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notesSlides/notesSlide4.xml" ContentType="application/vnd.openxmlformats-officedocument.presentationml.notesSlide+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notesSlides/notesSlide5.xml" ContentType="application/vnd.openxmlformats-officedocument.presentationml.notesSlide+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notesSlides/notesSlide6.xml" ContentType="application/vnd.openxmlformats-officedocument.presentationml.notesSlide+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notesSlides/notesSlide7.xml" ContentType="application/vnd.openxmlformats-officedocument.presentationml.notesSlide+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notesSlides/notesSlide8.xml" ContentType="application/vnd.openxmlformats-officedocument.presentationml.notesSlide+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notesSlides/notesSlide9.xml" ContentType="application/vnd.openxmlformats-officedocument.presentationml.notesSlide+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notesSlides/notesSlide10.xml" ContentType="application/vnd.openxmlformats-officedocument.presentationml.notesSlide+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5"/>
  </p:notesMasterIdLst>
  <p:sldIdLst>
    <p:sldId id="263" r:id="rId2"/>
    <p:sldId id="264" r:id="rId3"/>
    <p:sldId id="417" r:id="rId4"/>
    <p:sldId id="265" r:id="rId5"/>
    <p:sldId id="267" r:id="rId6"/>
    <p:sldId id="428" r:id="rId7"/>
    <p:sldId id="418" r:id="rId8"/>
    <p:sldId id="266" r:id="rId9"/>
    <p:sldId id="419" r:id="rId10"/>
    <p:sldId id="270" r:id="rId11"/>
    <p:sldId id="420" r:id="rId12"/>
    <p:sldId id="429" r:id="rId13"/>
    <p:sldId id="459" r:id="rId14"/>
    <p:sldId id="435" r:id="rId15"/>
    <p:sldId id="458" r:id="rId16"/>
    <p:sldId id="437" r:id="rId17"/>
    <p:sldId id="422" r:id="rId18"/>
    <p:sldId id="439" r:id="rId19"/>
    <p:sldId id="440" r:id="rId20"/>
    <p:sldId id="441" r:id="rId21"/>
    <p:sldId id="442" r:id="rId22"/>
    <p:sldId id="443" r:id="rId23"/>
    <p:sldId id="444" r:id="rId24"/>
    <p:sldId id="426" r:id="rId25"/>
    <p:sldId id="432" r:id="rId26"/>
    <p:sldId id="447" r:id="rId27"/>
    <p:sldId id="448" r:id="rId28"/>
    <p:sldId id="449" r:id="rId29"/>
    <p:sldId id="450" r:id="rId30"/>
    <p:sldId id="451" r:id="rId31"/>
    <p:sldId id="452" r:id="rId32"/>
    <p:sldId id="453" r:id="rId33"/>
    <p:sldId id="454" r:id="rId34"/>
    <p:sldId id="455" r:id="rId35"/>
    <p:sldId id="456" r:id="rId36"/>
    <p:sldId id="457" r:id="rId37"/>
    <p:sldId id="283" r:id="rId38"/>
    <p:sldId id="284" r:id="rId39"/>
    <p:sldId id="285" r:id="rId40"/>
    <p:sldId id="286" r:id="rId41"/>
    <p:sldId id="287" r:id="rId42"/>
    <p:sldId id="288" r:id="rId43"/>
    <p:sldId id="289" r:id="rId44"/>
    <p:sldId id="290" r:id="rId45"/>
    <p:sldId id="291" r:id="rId46"/>
    <p:sldId id="292" r:id="rId47"/>
    <p:sldId id="460" r:id="rId48"/>
    <p:sldId id="462" r:id="rId49"/>
    <p:sldId id="293" r:id="rId50"/>
    <p:sldId id="464" r:id="rId51"/>
    <p:sldId id="463" r:id="rId52"/>
    <p:sldId id="294" r:id="rId53"/>
    <p:sldId id="295" r:id="rId54"/>
    <p:sldId id="301" r:id="rId55"/>
    <p:sldId id="302" r:id="rId56"/>
    <p:sldId id="303" r:id="rId57"/>
    <p:sldId id="304" r:id="rId58"/>
    <p:sldId id="305" r:id="rId59"/>
    <p:sldId id="306" r:id="rId60"/>
    <p:sldId id="307" r:id="rId61"/>
    <p:sldId id="308" r:id="rId62"/>
    <p:sldId id="309" r:id="rId63"/>
    <p:sldId id="475" r:id="rId64"/>
    <p:sldId id="310" r:id="rId65"/>
    <p:sldId id="465" r:id="rId66"/>
    <p:sldId id="311" r:id="rId67"/>
    <p:sldId id="466" r:id="rId68"/>
    <p:sldId id="312" r:id="rId69"/>
    <p:sldId id="471" r:id="rId70"/>
    <p:sldId id="313" r:id="rId71"/>
    <p:sldId id="476" r:id="rId72"/>
    <p:sldId id="314" r:id="rId73"/>
    <p:sldId id="315" r:id="rId74"/>
    <p:sldId id="478" r:id="rId75"/>
    <p:sldId id="319" r:id="rId76"/>
    <p:sldId id="472" r:id="rId77"/>
    <p:sldId id="320" r:id="rId78"/>
    <p:sldId id="321" r:id="rId79"/>
    <p:sldId id="322" r:id="rId80"/>
    <p:sldId id="470" r:id="rId81"/>
    <p:sldId id="477" r:id="rId82"/>
    <p:sldId id="323" r:id="rId83"/>
    <p:sldId id="324" r:id="rId84"/>
    <p:sldId id="325" r:id="rId85"/>
    <p:sldId id="326" r:id="rId86"/>
    <p:sldId id="327" r:id="rId87"/>
    <p:sldId id="328" r:id="rId88"/>
    <p:sldId id="329" r:id="rId89"/>
    <p:sldId id="330" r:id="rId90"/>
    <p:sldId id="331" r:id="rId91"/>
    <p:sldId id="332"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25"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001B1-8AD4-4490-95EC-C55598A5EFE8}" v="611" dt="2023-09-11T03:53:04.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6" autoAdjust="0"/>
    <p:restoredTop sz="95165" autoAdjust="0"/>
  </p:normalViewPr>
  <p:slideViewPr>
    <p:cSldViewPr>
      <p:cViewPr varScale="1">
        <p:scale>
          <a:sx n="93" d="100"/>
          <a:sy n="93" d="100"/>
        </p:scale>
        <p:origin x="101" y="173"/>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oumeh Kalantari-Khandani" userId="cc88beaa-cafd-4f49-8c84-0af1b8188b0e" providerId="ADAL" clId="{A3D3DE71-B28E-4E51-9C34-8304143DD92D}"/>
    <pc:docChg chg="undo redo custSel addSld delSld modSld sldOrd">
      <pc:chgData name="Masoumeh Kalantari-Khandani" userId="cc88beaa-cafd-4f49-8c84-0af1b8188b0e" providerId="ADAL" clId="{A3D3DE71-B28E-4E51-9C34-8304143DD92D}" dt="2023-09-06T01:41:32.240" v="4632" actId="6549"/>
      <pc:docMkLst>
        <pc:docMk/>
      </pc:docMkLst>
      <pc:sldChg chg="modSp mod">
        <pc:chgData name="Masoumeh Kalantari-Khandani" userId="cc88beaa-cafd-4f49-8c84-0af1b8188b0e" providerId="ADAL" clId="{A3D3DE71-B28E-4E51-9C34-8304143DD92D}" dt="2023-09-05T04:31:39.854" v="3937" actId="20577"/>
        <pc:sldMkLst>
          <pc:docMk/>
          <pc:sldMk cId="2029917864" sldId="291"/>
        </pc:sldMkLst>
        <pc:spChg chg="mod">
          <ac:chgData name="Masoumeh Kalantari-Khandani" userId="cc88beaa-cafd-4f49-8c84-0af1b8188b0e" providerId="ADAL" clId="{A3D3DE71-B28E-4E51-9C34-8304143DD92D}" dt="2023-09-05T04:31:39.854" v="3937" actId="20577"/>
          <ac:spMkLst>
            <pc:docMk/>
            <pc:sldMk cId="2029917864" sldId="291"/>
            <ac:spMk id="126980" creationId="{00000000-0000-0000-0000-000000000000}"/>
          </ac:spMkLst>
        </pc:spChg>
      </pc:sldChg>
      <pc:sldChg chg="modSp mod">
        <pc:chgData name="Masoumeh Kalantari-Khandani" userId="cc88beaa-cafd-4f49-8c84-0af1b8188b0e" providerId="ADAL" clId="{A3D3DE71-B28E-4E51-9C34-8304143DD92D}" dt="2023-09-05T22:33:06.498" v="4568" actId="20577"/>
        <pc:sldMkLst>
          <pc:docMk/>
          <pc:sldMk cId="36851015" sldId="292"/>
        </pc:sldMkLst>
        <pc:spChg chg="mod">
          <ac:chgData name="Masoumeh Kalantari-Khandani" userId="cc88beaa-cafd-4f49-8c84-0af1b8188b0e" providerId="ADAL" clId="{A3D3DE71-B28E-4E51-9C34-8304143DD92D}" dt="2023-09-05T22:33:06.498" v="4568" actId="20577"/>
          <ac:spMkLst>
            <pc:docMk/>
            <pc:sldMk cId="36851015" sldId="292"/>
            <ac:spMk id="3" creationId="{00000000-0000-0000-0000-000000000000}"/>
          </ac:spMkLst>
        </pc:spChg>
        <pc:spChg chg="mod">
          <ac:chgData name="Masoumeh Kalantari-Khandani" userId="cc88beaa-cafd-4f49-8c84-0af1b8188b0e" providerId="ADAL" clId="{A3D3DE71-B28E-4E51-9C34-8304143DD92D}" dt="2023-09-05T22:32:26.112" v="4554" actId="1035"/>
          <ac:spMkLst>
            <pc:docMk/>
            <pc:sldMk cId="36851015" sldId="292"/>
            <ac:spMk id="5" creationId="{00000000-0000-0000-0000-000000000000}"/>
          </ac:spMkLst>
        </pc:spChg>
        <pc:spChg chg="mod">
          <ac:chgData name="Masoumeh Kalantari-Khandani" userId="cc88beaa-cafd-4f49-8c84-0af1b8188b0e" providerId="ADAL" clId="{A3D3DE71-B28E-4E51-9C34-8304143DD92D}" dt="2023-09-05T22:32:31.380" v="4562" actId="1036"/>
          <ac:spMkLst>
            <pc:docMk/>
            <pc:sldMk cId="36851015" sldId="292"/>
            <ac:spMk id="25" creationId="{00000000-0000-0000-0000-000000000000}"/>
          </ac:spMkLst>
        </pc:spChg>
      </pc:sldChg>
      <pc:sldChg chg="addSp delSp modSp mod">
        <pc:chgData name="Masoumeh Kalantari-Khandani" userId="cc88beaa-cafd-4f49-8c84-0af1b8188b0e" providerId="ADAL" clId="{A3D3DE71-B28E-4E51-9C34-8304143DD92D}" dt="2023-09-05T22:37:34.067" v="4628" actId="14100"/>
        <pc:sldMkLst>
          <pc:docMk/>
          <pc:sldMk cId="1257600037" sldId="293"/>
        </pc:sldMkLst>
        <pc:spChg chg="mod">
          <ac:chgData name="Masoumeh Kalantari-Khandani" userId="cc88beaa-cafd-4f49-8c84-0af1b8188b0e" providerId="ADAL" clId="{A3D3DE71-B28E-4E51-9C34-8304143DD92D}" dt="2023-09-05T04:34:46.108" v="3941" actId="404"/>
          <ac:spMkLst>
            <pc:docMk/>
            <pc:sldMk cId="1257600037" sldId="293"/>
            <ac:spMk id="3" creationId="{00000000-0000-0000-0000-000000000000}"/>
          </ac:spMkLst>
        </pc:spChg>
        <pc:spChg chg="mod">
          <ac:chgData name="Masoumeh Kalantari-Khandani" userId="cc88beaa-cafd-4f49-8c84-0af1b8188b0e" providerId="ADAL" clId="{A3D3DE71-B28E-4E51-9C34-8304143DD92D}" dt="2023-09-04T18:17:02.026" v="1088" actId="1035"/>
          <ac:spMkLst>
            <pc:docMk/>
            <pc:sldMk cId="1257600037" sldId="293"/>
            <ac:spMk id="4" creationId="{00000000-0000-0000-0000-000000000000}"/>
          </ac:spMkLst>
        </pc:spChg>
        <pc:spChg chg="add del mod">
          <ac:chgData name="Masoumeh Kalantari-Khandani" userId="cc88beaa-cafd-4f49-8c84-0af1b8188b0e" providerId="ADAL" clId="{A3D3DE71-B28E-4E51-9C34-8304143DD92D}" dt="2023-09-04T18:17:15.187" v="1095"/>
          <ac:spMkLst>
            <pc:docMk/>
            <pc:sldMk cId="1257600037" sldId="293"/>
            <ac:spMk id="6" creationId="{6BCA0EBB-CD66-B9E3-9CA5-4F25B5FCC86E}"/>
          </ac:spMkLst>
        </pc:spChg>
        <pc:picChg chg="add mod">
          <ac:chgData name="Masoumeh Kalantari-Khandani" userId="cc88beaa-cafd-4f49-8c84-0af1b8188b0e" providerId="ADAL" clId="{A3D3DE71-B28E-4E51-9C34-8304143DD92D}" dt="2023-09-05T22:37:34.067" v="4628" actId="14100"/>
          <ac:picMkLst>
            <pc:docMk/>
            <pc:sldMk cId="1257600037" sldId="293"/>
            <ac:picMk id="8" creationId="{FB6C70ED-41FB-F728-C251-4F3C4CB14067}"/>
          </ac:picMkLst>
        </pc:picChg>
        <pc:inkChg chg="add del">
          <ac:chgData name="Masoumeh Kalantari-Khandani" userId="cc88beaa-cafd-4f49-8c84-0af1b8188b0e" providerId="ADAL" clId="{A3D3DE71-B28E-4E51-9C34-8304143DD92D}" dt="2023-09-04T18:07:30.442" v="1069"/>
          <ac:inkMkLst>
            <pc:docMk/>
            <pc:sldMk cId="1257600037" sldId="293"/>
            <ac:inkMk id="5" creationId="{EB0F87B2-9935-654B-E3B9-C1C27FAD85DE}"/>
          </ac:inkMkLst>
        </pc:inkChg>
      </pc:sldChg>
      <pc:sldChg chg="modSp mod">
        <pc:chgData name="Masoumeh Kalantari-Khandani" userId="cc88beaa-cafd-4f49-8c84-0af1b8188b0e" providerId="ADAL" clId="{A3D3DE71-B28E-4E51-9C34-8304143DD92D}" dt="2023-09-04T20:37:26.329" v="1564" actId="20577"/>
        <pc:sldMkLst>
          <pc:docMk/>
          <pc:sldMk cId="1048069619" sldId="294"/>
        </pc:sldMkLst>
        <pc:spChg chg="mod">
          <ac:chgData name="Masoumeh Kalantari-Khandani" userId="cc88beaa-cafd-4f49-8c84-0af1b8188b0e" providerId="ADAL" clId="{A3D3DE71-B28E-4E51-9C34-8304143DD92D}" dt="2023-09-04T20:37:26.329" v="1564" actId="20577"/>
          <ac:spMkLst>
            <pc:docMk/>
            <pc:sldMk cId="1048069619" sldId="294"/>
            <ac:spMk id="2" creationId="{00000000-0000-0000-0000-000000000000}"/>
          </ac:spMkLst>
        </pc:spChg>
      </pc:sldChg>
      <pc:sldChg chg="modSp">
        <pc:chgData name="Masoumeh Kalantari-Khandani" userId="cc88beaa-cafd-4f49-8c84-0af1b8188b0e" providerId="ADAL" clId="{A3D3DE71-B28E-4E51-9C34-8304143DD92D}" dt="2023-09-05T02:44:14.339" v="3434" actId="20577"/>
        <pc:sldMkLst>
          <pc:docMk/>
          <pc:sldMk cId="3374425449" sldId="301"/>
        </pc:sldMkLst>
        <pc:spChg chg="mod">
          <ac:chgData name="Masoumeh Kalantari-Khandani" userId="cc88beaa-cafd-4f49-8c84-0af1b8188b0e" providerId="ADAL" clId="{A3D3DE71-B28E-4E51-9C34-8304143DD92D}" dt="2023-09-05T02:44:14.339" v="3434" actId="20577"/>
          <ac:spMkLst>
            <pc:docMk/>
            <pc:sldMk cId="3374425449" sldId="301"/>
            <ac:spMk id="3" creationId="{00000000-0000-0000-0000-000000000000}"/>
          </ac:spMkLst>
        </pc:spChg>
      </pc:sldChg>
      <pc:sldChg chg="modSp mod">
        <pc:chgData name="Masoumeh Kalantari-Khandani" userId="cc88beaa-cafd-4f49-8c84-0af1b8188b0e" providerId="ADAL" clId="{A3D3DE71-B28E-4E51-9C34-8304143DD92D}" dt="2023-09-05T16:26:06.089" v="4205" actId="20577"/>
        <pc:sldMkLst>
          <pc:docMk/>
          <pc:sldMk cId="2603689870" sldId="302"/>
        </pc:sldMkLst>
        <pc:spChg chg="mod">
          <ac:chgData name="Masoumeh Kalantari-Khandani" userId="cc88beaa-cafd-4f49-8c84-0af1b8188b0e" providerId="ADAL" clId="{A3D3DE71-B28E-4E51-9C34-8304143DD92D}" dt="2023-09-05T16:26:06.089" v="4205" actId="20577"/>
          <ac:spMkLst>
            <pc:docMk/>
            <pc:sldMk cId="2603689870" sldId="302"/>
            <ac:spMk id="3" creationId="{00000000-0000-0000-0000-000000000000}"/>
          </ac:spMkLst>
        </pc:spChg>
      </pc:sldChg>
      <pc:sldChg chg="modSp modAnim">
        <pc:chgData name="Masoumeh Kalantari-Khandani" userId="cc88beaa-cafd-4f49-8c84-0af1b8188b0e" providerId="ADAL" clId="{A3D3DE71-B28E-4E51-9C34-8304143DD92D}" dt="2023-09-05T02:44:55.178" v="3435" actId="20577"/>
        <pc:sldMkLst>
          <pc:docMk/>
          <pc:sldMk cId="2239464365" sldId="303"/>
        </pc:sldMkLst>
        <pc:spChg chg="mod">
          <ac:chgData name="Masoumeh Kalantari-Khandani" userId="cc88beaa-cafd-4f49-8c84-0af1b8188b0e" providerId="ADAL" clId="{A3D3DE71-B28E-4E51-9C34-8304143DD92D}" dt="2023-09-05T02:44:55.178" v="3435" actId="20577"/>
          <ac:spMkLst>
            <pc:docMk/>
            <pc:sldMk cId="2239464365" sldId="303"/>
            <ac:spMk id="3" creationId="{00000000-0000-0000-0000-000000000000}"/>
          </ac:spMkLst>
        </pc:spChg>
      </pc:sldChg>
      <pc:sldChg chg="addSp delSp modSp mod">
        <pc:chgData name="Masoumeh Kalantari-Khandani" userId="cc88beaa-cafd-4f49-8c84-0af1b8188b0e" providerId="ADAL" clId="{A3D3DE71-B28E-4E51-9C34-8304143DD92D}" dt="2023-09-05T16:20:33.606" v="4116" actId="1038"/>
        <pc:sldMkLst>
          <pc:docMk/>
          <pc:sldMk cId="3175552974" sldId="304"/>
        </pc:sldMkLst>
        <pc:spChg chg="mod">
          <ac:chgData name="Masoumeh Kalantari-Khandani" userId="cc88beaa-cafd-4f49-8c84-0af1b8188b0e" providerId="ADAL" clId="{A3D3DE71-B28E-4E51-9C34-8304143DD92D}" dt="2023-09-04T22:38:55.715" v="2118" actId="1037"/>
          <ac:spMkLst>
            <pc:docMk/>
            <pc:sldMk cId="3175552974" sldId="304"/>
            <ac:spMk id="3" creationId="{00000000-0000-0000-0000-000000000000}"/>
          </ac:spMkLst>
        </pc:spChg>
        <pc:spChg chg="add del mod">
          <ac:chgData name="Masoumeh Kalantari-Khandani" userId="cc88beaa-cafd-4f49-8c84-0af1b8188b0e" providerId="ADAL" clId="{A3D3DE71-B28E-4E51-9C34-8304143DD92D}" dt="2023-09-04T22:38:53.843" v="2113" actId="767"/>
          <ac:spMkLst>
            <pc:docMk/>
            <pc:sldMk cId="3175552974" sldId="304"/>
            <ac:spMk id="5" creationId="{FC376972-4152-0C6D-BB56-FC77F93AA7C6}"/>
          </ac:spMkLst>
        </pc:spChg>
        <pc:spChg chg="mod">
          <ac:chgData name="Masoumeh Kalantari-Khandani" userId="cc88beaa-cafd-4f49-8c84-0af1b8188b0e" providerId="ADAL" clId="{A3D3DE71-B28E-4E51-9C34-8304143DD92D}" dt="2023-09-04T22:38:55.019" v="2116" actId="1037"/>
          <ac:spMkLst>
            <pc:docMk/>
            <pc:sldMk cId="3175552974" sldId="304"/>
            <ac:spMk id="13" creationId="{00000000-0000-0000-0000-000000000000}"/>
          </ac:spMkLst>
        </pc:spChg>
        <pc:spChg chg="mod">
          <ac:chgData name="Masoumeh Kalantari-Khandani" userId="cc88beaa-cafd-4f49-8c84-0af1b8188b0e" providerId="ADAL" clId="{A3D3DE71-B28E-4E51-9C34-8304143DD92D}" dt="2023-09-04T22:38:54.267" v="2114" actId="1037"/>
          <ac:spMkLst>
            <pc:docMk/>
            <pc:sldMk cId="3175552974" sldId="304"/>
            <ac:spMk id="14" creationId="{00000000-0000-0000-0000-000000000000}"/>
          </ac:spMkLst>
        </pc:spChg>
        <pc:spChg chg="mod">
          <ac:chgData name="Masoumeh Kalantari-Khandani" userId="cc88beaa-cafd-4f49-8c84-0af1b8188b0e" providerId="ADAL" clId="{A3D3DE71-B28E-4E51-9C34-8304143DD92D}" dt="2023-09-05T01:31:10.271" v="2223" actId="20577"/>
          <ac:spMkLst>
            <pc:docMk/>
            <pc:sldMk cId="3175552974" sldId="304"/>
            <ac:spMk id="15" creationId="{00000000-0000-0000-0000-000000000000}"/>
          </ac:spMkLst>
        </pc:spChg>
        <pc:spChg chg="add mod">
          <ac:chgData name="Masoumeh Kalantari-Khandani" userId="cc88beaa-cafd-4f49-8c84-0af1b8188b0e" providerId="ADAL" clId="{A3D3DE71-B28E-4E51-9C34-8304143DD92D}" dt="2023-09-05T16:20:24.535" v="4112" actId="1036"/>
          <ac:spMkLst>
            <pc:docMk/>
            <pc:sldMk cId="3175552974" sldId="304"/>
            <ac:spMk id="27" creationId="{EFC3E7A2-F39F-BC4F-97B5-2440B9F8E891}"/>
          </ac:spMkLst>
        </pc:spChg>
        <pc:spChg chg="add mod">
          <ac:chgData name="Masoumeh Kalantari-Khandani" userId="cc88beaa-cafd-4f49-8c84-0af1b8188b0e" providerId="ADAL" clId="{A3D3DE71-B28E-4E51-9C34-8304143DD92D}" dt="2023-09-05T16:20:33.606" v="4116" actId="1038"/>
          <ac:spMkLst>
            <pc:docMk/>
            <pc:sldMk cId="3175552974" sldId="304"/>
            <ac:spMk id="28" creationId="{FFAA4F97-7E3D-56C7-67AD-14A9ABB81EF0}"/>
          </ac:spMkLst>
        </pc:spChg>
        <pc:spChg chg="add mod">
          <ac:chgData name="Masoumeh Kalantari-Khandani" userId="cc88beaa-cafd-4f49-8c84-0af1b8188b0e" providerId="ADAL" clId="{A3D3DE71-B28E-4E51-9C34-8304143DD92D}" dt="2023-09-05T16:20:29.021" v="4114" actId="1036"/>
          <ac:spMkLst>
            <pc:docMk/>
            <pc:sldMk cId="3175552974" sldId="304"/>
            <ac:spMk id="29" creationId="{6F6258A2-97CF-4CB3-3429-9C1EDE19CABC}"/>
          </ac:spMkLst>
        </pc:spChg>
        <pc:spChg chg="add mod">
          <ac:chgData name="Masoumeh Kalantari-Khandani" userId="cc88beaa-cafd-4f49-8c84-0af1b8188b0e" providerId="ADAL" clId="{A3D3DE71-B28E-4E51-9C34-8304143DD92D}" dt="2023-09-04T22:44:34.510" v="2208" actId="1036"/>
          <ac:spMkLst>
            <pc:docMk/>
            <pc:sldMk cId="3175552974" sldId="304"/>
            <ac:spMk id="30" creationId="{C51D8915-A947-11F9-8F58-D9097BD3A47A}"/>
          </ac:spMkLst>
        </pc:spChg>
        <pc:picChg chg="mod">
          <ac:chgData name="Masoumeh Kalantari-Khandani" userId="cc88beaa-cafd-4f49-8c84-0af1b8188b0e" providerId="ADAL" clId="{A3D3DE71-B28E-4E51-9C34-8304143DD92D}" dt="2023-09-04T22:38:55.364" v="2117" actId="1037"/>
          <ac:picMkLst>
            <pc:docMk/>
            <pc:sldMk cId="3175552974" sldId="304"/>
            <ac:picMk id="6" creationId="{00000000-0000-0000-0000-000000000000}"/>
          </ac:picMkLst>
        </pc:picChg>
        <pc:cxnChg chg="add mod">
          <ac:chgData name="Masoumeh Kalantari-Khandani" userId="cc88beaa-cafd-4f49-8c84-0af1b8188b0e" providerId="ADAL" clId="{A3D3DE71-B28E-4E51-9C34-8304143DD92D}" dt="2023-09-05T16:19:30.426" v="4097" actId="1038"/>
          <ac:cxnSpMkLst>
            <pc:docMk/>
            <pc:sldMk cId="3175552974" sldId="304"/>
            <ac:cxnSpMk id="7" creationId="{988B20B6-3E7D-9747-C1EF-17ACDC78C316}"/>
          </ac:cxnSpMkLst>
        </pc:cxnChg>
        <pc:cxnChg chg="add del mod">
          <ac:chgData name="Masoumeh Kalantari-Khandani" userId="cc88beaa-cafd-4f49-8c84-0af1b8188b0e" providerId="ADAL" clId="{A3D3DE71-B28E-4E51-9C34-8304143DD92D}" dt="2023-09-05T16:19:16.333" v="4082" actId="478"/>
          <ac:cxnSpMkLst>
            <pc:docMk/>
            <pc:sldMk cId="3175552974" sldId="304"/>
            <ac:cxnSpMk id="8" creationId="{F78FF9F9-1CCE-2B9C-AA18-132D5D6145A8}"/>
          </ac:cxnSpMkLst>
        </pc:cxnChg>
        <pc:cxnChg chg="add del mod">
          <ac:chgData name="Masoumeh Kalantari-Khandani" userId="cc88beaa-cafd-4f49-8c84-0af1b8188b0e" providerId="ADAL" clId="{A3D3DE71-B28E-4E51-9C34-8304143DD92D}" dt="2023-09-05T16:19:19.062" v="4083" actId="478"/>
          <ac:cxnSpMkLst>
            <pc:docMk/>
            <pc:sldMk cId="3175552974" sldId="304"/>
            <ac:cxnSpMk id="9" creationId="{50483CAC-CB07-A7E5-A48D-D81F3AED5466}"/>
          </ac:cxnSpMkLst>
        </pc:cxnChg>
        <pc:cxnChg chg="mod">
          <ac:chgData name="Masoumeh Kalantari-Khandani" userId="cc88beaa-cafd-4f49-8c84-0af1b8188b0e" providerId="ADAL" clId="{A3D3DE71-B28E-4E51-9C34-8304143DD92D}" dt="2023-09-04T22:38:54.651" v="2115" actId="1037"/>
          <ac:cxnSpMkLst>
            <pc:docMk/>
            <pc:sldMk cId="3175552974" sldId="304"/>
            <ac:cxnSpMk id="10" creationId="{00000000-0000-0000-0000-000000000000}"/>
          </ac:cxnSpMkLst>
        </pc:cxnChg>
        <pc:cxnChg chg="add del mod">
          <ac:chgData name="Masoumeh Kalantari-Khandani" userId="cc88beaa-cafd-4f49-8c84-0af1b8188b0e" providerId="ADAL" clId="{A3D3DE71-B28E-4E51-9C34-8304143DD92D}" dt="2023-09-05T16:19:22.616" v="4084" actId="478"/>
          <ac:cxnSpMkLst>
            <pc:docMk/>
            <pc:sldMk cId="3175552974" sldId="304"/>
            <ac:cxnSpMk id="12" creationId="{B3C77478-1C8A-FDE5-B689-E0101F86C771}"/>
          </ac:cxnSpMkLst>
        </pc:cxnChg>
        <pc:cxnChg chg="add mod">
          <ac:chgData name="Masoumeh Kalantari-Khandani" userId="cc88beaa-cafd-4f49-8c84-0af1b8188b0e" providerId="ADAL" clId="{A3D3DE71-B28E-4E51-9C34-8304143DD92D}" dt="2023-09-05T16:19:30.426" v="4097" actId="1038"/>
          <ac:cxnSpMkLst>
            <pc:docMk/>
            <pc:sldMk cId="3175552974" sldId="304"/>
            <ac:cxnSpMk id="19" creationId="{4010453B-9DD6-8E34-AB90-0C65F6215A5E}"/>
          </ac:cxnSpMkLst>
        </pc:cxnChg>
        <pc:cxnChg chg="add mod">
          <ac:chgData name="Masoumeh Kalantari-Khandani" userId="cc88beaa-cafd-4f49-8c84-0af1b8188b0e" providerId="ADAL" clId="{A3D3DE71-B28E-4E51-9C34-8304143DD92D}" dt="2023-09-05T16:19:30.426" v="4097" actId="1038"/>
          <ac:cxnSpMkLst>
            <pc:docMk/>
            <pc:sldMk cId="3175552974" sldId="304"/>
            <ac:cxnSpMk id="21" creationId="{9BF052D6-F0AA-553A-47F7-2A70FE24083E}"/>
          </ac:cxnSpMkLst>
        </pc:cxnChg>
        <pc:cxnChg chg="add mod">
          <ac:chgData name="Masoumeh Kalantari-Khandani" userId="cc88beaa-cafd-4f49-8c84-0af1b8188b0e" providerId="ADAL" clId="{A3D3DE71-B28E-4E51-9C34-8304143DD92D}" dt="2023-09-05T16:19:52.838" v="4100" actId="1036"/>
          <ac:cxnSpMkLst>
            <pc:docMk/>
            <pc:sldMk cId="3175552974" sldId="304"/>
            <ac:cxnSpMk id="23" creationId="{73A5E737-EF0C-67A5-7E57-D331A8270AAB}"/>
          </ac:cxnSpMkLst>
        </pc:cxnChg>
        <pc:cxnChg chg="add mod">
          <ac:chgData name="Masoumeh Kalantari-Khandani" userId="cc88beaa-cafd-4f49-8c84-0af1b8188b0e" providerId="ADAL" clId="{A3D3DE71-B28E-4E51-9C34-8304143DD92D}" dt="2023-09-05T16:20:12.213" v="4106" actId="14100"/>
          <ac:cxnSpMkLst>
            <pc:docMk/>
            <pc:sldMk cId="3175552974" sldId="304"/>
            <ac:cxnSpMk id="24" creationId="{98BC0715-1B2E-3790-9850-287D168DF6B4}"/>
          </ac:cxnSpMkLst>
        </pc:cxnChg>
      </pc:sldChg>
      <pc:sldChg chg="addSp delSp modSp mod">
        <pc:chgData name="Masoumeh Kalantari-Khandani" userId="cc88beaa-cafd-4f49-8c84-0af1b8188b0e" providerId="ADAL" clId="{A3D3DE71-B28E-4E51-9C34-8304143DD92D}" dt="2023-09-05T04:43:15.959" v="4039" actId="1036"/>
        <pc:sldMkLst>
          <pc:docMk/>
          <pc:sldMk cId="2576101578" sldId="305"/>
        </pc:sldMkLst>
        <pc:spChg chg="mod">
          <ac:chgData name="Masoumeh Kalantari-Khandani" userId="cc88beaa-cafd-4f49-8c84-0af1b8188b0e" providerId="ADAL" clId="{A3D3DE71-B28E-4E51-9C34-8304143DD92D}" dt="2023-09-05T04:42:55.094" v="4021" actId="5793"/>
          <ac:spMkLst>
            <pc:docMk/>
            <pc:sldMk cId="2576101578" sldId="305"/>
            <ac:spMk id="3" creationId="{00000000-0000-0000-0000-000000000000}"/>
          </ac:spMkLst>
        </pc:spChg>
        <pc:spChg chg="mod">
          <ac:chgData name="Masoumeh Kalantari-Khandani" userId="cc88beaa-cafd-4f49-8c84-0af1b8188b0e" providerId="ADAL" clId="{A3D3DE71-B28E-4E51-9C34-8304143DD92D}" dt="2023-09-05T04:43:15.959" v="4039" actId="1036"/>
          <ac:spMkLst>
            <pc:docMk/>
            <pc:sldMk cId="2576101578" sldId="305"/>
            <ac:spMk id="7" creationId="{00000000-0000-0000-0000-000000000000}"/>
          </ac:spMkLst>
        </pc:spChg>
        <pc:spChg chg="mod">
          <ac:chgData name="Masoumeh Kalantari-Khandani" userId="cc88beaa-cafd-4f49-8c84-0af1b8188b0e" providerId="ADAL" clId="{A3D3DE71-B28E-4E51-9C34-8304143DD92D}" dt="2023-09-05T04:43:10.530" v="4034" actId="1036"/>
          <ac:spMkLst>
            <pc:docMk/>
            <pc:sldMk cId="2576101578" sldId="305"/>
            <ac:spMk id="8" creationId="{00000000-0000-0000-0000-000000000000}"/>
          </ac:spMkLst>
        </pc:spChg>
        <pc:picChg chg="add mod">
          <ac:chgData name="Masoumeh Kalantari-Khandani" userId="cc88beaa-cafd-4f49-8c84-0af1b8188b0e" providerId="ADAL" clId="{A3D3DE71-B28E-4E51-9C34-8304143DD92D}" dt="2023-09-05T04:42:07.839" v="3975" actId="1076"/>
          <ac:picMkLst>
            <pc:docMk/>
            <pc:sldMk cId="2576101578" sldId="305"/>
            <ac:picMk id="4" creationId="{ACFF4B2D-1225-D1D1-A14D-85F360D28CA2}"/>
          </ac:picMkLst>
        </pc:picChg>
        <pc:picChg chg="mod">
          <ac:chgData name="Masoumeh Kalantari-Khandani" userId="cc88beaa-cafd-4f49-8c84-0af1b8188b0e" providerId="ADAL" clId="{A3D3DE71-B28E-4E51-9C34-8304143DD92D}" dt="2023-09-05T04:43:03.376" v="4028" actId="1036"/>
          <ac:picMkLst>
            <pc:docMk/>
            <pc:sldMk cId="2576101578" sldId="305"/>
            <ac:picMk id="14338" creationId="{00000000-0000-0000-0000-000000000000}"/>
          </ac:picMkLst>
        </pc:picChg>
        <pc:cxnChg chg="add del mod">
          <ac:chgData name="Masoumeh Kalantari-Khandani" userId="cc88beaa-cafd-4f49-8c84-0af1b8188b0e" providerId="ADAL" clId="{A3D3DE71-B28E-4E51-9C34-8304143DD92D}" dt="2023-09-05T03:53:18.109" v="3615" actId="478"/>
          <ac:cxnSpMkLst>
            <pc:docMk/>
            <pc:sldMk cId="2576101578" sldId="305"/>
            <ac:cxnSpMk id="6" creationId="{E5AFC264-38A1-79FC-D6EB-58E5D5EC68FA}"/>
          </ac:cxnSpMkLst>
        </pc:cxnChg>
      </pc:sldChg>
      <pc:sldChg chg="modSp mod">
        <pc:chgData name="Masoumeh Kalantari-Khandani" userId="cc88beaa-cafd-4f49-8c84-0af1b8188b0e" providerId="ADAL" clId="{A3D3DE71-B28E-4E51-9C34-8304143DD92D}" dt="2023-09-05T02:17:43.225" v="3074" actId="1036"/>
        <pc:sldMkLst>
          <pc:docMk/>
          <pc:sldMk cId="4045549923" sldId="307"/>
        </pc:sldMkLst>
        <pc:spChg chg="mod">
          <ac:chgData name="Masoumeh Kalantari-Khandani" userId="cc88beaa-cafd-4f49-8c84-0af1b8188b0e" providerId="ADAL" clId="{A3D3DE71-B28E-4E51-9C34-8304143DD92D}" dt="2023-09-05T02:12:20.001" v="3033" actId="20577"/>
          <ac:spMkLst>
            <pc:docMk/>
            <pc:sldMk cId="4045549923" sldId="307"/>
            <ac:spMk id="2" creationId="{00000000-0000-0000-0000-000000000000}"/>
          </ac:spMkLst>
        </pc:spChg>
        <pc:spChg chg="mod">
          <ac:chgData name="Masoumeh Kalantari-Khandani" userId="cc88beaa-cafd-4f49-8c84-0af1b8188b0e" providerId="ADAL" clId="{A3D3DE71-B28E-4E51-9C34-8304143DD92D}" dt="2023-09-05T02:17:36.090" v="3068" actId="6549"/>
          <ac:spMkLst>
            <pc:docMk/>
            <pc:sldMk cId="4045549923" sldId="307"/>
            <ac:spMk id="3" creationId="{00000000-0000-0000-0000-000000000000}"/>
          </ac:spMkLst>
        </pc:spChg>
        <pc:spChg chg="mod">
          <ac:chgData name="Masoumeh Kalantari-Khandani" userId="cc88beaa-cafd-4f49-8c84-0af1b8188b0e" providerId="ADAL" clId="{A3D3DE71-B28E-4E51-9C34-8304143DD92D}" dt="2023-09-05T02:17:43.225" v="3074" actId="1036"/>
          <ac:spMkLst>
            <pc:docMk/>
            <pc:sldMk cId="4045549923" sldId="307"/>
            <ac:spMk id="9" creationId="{00000000-0000-0000-0000-000000000000}"/>
          </ac:spMkLst>
        </pc:spChg>
      </pc:sldChg>
      <pc:sldChg chg="modSp mod ord">
        <pc:chgData name="Masoumeh Kalantari-Khandani" userId="cc88beaa-cafd-4f49-8c84-0af1b8188b0e" providerId="ADAL" clId="{A3D3DE71-B28E-4E51-9C34-8304143DD92D}" dt="2023-09-05T17:34:35.550" v="4208" actId="20577"/>
        <pc:sldMkLst>
          <pc:docMk/>
          <pc:sldMk cId="2686622048" sldId="308"/>
        </pc:sldMkLst>
        <pc:spChg chg="mod">
          <ac:chgData name="Masoumeh Kalantari-Khandani" userId="cc88beaa-cafd-4f49-8c84-0af1b8188b0e" providerId="ADAL" clId="{A3D3DE71-B28E-4E51-9C34-8304143DD92D}" dt="2023-09-05T17:34:35.550" v="4208" actId="20577"/>
          <ac:spMkLst>
            <pc:docMk/>
            <pc:sldMk cId="2686622048" sldId="308"/>
            <ac:spMk id="3" creationId="{00000000-0000-0000-0000-000000000000}"/>
          </ac:spMkLst>
        </pc:spChg>
        <pc:spChg chg="mod">
          <ac:chgData name="Masoumeh Kalantari-Khandani" userId="cc88beaa-cafd-4f49-8c84-0af1b8188b0e" providerId="ADAL" clId="{A3D3DE71-B28E-4E51-9C34-8304143DD92D}" dt="2023-09-05T02:33:59.058" v="3177" actId="1036"/>
          <ac:spMkLst>
            <pc:docMk/>
            <pc:sldMk cId="2686622048" sldId="308"/>
            <ac:spMk id="4" creationId="{00000000-0000-0000-0000-000000000000}"/>
          </ac:spMkLst>
        </pc:spChg>
      </pc:sldChg>
      <pc:sldChg chg="addSp modSp mod ord">
        <pc:chgData name="Masoumeh Kalantari-Khandani" userId="cc88beaa-cafd-4f49-8c84-0af1b8188b0e" providerId="ADAL" clId="{A3D3DE71-B28E-4E51-9C34-8304143DD92D}" dt="2023-09-05T03:53:58.115" v="3619"/>
        <pc:sldMkLst>
          <pc:docMk/>
          <pc:sldMk cId="1918489461" sldId="309"/>
        </pc:sldMkLst>
        <pc:spChg chg="mod">
          <ac:chgData name="Masoumeh Kalantari-Khandani" userId="cc88beaa-cafd-4f49-8c84-0af1b8188b0e" providerId="ADAL" clId="{A3D3DE71-B28E-4E51-9C34-8304143DD92D}" dt="2023-09-05T02:27:32.175" v="3166" actId="20577"/>
          <ac:spMkLst>
            <pc:docMk/>
            <pc:sldMk cId="1918489461" sldId="309"/>
            <ac:spMk id="2" creationId="{00000000-0000-0000-0000-000000000000}"/>
          </ac:spMkLst>
        </pc:spChg>
        <pc:spChg chg="mod">
          <ac:chgData name="Masoumeh Kalantari-Khandani" userId="cc88beaa-cafd-4f49-8c84-0af1b8188b0e" providerId="ADAL" clId="{A3D3DE71-B28E-4E51-9C34-8304143DD92D}" dt="2023-09-05T02:47:46.639" v="3452" actId="5793"/>
          <ac:spMkLst>
            <pc:docMk/>
            <pc:sldMk cId="1918489461" sldId="309"/>
            <ac:spMk id="3" creationId="{00000000-0000-0000-0000-000000000000}"/>
          </ac:spMkLst>
        </pc:spChg>
        <pc:spChg chg="mod">
          <ac:chgData name="Masoumeh Kalantari-Khandani" userId="cc88beaa-cafd-4f49-8c84-0af1b8188b0e" providerId="ADAL" clId="{A3D3DE71-B28E-4E51-9C34-8304143DD92D}" dt="2023-09-05T02:37:27.200" v="3253" actId="1035"/>
          <ac:spMkLst>
            <pc:docMk/>
            <pc:sldMk cId="1918489461" sldId="309"/>
            <ac:spMk id="6" creationId="{00000000-0000-0000-0000-000000000000}"/>
          </ac:spMkLst>
        </pc:spChg>
        <pc:spChg chg="add mod">
          <ac:chgData name="Masoumeh Kalantari-Khandani" userId="cc88beaa-cafd-4f49-8c84-0af1b8188b0e" providerId="ADAL" clId="{A3D3DE71-B28E-4E51-9C34-8304143DD92D}" dt="2023-09-05T03:02:49.545" v="3602" actId="20577"/>
          <ac:spMkLst>
            <pc:docMk/>
            <pc:sldMk cId="1918489461" sldId="309"/>
            <ac:spMk id="8" creationId="{19BFDE55-433B-824F-2DA6-56D83D3860B9}"/>
          </ac:spMkLst>
        </pc:spChg>
      </pc:sldChg>
      <pc:sldChg chg="modSp mod">
        <pc:chgData name="Masoumeh Kalantari-Khandani" userId="cc88beaa-cafd-4f49-8c84-0af1b8188b0e" providerId="ADAL" clId="{A3D3DE71-B28E-4E51-9C34-8304143DD92D}" dt="2023-09-05T19:27:22.595" v="4368" actId="33524"/>
        <pc:sldMkLst>
          <pc:docMk/>
          <pc:sldMk cId="2638527655" sldId="313"/>
        </pc:sldMkLst>
        <pc:spChg chg="mod">
          <ac:chgData name="Masoumeh Kalantari-Khandani" userId="cc88beaa-cafd-4f49-8c84-0af1b8188b0e" providerId="ADAL" clId="{A3D3DE71-B28E-4E51-9C34-8304143DD92D}" dt="2023-09-05T19:27:22.595" v="4368" actId="33524"/>
          <ac:spMkLst>
            <pc:docMk/>
            <pc:sldMk cId="2638527655" sldId="313"/>
            <ac:spMk id="3" creationId="{00000000-0000-0000-0000-000000000000}"/>
          </ac:spMkLst>
        </pc:spChg>
        <pc:spChg chg="mod">
          <ac:chgData name="Masoumeh Kalantari-Khandani" userId="cc88beaa-cafd-4f49-8c84-0af1b8188b0e" providerId="ADAL" clId="{A3D3DE71-B28E-4E51-9C34-8304143DD92D}" dt="2023-09-05T19:27:13.101" v="4367" actId="1037"/>
          <ac:spMkLst>
            <pc:docMk/>
            <pc:sldMk cId="2638527655" sldId="313"/>
            <ac:spMk id="6" creationId="{00000000-0000-0000-0000-000000000000}"/>
          </ac:spMkLst>
        </pc:spChg>
      </pc:sldChg>
      <pc:sldChg chg="modSp">
        <pc:chgData name="Masoumeh Kalantari-Khandani" userId="cc88beaa-cafd-4f49-8c84-0af1b8188b0e" providerId="ADAL" clId="{A3D3DE71-B28E-4E51-9C34-8304143DD92D}" dt="2023-09-05T22:20:59.778" v="4372" actId="6549"/>
        <pc:sldMkLst>
          <pc:docMk/>
          <pc:sldMk cId="1035186188" sldId="458"/>
        </pc:sldMkLst>
        <pc:spChg chg="mod">
          <ac:chgData name="Masoumeh Kalantari-Khandani" userId="cc88beaa-cafd-4f49-8c84-0af1b8188b0e" providerId="ADAL" clId="{A3D3DE71-B28E-4E51-9C34-8304143DD92D}" dt="2023-09-05T22:20:59.778" v="4372" actId="6549"/>
          <ac:spMkLst>
            <pc:docMk/>
            <pc:sldMk cId="1035186188" sldId="458"/>
            <ac:spMk id="3" creationId="{00000000-0000-0000-0000-000000000000}"/>
          </ac:spMkLst>
        </pc:spChg>
      </pc:sldChg>
      <pc:sldChg chg="addSp delSp modSp new mod">
        <pc:chgData name="Masoumeh Kalantari-Khandani" userId="cc88beaa-cafd-4f49-8c84-0af1b8188b0e" providerId="ADAL" clId="{A3D3DE71-B28E-4E51-9C34-8304143DD92D}" dt="2023-09-05T22:35:17.663" v="4580" actId="14100"/>
        <pc:sldMkLst>
          <pc:docMk/>
          <pc:sldMk cId="4042222776" sldId="460"/>
        </pc:sldMkLst>
        <pc:spChg chg="mod">
          <ac:chgData name="Masoumeh Kalantari-Khandani" userId="cc88beaa-cafd-4f49-8c84-0af1b8188b0e" providerId="ADAL" clId="{A3D3DE71-B28E-4E51-9C34-8304143DD92D}" dt="2023-09-05T04:33:02.213" v="3940" actId="5793"/>
          <ac:spMkLst>
            <pc:docMk/>
            <pc:sldMk cId="4042222776" sldId="460"/>
            <ac:spMk id="2" creationId="{D4A3DC00-991A-7253-C502-73F9D0AB863C}"/>
          </ac:spMkLst>
        </pc:spChg>
        <pc:spChg chg="add del mod">
          <ac:chgData name="Masoumeh Kalantari-Khandani" userId="cc88beaa-cafd-4f49-8c84-0af1b8188b0e" providerId="ADAL" clId="{A3D3DE71-B28E-4E51-9C34-8304143DD92D}" dt="2023-09-04T16:04:40.805" v="942" actId="20577"/>
          <ac:spMkLst>
            <pc:docMk/>
            <pc:sldMk cId="4042222776" sldId="460"/>
            <ac:spMk id="3" creationId="{23439F86-5BB8-BEDA-3571-28937399678B}"/>
          </ac:spMkLst>
        </pc:spChg>
        <pc:spChg chg="add mod">
          <ac:chgData name="Masoumeh Kalantari-Khandani" userId="cc88beaa-cafd-4f49-8c84-0af1b8188b0e" providerId="ADAL" clId="{A3D3DE71-B28E-4E51-9C34-8304143DD92D}" dt="2023-09-05T22:34:29.193" v="4569"/>
          <ac:spMkLst>
            <pc:docMk/>
            <pc:sldMk cId="4042222776" sldId="460"/>
            <ac:spMk id="4" creationId="{023B80FA-D43A-0761-8F82-78F181FE3113}"/>
          </ac:spMkLst>
        </pc:spChg>
        <pc:spChg chg="add del mod">
          <ac:chgData name="Masoumeh Kalantari-Khandani" userId="cc88beaa-cafd-4f49-8c84-0af1b8188b0e" providerId="ADAL" clId="{A3D3DE71-B28E-4E51-9C34-8304143DD92D}" dt="2023-09-04T15:23:30.535" v="107"/>
          <ac:spMkLst>
            <pc:docMk/>
            <pc:sldMk cId="4042222776" sldId="460"/>
            <ac:spMk id="4" creationId="{E0A03712-C1E6-6C02-959D-CA14E1CA9541}"/>
          </ac:spMkLst>
        </pc:spChg>
        <pc:spChg chg="add mod">
          <ac:chgData name="Masoumeh Kalantari-Khandani" userId="cc88beaa-cafd-4f49-8c84-0af1b8188b0e" providerId="ADAL" clId="{A3D3DE71-B28E-4E51-9C34-8304143DD92D}" dt="2023-09-04T15:30:21.163" v="462" actId="1037"/>
          <ac:spMkLst>
            <pc:docMk/>
            <pc:sldMk cId="4042222776" sldId="460"/>
            <ac:spMk id="5" creationId="{DDC77005-D959-D01C-F61A-27C462F5E1F9}"/>
          </ac:spMkLst>
        </pc:spChg>
        <pc:spChg chg="add mod">
          <ac:chgData name="Masoumeh Kalantari-Khandani" userId="cc88beaa-cafd-4f49-8c84-0af1b8188b0e" providerId="ADAL" clId="{A3D3DE71-B28E-4E51-9C34-8304143DD92D}" dt="2023-09-05T22:34:56.852" v="4576" actId="20577"/>
          <ac:spMkLst>
            <pc:docMk/>
            <pc:sldMk cId="4042222776" sldId="460"/>
            <ac:spMk id="6" creationId="{76ED7037-BCA0-985F-016D-15463DFB186C}"/>
          </ac:spMkLst>
        </pc:spChg>
        <pc:spChg chg="add mod">
          <ac:chgData name="Masoumeh Kalantari-Khandani" userId="cc88beaa-cafd-4f49-8c84-0af1b8188b0e" providerId="ADAL" clId="{A3D3DE71-B28E-4E51-9C34-8304143DD92D}" dt="2023-09-04T15:30:21.163" v="462" actId="1037"/>
          <ac:spMkLst>
            <pc:docMk/>
            <pc:sldMk cId="4042222776" sldId="460"/>
            <ac:spMk id="19" creationId="{70098260-F257-67C9-3CA7-3F5A2B6FD2D6}"/>
          </ac:spMkLst>
        </pc:spChg>
        <pc:spChg chg="add mod">
          <ac:chgData name="Masoumeh Kalantari-Khandani" userId="cc88beaa-cafd-4f49-8c84-0af1b8188b0e" providerId="ADAL" clId="{A3D3DE71-B28E-4E51-9C34-8304143DD92D}" dt="2023-09-04T15:30:21.163" v="462" actId="1037"/>
          <ac:spMkLst>
            <pc:docMk/>
            <pc:sldMk cId="4042222776" sldId="460"/>
            <ac:spMk id="21" creationId="{4A7B92ED-1561-DA63-4057-BE2758BE7EE4}"/>
          </ac:spMkLst>
        </pc:spChg>
        <pc:spChg chg="add mod">
          <ac:chgData name="Masoumeh Kalantari-Khandani" userId="cc88beaa-cafd-4f49-8c84-0af1b8188b0e" providerId="ADAL" clId="{A3D3DE71-B28E-4E51-9C34-8304143DD92D}" dt="2023-09-04T15:30:21.163" v="462" actId="1037"/>
          <ac:spMkLst>
            <pc:docMk/>
            <pc:sldMk cId="4042222776" sldId="460"/>
            <ac:spMk id="22" creationId="{F8FE0394-EE2F-AE17-2494-22E4B595E974}"/>
          </ac:spMkLst>
        </pc:spChg>
        <pc:spChg chg="add mod">
          <ac:chgData name="Masoumeh Kalantari-Khandani" userId="cc88beaa-cafd-4f49-8c84-0af1b8188b0e" providerId="ADAL" clId="{A3D3DE71-B28E-4E51-9C34-8304143DD92D}" dt="2023-09-04T15:30:21.163" v="462" actId="1037"/>
          <ac:spMkLst>
            <pc:docMk/>
            <pc:sldMk cId="4042222776" sldId="460"/>
            <ac:spMk id="23" creationId="{FA4622D9-C10A-98B5-04A3-6FE5E3EB2CDB}"/>
          </ac:spMkLst>
        </pc:spChg>
        <pc:spChg chg="add del">
          <ac:chgData name="Masoumeh Kalantari-Khandani" userId="cc88beaa-cafd-4f49-8c84-0af1b8188b0e" providerId="ADAL" clId="{A3D3DE71-B28E-4E51-9C34-8304143DD92D}" dt="2023-09-04T15:29:39.071" v="388" actId="22"/>
          <ac:spMkLst>
            <pc:docMk/>
            <pc:sldMk cId="4042222776" sldId="460"/>
            <ac:spMk id="25" creationId="{73991968-DF9B-0626-F471-F5543552E328}"/>
          </ac:spMkLst>
        </pc:spChg>
        <pc:spChg chg="add mod">
          <ac:chgData name="Masoumeh Kalantari-Khandani" userId="cc88beaa-cafd-4f49-8c84-0af1b8188b0e" providerId="ADAL" clId="{A3D3DE71-B28E-4E51-9C34-8304143DD92D}" dt="2023-09-04T15:30:21.163" v="462" actId="1037"/>
          <ac:spMkLst>
            <pc:docMk/>
            <pc:sldMk cId="4042222776" sldId="460"/>
            <ac:spMk id="28" creationId="{DD8B7A38-1798-31B4-4BAC-D7C6CED9AC5A}"/>
          </ac:spMkLst>
        </pc:spChg>
        <pc:spChg chg="add mod">
          <ac:chgData name="Masoumeh Kalantari-Khandani" userId="cc88beaa-cafd-4f49-8c84-0af1b8188b0e" providerId="ADAL" clId="{A3D3DE71-B28E-4E51-9C34-8304143DD92D}" dt="2023-09-04T15:30:34.636" v="535" actId="1036"/>
          <ac:spMkLst>
            <pc:docMk/>
            <pc:sldMk cId="4042222776" sldId="460"/>
            <ac:spMk id="29" creationId="{4215E6A5-2D4A-D272-B514-68F0E6BE9F4B}"/>
          </ac:spMkLst>
        </pc:spChg>
        <pc:spChg chg="add mod">
          <ac:chgData name="Masoumeh Kalantari-Khandani" userId="cc88beaa-cafd-4f49-8c84-0af1b8188b0e" providerId="ADAL" clId="{A3D3DE71-B28E-4E51-9C34-8304143DD92D}" dt="2023-09-04T15:30:34.636" v="535" actId="1036"/>
          <ac:spMkLst>
            <pc:docMk/>
            <pc:sldMk cId="4042222776" sldId="460"/>
            <ac:spMk id="35" creationId="{D774948A-7F37-8773-548B-22239DFAFBC7}"/>
          </ac:spMkLst>
        </pc:spChg>
        <pc:spChg chg="add mod">
          <ac:chgData name="Masoumeh Kalantari-Khandani" userId="cc88beaa-cafd-4f49-8c84-0af1b8188b0e" providerId="ADAL" clId="{A3D3DE71-B28E-4E51-9C34-8304143DD92D}" dt="2023-09-04T15:30:34.636" v="535" actId="1036"/>
          <ac:spMkLst>
            <pc:docMk/>
            <pc:sldMk cId="4042222776" sldId="460"/>
            <ac:spMk id="36" creationId="{D12EF9D6-032A-4B00-87D6-268AB8ACF82B}"/>
          </ac:spMkLst>
        </pc:spChg>
        <pc:spChg chg="add mod">
          <ac:chgData name="Masoumeh Kalantari-Khandani" userId="cc88beaa-cafd-4f49-8c84-0af1b8188b0e" providerId="ADAL" clId="{A3D3DE71-B28E-4E51-9C34-8304143DD92D}" dt="2023-09-04T15:30:34.636" v="535" actId="1036"/>
          <ac:spMkLst>
            <pc:docMk/>
            <pc:sldMk cId="4042222776" sldId="460"/>
            <ac:spMk id="37" creationId="{2A7C9244-FA2E-45EC-7CAF-9D67F4717C52}"/>
          </ac:spMkLst>
        </pc:spChg>
        <pc:spChg chg="add mod">
          <ac:chgData name="Masoumeh Kalantari-Khandani" userId="cc88beaa-cafd-4f49-8c84-0af1b8188b0e" providerId="ADAL" clId="{A3D3DE71-B28E-4E51-9C34-8304143DD92D}" dt="2023-09-04T15:30:34.636" v="535" actId="1036"/>
          <ac:spMkLst>
            <pc:docMk/>
            <pc:sldMk cId="4042222776" sldId="460"/>
            <ac:spMk id="38" creationId="{7F13A32B-572F-AED1-758B-44AF917F637E}"/>
          </ac:spMkLst>
        </pc:spChg>
        <pc:spChg chg="add mod">
          <ac:chgData name="Masoumeh Kalantari-Khandani" userId="cc88beaa-cafd-4f49-8c84-0af1b8188b0e" providerId="ADAL" clId="{A3D3DE71-B28E-4E51-9C34-8304143DD92D}" dt="2023-09-04T15:30:34.636" v="535" actId="1036"/>
          <ac:spMkLst>
            <pc:docMk/>
            <pc:sldMk cId="4042222776" sldId="460"/>
            <ac:spMk id="41" creationId="{4F150BAA-D1E3-4109-9B41-CE6BE5072E6D}"/>
          </ac:spMkLst>
        </pc:spChg>
        <pc:spChg chg="add mod">
          <ac:chgData name="Masoumeh Kalantari-Khandani" userId="cc88beaa-cafd-4f49-8c84-0af1b8188b0e" providerId="ADAL" clId="{A3D3DE71-B28E-4E51-9C34-8304143DD92D}" dt="2023-09-04T15:32:37.259" v="620" actId="1035"/>
          <ac:spMkLst>
            <pc:docMk/>
            <pc:sldMk cId="4042222776" sldId="460"/>
            <ac:spMk id="43" creationId="{EC1D2F5B-FDEF-DA0D-93EC-00989A6988D9}"/>
          </ac:spMkLst>
        </pc:spChg>
        <pc:spChg chg="add mod">
          <ac:chgData name="Masoumeh Kalantari-Khandani" userId="cc88beaa-cafd-4f49-8c84-0af1b8188b0e" providerId="ADAL" clId="{A3D3DE71-B28E-4E51-9C34-8304143DD92D}" dt="2023-09-05T22:35:17.663" v="4580" actId="14100"/>
          <ac:spMkLst>
            <pc:docMk/>
            <pc:sldMk cId="4042222776" sldId="460"/>
            <ac:spMk id="56" creationId="{91128C91-1914-6C7B-073D-8A6B2495E888}"/>
          </ac:spMkLst>
        </pc:spChg>
        <pc:spChg chg="add mod">
          <ac:chgData name="Masoumeh Kalantari-Khandani" userId="cc88beaa-cafd-4f49-8c84-0af1b8188b0e" providerId="ADAL" clId="{A3D3DE71-B28E-4E51-9C34-8304143DD92D}" dt="2023-09-04T15:46:43.968" v="803" actId="1037"/>
          <ac:spMkLst>
            <pc:docMk/>
            <pc:sldMk cId="4042222776" sldId="460"/>
            <ac:spMk id="58" creationId="{37028422-CE6D-8DC7-9C9A-CB401258A9CE}"/>
          </ac:spMkLst>
        </pc:spChg>
        <pc:spChg chg="add del mod">
          <ac:chgData name="Masoumeh Kalantari-Khandani" userId="cc88beaa-cafd-4f49-8c84-0af1b8188b0e" providerId="ADAL" clId="{A3D3DE71-B28E-4E51-9C34-8304143DD92D}" dt="2023-09-04T16:04:52.970" v="944" actId="478"/>
          <ac:spMkLst>
            <pc:docMk/>
            <pc:sldMk cId="4042222776" sldId="460"/>
            <ac:spMk id="60" creationId="{F158A938-42F7-D894-893B-4583A1357DD6}"/>
          </ac:spMkLst>
        </pc:spChg>
        <pc:spChg chg="add del">
          <ac:chgData name="Masoumeh Kalantari-Khandani" userId="cc88beaa-cafd-4f49-8c84-0af1b8188b0e" providerId="ADAL" clId="{A3D3DE71-B28E-4E51-9C34-8304143DD92D}" dt="2023-09-04T16:04:49.586" v="943" actId="478"/>
          <ac:spMkLst>
            <pc:docMk/>
            <pc:sldMk cId="4042222776" sldId="460"/>
            <ac:spMk id="62" creationId="{98836D71-DEFA-5BE0-7055-2D5D47501A91}"/>
          </ac:spMkLst>
        </pc:spChg>
        <pc:grpChg chg="del mod">
          <ac:chgData name="Masoumeh Kalantari-Khandani" userId="cc88beaa-cafd-4f49-8c84-0af1b8188b0e" providerId="ADAL" clId="{A3D3DE71-B28E-4E51-9C34-8304143DD92D}" dt="2023-09-04T15:43:27.908" v="678"/>
          <ac:grpSpMkLst>
            <pc:docMk/>
            <pc:sldMk cId="4042222776" sldId="460"/>
            <ac:grpSpMk id="47" creationId="{6DE6C09D-4298-3CFC-1789-55B9CE15AEB2}"/>
          </ac:grpSpMkLst>
        </pc:grpChg>
        <pc:grpChg chg="mod">
          <ac:chgData name="Masoumeh Kalantari-Khandani" userId="cc88beaa-cafd-4f49-8c84-0af1b8188b0e" providerId="ADAL" clId="{A3D3DE71-B28E-4E51-9C34-8304143DD92D}" dt="2023-09-04T15:43:27.908" v="678"/>
          <ac:grpSpMkLst>
            <pc:docMk/>
            <pc:sldMk cId="4042222776" sldId="460"/>
            <ac:grpSpMk id="50" creationId="{5D31248E-5D01-73F6-3C8B-276A0E8E0F69}"/>
          </ac:grpSpMkLst>
        </pc:grpChg>
        <pc:grpChg chg="mod">
          <ac:chgData name="Masoumeh Kalantari-Khandani" userId="cc88beaa-cafd-4f49-8c84-0af1b8188b0e" providerId="ADAL" clId="{A3D3DE71-B28E-4E51-9C34-8304143DD92D}" dt="2023-09-04T15:43:35.611" v="682"/>
          <ac:grpSpMkLst>
            <pc:docMk/>
            <pc:sldMk cId="4042222776" sldId="460"/>
            <ac:grpSpMk id="54" creationId="{B22B5CC9-CF9E-2D49-24A0-3D6578750803}"/>
          </ac:grpSpMkLst>
        </pc:grpChg>
        <pc:inkChg chg="add">
          <ac:chgData name="Masoumeh Kalantari-Khandani" userId="cc88beaa-cafd-4f49-8c84-0af1b8188b0e" providerId="ADAL" clId="{A3D3DE71-B28E-4E51-9C34-8304143DD92D}" dt="2023-09-04T15:43:16.730" v="672" actId="9405"/>
          <ac:inkMkLst>
            <pc:docMk/>
            <pc:sldMk cId="4042222776" sldId="460"/>
            <ac:inkMk id="44" creationId="{24E50446-582C-A9F2-5583-1587C0E086F3}"/>
          </ac:inkMkLst>
        </pc:inkChg>
        <pc:inkChg chg="add mod">
          <ac:chgData name="Masoumeh Kalantari-Khandani" userId="cc88beaa-cafd-4f49-8c84-0af1b8188b0e" providerId="ADAL" clId="{A3D3DE71-B28E-4E51-9C34-8304143DD92D}" dt="2023-09-04T15:43:27.908" v="678"/>
          <ac:inkMkLst>
            <pc:docMk/>
            <pc:sldMk cId="4042222776" sldId="460"/>
            <ac:inkMk id="45" creationId="{6D27AA37-5AB9-DDBA-172A-C055349C71CA}"/>
          </ac:inkMkLst>
        </pc:inkChg>
        <pc:inkChg chg="add mod">
          <ac:chgData name="Masoumeh Kalantari-Khandani" userId="cc88beaa-cafd-4f49-8c84-0af1b8188b0e" providerId="ADAL" clId="{A3D3DE71-B28E-4E51-9C34-8304143DD92D}" dt="2023-09-04T15:43:27.908" v="678"/>
          <ac:inkMkLst>
            <pc:docMk/>
            <pc:sldMk cId="4042222776" sldId="460"/>
            <ac:inkMk id="46" creationId="{BE7ED4D8-722B-37A2-1B6F-D7D9452BF90A}"/>
          </ac:inkMkLst>
        </pc:inkChg>
        <pc:inkChg chg="add mod">
          <ac:chgData name="Masoumeh Kalantari-Khandani" userId="cc88beaa-cafd-4f49-8c84-0af1b8188b0e" providerId="ADAL" clId="{A3D3DE71-B28E-4E51-9C34-8304143DD92D}" dt="2023-09-04T15:43:27.908" v="678"/>
          <ac:inkMkLst>
            <pc:docMk/>
            <pc:sldMk cId="4042222776" sldId="460"/>
            <ac:inkMk id="48" creationId="{7459B436-24B4-C448-B2BE-DAB17D2D7AA3}"/>
          </ac:inkMkLst>
        </pc:inkChg>
        <pc:inkChg chg="add mod">
          <ac:chgData name="Masoumeh Kalantari-Khandani" userId="cc88beaa-cafd-4f49-8c84-0af1b8188b0e" providerId="ADAL" clId="{A3D3DE71-B28E-4E51-9C34-8304143DD92D}" dt="2023-09-04T15:43:27.908" v="678"/>
          <ac:inkMkLst>
            <pc:docMk/>
            <pc:sldMk cId="4042222776" sldId="460"/>
            <ac:inkMk id="49" creationId="{80FB905A-34A1-6AFD-2ECB-89C97283C705}"/>
          </ac:inkMkLst>
        </pc:inkChg>
        <pc:inkChg chg="add mod">
          <ac:chgData name="Masoumeh Kalantari-Khandani" userId="cc88beaa-cafd-4f49-8c84-0af1b8188b0e" providerId="ADAL" clId="{A3D3DE71-B28E-4E51-9C34-8304143DD92D}" dt="2023-09-04T15:43:35.611" v="682"/>
          <ac:inkMkLst>
            <pc:docMk/>
            <pc:sldMk cId="4042222776" sldId="460"/>
            <ac:inkMk id="51" creationId="{A6EBF485-B5F1-487C-C846-6FA9023A9C8B}"/>
          </ac:inkMkLst>
        </pc:inkChg>
        <pc:inkChg chg="add mod">
          <ac:chgData name="Masoumeh Kalantari-Khandani" userId="cc88beaa-cafd-4f49-8c84-0af1b8188b0e" providerId="ADAL" clId="{A3D3DE71-B28E-4E51-9C34-8304143DD92D}" dt="2023-09-04T15:43:35.611" v="682"/>
          <ac:inkMkLst>
            <pc:docMk/>
            <pc:sldMk cId="4042222776" sldId="460"/>
            <ac:inkMk id="52" creationId="{BF70520C-F015-C942-BFCA-0B14BF06A9D3}"/>
          </ac:inkMkLst>
        </pc:inkChg>
        <pc:inkChg chg="add mod">
          <ac:chgData name="Masoumeh Kalantari-Khandani" userId="cc88beaa-cafd-4f49-8c84-0af1b8188b0e" providerId="ADAL" clId="{A3D3DE71-B28E-4E51-9C34-8304143DD92D}" dt="2023-09-04T15:43:35.611" v="682"/>
          <ac:inkMkLst>
            <pc:docMk/>
            <pc:sldMk cId="4042222776" sldId="460"/>
            <ac:inkMk id="53" creationId="{B00657B9-B85B-F97A-5815-CC2B2B7FE502}"/>
          </ac:inkMkLst>
        </pc:inkChg>
        <pc:cxnChg chg="add mod">
          <ac:chgData name="Masoumeh Kalantari-Khandani" userId="cc88beaa-cafd-4f49-8c84-0af1b8188b0e" providerId="ADAL" clId="{A3D3DE71-B28E-4E51-9C34-8304143DD92D}" dt="2023-09-04T15:30:21.163" v="462" actId="1037"/>
          <ac:cxnSpMkLst>
            <pc:docMk/>
            <pc:sldMk cId="4042222776" sldId="460"/>
            <ac:cxnSpMk id="7" creationId="{737D8E6D-59B3-6E56-AAC7-150FF9EDD91E}"/>
          </ac:cxnSpMkLst>
        </pc:cxnChg>
        <pc:cxnChg chg="add mod">
          <ac:chgData name="Masoumeh Kalantari-Khandani" userId="cc88beaa-cafd-4f49-8c84-0af1b8188b0e" providerId="ADAL" clId="{A3D3DE71-B28E-4E51-9C34-8304143DD92D}" dt="2023-09-04T15:30:21.163" v="462" actId="1037"/>
          <ac:cxnSpMkLst>
            <pc:docMk/>
            <pc:sldMk cId="4042222776" sldId="460"/>
            <ac:cxnSpMk id="9" creationId="{D3A1AD56-1222-C062-5781-3F9CEF4DD619}"/>
          </ac:cxnSpMkLst>
        </pc:cxnChg>
        <pc:cxnChg chg="add mod">
          <ac:chgData name="Masoumeh Kalantari-Khandani" userId="cc88beaa-cafd-4f49-8c84-0af1b8188b0e" providerId="ADAL" clId="{A3D3DE71-B28E-4E51-9C34-8304143DD92D}" dt="2023-09-04T15:30:21.163" v="462" actId="1037"/>
          <ac:cxnSpMkLst>
            <pc:docMk/>
            <pc:sldMk cId="4042222776" sldId="460"/>
            <ac:cxnSpMk id="12" creationId="{42AFE863-C2CC-6247-D9D0-1B2948084505}"/>
          </ac:cxnSpMkLst>
        </pc:cxnChg>
        <pc:cxnChg chg="add mod">
          <ac:chgData name="Masoumeh Kalantari-Khandani" userId="cc88beaa-cafd-4f49-8c84-0af1b8188b0e" providerId="ADAL" clId="{A3D3DE71-B28E-4E51-9C34-8304143DD92D}" dt="2023-09-04T15:30:21.163" v="462" actId="1037"/>
          <ac:cxnSpMkLst>
            <pc:docMk/>
            <pc:sldMk cId="4042222776" sldId="460"/>
            <ac:cxnSpMk id="14" creationId="{90E1F8DC-1FBE-0300-C42F-334D7864BB03}"/>
          </ac:cxnSpMkLst>
        </pc:cxnChg>
        <pc:cxnChg chg="add mod">
          <ac:chgData name="Masoumeh Kalantari-Khandani" userId="cc88beaa-cafd-4f49-8c84-0af1b8188b0e" providerId="ADAL" clId="{A3D3DE71-B28E-4E51-9C34-8304143DD92D}" dt="2023-09-04T15:30:21.163" v="462" actId="1037"/>
          <ac:cxnSpMkLst>
            <pc:docMk/>
            <pc:sldMk cId="4042222776" sldId="460"/>
            <ac:cxnSpMk id="16" creationId="{0D996C10-3657-8F04-EC93-A10EB5D4C160}"/>
          </ac:cxnSpMkLst>
        </pc:cxnChg>
        <pc:cxnChg chg="add mod">
          <ac:chgData name="Masoumeh Kalantari-Khandani" userId="cc88beaa-cafd-4f49-8c84-0af1b8188b0e" providerId="ADAL" clId="{A3D3DE71-B28E-4E51-9C34-8304143DD92D}" dt="2023-09-04T15:32:47.643" v="621" actId="1036"/>
          <ac:cxnSpMkLst>
            <pc:docMk/>
            <pc:sldMk cId="4042222776" sldId="460"/>
            <ac:cxnSpMk id="26" creationId="{1D9AF36D-BE12-304B-55AA-02AB895AA3F4}"/>
          </ac:cxnSpMkLst>
        </pc:cxnChg>
        <pc:cxnChg chg="add mod">
          <ac:chgData name="Masoumeh Kalantari-Khandani" userId="cc88beaa-cafd-4f49-8c84-0af1b8188b0e" providerId="ADAL" clId="{A3D3DE71-B28E-4E51-9C34-8304143DD92D}" dt="2023-09-04T15:32:51.100" v="622" actId="1036"/>
          <ac:cxnSpMkLst>
            <pc:docMk/>
            <pc:sldMk cId="4042222776" sldId="460"/>
            <ac:cxnSpMk id="27" creationId="{C0AED7B1-E189-C275-62A7-13CD1E6737CC}"/>
          </ac:cxnSpMkLst>
        </pc:cxnChg>
        <pc:cxnChg chg="add mod">
          <ac:chgData name="Masoumeh Kalantari-Khandani" userId="cc88beaa-cafd-4f49-8c84-0af1b8188b0e" providerId="ADAL" clId="{A3D3DE71-B28E-4E51-9C34-8304143DD92D}" dt="2023-09-04T15:30:34.636" v="535" actId="1036"/>
          <ac:cxnSpMkLst>
            <pc:docMk/>
            <pc:sldMk cId="4042222776" sldId="460"/>
            <ac:cxnSpMk id="30" creationId="{3B97AFD8-7BB3-88A0-3E50-9E792C8977F5}"/>
          </ac:cxnSpMkLst>
        </pc:cxnChg>
        <pc:cxnChg chg="add mod">
          <ac:chgData name="Masoumeh Kalantari-Khandani" userId="cc88beaa-cafd-4f49-8c84-0af1b8188b0e" providerId="ADAL" clId="{A3D3DE71-B28E-4E51-9C34-8304143DD92D}" dt="2023-09-04T15:30:34.636" v="535" actId="1036"/>
          <ac:cxnSpMkLst>
            <pc:docMk/>
            <pc:sldMk cId="4042222776" sldId="460"/>
            <ac:cxnSpMk id="31" creationId="{750F7577-3982-AD0E-59D2-31C8BE7272BC}"/>
          </ac:cxnSpMkLst>
        </pc:cxnChg>
        <pc:cxnChg chg="add mod">
          <ac:chgData name="Masoumeh Kalantari-Khandani" userId="cc88beaa-cafd-4f49-8c84-0af1b8188b0e" providerId="ADAL" clId="{A3D3DE71-B28E-4E51-9C34-8304143DD92D}" dt="2023-09-04T15:30:34.636" v="535" actId="1036"/>
          <ac:cxnSpMkLst>
            <pc:docMk/>
            <pc:sldMk cId="4042222776" sldId="460"/>
            <ac:cxnSpMk id="32" creationId="{94681D14-4D0C-3A90-D6F6-3C1969EA17E3}"/>
          </ac:cxnSpMkLst>
        </pc:cxnChg>
        <pc:cxnChg chg="add mod">
          <ac:chgData name="Masoumeh Kalantari-Khandani" userId="cc88beaa-cafd-4f49-8c84-0af1b8188b0e" providerId="ADAL" clId="{A3D3DE71-B28E-4E51-9C34-8304143DD92D}" dt="2023-09-04T15:30:34.636" v="535" actId="1036"/>
          <ac:cxnSpMkLst>
            <pc:docMk/>
            <pc:sldMk cId="4042222776" sldId="460"/>
            <ac:cxnSpMk id="33" creationId="{6DDDA8DD-FA4A-A63B-EFF5-12039BBD9C10}"/>
          </ac:cxnSpMkLst>
        </pc:cxnChg>
        <pc:cxnChg chg="add mod">
          <ac:chgData name="Masoumeh Kalantari-Khandani" userId="cc88beaa-cafd-4f49-8c84-0af1b8188b0e" providerId="ADAL" clId="{A3D3DE71-B28E-4E51-9C34-8304143DD92D}" dt="2023-09-04T15:32:15.136" v="547" actId="1038"/>
          <ac:cxnSpMkLst>
            <pc:docMk/>
            <pc:sldMk cId="4042222776" sldId="460"/>
            <ac:cxnSpMk id="34" creationId="{564B57DC-55BF-97DD-890C-EE7BDE5B6AB2}"/>
          </ac:cxnSpMkLst>
        </pc:cxnChg>
        <pc:cxnChg chg="add mod">
          <ac:chgData name="Masoumeh Kalantari-Khandani" userId="cc88beaa-cafd-4f49-8c84-0af1b8188b0e" providerId="ADAL" clId="{A3D3DE71-B28E-4E51-9C34-8304143DD92D}" dt="2023-09-04T15:30:34.636" v="535" actId="1036"/>
          <ac:cxnSpMkLst>
            <pc:docMk/>
            <pc:sldMk cId="4042222776" sldId="460"/>
            <ac:cxnSpMk id="39" creationId="{2786FE91-4E69-6A52-1268-F0999465D7DB}"/>
          </ac:cxnSpMkLst>
        </pc:cxnChg>
        <pc:cxnChg chg="add mod">
          <ac:chgData name="Masoumeh Kalantari-Khandani" userId="cc88beaa-cafd-4f49-8c84-0af1b8188b0e" providerId="ADAL" clId="{A3D3DE71-B28E-4E51-9C34-8304143DD92D}" dt="2023-09-04T15:30:34.636" v="535" actId="1036"/>
          <ac:cxnSpMkLst>
            <pc:docMk/>
            <pc:sldMk cId="4042222776" sldId="460"/>
            <ac:cxnSpMk id="40" creationId="{753FF8FD-B920-6A2C-5E79-56B8209406BE}"/>
          </ac:cxnSpMkLst>
        </pc:cxnChg>
        <pc:cxnChg chg="add del mod">
          <ac:chgData name="Masoumeh Kalantari-Khandani" userId="cc88beaa-cafd-4f49-8c84-0af1b8188b0e" providerId="ADAL" clId="{A3D3DE71-B28E-4E51-9C34-8304143DD92D}" dt="2023-09-04T16:05:46.970" v="961" actId="478"/>
          <ac:cxnSpMkLst>
            <pc:docMk/>
            <pc:sldMk cId="4042222776" sldId="460"/>
            <ac:cxnSpMk id="63" creationId="{7B2FBAA3-187D-72B9-78F4-258E7953E53C}"/>
          </ac:cxnSpMkLst>
        </pc:cxnChg>
        <pc:cxnChg chg="add mod">
          <ac:chgData name="Masoumeh Kalantari-Khandani" userId="cc88beaa-cafd-4f49-8c84-0af1b8188b0e" providerId="ADAL" clId="{A3D3DE71-B28E-4E51-9C34-8304143DD92D}" dt="2023-09-04T16:06:05.354" v="965" actId="14100"/>
          <ac:cxnSpMkLst>
            <pc:docMk/>
            <pc:sldMk cId="4042222776" sldId="460"/>
            <ac:cxnSpMk id="65" creationId="{F7E26122-6073-4662-EC68-26A6713575D0}"/>
          </ac:cxnSpMkLst>
        </pc:cxnChg>
        <pc:cxnChg chg="add mod">
          <ac:chgData name="Masoumeh Kalantari-Khandani" userId="cc88beaa-cafd-4f49-8c84-0af1b8188b0e" providerId="ADAL" clId="{A3D3DE71-B28E-4E51-9C34-8304143DD92D}" dt="2023-09-04T16:06:18.467" v="1050" actId="1035"/>
          <ac:cxnSpMkLst>
            <pc:docMk/>
            <pc:sldMk cId="4042222776" sldId="460"/>
            <ac:cxnSpMk id="68" creationId="{293635DD-3B69-D6A4-5E69-95A33395B591}"/>
          </ac:cxnSpMkLst>
        </pc:cxnChg>
      </pc:sldChg>
      <pc:sldChg chg="new del">
        <pc:chgData name="Masoumeh Kalantari-Khandani" userId="cc88beaa-cafd-4f49-8c84-0af1b8188b0e" providerId="ADAL" clId="{A3D3DE71-B28E-4E51-9C34-8304143DD92D}" dt="2023-09-04T16:06:46.339" v="1059" actId="47"/>
        <pc:sldMkLst>
          <pc:docMk/>
          <pc:sldMk cId="502351323" sldId="461"/>
        </pc:sldMkLst>
      </pc:sldChg>
      <pc:sldChg chg="addSp delSp modSp mod">
        <pc:chgData name="Masoumeh Kalantari-Khandani" userId="cc88beaa-cafd-4f49-8c84-0af1b8188b0e" providerId="ADAL" clId="{A3D3DE71-B28E-4E51-9C34-8304143DD92D}" dt="2023-09-06T01:41:32.240" v="4632" actId="6549"/>
        <pc:sldMkLst>
          <pc:docMk/>
          <pc:sldMk cId="2098640175" sldId="462"/>
        </pc:sldMkLst>
        <pc:spChg chg="mod">
          <ac:chgData name="Masoumeh Kalantari-Khandani" userId="cc88beaa-cafd-4f49-8c84-0af1b8188b0e" providerId="ADAL" clId="{A3D3DE71-B28E-4E51-9C34-8304143DD92D}" dt="2023-09-05T16:03:27.888" v="4040"/>
          <ac:spMkLst>
            <pc:docMk/>
            <pc:sldMk cId="2098640175" sldId="462"/>
            <ac:spMk id="2" creationId="{D4A3DC00-991A-7253-C502-73F9D0AB863C}"/>
          </ac:spMkLst>
        </pc:spChg>
        <pc:spChg chg="mod">
          <ac:chgData name="Masoumeh Kalantari-Khandani" userId="cc88beaa-cafd-4f49-8c84-0af1b8188b0e" providerId="ADAL" clId="{A3D3DE71-B28E-4E51-9C34-8304143DD92D}" dt="2023-09-06T01:41:32.240" v="4632" actId="6549"/>
          <ac:spMkLst>
            <pc:docMk/>
            <pc:sldMk cId="2098640175" sldId="462"/>
            <ac:spMk id="3" creationId="{23439F86-5BB8-BEDA-3571-28937399678B}"/>
          </ac:spMkLst>
        </pc:spChg>
        <pc:spChg chg="add mod">
          <ac:chgData name="Masoumeh Kalantari-Khandani" userId="cc88beaa-cafd-4f49-8c84-0af1b8188b0e" providerId="ADAL" clId="{A3D3DE71-B28E-4E51-9C34-8304143DD92D}" dt="2023-09-04T16:02:16.987" v="822" actId="20577"/>
          <ac:spMkLst>
            <pc:docMk/>
            <pc:sldMk cId="2098640175" sldId="462"/>
            <ac:spMk id="4" creationId="{B38704A2-1DC1-395C-3FD8-0BC89BB2C686}"/>
          </ac:spMkLst>
        </pc:spChg>
        <pc:spChg chg="add mod">
          <ac:chgData name="Masoumeh Kalantari-Khandani" userId="cc88beaa-cafd-4f49-8c84-0af1b8188b0e" providerId="ADAL" clId="{A3D3DE71-B28E-4E51-9C34-8304143DD92D}" dt="2023-09-04T16:02:30.536" v="892" actId="20577"/>
          <ac:spMkLst>
            <pc:docMk/>
            <pc:sldMk cId="2098640175" sldId="462"/>
            <ac:spMk id="6" creationId="{F100335A-A3B9-4566-CF7F-BC4F8C07836D}"/>
          </ac:spMkLst>
        </pc:spChg>
        <pc:spChg chg="add mod">
          <ac:chgData name="Masoumeh Kalantari-Khandani" userId="cc88beaa-cafd-4f49-8c84-0af1b8188b0e" providerId="ADAL" clId="{A3D3DE71-B28E-4E51-9C34-8304143DD92D}" dt="2023-09-04T16:03:20.833" v="920" actId="20577"/>
          <ac:spMkLst>
            <pc:docMk/>
            <pc:sldMk cId="2098640175" sldId="462"/>
            <ac:spMk id="8" creationId="{FF382FA9-A76D-CE0B-30D2-47A994381AC1}"/>
          </ac:spMkLst>
        </pc:spChg>
        <pc:spChg chg="mod">
          <ac:chgData name="Masoumeh Kalantari-Khandani" userId="cc88beaa-cafd-4f49-8c84-0af1b8188b0e" providerId="ADAL" clId="{A3D3DE71-B28E-4E51-9C34-8304143DD92D}" dt="2023-09-04T16:01:42.581" v="816" actId="20577"/>
          <ac:spMkLst>
            <pc:docMk/>
            <pc:sldMk cId="2098640175" sldId="462"/>
            <ac:spMk id="43" creationId="{EC1D2F5B-FDEF-DA0D-93EC-00989A6988D9}"/>
          </ac:spMkLst>
        </pc:spChg>
        <pc:spChg chg="mod">
          <ac:chgData name="Masoumeh Kalantari-Khandani" userId="cc88beaa-cafd-4f49-8c84-0af1b8188b0e" providerId="ADAL" clId="{A3D3DE71-B28E-4E51-9C34-8304143DD92D}" dt="2023-09-04T16:17:36.618" v="1061" actId="1076"/>
          <ac:spMkLst>
            <pc:docMk/>
            <pc:sldMk cId="2098640175" sldId="462"/>
            <ac:spMk id="56" creationId="{91128C91-1914-6C7B-073D-8A6B2495E888}"/>
          </ac:spMkLst>
        </pc:spChg>
        <pc:spChg chg="mod">
          <ac:chgData name="Masoumeh Kalantari-Khandani" userId="cc88beaa-cafd-4f49-8c84-0af1b8188b0e" providerId="ADAL" clId="{A3D3DE71-B28E-4E51-9C34-8304143DD92D}" dt="2023-09-04T16:04:07.184" v="931" actId="20577"/>
          <ac:spMkLst>
            <pc:docMk/>
            <pc:sldMk cId="2098640175" sldId="462"/>
            <ac:spMk id="58" creationId="{37028422-CE6D-8DC7-9C9A-CB401258A9CE}"/>
          </ac:spMkLst>
        </pc:spChg>
        <pc:spChg chg="del">
          <ac:chgData name="Masoumeh Kalantari-Khandani" userId="cc88beaa-cafd-4f49-8c84-0af1b8188b0e" providerId="ADAL" clId="{A3D3DE71-B28E-4E51-9C34-8304143DD92D}" dt="2023-09-04T16:01:38.602" v="814" actId="478"/>
          <ac:spMkLst>
            <pc:docMk/>
            <pc:sldMk cId="2098640175" sldId="462"/>
            <ac:spMk id="60" creationId="{F158A938-42F7-D894-893B-4583A1357DD6}"/>
          </ac:spMkLst>
        </pc:spChg>
        <pc:spChg chg="del">
          <ac:chgData name="Masoumeh Kalantari-Khandani" userId="cc88beaa-cafd-4f49-8c84-0af1b8188b0e" providerId="ADAL" clId="{A3D3DE71-B28E-4E51-9C34-8304143DD92D}" dt="2023-09-04T16:01:33.827" v="813" actId="478"/>
          <ac:spMkLst>
            <pc:docMk/>
            <pc:sldMk cId="2098640175" sldId="462"/>
            <ac:spMk id="62" creationId="{98836D71-DEFA-5BE0-7055-2D5D47501A91}"/>
          </ac:spMkLst>
        </pc:spChg>
        <pc:cxnChg chg="add mod">
          <ac:chgData name="Masoumeh Kalantari-Khandani" userId="cc88beaa-cafd-4f49-8c84-0af1b8188b0e" providerId="ADAL" clId="{A3D3DE71-B28E-4E51-9C34-8304143DD92D}" dt="2023-09-04T16:17:32.346" v="1060"/>
          <ac:cxnSpMkLst>
            <pc:docMk/>
            <pc:sldMk cId="2098640175" sldId="462"/>
            <ac:cxnSpMk id="10" creationId="{0D4AB85D-820D-9427-E4B2-5F1FC927BF80}"/>
          </ac:cxnSpMkLst>
        </pc:cxnChg>
      </pc:sldChg>
      <pc:sldChg chg="addSp delSp modSp add mod">
        <pc:chgData name="Masoumeh Kalantari-Khandani" userId="cc88beaa-cafd-4f49-8c84-0af1b8188b0e" providerId="ADAL" clId="{A3D3DE71-B28E-4E51-9C34-8304143DD92D}" dt="2023-09-05T01:16:14.481" v="2210" actId="20577"/>
        <pc:sldMkLst>
          <pc:docMk/>
          <pc:sldMk cId="1458885797" sldId="463"/>
        </pc:sldMkLst>
        <pc:spChg chg="mod">
          <ac:chgData name="Masoumeh Kalantari-Khandani" userId="cc88beaa-cafd-4f49-8c84-0af1b8188b0e" providerId="ADAL" clId="{A3D3DE71-B28E-4E51-9C34-8304143DD92D}" dt="2023-09-04T20:37:18.605" v="1556" actId="20577"/>
          <ac:spMkLst>
            <pc:docMk/>
            <pc:sldMk cId="1458885797" sldId="463"/>
            <ac:spMk id="2" creationId="{00000000-0000-0000-0000-000000000000}"/>
          </ac:spMkLst>
        </pc:spChg>
        <pc:spChg chg="mod">
          <ac:chgData name="Masoumeh Kalantari-Khandani" userId="cc88beaa-cafd-4f49-8c84-0af1b8188b0e" providerId="ADAL" clId="{A3D3DE71-B28E-4E51-9C34-8304143DD92D}" dt="2023-09-05T01:16:14.481" v="2210" actId="20577"/>
          <ac:spMkLst>
            <pc:docMk/>
            <pc:sldMk cId="1458885797" sldId="463"/>
            <ac:spMk id="3" creationId="{00000000-0000-0000-0000-000000000000}"/>
          </ac:spMkLst>
        </pc:spChg>
        <pc:spChg chg="add mod">
          <ac:chgData name="Masoumeh Kalantari-Khandani" userId="cc88beaa-cafd-4f49-8c84-0af1b8188b0e" providerId="ADAL" clId="{A3D3DE71-B28E-4E51-9C34-8304143DD92D}" dt="2023-09-04T22:19:44.138" v="1856"/>
          <ac:spMkLst>
            <pc:docMk/>
            <pc:sldMk cId="1458885797" sldId="463"/>
            <ac:spMk id="5" creationId="{00000000-0000-0000-0000-000000000000}"/>
          </ac:spMkLst>
        </pc:spChg>
        <pc:spChg chg="add mod">
          <ac:chgData name="Masoumeh Kalantari-Khandani" userId="cc88beaa-cafd-4f49-8c84-0af1b8188b0e" providerId="ADAL" clId="{A3D3DE71-B28E-4E51-9C34-8304143DD92D}" dt="2023-09-04T22:18:29.817" v="1852" actId="1038"/>
          <ac:spMkLst>
            <pc:docMk/>
            <pc:sldMk cId="1458885797" sldId="463"/>
            <ac:spMk id="10" creationId="{89879B2A-D2B4-302E-708F-89814570661D}"/>
          </ac:spMkLst>
        </pc:spChg>
        <pc:spChg chg="add mod">
          <ac:chgData name="Masoumeh Kalantari-Khandani" userId="cc88beaa-cafd-4f49-8c84-0af1b8188b0e" providerId="ADAL" clId="{A3D3DE71-B28E-4E51-9C34-8304143DD92D}" dt="2023-09-04T20:35:44.858" v="1534" actId="1037"/>
          <ac:spMkLst>
            <pc:docMk/>
            <pc:sldMk cId="1458885797" sldId="463"/>
            <ac:spMk id="11" creationId="{63CB1779-A7AE-4565-02EC-5DF5E8A6253E}"/>
          </ac:spMkLst>
        </pc:spChg>
        <pc:spChg chg="add mod">
          <ac:chgData name="Masoumeh Kalantari-Khandani" userId="cc88beaa-cafd-4f49-8c84-0af1b8188b0e" providerId="ADAL" clId="{A3D3DE71-B28E-4E51-9C34-8304143DD92D}" dt="2023-09-04T20:35:44.858" v="1534" actId="1037"/>
          <ac:spMkLst>
            <pc:docMk/>
            <pc:sldMk cId="1458885797" sldId="463"/>
            <ac:spMk id="12" creationId="{11B91C46-761D-E460-317E-69360243287F}"/>
          </ac:spMkLst>
        </pc:spChg>
        <pc:spChg chg="add mod">
          <ac:chgData name="Masoumeh Kalantari-Khandani" userId="cc88beaa-cafd-4f49-8c84-0af1b8188b0e" providerId="ADAL" clId="{A3D3DE71-B28E-4E51-9C34-8304143DD92D}" dt="2023-09-04T20:35:44.858" v="1534" actId="1037"/>
          <ac:spMkLst>
            <pc:docMk/>
            <pc:sldMk cId="1458885797" sldId="463"/>
            <ac:spMk id="13" creationId="{079837FE-D032-66DD-AC08-D926D4528F88}"/>
          </ac:spMkLst>
        </pc:spChg>
        <pc:spChg chg="add del mod">
          <ac:chgData name="Masoumeh Kalantari-Khandani" userId="cc88beaa-cafd-4f49-8c84-0af1b8188b0e" providerId="ADAL" clId="{A3D3DE71-B28E-4E51-9C34-8304143DD92D}" dt="2023-09-04T22:17:13.841" v="1808"/>
          <ac:spMkLst>
            <pc:docMk/>
            <pc:sldMk cId="1458885797" sldId="463"/>
            <ac:spMk id="17" creationId="{1B1C7D79-B982-BD51-CEE9-086CC5CEC857}"/>
          </ac:spMkLst>
        </pc:spChg>
        <pc:spChg chg="add del mod">
          <ac:chgData name="Masoumeh Kalantari-Khandani" userId="cc88beaa-cafd-4f49-8c84-0af1b8188b0e" providerId="ADAL" clId="{A3D3DE71-B28E-4E51-9C34-8304143DD92D}" dt="2023-09-04T22:17:13.841" v="1806" actId="478"/>
          <ac:spMkLst>
            <pc:docMk/>
            <pc:sldMk cId="1458885797" sldId="463"/>
            <ac:spMk id="18" creationId="{8FD790B5-85BC-4663-A8A8-FBCDBD788793}"/>
          </ac:spMkLst>
        </pc:spChg>
        <pc:spChg chg="add del">
          <ac:chgData name="Masoumeh Kalantari-Khandani" userId="cc88beaa-cafd-4f49-8c84-0af1b8188b0e" providerId="ADAL" clId="{A3D3DE71-B28E-4E51-9C34-8304143DD92D}" dt="2023-09-04T22:19:40.313" v="1855" actId="22"/>
          <ac:spMkLst>
            <pc:docMk/>
            <pc:sldMk cId="1458885797" sldId="463"/>
            <ac:spMk id="20" creationId="{F24610BD-FE27-F5A3-F440-0E1CE5A3E050}"/>
          </ac:spMkLst>
        </pc:spChg>
        <pc:spChg chg="add mod">
          <ac:chgData name="Masoumeh Kalantari-Khandani" userId="cc88beaa-cafd-4f49-8c84-0af1b8188b0e" providerId="ADAL" clId="{A3D3DE71-B28E-4E51-9C34-8304143DD92D}" dt="2023-09-04T22:20:42.161" v="1874" actId="1035"/>
          <ac:spMkLst>
            <pc:docMk/>
            <pc:sldMk cId="1458885797" sldId="463"/>
            <ac:spMk id="22" creationId="{EB0B5339-5AAA-0BC0-FB1B-E5B83B8D8D9E}"/>
          </ac:spMkLst>
        </pc:spChg>
        <pc:spChg chg="add mod">
          <ac:chgData name="Masoumeh Kalantari-Khandani" userId="cc88beaa-cafd-4f49-8c84-0af1b8188b0e" providerId="ADAL" clId="{A3D3DE71-B28E-4E51-9C34-8304143DD92D}" dt="2023-09-04T22:21:53.632" v="1945" actId="1037"/>
          <ac:spMkLst>
            <pc:docMk/>
            <pc:sldMk cId="1458885797" sldId="463"/>
            <ac:spMk id="23" creationId="{38085C4B-774E-4F97-759D-AA302FA10576}"/>
          </ac:spMkLst>
        </pc:spChg>
        <pc:graphicFrameChg chg="add del mod">
          <ac:chgData name="Masoumeh Kalantari-Khandani" userId="cc88beaa-cafd-4f49-8c84-0af1b8188b0e" providerId="ADAL" clId="{A3D3DE71-B28E-4E51-9C34-8304143DD92D}" dt="2023-09-04T20:32:23.987" v="1245"/>
          <ac:graphicFrameMkLst>
            <pc:docMk/>
            <pc:sldMk cId="1458885797" sldId="463"/>
            <ac:graphicFrameMk id="4" creationId="{03FBD96D-E586-4FD7-328B-91A5B1F05949}"/>
          </ac:graphicFrameMkLst>
        </pc:graphicFrameChg>
        <pc:graphicFrameChg chg="del mod replId">
          <ac:chgData name="Masoumeh Kalantari-Khandani" userId="cc88beaa-cafd-4f49-8c84-0af1b8188b0e" providerId="ADAL" clId="{A3D3DE71-B28E-4E51-9C34-8304143DD92D}" dt="2023-09-04T20:32:41.071" v="1248"/>
          <ac:graphicFrameMkLst>
            <pc:docMk/>
            <pc:sldMk cId="1458885797" sldId="463"/>
            <ac:graphicFrameMk id="8" creationId="{00000000-0000-0000-0000-000000000000}"/>
          </ac:graphicFrameMkLst>
        </pc:graphicFrameChg>
        <pc:graphicFrameChg chg="add mod">
          <ac:chgData name="Masoumeh Kalantari-Khandani" userId="cc88beaa-cafd-4f49-8c84-0af1b8188b0e" providerId="ADAL" clId="{A3D3DE71-B28E-4E51-9C34-8304143DD92D}" dt="2023-09-04T20:35:44.858" v="1534" actId="1037"/>
          <ac:graphicFrameMkLst>
            <pc:docMk/>
            <pc:sldMk cId="1458885797" sldId="463"/>
            <ac:graphicFrameMk id="14" creationId="{20A3F1F1-5126-7121-90BA-ADEEF4168166}"/>
          </ac:graphicFrameMkLst>
        </pc:graphicFrameChg>
        <pc:graphicFrameChg chg="add del mod">
          <ac:chgData name="Masoumeh Kalantari-Khandani" userId="cc88beaa-cafd-4f49-8c84-0af1b8188b0e" providerId="ADAL" clId="{A3D3DE71-B28E-4E51-9C34-8304143DD92D}" dt="2023-09-04T22:19:34.333" v="1853" actId="478"/>
          <ac:graphicFrameMkLst>
            <pc:docMk/>
            <pc:sldMk cId="1458885797" sldId="463"/>
            <ac:graphicFrameMk id="15" creationId="{6950AE98-2FCF-DE3F-BB9F-9E35BF688916}"/>
          </ac:graphicFrameMkLst>
        </pc:graphicFrameChg>
        <pc:graphicFrameChg chg="add del mod">
          <ac:chgData name="Masoumeh Kalantari-Khandani" userId="cc88beaa-cafd-4f49-8c84-0af1b8188b0e" providerId="ADAL" clId="{A3D3DE71-B28E-4E51-9C34-8304143DD92D}" dt="2023-09-04T22:21:37.648" v="1920" actId="478"/>
          <ac:graphicFrameMkLst>
            <pc:docMk/>
            <pc:sldMk cId="1458885797" sldId="463"/>
            <ac:graphicFrameMk id="16" creationId="{4554C76E-D9B4-8AA5-950C-ACA0DC2523C6}"/>
          </ac:graphicFrameMkLst>
        </pc:graphicFrameChg>
        <pc:picChg chg="del mod">
          <ac:chgData name="Masoumeh Kalantari-Khandani" userId="cc88beaa-cafd-4f49-8c84-0af1b8188b0e" providerId="ADAL" clId="{A3D3DE71-B28E-4E51-9C34-8304143DD92D}" dt="2023-09-04T20:35:23.697" v="1397" actId="478"/>
          <ac:picMkLst>
            <pc:docMk/>
            <pc:sldMk cId="1458885797" sldId="463"/>
            <ac:picMk id="6" creationId="{00000000-0000-0000-0000-000000000000}"/>
          </ac:picMkLst>
        </pc:picChg>
        <pc:picChg chg="del">
          <ac:chgData name="Masoumeh Kalantari-Khandani" userId="cc88beaa-cafd-4f49-8c84-0af1b8188b0e" providerId="ADAL" clId="{A3D3DE71-B28E-4E51-9C34-8304143DD92D}" dt="2023-09-04T20:34:48.009" v="1352" actId="478"/>
          <ac:picMkLst>
            <pc:docMk/>
            <pc:sldMk cId="1458885797" sldId="463"/>
            <ac:picMk id="7" creationId="{00000000-0000-0000-0000-000000000000}"/>
          </ac:picMkLst>
        </pc:picChg>
        <pc:picChg chg="add mod">
          <ac:chgData name="Masoumeh Kalantari-Khandani" userId="cc88beaa-cafd-4f49-8c84-0af1b8188b0e" providerId="ADAL" clId="{A3D3DE71-B28E-4E51-9C34-8304143DD92D}" dt="2023-09-04T22:21:44.176" v="1922" actId="1076"/>
          <ac:picMkLst>
            <pc:docMk/>
            <pc:sldMk cId="1458885797" sldId="463"/>
            <ac:picMk id="25" creationId="{67E7AFA0-8244-8AC4-3C9F-D61153D910DD}"/>
          </ac:picMkLst>
        </pc:picChg>
      </pc:sldChg>
      <pc:sldChg chg="modSp new mod">
        <pc:chgData name="Masoumeh Kalantari-Khandani" userId="cc88beaa-cafd-4f49-8c84-0af1b8188b0e" providerId="ADAL" clId="{A3D3DE71-B28E-4E51-9C34-8304143DD92D}" dt="2023-09-05T22:38:11.878" v="4629" actId="20577"/>
        <pc:sldMkLst>
          <pc:docMk/>
          <pc:sldMk cId="1233841866" sldId="464"/>
        </pc:sldMkLst>
        <pc:spChg chg="mod">
          <ac:chgData name="Masoumeh Kalantari-Khandani" userId="cc88beaa-cafd-4f49-8c84-0af1b8188b0e" providerId="ADAL" clId="{A3D3DE71-B28E-4E51-9C34-8304143DD92D}" dt="2023-09-04T21:54:46.763" v="1715" actId="20577"/>
          <ac:spMkLst>
            <pc:docMk/>
            <pc:sldMk cId="1233841866" sldId="464"/>
            <ac:spMk id="2" creationId="{44A989B4-AAC4-DC4F-0F7B-5BA0A2C97B4A}"/>
          </ac:spMkLst>
        </pc:spChg>
        <pc:spChg chg="mod">
          <ac:chgData name="Masoumeh Kalantari-Khandani" userId="cc88beaa-cafd-4f49-8c84-0af1b8188b0e" providerId="ADAL" clId="{A3D3DE71-B28E-4E51-9C34-8304143DD92D}" dt="2023-09-05T22:38:11.878" v="4629" actId="20577"/>
          <ac:spMkLst>
            <pc:docMk/>
            <pc:sldMk cId="1233841866" sldId="464"/>
            <ac:spMk id="3" creationId="{850D9942-586B-6B02-35F1-409D0472D400}"/>
          </ac:spMkLst>
        </pc:spChg>
      </pc:sldChg>
      <pc:sldChg chg="new del">
        <pc:chgData name="Masoumeh Kalantari-Khandani" userId="cc88beaa-cafd-4f49-8c84-0af1b8188b0e" providerId="ADAL" clId="{A3D3DE71-B28E-4E51-9C34-8304143DD92D}" dt="2023-09-05T19:28:10.012" v="4369" actId="47"/>
        <pc:sldMkLst>
          <pc:docMk/>
          <pc:sldMk cId="402778348" sldId="465"/>
        </pc:sldMkLst>
      </pc:sldChg>
      <pc:sldChg chg="new del">
        <pc:chgData name="Masoumeh Kalantari-Khandani" userId="cc88beaa-cafd-4f49-8c84-0af1b8188b0e" providerId="ADAL" clId="{A3D3DE71-B28E-4E51-9C34-8304143DD92D}" dt="2023-09-05T22:19:51.162" v="4371" actId="47"/>
        <pc:sldMkLst>
          <pc:docMk/>
          <pc:sldMk cId="1682277847" sldId="465"/>
        </pc:sldMkLst>
      </pc:sldChg>
      <pc:sldChg chg="new del">
        <pc:chgData name="Masoumeh Kalantari-Khandani" userId="cc88beaa-cafd-4f49-8c84-0af1b8188b0e" providerId="ADAL" clId="{A3D3DE71-B28E-4E51-9C34-8304143DD92D}" dt="2023-09-05T17:23:42.691" v="4207" actId="47"/>
        <pc:sldMkLst>
          <pc:docMk/>
          <pc:sldMk cId="2041729094" sldId="465"/>
        </pc:sldMkLst>
      </pc:sldChg>
      <pc:sldChg chg="addSp delSp modSp new del mod">
        <pc:chgData name="Masoumeh Kalantari-Khandani" userId="cc88beaa-cafd-4f49-8c84-0af1b8188b0e" providerId="ADAL" clId="{A3D3DE71-B28E-4E51-9C34-8304143DD92D}" dt="2023-09-05T03:58:33.928" v="3642" actId="47"/>
        <pc:sldMkLst>
          <pc:docMk/>
          <pc:sldMk cId="2733851909" sldId="465"/>
        </pc:sldMkLst>
        <pc:spChg chg="mod">
          <ac:chgData name="Masoumeh Kalantari-Khandani" userId="cc88beaa-cafd-4f49-8c84-0af1b8188b0e" providerId="ADAL" clId="{A3D3DE71-B28E-4E51-9C34-8304143DD92D}" dt="2023-09-05T02:12:00.726" v="3031" actId="20577"/>
          <ac:spMkLst>
            <pc:docMk/>
            <pc:sldMk cId="2733851909" sldId="465"/>
            <ac:spMk id="2" creationId="{879F94AB-687C-117F-962C-58599E32AEC8}"/>
          </ac:spMkLst>
        </pc:spChg>
        <pc:spChg chg="mod">
          <ac:chgData name="Masoumeh Kalantari-Khandani" userId="cc88beaa-cafd-4f49-8c84-0af1b8188b0e" providerId="ADAL" clId="{A3D3DE71-B28E-4E51-9C34-8304143DD92D}" dt="2023-09-05T03:00:29.933" v="3593" actId="113"/>
          <ac:spMkLst>
            <pc:docMk/>
            <pc:sldMk cId="2733851909" sldId="465"/>
            <ac:spMk id="3" creationId="{216BDB8B-78B9-3CAC-50EB-2BB5D6492785}"/>
          </ac:spMkLst>
        </pc:spChg>
        <pc:spChg chg="add del mod">
          <ac:chgData name="Masoumeh Kalantari-Khandani" userId="cc88beaa-cafd-4f49-8c84-0af1b8188b0e" providerId="ADAL" clId="{A3D3DE71-B28E-4E51-9C34-8304143DD92D}" dt="2023-09-05T02:02:44.588" v="2953" actId="478"/>
          <ac:spMkLst>
            <pc:docMk/>
            <pc:sldMk cId="2733851909" sldId="465"/>
            <ac:spMk id="4" creationId="{F2AA2B4B-50D4-D479-5D82-A82F632AFDBF}"/>
          </ac:spMkLst>
        </pc:spChg>
        <pc:spChg chg="add del mod">
          <ac:chgData name="Masoumeh Kalantari-Khandani" userId="cc88beaa-cafd-4f49-8c84-0af1b8188b0e" providerId="ADAL" clId="{A3D3DE71-B28E-4E51-9C34-8304143DD92D}" dt="2023-09-05T02:02:35.604" v="2951" actId="478"/>
          <ac:spMkLst>
            <pc:docMk/>
            <pc:sldMk cId="2733851909" sldId="465"/>
            <ac:spMk id="5" creationId="{8A14D52D-CC59-8FD7-E420-E1A6207DD45C}"/>
          </ac:spMkLst>
        </pc:spChg>
        <pc:picChg chg="add mod">
          <ac:chgData name="Masoumeh Kalantari-Khandani" userId="cc88beaa-cafd-4f49-8c84-0af1b8188b0e" providerId="ADAL" clId="{A3D3DE71-B28E-4E51-9C34-8304143DD92D}" dt="2023-09-05T02:21:02.552" v="3139" actId="1036"/>
          <ac:picMkLst>
            <pc:docMk/>
            <pc:sldMk cId="2733851909" sldId="465"/>
            <ac:picMk id="6" creationId="{24B84207-6F0D-E22C-EE92-9E10BD63B24C}"/>
          </ac:picMkLst>
        </pc:picChg>
      </pc:sldChg>
      <pc:sldChg chg="delSp modSp add del mod ord">
        <pc:chgData name="Masoumeh Kalantari-Khandani" userId="cc88beaa-cafd-4f49-8c84-0af1b8188b0e" providerId="ADAL" clId="{A3D3DE71-B28E-4E51-9C34-8304143DD92D}" dt="2023-09-05T02:04:17.062" v="3017" actId="47"/>
        <pc:sldMkLst>
          <pc:docMk/>
          <pc:sldMk cId="2304055877" sldId="466"/>
        </pc:sldMkLst>
        <pc:spChg chg="mod">
          <ac:chgData name="Masoumeh Kalantari-Khandani" userId="cc88beaa-cafd-4f49-8c84-0af1b8188b0e" providerId="ADAL" clId="{A3D3DE71-B28E-4E51-9C34-8304143DD92D}" dt="2023-09-05T02:04:07.680" v="3012" actId="21"/>
          <ac:spMkLst>
            <pc:docMk/>
            <pc:sldMk cId="2304055877" sldId="466"/>
            <ac:spMk id="3" creationId="{00000000-0000-0000-0000-000000000000}"/>
          </ac:spMkLst>
        </pc:spChg>
        <pc:spChg chg="del mod">
          <ac:chgData name="Masoumeh Kalantari-Khandani" userId="cc88beaa-cafd-4f49-8c84-0af1b8188b0e" providerId="ADAL" clId="{A3D3DE71-B28E-4E51-9C34-8304143DD92D}" dt="2023-09-05T02:00:12.073" v="2857" actId="478"/>
          <ac:spMkLst>
            <pc:docMk/>
            <pc:sldMk cId="2304055877" sldId="466"/>
            <ac:spMk id="7" creationId="{00000000-0000-0000-0000-000000000000}"/>
          </ac:spMkLst>
        </pc:spChg>
        <pc:spChg chg="del mod">
          <ac:chgData name="Masoumeh Kalantari-Khandani" userId="cc88beaa-cafd-4f49-8c84-0af1b8188b0e" providerId="ADAL" clId="{A3D3DE71-B28E-4E51-9C34-8304143DD92D}" dt="2023-09-05T02:00:27.085" v="2898" actId="478"/>
          <ac:spMkLst>
            <pc:docMk/>
            <pc:sldMk cId="2304055877" sldId="466"/>
            <ac:spMk id="8" creationId="{00000000-0000-0000-0000-000000000000}"/>
          </ac:spMkLst>
        </pc:spChg>
        <pc:picChg chg="mod">
          <ac:chgData name="Masoumeh Kalantari-Khandani" userId="cc88beaa-cafd-4f49-8c84-0af1b8188b0e" providerId="ADAL" clId="{A3D3DE71-B28E-4E51-9C34-8304143DD92D}" dt="2023-09-05T02:00:32.888" v="2944" actId="1037"/>
          <ac:picMkLst>
            <pc:docMk/>
            <pc:sldMk cId="2304055877" sldId="466"/>
            <ac:picMk id="14338" creationId="{00000000-0000-0000-0000-000000000000}"/>
          </ac:picMkLst>
        </pc:picChg>
      </pc:sldChg>
    </pc:docChg>
  </pc:docChgLst>
  <pc:docChgLst>
    <pc:chgData name="Masoumeh Kalantari-Khandani" userId="cc88beaa-cafd-4f49-8c84-0af1b8188b0e" providerId="ADAL" clId="{AD34AA49-620F-4A39-AA17-E7C1C3D4ABD9}"/>
    <pc:docChg chg="modSld">
      <pc:chgData name="Masoumeh Kalantari-Khandani" userId="cc88beaa-cafd-4f49-8c84-0af1b8188b0e" providerId="ADAL" clId="{AD34AA49-620F-4A39-AA17-E7C1C3D4ABD9}" dt="2023-09-08T16:59:42.011" v="2"/>
      <pc:docMkLst>
        <pc:docMk/>
      </pc:docMkLst>
      <pc:sldChg chg="delSp modSp">
        <pc:chgData name="Masoumeh Kalantari-Khandani" userId="cc88beaa-cafd-4f49-8c84-0af1b8188b0e" providerId="ADAL" clId="{AD34AA49-620F-4A39-AA17-E7C1C3D4ABD9}" dt="2023-09-08T16:59:42.011" v="2"/>
        <pc:sldMkLst>
          <pc:docMk/>
          <pc:sldMk cId="2686622048" sldId="308"/>
        </pc:sldMkLst>
        <pc:grpChg chg="del mod">
          <ac:chgData name="Masoumeh Kalantari-Khandani" userId="cc88beaa-cafd-4f49-8c84-0af1b8188b0e" providerId="ADAL" clId="{AD34AA49-620F-4A39-AA17-E7C1C3D4ABD9}" dt="2023-09-08T16:59:42.010" v="1"/>
          <ac:grpSpMkLst>
            <pc:docMk/>
            <pc:sldMk cId="2686622048" sldId="308"/>
            <ac:grpSpMk id="27" creationId="{7CC6FFFC-2C1C-5FBD-6159-F276EB948BBF}"/>
          </ac:grpSpMkLst>
        </pc:grpChg>
        <pc:inkChg chg="del mod">
          <ac:chgData name="Masoumeh Kalantari-Khandani" userId="cc88beaa-cafd-4f49-8c84-0af1b8188b0e" providerId="ADAL" clId="{AD34AA49-620F-4A39-AA17-E7C1C3D4ABD9}" dt="2023-09-08T16:59:42.011" v="2"/>
          <ac:inkMkLst>
            <pc:docMk/>
            <pc:sldMk cId="2686622048" sldId="308"/>
            <ac:inkMk id="24" creationId="{55EC5033-897D-D05C-E7CE-291E7606EDBC}"/>
          </ac:inkMkLst>
        </pc:inkChg>
        <pc:inkChg chg="del">
          <ac:chgData name="Masoumeh Kalantari-Khandani" userId="cc88beaa-cafd-4f49-8c84-0af1b8188b0e" providerId="ADAL" clId="{AD34AA49-620F-4A39-AA17-E7C1C3D4ABD9}" dt="2023-09-08T16:59:42.010" v="0"/>
          <ac:inkMkLst>
            <pc:docMk/>
            <pc:sldMk cId="2686622048" sldId="308"/>
            <ac:inkMk id="25" creationId="{B4BD2B72-AF86-7216-4107-87A0CBD67C3B}"/>
          </ac:inkMkLst>
        </pc:inkChg>
        <pc:inkChg chg="del mod">
          <ac:chgData name="Masoumeh Kalantari-Khandani" userId="cc88beaa-cafd-4f49-8c84-0af1b8188b0e" providerId="ADAL" clId="{AD34AA49-620F-4A39-AA17-E7C1C3D4ABD9}" dt="2023-09-08T16:59:42.010" v="1"/>
          <ac:inkMkLst>
            <pc:docMk/>
            <pc:sldMk cId="2686622048" sldId="308"/>
            <ac:inkMk id="26" creationId="{3FBB674B-333D-26C5-5A64-F43B68405CF5}"/>
          </ac:inkMkLst>
        </pc:inkChg>
      </pc:sldChg>
    </pc:docChg>
  </pc:docChgLst>
  <pc:docChgLst>
    <pc:chgData name="Masoumeh Kalantari-Khandani" userId="cc88beaa-cafd-4f49-8c84-0af1b8188b0e" providerId="ADAL" clId="{496001B1-8AD4-4490-95EC-C55598A5EFE8}"/>
    <pc:docChg chg="undo custSel addSld delSld modSld">
      <pc:chgData name="Masoumeh Kalantari-Khandani" userId="cc88beaa-cafd-4f49-8c84-0af1b8188b0e" providerId="ADAL" clId="{496001B1-8AD4-4490-95EC-C55598A5EFE8}" dt="2023-09-11T03:53:32.017" v="3881" actId="5793"/>
      <pc:docMkLst>
        <pc:docMk/>
      </pc:docMkLst>
      <pc:sldChg chg="modSp mod">
        <pc:chgData name="Masoumeh Kalantari-Khandani" userId="cc88beaa-cafd-4f49-8c84-0af1b8188b0e" providerId="ADAL" clId="{496001B1-8AD4-4490-95EC-C55598A5EFE8}" dt="2023-09-11T01:58:51.991" v="3041" actId="20577"/>
        <pc:sldMkLst>
          <pc:docMk/>
          <pc:sldMk cId="2603689870" sldId="302"/>
        </pc:sldMkLst>
        <pc:spChg chg="mod">
          <ac:chgData name="Masoumeh Kalantari-Khandani" userId="cc88beaa-cafd-4f49-8c84-0af1b8188b0e" providerId="ADAL" clId="{496001B1-8AD4-4490-95EC-C55598A5EFE8}" dt="2023-09-11T01:58:51.991" v="3041" actId="20577"/>
          <ac:spMkLst>
            <pc:docMk/>
            <pc:sldMk cId="2603689870" sldId="302"/>
            <ac:spMk id="2" creationId="{00000000-0000-0000-0000-000000000000}"/>
          </ac:spMkLst>
        </pc:spChg>
      </pc:sldChg>
      <pc:sldChg chg="addSp delSp modSp mod">
        <pc:chgData name="Masoumeh Kalantari-Khandani" userId="cc88beaa-cafd-4f49-8c84-0af1b8188b0e" providerId="ADAL" clId="{496001B1-8AD4-4490-95EC-C55598A5EFE8}" dt="2023-09-11T03:41:25.872" v="3841" actId="20577"/>
        <pc:sldMkLst>
          <pc:docMk/>
          <pc:sldMk cId="3865057813" sldId="310"/>
        </pc:sldMkLst>
        <pc:spChg chg="mod">
          <ac:chgData name="Masoumeh Kalantari-Khandani" userId="cc88beaa-cafd-4f49-8c84-0af1b8188b0e" providerId="ADAL" clId="{496001B1-8AD4-4490-95EC-C55598A5EFE8}" dt="2023-09-11T03:41:25.872" v="3841" actId="20577"/>
          <ac:spMkLst>
            <pc:docMk/>
            <pc:sldMk cId="3865057813" sldId="310"/>
            <ac:spMk id="3" creationId="{00000000-0000-0000-0000-000000000000}"/>
          </ac:spMkLst>
        </pc:spChg>
        <pc:spChg chg="add mod">
          <ac:chgData name="Masoumeh Kalantari-Khandani" userId="cc88beaa-cafd-4f49-8c84-0af1b8188b0e" providerId="ADAL" clId="{496001B1-8AD4-4490-95EC-C55598A5EFE8}" dt="2023-09-10T18:17:17.802" v="1413" actId="1036"/>
          <ac:spMkLst>
            <pc:docMk/>
            <pc:sldMk cId="3865057813" sldId="310"/>
            <ac:spMk id="4" creationId="{EBB4404A-3031-518E-F668-D087A1D84A5B}"/>
          </ac:spMkLst>
        </pc:spChg>
        <pc:spChg chg="mod">
          <ac:chgData name="Masoumeh Kalantari-Khandani" userId="cc88beaa-cafd-4f49-8c84-0af1b8188b0e" providerId="ADAL" clId="{496001B1-8AD4-4490-95EC-C55598A5EFE8}" dt="2023-09-08T19:57:57.580" v="240" actId="20577"/>
          <ac:spMkLst>
            <pc:docMk/>
            <pc:sldMk cId="3865057813" sldId="310"/>
            <ac:spMk id="5" creationId="{00000000-0000-0000-0000-000000000000}"/>
          </ac:spMkLst>
        </pc:spChg>
        <pc:spChg chg="add mod">
          <ac:chgData name="Masoumeh Kalantari-Khandani" userId="cc88beaa-cafd-4f49-8c84-0af1b8188b0e" providerId="ADAL" clId="{496001B1-8AD4-4490-95EC-C55598A5EFE8}" dt="2023-09-10T18:17:10.304" v="1406" actId="1036"/>
          <ac:spMkLst>
            <pc:docMk/>
            <pc:sldMk cId="3865057813" sldId="310"/>
            <ac:spMk id="6" creationId="{A2CBDDED-521F-06C8-DF1B-DAF0C6E98E68}"/>
          </ac:spMkLst>
        </pc:spChg>
        <pc:spChg chg="add mod">
          <ac:chgData name="Masoumeh Kalantari-Khandani" userId="cc88beaa-cafd-4f49-8c84-0af1b8188b0e" providerId="ADAL" clId="{496001B1-8AD4-4490-95EC-C55598A5EFE8}" dt="2023-09-10T18:17:04.847" v="1403" actId="1038"/>
          <ac:spMkLst>
            <pc:docMk/>
            <pc:sldMk cId="3865057813" sldId="310"/>
            <ac:spMk id="8" creationId="{6E5D4278-0406-7ACA-0FE7-2B85CD7C602A}"/>
          </ac:spMkLst>
        </pc:spChg>
        <pc:spChg chg="add mod">
          <ac:chgData name="Masoumeh Kalantari-Khandani" userId="cc88beaa-cafd-4f49-8c84-0af1b8188b0e" providerId="ADAL" clId="{496001B1-8AD4-4490-95EC-C55598A5EFE8}" dt="2023-09-10T18:16:48.722" v="1393" actId="1035"/>
          <ac:spMkLst>
            <pc:docMk/>
            <pc:sldMk cId="3865057813" sldId="310"/>
            <ac:spMk id="11" creationId="{40B00560-F826-9411-4DD2-EBCADE492C09}"/>
          </ac:spMkLst>
        </pc:spChg>
        <pc:spChg chg="add mod">
          <ac:chgData name="Masoumeh Kalantari-Khandani" userId="cc88beaa-cafd-4f49-8c84-0af1b8188b0e" providerId="ADAL" clId="{496001B1-8AD4-4490-95EC-C55598A5EFE8}" dt="2023-09-08T19:56:49.909" v="157" actId="404"/>
          <ac:spMkLst>
            <pc:docMk/>
            <pc:sldMk cId="3865057813" sldId="310"/>
            <ac:spMk id="30" creationId="{CF228A8D-338C-7D4D-9CF7-98AB991DB295}"/>
          </ac:spMkLst>
        </pc:spChg>
        <pc:spChg chg="add mod">
          <ac:chgData name="Masoumeh Kalantari-Khandani" userId="cc88beaa-cafd-4f49-8c84-0af1b8188b0e" providerId="ADAL" clId="{496001B1-8AD4-4490-95EC-C55598A5EFE8}" dt="2023-09-08T19:57:07.341" v="167" actId="1035"/>
          <ac:spMkLst>
            <pc:docMk/>
            <pc:sldMk cId="3865057813" sldId="310"/>
            <ac:spMk id="31" creationId="{E47A4931-0295-EFF5-9505-261C93ED2E2D}"/>
          </ac:spMkLst>
        </pc:spChg>
        <pc:spChg chg="add mod">
          <ac:chgData name="Masoumeh Kalantari-Khandani" userId="cc88beaa-cafd-4f49-8c84-0af1b8188b0e" providerId="ADAL" clId="{496001B1-8AD4-4490-95EC-C55598A5EFE8}" dt="2023-09-08T19:57:25.253" v="175" actId="20577"/>
          <ac:spMkLst>
            <pc:docMk/>
            <pc:sldMk cId="3865057813" sldId="310"/>
            <ac:spMk id="36" creationId="{26DB0127-B8A4-773F-2AFD-DEAA8FE903A9}"/>
          </ac:spMkLst>
        </pc:spChg>
        <pc:spChg chg="add mod">
          <ac:chgData name="Masoumeh Kalantari-Khandani" userId="cc88beaa-cafd-4f49-8c84-0af1b8188b0e" providerId="ADAL" clId="{496001B1-8AD4-4490-95EC-C55598A5EFE8}" dt="2023-09-08T19:57:48.445" v="238" actId="20577"/>
          <ac:spMkLst>
            <pc:docMk/>
            <pc:sldMk cId="3865057813" sldId="310"/>
            <ac:spMk id="37" creationId="{2338328C-B658-2B7B-CF0C-98BD4685ADDF}"/>
          </ac:spMkLst>
        </pc:spChg>
        <pc:grpChg chg="add del mod">
          <ac:chgData name="Masoumeh Kalantari-Khandani" userId="cc88beaa-cafd-4f49-8c84-0af1b8188b0e" providerId="ADAL" clId="{496001B1-8AD4-4490-95EC-C55598A5EFE8}" dt="2023-09-08T20:17:41.439" v="410"/>
          <ac:grpSpMkLst>
            <pc:docMk/>
            <pc:sldMk cId="3865057813" sldId="310"/>
            <ac:grpSpMk id="52" creationId="{E40B16DD-192E-C42A-AC2B-F205169C5DB3}"/>
          </ac:grpSpMkLst>
        </pc:grpChg>
        <pc:grpChg chg="mod">
          <ac:chgData name="Masoumeh Kalantari-Khandani" userId="cc88beaa-cafd-4f49-8c84-0af1b8188b0e" providerId="ADAL" clId="{496001B1-8AD4-4490-95EC-C55598A5EFE8}" dt="2023-09-08T20:17:41.439" v="410"/>
          <ac:grpSpMkLst>
            <pc:docMk/>
            <pc:sldMk cId="3865057813" sldId="310"/>
            <ac:grpSpMk id="55" creationId="{CF285F1B-E9CB-F30A-2AD9-8B2D06295B96}"/>
          </ac:grpSpMkLst>
        </pc:grpChg>
        <pc:grpChg chg="mod">
          <ac:chgData name="Masoumeh Kalantari-Khandani" userId="cc88beaa-cafd-4f49-8c84-0af1b8188b0e" providerId="ADAL" clId="{496001B1-8AD4-4490-95EC-C55598A5EFE8}" dt="2023-09-08T20:19:06.366" v="427"/>
          <ac:grpSpMkLst>
            <pc:docMk/>
            <pc:sldMk cId="3865057813" sldId="310"/>
            <ac:grpSpMk id="65" creationId="{2D431E85-67BD-4600-7EE8-C4BF548DFCC2}"/>
          </ac:grpSpMkLst>
        </pc:grpChg>
        <pc:picChg chg="del">
          <ac:chgData name="Masoumeh Kalantari-Khandani" userId="cc88beaa-cafd-4f49-8c84-0af1b8188b0e" providerId="ADAL" clId="{496001B1-8AD4-4490-95EC-C55598A5EFE8}" dt="2023-09-08T19:46:36.325" v="0" actId="478"/>
          <ac:picMkLst>
            <pc:docMk/>
            <pc:sldMk cId="3865057813" sldId="310"/>
            <ac:picMk id="4" creationId="{00000000-0000-0000-0000-000000000000}"/>
          </ac:picMkLst>
        </pc:picChg>
        <pc:picChg chg="add mod">
          <ac:chgData name="Masoumeh Kalantari-Khandani" userId="cc88beaa-cafd-4f49-8c84-0af1b8188b0e" providerId="ADAL" clId="{496001B1-8AD4-4490-95EC-C55598A5EFE8}" dt="2023-09-08T19:54:35.925" v="87" actId="1037"/>
          <ac:picMkLst>
            <pc:docMk/>
            <pc:sldMk cId="3865057813" sldId="310"/>
            <ac:picMk id="7" creationId="{CFEB33ED-A4DD-92FD-01C9-77C902C34A71}"/>
          </ac:picMkLst>
        </pc:picChg>
        <pc:picChg chg="add mod">
          <ac:chgData name="Masoumeh Kalantari-Khandani" userId="cc88beaa-cafd-4f49-8c84-0af1b8188b0e" providerId="ADAL" clId="{496001B1-8AD4-4490-95EC-C55598A5EFE8}" dt="2023-09-08T20:16:48.783" v="398" actId="1038"/>
          <ac:picMkLst>
            <pc:docMk/>
            <pc:sldMk cId="3865057813" sldId="310"/>
            <ac:picMk id="46" creationId="{F9FC0EFE-25BC-CC7B-572C-146606A362E5}"/>
          </ac:picMkLst>
        </pc:picChg>
        <pc:picChg chg="add del">
          <ac:chgData name="Masoumeh Kalantari-Khandani" userId="cc88beaa-cafd-4f49-8c84-0af1b8188b0e" providerId="ADAL" clId="{496001B1-8AD4-4490-95EC-C55598A5EFE8}" dt="2023-09-08T20:19:16.919" v="433" actId="22"/>
          <ac:picMkLst>
            <pc:docMk/>
            <pc:sldMk cId="3865057813" sldId="310"/>
            <ac:picMk id="67" creationId="{6A5707FF-3B6D-C3B1-6AF3-73445047690F}"/>
          </ac:picMkLst>
        </pc:picChg>
        <pc:inkChg chg="add del">
          <ac:chgData name="Masoumeh Kalantari-Khandani" userId="cc88beaa-cafd-4f49-8c84-0af1b8188b0e" providerId="ADAL" clId="{496001B1-8AD4-4490-95EC-C55598A5EFE8}" dt="2023-09-08T20:17:02.805" v="400" actId="9405"/>
          <ac:inkMkLst>
            <pc:docMk/>
            <pc:sldMk cId="3865057813" sldId="310"/>
            <ac:inkMk id="47" creationId="{5EF07B7D-5C55-BEDC-3258-6EE4CB3E5FDD}"/>
          </ac:inkMkLst>
        </pc:inkChg>
        <pc:inkChg chg="add mod">
          <ac:chgData name="Masoumeh Kalantari-Khandani" userId="cc88beaa-cafd-4f49-8c84-0af1b8188b0e" providerId="ADAL" clId="{496001B1-8AD4-4490-95EC-C55598A5EFE8}" dt="2023-09-08T20:17:41.439" v="410"/>
          <ac:inkMkLst>
            <pc:docMk/>
            <pc:sldMk cId="3865057813" sldId="310"/>
            <ac:inkMk id="48" creationId="{A339295D-47B7-338D-E527-D269B8D11AED}"/>
          </ac:inkMkLst>
        </pc:inkChg>
        <pc:inkChg chg="add mod">
          <ac:chgData name="Masoumeh Kalantari-Khandani" userId="cc88beaa-cafd-4f49-8c84-0af1b8188b0e" providerId="ADAL" clId="{496001B1-8AD4-4490-95EC-C55598A5EFE8}" dt="2023-09-08T20:17:41.439" v="410"/>
          <ac:inkMkLst>
            <pc:docMk/>
            <pc:sldMk cId="3865057813" sldId="310"/>
            <ac:inkMk id="49" creationId="{582A4B3E-23F4-62F3-0520-3CAF496C8002}"/>
          </ac:inkMkLst>
        </pc:inkChg>
        <pc:inkChg chg="add mod">
          <ac:chgData name="Masoumeh Kalantari-Khandani" userId="cc88beaa-cafd-4f49-8c84-0af1b8188b0e" providerId="ADAL" clId="{496001B1-8AD4-4490-95EC-C55598A5EFE8}" dt="2023-09-08T20:17:41.439" v="410"/>
          <ac:inkMkLst>
            <pc:docMk/>
            <pc:sldMk cId="3865057813" sldId="310"/>
            <ac:inkMk id="50" creationId="{FCA7384E-07F8-C1B9-B7A1-6F44B0C829AC}"/>
          </ac:inkMkLst>
        </pc:inkChg>
        <pc:inkChg chg="add mod">
          <ac:chgData name="Masoumeh Kalantari-Khandani" userId="cc88beaa-cafd-4f49-8c84-0af1b8188b0e" providerId="ADAL" clId="{496001B1-8AD4-4490-95EC-C55598A5EFE8}" dt="2023-09-08T20:17:41.439" v="410"/>
          <ac:inkMkLst>
            <pc:docMk/>
            <pc:sldMk cId="3865057813" sldId="310"/>
            <ac:inkMk id="51" creationId="{3BC2C905-0849-A110-268C-01B8B9216C09}"/>
          </ac:inkMkLst>
        </pc:inkChg>
        <pc:inkChg chg="add del">
          <ac:chgData name="Masoumeh Kalantari-Khandani" userId="cc88beaa-cafd-4f49-8c84-0af1b8188b0e" providerId="ADAL" clId="{496001B1-8AD4-4490-95EC-C55598A5EFE8}" dt="2023-09-08T20:17:41.854" v="411" actId="9405"/>
          <ac:inkMkLst>
            <pc:docMk/>
            <pc:sldMk cId="3865057813" sldId="310"/>
            <ac:inkMk id="53" creationId="{4FDD8852-AD51-7BA9-9095-DA104BF24547}"/>
          </ac:inkMkLst>
        </pc:inkChg>
        <pc:inkChg chg="add del mod">
          <ac:chgData name="Masoumeh Kalantari-Khandani" userId="cc88beaa-cafd-4f49-8c84-0af1b8188b0e" providerId="ADAL" clId="{496001B1-8AD4-4490-95EC-C55598A5EFE8}" dt="2023-09-08T20:17:41.439" v="410"/>
          <ac:inkMkLst>
            <pc:docMk/>
            <pc:sldMk cId="3865057813" sldId="310"/>
            <ac:inkMk id="54" creationId="{AA7B95CB-B5E1-BE4A-A891-D8AD5ACA25BE}"/>
          </ac:inkMkLst>
        </pc:inkChg>
        <pc:inkChg chg="add">
          <ac:chgData name="Masoumeh Kalantari-Khandani" userId="cc88beaa-cafd-4f49-8c84-0af1b8188b0e" providerId="ADAL" clId="{496001B1-8AD4-4490-95EC-C55598A5EFE8}" dt="2023-09-08T20:17:53.585" v="412" actId="9405"/>
          <ac:inkMkLst>
            <pc:docMk/>
            <pc:sldMk cId="3865057813" sldId="310"/>
            <ac:inkMk id="56" creationId="{5AB4121E-D9D5-FFB5-F96E-CF7496C34F17}"/>
          </ac:inkMkLst>
        </pc:inkChg>
        <pc:inkChg chg="add del">
          <ac:chgData name="Masoumeh Kalantari-Khandani" userId="cc88beaa-cafd-4f49-8c84-0af1b8188b0e" providerId="ADAL" clId="{496001B1-8AD4-4490-95EC-C55598A5EFE8}" dt="2023-09-08T20:18:13.342" v="414" actId="9405"/>
          <ac:inkMkLst>
            <pc:docMk/>
            <pc:sldMk cId="3865057813" sldId="310"/>
            <ac:inkMk id="57" creationId="{95E58966-86FA-2D1F-5049-4D8E89A4EEF7}"/>
          </ac:inkMkLst>
        </pc:inkChg>
        <pc:inkChg chg="add del">
          <ac:chgData name="Masoumeh Kalantari-Khandani" userId="cc88beaa-cafd-4f49-8c84-0af1b8188b0e" providerId="ADAL" clId="{496001B1-8AD4-4490-95EC-C55598A5EFE8}" dt="2023-09-08T20:18:48.533" v="418" actId="9405"/>
          <ac:inkMkLst>
            <pc:docMk/>
            <pc:sldMk cId="3865057813" sldId="310"/>
            <ac:inkMk id="58" creationId="{03BC97F7-8510-10DC-FB99-55C4511F2D17}"/>
          </ac:inkMkLst>
        </pc:inkChg>
        <pc:inkChg chg="add del">
          <ac:chgData name="Masoumeh Kalantari-Khandani" userId="cc88beaa-cafd-4f49-8c84-0af1b8188b0e" providerId="ADAL" clId="{496001B1-8AD4-4490-95EC-C55598A5EFE8}" dt="2023-09-08T20:18:47.469" v="417" actId="9405"/>
          <ac:inkMkLst>
            <pc:docMk/>
            <pc:sldMk cId="3865057813" sldId="310"/>
            <ac:inkMk id="59" creationId="{430D229B-8C86-09F1-0CF7-BE44A08CC07E}"/>
          </ac:inkMkLst>
        </pc:inkChg>
        <pc:inkChg chg="add del">
          <ac:chgData name="Masoumeh Kalantari-Khandani" userId="cc88beaa-cafd-4f49-8c84-0af1b8188b0e" providerId="ADAL" clId="{496001B1-8AD4-4490-95EC-C55598A5EFE8}" dt="2023-09-08T20:18:57.321" v="420" actId="9405"/>
          <ac:inkMkLst>
            <pc:docMk/>
            <pc:sldMk cId="3865057813" sldId="310"/>
            <ac:inkMk id="60" creationId="{4889EA9F-45A9-1AC1-4924-FE6BF82DFE14}"/>
          </ac:inkMkLst>
        </pc:inkChg>
        <pc:inkChg chg="add del mod">
          <ac:chgData name="Masoumeh Kalantari-Khandani" userId="cc88beaa-cafd-4f49-8c84-0af1b8188b0e" providerId="ADAL" clId="{496001B1-8AD4-4490-95EC-C55598A5EFE8}" dt="2023-09-08T20:19:11.653" v="431"/>
          <ac:inkMkLst>
            <pc:docMk/>
            <pc:sldMk cId="3865057813" sldId="310"/>
            <ac:inkMk id="61" creationId="{B6DB2885-C244-1C6E-4AF2-0FF27F51FCEE}"/>
          </ac:inkMkLst>
        </pc:inkChg>
        <pc:inkChg chg="add del mod">
          <ac:chgData name="Masoumeh Kalantari-Khandani" userId="cc88beaa-cafd-4f49-8c84-0af1b8188b0e" providerId="ADAL" clId="{496001B1-8AD4-4490-95EC-C55598A5EFE8}" dt="2023-09-08T20:19:11.653" v="431"/>
          <ac:inkMkLst>
            <pc:docMk/>
            <pc:sldMk cId="3865057813" sldId="310"/>
            <ac:inkMk id="62" creationId="{83B69818-9B00-6554-1E14-DF1184DE258F}"/>
          </ac:inkMkLst>
        </pc:inkChg>
        <pc:inkChg chg="add del mod">
          <ac:chgData name="Masoumeh Kalantari-Khandani" userId="cc88beaa-cafd-4f49-8c84-0af1b8188b0e" providerId="ADAL" clId="{496001B1-8AD4-4490-95EC-C55598A5EFE8}" dt="2023-09-08T20:19:11.653" v="431"/>
          <ac:inkMkLst>
            <pc:docMk/>
            <pc:sldMk cId="3865057813" sldId="310"/>
            <ac:inkMk id="63" creationId="{B8D12E5C-071F-6631-E6A5-1A89D135C26A}"/>
          </ac:inkMkLst>
        </pc:inkChg>
        <pc:inkChg chg="add del mod">
          <ac:chgData name="Masoumeh Kalantari-Khandani" userId="cc88beaa-cafd-4f49-8c84-0af1b8188b0e" providerId="ADAL" clId="{496001B1-8AD4-4490-95EC-C55598A5EFE8}" dt="2023-09-08T20:19:06.366" v="427"/>
          <ac:inkMkLst>
            <pc:docMk/>
            <pc:sldMk cId="3865057813" sldId="310"/>
            <ac:inkMk id="64" creationId="{62A2667D-6F01-B314-F475-1BD2564EB22A}"/>
          </ac:inkMkLst>
        </pc:inkChg>
        <pc:inkChg chg="add mod">
          <ac:chgData name="Masoumeh Kalantari-Khandani" userId="cc88beaa-cafd-4f49-8c84-0af1b8188b0e" providerId="ADAL" clId="{496001B1-8AD4-4490-95EC-C55598A5EFE8}" dt="2023-09-08T20:19:36.486" v="461" actId="1038"/>
          <ac:inkMkLst>
            <pc:docMk/>
            <pc:sldMk cId="3865057813" sldId="310"/>
            <ac:inkMk id="68" creationId="{5BC5A830-4E99-6A20-F67F-8CD540CC209F}"/>
          </ac:inkMkLst>
        </pc:inkChg>
        <pc:inkChg chg="add del">
          <ac:chgData name="Masoumeh Kalantari-Khandani" userId="cc88beaa-cafd-4f49-8c84-0af1b8188b0e" providerId="ADAL" clId="{496001B1-8AD4-4490-95EC-C55598A5EFE8}" dt="2023-09-08T20:20:00.580" v="463" actId="9405"/>
          <ac:inkMkLst>
            <pc:docMk/>
            <pc:sldMk cId="3865057813" sldId="310"/>
            <ac:inkMk id="69" creationId="{C01D9C45-CCA6-8C9F-4829-E75375FE4945}"/>
          </ac:inkMkLst>
        </pc:inkChg>
        <pc:inkChg chg="add del">
          <ac:chgData name="Masoumeh Kalantari-Khandani" userId="cc88beaa-cafd-4f49-8c84-0af1b8188b0e" providerId="ADAL" clId="{496001B1-8AD4-4490-95EC-C55598A5EFE8}" dt="2023-09-08T20:20:05.813" v="465" actId="9405"/>
          <ac:inkMkLst>
            <pc:docMk/>
            <pc:sldMk cId="3865057813" sldId="310"/>
            <ac:inkMk id="70" creationId="{6ECA9FD4-FD37-BC6F-1269-46A10340DD62}"/>
          </ac:inkMkLst>
        </pc:inkChg>
        <pc:inkChg chg="add del">
          <ac:chgData name="Masoumeh Kalantari-Khandani" userId="cc88beaa-cafd-4f49-8c84-0af1b8188b0e" providerId="ADAL" clId="{496001B1-8AD4-4490-95EC-C55598A5EFE8}" dt="2023-09-08T20:20:08.989" v="467" actId="9405"/>
          <ac:inkMkLst>
            <pc:docMk/>
            <pc:sldMk cId="3865057813" sldId="310"/>
            <ac:inkMk id="71" creationId="{171F16E3-B58E-A130-40FA-2139596B1194}"/>
          </ac:inkMkLst>
        </pc:inkChg>
        <pc:inkChg chg="add del">
          <ac:chgData name="Masoumeh Kalantari-Khandani" userId="cc88beaa-cafd-4f49-8c84-0af1b8188b0e" providerId="ADAL" clId="{496001B1-8AD4-4490-95EC-C55598A5EFE8}" dt="2023-09-08T20:20:17.082" v="469" actId="9405"/>
          <ac:inkMkLst>
            <pc:docMk/>
            <pc:sldMk cId="3865057813" sldId="310"/>
            <ac:inkMk id="72" creationId="{9E8F311D-2C61-C7A4-EF78-A09DF5703E29}"/>
          </ac:inkMkLst>
        </pc:inkChg>
        <pc:inkChg chg="add">
          <ac:chgData name="Masoumeh Kalantari-Khandani" userId="cc88beaa-cafd-4f49-8c84-0af1b8188b0e" providerId="ADAL" clId="{496001B1-8AD4-4490-95EC-C55598A5EFE8}" dt="2023-09-08T20:20:26.709" v="470" actId="9405"/>
          <ac:inkMkLst>
            <pc:docMk/>
            <pc:sldMk cId="3865057813" sldId="310"/>
            <ac:inkMk id="73" creationId="{D9FA71D1-5F44-3AC1-F6C9-FFA52D70337E}"/>
          </ac:inkMkLst>
        </pc:inkChg>
        <pc:cxnChg chg="add mod">
          <ac:chgData name="Masoumeh Kalantari-Khandani" userId="cc88beaa-cafd-4f49-8c84-0af1b8188b0e" providerId="ADAL" clId="{496001B1-8AD4-4490-95EC-C55598A5EFE8}" dt="2023-09-08T19:56:07.044" v="147" actId="14100"/>
          <ac:cxnSpMkLst>
            <pc:docMk/>
            <pc:sldMk cId="3865057813" sldId="310"/>
            <ac:cxnSpMk id="9" creationId="{4AAEC0F6-0154-F2EF-2403-0495D25E7A71}"/>
          </ac:cxnSpMkLst>
        </pc:cxnChg>
        <pc:cxnChg chg="add mod">
          <ac:chgData name="Masoumeh Kalantari-Khandani" userId="cc88beaa-cafd-4f49-8c84-0af1b8188b0e" providerId="ADAL" clId="{496001B1-8AD4-4490-95EC-C55598A5EFE8}" dt="2023-09-08T19:56:00.902" v="146" actId="14100"/>
          <ac:cxnSpMkLst>
            <pc:docMk/>
            <pc:sldMk cId="3865057813" sldId="310"/>
            <ac:cxnSpMk id="10" creationId="{2F058F58-9D7B-C353-423B-C4422FD41C4A}"/>
          </ac:cxnSpMkLst>
        </pc:cxnChg>
        <pc:cxnChg chg="add del mod">
          <ac:chgData name="Masoumeh Kalantari-Khandani" userId="cc88beaa-cafd-4f49-8c84-0af1b8188b0e" providerId="ADAL" clId="{496001B1-8AD4-4490-95EC-C55598A5EFE8}" dt="2023-09-08T19:53:00.038" v="42" actId="478"/>
          <ac:cxnSpMkLst>
            <pc:docMk/>
            <pc:sldMk cId="3865057813" sldId="310"/>
            <ac:cxnSpMk id="12" creationId="{97341563-2859-0A33-24D8-D987A5574F38}"/>
          </ac:cxnSpMkLst>
        </pc:cxnChg>
        <pc:cxnChg chg="add mod">
          <ac:chgData name="Masoumeh Kalantari-Khandani" userId="cc88beaa-cafd-4f49-8c84-0af1b8188b0e" providerId="ADAL" clId="{496001B1-8AD4-4490-95EC-C55598A5EFE8}" dt="2023-09-08T19:56:15.429" v="148" actId="1037"/>
          <ac:cxnSpMkLst>
            <pc:docMk/>
            <pc:sldMk cId="3865057813" sldId="310"/>
            <ac:cxnSpMk id="15" creationId="{644809D1-563D-9EB3-034B-C42FC2FB6BB9}"/>
          </ac:cxnSpMkLst>
        </pc:cxnChg>
        <pc:cxnChg chg="add mod">
          <ac:chgData name="Masoumeh Kalantari-Khandani" userId="cc88beaa-cafd-4f49-8c84-0af1b8188b0e" providerId="ADAL" clId="{496001B1-8AD4-4490-95EC-C55598A5EFE8}" dt="2023-09-08T19:56:18.501" v="149" actId="1037"/>
          <ac:cxnSpMkLst>
            <pc:docMk/>
            <pc:sldMk cId="3865057813" sldId="310"/>
            <ac:cxnSpMk id="19" creationId="{C7125408-D2B0-F6EF-9D45-0D051B418950}"/>
          </ac:cxnSpMkLst>
        </pc:cxnChg>
        <pc:cxnChg chg="add mod">
          <ac:chgData name="Masoumeh Kalantari-Khandani" userId="cc88beaa-cafd-4f49-8c84-0af1b8188b0e" providerId="ADAL" clId="{496001B1-8AD4-4490-95EC-C55598A5EFE8}" dt="2023-09-08T19:56:22.612" v="150" actId="1037"/>
          <ac:cxnSpMkLst>
            <pc:docMk/>
            <pc:sldMk cId="3865057813" sldId="310"/>
            <ac:cxnSpMk id="20" creationId="{62F6144D-096C-136D-C1FF-6CA9B61F4F62}"/>
          </ac:cxnSpMkLst>
        </pc:cxnChg>
        <pc:cxnChg chg="add mod">
          <ac:chgData name="Masoumeh Kalantari-Khandani" userId="cc88beaa-cafd-4f49-8c84-0af1b8188b0e" providerId="ADAL" clId="{496001B1-8AD4-4490-95EC-C55598A5EFE8}" dt="2023-09-08T19:56:28.853" v="151" actId="14100"/>
          <ac:cxnSpMkLst>
            <pc:docMk/>
            <pc:sldMk cId="3865057813" sldId="310"/>
            <ac:cxnSpMk id="22" creationId="{19E72A3A-D6F7-7222-5A1A-BA73A46233E2}"/>
          </ac:cxnSpMkLst>
        </pc:cxnChg>
        <pc:cxnChg chg="add mod">
          <ac:chgData name="Masoumeh Kalantari-Khandani" userId="cc88beaa-cafd-4f49-8c84-0af1b8188b0e" providerId="ADAL" clId="{496001B1-8AD4-4490-95EC-C55598A5EFE8}" dt="2023-09-08T19:56:33.069" v="152" actId="1037"/>
          <ac:cxnSpMkLst>
            <pc:docMk/>
            <pc:sldMk cId="3865057813" sldId="310"/>
            <ac:cxnSpMk id="25" creationId="{0DC51F6F-75E5-7557-DD30-F37679C2844C}"/>
          </ac:cxnSpMkLst>
        </pc:cxnChg>
        <pc:cxnChg chg="add del mod">
          <ac:chgData name="Masoumeh Kalantari-Khandani" userId="cc88beaa-cafd-4f49-8c84-0af1b8188b0e" providerId="ADAL" clId="{496001B1-8AD4-4490-95EC-C55598A5EFE8}" dt="2023-09-08T20:16:28.670" v="317" actId="11529"/>
          <ac:cxnSpMkLst>
            <pc:docMk/>
            <pc:sldMk cId="3865057813" sldId="310"/>
            <ac:cxnSpMk id="39" creationId="{51204A99-AAEC-DA43-6814-9F8D14AFA73C}"/>
          </ac:cxnSpMkLst>
        </pc:cxnChg>
        <pc:cxnChg chg="add del mod">
          <ac:chgData name="Masoumeh Kalantari-Khandani" userId="cc88beaa-cafd-4f49-8c84-0af1b8188b0e" providerId="ADAL" clId="{496001B1-8AD4-4490-95EC-C55598A5EFE8}" dt="2023-09-08T20:16:27.516" v="315"/>
          <ac:cxnSpMkLst>
            <pc:docMk/>
            <pc:sldMk cId="3865057813" sldId="310"/>
            <ac:cxnSpMk id="41" creationId="{76024097-3E69-7B03-6A1E-6BC255201C9B}"/>
          </ac:cxnSpMkLst>
        </pc:cxnChg>
      </pc:sldChg>
      <pc:sldChg chg="modSp mod modAnim">
        <pc:chgData name="Masoumeh Kalantari-Khandani" userId="cc88beaa-cafd-4f49-8c84-0af1b8188b0e" providerId="ADAL" clId="{496001B1-8AD4-4490-95EC-C55598A5EFE8}" dt="2023-09-11T03:52:31.388" v="3878" actId="1035"/>
        <pc:sldMkLst>
          <pc:docMk/>
          <pc:sldMk cId="2638527655" sldId="313"/>
        </pc:sldMkLst>
        <pc:spChg chg="mod">
          <ac:chgData name="Masoumeh Kalantari-Khandani" userId="cc88beaa-cafd-4f49-8c84-0af1b8188b0e" providerId="ADAL" clId="{496001B1-8AD4-4490-95EC-C55598A5EFE8}" dt="2023-09-11T02:14:10.855" v="3182" actId="20577"/>
          <ac:spMkLst>
            <pc:docMk/>
            <pc:sldMk cId="2638527655" sldId="313"/>
            <ac:spMk id="2" creationId="{00000000-0000-0000-0000-000000000000}"/>
          </ac:spMkLst>
        </pc:spChg>
        <pc:spChg chg="mod">
          <ac:chgData name="Masoumeh Kalantari-Khandani" userId="cc88beaa-cafd-4f49-8c84-0af1b8188b0e" providerId="ADAL" clId="{496001B1-8AD4-4490-95EC-C55598A5EFE8}" dt="2023-09-11T03:52:22.337" v="3866" actId="20577"/>
          <ac:spMkLst>
            <pc:docMk/>
            <pc:sldMk cId="2638527655" sldId="313"/>
            <ac:spMk id="3" creationId="{00000000-0000-0000-0000-000000000000}"/>
          </ac:spMkLst>
        </pc:spChg>
        <pc:spChg chg="mod">
          <ac:chgData name="Masoumeh Kalantari-Khandani" userId="cc88beaa-cafd-4f49-8c84-0af1b8188b0e" providerId="ADAL" clId="{496001B1-8AD4-4490-95EC-C55598A5EFE8}" dt="2023-09-10T21:11:51.787" v="2225" actId="1035"/>
          <ac:spMkLst>
            <pc:docMk/>
            <pc:sldMk cId="2638527655" sldId="313"/>
            <ac:spMk id="6" creationId="{00000000-0000-0000-0000-000000000000}"/>
          </ac:spMkLst>
        </pc:spChg>
        <pc:spChg chg="mod">
          <ac:chgData name="Masoumeh Kalantari-Khandani" userId="cc88beaa-cafd-4f49-8c84-0af1b8188b0e" providerId="ADAL" clId="{496001B1-8AD4-4490-95EC-C55598A5EFE8}" dt="2023-09-11T03:52:27.914" v="3872" actId="1035"/>
          <ac:spMkLst>
            <pc:docMk/>
            <pc:sldMk cId="2638527655" sldId="313"/>
            <ac:spMk id="7" creationId="{00000000-0000-0000-0000-000000000000}"/>
          </ac:spMkLst>
        </pc:spChg>
        <pc:spChg chg="mod">
          <ac:chgData name="Masoumeh Kalantari-Khandani" userId="cc88beaa-cafd-4f49-8c84-0af1b8188b0e" providerId="ADAL" clId="{496001B1-8AD4-4490-95EC-C55598A5EFE8}" dt="2023-09-11T03:52:31.388" v="3878" actId="1035"/>
          <ac:spMkLst>
            <pc:docMk/>
            <pc:sldMk cId="2638527655" sldId="313"/>
            <ac:spMk id="8" creationId="{00000000-0000-0000-0000-000000000000}"/>
          </ac:spMkLst>
        </pc:spChg>
      </pc:sldChg>
      <pc:sldChg chg="modSp mod modAnim">
        <pc:chgData name="Masoumeh Kalantari-Khandani" userId="cc88beaa-cafd-4f49-8c84-0af1b8188b0e" providerId="ADAL" clId="{496001B1-8AD4-4490-95EC-C55598A5EFE8}" dt="2023-09-11T03:01:09.315" v="3775" actId="20577"/>
        <pc:sldMkLst>
          <pc:docMk/>
          <pc:sldMk cId="3582691739" sldId="314"/>
        </pc:sldMkLst>
        <pc:spChg chg="mod">
          <ac:chgData name="Masoumeh Kalantari-Khandani" userId="cc88beaa-cafd-4f49-8c84-0af1b8188b0e" providerId="ADAL" clId="{496001B1-8AD4-4490-95EC-C55598A5EFE8}" dt="2023-09-11T03:01:09.315" v="3775" actId="20577"/>
          <ac:spMkLst>
            <pc:docMk/>
            <pc:sldMk cId="3582691739" sldId="314"/>
            <ac:spMk id="2" creationId="{00000000-0000-0000-0000-000000000000}"/>
          </ac:spMkLst>
        </pc:spChg>
        <pc:spChg chg="mod">
          <ac:chgData name="Masoumeh Kalantari-Khandani" userId="cc88beaa-cafd-4f49-8c84-0af1b8188b0e" providerId="ADAL" clId="{496001B1-8AD4-4490-95EC-C55598A5EFE8}" dt="2023-09-11T02:18:18.641" v="3186" actId="20577"/>
          <ac:spMkLst>
            <pc:docMk/>
            <pc:sldMk cId="3582691739" sldId="314"/>
            <ac:spMk id="3" creationId="{00000000-0000-0000-0000-000000000000}"/>
          </ac:spMkLst>
        </pc:spChg>
      </pc:sldChg>
      <pc:sldChg chg="modSp modAnim">
        <pc:chgData name="Masoumeh Kalantari-Khandani" userId="cc88beaa-cafd-4f49-8c84-0af1b8188b0e" providerId="ADAL" clId="{496001B1-8AD4-4490-95EC-C55598A5EFE8}" dt="2023-09-11T03:01:17.188" v="3783" actId="1035"/>
        <pc:sldMkLst>
          <pc:docMk/>
          <pc:sldMk cId="4294460976" sldId="315"/>
        </pc:sldMkLst>
        <pc:spChg chg="mod">
          <ac:chgData name="Masoumeh Kalantari-Khandani" userId="cc88beaa-cafd-4f49-8c84-0af1b8188b0e" providerId="ADAL" clId="{496001B1-8AD4-4490-95EC-C55598A5EFE8}" dt="2023-09-11T02:23:11.004" v="3198" actId="20577"/>
          <ac:spMkLst>
            <pc:docMk/>
            <pc:sldMk cId="4294460976" sldId="315"/>
            <ac:spMk id="3" creationId="{00000000-0000-0000-0000-000000000000}"/>
          </ac:spMkLst>
        </pc:spChg>
        <pc:spChg chg="mod">
          <ac:chgData name="Masoumeh Kalantari-Khandani" userId="cc88beaa-cafd-4f49-8c84-0af1b8188b0e" providerId="ADAL" clId="{496001B1-8AD4-4490-95EC-C55598A5EFE8}" dt="2023-09-11T03:01:17.188" v="3783" actId="1035"/>
          <ac:spMkLst>
            <pc:docMk/>
            <pc:sldMk cId="4294460976" sldId="315"/>
            <ac:spMk id="8" creationId="{00000000-0000-0000-0000-000000000000}"/>
          </ac:spMkLst>
        </pc:spChg>
        <pc:grpChg chg="mod">
          <ac:chgData name="Masoumeh Kalantari-Khandani" userId="cc88beaa-cafd-4f49-8c84-0af1b8188b0e" providerId="ADAL" clId="{496001B1-8AD4-4490-95EC-C55598A5EFE8}" dt="2023-09-11T03:01:17.188" v="3783" actId="1035"/>
          <ac:grpSpMkLst>
            <pc:docMk/>
            <pc:sldMk cId="4294460976" sldId="315"/>
            <ac:grpSpMk id="6" creationId="{00000000-0000-0000-0000-000000000000}"/>
          </ac:grpSpMkLst>
        </pc:grpChg>
        <pc:picChg chg="mod">
          <ac:chgData name="Masoumeh Kalantari-Khandani" userId="cc88beaa-cafd-4f49-8c84-0af1b8188b0e" providerId="ADAL" clId="{496001B1-8AD4-4490-95EC-C55598A5EFE8}" dt="2023-09-11T03:01:17.188" v="3783" actId="1035"/>
          <ac:picMkLst>
            <pc:docMk/>
            <pc:sldMk cId="4294460976" sldId="315"/>
            <ac:picMk id="13315" creationId="{00000000-0000-0000-0000-000000000000}"/>
          </ac:picMkLst>
        </pc:picChg>
      </pc:sldChg>
      <pc:sldChg chg="modSp mod">
        <pc:chgData name="Masoumeh Kalantari-Khandani" userId="cc88beaa-cafd-4f49-8c84-0af1b8188b0e" providerId="ADAL" clId="{496001B1-8AD4-4490-95EC-C55598A5EFE8}" dt="2023-09-10T19:59:55.455" v="2113" actId="20577"/>
        <pc:sldMkLst>
          <pc:docMk/>
          <pc:sldMk cId="480436449" sldId="319"/>
        </pc:sldMkLst>
        <pc:spChg chg="mod">
          <ac:chgData name="Masoumeh Kalantari-Khandani" userId="cc88beaa-cafd-4f49-8c84-0af1b8188b0e" providerId="ADAL" clId="{496001B1-8AD4-4490-95EC-C55598A5EFE8}" dt="2023-09-10T19:59:55.455" v="2113" actId="20577"/>
          <ac:spMkLst>
            <pc:docMk/>
            <pc:sldMk cId="480436449" sldId="319"/>
            <ac:spMk id="3" creationId="{00000000-0000-0000-0000-000000000000}"/>
          </ac:spMkLst>
        </pc:spChg>
      </pc:sldChg>
      <pc:sldChg chg="modSp">
        <pc:chgData name="Masoumeh Kalantari-Khandani" userId="cc88beaa-cafd-4f49-8c84-0af1b8188b0e" providerId="ADAL" clId="{496001B1-8AD4-4490-95EC-C55598A5EFE8}" dt="2023-09-11T03:38:03.974" v="3831" actId="20577"/>
        <pc:sldMkLst>
          <pc:docMk/>
          <pc:sldMk cId="3912281026" sldId="325"/>
        </pc:sldMkLst>
        <pc:spChg chg="mod">
          <ac:chgData name="Masoumeh Kalantari-Khandani" userId="cc88beaa-cafd-4f49-8c84-0af1b8188b0e" providerId="ADAL" clId="{496001B1-8AD4-4490-95EC-C55598A5EFE8}" dt="2023-09-11T03:38:03.974" v="3831" actId="20577"/>
          <ac:spMkLst>
            <pc:docMk/>
            <pc:sldMk cId="3912281026" sldId="325"/>
            <ac:spMk id="3" creationId="{00000000-0000-0000-0000-000000000000}"/>
          </ac:spMkLst>
        </pc:spChg>
      </pc:sldChg>
      <pc:sldChg chg="modSp new mod">
        <pc:chgData name="Masoumeh Kalantari-Khandani" userId="cc88beaa-cafd-4f49-8c84-0af1b8188b0e" providerId="ADAL" clId="{496001B1-8AD4-4490-95EC-C55598A5EFE8}" dt="2023-09-10T21:04:18.945" v="2151" actId="20577"/>
        <pc:sldMkLst>
          <pc:docMk/>
          <pc:sldMk cId="2107990996" sldId="465"/>
        </pc:sldMkLst>
        <pc:spChg chg="mod">
          <ac:chgData name="Masoumeh Kalantari-Khandani" userId="cc88beaa-cafd-4f49-8c84-0af1b8188b0e" providerId="ADAL" clId="{496001B1-8AD4-4490-95EC-C55598A5EFE8}" dt="2023-09-10T21:04:18.945" v="2151" actId="20577"/>
          <ac:spMkLst>
            <pc:docMk/>
            <pc:sldMk cId="2107990996" sldId="465"/>
            <ac:spMk id="2" creationId="{1436211F-6CCE-C494-2B30-8BC033483A40}"/>
          </ac:spMkLst>
        </pc:spChg>
        <pc:spChg chg="mod">
          <ac:chgData name="Masoumeh Kalantari-Khandani" userId="cc88beaa-cafd-4f49-8c84-0af1b8188b0e" providerId="ADAL" clId="{496001B1-8AD4-4490-95EC-C55598A5EFE8}" dt="2023-09-10T21:03:49.940" v="2128" actId="20577"/>
          <ac:spMkLst>
            <pc:docMk/>
            <pc:sldMk cId="2107990996" sldId="465"/>
            <ac:spMk id="3" creationId="{7704A074-E9F0-5078-C2AA-2C0D045EDDA5}"/>
          </ac:spMkLst>
        </pc:spChg>
      </pc:sldChg>
      <pc:sldChg chg="modSp add mod">
        <pc:chgData name="Masoumeh Kalantari-Khandani" userId="cc88beaa-cafd-4f49-8c84-0af1b8188b0e" providerId="ADAL" clId="{496001B1-8AD4-4490-95EC-C55598A5EFE8}" dt="2023-09-11T03:46:01.399" v="3859" actId="20577"/>
        <pc:sldMkLst>
          <pc:docMk/>
          <pc:sldMk cId="1208891710" sldId="466"/>
        </pc:sldMkLst>
        <pc:spChg chg="mod">
          <ac:chgData name="Masoumeh Kalantari-Khandani" userId="cc88beaa-cafd-4f49-8c84-0af1b8188b0e" providerId="ADAL" clId="{496001B1-8AD4-4490-95EC-C55598A5EFE8}" dt="2023-09-10T21:05:15.982" v="2213" actId="20577"/>
          <ac:spMkLst>
            <pc:docMk/>
            <pc:sldMk cId="1208891710" sldId="466"/>
            <ac:spMk id="2" creationId="{7CBB4355-2C87-4D27-B5AD-D8703D63CB13}"/>
          </ac:spMkLst>
        </pc:spChg>
        <pc:spChg chg="mod">
          <ac:chgData name="Masoumeh Kalantari-Khandani" userId="cc88beaa-cafd-4f49-8c84-0af1b8188b0e" providerId="ADAL" clId="{496001B1-8AD4-4490-95EC-C55598A5EFE8}" dt="2023-09-11T03:46:01.399" v="3859" actId="20577"/>
          <ac:spMkLst>
            <pc:docMk/>
            <pc:sldMk cId="1208891710" sldId="466"/>
            <ac:spMk id="3" creationId="{C732ED66-A1A0-5044-DD90-002D8230C7F5}"/>
          </ac:spMkLst>
        </pc:spChg>
        <pc:picChg chg="mod">
          <ac:chgData name="Masoumeh Kalantari-Khandani" userId="cc88beaa-cafd-4f49-8c84-0af1b8188b0e" providerId="ADAL" clId="{496001B1-8AD4-4490-95EC-C55598A5EFE8}" dt="2023-09-08T20:30:43.893" v="576" actId="1036"/>
          <ac:picMkLst>
            <pc:docMk/>
            <pc:sldMk cId="1208891710" sldId="466"/>
            <ac:picMk id="4" creationId="{56FF912B-8B33-B4EE-0EA4-5E5CC946B8D5}"/>
          </ac:picMkLst>
        </pc:picChg>
        <pc:picChg chg="mod">
          <ac:chgData name="Masoumeh Kalantari-Khandani" userId="cc88beaa-cafd-4f49-8c84-0af1b8188b0e" providerId="ADAL" clId="{496001B1-8AD4-4490-95EC-C55598A5EFE8}" dt="2023-09-11T02:05:12.522" v="3068" actId="1036"/>
          <ac:picMkLst>
            <pc:docMk/>
            <pc:sldMk cId="1208891710" sldId="466"/>
            <ac:picMk id="5" creationId="{C98F6E3E-7FB0-F3EF-98FF-60CA69D576B4}"/>
          </ac:picMkLst>
        </pc:picChg>
      </pc:sldChg>
      <pc:sldChg chg="add del">
        <pc:chgData name="Masoumeh Kalantari-Khandani" userId="cc88beaa-cafd-4f49-8c84-0af1b8188b0e" providerId="ADAL" clId="{496001B1-8AD4-4490-95EC-C55598A5EFE8}" dt="2023-09-10T20:00:37.428" v="2114" actId="47"/>
        <pc:sldMkLst>
          <pc:docMk/>
          <pc:sldMk cId="2604067171" sldId="469"/>
        </pc:sldMkLst>
      </pc:sldChg>
      <pc:sldChg chg="modSp add mod">
        <pc:chgData name="Masoumeh Kalantari-Khandani" userId="cc88beaa-cafd-4f49-8c84-0af1b8188b0e" providerId="ADAL" clId="{496001B1-8AD4-4490-95EC-C55598A5EFE8}" dt="2023-09-11T03:36:51.307" v="3830" actId="20577"/>
        <pc:sldMkLst>
          <pc:docMk/>
          <pc:sldMk cId="3678522997" sldId="470"/>
        </pc:sldMkLst>
        <pc:spChg chg="mod">
          <ac:chgData name="Masoumeh Kalantari-Khandani" userId="cc88beaa-cafd-4f49-8c84-0af1b8188b0e" providerId="ADAL" clId="{496001B1-8AD4-4490-95EC-C55598A5EFE8}" dt="2023-09-11T03:36:51.307" v="3830" actId="20577"/>
          <ac:spMkLst>
            <pc:docMk/>
            <pc:sldMk cId="3678522997" sldId="470"/>
            <ac:spMk id="3" creationId="{9A7B87B4-A705-8DF4-113F-A4F1A678DC1C}"/>
          </ac:spMkLst>
        </pc:spChg>
      </pc:sldChg>
      <pc:sldChg chg="addSp modSp new mod">
        <pc:chgData name="Masoumeh Kalantari-Khandani" userId="cc88beaa-cafd-4f49-8c84-0af1b8188b0e" providerId="ADAL" clId="{496001B1-8AD4-4490-95EC-C55598A5EFE8}" dt="2023-09-11T03:49:51.065" v="3862" actId="1076"/>
        <pc:sldMkLst>
          <pc:docMk/>
          <pc:sldMk cId="1794326628" sldId="471"/>
        </pc:sldMkLst>
        <pc:spChg chg="mod">
          <ac:chgData name="Masoumeh Kalantari-Khandani" userId="cc88beaa-cafd-4f49-8c84-0af1b8188b0e" providerId="ADAL" clId="{496001B1-8AD4-4490-95EC-C55598A5EFE8}" dt="2023-09-10T19:04:45.218" v="1444" actId="20577"/>
          <ac:spMkLst>
            <pc:docMk/>
            <pc:sldMk cId="1794326628" sldId="471"/>
            <ac:spMk id="2" creationId="{28B5697C-3576-354F-0A46-69B4EED37B50}"/>
          </ac:spMkLst>
        </pc:spChg>
        <pc:spChg chg="mod">
          <ac:chgData name="Masoumeh Kalantari-Khandani" userId="cc88beaa-cafd-4f49-8c84-0af1b8188b0e" providerId="ADAL" clId="{496001B1-8AD4-4490-95EC-C55598A5EFE8}" dt="2023-09-11T03:49:41.264" v="3861" actId="5793"/>
          <ac:spMkLst>
            <pc:docMk/>
            <pc:sldMk cId="1794326628" sldId="471"/>
            <ac:spMk id="3" creationId="{95162B5A-D7DE-7498-AEA3-50F417BE726A}"/>
          </ac:spMkLst>
        </pc:spChg>
        <pc:picChg chg="add mod">
          <ac:chgData name="Masoumeh Kalantari-Khandani" userId="cc88beaa-cafd-4f49-8c84-0af1b8188b0e" providerId="ADAL" clId="{496001B1-8AD4-4490-95EC-C55598A5EFE8}" dt="2023-09-11T02:10:14.729" v="3073" actId="1076"/>
          <ac:picMkLst>
            <pc:docMk/>
            <pc:sldMk cId="1794326628" sldId="471"/>
            <ac:picMk id="4" creationId="{5DF9FC2D-96EE-966C-A4DD-0F325A25E9E4}"/>
          </ac:picMkLst>
        </pc:picChg>
        <pc:picChg chg="add mod">
          <ac:chgData name="Masoumeh Kalantari-Khandani" userId="cc88beaa-cafd-4f49-8c84-0af1b8188b0e" providerId="ADAL" clId="{496001B1-8AD4-4490-95EC-C55598A5EFE8}" dt="2023-09-11T03:49:51.065" v="3862" actId="1076"/>
          <ac:picMkLst>
            <pc:docMk/>
            <pc:sldMk cId="1794326628" sldId="471"/>
            <ac:picMk id="5" creationId="{674E1C9C-0220-0654-F7D9-06E490201545}"/>
          </ac:picMkLst>
        </pc:picChg>
      </pc:sldChg>
      <pc:sldChg chg="modSp new mod">
        <pc:chgData name="Masoumeh Kalantari-Khandani" userId="cc88beaa-cafd-4f49-8c84-0af1b8188b0e" providerId="ADAL" clId="{496001B1-8AD4-4490-95EC-C55598A5EFE8}" dt="2023-09-11T01:29:51.475" v="2237" actId="20577"/>
        <pc:sldMkLst>
          <pc:docMk/>
          <pc:sldMk cId="2723947168" sldId="472"/>
        </pc:sldMkLst>
        <pc:spChg chg="mod">
          <ac:chgData name="Masoumeh Kalantari-Khandani" userId="cc88beaa-cafd-4f49-8c84-0af1b8188b0e" providerId="ADAL" clId="{496001B1-8AD4-4490-95EC-C55598A5EFE8}" dt="2023-09-11T01:29:51.475" v="2237" actId="20577"/>
          <ac:spMkLst>
            <pc:docMk/>
            <pc:sldMk cId="2723947168" sldId="472"/>
            <ac:spMk id="3" creationId="{A0A28B8E-F032-F11D-BBC0-A6A24B11880B}"/>
          </ac:spMkLst>
        </pc:spChg>
      </pc:sldChg>
      <pc:sldChg chg="modSp new add del mod">
        <pc:chgData name="Masoumeh Kalantari-Khandani" userId="cc88beaa-cafd-4f49-8c84-0af1b8188b0e" providerId="ADAL" clId="{496001B1-8AD4-4490-95EC-C55598A5EFE8}" dt="2023-09-11T01:55:07.317" v="3018" actId="47"/>
        <pc:sldMkLst>
          <pc:docMk/>
          <pc:sldMk cId="3441479652" sldId="473"/>
        </pc:sldMkLst>
        <pc:spChg chg="mod">
          <ac:chgData name="Masoumeh Kalantari-Khandani" userId="cc88beaa-cafd-4f49-8c84-0af1b8188b0e" providerId="ADAL" clId="{496001B1-8AD4-4490-95EC-C55598A5EFE8}" dt="2023-09-11T01:42:42.619" v="2254" actId="20577"/>
          <ac:spMkLst>
            <pc:docMk/>
            <pc:sldMk cId="3441479652" sldId="473"/>
            <ac:spMk id="2" creationId="{C8273C1B-7ED6-6487-8AE1-B4567174C2F8}"/>
          </ac:spMkLst>
        </pc:spChg>
      </pc:sldChg>
      <pc:sldChg chg="addSp delSp modSp add del mod">
        <pc:chgData name="Masoumeh Kalantari-Khandani" userId="cc88beaa-cafd-4f49-8c84-0af1b8188b0e" providerId="ADAL" clId="{496001B1-8AD4-4490-95EC-C55598A5EFE8}" dt="2023-09-11T01:52:47.644" v="2846" actId="47"/>
        <pc:sldMkLst>
          <pc:docMk/>
          <pc:sldMk cId="1203670153" sldId="474"/>
        </pc:sldMkLst>
        <pc:spChg chg="mod">
          <ac:chgData name="Masoumeh Kalantari-Khandani" userId="cc88beaa-cafd-4f49-8c84-0af1b8188b0e" providerId="ADAL" clId="{496001B1-8AD4-4490-95EC-C55598A5EFE8}" dt="2023-09-11T01:44:29.512" v="2259" actId="27636"/>
          <ac:spMkLst>
            <pc:docMk/>
            <pc:sldMk cId="1203670153" sldId="474"/>
            <ac:spMk id="3" creationId="{00000000-0000-0000-0000-000000000000}"/>
          </ac:spMkLst>
        </pc:spChg>
        <pc:spChg chg="del mod">
          <ac:chgData name="Masoumeh Kalantari-Khandani" userId="cc88beaa-cafd-4f49-8c84-0af1b8188b0e" providerId="ADAL" clId="{496001B1-8AD4-4490-95EC-C55598A5EFE8}" dt="2023-09-11T01:45:08.274" v="2332" actId="478"/>
          <ac:spMkLst>
            <pc:docMk/>
            <pc:sldMk cId="1203670153" sldId="474"/>
            <ac:spMk id="4" creationId="{00000000-0000-0000-0000-000000000000}"/>
          </ac:spMkLst>
        </pc:spChg>
        <pc:spChg chg="del mod">
          <ac:chgData name="Masoumeh Kalantari-Khandani" userId="cc88beaa-cafd-4f49-8c84-0af1b8188b0e" providerId="ADAL" clId="{496001B1-8AD4-4490-95EC-C55598A5EFE8}" dt="2023-09-11T01:46:38.128" v="2519" actId="21"/>
          <ac:spMkLst>
            <pc:docMk/>
            <pc:sldMk cId="1203670153" sldId="474"/>
            <ac:spMk id="6" creationId="{00000000-0000-0000-0000-000000000000}"/>
          </ac:spMkLst>
        </pc:spChg>
        <pc:spChg chg="del mod">
          <ac:chgData name="Masoumeh Kalantari-Khandani" userId="cc88beaa-cafd-4f49-8c84-0af1b8188b0e" providerId="ADAL" clId="{496001B1-8AD4-4490-95EC-C55598A5EFE8}" dt="2023-09-11T01:45:39.282" v="2375"/>
          <ac:spMkLst>
            <pc:docMk/>
            <pc:sldMk cId="1203670153" sldId="474"/>
            <ac:spMk id="7" creationId="{00000000-0000-0000-0000-000000000000}"/>
          </ac:spMkLst>
        </pc:spChg>
        <pc:spChg chg="mod">
          <ac:chgData name="Masoumeh Kalantari-Khandani" userId="cc88beaa-cafd-4f49-8c84-0af1b8188b0e" providerId="ADAL" clId="{496001B1-8AD4-4490-95EC-C55598A5EFE8}" dt="2023-09-11T01:44:52.963" v="2294" actId="1036"/>
          <ac:spMkLst>
            <pc:docMk/>
            <pc:sldMk cId="1203670153" sldId="474"/>
            <ac:spMk id="9" creationId="{00000000-0000-0000-0000-000000000000}"/>
          </ac:spMkLst>
        </pc:spChg>
        <pc:spChg chg="del">
          <ac:chgData name="Masoumeh Kalantari-Khandani" userId="cc88beaa-cafd-4f49-8c84-0af1b8188b0e" providerId="ADAL" clId="{496001B1-8AD4-4490-95EC-C55598A5EFE8}" dt="2023-09-11T01:46:08.539" v="2436" actId="478"/>
          <ac:spMkLst>
            <pc:docMk/>
            <pc:sldMk cId="1203670153" sldId="474"/>
            <ac:spMk id="10" creationId="{00000000-0000-0000-0000-000000000000}"/>
          </ac:spMkLst>
        </pc:spChg>
        <pc:spChg chg="add mod">
          <ac:chgData name="Masoumeh Kalantari-Khandani" userId="cc88beaa-cafd-4f49-8c84-0af1b8188b0e" providerId="ADAL" clId="{496001B1-8AD4-4490-95EC-C55598A5EFE8}" dt="2023-09-11T01:46:17.338" v="2516" actId="1035"/>
          <ac:spMkLst>
            <pc:docMk/>
            <pc:sldMk cId="1203670153" sldId="474"/>
            <ac:spMk id="11" creationId="{E7CCFE8D-68F6-44B9-DE51-B029544622CC}"/>
          </ac:spMkLst>
        </pc:spChg>
        <pc:grpChg chg="del">
          <ac:chgData name="Masoumeh Kalantari-Khandani" userId="cc88beaa-cafd-4f49-8c84-0af1b8188b0e" providerId="ADAL" clId="{496001B1-8AD4-4490-95EC-C55598A5EFE8}" dt="2023-09-11T01:44:35.579" v="2261" actId="478"/>
          <ac:grpSpMkLst>
            <pc:docMk/>
            <pc:sldMk cId="1203670153" sldId="474"/>
            <ac:grpSpMk id="16" creationId="{B1DC635C-7685-D90B-59D3-1EF88BE259AC}"/>
          </ac:grpSpMkLst>
        </pc:grpChg>
        <pc:grpChg chg="del">
          <ac:chgData name="Masoumeh Kalantari-Khandani" userId="cc88beaa-cafd-4f49-8c84-0af1b8188b0e" providerId="ADAL" clId="{496001B1-8AD4-4490-95EC-C55598A5EFE8}" dt="2023-09-11T01:44:42.363" v="2264" actId="478"/>
          <ac:grpSpMkLst>
            <pc:docMk/>
            <pc:sldMk cId="1203670153" sldId="474"/>
            <ac:grpSpMk id="19" creationId="{36991E65-C5FA-673B-9513-18A49DCEC0BE}"/>
          </ac:grpSpMkLst>
        </pc:grpChg>
        <pc:grpChg chg="del">
          <ac:chgData name="Masoumeh Kalantari-Khandani" userId="cc88beaa-cafd-4f49-8c84-0af1b8188b0e" providerId="ADAL" clId="{496001B1-8AD4-4490-95EC-C55598A5EFE8}" dt="2023-09-11T01:44:44.635" v="2265" actId="478"/>
          <ac:grpSpMkLst>
            <pc:docMk/>
            <pc:sldMk cId="1203670153" sldId="474"/>
            <ac:grpSpMk id="31" creationId="{1C173644-FB09-FFBE-FB45-8D89209F596E}"/>
          </ac:grpSpMkLst>
        </pc:grpChg>
        <pc:grpChg chg="del">
          <ac:chgData name="Masoumeh Kalantari-Khandani" userId="cc88beaa-cafd-4f49-8c84-0af1b8188b0e" providerId="ADAL" clId="{496001B1-8AD4-4490-95EC-C55598A5EFE8}" dt="2023-09-11T01:44:32.873" v="2260" actId="478"/>
          <ac:grpSpMkLst>
            <pc:docMk/>
            <pc:sldMk cId="1203670153" sldId="474"/>
            <ac:grpSpMk id="46" creationId="{CE6F54F7-428B-A990-226B-ABF2D78C5A1F}"/>
          </ac:grpSpMkLst>
        </pc:grpChg>
        <pc:grpChg chg="del">
          <ac:chgData name="Masoumeh Kalantari-Khandani" userId="cc88beaa-cafd-4f49-8c84-0af1b8188b0e" providerId="ADAL" clId="{496001B1-8AD4-4490-95EC-C55598A5EFE8}" dt="2023-09-11T01:44:47.147" v="2266" actId="478"/>
          <ac:grpSpMkLst>
            <pc:docMk/>
            <pc:sldMk cId="1203670153" sldId="474"/>
            <ac:grpSpMk id="51" creationId="{F0038A87-B582-6106-B3D4-6360CCB2B785}"/>
          </ac:grpSpMkLst>
        </pc:grpChg>
        <pc:inkChg chg="del">
          <ac:chgData name="Masoumeh Kalantari-Khandani" userId="cc88beaa-cafd-4f49-8c84-0af1b8188b0e" providerId="ADAL" clId="{496001B1-8AD4-4490-95EC-C55598A5EFE8}" dt="2023-09-11T01:44:37.740" v="2262" actId="478"/>
          <ac:inkMkLst>
            <pc:docMk/>
            <pc:sldMk cId="1203670153" sldId="474"/>
            <ac:inkMk id="47" creationId="{F4571116-458E-AD01-74C7-2EA0AEEBD1C9}"/>
          </ac:inkMkLst>
        </pc:inkChg>
        <pc:inkChg chg="del">
          <ac:chgData name="Masoumeh Kalantari-Khandani" userId="cc88beaa-cafd-4f49-8c84-0af1b8188b0e" providerId="ADAL" clId="{496001B1-8AD4-4490-95EC-C55598A5EFE8}" dt="2023-09-11T01:44:40.051" v="2263" actId="478"/>
          <ac:inkMkLst>
            <pc:docMk/>
            <pc:sldMk cId="1203670153" sldId="474"/>
            <ac:inkMk id="48" creationId="{3EEED957-5B00-926D-9E8C-C876C22F90BC}"/>
          </ac:inkMkLst>
        </pc:inkChg>
      </pc:sldChg>
      <pc:sldChg chg="add del">
        <pc:chgData name="Masoumeh Kalantari-Khandani" userId="cc88beaa-cafd-4f49-8c84-0af1b8188b0e" providerId="ADAL" clId="{496001B1-8AD4-4490-95EC-C55598A5EFE8}" dt="2023-09-11T01:44:00.961" v="2256"/>
        <pc:sldMkLst>
          <pc:docMk/>
          <pc:sldMk cId="2818816749" sldId="474"/>
        </pc:sldMkLst>
      </pc:sldChg>
      <pc:sldChg chg="addSp delSp modSp new mod">
        <pc:chgData name="Masoumeh Kalantari-Khandani" userId="cc88beaa-cafd-4f49-8c84-0af1b8188b0e" providerId="ADAL" clId="{496001B1-8AD4-4490-95EC-C55598A5EFE8}" dt="2023-09-11T02:00:59.307" v="3047" actId="1036"/>
        <pc:sldMkLst>
          <pc:docMk/>
          <pc:sldMk cId="3592898665" sldId="475"/>
        </pc:sldMkLst>
        <pc:spChg chg="mod">
          <ac:chgData name="Masoumeh Kalantari-Khandani" userId="cc88beaa-cafd-4f49-8c84-0af1b8188b0e" providerId="ADAL" clId="{496001B1-8AD4-4490-95EC-C55598A5EFE8}" dt="2023-09-11T02:00:39.202" v="3042" actId="14100"/>
          <ac:spMkLst>
            <pc:docMk/>
            <pc:sldMk cId="3592898665" sldId="475"/>
            <ac:spMk id="2" creationId="{2E7598C6-8FFA-C52D-5064-EB21E3CA7E49}"/>
          </ac:spMkLst>
        </pc:spChg>
        <pc:spChg chg="mod">
          <ac:chgData name="Masoumeh Kalantari-Khandani" userId="cc88beaa-cafd-4f49-8c84-0af1b8188b0e" providerId="ADAL" clId="{496001B1-8AD4-4490-95EC-C55598A5EFE8}" dt="2023-09-11T02:00:46.726" v="3043" actId="207"/>
          <ac:spMkLst>
            <pc:docMk/>
            <pc:sldMk cId="3592898665" sldId="475"/>
            <ac:spMk id="3" creationId="{776FB5F0-44C3-4808-CE67-44B8BAD278F3}"/>
          </ac:spMkLst>
        </pc:spChg>
        <pc:spChg chg="del">
          <ac:chgData name="Masoumeh Kalantari-Khandani" userId="cc88beaa-cafd-4f49-8c84-0af1b8188b0e" providerId="ADAL" clId="{496001B1-8AD4-4490-95EC-C55598A5EFE8}" dt="2023-09-11T01:46:33.423" v="2518"/>
          <ac:spMkLst>
            <pc:docMk/>
            <pc:sldMk cId="3592898665" sldId="475"/>
            <ac:spMk id="4" creationId="{6E669492-25C6-1AA5-6A7A-ED9F4C775785}"/>
          </ac:spMkLst>
        </pc:spChg>
        <pc:spChg chg="mod">
          <ac:chgData name="Masoumeh Kalantari-Khandani" userId="cc88beaa-cafd-4f49-8c84-0af1b8188b0e" providerId="ADAL" clId="{496001B1-8AD4-4490-95EC-C55598A5EFE8}" dt="2023-09-11T02:00:50.136" v="3044" actId="207"/>
          <ac:spMkLst>
            <pc:docMk/>
            <pc:sldMk cId="3592898665" sldId="475"/>
            <ac:spMk id="5" creationId="{D99242C2-178F-C695-D9AF-09DBD1E3FAA7}"/>
          </ac:spMkLst>
        </pc:spChg>
        <pc:spChg chg="del">
          <ac:chgData name="Masoumeh Kalantari-Khandani" userId="cc88beaa-cafd-4f49-8c84-0af1b8188b0e" providerId="ADAL" clId="{496001B1-8AD4-4490-95EC-C55598A5EFE8}" dt="2023-09-11T01:46:42.168" v="2520"/>
          <ac:spMkLst>
            <pc:docMk/>
            <pc:sldMk cId="3592898665" sldId="475"/>
            <ac:spMk id="6" creationId="{6CCC19FB-6F09-8623-2F3C-BBFF5F5A8641}"/>
          </ac:spMkLst>
        </pc:spChg>
        <pc:spChg chg="add mod">
          <ac:chgData name="Masoumeh Kalantari-Khandani" userId="cc88beaa-cafd-4f49-8c84-0af1b8188b0e" providerId="ADAL" clId="{496001B1-8AD4-4490-95EC-C55598A5EFE8}" dt="2023-09-11T01:56:23.634" v="3033" actId="1035"/>
          <ac:spMkLst>
            <pc:docMk/>
            <pc:sldMk cId="3592898665" sldId="475"/>
            <ac:spMk id="7" creationId="{BB74A41F-E74E-39E4-2A2B-47BC70085EEA}"/>
          </ac:spMkLst>
        </pc:spChg>
        <pc:spChg chg="add mod">
          <ac:chgData name="Masoumeh Kalantari-Khandani" userId="cc88beaa-cafd-4f49-8c84-0af1b8188b0e" providerId="ADAL" clId="{496001B1-8AD4-4490-95EC-C55598A5EFE8}" dt="2023-09-11T01:56:41.482" v="3037" actId="1076"/>
          <ac:spMkLst>
            <pc:docMk/>
            <pc:sldMk cId="3592898665" sldId="475"/>
            <ac:spMk id="8" creationId="{E2DA5395-F06B-1929-AAF1-06B5B0156E01}"/>
          </ac:spMkLst>
        </pc:spChg>
        <pc:spChg chg="add mod">
          <ac:chgData name="Masoumeh Kalantari-Khandani" userId="cc88beaa-cafd-4f49-8c84-0af1b8188b0e" providerId="ADAL" clId="{496001B1-8AD4-4490-95EC-C55598A5EFE8}" dt="2023-09-11T01:51:28.052" v="2845" actId="207"/>
          <ac:spMkLst>
            <pc:docMk/>
            <pc:sldMk cId="3592898665" sldId="475"/>
            <ac:spMk id="9" creationId="{E90C48BC-7B4B-FB45-6733-BB75875038D9}"/>
          </ac:spMkLst>
        </pc:spChg>
        <pc:spChg chg="add del mod">
          <ac:chgData name="Masoumeh Kalantari-Khandani" userId="cc88beaa-cafd-4f49-8c84-0af1b8188b0e" providerId="ADAL" clId="{496001B1-8AD4-4490-95EC-C55598A5EFE8}" dt="2023-09-11T01:54:25.326" v="2894"/>
          <ac:spMkLst>
            <pc:docMk/>
            <pc:sldMk cId="3592898665" sldId="475"/>
            <ac:spMk id="10" creationId="{B964619C-92BF-3B83-6C13-46AA9250B3A8}"/>
          </ac:spMkLst>
        </pc:spChg>
        <pc:spChg chg="add mod">
          <ac:chgData name="Masoumeh Kalantari-Khandani" userId="cc88beaa-cafd-4f49-8c84-0af1b8188b0e" providerId="ADAL" clId="{496001B1-8AD4-4490-95EC-C55598A5EFE8}" dt="2023-09-11T01:56:58.111" v="3039" actId="207"/>
          <ac:spMkLst>
            <pc:docMk/>
            <pc:sldMk cId="3592898665" sldId="475"/>
            <ac:spMk id="11" creationId="{2B9AA2E3-6A07-9797-7090-C9E59151ED82}"/>
          </ac:spMkLst>
        </pc:spChg>
        <pc:spChg chg="add mod">
          <ac:chgData name="Masoumeh Kalantari-Khandani" userId="cc88beaa-cafd-4f49-8c84-0af1b8188b0e" providerId="ADAL" clId="{496001B1-8AD4-4490-95EC-C55598A5EFE8}" dt="2023-09-11T02:00:59.307" v="3047" actId="1036"/>
          <ac:spMkLst>
            <pc:docMk/>
            <pc:sldMk cId="3592898665" sldId="475"/>
            <ac:spMk id="12" creationId="{CEAE526F-B30B-B99F-C7A0-490E1FEF5A00}"/>
          </ac:spMkLst>
        </pc:spChg>
      </pc:sldChg>
      <pc:sldChg chg="addSp delSp modSp new mod modAnim">
        <pc:chgData name="Masoumeh Kalantari-Khandani" userId="cc88beaa-cafd-4f49-8c84-0af1b8188b0e" providerId="ADAL" clId="{496001B1-8AD4-4490-95EC-C55598A5EFE8}" dt="2023-09-11T03:53:32.017" v="3881" actId="5793"/>
        <pc:sldMkLst>
          <pc:docMk/>
          <pc:sldMk cId="1477642326" sldId="476"/>
        </pc:sldMkLst>
        <pc:spChg chg="mod">
          <ac:chgData name="Masoumeh Kalantari-Khandani" userId="cc88beaa-cafd-4f49-8c84-0af1b8188b0e" providerId="ADAL" clId="{496001B1-8AD4-4490-95EC-C55598A5EFE8}" dt="2023-09-11T02:50:08.522" v="3537" actId="20577"/>
          <ac:spMkLst>
            <pc:docMk/>
            <pc:sldMk cId="1477642326" sldId="476"/>
            <ac:spMk id="2" creationId="{2DDAE59D-DDE9-11B3-F52D-6F8B3C53A69A}"/>
          </ac:spMkLst>
        </pc:spChg>
        <pc:spChg chg="mod">
          <ac:chgData name="Masoumeh Kalantari-Khandani" userId="cc88beaa-cafd-4f49-8c84-0af1b8188b0e" providerId="ADAL" clId="{496001B1-8AD4-4490-95EC-C55598A5EFE8}" dt="2023-09-11T03:53:32.017" v="3881" actId="5793"/>
          <ac:spMkLst>
            <pc:docMk/>
            <pc:sldMk cId="1477642326" sldId="476"/>
            <ac:spMk id="3" creationId="{12DFB376-C5DD-49AB-06E5-C6665F4DD380}"/>
          </ac:spMkLst>
        </pc:spChg>
        <pc:spChg chg="mod">
          <ac:chgData name="Masoumeh Kalantari-Khandani" userId="cc88beaa-cafd-4f49-8c84-0af1b8188b0e" providerId="ADAL" clId="{496001B1-8AD4-4490-95EC-C55598A5EFE8}" dt="2023-09-11T02:57:15.151" v="3696"/>
          <ac:spMkLst>
            <pc:docMk/>
            <pc:sldMk cId="1477642326" sldId="476"/>
            <ac:spMk id="6" creationId="{2B568CAF-9BEF-6505-FD1B-71A32BF0EDFE}"/>
          </ac:spMkLst>
        </pc:spChg>
        <pc:grpChg chg="add del mod">
          <ac:chgData name="Masoumeh Kalantari-Khandani" userId="cc88beaa-cafd-4f49-8c84-0af1b8188b0e" providerId="ADAL" clId="{496001B1-8AD4-4490-95EC-C55598A5EFE8}" dt="2023-09-11T02:57:59.183" v="3700" actId="478"/>
          <ac:grpSpMkLst>
            <pc:docMk/>
            <pc:sldMk cId="1477642326" sldId="476"/>
            <ac:grpSpMk id="4" creationId="{043E947D-EE35-5717-A943-CC8977B7F72E}"/>
          </ac:grpSpMkLst>
        </pc:grpChg>
        <pc:picChg chg="mod">
          <ac:chgData name="Masoumeh Kalantari-Khandani" userId="cc88beaa-cafd-4f49-8c84-0af1b8188b0e" providerId="ADAL" clId="{496001B1-8AD4-4490-95EC-C55598A5EFE8}" dt="2023-09-11T02:57:15.151" v="3696"/>
          <ac:picMkLst>
            <pc:docMk/>
            <pc:sldMk cId="1477642326" sldId="476"/>
            <ac:picMk id="5" creationId="{B2F7E2EC-9268-F889-F3CE-8DF5D1BAC07A}"/>
          </ac:picMkLst>
        </pc:picChg>
        <pc:picChg chg="add mod">
          <ac:chgData name="Masoumeh Kalantari-Khandani" userId="cc88beaa-cafd-4f49-8c84-0af1b8188b0e" providerId="ADAL" clId="{496001B1-8AD4-4490-95EC-C55598A5EFE8}" dt="2023-09-11T03:02:06.377" v="3791" actId="1038"/>
          <ac:picMkLst>
            <pc:docMk/>
            <pc:sldMk cId="1477642326" sldId="476"/>
            <ac:picMk id="11" creationId="{445A83CB-5EAD-72F0-C12D-C317F9ED2CDC}"/>
          </ac:picMkLst>
        </pc:picChg>
        <pc:inkChg chg="add">
          <ac:chgData name="Masoumeh Kalantari-Khandani" userId="cc88beaa-cafd-4f49-8c84-0af1b8188b0e" providerId="ADAL" clId="{496001B1-8AD4-4490-95EC-C55598A5EFE8}" dt="2023-09-11T02:57:26.657" v="3697" actId="9405"/>
          <ac:inkMkLst>
            <pc:docMk/>
            <pc:sldMk cId="1477642326" sldId="476"/>
            <ac:inkMk id="7" creationId="{AE7C96E4-751B-C8AE-21AF-1E50EF00B1BB}"/>
          </ac:inkMkLst>
        </pc:inkChg>
        <pc:inkChg chg="add">
          <ac:chgData name="Masoumeh Kalantari-Khandani" userId="cc88beaa-cafd-4f49-8c84-0af1b8188b0e" providerId="ADAL" clId="{496001B1-8AD4-4490-95EC-C55598A5EFE8}" dt="2023-09-11T02:57:51.784" v="3698" actId="9405"/>
          <ac:inkMkLst>
            <pc:docMk/>
            <pc:sldMk cId="1477642326" sldId="476"/>
            <ac:inkMk id="8" creationId="{77EBAC16-4218-D3F2-69DA-B6BAF205A7CD}"/>
          </ac:inkMkLst>
        </pc:inkChg>
        <pc:inkChg chg="add del">
          <ac:chgData name="Masoumeh Kalantari-Khandani" userId="cc88beaa-cafd-4f49-8c84-0af1b8188b0e" providerId="ADAL" clId="{496001B1-8AD4-4490-95EC-C55598A5EFE8}" dt="2023-09-11T02:58:45.130" v="3749" actId="478"/>
          <ac:inkMkLst>
            <pc:docMk/>
            <pc:sldMk cId="1477642326" sldId="476"/>
            <ac:inkMk id="9" creationId="{00EB7339-8261-A9A0-42A3-346D5C118826}"/>
          </ac:inkMkLst>
        </pc:inkChg>
      </pc:sldChg>
      <pc:sldChg chg="addSp delSp modSp new mod">
        <pc:chgData name="Masoumeh Kalantari-Khandani" userId="cc88beaa-cafd-4f49-8c84-0af1b8188b0e" providerId="ADAL" clId="{496001B1-8AD4-4490-95EC-C55598A5EFE8}" dt="2023-09-11T03:40:48.844" v="3840" actId="20577"/>
        <pc:sldMkLst>
          <pc:docMk/>
          <pc:sldMk cId="611667940" sldId="477"/>
        </pc:sldMkLst>
        <pc:spChg chg="del">
          <ac:chgData name="Masoumeh Kalantari-Khandani" userId="cc88beaa-cafd-4f49-8c84-0af1b8188b0e" providerId="ADAL" clId="{496001B1-8AD4-4490-95EC-C55598A5EFE8}" dt="2023-09-11T03:17:25.922" v="3795" actId="22"/>
          <ac:spMkLst>
            <pc:docMk/>
            <pc:sldMk cId="611667940" sldId="477"/>
            <ac:spMk id="3" creationId="{A37B5CB5-F5B3-2204-0CA6-EAE232513B09}"/>
          </ac:spMkLst>
        </pc:spChg>
        <pc:spChg chg="add mod">
          <ac:chgData name="Masoumeh Kalantari-Khandani" userId="cc88beaa-cafd-4f49-8c84-0af1b8188b0e" providerId="ADAL" clId="{496001B1-8AD4-4490-95EC-C55598A5EFE8}" dt="2023-09-11T03:40:48.844" v="3840" actId="20577"/>
          <ac:spMkLst>
            <pc:docMk/>
            <pc:sldMk cId="611667940" sldId="477"/>
            <ac:spMk id="10" creationId="{52C814B2-37CA-7CCE-D1E0-F9D9AA2CED12}"/>
          </ac:spMkLst>
        </pc:spChg>
        <pc:picChg chg="add mod">
          <ac:chgData name="Masoumeh Kalantari-Khandani" userId="cc88beaa-cafd-4f49-8c84-0af1b8188b0e" providerId="ADAL" clId="{496001B1-8AD4-4490-95EC-C55598A5EFE8}" dt="2023-09-11T03:17:06.490" v="3794" actId="1076"/>
          <ac:picMkLst>
            <pc:docMk/>
            <pc:sldMk cId="611667940" sldId="477"/>
            <ac:picMk id="5" creationId="{CCC3CF91-C359-3F27-B7C0-DA0536B938C1}"/>
          </ac:picMkLst>
        </pc:picChg>
        <pc:picChg chg="add mod ord">
          <ac:chgData name="Masoumeh Kalantari-Khandani" userId="cc88beaa-cafd-4f49-8c84-0af1b8188b0e" providerId="ADAL" clId="{496001B1-8AD4-4490-95EC-C55598A5EFE8}" dt="2023-09-11T03:18:57.749" v="3814" actId="1036"/>
          <ac:picMkLst>
            <pc:docMk/>
            <pc:sldMk cId="611667940" sldId="477"/>
            <ac:picMk id="7" creationId="{2F135977-3A2F-4A9F-91D6-E0B763DB4811}"/>
          </ac:picMkLst>
        </pc:picChg>
        <pc:picChg chg="add mod">
          <ac:chgData name="Masoumeh Kalantari-Khandani" userId="cc88beaa-cafd-4f49-8c84-0af1b8188b0e" providerId="ADAL" clId="{496001B1-8AD4-4490-95EC-C55598A5EFE8}" dt="2023-09-11T03:19:01.802" v="3819" actId="1036"/>
          <ac:picMkLst>
            <pc:docMk/>
            <pc:sldMk cId="611667940" sldId="477"/>
            <ac:picMk id="9" creationId="{9270F737-8EE2-9BC5-9EC0-FBC1CDA1619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2T22:24:48.035"/>
    </inkml:context>
    <inkml:brush xml:id="br0">
      <inkml:brushProperty name="width" value="0.1" units="cm"/>
      <inkml:brushProperty name="height" value="0.1" units="cm"/>
      <inkml:brushProperty name="color" value="#E71224"/>
    </inkml:brush>
  </inkml:definitions>
  <inkml:trace contextRef="#ctx0" brushRef="#br0">0 1 24575,'0'5'0,"0"8"0,6 6 0,1 6 0,0 3 0,4-2 0,0 5 0,-2 7 0,-3 3 0,-1 0 0,-3-2 0,-1-3 0,-1-6-8191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10.560"/>
    </inkml:context>
    <inkml:brush xml:id="br0">
      <inkml:brushProperty name="width" value="0.05" units="cm"/>
      <inkml:brushProperty name="height" value="0.05" units="cm"/>
      <inkml:brushProperty name="color" value="#E71224"/>
    </inkml:brush>
  </inkml:definitions>
  <inkml:trace contextRef="#ctx0" brushRef="#br0">2259 69 3049 0 0,'16'-12'3490'0'0,"-13"10"-3333"0"0,0 0 1 0 0,0 0 0 0 0,0-1-1 0 0,0 1 1 0 0,-1-1 0 0 0,1 1-1 0 0,-1-1 1 0 0,4-5 0 0 0,0-14 764 0 0,-6 14-413 0 0,-4 9 395 0 0,1 0-833 0 0,0 1 1 0 0,1-1-1 0 0,-1 0 0 0 0,0 0 1 0 0,0-1-1 0 0,0 1 1 0 0,0 0-1 0 0,0-1 0 0 0,1 0 1 0 0,-1 0-1 0 0,-4 0 1 0 0,-14 3 278 0 0,-21 4 180 0 0,0-1 1 0 0,0-1 0 0 0,-76-3-1 0 0,107-2-456 0 0,-124-2 33 0 0,-198 8 538 0 0,139-2-526 0 0,-39 4 888 0 0,-161 25-970 0 0,220-4 108 0 0,14-2-80 0 0,101-22-149 0 0,1-3 0 0 0,-1-2 0 0 0,1-3 0 0 0,-75-14 0 0 0,151 25-715 0 0,-4-1 734 0 0,-1-1-1 0 0,1-1 1 0 0,23 6-1 0 0,18-6-293 0 0,1-2 0 0 0,0-3 0 0 0,108-14 0 0 0,-101 6 325 0 0,1 4 1 0 0,104 5-1 0 0,-73 7-214 0 0,0-4 0 0 0,1-5 0 0 0,-1-3 0 0 0,137-24-1 0 0,-173 18 195 0 0,1 3-1 0 0,0 2 0 0 0,0 3 1 0 0,78 7-1 0 0,-76-3-476 0 0,106-9-1 0 0,-112 2 865 0 0,0 3 0 0 0,88 7 0 0 0,-107 1-277 0 0,-26-3-78 0 0,0-1 0 0 0,0 0 0 0 0,0-1 0 0 0,0 0 0 0 0,1-1 0 0 0,-1 0 0 0 0,0-1-1 0 0,15-2 1 0 0,-26 2 18 0 0,0 1-1 0 0,0 0 0 0 0,0 0 1 0 0,0-1-1 0 0,0 1 0 0 0,0 0 0 0 0,0 0 1 0 0,0-1-1 0 0,0 1 0 0 0,0 0 1 0 0,0 0-1 0 0,0-1 0 0 0,0 1 0 0 0,0 0 1 0 0,-1 0-1 0 0,1 0 0 0 0,0-1 1 0 0,0 1-1 0 0,0 0 0 0 0,0 0 1 0 0,-1 0-1 0 0,1-1 0 0 0,0 1 0 0 0,0 0 1 0 0,0 0-1 0 0,-1 0 0 0 0,1 0 1 0 0,0 0-1 0 0,0-1 0 0 0,0 1 0 0 0,-1 0 1 0 0,1 0-1 0 0,0 0 0 0 0,0 0 1 0 0,-1 0-1 0 0,1 0 0 0 0,0 0 1 0 0,0 0-1 0 0,-1 0 0 0 0,1 0 0 0 0,0 0 1 0 0,0 0-1 0 0,-1 0 0 0 0,1 0 1 0 0,-16-5 23 0 0,-8 1-43 0 0,0 2 0 0 0,0 1 0 0 0,0 0-1 0 0,-45 7 1 0 0,-33-2-101 0 0,-514-11 1529 0 0,453 5-1274 0 0,-179 4-168 0 0,252 3 297 0 0,-160 31-1 0 0,158-21-117 0 0,-141 6 0 0 0,225-21-131 0 0,-1 1 1 0 0,1-1 0 0 0,-1-1-1 0 0,1 0 1 0 0,-14-2 0 0 0,57-4 162 0 0,200 23-291 0 0,-91-2 264 0 0,-38-10-104 0 0,165-16 0 0 0,102-40-215 0 0,5-3-499 0 0,-140 7-1599 0 0,-231 46 2348 0 0,0 1 0 0 0,1 0 1 0 0,-1 1-1 0 0,1-1 1 0 0,-1 1-1 0 0,12 2 0 0 0,-16-2-75 0 0,0 0-1 0 0,-1 1 0 0 0,1-1 0 0 0,0 1 0 0 0,0 0 0 0 0,-1 0 1 0 0,1 0-1 0 0,-1 0 0 0 0,1 1 0 0 0,-1-1 0 0 0,1 0 1 0 0,-1 1-1 0 0,0 0 0 0 0,1 0 0 0 0,-1-1 0 0 0,0 1 1 0 0,0 1-1 0 0,-1-1 0 0 0,1 0 0 0 0,1 3 0 0 0,-2-4 11 0 0,-1 0 1 0 0,0 1-1 0 0,1-1 0 0 0,-1 0 0 0 0,0 1 0 0 0,0-1 0 0 0,0 1 1 0 0,0-1-1 0 0,0 0 0 0 0,-1 1 0 0 0,1-1 0 0 0,0 0 0 0 0,-1 1 1 0 0,1-1-1 0 0,0 0 0 0 0,-1 0 0 0 0,0 1 0 0 0,1-1 0 0 0,-1 0 1 0 0,0 0-1 0 0,0 0 0 0 0,1 0 0 0 0,-1 0 0 0 0,0 0 0 0 0,0 0 1 0 0,0 0-1 0 0,0 0 0 0 0,0 0 0 0 0,-1 0 0 0 0,1-1 0 0 0,0 1 0 0 0,0 0 1 0 0,0-1-1 0 0,-3 1 0 0 0,-3 3 51 0 0,-1 0 1 0 0,0-1-1 0 0,1 0 1 0 0,-11 2-1 0 0,-3-1-6 0 0,-1-1 0 0 0,1-1 0 0 0,-1 0 0 0 0,-25-3 1 0 0,-89-12 142 0 0,82 7-184 0 0,-158-18 304 0 0,-332-31-326 0 0,467 48 308 0 0,0 4 0 0 0,1 4 0 0 0,-1 3 0 0 0,-132 23 0 0 0,56 14-159 0 0,150-43-28 0 0,8-4-73 0 0,10-6-19 0 0,0 5-107 0 0,1 1 1 0 0,0 1-1 0 0,0 1 1 0 0,0 0 0 0 0,1 1-1 0 0,28-2 1 0 0,103 4-108 0 0,-135 2 216 0 0,350 35 196 0 0,-189-14 17 0 0,-113-15-223 0 0,233 20 192 0 0,-225-24-409 0 0,0-3 0 0 0,89-13 0 0 0,-88 5 94 0 0,-32 5-194 0 0,0-2-1 0 0,70-19 0 0 0,-93 15 33 0 0,-15 9 263 0 0,0 0 1 0 0,0-1 0 0 0,0 1 0 0 0,1 0 0 0 0,-1 0-1 0 0,0-1 1 0 0,0 1 0 0 0,0 0 0 0 0,0 0 0 0 0,0 0-1 0 0,0-1 1 0 0,-1 1 0 0 0,1 0 0 0 0,0 0 0 0 0,0-1-1 0 0,0 1 1 0 0,0 0 0 0 0,0 0 0 0 0,0 0 0 0 0,0-1-1 0 0,0 1 1 0 0,0 0 0 0 0,-1 0 0 0 0,1 0 0 0 0,0-1-1 0 0,0 1 1 0 0,0 0 0 0 0,0 0 0 0 0,-1 0 0 0 0,1 0-1 0 0,0 0 1 0 0,0-1 0 0 0,0 1 0 0 0,-1 0 0 0 0,1 0-1 0 0,0 0 1 0 0,-1 0 0 0 0,-1-1 9 0 0,-1 0 0 0 0,0 0 0 0 0,0 0 0 0 0,1 1 0 0 0,-1-1 0 0 0,0 1 0 0 0,0-1 0 0 0,0 1 0 0 0,-4 1 0 0 0,-696 28 2012 0 0,90-29-1981 0 0,603 0-23 0 0,-215 8 502 0 0,194-5-410 0 0,1 1 0 0 0,-1 2 0 0 0,2 1 1 0 0,-1 1-1 0 0,-36 16 0 0 0,65-24-100 0 0,0 0 1 0 0,0 1-1 0 0,1-1 0 0 0,-1 0 0 0 0,0 0 1 0 0,0 0-1 0 0,1 1 0 0 0,-1-1 0 0 0,0 0 1 0 0,1 1-1 0 0,-1-1 0 0 0,0 1 0 0 0,1-1 1 0 0,-1 1-1 0 0,1-1 0 0 0,-1 1 0 0 0,1-1 0 0 0,-1 1 1 0 0,1-1-1 0 0,-1 1 0 0 0,1 0 0 0 0,-1-1 1 0 0,1 1-1 0 0,0 0 0 0 0,-1 1 0 0 0,18 2 259 0 0,32-5-98 0 0,126-16-939 0 0,126-4-2091 0 0,-166 25-2047 0 0,-105-3-206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5.722"/>
    </inkml:context>
    <inkml:brush xml:id="br0">
      <inkml:brushProperty name="width" value="0.05" units="cm"/>
      <inkml:brushProperty name="height" value="0.05" units="cm"/>
      <inkml:brushProperty name="color" value="#E71224"/>
    </inkml:brush>
  </inkml:definitions>
  <inkml:trace contextRef="#ctx0" brushRef="#br0">328 100 5969 0 0,'0'-2'508'0'0,"1"-1"0"0"0,0 1 0 0 0,-1-1 0 0 0,1 1 0 0 0,-1-1 0 0 0,0 1 0 0 0,0-1 0 0 0,0 0 0 0 0,0 1 0 0 0,-1-1 0 0 0,1 1 0 0 0,-1-1 0 0 0,1 1 0 0 0,-1-1 0 0 0,0 1 0 0 0,0-1 0 0 0,-2-3 0 0 0,1 2-216 0 0,-1 1 0 0 0,1 0-1 0 0,-1 0 1 0 0,1 0 0 0 0,-1 0 0 0 0,0 0 0 0 0,0 0 0 0 0,-1 1 0 0 0,1 0 0 0 0,-7-4 0 0 0,5 3-239 0 0,1 1 0 0 0,-1 0 0 0 0,1 0-1 0 0,-1 1 1 0 0,0-1 0 0 0,0 1 0 0 0,0 0 0 0 0,0 1 0 0 0,0-1 0 0 0,1 1 0 0 0,-1 0-1 0 0,0 0 1 0 0,0 0 0 0 0,0 1 0 0 0,0 0 0 0 0,0-1 0 0 0,0 2 0 0 0,0-1 0 0 0,-7 4-1 0 0,-4 4-9 0 0,1 1-1 0 0,1 1 1 0 0,0 0-1 0 0,0 1 0 0 0,1 0 1 0 0,1 1-1 0 0,0 0 0 0 0,-13 20 1 0 0,19-24 2 0 0,1-1 0 0 0,-1 1 0 0 0,2 0 0 0 0,-1 1 0 0 0,1-1 0 0 0,1 1 0 0 0,0 0 0 0 0,0 0 0 0 0,1 0 0 0 0,0 0 0 0 0,1 0 0 0 0,0 0 0 0 0,1 1 0 0 0,0-1 0 0 0,2 20 0 0 0,-1-26-7 0 0,0-1 0 0 0,0 1 1 0 0,0-1-1 0 0,1 1 0 0 0,-1-1 0 0 0,1 1 0 0 0,-1-1 1 0 0,1 0-1 0 0,0 0 0 0 0,1 0 0 0 0,-1 0 0 0 0,0 0 0 0 0,1 0 1 0 0,0-1-1 0 0,5 5 0 0 0,-3-4-5 0 0,0 1-1 0 0,1-2 1 0 0,-1 1 0 0 0,1 0-1 0 0,0-1 1 0 0,0 0 0 0 0,0-1-1 0 0,0 1 1 0 0,6 0 0 0 0,-1-1-27 0 0,1 0 1 0 0,-1-1 0 0 0,0 0 0 0 0,1-1 0 0 0,-1 0-1 0 0,0-1 1 0 0,0 0 0 0 0,0-1 0 0 0,0 0-1 0 0,11-5 1 0 0,-9 2-71 0 0,-1-1 0 0 0,0 0 0 0 0,0-1-1 0 0,-1 0 1 0 0,0-1 0 0 0,-1-1 0 0 0,1 1-1 0 0,11-17 1 0 0,-16 20-3 0 0,-1-1 0 0 0,0-1 0 0 0,0 1 0 0 0,-1-1 0 0 0,0 0 0 0 0,0 0 0 0 0,-1 0 0 0 0,0 0 0 0 0,-1 0 0 0 0,1-1 0 0 0,-1 1 0 0 0,-1-1 0 0 0,0 0 0 0 0,0-13 0 0 0,-10-15-167 0 0,9 36 239 0 0,0 0 0 0 0,0 0-1 0 0,-1 0 1 0 0,1 0 0 0 0,-1 0-1 0 0,1 0 1 0 0,-1 0 0 0 0,1 0-1 0 0,-1 0 1 0 0,1 0 0 0 0,-1 0-1 0 0,0 0 1 0 0,1 1 0 0 0,-1-1-1 0 0,0 0 1 0 0,0 0 0 0 0,0 1-1 0 0,0-1 1 0 0,0 1 0 0 0,1-1-1 0 0,-1 0 1 0 0,0 1 0 0 0,0 0-1 0 0,-1-1 1 0 0,1 1 0 0 0,0 0-1 0 0,0-1 1 0 0,0 1 0 0 0,0 0-1 0 0,-1 0 1 0 0,1 1 3 0 0,0-1 0 0 0,0 1 1 0 0,0 0-1 0 0,0 0 0 0 0,0 0 0 0 0,1 0 1 0 0,-1 0-1 0 0,0 0 0 0 0,0 0 0 0 0,1 0 1 0 0,-1 0-1 0 0,1 0 0 0 0,-1 0 1 0 0,1 0-1 0 0,0 0 0 0 0,-1 1 0 0 0,1-1 1 0 0,0 0-1 0 0,0 0 0 0 0,-1 0 0 0 0,1 1 1 0 0,0-1-1 0 0,0 0 0 0 0,1 0 0 0 0,-1 1 1 0 0,0-1-1 0 0,1 2 0 0 0,6 35 44 0 0,-4-28 0 0 0,0-1 1 0 0,1 0 0 0 0,0 0-1 0 0,1-1 1 0 0,0 1-1 0 0,0-1 1 0 0,1 0 0 0 0,0-1-1 0 0,0 1 1 0 0,0-1 0 0 0,1 0-1 0 0,1-1 1 0 0,-1 1 0 0 0,1-2-1 0 0,12 8 1 0 0,-9-7-308 0 0,0-1-1 0 0,1 0 1 0 0,0-1 0 0 0,-1 0-1 0 0,2 0 1 0 0,-1-2 0 0 0,0 0-1 0 0,1 0 1 0 0,-1-1-1 0 0,1 0 1 0 0,19-2 0 0 0,-15-1-2586 0 0,0 0 1 0 0,29-8-1 0 0,-25 4-3440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1.300"/>
    </inkml:context>
    <inkml:brush xml:id="br0">
      <inkml:brushProperty name="width" value="0.05" units="cm"/>
      <inkml:brushProperty name="height" value="0.05" units="cm"/>
      <inkml:brushProperty name="color" value="#E71224"/>
    </inkml:brush>
  </inkml:definitions>
  <inkml:trace contextRef="#ctx0" brushRef="#br0">549 257 6073 0 0,'-2'4'5432'0'0,"-5"7"-4493"0"0,7-31-63 0 0,-2 0 0 0 0,0 0 1 0 0,-1 0-1 0 0,-11-34 0 0 0,11 42-829 0 0,-1 1-1 0 0,-1 0 1 0 0,0 1 0 0 0,0-1-1 0 0,-1 1 1 0 0,0 0 0 0 0,-1 0-1 0 0,0 1 1 0 0,-13-14 0 0 0,18 21-50 0 0,0 0 0 0 0,0 0 0 0 0,0 0 0 0 0,0 1 0 0 0,-1-1 0 0 0,1 1 1 0 0,0-1-1 0 0,-1 1 0 0 0,0 0 0 0 0,1 0 0 0 0,-1 0 0 0 0,0 0 0 0 0,1 1 0 0 0,-1-1 1 0 0,0 1-1 0 0,0-1 0 0 0,1 1 0 0 0,-1 0 0 0 0,0 0 0 0 0,0 1 0 0 0,0-1 0 0 0,1 0 1 0 0,-1 1-1 0 0,0 0 0 0 0,1-1 0 0 0,-1 1 0 0 0,0 0 0 0 0,1 1 0 0 0,-1-1 1 0 0,1 0-1 0 0,-1 1 0 0 0,1-1 0 0 0,-4 4 0 0 0,-6 5-67 0 0,1 2 1 0 0,0-1-1 0 0,0 1 0 0 0,-16 25 0 0 0,14-18 65 0 0,-3 0-21 0 0,2 1 0 0 0,1 1 1 0 0,1 0-1 0 0,-18 41 1 0 0,27-54 17 0 0,0 1 0 0 0,1-1 0 0 0,0 1 0 0 0,0 0 0 0 0,1-1 0 0 0,1 1 0 0 0,-1 0 0 0 0,1 0 0 0 0,1-1 0 0 0,-1 1 0 0 0,1 0 1 0 0,1 0-1 0 0,0-1 0 0 0,0 1 0 0 0,1-1 0 0 0,6 15 0 0 0,-1-7-1 0 0,1 4-9 0 0,0 0 0 0 0,2 0 1 0 0,1-1-1 0 0,22 29 0 0 0,-30-44 23 0 0,-1 0-1 0 0,1 0 0 0 0,0 0 0 0 0,0-1 1 0 0,0 0-1 0 0,1 0 0 0 0,-1 0 1 0 0,1 0-1 0 0,0 0 0 0 0,0-1 0 0 0,0 0 1 0 0,0 0-1 0 0,0-1 0 0 0,0 1 0 0 0,0-1 1 0 0,0 0-1 0 0,1-1 0 0 0,-1 1 1 0 0,1-1-1 0 0,-1 0 0 0 0,0 0 0 0 0,1-1 1 0 0,-1 1-1 0 0,10-4 0 0 0,-5 1 0 0 0,0 0 0 0 0,0-1 0 0 0,0 0 0 0 0,0-1 0 0 0,-1 0 0 0 0,0 0 0 0 0,0-1 0 0 0,0-1 0 0 0,-1 1 0 0 0,0-1-1 0 0,0-1 1 0 0,0 0 0 0 0,-1 0 0 0 0,-1 0 0 0 0,1-1 0 0 0,-1 0 0 0 0,-1 0 0 0 0,0 0 0 0 0,0-1 0 0 0,0 1 0 0 0,3-16 0 0 0,-1 3 258 0 0,-2-1 0 0 0,0 0 0 0 0,-2 0 0 0 0,0 0 0 0 0,-1 0 0 0 0,-2 0 0 0 0,0-1 0 0 0,-7-42 0 0 0,6 44 39 0 0,10 29-599 0 0,9 33-159 0 0,-12-19 434 0 0,-1 0 0 0 0,-1 0-1 0 0,0 1 1 0 0,-2-1 0 0 0,-1 1 0 0 0,-1 24-1 0 0,-5 12 23 0 0,-13 58 0 0 0,12-72-37 0 0,2 1 0 0 0,1 0 0 0 0,3-1-1 0 0,9 83 1 0 0,52 173-187 0 0,-56-280 226 0 0,-1 1 1 0 0,-1-1-1 0 0,0 1 0 0 0,-2 0 1 0 0,0 0-1 0 0,-1 0 1 0 0,-1 0-1 0 0,-8 41 0 0 0,6-54 20 0 0,1 1 0 0 0,-1-1 0 0 0,0 0 0 0 0,0 1 0 0 0,-1-1 0 0 0,0-1 0 0 0,-1 1 0 0 0,0-1 0 0 0,0 1 0 0 0,-1-1 0 0 0,1-1 0 0 0,-1 1-1 0 0,-1-1 1 0 0,1 0 0 0 0,-1-1 0 0 0,0 1 0 0 0,-1-1 0 0 0,1-1 0 0 0,-1 1 0 0 0,0-1 0 0 0,0-1 0 0 0,0 1 0 0 0,-15 3 0 0 0,-6-1 8 0 0,-1-1 0 0 0,0-1 0 0 0,0-2 0 0 0,0-1 0 0 0,0-1 0 0 0,0-1 0 0 0,0-2 1 0 0,0-1-1 0 0,0-2 0 0 0,1-1 0 0 0,-56-20 0 0 0,77 24-111 0 0,0-1-1 0 0,1 1 1 0 0,-1-2 0 0 0,1 1 0 0 0,0-1-1 0 0,0 0 1 0 0,1 0 0 0 0,-1-1 0 0 0,1 0-1 0 0,1 0 1 0 0,-1-1 0 0 0,1 1-1 0 0,0-1 1 0 0,0 0 0 0 0,1-1 0 0 0,0 1-1 0 0,-6-16 1 0 0,8 15-418 0 0,0 0 0 0 0,0-1 0 0 0,1 1 0 0 0,0 0 0 0 0,0-1 0 0 0,1 1 0 0 0,0-1 1 0 0,1 1-1 0 0,-1-1 0 0 0,2 1 0 0 0,3-14 0 0 0,-1 10-174 0 0,0 0 1 0 0,1 0 0 0 0,1 1 0 0 0,0-1-1 0 0,1 1 1 0 0,0 1 0 0 0,13-17-1 0 0,-2 6-3199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1.781"/>
    </inkml:context>
    <inkml:brush xml:id="br0">
      <inkml:brushProperty name="width" value="0.05" units="cm"/>
      <inkml:brushProperty name="height" value="0.05" units="cm"/>
      <inkml:brushProperty name="color" value="#E71224"/>
    </inkml:brush>
  </inkml:definitions>
  <inkml:trace contextRef="#ctx0" brushRef="#br0">267 98 7786 0 0,'7'-39'5956'0'0,"-3"-19"-4609"0"0,-6 64-1409 0 0,-1 1 0 0 0,0-1 0 0 0,0 1 0 0 0,-1-1 0 0 0,1 0 0 0 0,-1 0 0 0 0,-1-1 0 0 0,-7 9 1 0 0,0 1 5 0 0,-49 64 63 0 0,32-45 42 0 0,1 3 0 0 0,-42 73 1 0 0,64-98-2 0 0,0 1 1 0 0,1 0 0 0 0,0 0-1 0 0,1 1 1 0 0,0 0-1 0 0,1-1 1 0 0,1 1 0 0 0,0 0-1 0 0,1 0 1 0 0,1 0-1 0 0,0 1 1 0 0,0-1 0 0 0,5 21-1 0 0,4 7-35 0 0,2-1-1 0 0,29 73 1 0 0,-29-89-690 0 0,2 0 1 0 0,0-1 0 0 0,1 0 0 0 0,1-2 0 0 0,27 32 0 0 0,-38-50 469 0 0,0 0 1 0 0,0-1-1 0 0,0 1 1 0 0,0-1-1 0 0,0 0 1 0 0,1 0 0 0 0,-1-1-1 0 0,1 1 1 0 0,0-1-1 0 0,0 0 1 0 0,0 0-1 0 0,0-1 1 0 0,0 0-1 0 0,0 0 1 0 0,0 0-1 0 0,1 0 1 0 0,-1-1-1 0 0,0 1 1 0 0,0-1-1 0 0,1-1 1 0 0,-1 1 0 0 0,0-1-1 0 0,0 0 1 0 0,1 0-1 0 0,-1-1 1 0 0,6-2-1 0 0,13-5-4518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2.421"/>
    </inkml:context>
    <inkml:brush xml:id="br0">
      <inkml:brushProperty name="width" value="0.05" units="cm"/>
      <inkml:brushProperty name="height" value="0.05" units="cm"/>
      <inkml:brushProperty name="color" value="#E71224"/>
    </inkml:brush>
  </inkml:definitions>
  <inkml:trace contextRef="#ctx0" brushRef="#br0">772 13 10450 0 0,'0'0'153'0'0,"0"0"-1"0"0,0-1 1 0 0,0 1 0 0 0,0-1-1 0 0,0 1 1 0 0,0-1-1 0 0,0 1 1 0 0,1-1 0 0 0,-1 1-1 0 0,-1 0 1 0 0,1-1-1 0 0,0 1 1 0 0,0-1 0 0 0,0 1-1 0 0,0-1 1 0 0,0 1-1 0 0,0-1 1 0 0,0 1 0 0 0,-1 0-1 0 0,1-1 1 0 0,0 1-1 0 0,0-1 1 0 0,-1 1 0 0 0,1 0-1 0 0,0-1 1 0 0,0 1-1 0 0,-1 0 1 0 0,0-1-1 0 0,-6 11 408 0 0,-5 24-1152 0 0,-30 121 434 0 0,33-132 188 0 0,-1 0 0 0 0,0 0 0 0 0,-2-1 0 0 0,-21 29 0 0 0,23-37-29 0 0,-2 0 0 0 0,0-1 0 0 0,-1 0 0 0 0,0-1-1 0 0,-1-1 1 0 0,0 0 0 0 0,-1-1 0 0 0,0 0 0 0 0,0-2 0 0 0,-1 1-1 0 0,0-2 1 0 0,-1 0 0 0 0,0-1 0 0 0,-20 4 0 0 0,18-5-149 0 0,0-2 1 0 0,0 0-1 0 0,-1-1 1 0 0,1-1-1 0 0,-1-1 0 0 0,1-1 1 0 0,-1 0-1 0 0,1-2 1 0 0,0 0-1 0 0,0-1 1 0 0,0-1-1 0 0,-35-14 0 0 0,47 16 224 0 0,-1-1-1 0 0,0-1 0 0 0,1 1 0 0 0,0-1 0 0 0,0-1 1 0 0,0 1-1 0 0,1-1 0 0 0,0 0 0 0 0,0 0 0 0 0,0-1 1 0 0,1 0-1 0 0,0 0 0 0 0,0 0 0 0 0,1-1 0 0 0,-6-13 0 0 0,8 16-15 0 0,1 1 0 0 0,-1-1-1 0 0,1 0 1 0 0,0 1 0 0 0,1-1-1 0 0,-1 0 1 0 0,1 1 0 0 0,0-1-1 0 0,0 0 1 0 0,1 0 0 0 0,-1 1-1 0 0,1-1 1 0 0,0 0 0 0 0,0 1-1 0 0,0-1 1 0 0,1 0 0 0 0,0 1-1 0 0,0 0 1 0 0,0-1 0 0 0,0 1-1 0 0,1 0 1 0 0,-1 0-1 0 0,1 1 1 0 0,0-1 0 0 0,0 0-1 0 0,1 1 1 0 0,-1 0 0 0 0,1 0-1 0 0,6-5 1 0 0,3-1-88 0 0,0 2 0 0 0,1-1 0 0 0,0 1 0 0 0,0 1-1 0 0,1 1 1 0 0,-1 0 0 0 0,31-6 0 0 0,-18 7 187 0 0,0 1 0 0 0,0 0 0 0 0,46 4 0 0 0,-66 0-136 0 0,0 0 1 0 0,0 0-1 0 0,0 1 0 0 0,-1 0 1 0 0,1 0-1 0 0,0 1 1 0 0,-1 0-1 0 0,0 0 1 0 0,0 1-1 0 0,0 0 0 0 0,0 0 1 0 0,0 0-1 0 0,-1 0 1 0 0,1 1-1 0 0,8 10 0 0 0,4 8-96 0 0,0 0 1 0 0,22 41-1 0 0,-16-24 53 0 0,21 35-77 0 0,22 35-117 0 0,-58-98-158 0 0,0 0 1 0 0,0-1-1 0 0,2 0 0 0 0,-1-1 0 0 0,1 0 0 0 0,18 12 0 0 0,-24-20 42 0 0,0 0 1 0 0,0 0-1 0 0,0 0 1 0 0,0-1 0 0 0,0 1-1 0 0,0-1 1 0 0,0-1-1 0 0,1 1 1 0 0,-1-1-1 0 0,0 1 1 0 0,1-2-1 0 0,-1 1 1 0 0,0 0-1 0 0,0-1 1 0 0,1 0-1 0 0,-1-1 1 0 0,0 1-1 0 0,0-1 1 0 0,0 0 0 0 0,8-4-1 0 0,10-5-3409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2.865"/>
    </inkml:context>
    <inkml:brush xml:id="br0">
      <inkml:brushProperty name="width" value="0.05" units="cm"/>
      <inkml:brushProperty name="height" value="0.05" units="cm"/>
      <inkml:brushProperty name="color" value="#E71224"/>
    </inkml:brush>
  </inkml:definitions>
  <inkml:trace contextRef="#ctx0" brushRef="#br0">65 14 4233 0 0,'-1'-1'147'0'0,"0"0"0"0"0,1 0 1 0 0,-1 0-1 0 0,0 0 0 0 0,0 1 0 0 0,1-1 1 0 0,-1 0-1 0 0,0 0 0 0 0,0 1 0 0 0,0-1 1 0 0,0 0-1 0 0,0 1 0 0 0,0-1 0 0 0,0 1 1 0 0,0-1-1 0 0,0 1 0 0 0,0 0 0 0 0,-1-1 1 0 0,1 1-1 0 0,0 0 0 0 0,0 0 0 0 0,0 0 1 0 0,0 0-1 0 0,0 0 0 0 0,-2 0 0 0 0,2 1 86 0 0,0 0-1 0 0,0 0 1 0 0,1 0-1 0 0,-1 0 1 0 0,1 1-1 0 0,-1-1 1 0 0,1 0-1 0 0,-1 0 1 0 0,1 1-1 0 0,0-1 1 0 0,-1 0-1 0 0,1 1 1 0 0,0-1 0 0 0,0 0-1 0 0,0 1 1 0 0,0-1-1 0 0,0 0 1 0 0,1 1-1 0 0,-1-1 1 0 0,1 2-1 0 0,-1 15 82 0 0,0 0-1 0 0,0 0 1 0 0,-2 0 0 0 0,-1 0-1 0 0,-7 28 1 0 0,4-19-346 0 0,-3 37 0 0 0,7-25 18 0 0,1 1 0 0 0,3-1 0 0 0,1 0 0 0 0,9 43 0 0 0,-8-61 20 0 0,1-1 0 0 0,1 1 0 0 0,1-1-1 0 0,1 0 1 0 0,1 0 0 0 0,1-1 0 0 0,0 0-1 0 0,1-1 1 0 0,16 20 0 0 0,-20-31-49 0 0,-1 0 1 0 0,2 0-1 0 0,-1-1 1 0 0,1 0-1 0 0,-1 0 0 0 0,2-1 1 0 0,-1 0-1 0 0,1 0 1 0 0,-1-1-1 0 0,1 0 0 0 0,0-1 1 0 0,1 0-1 0 0,-1 0 1 0 0,1-1-1 0 0,-1 0 1 0 0,1-1-1 0 0,-1 0 0 0 0,14 0 1 0 0,-7-1-579 0 0,-1-1 1 0 0,0-1 0 0 0,0 0-1 0 0,0-1 1 0 0,0-1-1 0 0,-1 0 1 0 0,1-1 0 0 0,-1-1-1 0 0,0 0 1 0 0,0-1-1 0 0,14-9 1 0 0,-3-2-3596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3.264"/>
    </inkml:context>
    <inkml:brush xml:id="br0">
      <inkml:brushProperty name="width" value="0.05" units="cm"/>
      <inkml:brushProperty name="height" value="0.05" units="cm"/>
      <inkml:brushProperty name="color" value="#E71224"/>
    </inkml:brush>
  </inkml:definitions>
  <inkml:trace contextRef="#ctx0" brushRef="#br0">9 181 11634 0 0,'-1'-3'1526'0'0,"-4"-18"1565"0"0,4 19-3108 0 0,1-1 0 0 0,-1 1 0 0 0,1-1 0 0 0,-1 1 0 0 0,1-1 0 0 0,0 1 0 0 0,0-1 0 0 0,0 0 0 0 0,1-3 0 0 0,2 5-156 0 0,-1 1-1 0 0,1-1 1 0 0,0 1 0 0 0,-1-1 0 0 0,1 1 0 0 0,0 0-1 0 0,-1 0 1 0 0,1 0 0 0 0,0 1 0 0 0,-1-1-1 0 0,4 1 1 0 0,4 0 10 0 0,7-3 411 0 0,0 0 1 0 0,0-1-1 0 0,-1-1 0 0 0,1-1 1 0 0,-1 0-1 0 0,0-1 0 0 0,0-1 0 0 0,23-14 1 0 0,-15 9-378 0 0,1 1-1 0 0,34-11 1 0 0,-18 13-2175 0 0,0 2 0 0 0,1 2 0 0 0,50-1-1 0 0,-63 5-2772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3.717"/>
    </inkml:context>
    <inkml:brush xml:id="br0">
      <inkml:brushProperty name="width" value="0.05" units="cm"/>
      <inkml:brushProperty name="height" value="0.05" units="cm"/>
      <inkml:brushProperty name="color" value="#E71224"/>
    </inkml:brush>
  </inkml:definitions>
  <inkml:trace contextRef="#ctx0" brushRef="#br0">0 3 8914 0 0,'0'0'106'0'0,"0"0"1"0"0,0-1 0 0 0,1 1-1 0 0,-1 0 1 0 0,0 0-1 0 0,0 0 1 0 0,0-1-1 0 0,0 1 1 0 0,1 0 0 0 0,-1 0-1 0 0,0 0 1 0 0,0 0-1 0 0,0 0 1 0 0,1 0-1 0 0,-1 0 1 0 0,0-1 0 0 0,0 1-1 0 0,0 0 1 0 0,1 0-1 0 0,-1 0 1 0 0,0 0-1 0 0,0 0 1 0 0,1 0 0 0 0,-1 0-1 0 0,0 0 1 0 0,0 0-1 0 0,1 0 1 0 0,-1 0-1 0 0,0 0 1 0 0,0 0 0 0 0,0 0-1 0 0,1 1 1 0 0,-1-1-1 0 0,0 0 1 0 0,0 0-1 0 0,1 0 1 0 0,3 9 498 0 0,-2 12-1075 0 0,-2 10 932 0 0,2 1-1 0 0,0-1 0 0 0,2 0 1 0 0,10 37-1 0 0,-8-49-350 0 0,0-1 0 0 0,1 0-1 0 0,1-1 1 0 0,0 0 0 0 0,2 0-1 0 0,0 0 1 0 0,0-1 0 0 0,16 17-1 0 0,-9-14-83 0 0,13 16 21 0 0,50 74 1 0 0,-73-96-70 0 0,1 1 0 0 0,-2-1 0 0 0,0 1 0 0 0,0 0 0 0 0,-2 0 0 0 0,0 1 0 0 0,0-1 1 0 0,-1 1-1 0 0,-1 0 0 0 0,0 16 0 0 0,-2-2-264 0 0,-2 0-1 0 0,0 0 1 0 0,-3-1 0 0 0,0 1 0 0 0,-1-1 0 0 0,-18 46-1 0 0,9-37-1158 0 0,-2-1 0 0 0,-1-1 0 0 0,-1 0 0 0 0,-33 42 0 0 0,11-24-4080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5.916"/>
    </inkml:context>
    <inkml:brush xml:id="br0">
      <inkml:brushProperty name="width" value="0.05" units="cm"/>
      <inkml:brushProperty name="height" value="0.05" units="cm"/>
      <inkml:brushProperty name="color" value="#E71224"/>
    </inkml:brush>
  </inkml:definitions>
  <inkml:trace contextRef="#ctx0" brushRef="#br0">72 166 7202 0 0,'-71'-90'617'0'0,"73"89"-326"0"0,1-1-1 0 0,-1 1 1 0 0,1 0-1 0 0,0 0 1 0 0,0 0-1 0 0,0 0 1 0 0,-1 0-1 0 0,1 1 1 0 0,0-1-1 0 0,4 1 1 0 0,-3-1-205 0 0,84-14 270 0 0,2 4-1 0 0,104 1 1 0 0,180 23 0 0 0,-171 12-264 0 0,48 3-2234 0 0,-246-28 1905 0 0,1 0 1 0 0,0 0-1 0 0,0 0 0 0 0,0-1 0 0 0,0 0 0 0 0,0 0 0 0 0,10-4 0 0 0,-15 4 193 0 0,0 1-1 0 0,0-1 0 0 0,1 0 1 0 0,-1 1-1 0 0,0-1 1 0 0,0 0-1 0 0,0 0 0 0 0,0 0 1 0 0,0 0-1 0 0,0 0 1 0 0,0 0-1 0 0,0 0 0 0 0,0-1 1 0 0,0 1-1 0 0,-1 0 1 0 0,1 0-1 0 0,-1-1 0 0 0,1 1 1 0 0,-1 0-1 0 0,1-1 1 0 0,-1 1-1 0 0,1-1 0 0 0,-1 1 1 0 0,0 0-1 0 0,0-1 0 0 0,0 1 1 0 0,0-1-1 0 0,0 1 1 0 0,0-1-1 0 0,0 1 0 0 0,-1 0 1 0 0,1-1-1 0 0,0 1 1 0 0,-1-1-1 0 0,1 1 0 0 0,-1 0 1 0 0,0-2-1 0 0,-7-15-1246 0 0,-4-4-3502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6.387"/>
    </inkml:context>
    <inkml:brush xml:id="br0">
      <inkml:brushProperty name="width" value="0.05" units="cm"/>
      <inkml:brushProperty name="height" value="0.05" units="cm"/>
      <inkml:brushProperty name="color" value="#E71224"/>
    </inkml:brush>
  </inkml:definitions>
  <inkml:trace contextRef="#ctx0" brushRef="#br0">137 0 3041 0 0,'46'42'4122'0'0,"11"27"-3616"0"0,-14-15 1730 0 0,-23-37 648 0 0,-19-16-2820 0 0,1 1 0 0 0,0-1 0 0 0,-1 0 0 0 0,1 0 0 0 0,-1 1 0 0 0,1-1 0 0 0,-1 1 0 0 0,0-1 0 0 0,0 1 0 0 0,1-1 0 0 0,-1 1 0 0 0,0 0 0 0 0,0 0 0 0 0,-1-1 0 0 0,1 1 0 0 0,0 0 0 0 0,-1 0 0 0 0,1 0 0 0 0,-1 0-1 0 0,1 0 1 0 0,-1 0 0 0 0,0 0 0 0 0,0 4 0 0 0,0 5-161 0 0,1 27 88 0 0,-2 1 0 0 0,-1-1 0 0 0,-2 0 0 0 0,-14 59 0 0 0,16-87-189 0 0,-1-1 0 0 0,0 0 0 0 0,-1 0 0 0 0,0-1 0 0 0,0 1 0 0 0,-1-1 0 0 0,0 0 0 0 0,-1 0 0 0 0,1 0 0 0 0,-2-1 0 0 0,1 0 0 0 0,-1 0 0 0 0,0-1 0 0 0,0 1 0 0 0,-1-1 0 0 0,1-1 0 0 0,-1 0 0 0 0,-1 0 0 0 0,1-1 0 0 0,-1 1 0 0 0,0-2 0 0 0,0 1 0 0 0,-18 3 0 0 0,14-4-371 0 0,-1-2 1 0 0,1 1-1 0 0,0-2 1 0 0,-1 0-1 0 0,-23-2 1 0 0,9-3-4219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6.792"/>
    </inkml:context>
    <inkml:brush xml:id="br0">
      <inkml:brushProperty name="width" value="0.05" units="cm"/>
      <inkml:brushProperty name="height" value="0.05" units="cm"/>
      <inkml:brushProperty name="color" value="#E71224"/>
    </inkml:brush>
  </inkml:definitions>
  <inkml:trace contextRef="#ctx0" brushRef="#br0">67 55 7738 0 0,'0'-2'351'0'0,"-11"-40"1261"0"0,11 42-1643 0 0,-1-1 1 0 0,1 0-1 0 0,0 1 1 0 0,-1-1-1 0 0,1 0 1 0 0,0 1 0 0 0,-1-1-1 0 0,1 1 1 0 0,-1-1-1 0 0,1 1 1 0 0,-1-1 0 0 0,1 1-1 0 0,-1-1 1 0 0,1 1-1 0 0,-1 0 1 0 0,1-1-1 0 0,-1 1 1 0 0,0 0 0 0 0,1-1-1 0 0,-1 1 1 0 0,-1 0-1 0 0,1 0 13 0 0,1 0 0 0 0,-1 0 0 0 0,0 1 0 0 0,0-1 0 0 0,0 1 0 0 0,0-1 0 0 0,0 0 0 0 0,0 1 0 0 0,0-1 0 0 0,1 1 0 0 0,-1 0 0 0 0,0-1 0 0 0,0 1 0 0 0,1 0 0 0 0,-1-1 0 0 0,1 1 0 0 0,-1 0 0 0 0,0 0 0 0 0,1 0 0 0 0,-1 1 0 0 0,-1 2 440 0 0,0 0 1 0 0,0 1 0 0 0,0-1 0 0 0,1 1-1 0 0,-1-1 1 0 0,1 1 0 0 0,1-1 0 0 0,-1 1 0 0 0,0 0-1 0 0,1 7 1 0 0,4 51-190 0 0,-2-44-102 0 0,3 71-136 0 0,-4 0 0 0 0,-22 176 0 0 0,19-252-18 0 0,0 0 0 0 0,2 1 0 0 0,-1-1-1 0 0,2 1 1 0 0,0-1 0 0 0,0 0 0 0 0,8 28 0 0 0,-7-36 30 0 0,0-1 1 0 0,0 0-1 0 0,0 0 1 0 0,1 0-1 0 0,0 0 1 0 0,0 0-1 0 0,0 0 1 0 0,1-1-1 0 0,0 1 1 0 0,-1-1-1 0 0,2 0 1 0 0,-1 0-1 0 0,0-1 1 0 0,1 1-1 0 0,-1-1 0 0 0,1 0 1 0 0,0 0-1 0 0,0-1 1 0 0,0 1-1 0 0,1-1 1 0 0,-1 0-1 0 0,11 2 1 0 0,-5-2-112 0 0,1 1-1 0 0,1-2 1 0 0,-1 0-1 0 0,0 0 1 0 0,0-1 0 0 0,0 0-1 0 0,25-5 1 0 0,-31 4-271 0 0,0-1 0 0 0,0 1 0 0 0,0-1 1 0 0,-1 0-1 0 0,1-1 0 0 0,0 0 0 0 0,-1 0 0 0 0,1 0 1 0 0,-1 0-1 0 0,0-1 0 0 0,0 0 0 0 0,-1 0 0 0 0,1 0 1 0 0,-1-1-1 0 0,0 1 0 0 0,0-1 0 0 0,5-8 0 0 0,1-6-4562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7.211"/>
    </inkml:context>
    <inkml:brush xml:id="br0">
      <inkml:brushProperty name="width" value="0.05" units="cm"/>
      <inkml:brushProperty name="height" value="0.05" units="cm"/>
      <inkml:brushProperty name="color" value="#E71224"/>
    </inkml:brush>
  </inkml:definitions>
  <inkml:trace contextRef="#ctx0" brushRef="#br0">705 81 11138 0 0,'12'-20'2981'0'0,"-6"12"-2688"0"0,-1 0 1 0 0,-1-1-1 0 0,1 1 0 0 0,5-19 0 0 0,-15 27-336 0 0,0 0 1 0 0,0 1-1 0 0,0 0 1 0 0,0 0-1 0 0,1 1 1 0 0,-8 2-1 0 0,6-2 27 0 0,-23 5 3 0 0,-1-1-1 0 0,0-1 0 0 0,1-2 1 0 0,-41 0-1 0 0,-123-13-71 0 0,121 5 74 0 0,25 1-300 0 0,22 1-228 0 0,0 1 0 0 0,-1 1 0 0 0,1 1 0 0 0,-1 2 0 0 0,-27 4 0 0 0,38-1-1652 0 0,15-5 2133 0 0,0 0 0 0 0,0 0 0 0 0,-1 0 0 0 0,1 0 0 0 0,0 0 0 0 0,0 0 0 0 0,0 1 0 0 0,-1-1 0 0 0,1 0 0 0 0,0 0 0 0 0,0 0 0 0 0,0 0 0 0 0,-1 0 0 0 0,1 0 0 0 0,0 0 0 0 0,0 0 0 0 0,0 1 0 0 0,0-1 0 0 0,-1 0 0 0 0,1 0 0 0 0,0 0 0 0 0,0 0 0 0 0,0 1 0 0 0,0-1 0 0 0,0 0 0 0 0,0 0 0 0 0,0 0 0 0 0,0 0 0 0 0,0 1 0 0 0,-1-1 0 0 0,1 0 0 0 0,0 0 0 0 0,0 0 0 0 0,0 1 0 0 0,0-1 0 0 0,0 0 0 0 0,0 0 0 0 0,0 0 0 0 0,0 1 0 0 0,0-1 0 0 0,0 0 0 0 0,1 0 0 0 0,-1 0 0 0 0,0 1 0 0 0,0-1 0 0 0,0 0 0 0 0,0 0 0 0 0,0 0 0 0 0,0 1 0 0 0,0-1 0 0 0,0 0 0 0 0,1 0 0 0 0,-1 0 0 0 0,0 0 0 0 0,0 1 0 0 0,0-1 0 0 0,0 0 0 0 0,0 0 0 0 0,1 0 0 0 0,-1 0 0 0 0,6 4-4687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6.208"/>
    </inkml:context>
    <inkml:brush xml:id="br0">
      <inkml:brushProperty name="width" value="0.05" units="cm"/>
      <inkml:brushProperty name="height" value="0.05" units="cm"/>
      <inkml:brushProperty name="color" value="#E71224"/>
    </inkml:brush>
  </inkml:definitions>
  <inkml:trace contextRef="#ctx0" brushRef="#br0">267 34 6801 0 0,'1'-2'758'0'0,"19"-20"5397"0"0,-17 13-3514 0 0,-15 8-840 0 0,6 4-1766 0 0,0-1 0 0 0,0 1 0 0 0,0 0 0 0 0,1 0 0 0 0,-1 0 0 0 0,1 1 0 0 0,0 0 0 0 0,0 0 0 0 0,0 0 0 0 0,1 1 0 0 0,-5 5 0 0 0,-2 4 84 0 0,0 0-1 0 0,-15 27 1 0 0,-1 11-85 0 0,2 1-1 0 0,3 1 1 0 0,2 1 0 0 0,3 1-1 0 0,2 1 1 0 0,3 0 0 0 0,-8 79-1 0 0,17-102 20 0 0,2 0 0 0 0,1 0-1 0 0,2 0 1 0 0,1 0 0 0 0,1-1-1 0 0,2 1 1 0 0,1-1 0 0 0,21 55-1 0 0,-23-73-135 0 0,2 0 0 0 0,0-1 0 0 0,1 0 0 0 0,0 0 0 0 0,1-1-1 0 0,0 0 1 0 0,1 0 0 0 0,1-1 0 0 0,0-1 0 0 0,0 1 0 0 0,1-2 0 0 0,1 0-1 0 0,0 0 1 0 0,0-1 0 0 0,1-1 0 0 0,0 0 0 0 0,0-1 0 0 0,1 0-1 0 0,0-1 1 0 0,23 5 0 0 0,-17-6-2455 0 0,43 4 0 0 0,-7-10-4504 0 0,-32-1 1239 0 0</inkml:trace>
  <inkml:trace contextRef="#ctx0" brushRef="#br0" timeOffset="1">678 488 9026 0 0,'0'-1'173'0'0,"0"0"1"0"0,0 1-1 0 0,0-1 1 0 0,0 0-1 0 0,0 1 0 0 0,0-1 1 0 0,0 0-1 0 0,0 1 1 0 0,0-1-1 0 0,0 0 0 0 0,0 1 1 0 0,-1-1-1 0 0,1 0 1 0 0,0 1-1 0 0,0-1 0 0 0,-1 0 1 0 0,1 1-1 0 0,0-1 1 0 0,-1 1-1 0 0,1-1 0 0 0,-1 1 1 0 0,1-1-1 0 0,-1 1 1 0 0,1-1-1 0 0,-1 1 0 0 0,1-1 1 0 0,-1 1-1 0 0,0-1 1 0 0,0 1-31 0 0,-1 0 0 0 0,1 0 0 0 0,0 0 0 0 0,0 0 0 0 0,0 0 0 0 0,0 0 1 0 0,0 0-1 0 0,-1 1 0 0 0,1-1 0 0 0,0 0 0 0 0,0 1 0 0 0,0-1 1 0 0,0 1-1 0 0,0-1 0 0 0,-1 1 0 0 0,-3 3 27 0 0,0-1-1 0 0,0 1 1 0 0,0 0-1 0 0,0 0 1 0 0,-5 6-1 0 0,-9 15 89 0 0,1 1 0 0 0,-22 40-1 0 0,33-52-133 0 0,1-1 1 0 0,0 1-1 0 0,1 0 0 0 0,0 1 1 0 0,1-1-1 0 0,1 1 0 0 0,-2 19 0 0 0,5-30-68 0 0,-1-1 0 0 0,1 1 0 0 0,0-1 0 0 0,1 1 0 0 0,-1-1 0 0 0,1 1 0 0 0,0-1 0 0 0,-1 1 0 0 0,2-1 0 0 0,-1 0 0 0 0,0 1 0 0 0,1-1 0 0 0,-1 0-1 0 0,1 0 1 0 0,0 0 0 0 0,0 0 0 0 0,0 0 0 0 0,4 3 0 0 0,-2-2-9 0 0,0-1-1 0 0,0-1 0 0 0,0 1 1 0 0,0 0-1 0 0,0-1 1 0 0,1 0-1 0 0,-1 0 0 0 0,1-1 1 0 0,0 1-1 0 0,-1-1 1 0 0,1 0-1 0 0,5 1 0 0 0,1-1 1 0 0,-1 0 0 0 0,0-1-1 0 0,0 0 1 0 0,0-1-1 0 0,0 0 1 0 0,0-1-1 0 0,0 0 1 0 0,0 0-1 0 0,0-1 1 0 0,0 0-1 0 0,-1-1 1 0 0,12-6 0 0 0,-10 3-32 0 0,-1 0 0 0 0,-1-1 0 0 0,1 0 0 0 0,-2-1 1 0 0,1 0-1 0 0,-1 0 0 0 0,0-1 0 0 0,-1 0 0 0 0,0 0 0 0 0,-1-1 1 0 0,0 0-1 0 0,0 0 0 0 0,-1 0 0 0 0,4-16 0 0 0,-7 22-36 0 0,-1-1-1 0 0,1 0 0 0 0,-1 0 0 0 0,0 0 1 0 0,0 0-1 0 0,-1 0 0 0 0,0 0 0 0 0,0 0 0 0 0,-1 0 1 0 0,1 0-1 0 0,-1 1 0 0 0,0-1 0 0 0,-1 0 0 0 0,1 0 1 0 0,-1 1-1 0 0,-1-1 0 0 0,1 0 0 0 0,-1 1 0 0 0,1 0 1 0 0,-2 0-1 0 0,1 0 0 0 0,0 0 0 0 0,-1 0 0 0 0,0 1 1 0 0,0 0-1 0 0,-1-1 0 0 0,1 2 0 0 0,-1-1 1 0 0,0 0-1 0 0,0 1 0 0 0,-5-3 0 0 0,5 4-105 0 0,1 0 1 0 0,-1 0-1 0 0,1 1 0 0 0,-1 0 1 0 0,0-1-1 0 0,0 2 0 0 0,1-1 1 0 0,-1 1-1 0 0,0-1 0 0 0,0 1 1 0 0,0 1-1 0 0,0-1 0 0 0,0 1 1 0 0,1-1-1 0 0,-10 4 0 0 0,11-3-362 0 0,-1 0 0 0 0,1 0 0 0 0,-1 1-1 0 0,1-1 1 0 0,0 1 0 0 0,0 0 0 0 0,0 0 0 0 0,0 0-1 0 0,0 0 1 0 0,0 0 0 0 0,0 1 0 0 0,1-1 0 0 0,-1 1-1 0 0,1 0 1 0 0,0 0 0 0 0,0 0 0 0 0,0 0 0 0 0,0 0-1 0 0,0 0 1 0 0,1 0 0 0 0,-2 6 0 0 0,0 4-5349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7.633"/>
    </inkml:context>
    <inkml:brush xml:id="br0">
      <inkml:brushProperty name="width" value="0.05" units="cm"/>
      <inkml:brushProperty name="height" value="0.05" units="cm"/>
      <inkml:brushProperty name="color" value="#E71224"/>
    </inkml:brush>
  </inkml:definitions>
  <inkml:trace contextRef="#ctx0" brushRef="#br0">364 182 3673 0 0,'2'-2'3275'0'0,"-10"8"-2390"0"0,6-5-684 0 0,0 1 1 0 0,0-1-1 0 0,0 0 0 0 0,-1 1 0 0 0,1-1 0 0 0,0 0 1 0 0,-1-1-1 0 0,1 1 0 0 0,-1 0 0 0 0,1-1 0 0 0,-4 1 1 0 0,-9-1 570 0 0,-28 0 371 0 0,-66-8 0 0 0,97 7-1619 0 0,1-1 0 0 0,1-1 0 0 0,-1 1 0 0 0,0-2 0 0 0,1 1 0 0 0,-1-2 0 0 0,1 1 0 0 0,0-2 0 0 0,0 1 0 0 0,1-1 0 0 0,-12-10 0 0 0,20 15 388 0 0,-1 0 0 0 0,1 0 1 0 0,0 0-1 0 0,0 0 1 0 0,0 0-1 0 0,0-1 1 0 0,1 1-1 0 0,-1 0 0 0 0,0-1 1 0 0,0 1-1 0 0,1 0 1 0 0,-1-1-1 0 0,1 1 1 0 0,-1-1-1 0 0,1 1 0 0 0,0-1 1 0 0,-1 1-1 0 0,1-1 1 0 0,0 0-1 0 0,0-1 1 0 0,2-6-4612 0 0</inkml:trace>
  <inkml:trace contextRef="#ctx0" brushRef="#br0" timeOffset="1">491 21 7458 0 0,'-1'-2'89'0'0,"1"1"1"0"0,-1 0-1 0 0,0 0 1 0 0,0 0-1 0 0,0 0 1 0 0,0-1-1 0 0,0 1 1 0 0,0 0-1 0 0,0 1 1 0 0,0-1-1 0 0,0 0 1 0 0,0 0-1 0 0,0 0 1 0 0,-1 1-1 0 0,1-1 1 0 0,0 0-1 0 0,-1 1 1 0 0,1-1-1 0 0,0 1 1 0 0,-1 0-1 0 0,1-1 1 0 0,0 1-1 0 0,-1 0 1 0 0,1 0-1 0 0,-1 0 1 0 0,1 0-1 0 0,-2 0 1 0 0,-46-1 459 0 0,10 5 135 0 0,-68 16 0 0 0,-14 2-897 0 0,106-21-185 0 0,0 0 1 0 0,0 0-1 0 0,0-1 1 0 0,0-1 0 0 0,-28-6-1 0 0,27 2-699 0 0,9 0 304 0 0,9 2-752 0 0,3 1-3023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8.087"/>
    </inkml:context>
    <inkml:brush xml:id="br0">
      <inkml:brushProperty name="width" value="0.05" units="cm"/>
      <inkml:brushProperty name="height" value="0.05" units="cm"/>
      <inkml:brushProperty name="color" value="#E71224"/>
    </inkml:brush>
  </inkml:definitions>
  <inkml:trace contextRef="#ctx0" brushRef="#br0">409 36 6641 0 0,'17'-35'2989'0'0,"-21"38"-2746"0"0,0-1 0 0 0,0 1 1 0 0,0-1-1 0 0,0 0 0 0 0,0 0 0 0 0,-1 0 0 0 0,1 0 1 0 0,-1-1-1 0 0,1 0 0 0 0,-1 0 0 0 0,0 0 0 0 0,1-1 1 0 0,-9 1-1 0 0,-11 3 54 0 0,-4 2-194 0 0,0 1 0 0 0,0 2 0 0 0,1 0 0 0 0,-44 23-1 0 0,60-25-85 0 0,0 0-1 0 0,0 0 1 0 0,1 1 0 0 0,0 0-1 0 0,0 1 1 0 0,1 0-1 0 0,0 1 1 0 0,1 0-1 0 0,0 0 1 0 0,0 1 0 0 0,1 0-1 0 0,-10 22 1 0 0,13-24 12 0 0,1-1 0 0 0,-1 1 0 0 0,2-1 0 0 0,-1 1 0 0 0,1 0 0 0 0,1 0 0 0 0,-1 1 1 0 0,2-1-1 0 0,-1 0 0 0 0,1 0 0 0 0,3 18 0 0 0,-2-19 6 0 0,1 0 0 0 0,1-1 1 0 0,-1 0-1 0 0,1 0 0 0 0,0 0 0 0 0,1 0 0 0 0,0 0 1 0 0,0 0-1 0 0,1-1 0 0 0,-1 0 0 0 0,1 0 1 0 0,1 0-1 0 0,-1-1 0 0 0,10 8 0 0 0,6 3 227 0 0,0-2 0 0 0,1 0-1 0 0,1-2 1 0 0,0 0 0 0 0,1-2 0 0 0,0 0-1 0 0,1-2 1 0 0,39 9 0 0 0,-22-8-481 0 0,54 3 1 0 0,40-8-3823 0 0,-48-10-1783 0 0,-54 2 247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9.374"/>
    </inkml:context>
    <inkml:brush xml:id="br0">
      <inkml:brushProperty name="width" value="0.05" units="cm"/>
      <inkml:brushProperty name="height" value="0.05" units="cm"/>
      <inkml:brushProperty name="color" value="#E71224"/>
    </inkml:brush>
  </inkml:definitions>
  <inkml:trace contextRef="#ctx0" brushRef="#br0">647 13 8634 0 0,'1'-12'5026'0'0,"1"12"-5354"0"0,-1 8-32 0 0,0 33-20 0 0,0-27 637 0 0,-1 1 0 0 0,0-1 0 0 0,-1 0 0 0 0,0 1 0 0 0,-6 21 0 0 0,1-19-150 0 0,0 0 0 0 0,-2 0 0 0 0,1-1 0 0 0,-2 0 0 0 0,-1-1 0 0 0,0 0 0 0 0,0 0 0 0 0,-1-1 0 0 0,-1-1 0 0 0,-1 0 0 0 0,0 0 0 0 0,0-1 0 0 0,-1-1 0 0 0,-1-1 0 0 0,0 0 0 0 0,-30 16 0 0 0,30-20-285 0 0,-1 0 1 0 0,1-1-1 0 0,-1 0 1 0 0,1-1-1 0 0,-1-1 1 0 0,0 0-1 0 0,-1-2 1 0 0,1 1 0 0 0,0-2-1 0 0,0 0 1 0 0,-1-1-1 0 0,-18-4 1 0 0,24 3 217 0 0,0 0 0 0 0,0-1 0 0 0,1 0 0 0 0,-1 0 0 0 0,1-1 1 0 0,-1-1-1 0 0,1 0 0 0 0,1 0 0 0 0,-1-1 0 0 0,1 0 0 0 0,0-1 0 0 0,0 0 1 0 0,1 0-1 0 0,-1-1 0 0 0,2 0 0 0 0,-1 0 0 0 0,1-1 0 0 0,-9-15 0 0 0,14 20 127 0 0,0-1 0 0 0,0 0-1 0 0,0 1 1 0 0,0-1 0 0 0,1 0-1 0 0,0 0 1 0 0,0-1 0 0 0,0 1-1 0 0,1 0 1 0 0,-1 0 0 0 0,1 0-1 0 0,1 0 1 0 0,0-8-1 0 0,-1 11-150 0 0,1 0 0 0 0,-1 0-1 0 0,1 0 1 0 0,0 0-1 0 0,0 0 1 0 0,0 0-1 0 0,0 0 1 0 0,0 0-1 0 0,0 0 1 0 0,0 0-1 0 0,1 0 1 0 0,-1 0-1 0 0,1 1 1 0 0,-1-1 0 0 0,1 1-1 0 0,0-1 1 0 0,0 1-1 0 0,-1 0 1 0 0,1-1-1 0 0,0 1 1 0 0,0 0-1 0 0,0 0 1 0 0,0 0-1 0 0,1 1 1 0 0,-1-1 0 0 0,0 0-1 0 0,0 1 1 0 0,0 0-1 0 0,1-1 1 0 0,-1 1-1 0 0,0 0 1 0 0,3 0-1 0 0,9 1-46 0 0,0 0-1 0 0,0 1 1 0 0,-1 0-1 0 0,1 1 0 0 0,-1 1 1 0 0,1 0-1 0 0,-1 1 0 0 0,14 7 1 0 0,14 9-67 0 0,43 31 0 0 0,-48-28 123 0 0,56 26 0 0 0,-61-36 15 0 0,-10-6-10 0 0,0 2 1 0 0,-1 0-1 0 0,0 1 0 0 0,-1 1 1 0 0,18 15-1 0 0,-25-18-13 0 0,102 85-1243 0 0,-86-74-596 0 0,0 0 0 0 0,38 18 1 0 0,-57-34 1285 0 0,-1 0 1 0 0,0-1-1 0 0,1 0 1 0 0,0-1 0 0 0,0 0-1 0 0,0 0 1 0 0,0-1 0 0 0,18 1-1 0 0,-2-4-4329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29.912"/>
    </inkml:context>
    <inkml:brush xml:id="br0">
      <inkml:brushProperty name="width" value="0.05" units="cm"/>
      <inkml:brushProperty name="height" value="0.05" units="cm"/>
      <inkml:brushProperty name="color" value="#E71224"/>
    </inkml:brush>
  </inkml:definitions>
  <inkml:trace contextRef="#ctx0" brushRef="#br0">120 11 11490 0 0,'-2'-11'3208'0'0,"-2"15"-2786"0"0,-1 18-990 0 0,9 55 336 0 0,-2-60 294 0 0,0 0-1 0 0,-1 0 0 0 0,-1 0 1 0 0,-1 0-1 0 0,-1 0 0 0 0,0 0 1 0 0,-1-1-1 0 0,-6 22 1 0 0,-31 55 927 0 0,26-63-901 0 0,-21 64 1 0 0,32-82-107 0 0,0 1 1 0 0,1-1-1 0 0,0 0 1 0 0,1 1 0 0 0,1 0-1 0 0,0-1 1 0 0,1 1-1 0 0,4 24 1 0 0,-3-25 2 0 0,2-1-1 0 0,0 1 1 0 0,0-1 0 0 0,1 0 0 0 0,0 0-1 0 0,1 0 1 0 0,0 0 0 0 0,1-1-1 0 0,0 0 1 0 0,1-1 0 0 0,0 0-1 0 0,0 0 1 0 0,1 0 0 0 0,0-1-1 0 0,1-1 1 0 0,-1 1 0 0 0,1-2-1 0 0,18 10 1 0 0,-18-11-66 0 0,1 0 0 0 0,-1-1 0 0 0,1-1 0 0 0,0 1-1 0 0,0-2 1 0 0,0 1 0 0 0,1-2 0 0 0,-1 1 0 0 0,0-2 0 0 0,1 1-1 0 0,-1-2 1 0 0,0 1 0 0 0,1-2 0 0 0,-1 1 0 0 0,0-2 0 0 0,0 1 0 0 0,0-2-1 0 0,0 1 1 0 0,0-1 0 0 0,9-6 0 0 0,-6 3-721 0 0,-1-1 1 0 0,0-1-1 0 0,-1 1 1 0 0,0-2-1 0 0,0 0 1 0 0,-1-1-1 0 0,0 0 1 0 0,-1 0-1 0 0,11-16 1 0 0,-5 4-4159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0.332"/>
    </inkml:context>
    <inkml:brush xml:id="br0">
      <inkml:brushProperty name="width" value="0.05" units="cm"/>
      <inkml:brushProperty name="height" value="0.05" units="cm"/>
      <inkml:brushProperty name="color" value="#E71224"/>
    </inkml:brush>
  </inkml:definitions>
  <inkml:trace contextRef="#ctx0" brushRef="#br0">530 95 13731 0 0,'10'-11'4180'0'0,"-8"9"-3834"0"0,0-1 0 0 0,0 1 0 0 0,0 0 0 0 0,0-1 0 0 0,0 1 0 0 0,-1-1 1 0 0,3-5-1 0 0,-4 7-342 0 0,1 0 1 0 0,-2 0-1 0 0,1 1 1 0 0,0-1-1 0 0,0 0 1 0 0,0 0-1 0 0,0 0 1 0 0,0 1 0 0 0,-1-1-1 0 0,1 0 1 0 0,0 1-1 0 0,-1-1 1 0 0,1 0-1 0 0,0 1 1 0 0,-1-1-1 0 0,1 0 1 0 0,-1 1-1 0 0,1-1 1 0 0,-1 0-1 0 0,1 1 1 0 0,-1-1-1 0 0,0 1 1 0 0,1-1-1 0 0,-1 1 1 0 0,0 0 0 0 0,1-1-1 0 0,-1 1 1 0 0,0 0-1 0 0,1-1 1 0 0,-1 1-1 0 0,0 0 1 0 0,0 0-1 0 0,0 0 1 0 0,1-1-1 0 0,-1 1 1 0 0,0 0-1 0 0,0 0 1 0 0,0 0-1 0 0,-39-7-302 0 0,-1 2 0 0 0,1 1-1 0 0,-47 2 1 0 0,-37-4 55 0 0,78 0 110 0 0,30 3-35 0 0,0 0 0 0 0,0 2 0 0 0,0 0 0 0 0,0 0 0 0 0,0 2 0 0 0,0 0 0 0 0,-20 4 0 0 0,35-5 32 0 0,1 0 0 0 0,-1 0 0 0 0,1 0 0 0 0,-1 0 1 0 0,1 0-1 0 0,0 0 0 0 0,-1 0 0 0 0,1 0 1 0 0,-1 0-1 0 0,1 1 0 0 0,-1-1 0 0 0,1 0 1 0 0,0 0-1 0 0,-1 1 0 0 0,1-1 0 0 0,-1 0 0 0 0,1 0 1 0 0,0 1-1 0 0,-1-1 0 0 0,1 0 0 0 0,0 1 1 0 0,0-1-1 0 0,-1 1 0 0 0,1-1 0 0 0,0 0 1 0 0,0 1-1 0 0,0-1 0 0 0,-1 1 0 0 0,1-1 0 0 0,0 1 1 0 0,0-1-1 0 0,0 1 0 0 0,11 11-3526 0 0,23 3-471 0 0,-18-14-726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0.740"/>
    </inkml:context>
    <inkml:brush xml:id="br0">
      <inkml:brushProperty name="width" value="0.05" units="cm"/>
      <inkml:brushProperty name="height" value="0.05" units="cm"/>
      <inkml:brushProperty name="color" value="#E71224"/>
    </inkml:brush>
  </inkml:definitions>
  <inkml:trace contextRef="#ctx0" brushRef="#br0">636 204 13003 0 0,'-5'-3'320'0'0,"-1"0"1"0"0,0 0 0 0 0,0 1-1 0 0,0 0 1 0 0,0 0 0 0 0,0 0-1 0 0,-1 1 1 0 0,1 0 0 0 0,0 0-1 0 0,-1 1 1 0 0,1 0 0 0 0,-8 0-1 0 0,-14 2-732 0 0,-42 10-1 0 0,20-4 697 0 0,10-3-198 0 0,1-2 1 0 0,-51-2-1 0 0,77-1-357 0 0,-1-1 0 0 0,1-1 0 0 0,0 0 1 0 0,-1-1-1 0 0,1-1 0 0 0,0 0 0 0 0,0 0 0 0 0,1-2 0 0 0,0 1 0 0 0,-17-11 1 0 0,28 15 44 0 0,-1 0 0 0 0,1 0 0 0 0,0-1 0 0 0,0 1 0 0 0,-1 0 1 0 0,1-1-1 0 0,0 1 0 0 0,0-1 0 0 0,0 1 0 0 0,0-1 0 0 0,1 0 0 0 0,-1 1 1 0 0,0-1-1 0 0,1 0 0 0 0,-1 0 0 0 0,1 1 0 0 0,0-1 0 0 0,-1 0 0 0 0,1 0 1 0 0,0 0-1 0 0,0 1 0 0 0,0-1 0 0 0,0 0 0 0 0,1 0 0 0 0,-1 0 1 0 0,0 1-1 0 0,1-1 0 0 0,-1 0 0 0 0,1 0 0 0 0,0 1 0 0 0,-1-1 0 0 0,1 0 1 0 0,0 1-1 0 0,0-1 0 0 0,0 1 0 0 0,2-3 0 0 0,7-10-4543 0 0</inkml:trace>
  <inkml:trace contextRef="#ctx0" brushRef="#br0" timeOffset="1">568 2 7946 0 0,'-3'-2'5271'0'0,"-12"4"-3239"0"0,-30 7-2684 0 0,18-3 936 0 0,-51 5-938 0 0,-141 1 1 0 0,91-14-2580 0 0,124 2 2729 0 0,-1-1 1 0 0,1 1-1 0 0,-1 0 0 0 0,1-1 1 0 0,0 0-1 0 0,-1 0 0 0 0,1-1 1 0 0,-7-2-1 0 0,5-1-4344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1.240"/>
    </inkml:context>
    <inkml:brush xml:id="br0">
      <inkml:brushProperty name="width" value="0.05" units="cm"/>
      <inkml:brushProperty name="height" value="0.05" units="cm"/>
      <inkml:brushProperty name="color" value="#E71224"/>
    </inkml:brush>
  </inkml:definitions>
  <inkml:trace contextRef="#ctx0" brushRef="#br0">566 91 7802 0 0,'4'-29'7429'0'0,"-6"-2"-6105"0"0,2 30-1381 0 0,0-1 1 0 0,-1 1 0 0 0,1-1 0 0 0,-1 1 0 0 0,1 0-1 0 0,-1-1 1 0 0,0 1 0 0 0,1-1 0 0 0,-1 1-1 0 0,0 0 1 0 0,0 0 0 0 0,0-1 0 0 0,0 1 0 0 0,0 0-1 0 0,0 0 1 0 0,0 0 0 0 0,0 0 0 0 0,-1 0 0 0 0,1 0-1 0 0,0 1 1 0 0,-1-1 0 0 0,1 0 0 0 0,0 1 0 0 0,-1-1-1 0 0,1 1 1 0 0,-1-1 0 0 0,1 1 0 0 0,-1 0 0 0 0,1-1-1 0 0,-1 1 1 0 0,1 0 0 0 0,-1 0 0 0 0,1 0 0 0 0,-1 0-1 0 0,-2 1 1 0 0,-37 3 120 0 0,-1 1 0 0 0,1 3 0 0 0,0 1 0 0 0,-66 24 0 0 0,90-25-72 0 0,-1 1-1 0 0,1 1 1 0 0,0 0-1 0 0,1 1 1 0 0,0 0-1 0 0,1 2 0 0 0,0 0 1 0 0,1 0-1 0 0,0 1 1 0 0,1 1-1 0 0,-17 26 1 0 0,23-30 9 0 0,0 0-1 0 0,1 0 1 0 0,1 0 0 0 0,0 1 0 0 0,0 0-1 0 0,1 0 1 0 0,1 0 0 0 0,0 0 0 0 0,1 0-1 0 0,0 1 1 0 0,0-1 0 0 0,2 1 0 0 0,-1 0-1 0 0,2-1 1 0 0,0 1 0 0 0,0 0 0 0 0,1-1-1 0 0,7 23 1 0 0,-6-29 49 0 0,-1 1 1 0 0,2-1-1 0 0,-1 0 0 0 0,1 0 1 0 0,0-1-1 0 0,0 1 0 0 0,0-1 0 0 0,1 0 1 0 0,0 0-1 0 0,0 0 0 0 0,0-1 1 0 0,0 0-1 0 0,1 0 0 0 0,0 0 0 0 0,0 0 1 0 0,0-1-1 0 0,0 0 0 0 0,0-1 1 0 0,8 3-1 0 0,14 4 131 0 0,1-2 0 0 0,-1-1 0 0 0,35 2 0 0 0,-41-5-114 0 0,286 24-124 0 0,-153-30-2897 0 0,-104-2-462 0 0,51-12 0 0 0,-53 6-2237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2.424"/>
    </inkml:context>
    <inkml:brush xml:id="br0">
      <inkml:brushProperty name="width" value="0.05" units="cm"/>
      <inkml:brushProperty name="height" value="0.05" units="cm"/>
      <inkml:brushProperty name="color" value="#E71224"/>
    </inkml:brush>
  </inkml:definitions>
  <inkml:trace contextRef="#ctx0" brushRef="#br0">203 250 10610 0 0,'-8'-13'1515'0'0,"1"0"-1"0"0,-1 0 1 0 0,-15-16-1 0 0,-1 3-1198 0 0,-37-31 0 0 0,3 3 480 0 0,57 53-777 0 0,0 1 0 0 0,0-1 0 0 0,0 0 0 0 0,0 1 0 0 0,0-1-1 0 0,1 0 1 0 0,-1 0 0 0 0,0 0 0 0 0,0 0 0 0 0,1 0 0 0 0,-1 0 0 0 0,1 0 0 0 0,-1 0 0 0 0,1 0 0 0 0,-1 0 0 0 0,1 0 0 0 0,0 0 0 0 0,-1 0 0 0 0,1 0 0 0 0,0 0 0 0 0,0 0-1 0 0,0-1 1 0 0,0 1 0 0 0,0 0 0 0 0,0 0 0 0 0,0 0 0 0 0,0 0 0 0 0,0 0 0 0 0,1-1 0 0 0,-1 1 0 0 0,1-1 0 0 0,0 1-20 0 0,1 0 0 0 0,-1 0 1 0 0,0 0-1 0 0,1 0 0 0 0,0 0 0 0 0,-1 0 1 0 0,1 0-1 0 0,-1 1 0 0 0,1-1 0 0 0,0 0 0 0 0,0 1 1 0 0,-1 0-1 0 0,1-1 0 0 0,0 1 0 0 0,0 0 1 0 0,-1 0-1 0 0,1 0 0 0 0,0 0 0 0 0,2 1 1 0 0,7-1-38 0 0,87 6-750 0 0,131 25 0 0 0,-60 2-772 0 0,339 21-1 0 0,-499-54 1176 0 0,3 1-589 0 0,0-1-1 0 0,0 0 0 0 0,20-4 0 0 0,-30 4 844 0 0,-1 0 0 0 0,1 0 0 0 0,0 0 0 0 0,-1-1 0 0 0,1 1 0 0 0,-1-1 0 0 0,0 1 0 0 0,1-1 0 0 0,-1 1 1 0 0,1-1-1 0 0,-1 0 0 0 0,0 1 0 0 0,1-1 0 0 0,-1 0 0 0 0,0 0 0 0 0,0 0 0 0 0,0 0 0 0 0,0 0 0 0 0,0-1 0 0 0,0 1 0 0 0,0 0 0 0 0,0 0 0 0 0,0-1 0 0 0,0 1 0 0 0,-1 0 0 0 0,1-1 0 0 0,-1 1 0 0 0,1-1 0 0 0,-1 1 0 0 0,1-1 0 0 0,-1 1 0 0 0,0-1 0 0 0,0 1 1 0 0,0-1-1 0 0,1 1 0 0 0,-2-1 0 0 0,1-2 0 0 0,-4-12-4553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2.856"/>
    </inkml:context>
    <inkml:brush xml:id="br0">
      <inkml:brushProperty name="width" value="0.05" units="cm"/>
      <inkml:brushProperty name="height" value="0.05" units="cm"/>
      <inkml:brushProperty name="color" value="#E71224"/>
    </inkml:brush>
  </inkml:definitions>
  <inkml:trace contextRef="#ctx0" brushRef="#br0">6 42 8234 0 0,'0'-1'441'0'0,"-1"-1"1"0"0,0 1 0 0 0,1 0 0 0 0,-1 0-1 0 0,1 0 1 0 0,-1-1 0 0 0,1 1-1 0 0,0 0 1 0 0,-1 0 0 0 0,1-1 0 0 0,0 1-1 0 0,0 0 1 0 0,0 0 0 0 0,0-1-1 0 0,0 1 1 0 0,0 0 0 0 0,0-1-1 0 0,1 1 1 0 0,-1 0 0 0 0,1-3 0 0 0,0 3-321 0 0,0 0 1 0 0,0 1 0 0 0,-1-1-1 0 0,1 0 1 0 0,0 0 0 0 0,0 0 0 0 0,0 1-1 0 0,0-1 1 0 0,0 0 0 0 0,1 1-1 0 0,-1-1 1 0 0,0 1 0 0 0,0-1-1 0 0,0 1 1 0 0,0 0 0 0 0,1-1 0 0 0,1 1-1 0 0,7-1-523 0 0,1 1-1 0 0,-1 0 1 0 0,1 1-1 0 0,12 2 0 0 0,-10-2 1295 0 0,229 42-1882 0 0,-82-1-4584 0 0,-125-33 2276 0 0,60 8 1 0 0,-73-15-1475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3.247"/>
    </inkml:context>
    <inkml:brush xml:id="br0">
      <inkml:brushProperty name="width" value="0.05" units="cm"/>
      <inkml:brushProperty name="height" value="0.05" units="cm"/>
      <inkml:brushProperty name="color" value="#E71224"/>
    </inkml:brush>
  </inkml:definitions>
  <inkml:trace contextRef="#ctx0" brushRef="#br0">150 3 9082 0 0,'1'0'337'0'0,"0"-1"-1"0"0,0 1 1 0 0,0 0 0 0 0,1-1 0 0 0,-1 1-1 0 0,0 0 1 0 0,0 0 0 0 0,0 0-1 0 0,0 0 1 0 0,1 0 0 0 0,-1 0 0 0 0,0 0-1 0 0,0 0 1 0 0,0 0 0 0 0,0 0 0 0 0,3 2-1 0 0,18 11 1026 0 0,15 30-2771 0 0,-29-34 1957 0 0,26 36-482 0 0,-1 2 0 0 0,-2 1 0 0 0,45 97 0 0 0,-69-129-60 0 0,0 0 0 0 0,-1 1 0 0 0,-1 0 0 0 0,0 0 0 0 0,-1 0 0 0 0,2 30 0 0 0,-6-37-38 0 0,0-1 1 0 0,0 0 0 0 0,-1 0-1 0 0,0 0 1 0 0,-1 0-1 0 0,0 0 1 0 0,-1-1 0 0 0,0 1-1 0 0,0-1 1 0 0,0 1-1 0 0,-1-1 1 0 0,-1 0 0 0 0,1 0-1 0 0,-11 13 1 0 0,-14 10-136 0 0,0-1 0 0 0,-2-1 1 0 0,-57 41-1 0 0,45-37-1357 0 0,-58 56 1 0 0,92-79 808 0 0,5-4 284 0 0,-1-1-1 0 0,0 0 0 0 0,0 0 0 0 0,0 0 0 0 0,-1 0 0 0 0,0-1 0 0 0,0 0 0 0 0,0 0 0 0 0,0 0 1 0 0,-10 3-1 0 0,10-7-731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6.738"/>
    </inkml:context>
    <inkml:brush xml:id="br0">
      <inkml:brushProperty name="width" value="0.05" units="cm"/>
      <inkml:brushProperty name="height" value="0.05" units="cm"/>
      <inkml:brushProperty name="color" value="#E71224"/>
    </inkml:brush>
  </inkml:definitions>
  <inkml:trace contextRef="#ctx0" brushRef="#br0">1 51 7017 0 0,'5'-3'1108'0'0,"1"0"-1"0"0,0 0 0 0 0,0 1 0 0 0,0-1 1 0 0,0 1-1 0 0,0 1 0 0 0,10-3 0 0 0,50-2 2647 0 0,-10 1-2467 0 0,-7-3-735 0 0,54-2 0 0 0,-85 10-1041 0 0,0 0 1 0 0,0 1-1 0 0,-1 1 1 0 0,1 1-1 0 0,-1 0 1 0 0,29 10-1 0 0,-10-3-8700 0 0,-25-9 2851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3.677"/>
    </inkml:context>
    <inkml:brush xml:id="br0">
      <inkml:brushProperty name="width" value="0.05" units="cm"/>
      <inkml:brushProperty name="height" value="0.05" units="cm"/>
      <inkml:brushProperty name="color" value="#E71224"/>
    </inkml:brush>
  </inkml:definitions>
  <inkml:trace contextRef="#ctx0" brushRef="#br0">547 96 10306 0 0,'-1'-18'4309'0'0,"-4"-26"-1579"0"0,5 42-2737 0 0,-1-1 0 0 0,1 1 0 0 0,-1 0-1 0 0,0 0 1 0 0,0 0 0 0 0,0 0-1 0 0,0-1 1 0 0,0 1 0 0 0,0 0 0 0 0,0 1-1 0 0,-1-1 1 0 0,1 0 0 0 0,-1 0 0 0 0,1 1-1 0 0,-3-3 1 0 0,2 7-135 0 0,0 0 0 0 0,-1 0 0 0 0,1 0 0 0 0,1 0 0 0 0,-1 1 0 0 0,0-1 0 0 0,0 4 0 0 0,-9 29 121 0 0,2 0 0 0 0,2 0 0 0 0,1 1 1 0 0,-1 38-1 0 0,-10 60 291 0 0,-30 46-181 0 0,4-16-87 0 0,41-159-48 0 0,1-1 0 0 0,0 0 0 0 0,0 1 0 0 0,1-1-1 0 0,-1 0 1 0 0,1 1 0 0 0,0-1 0 0 0,1 1 0 0 0,-1-1 0 0 0,1 0 0 0 0,0 1 0 0 0,1-1-1 0 0,-1 0 1 0 0,1 0 0 0 0,0 0 0 0 0,0 0 0 0 0,1 0 0 0 0,-1 0 0 0 0,1-1-1 0 0,0 1 1 0 0,0-1 0 0 0,1 0 0 0 0,-1 1 0 0 0,1-2 0 0 0,0 1 0 0 0,0 0-1 0 0,0-1 1 0 0,1 0 0 0 0,-1 0 0 0 0,1 0 0 0 0,0 0 0 0 0,-1-1 0 0 0,1 0 0 0 0,0 0-1 0 0,1 0 1 0 0,9 2 0 0 0,-3-2-474 0 0,0 0 0 0 0,0-1 1 0 0,0 0-1 0 0,0-1 0 0 0,0 0 0 0 0,0-1 0 0 0,0 0 1 0 0,0-1-1 0 0,-1 0 0 0 0,1-1 0 0 0,-1 0 0 0 0,1-1 1 0 0,-1 0-1 0 0,0-1 0 0 0,0 0 0 0 0,-1-1 0 0 0,12-8 0 0 0,0-2-4294 0 0</inkml:trace>
  <inkml:trace contextRef="#ctx0" brushRef="#br0" timeOffset="1">627 228 9242 0 0,'2'-3'445'0'0,"-1"0"0"0"0,0 1 1 0 0,1-1-1 0 0,-1 0 0 0 0,0 0 0 0 0,-1 0 0 0 0,1 0 1 0 0,0 0-1 0 0,-1 0 0 0 0,0 0 0 0 0,1 0 0 0 0,-1 0 1 0 0,0 0-1 0 0,-1-3 0 0 0,0 4-434 0 0,0 0 1 0 0,1 1-1 0 0,-1-1 0 0 0,0 1 0 0 0,0-1 1 0 0,0 1-1 0 0,-1-1 0 0 0,1 1 0 0 0,0 0 1 0 0,-1-1-1 0 0,1 1 0 0 0,0 0 0 0 0,-1 0 1 0 0,1 0-1 0 0,-1 0 0 0 0,0 0 0 0 0,1 1 1 0 0,-1-1-1 0 0,0 0 0 0 0,1 1 0 0 0,-1-1 1 0 0,0 1-1 0 0,0 0 0 0 0,0-1 1 0 0,-1 1-1 0 0,-37-4-22 0 0,1 2 0 0 0,0 1 1 0 0,-58 7-1 0 0,29-2-69 0 0,-22-3-368 0 0,-42 4-1445 0 0,109-3-1181 0 0,-38 9-1 0 0,52-6 960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4.087"/>
    </inkml:context>
    <inkml:brush xml:id="br0">
      <inkml:brushProperty name="width" value="0.05" units="cm"/>
      <inkml:brushProperty name="height" value="0.05" units="cm"/>
      <inkml:brushProperty name="color" value="#E71224"/>
    </inkml:brush>
  </inkml:definitions>
  <inkml:trace contextRef="#ctx0" brushRef="#br0">431 58 7266 0 0,'-5'3'4779'0'0,"-16"9"-2968"0"0,15-9-1587 0 0,0 0 0 0 0,-1 0 0 0 0,1 0 0 0 0,-1-1-1 0 0,0 0 1 0 0,1-1 0 0 0,-1 1 0 0 0,-12-1 0 0 0,-60 0 688 0 0,43-2-679 0 0,10 1-295 0 0,0-2 1 0 0,-28-5-1 0 0,42 5-511 0 0,0 0 0 0 0,0-2 0 0 0,0 1-1 0 0,1-2 1 0 0,0 1 0 0 0,-19-11 0 0 0,29 14 395 0 0,0 1 0 0 0,1-1 0 0 0,-1 0 1 0 0,0 1-1 0 0,0-1 0 0 0,1 1 0 0 0,-1-1 0 0 0,0 0 1 0 0,1 0-1 0 0,-1 1 0 0 0,1-1 0 0 0,-1 0 1 0 0,1 0-1 0 0,-1 0 0 0 0,1 1 0 0 0,-1-1 0 0 0,1 0 1 0 0,0 0-1 0 0,-1 0 0 0 0,1 0 0 0 0,0 0 0 0 0,0 0 1 0 0,0 0-1 0 0,0 0 0 0 0,0 0 0 0 0,0 0 0 0 0,0 0 1 0 0,0 0-1 0 0,0 0 0 0 0,0 0 0 0 0,1 0 1 0 0,-1 0-1 0 0,0 1 0 0 0,1-1 0 0 0,-1 0 0 0 0,1 0 1 0 0,-1 0-1 0 0,1 0 0 0 0,-1 1 0 0 0,1-1 0 0 0,-1 0 1 0 0,1 0-1 0 0,0 1 0 0 0,-1-1 0 0 0,1 0 1 0 0,0 1-1 0 0,1-2 0 0 0,8-6-4099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4.509"/>
    </inkml:context>
    <inkml:brush xml:id="br0">
      <inkml:brushProperty name="width" value="0.05" units="cm"/>
      <inkml:brushProperty name="height" value="0.05" units="cm"/>
      <inkml:brushProperty name="color" value="#E71224"/>
    </inkml:brush>
  </inkml:definitions>
  <inkml:trace contextRef="#ctx0" brushRef="#br0">550 107 11018 0 0,'0'-4'278'0'0,"-1"1"0"0"0,-1 0 0 0 0,1-1 0 0 0,0 1-1 0 0,-1 0 1 0 0,1 0 0 0 0,-1 0 0 0 0,0 0 0 0 0,0 0-1 0 0,0 0 1 0 0,-1 1 0 0 0,1-1 0 0 0,-1 1 0 0 0,1-1-1 0 0,-5-2 1 0 0,2 2-172 0 0,0 1 0 0 0,1 0-1 0 0,-1-1 1 0 0,0 2 0 0 0,0-1-1 0 0,-1 1 1 0 0,1-1 0 0 0,0 1 0 0 0,-8 0-1 0 0,-9 1-372 0 0,0 0 0 0 0,0 2 0 0 0,0 1 0 0 0,-23 5 0 0 0,15-2 489 0 0,4-2-1421 0 0,0-1 0 0 0,0-1 1 0 0,-45-3-1 0 0,61 1 798 0 0,1-2 1 0 0,-1 1 0 0 0,0-1-1 0 0,1-1 1 0 0,0 1-1 0 0,0-2 1 0 0,0 1 0 0 0,0-1-1 0 0,0-1 1 0 0,1 1 0 0 0,-1-2-1 0 0,1 1 1 0 0,-10-9-1 0 0,8 3-4221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4.902"/>
    </inkml:context>
    <inkml:brush xml:id="br0">
      <inkml:brushProperty name="width" value="0.05" units="cm"/>
      <inkml:brushProperty name="height" value="0.05" units="cm"/>
      <inkml:brushProperty name="color" value="#E71224"/>
    </inkml:brush>
  </inkml:definitions>
  <inkml:trace contextRef="#ctx0" brushRef="#br0">415 37 7834 0 0,'-4'-16'6237'0'0,"4"16"-6183"0"0,0-1 1 0 0,0 0-1 0 0,0 0 0 0 0,0 0 1 0 0,0 0-1 0 0,-1 1 0 0 0,1-1 1 0 0,0 0-1 0 0,0 0 0 0 0,-1 1 1 0 0,1-1-1 0 0,0 0 0 0 0,-1 0 1 0 0,1 1-1 0 0,-1-1 0 0 0,1 0 1 0 0,-1 1-1 0 0,1-1 0 0 0,-1 0 1 0 0,1 1-1 0 0,-1-1 0 0 0,1 1 1 0 0,-1-1-1 0 0,0 1 0 0 0,0-1 1 0 0,1 1-1 0 0,-1 0 0 0 0,0-1 1 0 0,1 1-1 0 0,-1 0 0 0 0,0-1 1 0 0,0 1-1 0 0,0 0 0 0 0,1 0 1 0 0,-1 0-1 0 0,0 0 0 0 0,0 0 1 0 0,0 0-1 0 0,0 0 0 0 0,1 0 1 0 0,-1 0-1 0 0,0 0 0 0 0,0 0 1 0 0,0 1-1 0 0,-1-1 0 0 0,-219 44-14 0 0,211-42-46 0 0,0 2-1 0 0,1-1 1 0 0,-1 1-1 0 0,1 0 1 0 0,-1 1-1 0 0,1 0 1 0 0,0 0 0 0 0,1 1-1 0 0,0 0 1 0 0,0 1-1 0 0,0 0 1 0 0,1 0-1 0 0,-11 13 1 0 0,14-14-17 0 0,1-1 0 0 0,-1 1 0 0 0,1 0 0 0 0,1 0 0 0 0,-1 0 0 0 0,1 0 0 0 0,0 0 0 0 0,0 1 1 0 0,1-1-1 0 0,-1 1 0 0 0,2-1 0 0 0,-1 1 0 0 0,1 0 0 0 0,0-1 0 0 0,0 1 0 0 0,1 0 0 0 0,-1-1 0 0 0,2 1 0 0 0,-1-1 0 0 0,1 1 1 0 0,0-1-1 0 0,3 7 0 0 0,-1-3-4 0 0,1 0 1 0 0,1 0-1 0 0,-1 0 1 0 0,2 0-1 0 0,-1-1 0 0 0,1 0 1 0 0,1 0-1 0 0,0-1 1 0 0,0 0-1 0 0,0-1 1 0 0,1 1-1 0 0,0-2 1 0 0,1 1-1 0 0,-1-1 1 0 0,1-1-1 0 0,0 0 1 0 0,1 0-1 0 0,-1-1 0 0 0,1 0 1 0 0,13 3-1 0 0,-6-4 83 0 0,-1 0-1 0 0,0-1 0 0 0,1 0 0 0 0,0-2 0 0 0,-1 0 0 0 0,1-1 1 0 0,-1 0-1 0 0,1-2 0 0 0,-1 0 0 0 0,0-1 0 0 0,0-1 1 0 0,24-9-1 0 0,60-34-1502 0 0,41-41-7726 0 0,-124 77 4760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5.306"/>
    </inkml:context>
    <inkml:brush xml:id="br0">
      <inkml:brushProperty name="width" value="0.05" units="cm"/>
      <inkml:brushProperty name="height" value="0.05" units="cm"/>
      <inkml:brushProperty name="color" value="#E71224"/>
    </inkml:brush>
  </inkml:definitions>
  <inkml:trace contextRef="#ctx0" brushRef="#br0">769 54 7026 0 0,'3'-9'5593'0'0,"3"-17"-1628"0"0,-6 26-3934 0 0,0-1 0 0 0,0 0 0 0 0,0 0 1 0 0,0 1-1 0 0,0-1 0 0 0,0 0 0 0 0,0 0 0 0 0,0 1 0 0 0,0-1 1 0 0,0 0-1 0 0,0 0 0 0 0,0 1 0 0 0,0-1 0 0 0,-1 0 0 0 0,1 0 1 0 0,0 1-1 0 0,-1-1 0 0 0,1 0 0 0 0,0 1 0 0 0,-1-1 1 0 0,1 0-1 0 0,-1 1 0 0 0,1-1 0 0 0,-1 1 0 0 0,0-2 0 0 0,0 3-45 0 0,0-1 0 0 0,0 0-1 0 0,0 0 1 0 0,1 0 0 0 0,-1 1-1 0 0,0-1 1 0 0,0 0 0 0 0,1 0-1 0 0,-1 1 1 0 0,0-1 0 0 0,1 1-1 0 0,-1-1 1 0 0,0 1-1 0 0,1-1 1 0 0,-1 1 0 0 0,1-1-1 0 0,-1 1 1 0 0,1 0 0 0 0,-1-1-1 0 0,1 1 1 0 0,-1 0 0 0 0,1-1-1 0 0,0 1 1 0 0,-1 0 0 0 0,1 0-1 0 0,-14 24-137 0 0,13-22 119 0 0,-40 92-280 0 0,29-65 282 0 0,0-1 0 0 0,-2 0 0 0 0,-32 48 1 0 0,-104 97 280 0 0,108-131-199 0 0,2 2 1 0 0,3 2-1 0 0,-43 67 1 0 0,47-50-60 0 0,4 2 1 0 0,-33 107-1 0 0,37-99 43 0 0,-62 131-1 0 0,85-202-135 0 0,0 0 1 0 0,0 0-1 0 0,0-1 0 0 0,-1 1 0 0 0,1-1 0 0 0,-1 1 0 0 0,-4 2 0 0 0,-1 0-3415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5.825"/>
    </inkml:context>
    <inkml:brush xml:id="br0">
      <inkml:brushProperty name="width" value="0.05" units="cm"/>
      <inkml:brushProperty name="height" value="0.05" units="cm"/>
      <inkml:brushProperty name="color" value="#E71224"/>
    </inkml:brush>
  </inkml:definitions>
  <inkml:trace contextRef="#ctx0" brushRef="#br0">815 22 7322 0 0,'0'-1'281'0'0,"1"0"1"0"0,-1 0-1 0 0,0 0 1 0 0,1 0-1 0 0,-1 0 1 0 0,0 0 0 0 0,0 0-1 0 0,0 0 1 0 0,0 0-1 0 0,0-1 1 0 0,0 1-1 0 0,0 0 1 0 0,0 0 0 0 0,0 0-1 0 0,-1-1 1 0 0,1 1-266 0 0,0 1 0 0 0,0 0 0 0 0,-1 0 0 0 0,1-1 0 0 0,0 1 0 0 0,0 0 0 0 0,-1 0 0 0 0,1 0 0 0 0,0 0 0 0 0,-1-1 0 0 0,1 1 0 0 0,0 0 0 0 0,-1 0 0 0 0,1 0 1 0 0,0 0-1 0 0,-1 0 0 0 0,1 0 0 0 0,0 0 0 0 0,0 0 0 0 0,-1 0 0 0 0,1 0 0 0 0,0 0 0 0 0,-1 0 0 0 0,1 0 0 0 0,0 0 0 0 0,-1 0 0 0 0,1 0 0 0 0,0 0 0 0 0,-1 0 0 0 0,1 1 0 0 0,-3 0-87 0 0,1 0 0 0 0,0 0 0 0 0,0 0 0 0 0,0 0-1 0 0,0 1 1 0 0,0-1 0 0 0,0 1 0 0 0,1-1-1 0 0,-1 1 1 0 0,0 0 0 0 0,1 0 0 0 0,-2 2-1 0 0,-10 21 549 0 0,2 1 0 0 0,1 0 0 0 0,1 0 0 0 0,2 1 0 0 0,0 0 0 0 0,-2 30 0 0 0,-18 62 531 0 0,22-101-997 0 0,-2 0 0 0 0,0-1 1 0 0,-1 1-1 0 0,0-1 0 0 0,-2-1 0 0 0,0 0 1 0 0,0 0-1 0 0,-2-1 0 0 0,0-1 0 0 0,-1 0 1 0 0,-20 18-1 0 0,21-22-139 0 0,0-1 0 0 0,-1 0 0 0 0,0-2 0 0 0,0 1 1 0 0,-1-1-1 0 0,0-1 0 0 0,0-1 0 0 0,-1 0 0 0 0,0 0 0 0 0,1-2 0 0 0,-1 0 0 0 0,-1-1 0 0 0,1 0 1 0 0,-26-1-1 0 0,22-2 75 0 0,-1-1 1 0 0,1 0 0 0 0,-1-2 0 0 0,1 0 0 0 0,0-1-1 0 0,0-1 1 0 0,1-1 0 0 0,0-1 0 0 0,-22-12-1 0 0,31 14 127 0 0,0 1 0 0 0,1-1 0 0 0,0-1 0 0 0,0 0 1 0 0,1 0-1 0 0,-1 0 0 0 0,2-1 0 0 0,-10-13 0 0 0,12 15 50 0 0,1-1 1 0 0,-1 1-1 0 0,1-1 1 0 0,1 0-1 0 0,-1 0 1 0 0,1 0-1 0 0,1 0 1 0 0,-1 0-1 0 0,1 0 1 0 0,0 0-1 0 0,1-1 1 0 0,-1 1-1 0 0,2-9 1 0 0,-1 11-35 0 0,1 0 1 0 0,0 0-1 0 0,0 0 1 0 0,0 0-1 0 0,0 0 0 0 0,1 0 1 0 0,-1 0-1 0 0,1 0 1 0 0,1 1-1 0 0,-1-1 1 0 0,1 0-1 0 0,0 1 1 0 0,0 0-1 0 0,0 0 0 0 0,0 0 1 0 0,1 0-1 0 0,-1 0 1 0 0,1 1-1 0 0,0 0 1 0 0,0-1-1 0 0,1 1 1 0 0,-1 1-1 0 0,0-1 0 0 0,6-1 1 0 0,3-1-110 0 0,0 0 0 0 0,1 2 1 0 0,0 0-1 0 0,0 0 0 0 0,-1 1 0 0 0,2 1 1 0 0,21 0-1 0 0,-26 1 38 0 0,0-1 0 0 0,0 1 1 0 0,0 1-1 0 0,0 0 0 0 0,0 0 0 0 0,0 1 1 0 0,-1 1-1 0 0,1-1 0 0 0,-1 1 0 0 0,1 1 0 0 0,-1 0 1 0 0,0 0-1 0 0,13 9 0 0 0,0 4-16 0 0,0 0 0 0 0,-1 2 0 0 0,-1 0-1 0 0,-1 1 1 0 0,24 33 0 0 0,75 122-419 0 0,-108-159 347 0 0,80 126-2491 0 0,58 63-6540 0 0,-114-163 3663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39.729"/>
    </inkml:context>
    <inkml:brush xml:id="br0">
      <inkml:brushProperty name="width" value="0.05" units="cm"/>
      <inkml:brushProperty name="height" value="0.05" units="cm"/>
      <inkml:brushProperty name="color" value="#E71224"/>
    </inkml:brush>
  </inkml:definitions>
  <inkml:trace contextRef="#ctx0" brushRef="#br0">692 66 3281 0 0,'-2'-3'1228'0'0,"-13"-19"120"0"0,15 22-1334 0 0,0-1 1 0 0,-1 0-1 0 0,1 1 1 0 0,0-1-1 0 0,-1 1 1 0 0,1 0-1 0 0,0-1 1 0 0,-1 1-1 0 0,1-1 0 0 0,0 1 1 0 0,-1-1-1 0 0,1 1 1 0 0,-1 0-1 0 0,1-1 1 0 0,-1 1-1 0 0,1 0 1 0 0,-1 0-1 0 0,1-1 1 0 0,-1 1-1 0 0,1 0 1 0 0,-1 0-1 0 0,1 0 1 0 0,-1-1-1 0 0,0 1 1 0 0,1 0-1 0 0,-1 0 1 0 0,1 0-1 0 0,-1 0 1 0 0,1 0-1 0 0,-1 0 1 0 0,0 0-1 0 0,0 1 1 0 0,1-1 58 0 0,0 1 0 0 0,0-1 1 0 0,1 1-1 0 0,-1-1 0 0 0,0 1 1 0 0,0-1-1 0 0,1 1 0 0 0,-1-1 0 0 0,0 0 1 0 0,1 1-1 0 0,-1-1 0 0 0,0 1 1 0 0,1-1-1 0 0,-1 0 0 0 0,0 1 1 0 0,1-1-1 0 0,-1 0 0 0 0,1 0 0 0 0,-1 1 1 0 0,1-1-1 0 0,-1 0 0 0 0,1 0 1 0 0,-1 0-1 0 0,1 1 0 0 0,-1-1 1 0 0,1 0-1 0 0,-1 0 0 0 0,1 0 0 0 0,-1 0 1 0 0,1 0-1 0 0,0 0 0 0 0,20 5 1204 0 0,-16-5-975 0 0,-1 0-146 0 0,1 1 1 0 0,-1-1-1 0 0,1 1 1 0 0,-1 0-1 0 0,1 0 1 0 0,-1 0 0 0 0,0 1-1 0 0,6 2 1 0 0,-10-3-133 0 0,0-1 0 0 0,0 1 1 0 0,0 0-1 0 0,0-1 0 0 0,0 1 1 0 0,0 0-1 0 0,-1-1 0 0 0,1 1 0 0 0,0-1 1 0 0,0 1-1 0 0,-1 0 0 0 0,1-1 1 0 0,0 1-1 0 0,-1-1 0 0 0,1 1 0 0 0,0-1 1 0 0,-1 1-1 0 0,1-1 0 0 0,-1 1 1 0 0,1-1-1 0 0,-1 0 0 0 0,1 1 0 0 0,-1-1 1 0 0,1 0-1 0 0,-1 1 0 0 0,0-1 1 0 0,-20 15 184 0 0,18-13-155 0 0,-9 5-1 0 0,-1 1 1 0 0,-1-1 0 0 0,0-1-1 0 0,1 0 1 0 0,-2-1 0 0 0,1-1 0 0 0,-1 0-1 0 0,1-1 1 0 0,-1-1 0 0 0,0 0-1 0 0,0 0 1 0 0,-21-2 0 0 0,11-2-49 0 0,0 0 1 0 0,1-2-1 0 0,-1 0 0 0 0,1-2 1 0 0,0 0-1 0 0,-40-18 1 0 0,-2-8 113 0 0,42 19 120 0 0,-1 2 1 0 0,-1 0-1 0 0,-50-14 0 0 0,50 26-4265 0 0,23 0 3605 0 0,0 0-1 0 0,1-1 1 0 0,-1 0-1 0 0,0 0 0 0 0,1 1 1 0 0,-1-1-1 0 0,0-1 1 0 0,1 1-1 0 0,-4-1 0 0 0,-8-3-950 0 0,7 2-3277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40.126"/>
    </inkml:context>
    <inkml:brush xml:id="br0">
      <inkml:brushProperty name="width" value="0.05" units="cm"/>
      <inkml:brushProperty name="height" value="0.05" units="cm"/>
      <inkml:brushProperty name="color" value="#E71224"/>
    </inkml:brush>
  </inkml:definitions>
  <inkml:trace contextRef="#ctx0" brushRef="#br0">687 0 5433 0 0,'1'1'16'0'0,"1"0"0"0"0,-1 0 0 0 0,1 0 0 0 0,-1 0 0 0 0,0 0 0 0 0,1 0 0 0 0,-1 1 0 0 0,0-1 0 0 0,0 0 0 0 0,0 1 0 0 0,0-1 0 0 0,0 1 0 0 0,0-1 0 0 0,-1 1 0 0 0,1-1 0 0 0,0 1 0 0 0,-1-1 0 0 0,1 1-1 0 0,-1 0 1 0 0,1-1 0 0 0,-1 1 0 0 0,0 0 0 0 0,0 0 0 0 0,0-1 0 0 0,0 1 0 0 0,0 0 0 0 0,0-1 0 0 0,0 1 0 0 0,-2 3 0 0 0,1 0 27 0 0,0 1 0 0 0,-1-1 0 0 0,0 0-1 0 0,0 0 1 0 0,-1 0 0 0 0,1 0 0 0 0,-1 0 0 0 0,-5 6-1 0 0,7-10 95 0 0,1-1-1 0 0,-1 1 0 0 0,1-1 0 0 0,-1 1 0 0 0,0 0 0 0 0,1-1 0 0 0,-1 1 1 0 0,0-1-1 0 0,1 0 0 0 0,-1 1 0 0 0,0-1 0 0 0,0 1 0 0 0,0-1 1 0 0,1 0-1 0 0,-1 0 0 0 0,0 0 0 0 0,0 1 0 0 0,0-1 0 0 0,1 0 1 0 0,-1 0-1 0 0,0 0 0 0 0,0 0 0 0 0,0 0 0 0 0,-1 0 0 0 0,-21-9 2927 0 0,21 7-2949 0 0,0 1 1 0 0,-1 0-1 0 0,1 0 0 0 0,-1 0 1 0 0,0 0-1 0 0,1 0 0 0 0,-1 0 1 0 0,0 1-1 0 0,1-1 1 0 0,-1 1-1 0 0,-5 0 0 0 0,-18 5-77 0 0,-39 15 0 0 0,42-12-19 0 0,-1-2 0 0 0,-31 6 0 0 0,5-5-1356 0 0,0-3 1 0 0,0-2-1 0 0,0-2 0 0 0,-89-12 0 0 0,103 4-1127 0 0,2-3-2637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47.118"/>
    </inkml:context>
    <inkml:brush xml:id="br0">
      <inkml:brushProperty name="width" value="0.05" units="cm"/>
      <inkml:brushProperty name="height" value="0.05" units="cm"/>
      <inkml:brushProperty name="color" value="#E71224"/>
    </inkml:brush>
  </inkml:definitions>
  <inkml:trace contextRef="#ctx0" brushRef="#br0">1300 13 3297 0 0,'1'0'125'0'0,"-1"0"0"0"0,1-1 0 0 0,-1 1 0 0 0,1 0 0 0 0,-1-1 0 0 0,0 1 0 0 0,1 0-1 0 0,-1-1 1 0 0,1 1 0 0 0,-1-1 0 0 0,0 1 0 0 0,1-1 0 0 0,-1 1 0 0 0,0-1 0 0 0,0 1 0 0 0,1-1 0 0 0,-1 1 0 0 0,0-1 0 0 0,0 1 0 0 0,0-1 0 0 0,0 1 0 0 0,0-1 0 0 0,0 0 0 0 0,0 0 0 0 0,-11 1 564 0 0,7 1-668 0 0,0 0 0 0 0,1 0 1 0 0,-1 1-1 0 0,0-1 0 0 0,1 1 1 0 0,0 0-1 0 0,-4 3 0 0 0,-15 13 307 0 0,0 0 0 0 0,0-1-1 0 0,-50 26 1 0 0,-12 9-312 0 0,1 6-96 0 0,-140 128 0 0 0,201-160 78 0 0,2 0 0 0 0,1 1 0 0 0,1 1 0 0 0,1 0 1 0 0,-16 39-1 0 0,-24 40-31 0 0,41-82 15 0 0,-101 177 127 0 0,95-157 31 0 0,2 0 0 0 0,-26 81 0 0 0,-105 308-165 0 0,138-397 12 0 0,1 0 1 0 0,-12 75 0 0 0,3 77-59 0 0,14-107 40 0 0,-22 102 0 0 0,9-102 34 0 0,3-16-3 0 0,-15 122 1 0 0,30-126-11 0 0,3 1 0 0 0,9 66 0 0 0,1 85 106 0 0,-21-40 846 0 0,0 35-556 0 0,14-68-402 0 0,8 6 164 0 0,-9 73 588 0 0,-5-157-720 0 0,4 0 0 0 0,2-1 1 0 0,3 1-1 0 0,2-1 0 0 0,4-1 0 0 0,1 0 0 0 0,27 67 0 0 0,-10-39 92 0 0,-17-43-92 0 0,3-1-1 0 0,34 67 0 0 0,3-14-257 0 0,62 103 241 0 0,-92-162 47 0 0,3-2 0 0 0,1-1-1 0 0,33 32 1 0 0,-3-11-223 0 0,66 70-33 0 0,-111-114 275 0 0,1 0 0 0 0,0-1-1 0 0,0-1 1 0 0,1 0 0 0 0,20 11 0 0 0,86 38-20 0 0,-89-45-98 0 0,25 13 55 0 0,73 31 212 0 0,-110-51-226 0 0,1-1 0 0 0,0-1 0 0 0,0-1 0 0 0,34 3 0 0 0,-12-7-51 0 0,-35-1 82 0 0,-1 0 1 0 0,1 0-1 0 0,0 0 1 0 0,-1 1 0 0 0,1 0-1 0 0,-1 0 1 0 0,1 1 0 0 0,-1 0-1 0 0,1 1 1 0 0,12 5-1 0 0,-17-5-5 0 0,1-1 0 0 0,0 0 0 0 0,0 0 0 0 0,0-1-1 0 0,0 1 1 0 0,0-1 0 0 0,0 0 0 0 0,1 0-1 0 0,4 1 1 0 0,-9-2-22 0 0,1-1 1 0 0,0 1-1 0 0,-1 0 0 0 0,1 0 0 0 0,0 0 0 0 0,0 0 1 0 0,-1 0-1 0 0,1-1 0 0 0,-1 1 0 0 0,1 0 0 0 0,0-1 1 0 0,-1 1-1 0 0,1 0 0 0 0,-1-1 0 0 0,1 1 0 0 0,-1-1 1 0 0,1 1-1 0 0,-1-1 0 0 0,1 1 0 0 0,-1-1 0 0 0,1 1 1 0 0,0-2-1 0 0,0 0 18 0 0,-1 0-1 0 0,1 1 1 0 0,-1-1 0 0 0,1 0 0 0 0,-1 0 0 0 0,0 0-1 0 0,1 0 1 0 0,-1 0 0 0 0,0 0 0 0 0,-1 0 0 0 0,1-3-1 0 0,-2-8 56 0 0,0 1-1 0 0,-1 0 0 0 0,-1 0 1 0 0,0 0-1 0 0,0 1 0 0 0,-11-19 0 0 0,-42-64 1240 0 0,46 78-964 0 0,-1 3-180 0 0,10 10-106 0 0,-1 0 0 0 0,1 1 0 0 0,0-1-1 0 0,-1 0 1 0 0,1 0 0 0 0,0 0 0 0 0,1-1 0 0 0,-3-4-1 0 0,30 28 626 0 0,9 14-509 0 0,1-1 0 0 0,75 52 0 0 0,-97-74-181 0 0,0 0 1 0 0,-1 2 0 0 0,0 0 0 0 0,-1 0 0 0 0,-1 1-1 0 0,15 24 1 0 0,8 7-10 0 0,-33-44 11 0 0,0 0 1 0 0,-1-1-1 0 0,1 1 0 0 0,-1 0 1 0 0,1 0-1 0 0,-1 0 1 0 0,1 0-1 0 0,-1 0 1 0 0,1-1-1 0 0,-1 1 1 0 0,0 0-1 0 0,0 0 1 0 0,1 0-1 0 0,-1 0 1 0 0,0 0-1 0 0,0 0 0 0 0,0 0 1 0 0,0 0-1 0 0,0 0 1 0 0,0 0-1 0 0,0 0 1 0 0,0 0-1 0 0,-1 0 1 0 0,1 0-1 0 0,0 0 1 0 0,-1 1-1 0 0,-19 20-235 0 0,11-13 216 0 0,-4 3-107 0 0,0-1 0 0 0,0-1 0 0 0,-1 0 0 0 0,-1-1 0 0 0,-28 14 0 0 0,-86 27-193 0 0,34-14 271 0 0,-31 8-4594 0 0,87-31 1634 0 0,19-6-2190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53.635"/>
    </inkml:context>
    <inkml:brush xml:id="br0">
      <inkml:brushProperty name="width" value="0.05" units="cm"/>
      <inkml:brushProperty name="height" value="0.05" units="cm"/>
      <inkml:brushProperty name="color" value="#E71224"/>
    </inkml:brush>
  </inkml:definitions>
  <inkml:trace contextRef="#ctx0" brushRef="#br0">1239 75 5825 0 0,'-15'-26'872'0'0,"13"24"-820"0"0,0 0-1 0 0,0-1 0 0 0,1 1 0 0 0,-1-1 1 0 0,1 0-1 0 0,0 1 0 0 0,-1-1 0 0 0,1 0 1 0 0,0-4-1 0 0,1 7-40 0 0,0-1-1 0 0,0 1 1 0 0,0-1 0 0 0,0 1 0 0 0,0-1 0 0 0,0 1-1 0 0,0-1 1 0 0,0 1 0 0 0,1-1 0 0 0,-1 1 0 0 0,0-1-1 0 0,0 1 1 0 0,1-1 0 0 0,-1 1 0 0 0,0-1-1 0 0,1 1 1 0 0,-1-1 0 0 0,0 1 0 0 0,1 0 0 0 0,-1-1-1 0 0,1 0 1 0 0,21-6 340 0 0,-11 7-209 0 0,0-1 1 0 0,-1 1 0 0 0,1 1 0 0 0,0 0 0 0 0,0 1 0 0 0,-1 0-1 0 0,19 6 1 0 0,-9-1-41 0 0,-2 0 0 0 0,1 1 0 0 0,21 13-1 0 0,-22-9 45 0 0,-1 1 0 0 0,0 0 0 0 0,-1 1 0 0 0,0 1 0 0 0,-1 1 0 0 0,-1 0 0 0 0,-1 0 0 0 0,0 2 0 0 0,12 20 0 0 0,-3 1-105 0 0,-2 2 0 0 0,-2 0 1 0 0,18 57-1 0 0,-30-78 21 0 0,89 300 668 0 0,-76-242-609 0 0,-4 0-1 0 0,7 96 0 0 0,-10-24 508 0 0,5 242-67 0 0,-23-279-634 0 0,-38 197 0 0 0,-63 102-98 0 0,96-375 169 0 0,-93 281-17 0 0,74-236 26 0 0,-67 156 35 0 0,51-144 26 0 0,-66 125 31 0 0,53-103 36 0 0,6 3 0 0 0,-40 129 1 0 0,-33 80 461 0 0,100-277-244 0 0,-2 0 0 0 0,-2-2 1 0 0,-2-2-1 0 0,-2 0 0 0 0,-57 58 0 0 0,19-18-53 0 0,-87 137 0 0 0,66-102-241 0 0,8-13 26 0 0,-71 116 241 0 0,154-222-281 0 0,1 0 0 0 0,-1 0 0 0 0,-1 0 0 0 0,1 0 0 0 0,0-1 0 0 0,-1 1 0 0 0,1-1-1 0 0,-4 3 1 0 0,6-5-35 0 0,0 0 0 0 0,0 0 0 0 0,-1 0-1 0 0,1 0 1 0 0,0 0 0 0 0,0 0 0 0 0,-1 0-1 0 0,1 0 1 0 0,0 0 0 0 0,0 0 0 0 0,-1 0-1 0 0,1 0 1 0 0,0 0 0 0 0,0 0 0 0 0,-1 0-1 0 0,1 0 1 0 0,0 0 0 0 0,0 0 0 0 0,0 0-1 0 0,-1 0 1 0 0,1-1 0 0 0,0 1-1 0 0,0 0 1 0 0,0 0 0 0 0,-1 0 0 0 0,1 0-1 0 0,0-1 1 0 0,0 1 0 0 0,0 0 0 0 0,0 0-1 0 0,0 0 1 0 0,-1-1 0 0 0,1 1 0 0 0,0 0-1 0 0,0 0 1 0 0,0 0 0 0 0,0-1 0 0 0,-4-20 38 0 0,0-99-204 0 0,5 0-1 0 0,22-152 1 0 0,-21 258 250 0 0,0 0-1 0 0,1 1 0 0 0,1-1 0 0 0,0 1 0 0 0,0 0 1 0 0,1 0-1 0 0,12-20 0 0 0,-18 34-105 0 0,-81 133-605 0 0,72-115 598 0 0,1 0 0 0 0,1 1 0 0 0,0 0 0 0 0,2 0 0 0 0,-7 37 0 0 0,9-32 23 0 0,-3 29 42 0 0,-2 0 0 0 0,-18 53-1 0 0,16-77 18 0 0,7-22-18 0 0,1 1 1 0 0,0 0-1 0 0,0 0 0 0 0,1 0 0 0 0,0 0 0 0 0,-1 15 0 0 0,3-23-13 0 0,0 0 0 0 0,0 0 0 0 0,1 0 0 0 0,-1 0 0 0 0,1 0 0 0 0,-1 0 0 0 0,1 0 1 0 0,-1 0-1 0 0,1 0 0 0 0,0 0 0 0 0,-1 0 0 0 0,1 0 0 0 0,0 0 0 0 0,0-1 0 0 0,0 1 0 0 0,0 0 0 0 0,0 0 0 0 0,0-1 0 0 0,0 1 0 0 0,0-1 0 0 0,0 1 0 0 0,0-1 0 0 0,0 1 0 0 0,0-1 0 0 0,0 0 0 0 0,0 1 0 0 0,2-1 0 0 0,37 6 544 0 0,-33-5-504 0 0,44 2 202 0 0,1-1 1 0 0,100-11-1 0 0,-25-11-2706 0 0,0-7-6546 0 0,-87 18 2240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7.311"/>
    </inkml:context>
    <inkml:brush xml:id="br0">
      <inkml:brushProperty name="width" value="0.05" units="cm"/>
      <inkml:brushProperty name="height" value="0.05" units="cm"/>
      <inkml:brushProperty name="color" value="#E71224"/>
    </inkml:brush>
  </inkml:definitions>
  <inkml:trace contextRef="#ctx0" brushRef="#br0">1 408 6737 0 0,'5'-3'1122'0'0,"0"1"-1"0"0,0 0 0 0 0,1 0 1 0 0,-1 1-1 0 0,1 0 0 0 0,-1 0 1 0 0,8-1-1 0 0,-12 2-1005 0 0,1 0 0 0 0,-1 0 0 0 0,0 0-1 0 0,1 0 1 0 0,-1 0 0 0 0,1 0 0 0 0,-1 0 0 0 0,0 0 0 0 0,1 1 0 0 0,-1-1 0 0 0,0 0 0 0 0,0 1-1 0 0,1-1 1 0 0,-1 1 0 0 0,0 0 0 0 0,0-1 0 0 0,0 1 0 0 0,0 0 0 0 0,1 0 0 0 0,-1-1 0 0 0,0 1 0 0 0,0 0-1 0 0,-1 0 1 0 0,1 0 0 0 0,0 0 0 0 0,0 1 0 0 0,0-1 0 0 0,-1 0 0 0 0,1 0 0 0 0,0 0 0 0 0,-1 1-1 0 0,0-1 1 0 0,2 3 0 0 0,-1 8-49 0 0,0 1 0 0 0,0-1 0 0 0,-2 1 0 0 0,1 0-1 0 0,-1-1 1 0 0,-4 15 0 0 0,-22 75 195 0 0,18-74-133 0 0,1 0 0 0 0,-7 54-1 0 0,14-71-112 0 0,-2 7 50 0 0,2 1 0 0 0,0-1-1 0 0,1 1 1 0 0,1-1-1 0 0,1 0 1 0 0,6 32-1 0 0,-7-48-140 0 0,0 0 0 0 0,0 0 1 0 0,0 1-1 0 0,0-1 0 0 0,0 0 0 0 0,0 0 0 0 0,1 0 0 0 0,-1 0 0 0 0,1-1 0 0 0,2 4 0 0 0,9 0-3280 0 0,1-11-3894 0 0</inkml:trace>
  <inkml:trace contextRef="#ctx0" brushRef="#br0" timeOffset="1">559 6 9018 0 0,'0'-1'199'0'0,"1"1"0"0"0,-1-1 0 0 0,0 1 1 0 0,1 0-1 0 0,-1-1 0 0 0,1 1 0 0 0,-1-1 0 0 0,1 1 0 0 0,0 0 0 0 0,-1 0 1 0 0,1-1-1 0 0,-1 1 0 0 0,1 0 0 0 0,-1 0 0 0 0,1 0 0 0 0,0-1 1 0 0,-1 1-1 0 0,1 0 0 0 0,-1 0 0 0 0,1 0 0 0 0,0 0 0 0 0,-1 0 1 0 0,1 0-1 0 0,-1 1 0 0 0,1-1 0 0 0,0 0 0 0 0,-1 0 0 0 0,1 0 0 0 0,-1 0 1 0 0,2 1-1 0 0,14 18 2164 0 0,9 37-1975 0 0,-22-46 204 0 0,23 67 187 0 0,23 110 1 0 0,-14-43-535 0 0,21 112-64 0 0,-48-203-158 0 0,-3 1 1 0 0,-3 100-1 0 0,-4-138-16 0 0,1 1 0 0 0,-2-1-1 0 0,0 0 1 0 0,-1 0 0 0 0,-1 0 0 0 0,0-1 0 0 0,-1 0 0 0 0,-1 0 0 0 0,0 0 0 0 0,-1 0 0 0 0,-15 20 0 0 0,17-28 1 0 0,0 0 0 0 0,0 0 0 0 0,-1-1 0 0 0,1 0 1 0 0,-2 0-1 0 0,1-1 0 0 0,0 0 0 0 0,-1 0 1 0 0,0 0-1 0 0,0-1 0 0 0,-1 0 0 0 0,1-1 1 0 0,-1 0-1 0 0,0 0 0 0 0,1-1 0 0 0,-1 0 0 0 0,0-1 1 0 0,0 0-1 0 0,-1 0 0 0 0,1-1 0 0 0,0 0 1 0 0,-10-1-1 0 0,11 0 73 0 0,1-1-1 0 0,-1 0 1 0 0,1 0 0 0 0,-10-4 0 0 0,1 0 115 0 0,18 8-797 0 0,1-1-1 0 0,-1 1 1 0 0,0 0 0 0 0,0-1-1 0 0,0 1 1 0 0,0 0 0 0 0,0 1-1 0 0,0-1 1 0 0,1 3 0 0 0,7 8-4298 0 0,-1-5-1882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56.832"/>
    </inkml:context>
    <inkml:brush xml:id="br0">
      <inkml:brushProperty name="width" value="0.05" units="cm"/>
      <inkml:brushProperty name="height" value="0.05" units="cm"/>
      <inkml:brushProperty name="color" value="#E71224"/>
    </inkml:brush>
  </inkml:definitions>
  <inkml:trace contextRef="#ctx0" brushRef="#br0">193 283 5913 0 0,'-3'-8'458'0'0,"0"0"0"0"0,0 0 0 0 0,1 0-1 0 0,1 0 1 0 0,-1 0 0 0 0,1 0 0 0 0,0-14-1 0 0,0 8 177 0 0,-1-19 498 0 0,2-1 0 0 0,2 1 0 0 0,8-49-1 0 0,-10 82-1117 0 0,-1 0 0 0 0,1 0 0 0 0,0-1 0 0 0,0 1 0 0 0,0 0-1 0 0,0-1 1 0 0,0 1 0 0 0,0 0 0 0 0,0 0 0 0 0,0-1-1 0 0,0 1 1 0 0,0 0 0 0 0,0 0 0 0 0,0-1 0 0 0,0 1-1 0 0,1 0 1 0 0,-1 0 0 0 0,0-1 0 0 0,0 1 0 0 0,0 0-1 0 0,0 0 1 0 0,0-1 0 0 0,0 1 0 0 0,1 0 0 0 0,-1 0-1 0 0,0 0 1 0 0,0-1 0 0 0,0 1 0 0 0,1 0 0 0 0,-1 0 0 0 0,0 0-1 0 0,0 0 1 0 0,0-1 0 0 0,1 1 0 0 0,-1 0 0 0 0,0 0-1 0 0,0 0 1 0 0,1 0 0 0 0,-1 0 0 0 0,0 0 0 0 0,1 0-1 0 0,-1 0 1 0 0,8 11 147 0 0,7 28-291 0 0,-13-35 151 0 0,0 2-61 0 0,5 13-61 0 0,0-1 0 0 0,10 18 0 0 0,-12-29 101 0 0,-1 0 1 0 0,1 0 0 0 0,1 0 0 0 0,-1-1-1 0 0,1 0 1 0 0,0 0 0 0 0,11 8 0 0 0,6 1 32 0 0,1-1 0 0 0,0 0 0 0 0,33 11 0 0 0,38 22 476 0 0,-185 14-402 0 0,61-36-48 0 0,2 1 0 0 0,-33 41 0 0 0,40-44 171 0 0,0 0-1 0 0,-2-1 1 0 0,-1-1 0 0 0,-40 30-1 0 0,28-28-568 0 0,0 1 0 0 0,2 2-1 0 0,-30 31 1 0 0,63-57 247 0 0,-1 0 1 0 0,1 0 0 0 0,0 1 0 0 0,0-1-1 0 0,-1 0 1 0 0,1 0 0 0 0,0 0 0 0 0,0 0-1 0 0,-1 0 1 0 0,1 0 0 0 0,0 1-1 0 0,0-1 1 0 0,0 0 0 0 0,-1 0 0 0 0,1 0-1 0 0,0 1 1 0 0,0-1 0 0 0,0 0 0 0 0,0 0-1 0 0,-1 0 1 0 0,1 1 0 0 0,0-1-1 0 0,0 0 1 0 0,0 0 0 0 0,0 1 0 0 0,0-1-1 0 0,0 0 1 0 0,0 0 0 0 0,0 1 0 0 0,0-1-1 0 0,0 0 1 0 0,0 1 0 0 0,0-1-1 0 0,0 0 1 0 0,0 0 0 0 0,0 1 0 0 0,0-1-1 0 0,0 0 1 0 0,0 0 0 0 0,0 1 0 0 0,0-1-1 0 0,0 0 1 0 0,0 0 0 0 0,1 1-1 0 0,-1-1 1 0 0,0 0 0 0 0,0 1 0 0 0,17-3-2487 0 0,19-9-184 0 0,-18 2-2118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57.277"/>
    </inkml:context>
    <inkml:brush xml:id="br0">
      <inkml:brushProperty name="width" value="0.05" units="cm"/>
      <inkml:brushProperty name="height" value="0.05" units="cm"/>
      <inkml:brushProperty name="color" value="#E71224"/>
    </inkml:brush>
  </inkml:definitions>
  <inkml:trace contextRef="#ctx0" brushRef="#br0">1484 106 6881 0 0,'2'-6'1217'0'0,"-1"-1"-1"0"0,0 0 0 0 0,0 0 1 0 0,-1 0-1 0 0,0 0 0 0 0,-1-11 0 0 0,0-5 379 0 0,-53 30-932 0 0,-141-23 137 0 0,127 8-212 0 0,-76 1 1 0 0,49 13-368 0 0,1 4 1 0 0,1 4 0 0 0,-144 40-1 0 0,4-3-2135 0 0,114-37-1871 0 0,1-12-3624 0 0,81-5 1545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30.583"/>
    </inkml:context>
    <inkml:brush xml:id="br0">
      <inkml:brushProperty name="width" value="0.05" units="cm"/>
      <inkml:brushProperty name="height" value="0.05" units="cm"/>
      <inkml:brushProperty name="color" value="#E71224"/>
    </inkml:brush>
  </inkml:definitions>
  <inkml:trace contextRef="#ctx0" brushRef="#br0">633 1137 4561 0 0,'1'-9'1489'0'0,"5"12"-1086"0"0,6 3-335 0 0,-3-2-43 0 0,-1 0-1 0 0,0 1 0 0 0,0 0 0 0 0,8 6 0 0 0,28 16 78 0 0,-21-15 41 0 0,1-2 1 0 0,1 0-1 0 0,0-2 0 0 0,0 0 1 0 0,1-2-1 0 0,0-1 0 0 0,0-1 0 0 0,32 1 1 0 0,-23-4 192 0 0,0-3 0 0 0,0-1 0 0 0,42-8 0 0 0,-61 7-67 0 0,0-1-1 0 0,0-1 1 0 0,0 0-1 0 0,-1 0 1 0 0,0-2-1 0 0,0 0 1 0 0,-1 0-1 0 0,26-22 1 0 0,-9 4 97 0 0,105-93 1174 0 0,-114 97-1258 0 0,-1-1 0 0 0,-1-1 1 0 0,30-48-1 0 0,-35 46-180 0 0,-1 0 0 0 0,-1 0 0 0 0,-1-2 0 0 0,-1 1 0 0 0,-2-2 0 0 0,9-45 0 0 0,-15 56-71 0 0,-1-1-1 0 0,-1 1 1 0 0,0-1 0 0 0,-2 1 0 0 0,0-1-1 0 0,-1 1 1 0 0,-1-1 0 0 0,0 1-1 0 0,-2 0 1 0 0,0 0 0 0 0,-12-28 0 0 0,-1 4-37 0 0,2 4-16 0 0,-35-60 0 0 0,47 92 7 0 0,-1 0 0 0 0,0 1 0 0 0,-1 0 0 0 0,1 0 0 0 0,-1 0 0 0 0,0 0 0 0 0,0 1 0 0 0,0 0 0 0 0,0 0 0 0 0,-8-3 0 0 0,-14-5-32 0 0,-31-10 1 0 0,47 18 32 0 0,-95-33-9 0 0,-199-42 0 0 0,267 75-22 0 0,-1 2 0 0 0,0 2 0 0 0,0 1 1 0 0,0 2-1 0 0,1 2 0 0 0,-64 16 0 0 0,80-15 15 0 0,2 2 0 0 0,-1 0 0 0 0,1 1 0 0 0,0 2 0 0 0,1 0 0 0 0,-28 20 0 0 0,-106 94-139 0 0,143-115 156 0 0,-24 25-6 0 0,1 1 0 0 0,3 1 0 0 0,-37 56 0 0 0,-14 17-9 0 0,68-92 15 0 0,0 0 0 0 0,1 0 0 0 0,-11 23 1 0 0,20-31 11 0 0,-1 0 0 0 0,2 0 1 0 0,-1 0-1 0 0,2 0 0 0 0,-1 1 1 0 0,1-1-1 0 0,1 1 0 0 0,-1 19 1 0 0,2-20-3 0 0,0 0-1 0 0,0 0 1 0 0,1 0 0 0 0,0 0 0 0 0,0 0-1 0 0,1 0 1 0 0,1 0 0 0 0,0-1 0 0 0,0 1-1 0 0,1-1 1 0 0,0 0 0 0 0,0 0 0 0 0,1 0-1 0 0,1 0 1 0 0,6 8 0 0 0,23 23-277 0 0,3-1 1 0 0,42 34-1 0 0,-43-43-1281 0 0,1-3 0 0 0,1-1 0 0 0,1-1-1 0 0,85 36 1 0 0,-88-46-3308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55.368"/>
    </inkml:context>
    <inkml:brush xml:id="br0">
      <inkml:brushProperty name="width" value="0.05" units="cm"/>
      <inkml:brushProperty name="height" value="0.05" units="cm"/>
      <inkml:brushProperty name="color" value="#E71224"/>
    </inkml:brush>
  </inkml:definitions>
  <inkml:trace contextRef="#ctx0" brushRef="#br0">2157 140 3209 0 0,'-1'-7'1014'0'0,"-1"0"0"0"0,1-1-1 0 0,0 1 1 0 0,1-1 0 0 0,0-11 0 0 0,1 13-675 0 0,-1 0-1 0 0,0 0 1 0 0,-1 0-1 0 0,1 0 1 0 0,-1 0-1 0 0,0 0 1 0 0,-1 0-1 0 0,-3-10 1 0 0,4 14-285 0 0,0 1 0 0 0,0-1 0 0 0,-1 1 0 0 0,1 0 0 0 0,-1-1 0 0 0,1 1 0 0 0,-1 0 1 0 0,1 0-1 0 0,-1 0 0 0 0,0 0 0 0 0,0 0 0 0 0,1 0 0 0 0,-1 0 0 0 0,0 1 0 0 0,0-1 1 0 0,0 1-1 0 0,0-1 0 0 0,0 1 0 0 0,0 0 0 0 0,0 0 0 0 0,-2 0 0 0 0,-51 2-39 0 0,35 0 76 0 0,-288 5 36 0 0,-287 15 34 0 0,-37-4 399 0 0,318-14-535 0 0,270-4-272 0 0,26-1-874 0 0,1 1 0 0 0,-1 1 0 0 0,1 0 0 0 0,-28 7 1 0 0,43-8 973 0 0,1 0 1 0 0,-1 1 0 0 0,1 0 0 0 0,0-1-1 0 0,-1 1 1 0 0,1-1 0 0 0,0 1-1 0 0,0 0 1 0 0,-1 0 0 0 0,1 0 0 0 0,0 0-1 0 0,0 0 1 0 0,0 0 0 0 0,-2 2 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55.834"/>
    </inkml:context>
    <inkml:brush xml:id="br0">
      <inkml:brushProperty name="width" value="0.05" units="cm"/>
      <inkml:brushProperty name="height" value="0.05" units="cm"/>
      <inkml:brushProperty name="color" value="#E71224"/>
    </inkml:brush>
  </inkml:definitions>
  <inkml:trace contextRef="#ctx0" brushRef="#br0">993 130 4561 0 0,'-2'-11'2382'0'0,"-6"-25"1844"0"0,6 32-4176 0 0,0 0 0 0 0,0-1-1 0 0,0 1 1 0 0,0 0 0 0 0,0 0-1 0 0,-1 0 1 0 0,0 1 0 0 0,0-1-1 0 0,0 1 1 0 0,-5-5 0 0 0,3 4-63 0 0,0 0 0 0 0,-1 0 0 0 0,0 1 0 0 0,0 0 0 0 0,0 0 0 0 0,0 0 0 0 0,0 0 0 0 0,0 1 0 0 0,-1 0 0 0 0,1 1 0 0 0,-1-1 0 0 0,0 1 0 0 0,1 1 0 0 0,-1-1 0 0 0,-13 2 0 0 0,-8 1-128 0 0,0 1 1 0 0,-43 12 0 0 0,20-5-79 0 0,-169 18 114 0 0,18-4 90 0 0,160-17-951 0 0,0 2 0 0 0,-69 25 0 0 0,88-24-399 0 0,3 0-3528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57.912"/>
    </inkml:context>
    <inkml:brush xml:id="br0">
      <inkml:brushProperty name="width" value="0.05" units="cm"/>
      <inkml:brushProperty name="height" value="0.05" units="cm"/>
      <inkml:brushProperty name="color" value="#E71224"/>
    </inkml:brush>
  </inkml:definitions>
  <inkml:trace contextRef="#ctx0" brushRef="#br0">1499 1687 6545 0 0,'10'-6'154'0'0,"0"0"-1"0"0,0-1 0 0 0,-1 0 0 0 0,0-1 1 0 0,0 1-1 0 0,-1-2 0 0 0,0 1 1 0 0,0-1-1 0 0,-1-1 0 0 0,0 1 0 0 0,-1-1 1 0 0,7-13-1 0 0,11-38-65 0 0,-2-1 1 0 0,-3 0-1 0 0,-3-2 1 0 0,9-67 0 0 0,-20 94 91 0 0,-1 1 1 0 0,-2-1 0 0 0,-1 0 0 0 0,-2 0-1 0 0,-2 0 1 0 0,-1 0 0 0 0,-2 1 0 0 0,-2 0-1 0 0,-1 0 1 0 0,-1 0 0 0 0,-2 2 0 0 0,-2-1-1 0 0,-1 1 1 0 0,-34-55 0 0 0,5 20-248 0 0,-3 2 0 0 0,-63-69-1 0 0,79 103 63 0 0,-1 2-1 0 0,-1 1 0 0 0,-2 1 0 0 0,0 2 0 0 0,-2 2 0 0 0,-42-22 0 0 0,47 31 9 0 0,-1 0 0 0 0,-1 3 0 0 0,0 0 1 0 0,0 3-1 0 0,-1 0 0 0 0,0 3 0 0 0,-70-7 0 0 0,88 14-1 0 0,1 1 0 0 0,0 0-1 0 0,-1 1 1 0 0,1 0-1 0 0,0 2 1 0 0,0 0 0 0 0,1 1-1 0 0,-1 0 1 0 0,1 1-1 0 0,0 1 1 0 0,1 0 0 0 0,-1 1-1 0 0,-18 15 1 0 0,-11 11-80 0 0,2 1 1 0 0,-60 68-1 0 0,86-87 47 0 0,-30 35-71 0 0,2 2 0 0 0,3 2 1 0 0,2 1-1 0 0,2 2 0 0 0,-33 73 0 0 0,59-107 45 0 0,2 0 1 0 0,0 1-1 0 0,2 0 0 0 0,1 1 0 0 0,1 0 0 0 0,1 0 0 0 0,-2 42 1 0 0,7-22 38 0 0,1 1 0 0 0,3-1 0 0 0,15 66 1 0 0,-20-109 12 0 0,17 72 420 0 0,-3 0 0 0 0,7 139 0 0 0,-21-201-311 0 0,0 0 1 0 0,1 0-1 0 0,1-1 0 0 0,1 1 0 0 0,-1 0 0 0 0,2-1 1 0 0,0 0-1 0 0,0 0 0 0 0,1 0 0 0 0,13 22 1 0 0,-10-22-28 0 0,1 1-1 0 0,1-2 1 0 0,0 1 0 0 0,1-1 0 0 0,0-1 0 0 0,1 0 0 0 0,0 0 0 0 0,25 14 0 0 0,-9-9 104 0 0,1-1 0 0 0,0-2-1 0 0,0-1 1 0 0,1-1 0 0 0,1-1 0 0 0,0-2 0 0 0,0-1-1 0 0,60 3 1 0 0,17-7-344 0 0,135-15 0 0 0,-188 9-431 0 0,129-6-4830 0 0,-108 8-707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02.172"/>
    </inkml:context>
    <inkml:brush xml:id="br0">
      <inkml:brushProperty name="width" value="0.05" units="cm"/>
      <inkml:brushProperty name="height" value="0.05" units="cm"/>
      <inkml:brushProperty name="color" value="#E71224"/>
    </inkml:brush>
  </inkml:definitions>
  <inkml:trace contextRef="#ctx0" brushRef="#br0">701 1364 3009 0 0,'8'-2'515'0'0,"1"-1"1"0"0,0 2 0 0 0,0-1-1 0 0,-1 1 1 0 0,1 1 0 0 0,0-1-1 0 0,0 1 1 0 0,0 1 0 0 0,0 0-1 0 0,0 0 1 0 0,9 3 0 0 0,9 4-46 0 0,0 1 0 0 0,30 16 0 0 0,-3-2-576 0 0,-50-21 90 0 0,16 6 14 0 0,0 0-1 0 0,38 8 1 0 0,-50-15 45 0 0,0 0 0 0 0,1-1 0 0 0,0 1 0 0 0,-1-2-1 0 0,1 1 1 0 0,-1-1 0 0 0,1-1 0 0 0,-1 1 0 0 0,0-2 0 0 0,10-2 0 0 0,253-78 859 0 0,-232 72-863 0 0,0-1 0 0 0,58-26 0 0 0,-79 29 56 0 0,-1-1 0 0 0,1-1 0 0 0,-2 0 1 0 0,0-1-1 0 0,0-1 0 0 0,-1 0 0 0 0,15-18 1 0 0,29-40 155 0 0,-32 36-219 0 0,46-45 1 0 0,-54 63 401 0 0,-1-1-1 0 0,-1-1 1 0 0,-1 0 0 0 0,25-40 0 0 0,-35 49-355 0 0,-1 0 0 0 0,0-1 0 0 0,-1 0 0 0 0,0 0 0 0 0,-1 0 0 0 0,0 0 0 0 0,-1 0 0 0 0,0-1 0 0 0,0 1 0 0 0,-1-1 0 0 0,-1 1 0 0 0,-2-23 0 0 0,-2 7-62 0 0,-2-1 0 0 0,0 1 0 0 0,-2 0 1 0 0,-20-46-1 0 0,-59-97 232 0 0,85 166-243 0 0,-12-19 2 0 0,-1 0 1 0 0,-1 0 0 0 0,-2 1 0 0 0,0 2 0 0 0,-1-1 0 0 0,-1 2 0 0 0,0 1 0 0 0,-2 0 0 0 0,0 2 0 0 0,-38-22 0 0 0,27 20-15 0 0,-1 2 1 0 0,-1 1 0 0 0,-1 1 0 0 0,0 3 0 0 0,0 0 0 0 0,-1 3 0 0 0,-45-6 0 0 0,9 9-11 0 0,-1 2 0 0 0,0 4 0 0 0,-110 15 0 0 0,147-10-35 0 0,0 2 1 0 0,1 1-1 0 0,-51 20 1 0 0,-97 53-61 0 0,139-60 110 0 0,-26 9-3 0 0,50-24-1 0 0,0 2 0 0 0,0 1 0 0 0,0 0 0 0 0,1 2 0 0 0,1 0 0 0 0,0 1 0 0 0,1 1 0 0 0,-19 19 0 0 0,6-1-43 0 0,-97 116-79 0 0,114-130 110 0 0,1 2 0 0 0,1-1-1 0 0,1 2 1 0 0,1-1 0 0 0,1 1-1 0 0,-10 32 1 0 0,13-34-27 0 0,2 1 1 0 0,0-1-1 0 0,1 1 0 0 0,0-1 0 0 0,2 1 0 0 0,0 0 1 0 0,2 0-1 0 0,0-1 0 0 0,1 1 0 0 0,1 0 1 0 0,1-1-1 0 0,1 1 0 0 0,0-1 0 0 0,1-1 0 0 0,1 1 1 0 0,18 32-1 0 0,58 79-1368 0 0,-71-115 331 0 0,0-1-1 0 0,0 0 0 0 0,1-1 1 0 0,1 0-1 0 0,0-1 0 0 0,21 13 1 0 0,-14-12-4094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04.413"/>
    </inkml:context>
    <inkml:brush xml:id="br0">
      <inkml:brushProperty name="width" value="0.05" units="cm"/>
      <inkml:brushProperty name="height" value="0.05" units="cm"/>
      <inkml:brushProperty name="color" value="#E71224"/>
    </inkml:brush>
  </inkml:definitions>
  <inkml:trace contextRef="#ctx0" brushRef="#br0">986 0 6097 0 0,'-2'4'135'0'0,"1"-1"0"0"0,-1 0 0 0 0,0 0 0 0 0,0 0 0 0 0,0 0 0 0 0,0 0 0 0 0,0 0 0 0 0,-5 4 0 0 0,-217 197 897 0 0,212-192-969 0 0,-26 25-38 0 0,1 1-1 0 0,2 3 0 0 0,-42 61 0 0 0,42-42-115 0 0,3 2 0 0 0,-39 106 0 0 0,-29 139-258 0 0,79-238 221 0 0,-41 209-57 0 0,42-176 167 0 0,-61 496-87 0 0,47-298 61 0 0,11-97 423 0 0,5 340 0 0 0,-3 151-125 0 0,-1-133 7 0 0,47-143-133 0 0,31-2 18 0 0,-55-412-145 0 0,33 386 118 0 0,9 57-17 0 0,71 154-140 0 0,-46-350 137 0 0,-39-154 101 0 0,26 151-1 0 0,-43-163 54 0 0,3-1 0 0 0,4 0-1 0 0,4-2 1 0 0,38 93-1 0 0,-32-88-12 0 0,-21-60-174 0 0,15 38 0 0 0,-21-61-38 0 0,0-1 0 0 0,0 1 0 0 0,0-1 0 0 0,1 0 0 0 0,-1 0 0 0 0,1 1 0 0 0,-1-2 0 0 0,1 1 0 0 0,0 0 0 0 0,0-1 0 0 0,0 1 0 0 0,1-1 0 0 0,-1 0 0 0 0,1 0 0 0 0,-1 0 0 0 0,1 0 0 0 0,7 1 0 0 0,-9-2 10 0 0,0-1 0 0 0,0 1 0 0 0,0-1 0 0 0,0 0 0 0 0,0 0 0 0 0,0 0-1 0 0,1 0 1 0 0,-1-1 0 0 0,0 1 0 0 0,0 0 0 0 0,0-1 0 0 0,0 0 0 0 0,0 1 0 0 0,0-1-1 0 0,0 0 1 0 0,-1 0 0 0 0,1 0 0 0 0,0 0 0 0 0,0 0 0 0 0,-1 0 0 0 0,1-1-1 0 0,0 1 1 0 0,-1-1 0 0 0,1 1 0 0 0,-1-1 0 0 0,0 1 0 0 0,0-1 0 0 0,1 0-1 0 0,-1 0 1 0 0,0 0 0 0 0,-1 1 0 0 0,1-1 0 0 0,0 0 0 0 0,0 0 0 0 0,0-3-1 0 0,1-6-68 0 0,-1 1-1 0 0,0-1 0 0 0,0 1 0 0 0,-1-1 0 0 0,-1 1 0 0 0,1-1 0 0 0,-2 1 0 0 0,0-1 1 0 0,-5-19-1 0 0,-5-38-456 0 0,12 66 479 0 0,-1-15-20 0 0,1 0 0 0 0,3-28 0 0 0,-3 41 39 0 0,0 1 0 0 0,1-1 1 0 0,0 1-1 0 0,-1-1 1 0 0,1 1-1 0 0,1 0 0 0 0,-1-1 1 0 0,0 1-1 0 0,1 0 1 0 0,0 0-1 0 0,-1 0 0 0 0,1 0 1 0 0,1 0-1 0 0,-1 1 1 0 0,0-1-1 0 0,1 1 0 0 0,-1-1 1 0 0,1 1-1 0 0,5-4 1 0 0,-7 6-16 0 0,-1-1 1 0 0,1 1-1 0 0,0 0 1 0 0,-1-1-1 0 0,1 1 1 0 0,-1 0-1 0 0,1 0 1 0 0,0 0-1 0 0,-1 0 1 0 0,1 0-1 0 0,0 0 0 0 0,0 0 1 0 0,-1 0-1 0 0,1 0 1 0 0,0 0-1 0 0,-1 0 1 0 0,1 0-1 0 0,0 0 1 0 0,-1 0-1 0 0,1 1 1 0 0,-1-1-1 0 0,1 0 1 0 0,0 1-1 0 0,-1-1 1 0 0,1 0-1 0 0,-1 1 1 0 0,1-1-1 0 0,0 1 1 0 0,11 21-66 0 0,-2 26-20 0 0,-8 85-9 0 0,-2-31 127 0 0,1-83 34 0 0,0 0-1 0 0,-1 0 1 0 0,-1 0-1 0 0,-1 0 1 0 0,-5 26-1 0 0,6-41-32 0 0,-1 1 0 0 0,1-1 0 0 0,-1 1 0 0 0,0-1 0 0 0,0 1-1 0 0,-1-1 1 0 0,1 0 0 0 0,-1 0 0 0 0,0 0 0 0 0,0-1 0 0 0,0 1 0 0 0,0-1-1 0 0,-1 0 1 0 0,1 1 0 0 0,-1-1 0 0 0,0-1 0 0 0,0 1 0 0 0,0-1 0 0 0,0 1-1 0 0,-1-1 1 0 0,1 0 0 0 0,-1-1 0 0 0,1 1 0 0 0,-1-1 0 0 0,1 0 0 0 0,-10 1-1 0 0,0-1 41 0 0,1-1-1 0 0,0 0 1 0 0,0-1-1 0 0,0 0 0 0 0,0-1 1 0 0,0-1-1 0 0,0 0 0 0 0,0 0 1 0 0,1-1-1 0 0,-13-7 0 0 0,-20-10 28 0 0,-56-37 1 0 0,47 26-115 0 0,-24-11-1588 0 0,-39-22-4879 0 0,96 51 1512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32.689"/>
    </inkml:context>
    <inkml:brush xml:id="br0">
      <inkml:brushProperty name="width" value="0.05" units="cm"/>
      <inkml:brushProperty name="height" value="0.05" units="cm"/>
      <inkml:brushProperty name="color" value="#E71224"/>
    </inkml:brush>
  </inkml:definitions>
  <inkml:trace contextRef="#ctx0" brushRef="#br0">214 741 5801 0 0,'4'-28'869'0'0,"-4"25"-817"0"0,0 0 0 0 0,0 1 0 0 0,1-1 0 0 0,-1 0 0 0 0,0 0 0 0 0,1 1 0 0 0,0-1 0 0 0,-1 0 0 0 0,1 1 0 0 0,2-4 0 0 0,38-26 73 0 0,3-18 1315 0 0,-3-1 1 0 0,-1-2-1 0 0,38-68 0 0 0,-57 89-1306 0 0,1 1 1 0 0,1 2-1 0 0,2 0 0 0 0,1 1 1 0 0,1 2-1 0 0,1 0 0 0 0,1 2 1 0 0,1 1-1 0 0,2 2 0 0 0,44-24 1 0 0,-52 34-217 0 0,0 2 1 0 0,1 0-1 0 0,0 1 0 0 0,1 2 1 0 0,-1 0-1 0 0,1 2 0 0 0,0 1 1 0 0,0 1-1 0 0,30 1 0 0 0,-2 4-50 0 0,-1 3 0 0 0,0 1-1 0 0,75 22 1 0 0,-113-25 78 0 0,0 1 0 0 0,-1 0 0 0 0,0 1 0 0 0,-1 1 0 0 0,1 0 1 0 0,-1 1-1 0 0,0 0 0 0 0,-1 1 0 0 0,0 0 0 0 0,0 1 0 0 0,-1 0 0 0 0,0 1 0 0 0,-1 0 0 0 0,-1 1 0 0 0,1 0 0 0 0,-2 0 0 0 0,0 1 0 0 0,0 0 0 0 0,9 25 0 0 0,-4-8-69 0 0,-1-1 0 0 0,-2 2-1 0 0,-1-1 1 0 0,-1 1-1 0 0,-2 0 1 0 0,-1 1 0 0 0,1 40-1 0 0,-7-61 102 0 0,0-1-1 0 0,-1 0 1 0 0,-1 1-1 0 0,1-1 1 0 0,-1 0-1 0 0,-1 0 1 0 0,0-1-1 0 0,0 1 1 0 0,-1-1-1 0 0,-1 0 1 0 0,1 0-1 0 0,-1 0 0 0 0,-11 11 1 0 0,-2 2 3 0 0,-2-1 0 0 0,0-1-1 0 0,-39 28 1 0 0,-84 62 150 0 0,3-14 18 0 0,113-80-131 0 0,1-1-1 0 0,-2-1 0 0 0,-42 13 1 0 0,44-20 73 0 0,1-1 1 0 0,-1-1 0 0 0,0-1-1 0 0,-54 0 1 0 0,-111-16 93 0 0,98 4-155 0 0,55 6 96 0 0,0-3 0 0 0,-70-16 0 0 0,92 16 26 0 0,0-1 0 0 0,1 0 0 0 0,0-1 0 0 0,1-1 0 0 0,0 0 1 0 0,0-1-1 0 0,0-1 0 0 0,-24-22 0 0 0,-86-80-2920 0 0,50 46-1337 0 0,39 34-1234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34.729"/>
    </inkml:context>
    <inkml:brush xml:id="br0">
      <inkml:brushProperty name="width" value="0.05" units="cm"/>
      <inkml:brushProperty name="height" value="0.05" units="cm"/>
      <inkml:brushProperty name="color" value="#E71224"/>
    </inkml:brush>
  </inkml:definitions>
  <inkml:trace contextRef="#ctx0" brushRef="#br0">1211 47 752 0 0,'5'-31'5405'0'0,"-4"30"-5388"0"0,-1 1 0 0 0,0-1 0 0 0,0 0 0 0 0,0 1 0 0 0,0-1 0 0 0,0 0 0 0 0,1 1 1 0 0,-1-1-1 0 0,0 1 0 0 0,0-1 0 0 0,1 0 0 0 0,-1 1 0 0 0,0-1 0 0 0,1 1 1 0 0,-1-1-1 0 0,1 1 0 0 0,-1-1 0 0 0,1 1 0 0 0,-1-1 0 0 0,1 1 0 0 0,-1-1 0 0 0,1 1 1 0 0,0 0-1 0 0,-1-1 0 0 0,1 1 0 0 0,-1 0 0 0 0,1 0 0 0 0,0-1 0 0 0,-1 1 1 0 0,1 0-1 0 0,0 0 0 0 0,-1 0 0 0 0,1 0 0 0 0,0 0 0 0 0,-1 0 0 0 0,1 0 0 0 0,0 0 1 0 0,-1 0-1 0 0,1 0 0 0 0,0 0 0 0 0,0 1 0 0 0,0-1-8 0 0,0 1-1 0 0,-1-1 1 0 0,1 0 0 0 0,-1 1-1 0 0,0-1 1 0 0,1 1 0 0 0,-1-1-1 0 0,1 1 1 0 0,-1 0-1 0 0,0-1 1 0 0,1 1 0 0 0,-1-1-1 0 0,0 1 1 0 0,0 0 0 0 0,1-1-1 0 0,-1 1 1 0 0,0 0 0 0 0,0-1-1 0 0,0 1 1 0 0,0 0-1 0 0,0-1 1 0 0,0 1 0 0 0,0 0-1 0 0,0-1 1 0 0,0 1 0 0 0,0 0-1 0 0,0-1 1 0 0,0 1-1 0 0,-1 0 1 0 0,1-1 0 0 0,0 1-1 0 0,0-1 1 0 0,-1 1 0 0 0,1 0-1 0 0,0-1 1 0 0,-1 1 0 0 0,1-1-1 0 0,-1 1 1 0 0,1-1-1 0 0,0 1 1 0 0,-1-1 0 0 0,0 1-1 0 0,-24 26 201 0 0,22-24-85 0 0,-4 2 32 0 0,1-1 0 0 0,-1 1 0 0 0,0-2-1 0 0,0 1 1 0 0,0-1 0 0 0,0 0 0 0 0,-10 3-1 0 0,-20 9 241 0 0,-23 18-218 0 0,23-12-94 0 0,-1-1 0 0 0,-1-2 0 0 0,0-1-1 0 0,-55 14 1 0 0,37-14 477 0 0,0 3 0 0 0,-85 42-1 0 0,69-28-264 0 0,62-30-251 0 0,1-1 0 0 0,-1 0 0 0 0,0 0 1 0 0,0-1-1 0 0,0 0 0 0 0,-18 0 0 0 0,-72-5 128 0 0,7 0-356 0 0,-80 18-7655 0 0,166-14 3581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8.278"/>
    </inkml:context>
    <inkml:brush xml:id="br0">
      <inkml:brushProperty name="width" value="0.05" units="cm"/>
      <inkml:brushProperty name="height" value="0.05" units="cm"/>
      <inkml:brushProperty name="color" value="#E71224"/>
    </inkml:brush>
  </inkml:definitions>
  <inkml:trace contextRef="#ctx0" brushRef="#br0">625 36 12755 0 0,'-145'-3'6467'0'0,"-71"-8"-5251"0"0,212 11-1220 0 0,-250-10-671 0 0,249 9-3064 0 0,10-3 407 0 0,9-2-1204 0 0,-5 5-991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5:35.549"/>
    </inkml:context>
    <inkml:brush xml:id="br0">
      <inkml:brushProperty name="width" value="0.05" units="cm"/>
      <inkml:brushProperty name="height" value="0.05" units="cm"/>
      <inkml:brushProperty name="color" value="#E71224"/>
    </inkml:brush>
  </inkml:definitions>
  <inkml:trace contextRef="#ctx0" brushRef="#br0">459 13 4633 0 0,'3'-12'1922'0'0,"-2"14"-1858"0"0,0 1 1 0 0,0-1-1 0 0,-1 0 0 0 0,1 1 1 0 0,-1-1-1 0 0,1 1 1 0 0,-1-1-1 0 0,0 1 1 0 0,0-1-1 0 0,0 1 0 0 0,-1 4 1 0 0,-5 33 1557 0 0,5-39-1578 0 0,1 1 0 0 0,-1 0 0 0 0,0-1 0 0 0,0 1-1 0 0,0-1 1 0 0,0 1 0 0 0,0-1 0 0 0,0 1 0 0 0,0-1 0 0 0,-1 0 0 0 0,1 1 0 0 0,0-1 0 0 0,-1 0 0 0 0,1 0 0 0 0,-1 0-1 0 0,1 0 1 0 0,-4 1 0 0 0,-37 13 803 0 0,35-14-620 0 0,0 1 0 0 0,1 1 0 0 0,-1-1 0 0 0,-10 7 1 0 0,4 0 79 0 0,0 0 1 0 0,-25 11 0 0 0,33-17-230 0 0,-1-1 1 0 0,0 0-1 0 0,0-1 1 0 0,0 1-1 0 0,0-1 0 0 0,0 0 1 0 0,0 0-1 0 0,0-1 0 0 0,0 0 1 0 0,-7-1-1 0 0,-18-1-490 0 0,-36 1 0 0 0,44 2-2112 0 0,-1 1 1 0 0,-27 7-1 0 0,33-5-2333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06.296"/>
    </inkml:context>
    <inkml:brush xml:id="br0">
      <inkml:brushProperty name="width" value="0.05" units="cm"/>
      <inkml:brushProperty name="height" value="0.05" units="cm"/>
      <inkml:brushProperty name="color" value="#E71224"/>
    </inkml:brush>
  </inkml:definitions>
  <inkml:trace contextRef="#ctx0" brushRef="#br0">1 0 6481 0 0,'18'12'174'0'0,"0"1"0"0"0,0 0 0 0 0,-1 2 0 0 0,-1-1-1 0 0,-1 2 1 0 0,0 0 0 0 0,15 22 0 0 0,31 32-67 0 0,-23-37 158 0 0,0-2 0 0 0,2-2 1 0 0,1-1-1 0 0,72 36 0 0 0,-71-40-64 0 0,285 182 730 0 0,-269-162-913 0 0,-2 3 0 0 0,-2 2 0 0 0,61 71 0 0 0,67 94 274 0 0,-70-84 236 0 0,193 246 375 0 0,-199-214-990 0 0,159 331-1 0 0,-202-340 3 0 0,67 251 0 0 0,-56-159 38 0 0,145 590 30 0 0,-122-201 198 0 0,-63-378-13 0 0,3 90 15 0 0,-22-191-70 0 0,-6-30-3 0 0,-9 175-1 0 0,-39 122 237 0 0,-71 555 165 0 0,99-892-373 0 0,-3-2 0 0 0,-4 1 0 0 0,-3-2-1 0 0,-4-1 1 0 0,-60 131 0 0 0,-89 190-20 0 0,27-57 406 0 0,135-318-477 0 0,6-16 30 0 0,0 0 0 0 0,1 1 1 0 0,0 0-1 0 0,1 0 0 0 0,0 0 0 0 0,1 0 0 0 0,-3 24 0 0 0,6-34-43 0 0,0 0 1 0 0,0 0 0 0 0,1 0-1 0 0,-1 0 1 0 0,1 1-1 0 0,-1-1 1 0 0,1 0 0 0 0,0 0-1 0 0,0 0 1 0 0,0 0 0 0 0,0-1-1 0 0,0 1 1 0 0,0 0 0 0 0,0 0-1 0 0,1-1 1 0 0,-1 1 0 0 0,1 0-1 0 0,-1-1 1 0 0,1 1-1 0 0,0-1 1 0 0,0 0 0 0 0,-1 0-1 0 0,1 0 1 0 0,0 0 0 0 0,0 0-1 0 0,0 0 1 0 0,0 0-1 0 0,0 0 1 0 0,0-1 0 0 0,0 1-1 0 0,1-1 1 0 0,-1 0 0 0 0,2 1-1 0 0,12 0 51 0 0,-1 1 1 0 0,1-2-1 0 0,27-3 0 0 0,-13 2-120 0 0,-19 1 71 0 0,1 0 0 0 0,-1 0 0 0 0,1-2-1 0 0,-1 1 1 0 0,0-1 0 0 0,1-1 0 0 0,-1 0 0 0 0,0 0 0 0 0,-1-2 0 0 0,1 1 0 0 0,0-1 0 0 0,-1 0 0 0 0,0-1 0 0 0,-1-1 0 0 0,1 1 0 0 0,-1-1 0 0 0,0-1 0 0 0,-1 0 0 0 0,0 0 0 0 0,0 0 0 0 0,-1-1 0 0 0,0-1 0 0 0,0 1 0 0 0,-1-1 0 0 0,6-13 0 0 0,-8 15-44 0 0,15-34 31 0 0,-18 41-36 0 0,0-1-1 0 0,-1 0 0 0 0,1 0 0 0 0,-1 0 1 0 0,1 1-1 0 0,-1-1 0 0 0,0 0 1 0 0,0 0-1 0 0,0 0 0 0 0,0 0 0 0 0,0 0 1 0 0,0 0-1 0 0,0 0 0 0 0,0 0 0 0 0,-1 1 1 0 0,1-1-1 0 0,-1 0 0 0 0,0 0 1 0 0,0-1-1 0 0,0 2-7 0 0,0 0 0 0 0,0 0 0 0 0,0 1 0 0 0,0-1 0 0 0,0 1 0 0 0,-1-1 0 0 0,1 1 0 0 0,0-1 0 0 0,0 1 0 0 0,0 0 0 0 0,-1-1 0 0 0,1 1 0 0 0,0 0 0 0 0,0 0 0 0 0,-1 0 0 0 0,1 0 0 0 0,0 0 0 0 0,0 0 0 0 0,0 0 0 0 0,-1 1 0 0 0,1-1 0 0 0,-1 1 0 0 0,-35 9-116 0 0,25-6 121 0 0,-68 10-134 0 0,67-14 125 0 0,-1 2 0 0 0,1 0-1 0 0,0 1 1 0 0,-1 0 0 0 0,1 1-1 0 0,1 0 1 0 0,-1 1 0 0 0,-17 9-1 0 0,17-5-1 0 0,1-1 0 0 0,1 2 0 0 0,0 0 0 0 0,0 0 0 0 0,-14 18 0 0 0,-39 64-14 0 0,-2 2 114 0 0,62-90-51 0 0,0 1 1 0 0,0-1 0 0 0,0 0 0 0 0,-1 0 0 0 0,0 0 0 0 0,1-1 0 0 0,-1 1 0 0 0,-1-1 0 0 0,1 0 0 0 0,-10 3 0 0 0,13-5 11 0 0,0-1 0 0 0,0 1 0 0 0,0-1 0 0 0,1 0 0 0 0,-1 1 1 0 0,0-1-1 0 0,0 0 0 0 0,0 0 0 0 0,0-1 0 0 0,0 1 0 0 0,0 0 0 0 0,0-1 1 0 0,0 1-1 0 0,0-1 0 0 0,1 0 0 0 0,-1 1 0 0 0,0-1 0 0 0,0 0 1 0 0,1 0-1 0 0,-1 0 0 0 0,1 0 0 0 0,-1 0 0 0 0,1-1 0 0 0,-1 1 0 0 0,1 0 1 0 0,-1-1-1 0 0,1 1 0 0 0,0-1 0 0 0,0 1 0 0 0,0-1 0 0 0,0 0 1 0 0,0 0-1 0 0,0 1 0 0 0,1-1 0 0 0,-2-4 0 0 0,-1-3 28 0 0,1-1-1 0 0,0 0 0 0 0,1 0 0 0 0,0 0 1 0 0,0 0-1 0 0,1-1 0 0 0,1 1 1 0 0,2-20-1 0 0,1-36-23 0 0,-8 39-471 0 0,0 1-1 0 0,-2-1 1 0 0,0 1 0 0 0,-2 0 0 0 0,-1 0 0 0 0,-1 1 0 0 0,-14-24 0 0 0,-103-162-7475 0 0,125 208 7773 0 0,-33-51-5288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14.594"/>
    </inkml:context>
    <inkml:brush xml:id="br0">
      <inkml:brushProperty name="width" value="0.05" units="cm"/>
      <inkml:brushProperty name="height" value="0.05" units="cm"/>
      <inkml:brushProperty name="color" value="#E71224"/>
    </inkml:brush>
  </inkml:definitions>
  <inkml:trace contextRef="#ctx0" brushRef="#br0">1474 220 2897 0 0,'1'-1'165'0'0,"-1"1"0"0"0,1-1 0 0 0,-1 1 0 0 0,1-1 0 0 0,-1 1 0 0 0,1-1 0 0 0,-1 1 0 0 0,1-1 1 0 0,-1 0-1 0 0,0 1 0 0 0,1-1 0 0 0,-1 1 0 0 0,0-1 0 0 0,1 0 0 0 0,-1 0 0 0 0,0 1 0 0 0,0-1 1 0 0,0 0-1 0 0,0 1 0 0 0,0-1 0 0 0,0 0 0 0 0,0 0 0 0 0,0 1 0 0 0,0-1 0 0 0,0 0 0 0 0,0-1 1 0 0,-15-14-469 0 0,11 12 513 0 0,-7-5-153 0 0,-1 1 1 0 0,0 0 0 0 0,0 0 0 0 0,-1 1-1 0 0,0 1 1 0 0,0 0 0 0 0,0 1 0 0 0,-1 0 0 0 0,0 1-1 0 0,0 1 1 0 0,0 0 0 0 0,0 1 0 0 0,-20-1-1 0 0,-19 2 79 0 0,0 2-1 0 0,-69 11 0 0 0,50-4 79 0 0,35-6-54 0 0,1-2 0 0 0,0-1 1 0 0,0-2-1 0 0,-36-7 0 0 0,-140-39 503 0 0,5 0-808 0 0,170 43-248 0 0,0 1 0 0 0,0 3 0 0 0,-65 2-1 0 0,22 8-1391 0 0,50-4-2994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15.482"/>
    </inkml:context>
    <inkml:brush xml:id="br0">
      <inkml:brushProperty name="width" value="0.05" units="cm"/>
      <inkml:brushProperty name="height" value="0.05" units="cm"/>
      <inkml:brushProperty name="color" value="#E71224"/>
    </inkml:brush>
  </inkml:definitions>
  <inkml:trace contextRef="#ctx0" brushRef="#br0">1748 175 1760 0 0,'-135'-26'4434'0'0,"-67"-3"-4050"0"0,17 4-413 0 0,107 13-17 0 0,-257-37 535 0 0,-3 27 178 0 0,248 22-719 0 0,-256-8-2339 0 0,308 4-2345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6:16.462"/>
    </inkml:context>
    <inkml:brush xml:id="br0">
      <inkml:brushProperty name="width" value="0.05" units="cm"/>
      <inkml:brushProperty name="height" value="0.05" units="cm"/>
      <inkml:brushProperty name="color" value="#E71224"/>
    </inkml:brush>
  </inkml:definitions>
  <inkml:trace contextRef="#ctx0" brushRef="#br0">2192 108 6641 0 0,'-17'1'505'0'0,"1"1"-1"0"0,0 1 1 0 0,0 0-1 0 0,-19 6 1 0 0,19-4-145 0 0,0-1-1 0 0,0 0 1 0 0,0-2 0 0 0,-22 2-1 0 0,-216-19 3576 0 0,91 4-3227 0 0,-238-35-571 0 0,233 23-128 0 0,-521-26-2761 0 0,431 53-3671 0 0,201-3 1279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5:56.202"/>
    </inkml:context>
    <inkml:brush xml:id="br0">
      <inkml:brushProperty name="width" value="0.05" units="cm"/>
      <inkml:brushProperty name="height" value="0.05" units="cm"/>
    </inkml:brush>
  </inkml:definitions>
  <inkml:trace contextRef="#ctx0" brushRef="#br0">1595 1975 6241 0 0,'24'-1'1598'0'0,"0"-1"0"0"0,25-5 0 0 0,-13 0-905 0 0,-1-3 0 0 0,0 0 0 0 0,0-3-1 0 0,44-22 1 0 0,-68 29-604 0 0,1 0 0 0 0,-1-1 0 0 0,-1-1 1 0 0,1 1-1 0 0,-1-2 0 0 0,0 1 0 0 0,-1-2 0 0 0,0 1 0 0 0,-1-1 0 0 0,0 0 0 0 0,8-15 1 0 0,-5 5 118 0 0,-1 0 1 0 0,-1-1 0 0 0,-1 0-1 0 0,-1 0 1 0 0,7-38 0 0 0,5-33 505 0 0,10-127-1 0 0,-27 183-764 0 0,-2 1-1 0 0,-1-1 1 0 0,-1 1-1 0 0,-3-1 1 0 0,0 1-1 0 0,-19-62 1 0 0,0 32 49 0 0,-3 1 0 0 0,-2 1 1 0 0,-4 2-1 0 0,-1 1 0 0 0,-51-65 0 0 0,35 61 289 0 0,-3 2 0 0 0,-2 2 0 0 0,-2 3 0 0 0,-75-56 0 0 0,99 88-292 0 0,-2 2-1 0 0,0 1 0 0 0,-1 2 1 0 0,-1 2-1 0 0,-1 1 1 0 0,-1 2-1 0 0,0 1 0 0 0,0 2 1 0 0,-49-7-1 0 0,56 14 1 0 0,1 1 0 0 0,-1 1-1 0 0,0 2 1 0 0,0 1 0 0 0,0 2-1 0 0,0 1 1 0 0,1 2 0 0 0,-1 0-1 0 0,1 3 1 0 0,1 0-1 0 0,-1 2 1 0 0,-42 20 0 0 0,31-5 20 0 0,1 2 0 0 0,1 1 1 0 0,-64 61-1 0 0,45-38-46 0 0,28-24 14 0 0,-20 16-100 0 0,-65 69 0 0 0,101-95 97 0 0,1 1-1 0 0,0 0 1 0 0,1 1-1 0 0,2 1 1 0 0,0 0 0 0 0,0 1-1 0 0,-13 42 1 0 0,8-15 27 0 0,3 0 1 0 0,2 1 0 0 0,1 0 0 0 0,-3 75-1 0 0,14-114-91 0 0,0 0 0 0 0,0 0 1 0 0,1 0-1 0 0,0-1 0 0 0,1 1 0 0 0,0-1 0 0 0,1 1 0 0 0,0-1 0 0 0,0 0 0 0 0,1 0 0 0 0,0-1 0 0 0,8 11 0 0 0,10 11 287 0 0,2-2 1 0 0,27 25-1 0 0,-11-12 221 0 0,-5-3-487 0 0,3-1 0 0 0,0-2 0 0 0,2-2 1 0 0,2-1-1 0 0,1-2 0 0 0,54 27 0 0 0,-81-48 35 0 0,0-1 0 0 0,1-1 0 0 0,0 0 0 0 0,0-2 1 0 0,1 0-1 0 0,-1 0 0 0 0,1-2 0 0 0,0-1 0 0 0,31 1 0 0 0,-1-2 53 0 0,0 2 0 0 0,0 2 0 0 0,93 23 0 0 0,-93-17-968 0 0,80 10 0 0 0,-95-19-954 0 0,0-1-1 0 0,-1-1 1 0 0,47-7 0 0 0,-35 1-4032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25.372"/>
    </inkml:context>
    <inkml:brush xml:id="br0">
      <inkml:brushProperty name="width" value="0.05" units="cm"/>
      <inkml:brushProperty name="height" value="0.05" units="cm"/>
      <inkml:brushProperty name="color" value="#E71224"/>
    </inkml:brush>
  </inkml:definitions>
  <inkml:trace contextRef="#ctx0" brushRef="#br0">1395 1981 9106 0 0,'2'-2'446'0'0,"1"0"0"0"0,-1 1 0 0 0,1-1 0 0 0,-1 1 0 0 0,1 0 0 0 0,-1-1-1 0 0,1 1 1 0 0,5-1 0 0 0,48-8-1184 0 0,-45 8 902 0 0,207-22-651 0 0,60-11 646 0 0,-173 11 119 0 0,-1-4 0 0 0,148-63 0 0 0,-101 35-1161 0 0,71-37 369 0 0,-182 73 467 0 0,-2-3 1 0 0,0-1 0 0 0,47-39 0 0 0,-62 43 106 0 0,0 0 1 0 0,-2-2-1 0 0,-1 0 0 0 0,0-1 1 0 0,28-46-1 0 0,-38 52 29 0 0,-1-1 1 0 0,-1 0-1 0 0,-1 0 1 0 0,0 0-1 0 0,-1-1 1 0 0,-1 0-1 0 0,-1-1 0 0 0,-1 1 1 0 0,2-39-1 0 0,-7 14 8 0 0,-1 0 0 0 0,-2 1 0 0 0,-3 0 0 0 0,-1 0 0 0 0,-2 0 0 0 0,-2 2 0 0 0,-1-1 0 0 0,-3 2 0 0 0,-22-41 0 0 0,21 48 30 0 0,-2 1 0 0 0,-2 1 1 0 0,0 1-1 0 0,-2 1 0 0 0,-1 1 1 0 0,-31-26-1 0 0,20 23-258 0 0,-2 1 1 0 0,-2 3 0 0 0,0 1-1 0 0,-57-27 1 0 0,13 12 332 0 0,-2 4 1 0 0,-2 3-1 0 0,-128-31 1 0 0,174 56-129 0 0,-1 1 1 0 0,0 3-1 0 0,0 1 0 0 0,0 2 1 0 0,0 1-1 0 0,-1 3 0 0 0,1 2 1 0 0,0 1-1 0 0,-70 19 0 0 0,-223 101-868 0 0,117-39 328 0 0,98-43 657 0 0,-168 88 0 0 0,246-108-141 0 0,1 2 1 0 0,2 2-1 0 0,0 1 0 0 0,3 3 0 0 0,0 1 1 0 0,2 1-1 0 0,-36 44 0 0 0,-112 183-433 0 0,135-187 314 0 0,11-20-124 0 0,12-18 109 0 0,2 2 0 0 0,-24 48 0 0 0,41-71 87 0 0,0 1 1 0 0,1 0 0 0 0,0 0 0 0 0,2 0 0 0 0,0 0 0 0 0,0 1 0 0 0,2 0 0 0 0,0-1-1 0 0,1 31 1 0 0,3-14-98 0 0,2-1 0 0 0,0 0-1 0 0,2 0 1 0 0,18 48 0 0 0,-18-61 2 0 0,1 0 1 0 0,1-1 0 0 0,1 0-1 0 0,0 0 1 0 0,1-1 0 0 0,1 0-1 0 0,0-1 1 0 0,24 22 0 0 0,-11-16 81 0 0,1-1-1 0 0,1-1 1 0 0,45 24 0 0 0,96 37 327 0 0,-42-22 151 0 0,-52-22-340 0 0,1-4 1 0 0,148 44-1 0 0,-174-64-704 0 0,0-3 1 0 0,0-1-1 0 0,0-3 0 0 0,1-2 0 0 0,0-2 1 0 0,51-6-1 0 0,37-14-2825 0 0,-59 5-1996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28.631"/>
    </inkml:context>
    <inkml:brush xml:id="br0">
      <inkml:brushProperty name="width" value="0.05" units="cm"/>
      <inkml:brushProperty name="height" value="0.05" units="cm"/>
      <inkml:brushProperty name="color" value="#E71224"/>
    </inkml:brush>
  </inkml:definitions>
  <inkml:trace contextRef="#ctx0" brushRef="#br0">964 0 8482 0 0,'-3'4'3887'0'0,"-8"7"-2670"0"0,-2 1-1371 0 0,-96 132 1216 0 0,65-90-817 0 0,-46 75-1 0 0,58-73-211 0 0,-64 99 198 0 0,76-125-303 0 0,-2-1 0 0 0,-50 51 0 0 0,58-68-155 0 0,-1 0-1 0 0,0 0 1 0 0,-1-1 0 0 0,0-1-1 0 0,0-1 1 0 0,-1-1-1 0 0,-30 12 1 0 0,34-16 213 0 0,0 0 1 0 0,-1-1 0 0 0,1 0-1 0 0,0-1 1 0 0,-1 0-1 0 0,0-1 1 0 0,1-1-1 0 0,-1 0 1 0 0,0-1 0 0 0,1-1-1 0 0,-19-3 1 0 0,25 3 87 0 0,1 0-1 0 0,0-1 1 0 0,0 1 0 0 0,0-1 0 0 0,0 0-1 0 0,0-1 1 0 0,1 1 0 0 0,-1-1 0 0 0,1 0 0 0 0,0 0-1 0 0,0-1 1 0 0,0 0 0 0 0,1 0 0 0 0,0 0-1 0 0,0 0 1 0 0,0-1 0 0 0,0 1 0 0 0,1-1-1 0 0,0 0 1 0 0,0 0 0 0 0,1 0 0 0 0,0 0 0 0 0,0-1-1 0 0,0 1 1 0 0,1-1 0 0 0,0 1 0 0 0,0-1-1 0 0,0-9 1 0 0,1 2-122 0 0,0 0 0 0 0,1-1 0 0 0,0 1 0 0 0,1 0 1 0 0,1 0-1 0 0,1 0 0 0 0,-1 0 0 0 0,2 1 0 0 0,0-1 0 0 0,1 1 0 0 0,0 0 0 0 0,10-15 0 0 0,-8 17-111 0 0,0 0 0 0 0,1 0 0 0 0,1 1 0 0 0,10-11 0 0 0,-16 18 225 0 0,-1 0 0 0 0,1 0 0 0 0,0 1 0 0 0,0-1 0 0 0,0 1 1 0 0,0-1-1 0 0,0 1 0 0 0,0 0 0 0 0,1 1 0 0 0,-1-1 0 0 0,1 1 1 0 0,-1 0-1 0 0,1 0 0 0 0,-1 0 0 0 0,1 1 0 0 0,4-1 1 0 0,-3 2 14 0 0,-1 1 0 0 0,0-1 0 0 0,0 1 0 0 0,0-1 1 0 0,-1 1-1 0 0,1 1 0 0 0,0-1 0 0 0,-1 1 1 0 0,1 0-1 0 0,-1 0 0 0 0,5 4 0 0 0,46 47-155 0 0,-29-27 58 0 0,81 85-54 0 0,33 30 106 0 0,-110-112 5 0 0,-1 1-1 0 0,-1 1 0 0 0,31 47 1 0 0,1 3-1125 0 0,-58-80 1020 0 0,36 40-3095 0 0,-36-40 2836 0 0,1 0 1 0 0,0 1 0 0 0,0-1-1 0 0,0-1 1 0 0,0 1-1 0 0,1 0 1 0 0,-1-1 0 0 0,0 1-1 0 0,1-1 1 0 0,-1 0-1 0 0,1 0 1 0 0,-1 0 0 0 0,6 0-1 0 0,6-2-4685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29.047"/>
    </inkml:context>
    <inkml:brush xml:id="br0">
      <inkml:brushProperty name="width" value="0.05" units="cm"/>
      <inkml:brushProperty name="height" value="0.05" units="cm"/>
      <inkml:brushProperty name="color" value="#E71224"/>
    </inkml:brush>
  </inkml:definitions>
  <inkml:trace contextRef="#ctx0" brushRef="#br0">434 85 9322 0 0,'-5'-2'3030'0'0,"-16"-5"2083"0"0,-2 1-4747 0 0,20 6-508 0 0,0-1 1 0 0,0 1 0 0 0,0-1-1 0 0,0 1 1 0 0,0 0 0 0 0,0 0-1 0 0,-1 0 1 0 0,1 1-1 0 0,0-1 1 0 0,0 1 0 0 0,0 0-1 0 0,-3 1 1 0 0,4 3 1965 0 0,-14-9 737 0 0,-17-5-2538 0 0,-1 1 0 0 0,1 2 0 0 0,-1 2 0 0 0,0 1 0 0 0,-1 1 0 0 0,1 2 0 0 0,-40 5 0 0 0,62-6-2045 0 0,13-4-794 0 0,23-12-2857 0 0,-11 8 3761 0 0,3-5-3842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29.450"/>
    </inkml:context>
    <inkml:brush xml:id="br0">
      <inkml:brushProperty name="width" value="0.05" units="cm"/>
      <inkml:brushProperty name="height" value="0.05" units="cm"/>
      <inkml:brushProperty name="color" value="#E71224"/>
    </inkml:brush>
  </inkml:definitions>
  <inkml:trace contextRef="#ctx0" brushRef="#br0">549 18 14371 0 0,'-8'-1'1234'0'0,"0"0"0"0"0,-1 0 0 0 0,1 0 0 0 0,-8-4 0 0 0,9 3-1246 0 0,0 0 0 0 0,1 1 0 0 0,-1 0 0 0 0,0 0 0 0 0,0 0 0 0 0,1 1-1 0 0,-12 0 1 0 0,-50 12 15 0 0,34-6-23 0 0,1-1 0 0 0,-1-1-1 0 0,-50-2 1 0 0,51-4-385 0 0,-54-3-468 0 0,30-1-4427 0 0,57 7 5189 0 0,0-1-1 0 0,0 0 0 0 0,0 0 0 0 0,0 0 1 0 0,0 0-1 0 0,-1 0 0 0 0,1 0 0 0 0,0 0 1 0 0,0 0-1 0 0,0 0 0 0 0,0 0 0 0 0,0 0 1 0 0,-1 0-1 0 0,1 0 0 0 0,0 0 1 0 0,0 0-1 0 0,0 0 0 0 0,0 0 0 0 0,0 0 1 0 0,-1 0-1 0 0,1 0 0 0 0,0 0 0 0 0,0 0 1 0 0,0 0-1 0 0,0-1 0 0 0,-2-1-2346 0 0,2 1 2346 0 0,0 1 1 0 0,0 0-1 0 0,0 0 0 0 0,0 0 0 0 0,0 0 1 0 0,0-1-1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8.740"/>
    </inkml:context>
    <inkml:brush xml:id="br0">
      <inkml:brushProperty name="width" value="0.05" units="cm"/>
      <inkml:brushProperty name="height" value="0.05" units="cm"/>
      <inkml:brushProperty name="color" value="#E71224"/>
    </inkml:brush>
  </inkml:definitions>
  <inkml:trace contextRef="#ctx0" brushRef="#br0">595 22 11634 0 0,'-2'-1'525'0'0,"0"-1"-1"0"0,-1 1 0 0 0,1-1 0 0 0,-1 1 0 0 0,1 0 0 0 0,-1 0 0 0 0,0 0 0 0 0,1 0 0 0 0,-1 0 0 0 0,0 1 1 0 0,-5-2-1 0 0,-40 0 675 0 0,25 1-374 0 0,-79-3-170 0 0,0 4-1 0 0,-122 16 0 0 0,187-7-3951 0 0,14 2-4540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29.978"/>
    </inkml:context>
    <inkml:brush xml:id="br0">
      <inkml:brushProperty name="width" value="0.05" units="cm"/>
      <inkml:brushProperty name="height" value="0.05" units="cm"/>
      <inkml:brushProperty name="color" value="#E71224"/>
    </inkml:brush>
  </inkml:definitions>
  <inkml:trace contextRef="#ctx0" brushRef="#br0">1 338 10610 0 0,'5'-44'9285'0'0,"-3"39"-9375"0"0,0 0 0 0 0,0 1 0 0 0,0-1 0 0 0,1 0 0 0 0,0 1 0 0 0,0 0 0 0 0,0 0 0 0 0,0 0 0 0 0,1 0 0 0 0,-1 0 0 0 0,1 1 0 0 0,0-1 0 0 0,0 1 0 0 0,0 0 0 0 0,1 1 0 0 0,7-5 0 0 0,189-104-820 0 0,-157 90 1340 0 0,2 2 1 0 0,79-22 0 0 0,-92 32-254 0 0,40-10-12 0 0,-67 18-188 0 0,0 0 1 0 0,0 0 0 0 0,0 1-1 0 0,1 0 1 0 0,-1 0 0 0 0,0 1-1 0 0,0-1 1 0 0,0 1 0 0 0,8 3-1 0 0,-10-2-58 0 0,-1-1-1 0 0,0 1 1 0 0,0 1-1 0 0,0-1 0 0 0,-1 0 1 0 0,1 1-1 0 0,-1-1 1 0 0,1 1-1 0 0,-1 0 1 0 0,0 0-1 0 0,0 0 0 0 0,0 0 1 0 0,0 0-1 0 0,0 0 1 0 0,-1 1-1 0 0,1-1 1 0 0,-1 0-1 0 0,0 1 0 0 0,0-1 1 0 0,0 1-1 0 0,-1 0 1 0 0,1-1-1 0 0,-1 7 1 0 0,1 7-268 0 0,-1 0-1 0 0,0 0 1 0 0,-5 28 0 0 0,2-28 145 0 0,-2 0 0 0 0,0-1 0 0 0,0 0 0 0 0,-2 0 0 0 0,0 0 0 0 0,0-1 0 0 0,-2 0 0 0 0,0-1 0 0 0,0 1 0 0 0,-2-2 0 0 0,0 1 0 0 0,0-2 0 0 0,-1 1 0 0 0,-14 10 0 0 0,-2 0-12 0 0,-1-1 1 0 0,-1-2 0 0 0,-1-1 0 0 0,0-1 0 0 0,-56 22 0 0 0,43-25 1616 0 0,0-2-1 0 0,0-3 1 0 0,-1-1 0 0 0,-66 5 0 0 0,110-14-1380 0 0,1 0 1 0 0,0 0 0 0 0,0 0-1 0 0,0 0 1 0 0,-1 0-1 0 0,1 0 1 0 0,0 0-1 0 0,0 0 1 0 0,0 0-1 0 0,-1 0 1 0 0,1 0-1 0 0,0 0 1 0 0,0 0 0 0 0,0 0-1 0 0,-1 0 1 0 0,1 0-1 0 0,0 0 1 0 0,0 0-1 0 0,0 0 1 0 0,-1 0-1 0 0,1 0 1 0 0,0 0-1 0 0,0 0 1 0 0,0 0-1 0 0,0 0 1 0 0,-1 1 0 0 0,1-1-1 0 0,0 0 1 0 0,0 0-1 0 0,0 0 1 0 0,0 0-1 0 0,0 0 1 0 0,-1 1-1 0 0,1-1 1 0 0,0 0-1 0 0,0 0 1 0 0,0 0 0 0 0,0 0-1 0 0,0 1 1 0 0,0-1-1 0 0,0 0 1 0 0,0 0-1 0 0,0 0 1 0 0,0 1-1 0 0,0-1 1 0 0,0 0-1 0 0,0 0 1 0 0,0 0 0 0 0,0 1-1 0 0,0-1 1 0 0,0 0-1 0 0,0 0 1 0 0,11 9 201 0 0,20 6-260 0 0,6-3 29 0 0,44 9 0 0 0,36 13-391 0 0,-105-30 237 0 0,0 1 1 0 0,0 1-1 0 0,-1 0 1 0 0,1 1 0 0 0,-1 0-1 0 0,-1 0 1 0 0,11 11-1 0 0,-6-2 141 0 0,-1 1 0 0 0,0 1 0 0 0,-2 0 0 0 0,0 1-1 0 0,-1 0 1 0 0,14 33 0 0 0,-20-39 25 0 0,-1 1 0 0 0,0-1 0 0 0,-1 1 0 0 0,0 0 0 0 0,-1 1 0 0 0,-1-1 0 0 0,0 0 1 0 0,-1 0-1 0 0,-1 1 0 0 0,0-1 0 0 0,0 0 0 0 0,-2 0 0 0 0,0 0 0 0 0,0 0 0 0 0,-2 0 0 0 0,1-1 0 0 0,-2 0 0 0 0,0 0 0 0 0,0 0 0 0 0,-1 0 0 0 0,-1-1 0 0 0,0-1 0 0 0,0 1 0 0 0,-1-1 0 0 0,-21 19 0 0 0,11-13 172 0 0,-1-1-1 0 0,-1 0 0 0 0,0-2 0 0 0,0 0 1 0 0,-2-1-1 0 0,-24 9 0 0 0,28-14-496 0 0,-1-1 1 0 0,-39 8-1 0 0,42-12-1037 0 0,0-1-1 0 0,0-1 1 0 0,-34-1-1 0 0,25-5-2031 0 0,3-3-3232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38.246"/>
    </inkml:context>
    <inkml:brush xml:id="br0">
      <inkml:brushProperty name="width" value="0.05" units="cm"/>
      <inkml:brushProperty name="height" value="0.05" units="cm"/>
      <inkml:brushProperty name="color" value="#E71224"/>
    </inkml:brush>
  </inkml:definitions>
  <inkml:trace contextRef="#ctx0" brushRef="#br0">3171 41 3273 0 0,'-3'-11'4402'0'0,"2"9"-4146"0"0,0 0 0 0 0,0 0 0 0 0,1 0 0 0 0,-1 0 0 0 0,1 0 0 0 0,0-1 0 0 0,-1 1 0 0 0,1 0-1 0 0,0 0 1 0 0,0-4 0 0 0,-58 5 208 0 0,24-1-32 0 0,-56 5 1 0 0,61 2-376 0 0,0 0 0 0 0,0 3 0 0 0,1 0 0 0 0,0 1 1 0 0,1 2-1 0 0,-41 22 0 0 0,-145 104-126 0 0,203-130 79 0 0,-49 29-167 0 0,-1-2-1 0 0,-1-4 1 0 0,-90 33 0 0 0,-42 19-40 0 0,157-64 307 0 0,1 1 0 0 0,1 2 0 0 0,-38 30 1 0 0,50-32 33 0 0,1 0 0 0 0,1 2 1 0 0,-26 35-1 0 0,-44 76 140 0 0,59-84-263 0 0,-1-1 0 0 0,-50 54 0 0 0,22-43-39 0 0,-112 81 0 0 0,46-40 24 0 0,120-94-1 0 0,-38 30 176 0 0,1 3-1 0 0,2 1 1 0 0,-65 80-1 0 0,-79 176 609 0 0,-10 15-694 0 0,155-257-108 0 0,3 1 0 0 0,2 2 1 0 0,3 1-1 0 0,2 2 0 0 0,2 1 0 0 0,-29 96 0 0 0,-2 83-24 0 0,-24 80-169 0 0,54-226 2 0 0,-19 117 1 0 0,40-162 65 0 0,2 0 1 0 0,3 1-1 0 0,2 0 1 0 0,6 67-1 0 0,18 104-28 0 0,-5 227 0 0 0,-19-360 557 0 0,11 100 1 0 0,-5-148-332 0 0,1 0 0 0 0,2-1 0 0 0,2 0 0 0 0,29 71 0 0 0,-31-92-91 0 0,239 502 1501 0 0,-217-469-1462 0 0,2 0 0 0 0,2-3 0 0 0,52 56 0 0 0,63 83-118 0 0,-17-18 285 0 0,-98-131-80 0 0,1 0 0 0 0,49 38 1 0 0,-41-44-18 0 0,2-2 1 0 0,64 32-1 0 0,32 18 850 0 0,-131-72-816 0 0,1-1 1 0 0,0 0 0 0 0,0-1 0 0 0,1 0 0 0 0,-1 0-1 0 0,1-2 1 0 0,13 4 0 0 0,-22-7-113 0 0,0 1 1 0 0,0-1-1 0 0,-1 0 1 0 0,1 0-1 0 0,0 0 1 0 0,0 0-1 0 0,-1 0 1 0 0,1-1-1 0 0,0 1 1 0 0,-1-1-1 0 0,1 0 1 0 0,0 0-1 0 0,-1 0 1 0 0,1 0-1 0 0,3-3 1 0 0,-4 2-39 0 0,0 0 0 0 0,0 0 0 0 0,0 0 1 0 0,0 0-1 0 0,-1 0 0 0 0,1-1 0 0 0,-1 1 0 0 0,1-1 1 0 0,-1 1-1 0 0,0-1 0 0 0,0 1 0 0 0,0-1 0 0 0,0 0 1 0 0,-1 0-1 0 0,1 1 0 0 0,-1-1 0 0 0,0 0 0 0 0,0-4 1 0 0,1-9 18 0 0,-2 0 1 0 0,0 1-1 0 0,0-1 1 0 0,-2 1 0 0 0,0 0-1 0 0,-1-1 1 0 0,0 1 0 0 0,-1 1-1 0 0,-1-1 1 0 0,0 1-1 0 0,-1 0 1 0 0,0 0 0 0 0,-15-18-1 0 0,0-2 587 0 0,-45-52-1 0 0,64 82-513 0 0,1 0 1 0 0,0 0-1 0 0,0 0 0 0 0,0 0 1 0 0,0-1-1 0 0,-1-5 0 0 0,0 3 10 0 0,3 10-60 0 0,-3 40-89 0 0,2-31 43 0 0,1-1 0 0 0,-1 1 0 0 0,2-1 0 0 0,-1 1 0 0 0,2-1 0 0 0,2 15 0 0 0,5 0-444 0 0,18 38-1 0 0,-19-46 454 0 0,0 1 0 0 0,0 0 1 0 0,-2 0-1 0 0,5 23 0 0 0,-4-3 104 0 0,18 58-1 0 0,-25-96-27 0 0,0 0-1 0 0,-1 0 1 0 0,1 0 0 0 0,0 0-1 0 0,0 0 1 0 0,-1 0 0 0 0,1 0-1 0 0,0-1 1 0 0,-1 1 0 0 0,1 0-1 0 0,-1 0 1 0 0,1 0-1 0 0,-1-1 1 0 0,1 1 0 0 0,-1 0-1 0 0,0 0 1 0 0,1-1 0 0 0,-1 1-1 0 0,0-1 1 0 0,0 1-1 0 0,1-1 1 0 0,-1 1 0 0 0,0-1-1 0 0,0 1 1 0 0,0-1 0 0 0,0 0-1 0 0,0 1 1 0 0,1-1-1 0 0,-1 0 1 0 0,0 0 0 0 0,0 1-1 0 0,-1-1 1 0 0,-33 8 235 0 0,5-6-199 0 0,0-1 0 0 0,-40-4 0 0 0,51 1-91 0 0,1 1 0 0 0,-1 0 0 0 0,1 2-1 0 0,-1 0 1 0 0,1 1 0 0 0,-1 0-1 0 0,1 2 1 0 0,0 0 0 0 0,-22 9-1 0 0,21-4-271 0 0,-13 6-2501 0 0,10-10-3822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48.435"/>
    </inkml:context>
    <inkml:brush xml:id="br0">
      <inkml:brushProperty name="width" value="0.05" units="cm"/>
      <inkml:brushProperty name="height" value="0.05" units="cm"/>
      <inkml:brushProperty name="color" value="#E71224"/>
    </inkml:brush>
  </inkml:definitions>
  <inkml:trace contextRef="#ctx0" brushRef="#br0">2731 10 6153 0 0,'1'-1'179'0'0,"0"0"-1"0"0,0 0 1 0 0,0 1 0 0 0,0-1-1 0 0,0 0 1 0 0,1 0-1 0 0,-1 1 1 0 0,0-1-1 0 0,0 0 1 0 0,1 1 0 0 0,-1 0-1 0 0,1-1 1 0 0,-1 1-1 0 0,0 0 1 0 0,1-1-1 0 0,-1 1 1 0 0,1 0-1 0 0,-1 0 1 0 0,0 0 0 0 0,1 1-1 0 0,1-1 1 0 0,36 4 626 0 0,-34-3-558 0 0,16 4 90 0 0,-1 0 0 0 0,39 15-1 0 0,-16-4-43 0 0,-46-7 3000 0 0,-13 17-3304 0 0,9-16 130 0 0,-60 131-326 0 0,47-95 112 0 0,-38 65 0 0 0,-30 16-367 0 0,-152 170-1 0 0,56-76 75 0 0,153-179 331 0 0,2 0 0 0 0,-30 62-1 0 0,-34 99-71 0 0,2 28-19 0 0,-13 27-175 0 0,76-196 274 0 0,-4-1 0 0 0,-42 61 1 0 0,-151 266 93 0 0,56-88-91 0 0,45-112-102 0 0,-8 11 184 0 0,100-145-53 0 0,-46 106 1 0 0,20 5-538 0 0,-5 13-256 0 0,48-144 730 0 0,-1-1 0 0 0,-2 0 0 0 0,-24 34 0 0 0,-44 42-6 0 0,50-66 111 0 0,-38 59-1 0 0,64-86-22 0 0,1 1 0 0 0,0-1-1 0 0,1 2 1 0 0,1-1 0 0 0,1 1 0 0 0,1 0-1 0 0,-6 31 1 0 0,7-20 19 0 0,-2-1 0 0 0,-1 0 0 0 0,-1 0 1 0 0,-2-1-1 0 0,-21 45 0 0 0,-2-16 93 0 0,21-36-8 0 0,-17 35 1 0 0,25-43-146 0 0,0 1 1 0 0,1 0 0 0 0,0 0 0 0 0,1 0 0 0 0,-2 27 0 0 0,8 67 435 0 0,0-66-110 0 0,-2-20-240 0 0,0 1 0 0 0,-1-1-1 0 0,-1 1 1 0 0,-5 33 0 0 0,-5 28 23 0 0,8-62-28 0 0,0 0 0 0 0,-1 0 0 0 0,-1-1 0 0 0,-1 1 0 0 0,-15 38-1 0 0,6-33 35 0 0,-1-1-1 0 0,-22 29 0 0 0,9-13 15 0 0,23-34-87 0 0,0-2 0 0 0,0 1 0 0 0,-1 0-1 0 0,1-1 1 0 0,-1 0 0 0 0,0-1 0 0 0,-1 1-1 0 0,1-1 1 0 0,-1 0 0 0 0,0-1 0 0 0,1 1-1 0 0,-2-1 1 0 0,1-1 0 0 0,0 1 0 0 0,-12 1-1 0 0,18-4-18 0 0,0 0 0 0 0,1 1-1 0 0,-1-1 1 0 0,0 0-1 0 0,0 0 1 0 0,0 0-1 0 0,0 0 1 0 0,0 0-1 0 0,0-1 1 0 0,0 1-1 0 0,0 0 1 0 0,0 0-1 0 0,1-1 1 0 0,-1 1-1 0 0,0 0 1 0 0,0-1 0 0 0,0 1-1 0 0,0-1 1 0 0,1 1-1 0 0,-1-1 1 0 0,0 1-1 0 0,1-1 1 0 0,-1 1-1 0 0,-1-2 1 0 0,-11-25-460 0 0,4-35-72 0 0,8 60 551 0 0,-1-66-660 0 0,3 1-1 0 0,15-114 1 0 0,-10 156 1285 0 0,-6 24-548 0 0,0 0 1 0 0,1 0-1 0 0,-1 0 0 0 0,0 0 0 0 0,1 0 0 0 0,-1 0 1 0 0,0 1-1 0 0,1-1 0 0 0,-1 0 0 0 0,1 0 0 0 0,-1 0 0 0 0,1 1 1 0 0,0-1-1 0 0,-1 0 0 0 0,1 0 0 0 0,0 1 0 0 0,-1-1 1 0 0,1 1-1 0 0,0-1 0 0 0,0 1 0 0 0,1-2 0 0 0,-4 7 59 0 0,0 0-1 0 0,0-1 0 0 0,1 1 0 0 0,0 0 1 0 0,-2 8-1 0 0,3 1-159 0 0,0 0 1 0 0,1 0 0 0 0,1 0-1 0 0,0 0 1 0 0,8 25 0 0 0,-6-21 155 0 0,0 0 1 0 0,2 26 0 0 0,-5-38-93 0 0,-1 1 0 0 0,-1-1 0 0 0,1 0 0 0 0,-1 1 0 0 0,0-1-1 0 0,0 0 1 0 0,-1 0 0 0 0,0 0 0 0 0,0 0 0 0 0,-5 11 0 0 0,-8 16-51 0 0,2 1-1 0 0,2 0 0 0 0,1 0 0 0 0,-10 64 0 0 0,13-60-658 0 0,6-37 671 0 0,1 0 0 0 0,0 0 0 0 0,0 0 0 0 0,-1 0 0 0 0,1 0 0 0 0,0 0 0 0 0,0 1-1 0 0,0-1 1 0 0,0 0 0 0 0,1 0 0 0 0,-1 0 0 0 0,0 0 0 0 0,0 0 0 0 0,1 0 0 0 0,-1 1-1 0 0,1-1 1 0 0,-1 0 0 0 0,1 0 0 0 0,-1 0 0 0 0,1 0 0 0 0,-1 0 0 0 0,1-1-1 0 0,0 1 1 0 0,0 0 0 0 0,-1 0 0 0 0,1 0 0 0 0,0 0 0 0 0,0-1 0 0 0,0 1 0 0 0,0-1-1 0 0,0 1 1 0 0,0 0 0 0 0,0-1 0 0 0,0 0 0 0 0,0 1 0 0 0,0-1 0 0 0,0 1 0 0 0,1-1-1 0 0,-1 0 1 0 0,0 0 0 0 0,0 0 0 0 0,0 0 0 0 0,0 0 0 0 0,0 0 0 0 0,1 0 0 0 0,1 0-1 0 0,9-1 242 0 0,0-1-1 0 0,0 0 1 0 0,21-5-1 0 0,-15 2-211 0 0,39-7-471 0 0,80-27-1 0 0,-106 27-1286 0 0,-1-1-1 0 0,31-19 0 0 0,-29 14-3817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6:51.465"/>
    </inkml:context>
    <inkml:brush xml:id="br0">
      <inkml:brushProperty name="width" value="0.05" units="cm"/>
      <inkml:brushProperty name="height" value="0.05" units="cm"/>
      <inkml:brushProperty name="color" value="#E71224"/>
    </inkml:brush>
  </inkml:definitions>
  <inkml:trace contextRef="#ctx0" brushRef="#br0">1492 473 6441 0 0,'0'-1'129'0'0,"1"-1"0"0"0,0 1-1 0 0,-1 0 1 0 0,1 0-1 0 0,-1-1 1 0 0,1 1 0 0 0,-1 0-1 0 0,0 0 1 0 0,0-1-1 0 0,0 1 1 0 0,1 0 0 0 0,-1-1-1 0 0,0 1 1 0 0,-1 0 0 0 0,1-1-1 0 0,0 1 1 0 0,0 0-1 0 0,0-1 1 0 0,-1 1 0 0 0,1 0-1 0 0,-1 0 1 0 0,1-1-1 0 0,-2-1 1 0 0,-18-34-395 0 0,13 24 443 0 0,-12-24-195 0 0,-2 0 0 0 0,-1 2 0 0 0,-1 1 0 0 0,-2 0 0 0 0,-2 2 0 0 0,-1 1 0 0 0,-1 2 0 0 0,-1 0 0 0 0,-56-39 0 0 0,81 65 51 0 0,1 0 0 0 0,-1 0-1 0 0,0 1 1 0 0,0 0 0 0 0,0 0-1 0 0,0 0 1 0 0,0 0 0 0 0,0 1-1 0 0,-1 0 1 0 0,1 0 0 0 0,0 0 0 0 0,-1 1-1 0 0,-5 0 1 0 0,-2 1 98 0 0,1 1 0 0 0,-1 1 0 0 0,1 0 0 0 0,-13 5-1 0 0,-14 3-248 0 0,2-4-67 0 0,1-1-1 0 0,-1-3 1 0 0,-1-1 0 0 0,-70-5-1 0 0,55 1 492 0 0,-67 5-1 0 0,101-1 23 0 0,1 0-1 0 0,-1 2 0 0 0,1 0 0 0 0,0 1 0 0 0,0 1 0 0 0,1 1 1 0 0,-25 13-1 0 0,26-12-334 0 0,1 1 1 0 0,0 1 0 0 0,0 0 0 0 0,1 1-1 0 0,0 1 1 0 0,1 0 0 0 0,0 1 0 0 0,1 1-1 0 0,1-1 1 0 0,0 2 0 0 0,1 0 0 0 0,0 0-1 0 0,2 0 1 0 0,-1 1 0 0 0,-5 18 0 0 0,-11 36-379 0 0,3-9-223 0 0,-48 98-1 0 0,62-144 650 0 0,1-1 1 0 0,1 1-1 0 0,0 0 1 0 0,1 0-1 0 0,0 1 1 0 0,1 0-1 0 0,1 0 1 0 0,-1 19-1 0 0,3-21 79 0 0,1-1-1 0 0,1 1 0 0 0,1-1 0 0 0,0 1 0 0 0,0-1 1 0 0,1 1-1 0 0,1-1 0 0 0,0 0 0 0 0,1-1 0 0 0,8 15 0 0 0,-6-13 88 0 0,0 0 1 0 0,1 0-1 0 0,1-1 0 0 0,0 0 0 0 0,1 0 0 0 0,0-1 0 0 0,1-1 0 0 0,0 0 0 0 0,1 0 0 0 0,0-1 0 0 0,1-1 0 0 0,0 0 1 0 0,18 10-1 0 0,17 5-452 0 0,2-2 1 0 0,1-2 0 0 0,0-2 0 0 0,1-2 0 0 0,1-3 0 0 0,1-2 0 0 0,-1-2-1 0 0,1-3 1 0 0,1-2 0 0 0,-1-2 0 0 0,1-3 0 0 0,-1-2 0 0 0,66-12 0 0 0,-84 6-1234 0 0,0-1 0 0 0,63-27 1 0 0,-50 17-3789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00.706"/>
    </inkml:context>
    <inkml:brush xml:id="br0">
      <inkml:brushProperty name="width" value="0.05" units="cm"/>
      <inkml:brushProperty name="height" value="0.05" units="cm"/>
      <inkml:brushProperty name="color" value="#E71224"/>
    </inkml:brush>
  </inkml:definitions>
  <inkml:trace contextRef="#ctx0" brushRef="#br0">814 4 6817 0 0,'1'0'173'0'0,"-1"-1"-1"0"0,1 1 0 0 0,-1 0 0 0 0,1-1 1 0 0,-1 1-1 0 0,1 0 0 0 0,-1 0 0 0 0,1 0 0 0 0,-1-1 1 0 0,1 1-1 0 0,-1 0 0 0 0,1 0 0 0 0,-1 0 1 0 0,1 0-1 0 0,0 0 0 0 0,-1 0 0 0 0,1 0 0 0 0,-1 0 1 0 0,1 0-1 0 0,0 0 0 0 0,-1 0 0 0 0,1 0 1 0 0,-1 0-1 0 0,1 1 0 0 0,-1-1 0 0 0,1 0 0 0 0,-1 0 1 0 0,2 1-1 0 0,16 14 773 0 0,-14-11-881 0 0,-1 0 1 0 0,0 0-1 0 0,0 0 1 0 0,-1 0 0 0 0,1 1-1 0 0,-1-1 1 0 0,3 8-1 0 0,-3 3 3 0 0,-1 0 0 0 0,0 1 0 0 0,-1-1-1 0 0,-1 1 1 0 0,0-1 0 0 0,-1 1 0 0 0,-1-1-1 0 0,0 0 1 0 0,-1 0 0 0 0,-1 0-1 0 0,0-1 1 0 0,-1 0 0 0 0,-9 15 0 0 0,1-2-60 0 0,-2-1 1 0 0,0-1 0 0 0,-2-1-1 0 0,-1 0 1 0 0,-39 38 0 0 0,44-49-96 0 0,-1-1-1 0 0,0 0 1 0 0,0-1 0 0 0,-1 0 0 0 0,-1-1 0 0 0,0-1 0 0 0,0-1 0 0 0,0 0 0 0 0,-30 8-1 0 0,32-13-73 0 0,1 0-1 0 0,-1-1 0 0 0,0-1 1 0 0,0 0-1 0 0,0-1 0 0 0,-1-1 0 0 0,1 0 1 0 0,1-1-1 0 0,-1 0 0 0 0,0-1 1 0 0,0-1-1 0 0,-23-9 0 0 0,16 4 117 0 0,0-1-1 0 0,1-1 1 0 0,0-1-1 0 0,1 0 1 0 0,0-2-1 0 0,1 0 1 0 0,1-2-1 0 0,0 0 1 0 0,1 0 0 0 0,0-2-1 0 0,-27-38 1 0 0,41 50 213 0 0,-1 0 1 0 0,1 0 0 0 0,0-1-1 0 0,0 1 1 0 0,1-1-1 0 0,0 0 1 0 0,0 0 0 0 0,1 0-1 0 0,0 0 1 0 0,-1-12 0 0 0,2 15 2 0 0,1 1 1 0 0,-1 0 0 0 0,0 0-1 0 0,1 0 1 0 0,0 0 0 0 0,0 0 0 0 0,0 0-1 0 0,0 0 1 0 0,0 0 0 0 0,0 0-1 0 0,1 0 1 0 0,0 0 0 0 0,-1 1 0 0 0,1-1-1 0 0,0 0 1 0 0,0 1 0 0 0,0 0 0 0 0,1 0-1 0 0,-1-1 1 0 0,1 1 0 0 0,-1 0-1 0 0,1 1 1 0 0,-1-1 0 0 0,1 0 0 0 0,4-1-1 0 0,16-5 140 0 0,-1 1-1 0 0,1 1 0 0 0,33-5 1 0 0,2 0-661 0 0,-53 9 374 0 0,1 1-1 0 0,-1 0 1 0 0,1 1-1 0 0,-1-1 1 0 0,1 1-1 0 0,-1 0 1 0 0,1 0-1 0 0,-1 1 1 0 0,0 0-1 0 0,1-1 1 0 0,-1 2-1 0 0,1-1 1 0 0,-1 1-1 0 0,0 0 1 0 0,0 0-1 0 0,5 3 1 0 0,-2 1 1 0 0,0-1 1 0 0,-1 2 0 0 0,1-1 0 0 0,-1 1 0 0 0,-1 0-1 0 0,0 0 1 0 0,0 1 0 0 0,7 11 0 0 0,82 140-37 0 0,11 16-470 0 0,-87-148-89 0 0,1-1 0 0 0,1-1 1 0 0,1 0-1 0 0,32 26 0 0 0,-16-19-1089 0 0,0-1 0 0 0,2-2-1 0 0,1-2 1 0 0,64 32-1 0 0,-82-50-3356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01.123"/>
    </inkml:context>
    <inkml:brush xml:id="br0">
      <inkml:brushProperty name="width" value="0.05" units="cm"/>
      <inkml:brushProperty name="height" value="0.05" units="cm"/>
      <inkml:brushProperty name="color" value="#E71224"/>
    </inkml:brush>
  </inkml:definitions>
  <inkml:trace contextRef="#ctx0" brushRef="#br0">513 25 13003 0 0,'7'-2'2652'0'0,"14"-4"-379"0"0,-20 3-2498 0 0,-13 0-656 0 0,-7 2 334 0 0,-1 0 0 0 0,1 2-1 0 0,-32 4 1 0 0,26-1 642 0 0,-39-1 0 0 0,-66-14 486 0 0,-25 0-186 0 0,153 11-516 0 0,-24 2 179 0 0,25-2-170 0 0,0 0 0 0 0,0 0 1 0 0,1 0-1 0 0,-1 0 1 0 0,0 0-1 0 0,0 0 1 0 0,1 0-1 0 0,-1 1 0 0 0,0-1 1 0 0,1 0-1 0 0,-1 0 1 0 0,0 1-1 0 0,1-1 0 0 0,-1 0 1 0 0,0 1-1 0 0,1-1 1 0 0,-1 1-1 0 0,1-1 0 0 0,-1 1 1 0 0,1-1-1 0 0,-1 1 1 0 0,1-1-1 0 0,-1 1 1 0 0,1 0-1 0 0,-1-1 0 0 0,1 1 1 0 0,0 0-1 0 0,-1-1 1 0 0,1 2-1 0 0,0-2-25 0 0,1 1 0 0 0,-1-1-1 0 0,0 1 1 0 0,1-1 0 0 0,-1 1 0 0 0,1-1 0 0 0,-1 1-1 0 0,0-1 1 0 0,1 0 0 0 0,-1 1 0 0 0,1-1 0 0 0,-1 0-1 0 0,1 1 1 0 0,-1-1 0 0 0,1 0 0 0 0,0 0 0 0 0,-1 0-1 0 0,1 1 1 0 0,-1-1 0 0 0,1 0 0 0 0,0 0 0 0 0,-1 0-1 0 0,1 0 1 0 0,-1 0 0 0 0,2 0 0 0 0,16 1-1685 0 0,-18-1 1720 0 0,14 0-4899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01.531"/>
    </inkml:context>
    <inkml:brush xml:id="br0">
      <inkml:brushProperty name="width" value="0.05" units="cm"/>
      <inkml:brushProperty name="height" value="0.05" units="cm"/>
      <inkml:brushProperty name="color" value="#E71224"/>
    </inkml:brush>
  </inkml:definitions>
  <inkml:trace contextRef="#ctx0" brushRef="#br0">522 44 12563 0 0,'12'-10'6121'0'0,"-10"8"-5038"0"0,-14 7-1126 0 0,-23 13-11 0 0,0-2-1 0 0,-52 16 1 0 0,72-28 24 0 0,-1 0-1 0 0,0-2 1 0 0,1 1 0 0 0,-1-2-1 0 0,0 0 1 0 0,0-1 0 0 0,0-1-1 0 0,-27-4 1 0 0,17 0-740 0 0,-49-16-1 0 0,67 18 2 0 0,-1-1 0 0 0,1 0 0 0 0,0 0 0 0 0,0 0 0 0 0,0-1 0 0 0,1 0 0 0 0,0-1 0 0 0,0 1 0 0 0,-9-11 0 0 0,6-3-5084 0 0,10 9 1657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01.975"/>
    </inkml:context>
    <inkml:brush xml:id="br0">
      <inkml:brushProperty name="width" value="0.05" units="cm"/>
      <inkml:brushProperty name="height" value="0.05" units="cm"/>
      <inkml:brushProperty name="color" value="#E71224"/>
    </inkml:brush>
  </inkml:definitions>
  <inkml:trace contextRef="#ctx0" brushRef="#br0">85 1 6801 0 0,'23'13'4940'0'0,"7"5"-1410"0"0,-25-15-3415 0 0,-1 0 1 0 0,1 0 0 0 0,-1 1 0 0 0,0 0-1 0 0,0-1 1 0 0,0 2 0 0 0,-1-1-1 0 0,1 0 1 0 0,-1 1 0 0 0,0-1-1 0 0,0 1 1 0 0,-1 0 0 0 0,3 6-1 0 0,2 9-43 0 0,-1 0 0 0 0,-1 0 0 0 0,-1 1 0 0 0,2 26 0 0 0,-1 88-67 0 0,-3-46-14 0 0,6 24-434 0 0,3 81 1187 0 0,-15-98-2652 0 0,0-65-763 0 0,-8 34 0 0 0,7-38-813 0 0</inkml:trace>
  <inkml:trace contextRef="#ctx0" brushRef="#br0" timeOffset="1">864 731 7554 0 0,'2'-12'7060'0'0,"-9"19"-5554"0"0,-10 19-1960 0 0,4 10 459 0 0,-16 63-1 0 0,-9 25 134 0 0,-34 36 930 0 0,61-140-805 0 0,-1-1 0 0 0,-1-1 0 0 0,-1 0 0 0 0,0-1 0 0 0,-31 29 0 0 0,-158 104 9 0 0,133-104-307 0 0,-70 63 0 0 0,122-92-130 0 0,1 0 0 0 0,1 2 0 0 0,0 0 0 0 0,2 1 0 0 0,0 0 0 0 0,-22 45-1 0 0,30-52-497 0 0,0 0 0 0 0,1 0 0 0 0,0 1 0 0 0,1-1-1 0 0,1 1 1 0 0,0 0 0 0 0,1 0 0 0 0,0 0-1 0 0,1 1 1 0 0,1-1 0 0 0,0 0 0 0 0,1 0 0 0 0,4 21-1 0 0,0-20-760 0 0,1-1-3516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02.687"/>
    </inkml:context>
    <inkml:brush xml:id="br0">
      <inkml:brushProperty name="width" value="0.05" units="cm"/>
      <inkml:brushProperty name="height" value="0.05" units="cm"/>
      <inkml:brushProperty name="color" value="#E71224"/>
    </inkml:brush>
  </inkml:definitions>
  <inkml:trace contextRef="#ctx0" brushRef="#br0">118 242 7554 0 0,'1'-1'124'0'0,"-1"1"0"0"0,1 0 0 0 0,-1-1 0 0 0,0 1 0 0 0,1 0 0 0 0,-1-1 0 0 0,0 1 0 0 0,0-1 1 0 0,1 1-1 0 0,-1-1 0 0 0,0 1 0 0 0,0-1 0 0 0,0 1 0 0 0,0-1 0 0 0,1 1 0 0 0,-1 0 0 0 0,0-1 0 0 0,0 1 1 0 0,0-1-1 0 0,0 0 0 0 0,0 1 0 0 0,0-1 0 0 0,0 1 0 0 0,0-1 0 0 0,0 1 0 0 0,-1 0 0 0 0,1-1 1 0 0,0 1-1 0 0,0-1 0 0 0,0 1 0 0 0,-1-1 0 0 0,1 1 0 0 0,0-1 0 0 0,-8-24-350 0 0,7 22 390 0 0,-2-5-184 0 0,0 0 0 0 0,1 0 0 0 0,0-1 1 0 0,1 1-1 0 0,0 0 0 0 0,0-1 0 0 0,1 1 1 0 0,1-17-1 0 0,0 21 181 0 0,0 1 0 0 0,0-1 0 0 0,0 1 0 0 0,0-1 0 0 0,1 1 0 0 0,-1 0 0 0 0,1-1 0 0 0,0 1 0 0 0,0 0 0 0 0,0 0 0 0 0,0 0 0 0 0,0 0 0 0 0,1 0 0 0 0,-1 1 0 0 0,1-1 0 0 0,0 1 0 0 0,0 0 0 0 0,0 0 0 0 0,0 0 1 0 0,0 0-1 0 0,0 0 0 0 0,6-2 0 0 0,11-4 731 0 0,1 1 0 0 0,-1 0 0 0 0,1 2 0 0 0,33-6 0 0 0,-42 10-1081 0 0,0 1 0 0 0,0 0-1 0 0,0 0 1 0 0,0 1 0 0 0,0 1 0 0 0,0 0 0 0 0,-1 0-1 0 0,1 1 1 0 0,21 9 0 0 0,-13-3-135 0 0,-1 0 1 0 0,0 1-1 0 0,25 19 0 0 0,-38-25 338 0 0,-1 0-1 0 0,0 0 1 0 0,0 0-1 0 0,0 1 0 0 0,0 0 1 0 0,-1 0-1 0 0,0 0 1 0 0,0 1-1 0 0,0 0 0 0 0,-1-1 1 0 0,0 1-1 0 0,0 0 1 0 0,0 1-1 0 0,-1-1 0 0 0,2 8 1 0 0,-3-10-46 0 0,-2-1 0 0 0,1 1 0 0 0,0-1 0 0 0,-1 0 0 0 0,1 1 0 0 0,-1-1 0 0 0,0 0 0 0 0,0 1 0 0 0,0-1 0 0 0,-1 0 0 0 0,1 0 0 0 0,-1 0 0 0 0,1 0 0 0 0,-1 0 0 0 0,-3 4 0 0 0,-40 42-56 0 0,33-37 77 0 0,-5 7 2 0 0,-188 190-217 0 0,187-192 314 0 0,-1-2-1 0 0,-1 0 0 0 0,0-1 0 0 0,0-1 0 0 0,-2-1 1 0 0,1-1-1 0 0,-32 11 0 0 0,27-13-6 0 0,16-6-8 0 0,1 0 0 0 0,0 0-1 0 0,0 1 1 0 0,0 0 0 0 0,1 1 0 0 0,-17 10 0 0 0,25-15-54 0 0,0 1 0 0 0,0-1 0 0 0,-1 0 0 0 0,1 0 0 0 0,0 1 0 0 0,0-1 1 0 0,0 0-1 0 0,0 0 0 0 0,-1 1 0 0 0,1-1 0 0 0,0 0 0 0 0,0 1 0 0 0,0-1 0 0 0,0 0 1 0 0,0 0-1 0 0,0 1 0 0 0,0-1 0 0 0,0 0 0 0 0,0 1 0 0 0,0-1 0 0 0,0 0 0 0 0,0 1 0 0 0,0-1 1 0 0,0 0-1 0 0,0 1 0 0 0,0-1 0 0 0,0 0 0 0 0,0 0 0 0 0,1 1 0 0 0,-1-1 0 0 0,0 0 1 0 0,0 0-1 0 0,0 1 0 0 0,1-1 0 0 0,11 10 449 0 0,18 3 110 0 0,-30-13-558 0 0,79 26 290 0 0,0-4 0 0 0,2-3 0 0 0,0-4 1 0 0,91 6-1 0 0,36-22-3363 0 0,-102-3-3232 0 0,-61 4-654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13.184"/>
    </inkml:context>
    <inkml:brush xml:id="br0">
      <inkml:brushProperty name="width" value="0.05" units="cm"/>
      <inkml:brushProperty name="height" value="0.05" units="cm"/>
      <inkml:brushProperty name="color" value="#E71224"/>
    </inkml:brush>
  </inkml:definitions>
  <inkml:trace contextRef="#ctx0" brushRef="#br0">2471 59 1976 0 0,'-2'-4'5289'0'0,"-9"-12"-4991"0"0,7 12-147 0 0,-1 0 1 0 0,0 0-1 0 0,-1 0 0 0 0,1 1 0 0 0,-1 0 1 0 0,1 0-1 0 0,-1 1 0 0 0,0-1 1 0 0,0 1-1 0 0,0 0 0 0 0,0 1 1 0 0,0 0-1 0 0,-1 0 0 0 0,1 0 1 0 0,0 1-1 0 0,-1-1 0 0 0,-7 2 0 0 0,-13 2 276 0 0,1 0 0 0 0,-48 14-1 0 0,43-9-716 0 0,-10 5 279 0 0,0 1 1 0 0,1 2-1 0 0,1 1 1 0 0,0 2-1 0 0,1 2 1 0 0,-49 37-1 0 0,-126 65-59 0 0,21-15 100 0 0,162-89 48 0 0,2 2 0 0 0,0 1 0 0 0,2 1 0 0 0,-32 35 0 0 0,-146 213 44 0 0,68-82-172 0 0,69-104-21 0 0,-99 137 27 0 0,-85 257 10 0 0,176-322-129 0 0,22-53 137 0 0,22-48-6 0 0,4 1-1 0 0,-35 102 1 0 0,47-104 20 0 0,-13 112 0 0 0,12 59-38 0 0,12-135 33 0 0,-3 0 1 0 0,-33 150-1 0 0,2-110 280 0 0,-12 46-90 0 0,44-146-166 0 0,1 0 0 0 0,1 1 0 0 0,1 60 0 0 0,33 271 73 0 0,-4-66 264 0 0,-14-188-429 0 0,38 160 0 0 0,-39-217 57 0 0,19 136 162 0 0,-5-26 0 0 0,-13-115-195 0 0,3-1 0 0 0,1 0 0 0 0,3-1 0 0 0,42 75 0 0 0,21 49 208 0 0,-44-88 45 0 0,3-1 0 0 0,73 104 0 0 0,-105-169-84 0 0,22 31 57 0 0,-29-44-185 0 0,0 0 0 0 0,-1 0 0 0 0,1 0 0 0 0,0 0 0 0 0,0 0 0 0 0,0-1 0 0 0,0 1 1 0 0,0-1-1 0 0,0 0 0 0 0,0 1 0 0 0,1-1 0 0 0,-1 0 0 0 0,0 0 0 0 0,1-1 1 0 0,-1 1-1 0 0,1 0 0 0 0,3 0 0 0 0,-4-1-11 0 0,0 0 1 0 0,0 0-1 0 0,0 0 0 0 0,0 0 1 0 0,0 0-1 0 0,0-1 1 0 0,0 1-1 0 0,0-1 0 0 0,0 1 1 0 0,-1-1-1 0 0,1 0 0 0 0,0 1 1 0 0,0-1-1 0 0,0 0 0 0 0,0 0 1 0 0,-1-1-1 0 0,1 1 1 0 0,-1 0-1 0 0,1 0 0 0 0,-1-1 1 0 0,3-2-1 0 0,-2 0 22 0 0,0-1 0 0 0,0 1-1 0 0,0-1 1 0 0,-1 0 0 0 0,1 0 0 0 0,-1 0-1 0 0,1-5 1 0 0,0-4 15 0 0,31-115-92 0 0,-25 99 23 0 0,-1 9 229 0 0,-2 0 0 0 0,-1-1 0 0 0,0 1 0 0 0,-2-1 0 0 0,0 0 0 0 0,-2 1-1 0 0,0-1 1 0 0,-1 0 0 0 0,-7-32 0 0 0,8 54-155 0 0,0 0 1 0 0,0 0-1 0 0,0 0 0 0 0,0 0 1 0 0,0 0-1 0 0,-1 0 0 0 0,1 1 0 0 0,0-1 1 0 0,0 0-1 0 0,0 0 0 0 0,0 0 1 0 0,0 0-1 0 0,0 0 0 0 0,-1 0 1 0 0,1 0-1 0 0,0 0 0 0 0,0 0 0 0 0,0 0 1 0 0,0 0-1 0 0,-1 0 0 0 0,1 0 1 0 0,0 0-1 0 0,0 0 0 0 0,0 0 0 0 0,0 0 1 0 0,-1 0-1 0 0,1 0 0 0 0,0 0 1 0 0,0 0-1 0 0,0 0 0 0 0,0 0 1 0 0,-1 0-1 0 0,1 0 0 0 0,0 0 0 0 0,0 0 1 0 0,0 0-1 0 0,0 0 0 0 0,0 0 1 0 0,0-1-1 0 0,-1 1 0 0 0,1 0 0 0 0,0 0 1 0 0,0 0-1 0 0,0 0 0 0 0,0 0 1 0 0,0 0-1 0 0,0-1 0 0 0,0 1 0 0 0,0 0 1 0 0,-1 0-1 0 0,1 19 111 0 0,4-11-91 0 0,-1 0 0 0 0,-1 0 0 0 0,1 0 0 0 0,-2 0 0 0 0,1 0 0 0 0,-1 1 0 0 0,0-1 0 0 0,-1 9 0 0 0,-5 71-40 0 0,3-61 8 0 0,-20 125 17 0 0,-1 26 1 0 0,22-165-21 0 0,0 5-30 0 0,0-1 0 0 0,-5 21-1 0 0,6-34 102 0 0,-1-1-1 0 0,0 0 1 0 0,1 1-1 0 0,-2-1 1 0 0,1 0-1 0 0,0 0 0 0 0,-1 0 1 0 0,1 0-1 0 0,-1 0 1 0 0,0 0-1 0 0,0 0 0 0 0,0-1 1 0 0,0 1-1 0 0,0-1 1 0 0,-1 1-1 0 0,1-1 0 0 0,-1 0 1 0 0,-3 2-1 0 0,-1-2 41 0 0,0 0-1 0 0,0 0 1 0 0,-1-1-1 0 0,1 0 1 0 0,0 0-1 0 0,-1-1 0 0 0,1 0 1 0 0,-10-1-1 0 0,-20 1-185 0 0,22 1-73 0 0,1 0 0 0 0,-1-1-1 0 0,0-1 1 0 0,1 0 0 0 0,-1-1 0 0 0,-22-7-1 0 0,20 4-758 0 0,0-1-1 0 0,1-1 1 0 0,0-1-1 0 0,1 0 1 0 0,-18-12-1 0 0,6 1-1227 0 0,-1-1-3361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9.955"/>
    </inkml:context>
    <inkml:brush xml:id="br0">
      <inkml:brushProperty name="width" value="0.05" units="cm"/>
      <inkml:brushProperty name="height" value="0.05" units="cm"/>
      <inkml:brushProperty name="color" value="#E71224"/>
    </inkml:brush>
  </inkml:definitions>
  <inkml:trace contextRef="#ctx0" brushRef="#br0">481 25 5921 0 0,'-6'-4'8156'0'0,"-7"-2"-6232"0"0,-41-1-1192 0 0,0 2 0 0 0,0 3 0 0 0,-55 4 0 0 0,60 2-886 0 0,-93 4-981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17.487"/>
    </inkml:context>
    <inkml:brush xml:id="br0">
      <inkml:brushProperty name="width" value="0.05" units="cm"/>
      <inkml:brushProperty name="height" value="0.05" units="cm"/>
      <inkml:brushProperty name="color" value="#E71224"/>
    </inkml:brush>
  </inkml:definitions>
  <inkml:trace contextRef="#ctx0" brushRef="#br0">1461 1 2425 0 0,'3'4'4217'0'0,"-2"-2"-4090"0"0,0-1 1 0 0,0 1-1 0 0,0-1 1 0 0,0 0-1 0 0,0 0 1 0 0,0 1-1 0 0,0-1 0 0 0,1 0 1 0 0,-1 0-1 0 0,0 0 1 0 0,3 1-1 0 0,-2-1-26 0 0,0 0-1 0 0,0 0 0 0 0,0 0 1 0 0,0 0-1 0 0,0 0 1 0 0,0 1-1 0 0,0-1 1 0 0,0 0-1 0 0,-1 1 1 0 0,1 0-1 0 0,0-1 1 0 0,-1 1-1 0 0,0 0 0 0 0,1 0 1 0 0,-1 0-1 0 0,0-1 1 0 0,0 1-1 0 0,0 1 1 0 0,1 2-1 0 0,-2-2-65 0 0,0-1-1 0 0,0 0 0 0 0,-1 0 1 0 0,1 0-1 0 0,-1 0 0 0 0,1 0 1 0 0,-1 0-1 0 0,0 0 0 0 0,0 0 1 0 0,0 0-1 0 0,0-1 0 0 0,0 1 1 0 0,0 0-1 0 0,0-1 0 0 0,-1 1 1 0 0,1 0-1 0 0,-1-1 0 0 0,1 1 1 0 0,-1-1-1 0 0,0 0 0 0 0,-3 2 1 0 0,-78 55 157 0 0,49-37-210 0 0,-39 35 1 0 0,6 0 23 0 0,-46 43-83 0 0,96-81 57 0 0,0 0 0 0 0,1 1 0 0 0,0 1 0 0 0,-12 23 0 0 0,-3 9 30 0 0,-217 337-181 0 0,206-331 259 0 0,-35 70-1 0 0,38-59-23 0 0,3-5-87 0 0,4 2 0 0 0,-35 98 0 0 0,-29 145-54 0 0,2-3 36 0 0,66-225-189 0 0,4 1 1 0 0,4 1-1 0 0,3 1 0 0 0,4 0 1 0 0,3 1-1 0 0,5 1 0 0 0,3-1 1 0 0,11 102-1 0 0,62 568 518 0 0,-62-690-234 0 0,3-1 0 0 0,23 73 1 0 0,55 120 323 0 0,-69-207-448 0 0,51 89-1 0 0,-70-140 53 0 0,0-10-26 0 0,2-22-68 0 0,-2 10 59 0 0,17-87 404 0 0,14-74-562 0 0,-28 160 176 0 0,2 0 0 0 0,15-38 0 0 0,-17 51 268 0 0,1 1-1 0 0,0-1 1 0 0,1 1 0 0 0,-1 0 0 0 0,2 1-1 0 0,0-1 1 0 0,12-11 0 0 0,-13 16-40 0 0,-1-1 0 0 0,-1 0 0 0 0,1-1 0 0 0,-1 0 0 0 0,0 1 0 0 0,5-11 0 0 0,-9 15-194 0 0,1-1 1 0 0,-1 1 0 0 0,0 0-1 0 0,-1 0 1 0 0,1-1-1 0 0,0 1 1 0 0,-1-1-1 0 0,1 1 1 0 0,-1-1-1 0 0,0 1 1 0 0,0-1-1 0 0,0 1 1 0 0,0-1-1 0 0,0 1 1 0 0,0-1-1 0 0,-1 1 1 0 0,1-1-1 0 0,-1 1 1 0 0,0 0 0 0 0,0-1-1 0 0,0 1 1 0 0,0 0-1 0 0,0-1 1 0 0,0 1-1 0 0,-3-3 1 0 0,4 5 0 0 0,0-1 0 0 0,0 1 1 0 0,0 0-1 0 0,-1-1 1 0 0,1 1-1 0 0,0 0 0 0 0,0-1 1 0 0,0 1-1 0 0,-1 0 1 0 0,1-1-1 0 0,0 1 0 0 0,0 0 1 0 0,-1 0-1 0 0,1-1 1 0 0,0 1-1 0 0,-1 0 0 0 0,1 0 1 0 0,0 0-1 0 0,-1 0 1 0 0,1-1-1 0 0,0 1 0 0 0,-1 0 1 0 0,1 0-1 0 0,0 0 1 0 0,-1 0-1 0 0,1 0 0 0 0,0 0 1 0 0,-1 0-1 0 0,1 0 1 0 0,-1 0-1 0 0,1 0 0 0 0,0 0 1 0 0,-1 0-1 0 0,1 0 1 0 0,0 0-1 0 0,-1 0 0 0 0,1 0 1 0 0,0 0-1 0 0,-1 1 1 0 0,-5 16-41 0 0,4 31 20 0 0,2-44 52 0 0,-4 52-64 0 0,-2-1 1 0 0,-3 1 0 0 0,-22 77 0 0 0,5-18-396 0 0,24-108 392 0 0,-3 20 57 0 0,-2 0 1 0 0,-10 25-1 0 0,15-45-9 0 0,0-1 0 0 0,-1-1-1 0 0,0 1 1 0 0,0 0-1 0 0,0-1 1 0 0,-1 1-1 0 0,0-1 1 0 0,0 0 0 0 0,0 0-1 0 0,-1-1 1 0 0,1 1-1 0 0,-1-1 1 0 0,0 0-1 0 0,-9 5 1 0 0,8-6-6 0 0,-1-1 1 0 0,1 0-1 0 0,-1-1 0 0 0,0 1 1 0 0,1-1-1 0 0,-1-1 1 0 0,0 1-1 0 0,0-1 0 0 0,-7-1 1 0 0,-62-9 242 0 0,53 4-297 0 0,-1-1 1 0 0,1-1-1 0 0,1-1 0 0 0,-1 0 1 0 0,1-2-1 0 0,-28-19 0 0 0,18 8-2109 0 0,-45-39-1 0 0,51 37-3339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7:21.700"/>
    </inkml:context>
    <inkml:brush xml:id="br0">
      <inkml:brushProperty name="width" value="0.05" units="cm"/>
      <inkml:brushProperty name="height" value="0.05" units="cm"/>
      <inkml:brushProperty name="color" value="#E71224"/>
    </inkml:brush>
  </inkml:definitions>
  <inkml:trace contextRef="#ctx0" brushRef="#br0">0 12 7818 0 0,'36'19'3203'0'0,"-34"-18"-3168"0"0,-1 0 0 0 0,1 1 0 0 0,0-1 0 0 0,0 0 0 0 0,0 0 0 0 0,0 0 0 0 0,1-1 0 0 0,-1 1 0 0 0,0 0 1 0 0,0-1-1 0 0,0 0 0 0 0,1 1 0 0 0,-1-1 0 0 0,0 0 0 0 0,0 0 0 0 0,1 0 0 0 0,-1-1 0 0 0,4 0 0 0 0,2-1 215 0 0,0-1-1 0 0,-1 0 1 0 0,1 0-1 0 0,7-5 1 0 0,-12 5-170 0 0,1 1-1 0 0,0-1 1 0 0,0 1 0 0 0,0 0-1 0 0,0 1 1 0 0,0-1-1 0 0,0 1 1 0 0,1 0 0 0 0,-1 0-1 0 0,1 0 1 0 0,-1 0-1 0 0,0 1 1 0 0,1 0 0 0 0,-1 0-1 0 0,1 0 1 0 0,4 1-1 0 0,2 3-160 0 0,0 1-1 0 0,-1 0 0 0 0,1 1 0 0 0,-1 0 0 0 0,0 0 0 0 0,-1 1 1 0 0,0 0-1 0 0,0 1 0 0 0,0 0 0 0 0,9 13 0 0 0,11 14-531 0 0,32 52-1 0 0,-42-59 516 0 0,13 21 41 0 0,-2 2 0 0 0,-2 0 0 0 0,-2 2 0 0 0,-3 1 1 0 0,-2 1-1 0 0,22 92 0 0 0,119 419-486 0 0,-135-474 811 0 0,19 116 1 0 0,-1 100-240 0 0,33 155 474 0 0,-4-115-398 0 0,-62-265-74 0 0,-3 1 0 0 0,-2 102 0 0 0,-43 789 304 0 0,26-808-279 0 0,-7-1-1 0 0,-57 245 1 0 0,51-338 121 0 0,-2-1 0 0 0,-4-1 1 0 0,-3-2-1 0 0,-58 93 1 0 0,47-83-70 0 0,3 0 0 0 0,4 3 0 0 0,-37 122 0 0 0,59-148 124 0 0,8-33 2 0 0,0 0 0 0 0,-18 42-1 0 0,24-65-238 0 0,18-31-1163 0 0,9-12-795 0 0,30-66 1 0 0,-49 91 1942 0 0,-1-1-1 0 0,-1 0 1 0 0,-1 1 0 0 0,-1-2 0 0 0,0 1 0 0 0,1-37-1 0 0,-4 22-564 0 0,-5-42-1 0 0,3 64 564 0 0,-1 1-1 0 0,0-1 0 0 0,-1 1 0 0 0,0 0 0 0 0,0 0 0 0 0,-2 0 1 0 0,-7-15-1 0 0,12 26 35 0 0,0 0-1 0 0,0 0 1 0 0,0 0 0 0 0,0-1-1 0 0,0 1 1 0 0,0 0 0 0 0,0 0 0 0 0,0 0-1 0 0,0-1 1 0 0,0 1 0 0 0,0 0 0 0 0,0 0-1 0 0,-1 0 1 0 0,1 0 0 0 0,0 0-1 0 0,0-1 1 0 0,0 1 0 0 0,0 0 0 0 0,0 0-1 0 0,0 0 1 0 0,-1 0 0 0 0,1 0 0 0 0,0 0-1 0 0,0 0 1 0 0,0 0 0 0 0,0-1-1 0 0,-1 1 1 0 0,1 0 0 0 0,0 0 0 0 0,0 0-1 0 0,0 0 1 0 0,0 0 0 0 0,-1 0-1 0 0,1 0 1 0 0,0 0 0 0 0,0 0 0 0 0,0 0-1 0 0,0 0 1 0 0,-1 0 0 0 0,1 0 0 0 0,0 0-1 0 0,0 0 1 0 0,0 0 0 0 0,-1 0-1 0 0,1 1 1 0 0,0-1 0 0 0,0 0 0 0 0,0 0-1 0 0,-4 11 511 0 0,2 15 250 0 0,7 0-551 0 0,-2 1 0 0 0,-1-1 0 0 0,-1 1 0 0 0,-1-1 0 0 0,-1 1 0 0 0,-1-1 0 0 0,-2 0 0 0 0,-1 1 0 0 0,-1-2 0 0 0,-1 1 0 0 0,-1-1 0 0 0,-13 30 0 0 0,15-44-234 0 0,-19 40-343 0 0,2 1 0 0 0,-26 92 1 0 0,47-138 311 0 0,1 0 0 0 0,0 1 0 0 0,0-1 1 0 0,1 1-1 0 0,0-1 0 0 0,1 10 0 0 0,-1-15 60 0 0,0 0-1 0 0,0 0 1 0 0,0-1-1 0 0,0 1 0 0 0,1 0 1 0 0,-1-1-1 0 0,0 1 1 0 0,0 0-1 0 0,1-1 1 0 0,-1 1-1 0 0,0 0 0 0 0,1-1 1 0 0,-1 1-1 0 0,1-1 1 0 0,-1 1-1 0 0,1 0 1 0 0,-1-1-1 0 0,1 1 0 0 0,-1-1 1 0 0,1 0-1 0 0,0 1 1 0 0,-1-1-1 0 0,1 1 1 0 0,1-1-1 0 0,-1 0 40 0 0,1 0-1 0 0,-1 0 1 0 0,1 0 0 0 0,0 0-1 0 0,-1-1 1 0 0,1 1 0 0 0,-1-1-1 0 0,0 1 1 0 0,1-1-1 0 0,-1 1 1 0 0,1-1 0 0 0,-1 0-1 0 0,0 0 1 0 0,1 0 0 0 0,-1 0-1 0 0,0 0 1 0 0,2-1 0 0 0,16-17 267 0 0,0 1 1 0 0,-1-2-1 0 0,15-23 1 0 0,-15 19-353 0 0,2 1 0 0 0,24-23 0 0 0,-37 40-144 0 0,0 0 0 0 0,1 0 0 0 0,0 0 0 0 0,0 1 0 0 0,0 1-1 0 0,1-1 1 0 0,-1 1 0 0 0,1 1 0 0 0,0 0 0 0 0,17-4 0 0 0,83-7-4629 0 0,-82 10-440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6.183"/>
    </inkml:context>
    <inkml:brush xml:id="br0">
      <inkml:brushProperty name="width" value="0.05" units="cm"/>
      <inkml:brushProperty name="height" value="0.05" units="cm"/>
      <inkml:brushProperty name="color" value="#E71224"/>
    </inkml:brush>
  </inkml:definitions>
  <inkml:trace contextRef="#ctx0" brushRef="#br0">724 0 7274 0 0,'-4'6'3080'0'0,"-13"19"-1840"0"0,3 12-31 0 0,13-32-1119 0 0,0-1-1 0 0,-1 0 1 0 0,1 1 0 0 0,-1-1 0 0 0,0 0 0 0 0,0 0 0 0 0,0 0 0 0 0,-1 0 0 0 0,1 0 0 0 0,-1-1 0 0 0,0 1 0 0 0,0-1 0 0 0,0 0 0 0 0,0 0 0 0 0,-1 0 0 0 0,1 0 0 0 0,-8 4 0 0 0,-25 12 767 0 0,15-9-631 0 0,2 1 0 0 0,-1 0 0 0 0,1 2-1 0 0,1 0 1 0 0,-22 20 0 0 0,-134 160-374 0 0,141-150 119 0 0,1 2-1 0 0,-44 85 0 0 0,45-61 45 0 0,16-30-19 0 0,3 0 1 0 0,1 0-1 0 0,2 2 0 0 0,1-1 0 0 0,-2 48 0 0 0,7 6 23 0 0,2 8-37 0 0,4-1 0 0 0,23 139 0 0 0,-13-195-5 0 0,1 1 0 0 0,3-2 1 0 0,1 0-1 0 0,27 45 0 0 0,-16-30 74 0 0,31 57 175 0 0,32 73 253 0 0,-49-86-321 0 0,4-1 1 0 0,73 114 0 0 0,-33-87 171 0 0,45 71 248 0 0,-39-53-250 0 0,-76-123-140 0 0,2-1 0 0 0,0 0 0 0 0,42 35 0 0 0,-59-56-140 0 0,1 0-1 0 0,-1 0 0 0 0,1 0 1 0 0,-1 0-1 0 0,1-1 1 0 0,-1 1-1 0 0,1-1 1 0 0,0 0-1 0 0,0 0 0 0 0,0 0 1 0 0,0 0-1 0 0,6 1 1 0 0,-7-2-53 0 0,-1-1 1 0 0,0 1-1 0 0,1 0 1 0 0,-1-1 0 0 0,1 1-1 0 0,-1-1 1 0 0,0 0-1 0 0,0 1 1 0 0,1-1-1 0 0,-1 0 1 0 0,0 0 0 0 0,0 0-1 0 0,0 0 1 0 0,0 0-1 0 0,0 0 1 0 0,0 0-1 0 0,0 0 1 0 0,0 0 0 0 0,0-1-1 0 0,0 1 1 0 0,-1 0-1 0 0,1-1 1 0 0,0 1-1 0 0,-1 0 1 0 0,0-1 0 0 0,1 1-1 0 0,-1-1 1 0 0,1-2-1 0 0,7-25-293 0 0,-2-1 0 0 0,-1 0 0 0 0,-1 0 0 0 0,-1 0 0 0 0,-2-1 0 0 0,-1 1 0 0 0,-1 0 0 0 0,-2-1 0 0 0,-1 1 0 0 0,-8-33 0 0 0,-64-167 216 0 0,49 160 354 0 0,27 68-251 0 0,-3-6 73 0 0,0 1 1 0 0,1-1-1 0 0,0 0 0 0 0,0 0 0 0 0,-1-10 0 0 0,3 18-23 0 0,2 0-35 0 0,-1 1-1 0 0,0 0 0 0 0,0-1 1 0 0,0 1-1 0 0,0 0 1 0 0,0 0-1 0 0,0-1 1 0 0,0 1-1 0 0,0 0 0 0 0,0 0 1 0 0,-1 0-1 0 0,1 0 1 0 0,0 0-1 0 0,0 1 1 0 0,-1-1-1 0 0,1 0 0 0 0,0 2 1 0 0,10 23-15 0 0,1 11-8 0 0,-1 0-1 0 0,-2 0 1 0 0,-1 1 0 0 0,-2 1-1 0 0,-2-1 1 0 0,-2 1 0 0 0,-2 52-1 0 0,-3-55 2 0 0,2 0 1 0 0,2 0-1 0 0,1 0 0 0 0,2-1 0 0 0,8 39 1 0 0,39 117 7 0 0,-50-189-22 0 0,-1-1-1 0 0,1 1 0 0 0,-1 0 0 0 0,1-1 0 0 0,-1 1 1 0 0,0 0-1 0 0,0 0 0 0 0,0-1 0 0 0,0 1 1 0 0,0 0-1 0 0,0-1 0 0 0,0 1 0 0 0,0 0 1 0 0,-1 0-1 0 0,1-1 0 0 0,-1 1 0 0 0,1-1 1 0 0,-2 3-1 0 0,1-4 8 0 0,0 1 0 0 0,0-1 0 0 0,0 0 0 0 0,0 0 0 0 0,0 1 0 0 0,0-1 0 0 0,-1 0 0 0 0,1 0 0 0 0,0 0 0 0 0,0 0 0 0 0,0 0 0 0 0,0 0 0 0 0,0-1 0 0 0,0 1 0 0 0,-1 0 0 0 0,1-1 0 0 0,0 1 0 0 0,0 0 0 0 0,0-1 0 0 0,0 1 0 0 0,0-1 0 0 0,0 0 0 0 0,0 1 1 0 0,1-1-1 0 0,-1 0 0 0 0,0 0 0 0 0,0 1 0 0 0,0-2 0 0 0,-22-16 279 0 0,-35-35 0 0 0,38 33-282 0 0,0 2 0 0 0,-23-17-1 0 0,35 30-5 0 0,0 0-1 0 0,0 1 1 0 0,0 0-1 0 0,0 0 1 0 0,-1 0-1 0 0,0 1 1 0 0,0 1-1 0 0,0-1 1 0 0,0 2-1 0 0,-9-2 1 0 0,-121-5-38 0 0,81 7-296 0 0,1-3 1 0 0,0-2 0 0 0,-91-23-1 0 0,104 15-1156 0 0,-75-35 0 0 0,-32-36-5279 0 0,112 59 993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7.409"/>
    </inkml:context>
    <inkml:brush xml:id="br0">
      <inkml:brushProperty name="width" value="0.05" units="cm"/>
      <inkml:brushProperty name="height" value="0.05" units="cm"/>
      <inkml:brushProperty name="color" value="#E71224"/>
    </inkml:brush>
  </inkml:definitions>
  <inkml:trace contextRef="#ctx0" brushRef="#br0">864 196 7202 0 0,'-18'-20'7840'0'0,"2"-2"-5771"0"0,9 11-2206 0 0,0 2-1 0 0,-1-1 1 0 0,-11-10 0 0 0,5 8 177 0 0,-1 0-1 0 0,0 2 1 0 0,-1 0-1 0 0,0 1 1 0 0,-1 0-1 0 0,1 2 1 0 0,-2 0-1 0 0,1 0 1 0 0,-32-6-1 0 0,36 10-7 0 0,0 1 0 0 0,0 1 0 0 0,0 0 0 0 0,0 0 0 0 0,0 1 1 0 0,0 1-1 0 0,0 0 0 0 0,-1 1 0 0 0,2 0 0 0 0,-1 1 0 0 0,0 1 0 0 0,1 0 0 0 0,-1 0 0 0 0,-16 9 0 0 0,11-1-17 0 0,0 0 0 0 0,1 2 0 0 0,0 0-1 0 0,1 0 1 0 0,1 2 0 0 0,0 0-1 0 0,1 0 1 0 0,1 1 0 0 0,1 1 0 0 0,-18 34-1 0 0,17-28-79 0 0,2 0 0 0 0,1 1 0 0 0,1 0 0 0 0,1 1 1 0 0,1 0-1 0 0,1 0 0 0 0,2 1 0 0 0,-2 36 0 0 0,6-54 27 0 0,0-1 0 0 0,0 1 1 0 0,1 0-1 0 0,0 0 1 0 0,1 0-1 0 0,0 0 1 0 0,0-1-1 0 0,1 1 0 0 0,0-1 1 0 0,1 0-1 0 0,-1 0 1 0 0,2 0-1 0 0,-1 0 1 0 0,9 10-1 0 0,-9-13 72 0 0,1 0 1 0 0,0-1-1 0 0,0 1 1 0 0,0-1-1 0 0,0 0 1 0 0,0-1-1 0 0,1 1 1 0 0,0-1-1 0 0,0 0 1 0 0,0-1-1 0 0,0 1 1 0 0,0-1-1 0 0,0 0 0 0 0,0-1 1 0 0,1 1-1 0 0,-1-1 1 0 0,1-1-1 0 0,-1 1 1 0 0,1-1-1 0 0,9-1 1 0 0,1-1 214 0 0,0-1-1 0 0,-1 0 1 0 0,1-2 0 0 0,-1 0 0 0 0,0 0 0 0 0,0-2 0 0 0,-1 0-1 0 0,0 0 1 0 0,0-2 0 0 0,-1 0 0 0 0,0 0 0 0 0,0-1 0 0 0,-1-1-1 0 0,0-1 1 0 0,-1 1 0 0 0,13-17 0 0 0,14-22-176 0 0,-2-2-1 0 0,-2-1 1 0 0,27-58 0 0 0,-15 28-529 0 0,-32 57 436 0 0,30-37 1 0 0,-38 54 65 0 0,1 1-1 0 0,0-1 1 0 0,0 2 0 0 0,0-1 0 0 0,1 2 0 0 0,0-1 0 0 0,16-8 0 0 0,-25 15-50 0 0,0 0 1 0 0,0 0 0 0 0,0 0 0 0 0,1 0-1 0 0,-1 0 1 0 0,0-1 0 0 0,0 1-1 0 0,1 0 1 0 0,-1 0 0 0 0,0 0 0 0 0,0 0-1 0 0,1 0 1 0 0,-1 0 0 0 0,0 0 0 0 0,1 0-1 0 0,-1 0 1 0 0,0 0 0 0 0,0 0-1 0 0,1 0 1 0 0,-1 0 0 0 0,0 1 0 0 0,0-1-1 0 0,1 0 1 0 0,-1 0 0 0 0,0 0 0 0 0,0 0-1 0 0,0 0 1 0 0,1 0 0 0 0,-1 1-1 0 0,0-1 1 0 0,0 0 0 0 0,0 0 0 0 0,1 0-1 0 0,-1 1 1 0 0,0-1 0 0 0,0 0-1 0 0,4 14-134 0 0,-5 22-106 0 0,1-30 198 0 0,-4 182-513 0 0,37 326 1 0 0,-16-380 490 0 0,-2 185 1 0 0,-17-261 13 0 0,-2 1 1 0 0,-3-1 0 0 0,-2 0-1 0 0,-3 0 1 0 0,-32 96 0 0 0,38-139 18 0 0,0 0 0 0 0,-1-1 0 0 0,0 0 0 0 0,-1 0 1 0 0,-1 0-1 0 0,0-1 0 0 0,-1 0 0 0 0,-18 19 0 0 0,21-27-37 0 0,1 1 0 0 0,-1-1 0 0 0,0 0 0 0 0,-1 0 0 0 0,1-1 0 0 0,-1 0 0 0 0,0 0 0 0 0,0-1 0 0 0,0 0 0 0 0,0 0 0 0 0,0-1 0 0 0,-1 0 0 0 0,1-1 0 0 0,-1 0 0 0 0,0 0 0 0 0,1-1 0 0 0,-15 0 0 0 0,4-3-12 0 0,1-1 0 0 0,-1 0 0 0 0,1-2 0 0 0,0 0 0 0 0,1 0 0 0 0,-1-2 0 0 0,1 0 0 0 0,1-1 0 0 0,0-1 0 0 0,0-1 0 0 0,1 0 0 0 0,-18-16 0 0 0,-5-9 23 0 0,1-1-1 0 0,2-1 1 0 0,-36-52 0 0 0,24 25 519 0 0,-55-105 0 0 0,80 128-134 0 0,2-1 1 0 0,3-1-1 0 0,-23-85 0 0 0,38 123-280 0 0,1 1 1 0 0,-1-1-1 0 0,2 0 0 0 0,-1 0 0 0 0,1 0 0 0 0,0 0 0 0 0,0 0 1 0 0,0 0-1 0 0,1 0 0 0 0,0 0 0 0 0,0 0 0 0 0,3-6 0 0 0,-3 9-64 0 0,1-1 1 0 0,0 1-1 0 0,1-1 0 0 0,-1 1 0 0 0,0 0 0 0 0,1 0 1 0 0,0 0-1 0 0,0 0 0 0 0,0 1 0 0 0,0-1 0 0 0,0 1 0 0 0,1 0 1 0 0,-1-1-1 0 0,1 2 0 0 0,-1-1 0 0 0,1 0 0 0 0,0 1 1 0 0,6-2-1 0 0,6-2-407 0 0,-1 2 0 0 0,1 0 1 0 0,0 1-1 0 0,0 1 0 0 0,17 0 0 0 0,84 9-4363 0 0,-70-3 2059 0 0,3-1-3569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7.852"/>
    </inkml:context>
    <inkml:brush xml:id="br0">
      <inkml:brushProperty name="width" value="0.05" units="cm"/>
      <inkml:brushProperty name="height" value="0.05" units="cm"/>
      <inkml:brushProperty name="color" value="#E71224"/>
    </inkml:brush>
  </inkml:definitions>
  <inkml:trace contextRef="#ctx0" brushRef="#br0">366 75 8834 0 0,'1'-3'515'0'0,"-1"1"0"0"0,1-1 0 0 0,-1 0 0 0 0,0 1 0 0 0,0-1 0 0 0,0 0 0 0 0,0 0 0 0 0,0 1 0 0 0,-1-1 1 0 0,1 0-1 0 0,-1 1 0 0 0,0-1 0 0 0,0 1 0 0 0,-2-6 0 0 0,1 6-418 0 0,0 0 0 0 0,0-1 0 0 0,0 1 0 0 0,0 0 0 0 0,0 0 0 0 0,0 0 0 0 0,0 1-1 0 0,-1-1 1 0 0,1 0 0 0 0,-1 1 0 0 0,1 0 0 0 0,-1 0 0 0 0,0-1 0 0 0,0 2 0 0 0,1-1 0 0 0,-1 0 0 0 0,0 0 0 0 0,-6 0 0 0 0,3 1-198 0 0,-1-1-1 0 0,0 1 1 0 0,1 1 0 0 0,-1-1 0 0 0,1 1 0 0 0,-1 0-1 0 0,1 0 1 0 0,-1 1 0 0 0,1 0 0 0 0,-1 0-1 0 0,1 0 1 0 0,0 1 0 0 0,0 0 0 0 0,1 0-1 0 0,-7 5 1 0 0,1 2 157 0 0,1 1 0 0 0,0 0 0 0 0,1 0 0 0 0,0 1-1 0 0,1 0 1 0 0,0 0 0 0 0,1 1 0 0 0,0 0 0 0 0,-8 26 0 0 0,-1 10 268 0 0,-14 75-1 0 0,19-70-192 0 0,-6 25 25 0 0,3 0 1 0 0,-5 134 0 0 0,19-170-263 0 0,1 0 0 0 0,2 0 0 0 0,2-1 0 0 0,2 1 1 0 0,2-1-1 0 0,24 69 0 0 0,-30-102-516 0 0,1-1 1 0 0,0 1-1 0 0,1-1 1 0 0,0 0-1 0 0,0 0 1 0 0,0 0 0 0 0,1-1-1 0 0,1 0 1 0 0,-1 0-1 0 0,1 0 1 0 0,0-1-1 0 0,0 0 1 0 0,1-1-1 0 0,0 1 1 0 0,0-1-1 0 0,12 5 1 0 0,5 1-5078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8.258"/>
    </inkml:context>
    <inkml:brush xml:id="br0">
      <inkml:brushProperty name="width" value="0.05" units="cm"/>
      <inkml:brushProperty name="height" value="0.05" units="cm"/>
      <inkml:brushProperty name="color" value="#E71224"/>
    </inkml:brush>
  </inkml:definitions>
  <inkml:trace contextRef="#ctx0" brushRef="#br0">830 1 12131 0 0,'-4'3'7096'0'0,"-15"12"-6212"0"0,-10-2-931 0 0,2 0-339 0 0,0-1 0 0 0,-2-1 0 0 0,1-1 0 0 0,-49 9 1 0 0,34-12-611 0 0,0-3 0 0 0,0-1 1 0 0,-1-3-1 0 0,1-1 0 0 0,0-2 1 0 0,0-2-1 0 0,0-2 0 0 0,0-1 1 0 0,1-3-1 0 0,0-1 0 0 0,-56-26 1 0 0,78 29-3872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8.666"/>
    </inkml:context>
    <inkml:brush xml:id="br0">
      <inkml:brushProperty name="width" value="0.05" units="cm"/>
      <inkml:brushProperty name="height" value="0.05" units="cm"/>
      <inkml:brushProperty name="color" value="#E71224"/>
    </inkml:brush>
  </inkml:definitions>
  <inkml:trace contextRef="#ctx0" brushRef="#br0">506 54 13851 0 0,'25'-19'4831'0'0,"6"-16"-3417"0"0,-31 35-1438 0 0,0 0 1 0 0,0 0-1 0 0,1 0 0 0 0,-1 0 0 0 0,0 0 0 0 0,1 0 0 0 0,-1 0 0 0 0,0 0 0 0 0,1 1 0 0 0,-1-1 1 0 0,0 0-1 0 0,0 0 0 0 0,1 0 0 0 0,-1 0 0 0 0,0 0 0 0 0,0 1 0 0 0,1-1 0 0 0,-1 0 0 0 0,0 0 0 0 0,0 0 1 0 0,0 1-1 0 0,1-1 0 0 0,-1 0 0 0 0,0 0 0 0 0,0 1 0 0 0,0-1 0 0 0,0 0 0 0 0,1 0 0 0 0,-1 1 1 0 0,0-1-1 0 0,0 0 0 0 0,0 1 0 0 0,0-1 0 0 0,0 0 0 0 0,0 0 0 0 0,0 1 0 0 0,0-1 0 0 0,0 0 1 0 0,0 1-1 0 0,5 15-439 0 0,-5-15 450 0 0,16 63-69 0 0,-2 2-1 0 0,-4 0 1 0 0,4 107-1 0 0,-15-58 112 0 0,-18 144 0 0 0,16-231-648 0 0,1-1 0 0 0,3 48 0 0 0,1-61-1120 0 0,0 0 0 0 0,0 0 0 0 0,2 0 1 0 0,5 15-1 0 0,-4-13-4247 0 0</inkml:trace>
  <inkml:trace contextRef="#ctx0" brushRef="#br0" timeOffset="1">0 191 11458 0 0,'108'1'3790'0'0,"53"3"-2322"0"0,107 1-956 0 0,-77 3-3226 0 0,-30 0-3696 0 0,-124-8 634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09.054"/>
    </inkml:context>
    <inkml:brush xml:id="br0">
      <inkml:brushProperty name="width" value="0.05" units="cm"/>
      <inkml:brushProperty name="height" value="0.05" units="cm"/>
      <inkml:brushProperty name="color" value="#E71224"/>
    </inkml:brush>
  </inkml:definitions>
  <inkml:trace contextRef="#ctx0" brushRef="#br0">0 3 13275 0 0,'15'-3'7058'0'0,"-14"4"-7134"0"0,0-1 1 0 0,0 1-1 0 0,-1 0 0 0 0,1-1 1 0 0,0 1-1 0 0,0 0 0 0 0,-1 0 0 0 0,1 0 1 0 0,0 0-1 0 0,-1 0 0 0 0,1 0 1 0 0,-1 0-1 0 0,1 0 0 0 0,-1 0 1 0 0,0 0-1 0 0,1 1 0 0 0,4 9 57 0 0,23 39-426 0 0,60 80 1 0 0,-55-85 769 0 0,2 3 196 0 0,65 100 341 0 0,-73-99-832 0 0,-1 1 1 0 0,-2 1 0 0 0,-3 1-1 0 0,-2 1 1 0 0,-2 0 0 0 0,-3 2-1 0 0,11 79 1 0 0,-19-65-285 0 0,-2 0 0 0 0,-3-1 0 0 0,-4 1 0 0 0,-2-1 0 0 0,-27 127 0 0 0,14-122-2493 0 0,-3-1-1 0 0,-55 124 1 0 0,35-113-4041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22.642"/>
    </inkml:context>
    <inkml:brush xml:id="br0">
      <inkml:brushProperty name="width" value="0.05" units="cm"/>
      <inkml:brushProperty name="height" value="0.05" units="cm"/>
      <inkml:brushProperty name="color" value="#E71224"/>
    </inkml:brush>
  </inkml:definitions>
  <inkml:trace contextRef="#ctx0" brushRef="#br0">902 1689 4825 0 0,'-4'-4'252'0'0,"0"0"0"0"0,0 1 0 0 0,1-1 0 0 0,0-1 0 0 0,-1 1 0 0 0,2 0 0 0 0,-6-10 0 0 0,8 13-217 0 0,0 0 0 0 0,0 1 0 0 0,-1-1 0 0 0,1 0-1 0 0,0 0 1 0 0,0 0 0 0 0,0 0 0 0 0,0 0-1 0 0,0 0 1 0 0,0 0 0 0 0,0 0 0 0 0,1 0-1 0 0,-1 0 1 0 0,0 0 0 0 0,0 1 0 0 0,1-1-1 0 0,-1 0 1 0 0,0 0 0 0 0,1-1 0 0 0,1 1 89 0 0,-1-1 1 0 0,1 1-1 0 0,-1-1 1 0 0,1 1-1 0 0,-1 0 1 0 0,1-1-1 0 0,0 1 1 0 0,0 0-1 0 0,-1 0 1 0 0,1 1-1 0 0,0-1 1 0 0,2-1-1 0 0,18-8 121 0 0,-2 0 0 0 0,1-2 0 0 0,-1-1 0 0 0,32-26-1 0 0,-24 17-101 0 0,32-19 0 0 0,-15 16-185 0 0,24-14 0 0 0,71-54 0 0 0,-120 77 95 0 0,1-1 1 0 0,-2-1 0 0 0,0-1 0 0 0,-1 0 0 0 0,-1-1 0 0 0,-1-1 0 0 0,17-31 0 0 0,126-243 508 0 0,-139 255-357 0 0,-5 12 88 0 0,-2 0 0 0 0,12-35 0 0 0,-21 52-233 0 0,-1-1-1 0 0,-1 0 0 0 0,0 0 0 0 0,-1 0 0 0 0,0 0 0 0 0,-1 0 1 0 0,0 0-1 0 0,-1 0 0 0 0,-2-14 0 0 0,-2 0-32 0 0,-2 1 0 0 0,0-1 0 0 0,-2 1 0 0 0,0 1 0 0 0,-2-1 0 0 0,-1 2 0 0 0,0-1 0 0 0,-2 2-1 0 0,-1 0 1 0 0,-1 1 0 0 0,0 0 0 0 0,-2 1 0 0 0,0 1 0 0 0,-1 1 0 0 0,-33-25 0 0 0,36 32 194 0 0,-1 0 0 0 0,0 1 1 0 0,-1 0-1 0 0,0 2 0 0 0,0 0 0 0 0,-1 1 0 0 0,-25-6 1 0 0,-75-19-767 0 0,85 21 643 0 0,-1 2-1 0 0,0 1 0 0 0,0 1 1 0 0,-56-3-1 0 0,81 11-57 0 0,-1 0 0 0 0,1 0 0 0 0,0 1 0 0 0,-1 0 0 0 0,1 0 0 0 0,0 1 0 0 0,0 1 0 0 0,-16 8 0 0 0,-2 4-9 0 0,-40 29-1 0 0,45-28-112 0 0,-2-1 1 0 0,-30 16-1 0 0,-82 20-1330 0 0,87-35 1077 0 0,-51 25 1 0 0,89-35 398 0 0,0 1 1 0 0,0 0-1 0 0,0 0 1 0 0,1 1 0 0 0,1 1-1 0 0,0 0 1 0 0,0 0-1 0 0,1 1 1 0 0,0 0 0 0 0,-15 24-1 0 0,1 8-102 0 0,-34 87 0 0 0,-4 8-515 0 0,19-67 246 0 0,17-28 228 0 0,-32 69-1 0 0,51-97 137 0 0,1-1 0 0 0,0 1 0 0 0,2 0-1 0 0,-1 0 1 0 0,2 0 0 0 0,0 0 0 0 0,0 1 0 0 0,2-1 0 0 0,1 20 0 0 0,4 8 23 0 0,1 0 1 0 0,3 0 0 0 0,24 70 0 0 0,-24-88-91 0 0,2 0 0 0 0,0-1 0 0 0,2 0 0 0 0,0-1 0 0 0,2-1 0 0 0,1 0 1 0 0,22 24-1 0 0,-29-37-101 0 0,1-1 0 0 0,-1 0 1 0 0,1-1-1 0 0,1 0 0 0 0,0-1 0 0 0,0 0 1 0 0,0-1-1 0 0,0 0 0 0 0,1-1 1 0 0,0 0-1 0 0,0-1 0 0 0,0 0 1 0 0,20 2-1 0 0,5-2-1311 0 0,-1-1-1 0 0,1-2 1 0 0,49-6 0 0 0,-43 1-3725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23.948"/>
    </inkml:context>
    <inkml:brush xml:id="br0">
      <inkml:brushProperty name="width" value="0.05" units="cm"/>
      <inkml:brushProperty name="height" value="0.05" units="cm"/>
      <inkml:brushProperty name="color" value="#E71224"/>
    </inkml:brush>
  </inkml:definitions>
  <inkml:trace contextRef="#ctx0" brushRef="#br0">811 1274 5617 0 0,'15'2'403'0'0,"0"-1"1"0"0,0 0-1 0 0,0-1 0 0 0,0-1 1 0 0,0 0-1 0 0,23-5 0 0 0,87-28 558 0 0,-111 28-808 0 0,-1 0 0 0 0,1-1 0 0 0,-1 0-1 0 0,-1-1 1 0 0,0 0 0 0 0,0-1 0 0 0,0-1 0 0 0,11-12 0 0 0,3-5-110 0 0,-1-1-1 0 0,21-33 1 0 0,-18 22 58 0 0,-2-2 0 0 0,-1 0 0 0 0,26-64 0 0 0,-43 84-191 0 0,0 0 0 0 0,-2 0 1 0 0,0-1-1 0 0,-2 0 1 0 0,0 0-1 0 0,-1 0 1 0 0,-2 0-1 0 0,0-1 0 0 0,-4-36 1 0 0,-4 8 147 0 0,-2 1-1 0 0,-26-83 1 0 0,26 105 436 0 0,-2 1 1 0 0,-1 0-1 0 0,-2 0 0 0 0,0 2 0 0 0,-2-1 0 0 0,-20-24 1 0 0,28 40-423 0 0,-1 2 1 0 0,-1-1 0 0 0,1 1 0 0 0,-1 0 0 0 0,-1 1-1 0 0,1 0 1 0 0,-1 1 0 0 0,0 0 0 0 0,-1 1-1 0 0,-22-8 1 0 0,12 7-153 0 0,1 0 0 0 0,-1 2 1 0 0,-1 0-1 0 0,1 2 0 0 0,-27-1 0 0 0,16 5-151 0 0,1 2 0 0 0,0 0 1 0 0,-49 15-1 0 0,47-10 160 0 0,-1-1 0 0 0,-61 4 0 0 0,50-11 58 0 0,4 0 47 0 0,1 1 1 0 0,-72 13-1 0 0,101-12-29 0 0,-1 1 0 0 0,1 0 0 0 0,0 0 1 0 0,0 1-1 0 0,1 1 0 0 0,0 0 0 0 0,0 0 0 0 0,0 1 1 0 0,0 0-1 0 0,1 1 0 0 0,1 0 0 0 0,-1 1 0 0 0,-10 12 1 0 0,8-4-2 0 0,0 0 0 0 0,1 1 0 0 0,1 0 0 0 0,-11 23 0 0 0,-25 83-17 0 0,16-41-1 0 0,-2-8 100 0 0,15-35-217 0 0,1 0-1 0 0,-13 54 0 0 0,25-79 100 0 0,2 0 0 0 0,0 0 0 0 0,0 0 0 0 0,2 0 1 0 0,0 1-1 0 0,1-1 0 0 0,0 0 0 0 0,1 0 0 0 0,1 0 0 0 0,5 19 0 0 0,-1-13 37 0 0,1-2 1 0 0,0 1-1 0 0,2-1 1 0 0,0 0-1 0 0,1-1 1 0 0,1 0 0 0 0,1-1-1 0 0,0 0 1 0 0,1-1-1 0 0,27 23 1 0 0,-15-18-85 0 0,0-1 0 0 0,1-1 0 0 0,2-2 0 0 0,0 0 0 0 0,0-2 0 0 0,37 12 0 0 0,-37-16-2 0 0,44 18-2432 0 0,127 32 0 0 0,-160-53-2583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3.598"/>
    </inkml:context>
    <inkml:brush xml:id="br0">
      <inkml:brushProperty name="width" value="0.05" units="cm"/>
      <inkml:brushProperty name="height" value="0.05" units="cm"/>
      <inkml:brushProperty name="color" value="#E71224"/>
    </inkml:brush>
  </inkml:definitions>
  <inkml:trace contextRef="#ctx0" brushRef="#br0">52 18 1192 0 0,'-7'-4'7830'0'0,"-20"-9"-2453"0"0,30 21-4855 0 0,0 0-1 0 0,-1 0 1 0 0,0 0-1 0 0,0 0 1 0 0,-1 1-1 0 0,0-1 1 0 0,-1 1-1 0 0,0-1 1 0 0,-1 10-1 0 0,-12 95-993 0 0,3-36 695 0 0,7-50-382 0 0,-2 32-529 0 0,6-55-105 0 0,-1 0 0 0 0,1-1 0 0 0,-1 1 0 0 0,1 0 0 0 0,0 0 1 0 0,1-1-1 0 0,2 7 0 0 0,2-1-5541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25.692"/>
    </inkml:context>
    <inkml:brush xml:id="br0">
      <inkml:brushProperty name="width" value="0.05" units="cm"/>
      <inkml:brushProperty name="height" value="0.05" units="cm"/>
      <inkml:brushProperty name="color" value="#E71224"/>
    </inkml:brush>
  </inkml:definitions>
  <inkml:trace contextRef="#ctx0" brushRef="#br0">2234 168 6609 0 0,'-2'-4'179'0'0,"-1"1"0"0"0,1 0 0 0 0,-1 0 0 0 0,0 0 0 0 0,0 1 0 0 0,0-1 0 0 0,0 1 0 0 0,0-1 0 0 0,0 1 0 0 0,-1 0 0 0 0,1 0 0 0 0,-1 1 0 0 0,1-1 0 0 0,-8-2 0 0 0,-64-14-635 0 0,46 12 645 0 0,-492-91 3171 0 0,455 92-3334 0 0,-1 3 0 0 0,-96 8 1 0 0,-132 31 954 0 0,244-27-792 0 0,-60 20 0 0 0,60-15-40 0 0,-57 9 0 0 0,18-11-119 0 0,11-3 90 0 0,-113 31 1 0 0,184-39-79 0 0,1 0 0 0 0,0 1 0 0 0,0 0 1 0 0,0 1-1 0 0,0 0 0 0 0,1 0 0 0 0,-1 0 1 0 0,1 1-1 0 0,0 0 0 0 0,0 0 0 0 0,1 0 0 0 0,0 1 1 0 0,0 0-1 0 0,0 0 0 0 0,0 0 0 0 0,-4 9 0 0 0,-1 6-116 0 0,1 0 0 0 0,0 1 0 0 0,-10 45 0 0 0,18-63 67 0 0,-8 24-30 0 0,-19 42-1 0 0,18-48 13 0 0,1 0 0 0 0,0 0 0 0 0,-7 38-1 0 0,4 75-422 0 0,10-98 398 0 0,-1-1 0 0 0,-14 69 0 0 0,13-88 64 0 0,1 0 0 0 0,1 0 0 0 0,0 0 0 0 0,2 1 0 0 0,0-1 0 0 0,3 25 0 0 0,1-11 27 0 0,2-1 1 0 0,17 52-1 0 0,-20-71-50 0 0,1-1 0 0 0,0 0 0 0 0,1 0-1 0 0,1 0 1 0 0,-1 0 0 0 0,1-1 0 0 0,1 0 0 0 0,0 0-1 0 0,0-1 1 0 0,9 9 0 0 0,-9-12-23 0 0,0 1 1 0 0,0-1-1 0 0,1-1 1 0 0,-1 1-1 0 0,1-1 1 0 0,0-1-1 0 0,0 1 1 0 0,0-1-1 0 0,1-1 1 0 0,-1 1-1 0 0,1-1 1 0 0,-1-1-1 0 0,11 1 1 0 0,50 2-117 0 0,-1-4 1 0 0,1-2 0 0 0,-1-4-1 0 0,0-2 1 0 0,115-30-1 0 0,-106 19-128 0 0,1 4-1 0 0,103-6 0 0 0,159 16 379 0 0,-246 5 512 0 0,1-4-1 0 0,124-21 1 0 0,-209 24-553 0 0,0-1 0 0 0,0-1 0 0 0,0 0 0 0 0,0 0 0 0 0,0-1 0 0 0,-1 0 0 0 0,1-1 1 0 0,-1 0-1 0 0,0 0 0 0 0,14-13 0 0 0,-16 12-24 0 0,-1 0 0 0 0,0-1 0 0 0,0 0 0 0 0,-1 0 1 0 0,0 0-1 0 0,0-1 0 0 0,-1 0 0 0 0,0 0 0 0 0,0 0 0 0 0,-1 0 0 0 0,0-1 0 0 0,3-16 1 0 0,3-28-50 0 0,-4 0 1 0 0,-1 0-1 0 0,-6-83 1 0 0,5-68-1093 0 0,19 38-4064 0 0,-13 119-754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27.189"/>
    </inkml:context>
    <inkml:brush xml:id="br0">
      <inkml:brushProperty name="width" value="0.05" units="cm"/>
      <inkml:brushProperty name="height" value="0.05" units="cm"/>
      <inkml:brushProperty name="color" value="#E71224"/>
    </inkml:brush>
  </inkml:definitions>
  <inkml:trace contextRef="#ctx0" brushRef="#br0">1566 266 3569 0 0,'-32'-30'6436'0'0,"25"25"-6380"0"0,-1-1 0 0 0,0 1 0 0 0,0 1 0 0 0,0-1 0 0 0,-10-3 0 0 0,-78-25 738 0 0,-130-27-1 0 0,210 56-785 0 0,-151-21-199 0 0,4 0-866 0 0,95 8 766 0 0,-72-14 307 0 0,122 28 60 0 0,-1 1-1 0 0,1 0 1 0 0,-1 2 0 0 0,0 0 0 0 0,-25 4 0 0 0,36-3-26 0 0,-1 1 0 0 0,1 0 0 0 0,0 1 1 0 0,1 0-1 0 0,-1 0 0 0 0,0 0 0 0 0,1 1 1 0 0,0 1-1 0 0,-8 5 0 0 0,-1 2 29 0 0,2 2-1 0 0,-20 21 1 0 0,0 1-227 0 0,26-29 187 0 0,0 0 0 0 0,0-1 0 0 0,-1-1 1 0 0,1 1-1 0 0,-11 3 0 0 0,-28 19 613 0 0,42-23-662 0 0,1-1 0 0 0,0 1 0 0 0,0-1 0 0 0,0 1-1 0 0,0 0 1 0 0,1 1 0 0 0,0-1 0 0 0,0 0 0 0 0,0 1-1 0 0,1 0 1 0 0,-1 0 0 0 0,1 0 0 0 0,1 0 0 0 0,-2 7-1 0 0,-1 13-40 0 0,1 0 0 0 0,0 29 0 0 0,1-4 59 0 0,-40 266-48 0 0,18-206 101 0 0,10-50 419 0 0,2 0 1 0 0,3 0-1 0 0,-2 69 1 0 0,11-101-457 0 0,-1-19-76 0 0,0 0 0 0 0,1 0 0 0 0,0 0 0 0 0,1 1 0 0 0,0-1 1 0 0,1 0-1 0 0,0 0 0 0 0,7 19 0 0 0,-8-27 44 0 0,1 0 1 0 0,0 0-1 0 0,0 0 1 0 0,0 0-1 0 0,0 0 1 0 0,0 0-1 0 0,0-1 1 0 0,0 1-1 0 0,0-1 0 0 0,1 1 1 0 0,-1-1-1 0 0,1 0 1 0 0,-1 0-1 0 0,1 0 1 0 0,-1 0-1 0 0,1-1 1 0 0,-1 1-1 0 0,5 0 1 0 0,55 4 672 0 0,-47-5-560 0 0,37 2 219 0 0,0-3 1 0 0,90-11 0 0 0,-113 6-372 0 0,0 0 1 0 0,0-2-1 0 0,0-1 0 0 0,-1-2 1 0 0,-1 0-1 0 0,33-19 1 0 0,-29 13 165 0 0,2 1-1 0 0,0 2 1 0 0,1 1 0 0 0,54-13-1 0 0,-26 13-189 0 0,109-8 0 0 0,-152 20 286 0 0,0 0 1 0 0,-1-2-1 0 0,1 0 1 0 0,-1-1-1 0 0,0-1 1 0 0,0-1-1 0 0,0-1 1 0 0,-1 0-1 0 0,1-1 1 0 0,-2-1-1 0 0,30-20 0 0 0,-20 9 80 0 0,-17 15-314 0 0,-1 0 0 0 0,0-1 0 0 0,0 0 0 0 0,-1-1 0 0 0,1 1-1 0 0,-2-2 1 0 0,1 1 0 0 0,-1-1 0 0 0,0 0 0 0 0,0 0 0 0 0,-1 0-1 0 0,0-1 1 0 0,5-13 0 0 0,4-24-4198 0 0,15-82 0 0 0,-25 93-1481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31.406"/>
    </inkml:context>
    <inkml:brush xml:id="br0">
      <inkml:brushProperty name="width" value="0.05" units="cm"/>
      <inkml:brushProperty name="height" value="0.05" units="cm"/>
      <inkml:brushProperty name="color" value="#E71224"/>
    </inkml:brush>
  </inkml:definitions>
  <inkml:trace contextRef="#ctx0" brushRef="#br0">13 263 5377 0 0,'0'0'56'0'0,"-1"-1"0"0"0,1 1-1 0 0,0-1 1 0 0,-1 1 0 0 0,1-1-1 0 0,0 0 1 0 0,0 1 0 0 0,0-1-1 0 0,0 1 1 0 0,-1-1 0 0 0,1 0-1 0 0,0 1 1 0 0,0-1 0 0 0,0 0-1 0 0,0 1 1 0 0,0-1 0 0 0,1 1-1 0 0,-1-1 1 0 0,0 0 0 0 0,0 1-1 0 0,0-1 1 0 0,0 1 0 0 0,1-1-1 0 0,-1 0 1 0 0,0 1 0 0 0,1-1 0 0 0,-1 0-1 0 0,19-1 1139 0 0,-9 2-916 0 0,14 0 156 0 0,1-2-1 0 0,-1-1 0 0 0,1-1 0 0 0,-1-1 0 0 0,29-10 0 0 0,-10 0-371 0 0,77-41-1 0 0,-99 46-112 0 0,0 1-1 0 0,0 1 0 0 0,0 1 0 0 0,26-5 0 0 0,91-10-479 0 0,19-4 180 0 0,-107 13 395 0 0,-10 2 126 0 0,0 1 0 0 0,50-4 0 0 0,-77 13-140 0 0,1 1 0 0 0,-1 0 0 0 0,0 0 0 0 0,0 2 0 0 0,0-1 0 0 0,0 2-1 0 0,0 0 1 0 0,-1 0 0 0 0,1 1 0 0 0,-1 1 0 0 0,14 7 0 0 0,-22-10-32 0 0,0 0-1 0 0,0 1 0 0 0,0 0 1 0 0,0 0-1 0 0,-1 0 1 0 0,0 0-1 0 0,1 0 0 0 0,-1 1 1 0 0,-1-1-1 0 0,1 1 0 0 0,0 0 1 0 0,-1 0-1 0 0,0 0 1 0 0,0 0-1 0 0,0 0 0 0 0,0 0 1 0 0,-1 1-1 0 0,1-1 0 0 0,-1 1 1 0 0,0 5-1 0 0,1 8 143 0 0,-1 0-1 0 0,-1 0 0 0 0,-4 36 1 0 0,2-36-133 0 0,1-1 1 0 0,0 1-1 0 0,3 18 0 0 0,15 81-83 0 0,11 83-90 0 0,-26-161 143 0 0,-1-1 0 0 0,-1 1 0 0 0,-8 49 0 0 0,-63 328-1808 0 0,68-397 1873 0 0,-1-1 0 0 0,-1 0 0 0 0,0 0 1 0 0,-2-1-1 0 0,0 0 0 0 0,-13 24 0 0 0,14-32-12 0 0,0 0 0 0 0,-1 0-1 0 0,0-1 1 0 0,0 0 0 0 0,-1 0-1 0 0,1-1 1 0 0,-2 0 0 0 0,1 0-1 0 0,-1-1 1 0 0,0 0 0 0 0,-1-1-1 0 0,-14 7 1 0 0,-10 1 333 0 0,0-2 0 0 0,-1-1 0 0 0,0-1 0 0 0,-50 5 0 0 0,-146 1 155 0 0,201-14-494 0 0,-16-2-100 0 0,0-1 1 0 0,-63-13-1 0 0,-37-2 73 0 0,122 15-356 0 0,1-1-1 0 0,0 0 0 0 0,-30-10 0 0 0,-26-15-5657 0 0,65 21 1404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8:33.406"/>
    </inkml:context>
    <inkml:brush xml:id="br0">
      <inkml:brushProperty name="width" value="0.05" units="cm"/>
      <inkml:brushProperty name="height" value="0.05" units="cm"/>
      <inkml:brushProperty name="color" value="#E71224"/>
    </inkml:brush>
  </inkml:definitions>
  <inkml:trace contextRef="#ctx0" brushRef="#br0">612 99 5793 0 0,'42'-8'1652'0'0,"-29"7"-1614"0"0,-1-2 0 0 0,1 1 1 0 0,19-8-1 0 0,3-3-126 0 0,1 3 1 0 0,56-10 0 0 0,-62 14 78 0 0,-20 4 26 0 0,0 0 0 0 0,0 1 0 0 0,0 0 1 0 0,0 0-1 0 0,0 1 0 0 0,0 1 0 0 0,20 3 0 0 0,-27-4-15 0 0,1 1-1 0 0,-1 1 1 0 0,0-1-1 0 0,1 0 1 0 0,-1 1-1 0 0,0 0 1 0 0,0-1-1 0 0,-1 1 1 0 0,1 1-1 0 0,0-1 1 0 0,0 0-1 0 0,-1 1 1 0 0,0-1-1 0 0,1 1 0 0 0,-1-1 1 0 0,0 1-1 0 0,0 0 1 0 0,0 0-1 0 0,-1 0 1 0 0,1 0-1 0 0,-1 1 1 0 0,0-1-1 0 0,0 0 1 0 0,0 0-1 0 0,0 1 1 0 0,0 5-1 0 0,1 11 63 0 0,-2-1 0 0 0,0 1 0 0 0,-1 0-1 0 0,-1 0 1 0 0,-1-1 0 0 0,-1 1 0 0 0,-1-1-1 0 0,-9 25 1 0 0,5-15 3 0 0,2 0-1 0 0,-7 49 1 0 0,6 72-74 0 0,3-56-23 0 0,-22 135 0 0 0,21-196 299 0 0,-5 27 384 0 0,10-55-521 0 0,0 0 1 0 0,0-1 0 0 0,-1 1-1 0 0,0-1 1 0 0,0 0-1 0 0,0 1 1 0 0,-1-1-1 0 0,0 0 1 0 0,-4 6-1 0 0,4-8-63 0 0,0 0-1 0 0,0 0 1 0 0,-1 0-1 0 0,1 0 1 0 0,0-1-1 0 0,0 1 1 0 0,-1-1-1 0 0,1 0 1 0 0,-1 0-1 0 0,1 0 1 0 0,-1-1-1 0 0,0 1 1 0 0,1-1-1 0 0,-1 0 0 0 0,1 0 1 0 0,-6 0-1 0 0,-10-2-99 0 0,-36-7 0 0 0,31 5 123 0 0,-110-14-50 0 0,-66-12-262 0 0,124 16 589 0 0,-106-8 0 0 0,154 20 242 0 0,24 1-627 0 0,0 0 1 0 0,0 0 0 0 0,0-1-1 0 0,0 0 1 0 0,0 1 0 0 0,0-1-1 0 0,0-1 1 0 0,0 1-1 0 0,0 0 1 0 0,1-1 0 0 0,-1 0-1 0 0,1 0 1 0 0,0 0 0 0 0,0 0-1 0 0,0 0 1 0 0,1-1-1 0 0,-1 1 1 0 0,1-1 0 0 0,-1 0-1 0 0,1 0 1 0 0,0 0 0 0 0,-1-4-1 0 0,-6-15-108 0 0,1 1-1 0 0,-10-43 0 0 0,14 47 279 0 0,-10-40 651 0 0,-13-110-1 0 0,25 139-458 0 0,2 1-1 0 0,1-1 1 0 0,0 0-1 0 0,3 1 1 0 0,12-56-1 0 0,26-140-2773 0 0,-35 175-605 0 0,1 15-832 0 0,-5 24-1300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05.376"/>
    </inkml:context>
    <inkml:brush xml:id="br0">
      <inkml:brushProperty name="width" value="0.05" units="cm"/>
      <inkml:brushProperty name="height" value="0.05" units="cm"/>
      <inkml:brushProperty name="color" value="#E71224"/>
    </inkml:brush>
  </inkml:definitions>
  <inkml:trace contextRef="#ctx0" brushRef="#br0">7157 173 5409 0 0,'-18'-2'360'0'0,"-1"0"-1"0"0,1-2 0 0 0,-1 0 1 0 0,1-1-1 0 0,1 0 1 0 0,-1-2-1 0 0,-18-9 1 0 0,11 6 170 0 0,-1 0 0 0 0,-35-8 0 0 0,-21 5 1109 0 0,-167-5 0 0 0,-23-2-1385 0 0,-64-13 781 0 0,287 33-348 0 0,0 2-1 0 0,0 1 1 0 0,1 3-1 0 0,-90 23 0 0 0,-98 30 28 0 0,197-52-669 0 0,0-2 0 0 0,0-2 0 0 0,-1-1 0 0 0,-46-4 0 0 0,-230-16 747 0 0,234 18-674 0 0,-152 20 1 0 0,167-10-225 0 0,0-2 1 0 0,0-4 0 0 0,-1-3 0 0 0,1-2 0 0 0,-102-16 0 0 0,79 1 216 0 0,-174-24 93 0 0,195 32-59 0 0,-129 5 0 0 0,83 3-32 0 0,-226-29-1 0 0,249 19-85 0 0,-32-3 477 0 0,0 6 0 0 0,-201 14-1 0 0,227 2-450 0 0,-198 8-478 0 0,104-22 740 0 0,-638 6 38 0 0,735 1-336 0 0,-98-12-1 0 0,-18 0 115 0 0,186 12-113 0 0,1 0 0 0 0,0 2 0 0 0,1 1-1 0 0,-25 8 1 0 0,21-6-935 0 0,1-1 0 0 0,-47 5 0 0 0,68-10-117 0 0,0-1 0 0 0,0 0-1 0 0,-1 0 1 0 0,1-1-1 0 0,0 1 1 0 0,0-1-1 0 0,0 0 1 0 0,-9-4-1 0 0,3 0-5551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09.190"/>
    </inkml:context>
    <inkml:brush xml:id="br0">
      <inkml:brushProperty name="width" value="0.05" units="cm"/>
      <inkml:brushProperty name="height" value="0.05" units="cm"/>
      <inkml:brushProperty name="color" value="#E71224"/>
    </inkml:brush>
  </inkml:definitions>
  <inkml:trace contextRef="#ctx0" brushRef="#br0">577 0 8986 0 0,'0'0'1028'0'0,"3"10"2213"0"0,3 11-2565 0 0,-5-18-620 0 0,-1-1 0 0 0,0 0 0 0 0,0 0-1 0 0,0 0 1 0 0,0 0 0 0 0,0 0 0 0 0,0 0 0 0 0,-1 1 0 0 0,1-1-1 0 0,-1 0 1 0 0,1 0 0 0 0,-1 0 0 0 0,0 0 0 0 0,0 0 0 0 0,0-1 0 0 0,0 1-1 0 0,0 0 1 0 0,0 0 0 0 0,-1 0 0 0 0,1-1 0 0 0,-3 3 0 0 0,1-1 30 0 0,-1-1 1 0 0,1 0 0 0 0,-1 0-1 0 0,0 0 1 0 0,0 0-1 0 0,0-1 1 0 0,1 1 0 0 0,-1-1-1 0 0,0 0 1 0 0,-7 0-1 0 0,-4 1 51 0 0,-1-1 0 0 0,0-1-1 0 0,1-1 1 0 0,-29-4 0 0 0,-84-22-72 0 0,66 13-975 0 0,-125-13 0 0 0,160 28-1030 0 0,26-1 1832 0 0,1 0-1 0 0,-1 0 1 0 0,1 0-1 0 0,-1 0 1 0 0,1 0 0 0 0,0 0-1 0 0,-1 0 1 0 0,1 0-1 0 0,-1 0 1 0 0,1 0 0 0 0,0 0-1 0 0,-1 0 1 0 0,1 0-1 0 0,-1 0 1 0 0,1 0-1 0 0,0 1 1 0 0,-1-1 0 0 0,1 0-1 0 0,-1 0 1 0 0,1 0-1 0 0,0 1 1 0 0,-1-1 0 0 0,1 0-1 0 0,0 0 1 0 0,0 1-1 0 0,-1-1 1 0 0,1 0-1 0 0,0 1 1 0 0,0-1 0 0 0,-1 1-1 0 0,1-1 1 0 0,0 0-1 0 0,0 1 1 0 0,0-1 0 0 0,-1 0-1 0 0,1 1 1 0 0,0-1-1 0 0,0 1 1 0 0,0-1 0 0 0,0 1-1 0 0,0-1 1 0 0,0 0-1 0 0,0 1 1 0 0,0-1-1 0 0,0 1 1 0 0,0-1 0 0 0,0 0-1 0 0,0 1 1 0 0,1-1-1 0 0,-1 1 1 0 0,0-1 0 0 0,0 0-1 0 0,0 1 1 0 0,0-1-1 0 0,1 1 1 0 0,-1-1-1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09.651"/>
    </inkml:context>
    <inkml:brush xml:id="br0">
      <inkml:brushProperty name="width" value="0.05" units="cm"/>
      <inkml:brushProperty name="height" value="0.05" units="cm"/>
      <inkml:brushProperty name="color" value="#E71224"/>
    </inkml:brush>
  </inkml:definitions>
  <inkml:trace contextRef="#ctx0" brushRef="#br0">259 0 4689 0 0,'-5'6'1189'0'0,"-1"0"-1"0"0,1 0 1 0 0,0 1 0 0 0,1 0-1 0 0,-5 9 1 0 0,5-8-932 0 0,0 0 0 0 0,1 0 0 0 0,1 0 1 0 0,-3 12-1 0 0,3-6-323 0 0,0 0 0 0 0,1 0 1 0 0,1 0-1 0 0,0-1 0 0 0,1 1 0 0 0,3 17 1 0 0,-3-24 90 0 0,0 0 1 0 0,-1 1-1 0 0,0-1 1 0 0,-1 0 0 0 0,1 1-1 0 0,-1-1 1 0 0,-1 0-1 0 0,1 0 1 0 0,-4 9-1 0 0,4-12 92 0 0,-1-1-1 0 0,1 0 1 0 0,0 0-1 0 0,-1 1 1 0 0,0-1-1 0 0,0 0 1 0 0,0-1-1 0 0,0 1 1 0 0,0 0-1 0 0,0-1 0 0 0,-1 1 1 0 0,1-1-1 0 0,-1 1 1 0 0,0-1-1 0 0,1 0 1 0 0,-1 0-1 0 0,0-1 1 0 0,-1 1-1 0 0,1 0 1 0 0,0-1-1 0 0,-6 2 1 0 0,79-52 736 0 0,-45 28-1174 0 0,0-1 1 0 0,-1 0-1 0 0,24-31 0 0 0,-23 24 49 0 0,51-44 0 0 0,-72 69 309 0 0,1 0 0 0 0,0 1 0 0 0,0-1 1 0 0,0 1-1 0 0,0 0 0 0 0,1 1 0 0 0,0-1 0 0 0,-1 1 0 0 0,1 0 0 0 0,0 0 0 0 0,0 1 0 0 0,0 0 1 0 0,0 0-1 0 0,0 0 0 0 0,0 1 0 0 0,0 0 0 0 0,10 1 0 0 0,-9 0-67 0 0,0 1-1 0 0,0 0 1 0 0,-1 1-1 0 0,1-1 1 0 0,-1 1-1 0 0,1 1 1 0 0,-1-1-1 0 0,0 1 1 0 0,0 0-1 0 0,0 1 1 0 0,-1-1-1 0 0,0 1 1 0 0,0 0-1 0 0,8 10 1 0 0,-10-11-43 0 0,0-1 0 0 0,0 1-1 0 0,0 0 1 0 0,-1 0 0 0 0,1 0 0 0 0,-1 0 0 0 0,0 1 0 0 0,0-1 0 0 0,0 1-1 0 0,-1-1 1 0 0,0 1 0 0 0,1-1 0 0 0,-2 1 0 0 0,2 6 0 0 0,-3-6 67 0 0,0 1 0 0 0,0-1 1 0 0,0 0-1 0 0,0 1 0 0 0,-1-1 1 0 0,0 0-1 0 0,0 0 0 0 0,0 0 1 0 0,-1 0-1 0 0,1 0 0 0 0,-1 0 1 0 0,-5 5-1 0 0,-23 28 397 0 0,-2 0 1 0 0,-2-3-1 0 0,-55 46 0 0 0,30-27-325 0 0,48-44-31 0 0,1 0-1 0 0,-1-1 1 0 0,0 0-1 0 0,-1-1 1 0 0,-18 10 0 0 0,23-15-29 0 0,0 0 0 0 0,-1-1-1 0 0,1 1 1 0 0,-1-2 0 0 0,1 1 0 0 0,-1-1 0 0 0,1 0 0 0 0,-1-1 0 0 0,0 0 0 0 0,-15-2 0 0 0,13 0-213 0 0,1 0 0 0 0,-1-1 0 0 0,1 0-1 0 0,0 0 1 0 0,0-1 0 0 0,0-1 0 0 0,1 1-1 0 0,0-2 1 0 0,-14-9 0 0 0,8 4-1419 0 0,1-1 0 0 0,-19-20-1 0 0,12 9-4168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10.999"/>
    </inkml:context>
    <inkml:brush xml:id="br0">
      <inkml:brushProperty name="width" value="0.05" units="cm"/>
      <inkml:brushProperty name="height" value="0.05" units="cm"/>
      <inkml:brushProperty name="color" value="#E71224"/>
    </inkml:brush>
  </inkml:definitions>
  <inkml:trace contextRef="#ctx0" brushRef="#br0">439 0 13603 0 0,'-35'19'7300'0'0,"29"-16"-7335"0"0,0 0 1 0 0,0 0-1 0 0,0 0 0 0 0,1 1 0 0 0,0-1 0 0 0,-1 2 0 0 0,1-1 1 0 0,1 0-1 0 0,-7 8 0 0 0,6-6-57 0 0,0 1 0 0 0,-1-1 1 0 0,1 0-1 0 0,-1 0 0 0 0,0 0 0 0 0,-1-1 0 0 0,0 0 0 0 0,1 0 1 0 0,-2-1-1 0 0,1 0 0 0 0,0 0 0 0 0,-1-1 0 0 0,0 1 0 0 0,1-2 1 0 0,-1 1-1 0 0,0-1 0 0 0,-1-1 0 0 0,1 1 0 0 0,0-1 0 0 0,0-1 1 0 0,-1 1-1 0 0,1-1 0 0 0,0-1 0 0 0,-1 0 0 0 0,1 0 0 0 0,0 0 1 0 0,0-1-1 0 0,-9-3 0 0 0,8 2-154 0 0,-55-19-428 0 0,60 21 347 0 0,1 0 0 0 0,0-1 0 0 0,0 1-1 0 0,0-1 1 0 0,-1 0 0 0 0,2 0 0 0 0,-1 0 0 0 0,0-1 0 0 0,0 1-1 0 0,1-1 1 0 0,-1 1 0 0 0,1-1 0 0 0,0 0 0 0 0,0 0-1 0 0,-3-5 1 0 0,5 7 32 0 0,-1 0-1 0 0,1-1 0 0 0,0 1 1 0 0,0 0-1 0 0,0-1 1 0 0,0 1-1 0 0,0 0 0 0 0,0-1 1 0 0,0 1-1 0 0,0 0 1 0 0,1-1-1 0 0,-1 1 1 0 0,1-3-1 0 0,4-7-5455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10.617"/>
    </inkml:context>
    <inkml:brush xml:id="br0">
      <inkml:brushProperty name="width" value="0.05" units="cm"/>
      <inkml:brushProperty name="height" value="0.05" units="cm"/>
      <inkml:brushProperty name="color" value="#E71224"/>
    </inkml:brush>
  </inkml:definitions>
  <inkml:trace contextRef="#ctx0" brushRef="#br0">828 8 9690 0 0,'-2'1'368'0'0,"1"0"1"0"0,0 0-1 0 0,-1 0 0 0 0,1-1 0 0 0,-1 1 1 0 0,1 0-1 0 0,-1-1 0 0 0,1 1 1 0 0,-1-1-1 0 0,0 1 0 0 0,1-1 0 0 0,-1 0 1 0 0,1 0-1 0 0,-1 0 0 0 0,0 0 1 0 0,1 0-1 0 0,-4 0 0 0 0,-36-8 424 0 0,34 6-658 0 0,0 0 0 0 0,0 0 0 0 0,-1 1 0 0 0,-11 0 0 0 0,-23 7 70 0 0,1 1 0 0 0,-41 14 0 0 0,-11 2-21 0 0,-143 15-1298 0 0,79-20-3513 0 0,149-17 3992 0 0,4-1 181 0 0,-1 0 1 0 0,1 1 0 0 0,0-1-1 0 0,0 1 1 0 0,0 0 0 0 0,0 0-1 0 0,0 0 1 0 0,0 1 0 0 0,0 0-1 0 0,-4 2 1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11.500"/>
    </inkml:context>
    <inkml:brush xml:id="br0">
      <inkml:brushProperty name="width" value="0.05" units="cm"/>
      <inkml:brushProperty name="height" value="0.05" units="cm"/>
      <inkml:brushProperty name="color" value="#E71224"/>
    </inkml:brush>
  </inkml:definitions>
  <inkml:trace contextRef="#ctx0" brushRef="#br0">237 1 10682 0 0,'0'24'4039'0'0,"-1"-14"-3853"0"0,1 1 0 0 0,0-1 0 0 0,1 0 1 0 0,0 0-1 0 0,0 0 0 0 0,1 0 0 0 0,1 0 1 0 0,4 13-1 0 0,32 62-481 0 0,-24-54 295 0 0,-1 1 1 0 0,-1 0-1 0 0,14 57 0 0 0,-21-93-146 0 0,0 0-1 0 0,-1 0 0 0 0,0 0 0 0 0,1 0 0 0 0,5-8 0 0 0,3-2-159 0 0,1 0 0 0 0,21-14 0 0 0,-24 20 226 0 0,0-1 0 0 0,0-1-1 0 0,-1 0 1 0 0,-1-1 0 0 0,16-19 0 0 0,-22 40 114 0 0,0 0-1 0 0,1 0 1 0 0,0 0-1 0 0,13 15 1 0 0,-2-6-204 0 0,1 0 1 0 0,0-1-1 0 0,41 30 0 0 0,-36-31 334 0 0,0 2 0 0 0,-1 1-1 0 0,18 21 1 0 0,-34-34 63 0 0,0-1 0 0 0,0 1 1 0 0,-1 0-1 0 0,0 1 0 0 0,0-1 0 0 0,-1 0 1 0 0,0 1-1 0 0,0 0 0 0 0,-1 0 0 0 0,0 0 1 0 0,0 0-1 0 0,-1 0 0 0 0,0 0 0 0 0,0 15 1 0 0,-2-14-90 0 0,0-1 0 0 0,-1 1 0 0 0,0-1 0 0 0,-1 1 0 0 0,0-1 0 0 0,0 0 0 0 0,0 0-1 0 0,-1 0 1 0 0,-1 0 0 0 0,1-1 0 0 0,-1 0 0 0 0,0 0 0 0 0,-1 0 0 0 0,0-1 0 0 0,0 1 0 0 0,0-1 0 0 0,-1-1 0 0 0,-11 9 0 0 0,-5 2-61 0 0,0-2 1 0 0,-2 0-1 0 0,1-2 0 0 0,-42 16 0 0 0,31-17-283 0 0,-1 0 1 0 0,1-2-1 0 0,-1-2 1 0 0,-1-2-1 0 0,-47 2 0 0 0,58-6-721 0 0,0-1 0 0 0,-1-2 0 0 0,1-1 0 0 0,0-1 0 0 0,0-1 0 0 0,1-1 0 0 0,-1-1 0 0 0,-28-12 0 0 0,23 3-1352 0 0,0-2-3423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4.315"/>
    </inkml:context>
    <inkml:brush xml:id="br0">
      <inkml:brushProperty name="width" value="0.05" units="cm"/>
      <inkml:brushProperty name="height" value="0.05" units="cm"/>
      <inkml:brushProperty name="color" value="#E71224"/>
    </inkml:brush>
  </inkml:definitions>
  <inkml:trace contextRef="#ctx0" brushRef="#br0">19 47 4881 0 0,'-6'-35'8079'0'0,"3"24"-5395"0"0,5 24-650 0 0,2 15-1813 0 0,-2 1-1 0 0,-2-1 0 0 0,-5 58 1 0 0,2-39-161 0 0,1-20-32 0 0,-3 46 107 0 0,3 0 0 0 0,13 136 0 0 0,-9-201-401 0 0,0 0 0 0 0,0-1 0 0 0,0 1-1 0 0,1 0 1 0 0,0-1 0 0 0,1 1 0 0 0,4 7 0 0 0,22 24-6953 0 0,-20-29 939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30.308"/>
    </inkml:context>
    <inkml:brush xml:id="br0">
      <inkml:brushProperty name="width" value="0.05" units="cm"/>
      <inkml:brushProperty name="height" value="0.05" units="cm"/>
      <inkml:brushProperty name="color" value="#E71224"/>
    </inkml:brush>
  </inkml:definitions>
  <inkml:trace contextRef="#ctx0" brushRef="#br0">671 2138 4793 0 0,'22'-10'2790'0'0,"-19"-7"-3219"0"0,-3 5 606 0 0,0 11-138 0 0,0 0-1 0 0,0-1 1 0 0,0 1 0 0 0,1 0 0 0 0,-1 0 0 0 0,1 0-1 0 0,-1 0 1 0 0,1 0 0 0 0,-1-1 0 0 0,1 1 0 0 0,0 0-1 0 0,-1 0 1 0 0,1 0 0 0 0,0 1 0 0 0,0-1 0 0 0,0 0-1 0 0,0 0 1 0 0,0 0 0 0 0,0 1 0 0 0,0-1 0 0 0,0 0-1 0 0,0 1 1 0 0,0-1 0 0 0,0 1 0 0 0,0-1 0 0 0,0 1-1 0 0,0-1 1 0 0,2 1 0 0 0,44-8 2204 0 0,-20 5-1829 0 0,81-31-526 0 0,42-10 923 0 0,43 17-358 0 0,-30 6-689 0 0,-131 14 450 0 0,0-2 0 0 0,0-1 0 0 0,0-1 0 0 0,41-22 0 0 0,114-74 215 0 0,-132 73-494 0 0,-8 5 385 0 0,-2-2-1 0 0,62-56 1 0 0,-77 56-64 0 0,-1-1-1 0 0,-2-2 1 0 0,-1 0 0 0 0,-2-2 0 0 0,-1-1-1 0 0,-2-1 1 0 0,-2 0 0 0 0,19-54 0 0 0,-20 43-154 0 0,-2 0 0 0 0,-2-1 0 0 0,-2-1 1 0 0,-3 0-1 0 0,-2 0 0 0 0,-2-1 0 0 0,-2 0 1 0 0,-5-57-1 0 0,-1 82-101 0 0,-2 0 0 0 0,0 1 0 0 0,-2 0 0 0 0,-1 0 0 0 0,-1 0 0 0 0,-1 1 0 0 0,-2 1 0 0 0,0 0 0 0 0,-18-27 0 0 0,-1 7-87 0 0,-1 1-1 0 0,-3 2 0 0 0,-65-61 1 0 0,87 91 86 0 0,0 1 0 0 0,0 0 1 0 0,-1 1-1 0 0,-1 1 0 0 0,-24-11 1 0 0,-83-26-57 0 0,82 31-10 0 0,-2 0 2 0 0,-1 1 0 0 0,-46-8 0 0 0,71 19-3 0 0,1 0 0 0 0,0 0 0 0 0,-1 2 0 0 0,1 0 0 0 0,-1 1 0 0 0,1 1 0 0 0,0 1 0 0 0,-23 6 0 0 0,12 0 20 0 0,-1-1-1 0 0,-1-2 1 0 0,1 0 0 0 0,-1-2 0 0 0,0-1-1 0 0,-52-2 1 0 0,65-3 46 0 0,-14-2 29 0 0,0 2-1 0 0,-1 1 0 0 0,1 1 0 0 0,-1 2 1 0 0,-33 6-1 0 0,48-3 28 0 0,-1 1 0 0 0,-20 10 0 0 0,26-10-10 0 0,-1-1 0 0 0,1 0 0 0 0,-1-1 1 0 0,0-1-1 0 0,-24 4 0 0 0,31-6-9 0 0,-1 0 1 0 0,0 1 0 0 0,1 0-1 0 0,-1 0 1 0 0,1 0-1 0 0,0 1 1 0 0,0-1-1 0 0,0 2 1 0 0,0-1 0 0 0,0 1-1 0 0,1 0 1 0 0,0 0-1 0 0,-1 0 1 0 0,-6 8-1 0 0,-13 10 60 0 0,19-18-120 0 0,-1 0 0 0 0,1-1 0 0 0,0 0 1 0 0,-1 0-1 0 0,0 0 0 0 0,1-1 0 0 0,-14 3 0 0 0,13-4 4 0 0,0 1-1 0 0,-1 0 1 0 0,1 0-1 0 0,1 1 1 0 0,-1 0-1 0 0,0 0 1 0 0,-11 9-1 0 0,9-4-9 0 0,0 0 0 0 0,0 1-1 0 0,1 0 1 0 0,0 1-1 0 0,0 0 1 0 0,1 0 0 0 0,-7 15-1 0 0,-2 9-215 0 0,-14 38 0 0 0,18-39 171 0 0,-25 47 1 0 0,19-45 70 0 0,-8 15 1 0 0,1-9 1 0 0,3 1-1 0 0,1 0 0 0 0,2 2 1 0 0,-20 72-1 0 0,35-104 3 0 0,-6 13 37 0 0,-1-1 0 0 0,-18 31 0 0 0,18-37-12 0 0,1 0 0 0 0,1 1 1 0 0,1-1-1 0 0,1 2 0 0 0,-6 21 1 0 0,-40 196 238 0 0,46-198-171 0 0,1 0 0 0 0,2 1 0 0 0,1-1 0 0 0,3 1 0 0 0,1 0 0 0 0,1-1 0 0 0,3 1 0 0 0,11 49 0 0 0,-9-60 60 0 0,1 0 0 0 0,0-1 0 0 0,3 0 0 0 0,0-1 0 0 0,25 43 0 0 0,-32-65-125 0 0,0 0 1 0 0,1 0 0 0 0,0 0-1 0 0,0-1 1 0 0,0 1-1 0 0,0-1 1 0 0,1 0-1 0 0,0-1 1 0 0,-1 0-1 0 0,1 0 1 0 0,13 5 0 0 0,6 0-112 0 0,47 8 0 0 0,-20-4-199 0 0,-1 0-529 0 0,-1-3 1 0 0,87 6 0 0 0,26-15-6611 0 0,-118-2 1723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36.635"/>
    </inkml:context>
    <inkml:brush xml:id="br0">
      <inkml:brushProperty name="width" value="0.05" units="cm"/>
      <inkml:brushProperty name="height" value="0.05" units="cm"/>
      <inkml:brushProperty name="color" value="#E71224"/>
    </inkml:brush>
  </inkml:definitions>
  <inkml:trace contextRef="#ctx0" brushRef="#br0">1 589 6705 0 0,'2'-2'372'0'0,"1"1"-1"0"0,0 0 1 0 0,-1-1-1 0 0,1 1 0 0 0,0 0 1 0 0,0 0-1 0 0,0 0 0 0 0,5 0 1 0 0,19-8-963 0 0,-18 3 410 0 0,1 0 406 0 0,-1-1-1 0 0,1 2 1 0 0,0 0-1 0 0,0 0 1 0 0,0 0-1 0 0,1 2 1 0 0,0-1 0 0 0,15-2-1 0 0,32 0 446 0 0,1 3-1 0 0,58 4 1 0 0,36-1-1104 0 0,93-31-692 0 0,-93 7 2043 0 0,-69 19-8 0 0,1 3 1 0 0,138 15 0 0 0,-124-5-1631 0 0,138-5 1 0 0,-179-4 961 0 0,-1 3 0 0 0,71 10 0 0 0,-26-1-215 0 0,-10-1-33 0 0,-29-3-653 0 0,0-2-1 0 0,73-5 1 0 0,-101-2 330 0 0,45-4 266 0 0,-74 5 85 0 0,0 0 1 0 0,-1 0-1 0 0,1-1 1 0 0,0 1-1 0 0,-1-2 1 0 0,1 1-1 0 0,-1-1 1 0 0,1 1 0 0 0,-1-1-1 0 0,7-6 1 0 0,-11 8-35 0 0,1-1 0 0 0,-1 0 0 0 0,0 0 0 0 0,0-1 0 0 0,0 1 0 0 0,0 0 0 0 0,0 0 0 0 0,0 0 0 0 0,0-1 0 0 0,0 1 0 0 0,-1-1 0 0 0,0 1 0 0 0,1 0 0 0 0,-1-1 0 0 0,0 1 0 0 0,0-1 0 0 0,0 1 0 0 0,0 0 0 0 0,-1-1 0 0 0,1 1 0 0 0,-1-1 0 0 0,1 1 0 0 0,-1 0 0 0 0,0 0 0 0 0,0-1 0 0 0,-2-3 0 0 0,-4-9-133 0 0,-1 0 0 0 0,-16-23 0 0 0,18 29 17 0 0,-19-24 193 0 0,-2 1-1 0 0,0 2 1 0 0,-2 1-1 0 0,-38-29 1 0 0,22 18 892 0 0,24 21-569 0 0,-51-42 481 0 0,66 56-636 0 0,0 1 0 0 0,-1-1 1 0 0,1 2-1 0 0,-1-1 0 0 0,0 1 0 0 0,0 0 0 0 0,-1 0 0 0 0,1 1 0 0 0,-12-3 1 0 0,17 6-230 0 0,-1-1 0 0 0,0 0 0 0 0,1 1 1 0 0,-1-1-1 0 0,0 1 0 0 0,1 0 1 0 0,-1 0-1 0 0,1 0 0 0 0,-1 0 1 0 0,1 0-1 0 0,0 1 0 0 0,-1-1 0 0 0,1 1 1 0 0,0 0-1 0 0,0-1 0 0 0,0 1 1 0 0,0 0-1 0 0,0 0 0 0 0,1 0 1 0 0,-1 0-1 0 0,0 1 0 0 0,1-1 1 0 0,0 0-1 0 0,-1 1 0 0 0,1-1 0 0 0,0 1 1 0 0,0-1-1 0 0,1 1 0 0 0,-1-1 1 0 0,0 1-1 0 0,1 0 0 0 0,0-1 1 0 0,-1 1-1 0 0,1 0 0 0 0,0-1 0 0 0,1 1 1 0 0,-1 0-1 0 0,0 0 0 0 0,1-1 1 0 0,-1 1-1 0 0,1-1 0 0 0,0 1 1 0 0,1 2-1 0 0,0-2-6 0 0,0 0 1 0 0,1-1-1 0 0,-1 1 1 0 0,0-1 0 0 0,1 0-1 0 0,0 0 1 0 0,-1 0-1 0 0,1 0 1 0 0,0 0-1 0 0,0-1 1 0 0,0 1-1 0 0,4 0 1 0 0,45 14 70 0 0,-35-12-40 0 0,22 10-21 0 0,-1 1-1 0 0,0 2 1 0 0,-2 2-1 0 0,0 1 1 0 0,37 29 0 0 0,-49-33-7 0 0,138 76 333 0 0,-160-91-320 0 0,1 0-1 0 0,-1 1 1 0 0,1-1 0 0 0,-1 1-1 0 0,0-1 1 0 0,0 1-1 0 0,0-1 1 0 0,0 1-1 0 0,0 0 1 0 0,0 0 0 0 0,0 0-1 0 0,-1 0 1 0 0,1 1-1 0 0,-1-1 1 0 0,0 0-1 0 0,1 1 1 0 0,-1-1 0 0 0,0 1-1 0 0,1 3 1 0 0,-2-2 8 0 0,0 0-1 0 0,-1 0 1 0 0,1 0 0 0 0,-1-1 0 0 0,0 1 0 0 0,0 0 0 0 0,0 0 0 0 0,-1-1 0 0 0,1 1-1 0 0,-1-1 1 0 0,0 0 0 0 0,-4 6 0 0 0,1 0 44 0 0,-2-1 0 0 0,1 1 0 0 0,-1-2 0 0 0,0 1 0 0 0,0-1 0 0 0,-1 0 0 0 0,0 0 0 0 0,0-1 0 0 0,-1 0 0 0 0,0-1 0 0 0,-16 8 0 0 0,-8 0 263 0 0,0-1-1 0 0,-40 9 1 0 0,-30 10-88 0 0,75-18-231 0 0,1 1 0 0 0,1 1 0 0 0,0 2 0 0 0,1 0 0 0 0,1 1 0 0 0,0 2-1 0 0,1 0 1 0 0,-27 34 0 0 0,8-14-1125 0 0,-2-1 0 0 0,-51 35 0 0 0,89-69 1054 0 0,1-2-497 0 0,3-2 6 0 0,-1 1 0 0 0,1 0-1 0 0,-1-1 1 0 0,1 1 0 0 0,-1 0 0 0 0,1 1-1 0 0,0-1 1 0 0,0 0 0 0 0,0 1-1 0 0,1-1 1 0 0,-1 1 0 0 0,0-1 0 0 0,1 1-1 0 0,0 0 1 0 0,-2 4 0 0 0,2 1-4454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37.869"/>
    </inkml:context>
    <inkml:brush xml:id="br0">
      <inkml:brushProperty name="width" value="0.05" units="cm"/>
      <inkml:brushProperty name="height" value="0.05" units="cm"/>
      <inkml:brushProperty name="color" value="#E71224"/>
    </inkml:brush>
  </inkml:definitions>
  <inkml:trace contextRef="#ctx0" brushRef="#br0">1390 99 6017 0 0,'-2'-2'228'0'0,"0"0"0"0"0,1 0 0 0 0,-1 0 0 0 0,0 0 0 0 0,0 1 0 0 0,0-1-1 0 0,0 1 1 0 0,0-1 0 0 0,0 1 0 0 0,-1 0 0 0 0,1 0 0 0 0,0 0 0 0 0,-1 0 0 0 0,1 0-1 0 0,-1 0 1 0 0,1 1 0 0 0,-1-1 0 0 0,1 1 0 0 0,-1 0 0 0 0,-4-1 0 0 0,-63 4-180 0 0,52-2 314 0 0,-27-1 245 0 0,1-2-1 0 0,-1-2 1 0 0,1-2-1 0 0,-69-19 1 0 0,52 11-387 0 0,-86-9 1 0 0,80 20-52 0 0,0 3 1 0 0,-80 10-1 0 0,-130 31-174 0 0,223-32-238 0 0,40-8-300 0 0,0 0 1 0 0,-23-1-1 0 0,24-1-709 0 0,1 1 0 0 0,-1 0 0 0 0,-17 3 0 0 0,30-3 1187 0 0,-1 0 0 0 0,1 0 1 0 0,0 0-1 0 0,-1 1 0 0 0,1-1 0 0 0,0 0 0 0 0,-1 0 1 0 0,1 0-1 0 0,0 0 0 0 0,0 0 0 0 0,-1 1 0 0 0,1-1 1 0 0,0 0-1 0 0,0 0 0 0 0,-1 0 0 0 0,1 1 0 0 0,0-1 0 0 0,0 0 1 0 0,0 0-1 0 0,-1 1 0 0 0,1-1 0 0 0,0 0 0 0 0,0 0 1 0 0,0 1-1 0 0,0-1 0 0 0,0 0 0 0 0,0 1 0 0 0,-1-1 1 0 0,1 1-1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38.316"/>
    </inkml:context>
    <inkml:brush xml:id="br0">
      <inkml:brushProperty name="width" value="0.05" units="cm"/>
      <inkml:brushProperty name="height" value="0.05" units="cm"/>
      <inkml:brushProperty name="color" value="#E71224"/>
    </inkml:brush>
  </inkml:definitions>
  <inkml:trace contextRef="#ctx0" brushRef="#br0">697 64 7290 0 0,'8'0'510'0'0,"1"-1"0"0"0,0 0 1 0 0,0 0-1 0 0,13-4 0 0 0,-14 3-313 0 0,-6 1-71 0 0,0 1-1 0 0,0 0 1 0 0,0 0 0 0 0,0 0-1 0 0,0 0 1 0 0,0 1 0 0 0,0-1-1 0 0,0 0 1 0 0,0 1 0 0 0,-1-1-1 0 0,1 1 1 0 0,0 0 0 0 0,0 0-1 0 0,0 0 1 0 0,2 1 0 0 0,20 7 2623 0 0,-75-30-1446 0 0,-18 5-1454 0 0,-2 4 0 0 0,0 2 1 0 0,0 3-1 0 0,-99 3 0 0 0,2 14-2532 0 0,50-1-2757 0 0,88-7 200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41.976"/>
    </inkml:context>
    <inkml:brush xml:id="br0">
      <inkml:brushProperty name="width" value="0.05" units="cm"/>
      <inkml:brushProperty name="height" value="0.05" units="cm"/>
      <inkml:brushProperty name="color" value="#E71224"/>
    </inkml:brush>
  </inkml:definitions>
  <inkml:trace contextRef="#ctx0" brushRef="#br0">81 486 5009 0 0,'-1'0'149'0'0,"-49"-38"5655"0"0,48 36-5557 0 0,-1-1 0 0 0,1 1 0 0 0,-1 0 0 0 0,1-1-1 0 0,0 0 1 0 0,0 1 0 0 0,0-1 0 0 0,1 0 0 0 0,-1 0 0 0 0,0 0 0 0 0,1 0 0 0 0,0 0 0 0 0,0-1 0 0 0,0 1 0 0 0,-1-7 0 0 0,2 9-274 0 0,1-1 1 0 0,0 0 0 0 0,-1 1 0 0 0,1-1 0 0 0,0 1 0 0 0,0-1 0 0 0,0 1 0 0 0,0-1 0 0 0,0 1 0 0 0,0-1 0 0 0,0 1-1 0 0,1 0 1 0 0,-1 0 0 0 0,0 0 0 0 0,1 0 0 0 0,-1 0 0 0 0,1 0 0 0 0,-1 0 0 0 0,1 0 0 0 0,0 0 0 0 0,-1 1 0 0 0,1-1-1 0 0,0 1 1 0 0,-1-1 0 0 0,4 0 0 0 0,3-1-44 0 0,1 0 0 0 0,-1 1-1 0 0,0 0 1 0 0,10-1 0 0 0,12 5 32 0 0,0 0 0 0 0,0 2 0 0 0,-1 1 1 0 0,51 17-1 0 0,-42-11 5 0 0,-1-2 1 0 0,45 6-1 0 0,255-6-1059 0 0,-118-9 2523 0 0,42 0-981 0 0,65 4-856 0 0,86 8 1868 0 0,-398-14-1422 0 0,0 0 0 0 0,0 0-1 0 0,0-2 1 0 0,-1 1 0 0 0,1-2 0 0 0,-1 0 0 0 0,18-7 0 0 0,-28 9-100 0 0,0 1-1 0 0,0-1 1 0 0,0 1 0 0 0,0-1-1 0 0,0 0 1 0 0,0 0 0 0 0,-1 0 0 0 0,1 0-1 0 0,-1-1 1 0 0,0 1 0 0 0,0-1-1 0 0,0 0 1 0 0,0 1 0 0 0,0-1-1 0 0,0 0 1 0 0,-1 0 0 0 0,1 0-1 0 0,-1 0 1 0 0,0-1 0 0 0,0 1-1 0 0,0 0 1 0 0,0 0 0 0 0,-1-1-1 0 0,1 1 1 0 0,-1 0 0 0 0,0-1-1 0 0,0 1 1 0 0,0 0 0 0 0,0-1-1 0 0,-1 1 1 0 0,1 0 0 0 0,-1-1-1 0 0,0 1 1 0 0,0 0 0 0 0,-2-5-1 0 0,-11-25 186 0 0,-1 1-1 0 0,-1 1 1 0 0,-26-36 0 0 0,16 26 802 0 0,14 22-598 0 0,0 1 0 0 0,-20-20 0 0 0,27 31-273 0 0,-1 1-1 0 0,0 1 1 0 0,0-1-1 0 0,0 1 0 0 0,-1 0 1 0 0,0 1-1 0 0,0-1 1 0 0,0 1-1 0 0,-10-3 1 0 0,17 7-43 0 0,0 0 1 0 0,0 0-1 0 0,0 0 1 0 0,0 0-1 0 0,0 0 1 0 0,0 1-1 0 0,0-1 1 0 0,0 0-1 0 0,0 0 1 0 0,0 0-1 0 0,0 0 1 0 0,0 0-1 0 0,0 0 1 0 0,0 0-1 0 0,0 1 1 0 0,0-1 0 0 0,0 0-1 0 0,0 0 1 0 0,0 0-1 0 0,0 0 1 0 0,0 0-1 0 0,0 0 1 0 0,0 0-1 0 0,0 1 1 0 0,0-1-1 0 0,0 0 1 0 0,0 0-1 0 0,0 0 1 0 0,0 0-1 0 0,0 0 1 0 0,0 0-1 0 0,-1 0 1 0 0,1 0 0 0 0,0 0-1 0 0,0 0 1 0 0,0 1-1 0 0,0-1 1 0 0,0 0-1 0 0,0 0 1 0 0,0 0-1 0 0,-1 0 1 0 0,1 0-1 0 0,0 0 1 0 0,0 0-1 0 0,0 0 1 0 0,0 0-1 0 0,0 0 1 0 0,0 0-1 0 0,0 0 1 0 0,-1 0 0 0 0,1 0-1 0 0,0 0 1 0 0,0 0-1 0 0,0 0 1 0 0,0 0-1 0 0,0 0 1 0 0,0 0-1 0 0,0-1 1 0 0,-1 1-1 0 0,1 0 1 0 0,0 0-1 0 0,12 15 202 0 0,18 14-364 0 0,3-7 65 0 0,0-2 1 0 0,63 28 0 0 0,-64-34-15 0 0,-2 1 0 0 0,0 1 0 0 0,0 2 0 0 0,32 26 0 0 0,-52-36-6 0 0,-2 0 1 0 0,1 1 0 0 0,-1 0 0 0 0,0 0 0 0 0,-1 1-1 0 0,0 0 1 0 0,-1 0 0 0 0,10 22 0 0 0,-14-28 94 0 0,-1 0 0 0 0,1 1 1 0 0,-1-1-1 0 0,0 0 0 0 0,0 0 0 0 0,-1 1 1 0 0,1-1-1 0 0,-1 1 0 0 0,0-1 0 0 0,0 0 1 0 0,-1 1-1 0 0,1-1 0 0 0,-1 1 0 0 0,0-1 1 0 0,0 0-1 0 0,0 0 0 0 0,-1 0 0 0 0,1 1 1 0 0,-1-1-1 0 0,0-1 0 0 0,0 1 0 0 0,-1 0 1 0 0,1 0-1 0 0,-1-1 0 0 0,0 1 0 0 0,1-1 1 0 0,-7 5-1 0 0,-4 1 86 0 0,-1-1 0 0 0,0 0 0 0 0,0-1 0 0 0,-1 0 1 0 0,0-1-1 0 0,0-1 0 0 0,-30 6 0 0 0,5 1 1 0 0,-1 2 70 0 0,2 1 0 0 0,-1 3-1 0 0,-64 39 1 0 0,-99 84 533 0 0,180-124-660 0 0,16-12-297 0 0,-1 0 0 0 0,0 0 0 0 0,0-1-1 0 0,0-1 1 0 0,0 1 0 0 0,-15 3-1 0 0,14-5-1235 0 0,-1 0 0 0 0,0-1 0 0 0,0 0-1 0 0,0 0 1 0 0,-18-2 0 0 0,12-1-4135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53.781"/>
    </inkml:context>
    <inkml:brush xml:id="br0">
      <inkml:brushProperty name="width" value="0.05" units="cm"/>
      <inkml:brushProperty name="height" value="0.05" units="cm"/>
      <inkml:brushProperty name="color" value="#E71224"/>
    </inkml:brush>
  </inkml:definitions>
  <inkml:trace contextRef="#ctx0" brushRef="#br0">1 533 8026 0 0,'-1'-9'288'0'0,"2"-1"1"0"0,-1 0-1 0 0,1 1 0 0 0,0-1 1 0 0,1 1-1 0 0,3-11 1 0 0,-4 17-215 0 0,1-1 0 0 0,0 1 0 0 0,0 0 0 0 0,0-1 1 0 0,0 1-1 0 0,0 0 0 0 0,1 1 0 0 0,-1-1 0 0 0,1 0 1 0 0,0 1-1 0 0,0-1 0 0 0,0 1 0 0 0,0 0 0 0 0,0 0 1 0 0,0 0-1 0 0,0 0 0 0 0,1 1 0 0 0,5-3 0 0 0,8 0 116 0 0,-1 0 0 0 0,1 1 0 0 0,0 1 0 0 0,0 0-1 0 0,0 2 1 0 0,0 0 0 0 0,22 2 0 0 0,51-1 384 0 0,159-17-459 0 0,283 20 1 0 0,175 13-374 0 0,-245 14-99 0 0,-82-2 197 0 0,-320-27 96 0 0,1079 3 677 0 0,-554 9-839 0 0,-250 2 524 0 0,-294-15-199 0 0,100-1 352 0 0,-124-1-467 0 0,0-1-1 0 0,-1-1 0 0 0,1 0 0 0 0,-1-1 0 0 0,0-1 0 0 0,19-8 0 0 0,-34 12-6 0 0,1 1 0 0 0,0-1-1 0 0,0 0 1 0 0,-1 0 0 0 0,1 0 0 0 0,0 0-1 0 0,-1 0 1 0 0,1 0 0 0 0,-1-1-1 0 0,1 1 1 0 0,-1 0 0 0 0,0-1 0 0 0,0 1-1 0 0,1-1 1 0 0,-1 1 0 0 0,0-1-1 0 0,0 0 1 0 0,-1 1 0 0 0,1-1 0 0 0,0 0-1 0 0,-1 0 1 0 0,1 0 0 0 0,-1 0-1 0 0,1 1 1 0 0,-1-1 0 0 0,0 0 0 0 0,0 0-1 0 0,0 0 1 0 0,0 0 0 0 0,0 0-1 0 0,0 0 1 0 0,0 0 0 0 0,-1 0 0 0 0,1 0-1 0 0,-1 1 1 0 0,1-1 0 0 0,-1 0-1 0 0,0 0 1 0 0,0 0 0 0 0,0 1 0 0 0,0-1-1 0 0,0 0 1 0 0,-1-1 0 0 0,-7-9-130 0 0,0-1 1 0 0,-1 1 0 0 0,0 1 0 0 0,-17-15 0 0 0,15 15 176 0 0,-55-54 522 0 0,-73-79 2003 0 0,130 133-2588 0 0,-1 1 1 0 0,0 0-1 0 0,-20-14 1 0 0,-20-17-139 0 0,51 41 178 0 0,1 0-1 0 0,-1 0 1 0 0,0 0 0 0 0,0 0-1 0 0,0 0 1 0 0,0 0-1 0 0,0 0 1 0 0,0 0 0 0 0,0 0-1 0 0,1 0 1 0 0,-1 0-1 0 0,0 0 1 0 0,0 0 0 0 0,0 0-1 0 0,0 0 1 0 0,0 0-1 0 0,0 0 1 0 0,0 0 0 0 0,0 0-1 0 0,0-1 1 0 0,1 1-1 0 0,-1 0 1 0 0,0 0 0 0 0,0 0-1 0 0,0 0 1 0 0,0 0 0 0 0,0 0-1 0 0,0 0 1 0 0,0 0-1 0 0,0 0 1 0 0,0-1 0 0 0,0 1-1 0 0,0 0 1 0 0,0 0-1 0 0,0 0 1 0 0,0 0 0 0 0,0 0-1 0 0,0 0 1 0 0,0 0-1 0 0,0-1 1 0 0,0 1 0 0 0,0 0-1 0 0,0 0 1 0 0,0 0-1 0 0,0 0 1 0 0,0 0 0 0 0,0 0-1 0 0,0 0 1 0 0,0-1-1 0 0,0 1 1 0 0,21 7-22 0 0,26 14-118 0 0,48 31-118 0 0,147 107 0 0 0,-16 8 2076 0 0,-221-163-1805 0 0,0 0 0 0 0,0 0-1 0 0,-1 1 1 0 0,1-1-1 0 0,-1 1 1 0 0,0 0 0 0 0,0 0-1 0 0,5 9 1 0 0,-8-12 5 0 0,0-1 0 0 0,-1 0 0 0 0,1 1 0 0 0,-1-1 0 0 0,1 1 0 0 0,-1-1 0 0 0,1 0 0 0 0,-1 1 1 0 0,0-1-1 0 0,0 1 0 0 0,1-1 0 0 0,-1 1 0 0 0,0-1 0 0 0,-1 1 0 0 0,1-1 0 0 0,0 1 0 0 0,0-1 0 0 0,-1 1 1 0 0,1-1-1 0 0,0 1 0 0 0,-1-1 0 0 0,0 1 0 0 0,1-1 0 0 0,-1 0 0 0 0,0 1 0 0 0,1-1 0 0 0,-1 0 0 0 0,0 0 0 0 0,0 0 1 0 0,0 1-1 0 0,0-1 0 0 0,-1 0 0 0 0,1 0 0 0 0,0-1 0 0 0,0 1 0 0 0,0 0 0 0 0,-1 0 0 0 0,1-1 0 0 0,0 1 0 0 0,-1 0 1 0 0,-1 0-1 0 0,-123 43 538 0 0,97-36-636 0 0,0 1 0 0 0,1 2 0 0 0,0 0 0 0 0,1 2 1 0 0,-38 24-1 0 0,63-36-15 0 0,-1 1 1 0 0,1 0-1 0 0,0 0 1 0 0,0 0-1 0 0,0 0 1 0 0,1 0-1 0 0,-1 0 1 0 0,0 1-1 0 0,1-1 1 0 0,0 1-1 0 0,-1-1 1 0 0,1 1-1 0 0,0-1 1 0 0,0 1-1 0 0,0 0 1 0 0,1-1 0 0 0,-1 1-1 0 0,1 0 1 0 0,-1 0-1 0 0,1 0 1 0 0,0-1-1 0 0,0 1 1 0 0,0 0-1 0 0,1 0 1 0 0,0 5-1 0 0,2 4-1067 0 0,1-1-1 0 0,1 1 1 0 0,-1-1-1 0 0,12 19 1 0 0,-9-17 38 0 0,2 7-3263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59.279"/>
    </inkml:context>
    <inkml:brush xml:id="br0">
      <inkml:brushProperty name="width" value="0.05" units="cm"/>
      <inkml:brushProperty name="height" value="0.05" units="cm"/>
      <inkml:brushProperty name="color" value="#E71224"/>
    </inkml:brush>
  </inkml:definitions>
  <inkml:trace contextRef="#ctx0" brushRef="#br0">1424 85 6777 0 0,'-1'-3'41'0'0,"-1"0"0"0"0,0 0-1 0 0,0 1 1 0 0,0-1-1 0 0,0 1 1 0 0,-1-1-1 0 0,1 1 1 0 0,-1 0-1 0 0,1 0 1 0 0,-1 0-1 0 0,0 0 1 0 0,0 0 0 0 0,0 0-1 0 0,0 1 1 0 0,-5-2-1 0 0,-53-17 644 0 0,57 19-479 0 0,-32-8 345 0 0,-2 2 0 0 0,1 2 0 0 0,-1 1 0 0 0,-50 2 0 0 0,-154 19 597 0 0,113-6-634 0 0,58-6-428 0 0,-23 3 196 0 0,-101-6-1 0 0,152-5-144 0 0,-2-1 151 0 0,-1 3 1 0 0,-87 8 0 0 0,129-7-316 0 0,0 1 1 0 0,0 0 0 0 0,0 0 0 0 0,0 1 0 0 0,0-1-1 0 0,0 1 1 0 0,0 0 0 0 0,1 0 0 0 0,-1 0-1 0 0,0 0 1 0 0,1 1 0 0 0,0-1 0 0 0,0 1-1 0 0,-5 5 1 0 0,6-5-295 0 0,0 0 0 0 0,-1 0 0 0 0,1 0 0 0 0,0 1 0 0 0,1-1 0 0 0,-1 1 0 0 0,1 0 0 0 0,-1-1 0 0 0,0 8 0 0 0,2-11 254 0 0,0 0-1 0 0,0 0 1 0 0,0 0 0 0 0,-1 1-1 0 0,1-1 1 0 0,0 0 0 0 0,0 0-1 0 0,0 0 1 0 0,0 1-1 0 0,0-1 1 0 0,0 0 0 0 0,0 0-1 0 0,0 0 1 0 0,0 1 0 0 0,0-1-1 0 0,0 0 1 0 0,0 0 0 0 0,0 0-1 0 0,0 1 1 0 0,1-1 0 0 0,-1 0-1 0 0,0 0 1 0 0,0 0 0 0 0,0 1-1 0 0,0-1 1 0 0,0 0 0 0 0,0 0-1 0 0,0 0 1 0 0,1 0 0 0 0,-1 1-1 0 0,0-1 1 0 0,0 0-1 0 0,0 0 1 0 0,0 0 0 0 0,1 0-1 0 0,-1 0 1 0 0,0 0 0 0 0,0 0-1 0 0,0 1 1 0 0,0-1 0 0 0,1 0-1 0 0,-1 0 1 0 0,0 0 0 0 0,0 0-1 0 0,1 0 1 0 0,-1 0 0 0 0,0 0-1 0 0,0 0 1 0 0,0 0 0 0 0,1 0-1 0 0,-1 0 1 0 0,0 0 0 0 0,0 0-1 0 0,0 0 1 0 0,1 0-1 0 0,-1 0 1 0 0,0-1 0 0 0,0 1-1 0 0,0 0 1 0 0,1 0 0 0 0,-1 0-1 0 0,0 0 1 0 0,0 0 0 0 0,0 0-1 0 0,0 0 1 0 0,1-1 0 0 0,-1 1-1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39:59.755"/>
    </inkml:context>
    <inkml:brush xml:id="br0">
      <inkml:brushProperty name="width" value="0.05" units="cm"/>
      <inkml:brushProperty name="height" value="0.05" units="cm"/>
      <inkml:brushProperty name="color" value="#E71224"/>
    </inkml:brush>
  </inkml:definitions>
  <inkml:trace contextRef="#ctx0" brushRef="#br0">684 37 5929 0 0,'1'-1'197'0'0,"-1"0"0"0"0,0-1 0 0 0,0 1 0 0 0,0 0 0 0 0,0-1 0 0 0,-1 1 0 0 0,1-1-1 0 0,0 1 1 0 0,-1 0 0 0 0,1-1 0 0 0,0 1 0 0 0,-1 0 0 0 0,0-1 0 0 0,1 1 0 0 0,-1 0 0 0 0,0 0-1 0 0,0 0 1 0 0,1 0 0 0 0,-1-1 0 0 0,0 1 0 0 0,0 0 0 0 0,0 1 0 0 0,0-1 0 0 0,0 0 0 0 0,-1 0-1 0 0,1 0 1 0 0,0 1 0 0 0,0-1 0 0 0,-1 0 0 0 0,1 1 0 0 0,0-1 0 0 0,-1 1 0 0 0,1 0 0 0 0,0-1 0 0 0,-1 1-1 0 0,1 0 1 0 0,-2 0 0 0 0,-6 0 431 0 0,0 0 0 0 0,0 1 0 0 0,0 0 0 0 0,0 1 0 0 0,-9 3 0 0 0,-10 1-969 0 0,-255 11 1250 0 0,160-12-3229 0 0,0 4-4169 0 0,91-6 480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0:16.182"/>
    </inkml:context>
    <inkml:brush xml:id="br0">
      <inkml:brushProperty name="width" value="0.05" units="cm"/>
      <inkml:brushProperty name="height" value="0.05" units="cm"/>
      <inkml:brushProperty name="color" value="#E71224"/>
    </inkml:brush>
  </inkml:definitions>
  <inkml:trace contextRef="#ctx0" brushRef="#br0">6513 1 6841 0 0,'13'23'1030'0'0,"-8"-13"-865"0"0,0-1 0 0 0,0 1-1 0 0,-1 0 1 0 0,4 15 0 0 0,-7-22-151 0 0,0 1 0 0 0,-1-1 0 0 0,1 1 0 0 0,-1-1 0 0 0,0 1 0 0 0,0-1 0 0 0,-1 0 0 0 0,1 1 0 0 0,-1-1 0 0 0,1 1 0 0 0,-1-1 0 0 0,0 0 1 0 0,-1 1-1 0 0,1-1 0 0 0,0 0 0 0 0,-1 0 0 0 0,0 0 0 0 0,-2 4 0 0 0,2-5-13 0 0,-4 7-18 0 0,0-1-1 0 0,0 0 1 0 0,-1 0 0 0 0,-11 10 0 0 0,14-16 17 0 0,0 1 0 0 0,0-1 1 0 0,0 0-1 0 0,0 0 0 0 0,0 0 0 0 0,-1 0 1 0 0,1-1-1 0 0,-1 1 0 0 0,1-1 1 0 0,-1-1-1 0 0,1 1 0 0 0,-9 0 1 0 0,-130 1 136 0 0,78-3-118 0 0,-106 12-1 0 0,-29 29-94 0 0,126-23 77 0 0,0-3 1 0 0,-112 7-1 0 0,-1-23 701 0 0,110-1-631 0 0,-1 3 0 0 0,-146 21 0 0 0,34 19-187 0 0,-104 18 139 0 0,166-47 75 0 0,-133-5 1 0 0,-117 9 527 0 0,177 14-627 0 0,-169 16-310 0 0,178-42 290 0 0,-37 2 502 0 0,193-1-439 0 0,1 1 1 0 0,0 1-1 0 0,0 2 0 0 0,-48 18 1 0 0,37-8-37 0 0,-96 32-153 0 0,123-45 162 0 0,1-1-1 0 0,-2-1 0 0 0,1 0 0 0 0,0-2 1 0 0,-35-1-1 0 0,-100-19 1088 0 0,86 9-442 0 0,-69-1 0 0 0,114 10-600 0 0,-1 2 0 0 0,1 1-1 0 0,0 1 1 0 0,1 0-1 0 0,-1 2 1 0 0,-43 15-1 0 0,56-16-180 0 0,-1-1 0 0 0,1-1 0 0 0,-1 1 0 0 0,0-2 0 0 0,0 0-1 0 0,1 0 1 0 0,-1-1 0 0 0,-13-1 0 0 0,-11-3 1 0 0,-41-10 1 0 0,48 8 222 0 0,0 1 0 0 0,-49-3 0 0 0,55 10-142 0 0,0 0 0 0 0,1 1 0 0 0,0 1 0 0 0,0 1 1 0 0,0 1-1 0 0,-39 17 0 0 0,22-8-384 0 0,24-11 327 0 0,0 0 0 0 0,1-1 0 0 0,-1-1 0 0 0,0 0 1 0 0,0-1-1 0 0,-24-1 0 0 0,-88-13 64 0 0,55 5 240 0 0,-55 2-262 0 0,-15-1-2464 0 0,115 2 2213 0 0,-1-1-1 0 0,-45-16 1 0 0,44 12 334 0 0,0 2 0 0 0,-32-6-1 0 0,43 12-16 0 0,-2 0-29 0 0,0-1 1 0 0,1-1-1 0 0,-1 0 0 0 0,1-1 0 0 0,-1-2 1 0 0,-19-8-1 0 0,37 14-23 0 0,0 0-1 0 0,0 1 1 0 0,0-1 0 0 0,1 0-1 0 0,-1 1 1 0 0,0-1 0 0 0,0 0 0 0 0,0 0-1 0 0,1 0 1 0 0,-1 0 0 0 0,0 0-1 0 0,1 0 1 0 0,-1 0 0 0 0,0-2-1 0 0,1-5-4047 0 0,1 4 734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0:16.697"/>
    </inkml:context>
    <inkml:brush xml:id="br0">
      <inkml:brushProperty name="width" value="0.05" units="cm"/>
      <inkml:brushProperty name="height" value="0.05" units="cm"/>
      <inkml:brushProperty name="color" value="#E71224"/>
    </inkml:brush>
  </inkml:definitions>
  <inkml:trace contextRef="#ctx0" brushRef="#br0">306 416 1552 0 0,'73'-30'4985'0'0,"-47"21"-4803"0"0,0-1 1 0 0,-1-1 0 0 0,-1-2 0 0 0,0 0 0 0 0,0-1 0 0 0,33-28-1 0 0,-38 22-148 0 0,-1-1-1 0 0,-1-1 0 0 0,18-28 0 0 0,-22 29 427 0 0,1 0 1 0 0,1 2-1 0 0,1 0 0 0 0,29-27 0 0 0,-45 46-453 0 0,35-25 1022 0 0,-35 24-1008 0 0,1 0 1 0 0,0 0 0 0 0,0 0 0 0 0,0 1 0 0 0,0-1 0 0 0,0 0 0 0 0,0 1 0 0 0,0-1 0 0 0,1 1 0 0 0,-1-1 0 0 0,0 1 0 0 0,0-1 0 0 0,0 1 0 0 0,0 0-1 0 0,1 0 1 0 0,-1 0 0 0 0,0 0 0 0 0,0 0 0 0 0,0 0 0 0 0,1 0 0 0 0,-1 0 0 0 0,0 0 0 0 0,0 0 0 0 0,0 1 0 0 0,1-1 0 0 0,-1 0 0 0 0,0 1-1 0 0,0-1 1 0 0,0 1 0 0 0,1 0 0 0 0,-1 1-30 0 0,-1 0 1 0 0,1 0-1 0 0,-1 0 0 0 0,1 0 0 0 0,-1 0 0 0 0,0 0 1 0 0,0 0-1 0 0,0 0 0 0 0,0 0 0 0 0,-1 0 0 0 0,1 0 1 0 0,0 0-1 0 0,-1 0 0 0 0,1 0 0 0 0,-1 0 1 0 0,0 0-1 0 0,0-1 0 0 0,0 1 0 0 0,-1 3 0 0 0,-22 33-201 0 0,16-29 185 0 0,1-1-1 0 0,-1 0 1 0 0,0-1 0 0 0,0 0-1 0 0,-1 0 1 0 0,0-1 0 0 0,0 0-1 0 0,-1 0 1 0 0,-12 5 0 0 0,-17 5 103 0 0,-44 13 1 0 0,28-10 8 0 0,-72 23 45 0 0,-45 17 30 0 0,141-46-63 0 0,0 1-1 0 0,1 1 0 0 0,-36 25 0 0 0,57-34-63 0 0,1 1-1 0 0,0-1 0 0 0,0 1 0 0 0,0 1 0 0 0,1-1 1 0 0,0 1-1 0 0,-9 15 0 0 0,14-20-24 0 0,0 1 1 0 0,0 0-1 0 0,0-1 1 0 0,1 1-1 0 0,0 0 1 0 0,-1 0-1 0 0,1 0 1 0 0,1 0-1 0 0,-1 0 1 0 0,1 0-1 0 0,-1 0 1 0 0,1 1-1 0 0,0-1 1 0 0,1 0-1 0 0,-1 0 0 0 0,1 0 1 0 0,0 0-1 0 0,0 0 1 0 0,0 0-1 0 0,0 0 1 0 0,1 0-1 0 0,1 3 1 0 0,1-1-32 0 0,-1 0 0 0 0,1 0 0 0 0,0 0 0 0 0,1-1 0 0 0,-1 0 0 0 0,1 0 0 0 0,0 0 0 0 0,0 0 0 0 0,1-1 0 0 0,-1 0 0 0 0,1 0 0 0 0,0 0 0 0 0,0-1 0 0 0,10 5 0 0 0,7 0-158 0 0,1-1-1 0 0,45 8 1 0 0,-43-10 63 0 0,46 15 1 0 0,7 14-304 0 0,84 50 0 0 0,-59-28-2859 0 0,-58-33-2004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4.720"/>
    </inkml:context>
    <inkml:brush xml:id="br0">
      <inkml:brushProperty name="width" value="0.05" units="cm"/>
      <inkml:brushProperty name="height" value="0.05" units="cm"/>
      <inkml:brushProperty name="color" value="#E71224"/>
    </inkml:brush>
  </inkml:definitions>
  <inkml:trace contextRef="#ctx0" brushRef="#br0">1450 13 10130 0 0,'0'1'106'0'0,"0"-1"0"0"0,0 0-1 0 0,0 0 1 0 0,0 0 0 0 0,0 0-1 0 0,0 0 1 0 0,-1 1 0 0 0,1-1-1 0 0,0 0 1 0 0,0 0 0 0 0,0 0-1 0 0,0 1 1 0 0,0-1 0 0 0,0 0 0 0 0,0 0-1 0 0,0 0 1 0 0,0 1 0 0 0,0-1-1 0 0,0 0 1 0 0,0 0 0 0 0,0 0-1 0 0,0 0 1 0 0,0 1 0 0 0,0-1 0 0 0,0 0-1 0 0,0 0 1 0 0,0 0 0 0 0,1 1-1 0 0,-1-1 1 0 0,0 0 0 0 0,0 0-1 0 0,0 0 1 0 0,0 0 0 0 0,0 0-1 0 0,0 1 1 0 0,0-1 0 0 0,1 0 0 0 0,-1 0-1 0 0,0 0 1 0 0,0 0 0 0 0,0 0-1 0 0,0 0 1 0 0,1 1 0 0 0,-1-1-1 0 0,0 0 1 0 0,0 0 0 0 0,0 0-1 0 0,0 0 1 0 0,1 0 0 0 0,-1 0 0 0 0,0 0-1 0 0,-18 8 2093 0 0,-27-3-1373 0 0,-1-2 1 0 0,0-2 0 0 0,-90-10-1 0 0,63 3-457 0 0,-716-16 810 0 0,675 24-1059 0 0,13-1-1001 0 0,34 3-2634 0 0,50 1-3777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0:20.188"/>
    </inkml:context>
    <inkml:brush xml:id="br0">
      <inkml:brushProperty name="width" value="0.05" units="cm"/>
      <inkml:brushProperty name="height" value="0.05" units="cm"/>
      <inkml:brushProperty name="color" value="#E71224"/>
    </inkml:brush>
  </inkml:definitions>
  <inkml:trace contextRef="#ctx0" brushRef="#br0">961 92 2689 0 0,'1'-3'237'0'0,"-1"1"0"0"0,1 0 0 0 0,0 1 0 0 0,-1-1 0 0 0,1 0-1 0 0,0 0 1 0 0,0 0 0 0 0,0 0 0 0 0,0 0 0 0 0,0 1 0 0 0,1-1 0 0 0,-1 1 0 0 0,1-1 0 0 0,-1 1 0 0 0,1-1 0 0 0,-1 1 0 0 0,1 0 0 0 0,0 0 0 0 0,2-2 0 0 0,-1 3 28 0 0,1-1-1 0 0,-1 1 1 0 0,1 0-1 0 0,-1-1 1 0 0,1 2-1 0 0,-1-1 0 0 0,1 0 1 0 0,-1 1-1 0 0,7 1 1 0 0,2-1 704 0 0,-14-6-921 0 0,-19-6-301 0 0,-53-4 989 0 0,-1 3 0 0 0,-127-4 1 0 0,196 15-736 0 0,-415 3-1197 0 0,389 1 805 0 0,-49 13 0 0 0,-22 3-3083 0 0,80-21 1751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0:20.561"/>
    </inkml:context>
    <inkml:brush xml:id="br0">
      <inkml:brushProperty name="width" value="0.05" units="cm"/>
      <inkml:brushProperty name="height" value="0.05" units="cm"/>
      <inkml:brushProperty name="color" value="#E71224"/>
    </inkml:brush>
  </inkml:definitions>
  <inkml:trace contextRef="#ctx0" brushRef="#br0">688 80 6281 0 0,'12'8'2898'0'0,"-13"-15"-2043"0"0,-16-19-1040 0 0,9 20 229 0 0,0 1-1 0 0,0-1 1 0 0,-1 1 0 0 0,0 1 0 0 0,1 0 0 0 0,-1 0-1 0 0,-1 1 1 0 0,1 0 0 0 0,0 0 0 0 0,-1 1 0 0 0,-12-1 0 0 0,-17-1 112 0 0,-56 2 0 0 0,74 2-99 0 0,-47 3-682 0 0,1 4 1 0 0,-70 15-1 0 0,38-5-2014 0 0,62-12-2248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23.670"/>
    </inkml:context>
    <inkml:brush xml:id="br0">
      <inkml:brushProperty name="width" value="0.05" units="cm"/>
      <inkml:brushProperty name="height" value="0.05" units="cm"/>
      <inkml:brushProperty name="color" value="#E71224"/>
    </inkml:brush>
  </inkml:definitions>
  <inkml:trace contextRef="#ctx0" brushRef="#br0">1416 72 5505 0 0,'3'-10'3345'0'0,"-2"10"-3341"0"0,-1 0 1 0 0,0 0 0 0 0,0 0 0 0 0,0 0 0 0 0,0-1 0 0 0,0 1-1 0 0,1 0 1 0 0,-1 0 0 0 0,0 0 0 0 0,0 0 0 0 0,0 0 0 0 0,0 0-1 0 0,0 0 1 0 0,0 0 0 0 0,1 0 0 0 0,-1 1 0 0 0,0-1 0 0 0,0 0-1 0 0,0 0 1 0 0,0 0 0 0 0,0 0 0 0 0,0 0 0 0 0,1 0 0 0 0,-1 0-1 0 0,0 0 1 0 0,0 0 0 0 0,0 0 0 0 0,0 0 0 0 0,0 0 0 0 0,0 1-1 0 0,0-1 1 0 0,0 0 0 0 0,1 0 0 0 0,-1 0 0 0 0,0 0 0 0 0,0 0-1 0 0,0 0 1 0 0,0 0 0 0 0,0 1 0 0 0,0-1 0 0 0,0 0 0 0 0,0 0-1 0 0,0 0 1 0 0,0 0 0 0 0,0 0 0 0 0,0 1 0 0 0,0-1 0 0 0,0 0-1 0 0,0 0 1 0 0,0 0 0 0 0,0 0 0 0 0,0 0 0 0 0,0 1 0 0 0,0-1-1 0 0,0 0 1 0 0,0 0 0 0 0,0 0 0 0 0,0 0 0 0 0,0 0 0 0 0,-1 0-1 0 0,1 0 1 0 0,0 1 0 0 0,0-1 0 0 0,0 0 0 0 0,0 0 0 0 0,0 1 1 0 0,-1-1 1 0 0,1 1 0 0 0,-1-1 0 0 0,1 1 0 0 0,-1-1 0 0 0,1 0 0 0 0,-1 1-1 0 0,1-1 1 0 0,-1 1 0 0 0,1-1 0 0 0,-1 0 0 0 0,1 0 0 0 0,-1 1 0 0 0,1-1-1 0 0,-1 0 1 0 0,0 0 0 0 0,1 0 0 0 0,-1 1 0 0 0,1-1 0 0 0,-1 0 0 0 0,0 0-1 0 0,1 0 1 0 0,-1 0 0 0 0,0 0 0 0 0,0 0 0 0 0,-22 0 162 0 0,20 0-123 0 0,-448-16 2192 0 0,-415-17-2021 0 0,853 32-285 0 0,9 1-51 0 0,1 0 0 0 0,-1 0 0 0 0,0 0 0 0 0,0 0 0 0 0,0-1 0 0 0,1 0 1 0 0,-1 0-1 0 0,1 0 0 0 0,-1 0 0 0 0,0 0 0 0 0,1-1 0 0 0,-4-2 1 0 0,7 4 9 0 0,0-1 1 0 0,-1 1 0 0 0,1 0 0 0 0,0-1-1 0 0,0 1 1 0 0,0-1 0 0 0,0 1 0 0 0,0-1 0 0 0,0 1-1 0 0,1-1 1 0 0,-1 1 0 0 0,0-1 0 0 0,0 1-1 0 0,0-1 1 0 0,0 1 0 0 0,1-1 0 0 0,-1 1-1 0 0,0 0 1 0 0,0-1 0 0 0,1 1 0 0 0,-1-1 0 0 0,0 1-1 0 0,0 0 1 0 0,1-1 0 0 0,0 0 0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24.088"/>
    </inkml:context>
    <inkml:brush xml:id="br0">
      <inkml:brushProperty name="width" value="0.05" units="cm"/>
      <inkml:brushProperty name="height" value="0.05" units="cm"/>
      <inkml:brushProperty name="color" value="#E71224"/>
    </inkml:brush>
  </inkml:definitions>
  <inkml:trace contextRef="#ctx0" brushRef="#br0">1003 0 8778 0 0,'-13'2'482'0'0,"0"-1"-1"0"0,1 2 1 0 0,-1 0-1 0 0,1 0 1 0 0,-22 10 0 0 0,-10 2-357 0 0,-170 35 133 0 0,-24 6 552 0 0,-25 11 557 0 0,149-49-3884 0 0,98-17 377 0 0,0-1-3686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5.587"/>
    </inkml:context>
    <inkml:brush xml:id="br0">
      <inkml:brushProperty name="width" value="0.05" units="cm"/>
      <inkml:brushProperty name="height" value="0.05" units="cm"/>
      <inkml:brushProperty name="color" value="#E71224"/>
    </inkml:brush>
  </inkml:definitions>
  <inkml:trace contextRef="#ctx0" brushRef="#br0">1401 156 5513 0 0,'3'-4'313'0'0,"-1"0"1"0"0,1 1-1 0 0,0-1 0 0 0,-1 1 1 0 0,2 0-1 0 0,-1 0 0 0 0,0 0 1 0 0,1 0-1 0 0,-1 1 0 0 0,1-1 1 0 0,0 1-1 0 0,0 0 0 0 0,5-2 1 0 0,-4 1 90 0 0,1 0-1 0 0,-1 0 1 0 0,0 0 0 0 0,0-1 0 0 0,0 0 0 0 0,8-8 0 0 0,-9 5-98 0 0,0 0 1 0 0,0 1-1 0 0,0-1 0 0 0,-1-1 1 0 0,4-13-1 0 0,1-3-224 0 0,-8 24-85 0 0,0 0 0 0 0,0 1 0 0 0,0-1 0 0 0,0 0 0 0 0,0 0-1 0 0,1 0 1 0 0,-1 1 0 0 0,0-1 0 0 0,0 0 0 0 0,0 0 0 0 0,0 0 0 0 0,0 1 0 0 0,0-1-1 0 0,0 0 1 0 0,0 0 0 0 0,0 0 0 0 0,1 0 0 0 0,-1 1 0 0 0,0-1 0 0 0,0 0 0 0 0,0 0 0 0 0,0 0-1 0 0,1 0 1 0 0,-1 0 0 0 0,0 0 0 0 0,0 0 0 0 0,0 1 0 0 0,1-1 0 0 0,-1 0 0 0 0,0 0-1 0 0,0 0 1 0 0,0 0 0 0 0,1 0 0 0 0,-1 0 0 0 0,0 0 0 0 0,0 0 0 0 0,0 0 0 0 0,1 0 0 0 0,-1 0-1 0 0,0 0 1 0 0,0 0 0 0 0,0 0 0 0 0,1 0 0 0 0,-1 0 0 0 0,0 0 0 0 0,0-1 0 0 0,0 1-1 0 0,1 0 1 0 0,-1 0 0 0 0,0 0 0 0 0,0 0 0 0 0,0 0 0 0 0,0 0 0 0 0,1 0 0 0 0,-1-1 0 0 0,0 1-1 0 0,0 0 1 0 0,0 0 0 0 0,0 0 0 0 0,0 0 0 0 0,0-1 0 0 0,1 1 0 0 0,-1 0 0 0 0,2 19-91 0 0,-4-14 97 0 0,0 0 0 0 0,-1 0 1 0 0,0-1-1 0 0,0 1 0 0 0,0-1 1 0 0,-1 0-1 0 0,1 0 1 0 0,-1 0-1 0 0,0 0 0 0 0,0 0 1 0 0,-1-1-1 0 0,1 0 0 0 0,-1 0 1 0 0,1 0-1 0 0,-7 2 0 0 0,-11 5 99 0 0,-1 0-1 0 0,-23 6 1 0 0,37-13-88 0 0,-59 15 307 0 0,-86 13 0 0 0,100-23-79 0 0,1 2-1 0 0,1 3 1 0 0,-74 28-1 0 0,57-7 379 0 0,40-19-17 0 0,-43 15 0 0 0,61-26-497 0 0,0-1 0 0 0,0 0 0 0 0,0-1 0 0 0,-1-1-1 0 0,1 1 1 0 0,-1-2 0 0 0,-19-1 0 0 0,-41-9 23 0 0,-118-32 0 0 0,48 8-481 0 0,23 4-2263 0 0,52 12-5932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5.970"/>
    </inkml:context>
    <inkml:brush xml:id="br0">
      <inkml:brushProperty name="width" value="0.05" units="cm"/>
      <inkml:brushProperty name="height" value="0.05" units="cm"/>
      <inkml:brushProperty name="color" value="#E71224"/>
    </inkml:brush>
  </inkml:definitions>
  <inkml:trace contextRef="#ctx0" brushRef="#br0">1153 6 8842 0 0,'0'-1'193'0'0,"0"1"1"0"0,0 0-1 0 0,0-1 1 0 0,0 1-1 0 0,-1 0 0 0 0,1-1 1 0 0,0 1-1 0 0,0 0 1 0 0,-1 0-1 0 0,1-1 0 0 0,0 1 1 0 0,0 0-1 0 0,-1 0 1 0 0,1-1-1 0 0,0 1 1 0 0,-1 0-1 0 0,1 0 0 0 0,0 0 1 0 0,-1 0-1 0 0,1 0 1 0 0,0-1-1 0 0,-1 1 0 0 0,1 0 1 0 0,-1 0-1 0 0,1 0 1 0 0,0 0-1 0 0,-1 0 1 0 0,1 0-1 0 0,0 0 0 0 0,-1 0 1 0 0,1 0-1 0 0,-1 0 1 0 0,-13 9 2041 0 0,-14 23-2601 0 0,22-24 1069 0 0,-6 4-636 0 0,0 0 0 0 0,0-1 0 0 0,-1-1-1 0 0,0 0 1 0 0,-1-1 0 0 0,0-1 0 0 0,-1 0 0 0 0,1 0 0 0 0,-2-2-1 0 0,1 0 1 0 0,-1 0 0 0 0,-25 4 0 0 0,-15 0-60 0 0,-1-2 1 0 0,-75 0-1 0 0,32-3 24 0 0,55-2-8 0 0,-228 22-2842 0 0,92 2-4257 0 0,137-19 1254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6.997"/>
    </inkml:context>
    <inkml:brush xml:id="br0">
      <inkml:brushProperty name="width" value="0.05" units="cm"/>
      <inkml:brushProperty name="height" value="0.05" units="cm"/>
      <inkml:brushProperty name="color" value="#E71224"/>
    </inkml:brush>
  </inkml:definitions>
  <inkml:trace contextRef="#ctx0" brushRef="#br0">916 0 9386 0 0,'-2'1'400'0'0,"0"-1"-1"0"0,0 1 1 0 0,0-1 0 0 0,0 1 0 0 0,0 0-1 0 0,0 0 1 0 0,0 0 0 0 0,0 0 0 0 0,0 0-1 0 0,0 1 1 0 0,1-1 0 0 0,-1 0 0 0 0,0 1-1 0 0,1-1 1 0 0,-2 3 0 0 0,-27 33-1140 0 0,15-17 1085 0 0,-31 38-392 0 0,-56 93 1 0 0,41-56-26 0 0,40-64-151 0 0,0-2 0 0 0,-50 53 0 0 0,62-73 111 0 0,-1-1 0 0 0,0 0 0 0 0,0 0 0 0 0,-1-1 0 0 0,0 0 0 0 0,0-1 0 0 0,0-1 0 0 0,-1 0 0 0 0,0 0 0 0 0,0-1 0 0 0,0 0 0 0 0,-16 2 0 0 0,10-4-71 0 0,0 0-1 0 0,-1 0 1 0 0,1-2-1 0 0,-1 0 0 0 0,1-2 1 0 0,-1 0-1 0 0,1 0 0 0 0,0-2 1 0 0,0 0-1 0 0,-30-12 0 0 0,40 12 243 0 0,0 1-1 0 0,0-2 0 0 0,1 1 0 0 0,-1-1 1 0 0,1 0-1 0 0,0 0 0 0 0,1-1 0 0 0,-1 0 0 0 0,1 0 1 0 0,0-1-1 0 0,1 1 0 0 0,-1-1 0 0 0,1 0 1 0 0,1-1-1 0 0,-1 1 0 0 0,1-1 0 0 0,1 0 1 0 0,-1 0-1 0 0,1-1 0 0 0,1 1 0 0 0,0 0 1 0 0,0-1-1 0 0,0 0 0 0 0,0-13 0 0 0,2 10-53 0 0,-1 1-1 0 0,1-1 1 0 0,1 1-1 0 0,0-1 1 0 0,1 1-1 0 0,0-1 1 0 0,1 1-1 0 0,0 0 1 0 0,0 0 0 0 0,7-14-1 0 0,-6 19 45 0 0,0 0-1 0 0,0 0 1 0 0,0 0 0 0 0,0 1 0 0 0,1-1-1 0 0,0 1 1 0 0,0 1 0 0 0,0-1 0 0 0,1 0-1 0 0,0 1 1 0 0,0 0 0 0 0,0 1 0 0 0,0-1-1 0 0,0 1 1 0 0,1 0 0 0 0,0 1-1 0 0,12-4 1 0 0,0 1 200 0 0,0 1 0 0 0,1 0 0 0 0,38-2 0 0 0,-52 6-249 0 0,-1 0 0 0 0,1 1 1 0 0,0-1-1 0 0,-1 1 0 0 0,1 0 1 0 0,-1 1-1 0 0,1-1 0 0 0,-1 1 1 0 0,0 0-1 0 0,1 0 0 0 0,-1 1 0 0 0,0-1 1 0 0,-1 1-1 0 0,1 0 0 0 0,0 1 1 0 0,-1-1-1 0 0,0 1 0 0 0,6 6 1 0 0,89 119-119 0 0,25 27 102 0 0,-51-72-11 0 0,-22-23-1062 0 0,98 89 0 0 0,-142-144 671 0 0,0 0 0 0 0,1-1 0 0 0,-1 0 0 0 0,1 0 0 0 0,0 0 0 0 0,1-1 0 0 0,-1-1 0 0 0,0 1 0 0 0,1-2 1 0 0,9 3-1 0 0,4-2-4667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7.430"/>
    </inkml:context>
    <inkml:brush xml:id="br0">
      <inkml:brushProperty name="width" value="0.05" units="cm"/>
      <inkml:brushProperty name="height" value="0.05" units="cm"/>
      <inkml:brushProperty name="color" value="#E71224"/>
    </inkml:brush>
  </inkml:definitions>
  <inkml:trace contextRef="#ctx0" brushRef="#br0">380 66 11130 0 0,'7'-14'5121'0'0,"5"-11"-2511"0"0,-12 24-2576 0 0,1 1 0 0 0,-1-1 0 0 0,1 0 0 0 0,-1 0-1 0 0,0 0 1 0 0,0 1 0 0 0,0-1 0 0 0,1 0 0 0 0,-1 0 0 0 0,0 0 0 0 0,0 1 0 0 0,0-1-1 0 0,0 0 1 0 0,0 0 0 0 0,-1 0 0 0 0,1 0 0 0 0,0 1 0 0 0,0-1 0 0 0,0 0 0 0 0,-1 0-1 0 0,1 0 1 0 0,-1-1 0 0 0,-2 1-27 0 0,-1 0 0 0 0,1 0 0 0 0,-1 0-1 0 0,1 0 1 0 0,-1 0 0 0 0,1 1 0 0 0,-1-1-1 0 0,0 1 1 0 0,1 0 0 0 0,-1 0 0 0 0,0 1-1 0 0,1-1 1 0 0,-1 1 0 0 0,-5 1 0 0 0,-8 0 14 0 0,-117 16 200 0 0,35-3-1730 0 0,33-11-2399 0 0,65-4 3660 0 0,0 0 1 0 0,0 0-1 0 0,0 0 0 0 0,0 0 0 0 0,0 0 1 0 0,0 0-1 0 0,0 0 0 0 0,1 0 0 0 0,-1 0 1 0 0,0 0-1 0 0,0-1 0 0 0,0 1 0 0 0,0 0 1 0 0,0-1-1 0 0,0 1 0 0 0,0-1 0 0 0,0 1 0 0 0,1-1 1 0 0,-1 1-1 0 0,0-1 0 0 0,0 1 0 0 0,1-1 1 0 0,-1 0-1 0 0,0 1 0 0 0,1-1 0 0 0,-1-1 1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7.823"/>
    </inkml:context>
    <inkml:brush xml:id="br0">
      <inkml:brushProperty name="width" value="0.05" units="cm"/>
      <inkml:brushProperty name="height" value="0.05" units="cm"/>
      <inkml:brushProperty name="color" value="#E71224"/>
    </inkml:brush>
  </inkml:definitions>
  <inkml:trace contextRef="#ctx0" brushRef="#br0">674 55 13267 0 0,'0'-2'262'0'0,"0"0"0"0"0,0 0 1 0 0,0 0-1 0 0,-1 0 0 0 0,1 0 1 0 0,0 0-1 0 0,-1 0 0 0 0,0 0 0 0 0,1 0 1 0 0,-1 0-1 0 0,0 0 0 0 0,0 0 1 0 0,0 0-1 0 0,0 0 0 0 0,0 1 0 0 0,-1-1 1 0 0,1 0-1 0 0,-1 1 0 0 0,-1-2 1 0 0,1 1-181 0 0,-1 0 1 0 0,0 0 0 0 0,0 1-1 0 0,0-1 1 0 0,0 1 0 0 0,0 0-1 0 0,-1 0 1 0 0,1 0 0 0 0,0 0-1 0 0,0 1 1 0 0,-5-1 0 0 0,-9 1-524 0 0,0 0 1 0 0,0 1 0 0 0,-34 6-1 0 0,33-4 781 0 0,-100 17-1375 0 0,17-2-4368 0 0,-145 6 1 0 0,216-24 183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8.416"/>
    </inkml:context>
    <inkml:brush xml:id="br0">
      <inkml:brushProperty name="width" value="0.05" units="cm"/>
      <inkml:brushProperty name="height" value="0.05" units="cm"/>
      <inkml:brushProperty name="color" value="#E71224"/>
    </inkml:brush>
  </inkml:definitions>
  <inkml:trace contextRef="#ctx0" brushRef="#br0">1 336 9698 0 0,'2'-5'5835'0'0,"7"-17"-4370"0"0,-4 12-1225 0 0,0 1-1 0 0,1 0 1 0 0,0 1 0 0 0,0 0-1 0 0,1 0 1 0 0,14-14-1 0 0,52-39 692 0 0,-65 54-921 0 0,19-14 81 0 0,9-7-20 0 0,70-44 1 0 0,-93 65-97 0 0,0 0 1 0 0,1 1-1 0 0,-1 1 1 0 0,1 0-1 0 0,1 1 0 0 0,-1 0 1 0 0,0 1-1 0 0,1 1 1 0 0,26-1-1 0 0,-23 3-63 0 0,0 1 0 0 0,0 1 0 0 0,0 1 1 0 0,0 0-1 0 0,26 9 0 0 0,-35-9 49 0 0,0 0 1 0 0,0 1 0 0 0,0 0 0 0 0,-1 1-1 0 0,0 0 1 0 0,0 0 0 0 0,0 1-1 0 0,-1 0 1 0 0,1 0 0 0 0,-1 1-1 0 0,-1 0 1 0 0,8 9 0 0 0,-12-12 28 0 0,0 0 0 0 0,-1 0 0 0 0,0 0 0 0 0,0 0 0 0 0,0 0 0 0 0,0 0 0 0 0,0 0 0 0 0,-1 0 0 0 0,0 0 0 0 0,0 0 0 0 0,0 1 0 0 0,0-1 0 0 0,-1 0 0 0 0,1 0 0 0 0,-1 0 0 0 0,0 0 0 0 0,0 0 0 0 0,-1 0 0 0 0,1 0 0 0 0,-3 3 0 0 0,-3 9-21 0 0,0-1 1 0 0,-1-1-1 0 0,-17 24 1 0 0,12-21-34 0 0,-1-1 0 0 0,-1 0 0 0 0,0-2 1 0 0,-1 1-1 0 0,0-2 0 0 0,-2 0 1 0 0,-22 13-1 0 0,26-18 70 0 0,-1 0-1 0 0,0-1 1 0 0,-1-1-1 0 0,0 0 1 0 0,1-1 0 0 0,-2-1-1 0 0,1 0 1 0 0,0-1 0 0 0,-30 1-1 0 0,40-5 66 0 0,0 0 1 0 0,1 0-1 0 0,-1 0 0 0 0,1-1 0 0 0,-1 0 1 0 0,1 0-1 0 0,-10-5 0 0 0,14 6-28 0 0,-1 0-1 0 0,1 0 0 0 0,-1 0 1 0 0,0 0-1 0 0,1-1 1 0 0,0 1-1 0 0,-1 0 1 0 0,1-1-1 0 0,0 1 0 0 0,0-1 1 0 0,0 1-1 0 0,-2-3 1 0 0,3 3-22 0 0,0 0 1 0 0,0 0-1 0 0,-1 1 1 0 0,1-1-1 0 0,0 0 1 0 0,0 0-1 0 0,0 0 1 0 0,0 0-1 0 0,0 0 1 0 0,0 0-1 0 0,0 0 0 0 0,1 1 1 0 0,-1-1-1 0 0,0 0 1 0 0,0 0-1 0 0,1 0 1 0 0,-1 0-1 0 0,1 0 1 0 0,-1 1-1 0 0,0-1 1 0 0,1 0-1 0 0,-1 0 1 0 0,1 1-1 0 0,0-1 1 0 0,-1 0-1 0 0,1 1 1 0 0,0-1-1 0 0,2-1-12 0 0,-1 0 0 0 0,1 0 0 0 0,0 1 0 0 0,0-1-1 0 0,0 1 1 0 0,-1 0 0 0 0,1 0 0 0 0,0 0 0 0 0,1 0 0 0 0,-1 1 0 0 0,0-1 0 0 0,0 1-1 0 0,0-1 1 0 0,0 1 0 0 0,0 0 0 0 0,0 1 0 0 0,4-1 0 0 0,58 13-208 0 0,-52-10 121 0 0,9 2-171 0 0,-1 2 0 0 0,1 0 0 0 0,-1 1 1 0 0,-1 1-1 0 0,0 1 0 0 0,37 25 0 0 0,-47-28 246 0 0,0 1-1 0 0,0 0 0 0 0,-1 1 1 0 0,0 0-1 0 0,0 0 1 0 0,-1 1-1 0 0,-1 0 1 0 0,0 1-1 0 0,0 0 1 0 0,-1 0-1 0 0,0 0 1 0 0,-1 1-1 0 0,7 21 1 0 0,-11-26 2 0 0,0-1 0 0 0,0 1 1 0 0,-1-1-1 0 0,0 0 0 0 0,-1 1 1 0 0,0-1-1 0 0,1 1 0 0 0,-2-1 1 0 0,1 0-1 0 0,-1 0 0 0 0,0 1 1 0 0,0-1-1 0 0,-1 0 0 0 0,0-1 1 0 0,-3 7-1 0 0,-7 8 31 0 0,0 0 0 0 0,-26 30 1 0 0,31-41 22 0 0,0 0 0 0 0,-1-1 1 0 0,0-1-1 0 0,0 1 0 0 0,-1-2 0 0 0,0 1 1 0 0,0-1-1 0 0,-1-1 0 0 0,1 0 0 0 0,-1 0 1 0 0,-1-1-1 0 0,1 0 0 0 0,0-1 0 0 0,-1 0 1 0 0,1-1-1 0 0,-15 0 0 0 0,-14 0 23 0 0,-1-2 1 0 0,1-2-1 0 0,-55-9 0 0 0,59 6-142 0 0,11 4-340 0 0,-8-1-2053 0 0,15-4-4641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36.832"/>
    </inkml:context>
    <inkml:brush xml:id="br0">
      <inkml:brushProperty name="width" value="0.05" units="cm"/>
      <inkml:brushProperty name="height" value="0.05" units="cm"/>
      <inkml:brushProperty name="color" value="#E71224"/>
    </inkml:brush>
  </inkml:definitions>
  <inkml:trace contextRef="#ctx0" brushRef="#br0">44 595 8 0 0,'-1'-1'5339'0'0,"0"-2"-4483"0"0,1 3-837 0 0,0 0 1 0 0,-1-1 0 0 0,1 1-1 0 0,0-1 1 0 0,0 1-1 0 0,-1 0 1 0 0,1-1 0 0 0,-1 1-1 0 0,1 0 1 0 0,0-1-1 0 0,-1 1 1 0 0,1 0 0 0 0,-1-1-1 0 0,1 1 1 0 0,0 0 0 0 0,-1 0-1 0 0,1 0 1 0 0,-1-1-1 0 0,1 1 1 0 0,-1 0 0 0 0,1 0-1 0 0,-1 0 1 0 0,1 0-1 0 0,-1 0 1 0 0,1 0 0 0 0,-1 0-1 0 0,1 0 1 0 0,-1 0 0 0 0,0 0-1 0 0,-2 14 732 0 0,11 22 573 0 0,-8-35-1274 0 0,0 0-1 0 0,1-1 1 0 0,-1 0-1 0 0,0 1 1 0 0,1-1 0 0 0,-1 1-1 0 0,1-1 1 0 0,-1 1 0 0 0,0-1-1 0 0,1 0 1 0 0,-1 1-1 0 0,1-1 1 0 0,-1 0 0 0 0,1 1-1 0 0,-1-1 1 0 0,1 0 0 0 0,-1 0-1 0 0,1 1 1 0 0,-1-1-1 0 0,1 0 1 0 0,0 0 0 0 0,-1 0-1 0 0,1 0 1 0 0,-1 0 0 0 0,1 0-1 0 0,-1 0 1 0 0,1 0-1 0 0,-1 0 1 0 0,1 0 0 0 0,0 0-1 0 0,-1 0 1 0 0,1 0 0 0 0,0-1-1 0 0,24-15 527 0 0,-21 13-449 0 0,-1-1-1 0 0,1 0 1 0 0,-1 0-1 0 0,1 0 1 0 0,-1 0 0 0 0,0-1-1 0 0,-1 1 1 0 0,1-1-1 0 0,2-7 1 0 0,6-48 692 0 0,-5 24-596 0 0,1 0 0 0 0,2 1 0 0 0,2 0 1 0 0,17-42-1 0 0,15-10 141 0 0,40-91-136 0 0,-82 176-254 0 0,0-1 1 0 0,0 0 0 0 0,0 1-1 0 0,1-1 1 0 0,-1 0-1 0 0,1 1 1 0 0,-1 0-1 0 0,1-1 1 0 0,0 1 0 0 0,4-4-1 0 0,-6 6 5 0 0,1 0 0 0 0,-1 0-1 0 0,0-1 1 0 0,1 1 0 0 0,-1 0 0 0 0,0 0-1 0 0,1 0 1 0 0,-1 0 0 0 0,1 0 0 0 0,-1 0-1 0 0,0 0 1 0 0,1 0 0 0 0,-1 0 0 0 0,1 0-1 0 0,-1 0 1 0 0,0 0 0 0 0,1 0 0 0 0,-1 0-1 0 0,0 0 1 0 0,1 0 0 0 0,-1 0 0 0 0,0 1-1 0 0,1-1 1 0 0,-1 0 0 0 0,0 0 0 0 0,1 0-1 0 0,-1 1 1 0 0,0-1 0 0 0,1 1-1 0 0,9 19-511 0 0,-3 12 383 0 0,-1 0 0 0 0,-2 1 0 0 0,-2-1 1 0 0,-1 1-1 0 0,-3 41 0 0 0,0 0-150 0 0,2-68 284 0 0,0 0-1 0 0,0 0 1 0 0,-1-1-1 0 0,0 1 1 0 0,0 0-1 0 0,-3 8 1 0 0,3-13 20 0 0,1-1 0 0 0,0 1 1 0 0,0-1-1 0 0,0 1 0 0 0,-1-1 0 0 0,1 1 0 0 0,0-1 1 0 0,0 0-1 0 0,-1 1 0 0 0,1-1 0 0 0,-1 1 0 0 0,1-1 1 0 0,0 0-1 0 0,-1 1 0 0 0,1-1 0 0 0,-1 0 0 0 0,1 1 1 0 0,0-1-1 0 0,-1 0 0 0 0,1 0 0 0 0,-1 1 0 0 0,1-1 0 0 0,-1 0 1 0 0,1 0-1 0 0,-1 0 0 0 0,1 0 0 0 0,-1 0 0 0 0,0 0 1 0 0,0 0-1 0 0,0 0 21 0 0,-1-1 1 0 0,1 0-1 0 0,-1 0 0 0 0,1 0 0 0 0,0 0 1 0 0,-1 0-1 0 0,1 0 0 0 0,0 0 1 0 0,0 0-1 0 0,0 0 0 0 0,0 0 1 0 0,0-1-1 0 0,0 1 0 0 0,0 0 1 0 0,-1-2-1 0 0,-3-7 10 0 0,0 1 0 0 0,1-1 0 0 0,-1 0-1 0 0,2 0 1 0 0,0 0 0 0 0,0 0 0 0 0,1-1 0 0 0,0 1 0 0 0,0-1 0 0 0,2 0-1 0 0,-1 1 1 0 0,3-21 0 0 0,-1 19 32 0 0,0 0-1 0 0,1 1 1 0 0,0-1-1 0 0,1 1 1 0 0,1 0 0 0 0,0 0-1 0 0,0 0 1 0 0,1 1 0 0 0,0-1-1 0 0,1 1 1 0 0,11-16-1 0 0,-16 26-63 0 0,0-1-1 0 0,0 0 0 0 0,0 0 1 0 0,-1 1-1 0 0,1-1 0 0 0,0 0 0 0 0,-1 0 1 0 0,1 0-1 0 0,-1 0 0 0 0,1 0 1 0 0,-1 0-1 0 0,1 0 0 0 0,-1 0 0 0 0,0 0 1 0 0,1 0-1 0 0,-1 0 0 0 0,0 0 1 0 0,0-1-1 0 0,0 1 0 0 0,0 0 1 0 0,0 0-1 0 0,0 0 0 0 0,0 0 0 0 0,0 0 1 0 0,-1 0-1 0 0,1 0 0 0 0,0 0 1 0 0,0 0-1 0 0,-1 0 0 0 0,1 0 1 0 0,-1 0-1 0 0,1 0 0 0 0,-2-2 0 0 0,1 2-10 0 0,0 1-1 0 0,-1-1 0 0 0,1 0 0 0 0,0 0 0 0 0,-1 1 0 0 0,1-1 1 0 0,0 1-1 0 0,-1-1 0 0 0,1 1 0 0 0,-1 0 0 0 0,1-1 0 0 0,-1 1 1 0 0,1 0-1 0 0,0 0 0 0 0,-1 0 0 0 0,1 0 0 0 0,-1 0 0 0 0,1 0 1 0 0,-1 1-1 0 0,1-1 0 0 0,-1 0 0 0 0,1 1 0 0 0,-1-1 0 0 0,-1 2 1 0 0,-2 1-7 0 0,0 0 1 0 0,0 1-1 0 0,0 0 1 0 0,0 0 0 0 0,1 1-1 0 0,-1-1 1 0 0,1 1-1 0 0,-6 8 1 0 0,-15 16 146 0 0,4-11-49 0 0,-1-2 1 0 0,-42 23-1 0 0,41-26-1044 0 0,1 2 0 0 0,-39 30 1 0 0,39-21-2658 0 0,17-16-1491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5.189"/>
    </inkml:context>
    <inkml:brush xml:id="br0">
      <inkml:brushProperty name="width" value="0.05" units="cm"/>
      <inkml:brushProperty name="height" value="0.05" units="cm"/>
      <inkml:brushProperty name="color" value="#E71224"/>
    </inkml:brush>
  </inkml:definitions>
  <inkml:trace contextRef="#ctx0" brushRef="#br0">1 100 12667 0 0,'0'-2'600'0'0,"0"-1"0"0"0,1 1 0 0 0,-1-1 1 0 0,1 1-1 0 0,0 0 0 0 0,0-1 0 0 0,0 1 1 0 0,0 0-1 0 0,0 0 0 0 0,2-2 1 0 0,29-36 565 0 0,-27 34-850 0 0,-1 3-295 0 0,0 0-1 0 0,-1 0 0 0 0,1 1 1 0 0,0 0-1 0 0,0-1 0 0 0,0 2 0 0 0,0-1 1 0 0,1 0-1 0 0,-1 1 0 0 0,0 0 0 0 0,1 0 1 0 0,-1 0-1 0 0,1 1 0 0 0,-1-1 1 0 0,1 1-1 0 0,-1 0 0 0 0,1 0 0 0 0,0 1 1 0 0,4 0-1 0 0,2 1-13 0 0,0-1 0 0 0,-1 2 0 0 0,0-1 1 0 0,1 1-1 0 0,-1 1 0 0 0,0 0 0 0 0,10 6 0 0 0,-15-8-14 0 0,-1 1-1 0 0,0 0 1 0 0,0 0-1 0 0,-1 0 1 0 0,1 0-1 0 0,0 0 1 0 0,-1 1-1 0 0,0-1 1 0 0,0 1-1 0 0,0 0 1 0 0,0 0-1 0 0,-1 0 1 0 0,1 1-1 0 0,-1-1 1 0 0,0 1-1 0 0,2 7 1 0 0,-3-7 0 0 0,0 1 1 0 0,-1 0 0 0 0,0 0-1 0 0,0 0 1 0 0,0 0 0 0 0,0 0-1 0 0,-1 0 1 0 0,0-1 0 0 0,0 1-1 0 0,-1 0 1 0 0,-4 10 0 0 0,-1 1 8 0 0,-2-1 0 0 0,0 0 0 0 0,-1-1-1 0 0,0 0 1 0 0,-1-1 0 0 0,-1 0 0 0 0,-24 22 0 0 0,-112 88 112 0 0,147-123-110 0 0,-1 0 1 0 0,0 0-1 0 0,1 0 1 0 0,-1 0-1 0 0,1 1 1 0 0,-1-1 0 0 0,1 0-1 0 0,0 1 1 0 0,0-1-1 0 0,-1 1 1 0 0,1 0 0 0 0,0-1-1 0 0,0 1 1 0 0,1 0-1 0 0,-1-1 1 0 0,0 1-1 0 0,0 0 1 0 0,1 0 0 0 0,-1 3-1 0 0,1-3 6 0 0,1-1 0 0 0,0 0 0 0 0,-1 0-1 0 0,1 0 1 0 0,0 1 0 0 0,0-1 0 0 0,0 0 0 0 0,0 0-1 0 0,0 0 1 0 0,0-1 0 0 0,0 1 0 0 0,0 0 0 0 0,0 0-1 0 0,1 0 1 0 0,-1-1 0 0 0,0 1 0 0 0,1-1-1 0 0,-1 1 1 0 0,0-1 0 0 0,1 1 0 0 0,-1-1 0 0 0,0 0-1 0 0,1 0 1 0 0,-1 1 0 0 0,1-1 0 0 0,2-1 0 0 0,59 7 198 0 0,115-3 1 0 0,-41-12-273 0 0,40 0-482 0 0,-118 11-3448 0 0,-1 3-3362 0 0,-47-4 843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9.027"/>
    </inkml:context>
    <inkml:brush xml:id="br0">
      <inkml:brushProperty name="width" value="0.05" units="cm"/>
      <inkml:brushProperty name="height" value="0.05" units="cm"/>
      <inkml:brushProperty name="color" value="#E71224"/>
    </inkml:brush>
  </inkml:definitions>
  <inkml:trace contextRef="#ctx0" brushRef="#br0">1264 1 5609 0 0,'-10'0'7382'0'0,"2"1"-3670"0"0,5 0-3658 0 0,0 0 1 0 0,0 1-1 0 0,0-1 1 0 0,0 1 0 0 0,0-1-1 0 0,1 1 1 0 0,-1 0-1 0 0,0 0 1 0 0,1 0-1 0 0,0 0 1 0 0,-4 3-1 0 0,-22 26 91 0 0,-34 49 0 0 0,38-48-116 0 0,-50 54 0 0 0,-183 135 913 0 0,162-145-728 0 0,-159 165 0 0 0,26 31-577 0 0,147-180-1185 0 0,70-81 524 0 0,-1-1 0 0 0,0 0 0 0 0,-16 9 0 0 0,26-18 638 0 0,0 1 1 0 0,0-1-1 0 0,-1 0 0 0 0,1 0 0 0 0,0-1 0 0 0,-1 1 1 0 0,1 0-1 0 0,-1-1 0 0 0,1 1 0 0 0,0-1 0 0 0,-1 0 1 0 0,1 0-1 0 0,-5 0 0 0 0,0-1-4928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39.663"/>
    </inkml:context>
    <inkml:brush xml:id="br0">
      <inkml:brushProperty name="width" value="0.05" units="cm"/>
      <inkml:brushProperty name="height" value="0.05" units="cm"/>
      <inkml:brushProperty name="color" value="#E71224"/>
    </inkml:brush>
  </inkml:definitions>
  <inkml:trace contextRef="#ctx0" brushRef="#br0">0 268 10402 0 0,'1'-1'478'0'0,"-1"-1"-1"0"0,1 0 1 0 0,-1 0 0 0 0,1 1-1 0 0,0-1 1 0 0,0 0 0 0 0,-1 1-1 0 0,1-1 1 0 0,0 1 0 0 0,1-1-1 0 0,-1 1 1 0 0,0 0-1 0 0,0-1 1 0 0,2 0 0 0 0,27-23-579 0 0,-16 14 465 0 0,0-4-46 0 0,0 0 0 0 0,-1-1-1 0 0,12-19 1 0 0,17-21 1373 0 0,-35 49-1612 0 0,-1-1-1 0 0,1 1 0 0 0,1 0 0 0 0,0 0 0 0 0,0 1 1 0 0,12-8-1 0 0,-14 11-145 0 0,-1 1-1 0 0,1 0 1 0 0,0 0-1 0 0,0 1 1 0 0,-1-1 0 0 0,1 1-1 0 0,0 0 1 0 0,0 1 0 0 0,0-1-1 0 0,0 1 1 0 0,0 0 0 0 0,9 2-1 0 0,4 1-261 0 0,0 1 0 0 0,-1 0 0 0 0,1 1 0 0 0,-1 2 0 0 0,0-1 0 0 0,-1 2 0 0 0,25 14 0 0 0,-31-16 204 0 0,-1 1 1 0 0,0 0-1 0 0,0 1 0 0 0,-1 0 1 0 0,0 0-1 0 0,0 1 0 0 0,-1 0 1 0 0,0 0-1 0 0,-1 1 0 0 0,0 0 1 0 0,0 1-1 0 0,8 18 0 0 0,-13-24 108 0 0,0 0-1 0 0,-1 0 0 0 0,0 0 0 0 0,1 0 0 0 0,-2 0 0 0 0,1 0 0 0 0,-1 0 0 0 0,1 0 0 0 0,-1 0 0 0 0,-1 0 0 0 0,1 0 0 0 0,-1 0 0 0 0,0 0 0 0 0,0 0 0 0 0,0 0 0 0 0,-1 0 0 0 0,0 0 0 0 0,0 0 0 0 0,0-1 0 0 0,0 1 0 0 0,-1-1 0 0 0,0 0 0 0 0,0 0 0 0 0,0 1 0 0 0,0-2 0 0 0,-1 1 0 0 0,1 0 0 0 0,-5 2 0 0 0,-12 10 35 0 0,0-1-1 0 0,-1-2 0 0 0,0 0 0 0 0,-36 16 1 0 0,19-11-4 0 0,11-3-6 0 0,0 2 0 0 0,1 0 0 0 0,0 1 0 0 0,-31 31 0 0 0,42-34 2 0 0,0 1 1 0 0,1 1 0 0 0,0 0 0 0 0,1 1 0 0 0,1 0-1 0 0,1 1 1 0 0,-10 24 0 0 0,16-32-13 0 0,0 0-1 0 0,1 1 1 0 0,0 0-1 0 0,1-1 1 0 0,0 2-1 0 0,-1 12 1 0 0,5-26 70 0 0,0 0 1 0 0,-1 0-1 0 0,1 0 0 0 0,-1 0 0 0 0,1 1 1 0 0,0-1-1 0 0,0 0 0 0 0,-1 0 1 0 0,1 0-1 0 0,0 1 0 0 0,0-1 0 0 0,0 1 1 0 0,0-1-1 0 0,0 1 0 0 0,0-1 1 0 0,0 1-1 0 0,0-1 0 0 0,0 1 0 0 0,0 0 1 0 0,2-1-1 0 0,28-7 738 0 0,-26 7-689 0 0,103-19 257 0 0,123-8 1 0 0,-26 5-3145 0 0,-145 14-1474 0 0,81-24 0 0 0,-113 24-1056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40.173"/>
    </inkml:context>
    <inkml:brush xml:id="br0">
      <inkml:brushProperty name="width" value="0.05" units="cm"/>
      <inkml:brushProperty name="height" value="0.05" units="cm"/>
      <inkml:brushProperty name="color" value="#E71224"/>
    </inkml:brush>
  </inkml:definitions>
  <inkml:trace contextRef="#ctx0" brushRef="#br0">27 168 10858 0 0,'-3'-31'7536'0'0,"-8"-14"-4419"0"0,-2-6-2615 0 0,13 50-511 0 0,1 0 1 0 0,-1 0-1 0 0,0 1 1 0 0,0-1-1 0 0,0 0 1 0 0,0 1-1 0 0,1-1 0 0 0,-1 0 1 0 0,0 1-1 0 0,1-1 1 0 0,-1 0-1 0 0,1 1 1 0 0,-1-1-1 0 0,1 1 1 0 0,-1-1-1 0 0,1 1 1 0 0,-1-1-1 0 0,1 1 1 0 0,-1-1-1 0 0,1 1 1 0 0,-1-1-1 0 0,1 1 1 0 0,0 0-1 0 0,-1-1 0 0 0,1 1 1 0 0,0 0-1 0 0,-1 0 1 0 0,1-1-1 0 0,0 1 1 0 0,0 0-1 0 0,-1 0 1 0 0,1 0-1 0 0,0 0 1 0 0,0 0-1 0 0,-1 0 1 0 0,1 0-1 0 0,0 0 1 0 0,0 0-1 0 0,36 3-463 0 0,-33-3 454 0 0,56 3 115 0 0,1-2-1 0 0,-1-3 1 0 0,106-18 0 0 0,-140 17-28 0 0,14-1-37 0 0,-1 2 0 0 0,1 1 1 0 0,70 9-1 0 0,-45 2-137 0 0,95 26 1 0 0,-106-21-36 0 0,193 48-6 0 0,-209-57 214 0 0,0-1 0 0 0,1-2-1 0 0,-1-1 1 0 0,64-6 0 0 0,-3-10 99 0 0,-41 5-113 0 0,80-1 1 0 0,-120 10-99 0 0,0 0-1 0 0,0 2 1 0 0,0 0-1 0 0,0 1 1 0 0,-1 1 0 0 0,1 1-1 0 0,-1 0 1 0 0,29 14-1 0 0,25 21-3748 0 0,-82-52-3058 0 0,-23-25 4886 0 0,-3 8 435 0 0,16 12-3353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40.719"/>
    </inkml:context>
    <inkml:brush xml:id="br0">
      <inkml:brushProperty name="width" value="0.05" units="cm"/>
      <inkml:brushProperty name="height" value="0.05" units="cm"/>
      <inkml:brushProperty name="color" value="#E71224"/>
    </inkml:brush>
  </inkml:definitions>
  <inkml:trace contextRef="#ctx0" brushRef="#br0">43 25 6857 0 0,'0'0'692'0'0,"-19"-11"6950"0"0,19 11-7594 0 0,0 0 0 0 0,-1-1 0 0 0,1 1 1 0 0,0 0-1 0 0,0 0 0 0 0,-1 0 0 0 0,1 0 1 0 0,0 0-1 0 0,0-1 0 0 0,-1 1 0 0 0,1 0 0 0 0,0 0 1 0 0,0 0-1 0 0,0-1 0 0 0,-1 1 0 0 0,1 0 0 0 0,0 0 1 0 0,0-1-1 0 0,0 1 0 0 0,0 0 0 0 0,0 0 0 0 0,0-1 1 0 0,0 1-1 0 0,-1 0 0 0 0,1 0 0 0 0,0-1 0 0 0,0 1 1 0 0,0 0-1 0 0,0-1 0 0 0,0 1 0 0 0,0 0 1 0 0,0 0-1 0 0,0-1 0 0 0,0 1 0 0 0,1 0 0 0 0,-1-1 1 0 0,0 1-1 0 0,0 0 0 0 0,0 0 0 0 0,0-1 0 0 0,0 1 1 0 0,0 0-1 0 0,1 0 0 0 0,-1-1 0 0 0,0 1 0 0 0,0 0 1 0 0,0 0-1 0 0,0 0 0 0 0,1-1 0 0 0,-1 1 1 0 0,0 0-1 0 0,0 0 0 0 0,1 0 0 0 0,-1 0 0 0 0,0-1 1 0 0,0 1-1 0 0,1 0 0 0 0,-1 0 0 0 0,0 0 0 0 0,0 0 1 0 0,1 0-1 0 0,-1 0 0 0 0,0 0 0 0 0,1 0 0 0 0,-1 0 1 0 0,0 0-1 0 0,0 0 0 0 0,1 0 0 0 0,1 0-25 0 0,0 0-1 0 0,0 0 1 0 0,1 0-1 0 0,-1 1 1 0 0,0-1-1 0 0,0 1 1 0 0,0-1-1 0 0,0 1 1 0 0,0 0-1 0 0,0-1 1 0 0,0 1-1 0 0,-1 0 1 0 0,1 0-1 0 0,3 3 0 0 0,26 20-60 0 0,-29-22 45 0 0,69 58 42 0 0,3-2 0 0 0,2-4 0 0 0,125 67 0 0 0,-46-27-67 0 0,-14-9-4 0 0,15 9-76 0 0,-34-20-11 0 0,-204-78-607 0 0,57 3 798 0 0,0 1 1 0 0,0 1-1 0 0,0 1 1 0 0,-44 10 0 0 0,53-8-36 0 0,0 2 1 0 0,1 0 0 0 0,-1 0-1 0 0,1 1 1 0 0,0 1-1 0 0,1 1 1 0 0,0 0 0 0 0,-15 13-1 0 0,-67 59 109 0 0,45-36-165 0 0,-1-2 0 0 0,-2-2 0 0 0,-105 59 0 0 0,109-74-248 0 0,-73 33-43 0 0,106-52-1598 0 0,-1-1 0 0 0,-31 6-1 0 0,31-11-2160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46.875"/>
    </inkml:context>
    <inkml:brush xml:id="br0">
      <inkml:brushProperty name="width" value="0.05" units="cm"/>
      <inkml:brushProperty name="height" value="0.05" units="cm"/>
      <inkml:brushProperty name="color" value="#E71224"/>
    </inkml:brush>
  </inkml:definitions>
  <inkml:trace contextRef="#ctx0" brushRef="#br0">1 239 4233 0 0,'3'4'3217'0'0,"6"5"-520"0"0,-13-24-1003 0 0,2 12-1578 0 0,1 0 0 0 0,0 0 1 0 0,0 0-1 0 0,0 0 0 0 0,0 0 0 0 0,0 0 0 0 0,1-1 0 0 0,0 1 0 0 0,-1 0 0 0 0,1 0 0 0 0,0-1 0 0 0,1 1 1 0 0,-1 0-1 0 0,1 0 0 0 0,-1 0 0 0 0,1-1 0 0 0,0 1 0 0 0,0 0 0 0 0,0 0 0 0 0,0 0 0 0 0,1 0 0 0 0,-1 0 1 0 0,1 1-1 0 0,0-1 0 0 0,0 0 0 0 0,0 1 0 0 0,0-1 0 0 0,0 1 0 0 0,1 0 0 0 0,-1-1 0 0 0,6-2 1 0 0,8-6-13 0 0,0 0 1 0 0,1 1-1 0 0,0 1 1 0 0,23-9 0 0 0,-16 7-3 0 0,7-4-74 0 0,0 1 0 0 0,0 2 0 0 0,39-9-1 0 0,-59 18-30 0 0,0 1-1 0 0,0 1 0 0 0,0 0 0 0 0,1 0 0 0 0,-1 1 0 0 0,0 1 0 0 0,0-1 1 0 0,0 2-1 0 0,0 0 0 0 0,0 0 0 0 0,0 1 0 0 0,0 0 0 0 0,15 8 0 0 0,-16-6-3 0 0,-1 0 0 0 0,1 0 0 0 0,-2 1 0 0 0,1 0 0 0 0,-1 0-1 0 0,0 1 1 0 0,0 1 0 0 0,0-1 0 0 0,-1 1 0 0 0,-1 0-1 0 0,9 14 1 0 0,-12-18 3 0 0,-1 1 0 0 0,1-1-1 0 0,-1 1 1 0 0,-1 0 0 0 0,1-1-1 0 0,-1 1 1 0 0,0 0 0 0 0,0 0-1 0 0,0 0 1 0 0,-1 0 0 0 0,1 0-1 0 0,-1 0 1 0 0,-1 1 0 0 0,1-1 0 0 0,-1 0-1 0 0,0 0 1 0 0,0 0 0 0 0,0-1-1 0 0,0 1 1 0 0,-1 0 0 0 0,0 0-1 0 0,0-1 1 0 0,0 1 0 0 0,-1-1-1 0 0,0 1 1 0 0,-3 4 0 0 0,-18 19-31 0 0,-1-2 1 0 0,-1 0-1 0 0,-57 43 1 0 0,-24 24 1 0 0,92-78 35 0 0,0 0 0 0 0,1 1 1 0 0,1 1-1 0 0,0 0 0 0 0,2 1 0 0 0,0 0 1 0 0,0 1-1 0 0,2 0 0 0 0,1 0 0 0 0,0 1 1 0 0,-9 41-1 0 0,16-61 26 0 0,1 1 1 0 0,0-1-1 0 0,0 1 1 0 0,0 0-1 0 0,0-1 1 0 0,0 1 0 0 0,0 0-1 0 0,0-1 1 0 0,0 1-1 0 0,0-1 1 0 0,0 1-1 0 0,0 0 1 0 0,0-1-1 0 0,0 1 1 0 0,0-1-1 0 0,1 1 1 0 0,-1-1 0 0 0,0 1-1 0 0,0 0 1 0 0,1-1-1 0 0,-1 1 1 0 0,0-1-1 0 0,1 1 1 0 0,-1-1-1 0 0,1 0 1 0 0,-1 1-1 0 0,1-1 1 0 0,-1 1 0 0 0,1-1-1 0 0,-1 0 1 0 0,1 1-1 0 0,-1-1 1 0 0,1 0-1 0 0,-1 1 1 0 0,1-1-1 0 0,-1 0 1 0 0,1 0-1 0 0,0 0 1 0 0,-1 0 0 0 0,1 1-1 0 0,-1-1 1 0 0,1 0-1 0 0,0 0 1 0 0,-1 0-1 0 0,1 0 1 0 0,-1 0-1 0 0,1-1 1 0 0,0 1-1 0 0,-1 0 1 0 0,1 0-1 0 0,-1 0 1 0 0,1 0 0 0 0,1-1-1 0 0,45-15 912 0 0,-26 8-837 0 0,36-5 237 0 0,0 3 0 0 0,75-5 0 0 0,1 1-877 0 0,-97 8-1478 0 0,59-17 0 0 0,-91 21 1573 0 0,-1 1-1 0 0,1-1 1 0 0,-1 1 0 0 0,1-1 0 0 0,-1 0-1 0 0,1 0 1 0 0,-1-1 0 0 0,0 1 0 0 0,0-1-1 0 0,0 1 1 0 0,-1-1 0 0 0,1 0-1 0 0,0 0 1 0 0,-1 0 0 0 0,4-7 0 0 0,3-6-4819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47.319"/>
    </inkml:context>
    <inkml:brush xml:id="br0">
      <inkml:brushProperty name="width" value="0.05" units="cm"/>
      <inkml:brushProperty name="height" value="0.05" units="cm"/>
      <inkml:brushProperty name="color" value="#E71224"/>
    </inkml:brush>
  </inkml:definitions>
  <inkml:trace contextRef="#ctx0" brushRef="#br0">1225 10 11282 0 0,'7'-9'5650'0'0,"-7"17"-4329"0"0,-7 19-1669 0 0,-13 21 192 0 0,-2-1 0 0 0,-2-2 1 0 0,-2 0-1 0 0,-2-2 0 0 0,-2 0 0 0 0,-51 55 0 0 0,-181 194-331 0 0,-94 154 440 0 0,282-346 38 0 0,2 2-931 0 0,5 4 0 0 0,-58 121 0 0 0,88-156-5195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47.911"/>
    </inkml:context>
    <inkml:brush xml:id="br0">
      <inkml:brushProperty name="width" value="0.05" units="cm"/>
      <inkml:brushProperty name="height" value="0.05" units="cm"/>
      <inkml:brushProperty name="color" value="#E71224"/>
    </inkml:brush>
  </inkml:definitions>
  <inkml:trace contextRef="#ctx0" brushRef="#br0">27 393 9706 0 0,'9'-23'5706'0'0,"8"-20"-284"0"0,4 5-4674 0 0,-18 34-844 0 0,0-1-1 0 0,1 1 0 0 0,-1 0 1 0 0,1 0-1 0 0,0 0 1 0 0,0 1-1 0 0,1 0 1 0 0,-1-1-1 0 0,1 1 1 0 0,0 1-1 0 0,-1-1 0 0 0,1 1 1 0 0,1 0-1 0 0,6-2 1 0 0,-3 1 54 0 0,1 0 1 0 0,-1-1-1 0 0,0 0 1 0 0,0 0 0 0 0,-1-1-1 0 0,1 0 1 0 0,-1-1-1 0 0,0 1 1 0 0,-1-2-1 0 0,9-7 1 0 0,-2-2 131 0 0,0-1-1 0 0,-1-1 1 0 0,16-28-1 0 0,-26 40-85 0 0,1 0 0 0 0,0 0 0 0 0,0 0 0 0 0,1 1 0 0 0,-1-1 0 0 0,1 1 0 0 0,1 0 0 0 0,-1 1 0 0 0,1-1 0 0 0,-1 1 0 0 0,1 0 0 0 0,11-5 0 0 0,-11 7-29 0 0,1 0 0 0 0,-1 0 1 0 0,1 1-1 0 0,0 0 1 0 0,-1 0-1 0 0,1 1 0 0 0,0-1 1 0 0,0 1-1 0 0,0 1 0 0 0,-1-1 1 0 0,1 1-1 0 0,0 1 1 0 0,9 2-1 0 0,-5 0-129 0 0,0 0 1 0 0,0 0-1 0 0,-1 1 0 0 0,1 0 1 0 0,-1 1-1 0 0,0 0 1 0 0,-1 1-1 0 0,0 0 0 0 0,0 0 1 0 0,0 1-1 0 0,-1 0 1 0 0,0 0-1 0 0,-1 1 0 0 0,0 0 1 0 0,0 1-1 0 0,-1 0 1 0 0,0 0-1 0 0,5 12 0 0 0,-8-14 123 0 0,0 0-1 0 0,0 0 0 0 0,0 0 1 0 0,-1 0-1 0 0,-1 1 0 0 0,1-1 0 0 0,-1 1 1 0 0,-1-1-1 0 0,0 1 0 0 0,0-1 1 0 0,0 1-1 0 0,-1-1 0 0 0,0 1 0 0 0,-1-1 1 0 0,0 0-1 0 0,0 1 0 0 0,-1-1 0 0 0,0 0 1 0 0,-1-1-1 0 0,1 1 0 0 0,-1 0 1 0 0,-1-1-1 0 0,0 0 0 0 0,-10 13 0 0 0,-13 7 159 0 0,0-2-1 0 0,-2 0 0 0 0,0-3 0 0 0,-41 24 1 0 0,2-1-16 0 0,66-42-99 0 0,-21 15 93 0 0,24-18-99 0 0,0 0 0 0 0,-1 0 0 0 0,1 0 0 0 0,0 0 1 0 0,0 0-1 0 0,-1 1 0 0 0,1-1 0 0 0,0 0 0 0 0,0 0 1 0 0,-1 0-1 0 0,1 1 0 0 0,0-1 0 0 0,0 0 0 0 0,-1 0 0 0 0,1 1 1 0 0,0-1-1 0 0,0 0 0 0 0,0 0 0 0 0,0 1 0 0 0,0-1 1 0 0,-1 0-1 0 0,1 1 0 0 0,0-1 0 0 0,0 0 0 0 0,0 1 0 0 0,0-1 1 0 0,0 0-1 0 0,0 0 0 0 0,0 1 0 0 0,0-1 0 0 0,0 0 1 0 0,0 1-1 0 0,0-1 0 0 0,0 0 0 0 0,0 1 0 0 0,0-1 0 0 0,0 0 1 0 0,1 1-1 0 0,-1-1 0 0 0,0 0 0 0 0,0 0 0 0 0,0 1 1 0 0,0-1-1 0 0,1 0 0 0 0,-1 0 0 0 0,0 1 0 0 0,0-1 1 0 0,0 0-1 0 0,1 0 0 0 0,-1 0 0 0 0,0 1 0 0 0,0-1 0 0 0,1 0 1 0 0,-1 0-1 0 0,0 0 0 0 0,1 0 0 0 0,-1 0 0 0 0,0 1 1 0 0,0-1-1 0 0,1 0 0 0 0,-1 0 0 0 0,0 0 0 0 0,1 0 0 0 0,-1 0 1 0 0,0 0-1 0 0,1 0 0 0 0,1 0 23 0 0,165 35 1217 0 0,-148-30-1259 0 0,0 1 0 0 0,-1 1 1 0 0,0 1-1 0 0,0 1 0 0 0,0 0 0 0 0,25 19 1 0 0,-41-26-19 0 0,0 0 1 0 0,0 0 0 0 0,0 0 0 0 0,0 0 0 0 0,0 1 0 0 0,0-1-1 0 0,0 0 1 0 0,-1 1 0 0 0,1 0 0 0 0,-1-1 0 0 0,0 1 0 0 0,0 0-1 0 0,0 0 1 0 0,0-1 0 0 0,1 6 0 0 0,-2-2-10 0 0,1 0 0 0 0,-1 0 0 0 0,0 0 1 0 0,0 0-1 0 0,-1 0 0 0 0,0 0 0 0 0,-2 7 1 0 0,-4 9-7 0 0,0-1 0 0 0,-2 0 0 0 0,-13 24 0 0 0,15-31 70 0 0,3-6-8 0 0,-1 1-1 0 0,-1-1 1 0 0,1 0-1 0 0,-1-1 1 0 0,0 1 0 0 0,-1-1-1 0 0,0 0 1 0 0,0-1-1 0 0,0 0 1 0 0,-1 0-1 0 0,-16 10 1 0 0,10-9 25 0 0,0-1 1 0 0,0-1 0 0 0,0 0 0 0 0,0 0 0 0 0,-1-2 0 0 0,0 0 0 0 0,-15 1 0 0 0,-10-1-517 0 0,0-3 0 0 0,0-1 1 0 0,0-2-1 0 0,-76-16 0 0 0,-1-11-6336 0 0,89 19 913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0.664"/>
    </inkml:context>
    <inkml:brush xml:id="br0">
      <inkml:brushProperty name="width" value="0.05" units="cm"/>
      <inkml:brushProperty name="height" value="0.05" units="cm"/>
      <inkml:brushProperty name="color" value="#E71224"/>
    </inkml:brush>
  </inkml:definitions>
  <inkml:trace contextRef="#ctx0" brushRef="#br0">1281 7 6545 0 0,'1'-1'196'0'0,"0"0"0"0"0,0 1 0 0 0,1-1 0 0 0,-1 0-1 0 0,0 1 1 0 0,0-1 0 0 0,1 1 0 0 0,-1-1 0 0 0,1 1-1 0 0,-1 0 1 0 0,0-1 0 0 0,1 1 0 0 0,-1 0-1 0 0,1 0 1 0 0,-1 0 0 0 0,1 0 0 0 0,-1 0 0 0 0,0 1-1 0 0,2-1 1 0 0,-2 1-178 0 0,0 1-1 0 0,0-1 0 0 0,0 0 1 0 0,-1 1-1 0 0,1-1 1 0 0,-1 0-1 0 0,1 1 0 0 0,-1-1 1 0 0,1 1-1 0 0,-1-1 0 0 0,0 1 1 0 0,0-1-1 0 0,1 1 1 0 0,-1-1-1 0 0,0 1 0 0 0,-1-1 1 0 0,1 0-1 0 0,0 1 1 0 0,0-1-1 0 0,-1 1 0 0 0,0 1 1 0 0,1 0-17 0 0,-1-1 0 0 0,1 1 1 0 0,-1-1-1 0 0,0 1 1 0 0,0-1-1 0 0,-1 0 0 0 0,1 1 1 0 0,0-1-1 0 0,-1 0 0 0 0,1 0 1 0 0,-1 0-1 0 0,0 0 1 0 0,1 0-1 0 0,-1 0 0 0 0,0 0 1 0 0,0-1-1 0 0,0 1 1 0 0,-1-1-1 0 0,1 1 0 0 0,-4 1 1 0 0,-7 3 170 0 0,0-1 1 0 0,-26 7 0 0 0,-2 1 263 0 0,11 2-410 0 0,0 2 1 0 0,2 1 0 0 0,0 1 0 0 0,0 2 0 0 0,2 0 0 0 0,-41 45 0 0 0,-123 166 113 0 0,-41 114 238 0 0,73-39-162 0 0,28 13 86 0 0,80-198 32 0 0,-30 87-160 0 0,72-178-128 0 0,1 1-1 0 0,2 0 1 0 0,2 1 0 0 0,0 46-1 0 0,2-41 13 0 0,-1 0 0 0 0,-12 61-1 0 0,-5-27-29 0 0,10-44-2 0 0,2-1 1 0 0,1 1-1 0 0,1 1 0 0 0,1-1 0 0 0,1 52 1 0 0,5-34 38 0 0,3 0-1 0 0,1 0 1 0 0,2 0 0 0 0,23 68 0 0 0,-1-26 205 0 0,37 90-119 0 0,-56-156-102 0 0,2 0 1 0 0,16 21-1 0 0,-2-3-2 0 0,12 27 10 0 0,-31-50-28 0 0,1 0 0 0 0,1 0 0 0 0,1-1 1 0 0,1 0-1 0 0,0 0 0 0 0,1-2 0 0 0,0 1 1 0 0,24 18-1 0 0,-15-15-10 0 0,29 29 1 0 0,-38-33-35 0 0,1-1 0 0 0,1 0 1 0 0,0-1-1 0 0,0-1 0 0 0,20 11 1 0 0,-17-11-62 0 0,0 1 1 0 0,-1 1-1 0 0,0 1 1 0 0,-1 0-1 0 0,26 30 1 0 0,24 22-41 0 0,-14-19 146 0 0,-36-30 19 0 0,0-2 1 0 0,1 0-1 0 0,1-1 0 0 0,1 0 1 0 0,0-2-1 0 0,31 16 0 0 0,-50-28-40 0 0,0 0-1 0 0,0 0 0 0 0,1 0 0 0 0,-1 1 1 0 0,0-1-1 0 0,1 0 0 0 0,-1 0 1 0 0,1 0-1 0 0,-1 0 0 0 0,0 0 1 0 0,1 0-1 0 0,-1 0 0 0 0,0 0 0 0 0,1 0 1 0 0,-1 0-1 0 0,1 0 0 0 0,-1 0 1 0 0,0 0-1 0 0,1 0 0 0 0,-1 0 0 0 0,0 0 1 0 0,1 0-1 0 0,-1 0 0 0 0,0 0 1 0 0,1-1-1 0 0,-1 1 0 0 0,0 0 1 0 0,1 0-1 0 0,-1 0 0 0 0,0-1 0 0 0,1 1 1 0 0,-1 0-1 0 0,0 0 0 0 0,0-1 1 0 0,1 1-1 0 0,-1 0 0 0 0,0-1 1 0 0,0 1-1 0 0,1-1 0 0 0,-1-19 93 0 0,-13-27-96 0 0,11 43 21 0 0,-11-31-191 0 0,-1 0 0 0 0,-34-56-1 0 0,-49-59-289 0 0,68 107 489 0 0,19 27-41 0 0,1 4 118 0 0,1 0 0 0 0,0-1-1 0 0,1 0 1 0 0,-8-21 0 0 0,41 50-106 0 0,-10-2 28 0 0,0 0 0 0 0,19 11-1 0 0,-21-16-28 0 0,-1 1 0 0 0,0 0-1 0 0,-1 1 1 0 0,0 0-1 0 0,12 14 1 0 0,38 61-17 0 0,59 69 39 0 0,-116-150-28 0 0,0 1-1 0 0,0 0 1 0 0,-1 0 0 0 0,0 0-1 0 0,0 1 1 0 0,-1-1-1 0 0,0 1 1 0 0,0 0-1 0 0,0 0 1 0 0,-1 0 0 0 0,0 0-1 0 0,0 1 1 0 0,-1-1-1 0 0,1 9 1 0 0,-2-11-1 0 0,-1 0 0 0 0,1 0 0 0 0,-1 0 0 0 0,1 0 0 0 0,-1 0 0 0 0,-1 0 0 0 0,1 0 0 0 0,-1 0 0 0 0,0-1 0 0 0,0 1 0 0 0,0 0 0 0 0,-1-1 0 0 0,1 0 0 0 0,-1 1 0 0 0,0-1 0 0 0,-1 0 0 0 0,1-1 0 0 0,0 1 0 0 0,-1 0 0 0 0,0-1 0 0 0,-6 4 0 0 0,-10 5 20 0 0,0-1 1 0 0,-1-2-1 0 0,0 0 1 0 0,-1-1-1 0 0,0-1 1 0 0,-27 6-1 0 0,29-9-458 0 0,0 1-1 0 0,0 0 1 0 0,0 2 0 0 0,1 1-1 0 0,0 0 1 0 0,1 1-1 0 0,0 1 1 0 0,-18 14-1 0 0,32-21-83 0 0,1 0 0 0 0,-1 0-1 0 0,1 0 1 0 0,0 0-1 0 0,1 1 1 0 0,-5 6-1 0 0,2-1-4677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1.650"/>
    </inkml:context>
    <inkml:brush xml:id="br0">
      <inkml:brushProperty name="width" value="0.05" units="cm"/>
      <inkml:brushProperty name="height" value="0.05" units="cm"/>
      <inkml:brushProperty name="color" value="#E71224"/>
    </inkml:brush>
  </inkml:definitions>
  <inkml:trace contextRef="#ctx0" brushRef="#br0">720 8 3609 0 0,'-23'-1'6096'0'0,"1"-2"-3629"0"0,11 1-2151 0 0,0 1 0 0 0,0 1 0 0 0,-13 0 0 0 0,-33 8 96 0 0,0 3-1 0 0,-76 25 0 0 0,23-5 137 0 0,66-20-431 0 0,-42 18 0 0 0,71-23-552 0 0,0 0-1 0 0,0 1 1 0 0,1 1 0 0 0,0 1 0 0 0,1 0 0 0 0,-18 15-1 0 0,30-24 255 0 0,0 1-1 0 0,0 0 0 0 0,0 0 1 0 0,0-1-1 0 0,1 1 0 0 0,-1 0 1 0 0,0 0-1 0 0,0 0 0 0 0,0 0 1 0 0,1 0-1 0 0,-1 0 0 0 0,0 0 1 0 0,1 0-1 0 0,-1 0 0 0 0,1 0 1 0 0,0 0-1 0 0,-1 1 0 0 0,1-1 1 0 0,0 0-1 0 0,-1 0 0 0 0,1 0 1 0 0,0 1-1 0 0,0-1 0 0 0,0 0 1 0 0,0 0-1 0 0,1 2 0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2.045"/>
    </inkml:context>
    <inkml:brush xml:id="br0">
      <inkml:brushProperty name="width" value="0.05" units="cm"/>
      <inkml:brushProperty name="height" value="0.05" units="cm"/>
      <inkml:brushProperty name="color" value="#E71224"/>
    </inkml:brush>
  </inkml:definitions>
  <inkml:trace contextRef="#ctx0" brushRef="#br0">1 14 7346 0 0,'1'-2'560'0'0,"2"2"-256"0"0,0-1-128 0 0,-2 0-72 0 0,2-1-72 0 0,-2 1-48 0 0,0 0-32 0 0,1-1-40 0 0,-1 2-16 0 0,-1-1-48 0 0,3 0-96 0 0,-2-1-560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5.764"/>
    </inkml:context>
    <inkml:brush xml:id="br0">
      <inkml:brushProperty name="width" value="0.05" units="cm"/>
      <inkml:brushProperty name="height" value="0.05" units="cm"/>
      <inkml:brushProperty name="color" value="#E71224"/>
    </inkml:brush>
  </inkml:definitions>
  <inkml:trace contextRef="#ctx0" brushRef="#br0">388 110 8074 0 0,'1'-3'389'0'0,"3"-3"563"0"0,0 0 1 0 0,0-1-1 0 0,-1 1 0 0 0,0-1 1 0 0,0 0-1 0 0,1-9 1 0 0,-3 14-872 0 0,-1 1 0 0 0,0-1 0 0 0,0 1 0 0 0,0-1 0 0 0,0 0 0 0 0,0 1 0 0 0,-1-1 0 0 0,1 1 0 0 0,0-1 0 0 0,-1 0 0 0 0,1 1 0 0 0,-1-1 0 0 0,1 1 0 0 0,-1-1 0 0 0,0 1-1 0 0,0 0 1 0 0,0-1 0 0 0,0 1 0 0 0,0 0 0 0 0,0 0 0 0 0,0-1 0 0 0,0 1 0 0 0,0 0 0 0 0,0 0 0 0 0,-1 0 0 0 0,1 0 0 0 0,0 0 0 0 0,-1 1 0 0 0,1-1 0 0 0,-1 0 0 0 0,1 1 0 0 0,-1-1 0 0 0,1 1 0 0 0,-1-1 0 0 0,-2 1 0 0 0,-3-3 60 0 0,-1 2 0 0 0,0-1 1 0 0,0 1-1 0 0,0 0 0 0 0,0 0 0 0 0,1 1 0 0 0,-1 0 0 0 0,0 1 0 0 0,0 0 0 0 0,0 0 1 0 0,-12 4-1 0 0,9-2-67 0 0,0 2 1 0 0,0-1 0 0 0,0 2 0 0 0,1-1-1 0 0,0 1 1 0 0,0 1 0 0 0,-9 8-1 0 0,-7 8-48 0 0,2 1 0 0 0,1 2-1 0 0,1 0 1 0 0,-26 42-1 0 0,42-60-4 0 0,1-1 0 0 0,1 2 0 0 0,-1-1-1 0 0,1 0 1 0 0,1 1 0 0 0,-1 0 0 0 0,2-1-1 0 0,-3 13 1 0 0,4-18 2 0 0,1 0 0 0 0,0 0 0 0 0,0-1 0 0 0,0 1 0 0 0,0 0 0 0 0,0 0 0 0 0,0 0 0 0 0,1 0 0 0 0,0-1 0 0 0,-1 1 0 0 0,1 0 0 0 0,0-1 0 0 0,0 1 0 0 0,1-1 0 0 0,-1 1 0 0 0,0-1 0 0 0,1 1 0 0 0,0-1 0 0 0,-1 0 0 0 0,1 0 0 0 0,0 0-1 0 0,0 0 1 0 0,0 0 0 0 0,1 0 0 0 0,-1 0 0 0 0,0-1 0 0 0,1 1 0 0 0,-1-1 0 0 0,1 1 0 0 0,4 0 0 0 0,2 2 19 0 0,1-1 0 0 0,-1-1-1 0 0,1 0 1 0 0,0 0 0 0 0,0-1 0 0 0,0 0-1 0 0,0-1 1 0 0,0 0 0 0 0,0-1 0 0 0,-1 0-1 0 0,1 0 1 0 0,0-1 0 0 0,15-5 0 0 0,-8 2-44 0 0,-1-1 1 0 0,0 0 0 0 0,-1-2 0 0 0,1 0 0 0 0,-2 0-1 0 0,1-2 1 0 0,14-11 0 0 0,-17 11-48 0 0,-1-1-1 0 0,0 0 1 0 0,0-1 0 0 0,14-22-1 0 0,-21 29 30 0 0,0-1 0 0 0,0 0 1 0 0,-1 0-1 0 0,0 0 0 0 0,-1-1 0 0 0,1 1 0 0 0,-1-1 0 0 0,-1 0 0 0 0,1 1 0 0 0,-1-1 0 0 0,0 0 0 0 0,-1 0 0 0 0,1-8 1 0 0,-1 13 10 0 0,-1 0 0 0 0,1 0 0 0 0,0 1 0 0 0,-1-1 0 0 0,1 0 0 0 0,-1 1 0 0 0,1-1 1 0 0,-1 0-1 0 0,0 1 0 0 0,0-1 0 0 0,0 1 0 0 0,0-1 0 0 0,0 1 0 0 0,0 0 0 0 0,0-1 1 0 0,0 1-1 0 0,0 0 0 0 0,-1 0 0 0 0,1 0 0 0 0,-1 0 0 0 0,1 0 0 0 0,-1 0 0 0 0,1 0 1 0 0,-1 0-1 0 0,1 0 0 0 0,-1 1 0 0 0,0-1 0 0 0,-1 0 0 0 0,3 2 14 0 0,0-1 0 0 0,0 1 1 0 0,-1-1-1 0 0,1 1 0 0 0,0-1 0 0 0,0 1 0 0 0,0-1 0 0 0,0 1 0 0 0,0-1 0 0 0,0 1 0 0 0,0-1 1 0 0,0 1-1 0 0,0 0 0 0 0,0-1 0 0 0,0 1 0 0 0,1-1 0 0 0,-1 1 0 0 0,0-1 0 0 0,0 0 0 0 0,0 1 1 0 0,1-1-1 0 0,-1 1 0 0 0,0-1 0 0 0,1 1 0 0 0,-1-1 0 0 0,0 0 0 0 0,1 1 0 0 0,8 15 34 0 0,3 0-8 0 0,-1-1 1 0 0,2-1 0 0 0,0 0 0 0 0,1-1 0 0 0,0 0 0 0 0,1-1 0 0 0,0 0-1 0 0,1-2 1 0 0,1 0 0 0 0,-1 0 0 0 0,2-2 0 0 0,-1 0 0 0 0,37 11 0 0 0,-37-15-426 0 0,1 0 1 0 0,-1-1-1 0 0,1-1 1 0 0,0 0-1 0 0,22-2 0 0 0,19-8-9040 0 0,-44 4 2824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2.658"/>
    </inkml:context>
    <inkml:brush xml:id="br0">
      <inkml:brushProperty name="width" value="0.05" units="cm"/>
      <inkml:brushProperty name="height" value="0.05" units="cm"/>
      <inkml:brushProperty name="color" value="#E71224"/>
    </inkml:brush>
  </inkml:definitions>
  <inkml:trace contextRef="#ctx0" brushRef="#br0">63 45 7394 0 0,'9'-2'5487'0'0,"-8"0"-5415"0"0,0 0-1 0 0,0-1 1 0 0,0 1-1 0 0,1 0 1 0 0,-1 0-1 0 0,0 0 0 0 0,1 0 1 0 0,-1 0-1 0 0,1 0 1 0 0,0 0-1 0 0,-1 1 0 0 0,1-1 1 0 0,0 1-1 0 0,0-1 1 0 0,0 1-1 0 0,0-1 1 0 0,1 1-1 0 0,-1 0 0 0 0,0 0 1 0 0,0 0-1 0 0,1 1 1 0 0,-1-1-1 0 0,0 0 1 0 0,1 1-1 0 0,-1 0 0 0 0,1-1 1 0 0,-1 1-1 0 0,1 0 1 0 0,-1 0-1 0 0,1 0 1 0 0,-1 1-1 0 0,1-1 0 0 0,-1 1 1 0 0,0-1-1 0 0,4 2 1 0 0,-1-1-62 0 0,0-1 1 0 0,-1 0-1 0 0,1 0 1 0 0,0 0 0 0 0,-1-1-1 0 0,1 0 1 0 0,6-1-1 0 0,-8 1-1 0 0,0 0-1 0 0,1 0 1 0 0,-1 0 0 0 0,0 1-1 0 0,0 0 1 0 0,0-1-1 0 0,1 1 1 0 0,-1 0 0 0 0,0 1-1 0 0,0-1 1 0 0,0 0-1 0 0,1 1 1 0 0,-1 0 0 0 0,0 0-1 0 0,0 0 1 0 0,4 2-1 0 0,12 8 9 0 0,50 33 1 0 0,-62-39-12 0 0,0 0-1 0 0,0 1 0 0 0,-1 0 1 0 0,0 0-1 0 0,0 1 0 0 0,10 13 0 0 0,-16-19-3 0 0,0 0-1 0 0,1 0 0 0 0,-1 0 0 0 0,0 0 0 0 0,0 0 1 0 0,0 0-1 0 0,1 0 0 0 0,-1 0 0 0 0,0 0 1 0 0,0 0-1 0 0,-1 1 0 0 0,1-1 0 0 0,0 0 0 0 0,0 0 1 0 0,0 0-1 0 0,-1 0 0 0 0,1 0 0 0 0,-1 0 0 0 0,1 0 1 0 0,-1 0-1 0 0,1 0 0 0 0,-1 0 0 0 0,1 0 1 0 0,-1-1-1 0 0,-1 2 0 0 0,-23 25-19 0 0,11-13-5 0 0,7-4 19 0 0,1 0-1 0 0,1 0 1 0 0,0 0-1 0 0,0 1 1 0 0,1 0-1 0 0,0 0 1 0 0,-4 21-1 0 0,6-21 6 0 0,-1 1 1 0 0,0-1-1 0 0,-1 1 0 0 0,-1-1 1 0 0,1 0-1 0 0,-2-1 0 0 0,-11 19 1 0 0,3-15-1 0 0,0-1 0 0 0,0 0 1 0 0,-1-1-1 0 0,0-1 1 0 0,-1-1-1 0 0,-1 0 0 0 0,-29 13 1 0 0,19-10 18 0 0,-47 33-1 0 0,74-46-14 0 0,0 0 0 0 0,-1 0-1 0 0,1 0 1 0 0,0 0-1 0 0,-1 0 1 0 0,1 1-1 0 0,0-1 1 0 0,-1 0-1 0 0,1 0 1 0 0,0 1 0 0 0,-1-1-1 0 0,1 0 1 0 0,0 0-1 0 0,-1 1 1 0 0,1-1-1 0 0,0 0 1 0 0,0 1 0 0 0,0-1-1 0 0,-1 0 1 0 0,1 1-1 0 0,0-1 1 0 0,0 0-1 0 0,0 1 1 0 0,0-1-1 0 0,-1 1 1 0 0,1-1 0 0 0,0 0-1 0 0,0 1 1 0 0,0-1-1 0 0,0 1 1 0 0,0-1-1 0 0,0 0 1 0 0,0 1 0 0 0,0-1-1 0 0,0 0 1 0 0,1 1-1 0 0,15 3 127 0 0,38-7 31 0 0,-42 1-130 0 0,256-24 535 0 0,-146 16-978 0 0,-73 8-2098 0 0,51-10-1 0 0,-54 3-2233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3.104"/>
    </inkml:context>
    <inkml:brush xml:id="br0">
      <inkml:brushProperty name="width" value="0.05" units="cm"/>
      <inkml:brushProperty name="height" value="0.05" units="cm"/>
      <inkml:brushProperty name="color" value="#E71224"/>
    </inkml:brush>
  </inkml:definitions>
  <inkml:trace contextRef="#ctx0" brushRef="#br0">1212 1 7722 0 0,'-17'12'4822'0'0,"-7"7"-4613"0"0,-6 1 430 0 0,0 2 0 0 0,-47 45 0 0 0,62-54-511 0 0,-407 309 1164 0 0,188-164-1195 0 0,194-127-29 0 0,2 2 0 0 0,-48 50 0 0 0,-58 83-369 0 0,113-128-10 0 0,27-34-281 0 0,-11 15-226 0 0,11-12-2105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3.823"/>
    </inkml:context>
    <inkml:brush xml:id="br0">
      <inkml:brushProperty name="width" value="0.05" units="cm"/>
      <inkml:brushProperty name="height" value="0.05" units="cm"/>
      <inkml:brushProperty name="color" value="#E71224"/>
    </inkml:brush>
  </inkml:definitions>
  <inkml:trace contextRef="#ctx0" brushRef="#br0">1 316 9058 0 0,'40'-37'8289'0'0,"-24"25"-8181"0"0,0 1 0 0 0,1 0 0 0 0,1 1 0 0 0,21-9-1 0 0,32-15 460 0 0,81-55 0 0 0,-105 60-159 0 0,-31 19-494 0 0,0 2 1 0 0,1 0-1 0 0,1 0 0 0 0,-1 2 0 0 0,1 0 0 0 0,0 1 1 0 0,33-5-1 0 0,-42 9-78 0 0,1 0 0 0 0,-1 0 1 0 0,1 1-1 0 0,-1 1 0 0 0,1 0 1 0 0,-1 0-1 0 0,0 1 0 0 0,1 0 1 0 0,-1 0-1 0 0,0 1 0 0 0,0 0 1 0 0,0 1-1 0 0,0 0 0 0 0,-1 1 0 0 0,0-1 1 0 0,0 1-1 0 0,8 7 0 0 0,-12-8 140 0 0,1 0-1 0 0,-1 1 0 0 0,0-1 0 0 0,0 1 0 0 0,-1 0 0 0 0,1 0 0 0 0,-1 0 0 0 0,0 1 1 0 0,-1-1-1 0 0,1 1 0 0 0,-1-1 0 0 0,0 1 0 0 0,-1 0 0 0 0,1 0 0 0 0,-1 0 1 0 0,0 0-1 0 0,-1 0 0 0 0,1 0 0 0 0,-1 0 0 0 0,0 0 0 0 0,-1 0 0 0 0,1 0 1 0 0,-1 0-1 0 0,-1 0 0 0 0,-1 8 0 0 0,1-8 53 0 0,0 0 1 0 0,-1 0-1 0 0,0 0 1 0 0,0 0-1 0 0,0 0 1 0 0,0-1-1 0 0,-1 1 0 0 0,0-1 1 0 0,0 0-1 0 0,-1 0 1 0 0,1-1-1 0 0,-1 1 1 0 0,0-1-1 0 0,0 0 0 0 0,-1 0 1 0 0,1-1-1 0 0,-1 1 1 0 0,1-1-1 0 0,-1-1 1 0 0,0 1-1 0 0,-1-1 1 0 0,1 0-1 0 0,-8 2 0 0 0,-10-1-63 0 0,-1-1 0 0 0,0-1 0 0 0,0-1 1 0 0,0-1-1 0 0,0-1 0 0 0,1-2 0 0 0,-1 0 0 0 0,-34-11 0 0 0,284 104-332 0 0,-182-76 400 0 0,-31-11-51 0 0,1 2 1 0 0,-1-1-1 0 0,0 2 1 0 0,-1-1-1 0 0,15 9 1 0 0,-26-13 20 0 0,0 1-1 0 0,1 0 1 0 0,-1-1 0 0 0,0 1 0 0 0,1 0-1 0 0,-1-1 1 0 0,0 1 0 0 0,0 0-1 0 0,0-1 1 0 0,0 1 0 0 0,1 0 0 0 0,-1-1-1 0 0,0 1 1 0 0,0 0 0 0 0,0 0-1 0 0,-1-1 1 0 0,1 1 0 0 0,0 0 0 0 0,0-1-1 0 0,0 1 1 0 0,0 0 0 0 0,-1-1 0 0 0,1 1-1 0 0,0 0 1 0 0,0-1 0 0 0,-1 1-1 0 0,1 0 1 0 0,-1-1 0 0 0,1 1 0 0 0,-1-1-1 0 0,1 1 1 0 0,-1-1 0 0 0,1 1-1 0 0,-1-1 1 0 0,1 1 0 0 0,-1-1 0 0 0,-1 1-1 0 0,-26 24 329 0 0,25-22-260 0 0,-67 59 154 0 0,52-43-118 0 0,-1-2 0 0 0,0-1-1 0 0,-1 0 1 0 0,-1-1 0 0 0,0-1 0 0 0,-46 21 0 0 0,50-28-116 0 0,0-2 0 0 0,0 0 0 0 0,-1-1 0 0 0,0 0 0 0 0,0-1 0 0 0,0-2 0 0 0,0 1 0 0 0,0-2 0 0 0,-1-1 0 0 0,1 0 0 0 0,0-1 0 0 0,-26-7 0 0 0,24 4-1085 0 0,1-2 0 0 0,-1 0 0 0 0,1-2 0 0 0,1 0 0 0 0,0-1 0 0 0,-28-19 0 0 0,23 11-4662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6.648"/>
    </inkml:context>
    <inkml:brush xml:id="br0">
      <inkml:brushProperty name="width" value="0.05" units="cm"/>
      <inkml:brushProperty name="height" value="0.05" units="cm"/>
      <inkml:brushProperty name="color" value="#E71224"/>
    </inkml:brush>
  </inkml:definitions>
  <inkml:trace contextRef="#ctx0" brushRef="#br0">720 47 6569 0 0,'-24'1'1859'0'0,"-1"1"-1458"0"0,22-7-44 0 0,12-7 430 0 0,-6 8-601 0 0,1 1 0 0 0,0 0 0 0 0,0 0 0 0 0,1 0 0 0 0,-1 1 0 0 0,1 0 0 0 0,-1-1 0 0 0,1 2 0 0 0,0-1 0 0 0,0 0 0 0 0,-1 1 0 0 0,1 0 0 0 0,7 0 0 0 0,-9 0-133 0 0,0 1-1 0 0,0 0 1 0 0,0 0 0 0 0,0 0-1 0 0,-1 0 1 0 0,1 0 0 0 0,0 1-1 0 0,0 0 1 0 0,0-1-1 0 0,0 1 1 0 0,0 0 0 0 0,0 0-1 0 0,-1 0 1 0 0,1 1 0 0 0,-1-1-1 0 0,1 1 1 0 0,-1 0-1 0 0,1-1 1 0 0,-1 1 0 0 0,0 0-1 0 0,0 0 1 0 0,0 0 0 0 0,2 3-1 0 0,139 221-161 0 0,-138-217 106 0 0,-1 0-1 0 0,1 1 1 0 0,-2-1 0 0 0,0 1-1 0 0,0 0 1 0 0,0 0 0 0 0,-1 0-1 0 0,-1 0 1 0 0,0 1 0 0 0,0-1-1 0 0,-1 0 1 0 0,-1 16 0 0 0,-4 10-25 0 0,-2-1 1 0 0,-13 45 0 0 0,-4 17 1 0 0,23-93 27 0 0,-21 120-37 0 0,-64 206 1 0 0,-102 257 175 0 0,112-376-113 0 0,7-25-28 0 0,-131 376 145 0 0,192-543-133 0 0,0 0 0 0 0,-18 28 0 0 0,22-40-21 0 0,-1 0 1 0 0,1-1-1 0 0,-2 0 1 0 0,1 0-1 0 0,0-1 0 0 0,-1 1 1 0 0,0-1-1 0 0,0 0 0 0 0,-1-1 1 0 0,-7 5-1 0 0,13-9-13 0 0,0 1 0 0 0,0-1 0 0 0,0 0 1 0 0,-1 1-1 0 0,1-1 0 0 0,0 0 0 0 0,0 0 0 0 0,0 0 1 0 0,-1 0-1 0 0,1 0 0 0 0,0 0 0 0 0,0 0 0 0 0,-1 0 0 0 0,1 0 1 0 0,0 0-1 0 0,0-1 0 0 0,0 1 0 0 0,0-1 0 0 0,-1 1 0 0 0,1-1 1 0 0,0 1-1 0 0,0-1 0 0 0,0 1 0 0 0,0-1 0 0 0,0 0 1 0 0,0 0-1 0 0,0 0 0 0 0,0 1 0 0 0,1-1 0 0 0,-1 0 0 0 0,0 0 1 0 0,0 0-1 0 0,1 0 0 0 0,-1 0 0 0 0,1-1 0 0 0,-1 1 0 0 0,1 0 1 0 0,-1 0-1 0 0,1 0 0 0 0,-1-2 0 0 0,-3-9 97 0 0,0 0-1 0 0,1 0 1 0 0,-2-16 0 0 0,3 13-20 0 0,-13-41-110 0 0,-23-58 1 0 0,-6-22-326 0 0,38 113 289 0 0,1-1 1 0 0,1 1-1 0 0,-1-47 0 0 0,5 65 139 0 0,0 0-1 0 0,0 1 0 0 0,1-1 0 0 0,-1 1 0 0 0,1-1 1 0 0,1 1-1 0 0,-1-1 0 0 0,0 1 0 0 0,1-1 0 0 0,0 1 1 0 0,0 0-1 0 0,4-5 0 0 0,-4 6 10 0 0,-1 1 0 0 0,1 0-1 0 0,0 0 1 0 0,1 0 0 0 0,-1 0 0 0 0,0 0 0 0 0,1 1-1 0 0,-1-1 1 0 0,1 1 0 0 0,-1-1 0 0 0,1 1 0 0 0,0 0-1 0 0,-1 0 1 0 0,1 0 0 0 0,0 0 0 0 0,0 1 0 0 0,0-1-1 0 0,0 1 1 0 0,0 0 0 0 0,3 0 0 0 0,-5 38-39 0 0,0-10 128 0 0,2 1-1 0 0,8 38 1 0 0,-6-45-82 0 0,-1 1 1 0 0,-1 0 0 0 0,-1 1 0 0 0,-2 40-1 0 0,-8 16 68 0 0,-15 242 274 0 0,26-302 255 0 0,-3-20-642 0 0,1 0 1 0 0,-1 0-1 0 0,0 1 1 0 0,0-1 0 0 0,0 0-1 0 0,0 0 1 0 0,1 0-1 0 0,-1 0 1 0 0,0 1 0 0 0,0-1-1 0 0,0 0 1 0 0,0 0-1 0 0,1 0 1 0 0,-1 0 0 0 0,0 0-1 0 0,0 0 1 0 0,1 1-1 0 0,-1-1 1 0 0,0 0 0 0 0,0 0-1 0 0,1 0 1 0 0,-1 0 0 0 0,0 0-1 0 0,0 0 1 0 0,1 0-1 0 0,-1 0 1 0 0,0 0 0 0 0,0 0-1 0 0,1 0 1 0 0,-1 0-1 0 0,0 0 1 0 0,0-1 0 0 0,0 1-1 0 0,1 0 1 0 0,-1 0-1 0 0,0 0 1 0 0,25-25 1010 0 0,-5 4-1017 0 0,-7 11 50 0 0,0 1 0 0 0,1 1 0 0 0,0 1-1 0 0,0 0 1 0 0,1 1 0 0 0,0 0 0 0 0,28-7 0 0 0,-14 8-73 0 0,0 0 0 0 0,0 2 0 0 0,41 0 0 0 0,-61 3-337 0 0,1 0 1 0 0,-1-1-1 0 0,1 0 1 0 0,-1 0 0 0 0,0-1-1 0 0,1-1 1 0 0,9-3-1 0 0,-14 4-654 0 0,1-1-1 0 0,0 0 1 0 0,-1-1-1 0 0,1 1 1 0 0,-1-1-1 0 0,0 0 0 0 0,5-5 1 0 0,0-2-4441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8.034"/>
    </inkml:context>
    <inkml:brush xml:id="br0">
      <inkml:brushProperty name="width" value="0.05" units="cm"/>
      <inkml:brushProperty name="height" value="0.05" units="cm"/>
      <inkml:brushProperty name="color" value="#E71224"/>
    </inkml:brush>
  </inkml:definitions>
  <inkml:trace contextRef="#ctx0" brushRef="#br0">0 110 7210 0 0,'2'-5'471'0'0,"14"-45"2057"0"0,-15 48-2488 0 0,0-1 1 0 0,1 0 0 0 0,0 1-1 0 0,-1 0 1 0 0,1-1 0 0 0,0 1-1 0 0,0 0 1 0 0,0 0 0 0 0,0 0 0 0 0,1 0-1 0 0,-1 0 1 0 0,0 1 0 0 0,1-1-1 0 0,-1 1 1 0 0,4-2 0 0 0,9-2 277 0 0,-1 1 1 0 0,1 0 0 0 0,0 1-1 0 0,0 1 1 0 0,0 0 0 0 0,29 1-1 0 0,-2 3 11 0 0,51 10 0 0 0,-75-9-301 0 0,-1 0 0 0 0,23 9 1 0 0,-36-11-31 0 0,-1 0 0 0 0,1 0 0 0 0,0 1 0 0 0,-1 0 0 0 0,1-1 0 0 0,-1 1 0 0 0,0 1 0 0 0,0-1 0 0 0,1 0 0 0 0,-1 1 0 0 0,-1-1 0 0 0,1 1 0 0 0,0 0 0 0 0,-1 0 0 0 0,1 0 0 0 0,-1 1 1 0 0,2 2-1 0 0,-3-1-17 0 0,-1-1 1 0 0,1 0 0 0 0,-1 0-1 0 0,0 0 1 0 0,0 0 0 0 0,0 0-1 0 0,0 0 1 0 0,-1 0 0 0 0,0 0-1 0 0,0 0 1 0 0,0 0 0 0 0,0 0-1 0 0,-1 0 1 0 0,1 0 0 0 0,-1-1-1 0 0,0 1 1 0 0,0-1 0 0 0,-3 5 0 0 0,-3 3-21 0 0,0 0 0 0 0,0-1 1 0 0,-1 0-1 0 0,-13 12 0 0 0,7-11 33 0 0,0-1-1 0 0,-1 0 1 0 0,0-1-1 0 0,-31 13 1 0 0,-26 14 104 0 0,61-29-78 0 0,0 1 0 0 0,1 0 0 0 0,1 1 0 0 0,-1 0 0 0 0,1 1 0 0 0,1 0 0 0 0,0 0 0 0 0,0 1 0 0 0,1 0 0 0 0,0 1 0 0 0,-8 16 0 0 0,13-21-2 0 0,1-1 1 0 0,-1 1 0 0 0,1 0-1 0 0,1 0 1 0 0,-1-1 0 0 0,1 1 0 0 0,0 0-1 0 0,0 0 1 0 0,1 0 0 0 0,0 1 0 0 0,1-1-1 0 0,-1 0 1 0 0,1 0 0 0 0,0-1-1 0 0,1 1 1 0 0,0 0 0 0 0,0 0 0 0 0,0-1-1 0 0,1 1 1 0 0,0-1 0 0 0,0 1 0 0 0,1-1-1 0 0,8 11 1 0 0,-5-7 57 0 0,1 0-1 0 0,0-1 1 0 0,1 0 0 0 0,0-1-1 0 0,0 1 1 0 0,12 6 0 0 0,-19-13-22 0 0,1 0-1 0 0,-1-1 1 0 0,1 0 0 0 0,-1 1 0 0 0,1-1 0 0 0,-1 0 0 0 0,1-1 0 0 0,0 1 0 0 0,0 0 0 0 0,-1-1 0 0 0,1 1 0 0 0,0-1-1 0 0,0 0 1 0 0,0 0 0 0 0,-1 0 0 0 0,1 0 0 0 0,0-1 0 0 0,0 1 0 0 0,0-1 0 0 0,-1 1 0 0 0,1-1 0 0 0,0 0-1 0 0,-1 0 1 0 0,1 0 0 0 0,-1-1 0 0 0,1 1 0 0 0,-1-1 0 0 0,0 1 0 0 0,1-1 0 0 0,-1 0 0 0 0,0 0 0 0 0,2-2-1 0 0,4-3-259 0 0,0-1 0 0 0,1 1-1 0 0,0 0 1 0 0,0 1 0 0 0,0 0-1 0 0,1 1 1 0 0,0 0-1 0 0,0 0 1 0 0,0 1 0 0 0,1 0-1 0 0,-1 1 1 0 0,1 1 0 0 0,0-1-1 0 0,0 1 1 0 0,13 0-1 0 0,78-1-5502 0 0,-83 1 681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8.440"/>
    </inkml:context>
    <inkml:brush xml:id="br0">
      <inkml:brushProperty name="width" value="0.05" units="cm"/>
      <inkml:brushProperty name="height" value="0.05" units="cm"/>
      <inkml:brushProperty name="color" value="#E71224"/>
    </inkml:brush>
  </inkml:definitions>
  <inkml:trace contextRef="#ctx0" brushRef="#br0">903 0 6049 0 0,'-7'4'497'0'0,"1"0"-1"0"0,-1 1 0 0 0,1-1 1 0 0,0 1-1 0 0,1 0 0 0 0,-1 1 1 0 0,1 0-1 0 0,-8 10 0 0 0,-33 58-36 0 0,14-19 162 0 0,3-17-479 0 0,-2-2 0 0 0,-1-1 0 0 0,-2-1 0 0 0,-66 51 0 0 0,50-45 256 0 0,3 3 0 0 0,1 1 0 0 0,2 2 0 0 0,-52 72 0 0 0,9 25-102 0 0,48-78-865 0 0,-46 63-1 0 0,74-113-1314 0 0,1 0 0 0 0,-13 27 0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1:59.017"/>
    </inkml:context>
    <inkml:brush xml:id="br0">
      <inkml:brushProperty name="width" value="0.05" units="cm"/>
      <inkml:brushProperty name="height" value="0.05" units="cm"/>
      <inkml:brushProperty name="color" value="#E71224"/>
    </inkml:brush>
  </inkml:definitions>
  <inkml:trace contextRef="#ctx0" brushRef="#br0">1 149 8746 0 0,'17'-23'3917'0'0,"20"-26"904"0"0,4 8-3667 0 0,-35 36-1267 0 0,-1 2 0 0 0,0-1-1 0 0,1 0 1 0 0,0 1-1 0 0,0 0 1 0 0,0 1-1 0 0,0-1 1 0 0,0 1 0 0 0,0 0-1 0 0,1 1 1 0 0,-1-1-1 0 0,1 1 1 0 0,-1 1 0 0 0,1-1-1 0 0,0 1 1 0 0,8 1-1 0 0,125 23-1903 0 0,-98-15 2098 0 0,70 7-1 0 0,-109-16-45 0 0,1 0 0 0 0,0 0-1 0 0,0 1 1 0 0,0-1 0 0 0,0 1 0 0 0,0 0 0 0 0,0 0 0 0 0,-1 0-1 0 0,1 1 1 0 0,0-1 0 0 0,4 4 0 0 0,-6-3-41 0 0,0 0-1 0 0,0 0 1 0 0,-1 0-1 0 0,1 1 1 0 0,-1-1 0 0 0,1 0-1 0 0,-1 1 1 0 0,0-1-1 0 0,0 1 1 0 0,0 0-1 0 0,0-1 1 0 0,-1 1 0 0 0,1-1-1 0 0,-1 1 1 0 0,1 0-1 0 0,-1 0 1 0 0,0 4 0 0 0,0 2-55 0 0,0-1 0 0 0,0 0 0 0 0,-1 0 0 0 0,0 0 0 0 0,-1 1 0 0 0,0-1 0 0 0,0 0 1 0 0,-1-1-1 0 0,0 1 0 0 0,0 0 0 0 0,-1-1 0 0 0,1 0 0 0 0,-2 0 0 0 0,1 0 0 0 0,-1 0 1 0 0,0 0-1 0 0,-1-1 0 0 0,1 0 0 0 0,-1 0 0 0 0,0-1 0 0 0,-1 0 0 0 0,1 0 0 0 0,-1 0 1 0 0,0-1-1 0 0,0 0 0 0 0,-1 0 0 0 0,1-1 0 0 0,-1 0 0 0 0,0 0 0 0 0,0-1 0 0 0,0 0 1 0 0,0 0-1 0 0,-14 1 0 0 0,-21-1 253 0 0,0-1 1 0 0,-69-9-1 0 0,-23 0 1207 0 0,133 9-747 0 0,7 4-283 0 0,23 9-221 0 0,37 14-391 0 0,21 8-603 0 0,-1 4 0 0 0,87 56 0 0 0,-165-92 793 0 0,0 1 0 0 0,-1 0 0 0 0,1 0-1 0 0,-1 0 1 0 0,0 1 0 0 0,-1 0 0 0 0,1 0 0 0 0,-1 0 0 0 0,0 1 0 0 0,-1 0 0 0 0,5 9 0 0 0,-6-9 86 0 0,-1-1 0 0 0,0 1 0 0 0,0 0 0 0 0,-1 1 0 0 0,1-1 0 0 0,-2 0 0 0 0,1 0 0 0 0,-1 1 0 0 0,0-1 0 0 0,-1 0 0 0 0,1 0 0 0 0,-5 15 0 0 0,2-9 26 0 0,-1 0 1 0 0,0-1-1 0 0,-1 1 1 0 0,0-1-1 0 0,-1 0 1 0 0,0 0-1 0 0,-1 0 0 0 0,-1-1 1 0 0,0 0-1 0 0,0-1 1 0 0,-1 0-1 0 0,0 0 1 0 0,-1-1-1 0 0,0 0 1 0 0,-1 0-1 0 0,1-1 0 0 0,-23 12 1 0 0,18-13-274 0 0,0 0 0 0 0,0 0 0 0 0,-1-1 0 0 0,0-1 0 0 0,-32 5 0 0 0,31-7-566 0 0,-1-2 0 0 0,0 0-1 0 0,0-1 1 0 0,1 0 0 0 0,-30-6 0 0 0,8-2-4783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2:51.150"/>
    </inkml:context>
    <inkml:brush xml:id="br0">
      <inkml:brushProperty name="width" value="0.05" units="cm"/>
      <inkml:brushProperty name="height" value="0.05" units="cm"/>
      <inkml:brushProperty name="color" value="#E71224"/>
    </inkml:brush>
  </inkml:definitions>
  <inkml:trace contextRef="#ctx0" brushRef="#br0">1 322 8698 0 0,'51'3'2158'0'0,"79"13"0"0"0,-92-9-2171 0 0,0-2 1 0 0,0-1-1 0 0,0-3 0 0 0,57-3 1 0 0,105-31 1413 0 0,57-5-640 0 0,-215 35-789 0 0,0 1 1 0 0,0 2 0 0 0,0 3 0 0 0,50 8 0 0 0,256 41-657 0 0,-281-46 680 0 0,0-3 0 0 0,0-3 1 0 0,83-11-1 0 0,-89 6 123 0 0,-45 5-21 0 0,1-1 0 0 0,0-1 0 0 0,-1 0 0 0 0,32-9 0 0 0,-48 10-97 0 0,1 1 1 0 0,-1 0-1 0 0,1 0 0 0 0,-1 0 0 0 0,1 0 0 0 0,-1-1 0 0 0,0 1 1 0 0,1 0-1 0 0,-1 0 0 0 0,1-1 0 0 0,-1 1 0 0 0,1 0 0 0 0,-1-1 1 0 0,0 1-1 0 0,1 0 0 0 0,-1-1 0 0 0,0 1 0 0 0,1-1 1 0 0,-1 1-1 0 0,0-1 0 0 0,0 1 0 0 0,1-1 0 0 0,-1 1 0 0 0,0 0 1 0 0,0-1-1 0 0,0 1 0 0 0,0-1 0 0 0,0 0 0 0 0,1 1 1 0 0,-1-1-1 0 0,0 1 0 0 0,0-1 0 0 0,-1 0 0 0 0,-10-17 5 0 0,-25-10 92 0 0,-339-182 1572 0 0,297 160-1475 0 0,72 48-280 0 0,9 6 73 0 0,10 6 34 0 0,37 20-88 0 0,62 28 1 0 0,20 11 164 0 0,-128-68-109 0 0,-1 1-1 0 0,0 0 1 0 0,0 0 0 0 0,0 1-1 0 0,-1-1 1 0 0,1 0 0 0 0,-1 1 0 0 0,1 0-1 0 0,-1-1 1 0 0,0 1 0 0 0,0 0-1 0 0,0 0 1 0 0,0 1 0 0 0,0-1-1 0 0,-1 0 1 0 0,0 1 0 0 0,1-1 0 0 0,-1 0-1 0 0,-1 1 1 0 0,1 0 0 0 0,0-1-1 0 0,-1 1 1 0 0,0-1 0 0 0,1 1-1 0 0,-1 0 1 0 0,-1 4 0 0 0,-1-2-1 0 0,1 1 0 0 0,-1-1 0 0 0,0 1-1 0 0,-1-1 1 0 0,1 0 0 0 0,-1 0 0 0 0,0 0 0 0 0,-1 0 0 0 0,0-1 0 0 0,0 1 0 0 0,0-1 0 0 0,0 0 0 0 0,-8 6-1 0 0,-73 62 9 0 0,49-45-24 0 0,3 2 0 0 0,-40 44-1 0 0,49-49-171 0 0,0-1 0 0 0,-2-1 0 0 0,-1-1 0 0 0,-1-1 0 0 0,-1-1 0 0 0,0-2 0 0 0,-1-1 0 0 0,-1-1 0 0 0,-47 16 0 0 0,33-19-3998 0 0,20-9-1965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26.801"/>
    </inkml:context>
    <inkml:brush xml:id="br0">
      <inkml:brushProperty name="width" value="0.05" units="cm"/>
      <inkml:brushProperty name="height" value="0.05" units="cm"/>
      <inkml:brushProperty name="color" value="#E71224"/>
    </inkml:brush>
  </inkml:definitions>
  <inkml:trace contextRef="#ctx0" brushRef="#br0">1733 115 2865 0 0,'0'0'107'0'0,"0"0"1"0"0,1 0 0 0 0,-1-1-1 0 0,0 1 1 0 0,1 0 0 0 0,-1 0-1 0 0,1 0 1 0 0,-1-1 0 0 0,0 1 0 0 0,0 0-1 0 0,1 0 1 0 0,-1-1 0 0 0,0 1-1 0 0,1 0 1 0 0,-1-1 0 0 0,0 1-1 0 0,0 0 1 0 0,0-1 0 0 0,1 1-1 0 0,-1 0 1 0 0,0-1 0 0 0,0 1-1 0 0,0 0 1 0 0,0-1 0 0 0,0 1 0 0 0,0-1-1 0 0,0 1 1 0 0,0 0 0 0 0,1-1-1 0 0,-1 1 1 0 0,-1-1 0 0 0,1 1-1 0 0,0-1 1 0 0,-10-12 786 0 0,-26-8-1503 0 0,32 19 918 0 0,-11-7 739 0 0,1-1 0 0 0,0 0 0 0 0,1-1 0 0 0,-17-16 337 0 0,31 27-1373 0 0,-1 1-1 0 0,0-1 0 0 0,1 1 1 0 0,-1-1-1 0 0,0 1 0 0 0,1-1 1 0 0,-1 1-1 0 0,0-1 0 0 0,0 1 1 0 0,0-1-1 0 0,0 1 0 0 0,0 0 1 0 0,1-1-1 0 0,-1 1 0 0 0,0-1 0 0 0,0 1 1 0 0,0-1-1 0 0,-1 1 0 0 0,1 0 1 0 0,0-1-1 0 0,0 1 0 0 0,0-1 1 0 0,0 1-1 0 0,0-1 0 0 0,-1 1 1 0 0,1-1-1 0 0,-1 2 0 0 0,-5 16 84 0 0,3-15-56 0 0,0 1-1 0 0,-1-1 0 0 0,1 0 0 0 0,-1 0 1 0 0,0-1-1 0 0,1 1 0 0 0,-1-1 0 0 0,0 0 0 0 0,-1 0 1 0 0,1 0-1 0 0,0 0 0 0 0,0-1 0 0 0,-1 0 1 0 0,1 0-1 0 0,-7 1 0 0 0,-12 1 131 0 0,-42 0 0 0 0,33-2-89 0 0,-56 3 250 0 0,-1 4 0 0 0,2 4 0 0 0,-161 43 0 0 0,161-26-169 0 0,32-10 17 0 0,-2-1 0 0 0,1-4 1 0 0,-87 12-1 0 0,-159-24 171 0 0,144-5-234 0 0,130 7-25 0 0,18-2-2301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27.200"/>
    </inkml:context>
    <inkml:brush xml:id="br0">
      <inkml:brushProperty name="width" value="0.05" units="cm"/>
      <inkml:brushProperty name="height" value="0.05" units="cm"/>
      <inkml:brushProperty name="color" value="#E71224"/>
    </inkml:brush>
  </inkml:definitions>
  <inkml:trace contextRef="#ctx0" brushRef="#br0">752 0 8770 0 0,'1'1'86'0'0,"-1"0"0"0"0,0-1 1 0 0,0 1-1 0 0,1-1 0 0 0,-1 1 0 0 0,0 0 1 0 0,0-1-1 0 0,0 1 0 0 0,0 0 0 0 0,0-1 1 0 0,0 1-1 0 0,0 0 0 0 0,0-1 0 0 0,0 1 1 0 0,0 0-1 0 0,-1-1 0 0 0,1 1 0 0 0,0-1 1 0 0,0 1-1 0 0,-1 0 0 0 0,1-1 0 0 0,0 1 0 0 0,-1-1 1 0 0,1 1-1 0 0,0-1 0 0 0,-1 1 0 0 0,1-1 1 0 0,-1 1-1 0 0,1-1 0 0 0,-1 1 0 0 0,1-1 1 0 0,-1 0-1 0 0,1 1 0 0 0,-1-1 0 0 0,0 0 1 0 0,1 1-1 0 0,-1-1 0 0 0,1 0 0 0 0,-1 0 1 0 0,0 1-1 0 0,1-1 0 0 0,-1 0 0 0 0,0 0 1 0 0,1 0-1 0 0,-1 0 0 0 0,0 0 0 0 0,1 0 1 0 0,-2 0-1 0 0,-41 2 125 0 0,35-3 54 0 0,-36 1-89 0 0,-33 0 180 0 0,-85 10 1 0 0,137-7-295 0 0,1 2 0 0 0,0 0 1 0 0,0 1-1 0 0,0 2 0 0 0,1 0 1 0 0,0 2-1 0 0,-36 20 0 0 0,46-21-33 0 0,0 1-1 0 0,1 0 1 0 0,-12 13 0 0 0,-28 23-1099 0 0,3-17-3517 0 0,37-24-457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6.509"/>
    </inkml:context>
    <inkml:brush xml:id="br0">
      <inkml:brushProperty name="width" value="0.05" units="cm"/>
      <inkml:brushProperty name="height" value="0.05" units="cm"/>
      <inkml:brushProperty name="color" value="#E71224"/>
    </inkml:brush>
  </inkml:definitions>
  <inkml:trace contextRef="#ctx0" brushRef="#br0">537 39 2937 0 0,'9'1'1789'0'0,"-1"-1"0"0"0,1 0 1 0 0,0-1-1 0 0,-1 0 1 0 0,1-1-1 0 0,-1 0 0 0 0,16-5 1 0 0,-67-2 1441 0 0,-474-8-2483 0 0,457 18-1208 0 0,68 0-1292 0 0,0 1 0 0 0,1 0-1 0 0,-1 0 1 0 0,9 4 0 0 0,14 4-2254 0 0,-14-6-1437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34.644"/>
    </inkml:context>
    <inkml:brush xml:id="br0">
      <inkml:brushProperty name="width" value="0.05" units="cm"/>
      <inkml:brushProperty name="height" value="0.05" units="cm"/>
      <inkml:brushProperty name="color" value="#E71224"/>
    </inkml:brush>
  </inkml:definitions>
  <inkml:trace contextRef="#ctx0" brushRef="#br0">1668 1 7410 0 0,'1'-1'41'0'0,"0"1"1"0"0,0 0 0 0 0,0 0 0 0 0,0 0 0 0 0,0 0 0 0 0,0 0 0 0 0,0 0 0 0 0,0 0 0 0 0,0 1 0 0 0,0-1-1 0 0,0 0 1 0 0,0 0 0 0 0,0 1 0 0 0,0-1 0 0 0,0 1 0 0 0,0-1 0 0 0,0 1 0 0 0,0-1 0 0 0,-1 1-1 0 0,1 0 1 0 0,0-1 0 0 0,0 1 0 0 0,-1 0 0 0 0,1-1 0 0 0,0 1 0 0 0,-1 0 0 0 0,1 0 0 0 0,0 0 0 0 0,-1 0-1 0 0,1 0 1 0 0,-1 0 0 0 0,0 0 0 0 0,1 0 0 0 0,-1 0 0 0 0,0 0 0 0 0,0 0 0 0 0,1 0 0 0 0,-1 0-1 0 0,0 0 1 0 0,0 0 0 0 0,0 0 0 0 0,0 0 0 0 0,0 0 0 0 0,-1 0 0 0 0,1 0 0 0 0,0 0 0 0 0,0 0 0 0 0,-1 0-1 0 0,1 0 1 0 0,0 0 0 0 0,-1 0 0 0 0,1 0 0 0 0,-1 0 0 0 0,0-1 0 0 0,1 1 0 0 0,-1 0 0 0 0,1 0-1 0 0,-1 0 1 0 0,0-1 0 0 0,0 1 0 0 0,0 0 0 0 0,1-1 0 0 0,-1 1 0 0 0,0-1 0 0 0,0 1 0 0 0,0-1 0 0 0,0 1-1 0 0,0-1 1 0 0,-2 1 0 0 0,-156 82 1276 0 0,-20 8-271 0 0,132-71-886 0 0,-255 100 250 0 0,138-71 412 0 0,-220 38 0 0 0,271-64-641 0 0,71-13-373 0 0,-1-1-1 0 0,0-3 0 0 0,-1-1 0 0 0,-46-1 0 0 0,85-4-241 0 0,1 0 0 0 0,-1-1 0 0 0,1 1-1 0 0,0-1 1 0 0,-1 0 0 0 0,1 0 0 0 0,0 0 0 0 0,0 0-1 0 0,0-1 1 0 0,0 0 0 0 0,0 0 0 0 0,-6-4-1 0 0,4 0-4745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35.026"/>
    </inkml:context>
    <inkml:brush xml:id="br0">
      <inkml:brushProperty name="width" value="0.05" units="cm"/>
      <inkml:brushProperty name="height" value="0.05" units="cm"/>
      <inkml:brushProperty name="color" value="#E71224"/>
    </inkml:brush>
  </inkml:definitions>
  <inkml:trace contextRef="#ctx0" brushRef="#br0">924 0 5857 0 0,'-22'1'2131'0'0,"1"0"-1"0"0,-39 8 1 0 0,33-2-830 0 0,-42 15 0 0 0,-116 66-1180 0 0,89-39 621 0 0,70-38-570 0 0,0-1 0 0 0,-1-1 0 0 0,-46 10 0 0 0,-87 5 10 0 0,63-11-2910 0 0,80-11 21 0 0,0-2-3649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37.293"/>
    </inkml:context>
    <inkml:brush xml:id="br0">
      <inkml:brushProperty name="width" value="0.05" units="cm"/>
      <inkml:brushProperty name="height" value="0.05" units="cm"/>
      <inkml:brushProperty name="color" value="#E71224"/>
    </inkml:brush>
  </inkml:definitions>
  <inkml:trace contextRef="#ctx0" brushRef="#br0">616 17 7346 0 0,'1'0'93'0'0,"-1"-1"1"0"0,0 0-1 0 0,0 1 1 0 0,0-1-1 0 0,0 0 1 0 0,0 1 0 0 0,0-1-1 0 0,-1 1 1 0 0,1-1-1 0 0,0 0 1 0 0,0 1-1 0 0,0-1 1 0 0,-1 1 0 0 0,1-1-1 0 0,0 0 1 0 0,0 1-1 0 0,-1-1 1 0 0,1 1-1 0 0,-1-1 1 0 0,1 1 0 0 0,0-1-1 0 0,-1 1 1 0 0,1 0-1 0 0,-1-1 1 0 0,1 1-1 0 0,-1-1 1 0 0,1 1 0 0 0,-1 0-1 0 0,1-1 1 0 0,-1 1-1 0 0,0 0 1 0 0,1 0-1 0 0,-1 0 1 0 0,1-1 0 0 0,-2 1-1 0 0,-1 0-8 0 0,1 0-1 0 0,-1 0 0 0 0,0 1 1 0 0,1-1-1 0 0,-1 1 0 0 0,0 0 1 0 0,1-1-1 0 0,-1 1 1 0 0,-2 2-1 0 0,-53 31-181 0 0,57-33 164 0 0,-24 16-51 0 0,1 0 0 0 0,1 2 1 0 0,1 1-1 0 0,1 1 0 0 0,-22 27 1 0 0,32-33-22 0 0,1 0 0 0 0,0 0 1 0 0,1 1-1 0 0,1 1 0 0 0,0 0 0 0 0,2 0 1 0 0,0 0-1 0 0,0 0 0 0 0,-4 30 0 0 0,6-14-12 0 0,2-1-1 0 0,1 1 0 0 0,1-1 0 0 0,5 37 0 0 0,28 131-31 0 0,-15-108 54 0 0,114 504 95 0 0,-120-551-77 0 0,-2 0-1 0 0,-2 1 0 0 0,-2 1 1 0 0,-1-1-1 0 0,-3 1 1 0 0,-2-1-1 0 0,-8 64 1 0 0,4-84 64 0 0,-1 0 0 0 0,0 0 0 0 0,-3 0 0 0 0,0 0 0 0 0,-1-1 0 0 0,-1-1 0 0 0,-2 0 0 0 0,0 0 0 0 0,-2-1 0 0 0,0-1 0 0 0,-2 0 1 0 0,0-1-1 0 0,-1 0 0 0 0,-25 21 0 0 0,22-24 59 0 0,-1 0 0 0 0,-1-2 0 0 0,0-1 0 0 0,-1 0 0 0 0,-1-2 0 0 0,0-1 0 0 0,-1-1 1 0 0,0 0-1 0 0,-1-2 0 0 0,-39 8 0 0 0,70-18 689 0 0,59-9-339 0 0,-42 10-497 0 0,50 2-21 0 0,-68-1 21 0 0,1-1-1 0 0,-1 1 1 0 0,1 0 0 0 0,-1 0-1 0 0,0 1 1 0 0,1-1 0 0 0,-1 1-1 0 0,0 0 1 0 0,0 0 0 0 0,0 1-1 0 0,0-1 1 0 0,6 6 0 0 0,-8-6-4 0 0,0 1 1 0 0,0 0 0 0 0,-1 0-1 0 0,1 0 1 0 0,-1 0-1 0 0,1 0 1 0 0,-1 0 0 0 0,0 0-1 0 0,0 0 1 0 0,0 0 0 0 0,-1 1-1 0 0,1-1 1 0 0,-1 0-1 0 0,1 6 1 0 0,-5 54-108 0 0,1-25 74 0 0,12 93 18 0 0,-5-94 39 0 0,-1 0-1 0 0,-2 0 1 0 0,-5 50-1 0 0,-20 80-1 0 0,6-51 89 0 0,-6 182 1 0 0,0 60 47 0 0,9-198-10 0 0,5 327 526 0 0,22-385-383 0 0,-7-74-31 0 0,-2 0 1 0 0,-1 1-1 0 0,-1 28 0 0 0,-2-37-101 0 0,-1-10-96 0 0,2 0-1 0 0,-1 1 1 0 0,2-1-1 0 0,1 16 0 0 0,-1-23-112 0 0,0 0 0 0 0,0 0 0 0 0,0 0 1 0 0,0 0-1 0 0,0 0 0 0 0,0 0 0 0 0,1 0 0 0 0,0 0 0 0 0,-1-1 0 0 0,1 1 0 0 0,0-1 0 0 0,0 0 0 0 0,1 1 0 0 0,-1-1 0 0 0,0 0 0 0 0,1 0 0 0 0,-1 0 0 0 0,1-1 0 0 0,4 3 0 0 0,21 8-1094 0 0,1-1 1 0 0,0-2-1 0 0,0-1 0 0 0,1-1 1 0 0,54 4-1 0 0,-66-8 386 0 0,48 5-4874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49.333"/>
    </inkml:context>
    <inkml:brush xml:id="br0">
      <inkml:brushProperty name="width" value="0.05" units="cm"/>
      <inkml:brushProperty name="height" value="0.05" units="cm"/>
      <inkml:brushProperty name="color" value="#E71224"/>
    </inkml:brush>
  </inkml:definitions>
  <inkml:trace contextRef="#ctx0" brushRef="#br0">879 97 6361 0 0,'23'2'2008'0'0,"-16"-1"-1297"0"0,-24-7-300 0 0,2 2-302 0 0,8 3-76 0 0,1-1 0 0 0,-1 0 0 0 0,1 0 0 0 0,0 0-1 0 0,-1-1 1 0 0,1 0 0 0 0,1 0 0 0 0,-1-1 0 0 0,-5-4 0 0 0,10 8-6 0 0,1 0 0 0 0,0-1-1 0 0,-1 1 1 0 0,1 0 0 0 0,0-1 0 0 0,0 1 0 0 0,0-1 0 0 0,-1 1 0 0 0,1-1-1 0 0,0 1 1 0 0,0 0 0 0 0,0-1 0 0 0,0 1 0 0 0,0-1 0 0 0,0 1 0 0 0,0-1 0 0 0,0 1-1 0 0,0-1 1 0 0,0 1 0 0 0,0-1 0 0 0,0 1 0 0 0,0 0 0 0 0,0-1 0 0 0,0 1 0 0 0,0-1-1 0 0,0 1 1 0 0,1-1 0 0 0,-1 1 0 0 0,0 0 0 0 0,0-1 0 0 0,1 1 0 0 0,-1-1 0 0 0,2-6 329 0 0,-15 3-311 0 0,-26 1 1 0 0,-55 3 0 0 0,11 0 57 0 0,-182-23 1561 0 0,243 19-1535 0 0,0 2 1 0 0,-1 0-1 0 0,1 2 0 0 0,-25 2 0 0 0,40-1-104 0 0,-1 0 0 0 0,1 0-1 0 0,0 1 1 0 0,0 0 0 0 0,0 1 0 0 0,0-1-1 0 0,0 1 1 0 0,1 1 0 0 0,-1-1 0 0 0,1 1-1 0 0,0 0 1 0 0,0 0 0 0 0,0 1 0 0 0,1 0 0 0 0,0 0-1 0 0,-6 7 1 0 0,10-11-66 0 0,1-1 0 0 0,-1 1-1 0 0,1-1 1 0 0,-1 1 0 0 0,1-1 0 0 0,-1 0-1 0 0,0 1 1 0 0,1-1 0 0 0,-1 0 0 0 0,1 1-1 0 0,-1-1 1 0 0,0 0 0 0 0,1 0 0 0 0,-1 0-1 0 0,0 0 1 0 0,1 0 0 0 0,-1 0 0 0 0,0 0-1 0 0,1 0 1 0 0,-1 0 0 0 0,1 0 0 0 0,-1 0-1 0 0,0 0 1 0 0,1 0 0 0 0,-1 0 0 0 0,0 0-1 0 0,1-1 1 0 0,-1 1 0 0 0,0 0 0 0 0,1 0-1 0 0,-1-1 1 0 0,1 1 0 0 0,-1-1 0 0 0,1 1 0 0 0,-1 0-1 0 0,1-1 1 0 0,-1 0 0 0 0,-22-22-3018 0 0,16 15 1988 0 0,-6-4-3078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3:50.725"/>
    </inkml:context>
    <inkml:brush xml:id="br0">
      <inkml:brushProperty name="width" value="0.05" units="cm"/>
      <inkml:brushProperty name="height" value="0.05" units="cm"/>
      <inkml:brushProperty name="color" value="#E71224"/>
    </inkml:brush>
  </inkml:definitions>
  <inkml:trace contextRef="#ctx0" brushRef="#br0">108 7 2657 0 0,'7'-6'4158'0'0,"-18"8"-3310"0"0,10-2-846 0 0,-1 0-1 0 0,1 0 1 0 0,-1 0 0 0 0,1 0-1 0 0,0 1 1 0 0,-1-1 0 0 0,1 0-1 0 0,0 1 1 0 0,-1-1 0 0 0,1 1-1 0 0,0 0 1 0 0,0-1 0 0 0,0 1-1 0 0,-1 0 1 0 0,1 0 0 0 0,0 0 0 0 0,0 0-1 0 0,0 0 1 0 0,0 0 0 0 0,1 0-1 0 0,-1 0 1 0 0,0 0 0 0 0,0 0-1 0 0,0 0 1 0 0,1 1 0 0 0,-1 1-1 0 0,1-2 1 0 0,0 0 0 0 0,0 1 0 0 0,0-1 1 0 0,0 0-1 0 0,1 1 0 0 0,-1-1 0 0 0,0 0 0 0 0,1 1 0 0 0,-1-1 0 0 0,1 0 0 0 0,0 0 0 0 0,-1 1 0 0 0,1-1 0 0 0,0 0 0 0 0,0 0 0 0 0,0 0 0 0 0,0 0 0 0 0,0 0 0 0 0,0 0 0 0 0,0 0 0 0 0,0-1 0 0 0,0 1 1 0 0,0 0-1 0 0,0 0 0 0 0,2 0 0 0 0,39 19 216 0 0,16 11 359 0 0,-54-29-521 0 0,0 1-1 0 0,-1 0 1 0 0,0-1 0 0 0,0 1 0 0 0,0 0-1 0 0,0 1 1 0 0,0-1 0 0 0,0 0 0 0 0,-1 1 0 0 0,0 0-1 0 0,1-1 1 0 0,1 7 0 0 0,-3-7-18 0 0,0 0 0 0 0,-1 1 0 0 0,0-1 0 0 0,1 0 0 0 0,-1 0 0 0 0,0 1 0 0 0,-1-1 0 0 0,1 0 0 0 0,0 1 0 0 0,-1-1 0 0 0,-2 6 0 0 0,-16 42 218 0 0,4-13-200 0 0,13-31-49 0 0,0 0-1 0 0,1-1 1 0 0,0 1 0 0 0,1 0-1 0 0,0 0 1 0 0,0-1 0 0 0,0 1-1 0 0,1 0 1 0 0,-1 0 0 0 0,2-1-1 0 0,-1 1 1 0 0,1 0 0 0 0,3 7-1 0 0,3 3 86 0 0,1 0 1 0 0,0-1-1 0 0,16 21 0 0 0,19 33 866 0 0,-42-66-892 0 0,-1 1-1 0 0,1 0 0 0 0,-1 0 0 0 0,0 0 1 0 0,0 0-1 0 0,0 0 0 0 0,-1 0 0 0 0,0 0 1 0 0,0 0-1 0 0,0 0 0 0 0,0 0 0 0 0,-1 0 1 0 0,0 0-1 0 0,-2 6 0 0 0,-3 11 8 0 0,-2-1 1 0 0,-10 21-1 0 0,-4 13-11 0 0,17-40-90 0 0,1 1 1 0 0,1-1 0 0 0,1 1 0 0 0,0 0 0 0 0,1 0-1 0 0,2 30 1 0 0,2-14-5 0 0,2 0 1 0 0,14 44-1 0 0,-17-70 43 0 0,-1 0-1 0 0,1 0 0 0 0,-1 0 1 0 0,0 0-1 0 0,-1 0 1 0 0,1 0-1 0 0,-1 0 0 0 0,0 0 1 0 0,-1 0-1 0 0,1 0 0 0 0,-1 0 1 0 0,0 0-1 0 0,-1 0 1 0 0,0 0-1 0 0,0 0 0 0 0,0-1 1 0 0,0 1-1 0 0,-1 0 0 0 0,0-1 1 0 0,0 0-1 0 0,0 0 1 0 0,-1 0-1 0 0,0 0 0 0 0,0-1 1 0 0,0 1-1 0 0,-8 6 0 0 0,-3 2-1 0 0,1 1-1 0 0,0 1 0 0 0,1 1 1 0 0,-14 22-1 0 0,22-30-4 0 0,0 1 0 0 0,1 0 0 0 0,0 1 0 0 0,1-1 0 0 0,0 1 0 0 0,0-1 0 0 0,1 1 0 0 0,1 0 0 0 0,-1 0 0 0 0,1 17 0 0 0,3 8 1 0 0,1-1 1 0 0,9 40 0 0 0,-5-37 39 0 0,3 47 1 0 0,-10-70 11 0 0,0-1-1 0 0,-1 1 1 0 0,0-1 0 0 0,-1 1-1 0 0,-1-1 1 0 0,0 0 0 0 0,-6 17-1 0 0,-3 1 249 0 0,6-19-261 0 0,1 1 1 0 0,0 0-1 0 0,1 0 0 0 0,0 0 0 0 0,1 0 1 0 0,1 1-1 0 0,0-1 0 0 0,0 1 1 0 0,2 0-1 0 0,0 16 0 0 0,2-19 26 0 0,-1-1 1 0 0,0 1-1 0 0,0-1 0 0 0,-1 1 0 0 0,-1-1 0 0 0,0 1 0 0 0,0-1 0 0 0,-1 1 0 0 0,0-1 0 0 0,-1 0 0 0 0,0 1 1 0 0,-1-1-1 0 0,0-1 0 0 0,0 1 0 0 0,-8 12 0 0 0,7-15-31 0 0,2 1 0 0 0,-1 0 0 0 0,1 1 0 0 0,0-1 0 0 0,1 0 0 0 0,0 1 0 0 0,0-1 0 0 0,0 11 0 0 0,0 10-949 0 0,3 34 0 0 0,0-40-2105 0 0,-1 0-1 0 0,-5 39 0 0 0,2-43-1746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4:27.128"/>
    </inkml:context>
    <inkml:brush xml:id="br0">
      <inkml:brushProperty name="width" value="0.05" units="cm"/>
      <inkml:brushProperty name="height" value="0.05" units="cm"/>
      <inkml:brushProperty name="color" value="#E71224"/>
    </inkml:brush>
  </inkml:definitions>
  <inkml:trace contextRef="#ctx0" brushRef="#br0">2274 86 3121 0 0,'-27'4'5397'0'0,"-6"1"-5078"0"0,5-8-232 0 0,0-2 0 0 0,1-1 1 0 0,-47-16-1 0 0,-14-4-15 0 0,33 15 72 0 0,0 2 0 0 0,0 2 0 0 0,-1 3-1 0 0,0 3 1 0 0,0 1 0 0 0,1 4 0 0 0,-102 18 0 0 0,-247 29 42 0 0,143-24-228 0 0,219-21 0 0 0,-184 20 230 0 0,172-23-54 0 0,-1-2-1 0 0,-63-7 1 0 0,38 0-100 0 0,47 5-537 0 0,0-2 1 0 0,0-1 0 0 0,-41-11 0 0 0,64 11-1727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4:27.654"/>
    </inkml:context>
    <inkml:brush xml:id="br0">
      <inkml:brushProperty name="width" value="0.05" units="cm"/>
      <inkml:brushProperty name="height" value="0.05" units="cm"/>
      <inkml:brushProperty name="color" value="#E71224"/>
    </inkml:brush>
  </inkml:definitions>
  <inkml:trace contextRef="#ctx0" brushRef="#br0">982 1 5105 0 0,'30'21'4234'0'0,"-24"-17"-4099"0"0,1 1 0 0 0,-1-1 0 0 0,1 1 0 0 0,-1 1 0 0 0,-1-1 0 0 0,10 12 0 0 0,-14-17-124 0 0,-1 0 1 0 0,0 1-1 0 0,0-1 1 0 0,0 1 0 0 0,1-1-1 0 0,-1 1 1 0 0,0-1-1 0 0,0 1 1 0 0,0-1 0 0 0,0 1-1 0 0,0 0 1 0 0,0-1-1 0 0,0 1 1 0 0,0-1 0 0 0,0 1-1 0 0,0-1 1 0 0,0 1-1 0 0,0-1 1 0 0,0 1 0 0 0,0-1-1 0 0,-1 1 1 0 0,1-1-1 0 0,0 1 1 0 0,0-1 0 0 0,-1 1-1 0 0,1-1 1 0 0,0 0-1 0 0,0 1 1 0 0,-1-1 0 0 0,1 1-1 0 0,-1-1 1 0 0,1 0-1 0 0,0 1 1 0 0,-1-1 0 0 0,1 0-1 0 0,-1 1 1 0 0,1-1-1 0 0,-1 0 1 0 0,1 0 0 0 0,-1 1-1 0 0,0-1 1 0 0,-29 11 185 0 0,12-5-139 0 0,6 0-6 0 0,-1 0-1 0 0,0-1 0 0 0,0-1 0 0 0,0 0 0 0 0,0-1 0 0 0,-1 0 0 0 0,1-1 1 0 0,-1-1-1 0 0,0 0 0 0 0,1-1 0 0 0,-1 0 0 0 0,-18-3 0 0 0,-18-5 38 0 0,1-3-1 0 0,-52-17 1 0 0,-2-1-51 0 0,19 11-453 0 0,0 3 1 0 0,-1 3 0 0 0,-102 0 0 0 0,135 15-1364 0 0,29 0-3229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4:57.803"/>
    </inkml:context>
    <inkml:brush xml:id="br0">
      <inkml:brushProperty name="width" value="0.05" units="cm"/>
      <inkml:brushProperty name="height" value="0.05" units="cm"/>
      <inkml:brushProperty name="color" value="#E71224"/>
    </inkml:brush>
  </inkml:definitions>
  <inkml:trace contextRef="#ctx0" brushRef="#br0">1676 132 8 0 0,'-6'-18'5578'0'0,"1"7"-3808"0"0,5 9-1031 0 0,1 4 108 0 0,-1-1-843 0 0,0-1 0 0 0,0 1 1 0 0,0-1-1 0 0,0 1 0 0 0,0-1 1 0 0,0 1-1 0 0,0 0 0 0 0,-1-1 0 0 0,1 1 1 0 0,0-1-1 0 0,0 1 0 0 0,0-1 0 0 0,-1 1 1 0 0,1-1-1 0 0,0 1 0 0 0,-1-1 1 0 0,1 0-1 0 0,0 1 0 0 0,-1-1 0 0 0,1 1 1 0 0,0-1-1 0 0,-1 0 0 0 0,1 1 0 0 0,-1-1 1 0 0,1 0-1 0 0,-1 1 0 0 0,1-1 1 0 0,-1 0-1 0 0,1 0 0 0 0,-1 1 0 0 0,1-1 1 0 0,-1 0-1 0 0,1 0 0 0 0,-1 0 0 0 0,1 0 1 0 0,-1 0-1 0 0,1 0 0 0 0,-1 0 1 0 0,0 0-1 0 0,1 0 0 0 0,-1 0 0 0 0,1 0 1 0 0,-2 0-1 0 0,-25 1 85 0 0,-16-8-83 0 0,1-2-1 0 0,-73-25 1 0 0,-31-7 49 0 0,96 31 10 0 0,-1 3-1 0 0,-60-3 1 0 0,88 10-34 0 0,1 1 0 0 0,-1 1 0 0 0,1 1 1 0 0,-1 0-1 0 0,1 2 0 0 0,1 1 0 0 0,-32 12 0 0 0,29-9-31 0 0,-1-1 0 0 0,1-1 0 0 0,-2-2 0 0 0,1 0 0 0 0,0-1 0 0 0,-44-1 0 0 0,-154-17-12 0 0,17-1 71 0 0,171 14-104 0 0,-52 2 50 0 0,80 0-58 0 0,0-1 0 0 0,0 1 0 0 0,0 1 0 0 0,1-1 0 0 0,-1 1 0 0 0,0 1 0 0 0,1-1 0 0 0,0 1 0 0 0,-10 5 0 0 0,6 3-4041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4:58.190"/>
    </inkml:context>
    <inkml:brush xml:id="br0">
      <inkml:brushProperty name="width" value="0.05" units="cm"/>
      <inkml:brushProperty name="height" value="0.05" units="cm"/>
      <inkml:brushProperty name="color" value="#E71224"/>
    </inkml:brush>
  </inkml:definitions>
  <inkml:trace contextRef="#ctx0" brushRef="#br0">715 146 2353 0 0,'0'0'222'0'0,"0"1"1"0"0,0 0 0 0 0,0 0 0 0 0,0 0 0 0 0,0 0 0 0 0,0 0 0 0 0,-1 0 0 0 0,1-1 0 0 0,0 1 0 0 0,0 0 0 0 0,-1 0 0 0 0,1 0 0 0 0,0-1 0 0 0,-1 1 0 0 0,1 0 0 0 0,-1 0 0 0 0,1-1 0 0 0,-1 1 0 0 0,0 0 0 0 0,1-1 0 0 0,-1 1 0 0 0,0 0 0 0 0,1-1 0 0 0,-1 1 0 0 0,0-1 0 0 0,1 1 0 0 0,-1-1 0 0 0,-2 1 0 0 0,1 0-78 0 0,-1-1-1 0 0,1 0 0 0 0,-1 1 1 0 0,0-1-1 0 0,0 0 0 0 0,1 0 1 0 0,-1 0-1 0 0,0-1 0 0 0,1 1 0 0 0,-3-1 1 0 0,-12-4-444 0 0,2 0 1 0 0,-24-12-1 0 0,30 13 821 0 0,-5-2-511 0 0,-234-90 100 0 0,219 87-240 0 0,0 2 0 0 0,0 0 0 0 0,-1 2 0 0 0,0 2 0 0 0,0 0 0 0 0,-53 3 1 0 0,38 7-3162 0 0,23-3-1937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5:36.959"/>
    </inkml:context>
    <inkml:brush xml:id="br0">
      <inkml:brushProperty name="width" value="0.05" units="cm"/>
      <inkml:brushProperty name="height" value="0.05" units="cm"/>
      <inkml:brushProperty name="color" value="#E71224"/>
    </inkml:brush>
  </inkml:definitions>
  <inkml:trace contextRef="#ctx0" brushRef="#br0">60 458 7170 0 0,'-21'-32'2797'0'0,"15"24"-2052"0"0,0-1 1 0 0,1 1 0 0 0,0-1-1 0 0,0 0 1 0 0,1-1-1 0 0,-4-11 1 0 0,8 18-638 0 0,0 0 0 0 0,0 0 0 0 0,0 0 0 0 0,0 1-1 0 0,1-1 1 0 0,-1 0 0 0 0,1 0 0 0 0,0 0 0 0 0,0 0 0 0 0,0 1 0 0 0,0-1 0 0 0,0 0 0 0 0,0 1-1 0 0,1-1 1 0 0,-1 1 0 0 0,1-1 0 0 0,0 1 0 0 0,0 0 0 0 0,0 0 0 0 0,0 0 0 0 0,0 0 0 0 0,0 0 0 0 0,0 0-1 0 0,1 0 1 0 0,3-1 0 0 0,4-4-164 0 0,1 1-1 0 0,0 0 0 0 0,0 0 0 0 0,19-5 1 0 0,1 1 4 0 0,0 2-1 0 0,1 1 1 0 0,0 1 0 0 0,0 2 0 0 0,0 2 0 0 0,0 0 0 0 0,0 2 0 0 0,49 6-1 0 0,194 28 88 0 0,411 36-23 0 0,75-65-143 0 0,-610-5 177 0 0,-87 2 65 0 0,85-9-1 0 0,-147 7-107 0 0,-1-1-1 0 0,1 1 1 0 0,-1 0-1 0 0,1 0 1 0 0,-1-1-1 0 0,1 1 1 0 0,-1 0-1 0 0,0-1 1 0 0,1 0 0 0 0,-1 1-1 0 0,0-1 1 0 0,1 0-1 0 0,-1 0 1 0 0,0 0-1 0 0,2-1 1 0 0,-3 2-15 0 0,0-1 1 0 0,0 1 0 0 0,1-1-1 0 0,-1 1 1 0 0,0-1 0 0 0,0 1-1 0 0,0-1 1 0 0,1 0 0 0 0,-1 1-1 0 0,0-1 1 0 0,0 1-1 0 0,0-1 1 0 0,0 1 0 0 0,0-1-1 0 0,0 0 1 0 0,0 1 0 0 0,-1-1-1 0 0,1 1 1 0 0,0-1 0 0 0,0 1-1 0 0,0-1 1 0 0,-1 0-1 0 0,1 1 1 0 0,0-1 0 0 0,-1 0-1 0 0,-3-4-127 0 0,0-1-1 0 0,-1 1 0 0 0,1 1 0 0 0,-1-1 1 0 0,-7-5-1 0 0,8 7 73 0 0,-38-30-578 0 0,-1 3 1 0 0,-88-49-1 0 0,-105-27 1273 0 0,233 104-514 0 0,-1 1 1 0 0,0-1-1 0 0,1 1 0 0 0,-1 0 1 0 0,0 0-1 0 0,0 1 0 0 0,0-1 0 0 0,0 1 1 0 0,0 0-1 0 0,-6 0 0 0 0,9 1-88 0 0,-1-1 0 0 0,1 1 0 0 0,0-1-1 0 0,0 1 1 0 0,0-1 0 0 0,0 1 0 0 0,0 0 0 0 0,0 0-1 0 0,0 0 1 0 0,0-1 0 0 0,0 1 0 0 0,0 0-1 0 0,0 0 1 0 0,0 0 0 0 0,0 1 0 0 0,1-1-1 0 0,-1 0 1 0 0,0 0 0 0 0,1 0 0 0 0,-1 0 0 0 0,1 1-1 0 0,0-1 1 0 0,-1 0 0 0 0,1 0 0 0 0,0 1-1 0 0,0-1 1 0 0,0 0 0 0 0,0 1 0 0 0,0-1-1 0 0,0 0 1 0 0,0 1 0 0 0,0-1 0 0 0,0 0 0 0 0,1 2-1 0 0,0 11 20 0 0,0-1 0 0 0,2 1 0 0 0,-1-1-1 0 0,1 0 1 0 0,1 0 0 0 0,7 15 0 0 0,-8-22-46 0 0,0 0 1 0 0,0-1-1 0 0,0 1 1 0 0,1-1-1 0 0,0 0 1 0 0,0 0-1 0 0,0-1 1 0 0,1 1-1 0 0,-1-1 1 0 0,1 0-1 0 0,0 0 1 0 0,0 0-1 0 0,1-1 1 0 0,-1 0-1 0 0,9 4 1 0 0,31 8 61 0 0,0-1 1 0 0,77 12-1 0 0,-12-2 19 0 0,-62-12-55 0 0,-2 2 0 0 0,1 2 1 0 0,83 42-1 0 0,-115-50-22 0 0,43 26-13 0 0,-55-32 10 0 0,0 0-1 0 0,0 0 0 0 0,0 0 0 0 0,-1 0 0 0 0,1 1 1 0 0,-1 0-1 0 0,0-1 0 0 0,1 1 0 0 0,-1 0 0 0 0,0 0 1 0 0,-1 0-1 0 0,1 0 0 0 0,0 1 0 0 0,1 5 0 0 0,-3-7-2 0 0,0 0-1 0 0,0-1 0 0 0,0 1 0 0 0,0 0 0 0 0,-1 0 0 0 0,1-1 1 0 0,-1 1-1 0 0,1 0 0 0 0,-1-1 0 0 0,0 1 0 0 0,1-1 1 0 0,-1 1-1 0 0,0-1 0 0 0,0 1 0 0 0,0-1 0 0 0,0 0 0 0 0,-1 1 1 0 0,1-1-1 0 0,0 0 0 0 0,0 0 0 0 0,-1 0 0 0 0,1 0 0 0 0,-1 0 1 0 0,1 0-1 0 0,-1 0 0 0 0,1-1 0 0 0,-3 2 0 0 0,-49 18 32 0 0,45-18-25 0 0,-98 25 32 0 0,-38 11 15 0 0,127-31-158 0 0,-1-1 0 0 0,1 2 0 0 0,0 1 0 0 0,0 0-1 0 0,-24 18 1 0 0,29-17-483 0 0,1 1-1 0 0,1 0 0 0 0,-12 16 0 0 0,13-16-847 0 0,1-1 0 0 0,-2 0 0 0 0,1 0-1 0 0,-18 13 1 0 0,11-12-3796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46.963"/>
    </inkml:context>
    <inkml:brush xml:id="br0">
      <inkml:brushProperty name="width" value="0.05" units="cm"/>
      <inkml:brushProperty name="height" value="0.05" units="cm"/>
      <inkml:brushProperty name="color" value="#E71224"/>
    </inkml:brush>
  </inkml:definitions>
  <inkml:trace contextRef="#ctx0" brushRef="#br0">172 1 8770 0 0,'6'9'9051'0'0,"5"19"-7276"0"0,0 19-1453 0 0,-3 0-1 0 0,-2 1 0 0 0,-1 88 1 0 0,-6-76-237 0 0,3 0 0 0 0,16 94 1 0 0,19-5 73 0 0,-36-144-164 0 0,4 20 214 0 0,-11-19-75 0 0,-10-9-83 0 0,-8-6-252 0 0,0-2 0 0 0,0 0 0 0 0,-21-15 0 0 0,-27-21-3420 0 0,16 7-3617 0 0,42 31 808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5:41.521"/>
    </inkml:context>
    <inkml:brush xml:id="br0">
      <inkml:brushProperty name="width" value="0.05" units="cm"/>
      <inkml:brushProperty name="height" value="0.05" units="cm"/>
      <inkml:brushProperty name="color" value="#E71224"/>
    </inkml:brush>
  </inkml:definitions>
  <inkml:trace contextRef="#ctx0" brushRef="#br0">3170 250 6249 0 0,'-9'-22'140'0'0,"-2"0"1"0"0,-1 1-1 0 0,-1 1 0 0 0,0 0 0 0 0,-2 0 0 0 0,0 1 0 0 0,-1 1 1 0 0,-1 1-1 0 0,0 0 0 0 0,-24-16 0 0 0,41 32-135 0 0,0 1 0 0 0,0 0-1 0 0,0 0 1 0 0,0 0 0 0 0,0 0 0 0 0,-1 0-1 0 0,1-1 1 0 0,0 1 0 0 0,0 0 0 0 0,0 0-1 0 0,0 0 1 0 0,0 0 0 0 0,-1 0 0 0 0,1 0-1 0 0,0 0 1 0 0,0 0 0 0 0,0-1 0 0 0,0 1-1 0 0,-1 0 1 0 0,1 0 0 0 0,0 0 0 0 0,0 0-1 0 0,0 0 1 0 0,0 0 0 0 0,-1 0 0 0 0,1 0-1 0 0,0 0 1 0 0,0 0 0 0 0,0 0 0 0 0,0 0-1 0 0,-1 0 1 0 0,1 0 0 0 0,0 0 0 0 0,0 1-1 0 0,0-1 1 0 0,0 0 0 0 0,-1 0 0 0 0,1 0-1 0 0,0 0 1 0 0,0 0 0 0 0,0 0 0 0 0,0 0-1 0 0,-1 0 1 0 0,1 1 0 0 0,0-1 0 0 0,0 0-1 0 0,0 0 1 0 0,0 0 0 0 0,0 0 0 0 0,0 0-1 0 0,0 1 1 0 0,1 12 371 0 0,7 16 453 0 0,-7-28-798 0 0,-1 1 31 0 0,1 0 1 0 0,0 0-1 0 0,0 0 1 0 0,-1 0-1 0 0,1 0 1 0 0,-1 0-1 0 0,0 0 1 0 0,0 0-1 0 0,0 0 0 0 0,0 0 1 0 0,0 0-1 0 0,0 0 1 0 0,0 0-1 0 0,-1 0 1 0 0,1 0-1 0 0,-1 0 1 0 0,-1 4-1 0 0,1-5 40 0 0,1 0 0 0 0,-1 0-1 0 0,0 0 1 0 0,0-1 0 0 0,0 1 0 0 0,-1 0-1 0 0,1 0 1 0 0,0-1 0 0 0,0 1 0 0 0,0 0 0 0 0,0-1-1 0 0,-1 0 1 0 0,1 1 0 0 0,0-1 0 0 0,-1 0-1 0 0,1 1 1 0 0,0-1 0 0 0,-1 0 0 0 0,1 0 0 0 0,0 0-1 0 0,-1 0 1 0 0,1 0 0 0 0,0 0 0 0 0,0-1-1 0 0,-1 1 1 0 0,1 0 0 0 0,0-1 0 0 0,-3 0 0 0 0,-123-44 324 0 0,89 30-286 0 0,-1 1-1 0 0,-55-11 1 0 0,62 20 70 0 0,0 1 0 0 0,0 1 0 0 0,0 2 0 0 0,0 2 0 0 0,0 1 0 0 0,-37 6 0 0 0,17 3 306 0 0,1 2-1 0 0,-96 38 1 0 0,103-36-454 0 0,-1-2 0 0 0,0-1 0 0 0,-1-3 0 0 0,0-1 0 0 0,0-3 0 0 0,-1-1 0 0 0,-82-5 0 0 0,-106 2 1132 0 0,-468 64 0 0 0,366-43-1110 0 0,92-11-60 0 0,227-8-869 0 0,0 0 0 0 0,0 1-1 0 0,0 1 1 0 0,-22 10 0 0 0,4-3-553 0 0,35-11 1004 0 0,0-1 1 0 0,-1 0-1 0 0,1 1 0 0 0,0-1 0 0 0,-1 0 0 0 0,1 0 0 0 0,0 0 0 0 0,0 0 0 0 0,-1 0 0 0 0,1 0 0 0 0,0 0 0 0 0,-1 0 0 0 0,1-1 0 0 0,0 1 0 0 0,0 0 0 0 0,-2-2 0 0 0,-5-3-5377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5:42.573"/>
    </inkml:context>
    <inkml:brush xml:id="br0">
      <inkml:brushProperty name="width" value="0.05" units="cm"/>
      <inkml:brushProperty name="height" value="0.05" units="cm"/>
      <inkml:brushProperty name="color" value="#E71224"/>
    </inkml:brush>
  </inkml:definitions>
  <inkml:trace contextRef="#ctx0" brushRef="#br0">21 61 11242 0 0,'-6'-8'4045'0'0,"-7"-13"-472"0"0,13 21-3576 0 0,0 0 1 0 0,0-1-1 0 0,0 1 0 0 0,-1 0 1 0 0,1-1-1 0 0,0 1 0 0 0,0 0 1 0 0,0 0-1 0 0,0-1 0 0 0,0 1 1 0 0,0 0-1 0 0,0-1 0 0 0,0 1 1 0 0,0 0-1 0 0,0-1 0 0 0,0 1 1 0 0,0 0-1 0 0,0-1 0 0 0,0 1 1 0 0,0 0-1 0 0,1-1 0 0 0,-1 1 1 0 0,0 0-1 0 0,0-1 0 0 0,0 1 1 0 0,0 0-1 0 0,1 0 0 0 0,-1-1 1 0 0,0 1-1 0 0,0 0 0 0 0,1 0 1 0 0,-1 0-1 0 0,0-1 0 0 0,0 1 1 0 0,1 0-1 0 0,-1 0 0 0 0,0 0 1 0 0,0-1-1 0 0,1 1 0 0 0,-1 0 1 0 0,0 0-1 0 0,1 0 0 0 0,-1 0 1 0 0,0 0-1 0 0,1 0 0 0 0,-1 0 1 0 0,0 0-1 0 0,1 0 0 0 0,-1 0 1 0 0,0 0-1 0 0,1 0 0 0 0,-1 0 1 0 0,0 0-1 0 0,1 0 0 0 0,-1 0 1 0 0,5 0-60 0 0,0-1-1 0 0,0 1 1 0 0,-1-1 0 0 0,1 0 0 0 0,0-1 0 0 0,-1 1 0 0 0,6-3-1 0 0,-7 2 100 0 0,0 1-1 0 0,0-1 0 0 0,0 1 0 0 0,1 0 0 0 0,-1 0 0 0 0,0 0 1 0 0,1 1-1 0 0,-1-1 0 0 0,1 1 0 0 0,-1 0 0 0 0,1 0 0 0 0,-1 0 1 0 0,1 0-1 0 0,-1 1 0 0 0,7 1 0 0 0,245 107-5248 0 0,-130-51 5735 0 0,-94-43 76 0 0,1-2-1 0 0,0-1 1 0 0,1-1 0 0 0,1-2-1 0 0,-1-2 1 0 0,1 0-1 0 0,39 1 1 0 0,184 21-471 0 0,-71-4-27 0 0,250-7 454 0 0,-312-20-178 0 0,252 13 635 0 0,-278 1-1074 0 0,1-4 0 0 0,120-6 0 0 0,-124-9 191 0 0,0 5 1 0 0,183 19-1 0 0,-189-5-191 0 0,1-4-1 0 0,0-4 0 0 0,149-12 0 0 0,-195 5-1300 0 0,54 4-1 0 0,-3 6-7531 0 0,-73-5 2542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5:59"/>
    </inkml:context>
    <inkml:brush xml:id="br0">
      <inkml:brushProperty name="width" value="0.05" units="cm"/>
      <inkml:brushProperty name="height" value="0.05" units="cm"/>
      <inkml:brushProperty name="color" value="#E71224"/>
    </inkml:brush>
  </inkml:definitions>
  <inkml:trace contextRef="#ctx0" brushRef="#br0">2089 152 3313 0 0,'1'-2'256'0'0,"1"0"0"0"0,-1 1 1 0 0,1-1-1 0 0,-1 0 0 0 0,0 0 1 0 0,0 0-1 0 0,0 0 0 0 0,0 0 1 0 0,0 0-1 0 0,0 0 0 0 0,0-1 1 0 0,-1 1-1 0 0,1 0 0 0 0,-1 0 1 0 0,0-1-1 0 0,1 1 1 0 0,-1 0-1 0 0,0 0 0 0 0,0-1 1 0 0,-1-3-1 0 0,-1-3-114 0 0,-1 1 1 0 0,0-1-1 0 0,0 1 1 0 0,-5-10 0 0 0,-7-21 2725 0 0,15 39-2851 0 0,-1-1 0 0 0,1 0 0 0 0,-1 0-1 0 0,0 0 1 0 0,1 0 0 0 0,-1 1 0 0 0,0-1 0 0 0,1 0-1 0 0,-1 1 1 0 0,0-1 0 0 0,0 0 0 0 0,0 1 0 0 0,1-1-1 0 0,-1 1 1 0 0,0 0 0 0 0,0-1 0 0 0,0 1 0 0 0,0-1-1 0 0,0 1 1 0 0,0 0 0 0 0,0 0 0 0 0,0 0 0 0 0,0 0-1 0 0,0 0 1 0 0,0 0 0 0 0,0 0 0 0 0,0 0 0 0 0,0 0-1 0 0,-2 0 1 0 0,-34 7 61 0 0,30-6 7 0 0,-422 74 985 0 0,90-18-861 0 0,221-34-117 0 0,12-1 123 0 0,-1-5 1 0 0,-163 6 0 0 0,132-24-77 0 0,-179 4-512 0 0,273 0-360 0 0,27-1-662 0 0,-1 0-1 0 0,0-2 1 0 0,1 0-1 0 0,-31-4 1 0 0,35 1-3431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5:59.461"/>
    </inkml:context>
    <inkml:brush xml:id="br0">
      <inkml:brushProperty name="width" value="0.05" units="cm"/>
      <inkml:brushProperty name="height" value="0.05" units="cm"/>
      <inkml:brushProperty name="color" value="#E71224"/>
    </inkml:brush>
  </inkml:definitions>
  <inkml:trace contextRef="#ctx0" brushRef="#br0">1225 15 6929 0 0,'1'-1'114'0'0,"0"-1"0"0"0,0 1 0 0 0,0 0 0 0 0,1 0 0 0 0,-1 0-1 0 0,1 0 1 0 0,-1 0 0 0 0,0 0 0 0 0,1 0 0 0 0,0 1 0 0 0,-1-1-1 0 0,1 1 1 0 0,-1-1 0 0 0,1 1 0 0 0,0-1 0 0 0,-1 1 0 0 0,1 0-1 0 0,0 0 1 0 0,-1 0 0 0 0,1 0 0 0 0,0 0 0 0 0,0 0-1 0 0,-1 0 1 0 0,1 0 0 0 0,0 1 0 0 0,-1-1 0 0 0,1 1 0 0 0,2 1-1 0 0,-1-1-36 0 0,-1 1 0 0 0,1 0 0 0 0,-1 0 0 0 0,0 0-1 0 0,1 0 1 0 0,-1 0 0 0 0,0 0 0 0 0,0 1 0 0 0,-1-1-1 0 0,1 1 1 0 0,0-1 0 0 0,-1 1 0 0 0,0 0-1 0 0,1 0 1 0 0,-1-1 0 0 0,1 5 0 0 0,-2-6-29 0 0,0 0 0 0 0,1 1 0 0 0,-1-1 0 0 0,0 0 0 0 0,0 1 0 0 0,0-1 0 0 0,0 0 0 0 0,0 1 0 0 0,0-1 0 0 0,0 1-1 0 0,0-1 1 0 0,-1 0 0 0 0,1 1 0 0 0,0-1 0 0 0,-1 0 0 0 0,1 0 0 0 0,-1 1 0 0 0,0-1 0 0 0,1 0 0 0 0,-1 0 0 0 0,-2 2 0 0 0,1 0 49 0 0,0-1 0 0 0,-1 0 0 0 0,0 1 0 0 0,1-1 1 0 0,-1-1-1 0 0,0 1 0 0 0,0 0 0 0 0,-6 2 0 0 0,-2 0 191 0 0,-1-1 1 0 0,0 0 0 0 0,-24 4-1 0 0,-60-1 193 0 0,-171-12 1 0 0,89-1-414 0 0,-131 20-282 0 0,104 18-4130 0 0,111-13 622 0 0,47-11-1824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05.498"/>
    </inkml:context>
    <inkml:brush xml:id="br0">
      <inkml:brushProperty name="width" value="0.05" units="cm"/>
      <inkml:brushProperty name="height" value="0.05" units="cm"/>
      <inkml:brushProperty name="color" value="#E71224"/>
    </inkml:brush>
  </inkml:definitions>
  <inkml:trace contextRef="#ctx0" brushRef="#br0">0 8 936 0 0,'2'-1'305'0'0,"-1"0"-1"0"0,1 0 0 0 0,0 0 1 0 0,-1 1-1 0 0,1-1 1 0 0,0 0-1 0 0,0 1 0 0 0,-1-1 1 0 0,1 1-1 0 0,0 0 1 0 0,0-1-1 0 0,0 1 0 0 0,0 0 1 0 0,-1 0-1 0 0,1 0 1 0 0,0 0-1 0 0,3 1 0 0 0,38 9-591 0 0,-29-6 623 0 0,-7-3-279 0 0,1 0 0 0 0,-1-1 0 0 0,1 1-1 0 0,-1-1 1 0 0,16-3 0 0 0,-16 2-90 0 0,0 1-1 0 0,0-1 0 0 0,1 1 1 0 0,-1 0-1 0 0,1 1 0 0 0,-1 0 1 0 0,10 2-1 0 0,-2 1-294 0 0,0 1-1 0 0,0 1 0 0 0,16 8 1 0 0,-1 6-3918 0 0,-21-14 3278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06.295"/>
    </inkml:context>
    <inkml:brush xml:id="br0">
      <inkml:brushProperty name="width" value="0.05" units="cm"/>
      <inkml:brushProperty name="height" value="0.05" units="cm"/>
      <inkml:brushProperty name="color" value="#E71224"/>
    </inkml:brush>
  </inkml:definitions>
  <inkml:trace contextRef="#ctx0" brushRef="#br0">4338 1 8 0 0,'4'9'3594'0'0,"8"34"-203"0"0,-12-42-3384 0 0,0 0 0 0 0,1 0 0 0 0,-1 0 0 0 0,0 1-1 0 0,0-1 1 0 0,0 0 0 0 0,0 0 0 0 0,-1 0 0 0 0,1 1 0 0 0,0-1-1 0 0,0 0 1 0 0,-1 0 0 0 0,1 0 0 0 0,0 0 0 0 0,-1 0 0 0 0,1 0 0 0 0,-1 0-1 0 0,0 0 1 0 0,1 0 0 0 0,-1 0 0 0 0,0 0 0 0 0,0 0 0 0 0,1 0-1 0 0,-1 0 1 0 0,0 0 0 0 0,0-1 0 0 0,0 1 0 0 0,0 0 0 0 0,0-1 0 0 0,0 1-1 0 0,-2 0 1 0 0,-7-3 524 0 0,19 7 77 0 0,2 1-509 0 0,-8-11-70 0 0,1-5 67 0 0,4 9 450 0 0,4-2 554 0 0,-12 3-1088 0 0,-1-1-1 0 0,1 1 1 0 0,0-1-1 0 0,0 1 0 0 0,0 0 1 0 0,0-1-1 0 0,-1 1 1 0 0,1 0-1 0 0,0-1 1 0 0,0 1-1 0 0,-1 0 0 0 0,1-1 1 0 0,0 1-1 0 0,0 0 1 0 0,-1-1-1 0 0,1 1 1 0 0,0 0-1 0 0,-1 0 0 0 0,1-1 1 0 0,-1 1-1 0 0,1 0 1 0 0,0 0-1 0 0,-1 0 0 0 0,1 0 1 0 0,-1-1-1 0 0,1 1 1 0 0,0 0-1 0 0,-1 0 1 0 0,1 0-1 0 0,-1 0 0 0 0,1 0 1 0 0,-1 0-1 0 0,-7-1 47 0 0,0-1 0 0 0,0 1-1 0 0,0 1 1 0 0,0-1 0 0 0,0 2-1 0 0,0-1 1 0 0,0 1 0 0 0,-14 3-1 0 0,-15 0 108 0 0,-93-1 493 0 0,62-3-30 0 0,-75 10 0 0 0,37-1-409 0 0,-108-3 0 0 0,-102 9 206 0 0,134 21-73 0 0,128-23-289 0 0,1-2 0 0 0,-1-3 0 0 0,-69 3 0 0 0,-57-14-32 0 0,-135 3-6 0 0,192 5-5 0 0,0-5 0 0 0,-145-19 0 0 0,191 11-35 0 0,1 4-1 0 0,0 2 1 0 0,-1 4-1 0 0,-149 24 1 0 0,78 2-66 0 0,-242 78 0 0 0,-108 23-1420 0 0,386-104-1935 0 0,31-11 406 0 0,55-11-1895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07.759"/>
    </inkml:context>
    <inkml:brush xml:id="br0">
      <inkml:brushProperty name="width" value="0.05" units="cm"/>
      <inkml:brushProperty name="height" value="0.05" units="cm"/>
      <inkml:brushProperty name="color" value="#E71224"/>
    </inkml:brush>
  </inkml:definitions>
  <inkml:trace contextRef="#ctx0" brushRef="#br0">0 54 4513 0 0,'1'-1'1191'0'0,"7"-19"1318"0"0,-8 19-2509 0 0,1 1-1 0 0,-1 0 0 0 0,0-1 0 0 0,0 1 0 0 0,0 0 0 0 0,0-1 0 0 0,0 1 0 0 0,0 0 1 0 0,0-1-1 0 0,1 1 0 0 0,-1-1 0 0 0,0 1 0 0 0,0 0 0 0 0,0-1 0 0 0,-1 1 0 0 0,1 0 0 0 0,0-1 1 0 0,0 1-1 0 0,0-1 0 0 0,0 1 0 0 0,0 0 0 0 0,0-1 0 0 0,0 1 0 0 0,-1 0 0 0 0,1-1 1 0 0,0 1-1 0 0,0 0 0 0 0,0 0 0 0 0,-1-1 0 0 0,1 1 0 0 0,0 0 0 0 0,0-1 0 0 0,-1 1 0 0 0,1 0 1 0 0,0 0-1 0 0,-1 0 0 0 0,1-1 0 0 0,0 1 0 0 0,-1 0 0 0 0,1 0 0 0 0,0 0 0 0 0,-1 0 1 0 0,1 0-1 0 0,-1 0 0 0 0,1 0 0 0 0,0-1 0 0 0,-1 1 0 0 0,100-12 4301 0 0,-54 5-3497 0 0,-37 7-854 0 0,-1 1 1 0 0,1 0 0 0 0,0 0 0 0 0,-1 1 0 0 0,1 0 0 0 0,-1 0 0 0 0,1 0 0 0 0,-1 1 0 0 0,0 0 0 0 0,9 6 0 0 0,30 10-408 0 0,-31-15 560 0 0,-1 0-1 0 0,1-1 0 0 0,0-1 1 0 0,0 0-1 0 0,0-1 0 0 0,0 0 1 0 0,0-1-1 0 0,1-1 0 0 0,-1-1 1 0 0,0 0-1 0 0,0-1 1 0 0,24-8-1 0 0,-16 5 173 0 0,0 1 1 0 0,0 1-1 0 0,0 0 1 0 0,42 1-1 0 0,96 11-140 0 0,-111-3-27 0 0,0-3 0 0 0,83-5 0 0 0,-60-7 138 0 0,-13 2-149 0 0,1 1 1 0 0,67 3 0 0 0,-89 8-121 0 0,0 1-1 0 0,41 12 1 0 0,-43-8-6 0 0,1-2-1 0 0,50 4 1 0 0,-72-11 35 0 0,67 3-34 0 0,-1 2 1 0 0,112 24 0 0 0,-122-11-194 0 0,52 10 79 0 0,-108-26 189 0 0,-1-1 0 0 0,1 0-1 0 0,0-1 1 0 0,-1-1 0 0 0,1 0 0 0 0,19-5 0 0 0,-26 4 14 0 0,18-4 69 0 0,40-4 0 0 0,-57 9-142 0 0,0 1-1 0 0,1 0 1 0 0,-1 1-1 0 0,0 0 1 0 0,1 1-1 0 0,-1 0 1 0 0,12 4-1 0 0,95 39-89 0 0,-83-29 119 0 0,0-3 0 0 0,1 0 0 0 0,1-3-1 0 0,73 13 1 0 0,-36-14 106 0 0,119 32 0 0 0,-174-37-60 0 0,1-1 0 0 0,0-1 0 0 0,0 0-1 0 0,-1-2 1 0 0,1 0 0 0 0,0-1 0 0 0,0-1-1 0 0,22-5 1 0 0,17-7 218 0 0,71-28 1 0 0,-76 23-437 0 0,87-18 1 0 0,-124 33-590 0 0,0 0 0 0 0,25-9 0 0 0,-24 5-1458 0 0,0 0 0 0 0,18-11 1 0 0,-18 8-3255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34.878"/>
    </inkml:context>
    <inkml:brush xml:id="br0">
      <inkml:brushProperty name="width" value="0.05" units="cm"/>
      <inkml:brushProperty name="height" value="0.05" units="cm"/>
      <inkml:brushProperty name="color" value="#E71224"/>
    </inkml:brush>
  </inkml:definitions>
  <inkml:trace contextRef="#ctx0" brushRef="#br0">1689 2159 7562 0 0,'-1'-5'341'0'0,"1"-1"1"0"0,-1 1-1 0 0,0 0 1 0 0,0-1-1 0 0,0 1 1 0 0,-1 0-1 0 0,0 0 1 0 0,0 0-1 0 0,-3-5 1 0 0,-6-18 373 0 0,38 56-188 0 0,-11-2-195 0 0,2 0 1 0 0,1-2 0 0 0,2 0 0 0 0,0-1-1 0 0,1-1 1 0 0,1-1 0 0 0,50 35 0 0 0,38 11-323 0 0,2-4 0 0 0,156 61 0 0 0,-173-89-18 0 0,147 35 0 0 0,109 1 8 0 0,-169-36 18 0 0,-79-14-26 0 0,444 79 10 0 0,-399-80 143 0 0,257 1 1 0 0,328-27 15 0 0,-567 1-47 0 0,0-7 0 0 0,-1-7 0 0 0,247-61 0 0 0,25-52 959 0 0,-360 107-736 0 0,4-4-74 0 0,-2-4 0 0 0,136-75 1 0 0,-103 39 265 0 0,118-95 0 0 0,-225 160-498 0 0,191-154 726 0 0,-145 112-572 0 0,75-85 0 0 0,-102 102-149 0 0,-2-2 0 0 0,-1 0 0 0 0,-2-1 0 0 0,24-51 0 0 0,-32 56-9 0 0,-2-1 0 0 0,-1 0 1 0 0,-1-1-1 0 0,-1 1 0 0 0,-2-1 0 0 0,4-49 1 0 0,-8 48-11 0 0,-2 0 0 0 0,-1 1 1 0 0,-1-1-1 0 0,-2 1 0 0 0,0 0 0 0 0,-2 0 1 0 0,-2 1-1 0 0,0 0 0 0 0,-2 0 0 0 0,-18-35 1 0 0,6 23-25 0 0,-2 1 1 0 0,-2 1 0 0 0,-1 1-1 0 0,-1 2 1 0 0,-66-61 0 0 0,-22-3-10 0 0,-5 5 1 0 0,-3 6 0 0 0,-205-110-1 0 0,266 166 1 0 0,-2 2 0 0 0,-99-30-1 0 0,-145-23-24 0 0,-200-5-22 0 0,-6 38-10 0 0,472 47 71 0 0,-1115-11-95 0 0,712 62 96 0 0,3 30 16 0 0,170-27-11 0 0,-566 150 13 0 0,162-16 67 0 0,640-175-72 0 0,-528 154-62 0 0,484-132 45 0 0,0 5 0 0 0,2 2-1 0 0,2 5 1 0 0,-73 53 0 0 0,116-71-64 0 0,1 2 0 0 0,1 1 0 0 0,1 1 1 0 0,-30 38-1 0 0,49-50-12 0 0,0 0 1 0 0,1 0 0 0 0,0 1-1 0 0,2 1 1 0 0,0 0-1 0 0,2 0 1 0 0,0 1 0 0 0,1 0-1 0 0,1 0 1 0 0,-3 23-1 0 0,-25 212-852 0 0,32-245 834 0 0,1 0 0 0 0,1 0 0 0 0,0 0 0 0 0,0 0 0 0 0,1 0 0 0 0,0 0 0 0 0,1 0-1 0 0,0 0 1 0 0,1 0 0 0 0,0-1 0 0 0,0 1 0 0 0,1-1 0 0 0,1 0 0 0 0,8 14 0 0 0,-1-6 77 0 0,1-1 1 0 0,1-1 0 0 0,0 0-1 0 0,1-1 1 0 0,1 0 0 0 0,27 19 0 0 0,24 13 79 0 0,3-2 1 0 0,2-3 0 0 0,2-4 0 0 0,99 37-1 0 0,-60-37-28 0 0,161 31-1 0 0,-242-62-7 0 0,198 51 39 0 0,216 38 132 0 0,-252-71 141 0 0,552 86 85 0 0,-573-82-890 0 0,237 8 0 0 0,179-27-8508 0 0,-580-10 8770 0 0,74-1-5030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57.540"/>
    </inkml:context>
    <inkml:brush xml:id="br0">
      <inkml:brushProperty name="width" value="0.05" units="cm"/>
      <inkml:brushProperty name="height" value="0.05" units="cm"/>
      <inkml:brushProperty name="color" value="#E71224"/>
    </inkml:brush>
  </inkml:definitions>
  <inkml:trace contextRef="#ctx0" brushRef="#br0">4066 136 7050 0 0,'-2'-6'247'0'0,"0"1"1"0"0,0 0-1 0 0,0 0 1 0 0,-1 1-1 0 0,0-1 1 0 0,0 0-1 0 0,0 1 1 0 0,0 0-1 0 0,-1-1 1 0 0,1 1-1 0 0,-1 1 1 0 0,-1-1-1 0 0,1 1 1 0 0,0-1-1 0 0,-1 1 1 0 0,1 0-1 0 0,-1 1 1 0 0,0-1-1 0 0,-10-3 1 0 0,-8-2-116 0 0,0 1 1 0 0,-1 1 0 0 0,-27-3 0 0 0,33 6 76 0 0,-55-7-13 0 0,1 3 0 0 0,-144 5-1 0 0,-147 33 361 0 0,211-14-325 0 0,-59 5 80 0 0,-306 24 778 0 0,-677 67-966 0 0,832-70 51 0 0,-150 44-1978 0 0,485-80 119 0 0,-1-2 0 0 0,0-1 0 0 0,-33 0 0 0 0,31-5-3654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58.174"/>
    </inkml:context>
    <inkml:brush xml:id="br0">
      <inkml:brushProperty name="width" value="0.05" units="cm"/>
      <inkml:brushProperty name="height" value="0.05" units="cm"/>
      <inkml:brushProperty name="color" value="#E71224"/>
    </inkml:brush>
  </inkml:definitions>
  <inkml:trace contextRef="#ctx0" brushRef="#br0">143 2614 6273 0 0,'8'-10'7342'0'0,"-13"13"-6770"0"0,3-2-627 0 0,1 0 1 0 0,-1 0 0 0 0,1 0 0 0 0,0 0 0 0 0,0 1-1 0 0,0-1 1 0 0,0 0 0 0 0,0 1 0 0 0,0-1 0 0 0,0 1-1 0 0,0 0 1 0 0,0-1 0 0 0,1 1 0 0 0,-1 2 0 0 0,10-34 4566 0 0,-6 3-3871 0 0,-2 1-1 0 0,-1-1 0 0 0,-4-43 0 0 0,-1-17-299 0 0,1-111 84 0 0,-39-275 0 0 0,28 357-166 0 0,-2-198 0 0 0,19 238 9 0 0,4 1 0 0 0,3 1 0 0 0,31-128 0 0 0,-21 132-276 0 0,8-72 0 0 0,-23 111-82 0 0,-2 1-1 0 0,-1 0 0 0 0,-1-1 1 0 0,-2 1-1 0 0,-6-36 1 0 0,-2 14-1097 0 0,-3 1 0 0 0,-31-83 1 0 0,28 97-2362 0 0,-2 0 0 0 0,-22-35-1 0 0,26 50-2122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0.583"/>
    </inkml:context>
    <inkml:brush xml:id="br0">
      <inkml:brushProperty name="width" value="0.05" units="cm"/>
      <inkml:brushProperty name="height" value="0.05" units="cm"/>
      <inkml:brushProperty name="color" value="#E71224"/>
    </inkml:brush>
  </inkml:definitions>
  <inkml:trace contextRef="#ctx0" brushRef="#br0">493 902 7602 0 0,'10'-4'2118'0'0,"-9"4"-2008"0"0,0 0 0 0 0,-1 0 0 0 0,1 0 0 0 0,-1 0 0 0 0,1 0 0 0 0,0 0 0 0 0,-1-1 0 0 0,1 1-1 0 0,-1 0 1 0 0,1 0 0 0 0,0-1 0 0 0,-1 1 0 0 0,1 0 0 0 0,-1-1 0 0 0,1 1 0 0 0,-1-1 0 0 0,1 1 0 0 0,-1 0 0 0 0,0-1-1 0 0,1 1 1 0 0,-1-1 0 0 0,1 1 0 0 0,-1-1 0 0 0,0 0 0 0 0,0 1 0 0 0,1-1 0 0 0,-1 1 0 0 0,0-1 0 0 0,0 0 0 0 0,0 1 0 0 0,1-1-1 0 0,-1 1 1 0 0,0-1 0 0 0,0 0 0 0 0,0 1 0 0 0,0-1 0 0 0,0 0 0 0 0,0 1 0 0 0,0-1 0 0 0,-1 1 0 0 0,1-1 0 0 0,0 0 0 0 0,0 1-1 0 0,0-1 1 0 0,-1 1 0 0 0,1-1 0 0 0,0 1 0 0 0,0-1 0 0 0,-1 0 0 0 0,1 1 0 0 0,-1-1 0 0 0,1 1 0 0 0,0 0 0 0 0,-1-1 0 0 0,0 0-1 0 0,-7-10 134 0 0,1 1 0 0 0,-2 0 0 0 0,1 1-1 0 0,-1 0 1 0 0,-13-10 0 0 0,-11-12-3 0 0,-9-16 53 0 0,2-1 1 0 0,-55-88-1 0 0,-45-119-88 0 0,114 204-219 0 0,-23-49 63 0 0,44 89-48 0 0,1-1 0 0 0,0 1-1 0 0,1-1 1 0 0,1 0 0 0 0,-1 0 0 0 0,0-21-1 0 0,3 32 0 0 0,0-1 0 0 0,0 1 1 0 0,0-1-1 0 0,0 0 0 0 0,1 1 0 0 0,-1-1 0 0 0,0 1 0 0 0,1-1 0 0 0,-1 0 0 0 0,1 1 0 0 0,-1-1 0 0 0,1 1 0 0 0,0 0 0 0 0,0-1 0 0 0,0 1 0 0 0,1-2 0 0 0,-1 2-3 0 0,-1 1 0 0 0,1-1 0 0 0,0 0 0 0 0,0 1 0 0 0,0 0 0 0 0,0-1 1 0 0,0 1-1 0 0,0-1 0 0 0,-1 1 0 0 0,1 0 0 0 0,0 0 0 0 0,0-1 0 0 0,0 1 0 0 0,0 0 0 0 0,0 0 0 0 0,0 0 0 0 0,0 0 0 0 0,0 0 0 0 0,0 0 0 0 0,1 1 0 0 0,1 0-4 0 0,1 0 0 0 0,-1 0 0 0 0,0 0-1 0 0,0 1 1 0 0,0-1 0 0 0,-1 1 0 0 0,1 0 0 0 0,0 0 0 0 0,-1 0 0 0 0,1 0 0 0 0,-1 0 0 0 0,1 0 0 0 0,-1 1-1 0 0,3 3 1 0 0,2 6-6 0 0,0 1-1 0 0,-1 0 0 0 0,0 0 0 0 0,-1 0 0 0 0,0 1 1 0 0,-1-1-1 0 0,-1 1 0 0 0,0 0 0 0 0,-1 0 0 0 0,-1 1 1 0 0,0-1-1 0 0,-1 23 0 0 0,-4 16-20 0 0,-3 0 0 0 0,-14 55 0 0 0,9-49-1 0 0,-53 215 94 0 0,63-266 15 0 0,1 0 0 0 0,0 1 0 0 0,0-1 0 0 0,0 0-1 0 0,1 1 1 0 0,1-1 0 0 0,-1 0 0 0 0,3 9 0 0 0,-3-15-28 0 0,1 0 0 0 0,0 0 0 0 0,0 0 0 0 0,0 0 0 0 0,0 0 1 0 0,0 0-1 0 0,0 0 0 0 0,0-1 0 0 0,1 1 0 0 0,-1 0 0 0 0,1-1 0 0 0,-1 1 0 0 0,1-1 0 0 0,0 1 0 0 0,-1-1 1 0 0,1 0-1 0 0,0 0 0 0 0,0 0 0 0 0,0 0 0 0 0,0 0 0 0 0,0 0 0 0 0,0-1 0 0 0,0 1 0 0 0,0 0 0 0 0,0-1 0 0 0,0 0 1 0 0,0 1-1 0 0,1-1 0 0 0,-1 0 0 0 0,0 0 0 0 0,0 0 0 0 0,0-1 0 0 0,0 1 0 0 0,1 0 0 0 0,1-2 0 0 0,13 0 61 0 0,0-2-1 0 0,-1-1 0 0 0,1 0 0 0 0,-1 0 1 0 0,0-2-1 0 0,17-10 0 0 0,88-59 66 0 0,-43 24-115 0 0,-46 32-615 0 0,57-34-476 0 0,-58 38-3125 0 0,0 0-3875 0 0,-20 11 1026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58.793"/>
    </inkml:context>
    <inkml:brush xml:id="br0">
      <inkml:brushProperty name="width" value="0.05" units="cm"/>
      <inkml:brushProperty name="height" value="0.05" units="cm"/>
      <inkml:brushProperty name="color" value="#E71224"/>
    </inkml:brush>
  </inkml:definitions>
  <inkml:trace contextRef="#ctx0" brushRef="#br0">231 86 7001 0 0,'3'2'77'0'0,"1"-1"-1"0"0,0 1 1 0 0,-1 0-1 0 0,1 0 1 0 0,-1 0-1 0 0,0 0 1 0 0,0 1-1 0 0,0-1 1 0 0,0 1-1 0 0,0 0 1 0 0,0 0-1 0 0,-1 0 0 0 0,1 0 1 0 0,-1 0-1 0 0,0 1 1 0 0,0-1-1 0 0,0 1 1 0 0,-1-1-1 0 0,1 1 1 0 0,-1 0-1 0 0,0 0 1 0 0,0 0-1 0 0,0-1 1 0 0,0 1-1 0 0,-1 0 0 0 0,1 6 1 0 0,0 1-41 0 0,-1-1 0 0 0,0 1 0 0 0,0-1 0 0 0,-1 1 0 0 0,0-1 0 0 0,-1 1-1 0 0,0-1 1 0 0,0 0 0 0 0,-2 0 0 0 0,1 0 0 0 0,-1 0 0 0 0,-7 13 0 0 0,-6 5 920 0 0,-1 0 0 0 0,-36 40 0 0 0,39-49-420 0 0,11-14-510 0 0,0 0-1 0 0,0 0 0 0 0,0 1 0 0 0,1-1 0 0 0,0 1 0 0 0,0 0 0 0 0,1 0 1 0 0,0 0-1 0 0,0 0 0 0 0,0 1 0 0 0,1-1 0 0 0,-1 1 0 0 0,2-1 0 0 0,-1 0 1 0 0,1 1-1 0 0,0-1 0 0 0,0 1 0 0 0,0 0 0 0 0,3 9 0 0 0,0-8-49 0 0,-1 0 1 0 0,1-1-1 0 0,1 1 0 0 0,-1-1 0 0 0,1 1 0 0 0,0-1 0 0 0,1-1 1 0 0,0 1-1 0 0,0 0 0 0 0,1-1 0 0 0,-1 0 0 0 0,1-1 0 0 0,1 1 0 0 0,-1-1 1 0 0,8 5-1 0 0,3 2-172 0 0,1-1 0 0 0,1-1 0 0 0,0 0 0 0 0,0-2 0 0 0,1 0 0 0 0,0-1 0 0 0,0-1 0 0 0,37 6 0 0 0,-44-10 94 0 0,1-1 0 0 0,0-1 0 0 0,0 0 1 0 0,-1-1-1 0 0,1 0 0 0 0,0-1 0 0 0,-1-1 0 0 0,1 0 0 0 0,-1-1 1 0 0,0 0-1 0 0,0-1 0 0 0,-1-1 0 0 0,1 0 0 0 0,16-11 0 0 0,-15 7 230 0 0,0-1-1 0 0,-1 0 0 0 0,0-1 1 0 0,0-1-1 0 0,-1 0 0 0 0,-1-1 0 0 0,0 0 1 0 0,-1 0-1 0 0,-1-1 0 0 0,0-1 0 0 0,9-23 1 0 0,-10 21 231 0 0,-2-1-1 0 0,0 1 1 0 0,-1-1 0 0 0,-1 0 0 0 0,0-1 0 0 0,-2 1 0 0 0,0-1-1 0 0,-1 1 1 0 0,-1-1 0 0 0,-3-23 0 0 0,0 30-378 0 0,0 1 0 0 0,-1-1-1 0 0,-1 0 1 0 0,0 1 0 0 0,0 0 0 0 0,-1 0 0 0 0,0 1 0 0 0,-1 0 0 0 0,-1 0-1 0 0,0 0 1 0 0,0 1 0 0 0,-1 0 0 0 0,0 1 0 0 0,-17-14 0 0 0,5 6-28 0 0,-2 1 1 0 0,0 0 0 0 0,0 2-1 0 0,-2 1 1 0 0,-50-20-1 0 0,55 26 51 0 0,-1 0-1 0 0,0 2 1 0 0,0 1-1 0 0,-1 0 0 0 0,1 2 1 0 0,-1 0-1 0 0,0 1 0 0 0,1 2 1 0 0,-38 4-1 0 0,47-3 0 0 0,1 0 0 0 0,0 1 1 0 0,0 0-1 0 0,0 1 0 0 0,0 0 0 0 0,1 1 0 0 0,-1 0 1 0 0,1 0-1 0 0,1 1 0 0 0,-1 1 0 0 0,1 0 0 0 0,0 0 0 0 0,0 0 1 0 0,1 1-1 0 0,0 1 0 0 0,0-1 0 0 0,1 1 0 0 0,0 1 1 0 0,-9 17-1 0 0,4-2 38 0 0,2 1-1 0 0,1 0 1 0 0,1 0 0 0 0,1 1 0 0 0,1 0-1 0 0,2 0 1 0 0,-2 32 0 0 0,5-14-255 0 0,1 0 0 0 0,2 0 0 0 0,12 72 0 0 0,-11-102-195 0 0,1 0 0 0 0,0 0 0 0 0,1-1-1 0 0,12 27 1 0 0,-13-34 19 0 0,0 0-1 0 0,0 0 1 0 0,1-1-1 0 0,0 1 1 0 0,0-1-1 0 0,0 0 1 0 0,1-1-1 0 0,0 1 1 0 0,0-1 0 0 0,14 8-1 0 0,9 3-4959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20.740"/>
    </inkml:context>
    <inkml:brush xml:id="br0">
      <inkml:brushProperty name="width" value="0.05" units="cm"/>
      <inkml:brushProperty name="height" value="0.05" units="cm"/>
      <inkml:brushProperty name="color" value="#E71224"/>
    </inkml:brush>
  </inkml:definitions>
  <inkml:trace contextRef="#ctx0" brushRef="#br0">1 1 5161 0 0,'29'10'3397'0'0,"96"16"-3189"0"0,246 21 89 0 0,313 20 701 0 0,4-45-967 0 0,86 4 1201 0 0,-644-18-1007 0 0,436 37-1522 0 0,-559-44 929 0 0,0 0 1 0 0,0 0 0 0 0,0-1-1 0 0,0 0 1 0 0,0-1 0 0 0,0 0 0 0 0,0 0-1 0 0,0 0 1 0 0,10-4 0 0 0,-9 0-4588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21.319"/>
    </inkml:context>
    <inkml:brush xml:id="br0">
      <inkml:brushProperty name="width" value="0.05" units="cm"/>
      <inkml:brushProperty name="height" value="0.05" units="cm"/>
      <inkml:brushProperty name="color" value="#E71224"/>
    </inkml:brush>
  </inkml:definitions>
  <inkml:trace contextRef="#ctx0" brushRef="#br0">1 1 6497 0 0,'212'61'3494'0'0,"-147"-42"-3251"0"0,71 30-1 0 0,29 10-110 0 0,61-2 80 0 0,275 34 1 0 0,396 69 439 0 0,-415-73-556 0 0,-436-80-86 0 0,-18-2-59 0 0,-9-1-148 0 0,0-1 1 0 0,0-1 0 0 0,1 0-1 0 0,-1-1 1 0 0,1-1-1 0 0,-1-1 1 0 0,22-4-1 0 0,-40 5 103 0 0,0 0 0 0 0,1-1-1 0 0,-1 1 1 0 0,0 0 0 0 0,0-1 0 0 0,1 1-1 0 0,-1-1 1 0 0,0 1 0 0 0,0-1 0 0 0,0 0-1 0 0,0 1 1 0 0,0-1 0 0 0,0 0-1 0 0,0 0 1 0 0,0 0 0 0 0,0 0 0 0 0,0 0-1 0 0,0 0 1 0 0,-1 0 0 0 0,1 0 0 0 0,0 0-1 0 0,-1 0 1 0 0,1 0 0 0 0,-1 0 0 0 0,1-1-1 0 0,-1 1 1 0 0,1 0 0 0 0,-1 0-1 0 0,0-1 1 0 0,0 1 0 0 0,0 0 0 0 0,1 0-1 0 0,-1-1 1 0 0,-1 1 0 0 0,1 0 0 0 0,0-1-1 0 0,0 0 1 0 0,-3-10-4902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21.950"/>
    </inkml:context>
    <inkml:brush xml:id="br0">
      <inkml:brushProperty name="width" value="0.05" units="cm"/>
      <inkml:brushProperty name="height" value="0.05" units="cm"/>
      <inkml:brushProperty name="color" value="#E71224"/>
    </inkml:brush>
  </inkml:definitions>
  <inkml:trace contextRef="#ctx0" brushRef="#br0">44 70 8010 0 0,'-2'-6'1225'0'0,"-12"-31"2840"0"0,13 35-3967 0 0,0 0 0 0 0,0 0 0 0 0,0 0 0 0 0,0 0 0 0 0,0 1-1 0 0,0-1 1 0 0,0 0 0 0 0,-1 1 0 0 0,1-1 0 0 0,0 1 0 0 0,-1-1 0 0 0,0 1 0 0 0,1 0 0 0 0,-4-2-1 0 0,5 3-101 0 0,0 0-1 0 0,-1 0 0 0 0,1-1 0 0 0,0 1 0 0 0,0 0 0 0 0,0 0 0 0 0,0 0 1 0 0,-1 0-1 0 0,1 0 0 0 0,0 0 0 0 0,0 0 0 0 0,0 0 0 0 0,0 0 0 0 0,0 0 1 0 0,-1 0-1 0 0,1 0 0 0 0,0 0 0 0 0,0 0 0 0 0,0 0 0 0 0,0 0 0 0 0,-1 1 0 0 0,1-1 1 0 0,0 0-1 0 0,0 0 0 0 0,0 0 0 0 0,0 0 0 0 0,0 0 0 0 0,0 0 0 0 0,-1 0 1 0 0,1 0-1 0 0,0 0 0 0 0,0 1 0 0 0,0-1 0 0 0,0 0 0 0 0,0 0 0 0 0,0 0 1 0 0,0 0-1 0 0,0 0 0 0 0,0 1 0 0 0,-1-1 0 0 0,1 0 0 0 0,0 0 0 0 0,0 0 0 0 0,0 0 1 0 0,0 0-1 0 0,0 1 0 0 0,0-1 0 0 0,0 0 0 0 0,0 0 0 0 0,0 0 0 0 0,0 1 1 0 0,3 12-203 0 0,8 12-34 0 0,-5-16 193 0 0,1 0 0 0 0,0-1 0 0 0,0 1 0 0 0,1-2 1 0 0,0 1-1 0 0,1-1 0 0 0,0 0 0 0 0,0-1 0 0 0,18 10 0 0 0,9 2-7 0 0,53 18 0 0 0,-42-19 84 0 0,91 46-103 0 0,146 89 0 0 0,-154-79-589 0 0,-90-52 476 0 0,1-2-1 0 0,2-2 0 0 0,86 23 1 0 0,138 9 385 0 0,-261-48-210 0 0,70 14-9 0 0,-69-13 7 0 0,0 0 1 0 0,0 0-1 0 0,0 1 0 0 0,0 0 0 0 0,-1 0 0 0 0,1 1 1 0 0,-1 0-1 0 0,7 5 0 0 0,-13-9-13 0 0,1 0-1 0 0,-1 1 1 0 0,1 0 0 0 0,0-1-1 0 0,-1 1 1 0 0,1-1 0 0 0,-1 1 0 0 0,1 0-1 0 0,-1-1 1 0 0,0 1 0 0 0,1 0-1 0 0,-1-1 1 0 0,0 1 0 0 0,1 0-1 0 0,-1 0 1 0 0,0-1 0 0 0,0 1 0 0 0,0 0-1 0 0,0 0 1 0 0,0 0 0 0 0,0-1-1 0 0,0 1 1 0 0,0 0 0 0 0,0 0-1 0 0,0 0 1 0 0,0-1 0 0 0,0 1 0 0 0,-1 1-1 0 0,0 0 2 0 0,0 0 1 0 0,0 0-1 0 0,-1 0 0 0 0,1 0 0 0 0,-1 0 1 0 0,1 0-1 0 0,-1 0 0 0 0,0-1 0 0 0,-3 3 0 0 0,-5 3 91 0 0,-1 0-1 0 0,-19 9 1 0 0,28-15-51 0 0,-62 26 709 0 0,-74 21 0 0 0,-8 2-342 0 0,-24 24 169 0 0,-278 166-1 0 0,397-208-564 0 0,2 2 0 0 0,1 2 0 0 0,-81 79 0 0 0,108-91-627 0 0,-34 52 0 0 0,21-27-3787 0 0,27-39-557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24.575"/>
    </inkml:context>
    <inkml:brush xml:id="br0">
      <inkml:brushProperty name="width" value="0.05" units="cm"/>
      <inkml:brushProperty name="height" value="0.05" units="cm"/>
      <inkml:brushProperty name="color" value="#E71224"/>
    </inkml:brush>
  </inkml:definitions>
  <inkml:trace contextRef="#ctx0" brushRef="#br0">337 364 3233 0 0,'-2'-10'3899'0'0,"-1"-11"-3192"0"0,48 21-464 0 0,-17-3 156 0 0,1-1 1 0 0,-1-2-1 0 0,0-1 0 0 0,-1-1 1 0 0,27-11-1 0 0,-15 6-249 0 0,1 2-1 0 0,0 2 1 0 0,66-6-1 0 0,-27 4-77 0 0,222-41 264 0 0,135-20 759 0 0,-286 58-1095 0 0,215 5 0 0 0,-156 8-71 0 0,369-6 173 0 0,605-23 172 0 0,-36-12-163 0 0,-338 69-143 0 0,-3 55 6 0 0,-249-33 67 0 0,-83-8 8 0 0,191 48 51 0 0,-469-60 30 0 0,5-3 14 0 0,129 21 299 0 0,-321-45-392 0 0,1 0-1 0 0,0 0 1 0 0,-1 1-1 0 0,0 0 1 0 0,1 1-1 0 0,-1 0 1 0 0,13 8-1 0 0,-16-7-47 0 0,-1-1-1 0 0,0 1 1 0 0,0 0-1 0 0,0 0 1 0 0,0 0 0 0 0,-1 1-1 0 0,0-1 1 0 0,0 1-1 0 0,0 0 1 0 0,-1 0-1 0 0,4 11 1 0 0,120 301-60 0 0,-113-279 63 0 0,0 0 1 0 0,-3 1-1 0 0,-1 0 1 0 0,-2 1-1 0 0,-2 0 1 0 0,1 44-1 0 0,-12 254 72 0 0,-3-114-51 0 0,-6 98 4 0 0,1 0-6 0 0,16-258 6 0 0,17 99-1 0 0,-10-105 22 0 0,-3 0 0 0 0,-1 77-1 0 0,-8-86-43 0 0,-1 28 33 0 0,10 131 0 0 0,-5-193 44 0 0,0-1 0 0 0,-2 1 0 0 0,0 0 0 0 0,-1 0-1 0 0,0 0 1 0 0,-1 0 0 0 0,-1-1 0 0 0,-1 1 0 0 0,0-1 0 0 0,-8 19 0 0 0,7-24-25 0 0,0 0-1 0 0,-1 0 1 0 0,0 0 0 0 0,0-1-1 0 0,-1 0 1 0 0,-1-1-1 0 0,1 1 1 0 0,-1-1 0 0 0,-1-1-1 0 0,1 1 1 0 0,-1-2 0 0 0,-1 1-1 0 0,1-1 1 0 0,-1-1 0 0 0,-13 6-1 0 0,-8 2-50 0 0,-1-2-1 0 0,-1-1 1 0 0,0-2-1 0 0,-46 6 1 0 0,-140 5 10 0 0,164-16 18 0 0,-297 33 477 0 0,119 1-349 0 0,-592 62 203 0 0,336-95-77 0 0,56-4-314 0 0,59 26-8 0 0,-135 3-401 0 0,-311-42 197 0 0,414-1 266 0 0,1 30 14 0 0,260 0 41 0 0,-567 31 511 0 0,563-49-563 0 0,1 7-1 0 0,-253 41 0 0 0,278-26-194 0 0,-2-6 0 0 0,-224-2 0 0 0,198-17 168 0 0,44 0 42 0 0,-158 12-1 0 0,38 24 211 0 0,-101 9-190 0 0,271-37-30 0 0,0-2 0 0 0,-1-3 0 0 0,-97-15 1 0 0,142 14 22 0 0,0 0 1 0 0,0 0-1 0 0,1-1 1 0 0,-1-1-1 0 0,1 0 1 0 0,0-1-1 0 0,0 0 1 0 0,1-1 0 0 0,0 0-1 0 0,0-1 1 0 0,1 0-1 0 0,-19-19 1 0 0,14 9 57 0 0,1-1 0 0 0,0 0 0 0 0,2-1 0 0 0,0-1 0 0 0,1 1 0 0 0,-11-32 0 0 0,-16-45 248 0 0,4-1-1 0 0,5-2 0 0 0,-29-172 1 0 0,-30-424 1404 0 0,59 472-1586 0 0,11 103-37 0 0,-3-161-1 0 0,21 153-94 0 0,6-241-81 0 0,2 217 64 0 0,-5 57-22 0 0,4-1 0 0 0,23-108 0 0 0,-20 164 3 0 0,25-98-100 0 0,-28 119 14 0 0,1-1 0 0 0,1 1 0 0 0,1 0 0 0 0,19-29 0 0 0,-17 33 9 0 0,0 1-1 0 0,1 0 0 0 0,1 0 0 0 0,0 2 0 0 0,1-1 1 0 0,0 2-1 0 0,26-16 0 0 0,-16 13-27 0 0,1 1-1 0 0,1 2 0 0 0,1 1 1 0 0,38-11-1 0 0,17 3-1009 0 0,1 3 0 0 0,126-6 0 0 0,-190 20 751 0 0,437-46-11092 0 0,-394 39 5843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38.499"/>
    </inkml:context>
    <inkml:brush xml:id="br0">
      <inkml:brushProperty name="width" value="0.05" units="cm"/>
      <inkml:brushProperty name="height" value="0.05" units="cm"/>
      <inkml:brushProperty name="color" value="#E71224"/>
    </inkml:brush>
  </inkml:definitions>
  <inkml:trace contextRef="#ctx0" brushRef="#br0">1428 236 2529 0 0,'17'-15'4594'0'0,"-15"14"-4565"0"0,0 0 1 0 0,-1 0-1 0 0,1 0 0 0 0,-1 0 0 0 0,1-1 0 0 0,-1 1 0 0 0,0 0 1 0 0,1-1-1 0 0,-1 0 0 0 0,0 1 0 0 0,0-1 0 0 0,0 1 1 0 0,0-1-1 0 0,0 0 0 0 0,-1 0 0 0 0,1 0 0 0 0,0 0 1 0 0,-1 1-1 0 0,1-1 0 0 0,-1 0 0 0 0,0 0 0 0 0,0 0 0 0 0,1 0 1 0 0,-1 0-1 0 0,-1 0 0 0 0,1 0 0 0 0,-1-3 0 0 0,0 0-37 0 0,0-1 0 0 0,0 0 1 0 0,-1 1-1 0 0,0 0 0 0 0,-4-10 0 0 0,3 11 168 0 0,1 0 1 0 0,1-1-1 0 0,-1 1 1 0 0,1-1-1 0 0,-1 1 1 0 0,1-1-1 0 0,-1-7 1 0 0,3 10 60 0 0,-1 1 0 0 0,1-1 0 0 0,-1 1 0 0 0,1 0 0 0 0,-1-1 0 0 0,1 1 1 0 0,0 0-1 0 0,-1 0 0 0 0,1 0 0 0 0,0 0 0 0 0,0-1 0 0 0,0 1 0 0 0,0 0 1 0 0,0 0-1 0 0,0 1 0 0 0,0-1 0 0 0,1 0 0 0 0,-1 0 0 0 0,2-1 0 0 0,1 2 458 0 0,-21 11-450 0 0,6-4-99 0 0,0 1 1 0 0,-19 17-1 0 0,23-18-56 0 0,0-1 0 0 0,0 0 0 0 0,-1 0 0 0 0,1-1 0 0 0,-1 0 0 0 0,-1 0 1 0 0,1-1-1 0 0,-12 5 0 0 0,-26 2 377 0 0,-93 13 1 0 0,-12 2-296 0 0,115-17-82 0 0,-173 35 101 0 0,182-41 32 0 0,1 0 0 0 0,-1-2 0 0 0,0-2 1 0 0,0 0-1 0 0,-52-10 0 0 0,-34-21 1078 0 0,74 20-1107 0 0,-73-15-1 0 0,109 27-188 0 0,-23-3 56 0 0,0-2 1 0 0,1 0-1 0 0,-34-12 1 0 0,53 14-100 0 0,-1 0 0 0 0,0 0 1 0 0,1 0-1 0 0,0-1 0 0 0,0 1 1 0 0,0-2-1 0 0,0 1 1 0 0,1-1-1 0 0,0 1 0 0 0,0-1 1 0 0,0-1-1 0 0,0 1 0 0 0,1-1 1 0 0,0 0-1 0 0,0 0 0 0 0,-6-13 1 0 0,8 13-120 0 0,-12-33-3369 0 0,13 37 3090 0 0,1 0 0 0 0,-1 0 0 0 0,1 0 1 0 0,0 0-1 0 0,-1 0 0 0 0,1-1 0 0 0,0 1 1 0 0,0 0-1 0 0,1 0 0 0 0,-1 0 0 0 0,0 0 1 0 0,1 0-1 0 0,-1 0 0 0 0,1 0 0 0 0,0 0 1 0 0,-1 1-1 0 0,2-3 0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39.035"/>
    </inkml:context>
    <inkml:brush xml:id="br0">
      <inkml:brushProperty name="width" value="0.05" units="cm"/>
      <inkml:brushProperty name="height" value="0.05" units="cm"/>
      <inkml:brushProperty name="color" value="#E71224"/>
    </inkml:brush>
  </inkml:definitions>
  <inkml:trace contextRef="#ctx0" brushRef="#br0">759 0 7602 0 0,'6'3'1151'0'0,"5"0"-471"0"0,0 0 1 0 0,0 1 0 0 0,0 1 0 0 0,-1-1 0 0 0,0 2-1 0 0,0 0 1 0 0,14 10 0 0 0,-23-15-639 0 0,-1 0 0 0 0,0-1-1 0 0,0 1 1 0 0,0 0 0 0 0,0 0 0 0 0,0-1 0 0 0,0 1-1 0 0,0 0 1 0 0,0-1 0 0 0,0 1 0 0 0,0 0-1 0 0,0-1 1 0 0,-1 1 0 0 0,1 0 0 0 0,0-1 0 0 0,0 1-1 0 0,-1 0 1 0 0,1-1 0 0 0,0 1 0 0 0,-1-1 0 0 0,1 1-1 0 0,-1-1 1 0 0,1 1 0 0 0,-1-1 0 0 0,1 1-1 0 0,-1-1 1 0 0,1 1 0 0 0,-1-1 0 0 0,1 1 0 0 0,-1-1-1 0 0,1 0 1 0 0,-1 1 0 0 0,0-1 0 0 0,1 0 0 0 0,-1 0-1 0 0,-1 1 1 0 0,-24 13 539 0 0,10-9-383 0 0,-1 0 1 0 0,0-1-1 0 0,0-1 0 0 0,0 0 0 0 0,-21-1 0 0 0,1 2 35 0 0,-4-2-51 0 0,-1-2-1 0 0,-56-6 1 0 0,50 2-146 0 0,-65 3 0 0 0,59 7-27 0 0,-26 2 225 0 0,72-8-196 0 0,0 0-1 0 0,0 0 1 0 0,0-1-1 0 0,0 0 1 0 0,0-1-1 0 0,0 0 1 0 0,-11-4-1 0 0,14 5-227 0 0,0-1-1 0 0,0 1 1 0 0,1 1 0 0 0,-1-1-1 0 0,0 1 1 0 0,0-1 0 0 0,0 2-1 0 0,0-1 1 0 0,0 0-1 0 0,0 1 1 0 0,1 0 0 0 0,-1 0-1 0 0,0 0 1 0 0,0 1 0 0 0,-4 2-1 0 0,-21 4-6536 0 0,28-8 5055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40.089"/>
    </inkml:context>
    <inkml:brush xml:id="br0">
      <inkml:brushProperty name="width" value="0.05" units="cm"/>
      <inkml:brushProperty name="height" value="0.05" units="cm"/>
      <inkml:brushProperty name="color" value="#E71224"/>
    </inkml:brush>
  </inkml:definitions>
  <inkml:trace contextRef="#ctx0" brushRef="#br0">305 160 5729 0 0,'-6'-9'1109'0'0,"-23"-38"2692"0"0,27 43-3529 0 0,0 1 0 0 0,1 0 0 0 0,0 0-1 0 0,-1-1 1 0 0,1 1 0 0 0,0-1 0 0 0,1 1-1 0 0,-1-1 1 0 0,1 1 0 0 0,-1-1 0 0 0,1 0 0 0 0,1-4-1 0 0,-1 7-245 0 0,0 1-1 0 0,1-1 0 0 0,-1 0 1 0 0,0 1-1 0 0,1-1 0 0 0,-1 0 1 0 0,1 1-1 0 0,-1-1 0 0 0,1 1 1 0 0,-1-1-1 0 0,1 1 0 0 0,-1-1 1 0 0,1 1-1 0 0,0-1 0 0 0,-1 1 0 0 0,1 0 1 0 0,0-1-1 0 0,-1 1 0 0 0,1 0 1 0 0,0-1-1 0 0,-1 1 0 0 0,1 0 1 0 0,0 0-1 0 0,0 0 0 0 0,-1 0 1 0 0,1 0-1 0 0,0 0 0 0 0,0 0 1 0 0,-1 0-1 0 0,1 0 0 0 0,0 0 1 0 0,0 0-1 0 0,-1 0 0 0 0,1 1 1 0 0,0-1-1 0 0,-1 0 0 0 0,1 0 0 0 0,0 1 1 0 0,-1-1-1 0 0,1 0 0 0 0,0 2 1 0 0,35 16-471 0 0,-31-16 449 0 0,23 15-81 0 0,0 1 0 0 0,-1 1 0 0 0,0 1 0 0 0,-2 2 0 0 0,0 0 0 0 0,28 35 0 0 0,-53-57 77 0 0,27 32-5 0 0,27 40 0 0 0,-49-64 4 0 0,1 1 0 0 0,-1 0-1 0 0,0 0 1 0 0,-1 1 0 0 0,0-1 0 0 0,-1 1-1 0 0,0 0 1 0 0,0 0 0 0 0,-1 0 0 0 0,2 17-1 0 0,-4-27-3 0 0,0 1 0 0 0,0-1 0 0 0,0 1 0 0 0,0 0 0 0 0,0-1-1 0 0,0 1 1 0 0,0 0 0 0 0,0-1 0 0 0,0 1 0 0 0,0-1 0 0 0,0 1 0 0 0,-1 0-1 0 0,1-1 1 0 0,0 1 0 0 0,0-1 0 0 0,0 1 0 0 0,-1-1 0 0 0,1 1 0 0 0,0 0-1 0 0,-1-1 1 0 0,1 1 0 0 0,-1-1 0 0 0,1 0 0 0 0,0 1 0 0 0,-1-1 0 0 0,1 1-1 0 0,-2 0 1 0 0,1-1 11 0 0,0 0 0 0 0,0 0-1 0 0,0 0 1 0 0,1-1 0 0 0,-1 1 0 0 0,0 0-1 0 0,0 0 1 0 0,0-1 0 0 0,0 1-1 0 0,0 0 1 0 0,1-1 0 0 0,-1 1 0 0 0,0-1-1 0 0,0 1 1 0 0,0-1 0 0 0,0 0-1 0 0,-32-31 280 0 0,30 28-297 0 0,-87-92-260 0 0,-49-57 204 0 0,133 146 261 0 0,-1-2 0 0 0,2 1 0 0 0,-1-1 0 0 0,1 1 0 0 0,0-1 0 0 0,1-1 1 0 0,-6-16-1 0 0,9 21-69 0 0,1 1 0 0 0,-1-1 0 0 0,0 1 0 0 0,1-1 0 0 0,0 1 0 0 0,0-1 0 0 0,1 1 0 0 0,-1-1 0 0 0,1 1 0 0 0,0-1 0 0 0,0 1 0 0 0,0-1 0 0 0,1 1 1 0 0,-1 0-1 0 0,1 0 0 0 0,0 0 0 0 0,1 0 0 0 0,-1 0 0 0 0,4-5 0 0 0,-5 9-121 0 0,-1 0-1 0 0,0 0 1 0 0,0 0 0 0 0,1-1 0 0 0,-1 1-1 0 0,0 0 1 0 0,0 0 0 0 0,1 0 0 0 0,-1-1-1 0 0,0 1 1 0 0,0 0 0 0 0,0 0 0 0 0,0-1 0 0 0,1 1-1 0 0,-1 0 1 0 0,0 0 0 0 0,0-1 0 0 0,0 1-1 0 0,0 0 1 0 0,0-1 0 0 0,0 1 0 0 0,0 0-1 0 0,0 0 1 0 0,0-1 0 0 0,0 1 0 0 0,0 0-1 0 0,0-1 1 0 0,0 1 0 0 0,0 0 0 0 0,0-1-1 0 0,0 1 1 0 0,0 0 0 0 0,0-1 0 0 0,0 1 0 0 0,0 0-1 0 0,0 0 1 0 0,0-1 0 0 0,-1 1 0 0 0,1 0-1 0 0,0 0 1 0 0,0-1 0 0 0,0 1 0 0 0,-1 0-1 0 0,1 0 1 0 0,0-1 0 0 0,0 1 0 0 0,0 0-1 0 0,-1 0 1 0 0,1 0 0 0 0,0 0 0 0 0,-1-1-1 0 0,1 1 1 0 0,0 0 0 0 0,0 0 0 0 0,-1 0 0 0 0,1 0-1 0 0,0 0 1 0 0,-1 0 0 0 0,1 0 0 0 0,0 0-1 0 0,-1 0 1 0 0,1 0 0 0 0,0 0 0 0 0,0 0-1 0 0,-1 0 1 0 0,0 0 0 0 0,0 0-4 0 0,-1 0 1 0 0,0 0-1 0 0,0 1 1 0 0,1-1-1 0 0,-1 0 1 0 0,0 1-1 0 0,1-1 1 0 0,-1 1-1 0 0,0 0 1 0 0,1 0-1 0 0,-3 1 1 0 0,-7 8-2 0 0,1 0 1 0 0,0 1 0 0 0,1 0-1 0 0,0 1 1 0 0,0 0-1 0 0,1 0 1 0 0,1 1 0 0 0,0 0-1 0 0,-5 15 1 0 0,-6 20-15 0 0,-14 65 0 0 0,-2 7 4 0 0,24-96 4 0 0,0 0 0 0 0,-1-1-1 0 0,-2 0 1 0 0,0 0 0 0 0,-1-2-1 0 0,-1 0 1 0 0,-30 32 0 0 0,45-53-36 0 0,0 1 1 0 0,0-1 0 0 0,0 0 0 0 0,-1 1-1 0 0,1-1 1 0 0,0 1 0 0 0,0-1 0 0 0,-1 0 0 0 0,1 1-1 0 0,0-1 1 0 0,-1 0 0 0 0,1 1 0 0 0,0-1-1 0 0,-1 0 1 0 0,1 1 0 0 0,0-1 0 0 0,-1 0 0 0 0,1 0-1 0 0,-1 1 1 0 0,1-1 0 0 0,-1 0 0 0 0,1 0 0 0 0,0 0-1 0 0,-1 0 1 0 0,1 0 0 0 0,-1 0 0 0 0,1 1-1 0 0,-1-1 1 0 0,1 0 0 0 0,-1 0 0 0 0,1-1 0 0 0,-1 1-1 0 0,1 0 1 0 0,-1 0 0 0 0,1 0 0 0 0,0 0-1 0 0,-1 0 1 0 0,0-1 0 0 0,2-19-2248 0 0,15-28-1506 0 0,4 1 682 0 0,-8 20-2211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40.559"/>
    </inkml:context>
    <inkml:brush xml:id="br0">
      <inkml:brushProperty name="width" value="0.05" units="cm"/>
      <inkml:brushProperty name="height" value="0.05" units="cm"/>
      <inkml:brushProperty name="color" value="#E71224"/>
    </inkml:brush>
  </inkml:definitions>
  <inkml:trace contextRef="#ctx0" brushRef="#br0">8 9 5465 0 0,'-6'-2'6040'0'0,"5"-2"-3281"0"0,1 3-2747 0 0,0 1 0 0 0,0 0 0 0 0,1 0-1 0 0,-1-1 1 0 0,0 1 0 0 0,1 0-1 0 0,-1 0 1 0 0,0 0 0 0 0,1 0 0 0 0,-1-1-1 0 0,0 1 1 0 0,1 0 0 0 0,-1 0 0 0 0,0 0-1 0 0,1 0 1 0 0,-1 0 0 0 0,0 0-1 0 0,1 0 1 0 0,-1 0 0 0 0,1 0 0 0 0,-1 0-1 0 0,0 0 1 0 0,1 0 0 0 0,-1 0 0 0 0,0 0-1 0 0,1 1 1 0 0,-1-1 0 0 0,0 0 0 0 0,1 0-1 0 0,-1 0 1 0 0,0 0 0 0 0,1 1-1 0 0,-1-1 1 0 0,0 0 0 0 0,0 0 0 0 0,1 1-1 0 0,-1-1 1 0 0,1 1 0 0 0,11 7 92 0 0,0 1 0 0 0,0 0 0 0 0,-1 1 0 0 0,0 0 0 0 0,0 1 0 0 0,16 23 0 0 0,-21-25 121 0 0,-1-1 0 0 0,0 2 0 0 0,0-1 1 0 0,-1 1-1 0 0,-1-1 0 0 0,0 1 1 0 0,0 0-1 0 0,-1 0 0 0 0,0 1 1 0 0,1 18-1 0 0,1 16 280 0 0,2 1 0 0 0,15 62-1 0 0,36 85-410 0 0,-4-13-60 0 0,-33-87-32 0 0,-4 1 1 0 0,5 141 0 0 0,-18-203 66 0 0,1 0 1 0 0,1 0-1 0 0,1-1 1 0 0,2 0 0 0 0,2 0-1 0 0,0 0 1 0 0,2-2-1 0 0,1 1 1 0 0,32 50 0 0 0,-15-27 138 0 0,4 5-2299 0 0,-7-21-3692 0 0,-9-15 1510 0 0,-9-11-1629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55.781"/>
    </inkml:context>
    <inkml:brush xml:id="br0">
      <inkml:brushProperty name="width" value="0.05" units="cm"/>
      <inkml:brushProperty name="height" value="0.05" units="cm"/>
      <inkml:brushProperty name="color" value="#E71224"/>
    </inkml:brush>
  </inkml:definitions>
  <inkml:trace contextRef="#ctx0" brushRef="#br0">35 163 6065 0 0,'1'-1'80'0'0,"0"-1"-1"0"0,0 1 0 0 0,0-1 0 0 0,0 0 1 0 0,0 1-1 0 0,0-1 0 0 0,0 0 0 0 0,-1 0 1 0 0,1 1-1 0 0,-1-1 0 0 0,1 0 0 0 0,-1 0 1 0 0,0 0-1 0 0,1 0 0 0 0,-1 0 0 0 0,0 0 1 0 0,0 1-1 0 0,-1-1 0 0 0,1-3 0 0 0,-2 2 3 0 0,0-1 0 0 0,0 1-1 0 0,0-1 1 0 0,0 1-1 0 0,-1 0 1 0 0,1 0-1 0 0,-1 0 1 0 0,-4-4-1 0 0,5 6 39 0 0,1 0 0 0 0,-1 0 0 0 0,1 0-1 0 0,0 0 1 0 0,-1-1 0 0 0,1 1-1 0 0,0 0 1 0 0,0-1 0 0 0,0 1-1 0 0,0-1 1 0 0,0 0 0 0 0,0 1-1 0 0,1-1 1 0 0,-1 0 0 0 0,1 1-1 0 0,-1-1 1 0 0,1 0 0 0 0,-1 0-1 0 0,1 1 1 0 0,0-1 0 0 0,0 0-1 0 0,0 0 1 0 0,0 0 0 0 0,0 1 0 0 0,0-1-1 0 0,0 0 1 0 0,1 0 0 0 0,-1 0-1 0 0,1 1 1 0 0,-1-1 0 0 0,2-2-1 0 0,1 1-36 0 0,-1 0-1 0 0,1 0 1 0 0,0 1-1 0 0,0-1 0 0 0,0 1 1 0 0,0 0-1 0 0,0 0 1 0 0,0 0-1 0 0,1 0 1 0 0,-1 1-1 0 0,1-1 1 0 0,-1 1-1 0 0,1 0 0 0 0,5-1 1 0 0,-2 0 24 0 0,0 0 0 0 0,1 1 0 0 0,-1 0 0 0 0,0 0-1 0 0,1 0 1 0 0,-1 1 0 0 0,1 1 0 0 0,-1-1 0 0 0,1 1 0 0 0,9 2 0 0 0,-12-1-77 0 0,1 0 0 0 0,-1 1 0 0 0,0-1 0 0 0,0 1 0 0 0,0 0 0 0 0,0 1-1 0 0,-1-1 1 0 0,1 1 0 0 0,-1 0 0 0 0,0 0 0 0 0,0 0 0 0 0,0 0 0 0 0,6 10 0 0 0,42 66 51 0 0,-25-38 23 0 0,1-1-1 0 0,66 72 1 0 0,-75-90 13 0 0,0-1 0 0 0,-1 2 0 0 0,-1 1-1 0 0,-1 0 1 0 0,-2 1 0 0 0,0 0 0 0 0,-2 1 0 0 0,-1 1 0 0 0,-1 0 0 0 0,11 51 0 0 0,-21-78-119 0 0,1 4-10 0 0,1 1-1 0 0,-1-1 0 0 0,0 1 0 0 0,-1-1 1 0 0,0 1-1 0 0,0-1 0 0 0,0 1 0 0 0,-1 6 1 0 0,-12-50-2716 0 0,-12-57-4459 0 0,18 67 1654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1.088"/>
    </inkml:context>
    <inkml:brush xml:id="br0">
      <inkml:brushProperty name="width" value="0.05" units="cm"/>
      <inkml:brushProperty name="height" value="0.05" units="cm"/>
      <inkml:brushProperty name="color" value="#E71224"/>
    </inkml:brush>
  </inkml:definitions>
  <inkml:trace contextRef="#ctx0" brushRef="#br0">193 14 9834 0 0,'0'0'158'0'0,"0"-1"1"0"0,0 1-1 0 0,0-1 0 0 0,0 0 1 0 0,-1 1-1 0 0,1-1 0 0 0,0 1 1 0 0,0-1-1 0 0,0 1 0 0 0,-1-1 1 0 0,1 0-1 0 0,0 1 0 0 0,0-1 1 0 0,-1 1-1 0 0,1-1 0 0 0,0 1 1 0 0,-1 0-1 0 0,1-1 0 0 0,-1 1 1 0 0,1-1-1 0 0,-1 1 0 0 0,1 0 1 0 0,-1-1-1 0 0,1 1 0 0 0,-1 0 1 0 0,1-1-1 0 0,-1 1 0 0 0,1 0 0 0 0,-1 0 1 0 0,0 0-1 0 0,0-1 0 0 0,0 2-13 0 0,0 0 0 0 0,1-1-1 0 0,-1 1 1 0 0,0 0-1 0 0,0-1 1 0 0,0 1-1 0 0,1 0 1 0 0,-1 0-1 0 0,0 0 1 0 0,1-1-1 0 0,-1 1 1 0 0,1 0 0 0 0,-1 0-1 0 0,1 0 1 0 0,-1 1-1 0 0,-12 41 691 0 0,-51 228 93 0 0,-7 39-712 0 0,63-267-114 0 0,4-26-35 0 0,0 0 0 0 0,2 1-1 0 0,0-1 1 0 0,1 0 0 0 0,0 1 0 0 0,4 31 0 0 0,-3-48-121 0 0,0 0 1 0 0,0 0 0 0 0,0 0 0 0 0,1 0 0 0 0,-1 0 0 0 0,0-1 0 0 0,0 1 0 0 0,0 0 0 0 0,1 0 0 0 0,-1 0 0 0 0,0 0 0 0 0,1 0 0 0 0,-1 0 0 0 0,1 0-1 0 0,-1 0 1 0 0,1-1 0 0 0,0 1 0 0 0,-1 0 0 0 0,1 0 0 0 0,0-1 0 0 0,-1 1 0 0 0,1 0 0 0 0,0-1 0 0 0,0 1 0 0 0,0-1 0 0 0,-1 1 0 0 0,1-1-1 0 0,0 1 1 0 0,0-1 0 0 0,0 0 0 0 0,0 1 0 0 0,0-1 0 0 0,0 0 0 0 0,0 0 0 0 0,0 0 0 0 0,0 1 0 0 0,0-1 0 0 0,0 0 0 0 0,0 0 0 0 0,0-1-1 0 0,0 1 1 0 0,0 0 0 0 0,1 0 0 0 0,0-2-511 0 0,1 1-1 0 0,-1 0 0 0 0,0-1 1 0 0,0 1-1 0 0,1-1 1 0 0,-1 0-1 0 0,0 0 0 0 0,-1 0 1 0 0,1 0-1 0 0,0 0 1 0 0,-1 0-1 0 0,1 0 0 0 0,-1 0 1 0 0,1-1-1 0 0,0-3 0 0 0,3-7-4994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6:56.223"/>
    </inkml:context>
    <inkml:brush xml:id="br0">
      <inkml:brushProperty name="width" value="0.05" units="cm"/>
      <inkml:brushProperty name="height" value="0.05" units="cm"/>
      <inkml:brushProperty name="color" value="#E71224"/>
    </inkml:brush>
  </inkml:definitions>
  <inkml:trace contextRef="#ctx0" brushRef="#br0">931 94 5337 0 0,'-1'-2'812'0'0,"-1"-1"-1"0"0,1 1 1 0 0,-1-1-1 0 0,0 1 1 0 0,0 0-1 0 0,0 0 1 0 0,0 0-1 0 0,-5-3 1 0 0,-40-20 29 0 0,4 1-824 0 0,39 21 4 0 0,2 1 61 0 0,-1 0 0 0 0,1 0 0 0 0,-1 0 0 0 0,1 0 0 0 0,-1 1 1 0 0,0-1-1 0 0,0 1 0 0 0,0-1 0 0 0,-4 0 0 0 0,6 2-61 0 0,-1 0-1 0 0,1 0 1 0 0,0 1 0 0 0,0-1-1 0 0,-1 1 1 0 0,1-1 0 0 0,0 1-1 0 0,0-1 1 0 0,0 1 0 0 0,0-1-1 0 0,0 1 1 0 0,0 0 0 0 0,0 0-1 0 0,0 0 1 0 0,0-1 0 0 0,0 1-1 0 0,0 0 1 0 0,1 0 0 0 0,-1 0-1 0 0,0 0 1 0 0,1 1 0 0 0,-1-1 0 0 0,0 0-1 0 0,1 0 1 0 0,0 0 0 0 0,-1 2-1 0 0,-4 6-5 0 0,0-1 1 0 0,-1 0-1 0 0,0 0 0 0 0,0-1 1 0 0,-1 0-1 0 0,0 0 0 0 0,0 0 0 0 0,-15 10 1 0 0,-9 3 21 0 0,-34 17 1 0 0,14-8 21 0 0,-5 6 229 0 0,1 2 0 0 0,1 3 0 0 0,3 2 0 0 0,1 3 0 0 0,2 1-1 0 0,-51 66 1 0 0,85-96 41 0 0,-31 27-1 0 0,2-2-1327 0 0,19-11-3213 0 0,21-24 1429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47.185"/>
    </inkml:context>
    <inkml:brush xml:id="br0">
      <inkml:brushProperty name="width" value="0.05" units="cm"/>
      <inkml:brushProperty name="height" value="0.05" units="cm"/>
      <inkml:brushProperty name="color" value="#E71224"/>
    </inkml:brush>
  </inkml:definitions>
  <inkml:trace contextRef="#ctx0" brushRef="#br0">959 2262 3201 0 0,'57'1'4951'0'0,"74"9"-4252"0"0,-104-6-584 0 0,0-1 0 0 0,1-2-1 0 0,-1 0 1 0 0,0-2 0 0 0,1-1 0 0 0,29-7-1 0 0,-43 6 58 0 0,0-1-1 0 0,-1 0 0 0 0,1-1 0 0 0,-1-1 1 0 0,0 0-1 0 0,-1-1 0 0 0,1 0 0 0 0,-1-1 1 0 0,-1 0-1 0 0,0-1 0 0 0,0 0 0 0 0,0-1 1 0 0,13-16-1 0 0,-8 4 125 0 0,0 0 0 0 0,-1-1 0 0 0,-1-1 1 0 0,14-34-1 0 0,34-106 152 0 0,-21 47-301 0 0,-7 45-33 0 0,2 1-1 0 0,84-120 1 0 0,18-34 327 0 0,-127 206-394 0 0,-2-1 0 0 0,-1-1 0 0 0,0 1 0 0 0,-2-1 0 0 0,0-1 1 0 0,-1 1-1 0 0,-2-1 0 0 0,0 0 0 0 0,-1 0 0 0 0,-1 0 0 0 0,-1 0 0 0 0,-1 0 0 0 0,-1 0 1 0 0,-1 0-1 0 0,-1 1 0 0 0,-1-1 0 0 0,0 1 0 0 0,-2 0 0 0 0,-1 0 0 0 0,-16-32 0 0 0,-31-46-77 0 0,-4 1-1 0 0,-85-105 0 0 0,114 162-6 0 0,-62-64 0 0 0,78 92 11 0 0,-1 0 0 0 0,0 1 0 0 0,0 1-1 0 0,-1 0 1 0 0,-1 1 0 0 0,0 1 0 0 0,-32-13-1 0 0,19 12-19 0 0,0 2 1 0 0,-1 0-1 0 0,0 2 0 0 0,0 1 0 0 0,0 2 0 0 0,-1 1 1 0 0,1 1-1 0 0,-1 2 0 0 0,1 1 0 0 0,0 2 0 0 0,0 1 0 0 0,0 1 1 0 0,0 1-1 0 0,1 2 0 0 0,0 1 0 0 0,1 2 0 0 0,0 1 0 0 0,1 1 1 0 0,0 1-1 0 0,1 1 0 0 0,-35 29 0 0 0,-32 31 2 0 0,-159 167 0 0 0,218-200 9 0 0,1 1 0 0 0,-35 59 1 0 0,-46 103-54 0 0,-22 35-36 0 0,125-223 120 0 0,0-1-5 0 0,0 1 0 0 0,2 0 0 0 0,-1 1 0 0 0,2 0 0 0 0,1 0 0 0 0,0 1 0 0 0,-8 34 0 0 0,13-30 38 0 0,1-1-1 0 0,0 1 1 0 0,2 0-1 0 0,1-1 1 0 0,1 1 0 0 0,7 37-1 0 0,0-26 14 0 0,1 0 0 0 0,2 0-1 0 0,26 52 1 0 0,-17-44-15 0 0,3-2 1 0 0,1 0-1 0 0,46 56 1 0 0,-43-65-120 0 0,1-1 1 0 0,2-1-1 0 0,0-2 1 0 0,2-1 0 0 0,2-1-1 0 0,0-2 1 0 0,47 24-1 0 0,244 89-4018 0 0,-232-101 2190 0 0,-37-14-3157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56.040"/>
    </inkml:context>
    <inkml:brush xml:id="br0">
      <inkml:brushProperty name="width" value="0.05" units="cm"/>
      <inkml:brushProperty name="height" value="0.05" units="cm"/>
      <inkml:brushProperty name="color" value="#E71224"/>
    </inkml:brush>
  </inkml:definitions>
  <inkml:trace contextRef="#ctx0" brushRef="#br0">8612 284 8586 0 0,'-138'-37'4547'0'0,"-74"1"-4375"0"0,75 14 67 0 0,-554-48 1000 0 0,163 26 168 0 0,-80-21-342 0 0,461 57-1058 0 0,0 6 0 0 0,-170 21 0 0 0,101 4 73 0 0,-280-4 0 0 0,73-22 1154 0 0,298 9-940 0 0,-171 29 1 0 0,152-8-302 0 0,-10 3 158 0 0,-199 12 1 0 0,-45-53 1268 0 0,179 0-849 0 0,104 10-540 0 0,0 6 0 0 0,1 5 0 0 0,-171 36 0 0 0,207-30 6 0 0,0-3 0 0 0,-146 3 0 0 0,102-14 189 0 0,0 5 0 0 0,1 5 1 0 0,-146 35-1 0 0,161-23-213 0 0,-213 19 0 0 0,-174-53-6406 0 0,239-2-1646 0 0,204 11 2840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59.140"/>
    </inkml:context>
    <inkml:brush xml:id="br0">
      <inkml:brushProperty name="width" value="0.05" units="cm"/>
      <inkml:brushProperty name="height" value="0.05" units="cm"/>
      <inkml:brushProperty name="color" value="#E71224"/>
    </inkml:brush>
  </inkml:definitions>
  <inkml:trace contextRef="#ctx0" brushRef="#br0">161 139 8 0 0,'1'1'6322'0'0,"3"1"-2967"0"0,-13-19-1947 0 0,-22-30 1 0 0,27 41-1351 0 0,-1 0 0 0 0,0 0 0 0 0,0 0 0 0 0,-1 1 0 0 0,1 0 1 0 0,-1 0-1 0 0,-12-7 0 0 0,18 12-57 0 0,-1 0 0 0 0,0 0 1 0 0,1 1-1 0 0,-1-1 0 0 0,0 0 0 0 0,1 0 1 0 0,-1 1-1 0 0,0-1 0 0 0,1 0 0 0 0,-1 1 1 0 0,0-1-1 0 0,1 1 0 0 0,-1-1 0 0 0,1 1 1 0 0,-1-1-1 0 0,1 1 0 0 0,-1-1 0 0 0,1 1 1 0 0,0 0-1 0 0,-1-1 0 0 0,1 1 0 0 0,-1-1 1 0 0,1 1-1 0 0,0 0 0 0 0,0-1 0 0 0,-1 1 1 0 0,1 0-1 0 0,0 0 0 0 0,0-1 0 0 0,0 1 1 0 0,0 0-1 0 0,0-1 0 0 0,0 1 0 0 0,0 0 1 0 0,0 0-1 0 0,-4 30 16 0 0,3-14 13 0 0,0 1-1 0 0,-1-1 1 0 0,0 0-1 0 0,-2 0 1 0 0,0 0-1 0 0,0-1 1 0 0,-2 1-1 0 0,-13 26 1 0 0,18-41-15 0 0,0 0-1 0 0,0 0 1 0 0,-1 0 0 0 0,1 0 0 0 0,1 0 0 0 0,-1 0-1 0 0,0 0 1 0 0,0 0 0 0 0,1 1 0 0 0,-1-1 0 0 0,1 0-1 0 0,0 0 1 0 0,0 0 0 0 0,0 1 0 0 0,0-1 0 0 0,0 0-1 0 0,0 0 1 0 0,1 1 0 0 0,-1-1 0 0 0,2 4 0 0 0,0-3 6 0 0,0-1-1 0 0,0 1 1 0 0,0-1 0 0 0,1 0 0 0 0,-1 0 0 0 0,0 0 0 0 0,1 0 0 0 0,0 0 0 0 0,-1-1 0 0 0,1 1-1 0 0,0-1 1 0 0,0 1 0 0 0,0-1 0 0 0,5 1 0 0 0,38 16 132 0 0,46 14 50 0 0,-82-29-141 0 0,0-1 0 0 0,0 0 0 0 0,0-1 1 0 0,0 0-1 0 0,0 0 0 0 0,0-1 0 0 0,13-2 0 0 0,-21 2-13 0 0,0-1 0 0 0,0 1-1 0 0,1-1 1 0 0,-1 1 0 0 0,0-1-1 0 0,0 0 1 0 0,0 0-1 0 0,0 0 1 0 0,0 0 0 0 0,0 0-1 0 0,0-1 1 0 0,0 1 0 0 0,-1 0-1 0 0,1-1 1 0 0,0 1-1 0 0,-1-1 1 0 0,1 0 0 0 0,1-2-1 0 0,-1 0 23 0 0,0 1 0 0 0,-1-1 0 0 0,1 0 0 0 0,-1 0 0 0 0,0 1-1 0 0,0-1 1 0 0,0 0 0 0 0,-1 0 0 0 0,1-7 0 0 0,-2-7 134 0 0,0 0 0 0 0,-1 1 0 0 0,-8-32 0 0 0,8 37-146 0 0,-5-19 182 0 0,-18-49 0 0 0,22 71-253 0 0,0 1-1 0 0,-1 0 0 0 0,0 0 1 0 0,0 1-1 0 0,-1-1 0 0 0,0 1 1 0 0,0 0-1 0 0,-1 0 0 0 0,0 1 1 0 0,0-1-1 0 0,-8-5 0 0 0,14 12-4 0 0,-1-1-1 0 0,1 1 0 0 0,-1-1 1 0 0,0 1-1 0 0,1 0 0 0 0,-1-1 1 0 0,0 1-1 0 0,1 0 0 0 0,-1-1 1 0 0,0 1-1 0 0,1 0 0 0 0,-1 0 1 0 0,0 0-1 0 0,0 0 0 0 0,1 0 1 0 0,-1 0-1 0 0,0 0 0 0 0,0 0 1 0 0,1 0-1 0 0,-1 0 0 0 0,0 0 1 0 0,1 0-1 0 0,-1 0 0 0 0,0 0 1 0 0,0 1-1 0 0,1-1 0 0 0,-1 0 1 0 0,1 1-1 0 0,-1-1 0 0 0,-1 1 1 0 0,1 1-33 0 0,-1 0 1 0 0,0 0 0 0 0,1 0 0 0 0,0 0-1 0 0,-1 0 1 0 0,1 0 0 0 0,0 0 0 0 0,0 0 0 0 0,-1 5-1 0 0,-2 6-115 0 0,1 1 0 0 0,-2 21 0 0 0,4-33 167 0 0,-19 130-131 0 0,15-112 176 0 0,0-1 0 0 0,-1 1 0 0 0,-2-1 0 0 0,-14 28 0 0 0,21-45-37 0 0,0-1 0 0 0,0 0 0 0 0,1 0-1 0 0,-1 1 1 0 0,0-1 0 0 0,1 0 0 0 0,-1 1-1 0 0,1-1 1 0 0,-1 0 0 0 0,1 1-1 0 0,0-1 1 0 0,-1 1 0 0 0,1-1 0 0 0,0 1-1 0 0,0-1 1 0 0,0 1 0 0 0,0-1-1 0 0,1 0 1 0 0,-1 1 0 0 0,0-1 0 0 0,0 1-1 0 0,1-1 1 0 0,-1 1 0 0 0,1-1 0 0 0,0 0-1 0 0,-1 1 1 0 0,2 0 0 0 0,0 0-23 0 0,0-1-1 0 0,0 1 1 0 0,0-1 0 0 0,0 1 0 0 0,0-1 0 0 0,0 0 0 0 0,1 0-1 0 0,-1 0 1 0 0,0 0 0 0 0,1 0 0 0 0,-1-1 0 0 0,1 1 0 0 0,-1-1-1 0 0,4 1 1 0 0,5 0-57 0 0,0-1 0 0 0,0 0 0 0 0,0-1 1 0 0,-1 0-1 0 0,1 0 0 0 0,17-5 0 0 0,-23 4 55 0 0,0 0 1 0 0,0 0 0 0 0,0 0-1 0 0,0-1 1 0 0,0 1 0 0 0,0-1-1 0 0,-1 0 1 0 0,1 0 0 0 0,-1-1-1 0 0,0 0 1 0 0,0 1 0 0 0,0-1-1 0 0,-1-1 1 0 0,6-6 0 0 0,-6 4-34 0 0,0 1 1 0 0,0-1 0 0 0,0-1 0 0 0,-1 1 0 0 0,0 0 0 0 0,0-1 0 0 0,-1 1 0 0 0,0-1 0 0 0,0-14 0 0 0,-1 8 26 0 0,-1 1 0 0 0,0 0 0 0 0,-1-1 0 0 0,0 1 0 0 0,-1 0 0 0 0,-1 0 0 0 0,0 1-1 0 0,-1-1 1 0 0,0 1 0 0 0,-1 0 0 0 0,0 0 0 0 0,-12-17 0 0 0,14 24-87 0 0,1 1 0 0 0,0-1-1 0 0,-1 1 1 0 0,0 0 0 0 0,0 0 0 0 0,-1 0 0 0 0,1 0-1 0 0,-1 1 1 0 0,1 0 0 0 0,-1 0 0 0 0,0 0-1 0 0,0 0 1 0 0,-1 1 0 0 0,1 0 0 0 0,0 0 0 0 0,-1 1-1 0 0,1-1 1 0 0,-1 1 0 0 0,0 0 0 0 0,1 0 0 0 0,-1 1-1 0 0,0 0 1 0 0,1 0 0 0 0,-1 0 0 0 0,0 1 0 0 0,1 0-1 0 0,-1 0 1 0 0,0 0 0 0 0,1 1 0 0 0,-1 0 0 0 0,-6 3-1 0 0,-19 12-2846 0 0,17-7-2279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7:59.934"/>
    </inkml:context>
    <inkml:brush xml:id="br0">
      <inkml:brushProperty name="width" value="0.05" units="cm"/>
      <inkml:brushProperty name="height" value="0.05" units="cm"/>
      <inkml:brushProperty name="color" value="#E71224"/>
    </inkml:brush>
  </inkml:definitions>
  <inkml:trace contextRef="#ctx0" brushRef="#br0">3694 10 6401 0 0,'0'-1'180'0'0,"0"1"-1"0"0,0-1 1 0 0,0 1-1 0 0,0 0 0 0 0,0-1 1 0 0,-1 1-1 0 0,1-1 1 0 0,0 1-1 0 0,0 0 0 0 0,0-1 1 0 0,0 1-1 0 0,-1 0 1 0 0,1-1-1 0 0,0 1 0 0 0,0 0 1 0 0,0-1-1 0 0,-1 1 1 0 0,1 0-1 0 0,0 0 1 0 0,-1-1-1 0 0,1 1 0 0 0,0 0 1 0 0,-1 0-1 0 0,1 0 1 0 0,0-1-1 0 0,-1 1 0 0 0,1 0 1 0 0,0 0-1 0 0,-1 0 1 0 0,1 0-1 0 0,0 0 0 0 0,-1 0 1 0 0,1-1-1 0 0,-1 1 1 0 0,1 0-1 0 0,-1 0 0 0 0,-5 14 1276 0 0,-3 6-1349 0 0,6-15-53 0 0,-1-1 0 0 0,0 0 0 0 0,0-1-1 0 0,0 1 1 0 0,0-1 0 0 0,-1 0 0 0 0,1 0-1 0 0,-1 0 1 0 0,0 0 0 0 0,0-1-1 0 0,0 0 1 0 0,0 0 0 0 0,0 0 0 0 0,-10 2-1 0 0,-4 0 361 0 0,0-1 0 0 0,-36 1 0 0 0,-3-5-113 0 0,1-3 0 0 0,-72-14 0 0 0,-52-5-88 0 0,-20 20-7 0 0,-281 32 0 0 0,45-8 345 0 0,-8 0 511 0 0,-225 28-428 0 0,450-35-546 0 0,141-5-243 0 0,-149 37 0 0 0,179-35-167 0 0,29-7-492 0 0,0 0-1 0 0,-34 1 1 0 0,38-5-480 0 0,0-1 0 0 0,-1 0 1 0 0,1-1-1 0 0,0-1 0 0 0,0 0 1 0 0,-25-10-1 0 0,11 2-4467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0.894"/>
    </inkml:context>
    <inkml:brush xml:id="br0">
      <inkml:brushProperty name="width" value="0.05" units="cm"/>
      <inkml:brushProperty name="height" value="0.05" units="cm"/>
      <inkml:brushProperty name="color" value="#E71224"/>
    </inkml:brush>
  </inkml:definitions>
  <inkml:trace contextRef="#ctx0" brushRef="#br0">71 302 7298 0 0,'2'-2'3810'0'0,"-35"-18"-3911"0"0,32 19 176 0 0,-1 0 1 0 0,1 1-1 0 0,0-1 0 0 0,-1 0 0 0 0,1 1 1 0 0,-1 0-1 0 0,1-1 0 0 0,-1 1 1 0 0,1 0-1 0 0,-1-1 0 0 0,1 1 1 0 0,-1 0-1 0 0,1 0 0 0 0,-1 0 0 0 0,1 1 1 0 0,-1-1-1 0 0,1 0 0 0 0,-1 0 1 0 0,1 1-1 0 0,-1-1 0 0 0,1 1 0 0 0,-3 1 1 0 0,4-2-11 0 0,-1 0 0 0 0,1 1 0 0 0,0-1 0 0 0,-1 0 0 0 0,1 1 0 0 0,0-1 0 0 0,0 0 0 0 0,0 1 0 0 0,-1-1 0 0 0,1 1 1 0 0,0-1-1 0 0,0 0 0 0 0,0 1 0 0 0,0-1 0 0 0,0 1 0 0 0,0-1 0 0 0,0 0 0 0 0,0 1 0 0 0,0-1 0 0 0,0 1 0 0 0,0-1 0 0 0,0 1 0 0 0,0-1 0 0 0,0 0 1 0 0,0 1-1 0 0,0-1 0 0 0,0 1 0 0 0,0-1 0 0 0,0 0 0 0 0,1 1 0 0 0,-1-1 0 0 0,0 0 0 0 0,0 1 0 0 0,1-1 0 0 0,-1 0 0 0 0,0 1 0 0 0,0-1 0 0 0,1 0 1 0 0,-1 1-1 0 0,0-1 0 0 0,1 0 0 0 0,-1 0 0 0 0,0 1 0 0 0,1-1 0 0 0,-1 0 0 0 0,1 0 0 0 0,-1 0 0 0 0,0 0 0 0 0,1 1 0 0 0,-1-1 0 0 0,1 0 0 0 0,-1 0 1 0 0,0 0-1 0 0,1 0 0 0 0,-1 0 0 0 0,1 0 0 0 0,-1 0 0 0 0,1 0 0 0 0,0 0 0 0 0,25 3 864 0 0,60-5-641 0 0,-32 0-760 0 0,74 8 1 0 0,-120-6 453 0 0,85 12-13 0 0,177-3 0 0 0,-173-19 616 0 0,111-26 0 0 0,-98 14-343 0 0,0 8-252 0 0,0 5 0 0 0,147 7 0 0 0,-61 1 14 0 0,-125-4 331 0 0,0-4 0 0 0,84-20 1 0 0,-85 14-69 0 0,1 2 1 0 0,90-3-1 0 0,128 30-220 0 0,-7 0 32 0 0,-240-15-7 0 0,0-1 0 0 0,0-3 0 0 0,0-1 0 0 0,67-20-1 0 0,18-17 156 0 0,39-12-155 0 0,-132 46-97 0 0,0 2 0 0 0,0 1-1 0 0,39-2 1 0 0,-26 7-1589 0 0,92 10 1 0 0,-17 12-7338 0 0,-104-17 3344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1.617"/>
    </inkml:context>
    <inkml:brush xml:id="br0">
      <inkml:brushProperty name="width" value="0.05" units="cm"/>
      <inkml:brushProperty name="height" value="0.05" units="cm"/>
      <inkml:brushProperty name="color" value="#E71224"/>
    </inkml:brush>
  </inkml:definitions>
  <inkml:trace contextRef="#ctx0" brushRef="#br0">26 66 9882 0 0,'15'-47'7094'0'0,"-6"28"-5551"0"0,-9 20-1537 0 0,0-1-1 0 0,0 0 0 0 0,0 0 0 0 0,0 0 0 0 0,1 0 1 0 0,-1 0-1 0 0,0 0 0 0 0,0 0 0 0 0,0 0 0 0 0,0 0 1 0 0,0 0-1 0 0,0 1 0 0 0,0-1 0 0 0,0 0 0 0 0,0 0 1 0 0,0 0-1 0 0,0 0 0 0 0,1 0 0 0 0,-1 0 1 0 0,0 0-1 0 0,0 0 0 0 0,0 0 0 0 0,0 0 0 0 0,0 0 1 0 0,0 0-1 0 0,0 0 0 0 0,0 0 0 0 0,1 0 0 0 0,-1 0 1 0 0,0 0-1 0 0,0 0 0 0 0,0 0 0 0 0,0 0 0 0 0,0 0 1 0 0,0 0-1 0 0,0 0 0 0 0,1 0 0 0 0,-1 0 1 0 0,0 0-1 0 0,0 0 0 0 0,0 0 0 0 0,0 0 0 0 0,0 0 1 0 0,0 0-1 0 0,0-1 0 0 0,0 1 0 0 0,0 0 0 0 0,0 0 1 0 0,1 0-1 0 0,-1 0 0 0 0,0 0 0 0 0,0 0 0 0 0,0 0 1 0 0,0 0-1 0 0,0 0 0 0 0,0-1 0 0 0,0 1 1 0 0,0 0-1 0 0,5 36-147 0 0,0-6 96 0 0,-2 0 0 0 0,-1 1 1 0 0,-1 0-1 0 0,-1-1 0 0 0,-5 35 1 0 0,-23 66 50 0 0,15-71-10 0 0,-12 101-1 0 0,25-144-146 0 0,1-1 0 0 0,0 1-1 0 0,1-1 1 0 0,0 0 0 0 0,2 1 0 0 0,0-1-1 0 0,0 0 1 0 0,2-1 0 0 0,0 0-1 0 0,16 30 1 0 0,-5-16-87 0 0,2-1-1 0 0,1-1 1 0 0,1-1-1 0 0,34 34 1 0 0,-45-51 257 0 0,1 0 1 0 0,0 0 0 0 0,0-2 0 0 0,0 1 0 0 0,1-1-1 0 0,0-1 1 0 0,1 0 0 0 0,-1-1 0 0 0,1 0 0 0 0,0-1-1 0 0,21 4 1 0 0,-23-6 129 0 0,1-1 1 0 0,-1 0-1 0 0,1 0 0 0 0,-1-1 0 0 0,1 0 1 0 0,-1-1-1 0 0,1 0 0 0 0,-1-1 0 0 0,0-1 0 0 0,0 0 1 0 0,0 0-1 0 0,0-1 0 0 0,20-9 0 0 0,-13 3-410 0 0,-1-1-1 0 0,0-1 1 0 0,28-24 0 0 0,-39 29-505 0 0,0 1 0 0 0,0-1 0 0 0,-1 0 0 0 0,1 0 0 0 0,-2-1 0 0 0,1 1 0 0 0,-1-1 0 0 0,0 0 0 0 0,-1-1 0 0 0,0 1 0 0 0,3-12 0 0 0,-2 2-4597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1.997"/>
    </inkml:context>
    <inkml:brush xml:id="br0">
      <inkml:brushProperty name="width" value="0.05" units="cm"/>
      <inkml:brushProperty name="height" value="0.05" units="cm"/>
      <inkml:brushProperty name="color" value="#E71224"/>
    </inkml:brush>
  </inkml:definitions>
  <inkml:trace contextRef="#ctx0" brushRef="#br0">655 1 10170 0 0,'-4'0'8963'0'0,"-14"2"-8497"0"0,4 6-502 0 0,-1-2-1 0 0,0 1 1 0 0,0-2 0 0 0,0 0 0 0 0,0-1-1 0 0,-1-1 1 0 0,0 0 0 0 0,0-1-1 0 0,-32 0 1 0 0,-6-5 36 0 0,-89-15 1 0 0,96 10-552 0 0,-1 2 0 0 0,-66 1 0 0 0,84 10-1415 0 0,19 2-599 0 0,11-7 2441 0 0,0 1 0 0 0,-1-1 0 0 0,1 0 0 0 0,0 1 0 0 0,0-1 0 0 0,0 1-1 0 0,0-1 1 0 0,0 0 0 0 0,0 1 0 0 0,0-1 0 0 0,1 0 0 0 0,-1 1 0 0 0,0-1-1 0 0,0 1 1 0 0,0-1 0 0 0,0 0 0 0 0,0 1 0 0 0,0-1 0 0 0,1 0 0 0 0,-1 1-1 0 0,0-1 1 0 0,0 0 0 0 0,1 0 0 0 0,-1 1 0 0 0,0-1 0 0 0,0 0 0 0 0,1 0-1 0 0,-1 1 1 0 0,0-1 0 0 0,1 0 0 0 0,-1 0 0 0 0,0 0 0 0 0,1 1 0 0 0,9 5-5116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2.388"/>
    </inkml:context>
    <inkml:brush xml:id="br0">
      <inkml:brushProperty name="width" value="0.05" units="cm"/>
      <inkml:brushProperty name="height" value="0.05" units="cm"/>
      <inkml:brushProperty name="color" value="#E71224"/>
    </inkml:brush>
  </inkml:definitions>
  <inkml:trace contextRef="#ctx0" brushRef="#br0">482 80 9226 0 0,'-15'-10'4533'0'0,"13"8"-4391"0"0,0 1 0 0 0,0-1 0 0 0,-1 0 0 0 0,1 1 1 0 0,0-1-1 0 0,-1 1 0 0 0,0 0 0 0 0,1 0 0 0 0,-1 0 0 0 0,0 0 0 0 0,1 0 0 0 0,-1 1 0 0 0,0-1 0 0 0,0 1 0 0 0,0 0 0 0 0,1 0 0 0 0,-1 0 0 0 0,-6 1 0 0 0,-30-1 17 0 0,-1-1 1 0 0,1-2-1 0 0,0-2 0 0 0,-59-15 0 0 0,33 7-392 0 0,7 5-1409 0 0,25 4-2496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2.843"/>
    </inkml:context>
    <inkml:brush xml:id="br0">
      <inkml:brushProperty name="width" value="0.05" units="cm"/>
      <inkml:brushProperty name="height" value="0.05" units="cm"/>
      <inkml:brushProperty name="color" value="#E71224"/>
    </inkml:brush>
  </inkml:definitions>
  <inkml:trace contextRef="#ctx0" brushRef="#br0">614 132 13171 0 0,'0'-8'1131'0'0,"-1"1"1"0"0,1 0 0 0 0,-1-1-1 0 0,-1 1 1 0 0,-3-13 0 0 0,3 16-951 0 0,0-1 0 0 0,0 1 0 0 0,0 0 0 0 0,0-1 0 0 0,-1 1 0 0 0,0 0 0 0 0,0 1 0 0 0,-4-6 1 0 0,3 6-268 0 0,0-1 0 0 0,-1 1 0 0 0,1 0 1 0 0,-1 0-1 0 0,0 1 0 0 0,0-1 0 0 0,0 1 0 0 0,0 0 1 0 0,0 0-1 0 0,0 1 0 0 0,-1-1 0 0 0,1 1 1 0 0,0 1-1 0 0,-1-1 0 0 0,1 1 0 0 0,-1-1 1 0 0,-8 2-1 0 0,-105 12-2951 0 0,-16 0 575 0 0,-79-14-4378 0 0,202 0 1733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1.487"/>
    </inkml:context>
    <inkml:brush xml:id="br0">
      <inkml:brushProperty name="width" value="0.05" units="cm"/>
      <inkml:brushProperty name="height" value="0.05" units="cm"/>
      <inkml:brushProperty name="color" value="#E71224"/>
    </inkml:brush>
  </inkml:definitions>
  <inkml:trace contextRef="#ctx0" brushRef="#br0">1 104 9890 0 0,'5'-7'456'0'0,"1"-1"0"0"0,0 1 0 0 0,0 0 0 0 0,1 0 0 0 0,0 1 0 0 0,0 0-1 0 0,1 0 1 0 0,-1 1 0 0 0,1-1 0 0 0,0 2 0 0 0,1-1 0 0 0,-1 1 0 0 0,1 1 0 0 0,0-1 0 0 0,0 2 0 0 0,0-1 0 0 0,12-1-1 0 0,1 0-279 0 0,0 1 0 0 0,0 1-1 0 0,0 1 1 0 0,0 1-1 0 0,0 1 1 0 0,28 5-1 0 0,-40-4-165 0 0,-1 0-1 0 0,1 1 0 0 0,-1 0 1 0 0,0 0-1 0 0,0 1 0 0 0,0 0 0 0 0,0 1 1 0 0,-1 0-1 0 0,0 0 0 0 0,0 1 0 0 0,0 0 1 0 0,-1 0-1 0 0,0 1 0 0 0,0 0 1 0 0,0 0-1 0 0,-1 1 0 0 0,7 10 0 0 0,-9-11-16 0 0,0 0 0 0 0,0 0-1 0 0,-1 1 1 0 0,0-1 0 0 0,0 1-1 0 0,-1 0 1 0 0,0-1 0 0 0,0 1-1 0 0,-1 0 1 0 0,0 0 0 0 0,-1 1-1 0 0,0-1 1 0 0,0 0 0 0 0,0 0-1 0 0,-1 0 1 0 0,0 0 0 0 0,-1 0-1 0 0,0 0 1 0 0,0-1-1 0 0,0 1 1 0 0,-5 8 0 0 0,-5 8 28 0 0,0-1 0 0 0,-2-1 1 0 0,-1 0-1 0 0,0-1 0 0 0,-2 0 0 0 0,0-1 1 0 0,-25 21-1 0 0,29-30-109 0 0,0 1-1 0 0,-1-2 1 0 0,0 0 0 0 0,-1-1-1 0 0,0 0 1 0 0,0-1 0 0 0,-1-1 0 0 0,0 0-1 0 0,-1-1 1 0 0,1-1 0 0 0,-33 6-1 0 0,47-11-149 0 0,-19 1-1340 0 0,21-1 1412 0 0,0 1 0 0 0,-1-1 0 0 0,1 0 1 0 0,-1 0-1 0 0,1 0 0 0 0,0 0 0 0 0,-1 0 0 0 0,1 0 1 0 0,0-1-1 0 0,-1 1 0 0 0,1 0 0 0 0,0 0 1 0 0,-1 0-1 0 0,1 0 0 0 0,-1 0 0 0 0,1 0 1 0 0,0-1-1 0 0,0 1 0 0 0,-1 0 0 0 0,1 0 0 0 0,0 0 1 0 0,-1-1-1 0 0,1 1 0 0 0,0 0 0 0 0,0 0 1 0 0,-1-1-1 0 0,1 1 0 0 0,0 0 0 0 0,0-1 1 0 0,0 1-1 0 0,-1 0 0 0 0,1-1 0 0 0,0 1 0 0 0,0 0 1 0 0,0-1-1 0 0,0 1 0 0 0,0 0 0 0 0,0-1 1 0 0,0 1-1 0 0,0-1 0 0 0,0 1 0 0 0,0 0 1 0 0,0-1-1 0 0,0 1 0 0 0,0-1 0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3.257"/>
    </inkml:context>
    <inkml:brush xml:id="br0">
      <inkml:brushProperty name="width" value="0.05" units="cm"/>
      <inkml:brushProperty name="height" value="0.05" units="cm"/>
      <inkml:brushProperty name="color" value="#E71224"/>
    </inkml:brush>
  </inkml:definitions>
  <inkml:trace contextRef="#ctx0" brushRef="#br0">203 11 9666 0 0,'-12'5'5265'0'0,"0"6"-3520"0"0,-9 18-2504 0 0,15-19 1238 0 0,-122 177-481 0 0,125-182 11 0 0,0 0 0 0 0,0 0-1 0 0,0 0 1 0 0,1 1 0 0 0,0-1 0 0 0,0 1-1 0 0,1-1 1 0 0,-1 1 0 0 0,1-1 0 0 0,0 1-1 0 0,1 0 1 0 0,-1-1 0 0 0,1 1 0 0 0,1 8-1 0 0,0-9 8 0 0,0 0-1 0 0,1-1 0 0 0,0 1 1 0 0,0 0-1 0 0,0-1 0 0 0,0 0 0 0 0,1 1 1 0 0,-1-1-1 0 0,1 0 0 0 0,0 0 1 0 0,1-1-1 0 0,-1 1 0 0 0,0 0 1 0 0,1-1-1 0 0,0 0 0 0 0,0 0 1 0 0,5 3-1 0 0,7 4-13 0 0,-1-1 0 0 0,1-1 1 0 0,1 0-1 0 0,0-2 0 0 0,0 1 1 0 0,0-2-1 0 0,0 0 0 0 0,1-2 0 0 0,0 1 1 0 0,0-2-1 0 0,28 0 0 0 0,-38-2 74 0 0,0 0 1 0 0,0-1-1 0 0,0 0 0 0 0,0 0 0 0 0,0-1 0 0 0,-1 0 1 0 0,1 0-1 0 0,-1-1 0 0 0,1 0 0 0 0,-1 0 1 0 0,0 0-1 0 0,0-1 0 0 0,0-1 0 0 0,-1 1 1 0 0,1-1-1 0 0,-1 0 0 0 0,0 0 0 0 0,-1-1 0 0 0,1 0 1 0 0,-1 0-1 0 0,0 0 0 0 0,-1 0 0 0 0,1-1 1 0 0,-1 0-1 0 0,-1 0 0 0 0,1 0 0 0 0,-1 0 0 0 0,3-11 1 0 0,-3 9-122 0 0,-1-1 1 0 0,0 0-1 0 0,-1 0 1 0 0,0 0-1 0 0,-1 0 1 0 0,1 0 0 0 0,-2 0-1 0 0,0 0 1 0 0,0 0-1 0 0,-1 0 1 0 0,0 0-1 0 0,0 0 1 0 0,-1 0-1 0 0,0 1 1 0 0,-1 0 0 0 0,0-1-1 0 0,-10-13 1 0 0,2 4-1289 0 0,-1 1 1 0 0,-1 0 0 0 0,-1 1-1 0 0,0 1 1 0 0,-1 0 0 0 0,-35-26 0 0 0,25 24-4420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4.500"/>
    </inkml:context>
    <inkml:brush xml:id="br0">
      <inkml:brushProperty name="width" value="0.05" units="cm"/>
      <inkml:brushProperty name="height" value="0.05" units="cm"/>
      <inkml:brushProperty name="color" value="#E71224"/>
    </inkml:brush>
  </inkml:definitions>
  <inkml:trace contextRef="#ctx0" brushRef="#br0">831 2437 8586 0 0,'-13'-1'2728'0'0,"-25"0"-740"0"0,38 1-2035 0 0,-1 0 1 0 0,0 0 0 0 0,1 0 0 0 0,-1 0 0 0 0,0 0 0 0 0,0 0-1 0 0,1 0 1 0 0,-1 0 0 0 0,0 0 0 0 0,1 0 0 0 0,-1 1-1 0 0,0-1 1 0 0,1 0 0 0 0,-1 1 0 0 0,1-1 0 0 0,-1 0 0 0 0,0 1-1 0 0,1-1 1 0 0,-1 1 0 0 0,1-1 0 0 0,-1 1 0 0 0,1-1 0 0 0,-1 1-1 0 0,1-1 1 0 0,0 1 0 0 0,-1-1 0 0 0,1 1 0 0 0,-1-1-1 0 0,1 1 1 0 0,0 0 0 0 0,0-1 0 0 0,-1 1 0 0 0,1 0 0 0 0,0-1-1 0 0,0 1 1 0 0,0 0 0 0 0,0-1 0 0 0,0 1 0 0 0,0 1-1 0 0,1 1-46 0 0,0-1-1 0 0,1 0 0 0 0,-1 0 0 0 0,1 0 1 0 0,-1 0-1 0 0,1 0 0 0 0,0 0 1 0 0,0 0-1 0 0,0-1 0 0 0,0 1 0 0 0,0 0 1 0 0,0-1-1 0 0,0 0 0 0 0,1 1 0 0 0,2 0 1 0 0,1 1 515 0 0,0 0 0 0 0,0 0 0 0 0,1-1 0 0 0,10 3 0 0 0,-17-5-335 0 0,1 0 0 0 0,-1 1 0 0 0,0-1 0 0 0,0 0 0 0 0,1 0 0 0 0,-1 0 0 0 0,0 0 0 0 0,1 0 0 0 0,-1 0 0 0 0,0 0 0 0 0,0 0 0 0 0,1 0 0 0 0,-1 0 0 0 0,0 0 0 0 0,0 0 0 0 0,1 0 0 0 0,-1 0 0 0 0,0-1 0 0 0,0 1 0 0 0,1 0 0 0 0,-1 0 0 0 0,0 0 0 0 0,0 0 0 0 0,1 0 0 0 0,-1-1 0 0 0,0 1 0 0 0,0 0 0 0 0,0 0 0 0 0,1 0 0 0 0,-1 0 0 0 0,0-1 0 0 0,0 1 0 0 0,0 0 0 0 0,0 0 0 0 0,0-1 0 0 0,1 1 0 0 0,-1 0 0 0 0,0 0 0 0 0,0-1 0 0 0,0 1 0 0 0,0 0 0 0 0,0-1 0 0 0,-5-14 1949 0 0,-14-14-455 0 0,18 28-1442 0 0,-18-23 285 0 0,-2 1 1 0 0,-25-23-1 0 0,11 12-479 0 0,34 32 3 0 0,-1 0-1 0 0,0 0 0 0 0,1 0 0 0 0,-1 0 0 0 0,1 0 0 0 0,0-1 0 0 0,0 1 0 0 0,0-1 0 0 0,0 1 0 0 0,0-1 0 0 0,0 1 0 0 0,1-1 0 0 0,-1 1 0 0 0,1-1 0 0 0,0 0 1 0 0,0 1-1 0 0,0-1 0 0 0,0 0 0 0 0,0 1 0 0 0,0-1 0 0 0,1-2 0 0 0,3-8 52 0 0,-1 1 0 0 0,1 0-1 0 0,8-16 1 0 0,3-8 142 0 0,0-16 394 0 0,-3-1 0 0 0,-1-1 0 0 0,-3 0 0 0 0,-3 0 0 0 0,-2-91 0 0 0,-19-25-560 0 0,-1-4-15 0 0,31-219 1340 0 0,-12 366-1246 0 0,-2 0 0 0 0,-1 1 0 0 0,-1-1 0 0 0,-1 0 1 0 0,-11-43-1 0 0,-50-123 11 0 0,39 127-64 0 0,-84-280 104 0 0,106 333-122 0 0,1-1 0 0 0,0 0-1 0 0,0-20 1 0 0,2 34 14 0 0,0 1-1 0 0,-1-1 1 0 0,1 0-1 0 0,0 0 1 0 0,0 0 0 0 0,0 0-1 0 0,0 0 1 0 0,0 0 0 0 0,-1 0-1 0 0,1 0 1 0 0,0 0-1 0 0,0 0 1 0 0,0 0 0 0 0,0 1-1 0 0,-1-1 1 0 0,1 0-1 0 0,0 0 1 0 0,0 0 0 0 0,0 0-1 0 0,0 0 1 0 0,-1 0 0 0 0,1-1-1 0 0,0 1 1 0 0,0 0-1 0 0,0 0 1 0 0,0 0 0 0 0,-1 0-1 0 0,1 0 1 0 0,0 0 0 0 0,0 0-1 0 0,0 0 1 0 0,0 0-1 0 0,-1 0 1 0 0,1 0 0 0 0,0-1-1 0 0,0 1 1 0 0,0 0 0 0 0,0 0-1 0 0,0 0 1 0 0,0 0-1 0 0,0 0 1 0 0,-1 0 0 0 0,1-1-1 0 0,0 1 1 0 0,0 0 0 0 0,0 0-1 0 0,0 0 1 0 0,0 0-1 0 0,0-1 1 0 0,0 1 0 0 0,0 0-1 0 0,0 0 1 0 0,-7 17-150 0 0,8-10 121 0 0,0-1 1 0 0,0 0 0 0 0,0 1-1 0 0,1-1 1 0 0,0 0-1 0 0,0 0 1 0 0,0 0 0 0 0,1 0-1 0 0,3 6 1 0 0,37 53-199 0 0,-24-37 132 0 0,237 344-582 0 0,-40-83 296 0 0,-171-237 535 0 0,-45-52-115 0 0,-1-3 24 0 0,-1 0 1 0 0,1 0 0 0 0,-1-1-1 0 0,0 1 1 0 0,0 0 0 0 0,0 1-1 0 0,0-1 1 0 0,-4-4 0 0 0,-1-1 34 0 0,-18-30-27 0 0,1 0 0 0 0,2-2 0 0 0,2 0 0 0 0,2-1 0 0 0,-20-70 0 0 0,-7-74 66 0 0,-30-102-121 0 0,70 271-21 0 0,-1 1 1 0 0,0 1-1 0 0,-2-1 0 0 0,1 1 0 0 0,-19-25 0 0 0,18 30-3 0 0,0 0-1 0 0,0 1 0 0 0,-1 0 0 0 0,0 1 0 0 0,-1 0 0 0 0,1 0 0 0 0,-1 1 1 0 0,-20-10-1 0 0,27 15 0 0 0,0-1 0 0 0,0 1 0 0 0,-1-1 0 0 0,1 1 0 0 0,0 0 1 0 0,-1 0-1 0 0,1 1 0 0 0,0-1 0 0 0,-1 0 0 0 0,1 1 0 0 0,-1 0 0 0 0,1 0 1 0 0,-1 0-1 0 0,-4 1 0 0 0,6 0 0 0 0,-1 1 0 0 0,1-1 0 0 0,0 0 0 0 0,0 1 0 0 0,0-1 0 0 0,0 1 0 0 0,0 0 0 0 0,0 0 0 0 0,1 0-1 0 0,-1 0 1 0 0,1 0 0 0 0,-1 0 0 0 0,1 0 0 0 0,0 0 0 0 0,-1 0 0 0 0,1 1 0 0 0,0-1 0 0 0,1 1 0 0 0,-1-1 0 0 0,0 3 0 0 0,-18 52 22 0 0,-36 95 26 0 0,48-135-24 0 0,-2-1 0 0 0,0 0 0 0 0,0-1-1 0 0,-2 0 1 0 0,0 0 0 0 0,-24 23 0 0 0,-49 29-2 0 0,56-47 11 0 0,-32 31 1 0 0,52-44-21 0 0,0 1 1 0 0,1 0 0 0 0,0 1 0 0 0,1-1-1 0 0,0 1 1 0 0,0 1 0 0 0,1-1 0 0 0,-5 14-1 0 0,7-16-126 0 0,0 0-1 0 0,0 0 1 0 0,0-1-1 0 0,-1 1 0 0 0,0-1 1 0 0,0 0-1 0 0,-1 0 1 0 0,0 0-1 0 0,0-1 0 0 0,0 0 1 0 0,-1 0-1 0 0,0 0 1 0 0,0 0-1 0 0,0-1 0 0 0,-7 4 1 0 0,-26 5-4064 0 0,-5-11-3716 0 0,31-5 1587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6.132"/>
    </inkml:context>
    <inkml:brush xml:id="br0">
      <inkml:brushProperty name="width" value="0.05" units="cm"/>
      <inkml:brushProperty name="height" value="0.05" units="cm"/>
      <inkml:brushProperty name="color" value="#E71224"/>
    </inkml:brush>
  </inkml:definitions>
  <inkml:trace contextRef="#ctx0" brushRef="#br0">315 266 7122 0 0,'42'7'2933'0'0,"-38"-6"-2707"0"0,1 1 1 0 0,0-1-1 0 0,0 0 1 0 0,-1 0-1 0 0,1-1 0 0 0,0 1 1 0 0,0-1-1 0 0,0 0 1 0 0,0 0-1 0 0,0-1 1 0 0,9-2-1 0 0,-13 3-135 0 0,0-1 0 0 0,0 0 1 0 0,0 1-1 0 0,-1-1 0 0 0,1 0 0 0 0,0 0 0 0 0,0 0 1 0 0,-1 0-1 0 0,1 0 0 0 0,0 1 0 0 0,-1-1 0 0 0,1 0 0 0 0,-1-1 1 0 0,1 1-1 0 0,-1 0 0 0 0,0 0 0 0 0,1 0 0 0 0,-1 0 1 0 0,0 0-1 0 0,0 0 0 0 0,0 0 0 0 0,0-1 0 0 0,0 1 1 0 0,0 0-1 0 0,0 0 0 0 0,0 0 0 0 0,0-1 0 0 0,-9-40 1902 0 0,5 24-1196 0 0,4 16-807 0 0,0 1 1 0 0,-1-1 0 0 0,1 0 0 0 0,0 1 0 0 0,0-1-1 0 0,-1 0 1 0 0,1 1 0 0 0,-1-1 0 0 0,1 1 0 0 0,-1-1-1 0 0,0 1 1 0 0,0-1 0 0 0,0 1 0 0 0,0-1 0 0 0,0 1-1 0 0,0 0 1 0 0,0-1 0 0 0,0 1 0 0 0,0 0 0 0 0,0 0-1 0 0,-1 0 1 0 0,1 0 0 0 0,-1 0 0 0 0,1 0 0 0 0,-3-1-1 0 0,0 1-45 0 0,-1 1 0 0 0,1 0-1 0 0,-1-1 1 0 0,0 1-1 0 0,0 1 1 0 0,1-1-1 0 0,-10 3 1 0 0,4-2 181 0 0,-6 1-65 0 0,1 0 0 0 0,0 2 0 0 0,-1-1 0 0 0,2 2 0 0 0,-25 10 0 0 0,36-13-57 0 0,-1-1 0 0 0,1 1-1 0 0,1 0 1 0 0,-1 0 0 0 0,0 0 0 0 0,0 0-1 0 0,1 0 1 0 0,-1 1 0 0 0,1 0-1 0 0,0-1 1 0 0,-1 1 0 0 0,1 0-1 0 0,0 0 1 0 0,1 0 0 0 0,-1 0-1 0 0,1 0 1 0 0,-1 0 0 0 0,1 1 0 0 0,0-1-1 0 0,0 0 1 0 0,0 1 0 0 0,1-1-1 0 0,-1 1 1 0 0,1-1 0 0 0,0 1-1 0 0,0-1 1 0 0,0 1 0 0 0,0-1-1 0 0,1 1 1 0 0,-1-1 0 0 0,2 5 0 0 0,1 1 11 0 0,0 1 0 0 0,1-2 0 0 0,0 1 1 0 0,0 0-1 0 0,1-1 0 0 0,0 0 1 0 0,0 0-1 0 0,1 0 0 0 0,0 0 0 0 0,7 6 1 0 0,-2-3 20 0 0,1-1 1 0 0,0 0-1 0 0,0-1 0 0 0,0 0 1 0 0,24 11-1 0 0,-35-19 4 0 0,0 0 0 0 0,0-1 0 0 0,1 1-1 0 0,-1-1 1 0 0,0 0 0 0 0,0 1 0 0 0,1-1 0 0 0,-1 0 0 0 0,0 0-1 0 0,1 0 1 0 0,-1 0 0 0 0,0 0 0 0 0,1 0 0 0 0,-1 0-1 0 0,0 0 1 0 0,0 0 0 0 0,1-1 0 0 0,-1 1 0 0 0,0-1-1 0 0,0 1 1 0 0,1-1 0 0 0,-1 1 0 0 0,0-1 0 0 0,2-1-1 0 0,0 0 45 0 0,-1-1 0 0 0,1 1 0 0 0,-1-1 0 0 0,1 0 1 0 0,-1 0-1 0 0,0 0 0 0 0,0 0 0 0 0,3-7 0 0 0,1-3 41 0 0,-1 0 1 0 0,-1-1-1 0 0,5-25 1 0 0,-6 21-95 0 0,-1 0 0 0 0,-1 0 0 0 0,0 0 0 0 0,-2 0 0 0 0,0 0 0 0 0,-1 0 0 0 0,-1 0 0 0 0,-6-21-1 0 0,7 30 3 0 0,-1 0-1 0 0,0 0 0 0 0,0 0 1 0 0,-1 0-1 0 0,-1 1 0 0 0,1 0 1 0 0,-1 0-1 0 0,-1 0 0 0 0,1 0 1 0 0,-1 1-1 0 0,-1 0 0 0 0,1 0 1 0 0,-1 1-1 0 0,0-1 0 0 0,-1 2 1 0 0,0-1-1 0 0,-12-6 0 0 0,14 10-25 0 0,0 0-1 0 0,0 0 0 0 0,0 0 0 0 0,0 1 0 0 0,0 0 1 0 0,0 0-1 0 0,-1 1 0 0 0,1 0 0 0 0,0 0 1 0 0,-1 0-1 0 0,1 1 0 0 0,0 0 0 0 0,0 0 0 0 0,0 1 1 0 0,0-1-1 0 0,0 1 0 0 0,0 1 0 0 0,-11 5 1 0 0,-6 5 9 0 0,0 1 1 0 0,0 1 0 0 0,-21 19-1 0 0,30-23-10 0 0,10-9-10 0 0,1 1 0 0 0,-1 0 1 0 0,1 0-1 0 0,0 1 0 0 0,0-1 0 0 0,0 1 0 0 0,0-1 1 0 0,0 1-1 0 0,1 0 0 0 0,0 0 0 0 0,0 0 0 0 0,0 1 1 0 0,0-1-1 0 0,1 0 0 0 0,-1 1 0 0 0,1-1 0 0 0,-1 7 1 0 0,2-8-10 0 0,1 1 1 0 0,-1 0 0 0 0,0-1 0 0 0,1 1 0 0 0,0 0 0 0 0,0-1-1 0 0,0 1 1 0 0,0-1 0 0 0,0 1 0 0 0,1-1 0 0 0,0 1 0 0 0,-1-1-1 0 0,1 0 1 0 0,0 0 0 0 0,1 0 0 0 0,-1 0 0 0 0,1 0 0 0 0,-1-1-1 0 0,1 1 1 0 0,0-1 0 0 0,5 4 0 0 0,15 10-20 0 0,0-1 0 0 0,1-1-1 0 0,0-1 1 0 0,36 12 0 0 0,-45-19 40 0 0,0-1-1 0 0,1 0 1 0 0,0-2 0 0 0,0 0-1 0 0,0-1 1 0 0,0 0 0 0 0,0-1-1 0 0,29-2 1 0 0,-42 0-4 0 0,0 1 0 0 0,-1 0 0 0 0,1-1 0 0 0,-1 1 0 0 0,1-1 0 0 0,0 0 0 0 0,-1 0 1 0 0,1 0-1 0 0,-1 0 0 0 0,0 0 0 0 0,1-1 0 0 0,-1 1 0 0 0,0-1 0 0 0,0 1 0 0 0,0-1 0 0 0,0 0 0 0 0,0 0 0 0 0,0 0 0 0 0,0 0 1 0 0,2-3-1 0 0,-3 1-25 0 0,0 1 0 0 0,1 0 0 0 0,-1-1 0 0 0,-1 1 0 0 0,1-1 0 0 0,0 0 0 0 0,-1 1 0 0 0,0-1 0 0 0,0 1 0 0 0,0-1 0 0 0,0 0 0 0 0,0 1 0 0 0,-2-6 0 0 0,-1-4-49 0 0,-1-1 0 0 0,-1 1 1 0 0,0-1-1 0 0,-1 2 0 0 0,0-1 0 0 0,-13-17 1 0 0,11 17 39 0 0,-2 1-1 0 0,0 0 1 0 0,0 0 0 0 0,-16-12 0 0 0,20 18 15 0 0,-1 1 0 0 0,1 0-1 0 0,-1 1 1 0 0,-1 0 0 0 0,1 0 0 0 0,0 0 0 0 0,-1 1-1 0 0,0 0 1 0 0,-14-3 0 0 0,21 5 11 0 0,1 1 1 0 0,-1 0-1 0 0,0 0 1 0 0,1 0-1 0 0,-1 0 0 0 0,0 0 1 0 0,1-1-1 0 0,-1 1 1 0 0,0 0-1 0 0,1 1 0 0 0,-1-1 1 0 0,0 0-1 0 0,0 0 0 0 0,1 0 1 0 0,-1 0-1 0 0,0 1 1 0 0,1-1-1 0 0,-1 0 0 0 0,1 0 1 0 0,-1 1-1 0 0,0-1 1 0 0,1 1-1 0 0,-1-1 0 0 0,1 0 1 0 0,-1 1-1 0 0,1-1 1 0 0,-1 1-1 0 0,1-1 0 0 0,-1 1 1 0 0,1 0-1 0 0,0-1 1 0 0,-1 1-1 0 0,0 1 3 0 0,1 0 1 0 0,-1 0-1 0 0,1 1 1 0 0,0-1-1 0 0,0 0 0 0 0,0 0 1 0 0,0 0-1 0 0,0 0 1 0 0,1 0-1 0 0,-1 0 0 0 0,1 2 1 0 0,19 49 47 0 0,-9-31-50 0 0,1-1 0 0 0,1-1 1 0 0,1 0-1 0 0,0-1 0 0 0,2 0 0 0 0,0-1 0 0 0,1-1 0 0 0,1 0 0 0 0,29 20 0 0 0,-43-34-82 0 0,1-1 0 0 0,0 1 0 0 0,-1-1 0 0 0,1 0 0 0 0,0 0 0 0 0,0 0 0 0 0,0-1 0 0 0,0 0 0 0 0,1 0 0 0 0,5 1 0 0 0,-8-2-177 0 0,-1 0-1 0 0,0 0 0 0 0,1-1 1 0 0,-1 1-1 0 0,0 0 1 0 0,1-1-1 0 0,-1 0 0 0 0,0 0 1 0 0,0 1-1 0 0,0-1 0 0 0,1 0 1 0 0,-1-1-1 0 0,0 1 1 0 0,0 0-1 0 0,-1 0 0 0 0,1-1 1 0 0,0 0-1 0 0,0 1 0 0 0,-1-1 1 0 0,1 0-1 0 0,-1 0 1 0 0,1 1-1 0 0,-1-1 0 0 0,2-4 1 0 0,6-13-2659 0 0,2-6-3456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08.967"/>
    </inkml:context>
    <inkml:brush xml:id="br0">
      <inkml:brushProperty name="width" value="0.05" units="cm"/>
      <inkml:brushProperty name="height" value="0.05" units="cm"/>
      <inkml:brushProperty name="color" value="#E71224"/>
    </inkml:brush>
  </inkml:definitions>
  <inkml:trace contextRef="#ctx0" brushRef="#br0">47 160 832 0 0,'7'0'5561'0'0,"22"15"-3020"0"0,18 18-346 0 0,-47-33-2199 0 0,1 1 153 0 0,-1-1 0 0 0,1 1 0 0 0,-1-1-1 0 0,0 1 1 0 0,1-1 0 0 0,-1 0 0 0 0,1 1 0 0 0,-1-1-1 0 0,1 0 1 0 0,-1 1 0 0 0,1-1 0 0 0,0 0 0 0 0,-1 0-1 0 0,1 1 1 0 0,-1-1 0 0 0,1 0 0 0 0,0 0 0 0 0,-1 0-1 0 0,1 0 1 0 0,-1 0 0 0 0,2 0 0 0 0,8-19 2516 0 0,-1-3-2337 0 0,-6 11-267 0 0,1 1 0 0 0,1-1 1 0 0,-1 1-1 0 0,2 0 0 0 0,-1 1 0 0 0,2-1 0 0 0,-1 1 0 0 0,12-12 1 0 0,-10 12 74 0 0,0 2 1 0 0,1-1 0 0 0,0 1 0 0 0,0 0 0 0 0,0 1 0 0 0,1 0 0 0 0,13-6 0 0 0,-18 10-136 0 0,1 0 0 0 0,0 1 0 0 0,0-1 0 0 0,0 1 0 0 0,0 0 0 0 0,0 1 0 0 0,0 0 0 0 0,0-1 0 0 0,0 2 0 0 0,0-1 0 0 0,0 1-1 0 0,0 0 1 0 0,0 0 0 0 0,0 1 0 0 0,8 3 0 0 0,5 1-9 0 0,-1 2 0 0 0,0 0 0 0 0,27 17-1 0 0,-41-23 8 0 0,0 0 0 0 0,-1 1 0 0 0,1-1 0 0 0,-1 1 0 0 0,0 0 0 0 0,0 0 0 0 0,0 0-1 0 0,0 0 1 0 0,0 0 0 0 0,-1 1 0 0 0,1-1 0 0 0,-1 1 0 0 0,0 0 0 0 0,0 0 0 0 0,0 0-1 0 0,-1 0 1 0 0,0 0 0 0 0,1 0 0 0 0,-1 0 0 0 0,-1 0 0 0 0,1 0 0 0 0,0 1 0 0 0,-1 4-1 0 0,-2-1-16 0 0,0-1-1 0 0,-1-1 0 0 0,0 1 1 0 0,0 0-1 0 0,0-1 1 0 0,-1 1-1 0 0,0-1 0 0 0,0 0 1 0 0,-1 0-1 0 0,0-1 0 0 0,-9 10 1 0 0,6-7-17 0 0,0 1 0 0 0,1 0 0 0 0,-11 18 1 0 0,1 7 17 0 0,1-1-11 0 0,-1 0 0 0 0,-1-1 0 0 0,-37 47 1 0 0,1-5 24 0 0,34-46-1 0 0,-29 34 1 0 0,42-54 3 0 0,-2 0 0 0 0,1 0-1 0 0,-1-1 1 0 0,0 0 0 0 0,-1 0 0 0 0,1-1 0 0 0,-21 9 0 0 0,-5-3 6 0 0,-18 7 24 0 0,49-17-32 0 0,1-1 1 0 0,-1 1-1 0 0,1 0 0 0 0,0 0 1 0 0,0 1-1 0 0,0-1 0 0 0,0 1 0 0 0,0 0 1 0 0,0-1-1 0 0,-4 7 0 0 0,6-8 5 0 0,1 0-1 0 0,-1 0 0 0 0,1 0 1 0 0,0 0-1 0 0,-1 0 0 0 0,1 0 0 0 0,0 0 1 0 0,-1 0-1 0 0,1 0 0 0 0,0 0 1 0 0,0 0-1 0 0,0 0 0 0 0,0 0 1 0 0,0 0-1 0 0,0 0 0 0 0,0 0 1 0 0,1 0-1 0 0,-1 0 0 0 0,0 0 0 0 0,0 0 1 0 0,1 0-1 0 0,-1 0 0 0 0,2 1 1 0 0,-1 1 11 0 0,1 0 1 0 0,0-1 0 0 0,0 0 0 0 0,0 1 0 0 0,0-1-1 0 0,1 0 1 0 0,4 4 0 0 0,0-2 20 0 0,-1 0-1 0 0,1 0 1 0 0,0-1 0 0 0,0 1-1 0 0,14 3 1 0 0,-19-7-23 0 0,0 0 0 0 0,0 0-1 0 0,1 0 1 0 0,-1 0 0 0 0,0 0 0 0 0,0 0 0 0 0,1 0 0 0 0,-1-1 0 0 0,0 1 0 0 0,0-1 0 0 0,1 0 0 0 0,-1 1-1 0 0,0-1 1 0 0,0 0 0 0 0,2-2 0 0 0,32-23 140 0 0,-31 20-121 0 0,1 2-1 0 0,0-1 0 0 0,1 1 0 0 0,12-7 0 0 0,4 4-11 0 0,1 0-1 0 0,-1 2 0 0 0,2 1 1 0 0,-1 1-1 0 0,0 1 1 0 0,27 2-1 0 0,-13-1 27 0 0,52-8 0 0 0,-68 6-83 0 0,0 1 1 0 0,0 0-1 0 0,0 2 0 0 0,0 1 1 0 0,0 1-1 0 0,26 5 1 0 0,39 14-2753 0 0,-1 8-4555 0 0,-61-20 1421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20.820"/>
    </inkml:context>
    <inkml:brush xml:id="br0">
      <inkml:brushProperty name="width" value="0.05" units="cm"/>
      <inkml:brushProperty name="height" value="0.05" units="cm"/>
      <inkml:brushProperty name="color" value="#E71224"/>
    </inkml:brush>
  </inkml:definitions>
  <inkml:trace contextRef="#ctx0" brushRef="#br0">1694 257 5329 0 0,'-3'-6'3594'0'0,"2"5"-3514"0"0,0 0 0 0 0,0 0 0 0 0,0 0 0 0 0,1 0 0 0 0,-1 1 0 0 0,0-1 0 0 0,1 0-1 0 0,-1 0 1 0 0,1 0 0 0 0,-1 0 0 0 0,1-1 0 0 0,-1 1 0 0 0,1 0 0 0 0,0 0 0 0 0,-1 0 0 0 0,1 0 0 0 0,0 0 0 0 0,0 0 0 0 0,0-1 0 0 0,0 1 0 0 0,0 0-1 0 0,0 0 1 0 0,0 0 0 0 0,0 0 0 0 0,1 0 0 0 0,-1-1 0 0 0,0 1 0 0 0,1 0 0 0 0,-1 0 0 0 0,1 0 0 0 0,-1 0 0 0 0,1 0 0 0 0,-1 0 0 0 0,1 0 0 0 0,0 0-1 0 0,-1 0 1 0 0,1 0 0 0 0,0 1 0 0 0,0-1 0 0 0,0 0 0 0 0,0 0 0 0 0,1 0 0 0 0,31-14 544 0 0,-26 12-450 0 0,0 0 0 0 0,1-1 1 0 0,-1 1-1 0 0,0-1 0 0 0,-1-1 1 0 0,13-9-1 0 0,-18 13-133 0 0,0-1 0 0 0,0 1 1 0 0,0-1-1 0 0,0 0 0 0 0,0 0 0 0 0,0 1 0 0 0,0-1 1 0 0,-1 0-1 0 0,1 0 0 0 0,-1 0 0 0 0,1 0 0 0 0,-1 0 1 0 0,0 1-1 0 0,1-1 0 0 0,-1 0 0 0 0,0 0 0 0 0,0 0 0 0 0,-1 0 1 0 0,1 0-1 0 0,0 0 0 0 0,-1 0 0 0 0,1 0 0 0 0,-1 0 1 0 0,0 1-1 0 0,1-1 0 0 0,-1 0 0 0 0,0 0 0 0 0,0 1 1 0 0,0-1-1 0 0,0 0 0 0 0,0 1 0 0 0,-1-1 0 0 0,-1-1 1 0 0,-4-5-26 0 0,0 0 0 0 0,0 1 1 0 0,0 0-1 0 0,-1 0 1 0 0,0 1-1 0 0,-1 0 0 0 0,1 1 1 0 0,-1-1-1 0 0,0 2 1 0 0,-1-1-1 0 0,1 1 0 0 0,-1 1 1 0 0,1 0-1 0 0,-17-3 1 0 0,11 3-47 0 0,-1 0 1 0 0,0 2 0 0 0,0 0 0 0 0,0 1 0 0 0,0 0 0 0 0,1 1 0 0 0,-1 1 0 0 0,-25 6 0 0 0,-5 6-11 0 0,26-8 116 0 0,-1 0 0 0 0,1-1 1 0 0,-23 2-1 0 0,-226-2 523 0 0,6-1-410 0 0,233-1-162 0 0,-131 16 938 0 0,128-15-916 0 0,-1-2-1 0 0,0-1 1 0 0,1-1-1 0 0,-66-11 1 0 0,34 4-117 0 0,25 4-25 0 0,-4 0-580 0 0,1-1-1 0 0,1-3 0 0 0,-81-22 1 0 0,112 24-84 0 0,15 3-1176 0 0,-3 2 1680 0 0,1 0-1 0 0,0 1 1 0 0,-1-1-1 0 0,1 1 1 0 0,-1-1 0 0 0,1 1-1 0 0,-1 0 1 0 0,1-1-1 0 0,-1 1 1 0 0,1 0 0 0 0,-1 0-1 0 0,3 2 1 0 0,4 4-2540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21.450"/>
    </inkml:context>
    <inkml:brush xml:id="br0">
      <inkml:brushProperty name="width" value="0.05" units="cm"/>
      <inkml:brushProperty name="height" value="0.05" units="cm"/>
      <inkml:brushProperty name="color" value="#E71224"/>
    </inkml:brush>
  </inkml:definitions>
  <inkml:trace contextRef="#ctx0" brushRef="#br0">785 62 7938 0 0,'-22'-5'645'0'0,"-1"0"1"0"0,1 2 0 0 0,-1 0 0 0 0,1 2 0 0 0,-38 2-1 0 0,24-1 330 0 0,-39-4 0 0 0,-38-14 180 0 0,75 10-1266 0 0,1 2 1 0 0,-1 1-1 0 0,0 2 0 0 0,0 2 0 0 0,-45 4 0 0 0,67-1-472 0 0,-63 5-3885 0 0,57-8-508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31.418"/>
    </inkml:context>
    <inkml:brush xml:id="br0">
      <inkml:brushProperty name="width" value="0.05" units="cm"/>
      <inkml:brushProperty name="height" value="0.05" units="cm"/>
      <inkml:brushProperty name="color" value="#E71224"/>
    </inkml:brush>
  </inkml:definitions>
  <inkml:trace contextRef="#ctx0" brushRef="#br0">576 282 3561 0 0,'1'-1'253'0'0,"0"-1"1"0"0,0 0 0 0 0,0 0-1 0 0,0 0 1 0 0,0 0 0 0 0,-1 0-1 0 0,1 0 1 0 0,-1 0-1 0 0,1 0 1 0 0,-1 0 0 0 0,0 0-1 0 0,0 0 1 0 0,0-1-1 0 0,0 1 1 0 0,0 0 0 0 0,0 0-1 0 0,-1-2 1 0 0,-15-37 585 0 0,13 37-718 0 0,1 0-1 0 0,0 0 1 0 0,0 0 0 0 0,0-1 0 0 0,1 1-1 0 0,-1-1 1 0 0,1 1 0 0 0,0-1 0 0 0,0 0 0 0 0,1 1-1 0 0,-1-1 1 0 0,1 0 0 0 0,1-9 0 0 0,0 12-31 0 0,-1 0 1 0 0,1 0 0 0 0,0-1-1 0 0,-1 1 1 0 0,1 0 0 0 0,0 0 0 0 0,0 0-1 0 0,1 0 1 0 0,-1 0 0 0 0,0 0-1 0 0,1 0 1 0 0,-1 1 0 0 0,1-1-1 0 0,0 0 1 0 0,-1 1 0 0 0,1-1 0 0 0,0 1-1 0 0,0 0 1 0 0,0 0 0 0 0,0-1-1 0 0,0 1 1 0 0,0 1 0 0 0,0-1-1 0 0,1 0 1 0 0,-1 0 0 0 0,0 1 0 0 0,0-1-1 0 0,5 1 1 0 0,-2-1-79 0 0,-1 2 0 0 0,1-1 0 0 0,0 0 0 0 0,0 1 0 0 0,0 0 0 0 0,-1 0 0 0 0,1 1 0 0 0,-1-1 0 0 0,1 1 0 0 0,-1 0 0 0 0,1 0 0 0 0,6 5 0 0 0,4 4-30 0 0,-1 0 1 0 0,-1 1-1 0 0,1 0 1 0 0,-2 1 0 0 0,19 25-1 0 0,45 79-34 0 0,-59-90 69 0 0,-9-13-19 0 0,20 34-17 0 0,-26-45 20 0 0,-1-1 0 0 0,0 1 0 0 0,0 0 0 0 0,0 0 0 0 0,0 0-1 0 0,0 0 1 0 0,-1 0 0 0 0,1 0 0 0 0,-1 0 0 0 0,0 0 0 0 0,0 0 0 0 0,0 0 0 0 0,0 0 0 0 0,-2 5 0 0 0,2-8 8 0 0,-1 1 0 0 0,0 0 0 0 0,1 0 1 0 0,-1-1-1 0 0,0 1 0 0 0,1-1 0 0 0,-1 1 0 0 0,0 0 1 0 0,0-1-1 0 0,0 1 0 0 0,0-1 0 0 0,1 0 0 0 0,-1 1 1 0 0,0-1-1 0 0,0 0 0 0 0,0 0 0 0 0,0 1 0 0 0,0-1 1 0 0,0 0-1 0 0,0 0 0 0 0,0 0 0 0 0,0 0 0 0 0,0 0 1 0 0,0 0-1 0 0,0 0 0 0 0,0-1 0 0 0,0 1 0 0 0,0 0 0 0 0,0-1 1 0 0,1 1-1 0 0,-2-1 0 0 0,-30-11 196 0 0,17 4-187 0 0,0-1 1 0 0,0-1-1 0 0,1 0 1 0 0,0-2-1 0 0,0 1 0 0 0,2-1 1 0 0,-1-1-1 0 0,2 0 1 0 0,0-1-1 0 0,0-1 1 0 0,1 1-1 0 0,1-1 1 0 0,-13-30-1 0 0,15 31-4 0 0,-10-25-25 0 0,-35-56 1 0 0,46 86 62 0 0,0-1 1 0 0,-1 1-1 0 0,0 1 0 0 0,0-1 0 0 0,-1 1 1 0 0,-1 1-1 0 0,1-1 0 0 0,-1 1 1 0 0,0 1-1 0 0,-1 0 0 0 0,-10-6 0 0 0,17 11-46 0 0,0 1 0 0 0,1-1-1 0 0,-1 0 1 0 0,0 1-1 0 0,0-1 1 0 0,0 1-1 0 0,0 0 1 0 0,0 0-1 0 0,0 0 1 0 0,0 0-1 0 0,0 1 1 0 0,0-1 0 0 0,0 1-1 0 0,0 0 1 0 0,0 0-1 0 0,0 0 1 0 0,0 0-1 0 0,1 0 1 0 0,-1 1-1 0 0,0-1 1 0 0,1 1-1 0 0,-5 3 1 0 0,-5 5-55 0 0,0 0 1 0 0,1 1-1 0 0,-13 16 1 0 0,9-10 61 0 0,-46 41-123 0 0,44-43 96 0 0,1 1 0 0 0,0 0 0 0 0,1 1 0 0 0,0 1-1 0 0,-11 19 1 0 0,-61 90-436 0 0,23-47-3973 0 0,56-70 3274 0 0,4-8-696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31.946"/>
    </inkml:context>
    <inkml:brush xml:id="br0">
      <inkml:brushProperty name="width" value="0.05" units="cm"/>
      <inkml:brushProperty name="height" value="0.05" units="cm"/>
      <inkml:brushProperty name="color" value="#E71224"/>
    </inkml:brush>
  </inkml:definitions>
  <inkml:trace contextRef="#ctx0" brushRef="#br0">58 9 6089 0 0,'54'-9'2348'0'0,"-52"9"-2329"0"0,0 0-1 0 0,1 0 0 0 0,-1 1 1 0 0,1-1-1 0 0,-1 0 1 0 0,1 1-1 0 0,-1 0 1 0 0,0-1-1 0 0,3 2 1 0 0,-4-1 7 0 0,0-1 1 0 0,-1 0 0 0 0,1 1 0 0 0,0-1 0 0 0,-1 1 0 0 0,1-1 0 0 0,-1 1 0 0 0,1 0-1 0 0,-1-1 1 0 0,1 1 0 0 0,-1-1 0 0 0,1 1 0 0 0,-1 0 0 0 0,0 0 0 0 0,1-1 0 0 0,-1 1-1 0 0,0 0 1 0 0,1-1 0 0 0,-1 1 0 0 0,0 0 0 0 0,0 0 0 0 0,0 0 0 0 0,0-1 0 0 0,0 1-1 0 0,0 0 1 0 0,0 0 0 0 0,0 1 0 0 0,-2 4 283 0 0,0 0 0 0 0,-1-1 0 0 0,1 1 0 0 0,-1-1 0 0 0,0 1 0 0 0,-1-1 0 0 0,1 0 0 0 0,-1 0 0 0 0,0-1-1 0 0,0 1 1 0 0,0-1 0 0 0,-1 0 0 0 0,-8 6 0 0 0,-15 18 429 0 0,19-18-605 0 0,0 0 0 0 0,1 1 0 0 0,0 0-1 0 0,-11 23 1 0 0,17-29-120 0 0,0-1-1 0 0,1 0 1 0 0,-1 1 0 0 0,1-1-1 0 0,0 1 1 0 0,1-1 0 0 0,-1 1-1 0 0,1-1 1 0 0,0 1 0 0 0,0-1-1 0 0,0 1 1 0 0,0 0 0 0 0,1-1-1 0 0,0 1 1 0 0,0-1 0 0 0,0 0-1 0 0,1 1 1 0 0,2 5 0 0 0,49 84 117 0 0,-34-63-62 0 0,18 39 0 0 0,-31-57-49 0 0,-2-1 0 0 0,1 1 0 0 0,-2 0 0 0 0,0 0 0 0 0,0 0 0 0 0,1 26 0 0 0,-6 18 66 0 0,-2 0 0 0 0,-3-1-1 0 0,-20 82 1 0 0,13-73-99 0 0,3 0-1 0 0,-3 72 1 0 0,13-101-887 0 0,5 48 1 0 0,-2-72-419 0 0,0 0 0 0 0,1 0 1 0 0,0 1-1 0 0,6 13 1 0 0,-4-14-4413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49.296"/>
    </inkml:context>
    <inkml:brush xml:id="br0">
      <inkml:brushProperty name="width" value="0.05" units="cm"/>
      <inkml:brushProperty name="height" value="0.05" units="cm"/>
      <inkml:brushProperty name="color" value="#E71224"/>
    </inkml:brush>
  </inkml:definitions>
  <inkml:trace contextRef="#ctx0" brushRef="#br0">65 842 1744 0 0,'-16'-15'4569'0'0,"13"13"-4528"0"0,0-1 0 0 0,0 1 1 0 0,0 0-1 0 0,0-1 0 0 0,-1 2 0 0 0,1-1 1 0 0,0 0-1 0 0,-1 0 0 0 0,1 1 1 0 0,-1 0-1 0 0,0 0 0 0 0,-5-1 0 0 0,73 10 413 0 0,-20-13-407 0 0,49-12 0 0 0,-56 9-641 0 0,-23 6 552 0 0,-1 1-1 0 0,1 0 1 0 0,17 2 0 0 0,-22 0 93 0 0,-1 0 1 0 0,1-1-1 0 0,0-1 1 0 0,-1 1-1 0 0,1-1 1 0 0,0 0-1 0 0,-1-1 1 0 0,1 0-1 0 0,-1-1 1 0 0,16-6-1 0 0,-19 6-68 0 0,-1 1 0 0 0,1-1 0 0 0,0 1 0 0 0,0 0 0 0 0,0 0 1 0 0,0 1-1 0 0,1 0 0 0 0,-1 0 0 0 0,0 0 0 0 0,1 0 0 0 0,-1 1 0 0 0,0 0 0 0 0,1 0 0 0 0,-1 0 0 0 0,0 1 0 0 0,10 2 0 0 0,32 3 99 0 0,-11-3 86 0 0,0 3 1 0 0,0 0-1 0 0,38 14 0 0 0,-10 7-212 0 0,-44-17 71 0 0,0-1 0 0 0,33 9 0 0 0,-30-12 31 0 0,1-1 0 0 0,45 3 0 0 0,-60-7-12 0 0,1-1 1 0 0,-1-1-1 0 0,0 0 0 0 0,1 0 0 0 0,-1-1 1 0 0,0 0-1 0 0,0-1 0 0 0,0 0 1 0 0,0 0-1 0 0,12-7 0 0 0,4-5-19 0 0,-20 11-42 0 0,0 1 0 0 0,0 0 0 0 0,1 0 0 0 0,-1 0 0 0 0,1 1 1 0 0,-1 0-1 0 0,1 0 0 0 0,0 0 0 0 0,0 1 0 0 0,0 0 0 0 0,0 0 0 0 0,9 0 0 0 0,43 3 165 0 0,-37 0-126 0 0,0-1-1 0 0,27-3 1 0 0,-40 1-26 0 0,-1 0-1 0 0,0 0 0 0 0,0-1 0 0 0,-1 0 1 0 0,1 0-1 0 0,0-1 0 0 0,-1 0 0 0 0,1 0 1 0 0,-1-1-1 0 0,11-7 0 0 0,-7 4 13 0 0,0 1 0 0 0,1 0 1 0 0,0 1-1 0 0,0 0 0 0 0,0 0 0 0 0,1 2 0 0 0,0-1 1 0 0,0 1-1 0 0,-1 1 0 0 0,22-2 0 0 0,-8 1-65 0 0,23-4 6 0 0,0-2-1 0 0,0-2 0 0 0,-1-2 0 0 0,60-25 0 0 0,-99 34 59 0 0,-1-1 0 0 0,0 0 0 0 0,0-1 0 0 0,0 1 0 0 0,0-1 0 0 0,-1-1 0 0 0,0 1 0 0 0,6-9 0 0 0,-7 8 27 0 0,1 0 1 0 0,0 0-1 0 0,1 1 0 0 0,0-1 0 0 0,0 2 0 0 0,0-1 1 0 0,13-7-1 0 0,11 0 547 0 0,64-19 0 0 0,-74 26-554 0 0,1 0 1 0 0,-1-1-1 0 0,0-2 1 0 0,-1 0-1 0 0,0-1 1 0 0,36-24-1 0 0,-38 21 4 0 0,-1 0 0 0 0,2 2 1 0 0,0 0-1 0 0,0 1 0 0 0,37-13 0 0 0,-15 10-30 0 0,82-14-1 0 0,-101 23 10 0 0,1 0 1 0 0,-1-2-1 0 0,0 0 0 0 0,-1-2 0 0 0,0 0 1 0 0,0-1-1 0 0,-1-1 0 0 0,0-1 0 0 0,0-1 0 0 0,-1-1 1 0 0,18-16-1 0 0,-31 24 13 0 0,0 0 0 0 0,1 1 0 0 0,-1-1-1 0 0,1 1 1 0 0,0 0 0 0 0,1 1 0 0 0,-1 0 0 0 0,1 0 0 0 0,10-2 0 0 0,4 0-20 0 0,0 2 1 0 0,22-1-1 0 0,-27 3 22 0 0,1-1 1 0 0,-1 0-1 0 0,0-1 0 0 0,30-9 0 0 0,-44 10-33 0 0,0 1 0 0 0,0 0 0 0 0,0-1 0 0 0,0 1 0 0 0,0-1 0 0 0,0 0 0 0 0,0 0 0 0 0,0 0 0 0 0,-1-1 0 0 0,1 1 0 0 0,-1-1 0 0 0,4-4 0 0 0,-5 5-117 0 0,0 1 0 0 0,-1-1 1 0 0,1 1-1 0 0,0 0 0 0 0,-1-1 0 0 0,0 1 1 0 0,1-1-1 0 0,-1 1 0 0 0,0-1 0 0 0,0 1 1 0 0,0-1-1 0 0,0-2 0 0 0,0 2-333 0 0,-1-1 0 0 0,1 1 0 0 0,-1 0-1 0 0,0 0 1 0 0,0 0 0 0 0,0 0 0 0 0,0-1 0 0 0,0 1 0 0 0,0 0-1 0 0,-2-2 1 0 0,-1-1-3558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52.312"/>
    </inkml:context>
    <inkml:brush xml:id="br0">
      <inkml:brushProperty name="width" value="0.05" units="cm"/>
      <inkml:brushProperty name="height" value="0.05" units="cm"/>
      <inkml:brushProperty name="color" value="#E71224"/>
    </inkml:brush>
  </inkml:definitions>
  <inkml:trace contextRef="#ctx0" brushRef="#br0">17 47 3585 0 0,'1'-3'1168'0'0,"2"1"-736"0"0,-1 0-136 0 0,1 0-72 0 0,-3-1-32 0 0,0 0-56 0 0,0 0-72 0 0,-1 1-8 0 0,-1-1-16 0 0,1 0-56 0 0,0-1-48 0 0,-3 0-184 0 0,1 0-152 0 0,-1 1-184 0 0,0 1-1336 0 0,-2-1-1033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1.925"/>
    </inkml:context>
    <inkml:brush xml:id="br0">
      <inkml:brushProperty name="width" value="0.05" units="cm"/>
      <inkml:brushProperty name="height" value="0.05" units="cm"/>
      <inkml:brushProperty name="color" value="#E71224"/>
    </inkml:brush>
  </inkml:definitions>
  <inkml:trace contextRef="#ctx0" brushRef="#br0">233 84 10234 0 0,'0'-2'283'0'0,"0"0"0"0"0,0 0 0 0 0,0 0 0 0 0,0 0 0 0 0,0 0-1 0 0,-1 0 1 0 0,1 0 0 0 0,0 0 0 0 0,-1 0 0 0 0,0 0 0 0 0,0 0 0 0 0,1 0-1 0 0,-1 0 1 0 0,0 0 0 0 0,0 1 0 0 0,-1-1 0 0 0,1 0 0 0 0,0 1 0 0 0,-1-1 0 0 0,-2-1-1 0 0,1 1-154 0 0,0 0 0 0 0,0 1-1 0 0,0 0 1 0 0,0 0 0 0 0,-1 0-1 0 0,1 0 1 0 0,0 0 0 0 0,-1 1-1 0 0,1-1 1 0 0,0 1 0 0 0,-8 0-1 0 0,6 1-67 0 0,-1-1 1 0 0,0 1-1 0 0,0 1 0 0 0,1-1 0 0 0,-1 1 0 0 0,1 0 0 0 0,-1 0 0 0 0,1 1 0 0 0,0 0 0 0 0,0 0 0 0 0,0 0 0 0 0,0 0 0 0 0,0 1 0 0 0,1-1 0 0 0,0 1 0 0 0,-1 1 0 0 0,2-1 0 0 0,-1 0 0 0 0,0 1 0 0 0,1 0 0 0 0,0 0 0 0 0,-5 9 0 0 0,-1 6-61 0 0,0-1-1 0 0,1 1 1 0 0,0 1 0 0 0,-7 40-1 0 0,12-50 49 0 0,1 0 1 0 0,1 0-1 0 0,0 0 1 0 0,1 1-1 0 0,0-1 0 0 0,2 19 1 0 0,-2-28-19 0 0,1 1 0 0 0,-1-1 0 0 0,1 1 0 0 0,0 0 0 0 0,0-1 0 0 0,0 1 0 0 0,0-1 0 0 0,0 0 0 0 0,0 1 0 0 0,1-1 0 0 0,-1 0 0 0 0,1 0 0 0 0,-1 1 0 0 0,1-1 0 0 0,0-1 0 0 0,0 1 0 0 0,0 0 0 0 0,0 0 0 0 0,0-1 0 0 0,0 1 1 0 0,1-1-1 0 0,-1 0 0 0 0,1 1 0 0 0,-1-1 0 0 0,0 0 0 0 0,1-1 0 0 0,0 1 0 0 0,-1 0 0 0 0,1-1 0 0 0,-1 1 0 0 0,1-1 0 0 0,0 0 0 0 0,3 0 0 0 0,6-1 17 0 0,1 0 0 0 0,-1-1 0 0 0,0 0 0 0 0,0-1 1 0 0,0 0-1 0 0,0-1 0 0 0,0-1 0 0 0,-1 0 0 0 0,0 0 0 0 0,0-1 0 0 0,0 0 0 0 0,-1-1 0 0 0,0-1 0 0 0,0 1 1 0 0,0-1-1 0 0,-1-1 0 0 0,-1 0 0 0 0,14-17 0 0 0,-17 20-99 0 0,0-1 0 0 0,-1 0 1 0 0,1 0-1 0 0,-1-1 0 0 0,-1 1 0 0 0,1-1 0 0 0,-1 0 0 0 0,-1 0 1 0 0,1 0-1 0 0,-1 0 0 0 0,-1 0 0 0 0,0-1 0 0 0,0 1 0 0 0,0 0 1 0 0,-1-1-1 0 0,0 1 0 0 0,-1-1 0 0 0,0 1 0 0 0,0 0 0 0 0,-1-1 1 0 0,0 1-1 0 0,0 0 0 0 0,-1 0 0 0 0,0 0 0 0 0,0 1 0 0 0,-1-1 1 0 0,0 1-1 0 0,-7-9 0 0 0,8 12-83 0 0,-1-1 1 0 0,0 1 0 0 0,0 0-1 0 0,-1 1 1 0 0,1-1 0 0 0,-1 1-1 0 0,1 0 1 0 0,-1 0-1 0 0,0 0 1 0 0,-1 1 0 0 0,1-1-1 0 0,0 1 1 0 0,-1 1-1 0 0,1-1 1 0 0,-1 1 0 0 0,-8-1-1 0 0,11 1-117 0 0,0 1 0 0 0,1 0 0 0 0,-1 0 0 0 0,1 0 0 0 0,-1 0 0 0 0,1 1 0 0 0,-1-1 0 0 0,0 1 0 0 0,1-1 0 0 0,-1 1 0 0 0,1 0 0 0 0,0 0 0 0 0,-1 0 0 0 0,1 0 0 0 0,0 1 0 0 0,0-1 0 0 0,-1 0 0 0 0,1 1-1 0 0,0 0 1 0 0,0-1 0 0 0,1 1 0 0 0,-1 0 0 0 0,0 0 0 0 0,1 0 0 0 0,-1 0 0 0 0,1 0 0 0 0,-1 1 0 0 0,1-1 0 0 0,0 0 0 0 0,0 1 0 0 0,0-1 0 0 0,0 1 0 0 0,1-1 0 0 0,-1 1 0 0 0,1-1 0 0 0,-1 1 0 0 0,1 4 0 0 0,0 9-5172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53.214"/>
    </inkml:context>
    <inkml:brush xml:id="br0">
      <inkml:brushProperty name="width" value="0.05" units="cm"/>
      <inkml:brushProperty name="height" value="0.05" units="cm"/>
      <inkml:brushProperty name="color" value="#E71224"/>
    </inkml:brush>
  </inkml:definitions>
  <inkml:trace contextRef="#ctx0" brushRef="#br0">12 3 8 0 0,'-11'-3'7074'0'0,"21"9"-5518"0"0,12 6-1491 0 0,-15-7-79 0 0,1 0 0 0 0,0 0 0 0 0,0-1 0 0 0,0 0 0 0 0,1 0 0 0 0,-1-1 0 0 0,1 0 0 0 0,0-1 0 0 0,14 3 0 0 0,-7-4 38 0 0,1 0 0 0 0,-1-1 0 0 0,1-1 0 0 0,23-5 0 0 0,14-1 52 0 0,0 2 0 0 0,0 3-1 0 0,97 7 1 0 0,-119-4-356 0 0,0-1 1 0 0,1-2-1 0 0,62-11 0 0 0,-63 7 288 0 0,1 2 0 0 0,-1 1 0 0 0,63 2 0 0 0,40 17-55 0 0,72 5-382 0 0,-123-17 682 0 0,115-11 1 0 0,-147 4-261 0 0,-1 3 1 0 0,1 1-1 0 0,-1 3 1 0 0,102 22 0 0 0,-130-21 46 0 0,0-2 0 0 0,1 0 0 0 0,-1-1 0 0 0,1-1 0 0 0,0-2 0 0 0,39-5 0 0 0,10-6 17 0 0,0 4 1 0 0,1 2 0 0 0,0 4-1 0 0,139 14 1 0 0,-152-7-22 0 0,0-2 1 0 0,83-7-1 0 0,-103 2 86 0 0,0 2-1 0 0,-1 2 1 0 0,1 1 0 0 0,71 17-1 0 0,-102-18-106 0 0,0 0 1 0 0,0-1-1 0 0,0 0 0 0 0,0-1 0 0 0,0 0 0 0 0,0 0 1 0 0,0-1-1 0 0,12-2 0 0 0,-2-3-86 0 0,-1 0 0 0 0,0 0-1 0 0,19-11 1 0 0,-32 13 84 0 0,1 1 0 0 0,0 0 0 0 0,0 1 0 0 0,0-1 0 0 0,0 1 0 0 0,0 1 0 0 0,1-1 0 0 0,-1 1 0 0 0,0 0 0 0 0,1 1 0 0 0,-1 0 0 0 0,1 0 0 0 0,-1 1 0 0 0,0 0 0 0 0,1 0 0 0 0,-1 0 0 0 0,8 3 0 0 0,-15-3-74 0 0,0-1 1 0 0,0 0 0 0 0,1 0 0 0 0,-1 0 0 0 0,0 0-1 0 0,1 0 1 0 0,-1 0 0 0 0,0 0 0 0 0,0 0-1 0 0,1 0 1 0 0,-1 0 0 0 0,0 0 0 0 0,1 0-1 0 0,-1 0 1 0 0,0 0 0 0 0,0 0 0 0 0,1 0 0 0 0,-1 0-1 0 0,0 0 1 0 0,1 0 0 0 0,-1 0 0 0 0,0 0-1 0 0,0-1 1 0 0,1 1 0 0 0,-1 0 0 0 0,0 0 0 0 0,0 0-1 0 0,1 0 1 0 0,-1-1 0 0 0,0 1 0 0 0,0 0-1 0 0,0 0 1 0 0,1-1 0 0 0,-1 1 0 0 0,0 0 0 0 0,0 0-1 0 0,0-1 1 0 0,0 1 0 0 0,0 0 0 0 0,0 0-1 0 0,0-1 1 0 0,1 1 0 0 0,-1 0 0 0 0,0 0-1 0 0,0-1 1 0 0,0 1 0 0 0,0 0 0 0 0,0-1 0 0 0,0 1-1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8:57.419"/>
    </inkml:context>
    <inkml:brush xml:id="br0">
      <inkml:brushProperty name="width" value="0.05" units="cm"/>
      <inkml:brushProperty name="height" value="0.05" units="cm"/>
      <inkml:brushProperty name="color" value="#E71224"/>
    </inkml:brush>
  </inkml:definitions>
  <inkml:trace contextRef="#ctx0" brushRef="#br0">1 177 4545 0 0,'4'-19'1546'0'0,"-2"11"-1336"0"0,-1 0 0 0 0,2 0 0 0 0,-1 0 0 0 0,1 0 0 0 0,5-8 0 0 0,-7 13-154 0 0,1 1 0 0 0,0-1 0 0 0,0 1 0 0 0,0 0 0 0 0,0 0 0 0 0,0 0 0 0 0,0 0 0 0 0,1 0 0 0 0,-1 0-1 0 0,1 0 1 0 0,-1 1 0 0 0,1 0 0 0 0,0-1 0 0 0,0 1 0 0 0,-1 0 0 0 0,1 0 0 0 0,0 0 0 0 0,4 0 0 0 0,-1 0 148 0 0,1 0-1 0 0,-1-1 1 0 0,0 0 0 0 0,1 0 0 0 0,-1 0-1 0 0,0-1 1 0 0,0 0 0 0 0,9-7 0 0 0,-12 9-194 0 0,1-1 0 0 0,-1 0 0 0 0,1 1 0 0 0,-1 0 0 0 0,1 0 0 0 0,0 0 0 0 0,0 0 1 0 0,-1 1-1 0 0,1-1 0 0 0,0 1 0 0 0,6 0 0 0 0,46 7-27 0 0,-30-4 43 0 0,75 9-89 0 0,190 14 373 0 0,-247-25-223 0 0,1-2-1 0 0,0-2 1 0 0,-1-1 0 0 0,65-16-1 0 0,-43 0-39 0 0,-44 13-43 0 0,-1 0 1 0 0,1 2-1 0 0,0 0 1 0 0,0 1 0 0 0,0 2-1 0 0,36-1 1 0 0,11 11-7 0 0,-1 4-1 0 0,0 2 1 0 0,81 28 0 0 0,47 11-6 0 0,-156-45 70 0 0,0-1 0 0 0,81 2 0 0 0,-48-6 255 0 0,0 3 0 0 0,107 24 0 0 0,33 16 375 0 0,-204-46-656 0 0,-1 1 0 0 0,0-1 0 0 0,1 0 0 0 0,-1-1 0 0 0,1 0 0 0 0,-1 0-1 0 0,15-4 1 0 0,14-3-37 0 0,-13 9 19 0 0,-22 0-267 0 0,1-1 0 0 0,-1 1 0 0 0,1-1 0 0 0,0 0-1 0 0,-1 0 1 0 0,1 0 0 0 0,-1 0 0 0 0,1 0 0 0 0,-1 0 0 0 0,1-1-1 0 0,-1 1 1 0 0,1-1 0 0 0,4-2 0 0 0,-5 0-1913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2.608"/>
    </inkml:context>
    <inkml:brush xml:id="br0">
      <inkml:brushProperty name="width" value="0.05" units="cm"/>
      <inkml:brushProperty name="height" value="0.05" units="cm"/>
      <inkml:brushProperty name="color" value="#E71224"/>
    </inkml:brush>
  </inkml:definitions>
  <inkml:trace contextRef="#ctx0" brushRef="#br0">49 142 280 0 0,'14'-17'5572'0'0,"-14"16"-5541"0"0,0-1 1 0 0,1 1 0 0 0,-1-1-1 0 0,0 1 1 0 0,0-1 0 0 0,0 0-1 0 0,0 1 1 0 0,-1-1-1 0 0,1 1 1 0 0,0-1 0 0 0,-1 0-1 0 0,1 1 1 0 0,-1-1 0 0 0,1 1-1 0 0,-1 0 1 0 0,0-1 0 0 0,-1-1-1 0 0,-4-15 147 0 0,5 13 101 0 0,-1 1 1 0 0,0-1-1 0 0,0 0 0 0 0,0 1 0 0 0,0-1 1 0 0,-6-7-1 0 0,8 12-252 0 0,0-1 0 0 0,0 1-1 0 0,-1 0 1 0 0,1 0 0 0 0,0 0 0 0 0,0-1 0 0 0,-1 1 0 0 0,1 0 0 0 0,0 0 0 0 0,-1 0-1 0 0,1 0 1 0 0,0 0 0 0 0,0 0 0 0 0,-1 0 0 0 0,1 0 0 0 0,0-1 0 0 0,-1 1 0 0 0,1 0 0 0 0,0 0-1 0 0,-1 0 1 0 0,1 0 0 0 0,0 1 0 0 0,-1-1 0 0 0,1 0 0 0 0,0 0 0 0 0,-1 0 0 0 0,1 0-1 0 0,0 0 1 0 0,0 0 0 0 0,-1 0 0 0 0,1 0 0 0 0,0 1 0 0 0,0-1 0 0 0,-1 0 0 0 0,1 0-1 0 0,0 0 1 0 0,-1 1 0 0 0,-9 14 382 0 0,0 19 433 0 0,10-34-809 0 0,0 1-1 0 0,0-1 1 0 0,0 1-1 0 0,0-1 1 0 0,0 1-1 0 0,0-1 0 0 0,0 1 1 0 0,0 0-1 0 0,0-1 1 0 0,0 1-1 0 0,0-1 1 0 0,0 1-1 0 0,0-1 1 0 0,1 1-1 0 0,-1-1 1 0 0,0 1-1 0 0,0-1 0 0 0,1 1 1 0 0,-1-1-1 0 0,0 1 1 0 0,0-1-1 0 0,1 0 1 0 0,0 2-1 0 0,7-8 526 0 0,7-19-306 0 0,-13 20-276 0 0,0 1 0 0 0,0 0 0 0 0,1 0 0 0 0,-1 0 0 0 0,1 0 0 0 0,0 1 0 0 0,0-1 0 0 0,0 1 0 0 0,1 0 0 0 0,-1 0 0 0 0,1 0 0 0 0,0 0 0 0 0,-1 0 0 0 0,1 1 0 0 0,0-1 0 0 0,1 1 0 0 0,-1 0 0 0 0,7-1 0 0 0,-4 1 28 0 0,1 0 0 0 0,-1 1-1 0 0,1 0 1 0 0,0 1 0 0 0,-1 0 0 0 0,1 0 0 0 0,0 1 0 0 0,-1 0 0 0 0,1 0-1 0 0,12 4 1 0 0,13 4-281 0 0,109 25-221 0 0,-122-31 537 0 0,-1 0-1 0 0,1-2 1 0 0,0 0-1 0 0,0-2 1 0 0,27-3-1 0 0,9-1-15 0 0,-44 5-8 0 0,0-1-1 0 0,0 0 1 0 0,0 0 0 0 0,-1-2 0 0 0,1 1 0 0 0,-1-2 0 0 0,21-7-1 0 0,-24 8-3 0 0,0 0 0 0 0,1 0 0 0 0,-1 1 0 0 0,1 0 0 0 0,0 1 0 0 0,0 0 0 0 0,0 0 0 0 0,-1 1 0 0 0,17 2 0 0 0,80 14 26 0 0,-101-15-45 0 0,39 7 18 0 0,8 1-54 0 0,52 18-1 0 0,-96-26 45 0 0,0 0 0 0 0,-1 0 0 0 0,1-1-1 0 0,0 0 1 0 0,0 0 0 0 0,0-1 0 0 0,0 0-1 0 0,0 0 1 0 0,0-1 0 0 0,-1 1-1 0 0,1-2 1 0 0,10-4 0 0 0,-6 3 9 0 0,0 1 0 0 0,0 0 0 0 0,17-2-1 0 0,-6 4 41 0 0,0 1-1 0 0,0 2 0 0 0,24 3 0 0 0,-30-2-81 0 0,0-1 0 0 0,0 0 1 0 0,1-1-1 0 0,-1-1 0 0 0,1-1 0 0 0,32-5 0 0 0,-30 2 56 0 0,0 2 1 0 0,0 1-1 0 0,1 0 0 0 0,-1 1 0 0 0,1 1 0 0 0,-1 1 1 0 0,0 1-1 0 0,36 10 0 0 0,28 3-81 0 0,-73-16 72 0 0,-1 0 1 0 0,1 0 0 0 0,0-1-1 0 0,-1 0 1 0 0,1-1 0 0 0,0 0-1 0 0,-1 0 1 0 0,0-1 0 0 0,17-7-1 0 0,-19 6-10 0 0,1 1 0 0 0,0 0 0 0 0,0 0 0 0 0,0 1-1 0 0,0 0 1 0 0,1 0 0 0 0,-1 1 0 0 0,1 0 0 0 0,-1 1 0 0 0,1 0-1 0 0,-1 0 1 0 0,1 1 0 0 0,10 2 0 0 0,42 17-62 0 0,-36-11 86 0 0,0-1 1 0 0,32 6 0 0 0,-48-13-43 0 0,-1 0 1 0 0,1 0-1 0 0,-1-1 0 0 0,1 0 1 0 0,-1-1-1 0 0,1 0 0 0 0,0 0 0 0 0,-1-1 1 0 0,0 0-1 0 0,16-6 0 0 0,-3 0-580 0 0,0 1 0 0 0,0 0-1 0 0,1 2 1 0 0,0 0-1 0 0,0 1 1 0 0,0 2 0 0 0,0 0-1 0 0,24 2 1 0 0,-30 1-3930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4.219"/>
    </inkml:context>
    <inkml:brush xml:id="br0">
      <inkml:brushProperty name="width" value="0.05" units="cm"/>
      <inkml:brushProperty name="height" value="0.05" units="cm"/>
      <inkml:brushProperty name="color" value="#E71224"/>
    </inkml:brush>
  </inkml:definitions>
  <inkml:trace contextRef="#ctx0" brushRef="#br0">71 1 8 0 0,'1'0'7'0'0,"-1"0"1"0"0,0 0-1 0 0,0 0 0 0 0,0 0 1 0 0,1 0-1 0 0,-1 0 0 0 0,0 0 0 0 0,0 0 1 0 0,0 0-1 0 0,1 0 0 0 0,-1 0 1 0 0,0 0-1 0 0,0 0 0 0 0,0 0 1 0 0,0 0-1 0 0,1 0 0 0 0,-1 0 0 0 0,0 1 1 0 0,0-1-1 0 0,0 0 0 0 0,0 0 1 0 0,0 0-1 0 0,1 0 0 0 0,-1 0 1 0 0,0 0-1 0 0,0 1 0 0 0,0-1 1 0 0,0 0-1 0 0,0 0 0 0 0,0 0 0 0 0,0 0 1 0 0,0 1-1 0 0,0-1 0 0 0,0 0 1 0 0,1 0-1 0 0,-1 0 0 0 0,0 1 1 0 0,0-1-1 0 0,0 0 0 0 0,0 0 0 0 0,0 0 1 0 0,0 1-1 0 0,0-1 0 0 0,-1 0 1 0 0,1 0-1 0 0,0 0 0 0 0,0 0 1 0 0,0 1-1 0 0,-7 13 779 0 0,-11 9 344 0 0,6-12-1183 0 0,-16 18 722 0 0,26-27-506 0 0,1-1 0 0 0,0 1 1 0 0,0-1-1 0 0,0 1 0 0 0,1-1 0 0 0,-1 1 1 0 0,0 0-1 0 0,0-1 0 0 0,1 1 1 0 0,-1 0-1 0 0,1 0 0 0 0,0-1 0 0 0,0 1 1 0 0,-1 0-1 0 0,1 0 0 0 0,0 0 0 0 0,0-1 1 0 0,1 4-1 0 0,-1-4-112 0 0,1-1 0 0 0,0 1 0 0 0,-1 0 0 0 0,1 0 0 0 0,-1-1 0 0 0,1 1 0 0 0,0-1 0 0 0,-1 1 0 0 0,1-1 0 0 0,0 1 0 0 0,0-1 0 0 0,0 1 0 0 0,-1-1 0 0 0,1 1 0 0 0,0-1 1 0 0,0 0-1 0 0,0 0 0 0 0,0 1 0 0 0,0-1 0 0 0,-1 0 0 0 0,1 0 0 0 0,0 0 0 0 0,2 0 0 0 0,29 0 298 0 0,-18 0-127 0 0,35 8 497 0 0,10 0-205 0 0,-55-8-457 0 0,0-1 0 0 0,0 1 0 0 0,0-1 0 0 0,0 1 0 0 0,0-1 0 0 0,0 0 0 0 0,0 0 0 0 0,0-1 0 0 0,0 1 0 0 0,-1-1 0 0 0,1 0 0 0 0,5-4 0 0 0,17-10 203 0 0,0 1 0 0 0,1 1-1 0 0,43-15 1 0 0,20-10-569 0 0,-84 37 315 0 0,0-1 0 0 0,1 1 0 0 0,-1 1 1 0 0,0-1-1 0 0,1 1 0 0 0,0 0 1 0 0,-1 0-1 0 0,1 1 0 0 0,0 0 0 0 0,-1 0 1 0 0,1 0-1 0 0,7 2 0 0 0,11 3-3 0 0,46 16-1 0 0,-12-3-32 0 0,145 12-105 0 0,-95-17 175 0 0,-52-4-76 0 0,84 9 62 0 0,-118-17-11 0 0,1 0 0 0 0,-1-2 1 0 0,0-1-1 0 0,26-4 1 0 0,-2-4-58 0 0,1 3 0 0 0,0 1 0 0 0,1 3 0 0 0,-1 2 0 0 0,83 8 0 0 0,-103-1 72 0 0,33 10 0 0 0,-46-10-23 0 0,0-2 1 0 0,1 0-1 0 0,-1 0 0 0 0,1-2 0 0 0,0 0 1 0 0,0-1-1 0 0,28-1 0 0 0,30-9 23 0 0,96-9 76 0 0,-157 17-596 0 0,0-1 0 0 0,-1-1-1 0 0,1 0 1 0 0,-1 0-1 0 0,1-1 1 0 0,-1-1 0 0 0,0 0-1 0 0,0 0 1 0 0,16-12 0 0 0,-20 12-4305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6.618"/>
    </inkml:context>
    <inkml:brush xml:id="br0">
      <inkml:brushProperty name="width" value="0.05" units="cm"/>
      <inkml:brushProperty name="height" value="0.05" units="cm"/>
      <inkml:brushProperty name="color" value="#E71224"/>
    </inkml:brush>
  </inkml:definitions>
  <inkml:trace contextRef="#ctx0" brushRef="#br0">207 1 5881 0 0,'-52'32'2734'0'0,"43"-24"-2744"0"0,1-1 0 0 0,0 1-1 0 0,1 0 1 0 0,-1 1 0 0 0,2-1-1 0 0,-1 2 1 0 0,1-1 0 0 0,1 1-1 0 0,0-1 1 0 0,-6 15 0 0 0,-14 29 77 0 0,13-29-32 0 0,-16 45-1 0 0,26-63 18 0 0,0 1 0 0 0,1 0 0 0 0,-1 0 0 0 0,1 0 0 0 0,0 0 0 0 0,1 0 0 0 0,0 0 0 0 0,0 0 0 0 0,1 0 0 0 0,0 0 0 0 0,2 11 0 0 0,-1-13 38 0 0,1 0 1 0 0,-1 0-1 0 0,1-1 1 0 0,0 1-1 0 0,0-1 1 0 0,1 1-1 0 0,-1-1 1 0 0,6 5-1 0 0,36 31 38 0 0,-36-33-123 0 0,-1 1-213 0 0,1-1-1 0 0,-1-1 1 0 0,1 1 0 0 0,1-1 0 0 0,-1-1 0 0 0,1 0-1 0 0,0 0 1 0 0,18 5 0 0 0,-27-10 175 0 0,-1 0 1 0 0,0 0-1 0 0,0 0 0 0 0,0 0 0 0 0,0 0 1 0 0,1 0-1 0 0,-1 0 0 0 0,0 0 0 0 0,0 0 0 0 0,0 0 1 0 0,0 0-1 0 0,1 0 0 0 0,-1 0 0 0 0,0 0 1 0 0,0 0-1 0 0,0 0 0 0 0,0 0 0 0 0,1 0 1 0 0,-1 0-1 0 0,0 0 0 0 0,0 0 0 0 0,0 0 0 0 0,0-1 1 0 0,1 1-1 0 0,-1 0 0 0 0,0 0 0 0 0,0 0 1 0 0,0 0-1 0 0,0 0 0 0 0,0 0 0 0 0,0-1 1 0 0,0 1-1 0 0,1 0 0 0 0,-1 0 0 0 0,0 0 0 0 0,0 0 1 0 0,0 0-1 0 0,0-1 0 0 0,0 1 0 0 0,0 0 1 0 0,0 0-1 0 0,0 0 0 0 0,0 0 0 0 0,0-1 1 0 0,0 1-1 0 0,0 0 0 0 0,0 0 0 0 0,0 0 0 0 0,0-1 1 0 0,0 1-1 0 0,0 0 0 0 0,0 0 0 0 0,0 0 1 0 0,0 0-1 0 0,0-1 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7.072"/>
    </inkml:context>
    <inkml:brush xml:id="br0">
      <inkml:brushProperty name="width" value="0.05" units="cm"/>
      <inkml:brushProperty name="height" value="0.05" units="cm"/>
      <inkml:brushProperty name="color" value="#E71224"/>
    </inkml:brush>
  </inkml:definitions>
  <inkml:trace contextRef="#ctx0" brushRef="#br0">175 26 7794 0 0,'4'-9'2383'0'0,"5"-7"68"0"0,-4 17-2141 0 0,0 11-261 0 0,-2-3-69 0 0,-2-1 1 0 0,1 1 0 0 0,-1 0-1 0 0,0 0 1 0 0,-1-1-1 0 0,0 1 1 0 0,-1 0 0 0 0,1 0-1 0 0,-2-1 1 0 0,1 1-1 0 0,-1-1 1 0 0,-1 1 0 0 0,1-1-1 0 0,-7 13 1 0 0,-5 7-13 0 0,-2 0 0 0 0,-33 46 0 0 0,32-52-13 0 0,2 0 1 0 0,0 1 0 0 0,-18 43 0 0 0,27-48-99 0 0,-7 17-1279 0 0,13-35 1395 0 0,0 0 0 0 0,0 0 0 0 0,0 0 0 0 0,-1 0 0 0 0,1 0 0 0 0,0 0 0 0 0,0 0 0 0 0,0 1 0 0 0,0-1 0 0 0,0 0 0 0 0,0 0 0 0 0,0 0 0 0 0,0 0 0 0 0,0 0 0 0 0,0 0 0 0 0,-1 0 0 0 0,1 0 0 0 0,0 0 0 0 0,0 0 1 0 0,0 0-1 0 0,0 0 0 0 0,0 0 0 0 0,0 0 0 0 0,0 0 0 0 0,0 0 0 0 0,-1 0 0 0 0,1 0 0 0 0,0 0 0 0 0,0 0 0 0 0,0 0 0 0 0,0 0 0 0 0,0 0 0 0 0,0 0 0 0 0,0 0 0 0 0,0 0 0 0 0,-1 0 0 0 0,1 0 0 0 0,0 0 0 0 0,0-1 0 0 0,0 1 0 0 0,0 0 0 0 0,0 0 0 0 0,0 0 0 0 0,0 0 0 0 0,0 0 0 0 0,0 0 0 0 0,0 0 0 0 0,0 0 0 0 0,0 0 0 0 0,0 0 0 0 0,-1-1 0 0 0,1 1 0 0 0,0 0 0 0 0,0 0 0 0 0,0 0 0 0 0,0 0 0 0 0,0 0 0 0 0,0 0 0 0 0,0 0 0 0 0,0 0 0 0 0,0-1 0 0 0,0 1 0 0 0,0 0 0 0 0,0 0 0 0 0,0 0 0 0 0,0 0 0 0 0,0 0 0 0 0,1 0 0 0 0,-3-10-1826 0 0,1 0-3170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7.504"/>
    </inkml:context>
    <inkml:brush xml:id="br0">
      <inkml:brushProperty name="width" value="0.05" units="cm"/>
      <inkml:brushProperty name="height" value="0.05" units="cm"/>
      <inkml:brushProperty name="color" value="#E71224"/>
    </inkml:brush>
  </inkml:definitions>
  <inkml:trace contextRef="#ctx0" brushRef="#br0">0 3 9378 0 0,'15'-2'881'0'0,"0"2"-1"0"0,-1-1 1 0 0,18 3 0 0 0,-22-1-1037 0 0,-1 1 0 0 0,0 0 1 0 0,0 0-1 0 0,0 1 0 0 0,0 0 0 0 0,9 5 1 0 0,45 21-2848 0 0,36 8 3240 0 0,-2 0-101 0 0,-95-36-253 0 0,0 0-19 0 0,0 0 0 0 0,-1 0 0 0 0,1 0 0 0 0,0 0 0 0 0,0-1 0 0 0,-1 1 0 0 0,1-1-1 0 0,0 1 1 0 0,0-1 0 0 0,0 0 0 0 0,0 0 0 0 0,0 0 0 0 0,-1 0 0 0 0,1 0 0 0 0,0 0 0 0 0,0 0 0 0 0,0-1 0 0 0,0 1 0 0 0,2-1 0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07.939"/>
    </inkml:context>
    <inkml:brush xml:id="br0">
      <inkml:brushProperty name="width" value="0.05" units="cm"/>
      <inkml:brushProperty name="height" value="0.05" units="cm"/>
      <inkml:brushProperty name="color" value="#E71224"/>
    </inkml:brush>
  </inkml:definitions>
  <inkml:trace contextRef="#ctx0" brushRef="#br0">294 0 6633 0 0,'2'1'49'0'0,"-1"1"-1"0"0,1-1 0 0 0,-1 0 0 0 0,0 0 1 0 0,1 1-1 0 0,-1-1 0 0 0,0 1 1 0 0,0-1-1 0 0,0 1 0 0 0,0 0 0 0 0,0-1 1 0 0,-1 1-1 0 0,1 0 0 0 0,0-1 0 0 0,-1 1 1 0 0,1 0-1 0 0,-1 0 0 0 0,0 0 0 0 0,1 0 1 0 0,-1-1-1 0 0,0 1 0 0 0,0 0 1 0 0,0 0-1 0 0,-1 0 0 0 0,1 0 0 0 0,0 0 1 0 0,-1-1-1 0 0,1 1 0 0 0,-1 0 0 0 0,0 0 1 0 0,0 2-1 0 0,-4 9 209 0 0,0 0 0 0 0,-14 23 1 0 0,17-31 98 0 0,-11 20 860 0 0,8-15-1023 0 0,0 1 0 0 0,-1-1 0 0 0,0 0 0 0 0,0-1 0 0 0,-1 1 0 0 0,0-1 0 0 0,-1 0 0 0 0,0-1 1 0 0,0 0-1 0 0,-1 0 0 0 0,-11 7 0 0 0,-5-1-319 0 0,0 0 1 0 0,0-2 0 0 0,-2-1-1 0 0,-34 9 1 0 0,55-19-699 0 0,10-4-443 0 0,9-8-1246 0 0,-9 4-1974 0 0</inkml:trace>
  <inkml:trace contextRef="#ctx0" brushRef="#br0" timeOffset="1">107 299 8690 0 0,'34'14'1540'0'0,"55"31"-1"0"0,-69-34-1597 0 0,-1 2 0 0 0,-1 0-1 0 0,0 2 1 0 0,0 0 0 0 0,-2 1-1 0 0,28 33 1 0 0,32 42-4347 0 0,-67-80-511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10.539"/>
    </inkml:context>
    <inkml:brush xml:id="br0">
      <inkml:brushProperty name="width" value="0.05" units="cm"/>
      <inkml:brushProperty name="height" value="0.05" units="cm"/>
      <inkml:brushProperty name="color" value="#E71224"/>
    </inkml:brush>
  </inkml:definitions>
  <inkml:trace contextRef="#ctx0" brushRef="#br0">0 42 2433 0 0,'53'22'4567'0'0,"-41"-18"-4067"0"0,-1 1-1 0 0,1 0 1 0 0,14 9-1 0 0,-31-10 1987 0 0,6-4-2492 0 0,-1 0-1 0 0,0 0 1 0 0,1 1 0 0 0,-1-1 0 0 0,1 0 0 0 0,-1 0 0 0 0,1 0-1 0 0,-1 1 1 0 0,1-1 0 0 0,-1 0 0 0 0,0 0 0 0 0,1 0 0 0 0,-1 0-1 0 0,1 0 1 0 0,-1 0 0 0 0,1 0 0 0 0,-1 0 0 0 0,1 0 0 0 0,-1 0-1 0 0,1 0 1 0 0,-1 0 0 0 0,1-1 0 0 0,-1 1 0 0 0,1 0 0 0 0,-1 0-1 0 0,1 0 1 0 0,-1-1 0 0 0,0 1 0 0 0,1 0 0 0 0,-1 0 0 0 0,1-1-1 0 0,27-6-127 0 0,-24 7 252 0 0,0-1 0 0 0,0 0 1 0 0,0 0-1 0 0,0 0 0 0 0,0 0 1 0 0,0-1-1 0 0,5-2 0 0 0,-8 3-93 0 0,1-1 0 0 0,-1 1 0 0 0,0 0 0 0 0,1 0 0 0 0,-1-1 0 0 0,0 1 0 0 0,0-1 0 0 0,0 1 0 0 0,0-1-1 0 0,0 1 1 0 0,-1-1 0 0 0,1 0 0 0 0,0 1 0 0 0,-1-1 0 0 0,1 0 0 0 0,-1 0 0 0 0,0 1 0 0 0,0-1 0 0 0,1 0 0 0 0,-1 0 0 0 0,-1-3 0 0 0,1 3-52 0 0,0 1 0 0 0,0 0 1 0 0,0-1-1 0 0,0 1 1 0 0,0-1-1 0 0,0 1 0 0 0,0-1 1 0 0,1 1-1 0 0,-1-1 1 0 0,1 1-1 0 0,-1-1 0 0 0,1 1 1 0 0,-1 0-1 0 0,1-1 1 0 0,0 1-1 0 0,-1 0 0 0 0,1 0 1 0 0,0 0-1 0 0,0-1 1 0 0,0 1-1 0 0,0 0 0 0 0,0 0 1 0 0,2-1-1 0 0,0 1-29 0 0,0 0 0 0 0,-1 0 0 0 0,1 0 0 0 0,0 1 0 0 0,1-1 0 0 0,-1 1 0 0 0,0 0 0 0 0,0 0 0 0 0,0 0 0 0 0,5 1 0 0 0,45 4 180 0 0,-32-2-33 0 0,0-1-1 0 0,0-1 1 0 0,0-1 0 0 0,22-2-1 0 0,-29 1-74 0 0,0 0 0 0 0,1 2 0 0 0,-1 0 0 0 0,18 3 0 0 0,32 2 343 0 0,32-3-45 0 0,-54-1-249 0 0,0-1 0 0 0,0-3 0 0 0,64-9-1 0 0,-81 8-105 0 0,0 2-1 0 0,1 0 1 0 0,-1 2-1 0 0,0 0 0 0 0,0 2 1 0 0,1 1-1 0 0,29 8 1 0 0,69 9 49 0 0,-94-18 8 0 0,1-1 0 0 0,-1-1 0 0 0,1-2 0 0 0,-1-1 0 0 0,1-1-1 0 0,-1-2 1 0 0,40-12 0 0 0,-45 12 52 0 0,0 1-1 0 0,0 1 0 0 0,0 0 1 0 0,0 2-1 0 0,0 1 1 0 0,36 5-1 0 0,-27-2-89 0 0,0-2-1 0 0,54-4 0 0 0,-61-2 6 0 0,0 3-1 0 0,1 0 1 0 0,-1 1 0 0 0,0 2-1 0 0,1 1 1 0 0,-1 1 0 0 0,0 1-1 0 0,0 2 1 0 0,-1 1 0 0 0,40 15-1 0 0,-21-5-235 0 0,1-1-1 0 0,1-3 0 0 0,0-1 0 0 0,0-2 0 0 0,63 3 0 0 0,3-4-3837 0 0,-92-8-403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31.731"/>
    </inkml:context>
    <inkml:brush xml:id="br0">
      <inkml:brushProperty name="width" value="0.05" units="cm"/>
      <inkml:brushProperty name="height" value="0.05" units="cm"/>
      <inkml:brushProperty name="color" value="#E71224"/>
    </inkml:brush>
  </inkml:definitions>
  <inkml:trace contextRef="#ctx0" brushRef="#br0">207 3 5649 0 0,'7'0'329'0'0,"0"-1"1"0"0,0 1-1 0 0,-1 0 0 0 0,1 1 0 0 0,0-1 0 0 0,0 1 0 0 0,12 4 0 0 0,23 3-249 0 0,253-9 1387 0 0,-119-2-912 0 0,224 23-309 0 0,-321-15-227 0 0,146 6-3 0 0,131 13-32 0 0,-7 11 333 0 0,-263-31-138 0 0,0-3 0 0 0,93-13 1 0 0,136-41 275 0 0,-199 31-363 0 0,-35 10-102 0 0,-1 4 0 0 0,133 3 1 0 0,160 29-66 0 0,-86-2 121 0 0,-166-18-210 0 0,-46-3 107 0 0,0 3 0 0 0,0 3-1 0 0,74 18 1 0 0,-141-22 49 0 0,-1 0 1 0 0,1 0-1 0 0,-1 1 1 0 0,1 0-1 0 0,-1 0 1 0 0,0 1-1 0 0,-1 0 0 0 0,1 0 1 0 0,-1 1-1 0 0,0 0 1 0 0,0 0-1 0 0,-1 0 1 0 0,0 1-1 0 0,0 0 1 0 0,0 0-1 0 0,-1 0 1 0 0,0 0-1 0 0,5 15 0 0 0,5 12 137 0 0,-3 0-1 0 0,15 67 1 0 0,-26-98-118 0 0,10 49 90 0 0,-3 0 0 0 0,-2 0 1 0 0,-3 0-1 0 0,-2 1 0 0 0,-8 68 0 0 0,-15 1-21 0 0,14-80-10 0 0,-5 45 0 0 0,13-71-59 0 0,0 0 0 0 0,1 0-1 0 0,1-1 1 0 0,0 1-1 0 0,1-1 1 0 0,7 25 0 0 0,1-5 28 0 0,10 64 0 0 0,-19-83-24 0 0,0 0 0 0 0,0-1 0 0 0,-2 1 0 0 0,0 0 0 0 0,-1-1 1 0 0,-6 28-1 0 0,4-29 37 0 0,0 0 0 0 0,-1 0 0 0 0,-1 0 1 0 0,-9 17-1 0 0,12-25-44 0 0,-1-1-1 0 0,0 0 1 0 0,0 0-1 0 0,0 0 1 0 0,-1 0 0 0 0,0-1-1 0 0,0 1 1 0 0,0-1-1 0 0,0-1 1 0 0,0 1 0 0 0,-1-1-1 0 0,-7 4 1 0 0,-12 4 76 0 0,-1-2 1 0 0,0 0 0 0 0,0-2-1 0 0,-1-1 1 0 0,1-1-1 0 0,-43 2 1 0 0,-178 31 10 0 0,105-12-3 0 0,97-22 24 0 0,-1-2 1 0 0,0-2 0 0 0,0-2 0 0 0,-51-9-1 0 0,36 4 71 0 0,-91 1 0 0 0,-7 18-170 0 0,-70 1 24 0 0,-148-53 493 0 0,213 17-382 0 0,7 10 42 0 0,-167 9 0 0 0,200 4-238 0 0,-187-16 217 0 0,201 7-148 0 0,-1 4 0 0 0,-165 14 1 0 0,187 5-32 0 0,60-8 79 0 0,0-1-1 0 0,0-2 1 0 0,0 0-1 0 0,-57-4 1 0 0,25-7 18 0 0,14 1-17 0 0,-1 2-1 0 0,-91 3 1 0 0,102 3-66 0 0,0-2 0 0 0,1-1 0 0 0,-39-7 0 0 0,-32-3 44 0 0,92 12-41 0 0,-1 0 0 0 0,1 1 1 0 0,0 0-1 0 0,0 2 0 0 0,-1-1 0 0 0,-20 8 1 0 0,34-9 19 0 0,-1-1 0 0 0,0 0 0 0 0,1 0 1 0 0,-1 0-1 0 0,1 0 0 0 0,-1 0 1 0 0,1-1-1 0 0,-1 1 0 0 0,1-1 0 0 0,-1 1 1 0 0,1-1-1 0 0,-1 0 0 0 0,1 0 0 0 0,0 0 1 0 0,0-1-1 0 0,-1 1 0 0 0,1 0 0 0 0,0-1 1 0 0,0 1-1 0 0,0-1 0 0 0,0 0 1 0 0,1 0-1 0 0,-1 0 0 0 0,0 0 0 0 0,1 0 1 0 0,-3-4-1 0 0,-5-7 70 0 0,1-1 0 0 0,1 0 0 0 0,-7-16 1 0 0,11 22-119 0 0,-1 0 105 0 0,0-1 0 0 0,1 0 1 0 0,1 0-1 0 0,0-1 0 0 0,0 1 0 0 0,1 0 0 0 0,0-1 1 0 0,0 1-1 0 0,1-1 0 0 0,2-18 0 0 0,3 3 293 0 0,1 0 0 0 0,15-41-1 0 0,-10 33-162 0 0,-1-7-7 0 0,-1-1 0 0 0,-3-1 1 0 0,-1 1-1 0 0,-2-67 0 0 0,-1 55-158 0 0,-2 18-608 0 0,-1 0 0 0 0,-2-1-1 0 0,-8-39 1 0 0,-19-44-6804 0 0,16 74 313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2.348"/>
    </inkml:context>
    <inkml:brush xml:id="br0">
      <inkml:brushProperty name="width" value="0.05" units="cm"/>
      <inkml:brushProperty name="height" value="0.05" units="cm"/>
      <inkml:brushProperty name="color" value="#E71224"/>
    </inkml:brush>
  </inkml:definitions>
  <inkml:trace contextRef="#ctx0" brushRef="#br0">74 28 9770 0 0,'1'-4'149'0'0,"3"-20"5003"0"0,-10 41-1950 0 0,-8 34-2675 0 0,7-22-393 0 0,-16 39 0 0 0,17-56-90 0 0,2-1-1 0 0,0 1 1 0 0,0 0-1 0 0,1 0 1 0 0,0 0 0 0 0,-1 22-1 0 0,4-31-20 0 0,0 0-1 0 0,0 0 1 0 0,0 0 0 0 0,1 0-1 0 0,-1 0 1 0 0,1 0-1 0 0,0 0 1 0 0,0 0 0 0 0,0 0-1 0 0,0-1 1 0 0,1 1-1 0 0,-1 0 1 0 0,1-1 0 0 0,0 1-1 0 0,-1-1 1 0 0,1 1-1 0 0,0-1 1 0 0,1 0 0 0 0,-1 0-1 0 0,0 0 1 0 0,0 0-1 0 0,1 0 1 0 0,-1-1 0 0 0,1 1-1 0 0,0-1 1 0 0,0 1-1 0 0,-1-1 1 0 0,1 0 0 0 0,0 0-1 0 0,0 0 1 0 0,0-1-1 0 0,6 2 1 0 0,0-1 2 0 0,1 0 0 0 0,0 0 0 0 0,-1-1 0 0 0,1 0 0 0 0,0 0 0 0 0,0-1 0 0 0,-1-1 0 0 0,1 0 0 0 0,-1 0 0 0 0,1-1 0 0 0,-1 0 0 0 0,0 0 0 0 0,0-1 0 0 0,0 0 0 0 0,0-1 0 0 0,-1 0 0 0 0,11-8 0 0 0,-13 9-39 0 0,-1-1-1 0 0,0 0 1 0 0,1 1-1 0 0,-2-2 1 0 0,1 1 0 0 0,0-1-1 0 0,-1 1 1 0 0,0-1-1 0 0,-1 0 1 0 0,1-1-1 0 0,-1 1 1 0 0,0 0 0 0 0,-1-1-1 0 0,1 0 1 0 0,-1 0-1 0 0,-1 0 1 0 0,1 0-1 0 0,-1 0 1 0 0,-1 0-1 0 0,1 0 1 0 0,-1 0 0 0 0,0 0-1 0 0,-1 0 1 0 0,-1-11-1 0 0,2 17 4 0 0,0 0 0 0 0,0 0 1 0 0,-1-1-1 0 0,1 1 0 0 0,0 0 0 0 0,0 0 0 0 0,-1 0 0 0 0,1 0 0 0 0,0 0 0 0 0,-1 0 0 0 0,1-1 0 0 0,-1 1 0 0 0,0 0 0 0 0,1 0 0 0 0,-1 1 1 0 0,0-1-1 0 0,0 0 0 0 0,1 0 0 0 0,-1 0 0 0 0,0 0 0 0 0,0 1 0 0 0,0-1 0 0 0,0 0 0 0 0,0 1 0 0 0,0-1 0 0 0,0 1 0 0 0,0-1 0 0 0,0 1 1 0 0,-1-1-1 0 0,1 1 0 0 0,0 0 0 0 0,0-1 0 0 0,0 1 0 0 0,0 0 0 0 0,0 0 0 0 0,-1 0 0 0 0,1 0 0 0 0,0 0 0 0 0,0 0 0 0 0,0 1 0 0 0,-1-1 1 0 0,1 0-1 0 0,-2 1 0 0 0,1 0-3 0 0,0 0 0 0 0,1 0 1 0 0,-1 0-1 0 0,0 1 0 0 0,0-1 0 0 0,0 1 1 0 0,1-1-1 0 0,-1 1 0 0 0,0-1 0 0 0,1 1 1 0 0,0 0-1 0 0,-1 0 0 0 0,1 0 1 0 0,0 0-1 0 0,0 0 0 0 0,0 0 0 0 0,0 0 1 0 0,1 0-1 0 0,-1 0 0 0 0,0 0 1 0 0,1 1-1 0 0,-1 3 0 0 0,2 5 34 0 0,0 1 0 0 0,1-1 0 0 0,0 0 0 0 0,1 0 0 0 0,0 0 0 0 0,1 0 0 0 0,0 0 0 0 0,0-1 0 0 0,1 0 0 0 0,1 0 0 0 0,0 0 0 0 0,0 0 0 0 0,1-1 0 0 0,0 0 0 0 0,1-1 0 0 0,0 1 0 0 0,0-1 0 0 0,0-1 0 0 0,15 10 0 0 0,-17-14 14 0 0,0 0 0 0 0,1-1 0 0 0,-1 0 0 0 0,1 0 0 0 0,-1 0 0 0 0,1-1 0 0 0,0 0 0 0 0,-1 0 0 0 0,1-1 0 0 0,0 0 0 0 0,0 0 0 0 0,-1 0 0 0 0,1-1 0 0 0,0 0 0 0 0,0 0 0 0 0,-1-1 0 0 0,1 0 0 0 0,-1 0 0 0 0,0-1 0 0 0,1 1 0 0 0,-1-1 0 0 0,11-8 0 0 0,-7 5-15 0 0,-1 0 0 0 0,0-1 0 0 0,-1 0-1 0 0,1-1 1 0 0,-1 0 0 0 0,-1 0-1 0 0,1-1 1 0 0,-2 0 0 0 0,1 0 0 0 0,-1 0-1 0 0,0-1 1 0 0,-1 0 0 0 0,4-12-1 0 0,-4 8 5 0 0,-1-1 0 0 0,-1 0 0 0 0,0 0 0 0 0,1-26 0 0 0,-4 34-100 0 0,0 0 1 0 0,0 0-1 0 0,0 0 0 0 0,-1 0 0 0 0,0 0 0 0 0,-1 0 0 0 0,1 0 0 0 0,-1 1 0 0 0,-1-1 0 0 0,1 1 0 0 0,-1-1 0 0 0,-6-9 0 0 0,8 15-24 0 0,1 0 0 0 0,-1 1-1 0 0,1-1 1 0 0,-1 0 0 0 0,0 0 0 0 0,0 1-1 0 0,1-1 1 0 0,-1 0 0 0 0,0 1 0 0 0,0-1 0 0 0,0 1-1 0 0,1-1 1 0 0,-1 1 0 0 0,0 0 0 0 0,0-1 0 0 0,0 1-1 0 0,0 0 1 0 0,0 0 0 0 0,0-1 0 0 0,-1 1-1 0 0,0 0-424 0 0,0 1 0 0 0,1-1-1 0 0,-1 0 1 0 0,1 1 0 0 0,-1-1-1 0 0,1 1 1 0 0,-1 0 0 0 0,1-1-1 0 0,-1 1 1 0 0,1 0 0 0 0,-1 0-1 0 0,1 0 1 0 0,0 0 0 0 0,0 0-1 0 0,0 0 1 0 0,-1 0-1 0 0,0 3 1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36.856"/>
    </inkml:context>
    <inkml:brush xml:id="br0">
      <inkml:brushProperty name="width" value="0.05" units="cm"/>
      <inkml:brushProperty name="height" value="0.05" units="cm"/>
      <inkml:brushProperty name="color" value="#E71224"/>
    </inkml:brush>
  </inkml:definitions>
  <inkml:trace contextRef="#ctx0" brushRef="#br0">613 16 3433 0 0,'-18'-2'4711'0'0,"-10"-4"-3842"0"0,-8 0-1017 0 0,31 5 133 0 0,-25 1 1299 0 0,30 0-1240 0 0,-1 0 0 0 0,1 0 1 0 0,-1 0-1 0 0,1 1 0 0 0,-1-1 1 0 0,1 0-1 0 0,0 0 0 0 0,-1 1 1 0 0,1-1-1 0 0,0 0 0 0 0,-1 1 0 0 0,1-1 1 0 0,0 0-1 0 0,-1 1 0 0 0,1-1 1 0 0,0 1-1 0 0,-1-1 0 0 0,1 0 1 0 0,0 1-1 0 0,0-1 0 0 0,0 1 1 0 0,-1-1-1 0 0,1 1 0 0 0,0-1 0 0 0,0 1 1 0 0,0-1-1 0 0,0 1 0 0 0,0-1 1 0 0,0 1-1 0 0,0-1 0 0 0,0 1 1 0 0,0-1-1 0 0,0 0 0 0 0,0 1 0 0 0,0-1 1 0 0,0 1-1 0 0,1-1 0 0 0,-1 1 1 0 0,0-1-1 0 0,0 1 0 0 0,0-1 1 0 0,1 1-1 0 0,-1-1 0 0 0,0 0 0 0 0,1 1 1 0 0,-1-1-1 0 0,0 0 0 0 0,1 1 1 0 0,-1-1-1 0 0,1 1 0 0 0,6 13 99 0 0,0 0 0 0 0,-1 1 0 0 0,-1 0 0 0 0,6 24 0 0 0,-9-26-141 0 0,2-1 0 0 0,0 1 0 0 0,0-1-1 0 0,1 0 1 0 0,0 0 0 0 0,1 0 0 0 0,10 13 0 0 0,-1-7 36 0 0,2 0 0 0 0,20 16 0 0 0,25 26-30 0 0,-57-53-8 0 0,1 0-1 0 0,-1 0 1 0 0,0 1-1 0 0,-1-1 1 0 0,1 1-1 0 0,-2 0 1 0 0,6 12 0 0 0,-9-18-3 0 0,1 0 0 0 0,-1 0 0 0 0,1 0 0 0 0,-1 0 0 0 0,1 1 0 0 0,-1-1 0 0 0,0 0 0 0 0,0 0 0 0 0,0 0 0 0 0,0 0 0 0 0,-1 3 0 0 0,0-4 22 0 0,1-1 1 0 0,0 1 0 0 0,0 0-1 0 0,-1-1 1 0 0,1 1-1 0 0,0-1 1 0 0,-1 1-1 0 0,1-1 1 0 0,-1 1-1 0 0,1-1 1 0 0,0 1-1 0 0,-1-1 1 0 0,1 1-1 0 0,-1-1 1 0 0,0 1-1 0 0,1-1 1 0 0,-1 0-1 0 0,1 1 1 0 0,-1-1-1 0 0,0 0 1 0 0,1 0-1 0 0,-1 1 1 0 0,-1-1-1 0 0,0 0 56 0 0,-1 0-1 0 0,1 0 0 0 0,-1 0 1 0 0,0-1-1 0 0,1 1 0 0 0,-1-1 0 0 0,1 0 1 0 0,-1 1-1 0 0,1-1 0 0 0,-1 0 1 0 0,1 0-1 0 0,0-1 0 0 0,0 1 1 0 0,-1 0-1 0 0,-3-4 0 0 0,-5-4-36 0 0,-1 0 0 0 0,1-1-1 0 0,1-1 1 0 0,0 0 0 0 0,0 0 0 0 0,1 0-1 0 0,1-1 1 0 0,0-1 0 0 0,0 1 0 0 0,1-1-1 0 0,1-1 1 0 0,0 1 0 0 0,1-1 0 0 0,1 0-1 0 0,0 0 1 0 0,0-1 0 0 0,2 1 0 0 0,0-1-1 0 0,0 0 1 0 0,2 1 0 0 0,-1-1 0 0 0,4-23-1 0 0,-1 24-44 0 0,3-29-54 0 0,-5 41 54 0 0,0 0 0 0 0,0 0-1 0 0,0-1 1 0 0,0 1-1 0 0,0 0 1 0 0,-1 0 0 0 0,1 0-1 0 0,-1 0 1 0 0,1 0 0 0 0,-1 0-1 0 0,0 0 1 0 0,0 0-1 0 0,1 0 1 0 0,-3-3 0 0 0,1 4-16 0 0,1 1 0 0 0,0-1 0 0 0,0 1 0 0 0,0-1 0 0 0,0 1 0 0 0,-1 0 1 0 0,1-1-1 0 0,0 1 0 0 0,0 0 0 0 0,-1 0 0 0 0,1 0 0 0 0,0 0 0 0 0,0 0 0 0 0,-1 0 1 0 0,1 0-1 0 0,0 0 0 0 0,0 1 0 0 0,-1-1 0 0 0,1 0 0 0 0,0 1 0 0 0,0-1 1 0 0,0 1-1 0 0,-2 0 0 0 0,-31 17-182 0 0,27-13 178 0 0,-3 0 27 0 0,-10 6 23 0 0,-1 0-1 0 0,2 1 1 0 0,0 2-1 0 0,0 0 1 0 0,-24 24-1 0 0,-12 23 1 0 0,-56 54 49 0 0,92-97-27 0 0,9-8 13 0 0,0 0 0 0 0,0-1-1 0 0,-1 0 1 0 0,-1-1 0 0 0,1 0 0 0 0,-2-1-1 0 0,1 0 1 0 0,-1-1 0 0 0,-18 7 0 0 0,30-13-72 0 0,1 0 0 0 0,0 0 0 0 0,-1 1 0 0 0,1-1 0 0 0,0 0 0 0 0,-1 0 0 0 0,1 0 0 0 0,-1 0 1 0 0,1 1-1 0 0,0-1 0 0 0,-1 0 0 0 0,1 0 0 0 0,-1 0 0 0 0,1 0 0 0 0,0 0 0 0 0,-1 0 0 0 0,1 0 0 0 0,-1 0 1 0 0,1 0-1 0 0,0 0 0 0 0,-1-1 0 0 0,1 1 0 0 0,-1 0 0 0 0,1 0 0 0 0,0 0 0 0 0,-1 0 0 0 0,1-1 0 0 0,0 1 1 0 0,-1 0-1 0 0,1 0 0 0 0,0-1 0 0 0,-1 1 0 0 0,1 0 0 0 0,0 0 0 0 0,-1-1 0 0 0,1 0 0 0 0,6-13-1011 0 0,20-14-937 0 0,32-17-2625 0 0,-35 26-869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37.461"/>
    </inkml:context>
    <inkml:brush xml:id="br0">
      <inkml:brushProperty name="width" value="0.05" units="cm"/>
      <inkml:brushProperty name="height" value="0.05" units="cm"/>
      <inkml:brushProperty name="color" value="#E71224"/>
    </inkml:brush>
  </inkml:definitions>
  <inkml:trace contextRef="#ctx0" brushRef="#br0">245 30 5177 0 0,'2'-20'4949'0'0,"4"11"-3484"0"0,-5 9-1470 0 0,0 0 0 0 0,1 0-1 0 0,-1 1 1 0 0,0-1 0 0 0,0 0 0 0 0,0 1 0 0 0,0-1 0 0 0,0 0 0 0 0,0 1 0 0 0,0-1 0 0 0,0 1 0 0 0,0 0 0 0 0,0-1 0 0 0,0 1-1 0 0,0 0 1 0 0,0 0 0 0 0,-1-1 0 0 0,1 1 0 0 0,0 0 0 0 0,-1 0 0 0 0,1 0 0 0 0,0 0 0 0 0,-1 0 0 0 0,1 0 0 0 0,0 1-1 0 0,70 83 50 0 0,-49-61 104 0 0,-20-23-149 0 0,14 21 1072 0 0,-16-22-992 0 0,0 1 1 0 0,0-1-1 0 0,0 1 0 0 0,0-1 1 0 0,0 1-1 0 0,0-1 1 0 0,0 1-1 0 0,0 0 1 0 0,0-1-1 0 0,0 1 0 0 0,0-1 1 0 0,0 1-1 0 0,0-1 1 0 0,0 1-1 0 0,0-1 1 0 0,0 1-1 0 0,0-1 0 0 0,-1 1 1 0 0,1-1-1 0 0,0 0 1 0 0,0 1-1 0 0,-1-1 1 0 0,1 1-1 0 0,0-1 1 0 0,-1 0-1 0 0,1 1 0 0 0,0-1 1 0 0,-1 1-1 0 0,1-1 1 0 0,-1 0-1 0 0,1 0 1 0 0,0 1-1 0 0,-1-1 0 0 0,1 0 1 0 0,-1 0-1 0 0,1 1 1 0 0,-1-1-1 0 0,1 0 1 0 0,-1 0-1 0 0,1 0 0 0 0,-1 0 1 0 0,1 0-1 0 0,-1 0 1 0 0,0 0-1 0 0,-1 1-40 0 0,0 0 0 0 0,0 0 0 0 0,0 0-1 0 0,1 1 1 0 0,-1-1 0 0 0,0 0 0 0 0,1 1 0 0 0,-1-1-1 0 0,1 1 1 0 0,-1 0 0 0 0,1-1 0 0 0,0 1 0 0 0,0 0-1 0 0,0 0 1 0 0,0 0 0 0 0,0 0 0 0 0,0 0 0 0 0,-1 3-1 0 0,-11 43-144 0 0,10-36 151 0 0,-17 74-133 0 0,12-45 79 0 0,-2 0-1 0 0,-1 0 1 0 0,-3-1 0 0 0,-35 75 0 0 0,-25 29 72 0 0,65-123 6 0 0,2 0 0 0 0,0 1 0 0 0,1 0 0 0 0,1 0 0 0 0,-2 25 0 0 0,4-8 29 0 0,-2 0 0 0 0,-1 0 0 0 0,-2-1 0 0 0,-2 0 0 0 0,-19 48 0 0 0,24-75-64 0 0,1 0 0 0 0,1 1-1 0 0,0-1 1 0 0,0 1 0 0 0,1 0-1 0 0,0 0 1 0 0,1 0 0 0 0,1 0 0 0 0,0 0-1 0 0,0 0 1 0 0,1-1 0 0 0,1 1 0 0 0,3 12-1 0 0,-4-17-47 0 0,1 0-1 0 0,-1-1 0 0 0,0 1 0 0 0,-1 0 1 0 0,0 0-1 0 0,0-1 0 0 0,0 1 1 0 0,-3 13-1 0 0,-15 26-3806 0 0,8-17-965 0 0,8-17-1031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5.380"/>
    </inkml:context>
    <inkml:brush xml:id="br0">
      <inkml:brushProperty name="width" value="0.05" units="cm"/>
      <inkml:brushProperty name="height" value="0.05" units="cm"/>
      <inkml:brushProperty name="color" value="#E71224"/>
    </inkml:brush>
  </inkml:definitions>
  <inkml:trace contextRef="#ctx0" brushRef="#br0">503 1 8090 0 0,'1'0'192'0'0,"0"0"0"0"0,1 0 1 0 0,-1 0-1 0 0,0 0 0 0 0,1 0 0 0 0,-1 0 1 0 0,0 1-1 0 0,0-1 0 0 0,1 0 0 0 0,-1 1 1 0 0,0-1-1 0 0,0 1 0 0 0,1-1 1 0 0,-1 1-1 0 0,1 1 0 0 0,-1-2-157 0 0,-1 1 0 0 0,0-1-1 0 0,1 1 1 0 0,-1-1 0 0 0,0 1 0 0 0,0-1 0 0 0,1 1-1 0 0,-1-1 1 0 0,0 1 0 0 0,0 0 0 0 0,0-1 0 0 0,0 1-1 0 0,1-1 1 0 0,-1 1 0 0 0,0-1 0 0 0,0 1 0 0 0,0 0-1 0 0,0-1 1 0 0,-1 1 0 0 0,1-1 0 0 0,0 1 0 0 0,0 0-1 0 0,0 0 1 0 0,-2 3-2 0 0,0-1 0 0 0,0 1 0 0 0,0 0 0 0 0,0-1 0 0 0,0 0 0 0 0,-1 1-1 0 0,0-1 1 0 0,-3 3 0 0 0,-10 8 185 0 0,-1 0 0 0 0,0-2 0 0 0,-29 17 0 0 0,-29 21-112 0 0,50-28-107 0 0,0 2 0 0 0,2 0 0 0 0,1 2 0 0 0,-29 41 0 0 0,-62 123-8 0 0,99-162-28 0 0,1 0 0 0 0,2 1 0 0 0,-11 38-1 0 0,18-55 25 0 0,1 1-1 0 0,1-1 0 0 0,0 1 1 0 0,1-1-1 0 0,0 1 0 0 0,1-1 0 0 0,1 1 1 0 0,0 0-1 0 0,0-1 0 0 0,7 23 0 0 0,-6-29 24 0 0,0-1-1 0 0,0 1 1 0 0,1-1-1 0 0,0 0 0 0 0,0 0 1 0 0,0 0-1 0 0,1-1 1 0 0,0 1-1 0 0,0-1 1 0 0,0 0-1 0 0,0 0 0 0 0,0 0 1 0 0,7 4-1 0 0,-2-3 52 0 0,0 0-1 0 0,0 0 1 0 0,1-1-1 0 0,-1 0 1 0 0,1-1-1 0 0,20 5 1 0 0,-8-5 100 0 0,1 0 0 0 0,-1-1-1 0 0,1-2 1 0 0,0 0 0 0 0,-1-1 0 0 0,27-6 0 0 0,-3-3 122 0 0,-1-1-1 0 0,0-3 1 0 0,56-25 0 0 0,122-72-190 0 0,-198 98 66 0 0,0-1 0 0 0,-2-1 0 0 0,1-1 0 0 0,-2-1 1 0 0,31-30-1 0 0,-48 41-35 0 0,1-1 0 0 0,-1 0 0 0 0,0 0 0 0 0,0 0 0 0 0,0 0 0 0 0,-1-1 0 0 0,-1 0 0 0 0,1 0 1 0 0,3-14-1 0 0,-6 16-77 0 0,0 0 0 0 0,0 0 1 0 0,-1 0-1 0 0,1 0 1 0 0,-2-1-1 0 0,1 1 1 0 0,-1 0-1 0 0,0 0 0 0 0,0 0 1 0 0,0 0-1 0 0,-1 0 1 0 0,0 1-1 0 0,0-1 1 0 0,-1 0-1 0 0,-3-6 0 0 0,3 7-78 0 0,-1-1 0 0 0,1 1 0 0 0,-1 0 0 0 0,-1 0 0 0 0,1 1 1 0 0,0-1-1 0 0,-1 1 0 0 0,0 0 0 0 0,0 0 0 0 0,0 1 0 0 0,-1-1 0 0 0,1 1 0 0 0,-1 1 0 0 0,1-1 0 0 0,-1 1 0 0 0,0-1 0 0 0,0 2 0 0 0,0-1 0 0 0,-1 1 0 0 0,1 0 0 0 0,0 0 0 0 0,0 1 0 0 0,-1-1 0 0 0,1 1 0 0 0,0 1 0 0 0,-1-1 0 0 0,1 1 0 0 0,0 0 0 0 0,0 1 0 0 0,0 0 0 0 0,0 0 0 0 0,0 0 0 0 0,0 0 0 0 0,0 1 0 0 0,1 0 0 0 0,-1 0 0 0 0,1 1 0 0 0,0-1 1 0 0,0 1-1 0 0,0 0 0 0 0,0 1 0 0 0,1-1 0 0 0,0 1 0 0 0,-7 10 0 0 0,1 4-11 0 0,1 1 0 0 0,2 1 1 0 0,0-1-1 0 0,1 1 0 0 0,1 1 0 0 0,1-1 1 0 0,-2 34-1 0 0,3-29 51 0 0,-1 1 0 0 0,-1-1 0 0 0,-1 0-1 0 0,-15 38 1 0 0,4-32 0 0 0,-1-2 0 0 0,-1 0 0 0 0,-2-1 0 0 0,-46 50 0 0 0,0 0 36 0 0,52-60-3 0 0,2 0 0 0 0,0 1 0 0 0,1 0 0 0 0,1 1 0 0 0,1 0 0 0 0,-9 27 0 0 0,17-40-92 0 0,0 0 0 0 0,0 0-1 0 0,1 0 1 0 0,0 0 0 0 0,0 0-1 0 0,1 0 1 0 0,0 0 0 0 0,1 0-1 0 0,1 12 1 0 0,0-14-107 0 0,-1-1 1 0 0,1 0-1 0 0,0 0 1 0 0,0 0-1 0 0,1 0 1 0 0,-1 0-1 0 0,1-1 0 0 0,0 1 1 0 0,1-1-1 0 0,-1 1 1 0 0,1-1-1 0 0,0-1 1 0 0,0 1-1 0 0,0 0 0 0 0,7 4 1 0 0,-10-7-34 0 0,0 0 1 0 0,0 0 0 0 0,0 0-1 0 0,1 0 1 0 0,-1-1 0 0 0,0 1-1 0 0,0 0 1 0 0,1-1 0 0 0,-1 1-1 0 0,0-1 1 0 0,1 1 0 0 0,-1-1-1 0 0,0 0 1 0 0,1 1 0 0 0,-1-1-1 0 0,1 0 1 0 0,-1 0 0 0 0,1 0-1 0 0,-1 0 1 0 0,0 0 0 0 0,1 0-1 0 0,-1-1 1 0 0,1 1 0 0 0,-1 0-1 0 0,0-1 1 0 0,1 1 0 0 0,-1-1-1 0 0,0 1 1 0 0,1-1 0 0 0,-1 0-1 0 0,0 0 1 0 0,0 1 0 0 0,0-1-1 0 0,0 0 1 0 0,0 0 0 0 0,2-2-1 0 0,2-6-5190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5.840"/>
    </inkml:context>
    <inkml:brush xml:id="br0">
      <inkml:brushProperty name="width" value="0.05" units="cm"/>
      <inkml:brushProperty name="height" value="0.05" units="cm"/>
      <inkml:brushProperty name="color" value="#E71224"/>
    </inkml:brush>
  </inkml:definitions>
  <inkml:trace contextRef="#ctx0" brushRef="#br0">345 33 14131 0 0,'5'-6'2867'0'0,"6"-9"-1134"0"0,-10 15-1714 0 0,-1 0-1 0 0,0-1 0 0 0,0 1 1 0 0,0 0-1 0 0,1 0 0 0 0,-1-1 1 0 0,0 1-1 0 0,0 0 0 0 0,0 0 1 0 0,0-1-1 0 0,0 1 0 0 0,1 0 1 0 0,-1-1-1 0 0,0 1 0 0 0,0 0 1 0 0,0-1-1 0 0,0 1 0 0 0,0 0 1 0 0,0-1-1 0 0,0 1 0 0 0,0 0 1 0 0,0-1-1 0 0,0 1 0 0 0,0 0 1 0 0,0 0-1 0 0,0-1 0 0 0,-1 1 1 0 0,1 0-1 0 0,0-1 0 0 0,0 1 1 0 0,0 0-1 0 0,0-1 0 0 0,0 1 1 0 0,-1 0-1 0 0,1 0 0 0 0,0-1 1 0 0,-1 1-1 0 0,-2 2-137 0 0,-1 1-1 0 0,1-1 1 0 0,0 1-1 0 0,0 0 1 0 0,0 0-1 0 0,0 0 0 0 0,-4 6 1 0 0,-178 259-204 0 0,171-241 394 0 0,1 1 0 0 0,2 0 1 0 0,0 0-1 0 0,2 1 0 0 0,2 0 0 0 0,-6 37 0 0 0,-9 31-119 0 0,11-55-9 0 0,-19 81-1556 0 0,27-111 1125 0 0,2 0 0 0 0,0 1-1 0 0,0-1 1 0 0,1 0 0 0 0,1 1 0 0 0,0-1 0 0 0,5 22 0 0 0,-5-30 327 0 0,1 0 0 0 0,-1 0-1 0 0,1 0 1 0 0,0 0 0 0 0,0 0-1 0 0,1 0 1 0 0,-1-1 0 0 0,1 1 0 0 0,-1-1-1 0 0,1 0 1 0 0,0 1 0 0 0,1-1 0 0 0,-1-1-1 0 0,0 1 1 0 0,5 3 0 0 0,1-2-372 0 0,0 1-1 0 0,1-1 1 0 0,-1 0 0 0 0,1-1-1 0 0,14 4 1 0 0,8 0-4511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6.259"/>
    </inkml:context>
    <inkml:brush xml:id="br0">
      <inkml:brushProperty name="width" value="0.05" units="cm"/>
      <inkml:brushProperty name="height" value="0.05" units="cm"/>
      <inkml:brushProperty name="color" value="#E71224"/>
    </inkml:brush>
  </inkml:definitions>
  <inkml:trace contextRef="#ctx0" brushRef="#br0">206 343 12699 0 0,'0'-6'635'0'0,"0"1"0"0"0,-1-1 0 0 0,0 0 0 0 0,0 1 1 0 0,0-1-1 0 0,-1 1 0 0 0,0-1 0 0 0,-4-7 0 0 0,4 8-550 0 0,-1 1 0 0 0,0-1 0 0 0,0 1 0 0 0,0 0-1 0 0,0-1 1 0 0,-1 2 0 0 0,0-1 0 0 0,-7-6 0 0 0,8 8-160 0 0,-1 0 0 0 0,1 0 0 0 0,0 0 0 0 0,-1 0 0 0 0,1 1 0 0 0,-1-1 0 0 0,1 1 0 0 0,-1 0 0 0 0,1 0 0 0 0,-1 1 0 0 0,0-1 0 0 0,0 1 0 0 0,1-1 0 0 0,-1 1 0 0 0,0 0 0 0 0,0 1 0 0 0,1-1 0 0 0,-1 1 0 0 0,0-1 1 0 0,0 1-1 0 0,1 0 0 0 0,-1 1 0 0 0,1-1 0 0 0,-1 1 0 0 0,1-1 0 0 0,0 1 0 0 0,-1 0 0 0 0,-5 5 0 0 0,5-3 56 0 0,0 0 0 0 0,0 0-1 0 0,0 1 1 0 0,1 0 0 0 0,-1 0 0 0 0,1 0 0 0 0,0 0-1 0 0,1 0 1 0 0,-4 8 0 0 0,5-9 33 0 0,-1 0 0 0 0,1 0 1 0 0,0 0-1 0 0,-1 0 0 0 0,2 0 0 0 0,-1 0 0 0 0,0 0 1 0 0,1 0-1 0 0,0 0 0 0 0,0 1 0 0 0,0-1 0 0 0,1 0 0 0 0,0 7 1 0 0,0-10-24 0 0,0 0 0 0 0,0 0 0 0 0,0 0 0 0 0,-1 0 0 0 0,1 0 0 0 0,0-1 0 0 0,0 1 0 0 0,0 0 0 0 0,0-1 0 0 0,0 1 0 0 0,0 0 0 0 0,1-1 0 0 0,-1 1 0 0 0,0-1 0 0 0,0 0 0 0 0,0 1 0 0 0,0-1 0 0 0,1 0 0 0 0,-1 0 0 0 0,0 0 0 0 0,0 0 0 0 0,0 0 0 0 0,1 0 0 0 0,0 0 0 0 0,36-4-327 0 0,-30 3 215 0 0,9-1 80 0 0,0-1 0 0 0,0 0 0 0 0,0-1 0 0 0,0-1 0 0 0,-1-1 0 0 0,19-9 0 0 0,-28 11 145 0 0,0 0 1 0 0,0 0-1 0 0,-1-1 0 0 0,0 0 1 0 0,0 0-1 0 0,0-1 1 0 0,-1 1-1 0 0,1-1 0 0 0,-1-1 1 0 0,-1 1-1 0 0,1-1 1 0 0,-1 1-1 0 0,0-1 0 0 0,-1 0 1 0 0,5-13-1 0 0,-5 10-31 0 0,0 0 0 0 0,-1 1-1 0 0,0-1 1 0 0,0 0 0 0 0,-1 0 0 0 0,-1 0-1 0 0,0 0 1 0 0,0 0 0 0 0,-1 0 0 0 0,0 0-1 0 0,-4-15 1 0 0,3 19-257 0 0,0 0 1 0 0,0 0-1 0 0,-1 0 0 0 0,1 0 0 0 0,-1 1 0 0 0,-1-1 0 0 0,1 1 0 0 0,-6-6 1 0 0,6 7-526 0 0,-1 0 1 0 0,0 0 0 0 0,0 1 0 0 0,-1-1 0 0 0,1 1 0 0 0,-1 0 0 0 0,1 1-1 0 0,-1-1 1 0 0,0 1 0 0 0,-7-3 0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6.651"/>
    </inkml:context>
    <inkml:brush xml:id="br0">
      <inkml:brushProperty name="width" value="0.05" units="cm"/>
      <inkml:brushProperty name="height" value="0.05" units="cm"/>
      <inkml:brushProperty name="color" value="#E71224"/>
    </inkml:brush>
  </inkml:definitions>
  <inkml:trace contextRef="#ctx0" brushRef="#br0">81 0 10986 0 0,'2'2'213'0'0,"0"-1"-1"0"0,1 0 1 0 0,-1 1-1 0 0,0-1 0 0 0,0 1 1 0 0,0 0-1 0 0,0 0 0 0 0,0-1 1 0 0,0 1-1 0 0,-1 0 1 0 0,1 1-1 0 0,-1-1 0 0 0,1 0 1 0 0,-1 0-1 0 0,0 1 1 0 0,0-1-1 0 0,0 1 0 0 0,1 3 1 0 0,12 55-1077 0 0,-8-34 949 0 0,13 33-95 0 0,3 0 1 0 0,3-1-1 0 0,35 60 1 0 0,-31-61 412 0 0,2 5 691 0 0,46 131-1 0 0,-69-170-1001 0 0,-2 1-1 0 0,-1 1 0 0 0,0-1 1 0 0,-2 1-1 0 0,-1-1 0 0 0,-2 1 1 0 0,0 0-1 0 0,-7 46 0 0 0,3-48-285 0 0,-2 0-1 0 0,0 0 1 0 0,-2-1-1 0 0,-1 0 1 0 0,0-1-1 0 0,-2 1 1 0 0,0-2-1 0 0,-23 32 1 0 0,24-40-169 0 0,-1 0 0 0 0,0 0-1 0 0,-1-1 1 0 0,0-1 0 0 0,-1 0 0 0 0,-1-1 0 0 0,1 0 0 0 0,-2-1 0 0 0,1 0 0 0 0,-1-2 0 0 0,0 0 0 0 0,-1 0 0 0 0,-19 5 0 0 0,14-6-1070 0 0,1-2 1 0 0,-25 4 0 0 0,16-7-3863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7.079"/>
    </inkml:context>
    <inkml:brush xml:id="br0">
      <inkml:brushProperty name="width" value="0.05" units="cm"/>
      <inkml:brushProperty name="height" value="0.05" units="cm"/>
      <inkml:brushProperty name="color" value="#E71224"/>
    </inkml:brush>
  </inkml:definitions>
  <inkml:trace contextRef="#ctx0" brushRef="#br0">406 85 7322 0 0,'-1'-1'227'0'0,"0"0"1"0"0,0 1 0 0 0,0-1 0 0 0,1 0 0 0 0,-1 0 0 0 0,0 1 0 0 0,0-1 0 0 0,0 0 0 0 0,0 1 0 0 0,0-1 0 0 0,0 1-1 0 0,-1-1 1 0 0,1 1 0 0 0,0 0 0 0 0,0-1 0 0 0,0 1 0 0 0,0 0 0 0 0,0 0 0 0 0,-1 0 0 0 0,1 0 0 0 0,0 0-1 0 0,0 0 1 0 0,0 0 0 0 0,0 0 0 0 0,-3 1 0 0 0,-36 8-399 0 0,24-5 765 0 0,-6-1-390 0 0,0 0 1 0 0,-1-2 0 0 0,1-1-1 0 0,-1-1 1 0 0,1 0 0 0 0,0-2 0 0 0,0 0-1 0 0,0-2 1 0 0,0 0 0 0 0,1-2-1 0 0,-31-13 1 0 0,50 19-348 0 0,0 0 0 0 0,0 0-1 0 0,0 0 1 0 0,0 0 0 0 0,0 0 0 0 0,0-1 0 0 0,1 1-1 0 0,-1-1 1 0 0,0 1 0 0 0,-1-3 0 0 0,3 3-53 0 0,-1 1 1 0 0,1-1 0 0 0,0 0-1 0 0,-1 0 1 0 0,1 0-1 0 0,0 0 1 0 0,0 1 0 0 0,0-1-1 0 0,-1 0 1 0 0,1 0-1 0 0,0 0 1 0 0,0 0 0 0 0,0 0-1 0 0,0 1 1 0 0,0-1 0 0 0,1 0-1 0 0,-1 0 1 0 0,0 0-1 0 0,0 0 1 0 0,1 0 0 0 0,-1 1-1 0 0,0-1 1 0 0,1 0-1 0 0,-1 0 1 0 0,1 1 0 0 0,-1-1-1 0 0,1 0 1 0 0,0-1 0 0 0,7-7-5705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47.470"/>
    </inkml:context>
    <inkml:brush xml:id="br0">
      <inkml:brushProperty name="width" value="0.05" units="cm"/>
      <inkml:brushProperty name="height" value="0.05" units="cm"/>
      <inkml:brushProperty name="color" value="#E71224"/>
    </inkml:brush>
  </inkml:definitions>
  <inkml:trace contextRef="#ctx0" brushRef="#br0">501 81 12339 0 0,'0'-1'191'0'0,"0"1"-1"0"0,0-1 1 0 0,0 1 0 0 0,0-1 0 0 0,0 1 0 0 0,0-1 0 0 0,-1 0 0 0 0,1 1 0 0 0,0-1-1 0 0,0 1 1 0 0,-1-1 0 0 0,1 1 0 0 0,0-1 0 0 0,0 1 0 0 0,-1-1 0 0 0,1 1 0 0 0,0 0 0 0 0,-1-1-1 0 0,1 1 1 0 0,-1-1 0 0 0,1 1 0 0 0,-1 0 0 0 0,1-1 0 0 0,-1 1 0 0 0,1 0 0 0 0,-1-1 0 0 0,-19-2 1169 0 0,-27 10-2662 0 0,36-5 1711 0 0,-16 2-1144 0 0,0-1 1 0 0,0-2-1 0 0,-1 0 0 0 0,1-2 1 0 0,0-1-1 0 0,0-2 1 0 0,0 0-1 0 0,0-2 0 0 0,1 0 1 0 0,0-2-1 0 0,-49-22 1 0 0,32 9-4978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0.003"/>
    </inkml:context>
    <inkml:brush xml:id="br0">
      <inkml:brushProperty name="width" value="0.05" units="cm"/>
      <inkml:brushProperty name="height" value="0.05" units="cm"/>
      <inkml:brushProperty name="color" value="#E71224"/>
    </inkml:brush>
  </inkml:definitions>
  <inkml:trace contextRef="#ctx0" brushRef="#br0">178 308 3793 0 0,'0'1'332'0'0,"1"0"0"0"0,-1-1 0 0 0,0 1 0 0 0,1-1 0 0 0,-1 1 0 0 0,1 0 0 0 0,-1-1 0 0 0,1 1 0 0 0,0-1 0 0 0,-1 1 0 0 0,1-1 0 0 0,0 0 0 0 0,-1 1 0 0 0,1-1 0 0 0,0 0 0 0 0,-1 1 0 0 0,1-1 0 0 0,0 0 0 0 0,0 0 1 0 0,-1 1-1 0 0,1-1 0 0 0,0 0 0 0 0,0 0 0 0 0,1-14 651 0 0,-2 10-739 0 0,1-6 32 0 0,0 0-1 0 0,1 0 1 0 0,-1 0-1 0 0,2 0 0 0 0,0 0 1 0 0,0 1-1 0 0,0-1 0 0 0,1 1 1 0 0,1 0-1 0 0,0 0 1 0 0,0 0-1 0 0,1 0 0 0 0,0 1 1 0 0,7-8-1 0 0,0 1-231 0 0,1 1 0 0 0,1 1 1 0 0,0 0-1 0 0,0 1 0 0 0,2 0 0 0 0,20-11 0 0 0,-22 15-130 0 0,1 0-1 0 0,0 1 0 0 0,1 0 1 0 0,-1 2-1 0 0,23-5 1 0 0,-34 8 24 0 0,0 1-1 0 0,0 1 1 0 0,0-1 0 0 0,1 1-1 0 0,-1-1 1 0 0,0 1 0 0 0,0 1-1 0 0,0-1 1 0 0,0 1 0 0 0,1 0-1 0 0,-1 0 1 0 0,0 1 0 0 0,0-1-1 0 0,0 1 1 0 0,-1 0 0 0 0,1 0 0 0 0,0 1-1 0 0,-1 0 1 0 0,0-1 0 0 0,1 1-1 0 0,-1 1 1 0 0,4 3 0 0 0,-5-2-8 0 0,1 0 0 0 0,-1-1 0 0 0,-1 2 0 0 0,1-1 0 0 0,-1 0 1 0 0,0 0-1 0 0,0 1 0 0 0,0-1 0 0 0,-1 1 0 0 0,0 0 0 0 0,0-1 0 0 0,0 8 1 0 0,0 13-98 0 0,-2 36 1 0 0,0-37 78 0 0,0-6 34 0 0,-1-1 0 0 0,0 1 0 0 0,-1-1 0 0 0,-1 0-1 0 0,0 0 1 0 0,-2 0 0 0 0,0-1 0 0 0,-1 0-1 0 0,-1 0 1 0 0,0 0 0 0 0,-1-1 0 0 0,-1 0 0 0 0,0-1-1 0 0,-2 0 1 0 0,1-1 0 0 0,-2 0 0 0 0,0-1-1 0 0,0 0 1 0 0,-1-1 0 0 0,-1-1 0 0 0,0 0 0 0 0,-19 10-1 0 0,-16 5 173 0 0,2 3 0 0 0,1 1-1 0 0,1 3 1 0 0,-59 54 0 0 0,88-71-61 0 0,1 1 1 0 0,0 1 0 0 0,1 0-1 0 0,-24 40 1 0 0,36-53-1 0 0,-1 1 0 0 0,1 0 0 0 0,1 0 0 0 0,-1 0 0 0 0,1 0 0 0 0,1 0 0 0 0,-1 1-1 0 0,1-1 1 0 0,0 1 0 0 0,0-1 0 0 0,1 1 0 0 0,-1-1 0 0 0,2 1 0 0 0,-1-1 0 0 0,1 1 0 0 0,0-1 0 0 0,0 1 0 0 0,0-1 0 0 0,1 0-1 0 0,0 0 1 0 0,1 0 0 0 0,5 11 0 0 0,-7-15 21 0 0,0-1 0 0 0,0 1 1 0 0,1-1-1 0 0,-1 0 0 0 0,0 1 0 0 0,1-1 0 0 0,-1 0 0 0 0,1 0 0 0 0,-1 0 0 0 0,1 0 1 0 0,0 0-1 0 0,-1-1 0 0 0,1 1 0 0 0,0 0 0 0 0,0-1 0 0 0,-1 1 0 0 0,1-1 1 0 0,0 0-1 0 0,0 1 0 0 0,0-1 0 0 0,0 0 0 0 0,-1 0 0 0 0,1 0 0 0 0,0-1 0 0 0,0 1 1 0 0,0 0-1 0 0,-1-1 0 0 0,1 1 0 0 0,0-1 0 0 0,0 1 0 0 0,2-2 0 0 0,8-3 206 0 0,1-1-1 0 0,-1 0 0 0 0,16-10 1 0 0,-8 3-5 0 0,-1 4-220 0 0,1 1 0 0 0,-1 1 0 0 0,1 1 0 0 0,1 0 1 0 0,-1 2-1 0 0,1 0 0 0 0,0 1 0 0 0,0 1 0 0 0,35 2 0 0 0,13 4-643 0 0,109 23 0 0 0,-47-6-1649 0 0,35-2-3540 0 0,-101-14-563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4.006"/>
    </inkml:context>
    <inkml:brush xml:id="br0">
      <inkml:brushProperty name="width" value="0.05" units="cm"/>
      <inkml:brushProperty name="height" value="0.05" units="cm"/>
      <inkml:brushProperty name="color" value="#E71224"/>
    </inkml:brush>
  </inkml:definitions>
  <inkml:trace contextRef="#ctx0" brushRef="#br0">926 74 8474 0 0,'0'-3'327'0'0,"0"0"-1"0"0,0 0 1 0 0,0 0 0 0 0,0 0 0 0 0,-1 1-1 0 0,1-1 1 0 0,-1 0 0 0 0,0 0-1 0 0,0 1 1 0 0,-2-5 0 0 0,2 6-323 0 0,1 0 0 0 0,-1 0 0 0 0,-1 0 0 0 0,1 0 0 0 0,0 0 0 0 0,0 0 0 0 0,0 0-1 0 0,-1 0 1 0 0,1 0 0 0 0,0 0 0 0 0,-1 1 0 0 0,1-1 0 0 0,0 1 0 0 0,-1-1 0 0 0,1 1 0 0 0,-1-1 0 0 0,1 1 0 0 0,-1 0 0 0 0,1 0 0 0 0,-1 0 0 0 0,1 0 0 0 0,-3 0 0 0 0,-295 16 3192 0 0,38 0-3300 0 0,-66-7-60 0 0,336-11-423 0 0,0 0 0 0 0,0 0 0 0 0,0-1 1 0 0,-1 0-1 0 0,1-1 0 0 0,-1 0 0 0 0,15-9 0 0 0,-8 5-267 0 0,14-7-1879 0 0,-15 5-2352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3.220"/>
    </inkml:context>
    <inkml:brush xml:id="br0">
      <inkml:brushProperty name="width" value="0.05" units="cm"/>
      <inkml:brushProperty name="height" value="0.05" units="cm"/>
      <inkml:brushProperty name="color" value="#E71224"/>
    </inkml:brush>
  </inkml:definitions>
  <inkml:trace contextRef="#ctx0" brushRef="#br0">27 266 7986 0 0,'1'-28'7697'0'0,"-1"27"-7610"0"0,-1 0 1 0 0,1 0-1 0 0,0 0 1 0 0,0 0-1 0 0,-1 0 1 0 0,1 0-1 0 0,0 0 1 0 0,0 0-1 0 0,0 0 1 0 0,0 1-1 0 0,0-1 1 0 0,0 0-1 0 0,1 0 1 0 0,-1 0-1 0 0,0 0 0 0 0,0 0 1 0 0,1 0-1 0 0,-1 0 1 0 0,0 0-1 0 0,1 0 1 0 0,-1 0-1 0 0,1 1 1 0 0,-1-1-1 0 0,1 0 1 0 0,-1 0-1 0 0,1 0 1 0 0,0 1-1 0 0,-1-1 1 0 0,1 0-1 0 0,0 1 1 0 0,0-1-1 0 0,-1 1 1 0 0,1-1-1 0 0,0 1 1 0 0,0-1-1 0 0,0 1 1 0 0,0 0-1 0 0,0-1 1 0 0,0 1-1 0 0,0 0 0 0 0,0 0 1 0 0,0-1-1 0 0,-1 1 1 0 0,1 0-1 0 0,0 0 1 0 0,0 0-1 0 0,0 0 1 0 0,0 0-1 0 0,0 1 1 0 0,2-1-1 0 0,6 0-38 0 0,21 0 61 0 0,0-1 1 0 0,33-5-1 0 0,-55 5-87 0 0,0-1 0 0 0,0 0 0 0 0,0 0 0 0 0,0-1 0 0 0,-1 0-1 0 0,1 0 1 0 0,-1-1 0 0 0,0 1 0 0 0,0-2 0 0 0,0 1 0 0 0,0-1 0 0 0,11-11 0 0 0,-16 14-29 0 0,0 0 1 0 0,0 0-1 0 0,0 0 1 0 0,0-1-1 0 0,0 1 1 0 0,-1-1-1 0 0,1 1 1 0 0,-1-1 0 0 0,0 0-1 0 0,0 0 1 0 0,1 1-1 0 0,-2-1 1 0 0,1 0-1 0 0,0 0 1 0 0,-1 0-1 0 0,1 0 1 0 0,-1 0-1 0 0,0 0 1 0 0,0 0-1 0 0,0 0 1 0 0,0 0-1 0 0,-1 0 1 0 0,1 0-1 0 0,-1 0 1 0 0,0 0 0 0 0,0 0-1 0 0,0 0 1 0 0,0 0-1 0 0,0 1 1 0 0,0-1-1 0 0,-3-3 1 0 0,0 1-23 0 0,0 1 1 0 0,0 0 0 0 0,0-1-1 0 0,0 2 1 0 0,0-1-1 0 0,-1 1 1 0 0,0-1 0 0 0,1 1-1 0 0,-1 0 1 0 0,-1 1-1 0 0,1-1 1 0 0,0 1 0 0 0,-1 0-1 0 0,1 1 1 0 0,-10-3-1 0 0,10 3 17 0 0,-1 0-1 0 0,0 0 0 0 0,0 1 0 0 0,0-1 1 0 0,0 1-1 0 0,0 0 0 0 0,1 1 0 0 0,-1 0 1 0 0,0 0-1 0 0,0 0 0 0 0,0 0 0 0 0,1 1 1 0 0,-1 0-1 0 0,1 0 0 0 0,-1 1 0 0 0,1-1 1 0 0,0 1-1 0 0,0 0 0 0 0,0 1 0 0 0,0-1 1 0 0,1 1-1 0 0,0 0 0 0 0,-1 0 0 0 0,1 0 1 0 0,0 1-1 0 0,1 0 0 0 0,-1-1 0 0 0,1 1 1 0 0,0 0-1 0 0,-4 10 0 0 0,-5 11 48 0 0,0 0 0 0 0,2 1 0 0 0,-9 38 0 0 0,16-55-23 0 0,1 0-1 0 0,0 0 0 0 0,1 0 1 0 0,0 0-1 0 0,1 0 0 0 0,0 1 0 0 0,0-1 1 0 0,1 0-1 0 0,0 0 0 0 0,1 0 1 0 0,1 0-1 0 0,5 18 0 0 0,-5-24 17 0 0,0 0-1 0 0,0 1 1 0 0,1-1-1 0 0,-1 0 1 0 0,1-1-1 0 0,0 1 1 0 0,0-1-1 0 0,0 1 1 0 0,0-1-1 0 0,0-1 1 0 0,1 1-1 0 0,0 0 1 0 0,-1-1-1 0 0,1 0 1 0 0,0 0-1 0 0,0-1 1 0 0,0 1-1 0 0,0-1 1 0 0,1 0-1 0 0,-1 0 1 0 0,0-1-1 0 0,7 0 1 0 0,8 1-15 0 0,1-1-1 0 0,-1-1 1 0 0,0-1 0 0 0,30-6-1 0 0,-31 3-155 0 0,1-1 0 0 0,-1 0-1 0 0,0-2 1 0 0,0 0-1 0 0,-1-1 1 0 0,0-1 0 0 0,-1 0-1 0 0,23-18 1 0 0,-32 22 95 0 0,-1 0-1 0 0,0 0 1 0 0,0-1 0 0 0,-1 1 0 0 0,0-2 0 0 0,0 1-1 0 0,0-1 1 0 0,-1 1 0 0 0,0-1 0 0 0,-1-1 0 0 0,0 1 0 0 0,0-1-1 0 0,-1 0 1 0 0,0 0 0 0 0,0 0 0 0 0,-1 0 0 0 0,0 0 0 0 0,-1 0-1 0 0,0-1 1 0 0,0-11 0 0 0,-2 16 182 0 0,0-1 0 0 0,0 0 1 0 0,-1 1-1 0 0,1-1 0 0 0,-1 1 0 0 0,0-1 0 0 0,-4-5 1 0 0,3 9 140 0 0,2 8-179 0 0,0 6-54 0 0,3-3-32 0 0,14 62 127 0 0,38 109-1 0 0,-53-176-103 0 0,1 0-1 0 0,0 0 1 0 0,0-1-1 0 0,1 1 0 0 0,-1 0 1 0 0,1-1-1 0 0,-1 1 1 0 0,1-1-1 0 0,0 0 0 0 0,1 0 1 0 0,-1 0-1 0 0,5 3 1 0 0,-7-5-14 0 0,0-1 0 0 0,0 1 1 0 0,0-1-1 0 0,1 1 1 0 0,-1-1-1 0 0,0 0 1 0 0,0 1-1 0 0,0-1 1 0 0,0 0-1 0 0,1 0 1 0 0,-1 0-1 0 0,0 0 1 0 0,0 0-1 0 0,0 0 1 0 0,1 0-1 0 0,-1 0 1 0 0,0 0-1 0 0,2-1 1 0 0,-1 0-1 0 0,0 0 0 0 0,-1 0 1 0 0,1 0-1 0 0,-1 0 0 0 0,1-1 0 0 0,-1 1 0 0 0,0 0 1 0 0,1-1-1 0 0,-1 1 0 0 0,0-1 0 0 0,0 1 0 0 0,0-1 1 0 0,0 0-1 0 0,0 1 0 0 0,1-4 0 0 0,5-14 24 0 0,-1 0 0 0 0,-1-1 0 0 0,-1 0-1 0 0,0 0 1 0 0,-2 0 0 0 0,0 0 0 0 0,-2-22 0 0 0,1 19-20 0 0,0 0 0 0 0,1 0 1 0 0,1 0-1 0 0,12-42 0 0 0,-14 62-29 0 0,0 0-1 0 0,0 1 1 0 0,0-1-1 0 0,1 1 0 0 0,-1-1 1 0 0,1 1-1 0 0,0-1 1 0 0,-1 1-1 0 0,1 0 1 0 0,0 0-1 0 0,0 0 0 0 0,0 0 1 0 0,1 0-1 0 0,-1 0 1 0 0,0 1-1 0 0,1-1 1 0 0,-1 1-1 0 0,4-2 0 0 0,-1 1-2 0 0,0 1 0 0 0,0 0 0 0 0,0 0 0 0 0,0 0 0 0 0,0 1-1 0 0,1-1 1 0 0,-1 1 0 0 0,0 0 0 0 0,8 2 0 0 0,10 2-431 0 0,-1 2 1 0 0,-1 0-1 0 0,38 17 1 0 0,-43-17-259 0 0,112 50-8723 0 0,-102-45 3164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4.466"/>
    </inkml:context>
    <inkml:brush xml:id="br0">
      <inkml:brushProperty name="width" value="0.05" units="cm"/>
      <inkml:brushProperty name="height" value="0.05" units="cm"/>
      <inkml:brushProperty name="color" value="#E71224"/>
    </inkml:brush>
  </inkml:definitions>
  <inkml:trace contextRef="#ctx0" brushRef="#br0">1073 89 9018 0 0,'11'-25'2652'0'0,"-3"18"-1996"0"0,-8 8-659 0 0,0-1 1 0 0,1 0-1 0 0,-1 1 1 0 0,1-1-1 0 0,-1 0 1 0 0,0 1-1 0 0,1-1 1 0 0,-1 1-1 0 0,0-1 1 0 0,1 1 0 0 0,-1-1-1 0 0,0 0 1 0 0,0 1-1 0 0,1-1 1 0 0,-1 1-1 0 0,0-1 1 0 0,0 1-1 0 0,0 0 1 0 0,0-1-1 0 0,0 1 1 0 0,0-1 0 0 0,0 1-1 0 0,0 0 1 0 0,0 0-4 0 0,0 1 1 0 0,0-1-1 0 0,0 1 1 0 0,0-1 0 0 0,-1 1-1 0 0,1-1 1 0 0,0 1-1 0 0,-1-1 1 0 0,1 1 0 0 0,-1-1-1 0 0,0 0 1 0 0,1 1-1 0 0,-1-1 1 0 0,0 0 0 0 0,0 0-1 0 0,0 1 1 0 0,0-1-1 0 0,0 0 1 0 0,0 0 0 0 0,0 0-1 0 0,0 0 1 0 0,-1 0 0 0 0,1-1-1 0 0,0 1 1 0 0,0 0-1 0 0,-1 0 1 0 0,1-1 0 0 0,-1 1-1 0 0,1-1 1 0 0,-1 1-1 0 0,1-1 1 0 0,0 0 0 0 0,-1 0-1 0 0,-1 1 1 0 0,-7 1 12 0 0,0-1 1 0 0,0 1-1 0 0,-16-1 1 0 0,-96-8 138 0 0,-220-39-1 0 0,100 9-95 0 0,70 20-628 0 0,58 14-3555 0 0,98 3-1052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5.478"/>
    </inkml:context>
    <inkml:brush xml:id="br0">
      <inkml:brushProperty name="width" value="0.05" units="cm"/>
      <inkml:brushProperty name="height" value="0.05" units="cm"/>
      <inkml:brushProperty name="color" value="#E71224"/>
    </inkml:brush>
  </inkml:definitions>
  <inkml:trace contextRef="#ctx0" brushRef="#br0">2 125 7386 0 0,'3'-3'705'0'0,"-1"-1"1"0"0,1 1 0 0 0,0 0 0 0 0,0 1 0 0 0,0-1 0 0 0,0 0 0 0 0,0 1 0 0 0,6-3 0 0 0,3-1-602 0 0,0 0 1 0 0,1 1-1 0 0,13-3 1 0 0,20-8 222 0 0,-24 5-203 0 0,0 2-1 0 0,1 1 0 0 0,1 1 0 0 0,-1 1 0 0 0,1 0 0 0 0,39-2 0 0 0,-54 8-94 0 0,1 0 0 0 0,-1 0 1 0 0,1 1-1 0 0,-1 0 0 0 0,1 1 0 0 0,-1 0 0 0 0,0 1 0 0 0,15 5 0 0 0,-18-5-48 0 0,0 0 0 0 0,0 1-1 0 0,0 0 1 0 0,-1 0 0 0 0,1 0-1 0 0,-1 0 1 0 0,0 1 0 0 0,0 0 0 0 0,-1 0-1 0 0,1 0 1 0 0,-1 1 0 0 0,-1 0-1 0 0,6 8 1 0 0,-6-8-5 0 0,-1 0 1 0 0,0 1-1 0 0,1-1 1 0 0,-2 1-1 0 0,1-1 0 0 0,-1 1 1 0 0,0 0-1 0 0,0-1 1 0 0,-1 1-1 0 0,0 0 1 0 0,0 0-1 0 0,-1 0 0 0 0,0-1 1 0 0,0 1-1 0 0,0 0 1 0 0,-1-1-1 0 0,0 1 1 0 0,0-1-1 0 0,-1 0 0 0 0,0 1 1 0 0,0-1-1 0 0,0 0 1 0 0,-6 6-1 0 0,-8 13-8 0 0,-2-1 1 0 0,-1-1-1 0 0,-42 38 0 0 0,44-44 14 0 0,-62 57 53 0 0,27-27 62 0 0,-67 80 1 0 0,86-92 15 0 0,23-25-20 0 0,0 1 0 0 0,1 0 0 0 0,1 0 1 0 0,0 1-1 0 0,-13 23 0 0 0,20-33-67 0 0,1 1 0 0 0,0 0-1 0 0,0-1 1 0 0,0 1 0 0 0,1 0 0 0 0,-1 0 0 0 0,1 0-1 0 0,0 0 1 0 0,-1 0 0 0 0,1 0 0 0 0,0 0 0 0 0,1 0-1 0 0,-1-1 1 0 0,0 1 0 0 0,1 0 0 0 0,0 0-1 0 0,0 0 1 0 0,0 0 0 0 0,0-1 0 0 0,0 1 0 0 0,0 0-1 0 0,1-1 1 0 0,-1 1 0 0 0,1-1 0 0 0,0 0-1 0 0,0 1 1 0 0,0-1 0 0 0,0 0 0 0 0,0 0 0 0 0,0 0-1 0 0,0 0 1 0 0,1-1 0 0 0,-1 1 0 0 0,5 2 0 0 0,4 2 82 0 0,-1-1 0 0 0,1 0 1 0 0,0 0-1 0 0,1-1 1 0 0,-1 0-1 0 0,0-1 1 0 0,1-1-1 0 0,13 2 1 0 0,99 3 280 0 0,-100-6-282 0 0,78-3 213 0 0,158-25 0 0 0,-116 9-3933 0 0,-135 17 3182 0 0,8-1-1490 0 0,1 0 1 0 0,28-8-1 0 0,-28 4-3480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6.173"/>
    </inkml:context>
    <inkml:brush xml:id="br0">
      <inkml:brushProperty name="width" value="0.05" units="cm"/>
      <inkml:brushProperty name="height" value="0.05" units="cm"/>
      <inkml:brushProperty name="color" value="#E71224"/>
    </inkml:brush>
  </inkml:definitions>
  <inkml:trace contextRef="#ctx0" brushRef="#br0">750 14 13347 0 0,'0'-1'85'0'0,"0"0"0"0"0,0 1 0 0 0,0-1 0 0 0,-1 0 0 0 0,1 1 0 0 0,0-1 0 0 0,-1 0 0 0 0,1 1-1 0 0,0-1 1 0 0,-1 0 0 0 0,1 1 0 0 0,-1-1 0 0 0,1 1 0 0 0,-1-1 0 0 0,1 1 0 0 0,-1-1 0 0 0,0 1 0 0 0,1 0 0 0 0,-1-1 0 0 0,0 1 0 0 0,1 0 0 0 0,-1-1 0 0 0,0 1 0 0 0,1 0 0 0 0,-1 0 0 0 0,0-1 0 0 0,1 1 0 0 0,-1 0 0 0 0,0 0 0 0 0,0 0 0 0 0,1 0-1 0 0,-1 0 1 0 0,0 0 0 0 0,0 0 0 0 0,1 0 0 0 0,-1 1 0 0 0,0-1 0 0 0,1 0 0 0 0,-2 1 0 0 0,-39 8-749 0 0,29-6 906 0 0,-68 13-333 0 0,-11 2 9 0 0,0 4 1 0 0,-100 39-1 0 0,183-58 80 0 0,1 0 0 0 0,-1 1-1 0 0,1 0 1 0 0,0 0 0 0 0,1 1-1 0 0,-1-1 1 0 0,1 2-1 0 0,0-1 1 0 0,0 1 0 0 0,0 0-1 0 0,-5 7 1 0 0,8-8 3 0 0,1-1 0 0 0,-1 0 0 0 0,1 1 0 0 0,0-1 0 0 0,0 1 0 0 0,1 0 1 0 0,-1-1-1 0 0,1 1 0 0 0,0 0 0 0 0,1 0 0 0 0,-1 0 0 0 0,1 0 0 0 0,0 0 0 0 0,0 0 0 0 0,0 0 0 0 0,1 0 0 0 0,-1 0 1 0 0,1 0-1 0 0,2 5 0 0 0,12 31 17 0 0,2-2 0 0 0,40 71 0 0 0,-28-55-218 0 0,22 38-670 0 0,120 169-1 0 0,-140-223 859 0 0,-14-20 46 0 0,-1 1 1 0 0,-1 1-1 0 0,14 27 0 0 0,-25-40-25 0 0,0 1 1 0 0,-1-1-1 0 0,0 0 0 0 0,-1 1 0 0 0,0 0 0 0 0,0 0 0 0 0,-1 0 0 0 0,0-1 0 0 0,0 1 1 0 0,-1 0-1 0 0,0 0 0 0 0,-1 0 0 0 0,-1 10 0 0 0,0-10-5 0 0,0-1 0 0 0,0 1 1 0 0,-1-1-1 0 0,0 1 0 0 0,-1-1 0 0 0,0 0 0 0 0,0 0 0 0 0,0 0 0 0 0,-1-1 1 0 0,0 1-1 0 0,-1-1 0 0 0,0-1 0 0 0,0 1 0 0 0,0-1 0 0 0,-1 0 0 0 0,0 0 1 0 0,0-1-1 0 0,0 0 0 0 0,-11 5 0 0 0,6-3 58 0 0,-1-2 1 0 0,0 0-1 0 0,-1 0 0 0 0,1-1 0 0 0,-1-1 0 0 0,0 0 1 0 0,0-1-1 0 0,0-1 0 0 0,0 0 0 0 0,0-1 0 0 0,-23-2 1 0 0,14-1 105 0 0,-1-1 0 0 0,1-1 0 0 0,1-1 1 0 0,-43-18-1 0 0,54 20-37 0 0,0-2 0 0 0,0 1 0 0 0,0-1-1 0 0,1-1 1 0 0,0 0 0 0 0,1 0 0 0 0,-1-1 0 0 0,1-1-1 0 0,1 1 1 0 0,0-1 0 0 0,-9-13 0 0 0,15 20-80 0 0,1-1 0 0 0,-1 1 0 0 0,1-1 0 0 0,0 1 1 0 0,0-1-1 0 0,0 1 0 0 0,0-1 0 0 0,0 0 0 0 0,1 0 1 0 0,-1 1-1 0 0,1-1 0 0 0,0 0 0 0 0,-1 0 0 0 0,2 0 0 0 0,-1 1 1 0 0,0-1-1 0 0,0 0 0 0 0,2-4 0 0 0,-1 3-24 0 0,1 0 0 0 0,0 0 1 0 0,0 1-1 0 0,0-1 0 0 0,0 1 0 0 0,1 0 0 0 0,-1-1 0 0 0,1 1 0 0 0,0 0 1 0 0,0 1-1 0 0,5-5 0 0 0,2 0-52 0 0,0 0-1 0 0,1 1 1 0 0,0 1-1 0 0,0-1 1 0 0,0 2-1 0 0,0 0 1 0 0,19-5 0 0 0,1 3-169 0 0,-8 2-366 0 0,0-2-1 0 0,39-14 0 0 0,-56 18 78 0 0,0 0-1 0 0,-1-1 0 0 0,1 0 0 0 0,-1 0 1 0 0,0-1-1 0 0,0 0 0 0 0,0 0 0 0 0,0 0 1 0 0,-1 0-1 0 0,0-1 0 0 0,1 1 0 0 0,-2-1 1 0 0,1 0-1 0 0,0-1 0 0 0,3-7 0 0 0,2-9-5334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6.611"/>
    </inkml:context>
    <inkml:brush xml:id="br0">
      <inkml:brushProperty name="width" value="0.05" units="cm"/>
      <inkml:brushProperty name="height" value="0.05" units="cm"/>
      <inkml:brushProperty name="color" value="#E71224"/>
    </inkml:brush>
  </inkml:definitions>
  <inkml:trace contextRef="#ctx0" brushRef="#br0">336 26 13843 0 0,'4'-9'2526'0'0,"3"-6"-1219"0"0,-9 14-1396 0 0,-7 7-100 0 0,-12 13-177 0 0,2 0-1 0 0,0 1 1 0 0,-27 39 0 0 0,-40 75 70 0 0,85-133 294 0 0,-21 40 68 0 0,1 1-1 0 0,2 1 1 0 0,1 0-1 0 0,3 2 1 0 0,2 0-1 0 0,2 0 1 0 0,-11 92-1 0 0,21-121-73 0 0,0 1-1 0 0,1-1 1 0 0,1 0-1 0 0,0 0 1 0 0,1 1-1 0 0,1-1 1 0 0,0 0-1 0 0,2-1 1 0 0,-1 1-1 0 0,2-1 1 0 0,0 0-1 0 0,1 0 1 0 0,1 0-1 0 0,0-1 0 0 0,0-1 1 0 0,2 1-1 0 0,0-1 1 0 0,0-1-1 0 0,1 0 1 0 0,1 0-1 0 0,21 16 1 0 0,-20-18-371 0 0,1 0 1 0 0,0-2 0 0 0,1 0-1 0 0,0 0 1 0 0,0-1-1 0 0,1-1 1 0 0,0-1 0 0 0,0 0-1 0 0,0-1 1 0 0,0-1-1 0 0,1 0 1 0 0,-1-1 0 0 0,26 0-1 0 0,-1-5-1618 0 0,3-2-3487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7.014"/>
    </inkml:context>
    <inkml:brush xml:id="br0">
      <inkml:brushProperty name="width" value="0.05" units="cm"/>
      <inkml:brushProperty name="height" value="0.05" units="cm"/>
      <inkml:brushProperty name="color" value="#E71224"/>
    </inkml:brush>
  </inkml:definitions>
  <inkml:trace contextRef="#ctx0" brushRef="#br0">137 30 11434 0 0,'0'-2'175'0'0,"-1"0"0"0"0,0 0-1 0 0,0 1 1 0 0,0-1 0 0 0,0 0 0 0 0,0 1-1 0 0,0-1 1 0 0,0 1 0 0 0,0 0-1 0 0,-1-1 1 0 0,1 1 0 0 0,-1 0-1 0 0,1 0 1 0 0,-1 0 0 0 0,1 0-1 0 0,-1 0 1 0 0,0 0 0 0 0,1 0-1 0 0,-1 0 1 0 0,0 1 0 0 0,0-1-1 0 0,1 1 1 0 0,-1-1 0 0 0,0 1 0 0 0,0 0-1 0 0,0 0 1 0 0,0 0 0 0 0,-2 0-1 0 0,1 1-201 0 0,0 0-1 0 0,1 1 1 0 0,-1-1-1 0 0,1 1 1 0 0,0 0 0 0 0,-1 0-1 0 0,1 0 1 0 0,0 0-1 0 0,0 0 1 0 0,0 0-1 0 0,0 0 1 0 0,0 1-1 0 0,1-1 1 0 0,-1 1-1 0 0,1-1 1 0 0,-1 1 0 0 0,0 4-1 0 0,-4 7-41 0 0,1-1 1 0 0,1 1-1 0 0,1 0 0 0 0,0 0 1 0 0,-2 23-1 0 0,1 76-151 0 0,2-21 141 0 0,-8 1 69 0 0,5-64 24 0 0,1 1 0 0 0,2 0 1 0 0,0 0-1 0 0,7 57 1 0 0,-4-80 14 0 0,1 1 1 0 0,0-1 0 0 0,0 0-1 0 0,1 0 1 0 0,0-1-1 0 0,1 1 1 0 0,-1-1 0 0 0,1 1-1 0 0,0-1 1 0 0,1 0 0 0 0,-1 0-1 0 0,7 5 1 0 0,-3-3-68 0 0,1-1 1 0 0,0 1 0 0 0,1-2-1 0 0,0 1 1 0 0,0-1-1 0 0,0-1 1 0 0,14 6-1 0 0,-9-5-352 0 0,-1-1-1 0 0,1-1 1 0 0,0 0 0 0 0,1-1-1 0 0,-1-1 1 0 0,1 0-1 0 0,-1-1 1 0 0,1-1-1 0 0,-1 0 1 0 0,1-1-1 0 0,28-6 1 0 0,-36 5-198 0 0,1 0-1 0 0,-1-1 1 0 0,0-1-1 0 0,9-4 1 0 0,6-7-4738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49:57.433"/>
    </inkml:context>
    <inkml:brush xml:id="br0">
      <inkml:brushProperty name="width" value="0.05" units="cm"/>
      <inkml:brushProperty name="height" value="0.05" units="cm"/>
      <inkml:brushProperty name="color" value="#E71224"/>
    </inkml:brush>
  </inkml:definitions>
  <inkml:trace contextRef="#ctx0" brushRef="#br0">0 265 10098 0 0,'9'4'410'0'0,"0"1"1"0"0,0 0-1 0 0,0 0 0 0 0,-1 0 0 0 0,1 1 1 0 0,10 11-1 0 0,-8-8-641 0 0,0-1-1 0 0,22 14 1 0 0,-13-13 285 0 0,1-1 0 0 0,0-1 0 0 0,0-1 0 0 0,0-1 0 0 0,1 0-1 0 0,0-2 1 0 0,0-1 0 0 0,0 0 0 0 0,0-2 0 0 0,0 0 0 0 0,27-5 0 0 0,29-6-178 0 0,133-38 0 0 0,-123 23-3808 0 0,-58 16-1602 0 0</inkml:trace>
  <inkml:trace contextRef="#ctx0" brushRef="#br0" timeOffset="1">1493 11 15243 0 0,'1'-1'114'0'0,"-1"0"-1"0"0,1 1 1 0 0,0-1 0 0 0,0 0-1 0 0,0 0 1 0 0,0 1 0 0 0,-1-1-1 0 0,1 0 1 0 0,0 1-1 0 0,0-1 1 0 0,0 1 0 0 0,0-1-1 0 0,0 1 1 0 0,0 0-1 0 0,1-1 1 0 0,-1 1 0 0 0,0 0-1 0 0,0 0 1 0 0,0-1-1 0 0,1 1 1 0 0,-1 1-96 0 0,0-1 0 0 0,0 0 0 0 0,-1 1-1 0 0,1-1 1 0 0,0 1 0 0 0,-1-1 0 0 0,1 1 0 0 0,0-1 0 0 0,-1 1-1 0 0,1 0 1 0 0,-1-1 0 0 0,1 1 0 0 0,-1 0 0 0 0,1-1 0 0 0,-1 1 0 0 0,1 0-1 0 0,-1-1 1 0 0,0 1 0 0 0,1 0 0 0 0,-1 1 0 0 0,3 8-439 0 0,-2 0-1 0 0,1 0 1 0 0,0 18 0 0 0,-1-7 152 0 0,3-5 47 0 0,0-1 0 0 0,1 0 0 0 0,0 0 0 0 0,1 0 0 0 0,1 0 0 0 0,0-1 0 0 0,1 0 0 0 0,0-1 0 0 0,18 21 0 0 0,9 6 186 0 0,64 56 1 0 0,17 19 158 0 0,-98-94-122 0 0,-1 1-1 0 0,-1 1 1 0 0,-1 0 0 0 0,-1 1 0 0 0,19 44 0 0 0,-27-51-182 0 0,0 0-1 0 0,-2 0 1 0 0,0 1 0 0 0,-1-1-1 0 0,-1 1 1 0 0,0 0-1 0 0,-1-1 1 0 0,-1 1 0 0 0,-1 0-1 0 0,-3 18 1 0 0,0-14-627 0 0,-1 0 1 0 0,0-1 0 0 0,-2 0-1 0 0,-16 36 1 0 0,-3-7-4615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11.822"/>
    </inkml:context>
    <inkml:brush xml:id="br0">
      <inkml:brushProperty name="width" value="0.05" units="cm"/>
      <inkml:brushProperty name="height" value="0.05" units="cm"/>
      <inkml:brushProperty name="color" value="#E71224"/>
    </inkml:brush>
  </inkml:definitions>
  <inkml:trace contextRef="#ctx0" brushRef="#br0">132 359 8 0 0,'-18'-34'2516'0'0,"-7"-9"1376"0"0,21 37-3521 0 0,-1 0 0 0 0,1 1 0 0 0,-1-1-1 0 0,0 1 1 0 0,-1 0 0 0 0,1 1 0 0 0,-1-1 0 0 0,0 1 0 0 0,0 0 0 0 0,-1 0-1 0 0,-10-4 1 0 0,5 5 1511 0 0,17 11-1331 0 0,18 9-558 0 0,-10-12 17 0 0,0 0 0 0 0,0-1 0 0 0,1-1 0 0 0,-1 0 0 0 0,1-1 0 0 0,24 2 0 0 0,86-8 114 0 0,-88 1-96 0 0,1 2 0 0 0,38 3 1 0 0,-44 3-11 0 0,-1 2 1 0 0,0 1-1 0 0,44 18 0 0 0,-37-13 13 0 0,56 14 0 0 0,-82-26 3 0 0,0-1 0 0 0,-1 1 0 0 0,1-2 0 0 0,0 1 0 0 0,-1-2 0 0 0,1 1 0 0 0,-1-2 0 0 0,1 1 0 0 0,-1-1 0 0 0,0-1 0 0 0,15-7 0 0 0,-24 11-16 0 0,0 0 1 0 0,-1-1-1 0 0,1 1 1 0 0,-1 0-1 0 0,1-1 1 0 0,-1 1-1 0 0,1 0 1 0 0,-1-1 0 0 0,1 1-1 0 0,-1-1 1 0 0,0 1-1 0 0,1-1 1 0 0,-1 1-1 0 0,1-1 1 0 0,-1 0-1 0 0,0 1 1 0 0,0-1-1 0 0,1 1 1 0 0,-1-1-1 0 0,0 0 1 0 0,0 1-1 0 0,0-1 1 0 0,0 1 0 0 0,1-1-1 0 0,-1 0 1 0 0,0 1-1 0 0,0-1 1 0 0,0 0-1 0 0,0 1 1 0 0,-1-1-1 0 0,1 0 1 0 0,0 1-1 0 0,0-1 1 0 0,0 1-1 0 0,0-1 1 0 0,-1 0-1 0 0,1 1 1 0 0,0-1 0 0 0,-1 1-1 0 0,1-1 1 0 0,0 1-1 0 0,-1-1 1 0 0,1 1-1 0 0,-1-1 1 0 0,1 1-1 0 0,-1-1 1 0 0,1 1-1 0 0,-1-1 1 0 0,1 1-1 0 0,-1 0 1 0 0,0-1 0 0 0,-37-26 282 0 0,29 21-363 0 0,-17-10 38 0 0,-2 0 0 0 0,0 2 1 0 0,-33-11-1 0 0,36 15 38 0 0,1 0-1 0 0,0-1 1 0 0,1-2-1 0 0,0 0 1 0 0,-23-19-1 0 0,44 30 54 0 0,0-1 0 0 0,-1 1 0 0 0,1-1 0 0 0,0 1 0 0 0,1-1 0 0 0,-1 0 0 0 0,0 0 0 0 0,1 0 0 0 0,0 0 0 0 0,-1 0 0 0 0,1-1 0 0 0,1 1-1 0 0,-1 0 1 0 0,0 0 0 0 0,1-1 0 0 0,-1 1 0 0 0,1 0 0 0 0,0-5 0 0 0,0 6-51 0 0,1 0-1 0 0,-1 1 0 0 0,0-1 1 0 0,0 0-1 0 0,1 0 1 0 0,-1 1-1 0 0,1-1 1 0 0,0 0-1 0 0,-1 1 1 0 0,1-1-1 0 0,0 0 1 0 0,0 1-1 0 0,0-1 1 0 0,0 1-1 0 0,0 0 0 0 0,0-1 1 0 0,1 1-1 0 0,-1 0 1 0 0,0-1-1 0 0,1 1 1 0 0,-1 0-1 0 0,1 0 1 0 0,-1 0-1 0 0,1 0 1 0 0,-1 1-1 0 0,1-1 1 0 0,0 0-1 0 0,-1 1 0 0 0,1-1 1 0 0,0 1-1 0 0,-1-1 1 0 0,1 1-1 0 0,0 0 1 0 0,0 0-1 0 0,3 0 1 0 0,-2 1-42 0 0,0 1 1 0 0,1-1 0 0 0,-1 1 0 0 0,0 0 0 0 0,0 0-1 0 0,0 0 1 0 0,0 0 0 0 0,-1 0 0 0 0,1 1 0 0 0,0-1-1 0 0,-1 1 1 0 0,0 0 0 0 0,1 0 0 0 0,2 5 0 0 0,12 12-3 0 0,-2-6 50 0 0,1-2 1 0 0,1 0-1 0 0,0-1 0 0 0,32 15 0 0 0,75 24 215 0 0,-58-26-221 0 0,-56-21-15 0 0,0 1 0 0 0,0 1-1 0 0,0 0 1 0 0,0 0 0 0 0,-1 1-1 0 0,0 0 1 0 0,12 10 0 0 0,-21-15-8 0 0,1 1 1 0 0,-1-1 0 0 0,1 1 0 0 0,-1-1 0 0 0,0 1-1 0 0,1-1 1 0 0,-1 1 0 0 0,0 0 0 0 0,0-1 0 0 0,0 1-1 0 0,0-1 1 0 0,-1 1 0 0 0,1-1 0 0 0,0 1 0 0 0,-1-1-1 0 0,1 1 1 0 0,-1-1 0 0 0,1 1 0 0 0,-1-1-1 0 0,1 1 1 0 0,-1-1 0 0 0,0 0 0 0 0,0 1 0 0 0,0-1-1 0 0,0 0 1 0 0,0 0 0 0 0,0 0 0 0 0,0 0 0 0 0,-2 2-1 0 0,-36 31 151 0 0,10-15 65 0 0,-2-2 0 0 0,-34 16-1 0 0,-41 23-58 0 0,73-35-109 0 0,1 2 0 0 0,1 1 0 0 0,-42 42 0 0 0,57-49-541 0 0,2 0 1 0 0,0 1 0 0 0,1 0-1 0 0,0 1 1 0 0,2 1-1 0 0,1 0 1 0 0,-14 34 0 0 0,4 10-3766 0 0,13-31-1963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24.587"/>
    </inkml:context>
    <inkml:brush xml:id="br0">
      <inkml:brushProperty name="width" value="0.05" units="cm"/>
      <inkml:brushProperty name="height" value="0.05" units="cm"/>
      <inkml:brushProperty name="color" value="#E71224"/>
    </inkml:brush>
  </inkml:definitions>
  <inkml:trace contextRef="#ctx0" brushRef="#br0">1 229 2529 0 0,'10'-5'1769'0'0,"1"0"1"0"0,0 2-1 0 0,16-5 1 0 0,69-6-196 0 0,-30 5-1127 0 0,91-31 685 0 0,-105 24-358 0 0,63-11-1 0 0,595-36 883 0 0,-94 25-1633 0 0,217 55 10 0 0,-232 7-11 0 0,163 12-84 0 0,123-16 737 0 0,23 27-612 0 0,-631-24-84 0 0,354 32-66 0 0,-513-52 130 0 0,237-25 0 0 0,-330 20-161 0 0,105-3-2472 0 0,-1 11-3879 0 0,-100-3 807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26.264"/>
    </inkml:context>
    <inkml:brush xml:id="br0">
      <inkml:brushProperty name="width" value="0.05" units="cm"/>
      <inkml:brushProperty name="height" value="0.05" units="cm"/>
      <inkml:brushProperty name="color" value="#E71224"/>
    </inkml:brush>
  </inkml:definitions>
  <inkml:trace contextRef="#ctx0" brushRef="#br0">1 234 3937 0 0,'3'-1'303'0'0,"0"1"0"0"0,0-1 0 0 0,0 1 1 0 0,0-1-1 0 0,0 1 0 0 0,0 0 0 0 0,0 1 1 0 0,0-1-1 0 0,0 0 0 0 0,0 1 0 0 0,0 0 0 0 0,0-1 1 0 0,0 1-1 0 0,5 3 0 0 0,-6-3-208 0 0,1 0 1 0 0,-1 0-1 0 0,1 0 1 0 0,-1 0-1 0 0,1 0 0 0 0,0-1 1 0 0,-1 1-1 0 0,1-1 1 0 0,0 0-1 0 0,-1 0 0 0 0,1 0 1 0 0,0 0-1 0 0,-1 0 1 0 0,1-1-1 0 0,0 1 0 0 0,-1-1 1 0 0,5-1-1 0 0,-6 1-17 0 0,-1 1-1 0 0,1-1 1 0 0,-1 0 0 0 0,1 0-1 0 0,-1 0 1 0 0,1 0-1 0 0,-1 1 1 0 0,0-1 0 0 0,0 0-1 0 0,1 0 1 0 0,-1 0-1 0 0,0 0 1 0 0,0 0-1 0 0,0 0 1 0 0,0 0 0 0 0,0 0-1 0 0,0 0 1 0 0,0 1-1 0 0,0-1 1 0 0,0 0 0 0 0,-1 0-1 0 0,1 0 1 0 0,-1-1-1 0 0,-9-28 1154 0 0,7 22-884 0 0,-1-1-33 0 0,1 0-1 0 0,1 0 1 0 0,-1-1 0 0 0,2 1 0 0 0,-2-17 0 0 0,3 22-241 0 0,1 1 0 0 0,-1-1 0 0 0,1 0-1 0 0,0 1 1 0 0,0-1 0 0 0,0 1 0 0 0,0-1-1 0 0,0 1 1 0 0,1 0 0 0 0,0-1 0 0 0,0 1-1 0 0,0 0 1 0 0,0 0 0 0 0,0 0 0 0 0,0 0-1 0 0,1 1 1 0 0,0-1 0 0 0,2-2 0 0 0,2 0-48 0 0,0 0 1 0 0,0 0-1 0 0,1 1 0 0 0,-1 0 1 0 0,1 0-1 0 0,8-2 1 0 0,14-7-207 0 0,-36 17 67 0 0,1-1 0 0 0,0 1 0 0 0,1 0 0 0 0,-1 1 0 0 0,1-1 0 0 0,-1 1 0 0 0,1 0 0 0 0,1 0 0 0 0,-1 0 0 0 0,1 0 0 0 0,0 1 0 0 0,0 0 0 0 0,0-1 0 0 0,1 1 0 0 0,0 0 0 0 0,0 0 0 0 0,0 0-1 0 0,0 7 1 0 0,-2 8-337 0 0,1-1-1 0 0,1 1 0 0 0,1 0 0 0 0,2 27 0 0 0,3-7-2026 0 0,12 54 1 0 0,-9-67-3015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27.170"/>
    </inkml:context>
    <inkml:brush xml:id="br0">
      <inkml:brushProperty name="width" value="0.05" units="cm"/>
      <inkml:brushProperty name="height" value="0.05" units="cm"/>
      <inkml:brushProperty name="color" value="#E71224"/>
    </inkml:brush>
  </inkml:definitions>
  <inkml:trace contextRef="#ctx0" brushRef="#br0">226 37 5841 0 0,'-2'-3'344'0'0,"-1"0"0"0"0,1 0 1 0 0,-1 0-1 0 0,1 0 0 0 0,-1 0 0 0 0,0 1 0 0 0,0-1 0 0 0,0 1 0 0 0,0 0 0 0 0,-1 0 0 0 0,-4-2 0 0 0,7 3-274 0 0,0 1 1 0 0,0-1-1 0 0,-1 1 0 0 0,1 0 0 0 0,0-1 0 0 0,-1 1 0 0 0,1 0 0 0 0,0 0 0 0 0,-1 0 0 0 0,1 0 1 0 0,-1 0-1 0 0,1 0 0 0 0,0 0 0 0 0,-1 1 0 0 0,1-1 0 0 0,0 0 0 0 0,-1 1 0 0 0,1-1 0 0 0,0 1 1 0 0,0-1-1 0 0,-1 1 0 0 0,1 0 0 0 0,0 0 0 0 0,0-1 0 0 0,0 1 0 0 0,0 0 0 0 0,0 0 0 0 0,0 0 1 0 0,0 0-1 0 0,0 0 0 0 0,0 0 0 0 0,0 2 0 0 0,-9 10 253 0 0,-1 0 0 0 0,-19 18-1 0 0,19-20-256 0 0,0 1 0 0 0,1-1 0 0 0,-13 19 0 0 0,17-21-45 0 0,1 0-1 0 0,0 1 1 0 0,0 0-1 0 0,1-1 0 0 0,1 1 1 0 0,-1 0-1 0 0,2 1 1 0 0,-1-1-1 0 0,0 12 1 0 0,3-18-7 0 0,0 0 0 0 0,0 0 0 0 0,0 0 0 0 0,0-1 1 0 0,1 1-1 0 0,0 0 0 0 0,-1 0 0 0 0,2 0 0 0 0,-1 0 0 0 0,0-1 1 0 0,1 1-1 0 0,0-1 0 0 0,-1 1 0 0 0,1-1 0 0 0,1 1 1 0 0,-1-1-1 0 0,0 0 0 0 0,1 0 0 0 0,0 0 0 0 0,0 0 0 0 0,0-1 1 0 0,0 1-1 0 0,0-1 0 0 0,0 0 0 0 0,0 0 0 0 0,1 0 0 0 0,5 2 1 0 0,2 0 48 0 0,0 0 1 0 0,0-1-1 0 0,0 0 0 0 0,1-1 1 0 0,0 0-1 0 0,-1-1 1 0 0,1 0-1 0 0,0-1 1 0 0,0 0-1 0 0,-1-1 0 0 0,17-3 1 0 0,-16 2 161 0 0,1-1-1 0 0,-2 0 1 0 0,1 0 0 0 0,0-1 0 0 0,-1-1 0 0 0,0 0-1 0 0,0 0 1 0 0,0-1 0 0 0,0-1 0 0 0,16-13 0 0 0,-24 17-50 0 0,0 0 1 0 0,0 0-1 0 0,-1-1 1 0 0,0 1-1 0 0,1 0 1 0 0,-1-1 0 0 0,-1 0-1 0 0,1 1 1 0 0,0-1-1 0 0,-1 0 1 0 0,0 0-1 0 0,0 0 1 0 0,0 0-1 0 0,0 0 1 0 0,0-7-1 0 0,-1 3-19 0 0,0 1 0 0 0,-1-1 0 0 0,0 1 0 0 0,0 0 0 0 0,-1 0 0 0 0,0 0 0 0 0,0 0 0 0 0,-5-12 0 0 0,3 11-127 0 0,0 0 0 0 0,0 1 0 0 0,-1 0 0 0 0,0 0 0 0 0,0 0 0 0 0,-1 0-1 0 0,-8-7 1 0 0,11 11-83 0 0,-1-1-1 0 0,0 1 1 0 0,0 1-1 0 0,0-1 0 0 0,0 0 1 0 0,0 1-1 0 0,-1 0 1 0 0,1 0-1 0 0,-1 0 1 0 0,1 1-1 0 0,-1 0 0 0 0,-8-2 1 0 0,8 3-394 0 0,-1 1 1 0 0,1-1-1 0 0,0 1 1 0 0,-1 0-1 0 0,1 1 1 0 0,0-1-1 0 0,0 1 1 0 0,0 0 0 0 0,0 0-1 0 0,0 1 1 0 0,0-1-1 0 0,1 1 1 0 0,-1 0-1 0 0,1 1 1 0 0,0-1-1 0 0,0 1 1 0 0,0-1-1 0 0,0 1 1 0 0,1 0-1 0 0,-1 1 1 0 0,1-1-1 0 0,0 1 1 0 0,1-1-1 0 0,-1 1 1 0 0,-3 8-1 0 0,0 6-5794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38.429"/>
    </inkml:context>
    <inkml:brush xml:id="br0">
      <inkml:brushProperty name="width" value="0.05" units="cm"/>
      <inkml:brushProperty name="height" value="0.05" units="cm"/>
      <inkml:brushProperty name="color" value="#E71224"/>
    </inkml:brush>
  </inkml:definitions>
  <inkml:trace contextRef="#ctx0" brushRef="#br0">384 174 7170 0 0,'1'-7'181'0'0,"0"0"1"0"0,0 0-1 0 0,0 0 1 0 0,-1 0 0 0 0,0 0-1 0 0,0 0 1 0 0,-1-1 0 0 0,-1-6-1 0 0,0 6-341 0 0,1 0 0 0 0,1 0-1 0 0,-1 0 1 0 0,2 0-1 0 0,0-10 1 0 0,0 15 415 0 0,-1 1 1 0 0,1-1-1 0 0,0 1 0 0 0,0-1 0 0 0,0 1 0 0 0,0-1 1 0 0,0 1-1 0 0,1 0 0 0 0,-1 0 0 0 0,1-1 0 0 0,0 1 1 0 0,-1 0-1 0 0,1 1 0 0 0,0-1 0 0 0,0 0 0 0 0,0 0 1 0 0,0 1-1 0 0,1-1 0 0 0,-1 1 0 0 0,4-2 0 0 0,-2 6-85 0 0,-4 8-174 0 0,-4 10-97 0 0,4-20 110 0 0,-7 22-34 0 0,0-1 0 0 0,-17 35 0 0 0,-8 22 245 0 0,-18 45 63 0 0,4-12 236 0 0,40-89-332 0 0,1 0 0 0 0,-3 36 0 0 0,5-35-202 0 0,3-21 20 0 0,-1 1-1 0 0,1-1 0 0 0,0 0 1 0 0,0 1-1 0 0,0-1 0 0 0,1 0 0 0 0,-1 0 1 0 0,1 1-1 0 0,0-1 0 0 0,1 4 1 0 0,-1-5-1 0 0,0 0 0 0 0,0-1 0 0 0,0 1 1 0 0,0-1-1 0 0,0 1 0 0 0,0-1 0 0 0,1 0 1 0 0,-1 1-1 0 0,0-1 0 0 0,1 0 0 0 0,-1 0 1 0 0,1 0-1 0 0,0 0 0 0 0,-1 0 0 0 0,1 0 1 0 0,0 0-1 0 0,-1-1 0 0 0,1 1 0 0 0,3 0 1 0 0,-1-1-65 0 0,0-1 1 0 0,0 1 0 0 0,0-1 0 0 0,0 0 0 0 0,0 0 0 0 0,0 0 0 0 0,0-1 0 0 0,6-3 0 0 0,7-2-84 0 0,-7 3 146 0 0,1 0 1 0 0,-2-1-1 0 0,1 0 1 0 0,0-1-1 0 0,-1 0 1 0 0,0-1-1 0 0,9-9 1 0 0,8-4 106 0 0,-131 64 288 0 0,102-43-396 0 0,-12 3 86 0 0,1 1-1 0 0,-1 0 0 0 0,1 1 1 0 0,0 0-1 0 0,-25 16 1 0 0,37-20-73 0 0,0 0 0 0 0,0 0 0 0 0,-1-1 0 0 0,0 1 0 0 0,1-1 0 0 0,-1 1 1 0 0,0-1-1 0 0,1 0 0 0 0,-1 0 0 0 0,0-1 0 0 0,0 1 0 0 0,0 0 1 0 0,0-1-1 0 0,0 0 0 0 0,0 0 0 0 0,0 0 0 0 0,1 0 0 0 0,-1 0 0 0 0,0 0 1 0 0,0-1-1 0 0,0 1 0 0 0,0-1 0 0 0,0 0 0 0 0,0 0 0 0 0,-4-2 0 0 0,4 0 4 0 0,-1 1 0 0 0,1-1 0 0 0,0 0 0 0 0,0 0 0 0 0,0 0 0 0 0,1 0 0 0 0,-1-1 0 0 0,1 1 0 0 0,-1-1 0 0 0,1 0 0 0 0,0 1 0 0 0,1-1 0 0 0,-1 0 0 0 0,1 0 0 0 0,-1 0 0 0 0,1 0-1 0 0,0-5 1 0 0,-9-45 266 0 0,9 37-488 0 0,-2 0 1 0 0,0 1 0 0 0,-1-1 0 0 0,-1 0-1 0 0,0 1 1 0 0,-1 0 0 0 0,-1 1-1 0 0,-11-19 1 0 0,-14-19-5825 0 0,26 39 352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4.074"/>
    </inkml:context>
    <inkml:brush xml:id="br0">
      <inkml:brushProperty name="width" value="0.05" units="cm"/>
      <inkml:brushProperty name="height" value="0.05" units="cm"/>
      <inkml:brushProperty name="color" value="#E71224"/>
    </inkml:brush>
  </inkml:definitions>
  <inkml:trace contextRef="#ctx0" brushRef="#br0">185 106 9394 0 0,'-26'-99'10425'0'0,"27"99"-10411"0"0,-1 0 0 0 0,0 0 0 0 0,0 0 1 0 0,0-1-1 0 0,0 1 0 0 0,0 0 0 0 0,0 0 0 0 0,0 0 1 0 0,0-1-1 0 0,0 1 0 0 0,0 0 0 0 0,0 0 0 0 0,0-1 1 0 0,0 1-1 0 0,0 0 0 0 0,-1 0 0 0 0,1 0 0 0 0,0-1 1 0 0,0 1-1 0 0,0 0 0 0 0,0 0 0 0 0,0 0 0 0 0,0 0 1 0 0,0-1-1 0 0,-1 1 0 0 0,1 0 0 0 0,0 0 0 0 0,0 0 1 0 0,0 0-1 0 0,0 0 0 0 0,-1-1 0 0 0,1 1 0 0 0,0 0 1 0 0,0 0-1 0 0,0 0 0 0 0,-1 0 0 0 0,1 0 0 0 0,0 0 1 0 0,0 0-1 0 0,0 0 0 0 0,-1 0 0 0 0,1 0 0 0 0,0 0 1 0 0,0 0-1 0 0,0 0 0 0 0,-1 0 0 0 0,1 0 0 0 0,0 0 1 0 0,0 0-1 0 0,-1 0 0 0 0,1 0 0 0 0,0 0 0 0 0,0 0 1 0 0,0 0-1 0 0,-1 0 0 0 0,1 0 0 0 0,0 0 0 0 0,0 1 1 0 0,0-1-1 0 0,0 0 0 0 0,-1 0 0 0 0,-7 20 156 0 0,-2 30-225 0 0,-52 443 7 0 0,-3-24 128 0 0,60-389-724 0 0,16-108-7401 0 0,-4 14 4819 0 0,-1 0-2776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28.667"/>
    </inkml:context>
    <inkml:brush xml:id="br0">
      <inkml:brushProperty name="width" value="0.05" units="cm"/>
      <inkml:brushProperty name="height" value="0.05" units="cm"/>
      <inkml:brushProperty name="color" value="#E71224"/>
    </inkml:brush>
  </inkml:definitions>
  <inkml:trace contextRef="#ctx0" brushRef="#br0">1 72 4129 0 0,'0'-1'182'0'0,"0"1"0"0"0,1-1 0 0 0,-1 0 0 0 0,0 1 0 0 0,1-1 0 0 0,-1 0 0 0 0,0 1 0 0 0,1-1 1 0 0,-1 1-1 0 0,1-1 0 0 0,-1 1 0 0 0,1-1 0 0 0,-1 1 0 0 0,1-1 0 0 0,0 1 0 0 0,-1-1 0 0 0,1 1 0 0 0,0 0 0 0 0,-1-1 0 0 0,1 1 0 0 0,0 0 1 0 0,-1 0-1 0 0,1 0 0 0 0,0-1 0 0 0,-1 1 0 0 0,1 0 0 0 0,0 0 0 0 0,0 0 0 0 0,-1 0 0 0 0,1 0 0 0 0,0 0 0 0 0,0 1 0 0 0,1-2-113 0 0,0 1 0 0 0,0 0-1 0 0,0 0 1 0 0,0 1 0 0 0,0-1 0 0 0,-1 0-1 0 0,1 1 1 0 0,0-1 0 0 0,0 1-1 0 0,3 1 1 0 0,-13 39 1058 0 0,13 61-250 0 0,-2-60-715 0 0,-3 65 0 0 0,-4-80 88 0 0,4-26-211 0 0,0 0-1 0 0,0 0 0 0 0,-1 1 1 0 0,1-1-1 0 0,0 0 0 0 0,0 0 0 0 0,-1 0 1 0 0,1 0-1 0 0,-1 0 0 0 0,1 0 1 0 0,-1 0-1 0 0,1 0 0 0 0,-1 0 1 0 0,0 0-1 0 0,0 0 0 0 0,1 0 0 0 0,-1 0 1 0 0,-2 1-1 0 0,2-6 104 0 0,-1 0-1 0 0,1-1 1 0 0,0 1 0 0 0,0 0-1 0 0,0-1 1 0 0,0 1 0 0 0,1-9-1 0 0,0 12-111 0 0,-1-10 29 0 0,1 1 0 0 0,0-1 0 0 0,1 0 0 0 0,0 0-1 0 0,1 1 1 0 0,0-1 0 0 0,1 1 0 0 0,7-19 0 0 0,-1 10 143 0 0,0 0-1 0 0,2 1 1 0 0,19-26-1 0 0,-27 39-204 0 0,0 1-1 0 0,0-1 0 0 0,-1 0 0 0 0,0 0 1 0 0,0 0-1 0 0,0-1 0 0 0,-1 1 1 0 0,0 0-1 0 0,0-1 0 0 0,0 1 1 0 0,0 0-1 0 0,-1-1 0 0 0,0 1 1 0 0,0-1-1 0 0,-1 1 0 0 0,1-1 0 0 0,-1 1 1 0 0,0-1-1 0 0,-1 1 0 0 0,1 0 1 0 0,-1 0-1 0 0,0 0 0 0 0,0 0 1 0 0,-1 0-1 0 0,-3-6 0 0 0,6 10-69 0 0,-1 1 0 0 0,1 0 0 0 0,0-1-1 0 0,0 1 1 0 0,0 0 0 0 0,0 0 0 0 0,-1-1 0 0 0,1 1-1 0 0,0 0 1 0 0,0-1 0 0 0,-1 1 0 0 0,1 0-1 0 0,0 0 1 0 0,0 0 0 0 0,-1-1 0 0 0,1 1 0 0 0,0 0-1 0 0,-1 0 1 0 0,1 0 0 0 0,0 0 0 0 0,-1-1 0 0 0,1 1-1 0 0,0 0 1 0 0,-1 0 0 0 0,1 0 0 0 0,0 0-1 0 0,-1 0 1 0 0,1 0 0 0 0,0 0 0 0 0,-1 0 0 0 0,1 0-1 0 0,0 0 1 0 0,-1 0 0 0 0,1 0 0 0 0,0 0 0 0 0,-1 1-1 0 0,1-1 1 0 0,-10 13-2514 0 0,1 18-1094 0 0,7-11-1062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30.068"/>
    </inkml:context>
    <inkml:brush xml:id="br0">
      <inkml:brushProperty name="width" value="0.05" units="cm"/>
      <inkml:brushProperty name="height" value="0.05" units="cm"/>
      <inkml:brushProperty name="color" value="#E71224"/>
    </inkml:brush>
  </inkml:definitions>
  <inkml:trace contextRef="#ctx0" brushRef="#br0">694 26 1912 0 0,'10'-1'6000'0'0,"19"-7"-3779"0"0,-4 1-1844 0 0,-9 3-115 0 0,-17 2 83 0 0,-30 0 258 0 0,15 1-515 0 0,-58 0 13 0 0,-95 10 0 0 0,70-2 52 0 0,64-3 255 0 0,-61 14 1 0 0,61-10-449 0 0,-61 6 0 0 0,65-13 4 0 0,8 0 16 0 0,-35 5 0 0 0,48 2-1093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30.542"/>
    </inkml:context>
    <inkml:brush xml:id="br0">
      <inkml:brushProperty name="width" value="0.05" units="cm"/>
      <inkml:brushProperty name="height" value="0.05" units="cm"/>
      <inkml:brushProperty name="color" value="#E71224"/>
    </inkml:brush>
  </inkml:definitions>
  <inkml:trace contextRef="#ctx0" brushRef="#br0">0 0 4745 0 0,'5'19'4616'0'0,"3"10"-4738"0"0,15 19 1445 0 0,-17-40-764 0 0,-1 1-1 0 0,-1 0 0 0 0,0 0 0 0 0,0 1 0 0 0,-1-1 0 0 0,0 1 0 0 0,2 11 0 0 0,21 382-473 0 0,-22-320-1059 0 0,-1 139-5122 0 0,-4-182 519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34.220"/>
    </inkml:context>
    <inkml:brush xml:id="br0">
      <inkml:brushProperty name="width" value="0.05" units="cm"/>
      <inkml:brushProperty name="height" value="0.05" units="cm"/>
      <inkml:brushProperty name="color" value="#E71224"/>
    </inkml:brush>
  </inkml:definitions>
  <inkml:trace contextRef="#ctx0" brushRef="#br0">246 21 6441 0 0,'4'-3'3432'0'0,"-3"1"-2369"0"0,-7-5-1061 0 0,-3-2 71 0 0,14 14 313 0 0,17 14 169 0 0,127 101 18 0 0,-125-98-416 0 0,-20-17-121 0 0,1 0 1 0 0,0 0-1 0 0,0-1 1 0 0,0 1 0 0 0,1-1-1 0 0,0 0 1 0 0,-1-1-1 0 0,1 1 1 0 0,1-1-1 0 0,-1-1 1 0 0,0 1 0 0 0,1-1-1 0 0,-1 0 1 0 0,1 0-1 0 0,7 0 1 0 0,16-1 47 0 0,-26-2-92 0 0,1 1-1 0 0,0-1 1 0 0,-1 1 0 0 0,1 1-1 0 0,0-1 1 0 0,-1 1 0 0 0,1-1-1 0 0,-1 2 1 0 0,1-1 0 0 0,-1 0-1 0 0,7 4 1 0 0,-10-5 3 0 0,-1 0 0 0 0,0 0 1 0 0,0 0-1 0 0,1 0 0 0 0,-1 1 1 0 0,0-1-1 0 0,0 0 0 0 0,0 0 1 0 0,1 0-1 0 0,-1 0 0 0 0,0 1 1 0 0,0-1-1 0 0,0 0 0 0 0,0 0 0 0 0,0 0 1 0 0,1 1-1 0 0,-1-1 0 0 0,0 0 1 0 0,0 0-1 0 0,0 1 0 0 0,0-1 1 0 0,0 0-1 0 0,0 0 0 0 0,0 1 1 0 0,0-1-1 0 0,0 0 0 0 0,0 0 0 0 0,0 1 1 0 0,0-1-1 0 0,0 0 0 0 0,0 0 1 0 0,0 1-1 0 0,0-1 0 0 0,0 0 1 0 0,0 0-1 0 0,0 1 0 0 0,0-1 0 0 0,-1 0 1 0 0,1 1-1 0 0,-11 8-89 0 0,-24 5 41 0 0,30-12 42 0 0,-14 6 25 0 0,-1 1-1 0 0,2 1 1 0 0,-1 1 0 0 0,2 0-1 0 0,-1 1 1 0 0,2 1-1 0 0,-1 1 1 0 0,2 0-1 0 0,0 1 1 0 0,1 1-1 0 0,0 0 1 0 0,1 1-1 0 0,-14 25 1 0 0,20-29-68 0 0,-2 0 0 0 0,1 0 1 0 0,-2-1-1 0 0,0 0 0 0 0,0 0 1 0 0,-1-1-1 0 0,0-1 0 0 0,-1 0 1 0 0,0-1-1 0 0,-1 0 0 0 0,-20 11 1 0 0,-2-5-1755 0 0,-1-1 1 0 0,-54 12-1 0 0,60-19-3324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37.969"/>
    </inkml:context>
    <inkml:brush xml:id="br0">
      <inkml:brushProperty name="width" value="0.05" units="cm"/>
      <inkml:brushProperty name="height" value="0.05" units="cm"/>
      <inkml:brushProperty name="color" value="#E71224"/>
    </inkml:brush>
  </inkml:definitions>
  <inkml:trace contextRef="#ctx0" brushRef="#br0">378 2201 4089 0 0,'-1'0'379'0'0,"-42"-12"3137"0"0,41 12-3506 0 0,1 0 0 0 0,-1-1 0 0 0,1 1 0 0 0,-1 0 0 0 0,1 0 0 0 0,-1-1 0 0 0,1 1 0 0 0,-1 1 0 0 0,0-1 0 0 0,1 0 0 0 0,-1 0 0 0 0,1 0 0 0 0,-1 1 0 0 0,1-1 0 0 0,0 1 0 0 0,-1-1 0 0 0,1 1 0 0 0,-1 0-1 0 0,1-1 1 0 0,0 1 0 0 0,-1 0 0 0 0,1 0 0 0 0,0 0 0 0 0,0 0 0 0 0,-2 2 0 0 0,10-2-622 0 0,20 6 347 0 0,-27-7 306 0 0,1 0 0 0 0,-1 0 0 0 0,1 0 1 0 0,-1 0-1 0 0,0 0 0 0 0,1 0 0 0 0,-1 0 0 0 0,0 0 0 0 0,1 0 0 0 0,-1 0 1 0 0,1 0-1 0 0,-1 0 0 0 0,0 0 0 0 0,1 0 0 0 0,-1 0 0 0 0,0 0 1 0 0,1-1-1 0 0,-1 1 0 0 0,0 0 0 0 0,1 0 0 0 0,-1 0 0 0 0,0-1 0 0 0,1 1 1 0 0,-1 0-1 0 0,0 0 0 0 0,0-1 0 0 0,1 1 0 0 0,-1 0 0 0 0,0-1 1 0 0,0 1-1 0 0,1 0 0 0 0,-1 0 0 0 0,0-1 0 0 0,0 1 0 0 0,0-1 0 0 0,0 1 1 0 0,0 0-1 0 0,0-1 0 0 0,1 1 0 0 0,-1 0 0 0 0,0-1 0 0 0,0 1 0 0 0,0 0 1 0 0,0-1-1 0 0,0 1 0 0 0,0-1 0 0 0,0 1 0 0 0,-1 0 0 0 0,1-1 1 0 0,0 1-1 0 0,0 0 0 0 0,0-1 0 0 0,0 1 0 0 0,0 0 0 0 0,-1-1 0 0 0,1 1 1 0 0,0-1-1 0 0,-2-3 205 0 0,0-1 1 0 0,-1 1 0 0 0,1 0-1 0 0,-1 0 1 0 0,0 0-1 0 0,0 0 1 0 0,0 1 0 0 0,0-1-1 0 0,-1 1 1 0 0,1 0 0 0 0,-1 0-1 0 0,-5-3 1 0 0,9 5-253 0 0,0 1 1 0 0,0-1 0 0 0,-1 1-1 0 0,1 0 1 0 0,0-1 0 0 0,0 1-1 0 0,0-1 1 0 0,0 1 0 0 0,0 0-1 0 0,0-1 1 0 0,0 1 0 0 0,0-1-1 0 0,0 1 1 0 0,0 0 0 0 0,0-1-1 0 0,0 1 1 0 0,0-1 0 0 0,0 1-1 0 0,0-1 1 0 0,0 1 0 0 0,0 0-1 0 0,0-1 1 0 0,1 1 0 0 0,-1-1-1 0 0,0 1 1 0 0,0 0 0 0 0,0-1-1 0 0,1 1 1 0 0,-1 0 0 0 0,0-1-1 0 0,1 1 1 0 0,-1 0 0 0 0,0 0-1 0 0,1-1 1 0 0,-1 1 0 0 0,0 0-1 0 0,1 0 1 0 0,-1-1-1 0 0,0 1 1 0 0,1 0 0 0 0,0 0-1 0 0,21-16-5 0 0,-16 11 69 0 0,1 0 132 0 0,0-1 0 0 0,-1 0-1 0 0,1-1 1 0 0,-1 0-1 0 0,-1 1 1 0 0,1-2-1 0 0,-1 1 1 0 0,-1-1 0 0 0,1 0-1 0 0,-1 0 1 0 0,-1 0-1 0 0,5-13 1 0 0,-5 8 13 0 0,0-1 0 0 0,-1 0 1 0 0,-1 0-1 0 0,0 0 0 0 0,-1-1 0 0 0,-1 1 0 0 0,-2-16 1 0 0,-2-42 340 0 0,6-98 0 0 0,-1-14 1306 0 0,-4 119-1410 0 0,-2-30-173 0 0,9-153 0 0 0,-1 220-306 0 0,-2 0-1 0 0,-1 1 1 0 0,-6-44-1 0 0,-24-81-23 0 0,19 103 145 0 0,2 0 0 0 0,2-1 0 0 0,-1-59 0 0 0,9 80-123 0 0,-1-11-337 0 0,6-44 0 0 0,-3 72 275 0 0,0 1 0 0 0,0-1 0 0 0,1 1 0 0 0,0 0 0 0 0,1 0 0 0 0,0 1 0 0 0,1-1 0 0 0,9-15 0 0 0,-14 26 90 0 0,0 0 1 0 0,1 0 0 0 0,-1 0-1 0 0,0 0 1 0 0,0-1 0 0 0,0 1 0 0 0,0 0-1 0 0,0 0 1 0 0,0 0 0 0 0,0 0-1 0 0,0 0 1 0 0,0 0 0 0 0,0 0-1 0 0,0 0 1 0 0,0-1 0 0 0,0 1-1 0 0,1 0 1 0 0,-1 0 0 0 0,0 0-1 0 0,0 0 1 0 0,0 0 0 0 0,0 0-1 0 0,0 0 1 0 0,0 0 0 0 0,0 0-1 0 0,1 0 1 0 0,-1 0 0 0 0,0 0-1 0 0,0 0 1 0 0,0 0 0 0 0,0 0 0 0 0,0 0-1 0 0,1 0 1 0 0,-1 0 0 0 0,0 0-1 0 0,0 0 1 0 0,0 0 0 0 0,0 0-1 0 0,0 0 1 0 0,0 0 0 0 0,1 0-1 0 0,-1 0 1 0 0,0 0 0 0 0,0 0-1 0 0,0 0 1 0 0,0 0 0 0 0,0 0-1 0 0,0 0 1 0 0,0 0 0 0 0,0 1-1 0 0,1-1 1 0 0,-1 0 0 0 0,0 0-1 0 0,0 0 1 0 0,0 0 0 0 0,0 0 0 0 0,0 0-1 0 0,0 0 1 0 0,0 1 0 0 0,4 11-579 0 0,-2 16-141 0 0,-11 31 208 0 0,6-45 523 0 0,1-1 1 0 0,0 1-1 0 0,1 0 0 0 0,1-1 0 0 0,0 1 0 0 0,0 0 0 0 0,2 0 1 0 0,-1-1-1 0 0,6 17 0 0 0,-4-20-5 0 0,4 16 47 0 0,1 0 0 0 0,2-1 0 0 0,0 1 0 0 0,28 45 0 0 0,-34-66-4 0 0,0 0 1 0 0,0-1 0 0 0,1 0-1 0 0,0 0 1 0 0,0 0 0 0 0,0 0 0 0 0,6 3-1 0 0,-9-6-8 0 0,0 1-1 0 0,0-1 0 0 0,0 0 0 0 0,0 0 1 0 0,0 0-1 0 0,0 0 0 0 0,0-1 1 0 0,1 1-1 0 0,-1-1 0 0 0,0 1 0 0 0,0-1 1 0 0,0 0-1 0 0,1 0 0 0 0,-1 0 1 0 0,0 0-1 0 0,1 0 0 0 0,-1 0 0 0 0,0-1 1 0 0,0 1-1 0 0,0-1 0 0 0,1 1 1 0 0,2-2-1 0 0,-2-1 32 0 0,0 1-1 0 0,-1-1 1 0 0,1 0 0 0 0,0 0 0 0 0,-1 0 0 0 0,0 0-1 0 0,0 0 1 0 0,0 0 0 0 0,0-1 0 0 0,0 1 0 0 0,-1-1 0 0 0,0 1-1 0 0,1-1 1 0 0,-1 0 0 0 0,-1 1 0 0 0,1-1 0 0 0,0 0-1 0 0,-1 0 1 0 0,0 0 0 0 0,0 1 0 0 0,-1-9 0 0 0,-1-8 9 0 0,0 1 0 0 0,-12-39 0 0 0,10 41-100 0 0,-26-74-80 0 0,22 71 177 0 0,1 0 0 0 0,1-1 1 0 0,0 1-1 0 0,1-1 1 0 0,2-1-1 0 0,-3-41 1 0 0,7 57 2 0 0,0-1 1 0 0,1 1-1 0 0,0-1 1 0 0,0 1-1 0 0,0 0 1 0 0,1 0-1 0 0,5-11 1 0 0,-4 11-70 0 0,-1 0-1 0 0,0 0 1 0 0,-1-1-1 0 0,1 1 1 0 0,-1-1-1 0 0,1-6 1 0 0,-3 10-26 0 0,0 0 0 0 0,-1 0 0 0 0,1 0 0 0 0,-1 0 1 0 0,0 0-1 0 0,0 0 0 0 0,0 0 0 0 0,0 0 0 0 0,0 1 0 0 0,-1-1 0 0 0,1 0 0 0 0,-1 1 1 0 0,0-1-1 0 0,0 1 0 0 0,1 0 0 0 0,-2 0 0 0 0,1-1 0 0 0,0 1 0 0 0,0 0 0 0 0,-1 1 1 0 0,1-1-1 0 0,-4-1 0 0 0,-6-5-24 0 0,0 0 0 0 0,-1 2 0 0 0,-17-7 0 0 0,28 12 37 0 0,0 0-1 0 0,0 0 1 0 0,-1 0 0 0 0,1 0-1 0 0,-1 0 1 0 0,1 1 0 0 0,-1-1-1 0 0,1 1 1 0 0,-1 0-1 0 0,1 0 1 0 0,-1 0 0 0 0,0 0-1 0 0,1 0 1 0 0,-1 1 0 0 0,1-1-1 0 0,-1 1 1 0 0,1-1-1 0 0,0 1 1 0 0,-4 1 0 0 0,4 0-20 0 0,-1 0-1 0 0,0 1 1 0 0,1-1 0 0 0,-1 1 0 0 0,1 0 0 0 0,-1-1-1 0 0,1 1 1 0 0,0 0 0 0 0,0 0 0 0 0,1 0 0 0 0,-1 1 0 0 0,-2 6-1 0 0,1-3 18 0 0,-1 1 0 0 0,0-1-1 0 0,0 0 1 0 0,-1 0-1 0 0,1 0 1 0 0,-2-1 0 0 0,1 1-1 0 0,-1-1 1 0 0,-11 9 0 0 0,0-3 19 0 0,0-1 1 0 0,-27 14 0 0 0,21-14 64 0 0,-34 25 0 0 0,53-33-69 0 0,0 1 0 0 0,1-1-1 0 0,-1 1 1 0 0,1 0-1 0 0,-1 0 1 0 0,1 0 0 0 0,0 0-1 0 0,1 0 1 0 0,-1 1 0 0 0,1-1-1 0 0,0 1 1 0 0,0 0-1 0 0,-3 9 1 0 0,2 1 254 0 0,1 0 0 0 0,0 0 0 0 0,1 19 0 0 0,0-19-756 0 0,1 0 0 0 0,-2 0 0 0 0,-4 19 0 0 0,5-29-103 0 0,-1-1 1 0 0,1 1-1 0 0,-1 0 0 0 0,0-1 1 0 0,-1 0-1 0 0,1 1 1 0 0,-1-1-1 0 0,0 0 0 0 0,0 0 1 0 0,0 0-1 0 0,0-1 1 0 0,-1 1-1 0 0,1-1 0 0 0,-6 4 1 0 0,-4 1-5520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7.547"/>
    </inkml:context>
    <inkml:brush xml:id="br0">
      <inkml:brushProperty name="width" value="0.05" units="cm"/>
      <inkml:brushProperty name="height" value="0.05" units="cm"/>
      <inkml:brushProperty name="color" value="#E71224"/>
    </inkml:brush>
  </inkml:definitions>
  <inkml:trace contextRef="#ctx0" brushRef="#br0">568 96 7274 0 0,'-12'-27'4059'0'0,"11"23"-3881"0"0,-1 0-1 0 0,1 0 1 0 0,0 0 0 0 0,1-1-1 0 0,-1 1 1 0 0,1 0 0 0 0,0 0-1 0 0,0-1 1 0 0,0 1-1 0 0,0 0 1 0 0,1 0 0 0 0,0-1-1 0 0,0 1 1 0 0,2-5 0 0 0,-6 8-71 0 0,-1 1 0 0 0,1 0 0 0 0,0 0 0 0 0,0 1 0 0 0,-1-1 0 0 0,1 1 0 0 0,0-1 0 0 0,-5 3 0 0 0,-40 16 618 0 0,0 3 1 0 0,-82 52 0 0 0,125-71-720 0 0,-15 10 5 0 0,1 1 0 0 0,0 0 0 0 0,2 2 0 0 0,0 0 1 0 0,0 1-1 0 0,1 1 0 0 0,2 0 0 0 0,0 1 1 0 0,0 0-1 0 0,-10 23 0 0 0,6-8 78 0 0,2 1 1 0 0,2 1-1 0 0,1 0 1 0 0,2 1-1 0 0,-10 55 1 0 0,18-75 30 0 0,1 0 0 0 0,1 0 0 0 0,0 0 0 0 0,1 0 1 0 0,1 0-1 0 0,0 0 0 0 0,2 0 0 0 0,0-1 0 0 0,0 1 0 0 0,12 28 0 0 0,-11-35-20 0 0,0 0-1 0 0,1 0 1 0 0,1-1-1 0 0,0 0 1 0 0,0 0-1 0 0,0-1 1 0 0,1 0-1 0 0,1 0 1 0 0,-1 0-1 0 0,1-1 0 0 0,0 0 1 0 0,1-1-1 0 0,0 0 1 0 0,0 0-1 0 0,0-1 1 0 0,1 0-1 0 0,0 0 1 0 0,12 3-1 0 0,-2-2-7 0 0,0-1-1 0 0,0-1 1 0 0,0-1-1 0 0,0-1 1 0 0,0 0-1 0 0,0-2 1 0 0,1 0-1 0 0,-1-1 1 0 0,31-7 0 0 0,-13 0-66 0 0,0-2 1 0 0,-1-2-1 0 0,0-1 1 0 0,35-19-1 0 0,-55 24-15 0 0,0-1-1 0 0,-1-1 0 0 0,0-1 0 0 0,-1 0 0 0 0,0-1 1 0 0,-1 0-1 0 0,0-1 0 0 0,-1-1 0 0 0,-1 0 0 0 0,13-19 1 0 0,-19 25-24 0 0,-1-1 0 0 0,0 1 0 0 0,0-1 0 0 0,-1 0 0 0 0,-1 0 0 0 0,1 0 0 0 0,-1-1 0 0 0,-1 1 0 0 0,0-1 0 0 0,0 0 0 0 0,-1 1 1 0 0,0-1-1 0 0,-1 0 0 0 0,0 0 0 0 0,-1 0 0 0 0,1 0 0 0 0,-2 1 0 0 0,0-1 0 0 0,0 0 0 0 0,0 1 0 0 0,-6-12 0 0 0,6 16-26 0 0,-1 0-1 0 0,1 0 1 0 0,-1 0-1 0 0,0 0 0 0 0,0 0 1 0 0,-1 1-1 0 0,0 0 1 0 0,1 0-1 0 0,-1 0 1 0 0,-1 0-1 0 0,1 0 0 0 0,-1 1 1 0 0,1 0-1 0 0,-8-4 1 0 0,9 6 31 0 0,1 0 0 0 0,-1 0 1 0 0,1 0-1 0 0,-1 1 1 0 0,1-1-1 0 0,-1 1 0 0 0,0-1 1 0 0,1 1-1 0 0,-1 0 1 0 0,1 0-1 0 0,-1 1 0 0 0,0-1 1 0 0,1 0-1 0 0,-1 1 1 0 0,1-1-1 0 0,-1 1 0 0 0,1 0 1 0 0,0 0-1 0 0,-1 0 1 0 0,1 0-1 0 0,0 1 0 0 0,-1-1 1 0 0,1 0-1 0 0,0 1 1 0 0,0 0-1 0 0,0-1 0 0 0,0 1 1 0 0,1 0-1 0 0,-1 0 1 0 0,0 0-1 0 0,1 0 0 0 0,-1 0 1 0 0,-1 4-1 0 0,-20 34 82 0 0,1 1 0 0 0,-25 66-1 0 0,-5 10 4 0 0,-12 3-66 0 0,27-53 121 0 0,3 1 0 0 0,-27 75 0 0 0,54-122-277 0 0,0 1 0 0 0,2 0 0 0 0,0 0 1 0 0,1 0-1 0 0,2 1 0 0 0,0-1 0 0 0,1 1 0 0 0,2 0 0 0 0,0-1 0 0 0,1 1 0 0 0,7 28 1 0 0,-7-44-262 0 0,-1-1 1 0 0,2 0 0 0 0,-1 0 0 0 0,0 0-1 0 0,1-1 1 0 0,4 7 0 0 0,-6-11 207 0 0,-1 0 1 0 0,1 0-1 0 0,-1 0 1 0 0,1-1-1 0 0,0 1 0 0 0,0 0 1 0 0,-1 0-1 0 0,1 0 0 0 0,0-1 1 0 0,0 1-1 0 0,0 0 1 0 0,0-1-1 0 0,0 1 0 0 0,0-1 1 0 0,0 1-1 0 0,0-1 0 0 0,0 0 1 0 0,0 1-1 0 0,0-1 1 0 0,0 0-1 0 0,0 0 0 0 0,0 1 1 0 0,0-1-1 0 0,0 0 0 0 0,0 0 1 0 0,0 0-1 0 0,0 0 1 0 0,1-1-1 0 0,-1 1 0 0 0,0 0 1 0 0,0 0-1 0 0,0-1 0 0 0,0 1 1 0 0,0 0-1 0 0,0-1 1 0 0,0 1-1 0 0,0-1 0 0 0,0 1 1 0 0,0-1-1 0 0,-1 0 0 0 0,1 1 1 0 0,2-3-1 0 0,7-7-5648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7.995"/>
    </inkml:context>
    <inkml:brush xml:id="br0">
      <inkml:brushProperty name="width" value="0.05" units="cm"/>
      <inkml:brushProperty name="height" value="0.05" units="cm"/>
      <inkml:brushProperty name="color" value="#E71224"/>
    </inkml:brush>
  </inkml:definitions>
  <inkml:trace contextRef="#ctx0" brushRef="#br0">573 51 10250 0 0,'-1'-4'869'0'0,"0"0"1"0"0,0 0-1 0 0,0 0 0 0 0,-1 1 0 0 0,1-1 1 0 0,-1 0-1 0 0,0 1 0 0 0,0-1 0 0 0,-5-6 0 0 0,6 10-834 0 0,-1-1-1 0 0,1 0 1 0 0,0 1-1 0 0,0-1 1 0 0,0 0-1 0 0,0 1 1 0 0,0-1-1 0 0,-1 1 1 0 0,1 0-1 0 0,0-1 1 0 0,0 1-1 0 0,-1 0 0 0 0,1 0 1 0 0,0 0-1 0 0,-1 0 1 0 0,1 0-1 0 0,0 0 1 0 0,0 0-1 0 0,-1 0 1 0 0,1 1-1 0 0,0-1 1 0 0,0 0-1 0 0,-1 1 1 0 0,1-1-1 0 0,0 1 1 0 0,0 0-1 0 0,0-1 0 0 0,0 1 1 0 0,0 0-1 0 0,0-1 1 0 0,0 1-1 0 0,0 0 1 0 0,0 0-1 0 0,0 0 1 0 0,0 0-1 0 0,-1 2 1 0 0,-24 24-41 0 0,1 1 1 0 0,1 1 0 0 0,2 2 0 0 0,-24 41-1 0 0,-20 29-5 0 0,16-33-33 0 0,2 2 0 0 0,4 2 0 0 0,-50 112 0 0 0,81-151 17 0 0,1 1 0 0 0,2 0-1 0 0,1 1 1 0 0,-6 50-1 0 0,12-61 17 0 0,2 1-1 0 0,1-1 0 0 0,1 1 0 0 0,1-1 0 0 0,1 1 0 0 0,1-1 0 0 0,9 31 0 0 0,-8-41-92 0 0,1-1 0 0 0,0 0 0 0 0,1-1 0 0 0,0 1 0 0 0,1-1 0 0 0,1-1 0 0 0,-1 0 0 0 0,2 0 0 0 0,0-1 0 0 0,0 0 0 0 0,1 0 0 0 0,0-1 0 0 0,0-1 0 0 0,17 10 0 0 0,-6-5-598 0 0,-1-2 0 0 0,1 0 0 0 0,1-2 0 0 0,0 0 0 0 0,0-1 0 0 0,1-2 0 0 0,39 6 0 0 0,-37-10-1681 0 0,37-1 0 0 0,-32-2-3030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8.507"/>
    </inkml:context>
    <inkml:brush xml:id="br0">
      <inkml:brushProperty name="width" value="0.05" units="cm"/>
      <inkml:brushProperty name="height" value="0.05" units="cm"/>
      <inkml:brushProperty name="color" value="#E71224"/>
    </inkml:brush>
  </inkml:definitions>
  <inkml:trace contextRef="#ctx0" brushRef="#br0">691 51 5881 0 0,'6'-1'773'0'0,"1"0"-1"0"0,0-1 1 0 0,-1 0-1 0 0,1 0 1 0 0,-1 0-1 0 0,11-6 1 0 0,16-5-143 0 0,-13 6-417 0 0,-12 5 64 0 0,0-1-1 0 0,0 1 0 0 0,0 0 0 0 0,14-1 1 0 0,-188 12 1095 0 0,63-2-169 0 0,-327 37 1329 0 0,409-40-2617 0 0,-37 13 0 0 0,52-15-150 0 0,0 0 0 0 0,0 1 0 0 0,0-1 0 0 0,1 1 0 0 0,-1 1 0 0 0,1-1 0 0 0,0 1 0 0 0,0 0 0 0 0,0 0 0 0 0,-6 7 0 0 0,3 6-2356 0 0,8-17 2447 0 0,-1 0 0 0 0,1 1 0 0 0,0-1 1 0 0,0 0-1 0 0,0 0 0 0 0,0 1 0 0 0,0-1 1 0 0,0 0-1 0 0,0 0 0 0 0,0 1 0 0 0,0-1 0 0 0,0 0 1 0 0,0 0-1 0 0,0 1 0 0 0,0-1 0 0 0,0 0 1 0 0,0 1-1 0 0,0-1 0 0 0,0 0 0 0 0,0 0 0 0 0,0 1 1 0 0,0-1-1 0 0,0 0 0 0 0,0 0 0 0 0,1 1 1 0 0,-1-1-1 0 0,0 0 0 0 0,0 0 0 0 0,0 0 1 0 0,0 1-1 0 0,1-1 0 0 0,-1 0 0 0 0,0 0 0 0 0,0 0 1 0 0,0 1-1 0 0,1-1 0 0 0,-1 0 0 0 0,0 0 1 0 0,0 0-1 0 0,1 0 0 0 0,-1 0 0 0 0,0 0 1 0 0,0 0-1 0 0,1 0 0 0 0,-1 0 0 0 0,0 1 0 0 0,0-1 1 0 0,1 0-1 0 0,-1 0 0 0 0,0 0 0 0 0,1 0 1 0 0,-1-1-1 0 0,0 1 0 0 0,0 0 0 0 0,1 0 1 0 0,-1 0-1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8.940"/>
    </inkml:context>
    <inkml:brush xml:id="br0">
      <inkml:brushProperty name="width" value="0.05" units="cm"/>
      <inkml:brushProperty name="height" value="0.05" units="cm"/>
      <inkml:brushProperty name="color" value="#E71224"/>
    </inkml:brush>
  </inkml:definitions>
  <inkml:trace contextRef="#ctx0" brushRef="#br0">7 0 7922 0 0,'3'8'8641'0'0,"-2"-8"-8566"0"0,-1 0-1 0 0,0 1 1 0 0,1 0 0 0 0,-1-1-1 0 0,1 1 1 0 0,-1-1 0 0 0,0 1-1 0 0,0-1 1 0 0,1 1 0 0 0,-1-1-1 0 0,0 1 1 0 0,0 0-1 0 0,0-1 1 0 0,0 1 0 0 0,0 0-1 0 0,0-1 1 0 0,0 1 0 0 0,0-1-1 0 0,0 1 1 0 0,0 1 0 0 0,-7 47 2 0 0,3 0 0 0 0,2 1 0 0 0,6 83 0 0 0,1-6 52 0 0,-13 183 607 0 0,7-293-955 0 0,3 36-1347 0 0,-2-49 1104 0 0,0-1 1 0 0,1 0 0 0 0,0 0-1 0 0,0 0 1 0 0,0 0 0 0 0,0 0 0 0 0,0 0-1 0 0,2 2 1 0 0,-2-4 246 0 0,-1-1 1 0 0,1 0 0 0 0,-1 1-1 0 0,0-1 1 0 0,1 0 0 0 0,-1 0-1 0 0,1 1 1 0 0,-1-1 0 0 0,0 0-1 0 0,1 0 1 0 0,-1 0 0 0 0,1 1-1 0 0,-1-1 1 0 0,1 0 0 0 0,-1 0-1 0 0,1 0 1 0 0,-1 0-1 0 0,1 0 1 0 0,-1 0 0 0 0,1 0-1 0 0,-1 0 1 0 0,1 0 0 0 0,-1 0-1 0 0,1-1 1 0 0,-1 1 0 0 0,1 0-1 0 0,-1 0 1 0 0,1 0 0 0 0,-1-1-1 0 0,0 1 1 0 0,1 0 0 0 0,-1 0-1 0 0,1-1 1 0 0,-1 1-1 0 0,0 0 1 0 0,1-1 0 0 0,-1 1-1 0 0,0 0 1 0 0,1-1 0 0 0,-1 0-1 0 0,8-7-4355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9.420"/>
    </inkml:context>
    <inkml:brush xml:id="br0">
      <inkml:brushProperty name="width" value="0.05" units="cm"/>
      <inkml:brushProperty name="height" value="0.05" units="cm"/>
      <inkml:brushProperty name="color" value="#E71224"/>
    </inkml:brush>
  </inkml:definitions>
  <inkml:trace contextRef="#ctx0" brushRef="#br0">368 6 9786 0 0,'28'-6'5924'0'0,"-4"6"-4562"0"0,-21 1-1390 0 0,0 0-1 0 0,0 0 1 0 0,0 0 0 0 0,0 0 0 0 0,0 0-1 0 0,-1 1 1 0 0,1-1 0 0 0,0 1 0 0 0,-1-1-1 0 0,1 1 1 0 0,-1 0 0 0 0,0 0-1 0 0,0 1 1 0 0,0-1 0 0 0,3 4 0 0 0,20 25 148 0 0,-2 2 0 0 0,-2 0 0 0 0,-1 1 0 0 0,-2 1 0 0 0,-1 1 0 0 0,-1 1 0 0 0,-3 0 0 0 0,-1 1 0 0 0,-1 0 0 0 0,5 41 0 0 0,-12-43-64 0 0,-2-1-1 0 0,-2 1 1 0 0,-1 0 0 0 0,-1-1 0 0 0,-2 0-1 0 0,-2 1 1 0 0,-1-1 0 0 0,-2-1 0 0 0,-1 0-1 0 0,-2 0 1 0 0,-1-1 0 0 0,-1 0 0 0 0,-2-2-1 0 0,-27 41 1 0 0,-13 12-746 0 0,-99 112 0 0 0,118-155-1185 0 0,-2-3 0 0 0,-1 0 0 0 0,-3-3 1 0 0,-62 41-1 0 0,56-46-3955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4.453"/>
    </inkml:context>
    <inkml:brush xml:id="br0">
      <inkml:brushProperty name="width" value="0.05" units="cm"/>
      <inkml:brushProperty name="height" value="0.05" units="cm"/>
      <inkml:brushProperty name="color" value="#E71224"/>
    </inkml:brush>
  </inkml:definitions>
  <inkml:trace contextRef="#ctx0" brushRef="#br0">47 319 12211 0 0,'6'-29'2468'0'0,"14"-36"0"0"0,-16 55-2175 0 0,0 0-1 0 0,1 0 0 0 0,0 1 0 0 0,1-1 1 0 0,0 1-1 0 0,0 1 0 0 0,8-9 0 0 0,-3 5-185 0 0,7-8 183 0 0,0 1 0 0 0,41-32-1 0 0,-52 46-261 0 0,1 0-1 0 0,0 1 1 0 0,0 0-1 0 0,0 0 0 0 0,0 0 1 0 0,0 1-1 0 0,1 1 1 0 0,0-1-1 0 0,0 1 1 0 0,-1 1-1 0 0,1 0 0 0 0,14-1 1 0 0,-14 2-23 0 0,-1 0 0 0 0,1 1 0 0 0,-1 0 1 0 0,0 0-1 0 0,1 1 0 0 0,-1 0 0 0 0,0 1 0 0 0,0-1 1 0 0,0 1-1 0 0,0 1 0 0 0,-1 0 0 0 0,12 7 0 0 0,-11-5-24 0 0,-1 1-1 0 0,0-1 0 0 0,-1 1 1 0 0,1 0-1 0 0,-1 1 1 0 0,-1 0-1 0 0,0 0 0 0 0,0 0 1 0 0,0 0-1 0 0,-1 1 0 0 0,4 9 1 0 0,-3-5 4 0 0,0 1 1 0 0,-1 0-1 0 0,-1 0 1 0 0,0 1-1 0 0,-1-1 0 0 0,0 1 1 0 0,-1-1-1 0 0,-1 1 1 0 0,0-1-1 0 0,-1 1 1 0 0,-1-1-1 0 0,-6 29 1 0 0,5-33 14 0 0,-1 0 1 0 0,0 0 0 0 0,0 0 0 0 0,-1-1-1 0 0,0 0 1 0 0,0 0 0 0 0,-1 0 0 0 0,-1 0-1 0 0,1-1 1 0 0,-1 0 0 0 0,-1-1 0 0 0,0 1-1 0 0,0-1 1 0 0,0-1 0 0 0,0 1 0 0 0,-1-2 0 0 0,0 1-1 0 0,-14 5 1 0 0,0-2 39 0 0,1-1 0 0 0,-2-1 1 0 0,1-1-1 0 0,0 0 0 0 0,-1-2 0 0 0,-36 1 0 0 0,-43-5-2402 0 0,1-7-6699 0 0,88 5 2905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9.933"/>
    </inkml:context>
    <inkml:brush xml:id="br0">
      <inkml:brushProperty name="width" value="0.05" units="cm"/>
      <inkml:brushProperty name="height" value="0.05" units="cm"/>
      <inkml:brushProperty name="color" value="#E71224"/>
    </inkml:brush>
  </inkml:definitions>
  <inkml:trace contextRef="#ctx0" brushRef="#br0">955 67 12051 0 0,'0'-1'380'0'0,"0"-1"1"0"0,0 1 0 0 0,0-1 0 0 0,-1 1-1 0 0,1-1 1 0 0,-1 1 0 0 0,1-1 0 0 0,-1 1-1 0 0,1 0 1 0 0,-1-1 0 0 0,0 1 0 0 0,0 0-1 0 0,1-1 1 0 0,-1 1 0 0 0,0 0 0 0 0,0 0 0 0 0,0 0-1 0 0,-1 0 1 0 0,-1-2 0 0 0,-1 1-222 0 0,1-1 0 0 0,-1 1 1 0 0,0 0-1 0 0,-1 0 0 0 0,1 1 0 0 0,-8-3 0 0 0,-3 1-482 0 0,-1 0 0 0 0,-30-1 0 0 0,-37 0-151 0 0,-206-4 212 0 0,196 9 341 0 0,-101 14 0 0 0,189-14-170 0 0,-20 2-623 0 0,-38 11-1 0 0,58-13 234 0 0,0 0 1 0 0,-1 1-1 0 0,1 0 0 0 0,0 0 0 0 0,1 1 1 0 0,-1-1-1 0 0,0 1 0 0 0,1 0 0 0 0,-1 0 0 0 0,1 1 1 0 0,0-1-1 0 0,0 1 0 0 0,-6 7 0 0 0,7-3-1974 0 0,3-1-3471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0.309"/>
    </inkml:context>
    <inkml:brush xml:id="br0">
      <inkml:brushProperty name="width" value="0.05" units="cm"/>
      <inkml:brushProperty name="height" value="0.05" units="cm"/>
      <inkml:brushProperty name="color" value="#E71224"/>
    </inkml:brush>
  </inkml:definitions>
  <inkml:trace contextRef="#ctx0" brushRef="#br0">615 1 11723 0 0,'14'7'7332'0'0,"-32"-5"-7053"0"0,-2-2-402 0 0,-90 10-816 0 0,7-2-2152 0 0,-146 30-1 0 0,164-19-566 0 0,41-8-2108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1.080"/>
    </inkml:context>
    <inkml:brush xml:id="br0">
      <inkml:brushProperty name="width" value="0.05" units="cm"/>
      <inkml:brushProperty name="height" value="0.05" units="cm"/>
      <inkml:brushProperty name="color" value="#E71224"/>
    </inkml:brush>
  </inkml:definitions>
  <inkml:trace contextRef="#ctx0" brushRef="#br0">683 30 5569 0 0,'-1'-1'515'0'0,"0"-1"-1"0"0,0 1 1 0 0,0 0 0 0 0,0-1-1 0 0,0 1 1 0 0,0 0 0 0 0,0 0-1 0 0,-1 0 1 0 0,1 0 0 0 0,-1 0-1 0 0,-1-1 1 0 0,-21-8 1020 0 0,16 9-1541 0 0,1-1-1 0 0,0 1 0 0 0,0 1 1 0 0,-14-1-1 0 0,4 4 23 0 0,0 0-1 0 0,0 0 1 0 0,0 2 0 0 0,0 0 0 0 0,1 1-1 0 0,-21 11 1 0 0,13-5-32 0 0,1 1 0 0 0,0 1 0 0 0,-30 25 1 0 0,20-11 4 0 0,2 2 0 0 0,0 1 1 0 0,2 1-1 0 0,2 1 1 0 0,1 2-1 0 0,-27 46 1 0 0,38-54 50 0 0,1 1 0 0 0,2 0 0 0 0,0 1 0 0 0,2 1-1 0 0,2 0 1 0 0,0 0 0 0 0,2 1 0 0 0,1 0 0 0 0,-1 42 0 0 0,4-11 253 0 0,-1-22 99 0 0,3 0 0 0 0,8 77 1 0 0,-8-115-347 0 0,0 0 1 0 0,1 0 0 0 0,-1 0-1 0 0,1 0 1 0 0,0 0 0 0 0,0-1 0 0 0,-1 1-1 0 0,1 0 1 0 0,0 0 0 0 0,1-1 0 0 0,-1 1-1 0 0,0 0 1 0 0,0-1 0 0 0,1 1 0 0 0,-1-1-1 0 0,1 0 1 0 0,-1 1 0 0 0,1-1-1 0 0,-1 0 1 0 0,1 0 0 0 0,0 0 0 0 0,0 0-1 0 0,0 0 1 0 0,-1 0 0 0 0,1-1 0 0 0,0 1-1 0 0,0-1 1 0 0,0 1 0 0 0,0-1 0 0 0,0 0-1 0 0,0 0 1 0 0,0 0 0 0 0,0 0-1 0 0,0 0 1 0 0,0 0 0 0 0,0 0 0 0 0,2-1-1 0 0,10-2 117 0 0,0 0-1 0 0,0 0 1 0 0,-1-2-1 0 0,17-7 1 0 0,-16 7-127 0 0,85-39 171 0 0,-3-4 0 0 0,107-72 1 0 0,-148 83-167 0 0,-3-2 0 0 0,-1-2 1 0 0,-1-3-1 0 0,-3-2 0 0 0,43-54 1 0 0,-84 92 28 0 0,0 0-1 0 0,0 0 1 0 0,-1 0 0 0 0,-1-1 0 0 0,1 0 0 0 0,-2 0 0 0 0,1 0 0 0 0,-1 0 0 0 0,0-1-1 0 0,-1 0 1 0 0,0 1 0 0 0,-1-1 0 0 0,0 0 0 0 0,0-18 0 0 0,-1 23-64 0 0,-1 0-1 0 0,0 0 1 0 0,1 1 0 0 0,-1-1 0 0 0,-1 0-1 0 0,1 1 1 0 0,-1-1 0 0 0,0 1 0 0 0,0-1-1 0 0,0 1 1 0 0,0 0 0 0 0,-1 0 0 0 0,0 0-1 0 0,0 0 1 0 0,0 1 0 0 0,0-1 0 0 0,0 1-1 0 0,-1-1 1 0 0,0 1 0 0 0,1 0 0 0 0,-1 1-1 0 0,0-1 1 0 0,-1 1 0 0 0,1 0 0 0 0,0 0-1 0 0,-1 0 1 0 0,1 0 0 0 0,-1 1 0 0 0,1 0-1 0 0,-1 0 1 0 0,-9-1 0 0 0,5 1-46 0 0,0 0-1 0 0,1 0 1 0 0,-1 1 0 0 0,0 1 0 0 0,0 0-1 0 0,1 0 1 0 0,-1 0 0 0 0,0 1-1 0 0,1 1 1 0 0,0-1 0 0 0,-1 1 0 0 0,1 1-1 0 0,0-1 1 0 0,0 1 0 0 0,1 1-1 0 0,0 0 1 0 0,-12 9 0 0 0,10-6 38 0 0,0 1 0 0 0,1 0 0 0 0,0 1 1 0 0,0 0-1 0 0,1 0 0 0 0,0 1 0 0 0,1 0 0 0 0,0 0 1 0 0,1 0-1 0 0,1 1 0 0 0,-7 21 0 0 0,2 3 51 0 0,-6 23 28 0 0,-2 0 0 0 0,-2-1 0 0 0,-40 80 0 0 0,-40 69 289 0 0,86-173-317 0 0,1 0 0 0 0,3 1-1 0 0,0 0 1 0 0,-4 48 0 0 0,9-42-216 0 0,-10 79-525 0 0,10-102-703 0 0,0 0 1 0 0,-9 22 0 0 0,13-39 1067 0 0,0 0 0 0 0,-1 0 0 0 0,1 1 0 0 0,-1-1 0 0 0,1 0 0 0 0,-1 0 0 0 0,0 0 0 0 0,1 0 0 0 0,-1 0 0 0 0,0 0 0 0 0,0 0 0 0 0,0 0 0 0 0,1 0 0 0 0,-1 0 0 0 0,0 0 1 0 0,0 0-1 0 0,-1 0 0 0 0,1-1 0 0 0,-2 2 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1.758"/>
    </inkml:context>
    <inkml:brush xml:id="br0">
      <inkml:brushProperty name="width" value="0.05" units="cm"/>
      <inkml:brushProperty name="height" value="0.05" units="cm"/>
      <inkml:brushProperty name="color" value="#E71224"/>
    </inkml:brush>
  </inkml:definitions>
  <inkml:trace contextRef="#ctx0" brushRef="#br0">343 37 8282 0 0,'-1'-2'517'0'0,"0"1"-1"0"0,1-1 1 0 0,-1 0 0 0 0,1 0 0 0 0,-1 0 0 0 0,1 0-1 0 0,0 0 1 0 0,0 0 0 0 0,0 0 0 0 0,0 0 0 0 0,0-2-1 0 0,-1-7-863 0 0,-1 11 356 0 0,1 0 1 0 0,0 0-1 0 0,0 0 0 0 0,-1 0 1 0 0,1 0-1 0 0,0 0 0 0 0,0 0 1 0 0,-1 1-1 0 0,1-1 1 0 0,0 0-1 0 0,0 1 0 0 0,0-1 1 0 0,0 1-1 0 0,-2 1 0 0 0,-11 5 162 0 0,0 1 0 0 0,1 0 0 0 0,0 1-1 0 0,0 1 1 0 0,1 0 0 0 0,1 0-1 0 0,-1 2 1 0 0,2-1 0 0 0,-1 1 0 0 0,-8 15-1 0 0,-15 23-161 0 0,-33 69-1 0 0,56-97 31 0 0,0-2-53 0 0,2 0-1 0 0,0 0 1 0 0,2 1-1 0 0,0 0 1 0 0,1 1-1 0 0,1 0 1 0 0,1-1-1 0 0,1 2 1 0 0,1-1-1 0 0,1 0 1 0 0,1 0-1 0 0,1 0 1 0 0,1 1-1 0 0,1-1 1 0 0,1 0-1 0 0,1-1 1 0 0,0 1-1 0 0,2-1 1 0 0,1 0-1 0 0,0-1 1 0 0,18 32-1 0 0,-16-35 111 0 0,0-1 0 0 0,1 0 0 0 0,1 0-1 0 0,0-1 1 0 0,1-1 0 0 0,22 19 0 0 0,-29-29-259 0 0,0 0 0 0 0,0 0 0 0 0,0 0 1 0 0,0-1-1 0 0,1 0 0 0 0,-1 0 0 0 0,1-1 1 0 0,13 4-1 0 0,-14-5-347 0 0,0-1-1 0 0,-1 1 1 0 0,1-1 0 0 0,-1 0 0 0 0,1-1 0 0 0,0 1 0 0 0,-1-1-1 0 0,1 0 1 0 0,-1-1 0 0 0,0 1 0 0 0,1-1 0 0 0,8-4-1 0 0,8-6-5320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2.184"/>
    </inkml:context>
    <inkml:brush xml:id="br0">
      <inkml:brushProperty name="width" value="0.05" units="cm"/>
      <inkml:brushProperty name="height" value="0.05" units="cm"/>
      <inkml:brushProperty name="color" value="#E71224"/>
    </inkml:brush>
  </inkml:definitions>
  <inkml:trace contextRef="#ctx0" brushRef="#br0">2 1 7562 0 0,'3'1'528'0'0,"0"1"0"0"0,0-1 1 0 0,-1 1-1 0 0,1 0 0 0 0,-1 0 1 0 0,1 0-1 0 0,-1 0 0 0 0,0 0 1 0 0,0 1-1 0 0,0-1 0 0 0,0 1 1 0 0,2 3-1 0 0,-2-3-283 0 0,-1 1 0 0 0,0-1 0 0 0,1 0 1 0 0,-1 1-1 0 0,-1-1 0 0 0,1 1 0 0 0,0-1 0 0 0,-1 1 0 0 0,0 6 1 0 0,-1 4-392 0 0,-1 0 1 0 0,-1 0 0 0 0,0 0-1 0 0,-9 22 1 0 0,-3 17 1316 0 0,12-33-1042 0 0,0 0-1 0 0,2 1 0 0 0,1-1 1 0 0,0 0-1 0 0,1 1 0 0 0,7 33 1 0 0,39 116 59 0 0,-5-30-1424 0 0,-40-120-1086 0 0,-2-16-840 0 0,-2-13-512 0 0,-1-1-1904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2.623"/>
    </inkml:context>
    <inkml:brush xml:id="br0">
      <inkml:brushProperty name="width" value="0.05" units="cm"/>
      <inkml:brushProperty name="height" value="0.05" units="cm"/>
      <inkml:brushProperty name="color" value="#E71224"/>
    </inkml:brush>
  </inkml:definitions>
  <inkml:trace contextRef="#ctx0" brushRef="#br0">0 173 10066 0 0,'0'-1'380'0'0,"0"0"0"0"0,0 0 0 0 0,0 0 0 0 0,0 0 0 0 0,1 0-1 0 0,-1 0 1 0 0,0 0 0 0 0,1 0 0 0 0,-1 0 0 0 0,0 0 0 0 0,1 0 0 0 0,-1 0 0 0 0,1 0-1 0 0,-1 0 1 0 0,1 0 0 0 0,0 0 0 0 0,0 0 0 0 0,-1 0 0 0 0,1 1 0 0 0,0-1 0 0 0,1-1-1 0 0,0 1-126 0 0,0 0 1 0 0,1 0-1 0 0,-1 0 0 0 0,0 0 0 0 0,0 0 0 0 0,0 1 0 0 0,1-1 0 0 0,-1 1 0 0 0,0 0 0 0 0,3-1 0 0 0,9 2-564 0 0,-1 0 0 0 0,0 0 1 0 0,15 4-1 0 0,-6-2 977 0 0,-10-1-753 0 0,1-1 0 0 0,-1 0 0 0 0,1-1 0 0 0,0-1 0 0 0,-1 0 0 0 0,1 0 0 0 0,-1-1 0 0 0,0-1 0 0 0,0 0 0 0 0,0-1 0 0 0,0 0 0 0 0,0-1 0 0 0,-1 0 0 0 0,1-1 0 0 0,-2 0 0 0 0,1-1 0 0 0,16-14 0 0 0,-17 13-566 0 0,1 0 0 0 0,-1 1 0 0 0,1 0-1 0 0,1 1 1 0 0,-1 0 0 0 0,1 1 0 0 0,0 0 0 0 0,14-3 0 0 0,10-1-3610 0 0,55-6 0 0 0,-66 11-389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3.032"/>
    </inkml:context>
    <inkml:brush xml:id="br0">
      <inkml:brushProperty name="width" value="0.05" units="cm"/>
      <inkml:brushProperty name="height" value="0.05" units="cm"/>
      <inkml:brushProperty name="color" value="#E71224"/>
    </inkml:brush>
  </inkml:definitions>
  <inkml:trace contextRef="#ctx0" brushRef="#br0">130 0 11482 0 0,'2'0'431'0'0,"0"0"0"0"0,0 1-1 0 0,1-1 1 0 0,-1 0-1 0 0,0 1 1 0 0,0-1 0 0 0,0 1-1 0 0,1 0 1 0 0,-1 0-1 0 0,0 0 1 0 0,0 0 0 0 0,2 2-1 0 0,-1-1-200 0 0,0 0-1 0 0,-1 0 0 0 0,1 1 1 0 0,-1-1-1 0 0,0 1 0 0 0,0 0 1 0 0,3 4-1 0 0,1 5-515 0 0,0 1-1 0 0,-1 0 0 0 0,5 19 0 0 0,2 5 786 0 0,35 66-346 0 0,-24-54-71 0 0,23 68 1 0 0,-41-99-94 0 0,0 0 1 0 0,-1 1 0 0 0,-1-1 0 0 0,-1 1 0 0 0,-1 0 0 0 0,0 0 0 0 0,-4 31 0 0 0,0-24-130 0 0,-2-1 1 0 0,-1 0-1 0 0,-1-1 1 0 0,-2 0-1 0 0,-12 28 0 0 0,1-12-772 0 0,-2-1-1 0 0,-29 40 1 0 0,43-68 509 0 0,0-1 1 0 0,-1 0-1 0 0,0 0 1 0 0,0-1-1 0 0,-1-1 1 0 0,-21 15-1 0 0,25-19 10 0 0,-1 0 0 0 0,0 0-1 0 0,0-1 1 0 0,-1 0 0 0 0,1 0-1 0 0,-1-1 1 0 0,1 1-1 0 0,-1-2 1 0 0,0 1 0 0 0,0-1-1 0 0,1 0 1 0 0,-14-1-1 0 0,3-2-4699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0:53.422"/>
    </inkml:context>
    <inkml:brush xml:id="br0">
      <inkml:brushProperty name="width" value="0.05" units="cm"/>
      <inkml:brushProperty name="height" value="0.05" units="cm"/>
      <inkml:brushProperty name="color" value="#E71224"/>
    </inkml:brush>
  </inkml:definitions>
  <inkml:trace contextRef="#ctx0" brushRef="#br0">495 219 14987 0 0,'18'-8'4664'0'0,"-13"-3"-3943"0"0,-6 10-784 0 0,1 1-1 0 0,-1-1 1 0 0,1 0-1 0 0,-1 0 1 0 0,0 1-1 0 0,0-1 1 0 0,1 0-1 0 0,-1 1 1 0 0,0-1-1 0 0,0 1 0 0 0,0-1 1 0 0,1 1-1 0 0,-1-1 1 0 0,0 1-1 0 0,0 0 1 0 0,0 0-1 0 0,0-1 1 0 0,0 1-1 0 0,0 0 1 0 0,0 0-1 0 0,0 0 1 0 0,0 0-1 0 0,0 0 1 0 0,0 0-1 0 0,0 0 1 0 0,0 0-1 0 0,0 0 1 0 0,0 0-1 0 0,1 1 1 0 0,-1-1-1 0 0,-2 1 1 0 0,-34 3 8 0 0,-1-2-1 0 0,0-1 1 0 0,1-2-1 0 0,-1-1 1 0 0,-60-13-1 0 0,12 3-101 0 0,70 10-262 0 0,-1 1 0 0 0,-22 1 0 0 0,34 1-420 0 0,0-1 0 0 0,-1 1 1 0 0,1 0-1 0 0,0 0 1 0 0,0 1-1 0 0,-9 3 0 0 0</inkml:trace>
  <inkml:trace contextRef="#ctx0" brushRef="#br0" timeOffset="1">449 0 8626 0 0,'-29'5'7253'0'0,"-6"6"-4528"0"0,-43 24-5842 0 0,-24 8-4014 0 0,79-36 1624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8.578"/>
    </inkml:context>
    <inkml:brush xml:id="br0">
      <inkml:brushProperty name="width" value="0.05" units="cm"/>
      <inkml:brushProperty name="height" value="0.05" units="cm"/>
      <inkml:brushProperty name="color" value="#E71224"/>
    </inkml:brush>
  </inkml:definitions>
  <inkml:trace contextRef="#ctx0" brushRef="#br0">1 66 5689 0 0,'38'-10'4481'0'0,"-32"10"-4285"0"0,-1-1 1 0 0,1 0-1 0 0,0 0 0 0 0,-1 0 1 0 0,0-1-1 0 0,1 0 0 0 0,-1 0 0 0 0,0 0 1 0 0,0-1-1 0 0,0 1 0 0 0,0-1 1 0 0,0 0-1 0 0,-1-1 0 0 0,1 1 1 0 0,5-7-1 0 0,-7-5 1950 0 0,-2 25-1190 0 0,17 40-890 0 0,2-1 0 0 0,2 0 1 0 0,33 51-1 0 0,-42-77-3 0 0,27 44 156 0 0,4-2 1 0 0,2-1-1 0 0,74 78 0 0 0,-115-137-184 0 0,0 1 31 0 0,0 0 1 0 0,1 0-1 0 0,0-1 0 0 0,0 1 0 0 0,10 5 1 0 0,-16-9-75 0 0,0 0 1 0 0,0 1 0 0 0,-1-1 0 0 0,1 0-1 0 0,-1 0 1 0 0,1 0 0 0 0,-1 0 0 0 0,0 0-1 0 0,0 0 1 0 0,0 0 0 0 0,0 0 0 0 0,-1 2-1 0 0,-18 33-64 0 0,4-13 73 0 0,-2-1 0 0 0,-1 0 0 0 0,-1-1 0 0 0,-41 36 1 0 0,-27 28 16 0 0,63-58-27 0 0,-11 12 160 0 0,-37 55 1 0 0,63-79-162 0 0,0 0 0 0 0,1 1 0 0 0,1 0 0 0 0,0 1 0 0 0,2-1-1 0 0,0 1 1 0 0,-5 24 0 0 0,7-20-1006 0 0,1 1 0 0 0,0 44 0 0 0,4-53-1133 0 0,0 1 0 0 0,1-1 0 0 0,4 17 0 0 0,-2-16-3824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3.499"/>
    </inkml:context>
    <inkml:brush xml:id="br0">
      <inkml:brushProperty name="width" value="0.05" units="cm"/>
      <inkml:brushProperty name="height" value="0.05" units="cm"/>
      <inkml:brushProperty name="color" value="#E71224"/>
    </inkml:brush>
  </inkml:definitions>
  <inkml:trace contextRef="#ctx0" brushRef="#br0">215 1 9466 0 0,'-1'2'6830'0'0,"1"6"-4372"0"0,2 14-3220 0 0,-1-14 1422 0 0,0 15-635 0 0,-1 0-1 0 0,-1 0 1 0 0,-1 0-1 0 0,-1 0 1 0 0,-1 0-1 0 0,-13 41 1 0 0,-5-2 82 0 0,-33 62 0 0 0,13-32-69 0 0,29-61-129 0 0,0 0 0 0 0,3 1-1 0 0,0 1 1 0 0,2 0 0 0 0,1 0 0 0 0,-4 66 0 0 0,11-86 55 0 0,0-1 0 0 0,1 1 0 0 0,0 0 0 0 0,1-1-1 0 0,0 1 1 0 0,1-1 0 0 0,1 1 0 0 0,0-1 0 0 0,0 0 0 0 0,1 0 0 0 0,1-1 0 0 0,0 0 0 0 0,0 0 0 0 0,1 0 0 0 0,1-1 0 0 0,0 0 0 0 0,0 0 0 0 0,1-1 0 0 0,0 0 0 0 0,0 0 0 0 0,16 10 0 0 0,-11-10-412 0 0,0 0 0 0 0,1-1 1 0 0,0-1-1 0 0,0 0 0 0 0,1-1 0 0 0,0-1 0 0 0,18 5 1 0 0,-25-9 26 0 0,0 1-1 0 0,-1-1 1 0 0,1 0 0 0 0,0-1 0 0 0,0 0 0 0 0,0 0 0 0 0,0-1 0 0 0,-1 0 0 0 0,1-1 0 0 0,0 0 0 0 0,-1 0 0 0 0,0-1 0 0 0,1 0 0 0 0,-1 0 0 0 0,10-6 0 0 0,6-8-4777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5.122"/>
    </inkml:context>
    <inkml:brush xml:id="br0">
      <inkml:brushProperty name="width" value="0.05" units="cm"/>
      <inkml:brushProperty name="height" value="0.05" units="cm"/>
      <inkml:brushProperty name="color" value="#E71224"/>
    </inkml:brush>
  </inkml:definitions>
  <inkml:trace contextRef="#ctx0" brushRef="#br0">391 181 9258 0 0,'0'-6'501'0'0,"1"0"0"0"0,-1-1-1 0 0,0 1 1 0 0,-1 0 0 0 0,1 0 0 0 0,-1 0 0 0 0,0 0-1 0 0,-1 0 1 0 0,0 0 0 0 0,0 0 0 0 0,0 0 0 0 0,0 1-1 0 0,-1-1 1 0 0,-6-9 0 0 0,4 7-226 0 0,-1 0 0 0 0,0 1 0 0 0,0 0 1 0 0,-1 0-1 0 0,0 1 0 0 0,0-1 0 0 0,-1 1 0 0 0,1 1 0 0 0,-10-6 1 0 0,14 10-241 0 0,1 0 1 0 0,-1-1-1 0 0,1 1 1 0 0,-1 0-1 0 0,0 1 1 0 0,1-1-1 0 0,-1 0 1 0 0,0 1-1 0 0,1-1 1 0 0,-1 1-1 0 0,0 0 1 0 0,0 0 0 0 0,1 0-1 0 0,-1 0 1 0 0,0 1-1 0 0,0-1 1 0 0,1 1-1 0 0,-6 1 1 0 0,3 0-23 0 0,1 1-1 0 0,-1-1 1 0 0,1 1 0 0 0,0 0 0 0 0,-1 0-1 0 0,1 0 1 0 0,1 1 0 0 0,-1 0 0 0 0,-5 6 0 0 0,-2 5-7 0 0,1 1 1 0 0,0 0-1 0 0,1 1 1 0 0,-10 26 0 0 0,18-40 2 0 0,-9 22 12 0 0,1 0 0 0 0,-8 34 0 0 0,15-54 9 0 0,1 1 0 0 0,0 0 0 0 0,0-1 0 0 0,1 1 0 0 0,-1 0 1 0 0,1-1-1 0 0,1 1 0 0 0,-1 0 0 0 0,1-1 0 0 0,0 1 0 0 0,0-1 1 0 0,0 1-1 0 0,1-1 0 0 0,0 1 0 0 0,0-1 0 0 0,0 0 0 0 0,5 8 0 0 0,-4-11 0 0 0,-1 0-1 0 0,0 0 0 0 0,1-1 0 0 0,-1 1 0 0 0,1 0 0 0 0,0-1 1 0 0,-1 1-1 0 0,1-1 0 0 0,0 0 0 0 0,0 0 0 0 0,0 0 0 0 0,0-1 1 0 0,0 1-1 0 0,0 0 0 0 0,0-1 0 0 0,0 0 0 0 0,0 0 0 0 0,0 0 1 0 0,0 0-1 0 0,0 0 0 0 0,0-1 0 0 0,0 0 0 0 0,4 0 0 0 0,6-2 17 0 0,-1-1 0 0 0,0 0-1 0 0,1 0 1 0 0,11-8 0 0 0,-10 4-41 0 0,1 0 0 0 0,-2-2 0 0 0,1 0-1 0 0,-1 0 1 0 0,-1-2 0 0 0,0 1 0 0 0,-1-1 0 0 0,0-1 0 0 0,0 0 0 0 0,-2-1 0 0 0,1 0 0 0 0,-2 0 0 0 0,0-1 0 0 0,-1 0 0 0 0,0 0 0 0 0,8-31 0 0 0,-14 42-16 0 0,0 0-1 0 0,0 0 1 0 0,-1 0 0 0 0,1-1 0 0 0,-1 1 0 0 0,0 0 0 0 0,0 0 0 0 0,-1 0 0 0 0,1 0 0 0 0,-1 0-1 0 0,-2-8 1 0 0,-1 13-79 0 0,2 8 63 0 0,2 8-2 0 0,24 132-16 0 0,14 127-142 0 0,-36-256 175 0 0,-2 0 1 0 0,0 0 0 0 0,-1 0 0 0 0,-1 0 0 0 0,-1 0 0 0 0,0 0-1 0 0,-2-1 1 0 0,-9 26 0 0 0,12-38 17 0 0,-1 0 0 0 0,0 0 0 0 0,-1-1-1 0 0,1 1 1 0 0,-2-1 0 0 0,1 0 0 0 0,0 0 0 0 0,-1 0 0 0 0,0 0-1 0 0,-1-1 1 0 0,1 0 0 0 0,-1 0 0 0 0,0 0 0 0 0,0-1 0 0 0,0 0-1 0 0,-1 0 1 0 0,1-1 0 0 0,-1 0 0 0 0,0 0 0 0 0,0 0 0 0 0,0-1-1 0 0,-1 0 1 0 0,1 0 0 0 0,-15 1 0 0 0,3-3-93 0 0,0 0 1 0 0,0-2 0 0 0,0 0-1 0 0,0-1 1 0 0,1 0-1 0 0,-1-2 1 0 0,1 0-1 0 0,0-2 1 0 0,0 1-1 0 0,-22-14 1 0 0,26 13-1985 0 0,1-1 1 0 0,-1-1-1 0 0,2-1 1 0 0,-15-12-1 0 0,14 8-4702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3.934"/>
    </inkml:context>
    <inkml:brush xml:id="br0">
      <inkml:brushProperty name="width" value="0.05" units="cm"/>
      <inkml:brushProperty name="height" value="0.05" units="cm"/>
      <inkml:brushProperty name="color" value="#E71224"/>
    </inkml:brush>
  </inkml:definitions>
  <inkml:trace contextRef="#ctx0" brushRef="#br0">1 246 11955 0 0,'6'-13'7371'0'0,"16"-9"-7630"0"0,-12 13 341 0 0,6-7-975 0 0,0 2 0 0 0,0 0 0 0 0,1 1 0 0 0,1 0 0 0 0,0 2 0 0 0,1 0-1 0 0,39-16 1 0 0,148-41-5688 0 0,-187 63 5770 0 0,17-5-3793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4.354"/>
    </inkml:context>
    <inkml:brush xml:id="br0">
      <inkml:brushProperty name="width" value="0.05" units="cm"/>
      <inkml:brushProperty name="height" value="0.05" units="cm"/>
      <inkml:brushProperty name="color" value="#E71224"/>
    </inkml:brush>
  </inkml:definitions>
  <inkml:trace contextRef="#ctx0" brushRef="#br0">890 1 12115 0 0,'-36'12'5895'0'0,"-26"-4"-4972"0"0,12-2-801 0 0,-135 36-117 0 0,-43 8 30 0 0,178-42-81 0 0,1-2-1 0 0,-81-1 1 0 0,125-5-55 0 0,-46-5-162 0 0,48 5-17 0 0,0-1 0 0 0,0 1-1 0 0,0-1 1 0 0,0 0 0 0 0,0 0 0 0 0,0 0-1 0 0,0-1 1 0 0,0 1 0 0 0,1-1 0 0 0,-1 1-1 0 0,0-1 1 0 0,1 0 0 0 0,-4-3-1 0 0,6 4 59 0 0,0 0-1 0 0,0 0 0 0 0,0 0 0 0 0,0 1 1 0 0,-1-1-1 0 0,1 0 0 0 0,0 0 0 0 0,1 0 1 0 0,-1 1-1 0 0,0-1 0 0 0,0 0 0 0 0,0 0 1 0 0,0 0-1 0 0,1 1 0 0 0,-1-1 0 0 0,0 0 1 0 0,1 0-1 0 0,-1 1 0 0 0,0-1 0 0 0,1 0 1 0 0,-1 1-1 0 0,1-1 0 0 0,-1 0 0 0 0,1 1 1 0 0,0-1-1 0 0,-1 1 0 0 0,1-1 0 0 0,-1 1 1 0 0,1-1-1 0 0,1 0 0 0 0,8-8-5348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4.822"/>
    </inkml:context>
    <inkml:brush xml:id="br0">
      <inkml:brushProperty name="width" value="0.05" units="cm"/>
      <inkml:brushProperty name="height" value="0.05" units="cm"/>
      <inkml:brushProperty name="color" value="#E71224"/>
    </inkml:brush>
  </inkml:definitions>
  <inkml:trace contextRef="#ctx0" brushRef="#br0">743 36 13275 0 0,'0'0'175'0'0,"0"0"1"0"0,1 0-1 0 0,-1 0 1 0 0,0-1 0 0 0,1 1-1 0 0,-1 0 1 0 0,0 0-1 0 0,1 0 1 0 0,-1 0-1 0 0,0 0 1 0 0,1-1-1 0 0,-1 1 1 0 0,0 0-1 0 0,1 0 1 0 0,-1-1-1 0 0,0 1 1 0 0,0 0-1 0 0,1-1 1 0 0,-1 1 0 0 0,0 0-1 0 0,0-1 1 0 0,0 1-1 0 0,0 0 1 0 0,1-1-1 0 0,-1 1 1 0 0,0 0-1 0 0,0-1 1 0 0,0 1-1 0 0,0 0 1 0 0,0-1-1 0 0,0 1 1 0 0,0 0 0 0 0,0-1-1 0 0,0 1 1 0 0,0-1-1 0 0,0 1 1 0 0,0 0-1 0 0,0-1 1 0 0,-14-9 2040 0 0,-22 0-1580 0 0,2 7-620 0 0,-1 2-1 0 0,1 1 1 0 0,-1 1 0 0 0,1 3-1 0 0,-54 11 1 0 0,8 5-370 0 0,-90 35 0 0 0,93-21-93 0 0,54-22-2195 0 0,-46 16 0 0 0,55-25-892 0 0,7-5-2432 0 0</inkml:trace>
  <inkml:trace contextRef="#ctx0" brushRef="#br0" timeOffset="1">212 240 9978 0 0,'-4'41'5909'0'0,"-16"12"-3929"0"0,13-38-1859 0 0,-2 12-66 0 0,0 0 0 0 0,2 1 0 0 0,2 0 0 0 0,-5 42 1 0 0,1-2 129 0 0,-1-2 210 0 0,-2 8 20 0 0,-2 0 0 0 0,-26 76-1 0 0,7-37-789 0 0,30-103 22 0 0,1 1 1 0 0,1-1-1 0 0,0 1 0 0 0,0-1 0 0 0,1 1 1 0 0,1-1-1 0 0,-1 0 0 0 0,2 1 1 0 0,2 11-1 0 0,-4-21 109 0 0,1 1-1 0 0,0-1 1 0 0,0 0-1 0 0,0 1 1 0 0,-1-1-1 0 0,1 0 0 0 0,0 0 1 0 0,0 0-1 0 0,1 1 1 0 0,-1-1-1 0 0,0 0 1 0 0,0 0-1 0 0,0-1 1 0 0,1 1-1 0 0,-1 0 1 0 0,1 0-1 0 0,-1-1 1 0 0,0 1-1 0 0,1 0 1 0 0,-1-1-1 0 0,1 0 1 0 0,-1 1-1 0 0,1-1 1 0 0,0 0-1 0 0,-1 0 1 0 0,1 0-1 0 0,-1 0 1 0 0,1 0-1 0 0,-1 0 1 0 0,1 0-1 0 0,-1 0 1 0 0,1-1-1 0 0,0 1 0 0 0,-1-1 1 0 0,1 1-1 0 0,-1-1 1 0 0,0 1-1 0 0,1-1 1 0 0,1-1-1 0 0,12-8-5176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5.623"/>
    </inkml:context>
    <inkml:brush xml:id="br0">
      <inkml:brushProperty name="width" value="0.05" units="cm"/>
      <inkml:brushProperty name="height" value="0.05" units="cm"/>
      <inkml:brushProperty name="color" value="#E71224"/>
    </inkml:brush>
  </inkml:definitions>
  <inkml:trace contextRef="#ctx0" brushRef="#br0">721 332 15819 0 0,'-11'4'6386'0'0,"-18"-4"-5750"0"0,9 1-620 0 0,-9 5-286 0 0,0 2 1 0 0,0 1 0 0 0,1 2-1 0 0,-37 18 1 0 0,25-11-584 0 0,-46 15 0 0 0,64-26 527 0 0,-131 35-1751 0 0,123-36 1545 0 0,0 0 1 0 0,0-2-1 0 0,-35 0 0 0 0,64-4 434 0 0,0 0 1 0 0,-1 0-1 0 0,1 0 0 0 0,0 0 1 0 0,-1-1-1 0 0,1 1 0 0 0,0 0 0 0 0,-1 0 1 0 0,1-1-1 0 0,0 1 0 0 0,-1-1 1 0 0,1 1-1 0 0,0-1 0 0 0,0 0 1 0 0,-2 0-1 0 0,3 0-6 0 0,0 1 1 0 0,-1 0-1 0 0,1-1 0 0 0,0 1 1 0 0,-1-1-1 0 0,1 1 0 0 0,0-1 1 0 0,0 1-1 0 0,0-1 0 0 0,0 1 0 0 0,-1-1 1 0 0,1 1-1 0 0,0-1 0 0 0,0 0 1 0 0,0 1-1 0 0,0-1 0 0 0,0 1 1 0 0,0-1-1 0 0,0 1 0 0 0,1-1 1 0 0,-1 1-1 0 0,0-1 0 0 0,0 1 1 0 0,0-1-1 0 0,1 0 0 0 0,1-3-510 0 0,1-1-1 0 0,-1 1 0 0 0,1 0 0 0 0,0 0 1 0 0,1 0-1 0 0,4-5 0 0 0,9-6-4537 0 0</inkml:trace>
  <inkml:trace contextRef="#ctx0" brushRef="#br0" timeOffset="1">751 52 15723 0 0,'-21'-10'6410'0'0,"1"-2"-4422"0"0,15 8-2002 0 0,0 1-1 0 0,0 0 1 0 0,-1 0 0 0 0,1 0 0 0 0,-1 1 0 0 0,0-1 0 0 0,-7-1 0 0 0,-2 2-238 0 0,0 0 0 0 0,1 2 0 0 0,-1-1 0 0 0,0 2 0 0 0,0 0 0 0 0,-28 6 0 0 0,-90 30-3619 0 0,43-11 1105 0 0,-76 13-5395 0 0,143-34 2835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06.133"/>
    </inkml:context>
    <inkml:brush xml:id="br0">
      <inkml:brushProperty name="width" value="0.05" units="cm"/>
      <inkml:brushProperty name="height" value="0.05" units="cm"/>
      <inkml:brushProperty name="color" value="#E71224"/>
    </inkml:brush>
  </inkml:definitions>
  <inkml:trace contextRef="#ctx0" brushRef="#br0">536 61 11138 0 0,'-46'-32'7843'0'0,"38"27"-7391"0"0,0 0 0 0 0,-1 1 0 0 0,-17-5 0 0 0,22 7-484 0 0,-1 1 0 0 0,1 0-1 0 0,-1 0 1 0 0,0 1 0 0 0,1 0-1 0 0,-1-1 1 0 0,0 1 0 0 0,0 1-1 0 0,1-1 1 0 0,-1 1 0 0 0,1 0-1 0 0,-1 0 1 0 0,0 0-1 0 0,1 1 1 0 0,0-1 0 0 0,-1 1-1 0 0,1 0 1 0 0,0 0 0 0 0,0 1-1 0 0,0-1 1 0 0,-6 6 0 0 0,-40 39-222 0 0,-75 93 0 0 0,106-117 306 0 0,1 1 0 0 0,1 0 0 0 0,1 2 0 0 0,1 0 0 0 0,1 0 0 0 0,2 2 0 0 0,1-1 1 0 0,1 2-1 0 0,1-1 0 0 0,-8 50 0 0 0,16-71-137 0 0,0 0-1 0 0,1 0 1 0 0,0 0-1 0 0,1 0 1 0 0,-1 0-1 0 0,1 0 1 0 0,0 0-1 0 0,1 0 1 0 0,0-1 0 0 0,0 1-1 0 0,0-1 1 0 0,1 1-1 0 0,0-1 1 0 0,4 7-1 0 0,-3-8-95 0 0,0 0-1 0 0,0-1 0 0 0,0 0 1 0 0,0 0-1 0 0,1 0 0 0 0,-1 0 1 0 0,1 0-1 0 0,0-1 0 0 0,0 0 1 0 0,1 0-1 0 0,-1 0 0 0 0,0-1 0 0 0,1 0 1 0 0,0 0-1 0 0,-1 0 0 0 0,11 1 1 0 0,7 0 184 0 0,-1-1 1 0 0,0-1-1 0 0,1-1 1 0 0,-1-1-1 0 0,0-1 1 0 0,0-1-1 0 0,0-1 1 0 0,0-1 0 0 0,0-1-1 0 0,-1 0 1 0 0,37-18-1 0 0,-43 17 385 0 0,0-2-1 0 0,-1 1 1 0 0,0-2-1 0 0,0 0 1 0 0,-1 0-1 0 0,0-1 1 0 0,12-15-1 0 0,-17 17-72 0 0,-1 0-1 0 0,0-1 0 0 0,-1 0 1 0 0,0 0-1 0 0,0 0 0 0 0,-1-1 1 0 0,0 1-1 0 0,-1-2 0 0 0,-1 1 0 0 0,5-22 1 0 0,-7 27-267 0 0,0 0-1 0 0,0 0 1 0 0,-1 0 0 0 0,0 0 0 0 0,0 0 0 0 0,-1 0 0 0 0,0 1-1 0 0,0-1 1 0 0,0 0 0 0 0,-1 0 0 0 0,1 0 0 0 0,-2 1-1 0 0,1-1 1 0 0,0 1 0 0 0,-1-1 0 0 0,0 1 0 0 0,0 0 0 0 0,-1 0-1 0 0,-5-5 1 0 0,5 5-196 0 0,-1 1-1 0 0,1 0 0 0 0,-1 0 0 0 0,0 1 1 0 0,-1-1-1 0 0,1 1 0 0 0,-1 1 0 0 0,1-1 1 0 0,-1 1-1 0 0,0-1 0 0 0,0 2 0 0 0,0-1 1 0 0,0 1-1 0 0,0 0 0 0 0,0 0 0 0 0,-1 0 1 0 0,1 1-1 0 0,-10 1 0 0 0,1 1-816 0 0,1 0-1 0 0,0 1 1 0 0,0 0 0 0 0,-24 10-1 0 0,-21 15-8147 0 0,49-22 3174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7.525"/>
    </inkml:context>
    <inkml:brush xml:id="br0">
      <inkml:brushProperty name="width" value="0.05" units="cm"/>
      <inkml:brushProperty name="height" value="0.05" units="cm"/>
      <inkml:brushProperty name="color" value="#E71224"/>
    </inkml:brush>
  </inkml:definitions>
  <inkml:trace contextRef="#ctx0" brushRef="#br0">0 18 8122 0 0,'31'-1'3120'0'0,"35"-7"0"0"0,16 0-869 0 0,304 19 1534 0 0,-3 32-4571 0 0,-376-42 789 0 0,77 10-406 0 0,351 35-3172 0 0,-429-46 3324 0 0,43 0-1777 0 0,-46 0 1693 0 0,-1 0 1 0 0,1-1-1 0 0,0 1 1 0 0,-1-1-1 0 0,1 1 0 0 0,0-1 1 0 0,-1 0-1 0 0,1 0 1 0 0,-1-1-1 0 0,0 1 0 0 0,1 0 1 0 0,-1-1-1 0 0,0 1 1 0 0,0-1-1 0 0,3-2 0 0 0,2-6-5268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7.970"/>
    </inkml:context>
    <inkml:brush xml:id="br0">
      <inkml:brushProperty name="width" value="0.05" units="cm"/>
      <inkml:brushProperty name="height" value="0.05" units="cm"/>
      <inkml:brushProperty name="color" value="#E71224"/>
    </inkml:brush>
  </inkml:definitions>
  <inkml:trace contextRef="#ctx0" brushRef="#br0">1 17 9434 0 0,'3'-3'1019'0'0,"0"1"0"0"0,1 0 0 0 0,-1 0 0 0 0,1 1 0 0 0,-1-1 0 0 0,1 1 0 0 0,5-2 0 0 0,-5 3-954 0 0,-1 0 1 0 0,0 0-1 0 0,1 0 0 0 0,-1 0 0 0 0,0 1 0 0 0,0 0 1 0 0,1 0-1 0 0,-1-1 0 0 0,0 2 0 0 0,0-1 0 0 0,0 0 0 0 0,0 1 1 0 0,0-1-1 0 0,3 4 0 0 0,25 14-69 0 0,52 44 0 0 0,-18-12-35 0 0,11 8-154 0 0,27 20-533 0 0,-88-69 395 0 0,-1-1 0 0 0,1-1 1 0 0,1-1-1 0 0,0 0 1 0 0,20 7-1 0 0,-30-13-131 0 0,0 0 0 0 0,0 1 1 0 0,0-2-1 0 0,1 1 0 0 0,-1-1 0 0 0,0 0 0 0 0,0 0 0 0 0,0-1 1 0 0,0 1-1 0 0,0-1 0 0 0,0-1 0 0 0,0 1 0 0 0,0-1 0 0 0,0 0 1 0 0,0-1-1 0 0,-1 1 0 0 0,1-1 0 0 0,-1 0 0 0 0,6-4 0 0 0,3-5-4891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8.360"/>
    </inkml:context>
    <inkml:brush xml:id="br0">
      <inkml:brushProperty name="width" value="0.05" units="cm"/>
      <inkml:brushProperty name="height" value="0.05" units="cm"/>
      <inkml:brushProperty name="color" value="#E71224"/>
    </inkml:brush>
  </inkml:definitions>
  <inkml:trace contextRef="#ctx0" brushRef="#br0">123 62 13155 0 0,'2'-19'5747'0'0,"4"-16"-3770"0"0,-6 35-1990 0 0,0-1 1 0 0,1 1-1 0 0,-1-1 1 0 0,0 1-1 0 0,1-1 1 0 0,-1 1-1 0 0,0-1 0 0 0,1 1 1 0 0,-1 0-1 0 0,1-1 1 0 0,-1 1-1 0 0,0 0 1 0 0,1-1-1 0 0,-1 1 1 0 0,1 0-1 0 0,-1-1 0 0 0,1 1 1 0 0,-1 0-1 0 0,1 0 1 0 0,0 0-1 0 0,-1-1 1 0 0,1 1-1 0 0,-1 0 1 0 0,1 0-1 0 0,-1 0 0 0 0,1 0 1 0 0,0 0-1 0 0,-1 0 1 0 0,1 0-1 0 0,-1 0 1 0 0,1 0-1 0 0,-1 1 1 0 0,1-1-1 0 0,-1 0 0 0 0,1 0 1 0 0,-1 0-1 0 0,1 1 1 0 0,-1-1-1 0 0,1 0 1 0 0,-1 1-1 0 0,1-1 0 0 0,-1 0 1 0 0,1 1-1 0 0,-1-1 1 0 0,1 0-1 0 0,-1 1 1 0 0,0-1-1 0 0,1 1 1 0 0,-1 0-1 0 0,154 131-1873 0 0,56 91 1245 0 0,-209-222 634 0 0,23 27-95 0 0,29 46 0 0 0,-48-67 80 0 0,0 1 1 0 0,-1-1-1 0 0,0 1 1 0 0,-1 0-1 0 0,0 0 1 0 0,0 1-1 0 0,0-1 1 0 0,-1 1-1 0 0,-1-1 1 0 0,1 1-1 0 0,-1 0 1 0 0,-1 11-1 0 0,-1-14 14 0 0,0 1 0 0 0,-1-1 0 0 0,0-1 1 0 0,0 1-1 0 0,0 0 0 0 0,-1 0 0 0 0,0-1 0 0 0,0 1 0 0 0,-1-1 0 0 0,1 0 0 0 0,-1 0 1 0 0,0 0-1 0 0,0-1 0 0 0,-1 0 0 0 0,-5 5 0 0 0,-12 9-15 0 0,-1-1 1 0 0,-26 14-1 0 0,12-7-10 0 0,-63 41-77 0 0,-67 48 227 0 0,136-89-435 0 0,1 1 0 0 0,1 2 0 0 0,-30 35 0 0 0,55-57-73 0 0,-17 21-1542 0 0,21-25 1692 0 0,-1 0 1 0 0,0 0-1 0 0,1 0 1 0 0,-1 0-1 0 0,0 1 0 0 0,1-1 1 0 0,0 0-1 0 0,-1 0 1 0 0,1 1-1 0 0,0-1 0 0 0,-1 0 1 0 0,1 0-1 0 0,0 1 1 0 0,0-1-1 0 0,0 0 0 0 0,0 1 1 0 0,0-1-1 0 0,0 0 1 0 0,1 0-1 0 0,-1 2 0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8.796"/>
    </inkml:context>
    <inkml:brush xml:id="br0">
      <inkml:brushProperty name="width" value="0.05" units="cm"/>
      <inkml:brushProperty name="height" value="0.05" units="cm"/>
      <inkml:brushProperty name="color" value="#E71224"/>
    </inkml:brush>
  </inkml:definitions>
  <inkml:trace contextRef="#ctx0" brushRef="#br0">1200 14 8746 0 0,'-3'-2'403'0'0,"1"1"1"0"0,0-1-1 0 0,0 1 0 0 0,-1 0 1 0 0,1 0-1 0 0,-1 0 0 0 0,1 0 1 0 0,-1 0-1 0 0,1 0 0 0 0,-1 1 1 0 0,0-1-1 0 0,1 1 1 0 0,-1 0-1 0 0,0 0 0 0 0,-3 0 1 0 0,-47 5-296 0 0,31-2 295 0 0,-507 34 1716 0 0,379-29-1612 0 0,89-7-376 0 0,1 2 0 0 0,-1 4 0 0 0,-84 18 0 0 0,142-24-214 0 0,-41 15 187 0 0,42-16-247 0 0,1 1 0 0 0,-1-1-1 0 0,1 1 1 0 0,-1 0 0 0 0,1 0 0 0 0,-1 0 0 0 0,1 0 0 0 0,-1 0 0 0 0,1 0 0 0 0,0 0 0 0 0,0 0 0 0 0,0 1 0 0 0,-1-1 0 0 0,1 0 0 0 0,0 1 0 0 0,0-1 0 0 0,1 1 0 0 0,-1-1 0 0 0,0 1 0 0 0,0-1-1 0 0,1 1 1 0 0,-1 2 0 0 0,1-3-34 0 0,0 0 0 0 0,0 0 0 0 0,1-1 1 0 0,-1 1-1 0 0,0 0 0 0 0,1 0 0 0 0,-1-1 0 0 0,0 1 0 0 0,1 0 0 0 0,-1-1 0 0 0,1 1 0 0 0,-1-1 0 0 0,1 1 0 0 0,0-1 0 0 0,-1 1 0 0 0,1-1 0 0 0,-1 1 0 0 0,1-1 0 0 0,0 1 0 0 0,-1-1 0 0 0,1 0 0 0 0,0 1 1 0 0,0-1-1 0 0,-1 0 0 0 0,2 1 0 0 0,20 3-3271 0 0,-10-4-1678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9.199"/>
    </inkml:context>
    <inkml:brush xml:id="br0">
      <inkml:brushProperty name="width" value="0.05" units="cm"/>
      <inkml:brushProperty name="height" value="0.05" units="cm"/>
      <inkml:brushProperty name="color" value="#E71224"/>
    </inkml:brush>
  </inkml:definitions>
  <inkml:trace contextRef="#ctx0" brushRef="#br0">1 1 8042 0 0,'9'7'6010'0'0,"13"26"-5147"0"0,-8-9-805 0 0,-9-16 96 0 0,0 0 0 0 0,-1 0 0 0 0,0 0 0 0 0,0 1-1 0 0,0-1 1 0 0,-1 1 0 0 0,-1 0 0 0 0,0 0 0 0 0,3 15 0 0 0,-3 54 693 0 0,-4-1 1 0 0,-20 142 0 0 0,13-136-906 0 0,3-1 0 0 0,3 1 1 0 0,10 88-1 0 0,-6-132-322 0 0,-2 1 1 0 0,-2-1-1 0 0,-14 71 0 0 0,7-49-2398 0 0,10-60 2547 0 0,-1 9-1171 0 0,1-10 1327 0 0,0 0 0 0 0,0 0 0 0 0,0 0 0 0 0,0 0 0 0 0,0 1 0 0 0,0-1 0 0 0,0 0 0 0 0,0 0 0 0 0,0 0 0 0 0,0 0 1 0 0,0 0-1 0 0,0 0 0 0 0,0 1 0 0 0,0-1 0 0 0,0 0 0 0 0,0 0 0 0 0,0 0 0 0 0,0 0 0 0 0,0 0 0 0 0,0 0 0 0 0,0 1 0 0 0,0-1 0 0 0,0 0 0 0 0,0 0 0 0 0,0 0 0 0 0,0 0 1 0 0,0 0-1 0 0,1 0 0 0 0,-1 0 0 0 0,0 1 0 0 0,0-1 0 0 0,0 0 0 0 0,0 0 0 0 0,0 0 0 0 0,0 0 0 0 0,0 0 0 0 0,0 0 0 0 0,1 0 0 0 0,-1 0 0 0 0,0 0 0 0 0,0 0 0 0 0,0 0 1 0 0,0 0-1 0 0,0 0 0 0 0,0 0 0 0 0,1 0 0 0 0,-1 0 0 0 0,0 0 0 0 0,0 0 0 0 0,0 0 0 0 0,0 0 0 0 0,0 0 0 0 0,0 0 0 0 0,1 0 0 0 0,-1 0 0 0 0,0 0 0 0 0,0 0 0 0 0,0 0 0 0 0</inkml:trace>
  <inkml:trace contextRef="#ctx0" brushRef="#br0" timeOffset="1">1217 743 11074 0 0,'-1'-1'230'0'0,"0"-1"-1"0"0,0 0 0 0 0,0 1 1 0 0,0 0-1 0 0,0-1 1 0 0,0 1-1 0 0,0 0 0 0 0,-1-1 1 0 0,1 1-1 0 0,0 0 0 0 0,-1 0 1 0 0,1 0-1 0 0,-1 0 0 0 0,1 0 1 0 0,-1 0-1 0 0,1 1 0 0 0,-1-1 1 0 0,0 0-1 0 0,1 1 1 0 0,-1-1-1 0 0,0 1 0 0 0,1 0 1 0 0,-5-1-1 0 0,-1 1-927 0 0,0 1 0 0 0,0 0 0 0 0,0 0 0 0 0,-12 4 0 0 0,-20 2-5583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5.573"/>
    </inkml:context>
    <inkml:brush xml:id="br0">
      <inkml:brushProperty name="width" value="0.05" units="cm"/>
      <inkml:brushProperty name="height" value="0.05" units="cm"/>
      <inkml:brushProperty name="color" value="#E71224"/>
    </inkml:brush>
  </inkml:definitions>
  <inkml:trace contextRef="#ctx0" brushRef="#br0">561 73 10930 0 0,'8'-7'1519'0'0,"0"-4"3142"0"0,-25 6-2252 0 0,-107 1-1180 0 0,-3 0-950 0 0,47-3-166 0 0,-139-21-168 0 0,209 25-896 0 0,20 0-1144 0 0,17 2-1966 0 0,20 4-1823 0 0,-28-3 359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9.570"/>
    </inkml:context>
    <inkml:brush xml:id="br0">
      <inkml:brushProperty name="width" value="0.05" units="cm"/>
      <inkml:brushProperty name="height" value="0.05" units="cm"/>
      <inkml:brushProperty name="color" value="#E71224"/>
    </inkml:brush>
  </inkml:definitions>
  <inkml:trace contextRef="#ctx0" brushRef="#br0">376 1 6441 0 0,'-6'7'4951'0'0,"5"-6"-4745"0"0,0 0 1 0 0,1 0-1 0 0,-1 0 0 0 0,0 0 0 0 0,0 0 0 0 0,1 0 0 0 0,-1 0 0 0 0,0-1 0 0 0,0 1 0 0 0,0 0 0 0 0,0-1 0 0 0,0 1 1 0 0,0 0-1 0 0,0-1 0 0 0,-2 1 0 0 0,-24 7 181 0 0,0-1 1 0 0,0-1-1 0 0,-32 1 0 0 0,2 2-575 0 0,44-7-705 0 0,0-1 0 0 0,1 0-1 0 0,-1 0 1 0 0,0-1-1 0 0,1-1 1 0 0,-1 0 0 0 0,1-1-1 0 0,-1 0 1 0 0,-20-7 0 0 0,23 5-4313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19.970"/>
    </inkml:context>
    <inkml:brush xml:id="br0">
      <inkml:brushProperty name="width" value="0.05" units="cm"/>
      <inkml:brushProperty name="height" value="0.05" units="cm"/>
      <inkml:brushProperty name="color" value="#E71224"/>
    </inkml:brush>
  </inkml:definitions>
  <inkml:trace contextRef="#ctx0" brushRef="#br0">11 1 4697 0 0,'2'2'2288'0'0,"-1"0"-1839"0"0,2 0-265 0 0,-3 0-160 0 0,-2-2-88 0 0,0 1-152 0 0,-4-1-993 0 0,-1-1-4448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1.007"/>
    </inkml:context>
    <inkml:brush xml:id="br0">
      <inkml:brushProperty name="width" value="0.05" units="cm"/>
      <inkml:brushProperty name="height" value="0.05" units="cm"/>
      <inkml:brushProperty name="color" value="#E71224"/>
    </inkml:brush>
  </inkml:definitions>
  <inkml:trace contextRef="#ctx0" brushRef="#br0">134 155 8738 0 0,'-70'-25'5785'0'0,"15"6"-4051"0"0,54 19-1674 0 0,1 0 0 0 0,-1-1 0 0 0,1 1-1 0 0,-1 0 1 0 0,1-1 0 0 0,-1 1 0 0 0,1 0 0 0 0,-1-1 0 0 0,1 1 0 0 0,0-1 0 0 0,-1 1 0 0 0,1-1 0 0 0,-1 1 0 0 0,1-1 0 0 0,0 1 0 0 0,0-1-1 0 0,-1 1 1 0 0,1-1 0 0 0,0 1 0 0 0,0-1 0 0 0,0 0 0 0 0,-1 1 0 0 0,1-1 0 0 0,0 0 0 0 0,0 1 0 0 0,0-1 0 0 0,0 1 0 0 0,0-1-1 0 0,0 0 1 0 0,0 1 0 0 0,1-1 0 0 0,-1 1 0 0 0,0-1 0 0 0,0 0 0 0 0,0 1 0 0 0,1-1 0 0 0,-1 1 0 0 0,0-1 0 0 0,0 1 0 0 0,1-1-1 0 0,-1 1 1 0 0,1-1 0 0 0,-1 1 0 0 0,0-1 0 0 0,2 0 0 0 0,26-33 1306 0 0,-10 13-456 0 0,-6-8-165 0 0,-11 27-630 0 0,-2 6-74 0 0,0 11-124 0 0,-2 56-413 0 0,4 1-1 0 0,14 109 0 0 0,-10-140 719 0 0,-3 71 210 0 0,-3-76-403 0 0,6 52 0 0 0,-1-41-66 0 0,-3 0 0 0 0,-6 69 0 0 0,1 44 77 0 0,15 151-104 0 0,-8-291 53 0 0,0 0 0 0 0,1 0 0 0 0,1 0 0 0 0,1-1 0 0 0,1 1-1 0 0,0-1 1 0 0,1-1 0 0 0,1 0 0 0 0,12 18 0 0 0,-10-21 38 0 0,0 0-1 0 0,1-1 0 0 0,1 0 1 0 0,0-1-1 0 0,0 0 1 0 0,1-1-1 0 0,1-1 0 0 0,19 12 1 0 0,-22-16-24 0 0,0-1 0 0 0,0 1 1 0 0,1-2-1 0 0,0 0 0 0 0,0 0 1 0 0,0-2-1 0 0,1 1 0 0 0,-1-2 1 0 0,1 0-1 0 0,0 0 0 0 0,23-1 1 0 0,-33-1-11 0 0,0-1 1 0 0,0 0 0 0 0,0 1 0 0 0,0-1 0 0 0,0-1 0 0 0,0 1 0 0 0,0 0 0 0 0,-1-1 0 0 0,1 0-1 0 0,-1 0 1 0 0,1 0 0 0 0,-1 0 0 0 0,0-1 0 0 0,1 1 0 0 0,-1-1 0 0 0,0 0 0 0 0,-1 0 0 0 0,1 0 0 0 0,0 0-1 0 0,-1 0 1 0 0,0-1 0 0 0,0 1 0 0 0,0-1 0 0 0,0 1 0 0 0,-1-1 0 0 0,1 0 0 0 0,-1 0 0 0 0,0 0-1 0 0,1-5 1 0 0,2-13-1355 0 0,-1 1 0 0 0,-1-1 0 0 0,-1 0 0 0 0,-2-29-1 0 0,0 18-2968 0 0,1 12 1445 0 0,0-4-2959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1.453"/>
    </inkml:context>
    <inkml:brush xml:id="br0">
      <inkml:brushProperty name="width" value="0.05" units="cm"/>
      <inkml:brushProperty name="height" value="0.05" units="cm"/>
      <inkml:brushProperty name="color" value="#E71224"/>
    </inkml:brush>
  </inkml:definitions>
  <inkml:trace contextRef="#ctx0" brushRef="#br0">498 0 6337 0 0,'0'1'356'0'0,"1"0"0"0"0,-1-1 0 0 0,0 1 0 0 0,1 0 0 0 0,-1-1 0 0 0,0 1 0 0 0,0 0 0 0 0,0-1 0 0 0,0 1 0 0 0,0 0 0 0 0,0 0 0 0 0,0-1 0 0 0,0 1 0 0 0,0 0 0 0 0,0 0 0 0 0,0-1 0 0 0,0 1 0 0 0,0 0 0 0 0,-1-1 0 0 0,1 1 0 0 0,0 0 0 0 0,0-1 0 0 0,-1 1 0 0 0,1 0 0 0 0,0-1 0 0 0,-1 1 0 0 0,1-1 0 0 0,-1 1 0 0 0,1-1 0 0 0,-1 1 0 0 0,0 0 0 0 0,-2 1-65 0 0,0 0 0 0 0,0 0 0 0 0,0-1 0 0 0,0 0 0 0 0,0 1 0 0 0,0-1 0 0 0,-6 1 0 0 0,-61 8-1606 0 0,66-10 1784 0 0,-66 5-654 0 0,-90-7 1 0 0,84-6-2251 0 0,1-6-3360 0 0,67 12 3625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2.014"/>
    </inkml:context>
    <inkml:brush xml:id="br0">
      <inkml:brushProperty name="width" value="0.05" units="cm"/>
      <inkml:brushProperty name="height" value="0.05" units="cm"/>
      <inkml:brushProperty name="color" value="#E71224"/>
    </inkml:brush>
  </inkml:definitions>
  <inkml:trace contextRef="#ctx0" brushRef="#br0">1297 161 5969 0 0,'0'0'114'0'0,"1"0"0"0"0,-1 0-1 0 0,1 0 1 0 0,-1 0 0 0 0,0 0-1 0 0,1 0 1 0 0,-1 0 0 0 0,0 0-1 0 0,1 0 1 0 0,-1 0 0 0 0,0 0-1 0 0,1-1 1 0 0,-1 1 0 0 0,0 0-1 0 0,1 0 1 0 0,-1 0 0 0 0,0 0-1 0 0,0 0 1 0 0,1-1 0 0 0,-1 1-1 0 0,0 0 1 0 0,1 0-1 0 0,-1-1 1 0 0,0 1 0 0 0,0 0-1 0 0,0 0 1 0 0,1-1 0 0 0,-1 1-1 0 0,0 0 1 0 0,0 0 0 0 0,0-1-1 0 0,0 1 1 0 0,1 0 0 0 0,-1-1-1 0 0,0 1 1 0 0,0 0 0 0 0,0-1-1 0 0,-5-15 1319 0 0,-15-11-569 0 0,10 17-537 0 0,0 0 1 0 0,0 1-1 0 0,-1 0 1 0 0,-1 1-1 0 0,1 0 1 0 0,-2 1-1 0 0,1 0 1 0 0,-1 1-1 0 0,1 0 1 0 0,-2 1-1 0 0,1 0 1 0 0,-1 1-1 0 0,1 1 0 0 0,-1 0 1 0 0,-18-1-1 0 0,-19-1 79 0 0,0 3-1 0 0,-89 7 1 0 0,-103 26-181 0 0,113-12-12 0 0,76-13-145 0 0,-144 24 272 0 0,171-23-245 0 0,-1 0 0 0 0,1 1 0 0 0,1 2 0 0 0,-50 25 0 0 0,60-22-542 0 0,16-12 374 0 0,0-1 1 0 0,0 0 0 0 0,0 0 0 0 0,0 1-1 0 0,0-1 1 0 0,0 0 0 0 0,0 0 0 0 0,0 1-1 0 0,0-1 1 0 0,0 0 0 0 0,0 0-1 0 0,0 1 1 0 0,0-1 0 0 0,0 0 0 0 0,0 0-1 0 0,0 0 1 0 0,1 1 0 0 0,-1-1 0 0 0,0 0-1 0 0,0 0 1 0 0,0 0 0 0 0,0 1-1 0 0,1-1 1 0 0,-1 0 0 0 0,0 0 0 0 0,0 0-1 0 0,0 0 1 0 0,1 0 0 0 0,-1 1 0 0 0,0-1-1 0 0,0 0 1 0 0,0 0 0 0 0,1 0 0 0 0,-1 0-1 0 0,0 0 1 0 0,0 0 0 0 0,1 0-1 0 0,-1 0 1 0 0,4 1-816 0 0,1-1 0 0 0,-1 1 0 0 0,0-1-1 0 0,0 0 1 0 0,0 0 0 0 0,0-1 0 0 0,5 0 0 0 0,8-4-5367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2.449"/>
    </inkml:context>
    <inkml:brush xml:id="br0">
      <inkml:brushProperty name="width" value="0.05" units="cm"/>
      <inkml:brushProperty name="height" value="0.05" units="cm"/>
      <inkml:brushProperty name="color" value="#E71224"/>
    </inkml:brush>
  </inkml:definitions>
  <inkml:trace contextRef="#ctx0" brushRef="#br0">0 16 7370 0 0,'1'-1'267'0'0,"0"0"1"0"0,0-1-1 0 0,1 1 1 0 0,-1 0 0 0 0,0 0-1 0 0,1 0 1 0 0,-1 0-1 0 0,0 0 1 0 0,1 0 0 0 0,-1 0-1 0 0,1 1 1 0 0,0-1 0 0 0,-1 0-1 0 0,1 1 1 0 0,-1-1-1 0 0,1 1 1 0 0,0 0 0 0 0,0-1-1 0 0,-1 1 1 0 0,1 0-1 0 0,0 0 1 0 0,-1 0 0 0 0,1 0-1 0 0,0 1 1 0 0,-1-1 0 0 0,3 1-1 0 0,-1 0-141 0 0,0 1-1 0 0,0 0 1 0 0,-1 0-1 0 0,1 0 0 0 0,-1 0 1 0 0,0 0-1 0 0,1 0 1 0 0,-1 1-1 0 0,0-1 1 0 0,0 1-1 0 0,-1 0 1 0 0,1-1-1 0 0,1 4 1 0 0,4 10 220 0 0,0-1-1 0 0,-1 1 1 0 0,-1 0 0 0 0,4 22 0 0 0,-5-6 261 0 0,-2 1 1 0 0,-1-1-1 0 0,-1 1 0 0 0,-2-1 0 0 0,-11 60 0 0 0,7-55-467 0 0,2 0 0 0 0,1 0 1 0 0,1 0-1 0 0,5 40 0 0 0,11 35 363 0 0,16 162 195 0 0,-28-220-673 0 0,-2 0 0 0 0,-2-1-1 0 0,-11 63 1 0 0,-45 128 38 0 0,20-97-3696 0 0,35-132 979 0 0,3-5-2572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24.416"/>
    </inkml:context>
    <inkml:brush xml:id="br0">
      <inkml:brushProperty name="width" value="0.05" units="cm"/>
      <inkml:brushProperty name="height" value="0.05" units="cm"/>
      <inkml:brushProperty name="color" value="#E71224"/>
    </inkml:brush>
  </inkml:definitions>
  <inkml:trace contextRef="#ctx0" brushRef="#br0">213 203 7482 0 0,'1'-1'152'0'0,"0"1"0"0"0,-1-1 0 0 0,1 1 0 0 0,0 0 0 0 0,0-1 0 0 0,0 1 0 0 0,0 0 0 0 0,0 0 0 0 0,0-1 0 0 0,0 1 1 0 0,0 0-1 0 0,0 0 0 0 0,0 0 0 0 0,1 0 0 0 0,-1 0 0 0 0,0 1 0 0 0,0-1 0 0 0,0 0 0 0 0,0 0 0 0 0,0 1 0 0 0,-1-1 0 0 0,1 0 0 0 0,0 1 1 0 0,0-1-1 0 0,0 1 0 0 0,1 1 0 0 0,-1-1 134 0 0,-12-14-1759 0 0,9 9 1190 0 0,1 1 0 0 0,-1-1 1 0 0,0 0-1 0 0,1 1 0 0 0,0-1 0 0 0,0 0 1 0 0,0 0-1 0 0,0 0 0 0 0,0-6 0 0 0,1 6 375 0 0,0 0 0 0 0,0 0 0 0 0,0 0 0 0 0,1 0 0 0 0,-1 0 0 0 0,1 0 0 0 0,0 0 0 0 0,0 0 0 0 0,3-5-1 0 0,-4 8 63 0 0,0 0 0 0 0,0 0-1 0 0,0 1 1 0 0,0-1-1 0 0,0 0 1 0 0,0 0 0 0 0,0 1-1 0 0,0-1 1 0 0,-1 0-1 0 0,1 0 1 0 0,0 1 0 0 0,0-1-1 0 0,-1 0 1 0 0,1 0-1 0 0,0 1 1 0 0,-1-1 0 0 0,1 1-1 0 0,-1-1 1 0 0,1 0-1 0 0,-1 1 1 0 0,1-1 0 0 0,-1 1-1 0 0,1-1 1 0 0,-1 1-1 0 0,1-1 1 0 0,-2 0 0 0 0,-21-15 340 0 0,17 12-282 0 0,-1 0-84 0 0,3 0-59 0 0,0 1 0 0 0,0 0 0 0 0,0 1 0 0 0,0-1 0 0 0,-1 1 0 0 0,1-1 0 0 0,-1 1 0 0 0,0 1 0 0 0,0-1 0 0 0,1 1 0 0 0,-1 0 0 0 0,-10-1 0 0 0,10-1 352 0 0,-1 1 0 0 0,1-1 0 0 0,0 0 0 0 0,0 0 1 0 0,0-1-1 0 0,0 0 0 0 0,-5-4 0 0 0,11 8-390 0 0,-1-1 0 0 0,1 1-1 0 0,-1 0 1 0 0,1 0 0 0 0,-1 0 0 0 0,1 0 0 0 0,-1 0 0 0 0,1 0 0 0 0,-1 0 0 0 0,1 0 0 0 0,-1 0-1 0 0,1 0 1 0 0,-1 0 0 0 0,1 0 0 0 0,-1 0 0 0 0,1 1 0 0 0,-1-1 0 0 0,1 0 0 0 0,-1 0 0 0 0,1 1-1 0 0,-1-1 1 0 0,1 0 0 0 0,-1 0 0 0 0,1 1 0 0 0,-1-1 0 0 0,0 1 0 0 0,1-1 0 0 0,-1 0 0 0 0,0 1-1 0 0,1-1 1 0 0,-1 1 0 0 0,0-1 0 0 0,0 1 0 0 0,1-1 0 0 0,-1 1 0 0 0,0-1 0 0 0,0 1 0 0 0,0-1-1 0 0,0 1 1 0 0,1-1 0 0 0,-1 1 0 0 0,0-1 0 0 0,0 1 0 0 0,0-1 0 0 0,0 1 0 0 0,0-1 0 0 0,0 1-1 0 0,0-1 1 0 0,-1 1 0 0 0,1-1 0 0 0,0 1 0 0 0,0-1 0 0 0,0 1 0 0 0,0-1 0 0 0,-1 1-1 0 0,-2 5-111 0 0,0 0 0 0 0,0 0 0 0 0,-1 0-1 0 0,0-1 1 0 0,0 0 0 0 0,0 0 0 0 0,0 0-1 0 0,-6 4 1 0 0,6-5-11 0 0,0 0 0 0 0,0 0 0 0 0,0 0 0 0 0,1 1 0 0 0,-1-1 0 0 0,1 1 0 0 0,0-1-1 0 0,1 1 1 0 0,-1 0 0 0 0,-3 10 0 0 0,6-13 80 0 0,-1-1 0 0 0,1 1 0 0 0,0-1-1 0 0,0 1 1 0 0,0-1 0 0 0,0 1 0 0 0,0 0 0 0 0,0-1-1 0 0,0 1 1 0 0,0-1 0 0 0,1 1 0 0 0,-1-1-1 0 0,0 1 1 0 0,1-1 0 0 0,-1 1 0 0 0,1-1 0 0 0,0 1-1 0 0,0-1 1 0 0,-1 0 0 0 0,1 1 0 0 0,0-1 0 0 0,0 0-1 0 0,0 0 1 0 0,0 1 0 0 0,1-1 0 0 0,-1 0 0 0 0,0 0-1 0 0,0 0 1 0 0,1-1 0 0 0,-1 1 0 0 0,0 0 0 0 0,1 0-1 0 0,-1-1 1 0 0,1 1 0 0 0,-1-1 0 0 0,1 1 0 0 0,1 0-1 0 0,8 1-61 0 0,0-1 0 0 0,0 0 0 0 0,0 0-1 0 0,17-2 1 0 0,5 2-821 0 0,-8 3 826 0 0,0-1-1 0 0,0 0 1 0 0,0-2-1 0 0,0-1 1 0 0,0-1-1 0 0,32-5 1 0 0,-21 1 52 0 0,0 2 0 0 0,40 1 0 0 0,11-1 69 0 0,-85 3-47 0 0,0 0 0 0 0,-1 1 0 0 0,1-1 0 0 0,0-1 0 0 0,-1 1 0 0 0,1 0 0 0 0,0 0 0 0 0,-1-1 0 0 0,1 1 0 0 0,0-1 0 0 0,-1 1 0 0 0,1-1 0 0 0,-1 0 0 0 0,1 0 0 0 0,-1 1 0 0 0,1-1 0 0 0,-1 0 0 0 0,1 0 0 0 0,-1 0 0 0 0,0-1 0 0 0,0 1 0 0 0,1 0 0 0 0,-1 0 0 0 0,0-1 0 0 0,0 1 0 0 0,1-3 0 0 0,-2 0-288 0 0,1 1 0 0 0,-1 0 0 0 0,0-1 0 0 0,-1 1 0 0 0,1 0 0 0 0,0 0 0 0 0,-1-1 0 0 0,0 1 0 0 0,0 0 1 0 0,0 0-1 0 0,0 0 0 0 0,0 0 0 0 0,-3-3 0 0 0,-10-26-3290 0 0,4 12-2129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47.842"/>
    </inkml:context>
    <inkml:brush xml:id="br0">
      <inkml:brushProperty name="width" value="0.05" units="cm"/>
      <inkml:brushProperty name="height" value="0.05" units="cm"/>
      <inkml:brushProperty name="color" value="#E71224"/>
    </inkml:brush>
  </inkml:definitions>
  <inkml:trace contextRef="#ctx0" brushRef="#br0">325 231 7426 0 0,'37'-17'4866'0'0,"55"-17"-4303"0"0,-12 13-101 0 0,99-12 0 0 0,-108 22 18 0 0,-2-3 1 0 0,93-30 0 0 0,-123 31-471 0 0,0 2-1 0 0,0 1 1 0 0,1 2 0 0 0,0 2 0 0 0,1 1 0 0 0,-1 2 0 0 0,1 2 0 0 0,72 8 0 0 0,-102-5-28 0 0,-1 0 0 0 0,0 0 0 0 0,0 1 0 0 0,0 0 0 0 0,0 1 0 0 0,0 0 0 0 0,-1 1 0 0 0,0 0-1 0 0,17 11 1 0 0,-13-5 17 0 0,0 1-1 0 0,-1 0 0 0 0,-1 0 1 0 0,0 2-1 0 0,12 17 0 0 0,57 74 243 0 0,25 39 28 0 0,-94-126-233 0 0,-1 1-1 0 0,0 0 0 0 0,-2 0 1 0 0,0 1-1 0 0,-2 0 0 0 0,7 31 1 0 0,-4-6-26 0 0,2-1 1 0 0,1 0-1 0 0,2-1 0 0 0,23 47 1 0 0,-23-61-37 0 0,37 89 302 0 0,-45-103-153 0 0,-1 1 1 0 0,-1-1-1 0 0,-1 1 1 0 0,0 0-1 0 0,1 29 1 0 0,-3-13-27 0 0,-1-13-69 0 0,0 0 0 0 0,-4 31 0 0 0,3-45-24 0 0,-1 0 1 0 0,1 0-1 0 0,-1 0 0 0 0,-1 0 0 0 0,1-1 1 0 0,-1 1-1 0 0,0 0 0 0 0,0-1 0 0 0,-4 5 1 0 0,-38 38 482 0 0,21-22-6 0 0,14-15-307 0 0,-1 1 0 0 0,0-1 0 0 0,0-1 0 0 0,-1 0-1 0 0,-1-1 1 0 0,1 0 0 0 0,-1-1 0 0 0,0 0 0 0 0,-1-1 0 0 0,1 0 0 0 0,-1-1 0 0 0,0-1 0 0 0,-1 0 0 0 0,1-1 0 0 0,-1-1 0 0 0,-24 1 0 0 0,-86 0 359 0 0,-26 3-59 0 0,130-3-392 0 0,1 0-1 0 0,-1 1 0 0 0,1 1 0 0 0,0 2 0 0 0,-26 10 0 0 0,29-9-35 0 0,-40 19 40 0 0,-1-3 0 0 0,-1-2 0 0 0,-76 18 0 0 0,-43-10-21 0 0,149-28-72 0 0,0-1 1 0 0,0-1-1 0 0,0-1 0 0 0,-35-6 1 0 0,-71-16-1110 0 0,-263-8-1 0 0,364 27-1669 0 0,31 3 1965 0 0,-1-1 1 0 0,0 1-1 0 0,1-1 0 0 0,-1 0 1 0 0,1 0-1 0 0,0 0 1 0 0,0 0-1 0 0,-1-1 0 0 0,1 1 1 0 0,-4-6-1 0 0,-2-1-4733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1:50.208"/>
    </inkml:context>
    <inkml:brush xml:id="br0">
      <inkml:brushProperty name="width" value="0.05" units="cm"/>
      <inkml:brushProperty name="height" value="0.05" units="cm"/>
      <inkml:brushProperty name="color" value="#E71224"/>
    </inkml:brush>
  </inkml:definitions>
  <inkml:trace contextRef="#ctx0" brushRef="#br0">3201 281 6393 0 0,'-78'-14'2832'0'0,"57"11"-2637"0"0,0-1 1 0 0,0 0-1 0 0,1-2 1 0 0,-35-13-1 0 0,45 14-26 0 0,-65-31 444 0 0,-2 2 0 0 0,-98-27 1 0 0,119 46-559 0 0,1 3 1 0 0,-2 2 0 0 0,1 3 0 0 0,-66-1-1 0 0,-143 24 534 0 0,33 0 856 0 0,137-14-863 0 0,0-5-1 0 0,0-3 0 0 0,-119-24 1 0 0,30-2-512 0 0,155 29-37 0 0,-1 1-1 0 0,0 2 0 0 0,0 0 1 0 0,-36 7-1 0 0,32-4 92 0 0,1-1 0 0 0,-66-4 0 0 0,15-1-599 0 0,72 3 386 0 0,1 0 0 0 0,-1 1 0 0 0,0 1 0 0 0,1 0 0 0 0,0 0 0 0 0,-1 1 0 0 0,-14 6 0 0 0,19-6 95 0 0,0 1 1 0 0,0 0-1 0 0,1 0 1 0 0,0 0-1 0 0,0 1 1 0 0,0-1-1 0 0,0 2 1 0 0,1-1-1 0 0,0 0 1 0 0,0 1-1 0 0,0 0 1 0 0,-5 9-1 0 0,7-10 25 0 0,0 0-1 0 0,0-1 0 0 0,-1 1 1 0 0,0-1-1 0 0,0 0 0 0 0,0 0 1 0 0,0 0-1 0 0,0-1 0 0 0,-1 1 1 0 0,0-1-1 0 0,0 0 1 0 0,0 0-1 0 0,0-1 0 0 0,0 0 1 0 0,0 0-1 0 0,-1 0 0 0 0,-5 1 1 0 0,-6 0 37 0 0,0-1 0 0 0,1-1-1 0 0,-1-1 1 0 0,-23-2 0 0 0,20 1-38 0 0,1 0-1 0 0,-39 5 1 0 0,56-4-23 0 0,0 0-1 0 0,1 1 1 0 0,-1 0-1 0 0,0-1 1 0 0,1 1-1 0 0,-1 0 1 0 0,1-1-1 0 0,-1 1 1 0 0,1 0-1 0 0,0 0 1 0 0,-1 0-1 0 0,1 1 1 0 0,0-1 0 0 0,0 0-1 0 0,-1 0 1 0 0,1 1-1 0 0,0-1 1 0 0,1 1-1 0 0,-1-1 1 0 0,0 1-1 0 0,0-1 1 0 0,0 1-1 0 0,1-1 1 0 0,-1 1-1 0 0,1 0 1 0 0,-1-1-1 0 0,1 1 1 0 0,0 0-1 0 0,0-1 1 0 0,0 3 0 0 0,-1 8 112 0 0,1 0 1 0 0,1 0 0 0 0,3 18-1 0 0,-1 8 28 0 0,-4-32-147 0 0,-1 0-1 0 0,1 0 0 0 0,-1 0 1 0 0,0 0-1 0 0,-1 0 1 0 0,1-1-1 0 0,-1 1 0 0 0,0-1 1 0 0,0 0-1 0 0,-1 0 1 0 0,0 0-1 0 0,-7 8 0 0 0,-19 29-283 0 0,29-39 263 0 0,-1 1 0 0 0,1-1 1 0 0,0 0-1 0 0,0 1 0 0 0,0-1 1 0 0,1 1-1 0 0,-1-1 1 0 0,1 0-1 0 0,0 1 0 0 0,0-1 1 0 0,0 1-1 0 0,0-1 0 0 0,2 6 1 0 0,1 8 10 0 0,0 1 1 0 0,-1-1-1 0 0,-1 1 1 0 0,-1 22-1 0 0,0-32 7 0 0,-1 0 1 0 0,-1 0-1 0 0,1 0 0 0 0,-2 0 1 0 0,1 0-1 0 0,-1 0 0 0 0,0-1 1 0 0,0 1-1 0 0,-1-1 0 0 0,0 0 0 0 0,-8 10 1 0 0,-5 5 15 0 0,8-13-23 0 0,1 1 0 0 0,1 1 0 0 0,-12 19 0 0 0,18-26-6 0 0,-1-1-1 0 0,1 0 1 0 0,0 1-1 0 0,0-1 0 0 0,0 1 1 0 0,0-1-1 0 0,1 1 1 0 0,-1 0-1 0 0,1-1 0 0 0,0 1 1 0 0,0 0-1 0 0,1-1 0 0 0,-1 1 1 0 0,1 0-1 0 0,-1-1 1 0 0,1 1-1 0 0,3 5 0 0 0,29 54-176 0 0,-24-49 220 0 0,-1 0 0 0 0,-1 1 0 0 0,0-1 1 0 0,5 17-1 0 0,-11-26-19 0 0,0 0 0 0 0,0 0 0 0 0,0 0 0 0 0,-1 0 1 0 0,0 0-1 0 0,0 0 0 0 0,0 0 0 0 0,0 0 0 0 0,-1 0 0 0 0,0 0 1 0 0,0 0-1 0 0,0-1 0 0 0,0 1 0 0 0,-1 0 0 0 0,0 0 0 0 0,0-1 1 0 0,-4 7-1 0 0,-22 27 60 0 0,-9 14-81 0 0,35-48-1 0 0,0-1 0 0 0,0 1 0 0 0,1 0 0 0 0,-1-1 0 0 0,1 1 0 0 0,0 0 0 0 0,0 0 0 0 0,0 0 0 0 0,0 0-1 0 0,1 0 1 0 0,-1 8 0 0 0,2-7 28 0 0,1 0-1 0 0,-1-1 1 0 0,1 1-1 0 0,-1 0 0 0 0,1-1 1 0 0,1 0-1 0 0,-1 1 1 0 0,1-1-1 0 0,-1 0 1 0 0,1 0-1 0 0,0 0 0 0 0,1 0 1 0 0,-1-1-1 0 0,1 1 1 0 0,0-1-1 0 0,-1 0 1 0 0,1 0-1 0 0,1-1 0 0 0,7 5 1 0 0,0-1 102 0 0,-1 0-1 0 0,1-1 1 0 0,1 0 0 0 0,-1-1 0 0 0,1-1-1 0 0,16 3 1 0 0,42 6-384 0 0,-40-6 242 0 0,-1-1 1 0 0,1-1-1 0 0,0-2 1 0 0,0-1-1 0 0,37-4 1 0 0,290-20-565 0 0,-356 23 589 0 0,106-5-20 0 0,-47 0 254 0 0,0 3 1 0 0,0 3-1 0 0,71 10 0 0 0,493 72-42 0 0,-576-79-1776 0 0,67-1-1 0 0,-6-13-4653 0 0,-76 5 226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16.729"/>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55.967"/>
    </inkml:context>
    <inkml:brush xml:id="br0">
      <inkml:brushProperty name="width" value="0.05" units="cm"/>
      <inkml:brushProperty name="height" value="0.05" units="cm"/>
      <inkml:brushProperty name="color" value="#E71224"/>
    </inkml:brush>
  </inkml:definitions>
  <inkml:trace contextRef="#ctx0" brushRef="#br0">496 79 7090 0 0,'0'-1'258'0'0,"0"0"1"0"0,-1 1-1 0 0,1-1 1 0 0,0 0 0 0 0,0 0-1 0 0,0 1 1 0 0,-1-1 0 0 0,1 0-1 0 0,0 1 1 0 0,-1-1 0 0 0,1 0-1 0 0,-1 1 1 0 0,1-1-1 0 0,0 0 1 0 0,-1 1 0 0 0,1-1-1 0 0,-1 1 1 0 0,0-1 0 0 0,1 1-1 0 0,-1-1 1 0 0,1 1 0 0 0,-1 0-1 0 0,0-1 1 0 0,1 1 0 0 0,-1 0-1 0 0,0-1 1 0 0,0 1-1 0 0,1 0 1 0 0,-1 0 0 0 0,0 0-1 0 0,0-1 1 0 0,1 1 0 0 0,-1 0-1 0 0,0 0 1 0 0,0 0 0 0 0,1 0-1 0 0,-1 0 1 0 0,0 1-1 0 0,0-1 1 0 0,1 0 0 0 0,-2 1-1 0 0,-11 0-131 0 0,-23 0 413 0 0,1-2 1 0 0,-1-2-1 0 0,0-1 1 0 0,-68-17-1 0 0,-3 0-514 0 0,72 14-301 0 0,-7 0-1711 0 0,15 5-5292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0.192"/>
    </inkml:context>
    <inkml:brush xml:id="br0">
      <inkml:brushProperty name="width" value="0.1" units="cm"/>
      <inkml:brushProperty name="height" value="0.1" units="cm"/>
      <inkml:brushProperty name="color" value="#E71224"/>
    </inkml:brush>
  </inkml:definitions>
  <inkml:trace contextRef="#ctx0" brushRef="#br0">0 120 24575,'5'0'0,"1"-4"0,4-2 0,0-5 0,-1-4 0,2-4 0,-1-4 0,3 2 0,-1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2.753"/>
    </inkml:context>
    <inkml:brush xml:id="br0">
      <inkml:brushProperty name="width" value="0.1" units="cm"/>
      <inkml:brushProperty name="height" value="0.1" units="cm"/>
      <inkml:brushProperty name="color" value="#E71224"/>
    </inkml:brush>
  </inkml:definitions>
  <inkml:trace contextRef="#ctx0" brushRef="#br0">0 0 24575,'0'5'0,"0"5"0,5 2 0,1 3 0,4 3 0,5 3 0,5 3 0,2 2 0,-1-4-8191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5.824"/>
    </inkml:context>
    <inkml:brush xml:id="br0">
      <inkml:brushProperty name="width" value="0.1" units="cm"/>
      <inkml:brushProperty name="height" value="0.1" units="cm"/>
      <inkml:brushProperty name="color" value="#E71224"/>
    </inkml:brush>
  </inkml:definitions>
  <inkml:trace contextRef="#ctx0" brushRef="#br0">0 0 24575,'5'5'0,"5"5"0,6 2 0,5 3 0,3 3 0,2-1 0,1 1 0,5-3 0,2-3 0,-1 0 0,-1-2 0,-7-3-8191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7.039"/>
    </inkml:context>
    <inkml:brush xml:id="br0">
      <inkml:brushProperty name="width" value="0.1" units="cm"/>
      <inkml:brushProperty name="height" value="0.1" units="cm"/>
      <inkml:brushProperty name="color" value="#E71224"/>
    </inkml:brush>
  </inkml:definitions>
  <inkml:trace contextRef="#ctx0" brushRef="#br0">243 0 24575,'-4'0'0,"-7"5"0,-14 10 0,-12 11 0,-5 11 0,1-1 0,8-2 0,8-3 0,10-2 0,6-5-8191</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1.639"/>
    </inkml:context>
    <inkml:brush xml:id="br0">
      <inkml:brushProperty name="width" value="0.1" units="cm"/>
      <inkml:brushProperty name="height" value="0.1" units="cm"/>
      <inkml:brushProperty name="color" value="#E71224"/>
    </inkml:brush>
  </inkml:definitions>
  <inkml:trace contextRef="#ctx0" brushRef="#br0">0 0 24575,'5'0'0,"10"0"0,11 5 0,6 5 0,7 7 0,1 3 0,-2 0 0,-2 0 0,-4-3 0,-6 0 0,-9 1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2.463"/>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4.734"/>
    </inkml:context>
    <inkml:brush xml:id="br0">
      <inkml:brushProperty name="width" value="0.1" units="cm"/>
      <inkml:brushProperty name="height" value="0.1" units="cm"/>
      <inkml:brushProperty name="color" value="#E71224"/>
    </inkml:brush>
  </inkml:definitions>
  <inkml:trace contextRef="#ctx0" brushRef="#br0">184 0 24575,'-4'5'0,"-7"5"0,-1 7 0,-2-1 0,0 2 0,-2 12 0,2 4 0,4 2 0,-2 3 0,2 0 0,-2 2 0,-3-1 0,0-4 0,3-2 0,-1-8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29.273"/>
    </inkml:context>
    <inkml:brush xml:id="br0">
      <inkml:brushProperty name="width" value="0.05" units="cm"/>
      <inkml:brushProperty name="height" value="0.05" units="cm"/>
      <inkml:brushProperty name="color" value="#E71224"/>
    </inkml:brush>
  </inkml:definitions>
  <inkml:trace contextRef="#ctx0" brushRef="#br0">623 148 6529 0 0,'0'-8'896'0'0,"1"-2"-600"0"0,-1 0-1 0 0,-1 1 1 0 0,0-1 0 0 0,0 0 0 0 0,-1 0 0 0 0,0 1 0 0 0,-4-12-1 0 0,5 18-85 0 0,0 0-1 0 0,0 0 0 0 0,-1 1 1 0 0,1-1-1 0 0,-1 0 0 0 0,1 0 0 0 0,-1 1 1 0 0,0-1-1 0 0,0 1 0 0 0,0 0 0 0 0,-1 0 1 0 0,1-1-1 0 0,0 1 0 0 0,-1 1 1 0 0,0-1-1 0 0,1 0 0 0 0,-1 1 0 0 0,0-1 1 0 0,0 1-1 0 0,-3-2 0 0 0,0 2-115 0 0,1 0 0 0 0,-1 1 0 0 0,1-1 0 0 0,-1 1 0 0 0,1 0 0 0 0,-1 1 0 0 0,1-1 0 0 0,-1 1 1 0 0,1 0-1 0 0,-10 3 0 0 0,-4 3-116 0 0,0 0 0 0 0,0 2 0 0 0,1 0 0 0 0,1 1 0 0 0,-23 17 0 0 0,4 0 29 0 0,0 2 0 0 0,2 1 0 0 0,2 1 0 0 0,0 2 0 0 0,3 2 1 0 0,0 0-1 0 0,-39 67 0 0 0,58-82 38 0 0,0 1 1 0 0,1 0 0 0 0,1 0-1 0 0,1 0 1 0 0,1 1-1 0 0,1 0 1 0 0,1 1-1 0 0,1-1 1 0 0,1 1-1 0 0,1-1 1 0 0,1 1-1 0 0,4 30 1 0 0,-3-46 12 0 0,1 0 0 0 0,0-1 0 0 0,0 0 0 0 0,1 1-1 0 0,0-1 1 0 0,0 0 0 0 0,0 0 0 0 0,1 0 0 0 0,0-1 0 0 0,0 1 0 0 0,0-1 0 0 0,1 0-1 0 0,0 0 1 0 0,0 0 0 0 0,0-1 0 0 0,1 0 0 0 0,-1 0 0 0 0,1 0 0 0 0,0-1 0 0 0,0 0-1 0 0,0 0 1 0 0,0 0 0 0 0,9 2 0 0 0,10 2 90 0 0,0-1 0 0 0,0-1 1 0 0,0-1-1 0 0,50 1 0 0 0,-29-5-63 0 0,-1-3 0 0 0,0-2-1 0 0,0-2 1 0 0,0-2 0 0 0,-1-1 0 0 0,-1-3 0 0 0,63-26 0 0 0,-86 30 77 0 0,1 0 0 0 0,31-22 0 0 0,-45 27-150 0 0,0-1 0 0 0,-1 0 0 0 0,0-1 0 0 0,0 1 0 0 0,-1-1 0 0 0,1 0-1 0 0,-1-1 1 0 0,-1 1 0 0 0,1-1 0 0 0,6-14 0 0 0,-4 6-5 0 0,-1 0-1 0 0,0-1 1 0 0,6-30 0 0 0,-11 41 9 0 0,-1 0 0 0 0,1 0 0 0 0,-1-1 1 0 0,0 1-1 0 0,0 0 0 0 0,-1 0 0 0 0,0 0 1 0 0,0-1-1 0 0,0 1 0 0 0,0 0 0 0 0,-1 0 1 0 0,0 0-1 0 0,0 1 0 0 0,0-1 0 0 0,0 0 1 0 0,-5-6-1 0 0,5 8-45 0 0,0 0 0 0 0,0 0 1 0 0,-1 0-1 0 0,1 0 0 0 0,-1 0 1 0 0,1 0-1 0 0,-1 1 0 0 0,0-1 1 0 0,0 1-1 0 0,0 0 0 0 0,-1 0 0 0 0,1 0 1 0 0,0 0-1 0 0,-1 1 0 0 0,1-1 1 0 0,-1 1-1 0 0,1 0 0 0 0,-1 0 1 0 0,0 0-1 0 0,0 0 0 0 0,1 1 0 0 0,-1 0 1 0 0,0-1-1 0 0,-6 2 0 0 0,-1-1 3 0 0,-1 1 0 0 0,1 0 0 0 0,-1 0-1 0 0,1 2 1 0 0,0-1 0 0 0,-1 1 0 0 0,2 1 0 0 0,-1 0-1 0 0,0 1 1 0 0,1 0 0 0 0,0 0 0 0 0,0 1 0 0 0,0 0-1 0 0,-15 14 1 0 0,7-3 11 0 0,1 1 1 0 0,1 0-1 0 0,1 1 0 0 0,0 1 1 0 0,-22 42-1 0 0,13-24 23 0 0,-51 64 0 0 0,38-51-81 0 0,-58 110 0 0 0,-7 9-173 0 0,100-167 99 0 0,-28 38-2427 0 0,8-16-4341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1.047"/>
    </inkml:context>
    <inkml:brush xml:id="br0">
      <inkml:brushProperty name="width" value="0.05" units="cm"/>
      <inkml:brushProperty name="height" value="0.05" units="cm"/>
      <inkml:brushProperty name="color" value="#E71224"/>
    </inkml:brush>
  </inkml:definitions>
  <inkml:trace contextRef="#ctx0" brushRef="#br0">347 145 5689 0 0,'13'-83'1146'0'0,"-12"79"-1040"0"0,0 1 0 0 0,0-1 0 0 0,-1 1 1 0 0,1-1-1 0 0,-1 0 0 0 0,0 1 0 0 0,0-8 0 0 0,-1-5 1949 0 0,1 16-1999 0 0,0 0 0 0 0,0-1 0 0 0,-1 1 0 0 0,1 0 0 0 0,0 0 0 0 0,0-1-1 0 0,0 1 1 0 0,0 0 0 0 0,0 0 0 0 0,0-1 0 0 0,0 1 0 0 0,0 0 0 0 0,0-1 0 0 0,0 1-1 0 0,0 0 1 0 0,0 0 0 0 0,0-1 0 0 0,0 1 0 0 0,0 0 0 0 0,0 0 0 0 0,1-1-1 0 0,-1 1 1 0 0,0 0 0 0 0,0 0 0 0 0,0-1 0 0 0,0 1 0 0 0,0 0 0 0 0,1 0 0 0 0,-1-1-1 0 0,0 1 1 0 0,0 0 0 0 0,0 0 0 0 0,1 0 0 0 0,-1 0 0 0 0,0-1 0 0 0,0 1-1 0 0,1 0 1 0 0,-1 0 0 0 0,0 0 0 0 0,0 0 0 0 0,1 0 0 0 0,-1 0 0 0 0,0 0-1 0 0,1 0 1 0 0,-1-1 0 0 0,0 1 0 0 0,0 0 0 0 0,1 0 0 0 0,-1 0 0 0 0,0 0 0 0 0,1 1-1 0 0,-1-1 1 0 0,0 0 0 0 0,0 0 0 0 0,1 0 0 0 0,-1 0 0 0 0,0 0 0 0 0,0 0-1 0 0,1 0 1 0 0,-1 0 0 0 0,0 1 0 0 0,0-1 0 0 0,1 0 0 0 0,-1 0 0 0 0,0 0 0 0 0,0 0-1 0 0,0 1 1 0 0,1-1 0 0 0,0 1-38 0 0,0 0 0 0 0,0 0 0 0 0,0 0 0 0 0,0 0 0 0 0,-1 0 0 0 0,1 1 1 0 0,0-1-1 0 0,-1 0 0 0 0,1 0 0 0 0,0 0 0 0 0,-1 1 0 0 0,0-1 0 0 0,1 0 0 0 0,-1 1 0 0 0,1 1 0 0 0,-2 2 7 0 0,1 0 0 0 0,-1 0 0 0 0,0 0 0 0 0,0 0 0 0 0,-1-1 0 0 0,0 1 0 0 0,1 0 1 0 0,-1-1-1 0 0,-1 1 0 0 0,1-1 0 0 0,-1 0 0 0 0,-5 7 0 0 0,-6 6 159 0 0,-26 25 1 0 0,8-10-168 0 0,-17 20-8 0 0,29-32-6 0 0,0 1 0 0 0,1 1 0 0 0,2 1 0 0 0,-27 44 0 0 0,29-35-18 0 0,1 1 0 0 0,2 0 1 0 0,-16 66-1 0 0,15-33-13 0 0,-4 76 0 0 0,14-48-4 0 0,3-86 16 0 0,0 1 1 0 0,1-1-1 0 0,1 0 1 0 0,-1 0-1 0 0,1 0 1 0 0,0 0-1 0 0,1-1 1 0 0,0 1-1 0 0,5 9 0 0 0,-7-15-97 0 0,1-1-1 0 0,-1 0 0 0 0,0 1 0 0 0,0-1 0 0 0,1 0 0 0 0,-1 0 1 0 0,1 0-1 0 0,-1 0 0 0 0,1 0 0 0 0,0 0 0 0 0,-1-1 1 0 0,1 1-1 0 0,0 0 0 0 0,-1-1 0 0 0,1 1 0 0 0,0-1 0 0 0,0 0 1 0 0,0 0-1 0 0,-1 1 0 0 0,1-1 0 0 0,0 0 0 0 0,0 0 1 0 0,0-1-1 0 0,-1 1 0 0 0,5-1 0 0 0,1-1-845 0 0,0 0-1 0 0,0 0 1 0 0,1 0-1 0 0,12-8 1 0 0,-3 1-4209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1.831"/>
    </inkml:context>
    <inkml:brush xml:id="br0">
      <inkml:brushProperty name="width" value="0.05" units="cm"/>
      <inkml:brushProperty name="height" value="0.05" units="cm"/>
      <inkml:brushProperty name="color" value="#E71224"/>
    </inkml:brush>
  </inkml:definitions>
  <inkml:trace contextRef="#ctx0" brushRef="#br0">230 115 5825 0 0,'-6'-12'622'0'0,"3"5"-569"0"0,0 0 0 0 0,1 0 0 0 0,-1-1 0 0 0,1 1 0 0 0,0 0 1 0 0,-1-15-1 0 0,3 21 125 0 0,-1-1 1 0 0,1 1-1 0 0,-1 0 1 0 0,1-1-1 0 0,-1 1 1 0 0,0 0-1 0 0,0-1 0 0 0,0 1 1 0 0,0 0-1 0 0,0 0 1 0 0,0 0-1 0 0,0 0 1 0 0,0 0-1 0 0,0 0 1 0 0,-1 0-1 0 0,1 0 0 0 0,0 0 1 0 0,-1 1-1 0 0,1-1 1 0 0,0 1-1 0 0,-1-1 1 0 0,-2 0-1 0 0,-35-10 2500 0 0,39 11-2672 0 0,-3-1 3 0 0,0 0 0 0 0,0 1-1 0 0,0 0 1 0 0,0-1 0 0 0,0 1 0 0 0,0 0 0 0 0,0 1-1 0 0,0-1 1 0 0,0 0 0 0 0,0 1 0 0 0,0 0 0 0 0,0 0-1 0 0,0 0 1 0 0,0 0 0 0 0,0 0 0 0 0,0 0 0 0 0,1 1-1 0 0,-1 0 1 0 0,1-1 0 0 0,-1 1 0 0 0,1 0 0 0 0,-1 0-1 0 0,1 0 1 0 0,0 0 0 0 0,0 1 0 0 0,0-1 0 0 0,1 1-1 0 0,-1-1 1 0 0,0 1 0 0 0,-1 3 0 0 0,-4 9-38 0 0,1 1 1 0 0,0 0 0 0 0,1 0 0 0 0,-5 25-1 0 0,-2 6 90 0 0,12-46-63 0 0,-3 6 18 0 0,1 0-1 0 0,0 0 0 0 0,0 0 1 0 0,1 0-1 0 0,0 0 1 0 0,-1 10-1 0 0,2-16-22 0 0,1 1 0 0 0,-1-1 0 0 0,0 1 0 0 0,1-1-1 0 0,-1 0 1 0 0,0 1 0 0 0,1-1 0 0 0,0 0 0 0 0,-1 1 0 0 0,1-1 0 0 0,0 0 0 0 0,0 0 0 0 0,0 0-1 0 0,-1 0 1 0 0,1 0 0 0 0,0 0 0 0 0,1 0 0 0 0,-1 0 0 0 0,0 0 0 0 0,0 0 0 0 0,0 0 0 0 0,0 0-1 0 0,1-1 1 0 0,-1 1 0 0 0,0-1 0 0 0,1 1 0 0 0,-1-1 0 0 0,1 1 0 0 0,-1-1 0 0 0,0 0 0 0 0,1 0 0 0 0,-1 0-1 0 0,1 1 1 0 0,-1-1 0 0 0,1-1 0 0 0,-1 1 0 0 0,3 0 0 0 0,12-2 173 0 0,1 0 1 0 0,-1-1-1 0 0,0 0 0 0 0,0-1 1 0 0,0-1-1 0 0,-1-1 0 0 0,0 0 1 0 0,0-1-1 0 0,0-1 0 0 0,-1 0 1 0 0,0-1-1 0 0,0 0 0 0 0,-1-1 1 0 0,16-16-1 0 0,-21 17-137 0 0,-1 0 0 0 0,0 0 0 0 0,9-17 0 0 0,-13 22-241 0 0,-1-1 1 0 0,0 1-1 0 0,0 0 0 0 0,0-1 1 0 0,-1 1-1 0 0,0-1 0 0 0,1 0 0 0 0,-2 1 1 0 0,1-1-1 0 0,0 0 0 0 0,-1-7 1 0 0,-1 10 6 0 0,1 1-1 0 0,-1-1 1 0 0,0 1 0 0 0,1-1 0 0 0,-1 1 0 0 0,0-1 0 0 0,0 1 0 0 0,0 0 0 0 0,0-1 0 0 0,0 1 0 0 0,-1 0 0 0 0,1 0 0 0 0,0-1 0 0 0,-1 1 0 0 0,1 0 0 0 0,0 1 0 0 0,-1-1 0 0 0,1 0 0 0 0,-1 0 0 0 0,1 0 0 0 0,-4 0 0 0 0,-12-9-2854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1.040"/>
    </inkml:context>
    <inkml:brush xml:id="br0">
      <inkml:brushProperty name="width" value="0.05" units="cm"/>
      <inkml:brushProperty name="height" value="0.05" units="cm"/>
      <inkml:brushProperty name="color" value="#E71224"/>
    </inkml:brush>
  </inkml:definitions>
  <inkml:trace contextRef="#ctx0" brushRef="#br0">284 60 10946 0 0,'23'-60'2809'0'0,"-44"94"-1774"0"0,-8 15-622 0 0,-132 388 729 0 0,132-331-981 0 0,5 2-1 0 0,-14 135 0 0 0,35-211-38 0 0,2 1-1 0 0,1-1 0 0 0,6 47 0 0 0,-3-58-13 0 0,1-1-1 0 0,1 0 1 0 0,0 0-1 0 0,2-1 1 0 0,0 1-1 0 0,16 27 1 0 0,-20-41-55 0 0,1 0-1 0 0,-1-1 1 0 0,1 1 0 0 0,1-1-1 0 0,-1 0 1 0 0,1-1 0 0 0,0 1-1 0 0,0-1 1 0 0,0 0 0 0 0,1 0-1 0 0,-1 0 1 0 0,1-1 0 0 0,0 0 0 0 0,0 0-1 0 0,0 0 1 0 0,0-1 0 0 0,1 0-1 0 0,-1 0 1 0 0,1-1 0 0 0,-1 1-1 0 0,1-2 1 0 0,10 1 0 0 0,-7-1 5 0 0,0 0 0 0 0,0-1-1 0 0,0-1 1 0 0,-1 0 0 0 0,1 0 0 0 0,-1-1 0 0 0,1 0 0 0 0,-1-1 0 0 0,0 0 0 0 0,0 0 0 0 0,0-1 0 0 0,-1 0-1 0 0,0 0 1 0 0,13-12 0 0 0,-5 1-15 0 0,0-1 0 0 0,-1 0-1 0 0,-2-1 1 0 0,1-1 0 0 0,-2 0 0 0 0,-1 0-1 0 0,0-1 1 0 0,13-36 0 0 0,-3-3-86 0 0,24-114 0 0 0,-43 165 23 0 0,5-28-6 0 0,-7 34 7 0 0,0 0 1 0 0,0 1-1 0 0,1-1 1 0 0,-1 0-1 0 0,0 1 1 0 0,0-1-1 0 0,-1 0 1 0 0,1 1-1 0 0,0-1 0 0 0,-1 0 1 0 0,1 1-1 0 0,-1-1 1 0 0,1 0-1 0 0,-1 1 1 0 0,1-1-1 0 0,-2-1 1 0 0,1 3 5 0 0,1 0 1 0 0,-1 0-1 0 0,0 0 1 0 0,0-1-1 0 0,1 1 1 0 0,-1 0-1 0 0,0 0 1 0 0,1 0-1 0 0,-1 0 1 0 0,0 0-1 0 0,1 0 1 0 0,-1 1-1 0 0,0-1 0 0 0,0 0 1 0 0,1 0-1 0 0,-1 0 1 0 0,1 1-1 0 0,-1-1 1 0 0,0 0-1 0 0,1 1 1 0 0,-1-1-1 0 0,0 0 1 0 0,1 1-1 0 0,-1-1 1 0 0,1 1-1 0 0,-1-1 1 0 0,1 1-1 0 0,-1-1 1 0 0,1 1-1 0 0,0-1 1 0 0,-1 1-1 0 0,1 0 1 0 0,0-1-1 0 0,-1 1 1 0 0,1 1-1 0 0,-15 22-52 0 0,8-8 46 0 0,1 0 1 0 0,1 1 0 0 0,0-1 0 0 0,2 1 0 0 0,-4 26 0 0 0,4-4 14 0 0,3 52-1 0 0,0-82 24 0 0,1 0 0 0 0,0 0 0 0 0,0 0 0 0 0,1 0 0 0 0,0 0 0 0 0,1 0 0 0 0,0-1 1 0 0,0 1-1 0 0,1-1 0 0 0,0 0 0 0 0,9 13 0 0 0,-10-17-78 0 0,1 1 0 0 0,0-1 0 0 0,0 0 1 0 0,1 0-1 0 0,-1 0 0 0 0,1-1 0 0 0,0 1 0 0 0,0-1 1 0 0,0 0-1 0 0,0-1 0 0 0,0 1 0 0 0,1-1 1 0 0,-1 0-1 0 0,1 0 0 0 0,0-1 0 0 0,-1 0 1 0 0,1 0-1 0 0,10 1 0 0 0,-10-2-707 0 0,0 0 1 0 0,0-1-1 0 0,-1 1 1 0 0,1-1-1 0 0,-1 0 1 0 0,1-1-1 0 0,-1 1 1 0 0,1-1-1 0 0,-1 0 1 0 0,0 0-1 0 0,0-1 1 0 0,8-4 0 0 0,2-4-5075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2.241"/>
    </inkml:context>
    <inkml:brush xml:id="br0">
      <inkml:brushProperty name="width" value="0.05" units="cm"/>
      <inkml:brushProperty name="height" value="0.05" units="cm"/>
      <inkml:brushProperty name="color" value="#E71224"/>
    </inkml:brush>
  </inkml:definitions>
  <inkml:trace contextRef="#ctx0" brushRef="#br0">119 0 5817 0 0,'5'5'325'0'0,"-1"-1"1"0"0,0 1-1 0 0,0 0 0 0 0,0 0 0 0 0,-1 0 0 0 0,0 0 1 0 0,0 1-1 0 0,0-1 0 0 0,0 1 0 0 0,-1 0 0 0 0,0 0 1 0 0,2 10-1 0 0,27 140 2491 0 0,-4-13-1055 0 0,-25-135-1716 0 0,27 132 181 0 0,-26-117-250 0 0,-1 1 0 0 0,-1-1 0 0 0,-1 1 0 0 0,-3 24-1 0 0,-2-6-315 0 0,-2-1 0 0 0,-2 1 0 0 0,-2-2 0 0 0,-2 0-1 0 0,-1 0 1 0 0,-28 53 0 0 0,23-59-891 0 0,-1 0 1 0 0,-2-2 0 0 0,-1 0-1 0 0,-30 30 1 0 0,37-45-3465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3.073"/>
    </inkml:context>
    <inkml:brush xml:id="br0">
      <inkml:brushProperty name="width" value="0.05" units="cm"/>
      <inkml:brushProperty name="height" value="0.05" units="cm"/>
      <inkml:brushProperty name="color" value="#E71224"/>
    </inkml:brush>
  </inkml:definitions>
  <inkml:trace contextRef="#ctx0" brushRef="#br0">375 34 8466 0 0,'4'-3'2293'0'0,"15"-12"488"0"0,-19 15-2766 0 0,1 0 0 0 0,-1 0-1 0 0,0-1 1 0 0,1 1 0 0 0,-1 0-1 0 0,0 0 1 0 0,0 0 0 0 0,1-1 0 0 0,-1 1-1 0 0,0 0 1 0 0,1 0 0 0 0,-1 0-1 0 0,0-1 1 0 0,0 1 0 0 0,0 0-1 0 0,1-1 1 0 0,-1 1 0 0 0,0 0 0 0 0,0-1-1 0 0,0 1 1 0 0,0 0 0 0 0,0-1-1 0 0,1 1 1 0 0,-1 0 0 0 0,0-1-1 0 0,0 1 1 0 0,0 0 0 0 0,0-1 0 0 0,0 1-1 0 0,0 0 1 0 0,0-1 0 0 0,0 1-1 0 0,0 0 1 0 0,0-1 0 0 0,0 1-1 0 0,-1 0 1 0 0,1-1 0 0 0,0 1 0 0 0,0 0-1 0 0,0-1 1 0 0,0 1 0 0 0,0 0-1 0 0,-1-1 1 0 0,-1 0-119 0 0,1 1 0 0 0,-1 0-1 0 0,0-1 1 0 0,0 1 0 0 0,1 0 0 0 0,-1 0 0 0 0,0 0-1 0 0,0 0 1 0 0,0 0 0 0 0,1 0 0 0 0,-1 0-1 0 0,0 1 1 0 0,0-1 0 0 0,1 1 0 0 0,-3 0 0 0 0,-30 14 97 0 0,14-6 86 0 0,11-6-67 0 0,0 1 1 0 0,1-1-1 0 0,0 1 0 0 0,-1 1 0 0 0,1 0 1 0 0,1 0-1 0 0,-1 0 0 0 0,1 1 0 0 0,-8 8 1 0 0,12-11-11 0 0,1-1 0 0 0,0 1 0 0 0,0 0 0 0 0,0 0 0 0 0,1 1 0 0 0,-1-1 1 0 0,1 0-1 0 0,-1 0 0 0 0,1 1 0 0 0,0-1 0 0 0,0 1 0 0 0,1-1 0 0 0,-1 1 0 0 0,1-1 1 0 0,-1 1-1 0 0,1-1 0 0 0,0 1 0 0 0,1-1 0 0 0,-1 1 0 0 0,1-1 0 0 0,-1 1 0 0 0,1-1 1 0 0,0 1-1 0 0,0-1 0 0 0,1 1 0 0 0,2 4 0 0 0,38 65 221 0 0,-31-57-247 0 0,-1 0 0 0 0,-1 1 0 0 0,0 0 0 0 0,7 22 0 0 0,-5-4 20 0 0,-3 0 1 0 0,-1 0 0 0 0,-1 1 0 0 0,-2 0-1 0 0,-2 0 1 0 0,-1 0 0 0 0,-1 0 0 0 0,-3 0-1 0 0,0 0 1 0 0,-11 39 0 0 0,13-70 34 0 0,0 0 1 0 0,-1-1-1 0 0,1 1 1 0 0,-1-1-1 0 0,0 0 1 0 0,-1 0-1 0 0,1 0 1 0 0,-1 0-1 0 0,1 0 1 0 0,-1 0 0 0 0,-1 0-1 0 0,1-1 1 0 0,0 0-1 0 0,-1 1 1 0 0,1-1-1 0 0,-1-1 1 0 0,-8 6-1 0 0,5-5-42 0 0,1-1-1 0 0,-1 1 1 0 0,0-1-1 0 0,0 0 0 0 0,0-1 1 0 0,0 0-1 0 0,-1 0 1 0 0,1 0-1 0 0,0-1 1 0 0,-15-1-1 0 0,11 0-38 0 0,0 0-1 0 0,0-1 1 0 0,0-1 0 0 0,1 0 0 0 0,-1 0-1 0 0,1-1 1 0 0,-1 0 0 0 0,1-1 0 0 0,1 0-1 0 0,-1-1 1 0 0,1 0 0 0 0,0-1-1 0 0,0 1 1 0 0,0-2 0 0 0,-11-11 0 0 0,18 16 124 0 0,1 1 1 0 0,-1-1-1 0 0,0 1 1 0 0,1-1 0 0 0,-1 1-1 0 0,1-1 1 0 0,0 0 0 0 0,0 0-1 0 0,0 1 1 0 0,0-1-1 0 0,1 0 1 0 0,-1 0 0 0 0,1 0-1 0 0,0 0 1 0 0,-1 0-1 0 0,1 0 1 0 0,1 0 0 0 0,-1 0-1 0 0,1-5 1 0 0,1 3 19 0 0,0 1 1 0 0,0 0-1 0 0,0-1 0 0 0,0 1 1 0 0,1 0-1 0 0,-1 0 1 0 0,1 1-1 0 0,0-1 0 0 0,0 1 1 0 0,0-1-1 0 0,7-4 0 0 0,2-1-36 0 0,0 0-1 0 0,1 1 0 0 0,0 1 0 0 0,1 0 0 0 0,0 1 0 0 0,27-9 0 0 0,18 4-285 0 0,2 0-2411 0 0,-55 10 2024 0 0,-1-1 0 0 0,0 0 0 0 0,0 0-1 0 0,0 0 1 0 0,0-1 0 0 0,0 0 0 0 0,-1 0-1 0 0,1 0 1 0 0,3-4 0 0 0,3-4-4385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3.538"/>
    </inkml:context>
    <inkml:brush xml:id="br0">
      <inkml:brushProperty name="width" value="0.05" units="cm"/>
      <inkml:brushProperty name="height" value="0.05" units="cm"/>
      <inkml:brushProperty name="color" value="#E71224"/>
    </inkml:brush>
  </inkml:definitions>
  <inkml:trace contextRef="#ctx0" brushRef="#br0">125 31 10714 0 0,'15'-16'3815'0'0,"1"1"-3723"0"0,-24 37-974 0 0,-41 63 1473 0 0,29-53-296 0 0,-24 53-1 0 0,36-63-270 0 0,2-1 0 0 0,0 1 0 0 0,1 0 0 0 0,1 1 0 0 0,1-1 0 0 0,0 43 0 0 0,5-17 59 0 0,1-1 0 0 0,12 59 1 0 0,-13-95-232 0 0,0-1 1 0 0,1 0 0 0 0,0 1 0 0 0,0-1 0 0 0,1-1 0 0 0,1 1 0 0 0,0-1 0 0 0,0 1-1 0 0,0-1 1 0 0,14 16 0 0 0,-15-21-90 0 0,0-1-1 0 0,0 1 1 0 0,0-1-1 0 0,1 0 1 0 0,-1 0-1 0 0,1 0 1 0 0,0-1-1 0 0,0 0 0 0 0,0 0 1 0 0,0 0-1 0 0,0 0 1 0 0,0-1-1 0 0,0 0 1 0 0,0 0-1 0 0,1 0 1 0 0,-1 0-1 0 0,0-1 1 0 0,1 0-1 0 0,-1 0 1 0 0,1-1-1 0 0,-1 0 1 0 0,0 1-1 0 0,7-3 1 0 0,-3 0-110 0 0,0 0 1 0 0,0 0-1 0 0,0-1 1 0 0,-1 0-1 0 0,1-1 0 0 0,9-6 1 0 0,6-6-4462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3.911"/>
    </inkml:context>
    <inkml:brush xml:id="br0">
      <inkml:brushProperty name="width" value="0.05" units="cm"/>
      <inkml:brushProperty name="height" value="0.05" units="cm"/>
      <inkml:brushProperty name="color" value="#E71224"/>
    </inkml:brush>
  </inkml:definitions>
  <inkml:trace contextRef="#ctx0" brushRef="#br0">313 37 7706 0 0,'7'-4'2608'0'0,"-1"1"-933"0"0,-12 1-2503 0 0,-6-1 372 0 0,-15-8 365 0 0,23 9 548 0 0,-1 0 0 0 0,0 0 0 0 0,0 0 0 0 0,1 1 0 0 0,-1-1 0 0 0,0 1 0 0 0,-8 0 0 0 0,13 1-425 0 0,-1 0 1 0 0,0 1-1 0 0,0-1 0 0 0,0 1 1 0 0,1-1-1 0 0,-1 1 1 0 0,0-1-1 0 0,1 1 0 0 0,-1-1 1 0 0,0 1-1 0 0,1 0 1 0 0,-1-1-1 0 0,1 1 0 0 0,-1 0 1 0 0,1 0-1 0 0,-1-1 1 0 0,1 1-1 0 0,-1 0 0 0 0,1 0 1 0 0,0 0-1 0 0,0 0 1 0 0,-1-1-1 0 0,1 1 0 0 0,0 0 1 0 0,0 1-1 0 0,-6 33 989 0 0,3-19-766 0 0,-7 31-263 0 0,-3 1 0 0 0,-1-2 0 0 0,-3 1 0 0 0,-1-2 1 0 0,-36 61-1 0 0,36-75-115 0 0,1 0 1 0 0,-17 43 0 0 0,16-13-2923 0 0,19-67-1526 0 0,2-24 2306 0 0,-3 11-2572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34.324"/>
    </inkml:context>
    <inkml:brush xml:id="br0">
      <inkml:brushProperty name="width" value="0.05" units="cm"/>
      <inkml:brushProperty name="height" value="0.05" units="cm"/>
      <inkml:brushProperty name="color" value="#E71224"/>
    </inkml:brush>
  </inkml:definitions>
  <inkml:trace contextRef="#ctx0" brushRef="#br0">0 500 7346 0 0,'12'-7'1208'0'0,"0"2"0"0"0,0-1 1 0 0,0 1-1 0 0,25-5 0 0 0,-16 5-876 0 0,-1 2 1 0 0,0 1-1 0 0,1 0 0 0 0,36 2 1 0 0,-40 2 9 0 0,-1 1 1 0 0,31 10-1 0 0,-33-9-728 0 0,0 0-1 0 0,1-1 1 0 0,26 3 0 0 0,-36-6-65 0 0,0 0 1 0 0,1-1 0 0 0,-1 1 0 0 0,1-1 0 0 0,-1 0-1 0 0,0 0 1 0 0,0-1 0 0 0,1 0 0 0 0,-1 0 0 0 0,0 0-1 0 0,0 0 1 0 0,-1-1 0 0 0,1 0 0 0 0,5-4 0 0 0,2-3-1183 0 0,0-2-3344 0 0</inkml:trace>
  <inkml:trace contextRef="#ctx0" brushRef="#br0" timeOffset="1">465 80 6985 0 0,'-5'-21'2961'0'0,"3"16"-2179"0"0,0-1-1 0 0,1 1 0 0 0,0-1 1 0 0,0 0-1 0 0,0 1 0 0 0,1-1 1 0 0,-1 0-1 0 0,2-5 0 0 0,-1 11-767 0 0,0-1 0 0 0,0 1 0 0 0,0 0 0 0 0,0 0 0 0 0,0 0-1 0 0,0 0 1 0 0,0 0 0 0 0,0 0 0 0 0,0 0 0 0 0,0 0 0 0 0,0 0 0 0 0,0-1-1 0 0,0 1 1 0 0,1 0 0 0 0,-1 0 0 0 0,0 0 0 0 0,0 0 0 0 0,0 0 0 0 0,0 0-1 0 0,0 0 1 0 0,0 0 0 0 0,0 0 0 0 0,0 0 0 0 0,0 0 0 0 0,1 0-1 0 0,-1 0 1 0 0,0 0 0 0 0,0 0 0 0 0,0 0 0 0 0,0 0 0 0 0,0 0 0 0 0,0 0-1 0 0,0 0 1 0 0,1 0 0 0 0,-1 0 0 0 0,0 0 0 0 0,0 0 0 0 0,0 0 0 0 0,0 0-1 0 0,0 0 1 0 0,0 0 0 0 0,0 0 0 0 0,0 0 0 0 0,1 0 0 0 0,-1 0 0 0 0,0 0-1 0 0,0 0 1 0 0,0 0 0 0 0,0 0 0 0 0,0 1 0 0 0,0-1 0 0 0,0 0 0 0 0,0 0-1 0 0,0 0 1 0 0,0 0 0 0 0,0 0 0 0 0,0 0 0 0 0,1 0 0 0 0,7 11 164 0 0,5 11-199 0 0,9 26 163 0 0,-3 2 1 0 0,19 66-1 0 0,-30-84-168 0 0,-2 0 0 0 0,-1 1-1 0 0,-2 0 1 0 0,-1 64 0 0 0,-6-59 18 0 0,-1 0 0 0 0,-1 1 0 0 0,-3-2 0 0 0,-1 1 0 0 0,-28 67 0 0 0,9-40-1078 0 0,-3-2 0 0 0,-53 78 0 0 0,63-108-865 0 0,-2-1-1 0 0,-1-2 0 0 0,-1 0 1 0 0,-44 38-1 0 0,22-30-3225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0.987"/>
    </inkml:context>
    <inkml:brush xml:id="br0">
      <inkml:brushProperty name="width" value="0.05" units="cm"/>
      <inkml:brushProperty name="height" value="0.05" units="cm"/>
      <inkml:brushProperty name="color" value="#E71224"/>
    </inkml:brush>
  </inkml:definitions>
  <inkml:trace contextRef="#ctx0" brushRef="#br0">14 11 8 0 0,'-3'-2'0'0'0,"1"-1"0"0"0,-2 2 536 0 0,2-1 40 0 0,1 1-104 0 0,0 1-160 0 0,1-2-200 0 0,2 2-2120 0 0,1 2 2008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1.393"/>
    </inkml:context>
    <inkml:brush xml:id="br0">
      <inkml:brushProperty name="width" value="0.05" units="cm"/>
      <inkml:brushProperty name="height" value="0.05" units="cm"/>
      <inkml:brushProperty name="color" value="#E71224"/>
    </inkml:brush>
  </inkml:definitions>
  <inkml:trace contextRef="#ctx0" brushRef="#br0">103 48 4433 0 0,'-17'-11'2429'0'0,"9"6"-2215"0"0,0 0 0 0 0,0 0-1 0 0,-1 0 1 0 0,1 1 0 0 0,-1 1 0 0 0,0-1 0 0 0,-10-1 0 0 0,19 5-207 0 0,0 0 1 0 0,-1-1 0 0 0,1 1 0 0 0,0 0 0 0 0,0 0 0 0 0,0 0 0 0 0,-1 0 0 0 0,1 0 0 0 0,0 0 0 0 0,0 0 0 0 0,0 0 0 0 0,-1 0 0 0 0,1 0 0 0 0,0 0 0 0 0,0 0 0 0 0,0 0 0 0 0,-1 0 0 0 0,1 0 0 0 0,0 0 0 0 0,0 0-1 0 0,0 1 1 0 0,-1-1 0 0 0,1 0 0 0 0,0 0 0 0 0,0 0 0 0 0,0 0 0 0 0,0 0 0 0 0,-1 0 0 0 0,1 0 0 0 0,0 1 0 0 0,0-1 0 0 0,0 0 0 0 0,0 0 0 0 0,0 0 0 0 0,0 0 0 0 0,-1 1 0 0 0,1-1 0 0 0,0 0 0 0 0,0 0 0 0 0,0 0-1 0 0,0 1 1 0 0,0-1 0 0 0,0 0 0 0 0,5 12 216 0 0,12 11-37 0 0,-16-22-179 0 0,15 17 117 0 0,-6-8 37 0 0,-1 1 0 0 0,1 0 0 0 0,-2 0 0 0 0,0 1 0 0 0,0 0 0 0 0,-1 1 0 0 0,0 0 0 0 0,-1 0 0 0 0,6 19 0 0 0,-12-29-160 0 0,0 0 0 0 0,0 0-1 0 0,0 1 1 0 0,0-1-1 0 0,0 0 1 0 0,-1 0-1 0 0,0 0 1 0 0,1 0 0 0 0,-1 0-1 0 0,0-1 1 0 0,0 1-1 0 0,-1 0 1 0 0,-1 3 0 0 0,-27 40-33 0 0,6-8-11 0 0,17-24-237 0 0,1 2 1 0 0,1-1-1 0 0,0 1 1 0 0,1 0-1 0 0,1 0 1 0 0,0 0-1 0 0,1 0 1 0 0,1 0-1 0 0,1 1 1 0 0,0-1-1 0 0,3 21 1 0 0,0-12-4623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1.760"/>
    </inkml:context>
    <inkml:brush xml:id="br0">
      <inkml:brushProperty name="width" value="0.05" units="cm"/>
      <inkml:brushProperty name="height" value="0.05" units="cm"/>
      <inkml:brushProperty name="color" value="#E71224"/>
    </inkml:brush>
  </inkml:definitions>
  <inkml:trace contextRef="#ctx0" brushRef="#br0">55 0 8098 0 0,'0'1'64'0'0,"1"-1"1"0"0,-1 1 0 0 0,1-1 0 0 0,-1 0-1 0 0,1 1 1 0 0,-1-1 0 0 0,1 1 0 0 0,-1-1-1 0 0,0 1 1 0 0,1 0 0 0 0,-1-1 0 0 0,0 1-1 0 0,1-1 1 0 0,-1 1 0 0 0,0 0 0 0 0,0-1-1 0 0,0 1 1 0 0,0-1 0 0 0,1 1 0 0 0,-1 0-1 0 0,0-1 1 0 0,0 1 0 0 0,0 0 0 0 0,0-1-1 0 0,0 1 1 0 0,-1 0 0 0 0,1-1 0 0 0,0 1-1 0 0,0 0 1 0 0,0-1 0 0 0,-1 1 0 0 0,1-1-1 0 0,0 2 1 0 0,-13 32-188 0 0,2-6 45 0 0,10-17-89 0 0,0 0 0 0 0,1 0 0 0 0,1 0 0 0 0,0 0-1 0 0,0-1 1 0 0,1 1 0 0 0,0 0 0 0 0,5 12 0 0 0,-2-4 69 0 0,-44-35-156 0 0,25 15-2345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2.196"/>
    </inkml:context>
    <inkml:brush xml:id="br0">
      <inkml:brushProperty name="width" value="0.05" units="cm"/>
      <inkml:brushProperty name="height" value="0.05" units="cm"/>
      <inkml:brushProperty name="color" value="#E71224"/>
    </inkml:brush>
  </inkml:definitions>
  <inkml:trace contextRef="#ctx0" brushRef="#br0">1 1 6625 0 0,'5'2'2177'0'0,"0"3"-1489"0"0,2 0-160 0 0,-1-1-176 0 0,-4-3-192 0 0,-2 2-152 0 0,0 1-176 0 0,-1-1-232 0 0,-2 1-96 0 0,-2 1-24 0 0,-2 1-264 0 0,-2-1-5122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5.308"/>
    </inkml:context>
    <inkml:brush xml:id="br0">
      <inkml:brushProperty name="width" value="0.05" units="cm"/>
      <inkml:brushProperty name="height" value="0.05" units="cm"/>
      <inkml:brushProperty name="color" value="#E71224"/>
    </inkml:brush>
  </inkml:definitions>
  <inkml:trace contextRef="#ctx0" brushRef="#br0">733 132 4657 0 0,'14'-32'3222'0'0,"-12"29"-3190"0"0,-1 0-1 0 0,1 0 1 0 0,0 0 0 0 0,-1 0 0 0 0,0 0-1 0 0,0-1 1 0 0,0 1 0 0 0,0 0 0 0 0,0-1-1 0 0,-1 1 1 0 0,0-1 0 0 0,0 1 0 0 0,1-1 0 0 0,-2 1-1 0 0,0-6 1 0 0,1 1 140 0 0,0 6-85 0 0,0 0 0 0 0,0-1 0 0 0,-1 1-1 0 0,1-1 1 0 0,0 1 0 0 0,-1 0 0 0 0,1-1-1 0 0,-1 1 1 0 0,0 0 0 0 0,0 0 0 0 0,0-1 0 0 0,-2-3-1 0 0,-11 33 775 0 0,10-19-632 0 0,1-4-200 0 0,0-1-1 0 0,0 1 1 0 0,0-1 0 0 0,0 0 0 0 0,0 0-1 0 0,-1 0 1 0 0,0-1 0 0 0,1 1 0 0 0,-1-1-1 0 0,0 0 1 0 0,0 0 0 0 0,0 0 0 0 0,-1-1-1 0 0,1 1 1 0 0,0-1 0 0 0,-1 0 0 0 0,1 0-1 0 0,0-1 1 0 0,-9 1 0 0 0,-10 0 12 0 0,1-1 1 0 0,-35-5-1 0 0,50 5-11 0 0,-242-40 803 0 0,200 38-813 0 0,-1 1 0 0 0,1 3 0 0 0,-68 10 0 0 0,115-12-9 0 0,1 1-1 0 0,-1-1 1 0 0,1 0 0 0 0,-1 0 0 0 0,1 1 0 0 0,-1-1 0 0 0,1 1-1 0 0,0-1 1 0 0,-1 1 0 0 0,1 0 0 0 0,-1 0 0 0 0,1-1 0 0 0,-2 3-1 0 0,3-3-50 0 0,0 0-1 0 0,-1 1 1 0 0,1-1-1 0 0,0 1 1 0 0,0-1-1 0 0,-1 1 1 0 0,1-1-1 0 0,0 0 1 0 0,0 1-1 0 0,0-1 1 0 0,-1 1-1 0 0,1-1 1 0 0,0 1-1 0 0,0-1 1 0 0,0 1-1 0 0,0-1 1 0 0,0 1-1 0 0,0-1 1 0 0,0 1-1 0 0,0-1 1 0 0,0 1-1 0 0,0-1 0 0 0,1 1 1 0 0,-1-1-1 0 0,0 1 1 0 0,0 0-1 0 0,1 1-158 0 0,0-1-1 0 0,1 0 0 0 0,-1 1 1 0 0,0-1-1 0 0,0 1 0 0 0,1-1 1 0 0,-1 0-1 0 0,1 0 0 0 0,-1 0 0 0 0,1 0 1 0 0,-1 0-1 0 0,1 0 0 0 0,0 0 1 0 0,-1-1-1 0 0,1 1 0 0 0,0-1 1 0 0,0 1-1 0 0,0-1 0 0 0,-1 1 1 0 0,4-1-1 0 0,2 0-4714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1.401"/>
    </inkml:context>
    <inkml:brush xml:id="br0">
      <inkml:brushProperty name="width" value="0.05" units="cm"/>
      <inkml:brushProperty name="height" value="0.05" units="cm"/>
      <inkml:brushProperty name="color" value="#E71224"/>
    </inkml:brush>
  </inkml:definitions>
  <inkml:trace contextRef="#ctx0" brushRef="#br0">0 25 14963 0 0,'2'-11'584'0'0,"1"-3"-390"0"0,1 30-618 0 0,18 86-7273 0 0,-17-84 2486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45.931"/>
    </inkml:context>
    <inkml:brush xml:id="br0">
      <inkml:brushProperty name="width" value="0.05" units="cm"/>
      <inkml:brushProperty name="height" value="0.05" units="cm"/>
      <inkml:brushProperty name="color" value="#E71224"/>
    </inkml:brush>
  </inkml:definitions>
  <inkml:trace contextRef="#ctx0" brushRef="#br0">64 7 7514 0 0,'0'-1'31'0'0,"1"1"1"0"0,-1 0-1 0 0,0-1 1 0 0,0 1 0 0 0,0 0-1 0 0,1-1 1 0 0,-1 1 0 0 0,0 0-1 0 0,1-1 1 0 0,-1 1-1 0 0,0 0 1 0 0,1-1 0 0 0,-1 1-1 0 0,0 0 1 0 0,1 0 0 0 0,-1 0-1 0 0,0-1 1 0 0,1 1-1 0 0,-1 0 1 0 0,1 0 0 0 0,-1 0-1 0 0,0 0 1 0 0,1 0 0 0 0,-1 0-1 0 0,1-1 1 0 0,-1 1-1 0 0,1 0 1 0 0,-1 0 0 0 0,1 0-1 0 0,-1 1 1 0 0,0-1 0 0 0,2 0-1 0 0,0 14-161 0 0,1 8 226 0 0,-2-17 129 0 0,0 0 0 0 0,0 0 0 0 0,0 0 0 0 0,0 0 0 0 0,-1 0 0 0 0,0 0 0 0 0,0 0 0 0 0,0 1 0 0 0,-1-1 0 0 0,1 0 0 0 0,-1 0 0 0 0,-1 0 0 0 0,1 0 0 0 0,-4 9 0 0 0,-2 8-578 0 0,5-12 350 0 0,1 0 0 0 0,0 0 0 0 0,0 0 0 0 0,1 0 0 0 0,1 0 0 0 0,2 16 0 0 0,1 29 104 0 0,-6-29-166 0 0,-1 1 0 0 0,-2-1 1 0 0,0 0-1 0 0,-18 49 0 0 0,-6 0-3297 0 0,23-61-1192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52.026"/>
    </inkml:context>
    <inkml:brush xml:id="br0">
      <inkml:brushProperty name="width" value="0.05" units="cm"/>
      <inkml:brushProperty name="height" value="0.05" units="cm"/>
      <inkml:brushProperty name="color" value="#E71224"/>
    </inkml:brush>
  </inkml:definitions>
  <inkml:trace contextRef="#ctx0" brushRef="#br0">2398 76 6297 0 0,'40'-9'2512'0'0,"-15"5"-1723"0"0,-22 4-738 0 0,-1-1 0 0 0,1 0 0 0 0,-1 1 1 0 0,0-1-1 0 0,1 1 0 0 0,-1 0 0 0 0,1 0 0 0 0,-1 0 0 0 0,1 0 0 0 0,-1 1 0 0 0,4-1 0 0 0,-6 1-49 0 0,0-1-1 0 0,0 0 1 0 0,0 0-1 0 0,1 0 1 0 0,-1 0 0 0 0,0 0-1 0 0,0 0 1 0 0,0 1-1 0 0,0-1 1 0 0,0 0-1 0 0,1 0 1 0 0,-1 0-1 0 0,0 0 1 0 0,0 1-1 0 0,0-1 1 0 0,0 0-1 0 0,0 0 1 0 0,0 0-1 0 0,0 1 1 0 0,0-1-1 0 0,0 0 1 0 0,0 0-1 0 0,0 0 1 0 0,0 1-1 0 0,0-1 1 0 0,0 0-1 0 0,0 0 1 0 0,0 0-1 0 0,0 1 1 0 0,0-1 0 0 0,0 0-1 0 0,0 0 1 0 0,0 0-1 0 0,0 1 1 0 0,0-1-1 0 0,0 0 1 0 0,0 0-1 0 0,-1 0 1 0 0,1 1-1 0 0,-14 13-143 0 0,1-5 95 0 0,-1 0-1 0 0,0-1 1 0 0,-1 0 0 0 0,0-1-1 0 0,0-1 1 0 0,-29 9 0 0 0,-103 15-68 0 0,19-6 49 0 0,-51 35 136 0 0,116-35 251 0 0,-1-4-1 0 0,-74 14 1 0 0,114-31-74 0 0,1-1 0 0 0,-1-1 1 0 0,1-2-1 0 0,-1 0 0 0 0,-24-5 0 0 0,-118-29 783 0 0,112 22-911 0 0,-323-56 363 0 0,343 64-295 0 0,0-3 1 0 0,1 0-1 0 0,0-2 0 0 0,1-1 0 0 0,-45-23 0 0 0,56 25-183 0 0,0 0 0 0 0,-1 2-1 0 0,0 0 1 0 0,0 2 0 0 0,0 0-1 0 0,-1 1 1 0 0,1 2 0 0 0,-45 0 0 0 0,27-1-232 0 0,1-2 0 0 0,-1-1 0 0 0,1-2 1 0 0,-53-18-1 0 0,-9-1-4220 0 0,73 16 1669 0 0,22 7-2216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52.692"/>
    </inkml:context>
    <inkml:brush xml:id="br0">
      <inkml:brushProperty name="width" value="0.05" units="cm"/>
      <inkml:brushProperty name="height" value="0.05" units="cm"/>
      <inkml:brushProperty name="color" value="#E71224"/>
    </inkml:brush>
  </inkml:definitions>
  <inkml:trace contextRef="#ctx0" brushRef="#br0">1104 0 6913 0 0,'1'0'46'0'0,"-1"0"-1"0"0,1 0 0 0 0,-1 1 0 0 0,0-1 0 0 0,1 0 1 0 0,-1 0-1 0 0,1 1 0 0 0,-1-1 0 0 0,0 0 0 0 0,1 0 1 0 0,-1 1-1 0 0,0-1 0 0 0,0 0 0 0 0,1 1 0 0 0,-1-1 1 0 0,0 0-1 0 0,1 1 0 0 0,-1-1 0 0 0,0 0 0 0 0,0 1 1 0 0,0-1-1 0 0,0 1 0 0 0,1-1 0 0 0,-1 1 0 0 0,0-1 1 0 0,0 0-1 0 0,0 1 0 0 0,0-1 0 0 0,0 1 0 0 0,0-1 1 0 0,0 1-1 0 0,0-1 0 0 0,0 0 0 0 0,0 1 0 0 0,0-1 1 0 0,-1 1-1 0 0,1-1 0 0 0,0 1 0 0 0,0-1 0 0 0,0 0 1 0 0,0 1-1 0 0,-1-1 0 0 0,1 1 0 0 0,-10 25 876 0 0,8-20-611 0 0,-1-1-265 0 0,0 1 1 0 0,-1-1-1 0 0,1 0 0 0 0,-1 0 1 0 0,0 0-1 0 0,0 0 0 0 0,0 0 1 0 0,-1-1-1 0 0,0 0 1 0 0,1 0-1 0 0,-2 0 0 0 0,1-1 1 0 0,-11 6-1 0 0,-4 2 81 0 0,-1-1-1 0 0,-31 10 1 0 0,29-15 114 0 0,1-1-1 0 0,-1-1 1 0 0,0 0 0 0 0,0-2-1 0 0,0-1 1 0 0,0-1-1 0 0,-28-4 1 0 0,-43 0-123 0 0,48 6-77 0 0,13 0 161 0 0,1-1 0 0 0,-1-2-1 0 0,1-1 1 0 0,-1-1-1 0 0,-32-9 1 0 0,26 1 55 0 0,-8-3-321 0 0,0 3-1 0 0,-67-9 0 0 0,23 11-7212 0 0,73 6 1978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54.953"/>
    </inkml:context>
    <inkml:brush xml:id="br0">
      <inkml:brushProperty name="width" value="0.05" units="cm"/>
      <inkml:brushProperty name="height" value="0.05" units="cm"/>
      <inkml:brushProperty name="color" value="#E71224"/>
    </inkml:brush>
  </inkml:definitions>
  <inkml:trace contextRef="#ctx0" brushRef="#br0">965 31 6137 0 0,'11'-8'1681'0'0,"-10"8"-1571"0"0,1-1 0 0 0,0 0 1 0 0,-1 0-1 0 0,1 0 0 0 0,-1-1 0 0 0,1 1 1 0 0,-1 0-1 0 0,0-1 0 0 0,1 1 0 0 0,-1 0 1 0 0,0-1-1 0 0,0 0 0 0 0,0 1 1 0 0,0-1-1 0 0,1-2 0 0 0,-3 6-18 0 0,-1 1-1 0 0,1-2 1 0 0,0 1 0 0 0,-1 0-1 0 0,0 0 1 0 0,1 0 0 0 0,-1-1-1 0 0,0 1 1 0 0,0-1 0 0 0,1 1-1 0 0,-1-1 1 0 0,0 0 0 0 0,-1 1 0 0 0,1-1-1 0 0,0 0 1 0 0,-3 0 0 0 0,-41 19-245 0 0,22-12 124 0 0,0-1 1 0 0,-1-1-1 0 0,0-2 1 0 0,1 0 0 0 0,-27 0-1 0 0,-128-5 62 0 0,138-1 41 0 0,-15-2 210 0 0,-102-22 0 0 0,-6-2-667 0 0,151 27 146 0 0,-53-3-1135 0 0,60 4 1073 0 0,1 0 1 0 0,-1 1 0 0 0,1-1 0 0 0,0 1 0 0 0,-1 1 0 0 0,1-1 0 0 0,0 1 0 0 0,0 0 0 0 0,-8 4 0 0 0,6-2-4541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2:56.328"/>
    </inkml:context>
    <inkml:brush xml:id="br0">
      <inkml:brushProperty name="width" value="0.05" units="cm"/>
      <inkml:brushProperty name="height" value="0.05" units="cm"/>
      <inkml:brushProperty name="color" value="#E71224"/>
    </inkml:brush>
  </inkml:definitions>
  <inkml:trace contextRef="#ctx0" brushRef="#br0">1 389 9474 0 0,'37'-3'4871'0'0,"-28"2"-4428"0"0,0 0 1 0 0,0 0 0 0 0,1 1-1 0 0,16 2 1 0 0,-23-1-457 0 0,-1-1-1 0 0,1 1 1 0 0,-1 0-1 0 0,0-1 1 0 0,1 1-1 0 0,-1 1 1 0 0,0-1-1 0 0,0 0 1 0 0,0 0-1 0 0,0 1 1 0 0,0-1-1 0 0,0 1 1 0 0,0 0-1 0 0,0 0 1 0 0,0 0-1 0 0,-1-1 1 0 0,1 2-1 0 0,-1-1 1 0 0,1 0-1 0 0,-1 0 1 0 0,0 0-1 0 0,1 4 1 0 0,3 7-98 0 0,-1 0 1 0 0,-1 1-1 0 0,0-1 0 0 0,-1 1 1 0 0,0 0-1 0 0,-1 0 1 0 0,-1 22-1 0 0,-17 100-54 0 0,3-41 260 0 0,5-6-37 0 0,3 1 0 0 0,12 172 1 0 0,-5-249-62 0 0,1-1 1 0 0,1 0-1 0 0,-1 1 1 0 0,2-1-1 0 0,0 0 1 0 0,8 16-1 0 0,-10-24 24 0 0,1 1 0 0 0,0-1 0 0 0,0 1 1 0 0,1-1-1 0 0,-1 0 0 0 0,1 0 0 0 0,0 0 0 0 0,0-1 0 0 0,0 1 0 0 0,1-1 0 0 0,-1 0 1 0 0,1 0-1 0 0,0-1 0 0 0,0 1 0 0 0,0-1 0 0 0,0 0 0 0 0,6 2 0 0 0,69 17 170 0 0,-8-2-288 0 0,123 48-1 0 0,-158-50 94 0 0,0-2-1 0 0,1-2 0 0 0,0-2 1 0 0,1-1-1 0 0,0-1 0 0 0,0-3 1 0 0,71 3-1 0 0,436 30 367 0 0,-400-24-145 0 0,150-8 459 0 0,-24-3-611 0 0,54 13 0 0 0,-268-17 55 0 0,1-3 0 0 0,-1-3 0 0 0,90-20 1 0 0,-85 9-96 0 0,-1-4 0 0 0,64-30-1 0 0,-75 25-77 0 0,-2-3 0 0 0,-1-1 0 0 0,-1-3 0 0 0,-1-2 0 0 0,55-54 0 0 0,-77 65 235 0 0,-1 0 0 0 0,-1-1 0 0 0,-1-1 0 0 0,-2-1 0 0 0,0-1 0 0 0,-2 0 0 0 0,-1-2 0 0 0,-1 0 0 0 0,-2 0 0 0 0,13-42-1 0 0,-7 18-139 0 0,2 1-1 0 0,2 1 0 0 0,3 1 0 0 0,2 1 0 0 0,43-57 0 0 0,-38 58-35 0 0,-2-1-1 0 0,-3-2 0 0 0,-1 0 1 0 0,-3-2-1 0 0,20-68 0 0 0,-43 118-30 0 0,16-40 47 0 0,-17 43-41 0 0,1 0 0 0 0,-1-1 0 0 0,1 1 0 0 0,-1 0 0 0 0,1 0 0 0 0,0-1 0 0 0,0 1-1 0 0,0 0 1 0 0,-1 0 0 0 0,1 0 0 0 0,0 0 0 0 0,0 0 0 0 0,0 0 0 0 0,0 0 0 0 0,1 0 0 0 0,-1 1 0 0 0,0-1 0 0 0,0 0 0 0 0,0 1-1 0 0,1-1 1 0 0,-1 1 0 0 0,0-1 0 0 0,1 1 0 0 0,-1 0 0 0 0,0-1 0 0 0,1 1 0 0 0,2 0 0 0 0,-2 0-62 0 0,-1 1 1 0 0,1 0-1 0 0,0-1 0 0 0,-1 1 1 0 0,1 0-1 0 0,-1 0 1 0 0,1 0-1 0 0,-1 0 0 0 0,1 0 1 0 0,-1 0-1 0 0,0 1 1 0 0,1-1-1 0 0,-1 0 1 0 0,0 1-1 0 0,0-1 0 0 0,0 1 1 0 0,0-1-1 0 0,1 2 1 0 0,0 2-6 0 0,0 0 1 0 0,-1-1 0 0 0,1 1-1 0 0,-1 0 1 0 0,0-1 0 0 0,0 9-1 0 0,0 5 26 0 0,-1 0-1 0 0,-4 29 0 0 0,4-45 51 0 0,-2 11-8 0 0,2 0 17 0 0,-2 1 0 0 0,0-1 0 0 0,0 0 1 0 0,-1 0-1 0 0,-1 0 0 0 0,0 0 0 0 0,-1 0 1 0 0,-8 15-1 0 0,13-27 5 0 0,0 0 0 0 0,-1 0-1 0 0,1-1 1 0 0,0 1 0 0 0,-1 0 0 0 0,1-1 0 0 0,-1 1 0 0 0,1-1-1 0 0,-1 1 1 0 0,1 0 0 0 0,-1-1 0 0 0,1 1 0 0 0,-1-1 0 0 0,0 1-1 0 0,1-1 1 0 0,-1 0 0 0 0,0 1 0 0 0,1-1 0 0 0,-1 0 0 0 0,0 1 0 0 0,1-1-1 0 0,-1 0 1 0 0,0 0 0 0 0,0 0 0 0 0,1 0 0 0 0,-1 1 0 0 0,0-1-1 0 0,0 0 1 0 0,0 0 0 0 0,-1-1 0 0 0,1 0 20 0 0,0 0 0 0 0,0 0 0 0 0,0 0-1 0 0,0 0 1 0 0,0 0 0 0 0,0 0 0 0 0,1 0 0 0 0,-1 0 0 0 0,0-1 0 0 0,1 1-1 0 0,-1 0 1 0 0,1-1 0 0 0,-1 1 0 0 0,1 0 0 0 0,-1-2 0 0 0,-6-53 456 0 0,0-35-458 0 0,-30-152 0 0 0,37 241-26 0 0,0 0 0 0 0,-1 0 0 0 0,1 1 0 0 0,0-1 0 0 0,-1 0 0 0 0,0 0-1 0 0,1 0 1 0 0,-1 1 0 0 0,0-1 0 0 0,0 0 0 0 0,0 0 0 0 0,0 1 0 0 0,0-1-1 0 0,0 1 1 0 0,0-1 0 0 0,0 1 0 0 0,-1 0 0 0 0,1-1 0 0 0,-1 1-1 0 0,1 0 1 0 0,-1 0 0 0 0,-1-1 0 0 0,-1 1-18 0 0,1 1 0 0 0,-1 0 0 0 0,1 0 0 0 0,-1 0 0 0 0,1 0 0 0 0,-1 0 0 0 0,1 1 0 0 0,-1-1 0 0 0,1 1 0 0 0,-7 2 0 0 0,-53 18-64 0 0,2 2 0 0 0,0 3 0 0 0,-89 53 0 0 0,3 9-226 0 0,42-25-1342 0 0,-2-5-3304 0 0,79-44 2868 0 0,0-2-3460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16.729"/>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0.192"/>
    </inkml:context>
    <inkml:brush xml:id="br0">
      <inkml:brushProperty name="width" value="0.1" units="cm"/>
      <inkml:brushProperty name="height" value="0.1" units="cm"/>
      <inkml:brushProperty name="color" value="#E71224"/>
    </inkml:brush>
  </inkml:definitions>
  <inkml:trace contextRef="#ctx0" brushRef="#br0">0 120 24575,'5'0'0,"1"-4"0,4-2 0,0-5 0,-1-4 0,2-4 0,-1-4 0,3 2 0,-1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2.753"/>
    </inkml:context>
    <inkml:brush xml:id="br0">
      <inkml:brushProperty name="width" value="0.1" units="cm"/>
      <inkml:brushProperty name="height" value="0.1" units="cm"/>
      <inkml:brushProperty name="color" value="#E71224"/>
    </inkml:brush>
  </inkml:definitions>
  <inkml:trace contextRef="#ctx0" brushRef="#br0">0 0 24575,'0'5'0,"0"5"0,5 2 0,1 3 0,4 3 0,5 3 0,5 3 0,2 2 0,-1-4-8191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5.824"/>
    </inkml:context>
    <inkml:brush xml:id="br0">
      <inkml:brushProperty name="width" value="0.1" units="cm"/>
      <inkml:brushProperty name="height" value="0.1" units="cm"/>
      <inkml:brushProperty name="color" value="#E71224"/>
    </inkml:brush>
  </inkml:definitions>
  <inkml:trace contextRef="#ctx0" brushRef="#br0">0 0 24575,'5'5'0,"5"5"0,6 2 0,5 3 0,3 3 0,2-1 0,1 1 0,5-3 0,2-3 0,-1 0 0,-1-2 0,-7-3-8191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27.039"/>
    </inkml:context>
    <inkml:brush xml:id="br0">
      <inkml:brushProperty name="width" value="0.1" units="cm"/>
      <inkml:brushProperty name="height" value="0.1" units="cm"/>
      <inkml:brushProperty name="color" value="#E71224"/>
    </inkml:brush>
  </inkml:definitions>
  <inkml:trace contextRef="#ctx0" brushRef="#br0">243 0 24575,'-4'0'0,"-7"5"0,-14 10 0,-12 11 0,-5 11 0,1-1 0,8-2 0,8-3 0,10-2 0,6-5-8191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1.937"/>
    </inkml:context>
    <inkml:brush xml:id="br0">
      <inkml:brushProperty name="width" value="0.05" units="cm"/>
      <inkml:brushProperty name="height" value="0.05" units="cm"/>
      <inkml:brushProperty name="color" value="#E71224"/>
    </inkml:brush>
  </inkml:definitions>
  <inkml:trace contextRef="#ctx0" brushRef="#br0">75 142 7666 0 0,'1'-8'502'0'0,"5"-22"686"0"0,3 14 2827 0 0,-10 21-3596 0 0,-1 1 0 0 0,1-1 0 0 0,0 1 0 0 0,0-1 0 0 0,0 9 1 0 0,0-1-196 0 0,-10 45 131 0 0,-22 63 0 0 0,0 2-191 0 0,28-82-15 0 0,5-39-127 0 0,0-1-1 0 0,-1 1 0 0 0,1-1 0 0 0,0 0 1 0 0,0 1-1 0 0,0-1 0 0 0,1 1 0 0 0,-1-1 0 0 0,0 0 1 0 0,0 1-1 0 0,1-1 0 0 0,-1 0 0 0 0,1 1 1 0 0,-1-1-1 0 0,1 0 0 0 0,-1 0 0 0 0,1 1 0 0 0,0-1 1 0 0,0 0-1 0 0,-1 0 0 0 0,1 0 0 0 0,0 0 1 0 0,0 0-1 0 0,0 0 0 0 0,0 0 0 0 0,2 1 0 0 0,-2-2-8 0 0,1 0 0 0 0,-1 0 0 0 0,0 0-1 0 0,0-1 1 0 0,0 1 0 0 0,1 0-1 0 0,-1-1 1 0 0,0 1 0 0 0,0-1 0 0 0,0 1-1 0 0,0-1 1 0 0,0 1 0 0 0,0-1-1 0 0,0 0 1 0 0,0 1 0 0 0,0-1 0 0 0,0 0-1 0 0,0 0 1 0 0,0 0 0 0 0,-1 0-1 0 0,1 0 1 0 0,0 0 0 0 0,-1 0 0 0 0,1 0-1 0 0,0 0 1 0 0,-1 0 0 0 0,1-2-1 0 0,16-38-190 0 0,-14 31 159 0 0,109-323-569 0 0,-109 327 605 0 0,-1-1 0 0 0,2 1-1 0 0,-1-1 1 0 0,1 1 0 0 0,0 0 0 0 0,0 0-1 0 0,0 1 1 0 0,1-1 0 0 0,0 1 0 0 0,0 0-1 0 0,6-4 1 0 0,-9 8-9 0 0,0 0-1 0 0,-1 0 0 0 0,1 0 1 0 0,0 0-1 0 0,0 0 1 0 0,0 0-1 0 0,0 0 1 0 0,0 1-1 0 0,0-1 1 0 0,0 1-1 0 0,0 0 1 0 0,0-1-1 0 0,0 1 1 0 0,0 0-1 0 0,0 0 0 0 0,0 0 1 0 0,2 1-1 0 0,-1 0-3 0 0,-1 0-1 0 0,0 0 0 0 0,1 0 1 0 0,-1 0-1 0 0,0 1 1 0 0,0-1-1 0 0,0 1 0 0 0,0-1 1 0 0,0 1-1 0 0,0 0 0 0 0,0 0 1 0 0,-1 0-1 0 0,1 0 1 0 0,0 0-1 0 0,-1 0 0 0 0,0 0 1 0 0,2 3-1 0 0,2 6-12 0 0,-1-1 0 0 0,0 1 1 0 0,-1-1-1 0 0,0 1 0 0 0,-1 0 0 0 0,0 0 0 0 0,-1 1 1 0 0,1 14-1 0 0,-7 97-93 0 0,4-99 96 0 0,-1 10 64 0 0,-2 0-1 0 0,-1 0 0 0 0,-1-1 1 0 0,-2 0-1 0 0,-2 0 0 0 0,0-1 1 0 0,-17 34-1 0 0,56-132 1107 0 0,23-77 1 0 0,-22 59-1064 0 0,-15 40-73 0 0,34-84-91 0 0,-40 109 29 0 0,0 1 1 0 0,1 0-1 0 0,1 0 1 0 0,19-23-1 0 0,-27 37 13 0 0,0 1-1 0 0,1-1 1 0 0,-1 1-1 0 0,1-1 0 0 0,0 1 1 0 0,0 0-1 0 0,0 0 1 0 0,1 1-1 0 0,-1-1 0 0 0,1 1 1 0 0,-1 0-1 0 0,1 0 1 0 0,0 1-1 0 0,-1-1 0 0 0,1 1 1 0 0,0 0-1 0 0,0 0 1 0 0,10 0-1 0 0,-11 2-2 0 0,-1-1-1 0 0,1 1 1 0 0,0 0 0 0 0,-1 0-1 0 0,1 0 1 0 0,0 1 0 0 0,-1-1-1 0 0,0 1 1 0 0,1 0 0 0 0,-1 0-1 0 0,0 0 1 0 0,0 0 0 0 0,0 0-1 0 0,0 1 1 0 0,0 0 0 0 0,-1-1-1 0 0,1 1 1 0 0,-1 0 0 0 0,1 0-1 0 0,-1 0 1 0 0,0 1 0 0 0,-1-1-1 0 0,1 0 1 0 0,0 1 0 0 0,1 4-1 0 0,1 7-3 0 0,0-1-1 0 0,0 1 0 0 0,-2-1 0 0 0,0 1 0 0 0,0 0 0 0 0,-2 24 0 0 0,-10 91-8 0 0,9-114 39 0 0,-4 14 94 0 0,-16 53-1 0 0,0-1-2040 0 0,14-28-3318 0 0,8-35 2270 0 0,2 0-3304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1.639"/>
    </inkml:context>
    <inkml:brush xml:id="br0">
      <inkml:brushProperty name="width" value="0.1" units="cm"/>
      <inkml:brushProperty name="height" value="0.1" units="cm"/>
      <inkml:brushProperty name="color" value="#E71224"/>
    </inkml:brush>
  </inkml:definitions>
  <inkml:trace contextRef="#ctx0" brushRef="#br0">0 0 24575,'5'0'0,"10"0"0,11 5 0,6 5 0,7 7 0,1 3 0,-2 0 0,-2 0 0,-4-3 0,-6 0 0,-9 1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2.463"/>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5:43:34.734"/>
    </inkml:context>
    <inkml:brush xml:id="br0">
      <inkml:brushProperty name="width" value="0.1" units="cm"/>
      <inkml:brushProperty name="height" value="0.1" units="cm"/>
      <inkml:brushProperty name="color" value="#E71224"/>
    </inkml:brush>
  </inkml:definitions>
  <inkml:trace contextRef="#ctx0" brushRef="#br0">184 0 24575,'-4'5'0,"-7"5"0,-1 7 0,-2-1 0,0 2 0,-2 12 0,2 4 0,4 2 0,-2 3 0,2 0 0,-2 2 0,-3-1 0,0-4 0,3-2 0,-1-8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0.090"/>
    </inkml:context>
    <inkml:brush xml:id="br0">
      <inkml:brushProperty name="width" value="0.05" units="cm"/>
      <inkml:brushProperty name="height" value="0.05" units="cm"/>
      <inkml:brushProperty name="color" value="#E71224"/>
    </inkml:brush>
  </inkml:definitions>
  <inkml:trace contextRef="#ctx0" brushRef="#br0">1551 1380 8 0 0,'56'-71'2307'0'0,"-44"59"-1602"0"0,0-1-1 0 0,-2 0 1 0 0,1-1-1 0 0,-2 0 0 0 0,0-1 1 0 0,-1 0-1 0 0,0 0 1 0 0,8-23-1 0 0,-14 23-681 0 0,-1 1 0 0 0,0 0 0 0 0,-1-1-1 0 0,0 1 1 0 0,-1-1 0 0 0,-1 1 0 0 0,-3-17 0 0 0,1 8 192 0 0,-2-37 1 0 0,7 28 228 0 0,-3 0-1 0 0,-1 1 1 0 0,-10-50 0 0 0,9 66-415 0 0,0 1 0 0 0,-1 0 0 0 0,0 0-1 0 0,-1 1 1 0 0,-1 0 0 0 0,0 0 0 0 0,-1 0-1 0 0,-1 1 1 0 0,-18-22 0 0 0,-39-34 82 0 0,-37-28 210 0 0,12 16-194 0 0,38 32 21 0 0,-76-52 0 0 0,73 67-169 0 0,-1 4 0 0 0,-1 2 0 0 0,-77-25 0 0 0,55 23 9 0 0,54 18 11 0 0,-1 1 1 0 0,-1 2 0 0 0,0 0-1 0 0,-55-6 1 0 0,73 14-14 0 0,-1-1 1 0 0,0 1-1 0 0,1 1 0 0 0,-1 0 1 0 0,1 1-1 0 0,-1 0 0 0 0,1 0 1 0 0,0 1-1 0 0,-1 1 1 0 0,1 0-1 0 0,1 0 0 0 0,-1 1 1 0 0,1 0-1 0 0,0 0 0 0 0,0 1 1 0 0,-12 10-1 0 0,-34 36-77 0 0,-51 62-1 0 0,81-86 68 0 0,13-13 18 0 0,0 1-1 0 0,0 0 0 0 0,2 0 0 0 0,0 1 1 0 0,-10 26-1 0 0,-28 94-16 0 0,21-53 61 0 0,17-57-47 0 0,1-2 55 0 0,0 1 0 0 0,2 0 0 0 0,-5 28 0 0 0,11-45-4 0 0,0 1 1 0 0,1 0 0 0 0,0 0-1 0 0,1 0 1 0 0,0 0-1 0 0,0-1 1 0 0,1 1-1 0 0,0 0 1 0 0,1-1 0 0 0,0 1-1 0 0,0-1 1 0 0,6 9-1 0 0,101 211 233 0 0,-106-220-272 0 0,7 19 17 0 0,1-1-1 0 0,1 0 1 0 0,1-1 0 0 0,2-1 0 0 0,1 0 0 0 0,34 39-1 0 0,-34-47 4 0 0,1 0 0 0 0,1-2 0 0 0,32 23 0 0 0,-39-32-7 0 0,0 0 1 0 0,0 0-1 0 0,0-1 1 0 0,1 0-1 0 0,0-1 1 0 0,0-1-1 0 0,0 0 1 0 0,16 1-1 0 0,21 0-24 0 0,-1-3-1 0 0,69-6 0 0 0,99-23-553 0 0,-94 10-689 0 0,15-3-1499 0 0,-88 11-1349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3.503"/>
    </inkml:context>
    <inkml:brush xml:id="br0">
      <inkml:brushProperty name="width" value="0.05" units="cm"/>
      <inkml:brushProperty name="height" value="0.05" units="cm"/>
      <inkml:brushProperty name="color" value="#E71224"/>
    </inkml:brush>
  </inkml:definitions>
  <inkml:trace contextRef="#ctx0" brushRef="#br0">2 16 8 0 0,'-1'-4'3761'0'0,"1"1"-2969"0"0,1 0-440 0 0,0 2-112 0 0,2 0-208 0 0,0-1-200 0 0,1 1-456 0 0,-1 1-848 0 0,2 0-1441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3.969"/>
    </inkml:context>
    <inkml:brush xml:id="br0">
      <inkml:brushProperty name="width" value="0.05" units="cm"/>
      <inkml:brushProperty name="height" value="0.05" units="cm"/>
      <inkml:brushProperty name="color" value="#E71224"/>
    </inkml:brush>
  </inkml:definitions>
  <inkml:trace contextRef="#ctx0" brushRef="#br0">112 14 8 0 0,'-7'-3'287'0'0,"3"2"164"0"0,0-1 1 0 0,0 0-1 0 0,-1 1 1 0 0,1 0-1 0 0,0 0 0 0 0,0 0 1 0 0,-1 1-1 0 0,1-1 1 0 0,0 1-1 0 0,-1 0 0 0 0,-6 1 1 0 0,11-1-419 0 0,0 1 1 0 0,0 0-1 0 0,0-1 0 0 0,0 1 1 0 0,0-1-1 0 0,0 1 0 0 0,1 0 1 0 0,-1-1-1 0 0,0 1 0 0 0,0-1 1 0 0,1 1-1 0 0,-1-1 0 0 0,0 1 1 0 0,1-1-1 0 0,-1 1 1 0 0,1-1-1 0 0,-1 1 0 0 0,0-1 1 0 0,1 0-1 0 0,-1 1 0 0 0,1-1 1 0 0,-1 0-1 0 0,1 1 0 0 0,0-1 1 0 0,-1 0-1 0 0,1 1 0 0 0,19 12 72 0 0,-19-12-73 0 0,2 1 109 0 0,1 0-1 0 0,-1 0 0 0 0,0 1 1 0 0,0-1-1 0 0,0 1 0 0 0,0 0 1 0 0,0 0-1 0 0,3 4 0 0 0,-9-6 224 0 0,-1 0 0 0 0,1-1-1 0 0,0 1 1 0 0,0-1 0 0 0,0 1-1 0 0,-1-1 1 0 0,-5-1 0 0 0,-20 4 459 0 0,26-2-777 0 0,0 0 1 0 0,0 0-1 0 0,1 0 0 0 0,-1 0 0 0 0,1 0 0 0 0,-1 1 0 0 0,1-1 1 0 0,0 1-1 0 0,-1 0 0 0 0,1-1 0 0 0,0 1 0 0 0,0 0 0 0 0,0 0 1 0 0,0 1-1 0 0,1-1 0 0 0,-1 0 0 0 0,1 1 0 0 0,-1-1 0 0 0,-1 4 1 0 0,3-3-10 0 0,-1-1 1 0 0,1 1 0 0 0,0-1 0 0 0,0 0-1 0 0,0 1 1 0 0,0-1 0 0 0,0 1 0 0 0,0-1-1 0 0,1 0 1 0 0,-1 1 0 0 0,1-1 0 0 0,-1 0 0 0 0,1 1-1 0 0,0-1 1 0 0,0 0 0 0 0,0 0 0 0 0,0 0-1 0 0,1 0 1 0 0,-1 0 0 0 0,1 0 0 0 0,-1 0-1 0 0,1 0 1 0 0,2 2 0 0 0,23 21 29 0 0,2 0 0 0 0,0-2 0 0 0,2-1 0 0 0,45 24 0 0 0,29 20 238 0 0,-98-60-294 0 0,0 0 0 0 0,0 1 0 0 0,-1 0 0 0 0,1 0 0 0 0,-2 0 0 0 0,1 1 1 0 0,-1-1-1 0 0,0 1 0 0 0,5 12 0 0 0,5 14 12 0 0,10 37 1 0 0,-6-18 3 0 0,-15-41-103 0 0,25 56 187 0 0,-26-63-282 0 0,0 1 0 0 0,1-1 1 0 0,0 1-1 0 0,0-1 0 0 0,0 0 0 0 0,0 0 0 0 0,1-1 0 0 0,-1 1 1 0 0,7 3-1 0 0,-11-8 132 0 0,0 0 1 0 0,0 1 0 0 0,0-1 0 0 0,0 0 0 0 0,0 0-1 0 0,1 0 1 0 0,-1 0 0 0 0,0 0 0 0 0,0 0-1 0 0,0 0 1 0 0,0 0 0 0 0,0 1 0 0 0,1-1 0 0 0,-1 0-1 0 0,0 0 1 0 0,0 0 0 0 0,0 0 0 0 0,0 0-1 0 0,1 0 1 0 0,-1 0 0 0 0,0 0 0 0 0,0 0 0 0 0,0 0-1 0 0,0 0 1 0 0,1 0 0 0 0,-1 0 0 0 0,0 0-1 0 0,0 0 1 0 0,0 0 0 0 0,0-1 0 0 0,1 1 0 0 0,-1 0-1 0 0,0 0 1 0 0,0 0 0 0 0,0 0 0 0 0,0 0-1 0 0,0 0 1 0 0,1 0 0 0 0,-1 0 0 0 0,0-1-1 0 0,0 1 1 0 0,0 0 0 0 0,0 0 0 0 0,0 0 0 0 0,0 0-1 0 0,0 0 1 0 0,1-1 0 0 0,-1-11-1167 0 0,-5-13-98 0 0,-8-23-1176 0 0,2 16-2594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4.606"/>
    </inkml:context>
    <inkml:brush xml:id="br0">
      <inkml:brushProperty name="width" value="0.05" units="cm"/>
      <inkml:brushProperty name="height" value="0.05" units="cm"/>
      <inkml:brushProperty name="color" value="#E71224"/>
    </inkml:brush>
  </inkml:definitions>
  <inkml:trace contextRef="#ctx0" brushRef="#br0">673 111 6113 0 0,'1'-1'75'0'0,"0"0"0"0"0,0 0 0 0 0,0 1 0 0 0,0-1 0 0 0,0 0 0 0 0,0 0 0 0 0,-1 0 0 0 0,1 0 0 0 0,0 0 0 0 0,-1 0 0 0 0,1 0 0 0 0,-1 0 0 0 0,1 0 0 0 0,-1 0 0 0 0,1 0 0 0 0,-1-1 0 0 0,0 1 0 0 0,0 0 0 0 0,1-2 0 0 0,-2 1-75 0 0,0 0-1 0 0,0 1 1 0 0,0-1 0 0 0,0 0-1 0 0,0 1 1 0 0,-1-1-1 0 0,1 1 1 0 0,0 0 0 0 0,-1-1-1 0 0,1 1 1 0 0,-4-2-1 0 0,2 0 32 0 0,0 1-1 0 0,0-1 1 0 0,0 1-1 0 0,1-1 1 0 0,-1 0-1 0 0,1 0 0 0 0,-4-6 1 0 0,1-15 3479 0 0,5 23-3445 0 0,0 1 0 0 0,0-1-1 0 0,0 0 1 0 0,0 1 0 0 0,0-1-1 0 0,0 0 1 0 0,0 1-1 0 0,0-1 1 0 0,0 1 0 0 0,0-1-1 0 0,0 0 1 0 0,-1 1 0 0 0,1-1-1 0 0,0 1 1 0 0,0-1 0 0 0,-1 1-1 0 0,1-1 1 0 0,0 1-1 0 0,-1-1 1 0 0,1 1 0 0 0,0-1-1 0 0,-1 1 1 0 0,1-1 0 0 0,-1 1-1 0 0,1 0 1 0 0,-1-1-1 0 0,1 1 1 0 0,-1 0 0 0 0,1-1-1 0 0,-1 1 1 0 0,1 0 0 0 0,-1 0-1 0 0,-1-1 1 0 0,0 1-24 0 0,0 0 1 0 0,0 0-1 0 0,0 0 1 0 0,0 1-1 0 0,0-1 0 0 0,0 1 1 0 0,0-1-1 0 0,0 1 1 0 0,0-1-1 0 0,-2 3 0 0 0,-43 25-248 0 0,46-27 259 0 0,-72 53-72 0 0,-81 55-217 0 0,126-92 186 0 0,0 1 0 0 0,0 2 0 0 0,2 1 0 0 0,1 1 1 0 0,0 1-1 0 0,-23 30 0 0 0,28-25-140 0 0,-19 21 479 0 0,36-46-668 0 0,0 0 1 0 0,0 0 0 0 0,-1-1-1 0 0,0 1 1 0 0,1-1 0 0 0,-1 0-1 0 0,0 0 1 0 0,0 0 0 0 0,0 0-1 0 0,0-1 1 0 0,0 0 0 0 0,-6 1-1 0 0,4-3-1789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5.665"/>
    </inkml:context>
    <inkml:brush xml:id="br0">
      <inkml:brushProperty name="width" value="0.05" units="cm"/>
      <inkml:brushProperty name="height" value="0.05" units="cm"/>
      <inkml:brushProperty name="color" value="#E71224"/>
    </inkml:brush>
  </inkml:definitions>
  <inkml:trace contextRef="#ctx0" brushRef="#br0">164 29 6745 0 0,'-1'-29'3619'0'0,"21"51"-3527"0"0,-16-20 142 0 0,-1 1 0 0 0,0 0 0 0 0,0 1 0 0 0,-1-1 0 0 0,1 1 0 0 0,3 6 0 0 0,-5-9-165 0 0,-1 1-1 0 0,1-1 1 0 0,-1 1 0 0 0,1 0 0 0 0,-1 0-1 0 0,0-1 1 0 0,0 1 0 0 0,0 0 0 0 0,0-1 0 0 0,0 1-1 0 0,0 0 1 0 0,0 0 0 0 0,-1-1 0 0 0,1 1-1 0 0,-1 0 1 0 0,1-1 0 0 0,-1 1 0 0 0,0-1 0 0 0,1 1-1 0 0,-1-1 1 0 0,-2 3 0 0 0,-14 30 215 0 0,-26 65-1 0 0,12-23-254 0 0,19-43-40 0 0,1 1 0 0 0,2 0 1 0 0,1 0-1 0 0,-4 45 0 0 0,4-29 109 0 0,-14 52-1 0 0,14-76-57 0 0,2 0 0 0 0,0 1 0 0 0,2 0 0 0 0,2 0-1 0 0,0 35 1 0 0,2-44-5 0 0,2 0-1 0 0,1 0 1 0 0,0 0 0 0 0,1-1-1 0 0,1 1 1 0 0,0-1 0 0 0,1 0 0 0 0,16 30-1 0 0,-2-11 397 0 0,21 54-1 0 0,-36-76-201 0 0,0 0 1 0 0,-2 1-1 0 0,1-1 1 0 0,-2 1-1 0 0,0 0 1 0 0,-1 0-1 0 0,0 20 1 0 0,-2-31-185 0 0,-1 42 195 0 0,1 0 0 0 0,8 74 0 0 0,-5-111-208 0 0,-1 1 1 0 0,0 0-1 0 0,0-1 0 0 0,-1 1 0 0 0,-1 0 0 0 0,0-1 0 0 0,-2 11 1 0 0,3-20-106 0 0,0 0 1 0 0,0 1 0 0 0,0-1 0 0 0,0 0 0 0 0,0 1 0 0 0,0-1-1 0 0,0 0 1 0 0,0 1 0 0 0,-1-1 0 0 0,1 0 0 0 0,0 0-1 0 0,0 1 1 0 0,0-1 0 0 0,0 0 0 0 0,-1 0 0 0 0,1 1-1 0 0,0-1 1 0 0,0 0 0 0 0,-1 0 0 0 0,1 0 0 0 0,0 1-1 0 0,0-1 1 0 0,-1 0 0 0 0,1 0 0 0 0,0 0 0 0 0,0 0-1 0 0,-1 0 1 0 0,1 0 0 0 0,0 0 0 0 0,-1 1 0 0 0,1-1 0 0 0,0 0-1 0 0,-1 0 1 0 0,1 0 0 0 0,0 0 0 0 0,0 0 0 0 0,-1 0-1 0 0,1 0 1 0 0,0-1 0 0 0,-1 1 0 0 0,1 0 0 0 0,0 0-1 0 0,-1 0 1 0 0,1 0 0 0 0,0 0 0 0 0,0 0 0 0 0,-1 0-1 0 0,1-1 1 0 0,0 1 0 0 0,0 0 0 0 0,-1 0 0 0 0,1 0 0 0 0,0-1-1 0 0,0 1 1 0 0,0 0 0 0 0,-1 0 0 0 0,1-1 0 0 0,0 1-1 0 0,-12-16-6316 0 0,8 8 455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7.146"/>
    </inkml:context>
    <inkml:brush xml:id="br0">
      <inkml:brushProperty name="width" value="0.05" units="cm"/>
      <inkml:brushProperty name="height" value="0.05" units="cm"/>
      <inkml:brushProperty name="color" value="#E71224"/>
    </inkml:brush>
  </inkml:definitions>
  <inkml:trace contextRef="#ctx0" brushRef="#br0">25 13 2593 0 0,'0'0'144'0'0,"0"-1"0"0"0,0 1 0 0 0,0-1 0 0 0,0 1 0 0 0,0 0 0 0 0,0-1 1 0 0,0 1-1 0 0,0-1 0 0 0,0 1 0 0 0,0-1 0 0 0,0 1 0 0 0,0 0 0 0 0,0-1 0 0 0,1 1 1 0 0,-1-1-1 0 0,0 1 0 0 0,0 0 0 0 0,0-1 0 0 0,1 1 0 0 0,-1 0 0 0 0,0-1 1 0 0,0 1-1 0 0,1 0 0 0 0,-1-1 0 0 0,0 1 0 0 0,1 0 0 0 0,-1 0 0 0 0,0-1 1 0 0,1 1-1 0 0,-1 0 0 0 0,0 0 0 0 0,1 0 0 0 0,-1 0 0 0 0,1-1 0 0 0,-1 1 0 0 0,0 0 1 0 0,1 0-1 0 0,-1 0 0 0 0,1 0 0 0 0,0 0-104 0 0,0 1-1 0 0,0-1 1 0 0,0 0-1 0 0,0 1 1 0 0,0-1-1 0 0,-1 1 1 0 0,1-1-1 0 0,0 1 1 0 0,0-1-1 0 0,-1 1 1 0 0,1 0-1 0 0,0-1 1 0 0,-1 1-1 0 0,1 0 1 0 0,-1-1-1 0 0,1 1 1 0 0,-1 0-1 0 0,1 0 1 0 0,-1 0-1 0 0,1-1 1 0 0,0 3-1 0 0,-1-1 56 0 0,1 0-1 0 0,-1 0 0 0 0,1 0 1 0 0,0 0-1 0 0,0 0 1 0 0,0-1-1 0 0,0 1 0 0 0,0 0 1 0 0,1 0-1 0 0,-1-1 1 0 0,0 1-1 0 0,1-1 0 0 0,-1 1 1 0 0,1-1-1 0 0,0 0 0 0 0,-1 0 1 0 0,1 1-1 0 0,3 0 1 0 0,-3-2 20 0 0,1 1 0 0 0,-1-1 0 0 0,1 0 0 0 0,-1 0 0 0 0,1-1 0 0 0,-1 1 1 0 0,0 0-1 0 0,1-1 0 0 0,-1 0 0 0 0,1 1 0 0 0,-1-1 0 0 0,0 0 0 0 0,0 0 0 0 0,1 0 1 0 0,3-3-1 0 0,9-3-209 0 0,0 2-1 0 0,0 0 1 0 0,1 0 0 0 0,0 1 0 0 0,0 1 0 0 0,0 1 0 0 0,0 0 0 0 0,0 2 0 0 0,0-1-1 0 0,0 2 1 0 0,32 5 0 0 0,-43-5 61 0 0,1 0 1 0 0,-1 0-1 0 0,0 1 0 0 0,0 0 0 0 0,0 0 1 0 0,0 1-1 0 0,0-1 0 0 0,-1 1 0 0 0,1 0 1 0 0,-1 1-1 0 0,1-1 0 0 0,-1 1 0 0 0,5 5 0 0 0,-7-7 12 0 0,-1 0-1 0 0,1 0 0 0 0,-1 0 0 0 0,0 1 0 0 0,0-1 1 0 0,0 0-1 0 0,0 0 0 0 0,0 1 0 0 0,0-1 0 0 0,-1 1 1 0 0,1-1-1 0 0,-1 1 0 0 0,1-1 0 0 0,-1 0 0 0 0,0 1 1 0 0,0-1-1 0 0,0 1 0 0 0,0-1 0 0 0,-1 1 1 0 0,1-1-1 0 0,-1 1 0 0 0,0-1 0 0 0,1 1 0 0 0,-1-1 1 0 0,0 0-1 0 0,0 1 0 0 0,0-1 0 0 0,-1 0 0 0 0,1 0 1 0 0,0 0-1 0 0,-3 2 0 0 0,-11 15-109 0 0,0-2-1 0 0,-1 0 1 0 0,-1-1-1 0 0,-1-1 1 0 0,0-1 0 0 0,-1 0-1 0 0,0-1 1 0 0,-24 11-1 0 0,31-18 120 0 0,0-1-1 0 0,-1-1 0 0 0,1 1 0 0 0,-1-2 1 0 0,0 0-1 0 0,-24 3 0 0 0,28-6 71 0 0,0 0-1 0 0,1 0 1 0 0,-1-1 0 0 0,0 0-1 0 0,1 0 1 0 0,-1-1 0 0 0,1 0-1 0 0,0-1 1 0 0,0 0 0 0 0,0 0-1 0 0,-10-6 1 0 0,17 9-38 0 0,1 0 1 0 0,0 0-1 0 0,-1 0 1 0 0,1 0-1 0 0,0 0 1 0 0,0 0-1 0 0,-1 0 1 0 0,1 0-1 0 0,0-1 0 0 0,-1 1 1 0 0,1 0-1 0 0,0 0 1 0 0,0 0-1 0 0,0 0 1 0 0,-1-1-1 0 0,1 1 1 0 0,0 0-1 0 0,0 0 1 0 0,0-1-1 0 0,-1 1 1 0 0,1 0-1 0 0,0 0 1 0 0,0-1-1 0 0,0 1 0 0 0,0 0 1 0 0,0 0-1 0 0,-1-1 1 0 0,1 1-1 0 0,0 0 1 0 0,0-1-1 0 0,0 1 1 0 0,0 0-1 0 0,0-1 1 0 0,0 1-1 0 0,0 0 1 0 0,0-1-1 0 0,0 1 1 0 0,0-1-1 0 0,13-4 359 0 0,19 1-229 0 0,-5 5-129 0 0,0 1 0 0 0,0 1 0 0 0,-1 2 0 0 0,1 1 0 0 0,34 12 0 0 0,-20-3 112 0 0,0 2 0 0 0,59 34 0 0 0,-89-44-63 0 0,0-1-1 0 0,0 2 1 0 0,0 0-1 0 0,-1 0 1 0 0,0 1 0 0 0,-1 0-1 0 0,14 18 1 0 0,-21-24-53 0 0,1 0 0 0 0,-1 0 1 0 0,-1 0-1 0 0,1 0 0 0 0,0 1 1 0 0,-1-1-1 0 0,0 1 0 0 0,0-1 1 0 0,0 1-1 0 0,0-1 0 0 0,0 1 1 0 0,-1 0-1 0 0,0-1 0 0 0,1 1 1 0 0,-1 0-1 0 0,-1 0 0 0 0,1-1 1 0 0,-1 1-1 0 0,1 0 0 0 0,-1-1 1 0 0,0 1-1 0 0,0-1 0 0 0,0 1 0 0 0,-1-1 1 0 0,1 1-1 0 0,-1-1 0 0 0,0 0 1 0 0,0 0-1 0 0,0 0 0 0 0,-1 0 1 0 0,-2 4-1 0 0,-12 10-64 0 0,1-1 0 0 0,-2-1 1 0 0,0 0-1 0 0,-1-1 0 0 0,-1-1 0 0 0,0-1 0 0 0,0-1 0 0 0,-36 15 0 0 0,17-12-109 0 0,-1-1 0 0 0,0-2 0 0 0,0-1 0 0 0,-43 3 1 0 0,80-12-68 0 0,-28 1-1359 0 0,30-2 1420 0 0,-1 0 0 0 0,1 0 1 0 0,0 0-1 0 0,0 0 1 0 0,0 0-1 0 0,0 0 1 0 0,-1 0-1 0 0,1-1 0 0 0,0 1 1 0 0,0 0-1 0 0,0-1 1 0 0,0 1-1 0 0,0-1 0 0 0,0 1 1 0 0,0-1-1 0 0,0 1 1 0 0,0-1-1 0 0,0 0 0 0 0,0 0 1 0 0,0 1-1 0 0,-1-3 1 0 0,1-3-4790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8.531"/>
    </inkml:context>
    <inkml:brush xml:id="br0">
      <inkml:brushProperty name="width" value="0.05" units="cm"/>
      <inkml:brushProperty name="height" value="0.05" units="cm"/>
      <inkml:brushProperty name="color" value="#E71224"/>
    </inkml:brush>
  </inkml:definitions>
  <inkml:trace contextRef="#ctx0" brushRef="#br0">558 90 4761 0 0,'2'-3'214'0'0,"-1"0"0"0"0,1-1 0 0 0,0 1 0 0 0,0 0 1 0 0,0 0-1 0 0,0 0 0 0 0,0 0 0 0 0,1 1 0 0 0,0-1 0 0 0,2-2 0 0 0,-2 3 224 0 0,0-1-1 0 0,-1 1 1 0 0,1-1-1 0 0,-1 1 0 0 0,0-1 1 0 0,0 0-1 0 0,0 0 1 0 0,0 0-1 0 0,3-7 0 0 0,-5 10-373 0 0,0-1-1 0 0,0 1 0 0 0,0-1 1 0 0,0 1-1 0 0,0-1 0 0 0,0 1 0 0 0,0 0 1 0 0,-1-1-1 0 0,1 1 0 0 0,0-1 1 0 0,0 1-1 0 0,0-1 0 0 0,0 1 0 0 0,0 0 1 0 0,-1-1-1 0 0,1 1 0 0 0,0 0 1 0 0,0-1-1 0 0,-1 1 0 0 0,1-1 0 0 0,0 1 1 0 0,-1 0-1 0 0,1 0 0 0 0,0-1 1 0 0,-1 1-1 0 0,1 0 0 0 0,0 0 0 0 0,-1-1 1 0 0,1 1-1 0 0,-1 0 0 0 0,-19-6 439 0 0,-19 3-513 0 0,22 4-7 0 0,0 1 0 0 0,1 1 0 0 0,-1 0 0 0 0,1 2 0 0 0,-1 0 0 0 0,1 0 0 0 0,1 2 0 0 0,-1 0 0 0 0,1 0 0 0 0,0 2 0 0 0,1 0 0 0 0,0 0 0 0 0,-20 18 0 0 0,27-21-22 0 0,1 0 0 0 0,0 1 0 0 0,0-1 1 0 0,0 1-1 0 0,1 1 0 0 0,0-1 0 0 0,1 1 0 0 0,-1-1 1 0 0,2 1-1 0 0,-1 1 0 0 0,1-1 0 0 0,0 0 0 0 0,1 1 0 0 0,-1-1 1 0 0,2 1-1 0 0,0 0 0 0 0,0 0 0 0 0,0 0 0 0 0,1-1 1 0 0,0 1-1 0 0,1 0 0 0 0,0 0 0 0 0,0 0 0 0 0,1-1 0 0 0,0 1 1 0 0,1 0-1 0 0,4 9 0 0 0,32 71-119 0 0,-25-61 108 0 0,0 1 0 0 0,-3 0 0 0 0,0 0 0 0 0,-2 2 0 0 0,-1-1 0 0 0,5 40 0 0 0,2 249-24 0 0,-14-301 78 0 0,-2-1 0 0 0,0 0 0 0 0,0 0 0 0 0,-2 0 0 0 0,-8 32 0 0 0,10-45 36 0 0,-1-1 1 0 0,1 1-1 0 0,-1 0 0 0 0,0-1 1 0 0,0 0-1 0 0,0 1 0 0 0,-1-1 1 0 0,1 0-1 0 0,-1 0 1 0 0,0 0-1 0 0,0 0 0 0 0,0-1 1 0 0,0 1-1 0 0,0-1 0 0 0,0 0 1 0 0,-1 1-1 0 0,1-2 1 0 0,-1 1-1 0 0,1 0 0 0 0,-1-1 1 0 0,0 1-1 0 0,0-1 0 0 0,0 0 1 0 0,0-1-1 0 0,1 1 1 0 0,-1-1-1 0 0,0 1 0 0 0,0-1 1 0 0,0 0-1 0 0,0-1 0 0 0,-5 0 1 0 0,-6-1 48 0 0,0-1 0 0 0,1-1 0 0 0,-1 0 0 0 0,1-1 1 0 0,0-1-1 0 0,0 0 0 0 0,0-1 0 0 0,1-1 0 0 0,0 0 0 0 0,0 0 1 0 0,1-1-1 0 0,0-1 0 0 0,1 0 0 0 0,0-1 0 0 0,1 0 0 0 0,0 0 1 0 0,1-1-1 0 0,-10-16 0 0 0,17 24-68 0 0,-1 0 0 0 0,1 0 0 0 0,1 0 0 0 0,-1 0 0 0 0,1-1 1 0 0,-1 1-1 0 0,1-1 0 0 0,1 1 0 0 0,-1-1 0 0 0,0 1 0 0 0,1-1 0 0 0,0 0 0 0 0,0 1 1 0 0,1-1-1 0 0,-1 1 0 0 0,3-9 0 0 0,-1 6 30 0 0,1 0 1 0 0,0 1-1 0 0,0-1 0 0 0,1 1 1 0 0,0 0-1 0 0,0-1 1 0 0,0 2-1 0 0,1-1 0 0 0,9-8 1 0 0,4-3-390 0 0,2 2 0 0 0,0 0 0 0 0,1 2 1 0 0,0 0-1 0 0,27-11 0 0 0,74-31-6533 0 0,-96 43 2410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7.482"/>
    </inkml:context>
    <inkml:brush xml:id="br0">
      <inkml:brushProperty name="width" value="0.05" units="cm"/>
      <inkml:brushProperty name="height" value="0.05" units="cm"/>
      <inkml:brushProperty name="color" value="#E71224"/>
    </inkml:brush>
  </inkml:definitions>
  <inkml:trace contextRef="#ctx0" brushRef="#br0">84 25 7162 0 0,'2'-10'10'0'0,"3"-5"3744"0"0,-2 31-664 0 0,-2 5-2702 0 0,0 0-1 0 0,-2 0 0 0 0,0-1 0 0 0,-8 37 0 0 0,-29 79 423 0 0,25-94-630 0 0,1 1-1 0 0,-8 61 0 0 0,19-99-274 0 0,1 1 0 0 0,0 0 0 0 0,0 0 1 0 0,1 0-1 0 0,0-1 0 0 0,0 1 1 0 0,0 0-1 0 0,3 5 0 0 0,0-1-1069 0 0,0 0 1 0 0,1 0-1 0 0,0-1 1 0 0,1 1-1 0 0,0-1 0 0 0,9 9 1 0 0,-1-2-4586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8.966"/>
    </inkml:context>
    <inkml:brush xml:id="br0">
      <inkml:brushProperty name="width" value="0.05" units="cm"/>
      <inkml:brushProperty name="height" value="0.05" units="cm"/>
      <inkml:brushProperty name="color" value="#E71224"/>
    </inkml:brush>
  </inkml:definitions>
  <inkml:trace contextRef="#ctx0" brushRef="#br0">385 22 10354 0 0,'17'-22'4611'0'0,"-14"26"-4800"0"0,-4 15-87 0 0,-1-6 194 0 0,-1 1-1 0 0,-1-1 0 0 0,0 0 0 0 0,-1 0 0 0 0,0 0 0 0 0,-1-1 0 0 0,0 0 1 0 0,-12 16-1 0 0,-10 11 194 0 0,-37 38 1 0 0,37-45 32 0 0,-37 53 0 0 0,37-40-129 0 0,2 2 1 0 0,2 1-1 0 0,-20 57 1 0 0,34-77-35 0 0,1 0-1 0 0,2 1 1 0 0,1 0-1 0 0,1 0 1 0 0,2 0-1 0 0,1 1 1 0 0,2 37-1 0 0,0-61-4 0 0,1 1 0 0 0,0-1-1 0 0,0 1 1 0 0,0-1 0 0 0,1 0-1 0 0,0 1 1 0 0,0-1 0 0 0,1 0-1 0 0,0 0 1 0 0,0-1 0 0 0,0 1-1 0 0,1 0 1 0 0,0-1-1 0 0,0 0 1 0 0,7 8 0 0 0,-4-7-99 0 0,0-1 0 0 0,1 0 0 0 0,-1 0 1 0 0,1 0-1 0 0,0-1 0 0 0,1 0 0 0 0,-1 0 1 0 0,0-1-1 0 0,1 0 0 0 0,11 2 0 0 0,1-2-593 0 0,0 0 0 0 0,0-1 0 0 0,0-2 0 0 0,0 0 0 0 0,0-1 0 0 0,0-1 0 0 0,0 0 0 0 0,40-12 0 0 0,-29 3-4216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9.434"/>
    </inkml:context>
    <inkml:brush xml:id="br0">
      <inkml:brushProperty name="width" value="0.05" units="cm"/>
      <inkml:brushProperty name="height" value="0.05" units="cm"/>
      <inkml:brushProperty name="color" value="#E71224"/>
    </inkml:brush>
  </inkml:definitions>
  <inkml:trace contextRef="#ctx0" brushRef="#br0">120 22 8618 0 0,'15'-21'4140'0'0,"-15"20"-4156"0"0,-9 13-349 0 0,-7 16 532 0 0,1 1 1 0 0,0 0-1 0 0,3 1 0 0 0,0 0 0 0 0,2 1 0 0 0,1 0 0 0 0,2 1 0 0 0,1 0 0 0 0,-3 59 0 0 0,4-38-96 0 0,-1 1 20 0 0,3 1-1 0 0,6 103 1 0 0,-2-152-93 0 0,0 0-1 0 0,0 0 0 0 0,0 0 1 0 0,1 0-1 0 0,-1 0 1 0 0,2 0-1 0 0,-1 0 1 0 0,1 0-1 0 0,0-1 1 0 0,7 11-1 0 0,-9-14 2 0 0,1 0-1 0 0,0 0 0 0 0,1-1 0 0 0,-1 1 1 0 0,0 0-1 0 0,0-1 0 0 0,1 0 1 0 0,-1 1-1 0 0,1-1 0 0 0,-1 0 0 0 0,1-1 1 0 0,0 1-1 0 0,-1 0 0 0 0,1-1 0 0 0,0 1 1 0 0,-1-1-1 0 0,1 0 0 0 0,0 0 1 0 0,0 0-1 0 0,-1 0 0 0 0,1 0 0 0 0,0-1 1 0 0,-1 1-1 0 0,1-1 0 0 0,0 0 1 0 0,-1 1-1 0 0,4-3 0 0 0,16-5-240 0 0,-1-1 1 0 0,0-1-1 0 0,-1-1 0 0 0,0 0 1 0 0,0-2-1 0 0,32-27 1 0 0,-38 27-506 0 0,0 0 0 0 0,-1-1 0 0 0,0-1 0 0 0,-1 0 0 0 0,-1 0 0 0 0,0-1 0 0 0,-1 0 0 0 0,13-30 0 0 0,-12 14-4170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19.870"/>
    </inkml:context>
    <inkml:brush xml:id="br0">
      <inkml:brushProperty name="width" value="0.05" units="cm"/>
      <inkml:brushProperty name="height" value="0.05" units="cm"/>
      <inkml:brushProperty name="color" value="#E71224"/>
    </inkml:brush>
  </inkml:definitions>
  <inkml:trace contextRef="#ctx0" brushRef="#br0">1 71 10194 0 0,'13'-6'6161'0'0,"-12"5"-6151"0"0,-1 1 0 0 0,1-1 1 0 0,-1 1-1 0 0,1 0 0 0 0,-1-1 0 0 0,1 1 0 0 0,-1-1 0 0 0,1 1 1 0 0,0 0-1 0 0,-1 0 0 0 0,1-1 0 0 0,-1 1 0 0 0,1 0 1 0 0,0 0-1 0 0,-1 0 0 0 0,1-1 0 0 0,0 1 0 0 0,-1 0 1 0 0,1 0-1 0 0,0 0 0 0 0,-1 0 0 0 0,1 0 0 0 0,0 0 1 0 0,-1 1-1 0 0,1-1 0 0 0,-1 0 0 0 0,1 0 0 0 0,0 0 0 0 0,-1 1 1 0 0,1-1-1 0 0,0 0 0 0 0,-1 1 0 0 0,1-1 0 0 0,0 1 1 0 0,10 5-61 0 0,1-1 0 0 0,0-1 1 0 0,0 1-1 0 0,0-2 1 0 0,1 0-1 0 0,-1 0 1 0 0,1-1-1 0 0,23 0 0 0 0,-12-2 314 0 0,1-1-1 0 0,-1 0 0 0 0,41-10 0 0 0,86-31-95 0 0,-90 18-7356 0 0,-47 14 3998 0 0,-9 3-1357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20.231"/>
    </inkml:context>
    <inkml:brush xml:id="br0">
      <inkml:brushProperty name="width" value="0.05" units="cm"/>
      <inkml:brushProperty name="height" value="0.05" units="cm"/>
      <inkml:brushProperty name="color" value="#E71224"/>
    </inkml:brush>
  </inkml:definitions>
  <inkml:trace contextRef="#ctx0" brushRef="#br0">1 28 9402 0 0,'2'-3'1052'0'0,"1"0"-401"0"0,0 0-1 0 0,-1 0 0 0 0,1 1 0 0 0,0-1 1 0 0,0 1-1 0 0,0 0 0 0 0,1 0 0 0 0,3-2 1 0 0,-5 3-644 0 0,-1 1 1 0 0,0 0 0 0 0,0 0 0 0 0,1 0 0 0 0,-1 0 0 0 0,0 1 0 0 0,1-1-1 0 0,-1 0 1 0 0,0 0 0 0 0,1 1 0 0 0,-1-1 0 0 0,0 1 0 0 0,0-1-1 0 0,0 1 1 0 0,1-1 0 0 0,-1 1 0 0 0,0 0 0 0 0,0-1 0 0 0,0 1-1 0 0,0 0 1 0 0,0 0 0 0 0,0 0 0 0 0,0 0 0 0 0,-1 0 0 0 0,1 0 0 0 0,0 0-1 0 0,0 2 1 0 0,32 40 4 0 0,-3 1 0 0 0,-1 1 0 0 0,-3 1 0 0 0,-2 2 0 0 0,-1 0 0 0 0,-3 2-1 0 0,-2 0 1 0 0,-2 1 0 0 0,10 63 0 0 0,-20-79-188 0 0,-1 0 0 0 0,-2 0 0 0 0,-2 0 0 0 0,-1 0 0 0 0,-2 0 0 0 0,-1 0 0 0 0,-1 0 0 0 0,-3-1 0 0 0,0 1 0 0 0,-2-2 0 0 0,-2 1-1 0 0,-1-1 1 0 0,-2-1 0 0 0,-33 60 0 0 0,18-49-2168 0 0,-1-1 0 0 0,-64 67 0 0 0,44-60-3204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1.139"/>
    </inkml:context>
    <inkml:brush xml:id="br0">
      <inkml:brushProperty name="width" value="0.05" units="cm"/>
      <inkml:brushProperty name="height" value="0.05" units="cm"/>
      <inkml:brushProperty name="color" value="#E71224"/>
    </inkml:brush>
  </inkml:definitions>
  <inkml:trace contextRef="#ctx0" brushRef="#br0">146 9 10274 0 0,'-3'-2'290'0'0,"1"1"1"0"0,-1 0-1 0 0,1 0 0 0 0,-1 0 0 0 0,1 0 0 0 0,-1 1 1 0 0,0-1-1 0 0,1 1 0 0 0,-1 0 0 0 0,0-1 1 0 0,1 1-1 0 0,-1 0 0 0 0,0 1 0 0 0,1-1 0 0 0,-1 0 1 0 0,0 1-1 0 0,1-1 0 0 0,-1 1 0 0 0,1 0 1 0 0,-4 1-1 0 0,2 1-263 0 0,0 0 0 0 0,0-1 0 0 0,0 1 1 0 0,1 0-1 0 0,-1 1 0 0 0,1-1 0 0 0,0 1 1 0 0,0-1-1 0 0,0 1 0 0 0,-4 7 0 0 0,-1 3-380 0 0,2 0 0 0 0,0 1 1 0 0,0 0-1 0 0,1-1 0 0 0,1 2 0 0 0,-3 17 0 0 0,5-18 109 0 0,1-1 0 0 0,0 1 0 0 0,1 0 1 0 0,1-1-1 0 0,3 23 0 0 0,-3-29 335 0 0,1 0-1 0 0,0 1 1 0 0,1-1-1 0 0,0 0 1 0 0,0 0-1 0 0,1 0 1 0 0,0-1-1 0 0,0 1 1 0 0,1-1-1 0 0,10 12 1 0 0,-14-17 23 0 0,1 0 0 0 0,0-1 0 0 0,-1 1 0 0 0,1 0 0 0 0,0-1 0 0 0,0 1 0 0 0,0-1 0 0 0,0 0 0 0 0,1 0 0 0 0,-1 0 0 0 0,0 0 0 0 0,0 0 0 0 0,1 0 0 0 0,-1-1 0 0 0,0 1 0 0 0,1-1-1 0 0,-1 0 1 0 0,1 1 0 0 0,4-1 0 0 0,-3-1 5 0 0,0 0-1 0 0,1 0 1 0 0,-1 0-1 0 0,0-1 1 0 0,0 1-1 0 0,1-1 1 0 0,-1 0-1 0 0,-1 0 1 0 0,1-1 0 0 0,4-2-1 0 0,6-6 93 0 0,-2 0 1 0 0,1-1-1 0 0,-1-1 0 0 0,15-20 1 0 0,-16 17-22 0 0,0 0 0 0 0,-1 0 1 0 0,-1-1-1 0 0,8-19 1 0 0,-14 30-236 0 0,-1 0 0 0 0,0 0 0 0 0,0 0 0 0 0,0 0 0 0 0,-1-1 1 0 0,0 1-1 0 0,0-1 0 0 0,0 1 0 0 0,-1-1 0 0 0,0 1 0 0 0,0-1 1 0 0,-1 0-1 0 0,0 1 0 0 0,0 0 0 0 0,-3-11 0 0 0,3 15-83 0 0,-1 0-1 0 0,1 0 1 0 0,0 0-1 0 0,-1 0 0 0 0,1 0 1 0 0,-1 0-1 0 0,0 0 1 0 0,1 1-1 0 0,-1-1 0 0 0,0 1 1 0 0,0-1-1 0 0,0 1 1 0 0,0 0-1 0 0,-1 0 1 0 0,1 0-1 0 0,0 0 0 0 0,0 0 1 0 0,-1 0-1 0 0,1 0 1 0 0,0 1-1 0 0,-1-1 0 0 0,1 1 1 0 0,-1 0-1 0 0,1 0 1 0 0,-1 0-1 0 0,1 0 1 0 0,-4 1-1 0 0,-9 0-1067 0 0,0 1-1 0 0,0 1 1 0 0,-21 7-1 0 0,4-2-1571 0 0,11-4-2691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49.940"/>
    </inkml:context>
    <inkml:brush xml:id="br0">
      <inkml:brushProperty name="width" value="0.05" units="cm"/>
      <inkml:brushProperty name="height" value="0.05" units="cm"/>
      <inkml:brushProperty name="color" value="#E71224"/>
    </inkml:brush>
  </inkml:definitions>
  <inkml:trace contextRef="#ctx0" brushRef="#br0">6146 112 6409 0 0,'-17'-11'423'0'0,"0"2"0"0"0,-1 0 0 0 0,-1 1 0 0 0,1 1 0 0 0,-24-6-1 0 0,16 5-325 0 0,-16-5-108 0 0,-1 3-1 0 0,1 1 0 0 0,-1 3 1 0 0,-62-3-1 0 0,-176 14 106 0 0,53 1 417 0 0,-600 27 2691 0 0,121-11-4075 0 0,548-21 594 0 0,-228 12 733 0 0,10 0 627 0 0,-310 8 379 0 0,439-11-674 0 0,-376-33 0 0 0,393-7-733 0 0,73 7 199 0 0,-268-3 0 0 0,230 45-1495 0 0,67 3-6493 0 0,96-17 3947 0 0,18-2-199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0.624"/>
    </inkml:context>
    <inkml:brush xml:id="br0">
      <inkml:brushProperty name="width" value="0.05" units="cm"/>
      <inkml:brushProperty name="height" value="0.05" units="cm"/>
      <inkml:brushProperty name="color" value="#E71224"/>
    </inkml:brush>
  </inkml:definitions>
  <inkml:trace contextRef="#ctx0" brushRef="#br0">64 18 7530 0 0,'2'-7'5807'0'0,"-1"0"-3865"0"0,-2 7-1926 0 0,-1-1-1 0 0,1 1 1 0 0,0-1-1 0 0,0 1 1 0 0,-1-1-1 0 0,1 1 1 0 0,0 0-1 0 0,0 0 1 0 0,-1 0-1 0 0,1-1 1 0 0,0 1-1 0 0,0 1 1 0 0,-1-1-1 0 0,1 0 1 0 0,0 0-1 0 0,-1 0 1 0 0,1 1-1 0 0,0-1 1 0 0,0 0-1 0 0,0 1 1 0 0,-1-1-1 0 0,1 1 1 0 0,0 0-1 0 0,0-1 1 0 0,0 1-1 0 0,0 0 1 0 0,0 0-1 0 0,0 0 1 0 0,0-1-1 0 0,0 1 1 0 0,0 0-1 0 0,1 0 1 0 0,-1 0-1 0 0,0 1 1 0 0,0-1-1 0 0,1 0 1 0 0,-1 0-1 0 0,1 0 1 0 0,-1 2-1 0 0,-3 4-18 0 0,1-1 1 0 0,0 1-1 0 0,0 0 1 0 0,1 1-1 0 0,-2 9 0 0 0,2 0-12 0 0,0 0 1 0 0,2 0-1 0 0,0 0 0 0 0,1 0 0 0 0,0 0 0 0 0,6 23 0 0 0,1-7 384 0 0,1 1-1 0 0,16 35 1 0 0,-25-69-354 0 0,0 0 0 0 0,0 0 0 0 0,0 0 0 0 0,0 0 1 0 0,0-1-1 0 0,0 1 0 0 0,0 0 0 0 0,0 0 0 0 0,0 0 0 0 0,0 0 0 0 0,0 0 0 0 0,0 0 0 0 0,0 0 0 0 0,0-1 1 0 0,0 1-1 0 0,0 0 0 0 0,0 0 0 0 0,0 0 0 0 0,0 0 0 0 0,0 0 0 0 0,0 0 0 0 0,0 0 0 0 0,0 0 1 0 0,0-1-1 0 0,0 1 0 0 0,0 0 0 0 0,1 0 0 0 0,-1 0 0 0 0,0 0 0 0 0,0 0 0 0 0,0 0 0 0 0,0 0 1 0 0,0 0-1 0 0,0 0 0 0 0,0 0 0 0 0,0 0 0 0 0,0 0 0 0 0,1 0 0 0 0,-1 0 0 0 0,0 0 0 0 0,0 0 1 0 0,0 0-1 0 0,0 0 0 0 0,0 0 0 0 0,0 0 0 0 0,0 0 0 0 0,1 0 0 0 0,-1 0 0 0 0,0 0 0 0 0,0 0 1 0 0,0 0-1 0 0,0 0 0 0 0,0 0 0 0 0,0 0 0 0 0,0 0 0 0 0,0 0 0 0 0,1 0 0 0 0,-1 0 0 0 0,0 0 1 0 0,0 0-1 0 0,0 0 0 0 0,0 0 0 0 0,0 0 0 0 0,0 0 0 0 0,0 0 0 0 0,0 1 0 0 0,0-1 0 0 0,1 0 1 0 0,4-18 349 0 0,3-20-249 0 0,-5 18-299 0 0,6-49-1494 0 0,-12 24-2932 0 0,3 45 4554 0 0,0 0 0 0 0,0 0-1 0 0,0 0 1 0 0,-1 1 0 0 0,1-1 0 0 0,0 0 0 0 0,0 0 0 0 0,0 0 0 0 0,0 1-1 0 0,-1-1 1 0 0,1 0 0 0 0,0 0 0 0 0,0 0 0 0 0,0 0 0 0 0,-1 0-1 0 0,1 0 1 0 0,0 0 0 0 0,0 1 0 0 0,-1-1 0 0 0,1 0 0 0 0,0 0 0 0 0,0 0-1 0 0,0 0 1 0 0,-1 0 0 0 0,1 0 0 0 0,0 0 0 0 0,0 0 0 0 0,-1 0 0 0 0,1 0-1 0 0,0 0 1 0 0,0-1 0 0 0,-1 1 0 0 0,1 0 0 0 0,0 0 0 0 0,0 0-1 0 0,0 0 1 0 0,-1 0 0 0 0,1 0 0 0 0,0 0 0 0 0,0-1 0 0 0,0 1 0 0 0,-1 0-1 0 0,1 0 1 0 0,0 0 0 0 0,0 0 0 0 0,0-1 0 0 0,0 1 0 0 0,0 0-1 0 0,-1 0 1 0 0,1 0 0 0 0,0-1 0 0 0,0 1 0 0 0,0 0 0 0 0,0 0 0 0 0,0-1-1 0 0,0 1 1 0 0,0 0 0 0 0,0 0 0 0 0,0 0 0 0 0,0-1 0 0 0,0 1 0 0 0,0 0-1 0 0,0 0 1 0 0,0-1 0 0 0,-10 20-1278 0 0,10-18 1064 0 0,-6 11-4131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1.942"/>
    </inkml:context>
    <inkml:brush xml:id="br0">
      <inkml:brushProperty name="width" value="0.05" units="cm"/>
      <inkml:brushProperty name="height" value="0.05" units="cm"/>
      <inkml:brushProperty name="color" value="#E71224"/>
    </inkml:brush>
  </inkml:definitions>
  <inkml:trace contextRef="#ctx0" brushRef="#br0">3 173 6481 0 0,'-3'-20'3807'0'0,"3"-16"-2465"0"0,1 20-972 0 0,-1 15-271 0 0,0 0 0 0 0,0-1 1 0 0,0 1-1 0 0,0 0 0 0 0,1 0 0 0 0,-1-1 1 0 0,0 1-1 0 0,1 0 0 0 0,-1 0 0 0 0,1 0 1 0 0,-1-1-1 0 0,1 1 0 0 0,0 0 0 0 0,-1 0 1 0 0,1 0-1 0 0,0 0 0 0 0,0 0 0 0 0,0 0 1 0 0,0 0-1 0 0,0 1 0 0 0,0-1 0 0 0,0 0 1 0 0,2-1-1 0 0,0 1 176 0 0,1-1 1 0 0,-1 1 0 0 0,1 0-1 0 0,0 0 1 0 0,0 0-1 0 0,-1 0 1 0 0,1 1 0 0 0,5-1-1 0 0,0 1 129 0 0,1 0 0 0 0,-1 1 0 0 0,0 0 0 0 0,1 0 0 0 0,-1 1 0 0 0,14 5 0 0 0,-22-7-406 0 0,0 1 0 0 0,1 1 0 0 0,-1-1 1 0 0,0 0-1 0 0,0 0 0 0 0,0 0 1 0 0,0 1-1 0 0,0-1 0 0 0,0 0 1 0 0,0 1-1 0 0,0-1 0 0 0,0 1 1 0 0,-1-1-1 0 0,1 1 0 0 0,0-1 1 0 0,-1 1-1 0 0,0 0 0 0 0,1-1 1 0 0,-1 1-1 0 0,0 0 0 0 0,0-1 1 0 0,0 1-1 0 0,0 0 0 0 0,0-1 0 0 0,0 1 1 0 0,0 0-1 0 0,-1-1 0 0 0,1 1 1 0 0,0-1-1 0 0,-2 4 0 0 0,-17 49-105 0 0,18-53 108 0 0,-15 36-77 0 0,0-5 45 0 0,3 1 0 0 0,-13 44-1 0 0,56-159 1296 0 0,-5 19-897 0 0,55-150-825 0 0,-80 275-5115 0 0,-8-19-515 0 0,3-29-72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3.170"/>
    </inkml:context>
    <inkml:brush xml:id="br0">
      <inkml:brushProperty name="width" value="0.05" units="cm"/>
      <inkml:brushProperty name="height" value="0.05" units="cm"/>
      <inkml:brushProperty name="color" value="#E71224"/>
    </inkml:brush>
  </inkml:definitions>
  <inkml:trace contextRef="#ctx0" brushRef="#br0">1078 147 5193 0 0,'-3'-3'4571'0'0,"-10"-8"-1094"0"0,3 11-2794 0 0,0-1 0 0 0,1-1-1 0 0,-1 1 1 0 0,-11-4 0 0 0,-70-29-153 0 0,43 14-253 0 0,0 4-195 0 0,-2 2 0 0 0,0 2 0 0 0,0 2 0 0 0,-1 2-1 0 0,-94-2 1 0 0,120 11-98 0 0,0 1-1 0 0,1 1 1 0 0,-1 2-1 0 0,1 0 1 0 0,-26 9 0 0 0,-114 52-2018 0 0,73-34-2941 0 0,50-19 493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3.834"/>
    </inkml:context>
    <inkml:brush xml:id="br0">
      <inkml:brushProperty name="width" value="0.05" units="cm"/>
      <inkml:brushProperty name="height" value="0.05" units="cm"/>
      <inkml:brushProperty name="color" value="#E71224"/>
    </inkml:brush>
  </inkml:definitions>
  <inkml:trace contextRef="#ctx0" brushRef="#br0">157 50 6089 0 0,'0'-1'88'0'0,"0"0"-1"0"0,0 0 0 0 0,0 0 1 0 0,0 0-1 0 0,0 0 0 0 0,0 0 1 0 0,0 0-1 0 0,0 0 0 0 0,0 0 1 0 0,1 0-1 0 0,-1 0 0 0 0,0 0 1 0 0,1 0-1 0 0,-1 0 0 0 0,1 0 0 0 0,-1 0 1 0 0,1 0-1 0 0,0 0 0 0 0,-1 0 1 0 0,1 1-1 0 0,0-1 0 0 0,-1 0 1 0 0,1 0-1 0 0,0 1 0 0 0,0-1 1 0 0,0 1-1 0 0,0-1 0 0 0,1 0 1 0 0,2 0-150 0 0,-1 0-1 0 0,1 1 1 0 0,-1 0 0 0 0,1-1 0 0 0,-1 1 0 0 0,0 1-1 0 0,6 0 1 0 0,-6-1 704 0 0,0 0 0 0 0,0 1-1 0 0,0-1 1 0 0,0 0 0 0 0,0 0 0 0 0,0-1 0 0 0,0 1-1 0 0,1-1 1 0 0,4-1 0 0 0,-8 2-586 0 0,0 0 0 0 0,0-1 1 0 0,1 1-1 0 0,-1 0 0 0 0,0 0 0 0 0,0-1 1 0 0,0 1-1 0 0,0 0 0 0 0,0-1 1 0 0,0 1-1 0 0,0 0 0 0 0,1-1 0 0 0,-1 1 1 0 0,0 0-1 0 0,0-1 0 0 0,0 1 0 0 0,0 0 1 0 0,0-1-1 0 0,-1 1 0 0 0,1 0 1 0 0,0 0-1 0 0,0-1 0 0 0,0 1 0 0 0,0 0 1 0 0,0-1-1 0 0,0 1 0 0 0,0 0 1 0 0,-1-1-1 0 0,1 1 0 0 0,0 0 0 0 0,0 0 1 0 0,0-1-1 0 0,-1 1 0 0 0,1 0 0 0 0,0 0 1 0 0,0 0-1 0 0,-1-1 0 0 0,1 1 1 0 0,0 0-1 0 0,0 0 0 0 0,-1 0 0 0 0,1 0 1 0 0,0-1-1 0 0,-1 1 0 0 0,1 0 1 0 0,0 0-1 0 0,-1 0 0 0 0,1 0 0 0 0,0 0 1 0 0,0 0-1 0 0,-1 0 0 0 0,-18-8-50 0 0,15 9-13 0 0,-1-1 0 0 0,1 1 0 0 0,0 1 0 0 0,-1-1 0 0 0,1 0 0 0 0,0 1 0 0 0,0 0 0 0 0,0 0 0 0 0,0 0 0 0 0,0 1 0 0 0,1-1 0 0 0,-1 1 0 0 0,-3 3 0 0 0,-1 1 88 0 0,1 0 0 0 0,0 1 1 0 0,0-1-1 0 0,-9 15 0 0 0,8-8 1 0 0,1 0-1 0 0,0 0 0 0 0,2 1 1 0 0,-1 0-1 0 0,-5 28 0 0 0,-8 80 2 0 0,18-111-81 0 0,-20 114-75 0 0,12-81-436 0 0,2 0 0 0 0,2 1 0 0 0,1 0 0 0 0,5 65 0 0 0,-1-107-328 0 0,0 0 0 0 0,1 0 1 0 0,0 0-1 0 0,0 0 1 0 0,0 0-1 0 0,0 0 0 0 0,1 0 1 0 0,3 6-1 0 0,0-3-5162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7.838"/>
    </inkml:context>
    <inkml:brush xml:id="br0">
      <inkml:brushProperty name="width" value="0.05" units="cm"/>
      <inkml:brushProperty name="height" value="0.05" units="cm"/>
      <inkml:brushProperty name="color" value="#E71224"/>
    </inkml:brush>
  </inkml:definitions>
  <inkml:trace contextRef="#ctx0" brushRef="#br0">1295 72 8826 0 0,'-16'-5'5411'0'0,"-65"-12"-3314"0"0,-95-7-1611 0 0,-1 7-1 0 0,-1 8 0 0 0,-298 23 1 0 0,429-10-475 0 0,-86 11 209 0 0,133-15-237 0 0,0 0 0 0 0,-1 0 0 0 0,1 0 0 0 0,0 0 0 0 0,-1 0 0 0 0,1 0 0 0 0,0 0 0 0 0,-1 0 0 0 0,1 0 0 0 0,-1 0 0 0 0,1 0 0 0 0,0 0 0 0 0,-1 0 0 0 0,1 0 0 0 0,0 0 0 0 0,-1 0 0 0 0,1 1 0 0 0,0-1 0 0 0,0 0 0 0 0,-1 0 0 0 0,1 0 0 0 0,0 0 0 0 0,-1 1 0 0 0,1-1 0 0 0,0 0 0 0 0,0 0 0 0 0,-1 1 0 0 0,1-1 0 0 0,0 0 0 0 0,0 0 0 0 0,0 1 0 0 0,0-1 0 0 0,-1 0 0 0 0,1 1 0 0 0,0-1 0 0 0,0 0 0 0 0,0 1 0 0 0,0-1-1 0 0,0 0 1 0 0,0 1 0 0 0,14 8-2358 0 0,27 3-3282 0 0,-39-12 5347 0 0,20 7-2500 0 0,-11-4-2287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48"/>
    </inkml:context>
    <inkml:brush xml:id="br0">
      <inkml:brushProperty name="width" value="0.05" units="cm"/>
      <inkml:brushProperty name="height" value="0.05" units="cm"/>
      <inkml:brushProperty name="color" value="#E71224"/>
    </inkml:brush>
  </inkml:definitions>
  <inkml:trace contextRef="#ctx0" brushRef="#br0">1605 101 8194 0 0,'-2'-4'436'0'0,"1"0"1"0"0,-1 0-1 0 0,0 0 1 0 0,0 0-1 0 0,-1 1 1 0 0,1-1-1 0 0,-1 1 1 0 0,0-1-1 0 0,1 1 1 0 0,-2 0-1 0 0,1 0 1 0 0,-5-4-1 0 0,1 3-173 0 0,1 0 1 0 0,-1 0-1 0 0,0 1 0 0 0,0 0 1 0 0,0 0-1 0 0,-12-3 0 0 0,-9 1-398 0 0,0 1 0 0 0,0 1 1 0 0,-29 0-1 0 0,15 1 728 0 0,41 2-591 0 0,-91-7 247 0 0,-178 10 0 0 0,-173 64-268 0 0,135-17 183 0 0,281-47-207 0 0,-1-1-1 0 0,-51-4 1 0 0,22-3-2606 0 0,56 4 2455 0 0,0 1 0 0 0,1 0 0 0 0,-1 0 0 0 0,0 0 0 0 0,1 0 1 0 0,-1 0-1 0 0,0 0 0 0 0,1 0 0 0 0,-1 0 0 0 0,0 0 0 0 0,1 0 0 0 0,-1 0 0 0 0,0 1 0 0 0,1-1 0 0 0,-1 0 1 0 0,0 0-1 0 0,1 1 0 0 0,-1-1 0 0 0,1 0 0 0 0,-1 1 0 0 0,0-1 0 0 0,1 0 0 0 0,-1 1 0 0 0,1-1 0 0 0,-1 1 1 0 0,1-1-1 0 0,0 1 0 0 0,-1-1 0 0 0,1 1 0 0 0,-1 0 0 0 0,1-1 0 0 0,-1 2 0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48.431"/>
    </inkml:context>
    <inkml:brush xml:id="br0">
      <inkml:brushProperty name="width" value="0.05" units="cm"/>
      <inkml:brushProperty name="height" value="0.05" units="cm"/>
      <inkml:brushProperty name="color" value="#E71224"/>
    </inkml:brush>
  </inkml:definitions>
  <inkml:trace contextRef="#ctx0" brushRef="#br0">932 117 8810 0 0,'11'-11'6602'0'0,"-5"-1"-4132"0"0,-6 11-2422 0 0,0 0 1 0 0,0 0-1 0 0,0-1 0 0 0,0 1 0 0 0,0 0 0 0 0,0 0 0 0 0,-1 0 0 0 0,1 0 0 0 0,0 0 1 0 0,-1 0-1 0 0,1 0 0 0 0,0 0 0 0 0,-1-1 0 0 0,1 2 0 0 0,-1-1 0 0 0,0 0 0 0 0,1 0 0 0 0,-1 0 1 0 0,0 0-1 0 0,0 0 0 0 0,1 0 0 0 0,-1 1 0 0 0,0-1 0 0 0,0 0 0 0 0,-1 0 0 0 0,-9-7 63 0 0,1 1 0 0 0,-1 1-1 0 0,-1 0 1 0 0,1 0-1 0 0,-1 1 1 0 0,0 1-1 0 0,-1 0 1 0 0,1 1-1 0 0,-22-4 1 0 0,-10 1-54 0 0,-64 0 1 0 0,30 6-53 0 0,1 3 1 0 0,-83 14 0 0 0,5 17-3077 0 0,111-20-1949 0 0,-60 26 0 0 0,77-27-1176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8.373"/>
    </inkml:context>
    <inkml:brush xml:id="br0">
      <inkml:brushProperty name="width" value="0.05" units="cm"/>
      <inkml:brushProperty name="height" value="0.05" units="cm"/>
      <inkml:brushProperty name="color" value="#E71224"/>
    </inkml:brush>
  </inkml:definitions>
  <inkml:trace contextRef="#ctx0" brushRef="#br0">496 333 8 0 0,'-1'-19'2290'0'0,"-6"-36"0"0"0,3 37 399 0 0,2 0 0 0 0,-1-22-1 0 0,4 33-2266 0 0,-1-1-1 0 0,1 1 1 0 0,0 0-1 0 0,1-1 1 0 0,2-6-1 0 0,0 3 73 0 0,-1 1-98 0 0,1 1 1 0 0,-1-1-1 0 0,0 0 0 0 0,-1 0 1 0 0,0 0-1 0 0,-1 0 0 0 0,0 0 1 0 0,-1-20-1 0 0,0 30-395 0 0,0-1 0 0 0,0 1 0 0 0,0-1 1 0 0,0 1-1 0 0,-1-1 0 0 0,1 1 0 0 0,0-1 0 0 0,0 1 0 0 0,0-1 0 0 0,0 1 0 0 0,-1-1 0 0 0,1 1 0 0 0,0-1 1 0 0,0 1-1 0 0,-1 0 0 0 0,1-1 0 0 0,0 1 0 0 0,-1 0 0 0 0,1-1 0 0 0,-1 1 0 0 0,1 0 0 0 0,0-1 0 0 0,-1 1 1 0 0,1 0-1 0 0,-1-1 0 0 0,1 1 0 0 0,-1 0 0 0 0,1 0 0 0 0,0 0 0 0 0,-1 0 0 0 0,1 0 0 0 0,-2-1 0 0 0,-14 9-111 0 0,-12 20-168 0 0,-172 254 50 0 0,122-164 181 0 0,48-73 24 0 0,1 2-1 0 0,3 0 1 0 0,-23 60-1 0 0,40-85 14 0 0,1 0-1 0 0,1 1 1 0 0,1 0-1 0 0,2 0 1 0 0,0 0-1 0 0,1 0 1 0 0,1 1-1 0 0,2-1 1 0 0,3 45 0 0 0,1-49 14 0 0,0-1 1 0 0,1 1 0 0 0,1 0 0 0 0,1-1 0 0 0,0 0-1 0 0,1-1 1 0 0,1 0 0 0 0,17 24 0 0 0,-20-32 25 0 0,0-1 1 0 0,1 1-1 0 0,0-2 1 0 0,0 1 0 0 0,1-1-1 0 0,0 0 1 0 0,0 0-1 0 0,1-1 1 0 0,0 0-1 0 0,0 0 1 0 0,0-1 0 0 0,1-1-1 0 0,-1 1 1 0 0,1-2-1 0 0,0 1 1 0 0,21 3-1 0 0,-27-7 18 0 0,1 0 0 0 0,-1 0-1 0 0,0-1 1 0 0,1 1 0 0 0,-1-1 0 0 0,0 0-1 0 0,0-1 1 0 0,1 1 0 0 0,-1-1-1 0 0,0 1 1 0 0,0-1 0 0 0,-1-1-1 0 0,1 1 1 0 0,0 0 0 0 0,-1-1-1 0 0,1 0 1 0 0,-1 0 0 0 0,0 0-1 0 0,0 0 1 0 0,3-5 0 0 0,9-9 34 0 0,-2-2-1 0 0,19-32 1 0 0,-19 29-154 0 0,21-27-79 0 0,2 1 0 0 0,49-50 0 0 0,-42 50 123 0 0,62-88 0 0 0,-87 108 39 0 0,0 0 0 0 0,-2-2 0 0 0,-1 0 0 0 0,19-53 0 0 0,-32 74-7 0 0,0 0-1 0 0,0-1 1 0 0,0 1-1 0 0,-1 0 1 0 0,-1-1-1 0 0,0 1 1 0 0,0-1 0 0 0,-1 1-1 0 0,-2-14 1 0 0,1 17-3 0 0,0 0 0 0 0,0-1 0 0 0,-1 1 0 0 0,1 0 0 0 0,-2 0 0 0 0,1 0 0 0 0,-1 0 0 0 0,1 1 0 0 0,-2-1 0 0 0,1 1 0 0 0,0 0 0 0 0,-1 1 0 0 0,0-1 0 0 0,-10-6 1 0 0,12 8-4 0 0,-1 0 0 0 0,0 1 1 0 0,0-1-1 0 0,0 1 0 0 0,0 0 1 0 0,-1 1-1 0 0,1-1 1 0 0,-1 0-1 0 0,1 1 0 0 0,-1 0 1 0 0,1 0-1 0 0,-1 1 0 0 0,0-1 1 0 0,1 1-1 0 0,-1 0 1 0 0,0 0-1 0 0,1 1 0 0 0,-1-1 1 0 0,1 1-1 0 0,-1 0 1 0 0,1 0-1 0 0,-1 1 0 0 0,1-1 1 0 0,-1 1-1 0 0,1 0 0 0 0,0 0 1 0 0,0 1-1 0 0,-6 3 1 0 0,3 0-2 0 0,-1 0 0 0 0,1 1 1 0 0,1-1-1 0 0,-1 2 0 0 0,1-1 1 0 0,0 1-1 0 0,1-1 0 0 0,0 1 1 0 0,0 1-1 0 0,1-1 0 0 0,0 1 1 0 0,0 0-1 0 0,-2 9 1 0 0,-25 114 31 0 0,-21 201 0 0 0,-1 9 77 0 0,44-299-240 0 0,1 0 0 0 0,3 1 0 0 0,1-1 0 0 0,2 1 0 0 0,2-1 0 0 0,2 1 1 0 0,9 51-1 0 0,-11-93-53 0 0,1 0 1 0 0,-1 1-1 0 0,1-1 1 0 0,0 0-1 0 0,-1 0 1 0 0,1 0-1 0 0,0 0 1 0 0,0 0 0 0 0,1 0-1 0 0,-1 0 1 0 0,0 0-1 0 0,1 0 1 0 0,-1 0-1 0 0,1 0 1 0 0,-1-1-1 0 0,1 1 1 0 0,0-1-1 0 0,3 3 1 0 0,-3-3-113 0 0,0 0 0 0 0,0-1-1 0 0,0 0 1 0 0,0 1 0 0 0,0-1 0 0 0,0 0 0 0 0,0 0 0 0 0,0 0-1 0 0,0 0 1 0 0,0 0 0 0 0,0-1 0 0 0,0 1 0 0 0,0-1 0 0 0,0 1-1 0 0,0-1 1 0 0,0 0 0 0 0,0 1 0 0 0,-1-1 0 0 0,1 0 0 0 0,0 0-1 0 0,-1 0 1 0 0,4-3 0 0 0,12-8-5583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8.963"/>
    </inkml:context>
    <inkml:brush xml:id="br0">
      <inkml:brushProperty name="width" value="0.05" units="cm"/>
      <inkml:brushProperty name="height" value="0.05" units="cm"/>
      <inkml:brushProperty name="color" value="#E71224"/>
    </inkml:brush>
  </inkml:definitions>
  <inkml:trace contextRef="#ctx0" brushRef="#br0">381 22 5993 0 0,'0'0'352'0'0,"1"-1"-1"0"0,-1 0 1 0 0,0 0 0 0 0,0 0-1 0 0,0 0 1 0 0,0 1-1 0 0,0-1 1 0 0,0 0 0 0 0,0 0-1 0 0,-1 0 1 0 0,1 1-1 0 0,0-1 1 0 0,0 0-1 0 0,-1 0 1 0 0,1 1 0 0 0,0-1-1 0 0,-1 0 1 0 0,1 0-1 0 0,0 1 1 0 0,-1-1 0 0 0,1 0-1 0 0,-1 1 1 0 0,0-1-1 0 0,1 1 1 0 0,-1-1 0 0 0,1 1-1 0 0,-1-1 1 0 0,0 1-1 0 0,1-1 1 0 0,-1 1-1 0 0,-1-1 1 0 0,0 1-152 0 0,1 0 0 0 0,-1 0 0 0 0,0 1 1 0 0,0-1-1 0 0,0 0 0 0 0,1 1 0 0 0,-1-1 0 0 0,0 1 0 0 0,1 0 0 0 0,-1-1 0 0 0,0 1 0 0 0,1 0 0 0 0,-3 2 1 0 0,-10 7-794 0 0,0 1 0 0 0,-16 17 0 0 0,24-22 1434 0 0,-23 24-863 0 0,1 0 1 0 0,2 2-1 0 0,1 0 1 0 0,2 2-1 0 0,1 1 0 0 0,1 0 1 0 0,2 2-1 0 0,2 0 0 0 0,2 1 1 0 0,1 1-1 0 0,1 0 0 0 0,-6 42 1 0 0,15-59-30 0 0,2-1 0 0 0,0 1-1 0 0,1 0 1 0 0,2-1 0 0 0,0 1 0 0 0,1-1 0 0 0,1 1 0 0 0,11 36 0 0 0,-10-43-282 0 0,1-1-1 0 0,1 0 1 0 0,0 0 0 0 0,1-1 0 0 0,0 0-1 0 0,1 0 1 0 0,1 0 0 0 0,0-1 0 0 0,0 0 0 0 0,2-1-1 0 0,-1 0 1 0 0,1-1 0 0 0,18 13 0 0 0,-22-19-50 0 0,0 0 0 0 0,1 0 0 0 0,-1-1 1 0 0,1 0-1 0 0,0 0 0 0 0,0-1 0 0 0,0 0 1 0 0,0-1-1 0 0,0 1 0 0 0,1-1 0 0 0,-1-1 1 0 0,0 0-1 0 0,0 0 0 0 0,1-1 0 0 0,-1 1 1 0 0,14-5-1 0 0,5-1-4772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3:59.380"/>
    </inkml:context>
    <inkml:brush xml:id="br0">
      <inkml:brushProperty name="width" value="0.05" units="cm"/>
      <inkml:brushProperty name="height" value="0.05" units="cm"/>
      <inkml:brushProperty name="color" value="#E71224"/>
    </inkml:brush>
  </inkml:definitions>
  <inkml:trace contextRef="#ctx0" brushRef="#br0">1008 88 7666 0 0,'-14'3'7405'0'0,"-2"-4"-3341"0"0,-34-11-2868 0 0,19 3-545 0 0,-360-54-119 0 0,338 59-629 0 0,0 2-1 0 0,-1 3 1 0 0,1 2 0 0 0,0 2-1 0 0,-99 23 1 0 0,98-9-1920 0 0,21-2-4295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0.316"/>
    </inkml:context>
    <inkml:brush xml:id="br0">
      <inkml:brushProperty name="width" value="0.05" units="cm"/>
      <inkml:brushProperty name="height" value="0.05" units="cm"/>
      <inkml:brushProperty name="color" value="#E71224"/>
    </inkml:brush>
  </inkml:definitions>
  <inkml:trace contextRef="#ctx0" brushRef="#br0">9 13 10914 0 0,'0'0'47'0'0,"0"0"0"0"0,0 0 0 0 0,0 0 0 0 0,0 1 0 0 0,0-1 0 0 0,0 0 0 0 0,0 0 0 0 0,0 0 0 0 0,0 0-1 0 0,0 1 1 0 0,0-1 0 0 0,0 0 0 0 0,0 0 0 0 0,0 0 0 0 0,0 1 0 0 0,0-1 0 0 0,0 0 0 0 0,0 0 0 0 0,0 0 0 0 0,1 0-1 0 0,-1 0 1 0 0,0 1 0 0 0,0-1 0 0 0,0 0 0 0 0,0 0 0 0 0,0 0 0 0 0,1 0 0 0 0,-1 0 0 0 0,0 0 0 0 0,0 0 0 0 0,0 1-1 0 0,0-1 1 0 0,1 0 0 0 0,-1 0 0 0 0,0 0 0 0 0,0 0 0 0 0,0 0 0 0 0,0 0 0 0 0,1 0 0 0 0,-1 0 0 0 0,0 0 0 0 0,0 0-1 0 0,0 0 1 0 0,1 0 0 0 0,-1 0 0 0 0,0 0 0 0 0,0 0 0 0 0,0 0 0 0 0,0 0 0 0 0,1 0 0 0 0,-1 0 0 0 0,0-1 0 0 0,0 1 0 0 0,1 0-1 0 0,13-8 3861 0 0,-13 7-3709 0 0,0 0 1 0 0,0 0-1 0 0,0 1 1 0 0,0-1-1 0 0,0 0 1 0 0,-1 1-1 0 0,1-1 1 0 0,0 1-1 0 0,0-1 1 0 0,1 1-1 0 0,-1 0 1 0 0,0-1-1 0 0,0 1 1 0 0,0 0-1 0 0,0 0 1 0 0,0 0-1 0 0,0 0 1 0 0,2 0 0 0 0,-4 4-214 0 0,0 1 1 0 0,0 0-1 0 0,0 0 1 0 0,-1-1 0 0 0,-3 10-1 0 0,2-7 0 0 0,-7 30-12 0 0,1 0 0 0 0,2 1 0 0 0,2 0 0 0 0,1 0 0 0 0,2 58 0 0 0,7-9 129 0 0,22 112 1 0 0,-26-184-100 0 0,0 0 0 0 0,-1-1 0 0 0,-3 29 0 0 0,2-29-316 0 0,-1 0 1 0 0,2 0 0 0 0,0 0 0 0 0,4 22-1 0 0,-3-63-8476 0 0,2-10 5396 0 0,-2 14-2101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0.776"/>
    </inkml:context>
    <inkml:brush xml:id="br0">
      <inkml:brushProperty name="width" value="0.05" units="cm"/>
      <inkml:brushProperty name="height" value="0.05" units="cm"/>
      <inkml:brushProperty name="color" value="#E71224"/>
    </inkml:brush>
  </inkml:definitions>
  <inkml:trace contextRef="#ctx0" brushRef="#br0">562 50 7826 0 0,'1'0'230'0'0,"-1"0"0"0"0,1 0 0 0 0,-1 0 0 0 0,1-1 0 0 0,-1 1 0 0 0,1 0 0 0 0,-1 0 0 0 0,1-1 0 0 0,-1 1 0 0 0,1 0 0 0 0,-1-1 1 0 0,1 1-1 0 0,-1 0 0 0 0,0-1 0 0 0,1 1 0 0 0,-1-1 0 0 0,1 1 0 0 0,-1-1 0 0 0,0 1 0 0 0,0-1 0 0 0,1 1 0 0 0,-1-1 0 0 0,0 1 0 0 0,0-1 1 0 0,1 1-1 0 0,-1-1 0 0 0,0 1 0 0 0,0-1 0 0 0,0 0 0 0 0,0 1 0 0 0,0-1 0 0 0,0 1 0 0 0,0-2 0 0 0,-1 1-63 0 0,0 0 0 0 0,1 0-1 0 0,-1 0 1 0 0,0 0 0 0 0,0 0-1 0 0,0 0 1 0 0,0 0 0 0 0,0 0-1 0 0,0 0 1 0 0,-1 0 0 0 0,1 1 0 0 0,0-1-1 0 0,-2 0 1 0 0,-43-15 682 0 0,33 13-506 0 0,-1 2 0 0 0,1 0 0 0 0,-1 1 0 0 0,0 0-1 0 0,1 1 1 0 0,-27 5 0 0 0,-83 28 1085 0 0,84-21-1195 0 0,-46 8 1 0 0,67-18-421 0 0,-50 7-566 0 0,24-13-3913 0 0,43 3 4293 0 0,1 0 0 0 0,-1 0 0 0 0,0 0 0 0 0,1-1 0 0 0,-1 1 0 0 0,0 0 0 0 0,1-1 0 0 0,-1 1 0 0 0,0 0 0 0 0,1-1 0 0 0,-1 1 0 0 0,1-1 0 0 0,-1 1 0 0 0,1-1 0 0 0,-1 1 0 0 0,1-1 0 0 0,0 1 0 0 0,-1-1 0 0 0,1 0 0 0 0,-1 1 0 0 0,1-2 0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1.757"/>
    </inkml:context>
    <inkml:brush xml:id="br0">
      <inkml:brushProperty name="width" value="0.05" units="cm"/>
      <inkml:brushProperty name="height" value="0.05" units="cm"/>
      <inkml:brushProperty name="color" value="#E71224"/>
    </inkml:brush>
  </inkml:definitions>
  <inkml:trace contextRef="#ctx0" brushRef="#br0">214 101 9330 0 0,'10'-13'6375'0'0,"-1"-3"-3334"0"0,10-38-2935 0 0,-14 37 706 0 0,23 183-466 0 0,12 572-337 0 0,-40-698 87 0 0,-2 0 0 0 0,-2 0 0 0 0,-14 59 1 0 0,12-73 3 0 0,-2-1 1 0 0,-1 1-1 0 0,-1-1 1 0 0,-1-1-1 0 0,-2 0 1 0 0,-17 27-1 0 0,-28 38 44 0 0,-29 42-233 0 0,73-113-257 0 0,-22 33-714 0 0,33-47 416 0 0,1 0 1 0 0,0 0-1 0 0,0 1 0 0 0,0-1 1 0 0,0 1-1 0 0,1-1 0 0 0,0 1 0 0 0,0 0 1 0 0,-1 8-1 0 0,7 2-4229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3.099"/>
    </inkml:context>
    <inkml:brush xml:id="br0">
      <inkml:brushProperty name="width" value="0.05" units="cm"/>
      <inkml:brushProperty name="height" value="0.05" units="cm"/>
      <inkml:brushProperty name="color" value="#E71224"/>
    </inkml:brush>
  </inkml:definitions>
  <inkml:trace contextRef="#ctx0" brushRef="#br0">558 55 8826 0 0,'0'0'204'0'0,"0"0"1"0"0,1 0-1 0 0,-1 0 0 0 0,0 0 1 0 0,1 0-1 0 0,-1 0 0 0 0,0 0 1 0 0,1 0-1 0 0,-1 0 1 0 0,0 0-1 0 0,1 0 0 0 0,-1-1 1 0 0,0 1-1 0 0,1 0 0 0 0,-1 0 1 0 0,0 0-1 0 0,0 0 0 0 0,1-1 1 0 0,-1 1-1 0 0,0 0 1 0 0,1 0-1 0 0,-1 0 0 0 0,0-1 1 0 0,0 1-1 0 0,0 0 0 0 0,1-1 1 0 0,-1 1-1 0 0,0 0 0 0 0,0 0 1 0 0,0-1-1 0 0,0 1 1 0 0,1 0-1 0 0,-1-1 0 0 0,0 0 1 0 0,-4-13 2094 0 0,3 12-2256 0 0,0 0-1 0 0,0 0 1 0 0,0 0 0 0 0,-1 0 0 0 0,1 0-1 0 0,-1 0 1 0 0,1 0 0 0 0,-1 0 0 0 0,0 1-1 0 0,-3-4 1 0 0,-9 2-40 0 0,0 0-1 0 0,-1 1 1 0 0,1 1 0 0 0,-1 0 0 0 0,1 1-1 0 0,-1 1 1 0 0,1 0 0 0 0,-19 4 0 0 0,-7-1 20 0 0,0-1 0 0 0,5-1-21 0 0,0 2 0 0 0,-38 8 0 0 0,64-10-5 0 0,1 0-1 0 0,0 0 0 0 0,0 1 0 0 0,0 0 1 0 0,1 1-1 0 0,-1 0 0 0 0,1 0 1 0 0,0 0-1 0 0,0 1 0 0 0,0 0 0 0 0,1 0 1 0 0,-1 1-1 0 0,1 0 0 0 0,-6 8 0 0 0,8-9-11 0 0,1 0 0 0 0,0 0-1 0 0,1 0 1 0 0,-1 0 0 0 0,1 0-1 0 0,0 1 1 0 0,0-1 0 0 0,1 1-1 0 0,-1-1 1 0 0,1 1-1 0 0,1-1 1 0 0,-1 1 0 0 0,1 0-1 0 0,0 0 1 0 0,0-1 0 0 0,1 1-1 0 0,-1 0 1 0 0,1-1 0 0 0,1 1-1 0 0,-1-1 1 0 0,1 1 0 0 0,0-1-1 0 0,0 1 1 0 0,0-1-1 0 0,1 0 1 0 0,0 0 0 0 0,4 6-1 0 0,9 11-130 0 0,1-1 0 0 0,1-1 0 0 0,1-1 0 0 0,32 26 0 0 0,-33-29 74 0 0,20 17 80 0 0,-3 1 0 0 0,-1 2 1 0 0,38 51-1 0 0,-59-69-3 0 0,-1 1 0 0 0,-1 0 1 0 0,0 0-1 0 0,-2 1 0 0 0,-1 1 0 0 0,0-1 1 0 0,-1 1-1 0 0,-1 1 0 0 0,5 39 0 0 0,-8-40 67 0 0,-1 0 0 0 0,-1 0-1 0 0,-1 0 1 0 0,-1 0 0 0 0,-4 24 0 0 0,4-39-52 0 0,-1 0 1 0 0,1 0-1 0 0,-1-1 1 0 0,0 1 0 0 0,-1-1-1 0 0,1 1 1 0 0,-1-1-1 0 0,0 0 1 0 0,0 0 0 0 0,-1 0-1 0 0,0-1 1 0 0,0 1-1 0 0,0-1 1 0 0,0 0 0 0 0,0 0-1 0 0,-1 0 1 0 0,0 0 0 0 0,0-1-1 0 0,0 0 1 0 0,0 0-1 0 0,0 0 1 0 0,-12 3 0 0 0,-4 1 95 0 0,0-2 1 0 0,0 0-1 0 0,-1-1 1 0 0,1-1-1 0 0,-39 0 1 0 0,49-3 26 0 0,-1 0 1 0 0,0-1 0 0 0,1-1-1 0 0,-1 1 1 0 0,1-2 0 0 0,0 0 0 0 0,0 0-1 0 0,0-1 1 0 0,0 0 0 0 0,0-1-1 0 0,1 0 1 0 0,-14-10 0 0 0,19 11-24 0 0,0-1 0 0 0,1 0 0 0 0,0 0 0 0 0,0 0 1 0 0,0 0-1 0 0,1-1 0 0 0,-1 0 0 0 0,1 0 0 0 0,1 0 0 0 0,-1 0 0 0 0,1 0 1 0 0,0 0-1 0 0,0 0 0 0 0,1-1 0 0 0,-1-9 0 0 0,-1-13-68 0 0,1-1-1 0 0,3-34 1 0 0,-1 28-5 0 0,0 15-78 0 0,1 0-1 0 0,1 0 0 0 0,4-22 1 0 0,-3 32-74 0 0,0 1 1 0 0,1 0-1 0 0,-1 0 1 0 0,2 0 0 0 0,0 0-1 0 0,0 0 1 0 0,12-15 0 0 0,-1 5-670 0 0,1 0 0 0 0,22-19-1 0 0,44-33-4912 0 0,-26 23-38 0 0,-33 28-316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3.952"/>
    </inkml:context>
    <inkml:brush xml:id="br0">
      <inkml:brushProperty name="width" value="0.05" units="cm"/>
      <inkml:brushProperty name="height" value="0.05" units="cm"/>
      <inkml:brushProperty name="color" value="#E71224"/>
    </inkml:brush>
  </inkml:definitions>
  <inkml:trace contextRef="#ctx0" brushRef="#br0">237 35 7634 0 0,'32'-8'5975'0'0,"-30"7"-5746"0"0,-1 1 0 0 0,0-1 0 0 0,1 1 1 0 0,-1-1-1 0 0,0 1 0 0 0,0-1 0 0 0,0 0 1 0 0,0 1-1 0 0,0-1 0 0 0,0 0 0 0 0,0 0 1 0 0,0 0-1 0 0,0 0 0 0 0,0 0 0 0 0,0 0 1 0 0,0 0-1 0 0,0 0 0 0 0,-1 0 0 0 0,1-1 1 0 0,-1 1-1 0 0,2-2 0 0 0,-3 3-221 0 0,1-1 0 0 0,-1 1 0 0 0,1 0 0 0 0,0-1 0 0 0,-1 1 0 0 0,1-1 0 0 0,-1 1 0 0 0,1 0 0 0 0,-1 0 0 0 0,1-1 0 0 0,-1 1-1 0 0,1 0 1 0 0,-1 0 0 0 0,1-1 0 0 0,-1 1 0 0 0,1 0 0 0 0,-1 0 0 0 0,1 0 0 0 0,-1 0 0 0 0,1 0 0 0 0,-1 0 0 0 0,0 0 0 0 0,1 0 0 0 0,-1 0 0 0 0,1 0 0 0 0,-1 0 0 0 0,1 0 0 0 0,-1 1 0 0 0,1-1 0 0 0,-1 0 0 0 0,1 0 0 0 0,-1 1 0 0 0,0-1 0 0 0,-21 8-86 0 0,8 1 66 0 0,1 0-1 0 0,0 1 1 0 0,0 1 0 0 0,1 0-1 0 0,0 1 1 0 0,1 0-1 0 0,1 0 1 0 0,0 1-1 0 0,1 1 1 0 0,0 0-1 0 0,1 0 1 0 0,-13 29-1 0 0,0 13-24 0 0,2 0-1 0 0,-15 69 1 0 0,27-91-41 0 0,1 1 1 0 0,1 0-1 0 0,2 0 1 0 0,1 0-1 0 0,6 66 1 0 0,-1-79-31 0 0,0 0 0 0 0,1 0 1 0 0,2 0-1 0 0,0-1 0 0 0,1 1 0 0 0,1-2 1 0 0,1 1-1 0 0,1-1 0 0 0,1 0 1 0 0,18 24-1 0 0,-26-39-16 0 0,0-1 1 0 0,1 0-1 0 0,-1 0 1 0 0,1 0-1 0 0,0-1 0 0 0,0 1 1 0 0,1-1-1 0 0,-1 0 1 0 0,1 0-1 0 0,-1-1 0 0 0,1 1 1 0 0,0-1-1 0 0,0 0 1 0 0,0 0-1 0 0,0-1 0 0 0,1 1 1 0 0,-1-1-1 0 0,0 0 1 0 0,11 0-1 0 0,-8-1-205 0 0,-1-1 1 0 0,1-1-1 0 0,-1 1 1 0 0,1-1-1 0 0,-1 0 0 0 0,0-1 1 0 0,0 1-1 0 0,0-2 1 0 0,0 1-1 0 0,0-1 1 0 0,-1 0-1 0 0,1 0 0 0 0,8-8 1 0 0,35-35-2636 0 0,-23 19-2329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6.128"/>
    </inkml:context>
    <inkml:brush xml:id="br0">
      <inkml:brushProperty name="width" value="0.05" units="cm"/>
      <inkml:brushProperty name="height" value="0.05" units="cm"/>
      <inkml:brushProperty name="color" value="#E71224"/>
    </inkml:brush>
  </inkml:definitions>
  <inkml:trace contextRef="#ctx0" brushRef="#br0">275 118 1688 0 0,'7'-3'4467'0'0,"20"-11"-4453"0"0,-19 9 37 0 0,0 0 0 0 0,0 1-1 0 0,1 0 1 0 0,0 0 0 0 0,-1 1-1 0 0,1 0 1 0 0,1 0 0 0 0,-1 1-1 0 0,0 1 1 0 0,0-1 0 0 0,1 2 0 0 0,-1-1-1 0 0,14 2 1 0 0,27-4-263 0 0,30-5 1869 0 0,-149-5 2366 0 0,-14-2-3498 0 0,29 5-844 0 0,-1 2 0 0 0,0 3 0 0 0,-109 3 0 0 0,68 4-5396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8.369"/>
    </inkml:context>
    <inkml:brush xml:id="br0">
      <inkml:brushProperty name="width" value="0.05" units="cm"/>
      <inkml:brushProperty name="height" value="0.05" units="cm"/>
      <inkml:brushProperty name="color" value="#E71224"/>
    </inkml:brush>
  </inkml:definitions>
  <inkml:trace contextRef="#ctx0" brushRef="#br0">732 103 5953 0 0,'1'-17'2480'0'0,"-1"14"-1767"0"0,0 0 0 0 0,1 0 0 0 0,-1 0 0 0 0,0 1 0 0 0,-1-1 0 0 0,1 0 1 0 0,0 0-1 0 0,-2-3 0 0 0,2 5-605 0 0,-1-1 0 0 0,0 1-1 0 0,0 0 1 0 0,1 0 0 0 0,-1 0 0 0 0,0 0 0 0 0,0 0 0 0 0,0 1 0 0 0,0-1-1 0 0,0 0 1 0 0,0 0 0 0 0,0 1 0 0 0,0-1 0 0 0,-1 0 0 0 0,1 1 0 0 0,0-1 0 0 0,0 1-1 0 0,-1-1 1 0 0,1 1 0 0 0,0 0 0 0 0,0 0 0 0 0,-3-1 0 0 0,-136-17 855 0 0,-174-2-1 0 0,284 18-999 0 0,-1 2-1 0 0,1 1 0 0 0,0 2 0 0 0,0 1 1 0 0,-55 14-1 0 0,84-18-45 0 0,1 0 1 0 0,-1 0 0 0 0,1 0-1 0 0,-1 0 1 0 0,1 0-1 0 0,-1 0 1 0 0,0 0 0 0 0,1 1-1 0 0,-1-1 1 0 0,1 0-1 0 0,-1 0 1 0 0,1 0 0 0 0,-1 1-1 0 0,1-1 1 0 0,-1 0-1 0 0,1 1 1 0 0,-1-1 0 0 0,1 1-1 0 0,-1-1 1 0 0,1 0 0 0 0,0 1-1 0 0,-1-1 1 0 0,1 1-1 0 0,0-1 1 0 0,-1 1 0 0 0,1-1-1 0 0,0 1 1 0 0,0-1-1 0 0,0 1 1 0 0,-1 0 0 0 0,1-1-1 0 0,0 1 1 0 0,0-1-1 0 0,0 1 1 0 0,0 0 0 0 0,0-1-1 0 0,0 1 1 0 0,0 0-1 0 0,1 0-241 0 0,0 1 0 0 0,1-1-1 0 0,-1 1 1 0 0,0-1-1 0 0,1 0 1 0 0,-1 0-1 0 0,1 0 1 0 0,-1 1-1 0 0,1-2 1 0 0,0 1-1 0 0,3 1 1 0 0,53 18-3577 0 0,-24-12-428 0 0,-17-5 643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4.380"/>
    </inkml:context>
    <inkml:brush xml:id="br0">
      <inkml:brushProperty name="width" value="0.05" units="cm"/>
      <inkml:brushProperty name="height" value="0.05" units="cm"/>
      <inkml:brushProperty name="color" value="#E71224"/>
    </inkml:brush>
  </inkml:definitions>
  <inkml:trace contextRef="#ctx0" brushRef="#br0">26 3 7554 0 0,'-2'-2'7995'0'0,"15"14"-6310"0"0,-9-7-1577 0 0,1 1-1 0 0,-1-1 1 0 0,-1 1-1 0 0,1 0 1 0 0,-1 0-1 0 0,0 0 1 0 0,0 1-1 0 0,-1-1 1 0 0,0 1-1 0 0,0-1 1 0 0,2 11-1 0 0,-4-6-101 0 0,1 1 0 0 0,-2 0-1 0 0,1 0 1 0 0,-2 0 0 0 0,-4 22 0 0 0,-7 22 40 0 0,-4 19-51 0 0,2 1 0 0 0,-6 113-1 0 0,20-153-11 0 0,0 67 92 0 0,2-91-71 0 0,0 0-1 0 0,1 1 1 0 0,0-1-1 0 0,1 0 1 0 0,0 0-1 0 0,5 11 1 0 0,-7-20-18 0 0,0-1 0 0 0,0 0 0 0 0,1 0 0 0 0,-1 0-1 0 0,0 0 1 0 0,1 0 0 0 0,-1 0 0 0 0,1 0 0 0 0,0 0 0 0 0,0 0 0 0 0,-1-1 0 0 0,1 1-1 0 0,0-1 1 0 0,0 1 0 0 0,1-1 0 0 0,-1 0 0 0 0,0 0 0 0 0,0 0 0 0 0,1 0 0 0 0,2 1-1 0 0,-1-1 5 0 0,0-1 0 0 0,1 0-1 0 0,-1 0 1 0 0,0 0-1 0 0,0 0 1 0 0,1 0-1 0 0,-1-1 1 0 0,0 0-1 0 0,0 0 1 0 0,0 0 0 0 0,4-2-1 0 0,5-3-175 0 0,0 0 1 0 0,-1-1-1 0 0,1 0 0 0 0,-2-1 1 0 0,1 0-1 0 0,12-12 0 0 0,-4 1-1642 0 0,-1 0 0 0 0,-1-1 0 0 0,-1-1 0 0 0,24-38 0 0 0,-27 34-3758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4.829"/>
    </inkml:context>
    <inkml:brush xml:id="br0">
      <inkml:brushProperty name="width" value="0.05" units="cm"/>
      <inkml:brushProperty name="height" value="0.05" units="cm"/>
      <inkml:brushProperty name="color" value="#E71224"/>
    </inkml:brush>
  </inkml:definitions>
  <inkml:trace contextRef="#ctx0" brushRef="#br0">683 43 8506 0 0,'8'-7'3599'0'0,"8"-10"1610"0"0,-17 9-3965 0 0,-14 2-902 0 0,-8 3-314 0 0,0 2 1 0 0,0 0-1 0 0,1 2 0 0 0,-36 5 0 0 0,-3-1 15 0 0,61-5-44 0 0,-116 5-413 0 0,-202 36 1 0 0,315-40 171 0 0,-24 5-1356 0 0,26-6 1266 0 0,0 1 0 0 0,0-1 0 0 0,1 0 0 0 0,-1 0 0 0 0,0 1 0 0 0,0-1 0 0 0,0 1 0 0 0,0-1 0 0 0,0 0 0 0 0,0 1 0 0 0,1 0 0 0 0,-1-1-1 0 0,0 1 1 0 0,0-1 0 0 0,1 1 0 0 0,-1 0 0 0 0,0 0 0 0 0,1-1 0 0 0,-2 3 0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5.220"/>
    </inkml:context>
    <inkml:brush xml:id="br0">
      <inkml:brushProperty name="width" value="0.05" units="cm"/>
      <inkml:brushProperty name="height" value="0.05" units="cm"/>
      <inkml:brushProperty name="color" value="#E71224"/>
    </inkml:brush>
  </inkml:definitions>
  <inkml:trace contextRef="#ctx0" brushRef="#br0">482 65 7458 0 0,'9'-9'8394'0'0,"-1"-4"-4891"0"0,-6 9-3431 0 0,-1-1 0 0 0,1 0-1 0 0,-1 0 1 0 0,1 0 0 0 0,-2 0 0 0 0,2-8 0 0 0,-41 22-312 0 0,-229 8-270 0 0,210-16-315 0 0,-26 7-1954 0 0,29 5-2858 0 0,55-12 5462 0 0,-1-1 123 0 0,1 0 0 0 0,0 0 0 0 0,0 0 0 0 0,0 0 0 0 0,0 0 0 0 0,0 0 0 0 0,-1 0-1 0 0,1 0 1 0 0,0 0 0 0 0,0 0 0 0 0,0 0 0 0 0,0 0 0 0 0,0 0 0 0 0,0 0 0 0 0,-1 0 0 0 0,1 0-1 0 0,0 0 1 0 0,0 0 0 0 0,0 0 0 0 0,0 0 0 0 0,0 0 0 0 0,0 0 0 0 0,0 0 0 0 0,0 1 0 0 0,-1-1-1 0 0,1 0 1 0 0,0 0 0 0 0,0 0 0 0 0,0 0 0 0 0,0 0 0 0 0,0 0 0 0 0,0 0 0 0 0,0 1 0 0 0,0-1-1 0 0,0 0 1 0 0,0 0 0 0 0,0 0 0 0 0,0 0 0 0 0,0 0 0 0 0,0 0 0 0 0,0 1 0 0 0,0-1 0 0 0,0 0-1 0 0,0 0 1 0 0,0 0 0 0 0,0 0 0 0 0,0 0 0 0 0,0 1 0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5.638"/>
    </inkml:context>
    <inkml:brush xml:id="br0">
      <inkml:brushProperty name="width" value="0.05" units="cm"/>
      <inkml:brushProperty name="height" value="0.05" units="cm"/>
      <inkml:brushProperty name="color" value="#E71224"/>
    </inkml:brush>
  </inkml:definitions>
  <inkml:trace contextRef="#ctx0" brushRef="#br0">14 1 11322 0 0,'-2'1'373'0'0,"1"1"0"0"0,0-1 1 0 0,0 1-1 0 0,-1-1 0 0 0,1 1 0 0 0,0 0 0 0 0,1 0 0 0 0,-1 0 0 0 0,0 0 0 0 0,0-1 0 0 0,1 1 0 0 0,-1 3 0 0 0,2 25 1158 0 0,2-17-1930 0 0,1 0 1 0 0,11 24-1 0 0,-1-3 941 0 0,-7-4-59 0 0,-1-1 0 0 0,-1 1-1 0 0,-1 0 1 0 0,-2 1 0 0 0,-1-1 0 0 0,-6 54-1 0 0,-5-13-969 0 0,-31 119-1 0 0,40-187 140 0 0,0 0-1 0 0,0 1 0 0 0,1-1 0 0 0,-1 1 0 0 0,1-1 0 0 0,0 1 0 0 0,0-1 0 0 0,0 0 0 0 0,0 1 0 0 0,2 4 1 0 0,-2-8 210 0 0,0 1 1 0 0,0-1 0 0 0,0 0 0 0 0,0 1 0 0 0,1-1 0 0 0,-1 0-1 0 0,0 1 1 0 0,0-1 0 0 0,0 0 0 0 0,1 0 0 0 0,-1 1 0 0 0,0-1 0 0 0,0 0-1 0 0,1 0 1 0 0,-1 1 0 0 0,0-1 0 0 0,1 0 0 0 0,-1 0 0 0 0,0 0 0 0 0,1 0-1 0 0,-1 1 1 0 0,0-1 0 0 0,1 0 0 0 0,-1 0 0 0 0,0 0 0 0 0,1 0 0 0 0,-1 0-1 0 0,0 0 1 0 0,1 0 0 0 0,-1 0 0 0 0,0 0 0 0 0,1 0 0 0 0,0 0 0 0 0,20-15-3618 0 0,-8 1-1771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6.027"/>
    </inkml:context>
    <inkml:brush xml:id="br0">
      <inkml:brushProperty name="width" value="0.05" units="cm"/>
      <inkml:brushProperty name="height" value="0.05" units="cm"/>
      <inkml:brushProperty name="color" value="#E71224"/>
    </inkml:brush>
  </inkml:definitions>
  <inkml:trace contextRef="#ctx0" brushRef="#br0">736 10 8130 0 0,'14'-4'10111'0'0,"-41"0"-9212"0"0,-92 2 223 0 0,-157 7-738 0 0,213 3-531 0 0,-66 17-1 0 0,10 0-4968 0 0,106-26 1347 0 0,12 1 3661 0 0,1 0 0 0 0,0 0 0 0 0,0-1 0 0 0,0 1-1 0 0,-1 0 1 0 0,1 0 0 0 0,0 0 0 0 0,0-1 0 0 0,0 1 0 0 0,-1 0 0 0 0,1 0 0 0 0,0-1 0 0 0,0 1-1 0 0,0 0 1 0 0,0-1 0 0 0,0 1 0 0 0,0 0 0 0 0,0 0 0 0 0,0-1 0 0 0,0 1 0 0 0,0 0 0 0 0,0 0-1 0 0,0-1 1 0 0,0 1 0 0 0,0 0 0 0 0,0-1 0 0 0,0 1 0 0 0,0 0 0 0 0,0 0 0 0 0,0-1 0 0 0,0 1 0 0 0,0 0-1 0 0,0-1 1 0 0,0 1 0 0 0,1 0 0 0 0,-1 0 0 0 0,0-1 0 0 0,0 1 0 0 0,0 0 0 0 0,0 0 0 0 0,1-1-1 0 0,3-6-4936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6.471"/>
    </inkml:context>
    <inkml:brush xml:id="br0">
      <inkml:brushProperty name="width" value="0.05" units="cm"/>
      <inkml:brushProperty name="height" value="0.05" units="cm"/>
      <inkml:brushProperty name="color" value="#E71224"/>
    </inkml:brush>
  </inkml:definitions>
  <inkml:trace contextRef="#ctx0" brushRef="#br0">22 188 10730 0 0,'14'79'6649'0'0,"-11"-46"-6535"0"0,-2 0 0 0 0,-1 0 1 0 0,-8 53-1 0 0,-9 47 382 0 0,7 2 1 0 0,5-1-1 0 0,14 138 1 0 0,-9-250-775 0 0,0-17-176 0 0,0 0 1 0 0,0 0-1 0 0,0-1 1 0 0,0 1 0 0 0,1 0-1 0 0,0 0 1 0 0,3 8 0 0 0,-4-13 333 0 0,0 0 1 0 0,0 1-1 0 0,1-1 0 0 0,-1 0 1 0 0,0 0-1 0 0,1 0 1 0 0,-1 0-1 0 0,0 0 0 0 0,1 0 1 0 0,-1 0-1 0 0,0 0 1 0 0,1 0-1 0 0,-1 0 0 0 0,0 0 1 0 0,1 0-1 0 0,-1 0 1 0 0,0 0-1 0 0,0 0 0 0 0,1 0 1 0 0,-1 0-1 0 0,0 0 1 0 0,1 0-1 0 0,-1 0 1 0 0,0 0-1 0 0,1 0 0 0 0,-1-1 1 0 0,0 1-1 0 0,0 0 1 0 0,1 0-1 0 0,-1 0 0 0 0,0-1 1 0 0,0 1-1 0 0,1 0 1 0 0,-1 0-1 0 0,0-1 0 0 0,0 1 1 0 0,0 0-1 0 0,1 0 1 0 0,-1-1-1 0 0,0 1 0 0 0,0 0 1 0 0,0 0-1 0 0,0-1 1 0 0,0 1-1 0 0,0 0 0 0 0,1-1 1 0 0,8-15-2181 0 0,-1 1-1863 0 0</inkml:trace>
  <inkml:trace contextRef="#ctx0" brushRef="#br0" timeOffset="1">663 36 11018 0 0,'22'-26'7581'0'0,"-20"25"-7449"0"0,-1 0 1 0 0,1 0 0 0 0,-1 0-1 0 0,1 0 1 0 0,0 0-1 0 0,-1 0 1 0 0,1 0-1 0 0,0 1 1 0 0,-1-1-1 0 0,1 1 1 0 0,3-1 0 0 0,-2 1-173 0 0,0 1 0 0 0,0-1 0 0 0,0 1 1 0 0,0 0-1 0 0,0 0 0 0 0,-1 0 1 0 0,1 0-1 0 0,0 0 0 0 0,-1 0 0 0 0,1 1 1 0 0,-1-1-1 0 0,1 1 0 0 0,-1 0 0 0 0,0 0 1 0 0,0 0-1 0 0,0 0 0 0 0,0 0 1 0 0,3 4-1 0 0,17 20 63 0 0,-1 0 1 0 0,-2 1-1 0 0,0 1 0 0 0,-2 1 1 0 0,-2 1-1 0 0,0 0 1 0 0,-2 1-1 0 0,-1 0 0 0 0,-2 1 1 0 0,-1 0-1 0 0,-1 1 0 0 0,-2 0 1 0 0,-1 0-1 0 0,-2 0 1 0 0,-1 1-1 0 0,-2-1 0 0 0,-1 1 1 0 0,-2-1-1 0 0,-1 0 1 0 0,-1 0-1 0 0,-2 0 0 0 0,-1-1 1 0 0,-2 0-1 0 0,-1 0 1 0 0,-26 50-1 0 0,6-26-83 0 0,-4-2 0 0 0,-1-1 0 0 0,-54 60 0 0 0,55-75-2260 0 0,-1-2-1 0 0,-56 43 0 0 0,62-57-814 0 0,-2-3-3538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7.932"/>
    </inkml:context>
    <inkml:brush xml:id="br0">
      <inkml:brushProperty name="width" value="0.05" units="cm"/>
      <inkml:brushProperty name="height" value="0.05" units="cm"/>
      <inkml:brushProperty name="color" value="#E71224"/>
    </inkml:brush>
  </inkml:definitions>
  <inkml:trace contextRef="#ctx0" brushRef="#br0">47 0 8946 0 0,'3'0'339'0'0,"-1"0"0"0"0,0 0 1 0 0,1 1-1 0 0,-1-1 0 0 0,0 1 1 0 0,1-1-1 0 0,-1 1 0 0 0,0 0 1 0 0,0 0-1 0 0,0 0 0 0 0,1 0 0 0 0,-1 0 1 0 0,0 0-1 0 0,0 1 0 0 0,-1-1 1 0 0,1 0-1 0 0,0 1 0 0 0,2 2 0 0 0,-1 0-196 0 0,0 0-1 0 0,-1 0 0 0 0,0 0 0 0 0,1 0 0 0 0,-1 1 0 0 0,-1-1 0 0 0,1 0 0 0 0,1 9 0 0 0,0 4-116 0 0,-1-1-1 0 0,0 1 0 0 0,-1-1 1 0 0,-2 20-1 0 0,-1-22 25 0 0,-1-1 0 0 0,0 0 0 0 0,0 0 0 0 0,-2 0 0 0 0,1-1-1 0 0,-9 16 1 0 0,-10 29-15 0 0,7-7-52 0 0,3 1 0 0 0,1 0 0 0 0,-6 74 0 0 0,16-106 41 0 0,1 0 1 0 0,2 0-1 0 0,0 1 0 0 0,1-1 1 0 0,0 0-1 0 0,2 0 0 0 0,0 0 1 0 0,1-1-1 0 0,1 1 0 0 0,1-1 1 0 0,1-1-1 0 0,16 29 0 0 0,-22-42 32 0 0,0 0 0 0 0,0-1 0 0 0,1 1 0 0 0,0-1 0 0 0,0 0 0 0 0,0 0 0 0 0,0 0 0 0 0,0 0 0 0 0,0 0 0 0 0,1-1 0 0 0,0 0 0 0 0,-1 0 0 0 0,1 0 0 0 0,0 0 0 0 0,0 0 0 0 0,0-1 0 0 0,0 1 0 0 0,8 1 0 0 0,-8-3 16 0 0,1 0 0 0 0,0 0-1 0 0,0-1 1 0 0,0 0 0 0 0,0 1 0 0 0,-1-1-1 0 0,1-1 1 0 0,0 1 0 0 0,-1-1 0 0 0,1 0-1 0 0,-1 0 1 0 0,1 0 0 0 0,-1 0-1 0 0,0-1 1 0 0,0 0 0 0 0,5-4 0 0 0,18-16-1099 0 0,36-40 1 0 0,18-32-6968 0 0,-69 80 6381 0 0,8-9-4169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8.381"/>
    </inkml:context>
    <inkml:brush xml:id="br0">
      <inkml:brushProperty name="width" value="0.05" units="cm"/>
      <inkml:brushProperty name="height" value="0.05" units="cm"/>
      <inkml:brushProperty name="color" value="#E71224"/>
    </inkml:brush>
  </inkml:definitions>
  <inkml:trace contextRef="#ctx0" brushRef="#br0">953 0 12923 0 0,'-3'4'6535'0'0,"-14"11"-6618"0"0,4-6 64 0 0,-1-2 1 0 0,0 0 0 0 0,0 0-1 0 0,0-1 1 0 0,0-1-1 0 0,-1 0 1 0 0,0-1 0 0 0,0-1-1 0 0,-20 2 1 0 0,-22 0 45 0 0,-64-2 0 0 0,95-3-28 0 0,-94-2-5 0 0,11 0-760 0 0,-148 16-1 0 0,250-13 456 0 0,-40 9-3113 0 0,44-10 2844 0 0,1 1-1 0 0,0 0 1 0 0,-1 0-1 0 0,1 1 1 0 0,0-1-1 0 0,0 0 1 0 0,0 1 0 0 0,0-1-1 0 0,-3 4 1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8.814"/>
    </inkml:context>
    <inkml:brush xml:id="br0">
      <inkml:brushProperty name="width" value="0.05" units="cm"/>
      <inkml:brushProperty name="height" value="0.05" units="cm"/>
      <inkml:brushProperty name="color" value="#E71224"/>
    </inkml:brush>
  </inkml:definitions>
  <inkml:trace contextRef="#ctx0" brushRef="#br0">582 67 12475 0 0,'15'-7'2253'0'0,"-10"5"-1440"0"0,-1 0-1 0 0,1 0 0 0 0,-1 0 1 0 0,0-1-1 0 0,0 0 1 0 0,6-4-1 0 0,-13 8-879 0 0,-1 1 1 0 0,1-1-1 0 0,-1 0 1 0 0,0 0-1 0 0,1 0 0 0 0,-1 0 1 0 0,0 0-1 0 0,-5-1 1 0 0,-6 3-126 0 0,-15 2 48 0 0,-1 0 0 0 0,1-2 0 0 0,-1-2 0 0 0,-33-2 0 0 0,-122-18-390 0 0,14 0-3212 0 0,170 19 3582 0 0,-21-4-2229 0 0,22 4 2275 0 0,1 0 1 0 0,-1 0 0 0 0,1 0-1 0 0,-1 0 1 0 0,1 0 0 0 0,-1 0 0 0 0,1 0-1 0 0,0 0 1 0 0,-1-1 0 0 0,1 1-1 0 0,-1 0 1 0 0,1 0 0 0 0,0-1-1 0 0,-1 1 1 0 0,1 0 0 0 0,0 0 0 0 0,-1-1-1 0 0,1 1 1 0 0,0 0 0 0 0,0-1-1 0 0,-1 1 1 0 0,1 0 0 0 0,0-1-1 0 0,0 1 1 0 0,-1-1 0 0 0,1 1-1 0 0,0 0 1 0 0,0-1 0 0 0,0 1 0 0 0,0-1-1 0 0,0 1 1 0 0,0-1 0 0 0,0 1-1 0 0,-1-1 1 0 0,1 1 0 0 0,1 0-1 0 0,-1-1 1 0 0,0 1 0 0 0,0-1 0 0 0,0 1-1 0 0,0-1 1 0 0,0 1 0 0 0,0 0-1 0 0,0-1 1 0 0,1 1 0 0 0,-1-1-1 0 0,5-6-5083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9.205"/>
    </inkml:context>
    <inkml:brush xml:id="br0">
      <inkml:brushProperty name="width" value="0.05" units="cm"/>
      <inkml:brushProperty name="height" value="0.05" units="cm"/>
      <inkml:brushProperty name="color" value="#E71224"/>
    </inkml:brush>
  </inkml:definitions>
  <inkml:trace contextRef="#ctx0" brushRef="#br0">1 1 13787 0 0,'8'2'1746'0'0,"-2"0"-1038"0"0,0 0 0 0 0,0 0 0 0 0,0 1 0 0 0,0-1-1 0 0,10 8 1 0 0,-14-8-734 0 0,0 0 0 0 0,0 0-1 0 0,0 0 1 0 0,0 1 0 0 0,0-1-1 0 0,-1 1 1 0 0,1 0 0 0 0,-1-1-1 0 0,1 1 1 0 0,-1 0 0 0 0,0 0-1 0 0,0 0 1 0 0,0 0 0 0 0,0 6-1 0 0,3 14-10 0 0,-1 1-1 0 0,-1 0 0 0 0,-1 0 0 0 0,-3 28 0 0 0,-17 92 29 0 0,-1 23-245 0 0,20-156-158 0 0,0 0 0 0 0,1 0-1 0 0,0 0 1 0 0,1 0-1 0 0,3 15 1 0 0,-4-22 12 0 0,0-1 0 0 0,0 0 0 0 0,0 0 1 0 0,1 1-1 0 0,-1-1 0 0 0,1 0 0 0 0,-1 0 0 0 0,1 0 0 0 0,0-1 0 0 0,0 1 0 0 0,0 0 0 0 0,1-1 1 0 0,-1 0-1 0 0,1 1 0 0 0,-1-1 0 0 0,1 0 0 0 0,0 0 0 0 0,0 0 0 0 0,-1-1 0 0 0,1 1 1 0 0,6 2-1 0 0,5-1-5078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8.788"/>
    </inkml:context>
    <inkml:brush xml:id="br0">
      <inkml:brushProperty name="width" value="0.05" units="cm"/>
      <inkml:brushProperty name="height" value="0.05" units="cm"/>
      <inkml:brushProperty name="color" value="#E71224"/>
    </inkml:brush>
  </inkml:definitions>
  <inkml:trace contextRef="#ctx0" brushRef="#br0">66 21 5993 0 0,'9'-6'2301'0'0,"-8"6"-2079"0"0,0-1 0 0 0,0 1-1 0 0,-1 0 1 0 0,1-1 0 0 0,0 1-1 0 0,-1 0 1 0 0,1-1 0 0 0,0 1 0 0 0,-1-1-1 0 0,1 1 1 0 0,-1-1 0 0 0,1 1 0 0 0,-1-1-1 0 0,1 0 1 0 0,-1 1 0 0 0,1-1 0 0 0,-1 0-1 0 0,0 1 1 0 0,1-1 0 0 0,-1 0 0 0 0,0 1-1 0 0,1-1 1 0 0,-1 0 0 0 0,0-1 0 0 0,-6 17 4297 0 0,-3 3-4177 0 0,-47 272 688 0 0,47-223-870 0 0,3 1-1 0 0,4 92 0 0 0,3-152-46 0 0,0 1 0 0 0,0 0 0 0 0,0 0 0 0 0,1-1 0 0 0,1 1 0 0 0,-1-1 0 0 0,6 11 0 0 0,-6-15-431 0 0,0 0-1 0 0,1 0 1 0 0,-1 0 0 0 0,1-1 0 0 0,0 1 0 0 0,6 5 0 0 0,-6-7-768 0 0,0 0 1 0 0,0 0-1 0 0,0 0 1 0 0,0 0 0 0 0,0 0-1 0 0,0-1 1 0 0,0 1-1 0 0,1-1 1 0 0,4 1 0 0 0,1 0-4929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09.628"/>
    </inkml:context>
    <inkml:brush xml:id="br0">
      <inkml:brushProperty name="width" value="0.05" units="cm"/>
      <inkml:brushProperty name="height" value="0.05" units="cm"/>
      <inkml:brushProperty name="color" value="#E71224"/>
    </inkml:brush>
  </inkml:definitions>
  <inkml:trace contextRef="#ctx0" brushRef="#br0">1 99 9194 0 0,'6'-41'6962'0'0,"-6"35"-6902"0"0,1-1 1 0 0,0 1-1 0 0,0 0 1 0 0,3-11-1 0 0,-3 16-12 0 0,0-1 0 0 0,0 1 0 0 0,0 0 0 0 0,0 0 0 0 0,0 0 0 0 0,1 0 0 0 0,-1 0 0 0 0,0 0 0 0 0,1 0 0 0 0,-1 0 0 0 0,0 1 0 0 0,1-1 0 0 0,-1 1 0 0 0,1-1 0 0 0,-1 1 0 0 0,1-1 0 0 0,-1 1 0 0 0,1 0 0 0 0,-1-1 1 0 0,1 1-1 0 0,-1 0 0 0 0,3 0 0 0 0,40 1 1053 0 0,-33 0-968 0 0,73 8 532 0 0,131 29 0 0 0,-25-3-504 0 0,-146-29-311 0 0,0-2 1 0 0,61-2-1 0 0,-94-3-697 0 0,1 0 1 0 0,-1 0-1 0 0,22-6 1 0 0,-32 7 582 0 0,1-1 0 0 0,0 1 0 0 0,-1 0 1 0 0,1-1-1 0 0,0 0 0 0 0,-1 1 1 0 0,1-1-1 0 0,-1 0 0 0 0,1 0 1 0 0,-1 1-1 0 0,0-1 0 0 0,1 0 1 0 0,-1-1-1 0 0,0 1 0 0 0,0 0 1 0 0,1 0-1 0 0,-1-1 0 0 0,0 1 1 0 0,0 0-1 0 0,0-1 0 0 0,-1 1 1 0 0,1-1-1 0 0,0 1 0 0 0,0-1 1 0 0,-1 1-1 0 0,1-1 0 0 0,-1 0 1 0 0,0 1-1 0 0,1-1 0 0 0,-1 0 1 0 0,0 1-1 0 0,0-1 0 0 0,0 0 1 0 0,0 1-1 0 0,-1-4 0 0 0,-1-4-4712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0.139"/>
    </inkml:context>
    <inkml:brush xml:id="br0">
      <inkml:brushProperty name="width" value="0.05" units="cm"/>
      <inkml:brushProperty name="height" value="0.05" units="cm"/>
      <inkml:brushProperty name="color" value="#E71224"/>
    </inkml:brush>
  </inkml:definitions>
  <inkml:trace contextRef="#ctx0" brushRef="#br0">77 0 9394 0 0,'8'9'725'0'0,"0"0"1"0"0,-1 0-1 0 0,0 0 1 0 0,-1 1-1 0 0,9 17 1 0 0,-8-11-580 0 0,0 1 1 0 0,-2 0-1 0 0,0 0 1 0 0,-1 1-1 0 0,4 30 1 0 0,-6-16 269 0 0,-1 1 0 0 0,-1-1 0 0 0,-2 1 0 0 0,-1-1 0 0 0,-8 35 0 0 0,-56 279 1529 0 0,49-259-1921 0 0,-42 227-346 0 0,59-307 122 0 0,-3 30-286 0 0,4-35 258 0 0,-1 0 1 0 0,1 0-1 0 0,0-1 0 0 0,1 1 0 0 0,-1 0 0 0 0,0-1 1 0 0,0 1-1 0 0,1 0 0 0 0,-1 0 0 0 0,1-1 0 0 0,0 1 1 0 0,-1-1-1 0 0,1 1 0 0 0,0 0 0 0 0,0-1 1 0 0,0 0-1 0 0,2 3 0 0 0,-3-4 58 0 0,1 1 0 0 0,-1-1 1 0 0,1 0-1 0 0,0 0 0 0 0,-1 0 0 0 0,1 0 0 0 0,-1 1 1 0 0,1-1-1 0 0,0 0 0 0 0,-1 0 0 0 0,1 0 1 0 0,0 0-1 0 0,-1 0 0 0 0,1 0 0 0 0,0-1 0 0 0,-1 1 1 0 0,1 0-1 0 0,0 0 0 0 0,-1 0 0 0 0,1-1 0 0 0,-1 1 1 0 0,1 0-1 0 0,-1 0 0 0 0,1-1 0 0 0,0 1 1 0 0,-1-1-1 0 0,1 1 0 0 0,-1 0 0 0 0,0-1 0 0 0,1 1 1 0 0,0-2-1 0 0,9-8-5707 0 0</inkml:trace>
  <inkml:trace contextRef="#ctx0" brushRef="#br0" timeOffset="1">1096 856 11690 0 0,'11'2'2619'0'0,"-9"-1"-2326"0"0,0-1 1 0 0,0 0-1 0 0,0 1 0 0 0,0-1 0 0 0,0 1 0 0 0,0 0 0 0 0,0 0 0 0 0,0-1 0 0 0,-1 1 0 0 0,1 0 1 0 0,2 2-1 0 0,-3-2-293 0 0,-1 0 0 0 0,1 1 0 0 0,-1-1 1 0 0,0 0-1 0 0,1 0 0 0 0,-1 0 0 0 0,0 1 0 0 0,0-1 1 0 0,0 0-1 0 0,1 1 0 0 0,-2-1 0 0 0,1 0 1 0 0,0 0-1 0 0,0 1 0 0 0,0-1 0 0 0,0 0 0 0 0,-1 0 1 0 0,1 1-1 0 0,-1-1 0 0 0,1 0 0 0 0,-1 0 1 0 0,0 2-1 0 0,0 1 33 0 0,-1 0 0 0 0,0-1 0 0 0,0 1 0 0 0,0 0 0 0 0,0-1 0 0 0,-1 1 0 0 0,1-1 0 0 0,-1 1 0 0 0,0-1 0 0 0,0 0 0 0 0,0 0 0 0 0,0-1 0 0 0,0 1 0 0 0,-1-1 0 0 0,-5 4 0 0 0,3-3 18 0 0,-1-1 0 0 0,1 1-1 0 0,0-2 1 0 0,-1 1-1 0 0,0-1 1 0 0,1 1 0 0 0,-1-2-1 0 0,1 1 1 0 0,-8-1-1 0 0,-12-2 52 0 0,0-1 0 0 0,0-2 0 0 0,1 0 0 0 0,-26-10 0 0 0,37 11-117 0 0,-110-35 15 0 0,-45-12-156 0 0,134 43-1281 0 0,-46-5-1 0 0,79 13 1120 0 0,0 0-62 0 0,0 0-1 0 0,0 0 0 0 0,0 0 0 0 0,1 0 0 0 0,-1-1 0 0 0,0 1 0 0 0,0 0 1 0 0,0-1-1 0 0,1 1 0 0 0,-1-1 0 0 0,0 0 0 0 0,1 0 0 0 0,-1 1 0 0 0,0-1 0 0 0,1 0 1 0 0,-1 0-1 0 0,1-1 0 0 0,0 1 0 0 0,-2-2 0 0 0,3-2-4093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0.495"/>
    </inkml:context>
    <inkml:brush xml:id="br0">
      <inkml:brushProperty name="width" value="0.05" units="cm"/>
      <inkml:brushProperty name="height" value="0.05" units="cm"/>
      <inkml:brushProperty name="color" value="#E71224"/>
    </inkml:brush>
  </inkml:definitions>
  <inkml:trace contextRef="#ctx0" brushRef="#br0">367 34 7962 0 0,'0'0'89'0'0,"1"-1"0"0"0,-1 1 0 0 0,1 0 0 0 0,0-1 0 0 0,-1 1 0 0 0,1-1 0 0 0,-1 1 0 0 0,1 0 0 0 0,-1-1 0 0 0,1 1 0 0 0,-1-1 0 0 0,0 0 0 0 0,1 1 0 0 0,-1-1 0 0 0,0 1 0 0 0,1-1 0 0 0,-1 1 0 0 0,0-1 0 0 0,0 0 0 0 0,1 1 0 0 0,-1-1 0 0 0,0 0 0 0 0,0 1 0 0 0,0-1 0 0 0,0 0 0 0 0,0 1 0 0 0,0-1 0 0 0,0 1 0 0 0,0-1 0 0 0,0 0 1 0 0,0 1-1 0 0,0-1 0 0 0,-1 0 0 0 0,1 1 0 0 0,0-1 0 0 0,0 0 0 0 0,-1 1 0 0 0,1-1 0 0 0,0 1 0 0 0,-1-1 0 0 0,1 1 0 0 0,0-1 0 0 0,-1 1 0 0 0,1-1 0 0 0,-1 1 0 0 0,1-1 0 0 0,-1 1 0 0 0,1-1 0 0 0,-1 1 0 0 0,0 0 0 0 0,1-1 0 0 0,-1 1 0 0 0,1 0 0 0 0,-1 0 0 0 0,0-1 0 0 0,1 1 0 0 0,-1 0 0 0 0,1 0 0 0 0,-2 0 0 0 0,-3-1-13 0 0,0 0 0 0 0,0 0 0 0 0,1 0 0 0 0,-1 1 0 0 0,0 0 0 0 0,-8 0 0 0 0,-18 6 402 0 0,0 0 0 0 0,1 3 0 0 0,-1 0 0 0 0,-28 14 0 0 0,-55 33-3690 0 0,114-56 2956 0 0,-1 1 0 0 0,0-1 0 0 0,0 0 0 0 0,1 1 0 0 0,-1-1 0 0 0,0 0 0 0 0,0 1 0 0 0,1-1 0 0 0,-1 0 0 0 0,0 0 0 0 0,0 0 0 0 0,0 0 0 0 0,0 0 0 0 0,1 1 0 0 0,-1-2 0 0 0,0 1 0 0 0,0 0-1 0 0,0 0 1 0 0,1 0 0 0 0,-1 0 0 0 0,0 0 0 0 0,0-1 0 0 0,0 1 0 0 0,1 0 0 0 0,-1-1 0 0 0,0 1 0 0 0,0-1 0 0 0,0 0 0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0.870"/>
    </inkml:context>
    <inkml:brush xml:id="br0">
      <inkml:brushProperty name="width" value="0.05" units="cm"/>
      <inkml:brushProperty name="height" value="0.05" units="cm"/>
      <inkml:brushProperty name="color" value="#E71224"/>
    </inkml:brush>
  </inkml:definitions>
  <inkml:trace contextRef="#ctx0" brushRef="#br0">383 30 9106 0 0,'1'0'237'0'0,"-1"0"0"0"0,1-1 1 0 0,-1 1-1 0 0,1 0 0 0 0,-1-1 0 0 0,0 1 0 0 0,1-1 1 0 0,-1 1-1 0 0,1-1 0 0 0,-1 1 0 0 0,0-1 1 0 0,0 1-1 0 0,1-1 0 0 0,-1 1 0 0 0,0-1 0 0 0,0 1 1 0 0,1-1-1 0 0,-1 1 0 0 0,0-1 0 0 0,0 0 0 0 0,0 1 1 0 0,0-1-1 0 0,0 1 0 0 0,0-1 0 0 0,0 1 1 0 0,0-1-1 0 0,0 0 0 0 0,0 1 0 0 0,0-1 0 0 0,0 1 1 0 0,-1-1-1 0 0,1 1 0 0 0,0-2 0 0 0,-2 1-123 0 0,1 0-1 0 0,0 0 0 0 0,0 0 0 0 0,-1 1 1 0 0,1-1-1 0 0,0 0 0 0 0,-1 1 1 0 0,1-1-1 0 0,0 1 0 0 0,-1-1 1 0 0,1 1-1 0 0,-3-1 0 0 0,-45-1-760 0 0,27 3 704 0 0,-1 1 1 0 0,-42 10-1 0 0,56-10-41 0 0,1 1-1 0 0,-1 1 1 0 0,1 0-1 0 0,0 0 1 0 0,1 0-1 0 0,-1 1 1 0 0,1 0-1 0 0,-1 0 1 0 0,2 1-1 0 0,-11 10 1 0 0,5-2-7 0 0,0 0 0 0 0,1 1 0 0 0,0 1 1 0 0,1 0-1 0 0,1 0 0 0 0,0 1 0 0 0,1 0 0 0 0,-9 31 0 0 0,13-34-1 0 0,0 0 0 0 0,1 1-1 0 0,1-1 1 0 0,1 0 0 0 0,0 1 0 0 0,0 0-1 0 0,2-1 1 0 0,0 1 0 0 0,0-1-1 0 0,1 0 1 0 0,8 27 0 0 0,-7-32 28 0 0,0-1 0 0 0,1 1 1 0 0,0-1-1 0 0,1 0 1 0 0,-1 0-1 0 0,2-1 1 0 0,-1 0-1 0 0,1 1 1 0 0,0-2-1 0 0,0 1 0 0 0,1-1 1 0 0,8 6-1 0 0,-5-5 40 0 0,0 0 0 0 0,1-1-1 0 0,0 0 1 0 0,0-1-1 0 0,0-1 1 0 0,1 1 0 0 0,0-2-1 0 0,14 3 1 0 0,-2-2 133 0 0,-1-2 0 0 0,1 0-1 0 0,0-2 1 0 0,0 0 0 0 0,-1-2 0 0 0,1 0 0 0 0,-1-2 0 0 0,43-12 0 0 0,-45 9 70 0 0,0-1 0 0 0,-1-1 0 0 0,0-1 0 0 0,0 0 0 0 0,28-21 1 0 0,-38 23-260 0 0,0 0 1 0 0,0 0-1 0 0,0-1 1 0 0,-1 0-1 0 0,0-1 1 0 0,-1 0-1 0 0,0-1 1 0 0,-1 1-1 0 0,0-1 1 0 0,10-22-1 0 0,-16 31-79 0 0,0-1-1 0 0,0 1 1 0 0,0-1 0 0 0,0 1 0 0 0,-1-1-1 0 0,1 0 1 0 0,-1 1 0 0 0,0-1-1 0 0,0 1 1 0 0,0-1 0 0 0,0 0-1 0 0,0 1 1 0 0,0-1 0 0 0,-1 1 0 0 0,1-1-1 0 0,-1 0 1 0 0,0 1 0 0 0,0 0-1 0 0,0-1 1 0 0,-2-3 0 0 0,1 3-47 0 0,-1 0 1 0 0,0 0 0 0 0,1 1-1 0 0,-1-1 1 0 0,0 1 0 0 0,0 0-1 0 0,0 0 1 0 0,0 0 0 0 0,-1 0-1 0 0,1 0 1 0 0,0 1 0 0 0,-8-3 0 0 0,-4 0-431 0 0,-1 1 0 0 0,1 0 0 0 0,-1 2 0 0 0,0-1 1 0 0,-26 3-1 0 0,8 1-3576 0 0,-63 14 1 0 0,62-8-1093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3.935"/>
    </inkml:context>
    <inkml:brush xml:id="br0">
      <inkml:brushProperty name="width" value="0.05" units="cm"/>
      <inkml:brushProperty name="height" value="0.05" units="cm"/>
      <inkml:brushProperty name="color" value="#E71224"/>
    </inkml:brush>
  </inkml:definitions>
  <inkml:trace contextRef="#ctx0" brushRef="#br0">0 36 8738 0 0,'21'-17'5489'0'0,"-20"15"-5375"0"0,0 1-1 0 0,0 0 0 0 0,0-1 1 0 0,1 1-1 0 0,-1 0 0 0 0,1-1 1 0 0,-1 1-1 0 0,1 0 1 0 0,-1 0-1 0 0,1 0 0 0 0,-1 1 1 0 0,1-1-1 0 0,0 0 0 0 0,0 1 1 0 0,-1-1-1 0 0,1 1 0 0 0,0-1 1 0 0,0 1-1 0 0,0 0 0 0 0,-1 0 1 0 0,3 0-1 0 0,15 1-116 0 0,0 2 0 0 0,0 0 0 0 0,0 2 0 0 0,-1-1 0 0 0,33 15 1 0 0,23 6-8 0 0,51 4 403 0 0,0-4 0 0 0,2-6-1 0 0,150 2 1 0 0,-263-20-387 0 0,253 2 400 0 0,-202-6-416 0 0,-1-2-1 0 0,71-16 0 0 0,-130 20-249 0 0,-1 0 0 0 0,1 0-1 0 0,-1-1 1 0 0,0 1 0 0 0,1-1-1 0 0,-1 0 1 0 0,0 0 0 0 0,4-4-1 0 0,-7 6 85 0 0,0-1-1 0 0,0 0 1 0 0,-1 1-1 0 0,1-1 0 0 0,-1 0 1 0 0,1 0-1 0 0,0 0 1 0 0,-1 1-1 0 0,0-1 1 0 0,1 0-1 0 0,-1 0 1 0 0,1 0-1 0 0,-1 0 1 0 0,0 0-1 0 0,0 0 1 0 0,0 0-1 0 0,1 0 0 0 0,-1 1 1 0 0,0-1-1 0 0,0 0 1 0 0,0 0-1 0 0,0 0 1 0 0,0 0-1 0 0,-1 0 1 0 0,1 0-1 0 0,0 0 1 0 0,0 0-1 0 0,-1 0 0 0 0,1 0 1 0 0,0 0-1 0 0,-1 0 1 0 0,1 1-1 0 0,-1-1 1 0 0,1 0-1 0 0,-1 0 1 0 0,0 1-1 0 0,1-1 1 0 0,-1 0-1 0 0,0 0 1 0 0,1 1-1 0 0,-1-1 0 0 0,0 1 1 0 0,0-1-1 0 0,-1 0 1 0 0,-9-9-2527 0 0,-3-1-2640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4.396"/>
    </inkml:context>
    <inkml:brush xml:id="br0">
      <inkml:brushProperty name="width" value="0.05" units="cm"/>
      <inkml:brushProperty name="height" value="0.05" units="cm"/>
      <inkml:brushProperty name="color" value="#E71224"/>
    </inkml:brush>
  </inkml:definitions>
  <inkml:trace contextRef="#ctx0" brushRef="#br0">4 72 7818 0 0,'-2'-22'5538'0'0,"1"16"-5405"0"0,1 1 0 0 0,-1 0 0 0 0,1 0-1 0 0,0 0 1 0 0,0 0 0 0 0,2-9 0 0 0,-1 13-130 0 0,-1 1 1 0 0,0 0 0 0 0,1-1-1 0 0,-1 1 1 0 0,1 0 0 0 0,-1 0 0 0 0,0-1-1 0 0,1 1 1 0 0,-1 0 0 0 0,1 0-1 0 0,-1 0 1 0 0,1-1 0 0 0,-1 1-1 0 0,1 0 1 0 0,-1 0 0 0 0,1 0-1 0 0,-1 0 1 0 0,1 0 0 0 0,-1 0-1 0 0,1 0 1 0 0,-1 0 0 0 0,0 0 0 0 0,1 0-1 0 0,-1 0 1 0 0,1 0 0 0 0,-1 1-1 0 0,1-1 1 0 0,-1 0 0 0 0,1 0-1 0 0,-1 0 1 0 0,1 1 0 0 0,-1-1-1 0 0,0 0 1 0 0,1 0 0 0 0,-1 1-1 0 0,1-1 1 0 0,22 15-17 0 0,-16-11 24 0 0,104 54 897 0 0,3-5-1 0 0,206 67 0 0 0,-244-92-1215 0 0,-48-17-2105 0 0,-1 0 0 0 0,48 9 0 0 0,-73-19 2136 0 0,0-1 0 0 0,0 1 1 0 0,-1-1-1 0 0,1 0 0 0 0,0 0 0 0 0,0 0 0 0 0,0 0 0 0 0,-1 0 0 0 0,1 0 0 0 0,0-1 0 0 0,0 1 0 0 0,-1 0 0 0 0,1-1 0 0 0,2 0 0 0 0,4-6-5028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14.863"/>
    </inkml:context>
    <inkml:brush xml:id="br0">
      <inkml:brushProperty name="width" value="0.05" units="cm"/>
      <inkml:brushProperty name="height" value="0.05" units="cm"/>
      <inkml:brushProperty name="color" value="#E71224"/>
    </inkml:brush>
  </inkml:definitions>
  <inkml:trace contextRef="#ctx0" brushRef="#br0">40 17 10978 0 0,'50'-8'6898'0'0,"-41"6"-6798"0"0,0 0-1 0 0,1 0 1 0 0,14 0 0 0 0,-8 3-81 0 0,-1 0 1 0 0,1 2-1 0 0,0 0 1 0 0,-1 1-1 0 0,0 0 1 0 0,0 1-1 0 0,0 1 1 0 0,0 0-1 0 0,-1 1 1 0 0,15 10-1 0 0,19 14-48 0 0,62 52 1 0 0,-92-68 28 0 0,15 13-52 0 0,-2 1 0 0 0,42 50 0 0 0,45 75-463 0 0,-74-95 514 0 0,-41-55-16 0 0,-1-1 0 0 0,0 0 1 0 0,1 1-1 0 0,-1-1 0 0 0,-1 1 1 0 0,1 0-1 0 0,0-1 0 0 0,-1 1 1 0 0,0 0-1 0 0,0 0 0 0 0,0 0 1 0 0,0 0-1 0 0,-1 0 0 0 0,0 0 1 0 0,0 0-1 0 0,0 0 0 0 0,-1 7 1 0 0,0-6 31 0 0,-1 1 0 0 0,1-1 0 0 0,-1 0 0 0 0,-1 0 0 0 0,1 0-1 0 0,-1 0 1 0 0,0-1 0 0 0,0 1 0 0 0,0-1 0 0 0,-1 1 0 0 0,-6 5 0 0 0,-9 7 122 0 0,-1-2 0 0 0,-1 0-1 0 0,-1-1 1 0 0,-35 18-1 0 0,40-23-102 0 0,-119 79-15 0 0,17-9-14 0 0,-125 54-5931 0 0,191-105 4978 0 0,3-1-2552 0 0,26-13-2033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4.104"/>
    </inkml:context>
    <inkml:brush xml:id="br0">
      <inkml:brushProperty name="width" value="0.05" units="cm"/>
      <inkml:brushProperty name="height" value="0.05" units="cm"/>
      <inkml:brushProperty name="color" value="#E71224"/>
    </inkml:brush>
  </inkml:definitions>
  <inkml:trace contextRef="#ctx0" brushRef="#br0">108 34 9418 0 0,'15'-8'3882'0'0,"30"-14"478"0"0,-44 21-4321 0 0,0 1 0 0 0,0-1-1 0 0,1 1 1 0 0,-1-1 0 0 0,1 1 0 0 0,-1 0-1 0 0,0-1 1 0 0,1 1 0 0 0,-1 0 0 0 0,0 0-1 0 0,1 0 1 0 0,-1 0 0 0 0,1 0 0 0 0,-1 0-1 0 0,0 1 1 0 0,1-1 0 0 0,-1 0 0 0 0,0 1-1 0 0,1-1 1 0 0,-1 1 0 0 0,0 0 0 0 0,1-1 0 0 0,-1 1-1 0 0,0 0 1 0 0,0 0 0 0 0,0-1 0 0 0,2 3-1 0 0,-2-1-51 0 0,0 1-1 0 0,1-1 1 0 0,-1 1-1 0 0,-1-1 0 0 0,1 1 1 0 0,0-1-1 0 0,-1 1 0 0 0,1-1 1 0 0,-1 1-1 0 0,0 0 1 0 0,0-1-1 0 0,0 6 0 0 0,-5 35-171 0 0,2-29 139 0 0,-12 62-68 0 0,-3-1 0 0 0,-3-1-1 0 0,-38 87 1 0 0,-15 47 50 0 0,69-193-161 0 0,1 0 0 0 0,1 1 0 0 0,0-1 0 0 0,1 1 1 0 0,1-1-1 0 0,0 1 0 0 0,1 0 0 0 0,1 0 0 0 0,0-1 0 0 0,1 1 1 0 0,1-1-1 0 0,0 1 0 0 0,2-1 0 0 0,-1 0 0 0 0,2 0 0 0 0,0-1 1 0 0,0 0-1 0 0,2 0 0 0 0,-1 0 0 0 0,2-1 0 0 0,16 21 0 0 0,-14-21 231 0 0,0-1 0 0 0,1 0 0 0 0,1 0-1 0 0,0-1 1 0 0,26 17 0 0 0,-35-26 56 0 0,0 0 0 0 0,1 1 0 0 0,-1-2 0 0 0,1 1 0 0 0,-1 0 1 0 0,1-1-1 0 0,-1 0 0 0 0,1 0 0 0 0,0 0 0 0 0,-1-1 0 0 0,1 1 0 0 0,0-1 0 0 0,0 0 1 0 0,-1-1-1 0 0,1 1 0 0 0,0-1 0 0 0,-1 0 0 0 0,1 0 0 0 0,0 0 0 0 0,-1-1 0 0 0,1 0 1 0 0,-1 0-1 0 0,0 0 0 0 0,0 0 0 0 0,6-4 0 0 0,7-7-371 0 0,-1 0-1 0 0,0-1 0 0 0,14-16 1 0 0,-8 4-2589 0 0,21-31-1 0 0,-29 36-2609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4.567"/>
    </inkml:context>
    <inkml:brush xml:id="br0">
      <inkml:brushProperty name="width" value="0.05" units="cm"/>
      <inkml:brushProperty name="height" value="0.05" units="cm"/>
      <inkml:brushProperty name="color" value="#E71224"/>
    </inkml:brush>
  </inkml:definitions>
  <inkml:trace contextRef="#ctx0" brushRef="#br0">532 0 8018 0 0,'4'3'685'0'0,"0"0"1"0"0,0 0 0 0 0,-1 0 0 0 0,1 0 0 0 0,-1 1-1 0 0,0-1 1 0 0,0 1 0 0 0,0 0 0 0 0,3 6-1 0 0,-6-9-615 0 0,1 0-1 0 0,-1 0 0 0 0,0 0 0 0 0,1 0 0 0 0,-1 0 0 0 0,0 0 1 0 0,1 0-1 0 0,-1 0 0 0 0,0 0 0 0 0,0 0 0 0 0,0 0 0 0 0,0 0 1 0 0,0 0-1 0 0,0 0 0 0 0,0 0 0 0 0,-1 0 0 0 0,1 0 0 0 0,0 0 1 0 0,-1 0-1 0 0,1 0 0 0 0,0 0 0 0 0,-1 0 0 0 0,1 0 1 0 0,-1 0-1 0 0,1 0 0 0 0,-1 0 0 0 0,0 0 0 0 0,1-1 0 0 0,-1 1 1 0 0,0 0-1 0 0,0 0 0 0 0,0-1 0 0 0,1 1 0 0 0,-1-1 0 0 0,0 1 1 0 0,0-1-1 0 0,0 1 0 0 0,0-1 0 0 0,0 1 0 0 0,0-1 0 0 0,0 0 1 0 0,0 1-1 0 0,0-1 0 0 0,0 0 0 0 0,0 0 0 0 0,-2 0 1 0 0,-29 6 355 0 0,-1-2 1 0 0,0-1 0 0 0,0-1 0 0 0,-64-6-1 0 0,56 1-1945 0 0,0 3 0 0 0,-58 5 0 0 0,87-3 460 0 0,0 0 0 0 0,0 0 0 0 0,0 2-1 0 0,1-1 1 0 0,-1 1 0 0 0,1 1 0 0 0,0 0 0 0 0,0 1-1 0 0,-11 8 1 0 0,10-6-4025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4.976"/>
    </inkml:context>
    <inkml:brush xml:id="br0">
      <inkml:brushProperty name="width" value="0.05" units="cm"/>
      <inkml:brushProperty name="height" value="0.05" units="cm"/>
      <inkml:brushProperty name="color" value="#E71224"/>
    </inkml:brush>
  </inkml:definitions>
  <inkml:trace contextRef="#ctx0" brushRef="#br0">539 162 8874 0 0,'24'10'5592'0'0,"-24"-9"-5505"0"0,1-1 0 0 0,-1 0 1 0 0,1 1-1 0 0,-1-1 0 0 0,1 0 1 0 0,-1 1-1 0 0,1-1 0 0 0,-1 0 1 0 0,1 0-1 0 0,-1 0 1 0 0,1 1-1 0 0,-1-1 0 0 0,1 0 1 0 0,-1 0-1 0 0,1 0 0 0 0,-1 0 1 0 0,1 0-1 0 0,-1 0 0 0 0,1 0 1 0 0,0 0-1 0 0,-1 0 0 0 0,1 0 1 0 0,-1-1-1 0 0,1 1 0 0 0,-1 0 1 0 0,1 0-1 0 0,-1 0 1 0 0,1-1-1 0 0,-1 1 0 0 0,1 0 1 0 0,-1-1-1 0 0,0 1 0 0 0,1 0 1 0 0,-1-1-1 0 0,1 1 0 0 0,-1 0 1 0 0,0-1-1 0 0,1 1 0 0 0,-1-1 1 0 0,0 0-58 0 0,0 0 0 0 0,-1 0 1 0 0,1 0-1 0 0,-1 0 0 0 0,1 0 1 0 0,-1 0-1 0 0,1 0 0 0 0,-1 0 0 0 0,0 1 1 0 0,1-1-1 0 0,-1 0 0 0 0,0 0 1 0 0,1 1-1 0 0,-1-1 0 0 0,0 1 0 0 0,0-1 1 0 0,0 1-1 0 0,0-1 0 0 0,0 1 1 0 0,0-1-1 0 0,-1 0 0 0 0,-27-9 134 0 0,21 8-109 0 0,-67-25-195 0 0,-2 3 0 0 0,0 3 0 0 0,-151-19 0 0 0,212 39-283 0 0,10 1-168 0 0,0 0 1 0 0,1 0 0 0 0,-1-1 0 0 0,0 0 0 0 0,1 0 0 0 0,-1 0-1 0 0,-8-4 1 0 0,14 5 491 0 0,0 0 0 0 0,-1 0 1 0 0,1-1-1 0 0,0 1 0 0 0,0 0 0 0 0,0 0 0 0 0,0-1 1 0 0,0 1-1 0 0,0 0 0 0 0,-1-1 0 0 0,1 1 0 0 0,0 0 0 0 0,0-1 1 0 0,0 1-1 0 0,0 0 0 0 0,0 0 0 0 0,0-1 0 0 0,0 1 0 0 0,0 0 1 0 0,0-1-1 0 0,0 1 0 0 0,1 0 0 0 0,-1-1 0 0 0,0 1 0 0 0,0 0 1 0 0,0 0-1 0 0,0-1 0 0 0,0 1 0 0 0,0 0 0 0 0,1 0 1 0 0,-1-1-1 0 0,0 1 0 0 0,0 0 0 0 0,0 0 0 0 0,1-1 0 0 0,-1 1 1 0 0,0 0-1 0 0,0 0 0 0 0,1 0 0 0 0,-1 0 0 0 0,0-1 0 0 0,0 1 1 0 0,1 0-1 0 0,-1 0 0 0 0,0 0 0 0 0,1 0 0 0 0,-1 0 0 0 0,0 0 1 0 0,0 0-1 0 0,1 0 0 0 0,-1 0 0 0 0,1 0 0 0 0,0-1-377 0 0,9-5-4870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9.517"/>
    </inkml:context>
    <inkml:brush xml:id="br0">
      <inkml:brushProperty name="width" value="0.05" units="cm"/>
      <inkml:brushProperty name="height" value="0.05" units="cm"/>
      <inkml:brushProperty name="color" value="#E71224"/>
    </inkml:brush>
  </inkml:definitions>
  <inkml:trace contextRef="#ctx0" brushRef="#br0">643 32 8282 0 0,'9'-23'2098'0'0,"-8"14"-154"0"0,-11 13 625 0 0,-7 10-2356 0 0,0 0 1 0 0,-1-1-1 0 0,0-1 1 0 0,-1-1-1 0 0,0-1 1 0 0,-1-1-1 0 0,0 0 1 0 0,-1-1-1 0 0,-42 9 1 0 0,34-13-165 0 0,-1-1 0 0 0,0-2 0 0 0,-32-3 1 0 0,-1 0 159 0 0,61 8-101 0 0,0-1-1 0 0,1 0 0 0 0,-1 1 1 0 0,1-1-1 0 0,1 1 0 0 0,-1-1 0 0 0,1 7 1 0 0,-5 23-81 0 0,-7 6-71 0 0,-29 65 0 0 0,5-12-1 0 0,6-16 70 0 0,-13 46-67 0 0,37-105 133 0 0,2 0 1 0 0,0 1 0 0 0,1 0 0 0 0,-1 28 0 0 0,4-44-40 0 0,1-1-1 0 0,-1 1 1 0 0,0-1-1 0 0,1 1 1 0 0,0-1-1 0 0,0 0 1 0 0,0 1-1 0 0,0-1 1 0 0,0 0-1 0 0,1 0 1 0 0,-1 0-1 0 0,1 0 1 0 0,0 0-1 0 0,0 0 0 0 0,0 0 1 0 0,4 3-1 0 0,-2-2 12 0 0,1 0 0 0 0,0 0 1 0 0,0 0-1 0 0,1-1 0 0 0,-1 0 0 0 0,1 0 0 0 0,-1 0 0 0 0,10 2 0 0 0,7 1 43 0 0,-1-1 0 0 0,1-1 1 0 0,0-1-1 0 0,25 0 0 0 0,-17-4-9 0 0,-1-1 1 0 0,1-1-1 0 0,-1-2 0 0 0,0-1 1 0 0,0-1-1 0 0,-1-2 1 0 0,39-17-1 0 0,-46 17-245 0 0,0-1-1 0 0,30-20 1 0 0,-9-4-2076 0 0,-38 30 1371 0 0,0-1 1 0 0,-1 1 0 0 0,1 0 0 0 0,-1-1-1 0 0,-1 0 1 0 0,6-9 0 0 0,-6-2-3409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5.379"/>
    </inkml:context>
    <inkml:brush xml:id="br0">
      <inkml:brushProperty name="width" value="0.05" units="cm"/>
      <inkml:brushProperty name="height" value="0.05" units="cm"/>
      <inkml:brushProperty name="color" value="#E71224"/>
    </inkml:brush>
  </inkml:definitions>
  <inkml:trace contextRef="#ctx0" brushRef="#br0">653 118 10658 0 0,'4'-2'2300'0'0,"22"-9"3739"0"0,-25 11-5973 0 0,0 0 0 0 0,0-1 0 0 0,-1 1 0 0 0,1-1 0 0 0,-1 1 0 0 0,1-1 0 0 0,0 1 0 0 0,-1-1 0 0 0,1 1 0 0 0,-1-1 0 0 0,1 1 0 0 0,-1-1 0 0 0,1 0 0 0 0,-1 1 0 0 0,0-1 0 0 0,1 0 0 0 0,-1 0 0 0 0,0 1 0 0 0,1-1 0 0 0,-1 0 0 0 0,0 0 0 0 0,0 1 0 0 0,0-1 0 0 0,0 0 0 0 0,0 0 0 0 0,0 0 0 0 0,0 1 0 0 0,0-1 0 0 0,0 0 0 0 0,0-1 0 0 0,-1 1-71 0 0,1 1 0 0 0,-1-1 0 0 0,0 1 0 0 0,1 0 0 0 0,-1-1 0 0 0,0 1 0 0 0,1 0 0 0 0,-1 0 0 0 0,0-1 0 0 0,0 1 0 0 0,1 0 0 0 0,-1 0-1 0 0,0 0 1 0 0,0 0 0 0 0,1 0 0 0 0,-1 0 0 0 0,0 0 0 0 0,0 0 0 0 0,1 0 0 0 0,-1 0 0 0 0,-1 1 0 0 0,-21 3-373 0 0,21-4 286 0 0,-26 5-434 0 0,1-2 1 0 0,0-1 0 0 0,-1-1-1 0 0,1-1 1 0 0,-36-5-1 0 0,5-4-435 0 0,-81-23 0 0 0,114 25 675 0 0,-112-26-1367 0 0,115 29-661 0 0,-1 1 1 0 0,-24 1-1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5.785"/>
    </inkml:context>
    <inkml:brush xml:id="br0">
      <inkml:brushProperty name="width" value="0.05" units="cm"/>
      <inkml:brushProperty name="height" value="0.05" units="cm"/>
      <inkml:brushProperty name="color" value="#E71224"/>
    </inkml:brush>
  </inkml:definitions>
  <inkml:trace contextRef="#ctx0" brushRef="#br0">1 65 11955 0 0,'24'5'5926'0'0,"14"-6"-3791"0"0,-29 0-2239 0 0,1 1 1 0 0,-1 0-1 0 0,15 2 1 0 0,62 18-1037 0 0,-49-11 1181 0 0,40 6 0 0 0,-63-13 108 0 0,0-1 0 0 0,-1-1 0 0 0,1 0 0 0 0,0-1 0 0 0,-1 0 0 0 0,24-6 0 0 0,43-11-1502 0 0,96-10 0 0 0,-164 27 407 0 0,-1-1-1 0 0,1 0 1 0 0,14-6 0 0 0,-22 7 477 0 0,0-1 0 0 0,0 0 0 0 0,0 0 0 0 0,-1 0 0 0 0,1 0 0 0 0,0 0 0 0 0,-1-1 0 0 0,0 0 0 0 0,0 0 0 0 0,1 0 0 0 0,-2 0 0 0 0,5-5 0 0 0,0-5-4778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6.185"/>
    </inkml:context>
    <inkml:brush xml:id="br0">
      <inkml:brushProperty name="width" value="0.05" units="cm"/>
      <inkml:brushProperty name="height" value="0.05" units="cm"/>
      <inkml:brushProperty name="color" value="#E71224"/>
    </inkml:brush>
  </inkml:definitions>
  <inkml:trace contextRef="#ctx0" brushRef="#br0">1038 210 10026 0 0,'2'-2'431'0'0,"0"-1"-1"0"0,1 1 1 0 0,-1-1-1 0 0,0 1 1 0 0,0-1-1 0 0,0 0 1 0 0,-1 1-1 0 0,1-1 1 0 0,-1 0-1 0 0,1 0 1 0 0,-1 0-1 0 0,0 0 1 0 0,0-1-1 0 0,0 1 1 0 0,0-5-1 0 0,-1 6-407 0 0,0-1 0 0 0,-1 1 0 0 0,1-1 0 0 0,-1 1 0 0 0,0 0 0 0 0,0 0-1 0 0,0-1 1 0 0,0 1 0 0 0,0 0 0 0 0,0 0 0 0 0,0 0 0 0 0,-1 0-1 0 0,1 0 1 0 0,-1 0 0 0 0,0 0 0 0 0,1 1 0 0 0,-1-1 0 0 0,0 1 0 0 0,0-1-1 0 0,0 1 1 0 0,-4-3 0 0 0,-15-7-22 0 0,-1 1 0 0 0,-1 1 0 0 0,0 1 0 0 0,0 1 0 0 0,-47-8 0 0 0,26 6 54 0 0,-22-6 69 0 0,-1 3-1 0 0,-105-5 1 0 0,137 16-158 0 0,0 2 0 0 0,0 1 0 0 0,0 2 0 0 0,0 2 1 0 0,1 0-1 0 0,-60 21 0 0 0,50-9-472 0 0,31-11-434 0 0,0-2-1 0 0,0 1 1 0 0,-1-2-1 0 0,0 1 1 0 0,0-2-1 0 0,0 0 1 0 0,-1-1-1 0 0,-16 1 1 0 0,17-7-658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26.635"/>
    </inkml:context>
    <inkml:brush xml:id="br0">
      <inkml:brushProperty name="width" value="0.05" units="cm"/>
      <inkml:brushProperty name="height" value="0.05" units="cm"/>
      <inkml:brushProperty name="color" value="#E71224"/>
    </inkml:brush>
  </inkml:definitions>
  <inkml:trace contextRef="#ctx0" brushRef="#br0">56 0 10402 0 0,'5'3'1053'0'0,"0"-1"-1"0"0,1 1 1 0 0,-1 0-1 0 0,0 1 1 0 0,-1-1-1 0 0,1 1 1 0 0,4 4-1 0 0,-7-5-998 0 0,0 0 0 0 0,0 0 0 0 0,0 0 0 0 0,-1 1 0 0 0,1-1 0 0 0,-1 1 0 0 0,0-1 0 0 0,0 1 0 0 0,0 0 0 0 0,0-1 0 0 0,-1 1 0 0 0,1 5 0 0 0,1 39-41 0 0,-2 0-1 0 0,-12 89 0 0 0,4-62-29 0 0,-47 584 63 0 0,32-494 251 0 0,3-29-5425 0 0,19-117 76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4:32.991"/>
    </inkml:context>
    <inkml:brush xml:id="br0">
      <inkml:brushProperty name="width" value="0.05" units="cm"/>
      <inkml:brushProperty name="height" value="0.05" units="cm"/>
      <inkml:brushProperty name="color" value="#E71224"/>
    </inkml:brush>
  </inkml:definitions>
  <inkml:trace contextRef="#ctx0" brushRef="#br0">1235 0 6777 0 0,'20'4'2297'0'0,"-12"-2"-2240"0"0,-25 1 50 0 0,-68 8 1517 0 0,0-5 0 0 0,-140-6 0 0 0,124-5-597 0 0,-183 14 1 0 0,271-8-902 0 0,0 1 0 0 0,1 0 0 0 0,-1 0 0 0 0,-12 6 0 0 0,22-7-126 0 0,0 0 1 0 0,0 0 0 0 0,0 0-1 0 0,0 1 1 0 0,0-1-1 0 0,1 1 1 0 0,-1 0-1 0 0,1 0 1 0 0,-1 0 0 0 0,1 0-1 0 0,0 1 1 0 0,-1-1-1 0 0,1 1 1 0 0,0-1 0 0 0,1 1-1 0 0,-1 0 1 0 0,0-1-1 0 0,1 1 1 0 0,-1 0-1 0 0,1 0 1 0 0,-1 3 0 0 0,-62 299-271 0 0,49-220 136 0 0,-8 133-1 0 0,-2 16-93 0 0,18-196 204 0 0,-1-2-1 0 0,-2 1 0 0 0,-2-1 1 0 0,-19 44-1 0 0,-14 7-78 0 0,-23 54 24 0 0,61-124 139 0 0,2 0 1 0 0,0 0 0 0 0,0 1 0 0 0,2-1-1 0 0,0 1 1 0 0,-1 28 0 0 0,6-31 56 0 0,0 1 0 0 0,1-1 0 0 0,0 0 1 0 0,1 0-1 0 0,1 0 0 0 0,12 25 0 0 0,-9-20-46 0 0,0-1 0 0 0,8 39 0 0 0,-12-25-94 0 0,-3-24 188 0 0,0 0 0 0 0,0 0-1 0 0,1 0 1 0 0,6 17 0 0 0,-7-23-117 0 0,0 0-1 0 0,1-1 1 0 0,-1 1 0 0 0,1-1-1 0 0,0 1 1 0 0,0-1-1 0 0,0 0 1 0 0,0 0-1 0 0,0 0 1 0 0,0 0 0 0 0,0 0-1 0 0,1 0 1 0 0,-1-1-1 0 0,1 1 1 0 0,-1-1-1 0 0,1 1 1 0 0,0-1 0 0 0,-1 0-1 0 0,7 1 1 0 0,9 1-5 0 0,0 0 0 0 0,1-2 0 0 0,-1 0 0 0 0,1-2 0 0 0,0 1 0 0 0,-1-2 0 0 0,32-7 0 0 0,-20 4-65 0 0,51-2 0 0 0,-31 6 227 0 0,-1-1 1 0 0,0-3 0 0 0,62-14 0 0 0,-63 10-211 0 0,78-3 0 0 0,14-2 68 0 0,-77 7 76 0 0,72-1-1 0 0,-62 6 436 0 0,-50 0-458 0 0,0 0 0 0 0,1-1 0 0 0,-1-1-1 0 0,25-9 1 0 0,-41 11-108 0 0,1-1-1 0 0,-1 1 0 0 0,0-1 0 0 0,0-1 1 0 0,0 0-1 0 0,0 0 0 0 0,0 0 0 0 0,-1-1 1 0 0,0 0-1 0 0,0 0 0 0 0,0 0 0 0 0,-1-1 1 0 0,0 0-1 0 0,0 0 0 0 0,0 0 0 0 0,4-7 1 0 0,-8 10-39 0 0,0 1 1 0 0,0 0 0 0 0,0-1-1 0 0,0 1 1 0 0,-1-1 0 0 0,1 1-1 0 0,-1-1 1 0 0,1 1 0 0 0,-1-1-1 0 0,0 0 1 0 0,0 1 0 0 0,0-1-1 0 0,0 1 1 0 0,0-1 0 0 0,-1 1-1 0 0,1-1 1 0 0,-1 1 0 0 0,-1-4-1 0 0,0 2-2 0 0,0 0-1 0 0,-1 0 1 0 0,1 0 0 0 0,-1 1-1 0 0,1-1 1 0 0,-1 1-1 0 0,0 0 1 0 0,-1 0 0 0 0,-6-6-1 0 0,-6-1 41 0 0,-1 0 0 0 0,0 1 0 0 0,-35-14 0 0 0,41 19 69 0 0,-18-9 335 0 0,-36-19 0 0 0,54 26-324 0 0,1-1 0 0 0,-1-1 0 0 0,2 0 1 0 0,-1 0-1 0 0,1-1 0 0 0,-9-10 0 0 0,9 9-145 0 0,13 16 16 0 0,15 18 2 0 0,105 71-468 0 0,-39-31 447 0 0,9 7-2 0 0,-84-63 46 0 0,-1 0 1 0 0,0 1-1 0 0,12 15 1 0 0,-17-19 24 0 0,0 0-1 0 0,-1 0 1 0 0,1 1-1 0 0,-1-1 1 0 0,0 1 0 0 0,0 0-1 0 0,-1-1 1 0 0,3 12 0 0 0,-5-13 4 0 0,0-1 1 0 0,0 1-1 0 0,0-1 1 0 0,-1 1 0 0 0,1-1-1 0 0,-1 0 1 0 0,0 1 0 0 0,0-1-1 0 0,0 0 1 0 0,-1 0-1 0 0,1 1 1 0 0,-1-1 0 0 0,1 0-1 0 0,-5 4 1 0 0,-36 42-19 0 0,24-29 21 0 0,-22 22 37 0 0,-3-1 0 0 0,-51 38-1 0 0,56-49-767 0 0,1 1-1 0 0,1 2 0 0 0,-59 73 0 0 0,70-66-3266 0 0,15-11-1788 0 0,8-18-661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07.701"/>
    </inkml:context>
    <inkml:brush xml:id="br0">
      <inkml:brushProperty name="width" value="0.05" units="cm"/>
      <inkml:brushProperty name="height" value="0.05" units="cm"/>
      <inkml:brushProperty name="color" value="#E71224"/>
    </inkml:brush>
  </inkml:definitions>
  <inkml:trace contextRef="#ctx0" brushRef="#br0">4470 13 8794 0 0,'11'-9'1993'0'0,"-11"5"-725"0"0,-21 14-882 0 0,13-5-339 0 0,0 0 0 0 0,0 0 0 0 0,0-1 0 0 0,0 0 0 0 0,-1-1 0 0 0,0 0 0 0 0,0 0 0 0 0,0-1-1 0 0,0 0 1 0 0,-15 1 0 0 0,-8-1 441 0 0,-56-5 1 0 0,18 0 163 0 0,-378 24 229 0 0,-152-16 52 0 0,129-9 223 0 0,41 32-886 0 0,123-7-316 0 0,14 2 115 0 0,-147 6-74 0 0,-52 10 165 0 0,430-31-27 0 0,0-3 1 0 0,-120-5-1 0 0,141-4-742 0 0,-67-15 0 0 0,72 9-1324 0 0,0-1 1 0 0,-39-19-1 0 0,16 1-4773 0 0,40 17 2032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08.402"/>
    </inkml:context>
    <inkml:brush xml:id="br0">
      <inkml:brushProperty name="width" value="0.05" units="cm"/>
      <inkml:brushProperty name="height" value="0.05" units="cm"/>
      <inkml:brushProperty name="color" value="#E71224"/>
    </inkml:brush>
  </inkml:definitions>
  <inkml:trace contextRef="#ctx0" brushRef="#br0">1972 78 8906 0 0,'1'-1'227'0'0,"0"0"0"0"0,0 0 1 0 0,-1 0-1 0 0,1-1 0 0 0,0 1 0 0 0,-1 0 0 0 0,1-1 1 0 0,-1 1-1 0 0,1 0 0 0 0,-1-1 0 0 0,0 1 0 0 0,0-1 1 0 0,1-2-1 0 0,-2 4-190 0 0,1-1 0 0 0,0 0 0 0 0,0 1 0 0 0,0-1 0 0 0,-1 1 0 0 0,1-1 0 0 0,0 0 0 0 0,0 1 0 0 0,-1-1 1 0 0,1 1-1 0 0,-1-1 0 0 0,1 1 0 0 0,0-1 0 0 0,-1 1 0 0 0,1-1 0 0 0,-1 1 0 0 0,1 0 0 0 0,-1-1 0 0 0,1 1 0 0 0,-1 0 0 0 0,-1-1 0 0 0,-2-1-96 0 0,-1 1 0 0 0,1 0-1 0 0,-1 0 1 0 0,1 1-1 0 0,-1-1 1 0 0,0 1-1 0 0,-5 0 1 0 0,-267-20 323 0 0,178 9-128 0 0,-110 3 0 0 0,154 13-3 0 0,1 2 1 0 0,0 3-1 0 0,0 2 1 0 0,-59 22 0 0 0,52-15-43 0 0,0-2 0 0 0,-104 13 0 0 0,6-17 1473 0 0,-243 33-314 0 0,334-25-3576 0 0,55-15 879 0 0,-1-1-1 0 0,0-1 0 0 0,0-1 0 0 0,-14 3 1 0 0,14-5-3491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0.029"/>
    </inkml:context>
    <inkml:brush xml:id="br0">
      <inkml:brushProperty name="width" value="0.05" units="cm"/>
      <inkml:brushProperty name="height" value="0.05" units="cm"/>
      <inkml:brushProperty name="color" value="#E71224"/>
    </inkml:brush>
  </inkml:definitions>
  <inkml:trace contextRef="#ctx0" brushRef="#br0">267 21 7466 0 0,'0'0'19'0'0,"0"-1"1"0"0,-1 1-1 0 0,1 0 0 0 0,0 0 1 0 0,-1-1-1 0 0,1 1 1 0 0,0 0-1 0 0,-1 0 1 0 0,1-1-1 0 0,-1 1 1 0 0,1 0-1 0 0,-1 0 1 0 0,1 0-1 0 0,0 0 1 0 0,-1 0-1 0 0,1 0 0 0 0,-1 0 1 0 0,1 0-1 0 0,-1 0 1 0 0,1 0-1 0 0,-1 0 1 0 0,1 0-1 0 0,-1 0 1 0 0,1 0-1 0 0,-1 0 1 0 0,1 0-1 0 0,0 0 1 0 0,-1 0-1 0 0,1 1 0 0 0,-1-1 1 0 0,1 0-1 0 0,0 0 1 0 0,-1 1-1 0 0,1-1 1 0 0,-1 0-1 0 0,1 1 1 0 0,0-1-1 0 0,-1 1 1 0 0,-20 10 34 0 0,20-10-10 0 0,-7 4 853 0 0,0 0 1 0 0,1 1-1 0 0,-1 0 0 0 0,1 1 0 0 0,-11 12 0 0 0,10-8-390 0 0,0 1-1 0 0,0-1 0 0 0,-8 18 0 0 0,0 9-781 0 0,-20 72-1 0 0,8-23 709 0 0,14-53-375 0 0,5-13 16 0 0,1-1-1 0 0,-10 39 1 0 0,17-55-31 0 0,0 0 0 0 0,0 1 0 0 0,1-1 1 0 0,-1 0-1 0 0,1 1 0 0 0,0-1 0 0 0,0 1 0 0 0,1-1 0 0 0,-1 0 0 0 0,1 1 0 0 0,0-1 0 0 0,0 0 1 0 0,1 0-1 0 0,-1 1 0 0 0,1-1 0 0 0,0 0 0 0 0,0-1 0 0 0,0 1 0 0 0,5 6 0 0 0,-3-6 1 0 0,0-1-1 0 0,0 0 0 0 0,1 0 1 0 0,-1-1-1 0 0,1 1 0 0 0,0-1 1 0 0,-1 0-1 0 0,1 0 1 0 0,0-1-1 0 0,0 1 0 0 0,0-1 1 0 0,1 0-1 0 0,-1 0 0 0 0,0-1 1 0 0,0 0-1 0 0,0 0 1 0 0,7-1-1 0 0,11 0 92 0 0,0-2 0 0 0,33-8 0 0 0,-16 1-113 0 0,-1-1 1 0 0,0-3 0 0 0,49-23-1 0 0,-67 26-131 0 0,0 0 1 0 0,-1-2-1 0 0,0 0 1 0 0,-1-1-1 0 0,0-2 0 0 0,-1 1 1 0 0,17-21-1 0 0,-21 18 312 0 0,-1 0 0 0 0,-1-1 1 0 0,0 0-1 0 0,-2-1 0 0 0,0 0 0 0 0,-1 0 1 0 0,-1-1-1 0 0,-1-1 0 0 0,7-38 0 0 0,-11 43-216 0 0,-2 0 0 0 0,0-35 0 0 0,-1 47 10 0 0,0 0 0 0 0,0 0-1 0 0,-1 0 1 0 0,0 1 0 0 0,0-1 0 0 0,0 0 0 0 0,0 1-1 0 0,-1-1 1 0 0,0 0 0 0 0,0 1 0 0 0,0 0 0 0 0,0 0-1 0 0,-1-1 1 0 0,0 1 0 0 0,-4-5 0 0 0,5 7 3 0 0,-1 1 1 0 0,1-1-1 0 0,0 0 1 0 0,-1 1 0 0 0,1 0-1 0 0,-1 0 1 0 0,0-1-1 0 0,1 1 1 0 0,-1 1-1 0 0,0-1 1 0 0,0 0 0 0 0,1 1-1 0 0,-1-1 1 0 0,0 1-1 0 0,0 0 1 0 0,-5 0 0 0 0,3 1 1 0 0,0 0 0 0 0,0 0 1 0 0,0 1-1 0 0,-1-1 0 0 0,1 1 1 0 0,1 0-1 0 0,-1 1 0 0 0,-7 3 1 0 0,3 0 0 0 0,1 0 0 0 0,1 0-1 0 0,-1 0 1 0 0,1 1 0 0 0,0 0 0 0 0,0 1 0 0 0,1-1 0 0 0,0 1 0 0 0,-6 11 0 0 0,-3 15-15 0 0,2 1 0 0 0,2 1 0 0 0,1 0 1 0 0,1 0-1 0 0,-3 39 0 0 0,-18 70 67 0 0,12-77-61 0 0,-13 94 0 0 0,28-133-65 0 0,1 1 1 0 0,1-1-1 0 0,2 1 1 0 0,0-1-1 0 0,13 59 1 0 0,-12-77-239 0 0,10 34-345 0 0,-11-43 316 0 0,0-1 1 0 0,-1 1 0 0 0,1 0 0 0 0,0 0-1 0 0,0-1 1 0 0,1 1 0 0 0,-1-1 0 0 0,0 1-1 0 0,0-1 1 0 0,1 0 0 0 0,2 3 0 0 0,-3-4 156 0 0,-1 0 0 0 0,1 0 0 0 0,-1 0 0 0 0,1 0 0 0 0,0 0 0 0 0,-1 0 0 0 0,1 0 0 0 0,-1 0 0 0 0,1 0 0 0 0,-1 0 1 0 0,1 0-1 0 0,-1 0 0 0 0,1 0 0 0 0,0-1 0 0 0,-1 1 0 0 0,1 0 0 0 0,-1 0 0 0 0,1-1 0 0 0,-1 1 0 0 0,0 0 0 0 0,1-1 0 0 0,-1 1 1 0 0,1 0-1 0 0,-1-1 0 0 0,0 1 0 0 0,1-1 0 0 0,-1 1 0 0 0,0-1 0 0 0,1 1 0 0 0,-1-1 0 0 0,0 1 0 0 0,1-1 0 0 0,-1 1 0 0 0,0-1 1 0 0,0 1-1 0 0,0-1 0 0 0,0-1 0 0 0,6-10-5070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0.566"/>
    </inkml:context>
    <inkml:brush xml:id="br0">
      <inkml:brushProperty name="width" value="0.05" units="cm"/>
      <inkml:brushProperty name="height" value="0.05" units="cm"/>
      <inkml:brushProperty name="color" value="#E71224"/>
    </inkml:brush>
  </inkml:definitions>
  <inkml:trace contextRef="#ctx0" brushRef="#br0">330 60 13883 0 0,'5'-14'3357'0'0,"-1"5"-2672"0"0,-1 1 0 0 0,1 0-1 0 0,8-13 1 0 0,-11 25-839 0 0,1-1-1 0 0,-1 0 1 0 0,0 1-1 0 0,-1-1 1 0 0,1 1 0 0 0,-1-1-1 0 0,1 1 1 0 0,-1 3-1 0 0,-1-1 130 0 0,1-1-1 0 0,-1 0 0 0 0,-1 0 1 0 0,1 0-1 0 0,-1 0 0 0 0,0 0 0 0 0,0 0 1 0 0,0 0-1 0 0,-1-1 0 0 0,0 1 1 0 0,0-1-1 0 0,0 0 0 0 0,0 0 1 0 0,-7 7-1 0 0,-8 6 120 0 0,-35 28 0 0 0,38-34-1 0 0,-10 9 52 0 0,1 1 0 0 0,1 1 0 0 0,-29 35 0 0 0,41-43-144 0 0,1 1-1 0 0,0 0 0 0 0,1 1 0 0 0,1 0 0 0 0,0 1 0 0 0,1-1 1 0 0,-7 27-1 0 0,3-4-35 0 0,2 1 1 0 0,1 0 0 0 0,2 0 0 0 0,2 0-1 0 0,2 1 1 0 0,6 78 0 0 0,-3-112 12 0 0,0 0 1 0 0,1 0 0 0 0,0 0-1 0 0,0 0 1 0 0,0 0 0 0 0,1-1-1 0 0,1 1 1 0 0,-1-1 0 0 0,1 1-1 0 0,0-1 1 0 0,0-1 0 0 0,0 1-1 0 0,1 0 1 0 0,7 5 0 0 0,-4-4-294 0 0,1 0-1 0 0,0-1 1 0 0,0 0 0 0 0,1-1 0 0 0,0 0 0 0 0,0 0 0 0 0,0-1-1 0 0,17 4 1 0 0,1-2-885 0 0,-1-1 0 0 0,1-1-1 0 0,0-2 1 0 0,0-1 0 0 0,0-1 0 0 0,44-6-1 0 0,-33 1-3883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1.058"/>
    </inkml:context>
    <inkml:brush xml:id="br0">
      <inkml:brushProperty name="width" value="0.05" units="cm"/>
      <inkml:brushProperty name="height" value="0.05" units="cm"/>
      <inkml:brushProperty name="color" value="#E71224"/>
    </inkml:brush>
  </inkml:definitions>
  <inkml:trace contextRef="#ctx0" brushRef="#br0">885 168 10314 0 0,'18'-11'6012'0'0,"-29"21"-5664"0"0,4-4-296 0 0,1 0-1 0 0,-1 0 1 0 0,-1 0-1 0 0,1-1 1 0 0,-1 0-1 0 0,0-1 1 0 0,0 1-1 0 0,0-2 1 0 0,-1 1-1 0 0,1-1 0 0 0,-1 0 1 0 0,0-1-1 0 0,0 0 1 0 0,0 0-1 0 0,0-1 1 0 0,-14 0-1 0 0,-15 0 111 0 0,0-2 0 0 0,-57-8 0 0 0,91 8-148 0 0,-173-31 549 0 0,-10-1 32 0 0,157 30-785 0 0,-1 1-1 0 0,1 1 0 0 0,-1 2 0 0 0,-35 5 0 0 0,54-5-1060 0 0,23-14-5785 0 0,5 2 6580 0 0,-5-1-23 0 0,0-1-1 0 0,0 0 1 0 0,-1 0 0 0 0,-1-1-1 0 0,0 0 1 0 0,12-30 0 0 0,-17 34-4012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39.985"/>
    </inkml:context>
    <inkml:brush xml:id="br0">
      <inkml:brushProperty name="width" value="0.05" units="cm"/>
      <inkml:brushProperty name="height" value="0.05" units="cm"/>
      <inkml:brushProperty name="color" value="#E71224"/>
    </inkml:brush>
  </inkml:definitions>
  <inkml:trace contextRef="#ctx0" brushRef="#br0">0 58 8402 0 0,'3'-3'309'0'0,"-1"1"1"0"0,1-1 0 0 0,0 0-1 0 0,0 1 1 0 0,0-1-1 0 0,0 1 1 0 0,0 0 0 0 0,0 0-1 0 0,1 0 1 0 0,-1 1-1 0 0,1-1 1 0 0,-1 1-1 0 0,1 0 1 0 0,7-2 0 0 0,62-6 4160 0 0,-40 6-3785 0 0,178-10-1079 0 0,-70 17-9291 0 0,-120-1 4052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1.453"/>
    </inkml:context>
    <inkml:brush xml:id="br0">
      <inkml:brushProperty name="width" value="0.05" units="cm"/>
      <inkml:brushProperty name="height" value="0.05" units="cm"/>
      <inkml:brushProperty name="color" value="#E71224"/>
    </inkml:brush>
  </inkml:definitions>
  <inkml:trace contextRef="#ctx0" brushRef="#br0">157 1 776 0 0,'1'2'500'0'0,"-1"0"-1"0"0,1 0 0 0 0,0 0 1 0 0,0 1-1 0 0,-1-1 1 0 0,1 0-1 0 0,-1 1 1 0 0,0-1-1 0 0,0 0 1 0 0,0 1-1 0 0,0-1 0 0 0,-1 4 1 0 0,0-1-232 0 0,0-1 0 0 0,0 0-1 0 0,-1 1 1 0 0,1-1 0 0 0,-1 0 0 0 0,-3 5 0 0 0,-4 4-158 0 0,-1 0 0 0 0,-20 23 0 0 0,14-19 1624 0 0,14-13-1411 0 0,-1 1 0 0 0,1-1 0 0 0,0 1 0 0 0,1 0 0 0 0,-1 0 1 0 0,1 0-1 0 0,0 0 0 0 0,0 0 0 0 0,0 0 0 0 0,1 0 0 0 0,0 8 0 0 0,-4 23 279 0 0,-18 70-138 0 0,-16 217-1 0 0,36-270-348 0 0,2 0 0 0 0,2 0-1 0 0,12 60 1 0 0,-14-111-180 0 0,0 0-1 0 0,0 0 1 0 0,1 1-1 0 0,-1-1 1 0 0,1 0 0 0 0,0 0-1 0 0,0 0 1 0 0,0 0-1 0 0,0 0 1 0 0,0 0 0 0 0,0 0-1 0 0,0 0 1 0 0,0-1-1 0 0,1 1 1 0 0,-1 0 0 0 0,1-1-1 0 0,-1 1 1 0 0,1-1 0 0 0,0 1-1 0 0,0-1 1 0 0,-1 0-1 0 0,1 0 1 0 0,0 0 0 0 0,0 0-1 0 0,0 0 1 0 0,0 0-1 0 0,0-1 1 0 0,0 1 0 0 0,3 0-1 0 0,3 0-848 0 0,-1-1 1 0 0,1-1-1 0 0,0 1 0 0 0,0-1 0 0 0,-1 0 0 0 0,1-1 0 0 0,8-2 0 0 0,6-2-4606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1.887"/>
    </inkml:context>
    <inkml:brush xml:id="br0">
      <inkml:brushProperty name="width" value="0.05" units="cm"/>
      <inkml:brushProperty name="height" value="0.05" units="cm"/>
      <inkml:brushProperty name="color" value="#E71224"/>
    </inkml:brush>
  </inkml:definitions>
  <inkml:trace contextRef="#ctx0" brushRef="#br0">372 38 14043 0 0,'3'-7'2904'0'0,"-2"6"-2762"0"0,0 0 0 0 0,0-1 0 0 0,0 1 0 0 0,0-1 0 0 0,-1 1-1 0 0,1-1 1 0 0,0 1 0 0 0,-1-1 0 0 0,1 1 0 0 0,-1-1 0 0 0,0 0 0 0 0,0 1 0 0 0,1-1 0 0 0,-1 0 0 0 0,0 1 0 0 0,-1-1 0 0 0,1-2 0 0 0,-1 4-159 0 0,1 0 0 0 0,-1 0 0 0 0,1 0 0 0 0,-1 1 0 0 0,1-1 1 0 0,-1 0-1 0 0,1 0 0 0 0,-1 1 0 0 0,1-1 0 0 0,0 0 0 0 0,-1 1 1 0 0,1-1-1 0 0,-1 1 0 0 0,1-1 0 0 0,0 1 0 0 0,-1-1 0 0 0,1 0 1 0 0,0 1-1 0 0,0-1 0 0 0,-1 1 0 0 0,1 0 0 0 0,0-1 0 0 0,0 1 1 0 0,0-1-1 0 0,0 1 0 0 0,0-1 0 0 0,-1 1 0 0 0,1-1 0 0 0,0 2 1 0 0,-5 17-234 0 0,3-5 200 0 0,1 0 1 0 0,0 0 0 0 0,1 0-1 0 0,1 0 1 0 0,0 0 0 0 0,1 0 0 0 0,1 0-1 0 0,0-1 1 0 0,0 1 0 0 0,2-1-1 0 0,8 20 1 0 0,2-4 109 0 0,1 0 0 0 0,1-1 0 0 0,37 44 0 0 0,-45-61 143 0 0,-1 0 0 0 0,0 0 1 0 0,-1 1-1 0 0,0 0 0 0 0,-1 1 1 0 0,0-1-1 0 0,7 25 1 0 0,-11-28-172 0 0,-1-1 0 0 0,0 1 1 0 0,0 0-1 0 0,-1 0 1 0 0,0-1-1 0 0,0 1 0 0 0,-1 0 1 0 0,0-1-1 0 0,-1 1 0 0 0,0 0 1 0 0,0-1-1 0 0,-1 0 1 0 0,-5 12-1 0 0,-4 5-90 0 0,-1-1 0 0 0,-1-1 1 0 0,-1 0-1 0 0,-1 0 0 0 0,-1-2 0 0 0,-27 26 0 0 0,16-19-1119 0 0,-1-2-1 0 0,-2-1 0 0 0,-61 37 0 0 0,79-54 485 0 0,-1-1 0 0 0,0-1 1 0 0,0 0-1 0 0,0-1 0 0 0,-1 0 0 0 0,1-1 0 0 0,-1-1 0 0 0,0 0 0 0 0,0-1 0 0 0,0-1 0 0 0,-19-1 0 0 0,-9-2-4359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2.344"/>
    </inkml:context>
    <inkml:brush xml:id="br0">
      <inkml:brushProperty name="width" value="0.05" units="cm"/>
      <inkml:brushProperty name="height" value="0.05" units="cm"/>
      <inkml:brushProperty name="color" value="#E71224"/>
    </inkml:brush>
  </inkml:definitions>
  <inkml:trace contextRef="#ctx0" brushRef="#br0">6 142 8586 0 0,'0'-1'81'0'0,"1"0"0"0"0,-1 0 0 0 0,1 1 0 0 0,-1-1 1 0 0,1 0-1 0 0,-1 0 0 0 0,1 1 0 0 0,0-1 0 0 0,-1 0 0 0 0,1 1 0 0 0,0-1 1 0 0,-1 1-1 0 0,1-1 0 0 0,0 1 0 0 0,0-1 0 0 0,-1 1 0 0 0,1 0 0 0 0,0-1 1 0 0,2 1-1 0 0,-3 0-110 0 0,0 0 0 0 0,1 0-1 0 0,-1 0 1 0 0,0 0 0 0 0,1 0 0 0 0,-1 1 0 0 0,0-1 0 0 0,1 0 0 0 0,-1 0 0 0 0,0 0 0 0 0,0 1 0 0 0,1-1-1 0 0,-1 0 1 0 0,0 1 0 0 0,0-1 0 0 0,1 0 0 0 0,-1 0 0 0 0,0 1 0 0 0,0-1 0 0 0,0 0 0 0 0,0 1 0 0 0,1-1-1 0 0,-1 1 1 0 0,0-1 0 0 0,0 0 0 0 0,0 1 0 0 0,0-1 0 0 0,0 1 0 0 0,0 0 10 0 0,0-1 0 0 0,1 1 1 0 0,-1-1-1 0 0,0 1 0 0 0,0-1 0 0 0,0 1 1 0 0,0-1-1 0 0,0 1 0 0 0,0 0 1 0 0,0-1-1 0 0,0 1 0 0 0,0-1 0 0 0,0 1 1 0 0,0-1-1 0 0,0 1 0 0 0,0-1 0 0 0,-1 1 1 0 0,1 0-1 0 0,0-1 0 0 0,0 1 0 0 0,-1-1 1 0 0,1 1-1 0 0,0-1 0 0 0,-1 1 1 0 0,1-1-1 0 0,0 0 0 0 0,-1 1 0 0 0,1-1 1 0 0,-1 1-1 0 0,1-1 0 0 0,-1 0 0 0 0,1 1 1 0 0,0-1-1 0 0,-1 0 0 0 0,0 0 0 0 0,1 1 1 0 0,-1-1-1 0 0,1 0 0 0 0,-1 0 1 0 0,1 0-1 0 0,-1 0 0 0 0,1 0 0 0 0,-1 0 1 0 0,1 1-1 0 0,-2-2 0 0 0,1 1 156 0 0,0-1 0 0 0,0 0 0 0 0,0 0 0 0 0,0 0 0 0 0,0 0 0 0 0,0 0 0 0 0,0 0 0 0 0,1 0 0 0 0,-1 0 0 0 0,0 0 0 0 0,1-1 0 0 0,-1 1 0 0 0,1 0 0 0 0,-1 0 0 0 0,1-1 0 0 0,-1 1 0 0 0,1 0 0 0 0,0-1 0 0 0,0 1 0 0 0,0 0 0 0 0,0-1 0 0 0,0 1 0 0 0,0 0 0 0 0,0-1 0 0 0,0 1 0 0 0,0 0 0 0 0,1-2 0 0 0,8-37 2140 0 0,-7 36-2181 0 0,0 0-1 0 0,-1 0 1 0 0,1 1-1 0 0,0-1 1 0 0,1 0-1 0 0,-1 1 1 0 0,1 0 0 0 0,-1-1-1 0 0,1 1 1 0 0,0 0-1 0 0,0 0 1 0 0,1 1-1 0 0,-1-1 1 0 0,0 1-1 0 0,1-1 1 0 0,0 1-1 0 0,-1 0 1 0 0,1 1-1 0 0,0-1 1 0 0,0 1-1 0 0,0-1 1 0 0,0 1-1 0 0,0 0 1 0 0,0 1-1 0 0,8-1 1 0 0,7 1-4 0 0,-1 1 1 0 0,0 1 0 0 0,0 0-1 0 0,33 10 1 0 0,26 3-244 0 0,-57-13-226 0 0,0-2 0 0 0,1-1 1 0 0,34-5-1 0 0,-28 1-1860 0 0,-1-2 1 0 0,34-12-1 0 0,-28 6-3741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4.034"/>
    </inkml:context>
    <inkml:brush xml:id="br0">
      <inkml:brushProperty name="width" value="0.05" units="cm"/>
      <inkml:brushProperty name="height" value="0.05" units="cm"/>
      <inkml:brushProperty name="color" value="#E71224"/>
    </inkml:brush>
  </inkml:definitions>
  <inkml:trace contextRef="#ctx0" brushRef="#br0">675 84 5121 0 0,'-1'-6'664'0'0,"1"0"0"0"0,-1-1-1 0 0,-1 1 1 0 0,1 0 0 0 0,-1-1-1 0 0,-3-5 1 0 0,5 10-641 0 0,-1 0-1 0 0,0 0 1 0 0,1 0 0 0 0,-1 1-1 0 0,0-1 1 0 0,0 0-1 0 0,0 1 1 0 0,0-1-1 0 0,0 0 1 0 0,-1 1-1 0 0,1-1 1 0 0,0 1 0 0 0,-1 0-1 0 0,1-1 1 0 0,-1 1-1 0 0,1 0 1 0 0,-1 0-1 0 0,0 0 1 0 0,0 0 0 0 0,1 0-1 0 0,-1 1 1 0 0,0-1-1 0 0,-3 0 1 0 0,2 1 26 0 0,-1 1-1 0 0,1 0 1 0 0,0 0-1 0 0,0 0 1 0 0,0 0 0 0 0,1 1-1 0 0,-1-1 1 0 0,0 1 0 0 0,0 0-1 0 0,-2 2 1 0 0,-19 10 804 0 0,-5-6 459 0 0,-34 6 1 0 0,36-10-647 0 0,-41 15 0 0 0,59-16-622 0 0,0 1 0 0 0,0 0 0 0 0,0 0-1 0 0,1 1 1 0 0,0 0 0 0 0,0 1 0 0 0,0 0 0 0 0,-9 9 0 0 0,13-11-28 0 0,0 0 1 0 0,0 0-1 0 0,1 0 1 0 0,0 1 0 0 0,-1-1-1 0 0,2 1 1 0 0,-1 0-1 0 0,0 0 1 0 0,1 0-1 0 0,0 0 1 0 0,0 1 0 0 0,1-1-1 0 0,-2 10 1 0 0,2-10-24 0 0,1 0 0 0 0,0 0 0 0 0,1-1 0 0 0,-1 1 1 0 0,1 0-1 0 0,0-1 0 0 0,0 1 0 0 0,1 0 0 0 0,-1-1 1 0 0,1 1-1 0 0,0-1 0 0 0,0 0 0 0 0,1 0 0 0 0,-1 0 0 0 0,1 0 1 0 0,5 6-1 0 0,10 9-38 0 0,2 0 0 0 0,0-1-1 0 0,28 19 1 0 0,-25-21 40 0 0,-1 2 0 0 0,-1 1 0 0 0,21 23 0 0 0,-36-35-7 0 0,-1-1 0 0 0,0 1 1 0 0,0 0-1 0 0,-1 1 1 0 0,0-1-1 0 0,0 1 1 0 0,-1 0-1 0 0,0 0 0 0 0,0 0 1 0 0,-1 0-1 0 0,0 1 1 0 0,0-1-1 0 0,-1 0 1 0 0,1 15-1 0 0,-3-17-8 0 0,1 0-1 0 0,-1 1 1 0 0,0-1-1 0 0,0 0 1 0 0,0 0-1 0 0,-1 0 1 0 0,0 0-1 0 0,0 0 1 0 0,-1-1-1 0 0,0 1 1 0 0,0 0-1 0 0,0-1 1 0 0,-5 6-1 0 0,1-2 18 0 0,0-2-1 0 0,0 1 0 0 0,-1-1 1 0 0,0 0-1 0 0,0-1 0 0 0,-1 0 1 0 0,-12 7-1 0 0,0-3 74 0 0,-1 0-1 0 0,0-2 1 0 0,-1 0 0 0 0,1-1 0 0 0,-1-1-1 0 0,-31 3 1 0 0,-63 0 180 0 0,103-9-190 0 0,0 0 0 0 0,0-1 0 0 0,0-1 0 0 0,0 0 0 0 0,1-1 0 0 0,-19-6 0 0 0,31 9-23 0 0,-1-1 0 0 0,1 1 0 0 0,0-1 0 0 0,-1 1 0 0 0,1-1 0 0 0,0 0 0 0 0,0 1 0 0 0,-1-1 0 0 0,1 0 0 0 0,0 0 0 0 0,0 0 0 0 0,0 0 0 0 0,0 0 0 0 0,0 0 0 0 0,0 0 0 0 0,0 0 0 0 0,0 0 0 0 0,0-1 0 0 0,1 1 0 0 0,-1 0 0 0 0,0-1 0 0 0,1 1 0 0 0,-1 0 0 0 0,0-3 0 0 0,1 1 5 0 0,1 1-1 0 0,-1 0 1 0 0,0 0-1 0 0,1 0 1 0 0,-1 0-1 0 0,1 0 1 0 0,0 0-1 0 0,0 0 1 0 0,0 0-1 0 0,0 0 1 0 0,0 0-1 0 0,0 0 1 0 0,0 1 0 0 0,3-4-1 0 0,6-5 32 0 0,1 0 0 0 0,0 0 0 0 0,21-14 0 0 0,-30 23-96 0 0,45-29-104 0 0,78-35 0 0 0,-79 43-462 0 0,-40 19-130 0 0,0-1 0 0 0,1 1-1 0 0,-1-1 1 0 0,0 0-1 0 0,-1-1 1 0 0,1 1 0 0 0,-1-1-1 0 0,0 0 1 0 0,0-1 0 0 0,0 1-1 0 0,-1-1 1 0 0,0 0-1 0 0,6-11 1 0 0,-3 1-4496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4.429"/>
    </inkml:context>
    <inkml:brush xml:id="br0">
      <inkml:brushProperty name="width" value="0.05" units="cm"/>
      <inkml:brushProperty name="height" value="0.05" units="cm"/>
      <inkml:brushProperty name="color" value="#E71224"/>
    </inkml:brush>
  </inkml:definitions>
  <inkml:trace contextRef="#ctx0" brushRef="#br0">243 8 9762 0 0,'15'-8'2663'0'0,"-19"18"-3042"0"0,-6 16 181 0 0,1 2 613 0 0,-1-1 1 0 0,-1 0-1 0 0,-2-1 0 0 0,0-1 1 0 0,-2 0-1 0 0,-30 40 1 0 0,17-25 557 0 0,-25 47 1 0 0,46-73-937 0 0,0 1 1 0 0,1 1-1 0 0,0-1 1 0 0,1 1-1 0 0,1 0 0 0 0,1 0 1 0 0,-2 20-1 0 0,3-11-139 0 0,1 1-1 0 0,1 0 1 0 0,1-1 0 0 0,1 1-1 0 0,2 0 1 0 0,1-1-1 0 0,0 0 1 0 0,11 27-1 0 0,-13-43-150 0 0,1 1 0 0 0,1-1 0 0 0,-1 0-1 0 0,2 0 1 0 0,-1 0 0 0 0,1 0 0 0 0,0-1-1 0 0,1 0 1 0 0,0 0 0 0 0,0-1 0 0 0,1 0-1 0 0,0 0 1 0 0,0-1 0 0 0,1 0 0 0 0,-1 0-1 0 0,1-1 1 0 0,1 0 0 0 0,-1-1 0 0 0,0 0-1 0 0,1 0 1 0 0,0-1 0 0 0,19 3 0 0 0,-11-3-237 0 0,0-2 1 0 0,0 0-1 0 0,0-1 1 0 0,1-1-1 0 0,-1-1 1 0 0,0 0-1 0 0,21-6 1 0 0,-4-1-4475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4.831"/>
    </inkml:context>
    <inkml:brush xml:id="br0">
      <inkml:brushProperty name="width" value="0.05" units="cm"/>
      <inkml:brushProperty name="height" value="0.05" units="cm"/>
      <inkml:brushProperty name="color" value="#E71224"/>
    </inkml:brush>
  </inkml:definitions>
  <inkml:trace contextRef="#ctx0" brushRef="#br0">35 49 10258 0 0,'0'-1'152'0'0,"11"-19"4145"0"0,-9 16-4082 0 0,0 1 0 0 0,0 0-1 0 0,0 0 1 0 0,0 0 0 0 0,1 1-1 0 0,-1-1 1 0 0,6-4 0 0 0,-8 7-231 0 0,1 1-1 0 0,-1-1 1 0 0,1 0 0 0 0,0 0 0 0 0,-1 0 0 0 0,1 1 0 0 0,-1-1-1 0 0,1 0 1 0 0,-1 1 0 0 0,1-1 0 0 0,-1 1 0 0 0,1-1-1 0 0,-1 0 1 0 0,1 1 0 0 0,-1-1 0 0 0,0 1 0 0 0,1-1 0 0 0,-1 1-1 0 0,0-1 1 0 0,1 1 0 0 0,-1 0 0 0 0,0-1 0 0 0,0 1-1 0 0,1-1 1 0 0,-1 1 0 0 0,0 0 0 0 0,0-1 0 0 0,0 1 0 0 0,0-1-1 0 0,0 1 1 0 0,0 0 0 0 0,6 23-207 0 0,-6-24 217 0 0,3 17-49 0 0,0 1 0 0 0,-2-1 0 0 0,0 0 0 0 0,-1 0 0 0 0,-1 0 1 0 0,0 1-1 0 0,-2-1 0 0 0,-6 26 0 0 0,-5 5 232 0 0,-35 76 0 0 0,46-117-74 0 0,0 0-1 0 0,1 1 1 0 0,-1-1-1 0 0,2 1 1 0 0,-1 0-1 0 0,1-1 1 0 0,0 1-1 0 0,0 0 1 0 0,1 0-1 0 0,0 0 1 0 0,1 0-1 0 0,-1 0 1 0 0,2-1-1 0 0,-1 1 1 0 0,4 9-1 0 0,-2-8-96 0 0,1-2 0 0 0,0 1-1 0 0,0 0 1 0 0,1-1-1 0 0,0 0 1 0 0,0 0 0 0 0,0 0-1 0 0,1-1 1 0 0,0 0 0 0 0,1 0-1 0 0,-1 0 1 0 0,1-1-1 0 0,13 8 1 0 0,-10-7-175 0 0,-1-1-1 0 0,1-1 1 0 0,0 0 0 0 0,0 0-1 0 0,0-1 1 0 0,0-1-1 0 0,1 1 1 0 0,-1-2 0 0 0,1 1-1 0 0,0-2 1 0 0,-1 1 0 0 0,1-1-1 0 0,0-1 1 0 0,20-3 0 0 0,-19 1-474 0 0,1 0 0 0 0,-1-1 0 0 0,0 0 0 0 0,0-1 0 0 0,0 0 1 0 0,-1-1-1 0 0,0 0 0 0 0,0-1 0 0 0,0 0 0 0 0,-1 0 1 0 0,0-1-1 0 0,11-12 0 0 0,-10 8-4333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5.216"/>
    </inkml:context>
    <inkml:brush xml:id="br0">
      <inkml:brushProperty name="width" value="0.05" units="cm"/>
      <inkml:brushProperty name="height" value="0.05" units="cm"/>
      <inkml:brushProperty name="color" value="#E71224"/>
    </inkml:brush>
  </inkml:definitions>
  <inkml:trace contextRef="#ctx0" brushRef="#br0">914 43 6161 0 0,'-4'-4'555'0'0,"0"1"-1"0"0,-1-1 1 0 0,1 1-1 0 0,-1 0 1 0 0,0 0-1 0 0,0 0 1 0 0,-9-3 0 0 0,4 3-338 0 0,0 0 1 0 0,-1 0-1 0 0,1 1 1 0 0,-1 1-1 0 0,1 0 1 0 0,-16 0-1 0 0,-9 3-206 0 0,0 2-1 0 0,-44 10 1 0 0,69-12 388 0 0,-86 15 439 0 0,-100 3-1 0 0,115-16-1790 0 0,-132-13-1 0 0,188 5-405 0 0,16-1-103 0 0,9 5 1401 0 0,0 0-1 0 0,0-1 1 0 0,0 1-1 0 0,-1 0 1 0 0,1 0-1 0 0,0 0 1 0 0,0-1-1 0 0,0 1 0 0 0,0 0 1 0 0,0 0-1 0 0,0 0 1 0 0,0-1-1 0 0,0 1 1 0 0,0 0-1 0 0,0 0 1 0 0,0 0-1 0 0,0-1 1 0 0,0 1-1 0 0,1 0 1 0 0,-1 0-1 0 0,0 0 1 0 0,0-1-1 0 0,0 1 1 0 0,0 0-1 0 0,0 0 1 0 0,0 0-1 0 0,0-1 1 0 0,1 1-1 0 0,-1 0 1 0 0,0 0-1 0 0,0 0 1 0 0,0 0-1 0 0,0 0 1 0 0,1 0-1 0 0,-1-1 1 0 0,0 1-1 0 0,0 0 1 0 0,0 0-1 0 0,0 0 1 0 0,1 0-1 0 0,7-4-4906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5.572"/>
    </inkml:context>
    <inkml:brush xml:id="br0">
      <inkml:brushProperty name="width" value="0.05" units="cm"/>
      <inkml:brushProperty name="height" value="0.05" units="cm"/>
      <inkml:brushProperty name="color" value="#E71224"/>
    </inkml:brush>
  </inkml:definitions>
  <inkml:trace contextRef="#ctx0" brushRef="#br0">427 0 6929 0 0,'2'1'289'0'0,"0"-1"0"0"0,-1 1 0 0 0,1-1 0 0 0,-1 1 0 0 0,1-1 0 0 0,-1 1 0 0 0,1 0 0 0 0,-1 0 0 0 0,0 0 0 0 0,1 0 0 0 0,-1 0 0 0 0,2 2 0 0 0,-2-3-261 0 0,-1 1 0 0 0,1 0 0 0 0,-1 0 0 0 0,1 0 1 0 0,-1-1-1 0 0,0 1 0 0 0,1 0 0 0 0,-1 0 0 0 0,0 0 1 0 0,0 0-1 0 0,0 0 0 0 0,1 0 0 0 0,-1 0 0 0 0,0 0 1 0 0,0 0-1 0 0,-1 1 0 0 0,0 2-128 0 0,0 1 0 0 0,0-1 0 0 0,-1 0 1 0 0,0 0-1 0 0,0 0 0 0 0,0-1 0 0 0,0 1 0 0 0,-4 4 0 0 0,2-3 144 0 0,1-1-1 0 0,-1 0 1 0 0,0 0-1 0 0,-1-1 0 0 0,1 1 1 0 0,-1-1-1 0 0,0 0 1 0 0,0 0-1 0 0,0 0 1 0 0,0-1-1 0 0,0 1 1 0 0,0-1-1 0 0,-1-1 1 0 0,1 1-1 0 0,-1-1 0 0 0,0 0 1 0 0,1 0-1 0 0,-1 0 1 0 0,0-1-1 0 0,1 0 1 0 0,-8-1-1 0 0,-14-1 552 0 0,0-1 0 0 0,0-2 0 0 0,-31-9 1 0 0,35 9-573 0 0,8 1-95 0 0,-11-2-367 0 0,0-1 0 0 0,1-1 0 0 0,-28-12 1 0 0,53 20 311 0 0,-1 0 0 0 0,1 0 0 0 0,-1-1 1 0 0,1 1-1 0 0,0 0 0 0 0,-1 0 1 0 0,1 0-1 0 0,-1-1 0 0 0,1 1 1 0 0,0 0-1 0 0,-1 0 0 0 0,1-1 1 0 0,0 1-1 0 0,-1 0 0 0 0,1 0 0 0 0,0-1 1 0 0,-1 1-1 0 0,1-1 0 0 0,0 1 1 0 0,0 0-1 0 0,-1-1 0 0 0,1 1 1 0 0,0 0-1 0 0,0-1 0 0 0,0 1 0 0 0,0-1 1 0 0,0 1-1 0 0,0-1 0 0 0,-1 1 1 0 0,1 0-1 0 0,0-1 0 0 0,0 1 1 0 0,0-1-1 0 0,0 1 0 0 0,1-1 1 0 0,-1 1-1 0 0,0-1 0 0 0,0 1 0 0 0,0 0 1 0 0,0-1-1 0 0,0 1 0 0 0,0-1 1 0 0,1 1-1 0 0,-1 0 0 0 0,0-1 1 0 0,0 1-1 0 0,1-1 0 0 0,-1 1 1 0 0,0 0-1 0 0,0 0 0 0 0,1-1 0 0 0,-1 1 1 0 0,0 0-1 0 0,1-1 0 0 0,-1 1 1 0 0,1 0-1 0 0,-1 0 0 0 0,8-6-4315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5.932"/>
    </inkml:context>
    <inkml:brush xml:id="br0">
      <inkml:brushProperty name="width" value="0.05" units="cm"/>
      <inkml:brushProperty name="height" value="0.05" units="cm"/>
      <inkml:brushProperty name="color" value="#E71224"/>
    </inkml:brush>
  </inkml:definitions>
  <inkml:trace contextRef="#ctx0" brushRef="#br0">641 3 6689 0 0,'27'-2'4516'0'0,"-9"8"-3612"0"0,-17-5-932 0 0,0 0 0 0 0,0 1-1 0 0,0-1 1 0 0,0 0-1 0 0,-1 1 1 0 0,1-1-1 0 0,0 1 1 0 0,-1-1-1 0 0,1 1 1 0 0,-1-1-1 0 0,0 1 1 0 0,1 0 0 0 0,-1-1-1 0 0,0 1 1 0 0,0-1-1 0 0,0 1 1 0 0,0 0-1 0 0,0-1 1 0 0,-1 1-1 0 0,1-1 1 0 0,0 1-1 0 0,-1-1 1 0 0,1 1-1 0 0,-1-1 1 0 0,1 1 0 0 0,-2 2-1 0 0,-1 2 131 0 0,0 1 0 0 0,0-1 0 0 0,0 1 0 0 0,-1-1 0 0 0,0 0 0 0 0,0-1-1 0 0,0 1 1 0 0,-1-1 0 0 0,0 1 0 0 0,0-1 0 0 0,0-1 0 0 0,-1 1 0 0 0,1-1 0 0 0,-1 0 0 0 0,0 0 0 0 0,0-1 0 0 0,-1 1-1 0 0,1-2 1 0 0,-1 1 0 0 0,0-1 0 0 0,1 1 0 0 0,-1-2 0 0 0,-8 2 0 0 0,-17 2 559 0 0,0-2 0 0 0,0-1-1 0 0,-60-5 1 0 0,48 2-629 0 0,29 0 31 0 0,-130 2 387 0 0,127 0-499 0 0,-1 1 0 0 0,0 1-1 0 0,1 1 1 0 0,0 0 0 0 0,-28 11 0 0 0,26-3-1486 0 0,13-7-1140 0 0,13-9-2001 0 0,2-2-597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6.392"/>
    </inkml:context>
    <inkml:brush xml:id="br0">
      <inkml:brushProperty name="width" value="0.05" units="cm"/>
      <inkml:brushProperty name="height" value="0.05" units="cm"/>
      <inkml:brushProperty name="color" value="#E71224"/>
    </inkml:brush>
  </inkml:definitions>
  <inkml:trace contextRef="#ctx0" brushRef="#br0">70 233 9386 0 0,'-23'42'2270'0'0,"16"-32"-2271"0"0,1 0 0 0 0,1 0-1 0 0,0 1 1 0 0,0 0 0 0 0,1 0 0 0 0,0 0 0 0 0,1 0-1 0 0,-2 16 1 0 0,3 1 739 0 0,2 0 0 0 0,6 56 0 0 0,-2-58 236 0 0,-2 1 1 0 0,-1-1-1 0 0,-4 47 1 0 0,-2-40-1041 0 0,2 0 0 0 0,2 0 0 0 0,0 0 0 0 0,3 0-1 0 0,1 0 1 0 0,1-1 0 0 0,1 1 0 0 0,2-1 0 0 0,17 46 0 0 0,-23-75-119 0 0,0 1 1 0 0,0-1 0 0 0,1 0-1 0 0,-1 0 1 0 0,1 0 0 0 0,0-1-1 0 0,0 1 1 0 0,0 0 0 0 0,1-1-1 0 0,-1 1 1 0 0,0-1 0 0 0,1 0-1 0 0,0 0 1 0 0,-1 0 0 0 0,1 0-1 0 0,0 0 1 0 0,0 0 0 0 0,0-1-1 0 0,5 2 1 0 0,-5-2-84 0 0,0-1 0 0 0,0 0 0 0 0,1 1 0 0 0,-1-2-1 0 0,0 1 1 0 0,0 0 0 0 0,0 0 0 0 0,0-1 0 0 0,0 0 0 0 0,0 0 0 0 0,0 0 0 0 0,0 0 0 0 0,0 0 0 0 0,0 0 0 0 0,0-1-1 0 0,0 1 1 0 0,-1-1 0 0 0,1 0 0 0 0,-1 0 0 0 0,1 0 0 0 0,2-3 0 0 0,11-11-4866 0 0</inkml:trace>
  <inkml:trace contextRef="#ctx0" brushRef="#br0" timeOffset="1">716 53 11394 0 0,'17'-12'3795'0'0,"-12"7"-3540"0"0,0 1 0 0 0,1 0 0 0 0,-1 0 0 0 0,1 0 0 0 0,0 1 0 0 0,0 0 0 0 0,0 0 0 0 0,0 0-1 0 0,1 1 1 0 0,12-3 0 0 0,-18 5-279 0 0,0 0 0 0 0,0 1 0 0 0,1-1-1 0 0,-1 1 1 0 0,0-1 0 0 0,0 1 0 0 0,0-1-1 0 0,0 1 1 0 0,0 0 0 0 0,1 0 0 0 0,-1-1-1 0 0,0 1 1 0 0,-1 0 0 0 0,1 0 0 0 0,0 0 0 0 0,0 0-1 0 0,0 0 1 0 0,-1 0 0 0 0,1 0 0 0 0,0 1-1 0 0,0 0 1 0 0,13 30-251 0 0,-12-25 234 0 0,12 33-73 0 0,-1 2 0 0 0,-3-1 0 0 0,-1 1 0 0 0,4 49 0 0 0,0 174 74 0 0,-12-210 83 0 0,0-2 151 0 0,-2-1 1 0 0,-3 1-1 0 0,-2-1 1 0 0,-2 1-1 0 0,-18 58 0 0 0,15-75-530 0 0,-1-1 0 0 0,-2-1 0 0 0,-2 0 0 0 0,-1-1-1 0 0,-2 0 1 0 0,-1-2 0 0 0,-1 0 0 0 0,-29 31 0 0 0,22-32-2605 0 0,-45 40 1 0 0,35-41-3024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40.459"/>
    </inkml:context>
    <inkml:brush xml:id="br0">
      <inkml:brushProperty name="width" value="0.05" units="cm"/>
      <inkml:brushProperty name="height" value="0.05" units="cm"/>
      <inkml:brushProperty name="color" value="#E71224"/>
    </inkml:brush>
  </inkml:definitions>
  <inkml:trace contextRef="#ctx0" brushRef="#br0">417 175 5169 0 0,'16'-34'4941'0'0,"-13"30"-4546"0"0,0-1 0 0 0,-1 1 0 0 0,1-1 0 0 0,-1 1 0 0 0,0-1 0 0 0,0 0 0 0 0,-1 0 0 0 0,0 0 0 0 0,1 0 0 0 0,-2 0 0 0 0,1-1 0 0 0,-1 1 0 0 0,1 0 0 0 0,-1 0 0 0 0,-1 0 0 0 0,1-1 0 0 0,-1 1-1 0 0,-1-7 1 0 0,1 10-338 0 0,0 0-1 0 0,0-1 0 0 0,-1 1 0 0 0,1 0 0 0 0,0 0 0 0 0,-1 0 0 0 0,1 0 0 0 0,-1 0 0 0 0,1 0 0 0 0,-1 0 1 0 0,0 0-1 0 0,0 1 0 0 0,0-1 0 0 0,0 1 0 0 0,0-1 0 0 0,0 1 0 0 0,-1 0 0 0 0,1 0 0 0 0,0 0 0 0 0,-1 0 1 0 0,1 0-1 0 0,-1 0 0 0 0,1 1 0 0 0,-1-1 0 0 0,1 1 0 0 0,-1 0 0 0 0,1 0 0 0 0,-1 0 0 0 0,1 0 0 0 0,-1 0 1 0 0,1 0-1 0 0,-5 2 0 0 0,0-1-37 0 0,0 1 1 0 0,1-1-1 0 0,-1 1 0 0 0,1 1 1 0 0,0-1-1 0 0,0 1 1 0 0,0 1-1 0 0,0-1 1 0 0,0 1-1 0 0,1 0 0 0 0,-8 6 1 0 0,-12 18 21 0 0,2 0 0 0 0,0 2 0 0 0,2 1 0 0 0,1 1 1 0 0,1 0-1 0 0,-26 66 0 0 0,43-94-5 0 0,1 1 0 0 0,-1 0 0 0 0,1 0 0 0 0,0 0-1 0 0,0 0 1 0 0,0 0 0 0 0,1 0 0 0 0,-1 0 0 0 0,1 0 0 0 0,1 0 0 0 0,-1 1 0 0 0,1-1 0 0 0,-1 0 0 0 0,2 0-1 0 0,1 5 1 0 0,-2-8-13 0 0,0 1 0 0 0,0-1-1 0 0,1 0 1 0 0,-1 1 0 0 0,1-1 0 0 0,0 0-1 0 0,0 0 1 0 0,-1 0 0 0 0,1 0 0 0 0,0-1-1 0 0,1 1 1 0 0,-1-1 0 0 0,0 1 0 0 0,0-1-1 0 0,1 0 1 0 0,-1 1 0 0 0,1-1-1 0 0,-1 0 1 0 0,1-1 0 0 0,-1 1 0 0 0,1 0-1 0 0,0-1 1 0 0,-1 0 0 0 0,1 1 0 0 0,0-1-1 0 0,0 0 1 0 0,-1 0 0 0 0,1-1-1 0 0,0 1 1 0 0,3-1 0 0 0,2-1 7 0 0,0 0 0 0 0,0-1 0 0 0,0 0 0 0 0,0 0 0 0 0,0-1 0 0 0,-1 0 0 0 0,1 0 0 0 0,-1-1 0 0 0,0 0 0 0 0,-1 0 1 0 0,1 0-1 0 0,-1-1 0 0 0,0 0 0 0 0,0 0 0 0 0,-1-1 0 0 0,1 0 0 0 0,-2 0 0 0 0,5-7 0 0 0,9-17 5 0 0,-2 0-1 0 0,24-64 1 0 0,-32 76-42 0 0,-1 0 1 0 0,-1 0-1 0 0,-1-1 1 0 0,-1 0-1 0 0,4-34 1 0 0,-26 98-285 0 0,-18 100 273 0 0,-29 242-1 0 0,50-163-30 0 0,-4 33 57 0 0,17-243 0 0 0,-1-1 0 0 0,1 1 0 0 0,-2-1 0 0 0,0 0 0 0 0,0 0 1 0 0,-1 0-1 0 0,-8 13 0 0 0,12-23-2 0 0,-1 1 0 0 0,1-1 0 0 0,-1 0 0 0 0,0 1 0 0 0,1-1 0 0 0,-1 0 0 0 0,-1 0 0 0 0,1-1 0 0 0,0 1-1 0 0,0 0 1 0 0,-1-1 0 0 0,1 1 0 0 0,0-1 0 0 0,-1 0 0 0 0,0 0 0 0 0,1 0 0 0 0,-1 0 0 0 0,0 0 0 0 0,1 0 0 0 0,-1-1 0 0 0,0 1 0 0 0,0-1 0 0 0,0 0 0 0 0,1 0 0 0 0,-1 0 0 0 0,0 0 0 0 0,0-1 0 0 0,0 1 0 0 0,1-1-1 0 0,-1 1 1 0 0,0-1 0 0 0,0 0 0 0 0,1 0 0 0 0,-1 0 0 0 0,1-1 0 0 0,-1 1 0 0 0,1 0 0 0 0,-3-3 0 0 0,-6-4 26 0 0,0 0 1 0 0,1 0-1 0 0,1-1 1 0 0,0 0-1 0 0,0-1 0 0 0,0 0 1 0 0,1 0-1 0 0,1-1 0 0 0,0 0 1 0 0,0 0-1 0 0,1 0 1 0 0,0-1-1 0 0,-4-15 0 0 0,3 7-44 0 0,1 0 0 0 0,1 0 0 0 0,0 0 0 0 0,2-1 0 0 0,0 1 0 0 0,1-1 0 0 0,2-33 0 0 0,1 44-225 0 0,0-1 0 0 0,1 1 0 0 0,0 0 0 0 0,1 0-1 0 0,0 0 1 0 0,1 0 0 0 0,5-11 0 0 0,-6 15-372 0 0,0 1 0 0 0,1-1 0 0 0,0 1 0 0 0,0 0 1 0 0,6-7-1 0 0,-6 9-345 0 0,0 0 1 0 0,0 0-1 0 0,0 0 1 0 0,0 0-1 0 0,0 1 1 0 0,0 0-1 0 0,9-4 1 0 0,1 2-5111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18.995"/>
    </inkml:context>
    <inkml:brush xml:id="br0">
      <inkml:brushProperty name="width" value="0.05" units="cm"/>
      <inkml:brushProperty name="height" value="0.05" units="cm"/>
      <inkml:brushProperty name="color" value="#E71224"/>
    </inkml:brush>
  </inkml:definitions>
  <inkml:trace contextRef="#ctx0" brushRef="#br0">181 157 3161 0 0,'-46'0'4539'0'0,"1"0"-3548"0"0,-45-1-867 0 0,135-3 3679 0 0,-29 1-3572 0 0,0 1 0 0 0,0 1 0 0 0,17 1 0 0 0,183 35-490 0 0,-55-7 167 0 0,-26-7-64 0 0,79 9 86 0 0,-194-27-155 0 0,0-2 0 0 0,0 0 0 0 0,0-1-1 0 0,0-1 1 0 0,-1-1 0 0 0,1-1 0 0 0,0-1-1 0 0,-1 0 1 0 0,35-14 0 0 0,-52 18 207 0 0,-1-1 1 0 0,1 1-1 0 0,0-1 0 0 0,-1 0 1 0 0,1 0-1 0 0,-1 0 0 0 0,1 0 1 0 0,-1 0-1 0 0,1 0 0 0 0,-1 0 1 0 0,0 0-1 0 0,0 0 0 0 0,1-1 1 0 0,-1 1-1 0 0,0-1 0 0 0,0 1 1 0 0,0-1-1 0 0,-1 1 1 0 0,1-1-1 0 0,0 1 0 0 0,0-1 1 0 0,-1 0-1 0 0,1 1 0 0 0,-1-1 1 0 0,1-3-1 0 0,-2 3 20 0 0,1-1 0 0 0,-1 0 0 0 0,0 0 0 0 0,1 1 0 0 0,-1-1 0 0 0,-1 0 0 0 0,1 1 0 0 0,0-1 0 0 0,-1 1 0 0 0,1 0 0 0 0,-1-1 0 0 0,0 1 0 0 0,1 0 0 0 0,-4-3 0 0 0,-7-6 55 0 0,0 1 0 0 0,-1-1 0 0 0,0 2 0 0 0,-18-10 0 0 0,0 2 61 0 0,14 8 183 0 0,1 0 0 0 0,0-1-1 0 0,1 0 1 0 0,-22-20 0 0 0,37 30-264 0 0,-1 0-1 0 0,1 0 1 0 0,0 0 0 0 0,-1 0 0 0 0,1-1 0 0 0,0 1 0 0 0,0 0 0 0 0,-1 0 0 0 0,1 0 0 0 0,0-1 0 0 0,0 1 0 0 0,-1 0 0 0 0,1 0-1 0 0,0-1 1 0 0,0 1 0 0 0,0 0 0 0 0,0 0 0 0 0,-1-1 0 0 0,1 1 0 0 0,0 0 0 0 0,0-1 0 0 0,0 1 0 0 0,0 0 0 0 0,0-1 0 0 0,0 1-1 0 0,0 0 1 0 0,0-1 0 0 0,0 1 0 0 0,0 0 0 0 0,0-1 0 0 0,0 1 0 0 0,0 0 0 0 0,0-1 0 0 0,0 1 0 0 0,0 0 0 0 0,0 0 0 0 0,0-1-1 0 0,0 1 1 0 0,1 0 0 0 0,-1-1 0 0 0,16 0 420 0 0,28 10-619 0 0,-39-8 247 0 0,88 22-21 0 0,166 65-1 0 0,-253-85-33 0 0,1-1 0 0 0,-1 1-1 0 0,0 1 1 0 0,0 0 0 0 0,0-1 0 0 0,0 2 0 0 0,-1-1 0 0 0,0 1-1 0 0,0 0 1 0 0,0 0 0 0 0,8 11 0 0 0,-11-14-17 0 0,-1 1 0 0 0,0-1 0 0 0,0 1 1 0 0,0 0-1 0 0,0 0 0 0 0,-1-1 0 0 0,1 1 1 0 0,-1 0-1 0 0,1 0 0 0 0,-1 0 0 0 0,0 0 1 0 0,0 0-1 0 0,-1 0 0 0 0,1-1 0 0 0,0 1 1 0 0,-1 0-1 0 0,0 0 0 0 0,1 0 0 0 0,-1-1 1 0 0,0 1-1 0 0,-1 0 0 0 0,1-1 0 0 0,0 1 1 0 0,-1-1-1 0 0,1 1 0 0 0,-1-1 0 0 0,0 0 1 0 0,0 0-1 0 0,0 0 0 0 0,0 0 0 0 0,-3 2 1 0 0,-5 6-200 0 0,-1-2 0 0 0,0 0 0 0 0,0 0 0 0 0,-1-1 0 0 0,0 0 0 0 0,-24 9 0 0 0,-84 24-5295 0 0,98-34 3974 0 0,-9 4-3852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6:33.293"/>
    </inkml:context>
    <inkml:brush xml:id="br0">
      <inkml:brushProperty name="width" value="0.05" units="cm"/>
      <inkml:brushProperty name="height" value="0.05" units="cm"/>
      <inkml:brushProperty name="color" value="#E71224"/>
    </inkml:brush>
  </inkml:definitions>
  <inkml:trace contextRef="#ctx0" brushRef="#br0">5072 50 7050 0 0,'-2'3'184'0'0,"-1"0"0"0"0,1 0 1 0 0,-1-1-1 0 0,0 1 0 0 0,0-1 1 0 0,0 1-1 0 0,0-1 0 0 0,-1 0 1 0 0,1-1-1 0 0,-1 1 0 0 0,1 0 1 0 0,-7 1-1 0 0,-52 12 5 0 0,23-7 82 0 0,28-5-232 0 0,0 0-1 0 0,0 1 1 0 0,0 1 0 0 0,0 0 0 0 0,1 0-1 0 0,0 1 1 0 0,0 0 0 0 0,0 1-1 0 0,-10 9 1 0 0,14-10 35 0 0,0 1 0 0 0,1 0 0 0 0,0 0 0 0 0,0 0 0 0 0,0 0-1 0 0,1 1 1 0 0,0 0 0 0 0,0-1 0 0 0,1 2 0 0 0,0-1 0 0 0,0 0 0 0 0,1 1 0 0 0,-2 8 0 0 0,4-14-49 0 0,-10 53 496 0 0,-27 91 0 0 0,32-132-435 0 0,-1 0 0 0 0,0 0 0 0 0,-1-1 0 0 0,0 0 0 0 0,-1 0 0 0 0,-1-1 0 0 0,0 0 0 0 0,-1-1 0 0 0,0 0 0 0 0,-1 0 0 0 0,-13 11 0 0 0,22-21-38 0 0,-1 0 0 0 0,0 1 0 0 0,-1-1 0 0 0,1 0 0 0 0,0 0 0 0 0,0-1 0 0 0,-1 1 0 0 0,1-1 0 0 0,-1 0 0 0 0,0 1 0 0 0,1-2 0 0 0,-1 1 0 0 0,0 0 0 0 0,-4 0 0 0 0,5-2 0 0 0,1 1 1 0 0,-1-1 0 0 0,1 0 0 0 0,0 1 0 0 0,-1-1 0 0 0,1 0 0 0 0,0 0-1 0 0,0-1 1 0 0,0 1 0 0 0,0 0 0 0 0,0-1 0 0 0,0 1 0 0 0,0-1-1 0 0,0 0 1 0 0,0 1 0 0 0,1-1 0 0 0,-1 0 0 0 0,1 0 0 0 0,-1 0-1 0 0,1 0 1 0 0,0-1 0 0 0,-2-2 0 0 0,-27-55 255 0 0,13 25-460 0 0,-1 1 0 0 0,-2 0 0 0 0,-35-44 0 0 0,26 41 95 0 0,-3 2 0 0 0,-1 1 1 0 0,-1 1-1 0 0,-2 2 0 0 0,-1 2 0 0 0,-61-36 0 0 0,67 47 11 0 0,-2 2-1 0 0,0 1 1 0 0,-1 1-1 0 0,-1 2 1 0 0,0 2 0 0 0,-48-9-1 0 0,-236-15-205 0 0,275 33 334 0 0,-1 2 0 0 0,1 2 1 0 0,0 1-1 0 0,0 3 0 0 0,-52 14 0 0 0,66-11-52 0 0,0 1-1 0 0,0 2 1 0 0,1 1-1 0 0,-50 33 1 0 0,-96 87 31 0 0,166-127-56 0 0,-5 4 35 0 0,-1 0 0 0 0,-1-2 0 0 0,1 1 0 0 0,-2-2 0 0 0,1 0 0 0 0,-29 9 0 0 0,-3-4 152 0 0,-54 8 1 0 0,24-6-79 0 0,17 1-7 0 0,34-9 121 0 0,-39 7 1 0 0,66-14-181 0 0,-1 0 1 0 0,0 0 0 0 0,0 0-1 0 0,0-1 1 0 0,1 1 0 0 0,-1 0-1 0 0,0 0 1 0 0,1-1-1 0 0,-1 1 1 0 0,0 0 0 0 0,0-1-1 0 0,1 1 1 0 0,-1-1 0 0 0,1 1-1 0 0,-1-1 1 0 0,0 1-1 0 0,1-1 1 0 0,-1 0 0 0 0,1 1-1 0 0,-1-1 1 0 0,1 0 0 0 0,0 1-1 0 0,-1-1 1 0 0,1 0 0 0 0,-1-1-1 0 0,-11-28 220 0 0,-1 0-209 0 0,3 15-57 0 0,-1 1 0 0 0,-1 0 0 0 0,-1 0 1 0 0,0 2-1 0 0,0 0 0 0 0,-1 0 1 0 0,-1 1-1 0 0,-30-17 0 0 0,22 16-20 0 0,0 2 0 0 0,-1 0 0 0 0,0 2 0 0 0,-1 1 0 0 0,-41-7 0 0 0,-11 6-21 0 0,-1 3 0 0 0,0 4 0 0 0,-90 9-1 0 0,121-5 65 0 0,-29 5-54 0 0,-1 3 0 0 0,1 3 1 0 0,-141 47-1 0 0,145-38 128 0 0,-1-3 0 0 0,-1-3 1 0 0,0-3-1 0 0,-147 7 0 0 0,-117-49-1793 0 0,272 19-2197 0 0,43 6 1421 0 0,0-3-3467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21.643"/>
    </inkml:context>
    <inkml:brush xml:id="br0">
      <inkml:brushProperty name="width" value="0.05" units="cm"/>
      <inkml:brushProperty name="height" value="0.05" units="cm"/>
      <inkml:brushProperty name="color" value="#E71224"/>
    </inkml:brush>
  </inkml:definitions>
  <inkml:trace contextRef="#ctx0" brushRef="#br0">2484 254 3801 0 0,'-24'-123'3442'0'0,"24"116"-3052"0"0,0 1 1 0 0,1 0-1 0 0,-1-1 1 0 0,1 1-1 0 0,1 0 1 0 0,-1 0-1 0 0,1 0 1 0 0,5-10 0 0 0,-2 1 1275 0 0,-5 15-1662 0 0,0-1 0 0 0,-1 1 0 0 0,1-1 0 0 0,0 0-1 0 0,0 1 1 0 0,-1-1 0 0 0,1 1 0 0 0,0-1 0 0 0,-1 1 0 0 0,1-1 0 0 0,0 1 0 0 0,-1-1 0 0 0,1 1-1 0 0,-1-1 1 0 0,1 1 0 0 0,-1 0 0 0 0,1-1 0 0 0,-1 1 0 0 0,1 0 0 0 0,-1-1 0 0 0,1 1 0 0 0,-1 0 0 0 0,1 0-1 0 0,-1-1 1 0 0,0 1 0 0 0,1 0 0 0 0,-1 0 0 0 0,1 0 0 0 0,-1 0 0 0 0,0 0 0 0 0,1 0 0 0 0,-2 0-1 0 0,-25-4-142 0 0,25 4 155 0 0,-375-21 29 0 0,146 12 232 0 0,82 4-104 0 0,-258 25 0 0 0,289-7 335 0 0,0-7 0 0 0,-201-12-1 0 0,254-1-54 0 0,-359-18 1971 0 0,405 26-2310 0 0,0 0 0 0 0,0 2 0 0 0,0 0 0 0 0,-36 11 0 0 0,47-11-315 0 0,1 0-1 0 0,0 0 1 0 0,0 1 0 0 0,0 0 0 0 0,0 0 0 0 0,-8 7 0 0 0,11-7-326 0 0,1-1 0 0 0,0 0 0 0 0,-1 1 0 0 0,1 0 0 0 0,1-1-1 0 0,-1 1 1 0 0,0 0 0 0 0,1 1 0 0 0,0-1 0 0 0,0 0 0 0 0,-2 8 0 0 0,3-3-1461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22.177"/>
    </inkml:context>
    <inkml:brush xml:id="br0">
      <inkml:brushProperty name="width" value="0.05" units="cm"/>
      <inkml:brushProperty name="height" value="0.05" units="cm"/>
      <inkml:brushProperty name="color" value="#E71224"/>
    </inkml:brush>
  </inkml:definitions>
  <inkml:trace contextRef="#ctx0" brushRef="#br0">1448 100 10450 0 0,'1'-1'581'0'0,"17"-16"3730"0"0,-16 15-4276 0 0,0 0-1 0 0,0 0 0 0 0,1 0 1 0 0,-1 1-1 0 0,0-1 1 0 0,1 1-1 0 0,-1-1 0 0 0,1 1 1 0 0,-1 0-1 0 0,6-2 1 0 0,-7 3-63 0 0,-1 0 1 0 0,0 0-1 0 0,1 0 1 0 0,-1 0-1 0 0,0 0 1 0 0,1 0 0 0 0,-1 0-1 0 0,0 0 1 0 0,0 0-1 0 0,1 0 1 0 0,-1 0-1 0 0,0 0 1 0 0,1 0-1 0 0,-1 0 1 0 0,0 0 0 0 0,1 1-1 0 0,-1-1 1 0 0,0 0-1 0 0,0 0 1 0 0,1 0-1 0 0,-1 0 1 0 0,0 0-1 0 0,0 1 1 0 0,1-1 0 0 0,-1 0-1 0 0,0 0 1 0 0,0 1-1 0 0,0-1 1 0 0,0 0-1 0 0,1 0 1 0 0,-1 1-1 0 0,0-1 1 0 0,0 0 0 0 0,0 0-1 0 0,0 1 1 0 0,0-1-1 0 0,1 1 1 0 0,-7 11-654 0 0,-15 8 580 0 0,17-18 182 0 0,0-1 0 0 0,0 0 0 0 0,0 0-1 0 0,0 0 1 0 0,-1 0 0 0 0,1-1 0 0 0,0 0-1 0 0,0 0 1 0 0,-1 0 0 0 0,1 0 0 0 0,0-1-1 0 0,-7-1 1 0 0,-53-17 706 0 0,45 13-577 0 0,-58-18 373 0 0,-86-15-1 0 0,123 32-531 0 0,0 2 0 0 0,0 2 0 0 0,-1 2 1 0 0,-45 4-1 0 0,80-3-47 0 0,-120 12 164 0 0,-227-8 0 0 0,306-8-45 0 0,18 0-1 0 0,0 2 0 0 0,-1 0 0 0 0,0 3 1 0 0,1 0-1 0 0,-41 7 0 0 0,67-7-169 0 0,0 0 1 0 0,-1 1-1 0 0,1-1 1 0 0,0 0-1 0 0,0 1 1 0 0,0 0-1 0 0,0 0 1 0 0,1 0-1 0 0,-1 0 1 0 0,0 0-1 0 0,1 0 0 0 0,-1 1 1 0 0,-3 4-1 0 0,-21 40-3453 0 0,8-10-2253 0 0,8-23-357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0.526"/>
    </inkml:context>
    <inkml:brush xml:id="br0">
      <inkml:brushProperty name="width" value="0.05" units="cm"/>
      <inkml:brushProperty name="height" value="0.05" units="cm"/>
      <inkml:brushProperty name="color" value="#E71224"/>
    </inkml:brush>
  </inkml:definitions>
  <inkml:trace contextRef="#ctx0" brushRef="#br0">1 27 6745 0 0,'1'-2'110'0'0,"0"1"0"0"0,0-1 0 0 0,0 0-1 0 0,1 0 1 0 0,-1 1 0 0 0,0-1 0 0 0,1 1-1 0 0,-1-1 1 0 0,1 1 0 0 0,0 0-1 0 0,-1-1 1 0 0,1 1 0 0 0,0 0 0 0 0,0 0-1 0 0,0 0 1 0 0,0 0 0 0 0,0 1 0 0 0,0-1-1 0 0,0 1 1 0 0,0-1 0 0 0,0 1 0 0 0,3-1-1 0 0,-3 2-23 0 0,1-1 0 0 0,-1 1 0 0 0,1-1 0 0 0,-1 1 0 0 0,1 0 1 0 0,-1 0-1 0 0,0 1 0 0 0,1-1 0 0 0,-1 0 0 0 0,0 1 0 0 0,0-1 0 0 0,0 1 0 0 0,0 0 0 0 0,0-1 0 0 0,2 5 0 0 0,3 2 46 0 0,-1 0 0 0 0,0 0 0 0 0,-1 1 0 0 0,0 0 0 0 0,-1 0 0 0 0,0 1 0 0 0,0-1 0 0 0,2 11 1 0 0,-1 3-61 0 0,-2 0 1 0 0,0 1 0 0 0,-2-1-1 0 0,-1 28 1 0 0,-14 95 91 0 0,6-78-131 0 0,-7 13 3 0 0,10-63-3 0 0,1-1 0 0 0,1 1 0 0 0,1 0 0 0 0,0 0 0 0 0,2 0 0 0 0,1 24-1 0 0,0-35 10 0 0,1 0 0 0 0,0 0 0 0 0,0 0 0 0 0,0-1 0 0 0,1 1 0 0 0,0-1 0 0 0,0 0 0 0 0,1 0 0 0 0,0 0 0 0 0,0 0 0 0 0,7 8 0 0 0,-3-6 24 0 0,1 0 0 0 0,0-1 1 0 0,0 1-1 0 0,0-2 0 0 0,1 0 1 0 0,15 8-1 0 0,2-3 63 0 0,0 0 0 0 0,0-2 0 0 0,1-1 0 0 0,50 7 0 0 0,-56-11-116 0 0,1-2 1 0 0,0 0 0 0 0,-1-1 0 0 0,1-2-1 0 0,0 0 1 0 0,34-7 0 0 0,-50 7-277 0 0,0 0 0 0 0,-1-1 0 0 0,1 0 0 0 0,-1-1-1 0 0,1 1 1 0 0,-1-1 0 0 0,0 0 0 0 0,0-1 0 0 0,0 1 0 0 0,-1-1 0 0 0,1 0 0 0 0,-1-1 0 0 0,0 1 0 0 0,0-1 0 0 0,-1 0-1 0 0,1-1 1 0 0,-1 1 0 0 0,0-1 0 0 0,0 1 0 0 0,-1-1 0 0 0,0 0 0 0 0,0-1 0 0 0,0 1 0 0 0,-1 0 0 0 0,3-12 0 0 0,-2-3-4698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0.939"/>
    </inkml:context>
    <inkml:brush xml:id="br0">
      <inkml:brushProperty name="width" value="0.05" units="cm"/>
      <inkml:brushProperty name="height" value="0.05" units="cm"/>
      <inkml:brushProperty name="color" value="#E71224"/>
    </inkml:brush>
  </inkml:definitions>
  <inkml:trace contextRef="#ctx0" brushRef="#br0">955 178 7602 0 0,'-7'-10'927'0'0,"0"-1"-480"0"0,-1-1-1 0 0,0 1 0 0 0,-1 0 0 0 0,0 1 0 0 0,-17-15 0 0 0,15 16-432 0 0,0 1 0 0 0,0 0 0 0 0,-1 0-1 0 0,-1 1 1 0 0,-17-7 0 0 0,21 11-14 0 0,1 0-1 0 0,-1 1 1 0 0,0 0 0 0 0,0 1 0 0 0,-1 0-1 0 0,1 0 1 0 0,0 1 0 0 0,0 0 0 0 0,-12 2-1 0 0,-37 1 366 0 0,0-2-1 0 0,-116-14 0 0 0,-23 0-199 0 0,183 13-196 0 0,-6-1-320 0 0,-1 1 1 0 0,1 1-1 0 0,0 1 0 0 0,0 0 1 0 0,0 2-1 0 0,-30 9 0 0 0,49-13 248 0 0,0 0-1 0 0,0 0 0 0 0,0 1 1 0 0,0-1-1 0 0,0 1 1 0 0,0-1-1 0 0,0 1 1 0 0,0-1-1 0 0,0 1 1 0 0,0-1-1 0 0,1 1 0 0 0,-1 0 1 0 0,0-1-1 0 0,1 1 1 0 0,-1 0-1 0 0,0 0 1 0 0,1 0-1 0 0,-1-1 1 0 0,1 1-1 0 0,-1 0 0 0 0,1 0 1 0 0,-1 2-1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1.363"/>
    </inkml:context>
    <inkml:brush xml:id="br0">
      <inkml:brushProperty name="width" value="0.05" units="cm"/>
      <inkml:brushProperty name="height" value="0.05" units="cm"/>
      <inkml:brushProperty name="color" value="#E71224"/>
    </inkml:brush>
  </inkml:definitions>
  <inkml:trace contextRef="#ctx0" brushRef="#br0">642 136 10258 0 0,'0'-1'159'0'0,"-1"0"0"0"0,1 0-1 0 0,0-1 1 0 0,-1 1-1 0 0,1 0 1 0 0,-1 0 0 0 0,1 0-1 0 0,-1 0 1 0 0,0 0 0 0 0,1 0-1 0 0,-1 0 1 0 0,0 0 0 0 0,0 0-1 0 0,1 0 1 0 0,-1 1 0 0 0,0-1-1 0 0,0 0 1 0 0,0 1 0 0 0,0-1-1 0 0,0 0 1 0 0,0 1 0 0 0,-1-1-1 0 0,1 1 1 0 0,0-1 0 0 0,0 1-1 0 0,0 0 1 0 0,0 0 0 0 0,-1-1-1 0 0,1 1 1 0 0,0 0 0 0 0,-2 0-1 0 0,-45-2-820 0 0,38 3 1015 0 0,-219-6-1555 0 0,173 1 84 0 0,0-2-1 0 0,-58-15 1 0 0,114 21 1114 0 0,-57-18-930 0 0,54 18 890 0 0,0-1 0 0 0,1 0-1 0 0,-1-1 1 0 0,1 1 0 0 0,-1 0 0 0 0,1-1-1 0 0,-1 1 1 0 0,1-1 0 0 0,0 0-1 0 0,0 0 1 0 0,0 0 0 0 0,0 0 0 0 0,0 0-1 0 0,0 0 1 0 0,1-1 0 0 0,-1 1-1 0 0,1 0 1 0 0,-2-4 0 0 0,4-8-2255 0 0,4 6-2772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1.755"/>
    </inkml:context>
    <inkml:brush xml:id="br0">
      <inkml:brushProperty name="width" value="0.05" units="cm"/>
      <inkml:brushProperty name="height" value="0.05" units="cm"/>
      <inkml:brushProperty name="color" value="#E71224"/>
    </inkml:brush>
  </inkml:definitions>
  <inkml:trace contextRef="#ctx0" brushRef="#br0">555 1 9018 0 0,'1'0'219'0'0,"1"0"0"0"0,-1 0 0 0 0,0 1 0 0 0,0-1 0 0 0,0 0-1 0 0,0 1 1 0 0,0-1 0 0 0,0 1 0 0 0,0-1 0 0 0,0 1 0 0 0,0-1 0 0 0,0 1 0 0 0,0 0 0 0 0,0 0 0 0 0,1 1 0 0 0,-2-2-185 0 0,0 0 0 0 0,0 1 0 0 0,0-1 0 0 0,0 0 0 0 0,0 1 0 0 0,0-1-1 0 0,0 1 1 0 0,0-1 0 0 0,0 0 0 0 0,0 1 0 0 0,0-1 0 0 0,0 0 0 0 0,-1 1 0 0 0,1-1 0 0 0,0 0 0 0 0,0 1 0 0 0,0-1 0 0 0,0 0 0 0 0,-1 1 0 0 0,1-1 0 0 0,0 0 0 0 0,0 0 0 0 0,-1 1 0 0 0,1-1 0 0 0,0 0 0 0 0,-1 0 0 0 0,1 1 0 0 0,0-1-1 0 0,0 0 1 0 0,-1 0 0 0 0,-37 17-219 0 0,37-17 207 0 0,-17 6-244 0 0,0-2 0 0 0,-1 0 1 0 0,1 0-1 0 0,-1-2 0 0 0,0 0 1 0 0,0-1-1 0 0,-22-3 0 0 0,-15-3-799 0 0,-59-15-1 0 0,-53-6-99 0 0,158 26-72 0 0,2 0-3469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2.161"/>
    </inkml:context>
    <inkml:brush xml:id="br0">
      <inkml:brushProperty name="width" value="0.05" units="cm"/>
      <inkml:brushProperty name="height" value="0.05" units="cm"/>
      <inkml:brushProperty name="color" value="#E71224"/>
    </inkml:brush>
  </inkml:definitions>
  <inkml:trace contextRef="#ctx0" brushRef="#br0">955 77 10186 0 0,'1'-5'951'0'0,"1"-1"-333"0"0,-1 0 1 0 0,0 0-1 0 0,0 0 0 0 0,-1 0 1 0 0,0-1-1 0 0,0-6 0 0 0,0 12-617 0 0,-1 0 0 0 0,1 0 0 0 0,0 0 0 0 0,-1 0 0 0 0,1 0 0 0 0,-1 0 0 0 0,1 0 0 0 0,-1 0 0 0 0,1 0-1 0 0,-1 0 1 0 0,0 0 0 0 0,1 0 0 0 0,-1 0 0 0 0,0 1 0 0 0,0-1 0 0 0,0 0 0 0 0,1 0 0 0 0,-1 1 0 0 0,0-1 0 0 0,0 1 0 0 0,0-1-1 0 0,0 1 1 0 0,0-1 0 0 0,0 1 0 0 0,0 0 0 0 0,0-1 0 0 0,-1 1 0 0 0,1 0 0 0 0,0 0 0 0 0,0 0 0 0 0,0 0 0 0 0,0 0 0 0 0,0 0-1 0 0,0 0 1 0 0,0 0 0 0 0,-1 0 0 0 0,1 0 0 0 0,0 1 0 0 0,0-1 0 0 0,0 0 0 0 0,0 1 0 0 0,-1 0 0 0 0,-89 24-1077 0 0,57-14 1210 0 0,-1-1 0 0 0,-1-2 0 0 0,0-1 0 0 0,-64 3 0 0 0,61-10 150 0 0,-1 2 0 0 0,1 1-1 0 0,0 2 1 0 0,-58 16 0 0 0,68-11-262 0 0,0 0 1 0 0,0 2-1 0 0,-42 24 1 0 0,19-1-164 0 0,38-25-655 0 0,0 0 0 0 0,-1-1 0 0 0,0-1 0 0 0,-24 11 0 0 0,38-19 710 0 0,0 0 0 0 0,1 1 1 0 0,-1-1-1 0 0,0 0 0 0 0,1 0 1 0 0,-1 0-1 0 0,0 0 0 0 0,1 1 0 0 0,-1-1 1 0 0,0 0-1 0 0,1 0 0 0 0,-1 0 1 0 0,0-1-1 0 0,0 1 0 0 0,1 0 1 0 0,-1 0-1 0 0,0 0 0 0 0,1 0 1 0 0,-1-1-1 0 0,0 1 0 0 0,1 0 1 0 0,-1 0-1 0 0,1-1 0 0 0,-1 1 0 0 0,0-1 1 0 0,1 1-1 0 0,-1 0 0 0 0,1-1 1 0 0,-1 1-1 0 0,1-1 0 0 0,-1-1 1 0 0,-6-21-2264 0 0,6 10-2678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2.540"/>
    </inkml:context>
    <inkml:brush xml:id="br0">
      <inkml:brushProperty name="width" value="0.05" units="cm"/>
      <inkml:brushProperty name="height" value="0.05" units="cm"/>
      <inkml:brushProperty name="color" value="#E71224"/>
    </inkml:brush>
  </inkml:definitions>
  <inkml:trace contextRef="#ctx0" brushRef="#br0">41 0 10506 0 0,'1'0'152'0'0,"-1"0"0"0"0,1 0 0 0 0,-1 0 0 0 0,1 0 0 0 0,0 0 1 0 0,-1 0-1 0 0,1 1 0 0 0,-1-1 0 0 0,1 0 0 0 0,-1 0 0 0 0,1 0 0 0 0,-1 1 0 0 0,1-1 0 0 0,-1 0 0 0 0,1 0 0 0 0,-1 1 0 0 0,1-1 0 0 0,-1 0 0 0 0,1 1 0 0 0,-1-1 0 0 0,0 1 0 0 0,1-1 0 0 0,-1 0 0 0 0,0 1 0 0 0,1-1 0 0 0,-1 1 1 0 0,0-1-1 0 0,0 1 0 0 0,1-1 0 0 0,-1 1 0 0 0,0 0 0 0 0,0-1 0 0 0,0 1 0 0 0,0-1 0 0 0,0 1 0 0 0,0-1 0 0 0,1 1 0 0 0,-1-1 0 0 0,-1 1 0 0 0,1 0 0 0 0,6 38-1118 0 0,-4-23 1369 0 0,6 29-438 0 0,-1 1 0 0 0,-3 0 0 0 0,-2 0 0 0 0,-1 0 0 0 0,-9 72 0 0 0,-26 69 195 0 0,3-18-1850 0 0,20-55-3850 0 0,10-77-220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41.707"/>
    </inkml:context>
    <inkml:brush xml:id="br0">
      <inkml:brushProperty name="width" value="0.05" units="cm"/>
      <inkml:brushProperty name="height" value="0.05" units="cm"/>
      <inkml:brushProperty name="color" value="#E71224"/>
    </inkml:brush>
  </inkml:definitions>
  <inkml:trace contextRef="#ctx0" brushRef="#br0">897 41 7754 0 0,'0'-1'152'0'0,"1"0"0"0"0,-1 0 0 0 0,1 0 0 0 0,-1 0 0 0 0,0 0 1 0 0,1-1-1 0 0,-1 1 0 0 0,0 0 0 0 0,0 0 0 0 0,0 0 0 0 0,0 0 1 0 0,0 0-1 0 0,0 0 0 0 0,0-1 0 0 0,0 1 0 0 0,0 0 0 0 0,0 0 1 0 0,-1 0-1 0 0,1 0 0 0 0,0 0 0 0 0,-1 0 0 0 0,1 0 0 0 0,-1 0 1 0 0,0 0-1 0 0,1 0 0 0 0,-1 0 0 0 0,-1-1 0 0 0,0 0-6 0 0,-1 1 0 0 0,1 0 0 0 0,-1 0 0 0 0,1 0 1 0 0,-1 0-1 0 0,1 1 0 0 0,-1-1 0 0 0,0 1 0 0 0,0-1 0 0 0,1 1 0 0 0,-4 0 0 0 0,-53-1 1125 0 0,-84 10-1 0 0,70-4-1142 0 0,-491 46-40 0 0,544-45-1188 0 0,21-1-804 0 0,10-1-114 0 0,46 5-3148 0 0,-38-8 158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1.226"/>
    </inkml:context>
    <inkml:brush xml:id="br0">
      <inkml:brushProperty name="width" value="0.05" units="cm"/>
      <inkml:brushProperty name="height" value="0.05" units="cm"/>
      <inkml:brushProperty name="color" value="#E71224"/>
    </inkml:brush>
  </inkml:definitions>
  <inkml:trace contextRef="#ctx0" brushRef="#br0">771 54 9522 0 0,'23'-18'4578'0'0,"-20"16"-4394"0"0,-1 0 0 0 0,1-1 0 0 0,-1 1-1 0 0,0-1 1 0 0,0 1 0 0 0,0-1 0 0 0,0 0 0 0 0,-1 0 0 0 0,1 0-1 0 0,-1 0 1 0 0,2-4 0 0 0,-67 30-121 0 0,18-9-61 0 0,2 2 1 0 0,0 2-1 0 0,1 2 0 0 0,-71 45 1 0 0,65-33-443 0 0,-1-3 1 0 0,-2-2-1 0 0,0-2 0 0 0,-2-3 1 0 0,-101 28-1 0 0,152-49 259 0 0,-26 8-307 0 0,27-9 329 0 0,1 0 1 0 0,0 1 0 0 0,0-1 0 0 0,0 1-1 0 0,0-1 1 0 0,0 0 0 0 0,0 1 0 0 0,0 0-1 0 0,0-1 1 0 0,0 1 0 0 0,0 0 0 0 0,0-1-1 0 0,0 1 1 0 0,1 0 0 0 0,-1 0 0 0 0,0 0 0 0 0,0-1-1 0 0,1 1 1 0 0,-1 1 0 0 0,2-1 33 0 0,-1 0 0 0 0,1-1 0 0 0,1 1 1 0 0,-1 0-1 0 0,0-1 0 0 0,0 0 0 0 0,0 1 0 0 0,0-1 1 0 0,0 1-1 0 0,0-1 0 0 0,0 0 0 0 0,0 0 0 0 0,1 0 1 0 0,-1 0-1 0 0,0 0 0 0 0,0 0 0 0 0,2 0 1 0 0,2 0-908 0 0,12 1-3959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1.630"/>
    </inkml:context>
    <inkml:brush xml:id="br0">
      <inkml:brushProperty name="width" value="0.05" units="cm"/>
      <inkml:brushProperty name="height" value="0.05" units="cm"/>
      <inkml:brushProperty name="color" value="#E71224"/>
    </inkml:brush>
  </inkml:definitions>
  <inkml:trace contextRef="#ctx0" brushRef="#br0">621 11 9618 0 0,'0'-1'166'0'0,"0"1"-1"0"0,0 0 1 0 0,-1-1 0 0 0,1 1 0 0 0,0-1-1 0 0,0 1 1 0 0,0 0 0 0 0,0-1 0 0 0,0 1-1 0 0,-1 0 1 0 0,1-1 0 0 0,0 1-1 0 0,0 0 1 0 0,0-1 0 0 0,-1 1 0 0 0,1 0-1 0 0,0 0 1 0 0,0-1 0 0 0,-1 1-1 0 0,1 0 1 0 0,0 0 0 0 0,-1-1 0 0 0,1 1-1 0 0,0 0 1 0 0,-1 0 0 0 0,1 0 0 0 0,-1 0-1 0 0,1-1 1 0 0,-17 0 855 0 0,-19 5-2024 0 0,32-4 1360 0 0,-64 15-1104 0 0,0 4-1 0 0,1 2 1 0 0,-74 34-1 0 0,-36 12-3903 0 0,142-55-387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6.532"/>
    </inkml:context>
    <inkml:brush xml:id="br0">
      <inkml:brushProperty name="width" value="0.05" units="cm"/>
      <inkml:brushProperty name="height" value="0.05" units="cm"/>
      <inkml:brushProperty name="color" value="#E71224"/>
    </inkml:brush>
  </inkml:definitions>
  <inkml:trace contextRef="#ctx0" brushRef="#br0">358 19 8898 0 0,'25'-18'3368'0'0,"-25"18"-3358"0"0,0 0 0 0 0,0 0 0 0 0,0 0-1 0 0,0 0 1 0 0,0 0 0 0 0,0 0 0 0 0,1 0-1 0 0,-1-1 1 0 0,0 1 0 0 0,0 0 0 0 0,0 0-1 0 0,0 0 1 0 0,0 0 0 0 0,0 0 0 0 0,0 0 0 0 0,1 0-1 0 0,-1 0 1 0 0,0 0 0 0 0,0 0 0 0 0,0 0-1 0 0,0 0 1 0 0,0 0 0 0 0,0 0 0 0 0,0 0-1 0 0,0 1 1 0 0,1-1 0 0 0,-1 0 0 0 0,0 0 0 0 0,0 0-1 0 0,0 0 1 0 0,0 0 0 0 0,0 0 0 0 0,0 0-1 0 0,0 0 1 0 0,0 0 0 0 0,0 0 0 0 0,0 0 0 0 0,1 0-1 0 0,-1 0 1 0 0,0 1 0 0 0,0-1 0 0 0,0 0-1 0 0,0 0 1 0 0,0 0 0 0 0,0 0 0 0 0,0 0-1 0 0,0 0 1 0 0,0 0 0 0 0,0 0 0 0 0,0 1 0 0 0,0-1-1 0 0,0 0 1 0 0,0 0 0 0 0,0 0 0 0 0,0 0-1 0 0,0 0 1 0 0,0 0 0 0 0,0 0 0 0 0,0 1-1 0 0,-9 14-76 0 0,-2-1 210 0 0,-1-1-1 0 0,0-1 0 0 0,-26 21 1 0 0,20-19 4 0 0,-25 28 1 0 0,0 11-92 0 0,2 1 1 0 0,3 1 0 0 0,-52 101-1 0 0,84-145-33 0 0,2-1 0 0 0,-1 1 0 0 0,1 0 0 0 0,1 0 0 0 0,0 0 0 0 0,1 1 0 0 0,0-1 0 0 0,1 1 0 0 0,-1 21 0 0 0,3-25 24 0 0,0 0 1 0 0,0-1-1 0 0,1 1 1 0 0,0 0-1 0 0,0 0 0 0 0,1-1 1 0 0,0 0-1 0 0,0 1 1 0 0,1-1-1 0 0,-1 0 1 0 0,2 0-1 0 0,-1-1 0 0 0,1 0 1 0 0,0 1-1 0 0,7 5 1 0 0,-4-4-6 0 0,0-1 0 0 0,0 0 1 0 0,0 0-1 0 0,1-1 1 0 0,0 0-1 0 0,1-1 0 0 0,-1 0 1 0 0,1 0-1 0 0,0-1 1 0 0,0-1-1 0 0,0 0 0 0 0,1 0 1 0 0,13 2-1 0 0,-10-4 60 0 0,0 0-1 0 0,1-1 1 0 0,-1-1 0 0 0,0 0-1 0 0,0-1 1 0 0,-1-1-1 0 0,1 0 1 0 0,0 0 0 0 0,22-11-1 0 0,-5 2-105 0 0,-1-2 1 0 0,0-1-1 0 0,0-1 0 0 0,39-31 0 0 0,-56 37-90 0 0,0-1 0 0 0,-2 0-1 0 0,1 0 1 0 0,-1-2 0 0 0,-1 1-1 0 0,0-1 1 0 0,-1-1 0 0 0,-1 1-1 0 0,0-2 1 0 0,0 1 0 0 0,6-21-1 0 0,-8 18 59 0 0,-2 0-1 0 0,0 0 1 0 0,0 0 0 0 0,-2-1-1 0 0,1-34 1 0 0,-3 45 32 0 0,0-1 1 0 0,0 1-1 0 0,-1-1 1 0 0,-1 1-1 0 0,1 0 0 0 0,-1-1 1 0 0,0 1-1 0 0,-1 0 1 0 0,1 0-1 0 0,-1 0 1 0 0,-1 0-1 0 0,0 1 1 0 0,0-1-1 0 0,0 1 1 0 0,0 0-1 0 0,-9-9 1 0 0,11 14 7 0 0,0-1 1 0 0,0 0-1 0 0,0 0 1 0 0,-1 1 0 0 0,1-1-1 0 0,0 1 1 0 0,-1 0 0 0 0,1 0-1 0 0,-1 0 1 0 0,1 0-1 0 0,-1 0 1 0 0,0 0 0 0 0,1 1-1 0 0,-1-1 1 0 0,0 1 0 0 0,1 0-1 0 0,-1 0 1 0 0,0 0-1 0 0,0 0 1 0 0,1 0 0 0 0,-1 1-1 0 0,0-1 1 0 0,1 1 0 0 0,-1 0-1 0 0,0-1 1 0 0,1 1 0 0 0,-1 0-1 0 0,1 1 1 0 0,0-1-1 0 0,-1 0 1 0 0,-1 2 0 0 0,-8 6-17 0 0,0 1 1 0 0,1 0 0 0 0,0 0-1 0 0,-15 20 1 0 0,0-1-75 0 0,14-18 45 0 0,0 1 1 0 0,1 1 0 0 0,1 0-1 0 0,0 0 1 0 0,0 1-1 0 0,2 0 1 0 0,0 1-1 0 0,0 0 1 0 0,1 0 0 0 0,1 1-1 0 0,1 0 1 0 0,0 0-1 0 0,1 0 1 0 0,1 0-1 0 0,0 1 1 0 0,1 0 0 0 0,1-1-1 0 0,1 28 1 0 0,17 97 703 0 0,-1-2-425 0 0,-15-115-249 0 0,-1-1 1 0 0,-1 0-1 0 0,-1 0 1 0 0,-6 27-1 0 0,-2-9-47 0 0,-3 14-719 0 0,9-19-2496 0 0,7-25 230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6.972"/>
    </inkml:context>
    <inkml:brush xml:id="br0">
      <inkml:brushProperty name="width" value="0.05" units="cm"/>
      <inkml:brushProperty name="height" value="0.05" units="cm"/>
      <inkml:brushProperty name="color" value="#E71224"/>
    </inkml:brush>
  </inkml:definitions>
  <inkml:trace contextRef="#ctx0" brushRef="#br0">236 14 14211 0 0,'11'-4'2749'0'0,"-7"2"-2591"0"0,0 1 0 0 0,0-1-1 0 0,0 1 1 0 0,0 0 0 0 0,0 0 0 0 0,0 0 0 0 0,1 1 0 0 0,-1 0 0 0 0,5 0 0 0 0,-9 0-218 0 0,0 0-1 0 0,0 1 1 0 0,0-1 0 0 0,1 1 0 0 0,-1-1 0 0 0,0 0 0 0 0,0 1 0 0 0,0-1 0 0 0,0 1 0 0 0,0-1 0 0 0,0 1-1 0 0,0-1 1 0 0,0 1 0 0 0,0-1 0 0 0,0 0 0 0 0,0 1 0 0 0,0-1 0 0 0,0 1 0 0 0,0-1 0 0 0,0 1 0 0 0,-1-1 0 0 0,1 1-1 0 0,0-1 1 0 0,0 0 0 0 0,0 1 0 0 0,-1-1 0 0 0,1 0 0 0 0,0 1 0 0 0,0-1 0 0 0,-1 0 0 0 0,1 1 0 0 0,-1-1-1 0 0,-12 18-1189 0 0,10-15 960 0 0,-10 13-2 0 0,-1-2 0 0 0,-1 1 0 0 0,0-2 0 0 0,-1 0 0 0 0,-26 16-1 0 0,23-16 695 0 0,0 0 0 0 0,1 2 0 0 0,-27 26 0 0 0,38-32-329 0 0,0 1 1 0 0,1 0 0 0 0,1-1-1 0 0,-1 2 1 0 0,1-1 0 0 0,1 1-1 0 0,0-1 1 0 0,1 1 0 0 0,0 0-1 0 0,0 1 1 0 0,1-1 0 0 0,1 0-1 0 0,0 1 1 0 0,1 18 0 0 0,2 15-76 0 0,2 0 1 0 0,14 62-1 0 0,-10-66 37 0 0,1 13-39 0 0,-7-29-59 0 0,2 0 0 0 0,1 0 0 0 0,1-1 0 0 0,2 0 0 0 0,18 44 0 0 0,-24-64-86 0 0,1 0 0 0 0,0 0 0 0 0,-1-1 0 0 0,1 1 0 0 0,1-1 0 0 0,-1 0 0 0 0,0 0 0 0 0,1 0 0 0 0,-1 0 0 0 0,1-1 0 0 0,0 1 0 0 0,0-1 0 0 0,0 0 0 0 0,0 0 0 0 0,0 0 0 0 0,8 1 0 0 0,-3-1-475 0 0,0 0 0 0 0,0-1 0 0 0,0 0 0 0 0,0-1 1 0 0,0 0-1 0 0,0 0 0 0 0,14-3 0 0 0,3-2-4706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7.373"/>
    </inkml:context>
    <inkml:brush xml:id="br0">
      <inkml:brushProperty name="width" value="0.05" units="cm"/>
      <inkml:brushProperty name="height" value="0.05" units="cm"/>
      <inkml:brushProperty name="color" value="#E71224"/>
    </inkml:brush>
  </inkml:definitions>
  <inkml:trace contextRef="#ctx0" brushRef="#br0">35 30 11971 0 0,'10'-10'3995'0'0,"-9"9"-3894"0"0,-1 0 1 0 0,1 0-1 0 0,-1 0 0 0 0,1 0 0 0 0,-1 0 1 0 0,0 0-1 0 0,1 0 0 0 0,-1 0 1 0 0,0 0-1 0 0,1 0 0 0 0,-1 0 0 0 0,0 0 1 0 0,0 0-1 0 0,0 0 0 0 0,0 0 1 0 0,0 0-1 0 0,-1-2 0 0 0,-2 6-158 0 0,1 0-1 0 0,-1 0 1 0 0,0 0-1 0 0,1 0 0 0 0,0 1 1 0 0,-3 6-1 0 0,-2 8 5 0 0,2 1 0 0 0,0-1 0 0 0,1 1 0 0 0,1 1 0 0 0,0-1 0 0 0,2 0 0 0 0,0 1 0 0 0,3 29 0 0 0,6 13 44 0 0,19 79 0 0 0,-13-79 98 0 0,26 78 131 0 0,-2-10-1571 0 0,-37-126 806 0 0,6 26-2309 0 0,0-18-2289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7.733"/>
    </inkml:context>
    <inkml:brush xml:id="br0">
      <inkml:brushProperty name="width" value="0.05" units="cm"/>
      <inkml:brushProperty name="height" value="0.05" units="cm"/>
      <inkml:brushProperty name="color" value="#E71224"/>
    </inkml:brush>
  </inkml:definitions>
  <inkml:trace contextRef="#ctx0" brushRef="#br0">1 26 10458 0 0,'12'-5'1376'0'0,"1"0"0"0"0,0 1 0 0 0,1 0 0 0 0,20-2 0 0 0,-19 5-1422 0 0,0 0 1 0 0,0 1-1 0 0,0 1 0 0 0,0 0 1 0 0,0 1-1 0 0,26 7 0 0 0,-17-4-69 0 0,0-2 0 0 0,0-1 0 0 0,0-1 0 0 0,0-1 0 0 0,0-1 0 0 0,0-1 0 0 0,33-7 0 0 0,-27 4-475 0 0,0 1-1 0 0,1 2 1 0 0,57 2-1 0 0,-6 11-5406 0 0,-59-9 578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38.104"/>
    </inkml:context>
    <inkml:brush xml:id="br0">
      <inkml:brushProperty name="width" value="0.05" units="cm"/>
      <inkml:brushProperty name="height" value="0.05" units="cm"/>
      <inkml:brushProperty name="color" value="#E71224"/>
    </inkml:brush>
  </inkml:definitions>
  <inkml:trace contextRef="#ctx0" brushRef="#br0">117 1 10810 0 0,'5'2'662'0'0,"0"0"1"0"0,0 0-1 0 0,0 0 0 0 0,0 1 0 0 0,-1 0 0 0 0,7 4 0 0 0,-8-4-516 0 0,0 0-1 0 0,0 0 1 0 0,0 0-1 0 0,0 0 1 0 0,-1 1-1 0 0,5 7 1 0 0,-3-2-215 0 0,0 0 0 0 0,-1 1 0 0 0,0 0 0 0 0,0 0 0 0 0,-1 0 0 0 0,1 13 0 0 0,1 11-63 0 0,11 69-125 0 0,-4 1 1 0 0,-4 151-1 0 0,-10-227-47 0 0,-1 1 0 0 0,-1-1 0 0 0,-1-1 0 0 0,-1 1 0 0 0,-2-1 0 0 0,0 0 1 0 0,-2-1-1 0 0,-1 0 0 0 0,-1-1 0 0 0,-1 0 0 0 0,-26 32 0 0 0,-49 63-4037 0 0,71-98-638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0.522"/>
    </inkml:context>
    <inkml:brush xml:id="br0">
      <inkml:brushProperty name="width" value="0.05" units="cm"/>
      <inkml:brushProperty name="height" value="0.05" units="cm"/>
      <inkml:brushProperty name="color" value="#E71224"/>
    </inkml:brush>
  </inkml:definitions>
  <inkml:trace contextRef="#ctx0" brushRef="#br0">37 350 1600 0 0,'-1'-1'330'0'0,"1"1"-1"0"0,-1-1 1 0 0,1 0-1 0 0,-1 1 0 0 0,1-1 1 0 0,-1 1-1 0 0,0-1 1 0 0,1 1-1 0 0,-1-1 1 0 0,0 1-1 0 0,0-1 0 0 0,1 1 1 0 0,-1 0-1 0 0,0-1 1 0 0,0 1-1 0 0,0 0 1 0 0,-1 0-1 0 0,2 0-309 0 0,0 0 1 0 0,0 0-1 0 0,0 0 1 0 0,0 0-1 0 0,0 0 1 0 0,0 0-1 0 0,0 0 0 0 0,0 0 1 0 0,0 0-1 0 0,0 1 1 0 0,0-1-1 0 0,0 0 0 0 0,0 0 1 0 0,0 0-1 0 0,0 0 1 0 0,0 0-1 0 0,0 0 0 0 0,0 0 1 0 0,0 0-1 0 0,0 0 1 0 0,0 0-1 0 0,0 1 1 0 0,0-1-1 0 0,0 0 0 0 0,0 0 1 0 0,0 0-1 0 0,0 0 1 0 0,-1 0-1 0 0,1 0 0 0 0,0 0 1 0 0,0 0-1 0 0,0 0 1 0 0,0 0-1 0 0,0 0 0 0 0,0 0 1 0 0,0 0-1 0 0,0 0 1 0 0,0 0-1 0 0,0 0 1 0 0,-1 0-1 0 0,1 0 0 0 0,0 0 1 0 0,0 0-1 0 0,0 0 1 0 0,0 0-1 0 0,0 0 0 0 0,0 0 1 0 0,4 1 337 0 0,0 0 0 0 0,0-1 0 0 0,0 1 1 0 0,1-1-1 0 0,-1 0 0 0 0,0 0 0 0 0,1-1 1 0 0,-1 1-1 0 0,0-1 0 0 0,8-3 0 0 0,19-1 594 0 0,9 7-597 0 0,-1 2 0 0 0,46 10 0 0 0,43 5-105 0 0,-110-18-221 0 0,-1-1-1 0 0,0 0 1 0 0,0-1 0 0 0,0-1 0 0 0,28-7 0 0 0,129-44 419 0 0,-167 52-460 0 0,-1 0 0 0 0,0 1 0 0 0,0 0 0 0 0,0 0 0 0 0,0 0 0 0 0,1 1 0 0 0,-1 0 0 0 0,0 0 0 0 0,0 1 0 0 0,0 0 0 0 0,-1 0 0 0 0,1 0 0 0 0,0 0 0 0 0,-1 1-1 0 0,1 0 1 0 0,6 6 0 0 0,14 4-12 0 0,-75-77-5340 0 0,6 12 5153 0 0,-2 2 1 0 0,-2 2 0 0 0,-93-72-1 0 0,138 118 293 0 0,-1 0 1 0 0,1 1-1 0 0,0-1 0 0 0,-1 1 1 0 0,1 0-1 0 0,-1 0 0 0 0,1 0 0 0 0,-1 0 1 0 0,0 0-1 0 0,1 0 0 0 0,-1 1 0 0 0,0-1 1 0 0,0 1-1 0 0,-2 0 0 0 0,4 0-49 0 0,0 0 0 0 0,0 0 1 0 0,0 0-1 0 0,1 1 0 0 0,-1-1 0 0 0,0 0 0 0 0,1 0 0 0 0,-1 1 1 0 0,0-1-1 0 0,0 0 0 0 0,1 1 0 0 0,-1-1 0 0 0,0 1 0 0 0,1-1 0 0 0,-1 1 1 0 0,1-1-1 0 0,-1 1 0 0 0,1-1 0 0 0,-1 1 0 0 0,0 1 0 0 0,0-1 1 0 0,1 0 0 0 0,-1 1 0 0 0,1-1 0 0 0,0 0 0 0 0,-1 1 0 0 0,1-1 0 0 0,0 1 0 0 0,0-1 0 0 0,0 1-1 0 0,0-1 1 0 0,0 1 0 0 0,0-1 0 0 0,1 1 0 0 0,-1-1 0 0 0,1 2 0 0 0,-1-2 24 0 0,1-1 1 0 0,-1 1 0 0 0,1-1 0 0 0,-1 1-1 0 0,0-1 1 0 0,1 0 0 0 0,-1 1 0 0 0,1-1-1 0 0,-1 0 1 0 0,1 1 0 0 0,0-1-1 0 0,-1 0 1 0 0,1 1 0 0 0,-1-1 0 0 0,1 0-1 0 0,-1 0 1 0 0,1 0 0 0 0,0 0 0 0 0,-1 0-1 0 0,1 1 1 0 0,0-1 0 0 0,-1 0-1 0 0,1 0 1 0 0,-1-1 0 0 0,1 1 0 0 0,0 0-1 0 0,-1 0 1 0 0,1 0 0 0 0,-1 0 0 0 0,1 0-1 0 0,0-1 1 0 0,0 1 0 0 0,30-11 1154 0 0,-20 7-794 0 0,-5 3-378 0 0,0 0-1 0 0,-1 1 1 0 0,1-1-1 0 0,0 1 1 0 0,0 0 0 0 0,0 1-1 0 0,-1 0 1 0 0,1 0 0 0 0,0 0-1 0 0,0 0 1 0 0,-1 1 0 0 0,1 0-1 0 0,8 5 1 0 0,8 4-190 0 0,39 27-1 0 0,-40-24 63 0 0,9 6-112 0 0,-13-8 179 0 0,0 0 0 0 0,0-2 1 0 0,1 0-1 0 0,0-1 0 0 0,39 13 0 0 0,-56-22 4 0 0,1 0 0 0 0,-1 1 0 0 0,0-1 0 0 0,0 0-1 0 0,0 1 1 0 0,0-1 0 0 0,0 1 0 0 0,1-1 0 0 0,-1 1 0 0 0,0 0-1 0 0,0-1 1 0 0,0 1 0 0 0,0 0 0 0 0,1 1 0 0 0,-2-1 5 0 0,0-1 0 0 0,1 1 0 0 0,-1-1 1 0 0,0 1-1 0 0,0-1 0 0 0,0 0 0 0 0,0 1 0 0 0,0-1 0 0 0,0 1 1 0 0,0-1-1 0 0,0 1 0 0 0,0-1 0 0 0,0 1 0 0 0,0-1 0 0 0,0 1 1 0 0,0-1-1 0 0,-1 0 0 0 0,1 1 0 0 0,0-1 0 0 0,0 1 1 0 0,0-1-1 0 0,-1 0 0 0 0,1 1 0 0 0,0-1 0 0 0,0 1 0 0 0,-1-1 1 0 0,-4 5-76 0 0,0-1 0 0 0,0 0 1 0 0,0 0-1 0 0,-10 5 0 0 0,-3 3 116 0 0,-15 16-191 0 0,-37 43 0 0 0,4-4 24 0 0,29-34-150 0 0,-1-1 0 0 0,-2-2 0 0 0,-1-2 0 0 0,-1-1 1 0 0,-49 22-1 0 0,61-35-405 0 0,-2-2 0 0 0,1 0 0 0 0,-2-2 0 0 0,1-2-1 0 0,-1-1 1 0 0,0-1 0 0 0,-1-2 0 0 0,-48 0 0 0 0,33-6-4569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2.830"/>
    </inkml:context>
    <inkml:brush xml:id="br0">
      <inkml:brushProperty name="width" value="0.05" units="cm"/>
      <inkml:brushProperty name="height" value="0.05" units="cm"/>
      <inkml:brushProperty name="color" value="#E71224"/>
    </inkml:brush>
  </inkml:definitions>
  <inkml:trace contextRef="#ctx0" brushRef="#br0">318 5 5881 0 0,'17'-2'441'0'0,"0"0"0"0"0,0 1 0 0 0,0 1 0 0 0,0 1-1 0 0,0 0 1 0 0,-1 1 0 0 0,1 1 0 0 0,22 7 0 0 0,-25-6-282 0 0,-2 0-119 0 0,-23-10 240 0 0,8 5-204 0 0,1 0 0 0 0,-1 1 0 0 0,0-1 1 0 0,1 1-1 0 0,-1 0 0 0 0,0 0 0 0 0,0 0 1 0 0,0 0-1 0 0,1 0 0 0 0,-1 0 0 0 0,0 1 1 0 0,0-1-1 0 0,1 1 0 0 0,-1 0 1 0 0,0 0-1 0 0,1 0 0 0 0,-1 0 0 0 0,1 0 1 0 0,-1 1-1 0 0,1-1 0 0 0,-3 3 0 0 0,-9 6 14 0 0,1 0-1 0 0,-16 16 1 0 0,18-16-3 0 0,-229 201 67 0 0,227-199-143 0 0,1 1 1 0 0,1 0 0 0 0,0 1-1 0 0,1 1 1 0 0,0 0-1 0 0,1 0 1 0 0,1 1 0 0 0,-10 25-1 0 0,10-20 82 0 0,1 0 0 0 0,1 1 0 0 0,1 0 0 0 0,1-1 0 0 0,1 2 0 0 0,-1 30 0 0 0,4-50-13 0 0,0 1 0 0 0,1-1 0 0 0,-1 1 0 0 0,1-1 0 0 0,-1 1 1 0 0,1-1-1 0 0,0 0 0 0 0,0 1 0 0 0,0-1 0 0 0,1 0 0 0 0,-1 0 1 0 0,1 0-1 0 0,0 0 0 0 0,0 0 0 0 0,0 0 0 0 0,0 0 0 0 0,5 4 1 0 0,-2-3-48 0 0,-1-1 0 0 0,1 0 0 0 0,0 0 1 0 0,0 0-1 0 0,0 0 0 0 0,1-1 1 0 0,-1 0-1 0 0,1 0 0 0 0,10 2 0 0 0,5-1-52 0 0,-1-1 0 0 0,1-1 0 0 0,0-1-1 0 0,-1 0 1 0 0,23-5 0 0 0,-18 2 55 0 0,1-2 0 0 0,-1-1 0 0 0,0-1 1 0 0,-1-1-1 0 0,0 0 0 0 0,29-17 0 0 0,-36 16-19 0 0,-1 0 0 0 0,-1-1-1 0 0,0-1 1 0 0,0 0 0 0 0,-1-2-1 0 0,-1 1 1 0 0,0-1 0 0 0,0-1-1 0 0,14-22 1 0 0,-18 23 99 0 0,0-1 0 0 0,-1 0-1 0 0,-1 0 1 0 0,-1-1 0 0 0,0 0 0 0 0,5-17 0 0 0,-9 23-97 0 0,-1-1 1 0 0,1 0-1 0 0,-2 0 1 0 0,1 1-1 0 0,-1-1 1 0 0,-1 0 0 0 0,0 0-1 0 0,0 0 1 0 0,-1 1-1 0 0,0-1 1 0 0,-4-10 0 0 0,-10-12-107 0 0,16 32 77 0 0,0-1-1 0 0,-1 1 1 0 0,1-1 0 0 0,-1 1-1 0 0,1-1 1 0 0,0 1-1 0 0,-1-1 1 0 0,1 1-1 0 0,-1 0 1 0 0,1-1 0 0 0,-1 1-1 0 0,1 0 1 0 0,-1-1-1 0 0,0 1 1 0 0,1 0 0 0 0,-1 0-1 0 0,1 0 1 0 0,-1-1-1 0 0,1 1 1 0 0,-1 0-1 0 0,0 0 1 0 0,1 0 0 0 0,-1 0-1 0 0,1 0 1 0 0,-1 0-1 0 0,0 0 1 0 0,1 0-1 0 0,-1 0 1 0 0,1 1 0 0 0,-1-1-1 0 0,0 0 1 0 0,1 0-1 0 0,-1 0 1 0 0,1 1 0 0 0,-1-1-1 0 0,1 0 1 0 0,-1 1-1 0 0,1-1 1 0 0,-1 0-1 0 0,1 1 1 0 0,-1-1 0 0 0,1 1-1 0 0,0-1 1 0 0,-1 0-1 0 0,1 1 1 0 0,-1-1-1 0 0,1 1 1 0 0,0-1 0 0 0,0 1-1 0 0,-1 0 1 0 0,1 0-1 0 0,-7 12-66 0 0,0 0 0 0 0,1 0 0 0 0,0 1 0 0 0,-6 26-1 0 0,-12 30 98 0 0,-5-11 9 0 0,-1-2 1 0 0,-42 58 0 0 0,52-86-24 0 0,1 1 0 0 0,1 1-1 0 0,2 1 1 0 0,1 0 0 0 0,1 1 0 0 0,2 0-1 0 0,2 1 1 0 0,-13 66 0 0 0,-17 124-861 0 0,6-76-7439 0 0,31-135 3213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3.978"/>
    </inkml:context>
    <inkml:brush xml:id="br0">
      <inkml:brushProperty name="width" value="0.05" units="cm"/>
      <inkml:brushProperty name="height" value="0.05" units="cm"/>
      <inkml:brushProperty name="color" value="#E71224"/>
    </inkml:brush>
  </inkml:definitions>
  <inkml:trace contextRef="#ctx0" brushRef="#br0">111 35 6905 0 0,'5'-9'831'0'0,"4"-8"-556"0"0,-9 17-275 0 0,0 0 0 0 0,1 0-1 0 0,-1 0 1 0 0,0 0 0 0 0,0-1 0 0 0,0 1 0 0 0,0 0-1 0 0,0 0 1 0 0,0 0 0 0 0,0 0 0 0 0,1-1 0 0 0,-1 1-1 0 0,0 0 1 0 0,0 0 0 0 0,0-1 0 0 0,0 1 0 0 0,0 0-1 0 0,0 0 1 0 0,0 0 0 0 0,0-1 0 0 0,0 1 0 0 0,0 0-1 0 0,0 0 1 0 0,0 0 0 0 0,0-1 0 0 0,0 1 0 0 0,-1 0-1 0 0,1 0 1 0 0,0 0 0 0 0,0-1 0 0 0,0 1 0 0 0,0 0-1 0 0,0 0 1 0 0,0 0 0 0 0,0-1 0 0 0,-1 1 0 0 0,1 0-1 0 0,0 0 1 0 0,0 0 0 0 0,0 0 0 0 0,0 0 0 0 0,-1 0-1 0 0,1-1 1 0 0,0 1 0 0 0,0 0 0 0 0,0 0 0 0 0,-1 0-1 0 0,1 0 1 0 0,0 0 0 0 0,0 0 0 0 0,0 0 0 0 0,-1 0-1 0 0,13 32-148 0 0,-3-14 122 0 0,-4-9 399 0 0,1 1 0 0 0,-2 1-1 0 0,0-1 1 0 0,3 13 0 0 0,-6-19-264 0 0,0-1 0 0 0,-1 1 0 0 0,0 0 0 0 0,1 0 0 0 0,-1 0 0 0 0,-1 0 0 0 0,1 0 0 0 0,-1 0 0 0 0,1 0 0 0 0,-1-1 0 0 0,0 1 0 0 0,-1 0 0 0 0,1-1 0 0 0,-1 1-1 0 0,-3 6 1 0 0,-17 28-82 0 0,1 1-1 0 0,2 1 1 0 0,2 0-1 0 0,2 2 1 0 0,1 0-1 0 0,3 0 1 0 0,1 1-1 0 0,2 1 1 0 0,2 0-1 0 0,-1 48 0 0 0,3 7 118 0 0,1-62-613 0 0,2 1 0 0 0,4 47 0 0 0,-1-72 80 0 0,0 0 1 0 0,1 0-1 0 0,0 0 1 0 0,1-1-1 0 0,1 1 0 0 0,-1-1 1 0 0,2 0-1 0 0,0 0 1 0 0,0-1-1 0 0,12 16 0 0 0,0-5-4603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42.106"/>
    </inkml:context>
    <inkml:brush xml:id="br0">
      <inkml:brushProperty name="width" value="0.05" units="cm"/>
      <inkml:brushProperty name="height" value="0.05" units="cm"/>
      <inkml:brushProperty name="color" value="#E71224"/>
    </inkml:brush>
  </inkml:definitions>
  <inkml:trace contextRef="#ctx0" brushRef="#br0">115 1 7090 0 0,'0'3'7261'0'0,"-2"11"-3536"0"0,-15 100-2352 0 0,1-30-796 0 0,-43 173-315 0 0,54-242-506 0 0,-10 36-415 0 0,16-27-2989 0 0,-1-23 3166 0 0,0 0 1 0 0,1 0-1 0 0,-1 1 0 0 0,1-1 0 0 0,-1 0 0 0 0,1 0 0 0 0,0 0 0 0 0,-1 0 0 0 0,1-1 1 0 0,0 1-1 0 0,0 0 0 0 0,-1 0 0 0 0,1 0 0 0 0,0-1 0 0 0,0 1 0 0 0,2 1 1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5.399"/>
    </inkml:context>
    <inkml:brush xml:id="br0">
      <inkml:brushProperty name="width" value="0.05" units="cm"/>
      <inkml:brushProperty name="height" value="0.05" units="cm"/>
      <inkml:brushProperty name="color" value="#E71224"/>
    </inkml:brush>
  </inkml:definitions>
  <inkml:trace contextRef="#ctx0" brushRef="#br0">386 6 8 0 0,'2'-1'410'0'0,"0"0"1"0"0,0 1-1 0 0,0-1 1 0 0,0 0-1 0 0,0 1 1 0 0,0-1-1 0 0,1 1 1 0 0,-1 0-1 0 0,0 0 0 0 0,0 0 1 0 0,0 0-1 0 0,4 0 1 0 0,0 2-127 0 0,0 0 0 0 0,0 0 0 0 0,0 0-1 0 0,0 1 1 0 0,9 5 0 0 0,-10-5-237 0 0,-1-1 0 0 0,1 1 0 0 0,-1-1 0 0 0,1 0 0 0 0,0-1 1 0 0,-1 1-1 0 0,1-1 0 0 0,0 0 0 0 0,6 1 0 0 0,-11-2-29 0 0,0 0 0 0 0,1 0 1 0 0,-1 1-1 0 0,1-1 1 0 0,-1 0-1 0 0,1 0 0 0 0,-1 0 1 0 0,1 0-1 0 0,-1 0 0 0 0,1 0 1 0 0,-1 0-1 0 0,1 0 1 0 0,-1 0-1 0 0,1 0 0 0 0,-1 0 1 0 0,1-1-1 0 0,-1 1 0 0 0,1 0 1 0 0,-1 0-1 0 0,1 0 1 0 0,-1-1-1 0 0,1 1 0 0 0,-1 0 1 0 0,1 0-1 0 0,-1-1 1 0 0,0 1-1 0 0,1 0 0 0 0,-1-1 1 0 0,0 1-1 0 0,1-1 0 0 0,-1 1 1 0 0,0 0-1 0 0,1-1 1 0 0,-1 1-1 0 0,0-1 0 0 0,0 1 1 0 0,0-1-1 0 0,1 1 0 0 0,-1-1 1 0 0,0 1-1 0 0,0-1 1 0 0,0 1-1 0 0,0-1 0 0 0,0 1 1 0 0,0-1-1 0 0,0 1 1 0 0,0-1-1 0 0,0 1 0 0 0,0-1 1 0 0,0 1-1 0 0,0-1 0 0 0,0 1 1 0 0,-1-1-1 0 0,1 1 1 0 0,0-1-1 0 0,-1 0 3 0 0,1 0 1 0 0,-1 0-1 0 0,0 0 0 0 0,0 0 1 0 0,0 0-1 0 0,1 0 0 0 0,-1 0 1 0 0,0 1-1 0 0,0-1 0 0 0,0 0 1 0 0,0 1-1 0 0,0-1 0 0 0,-1 1 1 0 0,1-1-1 0 0,0 1 0 0 0,0-1 1 0 0,0 1-1 0 0,0 0 1 0 0,-1-1-1 0 0,1 1 0 0 0,0 0 1 0 0,0 0-1 0 0,0 0 0 0 0,-2 0 1 0 0,-216 20-317 0 0,171-11 529 0 0,-56 16 0 0 0,-1 1-1021 0 0,103-26 614 0 0,2 1 76 0 0,-1-1 1 0 0,0 0 0 0 0,0 1-1 0 0,0-1 1 0 0,0 0 0 0 0,0 0-1 0 0,0 0 1 0 0,0 1-1 0 0,0-1 1 0 0,0 0 0 0 0,0 0-1 0 0,0-1 1 0 0,0 1 0 0 0,0 0-1 0 0,0 0 1 0 0,1 0 0 0 0,-1-1-1 0 0,0 1 1 0 0,0 0-1 0 0,0-1 1 0 0,0 1 0 0 0,0-1-1 0 0,1 1 1 0 0,-1-1 0 0 0,0 1-1 0 0,-1-2 1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5.829"/>
    </inkml:context>
    <inkml:brush xml:id="br0">
      <inkml:brushProperty name="width" value="0.05" units="cm"/>
      <inkml:brushProperty name="height" value="0.05" units="cm"/>
      <inkml:brushProperty name="color" value="#E71224"/>
    </inkml:brush>
  </inkml:definitions>
  <inkml:trace contextRef="#ctx0" brushRef="#br0">6 0 6393 0 0,'3'2'356'0'0,"0"-1"0"0"0,0 0 0 0 0,0 1 0 0 0,-1 0 0 0 0,1-1 0 0 0,0 1 0 0 0,-1 0 0 0 0,0 0 1 0 0,1 1-1 0 0,-1-1 0 0 0,0 0 0 0 0,0 1 0 0 0,2 4 0 0 0,-1-3-192 0 0,-1 0 0 0 0,-1 1 0 0 0,1-1 0 0 0,-1 1 0 0 0,1-1 0 0 0,-1 1 0 0 0,0 0 1 0 0,0 5-1 0 0,-1 9-441 0 0,-1 1 1 0 0,0-1-1 0 0,-8 32 0 0 0,2-8 778 0 0,-7 67-480 0 0,4-48 469 0 0,3 1-1 0 0,2 80 1 0 0,4-64-769 0 0,0-52-1539 0 0,1 0 1 0 0,5 47-1 0 0,0-54-205 0 0,-3-12-2849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6.249"/>
    </inkml:context>
    <inkml:brush xml:id="br0">
      <inkml:brushProperty name="width" value="0.05" units="cm"/>
      <inkml:brushProperty name="height" value="0.05" units="cm"/>
      <inkml:brushProperty name="color" value="#E71224"/>
    </inkml:brush>
  </inkml:definitions>
  <inkml:trace contextRef="#ctx0" brushRef="#br0">1 20 9906 0 0,'4'-2'292'0'0,"0"-1"1"0"0,0 1-1 0 0,1 0 0 0 0,-1 0 1 0 0,1 0-1 0 0,-1 1 0 0 0,1-1 1 0 0,0 1-1 0 0,0 0 0 0 0,-1 1 0 0 0,1-1 1 0 0,0 1-1 0 0,8 0 0 0 0,-9 1-334 0 0,0 0 0 0 0,0 0 0 0 0,-1 1 0 0 0,1-1 0 0 0,0 1 0 0 0,-1-1 0 0 0,1 1 0 0 0,-1 0 0 0 0,0 1 0 0 0,0-1 0 0 0,0 1 0 0 0,0-1 0 0 0,0 1 0 0 0,0 0 0 0 0,-1 0 0 0 0,1 0 0 0 0,2 5 0 0 0,1 1-35 0 0,8 9 7 0 0,-1 1 0 0 0,0 0 0 0 0,-2 2 0 0 0,0-1 0 0 0,-2 1 0 0 0,0 0 0 0 0,10 37 0 0 0,-8 6 44 0 0,-2 0 0 0 0,-3 0 1 0 0,-3 1-1 0 0,-3-1 0 0 0,-2 1 0 0 0,-4-1 0 0 0,-2 0 0 0 0,-33 123 0 0 0,17-103-1379 0 0,-4-1-1 0 0,-3-1 1 0 0,-59 108 0 0 0,58-135-3642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7:49.296"/>
    </inkml:context>
    <inkml:brush xml:id="br0">
      <inkml:brushProperty name="width" value="0.05" units="cm"/>
      <inkml:brushProperty name="height" value="0.05" units="cm"/>
      <inkml:brushProperty name="color" value="#E71224"/>
    </inkml:brush>
  </inkml:definitions>
  <inkml:trace contextRef="#ctx0" brushRef="#br0">1 2263 5865 0 0,'20'-54'8698'0'0,"-18"47"-8599"0"0,0-1 1 0 0,-1 1-1 0 0,0 0 0 0 0,-1 0 0 0 0,0-1 0 0 0,0 1 1 0 0,0-1-1 0 0,-1 1 0 0 0,-3-12 0 0 0,0-9 50 0 0,0 0 0 0 0,2-1-1 0 0,0 0 1 0 0,4-29 0 0 0,-1 5 262 0 0,0 0 66 0 0,2 1 0 0 0,13-69-1 0 0,-9 87-367 0 0,2 0 0 0 0,0 1 0 0 0,3 0-1 0 0,24-50 1 0 0,-11 41-298 0 0,3 1 0 0 0,1 2 0 0 0,48-52 1 0 0,-1 3 25 0 0,329-384 613 0 0,-170 251-792 0 0,-71 80-124 0 0,-30 25 356 0 0,-103 90 126 0 0,0 1 0 0 0,2 1 0 0 0,1 2 0 0 0,70-34 0 0 0,-80 46-14 0 0,1 1 0 0 0,-1 1 0 0 0,2 1 0 0 0,-1 1 1 0 0,0 1-1 0 0,1 2 0 0 0,0 0 0 0 0,45 2 0 0 0,8 10-30 0 0,37 17-53 0 0,71 37 35 0 0,-118-38 117 0 0,-8-1-126 0 0,-1 3 1 0 0,-2 2-1 0 0,0 3 0 0 0,61 46 1 0 0,199 174-216 0 0,-238-180 144 0 0,94 108-1 0 0,-22 4-127 0 0,-13-27 136 0 0,-23-28 26 0 0,-17-14 3 0 0,78 98 151 0 0,-42-61 42 0 0,-89-105 1 0 0,-41-42-66 0 0,0 0-1 0 0,0 0 0 0 0,1-1 1 0 0,-1 1-1 0 0,1-2 0 0 0,0 1 1 0 0,0 0-1 0 0,0-1 0 0 0,1 0 1 0 0,8 2-1 0 0,-13-4-32 0 0,0-1 0 0 0,0 1 1 0 0,1-1-1 0 0,-1 0 0 0 0,0 0 0 0 0,0 0 0 0 0,0 0 0 0 0,1 0 1 0 0,-1 0-1 0 0,0-1 0 0 0,0 1 0 0 0,0-1 0 0 0,0 1 0 0 0,0-1 0 0 0,1 0 1 0 0,-1 0-1 0 0,-1 0 0 0 0,1 0 0 0 0,0 0 0 0 0,0-1 0 0 0,0 1 1 0 0,-1 0-1 0 0,1-1 0 0 0,0 1 0 0 0,-1-1 0 0 0,1 0 0 0 0,-1 0 1 0 0,0 1-1 0 0,0-1 0 0 0,0 0 0 0 0,0 0 0 0 0,0 0 0 0 0,0 0 0 0 0,0 0 1 0 0,0 0-1 0 0,0-3 0 0 0,7-26-126 0 0,-2 0-1 0 0,-1 0 1 0 0,-1 0 0 0 0,-1-1 0 0 0,-4-61 0 0 0,0 47 53 0 0,-10-158-169 0 0,3 90 290 0 0,7 100-22 0 0,0 9-9 0 0,1-1 0 0 0,0 1 0 0 0,0-1 0 0 0,0 1-1 0 0,0-1 1 0 0,1 1 0 0 0,2-9 0 0 0,0 15-386 0 0,0 11 117 0 0,2 14-37 0 0,-5 6 125 0 0,0 25-12 0 0,-12 106 0 0 0,-36 241 14 0 0,46-349 167 0 0,3-35 54 0 0,-2 0 0 0 0,0 0 0 0 0,-1-1-1 0 0,-5 21 1 0 0,5-37-26 0 0,1 0 0 0 0,-1 0-1 0 0,1 0 1 0 0,-1-1 0 0 0,0 1 0 0 0,0-1-1 0 0,0 1 1 0 0,0-1 0 0 0,-1 1-1 0 0,1-1 1 0 0,-1 0 0 0 0,1 0 0 0 0,-1-1-1 0 0,0 1 1 0 0,0 0 0 0 0,1-1 0 0 0,-1 0-1 0 0,0 1 1 0 0,0-1 0 0 0,-1 0 0 0 0,1-1-1 0 0,0 1 1 0 0,0 0 0 0 0,0-1-1 0 0,0 0 1 0 0,-5 0 0 0 0,-9 1 30 0 0,-1-1 1 0 0,1-1-1 0 0,-26-4 0 0 0,-3-3-402 0 0,-1-3-1 0 0,-72-25 1 0 0,88 24-1763 0 0,0-2 1 0 0,-38-22-1 0 0,33 13-3794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8:33.729"/>
    </inkml:context>
    <inkml:brush xml:id="br0">
      <inkml:brushProperty name="width" value="0.05" units="cm"/>
      <inkml:brushProperty name="height" value="0.05" units="cm"/>
      <inkml:brushProperty name="color" value="#E71224"/>
    </inkml:brush>
  </inkml:definitions>
  <inkml:trace contextRef="#ctx0" brushRef="#br0">264 133 6529 0 0,'5'-7'551'0'0,"9"-12"-171"0"0,0 1-1 0 0,0 0 1 0 0,20-17-1 0 0,-31 32-186 0 0,1-1 0 0 0,-1 1 0 0 0,1 0 0 0 0,0 0 0 0 0,0 1 0 0 0,0-1 0 0 0,0 1 0 0 0,0 0 0 0 0,1 0 0 0 0,-1 0-1 0 0,1 1 1 0 0,-1-1 0 0 0,1 1 0 0 0,0 0 0 0 0,0 0 0 0 0,-1 1 0 0 0,1 0 0 0 0,0-1 0 0 0,0 2 0 0 0,0-1 0 0 0,7 2 0 0 0,-11-2-158 0 0,0 1 1 0 0,0 0-1 0 0,1-1 1 0 0,-1 1-1 0 0,0 0 1 0 0,0 0-1 0 0,0 0 1 0 0,0 0 0 0 0,0 0-1 0 0,0 0 1 0 0,-1 0-1 0 0,1 0 1 0 0,0 1-1 0 0,-1-1 1 0 0,1 0-1 0 0,0 0 1 0 0,-1 1-1 0 0,1-1 1 0 0,-1 0-1 0 0,0 1 1 0 0,1-1 0 0 0,-1 0-1 0 0,0 1 1 0 0,0-1-1 0 0,0 0 1 0 0,0 1-1 0 0,0-1 1 0 0,0 1-1 0 0,-1-1 1 0 0,1 0-1 0 0,0 1 1 0 0,-1-1-1 0 0,0 2 1 0 0,-14 47 98 0 0,14-47-92 0 0,-2 2-25 0 0,1 0 1 0 0,1 0-1 0 0,-1 0 1 0 0,1 1-1 0 0,0-1 1 0 0,0 1-1 0 0,0-1 0 0 0,1 1 1 0 0,-1-1-1 0 0,1 1 1 0 0,2 8-1 0 0,-1-11 8 0 0,0 0 0 0 0,0 0 0 0 0,0-1 0 0 0,0 1 0 0 0,1 0 0 0 0,0 0 0 0 0,-1-1 0 0 0,1 1 0 0 0,0-1 0 0 0,0 0 0 0 0,0 1 0 0 0,1-1-1 0 0,-1 0 1 0 0,0 0 0 0 0,1 0 0 0 0,-1-1 0 0 0,1 1 0 0 0,0-1 0 0 0,0 1 0 0 0,-1-1 0 0 0,1 0 0 0 0,3 1 0 0 0,24 7 420 0 0,39 7 1 0 0,-53-13-391 0 0,0 0 1 0 0,1 1 0 0 0,-1 0 0 0 0,0 1-1 0 0,-1 1 1 0 0,0 1 0 0 0,0 0 0 0 0,0 1-1 0 0,16 11 1 0 0,-31-19-50 0 0,1 1-1 0 0,-1-1 1 0 0,1 1-1 0 0,-1-1 1 0 0,0 0-1 0 0,1 1 1 0 0,-1-1 0 0 0,1 1-1 0 0,-1-1 1 0 0,0 1-1 0 0,0 0 1 0 0,1-1-1 0 0,-1 1 1 0 0,0-1-1 0 0,0 1 1 0 0,0-1-1 0 0,1 1 1 0 0,-1 0 0 0 0,0-1-1 0 0,0 1 1 0 0,0-1-1 0 0,0 1 1 0 0,0 0-1 0 0,0-1 1 0 0,0 1-1 0 0,0-1 1 0 0,-1 1-1 0 0,1 0 1 0 0,0-1 0 0 0,0 1-1 0 0,0-1 1 0 0,-1 1-1 0 0,1-1 1 0 0,0 1-1 0 0,-1-1 1 0 0,1 1-1 0 0,0-1 1 0 0,-1 1 0 0 0,1-1-1 0 0,-1 1 1 0 0,1-1-1 0 0,0 1 1 0 0,-1-1-1 0 0,1 0 1 0 0,-1 1-1 0 0,1-1 1 0 0,-1 0-1 0 0,-1 1 1 0 0,-37 19 442 0 0,15-9-302 0 0,-72 64-157 0 0,57-43 0 0 0,-51 31 1 0 0,72-51 14 0 0,-181 115-19 0 0,160-98 7 0 0,1 1 0 0 0,-64 64 0 0 0,95-85-15 0 0,0-1 1 0 0,0 1-1 0 0,1 0 1 0 0,0 1-1 0 0,0 0 1 0 0,1 0-1 0 0,1 0 1 0 0,0 0-1 0 0,0 1 1 0 0,1-1-1 0 0,0 1 1 0 0,1 0-1 0 0,0 0 1 0 0,1 0-1 0 0,0 0 1 0 0,1 0-1 0 0,1 20 1 0 0,-1-31-100 0 0,0 1 1 0 0,0-1-1 0 0,0 1 1 0 0,0-1-1 0 0,0 1 1 0 0,0-1-1 0 0,0 1 1 0 0,0-1-1 0 0,0 1 1 0 0,0-1-1 0 0,0 1 1 0 0,1-1-1 0 0,-1 1 0 0 0,0-1 1 0 0,0 0-1 0 0,0 1 1 0 0,1-1-1 0 0,-1 1 1 0 0,0-1-1 0 0,0 0 1 0 0,1 1-1 0 0,-1-1 1 0 0,0 0-1 0 0,1 1 1 0 0,-1-1-1 0 0,0 0 1 0 0,1 1-1 0 0,-1-1 1 0 0,1 0-1 0 0,-1 0 1 0 0,1 1-1 0 0,-1-1 1 0 0,0 0-1 0 0,2 0 1 0 0,-2 0-201 0 0,1 0-1 0 0,0-1 1 0 0,0 1 0 0 0,0-1 0 0 0,0 1 0 0 0,0-1-1 0 0,-1 1 1 0 0,1-1 0 0 0,0 0 0 0 0,0 1 0 0 0,-1-1-1 0 0,1 0 1 0 0,0 0 0 0 0,-1 1 0 0 0,1-1 0 0 0,0-1 0 0 0,7-12-5120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8:34.188"/>
    </inkml:context>
    <inkml:brush xml:id="br0">
      <inkml:brushProperty name="width" value="0.05" units="cm"/>
      <inkml:brushProperty name="height" value="0.05" units="cm"/>
      <inkml:brushProperty name="color" value="#E71224"/>
    </inkml:brush>
  </inkml:definitions>
  <inkml:trace contextRef="#ctx0" brushRef="#br0">1344 194 4977 0 0,'-3'-6'921'0'0,"-1"-5"1322"0"0,-1-1-1 0 0,-4-24 1 0 0,8 34-2112 0 0,0 0 1 0 0,1 0-1 0 0,0 0 0 0 0,-1-1 0 0 0,1 1 0 0 0,0 0 1 0 0,0 0-1 0 0,1 0 0 0 0,-1 0 0 0 0,0 0 0 0 0,1 0 1 0 0,-1-1-1 0 0,1 1 0 0 0,-1 0 0 0 0,1 0 0 0 0,0 0 1 0 0,0 1-1 0 0,0-1 0 0 0,0 0 0 0 0,0 0 0 0 0,1 0 0 0 0,-1 1 1 0 0,0-1-1 0 0,4-2 0 0 0,-13 5-44 0 0,1-1-1 0 0,-1 1 1 0 0,0-2-1 0 0,1 1 1 0 0,-12-2-1 0 0,2 0 14 0 0,-291-32 218 0 0,171 15-180 0 0,-211-1-1 0 0,330 20-99 0 0,-1 1 0 0 0,1 1 0 0 0,0 1 0 0 0,0 0 0 0 0,0 2 0 0 0,0 0 0 0 0,0 0 0 0 0,1 2-1 0 0,0 0 1 0 0,1 1 0 0 0,-31 21 0 0 0,31-19-103 0 0,-71 47-2809 0 0,69-48 1210 0 0,1 0 0 0 0,-1 0 0 0 0,-24 6 0 0 0,11-6-4242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9:48.063"/>
    </inkml:context>
    <inkml:brush xml:id="br0">
      <inkml:brushProperty name="width" value="0.05" units="cm"/>
      <inkml:brushProperty name="height" value="0.05" units="cm"/>
      <inkml:brushProperty name="color" value="#E71224"/>
    </inkml:brush>
  </inkml:definitions>
  <inkml:trace contextRef="#ctx0" brushRef="#br0">899 208 5105 0 0,'9'-8'2978'0'0,"8"-21"-3102"0"0,-10 16 185 0 0,12-18-1023 0 0,26-41-6927 0 0,-32 49 9202 0 0,0 1 4064 0 0,-13 22-5318 0 0,0-1 1 0 0,0 1 0 0 0,0-1-1 0 0,0 1 1 0 0,0-1 0 0 0,0 1-1 0 0,1 0 1 0 0,-1-1 0 0 0,0 1 0 0 0,0-1-1 0 0,0 1 1 0 0,1 0 0 0 0,-1-1-1 0 0,0 1 1 0 0,1 0 0 0 0,-1-1-1 0 0,0 1 1 0 0,1 0 0 0 0,-1-1-1 0 0,0 1 1 0 0,1 0 0 0 0,-1 0 0 0 0,1 0-1 0 0,-1-1 1 0 0,0 1 0 0 0,1 0-1 0 0,-1 0 1 0 0,1 0 0 0 0,-1 0-1 0 0,1 0 1 0 0,-1 0 0 0 0,1 0-1 0 0,3 14 420 0 0,-8 27-523 0 0,2-35 58 0 0,0-1 0 0 0,-1 1-1 0 0,1-1 1 0 0,-1 0 0 0 0,-1 0 0 0 0,1 0-1 0 0,-1-1 1 0 0,0 1 0 0 0,0-1 0 0 0,0 0-1 0 0,0 0 1 0 0,-1 0 0 0 0,0 0 0 0 0,0-1-1 0 0,0 0 1 0 0,0 0 0 0 0,0 0 0 0 0,0-1-1 0 0,-1 1 1 0 0,1-1 0 0 0,-1-1-1 0 0,-9 3 1 0 0,-12 1 38 0 0,-1-1-1 0 0,1-1 0 0 0,-42-1 1 0 0,52-1-14 0 0,11-1-28 0 0,-308 14 639 0 0,260-8-517 0 0,0 3-1 0 0,1 1 1 0 0,-91 31 0 0 0,132-36-162 0 0,1 0-1 0 0,-1 1 1 0 0,1 0 0 0 0,1 1 0 0 0,-1 0-1 0 0,1 0 1 0 0,-10 11 0 0 0,-15 16-2848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9:48.497"/>
    </inkml:context>
    <inkml:brush xml:id="br0">
      <inkml:brushProperty name="width" value="0.05" units="cm"/>
      <inkml:brushProperty name="height" value="0.05" units="cm"/>
      <inkml:brushProperty name="color" value="#E71224"/>
    </inkml:brush>
  </inkml:definitions>
  <inkml:trace contextRef="#ctx0" brushRef="#br0">529 26 6593 0 0,'-22'-3'4088'0'0,"-3"0"-3232"0"0,9-2-779 0 0,0 1 1 0 0,1 1-1 0 0,-1 0 1 0 0,-1 1-1 0 0,1 1 0 0 0,0 0 1 0 0,0 1-1 0 0,0 1 0 0 0,-1 0 1 0 0,1 2-1 0 0,0-1 0 0 0,1 2 1 0 0,-18 6-1 0 0,5 0-770 0 0,-1 2 0 0 0,2 1 0 0 0,0 1 0 0 0,1 1 0 0 0,0 1-1 0 0,-26 22 1 0 0,26-16-4386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9:52.581"/>
    </inkml:context>
    <inkml:brush xml:id="br0">
      <inkml:brushProperty name="width" value="0.05" units="cm"/>
      <inkml:brushProperty name="height" value="0.05" units="cm"/>
      <inkml:brushProperty name="color" value="#E71224"/>
    </inkml:brush>
  </inkml:definitions>
  <inkml:trace contextRef="#ctx0" brushRef="#br0">819 54 2385 0 0,'11'-27'4820'0'0,"-9"24"-4695"0"0,0 1 1 0 0,0 0 0 0 0,0 0-1 0 0,0 0 1 0 0,0 1 0 0 0,0-1-1 0 0,0 0 1 0 0,1 1 0 0 0,-1 0 0 0 0,1-1-1 0 0,-1 1 1 0 0,1 0 0 0 0,-1 0-1 0 0,1 0 1 0 0,0 1 0 0 0,-1-1 0 0 0,1 1-1 0 0,0-1 1 0 0,0 1 0 0 0,0 0-1 0 0,4 0 1 0 0,-7 0-120 0 0,1 0 1 0 0,-1 0-1 0 0,0 0 1 0 0,0 0-1 0 0,0 0 0 0 0,1 0 1 0 0,-1 0-1 0 0,0 0 0 0 0,0 0 1 0 0,0 0-1 0 0,1 0 0 0 0,-1 0 1 0 0,0 0-1 0 0,0 0 1 0 0,0 1-1 0 0,0-1 0 0 0,1 0 1 0 0,-1 0-1 0 0,0 0 0 0 0,0 0 1 0 0,0 0-1 0 0,0 0 0 0 0,1 0 1 0 0,-1 0-1 0 0,0 1 1 0 0,0-1-1 0 0,0 0 0 0 0,0 0 1 0 0,0 0-1 0 0,0 0 0 0 0,0 1 1 0 0,1-1-1 0 0,-1 0 0 0 0,0 0 1 0 0,0 0-1 0 0,0 0 1 0 0,0 1-1 0 0,0-1 0 0 0,0 0 1 0 0,0 0-1 0 0,0 0 0 0 0,0 1 1 0 0,0-1-1 0 0,0 0 0 0 0,0 0 1 0 0,0 1-1 0 0,-6 11 216 0 0,-11 7 15 0 0,-19 11-221 0 0,2 2 1 0 0,2 1 0 0 0,-51 67-1 0 0,76-90-39 0 0,2 1 0 0 0,0 0-1 0 0,0 0 1 0 0,0 0 0 0 0,2 0-1 0 0,-1 1 1 0 0,2 0 0 0 0,-1-1-1 0 0,2 1 1 0 0,-1 0 0 0 0,2 0-1 0 0,0 16 1 0 0,4 14-35 0 0,1-1 0 0 0,15 53 0 0 0,-12-58 77 0 0,0 0-1 0 0,3 72 1 0 0,-14-40-11 0 0,-14 84 0 0 0,-2 13 48 0 0,17-134-29 0 0,2-1 0 0 0,1 1 0 0 0,8 45 0 0 0,6 1 29 0 0,13 75 10 0 0,-25-125-30 0 0,-1 0 0 0 0,-1 0 0 0 0,-4 42-1 0 0,0-53 29 0 0,-2 0 0 0 0,1-1 0 0 0,-2 1 0 0 0,0-1 0 0 0,-1 0-1 0 0,0-1 1 0 0,-2 1 0 0 0,1-1 0 0 0,-17 18 0 0 0,13-15-33 0 0,0 1-1 0 0,1 0 1 0 0,1 0 0 0 0,0 1-1 0 0,-7 22 1 0 0,-51 175 463 0 0,65-207-422 0 0,-1-1 0 0 0,1 1 1 0 0,-1-1-1 0 0,-1 0 1 0 0,0 0-1 0 0,0 0 1 0 0,0-1-1 0 0,-1 0 1 0 0,0 0-1 0 0,-1 0 1 0 0,1-1-1 0 0,-1 0 0 0 0,-1 0 1 0 0,-11 7-1 0 0,9-8-76 0 0,0 0 0 0 0,0-1 0 0 0,0-1 0 0 0,-1 0-1 0 0,1 0 1 0 0,-1-1 0 0 0,0 0 0 0 0,1-1 0 0 0,-1 0-1 0 0,0-1 1 0 0,0 0 0 0 0,-11-2 0 0 0,-12-1-1142 0 0,0-2 0 0 0,1-1 0 0 0,-1-2 0 0 0,-47-18 1 0 0,43 11-4221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4:59:58.742"/>
    </inkml:context>
    <inkml:brush xml:id="br0">
      <inkml:brushProperty name="width" value="0.05" units="cm"/>
      <inkml:brushProperty name="height" value="0.05" units="cm"/>
      <inkml:brushProperty name="color" value="#E71224"/>
    </inkml:brush>
  </inkml:definitions>
  <inkml:trace contextRef="#ctx0" brushRef="#br0">1 1 8 0 0,'4'5'0'0'0,"3"2"0"0"0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42.510"/>
    </inkml:context>
    <inkml:brush xml:id="br0">
      <inkml:brushProperty name="width" value="0.05" units="cm"/>
      <inkml:brushProperty name="height" value="0.05" units="cm"/>
      <inkml:brushProperty name="color" value="#E71224"/>
    </inkml:brush>
  </inkml:definitions>
  <inkml:trace contextRef="#ctx0" brushRef="#br0">0 202 10810 0 0,'9'-18'3155'0'0,"-2"5"-39"0"0,-6 12-3034 0 0,1 1-1 0 0,-1-1 1 0 0,1 1-1 0 0,-1 0 0 0 0,1-1 1 0 0,-1 1-1 0 0,1 0 1 0 0,-1 0-1 0 0,1 0 1 0 0,-1 0-1 0 0,1 0 0 0 0,0 0 1 0 0,1 1-1 0 0,212 16 2687 0 0,-121-16-2779 0 0,135-16-1 0 0,-212 13-338 0 0,29-4-1373 0 0,-44 5 1261 0 0,0 0 0 0 0,0 1 0 0 0,1-1 0 0 0,-1 0 0 0 0,0 0 0 0 0,0 0-1 0 0,0-1 1 0 0,0 1 0 0 0,3-3 0 0 0,-5 4 283 0 0,1-1 0 0 0,-1 0 0 0 0,0 1 0 0 0,1-1 0 0 0,-1 0 0 0 0,0 0 1 0 0,1 1-1 0 0,-1-1 0 0 0,0 0 0 0 0,0 0 0 0 0,0 1 0 0 0,1-1 0 0 0,-1 0 0 0 0,0 0 0 0 0,0 1 0 0 0,0-1 0 0 0,0 0 0 0 0,-1 0 0 0 0,1 0 0 0 0,0 1 0 0 0,0-1 0 0 0,0 0 0 0 0,-1 0 0 0 0,1 1 0 0 0,0-1 0 0 0,-1 0 0 0 0,1 1 0 0 0,0-1 0 0 0,-1 0 0 0 0,1 1 0 0 0,-1-1 0 0 0,1 1 0 0 0,-1-1 0 0 0,1 0 0 0 0,-2 0 0 0 0,-21-18-1358 0 0,12 11-1738 0 0</inkml:trace>
  <inkml:trace contextRef="#ctx0" brushRef="#br0" timeOffset="1">514 47 3537 0 0,'-12'-5'3061'0'0,"-17"-9"-115"0"0,28 14-2654 0 0,0-1 0 0 0,0 0 0 0 0,0 1 0 0 0,0-1 1 0 0,0 0-1 0 0,1 0 0 0 0,-1 1 0 0 0,0-1 0 0 0,0 0 0 0 0,0 0 1 0 0,1 0-1 0 0,-1 0 0 0 0,1 0 0 0 0,-1 0 0 0 0,0 0 0 0 0,1 0 1 0 0,0 0-1 0 0,-1 0 0 0 0,1 0 0 0 0,-1-3 0 0 0,2 4-202 0 0,-1-1 0 0 0,0 1 0 0 0,1 0 0 0 0,-1-1 0 0 0,1 1 0 0 0,-1-1 0 0 0,0 1 0 0 0,1-1 0 0 0,-1 1 0 0 0,1 0 0 0 0,-1 0 0 0 0,1-1 0 0 0,0 1 0 0 0,-1 0 0 0 0,1 0 0 0 0,-1-1 0 0 0,1 1 0 0 0,-1 0 0 0 0,1 0 0 0 0,0 0 0 0 0,-1 0 0 0 0,1 0 0 0 0,-1 0 0 0 0,1 0 0 0 0,0 0 0 0 0,-1 0 0 0 0,1 0 0 0 0,-1 0 0 0 0,1 0 0 0 0,-1 1 0 0 0,1-1 0 0 0,1 0-1 0 0,24 6 440 0 0,-24-5-333 0 0,18 5-115 0 0,-1 2-1 0 0,0 0 0 0 0,0 1 0 0 0,-1 1 0 0 0,0 0 0 0 0,-1 2 1 0 0,0 0-1 0 0,-1 1 0 0 0,17 16 0 0 0,-30-26-82 0 0,-1-1 1 0 0,0 0-1 0 0,1 0 1 0 0,-1 1-1 0 0,0-1 0 0 0,0 1 1 0 0,-1-1-1 0 0,1 1 1 0 0,0 0-1 0 0,-1 0 1 0 0,0 0-1 0 0,0 0 0 0 0,0 0 1 0 0,0 0-1 0 0,0 0 1 0 0,0 0-1 0 0,-1 1 0 0 0,0-1 1 0 0,1 0-1 0 0,-1 0 1 0 0,-1 0-1 0 0,1 1 0 0 0,0-1 1 0 0,-1 0-1 0 0,1 0 1 0 0,-1 0-1 0 0,0 0 1 0 0,0 0-1 0 0,0 0 0 0 0,-1 0 1 0 0,1 0-1 0 0,-1 0 1 0 0,-3 4-1 0 0,-6 7-681 0 0,0-2-1 0 0,-1 0 1 0 0,-1 0 0 0 0,0-1-1 0 0,-20 13 1 0 0,-16 16-8533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0:00.091"/>
    </inkml:context>
    <inkml:brush xml:id="br0">
      <inkml:brushProperty name="width" value="0.05" units="cm"/>
      <inkml:brushProperty name="height" value="0.05" units="cm"/>
      <inkml:brushProperty name="color" value="#E71224"/>
    </inkml:brush>
  </inkml:definitions>
  <inkml:trace contextRef="#ctx0" brushRef="#br0">1084 181 4889 0 0,'3'-13'955'0'0,"0"1"1"0"0,1-1-1 0 0,0 1 1 0 0,11-20-1 0 0,-12 28-806 0 0,0-1 0 0 0,1 1 0 0 0,-1-1 0 0 0,1 1 0 0 0,0 0 0 0 0,0 0 0 0 0,0 1 0 0 0,1-1 0 0 0,-1 1 0 0 0,1 0 0 0 0,0 0 0 0 0,0 1 0 0 0,8-4 0 0 0,1 1 14 0 0,2-1-21 0 0,-18 2-88 0 0,-10 0 7 0 0,-28-4-6 0 0,1 1-1 0 0,-1 1 1 0 0,-1 3-1 0 0,1 1 1 0 0,0 2 0 0 0,-1 2-1 0 0,1 2 1 0 0,0 1-1 0 0,1 2 1 0 0,-1 2 0 0 0,1 1-1 0 0,1 3 1 0 0,0 0-1 0 0,1 3 1 0 0,0 1 0 0 0,-38 25-1 0 0,-69 55 6 0 0,-36 22-43 0 0,151-102-73 0 0,-30 23 0 0 0,49-31-385 0 0,0-1 0 0 0,0 1 0 0 0,1 0 0 0 0,0 1 0 0 0,-15 21 1 0 0,19-20-257 0 0,5-11 595 0 0,-1 0-1 0 0,1 1 1 0 0,0-1 0 0 0,0 0-1 0 0,0 0 1 0 0,0 1-1 0 0,0-1 1 0 0,0 0 0 0 0,0 0-1 0 0,0 1 1 0 0,0-1-1 0 0,0 0 1 0 0,0 0 0 0 0,0 1-1 0 0,0-1 1 0 0,0 0 0 0 0,0 1-1 0 0,0-1 1 0 0,0 0-1 0 0,0 0 1 0 0,0 1 0 0 0,0-1-1 0 0,0 0 1 0 0,1 0-1 0 0,-1 0 1 0 0,0 1 0 0 0,0-1-1 0 0,0 0 1 0 0,0 0 0 0 0,1 0-1 0 0,-1 1 1 0 0,0-1-1 0 0,0 0 1 0 0,0 0 0 0 0,1 0-1 0 0,-1 0 1 0 0,0 1-1 0 0,0-1 1 0 0,1 0 0 0 0,-1 0-1 0 0,0 0 1 0 0,0 0 0 0 0,1 0-1 0 0,-1 0 1 0 0,6 0-5006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0:00.541"/>
    </inkml:context>
    <inkml:brush xml:id="br0">
      <inkml:brushProperty name="width" value="0.05" units="cm"/>
      <inkml:brushProperty name="height" value="0.05" units="cm"/>
      <inkml:brushProperty name="color" value="#E71224"/>
    </inkml:brush>
  </inkml:definitions>
  <inkml:trace contextRef="#ctx0" brushRef="#br0">754 50 9930 0 0,'-4'-5'546'0'0,"0"0"1"0"0,0 1-1 0 0,-1-1 1 0 0,1 1-1 0 0,-1 0 0 0 0,0 1 1 0 0,0-1-1 0 0,0 1 0 0 0,0 0 1 0 0,-7-3-1 0 0,9 5-509 0 0,0 0-1 0 0,-1 1 1 0 0,1-1-1 0 0,0 1 1 0 0,0 0-1 0 0,0 0 1 0 0,0 0-1 0 0,-1 0 1 0 0,1 0-1 0 0,0 1 1 0 0,0-1-1 0 0,0 1 1 0 0,0 0-1 0 0,0 0 1 0 0,0 0-1 0 0,0 1 1 0 0,0-1 0 0 0,0 1-1 0 0,1-1 1 0 0,-1 1-1 0 0,-3 3 1 0 0,-91 72 244 0 0,-20 14-380 0 0,-165 89-6489 0 0,202-131 2949 0 0,30-19-1924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2.689"/>
    </inkml:context>
    <inkml:brush xml:id="br0">
      <inkml:brushProperty name="width" value="0.05" units="cm"/>
      <inkml:brushProperty name="height" value="0.05" units="cm"/>
      <inkml:brushProperty name="color" value="#E71224"/>
    </inkml:brush>
  </inkml:definitions>
  <inkml:trace contextRef="#ctx0" brushRef="#br0">105 6 5241 0 0,'0'0'100'0'0,"0"0"0"0"0,0-1 0 0 0,-1 1 0 0 0,1-1 0 0 0,0 1 1 0 0,0 0-1 0 0,-1-1 0 0 0,1 1 0 0 0,0 0 0 0 0,-1 0 0 0 0,1-1 0 0 0,0 1 0 0 0,-1 0 0 0 0,1 0 0 0 0,0-1 0 0 0,-1 1 0 0 0,1 0 0 0 0,0 0 0 0 0,-1 0 1 0 0,1 0-1 0 0,-1-1 0 0 0,1 1 0 0 0,0 0 0 0 0,-1 0 0 0 0,1 0 0 0 0,-1 0 0 0 0,1 0 0 0 0,-1 0 0 0 0,1 0 0 0 0,0 0 0 0 0,-1 0 0 0 0,1 0 0 0 0,-1 1 1 0 0,1-1-1 0 0,-1 0 0 0 0,1 0 0 0 0,0 0 0 0 0,-1 0 0 0 0,1 1 0 0 0,0-1 0 0 0,-1 0 0 0 0,1 0 0 0 0,0 1 0 0 0,-1-1 0 0 0,1 0 0 0 0,0 1 0 0 0,-1-1 1 0 0,1 0-1 0 0,0 1 0 0 0,0-1 0 0 0,-1 0 0 0 0,1 1 0 0 0,-1 0-10 0 0,1 0 1 0 0,0 0-1 0 0,-1-1 0 0 0,1 1 1 0 0,0 0-1 0 0,-1 0 1 0 0,1 0-1 0 0,0-1 0 0 0,0 1 1 0 0,0 0-1 0 0,0 0 0 0 0,0 0 1 0 0,-1 0-1 0 0,2 0 0 0 0,-1-1 1 0 0,0 1-1 0 0,0 0 1 0 0,0 0-1 0 0,0 0 0 0 0,0 0 1 0 0,1-1-1 0 0,-1 1 0 0 0,0 0 1 0 0,1 0-1 0 0,-1-1 1 0 0,1 1-1 0 0,-1 0 0 0 0,1 0 1 0 0,-1-1-1 0 0,1 1 0 0 0,-1-1 1 0 0,1 1-1 0 0,1 1 1 0 0,1 0-61 0 0,1 1 0 0 0,-1 0-1 0 0,0 1 1 0 0,0-1 0 0 0,0 1 0 0 0,0-1 0 0 0,0 1 0 0 0,-1 0 0 0 0,0 0 0 0 0,0 0 0 0 0,0 0 0 0 0,0 0 0 0 0,-1 1 0 0 0,1-1 0 0 0,-1 0 0 0 0,0 1 0 0 0,-1-1 0 0 0,1 1 0 0 0,-1-1 0 0 0,1 1 0 0 0,-2 0 0 0 0,1-1 0 0 0,0 1 0 0 0,-1-1 0 0 0,-1 8 0 0 0,-4 7 180 0 0,-1 0 0 0 0,-1 0 0 0 0,0-1 0 0 0,-18 28 0 0 0,-4 11 8 0 0,21-34-195 0 0,0 1 1 0 0,2-1 0 0 0,-7 35 0 0 0,12-48-14 0 0,0 0 0 0 0,1 1-1 0 0,1-1 1 0 0,-1 1 0 0 0,2-1 0 0 0,-1 1 0 0 0,2-1 0 0 0,-1 0 0 0 0,1 0 0 0 0,6 18 0 0 0,-4-22 42 0 0,-1 0 1 0 0,1-1-1 0 0,0 1 1 0 0,0-1-1 0 0,1 0 1 0 0,0 0-1 0 0,0 0 1 0 0,0 0-1 0 0,0-1 1 0 0,1 0 0 0 0,-1 0-1 0 0,1-1 1 0 0,0 1-1 0 0,0-1 1 0 0,1 0-1 0 0,-1-1 1 0 0,1 0-1 0 0,-1 0 1 0 0,1 0-1 0 0,10 1 1 0 0,-1-1-313 0 0,0 0 1 0 0,0-1-1 0 0,0 0 1 0 0,1-1-1 0 0,-1-1 0 0 0,0 0 1 0 0,27-7-1 0 0,-29 5-722 0 0,0-1-1 0 0,-1-1 1 0 0,1 0-1 0 0,-1 0 1 0 0,0-2-1 0 0,20-12 1 0 0,-15 5-4579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3.147"/>
    </inkml:context>
    <inkml:brush xml:id="br0">
      <inkml:brushProperty name="width" value="0.05" units="cm"/>
      <inkml:brushProperty name="height" value="0.05" units="cm"/>
      <inkml:brushProperty name="color" value="#E71224"/>
    </inkml:brush>
  </inkml:definitions>
  <inkml:trace contextRef="#ctx0" brushRef="#br0">658 191 10882 0 0,'-40'-42'4202'0'0,"32"35"-4172"0"0,1 0 0 0 0,-1-1 1 0 0,1 0-1 0 0,0 0 0 0 0,1-1 1 0 0,0 0-1 0 0,0 0 0 0 0,-6-16 1 0 0,8 13-38 0 0,4 10 26 0 0,-1 1-1 0 0,1-1 0 0 0,0 0 0 0 0,-1 1 0 0 0,1-1 0 0 0,-1 1 1 0 0,0-1-1 0 0,1 1 0 0 0,-1-1 0 0 0,0 1 0 0 0,0 0 0 0 0,0-1 0 0 0,0 1 1 0 0,0 0-1 0 0,0 0 0 0 0,0-1 0 0 0,-1 1 0 0 0,1 0 0 0 0,0 0 1 0 0,-1 0-1 0 0,1 1 0 0 0,-1-1 0 0 0,1 0 0 0 0,-1 0 0 0 0,1 1 0 0 0,-1-1 1 0 0,1 1-1 0 0,-1-1 0 0 0,1 1 0 0 0,-1 0 0 0 0,-2 0 0 0 0,-35-6 22 0 0,0 2-1 0 0,-1 2 0 0 0,-78 5 0 0 0,42 0-32 0 0,14 1-244 0 0,-18 0-1313 0 0,30-8-2675 0 0,44 2 2058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3.582"/>
    </inkml:context>
    <inkml:brush xml:id="br0">
      <inkml:brushProperty name="width" value="0.05" units="cm"/>
      <inkml:brushProperty name="height" value="0.05" units="cm"/>
      <inkml:brushProperty name="color" value="#E71224"/>
    </inkml:brush>
  </inkml:definitions>
  <inkml:trace contextRef="#ctx0" brushRef="#br0">431 34 13555 0 0,'2'-31'4306'0'0,"-2"31"-4315"0"0,0 0-1 0 0,0-1 1 0 0,0 1 0 0 0,0 0 0 0 0,0 0-1 0 0,0 0 1 0 0,0 0 0 0 0,0 0-1 0 0,0 0 1 0 0,0 0 0 0 0,0-1 0 0 0,0 1-1 0 0,0 0 1 0 0,0 0 0 0 0,0 0-1 0 0,0 0 1 0 0,0 0 0 0 0,-1 0-1 0 0,1 0 1 0 0,0 0 0 0 0,0 0 0 0 0,0 0-1 0 0,0 0 1 0 0,0 0 0 0 0,0-1-1 0 0,0 1 1 0 0,0 0 0 0 0,-1 0-1 0 0,1 0 1 0 0,0 0 0 0 0,0 0 0 0 0,0 0-1 0 0,0 0 1 0 0,0 0 0 0 0,0 0-1 0 0,0 0 1 0 0,-1 0 0 0 0,1 0-1 0 0,0 0 1 0 0,0 0 0 0 0,0 0 0 0 0,0 0-1 0 0,0 1 1 0 0,0-1 0 0 0,0 0-1 0 0,0 0 1 0 0,-1 0 0 0 0,1 0-1 0 0,0 0 1 0 0,0 0 0 0 0,0 0 0 0 0,0 0-1 0 0,0 0 1 0 0,0 0 0 0 0,0 0-1 0 0,0 1 1 0 0,-12 14-489 0 0,6-8 440 0 0,1 0 1 0 0,-2-1-1 0 0,1 1 1 0 0,-1-1-1 0 0,0-1 0 0 0,0 1 1 0 0,0-1-1 0 0,-1 0 1 0 0,0-1-1 0 0,0 1 1 0 0,0-2-1 0 0,-15 6 0 0 0,-9 1 95 0 0,0-2 0 0 0,-35 6 0 0 0,-20-4 165 0 0,77-10-253 0 0,0 0-1 0 0,1 0 1 0 0,-1-1-1 0 0,0 0 1 0 0,0 0-1 0 0,-16-6 1 0 0,26 7-11 0 0,-1 0 0 0 0,1 0 0 0 0,0 0 1 0 0,0 0-1 0 0,-1 0 0 0 0,1 0 0 0 0,0 0 0 0 0,0 0 0 0 0,-1 0 1 0 0,1 0-1 0 0,0-1 0 0 0,0 1 0 0 0,0 0 0 0 0,-1 0 1 0 0,1 0-1 0 0,0 0 0 0 0,0 0 0 0 0,0-1 0 0 0,-1 1 0 0 0,1 0 1 0 0,0 0-1 0 0,0 0 0 0 0,0-1 0 0 0,0 1 0 0 0,0 0 1 0 0,-1 0-1 0 0,1 0 0 0 0,0-1 0 0 0,0 1 0 0 0,0 0 0 0 0,0 0 1 0 0,0-1-1 0 0,0 1 0 0 0,0 0 0 0 0,0 0 0 0 0,0-1 1 0 0,0 1-1 0 0,0 0 0 0 0,0 0 0 0 0,0-1 0 0 0,10-7-2017 0 0,19-3-1531 0 0,-28 11 3265 0 0,12-4-4963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4.161"/>
    </inkml:context>
    <inkml:brush xml:id="br0">
      <inkml:brushProperty name="width" value="0.05" units="cm"/>
      <inkml:brushProperty name="height" value="0.05" units="cm"/>
      <inkml:brushProperty name="color" value="#E71224"/>
    </inkml:brush>
  </inkml:definitions>
  <inkml:trace contextRef="#ctx0" brushRef="#br0">805 153 9746 0 0,'-2'-14'6484'0'0,"2"12"-6216"0"0,-1 0 0 0 0,1-1-1 0 0,-1 1 1 0 0,1 0 0 0 0,-1-1-1 0 0,0 1 1 0 0,0 0 0 0 0,1 0-1 0 0,-3-3 1 0 0,2 4-289 0 0,0 1 0 0 0,0-1 0 0 0,1 1 0 0 0,-1-1 0 0 0,0 1 0 0 0,0-1-1 0 0,0 1 1 0 0,0 0 0 0 0,0-1 0 0 0,0 1 0 0 0,0 0 0 0 0,1 0 0 0 0,-1 0 0 0 0,0 0 0 0 0,0 0 0 0 0,0 0 0 0 0,0 0 0 0 0,0 0-1 0 0,0 0 1 0 0,0 0 0 0 0,0 0 0 0 0,0 1 0 0 0,0-1 0 0 0,0 0 0 0 0,0 1 0 0 0,1-1 0 0 0,-1 1 0 0 0,0-1 0 0 0,-1 2 0 0 0,-20 8-178 0 0,10-4 135 0 0,-1 0 0 0 0,1-1 0 0 0,-1 0-1 0 0,0-1 1 0 0,0 0 0 0 0,0-1 0 0 0,-15 1-1 0 0,-3-4 108 0 0,0 0 0 0 0,-1-2-1 0 0,1-2 1 0 0,0-1-1 0 0,1-1 1 0 0,-1-2-1 0 0,1-1 1 0 0,0-1 0 0 0,1-1-1 0 0,1-2 1 0 0,-41-24-1 0 0,57 29 80 0 0,0-1 0 0 0,1 0-1 0 0,-18-19 1 0 0,28 27-113 0 0,4 5-43 0 0,1 1 0 0 0,-1 0 0 0 0,0 1 0 0 0,0-1 0 0 0,0 1-1 0 0,-1-1 1 0 0,4 12 0 0 0,10 45-103 0 0,-15-53 122 0 0,1 0 1 0 0,-1 0 0 0 0,-1 0-1 0 0,1 0 1 0 0,-2 0 0 0 0,1 0 0 0 0,-1 1-1 0 0,-1-1 1 0 0,1 0 0 0 0,-2-1 0 0 0,1 1-1 0 0,-7 13 1 0 0,-2 0 19 0 0,-1-1-1 0 0,0 0 1 0 0,-21 23-1 0 0,-18 31 36 0 0,47-69-18 0 0,0 0 1 0 0,1 0 0 0 0,0 0-1 0 0,1 1 1 0 0,-1 0 0 0 0,1-1 0 0 0,0 1-1 0 0,-1 8 1 0 0,3-12 7 0 0,0-1-1 0 0,0 0 1 0 0,0 1 0 0 0,0-1 0 0 0,1 0-1 0 0,-1 1 1 0 0,1-1 0 0 0,-1 0 0 0 0,1 0-1 0 0,0 1 1 0 0,0-1 0 0 0,0 0 0 0 0,0 0-1 0 0,0 0 1 0 0,0 0 0 0 0,1 0 0 0 0,-1 0-1 0 0,1-1 1 0 0,-1 1 0 0 0,1 0 0 0 0,0-1-1 0 0,-1 1 1 0 0,1-1 0 0 0,0 0-1 0 0,0 1 1 0 0,0-1 0 0 0,0 0 0 0 0,3 1-1 0 0,-1 0 6 0 0,-1 0 0 0 0,1-1 0 0 0,0 0 0 0 0,-1 0 0 0 0,1 0 0 0 0,0 0 0 0 0,0 0 0 0 0,0-1 0 0 0,0 1 0 0 0,0-1 0 0 0,0 0 0 0 0,-1 0-1 0 0,1-1 1 0 0,5 0 0 0 0,-4-1-30 0 0,0 0 1 0 0,0 0-1 0 0,-1 0 0 0 0,1-1 0 0 0,-1 0 0 0 0,1 0 0 0 0,-1 0 0 0 0,0 0 0 0 0,0 0 0 0 0,4-5 1 0 0,-6 5-26 0 0,1 0 0 0 0,0 1 0 0 0,0 0 0 0 0,1-1 0 0 0,-1 1 0 0 0,0 1 0 0 0,1-1 0 0 0,-1 0 0 0 0,1 1 0 0 0,0 0 0 0 0,-1 0 0 0 0,1 0 0 0 0,8-1 0 0 0,-5 2-11 0 0,0-1 0 0 0,1 2 0 0 0,-1-1-1 0 0,1 1 1 0 0,-1 0 0 0 0,13 5 0 0 0,6 3-44 0 0,-2 1 0 0 0,0 1 0 0 0,26 16 0 0 0,-36-19 43 0 0,6 4-11 0 0,-1 0 1 0 0,0 2-1 0 0,-1 0 1 0 0,0 2-1 0 0,-1 0 1 0 0,-1 0-1 0 0,0 2 1 0 0,-2 0-1 0 0,23 35 1 0 0,-35-49 32 0 0,1 0 0 0 0,-1 0 0 0 0,0 1 0 0 0,0-1 0 0 0,-1 1 0 0 0,1 0 0 0 0,-1-1 0 0 0,0 1 0 0 0,0 0 0 0 0,-1 0 0 0 0,0 0 0 0 0,1 0 0 0 0,-1-1 0 0 0,-1 1 0 0 0,1 0 0 0 0,-1 0 0 0 0,-1 6 0 0 0,-1-5 3 0 0,1 0 0 0 0,-1 0 0 0 0,-1 0 1 0 0,1-1-1 0 0,-1 0 0 0 0,1 1 0 0 0,-2-1 1 0 0,1-1-1 0 0,0 1 0 0 0,-1-1 0 0 0,0 1 0 0 0,-9 5 1 0 0,-23 14-5 0 0,0-2 0 0 0,-2-1 1 0 0,0-2-1 0 0,-68 23 1 0 0,24-17-419 0 0,-114 20 0 0 0,196-44 367 0 0,-34 2-1133 0 0,34-3 1012 0 0,0 0-1 0 0,0 0 1 0 0,0 0-1 0 0,0 0 1 0 0,0 0 0 0 0,0 0-1 0 0,1 0 1 0 0,-1 0-1 0 0,0 0 1 0 0,0-1 0 0 0,0 1-1 0 0,0 0 1 0 0,0-1-1 0 0,0 1 1 0 0,1 0 0 0 0,-1-1-1 0 0,0 1 1 0 0,0-1-1 0 0,1 0 1 0 0,-1 1 0 0 0,0-1-1 0 0,1 1 1 0 0,-1-1-1 0 0,1 0 1 0 0,-1 0 0 0 0,0 1-1 0 0,1-1 1 0 0,0 0-1 0 0,-1 0 1 0 0,1 0 0 0 0,-1 1-1 0 0,1-1 1 0 0,0-2-1 0 0,-1-8-5942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4.608"/>
    </inkml:context>
    <inkml:brush xml:id="br0">
      <inkml:brushProperty name="width" value="0.05" units="cm"/>
      <inkml:brushProperty name="height" value="0.05" units="cm"/>
      <inkml:brushProperty name="color" value="#E71224"/>
    </inkml:brush>
  </inkml:definitions>
  <inkml:trace contextRef="#ctx0" brushRef="#br0">425 74 13395 0 0,'1'-2'234'0'0,"-1"0"1"0"0,1 0 0 0 0,-1 0-1 0 0,0 0 1 0 0,0 0-1 0 0,0-1 1 0 0,0 1-1 0 0,0 0 1 0 0,-1 0-1 0 0,1 0 1 0 0,0 0 0 0 0,-1 0-1 0 0,0 0 1 0 0,0 0-1 0 0,-1-3 1 0 0,2 5-290 0 0,0 0-1 0 0,-1-1 1 0 0,1 1 0 0 0,-1 0-1 0 0,1-1 1 0 0,-1 1 0 0 0,1 0-1 0 0,-1 0 1 0 0,1-1 0 0 0,-1 1-1 0 0,1 0 1 0 0,-1 0 0 0 0,1 0-1 0 0,-1 0 1 0 0,1-1 0 0 0,-1 1-1 0 0,1 0 1 0 0,-1 0 0 0 0,1 0-1 0 0,-1 0 1 0 0,1 0 0 0 0,-2 1-1 0 0,-19 8-1332 0 0,20-8 1317 0 0,-25 18-877 0 0,-40 20 0 0 0,54-33 1188 0 0,1-2 1 0 0,0 1 0 0 0,-1-2-1 0 0,0 1 1 0 0,0-2-1 0 0,0 1 1 0 0,-12 0-1 0 0,4-2 224 0 0,0-1 0 0 0,-37-3 0 0 0,51 2-365 0 0,0 0 0 0 0,0 0-1 0 0,1 0 1 0 0,-1-1 0 0 0,0 0 0 0 0,0 0-1 0 0,1 0 1 0 0,-1-1 0 0 0,1 1-1 0 0,-1-1 1 0 0,1-1 0 0 0,0 1 0 0 0,-7-8-1 0 0,11 10-156 0 0,0 0-1 0 0,1 0 0 0 0,-1 0 0 0 0,0 0 0 0 0,1-1 1 0 0,-1 1-1 0 0,1 0 0 0 0,0 0 0 0 0,-1-1 0 0 0,1 1 1 0 0,0 0-1 0 0,0-1 0 0 0,0 1 0 0 0,0 0 0 0 0,0-1 1 0 0,0 1-1 0 0,0 0 0 0 0,0-1 0 0 0,1 1 1 0 0,-1 0-1 0 0,0 0 0 0 0,1-1 0 0 0,-1 1 0 0 0,1 0 1 0 0,-1 0-1 0 0,1 0 0 0 0,0 0 0 0 0,-1-1 0 0 0,1 1 1 0 0,0 0-1 0 0,1-1 0 0 0,33-32-4969 0 0,-31 30 4232 0 0,15-10-4692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4.995"/>
    </inkml:context>
    <inkml:brush xml:id="br0">
      <inkml:brushProperty name="width" value="0.05" units="cm"/>
      <inkml:brushProperty name="height" value="0.05" units="cm"/>
      <inkml:brushProperty name="color" value="#E71224"/>
    </inkml:brush>
  </inkml:definitions>
  <inkml:trace contextRef="#ctx0" brushRef="#br0">455 1 9322 0 0,'-7'0'400'0'0,"1"1"0"0"0,-1-1 0 0 0,1 2 0 0 0,-1-1 0 0 0,1 0 0 0 0,0 1 0 0 0,-1 1 0 0 0,1-1 0 0 0,0 1 0 0 0,-5 3 0 0 0,-6 4-143 0 0,2 1-1 0 0,-16 14 0 0 0,23-18-224 0 0,-1 1 1 0 0,0-1-1 0 0,-1 0 0 0 0,1-1 1 0 0,-1 0-1 0 0,0-1 0 0 0,-1 0 1 0 0,-19 6-1 0 0,23-10-132 0 0,0 0 0 0 0,-1-1-1 0 0,1 0 1 0 0,0 0 0 0 0,0-1 0 0 0,-1 0 0 0 0,1 0 0 0 0,0-1 0 0 0,0 0 0 0 0,0 0 0 0 0,0-1 0 0 0,1 1-1 0 0,-9-6 1 0 0,1 1-837 0 0,0-1-1 0 0,1-1 1 0 0,0 0-1 0 0,1-1 1 0 0,-13-13-1 0 0,12 10-4376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5.475"/>
    </inkml:context>
    <inkml:brush xml:id="br0">
      <inkml:brushProperty name="width" value="0.05" units="cm"/>
      <inkml:brushProperty name="height" value="0.05" units="cm"/>
      <inkml:brushProperty name="color" value="#E71224"/>
    </inkml:brush>
  </inkml:definitions>
  <inkml:trace contextRef="#ctx0" brushRef="#br0">267 33 11995 0 0,'-1'-2'55'0'0,"1"0"0"0"0,-1 0 0 0 0,0 0 1 0 0,0 0-1 0 0,0 0 0 0 0,0 1 0 0 0,0-1 1 0 0,0 0-1 0 0,-1 1 0 0 0,1-1 1 0 0,0 1-1 0 0,-1-1 0 0 0,1 1 0 0 0,-1 0 1 0 0,1 0-1 0 0,-1-1 0 0 0,0 1 1 0 0,0 0-1 0 0,1 1 0 0 0,-4-2 0 0 0,4 2-154 0 0,1 0 0 0 0,-1 0 0 0 0,0 0 0 0 0,0 0 0 0 0,1 0 0 0 0,-1 0 0 0 0,0 0 0 0 0,0 0 0 0 0,1 0-1 0 0,-1 1 1 0 0,0-1 0 0 0,1 0 0 0 0,-1 1 0 0 0,0-1 0 0 0,1 0 0 0 0,-1 1 0 0 0,0-1 0 0 0,1 1 0 0 0,-1-1-1 0 0,0 2 1 0 0,-1-1-55 0 0,1 1 0 0 0,-1 0 0 0 0,1 0 0 0 0,0 0 0 0 0,0 0-1 0 0,0 1 1 0 0,0-1 0 0 0,0 0 0 0 0,0 4 0 0 0,-4 14-251 0 0,4-13 720 0 0,0 1 0 0 0,-1-1 0 0 0,0 0 0 0 0,-1 0 0 0 0,1 0 0 0 0,-1 0-1 0 0,0-1 1 0 0,-1 1 0 0 0,0-1 0 0 0,0 0 0 0 0,0 0 0 0 0,-7 7-1 0 0,10-12-277 0 0,-25 24 513 0 0,2 2 0 0 0,0 0 0 0 0,-23 37-1 0 0,41-55-547 0 0,0 1-1 0 0,1 0 0 0 0,1 0 1 0 0,0 1-1 0 0,0-1 0 0 0,-3 16 1 0 0,6-20 28 0 0,0 0 0 0 0,1 1 0 0 0,-1-1 0 0 0,1 0 0 0 0,1 1 0 0 0,-1-1 0 0 0,1 1 0 0 0,0-1 0 0 0,0 0 0 0 0,1 0 0 0 0,0 0 0 0 0,3 7 0 0 0,-3-9 1 0 0,0 0 1 0 0,0 0-1 0 0,0 0 1 0 0,0-1-1 0 0,1 1 1 0 0,0-1-1 0 0,0 1 1 0 0,0-1-1 0 0,0 0 1 0 0,0 0-1 0 0,1 0 1 0 0,-1-1-1 0 0,1 1 1 0 0,0-1-1 0 0,-1 0 1 0 0,1 0-1 0 0,0 0 1 0 0,0-1-1 0 0,1 1 1 0 0,-1-1-1 0 0,0 0 1 0 0,0 0-1 0 0,1 0 1 0 0,-1-1-1 0 0,0 0 1 0 0,1 0-1 0 0,4 0 1 0 0,-3-1 105 0 0,0 1 0 0 0,0-1-1 0 0,-1-1 1 0 0,1 1 0 0 0,0-1 0 0 0,-1 0 0 0 0,1 0 0 0 0,-1-1 0 0 0,0 0 0 0 0,1 0-1 0 0,-1 0 1 0 0,-1 0 0 0 0,1-1 0 0 0,0 0 0 0 0,-1 0 0 0 0,0 0 0 0 0,0 0-1 0 0,0-1 1 0 0,5-7 0 0 0,7-17 296 0 0,-1-1 0 0 0,-1 0 0 0 0,19-62 0 0 0,-14 11-8929 0 0,-19 77 5339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5.898"/>
    </inkml:context>
    <inkml:brush xml:id="br0">
      <inkml:brushProperty name="width" value="0.05" units="cm"/>
      <inkml:brushProperty name="height" value="0.05" units="cm"/>
      <inkml:brushProperty name="color" value="#E71224"/>
    </inkml:brush>
  </inkml:definitions>
  <inkml:trace contextRef="#ctx0" brushRef="#br0">1 65 13179 0 0,'0'-1'196'0'0,"0"0"0"0"0,0 0 1 0 0,0 0-1 0 0,0 0 0 0 0,0 0 0 0 0,0 0 1 0 0,0 0-1 0 0,0-1 0 0 0,1 1 1 0 0,-1 0-1 0 0,0 0 0 0 0,1 0 0 0 0,-1 0 1 0 0,1 0-1 0 0,-1 0 0 0 0,1 0 0 0 0,0 1 1 0 0,0-2-1 0 0,0 1-150 0 0,-1 1-1 0 0,1 0 1 0 0,0-1 0 0 0,-1 1 0 0 0,1 0-1 0 0,0 0 1 0 0,0 0 0 0 0,-1-1 0 0 0,1 1-1 0 0,0 0 1 0 0,0 0 0 0 0,-1 0 0 0 0,1 0-1 0 0,0 0 1 0 0,-1 0 0 0 0,1 0 0 0 0,0 1-1 0 0,0-1 1 0 0,-1 0 0 0 0,2 1 0 0 0,5 2-330 0 0,0 0 0 0 0,-1 1 0 0 0,1 0 0 0 0,8 7 0 0 0,3 1 459 0 0,16 5-166 0 0,0-1 0 0 0,1-3 1 0 0,1 0-1 0 0,0-3 1 0 0,66 11-1 0 0,-22-10 214 0 0,134-1 0 0 0,-133-12-296 0 0,0-4 0 0 0,0-3-1 0 0,103-26 1 0 0,-176 33-110 0 0,0 0 0 0 0,0 0 0 0 0,0-1 0 0 0,-1-1 0 0 0,1 1 1 0 0,11-8-1 0 0,-18 10 68 0 0,0 0-1 0 0,1 0 1 0 0,-1 0 0 0 0,0 0 0 0 0,0 0 0 0 0,0 0-1 0 0,0 0 1 0 0,0 0 0 0 0,0 0 0 0 0,0 0 0 0 0,-1-1 0 0 0,1 1-1 0 0,0 0 1 0 0,0-1 0 0 0,-1 1 0 0 0,1 0 0 0 0,-1-1 0 0 0,0 1-1 0 0,1-1 1 0 0,-1 1 0 0 0,0 0 0 0 0,0-1 0 0 0,0 1-1 0 0,0-1 1 0 0,0 1 0 0 0,0-1 0 0 0,0 1 0 0 0,0-1 0 0 0,-1 1-1 0 0,1-1 1 0 0,0 1 0 0 0,-1 0 0 0 0,1-1 0 0 0,-1 1-1 0 0,0 0 1 0 0,0-1 0 0 0,1 1 0 0 0,-1 0 0 0 0,0 0 0 0 0,0 0-1 0 0,0-1 1 0 0,0 1 0 0 0,-2-1 0 0 0,-4-5-535 0 0,-1 1 1 0 0,0 0-1 0 0,0 0 0 0 0,0 1 1 0 0,-13-6-1 0 0,19 9 423 0 0,-24-11-4717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8:43.007"/>
    </inkml:context>
    <inkml:brush xml:id="br0">
      <inkml:brushProperty name="width" value="0.05" units="cm"/>
      <inkml:brushProperty name="height" value="0.05" units="cm"/>
      <inkml:brushProperty name="color" value="#E71224"/>
    </inkml:brush>
  </inkml:definitions>
  <inkml:trace contextRef="#ctx0" brushRef="#br0">393 136 7346 0 0,'1'-1'251'0'0,"-1"0"1"0"0,1 0 0 0 0,-1 0-1 0 0,1 0 1 0 0,-1 1 0 0 0,0-1 0 0 0,1 0-1 0 0,-1 0 1 0 0,0 0 0 0 0,0 0-1 0 0,0 0 1 0 0,1 0 0 0 0,-1 0 0 0 0,0 0-1 0 0,0 0 1 0 0,0 0 0 0 0,-1 0-1 0 0,1 0 1 0 0,0 0 0 0 0,0 0 0 0 0,0 0-1 0 0,-1 0 1 0 0,1 0 0 0 0,-1 1-1 0 0,1-1 1 0 0,0 0 0 0 0,-1 0-1 0 0,1 0 1 0 0,-1 0 0 0 0,0 1 0 0 0,1-1-1 0 0,-1 0 1 0 0,0 1 0 0 0,1-1-1 0 0,-1 0 1 0 0,0 1 0 0 0,0-1 0 0 0,0 1-1 0 0,-1-2 1 0 0,0 2-170 0 0,1 0 0 0 0,0 0 0 0 0,-1 0-1 0 0,1 0 1 0 0,0 0 0 0 0,-1 0 0 0 0,1 0 0 0 0,0 0 0 0 0,-1 0 0 0 0,1 1 0 0 0,0-1-1 0 0,0 0 1 0 0,-1 1 0 0 0,1-1 0 0 0,0 1 0 0 0,0 0 0 0 0,-1-1 0 0 0,1 1-1 0 0,0 0 1 0 0,0 0 0 0 0,0-1 0 0 0,0 1 0 0 0,0 0 0 0 0,0 0 0 0 0,0 0-1 0 0,1 0 1 0 0,-1 0 0 0 0,0 1 0 0 0,0-1 0 0 0,1 0 0 0 0,-2 2 0 0 0,-7 16-61 0 0,-1 0 0 0 0,-1-1 0 0 0,0-1 0 0 0,-1 0 0 0 0,-2 0 0 0 0,1-2 0 0 0,-2 1 0 0 0,0-2 0 0 0,-1 0 0 0 0,0-1 0 0 0,-1 0 0 0 0,-21 11 0 0 0,34-22-28 0 0,1 0-1 0 0,-1 0 1 0 0,0 0-1 0 0,0-1 1 0 0,0 0-1 0 0,0 0 1 0 0,-1 0 0 0 0,1 0-1 0 0,0 0 1 0 0,0-1-1 0 0,-1 0 1 0 0,1 0-1 0 0,0 0 1 0 0,-1 0-1 0 0,1-1 1 0 0,0 0 0 0 0,0 1-1 0 0,0-2 1 0 0,0 1-1 0 0,0 0 1 0 0,0-1-1 0 0,0 0 1 0 0,0 0 0 0 0,0 0-1 0 0,1 0 1 0 0,-1-1-1 0 0,1 1 1 0 0,-1-1-1 0 0,1 0 1 0 0,0 0-1 0 0,0 0 1 0 0,1 0 0 0 0,-1-1-1 0 0,0 1 1 0 0,1-1-1 0 0,0 0 1 0 0,0 1-1 0 0,0-1 1 0 0,1 0 0 0 0,-1 0-1 0 0,1 0 1 0 0,0 0-1 0 0,0-1 1 0 0,0 1-1 0 0,0 0 1 0 0,1 0-1 0 0,0-1 1 0 0,0 1 0 0 0,0 0-1 0 0,0-1 1 0 0,2-6-1 0 0,0 3-3 0 0,0 0-1 0 0,0 0 0 0 0,0 0 0 0 0,1 1 1 0 0,0-1-1 0 0,1 0 0 0 0,0 1 1 0 0,0 0-1 0 0,0 0 0 0 0,1 0 0 0 0,8-8 1 0 0,-11 13 24 0 0,1-1 1 0 0,0 1 0 0 0,0-1 0 0 0,0 1 0 0 0,0 0-1 0 0,1 0 1 0 0,-1 0 0 0 0,0 1 0 0 0,1-1 0 0 0,-1 1-1 0 0,1 0 1 0 0,-1 0 0 0 0,1 0 0 0 0,0 0-1 0 0,0 1 1 0 0,-1 0 0 0 0,1-1 0 0 0,0 1 0 0 0,0 0-1 0 0,-1 1 1 0 0,1-1 0 0 0,0 1 0 0 0,-1 0 0 0 0,1 0-1 0 0,0 0 1 0 0,-1 0 0 0 0,6 3 0 0 0,30 16 110 0 0,11 17-77 0 0,-27-13-42 0 0,25 31 0 0 0,-39-44 28 0 0,1 0 0 0 0,0 0 0 0 0,1-1 0 0 0,-1-1 0 0 0,2 0 0 0 0,0 0 0 0 0,15 8 0 0 0,-24-15-9 0 0,1 0 0 0 0,0-1 0 0 0,0 1 0 0 0,0-1 0 0 0,0 0 0 0 0,0 0 0 0 0,0 0 0 0 0,0 0 0 0 0,0-1-1 0 0,1 0 1 0 0,-1 0 0 0 0,0 0 0 0 0,0 0 0 0 0,0-1 0 0 0,0 1 0 0 0,1-1 0 0 0,-1 0 0 0 0,0 0 0 0 0,0-1 0 0 0,-1 1 0 0 0,1-1 0 0 0,0 0 0 0 0,0 0 0 0 0,-1 0 0 0 0,1-1 0 0 0,-1 1 0 0 0,0-1 0 0 0,0 0 0 0 0,4-3 0 0 0,-1-1-32 0 0,-1 1 1 0 0,0-1-1 0 0,0 0 1 0 0,0 0-1 0 0,-1 0 0 0 0,0-1 1 0 0,0 0-1 0 0,-1 0 1 0 0,0 0-1 0 0,0 0 0 0 0,-1 0 1 0 0,0 0-1 0 0,-1-1 1 0 0,0 1-1 0 0,0-1 0 0 0,-1-16 1 0 0,-1 14-343 0 0,0 1 1 0 0,0-1-1 0 0,-2 1 0 0 0,1 0 1 0 0,-7-18-1 0 0,5 19-505 0 0,0 0-1 0 0,-1 1 1 0 0,0-1-1 0 0,0 1 1 0 0,0 0-1 0 0,-10-10 1 0 0,-5 1-4045 0 0,9 13-1155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6.301"/>
    </inkml:context>
    <inkml:brush xml:id="br0">
      <inkml:brushProperty name="width" value="0.05" units="cm"/>
      <inkml:brushProperty name="height" value="0.05" units="cm"/>
      <inkml:brushProperty name="color" value="#E71224"/>
    </inkml:brush>
  </inkml:definitions>
  <inkml:trace contextRef="#ctx0" brushRef="#br0">18 31 6449 0 0,'-1'-1'161'0'0,"0"1"-1"0"0,0 0 1 0 0,0-1-1 0 0,0 1 1 0 0,1-1-1 0 0,-1 1 0 0 0,0-1 1 0 0,0 0-1 0 0,0 0 1 0 0,0 1-1 0 0,0-1 1 0 0,1 0-1 0 0,-1 0 1 0 0,0 0-1 0 0,1 0 0 0 0,-1 1 1 0 0,1-1-1 0 0,-1 0 1 0 0,1 0-1 0 0,-1 0 1 0 0,1 0-1 0 0,0-1 0 0 0,-1 1 1 0 0,1 0-1 0 0,0-1 1 0 0,1 1-51 0 0,-1 1-1 0 0,1-1 1 0 0,0 0 0 0 0,0 0 0 0 0,0 1-1 0 0,0-1 1 0 0,-1 1 0 0 0,1-1 0 0 0,0 1 0 0 0,0-1-1 0 0,0 1 1 0 0,0 0 0 0 0,0-1 0 0 0,0 1-1 0 0,1 0 1 0 0,-1 0 0 0 0,0 0 0 0 0,0 0 0 0 0,2 0-1 0 0,3-1 222 0 0,1 1-1 0 0,-1 0 1 0 0,0 1 0 0 0,1-1-1 0 0,-1 1 1 0 0,0 1-1 0 0,1-1 1 0 0,5 3-1 0 0,28 20 305 0 0,-13-8-388 0 0,1 0 0 0 0,54 21-1 0 0,14-4 163 0 0,401 135-310 0 0,-424-149-102 0 0,-40-10 69 0 0,52 19-1 0 0,-85-28-69 0 0,1 0-1 0 0,-1 0 1 0 0,0 0-1 0 0,0 0 1 0 0,0 0-1 0 0,1 0 1 0 0,-1 0-1 0 0,0 0 1 0 0,0 0-1 0 0,0 0 1 0 0,1 0-1 0 0,-1 0 1 0 0,0 0-1 0 0,0 0 1 0 0,0 0-1 0 0,1 1 1 0 0,-1-1-1 0 0,0 0 1 0 0,0 0-1 0 0,0 0 1 0 0,0 0-1 0 0,0 0 1 0 0,1 1-1 0 0,-1-1 1 0 0,0 0-1 0 0,0 0 1 0 0,0 0-1 0 0,0 0 1 0 0,0 1-1 0 0,0-1 1 0 0,0 0-1 0 0,0 0 1 0 0,0 0-1 0 0,0 1 1 0 0,0-1-1 0 0,0 0 1 0 0,0 0-1 0 0,0 0 1 0 0,0 1-1 0 0,0-1 1 0 0,0 0-1 0 0,0 0 1 0 0,0 0-1 0 0,0 1 1 0 0,0-1-1 0 0,0 0 1 0 0,0 0-1 0 0,0 0 1 0 0,0 1-1 0 0,-14 6-165 0 0,-33 3-18 0 0,34-7 166 0 0,-30 8 42 0 0,2 1-1 0 0,-1 2 1 0 0,2 2-1 0 0,0 2 1 0 0,1 2-1 0 0,0 1 1 0 0,-42 32-1 0 0,-2 12-20 0 0,-24 16-30 0 0,101-77-128 0 0,0 0 0 0 0,-1 0 0 0 0,1-1-1 0 0,-1 0 1 0 0,0-1 0 0 0,0 1 0 0 0,0-1 0 0 0,-13 2 0 0 0,16-4-195 0 0,1 1 1 0 0,-1-1-1 0 0,1 0 1 0 0,0 0-1 0 0,-1-1 1 0 0,1 1-1 0 0,-1-1 1 0 0,1 0-1 0 0,-1 0 1 0 0,1 0-1 0 0,0 0 1 0 0,0 0 0 0 0,0-1-1 0 0,0 1 1 0 0,0-1-1 0 0,0 0 1 0 0,0 0-1 0 0,0 0 1 0 0,0 0-1 0 0,-4-6 1 0 0,-1-3-5336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6.777"/>
    </inkml:context>
    <inkml:brush xml:id="br0">
      <inkml:brushProperty name="width" value="0.05" units="cm"/>
      <inkml:brushProperty name="height" value="0.05" units="cm"/>
      <inkml:brushProperty name="color" value="#E71224"/>
    </inkml:brush>
  </inkml:definitions>
  <inkml:trace contextRef="#ctx0" brushRef="#br0">170 4 15435 0 0,'0'0'42'0'0,"0"0"1"0"0,0 0-1 0 0,0 0 0 0 0,0 0 0 0 0,0 0 0 0 0,0-1 1 0 0,0 1-1 0 0,0 0 0 0 0,0 0 0 0 0,0 0 0 0 0,0 0 1 0 0,0 0-1 0 0,0 0 0 0 0,0-1 0 0 0,0 1 0 0 0,0 0 0 0 0,-1 0 1 0 0,1 0-1 0 0,0 0 0 0 0,0 0 0 0 0,0 0 0 0 0,0 0 1 0 0,0-1-1 0 0,0 1 0 0 0,0 0 0 0 0,0 0 0 0 0,-1 0 1 0 0,1 0-1 0 0,0 0 0 0 0,0 0 0 0 0,0 0 0 0 0,0 0 0 0 0,0 0 1 0 0,0 0-1 0 0,-1 0 0 0 0,1 0 0 0 0,0 0 0 0 0,0 0 1 0 0,0 0-1 0 0,0 0 0 0 0,0 0 0 0 0,-1 0 0 0 0,1 0 1 0 0,0 0-1 0 0,0 0 0 0 0,0 0 0 0 0,0 0 0 0 0,0 0 0 0 0,0 0 1 0 0,-1 0-1 0 0,1 0 0 0 0,0 0 0 0 0,0 0 0 0 0,0 1 1 0 0,0-1-1 0 0,0 0 0 0 0,0 0 0 0 0,0 0 0 0 0,0 0 0 0 0,-1 0 1 0 0,1 0-1 0 0,0 0 0 0 0,0 1 0 0 0,0-1 0 0 0,0 0 1 0 0,0 0-1 0 0,-14 14 251 0 0,-11 21-772 0 0,12-8 431 0 0,1 1 0 0 0,1 1 0 0 0,-10 44 0 0 0,-11 93-219 0 0,18-87 219 0 0,5-26 102 0 0,2 0 0 0 0,3 0 0 0 0,2 1 1 0 0,2-1-1 0 0,3 0 0 0 0,17 97 0 0 0,-18-141-53 0 0,0 0 1 0 0,1 1-1 0 0,0-1 0 0 0,0-1 1 0 0,1 1-1 0 0,0-1 0 0 0,0 1 1 0 0,1-1-1 0 0,7 10 0 0 0,-8-14 25 0 0,-1-1 0 0 0,1 1 0 0 0,0-1 0 0 0,0 0-1 0 0,0 0 1 0 0,1 0 0 0 0,-1-1 0 0 0,1 1 0 0 0,-1-1 0 0 0,1 0-1 0 0,0 0 1 0 0,0-1 0 0 0,0 0 0 0 0,0 0 0 0 0,0 0-1 0 0,0 0 1 0 0,0-1 0 0 0,8 1 0 0 0,5-2-76 0 0,-1-1 0 0 0,0 0 0 0 0,0-1 1 0 0,-1 0-1 0 0,1-1 0 0 0,-1-2 0 0 0,1 1 0 0 0,-2-2 0 0 0,1 0 1 0 0,-1-1-1 0 0,15-10 0 0 0,-14 8-1029 0 0,-1-1 1 0 0,-1-1 0 0 0,0 0-1 0 0,-1-1 1 0 0,0 0-1 0 0,11-16 1 0 0,-5 4-4210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7.272"/>
    </inkml:context>
    <inkml:brush xml:id="br0">
      <inkml:brushProperty name="width" value="0.05" units="cm"/>
      <inkml:brushProperty name="height" value="0.05" units="cm"/>
      <inkml:brushProperty name="color" value="#E71224"/>
    </inkml:brush>
  </inkml:definitions>
  <inkml:trace contextRef="#ctx0" brushRef="#br0">900 0 11891 0 0,'-4'4'3572'0'0,"-14"11"-2968"0"0,2-6-603 0 0,-1-1 0 0 0,1-1 0 0 0,-1-1 0 0 0,-1-1-1 0 0,1 0 1 0 0,-1-1 0 0 0,0-1 0 0 0,0-1 0 0 0,0 0-1 0 0,-20-1 1 0 0,-28-3-86 0 0,-93-16-1 0 0,97 10 71 0 0,-191-18-365 0 0,145 23-5191 0 0,97 2 3411 0 0,4 1-3355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7.707"/>
    </inkml:context>
    <inkml:brush xml:id="br0">
      <inkml:brushProperty name="width" value="0.05" units="cm"/>
      <inkml:brushProperty name="height" value="0.05" units="cm"/>
      <inkml:brushProperty name="color" value="#E71224"/>
    </inkml:brush>
  </inkml:definitions>
  <inkml:trace contextRef="#ctx0" brushRef="#br0">668 294 10690 0 0,'0'0'102'0'0,"-1"0"-1"0"0,0-1 0 0 0,0 1 0 0 0,1 0 1 0 0,-1-1-1 0 0,0 1 0 0 0,0 0 1 0 0,1 0-1 0 0,-1-1 0 0 0,0 1 1 0 0,0 0-1 0 0,1 0 0 0 0,-1 0 0 0 0,0 0 1 0 0,0 0-1 0 0,0 0 0 0 0,1 0 1 0 0,-1 1-1 0 0,0-1 0 0 0,0 0 1 0 0,1 0-1 0 0,-1 1 0 0 0,-1 0 0 0 0,-21 5-279 0 0,-6 3 393 0 0,0-1 0 0 0,0-1 0 0 0,0-2 0 0 0,-1-1 0 0 0,0-1 0 0 0,0-1 0 0 0,-36-3 1 0 0,23-3-53 0 0,-1-2 1 0 0,1-1 0 0 0,1-3 0 0 0,-57-19 0 0 0,91 26-263 0 0,1 0 0 0 0,-1 0 0 0 0,0-1 0 0 0,-7-5 0 0 0,14 9-84 0 0,0-1-1 0 0,0 0 1 0 0,-1 1 0 0 0,1-1 0 0 0,0 0 0 0 0,0 0-1 0 0,0 0 1 0 0,0 0 0 0 0,0 0 0 0 0,1 0 0 0 0,-1 0-1 0 0,0 0 1 0 0,0 0 0 0 0,1 0 0 0 0,-1-1 0 0 0,0 1 0 0 0,1 0-1 0 0,-1 0 1 0 0,1-1 0 0 0,0 1 0 0 0,-1 0 0 0 0,1-1-1 0 0,0 1 1 0 0,0-1 0 0 0,0 1 0 0 0,0 0 0 0 0,0-1-1 0 0,0 1 1 0 0,0 0 0 0 0,1-1 0 0 0,-1 1 0 0 0,0 0-1 0 0,2-3 1 0 0,4-7-4967 0 0</inkml:trace>
  <inkml:trace contextRef="#ctx0" brushRef="#br0" timeOffset="1">583 46 10442 0 0,'-1'1'210'0'0,"0"1"1"0"0,1-1-1 0 0,-1 0 0 0 0,0 1 0 0 0,0-1 0 0 0,0 0 1 0 0,0 1-1 0 0,0-1 0 0 0,0 0 0 0 0,0 0 0 0 0,0 0 1 0 0,0 0-1 0 0,0 0 0 0 0,-1 0 0 0 0,1 0 0 0 0,0 0 1 0 0,-1-1-1 0 0,1 1 0 0 0,-1 0 0 0 0,-1 0 0 0 0,-38 15-417 0 0,32-13 543 0 0,-16 5-344 0 0,0-1 0 0 0,0-1 0 0 0,0-1 1 0 0,-1-2-1 0 0,1 0 0 0 0,-1-2 0 0 0,0 0 0 0 0,-33-5 1 0 0,36 1-541 0 0,1 0 1 0 0,0-2 0 0 0,0-1-1 0 0,1 0 1 0 0,-38-18-1 0 0,52 21 136 0 0,1-1 0 0 0,-1 0 0 0 0,1-1 0 0 0,-10-8 0 0 0,-7-12-4004 0 0,12 9-730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8.546"/>
    </inkml:context>
    <inkml:brush xml:id="br0">
      <inkml:brushProperty name="width" value="0.05" units="cm"/>
      <inkml:brushProperty name="height" value="0.05" units="cm"/>
      <inkml:brushProperty name="color" value="#E71224"/>
    </inkml:brush>
  </inkml:definitions>
  <inkml:trace contextRef="#ctx0" brushRef="#br0">768 40 11330 0 0,'-33'17'3589'0'0,"-3"0"-3899"0"0,0-2 1 0 0,-48 13-1 0 0,50-22 397 0 0,-1-1 1 0 0,1-2 0 0 0,0-1 0 0 0,-1-2 0 0 0,1-2 0 0 0,-1-1-1 0 0,1-1 1 0 0,0-2 0 0 0,0-1 0 0 0,1-2 0 0 0,0-1-1 0 0,-34-16 1 0 0,16 0 232 0 0,48 25-291 0 0,0-1-1 0 0,0 0 1 0 0,0 0 0 0 0,0-1-1 0 0,0 1 1 0 0,1-1 0 0 0,-1 1-1 0 0,1-1 1 0 0,0 0 0 0 0,-1 0 0 0 0,1 0-1 0 0,0 0 1 0 0,-1-4 0 0 0,9 20-900 0 0,-4-9 825 0 0,0-1 0 0 0,0 1 0 0 0,0 0 0 0 0,-1 0-1 0 0,0 0 1 0 0,2 6 0 0 0,-1 31 78 0 0,-1 0 0 0 0,-3 0 1 0 0,0 0-1 0 0,-3-1 0 0 0,-13 52 0 0 0,9-42 323 0 0,8-39-236 0 0,1 1 0 0 0,0-1 0 0 0,1 0 0 0 0,0 0 0 0 0,0 0 0 0 0,2 0 0 0 0,-1 0 0 0 0,1 0 0 0 0,1 0 0 0 0,0-1 0 0 0,0 0 0 0 0,1 0 0 0 0,0 0-1 0 0,1 0 1 0 0,0-1 0 0 0,0 0 0 0 0,1 0 0 0 0,1 0 0 0 0,-1-1 0 0 0,12 9 0 0 0,-18-16-128 0 0,1 0 1 0 0,-1-1-1 0 0,1 1 0 0 0,-1-1 0 0 0,0 0 0 0 0,1 1 1 0 0,-1-1-1 0 0,1 0 0 0 0,-1 0 0 0 0,1 0 0 0 0,-1 0 1 0 0,1 0-1 0 0,-1 0 0 0 0,0 0 0 0 0,1-1 1 0 0,-1 1-1 0 0,1 0 0 0 0,-1-1 0 0 0,1 1 0 0 0,-1-1 1 0 0,0 0-1 0 0,1 1 0 0 0,-1-1 0 0 0,0 0 0 0 0,0 0 1 0 0,0 0-1 0 0,0 0 0 0 0,2-1 0 0 0,38-36 128 0 0,-30 28-104 0 0,-4 2-18 0 0,1 1 0 0 0,0 0 0 0 0,1 1-1 0 0,0 0 1 0 0,0 1 0 0 0,0 0 0 0 0,0 0 0 0 0,1 0 0 0 0,20-5 0 0 0,-24 9-22 0 0,1 0 0 0 0,-1 0 1 0 0,1 1-1 0 0,-1-1 0 0 0,1 2 0 0 0,0-1 0 0 0,-1 1 0 0 0,1 0 1 0 0,-1 0-1 0 0,1 0 0 0 0,-1 1 0 0 0,0 0 0 0 0,0 1 1 0 0,0-1-1 0 0,0 1 0 0 0,0 0 0 0 0,6 5 0 0 0,8 5-6 0 0,0 2-1 0 0,-2 0 0 0 0,0 0 1 0 0,0 2-1 0 0,-2 0 0 0 0,0 1 1 0 0,-1 1-1 0 0,0 0 1 0 0,12 25-1 0 0,-20-32 17 0 0,-1 0-1 0 0,0 1 1 0 0,-1 0 0 0 0,-1 0 0 0 0,0 0-1 0 0,-1 1 1 0 0,0-1 0 0 0,-1 1 0 0 0,0 0-1 0 0,-1-1 1 0 0,-1 1 0 0 0,0 0 0 0 0,-1 0 0 0 0,-1 0-1 0 0,0-1 1 0 0,0 1 0 0 0,-6 16 0 0 0,4-19-29 0 0,-1-1 0 0 0,1 1 0 0 0,-1-1 0 0 0,-1 0 0 0 0,0 0 0 0 0,-1 0 0 0 0,1-1 0 0 0,-2 0 0 0 0,1-1 0 0 0,-1 1 0 0 0,-18 12 0 0 0,13-11-129 0 0,-1-1 0 0 0,0-1 0 0 0,-1 0 0 0 0,0-1 0 0 0,0-1 1 0 0,-1 0-1 0 0,-25 5 0 0 0,3-4-418 0 0,0-2 0 0 0,-1-1 0 0 0,0-2 0 0 0,1-2 0 0 0,-1-2 0 0 0,-53-8 0 0 0,41 1-5684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9.282"/>
    </inkml:context>
    <inkml:brush xml:id="br0">
      <inkml:brushProperty name="width" value="0.05" units="cm"/>
      <inkml:brushProperty name="height" value="0.05" units="cm"/>
      <inkml:brushProperty name="color" value="#E71224"/>
    </inkml:brush>
  </inkml:definitions>
  <inkml:trace contextRef="#ctx0" brushRef="#br0">1470 1 14019 0 0,'0'0'1834'0'0,"-21"7"-419"0"0,-38 14-1711 0 0,-1-3 0 0 0,0-2 0 0 0,-123 16 0 0 0,61-22 330 0 0,-129-4 1 0 0,17-19 324 0 0,129 5 221 0 0,-170 7 1 0 0,263 3-526 0 0,1-1-1 0 0,0 1 1 0 0,0 1 0 0 0,-12 5-1 0 0,20-8-146 0 0,1 1 0 0 0,0 1 0 0 0,-1-1 0 0 0,1 0 0 0 0,0 0 0 0 0,0 1 0 0 0,0 0 0 0 0,0-1 0 0 0,0 1 0 0 0,-4 4 0 0 0,6-5-52 0 0,-1 0 1 0 0,1-1-1 0 0,-1 1 0 0 0,1 0 1 0 0,0 1-1 0 0,-1-1 1 0 0,1 0-1 0 0,0 0 1 0 0,0 0-1 0 0,0 0 0 0 0,-1 0 1 0 0,1 0-1 0 0,0 0 1 0 0,1 0-1 0 0,-1 0 1 0 0,0 0-1 0 0,0 0 1 0 0,0 0-1 0 0,1 0 0 0 0,-1 1 1 0 0,0-1-1 0 0,1 0 1 0 0,-1 0-1 0 0,1-1 1 0 0,-1 1-1 0 0,2 2 0 0 0,1 0-357 0 0,0-1 0 0 0,0 1-1 0 0,0 0 1 0 0,0-1 0 0 0,0 0-1 0 0,0 0 1 0 0,1 0 0 0 0,-1 0-1 0 0,1-1 1 0 0,0 1 0 0 0,-1-1-1 0 0,1 0 1 0 0,6 1 0 0 0,12 3-4978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19.714"/>
    </inkml:context>
    <inkml:brush xml:id="br0">
      <inkml:brushProperty name="width" value="0.05" units="cm"/>
      <inkml:brushProperty name="height" value="0.05" units="cm"/>
      <inkml:brushProperty name="color" value="#E71224"/>
    </inkml:brush>
  </inkml:definitions>
  <inkml:trace contextRef="#ctx0" brushRef="#br0">462 56 13283 0 0,'2'-1'455'0'0,"35"-22"2643"0"0,-36 23-3075 0 0,-1 0 1 0 0,1-1-1 0 0,-1 1 1 0 0,1 0-1 0 0,0-1 1 0 0,-1 1-1 0 0,1-1 1 0 0,-1 1-1 0 0,1-1 1 0 0,-1 1-1 0 0,1-1 1 0 0,-1 1-1 0 0,0-1 1 0 0,1 0-1 0 0,-1 1 1 0 0,0-1-1 0 0,1 0 1 0 0,-1 1-1 0 0,0-1 1 0 0,0 1-1 0 0,0-1 1 0 0,0 0-1 0 0,1 0 1 0 0,-1 1-1 0 0,0-1 1 0 0,0 0-1 0 0,0 1 1 0 0,0-1-1 0 0,0 0 1 0 0,-1 1-1 0 0,1-1 1 0 0,0 0-1 0 0,0 1 1 0 0,0-1-1 0 0,-1 0 1 0 0,1 1-1 0 0,0-1 1 0 0,-1 0-1 0 0,1 1 1 0 0,0-1-1 0 0,-1 1 1 0 0,1-1-1 0 0,-1 1 1 0 0,1-1-1 0 0,-1 1 1 0 0,1-1-1 0 0,-1 1 1 0 0,1-1-1 0 0,-1 1 1 0 0,1 0-1 0 0,-1-1 1 0 0,0 1-1 0 0,1 0 1 0 0,-1-1-1 0 0,-1 1 1 0 0,-3-1-52 0 0,0 1 0 0 0,0-1 1 0 0,-1 1-1 0 0,1 0 0 0 0,0 1 0 0 0,0-1 1 0 0,-1 1-1 0 0,1 0 0 0 0,0 1 0 0 0,-7 1 0 0 0,-6 2-85 0 0,-147 34-1885 0 0,-33 5-5498 0 0,146-38 1369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27.875"/>
    </inkml:context>
    <inkml:brush xml:id="br0">
      <inkml:brushProperty name="width" value="0.05" units="cm"/>
      <inkml:brushProperty name="height" value="0.05" units="cm"/>
      <inkml:brushProperty name="color" value="#E71224"/>
    </inkml:brush>
  </inkml:definitions>
  <inkml:trace contextRef="#ctx0" brushRef="#br0">0 520 7058 0 0,'8'9'3747'0'0,"-8"-8"-3556"0"0,1 0-1 0 0,0 0 1 0 0,0 1-1 0 0,0-1 1 0 0,0 0-1 0 0,0 0 1 0 0,0 0 0 0 0,0 0-1 0 0,0 0 1 0 0,1-1-1 0 0,-1 1 1 0 0,2 1-1 0 0,-2-2-126 0 0,0 0 1 0 0,1 0-1 0 0,-1 0 0 0 0,0 0 0 0 0,0 0 0 0 0,1 0 0 0 0,-1-1 0 0 0,0 1 0 0 0,0 0 0 0 0,1-1 0 0 0,-1 1 1 0 0,0-1-1 0 0,0 1 0 0 0,0-1 0 0 0,0 0 0 0 0,0 1 0 0 0,0-1 0 0 0,0 0 0 0 0,0 0 0 0 0,0 0 0 0 0,1-1 0 0 0,19-13 111 0 0,0 0 0 0 0,0 2 0 0 0,2 0 0 0 0,41-17 0 0 0,-36 19-310 0 0,-2-2 0 0 0,0-1 0 0 0,30-21 0 0 0,-20 7-112 0 0,63-62 0 0 0,-88 78 60 0 0,-1 0 1 0 0,0 0-1 0 0,0-1 0 0 0,-2-1 1 0 0,1 1-1 0 0,-2-1 1 0 0,0-1-1 0 0,0 1 0 0 0,4-19 1 0 0,-9 29 197 0 0,-1 0 0 0 0,-1 0 0 0 0,1 1 1 0 0,0-1-1 0 0,-1 0 0 0 0,0 0 0 0 0,0 0 1 0 0,0 0-1 0 0,-1 0 0 0 0,1 0 0 0 0,-1 0 0 0 0,0 0 1 0 0,0 1-1 0 0,0-1 0 0 0,0 0 0 0 0,-1 0 1 0 0,1 1-1 0 0,-3-4 0 0 0,2 5-5 0 0,0-1 0 0 0,0 1 0 0 0,-1 0 0 0 0,1 0 0 0 0,0 0 0 0 0,-1 1 0 0 0,1-1 0 0 0,-1 0 0 0 0,0 1 0 0 0,1 0-1 0 0,-1-1 1 0 0,0 1 0 0 0,0 0 0 0 0,0 1 0 0 0,0-1 0 0 0,0 0 0 0 0,0 1 0 0 0,0 0 0 0 0,0 0 0 0 0,0 0 0 0 0,0 0 0 0 0,0 0 0 0 0,-4 1 0 0 0,-5 1-9 0 0,0 0 1 0 0,1 0 0 0 0,-1 1-1 0 0,1 1 1 0 0,-1 0 0 0 0,1 1 0 0 0,0 0-1 0 0,1 0 1 0 0,0 1 0 0 0,-1 1-1 0 0,2 0 1 0 0,-1 0 0 0 0,1 1-1 0 0,0 0 1 0 0,1 0 0 0 0,-14 18-1 0 0,8-6 82 0 0,1 1-1 0 0,1 1 0 0 0,0 0 0 0 0,2 0 1 0 0,1 1-1 0 0,0 0 0 0 0,-5 28 1 0 0,-15 81 40 0 0,26-111-99 0 0,1 0 1 0 0,0 0 0 0 0,2 0 0 0 0,2 30-1 0 0,-1-46-2 0 0,0-1 0 0 0,0 1-1 0 0,0-1 1 0 0,0 0 0 0 0,1 0-1 0 0,0 1 1 0 0,0-1 0 0 0,0 0 0 0 0,0-1-1 0 0,0 1 1 0 0,1 0 0 0 0,0-1-1 0 0,0 1 1 0 0,0-1 0 0 0,5 5-1 0 0,-2-4 20 0 0,0 1 0 0 0,1-1-1 0 0,-1-1 1 0 0,1 1-1 0 0,0-1 1 0 0,0 0-1 0 0,0-1 1 0 0,12 3-1 0 0,1-1-56 0 0,0-2-1 0 0,0 0 1 0 0,0-1 0 0 0,0-1-1 0 0,41-5 1 0 0,-12-3-599 0 0,1-3 1 0 0,69-23 0 0 0,19-23-4083 0 0,-103 41-817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29.024"/>
    </inkml:context>
    <inkml:brush xml:id="br0">
      <inkml:brushProperty name="width" value="0.05" units="cm"/>
      <inkml:brushProperty name="height" value="0.05" units="cm"/>
      <inkml:brushProperty name="color" value="#E71224"/>
    </inkml:brush>
  </inkml:definitions>
  <inkml:trace contextRef="#ctx0" brushRef="#br0">508 0 7842 0 0,'-11'0'200'0'0,"0"1"1"0"0,0 0-1 0 0,0 0 1 0 0,0 1-1 0 0,1 1 1 0 0,-1 0-1 0 0,0 0 1 0 0,1 1-1 0 0,0 0 1 0 0,-13 8-1 0 0,13-7 145 0 0,-1-1 0 0 0,1-1-1 0 0,-1 1 1 0 0,0-2-1 0 0,0 1 1 0 0,0-2-1 0 0,-18 2 1 0 0,-80-7 590 0 0,27 0-923 0 0,67 4-142 0 0,-27-1-582 0 0,19-5-2531 0 0,21 4 1581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29.507"/>
    </inkml:context>
    <inkml:brush xml:id="br0">
      <inkml:brushProperty name="width" value="0.05" units="cm"/>
      <inkml:brushProperty name="height" value="0.05" units="cm"/>
      <inkml:brushProperty name="color" value="#E71224"/>
    </inkml:brush>
  </inkml:definitions>
  <inkml:trace contextRef="#ctx0" brushRef="#br0">68 5 8282 0 0,'0'0'47'0'0,"0"0"0"0"0,0 0 0 0 0,0-1 0 0 0,0 1 0 0 0,0 0 0 0 0,0 0 0 0 0,0 0 1 0 0,0-1-1 0 0,0 1 0 0 0,0 0 0 0 0,0 0 0 0 0,0 0 0 0 0,0-1 0 0 0,0 1 0 0 0,0 0 0 0 0,-1 0 0 0 0,1 0 0 0 0,0 0 1 0 0,0-1-1 0 0,0 1 0 0 0,0 0 0 0 0,0 0 0 0 0,-1 0 0 0 0,1 0 0 0 0,0 0 0 0 0,0 0 0 0 0,0 0 0 0 0,0-1 0 0 0,-1 1 1 0 0,1 0-1 0 0,0 0 0 0 0,0 0 0 0 0,0 0 0 0 0,-1 0 0 0 0,1 0 0 0 0,0 0 0 0 0,0 0 0 0 0,0 0 0 0 0,-1 0 0 0 0,1 0 1 0 0,0 0-1 0 0,0 0 0 0 0,0 0 0 0 0,-1 0 0 0 0,1 0 0 0 0,0 0 0 0 0,0 0 0 0 0,0 1 0 0 0,-1-1 0 0 0,1 0 0 0 0,0 0 1 0 0,0 0-1 0 0,0 0 0 0 0,0 0 0 0 0,-1 0 0 0 0,1 0 0 0 0,0 1 0 0 0,0-1 0 0 0,0 0 0 0 0,0 0 0 0 0,0 0 0 0 0,0 0 1 0 0,0 1-1 0 0,-1-1 0 0 0,-10 23 406 0 0,-5 31-633 0 0,14-33 709 0 0,1 1 0 0 0,1-1-1 0 0,1 0 1 0 0,5 31 0 0 0,-3-30-295 0 0,0 0-1 0 0,-2 0 0 0 0,-1 0 1 0 0,-2 27-1 0 0,-16 36-124 0 0,11-61-279 0 0,2 0 0 0 0,0 0 0 0 0,-1 37 1 0 0,8-48-506 0 0,3-10-1701 0 0,9-19-2294 0 0,-9 7-362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6.590"/>
    </inkml:context>
    <inkml:brush xml:id="br0">
      <inkml:brushProperty name="width" value="0.05" units="cm"/>
      <inkml:brushProperty name="height" value="0.05" units="cm"/>
      <inkml:brushProperty name="color" value="#E71224"/>
    </inkml:brush>
  </inkml:definitions>
  <inkml:trace contextRef="#ctx0" brushRef="#br0">15 116 5665 0 0,'-3'-13'1689'0'0,"-1"-13"1198"0"0,-3-43 0 0 0,7 69-2847 0 0,0 0 0 0 0,0 0 0 0 0,0 0 0 0 0,0-1 0 0 0,0 1 0 0 0,0 0 0 0 0,0 0-1 0 0,-1 0 1 0 0,1-1 0 0 0,0 1 0 0 0,0 0 0 0 0,0 0 0 0 0,0 0 0 0 0,0-1 0 0 0,0 1 0 0 0,0 0 0 0 0,0 0 0 0 0,0 0 0 0 0,0-1-1 0 0,1 1 1 0 0,-1 0 0 0 0,0 0 0 0 0,0 0 0 0 0,0-1 0 0 0,0 1 0 0 0,0 0 0 0 0,0 0 0 0 0,0 0 0 0 0,0-1 0 0 0,1 1 0 0 0,-1 0-1 0 0,0 0 1 0 0,0 0 0 0 0,0 0 0 0 0,0 0 0 0 0,0-1 0 0 0,1 1 0 0 0,-1 0 0 0 0,0 0 0 0 0,0 0 0 0 0,0 0 0 0 0,1 0 0 0 0,-1 0-1 0 0,0 0 1 0 0,7 9 523 0 0,3 17-364 0 0,-3 14-112 0 0,-1-1 1 0 0,-1 69-1 0 0,-13 78-282 0 0,3-85-605 0 0,4-98 509 0 0,1 1 0 0 0,0-1 0 0 0,-1 0 0 0 0,2 1 1 0 0,-1-1-1 0 0,0 0 0 0 0,1 1 0 0 0,-1-1 1 0 0,1 0-1 0 0,0 0 0 0 0,0 0 0 0 0,0 0 0 0 0,1 0 1 0 0,-1 0-1 0 0,1 0 0 0 0,0 0 0 0 0,-1 0 1 0 0,1 0-1 0 0,0-1 0 0 0,1 1 0 0 0,-1-1 0 0 0,0 0 1 0 0,1 1-1 0 0,0-1 0 0 0,-1 0 0 0 0,5 2 1 0 0,6 3-4756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29.925"/>
    </inkml:context>
    <inkml:brush xml:id="br0">
      <inkml:brushProperty name="width" value="0.05" units="cm"/>
      <inkml:brushProperty name="height" value="0.05" units="cm"/>
      <inkml:brushProperty name="color" value="#E71224"/>
    </inkml:brush>
  </inkml:definitions>
  <inkml:trace contextRef="#ctx0" brushRef="#br0">9 17 6969 0 0,'-1'-4'249'0'0,"1"0"-209"0"0,-2-1-64 0 0,0 3-112 0 0,-1 0-169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0.318"/>
    </inkml:context>
    <inkml:brush xml:id="br0">
      <inkml:brushProperty name="width" value="0.05" units="cm"/>
      <inkml:brushProperty name="height" value="0.05" units="cm"/>
      <inkml:brushProperty name="color" value="#E71224"/>
    </inkml:brush>
  </inkml:definitions>
  <inkml:trace contextRef="#ctx0" brushRef="#br0">287 47 3049 0 0,'-30'-11'6224'0'0,"21"7"-5363"0"0,0 1 0 0 0,-1 0 0 0 0,1 0-1 0 0,-15-2 1 0 0,21 5-848 0 0,-1 0 0 0 0,0 0 0 0 0,1 0-1 0 0,-1 1 1 0 0,0-1 0 0 0,1 1 0 0 0,-1 0 0 0 0,0 0 0 0 0,1 0 0 0 0,-1 0 0 0 0,1 1-1 0 0,0-1 1 0 0,-1 1 0 0 0,1 0 0 0 0,-5 4 0 0 0,-8 5-33 0 0,0 1 0 0 0,2 1 0 0 0,-1 0 0 0 0,2 1 0 0 0,-1 1 0 0 0,-10 16 0 0 0,21-27 21 0 0,0 1 1 0 0,1-1-1 0 0,-1 1 1 0 0,1-1-1 0 0,0 1 1 0 0,1 0-1 0 0,-1 0 1 0 0,1 0-1 0 0,0 0 1 0 0,0 0-1 0 0,0 0 1 0 0,1 0-1 0 0,-1 0 1 0 0,1 1-1 0 0,1-1 0 0 0,-1 0 1 0 0,1 0-1 0 0,0 0 1 0 0,0 0-1 0 0,0 0 1 0 0,1 0-1 0 0,0 0 1 0 0,0 0-1 0 0,0-1 1 0 0,0 1-1 0 0,1-1 1 0 0,5 8-1 0 0,-2-4 8 0 0,0-1 0 0 0,1 0 1 0 0,0 0-1 0 0,0-1 0 0 0,1 1 0 0 0,0-2 0 0 0,0 1 0 0 0,0-1 0 0 0,1 0 0 0 0,0-1 0 0 0,-1 0 1 0 0,2 0-1 0 0,-1-1 0 0 0,0 0 0 0 0,1-1 0 0 0,-1 0 0 0 0,1-1 0 0 0,-1 0 0 0 0,1 0 1 0 0,0-1-1 0 0,0 0 0 0 0,16-2 0 0 0,-17 0 33 0 0,1 1 1 0 0,-1-1-1 0 0,1-1 0 0 0,-1 0 1 0 0,0 0-1 0 0,0-1 0 0 0,0 0 1 0 0,-1 0-1 0 0,1-1 1 0 0,-1 0-1 0 0,0-1 0 0 0,0 0 1 0 0,-1 0-1 0 0,0 0 0 0 0,0-1 1 0 0,0 0-1 0 0,-1-1 1 0 0,0 1-1 0 0,-1-1 0 0 0,1 0 1 0 0,-2-1-1 0 0,8-16 1 0 0,-5 8 114 0 0,-2-1 0 0 0,0 1 0 0 0,-1-1 0 0 0,2-26 0 0 0,-5 38-173 0 0,-1 0 0 0 0,0 1 0 0 0,0-1 0 0 0,0 0 1 0 0,0 1-1 0 0,-1-1 0 0 0,0 1 0 0 0,0-1 1 0 0,-1 1-1 0 0,0-1 0 0 0,0 1 0 0 0,0 0 1 0 0,0 0-1 0 0,-1-1 0 0 0,0 2 0 0 0,0-1 0 0 0,0 0 1 0 0,-7-6-1 0 0,8 9-22 0 0,-1 0 0 0 0,0 1 0 0 0,0-1 1 0 0,1 1-1 0 0,-1 0 0 0 0,0 0 0 0 0,0 0 0 0 0,0 0 0 0 0,-1 1 0 0 0,1-1 1 0 0,0 1-1 0 0,0 0 0 0 0,0-1 0 0 0,0 2 0 0 0,-1-1 0 0 0,1 0 0 0 0,0 1 1 0 0,0-1-1 0 0,0 1 0 0 0,0 0 0 0 0,0 0 0 0 0,0 0 0 0 0,0 0 0 0 0,0 1 1 0 0,1-1-1 0 0,-5 4 0 0 0,-1-1-397 0 0,1 0 0 0 0,0 1-1 0 0,0 1 1 0 0,0-1 0 0 0,0 1 0 0 0,1 0 0 0 0,0 0 0 0 0,-8 11 0 0 0,2 5-2471 0 0,8-11-2348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0.773"/>
    </inkml:context>
    <inkml:brush xml:id="br0">
      <inkml:brushProperty name="width" value="0.05" units="cm"/>
      <inkml:brushProperty name="height" value="0.05" units="cm"/>
      <inkml:brushProperty name="color" value="#E71224"/>
    </inkml:brush>
  </inkml:definitions>
  <inkml:trace contextRef="#ctx0" brushRef="#br0">0 175 8106 0 0,'3'-2'382'0'0,"0"0"-1"0"0,-1 0 1 0 0,1 0 0 0 0,0 1 0 0 0,0-1 0 0 0,0 1-1 0 0,1 0 1 0 0,-1 0 0 0 0,0 0 0 0 0,0 0 0 0 0,1 0 0 0 0,4 1-1 0 0,49-3-1193 0 0,-21 2 944 0 0,282-53-47 0 0,-108 13 22 0 0,-4 24-161 0 0,-133 14-533 0 0,-43-3-995 0 0,-29 6 1460 0 0,-1-1-1 0 0,1 1 1 0 0,-1-1-1 0 0,1 1 1 0 0,-1 0 0 0 0,1-1-1 0 0,-1 1 1 0 0,0-1-1 0 0,1 0 1 0 0,-1 1-1 0 0,0-1 1 0 0,0 1 0 0 0,1-1-1 0 0,-1 1 1 0 0,0-1-1 0 0,0 0 1 0 0,0 1 0 0 0,0-1-1 0 0,1 0 1 0 0,-1 1-1 0 0,0-1 1 0 0,0 1-1 0 0,0-1 1 0 0,-1 0 0 0 0,1 1-1 0 0,0-1 1 0 0,0 0-1 0 0,0 1 1 0 0,0-1 0 0 0,0 1-1 0 0,-1-1 1 0 0,1 0-1 0 0,0 1 1 0 0,-1-1-1 0 0,1 1 1 0 0,0-1 0 0 0,-1 1-1 0 0,1-1 1 0 0,-1 1-1 0 0,1-1 1 0 0,-1 1 0 0 0,1 0-1 0 0,-1-1 1 0 0,-6-7-4842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1.220"/>
    </inkml:context>
    <inkml:brush xml:id="br0">
      <inkml:brushProperty name="width" value="0.05" units="cm"/>
      <inkml:brushProperty name="height" value="0.05" units="cm"/>
      <inkml:brushProperty name="color" value="#E71224"/>
    </inkml:brush>
  </inkml:definitions>
  <inkml:trace contextRef="#ctx0" brushRef="#br0">145 2 9802 0 0,'-2'-1'3259'0'0,"-2"7"-2641"0"0,-4 9-825 0 0,-1 47 625 0 0,7-41-374 0 0,-1-1 0 0 0,-1 0 0 0 0,-13 38 0 0 0,-21 20 127 0 0,29-63 55 0 0,1 0-1 0 0,1 1 1 0 0,0 1-1 0 0,1-1 0 0 0,0 1 1 0 0,2 0-1 0 0,-5 26 1 0 0,7-7-289 0 0,2 1 1 0 0,1 0-1 0 0,9 53 1 0 0,5-6-4667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2.914"/>
    </inkml:context>
    <inkml:brush xml:id="br0">
      <inkml:brushProperty name="width" value="0.05" units="cm"/>
      <inkml:brushProperty name="height" value="0.05" units="cm"/>
      <inkml:brushProperty name="color" value="#E71224"/>
    </inkml:brush>
  </inkml:definitions>
  <inkml:trace contextRef="#ctx0" brushRef="#br0">214 0 10650 0 0,'-4'12'1699'0'0,"-12"32"-1030"0"0,3 1 0 0 0,-14 82 0 0 0,21-61-203 0 0,-3-1 0 0 0,-17 67-1 0 0,18-102-857 0 0,-2-2 0 0 0,0 1-1 0 0,-2-2 1 0 0,0 1 0 0 0,-2-1-1 0 0,-33 45 1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3.338"/>
    </inkml:context>
    <inkml:brush xml:id="br0">
      <inkml:brushProperty name="width" value="0.05" units="cm"/>
      <inkml:brushProperty name="height" value="0.05" units="cm"/>
      <inkml:brushProperty name="color" value="#E71224"/>
    </inkml:brush>
  </inkml:definitions>
  <inkml:trace contextRef="#ctx0" brushRef="#br0">125 76 10018 0 0,'-1'-1'82'0'0,"1"0"-1"0"0,-1 1 1 0 0,1-1-1 0 0,-1 0 1 0 0,1 0 0 0 0,-1 1-1 0 0,0-1 1 0 0,1 0-1 0 0,-1 1 1 0 0,0-1-1 0 0,1 1 1 0 0,-1-1 0 0 0,0 1-1 0 0,0-1 1 0 0,0 1-1 0 0,0-1 1 0 0,1 1-1 0 0,-1 0 1 0 0,0-1-1 0 0,0 1 1 0 0,0 0 0 0 0,0 0-1 0 0,0 0 1 0 0,0 0-1 0 0,0 0 1 0 0,-2 0-1 0 0,-30-2 632 0 0,30 2-331 0 0,1 1-329 0 0,-1-1 0 0 0,0 0 0 0 0,1 1 0 0 0,-1-1 1 0 0,0 1-1 0 0,1 0 0 0 0,-1 0 0 0 0,1 0 0 0 0,-1 0 0 0 0,1 0 0 0 0,0 1 1 0 0,-1-1-1 0 0,1 1 0 0 0,0 0 0 0 0,0-1 0 0 0,0 1 0 0 0,0 0 0 0 0,0 0 1 0 0,0 0-1 0 0,1 0 0 0 0,-1 1 0 0 0,1-1 0 0 0,0 0 0 0 0,-1 1 1 0 0,1-1-1 0 0,0 1 0 0 0,0-1 0 0 0,0 1 0 0 0,1-1 0 0 0,-1 1 0 0 0,0 4 1 0 0,-1 10-125 0 0,-1 0 0 0 0,2 1 0 0 0,2 31 1 0 0,-1-28 199 0 0,0-7-102 0 0,-1-3 82 0 0,1 0 0 0 0,1 0-1 0 0,0 1 1 0 0,0-1 0 0 0,4 14-1 0 0,-4-23-94 0 0,-1 0-1 0 0,1-1 0 0 0,-1 1 0 0 0,1 0 1 0 0,0-1-1 0 0,0 1 0 0 0,0 0 1 0 0,0-1-1 0 0,0 1 0 0 0,0-1 0 0 0,1 1 1 0 0,-1-1-1 0 0,0 0 0 0 0,1 1 1 0 0,-1-1-1 0 0,1 0 0 0 0,-1 0 0 0 0,1 0 1 0 0,0 0-1 0 0,-1 0 0 0 0,1-1 1 0 0,0 1-1 0 0,0 0 0 0 0,-1-1 0 0 0,1 1 1 0 0,0-1-1 0 0,0 0 0 0 0,0 0 1 0 0,0 1-1 0 0,0-1 0 0 0,-1 0 0 0 0,1-1 1 0 0,0 1-1 0 0,0 0 0 0 0,0 0 1 0 0,0-1-1 0 0,0 1 0 0 0,2-2 0 0 0,9-3 80 0 0,-1 0 0 0 0,0 0 0 0 0,0-1 0 0 0,-1-1 0 0 0,0 0 0 0 0,0 0 0 0 0,0-1 0 0 0,-1-1 0 0 0,0 1 0 0 0,-1-2 0 0 0,0 1 0 0 0,0-1 0 0 0,9-16 0 0 0,-10 16 0 0 0,-1-1 0 0 0,-1 0 0 0 0,0 0 0 0 0,0-1 0 0 0,-1 1 0 0 0,-1-1-1 0 0,0-1 1 0 0,-1 1 0 0 0,0 0 0 0 0,0-1 0 0 0,-2 0 0 0 0,1 1-1 0 0,-2-25 1 0 0,0 34-116 0 0,0 1-1 0 0,0-1 1 0 0,-1 1-1 0 0,1 0 1 0 0,0 0-1 0 0,-1-1 0 0 0,0 1 1 0 0,1 0-1 0 0,-1 0 1 0 0,0-1-1 0 0,0 1 1 0 0,0 0-1 0 0,-1 0 0 0 0,1 0 1 0 0,0 0-1 0 0,-1 1 1 0 0,1-1-1 0 0,-1 0 1 0 0,0 0-1 0 0,1 1 0 0 0,-1-1 1 0 0,0 1-1 0 0,0 0 1 0 0,0 0-1 0 0,0-1 1 0 0,-4 0-1 0 0,1 1-178 0 0,1 0-1 0 0,0 1 1 0 0,0 0 0 0 0,0 0-1 0 0,-1 0 1 0 0,1 1 0 0 0,0 0-1 0 0,0-1 1 0 0,0 1 0 0 0,0 0-1 0 0,0 1 1 0 0,0-1 0 0 0,0 1-1 0 0,-5 3 1 0 0,-10 6-2047 0 0,2 0-3185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3.774"/>
    </inkml:context>
    <inkml:brush xml:id="br0">
      <inkml:brushProperty name="width" value="0.05" units="cm"/>
      <inkml:brushProperty name="height" value="0.05" units="cm"/>
      <inkml:brushProperty name="color" value="#E71224"/>
    </inkml:brush>
  </inkml:definitions>
  <inkml:trace contextRef="#ctx0" brushRef="#br0">487 5 9634 0 0,'0'0'144'0'0,"1"-1"0"0"0,-1 1 0 0 0,0 0 0 0 0,0-1 0 0 0,1 1 0 0 0,-1 0 0 0 0,0 0 0 0 0,1-1 0 0 0,-1 1 0 0 0,0 0 0 0 0,1 0 0 0 0,-1 0 0 0 0,1 0 0 0 0,-1-1 0 0 0,0 1 0 0 0,1 0 0 0 0,-1 0 0 0 0,1 0-1 0 0,-1 0 1 0 0,0 0 0 0 0,1 0 0 0 0,-1 0 0 0 0,1 0 0 0 0,-1 0 0 0 0,0 0 0 0 0,1 0 0 0 0,-1 0 0 0 0,1 0 0 0 0,-1 0 0 0 0,0 1 0 0 0,1-1 0 0 0,0 0 0 0 0,9 15 1291 0 0,4 33-2407 0 0,-10-32 1487 0 0,16 59-453 0 0,-4 1 1 0 0,-3 1-1 0 0,-3 0 0 0 0,-4 0 0 0 0,-3 1 0 0 0,-10 108 0 0 0,5-161 26 0 0,-2 0 1 0 0,0 0-1 0 0,-2 0 0 0 0,0-1 1 0 0,-2 0-1 0 0,-1 0 0 0 0,-1-1 1 0 0,0 0-1 0 0,-2 0 0 0 0,-1-2 1 0 0,0 1-1 0 0,-2-2 0 0 0,-24 28 0 0 0,19-27-538 0 0,-1-1 0 0 0,-1-1-1 0 0,-1-1 1 0 0,0-2-1 0 0,-1 0 1 0 0,-1-1-1 0 0,0-1 1 0 0,-1-2-1 0 0,-1 0 1 0 0,0-2 0 0 0,-43 11-1 0 0,18-10-2008 0 0,-1-2-3526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4.216"/>
    </inkml:context>
    <inkml:brush xml:id="br0">
      <inkml:brushProperty name="width" value="0.05" units="cm"/>
      <inkml:brushProperty name="height" value="0.05" units="cm"/>
      <inkml:brushProperty name="color" value="#E71224"/>
    </inkml:brush>
  </inkml:definitions>
  <inkml:trace contextRef="#ctx0" brushRef="#br0">455 205 5881 0 0,'-4'-99'3936'0'0,"3"89"-3554"0"0,-1 0 0 0 0,0-1 0 0 0,0 1 0 0 0,-1 0 0 0 0,0 1 0 0 0,-1-1 0 0 0,-7-14 0 0 0,6 16 511 0 0,2 4 227 0 0,3 6-110 0 0,-5 20-454 0 0,-17 27-189 0 0,-45 72 1 0 0,33-63-399 0 0,-134 264-78 0 0,143-264 96 0 0,2 1-1 0 0,3 2 0 0 0,-21 106 0 0 0,37-144-135 0 0,1-1 0 0 0,1 1 1 0 0,2 0-1 0 0,0 0 0 0 0,1 0 1 0 0,2 0-1 0 0,0 0 0 0 0,1-1 1 0 0,1 1-1 0 0,11 27 0 0 0,-10-36-270 0 0,0 0 0 0 0,1-1 0 0 0,0 0 1 0 0,1-1-1 0 0,0 1 0 0 0,1-1 0 0 0,0-1 0 0 0,1 0 0 0 0,1 0 0 0 0,-1-1 0 0 0,2 0 0 0 0,-1-1 0 0 0,2-1 0 0 0,-1 0 0 0 0,1 0 0 0 0,26 11 0 0 0,13-1-5254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4.742"/>
    </inkml:context>
    <inkml:brush xml:id="br0">
      <inkml:brushProperty name="width" value="0.05" units="cm"/>
      <inkml:brushProperty name="height" value="0.05" units="cm"/>
      <inkml:brushProperty name="color" value="#E71224"/>
    </inkml:brush>
  </inkml:definitions>
  <inkml:trace contextRef="#ctx0" brushRef="#br0">1 20 7274 0 0,'1'-3'504'0'0,"1"-1"-376"0"0,-1 0-176 0 0,0 0-112 0 0,-1 0-184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5.159"/>
    </inkml:context>
    <inkml:brush xml:id="br0">
      <inkml:brushProperty name="width" value="0.05" units="cm"/>
      <inkml:brushProperty name="height" value="0.05" units="cm"/>
      <inkml:brushProperty name="color" value="#E71224"/>
    </inkml:brush>
  </inkml:definitions>
  <inkml:trace contextRef="#ctx0" brushRef="#br0">388 66 8130 0 0,'0'-2'946'0'0,"-2"-36"3606"0"0,2 37-4517 0 0,0 0 0 0 0,0 0 1 0 0,0 0-1 0 0,0 0 0 0 0,0 0 1 0 0,-1 0-1 0 0,1 0 0 0 0,0 0 0 0 0,-1 0 1 0 0,1 0-1 0 0,0 0 0 0 0,-1 0 1 0 0,1 0-1 0 0,-1 0 0 0 0,1 0 1 0 0,-1 0-1 0 0,0 0 0 0 0,1 0 1 0 0,-1 1-1 0 0,0-1 0 0 0,0 0 1 0 0,0 0-1 0 0,1 1 0 0 0,-1-1 1 0 0,0 1-1 0 0,0-1 0 0 0,-2 0 0 0 0,0 2-49 0 0,0 1 0 0 0,0 0 0 0 0,0 0-1 0 0,0 0 1 0 0,0 1 0 0 0,0-1 0 0 0,0 1-1 0 0,1-1 1 0 0,0 1 0 0 0,-1 0-1 0 0,1 0 1 0 0,0 0 0 0 0,-2 5 0 0 0,-7 7 11 0 0,-29 28 351 0 0,3 2 1 0 0,1 2-1 0 0,3 1 1 0 0,-39 74-1 0 0,55-86-216 0 0,1 1 1 0 0,1 0-1 0 0,2 1 0 0 0,2 0 1 0 0,2 1-1 0 0,1 0 0 0 0,-3 57 0 0 0,10-79-115 0 0,1 0 0 0 0,1 0-1 0 0,0 1 1 0 0,1-1 0 0 0,1 0-1 0 0,1-1 1 0 0,0 1 0 0 0,1-1 0 0 0,1 1-1 0 0,1-1 1 0 0,10 18 0 0 0,-11-24-110 0 0,0 0 1 0 0,1-1 0 0 0,0 1 0 0 0,1-1 0 0 0,0 0 0 0 0,0-1 0 0 0,1 0 0 0 0,0-1 0 0 0,0 1 0 0 0,1-2-1 0 0,0 1 1 0 0,0-2 0 0 0,1 1 0 0 0,-1-1 0 0 0,1-1 0 0 0,0 0 0 0 0,14 3 0 0 0,5-1-1387 0 0,1-2 0 0 0,0-2 0 0 0,-1 0 0 0 0,58-6 0 0 0,-51 0-4162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6.511"/>
    </inkml:context>
    <inkml:brush xml:id="br0">
      <inkml:brushProperty name="width" value="0.05" units="cm"/>
      <inkml:brushProperty name="height" value="0.05" units="cm"/>
      <inkml:brushProperty name="color" value="#E71224"/>
    </inkml:brush>
  </inkml:definitions>
  <inkml:trace contextRef="#ctx0" brushRef="#br0">801 59 7490 0 0,'-102'-20'4090'0'0,"-141"2"-3530"0"0,197 16 735 0 0,-89 0 512 0 0,7 1-2462 0 0,0-12-6288 0 0,109 10 1363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7.007"/>
    </inkml:context>
    <inkml:brush xml:id="br0">
      <inkml:brushProperty name="width" value="0.05" units="cm"/>
      <inkml:brushProperty name="height" value="0.05" units="cm"/>
      <inkml:brushProperty name="color" value="#E71224"/>
    </inkml:brush>
  </inkml:definitions>
  <inkml:trace contextRef="#ctx0" brushRef="#br0">695 60 11867 0 0,'4'-13'1949'0'0,"-2"9"-1745"0"0,-1 1 1 0 0,0-1-1 0 0,0 1 1 0 0,0-1 0 0 0,0 1-1 0 0,-1-1 1 0 0,0 0-1 0 0,1 1 1 0 0,-1-1 0 0 0,-1-4-1 0 0,1 8-198 0 0,-1 0 0 0 0,1 0 1 0 0,-1-1-1 0 0,1 1 0 0 0,-1 0 0 0 0,1 0 0 0 0,-1 0 0 0 0,1-1 0 0 0,-1 1 0 0 0,1 0 1 0 0,-1 0-1 0 0,1 0 0 0 0,-1 0 0 0 0,1 0 0 0 0,-1 0 0 0 0,1 0 0 0 0,-1 0 1 0 0,1 0-1 0 0,-1 0 0 0 0,1 0 0 0 0,-1 1 0 0 0,1-1 0 0 0,-1 0 0 0 0,1 0 0 0 0,-1 0 1 0 0,1 1-1 0 0,-1-1 0 0 0,1 0 0 0 0,-1 1 0 0 0,1-1 0 0 0,0 0 0 0 0,-1 1 1 0 0,1-1-1 0 0,0 0 0 0 0,-1 1 0 0 0,1 0 0 0 0,-16 14 64 0 0,-57 69 48 0 0,10-13-107 0 0,21-18-36 0 0,5-5 21 0 0,-2-1 0 0 0,-89 82 1 0 0,-28 14 78 0 0,137-123-496 0 0,1 1 1 0 0,1 1-1 0 0,1 1 0 0 0,1 0 1 0 0,-20 40-1 0 0,33-58-32 0 0,-1 1 1 0 0,1-1-1 0 0,0 1 0 0 0,1-1 1 0 0,-1 1-1 0 0,1 0 0 0 0,1-1 1 0 0,-1 1-1 0 0,1 0 0 0 0,0 0 1 0 0,0-1-1 0 0,0 1 0 0 0,2 7 1 0 0,3 4-4681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7.975"/>
    </inkml:context>
    <inkml:brush xml:id="br0">
      <inkml:brushProperty name="width" value="0.05" units="cm"/>
      <inkml:brushProperty name="height" value="0.05" units="cm"/>
      <inkml:brushProperty name="color" value="#E71224"/>
    </inkml:brush>
  </inkml:definitions>
  <inkml:trace contextRef="#ctx0" brushRef="#br0">789 45 10242 0 0,'-6'2'2930'0'0,"-20"4"-2867"0"0,14-1 11 0 0,-1 0 0 0 0,0-1-1 0 0,0 0 1 0 0,-1-1 0 0 0,1 0 0 0 0,-1-1 0 0 0,0-1 0 0 0,1 0 0 0 0,-1-1 0 0 0,-24-3-1 0 0,-11-4 444 0 0,-79-21-1 0 0,94 19-423 0 0,-10-4 202 0 0,36 9-269 0 0,-1 1 1 0 0,1 0 0 0 0,-1 0 0 0 0,0 1-1 0 0,0 0 1 0 0,0 0 0 0 0,-1 1 0 0 0,1 1-1 0 0,0 0 1 0 0,0 0 0 0 0,-17 2 0 0 0,24-1-34 0 0,0 0 0 0 0,1 0 0 0 0,-1 0 0 0 0,0 1 0 0 0,0-1 0 0 0,1 0 0 0 0,-1 1 0 0 0,1-1 0 0 0,-1 1 0 0 0,1-1 0 0 0,0 1 0 0 0,-1 0 0 0 0,1-1 1 0 0,0 1-1 0 0,0 0 0 0 0,0 0 0 0 0,0 0 0 0 0,0 2 0 0 0,-12 44-118 0 0,8-27 36 0 0,-14 49-58 0 0,12-40 176 0 0,-1 0-1 0 0,-2-1 1 0 0,0 0-1 0 0,-2 0 1 0 0,-20 33-1 0 0,18-35 222 0 0,14-27-247 0 0,-1 0-1 0 0,1 1 0 0 0,0-1 1 0 0,0 0-1 0 0,0 0 0 0 0,0 0 0 0 0,0 0 1 0 0,0 0-1 0 0,0 0 0 0 0,0 1 1 0 0,0-1-1 0 0,0 0 0 0 0,0 0 1 0 0,0 0-1 0 0,0 0 0 0 0,0 0 0 0 0,0 0 1 0 0,0 0-1 0 0,0 1 0 0 0,0-1 1 0 0,0 0-1 0 0,0 0 0 0 0,1 0 0 0 0,-1 0 1 0 0,0 0-1 0 0,0 0 0 0 0,0 0 1 0 0,0 1-1 0 0,0-1 0 0 0,0 0 0 0 0,0 0 1 0 0,0 0-1 0 0,0 0 0 0 0,0 0 1 0 0,0 0-1 0 0,1 0 0 0 0,-1 0 0 0 0,0 0 1 0 0,0 0-1 0 0,0 0 0 0 0,0 0 1 0 0,0 0-1 0 0,0 0 0 0 0,1 0 0 0 0,-1 0 1 0 0,0 0-1 0 0,0 0 0 0 0,0 0 1 0 0,0 0-1 0 0,0 0 0 0 0,0 0 0 0 0,1 0 1 0 0,14-7 115 0 0,26-25 108 0 0,-31 24-365 0 0,1 0 0 0 0,-1 0 1 0 0,19-9-1 0 0,-24 15 84 0 0,0 0 0 0 0,0 0-1 0 0,0 0 1 0 0,0 1-1 0 0,1 0 1 0 0,-1 0 0 0 0,0 0-1 0 0,1 1 1 0 0,-1 0 0 0 0,0 0-1 0 0,1 0 1 0 0,7 2 0 0 0,-2 0 17 0 0,0 1 0 0 0,0 1 1 0 0,0-1-1 0 0,0 2 0 0 0,0-1 1 0 0,-1 2-1 0 0,0-1 0 0 0,0 1 1 0 0,-1 1-1 0 0,1 0 0 0 0,-1 0 1 0 0,-1 1-1 0 0,1 0 0 0 0,-2 0 1 0 0,11 14-1 0 0,-14-17 37 0 0,0 1-1 0 0,0 0 1 0 0,-1 0-1 0 0,0 0 1 0 0,0 0-1 0 0,0 1 1 0 0,-1-1-1 0 0,0 1 1 0 0,0 0-1 0 0,-1-1 1 0 0,0 1-1 0 0,0 0 1 0 0,0 0-1 0 0,-1 0 1 0 0,0 0-1 0 0,0 0 1 0 0,-1 0-1 0 0,0-1 1 0 0,0 1-1 0 0,-1 0 1 0 0,0 0-1 0 0,0-1 1 0 0,0 1-1 0 0,-1-1 1 0 0,0 0-1 0 0,-6 11 1 0 0,4-11 1 0 0,-1 0 0 0 0,1 0 0 0 0,-1 0 0 0 0,0-1 0 0 0,0 1 0 0 0,-1-2 0 0 0,1 1 0 0 0,-15 7 0 0 0,-65 27 222 0 0,62-29-82 0 0,-6 2 160 0 0,-45 13 0 0 0,66-23-470 0 0,0 0 1 0 0,0 0-1 0 0,0-1 0 0 0,0 0 0 0 0,0 0 0 0 0,0-1 0 0 0,-1-1 0 0 0,1 1 0 0 0,-18-5 1 0 0,26 5-26 0 0,0 0 1 0 0,0-1 0 0 0,-1 1 0 0 0,1 0 0 0 0,0-1 0 0 0,0 1 0 0 0,-1-1-1 0 0,1 1 1 0 0,0-1 0 0 0,0 0 0 0 0,0 1 0 0 0,0-1 0 0 0,0 0 0 0 0,0 0 0 0 0,0 0-1 0 0,0 0 1 0 0,0 0 0 0 0,0 0 0 0 0,1 0 0 0 0,-1 0 0 0 0,0 0 0 0 0,1 0-1 0 0,-1 0 1 0 0,0-1 0 0 0,1 1 0 0 0,0 0 0 0 0,-1-3 0 0 0,1-7-5155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8.402"/>
    </inkml:context>
    <inkml:brush xml:id="br0">
      <inkml:brushProperty name="width" value="0.05" units="cm"/>
      <inkml:brushProperty name="height" value="0.05" units="cm"/>
      <inkml:brushProperty name="color" value="#E71224"/>
    </inkml:brush>
  </inkml:definitions>
  <inkml:trace contextRef="#ctx0" brushRef="#br0">1 156 13355 0 0,'1'-3'-9'0'0,"0"0"1"0"0,0 0-1 0 0,0 0 1 0 0,1 0-1 0 0,-1 1 1 0 0,1-1-1 0 0,-1 0 1 0 0,1 1-1 0 0,0 0 1 0 0,0-1-1 0 0,1 1 1 0 0,-1 0-1 0 0,0 0 1 0 0,1 0-1 0 0,-1 0 1 0 0,1 1-1 0 0,-1-1 1 0 0,1 1-1 0 0,0-1 1 0 0,0 1-1 0 0,0 0 1 0 0,3-1-1 0 0,9-2-944 0 0,0 1 0 0 0,0 0 0 0 0,22 0-1 0 0,3-1 1049 0 0,121-24 1669 0 0,78-12-1622 0 0,-78 24-3962 0 0,-137 14 631 0 0,0 0-1141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8.903"/>
    </inkml:context>
    <inkml:brush xml:id="br0">
      <inkml:brushProperty name="width" value="0.05" units="cm"/>
      <inkml:brushProperty name="height" value="0.05" units="cm"/>
      <inkml:brushProperty name="color" value="#E71224"/>
    </inkml:brush>
  </inkml:definitions>
  <inkml:trace contextRef="#ctx0" brushRef="#br0">497 67 10066 0 0,'-76'27'2129'0'0,"61"-24"-1983"0"0,0-1 1 0 0,0-1 0 0 0,0 0-1 0 0,0-1 1 0 0,0-1 0 0 0,0 0-1 0 0,0-1 1 0 0,-23-7 0 0 0,-8-4-18 0 0,-59-28 0 0 0,27 10 290 0 0,77 31-411 0 0,0-1-1 0 0,0 1 1 0 0,0 0-1 0 0,0-1 1 0 0,0 1-1 0 0,0 0 1 0 0,0-1-1 0 0,0 1 0 0 0,0 0 1 0 0,0 0-1 0 0,0 0 1 0 0,0 0-1 0 0,0 0 1 0 0,0 0-1 0 0,0 0 1 0 0,0 0-1 0 0,0 1 0 0 0,0-1 1 0 0,0 0-1 0 0,0 1 1 0 0,0-1-1 0 0,0 0 1 0 0,0 1-1 0 0,0-1 1 0 0,0 1-1 0 0,-1 1 0 0 0,1-1-27 0 0,0 0-1 0 0,1 1 0 0 0,-1-1 0 0 0,0 1 1 0 0,1 0-1 0 0,-1-1 0 0 0,1 1 0 0 0,0-1 1 0 0,0 1-1 0 0,-1 0 0 0 0,1-1 0 0 0,0 1 0 0 0,0-1 1 0 0,0 1-1 0 0,1 1 0 0 0,1 10-162 0 0,0 0 1 0 0,1-1-1 0 0,6 16 0 0 0,-8-24 200 0 0,2 5-42 0 0,28 72-246 0 0,-28-74 412 0 0,1 0 0 0 0,-1-1 0 0 0,2 1-1 0 0,-1-1 1 0 0,1 1 0 0 0,-1-1 0 0 0,2-1 0 0 0,9 10 0 0 0,-13-14-96 0 0,0 0 1 0 0,0 0-1 0 0,-1-1 1 0 0,1 1-1 0 0,0-1 1 0 0,0 0-1 0 0,0 1 0 0 0,0-1 1 0 0,-1 0-1 0 0,1 0 1 0 0,0 0-1 0 0,0 0 0 0 0,0-1 1 0 0,2 1-1 0 0,33-9-139 0 0,-20 5 85 0 0,4 0-34 0 0,1 1 1 0 0,-1 1-1 0 0,1 1 1 0 0,0 1 0 0 0,0 1-1 0 0,-1 1 1 0 0,1 1 0 0 0,-1 1-1 0 0,1 1 1 0 0,-1 0-1 0 0,-1 2 1 0 0,34 14 0 0 0,-46-16 36 0 0,0-1 0 0 0,0 1 1 0 0,-1 0-1 0 0,1 1 0 0 0,-1 0 1 0 0,0 0-1 0 0,-1 1 0 0 0,1 0 1 0 0,-1 0-1 0 0,7 11 0 0 0,-10-13 42 0 0,0 0 0 0 0,-1 1 0 0 0,1-1 0 0 0,-1 1 0 0 0,-1-1 0 0 0,1 1 0 0 0,-1 0 0 0 0,0 0 0 0 0,0-1 0 0 0,-1 1 0 0 0,1 0 0 0 0,-1 0 0 0 0,-1 0 0 0 0,1 0 0 0 0,-1 0 0 0 0,0 0 0 0 0,-2 6 0 0 0,-4 9-44 0 0,-2-1-1 0 0,0 0 1 0 0,-1 0-1 0 0,-1-1 0 0 0,-1 0 1 0 0,-1-1-1 0 0,0 0 1 0 0,-1-2-1 0 0,-1 1 1 0 0,-1-2-1 0 0,-25 21 1 0 0,32-30 32 0 0,-1 0 0 0 0,1 0 0 0 0,-1-1 0 0 0,-1-1 1 0 0,1 0-1 0 0,-1 0 0 0 0,1-1 0 0 0,-1 0 1 0 0,0-1-1 0 0,0 0 0 0 0,0-1 0 0 0,-20 0 1 0 0,21-1-341 0 0,0 0 1 0 0,1-1 0 0 0,-1 0 0 0 0,0-1 0 0 0,1 0-1 0 0,-1-1 1 0 0,1 0 0 0 0,0 0 0 0 0,-1-1 0 0 0,2 0-1 0 0,-1 0 1 0 0,0-1 0 0 0,1 0 0 0 0,-14-12 0 0 0,11 5-1878 0 0,3-1-3485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9.289"/>
    </inkml:context>
    <inkml:brush xml:id="br0">
      <inkml:brushProperty name="width" value="0.05" units="cm"/>
      <inkml:brushProperty name="height" value="0.05" units="cm"/>
      <inkml:brushProperty name="color" value="#E71224"/>
    </inkml:brush>
  </inkml:definitions>
  <inkml:trace contextRef="#ctx0" brushRef="#br0">454 57 12387 0 0,'0'-2'291'0'0,"0"-1"0"0"0,1 1 0 0 0,-2 0 0 0 0,1 0 0 0 0,0 0 0 0 0,0 0 0 0 0,-1 0 0 0 0,1 0 0 0 0,-1-1 0 0 0,1 1 0 0 0,-1 0 0 0 0,0 0 0 0 0,0 0 0 0 0,-1-2 0 0 0,0 3-307 0 0,1 0 0 0 0,-1 0 0 0 0,0 0 0 0 0,1 0 0 0 0,-1 1 0 0 0,0-1 0 0 0,0 0 0 0 0,0 1 0 0 0,1-1 0 0 0,-1 1 0 0 0,0-1 0 0 0,0 1 1 0 0,0 0-1 0 0,0 0 0 0 0,0 0 0 0 0,-3 1 0 0 0,-15 0-186 0 0,-1 2 1 0 0,1 0-1 0 0,0 1 0 0 0,-23 8 0 0 0,-24 5-211 0 0,58-15 383 0 0,-24 4-451 0 0,-33 3 1 0 0,58-9 342 0 0,0 1 1 0 0,0-1 0 0 0,0 0 0 0 0,1-1 0 0 0,-1 0 0 0 0,0 0-1 0 0,0-1 1 0 0,1 0 0 0 0,-1 0 0 0 0,-9-5 0 0 0,16 6 15 0 0,0 1 0 0 0,0-1 0 0 0,-1 0 0 0 0,1 1-1 0 0,0-1 1 0 0,0 0 0 0 0,0 0 0 0 0,0 0 0 0 0,0 0 0 0 0,1 0 0 0 0,-1 0 0 0 0,0 0 0 0 0,0 0 0 0 0,1 0 0 0 0,-1 0 0 0 0,0 0 0 0 0,1-1 0 0 0,-1 1 0 0 0,1 0 0 0 0,0 0 0 0 0,-1-1 0 0 0,1 1 0 0 0,0 0 0 0 0,0-1 0 0 0,0 1 0 0 0,0 0 0 0 0,0-1 0 0 0,0 1-1 0 0,0 0 1 0 0,0 0 0 0 0,0-1 0 0 0,1 1 0 0 0,-1 0 0 0 0,1 0 0 0 0,-1-1 0 0 0,1 1 0 0 0,-1 0 0 0 0,1 0 0 0 0,-1 0 0 0 0,2-2 0 0 0,4-6-5080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39.634"/>
    </inkml:context>
    <inkml:brush xml:id="br0">
      <inkml:brushProperty name="width" value="0.05" units="cm"/>
      <inkml:brushProperty name="height" value="0.05" units="cm"/>
      <inkml:brushProperty name="color" value="#E71224"/>
    </inkml:brush>
  </inkml:definitions>
  <inkml:trace contextRef="#ctx0" brushRef="#br0">59 1 11586 0 0,'1'5'454'0'0,"0"1"0"0"0,0-1-1 0 0,1 0 1 0 0,0 1 0 0 0,5 8-1 0 0,2 9-543 0 0,-3-4 25 0 0,0 1 0 0 0,-2-1 1 0 0,0 1-1 0 0,-1 0 1 0 0,0 28-1 0 0,-4-36 69 0 0,1-1-1 0 0,-2 0 1 0 0,0 0 0 0 0,0 0 0 0 0,-1 0-1 0 0,0 0 1 0 0,-1 0 0 0 0,0-1 0 0 0,-1 0-1 0 0,0 0 1 0 0,-8 12 0 0 0,4-9-60 0 0,-2 5 13 0 0,0 0 0 0 0,-9 19 0 0 0,17-32-221 0 0,1-1-1 0 0,1 1 1 0 0,-1 0-1 0 0,1 0 1 0 0,0-1-1 0 0,0 1 1 0 0,0 0-1 0 0,0 0 0 0 0,1 0 1 0 0,0 0-1 0 0,0 0 1 0 0,1 0-1 0 0,-1 0 1 0 0,2 6-1 0 0,3-1-1677 0 0,1-2-3469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0.025"/>
    </inkml:context>
    <inkml:brush xml:id="br0">
      <inkml:brushProperty name="width" value="0.05" units="cm"/>
      <inkml:brushProperty name="height" value="0.05" units="cm"/>
      <inkml:brushProperty name="color" value="#E71224"/>
    </inkml:brush>
  </inkml:definitions>
  <inkml:trace contextRef="#ctx0" brushRef="#br0">96 0 13587 0 0,'-1'1'216'0'0,"0"-1"0"0"0,1 0 0 0 0,-1 0 1 0 0,0 1-1 0 0,0-1 0 0 0,1 1 0 0 0,-1-1 0 0 0,1 1 0 0 0,-1-1 1 0 0,0 1-1 0 0,1-1 0 0 0,-1 1 0 0 0,1-1 0 0 0,-1 1 0 0 0,1 0 1 0 0,-1-1-1 0 0,0 2 0 0 0,-13 26-926 0 0,13-23 1016 0 0,-5 9-398 0 0,0 1 0 0 0,2 0-1 0 0,0 0 1 0 0,1 1 0 0 0,-3 23 0 0 0,3 82-225 0 0,-2 4 347 0 0,-10-60 83 0 0,11-55-95 0 0,1 0 0 0 0,1 1 0 0 0,-1-1 0 0 0,1 1-1 0 0,1 0 1 0 0,0-1 0 0 0,1 1 0 0 0,1 20 0 0 0,0-29-290 0 0,-1-1 1 0 0,1 1 0 0 0,0-1 0 0 0,-1 0-1 0 0,1 1 1 0 0,0-1 0 0 0,0 0 0 0 0,0 0 0 0 0,0 0-1 0 0,0 0 1 0 0,0 0 0 0 0,0 0 0 0 0,0 0 0 0 0,0 0-1 0 0,1 0 1 0 0,-1 0 0 0 0,0 0 0 0 0,1-1-1 0 0,-1 1 1 0 0,0-1 0 0 0,1 1 0 0 0,-1-1 0 0 0,1 1-1 0 0,-1-1 1 0 0,1 0 0 0 0,-1 0 0 0 0,1 1 0 0 0,-1-1-1 0 0,3-1 1 0 0,7-1-5467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0.409"/>
    </inkml:context>
    <inkml:brush xml:id="br0">
      <inkml:brushProperty name="width" value="0.05" units="cm"/>
      <inkml:brushProperty name="height" value="0.05" units="cm"/>
      <inkml:brushProperty name="color" value="#E71224"/>
    </inkml:brush>
  </inkml:definitions>
  <inkml:trace contextRef="#ctx0" brushRef="#br0">48 4 8338 0 0,'18'-3'7259'0'0,"-6"5"-5955"0"0,-10 0-1388 0 0,0-1 1 0 0,0 1 0 0 0,-1-1-1 0 0,1 1 1 0 0,-1 0 0 0 0,1-1-1 0 0,-1 1 1 0 0,1 0 0 0 0,-1 0-1 0 0,0 0 1 0 0,1 3 0 0 0,219 377-1891 0 0,-200-343 2250 0 0,-1 1 1 0 0,-2 0-1 0 0,-1 2 0 0 0,-3 0 0 0 0,11 51 1 0 0,-20-66-175 0 0,-1 0 1 0 0,-1 0-1 0 0,-2 0 0 0 0,-1 0 1 0 0,-1 0-1 0 0,-1 0 1 0 0,-1 0-1 0 0,-2 0 0 0 0,-13 46 1 0 0,8-45-266 0 0,-1 0-1 0 0,-1-1 1 0 0,-2-1 0 0 0,0 0 0 0 0,-2 0-1 0 0,-1-2 1 0 0,-32 38 0 0 0,32-43-502 0 0,-1-2 0 0 0,-1 0 0 0 0,0-1 0 0 0,-1-1 0 0 0,0 0 0 0 0,-2-2 1 0 0,1-1-1 0 0,-2 0 0 0 0,-33 12 0 0 0,18-12-4724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0.780"/>
    </inkml:context>
    <inkml:brush xml:id="br0">
      <inkml:brushProperty name="width" value="0.05" units="cm"/>
      <inkml:brushProperty name="height" value="0.05" units="cm"/>
      <inkml:brushProperty name="color" value="#E71224"/>
    </inkml:brush>
  </inkml:definitions>
  <inkml:trace contextRef="#ctx0" brushRef="#br0">56 24 9258 0 0,'0'-1'178'0'0,"0"-1"0"0"0,-1 1 0 0 0,1 0 0 0 0,0-1 0 0 0,-1 1 0 0 0,0 0 0 0 0,1-1 0 0 0,-1 1 0 0 0,0 0 0 0 0,1 0 0 0 0,-1 0 0 0 0,0-1 0 0 0,0 1 0 0 0,0 0 0 0 0,0 0 0 0 0,-1 0 1 0 0,1 0-153 0 0,1 1 0 0 0,-1 0 0 0 0,0 0 0 0 0,1-1 0 0 0,-1 1 1 0 0,0 0-1 0 0,1 0 0 0 0,-1 0 0 0 0,0 0 0 0 0,0 0 1 0 0,1 0-1 0 0,-1 0 0 0 0,0 0 0 0 0,1 0 0 0 0,-1 0 1 0 0,0 0-1 0 0,1 1 0 0 0,-1-1 0 0 0,0 0 0 0 0,1 0 1 0 0,-1 1-1 0 0,-1 0 0 0 0,0 0-38 0 0,0 1 0 0 0,0 0 0 0 0,1-1 0 0 0,-1 1 0 0 0,0 0 0 0 0,0 0 0 0 0,1 0 0 0 0,-1 0 1 0 0,1 1-1 0 0,0-1 0 0 0,0 0 0 0 0,0 1 0 0 0,0-1 0 0 0,0 0 0 0 0,-1 4 0 0 0,1 13 118 0 0,0-1 0 0 0,1 1 1 0 0,0-1-1 0 0,2 1 0 0 0,0-1 0 0 0,1 1 1 0 0,8 23-1 0 0,2 23-81 0 0,15 48 211 0 0,-10-49-689 0 0,-18-61-667 0 0,-1-14-4283 0 0,2 4-52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1.184"/>
    </inkml:context>
    <inkml:brush xml:id="br0">
      <inkml:brushProperty name="width" value="0.05" units="cm"/>
      <inkml:brushProperty name="height" value="0.05" units="cm"/>
      <inkml:brushProperty name="color" value="#E71224"/>
    </inkml:brush>
  </inkml:definitions>
  <inkml:trace contextRef="#ctx0" brushRef="#br0">205 51 8906 0 0,'1'0'104'0'0,"-1"0"0"0"0,0 0 0 0 0,1 0 0 0 0,-1 0 0 0 0,1 0 0 0 0,-1 0 0 0 0,0 0 0 0 0,1 0-1 0 0,-1 0 1 0 0,1 0 0 0 0,-1 0 0 0 0,1 0 0 0 0,-1 0 0 0 0,0 0 0 0 0,1 0 0 0 0,-1 0 0 0 0,1 0 0 0 0,-1 1 0 0 0,0-1 0 0 0,1 0 0 0 0,-1 0 0 0 0,0 1 0 0 0,1-1 0 0 0,-1 0 0 0 0,0 0 0 0 0,1 1 0 0 0,-1-1 0 0 0,0 0-1 0 0,0 1 1 0 0,1-1 0 0 0,-1 0 0 0 0,0 1 0 0 0,0-1 0 0 0,0 0 0 0 0,1 1 0 0 0,-1-1 0 0 0,0 1 0 0 0,0-1 0 0 0,0 0 0 0 0,0 1 0 0 0,-10 18 833 0 0,-26 14-982 0 0,-28 1 372 0 0,52-29-259 0 0,0 1 1 0 0,1-1-1 0 0,0 2 0 0 0,0-1 1 0 0,1 1-1 0 0,0 1 1 0 0,-10 9-1 0 0,19-16-43 0 0,0 0 0 0 0,0-1 0 0 0,1 1-1 0 0,-1 0 1 0 0,0 0 0 0 0,0 0 0 0 0,1 0 0 0 0,-1 0 0 0 0,1 0 0 0 0,-1 0 0 0 0,1 0 0 0 0,-1 0 0 0 0,1 0 0 0 0,0 0-1 0 0,-1 0 1 0 0,1 0 0 0 0,0 0 0 0 0,0 0 0 0 0,0 0 0 0 0,0 1 0 0 0,0-1 0 0 0,0 0 0 0 0,0 0 0 0 0,0 0 0 0 0,0 0-1 0 0,1 1 1 0 0,0 0 2 0 0,0-1-1 0 0,0 0 1 0 0,0 0-1 0 0,0 0 0 0 0,0 0 1 0 0,0 0-1 0 0,0 0 1 0 0,1 0-1 0 0,-1 0 1 0 0,0 0-1 0 0,1-1 0 0 0,-1 1 1 0 0,0 0-1 0 0,1-1 1 0 0,-1 1-1 0 0,3 0 0 0 0,2 0-8 0 0,-1 0-1 0 0,1 0 0 0 0,-1-1 0 0 0,1 1 0 0 0,-1-1 1 0 0,1 0-1 0 0,0-1 0 0 0,-1 1 0 0 0,11-3 0 0 0,-13 2-28 0 0,-1 0 0 0 0,0-1 0 0 0,0 1 0 0 0,0 0 0 0 0,1-1 0 0 0,-1 1 0 0 0,-1-1 0 0 0,1 0 0 0 0,0 1 0 0 0,0-1 0 0 0,0 0-1 0 0,-1 0 1 0 0,1 0 0 0 0,-1 0 0 0 0,0 0 0 0 0,0-1 0 0 0,2-3 0 0 0,-1 1 14 0 0,-1-1 0 0 0,1 1 0 0 0,-1-1 1 0 0,0 0-1 0 0,-1 1 0 0 0,0-1 0 0 0,0-9 0 0 0,-2-1 27 0 0,0 0 0 0 0,-1 0 0 0 0,-1 0-1 0 0,-10-27 1 0 0,13 39-84 0 0,-1 0 1 0 0,0 0-1 0 0,0 0 0 0 0,-1 0 0 0 0,1 0 1 0 0,-1 1-1 0 0,0-1 0 0 0,0 1 1 0 0,0-1-1 0 0,0 1 0 0 0,-6-4 0 0 0,8 6-34 0 0,-1 0 1 0 0,1 0-1 0 0,0 1 0 0 0,-1-1 0 0 0,1 1 0 0 0,-1-1 0 0 0,1 1 0 0 0,-1 0 0 0 0,1-1 0 0 0,-1 1 0 0 0,1 0 1 0 0,0 0-1 0 0,-1 0 0 0 0,1 0 0 0 0,-1 0 0 0 0,1 0 0 0 0,-1 1 0 0 0,1-1 0 0 0,-1 1 0 0 0,1-1 0 0 0,-1 1 1 0 0,1-1-1 0 0,0 1 0 0 0,-1-1 0 0 0,1 1 0 0 0,0 0 0 0 0,0 0 0 0 0,-1 0 0 0 0,1 0 0 0 0,0 0 0 0 0,0 0 1 0 0,0 0-1 0 0,0 0 0 0 0,0 0 0 0 0,0 1 0 0 0,1-1 0 0 0,-1 0 0 0 0,-1 3 0 0 0,1-2-162 0 0,0 1 0 0 0,0 0 0 0 0,0 0 1 0 0,0-1-1 0 0,0 1 0 0 0,1 0 0 0 0,-1 0 0 0 0,1 0 0 0 0,0 0 0 0 0,-1 0 0 0 0,2 0 0 0 0,-1 0 0 0 0,0 0 0 0 0,0 0 0 0 0,1 0 0 0 0,0 0 0 0 0,0 0 0 0 0,0 0 1 0 0,0-1-1 0 0,0 1 0 0 0,2 3 0 0 0,3 6-4565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1.554"/>
    </inkml:context>
    <inkml:brush xml:id="br0">
      <inkml:brushProperty name="width" value="0.05" units="cm"/>
      <inkml:brushProperty name="height" value="0.05" units="cm"/>
      <inkml:brushProperty name="color" value="#E71224"/>
    </inkml:brush>
  </inkml:definitions>
  <inkml:trace contextRef="#ctx0" brushRef="#br0">149 24 8514 0 0,'0'-1'101'0'0,"0"0"1"0"0,0 1 0 0 0,1-1-1 0 0,-1 0 1 0 0,0 0-1 0 0,0 0 1 0 0,0 1-1 0 0,0-1 1 0 0,-1 0 0 0 0,1 0-1 0 0,0 1 1 0 0,0-1-1 0 0,0 0 1 0 0,-1 0 0 0 0,1 1-1 0 0,0-1 1 0 0,-1 0-1 0 0,1 0 1 0 0,0 1-1 0 0,-1-1 1 0 0,1 0 0 0 0,-1 1-1 0 0,1-1 1 0 0,-1 1-1 0 0,1-1 1 0 0,-1 1-1 0 0,0-1 1 0 0,1 1 0 0 0,-1-1-1 0 0,0 1 1 0 0,1-1-1 0 0,-1 1 1 0 0,0 0 0 0 0,0-1-1 0 0,1 1 1 0 0,-1 0-1 0 0,0 0 1 0 0,0 0-1 0 0,1 0 1 0 0,-1 0 0 0 0,0-1-1 0 0,0 1 1 0 0,0 0-1 0 0,1 1 1 0 0,-1-1-1 0 0,0 0 1 0 0,0 0 0 0 0,0 0-1 0 0,1 0 1 0 0,-1 1-1 0 0,0-1 1 0 0,0 0 0 0 0,1 1-1 0 0,-1-1 1 0 0,0 0-1 0 0,0 1 1 0 0,-3 1-109 0 0,0 1 0 0 0,0-1 0 0 0,1 0 0 0 0,-1 1 0 0 0,0 0 0 0 0,1 0-1 0 0,0 0 1 0 0,-6 7 0 0 0,-20 27 36 0 0,22-28-4 0 0,0-1 0 0 0,0 1 0 0 0,1 0-1 0 0,0 0 1 0 0,0 1 0 0 0,-7 19 0 0 0,13-28-23 0 0,0 0 1 0 0,-1 0-1 0 0,1 0 1 0 0,0 0-1 0 0,0 0 0 0 0,0 0 1 0 0,0 0-1 0 0,0 0 0 0 0,0 1 1 0 0,1-1-1 0 0,-1 0 1 0 0,0 0-1 0 0,0 0 0 0 0,1 0 1 0 0,-1 0-1 0 0,1 0 0 0 0,-1 0 1 0 0,1 0-1 0 0,-1 0 1 0 0,1-1-1 0 0,-1 1 0 0 0,2 1 1 0 0,0 0 0 0 0,1 1 0 0 0,-1-1 0 0 0,1 0 0 0 0,-1-1 0 0 0,1 1 0 0 0,0 0 0 0 0,5 1 0 0 0,2 1-11 0 0,-1-1 1 0 0,1 0 0 0 0,20 2-1 0 0,-9-2-121 0 0,1-1 0 0 0,-1-1 0 0 0,1-1-1 0 0,-1-1 1 0 0,43-7 0 0 0,-59 7 96 0 0,1-1 0 0 0,-1 1 1 0 0,0-1-1 0 0,0 0 0 0 0,0-1 1 0 0,-1 1-1 0 0,1-1 0 0 0,-1 0 0 0 0,1 0 1 0 0,-1 0-1 0 0,0-1 0 0 0,6-6 0 0 0,-7 6-72 0 0,-1 0 0 0 0,1 0 0 0 0,-1 0 0 0 0,0 0 0 0 0,-1 0 0 0 0,1 0 0 0 0,-1-1 0 0 0,1 1 0 0 0,-1-1 0 0 0,-1 1 0 0 0,1-1 0 0 0,-1 1 0 0 0,1-1 0 0 0,-1 0 0 0 0,-1 1 0 0 0,1-1 0 0 0,-1-5 0 0 0,-1 6-38 0 0,1-1 0 0 0,0 1 1 0 0,-1-1-1 0 0,0 1 0 0 0,0 0 0 0 0,0 0 0 0 0,-1 0 1 0 0,1 0-1 0 0,-1 0 0 0 0,0 0 0 0 0,0 1 0 0 0,0-1 1 0 0,0 1-1 0 0,-8-6 0 0 0,9 8 114 0 0,0-1 1 0 0,0 1 0 0 0,0 0-1 0 0,0-1 1 0 0,0 1-1 0 0,0 0 1 0 0,0 0-1 0 0,0 0 1 0 0,-1 1-1 0 0,1-1 1 0 0,0 0-1 0 0,-1 1 1 0 0,1-1 0 0 0,0 1-1 0 0,-1 0 1 0 0,1 0-1 0 0,0 0 1 0 0,-1 0-1 0 0,1 0 1 0 0,-1 1-1 0 0,1-1 1 0 0,0 1-1 0 0,-1 0 1 0 0,1-1 0 0 0,0 1-1 0 0,0 0 1 0 0,0 0-1 0 0,0 0 1 0 0,-1 1-1 0 0,1-1 1 0 0,-2 2-1 0 0,-1 3-967 0 0,1 1-2651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7.442"/>
    </inkml:context>
    <inkml:brush xml:id="br0">
      <inkml:brushProperty name="width" value="0.05" units="cm"/>
      <inkml:brushProperty name="height" value="0.05" units="cm"/>
      <inkml:brushProperty name="color" value="#E71224"/>
    </inkml:brush>
  </inkml:definitions>
  <inkml:trace contextRef="#ctx0" brushRef="#br0">79 178 11370 0 0,'14'-22'5486'0'0,"-11"17"-5467"0"0,0 0 0 0 0,0 0 0 0 0,0 0 0 0 0,-1 0 0 0 0,3-7 0 0 0,-3 6-28 0 0,0 0 1 0 0,0 0-1 0 0,1 0 0 0 0,0 1 0 0 0,0-1 0 0 0,0 1 0 0 0,0-1 0 0 0,1 1 1 0 0,0 0-1 0 0,0 1 0 0 0,1-1 0 0 0,-1 1 0 0 0,1-1 0 0 0,0 1 1 0 0,0 1-1 0 0,0-1 0 0 0,1 1 0 0 0,-1 0 0 0 0,1 0 0 0 0,0 0 0 0 0,7-1 1 0 0,-5 0 66 0 0,1 1 1 0 0,-1 0 0 0 0,1 1-1 0 0,-1 0 1 0 0,1 0 0 0 0,0 1 0 0 0,0 1-1 0 0,0-1 1 0 0,0 1 0 0 0,0 0-1 0 0,0 1 1 0 0,10 2 0 0 0,-15-2-67 0 0,0 0 0 0 0,-1 0-1 0 0,1 0 1 0 0,-1 1 0 0 0,1-1 0 0 0,-1 1 0 0 0,0 0-1 0 0,1 0 1 0 0,-1 0 0 0 0,0 0 0 0 0,0 1 0 0 0,-1-1 0 0 0,1 1-1 0 0,0 0 1 0 0,-1 0 0 0 0,0 0 0 0 0,1 0 0 0 0,-1 0-1 0 0,0 0 1 0 0,-1 1 0 0 0,1-1 0 0 0,-1 0 0 0 0,1 1 0 0 0,-1 0-1 0 0,0-1 1 0 0,0 1 0 0 0,-1 0 0 0 0,1-1 0 0 0,-1 1-1 0 0,1 0 1 0 0,-2 5 0 0 0,1-1-112 0 0,-1 0-1 0 0,0 0 1 0 0,-1 0-1 0 0,0 0 1 0 0,0 0-1 0 0,-1 0 0 0 0,0-1 1 0 0,0 1-1 0 0,-1-1 1 0 0,0 0-1 0 0,0 0 1 0 0,-1 0-1 0 0,1 0 1 0 0,-1-1-1 0 0,-12 12 1 0 0,-8 5-509 0 0,-1-1 1 0 0,-46 29-1 0 0,23-16 85 0 0,15-9 222 0 0,-97 76 336 0 0,131-102 50 0 0,-1 0 0 0 0,1 0 0 0 0,0 1 0 0 0,-1-1 0 0 0,1 0 0 0 0,-1 1 1 0 0,1-1-1 0 0,0 0 0 0 0,-1 1 0 0 0,1-1 0 0 0,0 0 0 0 0,-1 1 0 0 0,1-1 0 0 0,0 1 1 0 0,-1-1-1 0 0,1 0 0 0 0,0 1 0 0 0,0-1 0 0 0,0 1 0 0 0,0-1 0 0 0,-1 1 0 0 0,1-1 1 0 0,0 1-1 0 0,0-1 0 0 0,0 1 0 0 0,0-1 0 0 0,0 1 0 0 0,0-1 0 0 0,0 1 0 0 0,0-1 1 0 0,0 1-1 0 0,0-1 0 0 0,1 1 0 0 0,-1-1 0 0 0,0 1 0 0 0,0-1 0 0 0,0 1 0 0 0,1 0 0 0 0,0 0 44 0 0,1 0 0 0 0,-1 0 0 0 0,1 0-1 0 0,0 0 1 0 0,-1-1 0 0 0,1 1-1 0 0,0 0 1 0 0,-1-1 0 0 0,1 1-1 0 0,0-1 1 0 0,2 1 0 0 0,47 2 730 0 0,19-6-399 0 0,109-20 0 0 0,-5 0-1153 0 0,-118 17-2390 0 0,-1-2-3632 0 0,-43 6 1354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1.943"/>
    </inkml:context>
    <inkml:brush xml:id="br0">
      <inkml:brushProperty name="width" value="0.05" units="cm"/>
      <inkml:brushProperty name="height" value="0.05" units="cm"/>
      <inkml:brushProperty name="color" value="#E71224"/>
    </inkml:brush>
  </inkml:definitions>
  <inkml:trace contextRef="#ctx0" brushRef="#br0">129 32 8754 0 0,'-1'-2'257'0'0,"-1"0"1"0"0,1 0-1 0 0,0 0 1 0 0,-1 0-1 0 0,1 0 1 0 0,-1 0 0 0 0,1 0-1 0 0,-1 0 1 0 0,0 1-1 0 0,0-1 1 0 0,0 1-1 0 0,0-1 1 0 0,0 1-1 0 0,-4-3 1 0 0,3 4-267 0 0,1-1 0 0 0,-1 1 1 0 0,1-1-1 0 0,-1 1 1 0 0,1 0-1 0 0,-1 0 0 0 0,1 0 1 0 0,-1 0-1 0 0,1 0 1 0 0,-1 1-1 0 0,1-1 0 0 0,-1 1 1 0 0,1 0-1 0 0,-1-1 1 0 0,1 1-1 0 0,0 0 0 0 0,-1 1 1 0 0,1-1-1 0 0,0 0 0 0 0,0 1 1 0 0,0-1-1 0 0,-3 4 1 0 0,1-2 5 0 0,0 1 1 0 0,1 0-1 0 0,-1 0 1 0 0,1 0-1 0 0,0 1 1 0 0,0-1-1 0 0,1 1 1 0 0,-1-1-1 0 0,1 1 1 0 0,0 0 0 0 0,0 0-1 0 0,1 0 1 0 0,-1 0-1 0 0,1 0 1 0 0,-1 8-1 0 0,2-10 51 0 0,0 0-1 0 0,0 0 1 0 0,0-1-1 0 0,0 1 1 0 0,0 0-1 0 0,0 0 1 0 0,1-1-1 0 0,-1 1 1 0 0,1 0 0 0 0,0-1-1 0 0,0 1 1 0 0,0-1-1 0 0,0 1 1 0 0,0-1-1 0 0,1 1 1 0 0,-1-1-1 0 0,1 0 1 0 0,-1 0-1 0 0,1 0 1 0 0,0 0-1 0 0,0 0 1 0 0,0 0-1 0 0,0 0 1 0 0,0 0 0 0 0,0-1-1 0 0,0 1 1 0 0,1-1-1 0 0,-1 0 1 0 0,1 0-1 0 0,-1 1 1 0 0,4-1-1 0 0,7 3 80 0 0,1-2-1 0 0,0 0 1 0 0,0 0-1 0 0,0-2 1 0 0,-1 0-1 0 0,1 0 1 0 0,0-1-1 0 0,0-1 1 0 0,0 0-1 0 0,-1-1 0 0 0,15-4 1 0 0,-27 6-134 0 0,0 1 0 0 0,1 0 0 0 0,-1-1 1 0 0,0 1-1 0 0,0-1 0 0 0,1 0 0 0 0,-1 1 0 0 0,0-1 0 0 0,0 0 0 0 0,0 0 1 0 0,0 1-1 0 0,0-1 0 0 0,0 0 0 0 0,0 0 0 0 0,0 0 0 0 0,0 0 0 0 0,0 0 1 0 0,-1-1-1 0 0,2-1 0 0 0,-2 2-26 0 0,0 0 1 0 0,1 0-1 0 0,-1 0 1 0 0,0 0-1 0 0,0 0 1 0 0,-1 0-1 0 0,1 0 1 0 0,0 0-1 0 0,0 0 0 0 0,0 0 1 0 0,-1 0-1 0 0,1 0 1 0 0,0 0-1 0 0,-1 0 1 0 0,1 0-1 0 0,-1 0 1 0 0,1 0-1 0 0,-1 0 0 0 0,-1-1 1 0 0,-1-1-131 0 0,0 0 0 0 0,0-1 0 0 0,0 1 0 0 0,-1 1 0 0 0,1-1-1 0 0,-1 0 1 0 0,0 1 0 0 0,0 0 0 0 0,0 0 0 0 0,-6-2 0 0 0,-10-2-745 0 0,-1 1 1 0 0,0 1-1 0 0,-36-2 1 0 0,6 5-3067 0 0,26 1-1250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2.798"/>
    </inkml:context>
    <inkml:brush xml:id="br0">
      <inkml:brushProperty name="width" value="0.05" units="cm"/>
      <inkml:brushProperty name="height" value="0.05" units="cm"/>
      <inkml:brushProperty name="color" value="#E71224"/>
    </inkml:brush>
  </inkml:definitions>
  <inkml:trace contextRef="#ctx0" brushRef="#br0">518 39 12067 0 0,'1'-1'72'0'0,"-1"0"1"0"0,0 0 0 0 0,0 0-1 0 0,1 0 1 0 0,-1 0 0 0 0,0 0-1 0 0,0 0 1 0 0,0 1 0 0 0,0-1-1 0 0,0 0 1 0 0,0 0 0 0 0,0 0 0 0 0,0 0-1 0 0,0 0 1 0 0,-1 0 0 0 0,1 0-1 0 0,0 0 1 0 0,-1 0 0 0 0,1 0-1 0 0,0 1 1 0 0,-1-1 0 0 0,1 0-1 0 0,-1 0 1 0 0,1 0 0 0 0,-1 1 0 0 0,0-1-1 0 0,1 0 1 0 0,-1 1 0 0 0,0-1-1 0 0,-1-1 1 0 0,-1 1-87 0 0,0-1-1 0 0,0 1 1 0 0,0 0-1 0 0,-1 0 1 0 0,1 0-1 0 0,0 0 1 0 0,-1 0 0 0 0,1 1-1 0 0,-4-1 1 0 0,-11 0-371 0 0,0 1 0 0 0,-25 4 1 0 0,42-4 407 0 0,-39 4 99 0 0,1 1 0 0 0,-1 3-1 0 0,1 1 1 0 0,-50 19 0 0 0,82-26 126 0 0,0 1 1 0 0,1 0 0 0 0,-1 0 0 0 0,1 1-1 0 0,0 0 1 0 0,-9 8 0 0 0,12-10-244 0 0,1 1 1 0 0,0-1-1 0 0,0 1 0 0 0,1 0 1 0 0,-1 0-1 0 0,1 0 1 0 0,-1 0-1 0 0,1 0 1 0 0,0 0-1 0 0,0 0 1 0 0,0 0-1 0 0,0 0 0 0 0,1 1 1 0 0,-1-1-1 0 0,1 0 1 0 0,0 1-1 0 0,0 2 1 0 0,1 7-59 0 0,-1-1 1 0 0,2 0 0 0 0,0 0 0 0 0,0-1 0 0 0,1 1-1 0 0,1 0 1 0 0,0-1 0 0 0,0 0 0 0 0,1 0 0 0 0,1 0-1 0 0,0 0 1 0 0,0-1 0 0 0,1 0 0 0 0,15 17 0 0 0,7 3-225 0 0,1-3 1 0 0,1 0 0 0 0,38 24 0 0 0,-9-6 146 0 0,-1-2 135 0 0,35 29 11 0 0,-83-62-16 0 0,-1 0 1 0 0,1 1-1 0 0,-2 0 0 0 0,0 0 0 0 0,15 24 1 0 0,-22-31-23 0 0,0 1 0 0 0,1 0 0 0 0,-1 0 0 0 0,-1 0 0 0 0,1 0 0 0 0,-1 0 0 0 0,0 0 0 0 0,0 1 0 0 0,-1-1 0 0 0,1 0 0 0 0,-1 1 0 0 0,0-1 0 0 0,-1 0 0 0 0,1 0 0 0 0,-1 1 0 0 0,0-1 0 0 0,-1 0 0 0 0,1 0 0 0 0,-1 0 1 0 0,0 0-1 0 0,0 0 0 0 0,0 0 0 0 0,-1-1 0 0 0,0 1 0 0 0,0-1 0 0 0,0 1 0 0 0,0-1 0 0 0,-1 0 0 0 0,-7 7 0 0 0,3-4 75 0 0,-1 1-1 0 0,0-1 1 0 0,-1-1-1 0 0,1 0 1 0 0,-1 0-1 0 0,-1 0 1 0 0,1-2-1 0 0,-1 1 1 0 0,1-1-1 0 0,-1-1 1 0 0,0 0-1 0 0,-23 3 1 0 0,10-5-43 0 0,0-1 1 0 0,0-1 0 0 0,0-1-1 0 0,0-1 1 0 0,1-1-1 0 0,-27-8 1 0 0,31 6-6 0 0,0 0 0 0 0,1-2 1 0 0,-1 0-1 0 0,2-1 0 0 0,-1 0 0 0 0,1-1 0 0 0,-27-23 1 0 0,40 30 56 0 0,0-1 1 0 0,0 1 0 0 0,0-1 0 0 0,1 0 0 0 0,0-1-1 0 0,0 1 1 0 0,0-1 0 0 0,0 1 0 0 0,1-1 0 0 0,-1 0-1 0 0,1 0 1 0 0,0 0 0 0 0,1 0 0 0 0,-1 0 0 0 0,1 0-1 0 0,0 0 1 0 0,1-1 0 0 0,-1 1 0 0 0,1 0 0 0 0,0-1 0 0 0,0 1-1 0 0,1 0 1 0 0,-1-1 0 0 0,1 1 0 0 0,0 0 0 0 0,1 0-1 0 0,-1 0 1 0 0,1 0 0 0 0,0 0 0 0 0,0 0 0 0 0,6-8-1 0 0,0 0-23 0 0,0 0-1 0 0,1 1 0 0 0,1 0 0 0 0,0 1 0 0 0,0 0 1 0 0,1 1-1 0 0,0 0 0 0 0,1 0 0 0 0,1 1 0 0 0,14-8 0 0 0,9-1-285 0 0,42-15 1 0 0,-48 21-1891 0 0,-1 0 0 0 0,55-34 0 0 0,-69 35 334 0 0,0-2-3453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3.261"/>
    </inkml:context>
    <inkml:brush xml:id="br0">
      <inkml:brushProperty name="width" value="0.05" units="cm"/>
      <inkml:brushProperty name="height" value="0.05" units="cm"/>
      <inkml:brushProperty name="color" value="#E71224"/>
    </inkml:brush>
  </inkml:definitions>
  <inkml:trace contextRef="#ctx0" brushRef="#br0">175 7 11682 0 0,'3'-6'3940'0'0,"-7"11"-3769"0"0,-4 6-477 0 0,-10 12 201 0 0,1 1 0 0 0,2 0 0 0 0,0 1 0 0 0,2 0 0 0 0,0 1 0 0 0,2 1 0 0 0,1 0 0 0 0,-12 53 0 0 0,11-21 482 0 0,2 1 1 0 0,3 0-1 0 0,1 74 0 0 0,5-133-375 0 0,0 69-493 0 0,14 116-1 0 0,-13-180 346 0 0,0 0 1 0 0,1-1-1 0 0,-1 1 0 0 0,1 0 1 0 0,1-1-1 0 0,-1 1 0 0 0,1-1 1 0 0,0 0-1 0 0,0 0 1 0 0,0 0-1 0 0,1 0 0 0 0,0-1 1 0 0,0 1-1 0 0,0-1 0 0 0,0 0 1 0 0,1 0-1 0 0,-1 0 0 0 0,1-1 1 0 0,0 0-1 0 0,0 0 1 0 0,1 0-1 0 0,-1 0 0 0 0,0-1 1 0 0,9 3-1 0 0,2-1-441 0 0,0-1 1 0 0,0 0-1 0 0,0-1 1 0 0,0-1-1 0 0,0 0 0 0 0,1-1 1 0 0,29-4-1 0 0,-12-1-4317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4.270"/>
    </inkml:context>
    <inkml:brush xml:id="br0">
      <inkml:brushProperty name="width" value="0.05" units="cm"/>
      <inkml:brushProperty name="height" value="0.05" units="cm"/>
      <inkml:brushProperty name="color" value="#E71224"/>
    </inkml:brush>
  </inkml:definitions>
  <inkml:trace contextRef="#ctx0" brushRef="#br0">89 11 9010 0 0,'2'-2'199'0'0,"0"1"0"0"0,0 0 0 0 0,-1 0 0 0 0,1 0 0 0 0,0 0 0 0 0,0 1 0 0 0,0-1 0 0 0,0 1 0 0 0,0-1 0 0 0,0 1 0 0 0,0-1 0 0 0,0 1 0 0 0,0 0 0 0 0,0 0 0 0 0,4 0 0 0 0,-5 1-195 0 0,0-1 0 0 0,0 0-1 0 0,0 1 1 0 0,-1-1 0 0 0,1 1 0 0 0,0-1 0 0 0,0 1 0 0 0,-1-1-1 0 0,1 1 1 0 0,0 0 0 0 0,-1-1 0 0 0,1 1 0 0 0,-1 0 0 0 0,1-1 0 0 0,-1 1-1 0 0,1 0 1 0 0,-1 0 0 0 0,0 0 0 0 0,1-1 0 0 0,-1 1 0 0 0,0 0-1 0 0,1 0 1 0 0,-1 0 0 0 0,0 0 0 0 0,0 0 0 0 0,0 0 0 0 0,0-1 0 0 0,0 1-1 0 0,0 0 1 0 0,0 0 0 0 0,0 0 0 0 0,0 0 0 0 0,-1 0 0 0 0,1 0-1 0 0,0-1 1 0 0,0 1 0 0 0,-1 1 0 0 0,-3 15 235 0 0,0 0 0 0 0,0 0 0 0 0,-2-1 0 0 0,0 1 0 0 0,-1-1-1 0 0,-16 26 1 0 0,11-22-90 0 0,1 0-1 0 0,1 0 1 0 0,0 1-1 0 0,1 0 1 0 0,2 1-1 0 0,-8 30 0 0 0,12-37-93 0 0,1 0 0 0 0,0 1 1 0 0,1-1-1 0 0,1 0 0 0 0,0 0 0 0 0,1 0 0 0 0,1 1 0 0 0,0-1 0 0 0,1 0 0 0 0,8 22 0 0 0,-9-29-111 0 0,1 0 1 0 0,1-1 0 0 0,-1 1-1 0 0,1-1 1 0 0,0 1 0 0 0,1-1-1 0 0,0-1 1 0 0,10 13 0 0 0,-11-16 36 0 0,0 0 0 0 0,0 0 1 0 0,0 0-1 0 0,0-1 1 0 0,0 1-1 0 0,1-1 0 0 0,-1 0 1 0 0,1 0-1 0 0,0-1 0 0 0,0 1 1 0 0,-1-1-1 0 0,1 0 0 0 0,0-1 1 0 0,0 1-1 0 0,0-1 0 0 0,6 0 1 0 0,-6 0-103 0 0,0 0 1 0 0,0 0-1 0 0,0-1 1 0 0,0 0-1 0 0,0 0 1 0 0,0 0-1 0 0,0 0 1 0 0,-1-1-1 0 0,1 0 1 0 0,0 0-1 0 0,-1 0 1 0 0,1-1-1 0 0,7-5 1 0 0,-9 5-333 0 0,1-1-1 0 0,0 1 1 0 0,-1-1 0 0 0,0 0-1 0 0,0 0 1 0 0,0-1 0 0 0,-1 1-1 0 0,1-1 1 0 0,-1 1-1 0 0,0-1 1 0 0,0 0 0 0 0,0 0-1 0 0,1-9 1 0 0,1-6-4779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4.704"/>
    </inkml:context>
    <inkml:brush xml:id="br0">
      <inkml:brushProperty name="width" value="0.05" units="cm"/>
      <inkml:brushProperty name="height" value="0.05" units="cm"/>
      <inkml:brushProperty name="color" value="#E71224"/>
    </inkml:brush>
  </inkml:definitions>
  <inkml:trace contextRef="#ctx0" brushRef="#br0">579 38 6649 0 0,'-1'-2'264'0'0,"0"-1"0"0"0,0 1 0 0 0,0 0 0 0 0,-1 0 0 0 0,1 0 0 0 0,0 0 0 0 0,-1 0 0 0 0,1 0 0 0 0,-1 0 0 0 0,0 0 0 0 0,1 1 0 0 0,-1-1 0 0 0,0 1 0 0 0,0-1 0 0 0,0 1 0 0 0,0 0 0 0 0,0 0-1 0 0,-1-1 1 0 0,1 2 0 0 0,0-1 0 0 0,0 0 0 0 0,-1 0 0 0 0,-2 0 0 0 0,1 2-221 0 0,0-1 0 0 0,0 1 0 0 0,-1-1 0 0 0,1 2 1 0 0,0-1-1 0 0,0 0 0 0 0,0 1 0 0 0,0-1 0 0 0,0 1 0 0 0,1 0 0 0 0,-1 0 0 0 0,-3 3 0 0 0,-7 3 39 0 0,0 0-1 0 0,0-1 1 0 0,-1-1-1 0 0,1-1 0 0 0,-2 0 1 0 0,1-1-1 0 0,-24 4 1 0 0,-9-3 109 0 0,-55 0 0 0 0,58-4-75 0 0,-69 9 0 0 0,113-9-180 0 0,-1-1 1 0 0,0 0-1 0 0,1 0 1 0 0,-1 0-1 0 0,1 1 1 0 0,0-1-1 0 0,-1 1 1 0 0,1-1-1 0 0,-1 1 1 0 0,1 0-1 0 0,0-1 1 0 0,-1 1-1 0 0,1 0 1 0 0,0 0-1 0 0,0 0 1 0 0,-1 0-1 0 0,1 0 1 0 0,-1 2-1 0 0,6 5-1782 0 0,14 0 114 0 0,-3-4-274 0 0,3-1-3508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5.108"/>
    </inkml:context>
    <inkml:brush xml:id="br0">
      <inkml:brushProperty name="width" value="0.05" units="cm"/>
      <inkml:brushProperty name="height" value="0.05" units="cm"/>
      <inkml:brushProperty name="color" value="#E71224"/>
    </inkml:brush>
  </inkml:definitions>
  <inkml:trace contextRef="#ctx0" brushRef="#br0">18 23 9394 0 0,'0'-2'464'0'0,"-1"0"-1"0"0,0 0 1 0 0,1 1-1 0 0,-1-1 1 0 0,0 0-1 0 0,0 1 1 0 0,0-1-1 0 0,0 0 1 0 0,-1 1-1 0 0,1 0 1 0 0,-3-3-1 0 0,0 6-340 0 0,7 14-108 0 0,-2-15 43 0 0,0 0 1 0 0,-1-1-1 0 0,1 1 0 0 0,-1 0 0 0 0,1-1 1 0 0,0 1-1 0 0,0 0 0 0 0,-1-1 1 0 0,1 1-1 0 0,0-1 0 0 0,0 0 1 0 0,0 1-1 0 0,0-1 0 0 0,-1 1 1 0 0,1-1-1 0 0,0 0 0 0 0,0 0 1 0 0,0 0-1 0 0,0 1 0 0 0,0-1 0 0 0,0 0 1 0 0,0 0-1 0 0,0 0 0 0 0,0 0 1 0 0,0 0-1 0 0,0-1 0 0 0,0 1 1 0 0,1 0-1 0 0,39-9 280 0 0,-15 3-315 0 0,183 1-626 0 0,-69 11-2815 0 0,-68-3-569 0 0,-45-3 1661 0 0,-13 0-2638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5.762"/>
    </inkml:context>
    <inkml:brush xml:id="br0">
      <inkml:brushProperty name="width" value="0.05" units="cm"/>
      <inkml:brushProperty name="height" value="0.05" units="cm"/>
      <inkml:brushProperty name="color" value="#E71224"/>
    </inkml:brush>
  </inkml:definitions>
  <inkml:trace contextRef="#ctx0" brushRef="#br0">560 82 10442 0 0,'0'-2'111'0'0,"0"1"1"0"0,0 0-1 0 0,-1-1 0 0 0,1 1 0 0 0,-1 0 0 0 0,1-1 0 0 0,-1 1 0 0 0,0 0 1 0 0,1 0-1 0 0,-1-1 0 0 0,0 1 0 0 0,0 0 0 0 0,0 0 0 0 0,0 0 0 0 0,0 0 1 0 0,0 0-1 0 0,0 0 0 0 0,0 0 0 0 0,0 1 0 0 0,0-1 0 0 0,0 0 1 0 0,-1 1-1 0 0,1-1 0 0 0,0 0 0 0 0,-1 1 0 0 0,1 0 0 0 0,0-1 0 0 0,-1 1 1 0 0,1 0-1 0 0,0-1 0 0 0,-1 1 0 0 0,1 0 0 0 0,-1 0 0 0 0,1 0 0 0 0,0 1 1 0 0,-3-1-1 0 0,-1 0-127 0 0,-1 1 0 0 0,1-1-1 0 0,0 1 1 0 0,0 0 0 0 0,0 0 0 0 0,0 0 0 0 0,0 1 0 0 0,-8 4 0 0 0,5-2 58 0 0,0 1 0 0 0,0-1-1 0 0,0 0 1 0 0,0-1 0 0 0,0 0 0 0 0,-1 0 0 0 0,0-1 0 0 0,1 0 0 0 0,-1 0 0 0 0,-10 0 0 0 0,6-2-1 0 0,-1-1 1 0 0,1 0 0 0 0,-1-1-1 0 0,1-1 1 0 0,0 0-1 0 0,-13-5 1 0 0,-70-27-11 0 0,56 19-14 0 0,-57-14 0 0 0,97 30-24 0 0,-1-1 0 0 0,1 1-1 0 0,-1 0 1 0 0,1 0-1 0 0,-1 0 1 0 0,1-1 0 0 0,-1 1-1 0 0,1 0 1 0 0,-1 0 0 0 0,1 0-1 0 0,-1 0 1 0 0,1 0-1 0 0,-1 0 1 0 0,1 0 0 0 0,-1 0-1 0 0,1 0 1 0 0,-1 1 0 0 0,0-1-1 0 0,1 0 1 0 0,-1 0 0 0 0,1 0-1 0 0,0 0 1 0 0,-1 1-1 0 0,1-1 1 0 0,-1 0 0 0 0,1 1-1 0 0,-1-1 1 0 0,1 0 0 0 0,-1 1-1 0 0,5 15-116 0 0,27 28 91 0 0,-21-31 82 0 0,-4-5-33 0 0,-1 2 0 0 0,0-1 1 0 0,0 0-1 0 0,-1 1 0 0 0,-1 0 1 0 0,0 0-1 0 0,0 0 0 0 0,0 1 1 0 0,-2-1-1 0 0,1 0 0 0 0,-1 1 1 0 0,-1-1-1 0 0,0 1 0 0 0,0-1 1 0 0,-1 1-1 0 0,0-1 0 0 0,-1 1 0 0 0,0-1 1 0 0,-1 0-1 0 0,0 0 0 0 0,-1 0 1 0 0,0 0-1 0 0,0 0 0 0 0,-1-1 1 0 0,-10 15-1 0 0,11-18 54 0 0,-1 1 0 0 0,1 0 0 0 0,1-1 0 0 0,-1 1 0 0 0,-3 14 0 0 0,6-20-37 0 0,1 1-1 0 0,0-1 1 0 0,-1 1 0 0 0,1-1 0 0 0,0 1 0 0 0,0-1 0 0 0,0 1 0 0 0,0-1-1 0 0,1 1 1 0 0,-1-1 0 0 0,0 1 0 0 0,1-1 0 0 0,-1 1 0 0 0,1-1-1 0 0,-1 1 1 0 0,1-1 0 0 0,-1 0 0 0 0,1 1 0 0 0,0-1 0 0 0,0 0-1 0 0,0 0 1 0 0,0 1 0 0 0,0-1 0 0 0,0 0 0 0 0,0 0 0 0 0,0 0 0 0 0,0 0-1 0 0,1 0 1 0 0,-1-1 0 0 0,0 1 0 0 0,0 0 0 0 0,1 0 0 0 0,-1-1-1 0 0,1 1 1 0 0,-1-1 0 0 0,3 1 0 0 0,1 0-45 0 0,-1 0 0 0 0,1 0 0 0 0,-1 0 0 0 0,1-1 0 0 0,-1 0 0 0 0,1 0 0 0 0,-1 0 0 0 0,1 0 0 0 0,-1-1-1 0 0,1 0 1 0 0,-1 0 0 0 0,1 0 0 0 0,3-2 0 0 0,10-4-95 0 0,32-18-1 0 0,-36 17 105 0 0,0 1-1 0 0,23-8 0 0 0,-24 12-24 0 0,0 0 0 0 0,0 1-1 0 0,0 1 1 0 0,1 0 0 0 0,-1 0 0 0 0,0 2-1 0 0,0 0 1 0 0,0 0 0 0 0,1 1 0 0 0,-1 1-1 0 0,-1 0 1 0 0,21 8 0 0 0,-18-5-76 0 0,0 0 0 0 0,-1 1 1 0 0,1 1-1 0 0,-2 0 0 0 0,1 1 1 0 0,-1 1-1 0 0,0 0 0 0 0,-1 0 0 0 0,-1 1 1 0 0,12 14-1 0 0,-19-20 81 0 0,1 1-1 0 0,-1 0 1 0 0,-1 0-1 0 0,1 0 1 0 0,-1 0 0 0 0,0 1-1 0 0,0-1 1 0 0,-1 1 0 0 0,0-1-1 0 0,0 1 1 0 0,-1 0-1 0 0,0 0 1 0 0,0 0 0 0 0,0 0-1 0 0,-1 0 1 0 0,0 0 0 0 0,-2 14-1 0 0,1-14 30 0 0,-1 0-1 0 0,0 0 1 0 0,-1 0 0 0 0,0 0-1 0 0,0-1 1 0 0,0 1-1 0 0,0-1 1 0 0,-1 0 0 0 0,0 0-1 0 0,-1 0 1 0 0,-4 5-1 0 0,-6 4 11 0 0,1-2 0 0 0,-1 0 0 0 0,-1-1 0 0 0,0 0 0 0 0,-1-1 0 0 0,-1-1 0 0 0,1-1 0 0 0,-34 13 0 0 0,18-11-4 0 0,1-1 0 0 0,-1-2 0 0 0,0-2-1 0 0,-47 4 1 0 0,64-9-378 0 0,1-1 0 0 0,-1 0 0 0 0,0-1 0 0 0,1-1 0 0 0,-26-5-1 0 0,33 4-174 0 0,0 1-1 0 0,0-1 0 0 0,0-1 0 0 0,0 1 0 0 0,0-1 0 0 0,1-1 0 0 0,-8-5 0 0 0,-2-5-5060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6.209"/>
    </inkml:context>
    <inkml:brush xml:id="br0">
      <inkml:brushProperty name="width" value="0.05" units="cm"/>
      <inkml:brushProperty name="height" value="0.05" units="cm"/>
      <inkml:brushProperty name="color" value="#E71224"/>
    </inkml:brush>
  </inkml:definitions>
  <inkml:trace contextRef="#ctx0" brushRef="#br0">0 1 12771 0 0,'2'-1'97'0'0,"1"1"0"0"0,-1 0 0 0 0,0 0 1 0 0,0 0-1 0 0,0 1 0 0 0,1-1 0 0 0,-1 0 0 0 0,0 1 1 0 0,0 0-1 0 0,0-1 0 0 0,0 1 0 0 0,0 0 1 0 0,0 0-1 0 0,0 0 0 0 0,0 0 0 0 0,0 1 0 0 0,0-1 1 0 0,0 0-1 0 0,-1 1 0 0 0,1-1 0 0 0,-1 1 0 0 0,1 0 1 0 0,-1-1-1 0 0,1 1 0 0 0,-1 0 0 0 0,1 3 1 0 0,5 7-489 0 0,0 0 0 0 0,-1 0 0 0 0,5 17 1 0 0,-3-8 295 0 0,3 3-86 0 0,28 65 209 0 0,35 119-1 0 0,-65-178 130 0 0,-2 0 1 0 0,-1 1-1 0 0,-2 0 0 0 0,-1 1 0 0 0,-1-1 0 0 0,-2 0 0 0 0,-1 1 0 0 0,-6 34 0 0 0,5-50-178 0 0,-2-1 0 0 0,0 1 1 0 0,-1-1-1 0 0,0 0 0 0 0,-1 0 0 0 0,-1 0 1 0 0,0-1-1 0 0,-18 26 0 0 0,20-33-344 0 0,-1 0 0 0 0,0-1 0 0 0,0 0-1 0 0,0 0 1 0 0,-1 0 0 0 0,0 0 0 0 0,0-1 0 0 0,0-1-1 0 0,-1 1 1 0 0,0-1 0 0 0,0 0 0 0 0,0-1 0 0 0,0 0 0 0 0,0 0-1 0 0,-1-1 1 0 0,1 0 0 0 0,-17 2 0 0 0,2-4-5252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6.661"/>
    </inkml:context>
    <inkml:brush xml:id="br0">
      <inkml:brushProperty name="width" value="0.05" units="cm"/>
      <inkml:brushProperty name="height" value="0.05" units="cm"/>
      <inkml:brushProperty name="color" value="#E71224"/>
    </inkml:brush>
  </inkml:definitions>
  <inkml:trace contextRef="#ctx0" brushRef="#br0">576 1 9194 0 0,'-9'11'3475'0'0,"8"-9"-3413"0"0,-1 0 1 0 0,1 0-1 0 0,-1 0 0 0 0,0-1 1 0 0,1 1-1 0 0,-1 0 0 0 0,0-1 1 0 0,0 1-1 0 0,-3 1 0 0 0,-18 8-75 0 0,0 0-1 0 0,0-2 0 0 0,-1-1 1 0 0,-1 0-1 0 0,0-2 0 0 0,0-1 1 0 0,0-1-1 0 0,-32 2 0 0 0,36-6-208 0 0,1 0 0 0 0,-1-1 0 0 0,1-1 0 0 0,-1-1 1 0 0,1-1-1 0 0,0-1 0 0 0,0-1 0 0 0,1 0 0 0 0,0-1 0 0 0,-32-18 0 0 0,45 22-438 0 0,0-1 1 0 0,0 0 0 0 0,1 0-1 0 0,-9-8 1 0 0,7 2-4524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7.032"/>
    </inkml:context>
    <inkml:brush xml:id="br0">
      <inkml:brushProperty name="width" value="0.05" units="cm"/>
      <inkml:brushProperty name="height" value="0.05" units="cm"/>
      <inkml:brushProperty name="color" value="#E71224"/>
    </inkml:brush>
  </inkml:definitions>
  <inkml:trace contextRef="#ctx0" brushRef="#br0">418 2 11434 0 0,'-1'-1'1689'0'0,"0"2"-921"0"0,-5 2-440 0 0,-2 0-264 0 0,-4 1-96 0 0,-6 1-24 0 0,-4 1-56 0 0,-2 1-24 0 0,-3-1-96 0 0,-6 2-168 0 0,-2 1-184 0 0,-7-4-200 0 0,-2 2-233 0 0,-4-3-111 0 0,0-3-1536 0 0,0-1-3738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7.853"/>
    </inkml:context>
    <inkml:brush xml:id="br0">
      <inkml:brushProperty name="width" value="0.05" units="cm"/>
      <inkml:brushProperty name="height" value="0.05" units="cm"/>
      <inkml:brushProperty name="color" value="#E71224"/>
    </inkml:brush>
  </inkml:definitions>
  <inkml:trace contextRef="#ctx0" brushRef="#br0">221 70 11194 0 0,'10'-14'1719'0'0,"-9"13"-1725"0"0,0 1 1 0 0,0-1-1 0 0,-1 0 0 0 0,1 1 0 0 0,0-1 1 0 0,0 0-1 0 0,-1 0 0 0 0,1 0 0 0 0,-1 1 0 0 0,1-1 1 0 0,0 0-1 0 0,-1 0 0 0 0,0 0 0 0 0,1 0 1 0 0,-1 0-1 0 0,0 0 0 0 0,1 0 0 0 0,-1 0 1 0 0,0 0-1 0 0,0 0 0 0 0,0 0 0 0 0,0 0 0 0 0,0 0 1 0 0,0 0-1 0 0,0 0 0 0 0,0 0 0 0 0,0 0 1 0 0,0 0-1 0 0,-1-2 0 0 0,-2 1 122 0 0,1-1 1 0 0,0 1-1 0 0,-1 0 1 0 0,0 0-1 0 0,0 0 0 0 0,1 0 1 0 0,-1 0-1 0 0,0 1 1 0 0,0-1-1 0 0,-1 1 0 0 0,1 0 1 0 0,0 0-1 0 0,0 0 0 0 0,-1 0 1 0 0,1 0-1 0 0,0 1 1 0 0,-1 0-1 0 0,1-1 0 0 0,-5 2 1 0 0,3-1-69 0 0,1 1 0 0 0,-1 1 1 0 0,1-1-1 0 0,-1 1 0 0 0,1 0 0 0 0,-1 0 1 0 0,1 0-1 0 0,0 0 0 0 0,0 1 0 0 0,0 0 1 0 0,0 0-1 0 0,-4 4 0 0 0,-2 4-58 0 0,-1 0 0 0 0,2 1 0 0 0,0 0 0 0 0,0 1-1 0 0,1 0 1 0 0,1 0 0 0 0,-10 26 0 0 0,9-17 30 0 0,1 0 0 0 0,1 1-1 0 0,1-1 1 0 0,-2 25 0 0 0,6-37 18 0 0,0 1 1 0 0,1-1-1 0 0,0 0 1 0 0,0 1-1 0 0,1-1 1 0 0,1 0-1 0 0,0 0 0 0 0,0 0 1 0 0,1 0-1 0 0,0 0 1 0 0,8 15-1 0 0,-10-22-6 0 0,1 0 0 0 0,0 1 0 0 0,0-2 0 0 0,0 1 0 0 0,0 0 0 0 0,0 0 0 0 0,1 0 0 0 0,-1-1 0 0 0,1 0 0 0 0,-1 1 0 0 0,1-1 0 0 0,0 0 0 0 0,0 0 0 0 0,0 0 0 0 0,0-1 0 0 0,0 1 0 0 0,1-1 0 0 0,-1 0 0 0 0,0 0 0 0 0,1 0 0 0 0,-1 0 0 0 0,1 0 1 0 0,-1-1-1 0 0,1 1 0 0 0,-1-1 0 0 0,1 0 0 0 0,0 0 0 0 0,-1-1 0 0 0,5 0 0 0 0,-2-1 17 0 0,0 0 0 0 0,0 0 0 0 0,0-1 0 0 0,0 0 0 0 0,0 0 0 0 0,0 0 0 0 0,-1-1 0 0 0,1 0 0 0 0,-1 0 0 0 0,0 0 0 0 0,-1-1 0 0 0,1 1 0 0 0,-1-1 0 0 0,8-10 0 0 0,8-16 11 0 0,-2-1-1 0 0,0 0 1 0 0,-2-1-1 0 0,-2-1 1 0 0,-1-1-1 0 0,13-52 1 0 0,-23 64-118 0 0,-2 19-121 0 0,-1 19-19 0 0,0 7 84 0 0,4 106-114 0 0,-2-115 197 0 0,0 1-1 0 0,0-1 1 0 0,1 0-1 0 0,1 0 1 0 0,0 0-1 0 0,1 0 1 0 0,8 14-1 0 0,-9-20-298 0 0,1 0 0 0 0,0-1-1 0 0,1 1 1 0 0,-1-1-1 0 0,1-1 1 0 0,1 1-1 0 0,-1-1 1 0 0,1 0 0 0 0,9 5-1 0 0,2 1-1767 0 0,1-2-1 0 0,29 11 1 0 0,-21-10-3305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49.705"/>
    </inkml:context>
    <inkml:brush xml:id="br0">
      <inkml:brushProperty name="width" value="0.05" units="cm"/>
      <inkml:brushProperty name="height" value="0.05" units="cm"/>
      <inkml:brushProperty name="color" value="#E71224"/>
    </inkml:brush>
  </inkml:definitions>
  <inkml:trace contextRef="#ctx0" brushRef="#br0">4486 3 7674 0 0,'-8'-1'292'0'0,"0"0"1"0"0,-1 1 0 0 0,1 0-1 0 0,-1 0 1 0 0,1 1 0 0 0,0 0-1 0 0,-1 0 1 0 0,1 1 0 0 0,-15 5-1 0 0,-7 4-464 0 0,-36 20-1 0 0,10-4 279 0 0,-53 18 228 0 0,-1-4 0 0 0,-136 29 1 0 0,-173 34 325 0 0,11 37 275 0 0,-196 106-707 0 0,-30 13 1193 0 0,144-11-610 0 0,349-171-685 0 0,-434 185 114 0 0,469-220-103 0 0,-104 57 0 0 0,177-80-197 0 0,1 1 0 0 0,-35 30 0 0 0,15-4-5985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1.666"/>
    </inkml:context>
    <inkml:brush xml:id="br0">
      <inkml:brushProperty name="width" value="0.05" units="cm"/>
      <inkml:brushProperty name="height" value="0.05" units="cm"/>
      <inkml:brushProperty name="color" value="#E71224"/>
    </inkml:brush>
  </inkml:definitions>
  <inkml:trace contextRef="#ctx0" brushRef="#br0">573 4 6185 0 0,'0'0'130'0'0,"0"0"0"0"0,0-1-1 0 0,1 1 1 0 0,-1 0 0 0 0,0 0 0 0 0,1-1-1 0 0,-1 1 1 0 0,0 0 0 0 0,1 0 0 0 0,-1 0-1 0 0,1-1 1 0 0,-1 1 0 0 0,0 0-1 0 0,1 0 1 0 0,-1 0 0 0 0,1 0 0 0 0,-1 0-1 0 0,0 0 1 0 0,1 0 0 0 0,-1 0-1 0 0,1 0 1 0 0,-1 0 0 0 0,1 0 0 0 0,-1 0-1 0 0,0 0 1 0 0,1 0 0 0 0,-1 0-1 0 0,1 0 1 0 0,-1 0 0 0 0,0 1 0 0 0,1-1-1 0 0,-1 0 1 0 0,1 0 0 0 0,-1 0-1 0 0,0 1 1 0 0,1-1 0 0 0,-1 0 0 0 0,0 1-1 0 0,1-1 1 0 0,-1 1 0 0 0,-4 19 671 0 0,-20 24-1321 0 0,10-28 614 0 0,-1-2 0 0 0,-31 23-1 0 0,2-1 284 0 0,-46 33 228 0 0,26-22-191 0 0,57-41-279 0 0,-5 4 7 0 0,26-12-753 0 0,-3-2-150 0 0,-1 0 0 0 0,1-1 0 0 0,-1 0 0 0 0,0-1 0 0 0,17-13 0 0 0,-13 7 675 0 0,0-1 0 0 0,-1 0 0 0 0,-1-1 0 0 0,0 0 0 0 0,13-21 0 0 0,-23 31 195 0 0,1-1 1 0 0,0 1-1 0 0,1 1 0 0 0,-1-1 1 0 0,1 0-1 0 0,0 1 1 0 0,0 0-1 0 0,0 0 1 0 0,0 0-1 0 0,0 0 1 0 0,1 1-1 0 0,-1-1 0 0 0,10-2 1 0 0,-4 2 282 0 0,1 1 0 0 0,0 0 0 0 0,0 1 0 0 0,1 0 0 0 0,13 1 1 0 0,-28 0-168 0 0,1 0 1 0 0,-1 1 0 0 0,0-1 0 0 0,1 1 0 0 0,-1 0 0 0 0,1 0 0 0 0,-1 0 0 0 0,1 0 0 0 0,0 0 0 0 0,-1 0 0 0 0,1 1 0 0 0,0-1 0 0 0,0 1-1 0 0,-4 3 1 0 0,0 1-119 0 0,0 1 0 0 0,1-1 0 0 0,-1 1 0 0 0,-6 12-1 0 0,4-4-180 0 0,0 0-1 0 0,1 1 1 0 0,0 0-1 0 0,-6 27 1 0 0,10-21 63 0 0,0 0 1 0 0,2-1 0 0 0,1 1 0 0 0,1 0-1 0 0,1 0 1 0 0,0-1 0 0 0,8 28 0 0 0,-5-20 27 0 0,0 1 1 0 0,-2-1-1 0 0,-1 33 1 0 0,-3-30-60 0 0,2-20-49 0 0,-1 1 0 0 0,-1 0 0 0 0,0-1 0 0 0,0 1 0 0 0,-2-1 0 0 0,1 1 1 0 0,-1-1-1 0 0,-1 0 0 0 0,-6 12 0 0 0,10-23 66 0 0,0-1 1 0 0,0 1-1 0 0,0-1 1 0 0,0 0-1 0 0,0 1 1 0 0,-1-1 0 0 0,1 0-1 0 0,0 0 1 0 0,0 1-1 0 0,-1-1 1 0 0,1 0-1 0 0,0 1 1 0 0,0-1-1 0 0,-1 0 1 0 0,1 0-1 0 0,0 0 1 0 0,-1 1-1 0 0,1-1 1 0 0,0 0 0 0 0,-1 0-1 0 0,1 0 1 0 0,0 0-1 0 0,-1 0 1 0 0,1 1-1 0 0,-1-1 1 0 0,1 0-1 0 0,0 0 1 0 0,-1 0-1 0 0,1 0 1 0 0,-1 0-1 0 0,1 0 1 0 0,0 0 0 0 0,-1-1-1 0 0,-9-10-676 0 0,0-19 123 0 0,10 25 651 0 0,0-1 0 0 0,1 1 0 0 0,0-1 0 0 0,-1 1 0 0 0,2 0 1 0 0,-1-1-1 0 0,1 1 0 0 0,-1 0 0 0 0,1 0 0 0 0,1 0 0 0 0,-1 0 0 0 0,1 0 1 0 0,0 0-1 0 0,7-8 0 0 0,-8 11-43 0 0,1-1 1 0 0,0 1-1 0 0,0-1 1 0 0,0 1-1 0 0,0 0 1 0 0,1 0-1 0 0,-1 0 1 0 0,0 0-1 0 0,1 1 1 0 0,-1 0-1 0 0,1-1 1 0 0,0 1-1 0 0,0 0 1 0 0,-1 1-1 0 0,1-1 1 0 0,0 1-1 0 0,0 0 1 0 0,0 0 0 0 0,-1 0-1 0 0,1 0 1 0 0,7 2-1 0 0,-8-2 17 0 0,47 5 214 0 0,-49-4-243 0 0,1-1 1 0 0,-1 0-1 0 0,1 0 1 0 0,-1 0-1 0 0,1-1 1 0 0,-1 1-1 0 0,1 0 1 0 0,-1 0-1 0 0,1-1 0 0 0,-1 1 1 0 0,1-1-1 0 0,-1 0 1 0 0,0 1-1 0 0,1-1 1 0 0,-1 0-1 0 0,0 0 1 0 0,1 1-1 0 0,-1-1 0 0 0,0 0 1 0 0,0-1-1 0 0,0 1 1 0 0,0 0-1 0 0,0 0 1 0 0,0 0-1 0 0,0 0 1 0 0,0-1-1 0 0,0 1 0 0 0,0-3 1 0 0,-1 4 14 0 0,0 0 0 0 0,0 0-1 0 0,0 0 1 0 0,1-1 0 0 0,-1 1 0 0 0,0 0 0 0 0,0 0 0 0 0,0-1 0 0 0,0 1 0 0 0,0 0-1 0 0,0 0 1 0 0,0-1 0 0 0,0 1 0 0 0,0 0 0 0 0,0 0 0 0 0,0-1 0 0 0,0 1 0 0 0,-1 0-1 0 0,1 0 1 0 0,0 0 0 0 0,0-1 0 0 0,0 1 0 0 0,0 0 0 0 0,0 0 0 0 0,0-1-1 0 0,0 1 1 0 0,-1 0 0 0 0,1 0 0 0 0,0 0 0 0 0,0 0 0 0 0,0-1 0 0 0,-1 1 0 0 0,1 0-1 0 0,0 0 1 0 0,0 0 0 0 0,-1 0 0 0 0,-10 0 387 0 0,-19 13-509 0 0,24-10 204 0 0,-62 21-201 0 0,-109 26 0 0 0,-76-2-18 0 0,238-45-460 0 0,0-1 0 0 0,-1-1 1 0 0,1 0-1 0 0,-22-1 1 0 0,42-5-3170 0 0,8-1 1700 0 0,3 2-3499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6.438"/>
    </inkml:context>
    <inkml:brush xml:id="br0">
      <inkml:brushProperty name="width" value="0.05" units="cm"/>
      <inkml:brushProperty name="height" value="0.05" units="cm"/>
      <inkml:brushProperty name="color" value="#E71224"/>
    </inkml:brush>
  </inkml:definitions>
  <inkml:trace contextRef="#ctx0" brushRef="#br0">193 299 6233 0 0,'2'0'155'0'0,"0"-1"0"0"0,1 1 0 0 0,-1 0 0 0 0,0-1-1 0 0,1 1 1 0 0,-1 0 0 0 0,0 1 0 0 0,1-1-1 0 0,-1 0 1 0 0,0 1 0 0 0,1-1 0 0 0,-1 1 0 0 0,0 0-1 0 0,0-1 1 0 0,0 1 0 0 0,1 0 0 0 0,-1 1 0 0 0,0-1-1 0 0,2 2 1 0 0,28 9 990 0 0,-26-12-965 0 0,1 1 0 0 0,-1-1 0 0 0,1-1 0 0 0,-1 1 0 0 0,1-1 0 0 0,-1 0 0 0 0,0-1 0 0 0,1 0 0 0 0,-1 0-1 0 0,0 0 1 0 0,0 0 0 0 0,0-1 0 0 0,0 0 0 0 0,-1 0 0 0 0,1-1 0 0 0,-1 0 0 0 0,0 0 0 0 0,9-9 0 0 0,-9 9-179 0 0,0-2 1 0 0,-1 1 0 0 0,1-1-1 0 0,-1 1 1 0 0,-1-1 0 0 0,1 0-1 0 0,-1 0 1 0 0,0-1 0 0 0,-1 1-1 0 0,1-1 1 0 0,-1 1 0 0 0,0-1-1 0 0,-1 0 1 0 0,0 0-1 0 0,0 0 1 0 0,0 0 0 0 0,-1 0-1 0 0,0 0 1 0 0,0 0 0 0 0,-1 1-1 0 0,0-1 1 0 0,0 0 0 0 0,-1 0-1 0 0,0 0 1 0 0,0 1 0 0 0,0-1-1 0 0,-5-7 1 0 0,3 6 25 0 0,0 1 0 0 0,-1-1-1 0 0,0 1 1 0 0,0-1 0 0 0,-1 1 0 0 0,0 1-1 0 0,0-1 1 0 0,-12-8 0 0 0,15 13-34 0 0,0 0-1 0 0,0 0 1 0 0,-1 1 0 0 0,1-1 0 0 0,0 1-1 0 0,-1 0 1 0 0,1 0 0 0 0,-1 0-1 0 0,0 1 1 0 0,1-1 0 0 0,-1 1-1 0 0,0 0 1 0 0,1 0 0 0 0,-1 0 0 0 0,0 0-1 0 0,1 1 1 0 0,-1-1 0 0 0,1 1-1 0 0,-1 0 1 0 0,1 0 0 0 0,-1 0 0 0 0,1 1-1 0 0,-1-1 1 0 0,-2 3 0 0 0,-8 4 6 0 0,1 2 0 0 0,0 0 0 0 0,1 0 0 0 0,0 2 0 0 0,1-1 1 0 0,0 1-1 0 0,1 1 0 0 0,-12 18 0 0 0,-28 31 37 0 0,35-46 0 0 0,2-2 9 0 0,-1 0 0 0 0,2 2 1 0 0,0-1-1 0 0,-11 20 0 0 0,20-29-30 0 0,0 0 0 0 0,0 1-1 0 0,1-1 1 0 0,0 1 0 0 0,0 0-1 0 0,1-1 1 0 0,-1 1 0 0 0,2 0-1 0 0,-1 0 1 0 0,1 0 0 0 0,0 0-1 0 0,0 0 1 0 0,1 0 0 0 0,0 0-1 0 0,3 10 1 0 0,12 36 101 0 0,3-1-1 0 0,45 88 1 0 0,-63-138-100 0 0,1 1 0 0 0,0-1 1 0 0,0 0-1 0 0,0 0 0 0 0,0 0 1 0 0,1 0-1 0 0,-1 0 0 0 0,1 0 0 0 0,-1-1 1 0 0,1 1-1 0 0,-1-1 0 0 0,1 0 0 0 0,0 0 1 0 0,0 0-1 0 0,0 0 0 0 0,-1 0 1 0 0,1-1-1 0 0,0 1 0 0 0,0-1 0 0 0,0 1 1 0 0,0-1-1 0 0,0 0 0 0 0,0-1 0 0 0,0 1 1 0 0,5-1-1 0 0,10-2-114 0 0,1 0-1 0 0,31-11 1 0 0,-44 13 71 0 0,156-53-2750 0 0,-57 10-1863 0 0,-75 30-778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7"/>
    </inkml:context>
    <inkml:brush xml:id="br0">
      <inkml:brushProperty name="width" value="0.05" units="cm"/>
      <inkml:brushProperty name="height" value="0.05" units="cm"/>
      <inkml:brushProperty name="color" value="#E71224"/>
    </inkml:brush>
  </inkml:definitions>
  <inkml:trace contextRef="#ctx0" brushRef="#br0">480 20 7009 0 0,'1'0'283'0'0,"0"-1"0"0"0,-1 1 0 0 0,1-1-1 0 0,0 0 1 0 0,0 1 0 0 0,-1-1 0 0 0,1 0-1 0 0,0 0 1 0 0,-1 0 0 0 0,1 1 0 0 0,-1-1-1 0 0,1 0 1 0 0,-1 0 0 0 0,0 0 0 0 0,1 0-1 0 0,-1 0 1 0 0,0 0 0 0 0,1-2 0 0 0,-2 3-213 0 0,1 0 1 0 0,-1-1-1 0 0,1 1 1 0 0,-1 0 0 0 0,0 0-1 0 0,1-1 1 0 0,-1 1-1 0 0,1 0 1 0 0,-1 0-1 0 0,0 0 1 0 0,1 0 0 0 0,-1 0-1 0 0,1 0 1 0 0,-1 0-1 0 0,0 0 1 0 0,1 0 0 0 0,-1 0-1 0 0,1 0 1 0 0,-1 0-1 0 0,0 1 1 0 0,0-1-1 0 0,-50 18-918 0 0,41-14 1421 0 0,-23 7-412 0 0,-1-2-1 0 0,0-1 1 0 0,-64 6-1 0 0,74-12-104 0 0,0-1-1 0 0,0-2 0 0 0,0 0 1 0 0,-1-1-1 0 0,1-2 0 0 0,-32-8 0 0 0,55 11-171 0 0,0 1-1 0 0,0 0 0 0 0,0-1 0 0 0,0 1 1 0 0,0 0-1 0 0,0-1 0 0 0,0 1 0 0 0,0-1 1 0 0,0 0-1 0 0,0 1 0 0 0,0-1 0 0 0,0 0 1 0 0,1 1-1 0 0,-2-3 0 0 0,1 3-59 0 0,1-1 0 0 0,0 1 0 0 0,0-1 0 0 0,0 0 1 0 0,0 1-1 0 0,0-1 0 0 0,0 1 0 0 0,0-1 0 0 0,0 1 0 0 0,1-1 0 0 0,-1 1 0 0 0,0-1 0 0 0,0 1 0 0 0,0-1 0 0 0,0 0 0 0 0,1 1 0 0 0,-1-1 0 0 0,0 1 0 0 0,1 0 0 0 0,-1-1 0 0 0,0 1 0 0 0,1-1 0 0 0,-1 1 1 0 0,1-1-1 0 0,-1 1 0 0 0,0 0 0 0 0,1-1 0 0 0,-1 1 0 0 0,1 0 0 0 0,0-1 0 0 0,6-4-5131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7.429"/>
    </inkml:context>
    <inkml:brush xml:id="br0">
      <inkml:brushProperty name="width" value="0.05" units="cm"/>
      <inkml:brushProperty name="height" value="0.05" units="cm"/>
      <inkml:brushProperty name="color" value="#E71224"/>
    </inkml:brush>
  </inkml:definitions>
  <inkml:trace contextRef="#ctx0" brushRef="#br0">126 25 4033 0 0,'-2'-5'1871'0'0,"-9"-14"1325"0"0,4 19-2339 0 0,1 13 643 0 0,6-10-1315 0 0,0 0 0 0 0,0 0 0 0 0,0 0-1 0 0,1-1 1 0 0,-1 1 0 0 0,1 0 0 0 0,-1 0 0 0 0,1 0-1 0 0,0-1 1 0 0,0 1 0 0 0,3 4 0 0 0,-3-3-130 0 0,1-1 1 0 0,-1 0 0 0 0,0 1-1 0 0,0-1 1 0 0,0 1-1 0 0,0-1 1 0 0,-1 1-1 0 0,1 5 1 0 0,-10 51-16 0 0,-3 0 1 0 0,-31 96-1 0 0,-7 33 83 0 0,49-188-124 0 0,1 0-1 0 0,-1 1 1 0 0,1-1-1 0 0,0 0 1 0 0,-1 1-1 0 0,1-1 1 0 0,0 0-1 0 0,0 1 1 0 0,0-1-1 0 0,0 1 1 0 0,0-1-1 0 0,0 0 1 0 0,0 1-1 0 0,1-1 1 0 0,-1 0-1 0 0,0 1 1 0 0,1-1-1 0 0,-1 0 1 0 0,1 1-1 0 0,1 1 1 0 0,-1-3-72 0 0,0 0 0 0 0,-1 0-1 0 0,1 0 1 0 0,0 0 0 0 0,0 0 0 0 0,0 0 0 0 0,0 0 0 0 0,0 0 0 0 0,0 0 0 0 0,-1 0 0 0 0,1-1-1 0 0,0 1 1 0 0,0 0 0 0 0,0-1 0 0 0,0 1 0 0 0,-1 0 0 0 0,1-1 0 0 0,0 1 0 0 0,-1-1 0 0 0,1 0-1 0 0,0 1 1 0 0,1-2 0 0 0,6-6-1365 0 0,1-1 0 0 0,-1 1 1 0 0,10-15-1 0 0,-6 4-3973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7.854"/>
    </inkml:context>
    <inkml:brush xml:id="br0">
      <inkml:brushProperty name="width" value="0.05" units="cm"/>
      <inkml:brushProperty name="height" value="0.05" units="cm"/>
      <inkml:brushProperty name="color" value="#E71224"/>
    </inkml:brush>
  </inkml:definitions>
  <inkml:trace contextRef="#ctx0" brushRef="#br0">211 46 8154 0 0,'1'-4'771'0'0,"1"0"0"0"0,-1 0 1 0 0,0 0-1 0 0,0-1 0 0 0,-1 1 0 0 0,1-9 1 0 0,-1 13-754 0 0,0-1 1 0 0,0 1-1 0 0,0 0 1 0 0,0-1-1 0 0,0 1 1 0 0,0 0 0 0 0,0-1-1 0 0,0 1 1 0 0,-1 0-1 0 0,1-1 1 0 0,0 1-1 0 0,0 0 1 0 0,0-1 0 0 0,0 1-1 0 0,-1 0 1 0 0,1 0-1 0 0,0-1 1 0 0,0 1-1 0 0,-1 0 1 0 0,1 0-1 0 0,0 0 1 0 0,0-1 0 0 0,-1 1-1 0 0,1 0 1 0 0,0 0-1 0 0,-1 0 1 0 0,1 0-1 0 0,0 0 1 0 0,-1 0-1 0 0,1-1 1 0 0,0 1 0 0 0,-1 0-1 0 0,0 0 1 0 0,-20 10-264 0 0,-129 105 303 0 0,141-108 16 0 0,7-5-41 0 0,-1-1 0 0 0,1 1 0 0 0,0 0 1 0 0,0 0-1 0 0,0 0 0 0 0,0 1 0 0 0,0-1 0 0 0,0 0 0 0 0,1 1 0 0 0,-1-1 0 0 0,1 1 1 0 0,0 0-1 0 0,0-1 0 0 0,0 1 0 0 0,0 0 0 0 0,0 0 0 0 0,0-1 0 0 0,0 5 0 0 0,2-5-14 0 0,-1 1-1 0 0,1-1 1 0 0,-1 0-1 0 0,1 1 1 0 0,0-1-1 0 0,0 0 1 0 0,0 1-1 0 0,0-1 1 0 0,0 0-1 0 0,0 0 1 0 0,1 0-1 0 0,-1 0 1 0 0,1 0-1 0 0,-1-1 1 0 0,1 1-1 0 0,0 0 1 0 0,0-1-1 0 0,0 1 1 0 0,0-1-1 0 0,0 0 1 0 0,0 1-1 0 0,3 0 1 0 0,17 10-94 0 0,0-1 1 0 0,0-1-1 0 0,1-1 0 0 0,25 6 0 0 0,-37-12 98 0 0,0-1 0 0 0,1 1-1 0 0,-1-2 1 0 0,0 1-1 0 0,1-2 1 0 0,0 0-1 0 0,-1 0 1 0 0,1-1-1 0 0,-1 0 1 0 0,20-5 0 0 0,-27 4 10 0 0,0 0 0 0 0,-1 0 1 0 0,1 0-1 0 0,-1 0 1 0 0,1 0-1 0 0,-1-1 1 0 0,0 1-1 0 0,0-1 1 0 0,0 0-1 0 0,-1 0 1 0 0,1 0-1 0 0,-1 0 0 0 0,1-1 1 0 0,-1 1-1 0 0,0 0 1 0 0,0-1-1 0 0,-1 0 1 0 0,1 1-1 0 0,-1-1 1 0 0,0 0-1 0 0,0 0 1 0 0,0 0-1 0 0,0 0 1 0 0,-1 0-1 0 0,1 0 0 0 0,-1 0 1 0 0,-1-5-1 0 0,2 2-62 0 0,-2 0-1 0 0,1 0 1 0 0,-1 0-1 0 0,0 0 1 0 0,-1 0-1 0 0,0 0 1 0 0,0 1-1 0 0,0-1 0 0 0,-1 0 1 0 0,1 1-1 0 0,-2 0 1 0 0,1 0-1 0 0,-1 0 1 0 0,0 0-1 0 0,-5-5 1 0 0,4 7-129 0 0,0-1 0 0 0,-1 2 0 0 0,1-1 0 0 0,-1 1 1 0 0,0 0-1 0 0,0 0 0 0 0,0 0 0 0 0,0 1 0 0 0,-1 0 0 0 0,1 0 1 0 0,0 1-1 0 0,-1 0 0 0 0,0 0 0 0 0,1 0 0 0 0,-1 1 1 0 0,1 0-1 0 0,-1 0 0 0 0,0 1 0 0 0,-7 1 0 0 0,8-1-211 0 0,0 0 0 0 0,1 1 0 0 0,-1 0 0 0 0,1-1 0 0 0,0 2 0 0 0,0-1 0 0 0,0 1 0 0 0,0 0 0 0 0,0 0 0 0 0,0 0 0 0 0,0 0 0 0 0,1 1 0 0 0,0 0 0 0 0,-5 6 0 0 0,0 0-4556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8.489"/>
    </inkml:context>
    <inkml:brush xml:id="br0">
      <inkml:brushProperty name="width" value="0.05" units="cm"/>
      <inkml:brushProperty name="height" value="0.05" units="cm"/>
      <inkml:brushProperty name="color" value="#E71224"/>
    </inkml:brush>
  </inkml:definitions>
  <inkml:trace contextRef="#ctx0" brushRef="#br0">0 15 10634 0 0,'4'-2'692'0'0,"1"0"0"0"0,-1 0 0 0 0,0 1 0 0 0,1-1 0 0 0,0 1 0 0 0,8-1 0 0 0,-6 2-1087 0 0,0 0-1 0 0,0 1 0 0 0,0 0 1 0 0,-1 0-1 0 0,1 0 1 0 0,9 4-1 0 0,-7-2 191 0 0,12 0 336 0 0,-1 0 1 0 0,1-1-1 0 0,0-2 0 0 0,-1 0 1 0 0,1-1-1 0 0,32-6 0 0 0,-17 3 337 0 0,23-2-584 0 0,1 2 0 0 0,0 3-1 0 0,0 3 1 0 0,0 3 0 0 0,-1 2 0 0 0,0 2 0 0 0,74 22-1 0 0,-120-25-259 0 0,-9-4 84 0 0,0-1 0 0 0,0 1 1 0 0,-1-1-1 0 0,1 1 0 0 0,1-1 1 0 0,-1 0-1 0 0,0 0 0 0 0,0-1 1 0 0,0 1-1 0 0,0-1 0 0 0,6 0 1 0 0,-10-1 244 0 0,0 1 1 0 0,1-1-1 0 0,-1 0 1 0 0,1 1-1 0 0,-1-1 1 0 0,0 1-1 0 0,0-1 1 0 0,1 0-1 0 0,-1 1 1 0 0,0-1-1 0 0,0 0 1 0 0,0 1-1 0 0,0-1 1 0 0,0 0-1 0 0,0 1 1 0 0,0-1-1 0 0,0 0 1 0 0,0 1-1 0 0,0-1 1 0 0,0 0-1 0 0,0 0 1 0 0,-1 1-1 0 0,1-1 1 0 0,0 1-1 0 0,0-1 1 0 0,-1 0-1 0 0,1 1 1 0 0,0-1-1 0 0,-1 0 1 0 0,-10-20-2276 0 0,5 12-2446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8.909"/>
    </inkml:context>
    <inkml:brush xml:id="br0">
      <inkml:brushProperty name="width" value="0.05" units="cm"/>
      <inkml:brushProperty name="height" value="0.05" units="cm"/>
      <inkml:brushProperty name="color" value="#E71224"/>
    </inkml:brush>
  </inkml:definitions>
  <inkml:trace contextRef="#ctx0" brushRef="#br0">0 8 7466 0 0,'2'-1'332'0'0,"0"0"0"0"0,0 0 1 0 0,0 0-1 0 0,0 0 0 0 0,0 1 0 0 0,0-1 1 0 0,0 1-1 0 0,0-1 0 0 0,0 1 1 0 0,0 0-1 0 0,0 0 0 0 0,0 0 1 0 0,0 0-1 0 0,0 0 0 0 0,0 0 1 0 0,0 1-1 0 0,0-1 0 0 0,3 2 1 0 0,0-1-175 0 0,1 0 0 0 0,-1 1 0 0 0,0-1 0 0 0,0 1 0 0 0,-1 1 0 0 0,7 2 0 0 0,-7-1-142 0 0,1 1-1 0 0,0 0 1 0 0,-1 0 0 0 0,0 0-1 0 0,0 1 1 0 0,0-1 0 0 0,-1 1-1 0 0,0 0 1 0 0,0 0 0 0 0,0 0 0 0 0,-1 0-1 0 0,0 0 1 0 0,0 1 0 0 0,-1-1-1 0 0,1 0 1 0 0,-1 11 0 0 0,2 9 1 0 0,-2 0-1 0 0,-4 46 1 0 0,-3-8-60 0 0,1-13-311 0 0,1 81-1 0 0,4-128 133 0 0,0 0 0 0 0,1 0-1 0 0,-1 0 1 0 0,1 0 0 0 0,0 0 0 0 0,0 0-1 0 0,0 0 1 0 0,3 4 0 0 0,-3-7 18 0 0,0 1 0 0 0,0-1 1 0 0,-1 0-1 0 0,1 0 0 0 0,1 0 0 0 0,-1 0 0 0 0,0 0 1 0 0,0 0-1 0 0,0 0 0 0 0,0 0 0 0 0,1-1 0 0 0,-1 1 1 0 0,0 0-1 0 0,1-1 0 0 0,-1 1 0 0 0,1-1 0 0 0,-1 1 1 0 0,0-1-1 0 0,1 0 0 0 0,-1 0 0 0 0,1 0 0 0 0,-1 0 1 0 0,1 0-1 0 0,-1 0 0 0 0,3 0 0 0 0,8-1-4676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0.759"/>
    </inkml:context>
    <inkml:brush xml:id="br0">
      <inkml:brushProperty name="width" value="0.05" units="cm"/>
      <inkml:brushProperty name="height" value="0.05" units="cm"/>
      <inkml:brushProperty name="color" value="#E71224"/>
    </inkml:brush>
  </inkml:definitions>
  <inkml:trace contextRef="#ctx0" brushRef="#br0">123 36 9954 0 0,'3'-5'449'0'0,"1"1"0"0"0,0 0 0 0 0,0 0 0 0 0,0 0-1 0 0,1 1 1 0 0,6-5 0 0 0,-10 7-484 0 0,-1 1-1 0 0,1 0 1 0 0,-1-1 0 0 0,1 1-1 0 0,-1 0 1 0 0,1 0-1 0 0,-1-1 1 0 0,1 1 0 0 0,-1 0-1 0 0,1 0 1 0 0,0 0 0 0 0,-1 0-1 0 0,1 0 1 0 0,-1 0-1 0 0,1 0 1 0 0,-1 0 0 0 0,1 0-1 0 0,0 0 1 0 0,-1 0 0 0 0,1 0-1 0 0,-1 0 1 0 0,1 0 0 0 0,-1 1-1 0 0,1-1 1 0 0,-1 0-1 0 0,2 1 1 0 0,-2 0-7 0 0,1 0-1 0 0,-1 0 1 0 0,1 0-1 0 0,-1 1 1 0 0,1-1-1 0 0,-1 0 1 0 0,0 0 0 0 0,0 1-1 0 0,1-1 1 0 0,-1 0-1 0 0,0 1 1 0 0,0-1-1 0 0,0 0 1 0 0,0 0-1 0 0,-1 1 1 0 0,1-1 0 0 0,-1 3-1 0 0,-3 11 1219 0 0,0 0 0 0 0,-1-1 1 0 0,-8 18-1 0 0,-3 9-1297 0 0,-23 89 21 0 0,7 1 1 0 0,-19 167-1 0 0,46-264-13 0 0,1 1 0 0 0,2-1 0 0 0,2 1 0 0 0,1 0 0 0 0,1-1 0 0 0,3 1 0 0 0,0-1 0 0 0,17 54 0 0 0,-15-67-173 0 0,1 0 1 0 0,1 0-1 0 0,1 0 0 0 0,1-1 0 0 0,1-1 0 0 0,1 0 1 0 0,0-1-1 0 0,1 0 0 0 0,1-1 0 0 0,1-1 0 0 0,0 0 1 0 0,1-1-1 0 0,1-1 0 0 0,24 15 0 0 0,25 9-2694 0 0,-33-23-2438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9.309"/>
    </inkml:context>
    <inkml:brush xml:id="br0">
      <inkml:brushProperty name="width" value="0.05" units="cm"/>
      <inkml:brushProperty name="height" value="0.05" units="cm"/>
      <inkml:brushProperty name="color" value="#E71224"/>
    </inkml:brush>
  </inkml:definitions>
  <inkml:trace contextRef="#ctx0" brushRef="#br0">114 7 7802 0 0,'5'-6'3629'0'0,"-4"9"-1640"0"0,-8 26-1336 0 0,-18 42-1470 0 0,9-32 1214 0 0,1 1 1 0 0,3 1-1 0 0,1 1 0 0 0,3 0 0 0 0,1 0 1 0 0,2 0-1 0 0,0 46 0 0 0,1 15-226 0 0,0 36-1097 0 0,4-136 751 0 0,0-1 0 0 0,0 1 0 0 0,1 0 1 0 0,-1-1-1 0 0,1 1 0 0 0,-1-1 0 0 0,1 1 0 0 0,0-1 0 0 0,0 1 0 0 0,0-1 0 0 0,0 1 0 0 0,1-1 0 0 0,-1 0 0 0 0,1 0 0 0 0,2 3 0 0 0,-3-4-2 0 0,0 0 0 0 0,0 0 0 0 0,0-1 1 0 0,1 1-1 0 0,-1-1 0 0 0,0 1 0 0 0,1-1 0 0 0,-1 1 0 0 0,0-1 0 0 0,1 0 0 0 0,-1 0 0 0 0,1 0 0 0 0,-1 0 1 0 0,0 0-1 0 0,1 0 0 0 0,-1 0 0 0 0,1 0 0 0 0,-1 0 0 0 0,0-1 0 0 0,1 1 0 0 0,-1 0 0 0 0,0-1 0 0 0,1 1 1 0 0,-1-1-1 0 0,0 0 0 0 0,0 1 0 0 0,0-1 0 0 0,1 0 0 0 0,-1 0 0 0 0,1-1 0 0 0,10-7-4746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8.386"/>
    </inkml:context>
    <inkml:brush xml:id="br0">
      <inkml:brushProperty name="width" value="0.05" units="cm"/>
      <inkml:brushProperty name="height" value="0.05" units="cm"/>
      <inkml:brushProperty name="color" value="#E71224"/>
    </inkml:brush>
  </inkml:definitions>
  <inkml:trace contextRef="#ctx0" brushRef="#br0">3304 176 10426 0 0,'-4'-2'353'0'0,"0"0"1"0"0,-1 0-1 0 0,1 1 0 0 0,-1-1 0 0 0,0 1 1 0 0,1 1-1 0 0,-1-1 0 0 0,0 1 0 0 0,1-1 1 0 0,-1 1-1 0 0,-8 1 0 0 0,-12-1 663 0 0,-192-11 1500 0 0,38 3-2324 0 0,-136-25-17 0 0,-232-10-58 0 0,155 51-57 0 0,-74 0 219 0 0,-253-60 311 0 0,463 27-312 0 0,227 21-274 0 0,19 2-79 0 0,0 1 1 0 0,-1 0-1 0 0,1 0 0 0 0,0 1 0 0 0,0 1 0 0 0,0-1 0 0 0,-15 4 0 0 0,60 14-7458 0 0,-15-10 3708 0 0,-7-4-1806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1:59.727"/>
    </inkml:context>
    <inkml:brush xml:id="br0">
      <inkml:brushProperty name="width" value="0.05" units="cm"/>
      <inkml:brushProperty name="height" value="0.05" units="cm"/>
      <inkml:brushProperty name="color" value="#E71224"/>
    </inkml:brush>
  </inkml:definitions>
  <inkml:trace contextRef="#ctx0" brushRef="#br0">119 16 4865 0 0,'31'-9'2372'0'0,"-8"2"-2501"0"0,-19 7 2123 0 0,-10 3 2704 0 0,-13 7-4433 0 0,1 0-1 0 0,0 1 1 0 0,1 1 0 0 0,-25 22-1 0 0,36-30-254 0 0,1 1 1 0 0,1 0-1 0 0,-1 0 0 0 0,1 0 0 0 0,0 0 0 0 0,0 1 0 0 0,1 0 0 0 0,-1 0 0 0 0,1 0 0 0 0,0 0 0 0 0,1 0 1 0 0,0 0-1 0 0,0 1 0 0 0,0-1 0 0 0,1 1 0 0 0,0 0 0 0 0,0 0 0 0 0,0 9 0 0 0,2-10-5 0 0,0 0 0 0 0,1 0 1 0 0,0 0-1 0 0,0 0 0 0 0,0 0 0 0 0,0-1 0 0 0,1 1 0 0 0,0-1 0 0 0,1 1 0 0 0,-1-1 0 0 0,1 0 0 0 0,0 0 0 0 0,0-1 0 0 0,0 1 1 0 0,1-1-1 0 0,0 0 0 0 0,-1 0 0 0 0,1 0 0 0 0,1-1 0 0 0,-1 0 0 0 0,10 5 0 0 0,-1-2 43 0 0,0 1-1 0 0,1-2 1 0 0,-1 0-1 0 0,1-1 1 0 0,0 0-1 0 0,0-1 1 0 0,27 2-1 0 0,-30-5 27 0 0,0 0-1 0 0,0-1 1 0 0,0 0-1 0 0,-1-1 1 0 0,1 0-1 0 0,0-1 1 0 0,13-5-1 0 0,-20 6-42 0 0,0 0 0 0 0,0 0 0 0 0,-1 0 0 0 0,1-1 0 0 0,0 0-1 0 0,-1 0 1 0 0,0 0 0 0 0,0 0 0 0 0,0-1 0 0 0,0 0 0 0 0,0 0 0 0 0,-1 0 0 0 0,1 0 0 0 0,-1 0 0 0 0,0-1 0 0 0,-1 1-1 0 0,1-1 1 0 0,2-7 0 0 0,-4 10-57 0 0,-1 1 0 0 0,1-1 0 0 0,-1 1 0 0 0,1-1 0 0 0,-1 1 0 0 0,0-1 0 0 0,0 1 0 0 0,0-1 0 0 0,1 0 0 0 0,-2 1 0 0 0,1-1 0 0 0,0 1 0 0 0,0-1 0 0 0,0 1 0 0 0,-1-1 0 0 0,1 1 0 0 0,-1-1 0 0 0,1 1 0 0 0,-1-1 0 0 0,1 1 0 0 0,-1-1 0 0 0,0 1 0 0 0,0 0 0 0 0,-2-3 0 0 0,1 3-17 0 0,0-1 1 0 0,-1 0-1 0 0,1 0 0 0 0,-1 1 1 0 0,1 0-1 0 0,-1-1 1 0 0,0 1-1 0 0,0 0 1 0 0,1 1-1 0 0,-1-1 0 0 0,0 0 1 0 0,-4 0-1 0 0,-5 0-225 0 0,0 0 0 0 0,0 1 0 0 0,-1 1 0 0 0,1 0 0 0 0,-16 3 0 0 0,-98 34-6367 0 0,112-34 1565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0.133"/>
    </inkml:context>
    <inkml:brush xml:id="br0">
      <inkml:brushProperty name="width" value="0.05" units="cm"/>
      <inkml:brushProperty name="height" value="0.05" units="cm"/>
      <inkml:brushProperty name="color" value="#E71224"/>
    </inkml:brush>
  </inkml:definitions>
  <inkml:trace contextRef="#ctx0" brushRef="#br0">571 21 9690 0 0,'1'-2'244'0'0,"0"0"0"0"0,1 1 0 0 0,0-1 0 0 0,-1 1 0 0 0,1-1 1 0 0,0 1-1 0 0,0 0 0 0 0,0-1 0 0 0,0 1 0 0 0,0 0 0 0 0,0 0 0 0 0,0 1 0 0 0,0-1 0 0 0,0 0 0 0 0,0 1 0 0 0,0-1 0 0 0,1 1 0 0 0,-1 0 0 0 0,4-1 1 0 0,-4 2-265 0 0,0 0 1 0 0,0 0 0 0 0,1 0 0 0 0,-1 0-1 0 0,-1 0 1 0 0,1 0 0 0 0,0 1 0 0 0,0-1-1 0 0,0 1 1 0 0,-1-1 0 0 0,1 1 0 0 0,-1 0 0 0 0,1 0-1 0 0,-1-1 1 0 0,0 1 0 0 0,1 0 0 0 0,-1 0-1 0 0,0 0 1 0 0,1 3 0 0 0,14 32-19 0 0,-2 0 0 0 0,-1 0 0 0 0,-2 1 0 0 0,-1 1 0 0 0,-3 0 0 0 0,0 0-1 0 0,-3 1 1 0 0,-1 43 0 0 0,-4-53 55 0 0,-2 0-1 0 0,-1 0 0 0 0,-1-1 1 0 0,-1 1-1 0 0,-13 33 0 0 0,-64 138-166 0 0,59-153-14 0 0,-2 0 0 0 0,-2-2-1 0 0,-2-1 1 0 0,-3-2 0 0 0,-54 59 0 0 0,66-80-336 0 0,-2 0 0 0 0,-1-2-1 0 0,0-1 1 0 0,-1 0 0 0 0,-1-2 0 0 0,-1-1 0 0 0,0-1 0 0 0,-1-2 0 0 0,-1 0 0 0 0,-57 16 0 0 0,44-21-3893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1.878"/>
    </inkml:context>
    <inkml:brush xml:id="br0">
      <inkml:brushProperty name="width" value="0.05" units="cm"/>
      <inkml:brushProperty name="height" value="0.05" units="cm"/>
      <inkml:brushProperty name="color" value="#E71224"/>
    </inkml:brush>
  </inkml:definitions>
  <inkml:trace contextRef="#ctx0" brushRef="#br0">803 26 7586 0 0,'4'-12'4164'0'0,"-1"-1"-2512"0"0,-4 13-1659 0 0,1 0 0 0 0,-1 0 1 0 0,0 0-1 0 0,0 0 0 0 0,0 0 0 0 0,0 0 1 0 0,1 0-1 0 0,-1 0 0 0 0,0 1 0 0 0,0-1 1 0 0,0 0-1 0 0,1 1 0 0 0,-1-1 0 0 0,0 0 1 0 0,0 1-1 0 0,1-1 0 0 0,-1 1 0 0 0,0-1 1 0 0,1 1-1 0 0,-2 0 0 0 0,-245 170-252 0 0,238-165 308 0 0,0 2 0 0 0,0-1 0 0 0,1 1 0 0 0,0 1 0 0 0,0-1 0 0 0,1 1 0 0 0,0 1 0 0 0,1-1-1 0 0,0 1 1 0 0,0 0 0 0 0,1 1 0 0 0,1-1 0 0 0,-1 1 0 0 0,2 0 0 0 0,0 0 0 0 0,0 0-1 0 0,1 1 1 0 0,0-1 0 0 0,1 0 0 0 0,0 1 0 0 0,1 0 0 0 0,0-1 0 0 0,1 1 0 0 0,0-1 0 0 0,3 12-1 0 0,7 18-141 0 0,20 44 0 0 0,6 24-21 0 0,-28-76 87 0 0,-1 0 0 0 0,6 67 0 0 0,-14-87 25 0 0,0 1 0 0 0,0-1 0 0 0,-1 0 0 0 0,-1 0 0 0 0,0 0 0 0 0,-1 0 0 0 0,-1 0 0 0 0,0 0 0 0 0,0 0 1 0 0,-11 19-1 0 0,10-22 17 0 0,-1-1 1 0 0,0 1 0 0 0,0-1-1 0 0,-1-1 1 0 0,-12 14 0 0 0,14-18 11 0 0,0 0 0 0 0,-1 0 0 0 0,1 0 0 0 0,-1-1 1 0 0,0 0-1 0 0,1 0 0 0 0,-1 0 0 0 0,0-1 1 0 0,-1 0-1 0 0,-11 3 0 0 0,-3-2 43 0 0,1 0 0 0 0,-1-2 0 0 0,0-1 0 0 0,0 0 0 0 0,0-1 0 0 0,1-1 0 0 0,-1-2 0 0 0,1 0 0 0 0,0 0 0 0 0,0-2 0 0 0,0-1 0 0 0,0 0 0 0 0,1-2 0 0 0,1 0 0 0 0,-19-12 0 0 0,33 19 7 0 0,1-1-1 0 0,-1 0 0 0 0,0 1 1 0 0,1-2-1 0 0,0 1 1 0 0,0 0-1 0 0,0-1 0 0 0,0 1 1 0 0,0-1-1 0 0,1 0 1 0 0,-1 0-1 0 0,1 0 0 0 0,0 0 1 0 0,0 0-1 0 0,1-1 0 0 0,-1 1 1 0 0,1 0-1 0 0,0-1 1 0 0,0 1-1 0 0,1-1 0 0 0,-1 0 1 0 0,1 1-1 0 0,0-1 1 0 0,0 1-1 0 0,1-1 0 0 0,1-7 1 0 0,0 4-36 0 0,0 1 1 0 0,1 0 0 0 0,0 0 0 0 0,0 0-1 0 0,1 0 1 0 0,0 1 0 0 0,0-1-1 0 0,1 1 1 0 0,0 0 0 0 0,0 0 0 0 0,0 1-1 0 0,0 0 1 0 0,1-1 0 0 0,0 2-1 0 0,9-6 1 0 0,6-3-570 0 0,1 2-1 0 0,46-17 0 0 0,10-5-5036 0 0,-50 17 1979 0 0,-13 5-1918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2.727"/>
    </inkml:context>
    <inkml:brush xml:id="br0">
      <inkml:brushProperty name="width" value="0.05" units="cm"/>
      <inkml:brushProperty name="height" value="0.05" units="cm"/>
      <inkml:brushProperty name="color" value="#E71224"/>
    </inkml:brush>
  </inkml:definitions>
  <inkml:trace contextRef="#ctx0" brushRef="#br0">207 1 6873 0 0,'-1'12'383'0'0,"1"1"-1"0"0,-2 0 0 0 0,1-1 0 0 0,-2 1 1 0 0,0-1-1 0 0,0 1 0 0 0,-1-1 0 0 0,-6 13 1 0 0,-1-4 288 0 0,-1-1 1 0 0,0 0-1 0 0,-24 28 1 0 0,22-29-620 0 0,1 0 1 0 0,2 1-1 0 0,0 0 0 0 0,1 1 0 0 0,1 1 1 0 0,0-1-1 0 0,2 1 0 0 0,1 1 0 0 0,1-1 1 0 0,0 1-1 0 0,0 26 0 0 0,2-14-51 0 0,2 1 0 0 0,2-1-1 0 0,1 0 1 0 0,1 0 0 0 0,2 0 0 0 0,17 57-1 0 0,-14-65 0 0 0,1-1 0 0 0,2 0 0 0 0,1 0-1 0 0,1-1 1 0 0,21 31 0 0 0,-29-47-216 0 0,1-1 1 0 0,0 0-1 0 0,0-1 0 0 0,1 0 1 0 0,0 0-1 0 0,0 0 0 0 0,1-1 0 0 0,0 0 1 0 0,0 0-1 0 0,0-1 0 0 0,1 0 1 0 0,0 0-1 0 0,0-1 0 0 0,0 0 1 0 0,0-1-1 0 0,1 0 0 0 0,-1 0 0 0 0,17 1 1 0 0,-5-4-1600 0 0,2-3-3470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3.128"/>
    </inkml:context>
    <inkml:brush xml:id="br0">
      <inkml:brushProperty name="width" value="0.05" units="cm"/>
      <inkml:brushProperty name="height" value="0.05" units="cm"/>
      <inkml:brushProperty name="color" value="#E71224"/>
    </inkml:brush>
  </inkml:definitions>
  <inkml:trace contextRef="#ctx0" brushRef="#br0">71 0 9970 0 0,'1'2'122'0'0,"1"0"0"0"0,-1 0 0 0 0,0 0 0 0 0,0 0 0 0 0,0 0 0 0 0,0 0 0 0 0,-1 0 0 0 0,1 0 0 0 0,0 0 0 0 0,-1 1 0 0 0,0-1 0 0 0,1 0 0 0 0,-1 0 0 0 0,0 1-1 0 0,0-1 1 0 0,0 0 0 0 0,0 0 0 0 0,-1 0 0 0 0,1 1 0 0 0,-2 1 0 0 0,-17 57 627 0 0,6-19-233 0 0,-5 35-482 0 0,10-46-17 0 0,1 0-1 0 0,1 0 0 0 0,-2 56 0 0 0,9-69 60 0 0,0 1-1 0 0,0-1 1 0 0,2 1-1 0 0,0-1 1 0 0,12 34 0 0 0,-13-46-167 0 0,0 0 1 0 0,0 0-1 0 0,0-1 1 0 0,1 1-1 0 0,0-1 1 0 0,0 0-1 0 0,1 0 1 0 0,0 0 0 0 0,-1 0-1 0 0,1-1 1 0 0,1 0-1 0 0,-1 0 1 0 0,1 0-1 0 0,0 0 1 0 0,-1 0-1 0 0,2-1 1 0 0,-1 0-1 0 0,0 0 1 0 0,1 0 0 0 0,-1-1-1 0 0,12 3 1 0 0,-12-4-157 0 0,0-1 0 0 0,0 0 0 0 0,0 0 0 0 0,0-1 0 0 0,-1 1 1 0 0,1-1-1 0 0,0 0 0 0 0,0-1 0 0 0,-1 1 0 0 0,1-1 0 0 0,0 0 1 0 0,-1 0-1 0 0,0 0 0 0 0,1-1 0 0 0,-1 1 0 0 0,0-1 0 0 0,0 0 1 0 0,-1-1-1 0 0,1 1 0 0 0,-1 0 0 0 0,4-5 0 0 0,3-6-4801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3.545"/>
    </inkml:context>
    <inkml:brush xml:id="br0">
      <inkml:brushProperty name="width" value="0.05" units="cm"/>
      <inkml:brushProperty name="height" value="0.05" units="cm"/>
      <inkml:brushProperty name="color" value="#E71224"/>
    </inkml:brush>
  </inkml:definitions>
  <inkml:trace contextRef="#ctx0" brushRef="#br0">787 73 8770 0 0,'-2'-4'185'0'0,"-1"1"0"0"0,0 0 1 0 0,1 0-1 0 0,-1 0 0 0 0,0 0 0 0 0,0 0 1 0 0,-1 0-1 0 0,1 1 0 0 0,0 0 0 0 0,-1-1 1 0 0,0 1-1 0 0,1 0 0 0 0,-1 1 0 0 0,0-1 1 0 0,0 1-1 0 0,0 0 0 0 0,0 0 0 0 0,0 0 1 0 0,0 0-1 0 0,-6 0 0 0 0,-13-1-425 0 0,0 1 0 0 0,-34 3 0 0 0,35-1 505 0 0,-375-7-758 0 0,229-12-3629 0 0,150 15-139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3.995"/>
    </inkml:context>
    <inkml:brush xml:id="br0">
      <inkml:brushProperty name="width" value="0.05" units="cm"/>
      <inkml:brushProperty name="height" value="0.05" units="cm"/>
      <inkml:brushProperty name="color" value="#E71224"/>
    </inkml:brush>
  </inkml:definitions>
  <inkml:trace contextRef="#ctx0" brushRef="#br0">457 33 9482 0 0,'-19'1'703'0'0,"1"1"-1"0"0,-1 1 1 0 0,-29 9 0 0 0,-17 3-812 0 0,48-13-351 0 0,-1-1 0 0 0,0 0 0 0 0,0-2 0 0 0,0 0 0 0 0,0 0 0 0 0,0-2 0 0 0,1 0 0 0 0,-1-1 0 0 0,1-1 0 0 0,0-1 0 0 0,0 0 0 0 0,1-1 0 0 0,-20-12 0 0 0,11 5-4588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4.501"/>
    </inkml:context>
    <inkml:brush xml:id="br0">
      <inkml:brushProperty name="width" value="0.05" units="cm"/>
      <inkml:brushProperty name="height" value="0.05" units="cm"/>
      <inkml:brushProperty name="color" value="#E71224"/>
    </inkml:brush>
  </inkml:definitions>
  <inkml:trace contextRef="#ctx0" brushRef="#br0">612 29 8498 0 0,'14'-6'5590'0'0,"-19"5"-3623"0"0,-34 6-3283 0 0,13-2 1447 0 0,-328-13-100 0 0,317 0 171 0 0,33 8-210 0 0,0 1 1 0 0,0-1-1 0 0,1 1 1 0 0,-1 0-1 0 0,0 0 1 0 0,0 0-1 0 0,-1 1 1 0 0,1 0 0 0 0,0-1-1 0 0,-5 2 1 0 0,8-1-3 0 0,0 1 0 0 0,-1-1 0 0 0,1 1 0 0 0,0 0 1 0 0,0 0-1 0 0,0 0 0 0 0,0 0 0 0 0,1 0 1 0 0,-1 0-1 0 0,0 0 0 0 0,0 0 0 0 0,0 0 1 0 0,1 0-1 0 0,-1 0 0 0 0,1 0 0 0 0,-1 1 0 0 0,1-1 1 0 0,-1 0-1 0 0,1 0 0 0 0,0 1 0 0 0,-1 0 1 0 0,-5 36-121 0 0,4-28 105 0 0,-7 53 136 0 0,2 0 0 0 0,3 72-1 0 0,4-133-98 0 0,0 0 0 0 0,0-1 0 0 0,1 1 0 0 0,-1 0 1 0 0,1 0-1 0 0,-1-1 0 0 0,1 1 0 0 0,-1-1 0 0 0,1 1 0 0 0,0-1 0 0 0,0 1 0 0 0,0-1 0 0 0,0 1 0 0 0,0-1 0 0 0,0 1 0 0 0,0-1 0 0 0,1 0 0 0 0,-1 0 1 0 0,0 0-1 0 0,1 0 0 0 0,-1 0 0 0 0,1 0 0 0 0,-1 0 0 0 0,1 0 0 0 0,-1 0 0 0 0,1-1 0 0 0,0 1 0 0 0,-1-1 0 0 0,1 1 0 0 0,0-1 0 0 0,3 1 0 0 0,8 1 134 0 0,1-1-1 0 0,0 0 1 0 0,18-2-1 0 0,4 2-5 0 0,-29-1-142 0 0,245 32-1172 0 0,-250-32 1185 0 0,0 1 0 0 0,0-1 0 0 0,-1 0 0 0 0,1 1 0 0 0,0 0 0 0 0,0-1 0 0 0,-1 1 0 0 0,1 0 0 0 0,-1 0 0 0 0,1-1 0 0 0,0 1-1 0 0,-1 1 1 0 0,0-1 0 0 0,1 0 0 0 0,-1 0 0 0 0,0 0 0 0 0,1 1 0 0 0,-1-1 0 0 0,0 1 0 0 0,0-1 0 0 0,0 1 0 0 0,0-1 0 0 0,0 3 0 0 0,0-1-22 0 0,0 0 0 0 0,-1 0 0 0 0,1 1 1 0 0,-1-1-1 0 0,0 0 0 0 0,0 0 0 0 0,0 1 0 0 0,0-1 1 0 0,-1 0-1 0 0,1 0 0 0 0,-3 7 0 0 0,-2 5-70 0 0,-1 1-1 0 0,-1-1 0 0 0,-17 27 1 0 0,17-29 73 0 0,-1-1-1 0 0,-1-1 1 0 0,1 1 0 0 0,-2-1 0 0 0,0-1-1 0 0,0 0 1 0 0,-1 0 0 0 0,0-1 0 0 0,-1 0-1 0 0,-15 8 1 0 0,18-12 3 0 0,1-1 1 0 0,-1-1-1 0 0,0 0 1 0 0,0 0-1 0 0,0-1 0 0 0,0 0 1 0 0,0 0-1 0 0,0-1 0 0 0,-1 0 1 0 0,1-1-1 0 0,0 0 1 0 0,-1 0-1 0 0,1-1 0 0 0,0 0 1 0 0,-1-1-1 0 0,-16-5 0 0 0,13 3-500 0 0,0 0 0 0 0,0-1 0 0 0,1 0 0 0 0,-1-1 0 0 0,1-1 0 0 0,1 0 0 0 0,-1 0 0 0 0,1-1-1 0 0,0-1 1 0 0,1 0 0 0 0,-16-17 0 0 0,9 2-5121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4.945"/>
    </inkml:context>
    <inkml:brush xml:id="br0">
      <inkml:brushProperty name="width" value="0.05" units="cm"/>
      <inkml:brushProperty name="height" value="0.05" units="cm"/>
      <inkml:brushProperty name="color" value="#E71224"/>
    </inkml:brush>
  </inkml:definitions>
  <inkml:trace contextRef="#ctx0" brushRef="#br0">107 0 15187 0 0,'6'2'124'0'0,"1"0"-1"0"0,-1 0 1 0 0,0 0 0 0 0,0 1-1 0 0,0 0 1 0 0,0 0-1 0 0,0 1 1 0 0,0-1 0 0 0,-1 1-1 0 0,0 1 1 0 0,0-1 0 0 0,0 1-1 0 0,0-1 1 0 0,-1 1-1 0 0,0 1 1 0 0,0-1 0 0 0,0 1-1 0 0,-1-1 1 0 0,5 11-1 0 0,3 9-515 0 0,-1 1-1 0 0,-1 1 1 0 0,7 40-1 0 0,-2-10 59 0 0,36 103-1467 0 0,-23-79 1203 0 0,-3 2-1 0 0,22 142 1 0 0,-45-211 580 0 0,-1-1 1 0 0,0 1 0 0 0,0 0-1 0 0,-2-1 1 0 0,1 1 0 0 0,-2-1-1 0 0,0 0 1 0 0,0 0 0 0 0,-2 0-1 0 0,1 0 1 0 0,-2-1 0 0 0,1 0-1 0 0,-2 0 1 0 0,1 0 0 0 0,-2 0-1 0 0,0-1 1 0 0,0-1 0 0 0,-1 1-1 0 0,0-1 1 0 0,-14 11 0 0 0,-12 8-806 0 0,-2-2 0 0 0,-1-1 1 0 0,-1-2-1 0 0,-71 32 1 0 0,58-30-4475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05.925"/>
    </inkml:context>
    <inkml:brush xml:id="br0">
      <inkml:brushProperty name="width" value="0.05" units="cm"/>
      <inkml:brushProperty name="height" value="0.05" units="cm"/>
      <inkml:brushProperty name="color" value="#E71224"/>
    </inkml:brush>
  </inkml:definitions>
  <inkml:trace contextRef="#ctx0" brushRef="#br0">3883 106 12371 0 0,'2'-2'440'0'0,"0"1"1"0"0,0-1-1 0 0,0 0 1 0 0,1 1-1 0 0,-1 0 1 0 0,1 0 0 0 0,-1-1-1 0 0,1 1 1 0 0,-1 1-1 0 0,5-2 1 0 0,-7 2-443 0 0,1 0-1 0 0,-1 0 1 0 0,1 0 0 0 0,-1 0 0 0 0,0-1-1 0 0,1 1 1 0 0,-1 0 0 0 0,0 0 0 0 0,1 0 0 0 0,-1 1-1 0 0,0-1 1 0 0,1 0 0 0 0,-1 0 0 0 0,0 0 0 0 0,1 0-1 0 0,-1 0 1 0 0,0 0 0 0 0,1 0 0 0 0,-1 1 0 0 0,0-1-1 0 0,1 0 1 0 0,-1 0 0 0 0,0 0 0 0 0,1 1-1 0 0,-1-1 1 0 0,0 0 0 0 0,0 0 0 0 0,0 1 0 0 0,1-1-1 0 0,-1 1-11 0 0,0 0-1 0 0,0 0 0 0 0,0 0 0 0 0,0 0 1 0 0,0 0-1 0 0,0 0 0 0 0,-1 0 0 0 0,1 0 1 0 0,0 0-1 0 0,-1 0 0 0 0,1 0 0 0 0,0 0 1 0 0,-1 0-1 0 0,1 0 0 0 0,-1 0 0 0 0,-1 1 1 0 0,-6 10-8 0 0,-1-1 0 0 0,0 0 1 0 0,-1-1-1 0 0,0 1 0 0 0,-1-2 1 0 0,0 0-1 0 0,-1 0 0 0 0,1-1 1 0 0,-2 0-1 0 0,1-1 0 0 0,-1 0 1 0 0,0-1-1 0 0,0-1 0 0 0,-1 0 1 0 0,0-1-1 0 0,-24 5 1 0 0,-3-3 322 0 0,1-1 1 0 0,-1-1 0 0 0,0-3-1 0 0,-68-6 1 0 0,18-1 4 0 0,-153-21-363 0 0,216 21-177 0 0,0-1-1 0 0,0-1 1 0 0,1-1 0 0 0,0-2 0 0 0,1-1 0 0 0,-40-23 0 0 0,15 1 2 0 0,27 18 190 0 0,0 0 0 0 0,-1 1 0 0 0,-1 1 0 0 0,0 2 0 0 0,-29-10 0 0 0,42 18 69 0 0,0 1 0 0 0,0 1 0 0 0,0 0 0 0 0,0 1 0 0 0,0 0 0 0 0,0 1 0 0 0,0 0 0 0 0,0 1 0 0 0,0 1 0 0 0,0 0 0 0 0,0 1 0 0 0,0 0 0 0 0,-16 7 0 0 0,11-2-44 0 0,1 0 1 0 0,1 1 0 0 0,-1 0-1 0 0,2 2 1 0 0,-1 0 0 0 0,2 1-1 0 0,-1 0 1 0 0,-21 25 0 0 0,-115 137 159 0 0,129-150-134 0 0,5-6 90 0 0,0 1-1 0 0,2 0 1 0 0,0 2 0 0 0,-16 29-1 0 0,19-34 111 0 0,11-16-199 0 0,1 0 1 0 0,0 0-1 0 0,0 0 1 0 0,-1 0 0 0 0,1 1-1 0 0,0-1 1 0 0,-1 0-1 0 0,1 0 1 0 0,0 0 0 0 0,-1 0-1 0 0,1 0 1 0 0,0 0 0 0 0,-1 0-1 0 0,1 0 1 0 0,0 0-1 0 0,-1 0 1 0 0,1 0 0 0 0,0 0-1 0 0,-1 0 1 0 0,1-1-1 0 0,0 1 1 0 0,0 0 0 0 0,-1 0-1 0 0,1 0 1 0 0,0 0 0 0 0,-1 0-1 0 0,1-1 1 0 0,0 1-1 0 0,0 0 1 0 0,-1-1 0 0 0,-1-2 43 0 0,0 0 0 0 0,0 0 0 0 0,0 0 0 0 0,0-1 0 0 0,1 1 0 0 0,-3-7 0 0 0,0-1-183 0 0,-1-1 124 0 0,0 1-1 0 0,-1 0 0 0 0,0 0 1 0 0,0 0-1 0 0,-1 1 0 0 0,-1 0 1 0 0,0 0-1 0 0,0 1 1 0 0,-1 0-1 0 0,0 1 0 0 0,0 0 1 0 0,-1 0-1 0 0,0 1 1 0 0,-1 0-1 0 0,1 0 0 0 0,-1 2 1 0 0,-1-1-1 0 0,1 1 1 0 0,-1 1-1 0 0,0 0 0 0 0,0 1 1 0 0,0 0-1 0 0,0 1 0 0 0,0 0 1 0 0,-1 1-1 0 0,1 0 1 0 0,-1 1-1 0 0,-13 1 0 0 0,-37 6-49 0 0,0 3-1 0 0,-90 25 1 0 0,93-19 86 0 0,-1-3 0 0 0,-109 10 0 0 0,-116-20 1195 0 0,122-4-713 0 0,-192 25-1 0 0,272-9-956 0 0,-21 3-2071 0 0,36-17-2994 0 0,43-4-754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8.880"/>
    </inkml:context>
    <inkml:brush xml:id="br0">
      <inkml:brushProperty name="width" value="0.05" units="cm"/>
      <inkml:brushProperty name="height" value="0.05" units="cm"/>
      <inkml:brushProperty name="color" value="#E71224"/>
    </inkml:brush>
  </inkml:definitions>
  <inkml:trace contextRef="#ctx0" brushRef="#br0">998 117 10426 0 0,'1'-11'1785'0'0,"-1"9"-1666"0"0,0 1-1 0 0,0 0 1 0 0,1 0-1 0 0,-1 0 1 0 0,0-1-1 0 0,0 1 1 0 0,0 0-1 0 0,0 0 1 0 0,-1-1-1 0 0,1 1 1 0 0,0 0-1 0 0,0 0 1 0 0,-1 0-1 0 0,1-1 1 0 0,0 1-1 0 0,-1 0 1 0 0,0 0-1 0 0,1 0 1 0 0,-1 0-1 0 0,0 0 1 0 0,1 0-1 0 0,-1 0 1 0 0,0 0-1 0 0,0 0 1 0 0,0 0-1 0 0,0 0 1 0 0,0 1-1 0 0,0-1 1 0 0,0 0-1 0 0,0 1 0 0 0,0-1 1 0 0,0 0-1 0 0,0 1 1 0 0,0 0-1 0 0,0-1 1 0 0,0 1-1 0 0,-1 0 1 0 0,1-1-1 0 0,0 1 1 0 0,0 0-1 0 0,-1 0 1 0 0,0 0-1 0 0,-74-15 1094 0 0,-110-8 0 0 0,74 12-1006 0 0,16 0-143 0 0,0 4 0 0 0,0 5-1 0 0,-133 14 1 0 0,222-12-166 0 0,-33 7 158 0 0,38-7-202 0 0,0 0 1 0 0,0 1-1 0 0,0-1 1 0 0,0 1 0 0 0,0 0-1 0 0,0 0 1 0 0,0 0-1 0 0,0 0 1 0 0,0 0 0 0 0,0 0-1 0 0,0 0 1 0 0,0 1-1 0 0,1-1 1 0 0,-3 2 0 0 0,4-2-27 0 0,0 0 0 0 0,0-1 0 0 0,0 1 1 0 0,0 0-1 0 0,0-1 0 0 0,0 1 0 0 0,0 0 1 0 0,0-1-1 0 0,0 1 0 0 0,0-1 1 0 0,1 1-1 0 0,-1 0 0 0 0,0-1 0 0 0,0 1 1 0 0,1-1-1 0 0,-1 1 0 0 0,0-1 0 0 0,1 1 1 0 0,-1 0-1 0 0,0-1 0 0 0,1 1 1 0 0,-1-1-1 0 0,1 0 0 0 0,-1 1 0 0 0,1-1 1 0 0,-1 1-1 0 0,1-1 0 0 0,-1 0 0 0 0,1 1 1 0 0,-1-1-1 0 0,1 0 0 0 0,0 0 1 0 0,-1 1-1 0 0,1-1 0 0 0,1 0 0 0 0,25 11-2841 0 0,-24-11 2743 0 0,13 5-1417 0 0,1-1-3359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4.931"/>
    </inkml:context>
    <inkml:brush xml:id="br0">
      <inkml:brushProperty name="width" value="0.05" units="cm"/>
      <inkml:brushProperty name="height" value="0.05" units="cm"/>
      <inkml:brushProperty name="color" value="#E71224"/>
    </inkml:brush>
  </inkml:definitions>
  <inkml:trace contextRef="#ctx0" brushRef="#br0">6 1 3825 0 0,'0'1'1192'0'0,"0"1"-1072"0"0,0 0-24 0 0,-1 0-144 0 0,1 0-136 0 0,-2 0-160 0 0,1 0-776 0 0,1 1-1201 0 0,-1 1 1113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5.352"/>
    </inkml:context>
    <inkml:brush xml:id="br0">
      <inkml:brushProperty name="width" value="0.05" units="cm"/>
      <inkml:brushProperty name="height" value="0.05" units="cm"/>
      <inkml:brushProperty name="color" value="#E71224"/>
    </inkml:brush>
  </inkml:definitions>
  <inkml:trace contextRef="#ctx0" brushRef="#br0">640 0 2040 0 0,'15'7'5529'0'0,"-12"-5"-4860"0"0,1-1-1 0 0,0 1 1 0 0,0-1-1 0 0,0 0 1 0 0,0 0-1 0 0,0 0 1 0 0,5-1-1 0 0,-156 7 1105 0 0,64-1-1771 0 0,-14-1 157 0 0,0 4 0 0 0,-129 30 0 0 0,199-29-720 0 0,15-1-710 0 0,12-9 1193 0 0,0 0 1 0 0,0 1-1 0 0,0-1 1 0 0,0 0-1 0 0,-1 0 1 0 0,1 1-1 0 0,0-1 1 0 0,0 0 0 0 0,0 0-1 0 0,0 0 1 0 0,0 1-1 0 0,0-1 1 0 0,0 0-1 0 0,0 0 1 0 0,0 1-1 0 0,0-1 1 0 0,0 0-1 0 0,0 0 1 0 0,0 1 0 0 0,0-1-1 0 0,0 0 1 0 0,0 0-1 0 0,0 1 1 0 0,0-1-1 0 0,0 0 1 0 0,0 0-1 0 0,1 0 1 0 0,-1 1-1 0 0,0-1 1 0 0,0 0 0 0 0,0 0-1 0 0,0 0 1 0 0,0 1-1 0 0,1-1 1 0 0,-1 0-1 0 0,0 0 1 0 0,0 0-1 0 0,0 0 1 0 0,1 0-1 0 0,-1 1 1 0 0,0-1-1 0 0,16 6-3546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5.724"/>
    </inkml:context>
    <inkml:brush xml:id="br0">
      <inkml:brushProperty name="width" value="0.05" units="cm"/>
      <inkml:brushProperty name="height" value="0.05" units="cm"/>
      <inkml:brushProperty name="color" value="#E71224"/>
    </inkml:brush>
  </inkml:definitions>
  <inkml:trace contextRef="#ctx0" brushRef="#br0">775 21 5633 0 0,'14'2'1529'0'0,"13"-2"5375"0"0,-39-7-5216 0 0,5 4-1637 0 0,-1 0 1 0 0,1 0-1 0 0,-1 1 1 0 0,0 1-1 0 0,0-1 0 0 0,1 1 1 0 0,-16 0-1 0 0,-60 6-364 0 0,49-3 299 0 0,-38 3-184 0 0,-225 17-729 0 0,100 0-4128 0 0,174-19 2996 0 0,1-2-3412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1.867"/>
    </inkml:context>
    <inkml:brush xml:id="br0">
      <inkml:brushProperty name="width" value="0.05" units="cm"/>
      <inkml:brushProperty name="height" value="0.05" units="cm"/>
      <inkml:brushProperty name="color" value="#E71224"/>
    </inkml:brush>
  </inkml:definitions>
  <inkml:trace contextRef="#ctx0" brushRef="#br0">5506 15 7770 0 0,'-44'7'2583'0'0,"-6"-1"-2375"0"0,-1-1 1 0 0,-64-3-1 0 0,-104-15 556 0 0,78 3-389 0 0,-302-2 1139 0 0,146 25-985 0 0,-345 25 90 0 0,-324-51 1619 0 0,414-8-1476 0 0,185 27-569 0 0,-438 11 899 0 0,687-15-1040 0 0,-46 1-1143 0 0,-234 32 0 0 0,367-29 77 0 0,15-3-978 0 0,-1 0 1 0 0,1-1-1 0 0,-24 0 1 0 0,26-3-3747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2.488"/>
    </inkml:context>
    <inkml:brush xml:id="br0">
      <inkml:brushProperty name="width" value="0.05" units="cm"/>
      <inkml:brushProperty name="height" value="0.05" units="cm"/>
      <inkml:brushProperty name="color" value="#E71224"/>
    </inkml:brush>
  </inkml:definitions>
  <inkml:trace contextRef="#ctx0" brushRef="#br0">31 19 9858 0 0,'8'-18'3884'0'0,"-16"33"-3895"0"0,1 3 355 0 0,2 0 0 0 0,0 0 0 0 0,0 0-1 0 0,2 1 1 0 0,1 0 0 0 0,-1 20 0 0 0,5 109-1775 0 0,3-49-5186 0 0,-4-79 847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4.202"/>
    </inkml:context>
    <inkml:brush xml:id="br0">
      <inkml:brushProperty name="width" value="0.05" units="cm"/>
      <inkml:brushProperty name="height" value="0.05" units="cm"/>
      <inkml:brushProperty name="color" value="#E71224"/>
    </inkml:brush>
  </inkml:definitions>
  <inkml:trace contextRef="#ctx0" brushRef="#br0">254 88 6161 0 0,'8'2'1704'0'0,"-8"0"-504"0"0,0-2-1148 0 0,-1 0 1 0 0,0 0-1 0 0,0-1 1 0 0,1 1-1 0 0,-1 0 1 0 0,0-1-1 0 0,1 1 0 0 0,-1-1 1 0 0,0 1-1 0 0,1-1 1 0 0,-1 1-1 0 0,1-1 1 0 0,-1 0-1 0 0,1 1 1 0 0,-1-1-1 0 0,1 0 1 0 0,-1 1-1 0 0,1-1 1 0 0,0 0-1 0 0,-1 1 1 0 0,1-1-1 0 0,0 0 0 0 0,0 0 1 0 0,-1 0-1 0 0,1 0 1 0 0,-8-28 1381 0 0,8 25-1286 0 0,-1 1 0 0 0,0-1-1 0 0,0 0 1 0 0,0 1 0 0 0,0 0 0 0 0,0-1 0 0 0,-1 1 0 0 0,1 0-1 0 0,-3-3 1 0 0,2 4-121 0 0,1 1 0 0 0,0 0 0 0 0,-1 0 0 0 0,1 0 0 0 0,-1 1 0 0 0,1-1 0 0 0,-1 0 0 0 0,1 1 0 0 0,-1-1 0 0 0,0 1 0 0 0,1-1 0 0 0,-1 1 0 0 0,0 0 0 0 0,1-1 0 0 0,-1 1 0 0 0,0 0 0 0 0,0 0 0 0 0,1 0 0 0 0,-1 0 0 0 0,0 1 0 0 0,1-1 0 0 0,-1 0 0 0 0,0 1 0 0 0,-2 1 0 0 0,-5 1-31 0 0,0 1-1 0 0,0 0 0 0 0,0 0 0 0 0,0 1 1 0 0,1 0-1 0 0,0 1 0 0 0,0 0 0 0 0,1 0 1 0 0,-1 1-1 0 0,1 0 0 0 0,-8 10 1 0 0,2-1 64 0 0,1 0 0 0 0,0 0 1 0 0,1 1-1 0 0,-13 30 1 0 0,23-45-21 0 0,0 0 0 0 0,0 0 1 0 0,0 0-1 0 0,1 0 0 0 0,-1 0 1 0 0,1 0-1 0 0,-1 0 0 0 0,1 1 1 0 0,0-1-1 0 0,0 0 0 0 0,0 0 1 0 0,0 0-1 0 0,0 1 1 0 0,0-1-1 0 0,1 0 0 0 0,-1 0 1 0 0,1 0-1 0 0,-1 0 0 0 0,1 0 1 0 0,0 0-1 0 0,0 0 0 0 0,2 3 1 0 0,-1-1-4 0 0,1-1 1 0 0,0 0 0 0 0,0-1 0 0 0,0 1 0 0 0,0 0-1 0 0,1-1 1 0 0,-1 0 0 0 0,1 0 0 0 0,-1 0 0 0 0,1 0-1 0 0,5 2 1 0 0,6 1 41 0 0,1-1 0 0 0,0 0-1 0 0,0-1 1 0 0,33 3 0 0 0,-41-6-14 0 0,-1 0 0 0 0,1 0 0 0 0,0 0 1 0 0,0-1-1 0 0,0 0 0 0 0,-1-1 0 0 0,1 0 0 0 0,0 0 1 0 0,-1 0-1 0 0,0-1 0 0 0,1 0 0 0 0,7-6 0 0 0,-11 7-16 0 0,0-1 0 0 0,0-1 0 0 0,0 1 0 0 0,-1 0-1 0 0,0-1 1 0 0,0 0 0 0 0,0 0 0 0 0,0 0 0 0 0,0 0-1 0 0,-1 0 1 0 0,1 0 0 0 0,-1-1 0 0 0,0 1 0 0 0,-1-1-1 0 0,1 0 1 0 0,-1 0 0 0 0,0 1 0 0 0,0-1 0 0 0,0 0-1 0 0,-1-8 1 0 0,1-9-103 0 0,-4-42 1 0 0,3 59-38 0 0,-1-1 1 0 0,0 0 0 0 0,0 1 0 0 0,0-1-1 0 0,-1 0 1 0 0,0 1 0 0 0,0 0-1 0 0,-1-1 1 0 0,1 1 0 0 0,-1 0-1 0 0,0 0 1 0 0,-6-7 0 0 0,8 11-36 0 0,-1 0 1 0 0,1 0 0 0 0,0 0-1 0 0,-1 0 1 0 0,1 1 0 0 0,0-1 0 0 0,-1 0-1 0 0,1 1 1 0 0,-1-1 0 0 0,1 1-1 0 0,-1-1 1 0 0,0 1 0 0 0,1 0 0 0 0,-1-1-1 0 0,1 1 1 0 0,-1 0 0 0 0,0 0-1 0 0,1 0 1 0 0,-1 0 0 0 0,1 1 0 0 0,-1-1-1 0 0,0 0 1 0 0,1 1 0 0 0,-1-1-1 0 0,1 1 1 0 0,-3 1 0 0 0,-4 1-996 0 0,1 1 0 0 0,0 1 0 0 0,-13 9-1 0 0,10-7-403 0 0,1 0-3654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6.550"/>
    </inkml:context>
    <inkml:brush xml:id="br0">
      <inkml:brushProperty name="width" value="0.05" units="cm"/>
      <inkml:brushProperty name="height" value="0.05" units="cm"/>
      <inkml:brushProperty name="color" value="#E71224"/>
    </inkml:brush>
  </inkml:definitions>
  <inkml:trace contextRef="#ctx0" brushRef="#br0">86 326 5801 0 0,'-10'-11'518'0'0,"0"0"1"0"0,0 0-1 0 0,1-1 0 0 0,1 0 1 0 0,-9-17-1 0 0,13 22-400 0 0,1-1 1 0 0,0 0 0 0 0,0 0-1 0 0,1 0 1 0 0,0 0-1 0 0,0 0 1 0 0,1 0 0 0 0,0-1-1 0 0,0 1 1 0 0,1-14 0 0 0,1-27 1149 0 0,-1 34-466 0 0,0-1 0 0 0,1 1 0 0 0,4-24 0 0 0,-5 39-799 0 0,0-1-1 0 0,0 1 1 0 0,0 0-1 0 0,0 0 0 0 0,0 0 1 0 0,0 0-1 0 0,0 0 1 0 0,1 0-1 0 0,-1 0 0 0 0,0 0 1 0 0,0-1-1 0 0,0 1 0 0 0,0 0 1 0 0,0 0-1 0 0,0 0 1 0 0,0 0-1 0 0,0 0 0 0 0,0 0 1 0 0,0 0-1 0 0,0 0 0 0 0,0 0 1 0 0,0-1-1 0 0,0 1 1 0 0,0 0-1 0 0,1 0 0 0 0,-1 0 1 0 0,0 0-1 0 0,0 0 0 0 0,0 0 1 0 0,0 0-1 0 0,0 0 1 0 0,0 0-1 0 0,0 0 0 0 0,0 0 1 0 0,0 0-1 0 0,1 0 0 0 0,-1 0 1 0 0,0 0-1 0 0,0 0 1 0 0,0 0-1 0 0,0 0 0 0 0,0 0 1 0 0,0 0-1 0 0,0 0 1 0 0,1 0-1 0 0,-1 0 0 0 0,0 0 1 0 0,0 0-1 0 0,0 0 0 0 0,0 0 1 0 0,0 0-1 0 0,0 0 1 0 0,0 0-1 0 0,0 0 0 0 0,0 0 1 0 0,1 1-1 0 0,-1-1 0 0 0,0 0 1 0 0,0 0-1 0 0,0 0 1 0 0,0 0-1 0 0,0 0 0 0 0,0 0 1 0 0,0 0-1 0 0,0 0 0 0 0,0 0 1 0 0,0 1-1 0 0,7 11 12 0 0,4 16-32 0 0,0 6 29 0 0,-2 0 0 0 0,-2 0 0 0 0,0 0 0 0 0,-3 1 0 0 0,-1 0 0 0 0,-1 0 0 0 0,-5 52 0 0 0,-8 15 1060 0 0,31-148 608 0 0,-8 4-1598 0 0,-2 0 1 0 0,-2 0 0 0 0,4-79 0 0 0,-12 117-284 0 0,0 0 0 0 0,0 1 1 0 0,0-1-1 0 0,0 1 1 0 0,-1-1-1 0 0,0 1 1 0 0,-2-6-1 0 0,3 9 159 0 0,0 0 0 0 0,0 0 0 0 0,0 0 0 0 0,0 0 0 0 0,0 0 0 0 0,0 0 0 0 0,0 1 0 0 0,0-1 0 0 0,0 0 0 0 0,0 0 0 0 0,0 0 0 0 0,0 0 0 0 0,0 0 0 0 0,0 0 0 0 0,0 0 0 0 0,0 0 0 0 0,0 0 0 0 0,0 0 0 0 0,-1 0 0 0 0,1 0 0 0 0,0 0 0 0 0,0 0 0 0 0,0 0 0 0 0,0 0 0 0 0,0 0 0 0 0,0 0 0 0 0,0 1 0 0 0,0-1 0 0 0,0 0 0 0 0,0 0 0 0 0,-1 0 0 0 0,1 0 0 0 0,0 0 0 0 0,0 0 0 0 0,0-1 0 0 0,0 1 0 0 0,0 0 0 0 0,0 0 0 0 0,0 0 0 0 0,0 0 0 0 0,0 0 0 0 0,-1 0 0 0 0,1 0 0 0 0,0 0 0 0 0,0 0 0 0 0,0 0 0 0 0,0 0 0 0 0,0 0 0 0 0,0 0 0 0 0,0 0 0 0 0,0 0 0 0 0,0 0 0 0 0,0 0 0 0 0,0 0 0 0 0,0-1 0 0 0,0 1 0 0 0,0 0 0 0 0,0 0 0 0 0,0 0 0 0 0,0 0 0 0 0,0 0 0 0 0,-1 0 0 0 0,1 0 0 0 0,0 0 0 0 0,0 0 0 0 0,0 0 0 0 0,0-1 0 0 0,0 1 0 0 0,-1 20-3047 0 0,4 8-1284 0 0,0-11-1221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19.940"/>
    </inkml:context>
    <inkml:brush xml:id="br0">
      <inkml:brushProperty name="width" value="0.05" units="cm"/>
      <inkml:brushProperty name="height" value="0.05" units="cm"/>
      <inkml:brushProperty name="color" value="#E71224"/>
    </inkml:brush>
  </inkml:definitions>
  <inkml:trace contextRef="#ctx0" brushRef="#br0">48 43 1504 0 0,'-9'-9'4345'0'0,"8"9"-4330"0"0,1 0 1 0 0,0 0-1 0 0,-1 0 0 0 0,1 0 0 0 0,0 0 1 0 0,0-1-1 0 0,-1 1 0 0 0,1 0 1 0 0,0 0-1 0 0,0-1 0 0 0,-1 1 0 0 0,1 0 1 0 0,0 0-1 0 0,0-1 0 0 0,0 1 0 0 0,0 0 1 0 0,-1-1-1 0 0,1 1 0 0 0,0 0 1 0 0,0 0-1 0 0,0-1 0 0 0,0 1 0 0 0,0 0 1 0 0,0-1-1 0 0,0 1 0 0 0,0 0 0 0 0,0-1 1 0 0,0 1-1 0 0,0 0 0 0 0,0-1 1 0 0,0 1-1 0 0,0 0 0 0 0,0-1 0 0 0,0 1 1 0 0,0 0-1 0 0,0-1 0 0 0,1 1 1 0 0,-1 0-1 0 0,0-1 0 0 0,0 1 0 0 0,1-1 1 0 0,1-5 408 0 0,-2-10 211 0 0,3 29-55 0 0,-2-11-550 0 0,-1 0 1 0 0,1-1-1 0 0,0 1 1 0 0,0 0 0 0 0,0-1-1 0 0,1 1 1 0 0,-1-1-1 0 0,0 1 1 0 0,1-1-1 0 0,-1 0 1 0 0,0 1-1 0 0,1-1 1 0 0,0 0 0 0 0,-1 0-1 0 0,1 0 1 0 0,0 0-1 0 0,-1 0 1 0 0,1-1-1 0 0,0 1 1 0 0,0-1 0 0 0,2 1-1 0 0,-1 0 307 0 0,-1-1 0 0 0,1 1 0 0 0,0-1 1 0 0,0 0-1 0 0,0 0 0 0 0,0-1 0 0 0,-1 1 0 0 0,1 0 0 0 0,0-1 0 0 0,0 0 0 0 0,-1 0 0 0 0,1 0 0 0 0,3-1 1 0 0,-6 2-335 0 0,0 0 0 0 0,0 0 0 0 0,0 0 1 0 0,0 0-1 0 0,1 0 0 0 0,-1-1 0 0 0,0 1 1 0 0,0 0-1 0 0,0 0 0 0 0,0 0 1 0 0,1 0-1 0 0,-1 0 0 0 0,0 0 0 0 0,0 0 1 0 0,0 0-1 0 0,0 0 0 0 0,0 0 0 0 0,1 0 1 0 0,-1 1-1 0 0,0-1 0 0 0,0 0 0 0 0,0 0 1 0 0,0 0-1 0 0,1 0 0 0 0,-1 0 1 0 0,0 0-1 0 0,0 0 0 0 0,0 0 0 0 0,0 0 1 0 0,0 0-1 0 0,0 1 0 0 0,1-1 0 0 0,-1 0 1 0 0,0 0-1 0 0,0 0 0 0 0,0 0 1 0 0,0 0-1 0 0,0 0 0 0 0,0 1 0 0 0,0-1 1 0 0,0 0-1 0 0,0 0 0 0 0,0 0 0 0 0,0 0 1 0 0,0 1-1 0 0,0-1 0 0 0,0 0 0 0 0,1 13 10 0 0,-6 13-28 0 0,-3-8 66 0 0,-1 1 0 0 0,-11 17 0 0 0,9-20 36 0 0,2 1 0 0 0,-12 29 0 0 0,13-23-37 0 0,0 1 0 0 0,1-1-1 0 0,2 2 1 0 0,-6 48 0 0 0,11-68-13 0 0,0 1-1 0 0,0-1 0 0 0,1 1 0 0 0,0-1 0 0 0,0 1 1 0 0,0-1-1 0 0,0 1 0 0 0,1-1 0 0 0,0 0 0 0 0,0 0 1 0 0,1 0-1 0 0,3 6 0 0 0,-4-7 19 0 0,1-1 0 0 0,1 1 1 0 0,-1-1-1 0 0,0 0 0 0 0,1 0 0 0 0,0-1 0 0 0,-1 1 0 0 0,1-1 1 0 0,0 1-1 0 0,0-1 0 0 0,0-1 0 0 0,1 1 0 0 0,-1 0 1 0 0,0-1-1 0 0,1 0 0 0 0,-1 0 0 0 0,6 0 0 0 0,2 0-43 0 0,-1-1 0 0 0,0 0 0 0 0,1 0-1 0 0,-1-2 1 0 0,1 1 0 0 0,-1-1-1 0 0,0-1 1 0 0,0 0 0 0 0,0-1 0 0 0,0 0-1 0 0,-1-1 1 0 0,14-7 0 0 0,-7 2-1072 0 0,0 0 0 0 0,0-2-1 0 0,-1 0 1 0 0,0-1 0 0 0,-1 0 0 0 0,16-19 0 0 0,-19 17-738 0 0,-1 0-3411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1.427"/>
    </inkml:context>
    <inkml:brush xml:id="br0">
      <inkml:brushProperty name="width" value="0.05" units="cm"/>
      <inkml:brushProperty name="height" value="0.05" units="cm"/>
      <inkml:brushProperty name="color" value="#E71224"/>
    </inkml:brush>
  </inkml:definitions>
  <inkml:trace contextRef="#ctx0" brushRef="#br0">838 138 6713 0 0,'-11'-28'4571'0'0,"8"23"-4442"0"0,1 0 0 0 0,-1 1 0 0 0,0-1 1 0 0,0 1-1 0 0,-1 0 0 0 0,1 0 0 0 0,-1 0 1 0 0,0 1-1 0 0,0-1 0 0 0,0 1 0 0 0,-7-4 1 0 0,0-1-49 0 0,-1 1 1 0 0,-1 0-1 0 0,1 1 1 0 0,-1 1-1 0 0,0 0 1 0 0,0 0-1 0 0,-1 1 1 0 0,1 1-1 0 0,-1 0 1 0 0,0 1-1 0 0,0 1 1 0 0,0 0-1 0 0,0 1 1 0 0,0 0-1 0 0,0 1 1 0 0,-16 3-1 0 0,-287 43 865 0 0,320-45-825 0 0,1-1 0 0 0,0 1 0 0 0,-1 0 1 0 0,0 1-1 0 0,1-1 0 0 0,-1 1 0 0 0,0-1 0 0 0,0 1 0 0 0,-1 0 1 0 0,1 0-1 0 0,0 0 0 0 0,-1 0 0 0 0,0 1 0 0 0,3 3 0 0 0,1 2-156 0 0,0 0 0 0 0,-1 1 0 0 0,0-1 0 0 0,0 1-1 0 0,-1 0 1 0 0,5 15 0 0 0,-8-16 10 0 0,0 1 0 0 0,0-1 0 0 0,0 0-1 0 0,-1 1 1 0 0,-1-1 0 0 0,0 0 0 0 0,0 1 0 0 0,0-1 0 0 0,-6 16 0 0 0,-2 1 32 0 0,-25 48 0 0 0,24-55 22 0 0,1 0 0 0 0,0 1 0 0 0,2 0 0 0 0,-11 42 0 0 0,17-52 30 0 0,0 0 0 0 0,0 0 0 0 0,1 0 0 0 0,0 0 0 0 0,1 0 0 0 0,3 17-1 0 0,-4-25-25 0 0,1-1 0 0 0,-1 1 0 0 0,1 0 0 0 0,-1-1 0 0 0,1 1 0 0 0,-1-1-1 0 0,1 0 1 0 0,0 1 0 0 0,0-1 0 0 0,0 0 0 0 0,0 1 0 0 0,0-1-1 0 0,0 0 1 0 0,0 0 0 0 0,1 0 0 0 0,-1 0 0 0 0,0 0 0 0 0,0 0-1 0 0,3 1 1 0 0,-2-1 15 0 0,0-1 0 0 0,0 0 0 0 0,0 0 0 0 0,1 0 0 0 0,-1 0 0 0 0,0 0 0 0 0,0 0 0 0 0,0-1 0 0 0,0 1 0 0 0,0-1 0 0 0,0 1 0 0 0,0-1 0 0 0,0 0 0 0 0,0 0 0 0 0,0 0 0 0 0,-1 0-1 0 0,1 0 1 0 0,0 0 0 0 0,2-3 0 0 0,13-9 221 0 0,-2-1 0 0 0,0 0 1 0 0,22-29-1 0 0,-25 28-269 0 0,1 1 0 0 0,0 0 1 0 0,1 0-1 0 0,22-15 1 0 0,-30 25-56 0 0,-1 1 1 0 0,1 0 0 0 0,0 0-1 0 0,0 1 1 0 0,0-1 0 0 0,0 1-1 0 0,1 1 1 0 0,-1-1 0 0 0,0 1-1 0 0,1 0 1 0 0,-1 0-1 0 0,1 1 1 0 0,-1 0 0 0 0,1 0-1 0 0,-1 1 1 0 0,1 0 0 0 0,8 2-1 0 0,-6-1 22 0 0,-1 1 0 0 0,1 0-1 0 0,-1 1 1 0 0,0 0-1 0 0,0 1 1 0 0,0-1 0 0 0,0 2-1 0 0,-1-1 1 0 0,0 1-1 0 0,0 0 1 0 0,0 0 0 0 0,-1 1-1 0 0,0 0 1 0 0,0 0-1 0 0,-1 0 1 0 0,0 1 0 0 0,0 0-1 0 0,7 15 1 0 0,-5-5 23 0 0,0-1-1 0 0,0 1 1 0 0,-2 1-1 0 0,0-1 1 0 0,-1 1-1 0 0,-1 0 1 0 0,-1-1 0 0 0,0 22-1 0 0,-3-20 7 0 0,0 0 0 0 0,-1 0-1 0 0,-1-1 1 0 0,-1 1 0 0 0,0-1-1 0 0,-2 0 1 0 0,0 0 0 0 0,-1 0 0 0 0,-1-1-1 0 0,-1 0 1 0 0,0 0 0 0 0,-2-1-1 0 0,-15 21 1 0 0,21-33 39 0 0,-1 0 0 0 0,0 0 0 0 0,0-1 0 0 0,0 1 0 0 0,0-1 0 0 0,0-1 0 0 0,-1 1-1 0 0,0-1 1 0 0,0 0 0 0 0,0 0 0 0 0,0-1 0 0 0,0 0 0 0 0,0-1 0 0 0,-1 1 0 0 0,-14 0 0 0 0,-9-1 102 0 0,0-1 0 0 0,-44-5 0 0 0,65 4-141 0 0,-22-3-138 0 0,0-1 1 0 0,0-1-1 0 0,-60-20 1 0 0,72 17-710 0 0,-1 0 0 0 0,-24-15 1 0 0,29 14-642 0 0,0-1 1 0 0,1-1 0 0 0,-15-15-1 0 0,4 0-4982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3.351"/>
    </inkml:context>
    <inkml:brush xml:id="br0">
      <inkml:brushProperty name="width" value="0.05" units="cm"/>
      <inkml:brushProperty name="height" value="0.05" units="cm"/>
      <inkml:brushProperty name="color" value="#E71224"/>
    </inkml:brush>
  </inkml:definitions>
  <inkml:trace contextRef="#ctx0" brushRef="#br0">340 2089 6665 0 0,'1'0'118'0'0,"-1"-1"0"0"0,1 1 0 0 0,-1-1-1 0 0,0 1 1 0 0,1 0 0 0 0,-1-1 0 0 0,0 1-1 0 0,1-1 1 0 0,-1 1 0 0 0,0-1-1 0 0,1 1 1 0 0,-1-1 0 0 0,0 1 0 0 0,0-1-1 0 0,0 1 1 0 0,1-1 0 0 0,-1 1 0 0 0,0-1-1 0 0,0 0 1 0 0,0 1 0 0 0,0-1 0 0 0,0 1-1 0 0,0-1 1 0 0,0 1 0 0 0,0-1-1 0 0,0 0 1 0 0,0 1 0 0 0,-1-1 0 0 0,1 1-1 0 0,0-1 1 0 0,-1 0 0 0 0,-16-11 631 0 0,12 10-699 0 0,1 1 0 0 0,-1 0 0 0 0,0 0 1 0 0,0 0-1 0 0,0 0 0 0 0,-9 0 0 0 0,12 2 44 0 0,0-1-1 0 0,0 1 1 0 0,0-1 0 0 0,0 1-1 0 0,-1 0 1 0 0,1 0 0 0 0,0 0-1 0 0,1 0 1 0 0,-1 0 0 0 0,0 0-1 0 0,0 0 1 0 0,0 1-1 0 0,1-1 1 0 0,-1 1 0 0 0,1-1-1 0 0,-1 1 1 0 0,1 0 0 0 0,-1 0-1 0 0,1-1 1 0 0,0 1 0 0 0,0 0-1 0 0,-1 4 1 0 0,6-6 62 0 0,-1 0-1 0 0,1 0 1 0 0,0 0 0 0 0,0 0-1 0 0,0 0 1 0 0,0-1 0 0 0,4-1-1 0 0,-7 2-70 0 0,7-1 222 0 0,0-1 1 0 0,-1 0 0 0 0,1 0 0 0 0,-1-1 0 0 0,0 0 0 0 0,0 0 0 0 0,0 0 0 0 0,12-9 0 0 0,-16 10-227 0 0,0-1 0 0 0,1 0 1 0 0,-1 0-1 0 0,-1 0 0 0 0,1 0 1 0 0,0 0-1 0 0,-1-1 0 0 0,0 1 1 0 0,1-1-1 0 0,-1 1 1 0 0,-1-1-1 0 0,1 0 0 0 0,0 0 1 0 0,-1 0-1 0 0,0 0 0 0 0,0 0 1 0 0,1-6-1 0 0,7-241 1429 0 0,-20 83-598 0 0,7 130-859 0 0,-4-41 96 0 0,2-145 1 0 0,21 22 27 0 0,4-59 170 0 0,-15 87-283 0 0,-2 57-42 0 0,25-183-1 0 0,-23 281-67 0 0,1 0 0 0 0,1 1 0 0 0,0-1 0 0 0,1 1 0 0 0,1 0 0 0 0,1 1 0 0 0,14-21 0 0 0,-23 38 29 0 0,1 0 0 0 0,-1-1 0 0 0,1 1 1 0 0,0 0-1 0 0,-1-1 0 0 0,1 1 0 0 0,-1 0 0 0 0,1 0 1 0 0,-1 0-1 0 0,1-1 0 0 0,0 1 0 0 0,-1 0 0 0 0,1 0 1 0 0,0 0-1 0 0,-1 0 0 0 0,1 0 0 0 0,-1 0 0 0 0,1 0 1 0 0,0 0-1 0 0,-1 1 0 0 0,1-1 0 0 0,-1 0 0 0 0,1 0 1 0 0,0 0-1 0 0,-1 1 0 0 0,1-1 0 0 0,-1 0 0 0 0,1 1 1 0 0,-1-1-1 0 0,1 0 0 0 0,-1 1 0 0 0,1-1 0 0 0,-1 1 0 0 0,1-1 1 0 0,-1 1-1 0 0,0-1 0 0 0,1 1 0 0 0,-1-1 0 0 0,1 2 1 0 0,18 21-262 0 0,-18-22 260 0 0,9 13-46 0 0,-1 1 1 0 0,9 19 0 0 0,-8-12-27 0 0,-2 0 0 0 0,10 38 0 0 0,10 123-153 0 0,-24-153 245 0 0,1 32 1 0 0,-2 33-27 0 0,-3-56 61 0 0,-2-30 275 0 0,-3-18-91 0 0,-4-25-7 0 0,7 29-198 0 0,-24-73 58 0 0,14 47-26 0 0,-13-58 0 0 0,1-24 65 0 0,16 62-104 0 0,-11-48-86 0 0,16 89 47 0 0,1 1 0 0 0,-2 0-1 0 0,1 0 1 0 0,-2 0-1 0 0,1 1 1 0 0,-1-1 0 0 0,-11-14-1 0 0,15 21 20 0 0,0 1-1 0 0,-1-1 0 0 0,1 1 1 0 0,-1-1-1 0 0,1 1 0 0 0,-1 0 1 0 0,1-1-1 0 0,-1 1 0 0 0,1 0 1 0 0,-1 0-1 0 0,0 0 0 0 0,0 0 1 0 0,0 0-1 0 0,0 1 1 0 0,1-1-1 0 0,-1 0 0 0 0,0 1 1 0 0,0 0-1 0 0,0-1 0 0 0,0 1 1 0 0,0 0-1 0 0,-4 0 0 0 0,4 1-8 0 0,0 0 0 0 0,0-1 0 0 0,0 1 0 0 0,1 1 0 0 0,-1-1 0 0 0,0 0 0 0 0,1 0 0 0 0,-1 1 0 0 0,1-1 0 0 0,-1 0 0 0 0,1 1 0 0 0,0 0 0 0 0,-1-1 0 0 0,1 1 0 0 0,0 0 0 0 0,0 0 0 0 0,0-1 0 0 0,0 1 0 0 0,1 0 0 0 0,-1 0 0 0 0,0 0 0 0 0,0 3 0 0 0,-11 37-93 0 0,6-19 84 0 0,0 0 0 0 0,-2-1 0 0 0,-1 1 0 0 0,0-2 1 0 0,-2 1-1 0 0,0-1 0 0 0,-20 26 0 0 0,-37 34 25 0 0,37-46 0 0 0,1 1 1 0 0,1 2 0 0 0,-40 73 0 0 0,-21 53-10817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09.303"/>
    </inkml:context>
    <inkml:brush xml:id="br0">
      <inkml:brushProperty name="width" value="0.05" units="cm"/>
      <inkml:brushProperty name="height" value="0.05" units="cm"/>
      <inkml:brushProperty name="color" value="#E71224"/>
    </inkml:brush>
  </inkml:definitions>
  <inkml:trace contextRef="#ctx0" brushRef="#br0">22 29 10850 0 0,'6'-10'2958'0'0,"2"-5"-1428"0"0,-11 11-1109 0 0,-8 6 269 0 0,10-1-646 0 0,0 0 0 0 0,0 0 1 0 0,1-1-1 0 0,-1 1 0 0 0,0 0 1 0 0,0 0-1 0 0,0 0 0 0 0,1 0 1 0 0,-1 1-1 0 0,1-1 0 0 0,-1 0 1 0 0,1 0-1 0 0,-1 0 0 0 0,1 0 1 0 0,0 1-1 0 0,-1-1 0 0 0,1 2 1 0 0,-5 24 506 0 0,5-23-492 0 0,-5 54 497 0 0,7 115 0 0 0,1-58-458 0 0,-7 16-4 0 0,3 74 352 0 0,1-198-368 0 0,0 1 0 0 0,1-1 0 0 0,0 1 0 0 0,0-1 0 0 0,1 0 0 0 0,-1 0 0 0 0,2 1 0 0 0,-1-1 0 0 0,7 11 0 0 0,-2-15-766 0 0,1-5-4526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5.805"/>
    </inkml:context>
    <inkml:brush xml:id="br0">
      <inkml:brushProperty name="width" value="0.05" units="cm"/>
      <inkml:brushProperty name="height" value="0.05" units="cm"/>
      <inkml:brushProperty name="color" value="#E71224"/>
    </inkml:brush>
  </inkml:definitions>
  <inkml:trace contextRef="#ctx0" brushRef="#br0">97 325 8106 0 0,'-2'0'133'0'0,"0"1"1"0"0,1 0-1 0 0,-1 0 1 0 0,0 0 0 0 0,1 0-1 0 0,-1 1 1 0 0,1-1-1 0 0,-1 0 1 0 0,1 1-1 0 0,0-1 1 0 0,0 1 0 0 0,-1-1-1 0 0,1 1 1 0 0,0-1-1 0 0,0 1 1 0 0,1 0-1 0 0,-2 3 1 0 0,-1-1-2 0 0,1 0 0 0 0,0 1 0 0 0,1-1 0 0 0,-1 1-1 0 0,1 0 1 0 0,-1 4 0 0 0,2-8-89 0 0,0-1 0 0 0,0 0 0 0 0,1 1 1 0 0,-1-1-1 0 0,0 0 0 0 0,1 0 0 0 0,-1 1 0 0 0,0-1 0 0 0,0 0 0 0 0,1 0 0 0 0,-1 0 0 0 0,0 1 1 0 0,1-1-1 0 0,-1 0 0 0 0,1 0 0 0 0,-1 0 0 0 0,0 0 0 0 0,1 0 0 0 0,-1 0 0 0 0,0 0 0 0 0,1 0 1 0 0,-1 0-1 0 0,1 0 0 0 0,-1 0 0 0 0,0 0 0 0 0,1 0 0 0 0,-1 0 0 0 0,0 0 0 0 0,1 0 0 0 0,-1 0 1 0 0,1 0-1 0 0,-1 0 0 0 0,0-1 0 0 0,1 1 0 0 0,-1 0 0 0 0,0 0 0 0 0,1 0 0 0 0,-1-1 1 0 0,0 1-1 0 0,0 0 0 0 0,1-1 0 0 0,-1 1 0 0 0,22-12 748 0 0,-19 10-558 0 0,24-13 277 0 0,10-5-139 0 0,47-33 0 0 0,-75 46-384 0 0,0 0 0 0 0,-1 0 1 0 0,1-1-1 0 0,-2 0 1 0 0,1-1-1 0 0,-1 0 1 0 0,0 0-1 0 0,-1 0 1 0 0,0-1-1 0 0,5-11 1 0 0,-9 16 14 0 0,-1 0 0 0 0,0 0 0 0 0,0 0 0 0 0,0 0 1 0 0,-1 0-1 0 0,0 0 0 0 0,0 0 0 0 0,0 0 0 0 0,-1-1 1 0 0,1 1-1 0 0,-1 0 0 0 0,-1 0 0 0 0,1 0 0 0 0,0 0 1 0 0,-1 1-1 0 0,0-1 0 0 0,-1 0 0 0 0,-2-4 0 0 0,1 1 64 0 0,-1 1 0 0 0,0-1 0 0 0,0 1 0 0 0,0 0 0 0 0,-1 1-1 0 0,-1-1 1 0 0,1 1 0 0 0,-1 0 0 0 0,-12-8 0 0 0,17 13-62 0 0,0 0-1 0 0,0 0 1 0 0,0 0 0 0 0,0 0 0 0 0,0 1 0 0 0,0-1 0 0 0,0 1 0 0 0,0-1-1 0 0,0 1 1 0 0,0 0 0 0 0,0 0 0 0 0,0-1 0 0 0,0 2 0 0 0,0-1-1 0 0,0 0 1 0 0,0 0 0 0 0,0 1 0 0 0,0-1 0 0 0,0 1 0 0 0,-3 0-1 0 0,1 1-13 0 0,0 1 0 0 0,0-1 0 0 0,0 1 0 0 0,0 0 0 0 0,0 0 0 0 0,0 0 0 0 0,1 0 0 0 0,-6 6 0 0 0,1 2-15 0 0,0 1 0 0 0,0-1-1 0 0,1 1 1 0 0,1 1 0 0 0,-8 16-1 0 0,-8 38-6 0 0,14-39 82 0 0,-2-1-1 0 0,-25 50 0 0 0,29-66-30 0 0,0 0 0 0 0,0 0 0 0 0,2 1-1 0 0,-1-1 1 0 0,1 1 0 0 0,-4 24-1 0 0,7-33 1 0 0,1-1-1 0 0,0 1 1 0 0,0 0 0 0 0,0 0-1 0 0,0-1 1 0 0,0 1-1 0 0,0 0 1 0 0,1 0-1 0 0,-1-1 1 0 0,1 1 0 0 0,0 0-1 0 0,0-1 1 0 0,0 1-1 0 0,0-1 1 0 0,0 1-1 0 0,1-1 1 0 0,-1 0-1 0 0,1 1 1 0 0,0-1 0 0 0,-1 0-1 0 0,1 0 1 0 0,0 0-1 0 0,0 0 1 0 0,0-1-1 0 0,0 1 1 0 0,1 0-1 0 0,-1-1 1 0 0,0 1 0 0 0,1-1-1 0 0,-1 0 1 0 0,1 0-1 0 0,0 0 1 0 0,-1 0-1 0 0,1 0 1 0 0,0-1 0 0 0,-1 1-1 0 0,4-1 1 0 0,16 3 127 0 0,-1-1 0 0 0,1-1 0 0 0,0-1 0 0 0,-1-1 1 0 0,1-1-1 0 0,-1-1 0 0 0,31-8 0 0 0,-14 1-666 0 0,0-2-1 0 0,-1-1 1 0 0,41-22-1 0 0,-58 24-947 0 0,-1 0-1 0 0,21-16 0 0 0,6-13-4972 0 0,-30 24 1293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6.225"/>
    </inkml:context>
    <inkml:brush xml:id="br0">
      <inkml:brushProperty name="width" value="0.05" units="cm"/>
      <inkml:brushProperty name="height" value="0.05" units="cm"/>
      <inkml:brushProperty name="color" value="#E71224"/>
    </inkml:brush>
  </inkml:definitions>
  <inkml:trace contextRef="#ctx0" brushRef="#br0">561 71 7546 0 0,'0'0'259'0'0,"1"-1"1"0"0,-1 0 0 0 0,-1 1-1 0 0,1-1 1 0 0,0 0 0 0 0,0 1-1 0 0,0-1 1 0 0,0 0 0 0 0,0 1-1 0 0,-1-1 1 0 0,1 0 0 0 0,0 1-1 0 0,0-1 1 0 0,-1 0 0 0 0,1 1-1 0 0,-1-1 1 0 0,1 1 0 0 0,0-1-1 0 0,-1 1 1 0 0,0-1 0 0 0,-13-2 1821 0 0,-23 16-2708 0 0,16-4 977 0 0,-18-3-292 0 0,0-1-1 0 0,-1-2 1 0 0,1-1-1 0 0,0-3 1 0 0,-1-1-1 0 0,1-1 1 0 0,-63-15-1 0 0,93 16-194 0 0,-50-13-224 0 0,57 14 117 0 0,0 1 0 0 0,-1-1 0 0 0,1 0 0 0 0,0 0 0 0 0,0 0 0 0 0,0 0 0 0 0,0-1 0 0 0,0 1 1 0 0,0-1-1 0 0,0 1 0 0 0,0-1 0 0 0,0 0 0 0 0,1 1 0 0 0,-1-1 0 0 0,1 0 0 0 0,-1 0 0 0 0,1 0 0 0 0,0 0 0 0 0,0 0 0 0 0,-2-4 0 0 0,3-1-1660 0 0,3-2-3449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6.658"/>
    </inkml:context>
    <inkml:brush xml:id="br0">
      <inkml:brushProperty name="width" value="0.05" units="cm"/>
      <inkml:brushProperty name="height" value="0.05" units="cm"/>
      <inkml:brushProperty name="color" value="#E71224"/>
    </inkml:brush>
  </inkml:definitions>
  <inkml:trace contextRef="#ctx0" brushRef="#br0">0 23 10362 0 0,'1'-2'372'0'0,"0"0"-1"0"0,0 0 0 0 0,1 0 1 0 0,-1 0-1 0 0,0 0 0 0 0,1 0 1 0 0,-1 0-1 0 0,1 0 0 0 0,0 1 1 0 0,2-3-1 0 0,3 6-315 0 0,-2 13-189 0 0,4 24 88 0 0,1-1 0 0 0,2 1 1 0 0,1-2-1 0 0,27 53 0 0 0,-15-34 225 0 0,-21-45-139 0 0,-1 1 1 0 0,0 0-1 0 0,-1-1 1 0 0,0 1-1 0 0,-1 0 1 0 0,0 0-1 0 0,-1 0 1 0 0,0 0-1 0 0,-1 0 0 0 0,-5 23 1 0 0,0 42-2631 0 0,6-77 2487 0 0,-1 0 0 0 0,1 1 0 0 0,0-1 0 0 0,0 0 0 0 0,0 1 0 0 0,0-1 0 0 0,0 1 0 0 0,0-1 0 0 0,0 0 0 0 0,0 1 0 0 0,0-1 0 0 0,0 1 0 0 0,0-1 0 0 0,1 0 0 0 0,-1 1 0 0 0,0-1 0 0 0,0 0 0 0 0,0 1 0 0 0,0-1 0 0 0,1 0 0 0 0,-1 1 0 0 0,0-1 0 0 0,0 0 0 0 0,1 1 0 0 0,-1-1 0 0 0,0 0 0 0 0,0 0 0 0 0,1 1 0 0 0,-1-1 0 0 0,0 0 0 0 0,1 0 0 0 0,-1 0 0 0 0,0 1 0 0 0,1-1-1 0 0,-1 0 1 0 0,0 0 0 0 0,1 0 0 0 0,-1 0 0 0 0,1 0 0 0 0,-1 0 0 0 0,0 0 0 0 0,1 0 0 0 0,-1 0 0 0 0,1 0 0 0 0,-1 0 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7.106"/>
    </inkml:context>
    <inkml:brush xml:id="br0">
      <inkml:brushProperty name="width" value="0.05" units="cm"/>
      <inkml:brushProperty name="height" value="0.05" units="cm"/>
      <inkml:brushProperty name="color" value="#E71224"/>
    </inkml:brush>
  </inkml:definitions>
  <inkml:trace contextRef="#ctx0" brushRef="#br0">187 1 9578 0 0,'1'0'91'0'0,"1"1"0"0"0,0-1-1 0 0,-1 1 1 0 0,1 0 0 0 0,-1 0-1 0 0,1 0 1 0 0,-1 0 0 0 0,1 0 0 0 0,-1 0-1 0 0,0 0 1 0 0,1 0 0 0 0,-1 1 0 0 0,0-1-1 0 0,0 0 1 0 0,0 1 0 0 0,0-1 0 0 0,0 1-1 0 0,0-1 1 0 0,0 1 0 0 0,-1 0-1 0 0,1-1 1 0 0,-1 1 0 0 0,1 2 0 0 0,0 1 11 0 0,-1-1 1 0 0,0 0-1 0 0,0 1 1 0 0,0-1-1 0 0,0 1 1 0 0,-1-1 0 0 0,0 0-1 0 0,0 1 1 0 0,-2 5-1 0 0,0 0 68 0 0,-1-1-1 0 0,0 1 1 0 0,-1-1-1 0 0,0 0 1 0 0,0 0-1 0 0,-1-1 1 0 0,0 1 0 0 0,-8 7-1 0 0,-57 39 287 0 0,49-40-165 0 0,-34 33 0 0 0,55-48-251 0 0,0 1 0 0 0,1-1 0 0 0,-1 1 0 0 0,0 0 0 0 0,1-1 0 0 0,-1 1 0 0 0,1 0 0 0 0,-1 0 1 0 0,1 0-1 0 0,-1-1 0 0 0,1 1 0 0 0,0 0 0 0 0,-1 0 0 0 0,1 0 0 0 0,0 0 0 0 0,0 0 0 0 0,-1 0 0 0 0,1-1 1 0 0,0 1-1 0 0,0 0 0 0 0,0 0 0 0 0,0 0 0 0 0,0 0 0 0 0,0 0 0 0 0,1 2 0 0 0,0-2 2 0 0,-1 1 0 0 0,1-1 0 0 0,0 0 0 0 0,0 1 0 0 0,1-1 0 0 0,-1 0 0 0 0,0 0-1 0 0,0 0 1 0 0,0 0 0 0 0,1 0 0 0 0,-1 0 0 0 0,1 0 0 0 0,1 1 0 0 0,8 3 23 0 0,0-1 1 0 0,0 0 0 0 0,16 3-1 0 0,-18-5-99 0 0,12 4 5 0 0,1-1-1 0 0,39 3 0 0 0,-55-7 51 0 0,0-1 1 0 0,0 0-1 0 0,0 0 0 0 0,0 0 0 0 0,0-1 0 0 0,-1 0 0 0 0,1 0 0 0 0,0 0 1 0 0,-1-1-1 0 0,1 0 0 0 0,-1 0 0 0 0,1 0 0 0 0,-1-1 0 0 0,0 0 1 0 0,9-6-1 0 0,-11 6 7 0 0,0 0 0 0 0,-1-1 0 0 0,0 1 0 0 0,1-1 1 0 0,-1 0-1 0 0,0 1 0 0 0,-1-1 0 0 0,1 0 0 0 0,-1 0 0 0 0,0 0 1 0 0,0-1-1 0 0,0 1 0 0 0,0 0 0 0 0,-1 0 0 0 0,0 0 0 0 0,1-1 1 0 0,-2 1-1 0 0,1 0 0 0 0,0 0 0 0 0,-1-1 0 0 0,-1-5 0 0 0,1 6-58 0 0,0-1-1 0 0,0 0 0 0 0,-1 1 1 0 0,0 0-1 0 0,1-1 1 0 0,-1 1-1 0 0,-1 0 0 0 0,1 0 1 0 0,-1 0-1 0 0,1 0 0 0 0,-1 0 1 0 0,0 1-1 0 0,0-1 0 0 0,-1 1 1 0 0,1 0-1 0 0,-1 0 0 0 0,0 0 1 0 0,-8-5-1 0 0,4 5-290 0 0,0 1 1 0 0,0-1-1 0 0,-1 2 1 0 0,1-1-1 0 0,-1 1 1 0 0,1 0-1 0 0,-1 1 0 0 0,-11 0 1 0 0,4 2-1445 0 0,1 0 1 0 0,-1 1-1 0 0,-25 7 1 0 0,25-4-3686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7.466"/>
    </inkml:context>
    <inkml:brush xml:id="br0">
      <inkml:brushProperty name="width" value="0.05" units="cm"/>
      <inkml:brushProperty name="height" value="0.05" units="cm"/>
      <inkml:brushProperty name="color" value="#E71224"/>
    </inkml:brush>
  </inkml:definitions>
  <inkml:trace contextRef="#ctx0" brushRef="#br0">449 1 7714 0 0,'-46'20'5538'0'0,"-17"17"-4565"0"0,36-19-718 0 0,10-9-173 0 0,-1 0-1 0 0,0-1 0 0 0,0-1 1 0 0,0 0-1 0 0,-1-2 1 0 0,0 0-1 0 0,-1-1 0 0 0,1-1 1 0 0,0-1-1 0 0,-1 0 0 0 0,-25-2 1 0 0,42 0-161 0 0,0-1 0 0 0,0 1 0 0 0,0 0 1 0 0,0-1-1 0 0,0 0 0 0 0,0 1 0 0 0,0-1 1 0 0,1 0-1 0 0,-1 0 0 0 0,0-1 1 0 0,1 1-1 0 0,-1-1 0 0 0,0 1 0 0 0,1-1 1 0 0,0 0-1 0 0,-1 0 0 0 0,-1-2 0 0 0,2 1-259 0 0,1 1 1 0 0,0 0-1 0 0,-1-1 0 0 0,1 1 0 0 0,0 0 0 0 0,0-1 0 0 0,1 1 0 0 0,-1-1 0 0 0,0 0 0 0 0,1 1 1 0 0,0-1-1 0 0,-1 1 0 0 0,1-1 0 0 0,0 0 0 0 0,0 1 0 0 0,1-1 0 0 0,-1 0 0 0 0,0 1 0 0 0,2-5 1 0 0,1-5-4849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7.842"/>
    </inkml:context>
    <inkml:brush xml:id="br0">
      <inkml:brushProperty name="width" value="0.05" units="cm"/>
      <inkml:brushProperty name="height" value="0.05" units="cm"/>
      <inkml:brushProperty name="color" value="#E71224"/>
    </inkml:brush>
  </inkml:definitions>
  <inkml:trace contextRef="#ctx0" brushRef="#br0">1 1 7554 0 0,'3'1'129'0'0,"-1"1"0"0"0,1-1-1 0 0,0 1 1 0 0,-1 0 0 0 0,1 0 0 0 0,-1 0 0 0 0,1 1 0 0 0,-1-1 0 0 0,0 0 0 0 0,0 1 0 0 0,0 0 0 0 0,0-1 0 0 0,-1 1 0 0 0,1 0 0 0 0,-1 0 0 0 0,1 0 0 0 0,0 4 0 0 0,1 3-171 0 0,0-1 0 0 0,0 1 0 0 0,-1-1 1 0 0,1 15-1 0 0,-3-20 276 0 0,0-1 0 0 0,0 0 0 0 0,0 1 0 0 0,-1-1 0 0 0,1 0 0 0 0,-1 0 0 0 0,0 1 0 0 0,0-1 0 0 0,0 0 0 0 0,0 0 0 0 0,0 0 0 0 0,-1 0 0 0 0,1 0 0 0 0,-1 0 0 0 0,-2 2 0 0 0,-10 20 1833 0 0,12-19-2038 0 0,0 1 0 0 0,0-1 0 0 0,0 1 0 0 0,1-1 0 0 0,0 1 0 0 0,1 0 0 0 0,-1-1 0 0 0,1 1 0 0 0,1 0 1 0 0,-1-1-1 0 0,3 11 0 0 0,3 7-127 0 0,15 43-1 0 0,-2-11-516 0 0,-18-55 526 0 0,-1 0 0 0 0,0 0 0 0 0,0 0 1 0 0,0 0-1 0 0,1 0 0 0 0,-1 0 0 0 0,0 0 0 0 0,1 0 0 0 0,-1 0 1 0 0,1 0-1 0 0,-1 0 0 0 0,1 0 0 0 0,0 0 0 0 0,-1 0 0 0 0,1-1 1 0 0,0 1-1 0 0,-1 0 0 0 0,1-1 0 0 0,0 1 0 0 0,0 0 0 0 0,0-1 1 0 0,0 1-1 0 0,0-1 0 0 0,1 1 0 0 0,-1-1-160 0 0,0 0 1 0 0,0 0-1 0 0,1-1 0 0 0,-1 1 1 0 0,0-1-1 0 0,0 1 0 0 0,1-1 0 0 0,-1 1 1 0 0,0-1-1 0 0,0 1 0 0 0,0-1 1 0 0,0 0-1 0 0,0 0 0 0 0,0 0 1 0 0,0 0-1 0 0,0 1 0 0 0,0-1 0 0 0,0 0 1 0 0,0-2-1 0 0,7-7-5081 0 0</inkml:trace>
  <inkml:trace contextRef="#ctx0" brushRef="#br0" timeOffset="1">686 75 8618 0 0,'-10'-25'4644'0'0,"2"13"-3324"0"0,8 12-1306 0 0,-1 0-1 0 0,1 0 1 0 0,0 0-1 0 0,0 0 1 0 0,0 0-1 0 0,0-1 1 0 0,0 1 0 0 0,-1 0-1 0 0,1 0 1 0 0,0 0-1 0 0,0 0 1 0 0,0 0-1 0 0,-1 0 1 0 0,1 0 0 0 0,0 0-1 0 0,0 0 1 0 0,0 0-1 0 0,-1 0 1 0 0,1 0-1 0 0,0 0 1 0 0,0 0 0 0 0,0 0-1 0 0,-1 0 1 0 0,1 0-1 0 0,0 0 1 0 0,0 0-1 0 0,0 0 1 0 0,0 0 0 0 0,-1 0-1 0 0,1 0 1 0 0,0 0-1 0 0,0 0 1 0 0,0 0-1 0 0,-1 1 1 0 0,1-1 0 0 0,0 0-1 0 0,0 0 1 0 0,0 0-1 0 0,0 0 1 0 0,0 0 0 0 0,-1 0-1 0 0,1 1 1 0 0,0-1-1 0 0,-3 7-7 0 0,0 0 0 0 0,1-1 0 0 0,0 2 0 0 0,0-1 0 0 0,0 0 0 0 0,0 9 0 0 0,-2 8-2 0 0,-6 8 75 0 0,-1 0 0 0 0,-1-1 0 0 0,-2-1 0 0 0,-22 38 0 0 0,31-57 10 0 0,1-4-16 0 0,1 0 1 0 0,0 0 0 0 0,1 1-1 0 0,0 0 1 0 0,0-1 0 0 0,-1 11-1 0 0,2-17-134 0 0,1 0-1 0 0,0 1 1 0 0,0-1-1 0 0,-1 0 1 0 0,1 0-1 0 0,0 0 1 0 0,0 0-1 0 0,0 0 1 0 0,0 0-1 0 0,1 0 1 0 0,-1 1-1 0 0,0-1 1 0 0,0 0-1 0 0,1 0 0 0 0,-1 0 1 0 0,0 0-1 0 0,1 0 1 0 0,-1 0-1 0 0,1 0 1 0 0,-1 0-1 0 0,1 0 1 0 0,0 0-1 0 0,-1 0 1 0 0,1-1-1 0 0,0 1 1 0 0,0 0-1 0 0,0 0 1 0 0,0-1-1 0 0,-1 1 0 0 0,1 0 1 0 0,0-1-1 0 0,0 1 1 0 0,0-1-1 0 0,0 1 1 0 0,0-1-1 0 0,0 0 1 0 0,1 1-1 0 0,-1-1 1 0 0,0 0-1 0 0,0 0 1 0 0,0 1-1 0 0,0-1 0 0 0,0 0 1 0 0,0 0-1 0 0,0-1 1 0 0,1 1-1 0 0,-1 0 1 0 0,0 0-1 0 0,0 0 1 0 0,0-1-1 0 0,0 1 1 0 0,0 0-1 0 0,0-1 1 0 0,2 0-1 0 0,0-1-436 0 0,1 1-1 0 0,0-1 0 0 0,0 0 1 0 0,-1 0-1 0 0,1-1 1 0 0,-1 1-1 0 0,0-1 1 0 0,0 0-1 0 0,0 1 1 0 0,3-5-1 0 0,5-6-4905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8.310"/>
    </inkml:context>
    <inkml:brush xml:id="br0">
      <inkml:brushProperty name="width" value="0.05" units="cm"/>
      <inkml:brushProperty name="height" value="0.05" units="cm"/>
      <inkml:brushProperty name="color" value="#E71224"/>
    </inkml:brush>
  </inkml:definitions>
  <inkml:trace contextRef="#ctx0" brushRef="#br0">46 39 8754 0 0,'1'-1'157'0'0,"0"0"-1"0"0,0 1 1 0 0,0-1 0 0 0,0 0 0 0 0,0 0 0 0 0,0 1-1 0 0,0-1 1 0 0,0 1 0 0 0,0-1 0 0 0,1 1 0 0 0,-1-1-1 0 0,0 1 1 0 0,0 0 0 0 0,1 0 0 0 0,-1 0 0 0 0,2-1-1 0 0,-3 2-128 0 0,0-1 0 0 0,1 0 0 0 0,-1 0 0 0 0,1 0 0 0 0,-1 1 0 0 0,1-1-1 0 0,-1 0 1 0 0,0 1 0 0 0,1-1 0 0 0,-1 0 0 0 0,0 1 0 0 0,1-1 0 0 0,-1 1-1 0 0,0-1 1 0 0,0 0 0 0 0,1 1 0 0 0,-1-1 0 0 0,0 1 0 0 0,0-1 0 0 0,0 1-1 0 0,1-1 1 0 0,-1 1 0 0 0,0-1 0 0 0,0 1 0 0 0,0-1 0 0 0,0 1 0 0 0,0 4-90 0 0,0 0 1 0 0,0 0-1 0 0,-1 0 1 0 0,0 0-1 0 0,1-1 1 0 0,-3 7-1 0 0,-1 1 443 0 0,-1 0 0 0 0,0 0 0 0 0,-1 0 1 0 0,0-1-1 0 0,0 0 0 0 0,-1 0 0 0 0,-12 14 0 0 0,18-24-346 0 0,0 0-1 0 0,0 1 1 0 0,0-1 0 0 0,0 0 0 0 0,0 0-1 0 0,0 0 1 0 0,1 1 0 0 0,-1-1 0 0 0,1 0-1 0 0,-1 1 1 0 0,1-1 0 0 0,-1 0 0 0 0,1 1-1 0 0,0-1 1 0 0,0 1 0 0 0,0-1 0 0 0,0 1-1 0 0,0-1 1 0 0,0 1 0 0 0,0-1 0 0 0,0 0-1 0 0,0 1 1 0 0,1-1 0 0 0,-1 1 0 0 0,1 1-1 0 0,0-1-22 0 0,1 1 0 0 0,0-1-1 0 0,-1 0 1 0 0,1 0-1 0 0,0 1 1 0 0,0-1-1 0 0,0 0 1 0 0,0 0-1 0 0,1-1 1 0 0,-1 1-1 0 0,0 0 1 0 0,4 1-1 0 0,-1 0-23 0 0,1 0-1 0 0,0-1 1 0 0,0 0-1 0 0,0 1 1 0 0,0-2-1 0 0,0 1 0 0 0,0-1 1 0 0,0 0-1 0 0,1 0 1 0 0,-1-1-1 0 0,10 0 1 0 0,-12 0 9 0 0,0-1 0 0 0,0-1 0 0 0,-1 1 1 0 0,1-1-1 0 0,0 1 0 0 0,0-1 1 0 0,-1 0-1 0 0,1 0 0 0 0,-1-1 0 0 0,0 1 1 0 0,1-1-1 0 0,-1 1 0 0 0,0-1 0 0 0,0 0 1 0 0,3-6-1 0 0,-2 4 14 0 0,0-1-1 0 0,-1 0 1 0 0,0 0 0 0 0,-1 0-1 0 0,1-1 1 0 0,-1 1 0 0 0,0-1-1 0 0,0 1 1 0 0,0-8 0 0 0,-1 4 12 0 0,0 0 0 0 0,-1 0 0 0 0,0 1 0 0 0,0-1 0 0 0,-1 0 0 0 0,-1 0 0 0 0,-3-14 1 0 0,4 18-13 0 0,-1 0 0 0 0,-1 0 0 0 0,1 0 0 0 0,-1 0 0 0 0,0 1 0 0 0,-6-9 0 0 0,7 12-59 0 0,1 0 0 0 0,-1 0 0 0 0,1 1 0 0 0,-1-1 0 0 0,0 1 0 0 0,0-1 0 0 0,0 1 0 0 0,1 0-1 0 0,-2 0 1 0 0,1 0 0 0 0,0 0 0 0 0,0 0 0 0 0,0 0 0 0 0,0 0 0 0 0,0 1 0 0 0,-1-1 0 0 0,1 1 0 0 0,0 0 0 0 0,0-1 0 0 0,-1 1 0 0 0,1 0-1 0 0,0 1 1 0 0,-1-1 0 0 0,-1 1 0 0 0,2-1-202 0 0,0 1 0 0 0,0-1 0 0 0,0 1 1 0 0,0 0-1 0 0,1 0 0 0 0,-1-1 0 0 0,0 1 0 0 0,1 1 0 0 0,-1-1 0 0 0,1 0 0 0 0,-1 0 0 0 0,1 1 0 0 0,-1-1 0 0 0,1 0 0 0 0,0 1 0 0 0,0-1 0 0 0,0 1 1 0 0,0 0-1 0 0,0-1 0 0 0,0 1 0 0 0,0 0 0 0 0,0 0 0 0 0,1 0 0 0 0,-1 0 0 0 0,1-1 0 0 0,-1 1 0 0 0,1 0 0 0 0,0 3 0 0 0,-1 6-5094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8.743"/>
    </inkml:context>
    <inkml:brush xml:id="br0">
      <inkml:brushProperty name="width" value="0.05" units="cm"/>
      <inkml:brushProperty name="height" value="0.05" units="cm"/>
      <inkml:brushProperty name="color" value="#E71224"/>
    </inkml:brush>
  </inkml:definitions>
  <inkml:trace contextRef="#ctx0" brushRef="#br0">554 5 9522 0 0,'2'-1'290'0'0,"1"0"1"0"0,-1 0-1 0 0,0 1 1 0 0,1-1-1 0 0,-1 1 0 0 0,0 0 1 0 0,1 0-1 0 0,-1 0 0 0 0,1 0 1 0 0,-1 0-1 0 0,0 0 1 0 0,1 1-1 0 0,-1-1 0 0 0,4 2 1 0 0,-4 0-252 0 0,-1-1 0 0 0,1 1 1 0 0,0-1-1 0 0,0 1 1 0 0,-1 0-1 0 0,1 0 1 0 0,-1 0-1 0 0,0 0 0 0 0,0 0 1 0 0,0 0-1 0 0,0 0 1 0 0,0 0-1 0 0,0 1 1 0 0,0-1-1 0 0,0 3 0 0 0,5 15 6 0 0,-1 1-1 0 0,-1 0 0 0 0,0 0 1 0 0,0 39-1 0 0,-10 89-105 0 0,2 18 64 0 0,6-136-7 0 0,0-2 46 0 0,-1 0 0 0 0,-4 41 0 0 0,2-60-29 0 0,-1 1 0 0 0,0-1 1 0 0,-1 0-1 0 0,0 0 0 0 0,-1 0 0 0 0,0-1 0 0 0,0 1 1 0 0,-1-1-1 0 0,0 0 0 0 0,-10 13 0 0 0,-2-2-116 0 0,-1-1 0 0 0,0 0 0 0 0,-2-2 0 0 0,0 0 0 0 0,-1-1 0 0 0,0-1 0 0 0,-1-1 0 0 0,-1-1 1 0 0,-30 13-1 0 0,13-9-1193 0 0,-1-2 0 0 0,0-3 0 0 0,-1 0 1 0 0,-79 9-1 0 0,59-15-4231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9.181"/>
    </inkml:context>
    <inkml:brush xml:id="br0">
      <inkml:brushProperty name="width" value="0.05" units="cm"/>
      <inkml:brushProperty name="height" value="0.05" units="cm"/>
      <inkml:brushProperty name="color" value="#E71224"/>
    </inkml:brush>
  </inkml:definitions>
  <inkml:trace contextRef="#ctx0" brushRef="#br0">239 35 11594 0 0,'2'-4'450'0'0,"0"1"-1"0"0,0 0 0 0 0,0-1 0 0 0,0 1 0 0 0,1 0 0 0 0,-1 0 0 0 0,1 1 0 0 0,0-1 0 0 0,4-3 0 0 0,-7 9-412 0 0,1 1 0 0 0,0-1 0 0 0,-1 0 0 0 0,0 1 0 0 0,1-1 0 0 0,-1 1 0 0 0,-1-1 0 0 0,1 0 0 0 0,-1 5 1 0 0,-1 3 46 0 0,0 1 0 0 0,-1-1 0 0 0,0 0 0 0 0,-1-1 0 0 0,0 1 0 0 0,-1-1 0 0 0,0 0 0 0 0,0 0 0 0 0,-1 0 0 0 0,-7 9 0 0 0,-8 5-17 0 0,0-1 0 0 0,-30 26 0 0 0,-11 10-36 0 0,56-53-23 0 0,0 1 0 0 0,0 0 0 0 0,1 0 0 0 0,0 1 0 0 0,0-1 0 0 0,1 1 0 0 0,0 0 1 0 0,0 0-1 0 0,1 0 0 0 0,0 1 0 0 0,0-1 0 0 0,1 1 0 0 0,-2 13 0 0 0,3-15-20 0 0,1 0-1 0 0,1 0 1 0 0,-1 1-1 0 0,1-1 1 0 0,0 0-1 0 0,1 0 1 0 0,0 0-1 0 0,0-1 0 0 0,0 1 1 0 0,1 0-1 0 0,0-1 1 0 0,0 1-1 0 0,1-1 1 0 0,0 0-1 0 0,0 0 1 0 0,0 0-1 0 0,7 6 1 0 0,5 4-347 0 0,0-1 0 0 0,2 0 0 0 0,0-1 0 0 0,0-1 0 0 0,1-1 0 0 0,25 12 0 0 0,128 49-3779 0 0,-67-37-1693 0 0,-52-21 821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29.940"/>
    </inkml:context>
    <inkml:brush xml:id="br0">
      <inkml:brushProperty name="width" value="0.05" units="cm"/>
      <inkml:brushProperty name="height" value="0.05" units="cm"/>
      <inkml:brushProperty name="color" value="#E71224"/>
    </inkml:brush>
  </inkml:definitions>
  <inkml:trace contextRef="#ctx0" brushRef="#br0">422 4 11098 0 0,'0'0'62'0'0,"0"-1"0"0"0,0 1-1 0 0,1 0 1 0 0,-1 0 0 0 0,0-1 0 0 0,0 1-1 0 0,1 0 1 0 0,-1 0 0 0 0,0 0-1 0 0,1 0 1 0 0,-1-1 0 0 0,0 1 0 0 0,1 0-1 0 0,-1 0 1 0 0,0 0 0 0 0,1 0-1 0 0,-1 0 1 0 0,1 0 0 0 0,-1 0-1 0 0,0 0 1 0 0,1 0 0 0 0,-1 0 0 0 0,0 0-1 0 0,1 0 1 0 0,-1 0 0 0 0,0 0-1 0 0,1 0 1 0 0,-1 1 0 0 0,0-1-1 0 0,1 0 1 0 0,-1 0 0 0 0,0 0 0 0 0,1 0-1 0 0,-1 1 1 0 0,0-1 0 0 0,0 0-1 0 0,1 0 1 0 0,-1 1 0 0 0,0-1-1 0 0,0 0 1 0 0,1 1 0 0 0,-3 19 450 0 0,-19 31-1083 0 0,17-43 943 0 0,0-1-300 0 0,-1 0-1 0 0,1 0 1 0 0,-1 0-1 0 0,-1-1 1 0 0,1 0-1 0 0,-1 0 1 0 0,0 0-1 0 0,-1-1 1 0 0,1 0-1 0 0,-12 6 1 0 0,8-3-49 0 0,-1-1-1 0 0,1 2 1 0 0,-9 8 0 0 0,16-13-20 0 0,0-1 0 0 0,0 1 1 0 0,1 0-1 0 0,-1 0 0 0 0,1 0 0 0 0,0 0 1 0 0,0 0-1 0 0,0 0 0 0 0,1 1 0 0 0,0-1 1 0 0,-1 1-1 0 0,0 6 0 0 0,2-5 3 0 0,-1 0 1 0 0,1 0-1 0 0,0 1 0 0 0,1-1 0 0 0,-1 0 0 0 0,1 0 1 0 0,0 0-1 0 0,1 0 0 0 0,0 0 0 0 0,0-1 0 0 0,0 1 0 0 0,0 0 1 0 0,1-1-1 0 0,0 1 0 0 0,0-1 0 0 0,6 8 0 0 0,5 2 12 0 0,1 1-1 0 0,0-2 0 0 0,27 21 1 0 0,-20-18 0 0 0,28 29 1 0 0,-45-40-16 0 0,0 0-1 0 0,0 0 1 0 0,0 0 0 0 0,-1 1-1 0 0,0-1 1 0 0,0 1 0 0 0,-1 0 0 0 0,0 0-1 0 0,4 13 1 0 0,-5-14 19 0 0,-1 1 1 0 0,0 0-1 0 0,0 0 1 0 0,0 0-1 0 0,-1 0 1 0 0,0 0-1 0 0,0 0 1 0 0,-1-1-1 0 0,0 1 1 0 0,0 0-1 0 0,-1 0 1 0 0,1 0-1 0 0,-1-1 1 0 0,-1 1-1 0 0,1-1 1 0 0,-1 0-1 0 0,-1 0 1 0 0,1 0-1 0 0,-1 0 1 0 0,0 0-1 0 0,0-1 1 0 0,0 1-1 0 0,-10 7 0 0 0,2-3 5 0 0,0-1-1 0 0,-1 0 0 0 0,0 0 1 0 0,-1-2-1 0 0,0 1 0 0 0,0-2 1 0 0,0 0-1 0 0,-1-1 0 0 0,-22 6 1 0 0,31-10 1 0 0,-30 8 113 0 0,-55 7 0 0 0,82-15-44 0 0,-1 0 0 0 0,0-1 1 0 0,1 0-1 0 0,-1-1 1 0 0,0 0-1 0 0,1 0 1 0 0,-1-1-1 0 0,1 0 0 0 0,-1-1 1 0 0,1 0-1 0 0,-10-4 1 0 0,17 6-33 0 0,0-1 1 0 0,0 1-1 0 0,0 0 1 0 0,0 0-1 0 0,1-1 1 0 0,-1 1-1 0 0,0-1 1 0 0,1 0-1 0 0,0 1 1 0 0,-1-1-1 0 0,1 0 1 0 0,0 0-1 0 0,0 0 1 0 0,0 0-1 0 0,0 0 1 0 0,0 0-1 0 0,0 0 1 0 0,0 0-1 0 0,0-2 1 0 0,1-1 14 0 0,-1 1 1 0 0,1 0-1 0 0,0 0 1 0 0,0-1-1 0 0,1 1 1 0 0,-1 0-1 0 0,1 0 0 0 0,0-1 1 0 0,2-5-1 0 0,1-1 33 0 0,1 0-1 0 0,0 1 0 0 0,0-1 1 0 0,1 1-1 0 0,1 0 0 0 0,9-12 0 0 0,3 3 85 0 0,1 0-1 0 0,26-20 1 0 0,-25 23-702 0 0,-2-1 0 0 0,28-29 0 0 0,-43 39-330 0 0,0 0 1 0 0,0 0-1 0 0,0 0 0 0 0,-1 0 1 0 0,0 0-1 0 0,0-1 0 0 0,-1 1 1 0 0,0-1-1 0 0,2-13 0 0 0,-1 5-1745 0 0,2-3-3479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1.637"/>
    </inkml:context>
    <inkml:brush xml:id="br0">
      <inkml:brushProperty name="width" value="0.05" units="cm"/>
      <inkml:brushProperty name="height" value="0.05" units="cm"/>
      <inkml:brushProperty name="color" value="#E71224"/>
    </inkml:brush>
  </inkml:definitions>
  <inkml:trace contextRef="#ctx0" brushRef="#br0">292 74 9082 0 0,'5'-16'1873'0'0,"-4"15"-1807"0"0,0 0 0 0 0,-1 0 0 0 0,0 0 0 0 0,1 0 0 0 0,-1 0 0 0 0,1 0 0 0 0,-1 0 0 0 0,0 0 0 0 0,0 0 0 0 0,0-1 0 0 0,0 1 0 0 0,0 0 0 0 0,0 0 0 0 0,0-2 0 0 0,-1 2-57 0 0,1 0 0 0 0,-1 0-1 0 0,0 1 1 0 0,0-1 0 0 0,0 0 0 0 0,0 0 0 0 0,0 0 0 0 0,0 1 0 0 0,0-1 0 0 0,0 1 0 0 0,0-1-1 0 0,0 1 1 0 0,-1-1 0 0 0,1 1 0 0 0,0 0 0 0 0,0-1 0 0 0,0 1 0 0 0,-1 0 0 0 0,-1 0 0 0 0,-42-7 214 0 0,-62-2 0 0 0,-13 0-3455 0 0,120 9 3113 0 0,-6-2-145 0 0,8 1-1438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0.403"/>
    </inkml:context>
    <inkml:brush xml:id="br0">
      <inkml:brushProperty name="width" value="0.05" units="cm"/>
      <inkml:brushProperty name="height" value="0.05" units="cm"/>
      <inkml:brushProperty name="color" value="#E71224"/>
    </inkml:brush>
  </inkml:definitions>
  <inkml:trace contextRef="#ctx0" brushRef="#br0">250 30 11682 0 0,'9'-25'2400'0'0,"-7"20"-2477"0"0,-4 20-492 0 0,-11 50-199 0 0,1-26 632 0 0,8-30 197 0 0,0 0 0 0 0,0-1 1 0 0,-1 1-1 0 0,-9 10 0 0 0,-17 15 449 0 0,-34 27 281 0 0,51-46-653 0 0,0 1 1 0 0,1 0-1 0 0,1 1 0 0 0,-16 28 1 0 0,24-37-138 0 0,0-1 1 0 0,1 1 0 0 0,0 0-1 0 0,0 0 1 0 0,1 0 0 0 0,0 0-1 0 0,0 0 1 0 0,1 1 0 0 0,0-1-1 0 0,0 0 1 0 0,1 1 0 0 0,0-1-1 0 0,1 1 1 0 0,0-1 0 0 0,0 0-1 0 0,0 1 1 0 0,1-1 0 0 0,1 0-1 0 0,-1 0 1 0 0,1 0 0 0 0,1 0-1 0 0,-1-1 1 0 0,1 1 0 0 0,8 9 0 0 0,-2-4-136 0 0,0-1 0 0 0,1 0 1 0 0,1-1-1 0 0,0-1 1 0 0,0 1-1 0 0,1-2 1 0 0,0 0-1 0 0,1 0 1 0 0,17 7-1 0 0,4 0-1550 0 0,1-1 0 0 0,61 17-1 0 0,-46-19-4102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1.641"/>
    </inkml:context>
    <inkml:brush xml:id="br0">
      <inkml:brushProperty name="width" value="0.05" units="cm"/>
      <inkml:brushProperty name="height" value="0.05" units="cm"/>
      <inkml:brushProperty name="color" value="#E71224"/>
    </inkml:brush>
  </inkml:definitions>
  <inkml:trace contextRef="#ctx0" brushRef="#br0">74 108 5657 0 0,'11'-39'5197'0'0,"-8"30"-4910"0"0,0 0 0 0 0,-1-1 0 0 0,0 1 0 0 0,-1 0 0 0 0,1-13 0 0 0,-2 22-146 0 0,3 35 502 0 0,-4 1-653 0 0,-9 61 1 0 0,4-62 173 0 0,-2-1 0 0 0,-2 0 0 0 0,-21 52 1 0 0,24-71-78 0 0,1 0 1 0 0,1 0-1 0 0,1 0 0 0 0,0 1 1 0 0,1-1-1 0 0,0 1 1 0 0,0 23-1 0 0,3-33-96 0 0,1 0 0 0 0,-1 0 1 0 0,1 0-1 0 0,0 0 0 0 0,0 0 0 0 0,1 0 0 0 0,0 0 0 0 0,0-1 0 0 0,0 1 0 0 0,1 0 0 0 0,-1-1 0 0 0,2 0 1 0 0,-1 0-1 0 0,0 0 0 0 0,1 0 0 0 0,0 0 0 0 0,0-1 0 0 0,0 0 0 0 0,1 1 0 0 0,-1-2 0 0 0,1 1 0 0 0,8 5 0 0 0,4 0-160 0 0,-1-1-1 0 0,1-1 0 0 0,1 0 0 0 0,-1-1 0 0 0,1-1 0 0 0,0-1 1 0 0,1 0-1 0 0,24 1 0 0 0,-34-4-182 0 0,0 0 1 0 0,0-1-1 0 0,-1 0 1 0 0,1-1-1 0 0,0 0 1 0 0,0 0-1 0 0,-1-1 1 0 0,1 0-1 0 0,-1 0 1 0 0,0-1-1 0 0,1 0 1 0 0,-1-1-1 0 0,0 0 0 0 0,-1 0 1 0 0,1 0-1 0 0,-1-1 1 0 0,0 0-1 0 0,0-1 1 0 0,11-10-1 0 0,-7-1-4685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2.052"/>
    </inkml:context>
    <inkml:brush xml:id="br0">
      <inkml:brushProperty name="width" value="0.05" units="cm"/>
      <inkml:brushProperty name="height" value="0.05" units="cm"/>
      <inkml:brushProperty name="color" value="#E71224"/>
    </inkml:brush>
  </inkml:definitions>
  <inkml:trace contextRef="#ctx0" brushRef="#br0">555 59 8882 0 0,'-14'-8'1548'0'0,"0"0"1"0"0,-23-8-1 0 0,24 12-1509 0 0,0 1-1 0 0,1 0 1 0 0,-1 0 0 0 0,-1 1-1 0 0,1 1 1 0 0,-15 0 0 0 0,-73 2-92 0 0,-121-3 134 0 0,207 2-495 0 0,11 0-141 0 0,0 0 0 0 0,0 0 1 0 0,0-1-1 0 0,0 1 0 0 0,0-1 0 0 0,0 0 0 0 0,0 0 0 0 0,0 0 0 0 0,-5-2 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2.454"/>
    </inkml:context>
    <inkml:brush xml:id="br0">
      <inkml:brushProperty name="width" value="0.05" units="cm"/>
      <inkml:brushProperty name="height" value="0.05" units="cm"/>
      <inkml:brushProperty name="color" value="#E71224"/>
    </inkml:brush>
  </inkml:definitions>
  <inkml:trace contextRef="#ctx0" brushRef="#br0">311 13 6417 0 0,'-2'3'243'0'0,"1"0"0"0"0,-1 1-1 0 0,0-1 1 0 0,1 0 0 0 0,-1 0-1 0 0,-1 0 1 0 0,1-1-1 0 0,0 1 1 0 0,-1 0 0 0 0,1-1-1 0 0,-1 1 1 0 0,0-1 0 0 0,0 0-1 0 0,0 0 1 0 0,0 0-1 0 0,0-1 1 0 0,0 1 0 0 0,-1-1-1 0 0,1 1 1 0 0,0-1 0 0 0,-1 0-1 0 0,1 0 1 0 0,-1-1-1 0 0,1 1 1 0 0,-1-1 0 0 0,0 1-1 0 0,1-1 1 0 0,-1 0 0 0 0,-4-1-1 0 0,-17 1-312 0 0,1 0 0 0 0,0-2 0 0 0,0-1-1 0 0,1 0 1 0 0,-46-14 0 0 0,68 16-173 0 0,-1 1 0 0 0,0-1-1 0 0,0 0 1 0 0,1 0 0 0 0,-1 0 0 0 0,0 0 0 0 0,1 0 0 0 0,-1 0 0 0 0,1-1-1 0 0,0 1 1 0 0,-1 0 0 0 0,1-1 0 0 0,0 1 0 0 0,0-1 0 0 0,0 1 0 0 0,0-1-1 0 0,0 0 1 0 0,0 0 0 0 0,0 1 0 0 0,0-1 0 0 0,0-3 0 0 0,-2-4-3866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2.888"/>
    </inkml:context>
    <inkml:brush xml:id="br0">
      <inkml:brushProperty name="width" value="0.05" units="cm"/>
      <inkml:brushProperty name="height" value="0.05" units="cm"/>
      <inkml:brushProperty name="color" value="#E71224"/>
    </inkml:brush>
  </inkml:definitions>
  <inkml:trace contextRef="#ctx0" brushRef="#br0">315 32 13147 0 0,'16'-17'2859'0'0,"-25"29"-4809"0"0,5-8 1906 0 0,1 0-1 0 0,-1 0 1 0 0,0-1-1 0 0,0 0 1 0 0,0 0-1 0 0,0 0 1 0 0,0 0-1 0 0,-1 0 0 0 0,1-1 1 0 0,-1 0-1 0 0,0 0 1 0 0,0 0-1 0 0,0-1 1 0 0,0 1-1 0 0,0-1 1 0 0,0 0-1 0 0,0-1 1 0 0,0 1-1 0 0,0-1 0 0 0,0 0 1 0 0,-8-1-1 0 0,-4-3 410 0 0,0 0 1 0 0,0-1-1 0 0,0 0 0 0 0,-30-16 0 0 0,32 14-154 0 0,5 2-77 0 0,-25-10 162 0 0,33 15-286 0 0,0-1 0 0 0,1 1 0 0 0,-1-1-1 0 0,0 1 1 0 0,0-1 0 0 0,1 1 0 0 0,-1 0-1 0 0,0 0 1 0 0,0 0 0 0 0,1 0-1 0 0,-1 0 1 0 0,0 0 0 0 0,0 1 0 0 0,1-1-1 0 0,-1 0 1 0 0,-2 2 0 0 0,3-1-27 0 0,1-1 1 0 0,-1 1 0 0 0,0 0-1 0 0,1 0 1 0 0,-1 0 0 0 0,1 1 0 0 0,-1-1-1 0 0,1 0 1 0 0,0 0 0 0 0,-1 0-1 0 0,1 0 1 0 0,0 0 0 0 0,0 0 0 0 0,0 1-1 0 0,0-1 1 0 0,0 0 0 0 0,0 0-1 0 0,0 0 1 0 0,0 0 0 0 0,0 1-1 0 0,0-1 1 0 0,1 0 0 0 0,-1 0 0 0 0,1 0-1 0 0,-1 0 1 0 0,1 0 0 0 0,0 2-1 0 0,16 30-913 0 0,-4-12 528 0 0,-1 1 0 0 0,16 37 0 0 0,-27-58 408 0 0,-1-1-1 0 0,0 1 1 0 0,1-1-1 0 0,-1 1 0 0 0,0-1 1 0 0,0 1-1 0 0,0 0 1 0 0,0-1-1 0 0,0 1 1 0 0,0-1-1 0 0,0 1 1 0 0,0 0-1 0 0,0-1 1 0 0,0 1-1 0 0,0-1 1 0 0,0 1-1 0 0,0-1 1 0 0,0 1-1 0 0,0 0 1 0 0,-1-1-1 0 0,1 1 0 0 0,0-1 1 0 0,0 1-1 0 0,-1-1 1 0 0,1 1-1 0 0,0-1 1 0 0,-1 1-1 0 0,1-1 1 0 0,-1 1-1 0 0,1-1 1 0 0,0 0-1 0 0,-1 1 1 0 0,1-1-1 0 0,-1 1 1 0 0,1-1-1 0 0,-2 1 1 0 0,-18 2 1669 0 0,68-1-2053 0 0,54 10 0 0 0,11 1 206 0 0,-107-12 141 0 0,0 0 0 0 0,0 0 0 0 0,0 0 0 0 0,-1 1 0 0 0,1-1 0 0 0,-1 1 0 0 0,1 1 0 0 0,-1-1 0 0 0,0 1 0 0 0,0 0 0 0 0,0 0 0 0 0,0 1 0 0 0,0-1 0 0 0,-1 1 0 0 0,1 0 1 0 0,-1 0-1 0 0,0 1 0 0 0,-1-1 0 0 0,1 1 0 0 0,-1 0 0 0 0,0 0 0 0 0,0 0 0 0 0,0 0 0 0 0,-1 1 0 0 0,1-1 0 0 0,-2 1 0 0 0,1-1 0 0 0,0 1 0 0 0,-1 0 0 0 0,0 0 0 0 0,0 6 0 0 0,0-5 25 0 0,0-1-1 0 0,-1 0 0 0 0,0 1 1 0 0,0-1-1 0 0,-1 1 0 0 0,1-1 1 0 0,-1 0-1 0 0,-1 1 0 0 0,1-1 0 0 0,-1 0 1 0 0,0 0-1 0 0,-1 0 0 0 0,1 0 1 0 0,-1-1-1 0 0,0 1 0 0 0,-1-1 1 0 0,1 1-1 0 0,-1-1 0 0 0,0 0 1 0 0,0 0-1 0 0,-1-1 0 0 0,0 1 1 0 0,1-1-1 0 0,-1 0 0 0 0,-1-1 0 0 0,1 1 1 0 0,-1-1-1 0 0,-7 4 0 0 0,-2-2-23 0 0,-1 0-1 0 0,0-1 0 0 0,0-1 1 0 0,0-1-1 0 0,-24 2 0 0 0,31-4-290 0 0,-1 0 0 0 0,1 0 0 0 0,0-1 0 0 0,0 0 1 0 0,0-1-1 0 0,0 0 0 0 0,0 0 0 0 0,0-1 0 0 0,1 0 0 0 0,-1 0 0 0 0,-8-6 0 0 0,5 0-1596 0 0,0-2-3284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2:33.266"/>
    </inkml:context>
    <inkml:brush xml:id="br0">
      <inkml:brushProperty name="width" value="0.05" units="cm"/>
      <inkml:brushProperty name="height" value="0.05" units="cm"/>
      <inkml:brushProperty name="color" value="#E71224"/>
    </inkml:brush>
  </inkml:definitions>
  <inkml:trace contextRef="#ctx0" brushRef="#br0">0 17 9938 0 0,'11'-13'6114'0'0,"-2"9"-4441"0"0,-8 4-1690 0 0,0 1 1 0 0,0-1-1 0 0,0 1 1 0 0,0-1-1 0 0,-1 1 1 0 0,1-1-1 0 0,0 1 1 0 0,0-1-1 0 0,-1 1 1 0 0,1 0 0 0 0,-1-1-1 0 0,1 1 1 0 0,0 0-1 0 0,-1 0 1 0 0,1 0-1 0 0,-1-1 1 0 0,0 1-1 0 0,1 0 1 0 0,-1 0-1 0 0,0 0 1 0 0,1 0-1 0 0,-1 0 1 0 0,0-1-1 0 0,0 1 1 0 0,0 0-1 0 0,0 2 1 0 0,55 162-2224 0 0,-24-77 1615 0 0,-15-41 431 0 0,0-1-65 0 0,17 76 1 0 0,-30-104 161 0 0,-1-1 1 0 0,-1 1-1 0 0,0-1 0 0 0,-1 1 0 0 0,-1-1 1 0 0,0 1-1 0 0,-2-1 0 0 0,-4 20 0 0 0,-2-7-330 0 0,-2 0-1 0 0,0-1 1 0 0,-2 0-1 0 0,-17 28 1 0 0,-41 48-3912 0 0,39-64-1322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16.806"/>
    </inkml:context>
    <inkml:brush xml:id="br0">
      <inkml:brushProperty name="width" value="0.05" units="cm"/>
      <inkml:brushProperty name="height" value="0.05" units="cm"/>
      <inkml:brushProperty name="color" value="#E71224"/>
    </inkml:brush>
  </inkml:definitions>
  <inkml:trace contextRef="#ctx0" brushRef="#br0">1897 146 6641 0 0,'0'-2'35'0'0,"0"0"0"0"0,0 0-1 0 0,0 0 1 0 0,-1 0-1 0 0,1 0 1 0 0,-1 1-1 0 0,0-1 1 0 0,1 0 0 0 0,-1 0-1 0 0,0 1 1 0 0,0-1-1 0 0,0 0 1 0 0,0 1-1 0 0,0-1 1 0 0,0 1 0 0 0,-1-1-1 0 0,1 1 1 0 0,-3-2-1 0 0,0 0-18 0 0,-1 0-1 0 0,1 0 1 0 0,-1 0-1 0 0,0 1 0 0 0,0-1 1 0 0,-8-1-1 0 0,-1 0 82 0 0,1 0 1 0 0,-1 2-1 0 0,0 0 0 0 0,-23-1 0 0 0,-82 8 251 0 0,-218 36 1 0 0,232-22 59 0 0,-1-4 1 0 0,-198 1 0 0 0,216-23 227 0 0,0-4-1 0 0,1-4 0 0 0,1-4 1 0 0,-155-54-1 0 0,202 58-414 0 0,25 9-230 0 0,0 0 0 0 0,-1 1 0 0 0,1 1 0 0 0,-1 1 0 0 0,0 0 0 0 0,-17-2-1 0 0,30 5-293 0 0,1 1-1 0 0,0-1 0 0 0,-1 0 0 0 0,1 1 0 0 0,0-1 0 0 0,-1 1 0 0 0,1-1 0 0 0,0 1 0 0 0,-1-1 0 0 0,1 1 0 0 0,0 0 0 0 0,0 0 0 0 0,0 0 0 0 0,0 0 0 0 0,0 0 0 0 0,0 0 0 0 0,0 0 0 0 0,0 0 0 0 0,0 0 0 0 0,-1 2 0 0 0,1-1-281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17.268"/>
    </inkml:context>
    <inkml:brush xml:id="br0">
      <inkml:brushProperty name="width" value="0.05" units="cm"/>
      <inkml:brushProperty name="height" value="0.05" units="cm"/>
      <inkml:brushProperty name="color" value="#E71224"/>
    </inkml:brush>
  </inkml:definitions>
  <inkml:trace contextRef="#ctx0" brushRef="#br0">695 93 6937 0 0,'0'0'63'0'0,"0"-1"-1"0"0,0 0 1 0 0,0 1-1 0 0,-1-1 0 0 0,1 0 1 0 0,0 1-1 0 0,0-1 0 0 0,-1 1 1 0 0,1-1-1 0 0,0 0 0 0 0,-1 1 1 0 0,1-1-1 0 0,0 1 0 0 0,-1-1 1 0 0,1 1-1 0 0,-1-1 0 0 0,1 1 1 0 0,-1-1-1 0 0,1 1 0 0 0,-1-1 1 0 0,1 1-1 0 0,-1 0 0 0 0,0-1 1 0 0,1 1-1 0 0,-1 0 0 0 0,1-1 1 0 0,-2 1-1 0 0,-14 9 1082 0 0,-3 3-283 0 0,9-8-605 0 0,0-1 0 0 0,-1 0 0 0 0,0 0 0 0 0,1-1 0 0 0,-1-1 0 0 0,0 0 0 0 0,0 0 0 0 0,0-1 0 0 0,-11-1 0 0 0,-102-17 164 0 0,106 15-424 0 0,-184-46-2486 0 0,64 14-2291 0 0,90 24-548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3.549"/>
    </inkml:context>
    <inkml:brush xml:id="br0">
      <inkml:brushProperty name="width" value="0.05" units="cm"/>
      <inkml:brushProperty name="height" value="0.05" units="cm"/>
      <inkml:brushProperty name="color" value="#E71224"/>
    </inkml:brush>
  </inkml:definitions>
  <inkml:trace contextRef="#ctx0" brushRef="#br0">227 26 7682 0 0,'0'-1'54'0'0,"0"0"1"0"0,1 0-1 0 0,-1 0 0 0 0,0 1 1 0 0,0-1-1 0 0,0 0 1 0 0,0 0-1 0 0,0 0 1 0 0,0 0-1 0 0,-1 0 1 0 0,1 1-1 0 0,0-1 1 0 0,0 0-1 0 0,0 0 0 0 0,-1 0 1 0 0,1 1-1 0 0,0-1 1 0 0,-1 0-1 0 0,1 0 1 0 0,-1 1-1 0 0,1-1 1 0 0,-1 0-1 0 0,1 1 1 0 0,-1-1-1 0 0,0 0 0 0 0,1 1 1 0 0,-1-1-1 0 0,0 1 1 0 0,1-1-1 0 0,-1 1 1 0 0,0 0-1 0 0,0-1 1 0 0,1 1-1 0 0,-1 0 1 0 0,0-1-1 0 0,0 1 0 0 0,0 0 1 0 0,1 0-1 0 0,-1 0 1 0 0,0-1-1 0 0,0 1 1 0 0,0 0-1 0 0,0 0 1 0 0,0 0-1 0 0,1 1 1 0 0,-1-1-1 0 0,0 0 0 0 0,0 0 1 0 0,0 0-1 0 0,0 1 1 0 0,1-1-1 0 0,-1 0 1 0 0,0 1-1 0 0,0-1 1 0 0,0 1-1 0 0,-3 1-130 0 0,1-1 0 0 0,0 1 0 0 0,0 0-1 0 0,0 0 1 0 0,1 0 0 0 0,-1 1 0 0 0,0-1 0 0 0,1 1-1 0 0,0-1 1 0 0,-1 1 0 0 0,1 0 0 0 0,-3 5 0 0 0,2 1-3 0 0,1 0 0 0 0,1 0 1 0 0,-1 0-1 0 0,1 0 0 0 0,1 1 1 0 0,0-1-1 0 0,0 0 0 0 0,1 0 1 0 0,0 0-1 0 0,3 13 0 0 0,-1-6 197 0 0,-1 0-1 0 0,0 22 0 0 0,-8 13 198 0 0,-2 0 1 0 0,-2 0-1 0 0,-2-1 0 0 0,-28 72 0 0 0,-10 39-217 0 0,36-116-168 0 0,9-35-28 0 0,1 1-1 0 0,1 0 1 0 0,0 0-1 0 0,1 0 1 0 0,0 1-1 0 0,0-1 1 0 0,1 0-1 0 0,1 1 1 0 0,0 13-1 0 0,1-24 125 0 0,-1-1-1 0 0,0 1 1 0 0,1 0 0 0 0,-1 0-1 0 0,0-1 1 0 0,1 1 0 0 0,0 0-1 0 0,-1-1 1 0 0,1 1-1 0 0,-1 0 1 0 0,1-1 0 0 0,-1 1-1 0 0,1-1 1 0 0,0 1 0 0 0,0-1-1 0 0,-1 0 1 0 0,1 1-1 0 0,0-1 1 0 0,0 1 0 0 0,-1-1-1 0 0,1 0 1 0 0,0 0 0 0 0,0 0-1 0 0,0 1 1 0 0,0-1 0 0 0,-1 0-1 0 0,1 0 1 0 0,0 0-1 0 0,0 0 1 0 0,0 0 0 0 0,0 0-1 0 0,-1-1 1 0 0,1 1 0 0 0,0 0-1 0 0,0 0 1 0 0,0-1-1 0 0,-1 1 1 0 0,1 0 0 0 0,1-1-1 0 0,34-15 690 0 0,-33 15-691 0 0,26-15 24 0 0,0-2 0 0 0,31-26 0 0 0,-30 19-2107 0 0,45-47 0 0 0,-63 57 524 0 0,-1-1-3406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4.036"/>
    </inkml:context>
    <inkml:brush xml:id="br0">
      <inkml:brushProperty name="width" value="0.05" units="cm"/>
      <inkml:brushProperty name="height" value="0.05" units="cm"/>
      <inkml:brushProperty name="color" value="#E71224"/>
    </inkml:brush>
  </inkml:definitions>
  <inkml:trace contextRef="#ctx0" brushRef="#br0">600 189 8634 0 0,'0'-2'240'0'0,"0"0"0"0"0,0 0 0 0 0,0 1 0 0 0,0-1 0 0 0,0 0 0 0 0,-1 1 0 0 0,1-1 0 0 0,0 0 0 0 0,-1 0 0 0 0,1 1 0 0 0,-1-1 0 0 0,0 1 0 0 0,0-1 1 0 0,1 1-1 0 0,-1-1 0 0 0,0 1 0 0 0,-2-3 0 0 0,1 3-256 0 0,-1-1-1 0 0,1 1 1 0 0,-1-1 0 0 0,0 1 0 0 0,1 0 0 0 0,-1 0 0 0 0,0 0 0 0 0,0 0 0 0 0,0 1 0 0 0,-3-1-1 0 0,-110-16-1238 0 0,76 13 1083 0 0,1-2-1 0 0,-73-21 1 0 0,-4-15-1818 0 0,-18-6 1515 0 0,158 63-1846 0 0,-13-10-2466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2.071"/>
    </inkml:context>
    <inkml:brush xml:id="br0">
      <inkml:brushProperty name="width" value="0.05" units="cm"/>
      <inkml:brushProperty name="height" value="0.05" units="cm"/>
      <inkml:brushProperty name="color" value="#E71224"/>
    </inkml:brush>
  </inkml:definitions>
  <inkml:trace contextRef="#ctx0" brushRef="#br0">290 36 10346 0 0,'0'-2'218'0'0,"1"0"-1"0"0,-1 1 1 0 0,0-1-1 0 0,0 1 1 0 0,-1-1-1 0 0,1 1 1 0 0,0-1-1 0 0,0 0 1 0 0,-1 1-1 0 0,1-1 0 0 0,-1 1 1 0 0,1-1-1 0 0,-1 1 1 0 0,0 0-1 0 0,-1-3 1 0 0,0 3-172 0 0,0 0 0 0 0,1 0 1 0 0,-1 0-1 0 0,0 0 0 0 0,0 0 0 0 0,0 1 1 0 0,-1-1-1 0 0,1 1 0 0 0,0-1 0 0 0,0 1 1 0 0,0 0-1 0 0,-3 0 0 0 0,-27-1-15 0 0,0 1 0 0 0,-37 6 0 0 0,14-2-425 0 0,-12 4-6172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4.451"/>
    </inkml:context>
    <inkml:brush xml:id="br0">
      <inkml:brushProperty name="width" value="0.05" units="cm"/>
      <inkml:brushProperty name="height" value="0.05" units="cm"/>
      <inkml:brushProperty name="color" value="#E71224"/>
    </inkml:brush>
  </inkml:definitions>
  <inkml:trace contextRef="#ctx0" brushRef="#br0">457 249 13443 0 0,'1'-1'313'0'0,"0"-1"1"0"0,-1 0-1 0 0,1 0 1 0 0,0 1-1 0 0,-1-1 1 0 0,1 0 0 0 0,-1 0-1 0 0,1 0 1 0 0,-1 0-1 0 0,0 0 1 0 0,0 1-1 0 0,0-4 1 0 0,0 4-269 0 0,0 1 0 0 0,0-1 1 0 0,-1 0-1 0 0,1 1 1 0 0,0-1-1 0 0,0 1 1 0 0,-1-1-1 0 0,1 0 0 0 0,0 1 1 0 0,-1-1-1 0 0,1 1 1 0 0,-1-1-1 0 0,1 1 0 0 0,-1 0 1 0 0,1-1-1 0 0,-1 1 1 0 0,1-1-1 0 0,-1 1 0 0 0,1 0 1 0 0,-1-1-1 0 0,0 1 1 0 0,1 0-1 0 0,-1 0 0 0 0,0-1 1 0 0,-5 1-248 0 0,0-1 0 0 0,0 1 0 0 0,1 0 0 0 0,-1 0 0 0 0,0 0-1 0 0,-9 3 1 0 0,-12-1 369 0 0,-25-3-474 0 0,-88-13-1 0 0,112 10 29 0 0,0-2 0 0 0,1-2 0 0 0,0 0-1 0 0,-46-21 1 0 0,83 31-5308 0 0,12 0 3513 0 0,-2 0-47 0 0,0 1-2900 0 0</inkml:trace>
  <inkml:trace contextRef="#ctx0" brushRef="#br0" timeOffset="1">567 138 12443 0 0,'-10'-39'4358'0'0,"8"37"-4352"0"0,1-1-1 0 0,-1 0 1 0 0,0 0 0 0 0,0 1 0 0 0,0-1 0 0 0,0 1 0 0 0,0 0 0 0 0,0-1-1 0 0,-1 1 1 0 0,1 0 0 0 0,-1 0 0 0 0,0 1 0 0 0,1-1 0 0 0,-1 1-1 0 0,-6-3 1 0 0,-9-3-155 0 0,0 2 0 0 0,-1 0 0 0 0,0 1 0 0 0,0 1 0 0 0,0 1 0 0 0,0 0 0 0 0,-22 2 0 0 0,-39-4-1231 0 0,66 2 53 0 0,0 0 1 0 0,0-1-1 0 0,-21-7 0 0 0,34 9 1096 0 0,0 1 0 0 0,0 0 1 0 0,0-1-1 0 0,0 0 0 0 0,0 1 0 0 0,0-1 0 0 0,0 1 0 0 0,0-1 0 0 0,0 0 0 0 0,0 0 1 0 0,0 0-1 0 0,0 1 0 0 0,0-1 0 0 0,1 0 0 0 0,-2-1 0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4.895"/>
    </inkml:context>
    <inkml:brush xml:id="br0">
      <inkml:brushProperty name="width" value="0.05" units="cm"/>
      <inkml:brushProperty name="height" value="0.05" units="cm"/>
      <inkml:brushProperty name="color" value="#E71224"/>
    </inkml:brush>
  </inkml:definitions>
  <inkml:trace contextRef="#ctx0" brushRef="#br0">540 131 11426 0 0,'-1'-5'203'0'0,"-1"0"0"0"0,0 0-1 0 0,0 1 1 0 0,0-1 0 0 0,-1 1-1 0 0,1-1 1 0 0,-1 1 0 0 0,0 0-1 0 0,0 0 1 0 0,-1 0 0 0 0,1 0-1 0 0,-1 0 1 0 0,0 1 0 0 0,0 0-1 0 0,0-1 1 0 0,0 2 0 0 0,0-1-1 0 0,-1 0 1 0 0,1 1 0 0 0,-1 0-1 0 0,0 0 1 0 0,0 0-1 0 0,0 1 1 0 0,-8-2 0 0 0,-9 0-535 0 0,-1 1-1 0 0,0 1 1 0 0,0 0 0 0 0,-34 5-1 0 0,30-1 407 0 0,-42-3 0 0 0,28-6-407 0 0,-75-20 0 0 0,74 15-1957 0 0,57 14-3654 0 0,-2-1 1025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5.309"/>
    </inkml:context>
    <inkml:brush xml:id="br0">
      <inkml:brushProperty name="width" value="0.05" units="cm"/>
      <inkml:brushProperty name="height" value="0.05" units="cm"/>
      <inkml:brushProperty name="color" value="#E71224"/>
    </inkml:brush>
  </inkml:definitions>
  <inkml:trace contextRef="#ctx0" brushRef="#br0">24 45 10754 0 0,'2'-8'3154'0'0,"3"-14"-763"0"0,-5 21-2379 0 0,0 1-1 0 0,0-1 0 0 0,0 1 0 0 0,0-1 0 0 0,0 1 0 0 0,0-1 0 0 0,0 1 1 0 0,0-1-1 0 0,0 1 0 0 0,0-1 0 0 0,0 1 0 0 0,0-1 0 0 0,0 1 0 0 0,0-1 1 0 0,0 1-1 0 0,0-1 0 0 0,-1 1 0 0 0,1-1 0 0 0,0 1 0 0 0,0-1 0 0 0,-1 1 1 0 0,1-1-1 0 0,0 1 0 0 0,-1 0 0 0 0,1-1 0 0 0,0 1 0 0 0,-1 0 0 0 0,1-1 1 0 0,-1 1-1 0 0,0-1 0 0 0,1 1-26 0 0,-1 1 0 0 0,1-1 0 0 0,-1 0 0 0 0,1 0 0 0 0,-1 0 0 0 0,1 1 0 0 0,0-1 0 0 0,-1 0 0 0 0,1 1 0 0 0,-1-1 0 0 0,1 0 0 0 0,0 1 0 0 0,-1-1 0 0 0,1 1 0 0 0,0-1 0 0 0,-1 0 1 0 0,1 1-1 0 0,0-1 0 0 0,0 1 0 0 0,0-1 0 0 0,-1 1 0 0 0,1-1 0 0 0,0 1 0 0 0,0-1 0 0 0,0 1 0 0 0,0-1 0 0 0,0 1 0 0 0,0-1 0 0 0,0 1 0 0 0,0-1 0 0 0,0 1 0 0 0,0-1 0 0 0,0 1 0 0 0,0-1 0 0 0,0 1 0 0 0,0-1 0 0 0,1 1 0 0 0,-1-1 0 0 0,0 1 0 0 0,5 23-232 0 0,10 25 178 0 0,-9-33 136 0 0,-1-1 0 0 0,0 1 0 0 0,-2-1-1 0 0,1 1 1 0 0,-2 0 0 0 0,1 31 0 0 0,-7-11 88 0 0,-1-1 1 0 0,-19 65-1 0 0,-3 18-320 0 0,24-102-372 0 0,2 1 0 0 0,-1-1 0 0 0,2 1 0 0 0,0-1 0 0 0,4 21 1 0 0,-4-34 13 0 0,1-1 1 0 0,-1 1 0 0 0,1 0 0 0 0,0-1 0 0 0,0 1 0 0 0,0-1 0 0 0,0 1 0 0 0,0-1 0 0 0,0 1 0 0 0,3 2 0 0 0,3 2-5077 0 0</inkml:trace>
  <inkml:trace contextRef="#ctx0" brushRef="#br0" timeOffset="1">494 485 12707 0 0,'-2'-19'4875'0'0,"2"17"-4870"0"0,0 1 0 0 0,-1 0 0 0 0,0-1 1 0 0,1 1-1 0 0,-1 0 0 0 0,0 0 0 0 0,0 0 0 0 0,0 0 0 0 0,0 0 1 0 0,0 0-1 0 0,0 0 0 0 0,0 0 0 0 0,0 0 0 0 0,0 0 0 0 0,0 0 1 0 0,0 1-1 0 0,0-1 0 0 0,-1 0 0 0 0,1 1 0 0 0,0-1 0 0 0,-1 1 1 0 0,1-1-1 0 0,0 1 0 0 0,-1 0 0 0 0,1 0 0 0 0,0 0 0 0 0,-1-1 1 0 0,-1 1-1 0 0,-7-2-80 0 0,1 1-1 0 0,-1-1 1 0 0,0 1 0 0 0,0 1-1 0 0,0 0 1 0 0,0 0 0 0 0,0 1-1 0 0,0 1 1 0 0,0-1 0 0 0,-14 6 0 0 0,22-6 83 0 0,0 0 1 0 0,1 1-1 0 0,-1-1 1 0 0,0 1-1 0 0,1 0 0 0 0,-1 0 1 0 0,1-1-1 0 0,-1 1 1 0 0,1 0-1 0 0,0 0 1 0 0,0 0-1 0 0,0 0 1 0 0,0 1-1 0 0,0-1 1 0 0,0 0-1 0 0,1 0 1 0 0,-1 1-1 0 0,1-1 1 0 0,0 0-1 0 0,-1 0 1 0 0,1 1-1 0 0,0-1 1 0 0,0 0-1 0 0,1 1 1 0 0,-1-1-1 0 0,0 0 1 0 0,2 4-1 0 0,-2-2-7 0 0,1 0 0 0 0,0 0 0 0 0,0-1 0 0 0,0 1 0 0 0,1-1 0 0 0,-1 1 0 0 0,1-1 0 0 0,0 0-1 0 0,0 1 1 0 0,0-1 0 0 0,0 0 0 0 0,0 0 0 0 0,1 0 0 0 0,-1-1 0 0 0,1 1 0 0 0,4 3 0 0 0,3-2-17 0 0,-1 0 1 0 0,1-1-1 0 0,-1 0 0 0 0,1 0 0 0 0,0-1 1 0 0,0-1-1 0 0,0 1 0 0 0,0-2 1 0 0,1 1-1 0 0,10-2 0 0 0,12-2 72 0 0,56-11 0 0 0,-84 13 1 0 0,-1 0 1 0 0,1 0 0 0 0,-1-1-1 0 0,1 0 1 0 0,-1 0 0 0 0,1 0-1 0 0,-1 0 1 0 0,0-1 0 0 0,0 0-1 0 0,0 1 1 0 0,5-7-1 0 0,-8 8-54 0 0,0 0-1 0 0,0 0 0 0 0,0 0 0 0 0,-1 0 0 0 0,1-1 1 0 0,0 1-1 0 0,-1 0 0 0 0,1-1 0 0 0,-1 1 0 0 0,1 0 0 0 0,-1-1 1 0 0,0 1-1 0 0,1 0 0 0 0,-1-1 0 0 0,0 1 0 0 0,0-1 0 0 0,0 1 1 0 0,0-1-1 0 0,0 1 0 0 0,0 0 0 0 0,-1-1 0 0 0,1 1 1 0 0,0-1-1 0 0,-1 1 0 0 0,1 0 0 0 0,-1-1 0 0 0,1 1 0 0 0,-1 0 1 0 0,0 0-1 0 0,0-1 0 0 0,1 1 0 0 0,-1 0 0 0 0,0 0 1 0 0,0 0-1 0 0,0 0 0 0 0,0 0 0 0 0,0 0 0 0 0,0 0 0 0 0,-1 0 1 0 0,1 1-1 0 0,0-1 0 0 0,-2-1 0 0 0,-5-3-296 0 0,0 0-1 0 0,-1 1 1 0 0,1-1-1 0 0,-1 1 0 0 0,0 1 1 0 0,-16-4-1 0 0,-62-10-3626 0 0,26 6 342 0 0,37 6 1477 0 0,2 1-3043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5.789"/>
    </inkml:context>
    <inkml:brush xml:id="br0">
      <inkml:brushProperty name="width" value="0.05" units="cm"/>
      <inkml:brushProperty name="height" value="0.05" units="cm"/>
      <inkml:brushProperty name="color" value="#E71224"/>
    </inkml:brush>
  </inkml:definitions>
  <inkml:trace contextRef="#ctx0" brushRef="#br0">10 59 10482 0 0,'-1'-24'3924'0'0,"-7"-10"-3409"0"0,49 47-3887 0 0,32 12 3577 0 0,128 27-1 0 0,81-6 2326 0 0,-276-45-2456 0 0,165 28 939 0 0,-70-10-598 0 0,0-5 0 0 0,105 1 1 0 0,-133-19-197 0 0,-68 4-233 0 0,0-1 1 0 0,0 0-1 0 0,0-1 0 0 0,0 1 1 0 0,-1-1-1 0 0,1 0 0 0 0,0 0 1 0 0,-1-1-1 0 0,1 1 0 0 0,-1-1 1 0 0,0 0-1 0 0,5-3 0 0 0,-9 5-94 0 0,1 0 0 0 0,0 0-1 0 0,0 0 1 0 0,0 0-1 0 0,-1 0 1 0 0,1-1 0 0 0,0 1-1 0 0,-1 0 1 0 0,1 0 0 0 0,-1 0-1 0 0,0 0 1 0 0,1-1-1 0 0,-1 1 1 0 0,0 0 0 0 0,0 0-1 0 0,0-1 1 0 0,0 1 0 0 0,0 0-1 0 0,0-1 1 0 0,0 1 0 0 0,0 0-1 0 0,0 0 1 0 0,0-1-1 0 0,-1 1 1 0 0,1 0 0 0 0,-1 0-1 0 0,1 0 1 0 0,-1-1 0 0 0,1 1-1 0 0,-1 0 1 0 0,0 0-1 0 0,1 0 1 0 0,-2-1 0 0 0,-2-3-973 0 0,0 0 0 0 0,-1 0 0 0 0,1 1 0 0 0,-1 0 0 0 0,-6-5 0 0 0,-1 0-3907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26.499"/>
    </inkml:context>
    <inkml:brush xml:id="br0">
      <inkml:brushProperty name="width" value="0.05" units="cm"/>
      <inkml:brushProperty name="height" value="0.05" units="cm"/>
      <inkml:brushProperty name="color" value="#E71224"/>
    </inkml:brush>
  </inkml:definitions>
  <inkml:trace contextRef="#ctx0" brushRef="#br0">83 254 11875 0 0,'-17'-20'3185'0'0,"14"18"-3206"0"0,0 0-1 0 0,0 0 1 0 0,0 0 0 0 0,0 0-1 0 0,-1 1 1 0 0,1 0 0 0 0,0-1 0 0 0,-1 1-1 0 0,1 0 1 0 0,-1 1 0 0 0,1-1-1 0 0,-1 0 1 0 0,0 1 0 0 0,1 0-1 0 0,-6 0 1 0 0,9 0 5 0 0,0 0 0 0 0,-1 0 0 0 0,1 0 0 0 0,0 0 0 0 0,0 0-1 0 0,-1 0 1 0 0,1 0 0 0 0,0 0 0 0 0,0 0 0 0 0,0 0 0 0 0,-1 0 0 0 0,1 0 0 0 0,0 0 0 0 0,0 1-1 0 0,-1-1 1 0 0,1 0 0 0 0,0 0 0 0 0,0 0 0 0 0,-1 0 0 0 0,1 0 0 0 0,0 0 0 0 0,0 1 0 0 0,0-1-1 0 0,0 0 1 0 0,-1 0 0 0 0,1 0 0 0 0,0 0 0 0 0,0 1 0 0 0,0-1 0 0 0,0 0 0 0 0,0 0 0 0 0,0 1-1 0 0,-1-1 1 0 0,1 0 0 0 0,0 0 0 0 0,0 0 0 0 0,0 1 0 0 0,7 7-327 0 0,12 5 203 0 0,16 1 558 0 0,66 17-1 0 0,4 2 262 0 0,-30-7-498 0 0,1-3 1 0 0,1-3-1 0 0,1-4 0 0 0,83 7 1 0 0,-77-11-147 0 0,-53-7-59 0 0,0-1 1 0 0,1-1 0 0 0,-1-1-1 0 0,0-2 1 0 0,39-4-1 0 0,-68 3-108 0 0,1 1-1 0 0,-1 0 0 0 0,1-1 0 0 0,-1 0 0 0 0,0 1 0 0 0,0-1 0 0 0,1 0 1 0 0,-1 0-1 0 0,0 0 0 0 0,0-1 0 0 0,0 1 0 0 0,0 0 0 0 0,0-1 1 0 0,0 1-1 0 0,0-1 0 0 0,-1 0 0 0 0,1 0 0 0 0,-1 0 0 0 0,1 1 0 0 0,-1-1 1 0 0,1-1-1 0 0,-1 1 0 0 0,0 0 0 0 0,0 0 0 0 0,0 0 0 0 0,-1-1 0 0 0,1 1 1 0 0,0 0-1 0 0,-1-1 0 0 0,1 1 0 0 0,-1 0 0 0 0,0-1 0 0 0,0 1 1 0 0,0-1-1 0 0,0 1 0 0 0,0-1 0 0 0,-2-4 0 0 0,1 0-88 0 0,-1-1 0 0 0,0 0 0 0 0,-1 0 0 0 0,0 1 0 0 0,0 0 0 0 0,0-1 0 0 0,-1 1 0 0 0,0 0 0 0 0,-1 1 0 0 0,-6-9 0 0 0,-33-29 282 0 0,-1 3-1 0 0,-81-57 0 0 0,117 91 37 0 0,9 7-95 0 0,-92-62 2979 0 0,82 56-2453 0 0,0 0 0 0 0,0 1-1 0 0,0 1 1 0 0,-1-1 0 0 0,0 2 0 0 0,0 0 0 0 0,-18-4-1 0 0,28 7-492 0 0,0 0-1 0 0,1 0 0 0 0,-1 0 0 0 0,0 0 0 0 0,0 0 0 0 0,1 0 1 0 0,-1 0-1 0 0,0 0 0 0 0,1 0 0 0 0,-1 0 0 0 0,0 0 0 0 0,0 1 1 0 0,1-1-1 0 0,-1 0 0 0 0,0 0 0 0 0,1 1 0 0 0,-1-1 1 0 0,0 0-1 0 0,1 1 0 0 0,-1-1 0 0 0,1 1 0 0 0,-1-1 0 0 0,0 1 1 0 0,1-1-1 0 0,-1 1 0 0 0,1-1 0 0 0,0 1 0 0 0,-1-1 0 0 0,0 2 1 0 0,1 0 3 0 0,-1-1 1 0 0,1 1-1 0 0,0 0 1 0 0,0 0 0 0 0,0-1-1 0 0,0 1 1 0 0,0 0 0 0 0,0-1-1 0 0,0 1 1 0 0,1 0-1 0 0,-1 0 1 0 0,1 1 0 0 0,20 45 222 0 0,-20-47-257 0 0,7 13-11 0 0,1-1 0 0 0,1 1 1 0 0,0-2-1 0 0,1 1 0 0 0,1-2 0 0 0,0 1 1 0 0,0-2-1 0 0,1 1 0 0 0,0-2 0 0 0,18 11 1 0 0,20 7-68 0 0,87 33 1 0 0,-1 0 20 0 0,189 127 88 0 0,-307-174-36 0 0,46 34-49 0 0,-59-42 60 0 0,-1-1 0 0 0,-1 1 0 0 0,1-1-1 0 0,-1 2 1 0 0,0-1 0 0 0,0 0 0 0 0,0 1 0 0 0,-1-1 0 0 0,5 9 0 0 0,-8-13 8 0 0,0 0 1 0 0,0 0-1 0 0,0 0 0 0 0,0 1 0 0 0,0-1 1 0 0,0 0-1 0 0,0 0 0 0 0,-1 0 0 0 0,1 0 1 0 0,0 0-1 0 0,0-1 0 0 0,-1 1 0 0 0,1 0 1 0 0,-1 0-1 0 0,1 0 0 0 0,-1 0 0 0 0,1 0 1 0 0,-1 0-1 0 0,1 0 0 0 0,-1-1 0 0 0,0 1 1 0 0,0 0-1 0 0,1-1 0 0 0,-1 1 0 0 0,0 0 1 0 0,0-1-1 0 0,0 1 0 0 0,1-1 0 0 0,-1 1 1 0 0,0-1-1 0 0,0 1 0 0 0,0-1 0 0 0,0 0 1 0 0,0 0-1 0 0,0 1 0 0 0,0-1 0 0 0,-2 0 1 0 0,-42 9 646 0 0,41-9-613 0 0,-151 24 867 0 0,127-18-927 0 0,0 2 1 0 0,0 1-1 0 0,-36 17 0 0 0,42-16-326 0 0,0 2-1 0 0,1 0 1 0 0,1 2-1 0 0,0 0 0 0 0,-20 19 1 0 0,30-22-1118 0 0,-1 0 0 0 0,1 0 0 0 0,1 1 0 0 0,0 0 0 0 0,-12 22 0 0 0,6-2-5248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1.191"/>
    </inkml:context>
    <inkml:brush xml:id="br0">
      <inkml:brushProperty name="width" value="0.05" units="cm"/>
      <inkml:brushProperty name="height" value="0.05" units="cm"/>
      <inkml:brushProperty name="color" value="#E71224"/>
    </inkml:brush>
  </inkml:definitions>
  <inkml:trace contextRef="#ctx0" brushRef="#br0">127 437 8458 0 0,'0'-2'47'0'0,"-1"0"1"0"0,0 1 0 0 0,0-1-1 0 0,1 1 1 0 0,-1-1-1 0 0,0 0 1 0 0,0 1 0 0 0,0 0-1 0 0,-1-1 1 0 0,1 1-1 0 0,0 0 1 0 0,0-1-1 0 0,-1 1 1 0 0,1 0 0 0 0,-1 0-1 0 0,1 0 1 0 0,-1 0-1 0 0,1 0 1 0 0,-1 1 0 0 0,0-1-1 0 0,1 0 1 0 0,-1 1-1 0 0,0-1 1 0 0,0 1 0 0 0,1 0-1 0 0,-1-1 1 0 0,0 1-1 0 0,0 0 1 0 0,0 0-1 0 0,1 0 1 0 0,-1 0 0 0 0,0 1-1 0 0,0-1 1 0 0,0 0-1 0 0,1 1 1 0 0,-1-1 0 0 0,-2 2-1 0 0,34-9 2131 0 0,-14 5-2119 0 0,-1-1-1 0 0,1-1 1 0 0,19-8 0 0 0,1-5 5 0 0,72-36 15 0 0,-97 47-52 0 0,-1-1-1 0 0,0 0 1 0 0,0 0-1 0 0,-1-1 0 0 0,1-1 1 0 0,-2 1-1 0 0,12-15 0 0 0,-17 19 11 0 0,0-1-1 0 0,-1 0 0 0 0,1 0 0 0 0,-1 0 1 0 0,0 0-1 0 0,0-1 0 0 0,0 1 0 0 0,-1-1 0 0 0,1 1 1 0 0,-2-1-1 0 0,1 1 0 0 0,0-1 0 0 0,-1 1 0 0 0,0-1 1 0 0,-1 0-1 0 0,1 1 0 0 0,-1-1 0 0 0,0 1 0 0 0,0-1 1 0 0,-3-6-1 0 0,1 5 37 0 0,0 0 0 0 0,0 0 1 0 0,-1 0-1 0 0,0 0 0 0 0,0 0 0 0 0,-1 1 1 0 0,1 0-1 0 0,-1 0 0 0 0,-1 0 0 0 0,1 0 0 0 0,-1 1 1 0 0,0 0-1 0 0,-12-7 0 0 0,13 8-74 0 0,-1 1 0 0 0,-1 0 0 0 0,1 0 0 0 0,0 1 0 0 0,-1 0 0 0 0,1 0 0 0 0,-1 0 1 0 0,0 1-1 0 0,0 0 0 0 0,0 0 0 0 0,1 0 0 0 0,-1 1 0 0 0,0 0 0 0 0,0 1 0 0 0,0 0 0 0 0,0 0 0 0 0,1 0 0 0 0,-1 1 0 0 0,0 0 0 0 0,1 0 0 0 0,-1 0 0 0 0,1 1 0 0 0,0 0 0 0 0,0 1 0 0 0,0-1 0 0 0,0 1 0 0 0,1 0 0 0 0,-1 0 0 0 0,1 1 0 0 0,0 0 0 0 0,1 0 1 0 0,-1 0-1 0 0,1 0 0 0 0,0 1 0 0 0,0-1 0 0 0,0 1 0 0 0,1 0 0 0 0,-4 10 0 0 0,-23 98-112 0 0,25-88 114 0 0,-1-1 0 0 0,-1 1 0 0 0,-1-2 0 0 0,-22 47 0 0 0,25-61-5 0 0,-1 0 0 0 0,2 1 0 0 0,-1 0 0 0 0,1-1 1 0 0,1 2-1 0 0,0-1 0 0 0,1 0 0 0 0,0 1 0 0 0,-1 15 0 0 0,3-22 28 0 0,1 1 0 0 0,-1-1-1 0 0,1 1 1 0 0,0-1 0 0 0,0 1-1 0 0,0-1 1 0 0,1 0 0 0 0,0 0 0 0 0,0 0-1 0 0,0 0 1 0 0,0 0 0 0 0,1 0-1 0 0,0 0 1 0 0,0-1 0 0 0,1 1-1 0 0,-1-1 1 0 0,1 0 0 0 0,0 0-1 0 0,0 0 1 0 0,0-1 0 0 0,8 6 0 0 0,-3-4 42 0 0,0 0 1 0 0,1 0-1 0 0,-1-1 1 0 0,1 0-1 0 0,0-1 0 0 0,0 0 1 0 0,1 0-1 0 0,12 0 1 0 0,14 1 148 0 0,39-2-1 0 0,26 3 22 0 0,-78-2-330 0 0,191 17-91 0 0,-189-20-789 0 0,1-1 1 0 0,-1-2 0 0 0,1 0-1 0 0,-1-2 1 0 0,-1-1 0 0 0,32-11-1 0 0,-23 5-1098 0 0,3-2-3359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2.487"/>
    </inkml:context>
    <inkml:brush xml:id="br0">
      <inkml:brushProperty name="width" value="0.05" units="cm"/>
      <inkml:brushProperty name="height" value="0.05" units="cm"/>
      <inkml:brushProperty name="color" value="#E71224"/>
    </inkml:brush>
  </inkml:definitions>
  <inkml:trace contextRef="#ctx0" brushRef="#br0">24 18 7626 0 0,'2'-18'1193'0'0,"4"32"397"0"0,-4 3-1257 0 0,0-1 0 0 0,-2 1-1 0 0,0 0 1 0 0,-1 0 0 0 0,0-1 0 0 0,-1 1 0 0 0,-8 27-1 0 0,-1 19-242 0 0,5-2-85 0 0,1 62-1 0 0,8-45-2854 0 0,-2-76 2619 0 0,-2-1 41 0 0,1 0 0 0 0,0 1-1 0 0,1-1 1 0 0,-1 0 0 0 0,0 1 0 0 0,0-1 0 0 0,0 0-1 0 0,1 0 1 0 0,-1 1 0 0 0,1-1 0 0 0,-1 0 0 0 0,1 0-1 0 0,-1 0 1 0 0,1 1 0 0 0,0-1 0 0 0,0 0 0 0 0,1 1-1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2.898"/>
    </inkml:context>
    <inkml:brush xml:id="br0">
      <inkml:brushProperty name="width" value="0.05" units="cm"/>
      <inkml:brushProperty name="height" value="0.05" units="cm"/>
      <inkml:brushProperty name="color" value="#E71224"/>
    </inkml:brush>
  </inkml:definitions>
  <inkml:trace contextRef="#ctx0" brushRef="#br0">129 94 8354 0 0,'85'-58'1083'0'0,"-84"58"-1073"0"0,-1 0 0 0 0,0 0 0 0 0,0 0 0 0 0,1 0 1 0 0,-1-1-1 0 0,0 1 0 0 0,0 0 0 0 0,1 0 0 0 0,-1 0 0 0 0,0-1 1 0 0,0 1-1 0 0,0 0 0 0 0,0 0 0 0 0,1-1 0 0 0,-1 1 0 0 0,0 0 1 0 0,0-1-1 0 0,0 1 0 0 0,0 0 0 0 0,0 0 0 0 0,0-1 0 0 0,0 1 1 0 0,0 0-1 0 0,0-1 0 0 0,0 1 0 0 0,0 0 0 0 0,0-1 0 0 0,0 1 1 0 0,0 0-1 0 0,0-1 0 0 0,0 1 0 0 0,0 0 0 0 0,0-1 0 0 0,0 1 1 0 0,0 0-1 0 0,0 0 0 0 0,-1-1 0 0 0,1 1 0 0 0,-14-9 237 0 0,-20-1 109 0 0,27 8-291 0 0,-1 0 1 0 0,1 1-1 0 0,-1 1 1 0 0,0-1-1 0 0,0 1 1 0 0,1 0-1 0 0,-1 1 1 0 0,0 0-1 0 0,1 0 1 0 0,-1 1-1 0 0,-14 4 1 0 0,18-4 6 0 0,0 0 0 0 0,1 0 1 0 0,-1 0-1 0 0,0 1 0 0 0,1-1 0 0 0,-1 1 1 0 0,1 0-1 0 0,0 0 0 0 0,0 0 0 0 0,0 1 1 0 0,0-1-1 0 0,1 1 0 0 0,-1-1 1 0 0,1 1-1 0 0,0 0 0 0 0,0 0 0 0 0,0 0 1 0 0,1 0-1 0 0,-1 0 0 0 0,1 0 1 0 0,0 1-1 0 0,0 5 0 0 0,-1 3 57 0 0,2-1-1 0 0,0 1 0 0 0,0 0 1 0 0,1-1-1 0 0,0 1 1 0 0,2 0-1 0 0,-1-1 1 0 0,1 1-1 0 0,9 20 1 0 0,-9-25-90 0 0,0 0 0 0 0,0-1-1 0 0,1 0 1 0 0,0 1 0 0 0,1-1 0 0 0,0-1 0 0 0,0 1 0 0 0,0-1 0 0 0,1 0 0 0 0,-1 0 0 0 0,2 0-1 0 0,-1-1 1 0 0,0 0 0 0 0,1 0 0 0 0,0-1 0 0 0,9 5 0 0 0,-8-7 74 0 0,1 0 1 0 0,-1 0-1 0 0,1-1 1 0 0,0 0-1 0 0,0 0 1 0 0,0-1-1 0 0,-1 0 1 0 0,1-1 0 0 0,0 0-1 0 0,15-3 1 0 0,-10 1 99 0 0,0-1 1 0 0,-1 0 0 0 0,0-1-1 0 0,0-1 1 0 0,0 0 0 0 0,13-8-1 0 0,-22 12-146 0 0,0-1 0 0 0,0 0 0 0 0,0-1 0 0 0,0 1 0 0 0,0-1 0 0 0,-1 0-1 0 0,0 0 1 0 0,0 0 0 0 0,0 0 0 0 0,0 0 0 0 0,0 0 0 0 0,-1-1 0 0 0,0 0-1 0 0,0 1 1 0 0,0-1 0 0 0,-1 0 0 0 0,1 0 0 0 0,-1 0 0 0 0,0 0 0 0 0,-1 0-1 0 0,1 0 1 0 0,-1 0 0 0 0,0 0 0 0 0,0 0 0 0 0,-1-1 0 0 0,-1-7 0 0 0,1 8-346 0 0,-1-1 0 0 0,0 1 0 0 0,0 0 0 0 0,-1 0 0 0 0,1 1 0 0 0,-1-1 0 0 0,0 0 0 0 0,0 1 0 0 0,0 0 0 0 0,-1 0 0 0 0,0 0 0 0 0,0 0-1 0 0,0 0 1 0 0,0 1 0 0 0,0-1 0 0 0,-9-3 0 0 0,4 2-955 0 0,0 0 0 0 0,-1 2 0 0 0,0-1 0 0 0,1 1 0 0 0,-21-4 0 0 0,1 2-4598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5.346"/>
    </inkml:context>
    <inkml:brush xml:id="br0">
      <inkml:brushProperty name="width" value="0.05" units="cm"/>
      <inkml:brushProperty name="height" value="0.05" units="cm"/>
      <inkml:brushProperty name="color" value="#E71224"/>
    </inkml:brush>
  </inkml:definitions>
  <inkml:trace contextRef="#ctx0" brushRef="#br0">486 18 9610 0 0,'7'-10'2069'0'0,"1"2"-500"0"0,-1 19-1815 0 0,-6-8 221 0 0,10 16-77 0 0,1-1-1 0 0,21 26 0 0 0,15 23 118 0 0,-35-42-4 0 0,-1 0-1 0 0,-2 0 1 0 0,0 1-1 0 0,8 37 1 0 0,14 112-87 0 0,-28-142 44 0 0,-2 1 1 0 0,-2 0-1 0 0,-1 0 0 0 0,-1 0 0 0 0,-2 0 0 0 0,-1-1 0 0 0,-2 1 0 0 0,-1-2 0 0 0,-2 1 0 0 0,-1-1 0 0 0,-1 0 0 0 0,-2-1 0 0 0,-1-1 0 0 0,-2 0 1 0 0,-22 31-1 0 0,-174 225 150 0 0,194-262-11 0 0,-1-2-1 0 0,-1 0 1 0 0,-1-1-1 0 0,-32 24 1 0 0,-104 60-3346 0 0,141-95 2275 0 0,-12 9-1343 0 0,14-11-2689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5.995"/>
    </inkml:context>
    <inkml:brush xml:id="br0">
      <inkml:brushProperty name="width" value="0.05" units="cm"/>
      <inkml:brushProperty name="height" value="0.05" units="cm"/>
      <inkml:brushProperty name="color" value="#E71224"/>
    </inkml:brush>
  </inkml:definitions>
  <inkml:trace contextRef="#ctx0" brushRef="#br0">682 19 6449 0 0,'-1'-1'80'0'0,"1"0"-1"0"0,-1-1 0 0 0,0 1 1 0 0,0 0-1 0 0,1 0 0 0 0,-1 0 0 0 0,0 0 1 0 0,0 0-1 0 0,0 0 0 0 0,0 0 1 0 0,0 1-1 0 0,0-1 0 0 0,-1 0 1 0 0,1 0-1 0 0,0 1 0 0 0,0-1 0 0 0,-1 1 1 0 0,1-1-1 0 0,0 1 0 0 0,0-1 1 0 0,-1 1-1 0 0,1 0 0 0 0,0 0 0 0 0,-1 0 1 0 0,1 0-1 0 0,-1 0 0 0 0,1 0 1 0 0,0 0-1 0 0,-1 0 0 0 0,1 0 1 0 0,0 0-1 0 0,-1 1 0 0 0,1-1 0 0 0,0 1 1 0 0,-1-1-1 0 0,1 1 0 0 0,0-1 1 0 0,0 1-1 0 0,0 0 0 0 0,0 0 0 0 0,0 0 1 0 0,-1-1-1 0 0,1 1 0 0 0,1 0 1 0 0,-1 0-1 0 0,-1 2 0 0 0,-6 5 28 0 0,1 1-1 0 0,0 0 0 0 0,0 1 1 0 0,-7 13-1 0 0,7-12 151 0 0,-24 40 90 0 0,-3-2-1 0 0,-46 53 1 0 0,33-49-221 0 0,4 3 0 0 0,2 2-1 0 0,2 1 1 0 0,3 2 0 0 0,2 1 0 0 0,-31 83-1 0 0,29-56-29 0 0,-25 69-73 0 0,53-132-7 0 0,1-1-1 0 0,2 2 1 0 0,1-1-1 0 0,-2 39 0 0 0,6-34 110 0 0,2 0-1 0 0,1 1 0 0 0,1-1 1 0 0,2-1-1 0 0,10 34 0 0 0,61 146-2382 0 0,-49-138-712 0 0,-17-49 1136 0 0,1 0-3347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2.537"/>
    </inkml:context>
    <inkml:brush xml:id="br0">
      <inkml:brushProperty name="width" value="0.05" units="cm"/>
      <inkml:brushProperty name="height" value="0.05" units="cm"/>
      <inkml:brushProperty name="color" value="#E71224"/>
    </inkml:brush>
  </inkml:definitions>
  <inkml:trace contextRef="#ctx0" brushRef="#br0">114 111 7978 0 0,'0'-7'111'0'0,"1"1"1"0"0,-2-1 0 0 0,1 1-1 0 0,-1 0 1 0 0,0-1 0 0 0,0 1-1 0 0,0 0 1 0 0,-1-1 0 0 0,0 1-1 0 0,-6-11 1 0 0,-16-13 2947 0 0,23 33-2790 0 0,1 1 0 0 0,-1-1 0 0 0,0 0 0 0 0,1 0 0 0 0,0 1 0 0 0,0-1 0 0 0,1 5-1 0 0,3 42-135 0 0,-2 0-1 0 0,-2 0 1 0 0,-11 80-1 0 0,-16 5-33 0 0,15-83-69 0 0,2 0 1 0 0,2 0-1 0 0,-1 105 0 0 0,9-154-19 0 0,-1 1 1 0 0,1-1-1 0 0,1 0 1 0 0,-1 1-1 0 0,1-1 1 0 0,-1 0-1 0 0,1 1 0 0 0,0-1 1 0 0,0 0-1 0 0,0 0 1 0 0,0 0-1 0 0,1 0 1 0 0,0 0-1 0 0,-1 0 0 0 0,1 0 1 0 0,0 0-1 0 0,0-1 1 0 0,0 1-1 0 0,1-1 1 0 0,-1 0-1 0 0,1 1 1 0 0,-1-1-1 0 0,1 0 0 0 0,0 0 1 0 0,0-1-1 0 0,-1 1 1 0 0,1-1-1 0 0,1 1 1 0 0,-1-1-1 0 0,0 0 1 0 0,0 0-1 0 0,0 0 0 0 0,1 0 1 0 0,-1-1-1 0 0,0 1 1 0 0,1-1-1 0 0,-1 0 1 0 0,0 0-1 0 0,1 0 0 0 0,-1-1 1 0 0,0 1-1 0 0,1-1 1 0 0,-1 0-1 0 0,4-1 1 0 0,4-1-19 0 0,0-1 0 0 0,0 0 0 0 0,-1 0 0 0 0,1-1 0 0 0,-1-1 0 0 0,0 0 1 0 0,0 0-1 0 0,-1-1 0 0 0,0 0 0 0 0,0-1 0 0 0,-1 0 0 0 0,0 0 0 0 0,0-1 0 0 0,-1 0 1 0 0,0 0-1 0 0,11-20 0 0 0,-9 13 23 0 0,0-1 0 0 0,-2 0 1 0 0,0 0-1 0 0,0-1 0 0 0,-2 0 0 0 0,0 0 0 0 0,-1 0 1 0 0,-1-1-1 0 0,1-35 0 0 0,-11 24 144 0 0,-1 20-96 0 0,7 10-65 0 0,1 0 0 0 0,-1 0 0 0 0,1 0 0 0 0,0 0 0 0 0,-1 0 0 0 0,1 0 1 0 0,0 0-1 0 0,-1 0 0 0 0,1 0 0 0 0,-1 0 0 0 0,1 1 0 0 0,0-1 0 0 0,-1 0 0 0 0,1 0 0 0 0,0 1 1 0 0,-1-1-1 0 0,1 0 0 0 0,0 0 0 0 0,0 1 0 0 0,-1-1 0 0 0,1 0 0 0 0,0 1 0 0 0,0-1 0 0 0,0 0 0 0 0,-1 1 1 0 0,1-1-1 0 0,0 0 0 0 0,0 1 0 0 0,0-1 0 0 0,0 0 0 0 0,0 1 0 0 0,0-1 0 0 0,-1 1 0 0 0,-3 14-8 0 0,1 1-1 0 0,0 0 1 0 0,1-1-1 0 0,0 1 0 0 0,1 0 1 0 0,1 0-1 0 0,3 26 1 0 0,-1-14 9 0 0,-2-13-8 0 0,6 70 6 0 0,-5-76-5 0 0,1 1 0 0 0,-1-1-1 0 0,2 1 1 0 0,0-1 0 0 0,0 0-1 0 0,6 12 1 0 0,-9-20-58 0 0,1 0 1 0 0,-1 0-1 0 0,1 0 1 0 0,0 0-1 0 0,-1 0 1 0 0,1 0-1 0 0,0 0 1 0 0,-1 0-1 0 0,1 0 1 0 0,0-1-1 0 0,0 1 0 0 0,0 0 1 0 0,0-1-1 0 0,0 1 1 0 0,0 0-1 0 0,0-1 1 0 0,0 0-1 0 0,0 1 1 0 0,0-1-1 0 0,0 1 1 0 0,0-1-1 0 0,0 0 0 0 0,0 0 1 0 0,1 0-1 0 0,-1 1 1 0 0,0-1-1 0 0,0 0 1 0 0,0-1-1 0 0,0 1 1 0 0,0 0-1 0 0,0 0 1 0 0,1 0-1 0 0,-1-1 0 0 0,1 0 1 0 0,1 0-382 0 0,-1 0 0 0 0,1-1 0 0 0,-1 1 0 0 0,1-1 0 0 0,-1 0 0 0 0,0 1 0 0 0,1-1 0 0 0,-1 0 0 0 0,0-1 0 0 0,0 1 1 0 0,-1 0-1 0 0,3-4 0 0 0,3-5-4655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6.758"/>
    </inkml:context>
    <inkml:brush xml:id="br0">
      <inkml:brushProperty name="width" value="0.05" units="cm"/>
      <inkml:brushProperty name="height" value="0.05" units="cm"/>
      <inkml:brushProperty name="color" value="#E71224"/>
    </inkml:brush>
  </inkml:definitions>
  <inkml:trace contextRef="#ctx0" brushRef="#br0">453 74 5009 0 0,'0'-5'210'0'0,"0"1"1"0"0,0-1-1 0 0,-1 1 1 0 0,0-1-1 0 0,0 1 0 0 0,0 0 1 0 0,-1 0-1 0 0,1-1 1 0 0,-1 1-1 0 0,0 0 0 0 0,0 0 1 0 0,0 1-1 0 0,-1-1 1 0 0,1 0-1 0 0,-1 1 0 0 0,-4-5 1 0 0,7 8-84 0 0,-1 0-1 0 0,0 0 1 0 0,1 0 0 0 0,-1 1 0 0 0,0-1 0 0 0,1 0-1 0 0,-1 0 1 0 0,1 0 0 0 0,-1 0 0 0 0,0 0 0 0 0,1 1 0 0 0,-1-1-1 0 0,1 0 1 0 0,-1 1 0 0 0,1-1 0 0 0,-1 0 0 0 0,1 1-1 0 0,-1-1 1 0 0,1 1 0 0 0,-1-1 0 0 0,1 1 0 0 0,0-1-1 0 0,-1 1 1 0 0,1-1 0 0 0,0 1 0 0 0,-1-1 0 0 0,1 1-1 0 0,0-1 1 0 0,-1 2 0 0 0,-11 17-5 0 0,-99 165-134 0 0,-5 10-57 0 0,95-155 77 0 0,2 2 1 0 0,2 0 0 0 0,-13 48-1 0 0,7-4 225 0 0,4 0 0 0 0,4 2 0 0 0,3 0 0 0 0,0 167 0 0 0,12-245-213 0 0,1 1 1 0 0,0 0-1 0 0,1-1 1 0 0,0 0-1 0 0,1 1 1 0 0,0-1-1 0 0,0 0 1 0 0,1 0-1 0 0,0 0 1 0 0,1-1-1 0 0,0 0 1 0 0,0 0-1 0 0,0 0 0 0 0,1 0 1 0 0,8 7-1 0 0,8 6-91 0 0,1-2 0 0 0,0 0 0 0 0,40 23 0 0 0,-47-32-119 0 0,150 90-7485 0 0,-148-92 2723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8.103"/>
    </inkml:context>
    <inkml:brush xml:id="br0">
      <inkml:brushProperty name="width" value="0.05" units="cm"/>
      <inkml:brushProperty name="height" value="0.05" units="cm"/>
      <inkml:brushProperty name="color" value="#E71224"/>
    </inkml:brush>
  </inkml:definitions>
  <inkml:trace contextRef="#ctx0" brushRef="#br0">26 43 7130 0 0,'-2'-4'85'0'0,"-1"1"0"0"0,1-1 0 0 0,-1 0 0 0 0,1 1 0 0 0,-1-1 0 0 0,-6-4 1 0 0,7 6-102 0 0,5 0 210 0 0,0 1 1 0 0,0 0 0 0 0,0-1-1 0 0,0 1 1 0 0,0 0 0 0 0,0 1 0 0 0,0-1-1 0 0,5 0 1 0 0,11 1 325 0 0,0 0 0 0 0,0 1 0 0 0,0 1 0 0 0,37 9 0 0 0,25 2-447 0 0,-21-5-58 0 0,-34-4-855 0 0,0-2 1 0 0,0 0-1 0 0,40-3 0 0 0,-24-8-2050 0 0,-33 5-1971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8.531"/>
    </inkml:context>
    <inkml:brush xml:id="br0">
      <inkml:brushProperty name="width" value="0.05" units="cm"/>
      <inkml:brushProperty name="height" value="0.05" units="cm"/>
      <inkml:brushProperty name="color" value="#E71224"/>
    </inkml:brush>
  </inkml:definitions>
  <inkml:trace contextRef="#ctx0" brushRef="#br0">5 126 7074 0 0,'-2'-16'376'0'0,"1"0"0"0"0,0 0 0 0 0,1 0 0 0 0,3-23 0 0 0,-3 38-323 0 0,0 0-1 0 0,0 0 1 0 0,0 0-1 0 0,0 0 1 0 0,0 0 0 0 0,0 0-1 0 0,1 0 1 0 0,-1 1 0 0 0,0-1-1 0 0,1 0 1 0 0,-1 0-1 0 0,0 0 1 0 0,1 0 0 0 0,-1 1-1 0 0,1-1 1 0 0,0 0 0 0 0,-1 0-1 0 0,1 1 1 0 0,-1-1 0 0 0,1 1-1 0 0,0-1 1 0 0,0 0-1 0 0,-1 1 1 0 0,1-1 0 0 0,0 1-1 0 0,0 0 1 0 0,0-1 0 0 0,0 1-1 0 0,-1-1 1 0 0,1 1-1 0 0,0 0 1 0 0,0 0 0 0 0,0 0-1 0 0,0 0 1 0 0,0-1 0 0 0,0 1-1 0 0,0 0 1 0 0,0 0-1 0 0,0 1 1 0 0,-1-1 0 0 0,1 0-1 0 0,0 0 1 0 0,0 0 0 0 0,0 1-1 0 0,0-1 1 0 0,0 0 0 0 0,1 1-1 0 0,0 1-6 0 0,0-1 1 0 0,0 0-1 0 0,0 1 0 0 0,0-1 1 0 0,-1 1-1 0 0,1-1 0 0 0,0 1 0 0 0,-1 0 1 0 0,1 0-1 0 0,-1 0 0 0 0,1 0 1 0 0,-1 0-1 0 0,0 0 0 0 0,0 0 0 0 0,0 0 1 0 0,0 1-1 0 0,1 3 0 0 0,2 39 258 0 0,0 49 0 0 0,-3-54 18 0 0,10 78-1 0 0,16 12-128 0 0,-14-76-6080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8.967"/>
    </inkml:context>
    <inkml:brush xml:id="br0">
      <inkml:brushProperty name="width" value="0.05" units="cm"/>
      <inkml:brushProperty name="height" value="0.05" units="cm"/>
      <inkml:brushProperty name="color" value="#E71224"/>
    </inkml:brush>
  </inkml:definitions>
  <inkml:trace contextRef="#ctx0" brushRef="#br0">93 118 10850 0 0,'7'-7'2057'0'0,"9"-13"25"0"0,-19 12-2127 0 0,-13 2 131 0 0,12 5-59 0 0,-6-1 45 0 0,1 0 0 0 0,0 0 1 0 0,-1 1-1 0 0,1 0 0 0 0,-1 1 1 0 0,1 0-1 0 0,-17 2 0 0 0,32 51 607 0 0,-6-39-701 0 0,0 1 0 0 0,1-1 0 0 0,1 0 0 0 0,0 0 0 0 0,1 0 0 0 0,8 26 0 0 0,-9-35-3 0 0,0 0 1 0 0,1 0 0 0 0,0-1-1 0 0,0 1 1 0 0,0-1-1 0 0,0 0 1 0 0,0 0 0 0 0,1 0-1 0 0,0 0 1 0 0,0 0 0 0 0,0-1-1 0 0,0 0 1 0 0,0 0-1 0 0,1 0 1 0 0,0 0 0 0 0,-1-1-1 0 0,1 0 1 0 0,0 0-1 0 0,0 0 1 0 0,0 0 0 0 0,11 1-1 0 0,-12-2 77 0 0,0 0-1 0 0,0-1 0 0 0,0 1 1 0 0,0-1-1 0 0,0 0 0 0 0,0 0 0 0 0,1 0 1 0 0,-1 0-1 0 0,0-1 0 0 0,0 0 1 0 0,0 0-1 0 0,0 0 0 0 0,0 0 1 0 0,0 0-1 0 0,-1-1 0 0 0,1 0 1 0 0,0 0-1 0 0,-1 0 0 0 0,1 0 0 0 0,-1 0 1 0 0,0-1-1 0 0,1 0 0 0 0,-1 0 1 0 0,0 1-1 0 0,-1-2 0 0 0,1 1 1 0 0,-1 0-1 0 0,1 0 0 0 0,2-7 1 0 0,-2 3 78 0 0,0-1 1 0 0,0 0-1 0 0,-1 0 1 0 0,0 0 0 0 0,0 0-1 0 0,-1 0 1 0 0,0 0-1 0 0,0 0 1 0 0,-1 0-1 0 0,0-1 1 0 0,-1 1 0 0 0,0 0-1 0 0,0 0 1 0 0,-3-9-1 0 0,2 7-122 0 0,-2 1-1 0 0,1-1 1 0 0,-1 1-1 0 0,-1 0 0 0 0,0 0 1 0 0,0 0-1 0 0,-1 1 1 0 0,0 0-1 0 0,0 0 1 0 0,-1 0-1 0 0,-7-7 0 0 0,10 12-126 0 0,1 0 0 0 0,-1-1 0 0 0,0 2 0 0 0,0-1 0 0 0,0 0 0 0 0,0 1 0 0 0,-1-1 0 0 0,1 1-1 0 0,-1 1 1 0 0,1-1 0 0 0,-1 1 0 0 0,0-1 0 0 0,0 1 0 0 0,1 0 0 0 0,-1 1 0 0 0,0-1 0 0 0,0 1 0 0 0,0 0-1 0 0,0 1 1 0 0,0-1 0 0 0,1 1 0 0 0,-1 0 0 0 0,0 0 0 0 0,-8 3 0 0 0,12-4-145 0 0,-1 1 0 0 0,1-1 0 0 0,-1 1 1 0 0,1 0-1 0 0,-1-1 0 0 0,1 1 0 0 0,0 0 0 0 0,-1 0 1 0 0,1 0-1 0 0,0 0 0 0 0,0 0 0 0 0,-1 1 0 0 0,1-1 1 0 0,0 0-1 0 0,0 0 0 0 0,1 1 0 0 0,-1-1 0 0 0,0 1 1 0 0,0-1-1 0 0,1 1 0 0 0,-1-1 0 0 0,1 1 0 0 0,-1-1 1 0 0,1 1-1 0 0,-1-1 0 0 0,1 1 0 0 0,0-1 1 0 0,0 1-1 0 0,0 0 0 0 0,0-1 0 0 0,0 1 0 0 0,0-1 1 0 0,1 1-1 0 0,-1 0 0 0 0,0-1 0 0 0,1 1 0 0 0,-1-1 1 0 0,1 1-1 0 0,0-1 0 0 0,1 3 0 0 0,7 7-4937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9.404"/>
    </inkml:context>
    <inkml:brush xml:id="br0">
      <inkml:brushProperty name="width" value="0.05" units="cm"/>
      <inkml:brushProperty name="height" value="0.05" units="cm"/>
      <inkml:brushProperty name="color" value="#E71224"/>
    </inkml:brush>
  </inkml:definitions>
  <inkml:trace contextRef="#ctx0" brushRef="#br0">498 248 13739 0 0,'2'-39'4118'0'0,"-2"38"-4099"0"0,0-1 0 0 0,0 1 1 0 0,0 0-1 0 0,0-1 0 0 0,0 1 1 0 0,0-1-1 0 0,-1 1 0 0 0,1 0 0 0 0,-1-1 1 0 0,1 1-1 0 0,-1 0 0 0 0,1 0 0 0 0,-1-1 1 0 0,1 1-1 0 0,-1 0 0 0 0,0 0 0 0 0,0 0 1 0 0,0 0-1 0 0,0 0 0 0 0,0 0 1 0 0,0 0-1 0 0,0 0 0 0 0,0 0 0 0 0,-1-1 1 0 0,-1 2-43 0 0,0 0 0 0 0,1 0 0 0 0,-1 0 1 0 0,0 0-1 0 0,0 1 0 0 0,1-1 1 0 0,-1 1-1 0 0,0-1 0 0 0,-2 2 1 0 0,-19 2-25 0 0,-32-10-32 0 0,1-3 0 0 0,-100-30 0 0 0,2 1-1275 0 0,142 38-1721 0 0,17 6-7 0 0,17 6-467 0 0,-12-10-1339 0 0</inkml:trace>
  <inkml:trace contextRef="#ctx0" brushRef="#br0" timeOffset="1">184 26 11867 0 0,'6'-9'4564'0'0,"4"-5"-2411"0"0,-7 11-1989 0 0,-3 6 132 0 0,-2 8-348 0 0,1 0 0 0 0,0 0-1 0 0,1 1 1 0 0,0-1 0 0 0,1 0 0 0 0,0 0 0 0 0,1 0-1 0 0,0 0 1 0 0,4 12 0 0 0,2 17 39 0 0,-5-15-10 0 0,-2 1 0 0 0,0-1 0 0 0,-4 29-1 0 0,0 16-1782 0 0,3-69 1754 0 0,-1 2-456 0 0,1 0 0 0 0,0 0 0 0 0,0-1 1 0 0,0 1-1 0 0,0 0 0 0 0,1 0 1 0 0,-1 0-1 0 0,1 0 0 0 0,-1 0 0 0 0,1-1 1 0 0,0 1-1 0 0,0 0 0 0 0,0-1 0 0 0,1 1 1 0 0,-1-1-1 0 0,1 1 0 0 0,-1-1 1 0 0,5 5-1 0 0,1-3-4651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39.824"/>
    </inkml:context>
    <inkml:brush xml:id="br0">
      <inkml:brushProperty name="width" value="0.05" units="cm"/>
      <inkml:brushProperty name="height" value="0.05" units="cm"/>
      <inkml:brushProperty name="color" value="#E71224"/>
    </inkml:brush>
  </inkml:definitions>
  <inkml:trace contextRef="#ctx0" brushRef="#br0">7 63 9042 0 0,'2'-10'2831'0'0,"3"-19"252"0"0,-5 27-3034 0 0,0 1 0 0 0,0 0 1 0 0,0 0-1 0 0,0 0 0 0 0,0 0 0 0 0,0 0 1 0 0,-1 0-1 0 0,1 0 0 0 0,0-1 0 0 0,0 1 1 0 0,-1 0-1 0 0,1 0 0 0 0,-1 0 0 0 0,1 0 1 0 0,-1 0-1 0 0,0 0 0 0 0,1 1 0 0 0,-1-1 1 0 0,0 0-1 0 0,1 0 0 0 0,-2-1 0 0 0,-2 3-12 0 0,5 7-22 0 0,4 13 38 0 0,-4-18-8 0 0,15 65 44 0 0,-4 1 0 0 0,-3 0 1 0 0,-2 1-1 0 0,-4 85 1 0 0,-4-124-656 0 0,2-1 1 0 0,1 1 0 0 0,2-1 0 0 0,1 1-1 0 0,1-1 1 0 0,12 35 0 0 0,-17-63 156 0 0,-1-2 294 0 0,0 0 0 0 0,0 0 0 0 0,0 1 0 0 0,0-1 0 0 0,0 0-1 0 0,0 0 1 0 0,0 1 0 0 0,0-1 0 0 0,0 0 0 0 0,0 0 0 0 0,0 1 0 0 0,0-1 0 0 0,0 0 0 0 0,0 0-1 0 0,0 1 1 0 0,0-1 0 0 0,1 0 0 0 0,-1 0 0 0 0,0 1 0 0 0,0-1 0 0 0,0 0 0 0 0,0 0-1 0 0,1 0 1 0 0,-1 1 0 0 0,0-1 0 0 0,0 0 0 0 0,0 0 0 0 0,1 0 0 0 0,-1 0 0 0 0,0 0 0 0 0,0 1-1 0 0,1-1 1 0 0,-1 0 0 0 0,0 0 0 0 0,0 0 0 0 0,1 0 0 0 0,-1 0 0 0 0,0 0 0 0 0,0 0-1 0 0,1 0 1 0 0,-1 0 0 0 0,0 0 0 0 0,1 0 0 0 0,-1 0 0 0 0,0 0 0 0 0,0 0 0 0 0,1 0-1 0 0,-1 0 1 0 0,0 0 0 0 0,0-1 0 0 0,1 1 0 0 0,3-6-5025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0.211"/>
    </inkml:context>
    <inkml:brush xml:id="br0">
      <inkml:brushProperty name="width" value="0.05" units="cm"/>
      <inkml:brushProperty name="height" value="0.05" units="cm"/>
      <inkml:brushProperty name="color" value="#E71224"/>
    </inkml:brush>
  </inkml:definitions>
  <inkml:trace contextRef="#ctx0" brushRef="#br0">52 63 12363 0 0,'1'-4'447'0'0,"0"1"0"0"0,0-1 1 0 0,0 0-1 0 0,0 0 0 0 0,-1 1 0 0 0,1-1 1 0 0,-1 0-1 0 0,0 0 0 0 0,0 0 1 0 0,-1-4-1 0 0,0 7-450 0 0,1 1 1 0 0,0-1 0 0 0,-1 0-1 0 0,1 0 1 0 0,-1 0-1 0 0,1 0 1 0 0,-1 0-1 0 0,0 0 1 0 0,1 0 0 0 0,-1 1-1 0 0,0-1 1 0 0,0 0-1 0 0,1 1 1 0 0,-1-1-1 0 0,0 0 1 0 0,0 1 0 0 0,0-1-1 0 0,0 1 1 0 0,0-1-1 0 0,0 1 1 0 0,0 0 0 0 0,0-1-1 0 0,0 1 1 0 0,0 0-1 0 0,0 0 1 0 0,0-1-1 0 0,0 1 1 0 0,0 0 0 0 0,0 0-1 0 0,0 0 1 0 0,0 0-1 0 0,0 1 1 0 0,0-1-1 0 0,0 0 1 0 0,0 0 0 0 0,0 1-1 0 0,0-1 1 0 0,0 0-1 0 0,0 1 1 0 0,0-1-1 0 0,-1 2 1 0 0,0-2-4 0 0,1 1 0 0 0,0 0 0 0 0,0-1 1 0 0,0 1-1 0 0,0 0 0 0 0,-1 0 0 0 0,1 0 0 0 0,0 0 0 0 0,1 0 0 0 0,-1 0 0 0 0,0 0 1 0 0,0 0-1 0 0,0 0 0 0 0,1 1 0 0 0,-1-1 0 0 0,0 0 0 0 0,1 0 0 0 0,-1 1 0 0 0,1-1 1 0 0,0 0-1 0 0,-1 1 0 0 0,1-1 0 0 0,0 0 0 0 0,0 1 0 0 0,0-1 0 0 0,0 1 1 0 0,0-1-1 0 0,0 0 0 0 0,0 1 0 0 0,0-1 0 0 0,1 0 0 0 0,-1 1 0 0 0,0-1 0 0 0,1 0 1 0 0,0 2-1 0 0,3 8 52 0 0,0 1 0 0 0,0-2 0 0 0,7 13 0 0 0,-6-14-7 0 0,70 162-18 0 0,-62-137-93 0 0,-2 1 0 0 0,-2 0 0 0 0,6 41 0 0 0,-3 23-585 0 0,-10-60-1230 0 0,3-1 1 0 0,1 1 0 0 0,2-1 0 0 0,24 70-1 0 0,-22-85-3270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0.663"/>
    </inkml:context>
    <inkml:brush xml:id="br0">
      <inkml:brushProperty name="width" value="0.05" units="cm"/>
      <inkml:brushProperty name="height" value="0.05" units="cm"/>
      <inkml:brushProperty name="color" value="#E71224"/>
    </inkml:brush>
  </inkml:definitions>
  <inkml:trace contextRef="#ctx0" brushRef="#br0">147 10 8570 0 0,'1'-1'158'0'0,"-1"0"1"0"0,0 1-1 0 0,1-1 0 0 0,-1 1 1 0 0,1-1-1 0 0,-1 0 0 0 0,1 1 1 0 0,0-1-1 0 0,-1 1 1 0 0,1 0-1 0 0,-1-1 0 0 0,1 1 1 0 0,0-1-1 0 0,-1 1 0 0 0,1 0 1 0 0,0 0-1 0 0,-1-1 1 0 0,1 1-1 0 0,0 0 0 0 0,0 0 1 0 0,-1 0-1 0 0,1 0 0 0 0,0 0 1 0 0,0 0-1 0 0,-1 0 1 0 0,1 0-1 0 0,0 0 0 0 0,0 0 1 0 0,-1 0-1 0 0,1 0 0 0 0,0 0 1 0 0,1 1-1 0 0,12 21 839 0 0,-4-3-779 0 0,3 1-135 0 0,90 143 206 0 0,-87-133-313 0 0,-1 1 0 0 0,-1 0 0 0 0,15 54 0 0 0,-17-33-21 0 0,-2 1 1 0 0,-2 1-1 0 0,0 63 0 0 0,-14 164-105 0 0,4-252 147 0 0,-1-1-1 0 0,-1 0 1 0 0,-1 0 0 0 0,-2 0 0 0 0,-11 29-1 0 0,12-41 52 0 0,-2-1 0 0 0,1 1 0 0 0,-2-1 0 0 0,0 0 0 0 0,-1-1 0 0 0,0 0 0 0 0,-1-1 0 0 0,0 0 0 0 0,-22 18 0 0 0,-2-5 553 0 0,0-1-1 0 0,-1-2 1 0 0,-67 30-1 0 0,87-45-140 0 0,12-6-369 0 0,1 0 0 0 0,0 0 0 0 0,0 1 0 0 0,0-1 0 0 0,0 1 1 0 0,0 0-1 0 0,1-1 0 0 0,-1 1 0 0 0,1 0 0 0 0,-3 5 0 0 0,4-7-157 0 0,1-1 0 0 0,-1 1 0 0 0,1 0 0 0 0,0 0-1 0 0,-1 0 1 0 0,1-1 0 0 0,0 1 0 0 0,0 0 0 0 0,0 0 0 0 0,-1 0-1 0 0,1 0 1 0 0,0-1 0 0 0,0 1 0 0 0,0 0 0 0 0,0 0 0 0 0,0 0-1 0 0,1 0 1 0 0,-1 0 0 0 0,0-1 0 0 0,0 1 0 0 0,0 0 0 0 0,1 0-1 0 0,-1 0 1 0 0,0-1 0 0 0,1 1 0 0 0,-1 0 0 0 0,1 0 0 0 0,-1-1-1 0 0,1 1 1 0 0,-1 0 0 0 0,1-1 0 0 0,0 1 0 0 0,-1-1 0 0 0,1 1-1 0 0,0-1 1 0 0,-1 1 0 0 0,1-1 0 0 0,0 1 0 0 0,0-1 0 0 0,-1 1-1 0 0,1-1 1 0 0,0 0 0 0 0,0 0 0 0 0,0 1 0 0 0,0-1 0 0 0,-1 0-1 0 0,1 0 1 0 0,0 0 0 0 0,0 0 0 0 0,0 0 0 0 0,0 0 0 0 0,1 0-1 0 0,-2 0-285 0 0,1 0-1 0 0,0 0 0 0 0,0 0 0 0 0,0-1 1 0 0,0 1-1 0 0,0 0 0 0 0,0 0 0 0 0,0 0 1 0 0,0-1-1 0 0,0 1 0 0 0,0-1 0 0 0,-1 1 1 0 0,1 0-1 0 0,0-1 0 0 0,0 1 0 0 0,0-1 1 0 0,-1 0-1 0 0,1 1 0 0 0,0-1 1 0 0,-1 0-1 0 0,1 1 0 0 0,0-1 0 0 0,0-1 1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1.111"/>
    </inkml:context>
    <inkml:brush xml:id="br0">
      <inkml:brushProperty name="width" value="0.05" units="cm"/>
      <inkml:brushProperty name="height" value="0.05" units="cm"/>
      <inkml:brushProperty name="color" value="#E71224"/>
    </inkml:brush>
  </inkml:definitions>
  <inkml:trace contextRef="#ctx0" brushRef="#br0">53 65 10170 0 0,'1'-2'186'0'0,"-1"0"-1"0"0,1 0 0 0 0,0-1 1 0 0,0 1-1 0 0,-1 0 1 0 0,0 0-1 0 0,1 0 1 0 0,-1-1-1 0 0,0 1 0 0 0,0 0 1 0 0,0 0-1 0 0,0 0 1 0 0,0-1-1 0 0,-1 1 0 0 0,1 0 1 0 0,-1 0-1 0 0,1 0 1 0 0,-1 0-1 0 0,-1-4 1 0 0,1 5-195 0 0,0 0 0 0 0,0-1 1 0 0,0 1-1 0 0,0 0 0 0 0,0 0 1 0 0,0 0-1 0 0,0 0 0 0 0,-1 0 1 0 0,1 0-1 0 0,0 0 1 0 0,-1 0-1 0 0,1 0 0 0 0,0 1 1 0 0,-1-1-1 0 0,1 0 0 0 0,-1 1 1 0 0,1-1-1 0 0,-1 1 0 0 0,1 0 1 0 0,-1 0-1 0 0,1-1 1 0 0,-1 1-1 0 0,0 0 0 0 0,1 0 1 0 0,-1 0-1 0 0,1 0 0 0 0,-1 1 1 0 0,1-1-1 0 0,-1 0 1 0 0,-1 1-1 0 0,2 0 31 0 0,1-1 0 0 0,-1 1 1 0 0,0-1-1 0 0,1 1 0 0 0,-1 0 0 0 0,1-1 1 0 0,-1 1-1 0 0,1 0 0 0 0,-1-1 1 0 0,1 1-1 0 0,0 0 0 0 0,-1-1 0 0 0,1 1 1 0 0,0 0-1 0 0,-1 0 0 0 0,1-1 0 0 0,0 1 1 0 0,0 0-1 0 0,0 0 0 0 0,0 0 0 0 0,-1 0 1 0 0,1-1-1 0 0,1 1 0 0 0,-1 0 1 0 0,0 0-1 0 0,0 0 0 0 0,0-1 0 0 0,0 1 1 0 0,1 1-1 0 0,7 34 1005 0 0,-5-24-831 0 0,29 215-275 0 0,-22-151 61 0 0,-7-43-443 0 0,-3 58 1 0 0,-1-37-6898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1.564"/>
    </inkml:context>
    <inkml:brush xml:id="br0">
      <inkml:brushProperty name="width" value="0.05" units="cm"/>
      <inkml:brushProperty name="height" value="0.05" units="cm"/>
      <inkml:brushProperty name="color" value="#E71224"/>
    </inkml:brush>
  </inkml:definitions>
  <inkml:trace contextRef="#ctx0" brushRef="#br0">163 44 11098 0 0,'1'-1'153'0'0,"0"0"1"0"0,-1 0-1 0 0,1 0 0 0 0,0 1 0 0 0,0-1 0 0 0,-1 0 0 0 0,1 0 0 0 0,0 0 0 0 0,-1 0 0 0 0,1 0 0 0 0,-1 0 0 0 0,0 0 0 0 0,1-1 0 0 0,-1 1 0 0 0,0 0 1 0 0,0 0-1 0 0,1-2 0 0 0,-3 2-151 0 0,1 0 0 0 0,-1 0 0 0 0,1 1 0 0 0,-1-1 0 0 0,1 0 0 0 0,-1 0 0 0 0,1 1 0 0 0,-1-1 1 0 0,0 1-1 0 0,1-1 0 0 0,-1 1 0 0 0,-2 0 0 0 0,3-1 1 0 0,-21-4 229 0 0,0 1 0 0 0,0 1-1 0 0,-28 0 1 0 0,49 4-223 0 0,0-1 0 0 0,0 0 0 0 0,0 1 0 0 0,0-1 0 0 0,0 1 0 0 0,0-1 0 0 0,0 1 0 0 0,0 0-1 0 0,0-1 1 0 0,1 1 0 0 0,-1 0 0 0 0,0 0 0 0 0,1 0 0 0 0,-1-1 0 0 0,0 1 0 0 0,1 0 0 0 0,-1 0 0 0 0,1 0 0 0 0,-1 0 0 0 0,1 0-1 0 0,0 0 1 0 0,-1 0 0 0 0,1 0 0 0 0,0 0 0 0 0,0 0 0 0 0,0 2 0 0 0,-6 33-25 0 0,5-29 46 0 0,-1 13-11 0 0,-1 2-25 0 0,0 1 1 0 0,2 37 0 0 0,2-55 2 0 0,-1 1-1 0 0,1-1 1 0 0,-1 0 0 0 0,1 0-1 0 0,1 0 1 0 0,-1 0 0 0 0,1 0 0 0 0,0 0-1 0 0,0 0 1 0 0,0 0 0 0 0,1-1 0 0 0,0 1-1 0 0,0-1 1 0 0,0 1 0 0 0,0-1-1 0 0,1 0 1 0 0,4 3 0 0 0,-5-5 13 0 0,0 0 0 0 0,0-1 0 0 0,1 0 0 0 0,-1 1 0 0 0,0-1 0 0 0,1 0-1 0 0,-1-1 1 0 0,1 1 0 0 0,0-1 0 0 0,-1 1 0 0 0,1-1 0 0 0,-1 0 0 0 0,1 0 0 0 0,0-1 0 0 0,-1 1 0 0 0,1-1 0 0 0,-1 0 0 0 0,1 0 0 0 0,-1 0 0 0 0,0 0 0 0 0,1-1 0 0 0,-1 1 0 0 0,4-3 0 0 0,10-5 359 0 0,-1 0 1 0 0,30-22 0 0 0,-38 24-170 0 0,0-1 0 0 0,0 1 0 0 0,-1-1-1 0 0,0-1 1 0 0,0 1 0 0 0,9-18 0 0 0,-13 23-177 0 0,-1-1 0 0 0,0 0 0 0 0,0 0 0 0 0,0 0 0 0 0,0 0 1 0 0,-1 0-1 0 0,0 0 0 0 0,0-1 0 0 0,0 1 0 0 0,0 0 0 0 0,-1-1 1 0 0,1 1-1 0 0,-1-1 0 0 0,0 1 0 0 0,-1 0 0 0 0,1-1 0 0 0,-1 1 1 0 0,0 0-1 0 0,-1-6 0 0 0,0 7-150 0 0,-1 0 0 0 0,1 0 0 0 0,-1 0 0 0 0,0 0 0 0 0,0 0 0 0 0,0 0 0 0 0,0 1 0 0 0,-1-1 0 0 0,1 1 0 0 0,0 0 0 0 0,-1 0 1 0 0,0 1-1 0 0,1-1 0 0 0,-1 1 0 0 0,0-1 0 0 0,0 1 0 0 0,0 0 0 0 0,0 1 0 0 0,0-1 0 0 0,-6 0 0 0 0,-10 0-1340 0 0,-1 0-1 0 0,-31 2 1 0 0,-6 8-2070 0 0,41-5-1397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2.908"/>
    </inkml:context>
    <inkml:brush xml:id="br0">
      <inkml:brushProperty name="width" value="0.05" units="cm"/>
      <inkml:brushProperty name="height" value="0.05" units="cm"/>
      <inkml:brushProperty name="color" value="#E71224"/>
    </inkml:brush>
  </inkml:definitions>
  <inkml:trace contextRef="#ctx0" brushRef="#br0">0 40 11971 0 0,'2'-4'339'0'0,"0"1"0"0"0,0 0 0 0 0,0-1 0 0 0,0 1 1 0 0,0 0-1 0 0,1 0 0 0 0,-1 0 0 0 0,1 1 0 0 0,0-1 1 0 0,4-3-1 0 0,-7 6-334 0 0,1-1 0 0 0,-1 1 0 0 0,1 0 0 0 0,0 0 0 0 0,-1 0 0 0 0,1-1 0 0 0,-1 1 0 0 0,1 0 0 0 0,-1 0 0 0 0,1 0 0 0 0,0 0 0 0 0,-1 0 1 0 0,1 0-1 0 0,-1 0 0 0 0,1 0 0 0 0,0 0 0 0 0,-1 0 0 0 0,1 0 0 0 0,-1 1 0 0 0,1-1 0 0 0,-1 0 0 0 0,1 0 0 0 0,-1 0 0 0 0,1 1 0 0 0,-1-1 0 0 0,1 1 0 0 0,1 0-8 0 0,-1 1-1 0 0,0-1 0 0 0,0 1 1 0 0,0-1-1 0 0,0 1 1 0 0,0-1-1 0 0,0 1 0 0 0,0 0 1 0 0,0 0-1 0 0,-1 0 1 0 0,1-1-1 0 0,0 4 0 0 0,6 48-1335 0 0,-6-40-1023 0 0,0-1 1 0 0,6 23-1 0 0,-5-28-2620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2.003"/>
    </inkml:context>
    <inkml:brush xml:id="br0">
      <inkml:brushProperty name="width" value="0.05" units="cm"/>
      <inkml:brushProperty name="height" value="0.05" units="cm"/>
      <inkml:brushProperty name="color" value="#E71224"/>
    </inkml:brush>
  </inkml:definitions>
  <inkml:trace contextRef="#ctx0" brushRef="#br0">36 25 8914 0 0,'0'-1'84'0'0,"0"0"0"0"0,0 0 0 0 0,0 0 0 0 0,0 0 0 0 0,0 0 0 0 0,0 0 0 0 0,-1 0 0 0 0,1-1 0 0 0,0 1 0 0 0,-1 0 0 0 0,1 0 0 0 0,-1 0 0 0 0,1 0 1 0 0,-1 0-1 0 0,0 0 0 0 0,1 0 0 0 0,-1 1 0 0 0,0-1 0 0 0,0 0 0 0 0,1 0 0 0 0,-1 0 0 0 0,0 1 0 0 0,-2-2 0 0 0,3 2-68 0 0,0 0 0 0 0,-1 0 1 0 0,1 0-1 0 0,0 0 0 0 0,-1 0 0 0 0,1-1 1 0 0,0 1-1 0 0,-1 0 0 0 0,1 0 0 0 0,0 0 1 0 0,-1 1-1 0 0,1-1 0 0 0,0 0 0 0 0,-1 0 1 0 0,1 0-1 0 0,0 0 0 0 0,0 0 0 0 0,-1 0 1 0 0,1 0-1 0 0,0 0 0 0 0,-1 1 1 0 0,1-1-1 0 0,0 0 0 0 0,0 0 0 0 0,-1 0 1 0 0,1 1-1 0 0,0-1 0 0 0,-1 1 0 0 0,-3 15 558 0 0,-1 65 2021 0 0,2-48-1958 0 0,1 52 0 0 0,3-76-602 0 0,0 0 1 0 0,0 0-1 0 0,1 0 1 0 0,-1-1-1 0 0,2 1 0 0 0,0-1 1 0 0,0 1-1 0 0,0-1 0 0 0,1 0 1 0 0,8 13-1 0 0,-8-16 107 0 0,0-1 0 0 0,1 1-1 0 0,0-1 1 0 0,0 0 0 0 0,0 0 0 0 0,0-1-1 0 0,1 0 1 0 0,-1 1 0 0 0,1-2 0 0 0,0 1 0 0 0,0-1-1 0 0,0 0 1 0 0,0 0 0 0 0,0 0 0 0 0,0-1-1 0 0,1 0 1 0 0,-1 0 0 0 0,0-1 0 0 0,1 0-1 0 0,-1 0 1 0 0,1 0 0 0 0,8-2 0 0 0,-6 1 25 0 0,0-1-1 0 0,-1 1 1 0 0,1-1 0 0 0,0-1 0 0 0,-1 0 0 0 0,1 0 0 0 0,-1 0 0 0 0,0-1 0 0 0,0-1-1 0 0,0 1 1 0 0,-1-1 0 0 0,1-1 0 0 0,-1 1 0 0 0,0-1 0 0 0,8-9 0 0 0,-11 9-166 0 0,0 1 0 0 0,-1-1 0 0 0,1 0 1 0 0,-1 0-1 0 0,0 0 0 0 0,-1 0 0 0 0,0 0 1 0 0,1-1-1 0 0,-2 1 0 0 0,1-1 0 0 0,-1 0 0 0 0,0 1 1 0 0,-1-1-1 0 0,1-7 0 0 0,-2 10-218 0 0,1-1-1 0 0,-1 1 1 0 0,0 0 0 0 0,0 0-1 0 0,0 0 1 0 0,0 0 0 0 0,-1 0-1 0 0,1 1 1 0 0,-1-1 0 0 0,-3-4-1 0 0,2 4-326 0 0,1 1-1 0 0,-1 0 1 0 0,0-1-1 0 0,0 1 1 0 0,-1 0-1 0 0,1 1 1 0 0,-1-1-1 0 0,1 1 1 0 0,-1-1-1 0 0,-7-2 1 0 0,-14-5-2933 0 0,-1 2-3392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4.155"/>
    </inkml:context>
    <inkml:brush xml:id="br0">
      <inkml:brushProperty name="width" value="0.05" units="cm"/>
      <inkml:brushProperty name="height" value="0.05" units="cm"/>
      <inkml:brushProperty name="color" value="#E71224"/>
    </inkml:brush>
  </inkml:definitions>
  <inkml:trace contextRef="#ctx0" brushRef="#br0">405 70 6633 0 0,'0'-3'111'0'0,"-1"1"-1"0"0,1-1 0 0 0,-1 0 0 0 0,1 0 0 0 0,-1 0 0 0 0,0 1 0 0 0,0-1 0 0 0,0 1 1 0 0,-1-1-1 0 0,1 1 0 0 0,-1-1 0 0 0,1 1 0 0 0,-1 0 0 0 0,0-1 0 0 0,0 1 0 0 0,0 0 0 0 0,0 0 1 0 0,0 0-1 0 0,0 1 0 0 0,0-1 0 0 0,-1 1 0 0 0,1-1 0 0 0,-1 1 0 0 0,1 0 0 0 0,-1-1 1 0 0,0 1-1 0 0,1 1 0 0 0,-6-2 0 0 0,-3-1 281 0 0,0 1-1 0 0,0 0 1 0 0,-1 0-1 0 0,1 2 1 0 0,0-1 0 0 0,-14 2-1 0 0,17 0-378 0 0,1 1 1 0 0,-1 0-1 0 0,1 0 0 0 0,-1 0 0 0 0,1 1 0 0 0,0 0 0 0 0,0 1 1 0 0,0-1-1 0 0,0 1 0 0 0,0 1 0 0 0,1-1 0 0 0,0 1 0 0 0,0 0 0 0 0,0 1 1 0 0,1-1-1 0 0,0 1 0 0 0,0 0 0 0 0,0 1 0 0 0,0-1 0 0 0,-4 12 0 0 0,5-12-31 0 0,1 0-1 0 0,0 1 1 0 0,0-1-1 0 0,1 1 0 0 0,0 0 1 0 0,0 0-1 0 0,0 0 1 0 0,1 0-1 0 0,0 0 0 0 0,0 0 1 0 0,1 0-1 0 0,0 0 0 0 0,1 1 1 0 0,-1-1-1 0 0,1 0 1 0 0,0 0-1 0 0,1 0 0 0 0,0 0 1 0 0,0 0-1 0 0,1-1 1 0 0,-1 1-1 0 0,7 9 0 0 0,7 6 132 0 0,2-1-1 0 0,1 0 0 0 0,0-2 0 0 0,43 33 1 0 0,31 31 71 0 0,-73-61-202 0 0,0 2 0 0 0,32 49 0 0 0,-46-63 15 0 0,-1 0-1 0 0,0 0 0 0 0,0 0 0 0 0,-1 0 0 0 0,0 1 0 0 0,-1 0 0 0 0,0 0 0 0 0,-1 0 0 0 0,0 0 0 0 0,0 0 0 0 0,-1 15 0 0 0,-1-22 10 0 0,-1 0 0 0 0,1 0-1 0 0,-1 0 1 0 0,0 0-1 0 0,0 0 1 0 0,-1 0-1 0 0,1 0 1 0 0,-1 0 0 0 0,0-1-1 0 0,0 1 1 0 0,0-1-1 0 0,0 1 1 0 0,-1-1-1 0 0,1 0 1 0 0,-6 5 0 0 0,3-3 15 0 0,-2 0 0 0 0,1 0 1 0 0,0-1-1 0 0,-1 0 1 0 0,0 0-1 0 0,0-1 0 0 0,-13 5 1 0 0,-5-1 43 0 0,0-1 1 0 0,0-1 0 0 0,-50 3-1 0 0,59-7 44 0 0,-1 0 0 0 0,0-1 0 0 0,1 0-1 0 0,-1-2 1 0 0,1 0 0 0 0,-20-5 0 0 0,30 5 20 0 0,1 1 1 0 0,0-1 0 0 0,0 0-1 0 0,0-1 1 0 0,0 0-1 0 0,0 1 1 0 0,1-1 0 0 0,-1-1-1 0 0,1 1 1 0 0,0-1 0 0 0,0 1-1 0 0,0-1 1 0 0,0-1-1 0 0,1 1 1 0 0,0 0 0 0 0,0-1-1 0 0,0 1 1 0 0,0-1 0 0 0,1 0-1 0 0,-1 0 1 0 0,1 0-1 0 0,-1-7 1 0 0,0 4-1 0 0,1 1 0 0 0,1-1 0 0 0,-1 1 0 0 0,1-1 0 0 0,0 1 0 0 0,1-1 0 0 0,0 0 0 0 0,0 1 0 0 0,1-1 0 0 0,2-12 0 0 0,-1 15-71 0 0,0 0-1 0 0,0 1 1 0 0,0-1 0 0 0,0 1 0 0 0,1 0 0 0 0,0 0-1 0 0,0 0 1 0 0,0 0 0 0 0,0 0 0 0 0,1 1-1 0 0,-1-1 1 0 0,1 1 0 0 0,0 0 0 0 0,0 0 0 0 0,0 0-1 0 0,0 1 1 0 0,9-4 0 0 0,61-26-431 0 0,-8 5-4006 0 0,-53 21 1992 0 0,-1-1 0 0 0,1 0-1 0 0,12-12 1 0 0,-5 2-2924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4.980"/>
    </inkml:context>
    <inkml:brush xml:id="br0">
      <inkml:brushProperty name="width" value="0.05" units="cm"/>
      <inkml:brushProperty name="height" value="0.05" units="cm"/>
      <inkml:brushProperty name="color" value="#E71224"/>
    </inkml:brush>
  </inkml:definitions>
  <inkml:trace contextRef="#ctx0" brushRef="#br0">262 43 7242 0 0,'-1'-4'309'0'0,"1"1"0"0"0,0 0 0 0 0,0 0 0 0 0,0 0 1 0 0,1 0-1 0 0,-1 0 0 0 0,1 0 0 0 0,0 0 0 0 0,0 0 0 0 0,0 0 1 0 0,0 1-1 0 0,2-5 0 0 0,-3 7-314 0 0,0 0 0 0 0,1 0-1 0 0,-1 0 1 0 0,0 0 0 0 0,1 1 0 0 0,-1-1-1 0 0,0 0 1 0 0,0 0 0 0 0,1 0 0 0 0,-1 0-1 0 0,0 0 1 0 0,1 0 0 0 0,-1 0 0 0 0,0 1-1 0 0,0-1 1 0 0,1 0 0 0 0,-1 0 0 0 0,0 0-1 0 0,0 1 1 0 0,0-1 0 0 0,1 0 0 0 0,-1 0-1 0 0,0 1 1 0 0,0-1 0 0 0,0 0 0 0 0,0 0-1 0 0,1 1 1 0 0,-1-1 0 0 0,0 0 0 0 0,0 1-1 0 0,0-1 1 0 0,0 0 0 0 0,0 0 0 0 0,0 1-1 0 0,0-1 1 0 0,0 0 0 0 0,0 1 0 0 0,0-1-1 0 0,0 0 1 0 0,0 1 0 0 0,0-1 0 0 0,0 0-1 0 0,0 0 1 0 0,0 1 0 0 0,0-1 0 0 0,-1 0-1 0 0,1 1 1 0 0,0-1 0 0 0,0 0 0 0 0,0 0-1 0 0,0 1 1 0 0,-1-1 0 0 0,1 0 0 0 0,0 0-1 0 0,0 0 1 0 0,0 1 0 0 0,-1-1 0 0 0,1 0-1 0 0,0 0 1 0 0,0 0 0 0 0,-1 0 0 0 0,1 1-1 0 0,-15 14 28 0 0,6-9 98 0 0,0-1-1 0 0,0 1 1 0 0,1 1 0 0 0,0 0 0 0 0,1 0 0 0 0,-1 0-1 0 0,1 1 1 0 0,1 0 0 0 0,-9 14 0 0 0,-6 12-197 0 0,-18 39 1 0 0,34-62 96 0 0,-15 35-62 0 0,2 0 1 0 0,2 1-1 0 0,2 1 0 0 0,2 0 0 0 0,3 1 0 0 0,1 0 0 0 0,3 1 1 0 0,2-1-1 0 0,2 1 0 0 0,10 95 0 0 0,-8-137 61 0 0,1 1 0 0 0,-1-1 1 0 0,1 0-1 0 0,1 1 0 0 0,0-1 0 0 0,0 0 0 0 0,0-1 0 0 0,1 1 0 0 0,0 0 1 0 0,1-1-1 0 0,0 0 0 0 0,0 0 0 0 0,9 10 0 0 0,-5-9 27 0 0,1 0 0 0 0,0-1-1 0 0,0 1 1 0 0,1-2-1 0 0,0 0 1 0 0,0 0 0 0 0,0-1-1 0 0,22 7 1 0 0,-15-6-490 0 0,0-1 0 0 0,0-1 0 0 0,1-1 0 0 0,0-1 0 0 0,34 1 0 0 0,-36-4-812 0 0,0 0 0 0 0,0-1 0 0 0,29-8 0 0 0,-14 0-3284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5.630"/>
    </inkml:context>
    <inkml:brush xml:id="br0">
      <inkml:brushProperty name="width" value="0.05" units="cm"/>
      <inkml:brushProperty name="height" value="0.05" units="cm"/>
      <inkml:brushProperty name="color" value="#E71224"/>
    </inkml:brush>
  </inkml:definitions>
  <inkml:trace contextRef="#ctx0" brushRef="#br0">192 14 6433 0 0,'-5'-4'1394'0'0,"5"3"-1335"0"0,0 0 1 0 0,-1 1-1 0 0,1-1 0 0 0,-1 0 1 0 0,1 1-1 0 0,-1-1 0 0 0,1 1 0 0 0,-1-1 1 0 0,0 1-1 0 0,1-1 0 0 0,-1 1 1 0 0,1-1-1 0 0,-1 1 0 0 0,0 0 0 0 0,0-1 1 0 0,1 1-1 0 0,-1 0 0 0 0,0 0 0 0 0,1 0 1 0 0,-1-1-1 0 0,0 1 0 0 0,0 0 1 0 0,1 0-1 0 0,-1 0 0 0 0,0 0 0 0 0,0 0 1 0 0,0 0-1 0 0,1 0 0 0 0,-1 1 1 0 0,0-1-1 0 0,0 0 0 0 0,1 0 0 0 0,-1 0 1 0 0,0 1-1 0 0,1-1 0 0 0,-1 1 0 0 0,0-1 1 0 0,1 0-1 0 0,-1 1 0 0 0,0-1 1 0 0,0 2-1 0 0,-7 2 46 0 0,1 1-1 0 0,-1 0 1 0 0,1 0 0 0 0,0 1 0 0 0,1 0-1 0 0,-1 0 1 0 0,1 1 0 0 0,1 0 0 0 0,-1 0-1 0 0,1 0 1 0 0,0 1 0 0 0,-6 14-1 0 0,-3 11-108 0 0,1 1 0 0 0,2 0-1 0 0,2 1 1 0 0,1 0-1 0 0,-4 48 1 0 0,10-56-8 0 0,0 0-1 0 0,2 0 1 0 0,2 0 0 0 0,0 0-1 0 0,2 0 1 0 0,0-1-1 0 0,15 47 1 0 0,-18-70 30 0 0,0 0-1 0 0,0 0 1 0 0,0 0-1 0 0,1 0 1 0 0,-1 0 0 0 0,1 0-1 0 0,-1 0 1 0 0,1 0-1 0 0,0 0 1 0 0,0-1 0 0 0,1 1-1 0 0,-1-1 1 0 0,0 0-1 0 0,1 0 1 0 0,-1 0 0 0 0,1 0-1 0 0,0 0 1 0 0,0 0-1 0 0,0-1 1 0 0,-1 1-1 0 0,2-1 1 0 0,-1 0 0 0 0,0 0-1 0 0,4 1 1 0 0,0-1-57 0 0,0-1 0 0 0,0 0 0 0 0,0-1 0 0 0,0 0 0 0 0,0 0 0 0 0,0 0 0 0 0,0-1 0 0 0,0 0 0 0 0,-1 0 0 0 0,9-5 0 0 0,9-3-1003 0 0,-1-1 0 0 0,-1-2 0 0 0,0 0 1 0 0,31-25-1 0 0,-35 22-3961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6.095"/>
    </inkml:context>
    <inkml:brush xml:id="br0">
      <inkml:brushProperty name="width" value="0.05" units="cm"/>
      <inkml:brushProperty name="height" value="0.05" units="cm"/>
      <inkml:brushProperty name="color" value="#E71224"/>
    </inkml:brush>
  </inkml:definitions>
  <inkml:trace contextRef="#ctx0" brushRef="#br0">0 0 6025 0 0,'46'24'4207'0'0,"-35"-20"-3967"0"0,0 0 0 0 0,-1 0 0 0 0,1-1 0 0 0,0 0 1 0 0,0-1-1 0 0,1 0 0 0 0,-1-1 0 0 0,0 0 1 0 0,21-1-1 0 0,5-3 42 0 0,60-14-1 0 0,-47 7-46 0 0,-33 8-1339 0 0,1 1-1 0 0,0 1 1 0 0,-1 1-1 0 0,1 0 1 0 0,18 4-1 0 0,-34-5 1012 0 0,14 2-4811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6.510"/>
    </inkml:context>
    <inkml:brush xml:id="br0">
      <inkml:brushProperty name="width" value="0.05" units="cm"/>
      <inkml:brushProperty name="height" value="0.05" units="cm"/>
      <inkml:brushProperty name="color" value="#E71224"/>
    </inkml:brush>
  </inkml:definitions>
  <inkml:trace contextRef="#ctx0" brushRef="#br0">653 166 8554 0 0,'0'-1'42'0'0,"-1"0"1"0"0,1 0-1 0 0,0 0 0 0 0,-1 0 1 0 0,1 0-1 0 0,-1 0 0 0 0,1 0 1 0 0,-1 0-1 0 0,1 0 0 0 0,-1 0 1 0 0,0 1-1 0 0,1-1 0 0 0,-1 0 1 0 0,0 0-1 0 0,0 1 0 0 0,0-1 1 0 0,1 0-1 0 0,-1 1 0 0 0,0-1 1 0 0,0 1-1 0 0,0-1 0 0 0,0 1 1 0 0,0-1-1 0 0,0 1 0 0 0,0 0 1 0 0,0-1-1 0 0,0 1 0 0 0,0 0 1 0 0,0 0-1 0 0,-1 0 0 0 0,-1 0 1 0 0,-45-1-610 0 0,29 2 436 0 0,-27-7 141 0 0,1-2 1 0 0,0-2-1 0 0,1-1 0 0 0,-53-22 0 0 0,-17-4 201 0 0,-7 6-581 0 0,75 21-2334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6.901"/>
    </inkml:context>
    <inkml:brush xml:id="br0">
      <inkml:brushProperty name="width" value="0.05" units="cm"/>
      <inkml:brushProperty name="height" value="0.05" units="cm"/>
      <inkml:brushProperty name="color" value="#E71224"/>
    </inkml:brush>
  </inkml:definitions>
  <inkml:trace contextRef="#ctx0" brushRef="#br0">55 13 15523 0 0,'4'-13'2389'0'0,"-10"13"-2298"0"0,5 2-185 0 0,-1-1 1 0 0,1 0 0 0 0,0 0 0 0 0,-1 1 0 0 0,1-1 0 0 0,0 1-1 0 0,0-1 1 0 0,0 1 0 0 0,0-1 0 0 0,0 1 0 0 0,1 0 0 0 0,-1-1-1 0 0,-1 4 1 0 0,1 8 0 0 0,0-1-1 0 0,1 0 0 0 0,0 0 1 0 0,0 1-1 0 0,4 17 0 0 0,-2-17 22 0 0,0-1-1 0 0,-1 1 0 0 0,-1 0 0 0 0,0 0 0 0 0,-2 15 0 0 0,-15 37-1081 0 0,10-42-217 0 0,1 0 1 0 0,-4 31 0 0 0,9-47 1099 0 0,1-1 0 0 0,0 1-1 0 0,0-1 1 0 0,0 1 0 0 0,1-1 0 0 0,0 0 0 0 0,0 1-1 0 0,0-1 1 0 0,1 0 0 0 0,0 0 0 0 0,1 0 0 0 0,-1 0 0 0 0,5 7-1 0 0,0-3-4757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7.261"/>
    </inkml:context>
    <inkml:brush xml:id="br0">
      <inkml:brushProperty name="width" value="0.05" units="cm"/>
      <inkml:brushProperty name="height" value="0.05" units="cm"/>
      <inkml:brushProperty name="color" value="#E71224"/>
    </inkml:brush>
  </inkml:definitions>
  <inkml:trace contextRef="#ctx0" brushRef="#br0">51 22 10210 0 0,'23'-18'4017'0'0,"-22"18"-4014"0"0,-1 0 0 0 0,0 0-1 0 0,0-1 1 0 0,1 1 0 0 0,-1 0 0 0 0,0 0 0 0 0,0-1-1 0 0,1 1 1 0 0,-1 0 0 0 0,0 0 0 0 0,1 0 0 0 0,-1-1-1 0 0,0 1 1 0 0,1 0 0 0 0,-1 0 0 0 0,0 0 0 0 0,1 0-1 0 0,-1 0 1 0 0,1 0 0 0 0,-1 0 0 0 0,0 0 0 0 0,1 0-1 0 0,-1 0 1 0 0,0 0 0 0 0,1 0 0 0 0,-1 0 0 0 0,0 0 0 0 0,1 0-1 0 0,-1 0 1 0 0,1 0 0 0 0,-1 0 0 0 0,0 1 0 0 0,1-1-1 0 0,-1 0 1 0 0,0 0 0 0 0,0 0 0 0 0,1 1 0 0 0,-1-1-1 0 0,0 0 1 0 0,1 0 0 0 0,-1 1 0 0 0,0-1 0 0 0,0 0-1 0 0,0 1 1 0 0,1-1 0 0 0,-1 0 0 0 0,0 1 0 0 0,0-1 0 0 0,0 0-1 0 0,0 1 1 0 0,0-1 0 0 0,1 0 0 0 0,-1 1 0 0 0,0-1-1 0 0,0 0 1 0 0,0 1 0 0 0,0-1 0 0 0,0 0 0 0 0,0 1-1 0 0,0-1 1 0 0,0 1 0 0 0,0-1 0 0 0,0 0 0 0 0,-1 1-1 0 0,1-1 1 0 0,0 1 0 0 0,-6 31-70 0 0,-15 43 0 0 0,1-1 0 0 0,13-44-195 0 0,-6 25 385 0 0,-6 63 0 0 0,18-103-755 0 0,0 1 0 0 0,0-1-1 0 0,2 1 1 0 0,0 0 0 0 0,1-1-1 0 0,0 1 1 0 0,1-1-1 0 0,10 30 1 0 0,4-19-1847 0 0,-7-15-2509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47.653"/>
    </inkml:context>
    <inkml:brush xml:id="br0">
      <inkml:brushProperty name="width" value="0.05" units="cm"/>
      <inkml:brushProperty name="height" value="0.05" units="cm"/>
      <inkml:brushProperty name="color" value="#E71224"/>
    </inkml:brush>
  </inkml:definitions>
  <inkml:trace contextRef="#ctx0" brushRef="#br0">157 331 13715 0 0,'4'-7'2037'0'0,"4"-19"53"0"0,-13 19-2594 0 0,-13 11-92 0 0,6 2 295 0 0,0 1 1 0 0,1 0-1 0 0,-1 1 0 0 0,1 1 0 0 0,-18 18 1 0 0,-14 9 400 0 0,42-35-89 0 0,0 0 0 0 0,0-1 1 0 0,0 1-1 0 0,0 0 0 0 0,0 0 0 0 0,0 0 1 0 0,0 0-1 0 0,0-1 0 0 0,0 1 1 0 0,0 1-1 0 0,1-1 0 0 0,-1 0 0 0 0,1 0 1 0 0,-1 0-1 0 0,0 0 0 0 0,1 0 0 0 0,0 1 1 0 0,-1-1-1 0 0,1 0 0 0 0,0 0 0 0 0,-1 0 1 0 0,1 1-1 0 0,0-1 0 0 0,0 0 0 0 0,0 1 1 0 0,0-1-1 0 0,1 2 0 0 0,0-1-3 0 0,0 1 1 0 0,0-1-1 0 0,0 0 0 0 0,1 0 0 0 0,-1 0 1 0 0,1 0-1 0 0,-1 0 0 0 0,1 0 0 0 0,0 0 0 0 0,0-1 1 0 0,0 1-1 0 0,0-1 0 0 0,3 2 0 0 0,1 1 26 0 0,1 0 0 0 0,0 0 1 0 0,0-1-1 0 0,0 0 0 0 0,1-1 0 0 0,-1 1 0 0 0,1-1 0 0 0,14 1 0 0 0,-17-3 33 0 0,1 0 0 0 0,-1-1 0 0 0,1 0 0 0 0,-1 0 0 0 0,1-1 0 0 0,-1 0 0 0 0,1 1 0 0 0,-1-2 0 0 0,0 1 0 0 0,0-1 0 0 0,0 1 0 0 0,-1-1 0 0 0,1-1 0 0 0,0 1 0 0 0,-1-1 0 0 0,0 0 0 0 0,0 0 0 0 0,0 0 0 0 0,-1 0 0 0 0,1 0 0 0 0,-1-1 0 0 0,5-8 0 0 0,-6 9-62 0 0,0-1 0 0 0,0 1 0 0 0,-1 0 0 0 0,1-1 1 0 0,-1 1-1 0 0,0-1 0 0 0,0 1 0 0 0,0-1 0 0 0,-1 1 0 0 0,0-1 0 0 0,0 0 1 0 0,0 1-1 0 0,0-1 0 0 0,-1 0 0 0 0,1 1 0 0 0,-1-1 0 0 0,-1 1 0 0 0,1-1 1 0 0,0 1-1 0 0,-1 0 0 0 0,0 0 0 0 0,0-1 0 0 0,0 1 0 0 0,-1 0 0 0 0,0 1 1 0 0,1-1-1 0 0,-1 0 0 0 0,-4-3 0 0 0,3 3-82 0 0,-1 0 0 0 0,1 1-1 0 0,-1-1 1 0 0,0 1 0 0 0,0 0 0 0 0,-8-3 0 0 0,11 5-120 0 0,1 0 0 0 0,0 1 0 0 0,-1-1 0 0 0,1 1 0 0 0,-1-1 0 0 0,1 1 0 0 0,0-1 0 0 0,-1 1 0 0 0,1 0 0 0 0,-1 0 0 0 0,1 0 0 0 0,-1 0 1 0 0,1 0-1 0 0,-1 0 0 0 0,1 0 0 0 0,-1 0 0 0 0,1 1 0 0 0,-1-1 0 0 0,1 1 0 0 0,-1-1 0 0 0,1 1 0 0 0,0-1 0 0 0,-1 1 0 0 0,1 0 0 0 0,0 0 0 0 0,-1-1 0 0 0,1 1 0 0 0,0 0 1 0 0,0 0-1 0 0,-1 2 0 0 0,-1 8-3648 0 0</inkml:trace>
  <inkml:trace contextRef="#ctx0" brushRef="#br0" timeOffset="1">606 6 14219 0 0,'2'0'98'0'0,"-1"-1"1"0"0,1 0-1 0 0,-1 0 1 0 0,1 1-1 0 0,0-1 0 0 0,-1 1 1 0 0,1-1-1 0 0,0 1 0 0 0,-1 0 1 0 0,1-1-1 0 0,0 1 1 0 0,0 0-1 0 0,-1 0 0 0 0,1 0 1 0 0,0 1-1 0 0,0-1 1 0 0,-1 0-1 0 0,1 1 0 0 0,0-1 1 0 0,-1 1-1 0 0,1-1 0 0 0,0 1 1 0 0,-1 0-1 0 0,1 0 1 0 0,-1 0-1 0 0,1 0 0 0 0,-1 0 1 0 0,1 0-1 0 0,-1 0 0 0 0,0 0 1 0 0,0 0-1 0 0,0 1 1 0 0,1-1-1 0 0,-1 1 0 0 0,1 2 1 0 0,5 7-277 0 0,0 0 0 0 0,-1 1 1 0 0,9 23-1 0 0,-6-13 442 0 0,6 13-276 0 0,-1 0-1 0 0,-1 2 0 0 0,-2 0 0 0 0,-2 0 0 0 0,-2 0 1 0 0,-1 1-1 0 0,-1 1 0 0 0,-2 60 0 0 0,-4-75-183 0 0,-2 1 1 0 0,0 0-1 0 0,-2-1 0 0 0,0 0 1 0 0,-2 0-1 0 0,-11 25 0 0 0,11-31-376 0 0,-2 0-1 0 0,0-1 1 0 0,-2 0 0 0 0,1-1 0 0 0,-2 0-1 0 0,0-1 1 0 0,-1 0 0 0 0,-21 18-1 0 0,-20 9-1998 0 0,-11 0-3400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1.595"/>
    </inkml:context>
    <inkml:brush xml:id="br0">
      <inkml:brushProperty name="width" value="0.05" units="cm"/>
      <inkml:brushProperty name="height" value="0.05" units="cm"/>
      <inkml:brushProperty name="color" value="#E71224"/>
    </inkml:brush>
  </inkml:definitions>
  <inkml:trace contextRef="#ctx0" brushRef="#br0">5220 4 4521 0 0,'4'-3'4275'0'0,"-5"4"-3288"0"0,-9 8-1176 0 0,-245 110 936 0 0,29-15 274 0 0,-182 102-1155 0 0,-11-47 809 0 0,96-43-306 0 0,-285 123 499 0 0,153-62-750 0 0,218-86-165 0 0,47-16-14 0 0,3 8 0 0 0,-197 120 0 0 0,331-172 93 0 0,-2-3 0 0 0,-58 21 0 0 0,-121 33 513 0 0,127-48-48 0 0,-166 79 0 0 0,170-57-433 0 0,-110 51-273 0 0,186-96 240 0 0,-1-1-1 0 0,0-1 1 0 0,0-2 0 0 0,-1 0-1 0 0,0-2 1 0 0,-29 1-1 0 0,-13 2-771 0 0,23 0-3104 0 0,24-4-64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8.279"/>
    </inkml:context>
    <inkml:brush xml:id="br0">
      <inkml:brushProperty name="width" value="0.05" units="cm"/>
      <inkml:brushProperty name="height" value="0.05" units="cm"/>
      <inkml:brushProperty name="color" value="#E71224"/>
    </inkml:brush>
  </inkml:definitions>
  <inkml:trace contextRef="#ctx0" brushRef="#br0">189 4 7258 0 0,'-3'-1'572'0'0,"-1"0"1"0"0,1 0 0 0 0,0 1 0 0 0,-1 0 0 0 0,1-1 0 0 0,-1 1 0 0 0,1 1-1 0 0,-1-1 1 0 0,-3 1 0 0 0,1 0-497 0 0,1 0 0 0 0,-1 1 0 0 0,1 0-1 0 0,0 0 1 0 0,0 0 0 0 0,0 1 0 0 0,0-1 0 0 0,0 1-1 0 0,1 0 1 0 0,-1 0 0 0 0,1 1 0 0 0,0 0 0 0 0,0-1-1 0 0,0 1 1 0 0,-3 5 0 0 0,5-4 68 0 0,1 0 0 0 0,1 1 0 0 0,-1-1 0 0 0,1 0 0 0 0,0 0 0 0 0,0 0 0 0 0,0 0 0 0 0,1 0 0 0 0,1 9 0 0 0,0-2-101 0 0,131 1007-955 0 0,-72-571 1571 0 0,-23-144-378 0 0,-28-236-23 0 0,-1 96-1 0 0,-9-141-146 0 0,0-1 0 0 0,-2 1-1 0 0,-1-1 1 0 0,-1 1-1 0 0,-1-1 1 0 0,-1-1 0 0 0,-1 1-1 0 0,-11 26 1 0 0,16-44-71 0 0,0 0-1 0 0,-1-1 1 0 0,1 1 0 0 0,-1 0-1 0 0,1-1 1 0 0,-1 1 0 0 0,0-1-1 0 0,0 0 1 0 0,-1 0 0 0 0,1 0-1 0 0,-1-1 1 0 0,1 1 0 0 0,-1-1-1 0 0,0 0 1 0 0,0 0 0 0 0,0 0-1 0 0,0 0 1 0 0,0-1 0 0 0,0 0-1 0 0,-1 0 1 0 0,1 0 0 0 0,-6 1-1 0 0,4-2-37 0 0,0 0-1 0 0,1-1 0 0 0,-1 1 0 0 0,0-1 0 0 0,1 0 0 0 0,-1 0 0 0 0,1-1 0 0 0,-1 0 0 0 0,1 0 0 0 0,0 0 0 0 0,-1 0 0 0 0,1-1 1 0 0,0 0-1 0 0,1 0 0 0 0,-1 0 0 0 0,-7-7 0 0 0,4 1-330 0 0,0 1 1 0 0,0-1-1 0 0,1-1 1 0 0,0 1-1 0 0,1-1 1 0 0,-6-12-1 0 0,2 0-3750 0 0,-15-45 0 0 0,20 48-1287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3.371"/>
    </inkml:context>
    <inkml:brush xml:id="br0">
      <inkml:brushProperty name="width" value="0.05" units="cm"/>
      <inkml:brushProperty name="height" value="0.05" units="cm"/>
      <inkml:brushProperty name="color" value="#E71224"/>
    </inkml:brush>
  </inkml:definitions>
  <inkml:trace contextRef="#ctx0" brushRef="#br0">1 49 12355 0 0,'0'-2'248'0'0,"1"0"1"0"0,0 0-1 0 0,0 0 1 0 0,0 0 0 0 0,0 0-1 0 0,1 1 1 0 0,-1-1 0 0 0,0 0-1 0 0,1 1 1 0 0,-1-1-1 0 0,3-1 1 0 0,-4 3-249 0 0,1 0 1 0 0,0 1-1 0 0,0-1 1 0 0,-1 0-1 0 0,1 0 1 0 0,0 1-1 0 0,-1-1 0 0 0,1 1 1 0 0,0-1-1 0 0,-1 0 1 0 0,1 1-1 0 0,-1-1 1 0 0,1 1-1 0 0,0 0 0 0 0,-1-1 1 0 0,1 1-1 0 0,-1-1 1 0 0,0 1-1 0 0,1 0 1 0 0,-1-1-1 0 0,0 1 0 0 0,1 0 1 0 0,-1-1-1 0 0,0 1 1 0 0,0 0-1 0 0,1 0 1 0 0,-1-1-1 0 0,0 1 0 0 0,0 0 1 0 0,0 1-1 0 0,6 15-42 0 0,0 0 0 0 0,-1 0-1 0 0,-1 1 1 0 0,-1 0 0 0 0,0 0-1 0 0,-1 0 1 0 0,-2 0 0 0 0,1 0-1 0 0,-2 0 1 0 0,-4 25 0 0 0,-1 25 14 0 0,26-95-479 0 0,20-60 973 0 0,64-103 0 0 0,-90 175-457 0 0,-14 15-13 0 0,1 0-1 0 0,-1-1 1 0 0,0 1 0 0 0,1 0 0 0 0,-1 0 0 0 0,0 0-1 0 0,1 0 1 0 0,-1 0 0 0 0,0 0 0 0 0,1 0 0 0 0,-1 0-1 0 0,1 1 1 0 0,-1-1 0 0 0,0 0 0 0 0,1 0 0 0 0,-1 0-1 0 0,0 0 1 0 0,1 0 0 0 0,-1 0 0 0 0,0 1 0 0 0,1-1-1 0 0,-1 0 1 0 0,0 0 0 0 0,0 1 0 0 0,1-1 0 0 0,-1 0 0 0 0,0 0-1 0 0,0 1 1 0 0,1-1 0 0 0,1 4-16 0 0,0 0 1 0 0,-1 0-1 0 0,1-1 1 0 0,-1 1-1 0 0,0 0 1 0 0,0 0-1 0 0,1 5 1 0 0,-1 9 7 0 0,0 1 0 0 0,0 0 1 0 0,-2-1-1 0 0,-1 1 0 0 0,0 0 0 0 0,-1-1 1 0 0,-1 0-1 0 0,-1 0 0 0 0,0 0 0 0 0,-13 29 1 0 0,28-73 46 0 0,45-97 354 0 0,-44 99-321 0 0,1 2 1 0 0,2 0 0 0 0,25-33-1 0 0,-39 54-73 0 0,0 0 1 0 0,1 1-1 0 0,-1-1 0 0 0,1 1 0 0 0,-1-1 0 0 0,1 0 0 0 0,-1 1 1 0 0,1-1-1 0 0,-1 1 0 0 0,1-1 0 0 0,-1 1 0 0 0,1-1 0 0 0,0 1 0 0 0,-1-1 1 0 0,1 1-1 0 0,0 0 0 0 0,-1-1 0 0 0,1 1 0 0 0,0 0 0 0 0,-1 0 1 0 0,1-1-1 0 0,0 1 0 0 0,0 0 0 0 0,-1 0 0 0 0,1 0 0 0 0,0 0 0 0 0,0 0 1 0 0,-1 0-1 0 0,1 0 0 0 0,0 0 0 0 0,1 1 0 0 0,-1 0-3 0 0,0 0 1 0 0,0 0-1 0 0,-1 0 0 0 0,1 1 0 0 0,0-1 0 0 0,-1 0 1 0 0,1 1-1 0 0,-1-1 0 0 0,1 0 0 0 0,-1 1 0 0 0,1-1 1 0 0,-1 1-1 0 0,0-1 0 0 0,0 3 0 0 0,-1 55-86 0 0,-19 33 28 0 0,15-75-159 0 0,0 1-1 0 0,2 0 0 0 0,-1 0 0 0 0,2 0 1 0 0,1 0-1 0 0,0 1 0 0 0,3 34 1 0 0,0-47-490 0 0,0 0 0 0 0,0 0-1 0 0,0 0 1 0 0,0-1 0 0 0,1 1 0 0 0,6 8 0 0 0,-1-1-4780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3.912"/>
    </inkml:context>
    <inkml:brush xml:id="br0">
      <inkml:brushProperty name="width" value="0.05" units="cm"/>
      <inkml:brushProperty name="height" value="0.05" units="cm"/>
      <inkml:brushProperty name="color" value="#E71224"/>
    </inkml:brush>
  </inkml:definitions>
  <inkml:trace contextRef="#ctx0" brushRef="#br0">483 32 5257 0 0,'0'-1'99'0'0,"0"0"1"0"0,0 0-1 0 0,0 0 0 0 0,0-1 1 0 0,0 1-1 0 0,0 0 0 0 0,0 0 1 0 0,0 0-1 0 0,0 0 0 0 0,0 0 1 0 0,-1 0-1 0 0,1 0 0 0 0,-1 0 0 0 0,1 0 1 0 0,0 0-1 0 0,-1 0 0 0 0,0 0 1 0 0,1 0-1 0 0,-1 0 0 0 0,0 0 1 0 0,1 0-1 0 0,-1 0 0 0 0,0 1 0 0 0,0-1 1 0 0,0 0-1 0 0,1 0 0 0 0,-1 1 1 0 0,0-1-1 0 0,0 1 0 0 0,0-1 1 0 0,0 1-1 0 0,0-1 0 0 0,0 1 1 0 0,0 0-1 0 0,-1-1 0 0 0,1 1 0 0 0,0 0 1 0 0,0 0-1 0 0,0 0 0 0 0,0 0 1 0 0,0 0-1 0 0,0 0 0 0 0,0 0 1 0 0,0 0-1 0 0,-1 0 0 0 0,0 1 1 0 0,-8 2-89 0 0,1 0 1 0 0,0 0-1 0 0,0 1 1 0 0,-14 7 0 0 0,6-3 124 0 0,-28 8-74 0 0,-79 17-1 0 0,76-22-42 0 0,-63 22 1 0 0,108-32-16 0 0,0 1 0 0 0,0-1 1 0 0,0 0-1 0 0,0 1 0 0 0,1-1 0 0 0,-1 1 1 0 0,0 0-1 0 0,1 0 0 0 0,-1 0 1 0 0,-3 4-1 0 0,6-5 2 0 0,0-1 1 0 0,-1 1-1 0 0,1-1 1 0 0,0 0-1 0 0,0 1 1 0 0,0-1-1 0 0,-1 1 1 0 0,1-1-1 0 0,0 1 0 0 0,0-1 1 0 0,0 1-1 0 0,0-1 1 0 0,0 1-1 0 0,0-1 1 0 0,0 1-1 0 0,0-1 1 0 0,0 1-1 0 0,0-1 1 0 0,0 1-1 0 0,1-1 1 0 0,-1 1-1 0 0,0-1 0 0 0,0 1 1 0 0,0-1-1 0 0,1 2 1 0 0,0-1 18 0 0,0 0 1 0 0,1 1 0 0 0,-1-1-1 0 0,0 0 1 0 0,1 0 0 0 0,-1 0-1 0 0,1 0 1 0 0,-1 0 0 0 0,1 0-1 0 0,0 0 1 0 0,1 0 0 0 0,10 4-38 0 0,-1-1 0 0 0,1 0 0 0 0,-1 0 0 0 0,1-2 0 0 0,0 1 0 0 0,0-2 0 0 0,0 0 0 0 0,0 0 0 0 0,22-3 0 0 0,-26 1 7 0 0,-1 0-1 0 0,1-1 1 0 0,-1 0-1 0 0,1 0 0 0 0,-1-1 1 0 0,0 0-1 0 0,0-1 1 0 0,0 0-1 0 0,0 0 1 0 0,-1 0-1 0 0,1-1 1 0 0,-1 0-1 0 0,0-1 1 0 0,-1 0-1 0 0,9-8 1 0 0,43-59 1876 0 0,-63 83-1864 0 0,0 0 1 0 0,0 0-1 0 0,1 1 0 0 0,0-1 1 0 0,1 1-1 0 0,-4 16 1 0 0,-12 94-113 0 0,13-72 134 0 0,-2 0-1 0 0,-20 61 0 0 0,-29 42-386 0 0,57-151 290 0 0,0-1 0 0 0,0 1 0 0 0,-1-1 0 0 0,1 0 0 0 0,0 1 0 0 0,0-1 0 0 0,0 1-1 0 0,0-1 1 0 0,0 1 0 0 0,0-1 0 0 0,0 0 0 0 0,0 1 0 0 0,0-1 0 0 0,0 1 0 0 0,0-1 0 0 0,0 1 0 0 0,0-1 0 0 0,0 1-1 0 0,0-1 1 0 0,0 0 0 0 0,0 1 0 0 0,0-1 0 0 0,1 1 0 0 0,-1-1 0 0 0,0 0 0 0 0,0 1 0 0 0,0-1 0 0 0,1 0-1 0 0,-1 1 1 0 0,0-1 0 0 0,1 0 0 0 0,-1 1 0 0 0,0-1 0 0 0,1 0 0 0 0,-1 1 0 0 0,0-1 0 0 0,1 0 0 0 0,-1 0-1 0 0,1 0 1 0 0,-1 1 0 0 0,0-1 0 0 0,1 0 0 0 0,-1 0 0 0 0,1 0 0 0 0,-1 0 0 0 0,1 0 0 0 0,-1 0 0 0 0,0 0 0 0 0,1 0-1 0 0,-1 0 1 0 0,1 0 0 0 0,0 0 0 0 0,34-8-433 0 0,-3 0 285 0 0,-24 9 293 0 0,0 0 0 0 0,0 0 0 0 0,0 0 0 0 0,-1 1 0 0 0,1 0 1 0 0,0 1-1 0 0,-1 0 0 0 0,11 6 0 0 0,-14-8 24 0 0,0 1-1 0 0,0 0 1 0 0,-1 1 0 0 0,1-1-1 0 0,-1 1 1 0 0,0-1 0 0 0,0 1-1 0 0,0 0 1 0 0,0 0 0 0 0,0 1-1 0 0,0-1 1 0 0,-1 1 0 0 0,0-1-1 0 0,0 1 1 0 0,0 0 0 0 0,0-1-1 0 0,2 8 1 0 0,-4-11-61 0 0,0 1-1 0 0,0-1 1 0 0,0 1 0 0 0,0-1 0 0 0,0 1 0 0 0,0-1-1 0 0,0 1 1 0 0,0-1 0 0 0,0 1 0 0 0,0-1 0 0 0,0 1-1 0 0,-1-1 1 0 0,1 1 0 0 0,0-1 0 0 0,0 0-1 0 0,0 1 1 0 0,-1-1 0 0 0,1 1 0 0 0,0-1 0 0 0,-1 0-1 0 0,1 1 1 0 0,0-1 0 0 0,-1 0 0 0 0,1 1 0 0 0,0-1-1 0 0,-1 0 1 0 0,1 0 0 0 0,-1 1 0 0 0,0-1 0 0 0,-19 6 695 0 0,-18-5 148 0 0,-155 1 404 0 0,111 3-3274 0 0,12 0-2791 0 0,48-5-693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5.743"/>
    </inkml:context>
    <inkml:brush xml:id="br0">
      <inkml:brushProperty name="width" value="0.05" units="cm"/>
      <inkml:brushProperty name="height" value="0.05" units="cm"/>
      <inkml:brushProperty name="color" value="#E71224"/>
    </inkml:brush>
  </inkml:definitions>
  <inkml:trace contextRef="#ctx0" brushRef="#br0">155 248 6553 0 0,'-16'-6'2636'0'0,"16"7"-2619"0"0,0-1-1 0 0,0 0 1 0 0,0 0 0 0 0,-1 0 0 0 0,1 0-1 0 0,0 0 1 0 0,0 0 0 0 0,0 0 0 0 0,0 0-1 0 0,0 0 1 0 0,0 1 0 0 0,0-1 0 0 0,0 0-1 0 0,0 0 1 0 0,0 0 0 0 0,0 0 0 0 0,0 0-1 0 0,-1 0 1 0 0,1 1 0 0 0,0-1 0 0 0,0 0-1 0 0,0 0 1 0 0,0 0 0 0 0,0 0 0 0 0,0 0-1 0 0,0 0 1 0 0,0 1 0 0 0,0-1 0 0 0,0 0-1 0 0,1 0 1 0 0,-1 0 0 0 0,0 0 0 0 0,0 0-1 0 0,0 0 1 0 0,0 1 0 0 0,0-1 0 0 0,0 0-1 0 0,0 0 1 0 0,0 0 0 0 0,0 0 0 0 0,0 0-1 0 0,0 0 1 0 0,0 0 0 0 0,1 0 0 0 0,-1 1-1 0 0,0-1 1 0 0,0 0 0 0 0,0 0 0 0 0,0 0-1 0 0,0 0 1 0 0,2 2-16 0 0,0-1 0 0 0,-1 1 0 0 0,1-1 0 0 0,0 0 0 0 0,0 0 1 0 0,-1 1-1 0 0,1-1 0 0 0,0 0 0 0 0,0 0 0 0 0,1-1 0 0 0,-1 1 0 0 0,0 0 0 0 0,2 0 0 0 0,1-1 19 0 0,0 0 0 0 0,0 0-1 0 0,0-1 1 0 0,0 1 0 0 0,0-1 0 0 0,0 0-1 0 0,0-1 1 0 0,-1 1 0 0 0,1-1-1 0 0,-1 0 1 0 0,9-4 0 0 0,51-35 672 0 0,-36 22-707 0 0,-20 13-61 0 0,1 1 1 0 0,-1-1-1 0 0,0 0 0 0 0,-1-1 1 0 0,1 1-1 0 0,11-16 1 0 0,-18 20 70 0 0,1 0 1 0 0,-1-1-1 0 0,0 1 0 0 0,0 0 1 0 0,0-1-1 0 0,0 1 1 0 0,0-1-1 0 0,-1 1 1 0 0,1-1-1 0 0,-1 0 0 0 0,1 1 1 0 0,-1-1-1 0 0,0 1 1 0 0,0-1-1 0 0,0 0 1 0 0,-1 1-1 0 0,1-1 0 0 0,0 0 1 0 0,-1 1-1 0 0,0-1 1 0 0,0 1-1 0 0,0-1 0 0 0,0 1 1 0 0,0 0-1 0 0,0-1 1 0 0,0 1-1 0 0,-1 0 1 0 0,1 0-1 0 0,-1 0 0 0 0,-3-3 1 0 0,2 0 74 0 0,-1 1 0 0 0,1 0 0 0 0,-1 0-1 0 0,-1 0 1 0 0,1 1 0 0 0,0-1 0 0 0,-1 1 0 0 0,0 0 0 0 0,0 0 0 0 0,0 1 0 0 0,0-1 0 0 0,0 1 0 0 0,0 0 0 0 0,-1 1-1 0 0,1-1 1 0 0,0 1 0 0 0,-1 0 0 0 0,-8 0 0 0 0,8 1-34 0 0,-1 1 0 0 0,0 0 0 0 0,0 0 0 0 0,0 1 1 0 0,1-1-1 0 0,-1 1 0 0 0,1 1 0 0 0,-1-1 0 0 0,1 1 0 0 0,0 0 0 0 0,0 1 0 0 0,0 0 0 0 0,0 0 0 0 0,-8 7 1 0 0,1 3-50 0 0,1 0 0 0 0,0 0 0 0 0,1 1 1 0 0,0 0-1 0 0,2 1 0 0 0,0 1 0 0 0,0-1 1 0 0,-7 24-1 0 0,3-10 21 0 0,-27 43 0 0 0,37-68 0 0 0,-1 1-1 0 0,1-1 1 0 0,0 1 0 0 0,1 0-1 0 0,-1 0 1 0 0,1 0 0 0 0,0 0-1 0 0,1 0 1 0 0,-1 0 0 0 0,1 0-1 0 0,1 1 1 0 0,-1-1 0 0 0,1 0-1 0 0,0 1 1 0 0,0-1 0 0 0,1 0 0 0 0,0 0-1 0 0,2 10 1 0 0,0-8 43 0 0,0 0 0 0 0,1-1-1 0 0,0 1 1 0 0,0-1 0 0 0,1 1 0 0 0,0-1 0 0 0,0-1-1 0 0,1 1 1 0 0,0-1 0 0 0,0 0 0 0 0,0 0 0 0 0,1-1 0 0 0,8 6-1 0 0,0-1-7 0 0,0-2 0 0 0,0 0 0 0 0,1 0 0 0 0,0-1 0 0 0,0-2 0 0 0,1 1 0 0 0,-1-2 0 0 0,1 0-1 0 0,0-1 1 0 0,0-1 0 0 0,1 0 0 0 0,-1-1 0 0 0,20-2 0 0 0,-2-2-520 0 0,-1-1 0 0 0,1-2 0 0 0,-1-1 1 0 0,0-2-1 0 0,51-21 0 0 0,-27 1-3359 0 0,-38 16-1365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6.336"/>
    </inkml:context>
    <inkml:brush xml:id="br0">
      <inkml:brushProperty name="width" value="0.05" units="cm"/>
      <inkml:brushProperty name="height" value="0.05" units="cm"/>
      <inkml:brushProperty name="color" value="#E71224"/>
    </inkml:brush>
  </inkml:definitions>
  <inkml:trace contextRef="#ctx0" brushRef="#br0">10 18 6969 0 0,'-3'-17'1063'0'0,"4"17"-981"0"0,0 0-1 0 0,0 0 1 0 0,-1 0 0 0 0,1 0-1 0 0,0 0 1 0 0,0 0 0 0 0,0 0 0 0 0,-1 0-1 0 0,1 0 1 0 0,0 1 0 0 0,0-1 0 0 0,-1 0-1 0 0,1 1 1 0 0,0-1 0 0 0,0 0 0 0 0,-1 1-1 0 0,1-1 1 0 0,0 1 0 0 0,-1-1 0 0 0,1 1-1 0 0,0 0 1 0 0,0 0-3 0 0,-1 0 1 0 0,1 0-1 0 0,-1 0 0 0 0,1 0 0 0 0,-1-1 0 0 0,0 1 1 0 0,1 0-1 0 0,-1 0 0 0 0,0 0 0 0 0,0 0 0 0 0,1 0 1 0 0,-1 0-1 0 0,0 0 0 0 0,0 0 0 0 0,0 0 0 0 0,0 0 1 0 0,-1 0-1 0 0,1 0 0 0 0,0 1 0 0 0,-6 27 204 0 0,3-18-135 0 0,-13 246 102 0 0,13-158-496 0 0,3-93 167 0 0,1 45-1487 0 0,-1-49 1419 0 0,0 0 0 0 0,0 1 0 0 0,0-1-1 0 0,1 1 1 0 0,-1-1 0 0 0,1 0 0 0 0,0 1 0 0 0,-1-1 0 0 0,1 0 0 0 0,0 0 0 0 0,0 0 0 0 0,1 1 0 0 0,-1-1 0 0 0,0 0 0 0 0,1-1-1 0 0,-1 1 1 0 0,3 2 0 0 0,11-1-1177 0 0,-6-4-3428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6.758"/>
    </inkml:context>
    <inkml:brush xml:id="br0">
      <inkml:brushProperty name="width" value="0.05" units="cm"/>
      <inkml:brushProperty name="height" value="0.05" units="cm"/>
      <inkml:brushProperty name="color" value="#E71224"/>
    </inkml:brush>
  </inkml:definitions>
  <inkml:trace contextRef="#ctx0" brushRef="#br0">184 82 9546 0 0,'0'-2'126'0'0,"0"0"0"0"0,0 0 0 0 0,-1 0-1 0 0,1 0 1 0 0,0 0 0 0 0,-1 0 0 0 0,0 0 0 0 0,1 0 0 0 0,-1 0 0 0 0,0 1-1 0 0,0-1 1 0 0,0 0 0 0 0,0 0 0 0 0,-1 1 0 0 0,1-1 0 0 0,0 1 0 0 0,-1-1-1 0 0,1 1 1 0 0,-1-1 0 0 0,1 1 0 0 0,-1 0 0 0 0,-3-2 0 0 0,2 1-159 0 0,-1 0 1 0 0,-1 0 0 0 0,1 1-1 0 0,0-1 1 0 0,0 1 0 0 0,-1 0 0 0 0,1 0-1 0 0,0 1 1 0 0,-1-1 0 0 0,-4 1-1 0 0,4 1 95 0 0,1 0-1 0 0,-1 0 1 0 0,1 0-1 0 0,0 1 1 0 0,0-1-1 0 0,0 1 0 0 0,0 0 1 0 0,0 0-1 0 0,0 1 1 0 0,0-1-1 0 0,0 1 1 0 0,1 0-1 0 0,0 0 1 0 0,-1 0-1 0 0,1 0 1 0 0,0 1-1 0 0,1-1 0 0 0,-1 1 1 0 0,0 0-1 0 0,1 0 1 0 0,0 0-1 0 0,-3 7 1 0 0,1-3-54 0 0,0 1 1 0 0,1 0 0 0 0,0-1 0 0 0,0 1-1 0 0,1 0 1 0 0,0 0 0 0 0,0 1 0 0 0,1-1-1 0 0,1 0 1 0 0,0 13 0 0 0,1-18 3 0 0,0 1 1 0 0,1-1-1 0 0,-1 1 1 0 0,1-1-1 0 0,0 0 1 0 0,1 1-1 0 0,-1-1 1 0 0,1 0-1 0 0,0-1 1 0 0,0 1-1 0 0,0 0 1 0 0,0-1-1 0 0,0 0 1 0 0,1 1-1 0 0,0-1 1 0 0,0-1-1 0 0,-1 1 0 0 0,2-1 1 0 0,-1 1-1 0 0,0-1 1 0 0,0 0-1 0 0,1-1 1 0 0,-1 1-1 0 0,1-1 1 0 0,0 0-1 0 0,-1 0 1 0 0,1 0-1 0 0,6 0 1 0 0,-6 0 61 0 0,0 0 1 0 0,-1-1 0 0 0,1 0 0 0 0,0 0 0 0 0,0 0-1 0 0,0 0 1 0 0,0-1 0 0 0,0 1 0 0 0,-1-1-1 0 0,1-1 1 0 0,0 1 0 0 0,-1-1 0 0 0,1 1-1 0 0,-1-1 1 0 0,1-1 0 0 0,-1 1 0 0 0,0 0-1 0 0,0-1 1 0 0,0 0 0 0 0,0 0 0 0 0,0 0 0 0 0,-1-1-1 0 0,0 1 1 0 0,1-1 0 0 0,-1 0 0 0 0,-1 0-1 0 0,5-7 1 0 0,-4 2 16 0 0,0-1-1 0 0,-1 1 1 0 0,0-1-1 0 0,0 0 1 0 0,-1 0 0 0 0,-1 0-1 0 0,0 1 1 0 0,0-1-1 0 0,-1 0 1 0 0,-2-16 0 0 0,2 20-211 0 0,0 0 1 0 0,-1 0-1 0 0,0 0 1 0 0,0 0 0 0 0,0 0-1 0 0,0 0 1 0 0,-1 1 0 0 0,0-1-1 0 0,0 1 1 0 0,-1-1-1 0 0,1 1 1 0 0,-1 0 0 0 0,0 1-1 0 0,-1-1 1 0 0,1 1 0 0 0,-1-1-1 0 0,-8-5 1 0 0,9 9-362 0 0,1-1 0 0 0,-1 1 1 0 0,0 0-1 0 0,0 0 0 0 0,0 0 1 0 0,1 0-1 0 0,-1 1 0 0 0,0-1 1 0 0,0 1-1 0 0,0 0 0 0 0,0 0 1 0 0,0 1-1 0 0,0-1 0 0 0,0 1 1 0 0,-7 2-1 0 0,-3 1-4886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8.152"/>
    </inkml:context>
    <inkml:brush xml:id="br0">
      <inkml:brushProperty name="width" value="0.05" units="cm"/>
      <inkml:brushProperty name="height" value="0.05" units="cm"/>
      <inkml:brushProperty name="color" value="#E71224"/>
    </inkml:brush>
  </inkml:definitions>
  <inkml:trace contextRef="#ctx0" brushRef="#br0">438 259 5521 0 0,'-24'-101'1238'0'0,"21"90"-1154"0"0,2-1 0 0 0,-1 0 0 0 0,2 1 0 0 0,0-1 0 0 0,0 0 0 0 0,1 0 0 0 0,0 1 0 0 0,4-16 0 0 0,-4 24 29 0 0,-1 1 1 0 0,0 0-1 0 0,1 0 1 0 0,-1 0-1 0 0,0 0 1 0 0,-1-1-1 0 0,1 1 1 0 0,0 0-1 0 0,0 0 1 0 0,-2-3-1 0 0,2 4-36 0 0,0 1 1 0 0,-1-1-1 0 0,1 0 0 0 0,0 1 0 0 0,-1-1 1 0 0,1 1-1 0 0,-1-1 0 0 0,1 1 1 0 0,-1-1-1 0 0,1 1 0 0 0,-1-1 0 0 0,1 1 1 0 0,-1-1-1 0 0,0 1 0 0 0,1 0 0 0 0,-1-1 1 0 0,1 1-1 0 0,-1 0 0 0 0,0-1 0 0 0,1 1 1 0 0,-2 0-1 0 0,-3 0 71 0 0,0 0 0 0 0,1 0 1 0 0,-1 1-1 0 0,0-1 0 0 0,1 1 0 0 0,-1 0 1 0 0,1 1-1 0 0,-6 1 0 0 0,-37 12-99 0 0,-55 27 0 0 0,87-35-104 0 0,0 1-1 0 0,0 0 0 0 0,1 1 0 0 0,1 1 0 0 0,-1 0 1 0 0,1 1-1 0 0,-16 17 0 0 0,27-25 69 0 0,0-1 0 0 0,1 1 0 0 0,-1-1 0 0 0,0 1 0 0 0,1-1 0 0 0,0 1 0 0 0,0 0 0 0 0,-1 0 0 0 0,2 0 0 0 0,-1-1 0 0 0,0 1 0 0 0,1 0 0 0 0,-1 0 0 0 0,1 0 0 0 0,0 0 0 0 0,0 0 0 0 0,0 0 0 0 0,0 0 0 0 0,0 0 0 0 0,1 0 0 0 0,-1 0 0 0 0,1 0 0 0 0,0 0 0 0 0,0 0 0 0 0,0 0 0 0 0,0 0 0 0 0,1-1 0 0 0,-1 1 0 0 0,1-1 0 0 0,0 1 0 0 0,-1-1 0 0 0,4 3 0 0 0,6 9 107 0 0,2-1 0 0 0,0-1 0 0 0,0 0 1 0 0,21 14-1 0 0,-8-6-58 0 0,-7-5-71 0 0,26 22-221 0 0,62 66-1 0 0,-96-91 195 0 0,0 0 0 0 0,-2 0 0 0 0,0 1 0 0 0,0 1 0 0 0,-1-1 0 0 0,-1 1 0 0 0,0 1 0 0 0,-1-1 0 0 0,0 1 0 0 0,6 29-1 0 0,-11-37 33 0 0,0 0-1 0 0,-1 0 0 0 0,0 0 0 0 0,0 0 1 0 0,-1 0-1 0 0,1 0 0 0 0,-2 0 0 0 0,1 0 1 0 0,-1 0-1 0 0,0-1 0 0 0,0 1 0 0 0,-1-1 1 0 0,-4 10-1 0 0,1-7-85 0 0,0 0 1 0 0,0 0 0 0 0,-1 0-1 0 0,-1 0 1 0 0,1-1-1 0 0,-1-1 1 0 0,0 1 0 0 0,-10 6-1 0 0,4-5 44 0 0,0 0-1 0 0,0-1 1 0 0,0 0-1 0 0,-1-1 1 0 0,0-1 0 0 0,-1 0-1 0 0,1-1 1 0 0,-1-1-1 0 0,0-1 1 0 0,0 0 0 0 0,-28 1-1 0 0,35-3 119 0 0,0-2 1 0 0,-1 1-1 0 0,1-1 0 0 0,-1-1 0 0 0,1 0 1 0 0,0 0-1 0 0,0-1 0 0 0,0 0 0 0 0,0-1 0 0 0,-9-4 1 0 0,15 6 5 0 0,-1 0-1 0 0,1-1 1 0 0,0 1 0 0 0,0-1 0 0 0,0 0 0 0 0,1 0 0 0 0,-1 0 0 0 0,1 0-1 0 0,-1 0 1 0 0,1 0 0 0 0,0-1 0 0 0,0 1 0 0 0,0-1 0 0 0,1 1 0 0 0,-1-1-1 0 0,1 0 1 0 0,0 1 0 0 0,0-1 0 0 0,0 0 0 0 0,1 0 0 0 0,-1 0 0 0 0,1 0-1 0 0,0 0 1 0 0,0 0 0 0 0,1 0 0 0 0,0-6 0 0 0,1 1-65 0 0,0 0 0 0 0,0 0 0 0 0,1 0 0 0 0,1 1 0 0 0,-1-1 0 0 0,1 1-1 0 0,0 0 1 0 0,1 0 0 0 0,0 0 0 0 0,1 1 0 0 0,-1 0 0 0 0,1 0 0 0 0,1 0 0 0 0,-1 0 0 0 0,1 1 0 0 0,0 0 0 0 0,1 1 0 0 0,-1 0 0 0 0,1 0 0 0 0,0 0 0 0 0,9-3 0 0 0,1 0-421 0 0,0 1 1 0 0,0 0-1 0 0,32-6 1 0 0,-26 8-1430 0 0,1 1 1 0 0,29 0-1 0 0,-34 3-3227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8.813"/>
    </inkml:context>
    <inkml:brush xml:id="br0">
      <inkml:brushProperty name="width" value="0.05" units="cm"/>
      <inkml:brushProperty name="height" value="0.05" units="cm"/>
      <inkml:brushProperty name="color" value="#E71224"/>
    </inkml:brush>
  </inkml:definitions>
  <inkml:trace contextRef="#ctx0" brushRef="#br0">380 33 7762 0 0,'0'-1'121'0'0,"0"-1"0"0"0,0 0 1 0 0,-1 1-1 0 0,1-1 1 0 0,-1 1-1 0 0,1-1 0 0 0,-1 1 1 0 0,0-1-1 0 0,1 1 0 0 0,-1-1 1 0 0,0 1-1 0 0,0-1 1 0 0,0 1-1 0 0,0 0 0 0 0,0 0 1 0 0,-1 0-1 0 0,1-1 0 0 0,0 1 1 0 0,0 0-1 0 0,-1 1 1 0 0,1-1-1 0 0,-1 0 0 0 0,1 0 1 0 0,-3 0-1 0 0,1 0-102 0 0,0 1 0 0 0,0 0 0 0 0,0 0 0 0 0,0 1 0 0 0,0-1 0 0 0,-1 1 0 0 0,1 0 0 0 0,0-1 0 0 0,0 1 1 0 0,0 0-1 0 0,1 1 0 0 0,-4 1 0 0 0,-7 3 9 0 0,1 1-1 0 0,1 0 1 0 0,0 1 0 0 0,0 0 0 0 0,0 1 0 0 0,1 0 0 0 0,0 1 0 0 0,1 0-1 0 0,0 1 1 0 0,1-1 0 0 0,0 2 0 0 0,1-1 0 0 0,-9 17 0 0 0,-5 18-29 0 0,3 0 1 0 0,-19 66 0 0 0,7-19-79 0 0,16-55-15 0 0,2-1 0 0 0,2 2-1 0 0,1-1 1 0 0,-5 48-1 0 0,13-72 100 0 0,1 0 0 0 0,0 0 1 0 0,1 0-1 0 0,0 0 0 0 0,1 0 0 0 0,0 0 0 0 0,1 0 0 0 0,1 0 0 0 0,1-1 0 0 0,-1 0 0 0 0,2 0 0 0 0,0 0 0 0 0,1 0 1 0 0,0-1-1 0 0,10 14 0 0 0,-8-15-83 0 0,1-1 1 0 0,-1 0 0 0 0,2-1-1 0 0,-1 0 1 0 0,1 0 0 0 0,1-1 0 0 0,-1 0-1 0 0,1-1 1 0 0,23 9 0 0 0,-24-11-290 0 0,1-1 0 0 0,-1 0 0 0 0,1-1 0 0 0,0-1 0 0 0,-1 0 0 0 0,1 0 0 0 0,0-1 0 0 0,0-1 0 0 0,0 0 0 0 0,0-1 0 0 0,20-3 0 0 0,-9-1-4420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9.214"/>
    </inkml:context>
    <inkml:brush xml:id="br0">
      <inkml:brushProperty name="width" value="0.05" units="cm"/>
      <inkml:brushProperty name="height" value="0.05" units="cm"/>
      <inkml:brushProperty name="color" value="#E71224"/>
    </inkml:brush>
  </inkml:definitions>
  <inkml:trace contextRef="#ctx0" brushRef="#br0">148 25 8194 0 0,'11'-25'2918'0'0,"-18"42"-2880"0"0,-29 62-14 0 0,4 2-1 0 0,3 1 0 0 0,-21 99 1 0 0,49-173 23 0 0,-1 0-1 0 0,1 0 1 0 0,1 1 0 0 0,-1-1 0 0 0,1 0 0 0 0,1 0-1 0 0,0 1 1 0 0,0-1 0 0 0,0 0 0 0 0,1 0-1 0 0,0 0 1 0 0,6 13 0 0 0,-5-15-160 0 0,0-1 0 0 0,1 0 0 0 0,-1 0-1 0 0,1 0 1 0 0,0-1 0 0 0,0 1 0 0 0,1-1 0 0 0,-1 0 0 0 0,1 0 0 0 0,0 0-1 0 0,0-1 1 0 0,0 0 0 0 0,0 0 0 0 0,1 0 0 0 0,-1-1 0 0 0,1 1-1 0 0,0-1 1 0 0,6 1 0 0 0,-4-1-342 0 0,0 0-1 0 0,0-1 1 0 0,0 0 0 0 0,1 0-1 0 0,-1-1 1 0 0,0 0 0 0 0,1 0 0 0 0,-1-1-1 0 0,0 0 1 0 0,1 0 0 0 0,11-5-1 0 0,-2 1-3774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3:59.643"/>
    </inkml:context>
    <inkml:brush xml:id="br0">
      <inkml:brushProperty name="width" value="0.05" units="cm"/>
      <inkml:brushProperty name="height" value="0.05" units="cm"/>
      <inkml:brushProperty name="color" value="#E71224"/>
    </inkml:brush>
  </inkml:definitions>
  <inkml:trace contextRef="#ctx0" brushRef="#br0">720 63 8218 0 0,'-1'-2'204'0'0,"-1"0"0"0"0,1 0 0 0 0,-1 0 1 0 0,1 0-1 0 0,-1 0 0 0 0,0 1 0 0 0,0-1 0 0 0,0 1 1 0 0,0-1-1 0 0,0 1 0 0 0,0 0 0 0 0,0 0 0 0 0,0 0 1 0 0,0 0-1 0 0,-1 0 0 0 0,1 0 0 0 0,0 1 0 0 0,-1-1 1 0 0,1 1-1 0 0,-1-1 0 0 0,-2 1 0 0 0,-10-1-318 0 0,0 1 0 0 0,-23 3 0 0 0,-4-1 398 0 0,-143-23-313 0 0,132 13-655 0 0,0 1 0 0 0,0 3 0 0 0,-102 6 0 0 0,116 7-840 0 0,38-9 1439 0 0,0 0 1 0 0,-1 1-1 0 0,1-1 1 0 0,0 0-1 0 0,0 1 1 0 0,0-1-1 0 0,0 1 1 0 0,0-1-1 0 0,0 1 1 0 0,-1 0-1 0 0,2-1 1 0 0,-1 1-1 0 0,0 0 1 0 0,0 0-1 0 0,0 0 1 0 0,0 0-1 0 0,0 0 1 0 0,1 0-1 0 0,-1 0 1 0 0,0 0-1 0 0,1 0 1 0 0,-1 0-1 0 0,1 0 0 0 0,-1 0 1 0 0,1 0-1 0 0,0 1 1 0 0,-1-1-1 0 0,1 2 1 0 0,1 2-3900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0.093"/>
    </inkml:context>
    <inkml:brush xml:id="br0">
      <inkml:brushProperty name="width" value="0.05" units="cm"/>
      <inkml:brushProperty name="height" value="0.05" units="cm"/>
      <inkml:brushProperty name="color" value="#E71224"/>
    </inkml:brush>
  </inkml:definitions>
  <inkml:trace contextRef="#ctx0" brushRef="#br0">450 115 9906 0 0,'0'-1'101'0'0,"0"1"0"0"0,1 0 0 0 0,-1-1 0 0 0,0 1 0 0 0,0 0 0 0 0,0-1 0 0 0,0 1 0 0 0,1-1 0 0 0,-1 1 0 0 0,0 0 0 0 0,0-1 0 0 0,0 1 0 0 0,0-1 0 0 0,0 1 1 0 0,0-1-1 0 0,0 1 0 0 0,0 0 0 0 0,0-1 0 0 0,0 1 0 0 0,0-1 0 0 0,-1 1 0 0 0,1 0 0 0 0,0-1 0 0 0,0 1 0 0 0,0 0 0 0 0,0-1 0 0 0,-1 1 0 0 0,1-1 0 0 0,0 1 0 0 0,0 0 0 0 0,-1-1 0 0 0,1 1 0 0 0,-17-5 975 0 0,-32 9-1601 0 0,34-2 866 0 0,-28 0 76 0 0,-117 3-3849 0 0,142-6 2872 0 0,0 0 1 0 0,1-2-1 0 0,-1 0 1 0 0,0-1-1 0 0,1 0 1 0 0,-28-12-1 0 0,45 16 553 0 0,-13-10-232 0 0,14 4-2258 0 0</inkml:trace>
  <inkml:trace contextRef="#ctx0" brushRef="#br0" timeOffset="1">319 29 12379 0 0,'-6'-25'4142'0'0,"-1"21"-4295"0"0,-3 16 3 0 0,9-7 109 0 0,-1 1 0 0 0,1-1 1 0 0,0 1-1 0 0,0 0 0 0 0,1 0 0 0 0,0-1 0 0 0,0 1 0 0 0,0 0 0 0 0,0-1 1 0 0,2 8-1 0 0,-1-4 33 0 0,0-1 1 0 0,-1 1-1 0 0,0-1 1 0 0,-1 10-1 0 0,-11 43-108 0 0,4-26-535 0 0,-5 61-1 0 0,12-90 280 0 0,1-1 0 0 0,0 1-1 0 0,0-1 1 0 0,0 1 0 0 0,1 0 0 0 0,0-1-1 0 0,0 1 1 0 0,0-1 0 0 0,1 0-1 0 0,0 1 1 0 0,0-1 0 0 0,0 0-1 0 0,0 0 1 0 0,1 0 0 0 0,0-1-1 0 0,0 1 1 0 0,1 0 0 0 0,-1-1-1 0 0,1 0 1 0 0,0 0 0 0 0,0 0 0 0 0,6 5-1 0 0,2-3-4504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0.537"/>
    </inkml:context>
    <inkml:brush xml:id="br0">
      <inkml:brushProperty name="width" value="0.05" units="cm"/>
      <inkml:brushProperty name="height" value="0.05" units="cm"/>
      <inkml:brushProperty name="color" value="#E71224"/>
    </inkml:brush>
  </inkml:definitions>
  <inkml:trace contextRef="#ctx0" brushRef="#br0">76 37 10010 0 0,'-2'-28'3292'0'0,"-2"20"-2757"0"0,-4 18-386 0 0,3 6-87 0 0,1-1 0 0 0,1 1 0 0 0,1 0 0 0 0,0 0 0 0 0,1 0 0 0 0,1 20 0 0 0,0-6-40 0 0,-4 20-10 0 0,-15 71 0 0 0,11-84-82 0 0,2 1 0 0 0,2-1 0 0 0,1 1 0 0 0,2 40 0 0 0,2-70-256 0 0,0-1 1 0 0,1 0-1 0 0,-1 1 0 0 0,2-1 0 0 0,-1 0 0 0 0,1 0 0 0 0,5 9 0 0 0,-7-12-130 0 0,1-1 0 0 0,0 1 0 0 0,1-1 0 0 0,-1 0 0 0 0,1 0 0 0 0,-1 0-1 0 0,1 0 1 0 0,0-1 0 0 0,0 1 0 0 0,0-1 0 0 0,0 0 0 0 0,1 0 0 0 0,-1 0 0 0 0,1 0 0 0 0,6 3 0 0 0,0-4-3748 0 0</inkml:trace>
  <inkml:trace contextRef="#ctx0" brushRef="#br0" timeOffset="1">356 471 14331 0 0,'1'-2'144'0'0,"-1"1"-1"0"0,1 0 1 0 0,-1 0-1 0 0,0-1 1 0 0,1 1-1 0 0,-1 0 1 0 0,0-1-1 0 0,0 1 1 0 0,0 0-1 0 0,0-1 1 0 0,0 1-1 0 0,0 0 1 0 0,0 0-1 0 0,-1-1 1 0 0,1 1-1 0 0,-1 0 1 0 0,1-1-1 0 0,0 1 1 0 0,-1 0-1 0 0,0 0 1 0 0,1 0-1 0 0,-1 0 1 0 0,-1-2-1 0 0,1 3-167 0 0,-1-1 1 0 0,0 1-1 0 0,1 0 0 0 0,-1-1 0 0 0,0 1 0 0 0,1 0 0 0 0,-1 0 0 0 0,0 0 1 0 0,1 0-1 0 0,-1 0 0 0 0,0 1 0 0 0,1-1 0 0 0,-1 1 0 0 0,1-1 1 0 0,-1 1-1 0 0,0-1 0 0 0,1 1 0 0 0,-1 0 0 0 0,-1 0 0 0 0,-4 4-61 0 0,-1 0 0 0 0,1 0 0 0 0,0 1-1 0 0,1 0 1 0 0,-1 0 0 0 0,1 0-1 0 0,0 1 1 0 0,1 0 0 0 0,0 0 0 0 0,0 0-1 0 0,0 1 1 0 0,1 0 0 0 0,0 0-1 0 0,0 0 1 0 0,1 0 0 0 0,0 1 0 0 0,-2 13-1 0 0,5-21 112 0 0,-1 1-1 0 0,1-1 0 0 0,0 1 0 0 0,0-1 0 0 0,1 1 1 0 0,-1-1-1 0 0,0 0 0 0 0,0 1 0 0 0,1-1 1 0 0,-1 1-1 0 0,1-1 0 0 0,-1 0 0 0 0,1 1 0 0 0,0-1 1 0 0,-1 0-1 0 0,1 1 0 0 0,0-1 0 0 0,0 0 1 0 0,0 0-1 0 0,0 0 0 0 0,0 0 0 0 0,0 0 0 0 0,2 1 1 0 0,1 1 27 0 0,-1-2-1 0 0,1 1 1 0 0,-1 0 0 0 0,1-1 0 0 0,0 0 0 0 0,0 0 0 0 0,0 0 0 0 0,7 1 0 0 0,4-1 25 0 0,-1 0 0 0 0,1-2 0 0 0,28-3 0 0 0,-37 3-31 0 0,1-1 0 0 0,-1 0 0 0 0,0 0 0 0 0,0 0 0 0 0,0-1-1 0 0,0 1 1 0 0,-1-2 0 0 0,1 1 0 0 0,-1-1 0 0 0,1 1 0 0 0,-1-1 0 0 0,0-1 0 0 0,-1 1 0 0 0,1-1 0 0 0,-1 0-1 0 0,0 0 1 0 0,0 0 0 0 0,-1 0 0 0 0,1-1 0 0 0,-1 0 0 0 0,0 1 0 0 0,-1-1 0 0 0,1 0 0 0 0,1-9 0 0 0,-2 10-66 0 0,-1 0 1 0 0,0 0-1 0 0,-1 0 1 0 0,1 0-1 0 0,-1-1 1 0 0,0 1-1 0 0,0 0 0 0 0,0 0 1 0 0,-1-1-1 0 0,0 1 1 0 0,0 0-1 0 0,0 0 1 0 0,-1 0-1 0 0,1 0 1 0 0,-1 0-1 0 0,-1 0 1 0 0,1 1-1 0 0,-1-1 1 0 0,1 0-1 0 0,-1 1 1 0 0,0 0-1 0 0,-1 0 1 0 0,1 0-1 0 0,-1 0 1 0 0,0 1-1 0 0,0-1 1 0 0,0 1-1 0 0,0 0 1 0 0,-1 0-1 0 0,-4-2 1 0 0,-5-2-427 0 0,0 1-1 0 0,0 1 1 0 0,0 0 0 0 0,-1 1 0 0 0,0 0 0 0 0,-16-1-1 0 0,19 3-470 0 0,0 1-1 0 0,0 1 0 0 0,0 0 0 0 0,0 0 0 0 0,0 1 0 0 0,0 1 1 0 0,1 0-1 0 0,-16 5 0 0 0,8 0-4159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4.143"/>
    </inkml:context>
    <inkml:brush xml:id="br0">
      <inkml:brushProperty name="width" value="0.05" units="cm"/>
      <inkml:brushProperty name="height" value="0.05" units="cm"/>
      <inkml:brushProperty name="color" value="#E71224"/>
    </inkml:brush>
  </inkml:definitions>
  <inkml:trace contextRef="#ctx0" brushRef="#br0">545 76 10850 0 0,'1'-1'72'0'0,"-1"0"0"0"0,0 0-1 0 0,0 0 1 0 0,1 0 0 0 0,-1 0 0 0 0,0 0-1 0 0,0 1 1 0 0,0-1 0 0 0,0 0-1 0 0,0 0 1 0 0,0 0 0 0 0,0 0 0 0 0,-1 0-1 0 0,1 0 1 0 0,0 0 0 0 0,0 1 0 0 0,-1-1-1 0 0,1 0 1 0 0,0 0 0 0 0,-1 0-1 0 0,1 1 1 0 0,-1-1 0 0 0,1 0 0 0 0,-1 0-1 0 0,0 1 1 0 0,1-1 0 0 0,-2-1-1 0 0,-25-7-189 0 0,14 5 289 0 0,-32-6 148 0 0,1 2 0 0 0,-2 2 1 0 0,-63-1-1 0 0,60 5-324 0 0,47 2-8 0 0,-35-3-524 0 0,-1 2 0 0 0,1 1 0 0 0,-41 6 1 0 0,78-6 456 0 0,-1 0 1 0 0,1 0 0 0 0,-1 0 0 0 0,1 0-1 0 0,-1 0 1 0 0,0 0 0 0 0,1 0 0 0 0,-1 1-1 0 0,1-1 1 0 0,-1 0 0 0 0,1 0 0 0 0,-1 0-1 0 0,1 0 1 0 0,-1 1 0 0 0,1-1 0 0 0,-1 0-1 0 0,1 1 1 0 0,-1-1 0 0 0,1 0 0 0 0,-1 1-1 0 0,1-1 1 0 0,-1 0 0 0 0,1 1 0 0 0,0-1-1 0 0,-1 1 1 0 0,1-1 0 0 0,-1 1 0 0 0,13 7-1051 0 0,24 3 607 0 0,65-5 112 0 0,-75-6 1113 0 0,1 1 0 0 0,-1 2 0 0 0,28 6 0 0 0,-52-9-610 0 0,-1 1 1 0 0,0-1 0 0 0,0 1-1 0 0,1-1 1 0 0,-1 1 0 0 0,0 0-1 0 0,0 0 1 0 0,0 0 0 0 0,0 0-1 0 0,0 0 1 0 0,0 0 0 0 0,0 0-1 0 0,0 0 1 0 0,0 0 0 0 0,-1 0-1 0 0,1 0 1 0 0,0 0 0 0 0,-1 1 0 0 0,1-1-1 0 0,-1 0 1 0 0,1 1 0 0 0,-1-1-1 0 0,0 0 1 0 0,1 1 0 0 0,-1-1-1 0 0,0 0 1 0 0,0 1 0 0 0,0-1-1 0 0,0 0 1 0 0,0 2 0 0 0,-8 52-104 0 0,4-32 89 0 0,-3 52-79 0 0,2-15-56 0 0,-24 113-1 0 0,19-125-1672 0 0,12-17-4540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1"/>
    </inkml:context>
    <inkml:brush xml:id="br0">
      <inkml:brushProperty name="width" value="0.05" units="cm"/>
      <inkml:brushProperty name="height" value="0.05" units="cm"/>
      <inkml:brushProperty name="color" value="#E71224"/>
    </inkml:brush>
  </inkml:definitions>
  <inkml:trace contextRef="#ctx0" brushRef="#br0">72 22 5305 0 0,'2'-3'1588'0'0,"9"-16"4754"0"0,-7 21-6189 0 0,-2 11 62 0 0,2 7-106 0 0,1-1-1 0 0,0 0 1 0 0,1 0 0 0 0,1 0 0 0 0,1-1-1 0 0,0 0 1 0 0,14 19 0 0 0,14 35 14 0 0,-21-36-27 0 0,-2 2 0 0 0,-1-1 0 0 0,-2 2 0 0 0,-2-1 0 0 0,7 78-1 0 0,-13-88-157 0 0,-2-1-1 0 0,0 1 1 0 0,-2 0-1 0 0,-1-1 1 0 0,-2 1-1 0 0,0-1 0 0 0,-2 0 1 0 0,-1-1-1 0 0,-15 35 1 0 0,13-42-674 0 0,0-1 0 0 0,-2 0 0 0 0,0 0 0 0 0,-1-2 0 0 0,0 1 0 0 0,-1-2 0 0 0,-1 0 0 0 0,-1 0 1 0 0,0-2-1 0 0,-25 17 0 0 0,-1-3-4611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1.972"/>
    </inkml:context>
    <inkml:brush xml:id="br0">
      <inkml:brushProperty name="width" value="0.05" units="cm"/>
      <inkml:brushProperty name="height" value="0.05" units="cm"/>
      <inkml:brushProperty name="color" value="#E71224"/>
    </inkml:brush>
  </inkml:definitions>
  <inkml:trace contextRef="#ctx0" brushRef="#br0">5532 114 6649 0 0,'19'-3'750'0'0,"-7"-1"-6"0"0,-31-6-349 0 0,-21-5-206 0 0,0 3 0 0 0,-1 1-1 0 0,-58-8 1 0 0,64 13-59 0 0,-65-9 268 0 0,-1 5 0 0 0,0 3 0 0 0,-1 6 0 0 0,-154 16 0 0 0,-524 27-617 0 0,396-57 979 0 0,-51-1 1812 0 0,165 26-2484 0 0,-59-1-250 0 0,54-15 249 0 0,-403-15-216 0 0,384 16 262 0 0,-427 46 0 0 0,607-32-1709 0 0,-197-7 0 0 0,282 0 319 0 0,20 0-573 0 0,21 0-919 0 0,-2 0-2011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2.618"/>
    </inkml:context>
    <inkml:brush xml:id="br0">
      <inkml:brushProperty name="width" value="0.05" units="cm"/>
      <inkml:brushProperty name="height" value="0.05" units="cm"/>
      <inkml:brushProperty name="color" value="#E71224"/>
    </inkml:brush>
  </inkml:definitions>
  <inkml:trace contextRef="#ctx0" brushRef="#br0">29 2 7114 0 0,'11'-1'5597'0'0,"-13"11"-4029"0"0,-13 18-2895 0 0,12-24 1602 0 0,0 4-422 0 0,0 0 0 0 0,0-1 0 0 0,1 1 0 0 0,0 0 0 0 0,1 1 0 0 0,0-1 0 0 0,0 0 0 0 0,0 0 1 0 0,1 1-1 0 0,1-1 0 0 0,2 14 0 0 0,-2-7 402 0 0,0-1 0 0 0,-3 27 0 0 0,-5 68 92 0 0,13-155-3646 0 0,0-4 3295 0 0,-3-13 307 0 0,0 26 541 0 0,-3-66 0 0 0,0 87-803 0 0,4 24-746 0 0,4 28-488 0 0,-7-21 776 0 0,0-1 0 0 0,-1 1-1 0 0,0 0 1 0 0,-2-1-1 0 0,0 1 1 0 0,0-1-1 0 0,-1 0 1 0 0,-7 19 0 0 0,4-13-4410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3.347"/>
    </inkml:context>
    <inkml:brush xml:id="br0">
      <inkml:brushProperty name="width" value="0.05" units="cm"/>
      <inkml:brushProperty name="height" value="0.05" units="cm"/>
      <inkml:brushProperty name="color" value="#E71224"/>
    </inkml:brush>
  </inkml:definitions>
  <inkml:trace contextRef="#ctx0" brushRef="#br0">201 109 4161 0 0,'0'-3'314'0'0,"0"0"-1"0"0,-1 0 1 0 0,1 0 0 0 0,-1 0-1 0 0,0 0 1 0 0,0 0 0 0 0,0 0-1 0 0,0 0 1 0 0,0 0-1 0 0,0 0 1 0 0,-4-4 0 0 0,2 3-244 0 0,0 0 0 0 0,-1 0 0 0 0,1 0 1 0 0,-1 1-1 0 0,0-1 0 0 0,0 1 0 0 0,-1 0 1 0 0,1 0-1 0 0,-1 0 0 0 0,-9-4 0 0 0,10 5-70 0 0,-1 0-1 0 0,0 1 0 0 0,1-1 1 0 0,-1 1-1 0 0,0 0 0 0 0,0 0 1 0 0,0 0-1 0 0,0 0 0 0 0,0 1 1 0 0,0 0-1 0 0,0 0 0 0 0,0 1 1 0 0,0-1-1 0 0,0 1 0 0 0,0 0 1 0 0,0 1-1 0 0,1-1 0 0 0,-1 1 1 0 0,0 0-1 0 0,-6 3 0 0 0,8-2 80 0 0,1 0 0 0 0,-1-1-1 0 0,1 1 1 0 0,0 0 0 0 0,0 0 0 0 0,0 0-1 0 0,0 0 1 0 0,1 1 0 0 0,-1-1 0 0 0,1 0-1 0 0,0 1 1 0 0,0-1 0 0 0,0 1 0 0 0,1-1-1 0 0,-1 1 1 0 0,1-1 0 0 0,0 1 0 0 0,0 0-1 0 0,0-1 1 0 0,0 1 0 0 0,0-1 0 0 0,1 1 0 0 0,1 5-1 0 0,1 5 284 0 0,0-1 0 0 0,1 0 0 0 0,1 1 0 0 0,11 21 0 0 0,-11-27-325 0 0,1 0 1 0 0,0-1 0 0 0,0 1-1 0 0,0-1 1 0 0,1-1 0 0 0,0 1 0 0 0,1-1-1 0 0,-1 0 1 0 0,1-1 0 0 0,0 0-1 0 0,1 0 1 0 0,-1-1 0 0 0,1 0-1 0 0,0 0 1 0 0,0-1 0 0 0,0 0 0 0 0,0-1-1 0 0,1 0 1 0 0,-1 0 0 0 0,1-1-1 0 0,-1-1 1 0 0,1 1 0 0 0,-1-1-1 0 0,1-1 1 0 0,18-3 0 0 0,-24 3 110 0 0,-1 0 0 0 0,1 0 1 0 0,0 0-1 0 0,0-1 0 0 0,-1 0 0 0 0,1 0 1 0 0,-1 0-1 0 0,0 0 0 0 0,1 0 0 0 0,-1 0 1 0 0,0-1-1 0 0,0 0 0 0 0,-1 0 0 0 0,1 0 1 0 0,0 0-1 0 0,-1 0 0 0 0,0 0 0 0 0,0 0 1 0 0,3-6-1 0 0,-3 3-113 0 0,0 0 1 0 0,0 0-1 0 0,-1 0 0 0 0,0 0 1 0 0,0-1-1 0 0,0 1 0 0 0,0 0 1 0 0,-1-1-1 0 0,-1 1 1 0 0,1-1-1 0 0,-2-7 0 0 0,1 5-221 0 0,-1 0 0 0 0,0 0 0 0 0,-1 1 0 0 0,1-1 0 0 0,-2 1 0 0 0,1 0 0 0 0,-1 0 0 0 0,0 0 0 0 0,-1 0 0 0 0,0 1-1 0 0,0-1 1 0 0,-1 1 0 0 0,0 1 0 0 0,0-1 0 0 0,0 1 0 0 0,-1 0 0 0 0,-10-7 0 0 0,9 9-421 0 0,-1 0 1 0 0,1 1-1 0 0,0 0 0 0 0,-1 0 0 0 0,0 1 1 0 0,0 0-1 0 0,1 0 0 0 0,-1 1 1 0 0,0 1-1 0 0,-15 0 0 0 0,7 2-4834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4.238"/>
    </inkml:context>
    <inkml:brush xml:id="br0">
      <inkml:brushProperty name="width" value="0.05" units="cm"/>
      <inkml:brushProperty name="height" value="0.05" units="cm"/>
      <inkml:brushProperty name="color" value="#E71224"/>
    </inkml:brush>
  </inkml:definitions>
  <inkml:trace contextRef="#ctx0" brushRef="#br0">184 87 7098 0 0,'2'-3'316'0'0,"-2"0"1"0"0,1-1 0 0 0,0 1-1 0 0,0 0 1 0 0,-1-1 0 0 0,0 1 0 0 0,0 0-1 0 0,0-1 1 0 0,0 1 0 0 0,0-1-1 0 0,-1 1 1 0 0,0 0 0 0 0,1 0 0 0 0,-3-6-1 0 0,2 7-278 0 0,0 0 0 0 0,0 0 0 0 0,0 0 0 0 0,0 0 0 0 0,0 1 0 0 0,0-1 0 0 0,0 1 0 0 0,0-1 0 0 0,-1 1 0 0 0,1-1 0 0 0,-1 1 0 0 0,1-1 0 0 0,-1 1 0 0 0,0 0 0 0 0,1 0 0 0 0,-1 0 0 0 0,0 0 0 0 0,0 0 0 0 0,0 1 0 0 0,1-1 0 0 0,-1 0 0 0 0,0 1 0 0 0,0-1 0 0 0,0 1 0 0 0,0 0-1 0 0,-3-1 1 0 0,2 2-14 0 0,1-1 0 0 0,0 1 0 0 0,-1 0 0 0 0,1 0 0 0 0,0-1 0 0 0,0 1 0 0 0,0 1 0 0 0,0-1 0 0 0,0 0 0 0 0,0 0 0 0 0,0 1 0 0 0,0-1 0 0 0,0 1 0 0 0,0 0 0 0 0,1-1 0 0 0,-1 1 0 0 0,1 0 0 0 0,0 0 0 0 0,-1 0 0 0 0,1 0 0 0 0,0 0-1 0 0,0 0 1 0 0,-1 3 0 0 0,-4 8 13 0 0,1 1-1 0 0,-5 20 0 0 0,8-28-38 0 0,-60 249 186 0 0,59-245-110 0 0,1 1-1 0 0,0-1 1 0 0,0 1 0 0 0,1-1-1 0 0,1 1 1 0 0,0-1 0 0 0,0 1-1 0 0,1 0 1 0 0,3 14 0 0 0,-2-20-75 0 0,-1-1 1 0 0,1 1-1 0 0,0 0 0 0 0,0-1 1 0 0,0 0-1 0 0,1 1 0 0 0,0-1 0 0 0,0 0 1 0 0,0 0-1 0 0,0 0 0 0 0,0-1 1 0 0,1 1-1 0 0,0-1 0 0 0,-1 0 1 0 0,1 0-1 0 0,0 0 0 0 0,1-1 1 0 0,-1 1-1 0 0,0-1 0 0 0,1 0 1 0 0,-1 0-1 0 0,7 1 0 0 0,-1 0-278 0 0,1 0-1 0 0,0-1 0 0 0,0 0 1 0 0,0-1-1 0 0,1 0 0 0 0,-1-1 1 0 0,13-1-1 0 0,-16 0-235 0 0,1 0 1 0 0,-1-1-1 0 0,0 0 0 0 0,0 0 1 0 0,0 0-1 0 0,0-1 0 0 0,0-1 0 0 0,-1 1 1 0 0,1-1-1 0 0,7-6 0 0 0,2-3-4694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4.618"/>
    </inkml:context>
    <inkml:brush xml:id="br0">
      <inkml:brushProperty name="width" value="0.05" units="cm"/>
      <inkml:brushProperty name="height" value="0.05" units="cm"/>
      <inkml:brushProperty name="color" value="#E71224"/>
    </inkml:brush>
  </inkml:definitions>
  <inkml:trace contextRef="#ctx0" brushRef="#br0">1 10 13931 0 0,'1'-1'194'0'0,"0"0"0"0"0,0 0-1 0 0,0 0 1 0 0,0 0 0 0 0,0 1 0 0 0,0-1 0 0 0,0 0-1 0 0,0 1 1 0 0,0-1 0 0 0,0 1 0 0 0,1-1 0 0 0,-1 1-1 0 0,0 0 1 0 0,2-1 0 0 0,0 1-258 0 0,0 1 0 0 0,0-1 1 0 0,0 0-1 0 0,0 1 0 0 0,0 0 0 0 0,0 0 1 0 0,0 0-1 0 0,3 2 0 0 0,21 5-242 0 0,23-2 233 0 0,0-2 0 0 0,54-3 0 0 0,11 1-1278 0 0,37 4-6509 0 0,-127-3 2676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7.017"/>
    </inkml:context>
    <inkml:brush xml:id="br0">
      <inkml:brushProperty name="width" value="0.05" units="cm"/>
      <inkml:brushProperty name="height" value="0.05" units="cm"/>
      <inkml:brushProperty name="color" value="#E71224"/>
    </inkml:brush>
  </inkml:definitions>
  <inkml:trace contextRef="#ctx0" brushRef="#br0">397 62 7626 0 0,'-5'-5'312'0'0,"0"1"1"0"0,-1 0-1 0 0,1 1 1 0 0,-1-1 0 0 0,0 1-1 0 0,-1 0 1 0 0,1 0 0 0 0,0 1-1 0 0,-1 0 1 0 0,-12-2-1 0 0,4 1 11 0 0,1 1-1 0 0,-1 1 0 0 0,-29 1 0 0 0,-14 6 251 0 0,44-4-720 0 0,0 0-1 0 0,0-1 1 0 0,0 0 0 0 0,0-1 0 0 0,0 0 0 0 0,0-1-1 0 0,0-1 1 0 0,-19-5 0 0 0,25 5 94 0 0,-10-4-2032 0 0,16 2 424 0 0,11-2-137 0 0,-1 4-2990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7.444"/>
    </inkml:context>
    <inkml:brush xml:id="br0">
      <inkml:brushProperty name="width" value="0.05" units="cm"/>
      <inkml:brushProperty name="height" value="0.05" units="cm"/>
      <inkml:brushProperty name="color" value="#E71224"/>
    </inkml:brush>
  </inkml:definitions>
  <inkml:trace contextRef="#ctx0" brushRef="#br0">0 7 3865 0 0,'0'0'129'0'0,"1"-1"0"0"0,-1 1 1 0 0,1-1-1 0 0,-1 1 0 0 0,1-1 1 0 0,-1 1-1 0 0,1-1 0 0 0,-1 1 0 0 0,1 0 1 0 0,0-1-1 0 0,-1 1 0 0 0,1 0 0 0 0,-1-1 1 0 0,1 1-1 0 0,0 0 0 0 0,-1 0 1 0 0,1 0-1 0 0,0-1 0 0 0,0 1 0 0 0,1 0 1 0 0,3 10 2764 0 0,-7 32 1210 0 0,0-27-4036 0 0,3 3-49 0 0,1-1 1 0 0,1 1 0 0 0,0-1 0 0 0,1 0-1 0 0,7 19 1 0 0,4 15 303 0 0,-12-35-90 0 0,-1-1-1 0 0,-1 1 1 0 0,-1-1-1 0 0,-2 31 1 0 0,1 10-1790 0 0,1-46-213 0 0,0-1-1 0 0,2 1 0 0 0,3 16 1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7.843"/>
    </inkml:context>
    <inkml:brush xml:id="br0">
      <inkml:brushProperty name="width" value="0.05" units="cm"/>
      <inkml:brushProperty name="height" value="0.05" units="cm"/>
      <inkml:brushProperty name="color" value="#E71224"/>
    </inkml:brush>
  </inkml:definitions>
  <inkml:trace contextRef="#ctx0" brushRef="#br0">78 58 13139 0 0,'1'-2'216'0'0,"-1"1"-1"0"0,0-1 1 0 0,0 1 0 0 0,1-1 0 0 0,-1 0-1 0 0,-1 1 1 0 0,1-1 0 0 0,0 1 0 0 0,0-1 0 0 0,0 1-1 0 0,-1-1 1 0 0,1 1 0 0 0,-1-1 0 0 0,1 1-1 0 0,-2-2 1 0 0,1 1-214 0 0,0 0 0 0 0,0 0 0 0 0,-1 0 0 0 0,1 0-1 0 0,-1 1 1 0 0,0-1 0 0 0,1 0 0 0 0,-1 1 0 0 0,-4-3 0 0 0,4 3-231 0 0,-1-1 0 0 0,0 1 0 0 0,0-1 0 0 0,0 1 0 0 0,0 0 0 0 0,-1 0 0 0 0,1 0 0 0 0,0 1 0 0 0,0-1 0 0 0,-1 1 0 0 0,1 0 1 0 0,0 0-1 0 0,0 0 0 0 0,-1 0 0 0 0,-4 1 0 0 0,33 48 1030 0 0,-23-44-743 0 0,2 14 59 0 0,2 0 0 0 0,0-1 0 0 0,1 0 0 0 0,12 21 1 0 0,-16-33-109 0 0,1-1 1 0 0,-1 0 0 0 0,1 0-1 0 0,1 0 1 0 0,-1 0 0 0 0,1-1-1 0 0,0 1 1 0 0,0-1 0 0 0,0 0 0 0 0,0-1-1 0 0,1 0 1 0 0,0 1 0 0 0,-1-2-1 0 0,1 1 1 0 0,0-1 0 0 0,12 4-1 0 0,-13-5 91 0 0,0 0 0 0 0,-1 0 0 0 0,1-1 0 0 0,0 1-1 0 0,-1-1 1 0 0,1 0 0 0 0,0 0 0 0 0,-1-1-1 0 0,1 0 1 0 0,0 1 0 0 0,-1-1 0 0 0,1-1 0 0 0,-1 1-1 0 0,1-1 1 0 0,-1 0 0 0 0,0 0 0 0 0,1 0 0 0 0,-1 0-1 0 0,0-1 1 0 0,-1 0 0 0 0,6-4 0 0 0,-6 5-28 0 0,-1-1 1 0 0,0 0 0 0 0,0 0-1 0 0,1 0 1 0 0,-2-1-1 0 0,1 1 1 0 0,0 0 0 0 0,-1-1-1 0 0,1 1 1 0 0,-1-1 0 0 0,0 0-1 0 0,0 1 1 0 0,-1-1-1 0 0,1 0 1 0 0,-1 1 0 0 0,0-1-1 0 0,0 0 1 0 0,0 0 0 0 0,0 1-1 0 0,0-1 1 0 0,-1 0 0 0 0,0 0-1 0 0,0 1 1 0 0,0-1-1 0 0,0 1 1 0 0,-1-1 0 0 0,-1-4-1 0 0,0 2-332 0 0,-1 0 0 0 0,1 1-1 0 0,-1-1 1 0 0,0 0 0 0 0,0 1 0 0 0,-1 0-1 0 0,0 0 1 0 0,1 0 0 0 0,-2 1-1 0 0,1 0 1 0 0,0 0 0 0 0,-1 0-1 0 0,-10-5 1 0 0,3 3-1028 0 0,-1 0-1 0 0,0 1 0 0 0,0 1 1 0 0,-1 1-1 0 0,-17-3 1 0 0,7 2-4434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5.592"/>
    </inkml:context>
    <inkml:brush xml:id="br0">
      <inkml:brushProperty name="width" value="0.05" units="cm"/>
      <inkml:brushProperty name="height" value="0.05" units="cm"/>
      <inkml:brushProperty name="color" value="#E71224"/>
    </inkml:brush>
  </inkml:definitions>
  <inkml:trace contextRef="#ctx0" brushRef="#br0">1908 99 6129 0 0,'-15'-13'221'0'0,"0"1"0"0"0,-31-19 0 0 0,23 16 1123 0 0,18 13-1225 0 0,-1 0 0 0 0,0 1 0 0 0,0 0-1 0 0,-1 0 1 0 0,1 0 0 0 0,0 1-1 0 0,0-1 1 0 0,0 2 0 0 0,-9 0 0 0 0,-1-1-97 0 0,2 1 476 0 0,0 1 1 0 0,0 0-1 0 0,-21 6 1 0 0,-22 4 1050 0 0,8-8-956 0 0,1-2-1 0 0,-67-6 0 0 0,-97-20-404 0 0,33 2 111 0 0,115 20-369 0 0,1 3 0 0 0,-107 14 0 0 0,115-8 80 0 0,-1-2 1 0 0,0-2-1 0 0,0-3 0 0 0,-56-7 0 0 0,-59-9-85 0 0,147 16-656 0 0,0 0 1 0 0,1 2-1 0 0,-1 1 1 0 0,1 0-1 0 0,-28 9 1 0 0,50-12 469 0 0,0 1 1 0 0,0-1 0 0 0,0 0 0 0 0,0 0 0 0 0,1 1 0 0 0,-1-1 0 0 0,0 1 0 0 0,0-1-1 0 0,0 1 1 0 0,0-1 0 0 0,1 1 0 0 0,-1-1 0 0 0,0 1 0 0 0,1 0 0 0 0,-1-1-1 0 0,-1 3 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4.548"/>
    </inkml:context>
    <inkml:brush xml:id="br0">
      <inkml:brushProperty name="width" value="0.05" units="cm"/>
      <inkml:brushProperty name="height" value="0.05" units="cm"/>
      <inkml:brushProperty name="color" value="#E71224"/>
    </inkml:brush>
  </inkml:definitions>
  <inkml:trace contextRef="#ctx0" brushRef="#br0">1 52 13963 0 0,'1'-4'1050'0'0,"1"0"-811"0"0,-1-1 0 0 0,1 1 0 0 0,0-1 0 0 0,1 1 0 0 0,-1 0 0 0 0,1 0 0 0 0,0 0 1 0 0,0 0-1 0 0,4-3 0 0 0,-3 6-316 0 0,0 0 0 0 0,1 1 1 0 0,-1 0-1 0 0,0 0 1 0 0,0 0-1 0 0,1 0 0 0 0,-1 1 1 0 0,0-1-1 0 0,0 1 0 0 0,1 0 1 0 0,6 4-1 0 0,6-1 5 0 0,15 3-127 0 0,51 12-498 0 0,0-4 0 0 0,146 7 0 0 0,-225-22 242 0 0,0 0 1 0 0,1-1-1 0 0,-1 1 1 0 0,0-1-1 0 0,0 0 1 0 0,1 0-1 0 0,-1-1 1 0 0,4-1-1 0 0,-6 2 321 0 0,-1 1 0 0 0,1-1 0 0 0,-1 0 0 0 0,0 0 0 0 0,1 0 0 0 0,-1 0 0 0 0,0 0-1 0 0,0 0 1 0 0,0 0 0 0 0,0 0 0 0 0,0-1 0 0 0,0 1 0 0 0,0 0 0 0 0,0-1 0 0 0,0 1-1 0 0,-1 0 1 0 0,1-1 0 0 0,0 1 0 0 0,-1-1 0 0 0,1 1 0 0 0,-1-1 0 0 0,0 1-1 0 0,1-1 1 0 0,-1 0 0 0 0,0-1 0 0 0,-1-5-3737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6.487"/>
    </inkml:context>
    <inkml:brush xml:id="br0">
      <inkml:brushProperty name="width" value="0.05" units="cm"/>
      <inkml:brushProperty name="height" value="0.05" units="cm"/>
      <inkml:brushProperty name="color" value="#E71224"/>
    </inkml:brush>
  </inkml:definitions>
  <inkml:trace contextRef="#ctx0" brushRef="#br0">92 1 8106 0 0,'0'0'2266'0'0,"-7"22"-961"0"0,3-10-1304 0 0,-52 127 35 0 0,52-128-37 0 0,-1 1-1 0 0,2 0 1 0 0,-1 0-1 0 0,2 0 1 0 0,-3 21-1 0 0,4-26 4 0 0,1-1-1 0 0,-1 0 0 0 0,1 1 0 0 0,1-1 1 0 0,-1 1-1 0 0,1-1 0 0 0,1 1 0 0 0,-1-1 0 0 0,1 0 1 0 0,0 0-1 0 0,0 0 0 0 0,6 10 0 0 0,-8-15 4 0 0,1 1 0 0 0,-1-1 0 0 0,1 0 0 0 0,0 0 0 0 0,0 0 0 0 0,-1 0 1 0 0,1 0-1 0 0,0 0 0 0 0,0 0 0 0 0,0 0 0 0 0,0 0 0 0 0,0-1 0 0 0,1 1 0 0 0,-1 0 0 0 0,0-1 0 0 0,0 1 0 0 0,0 0 0 0 0,1-1 0 0 0,-1 0 0 0 0,0 1 0 0 0,0-1 0 0 0,1 0 0 0 0,1 1 0 0 0,-2-2-11 0 0,1 1-1 0 0,-1-1 1 0 0,1 1-1 0 0,-1-1 1 0 0,0 0-1 0 0,0 1 1 0 0,1-1-1 0 0,-1 0 0 0 0,0 0 1 0 0,0 0-1 0 0,0 0 1 0 0,0 0-1 0 0,0 0 1 0 0,0 0-1 0 0,0 0 1 0 0,0-1-1 0 0,0-1 1 0 0,4-6-250 0 0,0-1 0 0 0,-1 0 0 0 0,0 0 0 0 0,3-13 0 0 0,2-21-432 0 0,-2-1 0 0 0,-1 1-1 0 0,-3-1 1 0 0,-3-53 0 0 0,1 108-1858 0 0,-2-5-1904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09.244"/>
    </inkml:context>
    <inkml:brush xml:id="br0">
      <inkml:brushProperty name="width" value="0.05" units="cm"/>
      <inkml:brushProperty name="height" value="0.05" units="cm"/>
      <inkml:brushProperty name="color" value="#E71224"/>
    </inkml:brush>
  </inkml:definitions>
  <inkml:trace contextRef="#ctx0" brushRef="#br0">458 1605 5937 0 0,'0'-2'127'0'0,"0"1"1"0"0,-1 0-1 0 0,1 0 0 0 0,-1 0 0 0 0,1 0 1 0 0,-1 0-1 0 0,1 0 0 0 0,-1 0 0 0 0,0 0 0 0 0,1 0 1 0 0,-1 0-1 0 0,0 0 0 0 0,0 0 0 0 0,0 0 1 0 0,0 1-1 0 0,0-1 0 0 0,0 0 0 0 0,0 1 0 0 0,0-1 1 0 0,0 1-1 0 0,0-1 0 0 0,0 1 0 0 0,0-1 0 0 0,0 1 1 0 0,0 0-1 0 0,0-1 0 0 0,-1 1 0 0 0,0 0 1 0 0,-46-7-1173 0 0,29 6 578 0 0,15 0 425 0 0,0 0-1 0 0,0 0 1 0 0,-1 0-1 0 0,1 0 1 0 0,0 0 0 0 0,1-1-1 0 0,-1 0 1 0 0,-7-4-1 0 0,10 5 205 0 0,0 0 0 0 0,1 1-1 0 0,-1-1 1 0 0,0 0-1 0 0,1 0 1 0 0,-1 0 0 0 0,1 0-1 0 0,-1 0 1 0 0,1 0-1 0 0,-1 0 1 0 0,1 0-1 0 0,0 0 1 0 0,0 0 0 0 0,-1 0-1 0 0,1-1 1 0 0,0 1-1 0 0,0 0 1 0 0,0 0 0 0 0,0 0-1 0 0,0 0 1 0 0,0 0-1 0 0,0 0 1 0 0,1 0-1 0 0,-1 0 1 0 0,0-1 0 0 0,1 1-1 0 0,-1 0 1 0 0,1 0-1 0 0,-1 0 1 0 0,1 0 0 0 0,-1 1-1 0 0,1-1 1 0 0,0 0-1 0 0,-1 0 1 0 0,1 0-1 0 0,0 0 1 0 0,1-1 0 0 0,20-20 1763 0 0,-19 20-1766 0 0,-1 0-1 0 0,1 0 1 0 0,-1 0-1 0 0,0-1 0 0 0,0 1 1 0 0,0-1-1 0 0,0 1 1 0 0,2-5-1 0 0,-3 5-165 0 0,-1 1-1 0 0,0-1 1 0 0,1 1-1 0 0,-1-1 1 0 0,0 1-1 0 0,0-1 1 0 0,0 1-1 0 0,0-1 1 0 0,0 1-1 0 0,-1-1 1 0 0,1 0-1 0 0,0 1 1 0 0,-1-1-1 0 0,1 1 1 0 0,-1 0-1 0 0,0-1 1 0 0,1 1-1 0 0,-1-1 1 0 0,0 1-1 0 0,0 0 1 0 0,0 0-1 0 0,-2-3 1 0 0,-3-4-45 0 0,0-1 0 0 0,1 0 0 0 0,0 0 0 0 0,1 0 1 0 0,-1-1-1 0 0,2 1 0 0 0,-1-1 0 0 0,2 0 0 0 0,-4-18 0 0 0,4 12 312 0 0,1-1 0 0 0,1 1 0 0 0,1 0 0 0 0,0 0 0 0 0,5-24 1 0 0,-1 3-140 0 0,-2 0 1 0 0,-2 0-1 0 0,-6-60 0 0 0,1-34 135 0 0,5 124-254 0 0,1-87 293 0 0,5 0 1 0 0,23-120-1 0 0,-22 185-328 0 0,25-57 0 0 0,-25 68 17 0 0,0 0 0 0 0,-1-1 0 0 0,-1 1 0 0 0,-1-1 1 0 0,0-1-1 0 0,-2 1 0 0 0,2-29 0 0 0,-5 13 12 0 0,-1 14 0 0 0,1 1 1 0 0,1 0 0 0 0,3-22 0 0 0,-3 40-3 0 0,-1 1 1 0 0,0 0 0 0 0,0 0 0 0 0,1 0 0 0 0,-1 0 0 0 0,1 0 0 0 0,-1 0 0 0 0,1-1 0 0 0,-1 1 0 0 0,1 0 0 0 0,0 0 0 0 0,-1 0 0 0 0,1 1 0 0 0,0-1 0 0 0,0 0 0 0 0,0 0 0 0 0,0 0 0 0 0,0 1 0 0 0,-1-1 0 0 0,1 0 0 0 0,1 1-1 0 0,-1-1 1 0 0,2 0 0 0 0,-1 0-17 0 0,0 1-1 0 0,0 0 1 0 0,1-1 0 0 0,-1 1-1 0 0,1 0 1 0 0,-1 0-1 0 0,0 0 1 0 0,1 1-1 0 0,-1-1 1 0 0,0 1-1 0 0,4 0 1 0 0,0 1-25 0 0,-1 0 0 0 0,1 1 0 0 0,0-1 0 0 0,-1 1 0 0 0,0 0 0 0 0,0 1 0 0 0,0-1 0 0 0,7 8 0 0 0,51 64-303 0 0,73 116-1 0 0,-96-131 317 0 0,-23-36 18 0 0,-7-11 28 0 0,-1 0 1 0 0,0 1-1 0 0,13 29 1 0 0,-22-42-9 0 0,0-1 0 0 0,1 1 1 0 0,-1-1-1 0 0,0 1 1 0 0,1-1-1 0 0,-1 1 0 0 0,0-1 1 0 0,0 1-1 0 0,0-1 1 0 0,0 1-1 0 0,0-1 1 0 0,0 1-1 0 0,1-1 0 0 0,-1 1 1 0 0,0-1-1 0 0,-1 1 1 0 0,1 0-1 0 0,0-1 0 0 0,0 1 1 0 0,0-1-1 0 0,0 1 1 0 0,0-1-1 0 0,0 1 1 0 0,-1-1-1 0 0,1 1 0 0 0,0-1 1 0 0,0 1-1 0 0,-1-1 1 0 0,0 1-1 0 0,-14-2 213 0 0,-18-19 50 0 0,20 3-162 0 0,0 0 0 0 0,0 0 0 0 0,2-2 0 0 0,0 1 0 0 0,1-1 0 0 0,-13-35 0 0 0,13 27-51 0 0,-2 1-1 0 0,-1 1 0 0 0,-17-24 0 0 0,18 31-50 0 0,-1 1 0 0 0,-1 1 0 0 0,0 0 0 0 0,-25-20 0 0 0,33 30-10 0 0,-2 1-1 0 0,1 1 1 0 0,0-1-1 0 0,-1 1 1 0 0,0 1-1 0 0,0-1 1 0 0,0 1-1 0 0,-1 1 1 0 0,1-1-1 0 0,-1 2 1 0 0,1-1-1 0 0,-1 1 1 0 0,-15 0 0 0 0,18 1-2 0 0,0 0 0 0 0,0 0 0 0 0,0 1 0 0 0,0-1 1 0 0,1 2-1 0 0,-1-1 0 0 0,0 1 0 0 0,1-1 1 0 0,-1 2-1 0 0,1-1 0 0 0,-1 1 0 0 0,-7 5 1 0 0,6-3-7 0 0,1 0 0 0 0,0 1 0 0 0,1 0-1 0 0,-1 0 1 0 0,1 1 0 0 0,1 0 0 0 0,-1 0 0 0 0,-5 12 0 0 0,-13 20 6 0 0,-2 0-1 0 0,-1-2 1 0 0,-2-1 0 0 0,-1-1-1 0 0,-2-1 1 0 0,-69 57 0 0 0,97-88 15 0 0,0 0 1 0 0,0 0 0 0 0,0 0 0 0 0,0 1-1 0 0,0-1 1 0 0,1 1 0 0 0,0-1 0 0 0,0 1-1 0 0,0 0 1 0 0,0 0 0 0 0,0 0 0 0 0,1 0-1 0 0,-1 0 1 0 0,1 0 0 0 0,0 0-1 0 0,1 1 1 0 0,-1 6 0 0 0,1-8-245 0 0,0 0 0 0 0,0 0 0 0 0,1 1 0 0 0,-1-1 1 0 0,1 0-1 0 0,0 0 0 0 0,0 0 0 0 0,0 0 0 0 0,0 0 0 0 0,3 4 0 0 0,-2-4-632 0 0,0 0-1 0 0,1 0 1 0 0,-1 0 0 0 0,1 0-1 0 0,0-1 1 0 0,-1 1-1 0 0,1-1 1 0 0,0 1-1 0 0,7 3 1 0 0,2-1-5337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0.624"/>
    </inkml:context>
    <inkml:brush xml:id="br0">
      <inkml:brushProperty name="width" value="0.05" units="cm"/>
      <inkml:brushProperty name="height" value="0.05" units="cm"/>
      <inkml:brushProperty name="color" value="#E71224"/>
    </inkml:brush>
  </inkml:definitions>
  <inkml:trace contextRef="#ctx0" brushRef="#br0">65 92 2553 0 0,'-2'-2'607'0'0,"-1"0"0"0"0,0 1 0 0 0,1-1 0 0 0,-1 1 0 0 0,0 0 0 0 0,0 0 0 0 0,-5-1 0 0 0,7 2-596 0 0,0 0 0 0 0,1 0 0 0 0,-1-1 0 0 0,0 1 0 0 0,0 0 0 0 0,1 0 1 0 0,-1 1-1 0 0,0-1 0 0 0,0 0 0 0 0,1 0 0 0 0,-1 0 0 0 0,0 0 0 0 0,1 1 0 0 0,-1-1 1 0 0,0 0-1 0 0,1 1 0 0 0,-1-1 0 0 0,0 0 0 0 0,1 1 0 0 0,-1-1 0 0 0,1 1 0 0 0,-1-1 1 0 0,0 1-1 0 0,1-1 0 0 0,0 1 0 0 0,-1-1 0 0 0,1 1 0 0 0,-1 0 0 0 0,1-1 0 0 0,0 1 1 0 0,-1 0-1 0 0,1-1 0 0 0,-1 2 0 0 0,1-2-9 0 0,0 1 0 0 0,0 0 0 0 0,0-1 0 0 0,0 1 0 0 0,0 0 0 0 0,0-1 0 0 0,0 1 0 0 0,0 0 0 0 0,0-1 0 0 0,0 1 0 0 0,0 0 0 0 0,0-1 0 0 0,0 1 0 0 0,0 0 0 0 0,1-1 0 0 0,-1 1 0 0 0,0-1 0 0 0,1 1 0 0 0,-1 0 0 0 0,0-1 0 0 0,1 1 0 0 0,-1-1 0 0 0,0 1 0 0 0,1-1 0 0 0,-1 1 0 0 0,1-1 0 0 0,-1 0 0 0 0,1 1 0 0 0,-1-1 0 0 0,1 1 0 0 0,0-1 0 0 0,-1 0 0 0 0,1 0 0 0 0,-1 1 0 0 0,1-1 0 0 0,0 0 0 0 0,-1 0 0 0 0,1 0 0 0 0,0 1 0 0 0,-1-1 0 0 0,1 0 0 0 0,0 0 0 0 0,-1 0 0 0 0,1 0 0 0 0,-1 0 0 0 0,1-1 0 0 0,1 1 0 0 0,44-3 470 0 0,-26 2-317 0 0,-5 1-142 0 0,59-3-5 0 0,-68 2-6 0 0,0 0 0 0 0,-1 0 0 0 0,1 0 0 0 0,-1-1 0 0 0,1 0 1 0 0,-1 0-1 0 0,1 0 0 0 0,-1-1 0 0 0,0 0 0 0 0,6-4 0 0 0,-11 7-8 0 0,1 0-1 0 0,-1-1 1 0 0,0 1 0 0 0,1 0 0 0 0,-1-1 0 0 0,0 1-1 0 0,1 0 1 0 0,-1-1 0 0 0,0 1 0 0 0,1-1 0 0 0,-1 1-1 0 0,0-1 1 0 0,0 1 0 0 0,0 0 0 0 0,1-1 0 0 0,-1 1-1 0 0,0-1 1 0 0,0 1 0 0 0,0-1 0 0 0,0 1 0 0 0,0-1 0 0 0,0 1-1 0 0,0-1 1 0 0,0 1 0 0 0,0-1 0 0 0,0 1 0 0 0,0-1-1 0 0,0 1 1 0 0,-1-1 0 0 0,1 1 0 0 0,0-1 0 0 0,-1 0-1 0 0,-14-16-422 0 0,-25-5-188 0 0,-23 2 2349 0 0,57 19-1566 0 0,1 0-1 0 0,-1 0 1 0 0,1 0-1 0 0,0 1 1 0 0,-1 0 0 0 0,1 0-1 0 0,-1 0 1 0 0,1 1 0 0 0,-1-1-1 0 0,-5 3 1 0 0,9-2-149 0 0,-1 1-1 0 0,1-1 1 0 0,0 1 0 0 0,0-1-1 0 0,0 1 1 0 0,0 0 0 0 0,0 0-1 0 0,0 0 1 0 0,0 0 0 0 0,0 0-1 0 0,1 1 1 0 0,-1-1 0 0 0,1 0-1 0 0,0 1 1 0 0,0-1 0 0 0,-1 4-1 0 0,-15 51-74 0 0,8-25 73 0 0,8-31-14 0 0,-2 8-12 0 0,0 0-1 0 0,0 0 1 0 0,0 0-1 0 0,1 1 1 0 0,-1 16-1 0 0,3-23 29 0 0,0 0 1 0 0,1 1-1 0 0,-1-1 0 0 0,1 0 0 0 0,0 0 0 0 0,0 0 1 0 0,0 0-1 0 0,0 0 0 0 0,0 0 0 0 0,1-1 0 0 0,-1 1 1 0 0,1 0-1 0 0,0-1 0 0 0,0 1 0 0 0,0-1 1 0 0,0 1-1 0 0,0-1 0 0 0,0 0 0 0 0,1 0 0 0 0,-1 0 1 0 0,5 2-1 0 0,5 4-56 0 0,1 0 0 0 0,0-2 0 0 0,1 1-1 0 0,-1-2 1 0 0,1 0 0 0 0,0-1 0 0 0,0 0 0 0 0,1-1 0 0 0,-1 0 0 0 0,22 0 0 0 0,-14-2-537 0 0,-1-1 1 0 0,1-1-1 0 0,0-1 1 0 0,-1-2-1 0 0,1 0 1 0 0,29-9-1 0 0,-17-1-1244 0 0,-16 7-2997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1.448"/>
    </inkml:context>
    <inkml:brush xml:id="br0">
      <inkml:brushProperty name="width" value="0.05" units="cm"/>
      <inkml:brushProperty name="height" value="0.05" units="cm"/>
      <inkml:brushProperty name="color" value="#E71224"/>
    </inkml:brush>
  </inkml:definitions>
  <inkml:trace contextRef="#ctx0" brushRef="#br0">1 21 6449 0 0,'6'-10'2869'0'0,"0"1"-1761"0"0,-6 9-1106 0 0,0 0-1 0 0,0 0 1 0 0,0 0-1 0 0,0 0 1 0 0,0 0-1 0 0,0 0 1 0 0,0-1 0 0 0,1 1-1 0 0,-1 0 1 0 0,0 0-1 0 0,0 0 1 0 0,0 0-1 0 0,0 0 1 0 0,0 0-1 0 0,0 0 1 0 0,0 0-1 0 0,0 0 1 0 0,1 0-1 0 0,-1 0 1 0 0,0 0-1 0 0,0 0 1 0 0,0 0-1 0 0,0 0 1 0 0,0 0 0 0 0,0 0-1 0 0,0 0 1 0 0,0 0-1 0 0,1 0 1 0 0,-1 0-1 0 0,0 0 1 0 0,0 0-1 0 0,0 0 1 0 0,0 0-1 0 0,0 0 1 0 0,0 0-1 0 0,0 0 1 0 0,0 0-1 0 0,0 1 1 0 0,1-1-1 0 0,-1 0 1 0 0,0 0 0 0 0,0 0-1 0 0,0 0 1 0 0,0 0-1 0 0,0 0 1 0 0,0 0-1 0 0,0 0 1 0 0,0 0-1 0 0,0 0 1 0 0,0 1-1 0 0,0-1 1 0 0,0 0-1 0 0,0 0 1 0 0,0 0-1 0 0,0 0 1 0 0,0 0-1 0 0,0 0 1 0 0,0 0 0 0 0,0 0-1 0 0,0 1 1 0 0,17 62 690 0 0,-4 0 0 0 0,11 121 0 0 0,-23-177-644 0 0,4 79-944 0 0,-5-77 289 0 0,0 0 0 0 0,-1 0 1 0 0,0 0-1 0 0,-1 0 1 0 0,0 0-1 0 0,0 0 0 0 0,-5 11 1 0 0,3-14-708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1.940"/>
    </inkml:context>
    <inkml:brush xml:id="br0">
      <inkml:brushProperty name="width" value="0.05" units="cm"/>
      <inkml:brushProperty name="height" value="0.05" units="cm"/>
      <inkml:brushProperty name="color" value="#E71224"/>
    </inkml:brush>
  </inkml:definitions>
  <inkml:trace contextRef="#ctx0" brushRef="#br0">70 89 9874 0 0,'0'-2'94'0'0,"-1"1"0"0"0,1 0 0 0 0,0-1 0 0 0,-1 1 1 0 0,1 0-1 0 0,-1-1 0 0 0,1 1 0 0 0,-1 0 0 0 0,0 0 0 0 0,1-1 0 0 0,-1 1 0 0 0,0 0 0 0 0,0 0 0 0 0,0 0 1 0 0,0 0-1 0 0,0 0 0 0 0,0 0 0 0 0,0 0 0 0 0,0 1 0 0 0,0-1 0 0 0,-1 0 0 0 0,1 0 0 0 0,0 1 0 0 0,0-1 0 0 0,-1 1 1 0 0,1-1-1 0 0,0 1 0 0 0,-1 0 0 0 0,1 0 0 0 0,-1-1 0 0 0,1 1 0 0 0,0 0 0 0 0,-2 0 0 0 0,0 0-69 0 0,1 0 1 0 0,0-1-1 0 0,0 1 0 0 0,0-1 0 0 0,-1 0 0 0 0,1 0 0 0 0,0 0 0 0 0,0 0 0 0 0,0 0 0 0 0,-2-2 1 0 0,4 4-18 0 0,-1-1 0 0 0,0 1 0 0 0,1-1 0 0 0,-1 1 1 0 0,1 0-1 0 0,-1-1 0 0 0,1 1 0 0 0,-1-1 1 0 0,1 1-1 0 0,-1 0 0 0 0,1 0 0 0 0,0-1 1 0 0,-1 1-1 0 0,1 0 0 0 0,0-1 0 0 0,0 1 0 0 0,-1 0 1 0 0,1 0-1 0 0,0 0 0 0 0,0-1 0 0 0,0 1 1 0 0,0 0-1 0 0,0 0 0 0 0,0 0 0 0 0,0 0 1 0 0,-1 30-39 0 0,2-28 32 0 0,0 0 0 0 0,1 0-1 0 0,0 0 1 0 0,0 0 0 0 0,0 0 0 0 0,0 0 0 0 0,0 0 0 0 0,1-1 0 0 0,-1 1 0 0 0,1-1 0 0 0,0 0 0 0 0,0 0 0 0 0,0 0 0 0 0,0 0 0 0 0,0 0 0 0 0,0 0 0 0 0,0-1 0 0 0,0 0 0 0 0,1 1 0 0 0,6 0 0 0 0,5 2 44 0 0,0 0 0 0 0,1-1 0 0 0,19 1 0 0 0,-27-4 5 0 0,1 0 0 0 0,-1 0 0 0 0,1-1 0 0 0,-1 0 0 0 0,0-1 0 0 0,1 1 0 0 0,-1-2 0 0 0,0 1 0 0 0,0-1 0 0 0,12-6 0 0 0,-17 7-4 0 0,0 1 0 0 0,0-1 0 0 0,0 0 0 0 0,0 0 1 0 0,0 0-1 0 0,-1-1 0 0 0,1 1 0 0 0,-1 0 1 0 0,1-1-1 0 0,-1 0 0 0 0,0 0 0 0 0,0 1 0 0 0,0-1 1 0 0,-1 0-1 0 0,1-1 0 0 0,-1 1 0 0 0,1 0 0 0 0,-1 0 1 0 0,0-1-1 0 0,0 1 0 0 0,-1 0 0 0 0,1-1 0 0 0,-1 1 1 0 0,0-1-1 0 0,1 1 0 0 0,-1-1 0 0 0,-1 1 0 0 0,0-7 1 0 0,1 8-67 0 0,-1-1 1 0 0,0 1-1 0 0,1 0 1 0 0,-1-1-1 0 0,0 1 1 0 0,0 0-1 0 0,0-1 0 0 0,-1 1 1 0 0,1 0-1 0 0,-1 0 1 0 0,1 0-1 0 0,-1 0 1 0 0,1 0-1 0 0,-1 0 1 0 0,0 0-1 0 0,0 1 1 0 0,0-1-1 0 0,0 1 1 0 0,-3-2-1 0 0,1 1-123 0 0,0 0-1 0 0,0 1 0 0 0,-1 0 1 0 0,1-1-1 0 0,0 1 1 0 0,-1 1-1 0 0,1-1 1 0 0,-1 1-1 0 0,1-1 0 0 0,-6 2 1 0 0,1-1-545 0 0,0 1 0 0 0,1 1 0 0 0,-1-1 1 0 0,1 1-1 0 0,-1 1 0 0 0,1 0 0 0 0,0 0 0 0 0,0 0 0 0 0,0 1 0 0 0,-12 8 1 0 0,10-4-4309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2.494"/>
    </inkml:context>
    <inkml:brush xml:id="br0">
      <inkml:brushProperty name="width" value="0.05" units="cm"/>
      <inkml:brushProperty name="height" value="0.05" units="cm"/>
      <inkml:brushProperty name="color" value="#E71224"/>
    </inkml:brush>
  </inkml:definitions>
  <inkml:trace contextRef="#ctx0" brushRef="#br0">389 27 7530 0 0,'-4'-3'307'0'0,"1"0"0"0"0,-1 0 0 0 0,0 1 0 0 0,0 0 1 0 0,0-1-1 0 0,0 2 0 0 0,0-1 0 0 0,-1 0 0 0 0,1 1 0 0 0,-1 0 1 0 0,1 0-1 0 0,-1 0 0 0 0,1 0 0 0 0,-1 1 0 0 0,-7 0 0 0 0,-9 0-272 0 0,0 2-1 0 0,-24 4 0 0 0,12-1 204 0 0,13-2-245 0 0,-20 1-157 0 0,-66 17-1 0 0,104-21 172 0 0,1 0-1 0 0,0 1 1 0 0,-1-1-1 0 0,1 1 1 0 0,0-1-1 0 0,-1 1 1 0 0,1-1-1 0 0,0 1 1 0 0,0 0-1 0 0,-1 0 0 0 0,1-1 1 0 0,0 1-1 0 0,0 0 1 0 0,0 0-1 0 0,0 0 1 0 0,0 0-1 0 0,0 1 1 0 0,1-1-1 0 0,-1 0 1 0 0,0 0-1 0 0,0 0 1 0 0,1 1-1 0 0,-1-1 1 0 0,0 2-1 0 0,1-1 13 0 0,0 1 0 0 0,0-1 0 0 0,0 0 0 0 0,0 1 0 0 0,0-1 0 0 0,1 0 1 0 0,-1 1-1 0 0,1-1 0 0 0,0 0 0 0 0,-1 0 0 0 0,1 1 0 0 0,0-1 0 0 0,2 2 0 0 0,3 6 34 0 0,0-1 0 0 0,1 0 1 0 0,0 0-1 0 0,14 14 0 0 0,147 121-900 0 0,-93-82 393 0 0,-43-38 439 0 0,-22-17 45 0 0,0 1 1 0 0,0 0-1 0 0,-1 0 1 0 0,0 1-1 0 0,-1 0 1 0 0,9 11-1 0 0,-17-19-19 0 0,1-1-1 0 0,-1 1 1 0 0,1 0-1 0 0,-1 0 1 0 0,0 0-1 0 0,1 0 0 0 0,-1 0 1 0 0,0-1-1 0 0,0 1 1 0 0,0 0-1 0 0,1 0 1 0 0,-1 0-1 0 0,0 0 1 0 0,0 0-1 0 0,0 0 0 0 0,0 0 1 0 0,-1 0-1 0 0,1 0 1 0 0,0 0-1 0 0,0-1 1 0 0,-1 1-1 0 0,1 0 1 0 0,0 0-1 0 0,-1 0 1 0 0,1 0-1 0 0,-1 1 0 0 0,-1 0 10 0 0,0 0 0 0 0,0 0 0 0 0,0 0 0 0 0,-1 0-1 0 0,1 0 1 0 0,0 0 0 0 0,-1-1 0 0 0,-4 3-1 0 0,-4 1-43 0 0,-1 0-1 0 0,1-1 0 0 0,-15 3 1 0 0,10-3 18 0 0,0-2 0 0 0,-1 0 1 0 0,0-1-1 0 0,1 0 1 0 0,-1-1-1 0 0,-23-4 1 0 0,28 2 59 0 0,1 0 1 0 0,-1 0-1 0 0,1-1 1 0 0,0-1 0 0 0,0 0-1 0 0,0 0 1 0 0,1-1-1 0 0,-1-1 1 0 0,1 0 0 0 0,-9-7-1 0 0,14 9-33 0 0,0-1 1 0 0,1 0-1 0 0,0 0 0 0 0,0 0 1 0 0,1 0-1 0 0,-1 0 0 0 0,1-1 0 0 0,0 1 1 0 0,1-1-1 0 0,-1 0 0 0 0,1 0 1 0 0,0 0-1 0 0,0 0 0 0 0,1 0 0 0 0,0-1 1 0 0,0 1-1 0 0,1 0 0 0 0,-1 0 1 0 0,2-9-1 0 0,-1 9-14 0 0,0 0 0 0 0,1 0 0 0 0,0 0-1 0 0,0 1 1 0 0,1-1 0 0 0,-1 1 0 0 0,1-1 0 0 0,0 1 0 0 0,1-1 0 0 0,-1 1 0 0 0,1 0 0 0 0,0 0 0 0 0,1 0 0 0 0,-1 0-1 0 0,1 1 1 0 0,0 0 0 0 0,0-1 0 0 0,0 1 0 0 0,0 1 0 0 0,10-7 0 0 0,-7 6-173 0 0,1 0-1 0 0,-1 1 1 0 0,1 0-1 0 0,0 1 1 0 0,0 0 0 0 0,9-2-1 0 0,48-1-4799 0 0,-56 4 3926 0 0,6 1-4148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2.954"/>
    </inkml:context>
    <inkml:brush xml:id="br0">
      <inkml:brushProperty name="width" value="0.05" units="cm"/>
      <inkml:brushProperty name="height" value="0.05" units="cm"/>
      <inkml:brushProperty name="color" value="#E71224"/>
    </inkml:brush>
  </inkml:definitions>
  <inkml:trace contextRef="#ctx0" brushRef="#br0">147 1 5441 0 0,'1'0'97'0'0,"-1"0"-1"0"0,0 0 1 0 0,0 1 0 0 0,0-1-1 0 0,0 0 1 0 0,0 1 0 0 0,0-1-1 0 0,0 0 1 0 0,1 0 0 0 0,-1 1-1 0 0,0-1 1 0 0,0 0 0 0 0,0 0-1 0 0,1 1 1 0 0,-1-1 0 0 0,0 0-1 0 0,0 0 1 0 0,1 0 0 0 0,-1 1-1 0 0,0-1 1 0 0,1 0 0 0 0,-1 0-1 0 0,0 0 1 0 0,0 0-1 0 0,1 0 1 0 0,-1 0 0 0 0,0 0-1 0 0,1 1 1 0 0,-1-1 0 0 0,0 0-1 0 0,1 0 1 0 0,-1 0 0 0 0,0 0-1 0 0,1 0 1 0 0,-1-1 0 0 0,0 1-1 0 0,0 0 1 0 0,1 0 0 0 0,-1 0-1 0 0,0 0 1 0 0,1 0 0 0 0,-1 0-1 0 0,0 0 1 0 0,0-1-1 0 0,1 1 1 0 0,-1 0 0 0 0,0 0-1 0 0,0 0 1 0 0,1 0 0 0 0,-1-1-1 0 0,0 1 1 0 0,0 0 0 0 0,1 0-1 0 0,-1-1 1 0 0,0 1 0 0 0,0 0-1 0 0,0-1 1 0 0,1 4-102 0 0,-1-1 1 0 0,1 1-1 0 0,-1-1 0 0 0,0 1 0 0 0,0 0 1 0 0,0-1-1 0 0,0 1 0 0 0,-1 0 0 0 0,0 3 1 0 0,-2-1 89 0 0,-1 1-1 0 0,0-1 1 0 0,0 0 0 0 0,-1 0 0 0 0,0 0 0 0 0,1-1 0 0 0,-1 1 0 0 0,-1-1-1 0 0,1-1 1 0 0,-1 1 0 0 0,1-1 0 0 0,-11 5 0 0 0,11-6-66 0 0,-1 1 0 0 0,1-1 1 0 0,0 1-1 0 0,0 0 0 0 0,0 1 1 0 0,0 0-1 0 0,0-1 0 0 0,1 1 0 0 0,0 1 1 0 0,0-1-1 0 0,0 1 0 0 0,0-1 1 0 0,1 1-1 0 0,-1 0 0 0 0,1 1 0 0 0,-3 8 1 0 0,2-2 28 0 0,2 1 0 0 0,0-1 1 0 0,0 1-1 0 0,1 0 1 0 0,1 0-1 0 0,0 0 0 0 0,1 0 1 0 0,0 0-1 0 0,1-1 0 0 0,6 24 1 0 0,-1-11-700 0 0,2 0 1 0 0,0-1-1 0 0,1 0 1 0 0,20 32-1 0 0,-26-49 415 0 0,1 1 0 0 0,0-1 0 0 0,0-1 0 0 0,1 1 0 0 0,0-1 0 0 0,0 1 0 0 0,0-2 0 0 0,1 1 0 0 0,-1-1 0 0 0,2 0 0 0 0,-1 0 0 0 0,0-1 0 0 0,1 0 0 0 0,0 0 0 0 0,0-1 0 0 0,0 0 0 0 0,0 0 0 0 0,0-1 0 0 0,1 0 0 0 0,-1-1 0 0 0,11 1 0 0 0,0-2-3858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3.430"/>
    </inkml:context>
    <inkml:brush xml:id="br0">
      <inkml:brushProperty name="width" value="0.05" units="cm"/>
      <inkml:brushProperty name="height" value="0.05" units="cm"/>
      <inkml:brushProperty name="color" value="#E71224"/>
    </inkml:brush>
  </inkml:definitions>
  <inkml:trace contextRef="#ctx0" brushRef="#br0">163 40 7122 0 0,'0'-26'3075'0'0,"1"25"-3054"0"0,-1 1 0 0 0,0-1-1 0 0,0 1 1 0 0,0 0-1 0 0,0-1 1 0 0,0 1-1 0 0,0-1 1 0 0,0 1 0 0 0,0 0-1 0 0,0-1 1 0 0,0 1-1 0 0,0-1 1 0 0,0 1 0 0 0,0-1-1 0 0,-1 1 1 0 0,1 0-1 0 0,0-1 1 0 0,0 1 0 0 0,0-1-1 0 0,0 1 1 0 0,-1 0-1 0 0,1-1 1 0 0,0 1-1 0 0,0 0 1 0 0,-1-1 0 0 0,1 1-1 0 0,0 0 1 0 0,-1 0-1 0 0,1-1 1 0 0,0 1 0 0 0,-1 0-1 0 0,1 0 1 0 0,-1-1-1 0 0,1 1 1 0 0,0 0 0 0 0,-1 0-1 0 0,1 0 1 0 0,-1 0-1 0 0,1 0 1 0 0,0 0-1 0 0,-1-1 1 0 0,1 1 0 0 0,-1 0-1 0 0,1 0 1 0 0,0 0-1 0 0,-1 0 1 0 0,1 1 0 0 0,-1-1-1 0 0,1 0 1 0 0,-1 0-1 0 0,1 0 1 0 0,0 0 0 0 0,-1 0-1 0 0,-15 25 1221 0 0,6-6-872 0 0,-3-1-391 0 0,1 0-1 0 0,0 1 1 0 0,2 0 0 0 0,-14 33 0 0 0,8-7-347 0 0,-11 49 1 0 0,24-81 343 0 0,1-1 1 0 0,0 1 0 0 0,1 0 0 0 0,0 0 0 0 0,1 0 0 0 0,0 0 0 0 0,2-1 0 0 0,-1 1 0 0 0,1 0 0 0 0,7 21 0 0 0,-7-28-218 0 0,0 0 1 0 0,0 0 0 0 0,1-1 0 0 0,0 1-1 0 0,0-1 1 0 0,0 1 0 0 0,1-1 0 0 0,-1 0-1 0 0,1-1 1 0 0,1 1 0 0 0,-1-1 0 0 0,0 0-1 0 0,1 0 1 0 0,0 0 0 0 0,0 0 0 0 0,0-1 0 0 0,1 0-1 0 0,-1 0 1 0 0,1 0 0 0 0,-1-1 0 0 0,1 0-1 0 0,0 0 1 0 0,0 0 0 0 0,9 1 0 0 0,0-2-4598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3.791"/>
    </inkml:context>
    <inkml:brush xml:id="br0">
      <inkml:brushProperty name="width" value="0.05" units="cm"/>
      <inkml:brushProperty name="height" value="0.05" units="cm"/>
      <inkml:brushProperty name="color" value="#E71224"/>
    </inkml:brush>
  </inkml:definitions>
  <inkml:trace contextRef="#ctx0" brushRef="#br0">33 55 6497 0 0,'-2'-3'71'0'0,"-1"1"0"0"0,1 0-1 0 0,0 0 1 0 0,0 1-1 0 0,-1-1 1 0 0,1 0-1 0 0,-1 1 1 0 0,0-1-1 0 0,1 1 1 0 0,-7-2 0 0 0,42-13 1802 0 0,-17 11-1074 0 0,0 1-1 0 0,1 1 1 0 0,25-2-1 0 0,-22 5-961 0 0,-1 0 0 0 0,32 5-1 0 0,-12 2-1554 0 0,0 3 0 0 0,59 21-1 0 0,-63-19 447 0 0,-17-7-3392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4.195"/>
    </inkml:context>
    <inkml:brush xml:id="br0">
      <inkml:brushProperty name="width" value="0.05" units="cm"/>
      <inkml:brushProperty name="height" value="0.05" units="cm"/>
      <inkml:brushProperty name="color" value="#E71224"/>
    </inkml:brush>
  </inkml:definitions>
  <inkml:trace contextRef="#ctx0" brushRef="#br0">386 170 7682 0 0,'0'0'152'0'0,"1"-1"1"0"0,-1 0-1 0 0,1 1 1 0 0,-1-1-1 0 0,0 0 1 0 0,1 1 0 0 0,-1-1-1 0 0,0 0 1 0 0,0 1-1 0 0,0-1 1 0 0,1 0-1 0 0,-1 0 1 0 0,0 1 0 0 0,0-1-1 0 0,0 0 1 0 0,0 0-1 0 0,0 1 1 0 0,0-1-1 0 0,0 0 1 0 0,0 0 0 0 0,-1 1-1 0 0,1-2 1 0 0,-15-2 0 0 0,0 2-608 0 0,-330-89-3375 0 0,332 86 3612 0 0,13 3-137 0 0,7 2-524 0 0,2 0-2544 0 0</inkml:trace>
  <inkml:trace contextRef="#ctx0" brushRef="#br0" timeOffset="1">229 33 9314 0 0,'-6'-15'4970'0'0,"-4"2"-3408"0"0,9 12-1564 0 0,1 1 0 0 0,-1-1 1 0 0,1 1-1 0 0,-1 0 0 0 0,1-1 0 0 0,-1 1 0 0 0,1 0 0 0 0,-1-1 0 0 0,0 1 0 0 0,1 0 0 0 0,-1 0 0 0 0,0 0 0 0 0,1-1 1 0 0,-1 1-1 0 0,1 0 0 0 0,-1 0 0 0 0,0 0 0 0 0,1 0 0 0 0,-1 0 0 0 0,0 0 0 0 0,1 0 0 0 0,-1 0 0 0 0,0 1 0 0 0,1-1 0 0 0,-1 0 1 0 0,1 0-1 0 0,-1 0 0 0 0,0 1 0 0 0,1-1 0 0 0,-1 0 0 0 0,1 1 0 0 0,-1-1 0 0 0,1 0 0 0 0,-1 1 0 0 0,1-1 0 0 0,-1 1 0 0 0,1-1 1 0 0,-1 1-1 0 0,1-1 0 0 0,0 1 0 0 0,-1-1 0 0 0,1 1 0 0 0,0-1 0 0 0,-1 1 0 0 0,1 0 0 0 0,0-1 0 0 0,0 1 0 0 0,0-1 1 0 0,-1 1-1 0 0,1 1 0 0 0,0 1-26 0 0,0 0 1 0 0,0 0 0 0 0,0 1-1 0 0,1-1 1 0 0,-1 0-1 0 0,1 0 1 0 0,0 0 0 0 0,0 1-1 0 0,0-1 1 0 0,0 0-1 0 0,0 0 1 0 0,1 0 0 0 0,1 2-1 0 0,5 16-63 0 0,-4-1-594 0 0,0 1 0 0 0,0 38 0 0 0,-4-42-204 0 0,1 1 0 0 0,1-1 1 0 0,1 0-1 0 0,8 32 0 0 0,-9-44 466 0 0,0-1 0 0 0,0 1 0 0 0,1-1 0 0 0,-1 0 0 0 0,1 0 1 0 0,4 5-1 0 0,2 1-4424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4.982"/>
    </inkml:context>
    <inkml:brush xml:id="br0">
      <inkml:brushProperty name="width" value="0.05" units="cm"/>
      <inkml:brushProperty name="height" value="0.05" units="cm"/>
      <inkml:brushProperty name="color" value="#E71224"/>
    </inkml:brush>
  </inkml:definitions>
  <inkml:trace contextRef="#ctx0" brushRef="#br0">91 83 3201 0 0,'-20'-21'4725'0'0,"12"11"-3520"0"0,-1 2 0 0 0,1-1-1 0 0,-1 1 1 0 0,-1 0-1 0 0,-17-11 1 0 0,33 24-1050 0 0,0-1-1 0 0,0 1 1 0 0,0 0 0 0 0,8 10 0 0 0,15 14-218 0 0,-15-19 62 0 0,-1 1-1 0 0,-1 0 1 0 0,0 1 0 0 0,-1 0 0 0 0,0 1 0 0 0,0 0 0 0 0,12 22-1 0 0,-20-30-26 0 0,-1-1 0 0 0,0 0-1 0 0,0 1 1 0 0,0-1-1 0 0,-1 1 1 0 0,0-1 0 0 0,0 1-1 0 0,0 0 1 0 0,0 0 0 0 0,-1-1-1 0 0,0 1 1 0 0,0 0-1 0 0,0 0 1 0 0,0 0 0 0 0,-1 0-1 0 0,0-1 1 0 0,0 1-1 0 0,0 0 1 0 0,-1-1 0 0 0,1 1-1 0 0,-1-1 1 0 0,0 1-1 0 0,0-1 1 0 0,-1 0 0 0 0,1 0-1 0 0,-1 0 1 0 0,0 0-1 0 0,0 0 1 0 0,0-1 0 0 0,-8 6-1 0 0,3-1-1494 0 0,-1-1-1 0 0,0 0 1 0 0,-1 0-1 0 0,-20 10 1 0 0,18-12-3619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4.618"/>
    </inkml:context>
    <inkml:brush xml:id="br0">
      <inkml:brushProperty name="width" value="0.05" units="cm"/>
      <inkml:brushProperty name="height" value="0.05" units="cm"/>
      <inkml:brushProperty name="color" value="#E71224"/>
    </inkml:brush>
  </inkml:definitions>
  <inkml:trace contextRef="#ctx0" brushRef="#br0">14 18 14347 0 0,'-2'-18'2130'0'0,"-3"27"-2006"0"0,-1 28-884 0 0,9-16 680 0 0,1 0 1 0 0,1 0 0 0 0,0-1 0 0 0,17 38-1 0 0,1 7 41 0 0,-9-14-635 0 0,10 86 0 0 0,-19-106-1359 0 0,-5-27 1578 0 0,0-1 0 0 0,1 0 0 0 0,-1 0 0 0 0,1 0 1 0 0,0 0-1 0 0,0 0 0 0 0,0-1 0 0 0,0 1 0 0 0,0 0 0 0 0,1 0 1 0 0,0-1-1 0 0,-1 1 0 0 0,1-1 0 0 0,4 5 0 0 0</inkml:trace>
  <inkml:trace contextRef="#ctx0" brushRef="#br0" timeOffset="1">441 294 14011 0 0,'5'-8'2480'0'0,"10"-13"-994"0"0,-14 15-1503 0 0,-9 8-63 0 0,-28 23-928 0 0,25-17 579 0 0,1 0-1 0 0,-24 11 0 0 0,32-18 425 0 0,-1 0 0 0 0,1 0-1 0 0,0 1 1 0 0,-1-1-1 0 0,1 1 1 0 0,0-1-1 0 0,0 1 1 0 0,0 0 0 0 0,0 0-1 0 0,0 0 1 0 0,0 0-1 0 0,0 0 1 0 0,1 0 0 0 0,-1 1-1 0 0,1-1 1 0 0,0 1-1 0 0,0-1 1 0 0,-2 4 0 0 0,3-5 21 0 0,0 0 0 0 0,0 0 0 0 0,0 0 1 0 0,0 0-1 0 0,0 0 0 0 0,0 1 0 0 0,0-1 0 0 0,0 0 1 0 0,0 0-1 0 0,1 0 0 0 0,-1 0 0 0 0,0 0 1 0 0,1 0-1 0 0,-1 0 0 0 0,0 0 0 0 0,1 0 1 0 0,0 0-1 0 0,-1-1 0 0 0,2 2 0 0 0,-1 0 1 0 0,1-1-1 0 0,0 1 0 0 0,0-1 0 0 0,0 1 1 0 0,0-1-1 0 0,0 0 0 0 0,0 0 1 0 0,0 0-1 0 0,0 0 0 0 0,0 0 0 0 0,5 1 1 0 0,2 0-22 0 0,0-1 0 0 0,0 0 0 0 0,0-1 1 0 0,0 0-1 0 0,0 0 0 0 0,0-1 0 0 0,0 0 1 0 0,0 0-1 0 0,0-1 0 0 0,0-1 0 0 0,0 1 1 0 0,14-7-1 0 0,-19 7 20 0 0,0 1 0 0 0,0-1 0 0 0,0 0 0 0 0,0 0 0 0 0,-1-1 0 0 0,1 1 0 0 0,0-1 0 0 0,-1 0 0 0 0,0 0 0 0 0,1 0 0 0 0,-1 0 0 0 0,0-1 0 0 0,-1 1 0 0 0,1-1 0 0 0,-1 1 0 0 0,0-1 0 0 0,1 0 0 0 0,-2 0 0 0 0,1 0 0 0 0,0 0 0 0 0,-1-1 0 0 0,0 1 0 0 0,0 0 0 0 0,0-1 0 0 0,0 1 0 0 0,-1 0 0 0 0,0-9 1 0 0,0 11-42 0 0,0-1 0 0 0,-1 0 0 0 0,0 0 0 0 0,0 1 0 0 0,1-1 0 0 0,-2 0 0 0 0,1 1 0 0 0,0-1 1 0 0,0 1-1 0 0,-1 0 0 0 0,1-1 0 0 0,-1 1 0 0 0,0 0 0 0 0,0 0 0 0 0,0 0 0 0 0,-3-3 1 0 0,1 2-60 0 0,-1 0 1 0 0,0 0 0 0 0,0 0-1 0 0,0 0 1 0 0,0 1 0 0 0,-1 0 0 0 0,-8-2-1 0 0,-4 0-1420 0 0,-1 1 0 0 0,1 0 0 0 0,-36 1 0 0 0,33 2-829 0 0,0 0-3213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15.065"/>
    </inkml:context>
    <inkml:brush xml:id="br0">
      <inkml:brushProperty name="width" value="0.05" units="cm"/>
      <inkml:brushProperty name="height" value="0.05" units="cm"/>
      <inkml:brushProperty name="color" value="#E71224"/>
    </inkml:brush>
  </inkml:definitions>
  <inkml:trace contextRef="#ctx0" brushRef="#br0">1 20 7994 0 0,'25'-16'6743'0'0,"-3"12"-4874"0"0,-18 5-1874 0 0,-1 0 1 0 0,1 0-1 0 0,-1 0 0 0 0,1 0 0 0 0,-1 1 0 0 0,1-1 0 0 0,-1 1 1 0 0,0 0-1 0 0,0 0 0 0 0,0 1 0 0 0,0-1 0 0 0,3 3 1 0 0,21 18 34 0 0,-2 2 0 0 0,0 1 0 0 0,-1 0 0 0 0,-2 2 0 0 0,-1 1 0 0 0,-1 0 0 0 0,-2 2 0 0 0,-1 0 0 0 0,-1 1 0 0 0,-1 0 0 0 0,13 49 0 0 0,-21-57-280 0 0,0 1 0 0 0,-2 1 1 0 0,-1-1-1 0 0,-2 1 0 0 0,0-1 0 0 0,-1 1 1 0 0,-2 0-1 0 0,-1 0 0 0 0,0-1 1 0 0,-2 1-1 0 0,-1-1 0 0 0,-2 0 1 0 0,0 0-1 0 0,-1-1 0 0 0,-1 0 0 0 0,-18 32 1 0 0,13-32-2156 0 0,-30 39-1 0 0,7-20-3722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25.634"/>
    </inkml:context>
    <inkml:brush xml:id="br0">
      <inkml:brushProperty name="width" value="0.05" units="cm"/>
      <inkml:brushProperty name="height" value="0.05" units="cm"/>
      <inkml:brushProperty name="color" value="#E71224"/>
    </inkml:brush>
  </inkml:definitions>
  <inkml:trace contextRef="#ctx0" brushRef="#br0">67 331 6137 0 0,'-5'-7'1226'0'0,"4"6"-1209"0"0,1 0 0 0 0,-1 0 0 0 0,1 0 0 0 0,-1 0 0 0 0,0 0 0 0 0,0 0 0 0 0,1 1 0 0 0,-1-1 0 0 0,0 0 0 0 0,0 0 0 0 0,0 1 0 0 0,0-1 0 0 0,0 1 0 0 0,0-1 0 0 0,0 1 0 0 0,0-1 0 0 0,0 1 0 0 0,-1-1 0 0 0,-24-8-210 0 0,25 8 188 0 0,0 1 1 0 0,0 0 0 0 0,0-1 0 0 0,0 1 0 0 0,-1-1-1 0 0,1 0 1 0 0,0 1 0 0 0,0-1 0 0 0,1 0-1 0 0,-1 0 1 0 0,0 1 0 0 0,0-1 0 0 0,0 0 0 0 0,0 0-1 0 0,1 0 1 0 0,-1 0 0 0 0,0 0 0 0 0,1 0-1 0 0,-1-2 1 0 0,1 3 30 0 0,0-1-1 0 0,1 0 1 0 0,-1 0 0 0 0,1 1-1 0 0,-1-1 1 0 0,1 1-1 0 0,-1-1 1 0 0,1 0 0 0 0,-1 1-1 0 0,1-1 1 0 0,0 1-1 0 0,-1-1 1 0 0,1 1 0 0 0,0-1-1 0 0,-1 1 1 0 0,1 0-1 0 0,0-1 1 0 0,0 1-1 0 0,-1 0 1 0 0,1 0 0 0 0,0 0-1 0 0,0-1 1 0 0,1 1-1 0 0,25-5 458 0 0,-19 3-295 0 0,26-4 369 0 0,1 2 0 0 0,0 1 0 0 0,47 1 0 0 0,108 16-302 0 0,-16-1-81 0 0,-97-10 346 0 0,-28 1 213 0 0,-1-3 0 0 0,61-7 1 0 0,-106 6-739 0 0,0 0 1 0 0,0-1-1 0 0,0 1 1 0 0,-1-1 0 0 0,1 0-1 0 0,0 0 1 0 0,0 0-1 0 0,-1 0 1 0 0,1-1 0 0 0,0 1-1 0 0,-1-1 1 0 0,0 1-1 0 0,1-1 1 0 0,-1 0 0 0 0,0 0-1 0 0,0 0 1 0 0,0 0-1 0 0,0-1 1 0 0,0 1 0 0 0,0 0-1 0 0,-1-1 1 0 0,1 1-1 0 0,-1-1 1 0 0,0 0 0 0 0,0 1-1 0 0,0-1 1 0 0,0 0-1 0 0,0 0 1 0 0,0 1 0 0 0,-1-1-1 0 0,1 0 1 0 0,-1 0-1 0 0,0-4 1 0 0,0 1-10 0 0,0 1 1 0 0,-1-1-1 0 0,0 0 1 0 0,0 0-1 0 0,0 1 1 0 0,-1-1-1 0 0,0 1 1 0 0,0-1-1 0 0,0 1 0 0 0,-1 0 1 0 0,1 0-1 0 0,-1 0 1 0 0,0 0-1 0 0,-1 0 1 0 0,1 1-1 0 0,-7-6 1 0 0,-8-5 74 0 0,-1 1 0 0 0,-1 0 1 0 0,0 2-1 0 0,-1 1 1 0 0,0 0-1 0 0,-1 1 1 0 0,-24-7-1 0 0,15 5 365 0 0,76 34-264 0 0,58 38 0 0 0,-9-5 1 0 0,-7-1-46 0 0,-52-31-33 0 0,48 24 0 0 0,-67-40-78 0 0,-11-5 13 0 0,1 0 0 0 0,-1 1 0 0 0,1-1 0 0 0,-1 1 0 0 0,0 0 0 0 0,0 1-1 0 0,0-1 1 0 0,6 6 0 0 0,-11-8-6 0 0,1 0 0 0 0,-1 0 0 0 0,0 0 0 0 0,0 0 0 0 0,0-1 0 0 0,0 1 0 0 0,0 0 0 0 0,0 0-1 0 0,0 0 1 0 0,0 0 0 0 0,0 0 0 0 0,0 0 0 0 0,0 0 0 0 0,0-1 0 0 0,-1 1 0 0 0,1 0 0 0 0,0 0 0 0 0,-1 0 0 0 0,1 0-1 0 0,-1-1 1 0 0,1 1 0 0 0,0 0 0 0 0,-1-1 0 0 0,0 1 0 0 0,1 0 0 0 0,-1-1 0 0 0,-1 2 0 0 0,-23 22 212 0 0,18-17-166 0 0,-59 58 426 0 0,-81 84-125 0 0,117-117-634 0 0,-19 20-2389 0 0,20-13-2963 0 0,19-23-569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37.163"/>
    </inkml:context>
    <inkml:brush xml:id="br0">
      <inkml:brushProperty name="width" value="0.05" units="cm"/>
      <inkml:brushProperty name="height" value="0.05" units="cm"/>
      <inkml:brushProperty name="color" value="#E71224"/>
    </inkml:brush>
  </inkml:definitions>
  <inkml:trace contextRef="#ctx0" brushRef="#br0">1 419 6041 0 0,'1'-2'41'0'0,"0"0"0"0"0,1 1 1 0 0,-1-1-1 0 0,1 1 0 0 0,-1-1 0 0 0,1 1 0 0 0,0 0 0 0 0,-1 0 0 0 0,1 0 0 0 0,0 0 0 0 0,0 0 0 0 0,0 0 1 0 0,0 0-1 0 0,0 0 0 0 0,0 1 0 0 0,0-1 0 0 0,0 1 0 0 0,0 0 0 0 0,0-1 0 0 0,0 1 0 0 0,0 0 0 0 0,1 0 1 0 0,3 1-1 0 0,-4-1 43 0 0,1 0-1 0 0,0 0 1 0 0,0 0 0 0 0,-1 0 0 0 0,1-1 0 0 0,0 1 0 0 0,-1-1 0 0 0,1 1 0 0 0,-1-1-1 0 0,1 0 1 0 0,-1 0 0 0 0,1 0 0 0 0,-1-1 0 0 0,5-2 0 0 0,0-1 54 0 0,0-1 0 0 0,0 2 0 0 0,1-1-1 0 0,0 1 1 0 0,0 0 0 0 0,12-4 0 0 0,22-12 177 0 0,-34 16-154 0 0,14-9 7 0 0,-1 0 0 0 0,0-1 0 0 0,-1-2 1 0 0,30-27-1 0 0,-46 38-195 0 0,0 0 0 0 0,1 0-1 0 0,-2 0 1 0 0,1 0 0 0 0,-1-1 0 0 0,0 1 0 0 0,0-1 0 0 0,0 0 0 0 0,-1 0 0 0 0,0 0 0 0 0,0 0 0 0 0,0 0 0 0 0,-1-1 0 0 0,0 1 0 0 0,0-1 0 0 0,-1 1 0 0 0,1 0 0 0 0,-1-1-1 0 0,-1 1 1 0 0,0-1 0 0 0,1 1 0 0 0,-2-1 0 0 0,-2-8 0 0 0,3 10 37 0 0,-1 1 0 0 0,1-1 0 0 0,-1 0 0 0 0,0 1-1 0 0,0 0 1 0 0,-1-1 0 0 0,1 1 0 0 0,-1 0 0 0 0,0 0 0 0 0,0 0 0 0 0,0 1-1 0 0,-1-1 1 0 0,1 1 0 0 0,-6-4 0 0 0,6 5 23 0 0,-1 1 0 0 0,1-1 0 0 0,-1 1-1 0 0,1 0 1 0 0,-1 0 0 0 0,0 0 0 0 0,0 0 0 0 0,1 1 0 0 0,-1 0 0 0 0,0 0-1 0 0,0 0 1 0 0,0 0 0 0 0,0 0 0 0 0,1 1 0 0 0,-1-1 0 0 0,0 1 0 0 0,0 0-1 0 0,-5 3 1 0 0,2-1-1 0 0,1-1 0 0 0,-1 2 0 0 0,1-1 0 0 0,0 1 0 0 0,1 0-1 0 0,-1 0 1 0 0,1 0 0 0 0,-7 7 0 0 0,-39 48 642 0 0,9-10-296 0 0,31-36-269 0 0,1 1 0 0 0,0 1 0 0 0,1 0 0 0 0,0 0 0 0 0,2 1 0 0 0,0 0 0 0 0,0 0 0 0 0,1 0 0 0 0,1 1 0 0 0,-5 31 0 0 0,9-41-91 0 0,1 1 1 0 0,-1-1-1 0 0,1 1 0 0 0,0-1 1 0 0,1 1-1 0 0,0-1 0 0 0,0 1 1 0 0,0-1-1 0 0,1 0 0 0 0,0 0 0 0 0,1 0 1 0 0,-1 0-1 0 0,1 0 0 0 0,1 0 1 0 0,-1-1-1 0 0,8 11 0 0 0,-1-4 23 0 0,1-1 0 0 0,0 1-1 0 0,1-2 1 0 0,0 0 0 0 0,1 0 0 0 0,20 13-1 0 0,-27-21-91 0 0,1 1 0 0 0,0-1 0 0 0,0 0 0 0 0,1-1 0 0 0,-1 0 0 0 0,1 0 0 0 0,-1 0 0 0 0,1-1 0 0 0,-1 0 0 0 0,1-1 0 0 0,0 0 0 0 0,-1 0 0 0 0,16-2-1 0 0,-5-1-119 0 0,-1 0 0 0 0,0-2 0 0 0,0 0 0 0 0,0 0 0 0 0,15-9 0 0 0,-13 5-1057 0 0,-1-1 1 0 0,0-2-1 0 0,0 1 1 0 0,-1-2 0 0 0,20-19-1 0 0,-12 7-3482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37.895"/>
    </inkml:context>
    <inkml:brush xml:id="br0">
      <inkml:brushProperty name="width" value="0.05" units="cm"/>
      <inkml:brushProperty name="height" value="0.05" units="cm"/>
      <inkml:brushProperty name="color" value="#E71224"/>
    </inkml:brush>
  </inkml:definitions>
  <inkml:trace contextRef="#ctx0" brushRef="#br0">179 31 7658 0 0,'0'-1'87'0'0,"0"1"1"0"0,0-1 0 0 0,0 0-1 0 0,0 1 1 0 0,0-1 0 0 0,0 0 0 0 0,-1 1-1 0 0,1-1 1 0 0,0 0 0 0 0,0 1-1 0 0,-1-1 1 0 0,1 1 0 0 0,-1-1-1 0 0,1 0 1 0 0,0 1 0 0 0,-1-1-1 0 0,1 1 1 0 0,-1-1 0 0 0,1 1 0 0 0,-1-1-1 0 0,1 1 1 0 0,-1 0 0 0 0,0-1-1 0 0,1 1 1 0 0,-1 0 0 0 0,0-1-1 0 0,1 1 1 0 0,-1 0 0 0 0,0 0 0 0 0,1-1-1 0 0,-1 1 1 0 0,0 0 0 0 0,0 0-1 0 0,-3 0-36 0 0,0-1 0 0 0,-1 1 0 0 0,1 0 0 0 0,0 1 0 0 0,0-1 0 0 0,-6 2 0 0 0,-4 1 45 0 0,1 1 1 0 0,0 0-1 0 0,-15 7 0 0 0,23-8 7 0 0,1 1 1 0 0,-1-1-1 0 0,1 1 1 0 0,0 0-1 0 0,0 0 0 0 0,1 0 1 0 0,-1 1-1 0 0,1-1 1 0 0,0 1-1 0 0,0 0 0 0 0,0 0 1 0 0,1 0-1 0 0,0 0 0 0 0,0 0 1 0 0,0 1-1 0 0,0-1 1 0 0,1 1-1 0 0,0-1 0 0 0,0 1 1 0 0,0 10-1 0 0,0-11-90 0 0,1 1-1 0 0,0 0 1 0 0,0 0 0 0 0,0 0-1 0 0,1-1 1 0 0,0 1 0 0 0,0 0-1 0 0,0 0 1 0 0,1-1 0 0 0,0 1-1 0 0,0-1 1 0 0,0 1-1 0 0,1-1 1 0 0,-1 0 0 0 0,1 0-1 0 0,0 0 1 0 0,1 0 0 0 0,0-1-1 0 0,-1 0 1 0 0,7 6 0 0 0,-5-7 39 0 0,1 0 0 0 0,-1 0 1 0 0,1 0-1 0 0,0-1 0 0 0,0 0 1 0 0,0 0-1 0 0,0-1 1 0 0,0 1-1 0 0,0-1 0 0 0,1-1 1 0 0,-1 1-1 0 0,0-1 0 0 0,1 0 1 0 0,-1 0-1 0 0,0-1 0 0 0,0 0 1 0 0,0 0-1 0 0,1-1 1 0 0,-1 1-1 0 0,0-1 0 0 0,-1-1 1 0 0,1 1-1 0 0,0-1 0 0 0,5-3 1 0 0,2-2 147 0 0,0 0 1 0 0,0 0 0 0 0,-1-1 0 0 0,0-1 0 0 0,-1 0-1 0 0,0 0 1 0 0,-1-1 0 0 0,0-1 0 0 0,8-12-1 0 0,-14 19-158 0 0,0-1-1 0 0,-1 0 1 0 0,0 0-1 0 0,0 0 0 0 0,-1-1 1 0 0,0 1-1 0 0,0-1 1 0 0,0 1-1 0 0,-1-1 1 0 0,0 0-1 0 0,0 1 0 0 0,-1-12 1 0 0,0 15-190 0 0,0 0 0 0 0,-1 0 0 0 0,1 0 0 0 0,-1 1 0 0 0,0-1 0 0 0,0 0 0 0 0,0 1 0 0 0,0-1 0 0 0,-1 0 0 0 0,1 1 0 0 0,-1 0 0 0 0,1-1 0 0 0,-1 1 0 0 0,0 0-1 0 0,0 0 1 0 0,0 0 0 0 0,0 0 0 0 0,0 0 0 0 0,0 0 0 0 0,-1 0 0 0 0,1 1 0 0 0,-1 0 0 0 0,1-1 0 0 0,-1 1 0 0 0,1 0 0 0 0,-1 0 0 0 0,0 0 0 0 0,1 0 0 0 0,-1 1 0 0 0,0-1 0 0 0,0 1 0 0 0,-4 0 0 0 0,-3-1-697 0 0,0 0 0 0 0,0 1-1 0 0,0 1 1 0 0,-1-1 0 0 0,1 2 0 0 0,0-1 0 0 0,0 2-1 0 0,-14 4 1 0 0,2 2-4328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39.139"/>
    </inkml:context>
    <inkml:brush xml:id="br0">
      <inkml:brushProperty name="width" value="0.05" units="cm"/>
      <inkml:brushProperty name="height" value="0.05" units="cm"/>
      <inkml:brushProperty name="color" value="#E71224"/>
    </inkml:brush>
  </inkml:definitions>
  <inkml:trace contextRef="#ctx0" brushRef="#br0">594 29 6633 0 0,'1'-1'22'0'0,"-1"1"0"0"0,1-1 0 0 0,-1 0 0 0 0,0 1-1 0 0,1-1 1 0 0,-1 1 0 0 0,0-1 0 0 0,0 0 0 0 0,0 1-1 0 0,1-1 1 0 0,-1 0 0 0 0,0 1 0 0 0,0-1 0 0 0,0 0-1 0 0,0 0 1 0 0,0 1 0 0 0,0-1 0 0 0,0 0 0 0 0,-1 1-1 0 0,1-1 1 0 0,0 0 0 0 0,0 1 0 0 0,0-1 0 0 0,-1 0-1 0 0,1 1 1 0 0,0-1 0 0 0,-1 1 0 0 0,1-1 0 0 0,0 0-1 0 0,-1 1 1 0 0,0-1 0 0 0,0 0 0 0 0,-1 0 0 0 0,1 0-1 0 0,-1 0 1 0 0,0 1 0 0 0,1-1 0 0 0,-1 0-1 0 0,0 1 1 0 0,0 0 0 0 0,1-1 0 0 0,-1 1-1 0 0,0 0 1 0 0,-1 0 0 0 0,-5 0 193 0 0,1 0 1 0 0,0 0-1 0 0,0 1 0 0 0,0 0 1 0 0,-9 3-1 0 0,5 1-42 0 0,-1 0-1 0 0,2 1 1 0 0,-1 1 0 0 0,1-1-1 0 0,-1 2 1 0 0,2-1 0 0 0,-1 1 0 0 0,1 1-1 0 0,1 0 1 0 0,-1 0 0 0 0,-10 17-1 0 0,-6 12-319 0 0,-36 74-1 0 0,39-70 313 0 0,-52 116-185 0 0,-96 295 0 0 0,161-425 30 0 0,1 0 1 0 0,2 1-1 0 0,0 0 1 0 0,2 0-1 0 0,2 0 0 0 0,0 0 1 0 0,5 53-1 0 0,-1-66 33 0 0,0-1 0 0 0,1 0 0 0 0,1 1 0 0 0,1-2 0 0 0,0 1 0 0 0,0 0 0 0 0,2-1 0 0 0,0 0 0 0 0,0-1 0 0 0,2 0 0 0 0,-1 0 0 0 0,2 0-1 0 0,-1-1 1 0 0,2-1 0 0 0,0 0 0 0 0,16 14 0 0 0,-4-8-307 0 0,0-1 0 0 0,51 25-1 0 0,-45-27-1250 0 0,1-2 0 0 0,44 11 0 0 0,-44-16-3560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0.754"/>
    </inkml:context>
    <inkml:brush xml:id="br0">
      <inkml:brushProperty name="width" value="0.05" units="cm"/>
      <inkml:brushProperty name="height" value="0.05" units="cm"/>
      <inkml:brushProperty name="color" value="#E71224"/>
    </inkml:brush>
  </inkml:definitions>
  <inkml:trace contextRef="#ctx0" brushRef="#br0">1 49 6193 0 0,'0'-7'392'0'0,"1"2"-232"0"0,2-3-96 0 0,-2 0-64 0 0,1 2-16 0 0,-1 1-40 0 0,2-1-104 0 0,-2 2-168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1.173"/>
    </inkml:context>
    <inkml:brush xml:id="br0">
      <inkml:brushProperty name="width" value="0.05" units="cm"/>
      <inkml:brushProperty name="height" value="0.05" units="cm"/>
      <inkml:brushProperty name="color" value="#E71224"/>
    </inkml:brush>
  </inkml:definitions>
  <inkml:trace contextRef="#ctx0" brushRef="#br0">1 3 6449 0 0,'4'-1'306'0'0,"1"0"0"0"0,-1 1-1 0 0,0 0 1 0 0,1 0 0 0 0,-1 0-1 0 0,1 0 1 0 0,-1 1-1 0 0,1 0 1 0 0,4 1 0 0 0,13 1-55 0 0,18 0-292 0 0,128 11-143 0 0,-143-10 189 0 0,1 1 1 0 0,-1 1-1 0 0,0 1 1 0 0,33 14-1 0 0,-53-19-162 0 0,-1 0 0 0 0,1 0 0 0 0,-1 0 0 0 0,0 0 0 0 0,0 1 0 0 0,0 0 0 0 0,0 0-1 0 0,0 0 1 0 0,-1 0 0 0 0,6 6 0 0 0,-15-11-3785 0 0,0-1 61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1.562"/>
    </inkml:context>
    <inkml:brush xml:id="br0">
      <inkml:brushProperty name="width" value="0.05" units="cm"/>
      <inkml:brushProperty name="height" value="0.05" units="cm"/>
      <inkml:brushProperty name="color" value="#E71224"/>
    </inkml:brush>
  </inkml:definitions>
  <inkml:trace contextRef="#ctx0" brushRef="#br0">81 62 8002 0 0,'-2'-4'1372'0'0,"-8"-35"-1648"0"0,10 39 254 0 0,0-1 0 0 0,-1 1 0 0 0,1-1 1 0 0,0 1-1 0 0,0-1 0 0 0,0 1 0 0 0,0-1 0 0 0,0 0 1 0 0,0 1-1 0 0,0-1 0 0 0,0 1 0 0 0,0-1 1 0 0,0 1-1 0 0,0-1 0 0 0,0 1 0 0 0,0-1 0 0 0,0 0 1 0 0,1 1-1 0 0,-1-1 0 0 0,0 1 0 0 0,0-1 1 0 0,1 1-1 0 0,-1-1 0 0 0,0 1 0 0 0,1 0 0 0 0,-1-1 1 0 0,0 1-1 0 0,1-1 0 0 0,-1 1 0 0 0,1 0 1 0 0,-1-1-1 0 0,1 1 0 0 0,-1 0 0 0 0,0-1 0 0 0,1 1 1 0 0,-1 0-1 0 0,1 0 0 0 0,0-1 0 0 0,-1 1 1 0 0,1 0-1 0 0,-1 0 0 0 0,1 0 0 0 0,-1 0 0 0 0,1 0 1 0 0,-1 0-1 0 0,1 0 0 0 0,0 0 0 0 0,-1 0 1 0 0,1 0-1 0 0,-1 0 0 0 0,1 0 0 0 0,-1 0 0 0 0,1 1 1 0 0,-1-1-1 0 0,1 0 0 0 0,0 1 0 0 0,0-1 138 0 0,-1 1-1 0 0,1 0 1 0 0,-1-1-1 0 0,0 1 1 0 0,1 0-1 0 0,-1 0 1 0 0,0-1-1 0 0,0 1 1 0 0,1 0-1 0 0,-1 0 1 0 0,0 0-1 0 0,0-1 1 0 0,0 1-1 0 0,0 0 1 0 0,0 0-1 0 0,0 0 1 0 0,0 0-1 0 0,0-1 1 0 0,0 1-1 0 0,-1 0 1 0 0,1 0-1 0 0,0-1 1 0 0,0 1-1 0 0,-1 0 1 0 0,1 0-1 0 0,0-1 1 0 0,-1 1-1 0 0,1 0 1 0 0,-1 0-1 0 0,-12 25 908 0 0,11-24-978 0 0,-13 22 265 0 0,-20 41 0 0 0,30-55-316 0 0,2 0 0 0 0,0 0 1 0 0,0 0-1 0 0,1 1 0 0 0,0-1 0 0 0,0 1 1 0 0,1 17-1 0 0,1-4 9 0 0,2 0 0 0 0,8 43-1 0 0,-8-57-459 0 0,0 0-1 0 0,1 0 1 0 0,0-1-1 0 0,1 1 0 0 0,0-1 1 0 0,1 1-1 0 0,0-1 0 0 0,0-1 1 0 0,8 11-1 0 0,-2-9-1318 0 0,1-1-3419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1.932"/>
    </inkml:context>
    <inkml:brush xml:id="br0">
      <inkml:brushProperty name="width" value="0.05" units="cm"/>
      <inkml:brushProperty name="height" value="0.05" units="cm"/>
      <inkml:brushProperty name="color" value="#E71224"/>
    </inkml:brush>
  </inkml:definitions>
  <inkml:trace contextRef="#ctx0" brushRef="#br0">113 7 8290 0 0,'-21'-7'4733'0'0,"21"8"-4733"0"0,-1-1 0 0 0,0 0-1 0 0,1 1 1 0 0,-1-1 0 0 0,0 1-1 0 0,1-1 1 0 0,-1 0 0 0 0,0 1-1 0 0,1-1 1 0 0,-1 1 0 0 0,1 0-1 0 0,-1-1 1 0 0,1 1 0 0 0,-1-1-1 0 0,1 1 1 0 0,0 0 0 0 0,-1 0-1 0 0,1-1 1 0 0,0 1 0 0 0,-1 0-1 0 0,1-1 1 0 0,0 1-1 0 0,0 0 1 0 0,0 0 0 0 0,0-1-1 0 0,0 1 1 0 0,0 0 0 0 0,0 1-1 0 0,-6 78 802 0 0,6-52-474 0 0,-7 39-1 0 0,-52 193 228 0 0,51-188-569 0 0,7-66-428 0 0,1-1 0 0 0,0 1 0 0 0,1-1 1 0 0,-1 0-1 0 0,1 1 0 0 0,0-1 0 0 0,1 0 0 0 0,-1 1 0 0 0,1-1 0 0 0,0 0 0 0 0,3 5 0 0 0,5-2-2544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5.374"/>
    </inkml:context>
    <inkml:brush xml:id="br0">
      <inkml:brushProperty name="width" value="0.05" units="cm"/>
      <inkml:brushProperty name="height" value="0.05" units="cm"/>
      <inkml:brushProperty name="color" value="#E71224"/>
    </inkml:brush>
  </inkml:definitions>
  <inkml:trace contextRef="#ctx0" brushRef="#br0">280 57 5769 0 0,'-1'-12'2479'0'0,"-2"12"-2249"0"0,2 0-220 0 0,1 0 1 0 0,-1 0-1 0 0,1 0 0 0 0,-1 0 1 0 0,1 0-1 0 0,-1 0 1 0 0,1 0-1 0 0,0 0 1 0 0,-1 0-1 0 0,1 0 1 0 0,-1 0-1 0 0,1 0 1 0 0,-1 0-1 0 0,1 0 1 0 0,0-1-1 0 0,-1 1 1 0 0,1 0-1 0 0,-1 0 1 0 0,1 0-1 0 0,0-1 1 0 0,-1 1-1 0 0,1 0 1 0 0,-1 0-1 0 0,-5-9 7621 0 0,-3 14-7403 0 0,-2 5-172 0 0,1 1 0 0 0,-17 19 0 0 0,18-18-97 0 0,-2 0 0 0 0,-16 14 0 0 0,17-17-50 0 0,0-2-1 0 0,-1 1 1 0 0,0-1 0 0 0,-1-1-1 0 0,-21 9 1 0 0,30-14 89 0 0,1 0 1 0 0,0 0-1 0 0,-1-1 0 0 0,0 1 0 0 0,1-1 1 0 0,-1 0-1 0 0,1 0 0 0 0,-1 1 0 0 0,1-2 1 0 0,-1 1-1 0 0,0 0 0 0 0,1 0 0 0 0,-1-1 1 0 0,1 0-1 0 0,-4-1 0 0 0,4 1 11 0 0,0 0 0 0 0,1 0 0 0 0,-1-1 0 0 0,0 1 0 0 0,1-1 0 0 0,0 0 0 0 0,-1 1 0 0 0,1-1 0 0 0,0 0 0 0 0,0 0 0 0 0,0 0 0 0 0,0 0 0 0 0,0 1-1 0 0,0-2 1 0 0,0 1 0 0 0,1 0 0 0 0,-1 0 0 0 0,1 0 0 0 0,-1 0 0 0 0,1 0 0 0 0,0-4 0 0 0,0-1 0 0 0,0 1 1 0 0,1-1-1 0 0,0 1 0 0 0,0-1 1 0 0,0 1-1 0 0,1 0 0 0 0,5-13 1 0 0,-6 16-20 0 0,0 0 0 0 0,0 0 1 0 0,1 0-1 0 0,-1 0 1 0 0,1 1-1 0 0,0-1 1 0 0,-1 0-1 0 0,1 1 1 0 0,1-1-1 0 0,-1 1 1 0 0,0-1-1 0 0,0 1 0 0 0,1 0 1 0 0,0 0-1 0 0,-1 0 1 0 0,1 0-1 0 0,4-1 1 0 0,-4 2-13 0 0,0 1 0 0 0,1 0 0 0 0,-1 0 0 0 0,0 1-1 0 0,0-1 1 0 0,0 1 0 0 0,0-1 0 0 0,0 1 0 0 0,0 0 0 0 0,0 0 0 0 0,0 1 0 0 0,0-1 0 0 0,0 0 0 0 0,0 1 0 0 0,-1 0 0 0 0,4 2 0 0 0,41 35-89 0 0,-42-35 101 0 0,30 32-19 0 0,-20-20 88 0 0,1 0-1 0 0,0-1 1 0 0,30 20-1 0 0,-41-32-14 0 0,0 0 1 0 0,0 0-1 0 0,0-1 0 0 0,0 1 0 0 0,1-1 0 0 0,-1-1 0 0 0,1 1 0 0 0,-1-1 1 0 0,1 0-1 0 0,-1 0 0 0 0,1 0 0 0 0,0-1 0 0 0,0 0 0 0 0,-1 0 0 0 0,1 0 0 0 0,0-1 1 0 0,-1 0-1 0 0,12-3 0 0 0,-14 2 17 0 0,0 1 0 0 0,0-1 0 0 0,0-1 0 0 0,0 1 0 0 0,0 0 0 0 0,0-1 0 0 0,0 1-1 0 0,-1-1 1 0 0,1 0 0 0 0,-1 0 0 0 0,0 0 0 0 0,0 0 0 0 0,0 0 0 0 0,0 0 0 0 0,-1 0 0 0 0,1-1 0 0 0,-1 1 0 0 0,0-1 0 0 0,0 1 0 0 0,0-1 0 0 0,0 0 0 0 0,-1 1 0 0 0,1-1 0 0 0,-1-5-1 0 0,1 0-24 0 0,-1-1-1 0 0,0 1 1 0 0,-1-1-1 0 0,1 1 0 0 0,-2-1 1 0 0,1 1-1 0 0,-2 0 0 0 0,-4-15 1 0 0,6 21-156 0 0,-1 0 0 0 0,0 0 1 0 0,0 0-1 0 0,0 0 1 0 0,0 0-1 0 0,0 1 0 0 0,-1-1 1 0 0,1 0-1 0 0,-1 1 1 0 0,1 0-1 0 0,-5-3 0 0 0,2 2-1040 0 0,1 0-1 0 0,-1 1 0 0 0,0 0 0 0 0,0 0 0 0 0,0 0 1 0 0,-10-2-1 0 0,6 3-4912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2.367"/>
    </inkml:context>
    <inkml:brush xml:id="br0">
      <inkml:brushProperty name="width" value="0.05" units="cm"/>
      <inkml:brushProperty name="height" value="0.05" units="cm"/>
      <inkml:brushProperty name="color" value="#E71224"/>
    </inkml:brush>
  </inkml:definitions>
  <inkml:trace contextRef="#ctx0" brushRef="#br0">394 45 9162 0 0,'0'-1'145'0'0,"-1"1"0"0"0,1-1 0 0 0,0 0 0 0 0,0 0 1 0 0,-1 1-1 0 0,1-1 0 0 0,0 0 0 0 0,-1 1 0 0 0,1-1 0 0 0,-1 0 0 0 0,1 1 0 0 0,-1-1 1 0 0,1 1-1 0 0,-1-1 0 0 0,0 1 0 0 0,1-1 0 0 0,-1 1 0 0 0,0-1 0 0 0,1 1 0 0 0,-1 0 0 0 0,0-1 1 0 0,1 1-1 0 0,-1 0 0 0 0,0-1 0 0 0,0 1 0 0 0,0 0 0 0 0,1 0 0 0 0,-1 0 0 0 0,0 0 1 0 0,0 0-1 0 0,-1 0 0 0 0,-34-1-901 0 0,21 2 993 0 0,-42-4-322 0 0,-5 0 455 0 0,-107-19 1 0 0,167 22-349 0 0,0-1 1 0 0,0 1-1 0 0,0-1 0 0 0,0 1 1 0 0,-1 0-1 0 0,1 0 0 0 0,0-1 1 0 0,0 2-1 0 0,0-1 0 0 0,0 0 1 0 0,0 0-1 0 0,-3 1 0 0 0,5 0-7 0 0,-1 0 0 0 0,1 0 0 0 0,-1-1 0 0 0,1 1 0 0 0,-1 0 0 0 0,1 0 0 0 0,0 0-1 0 0,0-1 1 0 0,-1 1 0 0 0,1 0 0 0 0,0 0 0 0 0,0 0 0 0 0,0 0 0 0 0,0 0 0 0 0,0-1 0 0 0,0 1 0 0 0,0 0-1 0 0,0 0 1 0 0,0 0 0 0 0,1 0 0 0 0,-1 0 0 0 0,0-1 0 0 0,0 1 0 0 0,1 0 0 0 0,-1 0 0 0 0,0 0 0 0 0,1-1-1 0 0,-1 1 1 0 0,1 0 0 0 0,1 1 0 0 0,3 11-9 0 0,0 1 0 0 0,0 0 0 0 0,-2 0-1 0 0,1 1 1 0 0,-2-1 0 0 0,2 20 0 0 0,-6 87-89 0 0,0-93-3 0 0,1 0 1 0 0,1-1 0 0 0,1 1-1 0 0,10 50 1 0 0,-11-75 100 0 0,1 0 0 0 0,0 0 0 0 0,0 0 0 0 0,0 0 0 0 0,0 0 0 0 0,1 0 0 0 0,-1-1 1 0 0,1 1-1 0 0,-1 0 0 0 0,1-1 0 0 0,0 1 0 0 0,0-1 0 0 0,0 1 0 0 0,0-1 0 0 0,1 0 0 0 0,-1 0 0 0 0,0 0 1 0 0,1 0-1 0 0,0-1 0 0 0,-1 1 0 0 0,5 1 0 0 0,-2-2 45 0 0,-1 0 1 0 0,1 0-1 0 0,0 0 1 0 0,0-1-1 0 0,-1 0 1 0 0,1 0-1 0 0,0 0 1 0 0,0-1-1 0 0,-1 1 1 0 0,1-1-1 0 0,0 0 1 0 0,-1 0-1 0 0,7-3 1 0 0,6-4 37 0 0,-1 0 0 0 0,-1 0 0 0 0,0-2 0 0 0,0 0 0 0 0,21-18 0 0 0,-17 13-139 0 0,1 0-1 0 0,24-13 1 0 0,-37 24 31 0 0,-1 1 0 0 0,1 0-1 0 0,1 0 1 0 0,-1 1-1 0 0,0 0 1 0 0,1 0 0 0 0,-1 1-1 0 0,1 0 1 0 0,-1 0 0 0 0,1 0-1 0 0,7 2 1 0 0,-8-1 1 0 0,0 2 0 0 0,0-1 1 0 0,0 1-1 0 0,0 0 0 0 0,-1 0 1 0 0,1 1-1 0 0,-1 0 0 0 0,1 0 1 0 0,-1 1-1 0 0,0-1 0 0 0,-1 1 1 0 0,1 1-1 0 0,-1-1 0 0 0,1 1 1 0 0,-1 0-1 0 0,-1 0 0 0 0,1 0 1 0 0,-1 1-1 0 0,0 0 0 0 0,0 0 1 0 0,0 0-1 0 0,-1 0 0 0 0,0 0 1 0 0,3 11-1 0 0,-1-3 3 0 0,0 0 1 0 0,-1 0-1 0 0,-1 0 1 0 0,0 1-1 0 0,-1-1 1 0 0,-1 1-1 0 0,0 0 1 0 0,-1-1-1 0 0,0 1 1 0 0,-6 27-1 0 0,4-35 31 0 0,0 0-1 0 0,-1 0 1 0 0,0 0-1 0 0,0 0 1 0 0,-1-1-1 0 0,0 1 1 0 0,0-1-1 0 0,0 0 1 0 0,-1 0-1 0 0,0-1 1 0 0,0 1 0 0 0,0-1-1 0 0,-1 0 1 0 0,0-1-1 0 0,0 1 1 0 0,-6 3-1 0 0,-16 8 99 0 0,0-1 1 0 0,-44 17-1 0 0,34-16-136 0 0,34-14-6 0 0,-14 6-199 0 0,0-1 0 0 0,0 0 0 0 0,-34 7 1 0 0,48-13-65 0 0,-1-1 1 0 0,0 1 0 0 0,0-1 0 0 0,1 0 0 0 0,-1 0-1 0 0,0-1 1 0 0,1 1 0 0 0,-1-1 0 0 0,-6-2-1 0 0,9 2-25 0 0,-1 0 1 0 0,1 0-1 0 0,0 0 0 0 0,0 0 0 0 0,0-1 0 0 0,0 1 0 0 0,0-1 0 0 0,0 1 0 0 0,1-1 0 0 0,-1 0 0 0 0,0 0 0 0 0,1 1 0 0 0,-1-1 1 0 0,1 0-1 0 0,0-1 0 0 0,-1 1 0 0 0,1 0 0 0 0,0 0 0 0 0,0-3 0 0 0,-4-10-4797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2.786"/>
    </inkml:context>
    <inkml:brush xml:id="br0">
      <inkml:brushProperty name="width" value="0.05" units="cm"/>
      <inkml:brushProperty name="height" value="0.05" units="cm"/>
      <inkml:brushProperty name="color" value="#E71224"/>
    </inkml:brush>
  </inkml:definitions>
  <inkml:trace contextRef="#ctx0" brushRef="#br0">383 9 8794 0 0,'17'-6'2398'0'0,"-17"6"-2337"0"0,1 0-1 0 0,-1-1 0 0 0,1 1 1 0 0,0 0-1 0 0,-1 0 1 0 0,1-1-1 0 0,-1 1 1 0 0,1 0-1 0 0,0 0 0 0 0,-1 0 1 0 0,1 0-1 0 0,0 0 1 0 0,-1 0-1 0 0,1 0 1 0 0,0 0-1 0 0,-1 0 0 0 0,1 0 1 0 0,-1 0-1 0 0,1 0 1 0 0,0 0-1 0 0,0 1 0 0 0,0 0 23 0 0,-1 1-1 0 0,1-1 0 0 0,-1 1 0 0 0,1 0 1 0 0,-1-1-1 0 0,1 1 0 0 0,-1 0 1 0 0,0-1-1 0 0,0 1 0 0 0,0 0 0 0 0,0-1 1 0 0,-1 3-1 0 0,7 95 1560 0 0,-3-62-1402 0 0,-2 69 0 0 0,-7-27 21 0 0,-15 128 32 0 0,16-175-256 0 0,-2 0-1 0 0,-1 0 0 0 0,-2 0 1 0 0,-16 36-1 0 0,18-53-128 0 0,0 0 1 0 0,-1-1 0 0 0,0 0-1 0 0,-2-1 1 0 0,1 0-1 0 0,-1-1 1 0 0,-1 0 0 0 0,-1-1-1 0 0,1 0 1 0 0,-19 12-1 0 0,6-7-1371 0 0,0-2-1 0 0,0-1 0 0 0,-1-1 1 0 0,0 0-1 0 0,-34 8 0 0 0,37-15-3789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4.194"/>
    </inkml:context>
    <inkml:brush xml:id="br0">
      <inkml:brushProperty name="width" value="0.05" units="cm"/>
      <inkml:brushProperty name="height" value="0.05" units="cm"/>
      <inkml:brushProperty name="color" value="#E71224"/>
    </inkml:brush>
  </inkml:definitions>
  <inkml:trace contextRef="#ctx0" brushRef="#br0">439 156 8330 0 0,'-4'-9'254'0'0,"-1"1"1"0"0,0 0 0 0 0,0 0-1 0 0,-1 0 1 0 0,0 0-1 0 0,-1 1 1 0 0,0 0-1 0 0,0 0 1 0 0,0 1 0 0 0,-1 0-1 0 0,-11-7 1 0 0,5 4-111 0 0,-1 1 0 0 0,0 0 1 0 0,0 1-1 0 0,-1 0 0 0 0,-30-7 1 0 0,37 12-13 0 0,-1 0 0 0 0,0 0 0 0 0,0 1 0 0 0,1 1 0 0 0,-1-1 0 0 0,-11 2 0 0 0,16 0-74 0 0,0 0 0 0 0,-1 0 0 0 0,1 1 0 0 0,0 0 0 0 0,0-1 0 0 0,0 2 0 0 0,0-1 0 0 0,1 0 0 0 0,-1 1 0 0 0,0 0-1 0 0,1 0 1 0 0,-7 7 0 0 0,2-2-33 0 0,0 1 0 0 0,0 0-1 0 0,1 0 1 0 0,1 1 0 0 0,0 0 0 0 0,0 1-1 0 0,-9 19 1 0 0,14-25-14 0 0,0 0 1 0 0,0 0-1 0 0,1 0 1 0 0,0 0-1 0 0,0 0 1 0 0,1 0-1 0 0,-1 0 1 0 0,1 1-1 0 0,0-1 0 0 0,0 0 1 0 0,1 0-1 0 0,-1 0 1 0 0,1 0-1 0 0,1 0 1 0 0,-1 0-1 0 0,1 0 1 0 0,-1 0-1 0 0,1 0 0 0 0,1 0 1 0 0,-1-1-1 0 0,4 6 1 0 0,9 9 232 0 0,1 0 0 0 0,1 0 1 0 0,1-2-1 0 0,0 0 0 0 0,2-1 0 0 0,30 19 1 0 0,-30-21-179 0 0,0 0 0 0 0,-1 1 0 0 0,0 2 1 0 0,-2-1-1 0 0,0 2 0 0 0,25 33 1 0 0,-35-39-113 0 0,-2 1 1 0 0,1 1 0 0 0,-1-1 0 0 0,-1 1 0 0 0,0 0 0 0 0,-1 0-1 0 0,-1 0 1 0 0,0 0 0 0 0,-1 0 0 0 0,-1 0 0 0 0,0 1 0 0 0,0-1-1 0 0,-2 0 1 0 0,-5 27 0 0 0,4-34-1 0 0,0-1 0 0 0,0 0 1 0 0,-1-1-1 0 0,1 1 0 0 0,-1-1 0 0 0,-1 1 1 0 0,1-1-1 0 0,-1 0 0 0 0,0-1 0 0 0,0 1 0 0 0,0-1 1 0 0,0 0-1 0 0,-1 0 0 0 0,0-1 0 0 0,0 1 0 0 0,0-1 1 0 0,-10 3-1 0 0,5-1 77 0 0,0-1 1 0 0,0-1-1 0 0,-1 0 1 0 0,0 0-1 0 0,1-1 1 0 0,-1 0-1 0 0,0-1 1 0 0,0-1-1 0 0,-14 0 1 0 0,24 0 63 0 0,-1-1 0 0 0,1 1 0 0 0,-1 0 0 0 0,1-1 0 0 0,-1 1 0 0 0,1-1 0 0 0,0 0 0 0 0,-1 0 0 0 0,1 0 0 0 0,0 0 0 0 0,0 0 0 0 0,0 0 0 0 0,0-1 0 0 0,0 1 1 0 0,0-1-1 0 0,0 1 0 0 0,0-1 0 0 0,0 0 0 0 0,1 0 0 0 0,-3-2 0 0 0,3 2 28 0 0,0-1 0 0 0,0 1 0 0 0,1-1-1 0 0,-1 1 1 0 0,1-1 0 0 0,-1 1 0 0 0,1-1 0 0 0,0 1 0 0 0,0-1 0 0 0,0 1 0 0 0,0-1 0 0 0,1 1-1 0 0,-1-1 1 0 0,1 1 0 0 0,-1 0 0 0 0,2-4 0 0 0,2-4 63 0 0,1 0-1 0 0,0 0 1 0 0,0 0 0 0 0,1 1-1 0 0,0 0 1 0 0,1 0-1 0 0,13-13 1 0 0,6-5-231 0 0,-13 12-729 0 0,1 1-1 0 0,1 0 0 0 0,0 1 1 0 0,34-22-1 0 0,-42 32-325 0 0,1 0 0 0 0,0 0 0 0 0,0 1 0 0 0,0 0-1 0 0,1 0 1 0 0,7 0 0 0 0,3-1-1010 0 0,2 0-3448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4.658"/>
    </inkml:context>
    <inkml:brush xml:id="br0">
      <inkml:brushProperty name="width" value="0.05" units="cm"/>
      <inkml:brushProperty name="height" value="0.05" units="cm"/>
      <inkml:brushProperty name="color" value="#E71224"/>
    </inkml:brush>
  </inkml:definitions>
  <inkml:trace contextRef="#ctx0" brushRef="#br0">302 97 12955 0 0,'5'-14'3761'0'0,"7"-31"-885"0"0,-11 43-2898 0 0,-1 0 0 0 0,0 1 0 0 0,1-1 0 0 0,-1 0 0 0 0,0 0 0 0 0,0 0 0 0 0,0 0 0 0 0,0 0 0 0 0,0 1 0 0 0,-1-1 0 0 0,1 0 0 0 0,-1 0 0 0 0,1 0 0 0 0,-1 0 0 0 0,1 1 0 0 0,-1-1 0 0 0,0 0-1 0 0,-2-2 1 0 0,2 4-23 0 0,0 0 0 0 0,0-1 0 0 0,1 2 0 0 0,-1-1-1 0 0,0 0 1 0 0,0 0 0 0 0,0 0 0 0 0,0 0 0 0 0,1 0-1 0 0,-1 1 1 0 0,0-1 0 0 0,0 0 0 0 0,0 1 0 0 0,1-1-1 0 0,-1 0 1 0 0,0 1 0 0 0,1-1 0 0 0,-1 1 0 0 0,0-1-1 0 0,1 1 1 0 0,-1 0 0 0 0,0-1 0 0 0,1 1 0 0 0,-1 0 0 0 0,-19 19-95 0 0,19-19 109 0 0,-28 33-156 0 0,1 1-1 0 0,2 2 0 0 0,-37 67 1 0 0,26-30 152 0 0,-31 87 0 0 0,64-149 52 0 0,0 0 1 0 0,0 0-1 0 0,1 0 0 0 0,1 1 1 0 0,0 0-1 0 0,0-1 0 0 0,2 1 1 0 0,-1 0-1 0 0,2-1 0 0 0,2 20 1 0 0,-2-26-101 0 0,0 0 0 0 0,1 0 0 0 0,0-1 0 0 0,0 1 0 0 0,1-1 0 0 0,0 1 0 0 0,0-1 0 0 0,0 0 1 0 0,0 0-1 0 0,1 0 0 0 0,0 0 0 0 0,0-1 0 0 0,0 0 0 0 0,0 1 0 0 0,1-1 0 0 0,-1-1 0 0 0,1 1 0 0 0,0-1 1 0 0,1 0-1 0 0,-1 0 0 0 0,0 0 0 0 0,1-1 0 0 0,0 0 0 0 0,5 2 0 0 0,0-1-552 0 0,-1-1-1 0 0,1 0 1 0 0,0 0 0 0 0,-1-1-1 0 0,1-1 1 0 0,0 0-1 0 0,0 0 1 0 0,0-1-1 0 0,-1 0 1 0 0,1-1 0 0 0,0 0-1 0 0,10-4 1 0 0,10-6-4724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5.050"/>
    </inkml:context>
    <inkml:brush xml:id="br0">
      <inkml:brushProperty name="width" value="0.05" units="cm"/>
      <inkml:brushProperty name="height" value="0.05" units="cm"/>
      <inkml:brushProperty name="color" value="#E71224"/>
    </inkml:brush>
  </inkml:definitions>
  <inkml:trace contextRef="#ctx0" brushRef="#br0">227 14 12243 0 0,'2'-1'481'0'0,"0"-1"1"0"0,-1 1-1 0 0,1 0 0 0 0,0 0 1 0 0,0 0-1 0 0,0-1 1 0 0,0 2-1 0 0,0-1 1 0 0,0 0-1 0 0,3-1 0 0 0,-5 2-492 0 0,1 0 0 0 0,-1 0-1 0 0,1 0 1 0 0,-1 0 0 0 0,1 0-1 0 0,-1 0 1 0 0,0 0 0 0 0,1 0-1 0 0,-1 0 1 0 0,1 0 0 0 0,-1 0-1 0 0,1 0 1 0 0,-1 0 0 0 0,1 0-1 0 0,-1 0 1 0 0,1 0 0 0 0,-1 1-1 0 0,0-1 1 0 0,1 0-1 0 0,-1 0 1 0 0,1 0 0 0 0,-1 1-1 0 0,0-1 1 0 0,1 0 0 0 0,-1 1-1 0 0,1-1 1 0 0,-1 0 0 0 0,0 1-1 0 0,0-1 1 0 0,1 0 0 0 0,-1 1-1 0 0,0-1 1 0 0,0 1 0 0 0,1-1-1 0 0,-1 1 1 0 0,0-1-1 0 0,0 0 1 0 0,0 1 0 0 0,0-1-1 0 0,0 1 1 0 0,0-1 0 0 0,1 1-1 0 0,-1-1 1 0 0,0 1 0 0 0,0-1-1 0 0,-1 1 1 0 0,-1 27-7 0 0,-1 1 1 0 0,-2-1-1 0 0,-1-1 1 0 0,-17 51-1 0 0,11-40-8 0 0,-11 60 0 0 0,18-68-693 0 0,1 0 0 0 0,1 1 0 0 0,2-1 0 0 0,4 51 0 0 0,-2-74 563 0 0,0-1 0 0 0,0 1 0 0 0,1 0 0 0 0,0 0 0 0 0,0-1 0 0 0,0 1 0 0 0,1-1 0 0 0,0 0 0 0 0,0 1 0 0 0,1-1 0 0 0,0-1 0 0 0,0 1 0 0 0,0 0 0 0 0,0-1 0 0 0,1 0 0 0 0,0 0 0 0 0,0-1 0 0 0,1 1 0 0 0,-1-1 0 0 0,1 0 0 0 0,0 0 0 0 0,0-1 0 0 0,0 0 0 0 0,0 0 0 0 0,1 0 0 0 0,10 2 0 0 0,-14-4-215 0 0,-1-1-1 0 0,1 1 1 0 0,0-1-1 0 0,0 0 1 0 0,0 0-1 0 0,0 0 1 0 0,-1 0 0 0 0,1 0-1 0 0,3-1 1 0 0,10-4-4901 0 0</inkml:trace>
  <inkml:trace contextRef="#ctx0" brushRef="#br0" timeOffset="1">0 312 15339 0 0,'42'-8'4541'0'0,"-18"3"-6228"0"0,1 1 0 0 0,38-1 0 0 0,-33 3-240 0 0,1-1 0 0 0,48-12-1 0 0,-23 4-482 0 0,-32 7-1424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5.453"/>
    </inkml:context>
    <inkml:brush xml:id="br0">
      <inkml:brushProperty name="width" value="0.05" units="cm"/>
      <inkml:brushProperty name="height" value="0.05" units="cm"/>
      <inkml:brushProperty name="color" value="#E71224"/>
    </inkml:brush>
  </inkml:definitions>
  <inkml:trace contextRef="#ctx0" brushRef="#br0">97 15 11795 0 0,'0'-1'250'0'0,"1"0"1"0"0,-1 0 0 0 0,1 0-1 0 0,0 0 1 0 0,0 0 0 0 0,-1 0 0 0 0,1 1-1 0 0,0-1 1 0 0,0 0 0 0 0,0 0-1 0 0,0 1 1 0 0,0-1 0 0 0,0 0 0 0 0,0 1-1 0 0,0-1 1 0 0,0 1 0 0 0,0 0-1 0 0,0-1 1 0 0,0 1 0 0 0,0 0 0 0 0,0-1-1 0 0,0 1 1 0 0,2 0 0 0 0,-2 0-198 0 0,1 1 0 0 0,-1-1 0 0 0,1 1 0 0 0,-1-1 0 0 0,1 1 0 0 0,-1 0 0 0 0,1-1 0 0 0,-1 1 0 0 0,0 0 0 0 0,1 0 0 0 0,-1 0 0 0 0,0 0 0 0 0,0 0 0 0 0,2 3 0 0 0,4 5-722 0 0,0 0 0 0 0,-1 1-1 0 0,9 19 1 0 0,-9-18 1343 0 0,4 8-712 0 0,0 1 0 0 0,-1-1 1 0 0,-1 2-1 0 0,-1 0 1 0 0,-1 0-1 0 0,-1 0 0 0 0,-1 0 1 0 0,0 1-1 0 0,-2-1 1 0 0,0 1-1 0 0,-2 0 0 0 0,0 0 1 0 0,-2 0-1 0 0,0 0 1 0 0,-1-1-1 0 0,-1 1 0 0 0,-2-1 1 0 0,0 0-1 0 0,-1 0 1 0 0,-17 36-1 0 0,9-31-785 0 0,-1 0 1 0 0,-22 27-1 0 0,25-36-334 0 0,-1-2-1 0 0,-1 0 0 0 0,-1-1 0 0 0,-17 14 1 0 0,-3-4-4249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6.985"/>
    </inkml:context>
    <inkml:brush xml:id="br0">
      <inkml:brushProperty name="width" value="0.05" units="cm"/>
      <inkml:brushProperty name="height" value="0.05" units="cm"/>
      <inkml:brushProperty name="color" value="#E71224"/>
    </inkml:brush>
  </inkml:definitions>
  <inkml:trace contextRef="#ctx0" brushRef="#br0">13 8 10274 0 0,'-3'-6'5730'0'0,"1"4"-4418"0"0,0 16-1719 0 0,-2 221 350 0 0,3-171-72 0 0,1 48 2 0 0,10-39-2923 0 0,-3-57-255 0 0,-7-16 3178 0 0,1 0-1 0 0,-1 1 1 0 0,0-1-1 0 0,1 0 0 0 0,-1 0 1 0 0,0 1-1 0 0,1-1 1 0 0,-1 0-1 0 0,1 0 1 0 0,-1 1-1 0 0,0-1 1 0 0,1 0-1 0 0,-1 0 1 0 0,1 0-1 0 0,-1 0 1 0 0,0 0-1 0 0,1 0 1 0 0,-1 0-1 0 0,1 0 0 0 0,-1 0 1 0 0,1 0-1 0 0,-1 0 1 0 0,0 0-1 0 0,1 0 1 0 0,-1 0-1 0 0,1 0 1 0 0,-1 0-1 0 0,1 0 1 0 0,-1-1-1 0 0,0 1 1 0 0,1 0-1 0 0,-1 0 1 0 0,0 0-1 0 0,1-1 0 0 0,-1 1 1 0 0,1 0-1 0 0,-1-1 1 0 0,0 1-1 0 0,1-1 1 0 0,5-6-4957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7.602"/>
    </inkml:context>
    <inkml:brush xml:id="br0">
      <inkml:brushProperty name="width" value="0.05" units="cm"/>
      <inkml:brushProperty name="height" value="0.05" units="cm"/>
      <inkml:brushProperty name="color" value="#E71224"/>
    </inkml:brush>
  </inkml:definitions>
  <inkml:trace contextRef="#ctx0" brushRef="#br0">357 82 8658 0 0,'21'-17'5431'0'0,"0"1"-4910"0"0,-24 14-368 0 0,0 0 0 0 0,0 1 0 0 0,0 0 0 0 0,0-1 0 0 0,0 1 0 0 0,0 0 0 0 0,0 0 0 0 0,-1 1-1 0 0,-4-1 1 0 0,-28-5 55 0 0,-132-23-206 0 0,164 28-9 0 0,0 1 0 0 0,-1-1 0 0 0,1 1 0 0 0,0 1 0 0 0,-1-1 0 0 0,1 1 0 0 0,0-1 1 0 0,-1 1-1 0 0,1 0 0 0 0,0 1 0 0 0,0-1 0 0 0,0 1 0 0 0,0 0 0 0 0,0 0 0 0 0,0 0 0 0 0,-6 5 0 0 0,1-1-6 0 0,1 1 0 0 0,-1 1 0 0 0,1-1 0 0 0,1 1 0 0 0,-11 14 0 0 0,15-16 11 0 0,0 0 0 0 0,0 0-1 0 0,0 0 1 0 0,1 0 0 0 0,0 0 0 0 0,0 0 0 0 0,1 0 0 0 0,0 1 0 0 0,0-1 0 0 0,0 1 0 0 0,1-1-1 0 0,0 1 1 0 0,0-1 0 0 0,1 0 0 0 0,0 1 0 0 0,0-1 0 0 0,3 10 0 0 0,-1-5 48 0 0,0 1 0 0 0,1-1 0 0 0,0 0 0 0 0,1 0 0 0 0,1-1 0 0 0,-1 1 0 0 0,2-1 0 0 0,11 15 0 0 0,-10-16-19 0 0,0 0 0 0 0,0-1 0 0 0,1 0 0 0 0,0 0 1 0 0,0-1-1 0 0,11 7 0 0 0,-17-13-34 0 0,-1 1 1 0 0,1-1-1 0 0,-1 0 0 0 0,1 0 1 0 0,-1-1-1 0 0,1 1 0 0 0,0 0 1 0 0,-1-1-1 0 0,1 0 0 0 0,0 1 1 0 0,-1-1-1 0 0,1 0 1 0 0,0-1-1 0 0,-1 1 0 0 0,1 0 1 0 0,0-1-1 0 0,-1 1 0 0 0,1-1 1 0 0,-1 0-1 0 0,1 0 0 0 0,-1 0 1 0 0,1 0-1 0 0,-1 0 0 0 0,0-1 1 0 0,1 1-1 0 0,-1-1 0 0 0,0 0 1 0 0,0 1-1 0 0,0-1 0 0 0,0 0 1 0 0,0 0-1 0 0,2-3 1 0 0,26-33 129 0 0,-17 21-178 0 0,0 0 1 0 0,1 2-1 0 0,18-16 0 0 0,-27 27 35 0 0,0 0 0 0 0,0 1 0 0 0,0-1 0 0 0,0 1 0 0 0,0 0 0 0 0,1 1 0 0 0,-1 0 0 0 0,1-1 0 0 0,0 2 0 0 0,-1-1 0 0 0,1 1 0 0 0,0 0 0 0 0,0 0 0 0 0,0 0-1 0 0,9 1 1 0 0,-8 1 57 0 0,0 1-1 0 0,0 0 1 0 0,-1 0-1 0 0,1 0 0 0 0,-1 1 1 0 0,1 0-1 0 0,-1 0 1 0 0,0 1-1 0 0,0-1 0 0 0,-1 1 1 0 0,1 1-1 0 0,-1-1 0 0 0,9 10 1 0 0,-1 0-28 0 0,0 0 1 0 0,-2 1-1 0 0,20 31 0 0 0,-25-35-21 0 0,-1 0 0 0 0,-1 0 0 0 0,0 0 0 0 0,-1 0-1 0 0,0 1 1 0 0,0 0 0 0 0,-1 0 0 0 0,-1 0 0 0 0,0-1 0 0 0,-1 1-1 0 0,0 0 1 0 0,-1 0 0 0 0,0 0 0 0 0,-1 0 0 0 0,0 0 0 0 0,-1-1-1 0 0,0 1 1 0 0,-1-1 0 0 0,-10 22 0 0 0,3-10 85 0 0,-2 0-1 0 0,0-2 1 0 0,-1 1 0 0 0,-1-2-1 0 0,-1 0 1 0 0,-1-1 0 0 0,-1 0-1 0 0,-28 23 1 0 0,32-32-156 0 0,1 0 0 0 0,-2 0-1 0 0,0-1 1 0 0,0-1 0 0 0,0 0 0 0 0,-1-2 0 0 0,0 1 0 0 0,-1-2-1 0 0,-32 7 1 0 0,41-11-315 0 0,0 0-1 0 0,0 0 0 0 0,0-1 1 0 0,0 0-1 0 0,0 0 0 0 0,0-1 1 0 0,0 0-1 0 0,1 0 0 0 0,-1-1 1 0 0,0 0-1 0 0,1-1 0 0 0,-1 1 1 0 0,1-1-1 0 0,0-1 0 0 0,0 1 1 0 0,0-1-1 0 0,0-1 0 0 0,1 1 1 0 0,-1-1-1 0 0,1 0 0 0 0,1-1 1 0 0,-1 1-1 0 0,-7-11 0 0 0,-1-4-4570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8.652"/>
    </inkml:context>
    <inkml:brush xml:id="br0">
      <inkml:brushProperty name="width" value="0.05" units="cm"/>
      <inkml:brushProperty name="height" value="0.05" units="cm"/>
      <inkml:brushProperty name="color" value="#E71224"/>
    </inkml:brush>
  </inkml:definitions>
  <inkml:trace contextRef="#ctx0" brushRef="#br0">328 62 7730 0 0,'-4'-5'198'0'0,"1"0"-1"0"0,-1 1 1 0 0,0-1 0 0 0,-1 1 0 0 0,1 0 0 0 0,0 0 0 0 0,-1 1 0 0 0,0-1-1 0 0,0 1 1 0 0,0 0 0 0 0,0 0 0 0 0,-1 1 0 0 0,1-1 0 0 0,-1 1-1 0 0,0 1 1 0 0,1-1 0 0 0,-8-1 0 0 0,4 2-87 0 0,0 1-1 0 0,0-1 1 0 0,0 1 0 0 0,0 1-1 0 0,0 0 1 0 0,0 0 0 0 0,0 1-1 0 0,0 0 1 0 0,0 0 0 0 0,-16 7 0 0 0,17-5-61 0 0,-1 0 0 0 0,1 1 0 0 0,0 0 1 0 0,0 0-1 0 0,1 1 0 0 0,-1 0 1 0 0,1 0-1 0 0,1 0 0 0 0,-1 1 1 0 0,-8 12-1 0 0,11-14 42 0 0,1 0 1 0 0,0 1-1 0 0,0-1 0 0 0,0 1 0 0 0,1 0 1 0 0,0 0-1 0 0,0 0 0 0 0,0 0 1 0 0,1 0-1 0 0,0 0 0 0 0,0 0 1 0 0,1 1-1 0 0,-1-1 0 0 0,1 0 1 0 0,1 0-1 0 0,1 10 0 0 0,0-4-1 0 0,2 1-1 0 0,0-1 1 0 0,0 0-1 0 0,1 0 1 0 0,1 0-1 0 0,0-1 1 0 0,0 1-1 0 0,1-1 1 0 0,14 16-1 0 0,8 5 179 0 0,51 45 0 0 0,-5-8-273 0 0,-52-43 0 0 0,-1 0-1 0 0,31 48 1 0 0,-42-57 0 0 0,-1 1 0 0 0,-1-1 0 0 0,-1 2 0 0 0,-1-1 1 0 0,0 1-1 0 0,4 21 0 0 0,-10-35 5 0 0,0-1-1 0 0,0 1 1 0 0,-1 0 0 0 0,0 0-1 0 0,0 0 1 0 0,0 0-1 0 0,0 0 1 0 0,-1-1 0 0 0,0 1-1 0 0,0 0 1 0 0,0 0-1 0 0,-1-1 1 0 0,1 1 0 0 0,-1-1-1 0 0,-4 7 1 0 0,4-8 1 0 0,0 0 0 0 0,0 0 1 0 0,-1-1-1 0 0,1 1 0 0 0,-1-1 1 0 0,1 0-1 0 0,-1 0 0 0 0,0 0 1 0 0,0 0-1 0 0,0 0 0 0 0,0-1 0 0 0,0 1 1 0 0,0-1-1 0 0,0 0 0 0 0,-1 0 1 0 0,1 0-1 0 0,0 0 0 0 0,-1-1 1 0 0,1 0-1 0 0,-1 1 0 0 0,1-1 0 0 0,-7-1 1 0 0,-6 0 24 0 0,0 0 0 0 0,1-2 0 0 0,-1 0 0 0 0,0 0-1 0 0,1-2 1 0 0,0 0 0 0 0,0-1 0 0 0,0 0 0 0 0,1-1 0 0 0,0-1 0 0 0,-15-10 0 0 0,24 15 87 0 0,1-1-1 0 0,-1 1 0 0 0,1-1 1 0 0,-1 0-1 0 0,1-1 1 0 0,1 1-1 0 0,-1-1 1 0 0,1 1-1 0 0,-1-1 1 0 0,1 0-1 0 0,1 0 1 0 0,-1-1-1 0 0,1 1 0 0 0,0-1 1 0 0,0 1-1 0 0,0-1 1 0 0,1 1-1 0 0,0-1 1 0 0,0 0-1 0 0,0 0 1 0 0,1 0-1 0 0,0 1 1 0 0,0-1-1 0 0,0 0 1 0 0,1 0-1 0 0,0 0 0 0 0,0 1 1 0 0,1-1-1 0 0,-1 0 1 0 0,1 1-1 0 0,0-1 1 0 0,1 1-1 0 0,2-6 1 0 0,0 2-57 0 0,1 0 1 0 0,-1 1 0 0 0,1-1-1 0 0,1 1 1 0 0,-1 0 0 0 0,1 1-1 0 0,1 0 1 0 0,-1 0 0 0 0,1 0-1 0 0,1 1 1 0 0,14-9 0 0 0,-10 8-807 0 0,1 1 1 0 0,23-9 0 0 0,32-1-8263 0 0,-57 13 6579 0 0,1-1-3278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9.056"/>
    </inkml:context>
    <inkml:brush xml:id="br0">
      <inkml:brushProperty name="width" value="0.05" units="cm"/>
      <inkml:brushProperty name="height" value="0.05" units="cm"/>
      <inkml:brushProperty name="color" value="#E71224"/>
    </inkml:brush>
  </inkml:definitions>
  <inkml:trace contextRef="#ctx0" brushRef="#br0">359 37 6065 0 0,'0'0'335'0'0,"1"-1"-1"0"0,0 0 1 0 0,0 0-1 0 0,-1-1 0 0 0,1 1 1 0 0,0 0-1 0 0,-1 0 1 0 0,1 0-1 0 0,-1 0 0 0 0,0 0 1 0 0,1-1-1 0 0,-1 1 1 0 0,0 0-1 0 0,0 0 0 0 0,0-1 1 0 0,0 1-1 0 0,0 0 1 0 0,0 0-1 0 0,0-1 0 0 0,0-1 1 0 0,-1 2-244 0 0,1 0 0 0 0,-1 1 0 0 0,0-1 0 0 0,1 0 0 0 0,-1 1 0 0 0,0-1 0 0 0,1 0 0 0 0,-1 1 0 0 0,0-1 0 0 0,0 1 0 0 0,0-1 0 0 0,1 1 0 0 0,-1 0 0 0 0,0-1 0 0 0,0 1 0 0 0,0 0 0 0 0,0 0 0 0 0,0-1 0 0 0,0 1 0 0 0,0 0 0 0 0,-1 0 0 0 0,-3 0 14 0 0,0 0 0 0 0,0 0 0 0 0,-1 1 0 0 0,1-1 0 0 0,0 1 0 0 0,0 0 0 0 0,0 1 0 0 0,-8 2 0 0 0,-6 8-76 0 0,-1 0 0 0 0,2 1 0 0 0,0 0 0 0 0,1 2-1 0 0,0 0 1 0 0,1 1 0 0 0,1 1 0 0 0,1 0 0 0 0,-19 29-1 0 0,18-23-93 0 0,1 1 0 0 0,1 1-1 0 0,1 0 1 0 0,1 1 0 0 0,-14 53-1 0 0,20-61-138 0 0,1 1 0 0 0,1 0 0 0 0,1 0 0 0 0,1 0 0 0 0,1 0 0 0 0,0 0 0 0 0,1 0 0 0 0,1-1 0 0 0,8 32 0 0 0,-8-41-132 0 0,2 1-1 0 0,-1 0 1 0 0,1-1 0 0 0,1 0 0 0 0,-1 0 0 0 0,2 0-1 0 0,-1-1 1 0 0,1 0 0 0 0,0 0 0 0 0,1 0-1 0 0,0-1 1 0 0,0 0 0 0 0,1 0 0 0 0,-1-1-1 0 0,2 0 1 0 0,-1 0 0 0 0,1-1 0 0 0,-1 0-1 0 0,1 0 1 0 0,1-1 0 0 0,-1 0 0 0 0,13 3-1 0 0,3-3-4540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6.914"/>
    </inkml:context>
    <inkml:brush xml:id="br0">
      <inkml:brushProperty name="width" value="0.05" units="cm"/>
      <inkml:brushProperty name="height" value="0.05" units="cm"/>
      <inkml:brushProperty name="color" value="#E71224"/>
    </inkml:brush>
  </inkml:definitions>
  <inkml:trace contextRef="#ctx0" brushRef="#br0">635 43 8498 0 0,'0'-1'142'0'0,"1"0"0"0"0,0 0 1 0 0,-1 1-1 0 0,1-1 0 0 0,-1 0 1 0 0,1 0-1 0 0,-1 0 0 0 0,0 0 1 0 0,1 0-1 0 0,-1 0 0 0 0,0 0 1 0 0,0 0-1 0 0,1 0 0 0 0,-1 0 1 0 0,0 0-1 0 0,0 0 0 0 0,0-1 1 0 0,0 1-1 0 0,-1 0 0 0 0,1 0 1 0 0,0 0-1 0 0,0 0 0 0 0,-1-1 1 0 0,-1 1-62 0 0,0 0 0 0 0,0 0 0 0 0,0 0 1 0 0,0 0-1 0 0,0 0 0 0 0,0 1 0 0 0,0-1 0 0 0,0 1 1 0 0,0-1-1 0 0,0 1 0 0 0,-1 0 0 0 0,-2 0 0 0 0,-30-4 1084 0 0,0 3 0 0 0,-54 3 0 0 0,-168-4-552 0 0,98-3-2307 0 0,126 9-1313 0 0,33-4 2955 0 0,0 0 0 0 0,0 0-1 0 0,0 0 1 0 0,1 1-838 0 0,-1-1 837 0 0,0 0 1 0 0,0 1-1 0 0,0-1 1 0 0,0 0 0 0 0,0 0-1 0 0,0 0 1 0 0,0 0 0 0 0,0 0-1 0 0,0 0 1 0 0,0 0-1 0 0,0 0 1 0 0,0 0 0 0 0,0 0-1 0 0,0 0 1 0 0,0 0 0 0 0,-1 1-1 0 0,1-1 1 0 0,-1 0-943 0 0,1 0 942 0 0,20 3-2014 0 0,-6-2-2671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9.455"/>
    </inkml:context>
    <inkml:brush xml:id="br0">
      <inkml:brushProperty name="width" value="0.05" units="cm"/>
      <inkml:brushProperty name="height" value="0.05" units="cm"/>
      <inkml:brushProperty name="color" value="#E71224"/>
    </inkml:brush>
  </inkml:definitions>
  <inkml:trace contextRef="#ctx0" brushRef="#br0">318 0 12467 0 0,'11'2'4510'0'0,"-10"3"-3308"0"0,-15 9-2823 0 0,4-5 1985 0 0,-58 49-613 0 0,49-44 230 0 0,1 1-1 0 0,1 1 1 0 0,-19 22 0 0 0,17-15 5 0 0,2 2 0 0 0,0 0 0 0 0,2 1 0 0 0,1 1 0 0 0,1 0 0 0 0,1 1 0 0 0,1 0 0 0 0,-11 51 0 0 0,19-65 24 0 0,1 0 0 0 0,1 0 0 0 0,0 1 0 0 0,1-1 0 0 0,0 0 0 0 0,1 1 0 0 0,1-1 0 0 0,6 27 0 0 0,-5-31-20 0 0,1 0-1 0 0,0-1 1 0 0,0 1-1 0 0,1-1 0 0 0,0 0 1 0 0,1 0-1 0 0,0-1 0 0 0,0 0 1 0 0,1 0-1 0 0,0 0 0 0 0,1-1 1 0 0,-1 0-1 0 0,14 9 1 0 0,-15-12-431 0 0,0 1 1 0 0,0-2 0 0 0,1 1-1 0 0,-1-1 1 0 0,1 0 0 0 0,0 0 0 0 0,0-1-1 0 0,0 0 1 0 0,0 0 0 0 0,0-1-1 0 0,1 0 1 0 0,-1 0 0 0 0,0 0 0 0 0,1-1-1 0 0,-1 0 1 0 0,0-1 0 0 0,1 0 0 0 0,-1 0-1 0 0,0 0 1 0 0,0-1 0 0 0,9-3-1 0 0,10-6-4932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49.846"/>
    </inkml:context>
    <inkml:brush xml:id="br0">
      <inkml:brushProperty name="width" value="0.05" units="cm"/>
      <inkml:brushProperty name="height" value="0.05" units="cm"/>
      <inkml:brushProperty name="color" value="#E71224"/>
    </inkml:brush>
  </inkml:definitions>
  <inkml:trace contextRef="#ctx0" brushRef="#br0">0 342 13075 0 0,'23'-25'6173'0'0,"-15"16"-6778"0"0,0 0 0 0 0,1 1 1 0 0,-1 0-1 0 0,19-13 1 0 0,-19 17-107 0 0,0 0 0 0 0,0 1 0 0 0,0 0 1 0 0,0 0-1 0 0,0 1 0 0 0,1 0 0 0 0,-1 0 0 0 0,1 1 1 0 0,11 0-1 0 0,1 1-355 0 0,1 1 1 0 0,32 5-1 0 0,-33-2-3478 0 0</inkml:trace>
  <inkml:trace contextRef="#ctx0" brushRef="#br0" timeOffset="1">790 1 14819 0 0,'2'0'731'0'0,"29"1"7283"0"0,-28-1-8079 0 0,1 0-1 0 0,-1 1 1 0 0,1 0-1 0 0,-1 0 1 0 0,1 0-1 0 0,-1 0 1 0 0,0 1 0 0 0,0-1-1 0 0,0 1 1 0 0,1 0-1 0 0,-2 0 1 0 0,1 0-1 0 0,0 0 1 0 0,0 0-1 0 0,-1 1 1 0 0,5 4-1 0 0,10 11-143 0 0,-2 1 0 0 0,0 1 0 0 0,-1 0 0 0 0,-1 1 0 0 0,0 0 0 0 0,-2 1 0 0 0,-1 1 0 0 0,-1-1-1 0 0,0 2 1 0 0,-2-1 0 0 0,-1 1 0 0 0,4 28 0 0 0,-8-33 83 0 0,0 1 1 0 0,-2-1-1 0 0,0 1 0 0 0,-1 0 0 0 0,-1-1 1 0 0,-1 1-1 0 0,0-1 0 0 0,-2 0 0 0 0,0 0 1 0 0,-1 0-1 0 0,-1-1 0 0 0,-1 0 0 0 0,-1 0 1 0 0,0-1-1 0 0,-18 26 0 0 0,15-27-469 0 0,-1-1 0 0 0,0 0-1 0 0,-1-1 1 0 0,-26 20 0 0 0,20-19-1091 0 0,-1-1 0 0 0,-1-1 0 0 0,-29 13-1 0 0,6-7-4561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0.964"/>
    </inkml:context>
    <inkml:brush xml:id="br0">
      <inkml:brushProperty name="width" value="0.05" units="cm"/>
      <inkml:brushProperty name="height" value="0.05" units="cm"/>
      <inkml:brushProperty name="color" value="#E71224"/>
    </inkml:brush>
  </inkml:definitions>
  <inkml:trace contextRef="#ctx0" brushRef="#br0">5539 171 7906 0 0,'5'-2'703'0'0,"0"0"1"0"0,0-1-1 0 0,-1 1 0 0 0,1-1 1 0 0,-1 1-1 0 0,6-6 1 0 0,-8 7-653 0 0,-1 0 0 0 0,0 1 1 0 0,0-1-1 0 0,0 0 0 0 0,0 0 1 0 0,0 0-1 0 0,0 0 0 0 0,0 0 1 0 0,0 0-1 0 0,0 0 0 0 0,-1 0 1 0 0,1 0-1 0 0,0 0 0 0 0,-1 0 1 0 0,1 0-1 0 0,-1-1 0 0 0,1 1 1 0 0,-1 0-1 0 0,1-1 0 0 0,-1 1 1 0 0,0 0-1 0 0,0 0 0 0 0,0-1 1 0 0,1 1-1 0 0,-2 0 0 0 0,1-1 1 0 0,0 1-1 0 0,0 0 0 0 0,0-2 1 0 0,-2 1-23 0 0,0 0 1 0 0,0 0-1 0 0,0 0 1 0 0,0 0-1 0 0,0 0 0 0 0,-1 1 1 0 0,1-1-1 0 0,0 1 1 0 0,-1-1-1 0 0,1 1 1 0 0,-1 0-1 0 0,-2-1 1 0 0,-37-10 304 0 0,34 10-211 0 0,-95-23 342 0 0,-180-19 0 0 0,208 38-548 0 0,0 4-1 0 0,0 3 1 0 0,-91 12-1 0 0,-473 44 120 0 0,-2-44-171 0 0,-69 17 292 0 0,499-17 38 0 0,-384-20 250 0 0,129-5 224 0 0,224 22 102 0 0,-139-1-472 0 0,237-15-398 0 0,-12-2 657 0 0,-249 18 0 0 0,404-10-572 0 0,-70 4-2592 0 0,67-4 1817 0 0,-1-1 1 0 0,0 1 0 0 0,1-1-1 0 0,-1 1 1 0 0,1-1-1 0 0,0-1 1 0 0,-1 1 0 0 0,1-1-1 0 0,0 1 1 0 0,0-1 0 0 0,0-1-1 0 0,0 1 1 0 0,-5-4 0 0 0,2-2-4639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3.116"/>
    </inkml:context>
    <inkml:brush xml:id="br0">
      <inkml:brushProperty name="width" value="0.05" units="cm"/>
      <inkml:brushProperty name="height" value="0.05" units="cm"/>
      <inkml:brushProperty name="color" value="#E71224"/>
    </inkml:brush>
  </inkml:definitions>
  <inkml:trace contextRef="#ctx0" brushRef="#br0">430 144 6161 0 0,'-4'-21'522'0'0,"3"16"-363"0"0,0 0 0 0 0,0 0 1 0 0,-1 0-1 0 0,1 0 0 0 0,-1 0 1 0 0,0 0-1 0 0,-1 1 0 0 0,1-1 0 0 0,-1 1 1 0 0,-6-9-1 0 0,-4 1 673 0 0,11 10-282 0 0,0 0 1 0 0,-1 0-1 0 0,1 0 1 0 0,0 0-1 0 0,0 0 1 0 0,0 0-1 0 0,1 0 1 0 0,-1-1-1 0 0,0 1 1 0 0,1-1 0 0 0,0 1-1 0 0,-2-5 202 0 0,18 14-285 0 0,-8 5-478 0 0,-1 1 1 0 0,-1 0-1 0 0,1 0 1 0 0,3 20 0 0 0,6 12-9 0 0,-4-21 55 0 0,1-2 1 0 0,0 1-1 0 0,2-2 1 0 0,0 0-1 0 0,2-1 0 0 0,0 0 1 0 0,1-1-1 0 0,1-1 1 0 0,1 0-1 0 0,0-2 1 0 0,1 0-1 0 0,23 13 0 0 0,-43-30-17 0 0,0 1-1 0 0,0 0 0 0 0,0 0 1 0 0,0 0-1 0 0,0 0 0 0 0,0 0 0 0 0,0 0 1 0 0,0 0-1 0 0,0 0 0 0 0,0 0 1 0 0,0 0-1 0 0,0 0 0 0 0,0 0 0 0 0,0 0 1 0 0,0 0-1 0 0,0 0 0 0 0,0-1 1 0 0,0 1-1 0 0,0 0 0 0 0,0 0 0 0 0,0 0 1 0 0,0 0-1 0 0,0 0 0 0 0,1 0 1 0 0,-1 0-1 0 0,0 0 0 0 0,0 0 0 0 0,0 0 1 0 0,0 0-1 0 0,0 0 0 0 0,0 0 1 0 0,0 0-1 0 0,0 0 0 0 0,0 0 0 0 0,0 0 1 0 0,0 0-1 0 0,0 0 0 0 0,1 0 1 0 0,-10-12 296 0 0,-15-14-165 0 0,-31-22-182 0 0,24 22-75 0 0,-42-46 0 0 0,65 64 145 0 0,1-2 1 0 0,0 1-1 0 0,0-1 0 0 0,1 0 0 0 0,0-1 0 0 0,1 1 1 0 0,0-1-1 0 0,1 0 0 0 0,-6-21 0 0 0,9 26 78 0 0,1 0-1 0 0,-1 0 0 0 0,1 0 0 0 0,0 0 0 0 0,0 0 0 0 0,1 0 1 0 0,0 0-1 0 0,0 0 0 0 0,0 0 0 0 0,5-11 0 0 0,1-8 480 0 0,-7 25-595 0 0,0 0 0 0 0,0-1 0 0 0,0 1 1 0 0,0 0-1 0 0,1 0 0 0 0,-1-1 0 0 0,0 1 0 0 0,0 0 0 0 0,0-1 0 0 0,0 1 0 0 0,0 0 0 0 0,0-1 1 0 0,-1 1-1 0 0,1 0 0 0 0,0 0 0 0 0,0-1 0 0 0,0 1 0 0 0,0 0 0 0 0,0-1 0 0 0,0 1 1 0 0,0 0-1 0 0,0 0 0 0 0,-1-1 0 0 0,1 1 0 0 0,0 0 0 0 0,0 0 0 0 0,0-1 0 0 0,-1 1 0 0 0,1 0 1 0 0,0 0-1 0 0,0 0 0 0 0,-1-1 0 0 0,1 1 0 0 0,0 0 0 0 0,0 0 0 0 0,-1 0 0 0 0,1 0 1 0 0,-1 0-1 0 0,-15 0-131 0 0,-14 10-23 0 0,20-6 127 0 0,0 1 0 0 0,0 0 0 0 0,1 0 0 0 0,-1 1 0 0 0,1 0 0 0 0,1 1 0 0 0,-1 0 1 0 0,1 0-1 0 0,-13 16 0 0 0,5-1 29 0 0,1 1 1 0 0,-22 43 0 0 0,19-37-6 0 0,-1 0 0 0 0,-1-1 0 0 0,-28 29-1 0 0,-26 36-233 0 0,72-91 103 0 0,1 0-1 0 0,-1 1 0 0 0,1-1 1 0 0,0 0-1 0 0,0 1 0 0 0,0-1 1 0 0,0 1-1 0 0,0-1 1 0 0,0 1-1 0 0,0 4 0 0 0,1-7 91 0 0,0 1 0 0 0,0-1 0 0 0,0 0-1 0 0,0 1 1 0 0,0-1 0 0 0,0 0 0 0 0,0 0-1 0 0,0 1 1 0 0,1-1 0 0 0,-1 0 0 0 0,0 0 0 0 0,0 1-1 0 0,0-1 1 0 0,0 0 0 0 0,0 0 0 0 0,1 0-1 0 0,-1 1 1 0 0,0-1 0 0 0,0 0 0 0 0,0 0-1 0 0,0 0 1 0 0,1 1 0 0 0,-1-1 0 0 0,0 0-1 0 0,0 0 1 0 0,1 0 0 0 0,-1 0 0 0 0,0 0 0 0 0,0 0-1 0 0,1 1 1 0 0,-1-1 0 0 0,0 0 0 0 0,0 0-1 0 0,1 0 1 0 0,-1 0 0 0 0,19-7-1232 0 0,108-81-2812 0 0,-100 68 4075 0 0,45-42 1766 0 0,10-7 1840 0 0,-71 64-2734 0 0,-12 13-345 0 0,-3 18 28 0 0,5 0-472 0 0,-1 0 1 0 0,-1 0 0 0 0,-1 0-1 0 0,-1 0 1 0 0,-1 0-1 0 0,-11 33 1 0 0,15-56-71 0 0,-10 39-4 0 0,-28 118-56 0 0,-21 202-1 0 0,49-252 78 0 0,-5-1-1 0 0,-44 161 0 0 0,50-239 4 0 0,2 0-1 0 0,-5 35 0 0 0,11-53-18 0 0,0 1 0 0 0,1 0-1 0 0,0-1 1 0 0,1 1 0 0 0,1-1 0 0 0,0 1 0 0 0,7 20-1 0 0,-7-22 42 0 0,0 1 0 0 0,0-1 0 0 0,-1 1 0 0 0,-1-1 0 0 0,0 1 0 0 0,0-1 0 0 0,-2 1 0 0 0,1-1 0 0 0,-6 18 0 0 0,4-18-8 0 0,1-1-1 0 0,0 1 0 0 0,0 0 1 0 0,1-1-1 0 0,1 1 1 0 0,0 0-1 0 0,1 0 0 0 0,0 0 1 0 0,1-1-1 0 0,4 19 0 0 0,-3-19 108 0 0,0-1 0 0 0,-1 1-1 0 0,2 16 1 0 0,2 15-129 0 0,0-33-1284 0 0,-4-9 578 0 0,0 1 0 0 0,-1-1-1 0 0,1 1 1 0 0,0-1 0 0 0,0 0-1 0 0,-1 0 1 0 0,1 0 0 0 0,0 0 0 0 0,-1 0-1 0 0,1 0 1 0 0,0 0 0 0 0,3-1-1 0 0,-4 1 315 0 0,12-3-6612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3.818"/>
    </inkml:context>
    <inkml:brush xml:id="br0">
      <inkml:brushProperty name="width" value="0.05" units="cm"/>
      <inkml:brushProperty name="height" value="0.05" units="cm"/>
      <inkml:brushProperty name="color" value="#E71224"/>
    </inkml:brush>
  </inkml:definitions>
  <inkml:trace contextRef="#ctx0" brushRef="#br0">225 50 3649 0 0,'-11'-17'6241'0'0,"8"14"-5808"0"0,1 1-1 0 0,0-1 1 0 0,0 0-1 0 0,1 0 1 0 0,-1 0-1 0 0,1 0 1 0 0,-1-1-1 0 0,-1-4 1 0 0,11 13-523 0 0,-8-5 89 0 0,1 0-1 0 0,-1 0 1 0 0,1 0 0 0 0,-1 0-1 0 0,1 0 1 0 0,-1 0-1 0 0,1 0 1 0 0,-1 0-1 0 0,1 1 1 0 0,-1-1-1 0 0,1 0 1 0 0,-1 0 0 0 0,1 1-1 0 0,-1-1 1 0 0,0 0-1 0 0,1 1 1 0 0,-1-1-1 0 0,1 0 1 0 0,-1 1-1 0 0,0-1 1 0 0,1 0 0 0 0,-1 1-1 0 0,0-1 1 0 0,1 1-1 0 0,-1-1 1 0 0,0 1-1 0 0,0-1 1 0 0,0 1-1 0 0,1-1 1 0 0,-1 1 0 0 0,0-1-1 0 0,0 1 1 0 0,0-1-1 0 0,0 1 1 0 0,0-1-1 0 0,0 1 1 0 0,0-1-1 0 0,0 1 1 0 0,0-1 0 0 0,0 1-1 0 0,0-1 1 0 0,0 1-1 0 0,-1-1 1 0 0,1 1-1 0 0,0 0 1 0 0,-7 9 416 0 0,-1 0 0 0 0,0-1 1 0 0,0 0-1 0 0,-1 0 0 0 0,0-1 1 0 0,0 0-1 0 0,-17 11 0 0 0,5-3-150 0 0,9-7-200 0 0,0 1 0 0 0,1 0-1 0 0,0 0 1 0 0,1 2 0 0 0,0-1-1 0 0,1 1 1 0 0,-11 18 0 0 0,18-26-50 0 0,0 0 1 0 0,0 0-1 0 0,0 1 0 0 0,1-1 1 0 0,-1 0-1 0 0,1 1 0 0 0,0-1 1 0 0,1 1-1 0 0,-1-1 0 0 0,1 1 1 0 0,0-1-1 0 0,0 1 0 0 0,0-1 1 0 0,1 1-1 0 0,-1-1 1 0 0,1 1-1 0 0,0-1 0 0 0,1 1 1 0 0,-1-1-1 0 0,1 0 0 0 0,-1 0 1 0 0,1 0-1 0 0,1 0 0 0 0,-1 0 1 0 0,0 0-1 0 0,1 0 0 0 0,0-1 1 0 0,6 7-1 0 0,0-2 101 0 0,0 0 0 0 0,0-1 0 0 0,0-1 0 0 0,1 0 0 0 0,0 0 0 0 0,0 0-1 0 0,0-1 1 0 0,1-1 0 0 0,0 0 0 0 0,0 0 0 0 0,17 2 0 0 0,-22-4-45 0 0,0-1 0 0 0,1 0 0 0 0,-1 0 0 0 0,0-1 0 0 0,1 1 0 0 0,-1-2 0 0 0,0 1 0 0 0,1-1 0 0 0,-1 0 0 0 0,0 0 0 0 0,0 0 0 0 0,0-1 0 0 0,0 0 0 0 0,0 0 0 0 0,0-1 0 0 0,0 1 0 0 0,-1-1 0 0 0,1-1 0 0 0,-1 1 0 0 0,0-1 0 0 0,0 0 0 0 0,5-5 0 0 0,-6 4 40 0 0,-1 1 0 0 0,-1-1 0 0 0,1 0 1 0 0,-1 0-1 0 0,0 0 0 0 0,0 0 0 0 0,0-1 1 0 0,-1 1-1 0 0,0 0 0 0 0,0-1 0 0 0,0 1 1 0 0,-1-1-1 0 0,0 1 0 0 0,0-1 0 0 0,0 1 1 0 0,-1-1-1 0 0,1 1 0 0 0,-1-1 0 0 0,-3-6 1 0 0,1-2-218 0 0,-2 0 1 0 0,0 1-1 0 0,0-1 1 0 0,-1 1-1 0 0,-1 0 1 0 0,-9-14 0 0 0,7 15-383 0 0,0 0 0 0 0,-1 1 1 0 0,0 0-1 0 0,0 0 0 0 0,-14-9 1 0 0,17 14-541 0 0,-1 1 1 0 0,1 0-1 0 0,-16-6 0 0 0,17 9-114 0 0,0-1 0 0 0,-1 2-1 0 0,1-1 1 0 0,0 1 0 0 0,-1 0-1 0 0,-6-1 1 0 0,-1 2-5353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5.153"/>
    </inkml:context>
    <inkml:brush xml:id="br0">
      <inkml:brushProperty name="width" value="0.05" units="cm"/>
      <inkml:brushProperty name="height" value="0.05" units="cm"/>
      <inkml:brushProperty name="color" value="#E71224"/>
    </inkml:brush>
  </inkml:definitions>
  <inkml:trace contextRef="#ctx0" brushRef="#br0">0 89 6777 0 0,'2'-1'210'0'0,"-1"1"-208"0"0,1-1 0 0 0,-1 1 0 0 0,1-1 1 0 0,-1 1-1 0 0,1-1 0 0 0,-1 0 0 0 0,1 0 0 0 0,-1 0 1 0 0,0 1-1 0 0,0-1 0 0 0,1-1 0 0 0,-1 1 1 0 0,0 0-1 0 0,0 0 0 0 0,0 0 0 0 0,0-1 1 0 0,0 1-1 0 0,0 0 0 0 0,-1-1 0 0 0,1 1 1 0 0,0 0-1 0 0,-1-1 0 0 0,1 1 0 0 0,-1-1 1 0 0,1 0-1 0 0,-1 1 0 0 0,0-1 0 0 0,0 1 1 0 0,1-1-1 0 0,-1 0 0 0 0,0 1 0 0 0,0-1 1 0 0,-1-2-1 0 0,1 2 49 0 0,0 1 1 0 0,0-1-1 0 0,0 0 0 0 0,1 0 1 0 0,-1 0-1 0 0,0 0 0 0 0,1 1 1 0 0,0-1-1 0 0,-1 0 0 0 0,1 1 1 0 0,0-1-1 0 0,0 0 0 0 0,0 1 1 0 0,0-1-1 0 0,0 1 1 0 0,0-1-1 0 0,0 1 0 0 0,0 0 1 0 0,1-1-1 0 0,-1 1 0 0 0,1 0 1 0 0,-1 0-1 0 0,1 0 0 0 0,-1 0 1 0 0,1 0-1 0 0,0 0 0 0 0,-1 0 1 0 0,1 1-1 0 0,0-1 0 0 0,-1 1 1 0 0,1-1-1 0 0,0 1 1 0 0,0 0-1 0 0,0-1 0 0 0,2 1 1 0 0,10 0 310 0 0,-1-1 0 0 0,1 2 1 0 0,0 0-1 0 0,14 3 0 0 0,7 0-20 0 0,61 3 56 0 0,0 4 1 0 0,137 32-1 0 0,-160-27-537 0 0,128 9 1 0 0,75-13 1187 0 0,-252-12-789 0 0,296-16-678 0 0,-217 7 415 0 0,187 6 0 0 0,514 124-697 0 0,-665-90-4801 0 0,-117-25 306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5.699"/>
    </inkml:context>
    <inkml:brush xml:id="br0">
      <inkml:brushProperty name="width" value="0.05" units="cm"/>
      <inkml:brushProperty name="height" value="0.05" units="cm"/>
      <inkml:brushProperty name="color" value="#E71224"/>
    </inkml:brush>
  </inkml:definitions>
  <inkml:trace contextRef="#ctx0" brushRef="#br0">90 41 12499 0 0,'6'-9'3864'0'0,"17"-22"-1686"0"0,-34 75-2704 0 0,-26 51 180 0 0,21-59 270 0 0,2 2 0 0 0,1-1 0 0 0,-10 52 0 0 0,21-78 128 0 0,1-1 0 0 0,0 1-1 0 0,0-1 1 0 0,1 1 0 0 0,0-1 0 0 0,1 1 0 0 0,1-1-1 0 0,-1 1 1 0 0,1-1 0 0 0,1 0 0 0 0,0 0 0 0 0,1 0-1 0 0,0 0 1 0 0,0 0 0 0 0,1-1 0 0 0,0 0-1 0 0,8 11 1 0 0,-5-10-34 0 0,0-1 0 0 0,1 0-1 0 0,0 0 1 0 0,1-1 0 0 0,-1 0 0 0 0,1-1-1 0 0,1 0 1 0 0,0 0 0 0 0,0-1-1 0 0,0-1 1 0 0,16 6 0 0 0,-21-9-232 0 0,-1-1 1 0 0,1 1-1 0 0,0-1 1 0 0,-1-1-1 0 0,1 1 0 0 0,0-1 1 0 0,-1 0-1 0 0,1 0 1 0 0,0-1-1 0 0,0 1 1 0 0,8-4-1 0 0,-9 3-306 0 0,0-1 0 0 0,-1 0 1 0 0,1 0-1 0 0,-1-1 0 0 0,0 1 0 0 0,0-1 0 0 0,0 0 0 0 0,0 0 0 0 0,-1-1 1 0 0,1 1-1 0 0,-1-1 0 0 0,1 0 0 0 0,-1 1 0 0 0,-1-1 0 0 0,4-6 1 0 0,4-10-5447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6.070"/>
    </inkml:context>
    <inkml:brush xml:id="br0">
      <inkml:brushProperty name="width" value="0.05" units="cm"/>
      <inkml:brushProperty name="height" value="0.05" units="cm"/>
      <inkml:brushProperty name="color" value="#E71224"/>
    </inkml:brush>
  </inkml:definitions>
  <inkml:trace contextRef="#ctx0" brushRef="#br0">1 78 12771 0 0,'25'5'8390'0'0,"19"-8"-7934"0"0,-11-1-672 0 0,53 2-2022 0 0,148-24-1 0 0,-24-15-7985 0 0,-180 34 4868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6.491"/>
    </inkml:context>
    <inkml:brush xml:id="br0">
      <inkml:brushProperty name="width" value="0.05" units="cm"/>
      <inkml:brushProperty name="height" value="0.05" units="cm"/>
      <inkml:brushProperty name="color" value="#E71224"/>
    </inkml:brush>
  </inkml:definitions>
  <inkml:trace contextRef="#ctx0" brushRef="#br0">110 4 13587 0 0,'2'-1'395'0'0,"-1"1"0"0"0,0-1 1 0 0,0 1-1 0 0,1-1 0 0 0,-1 1 0 0 0,0 0 1 0 0,1 0-1 0 0,-1-1 0 0 0,0 1 0 0 0,1 0 1 0 0,-1 0-1 0 0,0 0 0 0 0,1 1 0 0 0,2-1 1 0 0,17 12 976 0 0,-14-5-2046 0 0,1 1 0 0 0,-1 0 0 0 0,7 11 0 0 0,3 2 959 0 0,19 20-608 0 0,-21-23 169 0 0,1 0 1 0 0,31 26-1 0 0,-38-37 140 0 0,-1 0-1 0 0,1 0 0 0 0,-2 1 1 0 0,1 0-1 0 0,-1 0 1 0 0,0 0-1 0 0,11 20 0 0 0,-16-25 17 0 0,-1 1 0 0 0,1-1-1 0 0,-1 1 1 0 0,0 0-1 0 0,0 0 1 0 0,-1-1-1 0 0,1 1 1 0 0,-1 0-1 0 0,0 0 1 0 0,0 0 0 0 0,0 0-1 0 0,0 0 1 0 0,0-1-1 0 0,-1 1 1 0 0,0 0-1 0 0,0 0 1 0 0,0-1-1 0 0,0 1 1 0 0,-1 0 0 0 0,1-1-1 0 0,-1 1 1 0 0,0-1-1 0 0,0 0 1 0 0,0 0-1 0 0,-1 1 1 0 0,-2 2-1 0 0,-7 6-88 0 0,0 1 0 0 0,-1-2 0 0 0,0 0-1 0 0,-1 0 1 0 0,0-1 0 0 0,0-1 0 0 0,-1 0-1 0 0,-17 6 1 0 0,-134 49-6166 0 0,138-55 4207 0 0,-18 6-4384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8.496"/>
    </inkml:context>
    <inkml:brush xml:id="br0">
      <inkml:brushProperty name="width" value="0.05" units="cm"/>
      <inkml:brushProperty name="height" value="0.05" units="cm"/>
      <inkml:brushProperty name="color" value="#E71224"/>
    </inkml:brush>
  </inkml:definitions>
  <inkml:trace contextRef="#ctx0" brushRef="#br0">23 61 5881 0 0,'-15'-10'874'0'0,"14"4"29"0"0,21-4 1017 0 0,4-1 177 0 0,-23 11-2043 0 0,-1 0 1 0 0,0-1-1 0 0,1 1 1 0 0,-1-1-1 0 0,0 1 0 0 0,0-1 1 0 0,1 1-1 0 0,-1-1 1 0 0,0 1-1 0 0,0-1 0 0 0,0 1 1 0 0,1-1-1 0 0,-1 1 0 0 0,0-1 1 0 0,0 1-1 0 0,0-1 1 0 0,0 1-1 0 0,0-1 0 0 0,0 0 1 0 0,0 1-1 0 0,0-1 1 0 0,0 1-1 0 0,0-1 0 0 0,-1 1 1 0 0,1-1-1 0 0,0 1 1 0 0,0-1-1 0 0,0 1 0 0 0,-1-1 1 0 0,1 1-1 0 0,0-1 0 0 0,-1 1 1 0 0,1-1-1 0 0,0 1 1 0 0,-1 0-1 0 0,1-1 0 0 0,0 1 1 0 0,-1 0-1 0 0,1-1 1 0 0,-1 1-1 0 0,1 0 0 0 0,-1-1 1 0 0,1 1 9 0 0,-1 0 1 0 0,1-1-1 0 0,0 1 1 0 0,0 0 0 0 0,-1 0-1 0 0,1-1 1 0 0,0 1 0 0 0,-1 0-1 0 0,1 0 1 0 0,0 0-1 0 0,-1-1 1 0 0,1 1 0 0 0,0 0-1 0 0,-1 0 1 0 0,1 0-1 0 0,0 0 1 0 0,-1 0 0 0 0,1 0-1 0 0,0 0 1 0 0,-1 0 0 0 0,1 0-1 0 0,0 0 1 0 0,-1 0-1 0 0,1 0 1 0 0,0 0 0 0 0,-1 0-1 0 0,1 0 1 0 0,0 0-1 0 0,-1 0 1 0 0,1 0 0 0 0,0 1-1 0 0,-1-1 1 0 0,0 0-1 0 0,-8 13 777 0 0,-2 21-619 0 0,10-31-121 0 0,-5 29-96 0 0,2 1 0 0 0,1 0-1 0 0,2 0 1 0 0,1 0 0 0 0,5 43-1 0 0,-1-13-6 0 0,22 151 64 0 0,-8-94 18 0 0,-6-179-11335 0 0,-6 42 6272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7.301"/>
    </inkml:context>
    <inkml:brush xml:id="br0">
      <inkml:brushProperty name="width" value="0.05" units="cm"/>
      <inkml:brushProperty name="height" value="0.05" units="cm"/>
      <inkml:brushProperty name="color" value="#E71224"/>
    </inkml:brush>
  </inkml:definitions>
  <inkml:trace contextRef="#ctx0" brushRef="#br0">600 74 9330 0 0,'1'-1'162'0'0,"-1"-1"-1"0"0,1 1 1 0 0,-1 0-1 0 0,0 0 1 0 0,0-1-1 0 0,0 1 1 0 0,1 0 0 0 0,-1 0-1 0 0,0-1 1 0 0,0 1-1 0 0,-1 0 1 0 0,1-1-1 0 0,0 1 1 0 0,0 0 0 0 0,-1 0-1 0 0,1 0 1 0 0,0-1-1 0 0,-1 1 1 0 0,1 0 0 0 0,-2-2-1 0 0,-1 1-39 0 0,1 0-1 0 0,0 0 1 0 0,-1 1 0 0 0,1-1-1 0 0,-1 1 1 0 0,0 0-1 0 0,1 0 1 0 0,-5-2 0 0 0,-22-5 275 0 0,1 2 1 0 0,-1 1 0 0 0,0 1-1 0 0,0 1 1 0 0,-55 2 0 0 0,33 0-293 0 0,-10-1-1029 0 0,0 2-1 0 0,-81 12 1 0 0,124-8-674 0 0,17-4 1476 0 0,1 0 1 0 0,0 0-1 0 0,-1 0 1 0 0,1 0-1 0 0,0 0 1 0 0,0 0 0 0 0,-1 0-1 0 0,1 0 1 0 0,0 0-1 0 0,-1 0 1 0 0,1 0 0 0 0,0 0-1 0 0,0 0 1 0 0,-1 1-1 0 0,1-1 1 0 0,0 0-1 0 0,-1 0 1 0 0,1 0 0 0 0,0 0-1 0 0,0 0 1 0 0,-1 1-1 0 0,1-1 1 0 0,0 0-1 0 0,0 0 1 0 0,0 0 0 0 0,-1 1-1 0 0,1-1 1 0 0,0 0-1 0 0,0 0 1 0 0,0 1 0 0 0,0-1-1 0 0,-1 0 1 0 0,1 0-1 0 0,0 1 1 0 0,0-1-1 0 0,0 0 1 0 0,0 1 0 0 0,0-1-1 0 0,0 0 1 0 0,0 1-1 0 0,0-1 1 0 0,0 0 0 0 0,0 0-1 0 0,0 1 1 0 0,0-1-1 0 0,0 0 1 0 0,0 1-1 0 0,0-1 1 0 0,0 1 0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9.163"/>
    </inkml:context>
    <inkml:brush xml:id="br0">
      <inkml:brushProperty name="width" value="0.05" units="cm"/>
      <inkml:brushProperty name="height" value="0.05" units="cm"/>
      <inkml:brushProperty name="color" value="#E71224"/>
    </inkml:brush>
  </inkml:definitions>
  <inkml:trace contextRef="#ctx0" brushRef="#br0">324 212 5985 0 0,'14'-13'260'0'0,"1"1"-1"0"0,1 0 0 0 0,0 1 1 0 0,23-11-1 0 0,13-10 693 0 0,-48 29-587 0 0,-1 0 1 0 0,0-1 0 0 0,1 1-1 0 0,-1-1 1 0 0,0 0-1 0 0,-1 0 1 0 0,1 0 0 0 0,-1 0-1 0 0,1 0 1 0 0,1-7-1 0 0,-3 10-170 0 0,0-1-1 0 0,0 0 1 0 0,-1 0-1 0 0,1 0 1 0 0,0 1-1 0 0,-1-1 1 0 0,0 0-1 0 0,1 0 1 0 0,-1 0-1 0 0,0 0 1 0 0,0 0-1 0 0,0 0 1 0 0,0 0-1 0 0,0 0 1 0 0,0 0-1 0 0,-1 0 1 0 0,1 0-1 0 0,-1 1 1 0 0,1-1-1 0 0,-1 0 1 0 0,0 0-1 0 0,0 0 1 0 0,0 1-1 0 0,0-1 1 0 0,0 0-1 0 0,0 1 1 0 0,-2-3-1 0 0,0 2-170 0 0,1 1 0 0 0,0 0-1 0 0,0 0 1 0 0,-1 0 0 0 0,1 1 0 0 0,-1-1 0 0 0,1 1-1 0 0,-1-1 1 0 0,1 1 0 0 0,0 0 0 0 0,-1 0-1 0 0,1 0 1 0 0,-1 0 0 0 0,-4 1 0 0 0,-43 10-17 0 0,19-4-28 0 0,-184 17-1037 0 0,140-16 670 0 0,66-8 471 0 0,7-2 31 0 0,15-3 147 0 0,3 5-72 0 0,-16 0-189 0 0,0 1 0 0 0,1-1-1 0 0,-1 0 1 0 0,0 1-1 0 0,1-1 1 0 0,-1 0-1 0 0,0 1 1 0 0,0-1 0 0 0,1 1-1 0 0,-1-1 1 0 0,0 0-1 0 0,0 1 1 0 0,0-1 0 0 0,0 1-1 0 0,0-1 1 0 0,1 0-1 0 0,-1 1 1 0 0,0-1 0 0 0,0 1-1 0 0,0-1 1 0 0,0 1-1 0 0,0-1 1 0 0,0 1 0 0 0,0-1-1 0 0,-1 0 1 0 0,1 1-1 0 0,0-1 1 0 0,0 1 0 0 0,0-1-1 0 0,0 1 1 0 0,0-1-1 0 0,-1 0 1 0 0,1 1 0 0 0,0-1-1 0 0,0 0 1 0 0,-1 1-1 0 0,-5 12-13 0 0,1 1-1 0 0,1-1 1 0 0,0 1-1 0 0,1 0 0 0 0,0-1 1 0 0,1 1-1 0 0,0 1 1 0 0,2-1-1 0 0,-1 0 1 0 0,2 0-1 0 0,2 16 0 0 0,-2-22 15 0 0,1 0 0 0 0,0 0 0 0 0,0 0 0 0 0,1 0 0 0 0,-1 0-1 0 0,2-1 1 0 0,-1 1 0 0 0,1-1 0 0 0,6 8 0 0 0,-7-11 8 0 0,1 0 1 0 0,-1 0-1 0 0,1 0 1 0 0,0-1-1 0 0,0 1 0 0 0,0-1 1 0 0,1 0-1 0 0,-1 0 1 0 0,1-1-1 0 0,-1 1 1 0 0,1-1-1 0 0,0 0 1 0 0,0 0-1 0 0,0-1 1 0 0,6 2-1 0 0,-6-3 5 0 0,0 1-1 0 0,0-1 1 0 0,0 0 0 0 0,0 0-1 0 0,0-1 1 0 0,0 1 0 0 0,0-1 0 0 0,0 0-1 0 0,0 0 1 0 0,-1-1 0 0 0,8-3-1 0 0,52-29 118 0 0,-25 11-83 0 0,-39 23-47 0 0,12-6 6 0 0,0 0-1 0 0,0 1 0 0 0,0 0 0 0 0,1 1 0 0 0,18-4 0 0 0,-28 7-6 0 0,1 1 1 0 0,-1 0-1 0 0,0 0 0 0 0,0 0 1 0 0,1 0-1 0 0,-1 0 0 0 0,0 1 1 0 0,0-1-1 0 0,0 1 1 0 0,0 0-1 0 0,0 0 0 0 0,0 0 1 0 0,0 1-1 0 0,0-1 0 0 0,0 1 1 0 0,0-1-1 0 0,0 1 0 0 0,-1 0 1 0 0,1 0-1 0 0,-1 0 0 0 0,1 0 1 0 0,-1 1-1 0 0,0-1 1 0 0,0 1-1 0 0,0-1 0 0 0,0 1 1 0 0,-1 0-1 0 0,3 3 0 0 0,1 6-80 0 0,0 1 0 0 0,0 0 0 0 0,-1 0 0 0 0,-1 0 0 0 0,0 0 0 0 0,-1 1 0 0 0,0-1 0 0 0,-1 1 0 0 0,0-1 0 0 0,-2 1 0 0 0,1-1 0 0 0,-2 1 0 0 0,0-1 0 0 0,-5 23 0 0 0,5-32 47 0 0,0 1 0 0 0,-1-1 0 0 0,1 0 0 0 0,-1 0 0 0 0,0 0 0 0 0,1 0 0 0 0,-2-1 0 0 0,1 1 0 0 0,0-1-1 0 0,-1 0 1 0 0,0 1 0 0 0,1-2 0 0 0,-1 1 0 0 0,-1 0 0 0 0,1-1 0 0 0,0 0 0 0 0,0 0 0 0 0,-1 0-1 0 0,1 0 1 0 0,-1-1 0 0 0,0 0 0 0 0,-8 1 0 0 0,-13 2 195 0 0,1-1 0 0 0,0-1-1 0 0,-29-3 1 0 0,28 1 66 0 0,-26 1-186 0 0,-84-4 589 0 0,118 2-2066 0 0,1-2 1 0 0,-34-9-1 0 0,49 12 1043 0 0,0-1-1 0 0,0 1 1 0 0,0-1-1 0 0,1 0 1 0 0,-1 0-1 0 0,0 0 1 0 0,0 0-1 0 0,0 0 1 0 0,1 0-1 0 0,-1 0 1 0 0,1 0-1 0 0,-1-1 1 0 0,1 1-1 0 0,-3-4 1 0 0,-1-4-4990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4:59.908"/>
    </inkml:context>
    <inkml:brush xml:id="br0">
      <inkml:brushProperty name="width" value="0.05" units="cm"/>
      <inkml:brushProperty name="height" value="0.05" units="cm"/>
      <inkml:brushProperty name="color" value="#E71224"/>
    </inkml:brush>
  </inkml:definitions>
  <inkml:trace contextRef="#ctx0" brushRef="#br0">337 49 14347 0 0,'0'-1'153'0'0,"1"0"1"0"0,-1 1-1 0 0,0-1 0 0 0,1 1 0 0 0,-1-1 1 0 0,0 0-1 0 0,1 1 0 0 0,-1-1 1 0 0,0 0-1 0 0,0 1 0 0 0,0-1 0 0 0,1 0 1 0 0,-1 1-1 0 0,0-1 0 0 0,0 0 0 0 0,0 0 1 0 0,0 1-1 0 0,0-1 0 0 0,0 0 1 0 0,0 1-1 0 0,-1-1 0 0 0,1 0 0 0 0,0 0 1 0 0,-1 0-218 0 0,-1 1 1 0 0,1-1 0 0 0,0 0 0 0 0,-1 1 0 0 0,1 0 0 0 0,0-1-1 0 0,-1 1 1 0 0,1 0 0 0 0,0 0 0 0 0,-1 0 0 0 0,1 0-1 0 0,-1 0 1 0 0,-1 0 0 0 0,-20-1-98 0 0,1-2-1 0 0,-32-6 1 0 0,26 3 204 0 0,-33-2 0 0 0,53 7-52 0 0,0 1 0 0 0,0 0-1 0 0,0 1 1 0 0,0 0 0 0 0,0 0-1 0 0,0 0 1 0 0,1 1 0 0 0,-15 5 0 0 0,19-5 1 0 0,0-1 1 0 0,1 0 0 0 0,-1 1 0 0 0,0-1 0 0 0,1 1 0 0 0,-1 0-1 0 0,1 0 1 0 0,0 0 0 0 0,-1 0 0 0 0,1 0 0 0 0,0 1 0 0 0,0-1-1 0 0,1 1 1 0 0,-1-1 0 0 0,0 1 0 0 0,1 0 0 0 0,0-1 0 0 0,-1 1-1 0 0,1 0 1 0 0,0 0 0 0 0,0 0 0 0 0,1 0 0 0 0,-1 0 0 0 0,1 0-1 0 0,-1 0 1 0 0,1 0 0 0 0,0 0 0 0 0,0 0 0 0 0,0 1 0 0 0,1-1-1 0 0,-1 0 1 0 0,1 0 0 0 0,0 0 0 0 0,0 0 0 0 0,0 0 0 0 0,1 3-1 0 0,5 11 62 0 0,1 1 0 0 0,1-1 0 0 0,0-1 0 0 0,19 25-1 0 0,-21-30-24 0 0,48 68 54 0 0,74 85 0 0 0,-104-137-26 0 0,0-1-25 0 0,27 37 0 0 0,-46-55-34 0 0,0 1-1 0 0,-1-1 1 0 0,0 1 0 0 0,-1 0-1 0 0,0 0 1 0 0,0 0 0 0 0,-1 1-1 0 0,0 0 1 0 0,2 13 0 0 0,-5-20 3 0 0,0-1 0 0 0,1 1 1 0 0,-1-1-1 0 0,0 0 0 0 0,0 1 1 0 0,0-1-1 0 0,-1 1 0 0 0,1-1 1 0 0,-1 1-1 0 0,1-1 0 0 0,-1 1 0 0 0,0-1 1 0 0,0 0-1 0 0,0 0 0 0 0,0 1 1 0 0,0-1-1 0 0,0 0 0 0 0,-1 0 1 0 0,1 0-1 0 0,-3 3 0 0 0,1-3 2 0 0,0 0-1 0 0,0 0 0 0 0,0-1 1 0 0,0 1-1 0 0,0-1 0 0 0,0 1 0 0 0,-1-1 1 0 0,1 0-1 0 0,0 0 0 0 0,-1 0 1 0 0,1-1-1 0 0,-7 1 0 0 0,-6-1-4 0 0,0 0 0 0 0,0-1 0 0 0,1-1 0 0 0,-1-1 0 0 0,-16-4 0 0 0,29 6 24 0 0,-21-5-43 0 0,1 0 0 0 0,-36-17 0 0 0,55 22 143 0 0,-1-1 1 0 0,1 0 0 0 0,0-1-1 0 0,0 1 1 0 0,0-1-1 0 0,0 0 1 0 0,0 0-1 0 0,0 0 1 0 0,1 0-1 0 0,0 0 1 0 0,-1-1 0 0 0,1 0-1 0 0,0 0 1 0 0,1 1-1 0 0,-1-2 1 0 0,1 1-1 0 0,0 0 1 0 0,0 0-1 0 0,0-1 1 0 0,-1-5 0 0 0,3 6-32 0 0,0 1 0 0 0,0-1 0 0 0,0 0 0 0 0,1 1 0 0 0,0-1 0 0 0,-1 1 0 0 0,1-1 0 0 0,1 1 0 0 0,-1-1 0 0 0,0 1 0 0 0,1 0 1 0 0,0-1-1 0 0,-1 1 0 0 0,1 0 0 0 0,1 0 0 0 0,-1 0 0 0 0,0 1 0 0 0,1-1 0 0 0,-1 0 0 0 0,1 1 0 0 0,0 0 0 0 0,0-1 1 0 0,0 1-1 0 0,3-1 0 0 0,4-4-160 0 0,1 1 0 0 0,-1 1 0 0 0,1 0-1 0 0,0 0 1 0 0,1 1 0 0 0,11-3 0 0 0,87-14-4821 0 0,-31 8-3845 0 0,-59 9 3001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00.451"/>
    </inkml:context>
    <inkml:brush xml:id="br0">
      <inkml:brushProperty name="width" value="0.05" units="cm"/>
      <inkml:brushProperty name="height" value="0.05" units="cm"/>
      <inkml:brushProperty name="color" value="#E71224"/>
    </inkml:brush>
  </inkml:definitions>
  <inkml:trace contextRef="#ctx0" brushRef="#br0">286 21 8498 0 0,'1'-1'133'0'0,"-1"0"0"0"0,0 1 0 0 0,0-1 0 0 0,0 0 1 0 0,0 0-1 0 0,0 1 0 0 0,0-1 0 0 0,0 0 0 0 0,0 0 1 0 0,0 1-1 0 0,0-1 0 0 0,0 0 0 0 0,-1 1 0 0 0,1-1 0 0 0,0 0 1 0 0,0 1-1 0 0,-1-1 0 0 0,1 0 0 0 0,-1 1 0 0 0,1-1 0 0 0,0 0 1 0 0,-1 1-1 0 0,1-1 0 0 0,-1 1 0 0 0,1-1 0 0 0,-1 1 0 0 0,0-1 1 0 0,1 1-1 0 0,-1 0 0 0 0,1-1 0 0 0,-2 0 0 0 0,1 2-121 0 0,1-1-1 0 0,-1 1 0 0 0,1-1 1 0 0,-1 1-1 0 0,1-1 0 0 0,-1 1 0 0 0,1-1 1 0 0,-1 1-1 0 0,1 0 0 0 0,-1-1 1 0 0,1 1-1 0 0,0-1 0 0 0,-1 1 1 0 0,1 0-1 0 0,0 0 0 0 0,0-1 1 0 0,-1 1-1 0 0,1 0 0 0 0,0-1 1 0 0,0 1-1 0 0,0 0 0 0 0,0 0 1 0 0,0-1-1 0 0,0 1 0 0 0,0 0 1 0 0,0 0-1 0 0,0-1 0 0 0,0 1 1 0 0,1 0-1 0 0,-1 0 0 0 0,0 0 0 0 0,1 4 3 0 0,-1-1-1 0 0,0 1 1 0 0,0 0-1 0 0,-1-1 1 0 0,1 1-1 0 0,-1 0 1 0 0,0-1-1 0 0,0 1 1 0 0,-1-1-1 0 0,1 0 0 0 0,-1 1 1 0 0,0-1-1 0 0,0 0 1 0 0,0 0-1 0 0,-1 0 1 0 0,-3 4-1 0 0,-5 6 281 0 0,-1-1 1 0 0,-1-1-1 0 0,-15 12 1 0 0,15-13-120 0 0,0 1 1 0 0,-22 25 0 0 0,21-17-184 0 0,1 1 0 0 0,1 1-1 0 0,1 0 1 0 0,0 1 0 0 0,2 0 0 0 0,-9 35-1 0 0,8-17-80 0 0,1 1 0 0 0,-5 82 0 0 0,14-106 74 0 0,0 0-1 0 0,1 0 1 0 0,1 0 0 0 0,1 0 0 0 0,0 0 0 0 0,2 0-1 0 0,0-1 1 0 0,0 0 0 0 0,2 0 0 0 0,0 0 0 0 0,1-1-1 0 0,1 0 1 0 0,0-1 0 0 0,15 20 0 0 0,-18-30-71 0 0,0 1 0 0 0,0-1 0 0 0,0 0 0 0 0,0 0 0 0 0,1-1 0 0 0,0 1 0 0 0,0-2 0 0 0,0 1 0 0 0,0-1 0 0 0,1 0 0 0 0,-1 0 0 0 0,1-1 0 0 0,10 2 0 0 0,-1-1-461 0 0,0-1 0 0 0,0 0-1 0 0,1-1 1 0 0,-1-1 0 0 0,18-2-1 0 0,-21-1-109 0 0,-1 1 0 0 0,0-1 0 0 0,0-1 0 0 0,13-6 0 0 0,3-2-4464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00.845"/>
    </inkml:context>
    <inkml:brush xml:id="br0">
      <inkml:brushProperty name="width" value="0.05" units="cm"/>
      <inkml:brushProperty name="height" value="0.05" units="cm"/>
      <inkml:brushProperty name="color" value="#E71224"/>
    </inkml:brush>
  </inkml:definitions>
  <inkml:trace contextRef="#ctx0" brushRef="#br0">67 32 12891 0 0,'2'-20'3886'0'0,"-3"10"-3650"0"0,-2 8-257 0 0,2 6-23 0 0,-1 0 1 0 0,1 0 0 0 0,-1 0-1 0 0,1 0 1 0 0,0 1 0 0 0,1-1-1 0 0,-1 0 1 0 0,1 6 0 0 0,-2 1 21 0 0,-16 95-144 0 0,4-35 188 0 0,-6 106 0 0 0,19-156-100 0 0,1 0-1 0 0,1 0 0 0 0,0 1 1 0 0,2-1-1 0 0,1 0 0 0 0,0-1 0 0 0,2 1 1 0 0,0-1-1 0 0,14 30 0 0 0,-18-46-274 0 0,1 0 0 0 0,-1 0 0 0 0,1 0 0 0 0,0-1 0 0 0,0 1 0 0 0,1-1 0 0 0,-1 1 0 0 0,4 2 0 0 0,-5-5 66 0 0,0 1 0 0 0,-1-1 0 0 0,1 0 0 0 0,0 0 0 0 0,0 0 0 0 0,0 0 0 0 0,0 0 0 0 0,0 0 0 0 0,0-1 1 0 0,0 1-1 0 0,0-1 0 0 0,0 1 0 0 0,0-1 0 0 0,1 0 0 0 0,-1 0 0 0 0,0 0 0 0 0,0 0 0 0 0,0 0 0 0 0,3-1 0 0 0,6-4-4948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01.248"/>
    </inkml:context>
    <inkml:brush xml:id="br0">
      <inkml:brushProperty name="width" value="0.05" units="cm"/>
      <inkml:brushProperty name="height" value="0.05" units="cm"/>
      <inkml:brushProperty name="color" value="#E71224"/>
    </inkml:brush>
  </inkml:definitions>
  <inkml:trace contextRef="#ctx0" brushRef="#br0">0 362 13875 0 0,'24'-18'3970'0'0,"-21"15"-3962"0"0,1 0 0 0 0,-1 0 0 0 0,1 1-1 0 0,0-1 1 0 0,-1 1 0 0 0,1 0 0 0 0,0 0 0 0 0,0 0-1 0 0,1 1 1 0 0,-1-1 0 0 0,0 1 0 0 0,1 0 0 0 0,7-1-1 0 0,43 0-439 0 0,0 3-1 0 0,61 9 0 0 0,-63-4-2123 0 0,1-2 0 0 0,73-5 1 0 0,-104-2 676 0 0,-1-3-3447 0 0</inkml:trace>
  <inkml:trace contextRef="#ctx0" brushRef="#br0" timeOffset="1">858 21 19260 0 0,'2'-2'946'0'0,"22"-14"2729"0"0,-23 16-3676 0 0,-1 0 0 0 0,1-1 0 0 0,-1 1 1 0 0,1 0-1 0 0,-1 0 0 0 0,1-1 0 0 0,-1 1 0 0 0,1 0 0 0 0,-1 0 0 0 0,1 0 0 0 0,-1 0 0 0 0,1 0 1 0 0,-1 0-1 0 0,1 0 0 0 0,-1 0 0 0 0,1 0 0 0 0,-1 0 0 0 0,1 0 0 0 0,-1 0 0 0 0,1 0 0 0 0,-1 0 1 0 0,1 1-1 0 0,-1-1 0 0 0,1 0 0 0 0,-1 0 0 0 0,1 0 0 0 0,-1 1 0 0 0,1-1 0 0 0,-1 0 0 0 0,0 1 1 0 0,1-1-1 0 0,-1 0 0 0 0,0 1 0 0 0,1-1 0 0 0,-1 1 0 0 0,0-1 0 0 0,1 0 0 0 0,-1 1 0 0 0,0-1 1 0 0,0 1-1 0 0,1-1 0 0 0,-1 1 0 0 0,0-1 0 0 0,0 2 0 0 0,14 35-190 0 0,1 1 0 0 0,1-2 1 0 0,2 0-1 0 0,2-2 0 0 0,26 36 0 0 0,-14-21-45 0 0,33 68 0 0 0,-57-99 86 0 0,0 1 0 0 0,-2-1-1 0 0,0 2 1 0 0,-1-1 0 0 0,-1 0-1 0 0,0 1 1 0 0,0 34 0 0 0,-4-34-198 0 0,-1-1 0 0 0,0 1 0 0 0,-2-1 0 0 0,-1 0 0 0 0,0 0 0 0 0,-1 0 0 0 0,-1 0 0 0 0,-1-1-1 0 0,0 0 1 0 0,-17 28 0 0 0,10-25-680 0 0,0 0 1 0 0,-2-1-1 0 0,0-1 0 0 0,-1 0 0 0 0,-1-1 0 0 0,0-1 0 0 0,-39 27 0 0 0,-9-1-5429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46.918"/>
    </inkml:context>
    <inkml:brush xml:id="br0">
      <inkml:brushProperty name="width" value="0.05" units="cm"/>
      <inkml:brushProperty name="height" value="0.05" units="cm"/>
      <inkml:brushProperty name="color" value="#E71224"/>
    </inkml:brush>
  </inkml:definitions>
  <inkml:trace contextRef="#ctx0" brushRef="#br0">1 17 6345 0 0,'1'-1'63'0'0,"1"-1"0"0"0,-1 1-1 0 0,1 0 1 0 0,-1-1 0 0 0,1 1-1 0 0,0 0 1 0 0,-1 0-1 0 0,1 0 1 0 0,0 0 0 0 0,0 0-1 0 0,0 0 1 0 0,0 1 0 0 0,0-1-1 0 0,0 1 1 0 0,-1-1-1 0 0,1 1 1 0 0,1 0 0 0 0,-1 0-1 0 0,2 0 1 0 0,51-1-62 0 0,-38 2 535 0 0,10 0-133 0 0,-1 2 1 0 0,0 0-1 0 0,0 2 0 0 0,0 1 0 0 0,0 1 0 0 0,-1 1 1 0 0,35 17-1 0 0,12 10-155 0 0,76 50 0 0 0,-131-74-189 0 0,0 1 0 0 0,-1 0 0 0 0,-1 2 1 0 0,0-1-1 0 0,-1 2 0 0 0,0 0 0 0 0,-1 1 0 0 0,-1 0 0 0 0,0 0 0 0 0,-2 2 0 0 0,0-1 0 0 0,9 22 0 0 0,-5-14-42 0 0,1 0 0 0 0,2-1 0 0 0,0-1 0 0 0,27 28 0 0 0,-21-26 133 0 0,-2 1 1 0 0,28 44 0 0 0,-43-60-93 0 0,-1 0 1 0 0,0 0 0 0 0,-1 1 0 0 0,0 0-1 0 0,-1-1 1 0 0,0 1 0 0 0,-1 0 0 0 0,0 0 0 0 0,-1 0-1 0 0,0 1 1 0 0,-1 18 0 0 0,0-22-7 0 0,-1 1-1 0 0,1-1 1 0 0,0 1-1 0 0,1-1 1 0 0,0 0 0 0 0,4 17-1 0 0,-4-23-29 0 0,0 1 0 0 0,0-1 0 0 0,0 0 0 0 0,0 0 0 0 0,1 1-1 0 0,-1-1 1 0 0,1 0 0 0 0,0 0 0 0 0,-1-1 0 0 0,1 1 0 0 0,0 0 0 0 0,0 0 0 0 0,0-1-1 0 0,0 1 1 0 0,0-1 0 0 0,0 0 0 0 0,1 0 0 0 0,-1 0 0 0 0,0 0 0 0 0,1 0-1 0 0,-1 0 1 0 0,1 0 0 0 0,-1-1 0 0 0,1 1 0 0 0,-1-1 0 0 0,1 0 0 0 0,2 0 0 0 0,10 1 105 0 0,-1-1 0 0 0,0 0 0 0 0,0-1 0 0 0,0 0 1 0 0,0-1-1 0 0,0-1 0 0 0,17-5 0 0 0,-27 6-115 0 0,-1 1 0 0 0,1 0-1 0 0,-1-1 1 0 0,0 0 0 0 0,0 0-1 0 0,1 0 1 0 0,-1 0 0 0 0,0 0-1 0 0,-1 0 1 0 0,1-1 0 0 0,0 0-1 0 0,-1 1 1 0 0,1-1 0 0 0,-1 0-1 0 0,0 0 1 0 0,0-1 0 0 0,0 1-1 0 0,0 0 1 0 0,-1-1 0 0 0,1 1-1 0 0,-1-1 1 0 0,0 1 0 0 0,0-1-1 0 0,0 0 1 0 0,-1 1 0 0 0,1-1-1 0 0,-1 0 1 0 0,0 1 0 0 0,0-1-1 0 0,0 0 1 0 0,0 0 0 0 0,-2-6-1 0 0,-2-7-119 0 0,-1 1-1 0 0,-1-1 1 0 0,0 1-1 0 0,-1 0 0 0 0,0 1 1 0 0,-15-21-1 0 0,12 20 114 0 0,1-1-1 0 0,0-1 1 0 0,2 1-1 0 0,-11-32 1 0 0,18 46 43 0 0,-1-1-1 0 0,1 1 1 0 0,0-1-1 0 0,0 0 1 0 0,0 1-1 0 0,0-1 1 0 0,0 1-1 0 0,1-1 1 0 0,-1 1 0 0 0,1-1-1 0 0,0 1 1 0 0,0-1-1 0 0,1 1 1 0 0,-1 0-1 0 0,1-1 1 0 0,0 1-1 0 0,-1 0 1 0 0,1 0 0 0 0,4-4-1 0 0,13-27 390 0 0,-19 34-447 0 0,0 0 0 0 0,0 0 1 0 0,1 0-1 0 0,-1-1 0 0 0,0 1 0 0 0,0 0 0 0 0,0 0 0 0 0,0-1 0 0 0,0 1 0 0 0,0 0 0 0 0,0 0 0 0 0,0-1 0 0 0,0 1 0 0 0,0 0 0 0 0,0 0 0 0 0,0 0 1 0 0,0-1-1 0 0,0 1 0 0 0,0 0 0 0 0,0 0 0 0 0,0-1 0 0 0,-1 1 0 0 0,1 0 0 0 0,0 0 0 0 0,0 0 0 0 0,0-1 0 0 0,0 1 0 0 0,0 0 0 0 0,0 0 1 0 0,-1 0-1 0 0,1 0 0 0 0,0-1 0 0 0,0 1 0 0 0,0 0 0 0 0,-1 0 0 0 0,1 0 0 0 0,0 0 0 0 0,0 0 0 0 0,0 0 0 0 0,-1-1 0 0 0,1 1 0 0 0,0 0 1 0 0,0 0-1 0 0,-1 0 0 0 0,1 0 0 0 0,0 0 0 0 0,-18 1-246 0 0,-17 10-46 0 0,34-10 298 0 0,-1 1 0 0 0,1-1 0 0 0,0 0 0 0 0,0 0 0 0 0,0 0 0 0 0,-1 1 0 0 0,1-1 0 0 0,1 0 0 0 0,-1 1 0 0 0,0-1 0 0 0,0 1 0 0 0,0-1 0 0 0,1 1 0 0 0,-1 0 0 0 0,1-1 0 0 0,-1 1 0 0 0,1 0 0 0 0,0-1 0 0 0,0 1 0 0 0,0 0 0 0 0,0-1 0 0 0,0 1 0 0 0,0 0 0 0 0,0-1 0 0 0,0 1-1 0 0,1 0 1 0 0,-1-1 0 0 0,0 1 0 0 0,2 1 0 0 0,2 9-37 0 0,0 0 0 0 0,1-1 0 0 0,8 14-1 0 0,2 8-8 0 0,-12-22 44 0 0,-1-1-1 0 0,0 1 1 0 0,0-1 0 0 0,-2 1-1 0 0,1 0 1 0 0,-1-1 0 0 0,-1 1-1 0 0,0 0 1 0 0,-3 16 0 0 0,-5 6-16 0 0,-20 53 0 0 0,28-84 58 0 0,0 0 0 0 0,0 0 0 0 0,0-1 0 0 0,0 1 0 0 0,0 0 1 0 0,-1-1-1 0 0,1 1 0 0 0,-1-1 0 0 0,1 0 0 0 0,-1 1 0 0 0,0-1 0 0 0,1 0 0 0 0,-1 0 0 0 0,0 0 0 0 0,0 0 0 0 0,0 0 0 0 0,0 0 0 0 0,0-1 0 0 0,0 1 0 0 0,0-1 0 0 0,0 1 0 0 0,0-1 0 0 0,0 0 0 0 0,0 0 0 0 0,0 0 0 0 0,0 0 0 0 0,0 0 0 0 0,0 0 0 0 0,0-1 0 0 0,-4 0 0 0 0,-9-2 109 0 0,0 0-1 0 0,1-2 1 0 0,-18-6-1 0 0,17 5-38 0 0,-22-7-129 0 0,-1 2 1 0 0,-1 1-1 0 0,0 2 1 0 0,0 2 0 0 0,-55-3-1 0 0,64 10-2598 0 0,0 0-1 0 0,-37 7 1 0 0,34-3-4031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57.462"/>
    </inkml:context>
    <inkml:brush xml:id="br0">
      <inkml:brushProperty name="width" value="0.05" units="cm"/>
      <inkml:brushProperty name="height" value="0.05" units="cm"/>
      <inkml:brushProperty name="color" value="#E71224"/>
    </inkml:brush>
  </inkml:definitions>
  <inkml:trace contextRef="#ctx0" brushRef="#br0">0 21 3369 0 0,'12'0'1001'0'0,"49"-3"-51"0"0,-60 3-999 0 0,-1 0 1 0 0,1-1 0 0 0,-1 1-1 0 0,0 0 1 0 0,1 0-1 0 0,-1 0 1 0 0,1 0 0 0 0,-1-1-1 0 0,0 1 1 0 0,1 0 0 0 0,-1 0-1 0 0,0-1 1 0 0,1 1-1 0 0,-1 0 1 0 0,0-1 0 0 0,0 1-1 0 0,1 0 1 0 0,-1-1-1 0 0,0 1 1 0 0,0-1 0 0 0,0 1-1 0 0,0 0 1 0 0,1-1 0 0 0,-1 1-1 0 0,0-1 1 0 0,0 1-1 0 0,0 0 1 0 0,0-1 0 0 0,0 1-1 0 0,0-1 1 0 0,0 1-1 0 0,0-1 1 0 0,0 1 0 0 0,0 0-1 0 0,0-1 1 0 0,0 1 0 0 0,0-1-1 0 0,-1 0 1 0 0,0-3-3049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5:59.197"/>
    </inkml:context>
    <inkml:brush xml:id="br0">
      <inkml:brushProperty name="width" value="0.05" units="cm"/>
      <inkml:brushProperty name="height" value="0.05" units="cm"/>
      <inkml:brushProperty name="color" value="#E71224"/>
    </inkml:brush>
  </inkml:definitions>
  <inkml:trace contextRef="#ctx0" brushRef="#br0">5402 46 8 0 0,'3'-2'567'0'0,"0"1"0"0"0,0 0 0 0 0,1 0 1 0 0,-1 0-1 0 0,0 0 0 0 0,1 1 0 0 0,-1-1 0 0 0,1 1 0 0 0,3 0 0 0 0,3 0 39 0 0,0 2 0 0 0,-1-1 0 0 0,19 7 0 0 0,-22-6-460 0 0,-1 0 0 0 0,1-1 0 0 0,-1 1 0 0 0,1-1 0 0 0,0 0 0 0 0,0 0 0 0 0,-1-1 0 0 0,1 0 0 0 0,0 0 0 0 0,0 0 0 0 0,0-1 0 0 0,-1 1 0 0 0,1-2 0 0 0,0 1 1 0 0,7-3-1 0 0,9-6 278 0 0,0 0 0 0 0,1 2 0 0 0,0 0 0 0 0,36-6 0 0 0,-46 13-327 0 0,-19 5 114 0 0,-23 5 154 0 0,-203 12 256 0 0,85-9 317 0 0,-24-4-527 0 0,-173-12-1 0 0,281 1-314 0 0,2 4-11 0 0,-70 9 1 0 0,-58 1 64 0 0,49-17-42 0 0,-137 0 76 0 0,60 26 111 0 0,135-10-122 0 0,-126 1-1 0 0,24-18-18 0 0,-315-2 494 0 0,137 2-302 0 0,205 1-247 0 0,30 8-142 0 0,1 6-1 0 0,-145 28 1 0 0,202-25 25 0 0,-7-5 75 0 0,0-3 0 0 0,-1-3 0 0 0,-84-11 0 0 0,-26-1 18 0 0,6 11-24 0 0,93 3-1 0 0,0-3 0 0 0,0-5 1 0 0,-89-17-1 0 0,128 12-3 0 0,-92-6 0 0 0,115 17-55 0 0,1 0 1 0 0,-1 2-1 0 0,1 0 0 0 0,-1 2 1 0 0,-36 10-1 0 0,48-10 56 0 0,0-1 0 0 0,0 0 0 0 0,0-1 0 0 0,-15 1 0 0 0,72-21 567 0 0,-21 15-627 0 0,0 2 1 0 0,1 0 0 0 0,-1 1-1 0 0,0 1 1 0 0,39 7 0 0 0,11 1-5 0 0,171-9-53 0 0,-1 0 68 0 0,13 36 14 0 0,-12 0 31 0 0,-205-34-52 0 0,0-1 0 0 0,0-1 0 0 0,0-2 1 0 0,57-11-1 0 0,-1-8-35 0 0,89-15-121 0 0,-144 30 131 0 0,0 3-1 0 0,71 2 1 0 0,77 26 21 0 0,-16 0-5 0 0,-145-24 17 0 0,1 0-1 0 0,-1-1 0 0 0,1-2 1 0 0,41-8-1 0 0,14-7 79 0 0,95-6 0 0 0,-140 20-71 0 0,0 3 1 0 0,0 0 0 0 0,0 3-1 0 0,0 1 1 0 0,38 10-1 0 0,-31-4-23 0 0,215 45-58 0 0,-211-48 95 0 0,1-3 1 0 0,0-1-1 0 0,71-5 0 0 0,-91-1-21 0 0,227-13-2 0 0,-200 16 3 0 0,0 2-1 0 0,88 15 0 0 0,-113-12 20 0 0,2-1-1 0 0,-1-2 1 0 0,0-1 0 0 0,0-1 0 0 0,1-2 0 0 0,-1-1 0 0 0,44-11-1 0 0,-29 7 53 0 0,0 1-1 0 0,1 3 0 0 0,51 2 1 0 0,-67 1-175 0 0,58-1-194 0 0,14-1-2013 0 0,2 8-4861 0 0,-69-1 650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16.818"/>
    </inkml:context>
    <inkml:brush xml:id="br0">
      <inkml:brushProperty name="width" value="0.05" units="cm"/>
      <inkml:brushProperty name="height" value="0.05" units="cm"/>
      <inkml:brushProperty name="color" value="#E71224"/>
    </inkml:brush>
  </inkml:definitions>
  <inkml:trace contextRef="#ctx0" brushRef="#br0">0 120 8218 0 0,'2'-3'250'0'0,"-1"0"1"0"0,1 0 0 0 0,0 0-1 0 0,0 0 1 0 0,0 0-1 0 0,1 0 1 0 0,-1 0 0 0 0,1 1-1 0 0,-1-1 1 0 0,1 1-1 0 0,0 0 1 0 0,0 0 0 0 0,0 0-1 0 0,0 0 1 0 0,0 0 0 0 0,0 1-1 0 0,1-1 1 0 0,6-1-1 0 0,0 1-286 0 0,1 1 0 0 0,0 0-1 0 0,0 1 1 0 0,-1 0-1 0 0,13 2 1 0 0,-14-1 274 0 0,28 1-18 0 0,158 7 861 0 0,-155-9-773 0 0,0-2-1 0 0,74-14 1 0 0,-12-6-303 0 0,1 5 0 0 0,0 4-1 0 0,177 1 1 0 0,-20 25-219 0 0,270-1 1165 0 0,-46-3 614 0 0,-1 40-466 0 0,-194-20-1026 0 0,1-13 0 0 0,298-22 1 0 0,8-36-220 0 0,-228 13 68 0 0,389 34 554 0 0,-539-2-959 0 0,-62-2-2746 0 0,-1 8-5451 0 0,-121-6 3077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17.818"/>
    </inkml:context>
    <inkml:brush xml:id="br0">
      <inkml:brushProperty name="width" value="0.05" units="cm"/>
      <inkml:brushProperty name="height" value="0.05" units="cm"/>
      <inkml:brushProperty name="color" value="#E71224"/>
    </inkml:brush>
  </inkml:definitions>
  <inkml:trace contextRef="#ctx0" brushRef="#br0">416 176 5841 0 0,'5'-2'1047'0'0,"-1"-1"-432"0"0,1 1 0 0 0,0 1 0 0 0,1-1 0 0 0,-1 1 0 0 0,8-1-1 0 0,-12 2-600 0 0,0 0 0 0 0,0 0 0 0 0,0 0 1 0 0,0 0-1 0 0,0 0 0 0 0,0 0 0 0 0,0 0 0 0 0,0 0 0 0 0,-1 1 0 0 0,1-1 0 0 0,0 1 0 0 0,0-1 0 0 0,0 0 0 0 0,0 1 0 0 0,0-1 0 0 0,0 1 0 0 0,-1 0 0 0 0,1-1 0 0 0,0 1 0 0 0,0 0 0 0 0,-1-1 0 0 0,1 1 0 0 0,0 0 0 0 0,-1 0 0 0 0,1 0 0 0 0,-1 0 0 0 0,1-1 0 0 0,-1 1 0 0 0,0 0 0 0 0,1 0 0 0 0,-1 0 0 0 0,0 0 0 0 0,1 0 0 0 0,-1 1 0 0 0,9 29 277 0 0,2 0 0 0 0,1-2 0 0 0,2 1-1 0 0,26 43 1 0 0,7 14 262 0 0,-39-72-499 0 0,0 1 1 0 0,-1 0 0 0 0,-1 0 0 0 0,0 1-1 0 0,-2 0 1 0 0,0 0 0 0 0,3 28-1 0 0,-6-45-64 0 0,-1 1 1 0 0,0 0-1 0 0,0 0 0 0 0,0-1 1 0 0,0 1-1 0 0,0 0 0 0 0,0 0 0 0 0,0 0 1 0 0,0-1-1 0 0,0 1 0 0 0,0 0 0 0 0,0 0 1 0 0,-1-1-1 0 0,1 1 0 0 0,0 0 0 0 0,-1-1 1 0 0,1 1-1 0 0,0 0 0 0 0,-1-1 0 0 0,1 1 1 0 0,-1 0-1 0 0,1-1 0 0 0,-1 1 1 0 0,1-1-1 0 0,-1 1 0 0 0,1-1 0 0 0,-1 1 1 0 0,0-1-1 0 0,1 1 0 0 0,-1-1 0 0 0,0 1 1 0 0,-1-1-1 0 0,1 0-37 0 0,-1 0 1 0 0,0 0 0 0 0,0-1-1 0 0,1 1 1 0 0,-1 0-1 0 0,0-1 1 0 0,1 0-1 0 0,-1 1 1 0 0,0-1-1 0 0,1 0 1 0 0,-1 0-1 0 0,1 0 1 0 0,-3-1-1 0 0,-6-6-368 0 0,1-1-1 0 0,-17-17 0 0 0,-12-23-354 0 0,3-3 0 0 0,2 0-1 0 0,-40-87 1 0 0,33 62 974 0 0,10 15 200 0 0,19 38 622 0 0,-1 0 1 0 0,0 1-1 0 0,-2 0 1 0 0,-27-34-1 0 0,41 56-996 0 0,-1 0 0 0 0,1 1 0 0 0,-1-1-1 0 0,0 0 1 0 0,1 1 0 0 0,-1-1 0 0 0,0 1-1 0 0,0-1 1 0 0,1 1 0 0 0,-1-1 0 0 0,0 1-1 0 0,0-1 1 0 0,0 1 0 0 0,1 0 0 0 0,-1 0-1 0 0,0-1 1 0 0,0 1 0 0 0,0 0 0 0 0,0 0-1 0 0,0 0 1 0 0,0 0 0 0 0,0 0 0 0 0,1 0-1 0 0,-1 0 1 0 0,0 0 0 0 0,-1 0 0 0 0,0 1-19 0 0,0 0 1 0 0,1 0 0 0 0,-1 0 0 0 0,1 0-1 0 0,-1 0 1 0 0,1 1 0 0 0,-1-1 0 0 0,1 0 0 0 0,0 1-1 0 0,-1-1 1 0 0,1 1 0 0 0,-1 1 0 0 0,-5 9-78 0 0,1-1 1 0 0,1 1 0 0 0,-5 14 0 0 0,5-15 140 0 0,-12 25-87 0 0,-2 0-1 0 0,-1-2 1 0 0,-37 48 0 0 0,23-33-47 0 0,30-44-82 0 0,1 0 1 0 0,0 1-1 0 0,0 0 0 0 0,1-1 0 0 0,0 1 1 0 0,0 0-1 0 0,0 0 0 0 0,1 1 0 0 0,0-1 0 0 0,0 0 1 0 0,0 8-1 0 0,1-8-427 0 0,1 0 1 0 0,-1 0-1 0 0,1 0 0 0 0,0 0 1 0 0,0-1-1 0 0,1 1 0 0 0,2 7 0 0 0,2-8-1572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27.734"/>
    </inkml:context>
    <inkml:brush xml:id="br0">
      <inkml:brushProperty name="width" value="0.05" units="cm"/>
      <inkml:brushProperty name="height" value="0.05" units="cm"/>
      <inkml:brushProperty name="color" value="#E71224"/>
    </inkml:brush>
  </inkml:definitions>
  <inkml:trace contextRef="#ctx0" brushRef="#br0">218 69 10474 0 0,'40'-30'1975'0'0,"-40"30"-1948"0"0,0 0 1 0 0,0 0-1 0 0,1 0 0 0 0,-1 0 0 0 0,0 0 0 0 0,0 0 0 0 0,0 0 1 0 0,0 0-1 0 0,0 0 0 0 0,0 0 0 0 0,0 0 0 0 0,0-1 0 0 0,0 1 1 0 0,1 0-1 0 0,-1 0 0 0 0,0 0 0 0 0,0 0 0 0 0,0 0 0 0 0,0 0 0 0 0,0 0 1 0 0,0-1-1 0 0,0 1 0 0 0,0 0 0 0 0,0 0 0 0 0,0 0 0 0 0,0 0 1 0 0,0 0-1 0 0,0 0 0 0 0,0-1 0 0 0,0 1 0 0 0,0 0 0 0 0,0 0 0 0 0,0 0 1 0 0,0 0-1 0 0,0 0 0 0 0,0 0 0 0 0,0 0 0 0 0,0-1 0 0 0,0 1 1 0 0,0 0-1 0 0,-1 0 0 0 0,1 0 0 0 0,0 0 0 0 0,0 0 0 0 0,0 0 1 0 0,0 0-1 0 0,0 0 0 0 0,0-1 0 0 0,0 1 0 0 0,0 0 0 0 0,0 0 0 0 0,-1 0 1 0 0,1 0-1 0 0,-10-1 1493 0 0,-10 2-223 0 0,7 2-1221 0 0,1 1 1 0 0,-1 0-1 0 0,1 1 1 0 0,0 0 0 0 0,0 1-1 0 0,1 1 1 0 0,0-1-1 0 0,0 2 1 0 0,0 0-1 0 0,1 0 1 0 0,0 1-1 0 0,1 0 1 0 0,0 0-1 0 0,0 1 1 0 0,-12 19-1 0 0,15-22-62 0 0,2 1-1 0 0,-1-1 1 0 0,1 1 0 0 0,0 0-1 0 0,1 0 1 0 0,-1 1-1 0 0,2-1 1 0 0,-1 0 0 0 0,1 1-1 0 0,1 0 1 0 0,-1 0-1 0 0,1-1 1 0 0,1 1 0 0 0,0 0-1 0 0,0 0 1 0 0,1 0-1 0 0,0-1 1 0 0,0 1 0 0 0,1 0-1 0 0,0-1 1 0 0,1 1-1 0 0,0-1 1 0 0,0 0 0 0 0,5 10-1 0 0,-3-12 25 0 0,0 0 0 0 0,0 0 0 0 0,0-1 0 0 0,1 1-1 0 0,0-1 1 0 0,0 0 0 0 0,0-1 0 0 0,1 0 0 0 0,-1 0 0 0 0,1 0-1 0 0,0 0 1 0 0,9 2 0 0 0,-4-1 19 0 0,0-1 0 0 0,1 0 0 0 0,0-1-1 0 0,-1 0 1 0 0,1-1 0 0 0,20 0 0 0 0,-26-2-2 0 0,0 0 1 0 0,1-1 0 0 0,-1 0-1 0 0,0 0 1 0 0,0-1 0 0 0,0 0-1 0 0,0 0 1 0 0,0 0 0 0 0,0-1 0 0 0,-1 0-1 0 0,1-1 1 0 0,-1 1 0 0 0,0-1-1 0 0,8-7 1 0 0,-6 4 49 0 0,-1 0 1 0 0,-1 0-1 0 0,1-1 1 0 0,-1 0-1 0 0,0 0 1 0 0,-1-1-1 0 0,0 1 1 0 0,0-1 0 0 0,5-16-1 0 0,-4 10-7 0 0,-2-1 1 0 0,0 1-1 0 0,0-1 1 0 0,-2 0-1 0 0,0 0 1 0 0,-1-1-1 0 0,0 1 1 0 0,-2 0-1 0 0,1 0 0 0 0,-2 0 1 0 0,0-1-1 0 0,-9-27 1 0 0,9 38-92 0 0,-1 0 0 0 0,0 0 0 0 0,0 0 0 0 0,0 0 0 0 0,-1 0 0 0 0,1 1 1 0 0,-1 0-1 0 0,-1 0 0 0 0,1 0 0 0 0,-1 0 0 0 0,0 1 0 0 0,0 0 0 0 0,0 0 0 0 0,-1 0 1 0 0,1 0-1 0 0,-11-4 0 0 0,11 6-264 0 0,1 0 1 0 0,-1 1-1 0 0,0-1 1 0 0,0 1-1 0 0,0 0 1 0 0,0 1-1 0 0,0-1 0 0 0,0 1 1 0 0,-9 0-1 0 0,9 1-492 0 0,1 0 0 0 0,-1 0-1 0 0,1 0 1 0 0,-1 0-1 0 0,1 1 1 0 0,0 0 0 0 0,0 0-1 0 0,0 0 1 0 0,0 0-1 0 0,0 0 1 0 0,-7 6 0 0 0,-1 4-6314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18.246"/>
    </inkml:context>
    <inkml:brush xml:id="br0">
      <inkml:brushProperty name="width" value="0.05" units="cm"/>
      <inkml:brushProperty name="height" value="0.05" units="cm"/>
      <inkml:brushProperty name="color" value="#E71224"/>
    </inkml:brush>
  </inkml:definitions>
  <inkml:trace contextRef="#ctx0" brushRef="#br0">1 1 9738 0 0,'2'0'189'0'0,"0"0"0"0"0,0 0 0 0 0,0 0 0 0 0,0 0 0 0 0,0 0 0 0 0,0 1 0 0 0,0-1 1 0 0,0 0-1 0 0,0 1 0 0 0,0 0 0 0 0,-1-1 0 0 0,1 1 0 0 0,0 0 0 0 0,0 0 0 0 0,0 0 0 0 0,-1 0 0 0 0,1 1 0 0 0,0-1 0 0 0,-1 0 0 0 0,1 1 0 0 0,-1-1 0 0 0,0 1 0 0 0,3 2 0 0 0,-3 0-213 0 0,1 1 0 0 0,0-1 0 0 0,-1 1 0 0 0,0-1 0 0 0,0 1 0 0 0,-1 0 0 0 0,1 0 0 0 0,-1-1 0 0 0,0 8 0 0 0,-9 196-292 0 0,1 38 113 0 0,4 204-173 0 0,-1-228 183 0 0,38 604-175 0 0,7-256 560 0 0,-35 1-64 0 0,-33-136-194 0 0,0 15 117 0 0,32 80-20 0 0,3-182-33 0 0,2 343 2802 0 0,-9-673-3091 0 0,-3 70 711 0 0,-6-45-2572 0 0,-7-6-4232 0 0,10-30 350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19.948"/>
    </inkml:context>
    <inkml:brush xml:id="br0">
      <inkml:brushProperty name="width" value="0.05" units="cm"/>
      <inkml:brushProperty name="height" value="0.05" units="cm"/>
      <inkml:brushProperty name="color" value="#E71224"/>
    </inkml:brush>
  </inkml:definitions>
  <inkml:trace contextRef="#ctx0" brushRef="#br0">252 133 7258 0 0,'-9'-10'390'0'0,"-1"0"0"0"0,0 1 1 0 0,0 1-1 0 0,-1 0 0 0 0,0 0 0 0 0,-1 1 1 0 0,-21-10-1 0 0,-91-30 991 0 0,118 45-1154 0 0,-9-2 790 0 0,20 9 637 0 0,23 8-434 0 0,17-4-977 0 0,-1-1-1 0 0,1-3 0 0 0,0-2 1 0 0,72-3-1 0 0,21 1-200 0 0,307 32 932 0 0,-138-8-404 0 0,-195-22-369 0 0,175-20-1 0 0,-28 1 22 0 0,-228 15-208 0 0,248 0-6 0 0,-207 5-22 0 0,134 23-1 0 0,-205-26 16 0 0,41 8 29 0 0,1-1 0 0 0,-1-1-1 0 0,1-3 1 0 0,72-2 0 0 0,-105-5 77 0 0,-20-2 45 0 0,-20-1 53 0 0,-286-3-261 0 0,159 9-208 0 0,-136-16 135 0 0,-4-1 225 0 0,-8 19 26 0 0,-83-2-142 0 0,-183 13 296 0 0,560-12-260 0 0,-42 4-7 0 0,-84-3 0 0 0,120-3 61 0 0,0-1 1 0 0,1 0 0 0 0,-1-2 0 0 0,0 0 0 0 0,1 0 0 0 0,0-2-1 0 0,0 0 1 0 0,0-1 0 0 0,-14-9 0 0 0,112 34 504 0 0,-9 1-632 0 0,1-4 0 0 0,1-3 1 0 0,0-3-1 0 0,119 0 1 0 0,-22-19 108 0 0,-90 4 1 0 0,0 3 1 0 0,92 9-1 0 0,12 20-34 0 0,80 7 42 0 0,-223-31-53 0 0,1-1 1 0 0,-1-2 0 0 0,1-3 0 0 0,48-9 0 0 0,68-29 155 0 0,-101 24-205 0 0,119-19 1 0 0,-175 37 11 0 0,1-1-9 0 0,1 0 1 0 0,-1 1-1 0 0,0-1 1 0 0,0 1-1 0 0,0 0 1 0 0,0 0-1 0 0,1 1 1 0 0,-1-1-1 0 0,0 1 1 0 0,0 0-1 0 0,4 2 1 0 0,-45 2-334 0 0,-891-37 487 0 0,922 31-116 0 0,-497-31-42 0 0,441 27 40 0 0,52 4-3 0 0,-65-2-195 0 0,71 3 179 0 0,0 0 1 0 0,0 1 0 0 0,0-1-1 0 0,0 1 1 0 0,1 0-1 0 0,-1 0 1 0 0,0 0-1 0 0,0 0 1 0 0,0 1 0 0 0,1 0-1 0 0,-1 0 1 0 0,1 0-1 0 0,-1 0 1 0 0,1 0-1 0 0,-5 4 1 0 0,5-1-812 0 0,1-1 0 0 0,-1 1-1 0 0,1 0 1 0 0,0 0 0 0 0,0 0 0 0 0,0 0-1 0 0,-1 11 1 0 0,-6 14-5950 0 0,6-22 1467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0.392"/>
    </inkml:context>
    <inkml:brush xml:id="br0">
      <inkml:brushProperty name="width" value="0.05" units="cm"/>
      <inkml:brushProperty name="height" value="0.05" units="cm"/>
      <inkml:brushProperty name="color" value="#E71224"/>
    </inkml:brush>
  </inkml:definitions>
  <inkml:trace contextRef="#ctx0" brushRef="#br0">599 53 12435 0 0,'0'-1'73'0'0,"0"0"0"0"0,0 0 0 0 0,0 0 1 0 0,1-1-1 0 0,-1 1 0 0 0,0 0 0 0 0,-1 0 1 0 0,1 0-1 0 0,0 0 0 0 0,0 0 0 0 0,0 0 0 0 0,-1 0 1 0 0,1-1-1 0 0,0 1 0 0 0,-1 0 0 0 0,1 0 1 0 0,-1 0-1 0 0,1 0 0 0 0,-1 0 0 0 0,0 0 1 0 0,1 1-1 0 0,-1-1 0 0 0,0 0 0 0 0,0 0 0 0 0,1 0 1 0 0,-1 1-1 0 0,0-1 0 0 0,0 0 0 0 0,0 1 1 0 0,0-1-1 0 0,0 1 0 0 0,0-1 0 0 0,0 1 1 0 0,0-1-1 0 0,0 1 0 0 0,0 0 0 0 0,-1-1 0 0 0,1 1 1 0 0,0 0-1 0 0,0 0 0 0 0,-2 0 0 0 0,-8-1-558 0 0,0 0 0 0 0,-1 1 0 0 0,-16 1 0 0 0,9 0 777 0 0,-40 0-229 0 0,-186-7 2418 0 0,186 1-2571 0 0,-19-2-440 0 0,28 5-7636 0 0,54 2 6566 0 0,2-1-3292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0.968"/>
    </inkml:context>
    <inkml:brush xml:id="br0">
      <inkml:brushProperty name="width" value="0.05" units="cm"/>
      <inkml:brushProperty name="height" value="0.05" units="cm"/>
      <inkml:brushProperty name="color" value="#E71224"/>
    </inkml:brush>
  </inkml:definitions>
  <inkml:trace contextRef="#ctx0" brushRef="#br0">273 101 11506 0 0,'7'-19'3811'0'0,"5"-20"-2494"0"0,-11 39-1365 0 0,0 0-1 0 0,-1-1 1 0 0,1 1-1 0 0,0 0 1 0 0,-1 0-1 0 0,1 0 1 0 0,0 0-1 0 0,-1 0 1 0 0,1 0-1 0 0,0 0 1 0 0,-1 0-1 0 0,1 0 1 0 0,0 0-1 0 0,0 0 1 0 0,-1 0-1 0 0,1 0 1 0 0,0 0-1 0 0,-1 1 0 0 0,1-1 1 0 0,0 0-1 0 0,-1 1 1 0 0,1-1-1 0 0,-1 0 1 0 0,1 1-1 0 0,-1-1 1 0 0,2 1-1 0 0,20 12-397 0 0,-22-13 430 0 0,19 10-40 0 0,16 8 2 0 0,-33-17 90 0 0,-1 0-1 0 0,1 0 1 0 0,-1 0-1 0 0,1 0 1 0 0,-1 1-1 0 0,0-1 1 0 0,1 0-1 0 0,-1 1 1 0 0,0-1-1 0 0,0 0 1 0 0,0 1-1 0 0,0 0 1 0 0,0-1 0 0 0,0 1-1 0 0,0 1 1 0 0,-1-1 36 0 0,0-1 1 0 0,0 1 0 0 0,0-1 0 0 0,-1 1-1 0 0,1-1 1 0 0,0 1 0 0 0,-1-1 0 0 0,1 1-1 0 0,-1-1 1 0 0,0 1 0 0 0,0-1-1 0 0,1 0 1 0 0,-1 1 0 0 0,0-1 0 0 0,0 0-1 0 0,0 0 1 0 0,0 0 0 0 0,0 0 0 0 0,-2 2-1 0 0,-28 20 388 0 0,24-17-337 0 0,-49 40 34 0 0,33-25-432 0 0,-39 27-1 0 0,55-43 140 0 0,-1-1-1 0 0,1 0 1 0 0,-1 0 0 0 0,0 0 0 0 0,0-1 0 0 0,0 0 0 0 0,0-1-1 0 0,-1 0 1 0 0,1 0 0 0 0,-11 0 0 0 0,15-2 108 0 0,0 0 1 0 0,0 0-1 0 0,-1 0 1 0 0,1-1-1 0 0,0 1 1 0 0,0-1-1 0 0,0 0 1 0 0,0 0-1 0 0,0-1 1 0 0,0 1-1 0 0,0-1 1 0 0,0 0-1 0 0,0 0 1 0 0,1 0-1 0 0,-1-1 1 0 0,1 1-1 0 0,-5-5 1 0 0,4 2 56 0 0,0 1 1 0 0,0-1-1 0 0,1 0 0 0 0,0 0 1 0 0,0 0-1 0 0,0 0 1 0 0,0-1-1 0 0,1 1 1 0 0,0-1-1 0 0,0 1 1 0 0,-1-10-1 0 0,1 7 81 0 0,1 1 0 0 0,0-1 0 0 0,1 0 0 0 0,-1 0 1 0 0,1 0-1 0 0,1 1 0 0 0,0-1 0 0 0,0 0 0 0 0,0 0 0 0 0,1 1 0 0 0,0-1 0 0 0,1 1 1 0 0,-1-1-1 0 0,1 1 0 0 0,1 0 0 0 0,0 0 0 0 0,0 1 0 0 0,0-1 0 0 0,6-6 0 0 0,-6 9-84 0 0,-1 0-1 0 0,1 1 1 0 0,0-1-1 0 0,0 1 0 0 0,1 0 1 0 0,-1 0-1 0 0,1 1 0 0 0,-1-1 1 0 0,1 1-1 0 0,0 0 1 0 0,0 1-1 0 0,0-1 0 0 0,0 1 1 0 0,0 0-1 0 0,0 0 0 0 0,0 0 1 0 0,6 1-1 0 0,-5 0-38 0 0,1 1-1 0 0,-1 0 1 0 0,1 0-1 0 0,-1 1 1 0 0,0 0-1 0 0,1 0 1 0 0,-1 1-1 0 0,0 0 1 0 0,0 0 0 0 0,-1 0-1 0 0,10 7 1 0 0,5 6-27 0 0,-2 1 0 0 0,0 1 0 0 0,-1 0 0 0 0,-1 1 0 0 0,24 39 0 0 0,129 170 323 0 0,-138-187-236 0 0,-30-40-3 0 0,0 1 1 0 0,0-1-1 0 0,0 1 1 0 0,0-1 0 0 0,0 1-1 0 0,1-1 1 0 0,-1 0-1 0 0,0 0 1 0 0,1 1-1 0 0,-1-1 1 0 0,1 0-1 0 0,-1 0 1 0 0,3 0 0 0 0,-3-1 30 0 0,-1-1 0 0 0,1 1 0 0 0,0-1 0 0 0,0 1 0 0 0,-1-1 0 0 0,1 0 0 0 0,-1 1 0 0 0,1-1 0 0 0,0 0 0 0 0,-1 1 0 0 0,1-1 0 0 0,-1 0 0 0 0,0 0 0 0 0,1 0 0 0 0,-1 1 0 0 0,1-1 0 0 0,-1 0 0 0 0,0 0 0 0 0,0 0 0 0 0,0 0 0 0 0,1 0 0 0 0,-1 1 0 0 0,0-1 0 0 0,0 0 0 0 0,0 0 0 0 0,0 0 0 0 0,-1-1 0 0 0,4-25 274 0 0,-2 0 0 0 0,0 0-1 0 0,-2 1 1 0 0,-5-31-1 0 0,-25-103-4578 0 0,10 64-3351 0 0,17 72 4696 0 0,4 1-3054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3.031"/>
    </inkml:context>
    <inkml:brush xml:id="br0">
      <inkml:brushProperty name="width" value="0.05" units="cm"/>
      <inkml:brushProperty name="height" value="0.05" units="cm"/>
      <inkml:brushProperty name="color" value="#E71224"/>
    </inkml:brush>
  </inkml:definitions>
  <inkml:trace contextRef="#ctx0" brushRef="#br0">78 218 5313 0 0,'0'0'38'0'0,"1"0"-1"0"0,0 0 0 0 0,0 0 1 0 0,-1 0-1 0 0,1 0 1 0 0,0 0-1 0 0,0-1 1 0 0,-1 1-1 0 0,1 0 1 0 0,0 0-1 0 0,-1-1 1 0 0,1 1-1 0 0,0 0 0 0 0,-1-1 1 0 0,1 1-1 0 0,0 0 1 0 0,-1-1-1 0 0,1 1 1 0 0,-1-1-1 0 0,1 1 1 0 0,-1-1-1 0 0,1 1 1 0 0,-1-1-1 0 0,1 0 0 0 0,-1 1 1 0 0,1-1-1 0 0,-1 0 1 0 0,0 1-1 0 0,0-1 1 0 0,1 0-1 0 0,-1 1 1 0 0,0-1-1 0 0,0 0 1 0 0,0 1-1 0 0,1-1 0 0 0,-1 0 1 0 0,0 0-1 0 0,0 1 1 0 0,0-1-1 0 0,0 0 1 0 0,-1 0-1 0 0,1 1 1 0 0,0-1-1 0 0,0 0 1 0 0,0 0-1 0 0,0 1 0 0 0,-1-1 1 0 0,1 0-1 0 0,-20-46-116 0 0,11 26 374 0 0,7 15-246 0 0,-2-4 181 0 0,1-1-1 0 0,0 1 1 0 0,-1-13-1 0 0,3 21-123 0 0,1 1 1 0 0,0-1-1 0 0,-1 1 0 0 0,1 0 0 0 0,0-1 0 0 0,0 1 0 0 0,0-1 0 0 0,0 1 1 0 0,0-1-1 0 0,0 1 0 0 0,1 0 0 0 0,-1-1 0 0 0,0 1 0 0 0,1-1 0 0 0,-1 1 0 0 0,1 0 1 0 0,0-1-1 0 0,-1 1 0 0 0,1 0 0 0 0,0 0 0 0 0,0 0 0 0 0,0-1 0 0 0,-1 1 1 0 0,1 0-1 0 0,0 0 0 0 0,1 0 0 0 0,-1 0 0 0 0,0 1 0 0 0,0-1 0 0 0,0 0 0 0 0,1 0 1 0 0,-1 1-1 0 0,2-1 0 0 0,-3 0-85 0 0,0 1 0 0 0,0 0 1 0 0,1 0-1 0 0,-1 0 0 0 0,0 0 1 0 0,1 0-1 0 0,-1-1 0 0 0,0 1 0 0 0,1 0 1 0 0,-1 0-1 0 0,0 0 0 0 0,1 0 1 0 0,-1 0-1 0 0,0 0 0 0 0,1 0 0 0 0,-1 0 1 0 0,0 0-1 0 0,1 0 0 0 0,-1 0 1 0 0,0 0-1 0 0,1 1 0 0 0,-1-1 0 0 0,0 0 1 0 0,1 0-1 0 0,-1 0 0 0 0,0 0 1 0 0,1 1-1 0 0,-1-1 0 0 0,0 0 0 0 0,0 0 1 0 0,1 0-1 0 0,-1 1 0 0 0,0-1 0 0 0,-4 11 171 0 0,-14 10-180 0 0,8-15 15 0 0,6-4-19 0 0,0 0 0 0 0,1 1 0 0 0,-1-1 0 0 0,0 1 0 0 0,1-1 0 0 0,-1 1 0 0 0,1 0 0 0 0,0 1 0 0 0,0-1 0 0 0,0 0 0 0 0,1 1-1 0 0,-1-1 1 0 0,-2 6 0 0 0,5-8 29 0 0,1 1 0 0 0,-1-1 0 0 0,0 0 0 0 0,0 1 0 0 0,1-1 0 0 0,-1 1 0 0 0,1-1 0 0 0,-1 0 0 0 0,1 0 0 0 0,0 1-1 0 0,-1-1 1 0 0,1 0 0 0 0,0 0 0 0 0,0 0 0 0 0,0 0 0 0 0,0 0 0 0 0,0 0 0 0 0,0 0 0 0 0,0 0 0 0 0,0 0 0 0 0,2 1 0 0 0,29 19 295 0 0,-24-16-319 0 0,89 53 68 0 0,-97-58-75 0 0,0 1 0 0 0,0-1 0 0 0,0 0 0 0 0,0 0 0 0 0,1 0 0 0 0,-1 0 0 0 0,0 0 0 0 0,0 1 0 0 0,0-1 0 0 0,0 0 0 0 0,1 0 0 0 0,-1 0 0 0 0,0 0 0 0 0,0 0 0 0 0,1 0 0 0 0,-1 0-1 0 0,0 0 1 0 0,0 0 0 0 0,0 0 0 0 0,1 0 0 0 0,-1 0 0 0 0,0 0 0 0 0,0 0 0 0 0,0 0 0 0 0,1 0 0 0 0,-1 0 0 0 0,0 0 0 0 0,0 0 0 0 0,1 0 0 0 0,-1 0 0 0 0,0 0 0 0 0,0 0 0 0 0,0 0 0 0 0,1-1-1 0 0,-1 1 1 0 0,0 0 0 0 0,0 0 0 0 0,0 0 0 0 0,0 0 0 0 0,0 0 0 0 0,1-1 0 0 0,-1 1 0 0 0,0 0 0 0 0,0 0 0 0 0,0 0 0 0 0,0-1 0 0 0,0 1 0 0 0,0-15 280 0 0,-8-15 59 0 0,-17-21 407 0 0,-47-72 0 0 0,79 166-357 0 0,-1-27-397 0 0,-1 0-1 0 0,-1 0 1 0 0,-1 1 0 0 0,0 0 0 0 0,-1-1 0 0 0,-1 1 0 0 0,0 0 0 0 0,-4 31 0 0 0,3-48 6 0 0,0 1 1 0 0,0-1-1 0 0,0 0 0 0 0,0 1 0 0 0,0-1 1 0 0,0 0-1 0 0,0 0 0 0 0,0 1 1 0 0,0-1-1 0 0,0 0 0 0 0,0 0 1 0 0,0 1-1 0 0,0-1 0 0 0,0 0 0 0 0,0 1 1 0 0,0-1-1 0 0,0 0 0 0 0,1 0 1 0 0,-1 0-1 0 0,0 1 0 0 0,0-1 1 0 0,0 0-1 0 0,0 0 0 0 0,1 1 0 0 0,-1-1 1 0 0,0 0-1 0 0,0 0 0 0 0,0 0 1 0 0,1 0-1 0 0,-1 1 0 0 0,0-1 1 0 0,0 0-1 0 0,1 0 0 0 0,-1 0 0 0 0,0 0 1 0 0,0 0-1 0 0,1 0 0 0 0,-1 0 1 0 0,0 0-1 0 0,0 0 0 0 0,1 0 1 0 0,-1 0-1 0 0,0 0 0 0 0,0 0 0 0 0,1 0 1 0 0,-1 0-1 0 0,0 0 0 0 0,1 0 1 0 0,-1 0-1 0 0,0 0 0 0 0,0 0 1 0 0,1 0-1 0 0,-1 0 0 0 0,0 0 0 0 0,0-1 1 0 0,1 1-1 0 0,-1 0 0 0 0,0 0 1 0 0,0 0-1 0 0,0 0 0 0 0,1-1 0 0 0,-1 1 1 0 0,0 0-1 0 0,0 0 0 0 0,0 0 1 0 0,0-1-1 0 0,1 1 0 0 0,26-19 351 0 0,-12 9-153 0 0,-15 9-201 0 0,27-10 78 0 0,-25 10-107 0 0,-1 0-1 0 0,0 1 1 0 0,0-1 0 0 0,1 1 0 0 0,-1-1 0 0 0,1 1-1 0 0,-1 0 1 0 0,0-1 0 0 0,1 1 0 0 0,-1 0 0 0 0,0 0 0 0 0,1 0-1 0 0,-1 0 1 0 0,1 0 0 0 0,-1 1 0 0 0,0-1 0 0 0,3 1-1 0 0,-29 16-5800 0 0,4-9-44 0 0,11-5 121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5.022"/>
    </inkml:context>
    <inkml:brush xml:id="br0">
      <inkml:brushProperty name="width" value="0.05" units="cm"/>
      <inkml:brushProperty name="height" value="0.05" units="cm"/>
      <inkml:brushProperty name="color" value="#E71224"/>
    </inkml:brush>
  </inkml:definitions>
  <inkml:trace contextRef="#ctx0" brushRef="#br0">0 2263 6401 0 0,'3'-2'116'0'0,"0"0"-1"0"0,0 0 0 0 0,0 1 1 0 0,0-1-1 0 0,0 1 1 0 0,1-1-1 0 0,-1 1 0 0 0,0 0 1 0 0,5-1-1 0 0,13-5 316 0 0,-20 6-284 0 0,-1 0 1 0 0,0 1-1 0 0,0-1 0 0 0,0 0 1 0 0,0 0-1 0 0,0 0 0 0 0,0 0 1 0 0,0 1-1 0 0,0-1 1 0 0,-1 0-1 0 0,1 0 0 0 0,0 1 1 0 0,0-1-1 0 0,-1 0 1 0 0,1 0-1 0 0,-1 1 0 0 0,1-1 1 0 0,0 0-1 0 0,-1 1 1 0 0,1-1-1 0 0,-1 0 0 0 0,1 1 1 0 0,-2-2-1 0 0,-15-20 2592 0 0,16 21-2594 0 0,0 0-91 0 0,0-1 0 0 0,0 1-1 0 0,0-1 1 0 0,0 1 0 0 0,1-1 0 0 0,-1 1-1 0 0,0-1 1 0 0,1 1 0 0 0,-1-1 0 0 0,1 1 0 0 0,0-1-1 0 0,-1 0 1 0 0,1 1 0 0 0,0-1 0 0 0,0 0-1 0 0,0 1 1 0 0,0-1 0 0 0,0 0 0 0 0,1 1 0 0 0,-1-1-1 0 0,0 0 1 0 0,1 1 0 0 0,-1-1 0 0 0,1 1-1 0 0,0-1 1 0 0,-1 1 0 0 0,1-1 0 0 0,0 1 0 0 0,0-1-1 0 0,0 1 1 0 0,0 0 0 0 0,2-2 0 0 0,-1 0 30 0 0,0 0 1 0 0,0-1 0 0 0,-1 1 0 0 0,1 0 0 0 0,-1-1 0 0 0,0 1-1 0 0,1-1 1 0 0,0-7 0 0 0,1-33 661 0 0,-3 29-607 0 0,1 0-1 0 0,0 1 0 0 0,1-1 1 0 0,1 0-1 0 0,8-25 0 0 0,4 4-101 0 0,22-70 26 0 0,-34 92 16 0 0,0 0 1 0 0,-1 0 0 0 0,0 1 0 0 0,-1-1 0 0 0,-1 0 0 0 0,-1-17 0 0 0,-6-35 260 0 0,3-108-1 0 0,1 22-201 0 0,0 98-51 0 0,5-62 0 0 0,4 52 233 0 0,-3 0 1 0 0,-7-84 0 0 0,-1 92-268 0 0,5-98 0 0 0,3 113-21 0 0,13-58 0 0 0,-13 86-23 0 0,0 0 0 0 0,0-1 0 0 0,-1 1 0 0 0,-1-1-1 0 0,-1 0 1 0 0,0 1 0 0 0,0-1 0 0 0,-1 0 0 0 0,-1 1 0 0 0,0-1-1 0 0,-1 1 1 0 0,-1 0 0 0 0,0-1 0 0 0,-1 2 0 0 0,-9-20 0 0 0,8 21-12 0 0,0 0 1 0 0,1 0-1 0 0,1 0 1 0 0,0-1-1 0 0,0 0 1 0 0,-2-20-1 0 0,5 25 16 0 0,1-1 1 0 0,0 1-1 0 0,0 0 0 0 0,1-1 0 0 0,0 1 1 0 0,1 0-1 0 0,-1 0 0 0 0,1 0 0 0 0,1 0 1 0 0,-1 0-1 0 0,1 0 0 0 0,5-9 0 0 0,1 0 57 0 0,17-38 88 0 0,-25 54-168 0 0,-1 0 1 0 0,0 0-1 0 0,0-1 0 0 0,1 1 0 0 0,-1 0 0 0 0,0 0 0 0 0,0 0 1 0 0,1 0-1 0 0,-1 0 0 0 0,0 0 0 0 0,1 0 0 0 0,-1 0 0 0 0,0 0 1 0 0,0 0-1 0 0,1 0 0 0 0,-1 0 0 0 0,0 0 0 0 0,0 0 0 0 0,1 0 1 0 0,-1 1-1 0 0,0-1 0 0 0,0 0 0 0 0,1 0 0 0 0,-1 0 0 0 0,0 0 1 0 0,0 0-1 0 0,0 1 0 0 0,1-1 0 0 0,-1 0 0 0 0,0 0 0 0 0,0 0 0 0 0,0 1 1 0 0,0-1-1 0 0,1 0 0 0 0,-1 0 0 0 0,0 0 0 0 0,0 1 0 0 0,0-1 1 0 0,0 0-1 0 0,0 1 0 0 0,17 18-136 0 0,14 24-5 0 0,-21-26 121 0 0,0 1-1 0 0,-1 0 1 0 0,0 0 0 0 0,-2 1-1 0 0,0 0 1 0 0,-1 0 0 0 0,-1 1-1 0 0,-1-1 1 0 0,-1 1-1 0 0,-1 0 1 0 0,0 0 0 0 0,-1 0-1 0 0,-2 0 1 0 0,0 0 0 0 0,-1 0-1 0 0,0 0 1 0 0,-9 27-1 0 0,4-26 15 0 0,2 0 0 0 0,0 0 0 0 0,1 0 0 0 0,1 0 0 0 0,1 0 0 0 0,0 1 0 0 0,4 40 0 0 0,-1-58-146 0 0,0 0 0 0 0,-1 1 0 0 0,0-1 0 0 0,1 0 0 0 0,-1 1 0 0 0,-1-1 0 0 0,1 1 0 0 0,-1-1 0 0 0,0 0-1 0 0,0 1 1 0 0,0-1 0 0 0,0 0 0 0 0,-1 0 0 0 0,0 0 0 0 0,0 0 0 0 0,-2 4 0 0 0,0-4-99 0 0,1 0 0 0 0,-1-1 1 0 0,0 1-1 0 0,0-1 0 0 0,0 0 1 0 0,-1 0-1 0 0,1 0 0 0 0,-1-1 1 0 0,0 1-1 0 0,1-1 0 0 0,-1 0 0 0 0,0-1 1 0 0,-6 2-1 0 0,-20 10-5863 0 0,22-9 449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8.916"/>
    </inkml:context>
    <inkml:brush xml:id="br0">
      <inkml:brushProperty name="width" value="0.05" units="cm"/>
      <inkml:brushProperty name="height" value="0.05" units="cm"/>
      <inkml:brushProperty name="color" value="#E71224"/>
    </inkml:brush>
  </inkml:definitions>
  <inkml:trace contextRef="#ctx0" brushRef="#br0">222 112 8 0 0,'19'-9'503'0'0,"-11"6"334"0"0,-1-1 0 0 0,1 1 1 0 0,-1-1-1 0 0,12-10 0 0 0,-17 12-707 0 0,0 1 0 0 0,-1-1 0 0 0,1 0 0 0 0,-1 1-1 0 0,1-1 1 0 0,-1 0 0 0 0,0 0 0 0 0,0 0 0 0 0,0 0 0 0 0,0 0 0 0 0,0-1 0 0 0,0 1-1 0 0,-1 0 1 0 0,1 0 0 0 0,-1 0 0 0 0,1-1 0 0 0,-1 1 0 0 0,0 0 0 0 0,0-1 0 0 0,0 1 0 0 0,0 0-1 0 0,-1-3 1 0 0,-5-20 2293 0 0,2 27-752 0 0,-1 14-1296 0 0,-3 23-156 0 0,7-27-142 0 0,-1 0 0 0 0,-1 0 0 0 0,0-1 0 0 0,0 1 0 0 0,-1-1 0 0 0,-1 0 0 0 0,0 0 1 0 0,0 0-1 0 0,-13 18 0 0 0,-71 74 993 0 0,11-12-2000 0 0,30-27-2907 0 0,28-35-12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9.293"/>
    </inkml:context>
    <inkml:brush xml:id="br0">
      <inkml:brushProperty name="width" value="0.05" units="cm"/>
      <inkml:brushProperty name="height" value="0.05" units="cm"/>
      <inkml:brushProperty name="color" value="#E71224"/>
    </inkml:brush>
  </inkml:definitions>
  <inkml:trace contextRef="#ctx0" brushRef="#br0">0 23 10562 0 0,'11'-21'2155'0'0,"-10"21"-2208"0"0,0-1 0 0 0,0 1-1 0 0,0 0 1 0 0,0 0 0 0 0,0-1-1 0 0,1 1 1 0 0,-1 0 0 0 0,0 0-1 0 0,0 0 1 0 0,0 0 0 0 0,0 0-1 0 0,0 0 1 0 0,0 1 0 0 0,0-1-1 0 0,0 0 1 0 0,0 1 0 0 0,2 0-1 0 0,13 3 76 0 0,-1 0 0 0 0,1 1 0 0 0,-1 1-1 0 0,20 11 1 0 0,-30-14-20 0 0,0 1 0 0 0,0-1 0 0 0,0 1 0 0 0,-1 0 0 0 0,0 1 0 0 0,1-1-1 0 0,-2 1 1 0 0,1 0 0 0 0,0 0 0 0 0,-1 0 0 0 0,0 0 0 0 0,0 1 0 0 0,0-1 0 0 0,3 12 0 0 0,24 89-66 0 0,-24-77-692 0 0,1-1 0 0 0,2 0 0 0 0,0-1 1 0 0,2 0-1 0 0,1-1 0 0 0,28 45 0 0 0,-17-41-4184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29.716"/>
    </inkml:context>
    <inkml:brush xml:id="br0">
      <inkml:brushProperty name="width" value="0.05" units="cm"/>
      <inkml:brushProperty name="height" value="0.05" units="cm"/>
      <inkml:brushProperty name="color" value="#E71224"/>
    </inkml:brush>
  </inkml:definitions>
  <inkml:trace contextRef="#ctx0" brushRef="#br0">480 19 6849 0 0,'0'-1'100'0'0,"1"1"-1"0"0,-1 0 0 0 0,0 0 0 0 0,1-1 1 0 0,-1 1-1 0 0,0 0 0 0 0,1 0 0 0 0,-1-1 1 0 0,0 1-1 0 0,1 0 0 0 0,-1-1 0 0 0,0 1 1 0 0,0-1-1 0 0,1 1 0 0 0,-1 0 0 0 0,0-1 0 0 0,0 1 1 0 0,0-1-1 0 0,0 1 0 0 0,1 0 0 0 0,-1-1 1 0 0,0 1-1 0 0,0-1 0 0 0,0 1 0 0 0,0-1 1 0 0,0 1-1 0 0,0-1 0 0 0,0 1 0 0 0,0 0 1 0 0,0-1-1 0 0,-1 1 0 0 0,1-1 0 0 0,0 1 1 0 0,0-1-1 0 0,0 1 0 0 0,0 0 0 0 0,-1-1 0 0 0,1 1 1 0 0,0-1-1 0 0,0 1 0 0 0,-1 0 0 0 0,1-1 1 0 0,-1 1-85 0 0,0-1 1 0 0,1 1 0 0 0,-1 0 0 0 0,0 0-1 0 0,0 0 1 0 0,1 0 0 0 0,-1 0 0 0 0,0 0 0 0 0,0 0-1 0 0,1 0 1 0 0,-1 0 0 0 0,0 0 0 0 0,0 0-1 0 0,1 0 1 0 0,-1 0 0 0 0,0 1 0 0 0,0-1-1 0 0,1 0 1 0 0,-1 1 0 0 0,0-1 0 0 0,1 0-1 0 0,-1 1 1 0 0,0-1 0 0 0,1 1 0 0 0,-2 0-1 0 0,-14 15 167 0 0,1 0-1 0 0,1 1 0 0 0,-23 34 0 0 0,22-29-165 0 0,-1 0 0 0 0,-20 20 0 0 0,14-21 169 0 0,0-1 1 0 0,-2-1-1 0 0,0-1 1 0 0,-1-1 0 0 0,-51 25-1 0 0,56-33-966 0 0,0-1 0 0 0,-35 8 0 0 0,54-15 577 0 0,0-1 1 0 0,0 0-1 0 0,0 1 1 0 0,-1-1-1 0 0,1 0 0 0 0,0 0 1 0 0,0 0-1 0 0,0 0 0 0 0,0 0 1 0 0,0 0-1 0 0,-1 0 1 0 0,1 0-1 0 0,0 0 0 0 0,0 0 1 0 0,0-1-1 0 0,0 1 1 0 0,0-1-1 0 0,0 1 0 0 0,0-1 1 0 0,0 1-1 0 0,-2-2 0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30.106"/>
    </inkml:context>
    <inkml:brush xml:id="br0">
      <inkml:brushProperty name="width" value="0.05" units="cm"/>
      <inkml:brushProperty name="height" value="0.05" units="cm"/>
      <inkml:brushProperty name="color" value="#E71224"/>
    </inkml:brush>
  </inkml:definitions>
  <inkml:trace contextRef="#ctx0" brushRef="#br0">1 7 12483 0 0,'1'-1'102'0'0,"1"0"0"0"0,0 0 1 0 0,0 0-1 0 0,0 1 1 0 0,0-1-1 0 0,0 1 0 0 0,0-1 1 0 0,0 1-1 0 0,-1 0 0 0 0,1-1 1 0 0,0 1-1 0 0,0 0 1 0 0,0 0-1 0 0,0 1 0 0 0,0-1 1 0 0,0 0-1 0 0,0 1 0 0 0,0-1 1 0 0,0 1-1 0 0,0-1 1 0 0,0 1-1 0 0,0 0 0 0 0,-1 0 1 0 0,1 0-1 0 0,0 0 0 0 0,1 2 1 0 0,3 2-447 0 0,0 1 0 0 0,-1 0 1 0 0,0 0-1 0 0,0 0 0 0 0,5 11 1 0 0,15 17 109 0 0,0-5 165 0 0,-1 1 0 0 0,-1 1 1 0 0,21 39-1 0 0,47 106-666 0 0,22 35-4198 0 0,-96-186 3179 0 0,0 0-3156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0.898"/>
    </inkml:context>
    <inkml:brush xml:id="br0">
      <inkml:brushProperty name="width" value="0.05" units="cm"/>
      <inkml:brushProperty name="height" value="0.05" units="cm"/>
      <inkml:brushProperty name="color" value="#E71224"/>
    </inkml:brush>
  </inkml:definitions>
  <inkml:trace contextRef="#ctx0" brushRef="#br0">0 79 7017 0 0,'2'-3'115'0'0,"0"1"0"0"0,1-1 0 0 0,-1 0 0 0 0,0 1 0 0 0,1 0 0 0 0,0-1 0 0 0,-1 1 0 0 0,1 0 0 0 0,0 0 0 0 0,0 1 0 0 0,0-1 0 0 0,0 1 0 0 0,0-1 0 0 0,1 1 0 0 0,-1 0 0 0 0,0 0 0 0 0,1 0 0 0 0,-1 1 0 0 0,1-1 0 0 0,5 1 0 0 0,6-1 716 0 0,1 1 1 0 0,-1 0 0 0 0,18 3 0 0 0,43 7 380 0 0,-43-4-1075 0 0,2-1-1 0 0,-1-2 1 0 0,0-1 0 0 0,1-1-1 0 0,59-9 1 0 0,-90 8-333 0 0,-1-1 0 0 0,1 0 0 0 0,-1 0-1 0 0,1 0 1 0 0,-1-1 0 0 0,1 1 0 0 0,-1-1 0 0 0,0 0-1 0 0,6-4 1 0 0,-8 5 13 0 0,-1 0 0 0 0,1 0 0 0 0,0 0 0 0 0,0 0 0 0 0,-1 0 0 0 0,1 0 0 0 0,0 0 0 0 0,-1 0 0 0 0,1 0 0 0 0,-1 0 0 0 0,1 0 0 0 0,-1 0 0 0 0,0 0 0 0 0,1-1 0 0 0,-1 1 0 0 0,0 0 0 0 0,0 0 0 0 0,0 0 0 0 0,0-1 0 0 0,0 1 0 0 0,0 0 0 0 0,0 0 0 0 0,0 0 0 0 0,-1 0 0 0 0,1-1 0 0 0,0 1 0 0 0,-1 0 0 0 0,1 0 0 0 0,-1 0 0 0 0,1 0 0 0 0,-1 0 0 0 0,0 0 0 0 0,0-1 0 0 0,-5-8-4904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30.587"/>
    </inkml:context>
    <inkml:brush xml:id="br0">
      <inkml:brushProperty name="width" value="0.05" units="cm"/>
      <inkml:brushProperty name="height" value="0.05" units="cm"/>
      <inkml:brushProperty name="color" value="#E71224"/>
    </inkml:brush>
  </inkml:definitions>
  <inkml:trace contextRef="#ctx0" brushRef="#br0">552 47 10626 0 0,'1'-1'209'0'0,"0"-1"0"0"0,-1 1 0 0 0,0-1 0 0 0,1 1 0 0 0,-1-1 0 0 0,0 1 0 0 0,0-1 0 0 0,1 1 0 0 0,-1-1 0 0 0,0 1 0 0 0,-1-1 0 0 0,1 1 0 0 0,0-1 0 0 0,-1-1 0 0 0,0 3-210 0 0,0 0 1 0 0,0 0-1 0 0,0 0 1 0 0,0 0-1 0 0,0 0 0 0 0,0 0 1 0 0,0 0-1 0 0,0 0 1 0 0,0 1-1 0 0,0-1 1 0 0,0 0-1 0 0,0 1 0 0 0,0-1 1 0 0,1 1-1 0 0,-1-1 1 0 0,0 1-1 0 0,0-1 0 0 0,0 1 1 0 0,0-1-1 0 0,1 1 1 0 0,-1 0-1 0 0,0 0 1 0 0,0 0-1 0 0,-15 14-22 0 0,0 1 1 0 0,1 0-1 0 0,1 0 0 0 0,1 2 1 0 0,-16 25-1 0 0,0-1 87 0 0,2-6 72 0 0,-1-2 0 0 0,-2-1 1 0 0,-2-1-1 0 0,0-2 0 0 0,-70 50 0 0 0,39-32-570 0 0,-10 8-5262 0 0,61-51 3345 0 0</inkml:trace>
  <inkml:trace contextRef="#ctx0" brushRef="#br0" timeOffset="1">70 12 14723 0 0,'10'-11'1873'0'0,"-8"19"-2890"0"0,-1-4 891 0 0,-1-1 1 0 0,1 0-1 0 0,0 1 0 0 0,0-1 1 0 0,0 0-1 0 0,0 0 0 0 0,2 4 1 0 0,11 13 30 0 0,0-1 1 0 0,0-1-1 0 0,22 21 0 0 0,-14-17 116 0 0,20 29-1 0 0,-11-5-336 0 0,-2 1-1 0 0,24 54 0 0 0,36 106-4166 0 0,-36-82-714 0 0,-23-57 1599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34.461"/>
    </inkml:context>
    <inkml:brush xml:id="br0">
      <inkml:brushProperty name="width" value="0.05" units="cm"/>
      <inkml:brushProperty name="height" value="0.05" units="cm"/>
      <inkml:brushProperty name="color" value="#E71224"/>
    </inkml:brush>
  </inkml:definitions>
  <inkml:trace contextRef="#ctx0" brushRef="#br0">35 2116 6433 0 0,'-15'-36'319'0'0,"11"30"-242"0"0,2 0 1 0 0,-1 0-1 0 0,1 0 0 0 0,0 0 0 0 0,0 0 0 0 0,0 0 1 0 0,0-9-1 0 0,2 13-67 0 0,0 1-1 0 0,0-1 1 0 0,1 0 0 0 0,-1 1 0 0 0,1-1 0 0 0,-1 0-1 0 0,1 1 1 0 0,0-1 0 0 0,-1 1 0 0 0,1-1-1 0 0,0 1 1 0 0,0-1 0 0 0,0 1 0 0 0,0 0-1 0 0,0-1 1 0 0,1 1 0 0 0,-1 0 0 0 0,0 0 0 0 0,0 0-1 0 0,1 0 1 0 0,-1 0 0 0 0,1 0 0 0 0,-1 0-1 0 0,1 0 1 0 0,-1 1 0 0 0,1-1 0 0 0,0 0-1 0 0,-1 1 1 0 0,1 0 0 0 0,0-1 0 0 0,-1 1 0 0 0,4 0-1 0 0,23-5 64 0 0,0 1 0 0 0,0 1 0 0 0,0 1-1 0 0,0 2 1 0 0,0 1 0 0 0,48 8 0 0 0,25 0 414 0 0,177-6 1 0 0,-144-4 81 0 0,-98 1-490 0 0,-1-1 1 0 0,0-1-1 0 0,0-2 0 0 0,0-1 1 0 0,65-20-1 0 0,-67 15 4 0 0,0 2 0 0 0,1 1 0 0 0,0 2 0 0 0,0 1 0 0 0,0 1 0 0 0,0 2 0 0 0,0 2 0 0 0,36 5 0 0 0,93 0 168 0 0,34 5 296 0 0,-87 14-263 0 0,-87-18-263 0 0,1-1 0 0 0,0-1 0 0 0,1-2 0 0 0,-1 0 0 0 0,38 0 0 0 0,-6-6 113 0 0,1 3 0 0 0,81 10 0 0 0,-69-5-104 0 0,-53-5-42 0 0,0 0-1 0 0,0 2 0 0 0,0 0 1 0 0,0 1-1 0 0,0 0 0 0 0,0 1 1 0 0,28 12-1 0 0,-22-7 49 0 0,1 0 0 0 0,0-2 0 0 0,0-1 0 0 0,1 0 0 0 0,0-2-1 0 0,26 2 1 0 0,-39-5 9 0 0,63 16-41 0 0,-40-7 41 0 0,-31-9 2 0 0,0-1 0 0 0,0 1 0 0 0,1-1-1 0 0,-1 1 1 0 0,0-1 0 0 0,0 0 0 0 0,0 0-1 0 0,0-1 1 0 0,0 1 0 0 0,0-1 0 0 0,1 1-1 0 0,-1-1 1 0 0,0 0 0 0 0,5-2 0 0 0,-6 2 24 0 0,-1 0 0 0 0,1-1 1 0 0,-1 1-1 0 0,1 0 0 0 0,-1-1 1 0 0,1 1-1 0 0,-1-1 1 0 0,0 1-1 0 0,1-1 0 0 0,-1 1 1 0 0,0-1-1 0 0,0 0 0 0 0,0 0 1 0 0,0 0-1 0 0,-1 1 0 0 0,1-1 1 0 0,0 0-1 0 0,-1 0 0 0 0,0 0 1 0 0,1 0-1 0 0,-1 0 1 0 0,0 0-1 0 0,0-4 0 0 0,5-70 518 0 0,-2 53-546 0 0,-2 0-1 0 0,-2-41 0 0 0,-6-20 336 0 0,4-131-1 0 0,12-14-42 0 0,-9 167-284 0 0,-3-1-1 0 0,-2 1 1 0 0,-17-74 0 0 0,8 35 9 0 0,-2-198 0 0 0,20 200 326 0 0,-1 63-301 0 0,-2-1-1 0 0,-5-62 1 0 0,-12 14-40 0 0,9 53-12 0 0,1 0 1 0 0,-2-52-1 0 0,9 79-36 0 0,0 1-1 0 0,0-1 0 0 0,0 1 1 0 0,0 0-1 0 0,1-1 0 0 0,0 1 1 0 0,0 0-1 0 0,0 0 1 0 0,0 0-1 0 0,0 1 0 0 0,1-1 1 0 0,0 0-1 0 0,-1 1 1 0 0,2 0-1 0 0,-1 0 0 0 0,0 0 1 0 0,6-4-1 0 0,-1 0 5 0 0,0 2 0 0 0,0-1 0 0 0,1 1 1 0 0,0 0-1 0 0,-1 1 0 0 0,2 0 0 0 0,9-3 0 0 0,-3 5-13 0 0,1 0-1 0 0,-1 1 1 0 0,1 1 0 0 0,-1 0-1 0 0,1 1 1 0 0,-1 1-1 0 0,0 1 1 0 0,27 7-1 0 0,41 5 35 0 0,-24-12-16 0 0,0-3 0 0 0,0-2 1 0 0,75-13-1 0 0,-95 11-19 0 0,1 2 1 0 0,-1 2-1 0 0,78 9 1 0 0,117 38-18 0 0,-210-42 47 0 0,0-2 0 0 0,0-1 0 0 0,0-1 1 0 0,0-1-1 0 0,30-4 0 0 0,27 0-16 0 0,-81 4-5 0 0,0 0 0 0 0,-1 0 0 0 0,1 1 0 0 0,0-1 1 0 0,0 0-1 0 0,-1 0 0 0 0,1 0 0 0 0,0 1 0 0 0,-1-1 0 0 0,1 0 0 0 0,0 1 1 0 0,-1-1-1 0 0,1 0 0 0 0,0 1 0 0 0,-1-1 0 0 0,1 1 0 0 0,-1-1 1 0 0,1 1-1 0 0,-1 0 0 0 0,1-1 0 0 0,-1 1 0 0 0,0-1 0 0 0,1 1 0 0 0,-1 0 1 0 0,0-1-1 0 0,1 1 0 0 0,-1 0 0 0 0,0-1 0 0 0,0 1 0 0 0,1 0 0 0 0,-1 0 1 0 0,0-1-1 0 0,0 1 0 0 0,0 0 0 0 0,0 0 0 0 0,0-1 0 0 0,0 1 0 0 0,0 0 1 0 0,0-1-1 0 0,-1 1 0 0 0,1 0 0 0 0,0 0 0 0 0,0-1 0 0 0,-1 1 0 0 0,1 1 1 0 0,-16 42-54 0 0,11-32 27 0 0,-24 60-22 0 0,-46 86 0 0 0,46-97 4 0 0,3 1 0 0 0,2 2 0 0 0,3 0 0 0 0,-16 92 0 0 0,-36 160 113 0 0,60-264-49 0 0,-3 0 1 0 0,-37 85-1 0 0,-11 33 74 0 0,60-155-84 0 0,0 0 0 0 0,1 1-1 0 0,1 0 1 0 0,0-1 0 0 0,1 1 0 0 0,1 0 0 0 0,1 0 0 0 0,3 23 0 0 0,2-10-15 0 0,1 0 0 0 0,1-1 0 0 0,20 44 0 0 0,-24-62 7 0 0,0 0 1 0 0,-1 1-1 0 0,0-1 0 0 0,-1 1 0 0 0,0-1 1 0 0,-1 1-1 0 0,0 0 0 0 0,0 0 0 0 0,-2 0 1 0 0,1-1-1 0 0,-1 1 0 0 0,0 0 0 0 0,-1 0 1 0 0,-1-1-1 0 0,0 1 0 0 0,0-1 0 0 0,-1 0 1 0 0,-8 17-1 0 0,7-19 0 0 0,-14 37-1293 0 0,16-23-2094 0 0,4-22 3053 0 0,-1 1 1 0 0,0 0-1 0 0,0 0 1 0 0,0 0-1 0 0,1 0 1 0 0,-1 0-1 0 0,0-1 0 0 0,1 1 1 0 0,-1 0-1 0 0,1 0 1 0 0,-1-1-1 0 0,1 1 1 0 0,-1 0-1 0 0,1-1 1 0 0,0 1-1 0 0,-1-1 0 0 0,1 1 1 0 0,0 0-1 0 0,1 0 1 0 0,5 2-4996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36.367"/>
    </inkml:context>
    <inkml:brush xml:id="br0">
      <inkml:brushProperty name="width" value="0.05" units="cm"/>
      <inkml:brushProperty name="height" value="0.05" units="cm"/>
      <inkml:brushProperty name="color" value="#E71224"/>
    </inkml:brush>
  </inkml:definitions>
  <inkml:trace contextRef="#ctx0" brushRef="#br0">8 2055 6609 0 0,'-1'-1'87'0'0,"0"-1"-1"0"0,0 1 0 0 0,0-1 0 0 0,0 1 0 0 0,1-1 0 0 0,-1 0 0 0 0,1 1 0 0 0,-1-1 0 0 0,1 0 0 0 0,0 1 1 0 0,-1-1-1 0 0,1 0 0 0 0,0 0 0 0 0,0 1 0 0 0,0-1 0 0 0,0 0 0 0 0,1 0 0 0 0,-1 1 0 0 0,0-1 0 0 0,1 0 1 0 0,-1 1-1 0 0,2-4 0 0 0,0 3 19 0 0,-1 1 0 0 0,1-1 0 0 0,0 1-1 0 0,0 0 1 0 0,0 0 0 0 0,-1 0 0 0 0,1-1 0 0 0,0 2 0 0 0,0-1 0 0 0,0 0 0 0 0,0 0 0 0 0,1 1 0 0 0,-1-1 0 0 0,0 1-1 0 0,0-1 1 0 0,0 1 0 0 0,4 0 0 0 0,94-3-62 0 0,109 10 1 0 0,-199-7-39 0 0,608 60 19 0 0,-182-16 539 0 0,-415-43-471 0 0,45 4-79 0 0,-21 0-4 0 0,1-3 1 0 0,0-1-1 0 0,61-8 1 0 0,-40 1 165 0 0,0 2 0 0 0,1 4 0 0 0,69 8 0 0 0,-63-3 192 0 0,-44-5-385 0 0,-1-2 0 0 0,1-1 0 0 0,-1-1 0 0 0,0-2 0 0 0,32-10 0 0 0,47-8 272 0 0,-16 16-376 0 0,-24 3 1051 0 0,-67 5-878 0 0,1 0 0 0 0,-1-1 0 0 0,1 1 1 0 0,-1-1-1 0 0,0 0 0 0 0,1 1 0 0 0,-1-1 0 0 0,0 0 0 0 0,0 0 0 0 0,0 0 0 0 0,1 0 0 0 0,-1 0 0 0 0,0 0 0 0 0,0 0 1 0 0,-1 0-1 0 0,1 0 0 0 0,0-1 0 0 0,0 1 0 0 0,0 0 0 0 0,-1-1 0 0 0,1 1 0 0 0,-1 0 0 0 0,1-1 0 0 0,-1 1 0 0 0,0-1 1 0 0,1 1-1 0 0,-1-3 0 0 0,4-46 31 0 0,-4 36-41 0 0,1-43 21 0 0,-2 44-49 0 0,1 0 0 0 0,0 0 1 0 0,0 0-1 0 0,2 0 0 0 0,-1 0 0 0 0,2 0 1 0 0,0 0-1 0 0,0 1 0 0 0,1-1 1 0 0,11-21-1 0 0,6-5 279 0 0,-1 0 0 0 0,-2-2 1 0 0,-2 0-1 0 0,-2-1 0 0 0,-1 0 0 0 0,12-80 1 0 0,51-505 389 0 0,-53 378-649 0 0,0-8-82 0 0,-22 247 15 0 0,-1-7 64 0 0,1 1 1 0 0,1-1-1 0 0,0 0 0 0 0,8-23 0 0 0,-9 36-30 0 0,1 0 0 0 0,-1 0-1 0 0,1 0 1 0 0,0 0-1 0 0,0 0 1 0 0,1 0 0 0 0,-1 1-1 0 0,1-1 1 0 0,0 1-1 0 0,0-1 1 0 0,0 1 0 0 0,0 0-1 0 0,1 0 1 0 0,-1 1-1 0 0,1-1 1 0 0,0 1 0 0 0,0 0-1 0 0,0 0 1 0 0,0 0-1 0 0,0 0 1 0 0,8-2-1 0 0,35-6-90 0 0,1 1 0 0 0,-1 2 0 0 0,1 3 0 0 0,89 3 0 0 0,191 36 4 0 0,-262-28 90 0 0,1-3 1 0 0,0-3 0 0 0,123-14-1 0 0,175-16 123 0 0,-120 12-29 0 0,-209 14-101 0 0,70 4 0 0 0,-94 0-6 0 0,0 0 0 0 0,1 1 0 0 0,-1 1 0 0 0,0 0 1 0 0,0 0-1 0 0,-1 1 0 0 0,1 1 0 0 0,-1 0 0 0 0,16 9 0 0 0,-19-7-3 0 0,-1 0 0 0 0,1 0 0 0 0,-1 1 0 0 0,0 0 0 0 0,-1 0 0 0 0,0 1 0 0 0,0 0 0 0 0,0 0-1 0 0,-2 0 1 0 0,7 15 0 0 0,4 15-57 0 0,11 49 1 0 0,-25-87 67 0 0,68 336-151 0 0,-55-106 43 0 0,-8-70 50 0 0,2-44 18 0 0,-6 1 0 0 0,-20 182 0 0 0,6-192 8 0 0,-20 146 134 0 0,25-216-508 0 0,-8 80 1229 0 0,14-106-1407 0 0,1 0-1 0 0,0 0 1 0 0,1 0 0 0 0,0 0-1 0 0,1 0 1 0 0,1 0-1 0 0,5 17 1 0 0,7-6-5031 0 0,-9-16 258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37.904"/>
    </inkml:context>
    <inkml:brush xml:id="br0">
      <inkml:brushProperty name="width" value="0.05" units="cm"/>
      <inkml:brushProperty name="height" value="0.05" units="cm"/>
      <inkml:brushProperty name="color" value="#E71224"/>
    </inkml:brush>
  </inkml:definitions>
  <inkml:trace contextRef="#ctx0" brushRef="#br0">1 1967 7466 0 0,'25'-8'414'0'0,"0"0"1"0"0,1 2 0 0 0,0 1-1 0 0,0 2 1 0 0,29-2 0 0 0,134 8-1080 0 0,-56 2 1109 0 0,587 20 3210 0 0,-567-14-3405 0 0,181 6-644 0 0,-200-16 113 0 0,173-4 1133 0 0,-246-1-762 0 0,0-3 1 0 0,0-3-1 0 0,60-17 0 0 0,-98 20 90 0 0,0-1-1 0 0,0-1 1 0 0,-1-1-1 0 0,-1-1 1 0 0,1-1-1 0 0,-2-1 1 0 0,0 0-1 0 0,24-21 1 0 0,-34 25-15 0 0,-1 1 0 0 0,1-1 0 0 0,-1-1 0 0 0,-1 0 0 0 0,14-20 0 0 0,-18 23 20 0 0,0 0 0 0 0,-1 0 0 0 0,0-1 0 0 0,0 1 0 0 0,-1-1 0 0 0,0 0 0 0 0,-1 0 0 0 0,1 0 0 0 0,-1 0 1 0 0,-1-13-1 0 0,-10-161 453 0 0,4 118-655 0 0,3 0 1 0 0,6-73-1 0 0,2 99-16 0 0,1 0 1 0 0,3 1-1 0 0,0 1 1 0 0,18-44-1 0 0,70-134 310 0 0,-75 170-164 0 0,-10 16-92 0 0,-1 0-1 0 0,-1 0 1 0 0,-1-1 0 0 0,-2 0-1 0 0,5-44 1 0 0,1-148-650 0 0,-12 139 688 0 0,0 66 47 0 0,0 0-1 0 0,0 1 1 0 0,1-1-1 0 0,1 1 1 0 0,10-31-1 0 0,-11 42-117 0 0,0 0-1 0 0,0 0 1 0 0,0-1-1 0 0,0 1 1 0 0,1 0-1 0 0,-1 1 1 0 0,1-1-1 0 0,0 0 1 0 0,0 1-1 0 0,1 0 1 0 0,-1 0-1 0 0,1 0 1 0 0,0 0-1 0 0,-1 0 1 0 0,1 1-1 0 0,1 0 1 0 0,-1-1-1 0 0,0 2 1 0 0,0-1-1 0 0,1 0 1 0 0,-1 1-1 0 0,1 0 1 0 0,-1 0-1 0 0,7-1 1 0 0,48-2-108 0 0,-1 2-1 0 0,59 6 1 0 0,116 22-116 0 0,-86-9 240 0 0,335 35-112 0 0,-223-27 94 0 0,183 12-47 0 0,-323-33 127 0 0,-5-2-48 0 0,-1 6 0 0 0,132 25 0 0 0,-108-2-89 0 0,112 22 26 0 0,-176-45 60 0 0,-45-6-7 0 0,-1 2 0 0 0,1 0 1 0 0,-1 2-1 0 0,0 0 0 0 0,36 15 1 0 0,-56-16-24 0 0,0-1 1 0 0,0 1 0 0 0,0 0 0 0 0,-1 0-1 0 0,0 1 1 0 0,0 0 0 0 0,-1 0 0 0 0,1 0-1 0 0,-1 1 1 0 0,-1-1 0 0 0,1 1 0 0 0,-1 0-1 0 0,0 1 1 0 0,-1-1 0 0 0,0 1 0 0 0,4 15-1 0 0,0 2-36 0 0,-1 0-1 0 0,-2 0 0 0 0,-1 1 1 0 0,1 29-1 0 0,-5 37 15 0 0,-14 98-1 0 0,11-146 36 0 0,1 14-21 0 0,7 90 1 0 0,0-106 23 0 0,-2 0 0 0 0,-2 0 0 0 0,-2 0 0 0 0,-13 73 0 0 0,0-61 48 0 0,-33 75 0 0 0,22-60-42 0 0,21-55 11 0 0,1 1 1 0 0,1 0 0 0 0,0 0-1 0 0,1 0 1 0 0,1 0 0 0 0,0 1-1 0 0,1-1 1 0 0,1 0 0 0 0,5 28 0 0 0,14 47-1295 0 0,6-4-3701 0 0,2-14 171 0 0,-8-30-1007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6:40.920"/>
    </inkml:context>
    <inkml:brush xml:id="br0">
      <inkml:brushProperty name="width" value="0.05" units="cm"/>
      <inkml:brushProperty name="height" value="0.05" units="cm"/>
      <inkml:brushProperty name="color" value="#E71224"/>
    </inkml:brush>
  </inkml:definitions>
  <inkml:trace contextRef="#ctx0" brushRef="#br0">681 2958 8074 0 0,'5'-1'154'0'0,"-1"0"1"0"0,0 0 0 0 0,0 1 0 0 0,1 0-1 0 0,-1 0 1 0 0,0 0 0 0 0,1 0 0 0 0,-1 1-1 0 0,0-1 1 0 0,7 3 0 0 0,2 0-88 0 0,-11-3-26 0 0,0 0 0 0 0,0 0 0 0 0,0-1-1 0 0,0 1 1 0 0,0 0 0 0 0,-1-1-1 0 0,1 1 1 0 0,0-1 0 0 0,0 0 0 0 0,0 1-1 0 0,-1-1 1 0 0,1 0 0 0 0,0 0 0 0 0,-1 0-1 0 0,1 0 1 0 0,-1-1 0 0 0,1 1-1 0 0,-1 0 1 0 0,1-1 0 0 0,-1 1 0 0 0,0 0-1 0 0,0-1 1 0 0,0 0 0 0 0,0 1-1 0 0,0-1 1 0 0,0 0 0 0 0,0 1 0 0 0,0-4-1 0 0,5-7 79 0 0,-1-1-1 0 0,6-23 1 0 0,-9 31-47 0 0,36-152 1358 0 0,-19 76 120 0 0,41-115-1 0 0,-7 75-531 0 0,-25 59-770 0 0,24-75-1 0 0,-38 76-167 0 0,-2-1 0 0 0,6-85 1 0 0,2-22 66 0 0,76-207 1160 0 0,-56 237-1099 0 0,-32 110-204 0 0,-2 0 1 0 0,0-1-1 0 0,-2 0 0 0 0,-2 0 0 0 0,0-37 0 0 0,-4 43-31 0 0,0 1 1 0 0,-2 0 0 0 0,0-1-1 0 0,-2 2 1 0 0,-1-1-1 0 0,0 1 1 0 0,-14-27 0 0 0,5 14 23 0 0,-113-215 28 0 0,95 195-27 0 0,-83-124-34 0 0,100 157 30 0 0,-1 1 1 0 0,-2 1-1 0 0,0 0 0 0 0,0 1 0 0 0,-41-27 0 0 0,38 31-27 0 0,-29-19-24 0 0,48 32 42 0 0,0 0-1 0 0,1 0 1 0 0,-1 0-1 0 0,-1 1 1 0 0,1-1-1 0 0,0 1 1 0 0,0 0-1 0 0,0 1 1 0 0,-1-1-1 0 0,1 1 1 0 0,-5 0-1 0 0,6 0-2 0 0,0 1 1 0 0,0 0-1 0 0,0 0 0 0 0,0 0 0 0 0,1 1 1 0 0,-1-1-1 0 0,0 1 0 0 0,1-1 1 0 0,-1 1-1 0 0,1 0 0 0 0,0 0 0 0 0,-1 0 1 0 0,1 0-1 0 0,0 0 0 0 0,0 1 0 0 0,0-1 1 0 0,-1 4-1 0 0,-29 52-95 0 0,21-37 50 0 0,-89 146-98 0 0,-4 5-31 0 0,91-146 148 0 0,2 1 1 0 0,0 1-1 0 0,-9 37 1 0 0,-13 92-115 0 0,14-59 126 0 0,-119 385-75 0 0,122-432 90 0 0,3-4-1 0 0,2 1 0 0 0,-8 71 1 0 0,5 100-73 0 0,2-29 51 0 0,-4-62 16 0 0,-5 76-20 0 0,23-170 58 0 0,0 0 0 0 0,3-1 0 0 0,0 1 1 0 0,17 52-1 0 0,5 26 41 0 0,-19-57-103 0 0,-3-24 69 0 0,0 0 0 0 0,12 33-1 0 0,-14-54-26 0 0,0-1-1 0 0,1 0 1 0 0,1 0 0 0 0,-1 0 0 0 0,2-1-1 0 0,-1 1 1 0 0,1-1 0 0 0,0 0-1 0 0,1-1 1 0 0,13 13 0 0 0,41 28-275 0 0,2-3 0 0 0,1-2 1 0 0,3-4-1 0 0,77 34 0 0 0,-53-34-3558 0 0,113 33-1 0 0,-140-54-1964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9.358"/>
    </inkml:context>
    <inkml:brush xml:id="br0">
      <inkml:brushProperty name="width" value="0.05" units="cm"/>
      <inkml:brushProperty name="height" value="0.05" units="cm"/>
      <inkml:brushProperty name="color" value="#E71224"/>
    </inkml:brush>
  </inkml:definitions>
  <inkml:trace contextRef="#ctx0" brushRef="#br0">54 264 2024 0 0,'-3'-7'1319'0'0,"2"5"-1022"0"0,0 1 0 0 0,0-1 0 0 0,0 0 0 0 0,0 0 0 0 0,0 0 0 0 0,1 0 0 0 0,-1 1 0 0 0,1-1 0 0 0,-1 0 0 0 0,1-4 0 0 0,14-18 323 0 0,-11 20-406 0 0,-1 0 1 0 0,1-1 0 0 0,-1 1 0 0 0,0-1 0 0 0,0 0 0 0 0,0 0 0 0 0,-1 1 0 0 0,0-1-1 0 0,0 0 1 0 0,0 0 0 0 0,0-1 0 0 0,-1-4 0 0 0,0-9 1808 0 0,-6-38 0 0 0,1-4-511 0 0,5 61-1497 0 0,0 0 0 0 0,0 0 0 0 0,0 0 0 0 0,0 0 0 0 0,0 0 0 0 0,0 0 0 0 0,0 0 0 0 0,0 0 0 0 0,0-1 0 0 0,0 1 0 0 0,0 0 0 0 0,0 0 0 0 0,1 0 0 0 0,-1 0 0 0 0,0 0 0 0 0,0 0 0 0 0,0-1 0 0 0,0 1 0 0 0,0 0 0 0 0,0 0 1 0 0,0 0-1 0 0,0 0 0 0 0,0 0 0 0 0,0 0 0 0 0,0 0 0 0 0,0-1 0 0 0,0 1 0 0 0,0 0 0 0 0,0 0 0 0 0,-1 0 0 0 0,1 0 0 0 0,0 0 0 0 0,0 0 0 0 0,0 0 0 0 0,0-1 0 0 0,0 1 0 0 0,0 0 0 0 0,0 0 0 0 0,0 0 0 0 0,0 0 0 0 0,0 0 0 0 0,0 0 0 0 0,-1 0 0 0 0,1 0 0 0 0,0 0 1 0 0,0 0-1 0 0,0 0 0 0 0,0-1 0 0 0,0 1 0 0 0,0 0 0 0 0,0 0 0 0 0,-1 0 0 0 0,1 0 0 0 0,0 0 0 0 0,0 0 0 0 0,0 0 0 0 0,0 0 0 0 0,0 0 0 0 0,0 0 0 0 0,0 0 0 0 0,-1 0 0 0 0,1 0 0 0 0,0 0 0 0 0,-6 10 203 0 0,-4 15-61 0 0,-4 19 400 0 0,-12 39-106 0 0,24-74-404 0 0,0 0-1 0 0,0 0 0 0 0,2 1 0 0 0,-1-1 0 0 0,1 0 0 0 0,2 18 0 0 0,-1-23-32 0 0,0 0-1 0 0,1 0 0 0 0,-1 0 0 0 0,1 0 1 0 0,0-1-1 0 0,0 1 0 0 0,0-1 1 0 0,1 1-1 0 0,-1-1 0 0 0,1 0 0 0 0,0 0 1 0 0,0 0-1 0 0,0 0 0 0 0,0-1 1 0 0,1 1-1 0 0,-1-1 0 0 0,7 4 0 0 0,-1-2-35 0 0,0 1-1 0 0,0-1 0 0 0,1 0 0 0 0,-1-1 1 0 0,1 0-1 0 0,11 2 0 0 0,-19-5 29 0 0,0 1-1 0 0,0-1 1 0 0,0 0-1 0 0,0 0 1 0 0,0 0-1 0 0,0 0 0 0 0,1 0 1 0 0,-1 0-1 0 0,0 0 1 0 0,0-1-1 0 0,0 1 1 0 0,-1-1-1 0 0,1 1 1 0 0,0-1-1 0 0,0 0 1 0 0,0 0-1 0 0,0 0 0 0 0,-1 0 1 0 0,1 0-1 0 0,0 0 1 0 0,-1 0-1 0 0,4-4 1 0 0,-3 3 15 0 0,0-2-1 0 0,-1 1 1 0 0,1 0 0 0 0,0 0 0 0 0,-1 0 0 0 0,0-1 0 0 0,0 1-1 0 0,0-1 1 0 0,0 1 0 0 0,0-1 0 0 0,0-7 0 0 0,-1-2 38 0 0,0 0 0 0 0,-1-1 0 0 0,-1 1 1 0 0,0 0-1 0 0,-7-26 0 0 0,6 30-42 0 0,-1 0-1 0 0,0 0 1 0 0,-1 0-1 0 0,0 0 1 0 0,0 1-1 0 0,-1 0 1 0 0,-9-11-1 0 0,13 17-14 0 0,1 0-1 0 0,-1 0 1 0 0,0 0 0 0 0,0 0-1 0 0,0 0 1 0 0,0 0-1 0 0,0 1 1 0 0,0-1-1 0 0,-1 1 1 0 0,1-1-1 0 0,0 1 1 0 0,-1 0-1 0 0,1 0 1 0 0,-1 0-1 0 0,1 0 1 0 0,-1 1-1 0 0,0-1 1 0 0,1 1-1 0 0,-1 0 1 0 0,0-1-1 0 0,1 1 1 0 0,-1 0 0 0 0,0 0-1 0 0,1 1 1 0 0,-1-1-1 0 0,0 1 1 0 0,1-1-1 0 0,-1 1 1 0 0,1 0-1 0 0,-1 0 1 0 0,1 0-1 0 0,-4 1 1 0 0,4 1-27 0 0,-1-1-1 0 0,0 1 1 0 0,0 0 0 0 0,1-1 0 0 0,0 1-1 0 0,-1 0 1 0 0,1 0 0 0 0,0 1 0 0 0,1-1-1 0 0,-1 0 1 0 0,0 1 0 0 0,1-1 0 0 0,0 1 0 0 0,0-1-1 0 0,0 1 1 0 0,0 0 0 0 0,0-1 0 0 0,1 1-1 0 0,0 0 1 0 0,0-1 0 0 0,0 7 0 0 0,1 5 24 0 0,0 0 1 0 0,2-1 0 0 0,6 28 0 0 0,-6-30 56 0 0,1-1 1 0 0,-1 0-1 0 0,2 0 1 0 0,0 0 0 0 0,0-1-1 0 0,1 0 1 0 0,9 14-1 0 0,-13-22-51 0 0,0 0 0 0 0,-1 0 0 0 0,1 0-1 0 0,0-1 1 0 0,0 1 0 0 0,0 0 0 0 0,0-1 0 0 0,0 0-1 0 0,1 1 1 0 0,-1-1 0 0 0,0 0 0 0 0,1 0-1 0 0,-1 0 1 0 0,1 0 0 0 0,-1-1 0 0 0,1 1 0 0 0,-1-1-1 0 0,1 1 1 0 0,-1-1 0 0 0,1 0 0 0 0,-1 0 0 0 0,1 0-1 0 0,0 0 1 0 0,-1 0 0 0 0,1-1 0 0 0,-1 1 0 0 0,1-1-1 0 0,-1 0 1 0 0,1 0 0 0 0,-1 0 0 0 0,0 0 0 0 0,1 0-1 0 0,-1 0 1 0 0,0-1 0 0 0,0 1 0 0 0,0-1-1 0 0,0 1 1 0 0,0-1 0 0 0,2-2 0 0 0,1-1-20 0 0,0 0-1 0 0,0 0 1 0 0,0-1 0 0 0,-1 1 0 0 0,0-1 0 0 0,0 0-1 0 0,-1 0 1 0 0,1-1 0 0 0,-1 1 0 0 0,-1-1 0 0 0,1 1-1 0 0,-1-1 1 0 0,2-12 0 0 0,-3 15-43 0 0,0 1 0 0 0,-1-1-1 0 0,0 0 1 0 0,0 1 0 0 0,0-1 0 0 0,0 1-1 0 0,0-1 1 0 0,-1 0 0 0 0,1 1 0 0 0,-1-1-1 0 0,0 1 1 0 0,0-1 0 0 0,0 1 0 0 0,-1-1-1 0 0,1 1 1 0 0,-1 0 0 0 0,0 0 0 0 0,0 0-1 0 0,0 0 1 0 0,0 0 0 0 0,-1 0 0 0 0,1 0-1 0 0,-1 1 1 0 0,1-1 0 0 0,-1 1 0 0 0,0 0 0 0 0,0 0-1 0 0,-6-3 1 0 0,8 4 19 0 0,0 1 0 0 0,0-1 0 0 0,0 1 1 0 0,0-1-1 0 0,0 1 0 0 0,0 0 0 0 0,0-1 0 0 0,0 1 0 0 0,-1 0 0 0 0,1 0 0 0 0,0 0 0 0 0,0 0 1 0 0,0 0-1 0 0,0 0 0 0 0,-1 0 0 0 0,1 0 0 0 0,0 0 0 0 0,0 0 0 0 0,0 1 0 0 0,0-1 1 0 0,0 1-1 0 0,0-1 0 0 0,0 1 0 0 0,0-1 0 0 0,-1 1 0 0 0,2-1 0 0 0,-1 1 0 0 0,0 0 0 0 0,0-1 1 0 0,0 1-1 0 0,0 0 0 0 0,0 0 0 0 0,1 0 0 0 0,-1 0 0 0 0,0 0 0 0 0,1 0 0 0 0,-1 0 1 0 0,0 0-1 0 0,1 0 0 0 0,0 0 0 0 0,-1 0 0 0 0,1 0 0 0 0,0 0 0 0 0,-1 1 0 0 0,1 1 1 0 0,-1 2-263 0 0,0 0 0 0 0,0 0 1 0 0,0 0-1 0 0,1 0 1 0 0,0 0-1 0 0,0 1 0 0 0,0-1 1 0 0,1 0-1 0 0,0 5 1 0 0,1-5-232 0 0,0 1 0 0 0,0-1 0 0 0,0 0 0 0 0,1 0 0 0 0,-1 0 0 0 0,1-1 0 0 0,0 1 1 0 0,1-1-1 0 0,-1 0 0 0 0,1 0 0 0 0,5 5 0 0 0,9 5-4792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2.196"/>
    </inkml:context>
    <inkml:brush xml:id="br0">
      <inkml:brushProperty name="width" value="0.05" units="cm"/>
      <inkml:brushProperty name="height" value="0.05" units="cm"/>
      <inkml:brushProperty name="color" value="#E71224"/>
    </inkml:brush>
  </inkml:definitions>
  <inkml:trace contextRef="#ctx0" brushRef="#br0">156 265 6281 0 0,'2'-2'121'0'0,"-1"-1"0"0"0,0 1-1 0 0,-1 0 1 0 0,1-1 0 0 0,0 1 0 0 0,-1 0-1 0 0,1-1 1 0 0,-1 1 0 0 0,0-1 0 0 0,0 1-1 0 0,0-1 1 0 0,0 1 0 0 0,0-1-1 0 0,0 1 1 0 0,-1-1 0 0 0,1 1 0 0 0,-1 0-1 0 0,0-1 1 0 0,1 1 0 0 0,-1 0-1 0 0,0-1 1 0 0,-1 1 0 0 0,1 0 0 0 0,-2-3-1 0 0,2 3-8 0 0,0 0 0 0 0,0 1 0 0 0,0-1 0 0 0,0 0-1 0 0,0 0 1 0 0,-1 0 0 0 0,1 1 0 0 0,-1-1 0 0 0,1 1-1 0 0,-1-1 1 0 0,1 1 0 0 0,-1 0 0 0 0,0-1 0 0 0,0 1-1 0 0,0 0 1 0 0,0 0 0 0 0,0 0 0 0 0,0 0 0 0 0,0 1-1 0 0,0-1 1 0 0,0 1 0 0 0,0-1 0 0 0,0 1 0 0 0,0 0-1 0 0,0-1 1 0 0,-1 1 0 0 0,1 0 0 0 0,-2 1 0 0 0,1 0-20 0 0,-1 0 0 0 0,1 0 1 0 0,0 0-1 0 0,0 1 1 0 0,0 0-1 0 0,0-1 0 0 0,0 1 1 0 0,0 0-1 0 0,0 1 1 0 0,1-1-1 0 0,-1 0 0 0 0,1 1 1 0 0,-1 0-1 0 0,1-1 1 0 0,0 1-1 0 0,-3 5 0 0 0,-3 8-51 0 0,0 1 0 0 0,2 0 0 0 0,-1 0 0 0 0,2 1 0 0 0,0 0 0 0 0,2-1 0 0 0,-1 2 0 0 0,2-1-1 0 0,1 0 1 0 0,0 0 0 0 0,3 27 0 0 0,-2-44-40 0 0,0 1 0 0 0,0 0 0 0 0,1 0 1 0 0,-1 0-1 0 0,0-1 0 0 0,1 1 0 0 0,0 0 0 0 0,-1-1 0 0 0,1 1 0 0 0,0 0 0 0 0,0-1 0 0 0,0 1 0 0 0,0-1 0 0 0,0 1 1 0 0,0-1-1 0 0,0 0 0 0 0,1 1 0 0 0,-1-1 0 0 0,1 0 0 0 0,-1 0 0 0 0,3 2 0 0 0,0-1 12 0 0,0-1-1 0 0,-1 1 1 0 0,1-1-1 0 0,0 0 1 0 0,0 0-1 0 0,0-1 1 0 0,0 1 0 0 0,0-1-1 0 0,7 0 1 0 0,0-1 150 0 0,0 0 0 0 0,0-1 0 0 0,0 0 1 0 0,0 0-1 0 0,0-2 0 0 0,15-5 0 0 0,-11 1 95 0 0,0-1 0 0 0,-1-1-1 0 0,1 0 1 0 0,-2 0-1 0 0,0-2 1 0 0,0 1-1 0 0,-1-2 1 0 0,0 0-1 0 0,-1 0 1 0 0,-1-1 0 0 0,0 0-1 0 0,-1-1 1 0 0,0 0-1 0 0,8-22 1 0 0,-15 29-173 0 0,0 0 0 0 0,-1 0 0 0 0,-1 0 0 0 0,1 0 0 0 0,-1 0 0 0 0,-1 0 0 0 0,1-1 0 0 0,-1 1 0 0 0,-1 0 0 0 0,0 0 0 0 0,0 1 0 0 0,0-1 0 0 0,-1 0 0 0 0,0 1 0 0 0,0-1 0 0 0,-1 1 0 0 0,0 0 0 0 0,0 0 0 0 0,-7-8 0 0 0,4 6-260 0 0,0 0-1 0 0,0 1 1 0 0,0 0-1 0 0,-1 0 1 0 0,0 0-1 0 0,-1 1 0 0 0,1 0 1 0 0,-1 1-1 0 0,-1 0 1 0 0,1 1-1 0 0,-1-1 1 0 0,0 2-1 0 0,-18-7 0 0 0,25 10-132 0 0,1 1-1 0 0,-1-1 0 0 0,1 0 0 0 0,-1 1 0 0 0,1-1 0 0 0,-1 1 0 0 0,1 0 0 0 0,-1 0 0 0 0,1 0 1 0 0,-1 0-1 0 0,1 1 0 0 0,-1-1 0 0 0,1 1 0 0 0,-1-1 0 0 0,1 1 0 0 0,-1 0 0 0 0,1 0 1 0 0,0 0-1 0 0,0 0 0 0 0,-1 0 0 0 0,1 1 0 0 0,0-1 0 0 0,0 1 0 0 0,0-1 0 0 0,0 1 0 0 0,1 0 1 0 0,-1 0-1 0 0,0 0 0 0 0,1 0 0 0 0,-1 0 0 0 0,1 0 0 0 0,-1 0 0 0 0,1 0 0 0 0,0 0 1 0 0,-1 5-1 0 0,-3 13-5004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0.205"/>
    </inkml:context>
    <inkml:brush xml:id="br0">
      <inkml:brushProperty name="width" value="0.05" units="cm"/>
      <inkml:brushProperty name="height" value="0.05" units="cm"/>
      <inkml:brushProperty name="color" value="#E71224"/>
    </inkml:brush>
  </inkml:definitions>
  <inkml:trace contextRef="#ctx0" brushRef="#br0">10968 125 12523 0 0,'0'-1'160'0'0,"0"1"1"0"0,0-1 0 0 0,1 0 0 0 0,-1 1 0 0 0,0-1-1 0 0,0 0 1 0 0,0 1 0 0 0,0-1 0 0 0,1 0-1 0 0,-1 0 1 0 0,0 1 0 0 0,0-1 0 0 0,-1 0 0 0 0,1 1-1 0 0,0-1 1 0 0,0 0 0 0 0,0 0 0 0 0,0 1-1 0 0,-1-1 1 0 0,1 0 0 0 0,0 1 0 0 0,-1-1 0 0 0,1 0-1 0 0,-1 0 1 0 0,-18-14-83 0 0,-31-3-2888 0 0,45 16 2902 0 0,-66-18-2874 0 0,-127-20 0 0 0,143 34 3585 0 0,0 2 0 0 0,0 3-1 0 0,-57 5 1 0 0,-239 45 413 0 0,-30 2-1790 0 0,-8-44 630 0 0,-1-26 839 0 0,-87-2 1729 0 0,-439 27-1528 0 0,-97-1-48 0 0,-796 0 1981 0 0,971 2-3592 0 0,0-33 595 0 0,-42 15 433 0 0,-120-6-782 0 0,865 10 621 0 0,-400-13 1345 0 0,497 21-2097 0 0,0 2-1 0 0,1 2 1 0 0,-53 13 0 0 0,-42 18-7884 0 0,97-26 4279 0 0,12-3-2246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1.311"/>
    </inkml:context>
    <inkml:brush xml:id="br0">
      <inkml:brushProperty name="width" value="0.05" units="cm"/>
      <inkml:brushProperty name="height" value="0.05" units="cm"/>
      <inkml:brushProperty name="color" value="#E71224"/>
    </inkml:brush>
  </inkml:definitions>
  <inkml:trace contextRef="#ctx0" brushRef="#br0">171 130 6065 0 0,'-18'-23'6973'0'0,"15"19"-6657"0"0,-2 1 1 0 0,1-1-1 0 0,0 1 0 0 0,-1 0 1 0 0,1 1-1 0 0,-8-4 0 0 0,5 3-371 0 0,-1 0-1 0 0,0 1 1 0 0,1 0-1 0 0,-1 0 1 0 0,0 1-1 0 0,0 0 1 0 0,-12 0-1 0 0,18 1 83 0 0,1 0-1 0 0,-1 0 0 0 0,1 1 1 0 0,-1-1-1 0 0,1 1 0 0 0,0-1 0 0 0,-1 1 1 0 0,1 0-1 0 0,0-1 0 0 0,-1 1 0 0 0,1 0 1 0 0,0 0-1 0 0,0 0 0 0 0,0 0 1 0 0,0 0-1 0 0,0 0 0 0 0,0 0 0 0 0,0 0 1 0 0,0 0-1 0 0,0 1 0 0 0,0-1 0 0 0,1 0 1 0 0,-1 1-1 0 0,1-1 0 0 0,-1 0 1 0 0,1 1-1 0 0,-1-1 0 0 0,1 1 0 0 0,0-1 1 0 0,-1 1-1 0 0,1-1 0 0 0,0 1 0 0 0,0 1 1 0 0,-1 9 106 0 0,1 1 0 0 0,0-1 1 0 0,2 13-1 0 0,-1-13-37 0 0,6 30 398 0 0,-5-34-306 0 0,-1-1-1 0 0,1 1 1 0 0,-1 1 0 0 0,-1-1-1 0 0,0 0 1 0 0,-1 14 0 0 0,1-22-171 0 0,0 0 1 0 0,0 0-1 0 0,0 0 0 0 0,0 0 1 0 0,0-1-1 0 0,0 1 1 0 0,0 0-1 0 0,0 0 1 0 0,0 0-1 0 0,0 0 1 0 0,0 0-1 0 0,0 0 1 0 0,0 0-1 0 0,0 0 1 0 0,0 0-1 0 0,0 0 1 0 0,0 0-1 0 0,0 0 1 0 0,0 0-1 0 0,0 0 1 0 0,0 0-1 0 0,-1 0 1 0 0,1 0-1 0 0,0 0 1 0 0,0 0-1 0 0,0 0 1 0 0,0 0-1 0 0,0 0 1 0 0,0 0-1 0 0,0 0 1 0 0,0 0-1 0 0,0 0 1 0 0,0 0-1 0 0,0 0 1 0 0,0 0-1 0 0,0 0 1 0 0,0 0-1 0 0,-1 0 1 0 0,1 0-1 0 0,0 0 1 0 0,0 0-1 0 0,0 0 1 0 0,0 0-1 0 0,0 0 0 0 0,0 0 1 0 0,0 0-1 0 0,0 0 1 0 0,0 0-1 0 0,0 0 1 0 0,0 0-1 0 0,0 0 1 0 0,0 0-1 0 0,0 0 1 0 0,0 0-1 0 0,0 0 1 0 0,0 0-1 0 0,0 0 1 0 0,-1 0-1 0 0,-3-11 332 0 0,-3-13-36 0 0,2-24-316 0 0,1 1-1 0 0,3 0 0 0 0,5-55 1 0 0,-4 101-81 0 0,0 1 1 0 0,0 0 0 0 0,-1 0 0 0 0,1-1 0 0 0,0 1 0 0 0,0 0-1 0 0,0 0 1 0 0,0-1 0 0 0,0 1 0 0 0,0 0 0 0 0,0 0-1 0 0,0 0 1 0 0,0-1 0 0 0,0 1 0 0 0,0 0 0 0 0,0 0 0 0 0,0-1-1 0 0,0 1 1 0 0,0 0 0 0 0,0 0 0 0 0,1-1 0 0 0,-1 1 0 0 0,0 0-1 0 0,0 0 1 0 0,0 0 0 0 0,0-1 0 0 0,0 1 0 0 0,0 0-1 0 0,1 0 1 0 0,-1 0 0 0 0,0-1 0 0 0,0 1 0 0 0,0 0 0 0 0,0 0-1 0 0,1 0 1 0 0,-1 0 0 0 0,0 0 0 0 0,0 0 0 0 0,1-1 0 0 0,-1 1-1 0 0,0 0 1 0 0,0 0 0 0 0,0 0 0 0 0,1 0 0 0 0,-1 0 0 0 0,0 0-1 0 0,0 0 1 0 0,1 0 0 0 0,-1 0 0 0 0,0 0 0 0 0,0 0-1 0 0,1 0 1 0 0,9 14-3493 0 0,6 24-1029 0 0,-9-15-911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4.314"/>
    </inkml:context>
    <inkml:brush xml:id="br0">
      <inkml:brushProperty name="width" value="0.05" units="cm"/>
      <inkml:brushProperty name="height" value="0.05" units="cm"/>
      <inkml:brushProperty name="color" value="#E71224"/>
    </inkml:brush>
  </inkml:definitions>
  <inkml:trace contextRef="#ctx0" brushRef="#br0">70 124 5921 0 0,'41'5'811'0'0,"-42"-2"-890"0"0,0-3 115 0 0,1 0-1 0 0,0 0 1 0 0,-1 0-1 0 0,1 1 1 0 0,0-1 0 0 0,0 0-1 0 0,-1 0 1 0 0,1 1 0 0 0,0-1-1 0 0,0 0 1 0 0,-1 0-1 0 0,1 1 1 0 0,0-1 0 0 0,0 0-1 0 0,0 1 1 0 0,0-1 0 0 0,-1 0-1 0 0,1 1 1 0 0,0-1 0 0 0,0 0-1 0 0,0 1 1 0 0,0-1-1 0 0,0 0 1 0 0,0 1 0 0 0,0-1-1 0 0,0 0 1 0 0,0 1 0 0 0,0-1-1 0 0,0 0 1 0 0,0 1-1 0 0,0-1 1 0 0,0 0 0 0 0,0 1-1 0 0,1-1 1 0 0,-1 0 0 0 0,0 1-1 0 0,0-1 1 0 0,0 0-1 0 0,0 1 1 0 0,1-1 0 0 0,-1 0-1 0 0,0 1 1 0 0,0-1 0 0 0,1 0-1 0 0,-1 0 1 0 0,0 0-1 0 0,0 1 1 0 0,1-1 0 0 0,-1 0-1 0 0,0 0 1 0 0,1 0 0 0 0,-1 1-1 0 0,0-1 1 0 0,1 0-1 0 0,-1 0 1 0 0,0 0 0 0 0,1 0-1 0 0,-1 0 1 0 0,0 0 0 0 0,1 0-1 0 0,0 0 1 0 0,-2 0 42 0 0,-30-18 872 0 0,30 17-824 0 0,-1 0 0 0 0,0 0 0 0 0,1 0 0 0 0,-1 0 0 0 0,1-1 0 0 0,-1 1 0 0 0,1-1 0 0 0,-1 1 0 0 0,1-1 0 0 0,0 1 0 0 0,0-1 0 0 0,0 0 0 0 0,0 0 1 0 0,0 1-1 0 0,0-1 0 0 0,1 0 0 0 0,-2-3 0 0 0,3-7 319 0 0,-1 11-396 0 0,0-1 0 0 0,1 0 0 0 0,-1 0 1 0 0,0 0-1 0 0,0 1 0 0 0,-1-1 0 0 0,1 0 0 0 0,0 0 0 0 0,-1 0 0 0 0,1 1 1 0 0,-1-1-1 0 0,0-2 0 0 0,-1-1 101 0 0,-1-2 43 0 0,0-1 1 0 0,-1 1-1 0 0,0 0 0 0 0,0 0 0 0 0,-1 0 1 0 0,-5-6 302 0 0,9 21-548 0 0,1 0 0 0 0,-1 1 1 0 0,2-1-1 0 0,1 16 0 0 0,0 8 4 0 0,-7 63 735 0 0,5-94-656 0 0,1 0 0 0 0,-1 0 0 0 0,0 0 0 0 0,1 0 0 0 0,0 0 0 0 0,-1 0 0 0 0,1-1 0 0 0,0 1 0 0 0,-1 0 0 0 0,1 0 0 0 0,0-1 0 0 0,0 1 0 0 0,-1 0 0 0 0,1-1 0 0 0,0 1 1 0 0,0-1-1 0 0,0 1 0 0 0,0-1 0 0 0,0 0 0 0 0,0 1 0 0 0,0-1 0 0 0,0 0 0 0 0,0 0 0 0 0,0 1 0 0 0,0-1 0 0 0,0 0 0 0 0,0 0 0 0 0,0 0 0 0 0,0 0 0 0 0,0-1 0 0 0,0 1 0 0 0,0 0 1 0 0,1-1-1 0 0,36-4 465 0 0,-34 3-450 0 0,-1 1-1 0 0,0-1 1 0 0,0 0 0 0 0,0 0-1 0 0,0 0 1 0 0,0 0-1 0 0,0 0 1 0 0,-1-1 0 0 0,1 1-1 0 0,-1-1 1 0 0,1 0 0 0 0,-1 1-1 0 0,0-1 1 0 0,0 0 0 0 0,-1-1-1 0 0,1 1 1 0 0,-1 0-1 0 0,1 0 1 0 0,-1-1 0 0 0,0 1-1 0 0,0-1 1 0 0,0 1 0 0 0,-1-1-1 0 0,1 1 1 0 0,-1-1-1 0 0,0 1 1 0 0,0-1 0 0 0,0 0-1 0 0,-1-3 1 0 0,1 3-63 0 0,-1 0 0 0 0,1-1 0 0 0,-1 1 0 0 0,0 0 1 0 0,0 0-1 0 0,0 0 0 0 0,-1 0 0 0 0,1 0 0 0 0,-1 0 0 0 0,0 0 0 0 0,0 0 0 0 0,-1 1 0 0 0,1-1 1 0 0,-1 1-1 0 0,1-1 0 0 0,-1 1 0 0 0,0 0 0 0 0,-1 0 0 0 0,1 0 0 0 0,0 1 0 0 0,-1-1 0 0 0,1 1 1 0 0,-1 0-1 0 0,-5-2 0 0 0,9 3-7 0 0,-1 1 1 0 0,0 0-1 0 0,0-1 1 0 0,0 1-1 0 0,0 0 1 0 0,0 0-1 0 0,0 0 1 0 0,0 0-1 0 0,0 0 1 0 0,0 0-1 0 0,0 0 1 0 0,0 0-1 0 0,0 0 1 0 0,0 0-1 0 0,0 1 1 0 0,0-1-1 0 0,1 0 1 0 0,-1 1-1 0 0,0-1 1 0 0,0 1-1 0 0,0-1 1 0 0,0 1-1 0 0,0-1 0 0 0,1 1 1 0 0,-1-1-1 0 0,0 1 1 0 0,-1 1-1 0 0,1 0-10 0 0,-1 1 0 0 0,1-1-1 0 0,0 1 1 0 0,-1-1 0 0 0,1 1-1 0 0,0 0 1 0 0,1 0 0 0 0,-1-1-1 0 0,0 6 1 0 0,-1 5 90 0 0,1 1 0 0 0,2 25 0 0 0,-3 68 1387 0 0,10-111-777 0 0,6-12-796 0 0,-8 9 46 0 0,36-43 57 0 0,-39 46 75 0 0,0 0-1 0 0,0 0 1 0 0,-1 0-1 0 0,1-1 1 0 0,-1 1-1 0 0,0-1 1 0 0,0 1-1 0 0,-1-1 1 0 0,0 0-1 0 0,0 0 1 0 0,1-4-1 0 0,-3 5-87 0 0,0 0-1 0 0,0 0 1 0 0,0 1 0 0 0,0-1-1 0 0,-1 1 1 0 0,1-1-1 0 0,-1 1 1 0 0,0 0 0 0 0,0-1-1 0 0,-1 1 1 0 0,1 0-1 0 0,0 0 1 0 0,-1 1 0 0 0,0-1-1 0 0,0 0 1 0 0,0 1-1 0 0,0 0 1 0 0,0 0 0 0 0,0 0-1 0 0,-1 0 1 0 0,1 0-1 0 0,-6-2 1 0 0,6 3-12 0 0,0 0 0 0 0,0 0-1 0 0,0 0 1 0 0,0 0 0 0 0,0 1 0 0 0,0-1 0 0 0,0 1-1 0 0,0 0 1 0 0,0 0 0 0 0,0 0 0 0 0,0 0 0 0 0,-5 1 0 0 0,6 0 49 0 0,0-1 0 0 0,1 1 0 0 0,-1 0 0 0 0,0 0 0 0 0,1-1 0 0 0,-1 1 0 0 0,1 0 1 0 0,-1 0-1 0 0,1 1 0 0 0,0-1 0 0 0,-1 0 0 0 0,1 0 0 0 0,0 1 0 0 0,0-1 0 0 0,0 0 1 0 0,0 1-1 0 0,0-1 0 0 0,0 1 0 0 0,0 0 0 0 0,1-1 0 0 0,-1 1 0 0 0,0 3 0 0 0,1-3-1 0 0,0 0-1 0 0,0 0 1 0 0,0 0-1 0 0,0-1 1 0 0,1 1-1 0 0,-1 0 1 0 0,0 0-1 0 0,1 0 1 0 0,0 0-1 0 0,-1-1 1 0 0,1 1-1 0 0,0 0 1 0 0,0 0-1 0 0,0-1 1 0 0,0 1-1 0 0,1-1 1 0 0,-1 1-1 0 0,0-1 1 0 0,0 1-1 0 0,1-1 1 0 0,-1 0-1 0 0,1 0 1 0 0,-1 0-1 0 0,1 0 1 0 0,0 0-1 0 0,-1 0 1 0 0,1 0-1 0 0,2 0 1 0 0,53 23-1835 0 0,-50-22 1015 0 0,-1 0 1 0 0,1 0-1 0 0,-1-1 0 0 0,1 0 1 0 0,0 0-1 0 0,-1 0 1 0 0,1-1-1 0 0,0 0 1 0 0,0 0-1 0 0,7-2 0 0 0,3-3-4709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1.260"/>
    </inkml:context>
    <inkml:brush xml:id="br0">
      <inkml:brushProperty name="width" value="0.05" units="cm"/>
      <inkml:brushProperty name="height" value="0.05" units="cm"/>
      <inkml:brushProperty name="color" value="#E71224"/>
    </inkml:brush>
  </inkml:definitions>
  <inkml:trace contextRef="#ctx0" brushRef="#br0">0 18 10466 0 0,'4'-2'283'0'0,"0"0"1"0"0,0 0-1 0 0,-1 0 0 0 0,1 0 0 0 0,1 0 0 0 0,-1 1 0 0 0,0 0 0 0 0,0 0 1 0 0,0 0-1 0 0,1 1 0 0 0,-1-1 0 0 0,7 1 0 0 0,59 5 192 0 0,-43-2 137 0 0,-8 0-520 0 0,-1 1 1 0 0,1 0-1 0 0,21 9 1 0 0,-22-7-761 0 0,0 0-1 0 0,0-2 1 0 0,24 4 0 0 0,-41-8 384 0 0,0 0 1 0 0,0 0 0 0 0,0 0-1 0 0,1 0 1 0 0,-1 0 0 0 0,0 0-1 0 0,0 0 1 0 0,1 0-1 0 0,-1-1 1 0 0,0 1 0 0 0,0 0-1 0 0,0-1 1 0 0,1 1 0 0 0,-1-1-1 0 0,0 1 1 0 0,0-1 0 0 0,0 0-1 0 0,0 1 1 0 0,0-1-1 0 0,0 0 1 0 0,0 0 0 0 0,0-1-1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5.436"/>
    </inkml:context>
    <inkml:brush xml:id="br0">
      <inkml:brushProperty name="width" value="0.05" units="cm"/>
      <inkml:brushProperty name="height" value="0.05" units="cm"/>
      <inkml:brushProperty name="color" value="#E71224"/>
    </inkml:brush>
  </inkml:definitions>
  <inkml:trace contextRef="#ctx0" brushRef="#br0">1429 24 3985 0 0,'-13'4'3409'0'0,"-9"11"-3153"0"0,5-4-274 0 0,6-6 377 0 0,1-1 0 0 0,-1-1-1 0 0,0 0 1 0 0,0 0 0 0 0,-1-1 0 0 0,1-1-1 0 0,0 1 1 0 0,-1-2 0 0 0,-13-1-1 0 0,-20-2 1811 0 0,-44-10-1 0 0,42 6-2082 0 0,-73-13 305 0 0,-76-10-584 0 0,170 28 177 0 0,-1 2 0 0 0,1 0-1 0 0,-1 2 1 0 0,1 0 0 0 0,-37 9 0 0 0,-24 19-51 0 0,61-20 117 0 0,-52 13-1 0 0,29-14-128 0 0,0-3 0 0 0,-98 1 0 0 0,43-15-4831 0 0,90 5 2162 0 0,9 1-810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16.967"/>
    </inkml:context>
    <inkml:brush xml:id="br0">
      <inkml:brushProperty name="width" value="0.05" units="cm"/>
      <inkml:brushProperty name="height" value="0.05" units="cm"/>
      <inkml:brushProperty name="color" value="#E71224"/>
    </inkml:brush>
  </inkml:definitions>
  <inkml:trace contextRef="#ctx0" brushRef="#br0">15 75 7330 0 0,'-12'0'1318'0'0,"9"2"-2201"0"0,13 4 733 0 0,-1-3 194 0 0,0-2 0 0 0,0 1 1 0 0,1-2-1 0 0,-1 1 0 0 0,1-1 0 0 0,-1 0 0 0 0,0-1 1 0 0,1 0-1 0 0,11-3 0 0 0,12 0 442 0 0,187-11 1683 0 0,47-3-2296 0 0,171 5 1185 0 0,-37 4-958 0 0,127 4 1278 0 0,-481 6-1510 0 0,215-11 208 0 0,-98 0 96 0 0,-112 11 22 0 0,84 11 0 0 0,12 2-235 0 0,153-15-12 0 0,133 7 288 0 0,-312 4-213 0 0,146-9 0 0 0,-198-2 466 0 0,101 11 0 0 0,-135-7-140 0 0,-29-2-358 0 0,396 50-552 0 0,-379-46 555 0 0,0 0 1 0 0,0-2 0 0 0,1 0-1 0 0,44-2 1 0 0,-39-2-217 0 0,-1 2-1 0 0,1 0 1 0 0,41 9 0 0 0,-35-4 302 0 0,-23-5-47 0 0,0-1 0 0 0,0-1 1 0 0,0 1-1 0 0,0-2 0 0 0,0 0 0 0 0,14-4 0 0 0,-14 3-1 0 0,1 0 0 0 0,0 1 1 0 0,-1 0-1 0 0,1 1 0 0 0,19 1 0 0 0,-19 1-51 0 0,-1-1-1 0 0,23-2 0 0 0,-25 1 12 0 0,1 0 0 0 0,-1 0 0 0 0,0 1 1 0 0,20 3-1 0 0,-22-1 64 0 0,-1 0 1 0 0,0-1-1 0 0,1 0 1 0 0,-1-1-1 0 0,1 1 1 0 0,0-2-1 0 0,-1 1 0 0 0,1-1 1 0 0,13-4-1 0 0,-9 0 108 0 0,-11 4-199 0 0,0 0 1 0 0,0 0-1 0 0,0 0 1 0 0,0 0-1 0 0,0 1 1 0 0,0-1-1 0 0,0 1 1 0 0,0-1-1 0 0,0 1 1 0 0,1 0-1 0 0,-1 0 1 0 0,0 0-1 0 0,2 0 1 0 0,71 18-7555 0 0,-63-16 2482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0.569"/>
    </inkml:context>
    <inkml:brush xml:id="br0">
      <inkml:brushProperty name="width" value="0.05" units="cm"/>
      <inkml:brushProperty name="height" value="0.05" units="cm"/>
      <inkml:brushProperty name="color" value="#E71224"/>
    </inkml:brush>
  </inkml:definitions>
  <inkml:trace contextRef="#ctx0" brushRef="#br0">267 96 5929 0 0,'1'-3'76'0'0,"0"1"0"0"0,-1-1 0 0 0,1 0 0 0 0,-1 0 0 0 0,0 0 0 0 0,0 0 0 0 0,0 0 0 0 0,0 1 0 0 0,0-1 0 0 0,0 0 0 0 0,-1 0 0 0 0,0 0 0 0 0,0-3 0 0 0,-4-22-132 0 0,10 25-498 0 0,13-10 8134 0 0,-18 7-3981 0 0,-14 4-3142 0 0,13 2-498 0 0,-1 1 0 0 0,1-1 0 0 0,-1 1 1 0 0,1 0-1 0 0,0-1 0 0 0,-1 1 1 0 0,1 0-1 0 0,0 0 0 0 0,0 0 0 0 0,0 0 1 0 0,-1 0-1 0 0,1 0 0 0 0,0 0 1 0 0,0 0-1 0 0,0 0 0 0 0,1 1 0 0 0,-1-1 1 0 0,-1 2-1 0 0,-15 29-78 0 0,14-25 105 0 0,-18 29-238 0 0,-2 0 0 0 0,-1-2 0 0 0,-2 0 1 0 0,-51 52-1 0 0,70-79-88 0 0,-26 31-1130 0 0,31-36 1148 0 0,0 0 0 0 0,1 0-1 0 0,-1 0 1 0 0,1 0 0 0 0,0 1 0 0 0,0-1-1 0 0,0 0 1 0 0,0 1 0 0 0,0-1 0 0 0,0 1-1 0 0,0-1 1 0 0,1 1 0 0 0,-1-1 0 0 0,1 1-1 0 0,0 3 1 0 0,0-6 228 0 0,0 1 0 0 0,0-1 0 0 0,1 1 0 0 0,-1-1-1 0 0,0 1 1 0 0,0-1 0 0 0,1 1 0 0 0,-1-1 0 0 0,0 1 0 0 0,1-1-1 0 0,-1 0 1 0 0,1 1 0 0 0,-1-1 0 0 0,0 1 0 0 0,1-1 0 0 0,-1 0-1 0 0,1 1 1 0 0,-1-1 0 0 0,1 0 0 0 0,-1 0 0 0 0,1 1 0 0 0,-1-1 0 0 0,1 0-1 0 0,0 0 1 0 0,-1 0 0 0 0,1 0 0 0 0,-1 0 0 0 0,1 0 0 0 0,-1 0-1 0 0,1 0 1 0 0,-1 0 0 0 0,2 0 0 0 0,4-1-4734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1.033"/>
    </inkml:context>
    <inkml:brush xml:id="br0">
      <inkml:brushProperty name="width" value="0.05" units="cm"/>
      <inkml:brushProperty name="height" value="0.05" units="cm"/>
      <inkml:brushProperty name="color" value="#E71224"/>
    </inkml:brush>
  </inkml:definitions>
  <inkml:trace contextRef="#ctx0" brushRef="#br0">0 26 8802 0 0,'24'-3'3141'0'0,"-22"3"-3172"0"0,1 0 0 0 0,-1 0 0 0 0,1-1 0 0 0,-1 1 0 0 0,1-1 0 0 0,-1 1 1 0 0,1-1-1 0 0,-1 0 0 0 0,0 1 0 0 0,1-1 0 0 0,-1-1 0 0 0,0 1 0 0 0,0 0 0 0 0,0 0 0 0 0,1-1 0 0 0,2-2 0 0 0,-4 3 91 0 0,0 0 0 0 0,0 0-1 0 0,0 1 1 0 0,1-1 0 0 0,-1 1 0 0 0,0-1-1 0 0,0 1 1 0 0,1-1 0 0 0,-1 1 0 0 0,0 0-1 0 0,1 0 1 0 0,-1-1 0 0 0,1 1 0 0 0,-1 0-1 0 0,0 0 1 0 0,1 0 0 0 0,-1 1 0 0 0,0-1-1 0 0,1 0 1 0 0,-1 0 0 0 0,0 1 0 0 0,1-1-1 0 0,-1 1 1 0 0,0-1 0 0 0,0 1 0 0 0,1 0-1 0 0,-1-1 1 0 0,0 1 0 0 0,0 0 0 0 0,2 1-1 0 0,33 30 2127 0 0,-33-30-2144 0 0,11 14 12 0 0,-1 1 0 0 0,0 0-1 0 0,18 35 1 0 0,8 11-1392 0 0,50 64-8276 0 0,-81-115 4862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1.409"/>
    </inkml:context>
    <inkml:brush xml:id="br0">
      <inkml:brushProperty name="width" value="0.05" units="cm"/>
      <inkml:brushProperty name="height" value="0.05" units="cm"/>
      <inkml:brushProperty name="color" value="#E71224"/>
    </inkml:brush>
  </inkml:definitions>
  <inkml:trace contextRef="#ctx0" brushRef="#br0">488 8 8922 0 0,'0'-3'2553'0'0,"-2"-1"-151"0"0,-8 9-2719 0 0,9-4 397 0 0,-8 6 100 0 0,0 1 1 0 0,1 0-1 0 0,0 1 0 0 0,0 0 0 0 0,1 0 0 0 0,-11 16 0 0 0,-2 3 213 0 0,-62 69-338 0 0,-155 141-1 0 0,226-227-262 0 0,6-6-256 0 0,0 1 0 0 0,-1-2 0 0 0,1 1 0 0 0,-1 0 1 0 0,0-1-1 0 0,-11 6 0 0 0,16-10 387 0 0,1 1-1 0 0,0-1 1 0 0,0 0 0 0 0,-1 0 0 0 0,1 0-1 0 0,0 0 1 0 0,0 0 0 0 0,0 0 0 0 0,-1 0-1 0 0,1 0 1 0 0,0 0 0 0 0,0 0-1 0 0,-1 0 1 0 0,1 0 0 0 0,0 0 0 0 0,0-1-1 0 0,0 1 1 0 0,-1 0 0 0 0,1 0 0 0 0,0 0-1 0 0,0 0 1 0 0,0 0 0 0 0,-1 0 0 0 0,1 0-1 0 0,0-1 1 0 0,0 1 0 0 0,0 0-1 0 0,0 0 1 0 0,0 0 0 0 0,-1 0 0 0 0,1-1-1 0 0,0 1 1 0 0,0 0 0 0 0,0 0 0 0 0,0 0-1 0 0,0-1 1 0 0,0 1 0 0 0,0 0 0 0 0,0 0-1 0 0,0 0 1 0 0,0-1 0 0 0,0 1 0 0 0,-1 0-1 0 0,1 0 1 0 0,0-1 0 0 0,1 1-1 0 0,-1 0 1 0 0,0 0 0 0 0,0 0 0 0 0,0-1-1 0 0,2-12-1936 0 0,1 2-2939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1.836"/>
    </inkml:context>
    <inkml:brush xml:id="br0">
      <inkml:brushProperty name="width" value="0.05" units="cm"/>
      <inkml:brushProperty name="height" value="0.05" units="cm"/>
      <inkml:brushProperty name="color" value="#E71224"/>
    </inkml:brush>
  </inkml:definitions>
  <inkml:trace contextRef="#ctx0" brushRef="#br0">1 9 9178 0 0,'3'-8'6501'0'0,"11"7"-5756"0"0,8 13-3765 0 0,-11-1 3351 0 0,-1 0-1 0 0,-1 1 0 0 0,0 0 1 0 0,-1 0-1 0 0,0 1 0 0 0,12 26 1 0 0,0 3-172 0 0,26 40 1 0 0,-5-24-2248 0 0,-30-46 109 0 0,0 0 1 0 0,16 13-1 0 0,-19-20 328 0 0,-2-3-3414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2.235"/>
    </inkml:context>
    <inkml:brush xml:id="br0">
      <inkml:brushProperty name="width" value="0.05" units="cm"/>
      <inkml:brushProperty name="height" value="0.05" units="cm"/>
      <inkml:brushProperty name="color" value="#E71224"/>
    </inkml:brush>
  </inkml:definitions>
  <inkml:trace contextRef="#ctx0" brushRef="#br0">456 3 10122 0 0,'-4'-3'4377'0'0,"-10"5"-3094"0"0,-8 5-1854 0 0,0 9 848 0 0,1 1 0 0 0,1 1 0 0 0,0 1 0 0 0,-32 41 0 0 0,-21 21-25 0 0,40-47-716 0 0,-30 41 0 0 0,-23 26-5637 0 0,85-100 5883 0 0,0 0 0 0 0,-1 1 0 0 0,1-1 0 0 0,0 0 0 0 0,0 0 0 0 0,-1 0 0 0 0,1 0-1 0 0,-1 0 1 0 0,1 0 0 0 0,-1 0 0 0 0,1-1 0 0 0,-1 1 0 0 0,0-1 0 0 0,1 1-1 0 0,-4 0 1 0 0</inkml:trace>
  <inkml:trace contextRef="#ctx0" brushRef="#br0" timeOffset="1">35 52 11506 0 0,'5'12'7748'0'0,"18"21"-10158"0"0,-16-26 2227 0 0,0-1 0 0 0,1 0 0 0 0,0 0 0 0 0,0-1 0 0 0,0 0 0 0 0,0 0 0 0 0,13 4 0 0 0,-10-3 391 0 0,1-1 0 0 0,-1 1 1 0 0,-1 1-1 0 0,11 8 0 0 0,14 18-1443 0 0,-2 2 0 0 0,42 56 0 0 0,-20-23-4350 0 0,-36-47 54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3.789"/>
    </inkml:context>
    <inkml:brush xml:id="br0">
      <inkml:brushProperty name="width" value="0.05" units="cm"/>
      <inkml:brushProperty name="height" value="0.05" units="cm"/>
      <inkml:brushProperty name="color" value="#E71224"/>
    </inkml:brush>
  </inkml:definitions>
  <inkml:trace contextRef="#ctx0" brushRef="#br0">148 9 5337 0 0,'9'-3'5843'0'0,"-13"-1"-4597"0"0,3 3-1221 0 0,0 1 1 0 0,0 0 0 0 0,0 0 0 0 0,0-1-1 0 0,0 1 1 0 0,0 0 0 0 0,0 0-1 0 0,0 0 1 0 0,-1 0 0 0 0,1 0 0 0 0,0 0-1 0 0,0 1 1 0 0,0-1 0 0 0,0 0-1 0 0,0 0 1 0 0,0 1 0 0 0,0-1 0 0 0,0 1-1 0 0,0-1 1 0 0,0 1 0 0 0,0-1-1 0 0,0 1 1 0 0,-1 1 0 0 0,-6 5-20 0 0,1 1 0 0 0,0 0 1 0 0,0 1-1 0 0,0 0 0 0 0,1 0 1 0 0,1 0-1 0 0,-1 1 0 0 0,1 0 1 0 0,-3 11-1 0 0,-29 98-129 0 0,31-98 144 0 0,1-3 53 0 0,1 0 0 0 0,1 0 0 0 0,0 0 0 0 0,1 1 0 0 0,2 30 0 0 0,0-43-4 0 0,1 0-1 0 0,-1 1 1 0 0,2-1 0 0 0,-1 0-1 0 0,1 0 1 0 0,0 0 0 0 0,0 0-1 0 0,0 0 1 0 0,1-1 0 0 0,0 1-1 0 0,0-1 1 0 0,1 1 0 0 0,-1-1-1 0 0,1 0 1 0 0,0-1 0 0 0,1 1-1 0 0,-1-1 1 0 0,1 1 0 0 0,0-1-1 0 0,5 3 1 0 0,-4-3 12 0 0,21 13 480 0 0,32 15 0 0 0,-52-28-784 0 0,1 0 1 0 0,-1-1-1 0 0,1-1 1 0 0,0 1-1 0 0,1-1 1 0 0,-1 0-1 0 0,0-1 1 0 0,0 0-1 0 0,14 0 1 0 0,-18-2-225 0 0,0 0 1 0 0,-1-1-1 0 0,1 1 1 0 0,0-1-1 0 0,0 0 1 0 0,-1 0-1 0 0,1 0 1 0 0,-1 0-1 0 0,0 0 1 0 0,0-1-1 0 0,1 0 1 0 0,-2 1-1 0 0,1-1 1 0 0,0 0-1 0 0,-1-1 1 0 0,1 1-1 0 0,-1 0 1 0 0,4-7-1 0 0,2-7-4791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24.285"/>
    </inkml:context>
    <inkml:brush xml:id="br0">
      <inkml:brushProperty name="width" value="0.05" units="cm"/>
      <inkml:brushProperty name="height" value="0.05" units="cm"/>
      <inkml:brushProperty name="color" value="#E71224"/>
    </inkml:brush>
  </inkml:definitions>
  <inkml:trace contextRef="#ctx0" brushRef="#br0">0 127 3753 0 0,'1'-5'359'0'0,"-1"0"0"0"0,1 0-1 0 0,0 0 1 0 0,0 1 0 0 0,1-1 0 0 0,0 0 0 0 0,-1 1 0 0 0,1-1 0 0 0,1 1 0 0 0,-1 0-1 0 0,1-1 1 0 0,0 1 0 0 0,0 0 0 0 0,0 1 0 0 0,0-1 0 0 0,1 0 0 0 0,-1 1 0 0 0,1 0-1 0 0,0 0 1 0 0,0 0 0 0 0,0 0 0 0 0,0 1 0 0 0,1 0 0 0 0,5-3 0 0 0,1 0 154 0 0,1 1 1 0 0,-1-1 0 0 0,1 2-1 0 0,0 0 1 0 0,0 0 0 0 0,0 1-1 0 0,1 1 1 0 0,21 0 0 0 0,133 16-252 0 0,-98-6-3238 0 0,89-1-1 0 0,-34-14-2551 0 0,-91 3 479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4.255"/>
    </inkml:context>
    <inkml:brush xml:id="br0">
      <inkml:brushProperty name="width" value="0.05" units="cm"/>
      <inkml:brushProperty name="height" value="0.05" units="cm"/>
      <inkml:brushProperty name="color" value="#E71224"/>
    </inkml:brush>
  </inkml:definitions>
  <inkml:trace contextRef="#ctx0" brushRef="#br0">57 123 5729 0 0,'-4'-1'96'0'0,"-1"0"-1"0"0,0-1 1 0 0,1 0-1 0 0,-1 0 1 0 0,1 0 0 0 0,-1 0-1 0 0,1-1 1 0 0,-4-2-1 0 0,7 4-109 0 0,0 1 0 0 0,0-1 0 0 0,0 0 0 0 0,0 1 0 0 0,1-1 0 0 0,-1 0 1 0 0,0 1-1 0 0,1-1 0 0 0,-1 0 0 0 0,0 0 0 0 0,1 0 0 0 0,-1 0 0 0 0,1 0 0 0 0,-1 0 0 0 0,1 0 0 0 0,0 0 0 0 0,-1 1 0 0 0,1-3 0 0 0,0 2 25 0 0,1 0 0 0 0,-1 1-1 0 0,0-1 1 0 0,1 0 0 0 0,-1 0-1 0 0,1 1 1 0 0,0-1 0 0 0,-1 0 0 0 0,1 1-1 0 0,-1-1 1 0 0,1 0 0 0 0,0 1-1 0 0,0-1 1 0 0,-1 1 0 0 0,1-1 0 0 0,0 1-1 0 0,0 0 1 0 0,0-1 0 0 0,-1 1-1 0 0,1 0 1 0 0,0-1 0 0 0,0 1 0 0 0,0 0-1 0 0,0 0 1 0 0,0 0 0 0 0,1 0-1 0 0,85-11 1317 0 0,-89 11-1297 0 0,1-1-1 0 0,0 1 1 0 0,0 0 0 0 0,-1-1-1 0 0,1 1 1 0 0,0-1-1 0 0,0 1 1 0 0,0-1-1 0 0,-1 0 1 0 0,1 1-1 0 0,0-1 1 0 0,0 0 0 0 0,0 0-1 0 0,0 0 1 0 0,0 0-1 0 0,-1-2 1 0 0,-24-25-7 0 0,9 8 1174 0 0,18 24-1030 0 0,1 0-1 0 0,-1 0 0 0 0,0 1 0 0 0,0-1 0 0 0,-1 0 0 0 0,1 1 1 0 0,-1 5-1 0 0,0-9-113 0 0,0 13-22 0 0,-1 1-1 0 0,0-1 0 0 0,-1 1 0 0 0,-1-1 1 0 0,-5 16-1 0 0,5-17-4 0 0,-1 1 0 0 0,2 0 0 0 0,0-1 0 0 0,0 1 0 0 0,1 21 0 0 0,1-34-24 0 0,1 1 1 0 0,-1 0 0 0 0,0-1-1 0 0,1 1 1 0 0,-1-1 0 0 0,0 1-1 0 0,1-1 1 0 0,0 1 0 0 0,-1-1 0 0 0,1 0-1 0 0,0 1 1 0 0,0-1 0 0 0,0 0-1 0 0,0 0 1 0 0,0 1 0 0 0,0-1-1 0 0,0 0 1 0 0,0 0 0 0 0,0 0-1 0 0,1 0 1 0 0,-1 0 0 0 0,2 0-1 0 0,0 1 31 0 0,1-1-1 0 0,-1 0 1 0 0,1 0-1 0 0,-1 0 1 0 0,1 0 0 0 0,0 0-1 0 0,0-1 1 0 0,-1 0-1 0 0,5 0 1 0 0,6-1 242 0 0,0 0 0 0 0,-1-1 1 0 0,28-7-1 0 0,-28 4 56 0 0,1 1 0 0 0,0-2 0 0 0,21-11 0 0 0,-30 14-269 0 0,-1 0-1 0 0,1 0 1 0 0,-1 0-1 0 0,0 0 1 0 0,0-1-1 0 0,0 1 1 0 0,0-1-1 0 0,-1 0 0 0 0,0 0 1 0 0,0-1-1 0 0,0 1 1 0 0,0-1-1 0 0,3-6 1 0 0,-6 9-108 0 0,1 0 1 0 0,-1 0-1 0 0,0 0 1 0 0,0 0 0 0 0,0 1-1 0 0,0-1 1 0 0,0 0-1 0 0,0 0 1 0 0,-1 0 0 0 0,1 1-1 0 0,-1-1 1 0 0,1 0 0 0 0,-1 0-1 0 0,0 1 1 0 0,1-1-1 0 0,-1 0 1 0 0,0 1 0 0 0,0-1-1 0 0,0 1 1 0 0,0-1 0 0 0,-1 1-1 0 0,1 0 1 0 0,0-1-1 0 0,0 1 1 0 0,-1 0 0 0 0,1 0-1 0 0,-1 0 1 0 0,1 0-1 0 0,-1 0 1 0 0,0 0 0 0 0,-1-1-1 0 0,-8-3-106 0 0,1 0 0 0 0,-1 0 0 0 0,-15-4 0 0 0,-65-15 152 0 0,82 22 12 0 0,0 1-1 0 0,0 0 0 0 0,1 0 0 0 0,-1 1 1 0 0,0 0-1 0 0,0 1 0 0 0,0 0 0 0 0,-12 3 0 0 0,20-4-17 0 0,-1 0-1 0 0,1 0 0 0 0,0 1 0 0 0,0-1 0 0 0,0 1 0 0 0,0-1 0 0 0,0 1 0 0 0,0-1 0 0 0,0 1 0 0 0,0 0 0 0 0,0-1 0 0 0,0 1 0 0 0,0 0 0 0 0,0 0 0 0 0,0 0 0 0 0,0-1 0 0 0,1 1 0 0 0,-1 0 0 0 0,0 0 0 0 0,1 0 0 0 0,-1 0 0 0 0,0 1 0 0 0,1-1 1 0 0,0 0-1 0 0,-1 2 0 0 0,1-1 18 0 0,0 0 0 0 0,0 0 0 0 0,0 0 0 0 0,1 0 0 0 0,-1 0 0 0 0,1 0 0 0 0,-1 0 0 0 0,1 0 0 0 0,0 0 0 0 0,0 0 0 0 0,0-1 0 0 0,0 1 0 0 0,2 3 0 0 0,4 3 123 0 0,0 0 1 0 0,0 0-1 0 0,1 0 0 0 0,14 9 1 0 0,90 84 160 0 0,-111-101-287 0 0,-1 0 1 0 0,0 0 0 0 0,0 1-1 0 0,1-1 1 0 0,-1 0 0 0 0,0 0-1 0 0,0 0 1 0 0,1 0 0 0 0,-1 1-1 0 0,0-1 1 0 0,0 0 0 0 0,1 0-1 0 0,-1 0 1 0 0,0 0 0 0 0,1 0-1 0 0,-1 0 1 0 0,0 0 0 0 0,1 0-1 0 0,-1 0 1 0 0,0 0 0 0 0,0 0-1 0 0,1 0 1 0 0,-1 0 0 0 0,0 0-1 0 0,1 0 1 0 0,-1 0 0 0 0,0 0-1 0 0,0 0 1 0 0,1-1 0 0 0,-1 1-1 0 0,0 0 1 0 0,0 0 0 0 0,1 0-1 0 0,-1 0 1 0 0,0-1 0 0 0,1 1-1 0 0,4-14 225 0 0,-2-26 12 0 0,-2 31-214 0 0,-1 2 39 0 0,2-51 137 0 0,-2 56-196 0 0,-1-1 0 0 0,1 1 0 0 0,0 0 0 0 0,0 0 0 0 0,-1 0 0 0 0,1 0 0 0 0,-1 0 0 0 0,1 0 0 0 0,-1 0 0 0 0,0 0 0 0 0,0 0 0 0 0,0 0 0 0 0,0 0 1 0 0,0 0-1 0 0,-1 0 0 0 0,1 1 0 0 0,-1-1 0 0 0,1 1 0 0 0,-1-1 0 0 0,1 1 0 0 0,-1-1 0 0 0,-2-1 0 0 0,2 3-23 0 0,1 0 1 0 0,0 0-1 0 0,0 0 1 0 0,0 0-1 0 0,0 0 1 0 0,0 0-1 0 0,-1 0 1 0 0,1 0-1 0 0,0 1 1 0 0,0-1-1 0 0,0 0 0 0 0,0 1 1 0 0,0-1-1 0 0,0 0 1 0 0,0 1-1 0 0,0 0 1 0 0,0-1-1 0 0,0 1 1 0 0,0 0-1 0 0,0-1 1 0 0,0 1-1 0 0,1 0 0 0 0,-1 0 1 0 0,0 0-1 0 0,0-1 1 0 0,1 1-1 0 0,-1 0 1 0 0,1 0-1 0 0,-1 0 1 0 0,1 0-1 0 0,-1 0 1 0 0,1 0-1 0 0,-1 1 1 0 0,1-1-1 0 0,0 0 0 0 0,0 0 1 0 0,-1 1-1 0 0,0 2 6 0 0,0-1 0 0 0,0 1-1 0 0,0 0 1 0 0,1-1 0 0 0,-1 1-1 0 0,1 0 1 0 0,0-1 0 0 0,0 1-1 0 0,0 0 1 0 0,2 6 0 0 0,0-6 52 0 0,0 0 1 0 0,0-1 0 0 0,0 1-1 0 0,1-1 1 0 0,-1 0-1 0 0,1 1 1 0 0,0-1-1 0 0,0 0 1 0 0,0-1 0 0 0,1 1-1 0 0,-1-1 1 0 0,0 1-1 0 0,1-1 1 0 0,7 3 0 0 0,-6-2-51 0 0,0-1 0 0 0,0 0 0 0 0,1 0 0 0 0,-1-1 0 0 0,1 1 0 0 0,0-1 0 0 0,-1 0 0 0 0,1-1 0 0 0,0 1 0 0 0,9-2 0 0 0,-14 1 14 0 0,0 0 0 0 0,-1 0 0 0 0,1 0 1 0 0,0 0-1 0 0,0-1 0 0 0,-1 1 0 0 0,1 0 1 0 0,0-1-1 0 0,-1 1 0 0 0,1 0 0 0 0,0-1 1 0 0,-1 1-1 0 0,1-1 0 0 0,0 1 0 0 0,-1-1 1 0 0,1 1-1 0 0,-1-1 0 0 0,1 0 0 0 0,-1 1 1 0 0,1-1-1 0 0,-1 0 0 0 0,0 1 0 0 0,1-1 1 0 0,-1 0-1 0 0,0 1 0 0 0,1-2 0 0 0,0-25 75 0 0,-3 19-125 0 0,0-1 1 0 0,-1 1-1 0 0,-5-16 0 0 0,6 21 30 0 0,1 1 0 0 0,0-1-1 0 0,-1 1 1 0 0,1-1-1 0 0,-1 1 1 0 0,0 0 0 0 0,0 0-1 0 0,0-1 1 0 0,0 1-1 0 0,0 1 1 0 0,0-1 0 0 0,-1 0-1 0 0,1 0 1 0 0,-1 1-1 0 0,1 0 1 0 0,-1-1-1 0 0,0 1 1 0 0,1 0 0 0 0,-1 0-1 0 0,0 0 1 0 0,0 1-1 0 0,1-1 1 0 0,-1 1 0 0 0,-4-1-1 0 0,6 1 36 0 0,-1 0 1 0 0,1 1-1 0 0,-1-1 0 0 0,1 0 0 0 0,-1 0 0 0 0,1 1 0 0 0,-1-1 0 0 0,1 1 0 0 0,0 0 0 0 0,-1-1 1 0 0,1 1-1 0 0,0 0 0 0 0,0 0 0 0 0,-1 0 0 0 0,1 0 0 0 0,0 0 0 0 0,0 0 0 0 0,-2 2 1 0 0,2-1 35 0 0,0 0 0 0 0,0 0 0 0 0,0 1 0 0 0,0-1 0 0 0,0 0 0 0 0,0 1 0 0 0,1-1 0 0 0,-1 1 0 0 0,1-1 0 0 0,-1 1 1 0 0,1-1-1 0 0,0 1 0 0 0,0-1 0 0 0,1 5 0 0 0,-1-2 56 0 0,1 0-1 0 0,0-1 1 0 0,-1 1-1 0 0,2 0 1 0 0,-1-1-1 0 0,1 1 1 0 0,-1-1-1 0 0,1 0 1 0 0,0 1 0 0 0,4 5-1 0 0,-5-9-102 0 0,0 0-1 0 0,1 1 0 0 0,-1-1 1 0 0,0 0-1 0 0,1 0 0 0 0,-1 0 1 0 0,0 0-1 0 0,1 0 0 0 0,-1 0 1 0 0,1 0-1 0 0,-1-1 0 0 0,1 1 1 0 0,0 0-1 0 0,-1-1 1 0 0,1 1-1 0 0,0-1 0 0 0,-1 0 1 0 0,1 0-1 0 0,0 1 0 0 0,0-1 1 0 0,-1 0-1 0 0,1 0 0 0 0,0-1 1 0 0,0 1-1 0 0,-1 0 1 0 0,1 0-1 0 0,0-1 0 0 0,-1 1 1 0 0,1-1-1 0 0,2-1 0 0 0,12-4 45 0 0,0-1 0 0 0,0 0-1 0 0,-1-1 1 0 0,0-1 0 0 0,0 0 0 0 0,14-13-1 0 0,-29 22-62 0 0,1-1-1 0 0,-1 1 1 0 0,1-1-1 0 0,-1 1 0 0 0,1-1 1 0 0,-1 0-1 0 0,0 1 0 0 0,1-1 1 0 0,-1 1-1 0 0,0-1 1 0 0,0 0-1 0 0,0 1 0 0 0,1-1 1 0 0,-1 0-1 0 0,0 1 1 0 0,0-1-1 0 0,0 0 0 0 0,0 1 1 0 0,0-1-1 0 0,0 0 1 0 0,0 1-1 0 0,0-1 0 0 0,0 0 1 0 0,0 1-1 0 0,-1-1 0 0 0,1 0 1 0 0,0 1-1 0 0,0-1 1 0 0,-1 0-1 0 0,0 0 0 0 0,0-1-20 0 0,-1 0 0 0 0,1-1-1 0 0,-1 2 1 0 0,0-1-1 0 0,0 0 1 0 0,0 0 0 0 0,0 1-1 0 0,-4-4 1 0 0,3 3-19 0 0,0 1 1 0 0,0-1-1 0 0,0 0 1 0 0,0 1-1 0 0,0 0 1 0 0,0 0-1 0 0,-1 0 1 0 0,1 0-1 0 0,0 0 1 0 0,-1 0-1 0 0,1 1 1 0 0,0 0-1 0 0,-1-1 1 0 0,-3 2-1 0 0,7-1 27 0 0,-1 0 0 0 0,1 0-1 0 0,0 0 1 0 0,-1 0-1 0 0,1 0 1 0 0,0 0-1 0 0,0 1 1 0 0,-1-1 0 0 0,1 0-1 0 0,0 0 1 0 0,0 0-1 0 0,-1 0 1 0 0,1 1-1 0 0,0-1 1 0 0,0 0-1 0 0,0 0 1 0 0,-1 1 0 0 0,1-1-1 0 0,0 0 1 0 0,0 0-1 0 0,0 1 1 0 0,0-1-1 0 0,0 0 1 0 0,0 0-1 0 0,0 1 1 0 0,-1-1 0 0 0,1 0-1 0 0,0 1 1 0 0,0-1-1 0 0,0 0 1 0 0,0 0-1 0 0,0 1 1 0 0,0-1 0 0 0,0 0-1 0 0,0 1 1 0 0,0-1-1 0 0,1 1 1 0 0,8 11-1146 0 0,16 6-2278 0 0,16-2-1572 0 0,-11-12-1096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54.553"/>
    </inkml:context>
    <inkml:brush xml:id="br0">
      <inkml:brushProperty name="width" value="0.05" units="cm"/>
      <inkml:brushProperty name="height" value="0.05" units="cm"/>
      <inkml:brushProperty name="color" value="#E71224"/>
    </inkml:brush>
  </inkml:definitions>
  <inkml:trace contextRef="#ctx0" brushRef="#br0">225 52 2977 0 0,'20'-16'4746'0'0,"-24"-4"-725"0"0,4 19-3988 0 0,-1 0 0 0 0,0 0 0 0 0,1 0 0 0 0,-1 0 0 0 0,0 0 0 0 0,0 0 1 0 0,0 0-1 0 0,1 0 0 0 0,-1 1 0 0 0,0-1 0 0 0,0 0 0 0 0,0 1 0 0 0,0-1 0 0 0,0 0 0 0 0,-1 1 0 0 0,1-1 0 0 0,0 1 1 0 0,0 0-1 0 0,0-1 0 0 0,0 1 0 0 0,0 0 0 0 0,-1 0 0 0 0,1 0 0 0 0,0 0 0 0 0,0 0 0 0 0,-2 0 0 0 0,-3 1 168 0 0,0 0-1 0 0,0 0 1 0 0,0 1 0 0 0,1-1-1 0 0,-1 1 1 0 0,0 1-1 0 0,1-1 1 0 0,0 1-1 0 0,0 0 1 0 0,-10 7 0 0 0,2-1-191 0 0,1 1 0 0 0,-22 22 0 0 0,24-20 15 0 0,1 1 0 0 0,0 0 0 0 0,1 0 0 0 0,1 1 0 0 0,0 0 0 0 0,0 0 1 0 0,2 1-1 0 0,-1 0 0 0 0,2 0 0 0 0,-5 30 0 0 0,8-43-21 0 0,1 0 1 0 0,0 0-1 0 0,0 0 1 0 0,0 1 0 0 0,0-1-1 0 0,0 0 1 0 0,1 0-1 0 0,-1 0 1 0 0,1 0-1 0 0,-1 0 1 0 0,1 1-1 0 0,0-1 1 0 0,0 0-1 0 0,0-1 1 0 0,0 1-1 0 0,0 0 1 0 0,0 0-1 0 0,0 0 1 0 0,1 0-1 0 0,-1-1 1 0 0,0 1 0 0 0,4 1-1 0 0,-2 0-19 0 0,1-1 0 0 0,0 0-1 0 0,0 0 1 0 0,0 0 0 0 0,1 0 0 0 0,-1-1 0 0 0,0 1-1 0 0,1-1 1 0 0,-1 0 0 0 0,7 0 0 0 0,6 0-63 0 0,1-1 1 0 0,-1 0 0 0 0,1-2 0 0 0,27-4-1 0 0,-38 3 91 0 0,1 1 0 0 0,-1-1-1 0 0,0 0 1 0 0,0 0-1 0 0,0-1 1 0 0,-1 0-1 0 0,1 0 1 0 0,-1 0-1 0 0,0-1 1 0 0,0 0-1 0 0,7-8 1 0 0,-5 4-25 0 0,1-1 0 0 0,-2 0 0 0 0,1 0 0 0 0,-1-1 0 0 0,-1 0 0 0 0,6-13 0 0 0,-10 21-8 0 0,-1 0 1 0 0,0 0-1 0 0,0 0 0 0 0,0 0 1 0 0,0-1-1 0 0,0 1 0 0 0,-1 0 1 0 0,1 0-1 0 0,-1-1 0 0 0,0 1 1 0 0,0 0-1 0 0,0-1 0 0 0,-1 1 1 0 0,1 0-1 0 0,-1-1 0 0 0,0 1 1 0 0,0 0-1 0 0,0 0 0 0 0,0 0 1 0 0,0 0-1 0 0,-1 0 0 0 0,1 0 1 0 0,-1 0-1 0 0,0 0 0 0 0,0 0 1 0 0,-4-4-1 0 0,-1 2 0 0 0,1-1 1 0 0,0 2-1 0 0,-1-1 0 0 0,0 1 0 0 0,0 0 1 0 0,-1 0-1 0 0,1 1 0 0 0,-1 0 0 0 0,1 0 1 0 0,-10-2-1 0 0,-22-7-1971 0 0,15 0-3565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1.644"/>
    </inkml:context>
    <inkml:brush xml:id="br0">
      <inkml:brushProperty name="width" value="0.05" units="cm"/>
      <inkml:brushProperty name="height" value="0.05" units="cm"/>
      <inkml:brushProperty name="color" value="#E71224"/>
    </inkml:brush>
  </inkml:definitions>
  <inkml:trace contextRef="#ctx0" brushRef="#br0">8 14 11146 0 0,'3'-1'323'0'0,"-1"-1"0"0"0,1 0 0 0 0,0 1 0 0 0,-1-1 0 0 0,1 1 0 0 0,0 0-1 0 0,0 0 1 0 0,0 0 0 0 0,5 0 0 0 0,-7 1-310 0 0,1 0-1 0 0,0 1 1 0 0,-1-1 0 0 0,1 1-1 0 0,-1-1 1 0 0,1 1-1 0 0,-1-1 1 0 0,1 1 0 0 0,-1 0-1 0 0,0 0 1 0 0,1 0 0 0 0,-1 0-1 0 0,0 0 1 0 0,0 0 0 0 0,0 0-1 0 0,1 0 1 0 0,-1 1-1 0 0,1 1 1 0 0,83 85 1236 0 0,-2-3-978 0 0,-79-80-254 0 0,1 0-1 0 0,-2 1 1 0 0,1 0-1 0 0,-1-1 1 0 0,1 1-1 0 0,-2 1 1 0 0,1-1-1 0 0,-1 0 1 0 0,0 1-1 0 0,0-1 1 0 0,0 1-1 0 0,-1-1 0 0 0,0 1 1 0 0,-1 0-1 0 0,1 0 1 0 0,-1-1-1 0 0,-1 1 1 0 0,1 0-1 0 0,-1-1 1 0 0,0 1-1 0 0,-3 7 1 0 0,1-2 9 0 0,-2-1 0 0 0,0 1 0 0 0,0-1 0 0 0,-1 0 0 0 0,0 0 0 0 0,-1-1 0 0 0,0 0 0 0 0,-1 0 0 0 0,0-1 0 0 0,-16 15 0 0 0,-2-3 74 0 0,-32 21 0 0 0,35-26-264 0 0,0 1 0 0 0,-24 23 0 0 0,47-40 100 0 0,-1 1 1 0 0,1-1 0 0 0,0 0 0 0 0,-1 0 0 0 0,1 0 0 0 0,0 0 0 0 0,-1 0 0 0 0,1 1 0 0 0,0-1 0 0 0,0 0 0 0 0,-1 0 0 0 0,1 1 0 0 0,0-1 0 0 0,0 0 0 0 0,-1 0-1 0 0,1 1 1 0 0,0-1 0 0 0,0 0 0 0 0,0 1 0 0 0,0-1 0 0 0,-1 0 0 0 0,1 1 0 0 0,0-1 0 0 0,0 0 0 0 0,0 1 0 0 0,0-1 0 0 0,0 0 0 0 0,0 1 0 0 0,0-1 0 0 0,0 0-1 0 0,0 1 1 0 0,0-1 0 0 0,0 0 0 0 0,0 1 0 0 0,0-1 0 0 0,0 0 0 0 0,0 1 0 0 0,1-1 0 0 0,-1 0 0 0 0,0 1 0 0 0,0-1 0 0 0,0 0 0 0 0,0 1 0 0 0,1-1 0 0 0,-1 0 0 0 0,0 0-1 0 0,0 1 1 0 0,0-1 0 0 0,1 0 0 0 0,-1 0 0 0 0,0 1 0 0 0,1-1 0 0 0,-1 0 0 0 0,0 0 0 0 0,1 0 0 0 0,-1 0 0 0 0,0 1 0 0 0,0-1 0 0 0,1 0 0 0 0,-1 0 0 0 0,0 0-1 0 0,1 0 1 0 0,-1 0 0 0 0,1 0 0 0 0,-1 0 0 0 0,0 0 0 0 0,1 0 0 0 0,-1 0 0 0 0,1 0 0 0 0,27-1-4269 0 0,-27 1 4173 0 0,14-1-5066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4.837"/>
    </inkml:context>
    <inkml:brush xml:id="br0">
      <inkml:brushProperty name="width" value="0.05" units="cm"/>
      <inkml:brushProperty name="height" value="0.05" units="cm"/>
      <inkml:brushProperty name="color" value="#E71224"/>
    </inkml:brush>
  </inkml:definitions>
  <inkml:trace contextRef="#ctx0" brushRef="#br0">7 3 8 0 0,'-2'-1'0'0'0,"1"1"0"0"0,-2 0 0 0 0,2 0 0 0 0,1-2 0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6.328"/>
    </inkml:context>
    <inkml:brush xml:id="br0">
      <inkml:brushProperty name="width" value="0.05" units="cm"/>
      <inkml:brushProperty name="height" value="0.05" units="cm"/>
      <inkml:brushProperty name="color" value="#E71224"/>
    </inkml:brush>
  </inkml:definitions>
  <inkml:trace contextRef="#ctx0" brushRef="#br0">0 2097 4049 0 0,'1'1'221'0'0,"1"0"-1"0"0,-1 0 1 0 0,0 0 0 0 0,1 0-1 0 0,-1 0 1 0 0,1 0 0 0 0,-1 0-1 0 0,1 0 1 0 0,-1-1 0 0 0,1 1-1 0 0,0 0 1 0 0,-1-1 0 0 0,1 1-1 0 0,0-1 1 0 0,2 0 0 0 0,9 0-286 0 0,-13 0 89 0 0,1 0 0 0 0,-1-1 0 0 0,0 1 0 0 0,0 0 0 0 0,0 0 0 0 0,0-1 1 0 0,0 1-1 0 0,0 0 0 0 0,0 0 0 0 0,0-1 0 0 0,0 1 0 0 0,0 0 0 0 0,0-1 0 0 0,0 1 0 0 0,0 0 0 0 0,0 0 1 0 0,0-1-1 0 0,0 1 0 0 0,0 0 0 0 0,0-1 0 0 0,0 1 0 0 0,0 0 0 0 0,0 0 0 0 0,0-1 0 0 0,0 1 1 0 0,-1 0-1 0 0,1 0 0 0 0,0-1 0 0 0,0 1 0 0 0,0 0 0 0 0,0 0 0 0 0,-1 0 0 0 0,1-1 0 0 0,0 1 0 0 0,0 0 1 0 0,-1 0-1 0 0,1 0 0 0 0,0 0 0 0 0,0-1 0 0 0,-1 1 0 0 0,1 0 0 0 0,0 0 11 0 0,-1 0 1 0 0,1 0-1 0 0,0 0 0 0 0,0 0 0 0 0,0-1 0 0 0,0 1 1 0 0,-1 0-1 0 0,1 0 0 0 0,0 0 0 0 0,0 0 1 0 0,0 0-1 0 0,0-1 0 0 0,0 1 0 0 0,0 0 0 0 0,-1 0 1 0 0,1 0-1 0 0,0-1 0 0 0,0 1 0 0 0,0 0 0 0 0,0 0 1 0 0,0 0-1 0 0,0-1 0 0 0,0 1 0 0 0,0 0 1 0 0,0 0-1 0 0,0 0 0 0 0,0-1 0 0 0,0 1 0 0 0,0 0 1 0 0,0 0-1 0 0,0 0 0 0 0,0-1 0 0 0,0 1 0 0 0,0 0 1 0 0,0 0-1 0 0,0 0 0 0 0,1-1 0 0 0,-1 1 1 0 0,0 0-1 0 0,0 0 0 0 0,0 0 0 0 0,0 0 0 0 0,0-1 1 0 0,0 1-1 0 0,1 0 0 0 0,-1 0 0 0 0,0 0 1 0 0,13-5 634 0 0,1 0-474 0 0,-14 5-190 0 0,0 0 0 0 0,0 0 0 0 0,0 0 1 0 0,0-1-1 0 0,1 1 0 0 0,-1 0 0 0 0,0 0 0 0 0,0 0 0 0 0,0 0 0 0 0,0-1 0 0 0,0 1 0 0 0,0 0 0 0 0,1 0 0 0 0,-1-1 0 0 0,0 1 0 0 0,0 0 0 0 0,0 0 0 0 0,0 0 0 0 0,0-1 0 0 0,0 1 1 0 0,0 0-1 0 0,0 0 0 0 0,0-1 0 0 0,0 1 0 0 0,0 0 0 0 0,0 0 0 0 0,0-1 0 0 0,0 1 0 0 0,0 0 0 0 0,-1 0 0 0 0,1 0 0 0 0,0-1 0 0 0,0 1 0 0 0,0 0 0 0 0,0 0 0 0 0,0 0 1 0 0,0-1-1 0 0,-1 1 0 0 0,1 0 0 0 0,0 0 0 0 0,0 0 0 0 0,0 0 0 0 0,0-1 0 0 0,-1 1 0 0 0,1 0 0 0 0,0 0 0 0 0,5 7 24 0 0,-3-4 12 0 0,-1-1 0 0 0,1 0-1 0 0,0 0 1 0 0,0 0-1 0 0,0 0 1 0 0,0 0 0 0 0,0 0-1 0 0,0 0 1 0 0,0-1 0 0 0,3 2-1 0 0,-3-2 80 0 0,-1 0 0 0 0,0 0 0 0 0,1-1 1 0 0,-1 1-1 0 0,1 0 0 0 0,-1-1 0 0 0,1 1 0 0 0,-1-1 0 0 0,1 0 0 0 0,0 0 0 0 0,-1 1 0 0 0,1-1 0 0 0,-1 0 0 0 0,1 0 0 0 0,-1-1 1 0 0,1 1-1 0 0,0 0 0 0 0,-1 0 0 0 0,1-1 0 0 0,-1 1 0 0 0,1-1 0 0 0,-1 1 0 0 0,1-1 0 0 0,-1 0 0 0 0,0 1 0 0 0,1-1 0 0 0,-1 0 1 0 0,2-2 475 0 0,-3 5-559 0 0,1-1 1 0 0,-1 0-1 0 0,0 0 1 0 0,0 1-1 0 0,1-1 1 0 0,-1 0-1 0 0,1 0 0 0 0,-1 1 1 0 0,1-1-1 0 0,-1 0 1 0 0,1 0-1 0 0,0 0 1 0 0,0 0-1 0 0,0 0 1 0 0,1 1-1 0 0,2-2 785 0 0,-7-16 46 0 0,-1-2-606 0 0,1 0 0 0 0,0-1 0 0 0,1 0 1 0 0,1 0-1 0 0,1 1 0 0 0,3-23 0 0 0,-1-16-23 0 0,1-4-141 0 0,22-121 1 0 0,3-28-141 0 0,-25 129-56 0 0,-8-96 0 0 0,-19-148-26 0 0,16 235-110 0 0,4 45 129 0 0,1-64 1 0 0,4 39-166 0 0,-9-73 0 0 0,8 95-18 0 0,9-22 94 0 0,-3 29 191 0 0,1-78-134 0 0,-8 113 121 0 0,1 1 1 0 0,-1 0-1 0 0,0 0 1 0 0,-1-1-1 0 0,1 1 1 0 0,-1 0-1 0 0,0 1 1 0 0,0-1 0 0 0,-4-6-1 0 0,3 7-91 0 0,1-1-1 0 0,0 1 1 0 0,0-1-1 0 0,0 0 1 0 0,0 0-1 0 0,1 0 1 0 0,0 0-1 0 0,0 0 1 0 0,0-6-1 0 0,-3 0-88 0 0,-3 17-382 0 0,-3 21-30 0 0,10-24 618 0 0,0 1-1 0 0,0-1 1 0 0,1 1-1 0 0,-1-1 0 0 0,1 0 1 0 0,0 0-1 0 0,0 1 1 0 0,0-1-1 0 0,0 0 1 0 0,0 0-1 0 0,1 0 1 0 0,-1 0-1 0 0,1 0 1 0 0,0 0-1 0 0,0-1 1 0 0,0 1-1 0 0,0 0 1 0 0,1-1-1 0 0,-1 0 1 0 0,1 1-1 0 0,-1-1 1 0 0,1 0-1 0 0,0 0 1 0 0,0-1-1 0 0,0 1 1 0 0,0-1-1 0 0,0 1 1 0 0,0-1-1 0 0,0 0 1 0 0,0 0-1 0 0,0 0 1 0 0,1-1-1 0 0,-1 1 1 0 0,0-1-1 0 0,1 1 1 0 0,-1-1-1 0 0,1 0 1 0 0,-1-1-1 0 0,0 1 1 0 0,1-1-1 0 0,-1 1 1 0 0,0-1-1 0 0,6-2 0 0 0,-4 1 19 0 0,-1 0 0 0 0,1 0-1 0 0,-1 0 1 0 0,0-1 0 0 0,0 1-1 0 0,0-1 1 0 0,0 0-1 0 0,0 0 1 0 0,-1-1 0 0 0,6-6-1 0 0,-8 9-23 0 0,0 0 0 0 0,-1 0-1 0 0,1 0 1 0 0,-1 0-1 0 0,1 0 1 0 0,0 0 0 0 0,-1 0-1 0 0,0-1 1 0 0,1 1 0 0 0,-1 0-1 0 0,0 0 1 0 0,0 0-1 0 0,1-1 1 0 0,-1 1 0 0 0,0 0-1 0 0,0 0 1 0 0,0-1 0 0 0,-1-1-1 0 0,0 1-21 0 0,1 1 0 0 0,-1-1-1 0 0,0 1 1 0 0,0 0 0 0 0,0-1 0 0 0,0 1-1 0 0,0 0 1 0 0,0 0 0 0 0,-1 0 0 0 0,1 0-1 0 0,0 0 1 0 0,0 0 0 0 0,-1 0-1 0 0,1 0 1 0 0,-1 0 0 0 0,1 1 0 0 0,-1-1-1 0 0,-2 0 1 0 0,3 0 0 0 0,0 1 0 0 0,0-1 0 0 0,0 1 0 0 0,0 0 0 0 0,0-1 0 0 0,0 1 0 0 0,0 0 0 0 0,0 0 0 0 0,0 0 0 0 0,0 0-1 0 0,0 0 1 0 0,0 0 0 0 0,0 0 0 0 0,0 0 0 0 0,0 1 0 0 0,0-1 0 0 0,0 0 0 0 0,0 0 0 0 0,0 1 0 0 0,0-1 0 0 0,0 1 0 0 0,0-1 0 0 0,0 1 0 0 0,0-1 0 0 0,0 1-1 0 0,-1 1 1 0 0,1 0-10 0 0,-1 0-1 0 0,1 0 1 0 0,-1 0-1 0 0,1 1 1 0 0,0-1-1 0 0,0 0 1 0 0,0 1-1 0 0,0-1 1 0 0,0 1-1 0 0,-1 4 0 0 0,1-2 71 0 0,1 1 0 0 0,-1-1 0 0 0,1 1 0 0 0,0 0 0 0 0,0-1 0 0 0,0 1 0 0 0,1-1 0 0 0,0 1 0 0 0,0-1 0 0 0,2 8 0 0 0,-1-11-7 0 0,-1-1 0 0 0,0 1 0 0 0,1-1 0 0 0,-1 0 0 0 0,1 0 0 0 0,-1 1 0 0 0,1-1 0 0 0,-1 0 0 0 0,1 0 0 0 0,0-1 0 0 0,0 1 0 0 0,0 0 0 0 0,-1-1 0 0 0,1 1 0 0 0,0-1 0 0 0,0 1 0 0 0,0-1 0 0 0,0 0 0 0 0,0 0 0 0 0,0 0 0 0 0,0 0 0 0 0,0 0 0 0 0,-1 0 0 0 0,1-1 0 0 0,0 1 0 0 0,4-2 0 0 0,-1 1 6 0 0,-1 0 0 0 0,1 0 0 0 0,0 0 0 0 0,-1-1 0 0 0,1 0 0 0 0,-1 0 0 0 0,1-1 0 0 0,-1 1-1 0 0,7-6 1 0 0,-11 8-75 0 0,1-1 0 0 0,-1 1-1 0 0,0 0 1 0 0,0-1-1 0 0,0 1 1 0 0,0 0 0 0 0,0-1-1 0 0,0 1 1 0 0,0-1 0 0 0,0 1-1 0 0,0 0 1 0 0,0-1-1 0 0,0 1 1 0 0,0 0 0 0 0,0-1-1 0 0,0 1 1 0 0,0 0 0 0 0,0-1-1 0 0,0 1 1 0 0,0 0-1 0 0,-1-1 1 0 0,1 1 0 0 0,0 0-1 0 0,0-1 1 0 0,0 1-1 0 0,-1 0 1 0 0,1-1 0 0 0,0 1-1 0 0,0 0 1 0 0,-1 0 0 0 0,1-1-1 0 0,0 1 1 0 0,0 0-1 0 0,-1 0 1 0 0,1 0 0 0 0,0-1-1 0 0,-1 1 1 0 0,0 0-1 0 0,-14-6-7481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7.716"/>
    </inkml:context>
    <inkml:brush xml:id="br0">
      <inkml:brushProperty name="width" value="0.05" units="cm"/>
      <inkml:brushProperty name="height" value="0.05" units="cm"/>
      <inkml:brushProperty name="color" value="#E71224"/>
    </inkml:brush>
  </inkml:definitions>
  <inkml:trace contextRef="#ctx0" brushRef="#br0">0 187 944 0 0,'24'-25'3281'0'0,"-21"23"-2951"0"0,0-1-1 0 0,0 0 1 0 0,0 0-1 0 0,0 0 1 0 0,-1 0 0 0 0,5-7-1 0 0,-6 8-311 0 0,-1 1 0 0 0,1-1 0 0 0,-1 1 0 0 0,0-1 0 0 0,1 0 0 0 0,-1 1 0 0 0,0-1 1 0 0,0 0-1 0 0,0 1 0 0 0,0-1 0 0 0,0 0 0 0 0,0 1 0 0 0,-1-1 0 0 0,1 0 0 0 0,-1 1 0 0 0,1-1 0 0 0,-1 1 0 0 0,1-1 0 0 0,-1 0 0 0 0,0 1 0 0 0,-1-3 0 0 0,-4-5-40 0 0,-8-20 536 0 0,14 28-416 0 0,0 0 0 0 0,-1 0 0 0 0,1 0 0 0 0,0-1 0 0 0,0 1 0 0 0,0 0 0 0 0,0 0 0 0 0,0 0 0 0 0,0 0 0 0 0,0-1-1 0 0,1 1 1 0 0,-1 0 0 0 0,0 0 0 0 0,1 0 0 0 0,-1 0 0 0 0,1 0 0 0 0,-1 0 0 0 0,1 0 0 0 0,-1 0 0 0 0,1 0 0 0 0,0 0 0 0 0,-1 0 0 0 0,3-1-1 0 0,11-20 2000 0 0,-6 13-532 0 0,-6 31-1218 0 0,0 23-539 0 0,9 52 0 0 0,1-2 159 0 0,-5-35-1473 0 0,4 0 0 0 0,22 71 0 0 0,-10-41-1150 0 0,-19-70-2189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8.472"/>
    </inkml:context>
    <inkml:brush xml:id="br0">
      <inkml:brushProperty name="width" value="0.05" units="cm"/>
      <inkml:brushProperty name="height" value="0.05" units="cm"/>
      <inkml:brushProperty name="color" value="#E71224"/>
    </inkml:brush>
  </inkml:definitions>
  <inkml:trace contextRef="#ctx0" brushRef="#br0">122 23 5857 0 0,'3'-19'2315'0'0,"-2"16"63"0"0,-8 11-616 0 0,3-3-1534 0 0,-2 5-160 0 0,0 0-1 0 0,1 1 1 0 0,0 0 0 0 0,1 0-1 0 0,0 0 1 0 0,1 0-1 0 0,0 0 1 0 0,-2 20 0 0 0,-5 15-172 0 0,-9 21-51 0 0,7-28 162 0 0,2 0 0 0 0,1 1 0 0 0,-4 49-1 0 0,12-84-86 0 0,1 0-1 0 0,0-1 1 0 0,0 1-1 0 0,1-1 1 0 0,-1 1-1 0 0,1-1 1 0 0,0 1-1 0 0,0-1 1 0 0,0 1-1 0 0,1-1 0 0 0,0 0 1 0 0,3 7-1 0 0,-4-9 30 0 0,1 0 0 0 0,0 0 0 0 0,0 0 0 0 0,0 0 0 0 0,0 0-1 0 0,0-1 1 0 0,1 1 0 0 0,-1 0 0 0 0,1-1 0 0 0,-1 0 0 0 0,1 0 0 0 0,-1 0-1 0 0,1 0 1 0 0,-1 0 0 0 0,1 0 0 0 0,0-1 0 0 0,0 1 0 0 0,-1-1-1 0 0,1 1 1 0 0,0-1 0 0 0,4-1 0 0 0,6 1-62 0 0,0 0 0 0 0,0-2 0 0 0,0 0 0 0 0,0 0 0 0 0,17-6 0 0 0,-18 4-588 0 0,-1-1 0 0 0,1-1 1 0 0,-1 1-1 0 0,0-2 0 0 0,16-12 1 0 0,-15 10-4131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8.887"/>
    </inkml:context>
    <inkml:brush xml:id="br0">
      <inkml:brushProperty name="width" value="0.05" units="cm"/>
      <inkml:brushProperty name="height" value="0.05" units="cm"/>
      <inkml:brushProperty name="color" value="#E71224"/>
    </inkml:brush>
  </inkml:definitions>
  <inkml:trace contextRef="#ctx0" brushRef="#br0">507 107 10210 0 0,'1'-1'7'0'0,"-1"0"-1"0"0,1 0 0 0 0,-1 0 1 0 0,0 0-1 0 0,1 0 1 0 0,-1 0-1 0 0,0 0 1 0 0,0 0-1 0 0,0 0 0 0 0,0 0 1 0 0,0 0-1 0 0,0 0 1 0 0,0 0-1 0 0,0-1 1 0 0,0 1-1 0 0,0 0 1 0 0,-1 0-1 0 0,1 0 0 0 0,0 0 1 0 0,-1 0-1 0 0,1 0 1 0 0,-1 0-1 0 0,1 0 1 0 0,-2-1-1 0 0,0-1-148 0 0,0 1-1 0 0,-1 0 1 0 0,1 0 0 0 0,0-1 0 0 0,-1 1-1 0 0,0 1 1 0 0,1-1 0 0 0,-6-2 0 0 0,-4-1 197 0 0,0 0 0 0 0,0 1 0 0 0,-17-4 0 0 0,-35-5 2298 0 0,-70-6 0 0 0,90 16-2442 0 0,0 1 1 0 0,-68 8-1 0 0,98-1-2506 0 0,14-5 2502 0 0,0 0 0 0 0,0 1 1 0 0,0-1-1 0 0,0 0 0 0 0,-1 0 0 0 0,1 1 0 0 0,0-1 0 0 0,0 0 1 0 0,0 0-1 0 0,0 1 0 0 0,0-1 0 0 0,0 0 0 0 0,0 0 0 0 0,0 1 1 0 0,0-1-1 0 0,0 0 0 0 0,0 0 0 0 0,0 1 0 0 0,0-1 0 0 0,0 0 1 0 0,0 1-1 0 0,1-1 0 0 0,-1 0 0 0 0,0 0 0 0 0,0 0 0 0 0,0 1 1 0 0,0-1-1 0 0,0 0 0 0 0,0 0 0 0 0,1 0 0 0 0,-1 1 0 0 0,0-1 1 0 0,0 0-1 0 0,0 0 0 0 0,1 0 0 0 0,-1 1 0 0 0,0-1 0 0 0,0 0 1 0 0,1 0-1 0 0,-1 0 0 0 0,0 0 0 0 0,0 0 0 0 0,1 0 0 0 0,-1 0 1 0 0,0 0-1 0 0,0 0 0 0 0,1 0 0 0 0,-1 0 0 0 0,0 0 1 0 0,0 0-1 0 0,1 0 0 0 0,-1 0 0 0 0,8 3-4927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9.274"/>
    </inkml:context>
    <inkml:brush xml:id="br0">
      <inkml:brushProperty name="width" value="0.05" units="cm"/>
      <inkml:brushProperty name="height" value="0.05" units="cm"/>
      <inkml:brushProperty name="color" value="#E71224"/>
    </inkml:brush>
  </inkml:definitions>
  <inkml:trace contextRef="#ctx0" brushRef="#br0">318 31 7506 0 0,'0'-7'5102'0'0,"1"3"-4004"0"0,-11 2-713 0 0,-245-13-612 0 0,250 15 89 0 0,-3-1-506 0 0,1 0 0 0 0,0 1-1 0 0,0 0 1 0 0,-13 1 0 0 0,21-1 610 0 0,-1 0-1 0 0,0 0 1 0 0,0 0-1 0 0,0 0 1 0 0,0 0 0 0 0,0 0-1 0 0,0 0 1 0 0,0 0 0 0 0,0 0-1 0 0,0 1 1 0 0,0-1 0 0 0,0 0-1 0 0,0 0 1 0 0,0 0-1 0 0,0 0 1 0 0,0 0 0 0 0,0 0-1 0 0,0 0 1 0 0,0 0 0 0 0,1 0-1 0 0,-1 0 1 0 0,0 0 0 0 0,0 0-1 0 0,0 0 1 0 0,0 0-1 0 0,0 0 1 0 0,0 0 0 0 0,0 1-1 0 0,0-1 1 0 0,0 0 0 0 0,0 0-1 0 0,0 0 1 0 0,0 0 0 0 0,0 0-1 0 0,0 0 1 0 0,0 0-1 0 0,0 0 1 0 0,0 0 0 0 0,0 0-1 0 0,0 0 1 0 0,0 0 0 0 0,-1 0-1 0 0,1 1 1 0 0,0-1 0 0 0,0 0-1 0 0,0 0 1 0 0,0 0-1 0 0,0 0 1 0 0,0 0 0 0 0,0 0-1 0 0,0 0 1 0 0,0 0 0 0 0,0 0-1 0 0,0 0 1 0 0,0 0 0 0 0,0 0-1 0 0,0 0 1 0 0,0 0-1 0 0,0 0 1 0 0,0 0 0 0 0,-1 0-1 0 0,1 0 1 0 0,0 0 0 0 0,0 0-1 0 0,10 5-781 0 0,10 2 495 0 0,41-4-1779 0 0,-50-3 237 0 0,11 0-1300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49.712"/>
    </inkml:context>
    <inkml:brush xml:id="br0">
      <inkml:brushProperty name="width" value="0.05" units="cm"/>
      <inkml:brushProperty name="height" value="0.05" units="cm"/>
      <inkml:brushProperty name="color" value="#E71224"/>
    </inkml:brush>
  </inkml:definitions>
  <inkml:trace contextRef="#ctx0" brushRef="#br0">245 113 5297 0 0,'5'-10'3985'0'0,"-3"8"-3500"0"0,-1 0 1 0 0,0 0-1 0 0,0-1 0 0 0,0 1 0 0 0,0-1 0 0 0,0 1 0 0 0,0-1 0 0 0,0 1 0 0 0,-1-1 1 0 0,1-2-1 0 0,-2 4-483 0 0,1 0 0 0 0,0 0 0 0 0,-1 0 0 0 0,0 0 0 0 0,1 0 0 0 0,-1 0 0 0 0,1 0 0 0 0,-1 0 0 0 0,0 0 1 0 0,0 0-1 0 0,1 1 0 0 0,-1-1 0 0 0,0 0 0 0 0,0 1 0 0 0,0-1 0 0 0,0 0 0 0 0,0 1 0 0 0,0-1 0 0 0,0 1 0 0 0,0 0 0 0 0,0-1 1 0 0,0 1-1 0 0,0 0 0 0 0,-1-1 0 0 0,1 1 0 0 0,0 0 0 0 0,0 0 0 0 0,-2 0 0 0 0,-82-8 77 0 0,65 7-240 0 0,0-1 0 0 0,0 0-1 0 0,0-1 1 0 0,-33-11 0 0 0,52 14-90 0 0,0 0-1 0 0,0-1 0 0 0,1 1 0 0 0,-1 0 1 0 0,0-1-1 0 0,0 1 0 0 0,1 0 1 0 0,-1-1-1 0 0,0 1 0 0 0,1-1 1 0 0,-1 1-1 0 0,0-1 0 0 0,1 1 0 0 0,-1-1 1 0 0,1 0-1 0 0,-1 1 0 0 0,1-1 1 0 0,-1 0-1 0 0,1 1 0 0 0,0-1 0 0 0,-1 0 1 0 0,1 0-1 0 0,0 1 0 0 0,-1-1 1 0 0,1 0-1 0 0,0 0 0 0 0,0 1 0 0 0,0-1 1 0 0,0 0-1 0 0,0-1 0 0 0</inkml:trace>
  <inkml:trace contextRef="#ctx0" brushRef="#br0" timeOffset="1">771 44 11402 0 0,'0'-8'5069'0'0,"-1"-18"-3385"0"0,1 26-1706 0 0,0 0 0 0 0,0-1 1 0 0,0 1-1 0 0,-1-1 0 0 0,1 1 0 0 0,0 0 0 0 0,0-1 0 0 0,0 1 0 0 0,0-1 1 0 0,0 1-1 0 0,0 0 0 0 0,-1-1 0 0 0,1 1 0 0 0,0 0 0 0 0,0-1 1 0 0,-1 1-1 0 0,1 0 0 0 0,0-1 0 0 0,0 1 0 0 0,-1 0 0 0 0,1-1 1 0 0,0 1-1 0 0,-1 0 0 0 0,1 0 0 0 0,0 0 0 0 0,-1-1 0 0 0,1 1 1 0 0,-1 0-1 0 0,1 0 0 0 0,0 0 0 0 0,-1 0 0 0 0,1 0 0 0 0,-1 0 1 0 0,1 0-1 0 0,0-1 0 0 0,-1 1 0 0 0,1 0 0 0 0,-1 0 0 0 0,1 1 1 0 0,0-1-1 0 0,-1 0 0 0 0,1 0 0 0 0,-1 0 0 0 0,1 0 0 0 0,0 0 1 0 0,-1 0-1 0 0,1 1 0 0 0,-1-1 0 0 0,-3 5 460 0 0,1-1 1 0 0,0 1-1 0 0,0 0 0 0 0,1 0 0 0 0,-1 0 1 0 0,1 1-1 0 0,-3 8 0 0 0,-6 27-572 0 0,1-1 0 0 0,1 2 0 0 0,-4 69 0 0 0,12 128-8585 0 0,4-191 5806 0 0,2 0-3021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1.888"/>
    </inkml:context>
    <inkml:brush xml:id="br0">
      <inkml:brushProperty name="width" value="0.05" units="cm"/>
      <inkml:brushProperty name="height" value="0.05" units="cm"/>
      <inkml:brushProperty name="color" value="#E71224"/>
    </inkml:brush>
  </inkml:definitions>
  <inkml:trace contextRef="#ctx0" brushRef="#br0">24 9 3841 0 0,'-20'-7'3053'0'0,"17"5"-2615"0"0,4 4 490 0 0,6 12 633 0 0,-7-13-1551 0 0,0 0 0 0 0,0-1 0 0 0,0 1-1 0 0,1 0 1 0 0,-1 0 0 0 0,0 0-1 0 0,1-1 1 0 0,-1 1 0 0 0,0 0 0 0 0,1 0-1 0 0,-1-1 1 0 0,1 1 0 0 0,-1 0 0 0 0,1-1-1 0 0,-1 1 1 0 0,1-1 0 0 0,0 1-1 0 0,-1-1 1 0 0,1 1 0 0 0,0-1 0 0 0,-1 1-1 0 0,1-1 1 0 0,0 1 0 0 0,0-1 0 0 0,-1 0-1 0 0,1 0 1 0 0,0 1 0 0 0,1-1-1 0 0,33 7 241 0 0,0-1-1 0 0,0-2 0 0 0,0-2 0 0 0,61-3 1 0 0,0 1-68 0 0,152 22-235 0 0,38 2-436 0 0,-128-26 198 0 0,-29-1 488 0 0,134 15 0 0 0,78 31 167 0 0,83 9-1144 0 0,-103-9 925 0 0,54 5-17 0 0,149-19-588 0 0,-391-25 667 0 0,204 11 344 0 0,-257-5-499 0 0,103 27 1 0 0,-1 0-664 0 0,-144-32-186 0 0,1-1 0 0 0,71-2 0 0 0,130-24 3 0 0,27-1 2869 0 0,-201 21-1637 0 0,1 2 0 0 0,67 10 0 0 0,115 28-2883 0 0,-102-13 3492 0 0,254 9-1 0 0,-237-35-1407 0 0,14-2 1193 0 0,268 31 0 0 0,-318-16-1310 0 0,228-9 0 0 0,-176-6 1682 0 0,-89-1-1122 0 0,164-30 1 0 0,-36 2-424 0 0,-138 26 377 0 0,62-9 616 0 0,-141 15-587 0 0,0 0 0 0 0,0 0 0 0 0,0-1 0 0 0,0 1 0 0 0,0-1 0 0 0,0 1 0 0 0,0-1 0 0 0,0 0 0 0 0,0 1 0 0 0,-1-1 0 0 0,1 0-1 0 0,0 0 1 0 0,0-1 0 0 0,-1 1 0 0 0,1 0 0 0 0,-1 0 0 0 0,1-1 0 0 0,-1 1 0 0 0,1-1 0 0 0,-1 0 0 0 0,0 1 0 0 0,1-3 0 0 0,-1 2-59 0 0,-1 0 1 0 0,0 0-1 0 0,1 0 1 0 0,-1 0 0 0 0,0 0-1 0 0,-1 0 1 0 0,1 0 0 0 0,0 0-1 0 0,-1 0 1 0 0,1 0-1 0 0,-1 0 1 0 0,1 0 0 0 0,-1 0-1 0 0,0 0 1 0 0,0 1 0 0 0,0-1-1 0 0,0 0 1 0 0,-1-1-1 0 0,-4-5-81 0 0,0 0-1 0 0,0 0 0 0 0,-1 1 1 0 0,0 0-1 0 0,0 1 0 0 0,-1 0 0 0 0,0 0 1 0 0,-9-5-1 0 0,-1 2 793 0 0,-1 1 1 0 0,0 1-1 0 0,-21-5 1 0 0,-21-8 30 0 0,-37-26-439 0 0,139 83 390 0 0,17 15-376 0 0,-45-39-411 0 0,1 0 1 0 0,0 0-1 0 0,1-1 1 0 0,0-1-1 0 0,0-1 1 0 0,1 0-1 0 0,1-1 0 0 0,24 10 1 0 0,-31-16 92 0 0,0 0 0 0 0,-1 0 0 0 0,1 1 0 0 0,-1 1 1 0 0,0 0-1 0 0,14 8 0 0 0,-22-11 0 0 0,1-1-1 0 0,0 1 1 0 0,-1-1 0 0 0,1 1-1 0 0,-1-1 1 0 0,1 1 0 0 0,-1 0-1 0 0,0 0 1 0 0,0 0 0 0 0,0 0 0 0 0,0 0-1 0 0,0 0 1 0 0,0 0 0 0 0,-1 0-1 0 0,1 0 1 0 0,0 0 0 0 0,-1 0-1 0 0,0 0 1 0 0,0 1 0 0 0,1-1 0 0 0,-1 0-1 0 0,0 0 1 0 0,-1 0 0 0 0,1 1-1 0 0,0-1 1 0 0,-1 0 0 0 0,1 0-1 0 0,-1 0 1 0 0,0 0 0 0 0,1 0 0 0 0,-1 0-1 0 0,0 0 1 0 0,0 0 0 0 0,-1 0-1 0 0,1 0 1 0 0,0-1 0 0 0,-3 4 0 0 0,-4 4 228 0 0,-1 1 0 0 0,0-1 0 0 0,-1-1 0 0 0,1 0 0 0 0,-2 0 0 0 0,-15 9 0 0 0,-19 14 88 0 0,7-1-654 0 0,2 1 1 0 0,-56 61-1 0 0,46-33-2867 0 0,40-50 1727 0 0,1 1-1 0 0,0-1 1 0 0,0 1-1 0 0,-6 18 1 0 0,4-7-4621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6.009"/>
    </inkml:context>
    <inkml:brush xml:id="br0">
      <inkml:brushProperty name="width" value="0.05" units="cm"/>
      <inkml:brushProperty name="height" value="0.05" units="cm"/>
      <inkml:brushProperty name="color" value="#E71224"/>
    </inkml:brush>
  </inkml:definitions>
  <inkml:trace contextRef="#ctx0" brushRef="#br0">179 325 4985 0 0,'-5'-16'636'0'0,"1"1"-1"0"0,0-1 1 0 0,1 0-1 0 0,1-1 1 0 0,0-25-1 0 0,1 20 761 0 0,-8-43-1 0 0,7 57-658 0 0,-1 0-1 0 0,0 0 0 0 0,0 0 1 0 0,0 0-1 0 0,-6-7 0 0 0,7 11-421 0 0,0 0 0 0 0,-1 1 0 0 0,1 0-1 0 0,-1 0 1 0 0,0-1 0 0 0,1 2 0 0 0,-1-1-1 0 0,-1 0 1 0 0,1 1 0 0 0,0-1-1 0 0,-1 1 1 0 0,-4-3 0 0 0,7 6-310 0 0,0-1 1 0 0,0 0 0 0 0,0 0-1 0 0,0 0 1 0 0,0 1-1 0 0,0-1 1 0 0,0 0-1 0 0,0 1 1 0 0,0-1-1 0 0,0 1 1 0 0,0-1-1 0 0,0 1 1 0 0,0 0-1 0 0,1-1 1 0 0,-1 1-1 0 0,0 0 1 0 0,0 0-1 0 0,1-1 1 0 0,-1 1 0 0 0,0 0-1 0 0,1 0 1 0 0,-1 0-1 0 0,1 0 1 0 0,-1 0-1 0 0,1 0 1 0 0,-1 0-1 0 0,1 0 1 0 0,0 1-1 0 0,-14 30-69 0 0,2 9 102 0 0,-8 43-1 0 0,18-71-54 0 0,0 0 0 0 0,0 1-1 0 0,2 0 1 0 0,0-1 0 0 0,0 1 0 0 0,1-1 0 0 0,4 19-1 0 0,-5-29 31 0 0,1-1 0 0 0,-1 0 0 0 0,1 0 0 0 0,0 1 0 0 0,0-1 1 0 0,0 0-1 0 0,0 0 0 0 0,0 0 0 0 0,0 0 0 0 0,0 0 0 0 0,1 0 0 0 0,-1 0 0 0 0,1 0 0 0 0,0-1 0 0 0,-1 1 0 0 0,1-1 0 0 0,0 1 0 0 0,0-1 0 0 0,0 0 0 0 0,0 1 0 0 0,4 0 0 0 0,-3-1 15 0 0,0 0-1 0 0,1-1 1 0 0,-1 1-1 0 0,0-1 1 0 0,1 0-1 0 0,-1 0 1 0 0,1 0-1 0 0,-1 0 1 0 0,0-1-1 0 0,1 0 1 0 0,-1 1-1 0 0,0-1 1 0 0,5-2-1 0 0,3-2 61 0 0,0 0-1 0 0,-1-1 0 0 0,0 0 1 0 0,0 0-1 0 0,0-1 0 0 0,-1 0 1 0 0,14-14-1 0 0,-18 15-82 0 0,-1 1-1 0 0,0-1 1 0 0,0-1-1 0 0,0 1 1 0 0,-1 0-1 0 0,0-1 0 0 0,0 0 1 0 0,-1 0-1 0 0,1 0 1 0 0,-2 0-1 0 0,1 0 1 0 0,-1 0-1 0 0,0 0 1 0 0,0 0-1 0 0,-1-1 1 0 0,0 1-1 0 0,0 0 1 0 0,-1-1-1 0 0,0 1 0 0 0,0 0 1 0 0,-1 0-1 0 0,-3-9 1 0 0,3 8-6 0 0,-1 0 0 0 0,0 0 1 0 0,-1 0-1 0 0,0 1 0 0 0,0-1 1 0 0,0 1-1 0 0,-1 0 0 0 0,0 0 1 0 0,-1 0-1 0 0,1 1 0 0 0,-1 0 0 0 0,-1 0 1 0 0,1 1-1 0 0,-1-1 0 0 0,0 2 1 0 0,0-1-1 0 0,0 1 0 0 0,-16-7 1 0 0,21 10-1 0 0,0 0 1 0 0,-1 0 0 0 0,1 1 0 0 0,0-1-1 0 0,0 1 1 0 0,0-1 0 0 0,-1 1 0 0 0,1 0-1 0 0,0 0 1 0 0,-1 0 0 0 0,1 0-1 0 0,0 1 1 0 0,0-1 0 0 0,-1 0 0 0 0,1 1-1 0 0,0 0 1 0 0,0-1 0 0 0,0 1 0 0 0,0 0-1 0 0,0 0 1 0 0,-3 2 0 0 0,2 0 10 0 0,0-1 1 0 0,1 1-1 0 0,-1 0 0 0 0,1 0 0 0 0,0 0 1 0 0,-1 0-1 0 0,1 0 0 0 0,1 1 1 0 0,-1-1-1 0 0,0 0 0 0 0,-1 7 1 0 0,-1 4 20 0 0,1 0 0 0 0,0 0 0 0 0,1 0 0 0 0,1 1 0 0 0,0 22 0 0 0,2-24 16 0 0,-1 0-1 0 0,2 0 1 0 0,-1 0 0 0 0,2 0 0 0 0,0 0 0 0 0,0-1 0 0 0,1 1 0 0 0,1-1 0 0 0,0 0 0 0 0,1 0 0 0 0,7 12-1 0 0,-11-22-25 0 0,-1-1-1 0 0,0 0 0 0 0,0 0 0 0 0,1 1 0 0 0,-1-1 0 0 0,1 0 0 0 0,-1 0 0 0 0,1 0 0 0 0,-1 0 1 0 0,1-1-1 0 0,-1 1 0 0 0,1 0 0 0 0,0-1 0 0 0,0 1 0 0 0,-1-1 0 0 0,1 0 0 0 0,0 1 0 0 0,0-1 0 0 0,2 0 1 0 0,1 0 6 0 0,0-1 0 0 0,-1 1 0 0 0,1-1 0 0 0,0 0 0 0 0,-1 0 0 0 0,1-1 0 0 0,6-2 0 0 0,-5 1-3 0 0,1 0 0 0 0,-2 0-1 0 0,1 0 1 0 0,0-1 0 0 0,0 0 0 0 0,-1 0 0 0 0,0-1-1 0 0,0 1 1 0 0,0-1 0 0 0,7-10 0 0 0,-11 12-38 0 0,0 0 1 0 0,0 0 0 0 0,0 0 0 0 0,0 0-1 0 0,-1 0 1 0 0,1 0 0 0 0,-1-1 0 0 0,0 1-1 0 0,0 0 1 0 0,0 0 0 0 0,0 0 0 0 0,0-1-1 0 0,-1 1 1 0 0,0 0 0 0 0,1 0 0 0 0,-1 0-1 0 0,0 0 1 0 0,-1 0 0 0 0,1 0 0 0 0,0 0-1 0 0,-1 0 1 0 0,0 1 0 0 0,0-1-1 0 0,1 0 1 0 0,-1 1 0 0 0,-5-5 0 0 0,-1-1-82 0 0,0 0 1 0 0,0 0 0 0 0,-1 1 0 0 0,0 0 0 0 0,0 1-1 0 0,-13-8 1 0 0,17 12 97 0 0,0 0 0 0 0,1 0 0 0 0,-1 0 0 0 0,0 1 0 0 0,0 0 0 0 0,0 0 0 0 0,0 0 0 0 0,0 0 0 0 0,-1 1 0 0 0,1 0 0 0 0,0 0 0 0 0,0 0-1 0 0,-8 2 1 0 0,11-2-1 0 0,0 1 1 0 0,0 0-1 0 0,0-1 0 0 0,0 1 0 0 0,0 0 0 0 0,0 0 0 0 0,0 0 0 0 0,0 1 0 0 0,0-1 0 0 0,1 0 0 0 0,-1 1 0 0 0,0-1 0 0 0,1 1 0 0 0,-1-1 0 0 0,1 1 0 0 0,0 0 0 0 0,0 0 0 0 0,0 0 0 0 0,-1-1 0 0 0,2 1 0 0 0,-1 0 0 0 0,0 0 0 0 0,0 1 0 0 0,1-1 0 0 0,-1 0 0 0 0,1 0 0 0 0,-1 0 0 0 0,1 0 1 0 0,0 0-1 0 0,0 0 0 0 0,0 1 0 0 0,0-1 0 0 0,0 0 0 0 0,1 0 0 0 0,0 3 0 0 0,0 1-237 0 0,1-1 0 0 0,0 1 0 0 0,0 0 0 0 0,1-1-1 0 0,0 1 1 0 0,0-1 0 0 0,0 0 0 0 0,0 0 0 0 0,1 0 0 0 0,0 0 0 0 0,0 0 0 0 0,0-1 0 0 0,1 0 0 0 0,0 0 0 0 0,-1 0 0 0 0,1 0 0 0 0,1-1 0 0 0,-1 0 0 0 0,9 4-1 0 0,-10-5-90 0 0,1 0 0 0 0,0 0 0 0 0,0-1 0 0 0,-1 1 0 0 0,1-1 0 0 0,0 0 0 0 0,0-1 0 0 0,0 1-1 0 0,0-1 1 0 0,10-1 0 0 0,-12 1 201 0 0,1-1 0 0 0,-1 0 0 0 0,0 0 0 0 0,0 0 0 0 0,0 0 0 0 0,0 0 0 0 0,0 0 0 0 0,-1-1 0 0 0,1 0 0 0 0,0 1-1 0 0,-1-1 1 0 0,1 0 0 0 0,-1-1 0 0 0,1 1 0 0 0,-1 0 0 0 0,0-1 0 0 0,0 1 0 0 0,2-3 0 0 0,8-17-3128 0 0,-1-6-3202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5.693"/>
    </inkml:context>
    <inkml:brush xml:id="br0">
      <inkml:brushProperty name="width" value="0.05" units="cm"/>
      <inkml:brushProperty name="height" value="0.05" units="cm"/>
      <inkml:brushProperty name="color" value="#E71224"/>
    </inkml:brush>
  </inkml:definitions>
  <inkml:trace contextRef="#ctx0" brushRef="#br0">802 450 6321 0 0,'5'-55'680'0'0,"3"-24"1991"0"0,-3-104 0 0 0,-6 160-2033 0 0,-2-35 734 0 0,3 55-1318 0 0,0 0 1 0 0,-1-1-1 0 0,0 1 1 0 0,0 0-1 0 0,0 0 0 0 0,0 0 1 0 0,0 0-1 0 0,-1 0 1 0 0,1 0-1 0 0,-1 1 1 0 0,1-1-1 0 0,-1 0 1 0 0,0 1-1 0 0,-3-3 1 0 0,4 4-79 0 0,1 1 0 0 0,-1-1 1 0 0,0 1-1 0 0,1-1 0 0 0,-1 1 0 0 0,0-1 0 0 0,0 1 0 0 0,1 0 1 0 0,-1-1-1 0 0,0 1 0 0 0,0 0 0 0 0,0 0 0 0 0,0 0 1 0 0,1 0-1 0 0,-1 0 0 0 0,0 0 0 0 0,0 0 0 0 0,0 0 1 0 0,0 0-1 0 0,1 0 0 0 0,-1 0 0 0 0,0 0 0 0 0,0 0 1 0 0,0 1-1 0 0,-1 0 0 0 0,-19 17-484 0 0,-6 30 96 0 0,14-15 365 0 0,2 2 0 0 0,1-1 0 0 0,1 1 0 0 0,2 1 0 0 0,-3 46 0 0 0,6 183 257 0 0,20 509-282 0 0,-14-639 144 0 0,1-37-129 0 0,-13 134 1 0 0,7-203 135 0 0,-2 0 1 0 0,-1 0-1 0 0,-1 0 1 0 0,-1-1 0 0 0,-2 0-1 0 0,-1 0 1 0 0,-1-1-1 0 0,-30 50 1 0 0,31-63 41 0 0,0-1 1 0 0,-1 1 0 0 0,0-2 0 0 0,-1 0 0 0 0,-1 0-1 0 0,0-1 1 0 0,0-1 0 0 0,-19 10 0 0 0,24-14-47 0 0,0-1 0 0 0,-1 0 0 0 0,0-1 0 0 0,0 0 0 0 0,0-1 0 0 0,0 0 0 0 0,0 0 0 0 0,-1-1 0 0 0,1-1 0 0 0,-1 0 0 0 0,0 0 0 0 0,1-1 0 0 0,-1 0 0 0 0,-18-3 0 0 0,17-1 52 0 0,1 0-1 0 0,0 0 0 0 0,0-2 0 0 0,0 1 0 0 0,0-1 0 0 0,1-1 0 0 0,0 0 0 0 0,0 0 0 0 0,1-1 1 0 0,-17-18-1 0 0,-27-37-709 0 0,6-3-3937 0 0,27 38 470 0 0,14 19 1717 0 0,2 0-3096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2.001"/>
    </inkml:context>
    <inkml:brush xml:id="br0">
      <inkml:brushProperty name="width" value="0.05" units="cm"/>
      <inkml:brushProperty name="height" value="0.05" units="cm"/>
      <inkml:brushProperty name="color" value="#E71224"/>
    </inkml:brush>
  </inkml:definitions>
  <inkml:trace contextRef="#ctx0" brushRef="#br0">40 45 13947 0 0,'7'-8'1017'0'0,"-5"6"-962"0"0,1 0 1 0 0,-1 0-1 0 0,0-1 0 0 0,0 1 0 0 0,-1-1 0 0 0,1 1 0 0 0,0-1 0 0 0,-1 1 0 0 0,0-1 0 0 0,1 0 0 0 0,-1 0 1 0 0,1-4-1 0 0,-5 8-101 0 0,1 7 41 0 0,0 8 56 0 0,-2 53 252 0 0,-20 118 0 0 0,-2 8-93 0 0,20-102-181 0 0,3 0 1 0 0,16 151-1 0 0,-12-227-145 0 0,0-12-101 0 0,-1-1-1 0 0,0 1 1 0 0,1-1-1 0 0,0 1 1 0 0,0-1 0 0 0,2 8-1 0 0,1-11-2741 0 0,0-9 1170 0 0,0-10 225 0 0,-4-10-2291 0 0,0 10-917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6.216"/>
    </inkml:context>
    <inkml:brush xml:id="br0">
      <inkml:brushProperty name="width" value="0.05" units="cm"/>
      <inkml:brushProperty name="height" value="0.05" units="cm"/>
      <inkml:brushProperty name="color" value="#E71224"/>
    </inkml:brush>
  </inkml:definitions>
  <inkml:trace contextRef="#ctx0" brushRef="#br0">530 142 12099 0 0,'-2'-20'8069'0'0,"2"19"-8077"0"0,0-1 0 0 0,0 1-1 0 0,0-1 1 0 0,0 1 0 0 0,0-1-1 0 0,0 1 1 0 0,-1-1 0 0 0,1 1-1 0 0,0-1 1 0 0,-1 1 0 0 0,1-1-1 0 0,-1 1 1 0 0,0-1 0 0 0,1 1-1 0 0,-1 0 1 0 0,0 0 0 0 0,0-1 0 0 0,0 1-1 0 0,0 0 1 0 0,-2-2 0 0 0,-8-6-218 0 0,0 1 1 0 0,-1 0-1 0 0,0 1 0 0 0,0 1 1 0 0,-1 0-1 0 0,0 0 1 0 0,0 1-1 0 0,-23-5 1 0 0,6 3 36 0 0,-1 2 1 0 0,-57-4-1 0 0,-44 5-768 0 0,45 4-4927 0 0,86 0 5679 0 0,0-1 1 0 0,1 1-1 0 0,-1 0 1 0 0,0 0-1 0 0,1 0 1 0 0,-1 0-1 0 0,0 0 1 0 0,1 1-1 0 0,-1-1 1 0 0,0 0-1 0 0,1 0 1 0 0,-1 0-1 0 0,0 1 1 0 0,1-1-1 0 0,-1 0 0 0 0,1 0 1 0 0,-1 1-1 0 0,0-1 1 0 0,1 1-1 0 0,-1-1 1 0 0,0 1-1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6.653"/>
    </inkml:context>
    <inkml:brush xml:id="br0">
      <inkml:brushProperty name="width" value="0.05" units="cm"/>
      <inkml:brushProperty name="height" value="0.05" units="cm"/>
      <inkml:brushProperty name="color" value="#E71224"/>
    </inkml:brush>
  </inkml:definitions>
  <inkml:trace contextRef="#ctx0" brushRef="#br0">619 122 11514 0 0,'16'-5'5563'0'0,"-8"2"-3550"0"0,-19 0-2158 0 0,4 2 361 0 0,-4 2-257 0 0,0-1-1 0 0,0 1 0 0 0,0 1 1 0 0,0 0-1 0 0,0 0 1 0 0,0 1-1 0 0,1 0 0 0 0,-1 1 1 0 0,-17 10-1 0 0,-25 6-399 0 0,14-8-59 0 0,-1-2-1 0 0,0-2 1 0 0,-44 3-1 0 0,58-9 120 0 0,1-1 0 0 0,-1-2 0 0 0,1 0-1 0 0,-1-2 1 0 0,1-1 0 0 0,-29-8 0 0 0,52 12 386 0 0,0 0 0 0 0,1 0 1 0 0,-1-1-1 0 0,0 0 1 0 0,0 1-1 0 0,0-1 1 0 0,1 0-1 0 0,-1 0 0 0 0,0 1 1 0 0,1-1-1 0 0,-1-1 1 0 0,1 1-1 0 0,-1 0 1 0 0,1 0-1 0 0,0 0 1 0 0,-1-1-1 0 0,1 1 0 0 0,0-1 1 0 0,0 1-1 0 0,0-1 1 0 0,0 1-1 0 0,0-1 1 0 0,0-2-1 0 0,1 2 58 0 0,0 1 1 0 0,0-1-1 0 0,1 0 1 0 0,-1 0-1 0 0,0 0 1 0 0,1 1-1 0 0,0-1 1 0 0,-1 0-1 0 0,1 1 0 0 0,0-1 1 0 0,0 1-1 0 0,0-1 1 0 0,0 1-1 0 0,0-1 1 0 0,1 1-1 0 0,-1 0 0 0 0,0-1 1 0 0,1 1-1 0 0,-1 0 1 0 0,0 0-1 0 0,1 0 1 0 0,-1 0-1 0 0,1 0 1 0 0,2 0-1 0 0,3-4-8 0 0,0 1-1 0 0,1 0 1 0 0,-1 0 0 0 0,1 1 0 0 0,0 0-1 0 0,0 0 1 0 0,0 1 0 0 0,0 0 0 0 0,0 0 0 0 0,1 1-1 0 0,-1 0 1 0 0,0 1 0 0 0,1 0 0 0 0,-1 0-1 0 0,1 1 1 0 0,-1 0 0 0 0,0 0 0 0 0,1 1-1 0 0,-1 0 1 0 0,0 0 0 0 0,0 1 0 0 0,0 0-1 0 0,-1 1 1 0 0,1-1 0 0 0,-1 2 0 0 0,0-1-1 0 0,0 1 1 0 0,0 0 0 0 0,0 0 0 0 0,-1 1-1 0 0,0 0 1 0 0,0 0 0 0 0,6 9 0 0 0,12 20-253 0 0,-5-5-33 0 0,2-1-1 0 0,47 52 0 0 0,-60-73 284 0 0,1 0 1 0 0,-1-1 0 0 0,2 0 0 0 0,-1-1-1 0 0,1 0 1 0 0,-1-1 0 0 0,1 0 0 0 0,1 0-1 0 0,-1-1 1 0 0,1 0 0 0 0,0-1 0 0 0,0 0-1 0 0,19 2 1 0 0,-11-3 356 0 0,1 0 0 0 0,-1-1 1 0 0,1-2-1 0 0,-1 0 0 0 0,39-7 0 0 0,-56 8-337 0 0,0-1 0 0 0,0 1 0 0 0,-1-1 0 0 0,1 0 0 0 0,0 0 0 0 0,0 0 0 0 0,0 0-1 0 0,-1-1 1 0 0,1 1 0 0 0,-1 0 0 0 0,1-1 0 0 0,-1 1 0 0 0,1-1 0 0 0,-1 1 0 0 0,0-1 0 0 0,0 0 0 0 0,0 1 0 0 0,1-3 0 0 0,0-1-63 0 0,-1 1 1 0 0,1 0 0 0 0,-1 0 0 0 0,0-1 0 0 0,0 1 0 0 0,-1-1 0 0 0,0 1-1 0 0,0-6 1 0 0,-1-8-410 0 0,-1 0 0 0 0,-1-1 0 0 0,-6-20 0 0 0,6 27 117 0 0,-53-177-10056 0 0,39 142 3714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7.345"/>
    </inkml:context>
    <inkml:brush xml:id="br0">
      <inkml:brushProperty name="width" value="0.05" units="cm"/>
      <inkml:brushProperty name="height" value="0.05" units="cm"/>
      <inkml:brushProperty name="color" value="#E71224"/>
    </inkml:brush>
  </inkml:definitions>
  <inkml:trace contextRef="#ctx0" brushRef="#br0">77 79 9218 0 0,'4'-26'3787'0'0,"-3"23"-3743"0"0,0 0 1 0 0,0 1 0 0 0,-1-1-1 0 0,1 0 1 0 0,-1 0-1 0 0,0 0 1 0 0,0 1 0 0 0,0-1-1 0 0,0 0 1 0 0,0 0-1 0 0,0 0 1 0 0,-1 1 0 0 0,0-1-1 0 0,1 0 1 0 0,-1 0-1 0 0,-2-4 1 0 0,3 7-41 0 0,0 0 1 0 0,0 0-1 0 0,0 0 0 0 0,0 0 1 0 0,-1 0-1 0 0,1 0 0 0 0,0 0 1 0 0,0 0-1 0 0,0 0 0 0 0,0 0 1 0 0,0-1-1 0 0,0 1 0 0 0,0 0 1 0 0,0 0-1 0 0,0 0 0 0 0,-1 0 1 0 0,1 0-1 0 0,0 0 0 0 0,0 0 1 0 0,0 0-1 0 0,0 0 0 0 0,0 0 1 0 0,0 0-1 0 0,0 0 0 0 0,0 0 1 0 0,-1 0-1 0 0,1 0 0 0 0,0 0 1 0 0,0 0-1 0 0,0 0 0 0 0,0 0 1 0 0,0 0-1 0 0,0 0 0 0 0,0 0 1 0 0,0 0-1 0 0,-1 0 0 0 0,1 0 1 0 0,0 1-1 0 0,0-1 0 0 0,0 0 1 0 0,0 0-1 0 0,0 0 0 0 0,0 0 1 0 0,0 0-1 0 0,0 0 0 0 0,0 0 1 0 0,0 0-1 0 0,0 0 0 0 0,-1 0 1 0 0,1 1-1 0 0,0-1 0 0 0,0 0 1 0 0,0 0-1 0 0,0 0 0 0 0,0 0 1 0 0,0 0-1 0 0,0 0 0 0 0,-4 12 348 0 0,-1 9 531 0 0,-24 139 1743 0 0,16-99-3179 0 0,-7 72 0 0 0,18-114-458 0 0,2-1-1 0 0,0 1 1 0 0,1 0-1 0 0,0 0 1 0 0,2 0-1 0 0,0-1 1 0 0,1 1-1 0 0,8 20 1 0 0,1-8-4735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8.530"/>
    </inkml:context>
    <inkml:brush xml:id="br0">
      <inkml:brushProperty name="width" value="0.05" units="cm"/>
      <inkml:brushProperty name="height" value="0.05" units="cm"/>
      <inkml:brushProperty name="color" value="#E71224"/>
    </inkml:brush>
  </inkml:definitions>
  <inkml:trace contextRef="#ctx0" brushRef="#br0">462 118 12235 0 0,'6'-22'3894'0'0,"-5"19"-3735"0"0,0-1 1 0 0,0 1 0 0 0,-1 0-1 0 0,1-1 1 0 0,-1 1 0 0 0,1-1 0 0 0,-1 1-1 0 0,-1-5 1 0 0,1 7-180 0 0,-1-1 0 0 0,1 1-1 0 0,-1-1 1 0 0,0 0 0 0 0,0 1-1 0 0,1-1 1 0 0,-1 1 0 0 0,0 0-1 0 0,0-1 1 0 0,-1 1 0 0 0,1 0 0 0 0,0 0-1 0 0,0-1 1 0 0,-1 1 0 0 0,1 0-1 0 0,0 0 1 0 0,-1 1 0 0 0,1-1 0 0 0,-1 0-1 0 0,1 0 1 0 0,-3 0 0 0 0,-15-6 54 0 0,-1 0 1 0 0,1 2 0 0 0,-1 0-1 0 0,0 1 1 0 0,0 2 0 0 0,0 0-1 0 0,-1 0 1 0 0,1 2 0 0 0,0 1-1 0 0,0 0 1 0 0,-1 2 0 0 0,1 0-1 0 0,-21 7 1 0 0,38-9-71 0 0,-1 0 0 0 0,0 0 0 0 0,0 1 0 0 0,1 0 0 0 0,-1 0-1 0 0,1 0 1 0 0,0 0 0 0 0,-1 0 0 0 0,1 1 0 0 0,0-1 0 0 0,0 1 0 0 0,0 0 0 0 0,1 0 0 0 0,-1 0 0 0 0,1 0-1 0 0,0 1 1 0 0,0-1 0 0 0,0 1 0 0 0,0-1 0 0 0,0 1 0 0 0,-1 3 0 0 0,2-1 28 0 0,0 0 1 0 0,1-1 0 0 0,-1 1-1 0 0,1 0 1 0 0,0-1-1 0 0,0 1 1 0 0,1 0 0 0 0,0-1-1 0 0,0 1 1 0 0,0 0-1 0 0,1-1 1 0 0,-1 1-1 0 0,1-1 1 0 0,4 6 0 0 0,9 19 54 0 0,2 0 1 0 0,38 48-1 0 0,-38-58-36 0 0,-2 2-1 0 0,0-1 0 0 0,-1 2 0 0 0,-2 0 0 0 0,19 47 1 0 0,-6 7-73 0 0,-12-42 47 0 0,-1 1 1 0 0,-2 0 0 0 0,-1 0-1 0 0,-2 1 1 0 0,3 50 0 0 0,-10-82 24 0 0,0 0 0 0 0,-1 0 0 0 0,1 0 0 0 0,-1 0 0 0 0,0 0 0 0 0,0 0 0 0 0,-1 0 0 0 0,1-1 0 0 0,-1 1 0 0 0,0 0 0 0 0,-1-1 0 0 0,1 1 0 0 0,-1-1 0 0 0,1 0 0 0 0,-1 0 0 0 0,-1 0 0 0 0,1 0 0 0 0,-1-1 0 0 0,1 1 0 0 0,-1-1 0 0 0,0 0 0 0 0,0 0 0 0 0,0 0 0 0 0,0-1 0 0 0,-1 1 0 0 0,1-1 0 0 0,-1 0 0 0 0,0 0 0 0 0,1-1 0 0 0,-1 1 0 0 0,0-1 0 0 0,-7 1 0 0 0,0 0 110 0 0,0-1 0 0 0,0 0-1 0 0,0-1 1 0 0,0 0-1 0 0,1-1 1 0 0,-1-1 0 0 0,0 1-1 0 0,0-2 1 0 0,1 0-1 0 0,0 0 1 0 0,-1-1 0 0 0,-19-9-1 0 0,24 9-27 0 0,1 0 0 0 0,0 0-1 0 0,-1-1 1 0 0,1 1 0 0 0,1-1 0 0 0,-1 0-1 0 0,1-1 1 0 0,0 0 0 0 0,0 1-1 0 0,0-2 1 0 0,1 1 0 0 0,0 0-1 0 0,0-1 1 0 0,1 0 0 0 0,0 0 0 0 0,0 0-1 0 0,1 0 1 0 0,-1 0 0 0 0,2-1-1 0 0,-1 1 1 0 0,0-10 0 0 0,1 7-39 0 0,2-1 0 0 0,-1 1 1 0 0,1 0-1 0 0,0 0 0 0 0,1 0 0 0 0,1 0 1 0 0,-1 0-1 0 0,1 0 0 0 0,1 1 1 0 0,0-1-1 0 0,0 1 0 0 0,1 0 0 0 0,0 0 1 0 0,1 0-1 0 0,9-10 0 0 0,-8 10-209 0 0,1 0 0 0 0,1 0 0 0 0,0 1 0 0 0,0 0 0 0 0,0 1 0 0 0,1 0 0 0 0,0 1 0 0 0,0 0 0 0 0,18-8 0 0 0,-11 8-1437 0 0,0 1 0 0 0,0 0 0 0 0,0 1 0 0 0,1 1 0 0 0,32-1 0 0 0,-23 2-889 0 0,4-2-3317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9.023"/>
    </inkml:context>
    <inkml:brush xml:id="br0">
      <inkml:brushProperty name="width" value="0.05" units="cm"/>
      <inkml:brushProperty name="height" value="0.05" units="cm"/>
      <inkml:brushProperty name="color" value="#E71224"/>
    </inkml:brush>
  </inkml:definitions>
  <inkml:trace contextRef="#ctx0" brushRef="#br0">353 226 6993 0 0,'3'-28'393'0'0,"-1"0"-1"0"0,-1 0 0 0 0,-2 0 0 0 0,-4-35 0 0 0,5 60-79 0 0,-1 1-1 0 0,1-1 1 0 0,0 1 0 0 0,-1 0 0 0 0,1-1-1 0 0,-1 1 1 0 0,0 0 0 0 0,0-1-1 0 0,0 1 1 0 0,0 0 0 0 0,0 0 0 0 0,-1 0-1 0 0,1 0 1 0 0,0 0 0 0 0,-1 0-1 0 0,0 0 1 0 0,1 0 0 0 0,-1 1 0 0 0,0-1-1 0 0,0 1 1 0 0,0-1 0 0 0,-2-1 0 0 0,2 3-279 0 0,0-1 0 0 0,0 1 1 0 0,0 0-1 0 0,0-1 0 0 0,0 1 1 0 0,0 0-1 0 0,0 0 1 0 0,0 0-1 0 0,0 1 0 0 0,0-1 1 0 0,0 0-1 0 0,0 1 0 0 0,0-1 1 0 0,0 1-1 0 0,1 0 1 0 0,-1-1-1 0 0,0 1 0 0 0,0 0 1 0 0,1 0-1 0 0,-1 0 0 0 0,0 1 1 0 0,1-1-1 0 0,-1 0 1 0 0,1 0-1 0 0,0 1 0 0 0,-1-1 1 0 0,0 3-1 0 0,-45 52-216 0 0,4 3 0 0 0,1 1 0 0 0,-51 103 0 0 0,86-148 159 0 0,-1 1 1 0 0,2 0-1 0 0,0 0 0 0 0,1 0 1 0 0,0 1-1 0 0,1 0 1 0 0,1 0-1 0 0,1 0 0 0 0,1 0 1 0 0,1 32-1 0 0,1-37-55 0 0,0-1-1 0 0,1 1 1 0 0,1 0-1 0 0,0-1 1 0 0,0 0 0 0 0,1 1-1 0 0,1-1 1 0 0,0-1-1 0 0,0 1 1 0 0,1-1 0 0 0,0 0-1 0 0,1 0 1 0 0,0-1-1 0 0,1 1 1 0 0,0-2 0 0 0,13 12-1 0 0,-16-15 8 0 0,0-1-1 0 0,1 0 1 0 0,0 0-1 0 0,-1 0 1 0 0,2-1-1 0 0,-1 0 1 0 0,0 0-1 0 0,0 0 1 0 0,1-1-1 0 0,0 0 1 0 0,-1 0 0 0 0,1-1-1 0 0,0 0 1 0 0,0 0-1 0 0,0-1 1 0 0,9 0-1 0 0,-5-1-435 0 0,-1-1-1 0 0,1-1 0 0 0,0 1 1 0 0,-1-2-1 0 0,1 0 1 0 0,-1 0-1 0 0,0-1 1 0 0,0 0-1 0 0,13-9 0 0 0,38-25-1969 0 0,-27 15-2530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9.461"/>
    </inkml:context>
    <inkml:brush xml:id="br0">
      <inkml:brushProperty name="width" value="0.05" units="cm"/>
      <inkml:brushProperty name="height" value="0.05" units="cm"/>
      <inkml:brushProperty name="color" value="#E71224"/>
    </inkml:brush>
  </inkml:definitions>
  <inkml:trace contextRef="#ctx0" brushRef="#br0">100 65 11418 0 0,'6'-44'5774'0'0,"-6"44"-5769"0"0,0-1-1 0 0,0 0 0 0 0,1 1 1 0 0,-1-1-1 0 0,0 0 0 0 0,0 1 1 0 0,0-1-1 0 0,0 0 1 0 0,-1 0-1 0 0,1 1 0 0 0,0-1 1 0 0,0 0-1 0 0,0 1 1 0 0,0-1-1 0 0,-1 0 0 0 0,1 1 1 0 0,0-1-1 0 0,-1 1 0 0 0,1-1 1 0 0,0 0-1 0 0,-1 1 1 0 0,1-1-1 0 0,-1 1 0 0 0,1-1 1 0 0,-1 1-1 0 0,1-1 1 0 0,-1 1-1 0 0,1-1 0 0 0,-1 1 1 0 0,0 0-1 0 0,1-1 0 0 0,-1 1 1 0 0,0 0-1 0 0,1 0 1 0 0,-1-1-1 0 0,0 1 0 0 0,1 0 1 0 0,-1 0-1 0 0,0 0 1 0 0,1 0-1 0 0,-1 0 0 0 0,0 0 1 0 0,0 0-1 0 0,1 0 0 0 0,-1 0 1 0 0,0 0-1 0 0,1 0 1 0 0,-1 0-1 0 0,0 0 0 0 0,1 1 1 0 0,-1-1-1 0 0,0 0 1 0 0,1 1-1 0 0,-1-1 0 0 0,0 0 1 0 0,1 1-1 0 0,-2 0 0 0 0,1 0 3 0 0,-1 0 0 0 0,1 1 0 0 0,0-1 0 0 0,-1 1-1 0 0,1-1 1 0 0,0 1 0 0 0,0-1 0 0 0,0 1 0 0 0,0 0-1 0 0,0 0 1 0 0,0-1 0 0 0,0 1 0 0 0,0 0-1 0 0,1 0 1 0 0,-1 3 0 0 0,-7 37-42 0 0,5-25 28 0 0,-17 89-234 0 0,-10 216 1 0 0,29-312 89 0 0,2 51-460 0 0,-1-56 186 0 0,0 0-1 0 0,1-1 0 0 0,0 1 0 0 0,0-1 0 0 0,0 1 1 0 0,0-1-1 0 0,1 0 0 0 0,0 1 0 0 0,0-1 0 0 0,3 5 0 0 0,-5-8 267 0 0,1-1 0 0 0,-1 1 0 0 0,1 0 0 0 0,-1-1 0 0 0,1 1 0 0 0,-1-1 0 0 0,1 1 0 0 0,0-1 0 0 0,-1 0 0 0 0,1 1 0 0 0,0-1 0 0 0,-1 1 0 0 0,1-1 0 0 0,0 0 0 0 0,0 0 0 0 0,-1 1 0 0 0,1-1 0 0 0,0 0 0 0 0,0 0 0 0 0,-1 0 0 0 0,1 0-1 0 0,0 0 1 0 0,0 0 0 0 0,-1 0 0 0 0,1 0 0 0 0,0 0 0 0 0,0 0 0 0 0,-1-1 0 0 0,1 1 0 0 0,1 0 0 0 0,6-6-4857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7:59.864"/>
    </inkml:context>
    <inkml:brush xml:id="br0">
      <inkml:brushProperty name="width" value="0.05" units="cm"/>
      <inkml:brushProperty name="height" value="0.05" units="cm"/>
      <inkml:brushProperty name="color" value="#E71224"/>
    </inkml:brush>
  </inkml:definitions>
  <inkml:trace contextRef="#ctx0" brushRef="#br0">7 76 8962 0 0,'-4'-29'4856'0'0,"2"-17"-4534"0"0,43 61 557 0 0,-2 2-178 0 0,2-3 0 0 0,72 17-1 0 0,89 3-843 0 0,-138-25-148 0 0,140 14-7994 0 0,-180-24 6190 0 0,-2-1-3132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0.265"/>
    </inkml:context>
    <inkml:brush xml:id="br0">
      <inkml:brushProperty name="width" value="0.05" units="cm"/>
      <inkml:brushProperty name="height" value="0.05" units="cm"/>
      <inkml:brushProperty name="color" value="#E71224"/>
    </inkml:brush>
  </inkml:definitions>
  <inkml:trace contextRef="#ctx0" brushRef="#br0">1 40 12899 0 0,'3'-4'1928'0'0,"-1"0"-1685"0"0,0 1-1 0 0,1-1 1 0 0,-1 1-1 0 0,1 0 1 0 0,0 0 0 0 0,-1 0-1 0 0,1 0 1 0 0,1 1-1 0 0,5-5 1 0 0,-10 48-703 0 0,4 3 779 0 0,3 0-1 0 0,1 0 1 0 0,2 0 0 0 0,2-1-1 0 0,17 43 1 0 0,-8-24-401 0 0,16 88 0 0 0,-28-88-627 0 0,-2 0 0 0 0,-4 105 0 0 0,-5-112-1281 0 0,-3 0 0 0 0,-3-1 0 0 0,-18 70 0 0 0,7-59-3167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1.188"/>
    </inkml:context>
    <inkml:brush xml:id="br0">
      <inkml:brushProperty name="width" value="0.05" units="cm"/>
      <inkml:brushProperty name="height" value="0.05" units="cm"/>
      <inkml:brushProperty name="color" value="#E71224"/>
    </inkml:brush>
  </inkml:definitions>
  <inkml:trace contextRef="#ctx0" brushRef="#br0">40 208 9138 0 0,'-5'-14'3580'0'0,"3"11"-3490"0"0,1 1-1 0 0,0-1 1 0 0,0 1 0 0 0,1-1 0 0 0,-1 1 0 0 0,0-1 0 0 0,1 1 0 0 0,-1-1 0 0 0,1 0 0 0 0,0 1-1 0 0,0-1 1 0 0,0 0 0 0 0,0 1 0 0 0,1-1 0 0 0,-1 1 0 0 0,1-1 0 0 0,-1 0 0 0 0,1 1-1 0 0,0-1 1 0 0,0 1 0 0 0,1-3 0 0 0,2-2 170 0 0,-1-1-1 0 0,0 1 1 0 0,-1-1-1 0 0,0 1 1 0 0,0-1-1 0 0,-1 0 1 0 0,1-9-1 0 0,-2 14-98 0 0,1 0 0 0 0,-1 0 1 0 0,0 0-1 0 0,-1 0 0 0 0,1 1 0 0 0,0-1 1 0 0,-1 0-1 0 0,1 0 0 0 0,-1 0 0 0 0,0 1 0 0 0,0-1 1 0 0,0 0-1 0 0,-1 1 0 0 0,1-1 0 0 0,0 1 1 0 0,-1-1-1 0 0,0 1 0 0 0,0 0 0 0 0,1 0 1 0 0,-1 0-1 0 0,0 0 0 0 0,-1 0 0 0 0,-2-2 0 0 0,5 3-149 0 0,0 1-1 0 0,-1 0 0 0 0,1 0 1 0 0,0 0-1 0 0,-1 0 0 0 0,1 0 1 0 0,0-1-1 0 0,-1 1 0 0 0,1 0 1 0 0,0 0-1 0 0,-1 0 0 0 0,1 0 1 0 0,0 0-1 0 0,-1 0 0 0 0,1 0 1 0 0,0 0-1 0 0,-1 0 0 0 0,1 0 1 0 0,0 0-1 0 0,-1 0 0 0 0,1 0 0 0 0,0 1 1 0 0,-1-1-1 0 0,1 0 0 0 0,0 0 1 0 0,-1 0-1 0 0,1 0 0 0 0,0 0 1 0 0,-1 1-1 0 0,1-1 0 0 0,0 0 1 0 0,0 0-1 0 0,-1 1 0 0 0,-6 14 19 0 0,2 23-221 0 0,5-33 223 0 0,-2 50-353 0 0,3 1-1 0 0,16 105 1 0 0,-2-31 156 0 0,-8 258 94 0 0,-10-311 71 0 0,0-34-205 0 0,1 0 0 0 0,8 62 0 0 0,-6-99 99 0 0,1-1-1 0 0,0 1 1 0 0,1-1-1 0 0,-1 1 1 0 0,1-1-1 0 0,0 0 1 0 0,0 0-1 0 0,1 1 1 0 0,-1-1-1 0 0,1-1 0 0 0,1 1 1 0 0,-1 0-1 0 0,0-1 1 0 0,1 0-1 0 0,0 0 1 0 0,0 0-1 0 0,0 0 1 0 0,1 0-1 0 0,-1-1 1 0 0,1 0-1 0 0,0 0 0 0 0,0 0 1 0 0,0-1-1 0 0,0 1 1 0 0,0-1-1 0 0,1-1 1 0 0,-1 1-1 0 0,1-1 1 0 0,-1 1-1 0 0,1-2 1 0 0,-1 1-1 0 0,1-1 0 0 0,0 1 1 0 0,-1-2-1 0 0,1 1 1 0 0,0-1-1 0 0,-1 1 1 0 0,1-2-1 0 0,-1 1 1 0 0,1 0-1 0 0,-1-1 1 0 0,0 0-1 0 0,1-1 0 0 0,-1 1 1 0 0,6-4-1 0 0,18-14-3278 0 0,34-29 0 0 0,-34 24-2137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1.693"/>
    </inkml:context>
    <inkml:brush xml:id="br0">
      <inkml:brushProperty name="width" value="0.05" units="cm"/>
      <inkml:brushProperty name="height" value="0.05" units="cm"/>
      <inkml:brushProperty name="color" value="#E71224"/>
    </inkml:brush>
  </inkml:definitions>
  <inkml:trace contextRef="#ctx0" brushRef="#br0">1028 186 10490 0 0,'1'-2'532'0'0,"2"-3"52"0"0,-1 1 0 0 0,1-1 0 0 0,-1 0 1 0 0,-1 0-1 0 0,1 0 0 0 0,-1 0 0 0 0,2-7 0 0 0,-4 11-558 0 0,1-1 0 0 0,0 1 0 0 0,0-1 0 0 0,-1 1 1 0 0,1-1-1 0 0,-1 1 0 0 0,1 0 0 0 0,-1-1 0 0 0,1 1 1 0 0,-1-1-1 0 0,0 1 0 0 0,0 0 0 0 0,0 0 0 0 0,0-1 1 0 0,0 1-1 0 0,0 0 0 0 0,0 0 0 0 0,0 0 0 0 0,0 0 0 0 0,0 0 1 0 0,-1 1-1 0 0,1-1 0 0 0,0 0 0 0 0,-1 0 0 0 0,1 1 1 0 0,0-1-1 0 0,-1 1 0 0 0,-2-1 0 0 0,-67-22 348 0 0,-2 4 0 0 0,0 3 0 0 0,-94-8 0 0 0,85 12-368 0 0,38 7 188 0 0,0 1 1 0 0,1 2 0 0 0,-1 2-1 0 0,0 2 1 0 0,1 2-1 0 0,-1 2 1 0 0,1 2-1 0 0,-69 21 1 0 0,105-26-187 0 0,-35 8-295 0 0,40-11 257 0 0,0 1 1 0 0,0-1-1 0 0,0 0 0 0 0,0 0 1 0 0,0 0-1 0 0,1 0 0 0 0,-1 0 1 0 0,0 0-1 0 0,0-1 0 0 0,0 1 1 0 0,0-1-1 0 0,0 1 0 0 0,1-1 1 0 0,-1 1-1 0 0,0-1 0 0 0,1 0 1 0 0,-1 0-1 0 0,0 0 0 0 0,-1-2 1 0 0,3 3 20 0 0,0 0 0 0 0,-1 0 0 0 0,1 0 0 0 0,0 0 0 0 0,0-1 1 0 0,0 1-1 0 0,0 0 0 0 0,0 0 0 0 0,-1 0 0 0 0,1 0 0 0 0,0-1 0 0 0,0 1 1 0 0,0 0-1 0 0,0 0 0 0 0,0-1 0 0 0,0 1 0 0 0,0 0 0 0 0,0 0 0 0 0,0 0 1 0 0,0-1-1 0 0,0 1 0 0 0,0 0 0 0 0,0 0 0 0 0,0-1 0 0 0,0 1 0 0 0,0 0 0 0 0,0 0 1 0 0,0-1-1 0 0,0 1 0 0 0,0 0 0 0 0,0 0 0 0 0,0 0 0 0 0,0-1 0 0 0,0 1 1 0 0,1 0-1 0 0,-1 0 0 0 0,0 0 0 0 0,0-1 0 0 0,0 1 0 0 0,0 0 0 0 0,0 0 1 0 0,1 0-1 0 0,12-7-332 0 0,15 2 13 0 0,53 6-264 0 0,135 16 0 0 0,-104-5 314 0 0,-99-10 270 0 0,322 18 99 0 0,-319-22 126 0 0,-25-3-76 0 0,-26-3-247 0 0,-249-6-2399 0 0,95 21-5253 0 0,151-5 2107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2.401"/>
    </inkml:context>
    <inkml:brush xml:id="br0">
      <inkml:brushProperty name="width" value="0.05" units="cm"/>
      <inkml:brushProperty name="height" value="0.05" units="cm"/>
      <inkml:brushProperty name="color" value="#E71224"/>
    </inkml:brush>
  </inkml:definitions>
  <inkml:trace contextRef="#ctx0" brushRef="#br0">1 188 10306 0 0,'4'-13'639'0'0,"0"0"0"0"0,1 0 0 0 0,1 0 0 0 0,0 0 0 0 0,1 1 0 0 0,0 0 0 0 0,1 1 0 0 0,1 0 0 0 0,13-15 0 0 0,-17 21-613 0 0,1 0 0 0 0,-1 0 0 0 0,1 1 0 0 0,0 0 0 0 0,1 0 0 0 0,-1 0 0 0 0,0 1 0 0 0,1 0 0 0 0,0 0 0 0 0,0 1 0 0 0,0 0 0 0 0,0 0 0 0 0,0 0 0 0 0,1 1 0 0 0,-1 0 0 0 0,0 1 0 0 0,0 0 0 0 0,1 0 0 0 0,12 2 0 0 0,-10 0-27 0 0,-1 0 0 0 0,1 1 0 0 0,-1 1 0 0 0,0 0 0 0 0,0 0 0 0 0,0 1 1 0 0,-1 0-1 0 0,1 0 0 0 0,-1 1 0 0 0,0 0 0 0 0,-1 0 0 0 0,0 1 0 0 0,0 0 1 0 0,0 0-1 0 0,-1 1 0 0 0,0 0 0 0 0,0 0 0 0 0,-1 0 0 0 0,0 1 0 0 0,0 0 1 0 0,3 9-1 0 0,-2-3-1 0 0,0-1 0 0 0,-1 1 0 0 0,0 0 0 0 0,-2 0 0 0 0,0 1 0 0 0,0-1 0 0 0,-1 1 0 0 0,-1 0 0 0 0,-1-1 0 0 0,0 1 1 0 0,-1 0-1 0 0,-6 27 0 0 0,4-33-263 0 0,-1 1 0 0 0,-1-1 0 0 0,0 1 0 0 0,0-2 0 0 0,-1 1 0 0 0,0 0 1 0 0,-1-1-1 0 0,0 0 0 0 0,0-1 0 0 0,-1 1 0 0 0,0-2 0 0 0,0 1 0 0 0,-16 10 1 0 0,6-5-523 0 0,-1-2 1 0 0,0 0-1 0 0,-1-1 1 0 0,0-1 0 0 0,0 0-1 0 0,-24 5 1 0 0,32-11-4572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2.653"/>
    </inkml:context>
    <inkml:brush xml:id="br0">
      <inkml:brushProperty name="width" value="0.05" units="cm"/>
      <inkml:brushProperty name="height" value="0.05" units="cm"/>
      <inkml:brushProperty name="color" value="#E71224"/>
    </inkml:brush>
  </inkml:definitions>
  <inkml:trace contextRef="#ctx0" brushRef="#br0">533 614 12083 0 0,'-8'-18'3699'0'0,"7"15"-3641"0"0,0 0 0 0 0,-1-1 0 0 0,1 1 0 0 0,-1 0-1 0 0,0 0 1 0 0,1 0 0 0 0,-1 0 0 0 0,0 0 0 0 0,-1 1 0 0 0,1-1 0 0 0,0 1 0 0 0,-1-1 0 0 0,0 1-1 0 0,1 0 1 0 0,-1 0 0 0 0,0 0 0 0 0,0 0 0 0 0,0 0 0 0 0,-1 1 0 0 0,1-1 0 0 0,-5 0 0 0 0,-6-2-91 0 0,0 2-1 0 0,0-1 1 0 0,-1 2 0 0 0,1 0 0 0 0,-1 1 0 0 0,1 0 0 0 0,0 1 0 0 0,-1 1 0 0 0,1 0-1 0 0,0 1 1 0 0,-16 5 0 0 0,6-1-29 0 0,1 2 1 0 0,1 0-1 0 0,0 1 0 0 0,0 2 0 0 0,-36 24 0 0 0,48-28 17 0 0,0 0 0 0 0,1 0 0 0 0,0 1 0 0 0,1 0 0 0 0,0 1-1 0 0,0-1 1 0 0,1 2 0 0 0,0-1 0 0 0,1 1 0 0 0,0 0 0 0 0,1 0-1 0 0,-6 17 1 0 0,10-23 39 0 0,-1 0 0 0 0,1 1 0 0 0,0-1 0 0 0,0 0 0 0 0,1 1-1 0 0,-1-1 1 0 0,1 1 0 0 0,1-1 0 0 0,-1 1 0 0 0,1-1 0 0 0,0 1 0 0 0,0-1 0 0 0,0 0 0 0 0,1 1-1 0 0,0-1 1 0 0,0 0 0 0 0,0 0 0 0 0,0 0 0 0 0,1 0 0 0 0,0-1 0 0 0,0 1 0 0 0,0-1-1 0 0,1 1 1 0 0,0-1 0 0 0,-1 0 0 0 0,1-1 0 0 0,1 1 0 0 0,-1-1 0 0 0,9 6 0 0 0,-7-5 45 0 0,0-1-1 0 0,0 1 1 0 0,0-1 0 0 0,1-1 0 0 0,-1 1 0 0 0,1-1 0 0 0,-1 0 0 0 0,1 0 0 0 0,0-1 0 0 0,0 0 0 0 0,0 0-1 0 0,0-1 1 0 0,0 0 0 0 0,0 0 0 0 0,0 0 0 0 0,0-1 0 0 0,0 0 0 0 0,8-3 0 0 0,-6 1 55 0 0,0-1 1 0 0,0 0-1 0 0,0-1 1 0 0,0 0 0 0 0,-1 0-1 0 0,0-1 1 0 0,0 0-1 0 0,-1 0 1 0 0,1-1-1 0 0,-1 0 1 0 0,-1 0 0 0 0,9-12-1 0 0,9-15 287 0 0,-2-2 0 0 0,-1 0-1 0 0,-2-1 1 0 0,-1-1 0 0 0,-2 0 0 0 0,11-44 0 0 0,47-246 487 0 0,-69 301-896 0 0,15-60-159 0 0,5-27 167 0 0,-25 114 9 0 0,0 0 0 0 0,0 0-1 0 0,0 0 1 0 0,-1 0-1 0 0,1 0 1 0 0,0 0 0 0 0,0 0-1 0 0,0 0 1 0 0,0 0-1 0 0,0 0 1 0 0,0 0-1 0 0,0 0 1 0 0,-1 0 0 0 0,1 0-1 0 0,0 0 1 0 0,0 0-1 0 0,0 0 1 0 0,0 0 0 0 0,0 0-1 0 0,0 0 1 0 0,0 0-1 0 0,0 0 1 0 0,-1 0-1 0 0,1 0 1 0 0,0 0 0 0 0,0 0-1 0 0,0 0 1 0 0,0 0-1 0 0,0 0 1 0 0,0 0-1 0 0,0 0 1 0 0,0 0 0 0 0,0-1-1 0 0,-1 1 1 0 0,1 0-1 0 0,0 0 1 0 0,0 0 0 0 0,0 0-1 0 0,0 0 1 0 0,0 0-1 0 0,0 0 1 0 0,0 0-1 0 0,0 0 1 0 0,0-1 0 0 0,0 1-1 0 0,0 0 1 0 0,0 0-1 0 0,0 0 1 0 0,0 0 0 0 0,0 0-1 0 0,0 0 1 0 0,0 0-1 0 0,0-1 1 0 0,0 1-1 0 0,0 0 1 0 0,0 0 0 0 0,0 0-1 0 0,-11 14-340 0 0,-12 23 42 0 0,6 0 191 0 0,2 2-1 0 0,-11 40 1 0 0,13-27 53 0 0,2 1 1 0 0,-6 91 0 0 0,14-67-27 0 0,3 0-1 0 0,4 0 1 0 0,19 109 0 0 0,-19-162-281 0 0,2 0-1 0 0,0-1 1 0 0,13 32 0 0 0,-16-48 67 0 0,-1-1 0 0 0,1 0 0 0 0,0 0 0 0 0,1 0 1 0 0,0 0-1 0 0,0-1 0 0 0,0 1 0 0 0,0-1 1 0 0,1 0-1 0 0,0 0 0 0 0,0-1 0 0 0,0 1 0 0 0,1-1 1 0 0,-1 0-1 0 0,1-1 0 0 0,11 6 0 0 0,-11-8-8 0 0,1 0 0 0 0,0 0 1 0 0,-1-1-1 0 0,1 1 0 0 0,0-2 0 0 0,-1 1 0 0 0,1-1 0 0 0,0 0 0 0 0,-1 0 0 0 0,1-1 1 0 0,-1 1-1 0 0,1-1 0 0 0,-1-1 0 0 0,0 0 0 0 0,0 1 0 0 0,9-7 0 0 0,13-7-4595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3.101"/>
    </inkml:context>
    <inkml:brush xml:id="br0">
      <inkml:brushProperty name="width" value="0.05" units="cm"/>
      <inkml:brushProperty name="height" value="0.05" units="cm"/>
      <inkml:brushProperty name="color" value="#E71224"/>
    </inkml:brush>
  </inkml:definitions>
  <inkml:trace contextRef="#ctx0" brushRef="#br0">0 9 7546 0 0,'3'-1'464'0'0,"2"-2"-264"0"0,1 0-80 0 0,1 2-112 0 0,-2 1-72 0 0,-1 0-48 0 0,-1 0-8 0 0,0 0-24 0 0,-1 0-64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3.588"/>
    </inkml:context>
    <inkml:brush xml:id="br0">
      <inkml:brushProperty name="width" value="0.05" units="cm"/>
      <inkml:brushProperty name="height" value="0.05" units="cm"/>
      <inkml:brushProperty name="color" value="#E71224"/>
    </inkml:brush>
  </inkml:definitions>
  <inkml:trace contextRef="#ctx0" brushRef="#br0">26 10 4905 0 0,'0'-4'9187'0'0,"1"0"-7000"0"0,1 3-2976 0 0,-1 8 1017 0 0,-1-6-190 0 0,0 0-1 0 0,0 0 1 0 0,0 0-1 0 0,0 0 1 0 0,-1 0-1 0 0,1 0 0 0 0,0 0 1 0 0,-1 0-1 0 0,1 0 1 0 0,-1 0-1 0 0,1 0 1 0 0,-1 0-1 0 0,0 0 1 0 0,1 0-1 0 0,-1-1 1 0 0,0 1-1 0 0,0 0 1 0 0,1 0-1 0 0,-1-1 1 0 0,0 1-1 0 0,0-1 1 0 0,0 1-1 0 0,0 0 1 0 0,-1-1-1 0 0,1 1 20 0 0,0-1-1 0 0,0 1 1 0 0,0-1-1 0 0,1 1 1 0 0,-1-1-1 0 0,0 1 1 0 0,0 0 0 0 0,1-1-1 0 0,-1 1 1 0 0,0 0-1 0 0,1-1 1 0 0,-1 1-1 0 0,0 0 1 0 0,1 0-1 0 0,-1 0 1 0 0,1 0-1 0 0,-1 0 1 0 0,1-1-1 0 0,0 1 1 0 0,-1 0-1 0 0,1 0 1 0 0,0 0-1 0 0,-1 2 1 0 0,2-2-39 0 0,-1 0 1 0 0,1 0-1 0 0,-1 0 0 0 0,1 0 1 0 0,-1-1-1 0 0,1 1 1 0 0,0 0-1 0 0,-1 0 1 0 0,1 0-1 0 0,0-1 0 0 0,-1 1 1 0 0,1-1-1 0 0,0 1 1 0 0,0 0-1 0 0,0-1 0 0 0,0 1 1 0 0,-1-1-1 0 0,1 0 1 0 0,0 1-1 0 0,0-1 0 0 0,0 0 1 0 0,0 1-1 0 0,0-1 1 0 0,0 0-1 0 0,0 0 1 0 0,0 0-1 0 0,0 0 0 0 0,2 0 1 0 0,34 1 220 0 0,-32-1-219 0 0,43 0 71 0 0,18-1-52 0 0,0 3 0 0 0,95 15 0 0 0,-33 10-74 0 0,-62-11 52 0 0,135 14 0 0 0,-175-31-113 0 0,-22-3-81 0 0,-16-4-101 0 0,-16-4 123 0 0,-1 2 1 0 0,-1 1-1 0 0,1 2 0 0 0,-40-6 0 0 0,13 3 96 0 0,30 4 50 0 0,-8-1 136 0 0,-1 0 0 0 0,-60-2 0 0 0,94 9-120 0 0,0 0 0 0 0,0-1 0 0 0,0 1 0 0 0,1 0 1 0 0,-1 0-1 0 0,0 0 0 0 0,0 0 0 0 0,0 0 0 0 0,0 0 0 0 0,1 0 1 0 0,-1 1-1 0 0,0-1 0 0 0,0 0 0 0 0,0 0 0 0 0,1 1 0 0 0,-1-1 1 0 0,0 0-1 0 0,0 1 0 0 0,1-1 0 0 0,-1 1 0 0 0,0-1 0 0 0,1 1 0 0 0,-1-1 1 0 0,0 1-1 0 0,1-1 0 0 0,-1 1 0 0 0,1-1 0 0 0,-1 1 0 0 0,1 0 1 0 0,-1 0-1 0 0,1-1 0 0 0,0 1 0 0 0,-1 0 0 0 0,1 0 0 0 0,0-1 0 0 0,-1 1 1 0 0,1 0-1 0 0,0 0 0 0 0,0 0 0 0 0,0-1 0 0 0,0 1 0 0 0,0 2 1 0 0,0-2-3 0 0,1 1 1 0 0,-1-1 0 0 0,1 1 0 0 0,0-1 0 0 0,-1 1 0 0 0,1-1 0 0 0,0 1 0 0 0,0-1 0 0 0,0 0 0 0 0,0 1 0 0 0,0-1 0 0 0,1 0 0 0 0,-1 0-1 0 0,0 0 1 0 0,0 0 0 0 0,1 0 0 0 0,-1 0 0 0 0,1 0 0 0 0,-1 0 0 0 0,3 1 0 0 0,65 14-117 0 0,-58-15 111 0 0,0 1 0 0 0,0 1 0 0 0,0 0 0 0 0,0 0-1 0 0,0 1 1 0 0,-1 0 0 0 0,12 7 0 0 0,-21-10 16 0 0,0 0 1 0 0,-1 0-1 0 0,1 0 0 0 0,0 0 1 0 0,-1 0-1 0 0,1 0 1 0 0,-1 0-1 0 0,1 1 0 0 0,-1-1 1 0 0,0 0-1 0 0,1 0 0 0 0,-1 1 1 0 0,0-1-1 0 0,0 0 1 0 0,0 0-1 0 0,0 1 0 0 0,0-1 1 0 0,0 0-1 0 0,0 0 0 0 0,0 1 1 0 0,-1-1-1 0 0,1 0 1 0 0,0 0-1 0 0,-1 0 0 0 0,1 1 1 0 0,-1-1-1 0 0,1 0 0 0 0,-1 0 1 0 0,0 0-1 0 0,-1 2 1 0 0,-26 42 26 0 0,21-35 5 0 0,-79 106-18 0 0,49-70-13 0 0,-45 77 0 0 0,64-91 14 0 0,2 2 1 0 0,1 0 0 0 0,-15 48-1 0 0,26-68-19 0 0,0 0 0 0 0,1 1 0 0 0,1 0 0 0 0,0-1 0 0 0,1 1 0 0 0,0 0 0 0 0,2 0 0 0 0,-1 0-1 0 0,2 0 1 0 0,0 0 0 0 0,5 17 0 0 0,-5-26-17 0 0,0 1 1 0 0,1-1-1 0 0,0 0 0 0 0,0 0 0 0 0,0-1 1 0 0,1 1-1 0 0,-1-1 0 0 0,2 1 1 0 0,-1-1-1 0 0,0-1 0 0 0,1 1 0 0 0,0 0 1 0 0,11 6-1 0 0,-8-6 5 0 0,0 0 0 0 0,1-1 0 0 0,0 0 0 0 0,0-1 1 0 0,0 0-1 0 0,0 0 0 0 0,1-1 0 0 0,16 2 0 0 0,-1-3 21 0 0,0-1 1 0 0,0 0-1 0 0,0-2 0 0 0,0-1 1 0 0,0-2-1 0 0,35-9 0 0 0,106-47-2218 0 0,9-3-6555 0 0,-118 49 2517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4.098"/>
    </inkml:context>
    <inkml:brush xml:id="br0">
      <inkml:brushProperty name="width" value="0.05" units="cm"/>
      <inkml:brushProperty name="height" value="0.05" units="cm"/>
      <inkml:brushProperty name="color" value="#E71224"/>
    </inkml:brush>
  </inkml:definitions>
  <inkml:trace contextRef="#ctx0" brushRef="#br0">526 94 13731 0 0,'-2'-11'4008'0'0,"-2"-4"-1198"0"0,3 14-2811 0 0,1 0-1 0 0,-1 0 1 0 0,0 0-1 0 0,0 0 1 0 0,1 0-1 0 0,-1 0 1 0 0,0 0 0 0 0,0 0-1 0 0,0 0 1 0 0,0 0-1 0 0,0 0 1 0 0,0 1-1 0 0,0-1 1 0 0,0 1-1 0 0,0-1 1 0 0,0 0-1 0 0,-1 1 1 0 0,1 0 0 0 0,0-1-1 0 0,0 1 1 0 0,0 0-1 0 0,-1-1 1 0 0,1 1-1 0 0,0 0 1 0 0,-1 0-1 0 0,1 0 1 0 0,-2 1-1 0 0,-19-2-434 0 0,0 1-1 0 0,-37 6 0 0 0,34-2-65 0 0,-41-1 1 0 0,16-5-183 0 0,1-3 1 0 0,-1-1 0 0 0,-73-20 0 0 0,103 18-2386 0 0,18 2-511 0 0,11-1-475 0 0,1 3-695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04.514"/>
    </inkml:context>
    <inkml:brush xml:id="br0">
      <inkml:brushProperty name="width" value="0.05" units="cm"/>
      <inkml:brushProperty name="height" value="0.05" units="cm"/>
      <inkml:brushProperty name="color" value="#E71224"/>
    </inkml:brush>
  </inkml:definitions>
  <inkml:trace contextRef="#ctx0" brushRef="#br0">443 24 12243 0 0,'-1'-14'6291'0'0,"-4"7"-4988"0"0,3 6-1364 0 0,1 1 0 0 0,-1-1 0 0 0,0 1 0 0 0,0 0 0 0 0,1 0-1 0 0,-1-1 1 0 0,0 1 0 0 0,0 1 0 0 0,1-1 0 0 0,-1 0 0 0 0,0 0 0 0 0,-3 1 0 0 0,-87 17-628 0 0,38-7-1423 0 0,-1-2-1 0 0,-58 1 1 0 0,49-9-1926 0 0,32-2-1797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2.962"/>
    </inkml:context>
    <inkml:brush xml:id="br0">
      <inkml:brushProperty name="width" value="0.05" units="cm"/>
      <inkml:brushProperty name="height" value="0.05" units="cm"/>
      <inkml:brushProperty name="color" value="#E71224"/>
    </inkml:brush>
  </inkml:definitions>
  <inkml:trace contextRef="#ctx0" brushRef="#br0">356 192 8090 0 0,'-1'-7'72'0'0,"-1"0"0"0"0,1-1 0 0 0,-1 1 1 0 0,-1 0-1 0 0,1 0 0 0 0,-1 0 0 0 0,-1 0 1 0 0,1 0-1 0 0,-1 1 0 0 0,0-1 0 0 0,-1 1 0 0 0,-6-8 1 0 0,-22-35 223 0 0,32 47-163 0 0,0 0 0 0 0,0 1 0 0 0,0-1 0 0 0,0 1 0 0 0,0-1 0 0 0,0 1 0 0 0,0-1 0 0 0,-1 1 0 0 0,1 0 0 0 0,-1 0 0 0 0,1-1 0 0 0,-1 1 0 0 0,1 0 0 0 0,-1 1 0 0 0,0-1 0 0 0,1 0 0 0 0,-1 0 0 0 0,0 1 0 0 0,0-1 0 0 0,1 1 0 0 0,-1-1 0 0 0,0 1 0 0 0,0 0 0 0 0,0 0 0 0 0,0 0 0 0 0,0 0 0 0 0,0 0 0 0 0,1 0 0 0 0,-1 0 0 0 0,0 1 0 0 0,0-1 0 0 0,0 1 0 0 0,1-1 0 0 0,-1 1 0 0 0,0 0 0 0 0,-3 1 0 0 0,-7 4-257 0 0,0 1 0 0 0,0 0-1 0 0,0 1 1 0 0,-10 9 0 0 0,9-7 345 0 0,1 0-255 0 0,0-1 0 0 0,1 2 0 0 0,0-1 0 0 0,1 1 1 0 0,1 1-1 0 0,-1 0 0 0 0,2 0 0 0 0,0 1 0 0 0,0 0 0 0 0,1 0 1 0 0,-8 25-1 0 0,12-31 57 0 0,1 0 1 0 0,0 0-1 0 0,1 0 1 0 0,-1 0 0 0 0,1 0-1 0 0,1 1 1 0 0,0-1-1 0 0,0 0 1 0 0,0 0-1 0 0,1 1 1 0 0,0-1-1 0 0,0 0 1 0 0,1 0 0 0 0,0 0-1 0 0,0 0 1 0 0,0 0-1 0 0,1 0 1 0 0,0-1-1 0 0,1 1 1 0 0,-1-1 0 0 0,1 0-1 0 0,1 0 1 0 0,-1 0-1 0 0,1-1 1 0 0,10 10-1 0 0,-9-10 55 0 0,-1 0 0 0 0,1 0 0 0 0,0-1 0 0 0,0 0 0 0 0,1 0 0 0 0,-1-1 0 0 0,1 0 0 0 0,0 0-1 0 0,-1 0 1 0 0,1-1 0 0 0,1 0 0 0 0,-1-1 0 0 0,0 1 0 0 0,9-1 0 0 0,-11-1-1 0 0,1 0 1 0 0,0-1-1 0 0,-1 1 1 0 0,0-2-1 0 0,1 1 1 0 0,-1 0-1 0 0,0-1 1 0 0,1 0-1 0 0,-1 0 1 0 0,0-1-1 0 0,-1 1 0 0 0,1-1 1 0 0,0 0-1 0 0,-1 0 1 0 0,1-1-1 0 0,-1 0 1 0 0,0 1-1 0 0,0-1 1 0 0,4-7-1 0 0,2-2 155 0 0,-1-1 0 0 0,0 0 0 0 0,-2 0-1 0 0,1-1 1 0 0,-2 0 0 0 0,0-1 0 0 0,-1 1-1 0 0,7-33 1 0 0,-8 26-217 0 0,-1 0 0 0 0,-1-1 0 0 0,-1 0 0 0 0,-1 1 0 0 0,-6-45-1 0 0,5 61-135 0 0,0 0 1 0 0,0 1-1 0 0,-1-1 0 0 0,0 0 0 0 0,0 1 0 0 0,0-1 0 0 0,-1 1 0 0 0,0-1 0 0 0,0 1 0 0 0,-5-6 0 0 0,7 9 2 0 0,-1 1 0 0 0,1-1 0 0 0,-1 1-1 0 0,1 0 1 0 0,-1 0 0 0 0,1 0 0 0 0,-1 0 0 0 0,0 0-1 0 0,0 0 1 0 0,1 0 0 0 0,-1 0 0 0 0,0 1 0 0 0,0-1-1 0 0,0 1 1 0 0,0-1 0 0 0,0 1 0 0 0,0 0-1 0 0,0 0 1 0 0,0 0 0 0 0,0 0 0 0 0,0 0 0 0 0,0 0-1 0 0,1 0 1 0 0,-1 1 0 0 0,0-1 0 0 0,0 1 0 0 0,0-1-1 0 0,0 1 1 0 0,0 0 0 0 0,1 0 0 0 0,-1 0 0 0 0,0 0-1 0 0,0 0 1 0 0,-1 2 0 0 0,-3 0-534 0 0,1 1 1 0 0,0 1 0 0 0,0-1-1 0 0,0 0 1 0 0,1 1-1 0 0,0 0 1 0 0,0 0 0 0 0,0 1-1 0 0,-5 9 1 0 0,2-1-4467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3.344"/>
    </inkml:context>
    <inkml:brush xml:id="br0">
      <inkml:brushProperty name="width" value="0.05" units="cm"/>
      <inkml:brushProperty name="height" value="0.05" units="cm"/>
      <inkml:brushProperty name="color" value="#E71224"/>
    </inkml:brush>
  </inkml:definitions>
  <inkml:trace contextRef="#ctx0" brushRef="#br0">1 139 9394 0 0,'0'-20'5986'0'0,"2"0"-3482"0"0,0-19-1615 0 0,-2 38-940 0 0,1 0-1 0 0,-1 0 0 0 0,0 1 0 0 0,1-1 0 0 0,-1 0 0 0 0,1 0 1 0 0,-1 1-1 0 0,1-1 0 0 0,0 0 0 0 0,-1 0 0 0 0,1 1 0 0 0,0-1 1 0 0,-1 1-1 0 0,1-1 0 0 0,0 1 0 0 0,0-1 0 0 0,0 1 0 0 0,-1-1 1 0 0,1 1-1 0 0,0 0 0 0 0,0-1 0 0 0,0 1 0 0 0,0 0 0 0 0,0 0 1 0 0,0 0-1 0 0,1 0 0 0 0,31-6-589 0 0,-25 6 596 0 0,79-19 941 0 0,-69 14-837 0 0,1 0 0 0 0,0 2 0 0 0,0 0 1 0 0,1 1-1 0 0,-1 0 0 0 0,1 2 0 0 0,22 2 0 0 0,40 14-2588 0 0,16 3-5980 0 0,-81-17 3194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3.718"/>
    </inkml:context>
    <inkml:brush xml:id="br0">
      <inkml:brushProperty name="width" value="0.05" units="cm"/>
      <inkml:brushProperty name="height" value="0.05" units="cm"/>
      <inkml:brushProperty name="color" value="#E71224"/>
    </inkml:brush>
  </inkml:definitions>
  <inkml:trace contextRef="#ctx0" brushRef="#br0">0 1 11947 0 0,'3'0'399'0'0,"0"0"1"0"0,0 0-1 0 0,0 0 1 0 0,0 1 0 0 0,-1 0-1 0 0,1-1 1 0 0,0 1 0 0 0,0 0-1 0 0,0 0 1 0 0,-1 0 0 0 0,1 1-1 0 0,-1-1 1 0 0,1 1 0 0 0,-1-1-1 0 0,0 1 1 0 0,1 0-1 0 0,1 2 1 0 0,-1 0-327 0 0,0-1 0 0 0,0 1 0 0 0,-1 0 0 0 0,1 0 0 0 0,-1 0 0 0 0,0 1 1 0 0,0-1-1 0 0,0 0 0 0 0,1 9 0 0 0,-1-2-398 0 0,0-1 1 0 0,-1 0 0 0 0,0 1 0 0 0,-1-1 0 0 0,0 1 0 0 0,-1-1-1 0 0,0 1 1 0 0,-4 18 0 0 0,-3-5-120 0 0,-15 32 1 0 0,17-44 184 0 0,0 0 1 0 0,1 0-1 0 0,1 1 1 0 0,0-1-1 0 0,0 1 0 0 0,1 0 1 0 0,1 0-1 0 0,0 0 1 0 0,1 27-1 0 0,2-31-222 0 0,0 0-1 0 0,1 1 0 0 0,0-1 1 0 0,1 0-1 0 0,0 0 1 0 0,1 0-1 0 0,-1-1 0 0 0,2 1 1 0 0,-1-1-1 0 0,1 0 0 0 0,0 0 1 0 0,1 0-1 0 0,0-1 1 0 0,9 9-1 0 0,1-2-4318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4.138"/>
    </inkml:context>
    <inkml:brush xml:id="br0">
      <inkml:brushProperty name="width" value="0.05" units="cm"/>
      <inkml:brushProperty name="height" value="0.05" units="cm"/>
      <inkml:brushProperty name="color" value="#E71224"/>
    </inkml:brush>
  </inkml:definitions>
  <inkml:trace contextRef="#ctx0" brushRef="#br0">300 21 9122 0 0,'-7'-14'5585'0'0,"-2"8"-3994"0"0,6 6-1598 0 0,1-1-1 0 0,-1 1 0 0 0,1 0 0 0 0,-1 0 1 0 0,1 0-1 0 0,-1 1 0 0 0,1-1 0 0 0,-1 1 1 0 0,-3 0-1 0 0,-6 3-54 0 0,0 1 1 0 0,0-1 0 0 0,1 2-1 0 0,0 0 1 0 0,0 0-1 0 0,0 1 1 0 0,-17 15-1 0 0,-67 67-45 0 0,68-61 207 0 0,25-26-39 0 0,0-1 0 0 0,0 2-1 0 0,0-1 1 0 0,0 0 0 0 0,0 0 0 0 0,1 1 0 0 0,-1-1 0 0 0,1 1-1 0 0,0-1 1 0 0,-1 1 0 0 0,1-1 0 0 0,0 1 0 0 0,0 0 0 0 0,1 0-1 0 0,-1-1 1 0 0,1 1 0 0 0,-1 0 0 0 0,1 5 0 0 0,1-5-36 0 0,-1-1 1 0 0,1 1-1 0 0,0-1 1 0 0,0 0 0 0 0,0 1-1 0 0,1-1 1 0 0,-1 0 0 0 0,0 0-1 0 0,1 0 1 0 0,-1 0-1 0 0,1 0 1 0 0,0 0 0 0 0,0 0-1 0 0,0-1 1 0 0,0 1-1 0 0,0-1 1 0 0,0 1 0 0 0,0-1-1 0 0,0 0 1 0 0,1 0-1 0 0,2 2 1 0 0,14 5-202 0 0,0-1-1 0 0,1-1 1 0 0,-1-1-1 0 0,1 0 1 0 0,1-2-1 0 0,-1 0 1 0 0,0-1-1 0 0,1-1 1 0 0,22-2 0 0 0,-25 0 448 0 0,1-1 0 0 0,-1-1 0 0 0,0-1 1 0 0,1 0-1 0 0,-2-1 0 0 0,19-8 0 0 0,-33 12-225 0 0,0-1 0 0 0,0 1-1 0 0,-1 0 1 0 0,1-1 0 0 0,0 1-1 0 0,-1-1 1 0 0,1 0 0 0 0,-1 0-1 0 0,1 0 1 0 0,-1 0 0 0 0,0-1-1 0 0,0 1 1 0 0,0 0-1 0 0,0-1 1 0 0,0 0 0 0 0,-1 1-1 0 0,1-1 1 0 0,-1 0 0 0 0,1 0-1 0 0,-1 0 1 0 0,0 0 0 0 0,0 0-1 0 0,0-3 1 0 0,-1 2-153 0 0,0 0-1 0 0,-1 1 1 0 0,1-1 0 0 0,-1 0-1 0 0,0 1 1 0 0,0-1 0 0 0,0 0-1 0 0,0 1 1 0 0,0-1 0 0 0,-1 1-1 0 0,0 0 1 0 0,0-1 0 0 0,0 1-1 0 0,0 0 1 0 0,0 0 0 0 0,-1 0-1 0 0,1 1 1 0 0,-1-1 0 0 0,-4-3 0 0 0,-11-8-1059 0 0,-1 0 0 0 0,0 2 0 0 0,-1 0 0 0 0,0 1 0 0 0,-1 1 0 0 0,0 1 0 0 0,-29-8 0 0 0,26 9-4195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4.588"/>
    </inkml:context>
    <inkml:brush xml:id="br0">
      <inkml:brushProperty name="width" value="0.05" units="cm"/>
      <inkml:brushProperty name="height" value="0.05" units="cm"/>
      <inkml:brushProperty name="color" value="#E71224"/>
    </inkml:brush>
  </inkml:definitions>
  <inkml:trace contextRef="#ctx0" brushRef="#br0">1 138 11362 0 0,'34'-3'5735'0'0,"12"12"-5989"0"0,-24-3 336 0 0,-7-4-71 0 0,0 0 0 0 0,0-2 0 0 0,0 0 0 0 0,0 0 0 0 0,1-1 0 0 0,21-5 0 0 0,-19 3-73 0 0,0 1 0 0 0,1 0-1 0 0,36 3 1 0 0,-27 3-1255 0 0,50 14-1 0 0,-9 4-4586 0 0,-59-19 4294 0 0,-1-3-3386 0 0</inkml:trace>
  <inkml:trace contextRef="#ctx0" brushRef="#br0" timeOffset="1">377 1 14915 0 0,'29'1'6019'0'0,"-7"5"-4794"0"0,-21-5-1296 0 0,0 0 1 0 0,1 0 0 0 0,-1 0-1 0 0,0 0 1 0 0,0 0 0 0 0,0 1 0 0 0,0-1-1 0 0,0 0 1 0 0,0 1 0 0 0,-1-1-1 0 0,1 1 1 0 0,0-1 0 0 0,0 1-1 0 0,-1-1 1 0 0,1 1 0 0 0,-1-1 0 0 0,0 1-1 0 0,1-1 1 0 0,-1 1 0 0 0,0 0-1 0 0,0-1 1 0 0,0 1 0 0 0,0-1-1 0 0,0 1 1 0 0,-1 0 0 0 0,1-1 0 0 0,0 1-1 0 0,-1-1 1 0 0,0 2 0 0 0,-8 47-2177 0 0,-6 30-317 0 0,-6 96 1 0 0,21-169 2012 0 0,-1 1-1 0 0,1-1 1 0 0,1 0-1 0 0,-1 1 0 0 0,1-1 1 0 0,1 0-1 0 0,0 1 1 0 0,-1-1-1 0 0,2 0 1 0 0,2 7-1 0 0,3-2-4481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2.798"/>
    </inkml:context>
    <inkml:brush xml:id="br0">
      <inkml:brushProperty name="width" value="0.05" units="cm"/>
      <inkml:brushProperty name="height" value="0.05" units="cm"/>
      <inkml:brushProperty name="color" value="#E71224"/>
    </inkml:brush>
  </inkml:definitions>
  <inkml:trace contextRef="#ctx0" brushRef="#br0">313 209 14883 0 0,'14'-7'1761'0'0,"14"-10"-1177"0"0,-28 17-604 0 0,1-1 1 0 0,-1 0-1 0 0,1 1 0 0 0,-1-1 0 0 0,1 0 0 0 0,-1 1 1 0 0,1-1-1 0 0,-1 0 0 0 0,1 1 0 0 0,-1-1 0 0 0,0 0 0 0 0,1 0 1 0 0,-1 0-1 0 0,0 1 0 0 0,0-1 0 0 0,0 0 0 0 0,0 0 1 0 0,0 0-1 0 0,0 1 0 0 0,0-1 0 0 0,0 0 0 0 0,0 0 0 0 0,0 0 1 0 0,0 0-1 0 0,0 1 0 0 0,0-1 0 0 0,-1 0 0 0 0,1 0 1 0 0,0 1-1 0 0,-1-1 0 0 0,1 0 0 0 0,-1 0 0 0 0,-9-18-17 0 0,-2 1 0 0 0,0 0 0 0 0,-1 1 0 0 0,0 0-1 0 0,-26-23 1 0 0,36 37 48 0 0,0 0 1 0 0,0 0-1 0 0,-1 0 0 0 0,1 1 0 0 0,-1 0 0 0 0,0 0 0 0 0,0 0 1 0 0,1 0-1 0 0,-1 0 0 0 0,0 1 0 0 0,-1-1 0 0 0,1 1 0 0 0,0 0 1 0 0,0 1-1 0 0,0-1 0 0 0,-1 1 0 0 0,1-1 0 0 0,0 1 0 0 0,-1 1 0 0 0,1-1 1 0 0,0 0-1 0 0,0 1 0 0 0,-1 0 0 0 0,1 0 0 0 0,0 1 0 0 0,0-1 1 0 0,0 1-1 0 0,0-1 0 0 0,0 1 0 0 0,1 1 0 0 0,-1-1 0 0 0,0 0 0 0 0,1 1 1 0 0,0 0-1 0 0,-5 4 0 0 0,-3 4 26 0 0,0 1 0 0 0,1 0 0 0 0,0 1 0 0 0,1 0 0 0 0,0 0 0 0 0,1 1 0 0 0,1 0 1 0 0,0 1-1 0 0,1-1 0 0 0,0 1 0 0 0,1 1 0 0 0,1-1 0 0 0,0 1 0 0 0,1-1 0 0 0,1 1 0 0 0,1 0 0 0 0,0 0 0 0 0,1 0 0 0 0,4 31 0 0 0,-4-44-27 0 0,1 0 0 0 0,-1 0 0 0 0,1 0 0 0 0,0 0 0 0 0,0 0 0 0 0,0 0 0 0 0,0-1 0 0 0,1 1 0 0 0,-1 0 0 0 0,1 0 0 0 0,-1-1 0 0 0,1 1 0 0 0,0-1 0 0 0,0 0 0 0 0,0 0 0 0 0,1 0 0 0 0,-1 0 0 0 0,0 0 0 0 0,1 0 0 0 0,0 0 0 0 0,-1-1 0 0 0,1 1 0 0 0,0-1 0 0 0,-1 0 0 0 0,1 1-1 0 0,0-2 1 0 0,0 1 0 0 0,0 0 0 0 0,0 0 0 0 0,0-1 0 0 0,0 0 0 0 0,0 0 0 0 0,0 1 0 0 0,6-2 0 0 0,-1 0 17 0 0,1 0 0 0 0,-1-1 0 0 0,0 0 0 0 0,0 0-1 0 0,-1-1 1 0 0,1 0 0 0 0,0 0 0 0 0,-1-1 0 0 0,0 0 0 0 0,0 0-1 0 0,12-11 1 0 0,-2 1 2 0 0,-2-2 1 0 0,0 0-1 0 0,-1-1 0 0 0,-1 0 0 0 0,12-20 0 0 0,-17 24 47 0 0,-1-1 0 0 0,0 1 0 0 0,-1-1-1 0 0,0-1 1 0 0,-1 1 0 0 0,-1-1 0 0 0,5-29 0 0 0,-9 43-63 0 0,1-27 251 0 0,0 27-254 0 0,-1-1-1 0 0,0 1 1 0 0,0 0 0 0 0,-1 0 0 0 0,1 0 0 0 0,0 0 0 0 0,0-1 0 0 0,0 1 0 0 0,-1 0 0 0 0,1 0-1 0 0,-1 0 1 0 0,1 0 0 0 0,-1 0 0 0 0,1 0 0 0 0,-1 0 0 0 0,0 0 0 0 0,1 0 0 0 0,-1 0 0 0 0,-1-1-1 0 0,-4 42-143 0 0,6 38 11 0 0,17 134 0 0 0,1 4-43 0 0,-18-199 148 0 0,1 10-4 0 0,-4 41 0 0 0,3-62 21 0 0,-1 0 0 0 0,0 0-1 0 0,-1 0 1 0 0,1 0 0 0 0,-1 0-1 0 0,0 0 1 0 0,0-1 0 0 0,-1 1-1 0 0,1-1 1 0 0,-1 0 0 0 0,-1 1-1 0 0,-6 7 1 0 0,8-11 4 0 0,1-1-1 0 0,-1 1 1 0 0,0-1-1 0 0,0 0 1 0 0,1 0-1 0 0,-1 0 1 0 0,0 0 0 0 0,0 0-1 0 0,0 0 1 0 0,-1 0-1 0 0,1-1 1 0 0,0 1-1 0 0,0-1 1 0 0,0 1 0 0 0,0-1-1 0 0,-1 0 1 0 0,-2 0-1 0 0,0 0-81 0 0,1-1 0 0 0,-1 0-1 0 0,0 0 1 0 0,0 0 0 0 0,0-1-1 0 0,1 1 1 0 0,-7-4-1 0 0,-5-4-639 0 0,0-1-1 0 0,1 0 1 0 0,-16-14-1 0 0,30 23 621 0 0,-16-13-1237 0 0,1-1 0 0 0,1 0 0 0 0,0-1 0 0 0,1-1 0 0 0,-12-20 0 0 0,9 12-3926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4.994"/>
    </inkml:context>
    <inkml:brush xml:id="br0">
      <inkml:brushProperty name="width" value="0.05" units="cm"/>
      <inkml:brushProperty name="height" value="0.05" units="cm"/>
      <inkml:brushProperty name="color" value="#E71224"/>
    </inkml:brush>
  </inkml:definitions>
  <inkml:trace contextRef="#ctx0" brushRef="#br0">0 7 13563 0 0,'32'-7'6394'0'0,"-6"12"-4733"0"0,-24-4-1758 0 0,1 1 0 0 0,-1-1-1 0 0,0 1 1 0 0,1 0 0 0 0,-1 0 0 0 0,0 0 0 0 0,0 0 0 0 0,0 0 0 0 0,0 1 0 0 0,-1-1-1 0 0,1 1 1 0 0,-1-1 0 0 0,1 1 0 0 0,-1-1 0 0 0,0 1 0 0 0,0 0 0 0 0,1 4 0 0 0,-2-6-92 0 0,0 1 0 0 0,1-1 0 0 0,-1 0 0 0 0,0 1 0 0 0,1-1 0 0 0,-1 0 0 0 0,1 1 0 0 0,0-1 0 0 0,-1 0 0 0 0,1 0 0 0 0,0 1 0 0 0,-1-1 0 0 0,1 0 0 0 0,0 0 0 0 0,0 0 0 0 0,0 0 0 0 0,0 0 0 0 0,0 0 0 0 0,0 0 0 0 0,1-1 0 0 0,-1 1 0 0 0,2 1 0 0 0,-1-3-239 0 0,1 1 0 0 0,-1-1 0 0 0,0 1 0 0 0,0-1 0 0 0,0 0 0 0 0,0 0 0 0 0,0 0 0 0 0,0 0 0 0 0,0 0 0 0 0,0 0 0 0 0,3-4 0 0 0,3 0 177 0 0,6-4-567 0 0,1 1 0 0 0,0 0 1 0 0,31-10-1 0 0,-30 12-2734 0 0</inkml:trace>
  <inkml:trace contextRef="#ctx0" brushRef="#br0" timeOffset="1">460 22 7410 0 0,'62'18'5095'0'0,"114"29"-1278"0"0,-141-44-3710 0 0,-34-3-74 0 0,0 1 0 0 0,0-1 0 0 0,0 0 0 0 0,0 0 1 0 0,0 0-1 0 0,0 0 0 0 0,0 0 0 0 0,0 0 0 0 0,0 0 0 0 0,0 0 0 0 0,0 0 0 0 0,0-1 0 0 0,0 1 0 0 0,0 0 0 0 0,0-1 1 0 0,0 1-1 0 0,0 0 0 0 0,0-1 0 0 0,0 0 0 0 0,0 1 0 0 0,0-1 0 0 0,-1 1 0 0 0,1-1 0 0 0,0 0 0 0 0,0 0 0 0 0,-1 1 1 0 0,2-2-1 0 0,-7-5-793 0 0,-3 3-3471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5.380"/>
    </inkml:context>
    <inkml:brush xml:id="br0">
      <inkml:brushProperty name="width" value="0.05" units="cm"/>
      <inkml:brushProperty name="height" value="0.05" units="cm"/>
      <inkml:brushProperty name="color" value="#E71224"/>
    </inkml:brush>
  </inkml:definitions>
  <inkml:trace contextRef="#ctx0" brushRef="#br0">739 155 10818 0 0,'1'-3'230'0'0,"-1"1"1"0"0,1-1-1 0 0,-1 1 0 0 0,1 0 0 0 0,-1-1 0 0 0,0 1 0 0 0,0-1 1 0 0,0 1-1 0 0,0-1 0 0 0,0 1 0 0 0,0-1 0 0 0,-1 1 0 0 0,1 0 1 0 0,-1-1-1 0 0,0 1 0 0 0,0 0 0 0 0,0-1 0 0 0,0 1 0 0 0,-1-2 1 0 0,-1 0-165 0 0,0 0 0 0 0,0 1 1 0 0,0 0-1 0 0,0 0 0 0 0,-1 0 1 0 0,1 0-1 0 0,-1 0 1 0 0,1 0-1 0 0,-9-3 0 0 0,1 1-46 0 0,0 0-1 0 0,-1 1 0 0 0,1 0 0 0 0,-1 1 0 0 0,0 1 0 0 0,-24-3 0 0 0,-237-19 139 0 0,131 10-62 0 0,113 11-343 0 0,1 2-1 0 0,-36 3 1 0 0,13 6-6270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5.754"/>
    </inkml:context>
    <inkml:brush xml:id="br0">
      <inkml:brushProperty name="width" value="0.05" units="cm"/>
      <inkml:brushProperty name="height" value="0.05" units="cm"/>
      <inkml:brushProperty name="color" value="#E71224"/>
    </inkml:brush>
  </inkml:definitions>
  <inkml:trace contextRef="#ctx0" brushRef="#br0">0 27 17068 0 0,'3'-2'1079'0'0,"28"-19"2279"0"0,-30 21-3365 0 0,-1-1 0 0 0,1 1-1 0 0,-1-1 1 0 0,1 1 0 0 0,-1 0 0 0 0,1 0-1 0 0,0-1 1 0 0,-1 1 0 0 0,1 0 0 0 0,0 0-1 0 0,-1 0 1 0 0,1 0 0 0 0,0 0 0 0 0,-1 0-1 0 0,1 0 1 0 0,0 0 0 0 0,-1 0 0 0 0,1 0-1 0 0,0 0 1 0 0,-1 0 0 0 0,1 0 0 0 0,0 0-1 0 0,-1 1 1 0 0,1-1 0 0 0,0 0 0 0 0,-1 0 0 0 0,1 1-1 0 0,-1-1 1 0 0,1 0 0 0 0,0 1 0 0 0,-1-1-1 0 0,1 1 1 0 0,-1-1 0 0 0,1 1 0 0 0,-1-1-1 0 0,0 1 1 0 0,1-1 0 0 0,-1 1 0 0 0,0-1-1 0 0,1 1 1 0 0,-1 0 0 0 0,0-1 0 0 0,1 1-1 0 0,-1 0 1 0 0,4 15-218 0 0,-1 0 1 0 0,0 0-1 0 0,-2 1 0 0 0,0-1 0 0 0,0 0 1 0 0,-4 32-1 0 0,-24 99 335 0 0,15-87 86 0 0,11-53-221 0 0,-18 119 398 0 0,18-111-756 0 0,1 0 0 0 0,0 1 0 0 0,1-1 0 0 0,1 0 1 0 0,1 0-1 0 0,5 20 0 0 0,-3-19-1117 0 0,-4-10 485 0 0,1 0-1 0 0,0 0 1 0 0,0 0 0 0 0,0 0 0 0 0,0-1 0 0 0,1 1 0 0 0,4 6 0 0 0,1-4-4856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6.174"/>
    </inkml:context>
    <inkml:brush xml:id="br0">
      <inkml:brushProperty name="width" value="0.05" units="cm"/>
      <inkml:brushProperty name="height" value="0.05" units="cm"/>
      <inkml:brushProperty name="color" value="#E71224"/>
    </inkml:brush>
  </inkml:definitions>
  <inkml:trace contextRef="#ctx0" brushRef="#br0">253 63 11891 0 0,'1'-1'142'0'0,"0"1"1"0"0,-1 0 0 0 0,1-1 0 0 0,-1 1-1 0 0,1 0 1 0 0,-1-1 0 0 0,0 1 0 0 0,1-1-1 0 0,-1 1 1 0 0,1-1 0 0 0,-1 1 0 0 0,0-1-1 0 0,1 1 1 0 0,-1-1 0 0 0,0 1 0 0 0,1-1 0 0 0,-1 0-1 0 0,0 1 1 0 0,0-1 0 0 0,0 1 0 0 0,0-1-1 0 0,0 0 1 0 0,1 1 0 0 0,-1-1 0 0 0,0 1-1 0 0,0-1 1 0 0,0 0 0 0 0,-1 1 0 0 0,1-1-1 0 0,0 0 1 0 0,0 0 0 0 0,-1 0-93 0 0,0 1 0 0 0,0-1 0 0 0,0 1 1 0 0,0-1-1 0 0,0 1 0 0 0,0-1 0 0 0,0 1 0 0 0,-1 0 0 0 0,1 0 0 0 0,0-1 1 0 0,0 1-1 0 0,0 0 0 0 0,0 0 0 0 0,0 0 0 0 0,-2 0 0 0 0,-43 6-591 0 0,-7 7 396 0 0,33-7 27 0 0,-1 0 0 0 0,0-2-1 0 0,-39 3 1 0 0,59-7 121 0 0,1 0-1 0 0,-1 0 1 0 0,0 0-1 0 0,0 0 1 0 0,0 0-1 0 0,0 0 1 0 0,0 0-1 0 0,0 0 0 0 0,0 0 1 0 0,0 0-1 0 0,0 0 1 0 0,1-1-1 0 0,-1 1 1 0 0,0 0-1 0 0,0-1 1 0 0,0 1-1 0 0,0-1 1 0 0,1 1-1 0 0,-1-1 1 0 0,0 1-1 0 0,0-1 1 0 0,1 1-1 0 0,-2-2 1 0 0,2 1 3 0 0,0 0 0 0 0,0 1 0 0 0,0-1 0 0 0,0 0-1 0 0,0 0 1 0 0,1 1 0 0 0,-1-1 0 0 0,0 0 0 0 0,0 1 0 0 0,1-1 0 0 0,-1 0 0 0 0,0 0 0 0 0,1 1 0 0 0,-1-1 0 0 0,1 1 0 0 0,-1-1 0 0 0,1 0 0 0 0,-1 1 0 0 0,1-1 0 0 0,-1 1 0 0 0,2-1-1 0 0,2-3 26 0 0,1 0 0 0 0,0 0 0 0 0,1 0-1 0 0,-1 1 1 0 0,9-4 0 0 0,9-1-33 0 0,1 1 1 0 0,-1 1-1 0 0,33-3 1 0 0,-43 7-49 0 0,0 1 1 0 0,0 0-1 0 0,1 2 1 0 0,-1-1-1 0 0,0 2 0 0 0,0-1 1 0 0,23 7-1 0 0,-35-7 77 0 0,1-1-1 0 0,0 1 0 0 0,0 0 1 0 0,0-1-1 0 0,0 1 1 0 0,-1 0-1 0 0,1 0 0 0 0,0 0 1 0 0,-1 0-1 0 0,1 1 1 0 0,-1-1-1 0 0,1 0 0 0 0,-1 1 1 0 0,0-1-1 0 0,0 1 1 0 0,1-1-1 0 0,-1 1 0 0 0,0 0 1 0 0,0-1-1 0 0,-1 1 1 0 0,1 0-1 0 0,0 0 0 0 0,0-1 1 0 0,-1 1-1 0 0,1 0 1 0 0,-1 0-1 0 0,0 0 1 0 0,0 0-1 0 0,1 0 0 0 0,-1 0 1 0 0,0 0-1 0 0,-1 0 1 0 0,1 3-1 0 0,-3 6 272 0 0,0-1 0 0 0,0 1 0 0 0,-1-1 0 0 0,0 0 0 0 0,-6 11 0 0 0,-5 11-221 0 0,2 9-43 0 0,2 0 1 0 0,-9 64-1 0 0,-1 88 50 0 0,19-172-83 0 0,-5 77-153 0 0,-14 119-481 0 0,21-216 599 0 0,-5 52-1888 0 0,5-51 1534 0 0,-1 0-1 0 0,1 0 1 0 0,0 1 0 0 0,0-1-1 0 0,1 0 1 0 0,-1 0-1 0 0,0 1 1 0 0,1-1-1 0 0,-1 0 1 0 0,1 0-1 0 0,0 0 1 0 0,0 0 0 0 0,0 0-1 0 0,0 0 1 0 0,0 0-1 0 0,0 0 1 0 0,0 0-1 0 0,1 0 1 0 0,-1-1 0 0 0,3 3-1 0 0,2-2-4097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6.580"/>
    </inkml:context>
    <inkml:brush xml:id="br0">
      <inkml:brushProperty name="width" value="0.05" units="cm"/>
      <inkml:brushProperty name="height" value="0.05" units="cm"/>
      <inkml:brushProperty name="color" value="#E71224"/>
    </inkml:brush>
  </inkml:definitions>
  <inkml:trace contextRef="#ctx0" brushRef="#br0">753 144 13931 0 0,'3'0'532'0'0,"0"-1"1"0"0,1 1-1 0 0,-1 0 0 0 0,0 0 0 0 0,0 0 1 0 0,1 0-1 0 0,-1 1 0 0 0,0-1 1 0 0,0 1-1 0 0,3 1 0 0 0,-3 0-617 0 0,-5-2-229 0 0,-20-6-214 0 0,-41-18 342 0 0,-194-60-106 0 0,218 74 544 0 0,-1 1 0 0 0,0 3 1 0 0,0 1-1 0 0,-66 0 1 0 0,94 6-147 0 0,-1 0 0 0 0,1 1 1 0 0,0 0-1 0 0,0 1 0 0 0,0 0 1 0 0,-18 8-1 0 0,22-8-392 0 0,1 1 1 0 0,-1 0-1 0 0,1 1 1 0 0,-8 6-1 0 0,10-7-654 0 0,0 0 0 0 0,1 1 0 0 0,-1-1 0 0 0,1 1 0 0 0,0 0 0 0 0,-3 6 0 0 0,4 0-3989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6.969"/>
    </inkml:context>
    <inkml:brush xml:id="br0">
      <inkml:brushProperty name="width" value="0.05" units="cm"/>
      <inkml:brushProperty name="height" value="0.05" units="cm"/>
      <inkml:brushProperty name="color" value="#E71224"/>
    </inkml:brush>
  </inkml:definitions>
  <inkml:trace contextRef="#ctx0" brushRef="#br0">728 505 11642 0 0,'2'-2'264'0'0,"0"1"-1"0"0,-1-1 1 0 0,1 0-1 0 0,-1 1 1 0 0,1-1-1 0 0,-1 0 1 0 0,1 0-1 0 0,-1 0 1 0 0,0-1-1 0 0,0 1 1 0 0,0 0-1 0 0,-1 0 1 0 0,1-1-1 0 0,0 1 1 0 0,-1 0-1 0 0,1-1 1 0 0,-1 1-1 0 0,0 0 1 0 0,0-3-1 0 0,0 2-174 0 0,-1 0 1 0 0,0 1-1 0 0,0-1 0 0 0,0 0 0 0 0,0 1 0 0 0,0-1 0 0 0,-1 1 0 0 0,1 0 0 0 0,0-1 0 0 0,-1 1 0 0 0,0 0 0 0 0,0 0 1 0 0,0 0-1 0 0,-2-2 0 0 0,-9-6-253 0 0,0 1 1 0 0,-1 0 0 0 0,0 1 0 0 0,-24-11 0 0 0,22 12 588 0 0,-21-9-433 0 0,1 2 0 0 0,-60-15-1 0 0,-83-9 10 0 0,120 26 41 0 0,40 8-154 0 0,-5-1 201 0 0,0 1 0 0 0,-24-2 0 0 0,43 6-197 0 0,0 0 0 0 0,0-1 1 0 0,1 2-1 0 0,-1-1 0 0 0,0 1 0 0 0,0-1 1 0 0,0 1-1 0 0,1 1 0 0 0,-1-1 1 0 0,0 0-1 0 0,1 1 0 0 0,0 0 0 0 0,-1 0 1 0 0,1 1-1 0 0,0-1 0 0 0,-6 6 0 0 0,9-8-132 0 0,0 1-1 0 0,0 0 1 0 0,0 0-1 0 0,0 0 0 0 0,0 1 1 0 0,0-1-1 0 0,1 0 1 0 0,-1 0-1 0 0,0 0 0 0 0,1 1 1 0 0,-1-1-1 0 0,1 0 1 0 0,-1 0-1 0 0,1 1 0 0 0,0-1 1 0 0,-1 1-1 0 0,1-1 1 0 0,0 0-1 0 0,0 1 0 0 0,0-1 1 0 0,0 0-1 0 0,0 1 1 0 0,0-1-1 0 0,1 1 0 0 0,-1-1 1 0 0,0 0-1 0 0,1 1 0 0 0,-1-1 1 0 0,1 0-1 0 0,-1 0 1 0 0,1 1-1 0 0,0-1 0 0 0,-1 0 1 0 0,1 0-1 0 0,1 2 1 0 0,7 4-5122 0 0</inkml:trace>
  <inkml:trace contextRef="#ctx0" brushRef="#br0" timeOffset="1">425 51 15155 0 0,'14'-11'4066'0'0,"-9"8"-3761"0"0,-1 0-1 0 0,0-1 0 0 0,0 1 0 0 0,0-1 0 0 0,0 0 1 0 0,0 0-1 0 0,-1 0 0 0 0,4-6 0 0 0,-40 88-1561 0 0,-9 18 1095 0 0,11-32-7 0 0,3 2 0 0 0,3 0-1 0 0,3 2 1 0 0,3 1 0 0 0,-16 105-1 0 0,33-156-1328 0 0,0 0-1 0 0,2 34 0 0 0,0-44 657 0 0,1 0-1 0 0,0 0 1 0 0,1 0-1 0 0,0 0 1 0 0,0 0-1 0 0,1 0 1 0 0,-1-1-1 0 0,8 14 1 0 0,1-7-4620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7.403"/>
    </inkml:context>
    <inkml:brush xml:id="br0">
      <inkml:brushProperty name="width" value="0.05" units="cm"/>
      <inkml:brushProperty name="height" value="0.05" units="cm"/>
      <inkml:brushProperty name="color" value="#E71224"/>
    </inkml:brush>
  </inkml:definitions>
  <inkml:trace contextRef="#ctx0" brushRef="#br0">374 17 12091 0 0,'15'-1'2592'0'0,"-9"1"-2286"0"0,-1 0 0 0 0,1 0 0 0 0,-1-1 1 0 0,0 1-1 0 0,1-1 0 0 0,-1 0 0 0 0,0-1 0 0 0,1 0 0 0 0,8-4 0 0 0,-17 5-399 0 0,0 1 0 0 0,0-1 0 0 0,-1 1 0 0 0,1-1 0 0 0,-1 1 0 0 0,1 0 0 0 0,-5 1 0 0 0,-84 1 71 0 0,49-2 73 0 0,-66 8-1 0 0,97-6-53 0 0,0 0 0 0 0,1 1 0 0 0,-1 0 1 0 0,1 1-1 0 0,0 0 0 0 0,0 1 0 0 0,0 0 0 0 0,1 1 0 0 0,0 0 0 0 0,-13 10 1 0 0,19-13 75 0 0,1 0 1 0 0,-1 0-1 0 0,1 0 1 0 0,0 1-1 0 0,0-1 1 0 0,0 1-1 0 0,0 0 0 0 0,1 0 1 0 0,0 0-1 0 0,-1 0 1 0 0,2 0-1 0 0,-1 0 1 0 0,0 1-1 0 0,1-1 1 0 0,0 0-1 0 0,0 1 1 0 0,-1 6-1 0 0,2-5 17 0 0,0-1 0 0 0,1 1 0 0 0,0 0 0 0 0,0-1 0 0 0,0 1 1 0 0,1-1-1 0 0,-1 1 0 0 0,1-1 0 0 0,1 0 0 0 0,-1 0 0 0 0,1 0 0 0 0,4 8 0 0 0,1-3-6 0 0,0 0 0 0 0,1 0 0 0 0,0-1 0 0 0,0 0 0 0 0,1 0 0 0 0,0-1 0 0 0,1 0 0 0 0,-1-1 0 0 0,2 0 1 0 0,-1-1-1 0 0,20 8 0 0 0,-17-10-10 0 0,0 0 1 0 0,0-1 0 0 0,0-1-1 0 0,0 0 1 0 0,1-1 0 0 0,-1 0-1 0 0,1-1 1 0 0,-1-1 0 0 0,1 0-1 0 0,20-6 1 0 0,-24 5-97 0 0,0-1 0 0 0,0 0 1 0 0,0-1-1 0 0,-1 0 0 0 0,1-1 0 0 0,-1 0 0 0 0,0-1 1 0 0,0 0-1 0 0,-1-1 0 0 0,0 1 0 0 0,0-2 0 0 0,-1 1 1 0 0,14-16-1 0 0,-20 21-134 0 0,-1 0-1 0 0,1 0 1 0 0,-1-1 0 0 0,0 1-1 0 0,1 0 1 0 0,-1 0 0 0 0,0-1 0 0 0,0 1-1 0 0,-1-1 1 0 0,1 1 0 0 0,0-1-1 0 0,-1 1 1 0 0,0-1 0 0 0,1 1-1 0 0,-1-1 1 0 0,0 1 0 0 0,0-1 0 0 0,0 0-1 0 0,-1 1 1 0 0,1-1 0 0 0,-1 1-1 0 0,1-1 1 0 0,-1 1 0 0 0,0-1 0 0 0,0 1-1 0 0,0 0 1 0 0,0-1 0 0 0,0 1-1 0 0,-3-3 1 0 0,-2-2-835 0 0,1 0 1 0 0,-1 1-1 0 0,-1 0 0 0 0,1 0 0 0 0,-1 0 1 0 0,0 1-1 0 0,-12-7 0 0 0,-4-1-4995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7.790"/>
    </inkml:context>
    <inkml:brush xml:id="br0">
      <inkml:brushProperty name="width" value="0.05" units="cm"/>
      <inkml:brushProperty name="height" value="0.05" units="cm"/>
      <inkml:brushProperty name="color" value="#E71224"/>
    </inkml:brush>
  </inkml:definitions>
  <inkml:trace contextRef="#ctx0" brushRef="#br0">554 160 11170 0 0,'26'-2'7107'0'0,"-44"2"-5116"0"0,-49-9-2188 0 0,0-2-1 0 0,-77-25 0 0 0,10-7-1163 0 0,0-6-3390 0 0,132 48 4082 0 0,1 1 370 0 0,0 0 0 0 0,0-1 0 0 0,0 1-1 0 0,0 0 1 0 0,1-1 0 0 0,-1 1 0 0 0,0 0 0 0 0,0-1 0 0 0,0 1 0 0 0,1-1 0 0 0,-1 0 0 0 0,0 1 0 0 0,1-1 0 0 0,-1 1 0 0 0,1-1 0 0 0,-2-1 0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8.165"/>
    </inkml:context>
    <inkml:brush xml:id="br0">
      <inkml:brushProperty name="width" value="0.05" units="cm"/>
      <inkml:brushProperty name="height" value="0.05" units="cm"/>
      <inkml:brushProperty name="color" value="#E71224"/>
    </inkml:brush>
  </inkml:definitions>
  <inkml:trace contextRef="#ctx0" brushRef="#br0">410 201 19516 0 0,'7'-4'1552'0'0,"-4"2"-1166"0"0,1 0 1 0 0,-1 0-1 0 0,0-1 0 0 0,0 1 0 0 0,0-1 1 0 0,5-5-1 0 0,-7 7-389 0 0,-1 0 1 0 0,0 0-1 0 0,0 1 0 0 0,1-1 1 0 0,-1 0-1 0 0,0 0 1 0 0,0 1-1 0 0,0-1 1 0 0,0 0-1 0 0,0 0 0 0 0,0 0 1 0 0,0 1-1 0 0,0-1 1 0 0,0 0-1 0 0,0 0 1 0 0,0 1-1 0 0,0-1 0 0 0,-1 0 1 0 0,1 0-1 0 0,0 1 1 0 0,-1-1-1 0 0,1 0 1 0 0,0 0-1 0 0,-1 1 0 0 0,1-1 1 0 0,-1 1-1 0 0,1-1 1 0 0,-1 0-1 0 0,1 1 1 0 0,-1-1-1 0 0,0 1 0 0 0,1-1 1 0 0,-1 1-1 0 0,1-1 1 0 0,-1 1-1 0 0,0 0 1 0 0,0-1-1 0 0,1 1 0 0 0,-1 0 1 0 0,0 0-1 0 0,0-1 1 0 0,-14-5-298 0 0,-1-1 0 0 0,1 2 0 0 0,-1 0 0 0 0,0 1 0 0 0,0 1 0 0 0,0 0 0 0 0,-17 0 0 0 0,7 0-1142 0 0,-45-11 0 0 0,47 6-686 0 0,-1 0 0 0 0,1-2 1 0 0,1-1-1 0 0,0-1 0 0 0,-39-27 0 0 0,52 32-2957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18.585"/>
    </inkml:context>
    <inkml:brush xml:id="br0">
      <inkml:brushProperty name="width" value="0.05" units="cm"/>
      <inkml:brushProperty name="height" value="0.05" units="cm"/>
      <inkml:brushProperty name="color" value="#E71224"/>
    </inkml:brush>
  </inkml:definitions>
  <inkml:trace contextRef="#ctx0" brushRef="#br0">38 53 12971 0 0,'20'-15'4525'0'0,"-15"12"-4058"0"0,1-1 1 0 0,-1 0-1 0 0,0-1 1 0 0,0 1-1 0 0,-1-1 1 0 0,7-8-1 0 0,-52 66-771 0 0,31-33 237 0 0,1 0-1 0 0,1 1 1 0 0,1 0-1 0 0,1 1 1 0 0,1 0-1 0 0,0 0 1 0 0,2 0-1 0 0,-1 34 1 0 0,4 21-190 0 0,11 88 0 0 0,-3-62-34 0 0,-1 198-2758 0 0,-15 0-4608 0 0,4-220 1744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3.193"/>
    </inkml:context>
    <inkml:brush xml:id="br0">
      <inkml:brushProperty name="width" value="0.05" units="cm"/>
      <inkml:brushProperty name="height" value="0.05" units="cm"/>
      <inkml:brushProperty name="color" value="#E71224"/>
    </inkml:brush>
  </inkml:definitions>
  <inkml:trace contextRef="#ctx0" brushRef="#br0">358 165 14067 0 0,'0'0'57'0'0,"1"-1"0"0"0,0 1 0 0 0,0-1 0 0 0,-1 1 0 0 0,1-1 0 0 0,0 1 0 0 0,0-1 0 0 0,-1 1 0 0 0,1-1 0 0 0,0 1 0 0 0,0 0 0 0 0,0 0 0 0 0,0-1 0 0 0,0 1 0 0 0,0 0 0 0 0,-1 0 0 0 0,1 0 1 0 0,0 0-1 0 0,0 0 0 0 0,0 0 0 0 0,0 0 0 0 0,1 1 0 0 0,-3 0-55 0 0,1-1 0 0 0,-1 1 0 0 0,1 0 1 0 0,-1 0-1 0 0,0-1 0 0 0,0 1 0 0 0,1 0 1 0 0,-1-1-1 0 0,0 1 0 0 0,0-1 0 0 0,0 1 1 0 0,0-1-1 0 0,1 1 0 0 0,-1-1 0 0 0,0 0 1 0 0,0 1-1 0 0,0-1 0 0 0,0 0 0 0 0,0 0 1 0 0,-2 1-1 0 0,-20 4 153 0 0,0-1-1 0 0,0-1 1 0 0,0-1 0 0 0,-40-1 0 0 0,-92-16-2135 0 0,147 14 1514 0 0,4 0-17 0 0,0 1-1 0 0,0-1 0 0 0,0 1 0 0 0,0-1 0 0 0,1 0 0 0 0,-1 0 0 0 0,0-1 0 0 0,-5-2 0 0 0,14-2-2562 0 0</inkml:trace>
  <inkml:trace contextRef="#ctx0" brushRef="#br0" timeOffset="1">336 28 9298 0 0,'16'-11'2543'0'0,"-16"10"-2499"0"0,0 1 0 0 0,0 0-1 0 0,0 0 1 0 0,0-1 0 0 0,0 1 0 0 0,0 0 0 0 0,0 0 0 0 0,0-1 0 0 0,0 1-1 0 0,0 0 1 0 0,-1 0 0 0 0,1 0 0 0 0,0-1 0 0 0,0 1 0 0 0,0 0-1 0 0,0 0 1 0 0,-1 0 0 0 0,1 0 0 0 0,0-1 0 0 0,0 1 0 0 0,0 0 0 0 0,-1 0-1 0 0,1 0 1 0 0,0 0 0 0 0,0 0 0 0 0,0 0 0 0 0,-1 0 0 0 0,1 0-1 0 0,0 0 1 0 0,0 0 0 0 0,-1 0 0 0 0,1-1 0 0 0,0 1 0 0 0,0 1 0 0 0,-1-1-1 0 0,1 0 1 0 0,0 0 0 0 0,-1 0 0 0 0,-41 0 1462 0 0,27 1-1413 0 0,-36 0 40 0 0,-40-1-16 0 0,32-6-4048 0 0,39-1-18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26.457"/>
    </inkml:context>
    <inkml:brush xml:id="br0">
      <inkml:brushProperty name="width" value="0.05" units="cm"/>
      <inkml:brushProperty name="height" value="0.05" units="cm"/>
      <inkml:brushProperty name="color" value="#E71224"/>
    </inkml:brush>
  </inkml:definitions>
  <inkml:trace contextRef="#ctx0" brushRef="#br0">57 121 5257 0 0,'-55'-91'1809'0'0,"54"91"-1814"0"0,1-1 1 0 0,0 0 0 0 0,0 1 0 0 0,0-1 0 0 0,0 1-1 0 0,0-1 1 0 0,0 0 0 0 0,-1 1 0 0 0,1-1 0 0 0,1 1-1 0 0,-1-1 1 0 0,0 0 0 0 0,0 1 0 0 0,0-1 0 0 0,0 1-1 0 0,0-1 1 0 0,0 0 0 0 0,1 1 0 0 0,-1-1 0 0 0,0 1-1 0 0,1-1 1 0 0,-1 1 0 0 0,0-1 0 0 0,1 1 0 0 0,-1-1-1 0 0,0 1 1 0 0,1-1 0 0 0,-1 1 0 0 0,1-1 0 0 0,21-9 181 0 0,-20 10 41 0 0,0-1 0 0 0,0 1 0 0 0,0-1 0 0 0,-1 1 0 0 0,1 0 0 0 0,0 0 0 0 0,0 0 0 0 0,0 0-1 0 0,0 0 1 0 0,0 0 0 0 0,0 0 0 0 0,0 1 0 0 0,0-1 0 0 0,0 1 0 0 0,-1-1 0 0 0,1 1 0 0 0,0 0 0 0 0,0 0 0 0 0,-1 0 0 0 0,1 0-1 0 0,0 0 1 0 0,1 1 0 0 0,-1 3-84 0 0,-1 0 0 0 0,0 0 0 0 0,0 0 0 0 0,0 0 0 0 0,0 1 0 0 0,-1-1 0 0 0,0 0 0 0 0,0 0 0 0 0,0 0 0 0 0,-1 1-1 0 0,0-1 1 0 0,0 0 0 0 0,-3 9 0 0 0,-3 29 38 0 0,9-20 27 0 0,1 0 0 0 0,1-1 0 0 0,1 1-1 0 0,0-1 1 0 0,16 38 0 0 0,-11-34-141 0 0,-2 0-1 0 0,0 1 1 0 0,5 40-1 0 0,-7 33-92 0 0,-5-63-356 0 0,1 1 1 0 0,2 0-1 0 0,10 37 1 0 0,-6-56-1735 0 0,-8-18 1971 0 0,0 0 0 0 0,1-1 1 0 0,-1 1-1 0 0,0-1 0 0 0,1 1 0 0 0,-1-1 0 0 0,1 1 0 0 0,-1-1 0 0 0,1 0 0 0 0,-1 1 0 0 0,1-1 0 0 0,0 0 1 0 0,-1 1-1 0 0,1-1 0 0 0,-1 0 0 0 0,1 1 0 0 0,0-1 0 0 0,-1 0 0 0 0,1 0 0 0 0,-1 0 0 0 0,1 0 0 0 0,0 0 1 0 0,-1 0-1 0 0,1 0 0 0 0,0 0 0 0 0,-1 0 0 0 0,1 0 0 0 0,0 0 0 0 0,0 0 0 0 0,8-5-5402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26.995"/>
    </inkml:context>
    <inkml:brush xml:id="br0">
      <inkml:brushProperty name="width" value="0.05" units="cm"/>
      <inkml:brushProperty name="height" value="0.05" units="cm"/>
      <inkml:brushProperty name="color" value="#E71224"/>
    </inkml:brush>
  </inkml:definitions>
  <inkml:trace contextRef="#ctx0" brushRef="#br0">117 31 4465 0 0,'-2'-19'7567'0'0,"-5"9"-5222"0"0,7 9-2353 0 0,0 1 0 0 0,-1 0 1 0 0,1 0-1 0 0,0 0 0 0 0,0 0 0 0 0,-1 0 0 0 0,1-1 0 0 0,0 1 0 0 0,-1 0 0 0 0,1 0 0 0 0,0 0 0 0 0,-1 0 0 0 0,1 0 0 0 0,0 0 1 0 0,0 0-1 0 0,-1 0 0 0 0,1 0 0 0 0,0 0 0 0 0,-1 1 0 0 0,1-1 0 0 0,0 0 0 0 0,-1 0 0 0 0,1 0 0 0 0,0 0 0 0 0,0 0 1 0 0,-1 0-1 0 0,1 1 0 0 0,0-1 0 0 0,0 0 0 0 0,-1 0 0 0 0,-10 17-237 0 0,-2 18 23 0 0,1 1 0 0 0,-8 43 0 0 0,6-20 162 0 0,6-33 22 0 0,2 0 0 0 0,0 0-1 0 0,2 1 1 0 0,1-1-1 0 0,1 41 1 0 0,2-61-20 0 0,1 1 1 0 0,0 0-1 0 0,0-1 0 0 0,0 1 0 0 0,1-1 1 0 0,0 1-1 0 0,0-1 0 0 0,0 0 0 0 0,1 0 1 0 0,0 0-1 0 0,0 0 0 0 0,1 0 0 0 0,0-1 1 0 0,0 1-1 0 0,0-1 0 0 0,0 0 0 0 0,1 0 1 0 0,0-1-1 0 0,0 1 0 0 0,0-1 1 0 0,0 0-1 0 0,1-1 0 0 0,0 1 0 0 0,0-1 1 0 0,0 0-1 0 0,0-1 0 0 0,10 4 0 0 0,9 2-1083 0 0,52 9-1 0 0,-69-16 813 0 0,0 0-1 0 0,0 0 1 0 0,0-1 0 0 0,0 0 0 0 0,0 0-1 0 0,0-1 1 0 0,0 0 0 0 0,0-1 0 0 0,-1 0-1 0 0,1 0 1 0 0,8-4 0 0 0,-3-1-4671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27.380"/>
    </inkml:context>
    <inkml:brush xml:id="br0">
      <inkml:brushProperty name="width" value="0.05" units="cm"/>
      <inkml:brushProperty name="height" value="0.05" units="cm"/>
      <inkml:brushProperty name="color" value="#E71224"/>
    </inkml:brush>
  </inkml:definitions>
  <inkml:trace contextRef="#ctx0" brushRef="#br0">690 32 12851 0 0,'-1'-1'134'0'0,"1"1"0"0"0,0-1 1 0 0,-1 1-1 0 0,1-1 1 0 0,0 0-1 0 0,-1 1 0 0 0,1-1 1 0 0,-1 1-1 0 0,1-1 0 0 0,-1 1 1 0 0,1-1-1 0 0,-1 1 0 0 0,1-1 1 0 0,-1 1-1 0 0,0 0 1 0 0,1-1-1 0 0,-1 1 0 0 0,0 0 1 0 0,1 0-1 0 0,-1-1 0 0 0,0 1 1 0 0,1 0-1 0 0,-1 0 0 0 0,0 0 1 0 0,1 0-1 0 0,-1 0 0 0 0,0 0 1 0 0,0 0-1 0 0,-1 0 1 0 0,-30 0-1744 0 0,23 1 1611 0 0,-234-12-3183 0 0,2 0 3619 0 0,225 11-216 0 0,-1 1-1 0 0,-24 3 1 0 0,36-3-428 0 0,0 0-1 0 0,0 1 1 0 0,1-1 0 0 0,-1 1 0 0 0,0 0-1 0 0,1 0 1 0 0,-1 0 0 0 0,1 0 0 0 0,0 1-1 0 0,0 0 1 0 0,0 0 0 0 0,-7 6 0 0 0,11-8 58 0 0,-1 0 1 0 0,0 0 0 0 0,1 0-1 0 0,-1 0 1 0 0,0 0 0 0 0,1 0 0 0 0,-1 0-1 0 0,1 0 1 0 0,0 0 0 0 0,-1 0 0 0 0,1 0-1 0 0,0 0 1 0 0,0 0 0 0 0,-1 1 0 0 0,1-1-1 0 0,0 0 1 0 0,0 0 0 0 0,0 0-1 0 0,1 0 1 0 0,-1 0 0 0 0,0 1 0 0 0,0-1-1 0 0,1 0 1 0 0,-1 0 0 0 0,0 0 0 0 0,1 0-1 0 0,0 1 1 0 0,6 6-4773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27.755"/>
    </inkml:context>
    <inkml:brush xml:id="br0">
      <inkml:brushProperty name="width" value="0.05" units="cm"/>
      <inkml:brushProperty name="height" value="0.05" units="cm"/>
      <inkml:brushProperty name="color" value="#E71224"/>
    </inkml:brush>
  </inkml:definitions>
  <inkml:trace contextRef="#ctx0" brushRef="#br0">522 291 14083 0 0,'1'-1'214'0'0,"0"0"1"0"0,0 0-1 0 0,-1 0 1 0 0,1 0-1 0 0,0 0 1 0 0,-1-1-1 0 0,1 1 1 0 0,-1 0-1 0 0,1-1 1 0 0,-1 1-1 0 0,0 0 1 0 0,0-1-1 0 0,1 1 1 0 0,-1 0-1 0 0,0-1 1 0 0,0 1-1 0 0,0 0 1 0 0,-1-1-1 0 0,1 1 1 0 0,0 0-1 0 0,0-1 0 0 0,-1-1 1 0 0,0 2-173 0 0,0-1 0 0 0,-1 0 0 0 0,1 1 0 0 0,0-1 0 0 0,-1 1 0 0 0,1-1 0 0 0,0 1 0 0 0,-1-1 0 0 0,0 1 0 0 0,1 0 0 0 0,-1 0 0 0 0,0 0 0 0 0,-3-1 0 0 0,-8-3-696 0 0,0 1-1 0 0,0 0 0 0 0,-25-3 1 0 0,20 4 1036 0 0,-94-20-801 0 0,-145-8 0 0 0,255 30 251 0 0,-24 1-584 0 0,14 4-2871 0 0,30 0-1787 0 0,-5-5 393 0 0</inkml:trace>
  <inkml:trace contextRef="#ctx0" brushRef="#br0" timeOffset="1">442 54 10818 0 0,'14'-17'5512'0'0,"-11"5"-4063"0"0,-5 11-1490 0 0,1 0-1 0 0,0 0 1 0 0,0 0-1 0 0,-1 0 1 0 0,1 0-1 0 0,0 0 1 0 0,-1 0-1 0 0,1 1 1 0 0,-1-1-1 0 0,1 1 1 0 0,-1-1-1 0 0,0 1 1 0 0,1-1-1 0 0,-1 1 1 0 0,1 0-1 0 0,-1 0 1 0 0,0 0-1 0 0,1 0 0 0 0,-3 0 1 0 0,-177-6-1476 0 0,49 3-2473 0 0,48-1-443 0 0,59 3-808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28.220"/>
    </inkml:context>
    <inkml:brush xml:id="br0">
      <inkml:brushProperty name="width" value="0.05" units="cm"/>
      <inkml:brushProperty name="height" value="0.05" units="cm"/>
      <inkml:brushProperty name="color" value="#E71224"/>
    </inkml:brush>
  </inkml:definitions>
  <inkml:trace contextRef="#ctx0" brushRef="#br0">0 83 9722 0 0,'3'-2'1907'0'0,"11"-4"2987"0"0,-13 6-4876 0 0,0-1-1 0 0,0 1 0 0 0,0 0 0 0 0,0 0 1 0 0,0 0-1 0 0,0 0 0 0 0,0 0 1 0 0,0 0-1 0 0,0 0 0 0 0,0 0 0 0 0,0 0 1 0 0,0 1-1 0 0,0-1 0 0 0,0 0 1 0 0,-1 1-1 0 0,1-1 0 0 0,0 0 0 0 0,0 1 1 0 0,1 0-1 0 0,0 0 38 0 0,0-1 0 0 0,-1 1 0 0 0,1-1 0 0 0,-1 0 0 0 0,1 0 0 0 0,0 0 0 0 0,-1 0 0 0 0,1 0 0 0 0,-1 0 0 0 0,1 0-1 0 0,0 0 1 0 0,-1-1 0 0 0,1 1 0 0 0,-1-1 0 0 0,1 1 0 0 0,-1-1 0 0 0,1 1 0 0 0,-1-1 0 0 0,1 0 0 0 0,-1 0 0 0 0,2-2 0 0 0,37-25 1345 0 0,-30 20-984 0 0,-4 3-398 0 0,1 1 0 0 0,-1 0 0 0 0,1 1 0 0 0,0 0 0 0 0,0 0 0 0 0,0 0 0 0 0,1 1 0 0 0,-1 0 1 0 0,0 0-1 0 0,1 1 0 0 0,0 0 0 0 0,-1 0 0 0 0,1 1 0 0 0,-1 0 0 0 0,1 0 0 0 0,0 1 0 0 0,-1 0 1 0 0,1 0-1 0 0,-1 1 0 0 0,1 0 0 0 0,-1 0 0 0 0,0 1 0 0 0,0 0 0 0 0,0 0 0 0 0,0 0 0 0 0,0 1 1 0 0,-1 0-1 0 0,1 1 0 0 0,-1-1 0 0 0,9 10 0 0 0,-2-2-224 0 0,-1 0 0 0 0,1 2 1 0 0,-2-1-1 0 0,0 2 0 0 0,-1-1 0 0 0,11 21 0 0 0,-19-31 176 0 0,0 0-1 0 0,0 0 0 0 0,0 0 1 0 0,-1 1-1 0 0,0-1 0 0 0,1 1 0 0 0,-2-1 1 0 0,1 1-1 0 0,0-1 0 0 0,-1 1 1 0 0,0 0-1 0 0,0-1 0 0 0,0 1 0 0 0,-1-1 1 0 0,1 1-1 0 0,-1-1 0 0 0,0 1 1 0 0,-1-1-1 0 0,1 1 0 0 0,-1-1 1 0 0,0 0-1 0 0,0 0 0 0 0,0 0 0 0 0,0 0 1 0 0,-1 0-1 0 0,0 0 0 0 0,1-1 1 0 0,-1 1-1 0 0,-5 4 0 0 0,-7 4 4 0 0,0-1-1 0 0,-1 0 1 0 0,0-1-1 0 0,-26 12 0 0 0,27-15 80 0 0,1 0 0 0 0,0 1 0 0 0,0 1-1 0 0,0 1 1 0 0,1 0 0 0 0,-17 16-1 0 0,29-25-23 0 0,0 1 0 0 0,0-1 0 0 0,-1 0 1 0 0,1 1-1 0 0,0-1 0 0 0,0 1 0 0 0,0-1 0 0 0,0 1 0 0 0,1 0 0 0 0,-1-1 0 0 0,0 1 0 0 0,1 0 0 0 0,-1 0 0 0 0,1-1 0 0 0,0 1 0 0 0,-1 0 0 0 0,1 0 0 0 0,0 0 0 0 0,0 0 1 0 0,0-1-1 0 0,0 1 0 0 0,1 0 0 0 0,-1 0 0 0 0,1 2 0 0 0,1-1 31 0 0,-1 0 1 0 0,1 0 0 0 0,0 0-1 0 0,0-1 1 0 0,0 1 0 0 0,0-1-1 0 0,0 0 1 0 0,1 1 0 0 0,-1-1-1 0 0,1 0 1 0 0,0 0 0 0 0,4 2-1 0 0,7 3 103 0 0,-1 0-1 0 0,1-2 1 0 0,0 0-1 0 0,29 7 1 0 0,-14-8-142 0 0,0-1 1 0 0,0-1-1 0 0,39-3 1 0 0,-29-1-2307 0 0,45 6-1 0 0,33 12-5193 0 0,-66-9 1218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0.699"/>
    </inkml:context>
    <inkml:brush xml:id="br0">
      <inkml:brushProperty name="width" value="0.05" units="cm"/>
      <inkml:brushProperty name="height" value="0.05" units="cm"/>
      <inkml:brushProperty name="color" value="#E71224"/>
    </inkml:brush>
  </inkml:definitions>
  <inkml:trace contextRef="#ctx0" brushRef="#br0">348 265 96 0 0,'0'-2'1059'0'0,"-1"-28"4987"0"0,0 26-6027 0 0,1 1-1 0 0,-1-1 1 0 0,0 1-1 0 0,0 0 1 0 0,0-1-1 0 0,-1 1 1 0 0,1 0-1 0 0,-1 0 0 0 0,0 0 1 0 0,1 0-1 0 0,-1 0 1 0 0,-1 0-1 0 0,1 0 1 0 0,0 0-1 0 0,-1 1 0 0 0,-3-3 1 0 0,2 1 112 0 0,-1-1 0 0 0,1 1 0 0 0,-1-1 0 0 0,1 0 0 0 0,1 0 0 0 0,-1 0 0 0 0,1 0 0 0 0,0-1 0 0 0,0 0 0 0 0,0 1 0 0 0,-2-11 0 0 0,-16-43 2956 0 0,7 22-2889 0 0,14 36-212 0 0,0 1-1 0 0,-1-1 1 0 0,1 1-1 0 0,0-1 1 0 0,0 1-1 0 0,0-1 1 0 0,-1 1 0 0 0,1 0-1 0 0,0-1 1 0 0,0 1-1 0 0,-1-1 1 0 0,1 1-1 0 0,0 0 1 0 0,-1-1 0 0 0,1 1-1 0 0,0 0 1 0 0,-1-1-1 0 0,1 1 1 0 0,-1 0-1 0 0,1-1 1 0 0,0 1 0 0 0,-1 0-1 0 0,1 0 1 0 0,-1 0-1 0 0,1-1 1 0 0,-1 1-1 0 0,1 0 1 0 0,-1 0 0 0 0,0 0-1 0 0,-14 8-79 0 0,-13 23 242 0 0,25-26-164 0 0,-133 157-72 0 0,130-155 81 0 0,1 1 0 0 0,1 0 0 0 0,0 0 0 0 0,0 0 0 0 0,0 1 0 0 0,1 0 0 0 0,0-1 0 0 0,0 1-1 0 0,1 0 1 0 0,1 0 0 0 0,-1 0 0 0 0,2 0 0 0 0,-1 1 0 0 0,1-1 0 0 0,0 0 0 0 0,1 0 0 0 0,0 0 0 0 0,4 13 0 0 0,-4-14 16 0 0,1 1 0 0 0,0-1 1 0 0,1 0-1 0 0,0 0 1 0 0,1 0-1 0 0,-1 0 1 0 0,1-1-1 0 0,1 1 1 0 0,0-1-1 0 0,0 0 1 0 0,0 0-1 0 0,1-1 1 0 0,-1 1-1 0 0,2-1 1 0 0,-1 0-1 0 0,1-1 0 0 0,0 0 1 0 0,0 0-1 0 0,14 7 1 0 0,-19-11 88 0 0,0-1 0 0 0,-1 1 0 0 0,1-1 0 0 0,0 0 1 0 0,0 0-1 0 0,0 0 0 0 0,0 0 0 0 0,-1 0 0 0 0,1 0 0 0 0,0 0 0 0 0,0 0 0 0 0,0-1 1 0 0,0 1-1 0 0,-1-1 0 0 0,1 0 0 0 0,0 1 0 0 0,0-1 0 0 0,-1 0 0 0 0,1 0 0 0 0,-1 0 1 0 0,1 0-1 0 0,-1 0 0 0 0,1 0 0 0 0,-1 0 0 0 0,0-1 0 0 0,1 1 0 0 0,-1-1 1 0 0,0 1-1 0 0,2-3 0 0 0,4-7 520 0 0,0 0-1 0 0,0-1 1 0 0,6-15 0 0 0,-4 8-360 0 0,12-17 12 0 0,48-62 1 0 0,-22 35-792 0 0,-46 61 374 0 0,0 1-1 0 0,0-1 0 0 0,-1 1 1 0 0,1-1-1 0 0,0 1 1 0 0,-1-1-1 0 0,1 0 1 0 0,-1 1-1 0 0,1-1 0 0 0,-1 0 1 0 0,0 1-1 0 0,0-1 1 0 0,0 0-1 0 0,0 0 0 0 0,0 1 1 0 0,0-1-1 0 0,0 0 1 0 0,0 1-1 0 0,-1-1 1 0 0,1 0-1 0 0,-1 1 0 0 0,1-1 1 0 0,-1 0-1 0 0,0 1 1 0 0,-1-2-1 0 0,-2-4-891 0 0,0 1 0 0 0,-1-1 0 0 0,0 2 1 0 0,-8-9-1 0 0,7 8 263 0 0,-11-11-4846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7.026"/>
    </inkml:context>
    <inkml:brush xml:id="br0">
      <inkml:brushProperty name="width" value="0.05" units="cm"/>
      <inkml:brushProperty name="height" value="0.05" units="cm"/>
      <inkml:brushProperty name="color" value="#E71224"/>
    </inkml:brush>
  </inkml:definitions>
  <inkml:trace contextRef="#ctx0" brushRef="#br0">199 229 7017 0 0,'-1'-22'171'0'0,"0"0"-1"0"0,-2 0 0 0 0,-1 0 0 0 0,0 0 0 0 0,-11-30 0 0 0,13 48 139 0 0,1-1-1 0 0,0 1 1 0 0,0-1 0 0 0,1 0 0 0 0,-1 1-1 0 0,1-10 1 0 0,0 13-210 0 0,0 0-1 0 0,0 0 0 0 0,1-1 0 0 0,-1 1 0 0 0,0 0 1 0 0,0 0-1 0 0,1 0 0 0 0,-1 0 0 0 0,1 0 0 0 0,-1 0 1 0 0,1 0-1 0 0,-1 0 0 0 0,1 0 0 0 0,-1 1 0 0 0,1-1 1 0 0,0 0-1 0 0,0 0 0 0 0,-1 0 0 0 0,1 1 1 0 0,0-1-1 0 0,0 0 0 0 0,0 1 0 0 0,0-1 0 0 0,0 1 1 0 0,0-1-1 0 0,0 1 0 0 0,0-1 0 0 0,0 1 0 0 0,0 0 1 0 0,0-1-1 0 0,0 1 0 0 0,0 0 0 0 0,0 0 1 0 0,0 0-1 0 0,2 0 0 0 0,-16 61-928 0 0,1 28 808 0 0,0 158 0 0 0,23 90 228 0 0,-10-333-206 0 0,0 59 37 0 0,0-31 201 0 0,0 1 0 0 0,12 64 1 0 0,-13-95-162 0 0,1-1 0 0 0,-1 0 0 0 0,0 0 0 0 0,1 0 0 0 0,-1 1-1 0 0,1-1 1 0 0,-1 0 0 0 0,1 0 0 0 0,0 0 0 0 0,-1 0 0 0 0,1 0 0 0 0,0 0 0 0 0,0 0 0 0 0,0 0 0 0 0,0 0 0 0 0,0-1 0 0 0,0 1 0 0 0,0 0-1 0 0,0-1 1 0 0,0 1 0 0 0,0 0 0 0 0,0-1 0 0 0,0 1 0 0 0,0-1 0 0 0,1 0 0 0 0,-1 1 0 0 0,0-1 0 0 0,0 0 0 0 0,0 0 0 0 0,1 0-1 0 0,-1 0 1 0 0,0 0 0 0 0,0 0 0 0 0,1 0 0 0 0,-1 0 0 0 0,0 0 0 0 0,0 0 0 0 0,1-1 0 0 0,-1 1 0 0 0,0-1 0 0 0,0 1 0 0 0,2-2 0 0 0,6-2 189 0 0,1 0 1 0 0,-1-1 0 0 0,0 0-1 0 0,9-7 1 0 0,-17 10-280 0 0,14-11 60 0 0,0-1 1 0 0,-1 0 0 0 0,-1-1 0 0 0,0-1 0 0 0,-1 0 0 0 0,-1-1 0 0 0,13-27 0 0 0,17-21-179 0 0,-30 47 110 0 0,-9 13-13 0 0,0 1 0 0 0,1 0 0 0 0,-1 0 1 0 0,1 0-1 0 0,0 0 0 0 0,0 0 0 0 0,1 1 0 0 0,-1-1 0 0 0,1 1 0 0 0,5-4 0 0 0,-20 41-1351 0 0,-9 5 1118 0 0,-2 0 1 0 0,-29 38-1 0 0,-11 19 185 0 0,30-46 126 0 0,-16 29-56 0 0,44-70 6 0 0,0 0-1 0 0,0 0 1 0 0,1 1-1 0 0,0-1 1 0 0,0 1-1 0 0,-2 18 1 0 0,5-28 58 0 0,0 1 1 0 0,-1 0-1 0 0,1 0 1 0 0,0 0-1 0 0,0 0 0 0 0,0 0 1 0 0,0 0-1 0 0,0 0 1 0 0,0 0-1 0 0,0 0 1 0 0,0 0-1 0 0,0 0 1 0 0,0 0-1 0 0,1 0 0 0 0,-1 0 1 0 0,0-1-1 0 0,1 1 1 0 0,-1 0-1 0 0,1 0 1 0 0,-1 0-1 0 0,1 0 1 0 0,-1-1-1 0 0,1 1 0 0 0,-1 0 1 0 0,1 0-1 0 0,1 0 1 0 0,-1-1 24 0 0,0-1 0 0 0,-1 1 0 0 0,1-1 1 0 0,0 1-1 0 0,-1-1 0 0 0,1 1 0 0 0,0-1 0 0 0,-1 0 0 0 0,1 1 1 0 0,-1-1-1 0 0,1 0 0 0 0,-1 0 0 0 0,0 1 0 0 0,1-1 1 0 0,-1 0-1 0 0,0 0 0 0 0,1 0 0 0 0,-1 0 0 0 0,0 1 0 0 0,0-1 1 0 0,0 0-1 0 0,0 0 0 0 0,0 0 0 0 0,0 0 0 0 0,0 0 1 0 0,0 0-1 0 0,0 1 0 0 0,0-1 0 0 0,-1-1 0 0 0,0-14 29 0 0,-1 0 1 0 0,0 1-1 0 0,-1-1 0 0 0,-1 1 0 0 0,-1 0 0 0 0,0 0 0 0 0,0 0 0 0 0,-16-27 1 0 0,0 6-712 0 0,-2 0 0 0 0,-30-36 0 0 0,22 37-957 0 0,19 21-1258 0 0,-1 0-1 0 0,-10-18 1 0 0,15 17-3413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7.515"/>
    </inkml:context>
    <inkml:brush xml:id="br0">
      <inkml:brushProperty name="width" value="0.05" units="cm"/>
      <inkml:brushProperty name="height" value="0.05" units="cm"/>
      <inkml:brushProperty name="color" value="#E71224"/>
    </inkml:brush>
  </inkml:definitions>
  <inkml:trace contextRef="#ctx0" brushRef="#br0">160 80 9538 0 0,'3'-6'593'0'0,"-1"0"0"0"0,0-1 0 0 0,-1 1 0 0 0,0-1 1 0 0,0 1-1 0 0,0-13 0 0 0,-1 18-610 0 0,0 0 1 0 0,0 0 0 0 0,0 0-1 0 0,0 0 1 0 0,0 0-1 0 0,0 0 1 0 0,-1 0 0 0 0,1 0-1 0 0,0 0 1 0 0,-1 0 0 0 0,1 0-1 0 0,-1 0 1 0 0,1 0-1 0 0,-1 0 1 0 0,0 0 0 0 0,1 0-1 0 0,-1 0 1 0 0,0 1-1 0 0,-1-2 1 0 0,1 1-3 0 0,-1 1-1 0 0,1-1 1 0 0,-1 1 0 0 0,1 0-1 0 0,0-1 1 0 0,-1 1 0 0 0,1 0-1 0 0,0 0 1 0 0,-1 0 0 0 0,1 0-1 0 0,-1 0 1 0 0,1 1 0 0 0,0-1-1 0 0,-1 0 1 0 0,1 1 0 0 0,-1-1-1 0 0,1 1 1 0 0,0-1 0 0 0,0 1-1 0 0,-2 0 1 0 0,-3 3-24 0 0,1-1 0 0 0,-1 1 1 0 0,1 0-1 0 0,0 1 0 0 0,0-1 0 0 0,1 1 0 0 0,-1 0 1 0 0,1 0-1 0 0,0 0 0 0 0,1 1 0 0 0,-1-1 0 0 0,1 1 1 0 0,-4 8-1 0 0,-1 4-67 0 0,1 0-1 0 0,1 0 1 0 0,-5 25 0 0 0,0 2 77 0 0,3 0 1 0 0,1 1-1 0 0,-1 81 0 0 0,8-120 97 0 0,1-1 0 0 0,0 0 0 0 0,0 1 0 0 0,0-1-1 0 0,1 0 1 0 0,0 0 0 0 0,0 1 0 0 0,0-2 0 0 0,1 1 0 0 0,0 0-1 0 0,0 0 1 0 0,1-1 0 0 0,-1 0 0 0 0,1 0 0 0 0,0 0 0 0 0,0 0-1 0 0,1 0 1 0 0,0-1 0 0 0,0 0 0 0 0,0 0 0 0 0,0 0 0 0 0,0-1 0 0 0,1 1-1 0 0,0-1 1 0 0,6 2 0 0 0,-6-3-267 0 0,0 0 0 0 0,1-1 0 0 0,-1 1 0 0 0,0-1 0 0 0,1-1 0 0 0,-1 1 0 0 0,1-1 0 0 0,-1-1 0 0 0,0 1 0 0 0,7-2 0 0 0,78-19-4957 0 0,-69 14 196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7.934"/>
    </inkml:context>
    <inkml:brush xml:id="br0">
      <inkml:brushProperty name="width" value="0.05" units="cm"/>
      <inkml:brushProperty name="height" value="0.05" units="cm"/>
      <inkml:brushProperty name="color" value="#E71224"/>
    </inkml:brush>
  </inkml:definitions>
  <inkml:trace contextRef="#ctx0" brushRef="#br0">701 173 10234 0 0,'-33'-2'1307'0'0,"0"-2"0"0"0,-60-14 0 0 0,-88-31-1137 0 0,156 42-287 0 0,-82-26-1009 0 0,-89-22-3730 0 0,178 52 4407 0 0,17 3 397 0 0,1-1-1 0 0,-1 1 1 0 0,1 0-1 0 0,-1 0 1 0 0,1 0 0 0 0,-1 0-1 0 0,1 0 1 0 0,-1 0-1 0 0,1 0 1 0 0,-1 0 0 0 0,1 0-1 0 0,-1 0 1 0 0,1 0-1 0 0,-1 0 1 0 0,1 0-1 0 0,-1 0 1 0 0,1 1 0 0 0,-1-1-1 0 0,1 0 1 0 0,-1 0-1 0 0,1 0 1 0 0,0 1-1 0 0,-1-1 1 0 0,1 0 0 0 0,-1 1-1 0 0,1-1 1 0 0,0 0-1 0 0,-1 1 1 0 0,1-1-1 0 0,-1 1 1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8.350"/>
    </inkml:context>
    <inkml:brush xml:id="br0">
      <inkml:brushProperty name="width" value="0.05" units="cm"/>
      <inkml:brushProperty name="height" value="0.05" units="cm"/>
      <inkml:brushProperty name="color" value="#E71224"/>
    </inkml:brush>
  </inkml:definitions>
  <inkml:trace contextRef="#ctx0" brushRef="#br0">405 354 13947 0 0,'6'-9'2308'0'0,"-5"8"-2150"0"0,0 0 0 0 0,0 0 0 0 0,0 0 0 0 0,0-1-1 0 0,0 1 1 0 0,0-1 0 0 0,0 1 0 0 0,0-1 0 0 0,-1 1 0 0 0,1-1 0 0 0,0 1 0 0 0,0-3 0 0 0,-2 3-192 0 0,0 0 0 0 0,1 0 0 0 0,-1 1-1 0 0,0-1 1 0 0,0 0 0 0 0,0 0 0 0 0,1 1 0 0 0,-1-1 0 0 0,0 1 0 0 0,0-1 0 0 0,0 1 0 0 0,0-1 0 0 0,0 1 0 0 0,0 0 0 0 0,0-1-1 0 0,0 1 1 0 0,0 0 0 0 0,0 0 0 0 0,0 0 0 0 0,0 0 0 0 0,0 0 0 0 0,0 0 0 0 0,0 0 0 0 0,-2 0 0 0 0,-72-9-787 0 0,2-4 0 0 0,-85-26 0 0 0,73 16-1119 0 0,78 21-1777 0 0,14 2 2161 0 0,14 1-1025 0 0,-20-1 2302 0 0,16 1-4633 0 0</inkml:trace>
  <inkml:trace contextRef="#ctx0" brushRef="#br0" timeOffset="1">466 144 13811 0 0,'3'-23'4699'0'0,"-9"7"-3481"0"0,4 14-1247 0 0,-1 0 1 0 0,1 0-1 0 0,-1 1 0 0 0,1-1 1 0 0,-1 1-1 0 0,0-1 1 0 0,1 1-1 0 0,-1 0 0 0 0,0 0 1 0 0,0 0-1 0 0,0 0 1 0 0,-3 0-1 0 0,-220-59-4196 0 0,131 33 410 0 0,143 47 200 0 0,49 33 3071 0 0,-4-4 487 0 0,38 14-2611 0 0,-106-53-1164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9:33.617"/>
    </inkml:context>
    <inkml:brush xml:id="br0">
      <inkml:brushProperty name="width" value="0.05" units="cm"/>
      <inkml:brushProperty name="height" value="0.05" units="cm"/>
      <inkml:brushProperty name="color" value="#E71224"/>
    </inkml:brush>
  </inkml:definitions>
  <inkml:trace contextRef="#ctx0" brushRef="#br0">320 80 11162 0 0,'0'-2'86'0'0,"1"0"0"0"0,-1 0-1 0 0,1 0 1 0 0,-1 0 0 0 0,0 0-1 0 0,0 0 1 0 0,0 1 0 0 0,0-1-1 0 0,0 0 1 0 0,-1 0 0 0 0,1 0-1 0 0,0 0 1 0 0,-1 0 0 0 0,0 0-1 0 0,1 1 1 0 0,-1-1 0 0 0,0 0-1 0 0,0 0 1 0 0,0 1 0 0 0,-2-3-1 0 0,0 0-6 0 0,-1 0 0 0 0,0 1 1 0 0,0 0-1 0 0,0 0 0 0 0,-1 0 0 0 0,-7-4 0 0 0,8 5 32 0 0,0 0 0 0 0,1 1 0 0 0,-1-1 0 0 0,0 1 0 0 0,1 0-1 0 0,-1 0 1 0 0,0 0 0 0 0,0 1 0 0 0,0 0 0 0 0,0-1 0 0 0,0 1 0 0 0,0 0 0 0 0,0 1 0 0 0,0-1 0 0 0,0 1 0 0 0,1 0 0 0 0,-1 0 0 0 0,0 0-1 0 0,0 0 1 0 0,1 1 0 0 0,-1-1 0 0 0,1 1 0 0 0,-1 0 0 0 0,1 0 0 0 0,0 0 0 0 0,-1 1 0 0 0,1-1 0 0 0,-3 4 0 0 0,-8 9-100 0 0,0 0 0 0 0,0 1 1 0 0,1 1-1 0 0,-12 22 1 0 0,2-7 148 0 0,15-20-137 0 0,1 0 1 0 0,0 0-1 0 0,0 1 0 0 0,1 0 1 0 0,1 0-1 0 0,0 0 1 0 0,1 0-1 0 0,0 1 0 0 0,1 0 1 0 0,0 0-1 0 0,0 22 0 0 0,3-30 16 0 0,0 0 0 0 0,0 0 0 0 0,1 0 0 0 0,-1 0 0 0 0,2-1 0 0 0,-1 1 0 0 0,0 0 0 0 0,1-1 0 0 0,0 1 0 0 0,1-1 0 0 0,-1 1 0 0 0,1-1-1 0 0,0 0 1 0 0,0 0 0 0 0,1 0 0 0 0,-1-1 0 0 0,1 1 0 0 0,0-1 0 0 0,0 0 0 0 0,1 0 0 0 0,-1 0 0 0 0,1 0 0 0 0,0-1 0 0 0,0 0 0 0 0,0 0 0 0 0,0 0-1 0 0,0-1 1 0 0,1 0 0 0 0,10 3 0 0 0,-10-3 40 0 0,0-1 0 0 0,0 1 0 0 0,0-1 0 0 0,0-1 0 0 0,1 1 0 0 0,-1-1-1 0 0,0 0 1 0 0,0-1 0 0 0,1 0 0 0 0,-1 1 0 0 0,0-2 0 0 0,0 1 0 0 0,0-1 0 0 0,8-3 0 0 0,-6 1 12 0 0,1-1 0 0 0,-1 0 1 0 0,1-1-1 0 0,-2 1 1 0 0,1-1-1 0 0,-1-1 0 0 0,1 0 1 0 0,8-11-1 0 0,-4 2-24 0 0,-1 1-1 0 0,0-2 1 0 0,-1 0-1 0 0,-1 0 1 0 0,-1 0-1 0 0,0-1 1 0 0,-2 0-1 0 0,9-35 1 0 0,-13 43-218 0 0,-1 0 0 0 0,0 0 0 0 0,0 0 0 0 0,-1 1 0 0 0,0-1 1 0 0,-1 0-1 0 0,0 0 0 0 0,-1 0 0 0 0,-4-15 0 0 0,4 19-359 0 0,0 0-1 0 0,-1 0 1 0 0,0 1 0 0 0,0-1-1 0 0,0 1 1 0 0,-7-9-1 0 0,6 9-296 0 0,0 1 0 0 0,0 0-1 0 0,0 1 1 0 0,-1-1-1 0 0,0 1 1 0 0,1-1 0 0 0,-1 1-1 0 0,-7-2 1 0 0,-14-6-5991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38.771"/>
    </inkml:context>
    <inkml:brush xml:id="br0">
      <inkml:brushProperty name="width" value="0.05" units="cm"/>
      <inkml:brushProperty name="height" value="0.05" units="cm"/>
      <inkml:brushProperty name="color" value="#E71224"/>
    </inkml:brush>
  </inkml:definitions>
  <inkml:trace contextRef="#ctx0" brushRef="#br0">165 88 2256 0 0,'12'0'1704'0'0,"0"0"1"0"0,0-1-1 0 0,12-3 0 0 0,-20 3-1341 0 0,0 0 0 0 0,0 0 0 0 0,0 0 1 0 0,-1-1-1 0 0,1 1 0 0 0,0-1 0 0 0,-1 0 1 0 0,0 0-1 0 0,1-1 0 0 0,-1 1 0 0 0,0 0 1 0 0,6-7-1 0 0,-9 8-320 0 0,1 0 0 0 0,-1 0 0 0 0,0 1 0 0 0,1-1 0 0 0,-1 0 0 0 0,0 0 0 0 0,1 0 0 0 0,-1 0 1 0 0,0-1-1 0 0,0 1 0 0 0,0 0 0 0 0,0 0 0 0 0,0 0 0 0 0,0 0 0 0 0,0 0 0 0 0,-1 0 0 0 0,1 0 0 0 0,0 0 0 0 0,0 0 0 0 0,-1 0 0 0 0,1 0 0 0 0,-1 0 0 0 0,1 1 0 0 0,-1-1 1 0 0,1 0-1 0 0,-1 0 0 0 0,1 0 0 0 0,-1 0 0 0 0,0 1 0 0 0,1-1 0 0 0,-1 0 0 0 0,0 1 0 0 0,0-1 0 0 0,0 0 0 0 0,0 1 0 0 0,1-1 0 0 0,-3 0 0 0 0,0-1-3 0 0,-1-1 0 0 0,0 1 0 0 0,0-1 0 0 0,0 1 0 0 0,0 0 0 0 0,0 1 0 0 0,-6-3 0 0 0,1 4-47 0 0,0 0 0 0 0,0 0 0 0 0,0 0 0 0 0,1 1-1 0 0,-1 0 1 0 0,0 1 0 0 0,0 0 0 0 0,1 0 0 0 0,0 1-1 0 0,-1 0 1 0 0,1 1 0 0 0,0 0 0 0 0,-8 5 0 0 0,8-5-34 0 0,0 1 1 0 0,0 0-1 0 0,1 1 1 0 0,0 0 0 0 0,0 0-1 0 0,0 0 1 0 0,1 1 0 0 0,0 0-1 0 0,0 0 1 0 0,0 0 0 0 0,1 1-1 0 0,-6 12 1 0 0,10-16 58 0 0,-1 0 0 0 0,1 1-1 0 0,0-1 1 0 0,0 0 0 0 0,0 0 0 0 0,1 1 0 0 0,0-1-1 0 0,0 0 1 0 0,0 1 0 0 0,0-1 0 0 0,0 0 0 0 0,1 1-1 0 0,0-1 1 0 0,0 0 0 0 0,0 0 0 0 0,3 7 0 0 0,0-4 71 0 0,-1-1 1 0 0,1 0 0 0 0,0 1-1 0 0,1-1 1 0 0,-1-1 0 0 0,1 1 0 0 0,1-1-1 0 0,-1 0 1 0 0,8 6 0 0 0,-4-4 60 0 0,-1-1 1 0 0,1-1-1 0 0,0 1 0 0 0,0-2 1 0 0,1 1-1 0 0,-1-1 1 0 0,1-1-1 0 0,0 0 1 0 0,0 0-1 0 0,0-1 1 0 0,1 0-1 0 0,-1 0 1 0 0,0-2-1 0 0,13 1 1 0 0,-8-4-96 0 0,1 0 1 0 0,-1-2-1 0 0,0 1 1 0 0,0-2 0 0 0,0 0-1 0 0,-1-1 1 0 0,1 0 0 0 0,19-15-1 0 0,4-5-1641 0 0,56-51-1 0 0,-67 48-1765 0 0,-26 28 2881 0 0,0 0 0 0 0,0 1-1 0 0,-1-1 1 0 0,1 0 0 0 0,0 0 0 0 0,0 0 0 0 0,-1 0-1 0 0,0 0 1 0 0,1 0 0 0 0,-1-4 0 0 0,0-1-5072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8:48.296"/>
    </inkml:context>
    <inkml:brush xml:id="br0">
      <inkml:brushProperty name="width" value="0.05" units="cm"/>
      <inkml:brushProperty name="height" value="0.05" units="cm"/>
      <inkml:brushProperty name="color" value="#E71224"/>
    </inkml:brush>
  </inkml:definitions>
  <inkml:trace contextRef="#ctx0" brushRef="#br0">10 252 7122 0 0,'-9'4'1281'0'0,"30"-13"-1321"0"0,0 1-1 0 0,37-9 1 0 0,88-9 1396 0 0,-110 20-1008 0 0,0 1 1 0 0,0 2-1 0 0,40 2 0 0 0,112 12 1876 0 0,-83-4-1697 0 0,84 8-575 0 0,-91-4-5 0 0,1-5 1 0 0,164-12-1 0 0,171-14 201 0 0,0 35 34 0 0,-256-10-284 0 0,319-33 1 0 0,-409 22 274 0 0,0 5 1 0 0,0 3-1 0 0,105 16 0 0 0,-133-13-96 0 0,1-4 1 0 0,-1-2-1 0 0,1-2 0 0 0,66-13 0 0 0,234-64 303 0 0,-324 71-364 0 0,-1 1-95 0 0,1 2 0 0 0,0 1 1 0 0,46 1-1 0 0,112 10-103 0 0,44-1 376 0 0,-7-27 48 0 0,-204 19-262 0 0,0 1 27 0 0,0 1 0 0 0,1 1 1 0 0,-1 1-1 0 0,43 9 1 0 0,107 32 5 0 0,-91-18-259 0 0,-49-18 216 0 0,-1-1 1 0 0,0-2 0 0 0,1-1 0 0 0,0-2 0 0 0,64-9 0 0 0,-25 3 154 0 0,-66 6-171 0 0,0 1-1 0 0,0-1 0 0 0,18 5 1 0 0,20 1 370 0 0,-54-7-242 0 0,1 0 0 0 0,-1 0 0 0 0,1 0 1 0 0,-1-1-1 0 0,-7-3 0 0 0,-19-7-282 0 0,-83-12-40 0 0,27 4 88 0 0,-162-15 0 0 0,-382 10 872 0 0,252 11-655 0 0,230 6 134 0 0,14 0-90 0 0,-225 15-1 0 0,180 18-72 0 0,-25 2 118 0 0,157-24-32 0 0,0-1-1 0 0,-65-7 1 0 0,-222-18 685 0 0,276 23-648 0 0,0 3 0 0 0,0 2-1 0 0,-98 21 1 0 0,104-13-125 0 0,-1-3-1 0 0,-1-2 1 0 0,1-3 0 0 0,-1-2 0 0 0,-76-5 0 0 0,37-1 237 0 0,0 4 0 0 0,-130 19 0 0 0,194-19-171 0 0,0 0-1 0 0,0-3 1 0 0,-52-7 0 0 0,55 4 112 0 0,0 2 0 0 0,0 1 0 0 0,0 1 0 0 0,-1 1 0 0 0,-29 5 0 0 0,24 0-252 0 0,0-1-1 0 0,-1-1 1 0 0,1-2 0 0 0,-1-2-1 0 0,0 0 1 0 0,1-3 0 0 0,-60-13-1 0 0,63 9 66 0 0,0 2 0 0 0,0 0 0 0 0,0 2 0 0 0,-1 1 0 0 0,1 2-1 0 0,-1 1 1 0 0,-48 6 0 0 0,79-6-25 0 0,-19 4 0 0 0,0-1 0 0 0,0 0 1 0 0,0-2-1 0 0,0 0 0 0 0,0-1 0 0 0,0-1 0 0 0,-22-4 0 0 0,-4-6 4 0 0,10 3 149 0 0,-53-6 0 0 0,77 13-126 0 0,-1 1 0 0 0,1 0-1 0 0,0 1 1 0 0,-1 0 0 0 0,1 1 0 0 0,0 0 0 0 0,0 0-1 0 0,-21 9 1 0 0,25-9-72 0 0,-1 0-1 0 0,1 0 0 0 0,-1 0 1 0 0,0-1-1 0 0,0 0 1 0 0,0 0-1 0 0,0-1 0 0 0,0 0 1 0 0,0 0-1 0 0,0-1 1 0 0,0 0-1 0 0,1-1 0 0 0,-1 0 1 0 0,-14-5-1 0 0,-26-5-1657 0 0,14 10-1679 0 0,2 7-3461 0 0,23-2 612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34.528"/>
    </inkml:context>
    <inkml:brush xml:id="br0">
      <inkml:brushProperty name="width" value="0.05" units="cm"/>
      <inkml:brushProperty name="height" value="0.05" units="cm"/>
      <inkml:brushProperty name="color" value="#E71224"/>
    </inkml:brush>
  </inkml:definitions>
  <inkml:trace contextRef="#ctx0" brushRef="#br0">77 271 5057 0 0,'-5'-6'301'0'0,"0"0"-1"0"0,0 0 1 0 0,-1 1 0 0 0,1-1-1 0 0,-1 1 1 0 0,0 1 0 0 0,-1-1-1 0 0,1 1 1 0 0,-1 0 0 0 0,-8-4-1 0 0,14 8-294 0 0,1 0 0 0 0,0 0 0 0 0,0 0-1 0 0,0 0 1 0 0,0 0 0 0 0,-1 0 0 0 0,1 0-1 0 0,0 0 1 0 0,0 0 0 0 0,0 0-1 0 0,0 0 1 0 0,0 0 0 0 0,0 0 0 0 0,-1-1-1 0 0,1 1 1 0 0,0 0 0 0 0,0 0 0 0 0,0 0-1 0 0,0 0 1 0 0,0 0 0 0 0,0 0-1 0 0,0-1 1 0 0,0 1 0 0 0,-1 0 0 0 0,1 0-1 0 0,0 0 1 0 0,0 0 0 0 0,0 0 0 0 0,0-1-1 0 0,0 1 1 0 0,0 0 0 0 0,0 0-1 0 0,0 0 1 0 0,0 0 0 0 0,0-1 0 0 0,0 1-1 0 0,0 0 1 0 0,0 0 0 0 0,0 0 0 0 0,0 0-1 0 0,0 0 1 0 0,0-1 0 0 0,0 1 0 0 0,1 0-1 0 0,-1 0 1 0 0,0 0 0 0 0,0-1-1 0 0,9-4 338 0 0,13-1 54 0 0,16 6-13 0 0,0 1 0 0 0,0 2 0 0 0,0 1-1 0 0,53 14 1 0 0,-49-9-270 0 0,40 6 172 0 0,0-3 0 0 0,0-4 0 0 0,1-4 1 0 0,88-6-1 0 0,173-12 859 0 0,-337 14-1144 0 0,0 0-1 0 0,0 0 1 0 0,0-1-1 0 0,0 0 1 0 0,0 0-1 0 0,11-4 0 0 0,-16 4-3 0 0,-1 1-1 0 0,1-1 0 0 0,0 0 1 0 0,-1 0-1 0 0,1 0 0 0 0,-1 0 1 0 0,0 0-1 0 0,1 0 0 0 0,-1-1 1 0 0,0 1-1 0 0,0 0 0 0 0,0-1 1 0 0,0 1-1 0 0,0-1 0 0 0,0 1 1 0 0,0-1-1 0 0,0 1 0 0 0,0-1 1 0 0,-1 0-1 0 0,1 1 0 0 0,-1-1 0 0 0,1 0 1 0 0,-1 0-1 0 0,0 1 0 0 0,0-1 1 0 0,0 0-1 0 0,0 0 0 0 0,0 1 1 0 0,0-1-1 0 0,0 0 0 0 0,-1-2 1 0 0,0-3 21 0 0,0-1 0 0 0,-1 0 1 0 0,0 1-1 0 0,0-1 0 0 0,-1 1 0 0 0,0-1 1 0 0,0 1-1 0 0,-1 0 0 0 0,1 0 1 0 0,-2 1-1 0 0,-6-10 0 0 0,2 7-14 0 0,0 0 1 0 0,0 1-1 0 0,-1 0 0 0 0,0 0 0 0 0,0 1 1 0 0,-17-8-1 0 0,5-3 46 0 0,15 7 11 0 0,7 11-59 0 0,0-1 0 0 0,0 1 0 0 0,0 0 0 0 0,0-1 0 0 0,0 1-1 0 0,0 0 1 0 0,0-1 0 0 0,0 1 0 0 0,0 0 0 0 0,0 0 0 0 0,1-1 0 0 0,-1 1 0 0 0,0 0 0 0 0,0-1 0 0 0,0 1-1 0 0,1 0 1 0 0,-1 0 0 0 0,0-1 0 0 0,0 1 0 0 0,1 0 0 0 0,-1 0 0 0 0,0 0 0 0 0,1-1 0 0 0,-1 1-1 0 0,0 0 1 0 0,0 0 0 0 0,1 0 0 0 0,-1 0 0 0 0,0 0 0 0 0,1 0 0 0 0,-1 0 0 0 0,0-1 0 0 0,1 1 0 0 0,-1 0-1 0 0,5 1 6 0 0,0 0 0 0 0,0-1-1 0 0,0 1 1 0 0,0 1 0 0 0,-1-1 0 0 0,1 1-1 0 0,-1 0 1 0 0,1 0 0 0 0,-1 0-1 0 0,1 1 1 0 0,-1-1 0 0 0,5 5-1 0 0,-3-3 9 0 0,31 16-6 0 0,0-2 0 0 0,2-2 0 0 0,51 16 0 0 0,-7-3-32 0 0,-68-24 20 0 0,0 1-1 0 0,-1 0 1 0 0,0 1-1 0 0,0 1 1 0 0,21 15 0 0 0,-32-20 1 0 0,0-1 1 0 0,0 1 0 0 0,0 0 0 0 0,0 1 0 0 0,0-1 0 0 0,-1 0-1 0 0,1 1 1 0 0,-1-1 0 0 0,0 1 0 0 0,0 0 0 0 0,0 0 0 0 0,-1 0-1 0 0,1 0 1 0 0,-1 0 0 0 0,0 0 0 0 0,0 0 0 0 0,-1 0 0 0 0,1 1 0 0 0,-1-1-1 0 0,0 0 1 0 0,0 0 0 0 0,0 0 0 0 0,-1 1 0 0 0,1-1 0 0 0,-3 7-1 0 0,0-1-3 0 0,0 0 0 0 0,-1 0-1 0 0,0-1 1 0 0,-1 1-1 0 0,0-1 1 0 0,0 0-1 0 0,-1 0 1 0 0,0-1-1 0 0,-1 1 1 0 0,-8 8 0 0 0,-9 5 100 0 0,-51 37-1 0 0,-7 6-1531 0 0,73-57 717 0 0,0 1 0 0 0,0 1 0 0 0,1-1 0 0 0,0 1 1 0 0,-12 23-1 0 0,13-19-1197 0 0,3 1-3392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36.661"/>
    </inkml:context>
    <inkml:brush xml:id="br0">
      <inkml:brushProperty name="width" value="0.05" units="cm"/>
      <inkml:brushProperty name="height" value="0.05" units="cm"/>
      <inkml:brushProperty name="color" value="#E71224"/>
    </inkml:brush>
  </inkml:definitions>
  <inkml:trace contextRef="#ctx0" brushRef="#br0">1417 75 1416 0 0,'16'-4'3064'0'0,"-11"3"-2676"0"0,-1 0 0 0 0,0 0-1 0 0,0 0 1 0 0,0-1 0 0 0,0 1 0 0 0,0-1 0 0 0,4-2 0 0 0,-7 4-356 0 0,-1-1-1 0 0,0 1 1 0 0,1 0 0 0 0,-1-1 0 0 0,0 1 0 0 0,1-1 0 0 0,-1 1 0 0 0,0 0-1 0 0,0-1 1 0 0,1 1 0 0 0,-1-1 0 0 0,0 1 0 0 0,0 0 0 0 0,0-1-1 0 0,1 1 1 0 0,-1-1 0 0 0,0 1 0 0 0,0-1 0 0 0,0 1 0 0 0,0-1-1 0 0,0 1 1 0 0,0-1 0 0 0,0 1 0 0 0,0-1 0 0 0,0 1 0 0 0,-1-1-1 0 0,1-1 59 0 0,-1 0-1 0 0,0 1 0 0 0,0-1 0 0 0,0 1 0 0 0,0-1 0 0 0,0 1 0 0 0,0 0 0 0 0,-1-1 0 0 0,1 1 0 0 0,0 0 0 0 0,-3-2 0 0 0,-1 0 13 0 0,0-1-1 0 0,0 1 1 0 0,-1 1-1 0 0,0-1 1 0 0,1 1-1 0 0,-1-1 1 0 0,0 2-1 0 0,0-1 1 0 0,0 1-1 0 0,0 0 1 0 0,0 0-1 0 0,0 0 1 0 0,-9 1-1 0 0,-10 1 240 0 0,0 1-1 0 0,-26 6 1 0 0,-6 0-210 0 0,-141 3-31 0 0,-209-16-1 0 0,276 3-231 0 0,0 7 0 0 0,-166 26 0 0 0,294-31-8 0 0,-2 1-452 0 0,0 0 0 0 0,1-1-1 0 0,-1 1 1 0 0,0-1 0 0 0,0 0-1 0 0,0-1 1 0 0,-6 0-1 0 0,12-2-1256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37.152"/>
    </inkml:context>
    <inkml:brush xml:id="br0">
      <inkml:brushProperty name="width" value="0.05" units="cm"/>
      <inkml:brushProperty name="height" value="0.05" units="cm"/>
      <inkml:brushProperty name="color" value="#E71224"/>
    </inkml:brush>
  </inkml:definitions>
  <inkml:trace contextRef="#ctx0" brushRef="#br0">563 61 3489 0 0,'70'-1'3629'0'0,"-56"2"-3070"0"0,0-1 1 0 0,0 0-1 0 0,0-1 1 0 0,20-4-1 0 0,-34 5-475 0 0,0-1-1 0 0,-1 1 1 0 0,1-1-1 0 0,0 1 1 0 0,0-1-1 0 0,-1 1 1 0 0,1-1-1 0 0,0 1 1 0 0,-1-1-1 0 0,1 1 1 0 0,-1-1-1 0 0,1 1 1 0 0,-1 0-1 0 0,1-1 1 0 0,-1 1-1 0 0,1 0 1 0 0,-1-1-1 0 0,1 1 1 0 0,-1 0-1 0 0,1-1 1 0 0,-1 1-1 0 0,1 0 0 0 0,-1 0 1 0 0,0 0-1 0 0,1 0 1 0 0,-1 0-1 0 0,-22-10 459 0 0,-21 0-23 0 0,0 1 0 0 0,-77-4 0 0 0,-93 10-101 0 0,164 3-384 0 0,22 0-567 0 0,-1 2 0 0 0,-33 6-1 0 0,42-4-2217 0 0,-37 13 0 0 0,38-10-2883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49.405"/>
    </inkml:context>
    <inkml:brush xml:id="br0">
      <inkml:brushProperty name="width" value="0.05" units="cm"/>
      <inkml:brushProperty name="height" value="0.05" units="cm"/>
      <inkml:brushProperty name="color" value="#E71224"/>
    </inkml:brush>
  </inkml:definitions>
  <inkml:trace contextRef="#ctx0" brushRef="#br0">10628 94 1560 0 0,'21'-3'5149'0'0,"-14"1"-4204"0"0,-22-4 36 0 0,6 4-768 0 0,1 0 0 0 0,-1 1 0 0 0,0 0 0 0 0,0 0 0 0 0,1 1 1 0 0,-1 0-1 0 0,-9 2 0 0 0,-65 11 96 0 0,64-10-260 0 0,-80 13-131 0 0,-1-6 1 0 0,-137-2-1 0 0,-199-29 756 0 0,141 3-40 0 0,-137 13-433 0 0,-116-6-16 0 0,429 2 143 0 0,-798-30 165 0 0,361 81-174 0 0,183-7-335 0 0,-18-36 341 0 0,1-32-180 0 0,13 0 177 0 0,-569 42-198 0 0,274-6 558 0 0,-266-8 3224 0 0,936 6-3903 0 0,-427 18 8 0 0,-1-25-611 0 0,132-20 664 0 0,-71-3 782 0 0,227 28-814 0 0,-210 27 1 0 0,205-11-4225 0 0,-173-4 0 0 0,211-14 452 0 0,73 2-1500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0.876"/>
    </inkml:context>
    <inkml:brush xml:id="br0">
      <inkml:brushProperty name="width" value="0.05" units="cm"/>
      <inkml:brushProperty name="height" value="0.05" units="cm"/>
      <inkml:brushProperty name="color" value="#E71224"/>
    </inkml:brush>
  </inkml:definitions>
  <inkml:trace contextRef="#ctx0" brushRef="#br0">521 331 1808 0 0,'0'-9'896'0'0,"0"1"0"0"0,-1-1 0 0 0,0 0 0 0 0,-1 1 0 0 0,-2-10-1 0 0,-1 6-823 0 0,0-1 0 0 0,-1 1 0 0 0,-1 0 0 0 0,-12-18 0 0 0,17 25-18 0 0,-1 0 0 0 0,1 0 0 0 0,0 0 0 0 0,1 0 0 0 0,-1 0 0 0 0,1 0 0 0 0,0-1-1 0 0,0 1 1 0 0,1-1 0 0 0,-1 1 0 0 0,1 0 0 0 0,0-1 0 0 0,2-5 0 0 0,-2 4 134 0 0,1 0 0 0 0,-1 1 0 0 0,0-1 0 0 0,-1 0-1 0 0,0 1 1 0 0,0-1 0 0 0,0 0 0 0 0,-1 1 0 0 0,-2-7 0 0 0,-12-14 634 0 0,15 26-779 0 0,1 0-1 0 0,0 1 1 0 0,-1-1 0 0 0,1 0-1 0 0,0 1 1 0 0,-1-1 0 0 0,1 1-1 0 0,-1-1 1 0 0,1 1 0 0 0,0-1-1 0 0,-1 1 1 0 0,0-1 0 0 0,1 1-1 0 0,-1-1 1 0 0,1 1 0 0 0,-1-1-1 0 0,0 1 1 0 0,1 0 0 0 0,-1-1-1 0 0,1 1 1 0 0,-1 0 0 0 0,0 0-1 0 0,0 0 1 0 0,1-1-1 0 0,-1 1 1 0 0,0 0 0 0 0,1 0-1 0 0,-1 0 1 0 0,0 0 0 0 0,0 0-1 0 0,1 0 1 0 0,-1 0 0 0 0,0 1-1 0 0,1-1 1 0 0,-1 0 0 0 0,0 0-1 0 0,0 1 1 0 0,0 3-18 0 0,0 0 1 0 0,0 1-1 0 0,1-1 1 0 0,-1 0-1 0 0,1 0 1 0 0,0 1-1 0 0,1-1 0 0 0,-1 0 1 0 0,1 1-1 0 0,1 3 1 0 0,-1 0 2 0 0,26 293 39 0 0,-16 152-283 0 0,-11-425 199 0 0,-15 464-74 0 0,-35-3-57 0 0,-86 194 857 0 0,84-429-741 0 0,-23 333 0 0 0,57-281 71 0 0,-30 272 516 0 0,29-434-289 0 0,7 0 1 0 0,8 216 0 0 0,5 2 1064 0 0,-16-121-1286 0 0,10-143-39 0 0,13 171-1 0 0,35 97-51 0 0,2 24 421 0 0,-38-276-338 0 0,13 137-172 0 0,3-86-3162 0 0,-9-109-2454 0 0,-9-42-165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3.558"/>
    </inkml:context>
    <inkml:brush xml:id="br0">
      <inkml:brushProperty name="width" value="0.05" units="cm"/>
      <inkml:brushProperty name="height" value="0.05" units="cm"/>
      <inkml:brushProperty name="color" value="#E71224"/>
    </inkml:brush>
  </inkml:definitions>
  <inkml:trace contextRef="#ctx0" brushRef="#br0">13445 10902 2224 0 0,'-2'3'3665'0'0,"-5"11"-3507"0"0,-34-31 136 0 0,35 14 86 0 0,0 0 0 0 0,0 1 0 0 0,0-1 0 0 0,0 1 1 0 0,-10-2-1 0 0,13 4-324 0 0,0 0 0 0 0,1 0 0 0 0,-1 0 0 0 0,0 0 1 0 0,1 0-1 0 0,-1 1 0 0 0,1-1 0 0 0,-1 1 0 0 0,1 0 0 0 0,-1 0 0 0 0,1 0 1 0 0,-1 0-1 0 0,1 0 0 0 0,0 0 0 0 0,-1 1 0 0 0,1-1 0 0 0,0 1 1 0 0,-2 2-1 0 0,-1-1-52 0 0,0 0 1 0 0,0 0 0 0 0,0 0-1 0 0,0 0 1 0 0,0-1 0 0 0,-1 0-1 0 0,1 0 1 0 0,-1 0 0 0 0,0 0 0 0 0,1-1-1 0 0,-1 0 1 0 0,0-1 0 0 0,0 1-1 0 0,-11-2 1 0 0,-7 0 125 0 0,0-2 0 0 0,-32-8 0 0 0,13 2 230 0 0,0 3-249 0 0,-1 2 0 0 0,0 2 0 0 0,0 2 0 0 0,0 2 1 0 0,-65 10-1 0 0,66-5 189 0 0,-1-2 0 0 0,0-2 0 0 0,1-2 0 0 0,-80-9 0 0 0,-410-49-179 0 0,95-9-303 0 0,-61-7 370 0 0,-2-8 722 0 0,384 58-896 0 0,-310-67 727 0 0,25-33-526 0 0,44 11 2414 0 0,-436-149-3031 0 0,757 247 628 0 0,-548-227-720 0 0,125 10 1436 0 0,246 105-773 0 0,0 0-180 0 0,-66-5-58 0 0,-31-16 104 0 0,218 97-47 0 0,-110-77 0 0 0,121 70-12 0 0,-315-233-423 0 0,395 288 453 0 0,-346-261 531 0 0,214 170-890 0 0,-123-114 0 0 0,-61-43 438 0 0,176 145-7 0 0,-16-23-74 0 0,-70-75 117 0 0,6-22 356 0 0,115 113-248 0 0,17 15 152 0 0,-100-137-1 0 0,-93-135 287 0 0,31 33-910 0 0,191 249 331 0 0,-256-382 1361 0 0,139 176-1366 0 0,86 138-58 0 0,47 82-21 0 0,-178-306 60 0 0,162 271-34 0 0,-9-15 162 0 0,-68-161 1 0 0,65 86-52 0 0,-61-139-56 0 0,69 195-95 0 0,-63-125 63 0 0,-122-337 997 0 0,146 329-733 0 0,-75-245 5 0 0,20 52 117 0 0,-91-109-971 0 0,174 398-829 0 0,15 34-2098 0 0,-9 5-4674 0 0,46 99 1417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7.869"/>
    </inkml:context>
    <inkml:brush xml:id="br0">
      <inkml:brushProperty name="width" value="0.05" units="cm"/>
      <inkml:brushProperty name="height" value="0.05" units="cm"/>
      <inkml:brushProperty name="color" value="#E71224"/>
    </inkml:brush>
  </inkml:definitions>
  <inkml:trace contextRef="#ctx0" brushRef="#br0">7 2 792 0 0,'-1'0'2929'0'0,"0"-2"-2209"0"0,-3 2-1144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8.572"/>
    </inkml:context>
    <inkml:brush xml:id="br0">
      <inkml:brushProperty name="width" value="0.05" units="cm"/>
      <inkml:brushProperty name="height" value="0.05" units="cm"/>
      <inkml:brushProperty name="color" value="#E71224"/>
    </inkml:brush>
  </inkml:definitions>
  <inkml:trace contextRef="#ctx0" brushRef="#br0">717 535 4393 0 0,'-39'-41'800'0'0,"-2"2"0"0"0,-51-38 0 0 0,-99-59-1026 0 0,86 63 412 0 0,-112-72-1906 0 0,186 122-2977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40.781"/>
    </inkml:context>
    <inkml:brush xml:id="br0">
      <inkml:brushProperty name="width" value="0.05" units="cm"/>
      <inkml:brushProperty name="height" value="0.05" units="cm"/>
      <inkml:brushProperty name="color" value="#E71224"/>
    </inkml:brush>
  </inkml:definitions>
  <inkml:trace contextRef="#ctx0" brushRef="#br0">437 708 2104 0 0,'-1'-17'3748'0'0,"15"-15"-3488"0"0,1-1 1112 0 0,-14 18-364 0 0,-1 1 0 0 0,0 0 0 0 0,-1 0-1 0 0,-1 0 1 0 0,-5-23 0 0 0,3 18-528 0 0,1 0 1 0 0,-1-27 0 0 0,6 13 54 0 0,12-64 1 0 0,1-16 908 0 0,-14 100-1339 0 0,-1 1 0 0 0,0-1 0 0 0,-1 1 0 0 0,0-1 0 0 0,-1 1 0 0 0,-6-22 0 0 0,-7 9-24 0 0,13 23-69 0 0,1 0 0 0 0,-1-1 0 0 0,0 1 1 0 0,1 0-1 0 0,-1-1 0 0 0,1 1 0 0 0,0-1 0 0 0,-1 0 0 0 0,1 1 0 0 0,1-1 1 0 0,-1 0-1 0 0,0 0 0 0 0,1 0 0 0 0,-1 1 0 0 0,1-1 0 0 0,0 0 0 0 0,0 0 0 0 0,0 0 1 0 0,1-3-1 0 0,-7 16-16 0 0,3-5 6 0 0,0 1 0 0 0,0-1 1 0 0,0 1-1 0 0,0 0 0 0 0,1 0 0 0 0,0 0 1 0 0,1 0-1 0 0,-1 0 0 0 0,1 0 0 0 0,0 1 1 0 0,1-1-1 0 0,-1 0 0 0 0,1 1 0 0 0,1-1 0 0 0,1 12 1 0 0,39 164 137 0 0,11 42-10 0 0,-41-196 48 0 0,19 39 0 0 0,7 16 123 0 0,-33-71-268 0 0,3 10 13 0 0,0-1 0 0 0,2 0 0 0 0,0-1 0 0 0,1 0-1 0 0,1 0 1 0 0,16 20 0 0 0,-24-36 37 0 0,1 0 1 0 0,0-1-1 0 0,0 1 0 0 0,0-1 0 0 0,9 6 0 0 0,-21-46 536 0 0,-14-112-170 0 0,12 68-381 0 0,-31-142 25 0 0,-2-12-2 0 0,39 198-102 0 0,4 27 3 0 0,-1 0 0 0 0,0 0 0 0 0,0 0 0 0 0,-1 1 0 0 0,0-1 0 0 0,-1 1 0 0 0,0-1 0 0 0,0 1 0 0 0,-1 0 1 0 0,-10-16-1 0 0,16 29-5 0 0,-1-1 1 0 0,1 1-1 0 0,-1-1 0 0 0,0 1 1 0 0,0 0-1 0 0,-1-1 1 0 0,1 1-1 0 0,-1 0 1 0 0,0 0-1 0 0,0-1 1 0 0,0 1-1 0 0,0 0 0 0 0,0 0 1 0 0,-1-1-1 0 0,0 1 1 0 0,-2 6-1 0 0,-92 180 8 0 0,22-42 1 0 0,59-125 3 0 0,-1 0 1 0 0,0-1-1 0 0,-2-1 1 0 0,-21 21-1 0 0,-128 108 129 0 0,160-145-87 0 0,0-1-1 0 0,0 1 0 0 0,-1-1 1 0 0,1 0-1 0 0,-1 0 0 0 0,0-1 0 0 0,0 0 1 0 0,-1 0-1 0 0,1-1 0 0 0,-1 0 1 0 0,1 0-1 0 0,-12 1 0 0 0,19-3 28 0 0,8 7-1547 0 0,4 1-7116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8.959"/>
    </inkml:context>
    <inkml:brush xml:id="br0">
      <inkml:brushProperty name="width" value="0.05" units="cm"/>
      <inkml:brushProperty name="height" value="0.05" units="cm"/>
      <inkml:brushProperty name="color" value="#E71224"/>
    </inkml:brush>
  </inkml:definitions>
  <inkml:trace contextRef="#ctx0" brushRef="#br0">1319 1300 4561 0 0,'3'-1'1192'0'0,"-1"1"-816"0"0,1-2-304 0 0,-1-2-64 0 0,-5-1-56 0 0,-3-2-184 0 0,0-4-1200 0 0,-4-1-3057 0 0</inkml:trace>
  <inkml:trace contextRef="#ctx0" brushRef="#br0" timeOffset="1">885 851 3481 0 0,'-28'-25'1200'0'0,"-8"-7"-536"0"0,-9-7-224 0 0,5 5-120 0 0,3 3-184 0 0,2 2-80 0 0,-2-1-48 0 0,0 0-40 0 0,3 2-96 0 0,2-4-384 0 0,-1 1-4905 0 0</inkml:trace>
  <inkml:trace contextRef="#ctx0" brushRef="#br0" timeOffset="2">0 0 2521 0 0,'12'14'2208'0'0,"5"6"-1776"0"0,3 6-304 0 0,-1-3-96 0 0,-1-2-40 0 0,-3-2-128 0 0,-4-4-328 0 0,-2-3-1760 0 0,-3-4-257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09:59.352"/>
    </inkml:context>
    <inkml:brush xml:id="br0">
      <inkml:brushProperty name="width" value="0.05" units="cm"/>
      <inkml:brushProperty name="height" value="0.05" units="cm"/>
      <inkml:brushProperty name="color" value="#E71224"/>
    </inkml:brush>
  </inkml:definitions>
  <inkml:trace contextRef="#ctx0" brushRef="#br0">150 339 7017 0 0,'-4'-23'737'0'0,"-1"-6"-329"0"0,-3-6-216 0 0,-2 1-208 0 0,-2 3-128 0 0,-3-2-144 0 0,-3-2-120 0 0,-3-2-24 0 0,-5-3-481 0 0,-4-2-4752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0:27.294"/>
    </inkml:context>
    <inkml:brush xml:id="br0">
      <inkml:brushProperty name="width" value="0.05" units="cm"/>
      <inkml:brushProperty name="height" value="0.05" units="cm"/>
      <inkml:brushProperty name="color" value="#E71224"/>
    </inkml:brush>
  </inkml:definitions>
  <inkml:trace contextRef="#ctx0" brushRef="#br0">5013 473 40 0 0,'17'-29'4850'0'0,"-13"24"-4640"0"0,-1 0-1 0 0,0 0 1 0 0,0 0-1 0 0,-1 0 0 0 0,1-1 1 0 0,2-9-1 0 0,-5 13-203 0 0,0-1 0 0 0,0 1 0 0 0,0-1 0 0 0,0 0-1 0 0,0 1 1 0 0,0-1 0 0 0,-1 0 0 0 0,1 1 0 0 0,-1-1 0 0 0,0 1 0 0 0,0-1-1 0 0,0 1 1 0 0,0-1 0 0 0,0 1 0 0 0,-1 0 0 0 0,1 0 0 0 0,-1-1 0 0 0,1 1 0 0 0,-3-2-1 0 0,-10-12 690 0 0,10 12-1066 0 0,1 0 0 0 0,-1 0 0 0 0,1 0 0 0 0,0-1 0 0 0,0 1 0 0 0,1-1 0 0 0,-1 0 0 0 0,1 1 0 0 0,-2-7 0 0 0,0-20 2182 0 0,4 28-1606 0 0,0 0 0 0 0,0 0 0 0 0,0 0-1 0 0,-1 0 1 0 0,1 1 0 0 0,-1-1 0 0 0,0 0 0 0 0,0 0 0 0 0,0 0-1 0 0,0 1 1 0 0,-1-1 0 0 0,1 0 0 0 0,-1 1 0 0 0,1 0 0 0 0,-1-1-1 0 0,0 1 1 0 0,0 0 0 0 0,0 0 0 0 0,-4-3 0 0 0,-2-1 409 0 0,0 1 0 0 0,-1 0 0 0 0,0 0 0 0 0,-14-5 0 0 0,13 6-326 0 0,0 0 0 0 0,0-1 0 0 0,-16-11 0 0 0,20 11-107 0 0,1 1-1 0 0,0 0 0 0 0,-1 0 1 0 0,0 1-1 0 0,0 0 1 0 0,0-1-1 0 0,0 2 1 0 0,-1-1-1 0 0,1 1 0 0 0,-1 0 1 0 0,1 1-1 0 0,-1-1 1 0 0,0 1-1 0 0,0 0 1 0 0,0 1-1 0 0,1 0 0 0 0,-1 0 1 0 0,0 0-1 0 0,0 1 1 0 0,-7 2-1 0 0,-43 5 165 0 0,-1-2 0 0 0,-74-3 0 0 0,-118-16-242 0 0,-21-1 98 0 0,-157 28 1538 0 0,-294 2-897 0 0,270-11 57 0 0,274 0-666 0 0,-164-1-190 0 0,-146 4-52 0 0,369-5 63 0 0,-292 25-53 0 0,307-15 4 0 0,-1-4 0 0 0,-193-10 0 0 0,242-3 7 0 0,21 0-91 0 0,-1 2-1 0 0,1 1 1 0 0,-62 8-1 0 0,94-7 37 0 0,1 0 0 0 0,-1 1-1 0 0,1 0 1 0 0,0-1-1 0 0,0 1 1 0 0,-1 0-1 0 0,1 0 1 0 0,0 0-1 0 0,0 0 1 0 0,-3 3-1 0 0,5-4 31 0 0,0 0-1 0 0,-1 1 0 0 0,1-1 0 0 0,-1 1 0 0 0,1-1 1 0 0,0 1-1 0 0,-1-1 0 0 0,1 1 0 0 0,0-1 0 0 0,0 1 1 0 0,-1-1-1 0 0,1 1 0 0 0,0-1 0 0 0,0 1 0 0 0,0 0 1 0 0,-1-1-1 0 0,1 1 0 0 0,0-1 0 0 0,0 1 0 0 0,0 0 0 0 0,0-1 1 0 0,0 1-1 0 0,0-1 0 0 0,1 1 0 0 0,-1-1 0 0 0,0 2 1 0 0,1 0 3 0 0,1 0 0 0 0,-1-1-1 0 0,0 1 1 0 0,1 0 0 0 0,0 0 0 0 0,-1-1 0 0 0,1 1 0 0 0,0-1 0 0 0,0 0 0 0 0,0 1 0 0 0,0-1 0 0 0,0 0 0 0 0,0 0 0 0 0,0 0 0 0 0,0 0-1 0 0,0-1 1 0 0,0 1 0 0 0,1-1 0 0 0,2 1 0 0 0,18 2-50 0 0,0-1 0 0 0,0-2 1 0 0,0 0-1 0 0,34-5 0 0 0,-27 2 4 0 0,85-6-55 0 0,440-18-107 0 0,-158 58 229 0 0,-106-5-301 0 0,-155-17 231 0 0,1-6-1 0 0,190-20 1 0 0,-232 4 95 0 0,317-28 25 0 0,-123 46-158 0 0,-157 1-235 0 0,180-16 1 0 0,-200 3 373 0 0,163 10 0 0 0,-146 2-8 0 0,-83-6-62 0 0,1-1-1 0 0,0-3 0 0 0,-1-1 0 0 0,0-3 1 0 0,0-1-1 0 0,77-29 0 0 0,-77 23 25 0 0,0 2-1 0 0,1 1 1 0 0,71-8-1 0 0,-91 19-23 0 0,-1 0 0 0 0,1 2 0 0 0,0 0 1 0 0,0 2-1 0 0,-1 1 0 0 0,1 2 0 0 0,48 13 0 0 0,-219-47-825 0 0,55 14 796 0 0,-15-3 10 0 0,-1 5 0 0 0,-131 0 1 0 0,-212 31 934 0 0,-262 23-81 0 0,295-19-719 0 0,-110-6-138 0 0,356-13-41 0 0,-241 38 4 0 0,276-23 139 0 0,-35 0-421 0 0,-244-6-1 0 0,261-21-760 0 0,-34 0 1284 0 0,165 9 15 0 0,0 0-1 0 0,0 2 1 0 0,0 0-1 0 0,0 1 1 0 0,-35 11-1 0 0,56-14-168 0 0,-1 0 1 0 0,1 0-1 0 0,0 0 1 0 0,0 0-1 0 0,-1 0 1 0 0,1 0-1 0 0,0 0 0 0 0,-1 0 1 0 0,1 0-1 0 0,0 1 1 0 0,-1-1-1 0 0,1 0 0 0 0,0 0 1 0 0,0 0-1 0 0,-1 0 1 0 0,1 1-1 0 0,0-1 1 0 0,0 0-1 0 0,0 0 0 0 0,-1 0 1 0 0,1 1-1 0 0,0-1 1 0 0,0 0-1 0 0,0 1 0 0 0,-1-1 1 0 0,1 0-1 0 0,0 0 1 0 0,0 1-1 0 0,0-1 1 0 0,0 0-1 0 0,0 1 0 0 0,0-1 1 0 0,0 0-1 0 0,0 1 1 0 0,0-1-1 0 0,0 0 1 0 0,0 0-1 0 0,0 1 0 0 0,0 0 1 0 0,12 7-23 0 0,18 2-98 0 0,313 28-591 0 0,-176-23 396 0 0,369 12 24 0 0,1-35 492 0 0,-260 2-479 0 0,-3-4-798 0 0,225 4 1090 0 0,83 10 49 0 0,-532-7 113 0 0,682-26 998 0 0,-658 29-1339 0 0,-9 2 535 0 0,0-3 0 0 0,81-13 0 0 0,-134 12-339 0 0,282-45-260 0 0,-320 48-8 0 0,0-1 0 0 0,-41-5 0 0 0,-90-16 212 0 0,78 10-33 0 0,-331-34 215 0 0,279 38 34 0 0,-151 10 1 0 0,58 13-276 0 0,-325 16-145 0 0,151-34 554 0 0,-21 2 362 0 0,-159-4-1159 0 0,382-1 596 0 0,32 1-143 0 0,-285 29 1 0 0,405-18 67 0 0,-8 1-675 0 0,-74 2 0 0 0,96-9 997 0 0,27 1-206 0 0,20 1-149 0 0,82 4-200 0 0,-11-2 336 0 0,106 22 0 0 0,134 35-241 0 0,-233-49-568 0 0,142 1 0 0 0,162-27-467 0 0,50 0 2585 0 0,-83 20-652 0 0,442-1-1295 0 0,-765-7 304 0 0,620 4-10090 0 0,-561 6 4661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0:30.170"/>
    </inkml:context>
    <inkml:brush xml:id="br0">
      <inkml:brushProperty name="width" value="0.05" units="cm"/>
      <inkml:brushProperty name="height" value="0.05" units="cm"/>
      <inkml:brushProperty name="color" value="#E71224"/>
    </inkml:brush>
  </inkml:definitions>
  <inkml:trace contextRef="#ctx0" brushRef="#br0">11 347 8 0 0,'-3'-19'1773'0'0,"0"1"-1"0"0,-2-34 1 0 0,6 43-1600 0 0,-1 0 0 0 0,1-1 0 0 0,1 1 0 0 0,0 0 0 0 0,0 0 0 0 0,1 1-1 0 0,6-16 1 0 0,-4 11 382 0 0,1-1 0 0 0,-2-1 0 0 0,0 1 0 0 0,-1-1 0 0 0,3-25 0 0 0,-6 38-440 0 0,0 0-1 0 0,1 1 0 0 0,-1-1 1 0 0,0 0-1 0 0,1 1 0 0 0,-1-1 0 0 0,1 0 1 0 0,-1 1-1 0 0,1-1 0 0 0,0 0 0 0 0,0 1 1 0 0,-1-1-1 0 0,1 1 0 0 0,0-1 1 0 0,1 1-1 0 0,-1 0 0 0 0,0 0 0 0 0,2-2 218 0 0,-2 10-178 0 0,0 0 0 0 0,0 0-1 0 0,1-1 1 0 0,4 13 0 0 0,5 21-243 0 0,-7 29 100 0 0,-2 1-1 0 0,-4 0 1 0 0,-17 116 0 0 0,11-98 266 0 0,4 111 1 0 0,19 89-110 0 0,-7-171-107 0 0,19 91 655 0 0,-16-152-335 0 0,-3 2 1 0 0,-3-1-1 0 0,-2 78 1 0 0,-12-48-205 0 0,-1 40-83 0 0,11-111 24 0 0,1 1 1 0 0,1-1 0 0 0,0 1-1 0 0,1-1 1 0 0,1 0 0 0 0,0-1-1 0 0,1 1 1 0 0,1-1 0 0 0,0 0-1 0 0,2-1 1 0 0,18 27 0 0 0,-25-39-57 0 0,0 0 1 0 0,-1 1-1 0 0,1-2 0 0 0,1 1 1 0 0,-1 0-1 0 0,0 0 0 0 0,0-1 1 0 0,1 1-1 0 0,-1-1 0 0 0,1 1 1 0 0,2 0-1 0 0,-5-2-55 0 0,1 0-1 0 0,0 0 1 0 0,-1 1 0 0 0,1-1-1 0 0,0 0 1 0 0,-1 0-1 0 0,1 0 1 0 0,0 0 0 0 0,0 0-1 0 0,-1 0 1 0 0,1 0 0 0 0,0 0-1 0 0,-1 0 1 0 0,1-1 0 0 0,0 1-1 0 0,-1 0 1 0 0,1 0-1 0 0,0-1 1 0 0,-1 1 0 0 0,1 0-1 0 0,-1-1 1 0 0,1 1 0 0 0,0 0-1 0 0,-1-1 1 0 0,1 1 0 0 0,-1-1-1 0 0,1 1 1 0 0,-1-1 0 0 0,0 1-1 0 0,1-1 1 0 0,-1 0-1 0 0,1 1 1 0 0,-1-1 0 0 0,0 1-1 0 0,1-1 1 0 0,-1 0 0 0 0,0 1-1 0 0,0-1 1 0 0,0 0 0 0 0,0 1-1 0 0,1-1 1 0 0,-1 0-1 0 0,0 1 1 0 0,0-1 0 0 0,0 0-1 0 0,-1-1 1 0 0,44-311 891 0 0,12-147-869 0 0,-36 19 119 0 0,-21 351-499 0 0,-16-104-1 0 0,3 50 263 0 0,14 104 178 0 0,2 0 1 0 0,2 0-1 0 0,1 0 1 0 0,11-39-1 0 0,1-18-136 0 0,-15 86-249 0 0,0-1 0 0 0,0 1 0 0 0,-1-1 0 0 0,-1 1 0 0 0,0-1-1 0 0,0 1 1 0 0,-1 0 0 0 0,0-1 0 0 0,-1 1 0 0 0,-1 0 0 0 0,0 1 0 0 0,0-1 0 0 0,-7-11 0 0 0,11 22 249 0 0,0 0 1 0 0,0 0-1 0 0,0 0 0 0 0,0-1 1 0 0,0 1-1 0 0,-1 0 0 0 0,1 0 1 0 0,0 0-1 0 0,0 0 1 0 0,0 0-1 0 0,0 0 0 0 0,0 0 1 0 0,0 0-1 0 0,0 0 0 0 0,0 0 1 0 0,-1 0-1 0 0,1 0 0 0 0,0 0 1 0 0,0 0-1 0 0,0 0 0 0 0,0 0 1 0 0,0 0-1 0 0,0 0 1 0 0,0 0-1 0 0,-1 0 0 0 0,1 0 1 0 0,0 0-1 0 0,0 0 0 0 0,0 0 1 0 0,0 0-1 0 0,0 0 0 0 0,0 0 1 0 0,0 0-1 0 0,-1 0 0 0 0,1 0 1 0 0,0 0-1 0 0,0 0 1 0 0,0 0-1 0 0,0 1 0 0 0,0-1 1 0 0,0 0-1 0 0,0 0 0 0 0,0 0 1 0 0,0 0-1 0 0,0 0 0 0 0,0 0 1 0 0,-1 0-1 0 0,1 0 1 0 0,0 0-1 0 0,0 1 0 0 0,0-1 1 0 0,0 0-1 0 0,0 0 0 0 0,-5 11-1074 0 0,-1 12 301 0 0,-7 73-847 0 0,4 1 0 0 0,4 103 0 0 0,4-157 512 0 0,0 15-3691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0:31.177"/>
    </inkml:context>
    <inkml:brush xml:id="br0">
      <inkml:brushProperty name="width" value="0.05" units="cm"/>
      <inkml:brushProperty name="height" value="0.05" units="cm"/>
      <inkml:brushProperty name="color" value="#E71224"/>
    </inkml:brush>
  </inkml:definitions>
  <inkml:trace contextRef="#ctx0" brushRef="#br0">105 176 8026 0 0,'-3'-9'680'0'0,"-1"-3"-440"0"0,-2-5-304 0 0,-3 2-200 0 0,-2-1-88 0 0,-1 1-72 0 0,0-3 80 0 0,0 3 40 0 0,0 0-1 0 0,2 0-207 0 0,2 0-2864 0 0,2 2 383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0:31.630"/>
    </inkml:context>
    <inkml:brush xml:id="br0">
      <inkml:brushProperty name="width" value="0.05" units="cm"/>
      <inkml:brushProperty name="height" value="0.05" units="cm"/>
      <inkml:brushProperty name="color" value="#E71224"/>
    </inkml:brush>
  </inkml:definitions>
  <inkml:trace contextRef="#ctx0" brushRef="#br0">201 189 5937 0 0,'5'-8'572'0'0,"-1"4"-1"0"0,0-1 0 0 0,0 0 0 0 0,-1 0-1 0 0,0-1 1 0 0,0 1 0 0 0,3-10 0 0 0,-5 12-463 0 0,-1 1-1 0 0,1-1 1 0 0,-1 0 0 0 0,0 0 0 0 0,0 1-1 0 0,0-1 1 0 0,-1 0 0 0 0,1 1 0 0 0,-1-1-1 0 0,1 0 1 0 0,-1 1 0 0 0,0-1 0 0 0,0 1-1 0 0,0-1 1 0 0,0 1 0 0 0,0-1 0 0 0,-1 1-1 0 0,-2-4 1 0 0,-3-4 176 0 0,0 1 1 0 0,0-1-1 0 0,-1 1 1 0 0,-1 1-1 0 0,1 0 0 0 0,-1 0 1 0 0,-20-13-1 0 0,-16 53 2318 0 0,11-19-2541 0 0,25-10-46 0 0,0 0-1 0 0,0 0 0 0 0,1 1 0 0 0,-14 9 0 0 0,22-13-13 0 0,-1 1-1 0 0,1 0 1 0 0,0-1-1 0 0,0 1 1 0 0,0 0 0 0 0,0-1-1 0 0,0 1 1 0 0,0 0-1 0 0,1-1 1 0 0,-1 1-1 0 0,0 0 1 0 0,0-1-1 0 0,0 1 1 0 0,1 0 0 0 0,-1-1-1 0 0,0 1 1 0 0,1-1-1 0 0,-1 1 1 0 0,0 0-1 0 0,1-1 1 0 0,-1 1 0 0 0,1-1-1 0 0,-1 1 1 0 0,1-1-1 0 0,-1 0 1 0 0,1 1-1 0 0,-1-1 1 0 0,1 1 0 0 0,0-1-1 0 0,-1 0 1 0 0,1 1-1 0 0,-1-1 1 0 0,2 0-1 0 0,24 18 140 0 0,-25-17-142 0 0,24 13 66 0 0,-14-8-76 0 0,1 0 1 0 0,-2 2-1 0 0,19 13 1 0 0,-39-59-9627 0 0,9 25 3628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0:33.175"/>
    </inkml:context>
    <inkml:brush xml:id="br0">
      <inkml:brushProperty name="width" value="0.05" units="cm"/>
      <inkml:brushProperty name="height" value="0.05" units="cm"/>
      <inkml:brushProperty name="color" value="#E71224"/>
    </inkml:brush>
  </inkml:definitions>
  <inkml:trace contextRef="#ctx0" brushRef="#br0">210 193 12331 0 0,'-32'-41'4272'0'0,"17"26"-4221"0"0,-2 0 1 0 0,1 2-1 0 0,-25-17 1 0 0,31 24-130 0 0,-3-2 51 0 0,1-1 0 0 0,0 0 0 0 0,1 0 0 0 0,-20-21 0 0 0,32 29 26 0 0,-1 1 1 0 0,0-1-1 0 0,0 1 1 0 0,1-1-1 0 0,-1 1 1 0 0,0 0-1 0 0,0-1 1 0 0,1 1-1 0 0,-1 0 1 0 0,1-1-1 0 0,-1 1 1 0 0,0 0-1 0 0,1-1 1 0 0,-1 1-1 0 0,1 0 1 0 0,-1 0-1 0 0,1-1 1 0 0,-1 1-1 0 0,0 0 1 0 0,1 0 0 0 0,-1 0-1 0 0,1 0 1 0 0,-1 0-1 0 0,1 0 1 0 0,-1 0-1 0 0,1 0 1 0 0,-1 0-1 0 0,1 0 1 0 0,-1 0-1 0 0,1 0 1 0 0,-1 0-1 0 0,1 0 1 0 0,-1 0-1 0 0,1 0 1 0 0,24 0 107 0 0,62 4 416 0 0,148 14 833 0 0,207 71-989 0 0,-44-6-514 0 0,88-31 117 0 0,3-30 275 0 0,179 14-146 0 0,-85 14-135 0 0,836 98 165 0 0,-782-71-84 0 0,-484-67-102 0 0,0-7 1 0 0,182-20 0 0 0,-217 5 7 0 0,273-41-69 0 0,-364 47 116 0 0,58-15-9 0 0,-76 18 11 0 0,0 0-1 0 0,-1-1 0 0 0,0 0 0 0 0,0 0 0 0 0,0-1 0 0 0,0 0 0 0 0,9-7 0 0 0,-16 11-2 0 0,1-1 0 0 0,-1 1-1 0 0,0 0 1 0 0,0-1 0 0 0,1 0-1 0 0,-1 1 1 0 0,0-1 0 0 0,0 0-1 0 0,0 0 1 0 0,0 1 0 0 0,-1-1-1 0 0,1 0 1 0 0,0 0 0 0 0,-1 0-1 0 0,0 0 1 0 0,1 0 0 0 0,-1 0-1 0 0,0 0 1 0 0,0 0 0 0 0,0-4-1 0 0,-1 2-11 0 0,0 0 0 0 0,0 0-1 0 0,0-1 1 0 0,-1 1 0 0 0,0 0-1 0 0,1 0 1 0 0,-1 0 0 0 0,-1 0-1 0 0,-2-3 1 0 0,-5-6-40 0 0,-1 0 0 0 0,0 1 0 0 0,-25-21 1 0 0,-6-1 102 0 0,-2 2 0 0 0,-1 2 0 0 0,-2 1 0 0 0,-93-40 0 0 0,123 62-23 0 0,-1 2 1 0 0,1 0 0 0 0,-1 1 0 0 0,-31-4 0 0 0,38 7-9 0 0,0 1 0 0 0,0 0 0 0 0,-1 0 1 0 0,1 1-1 0 0,0 1 0 0 0,0 0 0 0 0,0 0 0 0 0,-20 8 1 0 0,30-10-8 0 0,1 0 0 0 0,0 0 0 0 0,-1 0 0 0 0,1 0 0 0 0,0 1 0 0 0,0-1 0 0 0,-1 0 0 0 0,1 0 0 0 0,0 0 0 0 0,-1 0 0 0 0,1 0 0 0 0,0 0 0 0 0,0 1 0 0 0,-1-1 0 0 0,1 0 0 0 0,0 0 0 0 0,0 0 0 0 0,-1 1 0 0 0,1-1 0 0 0,0 0-1 0 0,0 0 1 0 0,0 1 0 0 0,-1-1 0 0 0,1 0 0 0 0,0 1 0 0 0,0-1 0 0 0,0 0 0 0 0,0 0 0 0 0,0 1 0 0 0,0-1 0 0 0,-1 0 0 0 0,1 1 0 0 0,0-1 0 0 0,0 1 0 0 0,11 5 196 0 0,29 2-62 0 0,-32-7-128 0 0,49 11 54 0 0,-1 3 0 0 0,0 2 0 0 0,-1 2 0 0 0,-1 3 0 0 0,89 50 0 0 0,-15 2-53 0 0,244 102 0 0 0,-360-171 15 0 0,2 0-24 0 0,0 0 0 0 0,0 1 0 0 0,-1 1-1 0 0,0 0 1 0 0,0 1 0 0 0,18 14 0 0 0,-31-22-9 0 0,0 1-1 0 0,1-1 1 0 0,-1 0-1 0 0,0 1 1 0 0,0-1-1 0 0,1 1 1 0 0,-1-1-1 0 0,0 0 1 0 0,0 1-1 0 0,1-1 1 0 0,-1 1-1 0 0,0-1 1 0 0,0 1-1 0 0,0-1 1 0 0,0 1-1 0 0,0-1 1 0 0,0 0 0 0 0,0 1-1 0 0,1-1 1 0 0,-1 1-1 0 0,-1-1 1 0 0,1 1-1 0 0,0-1 1 0 0,0 1-1 0 0,0-1 1 0 0,0 1-1 0 0,0-1 1 0 0,0 1-1 0 0,0-1 1 0 0,-1 1-1 0 0,-14 13 26 0 0,-24 5 144 0 0,37-18-150 0 0,-78 31 58 0 0,1 4 1 0 0,-120 76-1 0 0,157-84-61 0 0,-1-2-1 0 0,-1-2 0 0 0,-90 35 1 0 0,60-36-89 0 0,-49 18-947 0 0,108-35-652 0 0,0 2 0 0 0,1 0 0 0 0,-15 10 0 0 0,10-2-2496 0 0,5 1-2737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08.084"/>
    </inkml:context>
    <inkml:brush xml:id="br0">
      <inkml:brushProperty name="width" value="0.05" units="cm"/>
      <inkml:brushProperty name="height" value="0.05" units="cm"/>
      <inkml:brushProperty name="color" value="#E71224"/>
    </inkml:brush>
  </inkml:definitions>
  <inkml:trace contextRef="#ctx0" brushRef="#br0">1 1462 8970 0 0,'12'-18'962'0'0,"80"-119"2926"0"0,140-171-3073 0 0,-175 244-528 0 0,3 2 0 0 0,2 4 1 0 0,3 2-1 0 0,2 3 0 0 0,122-73 0 0 0,-135 98-313 0 0,0 2 0 0 0,2 3 0 0 0,77-22 0 0 0,179-30-166 0 0,527-92 916 0 0,-622 121-526 0 0,450-78 132 0 0,-405 98-353 0 0,0 10-1 0 0,1 13 0 0 0,331 36 1 0 0,-441-14 58 0 0,-1 6 1 0 0,257 77-1 0 0,-220-39 25 0 0,-3 8-1 0 0,-4 8 0 0 0,306 182 1 0 0,-262-124 48 0 0,86 55-80 0 0,-268-162-19 0 0,59 41 92 0 0,146 74-1 0 0,-237-139-73 0 0,1 0-1 0 0,0-1 1 0 0,0-1-1 0 0,0 0 1 0 0,1-1-1 0 0,-1 0 1 0 0,26 1-1 0 0,-35-4-55 0 0,-1 0-1 0 0,1 0 0 0 0,-1 0 0 0 0,1 0 1 0 0,-1-1-1 0 0,1 1 0 0 0,-1-1 0 0 0,1 0 1 0 0,-1 0-1 0 0,0-1 0 0 0,1 1 0 0 0,-1-1 1 0 0,0 1-1 0 0,0-1 0 0 0,0 0 0 0 0,0 0 1 0 0,0 0-1 0 0,-1-1 0 0 0,1 1 0 0 0,-1-1 1 0 0,1 1-1 0 0,-1-1 0 0 0,0 0 0 0 0,0 0 1 0 0,0 0-1 0 0,0 0 0 0 0,-1 0 0 0 0,1-1 1 0 0,-1 1-1 0 0,0 0 0 0 0,0-1 0 0 0,0 1 1 0 0,0-1-1 0 0,0-5 0 0 0,0-8-170 0 0,0-1 1 0 0,-1 0-1 0 0,0 1 1 0 0,-2-1-1 0 0,0 0 1 0 0,-1 1-1 0 0,-9-31 1 0 0,-52-119 139 0 0,43 118 64 0 0,-36-93 908 0 0,-63-238 0 0 0,119 374-970 0 0,0 2 170 0 0,-1-1-1 0 0,1 0 1 0 0,1 0-1 0 0,-1 1 1 0 0,1-11 0 0 0,0 15-98 0 0,0-1 0 0 0,0 1 1 0 0,0-1-1 0 0,0 1 0 0 0,0-1 0 0 0,0 1 1 0 0,0 0-1 0 0,1-1 0 0 0,-1 1 1 0 0,0-1-1 0 0,0 1 0 0 0,0 0 0 0 0,1-1 1 0 0,-1 1-1 0 0,0 0 0 0 0,1-1 0 0 0,-1 1 1 0 0,0 0-1 0 0,1 0 0 0 0,-1-1 1 0 0,0 1-1 0 0,1 0 0 0 0,-1 0 0 0 0,0-1 1 0 0,1 1-1 0 0,-1 0 0 0 0,1 0 0 0 0,1 0-18 0 0,-1 0 0 0 0,1 0-1 0 0,-1 0 1 0 0,1 0-1 0 0,-1 0 1 0 0,1 1-1 0 0,-1-1 1 0 0,0 1-1 0 0,1-1 1 0 0,-1 1-1 0 0,1 0 1 0 0,1 1 0 0 0,9 6-59 0 0,-1 0 0 0 0,0 1 0 0 0,-1 0 0 0 0,0 1 0 0 0,0 0-1 0 0,12 17 1 0 0,12 13-9 0 0,24 25-22 0 0,-2 3 0 0 0,-4 2 0 0 0,-3 3 0 0 0,-3 1 0 0 0,-3 3 1 0 0,37 94-1 0 0,-66-137 79 0 0,-1 1 0 0 0,-2 0 0 0 0,-2 1 0 0 0,-1 0 0 0 0,-2 0 1 0 0,-1 1-1 0 0,0 59 0 0 0,-5-91 31 0 0,0 0 0 0 0,-1 0 0 0 0,1 0 1 0 0,-1 0-1 0 0,0 0 0 0 0,0 0 0 0 0,-1 0 0 0 0,1 0 0 0 0,-1-1 1 0 0,0 1-1 0 0,-1 0 0 0 0,-3 6 0 0 0,3-9 6 0 0,1 1 0 0 0,-1-1 0 0 0,0 0-1 0 0,0 1 1 0 0,0-1 0 0 0,0-1 0 0 0,0 1-1 0 0,0 0 1 0 0,-1-1 0 0 0,1 1 0 0 0,0-1 0 0 0,-1 0-1 0 0,1 0 1 0 0,-1-1 0 0 0,1 1 0 0 0,-1-1-1 0 0,0 0 1 0 0,-4 0 0 0 0,-152-7 306 0 0,112 3-268 0 0,0 2-1 0 0,-49 4 1 0 0,70 0-62 0 0,1 2 1 0 0,-1 1 0 0 0,1 1-1 0 0,0 1 1 0 0,-35 15-1 0 0,46-15-33 0 0,-1 1 0 0 0,1 0 0 0 0,1 2 0 0 0,-1-1 0 0 0,2 2 0 0 0,-1 0 0 0 0,1 0 0 0 0,1 1 0 0 0,-16 20 0 0 0,27-30 23 0 0,-52 68-2126 0 0,7 4-4058 0 0,32-46-26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13.786"/>
    </inkml:context>
    <inkml:brush xml:id="br0">
      <inkml:brushProperty name="width" value="0.05" units="cm"/>
      <inkml:brushProperty name="height" value="0.05" units="cm"/>
      <inkml:brushProperty name="color" value="#E71224"/>
    </inkml:brush>
  </inkml:definitions>
  <inkml:trace contextRef="#ctx0" brushRef="#br0">7316 24 7962 0 0,'7'-4'228'0'0,"0"1"1"0"0,0-1-1 0 0,1 2 1 0 0,-1-1-1 0 0,1 1 1 0 0,0 0-1 0 0,0 1 1 0 0,-1 0 0 0 0,1 0-1 0 0,0 1 1 0 0,0 0-1 0 0,0 0 1 0 0,0 0-1 0 0,0 1 1 0 0,0 1-1 0 0,-1-1 1 0 0,1 1-1 0 0,9 4 1 0 0,-16-6-234 0 0,-1 0 0 0 0,1 1 1 0 0,0-1-1 0 0,0 1 0 0 0,0-1 0 0 0,-1 1 1 0 0,1-1-1 0 0,0 1 0 0 0,-1-1 0 0 0,1 1 1 0 0,0 0-1 0 0,-1-1 0 0 0,1 1 1 0 0,-1 0-1 0 0,1-1 0 0 0,-1 1 0 0 0,1 0 1 0 0,-1 0-1 0 0,1 0 0 0 0,-1 0 0 0 0,0-1 1 0 0,1 1-1 0 0,-1 0 0 0 0,0 0 0 0 0,0 0 1 0 0,0 0-1 0 0,0 1 0 0 0,0 0 1 0 0,-1 1 1 0 0,1-1-1 0 0,-1 0 0 0 0,1 1 0 0 0,-1-1 1 0 0,0 0-1 0 0,0 0 0 0 0,0 0 0 0 0,-1 0 1 0 0,-1 3-1 0 0,-5 5 8 0 0,0 0 0 0 0,0-1 1 0 0,-11 8-1 0 0,18-16-4 0 0,-19 20 51 0 0,0 1 1 0 0,2 1 0 0 0,1 0 0 0 0,0 2-1 0 0,-14 28 1 0 0,8-14 2 0 0,-29 39 0 0 0,-233 238 257 0 0,269-301-279 0 0,-1-1 1 0 0,0-1-1 0 0,-1 0 1 0 0,-36 18-1 0 0,-86 33 253 0 0,-14 7-109 0 0,-145 110-192 0 0,272-167 54 0 0,0-2 1 0 0,-1 0-1 0 0,0-2 1 0 0,-45 11-1 0 0,-124 14-47 0 0,142-26 17 0 0,-420 67 50 0 0,407-67-47 0 0,-122 1-1 0 0,-71-18 208 0 0,222 6-139 0 0,-174-12 123 0 0,-80-3-280 0 0,117 8 161 0 0,-315-59 0 0 0,-279-41 486 0 0,679 97-515 0 0,-104-26 1 0 0,-85-39 197 0 0,103 27-3 0 0,84 29 113 0 0,-118-10 0 0 0,116 19-324 0 0,-114-29-1 0 0,-390-153 1724 0 0,408 112-1776 0 0,141 57 90 0 0,2-3-1 0 0,0-2 1 0 0,-67-57 0 0 0,87 66-59 0 0,-1 1 1 0 0,-1 1-1 0 0,-57-27 1 0 0,15 10-9 0 0,69 34 6 0 0,0 1 1 0 0,1-1-1 0 0,-1 0 0 0 0,0 0 0 0 0,1 0 0 0 0,-1 0 1 0 0,1 0-1 0 0,0 0 0 0 0,-1-1 0 0 0,1 1 0 0 0,0-1 1 0 0,-3-5-1 0 0,5 7-9 0 0,0 1 0 0 0,0-1 1 0 0,0 0-1 0 0,-1 1 1 0 0,1-1-1 0 0,0 0 0 0 0,0 0 1 0 0,0 1-1 0 0,0-1 0 0 0,0 0 1 0 0,0 0-1 0 0,0 1 1 0 0,1-1-1 0 0,-1 0 0 0 0,0 0 1 0 0,0 1-1 0 0,0-1 0 0 0,1 0 1 0 0,-1 1-1 0 0,1-1 1 0 0,-1 0-1 0 0,1 0 0 0 0,0 0-8 0 0,1-1 0 0 0,-1 1 0 0 0,1-1-1 0 0,0 1 1 0 0,-1 0 0 0 0,1 0 0 0 0,0 0 0 0 0,0 0-1 0 0,0 0 1 0 0,0 0 0 0 0,3 0 0 0 0,15-4-86 0 0,0 1 0 0 0,0 1-1 0 0,0 1 1 0 0,1 1 0 0 0,-1 0 0 0 0,34 5 0 0 0,-21-2 61 0 0,45-3 1 0 0,-30-4 52 0 0,-13 1 49 0 0,-1 1 0 0 0,1 1-1 0 0,60 6 1 0 0,-73 0-73 0 0,-15-2-1 0 0,0 0 1 0 0,0-1 0 0 0,0 0-1 0 0,1 0 1 0 0,-1-1 0 0 0,0 0-1 0 0,0-1 1 0 0,12-1 0 0 0,-19 2-3 0 0,1 0 1 0 0,-1-1-1 0 0,1 1 1 0 0,-1 0 0 0 0,1 0-1 0 0,-1-1 1 0 0,0 1-1 0 0,1 0 1 0 0,-1-1-1 0 0,1 1 1 0 0,-1-1 0 0 0,0 1-1 0 0,1-1 1 0 0,-1 1-1 0 0,0 0 1 0 0,1-1-1 0 0,-1 1 1 0 0,0-1 0 0 0,0 0-1 0 0,1 1 1 0 0,-1-1-1 0 0,0 1 1 0 0,0-1 0 0 0,0 1-1 0 0,0-1 1 0 0,0 1-1 0 0,0-1 1 0 0,0 0-1 0 0,0 1 1 0 0,0-1 0 0 0,0 1-1 0 0,0-1 1 0 0,0 1-1 0 0,0-1 1 0 0,-1 1 0 0 0,1-1-1 0 0,0 1 1 0 0,0-1-1 0 0,-1 1 1 0 0,1-1-1 0 0,0 1 1 0 0,0-1 0 0 0,-1 1-1 0 0,1-1 1 0 0,-1 1-1 0 0,1-1 1 0 0,0 1 0 0 0,-1 0-1 0 0,1-1 1 0 0,-1 1-1 0 0,1 0 1 0 0,-1-1-1 0 0,-25-20-94 0 0,9 14 59 0 0,0 1 1 0 0,-1 1 0 0 0,1 1 0 0 0,-1 0 0 0 0,-20-1 0 0 0,-95-3-1 0 0,57 5 60 0 0,20 0-36 0 0,-1 2 0 0 0,0 3 1 0 0,1 1-1 0 0,0 4 0 0 0,-66 16 1 0 0,121-23 7 0 0,-1 0 1 0 0,1 0 0 0 0,-1 0-1 0 0,1 1 1 0 0,-1-1 0 0 0,1 0-1 0 0,0 1 1 0 0,-1-1 0 0 0,1 1-1 0 0,0 0 1 0 0,-1 0 0 0 0,1-1-1 0 0,0 1 1 0 0,0 0-1 0 0,0 0 1 0 0,0 0 0 0 0,0 0-1 0 0,0 0 1 0 0,0 0 0 0 0,0 1-1 0 0,0-1 1 0 0,0 0 0 0 0,1 0-1 0 0,-1 1 1 0 0,0-1 0 0 0,1 0-1 0 0,-1 1 1 0 0,1-1 0 0 0,-1 1-1 0 0,1-1 1 0 0,0 0-1 0 0,0 1 1 0 0,0-1 0 0 0,0 1-1 0 0,0-1 1 0 0,0 1 0 0 0,0-1-1 0 0,0 1 1 0 0,0-1 0 0 0,1 1-1 0 0,-1-1 1 0 0,0 0 0 0 0,1 1-1 0 0,0-1 1 0 0,-1 0-1 0 0,1 1 1 0 0,0-1 0 0 0,-1 0-1 0 0,2 2 1 0 0,6 8 44 0 0,0 1 0 0 0,1-1 0 0 0,0-1 0 0 0,14 13 0 0 0,-10-10 82 0 0,155 184 54 0 0,-156-184-170 0 0,-3-4-25 0 0,0-1-1 0 0,-1 1 0 0 0,0 1 1 0 0,-1-1-1 0 0,0 1 0 0 0,-1 1 1 0 0,0-1-1 0 0,0 1 0 0 0,-1 0 1 0 0,-1 0-1 0 0,5 17 0 0 0,17 122-2826 0 0,12 51-4999 0 0,-29-164 2642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02.214"/>
    </inkml:context>
    <inkml:brush xml:id="br0">
      <inkml:brushProperty name="width" value="0.05" units="cm"/>
      <inkml:brushProperty name="height" value="0.05" units="cm"/>
      <inkml:brushProperty name="color" value="#E71224"/>
    </inkml:brush>
  </inkml:definitions>
  <inkml:trace contextRef="#ctx0" brushRef="#br0">1596 122 5625 0 0,'0'-2'35'0'0,"1"1"0"0"0,-1 0 0 0 0,0 0-1 0 0,0 0 1 0 0,0-1 0 0 0,0 1 0 0 0,0 0 0 0 0,-1 0 0 0 0,1-1-1 0 0,0 1 1 0 0,-1 0 0 0 0,1 0 0 0 0,0 0 0 0 0,-1 0-1 0 0,1 0 1 0 0,-1 0 0 0 0,0-1 0 0 0,1 1 0 0 0,-1 0-1 0 0,0 1 1 0 0,0-1 0 0 0,0 0 0 0 0,0 0 0 0 0,1 0 0 0 0,-1 0-1 0 0,0 1 1 0 0,0-1 0 0 0,-1 0 0 0 0,1 1 0 0 0,0-1-1 0 0,0 1 1 0 0,0-1 0 0 0,0 1 0 0 0,0 0 0 0 0,-1-1 0 0 0,1 1-1 0 0,-2 0 1 0 0,-37-12 19 0 0,-1 2-1 0 0,-61-8 1 0 0,59 12 177 0 0,-412-35 1168 0 0,-3 46-1180 0 0,39 26 1279 0 0,408-28-1786 0 0,16-1-785 0 0,21 0-1597 0 0,-12-2-1819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43.491"/>
    </inkml:context>
    <inkml:brush xml:id="br0">
      <inkml:brushProperty name="width" value="0.05" units="cm"/>
      <inkml:brushProperty name="height" value="0.05" units="cm"/>
      <inkml:brushProperty name="color" value="#E71224"/>
    </inkml:brush>
  </inkml:definitions>
  <inkml:trace contextRef="#ctx0" brushRef="#br0">0 51 13059 0 0,'11'-10'1110'0'0,"-5"3"-867"0"0,1 1 0 0 0,0 0 0 0 0,13-9 1 0 0,-19 14-272 0 0,0 0 0 0 0,0 1 0 0 0,-1-1 0 0 0,1 1 0 0 0,0-1 0 0 0,0 1 0 0 0,0-1 0 0 0,-1 1 0 0 0,1 0 0 0 0,0 0 0 0 0,0-1 0 0 0,0 1 0 0 0,0 0 0 0 0,0 0 0 0 0,0 0 0 0 0,0 0 0 0 0,0 0 0 0 0,0 0 0 0 0,0 0 0 0 0,0 0 0 0 0,0 0 0 0 0,0 0 0 0 0,-1 1 0 0 0,1-1 0 0 0,0 0 0 0 0,0 1 0 0 0,0-1 0 0 0,0 0 0 0 0,0 1 0 0 0,-1-1 0 0 0,1 1 0 0 0,0 0 0 0 0,0-1 0 0 0,-1 1 0 0 0,1-1 0 0 0,0 1 0 0 0,-1 0 0 0 0,1 0 0 0 0,-1-1 0 0 0,1 1 0 0 0,-1 0 0 0 0,1 0 0 0 0,-1 0 0 0 0,1 1 0 0 0,-1-1-149 0 0,0 0 0 0 0,1 1 0 0 0,-1-1 0 0 0,0 0 0 0 0,0 1 0 0 0,0-1 1 0 0,-1 1-1 0 0,1-1 0 0 0,0 0 0 0 0,0 1 0 0 0,-1-1 0 0 0,1 0 0 0 0,-1 1 1 0 0,1-1-1 0 0,-1 0 0 0 0,0 1 0 0 0,1-1 0 0 0,-2 2 0 0 0,-19 23-2847 0 0,16-19 1968 0 0,-3 3-3921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02.658"/>
    </inkml:context>
    <inkml:brush xml:id="br0">
      <inkml:brushProperty name="width" value="0.05" units="cm"/>
      <inkml:brushProperty name="height" value="0.05" units="cm"/>
      <inkml:brushProperty name="color" value="#E71224"/>
    </inkml:brush>
  </inkml:definitions>
  <inkml:trace contextRef="#ctx0" brushRef="#br0">686 42 9898 0 0,'7'-10'2140'0'0,"-7"10"-2136"0"0,0 0 1 0 0,0 0 0 0 0,0 0 0 0 0,0 0 0 0 0,0 0 0 0 0,0 0 0 0 0,-1 0 0 0 0,1 0 0 0 0,0 0 0 0 0,0-1 0 0 0,0 1 0 0 0,0 0 0 0 0,0 0 0 0 0,0 0 0 0 0,0 0 0 0 0,0 0 0 0 0,0 0 0 0 0,0 0 0 0 0,0 0 0 0 0,0 0 0 0 0,0 0 0 0 0,0 0 0 0 0,0 0 0 0 0,0-1 0 0 0,0 1 0 0 0,0 0 0 0 0,0 0 0 0 0,0 0 0 0 0,0 0-1 0 0,0 0 1 0 0,0 0 0 0 0,0 0 0 0 0,0 0 0 0 0,0 0 0 0 0,0 0 0 0 0,0 0 0 0 0,0-1 0 0 0,0 1 0 0 0,0 0 0 0 0,0 0 0 0 0,0 0 0 0 0,0 0 0 0 0,0 0 0 0 0,-25 0-548 0 0,-174-23 727 0 0,123 18 266 0 0,-151 9-1 0 0,207-1-951 0 0,1 0-1 0 0,-30 8 0 0 0,-6 11-3607 0 0,33-12-1492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19.962"/>
    </inkml:context>
    <inkml:brush xml:id="br0">
      <inkml:brushProperty name="width" value="0.05" units="cm"/>
      <inkml:brushProperty name="height" value="0.05" units="cm"/>
      <inkml:brushProperty name="color" value="#E71224"/>
    </inkml:brush>
  </inkml:definitions>
  <inkml:trace contextRef="#ctx0" brushRef="#br0">5510 129 4889 0 0,'17'-9'575'0'0,"7"-6"403"0"0,2 1 0 0 0,-1 2 1 0 0,2 0-1 0 0,33-10 1 0 0,-118 18-1033 0 0,-566-18 1796 0 0,-197 3-910 0 0,424 42-454 0 0,-218 5 514 0 0,35-50-758 0 0,114 2 28 0 0,0 33-57 0 0,-420 13-96 0 0,554-24 1305 0 0,113 3-2051 0 0,175-7-1008 0 0,-57-10 0 0 0,33 3-3674 0 0,57 7 307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21.632"/>
    </inkml:context>
    <inkml:brush xml:id="br0">
      <inkml:brushProperty name="width" value="0.05" units="cm"/>
      <inkml:brushProperty name="height" value="0.05" units="cm"/>
      <inkml:brushProperty name="color" value="#E71224"/>
    </inkml:brush>
  </inkml:definitions>
  <inkml:trace contextRef="#ctx0" brushRef="#br0">6546 153 6841 0 0,'-2'-4'201'0'0,"0"0"0"0"0,0 1 0 0 0,0-1 0 0 0,-1 0 0 0 0,1 1 0 0 0,-1 0-1 0 0,0 0 1 0 0,-6-6 0 0 0,8 9-169 0 0,0-1 0 0 0,0 1 0 0 0,0-1 1 0 0,0 1-1 0 0,0-1 0 0 0,0 1 0 0 0,0 0 0 0 0,0 0 0 0 0,-1-1 0 0 0,1 1 0 0 0,0 0 0 0 0,0 0 0 0 0,0 0 0 0 0,0 0 0 0 0,0 0 1 0 0,0 0-1 0 0,0 1 0 0 0,0-1 0 0 0,0 0 0 0 0,0 1 0 0 0,0-1 0 0 0,0 0 0 0 0,0 1 0 0 0,0-1 0 0 0,0 1 0 0 0,0 0 0 0 0,0-1 1 0 0,0 1-1 0 0,0 0 0 0 0,0-1 0 0 0,1 1 0 0 0,-1 0 0 0 0,0 0 0 0 0,1 0 0 0 0,-1 0 0 0 0,0-1 0 0 0,1 1 0 0 0,-1 0 0 0 0,1 0 1 0 0,0 0-1 0 0,-1 0 0 0 0,1 2 0 0 0,-5 6-46 0 0,1 0 1 0 0,0 1-1 0 0,1 0 1 0 0,0-1-1 0 0,1 1 1 0 0,0 0-1 0 0,0 1 1 0 0,1-1-1 0 0,1 17 1 0 0,1 13-91 0 0,8 46 0 0 0,-2-24 67 0 0,29 690 552 0 0,-44-39 1438 0 0,-4-447-1681 0 0,-29 290-76 0 0,26-475 168 0 0,-38 117 1 0 0,43-167-237 0 0,5-10 198 0 0,-17 35 1 0 0,18-49-323 0 0,0 1 0 0 0,0-1 0 0 0,-1 0 0 0 0,0-1 0 0 0,0 1 0 0 0,-1-1 0 0 0,0 0 0 0 0,-7 6 0 0 0,0-2 42 0 0,-1 0 0 0 0,-1 0 0 0 0,1-2 0 0 0,-1 0 0 0 0,-1 0 1 0 0,1-2-1 0 0,-1 0 0 0 0,-1 0 0 0 0,-19 3 0 0 0,1-3 73 0 0,0-2 1 0 0,0-2-1 0 0,-50-1 1 0 0,-288-35-76 0 0,-16 0 132 0 0,-360 32 168 0 0,196 17-277 0 0,273-3 535 0 0,-641-1 337 0 0,447-43-743 0 0,73 2 369 0 0,-155 21-556 0 0,427 9-13 0 0,-214 3 86 0 0,243 3-107 0 0,-141 26 0 0 0,177-19 61 0 0,28-4 9 0 0,-1-1 0 0 0,0-3 0 0 0,0 0 0 0 0,0-3 1 0 0,-41-2-1 0 0,72 0 17 0 0,1-1 0 0 0,-1 0 0 0 0,1 0 0 0 0,-1 0 0 0 0,1-1 0 0 0,-1 0 1 0 0,1 0-1 0 0,0 0 0 0 0,0-1 0 0 0,-6-3 0 0 0,9 4 38 0 0,0 0 1 0 0,0 0-1 0 0,-1 0 1 0 0,1-1-1 0 0,1 1 0 0 0,-1-1 1 0 0,0 1-1 0 0,1-1 0 0 0,-1 1 1 0 0,1-1-1 0 0,0 0 1 0 0,0 0-1 0 0,0 1 0 0 0,0-1 1 0 0,0 0-1 0 0,0 0 0 0 0,1 0 1 0 0,0 0-1 0 0,0 0 0 0 0,0-4 1 0 0,-2-598 1623 0 0,5 524-1593 0 0,21-138 0 0 0,35-74-54 0 0,-26 138 142 0 0,8-93 22 0 0,15-67-198 0 0,-33 215-153 0 0,13-149 0 0 0,-30 204 173 0 0,1 0 0 0 0,18-58 0 0 0,37-84 84 0 0,-44 135-274 0 0,-2-1-1 0 0,15-100 1 0 0,-26 106-2208 0 0,-1-84-1 0 0,-1 67-5011 0 0,1 41 544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48.127"/>
    </inkml:context>
    <inkml:brush xml:id="br0">
      <inkml:brushProperty name="width" value="0.05" units="cm"/>
      <inkml:brushProperty name="height" value="0.05" units="cm"/>
      <inkml:brushProperty name="color" value="#E71224"/>
    </inkml:brush>
  </inkml:definitions>
  <inkml:trace contextRef="#ctx0" brushRef="#br0">789 84 7690 0 0,'1'-1'35'0'0,"-1"0"0"0"0,1 1 0 0 0,-1-1 0 0 0,1 0 0 0 0,-1 0 0 0 0,1 0 0 0 0,-1 0 0 0 0,0 0 0 0 0,0 0 0 0 0,1 0 0 0 0,-1 0 0 0 0,0 0 0 0 0,0 0 0 0 0,0 0 0 0 0,0 0 0 0 0,0 0 0 0 0,0 0 0 0 0,0 0 0 0 0,0 0 0 0 0,-1 0 0 0 0,1 0 0 0 0,0 0 0 0 0,-1 0 0 0 0,1 0 0 0 0,-1-1 0 0 0,0 0-19 0 0,-1 0 0 0 0,0 0 0 0 0,0 0 1 0 0,1 0-1 0 0,-1 0 0 0 0,0 0 0 0 0,0 1 0 0 0,-1-1 0 0 0,1 1 0 0 0,-3-2 0 0 0,-8-3-39 0 0,-2 0-1 0 0,-27-8 1 0 0,31 11 227 0 0,5 1-141 0 0,0 0 0 0 0,1 1 1 0 0,-1 0-1 0 0,0 0 0 0 0,0 1 0 0 0,0-1 0 0 0,0 1 0 0 0,0 0 0 0 0,0 1 0 0 0,0 0 0 0 0,1 0 0 0 0,-1 0 0 0 0,0 0 1 0 0,0 1-1 0 0,1 0 0 0 0,-1 0 0 0 0,1 1 0 0 0,0-1 0 0 0,0 1 0 0 0,0 0 0 0 0,0 1 0 0 0,0-1 0 0 0,0 1 1 0 0,1 0-1 0 0,0 0 0 0 0,0 1 0 0 0,0-1 0 0 0,0 1 0 0 0,1 0 0 0 0,0-1 0 0 0,-5 11 0 0 0,-5 10 109 0 0,1 1-1 0 0,2 0 1 0 0,0 1-1 0 0,-8 41 0 0 0,7-11-114 0 0,-6 69 0 0 0,16-102 10 0 0,1 1 0 0 0,1 0 0 0 0,1 0 0 0 0,1 0 0 0 0,1 0 0 0 0,1-1 0 0 0,11 30 0 0 0,10 17 473 0 0,37 70 0 0 0,-8-22-510 0 0,45 155 34 0 0,-56-144-45 0 0,-34-104-13 0 0,-2 1 1 0 0,0 0 0 0 0,-2 1 0 0 0,4 46-1 0 0,-9-64-3 0 0,-1 1-1 0 0,0-1 1 0 0,-1 1-1 0 0,0-1 1 0 0,-1 1-1 0 0,0-1 1 0 0,-1 0-1 0 0,0 0 1 0 0,0 0-1 0 0,-1 0 1 0 0,0 0-1 0 0,-1-1 0 0 0,0 0 1 0 0,-1 0-1 0 0,-10 13 1 0 0,-17 19-30 0 0,7-8 76 0 0,-1-2 1 0 0,-59 53-1 0 0,76-75-13 0 0,-1-1 1 0 0,0-1-1 0 0,0 0 1 0 0,-1 0-1 0 0,0-1 1 0 0,0-1-1 0 0,-1 0 1 0 0,0 0-1 0 0,0-2 1 0 0,0 1 0 0 0,0-2-1 0 0,0 0 1 0 0,-16 1-1 0 0,-14-5-80 0 0,0-1 0 0 0,0-2-1 0 0,1-3 1 0 0,-59-16 0 0 0,7 1-6384 0 0,85 22 598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49.764"/>
    </inkml:context>
    <inkml:brush xml:id="br0">
      <inkml:brushProperty name="width" value="0.05" units="cm"/>
      <inkml:brushProperty name="height" value="0.05" units="cm"/>
      <inkml:brushProperty name="color" value="#E71224"/>
    </inkml:brush>
  </inkml:definitions>
  <inkml:trace contextRef="#ctx0" brushRef="#br0">421 61 6881 0 0,'20'-60'3653'0'0,"-22"73"-3441"0"0,1 0 0 0 0,0 1 1 0 0,0 0-1 0 0,2-1 0 0 0,0 1 0 0 0,2 14 0 0 0,-2-22-118 0 0,6 84-35 0 0,-3 0 0 0 0,-5 1-1 0 0,-21 163 1 0 0,11-200-81 0 0,-23 67 1 0 0,20-78-11 0 0,2 1-1 0 0,-12 80 1 0 0,23-107 1 0 0,0 0 0 0 0,3 25 1 0 0,-2-37-4 0 0,1 1-1 0 0,0 0 1 0 0,0 0 0 0 0,1-1 0 0 0,0 1 0 0 0,-1-1 0 0 0,2 1-1 0 0,-1-1 1 0 0,1 0 0 0 0,6 9 0 0 0,-9-13 34 0 0,0-1 1 0 0,0 0-1 0 0,1 1 0 0 0,-1-1 1 0 0,0 0-1 0 0,1 1 1 0 0,-1-1-1 0 0,0 0 0 0 0,1 0 1 0 0,-1 1-1 0 0,0-1 0 0 0,1 0 1 0 0,-1 0-1 0 0,0 0 1 0 0,1 1-1 0 0,-1-1 0 0 0,1 0 1 0 0,-1 0-1 0 0,1 0 0 0 0,-1 0 1 0 0,0 0-1 0 0,1 0 1 0 0,-1 0-1 0 0,1 0 0 0 0,-1 0 1 0 0,1 0-1 0 0,-1 0 1 0 0,0 0-1 0 0,1 0 0 0 0,-1-1 1 0 0,1 1-1 0 0,-1 0 0 0 0,0 0 1 0 0,1-1-1 0 0,12-14 108 0 0,5-23 52 0 0,-18 37-165 0 0,7-19 145 0 0,-1-1 0 0 0,-1 1 0 0 0,-1-1 0 0 0,-1 0 0 0 0,0 0 0 0 0,-2 0 0 0 0,-1 0 0 0 0,0 0 0 0 0,-2 0 0 0 0,0 0 0 0 0,-1 0 0 0 0,-1 0 0 0 0,-1 1 0 0 0,-10-26 0 0 0,9 31-127 0 0,0 0 0 0 0,-1 0-1 0 0,-1 1 1 0 0,0 0 0 0 0,-1 1 0 0 0,0 0 0 0 0,-1 0 0 0 0,0 1-1 0 0,-1 1 1 0 0,-1-1 0 0 0,0 2 0 0 0,0-1 0 0 0,-1 2 0 0 0,0 0-1 0 0,-1 0 1 0 0,0 1 0 0 0,0 1 0 0 0,-1 0 0 0 0,-20-6-1 0 0,31 12-30 0 0,1 1 0 0 0,0-1 0 0 0,-1 0-1 0 0,1 1 1 0 0,0 0 0 0 0,-1 0 0 0 0,1 0-1 0 0,-1 0 1 0 0,1 0 0 0 0,-1 1 0 0 0,1-1-1 0 0,0 1 1 0 0,-1 0 0 0 0,1 0 0 0 0,0 0-1 0 0,-5 3 1 0 0,3-1 12 0 0,1 0 0 0 0,-1 1 1 0 0,1-1-1 0 0,-1 1 0 0 0,1 0 0 0 0,0 0 0 0 0,0 1 0 0 0,1-1 1 0 0,-4 6-1 0 0,-1 4 12 0 0,1 0-1 0 0,0 0 1 0 0,1 1 0 0 0,0 0 0 0 0,1 0 0 0 0,-3 19-1 0 0,5-22 16 0 0,1-1-1 0 0,0 1 0 0 0,0 0 1 0 0,2 0-1 0 0,-1 0 0 0 0,1-1 1 0 0,1 1-1 0 0,0 0 1 0 0,1 0-1 0 0,0-1 0 0 0,1 1 1 0 0,0-1-1 0 0,1 1 0 0 0,0-1 1 0 0,1 0-1 0 0,0-1 0 0 0,1 1 1 0 0,12 17-1 0 0,-6-12-36 0 0,0 0 0 0 0,2-1 0 0 0,0 0 0 0 0,0-1 0 0 0,28 20 0 0 0,-30-26-147 0 0,0-1 0 0 0,1 0 1 0 0,0 0-1 0 0,0-1 0 0 0,0-1 0 0 0,1-1 0 0 0,0 1 0 0 0,25 3 0 0 0,-16-5-1066 0 0,0-2 1 0 0,-1 0-1 0 0,37-3 0 0 0,-22-1-4445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52.629"/>
    </inkml:context>
    <inkml:brush xml:id="br0">
      <inkml:brushProperty name="width" value="0.05" units="cm"/>
      <inkml:brushProperty name="height" value="0.05" units="cm"/>
      <inkml:brushProperty name="color" value="#E71224"/>
    </inkml:brush>
  </inkml:definitions>
  <inkml:trace contextRef="#ctx0" brushRef="#br0">1217 52 6769 0 0,'11'-6'563'0'0,"-7"4"-454"0"0,-1 1 1 0 0,1-1 0 0 0,-1 0-1 0 0,1 0 1 0 0,-1 0 0 0 0,0 0-1 0 0,1 0 1 0 0,-1-1 0 0 0,-1 0-1 0 0,1 1 1 0 0,0-1 0 0 0,-1 0 0 0 0,4-5-1 0 0,-6 8-93 0 0,0 0 1 0 0,0 0-1 0 0,0-1 0 0 0,0 1 0 0 0,0 0 0 0 0,0 0 0 0 0,0-1 1 0 0,0 1-1 0 0,0 0 0 0 0,0-1 0 0 0,0 1 0 0 0,0 0 1 0 0,0 0-1 0 0,0-1 0 0 0,0 1 0 0 0,0 0 0 0 0,-1 0 0 0 0,1-1 1 0 0,0 1-1 0 0,0 0 0 0 0,0 0 0 0 0,0-1 0 0 0,0 1 0 0 0,-1 0 1 0 0,1 0-1 0 0,0 0 0 0 0,0-1 0 0 0,0 1 0 0 0,-1 0 0 0 0,1 0 1 0 0,0 0-1 0 0,0 0 0 0 0,-1-1 0 0 0,1 1 0 0 0,0 0 1 0 0,0 0-1 0 0,-1 0 0 0 0,1 0 0 0 0,-1 0 0 0 0,-15 0 311 0 0,-15 7 157 0 0,23-3-415 0 0,0 0 1 0 0,0 0-1 0 0,1 1 0 0 0,-1 0 0 0 0,1 0 1 0 0,0 1-1 0 0,1 0 0 0 0,-11 11 1 0 0,-43 63 203 0 0,34-43-178 0 0,-9 10-52 0 0,-3-1-1 0 0,-2-1 1 0 0,-1-3 0 0 0,-3-1-1 0 0,-47 34 1 0 0,-213 113 166 0 0,118-79-287 0 0,140-81-35 0 0,0 3 0 0 0,2 1 1 0 0,-65 62-1 0 0,106-91 9 0 0,-1 1 1 0 0,1 0-1 0 0,0 1 0 0 0,0-1 0 0 0,0 0 0 0 0,0 1 1 0 0,1 0-1 0 0,0 0 0 0 0,0-1 0 0 0,0 1 1 0 0,1 0-1 0 0,-1 1 0 0 0,1-1 0 0 0,0 0 1 0 0,1 0-1 0 0,-1 1 0 0 0,1-1 0 0 0,0 0 1 0 0,2 9-1 0 0,-1-6-285 0 0,2 1 1 0 0,-1-1-1 0 0,1 0 0 0 0,0 0 1 0 0,1 0-1 0 0,0 0 0 0 0,0 0 1 0 0,1-1-1 0 0,0 0 1 0 0,0 0-1 0 0,8 8 0 0 0,-2-3-4117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53.465"/>
    </inkml:context>
    <inkml:brush xml:id="br0">
      <inkml:brushProperty name="width" value="0.05" units="cm"/>
      <inkml:brushProperty name="height" value="0.05" units="cm"/>
      <inkml:brushProperty name="color" value="#E71224"/>
    </inkml:brush>
  </inkml:definitions>
  <inkml:trace contextRef="#ctx0" brushRef="#br0">399 59 7234 0 0,'6'-7'292'0'0,"1"-1"0"0"0,0 1 0 0 0,1 0 0 0 0,-1 1 1 0 0,15-9-1 0 0,-21 14-276 0 0,0 0 1 0 0,0 0-1 0 0,0 0 1 0 0,1 0 0 0 0,-1 1-1 0 0,0-1 1 0 0,1 1-1 0 0,-1-1 1 0 0,1 1-1 0 0,-1-1 1 0 0,0 1-1 0 0,1 0 1 0 0,-1-1-1 0 0,1 1 1 0 0,-1 0-1 0 0,1 0 1 0 0,-1 0 0 0 0,1 1-1 0 0,-1-1 1 0 0,1 0-1 0 0,-1 0 1 0 0,1 1-1 0 0,-1-1 1 0 0,0 1-1 0 0,1-1 1 0 0,-1 1-1 0 0,0 0 1 0 0,1-1 0 0 0,-1 1-1 0 0,0 0 1 0 0,0 0-1 0 0,0 0 1 0 0,1 0-1 0 0,-1 0 1 0 0,0 0-1 0 0,0 0 1 0 0,-1 0-1 0 0,1 1 1 0 0,0-1-1 0 0,0 0 1 0 0,-1 1 0 0 0,1-1-1 0 0,0 0 1 0 0,-1 1-1 0 0,1-1 1 0 0,-1 1-1 0 0,1 1 1 0 0,0 2 58 0 0,0 1 0 0 0,0-1 0 0 0,-1 1 0 0 0,1-1 1 0 0,-1 1-1 0 0,0 0 0 0 0,0-1 0 0 0,-3 10 0 0 0,-12 49 63 0 0,7-35-64 0 0,-16 69 62 0 0,-35 154 241 0 0,46-182-247 0 0,-6 115 0 0 0,21-124-7 0 0,0-36-127 0 0,-1-20-72 0 0,-1-7-72 0 0,-1-28 112 0 0,-1 1 0 0 0,-2 0 0 0 0,-1 0-1 0 0,-1 0 1 0 0,-10-30 0 0 0,8 36 178 0 0,0 1 0 0 0,-2 0 0 0 0,0 0 0 0 0,-2 1-1 0 0,0 1 1 0 0,-26-33 0 0 0,35 49-64 0 0,0 1 0 0 0,0-1 0 0 0,-1 1 0 0 0,1 0-1 0 0,-1 0 1 0 0,0 0 0 0 0,0 0 0 0 0,0 0 0 0 0,0 1-1 0 0,0 0 1 0 0,0 0 0 0 0,-1 0 0 0 0,1 0 0 0 0,-1 1-1 0 0,0 0 1 0 0,-5-1 0 0 0,6 2-63 0 0,0 0 0 0 0,-1 0 0 0 0,1 1 0 0 0,0-1 0 0 0,-1 1-1 0 0,1 0 1 0 0,0 1 0 0 0,0-1 0 0 0,0 1 0 0 0,0 0 0 0 0,0 0 0 0 0,0 0 0 0 0,0 0 0 0 0,1 1 0 0 0,-1-1-1 0 0,1 1 1 0 0,-6 5 0 0 0,-1 3-51 0 0,1 0 1 0 0,0 0-1 0 0,0 1 0 0 0,1 0 0 0 0,0 1 1 0 0,1-1-1 0 0,1 2 0 0 0,0-1 0 0 0,1 1 1 0 0,0 0-1 0 0,1 0 0 0 0,0 0 0 0 0,2 0 1 0 0,-1 1-1 0 0,1 23 0 0 0,3-33 58 0 0,0 0-1 0 0,0 0 1 0 0,0 0-1 0 0,1 0 1 0 0,0 0-1 0 0,0 0 1 0 0,1 0-1 0 0,-1-1 1 0 0,1 1 0 0 0,0-1-1 0 0,0 0 1 0 0,0 0-1 0 0,1 0 1 0 0,0 0-1 0 0,-1-1 1 0 0,1 1-1 0 0,0-1 1 0 0,1 0-1 0 0,-1 0 1 0 0,1 0-1 0 0,-1-1 1 0 0,8 3 0 0 0,8 4 13 0 0,0 0 0 0 0,1-2 0 0 0,41 9 0 0 0,-44-13-12 0 0,-1 0 0 0 0,1-1 0 0 0,-1-1 0 0 0,1 0 1 0 0,0-2-1 0 0,0 0 0 0 0,-1-1 0 0 0,1-1 0 0 0,-1 0 0 0 0,0-1 0 0 0,0-1 0 0 0,0-1 0 0 0,-1 0 0 0 0,1-1 0 0 0,-1-1 0 0 0,-1-1 0 0 0,0 0 0 0 0,0-1 0 0 0,-1 0 0 0 0,0-1 0 0 0,-1-1 0 0 0,0 0 0 0 0,-1-1 0 0 0,16-20 0 0 0,17-28 247 0 0,36-68 0 0 0,35-48 1899 0 0,-106 164-1863 0 0,2-2-154 0 0,-11 18-230 0 0,-4 13-86 0 0,-12 33-94 0 0,-39 87 0 0 0,10-32 158 0 0,36-82 73 0 0,-7 17-10 0 0,2 0 0 0 0,-14 63 0 0 0,25-91 24 0 0,1-1 1 0 0,-1 0-1 0 0,2 1 0 0 0,-1-1 0 0 0,1 1 0 0 0,1-1 0 0 0,0 1 0 0 0,1-1 0 0 0,0 1 0 0 0,0-1 0 0 0,1 0 0 0 0,0 0 1 0 0,1 0-1 0 0,0-1 0 0 0,8 14 0 0 0,-9-19 5 0 0,-1 0 1 0 0,1 0 0 0 0,0-1-1 0 0,0 1 1 0 0,0-1-1 0 0,1 0 1 0 0,-1 0-1 0 0,1 0 1 0 0,0 0-1 0 0,-1-1 1 0 0,1 1 0 0 0,0-1-1 0 0,1 0 1 0 0,-1 0-1 0 0,0 0 1 0 0,1-1-1 0 0,-1 0 1 0 0,5 1-1 0 0,-3-1-51 0 0,1-1 0 0 0,-1 0 0 0 0,0 0 0 0 0,0-1 0 0 0,0 0-1 0 0,0 0 1 0 0,1-1 0 0 0,-1 1 0 0 0,-1-1 0 0 0,1-1 0 0 0,11-4-1 0 0,-2-3-355 0 0,1 0-1 0 0,-1-1 0 0 0,-1 0 0 0 0,0-1 0 0 0,0 0 0 0 0,-1-2 0 0 0,22-28 1 0 0,-2-12-1324 0 0,-31 49 1108 0 0,0 1-1 0 0,0-1 1 0 0,0 0 0 0 0,-1 1 0 0 0,0-1 0 0 0,0 0-1 0 0,0 0 1 0 0,0 0 0 0 0,-1 0 0 0 0,0-8 0 0 0,-2 0-2810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1:53.909"/>
    </inkml:context>
    <inkml:brush xml:id="br0">
      <inkml:brushProperty name="width" value="0.05" units="cm"/>
      <inkml:brushProperty name="height" value="0.05" units="cm"/>
      <inkml:brushProperty name="color" value="#E71224"/>
    </inkml:brush>
  </inkml:definitions>
  <inkml:trace contextRef="#ctx0" brushRef="#br0">1 47 7026 0 0,'10'-15'1441'0'0,"-9"13"-1401"0"0,0 0 0 0 0,0 0 0 0 0,0 0 0 0 0,0 0 0 0 0,0 0 0 0 0,1 1 0 0 0,-1-1 0 0 0,0 1 0 0 0,1-1 0 0 0,-1 1 0 0 0,1-1 0 0 0,0 1 0 0 0,-1 0 0 0 0,1 0 0 0 0,0 0 0 0 0,0 0 0 0 0,0 0 0 0 0,0 0 0 0 0,0 0 0 0 0,0 1 0 0 0,0-1 0 0 0,0 1 0 0 0,0-1 0 0 0,0 1 0 0 0,0 0 0 0 0,0 0 0 0 0,0 0 0 0 0,4 0 0 0 0,8 2 437 0 0,-1 1 0 0 0,22 6-1 0 0,-26-6 347 0 0,0 0 0 0 0,0-1 0 0 0,0 0 0 0 0,1 0 0 0 0,-1-1 0 0 0,1-1 0 0 0,17 0 0 0 0,13-4 192 0 0,79 1 1 0 0,-40 10-3891 0 0,1 10-3332 0 0,-36-5-774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1.780"/>
    </inkml:context>
    <inkml:brush xml:id="br0">
      <inkml:brushProperty name="width" value="0.05" units="cm"/>
      <inkml:brushProperty name="height" value="0.05" units="cm"/>
      <inkml:brushProperty name="color" value="#E71224"/>
    </inkml:brush>
  </inkml:definitions>
  <inkml:trace contextRef="#ctx0" brushRef="#br0">271 349 3449 0 0,'8'-4'931'0'0,"-1"0"0"0"0,1 1 0 0 0,0 0 1 0 0,0 0-1 0 0,12-2 0 0 0,-13 4-762 0 0,0-1 0 0 0,0 0-1 0 0,0 0 1 0 0,0-1 0 0 0,-1 0 0 0 0,10-5 0 0 0,-14 6-145 0 0,0 0 0 0 0,0 1 0 0 0,-1-1 0 0 0,1 0 0 0 0,-1 0 0 0 0,1 0-1 0 0,-1 0 1 0 0,0 0 0 0 0,1 0 0 0 0,-1 0 0 0 0,0-1 0 0 0,0 1 0 0 0,-1 0 0 0 0,1-1 0 0 0,0 1 0 0 0,-1 0 0 0 0,0-1 0 0 0,1 1 0 0 0,-1-1 0 0 0,0 1 0 0 0,0-1 0 0 0,0 1 0 0 0,-1-4 0 0 0,-2-16 83 0 0,-1 1-1 0 0,-1-1 1 0 0,-1 1-1 0 0,0 0 1 0 0,-2 1-1 0 0,0 0 1 0 0,-2 0-1 0 0,-17-28 1 0 0,25 45-61 0 0,0 1 0 0 0,0-1 0 0 0,0 1 0 0 0,0-1 0 0 0,-1 1-1 0 0,1 0 1 0 0,-1 0 0 0 0,1 0 0 0 0,-1 0 0 0 0,0 1 0 0 0,1-1 0 0 0,-1 0 0 0 0,0 1 0 0 0,0 0 0 0 0,-1 0 0 0 0,1 0 0 0 0,0 0 0 0 0,-4 0 0 0 0,2 1-37 0 0,0 0 0 0 0,-1 0 0 0 0,1 0 0 0 0,0 1 1 0 0,-1 0-1 0 0,1 0 0 0 0,0 0 0 0 0,0 1 0 0 0,0 0 1 0 0,-7 3-1 0 0,2 0-35 0 0,0 1 0 0 0,0 0 0 0 0,0 1 0 0 0,1 0 0 0 0,0 0 0 0 0,0 1-1 0 0,0 0 1 0 0,1 1 0 0 0,-10 13 0 0 0,6 1 12 0 0,1 0 0 0 0,0 1-1 0 0,2 0 1 0 0,0 0 0 0 0,2 1 0 0 0,-8 51-1 0 0,-15 50 158 0 0,28-122-136 0 0,1 0 1 0 0,0 0-1 0 0,0 0 1 0 0,1 0-1 0 0,-1 0 0 0 0,1 0 1 0 0,0 0-1 0 0,0 1 1 0 0,0-1-1 0 0,1 0 0 0 0,-1 0 1 0 0,1 0-1 0 0,0 0 1 0 0,0 0-1 0 0,1 0 0 0 0,-1 0 1 0 0,4 6-1 0 0,-1-4 1 0 0,0 0-1 0 0,0-1 0 0 0,1 1 1 0 0,0-1-1 0 0,0 0 0 0 0,0 0 1 0 0,0-1-1 0 0,1 0 0 0 0,0 0 1 0 0,6 4-1 0 0,-2-3 2 0 0,0 0 0 0 0,0 0 1 0 0,0-1-1 0 0,1 0 0 0 0,0-1 1 0 0,0 0-1 0 0,0 0 0 0 0,0-1 1 0 0,0-1-1 0 0,1 0 0 0 0,-1-1 0 0 0,0 0 1 0 0,14-2-1 0 0,-13-1 49 0 0,1-1 0 0 0,0 0 0 0 0,-1-1 1 0 0,0 0-1 0 0,0-1 0 0 0,-1 0 0 0 0,0-1 0 0 0,0-1 0 0 0,0 0 0 0 0,-1 0 0 0 0,0-1 0 0 0,0 0 1 0 0,-1 0-1 0 0,-1-1 0 0 0,1-1 0 0 0,-2 1 0 0 0,1-1 0 0 0,9-21 0 0 0,0-4 215 0 0,-1-2-1 0 0,-2 1 1 0 0,-2-2 0 0 0,14-71-1 0 0,-25 105-229 0 0,11-39 377 0 0,-12 43-396 0 0,0-1 0 0 0,1 1 0 0 0,-1-1 0 0 0,1 1 0 0 0,0 0 0 0 0,-1-1 0 0 0,1 1-1 0 0,0 0 1 0 0,0-1 0 0 0,0 1 0 0 0,0 0 0 0 0,0 0 0 0 0,0 0 0 0 0,0 0 0 0 0,0 0 0 0 0,1 0-1 0 0,-1 0 1 0 0,0 0 0 0 0,0 1 0 0 0,1-1 0 0 0,-1 0 0 0 0,1 1 0 0 0,-1-1 0 0 0,3 0 0 0 0,-3 1-26 0 0,0 1 1 0 0,0-1 0 0 0,0 0-1 0 0,0 1 1 0 0,0-1 0 0 0,0 0-1 0 0,0 1 1 0 0,-1-1 0 0 0,1 1 0 0 0,0-1-1 0 0,0 1 1 0 0,-1 0 0 0 0,1-1-1 0 0,0 1 1 0 0,-1 0 0 0 0,1 0 0 0 0,0-1-1 0 0,-1 1 1 0 0,1 0 0 0 0,-1 0-1 0 0,0 0 1 0 0,1 0 0 0 0,-1-1-1 0 0,0 1 1 0 0,1 0 0 0 0,-1 0 0 0 0,0 0-1 0 0,0 0 1 0 0,0 0 0 0 0,0 0-1 0 0,0 0 1 0 0,0 0 0 0 0,0 0 0 0 0,0 2-1 0 0,-3 37-120 0 0,2-37 117 0 0,-6 27-28 0 0,0-1 0 0 0,-3 0-1 0 0,0 0 1 0 0,-23 43 0 0 0,18-41-4 0 0,1 0 0 0 0,2 1 0 0 0,-11 46 0 0 0,4 26-122 0 0,-5 144 1 0 0,16 106-339 0 0,4-86-750 0 0,4-258 1183 0 0,-1 18-254 0 0,-8 50 0 0 0,8-72 306 0 0,0 1 0 0 0,-1-1 0 0 0,0 0 0 0 0,0 1 0 0 0,0-1 0 0 0,-1 0 0 0 0,0-1 0 0 0,0 1 0 0 0,0 0 0 0 0,-1-1 0 0 0,0 0 0 0 0,0 1 0 0 0,-8 7 0 0 0,10-12 49 0 0,1 0 0 0 0,-1 0 1 0 0,0 0-1 0 0,0 0 0 0 0,0 0 0 0 0,0 0 0 0 0,0 0 0 0 0,0 0 0 0 0,0-1 1 0 0,0 1-1 0 0,0-1 0 0 0,0 0 0 0 0,0 1 0 0 0,0-1 0 0 0,0 0 0 0 0,0 0 0 0 0,0 0 1 0 0,-1-1-1 0 0,-1 1 0 0 0,-1-2 31 0 0,1 1 0 0 0,0-1 0 0 0,-1 0 0 0 0,1 0 0 0 0,0 0 0 0 0,0 0-1 0 0,0-1 1 0 0,-5-4 0 0 0,-4-5 94 0 0,0-1 0 0 0,1 0 0 0 0,-15-21-1 0 0,26 33-159 0 0,-14-21 57 0 0,0-1 0 0 0,2-1-1 0 0,0 0 1 0 0,2-1 0 0 0,1 0-1 0 0,0-1 1 0 0,2 0 0 0 0,-6-36-1 0 0,9 35-648 0 0,2 1-1 0 0,1-1 0 0 0,1 1 0 0 0,4-53 0 0 0,-2 70 48 0 0,1 0-1 0 0,-1 1 0 0 0,1-1 1 0 0,1 1-1 0 0,0 0 0 0 0,0-1 1 0 0,0 1-1 0 0,10-14 0 0 0,0 5-4591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2.319"/>
    </inkml:context>
    <inkml:brush xml:id="br0">
      <inkml:brushProperty name="width" value="0.05" units="cm"/>
      <inkml:brushProperty name="height" value="0.05" units="cm"/>
      <inkml:brushProperty name="color" value="#E71224"/>
    </inkml:brush>
  </inkml:definitions>
  <inkml:trace contextRef="#ctx0" brushRef="#br0">451 89 10466 0 0,'0'-2'171'0'0,"0"0"0"0"0,0-1-1 0 0,0 1 1 0 0,0-1 0 0 0,-1 1-1 0 0,1 0 1 0 0,-1-1 0 0 0,1 1-1 0 0,-1 0 1 0 0,0-1 0 0 0,0 1-1 0 0,0 0 1 0 0,0 0 0 0 0,0 0 0 0 0,-1 0-1 0 0,1 0 1 0 0,0 0 0 0 0,-3-2-1 0 0,2 2-166 0 0,-1 1 0 0 0,0-1 0 0 0,0 1 0 0 0,1-1 0 0 0,-1 1 0 0 0,0 0 0 0 0,0 0 0 0 0,0 1 0 0 0,0-1 1 0 0,0 1-1 0 0,0-1 0 0 0,0 1 0 0 0,-1 0 0 0 0,-2 0 0 0 0,-99 6-188 0 0,78-3-190 0 0,1-1 1 0 0,-1-1-1 0 0,1-2 0 0 0,-1 0 0 0 0,1-2 0 0 0,-43-9 0 0 0,59 9-37 0 0,7 3 254 0 0,-1-1 0 0 0,0 0 0 0 0,1 0 0 0 0,0 0 0 0 0,-1 0 0 0 0,1 0 0 0 0,-1-1 0 0 0,1 0 0 0 0,0 1 0 0 0,0-1 0 0 0,-4-4 0 0 0,10 2-2340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4:40.259"/>
    </inkml:context>
    <inkml:brush xml:id="br0">
      <inkml:brushProperty name="width" value="0.05" units="cm"/>
      <inkml:brushProperty name="height" value="0.05" units="cm"/>
      <inkml:brushProperty name="color" value="#E71224"/>
    </inkml:brush>
  </inkml:definitions>
  <inkml:trace contextRef="#ctx0" brushRef="#br0">6612 138 9426 0 0,'-28'-10'3354'0'0,"11"4"-3278"0"0,0 1-1 0 0,-20-5 1 0 0,-174-32-2124 0 0,-20-3 3446 0 0,195 40-1097 0 0,1 2 1 0 0,-67 2-1 0 0,-75 16-37 0 0,38-2-193 0 0,-405 14 90 0 0,-157 12 1587 0 0,97-14-860 0 0,-1-28-832 0 0,169 0-5 0 0,-524-33 114 0 0,814 28-178 0 0,-554 5 218 0 0,332 8-76 0 0,270-7-367 0 0,0-5 0 0 0,-128-25-1 0 0,217 30-801 0 0,-1 0-1 0 0,1-1 0 0 0,0 0 0 0 0,-1 0 0 0 0,1-1 0 0 0,0 0 0 0 0,-10-6 0 0 0,8 1-4486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2.737"/>
    </inkml:context>
    <inkml:brush xml:id="br0">
      <inkml:brushProperty name="width" value="0.05" units="cm"/>
      <inkml:brushProperty name="height" value="0.05" units="cm"/>
      <inkml:brushProperty name="color" value="#E71224"/>
    </inkml:brush>
  </inkml:definitions>
  <inkml:trace contextRef="#ctx0" brushRef="#br0">402 121 11234 0 0,'-1'-4'213'0'0,"1"-1"-1"0"0,-1 1 1 0 0,0 0 0 0 0,-1-1-1 0 0,1 1 1 0 0,-1 0-1 0 0,0 0 1 0 0,0 0-1 0 0,0 0 1 0 0,0 0-1 0 0,-1 0 1 0 0,0 1-1 0 0,1-1 1 0 0,-7-5 0 0 0,4 5-101 0 0,-1 0 1 0 0,1 0 0 0 0,-1 1-1 0 0,0-1 1 0 0,0 1 0 0 0,0 0-1 0 0,-1 1 1 0 0,-12-4 0 0 0,-8 1-404 0 0,0 2 1 0 0,0 0-1 0 0,0 2 1 0 0,-27 2 0 0 0,22-1-213 0 0,13 0-789 0 0,1 0 0 0 0,0-1 0 0 0,-19-5 0 0 0,21 2-3109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4.200"/>
    </inkml:context>
    <inkml:brush xml:id="br0">
      <inkml:brushProperty name="width" value="0.05" units="cm"/>
      <inkml:brushProperty name="height" value="0.05" units="cm"/>
      <inkml:brushProperty name="color" value="#E71224"/>
    </inkml:brush>
  </inkml:definitions>
  <inkml:trace contextRef="#ctx0" brushRef="#br0">838 92 4289 0 0,'16'-11'4335'0'0,"-12"9"-4228"0"0,-1 0-1 0 0,1-1 1 0 0,-1 1 0 0 0,0 0-1 0 0,0-1 1 0 0,0 0-1 0 0,0 0 1 0 0,0 0 0 0 0,-1 0-1 0 0,1 0 1 0 0,-1-1 0 0 0,0 1-1 0 0,2-5 1 0 0,-4 7-106 0 0,0 0 1 0 0,-1 1-1 0 0,1-1 0 0 0,0 0 1 0 0,-1 1-1 0 0,1-1 1 0 0,-1 1-1 0 0,1-1 0 0 0,-1 0 1 0 0,1 1-1 0 0,-1-1 1 0 0,1 1-1 0 0,-1-1 0 0 0,1 1 1 0 0,-1 0-1 0 0,0-1 0 0 0,1 1 1 0 0,-1 0-1 0 0,0-1 1 0 0,0 1-1 0 0,1 0 0 0 0,-1 0 1 0 0,0-1-1 0 0,0 1 1 0 0,1 0-1 0 0,-1 0 0 0 0,0 0 1 0 0,0 0-1 0 0,1 0 1 0 0,-3 0-1 0 0,-24 0 33 0 0,-36 6 1 0 0,-1-2 0 0 0,0-4 1 0 0,0-2-1 0 0,0-2 0 0 0,-83-18 0 0 0,140 20 14 0 0,1 1-1 0 0,-1 0 1 0 0,0 0 0 0 0,0 0-1 0 0,-11 1 1 0 0,17 0-43 0 0,0 0 0 0 0,-1 0 0 0 0,1 1 0 0 0,0-1 0 0 0,0 0 0 0 0,0 1 0 0 0,0-1 0 0 0,0 1 0 0 0,0-1-1 0 0,0 1 1 0 0,0-1 0 0 0,0 1 0 0 0,0 0 0 0 0,0-1 0 0 0,0 1 0 0 0,0 0 0 0 0,1 0 0 0 0,-1 0 0 0 0,0 0 0 0 0,1 0 0 0 0,-1 0 0 0 0,0 0 0 0 0,1 0 0 0 0,-1 0 0 0 0,1 0 0 0 0,0 0 0 0 0,-1 0 0 0 0,1 0 0 0 0,0 0 0 0 0,-1 0-1 0 0,1 0 1 0 0,0 1 0 0 0,0-1 0 0 0,0 0 0 0 0,0 0 0 0 0,0 0 0 0 0,0 0 0 0 0,1 0 0 0 0,-1 1 0 0 0,1 1 0 0 0,5 52-54 0 0,-2-1 0 0 0,-3 1 1 0 0,-2 0-1 0 0,-3 0 0 0 0,-20 106 0 0 0,-44 453-186 0 0,16-128-50 0 0,6-76-215 0 0,6-115 231 0 0,3-32 240 0 0,24-138 407 0 0,-19 231 35 0 0,31 2-79 0 0,3-301-229 0 0,0-20 74 0 0,0 0 0 0 0,2-1 0 0 0,11 41 0 0 0,-12-66-111 0 0,0 1 0 0 0,2-1 0 0 0,-1 0 0 0 0,2 0 0 0 0,-1 0 0 0 0,1-1 0 0 0,1 1 0 0 0,0-1-1 0 0,0-1 1 0 0,1 0 0 0 0,0 0 0 0 0,1 0 0 0 0,15 11 0 0 0,-11-10-123 0 0,1-2 0 0 0,0 1 1 0 0,0-2-1 0 0,0 0 0 0 0,1 0 0 0 0,0-2 0 0 0,1 0 1 0 0,-1 0-1 0 0,32 3 0 0 0,-18-5-987 0 0,0-2 1 0 0,-1-1-1 0 0,1-1 0 0 0,50-9 1 0 0,-36 2-4223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5.124"/>
    </inkml:context>
    <inkml:brush xml:id="br0">
      <inkml:brushProperty name="width" value="0.05" units="cm"/>
      <inkml:brushProperty name="height" value="0.05" units="cm"/>
      <inkml:brushProperty name="color" value="#E71224"/>
    </inkml:brush>
  </inkml:definitions>
  <inkml:trace contextRef="#ctx0" brushRef="#br0">502 106 7162 0 0,'-7'-16'1899'0'0,"5"12"-1674"0"0,0-1 0 0 0,0 1 0 0 0,-1-1 0 0 0,1 1 0 0 0,-1 0-1 0 0,-4-5 1 0 0,6 8-224 0 0,-1 0 0 0 0,1 0 0 0 0,-1 0 0 0 0,1 0 0 0 0,-1 0 0 0 0,1 0 0 0 0,-1 0 0 0 0,0 1 0 0 0,1-1 0 0 0,-1 0 0 0 0,0 1 0 0 0,1 0 0 0 0,-1-1 0 0 0,0 1 0 0 0,0 0 0 0 0,0 0 0 0 0,1 0 0 0 0,-1 0 0 0 0,0 0 0 0 0,0 1 0 0 0,-3 0 0 0 0,-1-1 41 0 0,-1 0 1 0 0,1-1-1 0 0,-1 1 0 0 0,1-1 1 0 0,-1 0-1 0 0,1-1 0 0 0,0 0 0 0 0,-1 0 1 0 0,-9-4-1 0 0,-15-5 120 0 0,27 10-129 0 0,-12-4 25 0 0,-1 1 1 0 0,1 1 0 0 0,-1 0-1 0 0,1 1 1 0 0,-24 1-1 0 0,36 1-64 0 0,0 0-1 0 0,0 1 1 0 0,0 0-1 0 0,-1-1 1 0 0,1 2-1 0 0,0-1 0 0 0,0 0 1 0 0,1 1-1 0 0,-1 0 1 0 0,0 0-1 0 0,0 0 1 0 0,1 0-1 0 0,-1 1 0 0 0,1-1 1 0 0,0 1-1 0 0,0 0 1 0 0,0 0-1 0 0,0 0 1 0 0,0 0-1 0 0,1 1 0 0 0,0-1 1 0 0,-1 1-1 0 0,1-1 1 0 0,0 1-1 0 0,1 0 1 0 0,-1 0-1 0 0,-1 4 0 0 0,1 2-53 0 0,0 0 0 0 0,0 1 1 0 0,1-1-1 0 0,0 1 0 0 0,1-1 0 0 0,0 1 0 0 0,1-1 0 0 0,0 1 0 0 0,1-1 0 0 0,0 0 0 0 0,0 1 0 0 0,8 18 0 0 0,-4-14-82 0 0,0 0-1 0 0,1 0 1 0 0,1 0 0 0 0,0-1-1 0 0,1-1 1 0 0,0 1 0 0 0,19 20 0 0 0,-23-30 154 0 0,0 1 1 0 0,0-1 0 0 0,0 0-1 0 0,0-1 1 0 0,1 1 0 0 0,0-1-1 0 0,-1 0 1 0 0,1 0 0 0 0,0-1-1 0 0,1 0 1 0 0,-1 0 0 0 0,0 0-1 0 0,0-1 1 0 0,1 1 0 0 0,-1-2-1 0 0,1 1 1 0 0,-1-1 0 0 0,1 0-1 0 0,-1 0 1 0 0,1-1 0 0 0,-1 0-1 0 0,1 0 1 0 0,7-3 0 0 0,-5 2 102 0 0,0-2 0 0 0,0 1 0 0 0,-1-1 0 0 0,0-1 0 0 0,1 0 0 0 0,-2 0 0 0 0,1 0 1 0 0,-1-1-1 0 0,1 0 0 0 0,-2-1 0 0 0,1 1 0 0 0,-1-1 0 0 0,0-1 0 0 0,0 1 0 0 0,7-13 0 0 0,-5 5 173 0 0,-1 0 0 0 0,0-1-1 0 0,8-30 1 0 0,-14 40-255 0 0,1 0 1 0 0,-1 0-1 0 0,0 0 1 0 0,0 0-1 0 0,-1-1 1 0 0,1 1-1 0 0,-2 0 1 0 0,1 0-1 0 0,-1-1 1 0 0,0 1-1 0 0,0 0 1 0 0,0 0-1 0 0,-4-10 1 0 0,5 16-40 0 0,0-1 0 0 0,-1 1 0 0 0,1-1 0 0 0,0 1 1 0 0,0 0-1 0 0,0-1 0 0 0,-1 1 0 0 0,1-1 0 0 0,0 1 1 0 0,0-1-1 0 0,-1 1 0 0 0,1 0 0 0 0,0-1 0 0 0,-1 1 1 0 0,1 0-1 0 0,-1-1 0 0 0,1 1 0 0 0,0 0 0 0 0,-1 0 1 0 0,1-1-1 0 0,-1 1 0 0 0,1 0 0 0 0,0 0 0 0 0,-1 0 1 0 0,1 0-1 0 0,-1 0 0 0 0,1-1 0 0 0,-1 1 0 0 0,1 0 1 0 0,-1 0-1 0 0,1 0 0 0 0,-1 0 0 0 0,1 0 0 0 0,-1 0 1 0 0,1 0-1 0 0,-1 1 0 0 0,1-1 0 0 0,-1 0 0 0 0,1 0 1 0 0,0 0-1 0 0,-1 0 0 0 0,1 1 0 0 0,-1-1 0 0 0,1 0 1 0 0,-1 0-1 0 0,1 1 0 0 0,0-1 0 0 0,-1 0 0 0 0,1 1 1 0 0,0-1-1 0 0,-1 0 0 0 0,1 1 0 0 0,0-1 0 0 0,-1 1 1 0 0,1-1-1 0 0,0 0 0 0 0,0 1 0 0 0,0-1 0 0 0,-1 1 1 0 0,1-1-1 0 0,0 1 0 0 0,0-1 0 0 0,0 1 0 0 0,-2 2-22 0 0,1 0-1 0 0,-1 1 1 0 0,1-1-1 0 0,0 0 0 0 0,-1 1 1 0 0,2-1-1 0 0,-2 6 0 0 0,3 9-18 0 0,1 0 0 0 0,1 0-1 0 0,7 25 1 0 0,-5-22 20 0 0,5 42 1 0 0,-8-37 4 0 0,-2 0 1 0 0,-1 1-1 0 0,-1-1 1 0 0,-1 1 0 0 0,-2-1-1 0 0,-13 47 1 0 0,12-57 22 0 0,0-1 1 0 0,0 1 0 0 0,-2-1 0 0 0,0-1-1 0 0,0 1 1 0 0,-1-1 0 0 0,-1-1-1 0 0,-1 0 1 0 0,0 0 0 0 0,0-1-1 0 0,-1 0 1 0 0,-14 10 0 0 0,12-12-88 0 0,-1-1 0 0 0,-1-1 0 0 0,1 0 0 0 0,-1-1 0 0 0,0 0 1 0 0,-1-1-1 0 0,-27 5 0 0 0,33-8-124 0 0,0-1-1 0 0,0-1 1 0 0,-1 0 0 0 0,1 0-1 0 0,-1-1 1 0 0,1-1 0 0 0,-1 0-1 0 0,1 0 1 0 0,0-1 0 0 0,0 0 0 0 0,0-1-1 0 0,-17-7 1 0 0,0-9-2521 0 0,17 7-2420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5.552"/>
    </inkml:context>
    <inkml:brush xml:id="br0">
      <inkml:brushProperty name="width" value="0.05" units="cm"/>
      <inkml:brushProperty name="height" value="0.05" units="cm"/>
      <inkml:brushProperty name="color" value="#E71224"/>
    </inkml:brush>
  </inkml:definitions>
  <inkml:trace contextRef="#ctx0" brushRef="#br0">39 67 10754 0 0,'17'-67'3472'0'0,"-21"96"-3705"0"0,0 52 1 0 0,-3 25-85 0 0,-32 100-1770 0 0,38-196 1493 0 0,0 1-1 0 0,1-1 1 0 0,1 0 0 0 0,-1 0-1 0 0,5 16 1 0 0,-2-6-4332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6.179"/>
    </inkml:context>
    <inkml:brush xml:id="br0">
      <inkml:brushProperty name="width" value="0.05" units="cm"/>
      <inkml:brushProperty name="height" value="0.05" units="cm"/>
      <inkml:brushProperty name="color" value="#E71224"/>
    </inkml:brush>
  </inkml:definitions>
  <inkml:trace contextRef="#ctx0" brushRef="#br0">365 81 7042 0 0,'-4'-4'159'0'0,"1"0"1"0"0,-1 0 0 0 0,0 0-1 0 0,0 0 1 0 0,0 1 0 0 0,0-1 0 0 0,-1 1-1 0 0,0 0 1 0 0,1 0 0 0 0,-1 1 0 0 0,0-1-1 0 0,0 1 1 0 0,-1 0 0 0 0,1 1 0 0 0,-6-2-1 0 0,-5-1 439 0 0,-1 1 0 0 0,1 1 0 0 0,-31-1 0 0 0,37 4-574 0 0,0 0-1 0 0,0 0 1 0 0,1 1 0 0 0,-1 0-1 0 0,1 1 1 0 0,-1 0-1 0 0,1 0 1 0 0,0 1-1 0 0,0 0 1 0 0,1 1 0 0 0,-1 0-1 0 0,1 0 1 0 0,0 1-1 0 0,0 0 1 0 0,1 1 0 0 0,-8 8-1 0 0,11-12-61 0 0,1 1 0 0 0,0-1 0 0 0,1 1-1 0 0,-1 0 1 0 0,0 0 0 0 0,1 0 0 0 0,0 0 0 0 0,0 0-1 0 0,0 0 1 0 0,1 1 0 0 0,0-1 0 0 0,-1 1 0 0 0,1-1 0 0 0,1 1-1 0 0,-1 0 1 0 0,1-1 0 0 0,0 1 0 0 0,0-1 0 0 0,0 1 0 0 0,0 0-1 0 0,1-1 1 0 0,0 1 0 0 0,0-1 0 0 0,0 1 0 0 0,1-1-1 0 0,-1 1 1 0 0,1-1 0 0 0,0 0 0 0 0,0 0 0 0 0,1 0 0 0 0,-1 0-1 0 0,1 0 1 0 0,0 0 0 0 0,0-1 0 0 0,5 5 0 0 0,-2-1-69 0 0,1 0 1 0 0,0-1 0 0 0,0 0-1 0 0,0 0 1 0 0,1-1-1 0 0,0 0 1 0 0,0 0 0 0 0,0-1-1 0 0,1 0 1 0 0,13 4 0 0 0,-17-7 135 0 0,0 0-1 0 0,0 0 1 0 0,0 0 0 0 0,0-1 0 0 0,0 0 0 0 0,0 0 0 0 0,0 0 0 0 0,0-1 0 0 0,0 1 0 0 0,0-1 0 0 0,0-1 0 0 0,-1 1 0 0 0,1-1 0 0 0,0 1 0 0 0,-1-1 0 0 0,1-1 0 0 0,-1 1-1 0 0,1 0 1 0 0,-1-1 0 0 0,0 0 0 0 0,4-4 0 0 0,6-6 352 0 0,0 0 0 0 0,0-1 0 0 0,-1 0 0 0 0,-1-1 0 0 0,-1-1 0 0 0,0 0 0 0 0,-1 0-1 0 0,-1-1 1 0 0,0 0 0 0 0,-1-1 0 0 0,-1 0 0 0 0,5-20 0 0 0,-12 38-381 0 0,4-32 556 0 0,-4 31-550 0 0,0 0 0 0 0,0-1 0 0 0,0 1-1 0 0,1 0 1 0 0,-1-1 0 0 0,-1 1 0 0 0,1 0 0 0 0,0-1-1 0 0,0 1 1 0 0,0 0 0 0 0,-1-1 0 0 0,1 1-1 0 0,-1 0 1 0 0,1 0 0 0 0,-1 0 0 0 0,1-1-1 0 0,-1 1 1 0 0,0 0 0 0 0,0 0 0 0 0,-1-2-1 0 0,1 3-21 0 0,0 0 0 0 0,0 0 0 0 0,0 1 0 0 0,1-1-1 0 0,-1 0 1 0 0,0 0 0 0 0,0 1 0 0 0,0-1 0 0 0,0 0-1 0 0,1 1 1 0 0,-1-1 0 0 0,0 1 0 0 0,0-1 0 0 0,1 1-1 0 0,-1-1 1 0 0,0 1 0 0 0,1-1 0 0 0,-1 1 0 0 0,0 0-1 0 0,1-1 1 0 0,-1 1 0 0 0,1 0 0 0 0,-1 0 0 0 0,1-1-1 0 0,0 1 1 0 0,-1 0 0 0 0,0 1 0 0 0,-12 26-170 0 0,12-27 171 0 0,-6 17-32 0 0,1 0 0 0 0,1 0 0 0 0,0 1 1 0 0,1 0-1 0 0,-2 35 0 0 0,6 99-458 0 0,2-106 378 0 0,-2 0 1 0 0,-7 52-1 0 0,5-82 100 0 0,-1 0-1 0 0,-1 0 1 0 0,-1 0 0 0 0,0-1 0 0 0,-1 0-1 0 0,-8 16 1 0 0,13-29 20 0 0,-1 0-1 0 0,0 0 1 0 0,0 0-1 0 0,0 0 1 0 0,0 0-1 0 0,0 0 1 0 0,-1 0-1 0 0,1-1 1 0 0,-1 1-1 0 0,1-1 1 0 0,-1 0-1 0 0,0 0 1 0 0,0 0-1 0 0,0 0 1 0 0,0-1-1 0 0,-1 1 1 0 0,1-1-1 0 0,0 1 1 0 0,-1-1 0 0 0,1 0-1 0 0,-1-1 1 0 0,1 1-1 0 0,-1 0 1 0 0,1-1-1 0 0,-1 0 1 0 0,1 0-1 0 0,-1 0 1 0 0,1 0-1 0 0,-1-1 1 0 0,1 1-1 0 0,-1-1 1 0 0,1 0-1 0 0,-1 0 1 0 0,1 0-1 0 0,-5-3 1 0 0,-3-1-380 0 0,0 0-1 0 0,1 0 1 0 0,-1-2-1 0 0,1 1 1 0 0,1-1-1 0 0,-1 0 1 0 0,1-1 0 0 0,0 0-1 0 0,1-1 1 0 0,0 0-1 0 0,0 0 1 0 0,1-1 0 0 0,0 1-1 0 0,1-2 1 0 0,-6-12-1 0 0,4 4-3875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6.621"/>
    </inkml:context>
    <inkml:brush xml:id="br0">
      <inkml:brushProperty name="width" value="0.05" units="cm"/>
      <inkml:brushProperty name="height" value="0.05" units="cm"/>
      <inkml:brushProperty name="color" value="#E71224"/>
    </inkml:brush>
  </inkml:definitions>
  <inkml:trace contextRef="#ctx0" brushRef="#br0">44 64 8970 0 0,'1'-5'512'0'0,"1"0"1"0"0,-2 1-1 0 0,1-1 1 0 0,-1 0-1 0 0,1 0 0 0 0,-2 0 1 0 0,1-6-1 0 0,-1-6 143 0 0,6 18-645 0 0,0 0 0 0 0,0 0 1 0 0,0 0-1 0 0,1-1 0 0 0,-1 0 0 0 0,6 0 0 0 0,8-2 62 0 0,-10 0-78 0 0,0 1-1 0 0,0 0 1 0 0,0 1 0 0 0,0 0-1 0 0,-1 1 1 0 0,13 1 0 0 0,-18-1-8 0 0,0 0 1 0 0,0 0-1 0 0,0 1 0 0 0,-1-1 1 0 0,1 1-1 0 0,0-1 1 0 0,-1 1-1 0 0,1 0 1 0 0,-1 0-1 0 0,0 0 1 0 0,1 0-1 0 0,-1 1 0 0 0,0-1 1 0 0,0 0-1 0 0,-1 1 1 0 0,1 0-1 0 0,0-1 1 0 0,-1 1-1 0 0,1 0 1 0 0,-1 0-1 0 0,0 0 0 0 0,1 4 1 0 0,0-2-34 0 0,-1 1 1 0 0,1-1-1 0 0,-1 1 1 0 0,0-1-1 0 0,0 1 0 0 0,-1 0 1 0 0,0-1-1 0 0,0 1 1 0 0,0 0-1 0 0,-1-1 1 0 0,1 1-1 0 0,-1 0 0 0 0,-1-1 1 0 0,1 1-1 0 0,-1-1 1 0 0,0 0-1 0 0,0 1 1 0 0,-1-1-1 0 0,1 0 0 0 0,-1 0 1 0 0,-4 5-1 0 0,-6 5-167 0 0,-1 0 0 0 0,0-2 0 0 0,-1 1 0 0 0,-29 19 0 0 0,24-19 225 0 0,2 1 0 0 0,-26 25 0 0 0,41-37 13 0 0,0 1 0 0 0,0-1 0 0 0,0 1 0 0 0,0 0 0 0 0,1 0 0 0 0,0 0-1 0 0,-1 0 1 0 0,1 0 0 0 0,1 0 0 0 0,-1 1 0 0 0,1-1 0 0 0,0 1 0 0 0,0-1 0 0 0,-1 8 0 0 0,2-9 46 0 0,1 1 0 0 0,-1-1-1 0 0,1 1 1 0 0,0-1 0 0 0,0 0 0 0 0,0 1 0 0 0,1-1 0 0 0,-1 0 0 0 0,1 0 0 0 0,-1 0-1 0 0,1 0 1 0 0,0 0 0 0 0,1 0 0 0 0,-1 0 0 0 0,0-1 0 0 0,1 1 0 0 0,-1-1 0 0 0,1 0 0 0 0,5 4-1 0 0,6 4 30 0 0,1-1 0 0 0,0-1-1 0 0,0 0 1 0 0,1-1-1 0 0,0-1 1 0 0,21 6-1 0 0,102 19-933 0 0,-70-20-1077 0 0,35 7-3876 0 0,-74-12 436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6.996"/>
    </inkml:context>
    <inkml:brush xml:id="br0">
      <inkml:brushProperty name="width" value="0.05" units="cm"/>
      <inkml:brushProperty name="height" value="0.05" units="cm"/>
      <inkml:brushProperty name="color" value="#E71224"/>
    </inkml:brush>
  </inkml:definitions>
  <inkml:trace contextRef="#ctx0" brushRef="#br0">7 62 9858 0 0,'3'-11'1382'0'0,"-1"4"-1024"0"0,-1 1 1 0 0,1-1 0 0 0,1 1 0 0 0,-1-1-1 0 0,7-10 1 0 0,-8 17-385 0 0,0 0 0 0 0,-1 0-1 0 0,1 0 1 0 0,0-1-1 0 0,0 1 1 0 0,0 0 0 0 0,-1 0-1 0 0,1 0 1 0 0,0 1 0 0 0,0-1-1 0 0,0 0 1 0 0,-1 0 0 0 0,1 0-1 0 0,0 0 1 0 0,0 1 0 0 0,0-1-1 0 0,-1 0 1 0 0,1 1 0 0 0,0-1-1 0 0,-1 1 1 0 0,1-1 0 0 0,0 1-1 0 0,-1-1 1 0 0,1 1 0 0 0,-1-1-1 0 0,1 1 1 0 0,0 0 0 0 0,-1-1-1 0 0,0 1 1 0 0,1 0 0 0 0,-1-1-1 0 0,1 2 1 0 0,19 23-369 0 0,-15-17 222 0 0,-1 0 1 0 0,0 0-1 0 0,0 0 1 0 0,-1 1-1 0 0,0-1 0 0 0,-1 1 1 0 0,1 0-1 0 0,-2-1 1 0 0,1 1-1 0 0,-1 0 1 0 0,-1 0-1 0 0,0 0 0 0 0,0 1 1 0 0,0-1-1 0 0,-1 0 1 0 0,-1 0-1 0 0,-3 15 1 0 0,-6 6-651 0 0,0 0 0 0 0,-1-1 0 0 0,-29 46 0 0 0,28-51-495 0 0,5-9-3086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7.354"/>
    </inkml:context>
    <inkml:brush xml:id="br0">
      <inkml:brushProperty name="width" value="0.05" units="cm"/>
      <inkml:brushProperty name="height" value="0.05" units="cm"/>
      <inkml:brushProperty name="color" value="#E71224"/>
    </inkml:brush>
  </inkml:definitions>
  <inkml:trace contextRef="#ctx0" brushRef="#br0">1 1 1176 0 0,'12'43'6342'0'0,"12"21"-5879"0"0,-4-13-354 0 0,-20-50-80 0 0,1 1-1 0 0,-1 0 1 0 0,1 0 0 0 0,0 0 0 0 0,0-1 0 0 0,0 1 0 0 0,0 0 0 0 0,0-1 0 0 0,0 1-1 0 0,0-1 1 0 0,0 0 0 0 0,2 3 0 0 0,16-2 3118 0 0,-5-3-2370 0 0,-14 1-902 0 0,1 1-1 0 0,0-1 0 0 0,-1 0 1 0 0,1 1-1 0 0,-1-1 0 0 0,1 1 1 0 0,0-1-1 0 0,-1 1 0 0 0,1-1 1 0 0,-1 1-1 0 0,1-1 0 0 0,-1 1 0 0 0,1-1 1 0 0,-1 1-1 0 0,0 0 0 0 0,1-1 1 0 0,-1 1-1 0 0,0-1 0 0 0,1 1 1 0 0,-1 0-1 0 0,0 0 0 0 0,0-1 1 0 0,0 1-1 0 0,0 0 0 0 0,1-1 1 0 0,-1 1-1 0 0,0 0 0 0 0,0 0 1 0 0,0-1-1 0 0,-1 1 0 0 0,1 0 1 0 0,0 0-1 0 0,0-1 0 0 0,0 1 1 0 0,0 0-1 0 0,-1-1 0 0 0,1 1 1 0 0,-1 0-1 0 0,1 4-543 0 0,-1 3-4166 0 0</inkml:trace>
  <inkml:trace contextRef="#ctx0" brushRef="#br0" timeOffset="1">199 694 13507 0 0,'6'2'1416'0'0,"1"0"-920"0"0,1 4-344 0 0,-3-1-112 0 0,-2 1-40 0 0,0 1-56 0 0,-3 1-152 0 0,0 0-240 0 0,0 1-232 0 0,-2 2-216 0 0,2 0-80 0 0,0 1-49 0 0,2-1 25 0 0,-1 2 104 0 0,3-3 176 0 0,0 3 168 0 0,3-2-5338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8.109"/>
    </inkml:context>
    <inkml:brush xml:id="br0">
      <inkml:brushProperty name="width" value="0.05" units="cm"/>
      <inkml:brushProperty name="height" value="0.05" units="cm"/>
      <inkml:brushProperty name="color" value="#E71224"/>
    </inkml:brush>
  </inkml:definitions>
  <inkml:trace contextRef="#ctx0" brushRef="#br0">384 50 10802 0 0,'1'-2'256'0'0,"1"-2"-49"0"0,-1 0-1 0 0,1-1 1 0 0,-1 1-1 0 0,1-1 0 0 0,0-9 1 0 0,-2 14-264 0 0,0-1 1 0 0,0 1-1 0 0,0-1 0 0 0,0 1 1 0 0,0-1-1 0 0,0 1 0 0 0,0-1 1 0 0,0 1-1 0 0,-1 0 0 0 0,1-1 1 0 0,0 1-1 0 0,0-1 0 0 0,0 1 1 0 0,-1 0-1 0 0,1-1 0 0 0,0 1 1 0 0,0-1-1 0 0,-1 1 0 0 0,1 0 1 0 0,0-1-1 0 0,-1 1 0 0 0,1 0 1 0 0,0 0-1 0 0,-1-1 0 0 0,1 1 1 0 0,0 0-1 0 0,-1-1 0 0 0,-1 1-74 0 0,1 0 0 0 0,-1 0 0 0 0,1 0 0 0 0,-1 0 0 0 0,1 0 0 0 0,-1 0 1 0 0,1 0-1 0 0,-1 1 0 0 0,1-1 0 0 0,0 0 0 0 0,-1 1 0 0 0,1-1 0 0 0,-2 2 0 0 0,-24 8-293 0 0,-66 31 2283 0 0,82-35-1525 0 0,0 1-1 0 0,1 0 0 0 0,0 1 1 0 0,0 0-1 0 0,0 0 0 0 0,-8 11 0 0 0,0 2-140 0 0,1 0 0 0 0,1 1 0 0 0,-16 31-1 0 0,27-44-351 0 0,0 0-1 0 0,1 1 0 0 0,0-1 0 0 0,0 1 0 0 0,1 0 0 0 0,0 0 1 0 0,1 0-1 0 0,0 1 0 0 0,1-1 0 0 0,0 0 0 0 0,1 18 0 0 0,0-26 70 0 0,1 1 0 0 0,-1-1 0 0 0,1 1 0 0 0,-1-1 0 0 0,1 0 0 0 0,0 0 0 0 0,0 1 0 0 0,0-1-1 0 0,0 0 1 0 0,0 0 0 0 0,1 0 0 0 0,-1 0 0 0 0,1 0 0 0 0,-1 0 0 0 0,1-1 0 0 0,0 1-1 0 0,-1 0 1 0 0,1-1 0 0 0,3 3 0 0 0,-1-2 26 0 0,0 0 0 0 0,0-1 0 0 0,0 1 0 0 0,0-1 0 0 0,1 0 0 0 0,-1 0-1 0 0,0 0 1 0 0,0-1 0 0 0,1 0 0 0 0,5 1 0 0 0,1-2 100 0 0,0 0 0 0 0,0-1 0 0 0,1 0 0 0 0,-1 0-1 0 0,0-1 1 0 0,0-1 0 0 0,15-6 0 0 0,-2-4 493 0 0,-1 0 1 0 0,0-2-1 0 0,-1-1 0 0 0,0 0 0 0 0,-2-1 1 0 0,0-2-1 0 0,-1 0 0 0 0,20-28 1 0 0,-31 37 36 0 0,-1-1 1 0 0,12-22-1 0 0,-18 30-506 0 0,1 1 0 0 0,0-1 1 0 0,-1 0-1 0 0,0 0 0 0 0,0 0 0 0 0,0 0 0 0 0,0 0 0 0 0,-1 0 0 0 0,1 0 0 0 0,-1 0 0 0 0,0 0 0 0 0,0-1 0 0 0,-2-7 0 0 0,2 12-62 0 0,0 0 1 0 0,0-1-1 0 0,0 1 0 0 0,0-1 0 0 0,0 1 0 0 0,0-1 1 0 0,0 1-1 0 0,0 0 0 0 0,0-1 0 0 0,-1 1 0 0 0,1-1 1 0 0,0 1-1 0 0,0 0 0 0 0,0-1 0 0 0,-1 1 0 0 0,1 0 1 0 0,0-1-1 0 0,0 1 0 0 0,-1 0 0 0 0,1-1 0 0 0,0 1 1 0 0,-1 0-1 0 0,1-1 0 0 0,0 1 0 0 0,-1 0 0 0 0,1 0 1 0 0,0 0-1 0 0,-1-1 0 0 0,1 1 0 0 0,-1 0 0 0 0,1 0 1 0 0,0 0-1 0 0,-1 0 0 0 0,1 0 0 0 0,-1 0 0 0 0,1 0 1 0 0,0 0-1 0 0,-1 0 0 0 0,1 0 0 0 0,-1 0 0 0 0,1 0 1 0 0,-1 0-1 0 0,1 0 0 0 0,0 0 0 0 0,-1 0 0 0 0,1 0 1 0 0,-1 0-1 0 0,1 1 0 0 0,0-1 0 0 0,-1 0 0 0 0,1 0 1 0 0,0 0-1 0 0,-1 1 0 0 0,1-1 0 0 0,0 0 0 0 0,-1 1 1 0 0,1-1-1 0 0,0 0 0 0 0,-1 1 0 0 0,1-1 0 0 0,0 0 1 0 0,-1 1-1 0 0,-12 25-240 0 0,6 23 67 0 0,2 1-1 0 0,2 90 0 0 0,3-105 95 0 0,0-1 20 0 0,-6 206-147 0 0,3-197 197 0 0,-3 1 0 0 0,-1-1 1 0 0,-19 60-1 0 0,24-96 19 0 0,0 0-1 0 0,-1-1 1 0 0,1 1 0 0 0,-2-1-1 0 0,1 0 1 0 0,-1 0-1 0 0,0 0 1 0 0,0 0-1 0 0,0-1 1 0 0,-1 1 0 0 0,0-1-1 0 0,0-1 1 0 0,-6 6-1 0 0,7-8 10 0 0,0 0 0 0 0,0 0-1 0 0,0 0 1 0 0,0 0-1 0 0,-1-1 1 0 0,1 1 0 0 0,0-1-1 0 0,-1 0 1 0 0,1-1 0 0 0,-1 1-1 0 0,1-1 1 0 0,-1 0 0 0 0,0 0-1 0 0,1 0 1 0 0,-1 0 0 0 0,1-1-1 0 0,-1 0 1 0 0,1 0-1 0 0,-1 0 1 0 0,1 0 0 0 0,-5-3-1 0 0,-6-3-181 0 0,0 0-1 0 0,0-1 0 0 0,1-1 1 0 0,0 0-1 0 0,1-1 1 0 0,0 0-1 0 0,0-1 0 0 0,-15-17 1 0 0,17 15-537 0 0,-1 0 0 0 0,2-1 0 0 0,0-1 0 0 0,1 0 0 0 0,0 0 0 0 0,1-1 0 0 0,-11-29 0 0 0,14 13-1966 0 0,7 18-2385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8.705"/>
    </inkml:context>
    <inkml:brush xml:id="br0">
      <inkml:brushProperty name="width" value="0.05" units="cm"/>
      <inkml:brushProperty name="height" value="0.05" units="cm"/>
      <inkml:brushProperty name="color" value="#E71224"/>
    </inkml:brush>
  </inkml:definitions>
  <inkml:trace contextRef="#ctx0" brushRef="#br0">1 458 9026 0 0,'0'0'13'0'0,"1"0"0"0"0,0 0 1 0 0,0 0-1 0 0,0 0 0 0 0,-1 0 1 0 0,1 0-1 0 0,0 0 0 0 0,0 0 0 0 0,0 0 1 0 0,-1 1-1 0 0,1-1 0 0 0,0 0 0 0 0,0 1 1 0 0,-1-1-1 0 0,1 0 0 0 0,0 1 0 0 0,-1-1 1 0 0,1 1-1 0 0,0-1 0 0 0,-1 1 1 0 0,1-1-1 0 0,-1 1 0 0 0,1 0 0 0 0,0-1 1 0 0,-1 1-1 0 0,0 0 0 0 0,1-1 0 0 0,-1 1 1 0 0,1 0-1 0 0,-1-1 0 0 0,0 1 0 0 0,0 0 1 0 0,1 0-1 0 0,-1 0 0 0 0,0 1 1 0 0,1-1-1 0 0,-1 1 1 0 0,1-1-1 0 0,-1 1 1 0 0,1-1 0 0 0,0 1-1 0 0,-1-1 1 0 0,1 1-1 0 0,0-1 1 0 0,0 1 0 0 0,0-1-1 0 0,0 0 1 0 0,1 0-1 0 0,1 2 1 0 0,-2-2 135 0 0,0-1-1 0 0,0 0 1 0 0,0 1 0 0 0,0-1-1 0 0,0 0 1 0 0,0 0 0 0 0,0 0-1 0 0,0 0 1 0 0,0 0-1 0 0,0 0 1 0 0,0 0 0 0 0,0 0-1 0 0,0 0 1 0 0,-1 0 0 0 0,1 0-1 0 0,0-1 1 0 0,0 1 0 0 0,0 0-1 0 0,0-1 1 0 0,0 1 0 0 0,0 0-1 0 0,0-1 1 0 0,0 0-1 0 0,0 1 1 0 0,-1-1 0 0 0,1 1-1 0 0,0-1 1 0 0,0 0 0 0 0,-1 1-1 0 0,1-1 1 0 0,-1 0 0 0 0,1 0-1 0 0,0 0 1 0 0,-1 0-1 0 0,0 0 1 0 0,2-1 0 0 0,20-40 1252 0 0,-19 36-1222 0 0,15-38 75 0 0,17-65 1 0 0,11-27-683 0 0,-40 120 426 0 0,2 1-1 0 0,0-1 1 0 0,1 1 0 0 0,0 1 0 0 0,1 0 0 0 0,12-14 0 0 0,-19 26-20 0 0,-1-1 0 0 0,1 1 1 0 0,-1-1-1 0 0,1 1 0 0 0,0 0 1 0 0,0 0-1 0 0,0 0 0 0 0,0 0 0 0 0,1 1 1 0 0,-1-1-1 0 0,0 1 0 0 0,1 0 1 0 0,5-2-1 0 0,-8 3 1 0 0,1 0 1 0 0,-1 0-1 0 0,1 1 1 0 0,-1-1-1 0 0,0 0 0 0 0,1 0 1 0 0,-1 1-1 0 0,0-1 0 0 0,1 1 1 0 0,-1-1-1 0 0,0 1 1 0 0,1 0-1 0 0,-1-1 0 0 0,0 1 1 0 0,0 0-1 0 0,0 0 0 0 0,0 0 1 0 0,0 0-1 0 0,0 0 0 0 0,0 0 1 0 0,0 0-1 0 0,0 0 1 0 0,0 0-1 0 0,-1 0 0 0 0,1 0 1 0 0,0 1-1 0 0,-1-1 0 0 0,1 0 1 0 0,-1 1-1 0 0,1-1 0 0 0,-1 0 1 0 0,0 1-1 0 0,1-1 1 0 0,-1 1-1 0 0,0-1 0 0 0,0 2 1 0 0,7 52-111 0 0,1 68 0 0 0,-6-75 124 0 0,1-1 0 0 0,14 66 0 0 0,-15-105 9 0 0,0 1 1 0 0,1 0-1 0 0,0-1 0 0 0,1 1 1 0 0,0-1-1 0 0,0 0 0 0 0,6 7 1 0 0,-9-13 66 0 0,0 0 0 0 0,0-1 0 0 0,1 1 0 0 0,-1-1-1 0 0,0 1 1 0 0,1-1 0 0 0,-1 0 0 0 0,1 1 0 0 0,-1-1 0 0 0,1 0 0 0 0,0 0 0 0 0,-1 0 0 0 0,1 0 0 0 0,0-1 0 0 0,0 1 0 0 0,0 0 0 0 0,-1-1 0 0 0,1 1 0 0 0,0-1-1 0 0,0 1 1 0 0,0-1 0 0 0,0 0 0 0 0,0 0 0 0 0,0 0 0 0 0,0 0 0 0 0,0 0 0 0 0,0-1 0 0 0,0 1 0 0 0,0 0 0 0 0,0-1 0 0 0,0 0 0 0 0,-1 1 0 0 0,1-1 0 0 0,0 0 0 0 0,0 0-1 0 0,-1 0 1 0 0,1 0 0 0 0,1-1 0 0 0,8-7 318 0 0,-1 1-1 0 0,-1-1 1 0 0,1-1 0 0 0,-1 1-1 0 0,-1-2 1 0 0,0 1 0 0 0,8-15-1 0 0,42-86 537 0 0,-35 63-910 0 0,-12 26-668 0 0,-1 0 1 0 0,9-31-1 0 0,-10 2-3348 0 0,-9 43 2537 0 0,0-1-1 0 0,0 0 1 0 0,-1 0 0 0 0,-1-8-1 0 0,-3-5-4723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4:41.031"/>
    </inkml:context>
    <inkml:brush xml:id="br0">
      <inkml:brushProperty name="width" value="0.05" units="cm"/>
      <inkml:brushProperty name="height" value="0.05" units="cm"/>
      <inkml:brushProperty name="color" value="#E71224"/>
    </inkml:brush>
  </inkml:definitions>
  <inkml:trace contextRef="#ctx0" brushRef="#br0">27 39 6169 0 0,'-1'-3'1153'0'0,"1"0"-809"0"0,0-1-184 0 0,0 2-88 0 0,-1-2-72 0 0,-1 1-32 0 0,0-1-40 0 0,-2 1 0 0 0,1 2-32 0 0,0-3-32 0 0,-1 1-112 0 0,2 1-545 0 0,-2-1-2351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2:49.949"/>
    </inkml:context>
    <inkml:brush xml:id="br0">
      <inkml:brushProperty name="width" value="0.05" units="cm"/>
      <inkml:brushProperty name="height" value="0.05" units="cm"/>
      <inkml:brushProperty name="color" value="#E71224"/>
    </inkml:brush>
  </inkml:definitions>
  <inkml:trace contextRef="#ctx0" brushRef="#br0">52 101 10186 0 0,'0'-10'737'0'0,"-1"0"-362"0"0,0 0 0 0 0,-1 1 1 0 0,-5-20-1 0 0,7 27-382 0 0,-1 1 0 0 0,1-1 0 0 0,-1 0 0 0 0,0 0 0 0 0,0 1-1 0 0,1-1 1 0 0,-1 1 0 0 0,0-1 0 0 0,-1 1 0 0 0,1-1 0 0 0,0 1 0 0 0,0-1 0 0 0,-1 1 0 0 0,1 0 0 0 0,-1 0 0 0 0,1 0 0 0 0,-1 0 0 0 0,1 0-1 0 0,-1 0 1 0 0,0 0 0 0 0,1 0 0 0 0,-1 1 0 0 0,0-1 0 0 0,0 1 0 0 0,1-1 0 0 0,-1 1 0 0 0,0 0 0 0 0,-2-1 0 0 0,4 1-65 0 0,4 3 39 0 0,-1-2 0 0 0,1 1 0 0 0,0 0 1 0 0,0-1-1 0 0,1 1 0 0 0,-1-1 1 0 0,0-1-1 0 0,7 2 0 0 0,4 1 1 0 0,38 10 112 0 0,0-3 0 0 0,0-2 0 0 0,1-2 0 0 0,89-2 0 0 0,-113-5 17 0 0,-1 2 0 0 0,55 9 1 0 0,-70-8-110 0 0,0 2 0 0 0,0-1 0 0 0,-1 2 0 0 0,0 0 1 0 0,0 0-1 0 0,0 1 0 0 0,0 1 0 0 0,12 9 0 0 0,-18-11-7 0 0,-1 1 0 0 0,1 1-1 0 0,-1-1 1 0 0,-1 1 0 0 0,1 0-1 0 0,-1 1 1 0 0,0-1 0 0 0,-1 1-1 0 0,0 0 1 0 0,0 0-1 0 0,0 0 1 0 0,-1 1 0 0 0,-1-1-1 0 0,1 1 1 0 0,-1 0 0 0 0,-1-1-1 0 0,1 16 1 0 0,0 13-53 0 0,-2 0 1 0 0,-10 72-1 0 0,5-62 47 0 0,-18 197 13 0 0,-30 284 608 0 0,-14 17-355 0 0,-43 431 184 0 0,50-126-527 0 0,30-570 229 0 0,-9 127 104 0 0,19-102 535 0 0,14-206-228 0 0,6 44 39 0 0,2-100-378 0 0,-1-1 1 0 0,-11 79-1 0 0,-15 6 725 0 0,24-124-947 0 0,0 1 0 0 0,0-1 0 0 0,-1 1-1 0 0,0-1 1 0 0,0 1 0 0 0,0-1 0 0 0,0 0 0 0 0,0 0-1 0 0,-1 0 1 0 0,1 0 0 0 0,-1 0 0 0 0,0-1 0 0 0,0 1-1 0 0,0-1 1 0 0,0 0 0 0 0,0 0 0 0 0,0 0 0 0 0,-1 0-1 0 0,1 0 1 0 0,-1-1 0 0 0,1 1 0 0 0,-8 1 0 0 0,-8 1-1493 0 0,0 0 0 0 0,0 0 0 0 0,-26 0 0 0 0,27-3-695 0 0,-5 1-3451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6.713"/>
    </inkml:context>
    <inkml:brush xml:id="br0">
      <inkml:brushProperty name="width" value="0.05" units="cm"/>
      <inkml:brushProperty name="height" value="0.05" units="cm"/>
      <inkml:brushProperty name="color" value="#E71224"/>
    </inkml:brush>
  </inkml:definitions>
  <inkml:trace contextRef="#ctx0" brushRef="#br0">677 52 4377 0 0,'-4'-6'377'0'0,"0"1"0"0"0,0-1 0 0 0,-1 0 0 0 0,0 1 0 0 0,0 0 0 0 0,0 0 0 0 0,-9-5 1 0 0,12 9-329 0 0,-1 0 0 0 0,1 1 1 0 0,-1-1-1 0 0,1 1 0 0 0,-1 0 1 0 0,1 0-1 0 0,-1 0 0 0 0,1 0 0 0 0,-1 0 1 0 0,1 0-1 0 0,-1 1 0 0 0,1-1 1 0 0,0 1-1 0 0,-1 0 0 0 0,1 0 1 0 0,-1 0-1 0 0,1 0 0 0 0,0 0 1 0 0,-3 2-1 0 0,-44 31 207 0 0,40-27-231 0 0,-3 4 13 0 0,-1-2 1 0 0,0 0 0 0 0,-1 0 0 0 0,0-1 0 0 0,0-1 0 0 0,-1 0-1 0 0,0-1 1 0 0,0-1 0 0 0,0 0 0 0 0,0-1 0 0 0,-1-1 0 0 0,0-1-1 0 0,0 0 1 0 0,0 0 0 0 0,0-2 0 0 0,-27-2 0 0 0,-57-13-401 0 0,65 9-158 0 0,-1 0 1 0 0,-37 1-1 0 0,102 12-944 0 0,-16-5-2720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7.191"/>
    </inkml:context>
    <inkml:brush xml:id="br0">
      <inkml:brushProperty name="width" value="0.05" units="cm"/>
      <inkml:brushProperty name="height" value="0.05" units="cm"/>
      <inkml:brushProperty name="color" value="#E71224"/>
    </inkml:brush>
  </inkml:definitions>
  <inkml:trace contextRef="#ctx0" brushRef="#br0">361 28 5233 0 0,'0'0'130'0'0,"0"0"0"0"0,1 0 0 0 0,-1-1 0 0 0,0 1 0 0 0,1 0 0 0 0,-1 0 0 0 0,0 0 0 0 0,1-1 0 0 0,-1 1 0 0 0,0 0 0 0 0,1-1 0 0 0,-1 1 0 0 0,0 0 0 0 0,0 0 0 0 0,1-1 0 0 0,-1 1 0 0 0,0-1 0 0 0,0 1 0 0 0,0 0 0 0 0,1-1 0 0 0,-1 1 0 0 0,0 0 0 0 0,0-1 0 0 0,0 1 0 0 0,0-1 0 0 0,0 1 0 0 0,0 0 0 0 0,0-1 0 0 0,0 1 0 0 0,0-1 0 0 0,0 1 0 0 0,0 0 0 0 0,0-1 0 0 0,0 1 0 0 0,0-1 0 0 0,0 1 0 0 0,-1 0 0 0 0,1-1 0 0 0,-20-4 533 0 0,18 5-619 0 0,-27-1 207 0 0,0 0 0 0 0,-57 8-1 0 0,-16 1-129 0 0,92-9-152 0 0,-1 1 0 0 0,1-1 1 0 0,0-1-1 0 0,-19-5 1 0 0,1-4-4162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7.673"/>
    </inkml:context>
    <inkml:brush xml:id="br0">
      <inkml:brushProperty name="width" value="0.05" units="cm"/>
      <inkml:brushProperty name="height" value="0.05" units="cm"/>
      <inkml:brushProperty name="color" value="#E71224"/>
    </inkml:brush>
  </inkml:definitions>
  <inkml:trace contextRef="#ctx0" brushRef="#br0">579 48 3641 0 0,'-7'-13'2149'0'0,"6"10"-1915"0"0,0 0 0 0 0,0 0-1 0 0,-1 0 1 0 0,1 1-1 0 0,-1-1 1 0 0,0 0 0 0 0,0 1-1 0 0,-3-4 1 0 0,3 5-164 0 0,1 0-1 0 0,-1 0 1 0 0,1 1 0 0 0,-1-1 0 0 0,0 0-1 0 0,1 1 1 0 0,-1-1 0 0 0,0 1-1 0 0,1 0 1 0 0,-1-1 0 0 0,0 1 0 0 0,0 0-1 0 0,1 0 1 0 0,-1 0 0 0 0,0 0-1 0 0,0 0 1 0 0,1 1 0 0 0,-1-1 0 0 0,-3 1-1 0 0,-30 10 109 0 0,1 0-1 0 0,-1 2 1 0 0,2 2 0 0 0,-50 29-1 0 0,63-33-182 0 0,-8 4-68 0 0,-1-1-1 0 0,-47 16 1 0 0,66-27-129 0 0,0 0 0 0 0,0-1 0 0 0,0 0 0 0 0,0-1 1 0 0,0 0-1 0 0,0 0 0 0 0,0-1 0 0 0,-1 0 0 0 0,1-1 0 0 0,0-1 0 0 0,0 1 0 0 0,-12-5 1 0 0,21 4-1408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8.028"/>
    </inkml:context>
    <inkml:brush xml:id="br0">
      <inkml:brushProperty name="width" value="0.05" units="cm"/>
      <inkml:brushProperty name="height" value="0.05" units="cm"/>
      <inkml:brushProperty name="color" value="#E71224"/>
    </inkml:brush>
  </inkml:definitions>
  <inkml:trace contextRef="#ctx0" brushRef="#br0">313 12 9146 0 0,'2'-5'1224'0'0,"-1"-2"-325"0"0,-14 12-1287 0 0,8-4 447 0 0,-29 14-233 0 0,23-10 151 0 0,1 0 0 0 0,-1 0 0 0 0,0-1 0 0 0,-1-1 0 0 0,1 0 1 0 0,0 0-1 0 0,-1-1 0 0 0,1-1 0 0 0,-1 0 0 0 0,-13-1 0 0 0,-2-3-1404 0 0,1-1-1 0 0,-29-9 1 0 0,37 8-3429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8.745"/>
    </inkml:context>
    <inkml:brush xml:id="br0">
      <inkml:brushProperty name="width" value="0.05" units="cm"/>
      <inkml:brushProperty name="height" value="0.05" units="cm"/>
      <inkml:brushProperty name="color" value="#E71224"/>
    </inkml:brush>
  </inkml:definitions>
  <inkml:trace contextRef="#ctx0" brushRef="#br0">660 9 5561 0 0,'17'-7'2304'0'0,"-14"6"-1263"0"0,-12 0-282 0 0,1 1-478 0 0,-44 3 7 0 0,1 2-1 0 0,-95 23 1 0 0,104-18-155 0 0,0-2 0 0 0,-1-1 0 0 0,0-2 0 0 0,-84-3 0 0 0,95-6-362 0 0,24 2-174 0 0,0 1 0 0 0,-1-1-1 0 0,1 2 1 0 0,-1-1 0 0 0,1 1 0 0 0,-1 0-1 0 0,-15 3 1 0 0,24-2 393 0 0,0-1-1 0 0,-1 0 1 0 0,1 0 0 0 0,0 0-1 0 0,0 0 1 0 0,0 0 0 0 0,0 0 0 0 0,0 1-1 0 0,0-1 1 0 0,0 0 0 0 0,0 0-1 0 0,0 0 1 0 0,0 0 0 0 0,0 0-1 0 0,-1 1 1 0 0,1-1 0 0 0,0 0-1 0 0,0 0 1 0 0,0 0 0 0 0,0 0-1 0 0,0 1 1 0 0,0-1 0 0 0,0 0-1 0 0,0 0 1 0 0,0 0 0 0 0,1 0-1 0 0,-1 0 1 0 0,0 1 0 0 0,0-1 0 0 0,0 0-1 0 0,0 0 1 0 0,0 0 0 0 0,0 0-1 0 0,0 0 1 0 0,0 1 0 0 0,0-1-1 0 0,0 0 1 0 0,0 0 0 0 0,1 0-1 0 0,-1 0 1 0 0,0 0 0 0 0,0 0-1 0 0,0 0 1 0 0,0 1 0 0 0,0-1-1 0 0,1 0 1 0 0,-1 0 0 0 0,0 0 0 0 0,0 0-1 0 0,0 0 1 0 0,8 6-1204 0 0,0-2-3449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09.162"/>
    </inkml:context>
    <inkml:brush xml:id="br0">
      <inkml:brushProperty name="width" value="0.05" units="cm"/>
      <inkml:brushProperty name="height" value="0.05" units="cm"/>
      <inkml:brushProperty name="color" value="#E71224"/>
    </inkml:brush>
  </inkml:definitions>
  <inkml:trace contextRef="#ctx0" brushRef="#br0">398 37 6865 0 0,'24'7'1572'0'0,"-18"-1"-528"0"0,-17-2-71 0 0,-16-2-935 0 0,0-1 1 0 0,-1-2-1 0 0,1-1 0 0 0,0-1 0 0 0,-47-11 1 0 0,61 11-158 0 0,-146-25-3802 0 0,124 22-1147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0.396"/>
    </inkml:context>
    <inkml:brush xml:id="br0">
      <inkml:brushProperty name="width" value="0.05" units="cm"/>
      <inkml:brushProperty name="height" value="0.05" units="cm"/>
      <inkml:brushProperty name="color" value="#E71224"/>
    </inkml:brush>
  </inkml:definitions>
  <inkml:trace contextRef="#ctx0" brushRef="#br0">15 95 1024 0 0,'-9'-13'4828'0'0,"4"3"-4296"0"0,16-1 105 0 0,-9 10-574 0 0,-1 0-1 0 0,0 1 0 0 0,0-1 1 0 0,0 0-1 0 0,0 0 0 0 0,0 0 1 0 0,0 0-1 0 0,0 0 0 0 0,0 0 0 0 0,0 0 1 0 0,0 0-1 0 0,0-1 0 0 0,-1 1 1 0 0,1 0-1 0 0,0 0 0 0 0,-1-1 1 0 0,1 1-1 0 0,-1 0 0 0 0,0-1 0 0 0,1 1 1 0 0,-1 0-1 0 0,0-1 0 0 0,0 1 1 0 0,0-1-1 0 0,0 1 0 0 0,0 0 0 0 0,0-1 1 0 0,0 1-1 0 0,0-1 0 0 0,-1 1 1 0 0,1 0-1 0 0,-1-1 0 0 0,1 1 1 0 0,-1 0-1 0 0,1-1 0 0 0,-1 1 0 0 0,0 0 1 0 0,1 0-1 0 0,-1 0 0 0 0,0 0 1 0 0,0-1-1 0 0,0 1 0 0 0,0 0 1 0 0,0 0-1 0 0,0 1 0 0 0,0-1 0 0 0,0 0 1 0 0,0 0-1 0 0,-1 0 0 0 0,1 1 1 0 0,-3-2-1 0 0,4 2-51 0 0,0 0 1 0 0,0 0-1 0 0,0 0 0 0 0,-1 0 1 0 0,1 0-1 0 0,0 0 0 0 0,0 0 1 0 0,0 0-1 0 0,0 0 1 0 0,-1 0-1 0 0,1 0 0 0 0,0 0 1 0 0,0 0-1 0 0,0 0 0 0 0,-1 0 1 0 0,1 0-1 0 0,0 0 0 0 0,0 0 1 0 0,0 0-1 0 0,0 0 1 0 0,-1 0-1 0 0,1 0 0 0 0,0 1 1 0 0,0-1-1 0 0,0 0 0 0 0,0 0 1 0 0,0 0-1 0 0,-1 0 0 0 0,1 0 1 0 0,0 0-1 0 0,0 1 1 0 0,0-1-1 0 0,0 0 0 0 0,0 0 1 0 0,0 0-1 0 0,0 0 0 0 0,0 1 1 0 0,0-1-1 0 0,-1 0 0 0 0,1 0 1 0 0,0 0-1 0 0,0 1 1 0 0,0 11 270 0 0,7 15 54 0 0,-7-25-278 0 0,15 41 556 0 0,23 47 0 0 0,-36-85-592 0 0,-1-2 2 0 0,1 0 0 0 0,-1 0 0 0 0,1-1-1 0 0,0 1 1 0 0,0 0 0 0 0,0-1 0 0 0,0 0 0 0 0,0 1 0 0 0,0-1-1 0 0,1 0 1 0 0,-1 0 0 0 0,1 0 0 0 0,0-1 0 0 0,-1 1 0 0 0,1-1 0 0 0,0 1-1 0 0,0-1 1 0 0,0 0 0 0 0,0 0 0 0 0,0 0 0 0 0,0-1 0 0 0,0 1-1 0 0,0-1 1 0 0,1 1 0 0 0,-1-1 0 0 0,0 0 0 0 0,0 0 0 0 0,0-1-1 0 0,4 0 1 0 0,-1 0-8 0 0,-1 0-1 0 0,1 0 1 0 0,0-1 0 0 0,-1 0-1 0 0,0 0 1 0 0,1 0-1 0 0,-1-1 1 0 0,0 1-1 0 0,0-1 1 0 0,0-1-1 0 0,-1 1 1 0 0,1-1 0 0 0,-1 0-1 0 0,0 0 1 0 0,6-6-1 0 0,-10 10-4 0 0,0-1 0 0 0,0 1 0 0 0,1 0 0 0 0,-1 0 0 0 0,0 0 0 0 0,0 0 0 0 0,0-1 1 0 0,1 1-1 0 0,-1 0 0 0 0,0 0 0 0 0,0-1 0 0 0,0 1 0 0 0,0 0 0 0 0,0 0 0 0 0,0 0 0 0 0,0-1 0 0 0,0 1 0 0 0,0 0 0 0 0,1-1 0 0 0,-1 1 0 0 0,0 0 0 0 0,0 0 0 0 0,0-1 0 0 0,0 1 0 0 0,-1 0 0 0 0,1 0 0 0 0,0-1 0 0 0,0 1 0 0 0,0 0 0 0 0,0 0 0 0 0,0-1 0 0 0,0 1 0 0 0,0 0 0 0 0,0 0 1 0 0,0 0-1 0 0,-1-1 0 0 0,1 1 0 0 0,0 0 0 0 0,-12-2 513 0 0,10 2-481 0 0,0 1-1 0 0,0-1 1 0 0,0 1 0 0 0,0-1-1 0 0,0 1 1 0 0,0 0-1 0 0,0 0 1 0 0,0 0-1 0 0,0 0 1 0 0,0 0-1 0 0,-3 2 1 0 0,-6 14-39 0 0,9-14-12 0 0,0 0 0 0 0,0 0 0 0 0,0 0 0 0 0,-1 0-1 0 0,1 0 1 0 0,-1 0 0 0 0,1-1 0 0 0,-1 1 0 0 0,-3 2 0 0 0,23 4-6220 0 0,-7-6 92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51.089"/>
    </inkml:context>
    <inkml:brush xml:id="br0">
      <inkml:brushProperty name="width" value="0.05" units="cm"/>
      <inkml:brushProperty name="height" value="0.05" units="cm"/>
      <inkml:brushProperty name="color" value="#E71224"/>
    </inkml:brush>
  </inkml:definitions>
  <inkml:trace contextRef="#ctx0" brushRef="#br0">2870 56 2857 0 0,'0'-2'255'0'0,"0"0"0"0"0,0 0 0 0 0,0 0 0 0 0,-1 0 0 0 0,1 0 0 0 0,0-1 1 0 0,-1 1-1 0 0,0 0 0 0 0,1 0 0 0 0,-1 0 0 0 0,0 0 0 0 0,0 1 0 0 0,0-1 1 0 0,0 0-1 0 0,0 0 0 0 0,-1 1 0 0 0,1-1 0 0 0,0 0 0 0 0,-1 1 0 0 0,1-1 1 0 0,-1 1-1 0 0,-2-2 0 0 0,0 1-141 0 0,0 0-1 0 0,0 1 1 0 0,0-1-1 0 0,0 1 1 0 0,0 0 0 0 0,0 0-1 0 0,0 0 1 0 0,-1 1 0 0 0,1-1-1 0 0,-7 1 1 0 0,-7 1-49 0 0,0 1-1 0 0,1 1 1 0 0,-1 0 0 0 0,-21 7-1 0 0,-31 10 305 0 0,0-4 0 0 0,-1-3 0 0 0,-100 5 1 0 0,-331 39-80 0 0,394-39-28 0 0,-1-5 1 0 0,0-4-1 0 0,0-6 0 0 0,-133-12 0 0 0,204 5-248 0 0,-267-22-34 0 0,206 22 84 0 0,-108 9 1 0 0,168-2 38 0 0,-1-3-1 0 0,1-1 1 0 0,0-2-1 0 0,-40-8 1 0 0,48 4-601 0 0,-52-17-1 0 0,59 15-1068 0 0,1-1 0 0 0,-35-21 0 0 0,46 24-752 0 0,4-1-3156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51.539"/>
    </inkml:context>
    <inkml:brush xml:id="br0">
      <inkml:brushProperty name="width" value="0.05" units="cm"/>
      <inkml:brushProperty name="height" value="0.05" units="cm"/>
      <inkml:brushProperty name="color" value="#E71224"/>
    </inkml:brush>
  </inkml:definitions>
  <inkml:trace contextRef="#ctx0" brushRef="#br0">1114 163 5713 0 0,'11'-1'653'0'0,"1"-1"0"0"0,-1 1 0 0 0,20 2 0 0 0,22-3-1626 0 0,-48 0 1040 0 0,-1 1 1 0 0,0-1-1 0 0,0 0 0 0 0,0 0 0 0 0,0 0 0 0 0,5-4 1 0 0,-7 5 233 0 0,0 0 0 0 0,0-1-1 0 0,-1 1 1 0 0,1 0 0 0 0,-1-1 0 0 0,1 1 0 0 0,-1-1 0 0 0,1 1 0 0 0,-1-1 0 0 0,0 1 0 0 0,0-1 0 0 0,0 0 0 0 0,0 0 0 0 0,0 0-1 0 0,1-3 1 0 0,-2 4-264 0 0,0 0 0 0 0,-1 0 0 0 0,1 0 0 0 0,-1 0 0 0 0,1 0-1 0 0,-1 0 1 0 0,1 0 0 0 0,-1 0 0 0 0,1 0 0 0 0,-1 1 0 0 0,0-1-1 0 0,0 0 1 0 0,1 0 0 0 0,-1 1 0 0 0,0-1 0 0 0,0 0 0 0 0,0 1 0 0 0,0-1-1 0 0,0 1 1 0 0,0-1 0 0 0,0 1 0 0 0,0 0 0 0 0,0-1 0 0 0,0 1-1 0 0,0 0 1 0 0,0 0 0 0 0,0-1 0 0 0,0 1 0 0 0,0 0 0 0 0,0 0-1 0 0,-2 1 1 0 0,-38-2-251 0 0,37 1 260 0 0,-149 13-150 0 0,-91 1 499 0 0,150-21-238 0 0,1-5 0 0 0,-139-35 0 0 0,42 7 44 0 0,152 34-451 0 0,-65-3 0 0 0,43 11-8989 0 0,50-1 4375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55.599"/>
    </inkml:context>
    <inkml:brush xml:id="br0">
      <inkml:brushProperty name="width" value="0.05" units="cm"/>
      <inkml:brushProperty name="height" value="0.05" units="cm"/>
      <inkml:brushProperty name="color" value="#E71224"/>
    </inkml:brush>
  </inkml:definitions>
  <inkml:trace contextRef="#ctx0" brushRef="#br0">607 145 6937 0 0,'-5'-2'4896'0'0,"-14"-4"-5927"0"0,13-1 1245 0 0,1 0 0 0 0,0 1-1 0 0,0-2 1 0 0,-5-8 0 0 0,8 12 18 0 0,0 0 0 0 0,0 0 0 0 0,0 0 0 0 0,-1 0 0 0 0,0 0 0 0 0,0 0 0 0 0,0 1 0 0 0,0 0 0 0 0,0-1 0 0 0,-1 1 0 0 0,1 0 0 0 0,-1 1 0 0 0,0-1 0 0 0,0 1 0 0 0,0-1 0 0 0,0 1 0 0 0,-8-2 0 0 0,-22-5-263 0 0,-1 2-1 0 0,0 2 0 0 0,0 1 0 0 0,0 2 1 0 0,0 1-1 0 0,0 2 0 0 0,-1 1 0 0 0,1 2 0 0 0,1 1 1 0 0,-1 2-1 0 0,-51 17 0 0 0,70-21-1802 0 0,19-12-913 0 0,24-18-2060 0 0,-22 23 4353 0 0,5-6-4378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4:44.929"/>
    </inkml:context>
    <inkml:brush xml:id="br0">
      <inkml:brushProperty name="width" value="0.05" units="cm"/>
      <inkml:brushProperty name="height" value="0.05" units="cm"/>
      <inkml:brushProperty name="color" value="#E71224"/>
    </inkml:brush>
  </inkml:definitions>
  <inkml:trace contextRef="#ctx0" brushRef="#br0">315 104 6921 0 0,'5'-16'361'0'0,"-3"10"-275"0"0,-1 1-1 0 0,0-1 1 0 0,1 0 0 0 0,-2 0 0 0 0,1-7-1 0 0,6-33 2927 0 0,-30 74-1563 0 0,6-10-1320 0 0,-2-2 0 0 0,0 0 0 0 0,0 0 0 0 0,-1-2 0 0 0,-1-1 0 0 0,-1 0 0 0 0,0-2 0 0 0,0 0 0 0 0,-1-2-1 0 0,0 0 1 0 0,-26 5 0 0 0,17-10 178 0 0,32-4-305 0 0,0 0 0 0 0,0 0 0 0 0,0 0 0 0 0,0 0 0 0 0,0 0 0 0 0,0 0 0 0 0,-1 0 0 0 0,1 0 0 0 0,0-1 0 0 0,0 1 0 0 0,0 0 0 0 0,0 0 0 0 0,0 0 1 0 0,0 0-1 0 0,0 0 0 0 0,-1 0 0 0 0,1 0 0 0 0,0 0 0 0 0,0 0 0 0 0,0 0 0 0 0,0 0 0 0 0,0-1 0 0 0,0 1 0 0 0,0 0 0 0 0,0 0 0 0 0,0 0 0 0 0,0 0 0 0 0,0 0 0 0 0,0 0 0 0 0,0 0 0 0 0,-1-1 0 0 0,1 1 0 0 0,0 0 0 0 0,0 0 0 0 0,0 0 0 0 0,0 0 0 0 0,0 0 0 0 0,0 0 0 0 0,0-1 0 0 0,0 1 0 0 0,0 0 0 0 0,1 0 1 0 0,-1 0-1 0 0,0 0 0 0 0,0 0 0 0 0,0 0 0 0 0,0-1 0 0 0,0 1 0 0 0,0 0 0 0 0,0 0 0 0 0,0 0 0 0 0,0 0 0 0 0,14-12-86 0 0,18-7-74 0 0,2 2 1 0 0,-1 2-1 0 0,49-16 1 0 0,-16 6 339 0 0,-27 8-75 0 0,-25 9-51 0 0,1 2 0 0 0,24-8 0 0 0,-46 26 272 0 0,2 0 1 0 0,-1 0 0 0 0,-3 15 0 0 0,-1 8-107 0 0,1 0 1 0 0,2 1-1 0 0,2 0 1 0 0,1 0-1 0 0,2 0 1 0 0,3 51-1 0 0,0-33-132 0 0,-2-41-451 0 0,1-1 0 0 0,0 1 0 0 0,1 0 0 0 0,0 0 0 0 0,1-1 0 0 0,1 1 0 0 0,0-1 0 0 0,6 16 0 0 0,-1-19-2333 0 0,-4-14 908 0 0,0-19-3460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59.963"/>
    </inkml:context>
    <inkml:brush xml:id="br0">
      <inkml:brushProperty name="width" value="0.05" units="cm"/>
      <inkml:brushProperty name="height" value="0.05" units="cm"/>
      <inkml:brushProperty name="color" value="#E71224"/>
    </inkml:brush>
  </inkml:definitions>
  <inkml:trace contextRef="#ctx0" brushRef="#br0">1 772 8554 0 0,'33'-37'6903'0'0,"-27"29"-6642"0"0,-1 1 0 0 0,0-1 0 0 0,-1 0 0 0 0,1 0 0 0 0,5-17 1 0 0,10-45-147 0 0,-4-1 1 0 0,-2-1-1 0 0,6-97 1 0 0,-4 25-214 0 0,-11 106 38 0 0,-3 15-36 0 0,2 0 0 0 0,9-37 0 0 0,-15 73-206 0 0,1 0 0 0 0,0 0 0 0 0,1 1 1 0 0,1-1-1 0 0,3 19 0 0 0,-2-10 118 0 0,3 38 91 0 0,2-1 1 0 0,3 1 0 0 0,3-2 0 0 0,2 0-1 0 0,33 79 1 0 0,-45-130 151 0 0,0 0-1 0 0,1 0 1 0 0,0 0 0 0 0,0-1 0 0 0,1 1-1 0 0,-1-1 1 0 0,1-1 0 0 0,1 1-1 0 0,-1-1 1 0 0,1 1 0 0 0,0-2-1 0 0,0 1 1 0 0,1-1 0 0 0,-1 0 0 0 0,8 4-1 0 0,-8-6 12 0 0,-1 0 1 0 0,1-1-1 0 0,0 1 0 0 0,-1-1 0 0 0,1 0 1 0 0,0-1-1 0 0,0 1 0 0 0,0-1 0 0 0,0 0 0 0 0,-1-1 1 0 0,1 1-1 0 0,0-1 0 0 0,0-1 0 0 0,-1 1 1 0 0,1-1-1 0 0,0 0 0 0 0,-1 0 0 0 0,0 0 0 0 0,1-1 1 0 0,6-4-1 0 0,-1-1 91 0 0,0 0 0 0 0,-1-1 0 0 0,0 0 0 0 0,0-1-1 0 0,-1 0 1 0 0,0 0 0 0 0,13-20 0 0 0,44-87 894 0 0,-59 103-977 0 0,51-116 136 0 0,-29 64-708 0 0,-18 48-742 0 0,-11 18 1101 0 0,0-1-1 0 0,0 1 1 0 0,1 0-1 0 0,-1 0 1 0 0,0-1-1 0 0,0 1 1 0 0,0 0-1 0 0,1 0 1 0 0,-1 0-1 0 0,0-1 1 0 0,0 1-1 0 0,1 0 1 0 0,-1 0-1 0 0,0 0 1 0 0,1 0-1 0 0,-1-1 1 0 0,0 1-1 0 0,0 0 1 0 0,1 0-1 0 0,-1 0 1 0 0,0 0-1 0 0,1 0 1 0 0,-1 0-1 0 0,0 0 1 0 0,1 0-1 0 0,-1 0 1 0 0,0 0-1 0 0,0 0 1 0 0,1 0-1 0 0,-1 0 1 0 0,0 0 0 0 0,1 0-1 0 0,-1 1 1 0 0,0-1-1 0 0,1 0 1 0 0,-1 0-1 0 0,0 0 1 0 0,0 0-1 0 0,1 0 1 0 0,-1 1-1 0 0,0-1 1 0 0,0 0-1 0 0,1 0 1 0 0,-1 0-1 0 0,0 1 1 0 0,0-1-1 0 0,0 0 1 0 0,0 0-1 0 0,1 1 1 0 0,-1-1-1 0 0,0 0 1 0 0,0 1-1 0 0,0-1 1 0 0,0 0-1 0 0,0 0 1 0 0,0 1-1 0 0,0-1 1 0 0,0 0-1 0 0,0 1 1 0 0,0-1-1 0 0,0 0 1 0 0,0 1-1 0 0,0-1 1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00.628"/>
    </inkml:context>
    <inkml:brush xml:id="br0">
      <inkml:brushProperty name="width" value="0.05" units="cm"/>
      <inkml:brushProperty name="height" value="0.05" units="cm"/>
      <inkml:brushProperty name="color" value="#E71224"/>
    </inkml:brush>
  </inkml:definitions>
  <inkml:trace contextRef="#ctx0" brushRef="#br0">0 362 13923 0 0,'9'-2'114'0'0,"0"0"0"0"0,0-1 0 0 0,-1 0 0 0 0,1 0 0 0 0,-1-1-1 0 0,0 0 1 0 0,0 0 0 0 0,0-1 0 0 0,0 0 0 0 0,-1-1 0 0 0,10-8 0 0 0,-4 4-22 0 0,0 0 0 0 0,1 0 0 0 0,1 2 1 0 0,-1 0-1 0 0,2 0 0 0 0,-1 1 0 0 0,1 1 0 0 0,0 1 0 0 0,0 0 1 0 0,0 1-1 0 0,1 1 0 0 0,-1 0 0 0 0,1 1 0 0 0,0 1 0 0 0,26 2 1 0 0,16 4-257 0 0,0 3 1 0 0,-1 3 0 0 0,65 20 0 0 0,90 16-723 0 0,-195-45 737 0 0,-3 1-130 0 0,1-1 0 0 0,-1 0 0 0 0,1-2 0 0 0,0 1 0 0 0,-1-2-1 0 0,1 0 1 0 0,28-6 0 0 0,-44 7 238 0 0,0 0 1 0 0,1 0-1 0 0,-1-1 0 0 0,1 1 1 0 0,-1 0-1 0 0,0 0 1 0 0,1 0-1 0 0,-1 0 0 0 0,0-1 1 0 0,1 1-1 0 0,-1 0 0 0 0,0 0 1 0 0,1-1-1 0 0,-1 1 0 0 0,0 0 1 0 0,0 0-1 0 0,1-1 0 0 0,-1 1 1 0 0,0 0-1 0 0,0-1 0 0 0,0 1 1 0 0,1 0-1 0 0,-1-1 0 0 0,0 1 1 0 0,0-1-1 0 0,0 1 0 0 0,0 0 1 0 0,0-1-1 0 0,0 1 1 0 0,0 0-1 0 0,0-1 0 0 0,0 1 1 0 0,0-1-1 0 0,0 1 0 0 0,0-1 1 0 0,-10-16-706 0 0,-23-12 220 0 0,29 26 423 0 0,-290-222-56 0 0,286 218 653 0 0,4 4-66 0 0,1-1 0 0 0,-1 1-1 0 0,1 1 1 0 0,-1-1 0 0 0,0 0-1 0 0,0 1 1 0 0,0 0 0 0 0,-1 0-1 0 0,-7-3 1 0 0,34 28 1798 0 0,10 7-2077 0 0,28 34 1 0 0,25 23-290 0 0,-74-77 85 0 0,1 0-1 0 0,0-1 1 0 0,1 0-1 0 0,0-1 1 0 0,25 11-1 0 0,-29-16-59 0 0,1-1-1 0 0,-1 1 1 0 0,1-2-1 0 0,0 0 0 0 0,0 0 1 0 0,0-1-1 0 0,-1 0 1 0 0,18-2-1 0 0,-14 1-55 0 0,0 0 0 0 0,0 1-1 0 0,0 0 1 0 0,21 4 0 0 0,-27-2 125 0 0,0-1 0 0 0,0 1 1 0 0,0 1-1 0 0,0-1 0 0 0,-1 1 1 0 0,1 0-1 0 0,-1 1 0 0 0,10 6 1 0 0,-14-8 11 0 0,0-1 0 0 0,0 1 0 0 0,-1 0 0 0 0,1 0 0 0 0,-1 0 0 0 0,0 0 0 0 0,1 0 0 0 0,-1 0 1 0 0,0 0-1 0 0,0 0 0 0 0,0 0 0 0 0,0 1 0 0 0,-1-1 0 0 0,1 0 0 0 0,-1 1 0 0 0,1-1 0 0 0,-1 0 0 0 0,0 1 1 0 0,0-1-1 0 0,0 0 0 0 0,0 1 0 0 0,0-1 0 0 0,0 1 0 0 0,-1-1 0 0 0,1 0 0 0 0,-1 1 0 0 0,0-1 0 0 0,0 0 0 0 0,-1 3 1 0 0,-3 8 99 0 0,-1 0 0 0 0,-1 0 0 0 0,0-1 0 0 0,-1 0 0 0 0,0 0 1 0 0,0-1-1 0 0,-1 0 0 0 0,-1-1 0 0 0,0 0 0 0 0,0 0 1 0 0,-22 14-1 0 0,15-13-16 0 0,-2-1 1 0 0,1-1-1 0 0,-1 0 1 0 0,0-1 0 0 0,-1-1-1 0 0,0-1 1 0 0,-28 5-1 0 0,27-7-165 0 0,-11 1-1012 0 0,1 2-1 0 0,-41 15 0 0 0,71-22 872 0 0,0 1 0 0 0,-1-1 0 0 0,1 1 0 0 0,0-1 0 0 0,0 1 0 0 0,0 0 0 0 0,0-1 0 0 0,0 1 0 0 0,-1 0 0 0 0,1 0 0 0 0,1 0 0 0 0,-1 0 0 0 0,0 0 0 0 0,0 0 0 0 0,0 0-1 0 0,-1 2 1 0 0,2 4-5021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01.212"/>
    </inkml:context>
    <inkml:brush xml:id="br0">
      <inkml:brushProperty name="width" value="0.05" units="cm"/>
      <inkml:brushProperty name="height" value="0.05" units="cm"/>
      <inkml:brushProperty name="color" value="#E71224"/>
    </inkml:brush>
  </inkml:definitions>
  <inkml:trace contextRef="#ctx0" brushRef="#br0">589 99 9754 0 0,'15'-8'2786'0'0,"23"-13"-517"0"0,-36 20-2225 0 0,-1 0 0 0 0,1 0 0 0 0,-1 0 0 0 0,1 0 0 0 0,-1-1 0 0 0,0 1 0 0 0,0 0 0 0 0,0 0 0 0 0,0-1 0 0 0,1 1 0 0 0,-2-1 1 0 0,1 1-1 0 0,0-1 0 0 0,0 1 0 0 0,0-1 0 0 0,-1 0 0 0 0,1 1 0 0 0,-1-1 0 0 0,1-2 0 0 0,-19 52-275 0 0,14-36 153 0 0,-1-1-1 0 0,0 1 0 0 0,-1-1 0 0 0,0 0 1 0 0,0 0-1 0 0,-1-1 0 0 0,-1 0 0 0 0,0 0 1 0 0,0-1-1 0 0,-1 0 0 0 0,0 0 0 0 0,-1-1 1 0 0,0 0-1 0 0,0-1 0 0 0,0 0 0 0 0,-1 0 1 0 0,0-1-1 0 0,-1-1 0 0 0,1 0 0 0 0,-15 4 1 0 0,8-3-266 0 0,-1-1-1 0 0,0 0 1 0 0,1-2 0 0 0,-1 0 0 0 0,-1-1 0 0 0,1-1-1 0 0,0-1 1 0 0,0-1 0 0 0,0 0 0 0 0,0-1 0 0 0,0-1 0 0 0,-29-9-1 0 0,29 5-16 0 0,2 0-1 0 0,-1-1 0 0 0,-27-17 0 0 0,38 21 504 0 0,0-1-1 0 0,0 0 1 0 0,1 0-1 0 0,0-1 1 0 0,0 1-1 0 0,0-1 1 0 0,0-1-1 0 0,1 1 1 0 0,0-1-1 0 0,1 0 1 0 0,-5-8-1 0 0,8 13 9 0 0,1-1 0 0 0,-1 1 0 0 0,0 0 0 0 0,1-1 0 0 0,-1 1-1 0 0,1-1 1 0 0,0 1 0 0 0,-1-1 0 0 0,1 1 0 0 0,0-1 0 0 0,1 1 0 0 0,-1-1 0 0 0,0 1 0 0 0,1-1-1 0 0,0 1 1 0 0,-1 0 0 0 0,1-1 0 0 0,0 1 0 0 0,0 0 0 0 0,0 0 0 0 0,0-1 0 0 0,1 1 0 0 0,-1 0 0 0 0,1 0-1 0 0,-1 0 1 0 0,1 1 0 0 0,0-1 0 0 0,0 0 0 0 0,-1 0 0 0 0,1 1 0 0 0,0-1 0 0 0,0 1 0 0 0,1 0-1 0 0,-1 0 1 0 0,4-2 0 0 0,2-1-50 0 0,0 1-1 0 0,0 0 1 0 0,1 0 0 0 0,-1 0-1 0 0,0 1 1 0 0,1 1-1 0 0,0-1 1 0 0,-1 2-1 0 0,10-1 1 0 0,-4 2-112 0 0,-1 0-1 0 0,0 1 1 0 0,0 1 0 0 0,0 0-1 0 0,0 1 1 0 0,0 0-1 0 0,-1 1 1 0 0,0 0 0 0 0,0 1-1 0 0,20 13 1 0 0,-2 3-136 0 0,-1 2 0 0 0,38 38 0 0 0,13 13 124 0 0,-52-52 49 0 0,1-1-1 0 0,0-1 1 0 0,2-2 0 0 0,37 18-1 0 0,-55-31 120 0 0,0 0-1 0 0,0-1 1 0 0,1-1-1 0 0,0 0 1 0 0,0-1-1 0 0,0 0 1 0 0,0-1-1 0 0,1-1 1 0 0,-1 0-1 0 0,0-1 1 0 0,1 0-1 0 0,-1-1 1 0 0,19-4-1 0 0,-25 3-2 0 0,1-1-1 0 0,-1 0 1 0 0,0 0-1 0 0,0-1 1 0 0,0 0 0 0 0,-1 0-1 0 0,1-1 1 0 0,-1 0-1 0 0,0 0 1 0 0,0-1-1 0 0,-1 0 1 0 0,0 0-1 0 0,0 0 1 0 0,0-1-1 0 0,-1 0 1 0 0,1 0-1 0 0,6-13 1 0 0,-8 11-187 0 0,0 1 0 0 0,-1-1 0 0 0,0 0 0 0 0,0 0 0 0 0,-1 0 0 0 0,0 0 0 0 0,-1 0 0 0 0,0-1 0 0 0,0 1 0 0 0,-1-1 0 0 0,0 1 0 0 0,-1 0 0 0 0,0-1 0 0 0,0 1-1 0 0,-1 0 1 0 0,-3-11 0 0 0,-3-3-1241 0 0,-22-41 0 0 0,-1 9-3459 0 0,12 23-2374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07.081"/>
    </inkml:context>
    <inkml:brush xml:id="br0">
      <inkml:brushProperty name="width" value="0.05" units="cm"/>
      <inkml:brushProperty name="height" value="0.05" units="cm"/>
      <inkml:brushProperty name="color" value="#E71224"/>
    </inkml:brush>
  </inkml:definitions>
  <inkml:trace contextRef="#ctx0" brushRef="#br0">1299 230 8 0 0,'1'0'168'0'0,"-1"-1"1"0"0,0 1-1 0 0,1-1 1 0 0,-1 1-1 0 0,0-1 0 0 0,1 1 1 0 0,-1-1-1 0 0,0 1 1 0 0,0-1-1 0 0,1 0 1 0 0,-1 1-1 0 0,0-1 0 0 0,0 1 1 0 0,0-1-1 0 0,0 0 1 0 0,0 1-1 0 0,0-1 0 0 0,0 1 1 0 0,0-1-1 0 0,0 0 1 0 0,0 1-1 0 0,0-1 0 0 0,0 0 1 0 0,-1 0-1 0 0,-13 3 3213 0 0,-3 2-3070 0 0,-34 2 408 0 0,0-1 1 0 0,-1-3-1 0 0,-99-9 1 0 0,-155-39-164 0 0,240 34-133 0 0,-261-64 406 0 0,294 65-715 0 0,-44-20 0 0 0,52 19-704 0 0,-1 2 1 0 0,0 0 0 0 0,-37-7-1 0 0,62 17 447 0 0,1-1 1 0 0,-1 1-1 0 0,1 0 0 0 0,-1 0 0 0 0,0 0 1 0 0,1 0-1 0 0,-1 0 0 0 0,0 0 0 0 0,1 0 1 0 0,-1 0-1 0 0,0 0 0 0 0,1 0 0 0 0,-1 0 1 0 0,0 0-1 0 0,1 0 0 0 0,-1 0 0 0 0,1 1 1 0 0,-1-1-1 0 0,0 0 0 0 0,1 1 0 0 0,-1-1 1 0 0,1 0-1 0 0,-1 1 0 0 0,0 0 0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07.538"/>
    </inkml:context>
    <inkml:brush xml:id="br0">
      <inkml:brushProperty name="width" value="0.05" units="cm"/>
      <inkml:brushProperty name="height" value="0.05" units="cm"/>
      <inkml:brushProperty name="color" value="#E71224"/>
    </inkml:brush>
  </inkml:definitions>
  <inkml:trace contextRef="#ctx0" brushRef="#br0">415 149 5689 0 0,'6'-1'715'0'0,"0"-1"0"0"0,0-1-1 0 0,-1 1 1 0 0,1-1 0 0 0,-1 0 0 0 0,9-6-1 0 0,-13 9-664 0 0,-1-1-1 0 0,1 1 1 0 0,0-1-1 0 0,0 1 1 0 0,0-1-1 0 0,-1 1 1 0 0,1-1-1 0 0,0 0 1 0 0,-1 0-1 0 0,1 1 1 0 0,0-1-1 0 0,-1 0 1 0 0,1 0-1 0 0,-1 1 1 0 0,1-1-1 0 0,-1 0 1 0 0,0 0-1 0 0,1 0 0 0 0,-1 0 1 0 0,0 0-1 0 0,0 0 1 0 0,1 0-1 0 0,-1 0 1 0 0,0 0-1 0 0,0 0 1 0 0,0 0-1 0 0,0 0 1 0 0,0 0-1 0 0,-1 1 1 0 0,1-1-1 0 0,0 0 1 0 0,0 0-1 0 0,0 0 1 0 0,-1 0-1 0 0,1 0 1 0 0,-1 0-1 0 0,1 0 1 0 0,0 0-1 0 0,-1 1 1 0 0,0-1-1 0 0,1 0 1 0 0,-1 0-1 0 0,1 1 1 0 0,-1-1-1 0 0,0 0 1 0 0,0 1-1 0 0,1-1 1 0 0,-1 1-1 0 0,0-1 1 0 0,0 1-1 0 0,-1-1 0 0 0,-8-4-36 0 0,0 1 0 0 0,-1 0-1 0 0,1 0 1 0 0,-1 1 0 0 0,1 1-1 0 0,-22-2 1 0 0,1-2 4 0 0,-55-15-173 0 0,-20-5-264 0 0,91 24 356 0 0,0 0 1 0 0,0 0 0 0 0,0 2 0 0 0,0 0 0 0 0,-15 2 0 0 0,28-2-176 0 0,0 0 0 0 0,0 0 0 0 0,0 0-1 0 0,0 0 1 0 0,0 1 0 0 0,0-1 0 0 0,0 1 0 0 0,1-1 0 0 0,-1 1 0 0 0,0 0 0 0 0,0 0 0 0 0,1 0-1 0 0,-1 0 1 0 0,0 0 0 0 0,1 0 0 0 0,-1 0 0 0 0,1 1 0 0 0,-1-1 0 0 0,1 0 0 0 0,0 1-1 0 0,0-1 1 0 0,-2 3 0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3.324"/>
    </inkml:context>
    <inkml:brush xml:id="br0">
      <inkml:brushProperty name="width" value="0.05" units="cm"/>
      <inkml:brushProperty name="height" value="0.05" units="cm"/>
      <inkml:brushProperty name="color" value="#E71224"/>
    </inkml:brush>
  </inkml:definitions>
  <inkml:trace contextRef="#ctx0" brushRef="#br0">265 13 6249 0 0,'0'0'143'0'0,"0"0"1"0"0,0 0-1 0 0,1 0 0 0 0,-1-1 0 0 0,1 1 716 0 0,-1-1-716 0 0,0 1 0 0 0,0 0 0 0 0,0 0 0 0 0,0 0 1 0 0,0-1-1 0 0,1 1 0 0 0,-1 0 0 0 0,0 0 0 0 0,0 0 0 0 0,0-1 0 0 0,0 1 1 0 0,0 0-1 0 0,0 0 0 0 0,0 0 0 0 0,0-1 0 0 0,0 1 0 0 0,0 0 0 0 0,0 0 1 0 0,0 0-1 0 0,0-1 0 0 0,0 1 0 0 0,0 0 0 0 0,0 0 0 0 0,0-1 0 0 0,0 1 1 0 0,-1 0-1 0 0,1 0 0 0 0,0 0 0 0 0,0-1 0 0 0,-1 1 716 0 0,1-1-716 0 0,0 1 0 0 0,0 0 0 0 0,-1 0 1 0 0,-15-3 1221 0 0,-19 5-1906 0 0,30 1 534 0 0,0 0 0 0 0,0 0 0 0 0,0 0 1 0 0,0 0-1 0 0,0 1 0 0 0,1-1 0 0 0,-1 1 1 0 0,1 1-1 0 0,0-1 0 0 0,1 0 0 0 0,-1 1 1 0 0,1 0-1 0 0,-1 0 0 0 0,-1 5 0 0 0,-17 20-47 0 0,-1-2-334 0 0,-32 50 0 0 0,47-66-477 0 0,2 0-1 0 0,0 1 1 0 0,0-1-1 0 0,1 2 1 0 0,1-1 0 0 0,0 0-1 0 0,-3 20 1 0 0,6-23-4174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3.744"/>
    </inkml:context>
    <inkml:brush xml:id="br0">
      <inkml:brushProperty name="width" value="0.05" units="cm"/>
      <inkml:brushProperty name="height" value="0.05" units="cm"/>
      <inkml:brushProperty name="color" value="#E71224"/>
    </inkml:brush>
  </inkml:definitions>
  <inkml:trace contextRef="#ctx0" brushRef="#br0">0 13 10210 0 0,'2'-1'329'0'0,"-1"0"0"0"0,0 0 0 0 0,1-1 0 0 0,-1 1 0 0 0,1 0 0 0 0,-1 0 0 0 0,1 1 0 0 0,-1-1 0 0 0,1 0 0 0 0,0 0 0 0 0,-1 1 0 0 0,1-1 0 0 0,0 1 0 0 0,-1 0 0 0 0,4-1 0 0 0,-4 2-326 0 0,0 0 1 0 0,0 0-1 0 0,1 0 1 0 0,-1 0-1 0 0,0 0 0 0 0,0 0 1 0 0,-1 0-1 0 0,1 0 1 0 0,0 0-1 0 0,0 0 0 0 0,-1 1 1 0 0,1-1-1 0 0,0 0 1 0 0,-1 0-1 0 0,1 1 0 0 0,-1-1 1 0 0,1 3-1 0 0,34 69-37 0 0,-10-26-14 0 0,49 93-1958 0 0,-19-49-4890 0 0,-35-60 905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4.748"/>
    </inkml:context>
    <inkml:brush xml:id="br0">
      <inkml:brushProperty name="width" value="0.05" units="cm"/>
      <inkml:brushProperty name="height" value="0.05" units="cm"/>
      <inkml:brushProperty name="color" value="#E71224"/>
    </inkml:brush>
  </inkml:definitions>
  <inkml:trace contextRef="#ctx0" brushRef="#br0">222 12 5713 0 0,'0'0'95'0'0,"0"-1"0"0"0,0 1 0 0 0,0-1 0 0 0,0 1 0 0 0,0-1 0 0 0,0 1 0 0 0,0-1 0 0 0,0 1 0 0 0,0-1-1 0 0,0 1 1 0 0,0 0 0 0 0,1-1 0 0 0,-1 1 0 0 0,0-1 0 0 0,0 1 0 0 0,1 0 0 0 0,-1-1 0 0 0,0 1 0 0 0,0-1 0 0 0,1 1 0 0 0,-1 0 0 0 0,0-1-1 0 0,1 1 1 0 0,-1 0 0 0 0,1 0 0 0 0,-1-1 0 0 0,0 1 0 0 0,1 0 0 0 0,-1 0 0 0 0,1 0 0 0 0,-1 0 0 0 0,1-1 0 0 0,-1 1 0 0 0,1 0 0 0 0,-1 0-1 0 0,0 0 1 0 0,1 0 0 0 0,-1 0 0 0 0,1 0 0 0 0,-1 0 0 0 0,1 0 0 0 0,-1 0 0 0 0,1 0 0 0 0,-1 0 0 0 0,1 1 0 0 0,-1-1 0 0 0,0 0 0 0 0,1 0-1 0 0,-1 0 1 0 0,1 0 0 0 0,-1 1 0 0 0,1-1 0 0 0,-1 0 0 0 0,0 1 0 0 0,1-1 0 0 0,-1 0 0 0 0,0 1 0 0 0,1-1 0 0 0,-1 0 0 0 0,0 1 0 0 0,0-1-1 0 0,1 1 1 0 0,0 1-74 0 0,1 0-1 0 0,-1 0 1 0 0,0 0-1 0 0,0 0 1 0 0,0 0-1 0 0,0 0 1 0 0,0 0-1 0 0,-1 0 1 0 0,1 0-1 0 0,-1 0 1 0 0,1 0-1 0 0,-1 5 1 0 0,-1 2-4 0 0,0 0 0 0 0,-1 0 0 0 0,0-1 0 0 0,-1 1 0 0 0,1 0 0 0 0,-2-1 0 0 0,1 0 0 0 0,-1 0 0 0 0,-1 0 1 0 0,1 0-1 0 0,-10 11 0 0 0,-3 0 40 0 0,0-1 0 0 0,-35 28 0 0 0,27-26-76 0 0,-24 27 1 0 0,12 1-244 0 0,26-26-2840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5.157"/>
    </inkml:context>
    <inkml:brush xml:id="br0">
      <inkml:brushProperty name="width" value="0.05" units="cm"/>
      <inkml:brushProperty name="height" value="0.05" units="cm"/>
      <inkml:brushProperty name="color" value="#E71224"/>
    </inkml:brush>
  </inkml:definitions>
  <inkml:trace contextRef="#ctx0" brushRef="#br0">1 6 13835 0 0,'0'0'58'0'0,"1"-1"0"0"0,0 0-1 0 0,0 1 1 0 0,0-1 0 0 0,0 1 0 0 0,0-1 0 0 0,0 1 0 0 0,0 0-1 0 0,0-1 1 0 0,0 1 0 0 0,0 0 0 0 0,0-1 0 0 0,0 1 0 0 0,0 0-1 0 0,0 0 1 0 0,0 0 0 0 0,0 0 0 0 0,0 0 0 0 0,0 0 0 0 0,0 0-1 0 0,0 1 1 0 0,0-1 0 0 0,0 0 0 0 0,0 0 0 0 0,0 1 0 0 0,0-1-1 0 0,0 1 1 0 0,0-1 0 0 0,-1 1 0 0 0,1-1 0 0 0,0 1 0 0 0,0 0-1 0 0,0-1 1 0 0,-1 1 0 0 0,2 1 0 0 0,0 1-161 0 0,-1 1 1 0 0,0 0-1 0 0,1-1 0 0 0,-1 1 0 0 0,-1 0 1 0 0,1 0-1 0 0,0 7 0 0 0,2 9 25 0 0,1-5-34 0 0,0-1 1 0 0,1 0 0 0 0,0 0 0 0 0,1 0 0 0 0,1-1 0 0 0,0 0 0 0 0,1 0 0 0 0,18 21 0 0 0,8 6-74 0 0,48 42 0 0 0,-7-8-1781 0 0,-28-19-2011 0 0,-32-36-1519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5.575"/>
    </inkml:context>
    <inkml:brush xml:id="br0">
      <inkml:brushProperty name="width" value="0.05" units="cm"/>
      <inkml:brushProperty name="height" value="0.05" units="cm"/>
      <inkml:brushProperty name="color" value="#E71224"/>
    </inkml:brush>
  </inkml:definitions>
  <inkml:trace contextRef="#ctx0" brushRef="#br0">329 8 4873 0 0,'1'-1'261'0'0,"0"0"1"0"0,0 1-1 0 0,0-1 0 0 0,-1 0 1 0 0,1 1-1 0 0,0-1 0 0 0,0 1 1 0 0,0-1-1 0 0,0 1 1 0 0,0-1-1 0 0,0 1 0 0 0,0 0 1 0 0,0 0-1 0 0,0-1 0 0 0,1 1 1 0 0,-1 0-1 0 0,0 0 0 0 0,0 0 1 0 0,0 0-1 0 0,0 0 0 0 0,0 0 1 0 0,0 1-1 0 0,2-1 0 0 0,-2 1-220 0 0,-1-1 0 0 0,1 0 0 0 0,-1 1 0 0 0,1-1 0 0 0,-1 0 0 0 0,0 1 0 0 0,1-1 1 0 0,-1 1-1 0 0,0-1 0 0 0,1 1 0 0 0,-1-1 0 0 0,0 1 0 0 0,1-1 0 0 0,-1 1 0 0 0,0-1 0 0 0,0 1 0 0 0,0-1 0 0 0,0 1 0 0 0,1 0 0 0 0,-1-1 0 0 0,0 1 0 0 0,0-1 0 0 0,0 1 0 0 0,0-1 0 0 0,0 1 0 0 0,0 0 0 0 0,0-1 0 0 0,-1 1 0 0 0,1-1 0 0 0,0 1 0 0 0,0-1 0 0 0,0 1 0 0 0,0 0 0 0 0,-1-1 0 0 0,1 1 0 0 0,0-1 0 0 0,-1 1 0 0 0,1-1 0 0 0,0 0 0 0 0,-1 1 0 0 0,1-1 0 0 0,-1 1 0 0 0,1-1 0 0 0,0 0 0 0 0,-2 1 0 0 0,-25 30 569 0 0,-55 47-1 0 0,-1 1-669 0 0,66-61-379 0 0,-1 0 1 0 0,-30 22-1 0 0,39-34-772 0 0,-1 1 1 0 0,0-2 0 0 0,0 1-1 0 0,-17 5 1 0 0,13-7-4253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4:45.404"/>
    </inkml:context>
    <inkml:brush xml:id="br0">
      <inkml:brushProperty name="width" value="0.05" units="cm"/>
      <inkml:brushProperty name="height" value="0.05" units="cm"/>
      <inkml:brushProperty name="color" value="#E71224"/>
    </inkml:brush>
  </inkml:definitions>
  <inkml:trace contextRef="#ctx0" brushRef="#br0">351 1 1656 0 0,'0'1'224'0'0,"0"1"0"0"0,0-1 0 0 0,0 1-1 0 0,1-1 1 0 0,-1 0 0 0 0,1 1 0 0 0,-1-1-1 0 0,1 1 1 0 0,-1-1 0 0 0,1 0 0 0 0,0 1 0 0 0,-1-1-1 0 0,1 0 1 0 0,0 0 0 0 0,0 0 0 0 0,0 1-1 0 0,0-1 1 0 0,0 0 0 0 0,0 0 0 0 0,0 0-1 0 0,1-1 1 0 0,-1 1 0 0 0,0 0 0 0 0,0 0-1 0 0,1-1 1 0 0,-1 1 0 0 0,0 0 0 0 0,1-1-1 0 0,-1 0 1 0 0,1 1 0 0 0,-1-1 0 0 0,1 0 0 0 0,-1 0-1 0 0,1 1 1 0 0,-1-1 0 0 0,0 0 0 0 0,1-1-1 0 0,-1 1 1 0 0,1 0 0 0 0,1-1 0 0 0,5 1 150 0 0,-1-1-1 0 0,1-1 1 0 0,-1 1 0 0 0,0-1 0 0 0,0-1 0 0 0,11-4 0 0 0,-18 7-352 0 0,1 0 0 0 0,-1 0 0 0 0,0-1 0 0 0,0 1 0 0 0,0 0 0 0 0,0 0 0 0 0,0 0 0 0 0,0 0 0 0 0,0 0-1 0 0,0 0 1 0 0,1 0 0 0 0,-1 0 0 0 0,0 0 0 0 0,0-1 0 0 0,0 1 0 0 0,0 0 0 0 0,0 0 0 0 0,0 0 0 0 0,1 0 0 0 0,-1 0 0 0 0,0 0 0 0 0,0 0-1 0 0,0 0 1 0 0,0 0 0 0 0,0 0 0 0 0,0 0 0 0 0,1 0 0 0 0,-1 0 0 0 0,0 0 0 0 0,0 0 0 0 0,0 0 0 0 0,0 0 0 0 0,0 0 0 0 0,0 0 0 0 0,1 1-1 0 0,-1-1 1 0 0,0 0 0 0 0,0 0 0 0 0,0 0 0 0 0,0 0 0 0 0,0 0 0 0 0,0 0 0 0 0,0 0 0 0 0,1 0 0 0 0,-1 0 0 0 0,0 1 0 0 0,0-1 0 0 0,0 0-1 0 0,0 0 1 0 0,0 0 0 0 0,0 0 0 0 0,0 0 0 0 0,0 0 0 0 0,0 0 0 0 0,0 1 0 0 0,0-1 0 0 0,0 0 0 0 0,0 0 0 0 0,0 0 0 0 0,-4 12 428 0 0,-15 12 470 0 0,13-21-772 0 0,0 0 0 0 0,0-1-1 0 0,-1 1 1 0 0,1-2 0 0 0,0 1-1 0 0,-1-1 1 0 0,0 0 0 0 0,1 0 0 0 0,-1 0-1 0 0,-8-1 1 0 0,-73-9-172 0 0,55 5 183 0 0,-206-28-48 0 0,350 37-1079 0 0,47 16 847 0 0,217 33-1501 0 0,-372-53 1183 0 0,1 0 0 0 0,-1 0 0 0 0,0 0 0 0 0,1-1 0 0 0,-1 0 0 0 0,0 0 1 0 0,1 0-1 0 0,-1 0 0 0 0,0 0 0 0 0,1-1 0 0 0,-1 1 0 0 0,0-1 0 0 0,0 0 0 0 0,1 0 0 0 0,-1 0 0 0 0,3-2 0 0 0,1-3-5209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5.982"/>
    </inkml:context>
    <inkml:brush xml:id="br0">
      <inkml:brushProperty name="width" value="0.05" units="cm"/>
      <inkml:brushProperty name="height" value="0.05" units="cm"/>
      <inkml:brushProperty name="color" value="#E71224"/>
    </inkml:brush>
  </inkml:definitions>
  <inkml:trace contextRef="#ctx0" brushRef="#br0">1 32 11867 0 0,'13'-13'4397'0'0,"8"-5"-3475"0"0,-22 19-955 0 0,1 0-1 0 0,-1 0 0 0 0,1 0 0 0 0,0 0 0 0 0,-1 0 0 0 0,1 0 0 0 0,0 0 1 0 0,0 0-1 0 0,0 0 0 0 0,0 0 0 0 0,0 0 0 0 0,0 0 0 0 0,0 0 1 0 0,0 0-1 0 0,0 1 0 0 0,0-1 0 0 0,0 0 0 0 0,1 0 0 0 0,-1 0 1 0 0,1 1-1 0 0,9 25-217 0 0,3-4-18 0 0,1-1-1 0 0,2 0 1 0 0,0-2 0 0 0,24 26 0 0 0,84 70-2377 0 0,-114-107 2330 0 0,37 31-2008 0 0,5 2-3644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2.189"/>
    </inkml:context>
    <inkml:brush xml:id="br0">
      <inkml:brushProperty name="width" value="0.05" units="cm"/>
      <inkml:brushProperty name="height" value="0.05" units="cm"/>
      <inkml:brushProperty name="color" value="#E71224"/>
    </inkml:brush>
  </inkml:definitions>
  <inkml:trace contextRef="#ctx0" brushRef="#br0">4 13 8 0 0,'-2'-5'0'0'0,"1"-2"0"0"0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2.596"/>
    </inkml:context>
    <inkml:brush xml:id="br0">
      <inkml:brushProperty name="width" value="0.05" units="cm"/>
      <inkml:brushProperty name="height" value="0.05" units="cm"/>
      <inkml:brushProperty name="color" value="#E71224"/>
    </inkml:brush>
  </inkml:definitions>
  <inkml:trace contextRef="#ctx0" brushRef="#br0">268 33 6345 0 0,'1'-3'930'0'0,"0"1"-748"0"0,-1 1 0 0 0,0-1 0 0 0,0 1 0 0 0,1 0 0 0 0,-1-1 0 0 0,1 1 0 0 0,-1-1 0 0 0,1 1 0 0 0,0 0 0 0 0,-1 0-1 0 0,1-1 1 0 0,0 1 0 0 0,0 0 0 0 0,0 0 0 0 0,0 0 0 0 0,0 0 0 0 0,0 0 0 0 0,0 0 0 0 0,0 0 0 0 0,1 0 0 0 0,-1 0 0 0 0,0 1-1 0 0,0-1 1 0 0,1 0 0 0 0,1 0 0 0 0,-3 1-47 0 0,-1 4 50 0 0,1-1 0 0 0,0 1 0 0 0,0-1 0 0 0,0 1 0 0 0,1-1 0 0 0,-1 1 0 0 0,2 3 0 0 0,0 12-66 0 0,-2-7-101 0 0,0-1 0 0 0,0 1 0 0 0,-1 0 0 0 0,-1 0 0 0 0,0-1 0 0 0,-1 1 0 0 0,0-1 0 0 0,-1 1 0 0 0,0-1 0 0 0,0 0 0 0 0,-1-1 0 0 0,-1 1 0 0 0,0-1 0 0 0,0 0 0 0 0,-1 0 0 0 0,0-1 0 0 0,-1 0-1 0 0,0 0 1 0 0,-1-1 0 0 0,1 0 0 0 0,-1 0 0 0 0,-13 7 0 0 0,-24 13-131 0 0,26-17 43 0 0,1 1-1 0 0,-23 17 1 0 0,38-25-63 0 0,0-1 0 0 0,0 1 1 0 0,1 0-1 0 0,-1-1 0 0 0,1 2 1 0 0,0-1-1 0 0,0 0 0 0 0,0 1 0 0 0,0-1 1 0 0,1 1-1 0 0,0 0 0 0 0,0 0 1 0 0,0 0-1 0 0,-1 9 0 0 0,2-12-61 0 0,1 0 0 0 0,0 0 0 0 0,0 0-1 0 0,1-1 1 0 0,-1 1 0 0 0,0 0 0 0 0,0 0 0 0 0,1 0 0 0 0,0 0-1 0 0,-1-1 1 0 0,1 1 0 0 0,0 0 0 0 0,0 0 0 0 0,0-1-1 0 0,0 1 1 0 0,0-1 0 0 0,0 1 0 0 0,0-1 0 0 0,0 1-1 0 0,1-1 1 0 0,-1 0 0 0 0,2 2 0 0 0,4 0-4921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3"/>
    </inkml:context>
    <inkml:brush xml:id="br0">
      <inkml:brushProperty name="width" value="0.05" units="cm"/>
      <inkml:brushProperty name="height" value="0.05" units="cm"/>
      <inkml:brushProperty name="color" value="#E71224"/>
    </inkml:brush>
  </inkml:definitions>
  <inkml:trace contextRef="#ctx0" brushRef="#br0">1 12 12187 0 0,'6'-12'1633'0'0,"1"14"-1028"0"0,9 21-933 0 0,-4-5 339 0 0,0-9-5 0 0,1 0-1 0 0,0-1 1 0 0,1 0 0 0 0,0-1-1 0 0,28 10 1 0 0,13 7 46 0 0,-27-8-311 0 0,-1 2 1 0 0,0 0-1 0 0,41 39 1 0 0,23 17-5040 0 0,-67-57-139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3.452"/>
    </inkml:context>
    <inkml:brush xml:id="br0">
      <inkml:brushProperty name="width" value="0.05" units="cm"/>
      <inkml:brushProperty name="height" value="0.05" units="cm"/>
      <inkml:brushProperty name="color" value="#E71224"/>
    </inkml:brush>
  </inkml:definitions>
  <inkml:trace contextRef="#ctx0" brushRef="#br0">324 95 3073 0 0,'1'-1'298'0'0,"-1"0"0"0"0,1-1 1 0 0,-1 1-1 0 0,1-1 1 0 0,-1 1-1 0 0,0 0 0 0 0,1-1 1 0 0,-1 1-1 0 0,0-1 0 0 0,0 1 1 0 0,0-1-1 0 0,0 1 0 0 0,0-1 1 0 0,-1-2-1 0 0,0 1-227 0 0,-1-1 0 0 0,1 1-1 0 0,-1 0 1 0 0,0 0 0 0 0,0 0 0 0 0,0 0 0 0 0,0 0-1 0 0,-3-3 1 0 0,3 4 66 0 0,0 0 0 0 0,0 0 0 0 0,0 0 0 0 0,1 0 0 0 0,-1-1 0 0 0,0 1 0 0 0,1-1 0 0 0,0 1-1 0 0,0-1 1 0 0,0 0 0 0 0,0 0 0 0 0,0 1 0 0 0,-1-7 411 0 0,-10 38 1395 0 0,3-8-1931 0 0,-1 0 0 0 0,0-1 0 0 0,-2-1 0 0 0,-1 0 0 0 0,0 0-1 0 0,-1-2 1 0 0,-22 23 0 0 0,17-19-41 0 0,0 1-1 0 0,2 0 1 0 0,-29 49-1 0 0,28-26 54 0 0,15-35-536 0 0,0-1 0 0 0,-1 1-1 0 0,-1-1 1 0 0,0 0 0 0 0,-10 15-1 0 0,12-21-571 0 0</inkml:trace>
  <inkml:trace contextRef="#ctx0" brushRef="#br0" timeOffset="1">64 89 8682 0 0,'3'-1'242'0'0,"0"1"1"0"0,-1-1-1 0 0,1 1 1 0 0,0 0-1 0 0,-1 0 1 0 0,1 1-1 0 0,0-1 1 0 0,0 0-1 0 0,-1 1 1 0 0,1 0-1 0 0,-1-1 0 0 0,1 1 1 0 0,-1 0-1 0 0,1 0 1 0 0,-1 1-1 0 0,1-1 1 0 0,3 3-1 0 0,1 2-366 0 0,1 1-1 0 0,-1 0 0 0 0,10 13 0 0 0,-12-14 74 0 0,0 0-1 0 0,0 0 1 0 0,1 0-1 0 0,0-1 1 0 0,0 1-1 0 0,9 4 1 0 0,-14-9 47 0 0,8 3-112 0 0,1 1 0 0 0,-1 0 0 0 0,0 1 0 0 0,-1 0 0 0 0,1 0 0 0 0,-1 1 0 0 0,0 0 1 0 0,-1 1-1 0 0,10 12 0 0 0,20 25-3448 0 0,-23-28-1648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3.921"/>
    </inkml:context>
    <inkml:brush xml:id="br0">
      <inkml:brushProperty name="width" value="0.05" units="cm"/>
      <inkml:brushProperty name="height" value="0.05" units="cm"/>
      <inkml:brushProperty name="color" value="#E71224"/>
    </inkml:brush>
  </inkml:definitions>
  <inkml:trace contextRef="#ctx0" brushRef="#br0">116 1 5817 0 0,'3'1'358'0'0,"0"1"0"0"0,-1 0-1 0 0,1 0 1 0 0,0 0-1 0 0,-1 1 1 0 0,0-1 0 0 0,1 1-1 0 0,-1-1 1 0 0,3 6 0 0 0,-4-7-328 0 0,-1 0 1 0 0,1 0-1 0 0,0 0 1 0 0,-1 0-1 0 0,1 0 1 0 0,-1 0-1 0 0,1 0 1 0 0,-1 0 0 0 0,0 1-1 0 0,1-1 1 0 0,-1 0-1 0 0,0 0 1 0 0,0 0-1 0 0,0 1 1 0 0,0-1-1 0 0,0 0 1 0 0,0 0 0 0 0,0 1-1 0 0,0-1 1 0 0,-1 0-1 0 0,1 0 1 0 0,0 0-1 0 0,-1 0 1 0 0,1 1 0 0 0,-1-1-1 0 0,1 0 1 0 0,-1 0-1 0 0,1 0 1 0 0,-1 0-1 0 0,-1 1 1 0 0,1-1 41 0 0,0 0 1 0 0,-1 0-1 0 0,1 0 1 0 0,0-1-1 0 0,-1 1 1 0 0,1 0-1 0 0,0-1 1 0 0,-1 1-1 0 0,1-1 1 0 0,-1 0-1 0 0,1 1 1 0 0,-1-1-1 0 0,1 0 1 0 0,-1 0-1 0 0,1 0 1 0 0,-1 0-1 0 0,-1 0 1 0 0,2 0-46 0 0,-1 0 0 0 0,1-1 1 0 0,0 1-1 0 0,-1 0 1 0 0,1 1-1 0 0,0-1 1 0 0,-1 0-1 0 0,1 0 1 0 0,0 0-1 0 0,-1 1 0 0 0,1-1 1 0 0,0 1-1 0 0,-1-1 1 0 0,1 1-1 0 0,0-1 1 0 0,0 1-1 0 0,0 0 0 0 0,0 0 1 0 0,-1-1-1 0 0,1 1 1 0 0,0 0-1 0 0,0 0 1 0 0,1 0-1 0 0,-1 0 1 0 0,0 0-1 0 0,0 1 0 0 0,0-1 1 0 0,0 1-1 0 0,-12 30-222 0 0,2 0 1 0 0,0 0-1 0 0,-10 62 0 0 0,2-7-3815 0 0,15-72 552 0 0,1-2-728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4.309"/>
    </inkml:context>
    <inkml:brush xml:id="br0">
      <inkml:brushProperty name="width" value="0.05" units="cm"/>
      <inkml:brushProperty name="height" value="0.05" units="cm"/>
      <inkml:brushProperty name="color" value="#E71224"/>
    </inkml:brush>
  </inkml:definitions>
  <inkml:trace contextRef="#ctx0" brushRef="#br0">0 13 11843 0 0,'1'0'89'0'0,"-1"-1"0"0"0,1 0 0 0 0,-1 0 1 0 0,1 0-1 0 0,-1 1 0 0 0,1-1 1 0 0,-1 0-1 0 0,1 1 0 0 0,-1-1 0 0 0,1 0 1 0 0,0 1-1 0 0,-1-1 0 0 0,1 1 0 0 0,0-1 1 0 0,0 1-1 0 0,0-1 0 0 0,-1 1 1 0 0,1 0-1 0 0,0-1 0 0 0,0 1 0 0 0,0 0 1 0 0,0 0-1 0 0,-1-1 0 0 0,1 1 1 0 0,0 0-1 0 0,0 0 0 0 0,1 0 0 0 0,0 1-120 0 0,-1 0 0 0 0,1 0-1 0 0,-1 1 1 0 0,0-1-1 0 0,1 0 1 0 0,-1 1-1 0 0,0-1 1 0 0,0 1-1 0 0,0-1 1 0 0,2 4-1 0 0,9 11 86 0 0,18 17-418 0 0,63 53 1 0 0,-36-35-648 0 0,25 23-2016 0 0,-35-34-1649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1.910"/>
    </inkml:context>
    <inkml:brush xml:id="br0">
      <inkml:brushProperty name="width" value="0.05" units="cm"/>
      <inkml:brushProperty name="height" value="0.05" units="cm"/>
      <inkml:brushProperty name="color" value="#E71224"/>
    </inkml:brush>
  </inkml:definitions>
  <inkml:trace contextRef="#ctx0" brushRef="#br0">365 233 8 0 0,'1'-7'526'0'0,"0"-1"0"0"0,-1 0 0 0 0,0 0 0 0 0,-1 0 0 0 0,1 1 0 0 0,-2-1 0 0 0,1 0 0 0 0,-1 0 0 0 0,0 1 0 0 0,0 0 0 0 0,-1-1-1 0 0,-7-11 1 0 0,-8-26 1346 0 0,17 17 773 0 0,1 26-2410 0 0,0-1 1 0 0,0 0-1 0 0,0 0 1 0 0,0 1 0 0 0,0-1-1 0 0,0 0 1 0 0,-1 0-1 0 0,0 1 1 0 0,0-4 0 0 0,-4 8-186 0 0,1 1 1 0 0,-1 0 0 0 0,1 0 0 0 0,0 1 0 0 0,-5 4 0 0 0,-23 23 148 0 0,2 3-1 0 0,-31 43 1 0 0,-28 32-48 0 0,88-108-146 0 0,-34 31 157 0 0,34-30-159 0 0,-1-1 1 0 0,1 0-1 0 0,-1 1 1 0 0,0-1-1 0 0,0 0 0 0 0,0 0 1 0 0,0 0-1 0 0,0 0 1 0 0,0 0-1 0 0,0-1 1 0 0,0 1-1 0 0,0 0 0 0 0,0-1 1 0 0,0 0-1 0 0,0 1 1 0 0,0-1-1 0 0,0 0 0 0 0,-4 0 1 0 0,5-1-17 0 0,1 1 0 0 0,0-1 0 0 0,0 1 1 0 0,-1-1-1 0 0,1 1 0 0 0,0 0 0 0 0,0-1 0 0 0,0 1 1 0 0,0-1-1 0 0,0 1 0 0 0,0-1 0 0 0,0 1 0 0 0,0-1 1 0 0,0 1-1 0 0,0-1 0 0 0,0 1 0 0 0,0-1 0 0 0,0 1 0 0 0,0-1 1 0 0,0 1-1 0 0,0-1 0 0 0,0 1 0 0 0,0 0 0 0 0,1-1 1 0 0,-1 1-1 0 0,0-1 0 0 0,0 1 0 0 0,1 0 0 0 0,-1-1 1 0 0,0 1-1 0 0,1-1 0 0 0,-1 1 0 0 0,1-1 0 0 0,12-18-525 0 0,-11 17 388 0 0,2-4-63 0 0,14-18-1111 0 0,-2 1 1 0 0,-1-2 0 0 0,21-48-1 0 0,-33 65 1269 0 0,0 1 0 0 0,-1-1-1 0 0,0 0 1 0 0,-1 0 0 0 0,1 0-1 0 0,-2 0 1 0 0,1 0-1 0 0,-1-9 1 0 0,-1 12 295 0 0,0 0 0 0 0,0 0 0 0 0,0 0-1 0 0,0 1 1 0 0,-1-1 0 0 0,1 0 0 0 0,-1 1 0 0 0,-1-1 0 0 0,1 1-1 0 0,-1 0 1 0 0,1 0 0 0 0,-1 0 0 0 0,0 0 0 0 0,-6-5-1 0 0,25 28 290 0 0,-1 1-1 0 0,-2 0 0 0 0,0 1 1 0 0,-1 1-1 0 0,-1 0 0 0 0,11 34 1 0 0,-11-29-1033 0 0,0 0 0 0 0,2 0 1 0 0,1-2-1 0 0,1 1 0 0 0,30 37 1 0 0,9-15-3505 0 0,-33-31-986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2.527"/>
    </inkml:context>
    <inkml:brush xml:id="br0">
      <inkml:brushProperty name="width" value="0.05" units="cm"/>
      <inkml:brushProperty name="height" value="0.05" units="cm"/>
      <inkml:brushProperty name="color" value="#E71224"/>
    </inkml:brush>
  </inkml:definitions>
  <inkml:trace contextRef="#ctx0" brushRef="#br0">426 94 3377 0 0,'-3'-7'5665'0'0,"-12"-2"-4234"0"0,-20-10-2151 0 0,30 17 1173 0 0,-97-55 270 0 0,104 59-533 0 0,1-1 1 0 0,-1 1-1 0 0,1 0 1 0 0,-1-1-1 0 0,1 1 0 0 0,-1 0 1 0 0,0 1-1 0 0,0-1 1 0 0,0 0-1 0 0,0 0 1 0 0,0 1-1 0 0,-1-1 0 0 0,1 1 1 0 0,-1 0-1 0 0,0-1 1 0 0,1 1-1 0 0,0 6 0 0 0,0-3-111 0 0,-1 1 0 0 0,-1-1 0 0 0,1 1-1 0 0,-1 0 1 0 0,0-1 0 0 0,0 1-1 0 0,-3 12 1 0 0,-2 3-150 0 0,-1 0-1 0 0,-1-1 1 0 0,-19 41-1 0 0,14-41 48 0 0,-1-1-1 0 0,-1 0 0 0 0,-1-1 0 0 0,0 0 0 0 0,-2-1 1 0 0,0-1-1 0 0,-22 17 0 0 0,-17 20 73 0 0,48-46-251 0 0,5-5 109 0 0,-1 1 0 0 0,1 0 0 0 0,-1-1 0 0 0,0 0 0 0 0,-7 5 0 0 0,10-8-255 0 0,0 1 0 0 0,-1-1 0 0 0,1 1-1 0 0,0-1 1 0 0,-1 1 0 0 0,1-1 0 0 0,-1 0 0 0 0,1 1 0 0 0,-1-1-1 0 0,1 0 1 0 0,0 0 0 0 0,-1 0 0 0 0,1 0 0 0 0,-1-1 0 0 0,-1 1-1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22.906"/>
    </inkml:context>
    <inkml:brush xml:id="br0">
      <inkml:brushProperty name="width" value="0.05" units="cm"/>
      <inkml:brushProperty name="height" value="0.05" units="cm"/>
      <inkml:brushProperty name="color" value="#E71224"/>
    </inkml:brush>
  </inkml:definitions>
  <inkml:trace contextRef="#ctx0" brushRef="#br0">1 12 14603 0 0,'1'-2'147'0'0,"1"1"0"0"0,0 0-1 0 0,0 0 1 0 0,-1 0 0 0 0,1 0 0 0 0,0 0-1 0 0,0 0 1 0 0,0 0 0 0 0,0 1-1 0 0,0-1 1 0 0,1 1 0 0 0,-1-1 0 0 0,0 1-1 0 0,0 0 1 0 0,0 0 0 0 0,0 0 0 0 0,0 0-1 0 0,0 0 1 0 0,1 1 0 0 0,3 0-1 0 0,-3 1-194 0 0,0 1-1 0 0,0-1 0 0 0,0 1 0 0 0,0 0 0 0 0,0-1 1 0 0,-1 1-1 0 0,1 1 0 0 0,-1-1 0 0 0,0 0 0 0 0,3 6 1 0 0,15 22-584 0 0,0-1-1 0 0,50 53 1 0 0,-55-67-379 0 0,2-1 0 0 0,0 0 1 0 0,0-1-1 0 0,2-1 0 0 0,-1-1 0 0 0,23 10 0 0 0,-21-12-3819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00.632"/>
    </inkml:context>
    <inkml:brush xml:id="br0">
      <inkml:brushProperty name="width" value="0.05" units="cm"/>
      <inkml:brushProperty name="height" value="0.05" units="cm"/>
      <inkml:brushProperty name="color" value="#E71224"/>
    </inkml:brush>
  </inkml:definitions>
  <inkml:trace contextRef="#ctx0" brushRef="#br0">0 27 4057 0 0,'0'-4'1264'0'0,"1"-1"-832"0"0,-1 0-216 0 0,0-1-160 0 0,0 2-96 0 0,-1 2-336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1.387"/>
    </inkml:context>
    <inkml:brush xml:id="br0">
      <inkml:brushProperty name="width" value="0.05" units="cm"/>
      <inkml:brushProperty name="height" value="0.05" units="cm"/>
      <inkml:brushProperty name="color" value="#E71224"/>
    </inkml:brush>
  </inkml:definitions>
  <inkml:trace contextRef="#ctx0" brushRef="#br0">228 57 5913 0 0,'-8'-18'2753'0'0,"8"15"-2683"0"0,-1 1 0 0 0,0-1 0 0 0,0 1 0 0 0,0-1 0 0 0,-1 1 0 0 0,1 0 0 0 0,-1-1 0 0 0,1 1-1 0 0,-1 0 1 0 0,0 0 0 0 0,0 0 0 0 0,-4-3 0 0 0,0 0 2165 0 0,6 5-2175 0 0,1 1-1 0 0,-1 0 0 0 0,0 0 0 0 0,1 0 1 0 0,-1-1-1 0 0,0 1 0 0 0,0 0 0 0 0,0 0 1 0 0,0 0-1 0 0,1 0 0 0 0,-1 0 0 0 0,-1 0 1 0 0,1-1-1 0 0,0 1 0 0 0,0 0 0 0 0,0 0 1 0 0,0 0-1 0 0,0 0 0 0 0,-1 0 0 0 0,1-1 1 0 0,0 1-1 0 0,-1 0 0 0 0,1 0 0 0 0,-1 0 1 0 0,0 1-1 0 0,-53 61-9 0 0,39-47-68 0 0,0 1 0 0 0,-22 33 0 0 0,27-32-42 0 0,0 0 0 0 0,1 0 0 0 0,2 1 0 0 0,0 0 0 0 0,0 0 0 0 0,2 0 0 0 0,-5 33 0 0 0,8-32-1203 0 0,1 0 0 0 0,1 0 1 0 0,0 0-1 0 0,6 31 0 0 0,-4-39-3818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31.804"/>
    </inkml:context>
    <inkml:brush xml:id="br0">
      <inkml:brushProperty name="width" value="0.05" units="cm"/>
      <inkml:brushProperty name="height" value="0.05" units="cm"/>
      <inkml:brushProperty name="color" value="#E71224"/>
    </inkml:brush>
  </inkml:definitions>
  <inkml:trace contextRef="#ctx0" brushRef="#br0">7 40 11154 0 0,'8'-11'1519'0'0,"-8"10"-1474"0"0,1 0-1 0 0,0 0 0 0 0,-1 1 0 0 0,1-1 1 0 0,-1 0-1 0 0,1 0 0 0 0,-1 0 1 0 0,1 1-1 0 0,-1-1 0 0 0,0 0 1 0 0,1 0-1 0 0,-1 0 0 0 0,0 0 0 0 0,0 0 1 0 0,0 0-1 0 0,1 0 0 0 0,-1-1 1 0 0,-1 1-55 0 0,0 0 1 0 0,0 0 0 0 0,0 0 0 0 0,-1 0-1 0 0,1 1 1 0 0,0-1 0 0 0,0 0 0 0 0,0 0-1 0 0,-1 1 1 0 0,1-1 0 0 0,0 1 0 0 0,-1-1 0 0 0,1 1-1 0 0,0-1 1 0 0,-2 1 0 0 0,49 34 600 0 0,-21-15-610 0 0,-1 1 1 0 0,-1 1 0 0 0,27 32-1 0 0,56 79-1244 0 0,-14-16-6724 0 0,-67-87 3405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47.702"/>
    </inkml:context>
    <inkml:brush xml:id="br0">
      <inkml:brushProperty name="width" value="0.05" units="cm"/>
      <inkml:brushProperty name="height" value="0.05" units="cm"/>
      <inkml:brushProperty name="color" value="#E71224"/>
    </inkml:brush>
  </inkml:definitions>
  <inkml:trace contextRef="#ctx0" brushRef="#br0">197 35 4481 0 0,'-28'-19'4059'0'0,"23"16"-3930"0"0,0 1-1 0 0,0 0 0 0 0,0 0 1 0 0,0 1-1 0 0,0-1 0 0 0,0 1 1 0 0,-1 0-1 0 0,1 0 0 0 0,-1 1 1 0 0,1 0-1 0 0,0 0 0 0 0,-1 0 1 0 0,-9 2-1 0 0,13-1-56 0 0,1 1 1 0 0,-1 0-1 0 0,1 0 1 0 0,0 1-1 0 0,0-1 1 0 0,0 0-1 0 0,0 0 1 0 0,0 0-1 0 0,0 1 1 0 0,1-1-1 0 0,-1 0 1 0 0,1 1-1 0 0,-1-1 1 0 0,1 4-1 0 0,-5 15 183 0 0,-14 23-144 0 0,-26 53-1579 0 0,45-97 1383 0 0,-1 0-1 0 0,1 0 1 0 0,0 0-1 0 0,0 1 1 0 0,0-1 0 0 0,-1 0-1 0 0,1 0 1 0 0,0 0-1 0 0,0 1 1 0 0,0-1-1 0 0,0 0 1 0 0,0 0-1 0 0,0 1 1 0 0,0-1 0 0 0,-1 0-1 0 0,1 0 1 0 0,0 1-1 0 0,0-1 1 0 0,0 0-1 0 0,0 1 1 0 0,0-1-1 0 0,0 0 1 0 0,0 0 0 0 0,0 1-1 0 0,0-1 1 0 0,0 0-1 0 0,0 0 1 0 0,1 1-1 0 0,-1-1 1 0 0,0 0 0 0 0,0 0-1 0 0,0 1 1 0 0,0-1-1 0 0,0 0 1 0 0,0 0-1 0 0,1 1 1 0 0,-1-1-1 0 0,0 0 1 0 0,0 0 0 0 0,0 0-1 0 0,1 0 1 0 0,-1 1-1 0 0,0-1 1 0 0,0 0-1 0 0,0 0 1 0 0,1 0-1 0 0,-1 0 1 0 0,0 0 0 0 0,0 1-1 0 0,1-1 1 0 0,-1 0-1 0 0,0 0 1 0 0,0 0-1 0 0,1 0 1 0 0,-1 0-1 0 0,0 0 1 0 0,1 0 0 0 0,-1 0-1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48.095"/>
    </inkml:context>
    <inkml:brush xml:id="br0">
      <inkml:brushProperty name="width" value="0.05" units="cm"/>
      <inkml:brushProperty name="height" value="0.05" units="cm"/>
      <inkml:brushProperty name="color" value="#E71224"/>
    </inkml:brush>
  </inkml:definitions>
  <inkml:trace contextRef="#ctx0" brushRef="#br0">5 24 4617 0 0,'-2'-11'3749'0'0,"0"-2"-1964"0"0,2 21-1380 0 0,0-4-366 0 0,1 0 1 0 0,0 0 0 0 0,0 0-1 0 0,0 0 1 0 0,1-1-1 0 0,-1 1 1 0 0,1 0 0 0 0,0-1-1 0 0,0 1 1 0 0,4 5 0 0 0,28 31 209 0 0,67 65 9 0 0,-57-61-4830 0 0,-39-38 3417 0 0,4 2-4425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48.532"/>
    </inkml:context>
    <inkml:brush xml:id="br0">
      <inkml:brushProperty name="width" value="0.05" units="cm"/>
      <inkml:brushProperty name="height" value="0.05" units="cm"/>
      <inkml:brushProperty name="color" value="#E71224"/>
    </inkml:brush>
  </inkml:definitions>
  <inkml:trace contextRef="#ctx0" brushRef="#br0">204 25 7434 0 0,'9'-7'2612'0'0,"6"-7"-1276"0"0,-12 10-772 0 0,-5 5 394 0 0,-3 2-933 0 0,0 1 1 0 0,1 0-1 0 0,0 0 0 0 0,0 0 0 0 0,0 0 1 0 0,0 1-1 0 0,1-1 0 0 0,-1 1 1 0 0,1 0-1 0 0,-2 6 0 0 0,-25 58-42 0 0,20-41 23 0 0,6-19-4 0 0,-1 1 1 0 0,1 0 0 0 0,-2-1-1 0 0,1 0 1 0 0,-1 0 0 0 0,-12 14-1 0 0,16-22-111 0 0,0 1-1 0 0,1 0 0 0 0,-1-1 0 0 0,0 0 0 0 0,1 1 0 0 0,-1-1 0 0 0,0 0 0 0 0,0 0 0 0 0,0 0 1 0 0,0 0-1 0 0,0 0 0 0 0,0-1 0 0 0,-1 1 0 0 0,1-1 0 0 0,0 1 0 0 0,0-1 0 0 0,0 0 0 0 0,-1 1 1 0 0,1-1-1 0 0,0 0 0 0 0,0-1 0 0 0,0 1 0 0 0,-1 0 0 0 0,1-1 0 0 0,0 1 0 0 0,0-1 0 0 0,0 0 1 0 0,0 1-1 0 0,0-1 0 0 0,0 0 0 0 0,0-1 0 0 0,0 1 0 0 0,0 0 0 0 0,0 0 0 0 0,1-1 0 0 0,-1 1 1 0 0,0-1-1 0 0,1 1 0 0 0,-3-4 0 0 0,-3-3-1819 0 0,0-3-3216 0 0</inkml:trace>
  <inkml:trace contextRef="#ctx0" brushRef="#br0" timeOffset="1">9 12 5337 0 0,'31'-5'6694'0'0,"-6"9"-4672"0"0,-19-1-2018 0 0,1 0-1 0 0,-1 0 0 0 0,0 1 0 0 0,0 0 1 0 0,-1 0-1 0 0,6 5 0 0 0,10 7-35 0 0,0-2 1 0 0,1-1-1 0 0,1-1 0 0 0,0 0 0 0 0,0-2 0 0 0,1 0 0 0 0,37 8 1 0 0,-33-15-1185 0 0,-10-7-2883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3:48.952"/>
    </inkml:context>
    <inkml:brush xml:id="br0">
      <inkml:brushProperty name="width" value="0.05" units="cm"/>
      <inkml:brushProperty name="height" value="0.05" units="cm"/>
      <inkml:brushProperty name="color" value="#E71224"/>
    </inkml:brush>
  </inkml:definitions>
  <inkml:trace contextRef="#ctx0" brushRef="#br0">233 49 9578 0 0,'2'-2'237'0'0,"0"1"0"0"0,1 0 0 0 0,-1-1 0 0 0,0 0 0 0 0,0 1 0 0 0,0-1 0 0 0,0 0 0 0 0,2-3 0 0 0,-4-2 682 0 0,-16 7-538 0 0,13 1-397 0 0,0 0 0 0 0,-1 0 0 0 0,1 0 1 0 0,0 0-1 0 0,0 0 0 0 0,0 1 0 0 0,0-1 1 0 0,1 1-1 0 0,-1 0 0 0 0,0 0 0 0 0,1 0 0 0 0,-1 0 1 0 0,1 1-1 0 0,-1-1 0 0 0,1 1 0 0 0,-2 3 0 0 0,-2 3-128 0 0,1 1-1 0 0,0-1 0 0 0,-5 19 0 0 0,9-22 99 0 0,-1-1 0 0 0,0 1 0 0 0,0-1-1 0 0,0 0 1 0 0,-1 1 0 0 0,1-1 0 0 0,-1 0-1 0 0,-1 0 1 0 0,1-1 0 0 0,0 1 0 0 0,-1-1 0 0 0,0 0-1 0 0,0 1 1 0 0,-1-2 0 0 0,-6 6 0 0 0,9-8-6 0 0,1-1 0 0 0,0 1 0 0 0,0-1 0 0 0,0 0 0 0 0,-1 1 0 0 0,1-1 0 0 0,0 0 0 0 0,0 0 0 0 0,-1 0 0 0 0,1 0 0 0 0,0 0 0 0 0,0 0 0 0 0,-1 0 0 0 0,1 0 0 0 0,0-1 0 0 0,0 1 0 0 0,0 0 0 0 0,-1-1 0 0 0,1 1 0 0 0,0-1 0 0 0,0 0 0 0 0,0 1 0 0 0,0-1 0 0 0,-1-1 0 0 0,-23-22-2607 0 0,22 20 1727 0 0,-5-6-4121 0 0</inkml:trace>
  <inkml:trace contextRef="#ctx0" brushRef="#br0" timeOffset="1">0 1 9378 0 0,'13'-1'1688'0'0,"16"3"102"0"0,-29-2-1783 0 0,1 1 0 0 0,0-1 1 0 0,-1 0-1 0 0,1 1 0 0 0,-1-1 0 0 0,1 1 1 0 0,-1-1-1 0 0,1 1 0 0 0,-1-1 0 0 0,1 1 1 0 0,-1-1-1 0 0,0 1 0 0 0,1 0 1 0 0,-1-1-1 0 0,0 1 0 0 0,1-1 0 0 0,-1 1 1 0 0,0 0-1 0 0,0-1 0 0 0,1 1 0 0 0,-1 0 1 0 0,0 0-1 0 0,0-1 0 0 0,0 1 1 0 0,0 0-1 0 0,0-1 0 0 0,0 1 0 0 0,0 0 1 0 0,0-1-1 0 0,-1 1 0 0 0,1 0 0 0 0,0-1 1 0 0,0 1-1 0 0,0 0 0 0 0,-1-1 1 0 0,1 1-1 0 0,-1 1 0 0 0,1-2-54 0 0,0 1 1 0 0,0 0-1 0 0,0 0 1 0 0,0 0-1 0 0,0 0 0 0 0,0-1 1 0 0,1 1-1 0 0,-1 0 0 0 0,0 0 1 0 0,0-1-1 0 0,1 1 0 0 0,-1 0 1 0 0,0 0-1 0 0,1-1 1 0 0,-1 1-1 0 0,1 0 0 0 0,-1-1 1 0 0,1 1-1 0 0,-1-1 0 0 0,1 1 1 0 0,0-1-1 0 0,-1 1 0 0 0,1-1 1 0 0,0 1-1 0 0,-1-1 0 0 0,1 1 1 0 0,0-1-1 0 0,0 0 1 0 0,-1 1-1 0 0,1-1 0 0 0,0 0 1 0 0,0 0-1 0 0,-1 0 0 0 0,1 0 1 0 0,0 1-1 0 0,0-1 0 0 0,1 0 1 0 0,34 5-983 0 0,-32-5 862 0 0,37 3-1998 0 0,-23-3-1232 0 0,-5 0-1197 0 0</inkml:trace>
  <inkml:trace contextRef="#ctx0" brushRef="#br0" timeOffset="2">295 9 7786 0 0,'12'-1'1120'0'0,"3"2"-432"0"0,6 2-224 0 0,-2 1-232 0 0,-3 0-112 0 0,-1 3-112 0 0,1 0-168 0 0,-1 1-248 0 0,2 1-272 0 0,2 2-904 0 0,1 0-4562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26.630"/>
    </inkml:context>
    <inkml:brush xml:id="br0">
      <inkml:brushProperty name="width" value="0.05" units="cm"/>
      <inkml:brushProperty name="height" value="0.05" units="cm"/>
      <inkml:brushProperty name="color" value="#E71224"/>
    </inkml:brush>
  </inkml:definitions>
  <inkml:trace contextRef="#ctx0" brushRef="#br0">52 947 8 0 0,'5'-7'5583'0'0,"-10"4"-5463"0"0,-8-4-567 0 0,10 4 522 0 0,1 1 0 0 0,-1-1 1 0 0,1 1-1 0 0,0-1 0 0 0,0 0 1 0 0,0 0-1 0 0,-2-5 0 0 0,4 7-49 0 0,0 0 0 0 0,-1 0-1 0 0,1 1 1 0 0,0-1-1 0 0,0 0 1 0 0,0 1 0 0 0,0-1-1 0 0,0 0 1 0 0,0 0-1 0 0,0 1 1 0 0,1-1-1 0 0,-1 0 1 0 0,0 1 0 0 0,0-1-1 0 0,0 0 1 0 0,1 1-1 0 0,-1-1 1 0 0,0 0 0 0 0,1 1-1 0 0,-1-1 1 0 0,1 0-1 0 0,-1 1 1 0 0,1-1-1 0 0,-1 1 1 0 0,1-1 0 0 0,-1 1-1 0 0,1-1 1 0 0,-1 1-1 0 0,1 0 1 0 0,-1-1 0 0 0,1 1-1 0 0,0-1 1 0 0,-1 1-1 0 0,1 0 1 0 0,0 0-1 0 0,0-1 1 0 0,-1 1 0 0 0,1 0-1 0 0,0 0 1 0 0,-1 0-1 0 0,1 0 1 0 0,0 0 0 0 0,1 0-1 0 0,-2 0 6 0 0,1 0-1 0 0,-1-1 1 0 0,1 1-1 0 0,-1 0 1 0 0,0 0-1 0 0,1 0 1 0 0,-1 0-1 0 0,1 0 1 0 0,-1 0-1 0 0,1 0 1 0 0,-1 0-1 0 0,1 0 1 0 0,-1 0-1 0 0,1 0 1 0 0,-1 0-1 0 0,0 0 1 0 0,1 0-1 0 0,-1 0 1 0 0,1 0-1 0 0,-1 0 1 0 0,1 1-1 0 0,-1-1 1 0 0,0 0-1 0 0,1 0 1 0 0,-1 1-1 0 0,1-1 1 0 0,-1 0-1 0 0,0 0 1 0 0,1 1 0 0 0,-1-1-1 0 0,0 0 1 0 0,0 1-1 0 0,1-1 1 0 0,-1 1-1 0 0,0-1 1 0 0,0 0-1 0 0,1 2 1 0 0,-6 18 198 0 0,-18 18-434 0 0,19-34 166 0 0,1 1-1 0 0,0 0 0 0 0,0-1 1 0 0,1 1-1 0 0,0 0 0 0 0,-4 9 1 0 0,6-12 38 0 0,0-1 1 0 0,-1 0 0 0 0,1 1 0 0 0,0-1-1 0 0,0 0 1 0 0,0 1 0 0 0,0-1 0 0 0,0 0 0 0 0,0 1-1 0 0,1-1 1 0 0,-1 0 0 0 0,0 1 0 0 0,1-1-1 0 0,-1 0 1 0 0,0 0 0 0 0,1 1 0 0 0,0-1-1 0 0,-1 0 1 0 0,1 0 0 0 0,0 0 0 0 0,0 0 0 0 0,-1 0-1 0 0,1 0 1 0 0,0 0 0 0 0,0 0 0 0 0,0 0-1 0 0,0 0 1 0 0,0 0 0 0 0,0 0 0 0 0,1-1-1 0 0,-1 1 1 0 0,2 0 0 0 0,11 6 91 0 0,0 1 1 0 0,0 0-1 0 0,15 12 1 0 0,-23-15-94 0 0,-1 0-1 0 0,1 1 1 0 0,-1-1 0 0 0,-1 1-1 0 0,1 0 1 0 0,-1 1 0 0 0,0-1-1 0 0,0 0 1 0 0,3 9 0 0 0,12 40-62 0 0,-17-45 45 0 0,1 1 0 0 0,1 0 0 0 0,0-1 0 0 0,0 0 0 0 0,1 0 0 0 0,0 0 0 0 0,0 0 0 0 0,2-1 1 0 0,-1 0-1 0 0,9 9 0 0 0,-10-15 32 0 0,0-1-1 0 0,0 1 1 0 0,1-1 0 0 0,0 0 0 0 0,-1-1 0 0 0,1 1-1 0 0,0-1 1 0 0,0 0 0 0 0,-1-1 0 0 0,1 0 0 0 0,10 0 0 0 0,29 5 63 0 0,-33-2-65 0 0,1 1 0 0 0,-1 1-1 0 0,0 0 1 0 0,0 0-1 0 0,-1 1 1 0 0,0 1-1 0 0,0 0 1 0 0,0 0 0 0 0,-1 1-1 0 0,0 1 1 0 0,0 0-1 0 0,14 17 1 0 0,-22-23 4 0 0,1-1 0 0 0,-1 0 0 0 0,1 1 0 0 0,0-1 0 0 0,0 0 0 0 0,0-1 0 0 0,0 1 0 0 0,0 0 0 0 0,0-1 0 0 0,0 0-1 0 0,0 0 1 0 0,7 2 0 0 0,42 1 119 0 0,-4 0 59 0 0,92 29 359 0 0,-128-31-679 0 0,-1-1 0 0 0,1 0-1 0 0,-1 0 1 0 0,13-2-1 0 0,30 2-80 0 0,-6 7 460 0 0,-29-4 91 0 0,1-2 1 0 0,24 2 0 0 0,-37-5-318 0 0,1 1 0 0 0,-1-1-1 0 0,0 0 1 0 0,0 0 0 0 0,0-1-1 0 0,0 0 1 0 0,0 0 0 0 0,0-1-1 0 0,11-6 1 0 0,12-6-12 0 0,35-11-1 0 0,-43 17 94 0 0,1 0 0 0 0,-2-1 0 0 0,38-24 0 0 0,-48 25-111 0 0,-1 0 1 0 0,0 0-1 0 0,13-18 1 0 0,-18 20-39 0 0,1 0 0 0 0,0 0-1 0 0,1 1 1 0 0,0-1 0 0 0,-1 1 0 0 0,2 1 0 0 0,-1-1 0 0 0,1 1 0 0 0,0 1 0 0 0,8-5-1 0 0,8 2-29 0 0,1 0 0 0 0,-1 1 0 0 0,28-2-1 0 0,-27 5 220 0 0,-1-1 0 0 0,0-1 0 0 0,31-12 0 0 0,-40 10-96 0 0,-1-1 0 0 0,1-1 0 0 0,-2-1 0 0 0,25-21 0 0 0,-7 7-30 0 0,-14 9-55 0 0,28-31 0 0 0,10-8-96 0 0,23-7 278 0 0,-38 31 37 0 0,-2-2-1 0 0,66-69 0 0 0,-80 69-173 0 0,-1-1-1 0 0,20-40 1 0 0,-8 12 1 0 0,8-19 237 0 0,-30 52-194 0 0,2 1 0 0 0,23-32-1 0 0,-31 50-36 0 0,17-25-141 0 0,3 1 0 0 0,39-38 1 0 0,-50 55 101 0 0,0 2 0 0 0,1-1 0 0 0,1 2 0 0 0,0 0 1 0 0,1 2-1 0 0,0 0 0 0 0,31-13 0 0 0,-2 5 1 0 0,1 3 1 0 0,0 1-1 0 0,1 3 0 0 0,68-9 0 0 0,73-8 78 0 0,-181 27-70 0 0,-1 1-1 0 0,1 0 1 0 0,-1 1 0 0 0,1 0 0 0 0,0 1 0 0 0,-1 0-1 0 0,1 0 1 0 0,-1 1 0 0 0,0 0 0 0 0,1 1 0 0 0,-1 0 0 0 0,0 0-1 0 0,0 1 1 0 0,-1 0 0 0 0,13 8 0 0 0,9 9-20 0 0,0 1 0 0 0,47 44 1 0 0,-8-6-25 0 0,-52-49 78 0 0,1 0 1 0 0,0-1-1 0 0,1-1 0 0 0,0 0 0 0 0,22 6 0 0 0,47 21 27 0 0,-54-16-44 0 0,-1 1 0 0 0,-1 2 1 0 0,-1 1-1 0 0,41 41 0 0 0,48 36 42 0 0,-74-65-17 0 0,-2 2 0 0 0,44 48-1 0 0,57 91-59 0 0,-134-164 45 0 0,0 0 0 0 0,-1 1 0 0 0,0 1-1 0 0,-1 0 1 0 0,9 21 0 0 0,26 82-58 0 0,-39-106 35 0 0,0 0-1 0 0,0 0 0 0 0,2-1 0 0 0,-1 1 1 0 0,1-2-1 0 0,15 18 0 0 0,57 53 78 0 0,-54-58-33 0 0,40 46-1 0 0,-51-50-29 0 0,2-1 1 0 0,0-1-1 0 0,1-1 1 0 0,1-1-1 0 0,0 0 0 0 0,1-1 1 0 0,1-1-1 0 0,22 11 0 0 0,-33-19 20 0 0,0-1 0 0 0,0 0 0 0 0,0-1 0 0 0,0 0 0 0 0,0 0 0 0 0,1-1 0 0 0,-1 0 0 0 0,1-1 0 0 0,-1 0 1 0 0,15 0-1 0 0,-18-2-1 0 0,0 1 0 0 0,1-1 0 0 0,-1 0 0 0 0,0-1 0 0 0,0 0 0 0 0,0 0 0 0 0,0 0 1 0 0,0 0-1 0 0,-1-1 0 0 0,1 0 0 0 0,-1 0 0 0 0,1-1 0 0 0,-1 0 0 0 0,0 0 1 0 0,-1 0-1 0 0,9-8 0 0 0,5-7 0 0 0,41-32 1 0 0,2-3 456 0 0,-58 50-470 0 0,1 0 0 0 0,-1 0 0 0 0,0-1 0 0 0,0 0 0 0 0,0 0 0 0 0,-1 1 0 0 0,0-2 0 0 0,0 1 0 0 0,0 0 0 0 0,-1 0 0 0 0,1 0 0 0 0,-1-1 0 0 0,-1 1 0 0 0,1-1 0 0 0,-1 1 0 0 0,0-1 0 0 0,0 1 0 0 0,0-1 0 0 0,-2-7 0 0 0,2-38-53 0 0,2 44 58 0 0,-1 0-1 0 0,2 1 1 0 0,-1-1-1 0 0,0 1 1 0 0,1 0-1 0 0,1 0 1 0 0,-1 0-1 0 0,1 0 1 0 0,0 0-1 0 0,5-6 1 0 0,-5 8 5 0 0,0-1 1 0 0,0-1-1 0 0,-1 1 0 0 0,1 0 1 0 0,-1-1-1 0 0,0 1 0 0 0,-1-1 1 0 0,1 0-1 0 0,-1 0 0 0 0,-1 0 1 0 0,1 0-1 0 0,-1 0 0 0 0,1-8 1 0 0,-2 3 10 0 0,0 0 1 0 0,0-1-1 0 0,2 1 0 0 0,-1 0 1 0 0,2-1-1 0 0,6-19 1 0 0,-7 25 0 0 0,1 1 1 0 0,0-1 0 0 0,0 1-1 0 0,1 0 1 0 0,-1 0 0 0 0,1 0-1 0 0,0 0 1 0 0,1 1-1 0 0,-1 0 1 0 0,1 0 0 0 0,0 0-1 0 0,0 0 1 0 0,0 1 0 0 0,8-4-1 0 0,25-16 52 0 0,61-47 0 0 0,-38 23 20 0 0,-2-4 0 0 0,-3-2 0 0 0,68-81 0 0 0,-114 123-69 0 0,1 0 1 0 0,-1 0-1 0 0,2 1 0 0 0,-1 1 0 0 0,22-13 0 0 0,68-32 28 0 0,-34 21 109 0 0,171-104 482 0 0,-193 110-537 0 0,95-39-1 0 0,-55 29-67 0 0,-46 18-37 0 0,0 2 0 0 0,0 2 0 0 0,2 1 1 0 0,52-10-1 0 0,-31 14 8 0 0,0 3 1 0 0,1 2 0 0 0,-1 3-1 0 0,99 10 1 0 0,-60 8-47 0 0,-2 4 1 0 0,0 5-1 0 0,127 49 0 0 0,-153-43-1972 0 0,-2 4-1 0 0,89 58 0 0 0,-115-66 215 0 0,-6-4-3440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38.127"/>
    </inkml:context>
    <inkml:brush xml:id="br0">
      <inkml:brushProperty name="width" value="0.05" units="cm"/>
      <inkml:brushProperty name="height" value="0.05" units="cm"/>
      <inkml:brushProperty name="color" value="#E71224"/>
    </inkml:brush>
  </inkml:definitions>
  <inkml:trace contextRef="#ctx0" brushRef="#br0">266 43 6553 0 0,'11'-23'3362'0'0,"-11"23"-3354"0"0,1-1 1 0 0,-1 1-1 0 0,0 0 0 0 0,1-1 1 0 0,-1 1-1 0 0,0-1 0 0 0,0 1 1 0 0,1-1-1 0 0,-1 1 1 0 0,0-1-1 0 0,0 1 0 0 0,0-1 1 0 0,0 1-1 0 0,0-1 0 0 0,1 1 1 0 0,-1-1-1 0 0,0 1 0 0 0,0-1 1 0 0,0 1-1 0 0,0-1 1 0 0,-1 1-1 0 0,1-1 0 0 0,0 1 1 0 0,0-1-1 0 0,0 1 0 0 0,0-1 1 0 0,0 1-1 0 0,-1-1 0 0 0,1 1 1 0 0,0-1-1 0 0,0 1 1 0 0,-1-1-1 0 0,1 1 0 0 0,0-1 1 0 0,-1 1-1 0 0,1 0 0 0 0,0-1 1 0 0,-1 1-1 0 0,1 0 0 0 0,-1-1 1 0 0,0 1-1 0 0,1 0-57 0 0,2 3-25 0 0,-1-1 61 0 0,1 1 0 0 0,0-1 0 0 0,0 1 0 0 0,0-1 0 0 0,0 0 1 0 0,0 0-1 0 0,1 0 0 0 0,-1 0 0 0 0,1 0 0 0 0,4 2 0 0 0,5 6 111 0 0,2 3 208 0 0,-1-1-1 0 0,1 0 0 0 0,1-1 0 0 0,0-1 0 0 0,1 0 0 0 0,28 12 0 0 0,-40-20-313 0 0,-1 0 1 0 0,1 0-1 0 0,0 0 0 0 0,0 0 1 0 0,-1 1-1 0 0,0-1 1 0 0,1 1-1 0 0,-1 0 1 0 0,0 0-1 0 0,0 0 1 0 0,-1 0-1 0 0,1 1 1 0 0,-1-1-1 0 0,1 1 1 0 0,-1 0-1 0 0,0-1 0 0 0,2 7 1 0 0,-3-7 22 0 0,-1 0 0 0 0,1 0 0 0 0,-1 1 1 0 0,0-1-1 0 0,0 0 0 0 0,0 0 0 0 0,0 0 0 0 0,-1 0 1 0 0,1 0-1 0 0,-1 0 0 0 0,1 0 0 0 0,-1 0 0 0 0,0 0 1 0 0,-1 0-1 0 0,1 0 0 0 0,0 0 0 0 0,-1-1 0 0 0,0 1 1 0 0,1 0-1 0 0,-1-1 0 0 0,0 0 0 0 0,0 1 0 0 0,0-1 0 0 0,-4 3 1 0 0,-24 19 187 0 0,0-2 0 0 0,-1-1 1 0 0,-1-1-1 0 0,-46 20 1 0 0,40-21-213 0 0,0 1 1 0 0,-66 49 0 0 0,97-63 10 0 0,-8 6 16 0 0,-28 29 0 0 0,40-37-17 0 0,0-1 1 0 0,0 1-1 0 0,0 0 1 0 0,0 0-1 0 0,1 0 1 0 0,0 0-1 0 0,0 0 1 0 0,0 1-1 0 0,0-1 0 0 0,0 1 1 0 0,1-1-1 0 0,0 1 1 0 0,0 0-1 0 0,0 5 1 0 0,1-9-83 0 0,0 0 0 0 0,0 0 1 0 0,0 0-1 0 0,0 0 0 0 0,0 0 1 0 0,0 0-1 0 0,0 0 0 0 0,1 0 0 0 0,-1-1 1 0 0,0 1-1 0 0,1 0 0 0 0,-1 0 1 0 0,1 0-1 0 0,-1 0 0 0 0,1 0 0 0 0,-1-1 1 0 0,1 1-1 0 0,-1 0 0 0 0,1 0 0 0 0,0-1 1 0 0,-1 1-1 0 0,1-1 0 0 0,0 1 1 0 0,0 0-1 0 0,0-1 0 0 0,-1 1 0 0 0,1-1 1 0 0,0 0-1 0 0,0 1 0 0 0,0-1 1 0 0,0 0-1 0 0,0 1 0 0 0,0-1 0 0 0,1 0 1 0 0,1 0-368 0 0,1 0 0 0 0,-1 0 1 0 0,0 0-1 0 0,0 0 0 0 0,1-1 1 0 0,-1 1-1 0 0,0-1 1 0 0,0 0-1 0 0,4-1 0 0 0,6-3-4517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38.591"/>
    </inkml:context>
    <inkml:brush xml:id="br0">
      <inkml:brushProperty name="width" value="0.05" units="cm"/>
      <inkml:brushProperty name="height" value="0.05" units="cm"/>
      <inkml:brushProperty name="color" value="#E71224"/>
    </inkml:brush>
  </inkml:definitions>
  <inkml:trace contextRef="#ctx0" brushRef="#br0">1108 172 3569 0 0,'-1'-5'242'0'0,"-1"0"1"0"0,0 1-1 0 0,0-1 1 0 0,0 1 0 0 0,0 0-1 0 0,-1-1 1 0 0,0 1-1 0 0,0 0 1 0 0,0 0-1 0 0,0 1 1 0 0,-1-1-1 0 0,0 1 1 0 0,1 0-1 0 0,-1 0 1 0 0,0 0 0 0 0,-1 0-1 0 0,1 0 1 0 0,0 1-1 0 0,-1 0 1 0 0,1 0-1 0 0,-1 0 1 0 0,0 1-1 0 0,0 0 1 0 0,-6-2 0 0 0,-15-1 267 0 0,0 1 0 0 0,0 1 1 0 0,-41 1-1 0 0,19 2 448 0 0,-76-11-316 0 0,-126-25-1 0 0,90 11-200 0 0,116 18-307 0 0,-2 1 0 0 0,-85 5 0 0 0,125 0-297 0 0,1 1-1 0 0,-1 1 1 0 0,1-1 0 0 0,0 1-1 0 0,-10 3 1 0 0,2 2-2589 0 0,1 0-3376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4:50.196"/>
    </inkml:context>
    <inkml:brush xml:id="br0">
      <inkml:brushProperty name="width" value="0.05" units="cm"/>
      <inkml:brushProperty name="height" value="0.05" units="cm"/>
      <inkml:brushProperty name="color" value="#E71224"/>
    </inkml:brush>
  </inkml:definitions>
  <inkml:trace contextRef="#ctx0" brushRef="#br0">2068 267 1632 0 0,'25'-10'3770'0'0,"-23"10"-3233"0"0,1-1-1 0 0,0 0 0 0 0,0 0 1 0 0,0 0-1 0 0,-1-1 1 0 0,1 1-1 0 0,0 0 1 0 0,3-4 277 0 0,-27-29 929 0 0,18 26-1694 0 0,0 0-1 0 0,0 0 1 0 0,0 1 0 0 0,-1 0 0 0 0,0-1 0 0 0,0 1 0 0 0,-1 1 0 0 0,0-1 0 0 0,0 1 0 0 0,0-1 0 0 0,-1 1 0 0 0,-12-10 0 0 0,-9-4-159 0 0,-1 2 1 0 0,-1 0-1 0 0,0 2 0 0 0,-46-19 1 0 0,73 35 106 0 0,0-1 0 0 0,1 1 0 0 0,-1 0 1 0 0,0 0-1 0 0,0 0 0 0 0,1 0 1 0 0,-1 0-1 0 0,0 0 0 0 0,0 0 0 0 0,1 0 1 0 0,-1 1-1 0 0,0-1 0 0 0,1 1 1 0 0,-1 0-1 0 0,0-1 0 0 0,1 1 0 0 0,-1 0 1 0 0,1 0-1 0 0,-1 0 0 0 0,1 0 1 0 0,-3 2-1 0 0,-33 32 77 0 0,19-16-40 0 0,-128 86-103 0 0,118-87 67 0 0,-8 8-15 0 0,18-13 2 0 0,0-1-1 0 0,0 0 1 0 0,-39 16-1 0 0,53-26 27 0 0,-1-1 0 0 0,0 0 0 0 0,0 0 0 0 0,0-1 0 0 0,0 0 0 0 0,0 0 0 0 0,0 0-1 0 0,0 0 1 0 0,0-1 0 0 0,0 0 0 0 0,0 0 0 0 0,1 0 0 0 0,-1 0 0 0 0,0-1 0 0 0,1 0 0 0 0,-1 0 0 0 0,1 0-1 0 0,-1 0 1 0 0,1-1 0 0 0,0 0 0 0 0,-5-4 0 0 0,-8-7 106 0 0,-1-2 0 0 0,2 0-1 0 0,-19-23 1 0 0,22 24-76 0 0,-2-2-21 0 0,7 9-29 0 0,1 0-1 0 0,0 0 0 0 0,1 0 1 0 0,-1-1-1 0 0,1 0 0 0 0,-8-19 0 0 0,10 29-40 0 0,1 0 0 0 0,-1 1 0 0 0,1-1-1 0 0,0 1 1 0 0,0 0 0 0 0,0-1 0 0 0,0 2 0 0 0,-5 3-1 0 0,3-3 46 0 0,-9 7 11 0 0,-1-1 0 0 0,0-1 0 0 0,-1 0 0 0 0,0-2 0 0 0,-33 10 0 0 0,-83 9 129 0 0,81-18-133 0 0,37-4-23 0 0,0 1 0 0 0,-26 10 0 0 0,27-8 50 0 0,-1-1 0 0 0,-27 5 0 0 0,11-4-126 0 0,0-2-1 0 0,0-2 0 0 0,-1-1 1 0 0,1-1-1 0 0,0-1 0 0 0,0-2 1 0 0,-49-10-1 0 0,-51-27 725 0 0,125 39-616 0 0,0 0 0 0 0,0 0 1 0 0,0 1-1 0 0,0 0 0 0 0,-1 0 1 0 0,1 1-1 0 0,0-1 0 0 0,0 1 1 0 0,0 0-1 0 0,0 0 0 0 0,0 1 1 0 0,1-1-1 0 0,-1 1 1 0 0,0 0-1 0 0,-7 5 0 0 0,-9 6-132 0 0,1 0 0 0 0,-19 17 0 0 0,25-19 165 0 0,9-6-153 0 0,-1 1 0 0 0,1-1 0 0 0,0 1 0 0 0,1 0 0 0 0,0 1 0 0 0,-1-1 0 0 0,2 1 0 0 0,-1 0 0 0 0,1-1 0 0 0,0 2 0 0 0,-3 13 0 0 0,2-5-1025 0 0,0 1 0 0 0,1-1 0 0 0,1 1 1 0 0,0 22-1 0 0,2-22-3714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01.449"/>
    </inkml:context>
    <inkml:brush xml:id="br0">
      <inkml:brushProperty name="width" value="0.05" units="cm"/>
      <inkml:brushProperty name="height" value="0.05" units="cm"/>
      <inkml:brushProperty name="color" value="#E71224"/>
    </inkml:brush>
  </inkml:definitions>
  <inkml:trace contextRef="#ctx0" brushRef="#br0">294 64 3689 0 0,'28'-26'5029'0'0,"18"-8"-3737"0"0,-46 34-1277 0 0,1 0-1 0 0,-1-1 1 0 0,0 1-1 0 0,0 0 1 0 0,1-1-1 0 0,-1 1 1 0 0,0 0-1 0 0,1 0 1 0 0,-1 0-1 0 0,0-1 1 0 0,1 1-1 0 0,-1 0 1 0 0,0 0-1 0 0,1 0 0 0 0,-1 0 1 0 0,1 0-1 0 0,-1 0 1 0 0,0 0-1 0 0,1-1 1 0 0,-1 1-1 0 0,0 0 1 0 0,1 0-1 0 0,-1 0 1 0 0,1 1-1 0 0,-1-1 1 0 0,0 0-1 0 0,1 0 1 0 0,-1 0-1 0 0,1 0 1 0 0,-1 0-1 0 0,0 0 1 0 0,1 1-1 0 0,-1-1 1 0 0,0 0-1 0 0,1 0 1 0 0,0 15 1707 0 0,0 7-969 0 0,36 153 756 0 0,-33-146-1406 0 0,-2 0 1 0 0,0 0 0 0 0,-2 1-1 0 0,-4 32 1 0 0,-42 219-7 0 0,15-108-82 0 0,-23 240-1 0 0,3-15 151 0 0,-12-132 421 0 0,37-173-557 0 0,-14 103 0 0 0,16 94-70 0 0,18-176 293 0 0,-32 177 1 0 0,19-179-96 0 0,6 1 0 0 0,2 213 0 0 0,11-256-3 0 0,-2 5-130 0 0,4 0 0 0 0,12 76 0 0 0,21 30 31 0 0,-31-165-185 0 0,3 11-286 0 0,-1 0 1 0 0,-2 0 0 0 0,2 34 0 0 0,-15-80-7871 0 0,6 10 3090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04.481"/>
    </inkml:context>
    <inkml:brush xml:id="br0">
      <inkml:brushProperty name="width" value="0.05" units="cm"/>
      <inkml:brushProperty name="height" value="0.05" units="cm"/>
      <inkml:brushProperty name="color" value="#E71224"/>
    </inkml:brush>
  </inkml:definitions>
  <inkml:trace contextRef="#ctx0" brushRef="#br0">1670 88 9250 0 0,'-2'-5'40'0'0,"0"0"0"0"0,0 0 0 0 0,0 0 0 0 0,-1 0 0 0 0,1 1 0 0 0,-1-1 0 0 0,0 1 0 0 0,-1 0 0 0 0,1-1 0 0 0,-1 2 0 0 0,1-1 0 0 0,-1 0 0 0 0,0 1 0 0 0,-1 0 0 0 0,1 0 0 0 0,0 0 0 0 0,-1 0 0 0 0,0 1 0 0 0,0-1 0 0 0,0 1 0 0 0,0 1 0 0 0,0-1 0 0 0,0 1 0 0 0,0 0 0 0 0,0 0 0 0 0,-10-1 0 0 0,-4 2 108 0 0,-1 1 0 0 0,1 0 0 0 0,0 1 0 0 0,0 2 0 0 0,0-1 0 0 0,-19 8 0 0 0,-32 7 115 0 0,0-4 0 0 0,-125 10 0 0 0,-147-15-561 0 0,-71 7 1416 0 0,367-11-849 0 0,-108 8-44 0 0,51-15-5475 0 0,93-1 4261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04.900"/>
    </inkml:context>
    <inkml:brush xml:id="br0">
      <inkml:brushProperty name="width" value="0.05" units="cm"/>
      <inkml:brushProperty name="height" value="0.05" units="cm"/>
      <inkml:brushProperty name="color" value="#E71224"/>
    </inkml:brush>
  </inkml:definitions>
  <inkml:trace contextRef="#ctx0" brushRef="#br0">538 76 8002 0 0,'-5'-6'192'0'0,"1"0"1"0"0,-1 1-1 0 0,0-1 1 0 0,-1 1 0 0 0,1 0-1 0 0,-1 1 1 0 0,0-1-1 0 0,-1 1 1 0 0,1 0 0 0 0,-1 1-1 0 0,1 0 1 0 0,-1 0-1 0 0,0 0 1 0 0,0 1-1 0 0,0 0 1 0 0,-1 0 0 0 0,-12-1-1 0 0,-11 0-89 0 0,-1 2 0 0 0,1 1 0 0 0,-33 4 0 0 0,-16 0 33 0 0,35-5-125 0 0,27 0 71 0 0,0 0 1 0 0,0 1-1 0 0,-1 1 0 0 0,-24 5 1 0 0,32 0-976 0 0,11-6 791 0 0,-1 0 1 0 0,1 1-1 0 0,0-1 1 0 0,0 0-1 0 0,0 0 1 0 0,-1 0-1 0 0,1 0 1 0 0,0 0-1 0 0,0 0 1 0 0,0 0-1 0 0,0 1 1 0 0,-1-1-1 0 0,1 0 1 0 0,0 0-1 0 0,0 0 1 0 0,0 0-1 0 0,0 0 1 0 0,0 1 0 0 0,0-1-1 0 0,-1 0 1 0 0,1 0-1 0 0,0 0 1 0 0,0 1-1 0 0,0-1 1 0 0,0 0-1 0 0,0 0 1 0 0,0 0-1 0 0,0 1 1 0 0,0-1-1 0 0,0 0 1 0 0,0 0-1 0 0,0 0 1 0 0,0 1-1 0 0,0-1 1 0 0,0 0-1 0 0,0 0 1 0 0,0 0-1 0 0,0 1 1 0 0,0-1-1 0 0,0 0 1 0 0,1 0-1 0 0,-1 0 1 0 0,0 1-1 0 0,0-1 1 0 0,0 0-1 0 0,0 0 1 0 0,0 0-1 0 0,0 0 1 0 0,1 1-1 0 0,-1-1 1 0 0,0 0-1 0 0,0 0 1 0 0,0 0-1 0 0,1 0 1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36.437"/>
    </inkml:context>
    <inkml:brush xml:id="br0">
      <inkml:brushProperty name="width" value="0.05" units="cm"/>
      <inkml:brushProperty name="height" value="0.05" units="cm"/>
      <inkml:brushProperty name="color" value="#E71224"/>
    </inkml:brush>
  </inkml:definitions>
  <inkml:trace contextRef="#ctx0" brushRef="#br0">563 102 5033 0 0,'2'-2'152'0'0,"0"0"1"0"0,0 0-1 0 0,-1 0 0 0 0,1 0 1 0 0,-1 0-1 0 0,1 0 0 0 0,-1 0 1 0 0,0 0-1 0 0,0-1 0 0 0,0 1 1 0 0,0 0-1 0 0,-1-1 0 0 0,1 1 0 0 0,0-1 1 0 0,0-4-1 0 0,-2 7-144 0 0,1-1 0 0 0,0 1 0 0 0,0-1 0 0 0,0 1 0 0 0,0-1 1 0 0,0 0-1 0 0,0 1 0 0 0,-1-1 0 0 0,1 1 0 0 0,0-1 0 0 0,0 1 0 0 0,-1-1 0 0 0,1 1 0 0 0,0-1 0 0 0,-1 1 0 0 0,1-1 1 0 0,-1 1-1 0 0,1 0 0 0 0,0-1 0 0 0,-1 1 0 0 0,1 0 0 0 0,-1-1 0 0 0,1 1 0 0 0,-1 0 0 0 0,0-1 0 0 0,-1 1 40 0 0,0-1-1 0 0,1 1 1 0 0,-1 0-1 0 0,0 0 0 0 0,0 0 1 0 0,0 0-1 0 0,1 0 0 0 0,-1 0 1 0 0,0 0-1 0 0,0 1 1 0 0,1-1-1 0 0,-4 1 0 0 0,-16 5 15 0 0,0-2-1 0 0,0-1 1 0 0,0 0-1 0 0,-1-2 1 0 0,0 0-1 0 0,-35-4 0 0 0,-126-31 865 0 0,59 9-125 0 0,118 23-842 0 0,-23-2 177 0 0,29 4-164 0 0,-1-1 1 0 0,0 1 0 0 0,0 0-1 0 0,0 0 1 0 0,0 0-1 0 0,0 0 1 0 0,0 0 0 0 0,0 0-1 0 0,0 0 1 0 0,0 1 0 0 0,0-1-1 0 0,0 0 1 0 0,1 0-1 0 0,-1 1 1 0 0,0-1 0 0 0,0 1-1 0 0,0-1 1 0 0,0 1 0 0 0,1-1-1 0 0,-1 1 1 0 0,0-1-1 0 0,0 1 1 0 0,3 2-256 0 0,0 0-1 0 0,0-1 0 0 0,0 1 1 0 0,1-1-1 0 0,-1 0 1 0 0,1 0-1 0 0,0 0 0 0 0,0 0 1 0 0,5 3-1 0 0,-7-5 62 0 0,8 6-2418 0 0,1-1-1572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36.819"/>
    </inkml:context>
    <inkml:brush xml:id="br0">
      <inkml:brushProperty name="width" value="0.05" units="cm"/>
      <inkml:brushProperty name="height" value="0.05" units="cm"/>
      <inkml:brushProperty name="color" value="#E71224"/>
    </inkml:brush>
  </inkml:definitions>
  <inkml:trace contextRef="#ctx0" brushRef="#br0">404 20 9002 0 0,'13'-8'1720'0'0,"-14"4"-987"0"0,-25 5-799 0 0,3 0 93 0 0,-56-5-572 0 0,-56-1-390 0 0,117 5 339 0 0,1 2 0 0 0,-1 0 0 0 0,1 1-1 0 0,0 1 1 0 0,-30 11 0 0 0,28-8-4315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39.052"/>
    </inkml:context>
    <inkml:brush xml:id="br0">
      <inkml:brushProperty name="width" value="0.05" units="cm"/>
      <inkml:brushProperty name="height" value="0.05" units="cm"/>
      <inkml:brushProperty name="color" value="#E71224"/>
    </inkml:brush>
  </inkml:definitions>
  <inkml:trace contextRef="#ctx0" brushRef="#br0">824 394 9162 0 0,'-1'-10'1230'0'0,"1"1"1"0"0,0-1-1 0 0,0 1 1 0 0,3-14 0 0 0,-1 15-1269 0 0,-1 0 0 0 0,0 0 1 0 0,-1 0-1 0 0,0-1 1 0 0,0 1-1 0 0,-1 0 0 0 0,-2-11 1 0 0,-1 6 109 0 0,-1-1 0 0 0,-1 1 1 0 0,0 1-1 0 0,-1-1 0 0 0,0 1 0 0 0,-1 0 1 0 0,0 0-1 0 0,-1 1 0 0 0,0 0 0 0 0,-1 1 1 0 0,-15-13-1 0 0,10 10 31 0 0,-1 1 0 0 0,-1 0 0 0 0,0 1 1 0 0,-1 1-1 0 0,1 1 0 0 0,-2 0 0 0 0,-28-8 0 0 0,42 15-112 0 0,1 1-1 0 0,-1 0 0 0 0,0 0 0 0 0,1 0 1 0 0,-1 0-1 0 0,0 1 0 0 0,0 0 1 0 0,0 0-1 0 0,1 0 0 0 0,-1 1 1 0 0,0 0-1 0 0,0-1 0 0 0,1 2 1 0 0,-1-1-1 0 0,1 0 0 0 0,-1 1 1 0 0,1 0-1 0 0,-6 3 0 0 0,5-1-22 0 0,0 0 0 0 0,1 0-1 0 0,-1 0 1 0 0,1 1 0 0 0,0-1-1 0 0,0 1 1 0 0,0 0 0 0 0,1 0 0 0 0,-1 1-1 0 0,1-1 1 0 0,1 1 0 0 0,-1-1-1 0 0,-3 12 1 0 0,-5 22-7 0 0,2 2 0 0 0,2-1-1 0 0,1 1 1 0 0,2 0 0 0 0,2 1 0 0 0,6 71-1 0 0,-4-109 77 0 0,0 1 0 0 0,1-1 0 0 0,0 1-1 0 0,0-1 1 0 0,0 1 0 0 0,0-1-1 0 0,1 1 1 0 0,0-1 0 0 0,0 0 0 0 0,0 0-1 0 0,0 0 1 0 0,1 0 0 0 0,-1 0 0 0 0,1 0-1 0 0,0-1 1 0 0,0 0 0 0 0,1 1 0 0 0,-1-1-1 0 0,6 4 1 0 0,-3-4 48 0 0,-1 0 0 0 0,1 0 0 0 0,0-1 0 0 0,0 0 0 0 0,0 0 0 0 0,0 0 0 0 0,0-1 0 0 0,0 0 0 0 0,0 0 0 0 0,1-1 0 0 0,-1 1 0 0 0,0-1 0 0 0,12-2 0 0 0,-1-1-21 0 0,-1 0 0 0 0,0-1 0 0 0,0-1 1 0 0,0-1-1 0 0,-1 0 0 0 0,0-1 0 0 0,0 0 0 0 0,-1-1 1 0 0,1-1-1 0 0,15-13 0 0 0,-6 2 95 0 0,0-1 0 0 0,-1-1 0 0 0,-1-1-1 0 0,27-36 1 0 0,-32 33 108 0 0,21-42 0 0 0,6-8 5 0 0,-53 93-526 0 0,0 1 1 0 0,2 0 0 0 0,-9 28 0 0 0,4-9 139 0 0,-9 28-50 0 0,3 1 0 0 0,3 0 0 0 0,4 2 0 0 0,-7 123 0 0 0,27 274 50 0 0,-8-451 146 0 0,0-1-1 0 0,-1 0 0 0 0,-1 1 1 0 0,0-1-1 0 0,-1 0 0 0 0,0 0 1 0 0,-8 23-1 0 0,7-29-39 0 0,0-1-1 0 0,0 0 0 0 0,-1 0 1 0 0,0 0-1 0 0,0 0 0 0 0,0 0 1 0 0,-1-1-1 0 0,1 0 0 0 0,-1 0 1 0 0,-1 0-1 0 0,1-1 0 0 0,-1 1 1 0 0,1-1-1 0 0,-1-1 1 0 0,-1 1-1 0 0,-8 3 0 0 0,4-2-39 0 0,-1-1 0 0 0,1 0-1 0 0,-1-1 1 0 0,1 0 0 0 0,-1-1-1 0 0,0 0 1 0 0,0-1 0 0 0,0-1 0 0 0,0 1-1 0 0,-14-3 1 0 0,8 0 62 0 0,0-2 0 0 0,-1 0 0 0 0,2-1 0 0 0,-1 0 1 0 0,0-2-1 0 0,-16-8 0 0 0,1-3-194 0 0,1-1 0 0 0,0-2 1 0 0,2-1-1 0 0,0-1 0 0 0,-50-52 0 0 0,-27-49-2994 0 0,86 96 595 0 0,-18-35 1 0 0,21 29-3337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39.750"/>
    </inkml:context>
    <inkml:brush xml:id="br0">
      <inkml:brushProperty name="width" value="0.05" units="cm"/>
      <inkml:brushProperty name="height" value="0.05" units="cm"/>
      <inkml:brushProperty name="color" value="#E71224"/>
    </inkml:brush>
  </inkml:definitions>
  <inkml:trace contextRef="#ctx0" brushRef="#br0">34 309 6497 0 0,'-5'-8'701'0'0,"1"3"-503"0"0,1-1 0 0 0,0 1 0 0 0,0 0 0 0 0,0-1 0 0 0,0 0 1 0 0,1 1-1 0 0,0-1 0 0 0,0 0 0 0 0,-1-11 0 0 0,3 15-155 0 0,1 0-1 0 0,0 0 0 0 0,0 0 1 0 0,0 1-1 0 0,1-1 0 0 0,-1 0 0 0 0,0 0 1 0 0,1 1-1 0 0,-1-1 0 0 0,1 1 1 0 0,-1-1-1 0 0,1 1 0 0 0,0 0 1 0 0,-1 0-1 0 0,1 0 0 0 0,0 0 1 0 0,0 0-1 0 0,0 0 0 0 0,0 0 0 0 0,3-1 1 0 0,46-12 59 0 0,-47 13-43 0 0,48-11 378 0 0,0 3-1 0 0,0 2 1 0 0,0 2 0 0 0,1 3-1 0 0,-1 1 1 0 0,70 10 0 0 0,440 41 1703 0 0,-460-44-1734 0 0,-57-2 37 0 0,0-2 1 0 0,62-6-1 0 0,-105 4-453 0 0,-1 0-1 0 0,1 0 1 0 0,0 0 0 0 0,0 0-1 0 0,0-1 1 0 0,-1 1-1 0 0,1-1 1 0 0,0 1-1 0 0,-1-1 1 0 0,1 0 0 0 0,0 1-1 0 0,-1-1 1 0 0,1 0-1 0 0,-1 0 1 0 0,1 0-1 0 0,-1-1 1 0 0,1 1-1 0 0,-1 0 1 0 0,0 0 0 0 0,0-1-1 0 0,0 1 1 0 0,1-1-1 0 0,-1 1 1 0 0,-1-1-1 0 0,1 1 1 0 0,0-1-1 0 0,0 0 1 0 0,0-1 0 0 0,-1 0-43 0 0,0 1 0 0 0,0-1 0 0 0,0 0 0 0 0,0 1 0 0 0,-1-1 0 0 0,1 0 0 0 0,-1 1 1 0 0,1-1-1 0 0,-1 1 0 0 0,0-1 0 0 0,0 1 0 0 0,0 0 0 0 0,-1-1 0 0 0,1 1 0 0 0,0 0 1 0 0,-1 0-1 0 0,0 0 0 0 0,1 0 0 0 0,-4-3 0 0 0,-16-15-27 0 0,-2 1-1 0 0,0 0 1 0 0,-48-27 0 0 0,25 17 776 0 0,46 29-684 0 0,0 0 1 0 0,1 0 0 0 0,-1 0-1 0 0,0 0 1 0 0,0 0-1 0 0,0 0 1 0 0,0 0-1 0 0,0 0 1 0 0,0 0 0 0 0,0 0-1 0 0,1 0 1 0 0,-1 0-1 0 0,0 0 1 0 0,0 0 0 0 0,0 0-1 0 0,0 0 1 0 0,0 0-1 0 0,0 0 1 0 0,0-1-1 0 0,0 1 1 0 0,0 0 0 0 0,1 0-1 0 0,-1 0 1 0 0,0 0-1 0 0,0 0 1 0 0,0 0 0 0 0,0 0-1 0 0,0 0 1 0 0,0 0-1 0 0,0 0 1 0 0,0 0-1 0 0,0-1 1 0 0,0 1 0 0 0,0 0-1 0 0,0 0 1 0 0,0 0-1 0 0,0 0 1 0 0,0 0 0 0 0,0 0-1 0 0,0 0 1 0 0,0-1-1 0 0,0 1 1 0 0,0 0-1 0 0,0 0 1 0 0,0 0 0 0 0,0 0-1 0 0,0 0 1 0 0,0 0-1 0 0,0 0 1 0 0,0 0 0 0 0,0-1-1 0 0,0 1 1 0 0,0 0-1 0 0,0 0 1 0 0,0 0-1 0 0,0 0 1 0 0,0 0 0 0 0,0 0-1 0 0,0 0 1 0 0,0 0-1 0 0,-1 0 1 0 0,1 0 0 0 0,0-1-1 0 0,18 0 299 0 0,22 4 17 0 0,-27 0-293 0 0,1 1 1 0 0,0 0-1 0 0,-1 1 0 0 0,0 1 0 0 0,0 0 1 0 0,17 11-1 0 0,71 53 143 0 0,-80-54-192 0 0,-13-11 2 0 0,-1 1 0 0 0,0 0 0 0 0,0 1 0 0 0,0 0 1 0 0,-1 0-1 0 0,0 0 0 0 0,0 1 0 0 0,-1 0 0 0 0,9 17 0 0 0,-13-22-49 0 0,1 1-1 0 0,-1-1 0 0 0,0 1 0 0 0,0 0 1 0 0,0-1-1 0 0,-1 1 0 0 0,0 0 0 0 0,1-1 1 0 0,-1 1-1 0 0,0 0 0 0 0,-1-1 1 0 0,1 1-1 0 0,-1 0 0 0 0,1 0 0 0 0,-1-1 1 0 0,0 1-1 0 0,-1-1 0 0 0,1 1 0 0 0,-1-1 1 0 0,1 0-1 0 0,-1 1 0 0 0,0-1 0 0 0,0 0 1 0 0,0 0-1 0 0,-1 0 0 0 0,1 0 1 0 0,-6 4-1 0 0,-2 1-870 0 0,0 0 0 0 0,-1-1 0 0 0,1 0 0 0 0,-1 0 0 0 0,-1-2 0 0 0,1 1 0 0 0,-23 6 0 0 0,-1-1-5084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45.660"/>
    </inkml:context>
    <inkml:brush xml:id="br0">
      <inkml:brushProperty name="width" value="0.05" units="cm"/>
      <inkml:brushProperty name="height" value="0.05" units="cm"/>
      <inkml:brushProperty name="color" value="#E71224"/>
    </inkml:brush>
  </inkml:definitions>
  <inkml:trace contextRef="#ctx0" brushRef="#br0">3191 92 4153 0 0,'19'-23'3322'0'0,"2"-2"-1906"0"0,-20 24-1334 0 0,0 0 1 0 0,-1 0 0 0 0,1 0 0 0 0,-1 0-1 0 0,1 0 1 0 0,-1 0 0 0 0,0 0 0 0 0,1 0 0 0 0,-1 0-1 0 0,0 0 1 0 0,0 0 0 0 0,1-1 0 0 0,-1 1-1 0 0,0 0 1 0 0,0 0 0 0 0,0 0 0 0 0,0 0-1 0 0,-1 0 1 0 0,1 0 0 0 0,0 0 0 0 0,0 0 0 0 0,-1-1-1 0 0,-1 0-13 0 0,1 1 0 0 0,0-1 0 0 0,-1 1 0 0 0,0 0-1 0 0,1 0 1 0 0,-1 0 0 0 0,0 0 0 0 0,0 0 0 0 0,0 0 0 0 0,1 0-1 0 0,-1 0 1 0 0,0 1 0 0 0,0-1 0 0 0,0 1 0 0 0,0 0-1 0 0,0-1 1 0 0,-3 1 0 0 0,-35-2 138 0 0,16 4-94 0 0,0 1 1 0 0,0 2 0 0 0,1 0-1 0 0,-1 1 1 0 0,1 1-1 0 0,-43 21 1 0 0,-39 11 257 0 0,61-27-271 0 0,-1-1 0 0 0,0-3 0 0 0,-1-1 0 0 0,0-3 0 0 0,-89-2 0 0 0,121-3 37 0 0,0-1 1 0 0,-26-6-1 0 0,36 6-35 0 0,-1 1 0 0 0,0-1 0 0 0,1 0 0 0 0,0 0 0 0 0,-1 0 0 0 0,1-1 0 0 0,0 1 0 0 0,0-1 0 0 0,1 0 0 0 0,-1 0 0 0 0,-6-7 0 0 0,7 7-107 0 0,1 1 1 0 0,-1 0-1 0 0,0 0 1 0 0,0 0-1 0 0,0 1 0 0 0,0-1 1 0 0,0 1-1 0 0,0-1 1 0 0,-1 1-1 0 0,1 0 0 0 0,0 0 1 0 0,-1 1-1 0 0,1-1 1 0 0,-1 1-1 0 0,-2-1 0 0 0,-55 1-88 0 0,60 0 89 0 0,-13 1-9 0 0,0 1-1 0 0,0 0 1 0 0,1 1-1 0 0,-1 1 0 0 0,1 0 1 0 0,0 1-1 0 0,0 0 1 0 0,0 1-1 0 0,1 0 0 0 0,0 1 1 0 0,0 0-1 0 0,0 1 1 0 0,1 1-1 0 0,1 0 0 0 0,-1 0 1 0 0,1 1-1 0 0,1 0 1 0 0,0 1-1 0 0,0 0 1 0 0,-11 20-1 0 0,18-27 45 0 0,-1 1-1 0 0,0-1 1 0 0,0 0 0 0 0,0 0-1 0 0,-1 0 1 0 0,0 0 0 0 0,1-1-1 0 0,-1 1 1 0 0,0-1 0 0 0,-9 5 0 0 0,11-7-2 0 0,0 0-1 0 0,-1 0 1 0 0,1-1 0 0 0,0 1 0 0 0,-1-1 0 0 0,1 0 0 0 0,0 0 0 0 0,-1 0 0 0 0,1 0 0 0 0,0 0 0 0 0,-1 0 0 0 0,1-1 0 0 0,0 1 0 0 0,-1-1 0 0 0,1 1 0 0 0,0-1 0 0 0,0 0 0 0 0,0 0 0 0 0,-1 0 0 0 0,1 0 0 0 0,0 0 0 0 0,0-1 0 0 0,1 1 0 0 0,-1-1 0 0 0,-3-2 0 0 0,-47-42 208 0 0,32 28-262 0 0,0 0 0 0 0,-2 1 0 0 0,0 1 0 0 0,-40-22 0 0 0,40 28-16 0 0,-1 0-1 0 0,-1 2 1 0 0,1 1 0 0 0,-1 1-1 0 0,0 1 1 0 0,-1 1 0 0 0,-24-1 0 0 0,-13 4-30 0 0,-98 10 1 0 0,83-4 312 0 0,-125-9 0 0 0,-76-24 13 0 0,190 18-147 0 0,23 3 87 0 0,0 3-1 0 0,-128 10 1 0 0,-59 5-584 0 0,250-11 165 0 0,-16 2-947 0 0,18-2 1005 0 0,-1 0 0 0 0,1 0 1 0 0,0 0-1 0 0,-1 0 0 0 0,1 0 0 0 0,0 0 0 0 0,-1 1 1 0 0,1-1-1 0 0,0 0 0 0 0,-1 0 0 0 0,1 0 1 0 0,0 0-1 0 0,-1 0 0 0 0,1 1 0 0 0,0-1 0 0 0,-1 0 1 0 0,1 0-1 0 0,0 0 0 0 0,0 1 0 0 0,-1-1 1 0 0,1 0-1 0 0,0 1 0 0 0,0-1 0 0 0,0 0 1 0 0,-1 0-1 0 0,1 1 0 0 0,0-1 0 0 0,0 0 0 0 0,0 1 1 0 0,0-1-1 0 0,0 0 0 0 0,-1 1 0 0 0,1-1 1 0 0,0 0-1 0 0,0 1 0 0 0,0-1 0 0 0,0 1 0 0 0,0-1 1 0 0,0 1-1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58.704"/>
    </inkml:context>
    <inkml:brush xml:id="br0">
      <inkml:brushProperty name="width" value="0.05" units="cm"/>
      <inkml:brushProperty name="height" value="0.05" units="cm"/>
      <inkml:brushProperty name="color" value="#E71224"/>
    </inkml:brush>
  </inkml:definitions>
  <inkml:trace contextRef="#ctx0" brushRef="#br0">1679 74 7546 0 0,'1'-1'93'0'0,"0"-1"0"0"0,0 1 1 0 0,0-1-1 0 0,-1 1 1 0 0,1-1-1 0 0,-1 1 0 0 0,1-1 1 0 0,-1 1-1 0 0,0-1 1 0 0,1 0-1 0 0,-1 1 0 0 0,0-1 1 0 0,0 1-1 0 0,0-1 1 0 0,0 0-1 0 0,0 1 0 0 0,-1-1 1 0 0,1 0-1 0 0,0 1 1 0 0,-1-1-1 0 0,0-2 0 0 0,-1 2-78 0 0,0 0 1 0 0,0 0-1 0 0,0 1 0 0 0,0-1 0 0 0,0 0 0 0 0,0 1 0 0 0,0-1 0 0 0,0 1 0 0 0,-1-1 0 0 0,1 1 0 0 0,0 0 0 0 0,-1 0 0 0 0,-3-1 0 0 0,-6-1 175 0 0,0-1 0 0 0,0 2 0 0 0,-1 0-1 0 0,1 0 1 0 0,-1 1 0 0 0,0 0-1 0 0,1 1 1 0 0,-1 1 0 0 0,-19 3-1 0 0,-10 4 124 0 0,-61 21 0 0 0,0 0-362 0 0,-22 2 68 0 0,-136 51 0 0 0,236-74 31 0 0,0-1 0 0 0,-1-1 1 0 0,1-1-1 0 0,-1-2 1 0 0,0 0-1 0 0,0-2 0 0 0,0 0 1 0 0,0-2-1 0 0,0-1 1 0 0,0-1-1 0 0,-46-12 0 0 0,4-5 105 0 0,2-3-1 0 0,0-3 0 0 0,-70-39 0 0 0,135 65-156 0 0,-74-34 149 0 0,67 32-358 0 0,1-1 0 0 0,-1 1-1 0 0,0 1 1 0 0,1-1 0 0 0,-1 2 0 0 0,0-1-1 0 0,0 1 1 0 0,-11 0 0 0 0,5 6-1685 0 0,5 0-2409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5:59.481"/>
    </inkml:context>
    <inkml:brush xml:id="br0">
      <inkml:brushProperty name="width" value="0.05" units="cm"/>
      <inkml:brushProperty name="height" value="0.05" units="cm"/>
      <inkml:brushProperty name="color" value="#E71224"/>
    </inkml:brush>
  </inkml:definitions>
  <inkml:trace contextRef="#ctx0" brushRef="#br0">867 20 4465 0 0,'4'-7'3139'0'0,"-2"0"-2176"0"0,-12 9 7 0 0,-18 9-562 0 0,-1-2-1 0 0,0-1 1 0 0,0-1 0 0 0,-55 5 0 0 0,72-10-318 0 0,-314 37-194 0 0,303-35 195 0 0,1-2 0 0 0,-1-1 0 0 0,0-1 0 0 0,-45-5 0 0 0,59 4 59 0 0,0-1 0 0 0,-1 0 0 0 0,1-1 0 0 0,0 0 0 0 0,0 0 0 0 0,0-1 0 0 0,0 0 0 0 0,1 0 0 0 0,-1-1 0 0 0,1 0 0 0 0,1-1 0 0 0,-1 0 0 0 0,1 0 0 0 0,-10-11 0 0 0,7-2 303 0 0,5 11-2575 0 0,-9 18-2869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03.277"/>
    </inkml:context>
    <inkml:brush xml:id="br0">
      <inkml:brushProperty name="width" value="0.05" units="cm"/>
      <inkml:brushProperty name="height" value="0.05" units="cm"/>
      <inkml:brushProperty name="color" value="#E71224"/>
    </inkml:brush>
  </inkml:definitions>
  <inkml:trace contextRef="#ctx0" brushRef="#br0">547 153 3705 0 0,'4'-29'3773'0'0,"-4"20"-3682"0"0,-1 0-1 0 0,0 0 1 0 0,-1-1-1 0 0,-5-16 1 0 0,6 21 104 0 0,0 2-72 0 0,1 0 1 0 0,-1-1-1 0 0,1 1 1 0 0,0-1 0 0 0,0 1-1 0 0,0-1 1 0 0,1-6-1 0 0,-1 9-66 0 0,0 0-1 0 0,1 0 0 0 0,-1 0 1 0 0,0 1-1 0 0,0-1 0 0 0,1 0 0 0 0,-1 0 1 0 0,0 0-1 0 0,1 0 0 0 0,-1 0 1 0 0,1 0-1 0 0,-1 0 0 0 0,1 1 0 0 0,0-1 1 0 0,-1 0-1 0 0,1 0 0 0 0,0 1 1 0 0,-1-1-1 0 0,1 1 0 0 0,0-1 0 0 0,0 0 1 0 0,0 1-1 0 0,-1-1 0 0 0,1 1 1 0 0,0 0-1 0 0,0-1 0 0 0,0 1 1 0 0,0 0-1 0 0,0-1 0 0 0,0 1 0 0 0,1 0 1 0 0,-1 0-53 0 0,-1 1 1 0 0,1-1-1 0 0,-1 1 1 0 0,1-1 0 0 0,-1 1-1 0 0,1-1 1 0 0,-1 1-1 0 0,0-1 1 0 0,1 1 0 0 0,-1-1-1 0 0,0 1 1 0 0,1-1-1 0 0,-1 1 1 0 0,0 0 0 0 0,0-1-1 0 0,1 1 1 0 0,-1-1-1 0 0,0 1 1 0 0,0 0 0 0 0,0-1-1 0 0,0 1 1 0 0,0 0-1 0 0,0-1 1 0 0,0 1 0 0 0,0 0-1 0 0,0-1 1 0 0,0 1-1 0 0,0 0 1 0 0,-1-1 0 0 0,1 1-1 0 0,0 0 1 0 0,0-1-1 0 0,-1 1 1 0 0,1-1 0 0 0,-1 2-1 0 0,-7 24 23 0 0,1-14-11 0 0,1 0 0 0 0,-2-1-1 0 0,0 0 1 0 0,0 0 0 0 0,-1-1 0 0 0,-1 0 0 0 0,1 0 0 0 0,-1-1 0 0 0,-1 0 0 0 0,0-1 0 0 0,0 0 0 0 0,-1-1 0 0 0,0 0-1 0 0,0-1 1 0 0,0 0 0 0 0,-1-1 0 0 0,0-1 0 0 0,-23 6 0 0 0,21-7-48 0 0,0 0-1 0 0,0-1 1 0 0,-1 0-1 0 0,1-1 1 0 0,0-1 0 0 0,-1-1-1 0 0,1 0 1 0 0,0-1 0 0 0,0-1-1 0 0,0 0 1 0 0,0-1 0 0 0,0 0-1 0 0,1-1 1 0 0,-1-1-1 0 0,1-1 1 0 0,-18-11 0 0 0,27 15-417 0 0,0 0 1 0 0,0 0 0 0 0,0 0 0 0 0,0 1 0 0 0,0-1-1 0 0,-1 1 1 0 0,1 1 0 0 0,-1-1 0 0 0,-6 0-1 0 0,6 0-4176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03.418"/>
    </inkml:context>
    <inkml:brush xml:id="br0">
      <inkml:brushProperty name="width" value="0.05" units="cm"/>
      <inkml:brushProperty name="height" value="0.05" units="cm"/>
      <inkml:brushProperty name="color" value="#E71224"/>
    </inkml:brush>
  </inkml:definitions>
  <inkml:trace contextRef="#ctx0" brushRef="#br0">43 300 5177 0 0,'7'-14'2663'0'0,"2"-6"-1894"0"0,17-117 687 0 0,-26 133-1358 0 0,0-1 0 0 0,0 0 0 0 0,-1 1 1 0 0,1-1-1 0 0,-1 1 0 0 0,0-1 0 0 0,-1 1 1 0 0,1-1-1 0 0,-1 1 0 0 0,0 0 0 0 0,0 0 1 0 0,-4-7-1 0 0,3 6 142 0 0,1 1 0 0 0,-1-1 0 0 0,1 1 0 0 0,0-1 0 0 0,1 0 0 0 0,-1 0 0 0 0,1 0 0 0 0,0 0 0 0 0,-1-7 0 0 0,2 11-63 0 0,-22 39 990 0 0,18-31-1071 0 0,0 0-1 0 0,1 0 1 0 0,0 0 0 0 0,0 1-1 0 0,1-1 1 0 0,0 1 0 0 0,0 0 0 0 0,1-1-1 0 0,-1 11 1 0 0,2-16-66 0 0,0 1-1 0 0,0 0 1 0 0,1-1 0 0 0,-1 1-1 0 0,1-1 1 0 0,-1 1 0 0 0,1-1 0 0 0,0 1-1 0 0,0-1 1 0 0,0 1 0 0 0,0-1-1 0 0,0 0 1 0 0,1 1 0 0 0,-1-1-1 0 0,1 0 1 0 0,-1 0 0 0 0,1 0 0 0 0,0 0-1 0 0,0 0 1 0 0,0-1 0 0 0,0 1-1 0 0,0 0 1 0 0,0-1 0 0 0,0 0-1 0 0,1 1 1 0 0,-1-1 0 0 0,1 0 0 0 0,-1 0-1 0 0,1 0 1 0 0,4 0 0 0 0,10 4 4 0 0,0 0 0 0 0,0-2 0 0 0,0 0 0 0 0,1-1 0 0 0,23 0 0 0 0,-38-2-26 0 0,1 0 0 0 0,-1 0 0 0 0,0-1 0 0 0,0 1 1 0 0,1-1-1 0 0,-1 0 0 0 0,0 0 0 0 0,0 0 0 0 0,0 0 0 0 0,1 0 0 0 0,-1-1 0 0 0,-1 0 0 0 0,1 1 0 0 0,0-1 1 0 0,0 0-1 0 0,-1 0 0 0 0,1-1 0 0 0,-1 1 0 0 0,1 0 0 0 0,-1-1 0 0 0,0 0 0 0 0,0 1 0 0 0,0-1 1 0 0,-1 0-1 0 0,1 0 0 0 0,-1 0 0 0 0,1 0 0 0 0,-1 0 0 0 0,0 0 0 0 0,0-1 0 0 0,0 1 0 0 0,-1 0 0 0 0,1 0 1 0 0,-1-1-1 0 0,0-4 0 0 0,1-1 9 0 0,-1-1 1 0 0,-1 1-1 0 0,1-1 1 0 0,-1 1-1 0 0,-5-18 1 0 0,5 24-13 0 0,0-1-1 0 0,0 1 1 0 0,-1-1 0 0 0,1 1 0 0 0,-1 0 0 0 0,1-1 0 0 0,-1 1 0 0 0,0 0 0 0 0,-1 0 0 0 0,1 1 0 0 0,0-1 0 0 0,-1 0 0 0 0,1 1 0 0 0,-1-1 0 0 0,0 1 0 0 0,0 0 0 0 0,0 0-1 0 0,-4-2 1 0 0,5 3 1 0 0,0 1 0 0 0,0 0 0 0 0,0-1 0 0 0,1 1-1 0 0,-1 0 1 0 0,0 0 0 0 0,0 0 0 0 0,0 0 0 0 0,0 0-1 0 0,1 1 1 0 0,-1-1 0 0 0,0 0 0 0 0,0 1 0 0 0,1 0-1 0 0,-1-1 1 0 0,0 1 0 0 0,0 0 0 0 0,1 0 0 0 0,-1 0-1 0 0,1 0 1 0 0,-1 0 0 0 0,1 0 0 0 0,0 0 0 0 0,-1 0-1 0 0,1 1 1 0 0,0-1 0 0 0,0 1 0 0 0,0-1 0 0 0,-2 3-1 0 0,-4 7 21 0 0,0 0-1 0 0,1 0 1 0 0,-6 13-1 0 0,7-13 28 0 0,-1-1-76 0 0,3-5 65 0 0,0 1 0 0 0,1-1 0 0 0,-1 1 1 0 0,1 0-1 0 0,0 0 0 0 0,0 0 0 0 0,0 8 0 0 0,2-13-48 0 0,0 1-1 0 0,0 0 1 0 0,0-1-1 0 0,0 1 1 0 0,1-1 0 0 0,-1 1-1 0 0,1-1 1 0 0,-1 1 0 0 0,1-1-1 0 0,0 1 1 0 0,0-1 0 0 0,-1 0-1 0 0,1 1 1 0 0,0-1 0 0 0,0 0-1 0 0,0 0 1 0 0,1 0 0 0 0,-1 0-1 0 0,0 0 1 0 0,0 0-1 0 0,0 0 1 0 0,1 0 0 0 0,-1 0-1 0 0,1 0 1 0 0,-1-1 0 0 0,0 1-1 0 0,1 0 1 0 0,-1-1 0 0 0,1 1-1 0 0,0-1 1 0 0,-1 0 0 0 0,1 0-1 0 0,-1 1 1 0 0,3-1 0 0 0,8 2-36 0 0,1 0 1 0 0,0-1 0 0 0,0 0-1 0 0,15-1 1 0 0,-22-1 53 0 0,1 1 0 0 0,-1-1-1 0 0,0 0 1 0 0,0 0 0 0 0,0-1 0 0 0,0 0 0 0 0,-1 0 0 0 0,1 0 0 0 0,0-1 0 0 0,9-6 0 0 0,-14 9-17 0 0,0-1 0 0 0,0 0 1 0 0,0 0-1 0 0,0 1 0 0 0,-1-1 1 0 0,1 0-1 0 0,0 0 0 0 0,0 0 1 0 0,-1 0-1 0 0,1 0 0 0 0,-1 0 1 0 0,1 0-1 0 0,-1 0 0 0 0,1-1 1 0 0,-1 1-1 0 0,0 0 0 0 0,1 0 1 0 0,-1 0-1 0 0,0 0 0 0 0,0-1 1 0 0,0 1-1 0 0,0-2 0 0 0,-1 0-11 0 0,1 0 0 0 0,-1 1-1 0 0,0-1 1 0 0,0 0 0 0 0,0 1-1 0 0,0-1 1 0 0,0 1 0 0 0,-1-1-1 0 0,-2-2 1 0 0,-1-3-10 0 0,-1 1 1 0 0,-1 0-1 0 0,0 0 0 0 0,-12-10 1 0 0,6 8 53 0 0,0 0 0 0 0,-1 1 1 0 0,-25-12-1 0 0,36 19 6 0 0,0-1 0 0 0,0 1 0 0 0,0-1-1 0 0,-1 1 1 0 0,1 0 0 0 0,-1 1 0 0 0,1-1 0 0 0,-1 0-1 0 0,1 1 1 0 0,-1 0 0 0 0,1 0 0 0 0,-1 0 0 0 0,0 0-1 0 0,1 0 1 0 0,-1 1 0 0 0,1 0 0 0 0,-1 0 0 0 0,1 0-1 0 0,0 0 1 0 0,-1 0 0 0 0,1 0 0 0 0,-6 4 0 0 0,7-2-28 0 0,-1 1 1 0 0,1-1-1 0 0,0 1 1 0 0,0-1 0 0 0,0 1-1 0 0,0 0 1 0 0,1 0-1 0 0,-1-1 1 0 0,1 1 0 0 0,0 0-1 0 0,0 0 1 0 0,1 0-1 0 0,-1 1 1 0 0,1-1-1 0 0,0 0 1 0 0,0 0 0 0 0,1 5-1 0 0,-1 0 21 0 0,1-1-1 0 0,0 0 0 0 0,0 0 1 0 0,1 0-1 0 0,0 0 0 0 0,0-1 1 0 0,7 15-1 0 0,-7-20-23 0 0,-1 0-1 0 0,0 0 1 0 0,0-1 0 0 0,1 1 0 0 0,-1-1-1 0 0,1 1 1 0 0,-1-1 0 0 0,1 1-1 0 0,-1-1 1 0 0,1 0 0 0 0,0 0 0 0 0,0 0-1 0 0,0 0 1 0 0,0 0 0 0 0,0 0 0 0 0,0 0-1 0 0,0-1 1 0 0,0 1 0 0 0,0-1-1 0 0,0 0 1 0 0,0 1 0 0 0,0-1 0 0 0,0 0-1 0 0,0 0 1 0 0,0 0 0 0 0,0 0-1 0 0,0-1 1 0 0,0 1 0 0 0,1-1 0 0 0,-1 1-1 0 0,0-1 1 0 0,0 0 0 0 0,-1 1-1 0 0,1-1 1 0 0,3-2 0 0 0,-1 1-22 0 0,-1 0 1 0 0,0 0-1 0 0,0 0 0 0 0,0-1 1 0 0,0 1-1 0 0,0-1 0 0 0,0 0 1 0 0,0 0-1 0 0,-1 0 1 0 0,4-6-1 0 0,-4 7 11 0 0,-1 0 0 0 0,0 0 0 0 0,0-1 0 0 0,0 1-1 0 0,0 0 1 0 0,-1-1 0 0 0,1 1 0 0 0,-1-1 0 0 0,1 0 0 0 0,-1-2 0 0 0,-1 0-3 0 0,1 1 0 0 0,-1 0 0 0 0,0-1 0 0 0,-1 1 0 0 0,1-1 0 0 0,-1 1 0 0 0,0 0 0 0 0,0 0 0 0 0,0 0 0 0 0,0 0 0 0 0,-1 0 0 0 0,1 1 0 0 0,-1-1 0 0 0,0 1 0 0 0,-1 0 0 0 0,1-1 0 0 0,0 1 0 0 0,-5-2 0 0 0,6 3 14 0 0,0 0 1 0 0,-1 0-1 0 0,1 0 0 0 0,-1 1 0 0 0,0-1 0 0 0,0 1 0 0 0,0 0 0 0 0,0-1 0 0 0,0 1 0 0 0,0 1 0 0 0,0-1 0 0 0,0 0 0 0 0,0 1 0 0 0,0-1 0 0 0,0 1 0 0 0,0 0 0 0 0,0 0 0 0 0,0 0 0 0 0,-1 1 0 0 0,1-1 0 0 0,0 1 0 0 0,0 0 0 0 0,0-1 0 0 0,0 2 0 0 0,0-1 0 0 0,-4 2 0 0 0,6-2 0 0 0,0-1-1 0 0,-1 1 1 0 0,1 0-1 0 0,0-1 1 0 0,0 1-1 0 0,0 0 1 0 0,0-1-1 0 0,0 1 1 0 0,0 0-1 0 0,1 0 1 0 0,-1 0-1 0 0,0 0 1 0 0,0 0-1 0 0,1 0 1 0 0,-1 0-1 0 0,0 0 1 0 0,1 0-1 0 0,-1 1 1 0 0,1-1-1 0 0,-1 0 1 0 0,1 0-1 0 0,0 0 1 0 0,0 1-1 0 0,-1-1 1 0 0,1 0-1 0 0,0 0 1 0 0,0 1-1 0 0,0-1 1 0 0,0 0-1 0 0,1 0 1 0 0,-1 1-1 0 0,0-1 1 0 0,0 0-1 0 0,1 0 1 0 0,-1 0-1 0 0,1 1 1 0 0,-1-1-1 0 0,1 0 1 0 0,-1 0-1 0 0,1 0 1 0 0,0 0-1 0 0,1 2 1 0 0,1-1-62 0 0,-1 1 0 0 0,1 0 0 0 0,1 0 0 0 0,-1-1 0 0 0,0 0 0 0 0,1 0 0 0 0,-1 0 0 0 0,1 0 0 0 0,-1 0 0 0 0,1-1 0 0 0,7 3 0 0 0,-5-3-321 0 0,-1 0 0 0 0,1 0-1 0 0,0 0 1 0 0,0-1 0 0 0,-1 0-1 0 0,11-1 1 0 0,-13 0-98 0 0,1 1 0 0 0,-1-1 0 0 0,0 0 0 0 0,0 0 0 0 0,0 0 0 0 0,0-1 0 0 0,0 1 0 0 0,0-1 0 0 0,0 0 0 0 0,-1 1 0 0 0,1-1 0 0 0,-1-1 0 0 0,4-2 0 0 0,4-7-5236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03.720"/>
    </inkml:context>
    <inkml:brush xml:id="br0">
      <inkml:brushProperty name="width" value="0.05" units="cm"/>
      <inkml:brushProperty name="height" value="0.05" units="cm"/>
      <inkml:brushProperty name="color" value="#E71224"/>
    </inkml:brush>
  </inkml:definitions>
  <inkml:trace contextRef="#ctx0" brushRef="#br0">402 25 8514 0 0,'2'-3'173'0'0,"0"1"-1"0"0,1 0 1 0 0,0-1 0 0 0,0 1 0 0 0,0 0-1 0 0,0 1 1 0 0,0-1 0 0 0,0 0 0 0 0,0 1-1 0 0,0 0 1 0 0,0-1 0 0 0,6 0 0 0 0,-16 10-288 0 0,-15 14 491 0 0,5-16-280 0 0,0-2-1 0 0,-1 0 1 0 0,1-1-1 0 0,-1-1 0 0 0,0-1 1 0 0,0 0-1 0 0,-28-3 1 0 0,-2-3-152 0 0,-74-17 0 0 0,107 18-16 0 0,12 2-33 0 0,-1 1 1 0 0,1 0-1 0 0,0-1 1 0 0,-1 2-1 0 0,1-1 1 0 0,-1 0-1 0 0,0 1 1 0 0,1-1-1 0 0,-1 1 1 0 0,1 0-1 0 0,-1 1 1 0 0,1-1-1 0 0,-1 0 1 0 0,0 1-1 0 0,-3 1 1 0 0,6 8-3820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04.594"/>
    </inkml:context>
    <inkml:brush xml:id="br0">
      <inkml:brushProperty name="width" value="0.05" units="cm"/>
      <inkml:brushProperty name="height" value="0.05" units="cm"/>
      <inkml:brushProperty name="color" value="#E71224"/>
    </inkml:brush>
  </inkml:definitions>
  <inkml:trace contextRef="#ctx0" brushRef="#br0">617 48 4609 0 0,'1'-3'503'0'0,"-1"-1"1"0"0,1 0-1 0 0,-1 1 1 0 0,0-1-1 0 0,-1 0 0 0 0,1 1 1 0 0,-2-7-1 0 0,2 9-492 0 0,0 0 0 0 0,0 1-1 0 0,0-1 1 0 0,0 1 0 0 0,0-1 0 0 0,0 1 0 0 0,-1-1-1 0 0,1 1 1 0 0,0-1 0 0 0,0 1 0 0 0,-1-1-1 0 0,1 1 1 0 0,0-1 0 0 0,-1 1 0 0 0,1-1 0 0 0,0 1-1 0 0,-1 0 1 0 0,1-1 0 0 0,-1 1 0 0 0,1 0 0 0 0,0-1-1 0 0,-1 1 1 0 0,1 0 0 0 0,-1-1 0 0 0,1 1-1 0 0,-1 0 1 0 0,1 0 0 0 0,-1 0 0 0 0,1-1 0 0 0,-1 1-1 0 0,0 0 1 0 0,1 0 0 0 0,-1 0 0 0 0,1 0-1 0 0,-1 0 1 0 0,1 0 0 0 0,-1 0 0 0 0,1 0 0 0 0,-1 0-1 0 0,1 0 1 0 0,-1 0 0 0 0,0 1 0 0 0,1-1 0 0 0,-1 0-1 0 0,1 0 1 0 0,-1 1 0 0 0,1-1 0 0 0,-1 0-1 0 0,1 0 1 0 0,0 1 0 0 0,-1-1 0 0 0,1 0 0 0 0,-1 1-1 0 0,1-1 1 0 0,0 1 0 0 0,-1-1 0 0 0,1 1 0 0 0,0-1-1 0 0,-1 1 1 0 0,1-1 0 0 0,0 1 0 0 0,-26 33 484 0 0,23-29-486 0 0,-1 1 0 0 0,1-1 0 0 0,-1 0 0 0 0,0 0 0 0 0,-1-1 1 0 0,1 1-1 0 0,-1-1 0 0 0,-5 4 0 0 0,-7 2-25 0 0,0-1 0 0 0,-1 0 0 0 0,0-2 0 0 0,0 0 0 0 0,-1-1-1 0 0,1-1 1 0 0,-1 0 0 0 0,-1-2 0 0 0,1 0 0 0 0,-31 0 0 0 0,-3-4-541 0 0,0-3 1 0 0,-86-15-1 0 0,110 14-123 0 0,16 3-3026 0 0,9 2 65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05.027"/>
    </inkml:context>
    <inkml:brush xml:id="br0">
      <inkml:brushProperty name="width" value="0.05" units="cm"/>
      <inkml:brushProperty name="height" value="0.05" units="cm"/>
      <inkml:brushProperty name="color" value="#E71224"/>
    </inkml:brush>
  </inkml:definitions>
  <inkml:trace contextRef="#ctx0" brushRef="#br0">167 1 6473 0 0,'15'3'2570'0'0,"-16"5"-1086"0"0,-25 12-1004 0 0,25-20-509 0 0,-7 5-289 0 0,-1 0-1 0 0,0-1 1 0 0,0 0-1 0 0,0 0 1 0 0,-1-1-1 0 0,1 0 1 0 0,-1-1-1 0 0,0 0 1 0 0,0-1-1 0 0,1 0 1 0 0,-1 0-1 0 0,-19-2 0 0 0,17 0-3613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21.868"/>
    </inkml:context>
    <inkml:brush xml:id="br0">
      <inkml:brushProperty name="width" value="0.05" units="cm"/>
      <inkml:brushProperty name="height" value="0.05" units="cm"/>
      <inkml:brushProperty name="color" value="#E71224"/>
    </inkml:brush>
  </inkml:definitions>
  <inkml:trace contextRef="#ctx0" brushRef="#br0">1 33 8 0 0,'1'-4'832'0'0,"2"1"-264"0"0,0 1-80 0 0,-2-2-224 0 0,-1 1-160 0 0,1 1-56 0 0,-1 0-64 0 0,0 0-184 0 0,2 1-216 0 0,-2-2-312 0 0,-2 1-216 0 0,2 0 944 0 0,-1 0 0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22.299"/>
    </inkml:context>
    <inkml:brush xml:id="br0">
      <inkml:brushProperty name="width" value="0.05" units="cm"/>
      <inkml:brushProperty name="height" value="0.05" units="cm"/>
      <inkml:brushProperty name="color" value="#E71224"/>
    </inkml:brush>
  </inkml:definitions>
  <inkml:trace contextRef="#ctx0" brushRef="#br0">850 1 1768 0 0,'0'10'6001'0'0,"-3"23"-4931"0"0,2-29-1049 0 0,0 0-1 0 0,0-1 0 0 0,0 0 1 0 0,-1 1-1 0 0,0-1 0 0 0,0 0 1 0 0,1 0-1 0 0,-2 0 0 0 0,1 0 1 0 0,0 0-1 0 0,-1 0 0 0 0,1-1 1 0 0,-1 1-1 0 0,0-1 0 0 0,0 0 1 0 0,0 0-1 0 0,0 0 0 0 0,0 0 1 0 0,0 0-1 0 0,-1-1 0 0 0,-4 2 1 0 0,-10 4 140 0 0,0 0 0 0 0,-31 5 0 0 0,45-11-121 0 0,-26 4 226 0 0,-1-2 1 0 0,1-1-1 0 0,-1-2 0 0 0,-42-4 0 0 0,-35 1 31 0 0,-158 25-335 0 0,153-4-2528 0 0,94-12-93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22.722"/>
    </inkml:context>
    <inkml:brush xml:id="br0">
      <inkml:brushProperty name="width" value="0.05" units="cm"/>
      <inkml:brushProperty name="height" value="0.05" units="cm"/>
      <inkml:brushProperty name="color" value="#E71224"/>
    </inkml:brush>
  </inkml:definitions>
  <inkml:trace contextRef="#ctx0" brushRef="#br0">269 19 4089 0 0,'1'-1'342'0'0,"0"0"0"0"0,0-1 0 0 0,0 1 0 0 0,0 0 0 0 0,0-1 0 0 0,0 1 0 0 0,1 0 0 0 0,-1 0 0 0 0,0 0 0 0 0,0 0 0 0 0,1 0 0 0 0,-1 0 0 0 0,1 0 0 0 0,-1 1 0 0 0,4-2 0 0 0,-5 2-335 0 0,0 0 0 0 0,0 0 0 0 0,0 0 1 0 0,0 0-1 0 0,1 0 0 0 0,-1 0 0 0 0,0 0 0 0 0,0 0 0 0 0,0 0 0 0 0,0 0 0 0 0,1 0 0 0 0,-1 0 0 0 0,0 0 0 0 0,0 0 0 0 0,0 0 0 0 0,0 0 0 0 0,1 0 0 0 0,-1 0 0 0 0,0 0 0 0 0,0 0 0 0 0,0 0 0 0 0,0 0 0 0 0,1 0 0 0 0,-1 0 1 0 0,0 0-1 0 0,0 0 0 0 0,0 1 0 0 0,0-1 0 0 0,0 0 0 0 0,0 0 0 0 0,1 0 0 0 0,-1 0 0 0 0,0 0 0 0 0,0 1 0 0 0,0-1 0 0 0,0 0 0 0 0,0 0 0 0 0,0 0 0 0 0,0 0 0 0 0,0 0 0 0 0,0 1 0 0 0,0-1 0 0 0,0 0 0 0 0,0 0 0 0 0,-8 17 74 0 0,5-12-44 0 0,-1 0 0 0 0,0 0 0 0 0,0 0 0 0 0,0-1 0 0 0,-1 0-1 0 0,1 1 1 0 0,-1-2 0 0 0,0 1 0 0 0,-1 0 0 0 0,1-1-1 0 0,0 0 1 0 0,-1-1 0 0 0,0 1 0 0 0,0-1 0 0 0,1 0 0 0 0,-1 0-1 0 0,0-1 1 0 0,-1 0 0 0 0,1 0 0 0 0,0 0 0 0 0,0-1-1 0 0,0 1 1 0 0,-1-2 0 0 0,1 1 0 0 0,0-1 0 0 0,0 0-1 0 0,0 0 1 0 0,0-1 0 0 0,0 1 0 0 0,0-1 0 0 0,0-1 0 0 0,-6-2-1 0 0,0-1 6 0 0,-35-11-523 0 0,43 17 77 0 0,1-1 0 0 0,0 1 0 0 0,0 0 0 0 0,-1 0 0 0 0,1 0 0 0 0,0 1 0 0 0,0-1 0 0 0,-4 1 0 0 0,-3 3-4823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2.655"/>
    </inkml:context>
    <inkml:brush xml:id="br0">
      <inkml:brushProperty name="width" value="0.05" units="cm"/>
      <inkml:brushProperty name="height" value="0.05" units="cm"/>
      <inkml:brushProperty name="color" value="#E71224"/>
    </inkml:brush>
  </inkml:definitions>
  <inkml:trace contextRef="#ctx0" brushRef="#br0">845 38 4073 0 0,'15'-10'5291'0'0,"24"-18"-3322"0"0,-39 28-1986 0 0,-28 11-315 0 0,-66 52 1962 0 0,-183 93 0 0 0,209-121-1671 0 0,-29 12-935 0 0,-175 57 1 0 0,267-102 328 0 0,0 0 0 0 0,0-1 0 0 0,0 0 0 0 0,0 0-1 0 0,0 0 1 0 0,0 0 0 0 0,-1-1 0 0 0,-7 0 0 0 0,5-2-4701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3.138"/>
    </inkml:context>
    <inkml:brush xml:id="br0">
      <inkml:brushProperty name="width" value="0.05" units="cm"/>
      <inkml:brushProperty name="height" value="0.05" units="cm"/>
      <inkml:brushProperty name="color" value="#E71224"/>
    </inkml:brush>
  </inkml:definitions>
  <inkml:trace contextRef="#ctx0" brushRef="#br0">1 15 10506 0 0,'2'-2'33'0'0,"-1"1"0"0"0,1-1 0 0 0,0 1 0 0 0,0 0 0 0 0,0 0 0 0 0,1 0 0 0 0,-1 0 0 0 0,0 0 0 0 0,0 0 0 0 0,1 0-1 0 0,-1 1 1 0 0,0-1 0 0 0,1 1 0 0 0,-1 0 0 0 0,0 0 0 0 0,1 0 0 0 0,-1 0 0 0 0,0 0 0 0 0,1 0 0 0 0,2 1 0 0 0,-3 1-17 0 0,0-1 0 0 0,1 1 0 0 0,-1-1 0 0 0,0 1 0 0 0,0 0 0 0 0,0 0-1 0 0,-1 0 1 0 0,1 0 0 0 0,0 0 0 0 0,-1 1 0 0 0,1-1 0 0 0,-1 0 0 0 0,0 1 0 0 0,0-1 0 0 0,0 1 0 0 0,2 4 0 0 0,127 409-67 0 0,-48-139-121 0 0,22 27-4599 0 0,-82-246-160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28.741"/>
    </inkml:context>
    <inkml:brush xml:id="br0">
      <inkml:brushProperty name="width" value="0.05" units="cm"/>
      <inkml:brushProperty name="height" value="0.05" units="cm"/>
      <inkml:brushProperty name="color" value="#E71224"/>
    </inkml:brush>
  </inkml:definitions>
  <inkml:trace contextRef="#ctx0" brushRef="#br0">698 275 6233 0 0,'4'-11'450'0'0,"0"1"-1"0"0,2-1 0 0 0,-1 1 0 0 0,1 0 0 0 0,0 0 1 0 0,1 1-1 0 0,0 0 0 0 0,1 0 0 0 0,9-9 1 0 0,7-2 39 0 0,0 0 1 0 0,30-18 0 0 0,-60 42-449 0 0,0-1 1 0 0,-1 0 0 0 0,0-1 0 0 0,1 1 0 0 0,-1-1 0 0 0,0 0 0 0 0,-9 0 0 0 0,-60 6 155 0 0,33-4-137 0 0,-274 19 148 0 0,229-15-40 0 0,-149-3 1 0 0,231-5-194 0 0,3 0-18 0 0,-1 1 0 0 0,1-2 0 0 0,-1 1 0 0 0,1 0 0 0 0,0 0 0 0 0,-1-1 1 0 0,1 0-1 0 0,-1 0 0 0 0,1 0 0 0 0,-4-1 0 0 0,8 1 20 0 0,-1 0 1 0 0,0 0-1 0 0,1 1 0 0 0,-1-1 1 0 0,0 0-1 0 0,1 1 1 0 0,-1-1-1 0 0,1 1 0 0 0,-1-1 1 0 0,1 0-1 0 0,-1 1 0 0 0,1-1 1 0 0,-1 1-1 0 0,1-1 1 0 0,0 1-1 0 0,-1 0 0 0 0,1-1 1 0 0,0 1-1 0 0,-1 0 1 0 0,1-1-1 0 0,0 1 0 0 0,0 0 1 0 0,1-1-1 0 0,19-7-210 0 0,-21 8 227 0 0,158-43-1023 0 0,0-1 1131 0 0,-130 34 42 0 0,0 1-1 0 0,1 2 0 0 0,0 0 1 0 0,0 2-1 0 0,1 1 1 0 0,0 2-1 0 0,46 1 0 0 0,-59 2-168 0 0,13 2 374 0 0,-29-2-326 0 0,0-1 1 0 0,0 1-1 0 0,0-1 1 0 0,0 1-1 0 0,0 0 1 0 0,0 0-1 0 0,0-1 1 0 0,-1 1 0 0 0,1 0-1 0 0,0 0 1 0 0,0 0-1 0 0,-1 0 1 0 0,1 0-1 0 0,0 0 1 0 0,-1 0-1 0 0,1 0 1 0 0,-1 0-1 0 0,1 0 1 0 0,-1 0-1 0 0,0 1 1 0 0,0-1-1 0 0,1 0 1 0 0,-1 2-1 0 0,2 10 64 0 0,-1 0 0 0 0,0 0 0 0 0,-1 1 0 0 0,-1-1 0 0 0,0 0 0 0 0,-4 19 0 0 0,-25 73-125 0 0,11-47 45 0 0,11-21-35 0 0,1-1 1 0 0,2 1-1 0 0,-1 51 1 0 0,5-53 8 0 0,-2 0 0 0 0,-1 0 0 0 0,-16 64 1 0 0,18-93-10 0 0,0 0 1 0 0,0 0-1 0 0,-1-1 1 0 0,1 1-1 0 0,-1-1 1 0 0,-1 1-1 0 0,1-1 1 0 0,-1 0-1 0 0,1-1 1 0 0,-1 1-1 0 0,-1-1 1 0 0,-4 5-1 0 0,21-42-5238 0 0,-6 22-31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29.284"/>
    </inkml:context>
    <inkml:brush xml:id="br0">
      <inkml:brushProperty name="width" value="0.05" units="cm"/>
      <inkml:brushProperty name="height" value="0.05" units="cm"/>
      <inkml:brushProperty name="color" value="#E71224"/>
    </inkml:brush>
  </inkml:definitions>
  <inkml:trace contextRef="#ctx0" brushRef="#br0">2227 86 8162 0 0,'10'-19'1830'0'0,"7"-16"97"0"0,-16 34-1865 0 0,-1 0 0 0 0,1 0 0 0 0,-1 0 0 0 0,0 0 0 0 0,0 0 0 0 0,0-1 0 0 0,0 1 0 0 0,1 0 0 0 0,-1 0 0 0 0,-1 0 0 0 0,1 0 0 0 0,0 0 0 0 0,0 0 0 0 0,0 0 0 0 0,0 0 1 0 0,-1 0-1 0 0,1 0 0 0 0,-1 0 0 0 0,1 0 0 0 0,-1 0 0 0 0,1 0 0 0 0,-1 0 0 0 0,1 0 0 0 0,-1 0 0 0 0,0 0 0 0 0,1 0 0 0 0,-3-1 0 0 0,2 2-63 0 0,0-1-1 0 0,0 1 0 0 0,-1 0 1 0 0,1 0-1 0 0,0 0 0 0 0,0 0 1 0 0,0 0-1 0 0,-1 0 0 0 0,1 0 1 0 0,0 0-1 0 0,0 0 0 0 0,-1 1 1 0 0,1-1-1 0 0,0 0 0 0 0,0 1 1 0 0,0-1-1 0 0,0 1 0 0 0,-1-1 1 0 0,1 1-1 0 0,0 0 0 0 0,0-1 1 0 0,0 1-1 0 0,0 0 0 0 0,1 0 1 0 0,-2 1-1 0 0,-24 23-143 0 0,-28 41 9 0 0,32-37 102 0 0,-1-1-1 0 0,-2-1 1 0 0,-47 41 0 0 0,31-37-35 0 0,-34 26-51 0 0,3 2 1 0 0,-75 81 0 0 0,-87 149-157 0 0,-27 22 429 0 0,202-253 304 0 0,-3-3-1 0 0,-124 84 0 0 0,96-74-294 0 0,3 1-126 0 0,-92 87 0 0 0,64-55-152 0 0,76-67-67 0 0,2 1 1 0 0,-50 55-1 0 0,66-59 350 0 0,1 1 0 0 0,-28 54 0 0 0,-14 22 1269 0 0,39-73-1224 0 0,-6 7-1577 0 0,13-10-3728 0 0,11-18-981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06.378"/>
    </inkml:context>
    <inkml:brush xml:id="br0">
      <inkml:brushProperty name="width" value="0.05" units="cm"/>
      <inkml:brushProperty name="height" value="0.05" units="cm"/>
      <inkml:brushProperty name="color" value="#E71224"/>
    </inkml:brush>
  </inkml:definitions>
  <inkml:trace contextRef="#ctx0" brushRef="#br0">1 87 3193 0 0,'1'-1'196'0'0,"1"1"1"0"0,-1-1 0 0 0,0 1 0 0 0,0-1-1 0 0,1 0 1 0 0,-1 1 0 0 0,0-1 0 0 0,0 0 0 0 0,0 0-1 0 0,0 0 1 0 0,0 0 0 0 0,0 0 0 0 0,0 0-1 0 0,0 0 1 0 0,0 0 0 0 0,-1 0 0 0 0,1 0-1 0 0,0-1 1 0 0,-1 1 0 0 0,1 0 0 0 0,-1-1-1 0 0,1 1 1 0 0,-1 0 0 0 0,1-1 0 0 0,-1 1-1 0 0,0 0 1 0 0,0-1 0 0 0,0 1 0 0 0,0-3-1 0 0,1 1-91 0 0,-1 1-1 0 0,0-1 1 0 0,0 0-1 0 0,0 1 1 0 0,0-1-1 0 0,0 0 1 0 0,0 1-1 0 0,-1-1 1 0 0,1 1-1 0 0,-1-1 0 0 0,0 0 1 0 0,1 1-1 0 0,-1-1 1 0 0,-3-4-1 0 0,-9-1 286 0 0,15 19 438 0 0,15 26 384 0 0,-15-34-1275 0 0,7 14 149 0 0,-1-1-1 0 0,-1 2 0 0 0,-1-1 0 0 0,0 1 1 0 0,-1 0-1 0 0,-1 0 0 0 0,-1 0 0 0 0,0 1 0 0 0,-1 29 1 0 0,-1-21-54 0 0,0 0 0 0 0,2 0 0 0 0,1 0 1 0 0,1-1-1 0 0,1 1 0 0 0,2-1 1 0 0,0 0-1 0 0,2-1 0 0 0,15 29 0 0 0,-16-33-2 0 0,-1 0 0 0 0,9 39 1 0 0,-11-36 51 0 0,18 45 1 0 0,-7-15 5 0 0,-15-45-32 0 0,0 0 1 0 0,1 0-1 0 0,0-1 0 0 0,0 1 0 0 0,1-1 0 0 0,0 0 0 0 0,9 13 0 0 0,19 31 80 0 0,-26-39-113 0 0,1-1 0 0 0,15 19 0 0 0,10 6 154 0 0,-15-19-164 0 0,-2 0 0 0 0,17 25 0 0 0,8 17 0 0 0,83 92-1 0 0,-107-135-22 0 0,2-1-1 0 0,0-2 1 0 0,1 1-1 0 0,32 17 1 0 0,-25-16-9 0 0,44 36 1 0 0,-41-29 23 0 0,1-1 0 0 0,39 21 0 0 0,9 7 193 0 0,-70-45-161 0 0,23 17-3 0 0,1-1 1 0 0,55 27-1 0 0,-59-34-6 0 0,41 28-1 0 0,13 6 6 0 0,-59-37 49 0 0,0 0 0 0 0,1-2-1 0 0,1-1 1 0 0,36 8-1 0 0,33 11-9 0 0,-74-20-45 0 0,-1-1 0 0 0,1 0 0 0 0,0-1 0 0 0,0-2 0 0 0,32 3 0 0 0,-32-4-36 0 0,0 1 1 0 0,-1 0-1 0 0,1 2 1 0 0,-1 0-1 0 0,-1 2 1 0 0,1 0-1 0 0,-1 1 1 0 0,21 12-1 0 0,-8-5-5 0 0,45 15-1 0 0,-38-20 47 0 0,51 6-1 0 0,-33-7-94 0 0,-40-7 52 0 0,-1-1 0 0 0,0-1-1 0 0,1-1 1 0 0,-1 0 0 0 0,18-3-1 0 0,-15 1-49 0 0,0 2-1 0 0,0 0 0 0 0,23 1 1 0 0,197 40-67 0 0,-217-37 202 0 0,-1-1 1 0 0,0-1-1 0 0,1-1 0 0 0,25-2 1 0 0,14-1-6 0 0,-42 4-55 0 0,1-2 1 0 0,-1 0-1 0 0,1-1 0 0 0,-1-1 0 0 0,20-5 1 0 0,-20 4-34 0 0,0 2 1 0 0,-1 0-1 0 0,1 1 0 0 0,0 1 1 0 0,0 0-1 0 0,0 2 1 0 0,22 3-1 0 0,-23-2 36 0 0,-9-1-5 0 0,-1-1-1 0 0,0 0 1 0 0,1 0-1 0 0,-1-1 1 0 0,1 0-1 0 0,-1 0 1 0 0,1-1-1 0 0,14-3 1 0 0,-7 1-8 0 0,-1 1 0 0 0,1 1 0 0 0,1 0 0 0 0,-1 1 1 0 0,0 0-1 0 0,20 4 0 0 0,29 0 16 0 0,-44-3-18 0 0,-15 0-1 0 0,-1-1-1 0 0,1 0 1 0 0,0 0-1 0 0,-1 0 1 0 0,1-1-1 0 0,0 1 1 0 0,7-3 0 0 0,6-3-7 0 0,-2-1-16 0 0,1 2 0 0 0,0 0 0 0 0,0 1 0 0 0,0 1 1 0 0,0 1-1 0 0,18-1 0 0 0,-13 4 23 0 0,-1 2 1 0 0,0 0 0 0 0,1 2-1 0 0,-1 0 1 0 0,30 13 0 0 0,-23-9-99 0 0,0 0 0 0 0,34 5 1 0 0,-10-5-1898 0 0,33 3-4458 0 0,-64-11 1053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0.728"/>
    </inkml:context>
    <inkml:brush xml:id="br0">
      <inkml:brushProperty name="width" value="0.05" units="cm"/>
      <inkml:brushProperty name="height" value="0.05" units="cm"/>
      <inkml:brushProperty name="color" value="#E71224"/>
    </inkml:brush>
  </inkml:definitions>
  <inkml:trace contextRef="#ctx0" brushRef="#br0">180 263 10274 0 0,'24'-37'2111'0'0,"-10"18"-1652"0"0,19-38 0 0 0,-30 51-442 0 0,0-1 1 0 0,-1 1 0 0 0,1-1 0 0 0,-2 0-1 0 0,1 0 1 0 0,-1 0 0 0 0,0 0-1 0 0,0 0 1 0 0,-1 0 0 0 0,0-10 0 0 0,0 14 1 0 0,-1 0 0 0 0,1 0 1 0 0,-1 0-1 0 0,0 0 0 0 0,1 0 1 0 0,-1 1-1 0 0,-1-1 1 0 0,1 0-1 0 0,0 1 0 0 0,-1-1 1 0 0,1 1-1 0 0,-1-1 0 0 0,-3-2 1 0 0,3 2-10 0 0,-1 1 0 0 0,0 0 1 0 0,0 0-1 0 0,0 0 0 0 0,0 0 0 0 0,-1 0 1 0 0,1 1-1 0 0,0-1 0 0 0,-1 1 0 0 0,1 0 1 0 0,-1 0-1 0 0,1 0 0 0 0,-1 1 0 0 0,0-1 0 0 0,-4 1 1 0 0,1 0-19 0 0,0 0 1 0 0,0 0 0 0 0,0 1-1 0 0,0 0 1 0 0,0 1-1 0 0,0-1 1 0 0,1 1-1 0 0,-1 0 1 0 0,1 1 0 0 0,-1 0-1 0 0,1 0 1 0 0,0 0-1 0 0,0 1 1 0 0,-5 4 0 0 0,3-1-31 0 0,1 1 1 0 0,0 1 0 0 0,1-1-1 0 0,0 1 1 0 0,1 0 0 0 0,-1 0-1 0 0,2 1 1 0 0,-8 19 0 0 0,5-10-10 0 0,2 1 0 0 0,0 0 1 0 0,-4 36-1 0 0,8-51 43 0 0,1 0 0 0 0,0 0 0 0 0,0 1 1 0 0,0-1-1 0 0,1 0 0 0 0,-1 0 0 0 0,1 1 0 0 0,1-1 1 0 0,-1 0-1 0 0,1 0 0 0 0,0 0 0 0 0,0-1 0 0 0,0 1 1 0 0,0 0-1 0 0,1-1 0 0 0,0 1 0 0 0,4 4 0 0 0,-4-6 14 0 0,1 0 0 0 0,-1 0-1 0 0,1-1 1 0 0,-1 1 0 0 0,1-1 0 0 0,0 0-1 0 0,0 0 1 0 0,0 0 0 0 0,0 0 0 0 0,0-1-1 0 0,1 0 1 0 0,-1 0 0 0 0,0 0-1 0 0,1 0 1 0 0,-1 0 0 0 0,0-1 0 0 0,1 0-1 0 0,-1 0 1 0 0,1 0 0 0 0,-1-1-1 0 0,5 0 1 0 0,7-2 91 0 0,-1-1 0 0 0,0-1 0 0 0,0 0 0 0 0,-1 0 0 0 0,1-2 1 0 0,-1 0-1 0 0,0 0 0 0 0,-1-2 0 0 0,24-17 0 0 0,2-8 802 0 0,57-64 1 0 0,-67 66-461 0 0,11-22-311 0 0,-40 54-193 0 0,-2 3-79 0 0,0 0 57 0 0,-1 0 1 0 0,1 1 0 0 0,0-1-1 0 0,1 1 1 0 0,-1 0-1 0 0,1-1 1 0 0,-1 1 0 0 0,1 0-1 0 0,0 0 1 0 0,0 4-1 0 0,-2 3-48 0 0,-3 14 30 0 0,0-1 0 0 0,2 1 1 0 0,0 0-1 0 0,2 1 0 0 0,1-1 0 0 0,2 27 1 0 0,24 156-56 0 0,-7-83 101 0 0,-16-103 20 0 0,5 38-246 0 0,-1 106 0 0 0,-6-150 158 0 0,-2 0 0 0 0,1 0 0 0 0,-2 0 0 0 0,0 0 0 0 0,-1 0 0 0 0,-1-1 0 0 0,0 1 0 0 0,-1-1 0 0 0,-1-1 0 0 0,0 1 0 0 0,-16 22 0 0 0,18-30 99 0 0,-1-1-1 0 0,0 0 1 0 0,0-1-1 0 0,-1 1 1 0 0,1-1-1 0 0,-1 0 1 0 0,0-1-1 0 0,0 0 1 0 0,-1 0-1 0 0,1 0 1 0 0,-1-1-1 0 0,0 0 1 0 0,0 0-1 0 0,0-1 1 0 0,0 0-1 0 0,-1-1 1 0 0,1 0-1 0 0,0 0 1 0 0,-1-1-1 0 0,-8 0 1 0 0,-12-2-819 0 0,0-1 0 0 0,0-2 1 0 0,1-1-1 0 0,-42-13 1 0 0,29 6-4679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2.045"/>
    </inkml:context>
    <inkml:brush xml:id="br0">
      <inkml:brushProperty name="width" value="0.05" units="cm"/>
      <inkml:brushProperty name="height" value="0.05" units="cm"/>
      <inkml:brushProperty name="color" value="#E71224"/>
    </inkml:brush>
  </inkml:definitions>
  <inkml:trace contextRef="#ctx0" brushRef="#br0">0 71 8738 0 0,'4'-8'688'0'0,"1"1"1"0"0,0-1 0 0 0,0 2-1 0 0,1-1 1 0 0,10-10-1 0 0,-13 15-717 0 0,-1 0-1 0 0,1 0 1 0 0,0 0-1 0 0,0 1 1 0 0,0-1-1 0 0,0 1 1 0 0,0 0-1 0 0,0 0 1 0 0,0 0 0 0 0,1 0-1 0 0,-1 0 1 0 0,0 1-1 0 0,1-1 1 0 0,-1 1-1 0 0,0 0 1 0 0,0 0-1 0 0,1 0 1 0 0,2 1-1 0 0,279 19-347 0 0,-8-2 888 0 0,264 75 674 0 0,-126-18-1185 0 0,-277-53 78 0 0,2-6-1 0 0,191-1 0 0 0,-196-20 140 0 0,194-3 541 0 0,2 26-424 0 0,375 106-505 0 0,-358-55 112 0 0,646 100 979 0 0,-759-146-854 0 0,-209-22-129 0 0,0-1 1 0 0,0-2 0 0 0,0 0 0 0 0,0-2-1 0 0,0-1 1 0 0,48-16 0 0 0,-70 20 2 0 0,-1 0 0 0 0,1-1 1 0 0,-1 1-1 0 0,1-1 0 0 0,-1 0 1 0 0,0 0-1 0 0,0 0 0 0 0,1-1 0 0 0,-2 1 1 0 0,1-1-1 0 0,0 1 0 0 0,0-1 1 0 0,-1 0-1 0 0,0 0 0 0 0,1-1 1 0 0,-1 1-1 0 0,0 0 0 0 0,1-5 1 0 0,-2 5-41 0 0,-1 1 1 0 0,1-1 0 0 0,-1 0-1 0 0,0 0 1 0 0,0 0-1 0 0,0 0 1 0 0,0 0 0 0 0,-1 0-1 0 0,1 0 1 0 0,-1 0 0 0 0,0 1-1 0 0,0-1 1 0 0,0 0 0 0 0,0 0-1 0 0,0 1 1 0 0,0-1-1 0 0,-1 0 1 0 0,1 1 0 0 0,-1 0-1 0 0,0-1 1 0 0,0 1 0 0 0,0 0-1 0 0,0 0 1 0 0,-3-2 0 0 0,-24-24-433 0 0,-2 2 0 0 0,-1 1 0 0 0,-54-32 1 0 0,-114-46 1388 0 0,195 100-751 0 0,-43-16 764 0 0,45 18-767 0 0,0 0 0 0 0,1 0 0 0 0,-1 1 0 0 0,0-1 0 0 0,0 1-1 0 0,0-1 1 0 0,0 1 0 0 0,0 0 0 0 0,0 0 0 0 0,0 0 0 0 0,0 1 0 0 0,0-1-1 0 0,1 1 1 0 0,-4 1 0 0 0,5-2-87 0 0,1 0 0 0 0,0 0 0 0 0,-1 0 0 0 0,1 0 0 0 0,0 0 0 0 0,0 0 0 0 0,-1 1 0 0 0,1-1 0 0 0,0 0 0 0 0,0 0 0 0 0,0 0 0 0 0,-1 0 0 0 0,1 1 0 0 0,0-1 0 0 0,0 0 0 0 0,0 0 0 0 0,-1 1 0 0 0,1-1 0 0 0,0 0 0 0 0,0 0 0 0 0,0 1-1 0 0,0-1 1 0 0,0 0 0 0 0,0 1 0 0 0,0-1 0 0 0,0 0 0 0 0,0 0 0 0 0,0 1 0 0 0,0-1 0 0 0,0 0 0 0 0,0 1 0 0 0,0-1 0 0 0,0 0 0 0 0,0 1 0 0 0,0-1 0 0 0,0 0 0 0 0,9 11 138 0 0,15 3-139 0 0,13 0-22 0 0,46 9-1 0 0,19 7 141 0 0,-53-9-112 0 0,0 1 0 0 0,-1 3 1 0 0,-2 2-1 0 0,0 2 0 0 0,63 54 1 0 0,-97-74-21 0 0,15 13 24 0 0,-1 1 1 0 0,38 41-1 0 0,-64-63-6 0 0,0 0 0 0 0,0-1 0 0 0,1 1-1 0 0,-1 0 1 0 0,0 0 0 0 0,0 0 0 0 0,0 0 0 0 0,0 0 0 0 0,0 0-1 0 0,0-1 1 0 0,0 1 0 0 0,-1 0 0 0 0,1 0 0 0 0,0 0 0 0 0,0 0 0 0 0,-1-1-1 0 0,1 1 1 0 0,0 0 0 0 0,-1 0 0 0 0,1 0 0 0 0,-1-1 0 0 0,1 1-1 0 0,-1 0 1 0 0,1-1 0 0 0,-1 1 0 0 0,0 0 0 0 0,1-1 0 0 0,-1 1 0 0 0,0-1-1 0 0,1 1 1 0 0,-2 0 0 0 0,-32 25 70 0 0,21-17-127 0 0,-16 13 48 0 0,0-1 1 0 0,-60 32 0 0 0,-72 21-2007 0 0,89-42-2096 0 0,49-22-1268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3.542"/>
    </inkml:context>
    <inkml:brush xml:id="br0">
      <inkml:brushProperty name="width" value="0.05" units="cm"/>
      <inkml:brushProperty name="height" value="0.05" units="cm"/>
      <inkml:brushProperty name="color" value="#E71224"/>
    </inkml:brush>
  </inkml:definitions>
  <inkml:trace contextRef="#ctx0" brushRef="#br0">0 78 7618 0 0,'7'-4'808'0'0,"3"0"-336"0"0,-1-3-216 0 0,-2 2-112 0 0,-2 1-72 0 0,0-2-80 0 0,-1 2-80 0 0,0 0-144 0 0,-3 0-120 0 0,0 0-16 0 0,1 0 0 0 0,-1-1 8 0 0,-1 0-128 0 0,1 0-281 0 0,-1 0-3207 0 0,0-2 1623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3.979"/>
    </inkml:context>
    <inkml:brush xml:id="br0">
      <inkml:brushProperty name="width" value="0.05" units="cm"/>
      <inkml:brushProperty name="height" value="0.05" units="cm"/>
      <inkml:brushProperty name="color" value="#E71224"/>
    </inkml:brush>
  </inkml:definitions>
  <inkml:trace contextRef="#ctx0" brushRef="#br0">5 66 1552 0 0,'-1'-3'726'0'0,"0"-1"1"0"0,0 1-1 0 0,1 0 0 0 0,-1-1 0 0 0,1 1 0 0 0,-1-1 0 0 0,1 1 1 0 0,0-1-1 0 0,1 1 0 0 0,-1-1 0 0 0,0 1 0 0 0,1 0 0 0 0,2-7 1 0 0,-3 10-667 0 0,0-1 1 0 0,0 0 0 0 0,1 1 0 0 0,-1-1 0 0 0,0 0-1 0 0,1 1 1 0 0,-1-1 0 0 0,1 1 0 0 0,-1-1 0 0 0,1 1-1 0 0,-1-1 1 0 0,1 1 0 0 0,-1-1 0 0 0,1 1 0 0 0,-1-1 0 0 0,1 1-1 0 0,-1 0 1 0 0,1-1 0 0 0,0 1 0 0 0,-1 0 0 0 0,1 0-1 0 0,0-1 1 0 0,-1 1 0 0 0,1 0 0 0 0,0 0 0 0 0,0 0-1 0 0,1 0-54 0 0,-1 1-1 0 0,1-1 0 0 0,-1 1 0 0 0,1-1 0 0 0,-1 1 0 0 0,1 0 1 0 0,-1-1-1 0 0,0 1 0 0 0,1 0 0 0 0,-1 0 0 0 0,0 0 0 0 0,0 0 1 0 0,1 1-1 0 0,-1-1 0 0 0,0 0 0 0 0,1 2 0 0 0,18 24-90 0 0,-1 1-1 0 0,-2 0 0 0 0,-1 2 1 0 0,15 36-1 0 0,8 14 45 0 0,-27-59 125 0 0,1-2 0 0 0,1 0 0 0 0,18 20 1 0 0,-15-20 281 0 0,-1 1 1 0 0,15 26 0 0 0,-26-38-357 0 0,-1 0 0 0 0,-1 0 1 0 0,1 0-1 0 0,-1 0 1 0 0,-1 1-1 0 0,1-1 0 0 0,-2 1 1 0 0,1 0-1 0 0,-1-1 0 0 0,0 12 1 0 0,-3 22-204 0 0,-2 0 1 0 0,-16 67-1 0 0,11-64-201 0 0,-8 87-1 0 0,17-95 314 0 0,1-19 169 0 0,-2-1 0 0 0,0 1 0 0 0,-4 25 0 0 0,4-42-88 0 0,1-1 0 0 0,0 0 0 0 0,0 0 1 0 0,0 0-1 0 0,0 0 0 0 0,0 0 0 0 0,0 1 1 0 0,0-1-1 0 0,0 0 0 0 0,0 0 0 0 0,0 0 1 0 0,0 0-1 0 0,0 0 0 0 0,0 0 0 0 0,-1 1 1 0 0,1-1-1 0 0,0 0 0 0 0,0 0 1 0 0,0 0-1 0 0,0 0 0 0 0,0 0 0 0 0,0 0 1 0 0,-1 0-1 0 0,1 0 0 0 0,0 0 0 0 0,0 0 1 0 0,0 0-1 0 0,0 1 0 0 0,0-1 0 0 0,-1 0 1 0 0,1 0-1 0 0,0 0 0 0 0,0 0 0 0 0,0 0 1 0 0,0 0-1 0 0,-1 0 0 0 0,1 0 0 0 0,0-1 1 0 0,0 1-1 0 0,0 0 0 0 0,0 0 1 0 0,0 0-1 0 0,-1 0 0 0 0,1 0 0 0 0,0 0 1 0 0,0 0-1 0 0,0 0 0 0 0,0 0 0 0 0,-1 0 1 0 0,-8-8-766 0 0,-1 1-5856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6:34.508"/>
    </inkml:context>
    <inkml:brush xml:id="br0">
      <inkml:brushProperty name="width" value="0.05" units="cm"/>
      <inkml:brushProperty name="height" value="0.05" units="cm"/>
      <inkml:brushProperty name="color" value="#E71224"/>
    </inkml:brush>
  </inkml:definitions>
  <inkml:trace contextRef="#ctx0" brushRef="#br0">390 37 8594 0 0,'4'-32'4012'0'0,"-4"32"-4000"0"0,0 0 0 0 0,0 0 0 0 0,0 0 0 0 0,0 0 0 0 0,0-1 0 0 0,0 1 1 0 0,0 0-1 0 0,0 0 0 0 0,0 0 0 0 0,0-1 0 0 0,0 1 0 0 0,0 0 0 0 0,0 0 1 0 0,0 0-1 0 0,0 0 0 0 0,0-1 0 0 0,0 1 0 0 0,0 0 0 0 0,-1 0 0 0 0,1 0 0 0 0,0 0 1 0 0,0-1-1 0 0,0 1 0 0 0,0 0 0 0 0,0 0 0 0 0,0 0 0 0 0,-1 0 0 0 0,1 0 0 0 0,0 0 1 0 0,0 0-1 0 0,0-1 0 0 0,0 1 0 0 0,-1 0 0 0 0,1 0 0 0 0,0 0 0 0 0,0 0 0 0 0,0 0 1 0 0,0 0-1 0 0,-1 0 0 0 0,1 0 0 0 0,0 0 0 0 0,0 0 0 0 0,-13 13-203 0 0,-79 92-337 0 0,22-27 580 0 0,11-12 206 0 0,30-36-155 0 0,2 2-1 0 0,-23 34 0 0 0,43-56-121 0 0,1 1 0 0 0,0 0 0 0 0,1 0-1 0 0,0 0 1 0 0,1 0 0 0 0,0 1 0 0 0,1-1 0 0 0,0 1-1 0 0,0 0 1 0 0,2 0 0 0 0,-1 17 0 0 0,2-25-20 0 0,0-1 0 0 0,0 1 1 0 0,1 0-1 0 0,0 0 0 0 0,0 0 1 0 0,0 0-1 0 0,0-1 1 0 0,0 1-1 0 0,1 0 0 0 0,0-1 1 0 0,0 1-1 0 0,0-1 0 0 0,0 0 1 0 0,4 5-1 0 0,-1-3-28 0 0,0 0 1 0 0,0 0 0 0 0,1 0-1 0 0,0-1 1 0 0,0 1-1 0 0,0-2 1 0 0,9 5-1 0 0,2 0 103 0 0,0-2 0 0 0,0 0 1 0 0,0-1-1 0 0,1-1 0 0 0,26 3 0 0 0,-22-5 170 0 0,1-1 1 0 0,0-1-1 0 0,0-2 1 0 0,-1 0-1 0 0,1-1 1 0 0,-1-2-1 0 0,0 0 1 0 0,0-1-1 0 0,0-1 1 0 0,-1-1-1 0 0,0-1 1 0 0,0-1-1 0 0,-1-1 1 0 0,-1 0 0 0 0,28-22-1 0 0,-30 20-149 0 0,0-1-1 0 0,-2-1 1 0 0,1 0-1 0 0,-2-1 1 0 0,0 0-1 0 0,-1-1 1 0 0,-1-1-1 0 0,-1 0 1 0 0,0-1-1 0 0,-1 0 1 0 0,-1 0-1 0 0,-1-1 1 0 0,-1 0-1 0 0,0-1 1 0 0,-2 0-1 0 0,5-33 1 0 0,-9 44-3 0 0,-1 0 0 0 0,0 0-1 0 0,0 0 1 0 0,-1 0 0 0 0,-1 0 0 0 0,0 0 0 0 0,0 1 0 0 0,-1-1 0 0 0,0 0 0 0 0,0 1 0 0 0,-1 0-1 0 0,-6-11 1 0 0,7 15-78 0 0,0 0-1 0 0,0 1 1 0 0,0-1-1 0 0,-1 1 0 0 0,0 0 1 0 0,1 0-1 0 0,-1 0 1 0 0,-1 1-1 0 0,1 0 1 0 0,0-1-1 0 0,-1 1 0 0 0,0 1 1 0 0,0-1-1 0 0,0 1 1 0 0,0-1-1 0 0,0 1 1 0 0,0 1-1 0 0,0-1 0 0 0,-1 1 1 0 0,1 0-1 0 0,0 0 1 0 0,-1 1-1 0 0,-8-1 0 0 0,3 2-35 0 0,1 1-1 0 0,-1 0 0 0 0,0 0 1 0 0,1 1-1 0 0,0 0 0 0 0,0 1 1 0 0,0 0-1 0 0,0 1 0 0 0,-13 8 0 0 0,6-3 15 0 0,2 2-1 0 0,-1-1 1 0 0,2 2-1 0 0,-20 21 0 0 0,32-32 47 0 0,-1 1 0 0 0,1-1-1 0 0,0 1 1 0 0,-1 0 0 0 0,1 0 0 0 0,1 0-1 0 0,-1 0 1 0 0,0 0 0 0 0,1 0 0 0 0,0 1-1 0 0,0-1 1 0 0,0 0 0 0 0,0 1-1 0 0,0-1 1 0 0,0 1 0 0 0,1-1 0 0 0,0 1-1 0 0,0-1 1 0 0,0 1 0 0 0,0-1-1 0 0,0 1 1 0 0,2 6 0 0 0,0-6 17 0 0,0 0-1 0 0,0 0 1 0 0,1 1-1 0 0,-1-2 1 0 0,1 1 0 0 0,0 0-1 0 0,0 0 1 0 0,0-1-1 0 0,0 0 1 0 0,0 1 0 0 0,1-1-1 0 0,0 0 1 0 0,-1-1 0 0 0,1 1-1 0 0,0-1 1 0 0,9 4-1 0 0,17 5 41 0 0,1-1-1 0 0,0-1 1 0 0,0-1-1 0 0,57 5 0 0 0,3 1-256 0 0,156 42-6080 0 0,-186-40 80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01.642"/>
    </inkml:context>
    <inkml:brush xml:id="br0">
      <inkml:brushProperty name="width" value="0.05" units="cm"/>
      <inkml:brushProperty name="height" value="0.05" units="cm"/>
      <inkml:brushProperty name="color" value="#E71224"/>
    </inkml:brush>
  </inkml:definitions>
  <inkml:trace contextRef="#ctx0" brushRef="#br0">0 457 5505 0 0,'21'-45'5156'0'0,"-19"39"-4893"0"0,0 0 1 0 0,0 0 0 0 0,1 0-1 0 0,0 0 1 0 0,7-9 0 0 0,-8 13-229 0 0,0 0 0 0 0,0 0-1 0 0,0 0 1 0 0,0 0 0 0 0,0 1 0 0 0,1-1 0 0 0,-1 1-1 0 0,0-1 1 0 0,1 1 0 0 0,0 0 0 0 0,-1 0 0 0 0,1 0-1 0 0,-1 1 1 0 0,1-1 0 0 0,0 0 0 0 0,0 1 0 0 0,5-1-1 0 0,25 2 110 0 0,1 1-1 0 0,0 2 0 0 0,-1 0 1 0 0,66 20-1 0 0,27 4 258 0 0,226-4 230 0 0,-128-14-167 0 0,-176-6-381 0 0,250 15 243 0 0,-204-18-266 0 0,111-11 0 0 0,523-61 31 0 0,-628 67 8 0 0,-51 3 26 0 0,58-9 0 0 0,-106 10-119 0 0,0 0 0 0 0,1-1 0 0 0,-1 1-1 0 0,1 0 1 0 0,-1 0 0 0 0,0-1 0 0 0,1 1-1 0 0,-1-1 1 0 0,0 1 0 0 0,1-1 0 0 0,-1 0-1 0 0,0 1 1 0 0,0-1 0 0 0,1 0 0 0 0,-1 0-1 0 0,0 0 1 0 0,0 0 0 0 0,0 0 0 0 0,0 0-1 0 0,0 0 1 0 0,-1 0 0 0 0,1 0 0 0 0,0 0-1 0 0,0-1 1 0 0,0-1 0 0 0,-1 1-11 0 0,0 0-1 0 0,1 0 1 0 0,-1 0 0 0 0,-1 0 0 0 0,1 0 0 0 0,0 0-1 0 0,0 0 1 0 0,-1 0 0 0 0,0 0 0 0 0,1 0 0 0 0,-1 0-1 0 0,0 0 1 0 0,0 0 0 0 0,0 0 0 0 0,-1-2 0 0 0,-4-5-31 0 0,-1 0 1 0 0,0 0 0 0 0,0 0 0 0 0,-1 1-1 0 0,-11-9 1 0 0,-10-6 48 0 0,-2 2 0 0 0,0 1 0 0 0,-2 1-1 0 0,-62-25 1 0 0,-147-37 83 0 0,112 42 235 0 0,123 35-176 0 0,10 3 31 0 0,-2 1-180 0 0,1 0 0 0 0,0 0 1 0 0,-1 1-1 0 0,0-1 0 0 0,1 0 1 0 0,-1 1-1 0 0,1 0 0 0 0,-1-1 0 0 0,0 1 1 0 0,1 0-1 0 0,-1 0 0 0 0,2 1 1 0 0,54 42-5 0 0,2-2 0 0 0,106 56 0 0 0,-89-54 48 0 0,-44-27-45 0 0,0-1 1 0 0,1-2 0 0 0,1-1 0 0 0,0-1 0 0 0,1-2 0 0 0,0-2-1 0 0,71 8 1 0 0,-104-16 1 0 0,0 0-1 0 0,-1 0 1 0 0,1 0-1 0 0,0 1 0 0 0,-1-1 1 0 0,1 0-1 0 0,0 1 1 0 0,-1-1-1 0 0,1 1 1 0 0,-1 0-1 0 0,1-1 0 0 0,0 1 1 0 0,-1 0-1 0 0,0 0 1 0 0,1 0-1 0 0,-1 0 1 0 0,0 0-1 0 0,1 1 0 0 0,1 1 1 0 0,-3-2-8 0 0,1 1 1 0 0,-1-1-1 0 0,1 0 1 0 0,-1 1 0 0 0,0-1-1 0 0,0 0 1 0 0,0 1-1 0 0,0-1 1 0 0,0 0-1 0 0,0 1 1 0 0,0-1-1 0 0,0 1 1 0 0,0-1-1 0 0,-1 0 1 0 0,1 1 0 0 0,0-1-1 0 0,-1 0 1 0 0,0 0-1 0 0,0 2 1 0 0,-5 8-17 0 0,-1-1 1 0 0,0 1-1 0 0,0-2 1 0 0,-13 14 0 0 0,7-9 58 0 0,-7 7-52 0 0,0-1-1 0 0,-2-1 0 0 0,0-1 1 0 0,-2-1-1 0 0,0-1 0 0 0,-45 22 0 0 0,34-19 37 0 0,1 1-1 0 0,-53 42 1 0 0,62-39-91 0 0,2 1 0 0 0,0 0 0 0 0,-25 36 0 0 0,47-58-396 0 0,-1 1 0 0 0,1 0 0 0 0,-1 0 1 0 0,1 0-1 0 0,0 0 0 0 0,0 0 0 0 0,0 0 0 0 0,1 0 1 0 0,-1 1-1 0 0,1-1 0 0 0,0 0 0 0 0,-1 0 1 0 0,2 0-1 0 0,-1 1 0 0 0,0-1 0 0 0,0 0 1 0 0,3 6-1 0 0,2 9-5949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1.042"/>
    </inkml:context>
    <inkml:brush xml:id="br0">
      <inkml:brushProperty name="width" value="0.05" units="cm"/>
      <inkml:brushProperty name="height" value="0.05" units="cm"/>
      <inkml:brushProperty name="color" value="#E71224"/>
    </inkml:brush>
  </inkml:definitions>
  <inkml:trace contextRef="#ctx0" brushRef="#br0">645 73 8650 0 0,'19'-7'2274'0'0,"-9"3"-1632"0"0,0 0-1 0 0,-1 0 0 0 0,1-1 1 0 0,-1 0-1 0 0,0-1 1 0 0,14-12-1 0 0,-22 18-640 0 0,-1 0 1 0 0,0 0-1 0 0,0 0 0 0 0,0 0 1 0 0,0 0-1 0 0,0 0 0 0 0,0 0 1 0 0,0 0-1 0 0,0 0 0 0 0,0 0 1 0 0,0 0-1 0 0,0-1 0 0 0,0 1 1 0 0,0 0-1 0 0,0 0 0 0 0,0 0 1 0 0,0 0-1 0 0,0 0 0 0 0,0 0 1 0 0,0 0-1 0 0,0 0 0 0 0,0 0 1 0 0,0-1-1 0 0,0 1 0 0 0,0 0 1 0 0,0 0-1 0 0,0 0 1 0 0,0 0-1 0 0,0 0 0 0 0,0 0 1 0 0,0 0-1 0 0,0 0 0 0 0,0 0 1 0 0,0-1-1 0 0,0 1 0 0 0,0 0 1 0 0,0 0-1 0 0,0 0 0 0 0,0 0 1 0 0,0 0-1 0 0,0 0 0 0 0,0 0 1 0 0,0 0-1 0 0,-1 0 0 0 0,1 0 1 0 0,0 0-1 0 0,0 0 0 0 0,0 0 1 0 0,0 0-1 0 0,0 0 0 0 0,0 0 1 0 0,0-1-1 0 0,0 1 0 0 0,0 0 1 0 0,-1 0-1 0 0,1 0 0 0 0,0 0 1 0 0,0 0-1 0 0,0 0 0 0 0,0 0 1 0 0,0 0-1 0 0,0 0 0 0 0,-12 0-10 0 0,-13 1-73 0 0,-23 3-99 0 0,0-3 0 0 0,0-2 0 0 0,-67-10-1 0 0,31 2 268 0 0,83 9-81 0 0,-1 0-1 0 0,1 0 0 0 0,0 0 0 0 0,-1 0 0 0 0,1 0 0 0 0,-1 0 0 0 0,1 0 0 0 0,0 0 0 0 0,-1 1 0 0 0,1-1 0 0 0,0 0 1 0 0,0 1-1 0 0,-1-1 0 0 0,1 1 0 0 0,0 0 0 0 0,0-1 0 0 0,-1 1 0 0 0,1 0 0 0 0,0 0 0 0 0,0 0 0 0 0,0 0 0 0 0,0 0 1 0 0,0 0-1 0 0,0 0 0 0 0,1 0 0 0 0,-1 0 0 0 0,0 0 0 0 0,0 0 0 0 0,1 0 0 0 0,-1 1 0 0 0,1-1 0 0 0,-1 0 0 0 0,1 1 0 0 0,-1-1 1 0 0,1 0-1 0 0,0 1 0 0 0,0-1 0 0 0,0 0 0 0 0,0 1 0 0 0,0-1 0 0 0,0 3 0 0 0,1 8 4 0 0,0 1-1 0 0,1-1 0 0 0,0 0 1 0 0,4 13-1 0 0,1 6-41 0 0,-4 3 0 0 0,-1 0 0 0 0,-2 0 0 0 0,-1 0 0 0 0,-7 38 0 0 0,-32 137-72 0 0,13-82 131 0 0,-77 294-109 0 0,21-101 38 0 0,63-225 36 0 0,-11 138 1 0 0,22 92-176 0 0,-9 87 403 0 0,12-331 387 0 0,3 0 0 0 0,12 121-1 0 0,-8-190-629 0 0,-1-7 72 0 0,1 0 0 0 0,-1 1 0 0 0,1-1 0 0 0,0 0-1 0 0,0 0 1 0 0,4 9 0 0 0,-4-12-9 0 0,0 0 0 0 0,1 0 0 0 0,-1-1 0 0 0,0 1 0 0 0,1-1 0 0 0,-1 1 0 0 0,1-1 0 0 0,0 0 0 0 0,-1 0 0 0 0,1 1 0 0 0,0-1 0 0 0,0 0 0 0 0,-1 0 0 0 0,1-1 0 0 0,0 1 0 0 0,0 0 0 0 0,0-1 0 0 0,0 1-1 0 0,0-1 1 0 0,4 1 0 0 0,19 3 259 0 0,0 2-1 0 0,-1 1 0 0 0,0 1 1 0 0,29 13-1 0 0,85 51-504 0 0,-88-43-257 0 0,-43-25-164 0 0,1 0 0 0 0,-1-1 0 0 0,1 0 0 0 0,0 0 0 0 0,0-1 0 0 0,0 0 1 0 0,0 0-1 0 0,0 0 0 0 0,1-1 0 0 0,-1-1 0 0 0,0 0 0 0 0,10 0 0 0 0,7-5-5909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1.865"/>
    </inkml:context>
    <inkml:brush xml:id="br0">
      <inkml:brushProperty name="width" value="0.05" units="cm"/>
      <inkml:brushProperty name="height" value="0.05" units="cm"/>
      <inkml:brushProperty name="color" value="#E71224"/>
    </inkml:brush>
  </inkml:definitions>
  <inkml:trace contextRef="#ctx0" brushRef="#br0">334 33 11242 0 0,'0'0'81'0'0,"0"-1"-1"0"0,0 1 0 0 0,1-1 0 0 0,-1 1 1 0 0,0-1-1 0 0,0 1 0 0 0,0-1 1 0 0,0 1-1 0 0,1-1 0 0 0,-1 1 0 0 0,0-1 1 0 0,0 1-1 0 0,0-1 0 0 0,0 0 0 0 0,0 1 1 0 0,0-1-1 0 0,-1 1 0 0 0,1-1 1 0 0,0 1-1 0 0,0-1 0 0 0,0 1 0 0 0,0-1 1 0 0,-1 1-1 0 0,1-1 0 0 0,0 1 0 0 0,0-1 1 0 0,-1 1-1 0 0,1-1 0 0 0,0 1 1 0 0,-1 0-1 0 0,0-1 0 0 0,-21-8 683 0 0,-40 4-1230 0 0,44 4 742 0 0,10 0-205 0 0,-1 1 0 0 0,1 0 0 0 0,0 0 0 0 0,0 1 0 0 0,-1-1 0 0 0,-14 5 0 0 0,19-3-70 0 0,0-1-1 0 0,1 1 1 0 0,-1 0 0 0 0,1 0-1 0 0,-1 0 1 0 0,1 1 0 0 0,0-1-1 0 0,-1 1 1 0 0,2 0-1 0 0,-1 0 1 0 0,0 0 0 0 0,0 0-1 0 0,1 0 1 0 0,0 0 0 0 0,-1 1-1 0 0,-1 3 1 0 0,-3 6-27 0 0,-2-1 1 0 0,-18 21-1 0 0,21-26 18 0 0,-1 0 1 0 0,1 1-1 0 0,0 0 0 0 0,0 0 0 0 0,1 0 0 0 0,1 0 0 0 0,-1 1 0 0 0,1 0 1 0 0,-4 13-1 0 0,8-20 7 0 0,-1 1 0 0 0,1-1 0 0 0,0 0 0 0 0,0 0 0 0 0,0 1 0 0 0,0-1 0 0 0,0 0 0 0 0,0 1 0 0 0,1-1 0 0 0,-1 0 0 0 0,1 0 0 0 0,-1 0 0 0 0,1 1 0 0 0,0-1 0 0 0,0 0 0 0 0,0 0 0 0 0,3 3 0 0 0,-1-1 25 0 0,0 0-1 0 0,0 0 1 0 0,1-1 0 0 0,0 0 0 0 0,0 1 0 0 0,0-1-1 0 0,8 4 1 0 0,4 1 92 0 0,0-1-1 0 0,0 0 1 0 0,28 6-1 0 0,-26-8-33 0 0,0-2 0 0 0,0 0-1 0 0,0-1 1 0 0,1-1 0 0 0,-1-1 0 0 0,1-1 0 0 0,-1 0 0 0 0,0-1 0 0 0,1-1-1 0 0,-1-1 1 0 0,29-10 0 0 0,-38 10-18 0 0,0 1 0 0 0,0-2 0 0 0,0 1 0 0 0,-1-1 0 0 0,0-1 0 0 0,0 1 0 0 0,0-1 0 0 0,-1-1-1 0 0,0 1 1 0 0,9-12 0 0 0,-11 12-40 0 0,-1-1-1 0 0,0 1 1 0 0,-1-1-1 0 0,1 0 1 0 0,-1 0-1 0 0,0 0 0 0 0,-1 0 1 0 0,0-1-1 0 0,0 1 1 0 0,-1 0-1 0 0,0-1 1 0 0,0 0-1 0 0,0 1 1 0 0,-2-14-1 0 0,-8-22 191 0 0,11 54-211 0 0,0-1 0 0 0,1 0 0 0 0,0 1 0 0 0,0-1 0 0 0,1 0 0 0 0,1 0 0 0 0,9 14 0 0 0,8 23-46 0 0,-17-35 39 0 0,8 19-1 0 0,-1 0 1 0 0,-2 1 0 0 0,12 60 0 0 0,-21-84 5 0 0,0 1 1 0 0,0 0-1 0 0,-1 0 1 0 0,0-1-1 0 0,0 1 0 0 0,-1 0 1 0 0,-1-1-1 0 0,1 1 1 0 0,-1-1-1 0 0,-1 1 0 0 0,1-1 1 0 0,-1 0-1 0 0,-1 0 0 0 0,0 0 1 0 0,0 0-1 0 0,0-1 1 0 0,-1 1-1 0 0,0-1 0 0 0,-12 12 1 0 0,10-12-97 0 0,-1 0 0 0 0,0 0 0 0 0,-1-1 0 0 0,0 0 1 0 0,0-1-1 0 0,0 0 0 0 0,-1 0 0 0 0,1-1 0 0 0,-1 0 0 0 0,0-1 0 0 0,0 0 1 0 0,-1 0-1 0 0,1-1 0 0 0,0-1 0 0 0,-1 1 0 0 0,-11-2 0 0 0,11 0-447 0 0,-1-1 0 0 0,1 0 0 0 0,0 0 0 0 0,-1-2 0 0 0,1 1-1 0 0,0-2 1 0 0,0 1 0 0 0,1-1 0 0 0,-1-1 0 0 0,1 0 0 0 0,0-1-1 0 0,0 0 1 0 0,1 0 0 0 0,-16-14 0 0 0,7 2-4932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2.340"/>
    </inkml:context>
    <inkml:brush xml:id="br0">
      <inkml:brushProperty name="width" value="0.05" units="cm"/>
      <inkml:brushProperty name="height" value="0.05" units="cm"/>
      <inkml:brushProperty name="color" value="#E71224"/>
    </inkml:brush>
  </inkml:definitions>
  <inkml:trace contextRef="#ctx0" brushRef="#br0">78 94 5801 0 0,'3'-3'335'0'0,"0"1"-1"0"0,1 0 1 0 0,-1-1 0 0 0,0 0-1 0 0,-1 0 1 0 0,1 1-1 0 0,0-2 1 0 0,-1 1 0 0 0,0 0-1 0 0,1 0 1 0 0,-1-1-1 0 0,1-4 1 0 0,-2 6-244 0 0,-1 1 0 0 0,1-1 1 0 0,-1 1-1 0 0,0-1 0 0 0,0 0 0 0 0,0 1 0 0 0,0-1 1 0 0,0 1-1 0 0,0-1 0 0 0,0 1 0 0 0,-1-1 0 0 0,1 1 1 0 0,-1-1-1 0 0,1 1 0 0 0,-1-1 0 0 0,1 1 0 0 0,-1-1 1 0 0,0 1-1 0 0,0-1 0 0 0,1 1 0 0 0,-1 0 0 0 0,0 0 0 0 0,0-1 1 0 0,-1 1-1 0 0,1 0 0 0 0,0 0 0 0 0,0 0 0 0 0,0 0 1 0 0,-1 0-1 0 0,1 1 0 0 0,0-1 0 0 0,-1 0 0 0 0,1 1 1 0 0,-3-2-1 0 0,3 2 24 0 0,0-1-1 0 0,0 0 1 0 0,-1 1 0 0 0,1-1 0 0 0,0 1 0 0 0,0-1-1 0 0,0 1 1 0 0,-1 0 0 0 0,1-1 0 0 0,0 1-1 0 0,0 0 1 0 0,-1 0 0 0 0,1 0 0 0 0,0 0 0 0 0,0 0-1 0 0,-1 0 1 0 0,1 1 0 0 0,0-1 0 0 0,-2 1-1 0 0,2-1-57 0 0,1 1-1 0 0,-1-1 0 0 0,0 1 0 0 0,0 0 0 0 0,1-1 0 0 0,-1 1 1 0 0,0 0-1 0 0,1 0 0 0 0,-1 0 0 0 0,1 0 0 0 0,-1-1 0 0 0,1 1 0 0 0,-1 0 1 0 0,1 0-1 0 0,0 0 0 0 0,-1 0 0 0 0,1 0 0 0 0,0 0 0 0 0,0 1 1 0 0,-1 8 13 0 0,1 0 0 0 0,0 0 0 0 0,1 0 0 0 0,2 13 0 0 0,0 4-12 0 0,-3-4-245 0 0,-1 0 0 0 0,-2 1 0 0 0,0-1 0 0 0,-1 0 0 0 0,-1-1 0 0 0,-2 1 0 0 0,-15 37 0 0 0,9-23-6109 0 0,11-29 31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3.434"/>
    </inkml:context>
    <inkml:brush xml:id="br0">
      <inkml:brushProperty name="width" value="0.05" units="cm"/>
      <inkml:brushProperty name="height" value="0.05" units="cm"/>
      <inkml:brushProperty name="color" value="#E71224"/>
    </inkml:brush>
  </inkml:definitions>
  <inkml:trace contextRef="#ctx0" brushRef="#br0">172 42 9922 0 0,'10'-14'3017'0'0,"0"-5"-2257"0"0,-10 19-776 0 0,-1-1 0 0 0,1 1 1 0 0,0-1-1 0 0,-1 0 0 0 0,1 1 0 0 0,-1-1 0 0 0,1 1 0 0 0,-1-1 0 0 0,1 1 0 0 0,-1-1 0 0 0,0 1 0 0 0,1 0 0 0 0,-1-1 0 0 0,1 1 0 0 0,-1 0 0 0 0,0-1 0 0 0,1 1 0 0 0,-1 0 0 0 0,0 0 0 0 0,0-1 0 0 0,1 1 0 0 0,-1 0 0 0 0,0 0 0 0 0,1 0 0 0 0,-1 0 0 0 0,0 0 0 0 0,0 0 0 0 0,1 0 0 0 0,-1 0 0 0 0,0 1 0 0 0,1-1 0 0 0,-2 0 0 0 0,-8 0-19 0 0,0 1 0 0 0,0-1 0 0 0,0 2 0 0 0,0-1 0 0 0,0 2 0 0 0,0-1 0 0 0,0 1 0 0 0,1 0 0 0 0,0 1 0 0 0,-17 9 0 0 0,23-11 65 0 0,-1 1-1 0 0,1 0 1 0 0,0-1 0 0 0,-1 1-1 0 0,1 0 1 0 0,1 1 0 0 0,-1-1-1 0 0,0 0 1 0 0,1 1 0 0 0,0-1-1 0 0,0 1 1 0 0,0 0-1 0 0,0 0 1 0 0,0 0 0 0 0,1 0-1 0 0,0 0 1 0 0,0 0 0 0 0,0 0-1 0 0,0 1 1 0 0,0-1 0 0 0,1 0-1 0 0,0 0 1 0 0,0 1 0 0 0,0-1-1 0 0,1 0 1 0 0,-1 1 0 0 0,1-1-1 0 0,1 5 1 0 0,0-5-61 0 0,-1 1 0 0 0,0-1 0 0 0,1 0 1 0 0,0 0-1 0 0,0 0 0 0 0,0 0 0 0 0,1 0 0 0 0,-1 0 0 0 0,1 0 1 0 0,0-1-1 0 0,0 1 0 0 0,0-1 0 0 0,1 0 0 0 0,-1 0 0 0 0,1 0 1 0 0,0 0-1 0 0,0-1 0 0 0,-1 1 0 0 0,2-1 0 0 0,-1 0 1 0 0,0 0-1 0 0,0-1 0 0 0,1 1 0 0 0,-1-1 0 0 0,1 0 0 0 0,-1 0 1 0 0,9 0-1 0 0,-4 0 31 0 0,0-1 0 0 0,0 0 0 0 0,0 0 0 0 0,0-1 0 0 0,1 0 0 0 0,-1-1 0 0 0,0 0 0 0 0,0 0 0 0 0,-1-1 0 0 0,1 0 0 0 0,-1-1 0 0 0,1 0 0 0 0,7-5 0 0 0,3-4 380 0 0,-2-1 0 0 0,0 0 0 0 0,-1-1 0 0 0,0-1 0 0 0,-1-1 1 0 0,-1 0-1 0 0,23-37 0 0 0,-34 47-256 0 0,-7 11-133 0 0,-7 14-78 0 0,8-8 53 0 0,0 1 1 0 0,1 0-1 0 0,0 0 1 0 0,0 0-1 0 0,2 0 1 0 0,-1 0-1 0 0,1 0 1 0 0,2 14-1 0 0,16 89-153 0 0,-17-108 173 0 0,9 37-57 0 0,10 70-2 0 0,-19-103 78 0 0,0 1-1 0 0,-1-1 1 0 0,0 0 0 0 0,-1 1 0 0 0,0-1-1 0 0,-1 0 1 0 0,0 0 0 0 0,-5 16 0 0 0,6-23-1 0 0,-1 1 1 0 0,1-1 0 0 0,-1 0 0 0 0,0 1 0 0 0,0-1 0 0 0,0 0 0 0 0,-1-1-1 0 0,1 1 1 0 0,-1 0 0 0 0,1 0 0 0 0,-1-1 0 0 0,0 0 0 0 0,0 0-1 0 0,0 1 1 0 0,0-2 0 0 0,0 1 0 0 0,-5 2 0 0 0,1-2 25 0 0,1 0 1 0 0,-1-1-1 0 0,1 1 0 0 0,-1-1 1 0 0,0-1-1 0 0,1 1 1 0 0,-1-1-1 0 0,0 0 0 0 0,-6-2 1 0 0,-5 0-88 0 0,0-2 1 0 0,1 0-1 0 0,0-1 0 0 0,0-1 1 0 0,0-1-1 0 0,-22-12 0 0 0,24 11-706 0 0,1-1-1 0 0,-22-18 1 0 0,25 17-845 0 0,1 0 0 0 0,0 0-1 0 0,-13-18 1 0 0,11 8-4056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0.836"/>
    </inkml:context>
    <inkml:brush xml:id="br0">
      <inkml:brushProperty name="width" value="0.05" units="cm"/>
      <inkml:brushProperty name="height" value="0.05" units="cm"/>
      <inkml:brushProperty name="color" value="#E71224"/>
    </inkml:brush>
  </inkml:definitions>
  <inkml:trace contextRef="#ctx0" brushRef="#br0">0 0 6329 0 0,'6'1'1507'0'0,"9"10"-510"0"0,28 27 74 0 0,-10-9-331 0 0,-19-16-558 0 0,2 0 0 0 0,0-1 0 0 0,0-1 0 0 0,1-1 0 0 0,1 0 0 0 0,0-1 0 0 0,0-1 1 0 0,38 11-1 0 0,-12-10-242 0 0,-26-6-56 0 0,-1 1 1 0 0,0 0-1 0 0,1 1 1 0 0,18 9-1 0 0,-36-14 123 0 0,1 1 0 0 0,-1-1 0 0 0,0 1 0 0 0,0-1 0 0 0,0 0 0 0 0,0 1 0 0 0,0-1 0 0 0,0 1 0 0 0,0-1 0 0 0,0 1 0 0 0,0-1 0 0 0,0 0 0 0 0,0 1 0 0 0,0-1 0 0 0,0 1 1 0 0,0-1-1 0 0,0 1 0 0 0,0-1 0 0 0,-1 0 0 0 0,1 1 0 0 0,0-1 0 0 0,0 0 0 0 0,0 1 0 0 0,-1-1 0 0 0,1 1 0 0 0,0-1 0 0 0,0 0 0 0 0,-1 0 0 0 0,1 1 0 0 0,0-1 0 0 0,-1 0 0 0 0,1 1 0 0 0,0-1 0 0 0,-1 0 0 0 0,1 0 0 0 0,-1 0 0 0 0,1 1 0 0 0,0-1 0 0 0,-1 0 0 0 0,1 0 0 0 0,-2 0 0 0 0,-16 12 325 0 0,1-6-237 0 0,0 0 1 0 0,0-1-1 0 0,-21 3 0 0 0,20-5-116 0 0,1 1-1 0 0,-28 11 0 0 0,39-13 9 0 0,0 1-1 0 0,0 0 0 0 0,0 1 0 0 0,1-1 1 0 0,-1 1-1 0 0,1 0 0 0 0,0 1 0 0 0,0-1 1 0 0,1 1-1 0 0,-8 10 0 0 0,2-2-287 0 0,2 0-1 0 0,0 1 0 0 0,-11 25 0 0 0,17-34-79 0 0,0-1 0 0 0,1 0-1 0 0,-1 1 1 0 0,1-1 0 0 0,0 1-1 0 0,0 0 1 0 0,1-1 0 0 0,-1 1-1 0 0,1 0 1 0 0,0-1 0 0 0,0 1-1 0 0,1 0 1 0 0,-1-1 0 0 0,1 1-1 0 0,0-1 1 0 0,0 1 0 0 0,3 5-1 0 0,0-3-3976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3.959"/>
    </inkml:context>
    <inkml:brush xml:id="br0">
      <inkml:brushProperty name="width" value="0.05" units="cm"/>
      <inkml:brushProperty name="height" value="0.05" units="cm"/>
      <inkml:brushProperty name="color" value="#E71224"/>
    </inkml:brush>
  </inkml:definitions>
  <inkml:trace contextRef="#ctx0" brushRef="#br0">107 113 7810 0 0,'-28'-21'2395'0'0,"22"18"-2385"0"0,-1 0-1 0 0,1 0 0 0 0,0 1 1 0 0,-1 0-1 0 0,0 1 0 0 0,0-1 0 0 0,1 1 1 0 0,-1 0-1 0 0,-13 1 0 0 0,31-1 503 0 0,-1-1-1 0 0,1 0 1 0 0,-1 0 0 0 0,0-1-1 0 0,0 0 1 0 0,0-1-1 0 0,0 0 1 0 0,-1-1 0 0 0,10-6-1 0 0,-10 6-509 0 0,1 0 1 0 0,0 0-1 0 0,-1 1 0 0 0,1 0 0 0 0,1 1 0 0 0,-1 0 0 0 0,1 0 0 0 0,-1 1 0 0 0,13-1 0 0 0,-18 3-34 0 0,-1 1 1 0 0,1-1-1 0 0,0 1 0 0 0,0 0 0 0 0,0 0 0 0 0,-1 0 1 0 0,1 1-1 0 0,-1-1 0 0 0,1 1 0 0 0,-1 1 0 0 0,0-1 0 0 0,1 0 1 0 0,-1 1-1 0 0,-1 0 0 0 0,1 0 0 0 0,0 0 0 0 0,-1 0 1 0 0,1 1-1 0 0,4 6 0 0 0,-6-7 23 0 0,0 0 0 0 0,0 0 0 0 0,0 0 0 0 0,-1 1 0 0 0,0-1 0 0 0,1 0 0 0 0,-1 1 0 0 0,-1-1 0 0 0,1 0-1 0 0,0 1 1 0 0,-1-1 0 0 0,0 1 0 0 0,0 0 0 0 0,0-1 0 0 0,0 1 0 0 0,0-1 0 0 0,-1 1 0 0 0,1-1 0 0 0,-1 0 0 0 0,0 1 0 0 0,0-1 0 0 0,0 1 0 0 0,-1-1 0 0 0,1 0 0 0 0,-1 0 0 0 0,0 0 0 0 0,-3 4 0 0 0,-7 9 7 0 0,-2-2 0 0 0,0 1 0 0 0,0-2 1 0 0,-24 18-1 0 0,19-16 23 0 0,1 0-1 0 0,-22 25 1 0 0,39-39-12 0 0,1-1 0 0 0,-1 1 0 0 0,0-1-1 0 0,1 1 1 0 0,0 0 0 0 0,-1-1 0 0 0,1 1 0 0 0,-1 0 0 0 0,1 0-1 0 0,0-1 1 0 0,0 1 0 0 0,-1 0 0 0 0,1 0 0 0 0,0-1 0 0 0,0 1-1 0 0,0 0 1 0 0,0 0 0 0 0,0 0 0 0 0,0-1 0 0 0,0 1 0 0 0,0 0 0 0 0,0 0-1 0 0,0 0 1 0 0,0-1 0 0 0,0 1 0 0 0,1 1 0 0 0,0 0 0 0 0,0 0 0 0 0,1-1 0 0 0,-1 1 0 0 0,0-1 0 0 0,1 0 0 0 0,-1 1-1 0 0,1-1 1 0 0,-1 0 0 0 0,1 0 0 0 0,-1 0 0 0 0,3 1 0 0 0,7 3 2 0 0,0 0 0 0 0,23 6 0 0 0,-26-8-3 0 0,86 20-12 0 0,11 5-2446 0 0,-90-23 619 0 0,-1 1-1 0 0,24 14 0 0 0,-22-10-3621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4.370"/>
    </inkml:context>
    <inkml:brush xml:id="br0">
      <inkml:brushProperty name="width" value="0.05" units="cm"/>
      <inkml:brushProperty name="height" value="0.05" units="cm"/>
      <inkml:brushProperty name="color" value="#E71224"/>
    </inkml:brush>
  </inkml:definitions>
  <inkml:trace contextRef="#ctx0" brushRef="#br0">1 10 8 0 0,'1'-2'0'0'0,"2"0"0"0"0,1-1 0 0 0,-1 0 0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4.750"/>
    </inkml:context>
    <inkml:brush xml:id="br0">
      <inkml:brushProperty name="width" value="0.05" units="cm"/>
      <inkml:brushProperty name="height" value="0.05" units="cm"/>
      <inkml:brushProperty name="color" value="#E71224"/>
    </inkml:brush>
  </inkml:definitions>
  <inkml:trace contextRef="#ctx0" brushRef="#br0">2 276 4249 0 0,'-1'-6'928'0'0,"1"1"-656"0"0,1-3-176 0 0,0 1-296 0 0,1 0-4017 0 0</inkml:trace>
  <inkml:trace contextRef="#ctx0" brushRef="#br0" timeOffset="1">108 20 13107 0 0,'13'-10'2887'0'0,"1"1"-1791"0"0,-13 10-1161 0 0,-1 0 1 0 0,0 0 0 0 0,1 0 0 0 0,-1 0 0 0 0,0 1-1 0 0,1-1 1 0 0,-1 0 0 0 0,0 0 0 0 0,0 0 0 0 0,0 0-1 0 0,0 1 1 0 0,0-1 0 0 0,0 0 0 0 0,0 0 0 0 0,0 0-1 0 0,-1 0 1 0 0,0 2 0 0 0,1 22-742 0 0,-1 9-1756 0 0,-10-15-2352 0 0,3-8 2504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5.137"/>
    </inkml:context>
    <inkml:brush xml:id="br0">
      <inkml:brushProperty name="width" value="0.05" units="cm"/>
      <inkml:brushProperty name="height" value="0.05" units="cm"/>
      <inkml:brushProperty name="color" value="#E71224"/>
    </inkml:brush>
  </inkml:definitions>
  <inkml:trace contextRef="#ctx0" brushRef="#br0">44 1 4425 0 0,'14'35'4887'0'0,"-13"-33"-4646"0"0,0 0 1 0 0,0 0-1 0 0,0 0 0 0 0,0 0 1 0 0,0 0-1 0 0,1 0 0 0 0,-1 0 1 0 0,1-1-1 0 0,-1 1 0 0 0,1 0 1 0 0,0-1-1 0 0,-1 1 0 0 0,5 1 1 0 0,2-2-813 0 0,-8-3-718 0 0,-1 2 1160 0 0,1 0 1 0 0,-1-1 0 0 0,0 1-1 0 0,0 0 1 0 0,0-1-1 0 0,0 1 1 0 0,0 0 0 0 0,0 0-1 0 0,0 0 1 0 0,1 0 0 0 0,-1 0-1 0 0,0 0 1 0 0,0 0 0 0 0,0 0-1 0 0,0 0 1 0 0,-2 1 0 0 0,-29 5-2689 0 0,24-3-1127 0 0</inkml:trace>
  <inkml:trace contextRef="#ctx0" brushRef="#br0" timeOffset="1">1 270 12723 0 0,'5'3'929'0'0,"0"-1"1"0"0,0 1-1 0 0,0 0 1 0 0,-1 1-1 0 0,9 6 1 0 0,-4 9-1881 0 0,-8-18 604 0 0,-1 0 1 0 0,0 0 0 0 0,0 0-1 0 0,0 1 1 0 0,-1-1 0 0 0,1 0-1 0 0,0 0 1 0 0,0 0 0 0 0,-1 0-1 0 0,1 1 1 0 0,0-1-1 0 0,-1 0 1 0 0,1 0 0 0 0,-1 0-1 0 0,0 0 1 0 0,1 0 0 0 0,-2 1-1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5.600"/>
    </inkml:context>
    <inkml:brush xml:id="br0">
      <inkml:brushProperty name="width" value="0.05" units="cm"/>
      <inkml:brushProperty name="height" value="0.05" units="cm"/>
      <inkml:brushProperty name="color" value="#E71224"/>
    </inkml:brush>
  </inkml:definitions>
  <inkml:trace contextRef="#ctx0" brushRef="#br0">175 502 12275 0 0,'12'-53'2286'0'0,"-4"-29"-4180"0"0,-6 50-133 0 0,7-37 0 0 0,2 25 752 0 0,-7 30 1447 0 0,0-1 0 0 0,-1 1-1 0 0,0-1 1 0 0,-1 1 0 0 0,-1-1 0 0 0,-1-27-1 0 0,-1 37 67 0 0,0 0 0 0 0,0 0-1 0 0,-1 1 1 0 0,0-1-1 0 0,0 1 1 0 0,0-1-1 0 0,0 1 1 0 0,-1 0 0 0 0,0 0-1 0 0,1 0 1 0 0,-2 0-1 0 0,1 1 1 0 0,0-1-1 0 0,-1 1 1 0 0,1 0 0 0 0,-1 0-1 0 0,0 0 1 0 0,-7-4-1 0 0,8 5-160 0 0,-1 0-1 0 0,1 1 0 0 0,-1-1 0 0 0,0 1 0 0 0,1 0 1 0 0,-1 0-1 0 0,0 0 0 0 0,0 0 0 0 0,0 0 0 0 0,0 1 1 0 0,0 0-1 0 0,0 0 0 0 0,1 0 0 0 0,-1 0 0 0 0,0 1 1 0 0,0 0-1 0 0,0-1 0 0 0,0 1 0 0 0,0 1 1 0 0,1-1-1 0 0,-1 0 0 0 0,-6 5 0 0 0,3-1-91 0 0,0 0 0 0 0,1 1 0 0 0,0 0 0 0 0,0 0 1 0 0,1 1-1 0 0,-1 0 0 0 0,1 0 0 0 0,1 0 0 0 0,-1 0 0 0 0,1 1 0 0 0,1 0 0 0 0,-1 0 0 0 0,-3 16 0 0 0,4-18-26 0 0,2 1 0 0 0,-1 0 0 0 0,1 0 1 0 0,0 0-1 0 0,0 0 0 0 0,1 1 0 0 0,0-1 0 0 0,0 0 0 0 0,1 0 0 0 0,0 0 0 0 0,0 0 0 0 0,1 0 1 0 0,0 0-1 0 0,0 0 0 0 0,0-1 0 0 0,7 13 0 0 0,-5-15 53 0 0,-1 0 0 0 0,1 0 0 0 0,0 0 1 0 0,1 0-1 0 0,-1-1 0 0 0,0 0 0 0 0,1 0 0 0 0,0 0 0 0 0,0 0 0 0 0,0-1 1 0 0,0 0-1 0 0,0 0 0 0 0,0 0 0 0 0,1-1 0 0 0,-1 0 0 0 0,0 0 1 0 0,1 0-1 0 0,-1 0 0 0 0,1-1 0 0 0,-1 0 0 0 0,7-1 0 0 0,4 1 59 0 0,0-2-1 0 0,0 0 0 0 0,0-1 0 0 0,0 0 0 0 0,-1-1 1 0 0,18-7-1 0 0,-23 7 28 0 0,-1-1 1 0 0,1-1-1 0 0,-1 1 1 0 0,0-1-1 0 0,0-1 1 0 0,0 1 0 0 0,-1-2-1 0 0,0 1 1 0 0,-1-1-1 0 0,0 0 1 0 0,0-1-1 0 0,0 1 1 0 0,-1-2-1 0 0,-1 1 1 0 0,1 0-1 0 0,-1-1 1 0 0,6-20 0 0 0,-11 54-218 0 0,1-1 1 0 0,1 0-1 0 0,7 32 1 0 0,-3-11 99 0 0,-3-1 27 0 0,-2 1-1 0 0,-1-1 0 0 0,-3 1 0 0 0,-1-1 0 0 0,-12 47 0 0 0,15-85-16 0 0,1 1 0 0 0,-2-1-1 0 0,1 0 1 0 0,-1 0 0 0 0,0 0 0 0 0,0-1-1 0 0,0 1 1 0 0,-1 0 0 0 0,1-1 0 0 0,-1 0-1 0 0,0 1 1 0 0,-7 6 0 0 0,7-9 1 0 0,1 0 0 0 0,-1 0 0 0 0,0-1 0 0 0,0 1 0 0 0,0-1 0 0 0,0 1 0 0 0,0-1 0 0 0,-1 0 0 0 0,1 0 0 0 0,0-1 0 0 0,0 1 0 0 0,-1-1 0 0 0,1 1 0 0 0,0-1 0 0 0,-1 0 0 0 0,1 0 0 0 0,0-1 0 0 0,-1 1 0 0 0,1-1 0 0 0,0 1 0 0 0,-4-2 0 0 0,-9-3-89 0 0,2-1 0 0 0,-1 0 0 0 0,1 0 0 0 0,0-2 0 0 0,0 0 0 0 0,1 0 1 0 0,0-1-1 0 0,-22-20 0 0 0,21 16-959 0 0,1 0-1 0 0,0-2 1 0 0,0 1 0 0 0,2-2 0 0 0,0 0-1 0 0,-17-32 1 0 0,19 29-2959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6.033"/>
    </inkml:context>
    <inkml:brush xml:id="br0">
      <inkml:brushProperty name="width" value="0.05" units="cm"/>
      <inkml:brushProperty name="height" value="0.05" units="cm"/>
      <inkml:brushProperty name="color" value="#E71224"/>
    </inkml:brush>
  </inkml:definitions>
  <inkml:trace contextRef="#ctx0" brushRef="#br0">107 1 12451 0 0,'-6'3'309'0'0,"0"1"1"0"0,1 0-1 0 0,0 1 1 0 0,0-1-1 0 0,0 1 1 0 0,1 0-1 0 0,0 0 1 0 0,0 1 0 0 0,0-1-1 0 0,0 1 1 0 0,1 0-1 0 0,-4 8 1 0 0,-5 13-1304 0 0,-15 52 0 0 0,21-64-546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6.426"/>
    </inkml:context>
    <inkml:brush xml:id="br0">
      <inkml:brushProperty name="width" value="0.05" units="cm"/>
      <inkml:brushProperty name="height" value="0.05" units="cm"/>
      <inkml:brushProperty name="color" value="#E71224"/>
    </inkml:brush>
  </inkml:definitions>
  <inkml:trace contextRef="#ctx0" brushRef="#br0">0 81 13243 0 0,'23'-16'4420'0'0,"-19"15"-4356"0"0,0-1 1 0 0,-1 0 0 0 0,1-1 0 0 0,-1 1-1 0 0,1-1 1 0 0,-1 1 0 0 0,0-1 0 0 0,0 0-1 0 0,0 0 1 0 0,0 0 0 0 0,-1-1 0 0 0,1 1 0 0 0,3-7-1 0 0,-6 9-240 0 0,0 0 0 0 0,0 1-1 0 0,-1-1 1 0 0,1 0 0 0 0,0 1-1 0 0,0-1 1 0 0,0 0 0 0 0,0 1-1 0 0,-1-1 1 0 0,1 0 0 0 0,0 1-1 0 0,-1-1 1 0 0,1 0 0 0 0,0 1-1 0 0,-1-1 1 0 0,1 1 0 0 0,-1-1-1 0 0,1 1 1 0 0,-1-1 0 0 0,1 1 0 0 0,-1-1-1 0 0,1 1 1 0 0,-1-1 0 0 0,0 1-1 0 0,1 0 1 0 0,-1-1 0 0 0,1 1-1 0 0,-1 0 1 0 0,0 0 0 0 0,1-1-1 0 0,-1 1 1 0 0,0 0 0 0 0,0 0-1 0 0,1 0 1 0 0,-2 0 0 0 0,-7-4-3680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7.126"/>
    </inkml:context>
    <inkml:brush xml:id="br0">
      <inkml:brushProperty name="width" value="0.05" units="cm"/>
      <inkml:brushProperty name="height" value="0.05" units="cm"/>
      <inkml:brushProperty name="color" value="#E71224"/>
    </inkml:brush>
  </inkml:definitions>
  <inkml:trace contextRef="#ctx0" brushRef="#br0">42 9 12371 0 0,'18'-8'2393'0'0,"-18"22"-3097"0"0,-1-11 624 0 0,1-2 69 0 0,0-1 0 0 0,0 0 0 0 0,1 1 0 0 0,-1-1 0 0 0,0 1 0 0 0,0-1 0 0 0,0 0-1 0 0,1 1 1 0 0,-1-1 0 0 0,0 0 0 0 0,0 0 0 0 0,1 1 0 0 0,-1-1 0 0 0,0 0 0 0 0,1 0 0 0 0,-1 1 0 0 0,0-1-1 0 0,1 0 1 0 0,-1 0 0 0 0,0 0 0 0 0,1 1 0 0 0,-1-1 0 0 0,1 0 0 0 0,-1 0 0 0 0,0 0 0 0 0,1 0-1 0 0,-1 0 1 0 0,1 0 0 0 0,-1 0 0 0 0,0 0 0 0 0,1 0 0 0 0,-1 0 0 0 0,1 0 0 0 0,-1 0 0 0 0,0 0-1 0 0,1 0 1 0 0,-1 0 0 0 0,0-1 0 0 0,1 1 0 0 0,-1 0 0 0 0,1 0 0 0 0,-1-1 0 0 0,32-6 260 0 0,-13 3-125 0 0,-4 2-2 0 0,15-3 32 0 0,-1 2 1 0 0,38 2-1 0 0,-60 1-159 0 0,0 0 0 0 0,0 1 1 0 0,1 0-1 0 0,-1 0 0 0 0,0 1 1 0 0,0 0-1 0 0,0 0 1 0 0,0 0-1 0 0,-1 1 0 0 0,1 0 1 0 0,-1 1-1 0 0,0-1 0 0 0,0 1 1 0 0,11 9-1 0 0,-9-4-14 0 0,-1 0 0 0 0,0 1 0 0 0,0 0-1 0 0,-1 0 1 0 0,0 0 0 0 0,-1 1 0 0 0,0 0 0 0 0,-1 0-1 0 0,0 0 1 0 0,4 22 0 0 0,-2-3 6 0 0,-2 0 0 0 0,-1 0 0 0 0,-1 32 0 0 0,-28 231-222 0 0,21-256 205 0 0,-122 556 95 0 0,27-170-111 0 0,76-300 40 0 0,-74 507 157 0 0,90-468 176 0 0,16 206 1 0 0,-4-336-316 0 0,15 62 1 0 0,0-6 490 0 0,-18-77-247 0 0,0 2 0 0 0,-1-1 1 0 0,0 0-1 0 0,-1 0 0 0 0,-5 20 1 0 0,2-5-413 0 0,5 23-265 0 0,0-43 330 0 0,0 0 0 0 0,-1 1-1 0 0,0-1 1 0 0,0 0-1 0 0,-1 0 1 0 0,-1 11-1 0 0,1-16-27 0 0,0 1 0 0 0,0-1 0 0 0,0 0 0 0 0,-1 1 0 0 0,1-1 0 0 0,-1 0 0 0 0,1 0 0 0 0,-1 0 0 0 0,1 0 0 0 0,-1 0 0 0 0,0 0 0 0 0,0 0 0 0 0,0-1 0 0 0,0 1 0 0 0,0-1 0 0 0,-1 0 0 0 0,1 1 0 0 0,0-1 0 0 0,-1 0 0 0 0,1 0-1 0 0,-1 0 1 0 0,-3 0 0 0 0,-48 9-5963 0 0,42-10 699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8.329"/>
    </inkml:context>
    <inkml:brush xml:id="br0">
      <inkml:brushProperty name="width" value="0.05" units="cm"/>
      <inkml:brushProperty name="height" value="0.05" units="cm"/>
      <inkml:brushProperty name="color" value="#E71224"/>
    </inkml:brush>
  </inkml:definitions>
  <inkml:trace contextRef="#ctx0" brushRef="#br0">885 107 10242 0 0,'21'-52'4156'0'0,"-20"49"-4054"0"0,0-1-1 0 0,-1 1 1 0 0,1 0-1 0 0,0-1 1 0 0,-1 1 0 0 0,0-1-1 0 0,0 1 1 0 0,0-1-1 0 0,0 1 1 0 0,-1-1 0 0 0,1 1-1 0 0,-1 0 1 0 0,0-1-1 0 0,-1-3 1 0 0,-1 7-83 0 0,1 1 0 0 0,-1-1 1 0 0,1 1-1 0 0,-1 0 0 0 0,1-1 0 0 0,-1 1 0 0 0,1 0 0 0 0,0 1 1 0 0,0-1-1 0 0,-1 0 0 0 0,1 1 0 0 0,-2 1 0 0 0,-11 5-51 0 0,-5-4 33 0 0,0 0-1 0 0,-1-1 1 0 0,1-1-1 0 0,-1-1 0 0 0,0-1 1 0 0,1-1-1 0 0,-31-4 1 0 0,-20-1 13 0 0,40 3 9 0 0,23 2 15 0 0,-1 0 1 0 0,1 0-1 0 0,-1 1 1 0 0,0 0-1 0 0,1 0 1 0 0,-1 1-1 0 0,-9 2 1 0 0,18-2-33 0 0,-1-1 0 0 0,0 1 0 0 0,1-1 0 0 0,-1 1 0 0 0,1 0 0 0 0,-1-1 0 0 0,1 1 0 0 0,-1 0 0 0 0,1 0 0 0 0,-1-1 0 0 0,1 1 0 0 0,-1 0 0 0 0,1 0 0 0 0,0 0 0 0 0,0-1 0 0 0,-1 1 0 0 0,1 0 0 0 0,0 0 0 0 0,0 0 0 0 0,0 0 0 0 0,0-1 0 0 0,0 3 0 0 0,0 28 17 0 0,0-9-26 0 0,-29 132-372 0 0,-85 263 1 0 0,-83 222-50 0 0,152-460 379 0 0,-34 299 0 0 0,72-376 61 0 0,3 1-1 0 0,20 193 1 0 0,-6-211 79 0 0,10 110 213 0 0,-18-181-216 0 0,1-1 1 0 0,1 0 0 0 0,0 0-1 0 0,0 0 1 0 0,2-1 0 0 0,-1 1-1 0 0,2-1 1 0 0,0-1 0 0 0,0 1-1 0 0,10 11 1 0 0,21 38 200 0 0,-34-54-276 0 0,0-1 0 0 0,0 1 0 0 0,0-1-1 0 0,1 0 1 0 0,0-1 0 0 0,0 1 0 0 0,1-1 0 0 0,-1 0 0 0 0,1 0 0 0 0,0-1-1 0 0,11 7 1 0 0,1-3 63 0 0,0 0-1 0 0,0-1 1 0 0,20 4-1 0 0,15 6-11 0 0,-9 0-93 0 0,-36-12-219 0 0,1-1 1 0 0,0 0-1 0 0,1-1 0 0 0,-1 0 1 0 0,0 0-1 0 0,1-1 0 0 0,0-1 1 0 0,-1 1-1 0 0,1-1 0 0 0,0-1 0 0 0,0 0 1 0 0,0 0-1 0 0,15-3 0 0 0,24-12-4518 0 0,-18 4-1779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9.356"/>
    </inkml:context>
    <inkml:brush xml:id="br0">
      <inkml:brushProperty name="width" value="0.05" units="cm"/>
      <inkml:brushProperty name="height" value="0.05" units="cm"/>
      <inkml:brushProperty name="color" value="#E71224"/>
    </inkml:brush>
  </inkml:definitions>
  <inkml:trace contextRef="#ctx0" brushRef="#br0">22 181 8986 0 0,'5'-13'2856'0'0,"-2"2"-1845"0"0,-13-6-1136 0 0,8 14 103 0 0,-1-1 1 0 0,1 1-1 0 0,0-1 0 0 0,0 0 0 0 0,0 0 0 0 0,1 0 1 0 0,-1 0-1 0 0,1 0 0 0 0,0 0 0 0 0,-1-7 1 0 0,2 9 103 0 0,1-1 1 0 0,-1 1 0 0 0,0-1 0 0 0,1 1 0 0 0,0 0-1 0 0,-1-1 1 0 0,1 1 0 0 0,0 0 0 0 0,0 0-1 0 0,0-1 1 0 0,0 1 0 0 0,1 0 0 0 0,-1 0 0 0 0,1 0-1 0 0,-1 0 1 0 0,1 1 0 0 0,0-1 0 0 0,-1 0-1 0 0,1 1 1 0 0,3-3 0 0 0,40-26 1218 0 0,-41 28-1262 0 0,-1 0 0 0 0,0 0 0 0 0,1 1 0 0 0,0-1 0 0 0,-1 1 0 0 0,1 0 0 0 0,0 0 0 0 0,0 0 0 0 0,0 0 0 0 0,-1 1-1 0 0,8 0 1 0 0,-8 0-71 0 0,-1 1 0 0 0,0 0 0 0 0,0 0-1 0 0,0 1 1 0 0,0-1 0 0 0,-1 0 0 0 0,1 0-1 0 0,0 1 1 0 0,0 0 0 0 0,-1-1-1 0 0,1 1 1 0 0,-1 0 0 0 0,0-1 0 0 0,1 1-1 0 0,-1 0 1 0 0,0 0 0 0 0,0 0 0 0 0,2 4-1 0 0,15 47-12 0 0,-13-38 62 0 0,-1 1-43 0 0,0 0 1 0 0,-1 0-1 0 0,0 0 0 0 0,-1 0 1 0 0,-1 1-1 0 0,-1-1 1 0 0,0 0-1 0 0,-2 1 0 0 0,1-1 1 0 0,-2 0-1 0 0,0 0 0 0 0,-1 0 1 0 0,-8 21-1 0 0,10-26 135 0 0,10-17 363 0 0,4-4-286 0 0,31-22 95 0 0,28-18 196 0 0,69-66 0 0 0,-57 33-478 0 0,-83 83-2 0 0,0-1 0 0 0,0 1 1 0 0,0 0-1 0 0,0 0 1 0 0,0 0-1 0 0,0 0 0 0 0,1 0 1 0 0,-1 0-1 0 0,0 0 1 0 0,0 0-1 0 0,0 0 0 0 0,0 0 1 0 0,0 0-1 0 0,0-1 0 0 0,0 1 1 0 0,0 0-1 0 0,1 0 1 0 0,-1 0-1 0 0,0 0 0 0 0,0 0 1 0 0,0 0-1 0 0,0 0 1 0 0,0 0-1 0 0,0 0 0 0 0,1 0 1 0 0,-1 0-1 0 0,0 0 1 0 0,0 0-1 0 0,0 0 0 0 0,0 0 1 0 0,0 1-1 0 0,0-1 1 0 0,0 0-1 0 0,1 0 0 0 0,-1 0 1 0 0,0 0-1 0 0,0 0 0 0 0,0 0 1 0 0,0 0-1 0 0,0 0 1 0 0,0 0-1 0 0,0 0 0 0 0,0 0 1 0 0,0 0-1 0 0,1 1 1 0 0,-1-1-1 0 0,0 0 0 0 0,0 0 1 0 0,0 0-1 0 0,0 0 1 0 0,0 0-1 0 0,0 0 0 0 0,0 0 1 0 0,0 1-1 0 0,0-1 1 0 0,0 0-1 0 0,2 12-111 0 0,-2 12-22 0 0,-18 141-227 0 0,18-159 168 0 0,0 0 0 0 0,0 0-1 0 0,1 0 1 0 0,0 0 0 0 0,0 0 0 0 0,0 0-1 0 0,0-1 1 0 0,1 1 0 0 0,0 0 0 0 0,1-1-1 0 0,-1 1 1 0 0,6 7 0 0 0,-5-8-695 0 0,1 1 1 0 0,1-1-1 0 0,-1 0 1 0 0,1 0 0 0 0,0 0-1 0 0,9 6 1 0 0,-1-3-4725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1.401"/>
    </inkml:context>
    <inkml:brush xml:id="br0">
      <inkml:brushProperty name="width" value="0.05" units="cm"/>
      <inkml:brushProperty name="height" value="0.05" units="cm"/>
      <inkml:brushProperty name="color" value="#E71224"/>
    </inkml:brush>
  </inkml:definitions>
  <inkml:trace contextRef="#ctx0" brushRef="#br0">104 5 9266 0 0,'1'-5'4152'0'0,"-10"5"-4153"0"0,7 0-158 0 0,1 1 0 0 0,-1-1 0 0 0,0 1 0 0 0,0-1 0 0 0,1 1 1 0 0,-1-1-1 0 0,0 1 0 0 0,1 0 0 0 0,-1 0 0 0 0,1 0 0 0 0,-2 1 0 0 0,-2 5 253 0 0,1-1-1 0 0,0 1 0 0 0,0-1 0 0 0,1 1 0 0 0,0 0 1 0 0,0 0-1 0 0,1 1 0 0 0,-2 8 0 0 0,-10 67 1706 0 0,8-39-1921 0 0,2-21 166 0 0,-3 16-95 0 0,-3 54-1 0 0,9-83-5 0 0,1-1-1 0 0,0 1 1 0 0,1 0-1 0 0,0 0 0 0 0,0-1 1 0 0,1 1-1 0 0,1-1 1 0 0,-1 1-1 0 0,2-1 0 0 0,-1 0 1 0 0,6 10-1 0 0,-3-12-1 0 0,-1 1 0 0 0,2-1 0 0 0,-1 0 0 0 0,1-1 0 0 0,0 1 0 0 0,0-1 0 0 0,1-1 0 0 0,0 0 0 0 0,0 0 0 0 0,14 7 0 0 0,-7-5 26 0 0,1-1 1 0 0,0 0 0 0 0,0-1 0 0 0,0-1 0 0 0,20 2-1 0 0,-26-5-53 0 0,1 0-1 0 0,0-1 1 0 0,0 0 0 0 0,0-1-1 0 0,-1 0 1 0 0,1-1-1 0 0,14-4 1 0 0,-20 5-211 0 0,0-1 1 0 0,0 0-1 0 0,0 0 0 0 0,0 0 1 0 0,0 0-1 0 0,-1-1 0 0 0,1 0 0 0 0,-1 0 1 0 0,0 0-1 0 0,0 0 0 0 0,0-1 1 0 0,0 0-1 0 0,0 0 0 0 0,-1 0 0 0 0,0 0 1 0 0,0 0-1 0 0,3-6 0 0 0,0-2-4544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19.922"/>
    </inkml:context>
    <inkml:brush xml:id="br0">
      <inkml:brushProperty name="width" value="0.05" units="cm"/>
      <inkml:brushProperty name="height" value="0.05" units="cm"/>
      <inkml:brushProperty name="color" value="#E71224"/>
    </inkml:brush>
  </inkml:definitions>
  <inkml:trace contextRef="#ctx0" brushRef="#br0">76 34 10730 0 0,'1'-25'4331'0'0,"-1"24"-4321"0"0,0 1 0 0 0,0 0 1 0 0,0-1-1 0 0,0 1 0 0 0,0-1 0 0 0,0 1 1 0 0,0 0-1 0 0,0-1 0 0 0,0 1 1 0 0,0 0-1 0 0,-1-1 0 0 0,1 1 1 0 0,0 0-1 0 0,0 0 0 0 0,0-1 0 0 0,-1 1 1 0 0,1 0-1 0 0,0-1 0 0 0,0 1 1 0 0,-1 0-1 0 0,1 0 0 0 0,0 0 1 0 0,-1-1-1 0 0,1 1 0 0 0,0 0 1 0 0,-1 0-1 0 0,1 0 0 0 0,0 0 0 0 0,-1 0 1 0 0,1-1-1 0 0,0 1 0 0 0,-1 0 1 0 0,1 0-1 0 0,0 0 0 0 0,-1 0 1 0 0,1 0-1 0 0,0 0 0 0 0,-1 0 0 0 0,1 0 1 0 0,-1 0-1 0 0,1 1 0 0 0,0-1 1 0 0,-1 0-1 0 0,1 0 0 0 0,0 0 1 0 0,-1 0-1 0 0,1 0 0 0 0,0 0 1 0 0,0 1-1 0 0,-1-1 0 0 0,1 0 0 0 0,0 0 1 0 0,-1 1-1 0 0,1-1 0 0 0,0 0 1 0 0,0 0-1 0 0,-1 1 0 0 0,1-1 1 0 0,0 0-1 0 0,0 1 0 0 0,0-1 0 0 0,0 0 1 0 0,-1 1-1 0 0,1-1 0 0 0,0 1 1 0 0,-6 7-35 0 0,1 0 0 0 0,0 1 0 0 0,0 0 0 0 0,1 0 0 0 0,-5 15 0 0 0,5-14 5 0 0,-1 4-185 0 0,0 0 0 0 0,2 1 0 0 0,-1-1 0 0 0,2 1 0 0 0,0 0 0 0 0,0 15 0 0 0,2-14-1443 0 0,1-1-1 0 0,0 1 1 0 0,4 16-1 0 0,-1-16-3944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0.975"/>
    </inkml:context>
    <inkml:brush xml:id="br0">
      <inkml:brushProperty name="width" value="0.05" units="cm"/>
      <inkml:brushProperty name="height" value="0.05" units="cm"/>
      <inkml:brushProperty name="color" value="#E71224"/>
    </inkml:brush>
  </inkml:definitions>
  <inkml:trace contextRef="#ctx0" brushRef="#br0">53 214 13435 0 0,'0'-1'80'0'0,"0"-1"0"0"0,0 0 0 0 0,0 0-1 0 0,0 1 1 0 0,0-1 0 0 0,0 0 0 0 0,0 1 0 0 0,-1-1 0 0 0,1 0 0 0 0,-1 0 0 0 0,1 1 0 0 0,-1-1 0 0 0,0 1 0 0 0,1-1-1 0 0,-1 1 1 0 0,0-1 0 0 0,0 1 0 0 0,0-1 0 0 0,0 1 0 0 0,0 0 0 0 0,-1-1 0 0 0,1 1 0 0 0,0 0 0 0 0,-1 0 0 0 0,1 0-1 0 0,0 0 1 0 0,-1 0 0 0 0,-2-1 0 0 0,2 1-87 0 0,0 0 0 0 0,0 0 0 0 0,0 0 0 0 0,1-1 1 0 0,-1 1-1 0 0,0-1 0 0 0,1 1 0 0 0,-1-1 0 0 0,1 0 0 0 0,-1 1 0 0 0,1-1 0 0 0,0 0 0 0 0,0 0 0 0 0,0 0 0 0 0,0 0 0 0 0,0 0 0 0 0,0 0 0 0 0,0 0 0 0 0,1 0 0 0 0,-1 0 1 0 0,1-1-1 0 0,0 1 0 0 0,-1 0 0 0 0,1 0 0 0 0,0 0 0 0 0,0-1 0 0 0,1-1 0 0 0,4-7 70 0 0,0 1 1 0 0,0 0-1 0 0,1 1 0 0 0,1-1 1 0 0,0 1-1 0 0,0 0 0 0 0,1 1 1 0 0,16-15-1 0 0,-12 12-36 0 0,-12 10-39 0 0,0 1 0 0 0,1-1-1 0 0,-1 0 1 0 0,1 1 0 0 0,-1-1-1 0 0,1 1 1 0 0,-1 0 0 0 0,1-1-1 0 0,0 1 1 0 0,-1-1 0 0 0,1 1-1 0 0,0 0 1 0 0,-1 0 0 0 0,1-1-1 0 0,0 1 1 0 0,-1 0 0 0 0,1 0-1 0 0,0 0 1 0 0,-1 0 0 0 0,1-1-1 0 0,0 1 1 0 0,-1 0 0 0 0,1 0-1 0 0,0 1 1 0 0,0-1 0 0 0,-1 0-1 0 0,1 0 1 0 0,0 0 0 0 0,-1 0-1 0 0,2 1 1 0 0,-1 0-9 0 0,1 0 0 0 0,-1 0-1 0 0,0 1 1 0 0,1-1 0 0 0,-1 1 0 0 0,0-1 0 0 0,0 0-1 0 0,0 1 1 0 0,0 0 0 0 0,-1-1 0 0 0,1 1-1 0 0,0 2 1 0 0,4 9-74 0 0,-1 1 0 0 0,3 21 1 0 0,-6-25 68 0 0,7 29-70 0 0,-1 1 0 0 0,0 42-1 0 0,-6-67 115 0 0,-2-1 0 0 0,0 1 0 0 0,0-1 0 0 0,-2 0 0 0 0,1 1 0 0 0,-2-1 0 0 0,0 0 0 0 0,-1-1 0 0 0,-7 17 0 0 0,11-29 3 0 0,1-1 0 0 0,0 0 0 0 0,0 0 0 0 0,-1 1 0 0 0,1-1 0 0 0,0 1 0 0 0,0-1 0 0 0,-1 0 0 0 0,1 1 0 0 0,0-1 0 0 0,0 0 0 0 0,0 1 0 0 0,0-1 0 0 0,0 1 0 0 0,0-1 0 0 0,0 0-1 0 0,0 1 1 0 0,0-1 0 0 0,0 1 0 0 0,0-1 0 0 0,0 1 0 0 0,0-1 0 0 0,0 0 0 0 0,0 1 0 0 0,0-1 0 0 0,0 0 0 0 0,0 1 0 0 0,1-1 0 0 0,-1 1 0 0 0,0-1 0 0 0,0 0 0 0 0,0 1 0 0 0,1 0 0 0 0,14-2 312 0 0,15-13-174 0 0,-13 2-160 0 0,-1-1-1 0 0,-1-1 1 0 0,-1 0-1 0 0,0-1 0 0 0,20-26 1 0 0,48-90 171 0 0,-65 101-136 0 0,-16 28-33 0 0,-1 1 0 0 0,1 0 1 0 0,0 0-1 0 0,-1-1 0 0 0,1 1 0 0 0,0 0 0 0 0,0 0 0 0 0,0 0 0 0 0,0 0 0 0 0,0 0 0 0 0,0 0 0 0 0,0 0 1 0 0,0 0-1 0 0,0 0 0 0 0,0 0 0 0 0,1 1 0 0 0,-1-1 0 0 0,2 0 0 0 0,-2 1-10 0 0,0 1-1 0 0,0-1 0 0 0,0 1 1 0 0,-1-1-1 0 0,1 1 1 0 0,0 0-1 0 0,-1 0 0 0 0,1-1 1 0 0,0 1-1 0 0,-1 0 1 0 0,1 0-1 0 0,-1 0 1 0 0,1 0-1 0 0,-1 0 0 0 0,1 0 1 0 0,-1 0-1 0 0,0-1 1 0 0,0 1-1 0 0,1 0 0 0 0,-1 0 1 0 0,0 0-1 0 0,0 0 1 0 0,0 0-1 0 0,0 2 0 0 0,3 24-102 0 0,-2 1 0 0 0,0-1-1 0 0,-6 42 1 0 0,3-44-161 0 0,0 1-1 0 0,2-1 1 0 0,1 1-1 0 0,5 32 1 0 0,-6-55-214 0 0,1-1 1 0 0,-1 0-1 0 0,1 0 0 0 0,0 0 0 0 0,0 0 0 0 0,0 0 1 0 0,0 0-1 0 0,1 0 0 0 0,-1 0 0 0 0,0 0 1 0 0,1-1-1 0 0,2 4 0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1.375"/>
    </inkml:context>
    <inkml:brush xml:id="br0">
      <inkml:brushProperty name="width" value="0.05" units="cm"/>
      <inkml:brushProperty name="height" value="0.05" units="cm"/>
      <inkml:brushProperty name="color" value="#E71224"/>
    </inkml:brush>
  </inkml:definitions>
  <inkml:trace contextRef="#ctx0" brushRef="#br0">0 143 12451 0 0,'29'-36'1797'0'0,"-24"31"-1847"0"0,1 2 0 0 0,-1-1 0 0 0,1 1 0 0 0,1-1 0 0 0,-1 2 0 0 0,0-1 0 0 0,8-1 0 0 0,19-10 380 0 0,-20 6-235 0 0,0 0 0 0 0,-1-1 0 0 0,0 0 0 0 0,-1 0 0 0 0,11-12 0 0 0,-26 61-785 0 0,0-23 669 0 0,0 0 0 0 0,-2 0 0 0 0,1-1 1 0 0,-2 0-1 0 0,0 0 0 0 0,-1 0 1 0 0,-1-1-1 0 0,0-1 0 0 0,-1 1 0 0 0,-20 22 1 0 0,28-35 58 0 0,0-1 0 0 0,1 1 1 0 0,-1 0-1 0 0,1 0 0 0 0,0 0 0 0 0,0 0 1 0 0,0 0-1 0 0,0 1 0 0 0,0-1 1 0 0,0 0-1 0 0,0 0 0 0 0,1 1 1 0 0,-1-1-1 0 0,1 0 0 0 0,0 1 1 0 0,0-1-1 0 0,-1 1 0 0 0,2-1 1 0 0,-1 4-1 0 0,1-2-13 0 0,0-1 1 0 0,0 1-1 0 0,1 0 0 0 0,0 0 1 0 0,-1-1-1 0 0,1 1 0 0 0,0-1 1 0 0,1 0-1 0 0,-1 1 1 0 0,5 4-1 0 0,7 5-55 0 0,0-1 0 0 0,0 0 1 0 0,1-1-1 0 0,16 9 0 0 0,-24-16 8 0 0,5 4-353 0 0,1-2-1 0 0,-1 1 1 0 0,1-2-1 0 0,17 7 1 0 0,-20-10-1018 0 0,1 1-1 0 0,-1-1 1 0 0,18 1 0 0 0,-12-3-4173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1.820"/>
    </inkml:context>
    <inkml:brush xml:id="br0">
      <inkml:brushProperty name="width" value="0.05" units="cm"/>
      <inkml:brushProperty name="height" value="0.05" units="cm"/>
      <inkml:brushProperty name="color" value="#E71224"/>
    </inkml:brush>
  </inkml:definitions>
  <inkml:trace contextRef="#ctx0" brushRef="#br0">33 11 14651 0 0,'1'-1'166'0'0,"0"0"-1"0"0,1 0 1 0 0,-1 0 0 0 0,0 0 0 0 0,0 1-1 0 0,1-1 1 0 0,-1 0 0 0 0,0 0-1 0 0,1 1 1 0 0,-1-1 0 0 0,1 1-1 0 0,2-1 1 0 0,-4 2-240 0 0,1-1 1 0 0,-1 1-1 0 0,0-1 1 0 0,0 1-1 0 0,0 0 1 0 0,0-1-1 0 0,1 1 0 0 0,-1 0 1 0 0,0-1-1 0 0,0 1 1 0 0,0 0-1 0 0,0-1 0 0 0,0 1 1 0 0,-1 0-1 0 0,1-1 1 0 0,0 1-1 0 0,0 0 1 0 0,0-1-1 0 0,-1 1 0 0 0,1-1 1 0 0,0 1-1 0 0,0 0 1 0 0,-1-1-1 0 0,1 1 0 0 0,-1-1 1 0 0,1 1-1 0 0,0-1 1 0 0,-2 1-1 0 0,-1 7-744 0 0,0 0-1 0 0,0 0 0 0 0,1 0 1 0 0,-3 13-1 0 0,-2 9-2432 0 0,-5-4 1554 0 0,5-16-1791 0 0,0-4 1354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2.193"/>
    </inkml:context>
    <inkml:brush xml:id="br0">
      <inkml:brushProperty name="width" value="0.05" units="cm"/>
      <inkml:brushProperty name="height" value="0.05" units="cm"/>
      <inkml:brushProperty name="color" value="#E71224"/>
    </inkml:brush>
  </inkml:definitions>
  <inkml:trace contextRef="#ctx0" brushRef="#br0">1 0 11522 0 0,'2'1'404'0'0,"0"-1"0"0"0,0 0 0 0 0,0 0-1 0 0,0 1 1 0 0,0-1 0 0 0,-1 1 0 0 0,1-1-1 0 0,0 1 1 0 0,0 0 0 0 0,0 0-1 0 0,-1 0 1 0 0,1 0 0 0 0,0 0 0 0 0,1 2-1 0 0,6 9-2087 0 0,-5 2-3818 0 0</inkml:trace>
  <inkml:trace contextRef="#ctx0" brushRef="#br0" timeOffset="1">99 328 13723 0 0,'3'1'1600'0'0,"1"5"-904"0"0,1-1-360 0 0,-2 2-167 0 0,0-1-105 0 0,-2 0-32 0 0,0 1-48 0 0,-1 1-16 0 0,2 1-112 0 0,-2 0-145 0 0,1-1-223 0 0,0 0-304 0 0,1 1-424 0 0,0-3-456 0 0,1 1-345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3.343"/>
    </inkml:context>
    <inkml:brush xml:id="br0">
      <inkml:brushProperty name="width" value="0.05" units="cm"/>
      <inkml:brushProperty name="height" value="0.05" units="cm"/>
      <inkml:brushProperty name="color" value="#E71224"/>
    </inkml:brush>
  </inkml:definitions>
  <inkml:trace contextRef="#ctx0" brushRef="#br0">25 179 10642 0 0,'-2'-14'2805'0'0,"1"12"-2803"0"0,1 1-1 0 0,-1 0 0 0 0,0 1 1 0 0,0-1-1 0 0,0 0 1 0 0,0 0-1 0 0,0 0 0 0 0,0 0 1 0 0,0 1-1 0 0,0-1 1 0 0,0 0-1 0 0,0 1 0 0 0,0-1 1 0 0,-2 0-1 0 0,2 0 34 0 0,1 0 1 0 0,-1 0-1 0 0,0 0 0 0 0,1 0 1 0 0,-1 0-1 0 0,1 0 0 0 0,-1 0 0 0 0,1-1 1 0 0,-1 1-1 0 0,1 0 0 0 0,0 0 0 0 0,0 0 1 0 0,-1-1-1 0 0,1 1 0 0 0,0 0 1 0 0,0 0-1 0 0,0-1 0 0 0,0 1 0 0 0,1 0 1 0 0,-1 0-1 0 0,0-1 0 0 0,0 1 0 0 0,1 0 1 0 0,-1 0-1 0 0,1 0 0 0 0,0-2 1 0 0,15-33 1566 0 0,-13 30-1525 0 0,1-1-1 0 0,0 2 0 0 0,0-1 1 0 0,1 1-1 0 0,0-1 0 0 0,0 1 1 0 0,0 0-1 0 0,0 1 0 0 0,1-1 0 0 0,0 1 1 0 0,0 0-1 0 0,0 1 0 0 0,8-4 1 0 0,-12 6-106 0 0,1 0 1 0 0,1 0 0 0 0,-1 0 0 0 0,0 0 0 0 0,0 0 0 0 0,0 1 0 0 0,0-1 0 0 0,1 1 0 0 0,-1 0 0 0 0,0 0 0 0 0,0 0 0 0 0,0 1-1 0 0,1-1 1 0 0,-1 1 0 0 0,0-1 0 0 0,0 1 0 0 0,0 0 0 0 0,0 1 0 0 0,0-1 0 0 0,0 0 0 0 0,0 1 0 0 0,0-1 0 0 0,-1 1-1 0 0,1 0 1 0 0,-1 0 0 0 0,1 0 0 0 0,-1 0 0 0 0,0 1 0 0 0,1-1 0 0 0,1 5 0 0 0,5 4-54 0 0,-2 0 0 0 0,0 1 0 0 0,0 0 0 0 0,-1 1 0 0 0,-1-1 0 0 0,0 1 0 0 0,-1 0 0 0 0,6 27 0 0 0,-9-31 86 0 0,0-1 1 0 0,0 1-1 0 0,-1-1 0 0 0,0 1 1 0 0,-1 0-1 0 0,1-1 0 0 0,-2 1 1 0 0,1 0-1 0 0,-1-1 0 0 0,-1 0 1 0 0,1 1-1 0 0,-1-1 1 0 0,-1 0-1 0 0,0-1 0 0 0,-5 10 1 0 0,8-15 6 0 0,-1 0 1 0 0,1 0-1 0 0,0 1 1 0 0,0-1-1 0 0,0 0 1 0 0,0 0-1 0 0,0 1 1 0 0,1-1-1 0 0,-1 1 1 0 0,1-1-1 0 0,-1 3 1 0 0,1-4-6 0 0,0-1 0 0 0,0 0 0 0 0,0 1 0 0 0,0-1 0 0 0,0 0 0 0 0,0 0 0 0 0,0 1 0 0 0,0-1 0 0 0,0 0 0 0 0,1 0 0 0 0,-1 1 0 0 0,0-1 0 0 0,0 0 0 0 0,0 0 0 0 0,0 1 0 0 0,0-1 0 0 0,1 0 0 0 0,-1 0 0 0 0,0 0 0 0 0,0 0 0 0 0,0 1 0 0 0,1-1 0 0 0,-1 0 0 0 0,0 0 0 0 0,0 0 0 0 0,0 0 0 0 0,1 0 0 0 0,-1 1 0 0 0,0-1 0 0 0,1 0 0 0 0,-1 0 0 0 0,0 0 0 0 0,0 0 0 0 0,1 0 0 0 0,16-7 206 0 0,19-18-25 0 0,-1-1 1 0 0,-2-1 0 0 0,42-44-1 0 0,-59 53-136 0 0,0-1 0 0 0,-2 0-1 0 0,0 0 1 0 0,-1-1-1 0 0,-1-1 1 0 0,-1-1-1 0 0,15-38 1 0 0,-63 190-834 0 0,34-112 781 0 0,0 0 0 0 0,0 0 0 0 0,2 0 0 0 0,0 1 0 0 0,4 33 0 0 0,-1-46-48 0 0,-1-1-1 0 0,2 1 1 0 0,-1-1 0 0 0,1 1-1 0 0,0-1 1 0 0,0 0 0 0 0,0 0 0 0 0,1-1-1 0 0,-1 1 1 0 0,1 0 0 0 0,0-1-1 0 0,1 0 1 0 0,-1 0 0 0 0,1-1 0 0 0,0 1-1 0 0,0-1 1 0 0,8 4 0 0 0,2 2-1055 0 0,1-1 0 0 0,0-1 0 0 0,0 0 0 0 0,30 7 0 0 0,-10-6-3153 0 0,-17-7-1335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3.946"/>
    </inkml:context>
    <inkml:brush xml:id="br0">
      <inkml:brushProperty name="width" value="0.05" units="cm"/>
      <inkml:brushProperty name="height" value="0.05" units="cm"/>
      <inkml:brushProperty name="color" value="#E71224"/>
    </inkml:brush>
  </inkml:definitions>
  <inkml:trace contextRef="#ctx0" brushRef="#br0">0 12 4905 0 0,'1'-1'276'0'0,"-1"1"0"0"0,0-1 1 0 0,1 0-1 0 0,-1 0 0 0 0,1 1 0 0 0,-1-1 0 0 0,1 1 0 0 0,0-1 1 0 0,-1 0-1 0 0,1 1 0 0 0,0-1 0 0 0,-1 1 0 0 0,1 0 0 0 0,0-1 1 0 0,-1 1-1 0 0,1-1 0 0 0,0 1 0 0 0,0 0 0 0 0,-1 0 0 0 0,1-1 1 0 0,0 1-1 0 0,0 0 0 0 0,0 0 0 0 0,0 0 0 0 0,-1 0 1 0 0,1 0-1 0 0,0 0 0 0 0,0 0 0 0 0,1 1 0 0 0,-1 0-86 0 0,0 1 0 0 0,0-1 0 0 0,0 1 0 0 0,0 0 0 0 0,0 0 0 0 0,-1 0 0 0 0,1-1 0 0 0,0 1 0 0 0,-1 0 0 0 0,1 3 0 0 0,4 14-364 0 0,0 4 145 0 0,-1-1 1 0 0,4 45-1 0 0,-2-7-1432 0 0,7-2-3292 0 0,-11-53 2916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4.335"/>
    </inkml:context>
    <inkml:brush xml:id="br0">
      <inkml:brushProperty name="width" value="0.05" units="cm"/>
      <inkml:brushProperty name="height" value="0.05" units="cm"/>
      <inkml:brushProperty name="color" value="#E71224"/>
    </inkml:brush>
  </inkml:definitions>
  <inkml:trace contextRef="#ctx0" brushRef="#br0">1 48 15283 0 0,'21'-15'2827'0'0,"-18"13"-2830"0"0,0 0 0 0 0,1 0-1 0 0,-1 0 1 0 0,1 0-1 0 0,-1 1 1 0 0,1-1 0 0 0,0 1-1 0 0,4-1 1 0 0,-8 2-185 0 0,-6-17-9181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5.084"/>
    </inkml:context>
    <inkml:brush xml:id="br0">
      <inkml:brushProperty name="width" value="0.05" units="cm"/>
      <inkml:brushProperty name="height" value="0.05" units="cm"/>
      <inkml:brushProperty name="color" value="#E71224"/>
    </inkml:brush>
  </inkml:definitions>
  <inkml:trace contextRef="#ctx0" brushRef="#br0">115 68 13547 0 0,'2'-4'243'0'0,"1"-1"0"0"0,-1 1 1 0 0,1 0-1 0 0,-1-1 0 0 0,-1 1 0 0 0,1-1 0 0 0,2-9 1 0 0,-3 12-246 0 0,-1 1 0 0 0,1 0 1 0 0,0 0-1 0 0,0 0 1 0 0,0 0-1 0 0,0 0 0 0 0,1 0 1 0 0,-1 0-1 0 0,0 0 1 0 0,0 0-1 0 0,0 0 0 0 0,1 1 1 0 0,-1-1-1 0 0,0 0 1 0 0,1 1-1 0 0,-1-1 0 0 0,1 1 1 0 0,-1 0-1 0 0,1-1 0 0 0,2 1 1 0 0,33-5 83 0 0,-34 5-72 0 0,19-1 0 0 0,1 1-1 0 0,0 1 0 0 0,0 2 0 0 0,0 0 0 0 0,0 1 0 0 0,-1 1 1 0 0,0 1-1 0 0,31 13 0 0 0,-49-18-27 0 0,-1 1 1 0 0,0 0-1 0 0,0 0 0 0 0,0 0 1 0 0,0 1-1 0 0,-1-1 1 0 0,1 1-1 0 0,-1-1 0 0 0,1 1 1 0 0,-1 0-1 0 0,0 0 0 0 0,0 0 1 0 0,0 0-1 0 0,0 1 1 0 0,-1-1-1 0 0,1 0 0 0 0,-1 1 1 0 0,0-1-1 0 0,0 1 0 0 0,0-1 1 0 0,-1 1-1 0 0,1-1 0 0 0,0 7 1 0 0,-1 8-25 0 0,0 1 1 0 0,-1-1-1 0 0,-6 29 1 0 0,3-15 1 0 0,-20 342-360 0 0,-1 5 149 0 0,18-318 236 0 0,-101 864-305 0 0,86-516 277 0 0,6-50 555 0 0,-4-230-62 0 0,11-85-420 0 0,2 0 0 0 0,3 0 0 0 0,0 50 0 0 0,6-50 67 0 0,-2-1 0 0 0,-2 1 0 0 0,-2-1 0 0 0,-11 50 0 0 0,10-56-128 0 0,4-30 45 0 0,0 0 1 0 0,0 1 0 0 0,0-1-1 0 0,-1 0 1 0 0,-4 11 0 0 0,4-15-116 0 0,1-1 0 0 0,-1 1 1 0 0,1-1-1 0 0,-1 0 0 0 0,0 0 1 0 0,0 0-1 0 0,0 0 0 0 0,0 0 1 0 0,0 0-1 0 0,0 0 0 0 0,-1 0 1 0 0,1-1-1 0 0,-1 0 0 0 0,1 1 1 0 0,-1-1-1 0 0,1 0 0 0 0,-1 0 1 0 0,-5 1-1 0 0,-9 1-1164 0 0,-1 0 0 0 0,1-2 1 0 0,-1 0-1 0 0,-24-2 0 0 0,33 1 458 0 0,-14-2-4581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6.854"/>
    </inkml:context>
    <inkml:brush xml:id="br0">
      <inkml:brushProperty name="width" value="0.05" units="cm"/>
      <inkml:brushProperty name="height" value="0.05" units="cm"/>
      <inkml:brushProperty name="color" value="#E71224"/>
    </inkml:brush>
  </inkml:definitions>
  <inkml:trace contextRef="#ctx0" brushRef="#br0">43 482 6169 0 0,'-2'-3'257'0'0,"1"-1"0"0"0,-1 1 0 0 0,0 0-1 0 0,0 0 1 0 0,0 0 0 0 0,-1 0 0 0 0,1 0-1 0 0,-5-4 1 0 0,6 6-160 0 0,-1 0 1 0 0,1-1-1 0 0,-1 1 1 0 0,1 0-1 0 0,-1-1 1 0 0,1 1-1 0 0,0-1 0 0 0,0 1 1 0 0,0-1-1 0 0,0 0 1 0 0,0 1-1 0 0,0-1 0 0 0,1 0 1 0 0,-1 0-1 0 0,0 0 1 0 0,1 0-1 0 0,-1 0 0 0 0,1 1 1 0 0,0-1-1 0 0,0 0 1 0 0,0 0-1 0 0,0 0 0 0 0,0 0 1 0 0,0 0-1 0 0,0 0 1 0 0,1 0-1 0 0,-1 0 1 0 0,1 0-1 0 0,-1 1 0 0 0,1-1 1 0 0,1-2-1 0 0,-1-2 46 0 0,1 1-1 0 0,0 0 0 0 0,1 0 1 0 0,-1 0-1 0 0,1 0 1 0 0,0 1-1 0 0,0-1 0 0 0,1 1 1 0 0,-1 0-1 0 0,1 0 0 0 0,0 0 1 0 0,0 0-1 0 0,0 0 1 0 0,1 1-1 0 0,-1 0 0 0 0,1 0 1 0 0,0 0-1 0 0,0 1 1 0 0,0-1-1 0 0,0 1 0 0 0,9-2 1 0 0,282-108 1229 0 0,-244 90-1313 0 0,1 3 0 0 0,92-21 0 0 0,116-9-60 0 0,-69 16 74 0 0,-118 20-25 0 0,124-4-1 0 0,76 17 51 0 0,-123 1-77 0 0,-40 1-53 0 0,0 4 1 0 0,187 36-1 0 0,-178-11 0 0 0,207 82 0 0 0,-276-93 34 0 0,-29-12 15 0 0,-1 0 0 0 0,0 2 1 0 0,-1 0-1 0 0,0 2 0 0 0,-1 0 1 0 0,0 1-1 0 0,-1 1 0 0 0,18 17 1 0 0,-15-10-16 0 0,14 16 8 0 0,2-2 1 0 0,1-1 0 0 0,1-2 0 0 0,47 28 0 0 0,3-7 365 0 0,-63-25-7645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41.783"/>
    </inkml:context>
    <inkml:brush xml:id="br0">
      <inkml:brushProperty name="width" value="0.05" units="cm"/>
      <inkml:brushProperty name="height" value="0.05" units="cm"/>
      <inkml:brushProperty name="color" value="#E71224"/>
    </inkml:brush>
  </inkml:definitions>
  <inkml:trace contextRef="#ctx0" brushRef="#br0">488 126 10986 0 0,'11'0'2730'0'0,"-5"0"-1203"0"0,-8 0-2006 0 0,-40-7-2294 0 0,-217-71 4966 0 0,82 41-8505 0 0,153 34 993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8.062"/>
    </inkml:context>
    <inkml:brush xml:id="br0">
      <inkml:brushProperty name="width" value="0.05" units="cm"/>
      <inkml:brushProperty name="height" value="0.05" units="cm"/>
      <inkml:brushProperty name="color" value="#E71224"/>
    </inkml:brush>
  </inkml:definitions>
  <inkml:trace contextRef="#ctx0" brushRef="#br0">1 389 6681 0 0,'2'-4'310'0'0,"0"0"1"0"0,0 1-1 0 0,1-1 0 0 0,0 0 0 0 0,0 1 0 0 0,0-1 0 0 0,0 1 0 0 0,0 0 0 0 0,1 0 0 0 0,-1 1 0 0 0,1-1 0 0 0,5-3 0 0 0,3 1-203 0 0,-1 0-1 0 0,1 1 1 0 0,13-3-1 0 0,-16 5 106 0 0,-1-1 0 0 0,1 0 1 0 0,0 0-1 0 0,-1-1 0 0 0,1 0 0 0 0,-1 0 0 0 0,0-1 0 0 0,12-8 0 0 0,-1-4 39 0 0,2 1 0 0 0,0 1 0 0 0,1 1 0 0 0,0 1 0 0 0,1 1 0 0 0,0 1 0 0 0,26-8 0 0 0,12-1-246 0 0,104-18 0 0 0,14-6-12 0 0,-120 27 28 0 0,2 2 0 0 0,115-12 0 0 0,-121 25-55 0 0,0 2 1 0 0,-1 2 0 0 0,1 3 0 0 0,70 14 0 0 0,101 14-27 0 0,-53-10 151 0 0,-143-16-55 0 0,-1 2-1 0 0,-1 0 1 0 0,0 2-1 0 0,35 19 1 0 0,55 20 42 0 0,-75-33-48 0 0,-1 1 0 0 0,0 2 0 0 0,63 43 0 0 0,-62-39-366 0 0,-14-10-6395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29.199"/>
    </inkml:context>
    <inkml:brush xml:id="br0">
      <inkml:brushProperty name="width" value="0.05" units="cm"/>
      <inkml:brushProperty name="height" value="0.05" units="cm"/>
      <inkml:brushProperty name="color" value="#E71224"/>
    </inkml:brush>
  </inkml:definitions>
  <inkml:trace contextRef="#ctx0" brushRef="#br0">0 12 7402 0 0,'2'-1'262'0'0,"-1"0"1"0"0,0 0-1 0 0,1 0 1 0 0,-1 0-1 0 0,1 0 1 0 0,-1 0-1 0 0,1 0 1 0 0,-1 1-1 0 0,1-1 1 0 0,0 0-1 0 0,-1 1 1 0 0,1 0-1 0 0,0-1 1 0 0,-1 1 0 0 0,4 0-1 0 0,-3 1-388 0 0,0 0-1 0 0,0 0 1 0 0,-1 0 0 0 0,1 0-1 0 0,0 1 1 0 0,-1-1-1 0 0,0 1 1 0 0,1-1 0 0 0,-1 1-1 0 0,0-1 1 0 0,2 4-1 0 0,-1-3 109 0 0,13 18-556 0 0,-11-14 595 0 0,0 0 0 0 0,0 0-1 0 0,1 0 1 0 0,0 0 0 0 0,0-1-1 0 0,1 0 1 0 0,-1 0 0 0 0,1-1-1 0 0,0 0 1 0 0,0 0 0 0 0,1 0-1 0 0,8 4 1 0 0,25 5 606 0 0,0-2 0 0 0,1-1 0 0 0,48 4 0 0 0,41 10 34 0 0,-52-5-383 0 0,293 64-280 0 0,-248-67 604 0 0,154 0 1 0 0,-195-13-240 0 0,-51-1-183 0 0,0-1 0 0 0,-1-2 0 0 0,1-1 0 0 0,-1-2 0 0 0,0-1 0 0 0,54-15 0 0 0,67-25 751 0 0,-107 35-738 0 0,0-2 0 0 0,-1-2 0 0 0,-1-2 1 0 0,79-43-1 0 0,-72 28-274 0 0,-18 10-902 0 0,2 0-1 0 0,67-29 1 0 0,-93 48-39 0 0,-1 0 1 0 0,1 0 0 0 0,-1 1-1 0 0,1 0 1 0 0,11 0 0 0 0,5 0-5391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7:59.463"/>
    </inkml:context>
    <inkml:brush xml:id="br0">
      <inkml:brushProperty name="width" value="0.05" units="cm"/>
      <inkml:brushProperty name="height" value="0.05" units="cm"/>
      <inkml:brushProperty name="color" value="#E71224"/>
    </inkml:brush>
  </inkml:definitions>
  <inkml:trace contextRef="#ctx0" brushRef="#br0">1921 56 8 0 0,'-1'-1'222'0'0,"1"0"1"0"0,-1 0-1 0 0,1 0 1 0 0,-1 0-1 0 0,1 1 1 0 0,-1-1-1 0 0,1 0 1 0 0,0 0-1 0 0,-1 0 0 0 0,1 0 1 0 0,0 0-1 0 0,0 0 1 0 0,0 0-1 0 0,0 0 1 0 0,0 0-1 0 0,0 0 0 0 0,0 0 1 0 0,0 0-1 0 0,0 0 1 0 0,0 0-1 0 0,0 0 1 0 0,1 0-1 0 0,-1 0 1 0 0,0 0-1 0 0,1 1 0 0 0,-1-1 1 0 0,1 0-1 0 0,-1 0 1 0 0,1 0-1 0 0,1-1 1 0 0,-2 1 10 0 0,1 0 1 0 0,-1 0-1 0 0,1 1 1 0 0,-1-1 0 0 0,1 0-1 0 0,-1 0 1 0 0,0 0-1 0 0,1 0 1 0 0,-1 0 0 0 0,0 0-1 0 0,0 0 1 0 0,1 0 0 0 0,-1 0-1 0 0,0 0 1 0 0,0 0-1 0 0,0 0 1 0 0,0 0 0 0 0,-1 0-1 0 0,1-2 1 0 0,0 3-200 0 0,0 0 0 0 0,-1-1 0 0 0,1 1 0 0 0,0 0 0 0 0,0-1 0 0 0,0 1 0 0 0,-1 0 0 0 0,1 0 0 0 0,0-1 0 0 0,-1 1-1 0 0,1 0 1 0 0,0 0 0 0 0,0-1 0 0 0,-1 1 0 0 0,1 0 0 0 0,-1 0 0 0 0,1 0 0 0 0,0 0 0 0 0,-1 0 0 0 0,1-1 0 0 0,0 1 0 0 0,-1 0 0 0 0,1 0 0 0 0,0 0 0 0 0,-1 0 0 0 0,1 0 0 0 0,-1 0 0 0 0,1 0 0 0 0,0 0 0 0 0,-1 0 0 0 0,1 1 0 0 0,0-1 0 0 0,-1 0 0 0 0,-15 9 309 0 0,-8 15-123 0 0,-37 66 220 0 0,46-66-357 0 0,0 0 0 0 0,-2-1 0 0 0,-36 39 0 0 0,47-56-81 0 0,0-1 0 0 0,0 0 1 0 0,0 0-1 0 0,-1 0 1 0 0,0-1-1 0 0,0 0 1 0 0,0-1-1 0 0,0 0 1 0 0,-1 0-1 0 0,1 0 1 0 0,-1-1-1 0 0,0 0 1 0 0,0 0-1 0 0,1-1 0 0 0,-1 0 1 0 0,0 0-1 0 0,0-1 1 0 0,-11-1-1 0 0,17 1-24 0 0,0 0-1 0 0,-1-1 0 0 0,1 1 0 0 0,0-1 0 0 0,0 1 1 0 0,0-1-1 0 0,0 0 0 0 0,0 0 0 0 0,0 0 0 0 0,0 0 1 0 0,0 0-1 0 0,0 0 0 0 0,0 0 0 0 0,0-1 0 0 0,1 1 1 0 0,-1-1-1 0 0,1 1 0 0 0,-1-1 0 0 0,1 0 1 0 0,-1 1-1 0 0,1-1 0 0 0,0 0 0 0 0,-2-3 0 0 0,0-3 20 0 0,1-1 0 0 0,-1 1 0 0 0,1-1 0 0 0,-1-16 0 0 0,2 19-8 0 0,1 0 0 0 0,-1 0 0 0 0,0 0 0 0 0,0 0 0 0 0,0 0 0 0 0,-1 1 1 0 0,0-1-1 0 0,0 1 0 0 0,-1-1 0 0 0,1 1 0 0 0,-1 0 0 0 0,-5-6 0 0 0,3 6 14 0 0,0 1-1 0 0,0 0 1 0 0,0 1 0 0 0,-1-1-1 0 0,1 1 1 0 0,-1 0 0 0 0,0 1-1 0 0,0-1 1 0 0,0 1-1 0 0,0 0 1 0 0,-1 1 0 0 0,1-1-1 0 0,0 1 1 0 0,-1 1-1 0 0,1-1 1 0 0,-1 1 0 0 0,1 0-1 0 0,-1 0 1 0 0,-11 3 0 0 0,-9 2 98 0 0,-1 2 0 0 0,1 1 0 0 0,-34 14 0 0 0,14-5-110 0 0,32-13 195 0 0,0 0 0 0 0,-1-2 0 0 0,-23 2-1 0 0,30-4-134 0 0,-1 0 0 0 0,1 1-1 0 0,0 0 1 0 0,0 1-1 0 0,0-1 1 0 0,0 2-1 0 0,0-1 1 0 0,0 2-1 0 0,1-1 1 0 0,-1 1 0 0 0,1 0-1 0 0,0 1 1 0 0,-8 5-1 0 0,10-4-27 0 0,-10 6-98 0 0,16-12 73 0 0,0 0 0 0 0,-1 0-1 0 0,1 1 1 0 0,0-1 0 0 0,-1 0 0 0 0,1 0 0 0 0,0 0-1 0 0,-1 0 1 0 0,1 0 0 0 0,0 0 0 0 0,-1 0 0 0 0,1 0-1 0 0,0 0 1 0 0,-1 0 0 0 0,1 0 0 0 0,0 0 0 0 0,-1 0-1 0 0,1 0 1 0 0,0 0 0 0 0,-1 0 0 0 0,1 0 0 0 0,0 0-1 0 0,0-1 1 0 0,-1 1 0 0 0,1 0 0 0 0,0 0-1 0 0,-1 0 1 0 0,1 0 0 0 0,0-1 0 0 0,0 1 0 0 0,-1 0-1 0 0,1 0 1 0 0,0-1 0 0 0,0 1 0 0 0,0 0 0 0 0,-1 0-1 0 0,1-1 1 0 0,0 1 0 0 0,0 0 0 0 0,0-1 0 0 0,0 1-1 0 0,0 0 1 0 0,-1-1 0 0 0,-3-8 41 0 0,0 0-1 0 0,-1 0 1 0 0,0 0 0 0 0,0 0-1 0 0,-1 1 1 0 0,0 0 0 0 0,-1 0-1 0 0,0 1 1 0 0,0 0 0 0 0,-1 0-1 0 0,1 1 1 0 0,-1-1 0 0 0,-1 2-1 0 0,1-1 1 0 0,-11-4 0 0 0,2 3 65 0 0,0 0 0 0 0,0 2 0 0 0,0-1 0 0 0,-1 2 1 0 0,0 1-1 0 0,0 0 0 0 0,-30-1 0 0 0,-111 11-78 0 0,118-3 16 0 0,0-2 1 0 0,-1-1-1 0 0,-60-8 0 0 0,66 1 39 0 0,20 2-37 0 0,0 1 0 0 0,0 1 0 0 0,0 0 0 0 0,-1 1 0 0 0,1 1 0 0 0,0 0 0 0 0,-24 5 0 0 0,24 0-1655 0 0,-9 2-5432 0 0,16-6 916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05.137"/>
    </inkml:context>
    <inkml:brush xml:id="br0">
      <inkml:brushProperty name="width" value="0.05" units="cm"/>
      <inkml:brushProperty name="height" value="0.05" units="cm"/>
      <inkml:brushProperty name="color" value="#E71224"/>
    </inkml:brush>
  </inkml:definitions>
  <inkml:trace contextRef="#ctx0" brushRef="#br0">2064 125 3569 0 0,'-3'-6'2102'0'0,"3"4"-1954"0"0,-1 0 1 0 0,0 0-1 0 0,0 0 0 0 0,0 0 0 0 0,-1 0 0 0 0,1 0 0 0 0,0 1 1 0 0,-1-1-1 0 0,1 0 0 0 0,-1 1 0 0 0,1-1 0 0 0,-1 1 0 0 0,0 0 1 0 0,-3-2-1 0 0,-19-12-64 0 0,14 8-59 0 0,0 1 1 0 0,-1 0-1 0 0,0 0 1 0 0,0 1 0 0 0,-23-7-1 0 0,-7 5 315 0 0,-1 2 0 0 0,1 2-1 0 0,0 2 1 0 0,-82 7 0 0 0,-8 0 139 0 0,-259-19 559 0 0,-90 2 343 0 0,449 11-1376 0 0,-316-2 298 0 0,299-1-723 0 0,1 1-1 0 0,-1 3 1 0 0,-62 9-1 0 0,103-6-4304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05.630"/>
    </inkml:context>
    <inkml:brush xml:id="br0">
      <inkml:brushProperty name="width" value="0.05" units="cm"/>
      <inkml:brushProperty name="height" value="0.05" units="cm"/>
      <inkml:brushProperty name="color" value="#E71224"/>
    </inkml:brush>
  </inkml:definitions>
  <inkml:trace contextRef="#ctx0" brushRef="#br0">864 96 4393 0 0,'8'-5'4196'0'0,"-9"5"-4131"0"0,-12-3-277 0 0,-318-72 1910 0 0,287 69-505 0 0,0 2 1 0 0,-68 2 0 0 0,-88 16-750 0 0,128-8-686 0 0,49-5-310 0 0,4 0-1509 0 0,7 0-2558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36.045"/>
    </inkml:context>
    <inkml:brush xml:id="br0">
      <inkml:brushProperty name="width" value="0.05" units="cm"/>
      <inkml:brushProperty name="height" value="0.05" units="cm"/>
      <inkml:brushProperty name="color" value="#E71224"/>
    </inkml:brush>
  </inkml:definitions>
  <inkml:trace contextRef="#ctx0" brushRef="#br0">59 85 928 0 0,'-4'-23'5910'0'0,"-1"-12"-5327"0"0,5 34-555 0 0,0 0 0 0 0,-1-1 0 0 0,1 1 0 0 0,0 0 0 0 0,1 0-1 0 0,-1 0 1 0 0,0 0 0 0 0,0-1 0 0 0,0 1 0 0 0,1 0 0 0 0,-1 0 0 0 0,0 0 0 0 0,1 0 0 0 0,-1 0 0 0 0,1 0 0 0 0,0 0-1 0 0,-1 0 1 0 0,1 0 0 0 0,0 0 0 0 0,-1 0 0 0 0,2-1 0 0 0,-1 2-21 0 0,-1 0 1 0 0,0 0-1 0 0,0-1 0 0 0,1 1 0 0 0,-1 0 1 0 0,0 0-1 0 0,1 0 0 0 0,-1 0 0 0 0,0 0 1 0 0,1 0-1 0 0,-1 0 0 0 0,0 0 0 0 0,1 0 1 0 0,-1 0-1 0 0,0 0 0 0 0,1 0 0 0 0,-1 0 1 0 0,0 0-1 0 0,0 0 0 0 0,1 0 0 0 0,-1 1 1 0 0,0-1-1 0 0,1 0 0 0 0,-1 0 0 0 0,0 0 1 0 0,0 0-1 0 0,1 0 0 0 0,-1 1 0 0 0,0-1 1 0 0,0 0-1 0 0,1 0 0 0 0,-1 1 0 0 0,0-1 1 0 0,0 0-1 0 0,9 16 77 0 0,2 19-45 0 0,-11-34-21 0 0,3 8 14 0 0,0 0-1 0 0,1 0 1 0 0,0 0 0 0 0,0-1 0 0 0,1 0-1 0 0,0 0 1 0 0,0 0 0 0 0,1 0 0 0 0,0-1 0 0 0,0 0-1 0 0,1 0 1 0 0,0-1 0 0 0,8 6 0 0 0,12 8-46 0 0,2-1 1 0 0,38 19-1 0 0,-46-27-131 0 0,11 3-27 0 0,-26-12 137 0 0,1 1 0 0 0,-1 0 0 0 0,0-1-1 0 0,0 2 1 0 0,0-1 0 0 0,0 1 0 0 0,-1 0 0 0 0,0 0 0 0 0,1 0 0 0 0,4 6 0 0 0,-10-9 35 0 0,1 0 0 0 0,-1 0 1 0 0,1 0-1 0 0,-1 0 0 0 0,0 0 0 0 0,0 0 0 0 0,1 0 0 0 0,-1 0 0 0 0,0 0 1 0 0,0 0-1 0 0,0 0 0 0 0,0 0 0 0 0,0 1 0 0 0,0-1 0 0 0,0 0 0 0 0,0 0 1 0 0,-1 0-1 0 0,1 0 0 0 0,0 0 0 0 0,-1 0 0 0 0,1 0 0 0 0,0 0 1 0 0,-1-1-1 0 0,1 1 0 0 0,-1 0 0 0 0,0 0 0 0 0,1 0 0 0 0,-1 0 0 0 0,0 0 1 0 0,1-1-1 0 0,-1 1 0 0 0,0 0 0 0 0,0-1 0 0 0,0 1 0 0 0,0-1 0 0 0,0 1 1 0 0,1-1-1 0 0,-3 1 0 0 0,-42 22 44 0 0,36-19-17 0 0,-6 2-19 0 0,0 1-1 0 0,0 1 1 0 0,1 1 0 0 0,0 0-1 0 0,1 1 1 0 0,-1 0-1 0 0,2 1 1 0 0,0 0-1 0 0,0 1 1 0 0,1 0-1 0 0,0 1 1 0 0,1 1-1 0 0,-12 21 1 0 0,17-28 13 0 0,1-1 0 0 0,-1 1 0 0 0,-1-1 0 0 0,1 0 0 0 0,-1 0 0 0 0,0-1 0 0 0,0 0 0 0 0,-1 0 0 0 0,0 0 0 0 0,0-1 0 0 0,0 0 0 0 0,0 0 0 0 0,-14 4 1 0 0,-19 12 18 0 0,39-20-60 0 0,0 1 0 0 0,0-1 0 0 0,1 1 0 0 0,-1-1 0 0 0,0 1 0 0 0,0-1 0 0 0,0 1 0 0 0,0 0 0 0 0,0-1 0 0 0,0 1 1 0 0,1 0-1 0 0,-1 0 0 0 0,0 0 0 0 0,1 0 0 0 0,-1-1 0 0 0,1 1 0 0 0,-1 0 0 0 0,1 0 0 0 0,-1 0 0 0 0,1 0 0 0 0,0 0 0 0 0,-1 2 1 0 0,1-2-87 0 0,1 0 1 0 0,-1-1 0 0 0,1 1 0 0 0,-1 0 0 0 0,1 0 0 0 0,-1-1 0 0 0,1 1 0 0 0,0 0 0 0 0,-1-1-1 0 0,1 1 1 0 0,0-1 0 0 0,-1 1 0 0 0,1-1 0 0 0,0 1 0 0 0,0-1 0 0 0,-1 0 0 0 0,1 1 0 0 0,0-1 0 0 0,0 0-1 0 0,0 0 1 0 0,0 1 0 0 0,0-1 0 0 0,-1 0 0 0 0,1 0 0 0 0,0 0 0 0 0,0 0 0 0 0,0 0 0 0 0,1 0-1 0 0,10 0-4868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36.521"/>
    </inkml:context>
    <inkml:brush xml:id="br0">
      <inkml:brushProperty name="width" value="0.05" units="cm"/>
      <inkml:brushProperty name="height" value="0.05" units="cm"/>
      <inkml:brushProperty name="color" value="#E71224"/>
    </inkml:brush>
  </inkml:definitions>
  <inkml:trace contextRef="#ctx0" brushRef="#br0">1809 125 5857 0 0,'-1'-5'79'0'0,"0"0"-1"0"0,-1 0 0 0 0,1 0 0 0 0,-1 0 1 0 0,0 1-1 0 0,0-1 0 0 0,-1 0 0 0 0,1 1 1 0 0,-1 0-1 0 0,0 0 0 0 0,0 0 0 0 0,-1 0 1 0 0,1 0-1 0 0,-1 0 0 0 0,-4-2 1 0 0,9 6-62 0 0,0 0 1 0 0,-1 0-1 0 0,1 0 1 0 0,0 0-1 0 0,-1 0 1 0 0,1 0-1 0 0,0 0 1 0 0,-1 0-1 0 0,1 0 1 0 0,0 0-1 0 0,-1 0 1 0 0,1 0-1 0 0,0 0 1 0 0,-1 0-1 0 0,1-1 1 0 0,0 1-1 0 0,-1 0 1 0 0,1 0-1 0 0,-1-1 1 0 0,1 1-1 0 0,-1 0 1 0 0,1-1-1 0 0,-1 1 1 0 0,1-1-1 0 0,-1 1 1 0 0,1-1-1 0 0,-1 1 1 0 0,1-1-1 0 0,-1 1 1 0 0,0-1-1 0 0,1 1 1 0 0,-1-1-1 0 0,0 0 1 0 0,1 1-1 0 0,-1-1 1 0 0,0 0-1 0 0,0 1 1 0 0,0-1-1 0 0,1 1 1 0 0,-1-1-1 0 0,0 0 1 0 0,0 1-1 0 0,0-1 1 0 0,0 0-1 0 0,0 1 1 0 0,0-1-1 0 0,-1 0 1 0 0,1 1-1 0 0,0-1 1 0 0,0 0-1 0 0,0 1 1 0 0,-1-1-1 0 0,1 0 1 0 0,0 1-1 0 0,-1-1 1 0 0,1 1 0 0 0,0-1-1 0 0,-1 1 1 0 0,1-1-1 0 0,-1 1 1 0 0,1-1-1 0 0,0 1 1 0 0,-1-1-1 0 0,0 1 1 0 0,1-1-1 0 0,-1 1 1 0 0,1 0-1 0 0,-2-1 782 0 0,-1 2-646 0 0,0 0 0 0 0,1 0 0 0 0,-1-1 0 0 0,0 1 0 0 0,-1-1 0 0 0,1 1 0 0 0,0-1 0 0 0,0 0-1 0 0,0 0 1 0 0,0 0 0 0 0,0-1 0 0 0,-4 0 0 0 0,1 0-10 0 0,-131-10-21 0 0,-62-2-1128 0 0,-296 31 1318 0 0,145 1 47 0 0,262-18-303 0 0,-159 9 303 0 0,230-8-195 0 0,1 1 1 0 0,-1 0 0 0 0,1 2-1 0 0,0 0 1 0 0,-29 13 0 0 0,26-8-2080 0 0,1 0 1 0 0,-22 15-1 0 0,33-19-2993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1.866"/>
    </inkml:context>
    <inkml:brush xml:id="br0">
      <inkml:brushProperty name="width" value="0.05" units="cm"/>
      <inkml:brushProperty name="height" value="0.05" units="cm"/>
      <inkml:brushProperty name="color" value="#E71224"/>
    </inkml:brush>
  </inkml:definitions>
  <inkml:trace contextRef="#ctx0" brushRef="#br0">3805 127 6633 0 0,'4'-2'693'0'0,"1"-1"0"0"0,-1 0 0 0 0,0 1-1 0 0,0 0 1 0 0,1 0 0 0 0,7-2-1 0 0,-11 4-636 0 0,0 0-1 0 0,0-1 0 0 0,0 1 0 0 0,0 0 0 0 0,0 0 0 0 0,0 0 0 0 0,0 1 0 0 0,0-1 0 0 0,0 0 0 0 0,0 0 0 0 0,0 0 1 0 0,0 1-1 0 0,0-1 0 0 0,0 1 0 0 0,0-1 0 0 0,0 1 0 0 0,0-1 0 0 0,0 1 0 0 0,-1-1 0 0 0,1 1 0 0 0,0 0 0 0 0,0-1 1 0 0,0 1-1 0 0,-1 0 0 0 0,1 0 0 0 0,-1 0 0 0 0,1-1 0 0 0,0 1 0 0 0,-1 0 0 0 0,1 0 0 0 0,-1 0 0 0 0,0 0 0 0 0,1 0 0 0 0,-1 0 1 0 0,0 0-1 0 0,0 0 0 0 0,1 0 0 0 0,-1 2 0 0 0,0-2-43 0 0,-1 0-1 0 0,1 0 1 0 0,0 0 0 0 0,0 0-1 0 0,-1 0 1 0 0,1 0 0 0 0,-1 0-1 0 0,1 0 1 0 0,-1 0 0 0 0,1 0-1 0 0,-1 0 1 0 0,0 0-1 0 0,1 0 1 0 0,-1 0 0 0 0,0-1-1 0 0,0 1 1 0 0,0 0 0 0 0,1-1-1 0 0,-1 1 1 0 0,0 0 0 0 0,0-1-1 0 0,0 1 1 0 0,0-1 0 0 0,0 1-1 0 0,0-1 1 0 0,0 0 0 0 0,0 1-1 0 0,-1-1 1 0 0,1 0 0 0 0,0 0-1 0 0,-1 1 1 0 0,-37 6 275 0 0,-34-7-74 0 0,1-4 0 0 0,-112-18-1 0 0,-6-2 105 0 0,-717-14 736 0 0,718 33-841 0 0,-285-44-1 0 0,403 40-175 0 0,1 2-1 0 0,-1 4 1 0 0,0 2-1 0 0,1 4 0 0 0,-1 3 1 0 0,-96 20-1 0 0,67-6 21 0 0,-1-4 0 0 0,-176 4 0 0 0,125-17-168 0 0,63 1-1077 0 0,-175-17-1 0 0,239 9-1161 0 0,0-1 1 0 0,-45-16-1 0 0,46 12-3388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2.640"/>
    </inkml:context>
    <inkml:brush xml:id="br0">
      <inkml:brushProperty name="width" value="0.05" units="cm"/>
      <inkml:brushProperty name="height" value="0.05" units="cm"/>
      <inkml:brushProperty name="color" value="#E71224"/>
    </inkml:brush>
  </inkml:definitions>
  <inkml:trace contextRef="#ctx0" brushRef="#br0">97 147 9010 0 0,'3'-5'727'0'0,"1"-1"0"0"0,-1 1 0 0 0,0-1 0 0 0,0 1 0 0 0,2-7 0 0 0,-2 1-563 0 0,0 0 1 0 0,-1 0 0 0 0,1-18 0 0 0,-1 15-25 0 0,-2 12-131 0 0,0 1-1 0 0,0-1 1 0 0,1 0-1 0 0,-1 0 1 0 0,1 0-1 0 0,-1 0 1 0 0,1 1-1 0 0,0-1 1 0 0,0 0-1 0 0,0 0 1 0 0,0 1-1 0 0,0-1 1 0 0,0 1-1 0 0,0-1 1 0 0,0 1-1 0 0,3-3 1 0 0,-4 4-10 0 0,0 0 1 0 0,0 0-1 0 0,0 0 0 0 0,1 0 1 0 0,-1 0-1 0 0,0 0 1 0 0,0 0-1 0 0,1 0 1 0 0,-1-1-1 0 0,0 1 1 0 0,0 0-1 0 0,1 0 1 0 0,-1 0-1 0 0,0 0 0 0 0,0 0 1 0 0,1 0-1 0 0,-1 0 1 0 0,0 1-1 0 0,0-1 1 0 0,1 0-1 0 0,-1 0 1 0 0,0 0-1 0 0,0 0 1 0 0,1 0-1 0 0,-1 0 0 0 0,0 0 1 0 0,0 0-1 0 0,0 1 1 0 0,1-1-1 0 0,-1 0 1 0 0,0 0-1 0 0,0 0 1 0 0,0 0-1 0 0,0 1 1 0 0,1-1-1 0 0,-1 0 0 0 0,0 1 1 0 0,4 20-189 0 0,-19 212 31 0 0,3-75 329 0 0,-4 170-79 0 0,5-175 3 0 0,-47 225 1 0 0,41-288-8 0 0,4 0 0 0 0,3 1 1 0 0,4 144-1 0 0,14-75-125 0 0,-2 394 2511 0 0,-10-488-2954 0 0,7 88-1 0 0,2-138-2168 0 0,-4-16 2469 0 0,-1 0 1 0 0,0 0-1 0 0,1 1 0 0 0,-1-1 1 0 0,0 0-1 0 0,0 0 0 0 0,1 0 1 0 0,-1 0-1 0 0,0 0 0 0 0,1 1 1 0 0,-1-1-1 0 0,0 0 1 0 0,1 0-1 0 0,-1 0 0 0 0,0 0 1 0 0,1 0-1 0 0,-1 0 0 0 0,1 0 1 0 0,-1 0-1 0 0,0 0 0 0 0,1 0 1 0 0,-1 0-1 0 0,0-1 1 0 0,1 1-1 0 0,-1 0 0 0 0,0 0 1 0 0,1 0-1 0 0,-1 0 0 0 0,0 0 1 0 0,0-1-1 0 0,1 1 0 0 0,-1 0 1 0 0,0 0-1 0 0,1-1 1 0 0,-1 1-1 0 0,0 0 0 0 0,0 0 1 0 0,0-1-1 0 0,1 1 0 0 0,-1 0 1 0 0,0-1-1 0 0,0 1 0 0 0,0 0 1 0 0,0-1-1 0 0,1 0 0 0 0,5-10-5130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3.556"/>
    </inkml:context>
    <inkml:brush xml:id="br0">
      <inkml:brushProperty name="width" value="0.05" units="cm"/>
      <inkml:brushProperty name="height" value="0.05" units="cm"/>
      <inkml:brushProperty name="color" value="#E71224"/>
    </inkml:brush>
  </inkml:definitions>
  <inkml:trace contextRef="#ctx0" brushRef="#br0">294 360 6569 0 0,'1'-7'370'0'0,"0"0"0"0"0,-1 1-1 0 0,0-1 1 0 0,-1 0 0 0 0,0 1-1 0 0,0-1 1 0 0,0 1 0 0 0,-1-1-1 0 0,1 1 1 0 0,-2-1 0 0 0,1 1-1 0 0,-1 0 1 0 0,0 0 0 0 0,-5-8-1 0 0,-7-8-794 0 0,0 1 0 0 0,-27-27-1 0 0,8 9 917 0 0,-52-70 1610 0 0,86 108-2095 0 0,-1 0 0 0 0,1 0 0 0 0,-1 0 0 0 0,1 0 0 0 0,-1 0 0 0 0,1 1 0 0 0,-1-1 0 0 0,0 0 0 0 0,0 0 0 0 0,1 1 0 0 0,-1-1 0 0 0,0 0 0 0 0,0 1 0 0 0,0-1 0 0 0,0 1 0 0 0,0-1 0 0 0,0 1 0 0 0,0-1 0 0 0,1 1 0 0 0,-1 0 0 0 0,0-1 0 0 0,-1 1 0 0 0,1 0 0 0 0,0 0 0 0 0,0 0 0 0 0,0 0 0 0 0,-1 0 0 0 0,0 1-13 0 0,1-1 1 0 0,0 1-1 0 0,0 0 1 0 0,0 0 0 0 0,0 0-1 0 0,0 0 1 0 0,0 1-1 0 0,0-1 1 0 0,0 0 0 0 0,0 0-1 0 0,1 0 1 0 0,-1 1 0 0 0,0-1-1 0 0,1 0 1 0 0,-1 1-1 0 0,0 2 1 0 0,-2 7-43 0 0,1 0 0 0 0,0 1 0 0 0,-1 17 1 0 0,3-16 21 0 0,1 0 1 0 0,0 0 0 0 0,1 0 0 0 0,0 0 0 0 0,1 0 0 0 0,1-1 0 0 0,0 1 0 0 0,0-1 0 0 0,1 0 0 0 0,1 0-1 0 0,0-1 1 0 0,1 0 0 0 0,0 0 0 0 0,0 0 0 0 0,1-1 0 0 0,1 0 0 0 0,12 11 0 0 0,-10-10 67 0 0,1-1 1 0 0,0 0-1 0 0,0-1 1 0 0,1-1-1 0 0,0 0 1 0 0,1 0 0 0 0,0-2-1 0 0,0 1 1 0 0,0-2-1 0 0,1 0 1 0 0,-1-1-1 0 0,1 0 1 0 0,0-1-1 0 0,22 2 1 0 0,-29-5-4 0 0,-1-1 1 0 0,1 1-1 0 0,-1-1 1 0 0,1 0-1 0 0,-1-1 1 0 0,0 1-1 0 0,0-2 1 0 0,0 1-1 0 0,0-1 1 0 0,0 0-1 0 0,0 0 1 0 0,8-6-1 0 0,-6 2 89 0 0,1 0 0 0 0,-1-1 0 0 0,0 0 0 0 0,-1 0 0 0 0,1-1-1 0 0,-2-1 1 0 0,8-10 0 0 0,-3 0 54 0 0,0-1 1 0 0,-1 0-1 0 0,-1 0 0 0 0,-1-1 0 0 0,-2-1 0 0 0,0 1 0 0 0,5-31 1 0 0,-11 50-184 0 0,-1 0 1 0 0,1 1 0 0 0,-1-1-1 0 0,1 0 1 0 0,0 0 0 0 0,0 0 0 0 0,0 0-1 0 0,0 1 1 0 0,3-5 0 0 0,-4 7 1 0 0,1 0-1 0 0,-1 0 1 0 0,0 0-1 0 0,0-1 1 0 0,1 1 0 0 0,-1 0-1 0 0,0 0 1 0 0,0 0 0 0 0,0 0-1 0 0,1 0 1 0 0,-1 0 0 0 0,0 0-1 0 0,0 0 1 0 0,1-1 0 0 0,-1 1-1 0 0,0 0 1 0 0,1 0 0 0 0,-1 0-1 0 0,0 0 1 0 0,0 1 0 0 0,1-1-1 0 0,-1 0 1 0 0,0 0 0 0 0,0 0-1 0 0,1 0 1 0 0,-1 0 0 0 0,0 0-1 0 0,0 0 1 0 0,0 0 0 0 0,1 0-1 0 0,-1 1 1 0 0,0-1 0 0 0,0 0-1 0 0,1 0 1 0 0,-1 1 0 0 0,12 17-13 0 0,-3 8-41 0 0,-1 2-1 0 0,-1-1 1 0 0,-1 1 0 0 0,-1 0-1 0 0,1 34 1 0 0,0-7 32 0 0,-4-42-15 0 0,3 27 32 0 0,1 47-1 0 0,-6-77-34 0 0,-1 0 1 0 0,1 0-1 0 0,-1 1 1 0 0,-1-1-1 0 0,0 0 1 0 0,-1-1-1 0 0,1 1 1 0 0,-2 0-1 0 0,1-1 1 0 0,-7 11-1 0 0,7-16 7 0 0,0 0 0 0 0,0 0 0 0 0,0 0-1 0 0,-1-1 1 0 0,1 1 0 0 0,-1-1 0 0 0,0 0 0 0 0,0 0-1 0 0,0 0 1 0 0,-1-1 0 0 0,1 1 0 0 0,-1-1-1 0 0,1 0 1 0 0,-1 0 0 0 0,0-1 0 0 0,0 1-1 0 0,0-1 1 0 0,0 0 0 0 0,0-1 0 0 0,0 1 0 0 0,0-1-1 0 0,0 0 1 0 0,-7-1 0 0 0,-11-1 10 0 0,0-1 1 0 0,0-2-1 0 0,-39-12 1 0 0,46 12-74 0 0,-34-13-773 0 0,0-2-1 0 0,2-2 0 0 0,0-2 0 0 0,-49-34 1 0 0,71 41-847 0 0,-32-28 0 0 0,21 12-3800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48.403"/>
    </inkml:context>
    <inkml:brush xml:id="br0">
      <inkml:brushProperty name="width" value="0.05" units="cm"/>
      <inkml:brushProperty name="height" value="0.05" units="cm"/>
      <inkml:brushProperty name="color" value="#E71224"/>
    </inkml:brush>
  </inkml:definitions>
  <inkml:trace contextRef="#ctx0" brushRef="#br0">746 189 8282 0 0,'5'-23'2000'0'0,"-4"18"-1945"0"0,0 0 1 0 0,0 0-1 0 0,0-1 1 0 0,0 1-1 0 0,-1 0 0 0 0,0-1 1 0 0,0-5-1 0 0,-1 9-38 0 0,0-1-1 0 0,0 1 1 0 0,0 0-1 0 0,0-1 1 0 0,0 1-1 0 0,0 0 1 0 0,0 0-1 0 0,-1 0 1 0 0,1 0-1 0 0,-1 0 1 0 0,0 0 0 0 0,0 0-1 0 0,1 0 1 0 0,-1 1-1 0 0,0-1 1 0 0,0 1-1 0 0,0 0 1 0 0,-1-1-1 0 0,-2 0 1 0 0,-19-11 678 0 0,-2 0 1 0 0,0 2-1 0 0,0 1 1 0 0,-1 2 0 0 0,0 0-1 0 0,-48-6 1 0 0,68 13-598 0 0,-1 0-1 0 0,1 1 1 0 0,-1 0 0 0 0,0 1 0 0 0,1 0-1 0 0,-1 0 1 0 0,1 1 0 0 0,0-1 0 0 0,-1 2 0 0 0,1-1-1 0 0,0 1 1 0 0,0 0 0 0 0,1 0 0 0 0,-1 1 0 0 0,1 0-1 0 0,-8 6 1 0 0,6-3-52 0 0,1 0-1 0 0,0 1 1 0 0,1-1-1 0 0,-1 1 1 0 0,1 1-1 0 0,1 0 1 0 0,0-1-1 0 0,0 1 1 0 0,1 1-1 0 0,0-1 1 0 0,-4 16-1 0 0,-1 2-22 0 0,2 0-1 0 0,-6 56 0 0 0,12-72 31 0 0,0 0 0 0 0,1 1 0 0 0,0-1 0 0 0,1 0-1 0 0,1 0 1 0 0,0 1 0 0 0,0-1 0 0 0,1-1 0 0 0,1 1 0 0 0,6 15-1 0 0,-9-23 1 0 0,1 0 1 0 0,-1 0-1 0 0,1 0 0 0 0,0-1 0 0 0,0 1 0 0 0,0 0 0 0 0,0-1 0 0 0,0 0 1 0 0,0 0-1 0 0,1 1 0 0 0,-1-1 0 0 0,1-1 0 0 0,0 1 0 0 0,-1 0 0 0 0,1-1 0 0 0,0 1 1 0 0,0-1-1 0 0,0 0 0 0 0,5 2 0 0 0,-3-3-8 0 0,-1 1 0 0 0,1-1 0 0 0,-1 0-1 0 0,1 0 1 0 0,0-1 0 0 0,-1 1 0 0 0,1-1 0 0 0,-1 0 0 0 0,1 0 0 0 0,-1-1-1 0 0,0 1 1 0 0,6-4 0 0 0,2-1-2 0 0,-1-1-1 0 0,0 0 0 0 0,0 0 1 0 0,0-1-1 0 0,-1-1 0 0 0,-1 0 1 0 0,1 0-1 0 0,13-18 0 0 0,-14 13-46 0 0,0 1-1 0 0,-1-1 0 0 0,0-1 1 0 0,-1 0-1 0 0,0 0 0 0 0,7-27 0 0 0,-13 36-9 0 0,1-1-1 0 0,-1 0 0 0 0,0 0 0 0 0,0 0 0 0 0,-1 0 1 0 0,0 0-1 0 0,0 0 0 0 0,-1 0 0 0 0,0 1 0 0 0,0-1 0 0 0,0 0 1 0 0,-1 0-1 0 0,0 1 0 0 0,-1-1 0 0 0,1 1 0 0 0,-1-1 0 0 0,0 1 1 0 0,-6-8-1 0 0,2 2 2 0 0,-13-16-42 0 0,19 27 50 0 0,0 0 1 0 0,1 0 0 0 0,-1 0 0 0 0,0 0 0 0 0,0 0 0 0 0,0 0-1 0 0,0 1 1 0 0,0-1 0 0 0,0 0 0 0 0,0 1 0 0 0,0-1-1 0 0,0 0 1 0 0,0 1 0 0 0,-1 0 0 0 0,1-1 0 0 0,0 1 0 0 0,0 0-1 0 0,0-1 1 0 0,-1 1 0 0 0,1 0 0 0 0,-2 0 0 0 0,2 1 4 0 0,0-1 0 0 0,0 1 1 0 0,0 0-1 0 0,0 0 0 0 0,0 0 0 0 0,0-1 1 0 0,1 1-1 0 0,-1 0 0 0 0,0 0 1 0 0,1 0-1 0 0,-1 0 0 0 0,1 0 0 0 0,-1 0 1 0 0,1 0-1 0 0,-1 1 0 0 0,1-1 1 0 0,0 0-1 0 0,0 0 0 0 0,-1 0 0 0 0,1 0 1 0 0,0 0-1 0 0,0 1 0 0 0,0-1 1 0 0,0 1-1 0 0,1 36 2 0 0,-1-32 7 0 0,6 101-13 0 0,-1-10-48 0 0,-7 105 0 0 0,-1-158 29 0 0,-18 159-56 0 0,16-174 48 0 0,-1 0 0 0 0,-2 0 0 0 0,0-1 0 0 0,-23 49 0 0 0,28-71 14 0 0,0 0 1 0 0,-1 0-1 0 0,1 0 1 0 0,-1-1-1 0 0,0 0 1 0 0,-1 0-1 0 0,1 0 1 0 0,-1 0-1 0 0,0-1 1 0 0,0 1-1 0 0,0-1 0 0 0,-1-1 1 0 0,1 1-1 0 0,-12 5 1 0 0,12-8 5 0 0,0 1 0 0 0,0-1 0 0 0,0 0 0 0 0,-1 0 0 0 0,1 0 0 0 0,0-1 0 0 0,0 0 0 0 0,-1 0 0 0 0,1-1 1 0 0,0 1-1 0 0,0-1 0 0 0,-1 0 0 0 0,1 0 0 0 0,0-1 0 0 0,0 1 0 0 0,0-1 0 0 0,0 0 0 0 0,1-1 0 0 0,-6-2 0 0 0,-7-6 41 0 0,0-1-1 0 0,0 0 1 0 0,1-1-1 0 0,0-1 1 0 0,1-1-1 0 0,1 0 1 0 0,-23-32-1 0 0,27 33-10 0 0,1 0 0 0 0,0-1-1 0 0,1-1 1 0 0,1 1 0 0 0,0-1 0 0 0,2-1 0 0 0,-1 1 0 0 0,2-1-1 0 0,-5-31 1 0 0,9 47-138 0 0,0 0 0 0 0,0-1 0 0 0,0 1 0 0 0,0 0 0 0 0,0-1 0 0 0,0 1 0 0 0,0 0 0 0 0,1 0 0 0 0,-1-1 0 0 0,0 1-1 0 0,1 0 1 0 0,-1 0 0 0 0,2-3 0 0 0,-2 4-183 0 0,1 0 0 0 0,-1-1-1 0 0,1 1 1 0 0,-1 0 0 0 0,0-1 0 0 0,1 1-1 0 0,-1 0 1 0 0,1 0 0 0 0,-1-1-1 0 0,1 1 1 0 0,-1 0 0 0 0,1 0 0 0 0,-1 0-1 0 0,1 0 1 0 0,0 0 0 0 0,-1 0 0 0 0,1 0-1 0 0,-1 0 1 0 0,1 0 0 0 0,-1 0-1 0 0,1 0 1 0 0,-1 0 0 0 0,1 0 0 0 0,-1 0-1 0 0,1 0 1 0 0,-1 0 0 0 0,1 0 0 0 0,-1 1-1 0 0,1-1 1 0 0,-1 0 0 0 0,1 1-1 0 0,-1-1 1 0 0,1 0 0 0 0,0 1 0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4.533"/>
    </inkml:context>
    <inkml:brush xml:id="br0">
      <inkml:brushProperty name="width" value="0.05" units="cm"/>
      <inkml:brushProperty name="height" value="0.05" units="cm"/>
      <inkml:brushProperty name="color" value="#E71224"/>
    </inkml:brush>
  </inkml:definitions>
  <inkml:trace contextRef="#ctx0" brushRef="#br0">0 340 13323 0 0,'13'-33'4528'0'0,"-11"26"-4544"0"0,0 1 0 0 0,1-1-1 0 0,0 1 1 0 0,0 0 0 0 0,0-1-1 0 0,8-8 1 0 0,21-22-131 0 0,1 3 0 0 0,2 0 0 0 0,61-43 0 0 0,-86 69 157 0 0,1-2-99 0 0,1 1 0 0 0,1 1-1 0 0,-1 0 1 0 0,1 1 0 0 0,17-7 0 0 0,-27 13 42 0 0,0-1 0 0 0,1 1 0 0 0,-1 1 0 0 0,1-1 0 0 0,-1 0 0 0 0,1 1 0 0 0,-1 0 0 0 0,1 0 0 0 0,-1 0 0 0 0,1 0 0 0 0,-1 0 0 0 0,1 1 0 0 0,-1 0 0 0 0,1 0 0 0 0,-1 0 0 0 0,0 0 0 0 0,1 0 0 0 0,-1 0 1 0 0,0 1-1 0 0,0 0 0 0 0,0 0 0 0 0,0 0 0 0 0,0 0 0 0 0,0 0 0 0 0,-1 0 0 0 0,1 1 0 0 0,3 4 0 0 0,0 1-21 0 0,-1 0-1 0 0,0 0 1 0 0,-1 0 0 0 0,1 1 0 0 0,-2 0 0 0 0,1 0 0 0 0,-1 0 0 0 0,-1 0 0 0 0,1 0 0 0 0,-2 1 0 0 0,1-1 0 0 0,-1 1 0 0 0,-1 11 0 0 0,0 0 17 0 0,0 1 0 0 0,-2 0 0 0 0,-1-1 1 0 0,-9 39-1 0 0,9-51 150 0 0,0-1 0 0 0,0 1 1 0 0,-1-1-1 0 0,0 0 1 0 0,0 0-1 0 0,-1 0 0 0 0,0 0 1 0 0,-1-1-1 0 0,-10 12 0 0 0,-2-2 379 0 0,-1-1-1 0 0,-25 16 0 0 0,2-1-112 0 0,42-31-351 0 0,-1 0 1 0 0,0 1 0 0 0,0-1-1 0 0,1 0 1 0 0,-1 1 0 0 0,0-1 0 0 0,1 1-1 0 0,-1-1 1 0 0,1 1 0 0 0,-1 0-1 0 0,1-1 1 0 0,-1 1 0 0 0,1 0-1 0 0,-1-1 1 0 0,1 1 0 0 0,-1 0 0 0 0,1-1-1 0 0,0 1 1 0 0,-1 0 0 0 0,1 0-1 0 0,0-1 1 0 0,0 1 0 0 0,0 0-1 0 0,0 0 1 0 0,-1 0 0 0 0,1-1 0 0 0,0 1-1 0 0,0 0 1 0 0,0 0 0 0 0,1 0-1 0 0,-1-1 1 0 0,0 2 0 0 0,1-1-9 0 0,0 0 0 0 0,1 1 0 0 0,-1-1 0 0 0,0 0 1 0 0,1 0-1 0 0,-1 0 0 0 0,0-1 0 0 0,1 1 0 0 0,-1 0 0 0 0,1 0 1 0 0,0-1-1 0 0,-1 1 0 0 0,1-1 0 0 0,1 1 0 0 0,9 1-34 0 0,-1 0 0 0 0,0 0 0 0 0,19-1 0 0 0,-10-3 108 0 0,0 0-1 0 0,-1-2 1 0 0,1 0-1 0 0,-1-1 1 0 0,0-1 0 0 0,-1-1-1 0 0,1-1 1 0 0,-1 0 0 0 0,0-1-1 0 0,-1-1 1 0 0,0-1-1 0 0,20-16 1 0 0,13-12 1035 0 0,71-70 0 0 0,-121 108-1127 0 0,1 1 1 0 0,-1 0-1 0 0,0 0 1 0 0,0 0-1 0 0,0-1 0 0 0,0 1 1 0 0,0 0-1 0 0,0 0 1 0 0,1-1-1 0 0,-1 1 1 0 0,0 0-1 0 0,0 0 1 0 0,0 0-1 0 0,0 0 1 0 0,1-1-1 0 0,-1 1 0 0 0,0 0 1 0 0,0 0-1 0 0,1 0 1 0 0,-1 0-1 0 0,0 0 1 0 0,0 0-1 0 0,0 0 1 0 0,1 0-1 0 0,-1 0 0 0 0,0-1 1 0 0,0 1-1 0 0,1 0 1 0 0,-1 0-1 0 0,0 0 1 0 0,0 0-1 0 0,1 0 1 0 0,-1 1-1 0 0,0-1 1 0 0,0 0-1 0 0,1 0 0 0 0,-1 0 1 0 0,0 0-1 0 0,0 0 1 0 0,1 0-1 0 0,-1 0 1 0 0,0 0-1 0 0,0 0 1 0 0,0 1-1 0 0,1-1 1 0 0,-1 0-1 0 0,0 0 0 0 0,0 0 1 0 0,0 1-1 0 0,1-1 1 0 0,-1 0-1 0 0,0 0 1 0 0,0 1-1 0 0,2 19-404 0 0,-9 32-7 0 0,7-50 401 0 0,-12 56-591 0 0,4-18 691 0 0,1 1 1 0 0,2 0-1 0 0,0 45 1 0 0,5-73-464 0 0,1 0-1 0 0,1 0 1 0 0,0 0-1 0 0,1 0 1 0 0,7 21 0 0 0,-7-26-290 0 0,1 0 1 0 0,0 0 0 0 0,0 0 0 0 0,1-1-1 0 0,0 1 1 0 0,0-1 0 0 0,1-1 0 0 0,0 1 0 0 0,9 8-1 0 0,1-3-2771 0 0,3-1-2659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5.915"/>
    </inkml:context>
    <inkml:brush xml:id="br0">
      <inkml:brushProperty name="width" value="0.05" units="cm"/>
      <inkml:brushProperty name="height" value="0.05" units="cm"/>
      <inkml:brushProperty name="color" value="#E71224"/>
    </inkml:brush>
  </inkml:definitions>
  <inkml:trace contextRef="#ctx0" brushRef="#br0">504 336 5393 0 0,'20'-11'3439'0'0,"-19"11"-3382"0"0,0 0-1 0 0,1-1 1 0 0,-1 1-1 0 0,0-1 0 0 0,0 1 1 0 0,1-1-1 0 0,-1 0 1 0 0,0 0-1 0 0,0 0 0 0 0,0 1 1 0 0,0-1-1 0 0,0 0 1 0 0,0 0-1 0 0,0 0 0 0 0,-1 0 1 0 0,1-1-1 0 0,0 1 1 0 0,0 0-1 0 0,-1 0 1 0 0,1 0-1 0 0,-1-1 0 0 0,1 1 1 0 0,-1 0-1 0 0,1 0 1 0 0,-1-1-1 0 0,0 1 0 0 0,0 0 1 0 0,0-1-1 0 0,0 1 1 0 0,0-1-1 0 0,0 1 0 0 0,0 0 1 0 0,0-3-1 0 0,-2-41 1345 0 0,0 34-1147 0 0,2 0-1 0 0,-1 0 1 0 0,2 0 0 0 0,-1 0-1 0 0,1 0 1 0 0,1 0-1 0 0,0 0 1 0 0,6-18 0 0 0,-7 27-230 0 0,0 0-1 0 0,-1 0 1 0 0,1 0 0 0 0,0-1 0 0 0,-1 1 0 0 0,0 0-1 0 0,0 0 1 0 0,1-1 0 0 0,-1 1 0 0 0,0 0 0 0 0,-1 0-1 0 0,1-1 1 0 0,0 1 0 0 0,-1 0 0 0 0,1 0 0 0 0,-1-1-1 0 0,0 1 1 0 0,0 0 0 0 0,0 0 0 0 0,-2-3 0 0 0,1 1-2 0 0,-1 0 1 0 0,-1 1 0 0 0,1-1-1 0 0,0 1 1 0 0,-1 0 0 0 0,0 0-1 0 0,0 0 1 0 0,0 0 0 0 0,-6-3-1 0 0,-5-1 44 0 0,0 1 0 0 0,0 0-1 0 0,0 1 1 0 0,-32-6 0 0 0,34 9-79 0 0,0 0 1 0 0,0 1 0 0 0,0 0 0 0 0,0 1-1 0 0,0 1 1 0 0,0 0 0 0 0,0 0 0 0 0,-15 5-1 0 0,19-4 4 0 0,1 2 0 0 0,-1-1 0 0 0,1 1 0 0 0,0 0 0 0 0,0 0 1 0 0,1 1-1 0 0,-1 0 0 0 0,1 1 0 0 0,0 0 0 0 0,1 0 0 0 0,-1 0 0 0 0,-9 12 0 0 0,-130 142 65 0 0,144-158-55 0 0,0 0 1 0 0,1 0-1 0 0,-1 0 1 0 0,1 0-1 0 0,-1 1 0 0 0,1-1 1 0 0,0 0-1 0 0,0 1 1 0 0,0-1-1 0 0,0 1 1 0 0,1-1-1 0 0,-1 1 0 0 0,1-1 1 0 0,-1 1-1 0 0,1 0 1 0 0,0-1-1 0 0,0 1 0 0 0,0 0 1 0 0,1 3-1 0 0,0-2 9 0 0,0-1-1 0 0,1 1 1 0 0,-1-1-1 0 0,1 1 1 0 0,0-1-1 0 0,0 0 1 0 0,0 0-1 0 0,0 0 1 0 0,1 0-1 0 0,-1 0 1 0 0,1-1-1 0 0,3 4 1 0 0,10 5 33 0 0,-1 0 0 0 0,2-1 0 0 0,-1-1 0 0 0,25 10-1 0 0,-29-14-43 0 0,1 1 67 0 0,0 0-1 0 0,1-1 0 0 0,-1-1 0 0 0,1 0 1 0 0,24 3-1 0 0,-31-6 17 0 0,1-1 0 0 0,-1 0 0 0 0,0 0 0 0 0,0-1 0 0 0,0 0 0 0 0,0 0 0 0 0,0-1 0 0 0,-1 0 0 0 0,1 0 0 0 0,0 0 1 0 0,-1-1-1 0 0,1 0 0 0 0,8-6 0 0 0,0-2 33 0 0,0 0 1 0 0,-1-1-1 0 0,0-1 1 0 0,-1 0-1 0 0,0-1 1 0 0,-1-1-1 0 0,-1 0 1 0 0,0 0-1 0 0,-1-1 1 0 0,-1 0-1 0 0,0-1 1 0 0,-1 0-1 0 0,-1-1 1 0 0,7-25-1 0 0,-14 41-116 0 0,1 0 0 0 0,0-1 0 0 0,-1 1 0 0 0,1 0 1 0 0,0 0-1 0 0,0-1 0 0 0,0 1 0 0 0,1 0 0 0 0,-1 0 0 0 0,0 0 0 0 0,1 0 0 0 0,0 0 0 0 0,-1 1 0 0 0,1-1 1 0 0,0 0-1 0 0,0 1 0 0 0,0-1 0 0 0,3-1 0 0 0,-4 3-10 0 0,1 0 1 0 0,-1 0-1 0 0,1 0 0 0 0,-1 0 1 0 0,1 1-1 0 0,0-1 0 0 0,-1 0 1 0 0,1 1-1 0 0,-1-1 0 0 0,0 1 1 0 0,1-1-1 0 0,-1 1 0 0 0,1 0 1 0 0,-1 0-1 0 0,0 0 0 0 0,1-1 0 0 0,-1 1 1 0 0,0 0-1 0 0,0 1 0 0 0,0-1 1 0 0,0 0-1 0 0,0 0 0 0 0,0 0 1 0 0,0 1-1 0 0,0-1 0 0 0,0 0 1 0 0,-1 1-1 0 0,1-1 0 0 0,0 3 1 0 0,23 41-105 0 0,-2 1 0 0 0,-2 0 0 0 0,13 51 0 0 0,-26-71 82 0 0,-1 0 1 0 0,-1 1 0 0 0,-1-1 0 0 0,-2 1 0 0 0,0 0 0 0 0,-5 50 0 0 0,-4-15-285 0 0,-28 111 1 0 0,33-165 328 0 0,-1 0 0 0 0,0-1 0 0 0,0 1 0 0 0,-1-1-1 0 0,0 0 1 0 0,-1 0 0 0 0,1 0 0 0 0,-1 0 0 0 0,-1-1 0 0 0,1 0 0 0 0,-1 0-1 0 0,0 0 1 0 0,0-1 0 0 0,-1 0 0 0 0,1 0 0 0 0,-1 0 0 0 0,-1-1 0 0 0,1 0 0 0 0,0-1-1 0 0,-1 1 1 0 0,-8 1 0 0 0,3-1 35 0 0,0 0 0 0 0,-1-1 0 0 0,1 0 0 0 0,-1-1 0 0 0,0-1 0 0 0,1 0 0 0 0,-1-1 0 0 0,0-1-1 0 0,0 0 1 0 0,1-1 0 0 0,-27-6 0 0 0,35 7 6 0 0,0-1 0 0 0,0 0-1 0 0,1 1 1 0 0,-1-2 0 0 0,1 1-1 0 0,-1 0 1 0 0,1-1 0 0 0,0 0-1 0 0,0 0 1 0 0,0 0 0 0 0,0 0 0 0 0,1-1-1 0 0,-1 0 1 0 0,1 1 0 0 0,0-1-1 0 0,0 0 1 0 0,0-1 0 0 0,1 1-1 0 0,-1 0 1 0 0,1-1 0 0 0,0 1-1 0 0,0-1 1 0 0,1 0 0 0 0,-2-6-1 0 0,2 2 51 0 0,0 0 0 0 0,1 0 0 0 0,0 0 0 0 0,0 0 0 0 0,1 0-1 0 0,0 0 1 0 0,1 0 0 0 0,0 1 0 0 0,0-1 0 0 0,1 0-1 0 0,0 1 1 0 0,8-15 0 0 0,-5 10-100 0 0,1 0-1 0 0,1 0 1 0 0,0 1-1 0 0,0 0 1 0 0,1 1 0 0 0,1-1-1 0 0,0 2 1 0 0,14-12-1 0 0,-18 18-215 0 0,0-1 1 0 0,0 1-1 0 0,1 1 0 0 0,-1-1 0 0 0,1 1 0 0 0,0 0 1 0 0,0 1-1 0 0,0-1 0 0 0,1 2 0 0 0,-1-1 0 0 0,1 1 1 0 0,-1 0-1 0 0,1 0 0 0 0,-1 1 0 0 0,1 0 0 0 0,-1 0 0 0 0,15 3 1 0 0,-2 2-1445 0 0,-1 0 0 0 0,1 2 1 0 0,-1 0-1 0 0,19 10 1 0 0,-9-2-4408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6.837"/>
    </inkml:context>
    <inkml:brush xml:id="br0">
      <inkml:brushProperty name="width" value="0.05" units="cm"/>
      <inkml:brushProperty name="height" value="0.05" units="cm"/>
      <inkml:brushProperty name="color" value="#E71224"/>
    </inkml:brush>
  </inkml:definitions>
  <inkml:trace contextRef="#ctx0" brushRef="#br0">1 151 10762 0 0,'1'-4'1039'0'0,"0"-1"-1"0"0,0 0 0 0 0,-1 1 1 0 0,1-1-1 0 0,-2-8 0 0 0,1 9-1129 0 0,0 0 1 0 0,0 0-1 0 0,0 0 0 0 0,1 0 0 0 0,-1 0 0 0 0,2-6 0 0 0,-1 8 62 0 0,0 1 1 0 0,0-1-1 0 0,0 1 0 0 0,0-1 0 0 0,0 1 1 0 0,0-1-1 0 0,0 1 0 0 0,0 0 0 0 0,0 0 0 0 0,1-1 1 0 0,-1 1-1 0 0,1 0 0 0 0,-1 0 0 0 0,0 0 1 0 0,1 1-1 0 0,0-1 0 0 0,-1 0 0 0 0,1 0 0 0 0,2 0 1 0 0,46-16 42 0 0,-21 6 576 0 0,52-12 0 0 0,-70 21-581 0 0,0 0 0 0 0,0 1 0 0 0,0 0 0 0 0,0 1-1 0 0,0 1 1 0 0,0-1 0 0 0,0 2 0 0 0,17 3-1 0 0,117 38-1115 0 0,-124-34 1545 0 0,-21-8-416 0 0,0 0 0 0 0,0 0 0 0 0,0-1 0 0 0,0 1 0 0 0,-1 0 0 0 0,1-1 0 0 0,0 1 0 0 0,-1 0 0 0 0,1-1 0 0 0,0 1 0 0 0,-1-1 0 0 0,1 1 0 0 0,-1 0 0 0 0,1-1 0 0 0,-1 1 0 0 0,1-1 0 0 0,-1 1 0 0 0,1-1 0 0 0,-1 1 0 0 0,1-1 0 0 0,-1 0-1 0 0,0 1 1 0 0,1-1 0 0 0,-1 0 0 0 0,0 1 0 0 0,0-1 0 0 0,-3 3-24 0 0,1-1-1 0 0,0 1 1 0 0,0 0-1 0 0,0 0 1 0 0,0 1-1 0 0,0-1 1 0 0,1 1-1 0 0,-1-1 0 0 0,1 1 1 0 0,0 0-1 0 0,0 0 1 0 0,0 0-1 0 0,1 0 1 0 0,-2 4-1 0 0,-1 9 53 0 0,1 0-1 0 0,-2 24 0 0 0,4-27 44 0 0,-1 1-1 0 0,-7 25 0 0 0,3-17-32 0 0,0 0-1 0 0,1 0 0 0 0,2 0 1 0 0,0 1-1 0 0,2 0 1 0 0,0-1-1 0 0,2 1 1 0 0,1 0-1 0 0,7 35 1 0 0,-10-10-513 0 0,-1-16-2485 0 0,7-1-4666 0 0,-1-23 1783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7.903"/>
    </inkml:context>
    <inkml:brush xml:id="br0">
      <inkml:brushProperty name="width" value="0.05" units="cm"/>
      <inkml:brushProperty name="height" value="0.05" units="cm"/>
      <inkml:brushProperty name="color" value="#E71224"/>
    </inkml:brush>
  </inkml:definitions>
  <inkml:trace contextRef="#ctx0" brushRef="#br0">524 74 12651 0 0,'0'-3'256'0'0,"0"0"0"0"0,0-1 0 0 0,0 1 1 0 0,0 0-1 0 0,-1 0 0 0 0,1-1 0 0 0,-1 1 0 0 0,0 0 1 0 0,0 0-1 0 0,0 0 0 0 0,0 0 0 0 0,-1 0 1 0 0,1 0-1 0 0,-1 0 0 0 0,0 1 0 0 0,0-1 0 0 0,0 1 1 0 0,-4-5-1 0 0,3 5-271 0 0,0 1 0 0 0,1-1 0 0 0,-1 1-1 0 0,0-1 1 0 0,0 1 0 0 0,0 0 0 0 0,-1 1 0 0 0,1-1 0 0 0,0 0 0 0 0,0 1 0 0 0,0 0 0 0 0,0 0 0 0 0,-1 0 0 0 0,1 0-1 0 0,0 0 1 0 0,0 0 0 0 0,0 1 0 0 0,-1 0 0 0 0,-3 1 0 0 0,-7 2-28 0 0,1 1 0 0 0,-1 1 0 0 0,1 0 0 0 0,0 1-1 0 0,0 0 1 0 0,1 1 0 0 0,0 1 0 0 0,0-1 0 0 0,1 2 0 0 0,-10 10 0 0 0,-16 20 16 0 0,-44 59 1 0 0,56-66 57 0 0,5-6-12 0 0,1 0 1 0 0,1 1-1 0 0,-24 52 0 0 0,34-59-26 0 0,0-1 0 0 0,1 2-1 0 0,1-1 1 0 0,1 1 0 0 0,1-1 0 0 0,-2 35 0 0 0,6-50-54 0 0,0-1-1 0 0,0 1 1 0 0,0-1 0 0 0,1 1 0 0 0,0-1 0 0 0,0 1 0 0 0,1-1 0 0 0,-1 0 0 0 0,1 0 0 0 0,0 0 0 0 0,0 0 0 0 0,1 0 0 0 0,0 0-1 0 0,0 0 1 0 0,0-1 0 0 0,4 6 0 0 0,-1-5-162 0 0,0 1 1 0 0,1 0-1 0 0,-1-1 0 0 0,1-1 1 0 0,0 1-1 0 0,1-1 0 0 0,-1 0 0 0 0,1-1 1 0 0,14 6-1 0 0,-4-4-90 0 0,-1-1 0 0 0,1-1 1 0 0,0 0-1 0 0,0-1 0 0 0,0-1 0 0 0,0-1 1 0 0,0-1-1 0 0,0 0 0 0 0,24-5 0 0 0,-15-1 259 0 0,0-2 0 0 0,-1-1-1 0 0,0 0 1 0 0,-1-2 0 0 0,0-1-1 0 0,29-20 1 0 0,-2-4 1279 0 0,78-71 0 0 0,-119 98-699 0 0,-1-1 0 0 0,-1 0 0 0 0,0 0 0 0 0,9-15 0 0 0,-14 19-351 0 0,-1 1 1 0 0,1-1 0 0 0,-1 1-1 0 0,0-1 1 0 0,-1 0 0 0 0,1 0-1 0 0,-1 0 1 0 0,-1-1 0 0 0,2-13-1 0 0,-3 20-177 0 0,0 0 0 0 0,0-1 0 0 0,0 1 0 0 0,0 0 0 0 0,0 0 0 0 0,-1 0 0 0 0,1 0 0 0 0,0 0 0 0 0,-1 0 0 0 0,1 0 0 0 0,0 0 0 0 0,-1 1 0 0 0,1-1 0 0 0,-1 0 0 0 0,0 0 0 0 0,1 0 0 0 0,-1 0 0 0 0,0 0 0 0 0,1 1 0 0 0,-1-1 0 0 0,0 0 0 0 0,0 1 0 0 0,0-1 0 0 0,-1 0 0 0 0,0 0-8 0 0,-1 0 0 0 0,0 0 0 0 0,1 0 0 0 0,-1 0 0 0 0,0 1 0 0 0,0-1 0 0 0,0 1 0 0 0,1 0 0 0 0,-5 0 0 0 0,-7 1-22 0 0,0 1 1 0 0,-27 6-1 0 0,34-6 55 0 0,-10 2 25 0 0,-1 2 0 0 0,1 0 0 0 0,0 1 0 0 0,1 1 0 0 0,-1 0 0 0 0,2 2 0 0 0,-1-1 0 0 0,1 2 0 0 0,1 0 0 0 0,0 1 0 0 0,0 0 0 0 0,1 1 0 0 0,1 1 0 0 0,-17 23 0 0 0,27-34-9 0 0,0 0 0 0 0,0 0 1 0 0,0 0-1 0 0,1 1 0 0 0,-1-1 1 0 0,1 1-1 0 0,0-1 0 0 0,0 1 0 0 0,0-1 1 0 0,0 1-1 0 0,1 0 0 0 0,-1 0 1 0 0,1-1-1 0 0,0 1 0 0 0,0 0 1 0 0,1-1-1 0 0,-1 1 0 0 0,1 0 0 0 0,0-1 1 0 0,0 1-1 0 0,0 0 0 0 0,0-1 1 0 0,0 1-1 0 0,1-1 0 0 0,0 0 1 0 0,0 0-1 0 0,0 1 0 0 0,0-1 0 0 0,3 4 1 0 0,-1-3-39 0 0,1 0 0 0 0,-1 0 0 0 0,1 0 0 0 0,-1-1 0 0 0,1 0 0 0 0,0 0 0 0 0,0 0 0 0 0,1 0 0 0 0,-1-1 0 0 0,0 1 0 0 0,1-1 0 0 0,0-1 0 0 0,-1 1 0 0 0,1-1 0 0 0,0 0 0 0 0,0-1 0 0 0,11 1 0 0 0,3-3 118 0 0,1-1 0 0 0,-1 0-1 0 0,0-2 1 0 0,0-1 0 0 0,-1 0-1 0 0,1-1 1 0 0,-1-1 0 0 0,-1-1 0 0 0,0 0-1 0 0,0-2 1 0 0,-1 0 0 0 0,0-1-1 0 0,-1 0 1 0 0,21-21 0 0 0,-32 27-124 0 0,0-1 0 0 0,0 1 1 0 0,-1-1-1 0 0,0 0 1 0 0,0 0-1 0 0,0 0 0 0 0,-1-1 1 0 0,0 1-1 0 0,0-1 1 0 0,-1 0-1 0 0,0 1 0 0 0,-1-1 1 0 0,1 0-1 0 0,-1 0 1 0 0,-1 0-1 0 0,0-13 0 0 0,-1 15-240 0 0,0 0 0 0 0,0 0-1 0 0,0 0 1 0 0,-1 0 0 0 0,0 0-1 0 0,0 1 1 0 0,0-1 0 0 0,-1 1-1 0 0,-5-10 1 0 0,4 10-298 0 0,1 0 0 0 0,-1 1 0 0 0,0 0 1 0 0,0 0-1 0 0,-1 0 0 0 0,1 0 0 0 0,-1 1 0 0 0,0-1 0 0 0,0 1 0 0 0,0 1 1 0 0,-7-4-1 0 0,-2 1-2070 0 0,1 2-3173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8.353"/>
    </inkml:context>
    <inkml:brush xml:id="br0">
      <inkml:brushProperty name="width" value="0.05" units="cm"/>
      <inkml:brushProperty name="height" value="0.05" units="cm"/>
      <inkml:brushProperty name="color" value="#E71224"/>
    </inkml:brush>
  </inkml:definitions>
  <inkml:trace contextRef="#ctx0" brushRef="#br0">286 105 8834 0 0,'3'-2'494'0'0,"0"0"1"0"0,0 0-1 0 0,0 0 0 0 0,-1 0 0 0 0,1-1 1 0 0,0 0-1 0 0,-1 1 0 0 0,0-1 1 0 0,0 0-1 0 0,1 0 0 0 0,-2 0 1 0 0,1-1-1 0 0,0 1 0 0 0,-1 0 1 0 0,3-7-1 0 0,-4 9-466 0 0,0-1-1 0 0,0 0 1 0 0,0 1 0 0 0,0-1 0 0 0,0 0 0 0 0,0 1 0 0 0,0-1-1 0 0,0 0 1 0 0,-1 1 0 0 0,1-1 0 0 0,-1 0 0 0 0,1 1-1 0 0,-1-1 1 0 0,0 1 0 0 0,1-1 0 0 0,-1 1 0 0 0,0-1-1 0 0,0 1 1 0 0,0-1 0 0 0,0 1 0 0 0,0 0 0 0 0,-1 0-1 0 0,1-1 1 0 0,0 1 0 0 0,0 0 0 0 0,-1 0 0 0 0,1 0-1 0 0,-1 0 1 0 0,1 1 0 0 0,-1-1 0 0 0,1 0 0 0 0,-1 1-1 0 0,0-1 1 0 0,1 1 0 0 0,-4-1 0 0 0,-6-2-50 0 0,0 1 0 0 0,0 0 1 0 0,-1 1-1 0 0,1 0 1 0 0,0 1-1 0 0,-1 1 0 0 0,1-1 1 0 0,0 2-1 0 0,0-1 0 0 0,-11 4 1 0 0,3 0 30 0 0,1 1 1 0 0,1 0-1 0 0,-1 1 0 0 0,1 1 1 0 0,-19 13-1 0 0,34-20 29 0 0,1 0-1 0 0,0 0 0 0 0,0 0 1 0 0,0 0-1 0 0,0 0 0 0 0,0 0 1 0 0,0 1-1 0 0,0-1 0 0 0,0 0 0 0 0,0 1 1 0 0,1-1-1 0 0,-1 1 0 0 0,0-1 1 0 0,1 1-1 0 0,-1-1 0 0 0,1 1 1 0 0,0 0-1 0 0,-1-1 0 0 0,1 1 0 0 0,0-1 1 0 0,0 1-1 0 0,0 0 0 0 0,0-1 1 0 0,1 1-1 0 0,-1-1 0 0 0,0 1 1 0 0,1 0-1 0 0,-1-1 0 0 0,1 1 0 0 0,-1-1 1 0 0,1 1-1 0 0,-1-1 0 0 0,1 0 1 0 0,0 1-1 0 0,0-1 0 0 0,2 3 1 0 0,4 7-24 0 0,1 0 0 0 0,0 0 0 0 0,14 12 0 0 0,-14-14 24 0 0,175 212-135 0 0,-151-181 54 0 0,-25-32 30 0 0,-1 0 0 0 0,1 0 0 0 0,-1 1 0 0 0,-1 0 1 0 0,0 0-1 0 0,0 1 0 0 0,0-1 0 0 0,-2 1 0 0 0,1 0 0 0 0,2 14 0 0 0,-6-23-9 0 0,0-1 0 0 0,0 1 0 0 0,0 0 0 0 0,0 0 0 0 0,0 0 0 0 0,0 0 0 0 0,0 0 0 0 0,-1 0 0 0 0,1 0 0 0 0,0 0 0 0 0,-1 0 0 0 0,1-1 0 0 0,-1 1 0 0 0,1 0 0 0 0,-1 0 0 0 0,1 0 0 0 0,-1-1 0 0 0,1 1 0 0 0,-1 0 0 0 0,0-1 0 0 0,0 1 0 0 0,1 0 0 0 0,-1-1 0 0 0,-1 1 0 0 0,-28 9-341 0 0,-33-8-110 0 0,60-2 442 0 0,-50-1-948 0 0,-55-4-3140 0 0,38-7-3520 0 0,55 7 3046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8.913"/>
    </inkml:context>
    <inkml:brush xml:id="br0">
      <inkml:brushProperty name="width" value="0.05" units="cm"/>
      <inkml:brushProperty name="height" value="0.05" units="cm"/>
      <inkml:brushProperty name="color" value="#E71224"/>
    </inkml:brush>
  </inkml:definitions>
  <inkml:trace contextRef="#ctx0" brushRef="#br0">311 218 8754 0 0,'8'-9'861'0'0,"-1"-1"1"0"0,1 0-1 0 0,-2-1 0 0 0,1 0 1 0 0,-2 0-1 0 0,1 0 1 0 0,-1 0-1 0 0,4-18 1 0 0,-8 26-813 0 0,0 0 1 0 0,0-1 0 0 0,-1 1 0 0 0,1-1 0 0 0,-1 1 0 0 0,0 0 0 0 0,0-1 0 0 0,0 1 0 0 0,-1-1 0 0 0,1 1 0 0 0,-1 0 0 0 0,1-1 0 0 0,-1 1-1 0 0,0 0 1 0 0,-1 0 0 0 0,1 0 0 0 0,0-1 0 0 0,-1 1 0 0 0,0 1 0 0 0,1-1 0 0 0,-1 0 0 0 0,-1 0 0 0 0,1 1 0 0 0,0-1 0 0 0,-1 1 0 0 0,1-1 0 0 0,-1 1-1 0 0,1 0 1 0 0,-1 0 0 0 0,0 1 0 0 0,0-1 0 0 0,0 0 0 0 0,0 1 0 0 0,0 0 0 0 0,-5-2 0 0 0,4 2-68 0 0,-1 0-1 0 0,1 0 1 0 0,0 1-1 0 0,0-1 1 0 0,0 1 0 0 0,0 0-1 0 0,-1 0 1 0 0,1 0 0 0 0,0 1-1 0 0,0 0 1 0 0,0-1-1 0 0,0 1 1 0 0,0 1 0 0 0,0-1-1 0 0,0 1 1 0 0,0-1 0 0 0,0 1-1 0 0,0 0 1 0 0,1 1 0 0 0,-1-1-1 0 0,-3 4 1 0 0,-8 6-27 0 0,1 1 1 0 0,0 1 0 0 0,-15 19-1 0 0,17-19 69 0 0,-12 15-20 0 0,-36 55 0 0 0,51-69 4 0 0,0 1 0 0 0,1 0 0 0 0,0 1 0 0 0,2 0 0 0 0,-9 30 0 0 0,15-44-12 0 0,-1-1 0 0 0,0 1 0 0 0,1 0 0 0 0,0 0 0 0 0,0 0 0 0 0,0 0 0 0 0,0 0 0 0 0,0-1 0 0 0,0 1-1 0 0,1 0 1 0 0,-1 0 0 0 0,1 0 0 0 0,0 0 0 0 0,0-1 0 0 0,0 1 0 0 0,0 0 0 0 0,0-1 0 0 0,1 1 0 0 0,-1-1-1 0 0,1 1 1 0 0,-1-1 0 0 0,1 0 0 0 0,4 4 0 0 0,-4-4 8 0 0,1-1 0 0 0,0 1 0 0 0,0-1-1 0 0,0 1 1 0 0,0-1 0 0 0,0 0 0 0 0,0 0 0 0 0,0 0-1 0 0,0-1 1 0 0,1 1 0 0 0,-1-1 0 0 0,0 0 0 0 0,0 0-1 0 0,1 0 1 0 0,-1 0 0 0 0,0 0 0 0 0,0-1 0 0 0,0 1-1 0 0,1-1 1 0 0,-1 0 0 0 0,3-2 0 0 0,10-3 37 0 0,-1 0 0 0 0,0-2 1 0 0,-1 0-1 0 0,0-1 1 0 0,0 0-1 0 0,-1-1 0 0 0,15-13 1 0 0,8-12 107 0 0,33-41 0 0 0,-56 62-33 0 0,-1-1 0 0 0,-1 0 0 0 0,0-1 0 0 0,0 0 0 0 0,-2-1 0 0 0,0 0 0 0 0,-1-1-1 0 0,-1 1 1 0 0,7-26 0 0 0,-21 87-231 0 0,1 50 0 0 0,-3 25 10 0 0,-31 129-573 0 0,5-40 210 0 0,34-200 305 0 0,-5 56-910 0 0,6-60 676 0 0,0-1 0 0 0,0 1 0 0 0,1 0 0 0 0,-1 0 0 0 0,1 0 0 0 0,0-1-1 0 0,0 1 1 0 0,0 0 0 0 0,0-1 0 0 0,1 1 0 0 0,-1-1 0 0 0,1 1 0 0 0,4 5 0 0 0,7-1-3443 0 0,-4-7-1812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9.343"/>
    </inkml:context>
    <inkml:brush xml:id="br0">
      <inkml:brushProperty name="width" value="0.05" units="cm"/>
      <inkml:brushProperty name="height" value="0.05" units="cm"/>
      <inkml:brushProperty name="color" value="#E71224"/>
    </inkml:brush>
  </inkml:definitions>
  <inkml:trace contextRef="#ctx0" brushRef="#br0">329 103 12179 0 0,'12'-11'4797'0'0,"-10"10"-4583"0"0,-1 0-1 0 0,1 0 0 0 0,-1 0 1 0 0,1 0-1 0 0,-1-1 1 0 0,0 1-1 0 0,1-1 0 0 0,-1 1 1 0 0,0-1-1 0 0,1-2 1 0 0,-1 3-211 0 0,-1-1-1 0 0,0 1 1 0 0,0 0 0 0 0,0 0 0 0 0,-1 0 0 0 0,1 0 0 0 0,0 0 0 0 0,0 0 0 0 0,-1 0 0 0 0,1 0 0 0 0,0 0 0 0 0,-1 0 0 0 0,1 0 0 0 0,-1 0 0 0 0,1 0 0 0 0,-1 0 0 0 0,0 0 0 0 0,1 0 0 0 0,-1 0 0 0 0,0 1 0 0 0,0-1 0 0 0,0 0 0 0 0,1 0 0 0 0,-3 0-1 0 0,-4-5-25 0 0,-1 1-1 0 0,1-1 1 0 0,-1 2-1 0 0,0-1 1 0 0,0 1-1 0 0,-1 0 1 0 0,1 1-1 0 0,-1 0 1 0 0,0 0 0 0 0,0 1-1 0 0,0 0 1 0 0,0 1-1 0 0,0 0 1 0 0,0 0-1 0 0,0 1 1 0 0,-1 0-1 0 0,1 1 1 0 0,0 0-1 0 0,0 0 1 0 0,0 1-1 0 0,0 0 1 0 0,0 1-1 0 0,0 0 1 0 0,1 0-1 0 0,-1 1 1 0 0,1 0-1 0 0,0 0 1 0 0,0 1-1 0 0,0 0 1 0 0,1 0-1 0 0,0 1 1 0 0,0 0-1 0 0,0 0 1 0 0,1 1-1 0 0,0 0 1 0 0,0 0-1 0 0,0 1 1 0 0,1-1-1 0 0,1 1 1 0 0,-1 0-1 0 0,-6 17 1 0 0,8-17 85 0 0,1 1 0 0 0,0-1 0 0 0,1 1 0 0 0,0-1 0 0 0,0 1 0 0 0,1-1 0 0 0,0 1 0 0 0,0 0 0 0 0,1-1 0 0 0,0 1 0 0 0,1-1 0 0 0,0 0 0 0 0,0 1 0 0 0,1-1 0 0 0,0 0 0 0 0,0 0 0 0 0,7 11 0 0 0,-6-13-38 0 0,0 0 0 0 0,0-1 0 0 0,1 1 0 0 0,0-1 1 0 0,0 0-1 0 0,0 0 0 0 0,1 0 0 0 0,-1-1 0 0 0,1 1 0 0 0,0-2 0 0 0,0 1 0 0 0,1-1 1 0 0,-1 0-1 0 0,1 0 0 0 0,0 0 0 0 0,0-1 0 0 0,0 0 0 0 0,0-1 0 0 0,0 1 0 0 0,0-1 0 0 0,9 0 1 0 0,-4-2 28 0 0,-1 0 1 0 0,0 0-1 0 0,0-1 1 0 0,1 0 0 0 0,-1-1-1 0 0,-1 0 1 0 0,1-1-1 0 0,0 0 1 0 0,-1 0-1 0 0,0-2 1 0 0,18-10 0 0 0,-18 8-60 0 0,1 1 0 0 0,-1-1 0 0 0,-1-1 1 0 0,1 1-1 0 0,-1-2 0 0 0,-1 1 1 0 0,0-1-1 0 0,0-1 0 0 0,-1 1 0 0 0,7-16 1 0 0,-12 23-53 0 0,0-1 0 0 0,-1 1 0 0 0,1-1-1 0 0,-1 1 1 0 0,0-1 0 0 0,0 1 0 0 0,0-1 0 0 0,-1 0 0 0 0,0 1 0 0 0,1-1 0 0 0,-1 0 0 0 0,0 0 0 0 0,-1 1 0 0 0,1-1 0 0 0,-1 0 0 0 0,1 1 0 0 0,-1-1-1 0 0,0 0 1 0 0,0 1 0 0 0,-1-1 0 0 0,1 1 0 0 0,-1-1 0 0 0,0 1 0 0 0,0 0 0 0 0,0 0 0 0 0,0 0 0 0 0,0 0 0 0 0,-1 0 0 0 0,1 0 0 0 0,-1 1 0 0 0,0-1-1 0 0,0 1 1 0 0,-5-4 0 0 0,1 2-461 0 0,-1 0 0 0 0,1 1-1 0 0,0-1 1 0 0,-1 2 0 0 0,0-1-1 0 0,0 1 1 0 0,0 0-1 0 0,0 0 1 0 0,0 1 0 0 0,0 0-1 0 0,0 1 1 0 0,0 0 0 0 0,0 0-1 0 0,-14 3 1 0 0,-11 6-3941 0 0,20-2-1153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8:59.726"/>
    </inkml:context>
    <inkml:brush xml:id="br0">
      <inkml:brushProperty name="width" value="0.05" units="cm"/>
      <inkml:brushProperty name="height" value="0.05" units="cm"/>
      <inkml:brushProperty name="color" value="#E71224"/>
    </inkml:brush>
  </inkml:definitions>
  <inkml:trace contextRef="#ctx0" brushRef="#br0">312 357 9074 0 0,'14'-3'2043'0'0,"9"-1"-687"0"0,38-2-1 0 0,-116-21 644 0 0,8 6-1910 0 0,-1 2 0 0 0,-2 3 0 0 0,1 1 0 0 0,-61-9-1 0 0,103 25-1512 0 0</inkml:trace>
  <inkml:trace contextRef="#ctx0" brushRef="#br0" timeOffset="1">378 111 17284 0 0,'0'-1'112'0'0,"0"1"-1"0"0,1 0 1 0 0,-1 0 0 0 0,0-1 0 0 0,1 1 0 0 0,-1 0 0 0 0,0-1 0 0 0,0 1 0 0 0,1 0 0 0 0,-1-1 0 0 0,0 1 0 0 0,0-1-1 0 0,1 1 1 0 0,-1 0 0 0 0,0-1 0 0 0,0 1 0 0 0,0-1 0 0 0,0 1 0 0 0,0-1 0 0 0,0 1 0 0 0,0 0 0 0 0,0-1-1 0 0,0 1 1 0 0,0-1 0 0 0,0 1 0 0 0,0-1 0 0 0,0 1 0 0 0,0-1 0 0 0,0 1 0 0 0,0 0 0 0 0,0-1 0 0 0,-1 1-1 0 0,1-1 1 0 0,0 1 0 0 0,-17-10 1033 0 0,-38-1-2124 0 0,37 9 1247 0 0,-133-32-3192 0 0,51 6-3678 0 0,61 16-609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3.077"/>
    </inkml:context>
    <inkml:brush xml:id="br0">
      <inkml:brushProperty name="width" value="0.05" units="cm"/>
      <inkml:brushProperty name="height" value="0.05" units="cm"/>
      <inkml:brushProperty name="color" value="#E71224"/>
    </inkml:brush>
  </inkml:definitions>
  <inkml:trace contextRef="#ctx0" brushRef="#br0">4661 33 3889 0 0,'-2'-3'199'0'0,"0"1"-1"0"0,0-1 1 0 0,0 1 0 0 0,0 0 0 0 0,0 0 0 0 0,-1 0-1 0 0,1 0 1 0 0,-1 0 0 0 0,1 0 0 0 0,-1 1 0 0 0,0-1-1 0 0,0 1 1 0 0,1 0 0 0 0,-1 0 0 0 0,0 0-1 0 0,0 0 1 0 0,0 0 0 0 0,0 1 0 0 0,0-1 0 0 0,-1 1-1 0 0,-5 0 1 0 0,-11 0 224 0 0,0 0 0 0 0,-27 5 1 0 0,22-2 305 0 0,-163 7-24 0 0,13-2-787 0 0,34 5 160 0 0,-282 12-114 0 0,66-18-684 0 0,61 0 1818 0 0,-204 26-864 0 0,205-8-335 0 0,65-8 307 0 0,-197 10 543 0 0,167-25-919 0 0,-86 2 788 0 0,38-14-762 0 0,61-1 640 0 0,110 18-1378 0 0,1 13-5184 0 0,118-17 1062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4.757"/>
    </inkml:context>
    <inkml:brush xml:id="br0">
      <inkml:brushProperty name="width" value="0.05" units="cm"/>
      <inkml:brushProperty name="height" value="0.05" units="cm"/>
      <inkml:brushProperty name="color" value="#E71224"/>
    </inkml:brush>
  </inkml:definitions>
  <inkml:trace contextRef="#ctx0" brushRef="#br0">436 138 272 0 0,'-6'-48'5698'0'0,"5"38"-5260"0"0,-1 1 1 0 0,1 0 0 0 0,1-1-1 0 0,-1 1 1 0 0,2-14 0 0 0,-1 22-351 0 0,0 1-1 0 0,1-1 1 0 0,-1 0 0 0 0,0 0 0 0 0,0 0-1 0 0,0 1 1 0 0,0-1 0 0 0,1 0 0 0 0,-1 0-1 0 0,0 1 1 0 0,0-1 0 0 0,1 0 0 0 0,-1 1-1 0 0,1-1 1 0 0,-1 0 0 0 0,1 1 0 0 0,-1-1-1 0 0,1 0 1 0 0,-1 1 0 0 0,1-1 0 0 0,-1 1-1 0 0,1-1 1 0 0,0 1 0 0 0,-1-1 0 0 0,1 1 0 0 0,0 0-1 0 0,0-1 1 0 0,-1 1 0 0 0,1 0 0 0 0,0 0-1 0 0,0-1 1 0 0,-1 1 0 0 0,1 0 0 0 0,0 0-1 0 0,0 0 1 0 0,0 0 0 0 0,-1 0 0 0 0,1 0-1 0 0,0 0 1 0 0,0 0 0 0 0,0 0 0 0 0,0 1-1 0 0,1-1-51 0 0,0 1-1 0 0,-1 0 1 0 0,1 0 0 0 0,-1-1-1 0 0,1 1 1 0 0,-1 0-1 0 0,1 0 1 0 0,-1 0-1 0 0,0 1 1 0 0,1-1-1 0 0,-1 0 1 0 0,0 0 0 0 0,0 1-1 0 0,0-1 1 0 0,0 1-1 0 0,0-1 1 0 0,0 1-1 0 0,0 2 1 0 0,105 330-124 0 0,-104-323 122 0 0,-2-7-19 0 0,1-1 0 0 0,-1 0 0 0 0,1 0 0 0 0,0 0 0 0 0,-1 1 0 0 0,1-1 0 0 0,1 0 0 0 0,-1 0 0 0 0,2 3 0 0 0,-2-10 52 0 0,0 0-1 0 0,0 0 1 0 0,-1-1 0 0 0,1 1 0 0 0,-1 0 0 0 0,-1-7-1 0 0,1 9-36 0 0,1-74 274 0 0,-3-100 55 0 0,2 174-375 0 0,0 0 1 0 0,0 0-1 0 0,-1 1 0 0 0,1-1 0 0 0,0 0 1 0 0,-1 0-1 0 0,1 1 0 0 0,-1-1 0 0 0,0 0 1 0 0,1 1-1 0 0,-1-1 0 0 0,0 1 0 0 0,0-1 1 0 0,0 1-1 0 0,0-1 0 0 0,0 1 0 0 0,0-1 1 0 0,0 1-1 0 0,-1 0 0 0 0,1 0 0 0 0,0 0 1 0 0,-1 0-1 0 0,1 0 0 0 0,-1 0 0 0 0,0 0 1 0 0,-2-1-1 0 0,-2 0-41 0 0,-1 1 1 0 0,1 0-1 0 0,0 1 0 0 0,0-1 1 0 0,-1 1-1 0 0,-7 1 1 0 0,-8 0 50 0 0,5 0 10 0 0,-1 0-1 0 0,1 2 1 0 0,0 0-1 0 0,0 0 1 0 0,-26 10-1 0 0,-81 40 390 0 0,39-16-307 0 0,54-24-227 0 0,-39 14-615 0 0,63-25-12 0 0,-1 0 0 0 0,1-1 0 0 0,-1 0 0 0 0,-9 1 0 0 0,10-5-1727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56.029"/>
    </inkml:context>
    <inkml:brush xml:id="br0">
      <inkml:brushProperty name="width" value="0.05" units="cm"/>
      <inkml:brushProperty name="height" value="0.05" units="cm"/>
      <inkml:brushProperty name="color" value="#E71224"/>
    </inkml:brush>
  </inkml:definitions>
  <inkml:trace contextRef="#ctx0" brushRef="#br0">84 0 7066 0 0,'-9'13'6424'0'0,"-19"5"-4780"0"0,16-11-1279 0 0,9-4-371 0 0,0 0-1 0 0,0 0 0 0 0,0 0 0 0 0,1 0 0 0 0,-1 1 1 0 0,1-1-1 0 0,-1 1 0 0 0,1-1 0 0 0,0 1 1 0 0,1 0-1 0 0,-1 0 0 0 0,1 0 0 0 0,0 0 1 0 0,0 0-1 0 0,0 0 0 0 0,0 0 0 0 0,1 0 0 0 0,-1 1 1 0 0,1-1-1 0 0,0 0 0 0 0,0 0 0 0 0,1 1 1 0 0,1 4-1 0 0,1 13-90 0 0,2-1 0 0 0,1 1 0 0 0,10 24 1 0 0,-10-29-23 0 0,-3-9 29 0 0,1 5-862 0 0,1 0-1 0 0,12 23 1 0 0,-15-33 563 0 0,0 0 0 0 0,0 0 0 0 0,1 0 0 0 0,-1 0 0 0 0,0 0 0 0 0,1 0 0 0 0,0-1 0 0 0,0 1 1 0 0,0-1-1 0 0,0 0 0 0 0,0 0 0 0 0,0 0 0 0 0,0 0 0 0 0,1 0 0 0 0,5 1 0 0 0,0 0-4408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49.216"/>
    </inkml:context>
    <inkml:brush xml:id="br0">
      <inkml:brushProperty name="width" value="0.05" units="cm"/>
      <inkml:brushProperty name="height" value="0.05" units="cm"/>
      <inkml:brushProperty name="color" value="#E71224"/>
    </inkml:brush>
  </inkml:definitions>
  <inkml:trace contextRef="#ctx0" brushRef="#br0">212 25 8522 0 0,'0'-1'95'0'0,"0"0"1"0"0,0 0-1 0 0,0 0 1 0 0,0 0-1 0 0,0 0 0 0 0,0 0 1 0 0,0 0-1 0 0,0 0 1 0 0,0 0-1 0 0,0 0 0 0 0,0 0 1 0 0,-1 1-1 0 0,1-1 1 0 0,0 0-1 0 0,-1 0 1 0 0,1 0-1 0 0,-1 0 0 0 0,1 0 1 0 0,-1 1-1 0 0,1-1 1 0 0,-1 0-1 0 0,1 1 1 0 0,-1-1-1 0 0,0 0 0 0 0,1 1 1 0 0,-1-1-1 0 0,-1 0 1 0 0,-1 0-31 0 0,1 1 0 0 0,0 0 1 0 0,0 0-1 0 0,-1 1 0 0 0,1-1 0 0 0,0 0 1 0 0,0 1-1 0 0,-1-1 0 0 0,1 1 1 0 0,0 0-1 0 0,-3 1 0 0 0,-2 1 129 0 0,0 0 0 0 0,1 1 0 0 0,0-1-1 0 0,-1 1 1 0 0,1 1 0 0 0,1-1 0 0 0,-1 1 0 0 0,1 0-1 0 0,0 0 1 0 0,0 1 0 0 0,0 0 0 0 0,1-1 0 0 0,0 2-1 0 0,0-1 1 0 0,0 0 0 0 0,-4 11 0 0 0,-2 9 185 0 0,1 1 0 0 0,2 0 0 0 0,-5 29 0 0 0,4-19-570 0 0,-1-3 216 0 0,3-10 28 0 0,1 1 0 0 0,0-1 1 0 0,2 1-1 0 0,-1 31 1 0 0,4-49-6 0 0,1-1 1 0 0,0 1 0 0 0,0 0 0 0 0,0-1 0 0 0,0 1 0 0 0,1-1 0 0 0,0 1-1 0 0,1-1 1 0 0,0 0 0 0 0,0 0 0 0 0,0 0 0 0 0,0 0 0 0 0,1-1 0 0 0,0 1-1 0 0,0-1 1 0 0,1 0 0 0 0,-1 0 0 0 0,1 0 0 0 0,0-1 0 0 0,9 7-1 0 0,-1-3-58 0 0,1 0 0 0 0,1 0 0 0 0,-1-1 0 0 0,1-1 0 0 0,1-1 0 0 0,-1 0 0 0 0,18 3 0 0 0,-20-5-652 0 0,0-2 0 0 0,0 0 0 0 0,24-1-1 0 0,-29 0-448 0 0,0-1 0 0 0,1-1 0 0 0,-1 1-1 0 0,0-1 1 0 0,0-1 0 0 0,12-5 0 0 0,-9 3-4312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5.374"/>
    </inkml:context>
    <inkml:brush xml:id="br0">
      <inkml:brushProperty name="width" value="0.05" units="cm"/>
      <inkml:brushProperty name="height" value="0.05" units="cm"/>
      <inkml:brushProperty name="color" value="#E71224"/>
    </inkml:brush>
  </inkml:definitions>
  <inkml:trace contextRef="#ctx0" brushRef="#br0">2645 33 11146 0 0,'2'-2'362'0'0,"-1"0"-1"0"0,1 0 1 0 0,0 0 0 0 0,-1-1-1 0 0,0 1 1 0 0,1-1-1 0 0,-1 1 1 0 0,0 0-1 0 0,1-5 1 0 0,-8 2-189 0 0,-14 5-138 0 0,16 0-59 0 0,0 1 0 0 0,1 1 0 0 0,-1-1 0 0 0,0 0 0 0 0,1 1 0 0 0,-1 0 1 0 0,1 0-1 0 0,-1 0 0 0 0,1 0 0 0 0,-5 4 0 0 0,-32 32-152 0 0,23-20 155 0 0,-93 92-240 0 0,-37 34 200 0 0,95-96-73 0 0,2 3-1 0 0,2 1 1 0 0,3 2-1 0 0,2 3 1 0 0,2 1-1 0 0,3 2 1 0 0,-35 75-1 0 0,54-97 99 0 0,-1-2 0 0 0,-36 49 0 0 0,40-65 22 0 0,0 0 0 0 0,-2-2 1 0 0,0 0-1 0 0,-1-1 0 0 0,-26 18 0 0 0,-65 38-145 0 0,64-45 13 0 0,1 2 0 0 0,2 2 0 0 0,-71 67-1 0 0,70-48 48 0 0,-58 89 0 0 0,-14 18-256 0 0,105-146 315 0 0,-1 0-1 0 0,0-1 1 0 0,-1 0 0 0 0,0-1-1 0 0,0 0 1 0 0,-29 14 0 0 0,1-4-21 0 0,-51 15 0 0 0,56-22 237 0 0,-1 2 1 0 0,-53 29-1 0 0,49-16-33 0 0,-56 49 0 0 0,-7 6-171 0 0,84-69 42 0 0,0-1 0 0 0,-1 0 1 0 0,-1-2-1 0 0,-31 13 1 0 0,34-17 18 0 0,0 1 1 0 0,0 0 0 0 0,1 1-1 0 0,-22 16 1 0 0,31-18 51 0 0,0 0 0 0 0,1 0 0 0 0,0 1 0 0 0,0 0 0 0 0,0 1 0 0 0,1 0-1 0 0,1 0 1 0 0,0 0 0 0 0,-7 15 0 0 0,-7 8 119 0 0,19-30-452 0 0,0-1 0 0 0,0 0 1 0 0,0 0-1 0 0,0 0 0 0 0,0 0 1 0 0,0 0-1 0 0,-1 0 0 0 0,1 0 0 0 0,0 0 1 0 0,-1 0-1 0 0,1 0 0 0 0,0-1 0 0 0,-1 1 1 0 0,1-1-1 0 0,-1 1 0 0 0,1-1 0 0 0,-1 1 1 0 0,1-1-1 0 0,-1 0 0 0 0,1 0 0 0 0,-4 0 1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6.262"/>
    </inkml:context>
    <inkml:brush xml:id="br0">
      <inkml:brushProperty name="width" value="0.05" units="cm"/>
      <inkml:brushProperty name="height" value="0.05" units="cm"/>
      <inkml:brushProperty name="color" value="#E71224"/>
    </inkml:brush>
  </inkml:definitions>
  <inkml:trace contextRef="#ctx0" brushRef="#br0">434 247 12051 0 0,'0'-3'261'0'0,"1"0"1"0"0,-1 0-1 0 0,0 0 1 0 0,0 0-1 0 0,0 0 1 0 0,0 0 0 0 0,0 0-1 0 0,-1 0 1 0 0,0 0-1 0 0,1 0 1 0 0,-1 0-1 0 0,0 0 1 0 0,0 0 0 0 0,-1 1-1 0 0,-2-6 1 0 0,-2 0-411 0 0,0 0 1 0 0,0 1-1 0 0,-11-11 0 0 0,-13-14-102 0 0,21 19 282 0 0,-1 0 1 0 0,0 2 0 0 0,-1-1-1 0 0,0 1 1 0 0,-1 1-1 0 0,-1 0 1 0 0,-20-13-1 0 0,28 20-22 0 0,0 0 0 0 0,0 1 0 0 0,0 0 0 0 0,-1 0 0 0 0,1 0 0 0 0,-1 1 0 0 0,1 0 0 0 0,-1 0 0 0 0,0 0 0 0 0,1 1 0 0 0,-1 0 0 0 0,0 0 0 0 0,0 0 0 0 0,1 1 0 0 0,-1-1 0 0 0,0 1 0 0 0,1 1 0 0 0,-1-1 0 0 0,1 1 0 0 0,-1 0 0 0 0,1 0 0 0 0,0 1 0 0 0,0 0 0 0 0,-5 3 0 0 0,1 0-54 0 0,0 1 0 0 0,0 1 0 0 0,0-1-1 0 0,1 1 1 0 0,0 1 0 0 0,1 0 0 0 0,0 0-1 0 0,1 0 1 0 0,-12 20 0 0 0,16-23 30 0 0,-1-1 1 0 0,0 1-1 0 0,1 0 1 0 0,0-1-1 0 0,0 1 1 0 0,1 0-1 0 0,0 0 1 0 0,0 0-1 0 0,0 0 1 0 0,1 1-1 0 0,-1-1 1 0 0,1 0-1 0 0,1 0 1 0 0,-1 0-1 0 0,1 0 0 0 0,1 0 1 0 0,-1 0-1 0 0,1 0 1 0 0,0 0-1 0 0,3 6 1 0 0,-3-9 20 0 0,0 0 0 0 0,1 0-1 0 0,0 0 1 0 0,-1 0 0 0 0,1 0 0 0 0,0-1 0 0 0,1 1 0 0 0,-1-1-1 0 0,0 0 1 0 0,1 0 0 0 0,-1 0 0 0 0,1-1 0 0 0,-1 1-1 0 0,1-1 1 0 0,0 0 0 0 0,0 0 0 0 0,-1 0 0 0 0,1 0 0 0 0,0-1-1 0 0,8 1 1 0 0,8-1 52 0 0,1 0 0 0 0,35-5 0 0 0,-41 3-29 0 0,-8 1-14 0 0,26-3 55 0 0,53-13 0 0 0,-77 15-21 0 0,-1 0 0 0 0,0-1 1 0 0,0 0-1 0 0,0-1 0 0 0,0 1 0 0 0,-1-2 1 0 0,0 1-1 0 0,1-1 0 0 0,-2 0 0 0 0,1 0 1 0 0,11-13-1 0 0,-15 13-10 0 0,0 0 1 0 0,0 0 0 0 0,-1 0-1 0 0,1-1 1 0 0,-1 1 0 0 0,0-1-1 0 0,-1 1 1 0 0,1-1-1 0 0,-1 0 1 0 0,0 0 0 0 0,-1 0-1 0 0,0-8 1 0 0,5-22 174 0 0,-6 35-210 0 0,1 1-1 0 0,0 0 1 0 0,0-1-1 0 0,0 1 0 0 0,0-1 1 0 0,0 1-1 0 0,1-1 1 0 0,-1 1-1 0 0,0-1 0 0 0,0 1 1 0 0,0-1-1 0 0,0 1 1 0 0,0 0-1 0 0,1-1 1 0 0,-1 1-1 0 0,0-1 0 0 0,0 1 1 0 0,1 0-1 0 0,-1-1 1 0 0,0 1-1 0 0,1-1 1 0 0,-1 1-1 0 0,0 0 0 0 0,1 0 1 0 0,-1-1-1 0 0,0 1 1 0 0,1 0-1 0 0,-1 0 0 0 0,1-1 1 0 0,-1 1-1 0 0,0 0 1 0 0,1 0-1 0 0,-1 0 1 0 0,1 0-1 0 0,-1-1 0 0 0,1 1 1 0 0,-1 0-1 0 0,1 0 1 0 0,-1 0-1 0 0,1 0 0 0 0,-1 0 1 0 0,1 0-1 0 0,-1 0 1 0 0,0 1-1 0 0,1-1 1 0 0,-1 0-1 0 0,1 0 0 0 0,-1 0 1 0 0,1 0-1 0 0,-1 0 1 0 0,1 1-1 0 0,-1-1 1 0 0,0 0-1 0 0,1 1 0 0 0,-1-1 1 0 0,0 0-1 0 0,1 0 1 0 0,-1 1-1 0 0,0-1 0 0 0,1 0 1 0 0,-1 1-1 0 0,0-1 1 0 0,0 1-1 0 0,1-1 1 0 0,-1 1-1 0 0,19 27-189 0 0,3 36 58 0 0,-3 2-1 0 0,-2 0 0 0 0,9 83 1 0 0,-20-111 73 0 0,-1 1 1 0 0,-3 0-1 0 0,-1 0 1 0 0,-1 0 0 0 0,-9 54-1 0 0,7-81 35 0 0,-1 0-1 0 0,0 1 1 0 0,-1-1-1 0 0,-1 0 1 0 0,0-1 0 0 0,0 1-1 0 0,-1-1 1 0 0,-14 20-1 0 0,14-24 3 0 0,-1 0-1 0 0,1-1 1 0 0,-1 1 0 0 0,0-1-1 0 0,-1-1 1 0 0,1 1-1 0 0,-1-1 1 0 0,0 0-1 0 0,0-1 1 0 0,-1 0 0 0 0,1-1-1 0 0,-1 1 1 0 0,-14 2-1 0 0,17-4 76 0 0,-1-1 0 0 0,0 0 0 0 0,0 0 0 0 0,0 0 0 0 0,0-1 0 0 0,0 0-1 0 0,0 0 1 0 0,0-1 0 0 0,0 0 0 0 0,0 0 0 0 0,0-1 0 0 0,1 1 0 0 0,-1-1-1 0 0,0-1 1 0 0,1 0 0 0 0,0 0 0 0 0,-1 0 0 0 0,-8-7 0 0 0,9 5 3 0 0,0 0 1 0 0,1 0 0 0 0,0 0-1 0 0,0-1 1 0 0,0 0 0 0 0,1 0-1 0 0,-1-1 1 0 0,2 1 0 0 0,-1-1-1 0 0,1 0 1 0 0,0 1 0 0 0,0-2-1 0 0,1 1 1 0 0,0 0 0 0 0,0 0-1 0 0,1-1 1 0 0,-1-8 0 0 0,1 4-497 0 0,0-1-1 0 0,1 1 1 0 0,1 0 0 0 0,0 0-1 0 0,6-24 1 0 0,-4 25-1065 0 0,0 0 0 0 0,1 1 0 0 0,10-19 0 0 0,-3 10-4668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7.360"/>
    </inkml:context>
    <inkml:brush xml:id="br0">
      <inkml:brushProperty name="width" value="0.05" units="cm"/>
      <inkml:brushProperty name="height" value="0.05" units="cm"/>
      <inkml:brushProperty name="color" value="#E71224"/>
    </inkml:brush>
  </inkml:definitions>
  <inkml:trace contextRef="#ctx0" brushRef="#br0">1 264 7154 0 0,'1'-7'601'0'0,"1"1"0"0"0,-1-1 0 0 0,0 0 1 0 0,-1 0-1 0 0,1-9 0 0 0,-2 12-414 0 0,1 0 0 0 0,0 1 0 0 0,0-1 0 0 0,0 0 0 0 0,1 0-1 0 0,-1 0 1 0 0,1 0 0 0 0,0 1 0 0 0,0-1 0 0 0,0 0-1 0 0,1 1 1 0 0,-1-1 0 0 0,1 1 0 0 0,0-1 0 0 0,0 1-1 0 0,0 0 1 0 0,0 0 0 0 0,1 0 0 0 0,3-4 0 0 0,11-9 516 0 0,24-33 0 0 0,-27 32-589 0 0,0 1 0 0 0,20-18 0 0 0,-33 33-129 0 0,-1 1 0 0 0,1-1 0 0 0,0 0 0 0 0,0 1 0 0 0,0-1 1 0 0,-1 1-1 0 0,1-1 0 0 0,0 1 0 0 0,0 0 0 0 0,0-1 0 0 0,0 1 0 0 0,0 0 0 0 0,0 0 0 0 0,0-1 0 0 0,0 1 0 0 0,0 0 0 0 0,-1 0 0 0 0,1 0 0 0 0,0 0 0 0 0,0 0 0 0 0,0 0 0 0 0,0 0 1 0 0,0 1-1 0 0,0-1 0 0 0,0 0 0 0 0,0 0 0 0 0,0 1 0 0 0,1 0 0 0 0,1 1-22 0 0,-1-1 1 0 0,0 1-1 0 0,0 0 1 0 0,0 0 0 0 0,0 0-1 0 0,0 1 1 0 0,0-1-1 0 0,-1 0 1 0 0,3 6-1 0 0,2 4-63 0 0,0 0 0 0 0,-1 1-1 0 0,3 15 1 0 0,-4-16 46 0 0,-2 1 0 0 0,0-1 1 0 0,0 1-1 0 0,-1-1 0 0 0,-1 1 0 0 0,0-1 0 0 0,-1 1 0 0 0,0 0 0 0 0,-1-1 0 0 0,-6 23 1 0 0,3-20 99 0 0,-1 1 1 0 0,0-2-1 0 0,-2 1 1 0 0,1-1-1 0 0,-2 0 1 0 0,0 0 0 0 0,-21 23-1 0 0,15-14 299 0 0,20-20 107 0 0,13-6-42 0 0,-6-1-317 0 0,0-1 0 0 0,0 0 1 0 0,-1-1-1 0 0,0 0 0 0 0,0-1 0 0 0,0 0 0 0 0,-1-1 1 0 0,0 0-1 0 0,-1 0 0 0 0,1-1 0 0 0,11-16 0 0 0,5-9 173 0 0,-1 0 0 0 0,22-43-1 0 0,2-10-573 0 0,-56 101 93 0 0,1 1-1 0 0,0 0 1 0 0,1 0-1 0 0,1 0 1 0 0,1 0-1 0 0,0 1 1 0 0,-2 30-1 0 0,5-37 234 0 0,0 1 0 0 0,1-1 0 0 0,0 1 0 0 0,0-1 0 0 0,1 1 1 0 0,0-1-1 0 0,1 0 0 0 0,0 0 0 0 0,0 0 0 0 0,1 0 0 0 0,0 0 0 0 0,0-1 0 0 0,1 0 0 0 0,0 0 0 0 0,7 8 0 0 0,7 5-474 0 0,29 27 0 0 0,-43-43 120 0 0,1-1-1 0 0,-1 1 1 0 0,1-1 0 0 0,0 0 0 0 0,0-1 0 0 0,1 1 0 0 0,-1-1-1 0 0,1 0 1 0 0,-1-1 0 0 0,1 0 0 0 0,9 2 0 0 0,-14-4 32 0 0,1 0 1 0 0,-1 0 0 0 0,1 0 0 0 0,0 0-1 0 0,-1 0 1 0 0,1-1 0 0 0,-1 1-1 0 0,1-1 1 0 0,-1 0 0 0 0,1 0 0 0 0,4-2-1 0 0,4-6-3739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19:37.877"/>
    </inkml:context>
    <inkml:brush xml:id="br0">
      <inkml:brushProperty name="width" value="0.05" units="cm"/>
      <inkml:brushProperty name="height" value="0.05" units="cm"/>
      <inkml:brushProperty name="color" value="#E71224"/>
    </inkml:brush>
  </inkml:definitions>
  <inkml:trace contextRef="#ctx0" brushRef="#br0">70 37 9330 0 0,'9'-13'4594'0'0,"-8"12"-4540"0"0,0 0 1 0 0,0 0-1 0 0,0-1 0 0 0,0 1 0 0 0,0 0 1 0 0,0 0-1 0 0,-1-1 0 0 0,1 1 1 0 0,0-1-1 0 0,-1 1 0 0 0,1 0 0 0 0,-1-1 1 0 0,0 1-1 0 0,1-1 0 0 0,-1-1 1 0 0,26 17-741 0 0,15 21 810 0 0,1-2 1 0 0,61 35-1 0 0,-59-49 154 0 0,-37-17-286 0 0,0 0-1 0 0,0 1 0 0 0,0-1 0 0 0,0 1 0 0 0,-1 1 0 0 0,0 0 1 0 0,1 0-1 0 0,-1 0 0 0 0,-1 0 0 0 0,1 1 0 0 0,5 6 0 0 0,-10-10-8 0 0,0 1-1 0 0,-1-1 0 0 0,1 1 0 0 0,-1-1 0 0 0,0 1 0 0 0,1 0 0 0 0,-1-1 0 0 0,0 1 0 0 0,0-1 0 0 0,0 1 0 0 0,0 0 0 0 0,0-1 0 0 0,0 1 0 0 0,-1-1 0 0 0,1 1 1 0 0,-1 0-1 0 0,1-1 0 0 0,-1 1 0 0 0,1-1 0 0 0,-1 1 0 0 0,0-1 0 0 0,1 0 0 0 0,-1 1 0 0 0,0-1 0 0 0,0 0 0 0 0,-2 2 0 0 0,-34 37-139 0 0,23-27 233 0 0,-11 15 227 0 0,-2-2 1 0 0,0-1-1 0 0,-2-1 0 0 0,-56 35 0 0 0,66-48-408 0 0,-10 6-176 0 0,-35 27-1 0 0,55-36-1075 0 0,0 1-1 0 0,0-1 0 0 0,-15 20 1 0 0,10-10-5067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2:06.092"/>
    </inkml:context>
    <inkml:brush xml:id="br0">
      <inkml:brushProperty name="width" value="0.05" units="cm"/>
      <inkml:brushProperty name="height" value="0.05" units="cm"/>
      <inkml:brushProperty name="color" value="#E71224"/>
    </inkml:brush>
  </inkml:definitions>
  <inkml:trace contextRef="#ctx0" brushRef="#br0">2134 569 7674 0 0,'6'-6'378'0'0,"-3"4"-296"0"0,-1 0 1 0 0,1-1 0 0 0,-1 1-1 0 0,0-1 1 0 0,0 0-1 0 0,0 0 1 0 0,2-4 0 0 0,-4-10-190 0 0,-7 4-5 0 0,-8 2 351 0 0,-16 5 74 0 0,-31 10 182 0 0,31-1-139 0 0,-112-4 675 0 0,-147-20 1 0 0,256 17-853 0 0,-288-19 945 0 0,69 6-506 0 0,85 0-281 0 0,79 3-118 0 0,2-4 1 0 0,-143-49 0 0 0,190 58-33 0 0,32 8-191 0 0,0 0 1 0 0,1-1-1 0 0,-1 0 1 0 0,1 0-1 0 0,0-1 1 0 0,-13-6-1 0 0,20 9-5 0 0,-1-1 0 0 0,0 1 0 0 0,1-1 0 0 0,-1 1 0 0 0,1-1 0 0 0,-1 1 0 0 0,1-1 0 0 0,-1 1 0 0 0,1-1 0 0 0,-1 1 0 0 0,1-1 0 0 0,-1 0 0 0 0,1 1 0 0 0,0-1 0 0 0,-1 0 0 0 0,1 1 0 0 0,0-1-1 0 0,0 0 1 0 0,0 1 0 0 0,-1-1 0 0 0,1 0 0 0 0,0 0 0 0 0,0 1 0 0 0,0-1 0 0 0,0 0 0 0 0,0 1 0 0 0,0-1 0 0 0,1-1 0 0 0,-1 0 7 0 0,1 0-1 0 0,0 0 1 0 0,0 0 0 0 0,0 0-1 0 0,1 0 1 0 0,-1 0-1 0 0,0 0 1 0 0,1 0 0 0 0,2-2-1 0 0,38-28 77 0 0,-14 17-22 0 0,2 1-1 0 0,0 1 0 0 0,49-13 1 0 0,-53 18-8 0 0,0 0 0 0 0,0-2 0 0 0,-1-1 1 0 0,-1 0-1 0 0,45-30 0 0 0,-67 39-32 0 0,0 1 1 0 0,0-1-1 0 0,0 1 1 0 0,0-1-1 0 0,0 0 0 0 0,-1 0 1 0 0,1 0-1 0 0,-1 0 1 0 0,1 0-1 0 0,-1 0 1 0 0,0-1-1 0 0,0 1 0 0 0,0 0 1 0 0,0-1-1 0 0,0 1 1 0 0,0-4-1 0 0,-1 6 0 0 0,0-1 0 0 0,0 0 0 0 0,0 1 0 0 0,0-1 0 0 0,0 0-1 0 0,0 1 1 0 0,0-1 0 0 0,0 0 0 0 0,0 1 0 0 0,-1-1 0 0 0,1 1 0 0 0,0-1 0 0 0,-1 1 0 0 0,1-1 0 0 0,0 0 0 0 0,-1 1-1 0 0,1-1 1 0 0,-1 1 0 0 0,1 0 0 0 0,0-1 0 0 0,-1 1 0 0 0,1-1 0 0 0,-2 0 0 0 0,0 1-2 0 0,0-1 0 0 0,1 0 0 0 0,-1 1 0 0 0,0-1 0 0 0,0 1 0 0 0,0-1 0 0 0,0 1 0 0 0,0 0 0 0 0,0 0 0 0 0,0 0 0 0 0,-3 0 0 0 0,-10 2-22 0 0,1 1 0 0 0,-1 0-1 0 0,1 0 1 0 0,-1 1-1 0 0,1 1 1 0 0,1 1 0 0 0,-15 7-1 0 0,-87 57-92 0 0,38-20 108 0 0,-240 130-182 0 0,302-174 171 0 0,11-5 26 0 0,1 1 0 0 0,0-1-1 0 0,0 0 1 0 0,0 1 0 0 0,0-1 0 0 0,0 1-1 0 0,0 0 1 0 0,0 0 0 0 0,0 0-1 0 0,1 0 1 0 0,-1 1 0 0 0,1-1 0 0 0,-3 4-1 0 0,5-5 1 0 0,0-1 0 0 0,1 1 0 0 0,-1-1 0 0 0,0 1 0 0 0,1-1 1 0 0,-1 1-1 0 0,0-1 0 0 0,1 1 0 0 0,-1-1 0 0 0,0 1 0 0 0,1-1 0 0 0,-1 0 0 0 0,1 1 0 0 0,-1-1 0 0 0,1 0 0 0 0,-1 0 0 0 0,1 1 0 0 0,-1-1 0 0 0,1 0 0 0 0,-1 0 0 0 0,1 0 0 0 0,-1 1 0 0 0,1-1 0 0 0,0 0 0 0 0,-1 0 0 0 0,2 0 0 0 0,22 5 199 0 0,-19-4-152 0 0,35 9-39 0 0,-1 1 1 0 0,0 2 0 0 0,0 1-1 0 0,-1 2 1 0 0,51 31 0 0 0,122 87-5937 0 0,-158-101 525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01.960"/>
    </inkml:context>
    <inkml:brush xml:id="br0">
      <inkml:brushProperty name="width" value="0.05" units="cm"/>
      <inkml:brushProperty name="height" value="0.05" units="cm"/>
      <inkml:brushProperty name="color" value="#E71224"/>
    </inkml:brush>
  </inkml:definitions>
  <inkml:trace contextRef="#ctx0" brushRef="#br0">1094 138 5121 0 0,'-1'-2'147'0'0,"-1"1"0"0"0,1-1 0 0 0,-1 0 1 0 0,1 1-1 0 0,-1-1 0 0 0,0 1 0 0 0,1 0 0 0 0,-1-1 0 0 0,0 1 0 0 0,0 0 0 0 0,0 0 0 0 0,0 0 0 0 0,0 1 1 0 0,0-1-1 0 0,-3 0 0 0 0,-41-10-212 0 0,17 5 461 0 0,-4-1-156 0 0,0 1 0 0 0,0 2 0 0 0,0 1 0 0 0,-46 2 0 0 0,-5-1-211 0 0,-15-3 99 0 0,-179-13-66 0 0,203 10 253 0 0,-124-32-1 0 0,195 39-301 0 0,1 0-8 0 0,0 0 1 0 0,1 0-1 0 0,-1 1 1 0 0,0-1-1 0 0,1 1 0 0 0,-1-1 1 0 0,0 1-1 0 0,0 0 0 0 0,0 0 1 0 0,1 0-1 0 0,-5 1 0 0 0,14 4-460 0 0,11 4 65 0 0,60 15-3816 0 0,-58-17-666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02.436"/>
    </inkml:context>
    <inkml:brush xml:id="br0">
      <inkml:brushProperty name="width" value="0.05" units="cm"/>
      <inkml:brushProperty name="height" value="0.05" units="cm"/>
      <inkml:brushProperty name="color" value="#E71224"/>
    </inkml:brush>
  </inkml:definitions>
  <inkml:trace contextRef="#ctx0" brushRef="#br0">544 38 5505 0 0,'19'-1'1241'0'0,"-13"0"-1095"0"0,0 1 1 0 0,0 0-1 0 0,0 0 1 0 0,0 0-1 0 0,0 1 1 0 0,0 0-1 0 0,-1 0 1 0 0,8 2-1 0 0,-40-23 1029 0 0,17 16-1099 0 0,1 1 1 0 0,-1 1-1 0 0,1-1 0 0 0,-1 2 0 0 0,0-1 0 0 0,0 2 0 0 0,-17-1 1 0 0,-74 10-91 0 0,68-5 53 0 0,-1-2 105 0 0,0-2 1 0 0,0-1-1 0 0,-45-7 0 0 0,-8-1 1070 0 0,87 9-1206 0 0,-16-2 167 0 0,1 2-1 0 0,-1 0 1 0 0,-26 3 0 0 0,32 6-1252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02.879"/>
    </inkml:context>
    <inkml:brush xml:id="br0">
      <inkml:brushProperty name="width" value="0.05" units="cm"/>
      <inkml:brushProperty name="height" value="0.05" units="cm"/>
      <inkml:brushProperty name="color" value="#E71224"/>
    </inkml:brush>
  </inkml:definitions>
  <inkml:trace contextRef="#ctx0" brushRef="#br0">0 48 1920 0 0,'2'-8'1889'0'0,"-1"0"-1497"0"0,2-3-400 0 0,-3 4-64 0 0,0 2-408 0 0,-2 1-1673 0 0,1-1 673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03.286"/>
    </inkml:context>
    <inkml:brush xml:id="br0">
      <inkml:brushProperty name="width" value="0.05" units="cm"/>
      <inkml:brushProperty name="height" value="0.05" units="cm"/>
      <inkml:brushProperty name="color" value="#E71224"/>
    </inkml:brush>
  </inkml:definitions>
  <inkml:trace contextRef="#ctx0" brushRef="#br0">1181 7 5521 0 0,'7'-4'1563'0'0,"-7"1"-452"0"0,-17 5-280 0 0,-12 6-438 0 0,-48 19 0 0 0,57-18-374 0 0,-1-1 1 0 0,0-1-1 0 0,-1-1 0 0 0,-39 6 1 0 0,-259-6 199 0 0,199-8-22 0 0,-120 13 0 0 0,216-7-107 0 0,-45 15 0 0 0,48-13-100 0 0,0 0 0 0 0,-34 4 0 0 0,24-18-538 0 0,22-1-330 0 0,10 9 843 0 0,0 0 0 0 0,0-1-1 0 0,0 1 1 0 0,0 0 0 0 0,0 0 0 0 0,0-1 0 0 0,0 1 0 0 0,0 0 0 0 0,0-1 0 0 0,1 1 0 0 0,-1 0 0 0 0,0-1-1 0 0,0 1 1 0 0,0 0 0 0 0,0 0 0 0 0,1-1 0 0 0,-1 1 0 0 0,0 0 0 0 0,0 0 0 0 0,0-1 0 0 0,1 1 0 0 0,-1 0-1 0 0,0 0 1 0 0,0 0 0 0 0,1 0 0 0 0,-1-1 0 0 0,0 1 0 0 0,1 0 0 0 0,-1 0 0 0 0,0 0 0 0 0,1 0 0 0 0,-1 0-1 0 0,0 0 1 0 0,0 0 0 0 0,1 0 0 0 0,0 0 0 0 0,16-2-1669 0 0,-8 4-2963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03.708"/>
    </inkml:context>
    <inkml:brush xml:id="br0">
      <inkml:brushProperty name="width" value="0.05" units="cm"/>
      <inkml:brushProperty name="height" value="0.05" units="cm"/>
      <inkml:brushProperty name="color" value="#E71224"/>
    </inkml:brush>
  </inkml:definitions>
  <inkml:trace contextRef="#ctx0" brushRef="#br0">523 39 6977 0 0,'0'-1'34'0'0,"1"0"-1"0"0,-1 0 1 0 0,1 0-1 0 0,-1 0 1 0 0,1 0-1 0 0,-1 0 1 0 0,0 0-1 0 0,1 0 1 0 0,-1 0-1 0 0,0 0 0 0 0,0 0 1 0 0,0 0-1 0 0,0 0 1 0 0,0 0-1 0 0,0 0 1 0 0,0 0-1 0 0,0 0 1 0 0,0 0-1 0 0,-1 0 1 0 0,1 0-1 0 0,0 0 0 0 0,-1 0 1 0 0,1 0-1 0 0,0 0 1 0 0,-1 0-1 0 0,1 0 1 0 0,-1 0-1 0 0,0 0 1 0 0,1 0-1 0 0,-1 1 0 0 0,0-1 1 0 0,0 0-1 0 0,1 0 1 0 0,-1 1-1 0 0,0-1 1 0 0,0 0-1 0 0,0 1 1 0 0,0-1-1 0 0,0 1 1 0 0,0-1-1 0 0,0 1 0 0 0,0 0 1 0 0,0-1-1 0 0,0 1 1 0 0,0 0-1 0 0,0 0 1 0 0,0 0-1 0 0,0 0 1 0 0,0-1-1 0 0,0 2 0 0 0,0-1 1 0 0,-2 0-1 0 0,-3 0-2 0 0,-1 1 0 0 0,1 0-1 0 0,0 0 1 0 0,-1 1-1 0 0,1 0 1 0 0,0 0 0 0 0,-8 4-1 0 0,5-2 39 0 0,-1 0 0 0 0,1-1 0 0 0,0 0 0 0 0,-1 0 0 0 0,0-1 0 0 0,0 0 0 0 0,0-1 0 0 0,0 0 0 0 0,0-1 0 0 0,-10 0 0 0 0,-9-3 299 0 0,0-1 0 0 0,-30-9 0 0 0,38 7-505 0 0,0 2 1 0 0,0 0-1 0 0,0 1 0 0 0,-1 2 1 0 0,-31 0-1 0 0,17 12-3026 0 0,26-6-1968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49.674"/>
    </inkml:context>
    <inkml:brush xml:id="br0">
      <inkml:brushProperty name="width" value="0.05" units="cm"/>
      <inkml:brushProperty name="height" value="0.05" units="cm"/>
      <inkml:brushProperty name="color" value="#E71224"/>
    </inkml:brush>
  </inkml:definitions>
  <inkml:trace contextRef="#ctx0" brushRef="#br0">0 42 7978 0 0,'4'-4'252'0'0,"1"0"1"0"0,-1 0-1 0 0,1 0 1 0 0,-1 1 0 0 0,1-1-1 0 0,0 1 1 0 0,0 0-1 0 0,0 1 1 0 0,1-1-1 0 0,-1 1 1 0 0,1 0 0 0 0,6-1-1 0 0,-12 5 213 0 0,0 0 0 0 0,0 1-1 0 0,0-1 1 0 0,-1 0 0 0 0,1 0-1 0 0,0 0 1 0 0,-1 0 0 0 0,0 0 0 0 0,1 1-1 0 0,-1-1 1 0 0,0 0 0 0 0,-2 3 0 0 0,-1 5-99 0 0,-1 20-320 0 0,1 0-1 0 0,1 0 1 0 0,2 0-1 0 0,5 55 1 0 0,8 0-4489 0 0,-12-84 4211 0 0,0 0 0 0 0,0-1 0 0 0,0 1 0 0 0,0 0 0 0 0,0 0 0 0 0,0-1 1 0 0,1 1-1 0 0,-1 0 0 0 0,0 0 0 0 0,1-1 0 0 0,-1 1 0 0 0,0 0 1 0 0,1-1-1 0 0,-1 1 0 0 0,1 0 0 0 0,-1-1 0 0 0,1 1 0 0 0,-1-1 1 0 0,1 1-1 0 0,-1-1 0 0 0,1 1 0 0 0,0-1 0 0 0,-1 1 0 0 0,1-1 1 0 0,0 1-1 0 0,-1-1 0 0 0,1 0 0 0 0,0 0 0 0 0,0 1 0 0 0,-1-1 0 0 0,3 0 1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37.359"/>
    </inkml:context>
    <inkml:brush xml:id="br0">
      <inkml:brushProperty name="width" value="0.05" units="cm"/>
      <inkml:brushProperty name="height" value="0.05" units="cm"/>
      <inkml:brushProperty name="color" value="#E71224"/>
    </inkml:brush>
  </inkml:definitions>
  <inkml:trace contextRef="#ctx0" brushRef="#br0">0 205 4921 0 0,'7'-5'448'0'0,"-1"0"0"0"0,1 0 0 0 0,0 1 0 0 0,0 0 0 0 0,0 0 0 0 0,0 1 0 0 0,14-5 0 0 0,-3 2-359 0 0,1 1 0 0 0,22-3-1 0 0,19 2 52 0 0,0 3 0 0 0,0 3-1 0 0,0 2 1 0 0,97 16 0 0 0,-97-13 277 0 0,1-2 0 0 0,105-10 0 0 0,-94 2-76 0 0,96 6-1 0 0,370 8-37 0 0,-486-9-142 0 0,74 10-1 0 0,-91-5-122 0 0,0-2 0 0 0,1-1 0 0 0,0-1 0 0 0,-1-3-1 0 0,38-5 1 0 0,-55 2-3 0 0,-1 0 0 0 0,23-11 0 0 0,-26 10-27 0 0,-1 1 0 0 0,1 0 0 0 0,0 1 0 0 0,19-3-1 0 0,-23 6-17 0 0,-1 1-1 0 0,0 1 0 0 0,0 0 0 0 0,0 0 1 0 0,15 4-1 0 0,33 3-6 0 0,-107-29-1082 0 0,-165-56 408 0 0,185 69 351 0 0,18 5 396 0 0,1 1 0 0 0,-1-2 0 0 0,1 0 0 0 0,0 0 0 0 0,-19-11 0 0 0,31 15-1 0 0,-1 0-1 0 0,1 0 1 0 0,0 0-1 0 0,-1 0 1 0 0,1-1-1 0 0,0 1 1 0 0,-1 0-1 0 0,1 1 0 0 0,0-1 1 0 0,-1 0-1 0 0,1 0 1 0 0,0 0-1 0 0,-1 0 1 0 0,1 0-1 0 0,0 1 1 0 0,-1-1-1 0 0,1 0 1 0 0,0 1-1 0 0,-1-1 1 0 0,1 0-1 0 0,-1 1 1 0 0,1-1-1 0 0,-1 1 0 0 0,1-1 1 0 0,-1 1-1 0 0,1-1 1 0 0,-1 1-1 0 0,0-1 1 0 0,1 1-1 0 0,-1-1 1 0 0,1 1-1 0 0,-1-1 1 0 0,0 1-1 0 0,0 0 1 0 0,1-1-1 0 0,-1 1 1 0 0,0 0-1 0 0,1 0-48 0 0,-1 1-1 0 0,1-1 1 0 0,0-1-1 0 0,-1 1 1 0 0,1 0 0 0 0,0 0-1 0 0,0 0 1 0 0,0 0 0 0 0,0 0-1 0 0,0-1 1 0 0,0 1-1 0 0,0 0 1 0 0,0-1 0 0 0,0 1-1 0 0,0-1 1 0 0,0 1-1 0 0,1-1 1 0 0,-1 0 0 0 0,0 1-1 0 0,0-1 1 0 0,0 0 0 0 0,1 0-1 0 0,1 0 1 0 0,40 1 225 0 0,-24-1-40 0 0,1 2-159 0 0,0 1-1 0 0,-1 1 0 0 0,1 0 0 0 0,-1 1 0 0 0,1 2 0 0 0,-1 0 0 0 0,-1 0 0 0 0,0 2 1 0 0,0 0-1 0 0,0 1 0 0 0,26 22 0 0 0,-27-20-15 0 0,0-1 1 0 0,1 0 0 0 0,0-1-1 0 0,30 11 1 0 0,-44-19-18 0 0,0-1 1 0 0,1 1 0 0 0,-1 1 0 0 0,0-1 0 0 0,0 0 0 0 0,0 1 0 0 0,-1 0 0 0 0,1 0 0 0 0,0 0 0 0 0,-1 0 0 0 0,0 1 0 0 0,5 6-1 0 0,-7-8-3 0 0,0 0 0 0 0,0 0 0 0 0,0 0 0 0 0,-1 0-1 0 0,1 0 1 0 0,-1 0 0 0 0,1 0 0 0 0,-1 0 0 0 0,0 0-1 0 0,0 0 1 0 0,0 0 0 0 0,0 0 0 0 0,0 0 0 0 0,0 0-1 0 0,-1 0 1 0 0,1 0 0 0 0,0 0 0 0 0,-1 0-1 0 0,0 0 1 0 0,0-1 0 0 0,1 1 0 0 0,-1 0 0 0 0,0 0-1 0 0,0 0 1 0 0,-1-1 0 0 0,1 1 0 0 0,0-1 0 0 0,0 1-1 0 0,-1-1 1 0 0,1 1 0 0 0,-1-1 0 0 0,-2 2 0 0 0,0 0 5 0 0,0 0 1 0 0,0 0-1 0 0,-1-1 1 0 0,1 0 0 0 0,-1 0-1 0 0,1 0 1 0 0,-1 0-1 0 0,0-1 1 0 0,1 0 0 0 0,-8 1-1 0 0,-57 4 63 0 0,25-3-83 0 0,32-2 10 0 0,0 1-1 0 0,-1 0 0 0 0,1 1 1 0 0,0 0-1 0 0,0 1 0 0 0,-19 9 1 0 0,27-11-27 0 0,-1 1 1 0 0,1 0 0 0 0,0 1 0 0 0,0-1 0 0 0,0 1 0 0 0,0-1 0 0 0,1 1 0 0 0,-1 0 0 0 0,1 1-1 0 0,0-1 1 0 0,0 0 0 0 0,1 1 0 0 0,-1 0 0 0 0,1 0 0 0 0,0-1 0 0 0,1 1 0 0 0,-1 0 0 0 0,-1 9-1 0 0,0 9-970 0 0,1-1-1 0 0,1 1 1 0 0,1 0-1 0 0,1 0 1 0 0,1-1-1 0 0,6 27 1 0 0,-4-19-4150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40.055"/>
    </inkml:context>
    <inkml:brush xml:id="br0">
      <inkml:brushProperty name="width" value="0.05" units="cm"/>
      <inkml:brushProperty name="height" value="0.05" units="cm"/>
      <inkml:brushProperty name="color" value="#E71224"/>
    </inkml:brush>
  </inkml:definitions>
  <inkml:trace contextRef="#ctx0" brushRef="#br0">613 20 3881 0 0,'3'-2'3147'0'0,"-12"-1"-2959"0"0,1 0 342 0 0,-1 0 0 0 0,0 0 0 0 0,0 1 0 0 0,-15-1 0 0 0,24 3-513 0 0,0 0 0 0 0,-1 1 0 0 0,1-1 0 0 0,0 0-1 0 0,-1 1 1 0 0,1-1 0 0 0,0 0 0 0 0,0 1 0 0 0,-1-1 0 0 0,1 1 0 0 0,0-1 0 0 0,0 0-1 0 0,0 1 1 0 0,0-1 0 0 0,-1 1 0 0 0,1-1 0 0 0,0 1 0 0 0,0-1 0 0 0,0 0 0 0 0,0 1-1 0 0,0-1 1 0 0,0 1 0 0 0,0-1 0 0 0,0 1 0 0 0,1-1 0 0 0,-1 1 0 0 0,0-1-1 0 0,0 0 1 0 0,0 1 0 0 0,0-1 0 0 0,0 1 0 0 0,1 0 0 0 0,6 22 29 0 0,-5-15 22 0 0,0 1-63 0 0,-1 0 0 0 0,-1 0 0 0 0,1 0 0 0 0,-1 1 0 0 0,-1-1 0 0 0,0 0 0 0 0,0 0-1 0 0,-1 0 1 0 0,-3 12 0 0 0,-6 11-20 0 0,-18 39 0 0 0,-2 5-12 0 0,-18 122-54 0 0,35-130 55 0 0,-34 92 281 0 0,4-15-266 0 0,39-121-11 0 0,0 0 1 0 0,2 0-1 0 0,1 0 1 0 0,0 31-1 0 0,3-36-47 0 0,-1 153 377 0 0,-2-151-236 0 0,-1 0-1 0 0,-1 0 1 0 0,0-1 0 0 0,-2 0-1 0 0,0 0 1 0 0,-12 24-1 0 0,13-32-98 0 0,1 0-1 0 0,0 0 1 0 0,0 0-1 0 0,1 0 0 0 0,1 1 1 0 0,-2 21-1 0 0,6 76 333 0 0,1-84-178 0 0,-2 0 0 0 0,-1-1-1 0 0,-2 1 1 0 0,-6 40 0 0 0,0-37-113 0 0,-2-1 1 0 0,-1-1 0 0 0,-19 37-1 0 0,9-22-21 0 0,14-24-1 0 0,1 1 1 0 0,0 0 0 0 0,2-1 0 0 0,0 2 0 0 0,1-1 0 0 0,-1 24 0 0 0,-6 35 229 0 0,8-70-169 0 0,0 0 1 0 0,-1 0 0 0 0,0 0 0 0 0,-1-1 0 0 0,1 1-1 0 0,-1-1 1 0 0,-9 11 0 0 0,8-11-50 0 0,1 0 0 0 0,-1 0 0 0 0,1 0-1 0 0,1 1 1 0 0,-1-1 0 0 0,1 1 0 0 0,-3 12 0 0 0,4-4 26 0 0,1-1 0 0 0,0 0-1 0 0,1 1 1 0 0,1-1 0 0 0,4 24 0 0 0,0 8 44 0 0,-5-40-54 0 0,0-1 0 0 0,-1 0 0 0 0,0 1 0 0 0,0-1-1 0 0,0 0 1 0 0,-1 0 0 0 0,0 1 0 0 0,0-1-1 0 0,-1-1 1 0 0,0 1 0 0 0,-5 9 0 0 0,4-9-24 0 0,1 0 0 0 0,0 0 1 0 0,0 1-1 0 0,1 0 1 0 0,-1-1-1 0 0,1 1 1 0 0,1 0-1 0 0,-1 0 0 0 0,0 12 1 0 0,7 34-1685 0 0,4-18-2419 0 0,-5-25-520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45.706"/>
    </inkml:context>
    <inkml:brush xml:id="br0">
      <inkml:brushProperty name="width" value="0.05" units="cm"/>
      <inkml:brushProperty name="height" value="0.05" units="cm"/>
      <inkml:brushProperty name="color" value="#E71224"/>
    </inkml:brush>
  </inkml:definitions>
  <inkml:trace contextRef="#ctx0" brushRef="#br0">40 37 8 0 0,'-9'-4'897'0'0,"-22"-10"4791"0"0,31 14-5659 0 0,1 0 0 0 0,-1 0 0 0 0,1 0 0 0 0,-1 0 1 0 0,0 0-1 0 0,1 0 0 0 0,-1 0 0 0 0,1 0 0 0 0,-1 0 0 0 0,0-1 0 0 0,1 1 0 0 0,-1 0 0 0 0,0 0 0 0 0,1 0 0 0 0,-1-1 0 0 0,0 1 0 0 0,0 0 0 0 0,1 0 0 0 0,-1-1 0 0 0,0 1 0 0 0,0 0 0 0 0,1-1 0 0 0,-1 1 0 0 0,0 0 0 0 0,0-1 0 0 0,0 1 0 0 0,1 0 0 0 0,-1-1 0 0 0,0 1 0 0 0,0-1 0 0 0,0 1 0 0 0,0 0 0 0 0,0-1 0 0 0,0 1 0 0 0,0-1 0 0 0,0 1 0 0 0,0 0 0 0 0,0-1 0 0 0,0 1 0 0 0,0-1 0 0 0,0 1 0 0 0,0 0 0 0 0,0-1 0 0 0,-1 1 0 0 0,1 0 0 0 0,0-1 0 0 0,0 1 0 0 0,0 0 0 0 0,0-1 0 0 0,-1 1 0 0 0,1 0 1 0 0,0-1-1 0 0,0 1 0 0 0,-1 0 0 0 0,1 0 0 0 0,0-1 0 0 0,-1 1 0 0 0,1 0 0 0 0,0 0 0 0 0,-1-1 0 0 0,1 1 0 0 0,0 0 0 0 0,-1 0 0 0 0,1 0 0 0 0,-1 0 0 0 0,1 0 0 0 0,11-1 91 0 0,0 0 0 0 0,0 1 0 0 0,0 1 0 0 0,-1 0 0 0 0,1 0 0 0 0,0 1 0 0 0,0 0 0 0 0,13 6 0 0 0,-10-4-97 0 0,1 0 0 0 0,-1-2 0 0 0,28 3 0 0 0,53-9 530 0 0,-58 2-490 0 0,0 0 0 0 0,52 6 0 0 0,138 34 245 0 0,-132-20-184 0 0,0-3 0 0 0,118 1 0 0 0,-100-10 118 0 0,-1 5 1 0 0,158 36-1 0 0,-86-13-89 0 0,-126-28-115 0 0,1-2-1 0 0,111-9 1 0 0,-73 1 46 0 0,653-5 66 0 0,-665 13-69 0 0,-1 4 0 0 0,105 24 0 0 0,-55-8-78 0 0,-71-17-14 0 0,-1-4 1 0 0,103-5-1 0 0,-87-2 46 0 0,79 8 0 0 0,167 11-1037 0 0,-284-14 1137 0 0,0 2 0 0 0,0 2-1 0 0,68 16 1 0 0,-98-19-239 0 0,-8-4-4 0 0,-15-9-128 0 0,-25-11-342 0 0,-1 2 65 0 0,-11-5 185 0 0,-63-24 1 0 0,97 44 452 0 0,0 0 1 0 0,0 1-1 0 0,0 0 1 0 0,-1 2-1 0 0,0 0 1 0 0,1 0 0 0 0,-1 2-1 0 0,-25 2 1 0 0,20 2 308 0 0,39-5 825 0 0,-10 1-1173 0 0,-1-1-1 0 0,1 1 1 0 0,-1 0-1 0 0,1 0 0 0 0,-1 1 1 0 0,1 0-1 0 0,-1 0 0 0 0,1 1 1 0 0,-1-1-1 0 0,0 1 0 0 0,8 4 1 0 0,8 5-107 0 0,36 24 0 0 0,-43-24 8 0 0,1-1-1 0 0,0-1 1 0 0,31 12 0 0 0,3-8 43 0 0,8 2 105 0 0,-57-15-137 0 0,-1 0 0 0 0,1 0 0 0 0,-1 0-1 0 0,0 1 1 0 0,1-1 0 0 0,-1 0-1 0 0,1 0 1 0 0,-1 1 0 0 0,0-1 0 0 0,1 0-1 0 0,-1 0 1 0 0,0 1 0 0 0,1-1 0 0 0,-1 0-1 0 0,0 1 1 0 0,0-1 0 0 0,1 1-1 0 0,-1-1 1 0 0,0 0 0 0 0,0 1 0 0 0,0-1-1 0 0,0 1 1 0 0,1-1 0 0 0,-1 0 0 0 0,0 1-1 0 0,0-1 1 0 0,0 1 0 0 0,0-1 0 0 0,0 1-1 0 0,0-1 1 0 0,0 1 0 0 0,0-1-1 0 0,0 0 1 0 0,0 1 0 0 0,0-1 0 0 0,-1 1-1 0 0,1-1 1 0 0,0 1 0 0 0,0-1 0 0 0,-1 1-1 0 0,-16 21-100 0 0,-31 14 43 0 0,24-25 63 0 0,1-1-1 0 0,-2-1 1 0 0,1-1-1 0 0,-28 5 1 0 0,49-12-1 0 0,-1 0-42 0 0,-1 0 0 0 0,1 0 0 0 0,0 1 1 0 0,0 0-1 0 0,0-1 0 0 0,0 1 0 0 0,0 1 0 0 0,0-1 0 0 0,1 0 0 0 0,-1 1 1 0 0,1 0-1 0 0,0 0 0 0 0,-1 0 0 0 0,2 0 0 0 0,-1 1 0 0 0,0-1 0 0 0,0 1 1 0 0,1-1-1 0 0,0 1 0 0 0,0 0 0 0 0,-3 8 0 0 0,4-8-372 0 0,0 0 0 0 0,0 0 0 0 0,1 0 0 0 0,-1 1-1 0 0,1-1 1 0 0,0 0 0 0 0,0 0 0 0 0,1 0 0 0 0,-1 1 0 0 0,1-1 0 0 0,0 0 0 0 0,0 0-1 0 0,1 0 1 0 0,3 8 0 0 0,-1-4-4616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47.605"/>
    </inkml:context>
    <inkml:brush xml:id="br0">
      <inkml:brushProperty name="width" value="0.05" units="cm"/>
      <inkml:brushProperty name="height" value="0.05" units="cm"/>
      <inkml:brushProperty name="color" value="#E71224"/>
    </inkml:brush>
  </inkml:definitions>
  <inkml:trace contextRef="#ctx0" brushRef="#br0">1163 2863 6505 0 0,'-33'-50'4125'0'0,"24"38"-3647"0"0,-23-29 724 0 0,19 27-1121 0 0,1-1-1 0 0,1-1 1 0 0,0 0 0 0 0,1 0 0 0 0,1-1 0 0 0,-8-20 0 0 0,-90-283 826 0 0,65 139 461 0 0,-2-5-21 0 0,16 107-1069 0 0,-62-121 0 0 0,-7 22-199 0 0,-80-159 72 0 0,67 44 346 0 0,71 182-429 0 0,-16-89 3 0 0,45 151-47 0 0,-3 0 0 0 0,-1 2 1 0 0,-2-1-1 0 0,-31-61 0 0 0,-57-48-66 0 0,102 152 54 0 0,0 0 0 0 0,0 0 1 0 0,1 0-1 0 0,-1 0 0 0 0,1 0 1 0 0,0 0-1 0 0,0-1 1 0 0,1 1-1 0 0,0-10 0 0 0,0 14-8 0 0,0 0-1 0 0,0 0 0 0 0,0-1 1 0 0,0 1-1 0 0,1 0 0 0 0,-1 0 0 0 0,0 0 1 0 0,1 0-1 0 0,-1 0 0 0 0,1 0 0 0 0,-1 0 1 0 0,1 0-1 0 0,-1 0 0 0 0,1 0 1 0 0,0 0-1 0 0,0 0 0 0 0,-1 0 0 0 0,1 0 1 0 0,1-1-1 0 0,0 2-13 0 0,-1-1 0 0 0,0 1-1 0 0,0 0 1 0 0,1 0 0 0 0,-1-1 0 0 0,0 1 0 0 0,1 0 0 0 0,-1 0-1 0 0,0 0 1 0 0,1 1 0 0 0,-1-1 0 0 0,0 0 0 0 0,1 0-1 0 0,-1 1 1 0 0,0-1 0 0 0,0 1 0 0 0,1-1 0 0 0,-1 1-1 0 0,0-1 1 0 0,0 1 0 0 0,2 1 0 0 0,0 0-14 0 0,-1 0 1 0 0,1 0-1 0 0,-1 0 0 0 0,1 0 1 0 0,-1 1-1 0 0,0-1 0 0 0,0 0 1 0 0,0 1-1 0 0,-1 0 0 0 0,1-1 1 0 0,-1 1-1 0 0,1 0 0 0 0,-1 0 1 0 0,1 3-1 0 0,12 50-63 0 0,-6-17-55 0 0,1-19 120 0 0,0-1 0 0 0,2 0 0 0 0,0 0 0 0 0,1-2 0 0 0,0 1 0 0 0,2-1 0 0 0,18 17 0 0 0,-12-11 46 0 0,0 1 1 0 0,26 42-1 0 0,-46-66-13 0 0,0 1 0 0 0,0-1 1 0 0,0 0-1 0 0,1 1 0 0 0,-1-1 0 0 0,0 1 0 0 0,0-1 0 0 0,1 1 1 0 0,-1-1-1 0 0,0 0 0 0 0,0 1 0 0 0,1-1 0 0 0,-1 1 0 0 0,0-1 1 0 0,1 0-1 0 0,-1 0 0 0 0,1 1 0 0 0,-1-1 0 0 0,0 0 1 0 0,1 1-1 0 0,-1-1 0 0 0,1 0 0 0 0,-1 0 0 0 0,1 0 0 0 0,-1 0 1 0 0,0 1-1 0 0,1-1 0 0 0,0 0 0 0 0,4-13 183 0 0,-3-40-42 0 0,-2 33-112 0 0,1 13-40 0 0,-1-1 1 0 0,-1 0 0 0 0,1 0-1 0 0,-2 0 1 0 0,1 1 0 0 0,-1-1 0 0 0,0 0-1 0 0,0 1 1 0 0,-1 0 0 0 0,0-1 0 0 0,0 1-1 0 0,-1 0 1 0 0,-5-7 0 0 0,-8-10 3 0 0,-1 0 1 0 0,-27-25-1 0 0,-1-3 95 0 0,46 51-97 0 0,0 1-1 0 0,0 0 0 0 0,0-1 1 0 0,-1 1-1 0 0,1 0 1 0 0,0-1-1 0 0,0 1 0 0 0,0 0 1 0 0,-1 0-1 0 0,1-1 1 0 0,0 1-1 0 0,0 0 0 0 0,0 0 1 0 0,-1 0-1 0 0,1-1 1 0 0,0 1-1 0 0,0 0 0 0 0,-1 0 1 0 0,1 0-1 0 0,0 0 1 0 0,-1-1-1 0 0,1 1 0 0 0,0 0 1 0 0,-1 0-1 0 0,1 0 1 0 0,0 0-1 0 0,0 0 0 0 0,-1 0 1 0 0,1 0-1 0 0,0 0 1 0 0,-1 0-1 0 0,1 0 0 0 0,0 0 1 0 0,-1 0-1 0 0,-7 16-54 0 0,7-14 49 0 0,-6 20-23 0 0,0 0-1 0 0,2 0 1 0 0,0 1-1 0 0,1 0 1 0 0,2-1-1 0 0,0 1 1 0 0,2 1-1 0 0,0-1 1 0 0,1 0-1 0 0,2 0 1 0 0,0-1-1 0 0,9 29 1 0 0,-5-4 65 0 0,-1-1 1 0 0,-1 74 0 0 0,-1-11-1874 0 0,-1-79-1472 0 0,9 47 0 0 0,-3-44-2751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50.805"/>
    </inkml:context>
    <inkml:brush xml:id="br0">
      <inkml:brushProperty name="width" value="0.05" units="cm"/>
      <inkml:brushProperty name="height" value="0.05" units="cm"/>
      <inkml:brushProperty name="color" value="#E71224"/>
    </inkml:brush>
  </inkml:definitions>
  <inkml:trace contextRef="#ctx0" brushRef="#br0">0 47 10530 0 0,'1'-2'254'0'0,"0"1"0"0"0,0 0-1 0 0,-1-1 1 0 0,1 1 0 0 0,0 0-1 0 0,0 0 1 0 0,0 0 0 0 0,1-1-1 0 0,-1 1 1 0 0,0 0 0 0 0,0 1 0 0 0,0-1-1 0 0,1 0 1 0 0,-1 0 0 0 0,1 0-1 0 0,-1 1 1 0 0,0-1 0 0 0,3 0-1 0 0,-2 1-263 0 0,-1 0-1 0 0,1 1 1 0 0,0-1-1 0 0,0 1 1 0 0,-1-1-1 0 0,1 1 1 0 0,0-1-1 0 0,0 1 1 0 0,-1 0-1 0 0,1 0 1 0 0,2 1-1 0 0,13 7 85 0 0,-14-7-138 0 0,1-1 0 0 0,-1 0 0 0 0,1 0 0 0 0,0 0 0 0 0,-1-1 0 0 0,1 1 0 0 0,0-1 0 0 0,-1 0 0 0 0,1 0 0 0 0,0 0 0 0 0,-1 0 0 0 0,1-1 1 0 0,0 1-1 0 0,6-3 0 0 0,1-2-1225 0 0,0 1 1 0 0,-1-1-1 0 0,14-10 1 0 0,-7 6-662 0 0,-4 1-2236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51.213"/>
    </inkml:context>
    <inkml:brush xml:id="br0">
      <inkml:brushProperty name="width" value="0.05" units="cm"/>
      <inkml:brushProperty name="height" value="0.05" units="cm"/>
      <inkml:brushProperty name="color" value="#E71224"/>
    </inkml:brush>
  </inkml:definitions>
  <inkml:trace contextRef="#ctx0" brushRef="#br0">0 61 10946 0 0,'47'-4'3895'0'0,"21"13"-3162"0"0,-60-9-819 0 0,0-1-1 0 0,0 1 1 0 0,-1-1 0 0 0,1-1 0 0 0,-1 1-1 0 0,1-1 1 0 0,-1-1 0 0 0,0 1 0 0 0,0-1-1 0 0,0 0 1 0 0,12-8 0 0 0,11-4-2625 0 0,9-1-1734 0 0,-23 11-946 0 0</inkml:trace>
  <inkml:trace contextRef="#ctx0" brushRef="#br0" timeOffset="1">853 43 9978 0 0,'55'-11'4862'0'0,"30"6"-2553"0"0,-84 5-2399 0 0,0 0 0 0 0,0 0 1 0 0,0 0-1 0 0,0 1 0 0 0,0-1 0 0 0,0 0 0 0 0,0 1 0 0 0,0-1 1 0 0,0 1-1 0 0,0-1 0 0 0,0 1 0 0 0,0 0 0 0 0,0-1 1 0 0,0 1-1 0 0,0 0 0 0 0,-1 0 0 0 0,1-1 0 0 0,0 1 0 0 0,0 0 1 0 0,-1 0-1 0 0,2 2 0 0 0,7 7-5249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1:04.146"/>
    </inkml:context>
    <inkml:brush xml:id="br0">
      <inkml:brushProperty name="width" value="0.05" units="cm"/>
      <inkml:brushProperty name="height" value="0.05" units="cm"/>
      <inkml:brushProperty name="color" value="#E71224"/>
    </inkml:brush>
  </inkml:definitions>
  <inkml:trace contextRef="#ctx0" brushRef="#br0">41 352 8954 0 0,'-1'-3'140'0'0,"0"0"0"0"0,0 0 0 0 0,-1 0 0 0 0,1 0 0 0 0,-1 0 0 0 0,1 0 0 0 0,-1 0 0 0 0,0 0 0 0 0,0 1 0 0 0,0-1 0 0 0,0 1 0 0 0,-1-1 0 0 0,1 1 0 0 0,-1 0 0 0 0,1 0 0 0 0,-4-2 0 0 0,4 2-94 0 0,2 2-41 0 0,0 0 0 0 0,-1 0 1 0 0,1 0-1 0 0,0 0 1 0 0,0-1-1 0 0,0 1 0 0 0,-1 0 1 0 0,1 0-1 0 0,0-1 0 0 0,0 1 1 0 0,0 0-1 0 0,0 0 0 0 0,-1 0 1 0 0,1-1-1 0 0,0 1 1 0 0,0 0-1 0 0,0-1 0 0 0,0 1 1 0 0,0 0-1 0 0,0 0 0 0 0,0-1 1 0 0,0 1-1 0 0,0 0 0 0 0,0 0 1 0 0,0-1-1 0 0,0 1 0 0 0,0 0 1 0 0,0-1-1 0 0,0 1 1 0 0,0 0-1 0 0,0 0 0 0 0,0-1 1 0 0,0 1-1 0 0,0 0 0 0 0,1 0 1 0 0,-1-1-1 0 0,0 1 0 0 0,0 0 1 0 0,0 0-1 0 0,0-1 1 0 0,1 1-1 0 0,-1 0 0 0 0,16-10 317 0 0,18-1 113 0 0,16 2-72 0 0,0 1 0 0 0,83-1 1 0 0,102 16 301 0 0,473 39-217 0 0,-589-33-225 0 0,-73-6-68 0 0,1-2 0 0 0,-1-2 0 0 0,1-3 0 0 0,77-8 1 0 0,-124 8-156 0 0,8-1-16 0 0,1-1 1 0 0,-1 0-1 0 0,0 0 1 0 0,13-6 0 0 0,-20 8 11 0 0,0-1 1 0 0,0 1 0 0 0,-1 0 0 0 0,1-1 0 0 0,0 1 0 0 0,0-1-1 0 0,0 1 1 0 0,0-1 0 0 0,0 0 0 0 0,-1 1 0 0 0,1-1-1 0 0,0 0 1 0 0,-1 0 0 0 0,1 1 0 0 0,0-1 0 0 0,-1 0 0 0 0,1 0-1 0 0,-1 0 1 0 0,1 0 0 0 0,-1 0 0 0 0,0 0 0 0 0,1 0-1 0 0,-1 0 1 0 0,0 0 0 0 0,0 0 0 0 0,0 0 0 0 0,1 0 0 0 0,-1 0-1 0 0,0 0 1 0 0,0 0 0 0 0,0 0 0 0 0,-1 0 0 0 0,1 0 0 0 0,0 0-1 0 0,0 0 1 0 0,-1 0 0 0 0,1 0 0 0 0,0 0 0 0 0,-1 0-1 0 0,1 0 1 0 0,-1 1 0 0 0,1-1 0 0 0,-1 0 0 0 0,1 0 0 0 0,-1 0-1 0 0,0 0 1 0 0,1 1 0 0 0,-1-1 0 0 0,-1-1 0 0 0,-16-15-199 0 0,0 1 1 0 0,-1 0 0 0 0,-27-16 0 0 0,-24-21 299 0 0,56 41 38 0 0,-1-1 1 0 0,2-1-1 0 0,0 0 0 0 0,0 0 1 0 0,2-2-1 0 0,-17-26 1 0 0,24 39-256 0 0,3 10-68 0 0,4 13 34 0 0,2-11 173 0 0,1-1-1 0 0,1 0 1 0 0,-1-1 0 0 0,1 1 0 0 0,1-1 0 0 0,-1-1-1 0 0,12 8 1 0 0,6 2 39 0 0,30 14-1 0 0,26 17-44 0 0,-75-43-15 0 0,0 1 1 0 0,0-1-1 0 0,-1 1 0 0 0,0 1 0 0 0,0-1 0 0 0,0 1 1 0 0,-1 0-1 0 0,0 0 0 0 0,0 0 0 0 0,0 1 0 0 0,-1-1 0 0 0,4 10 1 0 0,-4-3-2 0 0,1 0 1 0 0,-1 0-1 0 0,-1 0 1 0 0,0 0-1 0 0,-1 0 0 0 0,-1 14 1 0 0,0-25 4 0 0,0 0 0 0 0,0-1 1 0 0,-1 1-1 0 0,1 0 0 0 0,-1 0 0 0 0,1-1 1 0 0,-1 1-1 0 0,0 0 0 0 0,0 0 0 0 0,0-1 0 0 0,0 1 1 0 0,0-1-1 0 0,0 1 0 0 0,0-1 0 0 0,0 1 1 0 0,-1-1-1 0 0,1 0 0 0 0,-1 0 0 0 0,1 0 0 0 0,-1 0 1 0 0,1 0-1 0 0,-1 0 0 0 0,1 0 0 0 0,-4 1 1 0 0,-5 3 28 0 0,-1-1 1 0 0,0-1 0 0 0,-12 3 0 0 0,-4 2 0 0 0,-1 1-32 0 0,0 2 0 0 0,0 1 0 0 0,1 1 0 0 0,1 1 0 0 0,0 1 0 0 0,1 2 0 0 0,1 0-1 0 0,-26 25 1 0 0,45-36 36 0 0,0-1 0 0 0,0 0 0 0 0,0-1 0 0 0,-1 1 0 0 0,0-1 1 0 0,0 0-1 0 0,0-1 0 0 0,0 0 0 0 0,-1 1 0 0 0,1-2 0 0 0,-1 1 0 0 0,0-1 0 0 0,0 0 0 0 0,0-1 0 0 0,0 1 0 0 0,-10-1 0 0 0,16-1-21 0 0,-1 1 0 0 0,0-1 1 0 0,0 0-1 0 0,0 0 0 0 0,0 1 0 0 0,1-1 0 0 0,-1 1 1 0 0,0-1-1 0 0,0 1 0 0 0,1 0 0 0 0,-1 0 1 0 0,0 0-1 0 0,1-1 0 0 0,-1 2 0 0 0,1-1 1 0 0,-1 0-1 0 0,1 0 0 0 0,0 0 0 0 0,0 1 1 0 0,-1-1-1 0 0,1 1 0 0 0,0-1 0 0 0,0 1 1 0 0,-1 2-1 0 0,1-2-258 0 0,1 1 0 0 0,-1-1 0 0 0,1 1 0 0 0,0 0 0 0 0,0-1 0 0 0,0 1-1 0 0,0-1 1 0 0,1 1 0 0 0,-1-1 0 0 0,1 1 0 0 0,-1 0 0 0 0,1-1 0 0 0,0 0 0 0 0,0 1 0 0 0,0-1 0 0 0,2 4 0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1:04.981"/>
    </inkml:context>
    <inkml:brush xml:id="br0">
      <inkml:brushProperty name="width" value="0.05" units="cm"/>
      <inkml:brushProperty name="height" value="0.05" units="cm"/>
      <inkml:brushProperty name="color" value="#E71224"/>
    </inkml:brush>
  </inkml:definitions>
  <inkml:trace contextRef="#ctx0" brushRef="#br0">94 350 6481 0 0,'11'-39'2932'0'0,"-9"34"-3021"0"0,0 1 1 0 0,0-1 0 0 0,-1 0 0 0 0,1 0-1 0 0,-1 0 1 0 0,0-1 0 0 0,-1 1 0 0 0,1 0-1 0 0,-1 0 1 0 0,0 0 0 0 0,-1-10 0 0 0,1 12-231 0 0,1 0 1 0 0,0 0 0 0 0,-1 0 0 0 0,2 0-1 0 0,-1 0 1 0 0,0 0 0 0 0,0 0-1 0 0,3-3 1 0 0,5-12 908 0 0,-6 8 314 0 0,0-1 1 0 0,1 0-1 0 0,0 1 1 0 0,8-14-1 0 0,-10 20-819 0 0,0 1-1 0 0,1 0 1 0 0,-1 0 0 0 0,1 0-1 0 0,0 0 1 0 0,0 1-1 0 0,0-1 1 0 0,0 1 0 0 0,0-1-1 0 0,0 1 1 0 0,1 0 0 0 0,-1 1-1 0 0,1-1 1 0 0,-1 0 0 0 0,1 1-1 0 0,5-2 1 0 0,-8 3 4 0 0,0-1-1 0 0,1 0 1 0 0,-1-1 0 0 0,0 1 0 0 0,0 0 0 0 0,0 0-1 0 0,0 0 1 0 0,0-1 0 0 0,0 1 0 0 0,0 0-1 0 0,0-1 1 0 0,-1 1 0 0 0,1-1 0 0 0,0 1 0 0 0,-1-1-1 0 0,1 0 1 0 0,-1 1 0 0 0,0-1 0 0 0,1 1-1 0 0,-1-1 1 0 0,0 0 0 0 0,0 1 0 0 0,0-1 0 0 0,0 1-1 0 0,-1-1 1 0 0,1-1 0 0 0,0 0-48 0 0,-1 1 1 0 0,1 0-1 0 0,1 0 0 0 0,-1-1 0 0 0,0 1 1 0 0,0 0-1 0 0,1 0 0 0 0,-1 0 1 0 0,1 0-1 0 0,0-1 0 0 0,-1 1 1 0 0,1 0-1 0 0,0 0 0 0 0,0 0 1 0 0,1 1-1 0 0,-1-1 0 0 0,2-3 1 0 0,-2 5-45 0 0,0-1 1 0 0,-1 1-1 0 0,1-1 1 0 0,0 1 0 0 0,0 0-1 0 0,0-1 1 0 0,0 1-1 0 0,-1 0 1 0 0,1-1 0 0 0,0 1-1 0 0,0 0 1 0 0,0 0-1 0 0,0 0 1 0 0,0 0 0 0 0,0 0-1 0 0,0 0 1 0 0,0 0 0 0 0,0 0-1 0 0,0 0 1 0 0,0 1-1 0 0,-1-1 1 0 0,1 0 0 0 0,0 0-1 0 0,0 1 1 0 0,1 0-1 0 0,0 0 4 0 0,-1 0 0 0 0,1 1 0 0 0,0-1 0 0 0,-1 1 0 0 0,1-1 0 0 0,-1 1 0 0 0,1 0 0 0 0,-1 0 0 0 0,0 0-1 0 0,2 2 1 0 0,1 4 33 0 0,-1 0-1 0 0,1 1 0 0 0,-2-1 0 0 0,3 10 0 0 0,-3-6-11 0 0,-1-1-1 0 0,0 1 1 0 0,-1-1 0 0 0,0 1-1 0 0,-1-1 1 0 0,-1 1 0 0 0,1-1 0 0 0,-2 1-1 0 0,0-1 1 0 0,-6 18 0 0 0,-4 3 55 0 0,-1-1-1 0 0,-23 38 1 0 0,-23 21-10 0 0,38-59 20 0 0,-26 48 0 0 0,42-67-71 0 0,0 1-1 0 0,1 0 0 0 0,1 1 1 0 0,0-1-1 0 0,0 1 1 0 0,1 0-1 0 0,-1 21 0 0 0,2-6 346 0 0,-9 51-1 0 0,8-70-307 0 0,0 1 0 0 0,0 0-1 0 0,-1-1 1 0 0,-1 1-1 0 0,1-1 1 0 0,-2 0-1 0 0,-11 16 1 0 0,13-20 177 0 0,6-6 269 0 0,4-16 6 0 0,-6 16-583 0 0,1-1 1 0 0,-1 0 0 0 0,0 1 0 0 0,1 0 0 0 0,-1-1-1 0 0,1 1 1 0 0,-1-1 0 0 0,1 1 0 0 0,-1-1 0 0 0,1 1-1 0 0,-1 0 1 0 0,1-1 0 0 0,-1 1 0 0 0,1 0-1 0 0,-1 0 1 0 0,1-1 0 0 0,-1 1 0 0 0,1 0 0 0 0,0 0-1 0 0,-1 0 1 0 0,1 0 0 0 0,-1 0 0 0 0,1-1 0 0 0,0 1-1 0 0,-1 1 1 0 0,1-1 0 0 0,0 0 0 0 0,-1 0 0 0 0,2 0-1 0 0,29 2-5005 0 0,-16-1 1828 0 0,-1-1-2681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1:05.908"/>
    </inkml:context>
    <inkml:brush xml:id="br0">
      <inkml:brushProperty name="width" value="0.05" units="cm"/>
      <inkml:brushProperty name="height" value="0.05" units="cm"/>
      <inkml:brushProperty name="color" value="#E71224"/>
    </inkml:brush>
  </inkml:definitions>
  <inkml:trace contextRef="#ctx0" brushRef="#br0">3102 97 3097 0 0,'2'-19'5372'0'0,"-1"18"-5299"0"0,0 0 0 0 0,-1-1 0 0 0,0 1 0 0 0,1 0 0 0 0,-1 0 0 0 0,0-1 0 0 0,1 1 0 0 0,-1 0 0 0 0,0 0 0 0 0,0-1 0 0 0,0 1 0 0 0,0 0 0 0 0,-1-1 0 0 0,1 1 0 0 0,0 0 0 0 0,0 0 0 0 0,-1-1 0 0 0,1 1 0 0 0,-1 0 0 0 0,1 0 0 0 0,-1 0 0 0 0,1 0 0 0 0,-1-1 0 0 0,0 1 0 0 0,1 0 0 0 0,-1 0 0 0 0,0 0 0 0 0,0 0 0 0 0,0 1 0 0 0,0-1 0 0 0,0 0 0 0 0,0 0 0 0 0,0 0 0 0 0,0 1 0 0 0,0-1 0 0 0,0 1 0 0 0,-1-1 0 0 0,0 0 0 0 0,-10-2-70 0 0,1 0 1 0 0,0 1-1 0 0,0 1 0 0 0,-1 0 1 0 0,1 0-1 0 0,-1 1 1 0 0,1 0-1 0 0,-1 1 0 0 0,-14 3 1 0 0,-21 0 44 0 0,-164-6 983 0 0,14-1 739 0 0,39 14-1326 0 0,87-4-404 0 0,-111-5 0 0 0,108-7-36 0 0,-13-1 294 0 0,-108 5 0 0 0,-406 15 259 0 0,560-14-306 0 0,-230-12-181 0 0,-68 1 202 0 0,267 12-205 0 0,0-3 0 0 0,-97-14 0 0 0,156 14-259 0 0,-7-1 338 0 0,1 0 0 0 0,-25 1 0 0 0,40 2-329 0 0,1 0 1 0 0,-1 0 0 0 0,0 0 0 0 0,0 1-1 0 0,1-1 1 0 0,-1 1 0 0 0,0 0 0 0 0,1 0 0 0 0,-1 0-1 0 0,1 1 1 0 0,-1-1 0 0 0,1 1 0 0 0,0 0 0 0 0,0 0-1 0 0,-1 0 1 0 0,1 0 0 0 0,1 1 0 0 0,-5 3 0 0 0,6-5-145 0 0,1-1 1 0 0,-1 1 0 0 0,1 0 0 0 0,-1 0 0 0 0,1 0 0 0 0,-1 0-1 0 0,1 0 1 0 0,-1 0 0 0 0,1 0 0 0 0,0 0 0 0 0,0 0 0 0 0,0 0 0 0 0,-1 0-1 0 0,1 0 1 0 0,0 1 0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21.570"/>
    </inkml:context>
    <inkml:brush xml:id="br0">
      <inkml:brushProperty name="width" value="0.05" units="cm"/>
      <inkml:brushProperty name="height" value="0.05" units="cm"/>
      <inkml:brushProperty name="color" value="#E71224"/>
    </inkml:brush>
  </inkml:definitions>
  <inkml:trace contextRef="#ctx0" brushRef="#br0">868 18 1840 0 0,'4'-1'1245'0'0,"15"-7"2568"0"0,-21 4-2913 0 0,-12 0 379 0 0,12 4-1235 0 0,1 0 1 0 0,-1 0 0 0 0,1 0 0 0 0,-1 0-1 0 0,1 1 1 0 0,-1-1 0 0 0,1 1 0 0 0,-1-1-1 0 0,1 1 1 0 0,0-1 0 0 0,-1 1 0 0 0,1 0-1 0 0,0-1 1 0 0,-1 1 0 0 0,1 0 0 0 0,0 0-1 0 0,-1 1 1 0 0,-25 25 18 0 0,6-7 200 0 0,8-12-84 0 0,0 0 1 0 0,-1-1-1 0 0,0-1 1 0 0,0 0-1 0 0,0 0 1 0 0,-1-2-1 0 0,-23 5 1 0 0,-112 11 382 0 0,114-17-503 0 0,-14 2-12 0 0,-1-2 0 0 0,-53-5 1 0 0,80 0 6 0 0,-1-1 1 0 0,1-1 0 0 0,0-2-1 0 0,0 0 1 0 0,1-1 0 0 0,-30-14-1 0 0,32 12-48 0 0,13 7-445 0 0,1-1 0 0 0,-1-1-1 0 0,1 1 1 0 0,0-1 0 0 0,-12-9 0 0 0,25 17-3222 0 0,0-2 187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50.782"/>
    </inkml:context>
    <inkml:brush xml:id="br0">
      <inkml:brushProperty name="width" value="0.05" units="cm"/>
      <inkml:brushProperty name="height" value="0.05" units="cm"/>
      <inkml:brushProperty name="color" value="#E71224"/>
    </inkml:brush>
  </inkml:definitions>
  <inkml:trace contextRef="#ctx0" brushRef="#br0">110 95 9722 0 0,'7'-25'2408'0'0,"3"-12"-2286"0"0,-10 35-68 0 0,0 0 0 0 0,1 1 0 0 0,-1-1-1 0 0,0 1 1 0 0,0-1 0 0 0,-1 0 0 0 0,1 1 0 0 0,0-1-1 0 0,-1 1 1 0 0,1-1 0 0 0,-1 1 0 0 0,1-1 0 0 0,-1 1-1 0 0,1-1 1 0 0,-1 1 0 0 0,0-1 0 0 0,0 1 0 0 0,0 0-1 0 0,-1-2 1 0 0,0 7 310 0 0,0 0 0 0 0,1 0 0 0 0,-1 0-1 0 0,1 0 1 0 0,0 0 0 0 0,0 1 0 0 0,1-1-1 0 0,-1 5 1 0 0,1-9-334 0 0,-13 99 133 0 0,-5-2 0 0 0,-43 136 0 0 0,58-225-121 0 0,0 1 1 0 0,1 1-1 0 0,-1-1 0 0 0,2 0 0 0 0,-2 13 1 0 0,3-20-36 0 0,0 0 1 0 0,0 0 0 0 0,1 0-1 0 0,-1 0 1 0 0,0 0-1 0 0,1 0 1 0 0,-1 0 0 0 0,1-1-1 0 0,-1 1 1 0 0,1 0 0 0 0,0 0-1 0 0,0 0 1 0 0,0-1-1 0 0,0 1 1 0 0,0 0 0 0 0,0-1-1 0 0,1 1 1 0 0,-1-1-1 0 0,0 1 1 0 0,1-1 0 0 0,-1 0-1 0 0,1 0 1 0 0,-1 1 0 0 0,1-1-1 0 0,0 0 1 0 0,0-1-1 0 0,-1 1 1 0 0,1 0 0 0 0,0 0-1 0 0,0-1 1 0 0,3 2-1 0 0,9 0-56 0 0,1 0-1 0 0,-1-1 0 0 0,0-1 0 0 0,1 0 0 0 0,-1-1 0 0 0,0-1 0 0 0,0 0 1 0 0,1 0-1 0 0,-1-2 0 0 0,25-9 0 0 0,-25 8-1013 0 0,-1-1 0 0 0,0 0 1 0 0,15-11-1 0 0,-26 16 708 0 0,0 0 1 0 0,0 0 0 0 0,0 0-1 0 0,-1-1 1 0 0,1 1 0 0 0,0-1-1 0 0,-1 1 1 0 0,1-1 0 0 0,-1 1-1 0 0,0-1 1 0 0,1 0 0 0 0,-1 0-1 0 0,0 0 1 0 0,0 0-1 0 0,0 0 1 0 0,1-3 0 0 0,-2-5-4753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22.065"/>
    </inkml:context>
    <inkml:brush xml:id="br0">
      <inkml:brushProperty name="width" value="0.05" units="cm"/>
      <inkml:brushProperty name="height" value="0.05" units="cm"/>
      <inkml:brushProperty name="color" value="#E71224"/>
    </inkml:brush>
  </inkml:definitions>
  <inkml:trace contextRef="#ctx0" brushRef="#br0">435 55 5113 0 0,'4'-7'2117'0'0,"4"-10"1876"0"0,-13 15-3186 0 0,-9 8-1012 0 0,4 0 229 0 0,-2-1 0 0 0,1 0 0 0 0,0-1 0 0 0,-1 0 0 0 0,0-1 0 0 0,0 0 0 0 0,0 0 0 0 0,0-2 0 0 0,0 1 0 0 0,-1-2-1 0 0,1 0 1 0 0,0 0 0 0 0,0-1 0 0 0,-1 0 0 0 0,1-1 0 0 0,0-1 0 0 0,0 0 0 0 0,-20-8 0 0 0,-4-2 289 0 0,-61-12-1 0 0,48 14-350 0 0,51 11-39 0 0,0 0-24 0 0,-1 0 0 0 0,1 0 1 0 0,0 1-1 0 0,0-1 0 0 0,-1 1 0 0 0,1-1 0 0 0,-1 1 0 0 0,1-1 0 0 0,0 1 0 0 0,2 2 0 0 0,-4-3-96 0 0,1 1-1 0 0,0-1 1 0 0,-1 1-1 0 0,1-1 1 0 0,-1 1 0 0 0,0 0-1 0 0,1-1 1 0 0,-1 1 0 0 0,1 0-1 0 0,-1-1 1 0 0,0 1-1 0 0,0 0 1 0 0,1 0 0 0 0,-1-1-1 0 0,0 1 1 0 0,0 0-1 0 0,0 0 1 0 0,0-1 0 0 0,0 1-1 0 0,0 0 1 0 0,0 0 0 0 0,0-1-1 0 0,0 2 1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19.032"/>
    </inkml:context>
    <inkml:brush xml:id="br0">
      <inkml:brushProperty name="width" value="0.05" units="cm"/>
      <inkml:brushProperty name="height" value="0.05" units="cm"/>
      <inkml:brushProperty name="color" value="#E71224"/>
    </inkml:brush>
  </inkml:definitions>
  <inkml:trace contextRef="#ctx0" brushRef="#br0">212 311 3385 0 0,'0'-1'108'0'0,"1"1"-1"0"0,-1-1 1 0 0,0 0 0 0 0,0 1 0 0 0,1-1 0 0 0,-1 0 0 0 0,0 1-1 0 0,0-1 1 0 0,0 0 0 0 0,0 0 0 0 0,0 1 0 0 0,0-1 0 0 0,0 0-1 0 0,0 1 1 0 0,0-1 0 0 0,0 0 0 0 0,0 0 0 0 0,0 1-1 0 0,0-1 1 0 0,-1 0 0 0 0,1 1 0 0 0,0-1 0 0 0,0 0 0 0 0,-1 1-1 0 0,1-1 1 0 0,-1 1 0 0 0,1-1 0 0 0,0 0 0 0 0,-1 1 0 0 0,1-1-1 0 0,-1 1 1 0 0,1-1 0 0 0,-1 1 0 0 0,0 0 0 0 0,1-1 0 0 0,-1 1-1 0 0,1-1 1 0 0,-1 1 0 0 0,0 0 0 0 0,1 0 0 0 0,-1-1 0 0 0,0 1-1 0 0,1 0 1 0 0,-1 0 0 0 0,-1 0 0 0 0,-43-6-614 0 0,25 4 573 0 0,-9-5 507 0 0,-38-14 0 0 0,62 18 165 0 0,-17-7 1665 0 0,22 10-2396 0 0,-1-1 0 0 0,1 1 0 0 0,0 0 0 0 0,0 0 0 0 0,-1 0 0 0 0,1 0 1 0 0,0 0-1 0 0,0 0 0 0 0,-1 0 0 0 0,1 0 0 0 0,0 0 0 0 0,-1 0 0 0 0,1-1 0 0 0,0 2 0 0 0,0-1 0 0 0,-1 0 0 0 0,1 0 1 0 0,0 0-1 0 0,0 0 0 0 0,-1 0 0 0 0,1 0 0 0 0,0 0 0 0 0,-1 0 0 0 0,1 0 0 0 0,0 0 0 0 0,0 1 0 0 0,-1-1 0 0 0,1 0 0 0 0,0 0 1 0 0,0 0-1 0 0,0 0 0 0 0,-1 1 0 0 0,1-1 0 0 0,0 0 0 0 0,0 0 0 0 0,0 1 0 0 0,0-1 0 0 0,-1 0 0 0 0,1 0 0 0 0,0 1 1 0 0,0-1-1 0 0,0 0 0 0 0,0 0 0 0 0,0 1 0 0 0,0-1 0 0 0,0 0 0 0 0,0 0 0 0 0,0 1 0 0 0,0-1 0 0 0,0 0 0 0 0,0 1 0 0 0,0-1 1 0 0,0 0-1 0 0,0 0 0 0 0,0 1 0 0 0,0-1 0 0 0,0 0 0 0 0,0 1 0 0 0,0-1 0 0 0,0 0 0 0 0,1 0 0 0 0,-1 1 0 0 0,0-1 0 0 0,0 0 1 0 0,0 0-1 0 0,1 1 0 0 0,-1-1-5 0 0,1 1 0 0 0,-1 0 0 0 0,0-1 1 0 0,1 1-1 0 0,0 0 0 0 0,-1-1 0 0 0,1 1 1 0 0,-1-1-1 0 0,1 1 0 0 0,0-1 0 0 0,-1 1 1 0 0,1-1-1 0 0,0 0 0 0 0,-1 1 0 0 0,1-1 0 0 0,0 0 1 0 0,0 0-1 0 0,-1 1 0 0 0,1-1 0 0 0,0 0 1 0 0,0 0-1 0 0,0 0 0 0 0,-1 0 0 0 0,1 0 1 0 0,0 0-1 0 0,0 0 0 0 0,0 0 0 0 0,-1 0 1 0 0,1 0-1 0 0,1-1 0 0 0,30-8 339 0 0,-23 6-204 0 0,14-2 140 0 0,0 1 0 0 0,1 0 0 0 0,-1 2 0 0 0,46 2 0 0 0,95 17-203 0 0,-23-1-295 0 0,1-6 203 0 0,86 5 371 0 0,-172-14-297 0 0,0-2-1 0 0,56-9 1 0 0,-21-5-74 0 0,109-12-71 0 0,-171 25 77 0 0,0 2 0 0 0,0 1-1 0 0,0 1 1 0 0,56 11 0 0 0,-46-4 22 0 0,0-1 0 0 0,0-3 1 0 0,1-1-1 0 0,-1-2 0 0 0,1-2 0 0 0,76-9 1 0 0,-62 1-20 0 0,0 2 1 0 0,1 3 0 0 0,-1 2 0 0 0,1 2 0 0 0,95 15 0 0 0,-95-8 21 0 0,0-2 1 0 0,1-3-1 0 0,0-2 0 0 0,69-8 1 0 0,-58 1 1 0 0,83-3-50 0 0,-126 9 22 0 0,1 1-1 0 0,-1 1 1 0 0,1 2-1 0 0,25 6 1 0 0,-40-7 16 0 0,0 0-26 0 0,-1 0 0 0 0,1 0 0 0 0,0-1 1 0 0,0 0-1 0 0,0-1 0 0 0,0 0 1 0 0,0 0-1 0 0,0-1 0 0 0,0-1 0 0 0,0 0 1 0 0,0 0-1 0 0,16-5 0 0 0,-17 4 38 0 0,0 0-1 0 0,0 1 1 0 0,17-2 0 0 0,-17 3-28 0 0,-1-1 1 0 0,1 0 0 0 0,14-4-1 0 0,-22 5 11 0 0,-1 0-1 0 0,0 0 0 0 0,0-1 0 0 0,1 1 0 0 0,-1 0 0 0 0,0 0 0 0 0,0 0 0 0 0,0-1 1 0 0,1 1-1 0 0,-1 0 0 0 0,0 0 0 0 0,0 0 0 0 0,0-1 0 0 0,1 1 0 0 0,-1 0 0 0 0,0 0 0 0 0,0-1 1 0 0,0 1-1 0 0,0 0 0 0 0,0-1 0 0 0,0 1 0 0 0,0 0 0 0 0,0 0 0 0 0,0-1 0 0 0,1 1 0 0 0,-1 0 1 0 0,0-1-1 0 0,-1 1 0 0 0,1 0 0 0 0,0-1 0 0 0,0 1 0 0 0,0 0 0 0 0,0 0 0 0 0,0-1 1 0 0,0 1-1 0 0,-8-17 65 0 0,-12-10 138 0 0,10 18-160 0 0,0 0 0 0 0,0 0 0 0 0,-1 1 1 0 0,0 1-1 0 0,0 0 0 0 0,-17-8 1 0 0,-75-28 135 0 0,95 40-164 0 0,-15-6 28 0 0,-32-16-1 0 0,50 23-12 0 0,1-1-1 0 0,-1 0 0 0 0,1 0 0 0 0,-1 0 0 0 0,1 0 0 0 0,0-1 0 0 0,0 0 0 0 0,0 0 0 0 0,1 0 0 0 0,0 0 0 0 0,-1 0 1 0 0,1-1-1 0 0,-2-5 0 0 0,4 10-24 0 0,1 0 1 0 0,0-1-1 0 0,-1 1 1 0 0,1-1-1 0 0,0 1 1 0 0,0-1-1 0 0,-1 1 1 0 0,1-1-1 0 0,0 1 1 0 0,0-1-1 0 0,0 1 1 0 0,0-1-1 0 0,0 1 1 0 0,-1-1-1 0 0,1 1 1 0 0,0-1-1 0 0,0 0 1 0 0,0 1-1 0 0,0-1 1 0 0,1 1-1 0 0,-1-1 1 0 0,0 1 0 0 0,0-1-1 0 0,0 1 1 0 0,0-1-1 0 0,1 1 1 0 0,-1-1-1 0 0,0 1 1 0 0,0-1-1 0 0,1 1 1 0 0,-1-1-1 0 0,0 1 1 0 0,1-1-1 0 0,-1 1 1 0 0,0 0-1 0 0,1-1 1 0 0,-1 1-1 0 0,1 0 1 0 0,-1-1-1 0 0,1 1 1 0 0,-1 0-1 0 0,1-1 1 0 0,-1 1-1 0 0,1 0 1 0 0,-1 0-1 0 0,1 0 1 0 0,-1 0-1 0 0,1-1 1 0 0,-1 1-1 0 0,1 0 1 0 0,-1 0-1 0 0,1 0 1 0 0,-1 0-1 0 0,1 0 1 0 0,0 0-1 0 0,-1 0 1 0 0,1 1-1 0 0,-1-1 1 0 0,1 0 0 0 0,-1 0-1 0 0,1 1 1 0 0,3-1-17 0 0,-1 1 1 0 0,1 0-1 0 0,-1 0 1 0 0,0 0-1 0 0,1 1 1 0 0,-1-1-1 0 0,0 1 1 0 0,5 3-1 0 0,-5-2 0 0 0,8 7 2 0 0,0 0 0 0 0,1-1-1 0 0,0 0 1 0 0,1-1 0 0 0,-1-1 0 0 0,2 1 0 0 0,20 7-1 0 0,58 18-6 0 0,-69-23 19 0 0,-1 1 1 0 0,0 0 0 0 0,39 28-1 0 0,-52-31-1 0 0,-1 1 0 0 0,0 0 0 0 0,-1 0 0 0 0,0 0 0 0 0,0 1-1 0 0,-1 0 1 0 0,0 0 0 0 0,6 15 0 0 0,-8-18 17 0 0,-4-5-9 0 0,0-1 0 0 0,0-1 0 0 0,-32 14 72 0 0,25-12-59 0 0,-19 4-11 0 0,1 1 1 0 0,-1 1 0 0 0,1 1 0 0 0,1 1 0 0 0,-1 2-1 0 0,2 0 1 0 0,-24 17 0 0 0,34-21 45 0 0,-1 0 0 0 0,0 0 1 0 0,-1-1-1 0 0,1-1 0 0 0,-1-1 0 0 0,-25 6 0 0 0,-17 7 198 0 0,53-16-243 0 0,0 0 1 0 0,0 0-1 0 0,0 0 1 0 0,0 0-1 0 0,0 1 0 0 0,1-1 1 0 0,-1 1-1 0 0,1 0 1 0 0,0 0-1 0 0,0 0 1 0 0,0 1-1 0 0,0-1 0 0 0,0 1 1 0 0,1-1-1 0 0,0 1 1 0 0,-1 0-1 0 0,1 0 1 0 0,1 0-1 0 0,-1 0 1 0 0,-1 8-1 0 0,2-12 25 0 0,0 1 0 0 0,0 0 1 0 0,0-1-1 0 0,1 1 0 0 0,-1-1 0 0 0,0 1 1 0 0,0-1-1 0 0,0 0 0 0 0,0 1 0 0 0,0-1 1 0 0,0 0-1 0 0,0 0 0 0 0,0 0 0 0 0,0 0 1 0 0,0 0-1 0 0,0 0 0 0 0,0 0 0 0 0,0 0 0 0 0,0 0 1 0 0,0 0-1 0 0,0 0 0 0 0,0-1 0 0 0,0 1 1 0 0,0 0-1 0 0,-1-2 0 0 0,-13 1-721 0 0,15 2 431 0 0,-1-1 0 0 0,1 1 0 0 0,0 0 0 0 0,0-1 0 0 0,0 1 0 0 0,0-1 0 0 0,1 1 0 0 0,-1 0 0 0 0,0-1 0 0 0,0 1 0 0 0,0-1 0 0 0,0 1 0 0 0,0-1 0 0 0,1 1 0 0 0,-1 0 0 0 0,0-1 1 0 0,1 1-1 0 0,-1-1 0 0 0,0 0 0 0 0,1 1 0 0 0,-1-1 0 0 0,0 1 0 0 0,1-1 0 0 0,-1 1 0 0 0,1-1 0 0 0,-1 0 0 0 0,1 1 0 0 0,0-1 0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19.609"/>
    </inkml:context>
    <inkml:brush xml:id="br0">
      <inkml:brushProperty name="width" value="0.05" units="cm"/>
      <inkml:brushProperty name="height" value="0.05" units="cm"/>
      <inkml:brushProperty name="color" value="#E71224"/>
    </inkml:brush>
  </inkml:definitions>
  <inkml:trace contextRef="#ctx0" brushRef="#br0">1 84 6601 0 0,'0'-8'1913'0'0,"1"-2"-1297"0"0,1-2-320 0 0,-1 2-192 0 0,2 4-120 0 0,1-1-184 0 0,-2 0-152 0 0,1 0-176 0 0,0 2-48 0 0,0-1 48 0 0,-1 1-89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29.036"/>
    </inkml:context>
    <inkml:brush xml:id="br0">
      <inkml:brushProperty name="width" value="0.05" units="cm"/>
      <inkml:brushProperty name="height" value="0.05" units="cm"/>
      <inkml:brushProperty name="color" value="#E71224"/>
    </inkml:brush>
  </inkml:definitions>
  <inkml:trace contextRef="#ctx0" brushRef="#br0">1 116 2361 0 0,'0'-7'530'0'0,"0"0"0"0"0,0 0 0 0 0,0 0 1 0 0,1 1-1 0 0,0-1 0 0 0,1 0 1 0 0,2-7-1 0 0,-3 12-518 0 0,0 0 1 0 0,0 0 0 0 0,0 1-1 0 0,1-1 1 0 0,-1 0-1 0 0,1 0 1 0 0,-1 1-1 0 0,1-1 1 0 0,0 1 0 0 0,0-1-1 0 0,0 1 1 0 0,0 0-1 0 0,0-1 1 0 0,0 1-1 0 0,0 0 1 0 0,0 1-1 0 0,0-1 1 0 0,0 0 0 0 0,0 0-1 0 0,1 1 1 0 0,-1 0-1 0 0,0-1 1 0 0,0 1-1 0 0,1 0 1 0 0,2 0-1 0 0,105-1 569 0 0,1 6 0 0 0,140 22-1 0 0,-186-19-149 0 0,11-2-8 0 0,1-4 0 0 0,121-12 0 0 0,-112 3 144 0 0,145 7 0 0 0,-149 7-546 0 0,0-4 0 0 0,1-3 0 0 0,151-21 0 0 0,24-15-22 0 0,-196 31-5 0 0,0 3 0 0 0,75 7 0 0 0,-20 9 25 0 0,-68-6 1 0 0,0-3 0 0 0,95-1 0 0 0,-66-7-40 0 0,-1 3 1 0 0,1 3-1 0 0,138 24 0 0 0,-181-22-60 0 0,-1-1 0 0 0,1-2 0 0 0,51-3 1 0 0,103-20-299 0 0,-119 12-918 0 0,-64 8 264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0:30.883"/>
    </inkml:context>
    <inkml:brush xml:id="br0">
      <inkml:brushProperty name="width" value="0.05" units="cm"/>
      <inkml:brushProperty name="height" value="0.05" units="cm"/>
      <inkml:brushProperty name="color" value="#E71224"/>
    </inkml:brush>
  </inkml:definitions>
  <inkml:trace contextRef="#ctx0" brushRef="#br0">150 2835 7226 0 0,'1'-3'114'0'0,"0"0"0"0"0,-1 0 1 0 0,1-1-1 0 0,-1 1 1 0 0,0 0-1 0 0,0 0 1 0 0,0-1-1 0 0,-1 1 1 0 0,1 0-1 0 0,-1 0 1 0 0,0 0-1 0 0,0-1 1 0 0,0 1-1 0 0,0 0 1 0 0,0 0-1 0 0,-1 0 1 0 0,1 1-1 0 0,-1-1 1 0 0,-3-4-1 0 0,-4-9-99 0 0,4 7 7 0 0,0-1 1 0 0,1 0-1 0 0,0 0 1 0 0,0 0-1 0 0,1 0 1 0 0,0-1-1 0 0,1 1 0 0 0,0-1 1 0 0,1 0-1 0 0,0 0 1 0 0,1 0-1 0 0,0 1 1 0 0,0-1-1 0 0,2 0 0 0 0,3-19 1 0 0,34-252 2690 0 0,-13 72-2626 0 0,16 5 510 0 0,9-61 595 0 0,-41 184-848 0 0,-3-1 1 0 0,-5-83-1 0 0,-30-105-365 0 0,1 29 77 0 0,22 158 17 0 0,4 0 1 0 0,3 0-1 0 0,19-120 0 0 0,-15 158 31 0 0,-1-70 0 0 0,0 4-393 0 0,-5 111 262 0 0,-1 0-1 0 0,1 0 1 0 0,0 0-1 0 0,0-1 1 0 0,0 1-1 0 0,1 0 1 0 0,-1 0-1 0 0,0 0 1 0 0,0 0 0 0 0,0 0-1 0 0,1 0 1 0 0,-1-1-1 0 0,1 1 1 0 0,-1 0-1 0 0,1 0 1 0 0,-1 0-1 0 0,1 0 1 0 0,0 0 0 0 0,-1 1-1 0 0,1-1 1 0 0,0 0-1 0 0,0 0 1 0 0,0 0-1 0 0,-1 1 1 0 0,1-1-1 0 0,0 0 1 0 0,0 1 0 0 0,0-1-1 0 0,0 0 1 0 0,2 0-1 0 0,-1 1-36 0 0,0 1 1 0 0,0-1-1 0 0,0 1 0 0 0,0-1 0 0 0,0 1 0 0 0,0 0 0 0 0,0 0 0 0 0,0 0 0 0 0,0 0 1 0 0,-1 0-1 0 0,1 0 0 0 0,0 0 0 0 0,-1 1 0 0 0,1-1 0 0 0,-1 1 0 0 0,2 1 1 0 0,24 28 1 0 0,-1 1 0 0 0,-2 1 0 0 0,-2 1 0 0 0,30 60 0 0 0,-29-51 39 0 0,1-1 1 0 0,52 66-1 0 0,-40-66 76 0 0,49 75 0 0 0,-106-179 674 0 0,13 35-697 0 0,0 2-1 0 0,-14-28 1 0 0,1 10-103 0 0,16 30 77 0 0,-1 1 0 0 0,0 0 0 0 0,0 1-1 0 0,-2-1 1 0 0,1 1 0 0 0,-1 1 0 0 0,-1-1-1 0 0,0 1 1 0 0,-18-15 0 0 0,-2 1 49 0 0,-35-36 1 0 0,62 59-55 0 0,1 0 0 0 0,0 1 0 0 0,0-1 0 0 0,0 1 0 0 0,-1-1 1 0 0,1 1-1 0 0,0-1 0 0 0,-1 1 0 0 0,1 0 0 0 0,0 0 0 0 0,-1 0 0 0 0,1 0 1 0 0,0 0-1 0 0,-1 0 0 0 0,1 0 0 0 0,0 0 0 0 0,-1 0 0 0 0,1 0 0 0 0,0 1 0 0 0,-1-1 1 0 0,1 1-1 0 0,0-1 0 0 0,0 1 0 0 0,-2 0 0 0 0,-37 22-40 0 0,28-16 22 0 0,-9 8-22 0 0,0 0-1 0 0,1 1 0 0 0,1 1 1 0 0,1 1-1 0 0,1 1 0 0 0,-17 21 0 0 0,3-4 30 0 0,12-13 141 0 0,2 1 0 0 0,0 1 0 0 0,-22 43 0 0 0,3 9-1622 0 0,4 0-5915 0 0,25-60 1749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1:46.091"/>
    </inkml:context>
    <inkml:brush xml:id="br0">
      <inkml:brushProperty name="width" value="0.05" units="cm"/>
      <inkml:brushProperty name="height" value="0.05" units="cm"/>
      <inkml:brushProperty name="color" value="#E71224"/>
    </inkml:brush>
  </inkml:definitions>
  <inkml:trace contextRef="#ctx0" brushRef="#br0">3220 74 8274 0 0,'-150'-9'4006'0'0,"-75"-21"-3783"0"0,-42-5-318 0 0,-399 37 1108 0 0,138 7 73 0 0,278-14-881 0 0,-288 30 1 0 0,397-8-507 0 0,-127 11 524 0 0,210-26-4374 0 0,-64-6 1 0 0,115 4-1077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1:46.547"/>
    </inkml:context>
    <inkml:brush xml:id="br0">
      <inkml:brushProperty name="width" value="0.05" units="cm"/>
      <inkml:brushProperty name="height" value="0.05" units="cm"/>
      <inkml:brushProperty name="color" value="#E71224"/>
    </inkml:brush>
  </inkml:definitions>
  <inkml:trace contextRef="#ctx0" brushRef="#br0">1007 119 10330 0 0,'6'-29'3926'0'0,"-6"27"-3880"0"0,0-1-1 0 0,-1 0 1 0 0,1 0 0 0 0,-1 0 0 0 0,0 1-1 0 0,1-1 1 0 0,-1 0 0 0 0,0 1 0 0 0,-1-1-1 0 0,1 0 1 0 0,0 1 0 0 0,-1 0 0 0 0,0-1-1 0 0,1 1 1 0 0,-1 0 0 0 0,0 0 0 0 0,0 0-1 0 0,0 0 1 0 0,0 0 0 0 0,-3-2 0 0 0,-1 0-45 0 0,0 0 0 0 0,0 0 0 0 0,-1 0-1 0 0,0 1 1 0 0,1 0 0 0 0,-1 0 0 0 0,0 0 0 0 0,0 1 0 0 0,-1 0 0 0 0,1 1 0 0 0,0 0 0 0 0,-1 0 0 0 0,-7 0 0 0 0,-17 0-86 0 0,-57 7-1 0 0,38-2 126 0 0,-50 1-87 0 0,-397 34-1218 0 0,418-31-3974 0 0,52-5-868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15.421"/>
    </inkml:context>
    <inkml:brush xml:id="br0">
      <inkml:brushProperty name="width" value="0.05" units="cm"/>
      <inkml:brushProperty name="height" value="0.05" units="cm"/>
      <inkml:brushProperty name="color" value="#E71224"/>
    </inkml:brush>
  </inkml:definitions>
  <inkml:trace contextRef="#ctx0" brushRef="#br0">0 121 9994 0 0,'15'-18'1439'0'0,"-1"0"24"0"0,2 0 0 0 0,-1 1 0 0 0,2 0 0 0 0,19-14 0 0 0,-35 31-1513 0 0,0-1 0 0 0,-1 1 0 0 0,1 0 0 0 0,0 0 1 0 0,-1 0-1 0 0,1-1 0 0 0,0 1 0 0 0,0 0 0 0 0,0 0 0 0 0,-1 0 0 0 0,1 0 0 0 0,0 0 1 0 0,0 0-1 0 0,-1 0 0 0 0,1 1 0 0 0,0-1 0 0 0,0 0 0 0 0,-1 0 0 0 0,1 1 0 0 0,1 0 1 0 0,3 4-3347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24.454"/>
    </inkml:context>
    <inkml:brush xml:id="br0">
      <inkml:brushProperty name="width" value="0.05" units="cm"/>
      <inkml:brushProperty name="height" value="0.05" units="cm"/>
      <inkml:brushProperty name="color" value="#E71224"/>
    </inkml:brush>
  </inkml:definitions>
  <inkml:trace contextRef="#ctx0" brushRef="#br0">647 143 2817 0 0,'8'-10'4282'0'0,"-10"-1"-3956"0"0,-2-2-196 0 0,4-16 429 0 0,0 28-520 0 0,1-1-1 0 0,-1 1 0 0 0,0-1 1 0 0,1 0-1 0 0,-1 1 0 0 0,0-1 1 0 0,0 0-1 0 0,0 1 0 0 0,0-1 0 0 0,-1 1 1 0 0,1-1-1 0 0,0 0 0 0 0,-1 1 1 0 0,1-1-1 0 0,-1 1 0 0 0,1-1 1 0 0,-1 1-1 0 0,0-1 0 0 0,0 1 0 0 0,0-1 1 0 0,0 1-1 0 0,0 0 0 0 0,0 0 1 0 0,0-1-1 0 0,0 1 0 0 0,0 0 1 0 0,0 0-1 0 0,-1 0 0 0 0,1 0 0 0 0,0 0 1 0 0,-1 1-1 0 0,1-1 0 0 0,-4-1 1 0 0,-7-4 63 0 0,0 1 0 0 0,0 0 0 0 0,-1 1 0 0 0,0 1 0 0 0,0 0 0 0 0,0 0 0 0 0,0 1 0 0 0,0 1 0 0 0,0 0 0 0 0,-1 1 0 0 0,1 1 0 0 0,-14 1 0 0 0,9 2-31 0 0,0 0 0 0 0,0 1 0 0 0,0 0 0 0 0,1 2 0 0 0,0 0-1 0 0,0 1 1 0 0,0 1 0 0 0,-15 11 0 0 0,4-2-75 0 0,1 2 0 0 0,1 1 0 0 0,1 2 1 0 0,-37 40-1 0 0,49-47 1 0 0,1-1 1 0 0,1 2 0 0 0,0-1-1 0 0,1 1 1 0 0,1 1 0 0 0,0 0-1 0 0,2 0 1 0 0,0 1 0 0 0,-5 24-1 0 0,11-37 15 0 0,0 0 0 0 0,0 1 0 0 0,1-1 0 0 0,0 0-1 0 0,0 0 1 0 0,1 0 0 0 0,0 0 0 0 0,0 1-1 0 0,0-1 1 0 0,1 0 0 0 0,0 0 0 0 0,0-1-1 0 0,0 1 1 0 0,1 0 0 0 0,0-1 0 0 0,0 0 0 0 0,0 1-1 0 0,0-1 1 0 0,1 0 0 0 0,0-1 0 0 0,0 1-1 0 0,1-1 1 0 0,-1 1 0 0 0,1-1 0 0 0,9 5-1 0 0,-1 0 22 0 0,0-1 0 0 0,1-1-1 0 0,0 0 1 0 0,0-1 0 0 0,1 0-1 0 0,-1-1 1 0 0,1-1-1 0 0,0-1 1 0 0,22 3 0 0 0,-22-5 22 0 0,-1-2 1 0 0,0 0 0 0 0,1-1 0 0 0,-1 0-1 0 0,0-1 1 0 0,0 0 0 0 0,20-9 0 0 0,-12 5 27 0 0,41-7 1 0 0,-29 10-49 0 0,0 2 1 0 0,-1 1-1 0 0,1 2 0 0 0,0 1 0 0 0,0 2 0 0 0,55 13 1 0 0,-77-14-1130 0 0,0-1 1 0 0,0-1 0 0 0,0 1 0 0 0,18-2-1 0 0,-18-1-4142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25.346"/>
    </inkml:context>
    <inkml:brush xml:id="br0">
      <inkml:brushProperty name="width" value="0.05" units="cm"/>
      <inkml:brushProperty name="height" value="0.05" units="cm"/>
      <inkml:brushProperty name="color" value="#E71224"/>
    </inkml:brush>
  </inkml:definitions>
  <inkml:trace contextRef="#ctx0" brushRef="#br0">1 259 7074 0 0,'11'-7'695'0'0,"1"1"1"0"0,0 0 0 0 0,25-7 0 0 0,-30 11-665 0 0,0 0 1 0 0,1 0-1 0 0,-1-1 1 0 0,0 0 0 0 0,0-1-1 0 0,-1 1 1 0 0,1-1-1 0 0,-1 0 1 0 0,0-1 0 0 0,0 1-1 0 0,0-1 1 0 0,0-1-1 0 0,-1 1 1 0 0,0-1 0 0 0,5-6-1 0 0,6-16 742 0 0,-6 10-312 0 0,0 0 0 0 0,2 0 0 0 0,18-20 0 0 0,-28 35-452 0 0,1 0-1 0 0,0 0 0 0 0,0 0 0 0 0,0 0 0 0 0,0 1 1 0 0,0-1-1 0 0,0 1 0 0 0,1 0 0 0 0,-1 0 0 0 0,1 0 1 0 0,0 1-1 0 0,-1-1 0 0 0,1 1 0 0 0,0 0 0 0 0,0 0 1 0 0,0 0-1 0 0,0 0 0 0 0,0 1 0 0 0,0 0 0 0 0,0 0 1 0 0,0 0-1 0 0,0 0 0 0 0,5 1 0 0 0,-5 0-26 0 0,0 1-1 0 0,0-1 1 0 0,0 1-1 0 0,0 0 1 0 0,-1 0-1 0 0,1 0 1 0 0,-1 0-1 0 0,1 1 1 0 0,-1-1-1 0 0,0 1 1 0 0,0 0-1 0 0,0 0 1 0 0,0 0-1 0 0,-1 0 1 0 0,1 1 0 0 0,-1-1-1 0 0,0 1 1 0 0,0-1-1 0 0,0 1 1 0 0,0 0-1 0 0,-1 0 1 0 0,1 0-1 0 0,-1 0 1 0 0,0 0-1 0 0,0 0 1 0 0,-1 0-1 0 0,1 0 1 0 0,-1 0-1 0 0,0 5 1 0 0,0 8-76 0 0,-1-1 0 0 0,0 0 0 0 0,-1 0 1 0 0,-1 0-1 0 0,-1 0 0 0 0,-5 17 0 0 0,-25 62 346 0 0,-68 130 0 0 0,108-226 202 0 0,12-11-266 0 0,20-19 27 0 0,251-234 1588 0 0,-283 259-1793 0 0,-1 0 0 0 0,1 0 1 0 0,-2 0-1 0 0,1 0 1 0 0,-1-1-1 0 0,0 1 0 0 0,0-1 1 0 0,0 0-1 0 0,-1-1 1 0 0,-1 1-1 0 0,4-14 0 0 0,-5 17-15 0 0,0 0-1 0 0,-1 1 0 0 0,1-1 0 0 0,-1 0 0 0 0,0 1 0 0 0,-1-1 0 0 0,1 0 0 0 0,0 1 0 0 0,-1-1 0 0 0,0 0 0 0 0,0 1 0 0 0,0-1 0 0 0,0 1 0 0 0,-1-1 0 0 0,1 1 0 0 0,-1 0 1 0 0,0 0-1 0 0,0 0 0 0 0,0 0 0 0 0,0 0 0 0 0,-1 0 0 0 0,1 0 0 0 0,-1 1 0 0 0,0-1 0 0 0,0 1 0 0 0,0-1 0 0 0,-4-1 0 0 0,7 3-3 0 0,-1 1 0 0 0,0-1 0 0 0,1 1 0 0 0,-1 0 0 0 0,0-1 0 0 0,1 1 0 0 0,-1 0 0 0 0,0-1 1 0 0,1 1-1 0 0,-1 0 0 0 0,0 0 0 0 0,0 0 0 0 0,1 0 0 0 0,-1-1 0 0 0,0 1 0 0 0,0 0 0 0 0,1 0 0 0 0,-1 0 0 0 0,0 1 0 0 0,0-1 0 0 0,1 0 0 0 0,-1 0 0 0 0,0 0 0 0 0,1 0 0 0 0,-1 1 0 0 0,0-1 0 0 0,1 0 0 0 0,-1 1 0 0 0,0-1 0 0 0,0 1 0 0 0,-1 1-6 0 0,1-1 0 0 0,0 1 0 0 0,0 0 0 0 0,0-1 0 0 0,0 1 0 0 0,0 0 0 0 0,0 0 0 0 0,1 0 0 0 0,-1 0 0 0 0,0 0 0 0 0,0 2 0 0 0,0 9-37 0 0,-1 0-1 0 0,1 23 0 0 0,1-33 46 0 0,0 16-26 0 0,-1 20 4 0 0,2 0 0 0 0,2 0 1 0 0,12 65-1 0 0,-13-94 19 0 0,1 0 0 0 0,0 1 0 0 0,1-1 0 0 0,0-1 1 0 0,1 1-1 0 0,0-1 0 0 0,0 1 0 0 0,1-1 0 0 0,0-1 0 0 0,1 1 0 0 0,0-1 0 0 0,0 0 0 0 0,0-1 0 0 0,1 0 0 0 0,1 0 0 0 0,-1-1 0 0 0,1 0 0 0 0,14 8 0 0 0,7-2-890 0 0,0-1 1 0 0,0-1-1 0 0,1-2 1 0 0,1-1-1 0 0,-1-2 0 0 0,47 3 1 0 0,-15-2-4490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51.202"/>
    </inkml:context>
    <inkml:brush xml:id="br0">
      <inkml:brushProperty name="width" value="0.05" units="cm"/>
      <inkml:brushProperty name="height" value="0.05" units="cm"/>
      <inkml:brushProperty name="color" value="#E71224"/>
    </inkml:brush>
  </inkml:definitions>
  <inkml:trace contextRef="#ctx0" brushRef="#br0">1 74 18748 0 0,'6'-9'821'0'0,"1"1"1"0"0,0 0-1 0 0,10-10 0 0 0,-14 16-951 0 0,-1 0-1 0 0,1 0 0 0 0,0 1 1 0 0,0-1-1 0 0,0 0 1 0 0,0 1-1 0 0,0 0 1 0 0,0-1-1 0 0,0 1 1 0 0,1 1-1 0 0,-1-1 1 0 0,0 0-1 0 0,1 1 0 0 0,4-1 1 0 0,277-3-555 0 0,-163-2-3779 0 0,-49 4-3075 0 0,-58 2 2448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26.614"/>
    </inkml:context>
    <inkml:brush xml:id="br0">
      <inkml:brushProperty name="width" value="0.05" units="cm"/>
      <inkml:brushProperty name="height" value="0.05" units="cm"/>
      <inkml:brushProperty name="color" value="#E71224"/>
    </inkml:brush>
  </inkml:definitions>
  <inkml:trace contextRef="#ctx0" brushRef="#br0">1100 58 7874 0 0,'-7'-4'187'0'0,"0"0"1"0"0,1 1 0 0 0,-1 0 0 0 0,-1 0-1 0 0,1 1 1 0 0,0 0 0 0 0,-1 0 0 0 0,1 1-1 0 0,-10-1 1 0 0,-74 2-190 0 0,33 1 103 0 0,-238-15 1592 0 0,-127-2-176 0 0,395 15-1599 0 0,18 0-87 0 0,-1 1 0 0 0,1-1 0 0 0,-1 2 0 0 0,1-1 0 0 0,0 1 0 0 0,-1 1 0 0 0,1 0 0 0 0,0 0 0 0 0,-15 6 0 0 0,25-7 126 0 0,0-1 0 0 0,0 0-1 0 0,-1 0 1 0 0,1 0 0 0 0,0 0 0 0 0,0 0 0 0 0,-1 0 0 0 0,1 0 0 0 0,0 1 0 0 0,0-1 0 0 0,0 0-1 0 0,0 0 1 0 0,-1 0 0 0 0,1 1 0 0 0,0-1 0 0 0,0 0 0 0 0,0 0 0 0 0,0 0 0 0 0,-1 1 0 0 0,1-1-1 0 0,0 0 1 0 0,0 0 0 0 0,0 1 0 0 0,0-1 0 0 0,0 0 0 0 0,0 0 0 0 0,0 1 0 0 0,0-1 0 0 0,0 0-1 0 0,0 0 1 0 0,0 1 0 0 0,0-1 0 0 0,0 0 0 0 0,0 0 0 0 0,0 1 0 0 0,0-1 0 0 0,0 0 0 0 0,0 0-1 0 0,0 1 1 0 0,1-1 0 0 0,-1 0 0 0 0,0 0 0 0 0,0 1 0 0 0,13 8-896 0 0,19 1 169 0 0,10-3-1112 0 0,-17-3-2870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27.061"/>
    </inkml:context>
    <inkml:brush xml:id="br0">
      <inkml:brushProperty name="width" value="0.05" units="cm"/>
      <inkml:brushProperty name="height" value="0.05" units="cm"/>
      <inkml:brushProperty name="color" value="#E71224"/>
    </inkml:brush>
  </inkml:definitions>
  <inkml:trace contextRef="#ctx0" brushRef="#br0">1032 65 6049 0 0,'1'0'106'0'0,"-1"-1"-1"0"0,1 1 1 0 0,-1-1-1 0 0,1 1 1 0 0,-1-1-1 0 0,1 1 1 0 0,-1-1-1 0 0,1 1 1 0 0,-1-1-1 0 0,1 0 1 0 0,-1 1-1 0 0,0-1 0 0 0,1 1 1 0 0,-1-1-1 0 0,0 0 1 0 0,1 1-1 0 0,-1-1 1 0 0,0 0-1 0 0,0 1 1 0 0,0-1-1 0 0,0 0 1 0 0,0 0-1 0 0,0 0 1 0 0,-17-10 1223 0 0,4 7-972 0 0,0 0-1 0 0,0 1 1 0 0,0 0-1 0 0,0 1 1 0 0,-24-1 0 0 0,-71 6 844 0 0,52 0-852 0 0,-22-1-33 0 0,-159-1 340 0 0,99-12-156 0 0,-148-6 251 0 0,285 17-779 0 0,1 0 0 0 0,-1 0 0 0 0,0 0-1 0 0,0 0 1 0 0,0 0 0 0 0,1 0 0 0 0,-1 0-1 0 0,0 0 1 0 0,0 0 0 0 0,0 1 0 0 0,1-1-1 0 0,-1 0 1 0 0,0 0 0 0 0,0 1 0 0 0,1-1-1 0 0,-1 1 1 0 0,0-1 0 0 0,1 1 0 0 0,-2 0-1 0 0,2 0-72 0 0,0-1-1 0 0,-1 0 0 0 0,1 1 0 0 0,0-1 1 0 0,0 1-1 0 0,0-1 0 0 0,0 1 0 0 0,0-1 1 0 0,0 1-1 0 0,0-1 0 0 0,0 1 0 0 0,0-1 1 0 0,0 1-1 0 0,0-1 0 0 0,0 1 0 0 0,1-1 0 0 0,-1 1 1 0 0,0-1-1 0 0,0 1 0 0 0,0-1 0 0 0,1 1 1 0 0,-1-1-1 0 0,1 1 0 0 0,0 1-519 0 0,1 1 0 0 0,0-1 0 0 0,0 0-1 0 0,1 1 1 0 0,-1-1 0 0 0,0 0 0 0 0,1 0 0 0 0,4 2 0 0 0,10 3-5077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3.270"/>
    </inkml:context>
    <inkml:brush xml:id="br0">
      <inkml:brushProperty name="width" value="0.05" units="cm"/>
      <inkml:brushProperty name="height" value="0.05" units="cm"/>
      <inkml:brushProperty name="color" value="#E71224"/>
    </inkml:brush>
  </inkml:definitions>
  <inkml:trace contextRef="#ctx0" brushRef="#br0">1202 81 5665 0 0,'3'-13'713'0'0,"-3"11"-686"0"0,0 1 0 0 0,0 0-1 0 0,0-1 1 0 0,1 1 0 0 0,-1 0 0 0 0,0-1-1 0 0,1 1 1 0 0,-1 0 0 0 0,1-1 0 0 0,-1 1-1 0 0,1 0 1 0 0,-1 0 0 0 0,1 0 0 0 0,0-1-1 0 0,0 1 1 0 0,0 0 0 0 0,-1 0 0 0 0,1 0-1 0 0,0 0 1 0 0,0 0 0 0 0,0 1 0 0 0,1-1-1 0 0,-1 0 1 0 0,0 0 0 0 0,0 1 0 0 0,0-1-1 0 0,0 0 1 0 0,1 1 0 0 0,-1-1 0 0 0,0 1 0 0 0,1 0-1 0 0,-1 0 1 0 0,0-1 0 0 0,1 1 0 0 0,-1 0-1 0 0,0 0 1 0 0,1 0 0 0 0,2 0 0 0 0,6 0 4 0 0,0 0 0 0 0,-1 1 0 0 0,1 0 0 0 0,0 0 0 0 0,17 5 0 0 0,-18-3 149 0 0,1-1 1 0 0,-1 0-1 0 0,1-1 0 0 0,-1 0 0 0 0,1 0 1 0 0,14-2-1 0 0,45-5 325 0 0,0 4 0 0 0,0 3-1 0 0,98 12 1 0 0,70 3-60 0 0,217-46 452 0 0,0 0 1100 0 0,-121 22-1849 0 0,70 1-242 0 0,-286 11-110 0 0,169 26 1 0 0,-249-24 181 0 0,379 79 36 0 0,-363-70-83 0 0,0 2 0 0 0,-1 3 1 0 0,0 2-1 0 0,-2 2 1 0 0,74 48-1 0 0,-96-51 22 0 0,-1 1 0 0 0,0 2 0 0 0,-2 0 0 0 0,-1 2-1 0 0,-1 0 1 0 0,-1 2 0 0 0,33 54 0 0 0,-29-35-22 0 0,-2 1 0 0 0,-2 1-1 0 0,-2 0 1 0 0,20 77 0 0 0,-30-78 23 0 0,-1 0-1 0 0,-3 1 1 0 0,-2 0 0 0 0,-2 57-1 0 0,-23 197-117 0 0,15-245 139 0 0,-47 261 72 0 0,-27-6 133 0 0,34-140-214 0 0,8-23 92 0 0,7 2 0 0 0,6 1 0 0 0,-6 232 0 0 0,29-223-161 0 0,-8 281 646 0 0,-37-4-69 0 0,25-310-500 0 0,-8 189 0 0 0,30-293-21 0 0,0-9 102 0 0,-1 0 0 0 0,0-1 0 0 0,-5 25 0 0 0,5-35-32 0 0,-1 0 0 0 0,1 0 0 0 0,-1-1 0 0 0,0 1 0 0 0,0-1 0 0 0,-1 0 0 0 0,1 0 0 0 0,-1 0 0 0 0,0 0 0 0 0,0 0 0 0 0,0 0 0 0 0,-1-1 0 0 0,1 1 0 0 0,-1-1 0 0 0,-7 5 0 0 0,-17 8 101 0 0,0-1 0 0 0,-1-1 1 0 0,-1-1-1 0 0,-35 9 0 0 0,-127 26-26 0 0,133-37 125 0 0,-1-3-1 0 0,1-2 1 0 0,-1-3 0 0 0,0-2-1 0 0,-106-14 1 0 0,62 2-96 0 0,-152 3 0 0 0,187 11-129 0 0,-1 3 0 0 0,1 4 1 0 0,-80 20-1 0 0,42 0 22 0 0,-83 19 163 0 0,150-41-154 0 0,-1-2 0 0 0,-73 2 1 0 0,-169-24-35 0 0,-69 2 416 0 0,99 12 182 0 0,205-3-491 0 0,0-2 1 0 0,0-1-1 0 0,-56-19 0 0 0,23 0-35 0 0,9 3 230 0 0,-94-19-1 0 0,89 32-49 0 0,-1 3 1 0 0,0 4-1 0 0,-1 3 0 0 0,-154 18 0 0 0,-271 36-231 0 0,493-51 3 0 0,0-1-1 0 0,0-1 0 0 0,1 0 0 0 0,-1 0 1 0 0,0-1-1 0 0,0 0 0 0 0,1-1 1 0 0,-1 0-1 0 0,1-1 0 0 0,0 0 0 0 0,-1-1 1 0 0,-14-7-1 0 0,19 7 21 0 0,0 0-1 0 0,0 0 1 0 0,1 0 0 0 0,-1-1-1 0 0,1 0 1 0 0,0 0 0 0 0,0 0-1 0 0,0-1 1 0 0,1 0 0 0 0,0 0-1 0 0,0 0 1 0 0,1 0 0 0 0,-1 0-1 0 0,2-1 1 0 0,-1 0 0 0 0,0 1-1 0 0,1-1 1 0 0,1 0-1 0 0,-3-13 1 0 0,2-1 8 0 0,1 1-1 0 0,1-1 1 0 0,1 0-1 0 0,0 0 1 0 0,2 0-1 0 0,5-22 1 0 0,41-125 446 0 0,-19 76 74 0 0,83-391-83 0 0,-32-6-581 0 0,-36 147 22 0 0,37-214-149 0 0,100-375 505 0 0,-38 335-813 0 0,-134 559 131 0 0,-1-1 1 0 0,-2 0-1 0 0,-2 0 1 0 0,-1 0-1 0 0,-2-1 0 0 0,-6-67 1 0 0,-1 58-3139 0 0,-3 1 0 0 0,-23-81 1 0 0,17 82-2975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4.836"/>
    </inkml:context>
    <inkml:brush xml:id="br0">
      <inkml:brushProperty name="width" value="0.05" units="cm"/>
      <inkml:brushProperty name="height" value="0.05" units="cm"/>
      <inkml:brushProperty name="color" value="#E71224"/>
    </inkml:brush>
  </inkml:definitions>
  <inkml:trace contextRef="#ctx0" brushRef="#br0">154 9 4745 0 0,'9'-9'2790'0'0,"-12"12"-1509"0"0,-21 24-943 0 0,9 0-347 0 0,2 0 1 0 0,0 1-1 0 0,2 0 1 0 0,1 1-1 0 0,-7 31 1 0 0,4 3-83 0 0,-6 87 1 0 0,-5 449-330 0 0,36 2 738 0 0,-11-584-288 0 0,21 447 790 0 0,-18-386-711 0 0,1 40 348 0 0,-6-101-472 0 0,0-1 1 0 0,-1 1-1 0 0,0-1 0 0 0,-9 30 0 0 0,11-45-151 0 0,0 0-1 0 0,-1 0 0 0 0,1-1 1 0 0,0 1-1 0 0,0 0 1 0 0,-1-1-1 0 0,1 1 1 0 0,0-1-1 0 0,-1 1 0 0 0,1 0 1 0 0,-1-1-1 0 0,1 1 1 0 0,-1-1-1 0 0,1 1 1 0 0,-1-1-1 0 0,1 1 0 0 0,-1-1 1 0 0,1 1-1 0 0,-2-1 1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5.471"/>
    </inkml:context>
    <inkml:brush xml:id="br0">
      <inkml:brushProperty name="width" value="0.05" units="cm"/>
      <inkml:brushProperty name="height" value="0.05" units="cm"/>
      <inkml:brushProperty name="color" value="#E71224"/>
    </inkml:brush>
  </inkml:definitions>
  <inkml:trace contextRef="#ctx0" brushRef="#br0">3203 90 9250 0 0,'5'-11'1872'0'0,"-3"9"-1666"0"0,-1 1 0 0 0,0-1 0 0 0,0 0 1 0 0,0 0-1 0 0,0 0 0 0 0,-1 0 0 0 0,1 0 0 0 0,-1 0 0 0 0,1-1 1 0 0,0-2-1 0 0,-2 4-202 0 0,1-1 1 0 0,-1 1 0 0 0,1 0-1 0 0,-1 0 1 0 0,1-1 0 0 0,-1 1-1 0 0,0 0 1 0 0,1 0-1 0 0,-1 0 1 0 0,0 0 0 0 0,0 0-1 0 0,0 0 1 0 0,0 0 0 0 0,0 0-1 0 0,0 0 1 0 0,0 0-1 0 0,0 1 1 0 0,0-1 0 0 0,0 0-1 0 0,-1 1 1 0 0,1-1 0 0 0,-2 0-1 0 0,-11-5-32 0 0,0 1-1 0 0,0 0 1 0 0,-1 1-1 0 0,1 1 1 0 0,-1 0-1 0 0,0 1 1 0 0,-19-1-1 0 0,-108 7-207 0 0,137-4 231 0 0,-133 10 226 0 0,-236 9 1420 0 0,-122 0-1491 0 0,-119 0-59 0 0,364-32-115 0 0,-111-2 477 0 0,271 16-386 0 0,-178 26 0 0 0,228-20-297 0 0,-86 12 14 0 0,113-18-668 0 0,1-1 0 0 0,-1 0 0 0 0,0 0 0 0 0,0-2 0 0 0,1 0 0 0 0,-27-7 0 0 0,26 4-1356 0 0,1-2-3307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6.334"/>
    </inkml:context>
    <inkml:brush xml:id="br0">
      <inkml:brushProperty name="width" value="0.05" units="cm"/>
      <inkml:brushProperty name="height" value="0.05" units="cm"/>
      <inkml:brushProperty name="color" value="#E71224"/>
    </inkml:brush>
  </inkml:definitions>
  <inkml:trace contextRef="#ctx0" brushRef="#br0">3407 23 9370 0 0,'27'-21'3353'0'0,"-23"19"-3038"0"0,-17 14-413 0 0,-113 102-411 0 0,66-58 582 0 0,-91 66-1 0 0,-160 63 583 0 0,295-177-642 0 0,-2 2 8 0 0,-287 163 170 0 0,213-115-238 0 0,-102 84 0 0 0,78-49-28 0 0,-157 138 4 0 0,-180 191 79 0 0,386-362 497 0 0,-122 84 0 0 0,109-93-427 0 0,1-1 8 0 0,1 3 1 0 0,-90 81-1 0 0,-81 79-92 0 0,181-157 72 0 0,33-30 140 0 0,-1-1 0 0 0,-47 23 0 0 0,0 0-1223 0 0,60-33-1863 0 0,-31 25 0 0 0,36-24-3312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7.565"/>
    </inkml:context>
    <inkml:brush xml:id="br0">
      <inkml:brushProperty name="width" value="0.05" units="cm"/>
      <inkml:brushProperty name="height" value="0.05" units="cm"/>
      <inkml:brushProperty name="color" value="#E71224"/>
    </inkml:brush>
  </inkml:definitions>
  <inkml:trace contextRef="#ctx0" brushRef="#br0">139 141 6121 0 0,'19'-33'4019'0'0,"-13"24"-3287"0"0,0-1-1 0 0,-1 0 1 0 0,6-16 0 0 0,-6 9-262 0 0,-5 13-387 0 0,1 0 0 0 0,-1 1 1 0 0,1-1-1 0 0,1 1 0 0 0,-1-1 0 0 0,0 1 0 0 0,1-1 1 0 0,2-3-1 0 0,-9 14-169 0 0,1 0 1 0 0,0 1 0 0 0,0-1 0 0 0,1 1-1 0 0,0 0 1 0 0,0 0 0 0 0,-2 10-1 0 0,-2 7-55 0 0,-32 104-778 0 0,-38 240 1 0 0,42-182 1112 0 0,31-167-12 0 0,1-13-9 0 0,2 0 0 0 0,-1-1-1 0 0,1 1 1 0 0,0 0 0 0 0,0 0 0 0 0,1 0 0 0 0,1 11 0 0 0,3-22 63 0 0,-1-1 0 0 0,1 1 0 0 0,0-1 0 0 0,-1 0-1 0 0,3-7 1 0 0,16-31 244 0 0,75-130 994 0 0,-81 149-1370 0 0,0 0 1 0 0,2 1-1 0 0,1 0 1 0 0,36-32 0 0 0,-49 50-160 0 0,0 0 0 0 0,0 1 0 0 0,0-1 0 0 0,0 2 0 0 0,1-1 0 0 0,0 1 0 0 0,-1 0 0 0 0,1 0 0 0 0,0 0 0 0 0,0 1-1 0 0,1 1 1 0 0,-1-1 0 0 0,0 1 0 0 0,1 0 0 0 0,-1 1 0 0 0,1-1 0 0 0,-1 2 0 0 0,0-1 0 0 0,1 1 0 0 0,-1 0 0 0 0,1 0 0 0 0,-1 1 0 0 0,0 0 0 0 0,0 0 0 0 0,0 1 0 0 0,0 0 0 0 0,-1 0 0 0 0,1 1 0 0 0,-1 0 0 0 0,1 0 0 0 0,-1 0 0 0 0,-1 1 0 0 0,1 0 0 0 0,-1 0 0 0 0,1 0 0 0 0,-1 1 0 0 0,-1 0 0 0 0,7 9 0 0 0,0 1-5 0 0,0 1 1 0 0,-1 0-1 0 0,-1 0 1 0 0,0 1-1 0 0,-1 1 1 0 0,10 35-1 0 0,-17-47 68 0 0,1-1-1 0 0,-1 1 0 0 0,-1-1 0 0 0,1 1 0 0 0,-1-1 1 0 0,0 1-1 0 0,0-1 0 0 0,-1 1 0 0 0,0-1 1 0 0,0 1-1 0 0,-1-1 0 0 0,0 0 0 0 0,0 1 0 0 0,0-1 1 0 0,0 0-1 0 0,-1 0 0 0 0,0-1 0 0 0,-1 1 1 0 0,1-1-1 0 0,-1 1 0 0 0,0-1 0 0 0,-1 0 0 0 0,1 0 1 0 0,-7 5-1 0 0,-3 0-3 0 0,-1 0-1 0 0,1 0 1 0 0,-1-2 0 0 0,-1 0 0 0 0,0-1 0 0 0,0 0 0 0 0,0-1-1 0 0,-1-1 1 0 0,0-1 0 0 0,0 0 0 0 0,0-2 0 0 0,0 1 0 0 0,-1-2-1 0 0,-21-1 1 0 0,37 0-77 0 0,-1 0 0 0 0,0-1 0 0 0,1 1 0 0 0,-1-1 0 0 0,1 0 0 0 0,-1 0 0 0 0,1 0 1 0 0,0 0-1 0 0,-1 0 0 0 0,1 0 0 0 0,0 0 0 0 0,0-1 0 0 0,0 1 0 0 0,0-1 0 0 0,0 0 0 0 0,0 0 0 0 0,0 0 0 0 0,-2-2 0 0 0,2 0-420 0 0,0 1 0 0 0,0-1 1 0 0,1 0-1 0 0,-1 1 0 0 0,1-1 1 0 0,0 0-1 0 0,0 0 0 0 0,0 0 0 0 0,0 0 1 0 0,1 0-1 0 0,0-5 0 0 0,-1-13-5383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8.135"/>
    </inkml:context>
    <inkml:brush xml:id="br0">
      <inkml:brushProperty name="width" value="0.05" units="cm"/>
      <inkml:brushProperty name="height" value="0.05" units="cm"/>
      <inkml:brushProperty name="color" value="#E71224"/>
    </inkml:brush>
  </inkml:definitions>
  <inkml:trace contextRef="#ctx0" brushRef="#br0">369 174 8002 0 0,'5'-22'814'0'0,"-3"17"-746"0"0,0 0-1 0 0,-1 0 0 0 0,1-1 1 0 0,-1 1-1 0 0,-1-1 0 0 0,1 1 1 0 0,-1-1-1 0 0,0 1 0 0 0,0-1 1 0 0,-1 1-1 0 0,1-1 0 0 0,-1 1 1 0 0,-1-1-1 0 0,1 1 0 0 0,-1 0 0 0 0,-3-10 1 0 0,3 12-86 0 0,0-2 97 0 0,0 1-1 0 0,-1-1 1 0 0,1 1 0 0 0,-1-1 0 0 0,0 1 0 0 0,0 0 0 0 0,-5-4 0 0 0,6 6-62 0 0,1 1 0 0 0,-1 1-1 0 0,0-1 1 0 0,1 0-1 0 0,-1 0 1 0 0,0 1-1 0 0,0-1 1 0 0,0 1-1 0 0,0-1 1 0 0,1 1-1 0 0,-1 0 1 0 0,0-1 0 0 0,0 1-1 0 0,0 0 1 0 0,0 1-1 0 0,0-1 1 0 0,0 0-1 0 0,0 0 1 0 0,0 1-1 0 0,1-1 1 0 0,-1 1 0 0 0,0 0-1 0 0,-2 0 1 0 0,-23 9-109 0 0,1 2 1 0 0,0 0 0 0 0,1 1 0 0 0,-39 28-1 0 0,51-31 54 0 0,1 0 0 0 0,0 0 0 0 0,0 1-1 0 0,1 1 1 0 0,0 0 0 0 0,1 1 0 0 0,1 0-1 0 0,0 0 1 0 0,-13 26 0 0 0,21-36 59 0 0,-1 1 0 0 0,1-1 0 0 0,0 0 1 0 0,1 1-1 0 0,-1-1 0 0 0,1 0 0 0 0,-1 1 0 0 0,1-1 0 0 0,0 1 1 0 0,0-1-1 0 0,0 1 0 0 0,1-1 0 0 0,-1 1 0 0 0,1-1 1 0 0,0 0-1 0 0,1 5 0 0 0,1-2 73 0 0,0 0 0 0 0,0 0-1 0 0,1 0 1 0 0,0 0 0 0 0,0-1 0 0 0,0 1 0 0 0,9 7 0 0 0,2 2 121 0 0,2-2 0 0 0,-1 0 0 0 0,2-1 1 0 0,24 12-1 0 0,-12-9-44 0 0,0-1 0 0 0,1-1 0 0 0,60 14-1 0 0,100 10-2530 0 0,-162-33 1316 0 0,5 3-1035 0 0,2 1-3521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2:59.077"/>
    </inkml:context>
    <inkml:brush xml:id="br0">
      <inkml:brushProperty name="width" value="0.05" units="cm"/>
      <inkml:brushProperty name="height" value="0.05" units="cm"/>
      <inkml:brushProperty name="color" value="#E71224"/>
    </inkml:brush>
  </inkml:definitions>
  <inkml:trace contextRef="#ctx0" brushRef="#br0">530 430 7082 0 0,'6'-18'372'0'0,"-1"0"1"0"0,-1-1 0 0 0,-1 1 0 0 0,0-1-1 0 0,-2 0 1 0 0,0 0 0 0 0,-1 0 0 0 0,-2-21 0 0 0,1 29-298 0 0,-1-1 0 0 0,-1 1 0 0 0,0-1 0 0 0,0 1 0 0 0,-1 0 0 0 0,-1 0 1 0 0,1 0-1 0 0,-2 1 0 0 0,1 0 0 0 0,-2 0 0 0 0,1 0 0 0 0,-1 0 1 0 0,-1 1-1 0 0,-9-9 0 0 0,7 9 223 0 0,1 0-1 0 0,-2 1 1 0 0,1 0 0 0 0,-1 1 0 0 0,0 0-1 0 0,-17-7 1 0 0,22 11-280 0 0,-1 1-1 0 0,1 1 1 0 0,-1-1 0 0 0,1 1-1 0 0,-1 0 1 0 0,1 0-1 0 0,-1 1 1 0 0,0 0 0 0 0,1 0-1 0 0,-1 0 1 0 0,1 1-1 0 0,-1 0 1 0 0,1 1 0 0 0,-10 2-1 0 0,0 2-40 0 0,0 1 0 0 0,1 0 0 0 0,-1 1 0 0 0,2 1 0 0 0,-1 0-1 0 0,1 1 1 0 0,1 1 0 0 0,0 0 0 0 0,-20 22 0 0 0,20-18 5 0 0,1 0 1 0 0,0 1 0 0 0,1 0-1 0 0,0 1 1 0 0,2 1-1 0 0,0-1 1 0 0,1 1 0 0 0,-7 22-1 0 0,13-35 22 0 0,1 0 0 0 0,0 0 0 0 0,-1 0 0 0 0,2 0 0 0 0,-1 0 0 0 0,1 1 0 0 0,-1-1 0 0 0,2 0-1 0 0,-1 0 1 0 0,2 11 0 0 0,-1-14 4 0 0,0 0 0 0 0,0 1 0 0 0,0-1 0 0 0,0 0 0 0 0,1 0 0 0 0,-1 0 0 0 0,1 0 0 0 0,0 0 0 0 0,-1 0 0 0 0,1 0 0 0 0,0 0 0 0 0,0-1 0 0 0,0 1 0 0 0,0-1 0 0 0,0 1 0 0 0,0-1 0 0 0,1 0 0 0 0,-1 0 0 0 0,0 0 0 0 0,1 0 0 0 0,-1 0 0 0 0,1-1 0 0 0,-1 1 0 0 0,4 0 0 0 0,10 1 12 0 0,0 0 0 0 0,0-1 0 0 0,0-1 0 0 0,0-1-1 0 0,0 0 1 0 0,21-4 0 0 0,-8-1 68 0 0,0-1 0 0 0,43-17 0 0 0,-37 10 41 0 0,0-2 0 0 0,-2-1 0 0 0,0-2 0 0 0,-1-2 1 0 0,0 0-1 0 0,34-33 0 0 0,-61 49-90 0 0,-1 1 0 0 0,-1-1 0 0 0,1 0-1 0 0,-1 0 1 0 0,1 0 0 0 0,-1 0 0 0 0,-1-1 0 0 0,1 1 0 0 0,1-7 0 0 0,7-13 220 0 0,-11 31-305 0 0,0 0 0 0 0,1 0 0 0 0,0 0 0 0 0,0 0 1 0 0,2 7-1 0 0,0 4-10 0 0,0 1 44 0 0,1 0-1 0 0,0 0 0 0 0,1-1 0 0 0,1 1 1 0 0,0-1-1 0 0,16 29 0 0 0,-17-38 18 0 0,0-1-1 0 0,0 0 1 0 0,1 0-1 0 0,0 0 1 0 0,0 0 0 0 0,1-1-1 0 0,0 0 1 0 0,0-1-1 0 0,0 1 1 0 0,1-1-1 0 0,0-1 1 0 0,0 1 0 0 0,0-1-1 0 0,0-1 1 0 0,16 5-1 0 0,195 56-3093 0 0,-134-39-326 0 0,-25-6-2511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3:02.385"/>
    </inkml:context>
    <inkml:brush xml:id="br0">
      <inkml:brushProperty name="width" value="0.05" units="cm"/>
      <inkml:brushProperty name="height" value="0.05" units="cm"/>
      <inkml:brushProperty name="color" value="#E71224"/>
    </inkml:brush>
  </inkml:definitions>
  <inkml:trace contextRef="#ctx0" brushRef="#br0">421 103 5193 0 0,'44'-17'1995'0'0,"-36"15"-1931"0"0,0 0 1 0 0,-1-1-1 0 0,1 0 0 0 0,-1 0 1 0 0,0-1-1 0 0,0 0 1 0 0,0 0-1 0 0,0-1 1 0 0,-1 1-1 0 0,11-11 0 0 0,-12 7 147 0 0,-7 8-71 0 0,-14 15 48 0 0,-9 6 267 0 0,18-18-379 0 0,1 0 1 0 0,-1-1 0 0 0,-1 0-1 0 0,1-1 1 0 0,0 0-1 0 0,0 0 1 0 0,-1 0-1 0 0,1-1 1 0 0,-11-1 0 0 0,-70-10-1 0 0,67 7-26 0 0,-46-9 124 0 0,34 6 181 0 0,0 1 0 0 0,-56-2 0 0 0,86 7-362 0 0,1 1-1 0 0,-1-1 1 0 0,1 0 0 0 0,-1 0 0 0 0,1 0-1 0 0,0 0 1 0 0,0 0 0 0 0,-1 0 0 0 0,1-1-1 0 0,0 1 1 0 0,-2-3 0 0 0,2 3 10 0 0,1-1 0 0 0,-1 1 1 0 0,1 0-1 0 0,-1 0 0 0 0,1 0 1 0 0,-1 0-1 0 0,0 0 0 0 0,0 0 0 0 0,0 0 1 0 0,1 1-1 0 0,-1-1 0 0 0,0 0 1 0 0,0 1-1 0 0,0 0 0 0 0,0-1 1 0 0,0 1-1 0 0,0 0 0 0 0,0 0 0 0 0,-2 0 1 0 0,1 5 0 0 0,-1 0 1 0 0,1 0 0 0 0,0 0-1 0 0,0 0 1 0 0,1 0 0 0 0,0 0-1 0 0,-3 8 1 0 0,2 3 4 0 0,0 0 1 0 0,1 0-1 0 0,1 0 0 0 0,1 0 1 0 0,0 0-1 0 0,4 26 0 0 0,-1 17 9 0 0,-6 4 172 0 0,1-39-16 0 0,1 0 0 0 0,4 39 0 0 0,-1-53 95 0 0,1-1 1 0 0,-1 1-1 0 0,8 15 1 0 0,0 1-124 0 0,-10-24-348 0 0,0-1 0 0 0,0 1 0 0 0,0 0-1 0 0,0 0 1 0 0,0-1 0 0 0,0 1 0 0 0,-1 0-1 0 0,1-1 1 0 0,-1 1 0 0 0,1 0 0 0 0,-2 1 0 0 0,-2 12-3110 0 0,4-4-2230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10:51.536"/>
    </inkml:context>
    <inkml:brush xml:id="br0">
      <inkml:brushProperty name="width" value="0.05" units="cm"/>
      <inkml:brushProperty name="height" value="0.05" units="cm"/>
      <inkml:brushProperty name="color" value="#E71224"/>
    </inkml:brush>
  </inkml:definitions>
  <inkml:trace contextRef="#ctx0" brushRef="#br0">85 45 19532 0 0,'19'-31'3321'0'0,"-19"30"-3338"0"0,1 0 0 0 0,-1 1 1 0 0,0-1-1 0 0,1 0 0 0 0,-1 0 1 0 0,1 1-1 0 0,-1-1 0 0 0,1 0 1 0 0,-1 1-1 0 0,1-1 0 0 0,0 1 1 0 0,-1-1-1 0 0,1 1 0 0 0,0-1 1 0 0,-1 1-1 0 0,1-1 0 0 0,0 1 1 0 0,0 0-1 0 0,-1-1 0 0 0,1 1 1 0 0,0 0-1 0 0,0-1 0 0 0,0 1 1 0 0,0 0-1 0 0,-1 0 0 0 0,1 0 1 0 0,0 0-1 0 0,0 0 0 0 0,0 0 1 0 0,0 0-1 0 0,-1 0 0 0 0,1 0 1 0 0,0 1-1 0 0,0-1 0 0 0,0 0 1 0 0,-1 0-1 0 0,1 1 0 0 0,0-1 1 0 0,1 1-1 0 0,-1 3-18 0 0,1 0-1 0 0,-1 0 1 0 0,0 0-1 0 0,0 0 1 0 0,0 0-1 0 0,0 0 1 0 0,-1 0-1 0 0,0 0 1 0 0,0 0-1 0 0,0 7 1 0 0,0 6-26 0 0,8 51-572 0 0,-2-22 681 0 0,-2 0 1 0 0,-1 1 0 0 0,-7 72-1 0 0,2-103-745 0 0,-1-1-1 0 0,0 1 0 0 0,-1-1 1 0 0,-1 0-1 0 0,-13 27 0 0 0,12-30-568 0 0,-1-1 0 0 0,0 0-1 0 0,-1-1 1 0 0,0 0 0 0 0,-1 0-1 0 0,0 0 1 0 0,0-1 0 0 0,-13 9-1 0 0,-15 9-4438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3:15.717"/>
    </inkml:context>
    <inkml:brush xml:id="br0">
      <inkml:brushProperty name="width" value="0.05" units="cm"/>
      <inkml:brushProperty name="height" value="0.05" units="cm"/>
      <inkml:brushProperty name="color" value="#E71224"/>
    </inkml:brush>
  </inkml:definitions>
  <inkml:trace contextRef="#ctx0" brushRef="#br0">88 289 5633 0 0,'-3'-4'49'0'0,"0"0"0"0"0,-1 1 0 0 0,0-1 0 0 0,0 1 0 0 0,0 0 0 0 0,0 0 0 0 0,0 0 0 0 0,-7-3 0 0 0,7 5-43 0 0,1-1 1 0 0,-1 0-1 0 0,1 0 1 0 0,0 0-1 0 0,0 0 1 0 0,0 0-1 0 0,0-1 0 0 0,0 1 1 0 0,0-1-1 0 0,1 0 1 0 0,-1 0-1 0 0,1 0 1 0 0,0 0-1 0 0,-4-7 1 0 0,6 10 1 0 0,0-1 0 0 0,0 1 0 0 0,0-1 1 0 0,1 1-1 0 0,-1 0 0 0 0,0-1 0 0 0,0 1 1 0 0,0-1-1 0 0,0 1 0 0 0,1-1 1 0 0,-1 1-1 0 0,0 0 0 0 0,0-1 0 0 0,1 1 1 0 0,-1 0-1 0 0,0-1 0 0 0,0 1 0 0 0,1 0 1 0 0,-1-1-1 0 0,0 1 0 0 0,1 0 0 0 0,-1 0 1 0 0,1-1-1 0 0,-1 1 0 0 0,0 0 0 0 0,1 0 1 0 0,-1 0-1 0 0,1-1 0 0 0,-1 1 1 0 0,1 0-1 0 0,-1 0 0 0 0,1 0 0 0 0,-1 0 1 0 0,0 0-1 0 0,1 0 0 0 0,-1 0 0 0 0,1 0 1 0 0,-1 0-1 0 0,1 0 0 0 0,-1 0 0 0 0,1 0 1 0 0,-1 1-1 0 0,27 0 47 0 0,-23-1 0 0 0,174 3 1159 0 0,-32-2-780 0 0,468 30 557 0 0,-585-30-936 0 0,-3 1 5 0 0,1-1 0 0 0,45-6 1 0 0,-67 5-10 0 0,1-1-1 0 0,-1 0 1 0 0,1 0 0 0 0,-1 0 0 0 0,0-1 0 0 0,1 0 0 0 0,-1 0 0 0 0,0 0-1 0 0,0-1 1 0 0,0 0 0 0 0,-1 0 0 0 0,1 0 0 0 0,-1 0 0 0 0,1-1-1 0 0,-1 0 1 0 0,0 0 0 0 0,-1 0 0 0 0,7-9 0 0 0,-9 11-31 0 0,0 0 0 0 0,0 0 0 0 0,0 0 0 0 0,-1 0 0 0 0,1 0 0 0 0,-1-1 0 0 0,0 1 0 0 0,1 0 0 0 0,-1 0 0 0 0,0 0 0 0 0,0-1 0 0 0,-1 1 0 0 0,1 0 0 0 0,0 0 1 0 0,-1-1-1 0 0,1 1 0 0 0,-1 0 0 0 0,0 0 0 0 0,0 0 0 0 0,0 0 0 0 0,0 0 0 0 0,0 0 0 0 0,0 0 0 0 0,0 0 0 0 0,-1 1 0 0 0,1-1 0 0 0,0 0 0 0 0,-1 1 0 0 0,0-1 0 0 0,-3-2 0 0 0,-7-6 8 0 0,0 1 1 0 0,-1 0-1 0 0,-20-11 0 0 0,12 8 27 0 0,0-3-30 0 0,15 10 13 0 0,0 0 0 0 0,-1 1 0 0 0,1-1 1 0 0,-1 1-1 0 0,-1 1 0 0 0,1-1 0 0 0,0 1 1 0 0,-1 0-1 0 0,-15-3 0 0 0,23 6-40 0 0,0 0-1 0 0,-1 0 1 0 0,1 0-1 0 0,0 0 1 0 0,-1 0 0 0 0,1 0-1 0 0,-1 0 1 0 0,1 0-1 0 0,0 0 1 0 0,-1 0 0 0 0,1 0-1 0 0,0 0 1 0 0,-1 0-1 0 0,1 0 1 0 0,0 1-1 0 0,-1-1 1 0 0,1 0 0 0 0,0 0-1 0 0,-1 0 1 0 0,1 1-1 0 0,0-1 1 0 0,0 0 0 0 0,-1 0-1 0 0,1 1 1 0 0,0-1-1 0 0,0 0 1 0 0,-1 1-1 0 0,1-1 1 0 0,0 0 0 0 0,0 1-1 0 0,0-1 1 0 0,0 0-1 0 0,-1 1 1 0 0,1-1 0 0 0,0 0-1 0 0,0 1 1 0 0,5 16-187 0 0,18 12-84 0 0,-17-26 271 0 0,1 0 0 0 0,0 0 0 0 0,-1 0 0 0 0,1-1 0 0 0,1 0 0 0 0,10 1-1 0 0,27 9-14 0 0,-19 0-16 0 0,0 1 0 0 0,-2 1 0 0 0,1 1 0 0 0,-2 1 0 0 0,0 1-1 0 0,34 34 1 0 0,-52-47 76 0 0,-1 0 0 0 0,1 0-1 0 0,0 0 1 0 0,0 0 0 0 0,1-1-1 0 0,-1 0 1 0 0,1 0 0 0 0,-1 0-1 0 0,1-1 1 0 0,0 0 0 0 0,0 0-1 0 0,0 0 1 0 0,0-1 0 0 0,9 1-1 0 0,-22 2-33 0 0,0 0-1 0 0,0 1 1 0 0,0-1 0 0 0,1 1-1 0 0,-10 10 1 0 0,11-11-5 0 0,-9 9 45 0 0,-1-1-1 0 0,-1 0 0 0 0,0-1 1 0 0,-29 15-1 0 0,18-14-46 0 0,2 2 0 0 0,-1 0 0 0 0,2 2 0 0 0,0 1 0 0 0,1 1 0 0 0,1 1 0 0 0,-36 39 0 0 0,47-49 66 0 0,-2 3-872 0 0,13-12 703 0 0,0 1 0 0 0,0-1 0 0 0,0 0 0 0 0,0 1 0 0 0,0-1 0 0 0,0 0 0 0 0,0 1 0 0 0,0-1 0 0 0,0 0 0 0 0,0 1 0 0 0,0-1 0 0 0,0 0 1 0 0,0 0-1 0 0,0 1 0 0 0,0-1 0 0 0,1 0 0 0 0,-1 1 0 0 0,0-1 0 0 0,0 0 0 0 0,0 0 0 0 0,0 1 0 0 0,1-1 0 0 0,-1 0 0 0 0,0 0 0 0 0,0 1 0 0 0,1-1 0 0 0,-1 0 0 0 0,0 0 0 0 0,0 0 0 0 0,1 0 0 0 0,-1 1 0 0 0,0-1 0 0 0,1 0 0 0 0,-1 0 0 0 0,0 0 0 0 0,1 0 0 0 0,-1 0 0 0 0,0 0 0 0 0,1 0 0 0 0,-1 0 0 0 0,0 0 0 0 0,0 0 0 0 0,1 0 0 0 0,-1 0 0 0 0,0 0 0 0 0,1 0 0 0 0,0 0 0 0 0,6 1-4464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3:24.346"/>
    </inkml:context>
    <inkml:brush xml:id="br0">
      <inkml:brushProperty name="width" value="0.05" units="cm"/>
      <inkml:brushProperty name="height" value="0.05" units="cm"/>
      <inkml:brushProperty name="color" value="#E71224"/>
    </inkml:brush>
  </inkml:definitions>
  <inkml:trace contextRef="#ctx0" brushRef="#br0">241 107 208 0 0,'8'-52'-200'0'0,"-7"49"389"0"0,1 0-1 0 0,-1 1 1 0 0,0-1-1 0 0,1 1 1 0 0,-1 0 0 0 0,1 0-1 0 0,-1-1 1 0 0,1 1-1 0 0,0 0 1 0 0,0 0 0 0 0,0 0-1 0 0,1 1 1 0 0,-1-1-1 0 0,0 0 1 0 0,0 1 0 0 0,1 0-1 0 0,-1-1 1 0 0,1 1-1 0 0,0 0 1 0 0,-1 0 0 0 0,6 0-1 0 0,1-2 650 0 0,0 0-1 0 0,1 1 1 0 0,-1 0-1 0 0,19-1 0 0 0,-30 2 83 0 0,-8 5-709 0 0,-11 13 116 0 0,6-5-229 0 0,0-1-1 0 0,-1 0 0 0 0,0-1 1 0 0,0 0-1 0 0,-1-2 0 0 0,-31 12 1 0 0,36-16-89 0 0,-12 4-25 0 0,0-1 1 0 0,-1-1-1 0 0,1-2 1 0 0,-49 4 0 0 0,73-8-7 0 0,0 0 1 0 0,-1 0 0 0 0,1 0 0 0 0,0 0 0 0 0,0 0 0 0 0,0 0-1 0 0,0 0 1 0 0,0 0 0 0 0,-1 0 0 0 0,1 0 0 0 0,0 0 0 0 0,0 0-1 0 0,0 0 1 0 0,0 0 0 0 0,-1 0 0 0 0,1 0 0 0 0,0 0 0 0 0,0 0 0 0 0,0 0-1 0 0,0 0 1 0 0,0 0 0 0 0,-1 1 0 0 0,1-1 0 0 0,0 0 0 0 0,0 0-1 0 0,0 0 1 0 0,0 0 0 0 0,0 0 0 0 0,0 0 0 0 0,0 1 0 0 0,0-1-1 0 0,-1 0 1 0 0,1 0 0 0 0,0 0 0 0 0,0 0 0 0 0,0 0 0 0 0,0 1-1 0 0,0-1 1 0 0,0 0 0 0 0,0 0 0 0 0,0 0 0 0 0,0 0 0 0 0,0 0 0 0 0,0 1-1 0 0,0-1 1 0 0,0 0 0 0 0,0 0 0 0 0,0 0 0 0 0,0 0 0 0 0,0 1-1 0 0,0-1 1 0 0,0 0 0 0 0,0 0 0 0 0,0 0 0 0 0,1 0 0 0 0,-1 0-1 0 0,0 1 1 0 0,0-1 0 0 0,0 0 0 0 0,0 0 0 0 0,8 8-2560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3:24.754"/>
    </inkml:context>
    <inkml:brush xml:id="br0">
      <inkml:brushProperty name="width" value="0.05" units="cm"/>
      <inkml:brushProperty name="height" value="0.05" units="cm"/>
      <inkml:brushProperty name="color" value="#E71224"/>
    </inkml:brush>
  </inkml:definitions>
  <inkml:trace contextRef="#ctx0" brushRef="#br0">229 38 8 0 0,'19'0'1835'0'0,"11"-2"3373"0"0,-30 2-5125 0 0,1 0-1 0 0,0-1 1 0 0,-1 1-1 0 0,1-1 0 0 0,-1 1 1 0 0,1-1-1 0 0,-1 1 1 0 0,1-1-1 0 0,-1 1 1 0 0,1-1-1 0 0,-1 1 0 0 0,1-1 1 0 0,-1 0-1 0 0,0 1 1 0 0,1-1-1 0 0,-1 0 1 0 0,0 1-1 0 0,1-1 0 0 0,-1 0 1 0 0,0 1-1 0 0,0-1 1 0 0,0 0-1 0 0,0 0 1 0 0,0 1-1 0 0,0-1 0 0 0,0 0 1 0 0,0 1-1 0 0,0-1 1 0 0,0 0-1 0 0,0 0 1 0 0,0 1-1 0 0,-1-1 0 0 0,1 0 1 0 0,0 1-1 0 0,0-1 1 0 0,-1 0-1 0 0,0 0 1 0 0,1 0-54 0 0,-1 0 1 0 0,0 0 0 0 0,1 0 0 0 0,-1 1 0 0 0,0-1 0 0 0,1 0 0 0 0,-1 1 0 0 0,0-1 0 0 0,0 1 0 0 0,0-1 0 0 0,1 1 0 0 0,-1-1 0 0 0,0 1 0 0 0,0-1 0 0 0,0 1 0 0 0,0 0 0 0 0,0-1 0 0 0,0 1 0 0 0,0 0 0 0 0,0 0 0 0 0,0 0 0 0 0,0 0 0 0 0,0 0 0 0 0,0 0 0 0 0,0 0 0 0 0,0 0 0 0 0,0 0-1 0 0,0 1 1 0 0,0-1 0 0 0,0 0 0 0 0,0 0 0 0 0,0 1 0 0 0,0-1 0 0 0,1 1 0 0 0,-3 0 0 0 0,-38 19-229 0 0,35-17 281 0 0,-27 14-8 0 0,-51 18 1 0 0,3-11-2132 0 0,75-22 463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3:45.166"/>
    </inkml:context>
    <inkml:brush xml:id="br0">
      <inkml:brushProperty name="width" value="0.05" units="cm"/>
      <inkml:brushProperty name="height" value="0.05" units="cm"/>
      <inkml:brushProperty name="color" value="#E71224"/>
    </inkml:brush>
  </inkml:definitions>
  <inkml:trace contextRef="#ctx0" brushRef="#br0">5975 321 5089 0 0,'1'-1'146'0'0,"-1"0"0"0"0,1 0 0 0 0,-1 0 0 0 0,0-1 0 0 0,0 1 0 0 0,0 0 0 0 0,1 0 0 0 0,-1-1 1 0 0,0 1-1 0 0,0 0 0 0 0,-1 0 0 0 0,1-1 0 0 0,0 1 0 0 0,0 0 0 0 0,-1 0 0 0 0,1 0 0 0 0,-1-1 0 0 0,1 1 0 0 0,-1 0 0 0 0,1 0 0 0 0,-1 0 0 0 0,0-1 0 0 0,-2 0-128 0 0,1 0-1 0 0,0 1 1 0 0,-1-1 0 0 0,1 1-1 0 0,-1 0 1 0 0,1 0 0 0 0,-1 0-1 0 0,0 0 1 0 0,-3-1 0 0 0,-1 0 35 0 0,1 1 0 0 0,-1 0 0 0 0,0 0 1 0 0,1 0-1 0 0,-1 1 0 0 0,0 0 0 0 0,0 1 1 0 0,1-1-1 0 0,-1 1 0 0 0,0 1 1 0 0,-10 2-1 0 0,-4 4 51 0 0,-1 1 0 0 0,-21 12-1 0 0,-21 9 183 0 0,-16 0-175 0 0,-2-4 1 0 0,0-3 0 0 0,-1-4-1 0 0,-128 13 1 0 0,166-29-135 0 0,0-1-1 0 0,-1-3 1 0 0,1-2 0 0 0,0-1 0 0 0,1-2 0 0 0,-1-3-1 0 0,1-1 1 0 0,1-2 0 0 0,0-2 0 0 0,-51-24 0 0 0,65 23 176 0 0,-1 2 0 0 0,-1 1 0 0 0,-34-8 1 0 0,51 17-133 0 0,-1 0 1 0 0,0 1 0 0 0,0 1 0 0 0,0 0-1 0 0,0 1 1 0 0,1 1 0 0 0,-1 0 0 0 0,0 1 0 0 0,-16 4-1 0 0,-159 44-96 0 0,-129 30 650 0 0,308-78-530 0 0,-102 27 498 0 0,99-24-440 0 0,1 0 1 0 0,0 0 0 0 0,0 2-1 0 0,0 0 1 0 0,1 0-1 0 0,-13 11 1 0 0,24-18-107 0 0,0 1 0 0 0,0-1 0 0 0,0 1 0 0 0,0-1 0 0 0,0 1 0 0 0,0-1 0 0 0,0 0 0 0 0,0 1 0 0 0,0-1 0 0 0,-1 0 0 0 0,1 0 0 0 0,0 0-1 0 0,0 0 1 0 0,0 0 0 0 0,0 0 0 0 0,0 0 0 0 0,-1-1 0 0 0,1 1 0 0 0,0 0 0 0 0,0 0 0 0 0,0-1 0 0 0,0 1 0 0 0,0-1 0 0 0,0 1 0 0 0,0-1 0 0 0,0 1 0 0 0,-1-2 0 0 0,-31-26-16 0 0,14 11-4 0 0,-119-72-73 0 0,112 75 29 0 0,-1 0 0 0 0,-1 2 0 0 0,-41-13 0 0 0,-9 7-62 0 0,-1 3 0 0 0,-94-5 0 0 0,-18-4 120 0 0,-814-113-318 0 0,585 94 42 0 0,-397-33 1337 0 0,702 71-1121 0 0,-57 2 241 0 0,49 7-4951 0 0,98-2-849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05.785"/>
    </inkml:context>
    <inkml:brush xml:id="br0">
      <inkml:brushProperty name="width" value="0.05" units="cm"/>
      <inkml:brushProperty name="height" value="0.05" units="cm"/>
      <inkml:brushProperty name="color" value="#E71224"/>
    </inkml:brush>
  </inkml:definitions>
  <inkml:trace contextRef="#ctx0" brushRef="#br0">4206 62 4865 0 0,'0'-1'278'0'0,"-9"-17"4039"0"0,-14 13-3928 0 0,-74-13 316 0 0,71 12-477 0 0,0 1 0 0 0,0 1 0 0 0,-50 0 0 0 0,38 6-159 0 0,1 3-1 0 0,-1 1 0 0 0,1 1 0 0 0,0 3 1 0 0,-37 14-1 0 0,-172 83 367 0 0,39-15-226 0 0,-4-22 280 0 0,130-45-274 0 0,58-16-148 0 0,19-7-26 0 0,0 0 1 0 0,-1 0-1 0 0,1-1 1 0 0,0 1-1 0 0,-1-1 1 0 0,1 0-1 0 0,-6 0 1 0 0,9-1-40 0 0,0 0 0 0 0,-1-1 0 0 0,1 1 0 0 0,0 0 0 0 0,0 0 0 0 0,-1-1 0 0 0,1 1 0 0 0,0-1 0 0 0,0 0 0 0 0,0 1 0 0 0,0-1 0 0 0,-1 0 0 0 0,1 1 0 0 0,0-1 0 0 0,0 0 0 0 0,0 0 0 0 0,1 0 0 0 0,-1 0 0 0 0,0 0 0 0 0,0 0 0 0 0,0 0 0 0 0,1 0 0 0 0,-1-1 0 0 0,1 1 0 0 0,-1 0 0 0 0,1 0 0 0 0,-1 0 0 0 0,1-1 0 0 0,-1-1 0 0 0,-8-25-97 0 0,-1 0 1 0 0,-1 1-1 0 0,-23-41 1 0 0,29 60 116 0 0,0 1 0 0 0,-1 0-1 0 0,1 0 1 0 0,-1 0 0 0 0,-1 1 0 0 0,1-1-1 0 0,-1 2 1 0 0,0-1 0 0 0,0 1 0 0 0,-1 0-1 0 0,0 0 1 0 0,0 1 0 0 0,0 0 0 0 0,0 0-1 0 0,0 1 1 0 0,-12-3 0 0 0,-1 2 91 0 0,0 1 0 0 0,0 0 0 0 0,-1 1 0 0 0,1 2 0 0 0,0 0 1 0 0,-1 1-1 0 0,-34 7 0 0 0,13 2 14 0 0,1 1 0 0 0,-70 30 0 0 0,92-34-73 0 0,0-1 1 0 0,-1 0 0 0 0,1-1 0 0 0,-1-2 0 0 0,-37 3 0 0 0,-105-10 229 0 0,42-1-67 0 0,-44 7 509 0 0,-1 0-394 0 0,-171-19-1 0 0,165 0 188 0 0,-271 9 1 0 0,397 8-292 0 0,-82-12 0 0 0,86 6 58 0 0,0 2 1 0 0,-66 2 0 0 0,52 0-348 0 0,44 1-582 0 0,0 0 1 0 0,0 1-1 0 0,1 0 0 0 0,-16 3 1 0 0,26-3 398 0 0,1 0 0 0 0,0 0 0 0 0,-1 0-1 0 0,1 0 1 0 0,0 0 0 0 0,-1 0 0 0 0,1 1 0 0 0,0-1 0 0 0,-1 0 0 0 0,1 0 0 0 0,0 0 0 0 0,-1 1 0 0 0,-1 1-1953 0 0,2-2 1953 0 0,0 1-1 0 0,0-1 1 0 0,0 0 0 0 0,0 1 0 0 0,0-1 0 0 0,0 0 0 0 0,-1 2 0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37.335"/>
    </inkml:context>
    <inkml:brush xml:id="br0">
      <inkml:brushProperty name="width" value="0.05" units="cm"/>
      <inkml:brushProperty name="height" value="0.05" units="cm"/>
      <inkml:brushProperty name="color" value="#E71224"/>
    </inkml:brush>
  </inkml:definitions>
  <inkml:trace contextRef="#ctx0" brushRef="#br0">559 48 5729 0 0,'1'-12'1803'0'0,"-1"9"-1705"0"0,1 0 1 0 0,-1-1-1 0 0,0 1 1 0 0,0 0 0 0 0,0-1-1 0 0,0 1 1 0 0,0-1 0 0 0,-2-5-1 0 0,-1 10-9 0 0,1 1-1 0 0,0-1 1 0 0,0 1 0 0 0,0-1-1 0 0,0 1 1 0 0,0 0-1 0 0,0 0 1 0 0,1 0 0 0 0,-3 2-1 0 0,-1 2 124 0 0,-142 111 88 0 0,-22 19-1685 0 0,130-102 705 0 0,-57 36-1 0 0,36-30-3753 0 0,39-27 1805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37.737"/>
    </inkml:context>
    <inkml:brush xml:id="br0">
      <inkml:brushProperty name="width" value="0.05" units="cm"/>
      <inkml:brushProperty name="height" value="0.05" units="cm"/>
      <inkml:brushProperty name="color" value="#E71224"/>
    </inkml:brush>
  </inkml:definitions>
  <inkml:trace contextRef="#ctx0" brushRef="#br0">22 1 1080 0 0,'-1'0'311'0'0,"-1"1"-1"0"0,1-1 1 0 0,0 1-1 0 0,0-1 0 0 0,-1 1 1 0 0,1 0-1 0 0,0 0 1 0 0,0 0-1 0 0,0 0 1 0 0,0-1-1 0 0,0 1 1 0 0,0 1-1 0 0,0-1 1 0 0,0 0-1 0 0,1 0 0 0 0,-1 0 1 0 0,0 0-1 0 0,1 1 1 0 0,-1-1-1 0 0,1 0 1 0 0,-1 2-1 0 0,1-1-189 0 0,0-1-1 0 0,0 0 1 0 0,0 0-1 0 0,1 1 1 0 0,-1-1-1 0 0,0 0 1 0 0,1 0-1 0 0,-1 0 1 0 0,1 1-1 0 0,0-1 1 0 0,-1 0-1 0 0,1 0 1 0 0,0 0-1 0 0,0 0 1 0 0,-1 0-1 0 0,1 0 1 0 0,0 0-1 0 0,2 1 1 0 0,6 5-150 0 0,1-1 1 0 0,0 0-1 0 0,0 0 0 0 0,12 4 1 0 0,-11-4 385 0 0,477 277-418 0 0,-465-268-148 0 0,0-2-1 0 0,1-1 1 0 0,0-1 0 0 0,1-1-1 0 0,0-1 1 0 0,1-1 0 0 0,0-1 0 0 0,0-1-1 0 0,1-2 1 0 0,-1 0 0 0 0,1-2-1 0 0,0-1 1 0 0,32-3 0 0 0,-49 0-1042 0 0,-2 0-3425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38.217"/>
    </inkml:context>
    <inkml:brush xml:id="br0">
      <inkml:brushProperty name="width" value="0.05" units="cm"/>
      <inkml:brushProperty name="height" value="0.05" units="cm"/>
      <inkml:brushProperty name="color" value="#E71224"/>
    </inkml:brush>
  </inkml:definitions>
  <inkml:trace contextRef="#ctx0" brushRef="#br0">23 165 6641 0 0,'-3'-2'213'0'0,"1"0"0"0"0,0 0 0 0 0,0 0 0 0 0,0-1-1 0 0,0 1 1 0 0,0-1 0 0 0,0 1 0 0 0,1-1 0 0 0,0 0-1 0 0,-3-4 1 0 0,4 5-116 0 0,0 1-1 0 0,1 0 0 0 0,-1 0 1 0 0,0-1-1 0 0,0 1 1 0 0,1 0-1 0 0,-1 0 1 0 0,0 0-1 0 0,1-1 0 0 0,-1 1 1 0 0,1 0-1 0 0,0 0 1 0 0,-1 0-1 0 0,1 0 1 0 0,0 0-1 0 0,0 0 0 0 0,-1 0 1 0 0,1 0-1 0 0,0 0 1 0 0,0 0-1 0 0,0 1 1 0 0,0-1-1 0 0,0 0 0 0 0,0 1 1 0 0,1-1-1 0 0,-1 0 1 0 0,0 1-1 0 0,2-1 1 0 0,128-88 2306 0 0,-126 87-2446 0 0,-1 0 1 0 0,0 0 0 0 0,0 0 0 0 0,1 0 0 0 0,-1 1-1 0 0,1 0 1 0 0,0 0 0 0 0,-1 0 0 0 0,1 0-1 0 0,0 1 1 0 0,-1 0 0 0 0,1 0 0 0 0,0 0 0 0 0,-1 1-1 0 0,1-1 1 0 0,6 3 0 0 0,-5-1-1 0 0,1 1 0 0 0,-1-1 0 0 0,0 1 0 0 0,0 1 0 0 0,0-1 0 0 0,0 1 0 0 0,0 1 0 0 0,-1-1 0 0 0,0 1 0 0 0,5 5-1 0 0,3 4-14 0 0,-1 1 0 0 0,-1 1 0 0 0,-1 0 0 0 0,0 0 0 0 0,-1 1 0 0 0,-1 0-1 0 0,7 20 1 0 0,-4-6 22 0 0,-1 0-1 0 0,-1 1 1 0 0,7 59-1 0 0,-15-80-34 0 0,0 1-1 0 0,-1-1 1 0 0,-1 1 0 0 0,0-1-1 0 0,-1 0 1 0 0,-3 16 0 0 0,3-21-92 0 0,0 1 1 0 0,-1-1 0 0 0,0 0-1 0 0,0 0 1 0 0,0 0 0 0 0,-1 0-1 0 0,1-1 1 0 0,-1 1-1 0 0,-1-1 1 0 0,1 0 0 0 0,-10 8-1 0 0,13-12 200 0 0,0 0 0 0 0,0 0 1 0 0,0 0-1 0 0,-1 0 0 0 0,1 0 0 0 0,0 0 0 0 0,0-1 0 0 0,-1 1 0 0 0,1 0 0 0 0,-1-1 0 0 0,1 1 0 0 0,0-1 0 0 0,-1 0 0 0 0,1 1 0 0 0,-1-1 0 0 0,1 0 0 0 0,-1 0 0 0 0,1 0 0 0 0,-3 0 0 0 0,3 0 62 0 0,0-1 1 0 0,0 1-1 0 0,0-1 1 0 0,0 1-1 0 0,0-1 1 0 0,0 0-1 0 0,0 1 0 0 0,1-1 1 0 0,-1 0-1 0 0,0 0 1 0 0,0 1-1 0 0,1-1 1 0 0,-1 0-1 0 0,0 0 1 0 0,1 0-1 0 0,-1 0 1 0 0,1 0-1 0 0,-1 0 1 0 0,1 0-1 0 0,-1-1 1 0 0,0-3 98 0 0,0 1 0 0 0,0-1 0 0 0,0 0 0 0 0,1 1 0 0 0,0-1 1 0 0,-1 0-1 0 0,2 1 0 0 0,-1-1 0 0 0,0 1 0 0 0,3-10 1 0 0,4-3-136 0 0,0 0 0 0 0,0 0 0 0 0,2 1 0 0 0,0 0 0 0 0,17-21 0 0 0,64-70-125 0 0,-63 77 88 0 0,6-5-18 0 0,-23 25-63 0 0,1-1 0 0 0,-1 1-1 0 0,-1-2 1 0 0,0 1 0 0 0,-1-1 0 0 0,0 0 0 0 0,-1-1 0 0 0,0 0-1 0 0,6-18 1 0 0,-11 25-7 0 0,3-14-80 0 0,-5 20 141 0 0,0-1 0 0 0,0 1 0 0 0,0 0 0 0 0,0-1 0 0 0,0 1 0 0 0,0-1 0 0 0,0 1 0 0 0,0 0 0 0 0,0-1-1 0 0,0 1 1 0 0,0-1 0 0 0,-1 1 0 0 0,1 0 0 0 0,0-1 0 0 0,0 1 0 0 0,0-1 0 0 0,-1 1 0 0 0,1 0 0 0 0,0-1 0 0 0,0 1 0 0 0,-1 0-1 0 0,1 0 1 0 0,0-1 0 0 0,-1 1 0 0 0,1 0 0 0 0,0 0 0 0 0,-1-1 0 0 0,1 1 0 0 0,0 0 0 0 0,-1 0 0 0 0,1 0 0 0 0,-1-1 0 0 0,1 1-1 0 0,0 0 1 0 0,-1 0 0 0 0,1 0 0 0 0,-1 0 0 0 0,1 0 0 0 0,0 0 0 0 0,-1 0 0 0 0,0 0 0 0 0,-1 3-71 0 0,0 1-1 0 0,0-1 1 0 0,1 1 0 0 0,-1 0 0 0 0,1-1 0 0 0,0 1 0 0 0,-1 4-1 0 0,2-6 55 0 0,-3 12-24 0 0,0 1 1 0 0,1 0-1 0 0,1 1 1 0 0,1-1-1 0 0,0 0 1 0 0,1 0-1 0 0,1 0 1 0 0,0 0-1 0 0,1 0 1 0 0,5 18 0 0 0,0-9 48 0 0,0 0 1 0 0,2 0-1 0 0,1 0 1 0 0,1-1-1 0 0,17 26 1 0 0,-23-42-114 0 0,0 0 0 0 0,0 0 1 0 0,1-1-1 0 0,0 1 0 0 0,0-1 0 0 0,1-1 0 0 0,-1 0 1 0 0,1 0-1 0 0,0 0 0 0 0,1-1 0 0 0,-1 0 0 0 0,1-1 1 0 0,11 4-1 0 0,0-2-976 0 0,1 0 1 0 0,-1-1-1 0 0,1-1 0 0 0,39 0 0 0 0,-27-4-4103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38.810"/>
    </inkml:context>
    <inkml:brush xml:id="br0">
      <inkml:brushProperty name="width" value="0.05" units="cm"/>
      <inkml:brushProperty name="height" value="0.05" units="cm"/>
      <inkml:brushProperty name="color" value="#E71224"/>
    </inkml:brush>
  </inkml:definitions>
  <inkml:trace contextRef="#ctx0" brushRef="#br0">107 115 8370 0 0,'-1'-5'271'0'0,"1"1"0"0"0,-1 0 0 0 0,0 0 0 0 0,0 0 0 0 0,0 0 0 0 0,-1 0 0 0 0,1 0 1 0 0,-1 0-1 0 0,0 0 0 0 0,0 0 0 0 0,0 1 0 0 0,-5-7 0 0 0,3 5-286 0 0,1 0-1 0 0,0 1 0 0 0,0-1 1 0 0,1-1-1 0 0,0 1 1 0 0,-3-8-1 0 0,5 13 19 0 0,-1-1-1 0 0,1 1 1 0 0,0 0 0 0 0,0-1-1 0 0,0 1 1 0 0,0-1-1 0 0,0 1 1 0 0,0 0-1 0 0,0-1 1 0 0,0 1 0 0 0,0-1-1 0 0,0 1 1 0 0,0 0-1 0 0,0-1 1 0 0,0 1 0 0 0,0-1-1 0 0,0 1 1 0 0,0 0-1 0 0,0-1 1 0 0,0 1-1 0 0,1-1 1 0 0,-1 1 0 0 0,0 0-1 0 0,0-1 1 0 0,0 1-1 0 0,1 0 1 0 0,-1-1 0 0 0,0 1-1 0 0,0 0 1 0 0,1-1-1 0 0,-1 1 1 0 0,0 0-1 0 0,1 0 1 0 0,-1-1 0 0 0,0 1-1 0 0,1 0 1 0 0,17 2 252 0 0,-13-1-225 0 0,-1 1 1 0 0,0 0 0 0 0,0 0 0 0 0,0 1-1 0 0,0-1 1 0 0,6 5 0 0 0,-3 2-47 0 0,0 0 0 0 0,0 0 1 0 0,-1 0-1 0 0,0 1 0 0 0,-1 0 1 0 0,0 0-1 0 0,-1 1 0 0 0,0-1 1 0 0,0 1-1 0 0,-1 0 0 0 0,-1 0 1 0 0,2 13-1 0 0,-3-17-53 0 0,-1 0 0 0 0,0-1 1 0 0,-1 1-1 0 0,1 0 0 0 0,-1-1 1 0 0,-1 1-1 0 0,1 0 0 0 0,-1-1 1 0 0,0 0-1 0 0,-1 1 0 0 0,1-1 1 0 0,-1 0-1 0 0,-1 0 0 0 0,1-1 0 0 0,-1 1 1 0 0,0-1-1 0 0,0 1 0 0 0,0-1 1 0 0,-1 0-1 0 0,0-1 0 0 0,-9 8 1 0 0,-7 2-1178 0 0,1 0 0 0 0,-31 14-1 0 0,23-15-3842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39.589"/>
    </inkml:context>
    <inkml:brush xml:id="br0">
      <inkml:brushProperty name="width" value="0.05" units="cm"/>
      <inkml:brushProperty name="height" value="0.05" units="cm"/>
      <inkml:brushProperty name="color" value="#E71224"/>
    </inkml:brush>
  </inkml:definitions>
  <inkml:trace contextRef="#ctx0" brushRef="#br0">0 149 9378 0 0,'0'-4'543'0'0,"1"1"-1"0"0,-1-1 1 0 0,1 1-1 0 0,0-1 1 0 0,0 1-1 0 0,0-1 1 0 0,0 1-1 0 0,2-3 1 0 0,19-29 567 0 0,33-26-1663 0 0,-51 58 740 0 0,-4 2-188 0 0,1-1 0 0 0,0 1 0 0 0,0 0 0 0 0,0 0 0 0 0,0 0 0 0 0,-1 0 0 0 0,1 0 0 0 0,1 1 0 0 0,-1-1 0 0 0,0 0 0 0 0,0 0 0 0 0,0 1 0 0 0,0-1 0 0 0,1 0 0 0 0,-1 1 0 0 0,0 0 1 0 0,0-1-1 0 0,1 1 0 0 0,-1 0 0 0 0,0-1 0 0 0,1 1 0 0 0,-1 0 0 0 0,0 0 0 0 0,1 0 0 0 0,-1 0 0 0 0,1 0 0 0 0,-1 1 0 0 0,0-1 0 0 0,1 0 0 0 0,-1 0 0 0 0,0 1 0 0 0,2 0 0 0 0,1 2-34 0 0,-1 1-1 0 0,0-1 1 0 0,0 1-1 0 0,0-1 1 0 0,-1 1-1 0 0,1 0 1 0 0,-1 0-1 0 0,2 5 1 0 0,2 2-17 0 0,4 7-94 0 0,-2 0 0 0 0,0 1 0 0 0,-1 0 1 0 0,0 0-1 0 0,-2 1 0 0 0,0-1 0 0 0,-2 1 0 0 0,3 39 1 0 0,-5-45 138 0 0,-2 0 0 0 0,0 0 1 0 0,0 0-1 0 0,-1-1 0 0 0,-1 1 1 0 0,0 0-1 0 0,-1-1 0 0 0,0 0 1 0 0,-1 0-1 0 0,-1 0 0 0 0,0-1 1 0 0,-1 0-1 0 0,-14 20 0 0 0,-5 1 84 0 0,12-17 320 0 0,1 0-1 0 0,1 1 1 0 0,-11 20-1 0 0,46-51 472 0 0,5-18-833 0 0,-2 0-1 0 0,-1-2 0 0 0,-1-1 0 0 0,28-57 0 0 0,0 3-191 0 0,-7 30 96 0 0,-36 48 52 0 0,1 0-1 0 0,-1-1 1 0 0,-1 0-1 0 0,0 0 1 0 0,7-17-1 0 0,-14 29-6 0 0,-1-1-1 0 0,1 0 1 0 0,-1 1 0 0 0,1-1-1 0 0,-1 0 1 0 0,0 1-1 0 0,1-1 1 0 0,-1 0-1 0 0,0 0 1 0 0,0 1-1 0 0,0-1 1 0 0,0 0-1 0 0,1 0 1 0 0,-1 0 0 0 0,0 1-1 0 0,0-1 1 0 0,0 0-1 0 0,0 0 1 0 0,-1 0-1 0 0,1 1 1 0 0,0-1-1 0 0,0 0 1 0 0,0 0-1 0 0,-1 1 1 0 0,1-1 0 0 0,0 0-1 0 0,-1 0 1 0 0,1 1-1 0 0,-1-1 1 0 0,1 0-1 0 0,-1 1 1 0 0,1-1-1 0 0,-1 1 1 0 0,1-1-1 0 0,-1 0 1 0 0,1 1 0 0 0,-1-1-1 0 0,-1 0 1 0 0,1 1-13 0 0,0 0 1 0 0,0 0 0 0 0,0 1-1 0 0,0-1 1 0 0,-1 0 0 0 0,1 0-1 0 0,0 1 1 0 0,0-1 0 0 0,0 1 0 0 0,0-1-1 0 0,0 1 1 0 0,1-1 0 0 0,-1 1-1 0 0,0 0 1 0 0,0-1 0 0 0,0 1-1 0 0,0 0 1 0 0,1-1 0 0 0,-1 1-1 0 0,0 0 1 0 0,1 0 0 0 0,-1 0 0 0 0,0 0-1 0 0,1 0 1 0 0,-1 0 0 0 0,1 0-1 0 0,0 0 1 0 0,-1 0 0 0 0,1 1-1 0 0,-5 13 11 0 0,2-1 0 0 0,0 0-1 0 0,0 1 1 0 0,1 0 0 0 0,1 0-1 0 0,1-1 1 0 0,0 1 0 0 0,1 0-1 0 0,0 0 1 0 0,1-1 0 0 0,1 1-1 0 0,0-1 1 0 0,10 25 0 0 0,-5-16 56 0 0,2 0 1 0 0,0-1 0 0 0,2 0 0 0 0,0 0-1 0 0,2-2 1 0 0,0 0 0 0 0,26 29 0 0 0,-32-41-433 0 0,0-1 0 0 0,1 0 0 0 0,0 0 0 0 0,0-1 0 0 0,0 0 0 0 0,1-1 0 0 0,0 0 0 0 0,0 0 1 0 0,0-1-1 0 0,1 0 0 0 0,-1-1 0 0 0,1 0 0 0 0,0-1 0 0 0,0 0 0 0 0,0-1 0 0 0,0 0 0 0 0,0 0 0 0 0,15-2 0 0 0,4-3-4755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19:35:58.462"/>
    </inkml:context>
    <inkml:brush xml:id="br0">
      <inkml:brushProperty name="width" value="0.025" units="cm"/>
      <inkml:brushProperty name="height" value="0.025" units="cm"/>
      <inkml:brushProperty name="color" value="#E71224"/>
    </inkml:brush>
  </inkml:definitions>
  <inkml:trace contextRef="#ctx0" brushRef="#br0">633 1 24575,'-456'0'0,"443"-1"0,-1 2 0,1 0 0,0 0 0,-25 7 0,34-7 0,0 0 0,0 1 0,0 0 0,0 0 0,0 0 0,0 0 0,1 0 0,0 1 0,-1-1 0,1 1 0,0 0 0,0 0 0,0 1 0,1-1 0,-1 0 0,1 1 0,-1 0 0,1-1 0,-2 7 0,0 3 0,0 1 0,0 0 0,2 1 0,-1-1 0,2 0 0,0 21 0,9 94 0,0-22 0,-10 29 0,4 94 0,1-210 0,1 0 0,1 0 0,8 22 0,-7-25 0,-1 0 0,-1 0 0,0 1 0,2 32 0,-6-45 0,0 0 0,0 0 0,1 0 0,-1 0 0,1-1 0,0 1 0,1 0 0,-1 0 0,3 4 0,-2-6 0,0-1 0,0 1 0,0-1 0,0 1 0,1-1 0,-1 0 0,1 0 0,-1 0 0,1 0 0,0-1 0,0 1 0,0-1 0,0 1 0,5 0 0,18 6 0,1-3 0,0 0 0,0-1 0,0-2 0,0-1 0,29-2 0,49 4 0,14 7-1365,-93-8-5461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0.085"/>
    </inkml:context>
    <inkml:brush xml:id="br0">
      <inkml:brushProperty name="width" value="0.05" units="cm"/>
      <inkml:brushProperty name="height" value="0.05" units="cm"/>
      <inkml:brushProperty name="color" value="#E71224"/>
    </inkml:brush>
  </inkml:definitions>
  <inkml:trace contextRef="#ctx0" brushRef="#br0">1 19 11971 0 0,'6'-19'3783'0'0,"-2"19"-4107"0"0,-2 12-157 0 0,-1-7 429 0 0,1 0 1 0 0,-1 0 0 0 0,1 0 0 0 0,0 0 0 0 0,0 0 0 0 0,1-1 0 0 0,-1 1 0 0 0,1-1 0 0 0,0 1 0 0 0,0-1-1 0 0,1 0 1 0 0,-1 0 0 0 0,1 0 0 0 0,0-1 0 0 0,0 1 0 0 0,0-1 0 0 0,1 0 0 0 0,-1 0 0 0 0,1-1-1 0 0,6 4 1 0 0,4 1 42 0 0,0 0 0 0 0,1-1-1 0 0,-1-1 1 0 0,1-1-1 0 0,21 4 1 0 0,26 3 102 0 0,68 20 0 0 0,-101-22-109 0 0,-2 2-1 0 0,1 1 1 0 0,-1 1-1 0 0,37 25 1 0 0,-29-16-310 0 0,46 41 0 0 0,-73-56 172 0 0,-1 1 0 0 0,1 0 0 0 0,-1 1 0 0 0,-1 0 0 0 0,0 1 0 0 0,0-1 0 0 0,-1 1 0 0 0,0 0 0 0 0,-1 1 0 0 0,6 14 0 0 0,-10-22 150 0 0,0 1 0 0 0,-1-1 0 0 0,1 1 0 0 0,-1-1 1 0 0,0 1-1 0 0,0-1 0 0 0,0 1 0 0 0,0 0 0 0 0,-1-1 0 0 0,1 1 0 0 0,-1-1 0 0 0,0 1 0 0 0,0-1 0 0 0,0 1 0 0 0,-1-1 0 0 0,1 0 1 0 0,-1 0-1 0 0,0 1 0 0 0,0-1 0 0 0,0 0 0 0 0,0-1 0 0 0,0 1 0 0 0,-1 0 0 0 0,-4 4 0 0 0,-7 4 295 0 0,0 1-1 0 0,-1-2 0 0 0,-29 16 1 0 0,14-9 109 0 0,-50 31 84 0 0,-76 52 298 0 0,140-88-1189 0 0,1 1 0 0 0,0 0 0 0 0,1 1 1 0 0,1 0-1 0 0,0 1 0 0 0,1 1 0 0 0,-13 20 0 0 0,16-10-2179 0 0,9-14-1031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0.518"/>
    </inkml:context>
    <inkml:brush xml:id="br0">
      <inkml:brushProperty name="width" value="0.05" units="cm"/>
      <inkml:brushProperty name="height" value="0.05" units="cm"/>
      <inkml:brushProperty name="color" value="#E71224"/>
    </inkml:brush>
  </inkml:definitions>
  <inkml:trace contextRef="#ctx0" brushRef="#br0">380 106 9298 0 0,'-2'-3'247'0'0,"0"0"0"0"0,0 0 0 0 0,0 1 0 0 0,0-1 0 0 0,0 1-1 0 0,-1 0 1 0 0,1 0 0 0 0,-1 0 0 0 0,1 0 0 0 0,-1 0 0 0 0,0 0 0 0 0,0 1 0 0 0,0-1 0 0 0,0 1 0 0 0,0 0 0 0 0,0 0-1 0 0,0 0 1 0 0,-5-1 0 0 0,-9-1-428 0 0,0 1 0 0 0,-25-1 0 0 0,-4 0 478 0 0,1-6-235 0 0,-53-17 0 0 0,38 7-2696 0 0,105 16-2659 0 0,-30 3 497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0.892"/>
    </inkml:context>
    <inkml:brush xml:id="br0">
      <inkml:brushProperty name="width" value="0.05" units="cm"/>
      <inkml:brushProperty name="height" value="0.05" units="cm"/>
      <inkml:brushProperty name="color" value="#E71224"/>
    </inkml:brush>
  </inkml:definitions>
  <inkml:trace contextRef="#ctx0" brushRef="#br0">549 47 9194 0 0,'0'-1'200'0'0,"1"0"0"0"0,-1-1 1 0 0,0 1-1 0 0,0 0 0 0 0,0-1 0 0 0,0 1 0 0 0,0 0 1 0 0,0 0-1 0 0,0-1 0 0 0,0 1 0 0 0,0 0 1 0 0,0-1-1 0 0,-1 1 0 0 0,1 0 0 0 0,0 0 0 0 0,-1 0 1 0 0,1-1-1 0 0,-1 1 0 0 0,0 0 0 0 0,1 0 1 0 0,-1 0-1 0 0,-1-1 0 0 0,0 0-100 0 0,0 0-1 0 0,0 1 1 0 0,0 0-1 0 0,0 0 1 0 0,0-1-1 0 0,0 1 1 0 0,0 0 0 0 0,0 1-1 0 0,-1-1 1 0 0,1 0-1 0 0,-4 0 1 0 0,-7-1-285 0 0,0 1 1 0 0,0 1 0 0 0,-21 1-1 0 0,24-1 523 0 0,-177 4-772 0 0,-9 1-4061 0 0,156 1 1355 0 0,33-3-1809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1.391"/>
    </inkml:context>
    <inkml:brush xml:id="br0">
      <inkml:brushProperty name="width" value="0.05" units="cm"/>
      <inkml:brushProperty name="height" value="0.05" units="cm"/>
      <inkml:brushProperty name="color" value="#E71224"/>
    </inkml:brush>
  </inkml:definitions>
  <inkml:trace contextRef="#ctx0" brushRef="#br0">83 18 9738 0 0,'0'-1'65'0'0,"0"1"-1"0"0,1-1 1 0 0,-1 0 0 0 0,0 1-1 0 0,0-1 1 0 0,0 1-1 0 0,0-1 1 0 0,-1 0 0 0 0,1 1-1 0 0,0-1 1 0 0,0 1-1 0 0,0-1 1 0 0,0 1 0 0 0,-1-1-1 0 0,1 1 1 0 0,0-1 0 0 0,0 0-1 0 0,-1 1 1 0 0,1-1-1 0 0,0 1 1 0 0,-1 0 0 0 0,1-1-1 0 0,-1 1 1 0 0,1-1-1 0 0,0 1 1 0 0,-1 0 0 0 0,1-1-1 0 0,-1 1 1 0 0,1 0 0 0 0,-1-1-1 0 0,1 1 1 0 0,-1 0-1 0 0,0 0 1 0 0,1-1 0 0 0,-1 1-1 0 0,1 0 1 0 0,-1 0-1 0 0,1 0 1 0 0,-1 0 0 0 0,0 0-1 0 0,1 0 1 0 0,-1 0 0 0 0,1 0-1 0 0,-1 0 1 0 0,0 0-1 0 0,1 0 1 0 0,-1 0 0 0 0,1 1-1 0 0,-1-1 1 0 0,1 0-1 0 0,-1 0 1 0 0,1 0 0 0 0,-1 1-1 0 0,1-1 1 0 0,-1 0 0 0 0,1 1-1 0 0,-1-1 1 0 0,1 1-1 0 0,-1-1 1 0 0,1 0 0 0 0,-1 1-1 0 0,-2 2-117 0 0,-1-1 0 0 0,1 0 0 0 0,0 1 0 0 0,0-1 0 0 0,0 1 0 0 0,1 0 0 0 0,-1 0 0 0 0,-3 5 0 0 0,4-2 53 0 0,0 0 1 0 0,0 0 0 0 0,0 0-1 0 0,1 0 1 0 0,0 0 0 0 0,0 0-1 0 0,1 0 1 0 0,-1 9 0 0 0,7 54 37 0 0,-3-34-5 0 0,-7 196-27 0 0,-1-75-48 0 0,6-75 8 0 0,-3 88-1560 0 0,1-158 522 0 0,-1 1 0 0 0,0-1 0 0 0,-1 0 0 0 0,-5 13 0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1.795"/>
    </inkml:context>
    <inkml:brush xml:id="br0">
      <inkml:brushProperty name="width" value="0.05" units="cm"/>
      <inkml:brushProperty name="height" value="0.05" units="cm"/>
      <inkml:brushProperty name="color" value="#E71224"/>
    </inkml:brush>
  </inkml:definitions>
  <inkml:trace contextRef="#ctx0" brushRef="#br0">77 31 8354 0 0,'-2'-26'3650'0'0,"5"21"-2698"0"0,3 16-704 0 0,-5-4-211 0 0,0 0-1 0 0,0 0 1 0 0,-1 0-1 0 0,0-1 1 0 0,0 1 0 0 0,-1 0-1 0 0,0 0 1 0 0,0 0-1 0 0,-2 9 1 0 0,-23 63 13 0 0,18-59-27 0 0,-1 4 14 0 0,0 1-1 0 0,2 0 1 0 0,1 0 0 0 0,0 0-1 0 0,2 1 1 0 0,1 0 0 0 0,2-1-1 0 0,0 1 1 0 0,5 43 0 0 0,30 246-576 0 0,-28-194-5638 0 0,-4-105 811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2.419"/>
    </inkml:context>
    <inkml:brush xml:id="br0">
      <inkml:brushProperty name="width" value="0.05" units="cm"/>
      <inkml:brushProperty name="height" value="0.05" units="cm"/>
      <inkml:brushProperty name="color" value="#E71224"/>
    </inkml:brush>
  </inkml:definitions>
  <inkml:trace contextRef="#ctx0" brushRef="#br0">372 56 5281 0 0,'0'-2'523'0'0,"1"-2"5"0"0,-1 0-1 0 0,0 1 1 0 0,0-1 0 0 0,-1 0 0 0 0,1 0 0 0 0,-1 1-1 0 0,1-1 1 0 0,-1 0 0 0 0,0 1 0 0 0,-1-1 0 0 0,1 1 0 0 0,-4-6-1 0 0,4 8-474 0 0,0 1 0 0 0,0 0 1 0 0,0 1-1 0 0,0-1 0 0 0,0 0 0 0 0,0 0 0 0 0,0 0 0 0 0,0 1 0 0 0,0-1 0 0 0,0 0 0 0 0,0 1 0 0 0,0-1 0 0 0,0 1 0 0 0,0-1 0 0 0,0 1 0 0 0,1 0 0 0 0,-1-1 0 0 0,0 1 0 0 0,0 0 0 0 0,1-1 0 0 0,-1 1 1 0 0,0 0-1 0 0,1 0 0 0 0,-2 1 0 0 0,-18 22 2 0 0,-26 50-53 0 0,4 2-1 0 0,3 2 1 0 0,-29 82 0 0 0,66-155-45 0 0,-6 15-141 0 0,-18 31-1 0 0,23-47 37 0 0,1 1-1 0 0,-1-1 1 0 0,-1 0 0 0 0,1 0 0 0 0,-1 0-1 0 0,1 0 1 0 0,-1 0 0 0 0,0-1 0 0 0,-1 0-1 0 0,1 0 1 0 0,0 0 0 0 0,-8 3-1 0 0,11-5-2 0 0,1-1-1 0 0,-1 0 1 0 0,0 1-1 0 0,0-1 0 0 0,0 0 1 0 0,0 0-1 0 0,0 0 1 0 0,0 0-1 0 0,0 0 0 0 0,1 1 1 0 0,-1-2-1 0 0,0 1 1 0 0,0 0-1 0 0,0 0 0 0 0,0 0 1 0 0,0 0-1 0 0,0 0 0 0 0,0-1 1 0 0,0 1-1 0 0,1 0 1 0 0,-1-1-1 0 0,0 1 0 0 0,0-1 1 0 0,0 1-1 0 0,1-1 1 0 0,-1 1-1 0 0,0-1 0 0 0,1 0 1 0 0,-1 1-1 0 0,0-1 0 0 0,1 0 1 0 0,-1 1-1 0 0,1-1 1 0 0,-1-1-1 0 0,-2-5-4872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2.805"/>
    </inkml:context>
    <inkml:brush xml:id="br0">
      <inkml:brushProperty name="width" value="0.05" units="cm"/>
      <inkml:brushProperty name="height" value="0.05" units="cm"/>
      <inkml:brushProperty name="color" value="#E71224"/>
    </inkml:brush>
  </inkml:definitions>
  <inkml:trace contextRef="#ctx0" brushRef="#br0">1 15 10314 0 0,'7'-15'3098'0'0,"-8"35"-3493"0"0,-1 9 323 0 0,4-13 77 0 0,1 0-1 0 0,1-1 0 0 0,0 0 0 0 0,1 1 0 0 0,0-2 0 0 0,1 1 0 0 0,1-1 0 0 0,1 0 1 0 0,9 15-1 0 0,16 18-15 0 0,43 49 0 0 0,-70-90 7 0 0,24 34-484 0 0,48 83 0 0 0,-22-31-4576 0 0,-44-72-225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3.518"/>
    </inkml:context>
    <inkml:brush xml:id="br0">
      <inkml:brushProperty name="width" value="0.05" units="cm"/>
      <inkml:brushProperty name="height" value="0.05" units="cm"/>
      <inkml:brushProperty name="color" value="#E71224"/>
    </inkml:brush>
  </inkml:definitions>
  <inkml:trace contextRef="#ctx0" brushRef="#br0">1 14 7386 0 0,'0'0'92'0'0,"0"-1"0"0"0,1 0 0 0 0,-1 0 0 0 0,0 1 1 0 0,1-1-1 0 0,-1 0 0 0 0,0 1 0 0 0,1-1 1 0 0,-1 0-1 0 0,1 1 0 0 0,-1-1 0 0 0,1 1 1 0 0,-1-1-1 0 0,1 1 0 0 0,0-1 0 0 0,-1 1 0 0 0,1-1 1 0 0,0 1-1 0 0,-1-1 0 0 0,1 1 0 0 0,0 0 1 0 0,0 0-1 0 0,-1-1 0 0 0,1 1 0 0 0,0 0 1 0 0,0 0-1 0 0,-1 0 0 0 0,1 0 0 0 0,0 0 0 0 0,0 0 1 0 0,-1 0-1 0 0,2 0 0 0 0,20 14-281 0 0,-21-13 204 0 0,0 0 0 0 0,1 0-1 0 0,-1 0 1 0 0,0 0 0 0 0,1 0-1 0 0,-1 0 1 0 0,1 0 0 0 0,0 0 0 0 0,-1 0-1 0 0,1-1 1 0 0,2 2 0 0 0,-4-2 153 0 0,-1 4 93 0 0,-1 0 1 0 0,1 0-1 0 0,0 0 1 0 0,0 0-1 0 0,0 0 1 0 0,1 0-1 0 0,-1 1 1 0 0,1 5-1 0 0,0-6-130 0 0,-7 150-13 0 0,-2 25-214 0 0,-20 265-962 0 0,31-438-432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3.906"/>
    </inkml:context>
    <inkml:brush xml:id="br0">
      <inkml:brushProperty name="width" value="0.05" units="cm"/>
      <inkml:brushProperty name="height" value="0.05" units="cm"/>
      <inkml:brushProperty name="color" value="#E71224"/>
    </inkml:brush>
  </inkml:definitions>
  <inkml:trace contextRef="#ctx0" brushRef="#br0">67 34 10050 0 0,'0'-1'128'0'0,"1"0"0"0"0,-1 0 0 0 0,0 0 0 0 0,1 0 0 0 0,-1-1 0 0 0,0 1 0 0 0,0 0 0 0 0,0 0-1 0 0,0 0 1 0 0,0-1 0 0 0,0 1 0 0 0,0 0 0 0 0,0 0 0 0 0,-1 0 0 0 0,1-1 0 0 0,0 1 0 0 0,-1 0 0 0 0,1 0 0 0 0,-1 0 0 0 0,1 0 0 0 0,-1 0-1 0 0,1 0 1 0 0,-1 0 0 0 0,0 0 0 0 0,1 0 0 0 0,-1 0 0 0 0,-1-1 0 0 0,0 1-123 0 0,1 1 0 0 0,0 0 1 0 0,-1-1-1 0 0,1 1 0 0 0,0 0 0 0 0,-1 0 1 0 0,1 0-1 0 0,0 0 0 0 0,-1 0 0 0 0,1 0 1 0 0,0 1-1 0 0,-1-1 0 0 0,1 0 0 0 0,0 1 1 0 0,0-1-1 0 0,-1 1 0 0 0,1-1 0 0 0,0 1 1 0 0,0 0-1 0 0,0-1 0 0 0,0 1 0 0 0,0 0 1 0 0,0 0-1 0 0,0 0 0 0 0,-2 2 0 0 0,0 0 0 0 0,1 0-1 0 0,-1 0 1 0 0,1 0 0 0 0,0 1-1 0 0,0-1 1 0 0,0 1-1 0 0,0 0 1 0 0,0 0-1 0 0,1 0 1 0 0,0-1 0 0 0,0 1-1 0 0,0 0 1 0 0,0 0-1 0 0,1 1 1 0 0,-1-1-1 0 0,1 0 1 0 0,1 5 0 0 0,-1 11-21 0 0,2 1 1 0 0,5 23-1 0 0,-3-24 15 0 0,4 47 141 0 0,-1 106-1 0 0,-16 68 201 0 0,0 7-2249 0 0,5-168-3444 0 0,1-63-39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5.108"/>
    </inkml:context>
    <inkml:brush xml:id="br0">
      <inkml:brushProperty name="width" value="0.05" units="cm"/>
      <inkml:brushProperty name="height" value="0.05" units="cm"/>
      <inkml:brushProperty name="color" value="#E71224"/>
    </inkml:brush>
  </inkml:definitions>
  <inkml:trace contextRef="#ctx0" brushRef="#br0">75 123 5913 0 0,'-10'-11'3455'0'0,"8"8"-3354"0"0,0 1-1 0 0,0-1 1 0 0,-1 1-1 0 0,1 0 1 0 0,-1 0-1 0 0,1 0 0 0 0,-1 0 1 0 0,1 0-1 0 0,-1 1 1 0 0,0-1-1 0 0,0 1 1 0 0,-3-2-1 0 0,4 3-43 0 0,0-1-1 0 0,0 1 1 0 0,1-1-1 0 0,-1 0 0 0 0,0 0 1 0 0,1 0-1 0 0,-1 0 1 0 0,0 0-1 0 0,1 0 0 0 0,-1 0 1 0 0,1 0-1 0 0,0-1 1 0 0,-1 1-1 0 0,-1-4 1 0 0,2 4 28 0 0,1 0 1 0 0,0 0-1 0 0,-1 1 1 0 0,1-2 0 0 0,0 1-1 0 0,-1 0 1 0 0,1 0-1 0 0,0 0 1 0 0,0 0 0 0 0,0 0-1 0 0,0 0 1 0 0,0 0-1 0 0,0 0 1 0 0,0 0-1 0 0,1 0 1 0 0,-1 0 0 0 0,0 0-1 0 0,1 0 1 0 0,0-2-1 0 0,1 0 15 0 0,-1 0 0 0 0,1 1-1 0 0,1-1 1 0 0,-1 0 0 0 0,0 1-1 0 0,1-1 1 0 0,-1 1 0 0 0,1 0-1 0 0,0 0 1 0 0,-1 0 0 0 0,1 0-1 0 0,0 0 1 0 0,0 1 0 0 0,5-3-1 0 0,-2 2-110 0 0,-1 1 1 0 0,1-1-1 0 0,-1 1 0 0 0,1 0 1 0 0,0 0-1 0 0,-1 1 0 0 0,1 0 1 0 0,0 0-1 0 0,0 0 0 0 0,-1 1 1 0 0,1-1-1 0 0,0 1 0 0 0,-1 1 1 0 0,1-1-1 0 0,-1 1 0 0 0,1 0 1 0 0,-1 0-1 0 0,0 1 0 0 0,0-1 1 0 0,7 6-1 0 0,0 1-17 0 0,0 0 1 0 0,0 2 0 0 0,-1-1-1 0 0,0 2 1 0 0,-1-1-1 0 0,13 20 1 0 0,-20-27 14 0 0,0 1 1 0 0,0-1-1 0 0,-1 1 0 0 0,1-1 1 0 0,-1 1-1 0 0,0 0 0 0 0,0 0 0 0 0,-1 0 1 0 0,1 0-1 0 0,-1 1 0 0 0,0-1 1 0 0,0 0-1 0 0,-1 0 0 0 0,0 1 0 0 0,0-1 1 0 0,0 0-1 0 0,-1 1 0 0 0,1-1 1 0 0,-1 0-1 0 0,0 0 0 0 0,-3 6 1 0 0,0-1-105 0 0,-1-1 1 0 0,0 1-1 0 0,0-1 1 0 0,-1 0-1 0 0,0 0 1 0 0,-1 0-1 0 0,0-1 1 0 0,-1 0-1 0 0,-10 9 1 0 0,-21 13-421 0 0,22-17 360 0 0,-30 28 1 0 0,44-38 176 0 0,-1 1 0 0 0,1 0 0 0 0,0-1 1 0 0,0 1-1 0 0,1 1 0 0 0,-1-1 0 0 0,1 0 0 0 0,0 1 1 0 0,0-1-1 0 0,0 1 0 0 0,1-1 0 0 0,-1 1 1 0 0,0 7-1 0 0,2-9 25 0 0,0-1 0 0 0,1 1 0 0 0,-1 0-1 0 0,1-1 1 0 0,-1 1 0 0 0,1-1 0 0 0,0 0 0 0 0,0 1 0 0 0,0-1 0 0 0,0 0 0 0 0,0 1-1 0 0,1-1 1 0 0,-1 0 0 0 0,1 0 0 0 0,0 0 0 0 0,-1 0 0 0 0,1 0 0 0 0,0-1 0 0 0,0 1-1 0 0,0 0 1 0 0,0-1 0 0 0,0 0 0 0 0,0 1 0 0 0,1-1 0 0 0,-1 0 0 0 0,0 0 0 0 0,1 0 0 0 0,-1 0-1 0 0,5 0 1 0 0,9 4 78 0 0,1-1 0 0 0,0 0 0 0 0,20 0 0 0 0,-29-3-128 0 0,84 6 99 0 0,-63-7-569 0 0,0 2 1 0 0,0 1 0 0 0,45 11-1 0 0,29 19-3176 0 0,-61-18-1667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19:35:59.493"/>
    </inkml:context>
    <inkml:brush xml:id="br0">
      <inkml:brushProperty name="width" value="0.025" units="cm"/>
      <inkml:brushProperty name="height" value="0.025" units="cm"/>
      <inkml:brushProperty name="color" value="#E71224"/>
    </inkml:brush>
  </inkml:definitions>
  <inkml:trace contextRef="#ctx0" brushRef="#br0">1 56 24575,'104'0'0,"143"-19"0,-164 5-24,-31 5-646,74-4-1,-110 13-6155</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7.825"/>
    </inkml:context>
    <inkml:brush xml:id="br0">
      <inkml:brushProperty name="width" value="0.05" units="cm"/>
      <inkml:brushProperty name="height" value="0.05" units="cm"/>
      <inkml:brushProperty name="color" value="#E71224"/>
    </inkml:brush>
  </inkml:definitions>
  <inkml:trace contextRef="#ctx0" brushRef="#br0">1167 25 6241 0 0,'1'-1'189'0'0,"0"0"1"0"0,0 0-1 0 0,0-1 0 0 0,0 1 0 0 0,0 0 0 0 0,0-1 0 0 0,0 1 0 0 0,-1-1 0 0 0,1 1 1 0 0,-1-1-1 0 0,1 1 0 0 0,-1-1 0 0 0,0 1 0 0 0,1-2 0 0 0,-2 2-113 0 0,0 1 0 0 0,-1 0 0 0 0,1-1 0 0 0,0 1-1 0 0,0 0 1 0 0,0 0 0 0 0,0 0 0 0 0,0 0 0 0 0,-1 0 0 0 0,1 0 0 0 0,0 0 0 0 0,0 0-1 0 0,0 1 1 0 0,0-1 0 0 0,0 0 0 0 0,0 1 0 0 0,-1-1 0 0 0,0 2 0 0 0,-122 28 5 0 0,-1-6 0 0 0,-179 13 1 0 0,177-24-155 0 0,-101 6 548 0 0,168-16-1794 0 0,-108-11 0 0 0,150 2 171 0 0,18 6 969 0 0,1-1 0 0 0,0 1 0 0 0,-1-1 0 0 0,1 1 1 0 0,0-1-1 0 0,0 1 0 0 0,-1 0 0 0 0,1-1 0 0 0,0 1 0 0 0,0 0 0 0 0,0-1 0 0 0,0 1 0 0 0,-1 0 1 0 0,1 0-1 0 0,0 0 0 0 0,0 0 0 0 0,0 0 0 0 0,0 0 0 0 0,1 0 0 0 0,13-1-3615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48.231"/>
    </inkml:context>
    <inkml:brush xml:id="br0">
      <inkml:brushProperty name="width" value="0.05" units="cm"/>
      <inkml:brushProperty name="height" value="0.05" units="cm"/>
      <inkml:brushProperty name="color" value="#E71224"/>
    </inkml:brush>
  </inkml:definitions>
  <inkml:trace contextRef="#ctx0" brushRef="#br0">510 45 6121 0 0,'1'-1'132'0'0,"-1"1"1"0"0,1-1-1 0 0,-1 1 0 0 0,0-1 0 0 0,1 0 0 0 0,-1 1 0 0 0,0-1 0 0 0,1 0 0 0 0,-1 1 1 0 0,0-1-1 0 0,0 0 0 0 0,0 0 0 0 0,1 1 0 0 0,-1-1 0 0 0,0 0 0 0 0,0 0 0 0 0,0 1 0 0 0,0-1 1 0 0,0 0-1 0 0,-1 0 0 0 0,1 1 0 0 0,0-1 0 0 0,0 0 0 0 0,0 0 0 0 0,-1 1 0 0 0,1-1 1 0 0,0 0-1 0 0,-1 1 0 0 0,1-1 0 0 0,0 0 0 0 0,-1 1 0 0 0,0-2 0 0 0,-1 1-26 0 0,0-1 0 0 0,0 1 0 0 0,0-1 0 0 0,0 1 1 0 0,-1 0-1 0 0,1 0 0 0 0,0 0 0 0 0,-1 0 0 0 0,-4-1 0 0 0,-5-1-149 0 0,0 1-1 0 0,0 1 1 0 0,-15-1 0 0 0,-88 6-15 0 0,54-1-216 0 0,-63-4-1 0 0,101-1-1025 0 0,1 2 1 0 0,-36 5-1 0 0,41-3-2618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51.069"/>
    </inkml:context>
    <inkml:brush xml:id="br0">
      <inkml:brushProperty name="width" value="0.05" units="cm"/>
      <inkml:brushProperty name="height" value="0.05" units="cm"/>
      <inkml:brushProperty name="color" value="#E71224"/>
    </inkml:brush>
  </inkml:definitions>
  <inkml:trace contextRef="#ctx0" brushRef="#br0">961 50 6649 0 0,'-6'-5'115'0'0,"-1"0"0"0"0,0 0 0 0 0,0 1 0 0 0,0-1-1 0 0,-1 2 1 0 0,0-1 0 0 0,1 1 0 0 0,-1 0-1 0 0,0 1 1 0 0,-1 0 0 0 0,-12-2 0 0 0,6 2 44 0 0,1 0 0 0 0,0 1 0 0 0,-1 1-1 0 0,1 0 1 0 0,-1 1 0 0 0,-15 4 0 0 0,-119 34 566 0 0,104-25-591 0 0,-1-2 0 0 0,0-2 0 0 0,0-2 0 0 0,-71 3 0 0 0,60-12-436 0 0,0-4 0 0 0,-88-17-1 0 0,125 21-545 0 0,20 1 789 0 0,-1 0 1 0 0,1-1-1 0 0,-1 1 1 0 0,1 0-1 0 0,0 0 1 0 0,-1 0-1 0 0,1 0 0 0 0,0 0 1 0 0,-1 0-1 0 0,1 0 1 0 0,-1 0-1 0 0,1 0 1 0 0,0 0-1 0 0,-1 0 1 0 0,1 0-1 0 0,-1 1 1 0 0,1-1-1 0 0,0 0 1 0 0,-1 0-1 0 0,1 0 1 0 0,0 0-1 0 0,-1 1 1 0 0,1-1-1 0 0,0 0 1 0 0,-1 0-1 0 0,1 1 1 0 0,0-1-1 0 0,0 0 1 0 0,-1 0-1 0 0,1 1 1 0 0,0-1-1 0 0,0 0 1 0 0,-1 1-1 0 0,1-1 1 0 0,0 0-1 0 0,0 1 1 0 0,0-1-1 0 0,0 0 1 0 0,0 1-1 0 0,-1-1 1 0 0,1 1-1 0 0,0-1 0 0 0,0 1 1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4:51.439"/>
    </inkml:context>
    <inkml:brush xml:id="br0">
      <inkml:brushProperty name="width" value="0.05" units="cm"/>
      <inkml:brushProperty name="height" value="0.05" units="cm"/>
      <inkml:brushProperty name="color" value="#E71224"/>
    </inkml:brush>
  </inkml:definitions>
  <inkml:trace contextRef="#ctx0" brushRef="#br0">236 11 4561 0 0,'6'-8'5198'0'0,"-5"5"-4148"0"0,-7 5-1187 0 0,-4 1 314 0 0,-36 8-37 0 0,16-2-1315 0 0,-1-2 0 0 0,-61 7 0 0 0,65-13-4041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1.939"/>
    </inkml:context>
    <inkml:brush xml:id="br0">
      <inkml:brushProperty name="width" value="0.05" units="cm"/>
      <inkml:brushProperty name="height" value="0.05" units="cm"/>
      <inkml:brushProperty name="color" value="#E71224"/>
    </inkml:brush>
  </inkml:definitions>
  <inkml:trace contextRef="#ctx0" brushRef="#br0">434 292 6913 0 0,'-3'-36'2968'0'0,"8"-22"-3000"0"0,3 19-456 0 0,-5 29 757 0 0,-1 0-1 0 0,0-1 1 0 0,-1 1 0 0 0,0-1 0 0 0,-1-14-1 0 0,0 22-198 0 0,0 0 0 0 0,-1 0 0 0 0,0 0 0 0 0,0 0 0 0 0,0 0 0 0 0,0 0 0 0 0,0 0 0 0 0,-1 0 0 0 0,1 1 0 0 0,-1-1 0 0 0,1 0 0 0 0,-1 1 0 0 0,0-1 0 0 0,0 1 0 0 0,0 0 0 0 0,-1 0 0 0 0,1 0 0 0 0,-1 0 0 0 0,1 0 0 0 0,-1 0 0 0 0,1 1 0 0 0,-1-1 0 0 0,-3 0 0 0 0,-3-2-42 0 0,-1 0 0 0 0,1 1-1 0 0,0 0 1 0 0,-1 0-1 0 0,0 1 1 0 0,0 1 0 0 0,0 0-1 0 0,1 0 1 0 0,-1 1-1 0 0,0 0 1 0 0,0 0 0 0 0,0 1-1 0 0,0 1 1 0 0,0 0 0 0 0,1 0-1 0 0,-1 1 1 0 0,1 0-1 0 0,-1 0 1 0 0,1 1 0 0 0,-10 6-1 0 0,8-3-49 0 0,-1 0-1 0 0,1 1 0 0 0,1 1 1 0 0,0 0-1 0 0,0 0 0 0 0,0 0 1 0 0,1 2-1 0 0,1-1 0 0 0,0 1 1 0 0,0 0-1 0 0,1 0 0 0 0,0 1 1 0 0,1 0-1 0 0,-6 16 0 0 0,-3 25 186 0 0,2 1-1 0 0,3 0 1 0 0,1 1-1 0 0,-1 103 1 0 0,9-151-120 0 0,1 1 1 0 0,0-1 0 0 0,1 0 0 0 0,0 0 0 0 0,0 1-1 0 0,0-1 1 0 0,1 0 0 0 0,0 0 0 0 0,0 0 0 0 0,1-1-1 0 0,3 8 1 0 0,-3-10-58 0 0,-1-1-1 0 0,1 1 1 0 0,0 0 0 0 0,0-1-1 0 0,0 0 1 0 0,1 0-1 0 0,-1 0 1 0 0,1 0 0 0 0,0 0-1 0 0,0-1 1 0 0,0 0-1 0 0,0 0 1 0 0,0 0 0 0 0,0 0-1 0 0,0 0 1 0 0,1-1-1 0 0,-1 0 1 0 0,9 1 0 0 0,23 3-351 0 0,0-2 1 0 0,0-1-1 0 0,1-2 1 0 0,42-6-1 0 0,-16-2-2318 0 0,96-26 0 0 0,-131 26-2518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2.343"/>
    </inkml:context>
    <inkml:brush xml:id="br0">
      <inkml:brushProperty name="width" value="0.05" units="cm"/>
      <inkml:brushProperty name="height" value="0.05" units="cm"/>
      <inkml:brushProperty name="color" value="#E71224"/>
    </inkml:brush>
  </inkml:definitions>
  <inkml:trace contextRef="#ctx0" brushRef="#br0">333 83 8794 0 0,'1'-3'722'0'0,"0"2"-441"0"0,0-1-1 0 0,0 0 1 0 0,0 1-1 0 0,-1-1 0 0 0,1 0 1 0 0,0 1-1 0 0,-1-1 1 0 0,1 0-1 0 0,-1 0 0 0 0,0 0 1 0 0,1 1-1 0 0,-1-3 0 0 0,-1 2-294 0 0,0 1 0 0 0,1 0-1 0 0,-1 0 1 0 0,0 0 0 0 0,0 0-1 0 0,0 0 1 0 0,0 0-1 0 0,0 0 1 0 0,0 0 0 0 0,0 0-1 0 0,0 0 1 0 0,-1 1-1 0 0,1-1 1 0 0,0 0 0 0 0,0 1-1 0 0,-1-1 1 0 0,1 1-1 0 0,-3-1 1 0 0,-21-8 203 0 0,0 2 1 0 0,0 0-1 0 0,-1 2 0 0 0,0 1 0 0 0,0 0 1 0 0,-1 2-1 0 0,1 2 0 0 0,0 0 0 0 0,-46 7 0 0 0,58-1-145 0 0,14 3-1520 0 0,1-8 1224 0 0,0 0 1 0 0,0 0 0 0 0,1 0 0 0 0,-1 0-1 0 0,0 0 1 0 0,1 0 0 0 0,-1 0 0 0 0,0-1-1 0 0,1 1 1 0 0,-1 0 0 0 0,1-1-1 0 0,-1 0 1 0 0,1 1 0 0 0,0-1 0 0 0,2 1-1 0 0,23-2-2743 0 0,-8-1-2225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2.730"/>
    </inkml:context>
    <inkml:brush xml:id="br0">
      <inkml:brushProperty name="width" value="0.05" units="cm"/>
      <inkml:brushProperty name="height" value="0.05" units="cm"/>
      <inkml:brushProperty name="color" value="#E71224"/>
    </inkml:brush>
  </inkml:definitions>
  <inkml:trace contextRef="#ctx0" brushRef="#br0">475 14 12075 0 0,'3'-9'5242'0'0,"-6"5"-3619"0"0,-15 5-2285 0 0,12 0 952 0 0,-35 4-711 0 0,1-2 0 0 0,-66-3 1 0 0,9 0-615 0 0,72 0 282 0 0,5 0-948 0 0,1 1 1 0 0,-1 0-1 0 0,1 1 0 0 0,-34 9 1 0 0,43-8-3475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3.409"/>
    </inkml:context>
    <inkml:brush xml:id="br0">
      <inkml:brushProperty name="width" value="0.05" units="cm"/>
      <inkml:brushProperty name="height" value="0.05" units="cm"/>
      <inkml:brushProperty name="color" value="#E71224"/>
    </inkml:brush>
  </inkml:definitions>
  <inkml:trace contextRef="#ctx0" brushRef="#br0">663 80 8386 0 0,'1'-2'213'0'0,"0"0"0"0"0,0 0 1 0 0,0 0-1 0 0,0 1 0 0 0,0-1 0 0 0,-1 0 1 0 0,1 0-1 0 0,-1 0 0 0 0,1 0 0 0 0,-1 0 1 0 0,0 0-1 0 0,0 0 0 0 0,0 0 0 0 0,0 0 1 0 0,-1-3-1 0 0,1 2-152 0 0,-1 1 1 0 0,1 0 0 0 0,-1 0-1 0 0,1 0 1 0 0,-1-1-1 0 0,0 1 1 0 0,0 0 0 0 0,0 0-1 0 0,-1 0 1 0 0,1 0-1 0 0,0 1 1 0 0,-1-1 0 0 0,1 0-1 0 0,-1 1 1 0 0,1-1-1 0 0,-1 0 1 0 0,0 1 0 0 0,0 0-1 0 0,0-1 1 0 0,0 1-1 0 0,0 0 1 0 0,0 0-1 0 0,0 0 1 0 0,0 0 0 0 0,0 1-1 0 0,0-1 1 0 0,-1 1-1 0 0,1-1 1 0 0,0 1 0 0 0,0 0-1 0 0,-1-1 1 0 0,1 1-1 0 0,0 0 1 0 0,-4 1 0 0 0,0 2-20 0 0,0-1-1 0 0,0 2 1 0 0,0-1 0 0 0,0 1 0 0 0,1 0 0 0 0,-1 0 0 0 0,1 0 0 0 0,0 1 0 0 0,-8 9 0 0 0,-10 7-93 0 0,-448 357-1680 0 0,467-376 1721 0 0,-3 4 68 0 0,0-1 0 0 0,1 1 1 0 0,-1 0-1 0 0,-6 9 1 0 0,12-14-39 0 0,0 0 0 0 0,1 0 0 0 0,-1 0 0 0 0,0-1 0 0 0,1 1 0 0 0,-1 0 0 0 0,1 0 0 0 0,-1 0 0 0 0,1 0 0 0 0,0 0 0 0 0,-1 0 0 0 0,1 0 0 0 0,0 1 0 0 0,-1-1 0 0 0,1 0 0 0 0,0 0 0 0 0,0 0 0 0 0,0 0 0 0 0,0 0 0 0 0,0 0 0 0 0,0 0 0 0 0,1 0 0 0 0,-1 0 0 0 0,0 0 0 0 0,0 1 0 0 0,1-1 0 0 0,-1 0 0 0 0,1 0 0 0 0,-1 0 0 0 0,1 0 0 0 0,-1-1 0 0 0,1 1 0 0 0,0 0 0 0 0,-1 0 0 0 0,1 0 0 0 0,0 0 0 0 0,0-1 0 0 0,-1 1 1 0 0,1 0-1 0 0,0-1 0 0 0,0 1 0 0 0,2 0 0 0 0,12 6 17 0 0,1 0 1 0 0,0-2-1 0 0,1 0 0 0 0,-1 0 1 0 0,1-2-1 0 0,0 0 1 0 0,32 1-1 0 0,11 2 1 0 0,29 6 286 0 0,84 15 37 0 0,-156-23-393 0 0,0 1 0 0 0,0 1-1 0 0,0 0 1 0 0,-1 1 0 0 0,0 1-1 0 0,0 1 1 0 0,23 16 0 0 0,-21-9-1502 0 0,0 1 0 0 0,23 28 0 0 0,-17-17-3218 0 0,-19-22-384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5.016"/>
    </inkml:context>
    <inkml:brush xml:id="br0">
      <inkml:brushProperty name="width" value="0.05" units="cm"/>
      <inkml:brushProperty name="height" value="0.05" units="cm"/>
      <inkml:brushProperty name="color" value="#E71224"/>
    </inkml:brush>
  </inkml:definitions>
  <inkml:trace contextRef="#ctx0" brushRef="#br0">111 282 4081 0 0,'10'-27'4767'0'0,"-10"25"-4786"0"0,0 0 0 0 0,1 0 0 0 0,-1 0 0 0 0,1 0 0 0 0,-1 0 0 0 0,1 0 0 0 0,0 0 0 0 0,0 0 0 0 0,0 0 0 0 0,0 1 0 0 0,0-1 0 0 0,1 0 0 0 0,-1 1 0 0 0,0-1 0 0 0,1 1 0 0 0,-1-1 0 0 0,1 1 0 0 0,-1-1 0 0 0,1 1 0 0 0,0 0 0 0 0,0 0 0 0 0,-1 0 0 0 0,1 0 0 0 0,0 0 0 0 0,0 0 0 0 0,2 0 0 0 0,1-1 327 0 0,0-1 1 0 0,0 0-1 0 0,-1 0 0 0 0,1 0 0 0 0,-1 0 0 0 0,0-1 1 0 0,0 1-1 0 0,0-1 0 0 0,-1 0 0 0 0,1-1 0 0 0,-1 1 1 0 0,0 0-1 0 0,0-1 0 0 0,0 0 0 0 0,-1 0 1 0 0,4-9-1 0 0,-3 8-219 0 0,-1-1-1 0 0,0 0 1 0 0,0 1 0 0 0,0-1-1 0 0,-1 0 1 0 0,0 0 0 0 0,0 0 0 0 0,-1 0-1 0 0,0 0 1 0 0,0 0 0 0 0,0-1 0 0 0,-3-10-1 0 0,2 16-96 0 0,1 0 0 0 0,0 1 0 0 0,-1-1 0 0 0,0 0 0 0 0,1 0 0 0 0,-1 0-1 0 0,0 1 1 0 0,0-1 0 0 0,0 1 0 0 0,0-1 0 0 0,0 0 0 0 0,0 1 0 0 0,0 0-1 0 0,-1-1 1 0 0,1 1 0 0 0,0 0 0 0 0,-1 0 0 0 0,1-1 0 0 0,-1 1 0 0 0,0 0 0 0 0,1 0-1 0 0,-1 1 1 0 0,0-1 0 0 0,1 0 0 0 0,-1 1 0 0 0,0-1 0 0 0,0 1 0 0 0,0-1-1 0 0,0 1 1 0 0,1 0 0 0 0,-1 0 0 0 0,0 0 0 0 0,0 0 0 0 0,0 0 0 0 0,0 0-1 0 0,0 0 1 0 0,0 1 0 0 0,1-1 0 0 0,-4 2 0 0 0,-1 0-3 0 0,1 0 0 0 0,-1 1 1 0 0,0 0-1 0 0,1 0 0 0 0,-1 1 0 0 0,1-1 0 0 0,0 1 1 0 0,1 0-1 0 0,-1 1 0 0 0,-5 6 0 0 0,-6 10 1 0 0,2 0-1 0 0,1 2 1 0 0,1 0-1 0 0,0 0 1 0 0,2 1-1 0 0,1 0 1 0 0,0 1-1 0 0,-5 32 1 0 0,13-55 20 0 0,1 0 1 0 0,0-1-1 0 0,-1 1 0 0 0,1 0 1 0 0,0 0-1 0 0,0 0 1 0 0,0 0-1 0 0,0-1 0 0 0,0 1 1 0 0,0 0-1 0 0,1 0 1 0 0,-1 0-1 0 0,1 0 1 0 0,-1-1-1 0 0,1 1 0 0 0,0 0 1 0 0,-1-1-1 0 0,1 1 1 0 0,0 0-1 0 0,0-1 0 0 0,0 1 1 0 0,1-1-1 0 0,1 3 1 0 0,0-2 7 0 0,0 0 0 0 0,0 0-1 0 0,1 0 1 0 0,-1 0 0 0 0,0-1 0 0 0,1 1 0 0 0,-1-1 0 0 0,1 0 0 0 0,-1 0 0 0 0,1 0 0 0 0,5 0 0 0 0,2 0 20 0 0,1 0 0 0 0,-1-1 1 0 0,1 0-1 0 0,-1-1 0 0 0,1-1 1 0 0,21-4-1 0 0,-23 2-33 0 0,0-1 0 0 0,-1 1-1 0 0,0-2 1 0 0,0 1 0 0 0,0-1-1 0 0,0-1 1 0 0,-1 1 0 0 0,0-1 0 0 0,0-1-1 0 0,-1 0 1 0 0,0 0 0 0 0,-1 0 0 0 0,1-1-1 0 0,-2 1 1 0 0,1-2 0 0 0,6-14-1 0 0,-5 9-13 0 0,-1 0 0 0 0,-1 0 0 0 0,0 0-1 0 0,-1-1 1 0 0,0 1 0 0 0,-2-1 0 0 0,0 0 0 0 0,0 0-1 0 0,-2 0 1 0 0,-1-23 0 0 0,11 162-51 0 0,13 132-108 0 0,-13-187 195 0 0,12 123-69 0 0,-21-184 9 0 0,-1 0 1 0 0,0 0-1 0 0,0-1 0 0 0,-1 1 1 0 0,0 0-1 0 0,0-1 0 0 0,-1 1 0 0 0,1-1 1 0 0,-1 1-1 0 0,-1-1 0 0 0,-3 8 1 0 0,4-12-11 0 0,1 1 1 0 0,-1-1-1 0 0,0 0 1 0 0,0 0 0 0 0,-1 0-1 0 0,1 0 1 0 0,0 0-1 0 0,-1 0 1 0 0,1 0-1 0 0,-1-1 1 0 0,1 1 0 0 0,-1-1-1 0 0,0 0 1 0 0,1 0-1 0 0,-1 0 1 0 0,0 0-1 0 0,0 0 1 0 0,0-1 0 0 0,0 1-1 0 0,0-1 1 0 0,0 0-1 0 0,0 1 1 0 0,0-2-1 0 0,0 1 1 0 0,0 0 0 0 0,0 0-1 0 0,-3-2 1 0 0,-5 0-261 0 0,0-1 1 0 0,0 0 0 0 0,0-1 0 0 0,1 0-1 0 0,0 0 1 0 0,0-1 0 0 0,0-1-1 0 0,-12-8 1 0 0,3 0-616 0 0,1-1-1 0 0,1-1 1 0 0,-16-18-1 0 0,13 10-4013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5.696"/>
    </inkml:context>
    <inkml:brush xml:id="br0">
      <inkml:brushProperty name="width" value="0.05" units="cm"/>
      <inkml:brushProperty name="height" value="0.05" units="cm"/>
      <inkml:brushProperty name="color" value="#E71224"/>
    </inkml:brush>
  </inkml:definitions>
  <inkml:trace contextRef="#ctx0" brushRef="#br0">46 90 3833 0 0,'1'-9'4070'0'0,"-1"8"-3956"0"0,0 1 0 0 0,1-1-1 0 0,-1 0 1 0 0,0 1 0 0 0,0-1 0 0 0,0 0 0 0 0,0 1 0 0 0,0-1 0 0 0,0 0-1 0 0,0 1 1 0 0,0-1 0 0 0,0 0 0 0 0,-1 1 0 0 0,1-1 0 0 0,0 0-1 0 0,0 1 1 0 0,-1-1 0 0 0,1 0 0 0 0,0 1 0 0 0,-1-1 0 0 0,0 0 0 0 0,0-2 161 0 0,0 0 1 0 0,0-1 0 0 0,0 1-1 0 0,0 0 1 0 0,0 0 0 0 0,1-1-1 0 0,-1 1 1 0 0,1 0 0 0 0,0-1-1 0 0,0 1 1 0 0,0 0 0 0 0,1-5-1 0 0,-1 7-269 0 0,0 1 0 0 0,0-1 0 0 0,0 0-1 0 0,0 1 1 0 0,0-1 0 0 0,0 0-1 0 0,0 0 1 0 0,0 1 0 0 0,1-1-1 0 0,-1 0 1 0 0,0 1 0 0 0,1-1 0 0 0,-1 0-1 0 0,0 1 1 0 0,1-1 0 0 0,-1 1-1 0 0,1-1 1 0 0,-1 0 0 0 0,0 1 0 0 0,1-1-1 0 0,0 1 1 0 0,-1-1 0 0 0,1 1-1 0 0,-1 0 1 0 0,1-1 0 0 0,-1 1-1 0 0,1 0 1 0 0,0-1 0 0 0,-1 1 0 0 0,1 0-1 0 0,0-1 1 0 0,0 1 0 0 0,-1 0-1 0 0,1 0 1 0 0,0 0 0 0 0,-1 0 0 0 0,1 0-1 0 0,0 0 1 0 0,0 0 0 0 0,-1 0-1 0 0,1 0 1 0 0,0 0 0 0 0,-1 0-1 0 0,1 1 1 0 0,0-1 0 0 0,0 0 0 0 0,-1 0-1 0 0,1 1 1 0 0,-1-1 0 0 0,1 0-1 0 0,0 1 1 0 0,-1-1 0 0 0,1 1 0 0 0,-1-1-1 0 0,1 1 1 0 0,-1-1 0 0 0,1 1-1 0 0,-1-1 1 0 0,2 2 0 0 0,0 0-58 0 0,0 1 0 0 0,0 0 1 0 0,0 0-1 0 0,0 0 0 0 0,0 0 1 0 0,0 0-1 0 0,-1 1 1 0 0,1-1-1 0 0,-1 0 0 0 0,0 1 1 0 0,0-1-1 0 0,-1 1 0 0 0,1-1 1 0 0,-1 1-1 0 0,1 7 0 0 0,-1 0-110 0 0,0 1-1 0 0,0-1 0 0 0,-5 20 0 0 0,2-19 4 0 0,0 1 0 0 0,-1 0 0 0 0,-1-1 0 0 0,0 1 0 0 0,-1-1 0 0 0,-8 13 0 0 0,6-13-1074 0 0,0-1 1 0 0,-1 0-1 0 0,-11 12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19:36:02.024"/>
    </inkml:context>
    <inkml:brush xml:id="br0">
      <inkml:brushProperty name="width" value="0.025" units="cm"/>
      <inkml:brushProperty name="height" value="0.025" units="cm"/>
      <inkml:brushProperty name="color" value="#E71224"/>
    </inkml:brush>
  </inkml:definitions>
  <inkml:trace contextRef="#ctx0" brushRef="#br0">421 14 24575,'-55'-7'0,"49"5"0,1 1 0,0-1 0,-1 1 0,1 1 0,-1-1 0,0 1 0,1 0 0,-1 0 0,1 1 0,-1 0 0,1 0 0,0 0 0,-1 0 0,1 1 0,0 0 0,-8 4 0,7-2 0,0 1 0,0 0 0,1 0 0,-1 0 0,1 1 0,0-1 0,1 1 0,-1 1 0,1-1 0,1 1 0,-1-1 0,1 1 0,0 0 0,0 0 0,1 1 0,0-1 0,1 0 0,-1 1 0,1-1 0,1 1 0,-1-1 0,2 13 0,-1-13 0,0 0 0,1 1 0,0-2 0,0 1 0,0 0 0,1 0 0,0 0 0,0-1 0,1 1 0,0-1 0,0 1 0,1-1 0,-1 0 0,1-1 0,1 1 0,-1 0 0,1-1 0,0 0 0,0 0 0,0-1 0,1 0 0,-1 1 0,1-2 0,11 6 0,-13-7 0,1-1 0,-1 0 0,0-1 0,1 1 0,-1-1 0,1 0 0,-1 0 0,0 0 0,1 0 0,-1-1 0,0 0 0,1 0 0,-1 0 0,0 0 0,0-1 0,0 0 0,0 0 0,0 0 0,0 0 0,0 0 0,-1-1 0,1 0 0,-1 0 0,0 0 0,0 0 0,0 0 0,5-8 0,-2 3 0,0 0 0,0 0 0,-1-1 0,-1 0 0,1 0 0,-1 0 0,-1 0 0,0-1 0,0 0 0,-1 1 0,2-15 0,-5-24 0,0 45 0,-1 30 0,2-11 0,1 183 0,1-164 0,2-1 0,1 1 0,17 57 0,-14-59 0,-3 0 0,0 0 0,-3 1 0,0 0 0,-6 62 0,1-5 0,3-77 0,0 1 0,-1-1 0,0 0 0,-1 1 0,-1-1 0,0 0 0,-9 21 0,9-28 0,-1 0 0,0 0 0,0-1 0,-1 0 0,0 0 0,0 0 0,0 0 0,-1-1 0,0 0 0,0 0 0,0 0 0,-1-1 0,1 0 0,-1 0 0,-14 5 0,-4 2 0,-87 32 0,101-39 0,0-1 0,0 0 0,-1-1 0,1-1 0,-1 0 0,1 0 0,-24-2 0,31 0 0,-1 0 0,1 0 0,-1-1 0,1 1 0,0-1 0,0 0 0,-1 0 0,1 0 0,0-1 0,1 0 0,-1 1 0,0-1 0,1 0 0,0-1 0,-6-6 0,4 3 0,0-1 0,0-1 0,1 1 0,0-1 0,0 0 0,1 1 0,-3-13 0,0-10 0,1 0 0,2 0 0,0-51 0,4 75-44,0 0 0,0 0 0,1 0 0,0 0 0,0 0 0,0 1 0,1-1 0,0 1 0,1-1 0,-1 1 0,1 0 0,0 0 0,1 1 0,-1-1 0,1 1 0,0 0 0,1 1 0,-1-1-1,1 1 1,0 0 0,0 0 0,0 0 0,0 1 0,1 0 0,0 1 0,-1-1 0,1 1 0,0 1 0,0-1 0,11 0 0,2 0-6782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6.226"/>
    </inkml:context>
    <inkml:brush xml:id="br0">
      <inkml:brushProperty name="width" value="0.05" units="cm"/>
      <inkml:brushProperty name="height" value="0.05" units="cm"/>
      <inkml:brushProperty name="color" value="#E71224"/>
    </inkml:brush>
  </inkml:definitions>
  <inkml:trace contextRef="#ctx0" brushRef="#br0">0 241 12427 0 0,'3'-12'2621'0'0,"4"-29"-2234"0"0,-6 37-615 0 0,0-1 1 0 0,0 1-1 0 0,0-1 0 0 0,1 1 0 0 0,0-1 0 0 0,-1 1 0 0 0,2 0 1 0 0,-1 0-1 0 0,0 0 0 0 0,1 0 0 0 0,0 1 0 0 0,0-1 0 0 0,4-3 0 0 0,45-43 505 0 0,-52 49-274 0 0,10-7 67 0 0,41-34 787 0 0,-47 39-787 0 0,1-1-1 0 0,1 1 1 0 0,-1 0-1 0 0,0 1 1 0 0,1-1-1 0 0,-1 1 1 0 0,1 0-1 0 0,8-1 1 0 0,-13 3-82 0 0,0 0 0 0 0,1 0 0 0 0,-1 0 0 0 0,0 1 1 0 0,0-1-1 0 0,1 1 0 0 0,-1-1 0 0 0,0 1 0 0 0,0-1 1 0 0,0 1-1 0 0,0 0 0 0 0,1-1 0 0 0,-1 1 0 0 0,0 0 1 0 0,0 0-1 0 0,-1 0 0 0 0,1 0 0 0 0,0 0 0 0 0,0 0 1 0 0,0 0-1 0 0,-1 0 0 0 0,1 0 0 0 0,0 1 0 0 0,-1-1 1 0 0,1 0-1 0 0,-1 0 0 0 0,0 0 0 0 0,1 1 0 0 0,-1-1 1 0 0,0 0-1 0 0,1 3 0 0 0,5 43-412 0 0,-7 10 418 0 0,-3 1-1 0 0,-2-1 1 0 0,-16 64-1 0 0,13-72 437 0 0,9-48-375 0 0,-1-1 1 0 0,1 1-1 0 0,0-1 0 0 0,0 1 0 0 0,-1 0 0 0 0,1-1 0 0 0,0 1 0 0 0,0 0 0 0 0,0 0 1 0 0,0-1-1 0 0,0 1 0 0 0,0 0 0 0 0,0-1 0 0 0,0 1 0 0 0,0 0 0 0 0,0-1 0 0 0,1 1 1 0 0,-1 0-1 0 0,0-1 0 0 0,0 1 0 0 0,1 0 0 0 0,-1-1 0 0 0,0 1 0 0 0,1-1 0 0 0,-1 1 1 0 0,0-1-1 0 0,1 1 0 0 0,0 0 0 0 0,0-1-4 0 0,0 0-1 0 0,0 0 1 0 0,0 0-1 0 0,0 0 1 0 0,0-1-1 0 0,0 1 1 0 0,0 0-1 0 0,0-1 1 0 0,0 1 0 0 0,-1 0-1 0 0,1-1 1 0 0,0 1-1 0 0,0-1 1 0 0,0 1-1 0 0,0-1 1 0 0,1-1-1 0 0,38-38 368 0 0,-35 34-418 0 0,17-20 35 0 0,-1-2 0 0 0,-2 0 0 0 0,-1-2 0 0 0,15-33 0 0 0,12-17-233 0 0,-41 72 200 0 0,-3 5 0 0 0,0 1 0 0 0,0-1 1 0 0,0 1-1 0 0,1 0 0 0 0,-1-1 1 0 0,0 1-1 0 0,1 0 0 0 0,0 0 1 0 0,0 0-1 0 0,-1 0 0 0 0,1 0 1 0 0,1 0-1 0 0,-1 1 0 0 0,0-1 1 0 0,0 1-1 0 0,3-2 0 0 0,-4 4-20 0 0,-1-1 0 0 0,1 1 0 0 0,0-1 0 0 0,-1 1 0 0 0,1 0 0 0 0,0-1 0 0 0,-1 1 0 0 0,1 0 0 0 0,-1 0 0 0 0,0-1 0 0 0,1 1 0 0 0,-1 0 0 0 0,1 0 0 0 0,-1 0 0 0 0,0 0 0 0 0,0-1 0 0 0,1 1 0 0 0,-1 0-1 0 0,0 0 1 0 0,0 0 0 0 0,0 0 0 0 0,0 0 0 0 0,0 0 0 0 0,-1 1 0 0 0,1 27-398 0 0,0-28 386 0 0,-5 55-428 0 0,3-36 452 0 0,0-1 1 0 0,0 1-1 0 0,2-1 0 0 0,1 1 1 0 0,0-1-1 0 0,7 34 0 0 0,-6-49-52 0 0,0 0 1 0 0,0-1-1 0 0,0 1 0 0 0,0 0 0 0 0,0-1 0 0 0,0 0 0 0 0,1 0 0 0 0,0 1 1 0 0,0-2-1 0 0,0 1 0 0 0,0 0 0 0 0,0 0 0 0 0,0-1 0 0 0,1 0 0 0 0,-1 0 1 0 0,1 0-1 0 0,0 0 0 0 0,4 2 0 0 0,2-1-881 0 0,1 1 1 0 0,-1-2-1 0 0,0 1 0 0 0,1-1 1 0 0,-1-1-1 0 0,12 1 1 0 0,-2-2-4476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6.660"/>
    </inkml:context>
    <inkml:brush xml:id="br0">
      <inkml:brushProperty name="width" value="0.05" units="cm"/>
      <inkml:brushProperty name="height" value="0.05" units="cm"/>
      <inkml:brushProperty name="color" value="#E71224"/>
    </inkml:brush>
  </inkml:definitions>
  <inkml:trace contextRef="#ctx0" brushRef="#br0">27 14 12427 0 0,'2'-2'371'0'0,"1"0"0"0"0,-1 1 0 0 0,0 0 0 0 0,1-1 0 0 0,-1 1 0 0 0,1 0 0 0 0,0 0 0 0 0,4-1 1 0 0,-5 2-390 0 0,1 0 0 0 0,-1 0 0 0 0,0 0 1 0 0,0 0-1 0 0,1 0 0 0 0,-1 0 1 0 0,0 1-1 0 0,0-1 0 0 0,1 1 0 0 0,-1-1 1 0 0,0 1-1 0 0,0 0 0 0 0,0 0 1 0 0,3 2-1 0 0,0 0-64 0 0,0 1 1 0 0,-1-1 0 0 0,0 1-1 0 0,0 0 1 0 0,0 1 0 0 0,0-1-1 0 0,-1 1 1 0 0,0-1 0 0 0,0 1-1 0 0,4 8 1 0 0,0 4 176 0 0,0 1-1 0 0,-1-1 1 0 0,-1 1 0 0 0,-1 1 0 0 0,0-1-1 0 0,1 19 1 0 0,-2 13-14 0 0,-2 51 0 0 0,-1-78-327 0 0,-1 0-1 0 0,-1 0 1 0 0,-1 0 0 0 0,-1-1-1 0 0,-12 36 1 0 0,14-52-24 0 0,0 0 0 0 0,-1 0 0 0 0,1 0 0 0 0,-2-1 0 0 0,1 0 0 0 0,0 1 0 0 0,-1-1 0 0 0,0 0 0 0 0,0-1 0 0 0,-1 1 1 0 0,1-1-1 0 0,-1 0 0 0 0,0 0 0 0 0,0 0 0 0 0,0 0 0 0 0,-1-1 0 0 0,1 0 0 0 0,-1 0 0 0 0,0-1 0 0 0,0 0 0 0 0,0 0 0 0 0,0 0 1 0 0,0 0-1 0 0,0-1 0 0 0,-7 1 0 0 0,-13-1-4833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7.924"/>
    </inkml:context>
    <inkml:brush xml:id="br0">
      <inkml:brushProperty name="width" value="0.05" units="cm"/>
      <inkml:brushProperty name="height" value="0.05" units="cm"/>
      <inkml:brushProperty name="color" value="#E71224"/>
    </inkml:brush>
  </inkml:definitions>
  <inkml:trace contextRef="#ctx0" brushRef="#br0">10 41 7250 0 0,'2'-2'281'0'0,"0"0"0"0"0,0-1 0 0 0,0 0 1 0 0,0 0-1 0 0,0 1 0 0 0,-1-1 0 0 0,3-6 1 0 0,1-2 784 0 0,-5 11-1028 0 0,1 0 1 0 0,-1 0-1 0 0,0-1 0 0 0,1 1 0 0 0,-1 0 0 0 0,0 0 0 0 0,1 0 0 0 0,-1-1 1 0 0,1 1-1 0 0,-1 0 0 0 0,1 0 0 0 0,-1 0 0 0 0,0 0 0 0 0,1 0 1 0 0,-1 0-1 0 0,1 0 0 0 0,-1 0 0 0 0,1 0 0 0 0,-1 0 0 0 0,0 0 1 0 0,1 0-1 0 0,-1 0 0 0 0,1 0 0 0 0,-1 0 0 0 0,0 1 0 0 0,1-1 0 0 0,-1 0 1 0 0,1 0-1 0 0,-1 0 0 0 0,0 1 0 0 0,1-1 0 0 0,-1 0 0 0 0,0 0 1 0 0,1 1-1 0 0,-1-1 0 0 0,0 0 0 0 0,1 1 0 0 0,-1-1 0 0 0,0 0 0 0 0,0 1 1 0 0,0-1-1 0 0,1 1 0 0 0,-1-1 0 0 0,0 0 0 0 0,0 1 0 0 0,0-1 1 0 0,0 1-1 0 0,15 20 184 0 0,-15-20-174 0 0,10 15 114 0 0,123 188 849 0 0,-114-180-998 0 0,1-1 0 0 0,1 0 0 0 0,1-1 0 0 0,1-2 0 0 0,47 34 0 0 0,-1-14 184 0 0,103 45 1 0 0,-136-73 146 0 0,-35-12-259 0 0,-32 23 574 0 0,-16 10-437 0 0,-1-2 0 0 0,-2-2 0 0 0,-1-3 0 0 0,-1-2 0 0 0,-103 33 0 0 0,147-54-228 0 0,-21 6 37 0 0,1 1 0 0 0,-44 24 0 0 0,65-31-36 0 0,1 1 0 0 0,-1 0 0 0 0,1 0 0 0 0,0 1-1 0 0,1 0 1 0 0,-1 0 0 0 0,1 0 0 0 0,0 0 0 0 0,0 1-1 0 0,1 0 1 0 0,-1 0 0 0 0,1 0 0 0 0,1 1 0 0 0,-1-1-1 0 0,1 1 1 0 0,-4 11 0 0 0,8 15-1328 0 0,-2-32 1053 0 0,1 0-1 0 0,1 0 1 0 0,-1 0-1 0 0,0 0 1 0 0,0 0-1 0 0,0 0 1 0 0,0 0-1 0 0,1 0 1 0 0,-1 0-1 0 0,0 0 1 0 0,1 0-1 0 0,-1 0 1 0 0,1 0-1 0 0,-1-1 1 0 0,1 1-1 0 0,-1 0 1 0 0,1 0-1 0 0,0 0 1 0 0,0-1-1 0 0,-1 1 1 0 0,1 0-1 0 0,0-1 1 0 0,0 1-1 0 0,0 0 1 0 0,-1-1-1 0 0,1 1 1 0 0,0-1-1 0 0,2 1 1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09.244"/>
    </inkml:context>
    <inkml:brush xml:id="br0">
      <inkml:brushProperty name="width" value="0.05" units="cm"/>
      <inkml:brushProperty name="height" value="0.05" units="cm"/>
      <inkml:brushProperty name="color" value="#E71224"/>
    </inkml:brush>
  </inkml:definitions>
  <inkml:trace contextRef="#ctx0" brushRef="#br0">4562 40 7770 0 0,'-4'-2'120'0'0,"0"0"1"0"0,0 0 0 0 0,0 0 0 0 0,0 1-1 0 0,0 0 1 0 0,-1 0 0 0 0,1 0-1 0 0,0 0 1 0 0,-1 1 0 0 0,1 0 0 0 0,-8 0-1 0 0,-7-1-237 0 0,-11-1-45 0 0,0 1 1 0 0,-32 4-1 0 0,-28-1 1056 0 0,-91-15 428 0 0,-78-2-617 0 0,-407 39 2166 0 0,556-18-2592 0 0,-650 65 1493 0 0,716-66-1633 0 0,-536 34 232 0 0,386-39-350 0 0,98-3-210 0 0,-174 19 0 0 0,83 18 244 0 0,114-18-48 0 0,-2-3 0 0 0,1-4-1 0 0,-98 1 1 0 0,-100-3 1028 0 0,187-2-732 0 0,52-4-314 0 0,-3 0 45 0 0,-61 10-1 0 0,96-11-91 0 0,1 0 1 0 0,0 0-1 0 0,0 0 1 0 0,-1 0-1 0 0,1 0 1 0 0,0 0-1 0 0,-1 0 0 0 0,1 0 1 0 0,0 0-1 0 0,0 0 1 0 0,-1 0-1 0 0,1 0 1 0 0,0 0-1 0 0,-1 0 1 0 0,1 0-1 0 0,0 0 0 0 0,0 1 1 0 0,-1-1-1 0 0,1 0 1 0 0,0 0-1 0 0,0 0 1 0 0,-1 0-1 0 0,1 1 1 0 0,0-1-1 0 0,0 0 1 0 0,0 0-1 0 0,-1 0 0 0 0,1 1 1 0 0,0-1-1 0 0,0 0 1 0 0,0 0-1 0 0,0 1 1 0 0,0-1-1 0 0,0 0 1 0 0,-1 1-1 0 0,1-1 0 0 0,0 0 1 0 0,0 0-1 0 0,0 1 1 0 0,0-1-1 0 0,0 0 1 0 0,0 1-1 0 0,0-1 1 0 0,0 0-1 0 0,0 0 1 0 0,0 1-1 0 0,0-1 0 0 0,0 0 1 0 0,1 0-1 0 0,-1 1 1 0 0,0-1-1 0 0,0 1 1 0 0,13 9-7203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10.178"/>
    </inkml:context>
    <inkml:brush xml:id="br0">
      <inkml:brushProperty name="width" value="0.05" units="cm"/>
      <inkml:brushProperty name="height" value="0.05" units="cm"/>
      <inkml:brushProperty name="color" value="#E71224"/>
    </inkml:brush>
  </inkml:definitions>
  <inkml:trace contextRef="#ctx0" brushRef="#br0">746 38 8082 0 0,'-1'-2'193'0'0,"1"0"1"0"0,0 1-1 0 0,-1-1 1 0 0,1 0-1 0 0,-1 1 1 0 0,0-1-1 0 0,0 0 1 0 0,0 1-1 0 0,1-1 1 0 0,-1 1-1 0 0,0 0 1 0 0,-1-1-1 0 0,1 1 1 0 0,0 0-1 0 0,0 0 1 0 0,-1-1-1 0 0,1 1 1 0 0,0 0-1 0 0,-1 0 1 0 0,1 0-1 0 0,-1 1 1 0 0,-2-2-1 0 0,3 1-74 0 0,0 0 0 0 0,-1 1 1 0 0,1-1-1 0 0,-1 1 0 0 0,1-1 0 0 0,-1 1 0 0 0,1-1 0 0 0,-1 1 0 0 0,1 0 1 0 0,-1 0-1 0 0,1 0 0 0 0,-1 0 0 0 0,1 0 0 0 0,-1 0 0 0 0,1 0 1 0 0,-1 0-1 0 0,1 1 0 0 0,-1-1 0 0 0,1 0 0 0 0,-1 1 0 0 0,1 0 0 0 0,-1-1 1 0 0,1 1-1 0 0,0 0 0 0 0,-3 1 0 0 0,-28 28-143 0 0,-1-2 0 0 0,-1-1 1 0 0,-1-2-1 0 0,-1-1 0 0 0,-2-2 0 0 0,-77 34 0 0 0,41-26-514 0 0,-63 30-548 0 0,120-51 1027 0 0,1 0 1 0 0,0 1 0 0 0,1 1-1 0 0,0 1 1 0 0,-24 23-1 0 0,36-33 79 0 0,1 1 0 0 0,-1 0-1 0 0,1 0 1 0 0,0 0-1 0 0,0 1 1 0 0,0-1 0 0 0,0 0-1 0 0,0 1 1 0 0,1-1 0 0 0,-1 1-1 0 0,1 0 1 0 0,0-1 0 0 0,0 1-1 0 0,0 0 1 0 0,1 0 0 0 0,0 0-1 0 0,-1 0 1 0 0,1 0-1 0 0,0-1 1 0 0,1 1 0 0 0,-1 0-1 0 0,1 0 1 0 0,0 0 0 0 0,0-1-1 0 0,0 1 1 0 0,0 0 0 0 0,1-1-1 0 0,-1 1 1 0 0,1-1 0 0 0,0 1-1 0 0,0-1 1 0 0,0 0-1 0 0,1 0 1 0 0,-1 0 0 0 0,1 0-1 0 0,-1 0 1 0 0,1 0 0 0 0,0-1-1 0 0,0 0 1 0 0,0 1 0 0 0,1-1-1 0 0,-1 0 1 0 0,0 0 0 0 0,1-1-1 0 0,-1 1 1 0 0,1-1 0 0 0,0 0-1 0 0,0 0 1 0 0,-1 0-1 0 0,1 0 1 0 0,4 0 0 0 0,67 0 110 0 0,-50-1 268 0 0,1 0 0 0 0,-1 2 0 0 0,0 0 0 0 0,46 12 0 0 0,67 23-256 0 0,-67-20-139 0 0,104 41 0 0 0,-154-48-1004 0 0,38 24-1 0 0,3 3-7082 0 0,-53-33 2777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11.337"/>
    </inkml:context>
    <inkml:brush xml:id="br0">
      <inkml:brushProperty name="width" value="0.05" units="cm"/>
      <inkml:brushProperty name="height" value="0.05" units="cm"/>
      <inkml:brushProperty name="color" value="#E71224"/>
    </inkml:brush>
  </inkml:definitions>
  <inkml:trace contextRef="#ctx0" brushRef="#br0">0 202 6905 0 0,'7'-3'3198'0'0,"19"-13"-4382"0"0,-10-9 1768 0 0,-3 4-111 0 0,1 0-1 0 0,1 1 1 0 0,31-31-1 0 0,-42 46-460 0 0,1 1 0 0 0,0 0 0 0 0,0 0 0 0 0,0 0 0 0 0,1 1 0 0 0,-1 0 0 0 0,1 0 0 0 0,0 0 0 0 0,0 1 0 0 0,0 0 0 0 0,0 0 0 0 0,0 0 0 0 0,0 1 0 0 0,1 0 0 0 0,-1 0 0 0 0,0 1 0 0 0,1 0 0 0 0,-1 0 0 0 0,12 1 0 0 0,-13 0-21 0 0,-1 0-1 0 0,1 1 1 0 0,-1-1-1 0 0,1 1 1 0 0,-1-1 0 0 0,0 2-1 0 0,0-1 1 0 0,0 0-1 0 0,0 1 1 0 0,0-1-1 0 0,0 1 1 0 0,0 0-1 0 0,-1 1 1 0 0,6 6 0 0 0,-4-3 14 0 0,0 0 1 0 0,-1 0 0 0 0,0 0-1 0 0,0 0 1 0 0,-1 1-1 0 0,0-1 1 0 0,0 1 0 0 0,1 9-1 0 0,-1-2 2 0 0,0 1-1 0 0,-1-1 0 0 0,-1 0 0 0 0,-1 1 1 0 0,0-1-1 0 0,-1 0 0 0 0,-1 1 0 0 0,-6 26 0 0 0,6-33 22 0 0,-1-1-1 0 0,0 0 0 0 0,-1 0 0 0 0,0 0 0 0 0,0 0 0 0 0,-1-1 0 0 0,0 0 0 0 0,0 0 0 0 0,-1 0 0 0 0,0 0 0 0 0,0-1 0 0 0,0 0 1 0 0,-1 0-1 0 0,0-1 0 0 0,0 0 0 0 0,0 0 0 0 0,-1 0 0 0 0,0-1 0 0 0,1 0 0 0 0,-2-1 0 0 0,1 0 0 0 0,-10 3 0 0 0,18-6-18 0 0,0 0 0 0 0,0 0-1 0 0,0 0 1 0 0,0 0 0 0 0,0 0-1 0 0,0 0 1 0 0,-1 0 0 0 0,1 0-1 0 0,0 0 1 0 0,0 0 0 0 0,0 0-1 0 0,0 0 1 0 0,0 0 0 0 0,0 0-1 0 0,0 0 1 0 0,-1 0 0 0 0,1 1-1 0 0,0-2 1 0 0,0 1 0 0 0,0 0-1 0 0,0 0 1 0 0,0 0 0 0 0,0 0-1 0 0,-1 0 1 0 0,1 0 0 0 0,0 0-1 0 0,0 0 1 0 0,0 0 0 0 0,0 0-1 0 0,0 0 1 0 0,0 0 0 0 0,0 0-1 0 0,-1 0 1 0 0,1 0 0 0 0,0 0-1 0 0,0 0 1 0 0,0 0 0 0 0,0-1-1 0 0,0 1 1 0 0,0 0 0 0 0,0 0-1 0 0,0 0 1 0 0,0 0 0 0 0,0 0-1 0 0,0 0 1 0 0,0 0 0 0 0,0-1-1 0 0,0 1 1 0 0,-1 0 0 0 0,1 0-1 0 0,0 0 1 0 0,0 0 0 0 0,0 0-1 0 0,6-9 286 0 0,16-12-43 0 0,-18 16-214 0 0,131-147 277 0 0,-35 35-360 0 0,-89 105 39 0 0,-4 6 37 0 0,-1 0 0 0 0,0-1-1 0 0,-1 0 1 0 0,1 0 0 0 0,-2 0 0 0 0,1 0 0 0 0,5-13 0 0 0,-13 35-98 0 0,0-1 0 0 0,1 1 0 0 0,0 19 0 0 0,-4 28 105 0 0,2-43 10 0 0,1 0-1 0 0,1 0 1 0 0,1 0-1 0 0,2 31 1 0 0,0-44-78 0 0,0 0 1 0 0,0 1-1 0 0,0-1 1 0 0,1 0-1 0 0,0 0 0 0 0,0 0 1 0 0,0 0-1 0 0,1-1 1 0 0,0 1-1 0 0,0-1 1 0 0,1 1-1 0 0,-1-1 1 0 0,1 0-1 0 0,0 0 0 0 0,1-1 1 0 0,-1 1-1 0 0,9 6 1 0 0,-4-4-723 0 0,1 0 0 0 0,-1-1 1 0 0,1 1-1 0 0,0-2 0 0 0,1 1 0 0 0,0-2 1 0 0,-1 1-1 0 0,16 3 0 0 0,-10-5-4203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11.793"/>
    </inkml:context>
    <inkml:brush xml:id="br0">
      <inkml:brushProperty name="width" value="0.05" units="cm"/>
      <inkml:brushProperty name="height" value="0.05" units="cm"/>
      <inkml:brushProperty name="color" value="#E71224"/>
    </inkml:brush>
  </inkml:definitions>
  <inkml:trace contextRef="#ctx0" brushRef="#br0">1 124 7834 0 0,'2'-2'111'0'0,"0"-1"1"0"0,-1 1-1 0 0,1-1 1 0 0,-1 0-1 0 0,1 0 1 0 0,-1 1-1 0 0,0-1 0 0 0,0 0 1 0 0,1-4-1 0 0,-1 3-236 0 0,0 1 0 0 0,0-1 0 0 0,0 1 0 0 0,1 0 0 0 0,-1 0 0 0 0,1-1 0 0 0,0 1 0 0 0,0 0 0 0 0,3-4 0 0 0,2 1 739 0 0,0-1 0 0 0,0 1 1 0 0,1 1-1 0 0,0-1 1 0 0,0 1-1 0 0,0 1 0 0 0,0-1 1 0 0,10-2-1 0 0,-16 6-601 0 0,0 0 0 0 0,0 0-1 0 0,0 1 1 0 0,0-1 0 0 0,0 1 0 0 0,0 0 0 0 0,0-1-1 0 0,1 1 1 0 0,-1 0 0 0 0,0 0 0 0 0,0 1-1 0 0,0-1 1 0 0,0 0 0 0 0,0 1 0 0 0,0-1 0 0 0,0 1-1 0 0,0-1 1 0 0,0 1 0 0 0,0 0 0 0 0,0 0-1 0 0,0 0 1 0 0,0 0 0 0 0,0 0 0 0 0,-1 1 0 0 0,1-1-1 0 0,0 1 1 0 0,-1-1 0 0 0,1 1 0 0 0,-1-1-1 0 0,0 1 1 0 0,0 0 0 0 0,1-1 0 0 0,-1 1 0 0 0,0 0-1 0 0,0 0 1 0 0,-1 0 0 0 0,1 0 0 0 0,0 0-1 0 0,-1 0 1 0 0,2 4 0 0 0,0 8-92 0 0,0 1-1 0 0,-1-1 1 0 0,0 1-1 0 0,-1-1 1 0 0,-1 1 0 0 0,0-1-1 0 0,-1 0 1 0 0,0 1-1 0 0,-2-1 1 0 0,1 0 0 0 0,-2 0-1 0 0,-11 25 1 0 0,13-33-340 0 0,-1-1 0 0 0,1 1 0 0 0,-1-1 1 0 0,-1 0-1 0 0,1 0 0 0 0,-10 8 0 0 0,-20 10-5144 0 0,24-18 1347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12.510"/>
    </inkml:context>
    <inkml:brush xml:id="br0">
      <inkml:brushProperty name="width" value="0.05" units="cm"/>
      <inkml:brushProperty name="height" value="0.05" units="cm"/>
      <inkml:brushProperty name="color" value="#E71224"/>
    </inkml:brush>
  </inkml:definitions>
  <inkml:trace contextRef="#ctx0" brushRef="#br0">0 175 9842 0 0,'20'-14'6015'0'0,"-3"-14"-7798"0"0,-3 5 1639 0 0,-6 11 357 0 0,0 1 0 0 0,2 0 0 0 0,-1 0 0 0 0,2 0 0 0 0,13-10 1 0 0,-20 17-191 0 0,1 1 1 0 0,0-1 0 0 0,0 1 0 0 0,0 0 0 0 0,0 1 0 0 0,1-1-1 0 0,-1 1 1 0 0,1 0 0 0 0,-1 0 0 0 0,1 1 0 0 0,0-1 0 0 0,-1 1-1 0 0,1 1 1 0 0,0-1 0 0 0,9 1 0 0 0,-12 1-83 0 0,0 0 0 0 0,0 0-1 0 0,-1 0 1 0 0,1 1 0 0 0,-1-1 0 0 0,1 1-1 0 0,-1 0 1 0 0,1 0 0 0 0,-1 0 0 0 0,0 0-1 0 0,0 0 1 0 0,0 0 0 0 0,0 0 0 0 0,0 1-1 0 0,0-1 1 0 0,-1 1 0 0 0,1-1 0 0 0,1 6-1 0 0,2 1-3 0 0,-1 0-1 0 0,-1 0 1 0 0,1 1-1 0 0,2 13 1 0 0,-5-14 62 0 0,0 1-1 0 0,0 0 1 0 0,-1 0-1 0 0,0 0 1 0 0,-1-1-1 0 0,0 1 1 0 0,0 0 0 0 0,-1 0-1 0 0,0-1 1 0 0,-1 1-1 0 0,0-1 1 0 0,-1 0-1 0 0,-7 15 1 0 0,3-10 3 0 0,-1 0-1 0 0,-1 0 1 0 0,0-1 0 0 0,-1 0-1 0 0,0-1 1 0 0,-1 0 0 0 0,-17 13-1 0 0,21-20 57 0 0,1 1-1 0 0,0 0 1 0 0,0 1-1 0 0,1 0 1 0 0,0 0-1 0 0,0 0 1 0 0,-6 9-1 0 0,40-36 665 0 0,-6 6-733 0 0,4-10 141 0 0,-2-1 0 0 0,24-31-1 0 0,33-35-600 0 0,-71 82 446 0 0,1 0-1 0 0,0 0 1 0 0,0 1-1 0 0,1 0 1 0 0,0 1 0 0 0,21-9-1 0 0,-32 16 22 0 0,-1 0-1 0 0,0-1 0 0 0,1 1 1 0 0,-1 0-1 0 0,1 0 0 0 0,-1 0 1 0 0,0 0-1 0 0,1 0 0 0 0,-1 0 1 0 0,0 0-1 0 0,1 0 1 0 0,-1 0-1 0 0,0 1 0 0 0,1-1 1 0 0,-1 0-1 0 0,0 0 0 0 0,1 0 1 0 0,-1 0-1 0 0,0 0 0 0 0,1 1 1 0 0,-1-1-1 0 0,0 0 1 0 0,1 0-1 0 0,-1 0 0 0 0,0 1 1 0 0,0-1-1 0 0,1 0 0 0 0,-1 0 1 0 0,0 1-1 0 0,0-1 0 0 0,0 0 1 0 0,1 1-1 0 0,-1-1 0 0 0,0 0 1 0 0,0 1-1 0 0,0-1 1 0 0,0 0-1 0 0,0 1 0 0 0,0-1 1 0 0,0 0-1 0 0,0 1 0 0 0,1 0 1 0 0,1 26-78 0 0,-9 32 83 0 0,6-46 8 0 0,0 1-1 0 0,1 0 1 0 0,0 0 0 0 0,1-1-1 0 0,1 1 1 0 0,0-1 0 0 0,1 1-1 0 0,0-1 1 0 0,1 0-1 0 0,1 0 1 0 0,0 0 0 0 0,1-1-1 0 0,11 20 1 0 0,-13-25-229 0 0,1-1 0 0 0,-1 0 0 0 0,1 0 0 0 0,0-1 0 0 0,0 0 0 0 0,1 1 0 0 0,0-2 0 0 0,0 1 1 0 0,0-1-1 0 0,0 0 0 0 0,11 5 0 0 0,-11-7-128 0 0,0 0 1 0 0,-1 0 0 0 0,1-1 0 0 0,0 0 0 0 0,0 0 0 0 0,0 0-1 0 0,0-1 1 0 0,0 0 0 0 0,0 0 0 0 0,0 0 0 0 0,0-1 0 0 0,0 0-1 0 0,0 0 1 0 0,0-1 0 0 0,-1 0 0 0 0,7-2 0 0 0,6-4-4500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5:12.974"/>
    </inkml:context>
    <inkml:brush xml:id="br0">
      <inkml:brushProperty name="width" value="0.05" units="cm"/>
      <inkml:brushProperty name="height" value="0.05" units="cm"/>
      <inkml:brushProperty name="color" value="#E71224"/>
    </inkml:brush>
  </inkml:definitions>
  <inkml:trace contextRef="#ctx0" brushRef="#br0">1 1 8698 0 0,'3'2'4944'0'0,"-3"-2"-4859"0"0,-1 1-112 0 0,1-1-1 0 0,0 1 1 0 0,-1 0 0 0 0,1-1 0 0 0,0 1-1 0 0,-1 0 1 0 0,1-1 0 0 0,0 1-1 0 0,0 0 1 0 0,0-1 0 0 0,0 1 0 0 0,0 0-1 0 0,0 0 1 0 0,0-1 0 0 0,0 1-1 0 0,0 0 1 0 0,0 0 0 0 0,0-1 0 0 0,0 1-1 0 0,0 0 1 0 0,0-1 0 0 0,1 1-1 0 0,0 1 1 0 0,0 1 69 0 0,1 0-1 0 0,0 1 1 0 0,0-1-1 0 0,0 0 1 0 0,1-1-1 0 0,-1 1 1 0 0,1 0-1 0 0,-1-1 1 0 0,1 1-1 0 0,0-1 1 0 0,0 0-1 0 0,0 0 1 0 0,0 0-1 0 0,1 0 1 0 0,3 1 0 0 0,59 19 1076 0 0,-32-12-960 0 0,-6 0-265 0 0,48 23 1 0 0,-67-28 67 0 0,1 1 0 0 0,-2 0 0 0 0,1 0 0 0 0,-1 1 0 0 0,0 0 0 0 0,0 0 1 0 0,-1 1-1 0 0,11 14 0 0 0,-16-20 41 0 0,-1 1 0 0 0,1 0 0 0 0,0 0 0 0 0,-1 0 0 0 0,0 0 0 0 0,0 0 0 0 0,0 0 0 0 0,0 0 0 0 0,0 0 0 0 0,-1 0 0 0 0,1 1 0 0 0,-1-1 0 0 0,0 0 0 0 0,0 0 0 0 0,0 1 0 0 0,0-1 0 0 0,-1 0 0 0 0,1 0 0 0 0,-1 0 0 0 0,0 1 0 0 0,0-1 0 0 0,0 0 0 0 0,0 0 0 0 0,-1 0 0 0 0,1 0 0 0 0,-3 3 0 0 0,-5 7 92 0 0,-1-1-1 0 0,0 0 1 0 0,0 0 0 0 0,-17 14 0 0 0,-2 2-72 0 0,-19 22 36 0 0,-2-1-1 0 0,-66 48 0 0 0,115-96-102 0 0,-1 0-413 0 0,1 0 1 0 0,-1 1-1 0 0,0-1 1 0 0,0 1-1 0 0,1-1 1 0 0,-1 1-1 0 0,1-1 1 0 0,-1 1-1 0 0,1 0 1 0 0,-1 0-1 0 0,1 0 1 0 0,0 0-1 0 0,-1 3 1 0 0,1 3-5667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2.801"/>
    </inkml:context>
    <inkml:brush xml:id="br0">
      <inkml:brushProperty name="width" value="0.05" units="cm"/>
      <inkml:brushProperty name="height" value="0.05" units="cm"/>
      <inkml:brushProperty name="color" value="#E71224"/>
    </inkml:brush>
  </inkml:definitions>
  <inkml:trace contextRef="#ctx0" brushRef="#br0">6689 174 6121 0 0,'3'-2'352'0'0,"3"0"-104"0"0,-1-1-1 0 0,0 1 0 0 0,0-1 1 0 0,0 0-1 0 0,0-1 0 0 0,0 1 1 0 0,-1-1-1 0 0,8-8 0 0 0,-58 30-48 0 0,23-13-230 0 0,0 0 0 0 0,-1-1 0 0 0,1-1 1 0 0,-1-1-1 0 0,0-1 0 0 0,-42-5 0 0 0,19 3 40 0 0,-382-18 1171 0 0,40 2-785 0 0,-663 18 341 0 0,398-16-315 0 0,-96 5-332 0 0,488 29-100 0 0,75-3 91 0 0,-202-9 0 0 0,22-31 191 0 0,-143-5 1545 0 0,-198-1-1561 0 0,425-5-210 0 0,53 3 475 0 0,212 31-671 0 0,-1 1 0 0 0,1 1 0 0 0,-1 0 0 0 0,-25 6 0 0 0,-33 10-3759 0 0,52-11 1642 0 0,11-3-3006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31:43.700"/>
    </inkml:context>
    <inkml:brush xml:id="br0">
      <inkml:brushProperty name="width" value="0.025" units="cm"/>
      <inkml:brushProperty name="height" value="0.025" units="cm"/>
      <inkml:brushProperty name="color" value="#E71224"/>
    </inkml:brush>
  </inkml:definitions>
  <inkml:trace contextRef="#ctx0" brushRef="#br0">304 1 24575,'-5'1'0,"-1"0"0,1 0 0,0 0 0,0 1 0,-1-1 0,1 1 0,0 1 0,0-1 0,1 1 0,-1 0 0,-7 5 0,-47 44 0,53-47 0,-13 18-21,0 1 0,2 0-1,0 1 1,2 1 0,1 0 0,-15 40-1,-1-2-1194,20-44-5610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4.382"/>
    </inkml:context>
    <inkml:brush xml:id="br0">
      <inkml:brushProperty name="width" value="0.05" units="cm"/>
      <inkml:brushProperty name="height" value="0.05" units="cm"/>
      <inkml:brushProperty name="color" value="#E71224"/>
    </inkml:brush>
  </inkml:definitions>
  <inkml:trace contextRef="#ctx0" brushRef="#br0">1 1329 3889 0 0,'15'-12'4306'0'0,"-13"10"-4194"0"0,0 1 0 0 0,0-1 0 0 0,0 1-1 0 0,0-1 1 0 0,0 0 0 0 0,-1 1-1 0 0,1-1 1 0 0,-1 0 0 0 0,1 0 0 0 0,-1 0-1 0 0,0 0 1 0 0,1-1 0 0 0,0-3-1 0 0,7-24 956 0 0,7-46-1 0 0,-7 24-835 0 0,3 4 195 0 0,3 1 1 0 0,1 0 0 0 0,2 2 0 0 0,2 0 0 0 0,2 1 0 0 0,3 1 0 0 0,0 1 0 0 0,58-70 0 0 0,-31 53-167 0 0,4 1 0 0 0,69-56 0 0 0,-53 61-210 0 0,2 3-1 0 0,85-42 1 0 0,57-37 2 0 0,-194 115-90 0 0,1 1 0 0 0,0 1 0 0 0,1 1 0 0 0,1 1 0 0 0,-1 1 1 0 0,1 1-1 0 0,1 2 0 0 0,-1 0 0 0 0,1 1 0 0 0,0 2 0 0 0,0 1 0 0 0,0 1 0 0 0,1 1 0 0 0,-1 1 0 0 0,32 6 0 0 0,-24-1-36 0 0,0 2 0 0 0,-1 1 0 0 0,0 1 0 0 0,0 2 0 0 0,-1 2 0 0 0,-1 0 0 0 0,-1 2 0 0 0,0 2 0 0 0,-1 0 0 0 0,-1 2 0 0 0,29 27 0 0 0,30 30-68 0 0,-3 4 0 0 0,-5 4 0 0 0,75 102 0 0 0,-132-154 65 0 0,-2 0 0 0 0,-1 2-1 0 0,-2 1 1 0 0,14 42 0 0 0,40 156-275 0 0,-24-68 229 0 0,122 340-149 0 0,-60-214 114 0 0,-78-221 103 0 0,4-1 1 0 0,43 65-1 0 0,-39-75 61 0 0,69 82 0 0 0,-91-123 49 0 0,0-1 0 0 0,2-1 0 0 0,0 0 0 0 0,1-2 0 0 0,1 0 0 0 0,0-1 0 0 0,42 20 0 0 0,-36-22 27 0 0,-1-2 0 0 0,2 0 0 0 0,-1-2 0 0 0,1-1 0 0 0,1-2 0 0 0,-1 0-1 0 0,1-2 1 0 0,-1-1 0 0 0,1-1 0 0 0,0-2 0 0 0,0-1 0 0 0,-1-1 0 0 0,1-1 0 0 0,40-12 0 0 0,373-155 1432 0 0,-262 94-1185 0 0,-138 60-170 0 0,-1-3 1 0 0,0-1-1 0 0,-2-3 1 0 0,-1 0 0 0 0,0-3-1 0 0,-2-1 1 0 0,-2-2-1 0 0,0-1 1 0 0,-2-1 0 0 0,-2-2-1 0 0,28-39 1 0 0,-9 2 27 0 0,-2-1 1 0 0,37-80-1 0 0,-53 92-227 0 0,2 2 0 0 0,3 1 0 0 0,2 1 0 0 0,3 3-1 0 0,52-54 1 0 0,-90 103-42 0 0,53-57-2375 0 0,-24 17-5323 0 0,-25 31 1368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5.403"/>
    </inkml:context>
    <inkml:brush xml:id="br0">
      <inkml:brushProperty name="width" value="0.05" units="cm"/>
      <inkml:brushProperty name="height" value="0.05" units="cm"/>
      <inkml:brushProperty name="color" value="#E71224"/>
    </inkml:brush>
  </inkml:definitions>
  <inkml:trace contextRef="#ctx0" brushRef="#br0">23 353 8986 0 0,'0'-3'173'0'0,"0"0"-1"0"0,0 0 1 0 0,-1 0 0 0 0,1 0-1 0 0,-1 0 1 0 0,1 0 0 0 0,-1 1-1 0 0,0-1 1 0 0,0 0 0 0 0,0 0-1 0 0,0 1 1 0 0,-1-1 0 0 0,1 1-1 0 0,-1-1 1 0 0,1 1 0 0 0,-1 0-1 0 0,-2-3 1 0 0,1 1-147 0 0,3 3-27 0 0,0 0-1 0 0,0 0 1 0 0,0 0 0 0 0,0 0-1 0 0,0 0 1 0 0,0 0 0 0 0,0 0-1 0 0,0-1 1 0 0,0 1 0 0 0,1 0 0 0 0,-1 0-1 0 0,0 0 1 0 0,1 0 0 0 0,-1 0-1 0 0,1 0 1 0 0,-1 0 0 0 0,1 1-1 0 0,0-1 1 0 0,-1 0 0 0 0,1 0-1 0 0,0 0 1 0 0,0 0 0 0 0,-1 1-1 0 0,1-1 1 0 0,0 0 0 0 0,0 1 0 0 0,1-1-1 0 0,26-21-30 0 0,178-130 1089 0 0,-106 75-663 0 0,-96 74-433 0 0,-1 0 0 0 0,0 1 1 0 0,1 0-1 0 0,-1 0 0 0 0,1 0 1 0 0,0 0-1 0 0,0 0 0 0 0,4-1 1 0 0,-7 3 17 0 0,-1 0 1 0 0,1 0 0 0 0,-1 0 0 0 0,1 0 0 0 0,0 0 0 0 0,-1 0-1 0 0,1 0 1 0 0,-1 0 0 0 0,1 1 0 0 0,-1-1 0 0 0,1 0-1 0 0,0 0 1 0 0,-1 0 0 0 0,1 1 0 0 0,-1-1 0 0 0,1 0 0 0 0,-1 0-1 0 0,0 1 1 0 0,1-1 0 0 0,-1 1 0 0 0,1-1 0 0 0,-1 0 0 0 0,1 2-1 0 0,0-1-13 0 0,0 1 0 0 0,0 0 1 0 0,0 0-1 0 0,-1-1 0 0 0,1 1 0 0 0,-1 0 0 0 0,1 0 0 0 0,-1 0 0 0 0,0 0 0 0 0,0 3 0 0 0,0 28-148 0 0,-3 0-1 0 0,-1 0 1 0 0,-1 0 0 0 0,-2 0-1 0 0,-12 36 1 0 0,3-8 29 0 0,9-28 269 0 0,-2 0 0 0 0,-2-1 0 0 0,-1 0 0 0 0,-1 0 0 0 0,-1-2 0 0 0,-2 1 0 0 0,-22 30 0 0 0,37-60-60 0 0,0 0 0 0 0,0-1 0 0 0,1 1 0 0 0,-1 0 0 0 0,0 0 0 0 0,1 0 0 0 0,-1 0 0 0 0,1 0 0 0 0,-1 0 0 0 0,1 0 0 0 0,-1 0 0 0 0,1 0 1 0 0,0 1-1 0 0,-1-1 0 0 0,1 0 0 0 0,0 2 0 0 0,0-3-17 0 0,1 0 0 0 0,-1 0 0 0 0,1 1 1 0 0,-1-1-1 0 0,1 0 0 0 0,-1 0 0 0 0,1 0 0 0 0,-1 0 1 0 0,1 0-1 0 0,-1 0 0 0 0,1 0 0 0 0,-1 0 1 0 0,1 0-1 0 0,-1 0 0 0 0,1 0 0 0 0,-1 0 1 0 0,1 0-1 0 0,-1 0 0 0 0,0-1 0 0 0,1 1 1 0 0,-1 0-1 0 0,1 0 0 0 0,-1 0 0 0 0,1-1 1 0 0,-1 1-1 0 0,40-22 873 0 0,-39 21-949 0 0,18-12 153 0 0,-1 0 1 0 0,0-2 0 0 0,-1 1 0 0 0,-1-2-1 0 0,21-25 1 0 0,-8 2-62 0 0,36-60-1 0 0,-25 37-50 0 0,-26 43-72 0 0,0-1-1 0 0,-2 0 0 0 0,-1-1 0 0 0,0 0 1 0 0,14-41-1 0 0,-27 81-420 0 0,1 0-1 0 0,1-1 1 0 0,4 35-1 0 0,13 82 471 0 0,-13-110 121 0 0,2 1-1 0 0,0-1 0 0 0,1 1 0 0 0,2-2 0 0 0,19 41 0 0 0,-22-54-252 0 0,0-1-1 0 0,0 0 0 0 0,1-1 0 0 0,0 0 0 0 0,1 0 0 0 0,14 12 0 0 0,-17-16-316 0 0,1-1-1 0 0,0 0 1 0 0,0 0 0 0 0,1 0-1 0 0,-1-1 1 0 0,1 0-1 0 0,0 0 1 0 0,-1-1-1 0 0,1 0 1 0 0,0 0 0 0 0,11 1-1 0 0,5-1-4671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5.805"/>
    </inkml:context>
    <inkml:brush xml:id="br0">
      <inkml:brushProperty name="width" value="0.05" units="cm"/>
      <inkml:brushProperty name="height" value="0.05" units="cm"/>
      <inkml:brushProperty name="color" value="#E71224"/>
    </inkml:brush>
  </inkml:definitions>
  <inkml:trace contextRef="#ctx0" brushRef="#br0">303 79 9354 0 0,'11'-22'2216'0'0,"-9"20"-2114"0"0,0-1 0 0 0,0 1 1 0 0,-1-1-1 0 0,1 1 0 0 0,-1-1 0 0 0,0 0 1 0 0,1 0-1 0 0,-1 0 0 0 0,0 0 0 0 0,-1 0 0 0 0,1 0 1 0 0,0 0-1 0 0,-1 0 0 0 0,0 0 0 0 0,0-6 0 0 0,-1 8-112 0 0,1 0-1 0 0,-1 1 0 0 0,0-1 0 0 0,1 1 0 0 0,-1 0 0 0 0,0-1 1 0 0,0 1-1 0 0,0-1 0 0 0,1 1 0 0 0,-1 0 0 0 0,0 0 1 0 0,0 0-1 0 0,0-1 0 0 0,0 1 0 0 0,1 0 0 0 0,-1 0 0 0 0,0 0 1 0 0,0 0-1 0 0,0 0 0 0 0,0 1 0 0 0,0-1 0 0 0,1 0 0 0 0,-1 0 1 0 0,0 0-1 0 0,0 1 0 0 0,0-1 0 0 0,0 1 0 0 0,1-1 0 0 0,-2 1 1 0 0,-27 13-140 0 0,27-13 143 0 0,-21 14-42 0 0,1 0 1 0 0,0 2-1 0 0,1 0 1 0 0,0 2-1 0 0,2 0 0 0 0,0 1 1 0 0,1 1-1 0 0,2 0 0 0 0,0 2 1 0 0,1 0-1 0 0,1 0 1 0 0,-15 36-1 0 0,25-48 49 0 0,0 0 1 0 0,1-1-1 0 0,0 1 0 0 0,1 0 0 0 0,1 1 1 0 0,-1-1-1 0 0,2 0 0 0 0,-1 0 1 0 0,2 1-1 0 0,-1-1 0 0 0,4 13 0 0 0,-2-15 1 0 0,0 0-1 0 0,1 0 1 0 0,0 0-1 0 0,1 0 0 0 0,0-1 1 0 0,0 0-1 0 0,1 1 0 0 0,9 11 1 0 0,-1-3-412 0 0,2 0 0 0 0,0-1 0 0 0,1-1 0 0 0,0 0 0 0 0,1-1 0 0 0,1-1 0 0 0,0 0 0 0 0,0-2 0 0 0,2 0 0 0 0,-1-1 0 0 0,1-1 0 0 0,1-1 0 0 0,0 0 0 0 0,0-2 0 0 0,42 8 0 0 0,-30-10-4488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6.163"/>
    </inkml:context>
    <inkml:brush xml:id="br0">
      <inkml:brushProperty name="width" value="0.05" units="cm"/>
      <inkml:brushProperty name="height" value="0.05" units="cm"/>
      <inkml:brushProperty name="color" value="#E71224"/>
    </inkml:brush>
  </inkml:definitions>
  <inkml:trace contextRef="#ctx0" brushRef="#br0">334 58 8314 0 0,'5'-8'1094'0'0,"-2"3"-782"0"0,0 1 1 0 0,0 0-1 0 0,-1-1 1 0 0,1 1 0 0 0,-1-1-1 0 0,-1 0 1 0 0,1 1 0 0 0,1-9-1 0 0,-3 13-301 0 0,0 4-52 0 0,0-1 1 0 0,0 1-1 0 0,0-1 1 0 0,0 1-1 0 0,-1-1 1 0 0,0 1-1 0 0,-2 6 1 0 0,0 3-64 0 0,-15 101-353 0 0,-11 91 797 0 0,27-171-863 0 0,1-1 0 0 0,2 0 0 0 0,1 0 0 0 0,8 43 1 0 0,-3-37-1991 0 0,-3-23-2607 0 0</inkml:trace>
  <inkml:trace contextRef="#ctx0" brushRef="#br0" timeOffset="1">1 163 10890 0 0,'9'-4'133'0'0,"0"0"-1"0"0,1 1 0 0 0,-1 0 1 0 0,1 0-1 0 0,0 1 0 0 0,0 1 1 0 0,0 0-1 0 0,12 0 1 0 0,-7-1-70 0 0,95-16-55 0 0,-88 13 9 0 0,1 0 0 0 0,-1 2 0 0 0,0 0 0 0 0,1 2 0 0 0,0 0 0 0 0,27 4 0 0 0,3 6-3062 0 0,74 26 1 0 0,-99-26-1907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6.583"/>
    </inkml:context>
    <inkml:brush xml:id="br0">
      <inkml:brushProperty name="width" value="0.05" units="cm"/>
      <inkml:brushProperty name="height" value="0.05" units="cm"/>
      <inkml:brushProperty name="color" value="#E71224"/>
    </inkml:brush>
  </inkml:definitions>
  <inkml:trace contextRef="#ctx0" brushRef="#br0">0 24 11090 0 0,'5'-3'329'0'0,"1"-1"-1"0"0,-1 1 1 0 0,1 0-1 0 0,-1 1 1 0 0,1 0-1 0 0,0-1 1 0 0,9-1-1 0 0,-13 4-335 0 0,1 0 0 0 0,-1 0 0 0 0,0 0 0 0 0,0 0 0 0 0,0 1 0 0 0,1-1 0 0 0,-1 1 0 0 0,0-1 0 0 0,0 1 0 0 0,0 0 0 0 0,0-1 0 0 0,0 1-1 0 0,0 0 1 0 0,0 0 0 0 0,0 1 0 0 0,-1-1 0 0 0,1 0 0 0 0,0 1 0 0 0,-1-1 0 0 0,1 1 0 0 0,-1-1 0 0 0,1 1 0 0 0,-1 0 0 0 0,2 3 0 0 0,32 44-124 0 0,-2 1 0 0 0,-3 2 0 0 0,-2 1 0 0 0,28 75 0 0 0,-48-104-15 0 0,0 0 0 0 0,-2 1-1 0 0,0 0 1 0 0,-2 1 0 0 0,-1-1 0 0 0,-1 1 0 0 0,-1-1-1 0 0,-1 1 1 0 0,-1 0 0 0 0,-1-1 0 0 0,-2 1 0 0 0,-10 41-1 0 0,5-43-223 0 0,0-1 0 0 0,-1 1 0 0 0,-2-1-1 0 0,0-1 1 0 0,-2 0 0 0 0,0-1 0 0 0,-1-1-1 0 0,-1 0 1 0 0,-1-1 0 0 0,-1 0 0 0 0,0-2 0 0 0,-35 26-1 0 0,3-6-4546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07.969"/>
    </inkml:context>
    <inkml:brush xml:id="br0">
      <inkml:brushProperty name="width" value="0.05" units="cm"/>
      <inkml:brushProperty name="height" value="0.05" units="cm"/>
      <inkml:brushProperty name="color" value="#E71224"/>
    </inkml:brush>
  </inkml:definitions>
  <inkml:trace contextRef="#ctx0" brushRef="#br0">8559 221 5625 0 0,'1'-1'96'0'0,"0"1"1"0"0,0-1-1 0 0,0 1 0 0 0,0-1 0 0 0,0 1 0 0 0,0-1 1 0 0,0 0-1 0 0,0 0 0 0 0,-1 1 0 0 0,1-1 0 0 0,0 0 0 0 0,-1 0 1 0 0,1 0-1 0 0,0 0 0 0 0,-1 0 0 0 0,1 0 0 0 0,-1 0 1 0 0,1 0-1 0 0,-1 0 0 0 0,0 0 0 0 0,1 0 0 0 0,-1 0 1 0 0,0-1-1 0 0,0 1 0 0 0,0 0 0 0 0,0 0 0 0 0,0 0 0 0 0,0 0 1 0 0,0-2-1 0 0,-1 1-70 0 0,0-1 0 0 0,-1 1 0 0 0,1 0 0 0 0,-1 0 0 0 0,1 0 0 0 0,-1 0 0 0 0,1 1 0 0 0,-1-1 1 0 0,0 0-1 0 0,0 1 0 0 0,0-1 0 0 0,0 1 0 0 0,-2-2 0 0 0,-10-4 1 0 0,0 0 1 0 0,-1 1-1 0 0,-19-7 1 0 0,-9 4 121 0 0,0 0 0 0 0,0 3 0 0 0,-71-1 0 0 0,-247-7-32 0 0,-393-25 237 0 0,-552-7-164 0 0,1118 44-180 0 0,-1075 32 646 0 0,1017-13-575 0 0,-505 17 1086 0 0,294-46-837 0 0,-389 6 426 0 0,588 16-652 0 0,-841 50 981 0 0,643-9 194 0 0,263-17-4074 0 0,149-27-3642 0 0,37-7 1014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1.452"/>
    </inkml:context>
    <inkml:brush xml:id="br0">
      <inkml:brushProperty name="width" value="0.05" units="cm"/>
      <inkml:brushProperty name="height" value="0.05" units="cm"/>
      <inkml:brushProperty name="color" value="#E71224"/>
    </inkml:brush>
  </inkml:definitions>
  <inkml:trace contextRef="#ctx0" brushRef="#br0">58 1395 4713 0 0,'4'-6'2505'0'0,"-6"0"-1209"0"0,-1 0-996 0 0,0 1 0 0 0,0-1 1 0 0,1 1-1 0 0,0-1 0 0 0,0 0 0 0 0,1 0 1 0 0,-1 1-1 0 0,1-1 0 0 0,0-9 0 0 0,1-60 379 0 0,1 21-513 0 0,-5-10 374 0 0,-5-313 2449 0 0,9 292-2966 0 0,-13-88 0 0 0,-1-44-189 0 0,14 208 138 0 0,0 0 0 0 0,0 0-1 0 0,1 0 1 0 0,0 1 0 0 0,1-1 0 0 0,0 0-1 0 0,0 0 1 0 0,1 1 0 0 0,0-1 0 0 0,0 1-1 0 0,1 0 1 0 0,0 0 0 0 0,1 0 0 0 0,-1 1-1 0 0,2-1 1 0 0,-1 1 0 0 0,1 0 0 0 0,0 1-1 0 0,0-1 1 0 0,1 1 0 0 0,7-5 0 0 0,3 1-14 0 0,0 2 1 0 0,0 0 0 0 0,1 1 0 0 0,0 1-1 0 0,0 1 1 0 0,1 0 0 0 0,33-4 0 0 0,140 0-275 0 0,-117 8 263 0 0,285 14-226 0 0,-56 1 350 0 0,69-26-2 0 0,-94 1-153 0 0,-189 9 32 0 0,580-22 52 0 0,-532 22 74 0 0,0 5 0 0 0,138 23 0 0 0,47 3-120 0 0,-307-29 56 0 0,1 1 3 0 0,0 0 0 0 0,1 0-1 0 0,-1 2 1 0 0,22 6 0 0 0,-34-8-21 0 0,-1 0 0 0 0,0 1-1 0 0,0 0 1 0 0,0 0 0 0 0,-1 0-1 0 0,1 0 1 0 0,0 1 0 0 0,-1-1 0 0 0,1 1-1 0 0,-1 0 1 0 0,0 0 0 0 0,0 0 0 0 0,0 0-1 0 0,-1 1 1 0 0,1-1 0 0 0,-1 1 0 0 0,1 0-1 0 0,-1-1 1 0 0,0 1 0 0 0,-1 0 0 0 0,1 0-1 0 0,1 7 1 0 0,4 28-145 0 0,-2 0 0 0 0,-1 1 0 0 0,-3 76 0 0 0,3 43 46 0 0,11-27 97 0 0,-2-24-81 0 0,1 159 0 0 0,-18-111 59 0 0,-14 276 40 0 0,8-324-42 0 0,2-5-82 0 0,-37 175-1 0 0,33-230 218 0 0,-6 52 0 0 0,17-83-59 0 0,-1 0-1 0 0,2-1 0 0 0,0 1 0 0 0,1 0 1 0 0,1-1-1 0 0,8 33 0 0 0,-9-46-18 0 0,0 0-1 0 0,0 0 0 0 0,0 0 0 0 0,1 0 1 0 0,-1 0-1 0 0,1 0 0 0 0,0-1 1 0 0,0 1-1 0 0,0-1 0 0 0,0 1 1 0 0,0-1-1 0 0,0 0 0 0 0,1 1 0 0 0,-1-1 1 0 0,1-1-1 0 0,-1 1 0 0 0,1 0 1 0 0,0-1-1 0 0,0 1 0 0 0,0-1 1 0 0,0 0-1 0 0,0 0 0 0 0,6 1 0 0 0,5 1 64 0 0,1-2 0 0 0,-1 1 0 0 0,1-2-1 0 0,17-1 1 0 0,24 1 128 0 0,52 14-314 0 0,-70-7-38 0 0,0-2 0 0 0,0-1-1 0 0,0-2 1 0 0,63-6 0 0 0,-42-3 146 0 0,0 2 0 0 0,0 3 0 0 0,0 2 0 0 0,0 3 0 0 0,-1 2 0 0 0,77 17 0 0 0,-51-4 45 0 0,1-5 0 0 0,0-3 0 0 0,115-1 0 0 0,-117-5-45 0 0,0 4 0 0 0,141 33 0 0 0,-83-13-179 0 0,-80-20 175 0 0,0-2 0 0 0,0-2 0 0 0,0-4 0 0 0,66-7 0 0 0,386-27 450 0 0,-338 13-342 0 0,-150 16 142 0 0,-1 0 0 0 0,0-2-1 0 0,0-1 1 0 0,-1-1 0 0 0,23-12 0 0 0,-41 18-166 0 0,-1-1 1 0 0,0 1-1 0 0,1-1 1 0 0,-1 0-1 0 0,-1 0 1 0 0,1-1-1 0 0,-1 1 1 0 0,1-1-1 0 0,-1 1 1 0 0,0-1 0 0 0,-1 0-1 0 0,1 0 1 0 0,-1-1-1 0 0,2-7 1 0 0,3-12 555 0 0,8-45 1 0 0,-12 55-502 0 0,6-61 758 0 0,-4-1-1 0 0,-6-128 1 0 0,-2 31-258 0 0,4 146-1016 0 0,7-137 1149 0 0,7 85-2832 0 0,-10 59-1537 0 0,17-37 1 0 0,-15 39-237 0 0,2-2-3301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2.502"/>
    </inkml:context>
    <inkml:brush xml:id="br0">
      <inkml:brushProperty name="width" value="0.05" units="cm"/>
      <inkml:brushProperty name="height" value="0.05" units="cm"/>
      <inkml:brushProperty name="color" value="#E71224"/>
    </inkml:brush>
  </inkml:definitions>
  <inkml:trace contextRef="#ctx0" brushRef="#br0">334 314 7778 0 0,'-3'-91'4319'0'0,"0"-2"-3789"0"0,2 88-505 0 0,0-1 0 0 0,0 0 0 0 0,0 1-1 0 0,-1-1 1 0 0,1 1 0 0 0,-1-1 0 0 0,-1 1 0 0 0,1 0 0 0 0,-1 0 0 0 0,0 0 0 0 0,0 0 0 0 0,0 0 0 0 0,0 1 0 0 0,-1 0 0 0 0,0-1 0 0 0,0 1 0 0 0,0 1 0 0 0,-1-1 0 0 0,1 0 0 0 0,-1 1 0 0 0,0 0 0 0 0,0 0-1 0 0,0 1 1 0 0,0-1 0 0 0,0 1 0 0 0,-10-3 0 0 0,8 3-18 0 0,0 0 0 0 0,0 0 0 0 0,-1 0 0 0 0,1 1 1 0 0,0 0-1 0 0,0 0 0 0 0,-1 1 0 0 0,1-1 0 0 0,0 2 0 0 0,-1-1 0 0 0,1 1 0 0 0,0 0 0 0 0,-1 1 0 0 0,1 0 0 0 0,0 0 0 0 0,0 0 0 0 0,1 1 0 0 0,-1 0 0 0 0,0 0 0 0 0,-8 7 0 0 0,8-3-17 0 0,0 0-1 0 0,0 1 1 0 0,1 0 0 0 0,1 0-1 0 0,-1 1 1 0 0,1-1-1 0 0,1 1 1 0 0,0 0-1 0 0,0 0 1 0 0,0 1 0 0 0,1-1-1 0 0,1 1 1 0 0,0 0-1 0 0,0 0 1 0 0,1 0-1 0 0,0-1 1 0 0,0 1 0 0 0,1 0-1 0 0,1 0 1 0 0,0 0-1 0 0,0 0 1 0 0,1 0-1 0 0,0 0 1 0 0,1-1 0 0 0,0 1-1 0 0,5 12 1 0 0,-6-20 19 0 0,0 1 0 0 0,-1 0-1 0 0,1 0 1 0 0,0-1 0 0 0,0 1 0 0 0,0-1 0 0 0,1 0 0 0 0,-1 0 0 0 0,0 0 0 0 0,1 0 0 0 0,0 0-1 0 0,-1 0 1 0 0,1-1 0 0 0,0 1 0 0 0,0-1 0 0 0,0 0 0 0 0,4 2 0 0 0,-2-2 3 0 0,1 0 1 0 0,0-1-1 0 0,-1 1 1 0 0,1-1-1 0 0,-1 0 1 0 0,1 0-1 0 0,-1-1 1 0 0,1 0-1 0 0,6-2 1 0 0,7-2 90 0 0,-1-2 0 0 0,0 0 1 0 0,0-1-1 0 0,28-18 0 0 0,-30 15 118 0 0,-1-2 0 0 0,0 0 0 0 0,0-1-1 0 0,-1 0 1 0 0,-1-1 0 0 0,-1 0 0 0 0,0-1-1 0 0,-1-1 1 0 0,0 0 0 0 0,-1 0 0 0 0,-1-1 0 0 0,10-31-1 0 0,-23 71-986 0 0,2 1-1 0 0,-1 39 0 0 0,4 77 363 0 0,11-6 186 0 0,-5-83 266 0 0,-3 1-1 0 0,-4 81 1 0 0,0-129-32 0 0,0 0 0 0 0,0 0-1 0 0,0-1 1 0 0,-1 1 0 0 0,0 0 0 0 0,1 0-1 0 0,-1 0 1 0 0,0 0 0 0 0,0-1 0 0 0,-1 1-1 0 0,1 0 1 0 0,0-1 0 0 0,-1 1 0 0 0,0-1-1 0 0,1 1 1 0 0,-1-1 0 0 0,0 0 0 0 0,0 0 0 0 0,-1 0-1 0 0,-3 3 1 0 0,2-3-14 0 0,0-1 1 0 0,0 1-1 0 0,0-1 1 0 0,0 0-1 0 0,0 0 0 0 0,-1-1 1 0 0,1 1-1 0 0,0-1 0 0 0,0 0 1 0 0,-1 0-1 0 0,1-1 1 0 0,0 1-1 0 0,0-1 0 0 0,-5-1 1 0 0,-24-5-833 0 0,-63-24-1 0 0,71 21-348 0 0,0-1 1 0 0,1-2-1 0 0,0 0 0 0 0,1-1 0 0 0,-30-25 0 0 0,36 24-2681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2.944"/>
    </inkml:context>
    <inkml:brush xml:id="br0">
      <inkml:brushProperty name="width" value="0.05" units="cm"/>
      <inkml:brushProperty name="height" value="0.05" units="cm"/>
      <inkml:brushProperty name="color" value="#E71224"/>
    </inkml:brush>
  </inkml:definitions>
  <inkml:trace contextRef="#ctx0" brushRef="#br0">285 39 6905 0 0,'1'-1'309'0'0,"0"-1"0"0"0,0 0-1 0 0,0 0 1 0 0,0 0 0 0 0,-1 0-1 0 0,1 0 1 0 0,-1 0 0 0 0,1 0-1 0 0,-1 0 1 0 0,0 0-1 0 0,0 0 1 0 0,0-1 0 0 0,0 1-1 0 0,0-3 1 0 0,0 5-302 0 0,-1-1 0 0 0,1 1 0 0 0,0-1 0 0 0,0 1 0 0 0,0 0 0 0 0,-1 0 0 0 0,1-1 0 0 0,0 1 0 0 0,0 0 0 0 0,-1-1 0 0 0,1 1 1 0 0,0 0-1 0 0,-1 0 0 0 0,1-1 0 0 0,0 1 0 0 0,-1 0 0 0 0,1 0 0 0 0,0 0 0 0 0,-1 0 0 0 0,1 0 0 0 0,0-1 0 0 0,-1 1 0 0 0,1 0 0 0 0,-1 0 0 0 0,1 0 0 0 0,0 0 0 0 0,-1 0 0 0 0,0 0 0 0 0,-19 8-137 0 0,13-3 108 0 0,1 0 0 0 0,0 1 1 0 0,0-1-1 0 0,0 1 0 0 0,0 0 0 0 0,1 1 0 0 0,0-1 0 0 0,-7 15 0 0 0,-30 66-211 0 0,19-36 167 0 0,-16 22-58 0 0,16-32 134 0 0,-30 76-1 0 0,48-105-21 0 0,1 1-1 0 0,0 1 1 0 0,1-1 0 0 0,1 0-1 0 0,0 1 1 0 0,0-1-1 0 0,2 1 1 0 0,0 0 0 0 0,0-1-1 0 0,4 22 1 0 0,-3-30-169 0 0,1 1 0 0 0,-1-1-1 0 0,1 1 1 0 0,0-1 0 0 0,1 0 0 0 0,-1 0 0 0 0,1 0 0 0 0,0 0 0 0 0,0 0 0 0 0,1 0 0 0 0,0-1 0 0 0,-1 0 0 0 0,1 0 0 0 0,1 0 0 0 0,5 5 0 0 0,-2-4-174 0 0,-1-1 0 0 0,1 0 0 0 0,-1 0 0 0 0,1-1 0 0 0,0 1 1 0 0,0-2-1 0 0,1 1 0 0 0,-1-1 0 0 0,15 1 0 0 0,8-1-4063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3.347"/>
    </inkml:context>
    <inkml:brush xml:id="br0">
      <inkml:brushProperty name="width" value="0.05" units="cm"/>
      <inkml:brushProperty name="height" value="0.05" units="cm"/>
      <inkml:brushProperty name="color" value="#E71224"/>
    </inkml:brush>
  </inkml:definitions>
  <inkml:trace contextRef="#ctx0" brushRef="#br0">101 47 10978 0 0,'1'-2'411'0'0,"1"-2"-222"0"0,-1 0 0 0 0,1 0 0 0 0,1 0-1 0 0,-1 0 1 0 0,0 1 0 0 0,1-1 0 0 0,0 1-1 0 0,0-1 1 0 0,0 1 0 0 0,5-4 0 0 0,-14 49-1055 0 0,-7 13 770 0 0,-2 0 0 0 0,-3-1 0 0 0,-30 66 0 0 0,41-106 226 0 0,1 1-1 0 0,1 1 1 0 0,1-1-1 0 0,0 1 1 0 0,-2 20-1 0 0,5-28-461 0 0,1 0 0 0 0,0 0 0 0 0,0 0 0 0 0,1 0 0 0 0,2 11 0 0 0,-2-14-311 0 0,0 0 1 0 0,1 0 0 0 0,0-1-1 0 0,0 1 1 0 0,0-1-1 0 0,0 1 1 0 0,1-1 0 0 0,0 0-1 0 0,5 6 1 0 0,-2-4-3927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31:45.178"/>
    </inkml:context>
    <inkml:brush xml:id="br0">
      <inkml:brushProperty name="width" value="0.025" units="cm"/>
      <inkml:brushProperty name="height" value="0.025" units="cm"/>
      <inkml:brushProperty name="color" value="#E71224"/>
    </inkml:brush>
  </inkml:definitions>
  <inkml:trace contextRef="#ctx0" brushRef="#br0">5 0 24575,'-2'49'0,"0"-34"0,1 0 0,1 0 0,0 1 0,2-1 0,-1 0 0,7 24 0,-6-35 0,0-1 0,0 0 0,1 0 0,-1 0 0,1 0 0,-1 0 0,1-1 0,0 1 0,0-1 0,1 0 0,-1 0 0,0 0 0,1 0 0,-1 0 0,1-1 0,-1 0 0,1 1 0,0-1 0,-1-1 0,1 1 0,0 0 0,6-1 0,8 2 0,-1-2 0,1 0 0,25-3 0,-23 0 0,-1-1 0,0-1 0,33-14 0,-32 11 0,0 1 0,40-8 0,7 2-1365,-43 5-5461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3.794"/>
    </inkml:context>
    <inkml:brush xml:id="br0">
      <inkml:brushProperty name="width" value="0.05" units="cm"/>
      <inkml:brushProperty name="height" value="0.05" units="cm"/>
      <inkml:brushProperty name="color" value="#E71224"/>
    </inkml:brush>
  </inkml:definitions>
  <inkml:trace contextRef="#ctx0" brushRef="#br0">0 192 12875 0 0,'1'-1'111'0'0,"-1"0"0"0"0,1 1 0 0 0,0-1 1 0 0,-1 0-1 0 0,1 0 0 0 0,0 0 0 0 0,0 1 1 0 0,0-1-1 0 0,0 0 0 0 0,-1 1 0 0 0,1-1 1 0 0,0 1-1 0 0,0-1 0 0 0,0 1 0 0 0,0 0 1 0 0,0-1-1 0 0,0 1 0 0 0,0 0 0 0 0,1 0 1 0 0,-1-1-1 0 0,0 1 0 0 0,0 0 0 0 0,0 0 0 0 0,0 0 1 0 0,0 0-1 0 0,0 0 0 0 0,0 1 0 0 0,0-1 1 0 0,0 0-1 0 0,0 1 0 0 0,0-1 0 0 0,0 0 1 0 0,0 1-1 0 0,1 0 0 0 0,41 22-1092 0 0,-29-15 1175 0 0,6 1-499 0 0,0-1 0 0 0,0-1 0 0 0,1 0 0 0 0,0-2 0 0 0,0-1 0 0 0,0 0 0 0 0,30 1 0 0 0,-21-5-1258 0 0,0 0 0 0 0,0-2 0 0 0,0-1-1 0 0,51-13 1 0 0,-53 9-3378 0 0</inkml:trace>
  <inkml:trace contextRef="#ctx0" brushRef="#br0" timeOffset="1">932 22 14811 0 0,'11'-21'4981'0'0,"-7"21"-5142"0"0,-3 13-234 0 0,-2 31-578 0 0,2-1 0 0 0,2 0 0 0 0,9 45 0 0 0,-4-40-546 0 0,-3 0 0 0 0,-1 56 1 0 0,-5-79 517 0 0,-2-1 1 0 0,0 1-1 0 0,-1-1 1 0 0,-10 29-1 0 0,0-14-4040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6.220"/>
    </inkml:context>
    <inkml:brush xml:id="br0">
      <inkml:brushProperty name="width" value="0.05" units="cm"/>
      <inkml:brushProperty name="height" value="0.05" units="cm"/>
      <inkml:brushProperty name="color" value="#E71224"/>
    </inkml:brush>
  </inkml:definitions>
  <inkml:trace contextRef="#ctx0" brushRef="#br0">709 137 9626 0 0,'5'-22'2595'0'0,"-4"18"-2513"0"0,0 0 1 0 0,0 0-1 0 0,0 0 0 0 0,-1 0 0 0 0,0-1 1 0 0,1 1-1 0 0,-1 0 0 0 0,-1 0 0 0 0,1 0 1 0 0,0-1-1 0 0,-1 1 0 0 0,0 0 0 0 0,0 0 1 0 0,-2-5-1 0 0,7 21-197 0 0,-1 0-1 0 0,0 1 1 0 0,1 18-1 0 0,0-8 58 0 0,5 37-39 0 0,9 49 101 0 0,-14-96 8 0 0,-1 0 0 0 0,2-1 0 0 0,0 1 0 0 0,0-1 0 0 0,14 23-1 0 0,-19-34-13 0 0,1 0 0 0 0,0 0 0 0 0,-1 0-1 0 0,1 0 1 0 0,0 1 0 0 0,0-1-1 0 0,0-1 1 0 0,0 1 0 0 0,0 0-1 0 0,0 0 1 0 0,0 0 0 0 0,0 0-1 0 0,0-1 1 0 0,0 1 0 0 0,0 0 0 0 0,0-1-1 0 0,1 1 1 0 0,-1-1 0 0 0,0 0-1 0 0,0 1 1 0 0,2-1 0 0 0,-2 0-21 0 0,0 0 1 0 0,0-1 0 0 0,0 1 0 0 0,1 0 0 0 0,-1-1-1 0 0,0 1 1 0 0,0-1 0 0 0,-1 1 0 0 0,1-1-1 0 0,0 1 1 0 0,0-1 0 0 0,0 0 0 0 0,0 0 0 0 0,0 1-1 0 0,-1-1 1 0 0,1 0 0 0 0,0 0 0 0 0,-1 0-1 0 0,2-1 1 0 0,1-3-24 0 0,-1 0-1 0 0,0 0 1 0 0,0 0 0 0 0,0-1 0 0 0,0 1-1 0 0,-1 0 1 0 0,1-1 0 0 0,-1-8-1 0 0,-1-13 133 0 0,-2-1-1 0 0,-1 1 0 0 0,-1 0 1 0 0,-9-32-1 0 0,6 29 739 0 0,1 1-1 0 0,2-1 1 0 0,-1-32-1 0 0,6 42-86 0 0,0 20-754 0 0,-1-1 1 0 0,0 1 0 0 0,0-1 0 0 0,0 0-1 0 0,0 1 1 0 0,1-1 0 0 0,-1 0 0 0 0,0 1-1 0 0,0-1 1 0 0,0 0 0 0 0,0 1 0 0 0,-1-1-1 0 0,1 0 1 0 0,0 1 0 0 0,0-1 0 0 0,0 0-1 0 0,0 1 1 0 0,-1-1 0 0 0,1 1 0 0 0,-1-2-1 0 0,0 2-75 0 0,-1 0 0 0 0,1 0 0 0 0,-1 0 0 0 0,1 0 0 0 0,-1 0-1 0 0,1 1 1 0 0,-1-1 0 0 0,1 0 0 0 0,-1 1 0 0 0,1-1 0 0 0,-1 1-1 0 0,1 0 1 0 0,-2 1 0 0 0,-68 26-94 0 0,-1-4 1 0 0,-96 21-1 0 0,-153 11 1082 0 0,294-51-764 0 0,1 0 1 0 0,-34 12-1 0 0,15 2-2503 0 0,66-29-2389 0 0,35-11-345 0 0,-28 13 1786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6.627"/>
    </inkml:context>
    <inkml:brush xml:id="br0">
      <inkml:brushProperty name="width" value="0.05" units="cm"/>
      <inkml:brushProperty name="height" value="0.05" units="cm"/>
      <inkml:brushProperty name="color" value="#E71224"/>
    </inkml:brush>
  </inkml:definitions>
  <inkml:trace contextRef="#ctx0" brushRef="#br0">1569 20 5209 0 0,'20'-7'1716'0'0,"-12"5"-1088"0"0,-1-1 0 0 0,0 1-1 0 0,1 0 1 0 0,0 1 0 0 0,10-1 0 0 0,-25 5-226 0 0,0 0 1 0 0,1 1-1 0 0,-1-1 1 0 0,1 1 0 0 0,0 1-1 0 0,-9 8 1 0 0,4-5-123 0 0,-44 33-64 0 0,-164 130-295 0 0,-44 78 0 0 0,49-45-78 0 0,45-46 106 0 0,-47 42 57 0 0,151-144 20 0 0,-127 119-195 0 0,184-167 175 0 0,-6 8-484 0 0,0-2-1 0 0,-27 21 1 0 0,37-32 165 0 0,-1 0 1 0 0,1 0-1 0 0,-1-1 1 0 0,0 1-1 0 0,0-1 1 0 0,0 0-1 0 0,0-1 1 0 0,0 1-1 0 0,0-1 1 0 0,0 0-1 0 0,-1 0 1 0 0,1 0-1 0 0,0-1 1 0 0,-1 0-1 0 0,-5 0 1 0 0,0-1-883 0 0,-1-1-3524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7.090"/>
    </inkml:context>
    <inkml:brush xml:id="br0">
      <inkml:brushProperty name="width" value="0.05" units="cm"/>
      <inkml:brushProperty name="height" value="0.05" units="cm"/>
      <inkml:brushProperty name="color" value="#E71224"/>
    </inkml:brush>
  </inkml:definitions>
  <inkml:trace contextRef="#ctx0" brushRef="#br0">1 75 7226 0 0,'11'-4'3519'0'0,"7"-3"-3264"0"0,-9 1-374 0 0,1 0 1 0 0,0 0 0 0 0,0 0-1 0 0,0 2 1 0 0,1-1 0 0 0,-1 1-1 0 0,1 1 1 0 0,0 0 0 0 0,16-2-1 0 0,-9 3 352 0 0,1 1 0 0 0,0 1-1 0 0,-1 1 1 0 0,38 6 0 0 0,37 3-126 0 0,0-3 0 0 0,144-10 0 0 0,27 1 744 0 0,-6 18-443 0 0,178 4-228 0 0,57-56-163 0 0,-215 9 55 0 0,-204 23 120 0 0,-1 2 0 0 0,1 4 0 0 0,0 3-1 0 0,-1 3 1 0 0,0 4 0 0 0,0 2-1 0 0,90 31 1 0 0,-126-32-437 0 0,184 56-1067 0 0,-178-59-831 0 0,66 6 0 0 0,-94-15 1518 0 0,59 3-2820 0 0,-54-7-997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17.479"/>
    </inkml:context>
    <inkml:brush xml:id="br0">
      <inkml:brushProperty name="width" value="0.05" units="cm"/>
      <inkml:brushProperty name="height" value="0.05" units="cm"/>
      <inkml:brushProperty name="color" value="#E71224"/>
    </inkml:brush>
  </inkml:definitions>
  <inkml:trace contextRef="#ctx0" brushRef="#br0">5 46 11450 0 0,'-5'-23'7050'0'0,"9"8"-6123"0"0,-3 14-1061 0 0,0 0 0 0 0,0 0 0 0 0,1 1 0 0 0,-1-1 0 0 0,0 0 0 0 0,0 1 0 0 0,1-1 0 0 0,-1 1 0 0 0,1-1 0 0 0,-1 1 0 0 0,0 0 1 0 0,1-1-1 0 0,-1 1 0 0 0,1 0 0 0 0,-1 0 0 0 0,1 0 0 0 0,-1 0 0 0 0,0 0 0 0 0,1 1 0 0 0,-1-1 0 0 0,1 0 0 0 0,-1 1 0 0 0,0-1 1 0 0,1 1-1 0 0,1 0 0 0 0,20 8 44 0 0,0 0 0 0 0,-1 2 0 0 0,0 0 0 0 0,-1 2 0 0 0,0 0 0 0 0,32 28 0 0 0,29 18 326 0 0,-58-45-234 0 0,-2 1 1 0 0,0 1-1 0 0,0 1 0 0 0,-2 0 0 0 0,0 2 0 0 0,26 31 0 0 0,-43-46 38 0 0,0 0 0 0 0,-1 1 0 0 0,1-1 0 0 0,-1 1 0 0 0,0-1 0 0 0,0 1 0 0 0,0 0 0 0 0,0 0 0 0 0,-1-1 0 0 0,0 1 0 0 0,0 0 0 0 0,0 8 0 0 0,-1-9 0 0 0,-1 0-1 0 0,0 0 1 0 0,0 0 0 0 0,0 0-1 0 0,0 0 1 0 0,0 0-1 0 0,-1-1 1 0 0,0 1-1 0 0,0 0 1 0 0,0-1 0 0 0,0 1-1 0 0,0-1 1 0 0,-1 0-1 0 0,0 0 1 0 0,-5 6 0 0 0,-22 17 26 0 0,0-1 0 0 0,-38 23 0 0 0,-20 17-837 0 0,27-11-1664 0 0,23-15-2202 0 0,23-24-101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38.729"/>
    </inkml:context>
    <inkml:brush xml:id="br0">
      <inkml:brushProperty name="width" value="0.05" units="cm"/>
      <inkml:brushProperty name="height" value="0.05" units="cm"/>
      <inkml:brushProperty name="color" value="#E71224"/>
    </inkml:brush>
  </inkml:definitions>
  <inkml:trace contextRef="#ctx0" brushRef="#br0">104 185 3361 0 0,'-6'-3'723'0'0,"1"1"1"0"0,-1 0 0 0 0,1 0 0 0 0,-1 0 0 0 0,-9-1-1 0 0,11 3-747 0 0,1-1-1 0 0,-1 1 1 0 0,0-1-1 0 0,1 0 0 0 0,-1 0 1 0 0,1 0-1 0 0,-1-1 1 0 0,1 1-1 0 0,-1-1 1 0 0,1 0-1 0 0,0 0 0 0 0,0 0 1 0 0,0 0-1 0 0,0 0 1 0 0,0-1-1 0 0,-4-3 1 0 0,11 4 364 0 0,7 5-115 0 0,9 6 32 0 0,-14-5-170 0 0,-1 0 0 0 0,1-1 0 0 0,0 0-1 0 0,0 0 1 0 0,0-1 0 0 0,0 0 0 0 0,0 0-1 0 0,0 0 1 0 0,1 0 0 0 0,-1-1-1 0 0,11 0 1 0 0,9 0 390 0 0,44-4 0 0 0,-13 0 93 0 0,404 8 644 0 0,-230-25-983 0 0,-43 1 147 0 0,-156 18-313 0 0,0 1 1 0 0,-1 2 0 0 0,64 11 0 0 0,-83-10-104 0 0,-5-1 64 0 0,0 0 0 0 0,0-1-1 0 0,0 1 1 0 0,1-2 0 0 0,-1 1 0 0 0,0-1-1 0 0,8-1 1 0 0,-13 1-16 0 0,0-1-1 0 0,0 0 0 0 0,0 1 1 0 0,0-1-1 0 0,0 0 1 0 0,0 0-1 0 0,0-1 0 0 0,0 1 1 0 0,0 0-1 0 0,0-1 1 0 0,-1 1-1 0 0,1-1 1 0 0,0 1-1 0 0,-1-1 0 0 0,0 0 1 0 0,1 0-1 0 0,-1 0 1 0 0,0 1-1 0 0,0-1 0 0 0,0 0 1 0 0,0-1-1 0 0,0 1 1 0 0,0 0-1 0 0,-1 0 1 0 0,1 0-1 0 0,-1 0 0 0 0,1-3 1 0 0,-1 1-47 0 0,1 0 1 0 0,-1 0-1 0 0,0 0 1 0 0,0 0 0 0 0,0 1-1 0 0,-1-1 1 0 0,0 0-1 0 0,1 0 1 0 0,-1 1-1 0 0,-1-1 1 0 0,1 0-1 0 0,0 1 1 0 0,-1-1-1 0 0,0 1 1 0 0,0-1-1 0 0,-4-4 1 0 0,3 2-30 0 0,-2 1 1 0 0,1 0-1 0 0,0 0 1 0 0,-1 1-1 0 0,0 0 1 0 0,0-1-1 0 0,0 2 1 0 0,-12-8-1 0 0,19 11 175 0 0,-1-1 0 0 0,1 0 0 0 0,-1 1 0 0 0,1 0 0 0 0,-1-1 0 0 0,1 1 0 0 0,0 0 0 0 0,-1-1-1 0 0,1 1 1 0 0,0 0 0 0 0,-1 0 0 0 0,1 1 0 0 0,-1-1 0 0 0,3 0 0 0 0,7 5-76 0 0,0 1 1 0 0,0-1-1 0 0,0 1 0 0 0,-1 1 1 0 0,16 13-1 0 0,18 12 102 0 0,59 41-28 0 0,3 2-256 0 0,-106-74 141 0 0,-1 1-1 0 0,1-1 0 0 0,-1 1 1 0 0,0-1-1 0 0,0 1 0 0 0,1-1 1 0 0,-1 0-1 0 0,0 1 0 0 0,-1-1 1 0 0,1 0-1 0 0,0 0 0 0 0,0 0 1 0 0,0 0-1 0 0,-1 0 0 0 0,1 0 1 0 0,0 0-1 0 0,-3 1 0 0 0,-40 30-128 0 0,38-27 112 0 0,-7 5 16 0 0,1 1 1 0 0,0 0 0 0 0,1 1 0 0 0,-11 15 0 0 0,9-11 51 0 0,-27 26 0 0 0,31-35-40 0 0,-1 0 0 0 0,-22 11 0 0 0,26-16-1 0 0,0 1 1 0 0,0 0-1 0 0,0 0 0 0 0,1 0 1 0 0,-1 1-1 0 0,1 0 0 0 0,0 0 0 0 0,0 1 1 0 0,0-1-1 0 0,0 1 0 0 0,1 0 1 0 0,0 1-1 0 0,-7 10 0 0 0,10-13-114 0 0,1-1 0 0 0,0 1 0 0 0,-1-1-1 0 0,1 0 1 0 0,0 1 0 0 0,0-1 0 0 0,1 1-1 0 0,-1-1 1 0 0,0 1 0 0 0,1-1 0 0 0,-1 1-1 0 0,1-1 1 0 0,0 0 0 0 0,0 1 0 0 0,0-1-1 0 0,0 0 1 0 0,1 0 0 0 0,-1 0 0 0 0,0 0-1 0 0,3 3 1 0 0,35 37-3728 0 0,-38-42 3819 0 0,20 19-5101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4.419"/>
    </inkml:context>
    <inkml:brush xml:id="br0">
      <inkml:brushProperty name="width" value="0.05" units="cm"/>
      <inkml:brushProperty name="height" value="0.05" units="cm"/>
      <inkml:brushProperty name="color" value="#E71224"/>
    </inkml:brush>
  </inkml:definitions>
  <inkml:trace contextRef="#ctx0" brushRef="#br0">6 145 344 0 0,'0'0'199'0'0,"-1"-1"1"0"0,1 1-1 0 0,0 0 0 0 0,-1 0 0 0 0,1-1 0 0 0,0 1 1 0 0,-1 0-1 0 0,1 0 0 0 0,0-1 0 0 0,-1 1 1 0 0,1 0-1 0 0,0-1 0 0 0,0 1 0 0 0,-1 0 0 0 0,1-1 1 0 0,0 1-1 0 0,0-1 0 0 0,0 1 0 0 0,0 0 1 0 0,-1-1-1 0 0,1 1 0 0 0,0-1 0 0 0,0 1 0 0 0,0-1 1 0 0,0 1-1 0 0,0 0 0 0 0,0-1 0 0 0,0 1 1 0 0,0-1-1 0 0,0 1 0 0 0,0-1 0 0 0,0 1 1 0 0,1 0-1 0 0,-1-1 0 0 0,0 1 0 0 0,0-1 0 0 0,1 0 1 0 0,11-18-264 0 0,-1 3 297 0 0,-4-22 211 0 0,-7 34-365 0 0,1-1-1 0 0,-1 1 1 0 0,1-1-1 0 0,0 1 0 0 0,0 0 1 0 0,3-7-1 0 0,-3 9-55 0 0,0 1 0 0 0,0 0 1 0 0,-1-1-1 0 0,2 1 0 0 0,-1 0 0 0 0,0 0 0 0 0,0 0 0 0 0,0 0 1 0 0,1 0-1 0 0,-1 0 0 0 0,0 0 0 0 0,1 0 0 0 0,-1 0 1 0 0,1 1-1 0 0,-1-1 0 0 0,1 0 0 0 0,-1 1 0 0 0,1-1 0 0 0,-1 1 1 0 0,1 0-1 0 0,0 0 0 0 0,2-1 0 0 0,2 1-14 0 0,0 0-1 0 0,1 0 1 0 0,-1 1-1 0 0,0 0 1 0 0,0 0-1 0 0,0 0 1 0 0,0 1-1 0 0,0-1 1 0 0,0 1-1 0 0,0 1 1 0 0,-1-1-1 0 0,1 1 1 0 0,9 6-1 0 0,2 5-25 0 0,1 0 0 0 0,24 26 0 0 0,8 7 73 0 0,15 4 169 0 0,-28-24-168 0 0,-1 2 0 0 0,-2 1-1 0 0,32 37 1 0 0,-7 0-58 0 0,40 51-11 0 0,-76-85 125 0 0,0 1 1 0 0,-3 0-1 0 0,31 70 0 0 0,-50-101-73 0 0,0 0-1 0 0,0-1 0 0 0,0 1 1 0 0,1 0-1 0 0,0-1 0 0 0,-1 1 1 0 0,1-1-1 0 0,0 0 0 0 0,0 1 1 0 0,0-1-1 0 0,0 0 0 0 0,1 0 1 0 0,-1 0-1 0 0,1-1 0 0 0,-1 1 1 0 0,1 0-1 0 0,-1-1 0 0 0,1 0 1 0 0,5 2-1 0 0,-6-3 28 0 0,0 0 0 0 0,0 0 0 0 0,0 0 1 0 0,0 0-1 0 0,0 0 0 0 0,0-1 0 0 0,0 1 0 0 0,0-1 0 0 0,0 0 0 0 0,-1 1 0 0 0,1-1 0 0 0,0 0 1 0 0,0 0-1 0 0,0 0 0 0 0,-1 0 0 0 0,1 0 0 0 0,-1-1 0 0 0,1 1 0 0 0,-1 0 0 0 0,1-1 0 0 0,-1 1 1 0 0,0-1-1 0 0,1 0 0 0 0,-1 1 0 0 0,0-1 0 0 0,0 0 0 0 0,0 0 0 0 0,-1 0 0 0 0,1 0 0 0 0,0-2 1 0 0,3-6 12 0 0,-1-1 1 0 0,0 0 0 0 0,0 1 0 0 0,-2-1 0 0 0,1 0-1 0 0,-1 0 1 0 0,-1 0 0 0 0,-1-19 0 0 0,2-34 14 0 0,-1 62-73 0 0,1 0-1 0 0,-1 0 0 0 0,1 0 0 0 0,0 0 1 0 0,0 0-1 0 0,0 0 0 0 0,0 0 0 0 0,0 0 1 0 0,0 0-1 0 0,0 1 0 0 0,0-1 0 0 0,1 0 1 0 0,-1 1-1 0 0,3-2 0 0 0,-3 2-22 0 0,0 0-1 0 0,-1 0 1 0 0,1 1-1 0 0,0-1 1 0 0,0 0-1 0 0,0 1 1 0 0,0-1 0 0 0,0 1-1 0 0,0 0 1 0 0,0-1-1 0 0,0 1 1 0 0,0 0 0 0 0,0-1-1 0 0,1 1 1 0 0,-1 0-1 0 0,0 0 1 0 0,0 0-1 0 0,0 0 1 0 0,0 0 0 0 0,0 0-1 0 0,0 0 1 0 0,0 1-1 0 0,0-1 1 0 0,0 0 0 0 0,1 1-1 0 0,-1-1 1 0 0,0 0-1 0 0,0 1 1 0 0,1 0-1 0 0,-2 0-13 0 0,1-1-1 0 0,0 1 0 0 0,-1 0 0 0 0,1 0 0 0 0,-1-1 1 0 0,1 1-1 0 0,-1 0 0 0 0,1 0 0 0 0,-1 0 0 0 0,0 0 1 0 0,1 0-1 0 0,-1 0 0 0 0,0-1 0 0 0,0 1 0 0 0,0 0 1 0 0,0 0-1 0 0,1 0 0 0 0,-1 0 0 0 0,0 0 0 0 0,-1 0 1 0 0,1 1-1 0 0,-4 27-108 0 0,0-9 57 0 0,4 6 7 0 0,1 0 0 0 0,6 34-1 0 0,-5-51 68 0 0,0 1 0 0 0,1-1 0 0 0,0 0 0 0 0,0 0 0 0 0,1 0-1 0 0,0 0 1 0 0,1-1 0 0 0,0 0 0 0 0,9 13 0 0 0,2-5 37 0 0,11 18 133 0 0,-27-34-174 0 0,0 0 0 0 0,0 0 0 0 0,0 0 0 0 0,0 1 0 0 0,0-1 0 0 0,0 0 0 0 0,0 0 0 0 0,0 0 0 0 0,0 1 0 0 0,0-1 0 0 0,0 0 0 0 0,0 0 0 0 0,0 0 0 0 0,0 0 0 0 0,0 1 0 0 0,0-1 0 0 0,0 0 0 0 0,0 0 0 0 0,0 0 0 0 0,0 1 0 0 0,0-1 0 0 0,0 0 0 0 0,0 0 0 0 0,0 0 0 0 0,0 0 0 0 0,-1 0 0 0 0,1 1 0 0 0,0-1 0 0 0,0 0 0 0 0,0 0 1 0 0,0 0-1 0 0,0 0 0 0 0,-1 0 0 0 0,1 0 0 0 0,0 1 0 0 0,0-1 0 0 0,0 0 0 0 0,0 0 0 0 0,-1 0 0 0 0,1 0 0 0 0,0 0 0 0 0,0 0 0 0 0,-14 2 142 0 0,-12-3 99 0 0,-138-19-1028 0 0,53 15-6415 0 0,101 5 2204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5.350"/>
    </inkml:context>
    <inkml:brush xml:id="br0">
      <inkml:brushProperty name="width" value="0.05" units="cm"/>
      <inkml:brushProperty name="height" value="0.05" units="cm"/>
      <inkml:brushProperty name="color" value="#E71224"/>
    </inkml:brush>
  </inkml:definitions>
  <inkml:trace contextRef="#ctx0" brushRef="#br0">312 100 4105 0 0,'-4'-4'360'0'0,"1"0"1"0"0,-1 0-1 0 0,0 1 1 0 0,-1-1-1 0 0,1 1 1 0 0,0 0-1 0 0,-1 0 0 0 0,0 1 1 0 0,0-1-1 0 0,0 1 1 0 0,0 0-1 0 0,-8-2 1 0 0,5 2-218 0 0,-1-1 1 0 0,1 2-1 0 0,-1-1 1 0 0,1 1 0 0 0,-1 1-1 0 0,1-1 1 0 0,-13 2-1 0 0,13 2-134 0 0,0 0 1 0 0,0 0-1 0 0,0 1 0 0 0,1 0 0 0 0,-1 1 0 0 0,1-1 0 0 0,0 1 0 0 0,0 1 0 0 0,1-1 0 0 0,-12 14 0 0 0,-3 0-22 0 0,17-15 4 0 0,-1 0 0 0 0,1 0 0 0 0,0 1-1 0 0,0-1 1 0 0,0 1 0 0 0,1 0 0 0 0,-1 0 0 0 0,1 0-1 0 0,0 1 1 0 0,1-1 0 0 0,-1 1 0 0 0,1-1 0 0 0,0 1-1 0 0,1 0 1 0 0,-1 0 0 0 0,1 0 0 0 0,0 10 0 0 0,1-11 17 0 0,0 0 1 0 0,1 0-1 0 0,0 0 1 0 0,0 0-1 0 0,0 0 0 0 0,1 0 1 0 0,0 0-1 0 0,0 0 1 0 0,0 0-1 0 0,0 0 1 0 0,1-1-1 0 0,0 0 1 0 0,0 1-1 0 0,0-1 0 0 0,0 0 1 0 0,1 0-1 0 0,0-1 1 0 0,-1 1-1 0 0,1-1 1 0 0,8 5-1 0 0,-6-3 5 0 0,1-1-1 0 0,-1 0 1 0 0,1-1 0 0 0,0 1-1 0 0,1-1 1 0 0,-1-1 0 0 0,0 1-1 0 0,1-1 1 0 0,0-1 0 0 0,-1 1-1 0 0,1-1 1 0 0,0-1-1 0 0,0 1 1 0 0,-1-2 0 0 0,1 1-1 0 0,0-1 1 0 0,0 0 0 0 0,-1 0-1 0 0,1-1 1 0 0,0 0 0 0 0,-1 0-1 0 0,0-1 1 0 0,8-4 0 0 0,-6 3 156 0 0,0-1 0 0 0,-1 0 0 0 0,0-1 0 0 0,0 0 0 0 0,0-1 1 0 0,-1 1-1 0 0,0-1 0 0 0,0-1 0 0 0,-1 1 0 0 0,0-1 1 0 0,0 0-1 0 0,-1-1 0 0 0,0 1 0 0 0,0-1 0 0 0,-1 0 0 0 0,0 0 1 0 0,4-18-1 0 0,-6 16-36 0 0,0 1 0 0 0,0-1-1 0 0,-1 0 1 0 0,-1 0 0 0 0,0 0 0 0 0,0 1 0 0 0,-1-1 0 0 0,-1 0-1 0 0,0 0 1 0 0,-5-16 0 0 0,6 24-180 0 0,0-1-1 0 0,0 1 1 0 0,0-1-1 0 0,-1 1 1 0 0,0 0 0 0 0,0 0-1 0 0,0 0 1 0 0,0 0-1 0 0,0 0 1 0 0,0 0-1 0 0,-1 0 1 0 0,0 1 0 0 0,1-1-1 0 0,-1 1 1 0 0,0 0-1 0 0,0 0 1 0 0,0 0-1 0 0,0 0 1 0 0,-1 1 0 0 0,1-1-1 0 0,0 1 1 0 0,-1-1-1 0 0,1 1 1 0 0,-1 1-1 0 0,1-1 1 0 0,-1 0 0 0 0,0 1-1 0 0,1-1 1 0 0,-1 1-1 0 0,0 0 1 0 0,1 1-1 0 0,-1-1 1 0 0,0 1 0 0 0,-5 1-1 0 0,7-2-97 0 0,0 1 0 0 0,0-1 1 0 0,0 1-1 0 0,0 0 0 0 0,0 0 0 0 0,0-1 0 0 0,0 1 0 0 0,0 0 0 0 0,1 1 0 0 0,-1-1 1 0 0,0 0-1 0 0,1 0 0 0 0,-1 1 0 0 0,1-1 0 0 0,0 1 0 0 0,-1 0 0 0 0,1-1 0 0 0,0 1 0 0 0,0 0 1 0 0,0-1-1 0 0,0 1 0 0 0,0 0 0 0 0,0 0 0 0 0,1 0 0 0 0,-1 0 0 0 0,1 0 0 0 0,-1 0 1 0 0,1 0-1 0 0,0 0 0 0 0,0 0 0 0 0,0 0 0 0 0,0 0 0 0 0,0 0 0 0 0,0 0 0 0 0,0 0 1 0 0,1 0-1 0 0,-1 0 0 0 0,1 0 0 0 0,-1 0 0 0 0,3 3 0 0 0,3 6-4270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5.824"/>
    </inkml:context>
    <inkml:brush xml:id="br0">
      <inkml:brushProperty name="width" value="0.05" units="cm"/>
      <inkml:brushProperty name="height" value="0.05" units="cm"/>
      <inkml:brushProperty name="color" value="#E71224"/>
    </inkml:brush>
  </inkml:definitions>
  <inkml:trace contextRef="#ctx0" brushRef="#br0">38 47 5841 0 0,'-1'-1'1366'0'0,"-8"-33"3776"0"0,9 33-5141 0 0,0 1 0 0 0,0-1 0 0 0,-1 1-1 0 0,1-1 1 0 0,0 1 0 0 0,0-1 0 0 0,0 1-1 0 0,0-1 1 0 0,-1 1 0 0 0,1-1 0 0 0,0 1-1 0 0,0-1 1 0 0,-1 1 0 0 0,1 0 0 0 0,0-1-1 0 0,-1 1 1 0 0,1-1 0 0 0,0 1 0 0 0,-1 0-1 0 0,1-1 1 0 0,-1 1 0 0 0,1 0 0 0 0,-1 0-1 0 0,1-1 1 0 0,-1 1 0 0 0,1 0-1 0 0,-1 0 1 0 0,1 0 0 0 0,-1 0 0 0 0,1-1-1 0 0,-1 1 1 0 0,1 0 0 0 0,-1 0 0 0 0,1 0-1 0 0,-1 0 1 0 0,1 0 0 0 0,-1 0 0 0 0,1 0-1 0 0,-1 0 1 0 0,1 1 0 0 0,-1-1 0 0 0,1 0-1 0 0,-1 0 1 0 0,1 0 0 0 0,-1 1 0 0 0,1-1-1 0 0,-1 0 1 0 0,1 0 0 0 0,0 1 0 0 0,-1-1-1 0 0,1 0 1 0 0,-1 1 0 0 0,1-1 0 0 0,0 0-1 0 0,-1 1 1 0 0,1-1 0 0 0,0 1 0 0 0,-1 0-1 0 0,0 0-20 0 0,1 1-1 0 0,-1-1 1 0 0,0 0-1 0 0,1 1 0 0 0,-1-1 1 0 0,1 1-1 0 0,0-1 1 0 0,-1 1-1 0 0,1-1 1 0 0,0 1-1 0 0,0 0 0 0 0,0-1 1 0 0,0 1-1 0 0,0-1 1 0 0,1 1-1 0 0,-1-1 1 0 0,0 1-1 0 0,1-1 0 0 0,-1 1 1 0 0,1-1-1 0 0,-1 1 1 0 0,1-1-1 0 0,0 0 1 0 0,0 1-1 0 0,1 1 0 0 0,30 38-107 0 0,-22-29 114 0 0,19 23-45 0 0,-21-27 94 0 0,-1 1 0 0 0,1-1 1 0 0,-1 2-1 0 0,-1-1 1 0 0,1 1-1 0 0,-2 0 0 0 0,1 0 1 0 0,-2 1-1 0 0,1-1 0 0 0,-1 1 1 0 0,5 23-1 0 0,-7 17-37 0 0,-2-48-56 0 0,0 0-1 0 0,0-1 1 0 0,0 1-1 0 0,0 0 1 0 0,-1-1 0 0 0,1 1-1 0 0,-1 0 1 0 0,0-1-1 0 0,0 1 1 0 0,0-1 0 0 0,0 1-1 0 0,-1-1 1 0 0,1 1 0 0 0,0-1-1 0 0,-1 0 1 0 0,-2 3-1 0 0,4-5 51 0 0,0 0-1 0 0,-1 1 0 0 0,1-1 1 0 0,0 0-1 0 0,0 0 1 0 0,0 0-1 0 0,-1 0 0 0 0,1 0 1 0 0,0 0-1 0 0,0 0 1 0 0,0 1-1 0 0,-1-1 0 0 0,1 0 1 0 0,0 0-1 0 0,0 0 0 0 0,-1 0 1 0 0,1 0-1 0 0,0 0 1 0 0,0 0-1 0 0,-1 0 0 0 0,1 0 1 0 0,0-1-1 0 0,0 1 0 0 0,-1 0 1 0 0,1 0-1 0 0,0 0 1 0 0,0 0-1 0 0,0 0 0 0 0,-1 0 1 0 0,1 0-1 0 0,0 0 0 0 0,0-1 1 0 0,0 1-1 0 0,-1 0 1 0 0,1 0-1 0 0,0 0 0 0 0,0 0 1 0 0,0-1-1 0 0,0 1 0 0 0,-6-14-18 0 0,2-13 246 0 0,5 6 97 0 0,1 0 1 0 0,1 0-1 0 0,1 0 0 0 0,1 1 0 0 0,0 0 1 0 0,2 0-1 0 0,0 0 0 0 0,1 1 1 0 0,1 0-1 0 0,1 0 0 0 0,18-25 0 0 0,-26 41-320 0 0,0 1 0 0 0,0-1 0 0 0,0 0 0 0 0,0 1-1 0 0,1-1 1 0 0,-1 1 0 0 0,1 0 0 0 0,0 0 0 0 0,0 0-1 0 0,0 0 1 0 0,0 0 0 0 0,0 1 0 0 0,0-1 0 0 0,0 1-1 0 0,0 0 1 0 0,1 0 0 0 0,-1 0 0 0 0,1 0-1 0 0,3 0 1 0 0,-4 1-33 0 0,1 1 0 0 0,0-1 0 0 0,0 1 0 0 0,-1 0 0 0 0,1 0 0 0 0,0 0 1 0 0,-1 0-1 0 0,1 1 0 0 0,-1-1 0 0 0,1 1 0 0 0,-1 0 0 0 0,0 0 0 0 0,1 0 0 0 0,-1 1 0 0 0,-1-1 0 0 0,1 1 0 0 0,3 3 0 0 0,10 12-1082 0 0,0 2 0 0 0,-1 0 1 0 0,24 44-1 0 0,-14-22-1421 0 0,-16-29-2360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6.181"/>
    </inkml:context>
    <inkml:brush xml:id="br0">
      <inkml:brushProperty name="width" value="0.05" units="cm"/>
      <inkml:brushProperty name="height" value="0.05" units="cm"/>
      <inkml:brushProperty name="color" value="#E71224"/>
    </inkml:brush>
  </inkml:definitions>
  <inkml:trace contextRef="#ctx0" brushRef="#br0">0 322 11002 0 0,'0'1'44'0'0,"0"-1"-1"0"0,0 0 0 0 0,0 0 1 0 0,0 1-1 0 0,0-1 0 0 0,0 0 0 0 0,0 1 1 0 0,1-1-1 0 0,-1 0 0 0 0,0 0 1 0 0,0 1-1 0 0,0-1 0 0 0,0 0 1 0 0,0 0-1 0 0,0 1 0 0 0,1-1 1 0 0,-1 0-1 0 0,0 0 0 0 0,0 0 0 0 0,0 1 1 0 0,0-1-1 0 0,1 0 0 0 0,-1 0 1 0 0,0 0-1 0 0,0 0 0 0 0,1 1 1 0 0,-1-1-1 0 0,0 0 0 0 0,0 0 0 0 0,1 0 1 0 0,-1 0-1 0 0,0 0 0 0 0,0 0 1 0 0,1 0-1 0 0,-1 0 0 0 0,0 0 1 0 0,1 0-1 0 0,-1 0 0 0 0,0 0 1 0 0,0 0-1 0 0,1 0 0 0 0,-1 0 0 0 0,0 0 1 0 0,1 0-1 0 0,-1 0 0 0 0,0 0 1 0 0,0 0-1 0 0,1 0 0 0 0,-1-1 1 0 0,0 1-1 0 0,0 0 0 0 0,1 0 0 0 0,-1 0 1 0 0,0 0-1 0 0,0-1 0 0 0,0 1 1 0 0,1 0-1 0 0,-1 0 0 0 0,0 0 1 0 0,0-1-1 0 0,0 1 0 0 0,0 0 1 0 0,0 0-1 0 0,1-1 0 0 0,-1 1 0 0 0,-4 32-534 0 0,2-15 630 0 0,5 3-135 0 0,0 1 0 0 0,1-1 0 0 0,8 20 0 0 0,-6-18 14 0 0,0 0 0 0 0,2 26 0 0 0,-7-40-230 0 0,4 28 24 0 0,-5-34-129 0 0,0-1-1 0 0,0 1 1 0 0,0-1-1 0 0,1 1 1 0 0,-1-1-1 0 0,1 1 1 0 0,-1-1 0 0 0,1 1-1 0 0,0-1 1 0 0,0 0-1 0 0,-1 1 1 0 0,1-1-1 0 0,0 0 1 0 0,0 0 0 0 0,0 0-1 0 0,0 0 1 0 0,2 2-1 0 0</inkml:trace>
  <inkml:trace contextRef="#ctx0" brushRef="#br0" timeOffset="1">146 42 10578 0 0,'6'-8'3494'0'0,"-4"6"-3316"0"0,-1-1 1 0 0,1 0-1 0 0,0 1 1 0 0,0-1-1 0 0,0 1 1 0 0,1 0-1 0 0,-1 0 1 0 0,0-1-1 0 0,1 2 1 0 0,-1-1-1 0 0,1 0 1 0 0,0 0-1 0 0,0 1 1 0 0,0 0-1 0 0,3-2 1 0 0,10 23-617 0 0,-12-7-1314 0 0,-4-13 1594 0 0,0 0 0 0 0,0 0 0 0 0,0 1 0 0 0,0-1 0 0 0,0 0 0 0 0,0 0 1 0 0,0 0-1 0 0,0 1 0 0 0,0-1 0 0 0,-1 0 0 0 0,1 0 0 0 0,0 0 0 0 0,-2 2-1421 0 0,2-2 1421 0 0,0 0 0 0 0,0 0 0 0 0,0 0 0 0 0,-1 0 0 0 0,1 0 0 0 0,0 0 0 0 0,0 0 1 0 0,-1 0-1 0 0,1 0 0 0 0,0 0 0 0 0,0 0 0 0 0,-1 0 0 0 0,1 0 0 0 0,0 0 0 0 0,0 0 0 0 0,0 0 0 0 0,-1 0 0 0 0,1 0 0 0 0,0 0 1 0 0,-1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56.540"/>
    </inkml:context>
    <inkml:brush xml:id="br0">
      <inkml:brushProperty name="width" value="0.05" units="cm"/>
      <inkml:brushProperty name="height" value="0.05" units="cm"/>
      <inkml:brushProperty name="color" value="#E71224"/>
    </inkml:brush>
  </inkml:definitions>
  <inkml:trace contextRef="#ctx0" brushRef="#br0">441 106 9898 0 0,'19'2'3352'0'0,"5"8"-3241"0"0,-23-9-126 0 0,0 0 0 0 0,0 0 0 0 0,0 0 0 0 0,-1 0 0 0 0,1 0 0 0 0,0 0 0 0 0,0 1 0 0 0,-1-1 0 0 0,1 0 0 0 0,-1 0 1 0 0,1 1-1 0 0,-1-1 0 0 0,0 1 0 0 0,1-1 0 0 0,-1 0 0 0 0,0 1 0 0 0,0-1 0 0 0,0 1 0 0 0,0-1 0 0 0,0 0 0 0 0,0 1 0 0 0,0-1 0 0 0,-1 1 0 0 0,1-1 0 0 0,0 0 0 0 0,-1 1 0 0 0,1-1 0 0 0,-1 0 0 0 0,0 1 0 0 0,0 1 0 0 0,-5 6 594 0 0,0 0 0 0 0,0 0-1 0 0,-1 0 1 0 0,0-1-1 0 0,-1 0 1 0 0,-12 11-1 0 0,4-3-203 0 0,-2 2-245 0 0,-1 0 0 0 0,0-1-1 0 0,-2-1 1 0 0,-37 24-1 0 0,50-36-223 0 0,1 0 0 0 0,-1-1-1 0 0,0 0 1 0 0,0 0-1 0 0,0-1 1 0 0,0 0 0 0 0,0 0-1 0 0,0-1 1 0 0,-1 0-1 0 0,1-1 1 0 0,-1 1 0 0 0,1-2-1 0 0,0 1 1 0 0,-1-1-1 0 0,1 0 1 0 0,0-1 0 0 0,0 0-1 0 0,-14-5 1 0 0,14 3 37 0 0,-1 0 0 0 0,1-1-1 0 0,0 1 1 0 0,0-2 0 0 0,1 1 0 0 0,0-1 0 0 0,0 0 0 0 0,0-1 0 0 0,0 1 0 0 0,1-1 0 0 0,-9-14 0 0 0,14 19 77 0 0,-1-1 1 0 0,1 1-1 0 0,-1-1 1 0 0,1 1 0 0 0,0-1-1 0 0,0 0 1 0 0,0 1 0 0 0,0-1-1 0 0,0 0 1 0 0,1 0-1 0 0,0 0 1 0 0,-1 1 0 0 0,1-1-1 0 0,0 0 1 0 0,0 0 0 0 0,0 0-1 0 0,1 0 1 0 0,-1 0 0 0 0,1 0-1 0 0,0 1 1 0 0,-1-1-1 0 0,1 0 1 0 0,0 0 0 0 0,1 1-1 0 0,-1-1 1 0 0,0 1 0 0 0,1-1-1 0 0,0 1 1 0 0,-1 0 0 0 0,1-1-1 0 0,0 1 1 0 0,0 0-1 0 0,0 0 1 0 0,0 0 0 0 0,1 1-1 0 0,-1-1 1 0 0,0 0 0 0 0,1 1-1 0 0,0 0 1 0 0,-1-1 0 0 0,4 0-1 0 0,0-1-47 0 0,0 0 0 0 0,1 1 0 0 0,-1-1-1 0 0,1 1 1 0 0,0 1 0 0 0,-1-1 0 0 0,1 1 0 0 0,0 0 0 0 0,0 1-1 0 0,0 0 1 0 0,0 0 0 0 0,0 0 0 0 0,0 1 0 0 0,0 0-1 0 0,-1 0 1 0 0,14 4 0 0 0,-10-1 77 0 0,0 0 0 0 0,-1 1 0 0 0,1 0 0 0 0,-1 0 0 0 0,0 1 0 0 0,0 0 0 0 0,-1 1 0 0 0,1 0 0 0 0,-2 0 0 0 0,9 10 0 0 0,38 54 84 0 0,-41-52-124 0 0,0-1 0 0 0,1 0-1 0 0,1-1 1 0 0,0-1 0 0 0,19 14-1 0 0,-29-26-3 0 0,0-1-1 0 0,0 1 1 0 0,1-1-1 0 0,-1 0 1 0 0,1-1-1 0 0,0 0 1 0 0,0 0-1 0 0,0 0 1 0 0,0 0-1 0 0,0-1 1 0 0,0 0-1 0 0,0 0 1 0 0,0-1-1 0 0,1 0 1 0 0,-1 0-1 0 0,0 0 1 0 0,0-1-1 0 0,0 0 1 0 0,1 0 0 0 0,-1 0-1 0 0,0-1 1 0 0,0 0-1 0 0,-1 0 1 0 0,1-1-1 0 0,0 1 1 0 0,8-7-1 0 0,-4 3 70 0 0,-1-1 0 0 0,0 0 0 0 0,0-1-1 0 0,-1 0 1 0 0,0 0 0 0 0,0 0 0 0 0,-1-1 0 0 0,0-1-1 0 0,0 1 1 0 0,-1-1 0 0 0,0 0 0 0 0,-1 0 0 0 0,6-18-1 0 0,-8 18-82 0 0,0-1 0 0 0,-1 1 0 0 0,0-1 0 0 0,-1 0 0 0 0,0 1-1 0 0,-1-1 1 0 0,0 0 0 0 0,-1 0 0 0 0,0 1 0 0 0,0-1 0 0 0,-5-13-1 0 0,2 7-631 0 0,-2 1 0 0 0,-8-18 0 0 0,-20-30-4703 0 0,24 43 1207 0 0,6 10-1377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31:55.476"/>
    </inkml:context>
    <inkml:brush xml:id="br0">
      <inkml:brushProperty name="width" value="0.025" units="cm"/>
      <inkml:brushProperty name="height" value="0.025" units="cm"/>
      <inkml:brushProperty name="color" value="#E71224"/>
    </inkml:brush>
  </inkml:definitions>
  <inkml:trace contextRef="#ctx0" brushRef="#br0">1 417 24575,'6'-1'0,"1"1"0,-1-1 0,1 0 0,-1-1 0,1 1 0,-1-1 0,0-1 0,0 1 0,0-1 0,0 0 0,0 0 0,0-1 0,-1 0 0,0 0 0,0 0 0,0 0 0,0-1 0,-1 0 0,6-6 0,6-12 0,-1-1 0,-1 0 0,15-36 0,1 2 0,41-87-1365,-61 125-5461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6.739"/>
    </inkml:context>
    <inkml:brush xml:id="br0">
      <inkml:brushProperty name="width" value="0.05" units="cm"/>
      <inkml:brushProperty name="height" value="0.05" units="cm"/>
      <inkml:brushProperty name="color" value="#E71224"/>
    </inkml:brush>
  </inkml:definitions>
  <inkml:trace contextRef="#ctx0" brushRef="#br0">239 202 10082 0 0,'2'-7'649'0'0,"-1"1"0"0"0,0 0 0 0 0,-1 0 0 0 0,1 0 0 0 0,-1-12 0 0 0,-2 7-405 0 0,0 1 0 0 0,-1-1 0 0 0,0 1 1 0 0,-6-13-1 0 0,4 9 65 0 0,4 8-273 0 0,-1 1 1 0 0,1-1-1 0 0,0 1 0 0 0,1-1 1 0 0,-1 1-1 0 0,2-10 0 0 0,-1 6-77 0 0,-1 8 21 0 0,1 1-1 0 0,0-1 0 0 0,-1 0 0 0 0,1 1 0 0 0,-1-1 0 0 0,1 1 1 0 0,0-1-1 0 0,-1 1 0 0 0,0-1 0 0 0,1 1 0 0 0,-1-1 0 0 0,1 1 1 0 0,-1-1-1 0 0,1 1 0 0 0,-1 0 0 0 0,0-1 0 0 0,1 1 0 0 0,-1 0 1 0 0,0 0-1 0 0,1 0 0 0 0,-1-1 0 0 0,0 1 0 0 0,1 0 0 0 0,-1 0 1 0 0,0 0-1 0 0,0 0 0 0 0,1 0 0 0 0,-1 0 0 0 0,0 0 1 0 0,1 0-1 0 0,-1 1 0 0 0,0-1 0 0 0,0 0 0 0 0,-32 5-161 0 0,28-4 127 0 0,-8 2-5 0 0,-1 0-1 0 0,1 1 1 0 0,0 0 0 0 0,1 1-1 0 0,-14 7 1 0 0,22-10 52 0 0,-1 1-1 0 0,0-1 1 0 0,1 1 0 0 0,0 0-1 0 0,-1 1 1 0 0,1-1-1 0 0,0 1 1 0 0,1 0 0 0 0,-1 0-1 0 0,1 0 1 0 0,0 0 0 0 0,0 0-1 0 0,0 1 1 0 0,0-1-1 0 0,1 1 1 0 0,-2 5 0 0 0,3-6 25 0 0,1 1 1 0 0,-1-1 0 0 0,1 0-1 0 0,0 1 1 0 0,1-1 0 0 0,-1 0 0 0 0,1 0-1 0 0,0 1 1 0 0,0-1 0 0 0,0 0-1 0 0,1 0 1 0 0,-1 0 0 0 0,1 0-1 0 0,0 0 1 0 0,0-1 0 0 0,0 1-1 0 0,1 0 1 0 0,-1-1 0 0 0,1 0-1 0 0,0 0 1 0 0,0 1 0 0 0,0-2-1 0 0,5 5 1 0 0,-3-2 48 0 0,1 0-1 0 0,0-1 0 0 0,1 1 1 0 0,-1-1-1 0 0,1 0 1 0 0,0-1-1 0 0,0 1 1 0 0,0-1-1 0 0,0-1 0 0 0,0 1 1 0 0,1-1-1 0 0,8 1 1 0 0,-13-3-7 0 0,0 0 1 0 0,1 0 0 0 0,-1-1-1 0 0,0 1 1 0 0,0-1 0 0 0,0 1-1 0 0,0-1 1 0 0,0 0 0 0 0,0 0-1 0 0,0 0 1 0 0,0-1 0 0 0,-1 1-1 0 0,1-1 1 0 0,0 1 0 0 0,4-5-1 0 0,-3 2 8 0 0,1 0 0 0 0,-1-1-1 0 0,0 0 1 0 0,0 0 0 0 0,0-1 0 0 0,-1 1-1 0 0,4-8 1 0 0,2-7 28 0 0,-1 0-1 0 0,-2 0 1 0 0,8-32 0 0 0,-12 30-63 0 0,-2 18-35 0 0,0 0 1 0 0,0 0-1 0 0,1 0 0 0 0,-1 0 1 0 0,1 0-1 0 0,0 0 0 0 0,0 0 1 0 0,0 0-1 0 0,1 0 0 0 0,0 0 0 0 0,-1 1 1 0 0,5-6-1 0 0,-6 8-11 0 0,1 1 0 0 0,0 0 0 0 0,0 0 0 0 0,0 0 0 0 0,0 0 0 0 0,0 0 1 0 0,0 0-1 0 0,0 0 0 0 0,0 1 0 0 0,0-1 0 0 0,-1 0 0 0 0,1 0 0 0 0,0 1 0 0 0,0-1 0 0 0,0 0 0 0 0,0 1 0 0 0,-1-1 0 0 0,1 1 0 0 0,0-1 0 0 0,0 1 1 0 0,-1-1-1 0 0,1 1 0 0 0,0 0 0 0 0,0 1 0 0 0,21 20-141 0 0,-19-19 125 0 0,12 15-39 0 0,0-1 1 0 0,-1 2-1 0 0,-1 0 1 0 0,-1 1-1 0 0,-1 0 1 0 0,-1 0-1 0 0,0 1 1 0 0,-2 1-1 0 0,0 0 1 0 0,-1 0-1 0 0,-2 0 1 0 0,0 1-1 0 0,-1 0 1 0 0,-2 0-1 0 0,0 0 1 0 0,-1 0-1 0 0,-2 0 1 0 0,0 0-1 0 0,-9 44 1 0 0,7-47 67 0 0,-2-1 0 0 0,0 0 0 0 0,-1 0 0 0 0,-1-1 0 0 0,0 0 0 0 0,-2 0 0 0 0,-16 26 0 0 0,20-38-28 0 0,1 0-1 0 0,-1 0 1 0 0,0 0 0 0 0,-1-1 0 0 0,1 0 0 0 0,-1 0 0 0 0,0 0 0 0 0,-1-1 0 0 0,1 0 0 0 0,-1 0 0 0 0,1-1 0 0 0,-1 0-1 0 0,0 0 1 0 0,-1 0 0 0 0,1-1 0 0 0,0 0 0 0 0,-1-1 0 0 0,1 1 0 0 0,-1-1 0 0 0,1-1 0 0 0,-1 0 0 0 0,-12 0 0 0 0,5-2-860 0 0,1 0 0 0 0,-1-1 1 0 0,0-1-1 0 0,1 0 1 0 0,0-1-1 0 0,-23-11 1 0 0,7 0-4848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6:03.628"/>
    </inkml:context>
    <inkml:brush xml:id="br0">
      <inkml:brushProperty name="width" value="0.05" units="cm"/>
      <inkml:brushProperty name="height" value="0.05" units="cm"/>
      <inkml:brushProperty name="color" value="#E71224"/>
    </inkml:brush>
  </inkml:definitions>
  <inkml:trace contextRef="#ctx0" brushRef="#br0">1701 49 5953 0 0,'21'-9'1318'0'0,"-13"6"-1224"0"0,0 0-1 0 0,-1 0 0 0 0,1 0 1 0 0,-1-1-1 0 0,0-1 0 0 0,0 1 0 0 0,10-9 1 0 0,-19 11 311 0 0,-8 4-217 0 0,-11 4 20 0 0,-12 9-77 0 0,-1-1 0 0 0,0-2 1 0 0,-1-1-1 0 0,0-2 0 0 0,-44 7 0 0 0,17-4-138 0 0,-313 63 15 0 0,271-60 134 0 0,-173 3-1 0 0,173-18-61 0 0,0-4-1 0 0,-105-18 1 0 0,169 14-144 0 0,1-1 0 0 0,0-2 0 0 0,-69-30 0 0 0,105 40-187 0 0,1 0 1 0 0,-1 0-1 0 0,1 1 1 0 0,-1-1-1 0 0,0 1 1 0 0,1 0-1 0 0,-1 0 1 0 0,0 0-1 0 0,1 0 0 0 0,-1 0 1 0 0,0 0-1 0 0,1 1 1 0 0,-5 0-1 0 0,2 1-4498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6:04.297"/>
    </inkml:context>
    <inkml:brush xml:id="br0">
      <inkml:brushProperty name="width" value="0.05" units="cm"/>
      <inkml:brushProperty name="height" value="0.05" units="cm"/>
      <inkml:brushProperty name="color" value="#E71224"/>
    </inkml:brush>
  </inkml:definitions>
  <inkml:trace contextRef="#ctx0" brushRef="#br0">1007 37 5241 0 0,'6'-7'1867'0'0,"-12"7"-1541"0"0,-12-1-198 0 0,-23-2-67 0 0,-1 2 1 0 0,1 2 0 0 0,-1 1-1 0 0,-49 10 1 0 0,-56 3-49 0 0,92-14 62 0 0,-62-6 1 0 0,27-1 396 0 0,53 5-284 0 0,0-1 0 0 0,0-3 0 0 0,-60-14 0 0 0,76 14-998 0 0,0 1-1 0 0,-23-1 1 0 0,28 3-486 0 0,4 1-3587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6:02.041"/>
    </inkml:context>
    <inkml:brush xml:id="br0">
      <inkml:brushProperty name="width" value="0.05" units="cm"/>
      <inkml:brushProperty name="height" value="0.05" units="cm"/>
      <inkml:brushProperty name="color" value="#E71224"/>
    </inkml:brush>
  </inkml:definitions>
  <inkml:trace contextRef="#ctx0" brushRef="#br0">1187 65 8 0 0,'28'-8'5484'0'0,"-21"7"-5318"0"0,-1 0 0 0 0,0-1 0 0 0,0 0 1 0 0,0 0-1 0 0,-1 0 0 0 0,1-1 0 0 0,0 0 0 0 0,-1 0 0 0 0,6-5 1 0 0,0 0-95 0 0,5-7 174 0 0,-19 10-143 0 0,-13 3-60 0 0,-29 5 61 0 0,0 2 1 0 0,0 2-1 0 0,1 2 1 0 0,-47 15-1 0 0,33-8 83 0 0,-86 12 0 0 0,10-18 15 0 0,-1-6 0 0 0,1-6 0 0 0,-144-21 0 0 0,259 22-216 0 0,8 0 17 0 0,-1 0 0 0 0,1 0-1 0 0,-1-1 1 0 0,1 0 0 0 0,-1-1 0 0 0,1-1-1 0 0,0 0 1 0 0,-11-5 0 0 0,22 9-31 0 0,0 0-1 0 0,0-1 1 0 0,0 1 0 0 0,0 0 0 0 0,-1 0 0 0 0,1-1 0 0 0,0 1 0 0 0,0 0-1 0 0,0 0 1 0 0,0-1 0 0 0,0 1 0 0 0,0 0 0 0 0,0-1 0 0 0,0 1 0 0 0,0 0-1 0 0,0 0 1 0 0,0-1 0 0 0,0 1 0 0 0,0 0 0 0 0,0-1 0 0 0,0 1 0 0 0,0 0-1 0 0,0 0 1 0 0,0-1 0 0 0,0 1 0 0 0,1 0 0 0 0,-1-1 0 0 0,0 1 0 0 0,0 0-1 0 0,0 0 1 0 0,0 0 0 0 0,1-1 0 0 0,-1 1 0 0 0,0 0 0 0 0,0 0 0 0 0,0 0-1 0 0,1-1 1 0 0,-1 1 0 0 0,0 0 0 0 0,0 0 0 0 0,1 0 0 0 0,-1 0 0 0 0,0 0 0 0 0,1-1-1 0 0,-1 1 1 0 0,0 0 0 0 0,0 0 0 0 0,1 0 0 0 0,-1 0 0 0 0,0 0 0 0 0,1 0-1 0 0,-1 0 1 0 0,0 0 0 0 0,0 0 0 0 0,1 0 0 0 0,17-5-1556 0 0,-12 3-2853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6:02.560"/>
    </inkml:context>
    <inkml:brush xml:id="br0">
      <inkml:brushProperty name="width" value="0.05" units="cm"/>
      <inkml:brushProperty name="height" value="0.05" units="cm"/>
      <inkml:brushProperty name="color" value="#E71224"/>
    </inkml:brush>
  </inkml:definitions>
  <inkml:trace contextRef="#ctx0" brushRef="#br0">954 68 6233 0 0,'0'-2'52'0'0,"1"1"0"0"0,-1 0 0 0 0,1-1 0 0 0,-1 1 0 0 0,0 0 0 0 0,0-1 0 0 0,1 1 0 0 0,-1-1 0 0 0,0 1 0 0 0,0 0 0 0 0,0-1 0 0 0,-1 1-1 0 0,1-1 1 0 0,0 1 0 0 0,0 0 0 0 0,-1-1 0 0 0,1 1 0 0 0,-1 0 0 0 0,1-1 0 0 0,-1 1 0 0 0,0 0 0 0 0,-1-2 0 0 0,0 1-48 0 0,-1 1 0 0 0,1-1 1 0 0,-1 1-1 0 0,0 0 0 0 0,1 0 0 0 0,-1 0 1 0 0,0 0-1 0 0,0 0 0 0 0,0 1 1 0 0,-3-1-1 0 0,-13-1 49 0 0,1 1 0 0 0,-1 0 0 0 0,0 2 0 0 0,1 0 0 0 0,-1 1 0 0 0,0 1-1 0 0,-22 7 1 0 0,-39 4 381 0 0,-4-8-320 0 0,0-5-1 0 0,-93-9 0 0 0,122 5-95 0 0,24 2 219 0 0,0-2 0 0 0,1-1 0 0 0,0-1 1 0 0,0-1-1 0 0,-35-13 0 0 0,62 17-28 0 0,1 1-315 0 0,0 0 1 0 0,0 1-1 0 0,0-1 1 0 0,0 0 0 0 0,-1 1-1 0 0,1-1 1 0 0,0 1-1 0 0,0-1 1 0 0,-1 1 0 0 0,1 0-1 0 0,0 0 1 0 0,0 0-1 0 0,-1 1 1 0 0,1-1 0 0 0,0 0-1 0 0,0 1 1 0 0,-4 1-1 0 0,6-2 41 0 0,0 0 0 0 0,0 0 0 0 0,1 0 0 0 0,-1 0 0 0 0,0 0 0 0 0,0 0-1 0 0,0 0 1 0 0,0 0 0 0 0,0 1 0 0 0,1-1 0 0 0,-1 0 0 0 0,0 0 0 0 0,0 0-1 0 0,0 0 1 0 0,0 1 0 0 0,0-1 0 0 0,0 0 0 0 0,0 0 0 0 0,0 0 0 0 0,0 0-1 0 0,0 1 1 0 0,0-1 0 0 0,1 0 0 0 0,-1 0 0 0 0,0 0 0 0 0,0 1-1 0 0,0-1 1 0 0,0 0 0 0 0,0 0 0 0 0,-1 0 0 0 0,1 0 0 0 0,0 1 0 0 0,0-1-1 0 0,0 0 1 0 0,0 0 0 0 0,0 0 0 0 0,0 1 0 0 0,0-1 0 0 0,0 0 0 0 0,0 0-1 0 0,0 0 1 0 0,0 0 0 0 0,-1 1 0 0 0,1-1 0 0 0,0 0 0 0 0,0 0 0 0 0,0 0-1 0 0,0 0 1 0 0,0 0 0 0 0,-1 0 0 0 0,1 0 0 0 0,0 1 0 0 0,0-1 0 0 0,0 0-1 0 0,0 0 1 0 0,-1 0 0 0 0,1 0 0 0 0,0 0 0 0 0,-1 0 0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8.883"/>
    </inkml:context>
    <inkml:brush xml:id="br0">
      <inkml:brushProperty name="width" value="0.05" units="cm"/>
      <inkml:brushProperty name="height" value="0.05" units="cm"/>
      <inkml:brushProperty name="color" value="#E71224"/>
    </inkml:brush>
  </inkml:definitions>
  <inkml:trace contextRef="#ctx0" brushRef="#br0">812 34 6425 0 0,'32'-12'2005'0'0,"-23"8"-1787"0"0,0 0-1 0 0,0 1 1 0 0,1 0-1 0 0,-1 1 1 0 0,1 0-1 0 0,16-2 1 0 0,-50 30-57 0 0,16-18-179 0 0,-13 14 11 0 0,0-2 0 0 0,-1 0-1 0 0,-2-1 1 0 0,-30 18-1 0 0,-85 35 145 0 0,-10 5-168 0 0,67-29 9 0 0,-217 142 227 0 0,293-186-164 0 0,-23 19 89 0 0,28-22-103 0 0,0-1 0 0 0,0 1 0 0 0,0 0 0 0 0,1 0 0 0 0,-1 0 0 0 0,0 0 0 0 0,1 0 0 0 0,-1 0 0 0 0,1 0 0 0 0,-1 0 0 0 0,1 0 0 0 0,-1 0 0 0 0,1 0 0 0 0,-1 2 0 0 0,20-31 748 0 0,35-148 245 0 0,-50 167-985 0 0,-1-3-42 0 0,2 1-1 0 0,-1-1 0 0 0,1 1 1 0 0,1 0-1 0 0,0 0 1 0 0,1 1-1 0 0,8-11 0 0 0,-49 50-607 0 0,-16 18 454 0 0,37-32 134 0 0,1 1 1 0 0,1 0-1 0 0,-11 21 0 0 0,18-31 29 0 0,1 1 0 0 0,-1 0 1 0 0,2 0-1 0 0,-1 0 0 0 0,1 0 0 0 0,0 1 0 0 0,1-1 0 0 0,0 1 0 0 0,0-1 1 0 0,0 1-1 0 0,1 11 0 0 0,1-16 12 0 0,0 1 1 0 0,1-1-1 0 0,-1 1 1 0 0,0-1-1 0 0,1 1 1 0 0,0-1-1 0 0,0 0 1 0 0,0 0-1 0 0,0 0 0 0 0,0 0 1 0 0,1 0-1 0 0,-1-1 1 0 0,1 1-1 0 0,0-1 1 0 0,0 1-1 0 0,0-1 1 0 0,0 0-1 0 0,0 0 1 0 0,0 0-1 0 0,1-1 0 0 0,-1 1 1 0 0,5 1-1 0 0,11 4 41 0 0,0-1-1 0 0,37 7 0 0 0,-39-10-86 0 0,81 13-1712 0 0,-31-13-3195 0 0,-46-3-413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9.562"/>
    </inkml:context>
    <inkml:brush xml:id="br0">
      <inkml:brushProperty name="width" value="0.05" units="cm"/>
      <inkml:brushProperty name="height" value="0.05" units="cm"/>
      <inkml:brushProperty name="color" value="#E71224"/>
    </inkml:brush>
  </inkml:definitions>
  <inkml:trace contextRef="#ctx0" brushRef="#br0">331 240 7890 0 0,'-4'-17'174'0'0,"-1"-1"1"0"0,-1 0-1 0 0,0 1 0 0 0,-1 0 1 0 0,-1 1-1 0 0,-1-1 1 0 0,0 2-1 0 0,-1-1 1 0 0,-12-13-1 0 0,17 24-171 0 0,1 0 1 0 0,-2 1-1 0 0,1 0 1 0 0,0 0-1 0 0,-1 0 0 0 0,0 1 1 0 0,1-1-1 0 0,-2 1 0 0 0,1 1 1 0 0,-10-4-1 0 0,5 2-22 0 0,-1 1-1 0 0,1 0 1 0 0,-1 1-1 0 0,0 0 1 0 0,-12 0-1 0 0,21 2 19 0 0,-1 0 1 0 0,1 1-1 0 0,0-1 0 0 0,0 1 1 0 0,0-1-1 0 0,0 1 0 0 0,0 0 1 0 0,0 0-1 0 0,0 0 1 0 0,1 1-1 0 0,-1-1 0 0 0,0 1 1 0 0,0-1-1 0 0,1 1 0 0 0,-1 0 1 0 0,1 0-1 0 0,-4 3 0 0 0,3 0 3 0 0,-1-1 0 0 0,1 1 0 0 0,0 0 0 0 0,0 0 0 0 0,1 0 0 0 0,0 0-1 0 0,-1 0 1 0 0,2 0 0 0 0,-3 7 0 0 0,1 1 4 0 0,1 1 1 0 0,0-1-1 0 0,1 1 1 0 0,1 0-1 0 0,0 0 1 0 0,0-1-1 0 0,4 17 1 0 0,-2-20 27 0 0,0 1 0 0 0,2-1 0 0 0,-1 0 0 0 0,1 0 0 0 0,1 0 0 0 0,-1 0 0 0 0,2-1 0 0 0,-1 1-1 0 0,1-1 1 0 0,1-1 0 0 0,7 9 0 0 0,-11-14-7 0 0,-1 0-1 0 0,1 0 0 0 0,0-1 0 0 0,1 1 0 0 0,-1-1 1 0 0,0 0-1 0 0,1 0 0 0 0,-1 0 0 0 0,1 0 0 0 0,-1 0 1 0 0,1-1-1 0 0,0 0 0 0 0,0 0 0 0 0,0 0 0 0 0,-1 0 1 0 0,1 0-1 0 0,0-1 0 0 0,0 0 0 0 0,0 0 0 0 0,0 0 1 0 0,0 0-1 0 0,0 0 0 0 0,0-1 0 0 0,0 0 0 0 0,0 0 1 0 0,0 0-1 0 0,0 0 0 0 0,-1-1 0 0 0,1 1 0 0 0,0-1 1 0 0,-1 0-1 0 0,6-4 0 0 0,-1 0-3 0 0,0 0 0 0 0,-1 0 0 0 0,0-1 1 0 0,0 0-1 0 0,0 0 0 0 0,-1-1 0 0 0,0 0 0 0 0,-1 0 0 0 0,0 0 0 0 0,8-16 0 0 0,-2-5 100 0 0,0 0-1 0 0,6-33 1 0 0,8-23 711 0 0,-25 84-833 0 0,0 1 0 0 0,0-1-1 0 0,1 0 1 0 0,-1 0-1 0 0,0 1 1 0 0,1-1 0 0 0,-1 0-1 0 0,0 0 1 0 0,1 1 0 0 0,-1-1-1 0 0,1 0 1 0 0,-1 1 0 0 0,1-1-1 0 0,-1 1 1 0 0,1-1-1 0 0,0 1 1 0 0,-1-1 0 0 0,1 1-1 0 0,-1-1 1 0 0,1 1 0 0 0,0-1-1 0 0,0 1 1 0 0,-1 0-1 0 0,1-1 1 0 0,0 1 0 0 0,0 0-1 0 0,-1 0 1 0 0,1 0 0 0 0,0 0-1 0 0,0-1 1 0 0,1 1 0 0 0,0 1-13 0 0,0 0 0 0 0,0-1 0 0 0,0 1-1 0 0,0 0 1 0 0,-1 0 0 0 0,1 0 0 0 0,0 0 0 0 0,0 0 0 0 0,-1 0 0 0 0,1 1 0 0 0,3 2 0 0 0,2 3-39 0 0,-1 1 0 0 0,1 0 0 0 0,-1 0-1 0 0,5 11 1 0 0,63 147-163 0 0,-72-163 193 0 0,-1 0 0 0 0,1-1 1 0 0,0 1-1 0 0,1 0 1 0 0,-1 0-1 0 0,0-1 1 0 0,1 0-1 0 0,-1 1 1 0 0,1-1-1 0 0,0 0 1 0 0,0 0-1 0 0,0 0 1 0 0,0-1-1 0 0,0 1 1 0 0,0-1-1 0 0,6 2 0 0 0,-5-2-238 0 0,0 0-1 0 0,0-1 1 0 0,0 1-1 0 0,1-1 1 0 0,-1 0-1 0 0,0 0 1 0 0,0 0-1 0 0,0-1 1 0 0,0 1-1 0 0,0-1 1 0 0,0 0-1 0 0,0 0 1 0 0,7-3-1 0 0,0-2-3791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49.969"/>
    </inkml:context>
    <inkml:brush xml:id="br0">
      <inkml:brushProperty name="width" value="0.05" units="cm"/>
      <inkml:brushProperty name="height" value="0.05" units="cm"/>
      <inkml:brushProperty name="color" value="#E71224"/>
    </inkml:brush>
  </inkml:definitions>
  <inkml:trace contextRef="#ctx0" brushRef="#br0">72 39 9018 0 0,'27'-25'2755'0'0,"-25"23"-2634"0"0,-1 1-1 0 0,1 0 1 0 0,0 0 0 0 0,0-1-1 0 0,0 1 1 0 0,0 0 0 0 0,0 1-1 0 0,0-1 1 0 0,0 0 0 0 0,0 1-1 0 0,0-1 1 0 0,0 1 0 0 0,0-1-1 0 0,4 1 1 0 0,-6 0-117 0 0,1 1 0 0 0,0-1 0 0 0,-1 1-1 0 0,1-1 1 0 0,-1 1 0 0 0,1-1 0 0 0,0 1 0 0 0,-1 0 0 0 0,0-1 0 0 0,1 1 0 0 0,-1 0 0 0 0,1-1-1 0 0,-1 1 1 0 0,0 0 0 0 0,1 0 0 0 0,-1-1 0 0 0,0 1 0 0 0,0 0 0 0 0,0 0 0 0 0,1-1 0 0 0,-1 1-1 0 0,0 0 1 0 0,0 0 0 0 0,0 0 0 0 0,-1 1 0 0 0,0 27-92 0 0,0-23 86 0 0,-3 60-101 0 0,-14 73 0 0 0,11-106 64 0 0,0-2 0 0 0,-3 1-1 0 0,0-1 1 0 0,-20 38 0 0 0,18-45-1062 0 0,-15 48-1 0 0,24-62 810 0 0,0 0-1 0 0,1 1 1 0 0,0-1-1 0 0,1 1 1 0 0,0-1 0 0 0,0 1-1 0 0,3 17 1 0 0,1-23-585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0.389"/>
    </inkml:context>
    <inkml:brush xml:id="br0">
      <inkml:brushProperty name="width" value="0.05" units="cm"/>
      <inkml:brushProperty name="height" value="0.05" units="cm"/>
      <inkml:brushProperty name="color" value="#E71224"/>
    </inkml:brush>
  </inkml:definitions>
  <inkml:trace contextRef="#ctx0" brushRef="#br0">38 68 10898 0 0,'15'-9'248'0'0,"0"0"-1"0"0,1 1 1 0 0,0 1-1 0 0,0 0 1 0 0,1 1-1 0 0,24-5 1 0 0,-30 8 334 0 0,-6 1-532 0 0,0 1 0 0 0,0 0 0 0 0,0 0-1 0 0,1 0 1 0 0,-1 0 0 0 0,1 1-1 0 0,-1 0 1 0 0,0 0 0 0 0,1 0-1 0 0,-1 1 1 0 0,0 0 0 0 0,1 0 0 0 0,-1 0-1 0 0,0 1 1 0 0,0 0 0 0 0,0 0-1 0 0,0 0 1 0 0,8 5 0 0 0,-8-3-135 0 0,0 0-1 0 0,-1 0 1 0 0,1 1 0 0 0,-1 0 0 0 0,0 0 0 0 0,0 0-1 0 0,-1 0 1 0 0,1 1 0 0 0,-1 0 0 0 0,0-1 0 0 0,-1 1-1 0 0,1 0 1 0 0,-1 0 0 0 0,0 0 0 0 0,1 9 0 0 0,0-1-94 0 0,0 0 0 0 0,-1 1 0 0 0,0-1 0 0 0,-2 1 0 0 0,1-1 0 0 0,-3 21 0 0 0,1-31 165 0 0,1-1 1 0 0,-1 0-1 0 0,0 1 0 0 0,1-1 0 0 0,-1 0 0 0 0,-1 0 0 0 0,1 0 0 0 0,0 0 0 0 0,-1 0 0 0 0,0 0 0 0 0,0 0 0 0 0,0-1 0 0 0,0 1 0 0 0,0-1 0 0 0,0 1 0 0 0,0-1 0 0 0,-1 0 0 0 0,1 0 0 0 0,-1 0 1 0 0,0 0-1 0 0,0 0 0 0 0,0 0 0 0 0,0-1 0 0 0,0 0 0 0 0,0 1 0 0 0,0-1 0 0 0,0 0 0 0 0,0 0 0 0 0,-1-1 0 0 0,1 1 0 0 0,0-1 0 0 0,0 0 0 0 0,-1 0 0 0 0,-3 0 0 0 0,-26-1-295 0 0,1-2-1 0 0,-1-1 1 0 0,1-2-1 0 0,0-1 0 0 0,0-1 1 0 0,-30-13-1 0 0,61 21 207 0 0,-15-10-2736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0.811"/>
    </inkml:context>
    <inkml:brush xml:id="br0">
      <inkml:brushProperty name="width" value="0.05" units="cm"/>
      <inkml:brushProperty name="height" value="0.05" units="cm"/>
      <inkml:brushProperty name="color" value="#E71224"/>
    </inkml:brush>
  </inkml:definitions>
  <inkml:trace contextRef="#ctx0" brushRef="#br0">194 44 10386 0 0,'6'-3'1424'0'0,"-3"2"-1265"0"0,-1-1-1 0 0,1 1 1 0 0,-1 0 0 0 0,1 0-1 0 0,-1-1 1 0 0,0 0 0 0 0,0 1-1 0 0,0-1 1 0 0,0 0-1 0 0,0 0 1 0 0,0 0 0 0 0,3-4-1 0 0,-6 5-172 0 0,0 1-1 0 0,0 0 1 0 0,1 0 0 0 0,-1 0-1 0 0,0 0 1 0 0,0 0-1 0 0,0 0 1 0 0,1 0-1 0 0,-1 1 1 0 0,0-1 0 0 0,0 0-1 0 0,0 0 1 0 0,1 0-1 0 0,-1 1 1 0 0,0-1-1 0 0,0 0 1 0 0,1 1 0 0 0,-1-1-1 0 0,0 1 1 0 0,1-1-1 0 0,-1 1 1 0 0,0-1-1 0 0,1 1 1 0 0,-1 0-1 0 0,-18 16-45 0 0,-30 101-43 0 0,13-53-8 0 0,21-42 77 0 0,1 2 0 0 0,2 0 0 0 0,0 1 0 0 0,2 0 0 0 0,-8 27 0 0 0,-6 78-16 0 0,22-115-18 0 0,1-1-1 0 0,1 1 0 0 0,0 0 1 0 0,1-1-1 0 0,1 1 0 0 0,5 22 1 0 0,-3-28 4 0 0,0-10-141 0 0,2-19-497 0 0,0-29-927 0 0,-2 0 1305 0 0,3 0 0 0 0,1 1 0 0 0,23-73 0 0 0,-19 86 1612 0 0,1 0 1 0 0,34-60-1 0 0,-45 90-1194 0 0,1 0-1 0 0,-1 1 1 0 0,1-1-1 0 0,-1 1 1 0 0,1 0 0 0 0,0 0-1 0 0,0 0 1 0 0,1 0-1 0 0,-1 0 1 0 0,1 1-1 0 0,4-4 1 0 0,1 3-95 0 0,0-1 0 0 0,0 1 0 0 0,18-3 0 0 0,-23 5 13 0 0,1-1 29 0 0,1 0 0 0 0,-1 0 0 0 0,0-1 0 0 0,0 1 0 0 0,0-1 0 0 0,-1-1 0 0 0,1 1 0 0 0,-1-1 1 0 0,1 1-1 0 0,-1-1 0 0 0,0 0 0 0 0,-1-1 0 0 0,1 1 0 0 0,-1-1 0 0 0,0 1 0 0 0,3-7 0 0 0,-2 5 49 0 0,0 0-1 0 0,0 1 1 0 0,0-1 0 0 0,1 1 0 0 0,-1 0-1 0 0,1 0 1 0 0,1 1 0 0 0,-1-1-1 0 0,10-5 1 0 0,-14 10-98 0 0,-1 0-1 0 0,1 0 1 0 0,0 0 0 0 0,-1 0 0 0 0,1 0-1 0 0,0 0 1 0 0,-1 0 0 0 0,1 0-1 0 0,0 0 1 0 0,-1 0 0 0 0,1 0 0 0 0,0 0-1 0 0,-1 1 1 0 0,1-1 0 0 0,-1 0 0 0 0,1 1-1 0 0,0-1 1 0 0,-1 0 0 0 0,1 1 0 0 0,-1-1-1 0 0,1 0 1 0 0,-1 1 0 0 0,1-1-1 0 0,-1 1 1 0 0,1-1 0 0 0,-1 1 0 0 0,0-1-1 0 0,1 1 1 0 0,-1 0 0 0 0,0-1 0 0 0,1 1-1 0 0,-1-1 1 0 0,0 1 0 0 0,0 0-1 0 0,1 0 1 0 0,9 30-262 0 0,-7-24 224 0 0,0 3-37 0 0,7 19-271 0 0,9 47-1 0 0,-18-68 262 0 0,1 0 1 0 0,-1 0-1 0 0,-1 1 0 0 0,0-1 0 0 0,0 1 0 0 0,-1-1 0 0 0,0 0 0 0 0,0 1 0 0 0,-1-1 1 0 0,-4 14-1 0 0,5-19 56 0 0,-1 0 1 0 0,1-1 0 0 0,-1 1-1 0 0,0-1 1 0 0,1 1-1 0 0,-1-1 1 0 0,0 1 0 0 0,-1-1-1 0 0,1 0 1 0 0,0 0-1 0 0,-1 0 1 0 0,1 0 0 0 0,-1-1-1 0 0,1 1 1 0 0,-1-1 0 0 0,0 1-1 0 0,0-1 1 0 0,0 0-1 0 0,0 0 1 0 0,0 0 0 0 0,0 0-1 0 0,0-1 1 0 0,0 1-1 0 0,0-1 1 0 0,0 0 0 0 0,0 0-1 0 0,0 0 1 0 0,0 0 0 0 0,-5-1-1 0 0,-9-2 35 0 0,-1-1-1 0 0,1 0 0 0 0,1-1 0 0 0,-18-8 1 0 0,12 5-82 0 0,0 1-165 0 0,13 5-277 0 0,0 0-1 0 0,0-1 1 0 0,1 0-1 0 0,-1-1 1 0 0,1 0-1 0 0,0-1 1 0 0,-14-9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31:56.413"/>
    </inkml:context>
    <inkml:brush xml:id="br0">
      <inkml:brushProperty name="width" value="0.025" units="cm"/>
      <inkml:brushProperty name="height" value="0.025" units="cm"/>
      <inkml:brushProperty name="color" value="#E71224"/>
    </inkml:brush>
  </inkml:definitions>
  <inkml:trace contextRef="#ctx0" brushRef="#br0">150 1 24575,'-5'0'0,"-8"0"0,-1 5 0,-3 3 0,-5-1 0,-3 3 0,-4 1 0,4-2-8191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1.214"/>
    </inkml:context>
    <inkml:brush xml:id="br0">
      <inkml:brushProperty name="width" value="0.05" units="cm"/>
      <inkml:brushProperty name="height" value="0.05" units="cm"/>
      <inkml:brushProperty name="color" value="#E71224"/>
    </inkml:brush>
  </inkml:definitions>
  <inkml:trace contextRef="#ctx0" brushRef="#br0">97 23 11538 0 0,'0'-1'90'0'0,"1"1"-1"0"0,-1-1 1 0 0,1 0-1 0 0,-1 0 1 0 0,0 0-1 0 0,0 0 1 0 0,0 0-1 0 0,1 0 0 0 0,-1 0 1 0 0,0 0-1 0 0,0 0 1 0 0,0 0-1 0 0,-1 0 1 0 0,1 0-1 0 0,0 0 0 0 0,0 0 1 0 0,-1-1-1 0 0,1 1-81 0 0,0 1 0 0 0,-1 0 0 0 0,1 0-1 0 0,0 0 1 0 0,0-1 0 0 0,-1 1 0 0 0,1 0-1 0 0,0 0 1 0 0,-1 0 0 0 0,1 0-1 0 0,0 0 1 0 0,-1-1 0 0 0,1 1 0 0 0,-1 0-1 0 0,1 0 1 0 0,0 0 0 0 0,-1 0 0 0 0,1 0-1 0 0,0 0 1 0 0,-1 0 0 0 0,1 0 0 0 0,0 1-1 0 0,-1-1 1 0 0,1 0 0 0 0,0 0 0 0 0,-1 0-1 0 0,1 0 1 0 0,0 0 0 0 0,-1 1-1 0 0,1-1 1 0 0,-2 1-32 0 0,0 0 0 0 0,0 0 0 0 0,0 1 0 0 0,0-1 0 0 0,1 1 0 0 0,-1-1 0 0 0,0 1-1 0 0,1 0 1 0 0,0-1 0 0 0,-1 1 0 0 0,1 0 0 0 0,0 0 0 0 0,0 0 0 0 0,-2 4 0 0 0,-1 14-48 0 0,0 0 1 0 0,-2 38-1 0 0,0 1 53 0 0,4-49 34 0 0,1-1 0 0 0,-1 1-1 0 0,-1-1 1 0 0,0 0 0 0 0,0 0-1 0 0,0 0 1 0 0,-1-1 0 0 0,-11 17-1 0 0,15-25-10 0 0,0 0-1 0 0,0 0 0 0 0,0 0 0 0 0,0 0 0 0 0,0 0 0 0 0,0 1 0 0 0,0-1 0 0 0,0 0 0 0 0,0 0 1 0 0,0 0-1 0 0,0 0 0 0 0,0 0 0 0 0,0 0 0 0 0,0 1 0 0 0,0-1 0 0 0,0 0 0 0 0,-1 0 0 0 0,1 0 1 0 0,0 0-1 0 0,0 0 0 0 0,0 0 0 0 0,0 0 0 0 0,0 0 0 0 0,0 0 0 0 0,0 0 0 0 0,-1 0 1 0 0,1 0-1 0 0,0 0 0 0 0,0 1 0 0 0,0-1 0 0 0,0 0 0 0 0,0 0 0 0 0,-1 0 0 0 0,1 0 0 0 0,0 0 1 0 0,0 0-1 0 0,0 0 0 0 0,0 0 0 0 0,0-1 0 0 0,0 1 0 0 0,-1 0 0 0 0,1 0 0 0 0,0 0 0 0 0,0 0 1 0 0,0 0-1 0 0,0 0 0 0 0,0 0 0 0 0,0 0 0 0 0,-1 0 0 0 0,1 0 0 0 0,0 0 0 0 0,0 0 0 0 0,0-1 1 0 0,-2-9 87 0 0,4-13 42 0 0,5 3 40 0 0,2-1 1 0 0,0 1 0 0 0,1 0-1 0 0,1 1 1 0 0,1 0 0 0 0,1 1 0 0 0,0 0-1 0 0,2 1 1 0 0,0 1 0 0 0,33-29 0 0 0,-46 43-221 0 0,1 0 0 0 0,0 0 1 0 0,0 0-1 0 0,0 0 1 0 0,0 0-1 0 0,1 0 0 0 0,-1 1 1 0 0,0 0-1 0 0,1 0 1 0 0,-1 0-1 0 0,1 0 0 0 0,0 0 1 0 0,-1 0-1 0 0,1 1 1 0 0,-1 0-1 0 0,1 0 0 0 0,0 0 1 0 0,-1 0-1 0 0,1 0 1 0 0,0 1-1 0 0,-1 0 0 0 0,1 0 1 0 0,4 2-1 0 0,-2-1-227 0 0,-1 1 0 0 0,0 0 1 0 0,0 0-1 0 0,0 1 0 0 0,-1 0 0 0 0,1 0 0 0 0,-1 0 1 0 0,0 0-1 0 0,0 0 0 0 0,0 1 0 0 0,0 0 0 0 0,-1 0 1 0 0,5 9-1 0 0,29 51-2495 0 0,-31-51-1810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1.621"/>
    </inkml:context>
    <inkml:brush xml:id="br0">
      <inkml:brushProperty name="width" value="0.05" units="cm"/>
      <inkml:brushProperty name="height" value="0.05" units="cm"/>
      <inkml:brushProperty name="color" value="#E71224"/>
    </inkml:brush>
  </inkml:definitions>
  <inkml:trace contextRef="#ctx0" brushRef="#br0">105 58 7722 0 0,'5'-7'458'0'0,"1"1"0"0"0,-1 0 0 0 0,1 1 0 0 0,1-1 0 0 0,-1 1 0 0 0,1 1 0 0 0,0-1 0 0 0,0 1 1 0 0,11-5-1 0 0,-17 9-459 0 0,-1-1 1 0 0,0 1-1 0 0,1 0 1 0 0,-1 0-1 0 0,0 0 1 0 0,1 0-1 0 0,-1 0 1 0 0,0 0-1 0 0,1 0 1 0 0,-1 0-1 0 0,1 0 1 0 0,-1 0-1 0 0,0 0 1 0 0,1 0-1 0 0,-1 1 1 0 0,0-1-1 0 0,1 0 1 0 0,-1 0-1 0 0,0 0 1 0 0,0 0-1 0 0,1 0 1 0 0,-1 1-1 0 0,0-1 1 0 0,1 0-1 0 0,-1 0 1 0 0,0 1-1 0 0,0-1 1 0 0,1 0-1 0 0,-1 0 1 0 0,0 1-1 0 0,0-1 1 0 0,0 0-1 0 0,0 0 1 0 0,1 1-1 0 0,-1-1 1 0 0,0 0-1 0 0,0 1 1 0 0,0-1-1 0 0,0 1 17 0 0,0-1 0 0 0,0 0-1 0 0,-1 1 1 0 0,1-1 0 0 0,0 0 0 0 0,0 1 0 0 0,0-1-1 0 0,-1 0 1 0 0,1 0 0 0 0,0 1 0 0 0,0-1 0 0 0,-1 0-1 0 0,1 0 1 0 0,0 0 0 0 0,-1 0 0 0 0,1 1-1 0 0,0-1 1 0 0,-1 0 0 0 0,1 0 0 0 0,0 0 0 0 0,-1 0-1 0 0,1 0 1 0 0,0 0 0 0 0,-1 0 0 0 0,1 0 0 0 0,0 0-1 0 0,-1 0 1 0 0,1 0 0 0 0,0 0 0 0 0,-1 0-1 0 0,1 0 1 0 0,0 0 0 0 0,-1 0 0 0 0,1 0 0 0 0,0 0-1 0 0,-1 0 1 0 0,1-1 0 0 0,0 1 0 0 0,-1 0-1 0 0,1 0 1 0 0,0 0 0 0 0,0-1 0 0 0,-1 1 0 0 0,1 0-1 0 0,-4-2 18 0 0,0 1-1 0 0,0 0 1 0 0,1 1-1 0 0,-1-1 1 0 0,0 1-1 0 0,0-1 0 0 0,0 1 1 0 0,0 0-1 0 0,0 1 1 0 0,0-1-1 0 0,0 1 1 0 0,1-1-1 0 0,-1 1 0 0 0,-7 3 1 0 0,4-1-32 0 0,1 0 0 0 0,-1 0 0 0 0,0 1 0 0 0,1 0 0 0 0,0 0 0 0 0,0 1 0 0 0,-10 9 0 0 0,12-10-6 0 0,-1 0 0 0 0,1 1 0 0 0,0 0-1 0 0,0 0 1 0 0,0 0 0 0 0,1 0-1 0 0,-1 1 1 0 0,1-1 0 0 0,1 1 0 0 0,-1 0-1 0 0,1-1 1 0 0,0 1 0 0 0,0 1-1 0 0,1-1 1 0 0,0 0 0 0 0,0 0 0 0 0,0 0-1 0 0,1 1 1 0 0,0-1 0 0 0,1 9 0 0 0,1-9 10 0 0,0 0 1 0 0,1 1-1 0 0,-1-1 1 0 0,2 0 0 0 0,-1-1-1 0 0,0 1 1 0 0,1-1 0 0 0,0 1-1 0 0,1-1 1 0 0,-1 0-1 0 0,1-1 1 0 0,0 1 0 0 0,0-1-1 0 0,0 0 1 0 0,1 0 0 0 0,-1 0-1 0 0,7 2 1 0 0,-8-4 35 0 0,0 0 1 0 0,1 0 0 0 0,-1 0-1 0 0,0-1 1 0 0,1 1-1 0 0,0-1 1 0 0,-1 0-1 0 0,1 0 1 0 0,-1-1-1 0 0,1 0 1 0 0,0 1 0 0 0,0-2-1 0 0,-1 1 1 0 0,1 0-1 0 0,0-1 1 0 0,-1 0-1 0 0,1 0 1 0 0,-1 0-1 0 0,1-1 1 0 0,-1 0 0 0 0,1 1-1 0 0,-1-2 1 0 0,0 1-1 0 0,6-4 1 0 0,1-3 143 0 0,0-1 0 0 0,0-1 0 0 0,-1 1 1 0 0,-1-1-1 0 0,11-15 0 0 0,-16 21-184 0 0,-1-1 1 0 0,1 0-1 0 0,-1-1 0 0 0,0 1 1 0 0,0 0-1 0 0,-1-1 0 0 0,0 0 1 0 0,0 1-1 0 0,0-1 0 0 0,-1 0 0 0 0,0 0 1 0 0,-1 0-1 0 0,1-7 0 0 0,-1 13-53 0 0,0-1-1 0 0,0 1 0 0 0,-1-1 1 0 0,1 1-1 0 0,0 0 0 0 0,-1-1 1 0 0,1 1-1 0 0,-1 0 0 0 0,1-1 0 0 0,-1 1 1 0 0,1 0-1 0 0,-1-1 0 0 0,0 1 1 0 0,0 0-1 0 0,0 0 0 0 0,0 0 1 0 0,0 0-1 0 0,0 0 0 0 0,0 0 1 0 0,0 0-1 0 0,0 0 0 0 0,-2-1 1 0 0,1 2-149 0 0,1-1 0 0 0,-1 1 1 0 0,1-1-1 0 0,-1 1 1 0 0,1 0-1 0 0,-1 0 1 0 0,1 0-1 0 0,-1 0 0 0 0,0 0 1 0 0,1 0-1 0 0,-1 0 1 0 0,1 0-1 0 0,-1 1 0 0 0,1-1 1 0 0,-1 1-1 0 0,1-1 1 0 0,-1 1-1 0 0,1-1 1 0 0,0 1-1 0 0,-1 0 0 0 0,1 0 1 0 0,0 0-1 0 0,-1 0 1 0 0,1 0-1 0 0,0 0 1 0 0,0 0-1 0 0,0 0 0 0 0,0 0 1 0 0,0 0-1 0 0,-1 2 1 0 0,-2 4-4129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2.058"/>
    </inkml:context>
    <inkml:brush xml:id="br0">
      <inkml:brushProperty name="width" value="0.05" units="cm"/>
      <inkml:brushProperty name="height" value="0.05" units="cm"/>
      <inkml:brushProperty name="color" value="#E71224"/>
    </inkml:brush>
  </inkml:definitions>
  <inkml:trace contextRef="#ctx0" brushRef="#br0">339 67 9690 0 0,'0'0'46'0'0,"1"-1"-1"0"0,-1 1 1 0 0,1 0 0 0 0,-1-1-1 0 0,0 1 1 0 0,1 0 0 0 0,-1 0-1 0 0,1-1 1 0 0,-1 1 0 0 0,1 0-1 0 0,-1 0 1 0 0,1 0 0 0 0,-1 0-1 0 0,1 0 1 0 0,-1 0 0 0 0,1 0-1 0 0,-1 0 1 0 0,1 0 0 0 0,-1 0-1 0 0,1 0 1 0 0,-1 0 0 0 0,1 0-1 0 0,-1 0 1 0 0,1 0 0 0 0,-1 0-1 0 0,1 0 1 0 0,-1 1 0 0 0,1-1-1 0 0,-1 0 1 0 0,0 0 0 0 0,1 1-1 0 0,-1-1 1 0 0,1 0 0 0 0,-1 1-1 0 0,0-1 1 0 0,1 0 0 0 0,-1 1-1 0 0,1 0 1 0 0,-1 1 1 0 0,0-1 0 0 0,-1 1 0 0 0,1 0 0 0 0,-1-1 0 0 0,1 1 0 0 0,-1-1 0 0 0,1 1 0 0 0,-1-1 0 0 0,0 1 0 0 0,0-1 0 0 0,-1 3 0 0 0,-34 40 341 0 0,17-28-396 0 0,-1 0 0 0 0,-1-2 1 0 0,0 0-1 0 0,-1-2 1 0 0,-38 17-1 0 0,25-12-44 0 0,-39 25 0 0 0,54-32-834 0 0,20-10 747 0 0,-1 1 0 0 0,1-1 1 0 0,-1 0-1 0 0,1 0 0 0 0,-1 0 1 0 0,0 0-1 0 0,1 0 0 0 0,-1 0 1 0 0,0 0-1 0 0,1 0 0 0 0,-1 0 1 0 0,1 0-1 0 0,-1 0 0 0 0,0 0 1 0 0,1-1-1 0 0,-1 1 0 0 0,1 0 1 0 0,-1 0-1 0 0,1-1 0 0 0,-1 1 1 0 0,1 0-1 0 0,-1-1 0 0 0,1 1 1 0 0,-1 0-1 0 0,1-1 0 0 0,-1 1 1 0 0,1-1-1 0 0,-1 1 0 0 0,1-1 1 0 0,0 1-1 0 0,-1-1 0 0 0,1 1 1 0 0,0-1-1 0 0,-1 0 0 0 0,-2-6-5082 0 0</inkml:trace>
  <inkml:trace contextRef="#ctx0" brushRef="#br0" timeOffset="1">86 4 14107 0 0,'1'0'86'0'0,"0"-1"-1"0"0,1 1 1 0 0,-1-1 0 0 0,0 1-1 0 0,0 0 1 0 0,1-1-1 0 0,-1 1 1 0 0,0 0 0 0 0,1 0-1 0 0,-1 0 1 0 0,0 0 0 0 0,1 0-1 0 0,-1 0 1 0 0,0 0 0 0 0,1 0-1 0 0,1 1 1 0 0,-3-1-74 0 0,1 1 0 0 0,0-1 1 0 0,-1 1-1 0 0,1-1 0 0 0,-1 1 1 0 0,1-1-1 0 0,-1 1 0 0 0,1-1 0 0 0,-1 1 1 0 0,0 0-1 0 0,1-1 0 0 0,-1 1 0 0 0,0-1 1 0 0,1 1-1 0 0,-1 0 0 0 0,0-1 1 0 0,0 1-1 0 0,0 0 0 0 0,1 0 0 0 0,-1-1 1 0 0,0 1-1 0 0,0 0 0 0 0,0 7-164 0 0,-1-1 1 0 0,0 1-1 0 0,0-1 0 0 0,-5 15 1 0 0,1 0 219 0 0,4-13-109 0 0,1 0 0 0 0,-1 0 0 0 0,2-1 0 0 0,-1 1 0 0 0,1 0-1 0 0,1 0 1 0 0,-1 0 0 0 0,1-1 0 0 0,1 1 0 0 0,0-1 0 0 0,0 0 0 0 0,1 0-1 0 0,8 15 1 0 0,5 3-485 0 0,2 0-1 0 0,34 36 1 0 0,-1 0-2074 0 0,1 7-13 0 0,-33-42-505 0 0,9 12-1543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7:52.464"/>
    </inkml:context>
    <inkml:brush xml:id="br0">
      <inkml:brushProperty name="width" value="0.05" units="cm"/>
      <inkml:brushProperty name="height" value="0.05" units="cm"/>
      <inkml:brushProperty name="color" value="#E71224"/>
    </inkml:brush>
  </inkml:definitions>
  <inkml:trace contextRef="#ctx0" brushRef="#br0">34 26 15011 0 0,'20'-25'3050'0'0,"-18"25"-3304"0"0,-15 14-351 0 0,-12 17-2209 0 0,11-8-2077 0 0,10-16-981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25.946"/>
    </inkml:context>
    <inkml:brush xml:id="br0">
      <inkml:brushProperty name="width" value="0.05" units="cm"/>
      <inkml:brushProperty name="height" value="0.05" units="cm"/>
      <inkml:brushProperty name="color" value="#E71224"/>
    </inkml:brush>
  </inkml:definitions>
  <inkml:trace contextRef="#ctx0" brushRef="#br0">64 425 4681 0 0,'-2'-1'140'0'0,"0"0"1"0"0,1 0-1 0 0,-1-1 0 0 0,0 1 1 0 0,0 1-1 0 0,0-1 0 0 0,0 0 0 0 0,0 0 1 0 0,-1 1-1 0 0,1-1 0 0 0,0 1 1 0 0,0 0-1 0 0,-3-1 0 0 0,4 2-143 0 0,0-1 0 0 0,-1 0 0 0 0,1 0-1 0 0,0 0 1 0 0,0 0 0 0 0,0 0 0 0 0,-1 0-1 0 0,1-1 1 0 0,0 1 0 0 0,0 0 0 0 0,0-1-1 0 0,0 1 1 0 0,0 0 0 0 0,0-1 0 0 0,-1 1-1 0 0,1-1 1 0 0,0 0 0 0 0,0 1 0 0 0,1-1-1 0 0,-1 0 1 0 0,0 0 0 0 0,0 0 0 0 0,0 1-1 0 0,0-1 1 0 0,1 0 0 0 0,-1 0 0 0 0,0 0-1 0 0,1 0 1 0 0,-1 0 0 0 0,1 0 0 0 0,-1 0-1 0 0,1-1 1 0 0,-1 1 0 0 0,1 0 0 0 0,0 0 0 0 0,0 0-1 0 0,-1 0 1 0 0,1-1 0 0 0,0 1 0 0 0,0 0-1 0 0,0 0 1 0 0,0 0 0 0 0,1 0 0 0 0,-1-1-1 0 0,1-1 1 0 0,0-1 20 0 0,0 1 0 0 0,0 0 1 0 0,0-1-1 0 0,0 1 0 0 0,1 0 0 0 0,0-1 0 0 0,-1 1 1 0 0,1 0-1 0 0,1 0 0 0 0,-1 0 0 0 0,0 1 0 0 0,1-1 1 0 0,-1 0-1 0 0,1 1 0 0 0,0 0 0 0 0,0-1 0 0 0,0 1 1 0 0,0 0-1 0 0,0 1 0 0 0,0-1 0 0 0,0 0 0 0 0,1 1 1 0 0,-1 0-1 0 0,1 0 0 0 0,5-1 0 0 0,3-1 185 0 0,1 0 0 0 0,-1 2 0 0 0,0-1 0 0 0,1 1 0 0 0,-1 1 0 0 0,15 2-1 0 0,87 12 624 0 0,-48-5-435 0 0,82 2 0 0 0,154-24 664 0 0,0 1-90 0 0,-168 18-1035 0 0,173 31 1 0 0,51 3 467 0 0,-332-39-589 0 0,51-5 1 0 0,-70 4 169 0 0,0-1-1 0 0,0-1 1 0 0,0 1 0 0 0,0-1 0 0 0,0 0-1 0 0,-1 0 1 0 0,1-1 0 0 0,-1 0 0 0 0,1 0-1 0 0,-1-1 1 0 0,0 0 0 0 0,7-6-1 0 0,-12 10 21 0 0,-1-1 0 0 0,1 0 0 0 0,-1 0 0 0 0,1 0-1 0 0,-1 0 1 0 0,0 0 0 0 0,1 0 0 0 0,-1 0 0 0 0,0 0 0 0 0,1 0-1 0 0,-1 0 1 0 0,0 0 0 0 0,0-1 0 0 0,0 1 0 0 0,0 0-1 0 0,0 0 1 0 0,0 0 0 0 0,-1 0 0 0 0,1 0 0 0 0,0 0-1 0 0,0 0 1 0 0,-1 0 0 0 0,1 0 0 0 0,-1 0 0 0 0,1 0-1 0 0,-1 0 1 0 0,1 0 0 0 0,-1 0 0 0 0,0 1 0 0 0,1-1-1 0 0,-1 0 1 0 0,0 0 0 0 0,0 0 0 0 0,1 1 0 0 0,-1-1-1 0 0,0 0 1 0 0,0 1 0 0 0,-1-1 0 0 0,-42-30-57 0 0,37 27-25 0 0,-28-18-164 0 0,-95-65-166 0 0,109 70 810 0 0,0-1 1 0 0,1 0 0 0 0,-31-38 0 0 0,43 47-167 0 0,5 6-144 0 0,0 0-1 0 0,0-1 0 0 0,1 0 1 0 0,-1 0-1 0 0,1 1 0 0 0,0-1 1 0 0,0-1-1 0 0,0 1 1 0 0,-1-5-1 0 0,2 8-91 0 0,1 0-1 0 0,0 0 1 0 0,-1 0 0 0 0,1 1-1 0 0,-1-1 1 0 0,1 0 0 0 0,-1 0 0 0 0,0 0-1 0 0,1 0 1 0 0,-1 1 0 0 0,0-1-1 0 0,0 0 1 0 0,1 0 0 0 0,-1 1 0 0 0,0-1-1 0 0,0 1 1 0 0,0-1 0 0 0,0 1 0 0 0,0-1-1 0 0,0 1 1 0 0,0 0 0 0 0,0-1-1 0 0,0 1 1 0 0,0 0 0 0 0,0 0 0 0 0,0 0-1 0 0,0 0 1 0 0,0-1 0 0 0,0 2-1 0 0,-2-1 1 0 0,4 3-19 0 0,0 0-1 0 0,0-1 1 0 0,1 1 0 0 0,-1 0-1 0 0,1-1 1 0 0,0 1 0 0 0,-1-1-1 0 0,1 1 1 0 0,4 3 0 0 0,24 20 73 0 0,1-2 1 0 0,0-1-1 0 0,2-1 0 0 0,39 20 1 0 0,59 38-17 0 0,-118-71-31 0 0,-1 1-1 0 0,0 0 1 0 0,0 0-1 0 0,-1 1 0 0 0,-1 1 1 0 0,0 0-1 0 0,0 0 0 0 0,-1 1 1 0 0,-1 0-1 0 0,0 1 0 0 0,-1-1 1 0 0,-1 2-1 0 0,0-1 0 0 0,6 21 1 0 0,-12-34-3 0 0,0 0 0 0 0,0 1 0 0 0,0-1 0 0 0,0 0 0 0 0,0 0 0 0 0,0 0 1 0 0,0 0-1 0 0,0 0 0 0 0,-1 0 0 0 0,1 1 0 0 0,0-1 0 0 0,-1 0 0 0 0,1 0 0 0 0,-1 0 0 0 0,1 0 0 0 0,-1 0 1 0 0,1 0-1 0 0,-1 0 0 0 0,0-1 0 0 0,0 1 0 0 0,1 0 0 0 0,-1 0 0 0 0,0 0 0 0 0,0-1 0 0 0,0 1 1 0 0,0 0-1 0 0,0-1 0 0 0,0 1 0 0 0,0-1 0 0 0,0 1 0 0 0,0-1 0 0 0,0 1 0 0 0,0-1 0 0 0,0 0 0 0 0,0 0 1 0 0,-2 1-1 0 0,-49 7 82 0 0,40-7-70 0 0,-15 2-4 0 0,0 2 0 0 0,0 0 0 0 0,1 2 0 0 0,-34 14 0 0 0,45-15 11 0 0,1 1 0 0 0,0 1 0 0 0,0 0 0 0 0,0 1 0 0 0,1 0 0 0 0,1 1 1 0 0,0 1-1 0 0,-19 19 0 0 0,21-19 60 0 0,-1-1 0 0 0,-1-1 0 0 0,0 0 1 0 0,0-1-1 0 0,-1 0 0 0 0,0-1 0 0 0,0 0 0 0 0,0-1 0 0 0,-27 8 1 0 0,20-7-68 0 0,1 1 1 0 0,1 0 0 0 0,-1 1 0 0 0,-19 15-1 0 0,34-22 31 0 0,1 1-1 0 0,0 0 1 0 0,0-1-1 0 0,0 2 1 0 0,0-1-1 0 0,1 0 0 0 0,0 0 1 0 0,-1 1-1 0 0,1-1 1 0 0,0 1-1 0 0,0 0 1 0 0,1-1-1 0 0,-1 1 1 0 0,1 0-1 0 0,-1 5 0 0 0,-1 26-1267 0 0,8 1-5536 0 0,-4-29 1342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5.068"/>
    </inkml:context>
    <inkml:brush xml:id="br0">
      <inkml:brushProperty name="width" value="0.05" units="cm"/>
      <inkml:brushProperty name="height" value="0.05" units="cm"/>
      <inkml:brushProperty name="color" value="#E71224"/>
    </inkml:brush>
  </inkml:definitions>
  <inkml:trace contextRef="#ctx0" brushRef="#br0">4041 85 4193 0 0,'1'-2'159'0'0,"1"0"1"0"0,-2 0-1 0 0,1-1 0 0 0,0 1 1 0 0,0-1-1 0 0,-1 1 0 0 0,1 0 1 0 0,-1-1-1 0 0,0 1 0 0 0,0-1 1 0 0,0 1-1 0 0,0-1 0 0 0,0 1 0 0 0,0-1 1 0 0,-1 1-1 0 0,0-3 0 0 0,-1 2-74 0 0,1 1-1 0 0,-1-1 0 0 0,0 1 1 0 0,0 0-1 0 0,0 0 0 0 0,0 0 1 0 0,0 0-1 0 0,0 0 0 0 0,0 0 1 0 0,-1 1-1 0 0,1-1 0 0 0,-1 1 0 0 0,-5-3 1 0 0,6 3-38 0 0,-1-1 0 0 0,0 1 0 0 0,0-1 0 0 0,0 1 1 0 0,0 0-1 0 0,0 0 0 0 0,0 0 0 0 0,0 1 0 0 0,0-1 1 0 0,-4 1-1 0 0,5 0-15 0 0,0 1-1 0 0,0 0 1 0 0,0-1 0 0 0,0 1 0 0 0,0 0 0 0 0,0 0 0 0 0,1 1-1 0 0,-1-1 1 0 0,0 0 0 0 0,1 0 0 0 0,-1 1 0 0 0,1-1 0 0 0,-1 1-1 0 0,1 0 1 0 0,0-1 0 0 0,-2 4 0 0 0,-10 11 35 0 0,-1-1 0 0 0,0-1 0 0 0,-1 0 0 0 0,-25 18 0 0 0,-73 39 154 0 0,-69 16 100 0 0,120-61-174 0 0,-94 56 1 0 0,137-71-150 0 0,1 1 1 0 0,0 1-1 0 0,2 0 0 0 0,-1 1 0 0 0,2 1 1 0 0,-1 1-1 0 0,2 0 0 0 0,-15 23 0 0 0,19-24-11 0 0,4-5 68 0 0,-1 1 0 0 0,0-1 0 0 0,0-1 0 0 0,-18 18 0 0 0,24-26-32 0 0,-1 1 1 0 0,0-1 0 0 0,1 1-1 0 0,-1-1 1 0 0,0 0 0 0 0,0 0-1 0 0,0 0 1 0 0,0 0 0 0 0,0 0-1 0 0,0-1 1 0 0,0 1-1 0 0,0 0 1 0 0,-1-1 0 0 0,1 0-1 0 0,0 1 1 0 0,0-1 0 0 0,0 0-1 0 0,-1 0 1 0 0,1 0 0 0 0,0-1-1 0 0,0 1 1 0 0,0 0 0 0 0,0-1-1 0 0,-1 1 1 0 0,1-1 0 0 0,0 0-1 0 0,0 0 1 0 0,0 0 0 0 0,0 0-1 0 0,0 0 1 0 0,1 0-1 0 0,-1 0 1 0 0,-3-3 0 0 0,-13-14 57 0 0,0 0 0 0 0,1-1 0 0 0,1-1 0 0 0,1-1 1 0 0,1 0-1 0 0,-17-34 0 0 0,-37-52-154 0 0,59 95 23 0 0,-1 0 1 0 0,0 1-1 0 0,-1 1 0 0 0,0 0 0 0 0,0 0 0 0 0,-21-13 0 0 0,13 13 58 0 0,0 1-1 0 0,0 0 0 0 0,-1 2 0 0 0,0 0 0 0 0,0 1 0 0 0,-1 1 0 0 0,0 1 0 0 0,0 1 0 0 0,-39-1 0 0 0,-12 5-12 0 0,-111 15 0 0 0,97-6-20 0 0,-6-3 37 0 0,1-4-1 0 0,-1-4 1 0 0,0-5-1 0 0,-142-26 1 0 0,-23-5 123 0 0,208 33 94 0 0,-1 3-1 0 0,1 2 1 0 0,-62 8-1 0 0,-94 28 48 0 0,99-16-177 0 0,-110 8-1 0 0,180-27-11 0 0,1-1 0 0 0,-1-2 0 0 0,1-2 0 0 0,-1-1 0 0 0,1-1 0 0 0,0-2 0 0 0,-40-14 0 0 0,4-7 121 0 0,38 14-1165 0 0,-45-12 0 0 0,75 25 267 0 0,-14 0-4213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6.618"/>
    </inkml:context>
    <inkml:brush xml:id="br0">
      <inkml:brushProperty name="width" value="0.05" units="cm"/>
      <inkml:brushProperty name="height" value="0.05" units="cm"/>
      <inkml:brushProperty name="color" value="#E71224"/>
    </inkml:brush>
  </inkml:definitions>
  <inkml:trace contextRef="#ctx0" brushRef="#br0">1 251 5177 0 0,'0'-6'997'0'0,"1"0"40"0"0,1 7-797 0 0,-1 0-244 0 0,0 0 0 0 0,0 0 0 0 0,0 0 0 0 0,0-1 0 0 0,0 1 0 0 0,1-1 0 0 0,-1 1 0 0 0,0-1 1 0 0,0 1-1 0 0,1-1 0 0 0,-1 0 0 0 0,1 1 0 0 0,-1-1 0 0 0,0 0 0 0 0,3 0 0 0 0,9-1 90 0 0,-1-1 0 0 0,1 0 0 0 0,-1-1 0 0 0,21-7 0 0 0,11-2 307 0 0,-32 10-329 0 0,0-1 1 0 0,0-1-1 0 0,0 1 0 0 0,-1-2 1 0 0,1 0-1 0 0,-1 0 0 0 0,0-1 1 0 0,16-11-1 0 0,-25 15-80 0 0,0 0 1 0 0,-1 0-1 0 0,1 0 1 0 0,-1 0-1 0 0,1 0 1 0 0,-1 0-1 0 0,0-1 1 0 0,0 1-1 0 0,0 0 1 0 0,0-1-1 0 0,0 1 1 0 0,-1-1-1 0 0,1 1 1 0 0,-1-1-1 0 0,1 1 1 0 0,-1-1-1 0 0,0 1 0 0 0,0-1 1 0 0,0 1-1 0 0,0-1 1 0 0,-1 1-1 0 0,1-1 1 0 0,-1 1-1 0 0,1-1 1 0 0,-1 1-1 0 0,0 0 1 0 0,0-1-1 0 0,-2-2 1 0 0,0-2 6 0 0,-1 0 0 0 0,1 0 0 0 0,-2 0 1 0 0,1 1-1 0 0,-1 0 0 0 0,0 0 1 0 0,-11-11-1 0 0,12 14 24 0 0,0-1 0 0 0,-1 1 0 0 0,1 0 0 0 0,-1 0 0 0 0,0 0 1 0 0,0 1-1 0 0,0-1 0 0 0,0 1 0 0 0,0 0 0 0 0,-1 1 0 0 0,1-1 0 0 0,0 1 1 0 0,-1 0-1 0 0,-7 0 0 0 0,10 1 1 0 0,0 1 0 0 0,0-1 0 0 0,0 1 0 0 0,0-1 0 0 0,0 1 0 0 0,0 0 0 0 0,0 0 0 0 0,0 1 0 0 0,0-1 0 0 0,1 0 0 0 0,-1 1 0 0 0,1 0 0 0 0,-1 0 0 0 0,1 0 0 0 0,-1 0 0 0 0,1 0 1 0 0,0 0-1 0 0,0 0 0 0 0,0 1 0 0 0,0-1 0 0 0,1 1 0 0 0,-1-1 0 0 0,1 1 0 0 0,-1 0 0 0 0,1-1 0 0 0,-2 7 0 0 0,-25 81 388 0 0,21-62-444 0 0,-2-1 1 0 0,0 1 0 0 0,-19 34 0 0 0,26-58 105 0 0,1-1 1 0 0,0 0 0 0 0,-1 1-1 0 0,1 0 1 0 0,1-1 0 0 0,-1 1-1 0 0,0 0 1 0 0,1-1 0 0 0,0 1-1 0 0,0 0 1 0 0,0 0 0 0 0,0-1-1 0 0,1 1 1 0 0,-1 0-1 0 0,1-1 1 0 0,0 1 0 0 0,0 0-1 0 0,1-1 1 0 0,-1 1 0 0 0,1-1-1 0 0,-1 0 1 0 0,1 1 0 0 0,0-1-1 0 0,0 0 1 0 0,1 0 0 0 0,-1 0-1 0 0,1-1 1 0 0,3 5 0 0 0,9 7 38 0 0,1 0 1 0 0,0-1-1 0 0,32 20 0 0 0,-43-30-91 0 0,2 2-33 0 0,0 0 1 0 0,1 0-1 0 0,0-1 0 0 0,0 0 1 0 0,0-1-1 0 0,0 0 0 0 0,1 0 1 0 0,-1-1-1 0 0,1 0 0 0 0,0 0 1 0 0,-1-1-1 0 0,1 0 0 0 0,0 0 1 0 0,0-1-1 0 0,0 0 0 0 0,0-1 1 0 0,-1 0-1 0 0,1 0 0 0 0,0-1 1 0 0,-1 0-1 0 0,1-1 0 0 0,8-4 1 0 0,87-29-4549 0 0,-89 29-382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7.112"/>
    </inkml:context>
    <inkml:brush xml:id="br0">
      <inkml:brushProperty name="width" value="0.05" units="cm"/>
      <inkml:brushProperty name="height" value="0.05" units="cm"/>
      <inkml:brushProperty name="color" value="#E71224"/>
    </inkml:brush>
  </inkml:definitions>
  <inkml:trace contextRef="#ctx0" brushRef="#br0">155 26 7482 0 0,'1'0'63'0'0,"0"-1"-1"0"0,-1 0 1 0 0,1 1 0 0 0,-1-1 0 0 0,1 0 0 0 0,-1 0 0 0 0,1 1 0 0 0,-1-1 0 0 0,0 0 0 0 0,1 0 0 0 0,-1 1 0 0 0,0-1 0 0 0,0 0-1 0 0,1 0 1 0 0,-1 0 0 0 0,0 0 0 0 0,0 1 0 0 0,0-1 0 0 0,0 0 0 0 0,0 0 0 0 0,0 0 0 0 0,0 0 0 0 0,-1 0 0 0 0,1-1 0 0 0,-1 1-50 0 0,0 1 1 0 0,1 0-1 0 0,-1-1 1 0 0,0 1-1 0 0,0-1 1 0 0,1 1-1 0 0,-1 0 1 0 0,0-1-1 0 0,0 1 1 0 0,0 0-1 0 0,1 0 1 0 0,-1 0-1 0 0,0 0 1 0 0,0 0-1 0 0,0 0 1 0 0,0 0-1 0 0,0 0 1 0 0,1 0-1 0 0,-3 0 1 0 0,-2 1-40 0 0,-1 0 1 0 0,1 0-1 0 0,-1 1 1 0 0,1 0-1 0 0,-1 0 1 0 0,-6 3-1 0 0,7 0 21 0 0,-1-1-1 0 0,1 1 1 0 0,0 0-1 0 0,0 1 1 0 0,1-1 0 0 0,0 1-1 0 0,0 0 1 0 0,0 0 0 0 0,0 0-1 0 0,1 0 1 0 0,0 1-1 0 0,-3 8 1 0 0,-3 14 55 0 0,-9 42-1 0 0,16-65-2 0 0,-2 13 14 0 0,2-1-1 0 0,-1 1 1 0 0,2 1 0 0 0,1-1 0 0 0,3 35-1 0 0,-2-46-255 0 0,0 0 0 0 0,0 0 0 0 0,1 0 0 0 0,0 0 0 0 0,1 0 1 0 0,0 0-1 0 0,0-1 0 0 0,1 1 0 0 0,-1-1 0 0 0,2 0 0 0 0,-1 0 0 0 0,1 0 0 0 0,0-1 0 0 0,0 0 0 0 0,1 0 0 0 0,7 6 0 0 0,-2-5-3965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7.571"/>
    </inkml:context>
    <inkml:brush xml:id="br0">
      <inkml:brushProperty name="width" value="0.05" units="cm"/>
      <inkml:brushProperty name="height" value="0.05" units="cm"/>
      <inkml:brushProperty name="color" value="#E71224"/>
    </inkml:brush>
  </inkml:definitions>
  <inkml:trace contextRef="#ctx0" brushRef="#br0">53 4 8250 0 0,'1'0'129'0'0,"1"-1"1"0"0,-1 0-1 0 0,1 1 1 0 0,-1 0-1 0 0,1-1 0 0 0,-1 1 1 0 0,1 0-1 0 0,0 0 1 0 0,-1 0-1 0 0,1 0 1 0 0,0 0-1 0 0,-1 0 1 0 0,1 0-1 0 0,-1 1 0 0 0,1-1 1 0 0,-1 0-1 0 0,1 1 1 0 0,2 1-1 0 0,-2 0-161 0 0,-1 0-1 0 0,1 0 1 0 0,-1 1 0 0 0,0-1-1 0 0,1 0 1 0 0,-1 1 0 0 0,0-1-1 0 0,-1 1 1 0 0,1 0 0 0 0,0-1-1 0 0,0 4 1 0 0,1 5 55 0 0,0 0-1 0 0,-1 1 1 0 0,0-1 0 0 0,-1 0 0 0 0,0 1-1 0 0,-1-1 1 0 0,0 0 0 0 0,-1 1 0 0 0,-3 12-1 0 0,-6 13 119 0 0,-22 51 0 0 0,21-59-638 0 0,1 0 1 0 0,-13 55 0 0 0,23-80 222 0 0,0 2-188 0 0,0 0 0 0 0,0 0-1 0 0,0 1 1 0 0,1-1 0 0 0,1 10-1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7.942"/>
    </inkml:context>
    <inkml:brush xml:id="br0">
      <inkml:brushProperty name="width" value="0.05" units="cm"/>
      <inkml:brushProperty name="height" value="0.05" units="cm"/>
      <inkml:brushProperty name="color" value="#E71224"/>
    </inkml:brush>
  </inkml:definitions>
  <inkml:trace contextRef="#ctx0" brushRef="#br0">1 91 9114 0 0,'10'-1'226'0'0,"1"0"1"0"0,-1 1-1 0 0,1 0 1 0 0,-1 0-1 0 0,1 1 0 0 0,10 3 1 0 0,-13-3-316 0 0,1 1 1 0 0,-1-1-1 0 0,0-1 1 0 0,1 1-1 0 0,-1-1 1 0 0,1-1-1 0 0,-1 0 0 0 0,0 0 1 0 0,1 0-1 0 0,13-5 1 0 0,-17 4 129 0 0,10-5-1 0 0,0 0 0 0 0,1 1 1 0 0,0 1-1 0 0,0 1 0 0 0,0 0 0 0 0,1 1 0 0 0,-1 1 0 0 0,1 0 0 0 0,26 2 1 0 0,-17 3-1150 0 0,0 2 0 0 0,47 15 0 0 0,-62-17 588 0 0,9 4-4271 0 0</inkml:trace>
  <inkml:trace contextRef="#ctx0" brushRef="#br0" timeOffset="1">842 3 11402 0 0,'4'-1'137'0'0,"-1"1"-1"0"0,0-1 0 0 0,1 1 0 0 0,-1 0 1 0 0,1 0-1 0 0,-1 0 0 0 0,0 0 0 0 0,1 1 0 0 0,-1-1 1 0 0,1 1-1 0 0,-1 0 0 0 0,0 0 0 0 0,0 0 1 0 0,0 0-1 0 0,1 1 0 0 0,3 2 0 0 0,-1 1-233 0 0,-1 0 0 0 0,0 0 0 0 0,0 0 0 0 0,-1 1 0 0 0,1-1 0 0 0,-1 1 0 0 0,3 7-1 0 0,15 19-327 0 0,18 29 244 0 0,-38-56 161 0 0,1 0 1 0 0,0 1 0 0 0,-1-1-1 0 0,0 1 1 0 0,0-1 0 0 0,-1 1-1 0 0,0 0 1 0 0,0 0 0 0 0,1 6-1 0 0,-4-5 13 0 0,1 0 0 0 0,-2 0 0 0 0,1 0 0 0 0,-1 0-1 0 0,1 0 1 0 0,-2 0 0 0 0,1-1 0 0 0,-1 1 0 0 0,0-1-1 0 0,0 0 1 0 0,-9 8 0 0 0,-6 13-12 0 0,7-9 71 0 0,-74 108-1689 0 0,75-112 1074 0 0,-2 0 0 0 0,1-1 1 0 0,-2 0-1 0 0,1-1 0 0 0,-2-1 1 0 0,-19 13-1 0 0,7-10-4309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31:57.657"/>
    </inkml:context>
    <inkml:brush xml:id="br0">
      <inkml:brushProperty name="width" value="0.025" units="cm"/>
      <inkml:brushProperty name="height" value="0.025" units="cm"/>
      <inkml:brushProperty name="color" value="#E71224"/>
    </inkml:brush>
  </inkml:definitions>
  <inkml:trace contextRef="#ctx0" brushRef="#br0">1 0 24575,'0'5'0,"0"8"0,0 6 0,0 6 0,5-2 0,2 1 0,-1 1 0,0 2 0,-2 2 0,3-4 0,2-6-8191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8.411"/>
    </inkml:context>
    <inkml:brush xml:id="br0">
      <inkml:brushProperty name="width" value="0.05" units="cm"/>
      <inkml:brushProperty name="height" value="0.05" units="cm"/>
      <inkml:brushProperty name="color" value="#E71224"/>
    </inkml:brush>
  </inkml:definitions>
  <inkml:trace contextRef="#ctx0" brushRef="#br0">578 35 7162 0 0,'6'-4'388'0'0,"0"-1"0"0"0,0 1 1 0 0,0 0-1 0 0,1 1 0 0 0,10-5 1 0 0,-3 1-179 0 0,-14 57 409 0 0,6 9-272 0 0,-1-1 0 0 0,-5 66 0 0 0,-3-87-301 0 0,-1 0 1 0 0,-2-1-1 0 0,-1 1 1 0 0,-19 52-1 0 0,14-56-352 0 0,-1 1-1 0 0,-1-2 0 0 0,-2 0 0 0 0,-1-1 1 0 0,-25 34-1 0 0,30-50 150 0 0,0 0 1 0 0,-1-1 0 0 0,-1-1-1 0 0,0 0 1 0 0,-1 0-1 0 0,0-2 1 0 0,0 0-1 0 0,-2 0 1 0 0,1-2-1 0 0,-1 0 1 0 0,-23 8-1 0 0,8-6-200 0 0,0-2 0 0 0,-1-1-1 0 0,0-2 1 0 0,-60 4-1 0 0,25-7-4467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8.990"/>
    </inkml:context>
    <inkml:brush xml:id="br0">
      <inkml:brushProperty name="width" value="0.05" units="cm"/>
      <inkml:brushProperty name="height" value="0.05" units="cm"/>
      <inkml:brushProperty name="color" value="#E71224"/>
    </inkml:brush>
  </inkml:definitions>
  <inkml:trace contextRef="#ctx0" brushRef="#br0">403 1 6489 0 0,'-21'18'1171'0'0,"-1"-1"-1"0"0,-1-1 1 0 0,0-1-1 0 0,-28 13 0 0 0,12-7-1623 0 0,-43 33-1 0 0,71-46 473 0 0,1 1 0 0 0,-1 0 0 0 0,2 0 0 0 0,-1 1 1 0 0,2 1-1 0 0,-1-1 0 0 0,1 1 0 0 0,-8 16 0 0 0,7-9-50 0 0,2-1 0 0 0,0 1 0 0 0,1 0 0 0 0,0 1 0 0 0,2-1 0 0 0,0 1 0 0 0,1 0 0 0 0,1 0 0 0 0,1 0 0 0 0,1 0 0 0 0,0 1 0 0 0,2-1 0 0 0,0 0 0 0 0,1 0 0 0 0,1 0 0 0 0,0-1 0 0 0,9 20 0 0 0,-4-14-346 0 0,1-1 0 0 0,2 0 0 0 0,0-1 1 0 0,1 0-1 0 0,2-1 0 0 0,0-1 0 0 0,1 0 0 0 0,1-1 0 0 0,0-1 0 0 0,2 0 0 0 0,0-1 0 0 0,31 20 0 0 0,-10-12-4443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39.697"/>
    </inkml:context>
    <inkml:brush xml:id="br0">
      <inkml:brushProperty name="width" value="0.05" units="cm"/>
      <inkml:brushProperty name="height" value="0.05" units="cm"/>
      <inkml:brushProperty name="color" value="#E71224"/>
    </inkml:brush>
  </inkml:definitions>
  <inkml:trace contextRef="#ctx0" brushRef="#br0">1 130 6273 0 0,'23'-72'2580'0'0,"-22"70"-2409"0"0,-1 1 1 0 0,1-1 0 0 0,0 0-1 0 0,0 1 1 0 0,0-1 0 0 0,0 1-1 0 0,0 0 1 0 0,0-1 0 0 0,0 1-1 0 0,0 0 1 0 0,1 0 0 0 0,-1 0-1 0 0,1 0 1 0 0,-1 0 0 0 0,1 0-1 0 0,-1 0 1 0 0,1 0 0 0 0,1-1 0 0 0,38-13 693 0 0,-25 9-660 0 0,-10 3-185 0 0,0 1 1 0 0,1 1-1 0 0,-1-1 0 0 0,0 1 0 0 0,1 0 0 0 0,-1 0 0 0 0,0 1 0 0 0,1-1 0 0 0,-1 1 0 0 0,1 1 0 0 0,-1 0 0 0 0,0 0 0 0 0,1 0 0 0 0,-1 0 0 0 0,0 1 0 0 0,0 0 0 0 0,0 0 0 0 0,7 4 0 0 0,-10-4-49 0 0,1 0-1 0 0,-1 0 1 0 0,0 1 0 0 0,0-1 0 0 0,0 1 0 0 0,0 0 0 0 0,0 0 0 0 0,-1 0 0 0 0,1 0-1 0 0,-1 0 1 0 0,0 0 0 0 0,0 1 0 0 0,0-1 0 0 0,0 1 0 0 0,-1 0 0 0 0,1-1-1 0 0,-1 1 1 0 0,0 0 0 0 0,0 0 0 0 0,0 0 0 0 0,-1 0 0 0 0,0 0 0 0 0,1 0 0 0 0,-1-1-1 0 0,0 1 1 0 0,-1 0 0 0 0,1 0 0 0 0,-1 0 0 0 0,0 0 0 0 0,-1 5 0 0 0,-1-1 17 0 0,0 1-1 0 0,0-1 1 0 0,-1 0 0 0 0,0-1 0 0 0,0 1 0 0 0,-1-1 0 0 0,0 1 0 0 0,0-1 0 0 0,-13 12-1 0 0,-4 2 26 0 0,-40 27-1 0 0,38-30-5 0 0,-26 25 0 0 0,46-39 1 0 0,0 0 0 0 0,0 0 0 0 0,1 0 0 0 0,0 0 0 0 0,-1 1 0 0 0,1-1 0 0 0,1 1 0 0 0,-1 0 0 0 0,1 0 0 0 0,-3 8 0 0 0,5-11 16 0 0,-1 1 0 0 0,1-1 0 0 0,0 1 0 0 0,0-1 0 0 0,0 1 0 0 0,0-1 0 0 0,1 1 0 0 0,-1-1 0 0 0,1 0 0 0 0,-1 1 0 0 0,1-1 0 0 0,0 0 0 0 0,0 1 0 0 0,0-1 0 0 0,0 0 0 0 0,0 0 0 0 0,1 0 0 0 0,-1 0 0 0 0,1 0 0 0 0,-1 0 0 0 0,1 0 0 0 0,0 0 0 0 0,0-1 0 0 0,0 1 0 0 0,3 1 0 0 0,4 4 80 0 0,0-1-1 0 0,0-1 1 0 0,1 0 0 0 0,0 0-1 0 0,-1-1 1 0 0,2 0 0 0 0,-1-1-1 0 0,0 0 1 0 0,1-1 0 0 0,0 0-1 0 0,18 1 1 0 0,10-2 322 0 0,77-8 0 0 0,-80 3-427 0 0,0 2 0 0 0,37 2 0 0 0,-22 7-1570 0 0,-1 2 0 0 0,0 2 0 0 0,-1 2 1 0 0,51 22-1 0 0,-34-12-4144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55.863"/>
    </inkml:context>
    <inkml:brush xml:id="br0">
      <inkml:brushProperty name="width" value="0.05" units="cm"/>
      <inkml:brushProperty name="height" value="0.05" units="cm"/>
      <inkml:brushProperty name="color" value="#E71224"/>
    </inkml:brush>
  </inkml:definitions>
  <inkml:trace contextRef="#ctx0" brushRef="#br0">2379 132 8202 0 0,'12'-8'1295'0'0,"-10"6"-1083"0"0,1 1 0 0 0,-1-1-1 0 0,1 0 1 0 0,-1 0-1 0 0,0 0 1 0 0,0 0-1 0 0,0 0 1 0 0,0-1-1 0 0,1-2 1 0 0,-2 4-200 0 0,-1 0 1 0 0,0 0-1 0 0,0 0 1 0 0,0 0-1 0 0,0 0 1 0 0,0 0-1 0 0,0 0 1 0 0,0 0-1 0 0,0 0 1 0 0,-1 0-1 0 0,1 0 1 0 0,0 0-1 0 0,0 0 1 0 0,-1 0 0 0 0,1 0-1 0 0,-1 0 1 0 0,1 0-1 0 0,-1 0 1 0 0,1 0-1 0 0,-1 0 1 0 0,0 1-1 0 0,1-1 1 0 0,-1 0-1 0 0,0 0 1 0 0,0 1-1 0 0,0-1 1 0 0,1 0-1 0 0,-1 1 1 0 0,0-1-1 0 0,0 1 1 0 0,-1-1-1 0 0,-11-8-8 0 0,-1 1 0 0 0,0 0-1 0 0,0 1 1 0 0,0 1-1 0 0,-1 1 1 0 0,0-1 0 0 0,0 2-1 0 0,0 0 1 0 0,0 1 0 0 0,-1 1-1 0 0,1 0 1 0 0,-17 1-1 0 0,-23 2-36 0 0,0 2-1 0 0,-56 11 0 0 0,95-12 30 0 0,-123 13 846 0 0,-182-3 1 0 0,-140-29 75 0 0,250 7-1042 0 0,-18-3 577 0 0,-306-1-2348 0 0,529 14 1599 0 0,2 0-178 0 0,-1 0-1 0 0,0 0 0 0 0,1 0 1 0 0,-1 1-1 0 0,0 0 0 0 0,1 0 1 0 0,-1 0-1 0 0,1 1 0 0 0,-7 3 1 0 0,10-5 387 0 0,1 0 0 0 0,0 0 0 0 0,0 0 0 0 0,0 0-1 0 0,0 1 1 0 0,0-1 0 0 0,0 0 0 0 0,0 0 0 0 0,0 1 0 0 0,0-1 0 0 0,0 0 0 0 0,0 0 0 0 0,0 0 0 0 0,0 1 0 0 0,0-1 0 0 0,0 0 0 0 0,0 0 0 0 0,0 1 0 0 0,0-1 0 0 0,0 0 0 0 0,0 0 0 0 0,0 0 0 0 0,0 1 0 0 0,0-1 0 0 0,0 0-1 0 0,1 0 1 0 0,-1 0 0 0 0,0 1 0 0 0,0-1 0 0 0,0 0 0 0 0,0 0 0 0 0,0 0 0 0 0,1 0 0 0 0,-1 0 0 0 0,0 1 0 0 0,0-1 0 0 0,0 0 0 0 0,1 0 0 0 0,-1 0 0 0 0,0 0 0 0 0,0 0 0 0 0,0 0 0 0 0,1 0 0 0 0,-1 0 0 0 0,0 0 0 0 0,0 0 0 0 0,1 0-1 0 0,6 3-3675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8:56.387"/>
    </inkml:context>
    <inkml:brush xml:id="br0">
      <inkml:brushProperty name="width" value="0.05" units="cm"/>
      <inkml:brushProperty name="height" value="0.05" units="cm"/>
      <inkml:brushProperty name="color" value="#E71224"/>
    </inkml:brush>
  </inkml:definitions>
  <inkml:trace contextRef="#ctx0" brushRef="#br0">1733 172 6377 0 0,'1'0'36'0'0,"0"-1"0"0"0,0 1 1 0 0,0 0-1 0 0,0-1 0 0 0,-1 1 0 0 0,1 0 0 0 0,0-1 0 0 0,0 1 0 0 0,-1-1 0 0 0,1 1 0 0 0,0-1 0 0 0,0 0 0 0 0,-1 1 0 0 0,1-1 0 0 0,0 0 0 0 0,-1 1 0 0 0,1-1 1 0 0,-1 0-1 0 0,1 0 0 0 0,-1 1 0 0 0,0-1 0 0 0,1 0 0 0 0,-1 0 0 0 0,0 0 0 0 0,1 0 0 0 0,-1 1 0 0 0,0-1 0 0 0,0 0 0 0 0,0 0 0 0 0,0 0 0 0 0,0 0 0 0 0,0 0 1 0 0,0 0-1 0 0,0 0 0 0 0,0 0 0 0 0,0 0 0 0 0,0 1 0 0 0,-1-1 0 0 0,1 0 0 0 0,-1-2 0 0 0,-1-2 86 0 0,-1 1 0 0 0,0-1 1 0 0,1 0-1 0 0,-2 1 0 0 0,1 0 0 0 0,-4-5 0 0 0,0 2 196 0 0,0 1 0 0 0,0 0 0 0 0,-1 0 0 0 0,1 1 1 0 0,-1 0-1 0 0,0 0 0 0 0,-1 1 0 0 0,1 0 0 0 0,-1 0 0 0 0,0 1 0 0 0,0 0 0 0 0,0 1 0 0 0,0 0 0 0 0,0 0 0 0 0,-18-1 0 0 0,-12 2-349 0 0,1 2 1 0 0,-64 9-1 0 0,9-1 275 0 0,-64-9 430 0 0,-211-28 0 0 0,-3 0 407 0 0,65 45-536 0 0,230-10-565 0 0,62-5 1021 0 0,5 1-3988 0 0,23 8-5218 0 0,-4-8 3074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9:28.660"/>
    </inkml:context>
    <inkml:brush xml:id="br0">
      <inkml:brushProperty name="width" value="0.05" units="cm"/>
      <inkml:brushProperty name="height" value="0.05" units="cm"/>
      <inkml:brushProperty name="color" value="#E71224"/>
    </inkml:brush>
  </inkml:definitions>
  <inkml:trace contextRef="#ctx0" brushRef="#br0">241 175 80 0 0,'-20'-4'1736'0'0,"1"0"0"0"0,-28-1-1 0 0,-22-3-1441 0 0,-17-12 2348 0 0,108 24-2563 0 0,-1 0 0 0 0,1-2-1 0 0,-1-1 1 0 0,1 0 0 0 0,34-5 0 0 0,13 2-5 0 0,337 18 576 0 0,2 1 468 0 0,-68-13-663 0 0,289-6-204 0 0,-270 9-373 0 0,-354-7 97 0 0,0 0 0 0 0,0 0 1 0 0,0-1-1 0 0,-1 1 0 0 0,1-1 0 0 0,0 0 0 0 0,0-1 0 0 0,-1 1 0 0 0,6-3 0 0 0,-9 3 26 0 0,0 1 1 0 0,0-1-1 0 0,-1 1 1 0 0,1 0-1 0 0,0-1 1 0 0,0 1-1 0 0,-1-1 1 0 0,1 0-1 0 0,-1 1 1 0 0,1-1-1 0 0,-1 1 1 0 0,1-1-1 0 0,-1 0 1 0 0,1 0-1 0 0,-1 1 1 0 0,1-1-1 0 0,-1 0 1 0 0,0 0-1 0 0,1 1 1 0 0,-1-1-1 0 0,0 0 0 0 0,0-1 1 0 0,0 1-5 0 0,0-1 1 0 0,0 1-1 0 0,-1 0 1 0 0,1-1-1 0 0,-1 1 1 0 0,0 0-1 0 0,1-1 0 0 0,-1 1 1 0 0,0 0-1 0 0,0 0 1 0 0,1 0-1 0 0,-1 0 1 0 0,0 0-1 0 0,0 0 1 0 0,0 0-1 0 0,0 0 0 0 0,-1 0 1 0 0,-1-1-1 0 0,-11-7-17 0 0,-1 0-1 0 0,-1 1 0 0 0,0 1 1 0 0,0 1-1 0 0,0 0 0 0 0,-1 1 1 0 0,-20-4-1 0 0,-8-3 14 0 0,15 4 45 0 0,0 0 162 0 0,-1-2 1 0 0,-33-15-1 0 0,46 17 497 0 0,9 6-370 0 0,7 5-107 0 0,5 0-182 0 0,0-1 0 0 0,1 1 0 0 0,-1-1 0 0 0,1 0 0 0 0,-1 0 0 0 0,1 0 0 0 0,0 0 0 0 0,-1-1 0 0 0,1 1 0 0 0,0-1-1 0 0,0 0 1 0 0,6 0 0 0 0,5 4 4 0 0,194 52 141 0 0,-17-6-196 0 0,-129-30-1 0 0,85 30 60 0 0,-148-51-50 0 0,1 0 0 0 0,-1 1 0 0 0,1-1 0 0 0,-1 0 1 0 0,1 0-1 0 0,-1 0 0 0 0,1 1 0 0 0,-1-1 1 0 0,0 0-1 0 0,1 1 0 0 0,-1-1 0 0 0,1 0 1 0 0,-1 1-1 0 0,0-1 0 0 0,1 1 0 0 0,-1-1 0 0 0,0 0 1 0 0,1 1-1 0 0,-1-1 0 0 0,0 1 0 0 0,0-1 1 0 0,1 1-1 0 0,-1-1 0 0 0,0 1 0 0 0,0-1 1 0 0,0 1-1 0 0,0-1 0 0 0,0 1 0 0 0,0-1 0 0 0,0 1 1 0 0,0-1-1 0 0,0 1 0 0 0,0-1 0 0 0,0 1 1 0 0,0-1-1 0 0,0 1 0 0 0,0 0 0 0 0,-17 20-2 0 0,-28 10 148 0 0,-221 113-88 0 0,194-108-86 0 0,-8 5-38 0 0,72-36 110 0 0,0 1 0 0 0,0-1 0 0 0,0 1 0 0 0,1 1 0 0 0,0-1 0 0 0,-11 16 0 0 0,16-19-84 0 0,0 0 1 0 0,0 0 0 0 0,0 1 0 0 0,1-1 0 0 0,-1 1 0 0 0,1-1 0 0 0,0 1 0 0 0,0 0 0 0 0,1-1 0 0 0,-1 1 0 0 0,1 0-1 0 0,0 0 1 0 0,0-1 0 0 0,0 1 0 0 0,0 0 0 0 0,2 6 0 0 0,-1-4-474 0 0,1 0 1 0 0,-1 0-1 0 0,2 0 0 0 0,-1 0 0 0 0,1 0 1 0 0,-1 0-1 0 0,2-1 0 0 0,-1 1 0 0 0,5 5 1 0 0,1-1-4577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9:42.452"/>
    </inkml:context>
    <inkml:brush xml:id="br0">
      <inkml:brushProperty name="width" value="0.05" units="cm"/>
      <inkml:brushProperty name="height" value="0.05" units="cm"/>
      <inkml:brushProperty name="color" value="#E71224"/>
    </inkml:brush>
  </inkml:definitions>
  <inkml:trace contextRef="#ctx0" brushRef="#br0">0 30 8 0 0,'6'-5'0'0'0,"-2"-1"0"0"0,-1-1 0 0 0,-1 2 0 0 0,-3-2 0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9:42.859"/>
    </inkml:context>
    <inkml:brush xml:id="br0">
      <inkml:brushProperty name="width" value="0.05" units="cm"/>
      <inkml:brushProperty name="height" value="0.05" units="cm"/>
      <inkml:brushProperty name="color" value="#E71224"/>
    </inkml:brush>
  </inkml:definitions>
  <inkml:trace contextRef="#ctx0" brushRef="#br0">1049 25 8 0 0,'4'-18'5458'0'0,"-3"12"-3346"0"0,-20 7-1478 0 0,-37 6 68 0 0,0 2 0 0 0,-96 29 0 0 0,115-25-664 0 0,1 2 0 0 0,0 1 0 0 0,1 1 0 0 0,-61 42 0 0 0,62-35 122 0 0,-114 76 597 0 0,116-81-546 0 0,0-2-1 0 0,-65 24 1 0 0,23-22-155 0 0,55-15-498 0 0,0 0-1 0 0,1 2 1 0 0,-30 12 0 0 0,48-18 401 0 0,-1-1 0 0 0,1 1 0 0 0,-1 0 0 0 0,1 1 0 0 0,0-1 0 0 0,-1 0 1 0 0,1 0-1 0 0,0 0 0 0 0,-1 0 0 0 0,1 0 0 0 0,0 0 0 0 0,-1 0 0 0 0,1 0 1 0 0,0 1-1 0 0,-1-1 0 0 0,1 0 0 0 0,0 0 0 0 0,-1 0 0 0 0,1 1 1 0 0,0-1-1 0 0,0 0 0 0 0,-1 0 0 0 0,1 1 0 0 0,0-1 0 0 0,0 0 0 0 0,0 1 1 0 0,-1-1-1 0 0,1 0 0 0 0,0 1 0 0 0,0-1 0 0 0,0 0 0 0 0,0 1 0 0 0,0-1 1 0 0,0 0-1 0 0,0 1 0 0 0,0-1 0 0 0,0 0 0 0 0,0 1 0 0 0,0-1 1 0 0,0 0-1 0 0,0 1 0 0 0,0-1 0 0 0,0 1 0 0 0,0-1 0 0 0,0 0 0 0 0,0 1 1 0 0,0-1-1 0 0,0 0 0 0 0,1 1 0 0 0,-1-1 0 0 0,0 0 0 0 0,0 0 0 0 0,0 1 1 0 0,1-1-1 0 0,-1 0 0 0 0,0 1 0 0 0,0-1 0 0 0,1 0 0 0 0,-1 0 1 0 0,0 1-1 0 0,0-1 0 0 0,1 0 0 0 0,-1 0 0 0 0,0 0 0 0 0,1 0 0 0 0,-1 0 1 0 0,1 1-1 0 0,25 7-1905 0 0,-14-5-2570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29:43.232"/>
    </inkml:context>
    <inkml:brush xml:id="br0">
      <inkml:brushProperty name="width" value="0.05" units="cm"/>
      <inkml:brushProperty name="height" value="0.05" units="cm"/>
      <inkml:brushProperty name="color" value="#E71224"/>
    </inkml:brush>
  </inkml:definitions>
  <inkml:trace contextRef="#ctx0" brushRef="#br0">539 14 1008 0 0,'-1'-1'611'0'0,"0"0"-1"0"0,-1-1 1 0 0,1 1 0 0 0,0 0-1 0 0,-1 0 1 0 0,1 0-1 0 0,-1 0 1 0 0,1 0 0 0 0,-1 0-1 0 0,0 0 1 0 0,-3-1-1 0 0,-14 8 1769 0 0,-1 2-2324 0 0,-201 93 306 0 0,201-91-355 0 0,-2 2-501 0 0,-1 2 0 0 0,2 1 0 0 0,0 0 0 0 0,1 1 0 0 0,0 2 0 0 0,1 0 0 0 0,1 1 1 0 0,1 0-1 0 0,1 2 0 0 0,-18 28 0 0 0,28-38-4261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00.926"/>
    </inkml:context>
    <inkml:brush xml:id="br0">
      <inkml:brushProperty name="width" value="0.05" units="cm"/>
      <inkml:brushProperty name="height" value="0.05" units="cm"/>
      <inkml:brushProperty name="color" value="#E71224"/>
    </inkml:brush>
  </inkml:definitions>
  <inkml:trace contextRef="#ctx0" brushRef="#br0">4455 48 1632 0 0,'-11'-19'5979'0'0,"9"17"-5927"0"0,-1 0 0 0 0,1 0 0 0 0,0 0 0 0 0,-1 0 0 0 0,1 0 0 0 0,-1 1 0 0 0,0-1 0 0 0,1 1 0 0 0,-1-1 0 0 0,0 1 0 0 0,0 0 0 0 0,0 0 0 0 0,-3 0 0 0 0,-6-3 59 0 0,-9 1 304 0 0,20 4-394 0 0,-1 0 0 0 0,0 0 0 0 0,0 1 1 0 0,0-1-1 0 0,1 0 0 0 0,-1 1 0 0 0,0-1 0 0 0,1 1 1 0 0,0 0-1 0 0,-2 2 0 0 0,-4 2-23 0 0,0 1 0 0 0,0-1 0 0 0,0 0 0 0 0,-1-1 0 0 0,0 0 0 0 0,0 0 0 0 0,0-1 1 0 0,-1 0-1 0 0,1 0 0 0 0,-1-1 0 0 0,0 0 0 0 0,0-1 0 0 0,-13 3 0 0 0,-16 1-72 0 0,-72 1 1 0 0,91-6 58 0 0,-577 8-28 0 0,-103-19 81 0 0,684 10-37 0 0,-977 14 80 0 0,648-2-16 0 0,-350-41-350 0 0,362 6 98 0 0,293 20 101 0 0,-135 0 378 0 0,157 4-460 0 0,-1 1 0 0 0,1 0 0 0 0,0 1 0 0 0,0 1 0 0 0,0 1 0 0 0,0 0 0 0 0,-27 14 1 0 0,35-14-3474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1:30:59.692"/>
    </inkml:context>
    <inkml:brush xml:id="br0">
      <inkml:brushProperty name="width" value="0.025" units="cm"/>
      <inkml:brushProperty name="height" value="0.025" units="cm"/>
    </inkml:brush>
  </inkml:definitions>
  <inkml:trace contextRef="#ctx0" brushRef="#br0">561 0 24575,'-5'0'0,"-3"5"0,-4 2 0,0 6 0,-4-1 0,-5 4 0,-8-1 0,-6-3 0,-1 2 0,-1-2 0,1 3 0,-9 9 0,-3 1 0,-3-4 0,1-1 0,4-3 0,5-5 0,8-4-8191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01.354"/>
    </inkml:context>
    <inkml:brush xml:id="br0">
      <inkml:brushProperty name="width" value="0.05" units="cm"/>
      <inkml:brushProperty name="height" value="0.05" units="cm"/>
      <inkml:brushProperty name="color" value="#E71224"/>
    </inkml:brush>
  </inkml:definitions>
  <inkml:trace contextRef="#ctx0" brushRef="#br0">1123 134 7362 0 0,'5'-4'212'0'0,"1"1"1"0"0,-1 0-1 0 0,1-1 1 0 0,0 2-1 0 0,0-1 1 0 0,-1 1-1 0 0,2 0 1 0 0,-1 0-1 0 0,0 1 1 0 0,8-2-1 0 0,-14 4-197 0 0,-2-1-29 0 0,0 1 0 0 0,0-1 0 0 0,0 0 0 0 0,0 0-1 0 0,0 0 1 0 0,0 0 0 0 0,0 0 0 0 0,0 0 0 0 0,0 0 0 0 0,0 0 0 0 0,0-1 0 0 0,-4-1 0 0 0,6 2 5 0 0,-167-37 212 0 0,-230-23 0 0 0,319 55-501 0 0,-1 3 1 0 0,-106 12-1 0 0,126-2-1756 0 0,-107 28 1 0 0,132-27-2867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49.823"/>
    </inkml:context>
    <inkml:brush xml:id="br0">
      <inkml:brushProperty name="width" value="0.05" units="cm"/>
      <inkml:brushProperty name="height" value="0.05" units="cm"/>
      <inkml:brushProperty name="color" value="#E71224"/>
    </inkml:brush>
  </inkml:definitions>
  <inkml:trace contextRef="#ctx0" brushRef="#br0">1187 3053 3121 0 0,'4'-7'522'0'0,"0"0"1"0"0,1 0 0 0 0,0 0 0 0 0,0 1 0 0 0,1 0 0 0 0,0 0-1 0 0,11-9 1 0 0,54-33 519 0 0,-25 18 186 0 0,-34 22-1073 0 0,0-1 1 0 0,0-1-1 0 0,-1 0 0 0 0,0-1 1 0 0,-1 0-1 0 0,0-1 1 0 0,0 0-1 0 0,-2 0 0 0 0,1-1 1 0 0,-2 0-1 0 0,1-1 1 0 0,8-23-1 0 0,11-27 844 0 0,43-73 0 0 0,17-36 560 0 0,97-379-188 0 0,-113 230-843 0 0,-50 177-558 0 0,5-200 0 0 0,-19 222 37 0 0,1-34-19 0 0,-8 128-4 0 0,-2 0 0 0 0,-1 0 0 0 0,-8-38 0 0 0,6 50-29 0 0,-1 0 1 0 0,-1 0-1 0 0,0 0 1 0 0,-1 1-1 0 0,-1 0 1 0 0,0 1 0 0 0,-1 0-1 0 0,-1 0 1 0 0,0 1-1 0 0,-14-13 1 0 0,-19-15-89 0 0,-79-60 1 0 0,62 54 144 0 0,14 11-75 0 0,-52-33 1 0 0,78 58-8 0 0,0 0 1 0 0,-1 2-1 0 0,0 0 0 0 0,-1 1 1 0 0,-35-8-1 0 0,37 13-5 0 0,-1 0 0 0 0,1 1 1 0 0,-1 0-1 0 0,0 2 0 0 0,-35 3 0 0 0,42 0 19 0 0,0 0 0 0 0,0 2 0 0 0,1-1 0 0 0,-1 2 0 0 0,1 0 1 0 0,0 1-1 0 0,0 0 0 0 0,1 1 0 0 0,-14 9 0 0 0,-99 80-284 0 0,25-18 8 0 0,60-47 220 0 0,0 2 0 0 0,3 1 0 0 0,1 2 1 0 0,1 2-1 0 0,2 1 0 0 0,2 1 0 0 0,-42 70 0 0 0,46-54-115 0 0,3 0-1 0 0,-32 103 1 0 0,8-18-15 0 0,-41 90 314 0 0,-16 57-126 0 0,90-227 33 0 0,2 1 0 0 0,-10 116 0 0 0,5-30 318 0 0,2-22-153 0 0,16-96-133 0 0,0 0 0 0 0,2 1 0 0 0,2-1-1 0 0,6 34 1 0 0,35 118 115 0 0,-22-98-69 0 0,-12-53-18 0 0,2 0-1 0 0,0-1 1 0 0,3-1-1 0 0,0 0 1 0 0,2-1-1 0 0,25 33 1 0 0,-25-40 25 0 0,0-1 1 0 0,1-1 0 0 0,1-1-1 0 0,1 0 1 0 0,27 18-1 0 0,-12-13 164 0 0,0-1-1 0 0,62 27 0 0 0,-77-41-239 0 0,1-1 1 0 0,0-1-1 0 0,0-1 0 0 0,0 0 0 0 0,1-2 0 0 0,0-1 0 0 0,27 0 0 0 0,158-16-1430 0 0,-132 6-952 0 0,-8 0-757 0 0,-28 4-2195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39.213"/>
    </inkml:context>
    <inkml:brush xml:id="br0">
      <inkml:brushProperty name="width" value="0.05" units="cm"/>
      <inkml:brushProperty name="height" value="0.05" units="cm"/>
      <inkml:brushProperty name="color" value="#E71224"/>
    </inkml:brush>
  </inkml:definitions>
  <inkml:trace contextRef="#ctx0" brushRef="#br0">552 75 1248 0 0,'20'4'5285'0'0,"-19"-4"-5209"0"0,1 1 0 0 0,-1-1 0 0 0,0 0-1 0 0,1 1 1 0 0,-1-1 0 0 0,0 0 0 0 0,1 0 0 0 0,-1 0-1 0 0,0 0 1 0 0,1 0 0 0 0,-1 0 0 0 0,0 0 0 0 0,2-1 0 0 0,-2 1-3 0 0,0-1 0 0 0,-1 0 0 0 0,1 0 0 0 0,-1 0 0 0 0,0 0 0 0 0,1 0 0 0 0,-1 0 0 0 0,0 0 0 0 0,1 1 0 0 0,-1-1 0 0 0,0 0 0 0 0,0 0 0 0 0,0 0 0 0 0,0 0 0 0 0,0 0 0 0 0,0 0 0 0 0,0 0 0 0 0,0 0 0 0 0,0 0 0 0 0,0 0 0 0 0,-1 0 0 0 0,1 0 0 0 0,0 0 0 0 0,-1 0 0 0 0,0-1 0 0 0,0-2 222 0 0,0 0 1 0 0,-1-1 0 0 0,1 1 0 0 0,-1 1 0 0 0,0-1-1 0 0,-1 0 1 0 0,1 0 0 0 0,-3-3 0 0 0,4 6-239 0 0,0 0 0 0 0,0-1 0 0 0,0 1 0 0 0,-1 0 0 0 0,1 0 1 0 0,0 0-1 0 0,-1 0 0 0 0,1 0 0 0 0,-1 0 0 0 0,1 0 0 0 0,-1 1 0 0 0,1-1 0 0 0,-1 0 0 0 0,1 1 1 0 0,-1-1-1 0 0,0 1 0 0 0,1 0 0 0 0,-1-1 0 0 0,0 1 0 0 0,1 0 0 0 0,-1 0 0 0 0,0 0 0 0 0,-2 1 1 0 0,3-1-51 0 0,0 1 1 0 0,0 0 0 0 0,0-1 0 0 0,-1 1 0 0 0,1 0 0 0 0,0 0 0 0 0,0 0 0 0 0,0 0 0 0 0,1 0 0 0 0,-1 0 0 0 0,0 0 0 0 0,0 0 0 0 0,0 0 0 0 0,1 0 0 0 0,-1 0-1 0 0,1 1 1 0 0,-1-1 0 0 0,1 0 0 0 0,-1 0 0 0 0,1 1 0 0 0,0-1 0 0 0,0 0 0 0 0,-1 1 0 0 0,1-1 0 0 0,0 2 0 0 0,-1 40-47 0 0,1-35 60 0 0,0-6-9 0 0,0 0 1 0 0,-1-1 0 0 0,1 1 0 0 0,0 0 0 0 0,-1 0 0 0 0,1 0 0 0 0,-1 0 0 0 0,0 0-1 0 0,0 0 1 0 0,0 0 0 0 0,0-1 0 0 0,0 1 0 0 0,0 0 0 0 0,0-1 0 0 0,0 1 0 0 0,-1-1 0 0 0,1 1-1 0 0,-1-1 1 0 0,1 0 0 0 0,-1 0 0 0 0,1 1 0 0 0,-1-1 0 0 0,0 0 0 0 0,0 0 0 0 0,1-1-1 0 0,-1 1 1 0 0,0 0 0 0 0,0 0 0 0 0,-3 0 0 0 0,-8 2 97 0 0,0-1-1 0 0,0 0 1 0 0,-22 0 0 0 0,8-1 82 0 0,-168 6 822 0 0,190-7-988 0 0,-2-2-43 0 0,-1 0-1 0 0,0 0 0 0 0,1-1 0 0 0,0 1 0 0 0,-1-2 1 0 0,1 1-1 0 0,-11-8 0 0 0,-3-1-213 0 0,20 12 207 0 0,-12-7-593 0 0,-1 0 0 0 0,1 0 0 0 0,1-1-1 0 0,-23-18 1 0 0,35 26 567 0 0,1 0 0 0 0,-1 0 0 0 0,0 0 0 0 0,0 0 0 0 0,0 0 0 0 0,0 0 0 0 0,0 0 0 0 0,0 0-1 0 0,0 0 1 0 0,0 0 0 0 0,0 0 0 0 0,1 0 0 0 0,-1 0 0 0 0,0 0 0 0 0,0 0 0 0 0,0 0 0 0 0,0-1 0 0 0,0 1 0 0 0,0 0 0 0 0,0 0 0 0 0,0 0 0 0 0,0 0 0 0 0,0 0 0 0 0,0 0 0 0 0,1 0 0 0 0,-1 0 0 0 0,0 0-1 0 0,0 0 1 0 0,0 0 0 0 0,0 0 0 0 0,0-1 0 0 0,0 1 0 0 0,0 0 0 0 0,0 0 0 0 0,0 0 0 0 0,0 0 0 0 0,0 0 0 0 0,0 0 0 0 0,0 0 0 0 0,0 0 0 0 0,0 0 0 0 0,0-1 0 0 0,0 1 0 0 0,0 0 0 0 0,0 0 0 0 0,0 0-1 0 0,0 0 1 0 0,0 0 0 0 0,0 0 0 0 0,0 0 0 0 0,0 0 0 0 0,0 0 0 0 0,0-1 0 0 0,-1 1 0 0 0,1 0 0 0 0,0 0 0 0 0,0 0 0 0 0,0 0 0 0 0,0 0 0 0 0,0 0 0 0 0,0 0 0 0 0,0 0 0 0 0,0 0 0 0 0,0 0 0 0 0,0 0-1 0 0,9 1-1702 0 0,-9-1 1281 0 0,11 1-4703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39.674"/>
    </inkml:context>
    <inkml:brush xml:id="br0">
      <inkml:brushProperty name="width" value="0.05" units="cm"/>
      <inkml:brushProperty name="height" value="0.05" units="cm"/>
      <inkml:brushProperty name="color" value="#E71224"/>
    </inkml:brush>
  </inkml:definitions>
  <inkml:trace contextRef="#ctx0" brushRef="#br0">573 81 5393 0 0,'-45'-5'4611'0'0,"-23"-13"-3043"0"0,47 11-1305 0 0,0 1 1 0 0,-27-3 0 0 0,23 7 393 0 0,0 2 1 0 0,-33 3-1 0 0,37-1-269 0 0,1 0 0 0 0,-1-2 0 0 0,0-1 0 0 0,-24-3 0 0 0,27 0-174 0 0,-1 1-87 0 0,-1-1 0 0 0,2 0-1 0 0,-1-2 1 0 0,-21-9-1 0 0,72 21-9117 0 0,-18-2 3012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52.017"/>
    </inkml:context>
    <inkml:brush xml:id="br0">
      <inkml:brushProperty name="width" value="0.05" units="cm"/>
      <inkml:brushProperty name="height" value="0.05" units="cm"/>
      <inkml:brushProperty name="color" value="#E71224"/>
    </inkml:brush>
  </inkml:definitions>
  <inkml:trace contextRef="#ctx0" brushRef="#br0">902 3476 6897 0 0,'30'-16'2340'0'0,"-26"14"-2073"0"0,1 0 0 0 0,-1 0-1 0 0,1-1 1 0 0,-1 1 0 0 0,0-1 0 0 0,0 0 0 0 0,7-7 0 0 0,12-19-30 0 0,-2-2 1 0 0,0 0-1 0 0,-2-1 1 0 0,17-43 0 0 0,22-33-39 0 0,98-166 1750 0 0,-105 180-1449 0 0,-3-2-1 0 0,-5-2 1 0 0,33-112-1 0 0,-26 52-302 0 0,86-248 157 0 0,-99 294-238 0 0,-23 58-130 0 0,-1 0 0 0 0,-3-1 0 0 0,-3 0 0 0 0,-2 0 1 0 0,-2 0-1 0 0,-7-84 0 0 0,-4 42 33 0 0,-20-183-64 0 0,18 216-20 0 0,-3 0 0 0 0,-28-82 1 0 0,38 136 59 0 0,-21-61-92 0 0,-60-122 0 0 0,73 172 45 0 0,-1 1 1 0 0,0 1-1 0 0,-2 0 1 0 0,0 1-1 0 0,-1 1 1 0 0,-1 0-1 0 0,0 1 1 0 0,-1 0-1 0 0,-1 2 1 0 0,-27-18-1 0 0,25 20-29 0 0,-1 1 0 0 0,-1 1 0 0 0,0 0 0 0 0,-1 2 0 0 0,-36-9-1 0 0,42 14 36 0 0,1 0 0 0 0,-1 1-1 0 0,0 1 1 0 0,0 1-1 0 0,0 0 1 0 0,0 1 0 0 0,0 1-1 0 0,-29 7 1 0 0,14 0-88 0 0,1 1-1 0 0,0 1 1 0 0,1 2-1 0 0,1 1 1 0 0,-47 30-1 0 0,58-32 104 0 0,1 1 1 0 0,0 1-1 0 0,1 0 0 0 0,1 1 0 0 0,1 0 0 0 0,0 1 1 0 0,0 1-1 0 0,2 0 0 0 0,-19 35 0 0 0,-42 115-99 0 0,-8 14-152 0 0,49-125 291 0 0,-51 66 1 0 0,-5 9 51 0 0,73-106-72 0 0,1 1 1 0 0,2 0 0 0 0,-14 41 0 0 0,-10 61-13 0 0,20-66 53 0 0,-2-2 0 0 0,-44 96-1 0 0,46-120-11 0 0,1 1 1 0 0,2 1-1 0 0,2 0 0 0 0,1 0 0 0 0,-8 64 0 0 0,11-23 61 0 0,4 144-1 0 0,5-164 74 0 0,1-2 67 0 0,-5 67 0 0 0,-1-55-193 0 0,3 1 0 0 0,3-1 0 0 0,16 97-1 0 0,-7-66 319 0 0,-9-61-219 0 0,2-1 0 0 0,1 1 0 0 0,3-1 0 0 0,15 45 1 0 0,-18-68-48 0 0,1 0 1 0 0,0 0 0 0 0,2-1-1 0 0,0 0 1 0 0,10 12-1 0 0,59 59 548 0 0,-60-67-564 0 0,1-1 0 0 0,0-1-1 0 0,21 14 1 0 0,-30-24-101 0 0,0 0 0 0 0,0-1 0 0 0,1-1 1 0 0,-1 1-1 0 0,1-1 0 0 0,0-1 0 0 0,0 0 0 0 0,22 2 1 0 0,136 6-9028 0 0,-134-10 3212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15.250"/>
    </inkml:context>
    <inkml:brush xml:id="br0">
      <inkml:brushProperty name="width" value="0.05" units="cm"/>
      <inkml:brushProperty name="height" value="0.05" units="cm"/>
      <inkml:brushProperty name="color" value="#E71224"/>
    </inkml:brush>
  </inkml:definitions>
  <inkml:trace contextRef="#ctx0" brushRef="#br0">514 119 8 0 0,'-1'-3'303'0'0,"1"-1"-1"0"0,-1 1 1 0 0,1 0-1 0 0,0-1 1 0 0,0 1 0 0 0,0-1-1 0 0,1 1 1 0 0,-1 0-1 0 0,1-1 1 0 0,1-4 0 0 0,-1 5 14 0 0,0 0 0 0 0,0-1 0 0 0,-1 1 0 0 0,1-1 0 0 0,-1 0 1 0 0,0 1-1 0 0,0-1 0 0 0,0 1 0 0 0,0-1 0 0 0,-1 1 1 0 0,0-6-1 0 0,0 7-307 0 0,0 0 0 0 0,1 1 1 0 0,-1-1-1 0 0,0 1 0 0 0,0-1 1 0 0,0 1-1 0 0,0-1 0 0 0,0 1 1 0 0,0-1-1 0 0,-1 1 0 0 0,1 0 0 0 0,0 0 1 0 0,-1-1-1 0 0,1 1 0 0 0,-1 0 1 0 0,1 0-1 0 0,-1 0 0 0 0,1 1 0 0 0,-1-1 1 0 0,-2-1-1 0 0,0 2 0 0 0,1-1 0 0 0,-1 1 0 0 0,1 0-1 0 0,0 0 1 0 0,-1 0 0 0 0,1 0 0 0 0,-1 0 0 0 0,1 1 0 0 0,0-1-1 0 0,-5 3 1 0 0,-6 2 33 0 0,0 1 0 0 0,0 0 0 0 0,-24 15 1 0 0,34-19-21 0 0,-30 19 81 0 0,-1-3 0 0 0,-1-1-1 0 0,0-1 1 0 0,-1-2 0 0 0,-65 15 0 0 0,87-26-87 0 0,9-2-27 0 0,0 0 1 0 0,0 0-1 0 0,0 0 0 0 0,1 1 0 0 0,-1 0 1 0 0,0 0-1 0 0,1 0 0 0 0,0 1 0 0 0,-9 5 1 0 0,14-8-7 0 0,0 0 1 0 0,-1 1-1 0 0,1-1 1 0 0,0 0-1 0 0,-1 1 1 0 0,1-1-1 0 0,0 0 0 0 0,0 1 1 0 0,-1-1-1 0 0,1 1 1 0 0,0-1-1 0 0,0 0 1 0 0,0 1-1 0 0,-1-1 1 0 0,1 1-1 0 0,0-1 1 0 0,0 1-1 0 0,0-1 0 0 0,0 1 1 0 0,0-1-1 0 0,0 1 1 0 0,0-1-1 0 0,0 0 1 0 0,0 1-1 0 0,0-1 1 0 0,0 1-1 0 0,1-1 1 0 0,-1 1-1 0 0,0-1 1 0 0,0 0-1 0 0,1 2 0 0 0,13 9-182 0 0,19 2-637 0 0,-17-9-1452 0 0,3 0-2093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15.679"/>
    </inkml:context>
    <inkml:brush xml:id="br0">
      <inkml:brushProperty name="width" value="0.05" units="cm"/>
      <inkml:brushProperty name="height" value="0.05" units="cm"/>
      <inkml:brushProperty name="color" value="#E71224"/>
    </inkml:brush>
  </inkml:definitions>
  <inkml:trace contextRef="#ctx0" brushRef="#br0">288 70 2889 0 0,'0'-3'234'0'0,"-1"0"0"0"0,1 1 0 0 0,-1-1 1 0 0,0 0-1 0 0,1 0 0 0 0,-1 0 0 0 0,-1 1 1 0 0,1-1-1 0 0,0 1 0 0 0,-1-1 0 0 0,1 1 1 0 0,-1-1-1 0 0,0 1 0 0 0,0 0 0 0 0,1-1 0 0 0,-2 1 1 0 0,1 0-1 0 0,0 1 0 0 0,0-1 0 0 0,-1 0 1 0 0,1 1-1 0 0,-1-1 0 0 0,-4-1 0 0 0,3 1-192 0 0,0 0 0 0 0,0 0 0 0 0,-1 1-1 0 0,1-1 1 0 0,-1 1 0 0 0,1 0 0 0 0,-1 1-1 0 0,1-1 1 0 0,-1 1 0 0 0,1 0 0 0 0,-1 0-1 0 0,0 0 1 0 0,1 1 0 0 0,-6 0 0 0 0,-10 8-32 0 0,1 0-1 0 0,1 0 1 0 0,0 2 0 0 0,0 1 0 0 0,1 0 0 0 0,-28 26 0 0 0,43-37-59 0 0,1 0-1 0 0,0 0 1 0 0,-1 0 0 0 0,1 1 0 0 0,0-1-1 0 0,0 0 1 0 0,0 1 0 0 0,0-1-1 0 0,0 1 1 0 0,0-1 0 0 0,0 1-1 0 0,0-1 1 0 0,0 1 0 0 0,1-1 0 0 0,-1 1-1 0 0,1 0 1 0 0,-1-1 0 0 0,1 1-1 0 0,0 0 1 0 0,0 0 0 0 0,0-1 0 0 0,0 1-1 0 0,0 0 1 0 0,0 0 0 0 0,0-1-1 0 0,0 1 1 0 0,1 0 0 0 0,0 1 0 0 0,14 18-3088 0 0,-2-11-1495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0:53.566"/>
    </inkml:context>
    <inkml:brush xml:id="br0">
      <inkml:brushProperty name="width" value="0.05" units="cm"/>
      <inkml:brushProperty name="height" value="0.05" units="cm"/>
      <inkml:brushProperty name="color" value="#E71224"/>
    </inkml:brush>
  </inkml:definitions>
  <inkml:trace contextRef="#ctx0" brushRef="#br0">514 3484 5585 0 0,'38'-17'6450'0'0,"-25"12"-6065"0"0,-1-1 0 0 0,0 0 1 0 0,22-15-1 0 0,-18 8-312 0 0,0-1-1 0 0,0 0 0 0 0,-1-1 0 0 0,-1-1 1 0 0,20-30-1 0 0,-15 15 443 0 0,-1 0 0 0 0,21-52 0 0 0,3-22 444 0 0,52-205 0 0 0,-85 277-914 0 0,2 0 0 0 0,1 1 0 0 0,1 0 0 0 0,2 1 0 0 0,34-54 0 0 0,112-129 860 0 0,-100 140-630 0 0,-42 49-273 0 0,0-1 1 0 0,-2-1-1 0 0,-1 0 1 0 0,-1-1-1 0 0,-1 0 1 0 0,-2-2-1 0 0,-1 1 1 0 0,-1-2 0 0 0,9-46-1 0 0,1-12 20 0 0,4 1 0 0 0,4 1 0 0 0,74-159 0 0 0,-90 221-31 0 0,-1 0 0 0 0,-2 0 0 0 0,0-1 0 0 0,-2 0 0 0 0,-1-1 1 0 0,-1 0-1 0 0,-1 1 0 0 0,-1-2 0 0 0,-2 1 0 0 0,0 0 0 0 0,-2 0 0 0 0,-9-52 0 0 0,-37-136-53 0 0,-2-9 156 0 0,44 193-135 0 0,-1 0 0 0 0,-2 1 0 0 0,-1-1 0 0 0,-1 1 0 0 0,-2 1 0 0 0,-1 0 0 0 0,-32-53 0 0 0,9 25-34 0 0,21 31 24 0 0,-1 2 0 0 0,-21-26 0 0 0,15 24-5 0 0,15 16-14 0 0,0 1 0 0 0,-1 0 0 0 0,-13-12 0 0 0,18 18 58 0 0,1 1 0 0 0,-1 1 0 0 0,0-1 0 0 0,0 0 0 0 0,0 1 0 0 0,0-1 0 0 0,0 1-1 0 0,0 0 1 0 0,0 0 0 0 0,0 0 0 0 0,0 0 0 0 0,0 1 0 0 0,-1-1 0 0 0,1 1 0 0 0,0 0 0 0 0,-1 0 0 0 0,-3 1-1 0 0,-40 7-260 0 0,-78 26-1 0 0,37-8 169 0 0,59-19 83 0 0,1 2-1 0 0,0 1 1 0 0,-28 14-1 0 0,40-15-4 0 0,1 0-1 0 0,0 0 0 0 0,1 2 0 0 0,0-1 1 0 0,0 2-1 0 0,-17 19 0 0 0,-9 18-79 0 0,2 2-1 0 0,2 2 0 0 0,-43 87 1 0 0,-6 2 126 0 0,43-74 6 0 0,-53 113 0 0 0,-20 137-158 0 0,32-82 98 0 0,63-184 47 0 0,3 1 1 0 0,1 1-1 0 0,3 0 1 0 0,2 1-1 0 0,3 1 1 0 0,2-1-1 0 0,3 1 0 0 0,4 78 1 0 0,34 145 509 0 0,-15-139-280 0 0,-6-50-341 0 0,3-2-1 0 0,5 0 1 0 0,35 94 0 0 0,21-1-5520 0 0,-39-112-107 0 0,-10-27 223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1:22.064"/>
    </inkml:context>
    <inkml:brush xml:id="br0">
      <inkml:brushProperty name="width" value="0.05" units="cm"/>
      <inkml:brushProperty name="height" value="0.05" units="cm"/>
      <inkml:brushProperty name="color" value="#E71224"/>
    </inkml:brush>
  </inkml:definitions>
  <inkml:trace contextRef="#ctx0" brushRef="#br0">1722 214 4793 0 0,'0'-4'257'0'0,"0"-1"1"0"0,1 1-1 0 0,-1-1 0 0 0,1 1 1 0 0,0-1-1 0 0,0 1 0 0 0,1-1 0 0 0,-1 1 1 0 0,1 0-1 0 0,0 0 0 0 0,0 0 1 0 0,0 0-1 0 0,0 0 0 0 0,1 0 0 0 0,0 0 1 0 0,3-3-1 0 0,0 2-216 0 0,-1 0 0 0 0,1 1 0 0 0,0-1 0 0 0,0 2 1 0 0,0-1-1 0 0,1 0 0 0 0,-1 1 0 0 0,1 1 0 0 0,9-4 0 0 0,11 0-279 0 0,0 0 0 0 0,0 2 0 0 0,0 1 0 0 0,33 1 0 0 0,536 20 5 0 0,-508-13 262 0 0,326 28 136 0 0,222 7 152 0 0,86-41-326 0 0,490 15 9 0 0,-385 22 264 0 0,-1-29 201 0 0,565 45-1237 0 0,-233 13 929 0 0,-63-9 1789 0 0,-901-48-1730 0 0,310-27 0 0 0,336-29 1220 0 0,339 70-520 0 0,-661-3-342 0 0,144 9-463 0 0,-20 0-706 0 0,-332-22 511 0 0,249 11-67 0 0,358-5 409 0 0,-754-20-101 0 0,144-1 263 0 0,-291 9-392 0 0,-1 1 0 0 0,1 1 0 0 0,0 1-1 0 0,-1 0 1 0 0,26 8 0 0 0,-34-8-67 0 0,0 0-1 0 0,1 1 1 0 0,-1-1 0 0 0,-1 2-1 0 0,1-1 1 0 0,0 1-1 0 0,-1 0 1 0 0,0 0 0 0 0,0 0-1 0 0,-1 1 1 0 0,0 0 0 0 0,0 0-1 0 0,5 8 1 0 0,1 5-37 0 0,-1 0 0 0 0,-1 1 0 0 0,-1 1 0 0 0,-1-1 0 0 0,0 1 0 0 0,-2 1 0 0 0,0-1 0 0 0,-1 1 0 0 0,1 42 0 0 0,-5 11-138 0 0,-14 115 1 0 0,10-148 136 0 0,-48 616-235 0 0,45-556 321 0 0,-19 141 18 0 0,-1 6-38 0 0,23 245 228 0 0,6-465-147 0 0,1 18 305 0 0,-2 0 0 0 0,-2 0 0 0 0,-7 49 0 0 0,6-88-350 0 0,0-1-1 0 0,-1 1 1 0 0,0-1 0 0 0,0 0-1 0 0,0 0 1 0 0,-1 0 0 0 0,0 0-1 0 0,-1-1 1 0 0,0 1 0 0 0,0-1-1 0 0,0 0 1 0 0,-1 0 0 0 0,1-1-1 0 0,-1 0 1 0 0,-1 0 0 0 0,-7 4-1 0 0,-14 9 51 0 0,-1-1 0 0 0,-48 19 0 0 0,42-20 108 0 0,-43 20-104 0 0,-2-3-1 0 0,-1-4 1 0 0,-2-3 0 0 0,0-4-1 0 0,-2-3 1 0 0,0-5 0 0 0,0-3-1 0 0,-98 0 1 0 0,-288 15-47 0 0,286-11 164 0 0,-277-11 0 0 0,350-12-147 0 0,-652-25 253 0 0,284 26 0 0 0,407 5-285 0 0,-302-4-90 0 0,-173-7 68 0 0,-653-6 9 0 0,846 20 46 0 0,-536-39 140 0 0,334 7 24 0 0,-140 33-17 0 0,3 1-198 0 0,688-3 2 0 0,-671-18 139 0 0,2 50-157 0 0,-309 18-7 0 0,-393-34 586 0 0,518-9-383 0 0,749-8-233 0 0,-759 55 600 0 0,695-44-380 0 0,-251-18-1 0 0,35-2-161 0 0,-172 39 102 0 0,12 1 11 0 0,223-34 418 0 0,263 0-37 0 0,1-4 1 0 0,1-2-1 0 0,-71-20 0 0 0,120 26-437 0 0,1-1 0 0 0,-1 0 0 0 0,1-1 0 0 0,0 0 0 0 0,1 0 0 0 0,-1-2 0 0 0,1 1 0 0 0,1-2 0 0 0,-1 1 0 0 0,2-1 0 0 0,-1-1 0 0 0,1 0 0 0 0,0 0 0 0 0,-13-21 0 0 0,-94-153 217 0 0,100 152-235 0 0,0-1 0 0 0,2 0 0 0 0,2-1-1 0 0,-9-37 1 0 0,-50-261 367 0 0,33 150-162 0 0,-41-334-307 0 0,35-6-417 0 0,22 222 315 0 0,18 232 95 0 0,4 0 1 0 0,10-90 0 0 0,33-133-1258 0 0,-37 255 1047 0 0,-4 23 229 0 0,1 0 1 0 0,0 0 0 0 0,0 0 0 0 0,1 0-1 0 0,1 1 1 0 0,0 0 0 0 0,1 0 0 0 0,0 0-1 0 0,1 0 1 0 0,0 1 0 0 0,1 0 0 0 0,0 1-1 0 0,0 0 1 0 0,1 0 0 0 0,1 1 0 0 0,0 0-1 0 0,0 0 1 0 0,1 1 0 0 0,-1 1-1 0 0,2 0 1 0 0,13-7 0 0 0,233-112-1589 0 0,-220 110 1639 0 0,0 1-1 0 0,1 1 1 0 0,1 3-1 0 0,0 1 1 0 0,58-6 0 0 0,208-2-15 0 0,11-2-735 0 0,-175-1 34 0 0,247-25 375 0 0,-333 43 327 0 0,0 3 0 0 0,0 3 0 0 0,0 2-1 0 0,109 24 1 0 0,74 43-3171 0 0,-18-4-873 0 0,-112-40 1596 0 0,11 2-3146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09.656"/>
    </inkml:context>
    <inkml:brush xml:id="br0">
      <inkml:brushProperty name="width" value="0.05" units="cm"/>
      <inkml:brushProperty name="height" value="0.05" units="cm"/>
      <inkml:brushProperty name="color" value="#E71224"/>
    </inkml:brush>
  </inkml:definitions>
  <inkml:trace contextRef="#ctx0" brushRef="#br0">1 19 1352 0 0,'1'-2'176'0'0,"1"1"-1"0"0,-1-1 1 0 0,1 1-1 0 0,0-1 1 0 0,0 1-1 0 0,0 0 1 0 0,0-1-1 0 0,0 1 1 0 0,0 0-1 0 0,0 0 0 0 0,0 1 1 0 0,0-1-1 0 0,1 0 1 0 0,-1 1-1 0 0,0-1 1 0 0,1 1-1 0 0,-1 0 1 0 0,0-1-1 0 0,0 1 1 0 0,1 0-1 0 0,-1 1 1 0 0,0-1-1 0 0,1 0 1 0 0,-1 1-1 0 0,0-1 0 0 0,0 1 1 0 0,1 0-1 0 0,-1 0 1 0 0,0-1-1 0 0,3 3 1 0 0,5 4-552 0 0,-1 0 0 0 0,1 0-1 0 0,-1 1 1 0 0,-1 0 0 0 0,9 10 0 0 0,12 11-4008 0 0,-18-20 4241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6:42.013"/>
    </inkml:context>
    <inkml:brush xml:id="br0">
      <inkml:brushProperty name="width" value="0.05" units="cm"/>
      <inkml:brushProperty name="height" value="0.05" units="cm"/>
      <inkml:brushProperty name="color" value="#E71224"/>
    </inkml:brush>
  </inkml:definitions>
  <inkml:trace contextRef="#ctx0" brushRef="#br0">12 35 8 0 0,'-5'-19'621'0'0,"0"6"-830"0"0,4 11-203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10.091"/>
    </inkml:context>
    <inkml:brush xml:id="br0">
      <inkml:brushProperty name="width" value="0.05" units="cm"/>
      <inkml:brushProperty name="height" value="0.05" units="cm"/>
      <inkml:brushProperty name="color" value="#E71224"/>
    </inkml:brush>
  </inkml:definitions>
  <inkml:trace contextRef="#ctx0" brushRef="#br0">1 1 2689 0 0,'75'5'3728'0'0,"40"13"-2386"0"0,-13 0-1026 0 0,63 8-268 0 0,-78-11-67 0 0,171 9 1 0 0,333-6 34 0 0,-51 15 13 0 0,-99 1-237 0 0,-252-15-4968 0 0,-157-16 2437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10.516"/>
    </inkml:context>
    <inkml:brush xml:id="br0">
      <inkml:brushProperty name="width" value="0.05" units="cm"/>
      <inkml:brushProperty name="height" value="0.05" units="cm"/>
      <inkml:brushProperty name="color" value="#E71224"/>
    </inkml:brush>
  </inkml:definitions>
  <inkml:trace contextRef="#ctx0" brushRef="#br0">1 22 3169 0 0,'225'13'4232'0'0,"301"-20"-4249"0"0,-244-10-775 0 0,-93 10-2980 0 0,-123 5 1229 0 0,-28 0 2274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12.002"/>
    </inkml:context>
    <inkml:brush xml:id="br0">
      <inkml:brushProperty name="width" value="0.05" units="cm"/>
      <inkml:brushProperty name="height" value="0.05" units="cm"/>
      <inkml:brushProperty name="color" value="#E71224"/>
    </inkml:brush>
  </inkml:definitions>
  <inkml:trace contextRef="#ctx0" brushRef="#br0">7484 2204 2849 0 0,'93'-44'4364'0'0,"-69"30"-3868"0"0,38-29-1 0 0,-48 31-491 0 0,0 0 0 0 0,0-1-1 0 0,-1 0 1 0 0,-1-1 0 0 0,0 0 0 0 0,-1-1-1 0 0,-1-1 1 0 0,0 1 0 0 0,8-20 0 0 0,-14 25-3 0 0,-1 0 1 0 0,0-1 0 0 0,0 1-1 0 0,-1-1 1 0 0,-1 1 0 0 0,1-1-1 0 0,-2 0 1 0 0,0 1 0 0 0,0-1-1 0 0,-1 0 1 0 0,-3-20 0 0 0,-5-6 116 0 0,-2 0 0 0 0,-15-37 0 0 0,-4-15 239 0 0,21 64-291 0 0,0-1 0 0 0,-2 1 1 0 0,-1 0-1 0 0,0 1 0 0 0,-2 1 0 0 0,-1 0 1 0 0,-1 1-1 0 0,-1 0 0 0 0,0 2 1 0 0,-27-25-1 0 0,-173-151 26 0 0,141 139-101 0 0,-3 3 1 0 0,-163-83-1 0 0,123 83-42 0 0,-198-62 0 0 0,-24-17-132 0 0,217 81 167 0 0,47 23 72 0 0,-147-34 0 0 0,-86 4-104 0 0,300 58 46 0 0,-405-71-49 0 0,-281-47-30 0 0,-73 53 211 0 0,362 41-80 0 0,-331-20 6 0 0,633 44-32 0 0,0 4 1 0 0,-144 24-1 0 0,-46 3-105 0 0,108-13 42 0 0,93-2-24 0 0,1 5 0 0 0,-116 39-1 0 0,74-19 21 0 0,71-22 58 0 0,0 3 1 0 0,1 3 0 0 0,-83 43-1 0 0,30 10 0 0 0,40-25-35 0 0,34-24-17 0 0,2 1 1 0 0,1 2-1 0 0,1 2 1 0 0,2 1-1 0 0,2 2 1 0 0,-46 61-1 0 0,68-78 29 0 0,2 0 0 0 0,0 1 0 0 0,1 0 0 0 0,1 0 0 0 0,1 1 0 0 0,1 0 0 0 0,1 0 0 0 0,0 0 0 0 0,2 1 0 0 0,-2 35 0 0 0,5-15-23 0 0,1 1 0 0 0,2-1 1 0 0,1 1-1 0 0,16 61 1 0 0,-15-87 28 0 0,1 1 0 0 0,0-1 0 0 0,2 0 0 0 0,0-1 0 0 0,0 0 0 0 0,20 26 0 0 0,77 84 3 0 0,-38-49-51 0 0,-41-46 35 0 0,1-2 0 0 0,1 0-1 0 0,1-2 1 0 0,1-2 0 0 0,2 0 0 0 0,0-2 0 0 0,1-2 0 0 0,2-1 0 0 0,0-1-1 0 0,45 16 1 0 0,156 70 29 0 0,-188-81-26 0 0,1-3 0 0 0,0-2 0 0 0,1-3 0 0 0,1-1 1 0 0,61 9-1 0 0,466 86 49 0 0,-469-80-122 0 0,1-4 0 0 0,220 22 0 0 0,-105-41 139 0 0,-104-6 21 0 0,1 6 0 0 0,158 29 0 0 0,-189-18-75 0 0,0-3-1 0 0,0-4 1 0 0,1-5-1 0 0,132-7 1 0 0,198-19-30 0 0,-1 33 50 0 0,125 16-5 0 0,-46-49-106 0 0,151-11 54 0 0,-360 19 141 0 0,-234 5-96 0 0,-1-3 0 0 0,0-2 0 0 0,59-20 0 0 0,-59 10 384 0 0,-1-2 1 0 0,-1-3-1 0 0,-2-2 1 0 0,-1-2-1 0 0,-1-2 1 0 0,54-48-1 0 0,-94 72-758 0 0,0 1-1 0 0,0 0 0 0 0,1 1 1 0 0,-1 0-1 0 0,2 1 0 0 0,-1 0 1 0 0,1 0-1 0 0,0 2 1 0 0,13-5-1 0 0,2 4-4675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3.282"/>
    </inkml:context>
    <inkml:brush xml:id="br0">
      <inkml:brushProperty name="width" value="0.05" units="cm"/>
      <inkml:brushProperty name="height" value="0.05" units="cm"/>
      <inkml:brushProperty name="color" value="#E71224"/>
    </inkml:brush>
  </inkml:definitions>
  <inkml:trace contextRef="#ctx0" brushRef="#br0">34 125 7218 0 0,'0'-2'78'0'0,"1"1"0"0"0,0 0 0 0 0,0 0 0 0 0,-1 0 0 0 0,1 0 0 0 0,0 0 0 0 0,0 0 0 0 0,0 0 0 0 0,0 0 0 0 0,1 0 0 0 0,-1 0 0 0 0,0 1 0 0 0,0-1 0 0 0,0 0 0 0 0,1 1 0 0 0,-1-1 0 0 0,0 1 0 0 0,0 0 0 0 0,1-1 0 0 0,-1 1 0 0 0,1 0 0 0 0,-1 0 0 0 0,0-1 0 0 0,1 1 0 0 0,-1 0 0 0 0,0 0 0 0 0,1 1 0 0 0,1-1 0 0 0,51 10-154 0 0,-33-5 367 0 0,14 2-263 0 0,-1 2-1 0 0,0 1 0 0 0,-1 2 0 0 0,0 1 1 0 0,41 23-1 0 0,-29-10-79 0 0,-3 1 0 0 0,0 2 0 0 0,41 38 0 0 0,-70-56 21 0 0,-5-5-6 0 0,-1 1 1 0 0,0-1-1 0 0,0 1 0 0 0,6 8 1 0 0,-47-50 100 0 0,16 11 27 0 0,1-1 0 0 0,-18-34 0 0 0,-20-32 284 0 0,48 81-347 0 0,-1 1-1 0 0,1 0 0 0 0,-2 1 1 0 0,1-1-1 0 0,-1 2 1 0 0,-19-14-1 0 0,-20-10-8 0 0,32 19-3 0 0,-1 1 0 0 0,-1 0 0 0 0,1 1 1 0 0,-2 1-1 0 0,-29-10 0 0 0,47 19-23 0 0,-1-1 1 0 0,0 1 0 0 0,0 0-1 0 0,0 0 1 0 0,0 0-1 0 0,0 0 1 0 0,0 0-1 0 0,0 1 1 0 0,1-1 0 0 0,-1 0-1 0 0,0 1 1 0 0,0 0-1 0 0,0-1 1 0 0,1 1-1 0 0,-1 0 1 0 0,0 0 0 0 0,1 0-1 0 0,-1 0 1 0 0,0 0-1 0 0,1 0 1 0 0,0 0-1 0 0,-1 1 1 0 0,1-1 0 0 0,0 0-1 0 0,-1 1 1 0 0,1-1-1 0 0,0 1 1 0 0,0 0-1 0 0,0-1 1 0 0,0 1 0 0 0,1 0-1 0 0,-1-1 1 0 0,0 1-1 0 0,0 3 1 0 0,-4 10-62 0 0,1-1 1 0 0,0 1-1 0 0,-2 23 1 0 0,2-14 67 0 0,2-6-11 0 0,-2-1-1 0 0,-1 1 1 0 0,0-1 0 0 0,-1 0-1 0 0,-1 0 1 0 0,0-1 0 0 0,-1 0-1 0 0,-1 0 1 0 0,-18 24 0 0 0,20-32-244 0 0,-34 37 379 0 0,37-41-684 0 0,1-1 0 0 0,-1-1 0 0 0,0 1 0 0 0,0-1 0 0 0,0 1 1 0 0,-6 1-1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3.865"/>
    </inkml:context>
    <inkml:brush xml:id="br0">
      <inkml:brushProperty name="width" value="0.05" units="cm"/>
      <inkml:brushProperty name="height" value="0.05" units="cm"/>
      <inkml:brushProperty name="color" value="#E71224"/>
    </inkml:brush>
  </inkml:definitions>
  <inkml:trace contextRef="#ctx0" brushRef="#br0">78 70 8 0 0,'-8'-5'1218'0'0,"0"0"1"0"0,0 0-1 0 0,1-1 1 0 0,0 0-1 0 0,0-1 0 0 0,-8-10 1 0 0,-3-1-579 0 0,18 18-615 0 0,13 32 14 0 0,-4-15 18 0 0,40 87 200 0 0,-32-73-290 0 0,22 58 0 0 0,-23-41 21 0 0,2 0 1 0 0,2-2 0 0 0,2-1-1 0 0,1 0 1 0 0,35 47 0 0 0,-14-31 239 0 0,54 98 0 0 0,113 314 352 0 0,-177-374-71 0 0,24 59-247 0 0,-49-136-221 0 0,2 0 1 0 0,1 0 0 0 0,0-2-1 0 0,27 34 1 0 0,-25-37-319 0 0,1 0-1 0 0,0-1 1 0 0,1-1 0 0 0,0-1 0 0 0,1 0 0 0 0,25 14-1 0 0,-30-22-2885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7.096"/>
    </inkml:context>
    <inkml:brush xml:id="br0">
      <inkml:brushProperty name="width" value="0.05" units="cm"/>
      <inkml:brushProperty name="height" value="0.05" units="cm"/>
      <inkml:brushProperty name="color" value="#E71224"/>
    </inkml:brush>
  </inkml:definitions>
  <inkml:trace contextRef="#ctx0" brushRef="#br0">567 53 7650 0 0,'33'-39'1332'0'0,"-19"26"-1319"0"0,-14 13-9 0 0,0 0 0 0 0,0 0 1 0 0,0 0-1 0 0,0 0 0 0 0,0 0 0 0 0,0 1 0 0 0,0-1 0 0 0,0 0 0 0 0,-1 0 0 0 0,1 0 1 0 0,0 0-1 0 0,0 0 0 0 0,0 0 0 0 0,0 1 0 0 0,0-1 0 0 0,0 0 0 0 0,0 0 0 0 0,0 0 1 0 0,0 0-1 0 0,0 0 0 0 0,0 1 0 0 0,0-1 0 0 0,0 0 0 0 0,0 0 0 0 0,0 0 0 0 0,1 0 1 0 0,-1 0-1 0 0,0 0 0 0 0,0 1 0 0 0,0-1 0 0 0,0 0 0 0 0,0 0 0 0 0,0 0 0 0 0,0 0 1 0 0,0 0-1 0 0,0 0 0 0 0,0 0 0 0 0,0 0 0 0 0,1 1 0 0 0,-1-1 0 0 0,0 0 0 0 0,0 0 0 0 0,0 0 1 0 0,0 0-1 0 0,0 0 0 0 0,0 0 0 0 0,1 0 0 0 0,-1 0 0 0 0,0 0 0 0 0,0 0 0 0 0,0 0 1 0 0,0 0-1 0 0,0 0 0 0 0,1 0 0 0 0,-1 0 0 0 0,0 0 0 0 0,0 0 0 0 0,0 0 0 0 0,0 0 1 0 0,0 0-1 0 0,0 0 0 0 0,1 0 0 0 0,-1 0 0 0 0,0 0 0 0 0,0 0 0 0 0,-3 11-10 0 0,-1 1 0 0 0,-1-1 0 0 0,0 0-1 0 0,0 0 1 0 0,-1-1 0 0 0,0 0 0 0 0,-1 0-1 0 0,0 0 1 0 0,-1-1 0 0 0,0 0 0 0 0,-12 11 0 0 0,1-3-9 0 0,0-1 0 0 0,-2-1 1 0 0,0-1-1 0 0,-31 16 0 0 0,9-8-21 0 0,-23 12 27 0 0,-75 51 1 0 0,103-58 102 0 0,-66 62 0 0 0,103-88-65 0 0,0 0 0 0 0,0-1 0 0 0,1 1 0 0 0,-1 0-1 0 0,0 0 1 0 0,1-1 0 0 0,-1 1 0 0 0,1 0 0 0 0,-1 0 0 0 0,1 0 0 0 0,-1 0 0 0 0,1 0 0 0 0,0 0-1 0 0,-1 0 1 0 0,1 0 0 0 0,0 0 0 0 0,0 0 0 0 0,0 0 0 0 0,0 0 0 0 0,0 0 0 0 0,0 0 0 0 0,0 0-1 0 0,0 0 1 0 0,0 0 0 0 0,1 1 0 0 0,-1 0 22 0 0,1 0-1 0 0,1 0 0 0 0,-1 0 1 0 0,0-1-1 0 0,0 1 1 0 0,1 0-1 0 0,-1-1 0 0 0,1 1 1 0 0,-1-1-1 0 0,1 0 1 0 0,3 3-1 0 0,6 3 97 0 0,1-1 0 0 0,0-1 0 0 0,16 6 1 0 0,-20-7-157 0 0,53 20 30 0 0,-1 3 0 0 0,-2 3-1 0 0,-1 2 1 0 0,-2 3 0 0 0,67 54-1 0 0,-102-71-125 0 0,1-1 0 0 0,0-2-1 0 0,2 0 1 0 0,0-1 0 0 0,0-1-1 0 0,1-1 1 0 0,1-2 0 0 0,27 9-1 0 0,-51-18 60 0 0,1-1-1 0 0,-1 0 0 0 0,1 0 1 0 0,-1 1-1 0 0,1-1 1 0 0,-1 0-1 0 0,1 0 0 0 0,-1-1 1 0 0,0 1-1 0 0,1 0 1 0 0,-1 0-1 0 0,1-1 0 0 0,-1 1 1 0 0,1-1-1 0 0,-1 1 0 0 0,0-1 1 0 0,3-1-1 0 0,-3 2-14 0 0,-1-1 0 0 0,1 0-1 0 0,0 1 1 0 0,-1-1 0 0 0,1 0-1 0 0,-1 1 1 0 0,1-1 0 0 0,-1 0 0 0 0,0 0-1 0 0,1 1 1 0 0,-1-1 0 0 0,0 0-1 0 0,1 0 1 0 0,-1 0 0 0 0,0 1-1 0 0,0-1 1 0 0,0 0 0 0 0,0 0 0 0 0,0 0-1 0 0,0 0 1 0 0,0 0 0 0 0,0 1-1 0 0,0-1 1 0 0,0 0 0 0 0,0 0-1 0 0,0 0 1 0 0,-1 0 0 0 0,1 1 0 0 0,0-1-1 0 0,-1 0 1 0 0,0-1 0 0 0,-3-6-4776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7.766"/>
    </inkml:context>
    <inkml:brush xml:id="br0">
      <inkml:brushProperty name="width" value="0.05" units="cm"/>
      <inkml:brushProperty name="height" value="0.05" units="cm"/>
      <inkml:brushProperty name="color" value="#E71224"/>
    </inkml:brush>
  </inkml:definitions>
  <inkml:trace contextRef="#ctx0" brushRef="#br0">284 213 6801 0 0,'3'-20'1384'0'0,"-1"14"-1318"0"0,-1 0 1 0 0,0 0-1 0 0,0 0 0 0 0,-1 0 1 0 0,0 0-1 0 0,0 0 1 0 0,0 1-1 0 0,-1-1 0 0 0,0 0 1 0 0,0 0-1 0 0,0 0 0 0 0,-1 0 1 0 0,-4-10-1 0 0,1 5-137 0 0,1 2 147 0 0,0-1 0 0 0,-1 1 0 0 0,0 0 0 0 0,0 0 0 0 0,-14-16 0 0 0,17 23-63 0 0,0 1 1 0 0,0-1-1 0 0,0 0 1 0 0,0 1-1 0 0,0 0 0 0 0,0-1 1 0 0,0 1-1 0 0,0 0 1 0 0,-1 0-1 0 0,1 0 0 0 0,0 1 1 0 0,-1-1-1 0 0,1 1 0 0 0,-1-1 1 0 0,1 1-1 0 0,-1 0 1 0 0,1-1-1 0 0,-1 1 0 0 0,1 1 1 0 0,-1-1-1 0 0,1 0 1 0 0,-1 1-1 0 0,1-1 0 0 0,0 1 1 0 0,-1 0-1 0 0,1-1 1 0 0,0 1-1 0 0,-1 0 0 0 0,1 1 1 0 0,-3 1-1 0 0,-4 2-29 0 0,0 1 0 0 0,1 1 0 0 0,0-1 0 0 0,0 1 0 0 0,1 1 0 0 0,-1-1 0 0 0,2 1 0 0 0,-1 1-1 0 0,1-1 1 0 0,0 1 0 0 0,-7 15 0 0 0,-3 12 12 0 0,-21 64-1 0 0,33-89 8 0 0,3-9 6 0 0,0 1 0 0 0,0 0-1 0 0,0 0 1 0 0,0-1-1 0 0,1 1 1 0 0,0 0-1 0 0,-1 0 1 0 0,1 0 0 0 0,0 0-1 0 0,0 0 1 0 0,0 0-1 0 0,1-1 1 0 0,-1 1-1 0 0,1 0 1 0 0,-1 0 0 0 0,1 0-1 0 0,0 0 1 0 0,0-1-1 0 0,0 1 1 0 0,3 3-1 0 0,-2-3 25 0 0,0-1-1 0 0,1 1 1 0 0,-1-1-1 0 0,1 0 1 0 0,0 0-1 0 0,0 0 0 0 0,0 0 1 0 0,0-1-1 0 0,0 1 1 0 0,0-1-1 0 0,0 1 1 0 0,1-1-1 0 0,-1 0 0 0 0,6 0 1 0 0,7 2 52 0 0,0-2 0 0 0,0 0 0 0 0,0-1 1 0 0,0-1-1 0 0,31-5 0 0 0,-32 3-32 0 0,-1 0 0 0 0,0-1 0 0 0,0 0 0 0 0,0-2 0 0 0,-1 1 0 0 0,1-2 0 0 0,-2 1 0 0 0,1-2 0 0 0,14-10 1 0 0,-22 13-11 0 0,1 1 1 0 0,-1-1 0 0 0,0 0-1 0 0,0 0 1 0 0,-1 0 0 0 0,0 0 0 0 0,0-1-1 0 0,0 0 1 0 0,0 0 0 0 0,-1 0-1 0 0,0 0 1 0 0,0-1 0 0 0,-1 1 0 0 0,0-1-1 0 0,0 0 1 0 0,-1 1 0 0 0,1-1-1 0 0,-1 0 1 0 0,-1 0 0 0 0,1 0 0 0 0,-2-10-1 0 0,1 15-33 0 0,-1-1 0 0 0,0 1 0 0 0,1-1 0 0 0,-1 1 0 0 0,0-1 0 0 0,-1 1 0 0 0,1 0 0 0 0,0-1 0 0 0,-1 1 0 0 0,1 0 0 0 0,-1 0 0 0 0,-2-3 0 0 0,3 5-15 0 0,1 0-1 0 0,0-1 1 0 0,0 1-1 0 0,-1 0 1 0 0,1 0-1 0 0,0-1 1 0 0,-1 1-1 0 0,1 0 0 0 0,0 0 1 0 0,-1 0-1 0 0,1-1 1 0 0,0 1-1 0 0,-1 0 1 0 0,1 0-1 0 0,-1 0 1 0 0,1 0-1 0 0,0 0 0 0 0,-1 0 1 0 0,1 0-1 0 0,-1 0 1 0 0,1 0-1 0 0,0 0 1 0 0,-1 0-1 0 0,1 0 1 0 0,-1 0-1 0 0,1 0 0 0 0,0 0 1 0 0,-1 0-1 0 0,0 1-6 0 0,0 0-1 0 0,1 0 0 0 0,-1 0 0 0 0,1 0 1 0 0,-1 0-1 0 0,1 0 0 0 0,0 0 0 0 0,-1 0 1 0 0,1 0-1 0 0,0 0 0 0 0,0 0 1 0 0,-1 0-1 0 0,1 0 0 0 0,0 0 0 0 0,0 0 1 0 0,0 0-1 0 0,1 1 0 0 0,1 25-32 0 0,1-1-1 0 0,2 0 1 0 0,1 0-1 0 0,1-1 1 0 0,1 0 0 0 0,14 31-1 0 0,10 35 2 0 0,-27-75 23 0 0,31 115 2 0 0,-32-113-102 0 0,-1 1-1 0 0,-1 0 1 0 0,-1 0-1 0 0,0 0 1 0 0,-2 20-1 0 0,-1-32 103 0 0,1 1-1 0 0,-1 0 1 0 0,0-1-1 0 0,0 1 1 0 0,-1-1-1 0 0,0 0 1 0 0,-1 0-1 0 0,0 0 1 0 0,0 0-1 0 0,0 0 0 0 0,0-1 1 0 0,-1 0-1 0 0,0 0 1 0 0,-1 0-1 0 0,1-1 1 0 0,-1 0-1 0 0,0 0 1 0 0,-1 0-1 0 0,1 0 1 0 0,-1-1-1 0 0,0 0 1 0 0,0-1-1 0 0,-13 5 1 0 0,10-4-60 0 0,0-1 0 0 0,0 0 1 0 0,0-1-1 0 0,0 0 0 0 0,0-1 1 0 0,-1 0-1 0 0,1 0 0 0 0,-1-1 1 0 0,1-1-1 0 0,0 1 0 0 0,0-2 1 0 0,-1 0-1 0 0,1 0 1 0 0,0 0-1 0 0,0-1 0 0 0,1-1 1 0 0,-16-7-1 0 0,3-3-1051 0 0,-5-3-3321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8.605"/>
    </inkml:context>
    <inkml:brush xml:id="br0">
      <inkml:brushProperty name="width" value="0.05" units="cm"/>
      <inkml:brushProperty name="height" value="0.05" units="cm"/>
      <inkml:brushProperty name="color" value="#E71224"/>
    </inkml:brush>
  </inkml:definitions>
  <inkml:trace contextRef="#ctx0" brushRef="#br0">416 23 5025 0 0,'0'-1'197'0'0,"0"0"0"0"0,1 0 0 0 0,-1 0 0 0 0,0 0 0 0 0,0 0 0 0 0,0 0 0 0 0,0 0 0 0 0,0 0 0 0 0,-1 0 0 0 0,1 0 0 0 0,0 0 0 0 0,0 0 0 0 0,-1 0 0 0 0,1 0 0 0 0,0 0 0 0 0,-1 0 0 0 0,1 0 0 0 0,-1 0 0 0 0,0 0 0 0 0,1 1 0 0 0,-2-2 0 0 0,1 2-168 0 0,0 0 0 0 0,0 1 0 0 0,0-1-1 0 0,0 0 1 0 0,0 1 0 0 0,0-1 0 0 0,0 1-1 0 0,0-1 1 0 0,0 1 0 0 0,1-1 0 0 0,-1 1 0 0 0,0 0-1 0 0,0 0 1 0 0,0-1 0 0 0,1 1 0 0 0,-1 0 0 0 0,0 0-1 0 0,0 1 1 0 0,-26 26 67 0 0,-1-2 0 0 0,0-1 0 0 0,-2-2 0 0 0,-1 0-1 0 0,-1-2 1 0 0,-1-2 0 0 0,-52 23 0 0 0,77-38-57 0 0,0 1 1 0 0,0-1-1 0 0,0 1 1 0 0,0 0-1 0 0,1 1 0 0 0,0 0 1 0 0,0 0-1 0 0,0 1 1 0 0,-6 9-1 0 0,10-13-25 0 0,1 0 1 0 0,1 0-1 0 0,-1 0 1 0 0,0 1-1 0 0,1-1 0 0 0,-1 0 1 0 0,1 1-1 0 0,0 0 0 0 0,0-1 1 0 0,1 1-1 0 0,-1 0 1 0 0,1-1-1 0 0,0 1 0 0 0,0 0 1 0 0,0-1-1 0 0,0 1 1 0 0,1 0-1 0 0,-1-1 0 0 0,1 1 1 0 0,0 0-1 0 0,0-1 1 0 0,0 1-1 0 0,1-1 0 0 0,-1 1 1 0 0,4 5-1 0 0,4 4-15 0 0,1 1-1 0 0,0-1 1 0 0,0-1 0 0 0,1 0-1 0 0,1-1 1 0 0,24 19 0 0 0,84 51-670 0 0,-101-70 546 0 0,0 0 0 0 0,0-1 0 0 0,1-1 0 0 0,0-1 0 0 0,0-1-1 0 0,31 7 1 0 0,-40-12-213 0 0,-1-1-1 0 0,0 0 1 0 0,0-1-1 0 0,1 0 0 0 0,-1 0 1 0 0,0-1-1 0 0,1 0 1 0 0,-1-1-1 0 0,0 0 0 0 0,0-1 1 0 0,-1 0-1 0 0,1-1 0 0 0,0 0 1 0 0,-1 0-1 0 0,15-10 1 0 0,-8 2-4122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9.051"/>
    </inkml:context>
    <inkml:brush xml:id="br0">
      <inkml:brushProperty name="width" value="0.05" units="cm"/>
      <inkml:brushProperty name="height" value="0.05" units="cm"/>
      <inkml:brushProperty name="color" value="#E71224"/>
    </inkml:brush>
  </inkml:definitions>
  <inkml:trace contextRef="#ctx0" brushRef="#br0">97 88 9890 0 0,'4'-13'989'0'0,"6"-28"480"0"0,-10 40-1428 0 0,1-1-1 0 0,-1 0 1 0 0,0 1-1 0 0,0-1 1 0 0,0 0-1 0 0,0 0 1 0 0,0 1-1 0 0,0-1 1 0 0,0 0-1 0 0,-1 1 1 0 0,1-1-1 0 0,0 0 1 0 0,-1 1-1 0 0,0-1 1 0 0,1 0-1 0 0,-1 1 1 0 0,0-1-1 0 0,-1-1 0 0 0,1 3-50 0 0,1 0-1 0 0,-1 0 1 0 0,0 0-1 0 0,1 0 1 0 0,-1 0-1 0 0,0 0 0 0 0,1 0 1 0 0,-1 0-1 0 0,0 0 1 0 0,1 1-1 0 0,-1-1 0 0 0,0 0 1 0 0,1 0-1 0 0,-1 1 1 0 0,1-1-1 0 0,-1 0 0 0 0,0 1 1 0 0,1-1-1 0 0,-1 1 1 0 0,1-1-1 0 0,-1 1 0 0 0,1-1 1 0 0,-1 1-1 0 0,1-1 1 0 0,0 1-1 0 0,-1-1 0 0 0,1 1 1 0 0,0-1-1 0 0,-1 1 1 0 0,1 0-1 0 0,0-1 0 0 0,-1 1 1 0 0,1 1-1 0 0,-13 22-222 0 0,-1 16-64 0 0,1 1 0 0 0,3 1 0 0 0,1-1-1 0 0,-5 59 1 0 0,7-48 244 0 0,4-33 105 0 0,1 0 1 0 0,1 0-1 0 0,0 0 1 0 0,1 0-1 0 0,4 22 1 0 0,-3-35-104 0 0,0 0 0 0 0,0 0 0 0 0,1 0 0 0 0,0-1 0 0 0,0 1 1 0 0,1 0-1 0 0,-1-1 0 0 0,1 0 0 0 0,1 1 0 0 0,-1-1 0 0 0,1 0 0 0 0,0-1 0 0 0,0 1 1 0 0,0-1-1 0 0,0 0 0 0 0,1 0 0 0 0,0 0 0 0 0,0 0 0 0 0,10 5 0 0 0,-7-5-233 0 0,-1 0-1 0 0,1 0 0 0 0,0-1 1 0 0,0 0-1 0 0,0-1 1 0 0,0 0-1 0 0,1 0 0 0 0,-1-1 1 0 0,10 1-1 0 0,-3-3-4638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9.439"/>
    </inkml:context>
    <inkml:brush xml:id="br0">
      <inkml:brushProperty name="width" value="0.05" units="cm"/>
      <inkml:brushProperty name="height" value="0.05" units="cm"/>
      <inkml:brushProperty name="color" value="#E71224"/>
    </inkml:brush>
  </inkml:definitions>
  <inkml:trace contextRef="#ctx0" brushRef="#br0">18 177 7378 0 0,'-7'-9'771'0'0,"6"7"-608"0"0,0 1 1 0 0,0 0-1 0 0,0-1 1 0 0,0 1-1 0 0,0-1 0 0 0,0 0 1 0 0,0 1-1 0 0,1-1 1 0 0,-1 0-1 0 0,0 1 1 0 0,0-4-1 0 0,2 5-126 0 0,0-1 1 0 0,0 0-1 0 0,-1 1 0 0 0,1-1 1 0 0,0 1-1 0 0,0-1 0 0 0,0 1 1 0 0,0 0-1 0 0,0-1 1 0 0,0 1-1 0 0,0 0 0 0 0,0 0 1 0 0,0-1-1 0 0,0 1 0 0 0,-1 0 1 0 0,1 0-1 0 0,0 0 0 0 0,0 0 1 0 0,0 0-1 0 0,0 1 0 0 0,0-1 1 0 0,0 0-1 0 0,0 0 0 0 0,0 1 1 0 0,0-1-1 0 0,1 1 0 0 0,73 10 167 0 0,102 10-537 0 0,-153-20 10 0 0,-1-1 1 0 0,0-1-1 0 0,0-1 1 0 0,0-1-1 0 0,37-9 1 0 0,-28-1-4227 0 0,-16 5 52 0 0</inkml:trace>
  <inkml:trace contextRef="#ctx0" brushRef="#br0" timeOffset="1">772 29 10602 0 0,'5'-5'1005'0'0,"-4"2"-885"0"0,1 1-1 0 0,0 0 1 0 0,-1 0-1 0 0,1 1 1 0 0,0-1 0 0 0,0 0-1 0 0,0 1 1 0 0,0-1-1 0 0,0 1 1 0 0,0-1-1 0 0,1 1 1 0 0,3-2-1 0 0,-5 5-186 0 0,0 0 0 0 0,0 0 0 0 0,0 0 0 0 0,-1 0 0 0 0,1 0 0 0 0,0 0 0 0 0,-1 0 0 0 0,1 0 0 0 0,-1 0 0 0 0,0 0 0 0 0,0 2 0 0 0,2 7-210 0 0,8 16-192 0 0,1-1-1 0 0,1 0 1 0 0,18 28 0 0 0,-15-29 278 0 0,-2 1 0 0 0,0 0 1 0 0,14 45-1 0 0,-25-63 177 0 0,0 0 0 0 0,0 0 0 0 0,-1 0 0 0 0,0 1 0 0 0,-1-1 0 0 0,0 0 0 0 0,0 1 0 0 0,0-1 0 0 0,-1 0 0 0 0,-1 1 0 0 0,1-1 0 0 0,-1 0 0 0 0,-1 0 0 0 0,0 0 0 0 0,0-1 0 0 0,-8 15 0 0 0,7-14 2 0 0,-2-1 0 0 0,1 0 0 0 0,-1 0 0 0 0,0 0 0 0 0,-1-1 0 0 0,1 0 1 0 0,-1-1-1 0 0,0 1 0 0 0,-1-1 0 0 0,1 0 0 0 0,-10 4 0 0 0,-10 3-825 0 0,-56 18 1 0 0,73-27 455 0 0,-9 4-4384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6:43.173"/>
    </inkml:context>
    <inkml:brush xml:id="br0">
      <inkml:brushProperty name="width" value="0.05" units="cm"/>
      <inkml:brushProperty name="height" value="0.05" units="cm"/>
      <inkml:brushProperty name="color" value="#E71224"/>
    </inkml:brush>
  </inkml:definitions>
  <inkml:trace contextRef="#ctx0" brushRef="#br0">1 969 5977 0 0,'2'-1'145'0'0,"0"1"-1"0"0,0 0 1 0 0,0 0-1 0 0,0 0 1 0 0,0 0-1 0 0,0 1 1 0 0,0-1-1 0 0,0 0 1 0 0,0 1-1 0 0,0 0 1 0 0,0-1-1 0 0,0 1 0 0 0,0 0 1 0 0,-1 0-1 0 0,1 0 1 0 0,0 0-1 0 0,0 0 1 0 0,-1 0-1 0 0,1 1 1 0 0,-1-1-1 0 0,1 0 1 0 0,-1 1-1 0 0,1-1 1 0 0,-1 1-1 0 0,0 0 1 0 0,0-1-1 0 0,0 1 1 0 0,0 0-1 0 0,1 3 1 0 0,4 3 333 0 0,-1-1 0 0 0,1 1 0 0 0,0-1 1 0 0,1-1-1 0 0,-1 1 0 0 0,1-1 0 0 0,12 8 1 0 0,-18-13-470 0 0,0-1 0 0 0,0 0 0 0 0,0 1 0 0 0,-1-1 0 0 0,1 1 0 0 0,0-1 1 0 0,-1 1-1 0 0,1-1 0 0 0,0 1 0 0 0,-1 0 0 0 0,1-1 0 0 0,-1 1 0 0 0,1 0 0 0 0,-1-1 0 0 0,1 1 1 0 0,-1 0-1 0 0,1 0 0 0 0,-1 1 0 0 0,8 9-30 0 0,-7-10 45 0 0,0 0 1 0 0,0-1-1 0 0,0 1 1 0 0,0-1-1 0 0,0 1 1 0 0,0-1-1 0 0,0 0 1 0 0,1 1-1 0 0,-1-1 1 0 0,0 0-1 0 0,0 0 1 0 0,1 0-1 0 0,-1 0 1 0 0,0 0-1 0 0,0 0 1 0 0,0 0-1 0 0,1 0 1 0 0,-1 0-1 0 0,0-1 1 0 0,0 1-1 0 0,0 0 1 0 0,0-1-1 0 0,1 1 1 0 0,-1-1-1 0 0,0 1 1 0 0,0-1-1 0 0,0 0 1 0 0,0 1-1 0 0,0-1 1 0 0,0 0-1 0 0,1-1 1 0 0,35-32 1100 0 0,-28 24-718 0 0,327-275 4870 0 0,-251 216-4627 0 0,139-99-324 0 0,22-18-912 0 0,-227 170 475 0 0,158-139-2779 0 0,-70 38-6068 0 0,-73 75 1805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39.842"/>
    </inkml:context>
    <inkml:brush xml:id="br0">
      <inkml:brushProperty name="width" value="0.05" units="cm"/>
      <inkml:brushProperty name="height" value="0.05" units="cm"/>
      <inkml:brushProperty name="color" value="#E71224"/>
    </inkml:brush>
  </inkml:definitions>
  <inkml:trace contextRef="#ctx0" brushRef="#br0">141 62 10122 0 0,'7'-10'1261'0'0,"-5"7"-1130"0"0,-1 1 0 0 0,1-1 0 0 0,0 1 0 0 0,0-1 0 0 0,-1 0 0 0 0,0 1-1 0 0,1-1 1 0 0,-1 0 0 0 0,1-4 0 0 0,-6 9-220 0 0,1 0 1 0 0,-1 0-1 0 0,1 0 0 0 0,0 1 1 0 0,0-1-1 0 0,0 1 0 0 0,0 0 1 0 0,0 0-1 0 0,-2 3 0 0 0,14-31 476 0 0,4 6-47 0 0,-13 19-333 0 0,0-1 0 0 0,1 1 1 0 0,-1 0-1 0 0,0-1 1 0 0,1 1-1 0 0,-1 0 0 0 0,1-1 1 0 0,-1 1-1 0 0,0 0 1 0 0,1 0-1 0 0,-1-1 0 0 0,1 1 1 0 0,-1 0-1 0 0,1 0 0 0 0,-1 0 1 0 0,1 0-1 0 0,-1 0 1 0 0,1 0-1 0 0,-1 0 0 0 0,1 0 1 0 0,-1 0-1 0 0,1 0 1 0 0,-1 0-1 0 0,1 0 0 0 0,-1 0 1 0 0,1 0-1 0 0,-1 0 1 0 0,0 0-1 0 0,1 0 0 0 0,-1 1 1 0 0,1-1-1 0 0,0 1-28 0 0,0 0 1 0 0,0 1-1 0 0,0-1 0 0 0,0 0 1 0 0,0 1-1 0 0,0-1 0 0 0,-1 1 1 0 0,1-1-1 0 0,-1 1 0 0 0,1-1 1 0 0,-1 1-1 0 0,1-1 0 0 0,-1 1 1 0 0,0-1-1 0 0,0 1 0 0 0,0 2 1 0 0,-1 31-317 0 0,1-29 248 0 0,-1 9-108 0 0,0-1 0 0 0,-1 0 0 0 0,0 1 0 0 0,-1-1 0 0 0,-1 0 0 0 0,0 0 0 0 0,-7 15 0 0 0,7-21 88 0 0,-1 0 1 0 0,1-1 0 0 0,-1 0-1 0 0,0 0 1 0 0,-1-1-1 0 0,0 1 1 0 0,0-1-1 0 0,0 0 1 0 0,-1-1-1 0 0,1 1 1 0 0,-2-1-1 0 0,1-1 1 0 0,-12 7 0 0 0,-15 3-1213 0 0,16-9-3278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40.404"/>
    </inkml:context>
    <inkml:brush xml:id="br0">
      <inkml:brushProperty name="width" value="0.05" units="cm"/>
      <inkml:brushProperty name="height" value="0.05" units="cm"/>
      <inkml:brushProperty name="color" value="#E71224"/>
    </inkml:brush>
  </inkml:definitions>
  <inkml:trace contextRef="#ctx0" brushRef="#br0">0 172 6265 0 0,'4'-6'413'0'0,"-1"0"0"0"0,1 0-1 0 0,0 0 1 0 0,0 0-1 0 0,1 0 1 0 0,0 1 0 0 0,0 0-1 0 0,0 0 1 0 0,1 0-1 0 0,-1 1 1 0 0,1 0 0 0 0,11-6-1 0 0,139-80 416 0 0,-155 89-855 0 0,0 0 0 0 0,0 1 0 0 0,0-1 0 0 0,0 0 0 0 0,0 1-1 0 0,0-1 1 0 0,0 1 0 0 0,0-1 0 0 0,0 1 0 0 0,0 0 0 0 0,1-1-1 0 0,-1 1 1 0 0,0 0 0 0 0,0 0 0 0 0,0 0 0 0 0,1 0 0 0 0,-1 0 0 0 0,0 0-1 0 0,0 0 1 0 0,1 0 0 0 0,-1 0 0 0 0,0 0 0 0 0,0 1 0 0 0,0-1-1 0 0,0 1 1 0 0,0-1 0 0 0,1 1 0 0 0,-1-1 0 0 0,0 1 0 0 0,0-1-1 0 0,0 1 1 0 0,0 0 0 0 0,0 0 0 0 0,-1 0 0 0 0,1-1 0 0 0,0 1 0 0 0,0 0-1 0 0,0 0 1 0 0,-1 0 0 0 0,1 0 0 0 0,0 0 0 0 0,-1 0 0 0 0,1 1-1 0 0,-1-1 1 0 0,0 0 0 0 0,1 0 0 0 0,-1 0 0 0 0,0 0 0 0 0,1 2-1 0 0,2 10-107 0 0,-1-1 0 0 0,0 1 0 0 0,0 24 0 0 0,-1-23 17 0 0,2 40-418 0 0,-5 69 0 0 0,1-100 597 0 0,-2 1 0 0 0,-1-1 0 0 0,-1 0 0 0 0,-1 0 0 0 0,-13 32 0 0 0,37-93 964 0 0,30-44 0 0 0,-43 75-1014 0 0,26-38 198 0 0,3 2 0 0 0,1 1 0 0 0,2 2 0 0 0,44-37 0 0 0,-71 69 3 0 0,6-3-896 0 0,-25 34-187 0 0,1-6 796 0 0,1 2-1 0 0,1-1 0 0 0,0 1 0 0 0,1 0 0 0 0,2 0 0 0 0,-1 1 0 0 0,2-1 0 0 0,1 1 0 0 0,0-1 0 0 0,2 1 0 0 0,5 38 1 0 0,-4-44-111 0 0,0-1 1 0 0,2 0 0 0 0,-1 1 0 0 0,2-1 0 0 0,0 0 0 0 0,0-1-1 0 0,1 1 1 0 0,0-1 0 0 0,2 0 0 0 0,-1-1 0 0 0,1 0 0 0 0,1 0 0 0 0,0-1-1 0 0,0 0 1 0 0,1 0 0 0 0,0-1 0 0 0,20 14 0 0 0,-7-10-4782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40.799"/>
    </inkml:context>
    <inkml:brush xml:id="br0">
      <inkml:brushProperty name="width" value="0.05" units="cm"/>
      <inkml:brushProperty name="height" value="0.05" units="cm"/>
      <inkml:brushProperty name="color" value="#E71224"/>
    </inkml:brush>
  </inkml:definitions>
  <inkml:trace contextRef="#ctx0" brushRef="#br0">249 83 9530 0 0,'14'-28'1517'0'0,"-11"23"-1385"0"0,-1 0 0 0 0,1 0 0 0 0,-1 0 0 0 0,1 0 0 0 0,-2 0 0 0 0,1-1 0 0 0,0 1 0 0 0,0-9 0 0 0,-33 44-889 0 0,11-6 574 0 0,-38 43-685 0 0,-88 134 0 0 0,142-194 887 0 0,0 1-1 0 0,1-1 1 0 0,0 0-1 0 0,0 1 1 0 0,0 0-1 0 0,1 0 1 0 0,0-1-1 0 0,1 1 1 0 0,0 0-1 0 0,0 1 1 0 0,1-1-1 0 0,0 0 1 0 0,0 0-1 0 0,1 0 1 0 0,0 0-1 0 0,0 0 1 0 0,1 0-1 0 0,0 0 1 0 0,1-1-1 0 0,-1 1 1 0 0,2-1-1 0 0,-1 1 1 0 0,1-1-1 0 0,6 10 1 0 0,10 11-2 0 0,2 0 0 0 0,0-2 1 0 0,2-1-1 0 0,37 33 1 0 0,-29-29-388 0 0,-17-15 221 0 0,2-1 0 0 0,-1 0-1 0 0,1-1 1 0 0,22 11-1 0 0,-28-17-71 0 0,0-1-1 0 0,0 0 0 0 0,1-1 1 0 0,-1 0-1 0 0,1-1 0 0 0,0 0 1 0 0,0-1-1 0 0,18 1 0 0 0,-7-4-4014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41.212"/>
    </inkml:context>
    <inkml:brush xml:id="br0">
      <inkml:brushProperty name="width" value="0.05" units="cm"/>
      <inkml:brushProperty name="height" value="0.05" units="cm"/>
      <inkml:brushProperty name="color" value="#E71224"/>
    </inkml:brush>
  </inkml:definitions>
  <inkml:trace contextRef="#ctx0" brushRef="#br0">304 81 5969 0 0,'16'-49'2729'0'0,"-11"18"-1585"0"0,2 49-137 0 0,-6-2-1019 0 0,0 0 1 0 0,-1 1-1 0 0,-4 22 1 0 0,-26 94-269 0 0,0 0 2 0 0,27-113 56 0 0,2 1-1 0 0,1-1 1 0 0,0 1 0 0 0,1-1 0 0 0,2 0-1 0 0,0 0 1 0 0,1 0 0 0 0,1 0-1 0 0,0 0 1 0 0,2-1 0 0 0,10 21 0 0 0,-14-33-3763 0 0</inkml:trace>
  <inkml:trace contextRef="#ctx0" brushRef="#br0" timeOffset="1">0 243 8930 0 0,'2'-2'139'0'0,"0"0"1"0"0,0 0-1 0 0,1 1 1 0 0,-1-1-1 0 0,0 1 1 0 0,1 0-1 0 0,-1-1 1 0 0,1 1-1 0 0,-1 0 1 0 0,1 1-1 0 0,-1-1 1 0 0,1 0-1 0 0,0 1 1 0 0,-1-1-1 0 0,1 1 1 0 0,0 0-1 0 0,4 0 1 0 0,3 1-250 0 0,0 1 1 0 0,0-1-1 0 0,15 6 0 0 0,22 4-199 0 0,106-14 193 0 0,-46-1-1499 0 0,-50 1-160 0 0,-39 1-3148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41.601"/>
    </inkml:context>
    <inkml:brush xml:id="br0">
      <inkml:brushProperty name="width" value="0.05" units="cm"/>
      <inkml:brushProperty name="height" value="0.05" units="cm"/>
      <inkml:brushProperty name="color" value="#E71224"/>
    </inkml:brush>
  </inkml:definitions>
  <inkml:trace contextRef="#ctx0" brushRef="#br0">12 29 10122 0 0,'4'-4'242'0'0,"0"1"0"0"0,0 0-1 0 0,1 0 1 0 0,-1 0 0 0 0,1 1 0 0 0,-1-1-1 0 0,1 1 1 0 0,7-2 0 0 0,-10 3-247 0 0,-1 1 0 0 0,1 0 1 0 0,-1 0-1 0 0,1 0 0 0 0,0 0 0 0 0,-1 0 0 0 0,1 0 1 0 0,0 1-1 0 0,-1-1 0 0 0,1 0 0 0 0,-1 1 1 0 0,1-1-1 0 0,-1 1 0 0 0,1 0 0 0 0,-1-1 0 0 0,1 1 1 0 0,-1 0-1 0 0,0 0 0 0 0,1 0 0 0 0,-1 0 1 0 0,0 0-1 0 0,0 0 0 0 0,1 0 0 0 0,-1 1 0 0 0,0-1 1 0 0,0 0-1 0 0,-1 1 0 0 0,1-1 0 0 0,1 3 1 0 0,23 37-367 0 0,14 24-222 0 0,39 84 1 0 0,-68-125 526 0 0,-1 0 0 0 0,-1 1 0 0 0,-1 0 0 0 0,-1 0 0 0 0,-2 1 0 0 0,0-1 0 0 0,0 39 0 0 0,-4-42-6 0 0,-2 0 0 0 0,0-1 0 0 0,-1 1 0 0 0,-1-1 0 0 0,-1 1 0 0 0,-2-1-1 0 0,1-1 1 0 0,-2 1 0 0 0,-1-1 0 0 0,-1-1 0 0 0,0 0 0 0 0,-1 0-1 0 0,-1-1 1 0 0,-1 0 0 0 0,-1-1 0 0 0,0-1 0 0 0,-27 24 0 0 0,20-22-629 0 0,-34 24 1 0 0,7-11-4175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42.680"/>
    </inkml:context>
    <inkml:brush xml:id="br0">
      <inkml:brushProperty name="width" value="0.05" units="cm"/>
      <inkml:brushProperty name="height" value="0.05" units="cm"/>
      <inkml:brushProperty name="color" value="#E71224"/>
    </inkml:brush>
  </inkml:definitions>
  <inkml:trace contextRef="#ctx0" brushRef="#br0">0 132 3473 0 0,'7'-28'3760'0'0,"10"-21"-2620"0"0,-16 45-1097 0 0,0 1 0 0 0,1-1 0 0 0,-1 1 0 0 0,1 0 0 0 0,0-1 0 0 0,0 1 0 0 0,0 0 0 0 0,1 1-1 0 0,-1-1 1 0 0,1 0 0 0 0,0 0 0 0 0,-1 1 0 0 0,1 0 0 0 0,0 0 0 0 0,0 0 0 0 0,1 0 0 0 0,-1 0 0 0 0,0 0-1 0 0,4-1 1 0 0,-6 3-42 0 0,0 0 0 0 0,0 0-1 0 0,0 0 1 0 0,-1 1 0 0 0,1-1-1 0 0,0 0 1 0 0,0 0 0 0 0,0 1-1 0 0,0-1 1 0 0,-1 0 0 0 0,1 1-1 0 0,0-1 1 0 0,0 1 0 0 0,-1-1-1 0 0,1 1 1 0 0,0-1 0 0 0,-1 1-1 0 0,1-1 1 0 0,0 1 0 0 0,-1 0-1 0 0,1-1 1 0 0,-1 1 0 0 0,1 0-1 0 0,-1-1 1 0 0,0 1 0 0 0,1 0 0 0 0,-1 0-1 0 0,1 0 1 0 0,-1-1 0 0 0,0 1-1 0 0,0 0 1 0 0,0 0 0 0 0,1 0-1 0 0,-1 0 1 0 0,0 0 0 0 0,4 40-103 0 0,-3-30 119 0 0,3 9-7 0 0,1 1-1 0 0,0-1 0 0 0,1-1 1 0 0,2 1-1 0 0,0-1 1 0 0,0-1-1 0 0,2 0 0 0 0,1 0 1 0 0,0 0-1 0 0,25 28 1 0 0,12 8-17 0 0,94 81 1 0 0,-124-119 13 0 0,53 45 17 0 0,-37-34-16 0 0,0 2-1 0 0,-2 2 1 0 0,-2 1 0 0 0,32 42-1 0 0,-54-63 1 0 0,-5-8 19 0 0,0 1 0 0 0,0 1-1 0 0,0-1 1 0 0,-1 0 0 0 0,4 9 0 0 0,-5-13-12 0 0,-1 1 0 0 0,0 0 1 0 0,0 0-1 0 0,0 0 0 0 0,0 0 1 0 0,0-1-1 0 0,0 1 0 0 0,0 0 1 0 0,0 0-1 0 0,0 0 1 0 0,0-1-1 0 0,0 1 0 0 0,0 0 1 0 0,-1 0-1 0 0,1 0 0 0 0,0-1 1 0 0,-1 1-1 0 0,1 0 0 0 0,0 0 1 0 0,-1-1-1 0 0,1 1 0 0 0,-1 0 1 0 0,1-1-1 0 0,-1 1 0 0 0,0-1 1 0 0,1 1-1 0 0,-1-1 0 0 0,1 1 1 0 0,-1-1-1 0 0,0 1 0 0 0,0-1 1 0 0,1 1-1 0 0,-1-1 0 0 0,0 0 1 0 0,0 1-1 0 0,1-1 0 0 0,-1 0 1 0 0,0 0-1 0 0,0 0 0 0 0,-1 1 1 0 0,-36 8 333 0 0,-71 9 0 0 0,77-15-309 0 0,1 2 1 0 0,0 1-1 0 0,-58 19 1 0 0,57-12-85 0 0,1 2 0 0 0,0 1-1 0 0,-50 36 1 0 0,66-40-404 0 0,-1 0 0 0 0,2 1 0 0 0,-1 1 0 0 0,2 0-1 0 0,0 1 1 0 0,1 0 0 0 0,0 1 0 0 0,-10 19 0 0 0,9-11-4555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00.797"/>
    </inkml:context>
    <inkml:brush xml:id="br0">
      <inkml:brushProperty name="width" value="0.05" units="cm"/>
      <inkml:brushProperty name="height" value="0.05" units="cm"/>
      <inkml:brushProperty name="color" value="#E71224"/>
    </inkml:brush>
  </inkml:definitions>
  <inkml:trace contextRef="#ctx0" brushRef="#br0">1612 89 5249 0 0,'-8'-9'331'0'0,"0"0"-1"0"0,-1 1 1 0 0,0 1-1 0 0,0-1 1 0 0,0 1-1 0 0,-1 1 1 0 0,0 0-1 0 0,-12-5 1 0 0,-3-4 287 0 0,24 15-608 0 0,0-1 0 0 0,-1 1 1 0 0,1 0-1 0 0,-1-1 0 0 0,1 1 0 0 0,0 0 1 0 0,-1 0-1 0 0,1 0 0 0 0,-1 0 0 0 0,1 0 0 0 0,-1 0 1 0 0,1 0-1 0 0,0 0 0 0 0,-1 1 0 0 0,1-1 1 0 0,0 1-1 0 0,-3 0 0 0 0,-28 14 35 0 0,10-4 29 0 0,-195 44 308 0 0,-7 2 132 0 0,18 20-409 0 0,-70 24 30 0 0,228-87-37 0 0,0-2 0 0 0,-1-3 1 0 0,-95 7-1 0 0,87-16-57 0 0,42-2-597 0 0,0 2 1 0 0,-1 0 0 0 0,1 0 0 0 0,-1 2 0 0 0,1 0-1 0 0,-30 7 1 0 0,40-6-4257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01.247"/>
    </inkml:context>
    <inkml:brush xml:id="br0">
      <inkml:brushProperty name="width" value="0.05" units="cm"/>
      <inkml:brushProperty name="height" value="0.05" units="cm"/>
      <inkml:brushProperty name="color" value="#E71224"/>
    </inkml:brush>
  </inkml:definitions>
  <inkml:trace contextRef="#ctx0" brushRef="#br0">1121 6 6697 0 0,'14'-5'1502'0'0,"-24"5"-1272"0"0,-19 2-249 0 0,-40-4 397 0 0,0 2 1 0 0,0 4-1 0 0,-122 22 0 0 0,48-1-82 0 0,-320 63 486 0 0,450-86-816 0 0,1 2 0 0 0,-22 7 0 0 0,30-9-433 0 0,0 0 0 0 0,0 1-1 0 0,-1-1 1 0 0,1 1 0 0 0,1 0 0 0 0,-6 4-1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6.448"/>
    </inkml:context>
    <inkml:brush xml:id="br0">
      <inkml:brushProperty name="width" value="0.05" units="cm"/>
      <inkml:brushProperty name="height" value="0.05" units="cm"/>
      <inkml:brushProperty name="color" value="#E71224"/>
    </inkml:brush>
  </inkml:definitions>
  <inkml:trace contextRef="#ctx0" brushRef="#br0">522 105 1464 0 0,'0'-12'3397'0'0,"0"-15"-427"0"0,0 22-2937 0 0,0 0 0 0 0,0 1-1 0 0,1-1 1 0 0,0 0 0 0 0,0 1-1 0 0,0-1 1 0 0,0 1 0 0 0,1 0-1 0 0,-1-1 1 0 0,1 1-1 0 0,4-6 1 0 0,-6 10-31 0 0,0 0-1 0 0,0 0 0 0 0,0 0 1 0 0,0-1-1 0 0,1 1 1 0 0,-1 0-1 0 0,0 0 1 0 0,0 0-1 0 0,0 0 1 0 0,0 0-1 0 0,0 0 1 0 0,0 0-1 0 0,0 0 1 0 0,0 0-1 0 0,0 0 1 0 0,0 0-1 0 0,0 0 0 0 0,0-1 1 0 0,0 1-1 0 0,1 0 1 0 0,-1 0-1 0 0,0 0 1 0 0,0 0-1 0 0,0 0 1 0 0,0 0-1 0 0,0 0 1 0 0,0-1-1 0 0,0 1 1 0 0,0 0-1 0 0,0 0 1 0 0,0 0-1 0 0,0 0 0 0 0,0 0 1 0 0,0 0-1 0 0,0 0 1 0 0,0 0-1 0 0,-1-1 1 0 0,1 1-1 0 0,0 0 1 0 0,0 0-1 0 0,0 0 1 0 0,0 0-1 0 0,0 0 1 0 0,0 0-1 0 0,0 0 1 0 0,0 0-1 0 0,0 0 0 0 0,0 0 1 0 0,0-1-1 0 0,0 1 1 0 0,0 0-1 0 0,-1 0 1 0 0,1 0-1 0 0,0 0 1 0 0,0 0-1 0 0,0 0 1 0 0,0 0-1 0 0,0 0 1 0 0,0 0-1 0 0,0 0 1 0 0,0 0-1 0 0,-1 0 0 0 0,1 0 1 0 0,0 0-1 0 0,0 0 1 0 0,-12 3 15 0 0,-14 10-18 0 0,12 1 1 0 0,-243 224 11 0 0,172-182 34 0 0,67-45-4 0 0,0 0 0 0 0,1 0-1 0 0,0 2 1 0 0,0 0 0 0 0,2 1 0 0 0,-18 19 0 0 0,32-32-15 0 0,0 0 0 0 0,1 0 0 0 0,-1 0 0 0 0,0 0-1 0 0,1 0 1 0 0,-1 0 0 0 0,1 0 0 0 0,-1 0 0 0 0,1 1 0 0 0,-1-1 0 0 0,1 0 0 0 0,0 0 0 0 0,0 0 0 0 0,-1 1 0 0 0,1-1 0 0 0,0 0-1 0 0,0 0 1 0 0,0 1 0 0 0,0-1 0 0 0,1 0 0 0 0,-1 0 0 0 0,0 1 0 0 0,1 0 0 0 0,0 0-4 0 0,0 0 0 0 0,0 0-1 0 0,1 0 1 0 0,-1 0 0 0 0,0 0 0 0 0,1-1 0 0 0,0 1 0 0 0,-1 0 0 0 0,1-1-1 0 0,0 1 1 0 0,3 1 0 0 0,6 3-9 0 0,0 0 1 0 0,0-1-1 0 0,21 6 0 0 0,-26-9-3 0 0,24 8-34 0 0,-2-2-10 0 0,-1 1 0 0 0,1 2 1 0 0,-2 1-1 0 0,47 28 1 0 0,-42-19 9 0 0,8 5 2 0 0,-1 1 0 0 0,-1 2 0 0 0,34 35 0 0 0,133 142-1293 0 0,-182-185-2033 0 0,-14-16-1302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7.032"/>
    </inkml:context>
    <inkml:brush xml:id="br0">
      <inkml:brushProperty name="width" value="0.05" units="cm"/>
      <inkml:brushProperty name="height" value="0.05" units="cm"/>
      <inkml:brushProperty name="color" value="#E71224"/>
    </inkml:brush>
  </inkml:definitions>
  <inkml:trace contextRef="#ctx0" brushRef="#br0">35 230 6633 0 0,'0'-11'309'0'0,"-1"1"0"0"0,-1-1 0 0 0,0 1 0 0 0,0-1 0 0 0,-1 1 0 0 0,0-1 0 0 0,-1 1 0 0 0,-9-17 0 0 0,12 24-192 0 0,0 1-102 0 0,0 0-1 0 0,1 0 1 0 0,-1 1-1 0 0,1-1 1 0 0,0 0-1 0 0,0 0 1 0 0,-1 0-1 0 0,1 0 0 0 0,0 0 1 0 0,0 0-1 0 0,1 1 1 0 0,-1-1-1 0 0,0 0 1 0 0,1 0-1 0 0,-1 0 1 0 0,1 0-1 0 0,-1 1 1 0 0,1-1-1 0 0,0 0 1 0 0,0 1-1 0 0,0-1 0 0 0,0 0 1 0 0,0 1-1 0 0,0-1 1 0 0,0 1-1 0 0,1 0 1 0 0,-1-1-1 0 0,0 1 1 0 0,1 0-1 0 0,1-2 1 0 0,7-4-11 0 0,1 0 0 0 0,-1 1 0 0 0,21-9 0 0 0,-7 4 10 0 0,-21 8-26 0 0,1 1 0 0 0,-1 1 1 0 0,1-1-1 0 0,0 0 0 0 0,0 1 0 0 0,0 0 0 0 0,0 0 1 0 0,0 0-1 0 0,0 0 0 0 0,0 0 0 0 0,0 1 0 0 0,6 0 0 0 0,-7 1-12 0 0,0 0 0 0 0,0 0-1 0 0,1 0 1 0 0,-1 0-1 0 0,0 1 1 0 0,0-1 0 0 0,0 1-1 0 0,-1 0 1 0 0,1 0-1 0 0,0 0 1 0 0,-1 0 0 0 0,1 1-1 0 0,-1-1 1 0 0,1 1-1 0 0,1 3 1 0 0,5 6-44 0 0,-1 0 0 0 0,0 0 0 0 0,-1 1 0 0 0,0 0 1 0 0,-1 1-1 0 0,-1-1 0 0 0,0 1 0 0 0,5 23 0 0 0,-6-15 52 0 0,0 0-1 0 0,-2 0 1 0 0,0 0-1 0 0,-1 0 1 0 0,-3 24 0 0 0,1-36 85 0 0,0 0 0 0 0,-1 1 1 0 0,0-1-1 0 0,-1 0 0 0 0,0 0 1 0 0,-1 0-1 0 0,0 0 0 0 0,-7 12 1 0 0,17-62 934 0 0,5 15-872 0 0,1 1 0 0 0,2 0 0 0 0,1 0-1 0 0,24-29 1 0 0,1-4-44 0 0,-32 45-52 0 0,5-9-16 0 0,0 2 1 0 0,1 0-1 0 0,1 0 0 0 0,1 2 0 0 0,29-27 0 0 0,-67 104-668 0 0,19-53 636 0 0,0 1-1 0 0,1-1 1 0 0,0 1 0 0 0,0-1-1 0 0,0 1 1 0 0,1 0-1 0 0,0 0 1 0 0,1-1 0 0 0,0 1-1 0 0,0 0 1 0 0,1 0 0 0 0,0 0-1 0 0,0-1 1 0 0,3 12 0 0 0,-1-13 28 0 0,0 1 1 0 0,0 0-1 0 0,0-1 1 0 0,1 0 0 0 0,0 0-1 0 0,0 0 1 0 0,1 0-1 0 0,0-1 1 0 0,0 1-1 0 0,0-1 1 0 0,0 0 0 0 0,1-1-1 0 0,0 1 1 0 0,0-1-1 0 0,12 6 1 0 0,50 22-1195 0 0,140 44 0 0 0,-205-75 1149 0 0,61 16-1220 0 0,-31-8-3325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6:46.992"/>
    </inkml:context>
    <inkml:brush xml:id="br0">
      <inkml:brushProperty name="width" value="0.05" units="cm"/>
      <inkml:brushProperty name="height" value="0.05" units="cm"/>
      <inkml:brushProperty name="color" value="#E71224"/>
    </inkml:brush>
  </inkml:definitions>
  <inkml:trace contextRef="#ctx0" brushRef="#br0">1 24 2585 0 0,'1'-2'1072'0'0,"3"-1"-752"0"0,0 1-192 0 0,-2-1-64 0 0,1 1-96 0 0,-2-1-120 0 0,0 1-368 0 0,1 0-560 0 0,-1-3-1297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7.463"/>
    </inkml:context>
    <inkml:brush xml:id="br0">
      <inkml:brushProperty name="width" value="0.05" units="cm"/>
      <inkml:brushProperty name="height" value="0.05" units="cm"/>
      <inkml:brushProperty name="color" value="#E71224"/>
    </inkml:brush>
  </inkml:definitions>
  <inkml:trace contextRef="#ctx0" brushRef="#br0">146 108 8090 0 0,'2'-6'169'0'0,"0"1"0"0"0,-1-1 0 0 0,1 0 1 0 0,-1 1-1 0 0,-1-1 0 0 0,1-8 0 0 0,-1 12-68 0 0,0-1 1 0 0,-1 0-1 0 0,1 1 0 0 0,-1-1 0 0 0,0 1 0 0 0,0-1 0 0 0,1 1 1 0 0,-2-1-1 0 0,1 1 0 0 0,0-1 0 0 0,-1 1 0 0 0,1 0 0 0 0,-1 0 1 0 0,1 0-1 0 0,-5-4 0 0 0,-3-6 898 0 0,4 7-466 0 0,-4 17-677 0 0,-9 20-6 0 0,-1 0-103 0 0,2 1-1 0 0,-26 68 0 0 0,39-91 207 0 0,2 1 0 0 0,-1-1 0 0 0,1 1 0 0 0,1 0 0 0 0,-1-1 1 0 0,2 1-1 0 0,0 0 0 0 0,0 0 0 0 0,1 0 0 0 0,0-1 0 0 0,1 1 0 0 0,0 0 0 0 0,1-1 0 0 0,7 19 0 0 0,-7-23 39 0 0,1 0 0 0 0,0-1-1 0 0,0 1 1 0 0,0-1-1 0 0,1 0 1 0 0,0 0 0 0 0,0-1-1 0 0,0 1 1 0 0,1-1 0 0 0,-1 0-1 0 0,1 0 1 0 0,0-1-1 0 0,0 0 1 0 0,9 4 0 0 0,8 2-303 0 0,1-1 1 0 0,37 8 0 0 0,-47-12-6 0 0,0-1 1 0 0,0-1-1 0 0,0 0 0 0 0,0-1 1 0 0,0-1-1 0 0,0 0 0 0 0,0 0 1 0 0,0-2-1 0 0,17-3 0 0 0,-15 0-4609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7.930"/>
    </inkml:context>
    <inkml:brush xml:id="br0">
      <inkml:brushProperty name="width" value="0.05" units="cm"/>
      <inkml:brushProperty name="height" value="0.05" units="cm"/>
      <inkml:brushProperty name="color" value="#E71224"/>
    </inkml:brush>
  </inkml:definitions>
  <inkml:trace contextRef="#ctx0" brushRef="#br0">167 87 8306 0 0,'13'-25'765'0'0,"-11"23"-648"0"0,0-1 0 0 0,0 1 0 0 0,-1-1 0 0 0,1 1-1 0 0,-1-1 1 0 0,1 1 0 0 0,-1-1 0 0 0,0 0 0 0 0,0 0 0 0 0,0 0-1 0 0,0 0 1 0 0,-1 0 0 0 0,1 0 0 0 0,-1 0 0 0 0,0 0-1 0 0,0 0 1 0 0,0 0 0 0 0,0 0 0 0 0,-1-3 0 0 0,1 5-108 0 0,0 1 0 0 0,0 0 0 0 0,0 0 0 0 0,0 0 0 0 0,0 0 0 0 0,0 0 0 0 0,0 0 0 0 0,0 0 0 0 0,0 0 1 0 0,0 0-1 0 0,0-1 0 0 0,0 1 0 0 0,0 0 0 0 0,0 0 0 0 0,0 0 0 0 0,0 0 0 0 0,0 0 0 0 0,-1 0 0 0 0,1 0 0 0 0,0 0 0 0 0,0 0 1 0 0,0 0-1 0 0,0 0 0 0 0,0 0 0 0 0,0-1 0 0 0,0 1 0 0 0,0 0 0 0 0,0 0 0 0 0,0 0 0 0 0,-1 0 0 0 0,1 0 0 0 0,0 0 0 0 0,0 0 0 0 0,0 0 1 0 0,0 0-1 0 0,0 0 0 0 0,0 0 0 0 0,0 0 0 0 0,0 0 0 0 0,0 0 0 0 0,-1 0 0 0 0,1 0 0 0 0,0 0 0 0 0,0 0 0 0 0,0 0 0 0 0,0 0 1 0 0,0 0-1 0 0,0 0 0 0 0,0 1 0 0 0,0-1 0 0 0,0 0 0 0 0,0 0 0 0 0,-1 0 0 0 0,1 0 0 0 0,0 0 0 0 0,0 0 0 0 0,0 0 0 0 0,0 0 0 0 0,0 0 1 0 0,0 0-1 0 0,0 0 0 0 0,0 0 0 0 0,0 0 0 0 0,0 1 0 0 0,-3 9 60 0 0,-1 14-189 0 0,3 2 32 0 0,1 1 0 0 0,1-1 0 0 0,2 1 0 0 0,0-1 0 0 0,2 0 0 0 0,10 34 1 0 0,-4-25-496 0 0,2-1 0 0 0,1-1 0 0 0,1 0-1 0 0,23 34 1 0 0,-21-42-2237 0 0</inkml:trace>
  <inkml:trace contextRef="#ctx0" brushRef="#br0" timeOffset="1">1 221 8602 0 0,'3'-4'233'0'0,"1"0"1"0"0,0 0-1 0 0,0 0 1 0 0,0 1-1 0 0,0-1 1 0 0,1 1-1 0 0,-1 0 1 0 0,1 0 0 0 0,0 1-1 0 0,8-5 1 0 0,0 4-93 0 0,-1-1 1 0 0,1 2 0 0 0,14-2-1 0 0,0 0-147 0 0,72-26 586 0 0,-49 23-1845 0 0,1 3-1 0 0,-1 2 1 0 0,1 2 0 0 0,56 8 0 0 0,-71-4-3864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8.333"/>
    </inkml:context>
    <inkml:brush xml:id="br0">
      <inkml:brushProperty name="width" value="0.05" units="cm"/>
      <inkml:brushProperty name="height" value="0.05" units="cm"/>
      <inkml:brushProperty name="color" value="#E71224"/>
    </inkml:brush>
  </inkml:definitions>
  <inkml:trace contextRef="#ctx0" brushRef="#br0">1 84 8306 0 0,'11'-14'2123'0'0,"-1"3"-1295"0"0,0-1 1 0 0,-1 0-1 0 0,12-22 1 0 0,-7 43-998 0 0,-1 0 0 0 0,14 13 0 0 0,-17-14 132 0 0,-1-1 1 0 0,-1 1-1 0 0,1 0 0 0 0,-1 1 0 0 0,-1 0 1 0 0,1 0-1 0 0,-2 1 0 0 0,1-1 1 0 0,-1 2-1 0 0,-1-1 0 0 0,0 1 0 0 0,0-1 1 0 0,-1 1-1 0 0,0 1 0 0 0,-1-1 0 0 0,-1 0 1 0 0,0 1-1 0 0,0 0 0 0 0,-1-1 0 0 0,0 1 1 0 0,-2 21-1 0 0,-2-10-193 0 0,-1-1 1 0 0,-1 0 0 0 0,-1 1-1 0 0,-1-2 1 0 0,-1 1-1 0 0,-12 23 1 0 0,1-9-569 0 0,-1 0 0 0 0,-38 51 0 0 0,51-79-514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8.733"/>
    </inkml:context>
    <inkml:brush xml:id="br0">
      <inkml:brushProperty name="width" value="0.05" units="cm"/>
      <inkml:brushProperty name="height" value="0.05" units="cm"/>
      <inkml:brushProperty name="color" value="#E71224"/>
    </inkml:brush>
  </inkml:definitions>
  <inkml:trace contextRef="#ctx0" brushRef="#br0">125 89 6841 0 0,'0'-2'165'0'0,"1"0"0"0"0,-1 0-1 0 0,1 0 1 0 0,-1 0-1 0 0,0 0 1 0 0,0 0-1 0 0,0-1 1 0 0,0 1-1 0 0,0 0 1 0 0,-1 0-1 0 0,1 0 1 0 0,0 0-1 0 0,-1 0 1 0 0,0-1 0 0 0,1 1-1 0 0,-1 0 1 0 0,0 0-1 0 0,0 1 1 0 0,0-1-1 0 0,-1 0 1 0 0,0-2-1 0 0,-2 1-111 0 0,1 0-1 0 0,-1-1 0 0 0,0 2 0 0 0,0-1 1 0 0,0 0-1 0 0,0 1 0 0 0,-1 0 0 0 0,-7-3 1 0 0,12 5-49 0 0,-1 0-1 0 0,1 0 1 0 0,0 0 0 0 0,0 0 0 0 0,0-1 0 0 0,0 1 0 0 0,0 0 0 0 0,-1 0 0 0 0,1 0 0 0 0,0 0-1 0 0,0 0 1 0 0,0 0 0 0 0,0 0 0 0 0,0 0 0 0 0,0 0 0 0 0,-1-1 0 0 0,1 1 0 0 0,0 0 0 0 0,0 0-1 0 0,0 0 1 0 0,0 0 0 0 0,0 0 0 0 0,0 0 0 0 0,0-1 0 0 0,0 1 0 0 0,0 0 0 0 0,0 0 0 0 0,0 0-1 0 0,0 0 1 0 0,0-1 0 0 0,0 1 0 0 0,0 0 0 0 0,0 0 0 0 0,0 0 0 0 0,0 0 0 0 0,0-1 0 0 0,0 1-1 0 0,0 0 1 0 0,0 0 0 0 0,0 0 0 0 0,0 0 0 0 0,0 0 0 0 0,0-1 0 0 0,0 1 0 0 0,0 0-1 0 0,0 0 1 0 0,0 0 0 0 0,10-7 2 0 0,-9 7-13 0 0,0 0 0 0 0,-1-1 0 0 0,1 1 0 0 0,0 0 0 0 0,0 0 0 0 0,0 0 0 0 0,-1-1 0 0 0,1 1 0 0 0,0 0 0 0 0,0 0 0 0 0,0 0 0 0 0,0 0 0 0 0,0 0 0 0 0,-1 1 0 0 0,1-1 0 0 0,0 0 0 0 0,0 0 0 0 0,0 1 0 0 0,-1-1 0 0 0,1 0 0 0 0,0 1 0 0 0,0-1 0 0 0,-1 0 0 0 0,1 1 0 0 0,0-1 0 0 0,-1 1 0 0 0,1 0 0 0 0,0-1 0 0 0,-1 1 0 0 0,1-1 0 0 0,0 2 0 0 0,2 5-156 0 0,0 0 1 0 0,-1 0 0 0 0,0 1 0 0 0,0-1-1 0 0,-1 1 1 0 0,0-1 0 0 0,0 1-1 0 0,-1-1 1 0 0,0 1 0 0 0,0-1 0 0 0,-1 1-1 0 0,0-1 1 0 0,0 1 0 0 0,-1-1-1 0 0,0 0 1 0 0,0 0 0 0 0,-1 1 0 0 0,1-1-1 0 0,-2-1 1 0 0,1 1 0 0 0,-1 0-1 0 0,0-1 1 0 0,0 0 0 0 0,-1 0 0 0 0,0 0-1 0 0,0 0 1 0 0,0-1 0 0 0,-1 0-1 0 0,1 0 1 0 0,-1-1 0 0 0,0 1 0 0 0,-1-1-1 0 0,1 0 1 0 0,-11 4 0 0 0,5-4-4954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9.447"/>
    </inkml:context>
    <inkml:brush xml:id="br0">
      <inkml:brushProperty name="width" value="0.05" units="cm"/>
      <inkml:brushProperty name="height" value="0.05" units="cm"/>
      <inkml:brushProperty name="color" value="#E71224"/>
    </inkml:brush>
  </inkml:definitions>
  <inkml:trace contextRef="#ctx0" brushRef="#br0">21 194 2168 0 0,'-1'0'234'0'0,"0"-1"0"0"0,-1 0-1 0 0,1 1 1 0 0,0-1-1 0 0,0 0 1 0 0,0 0 0 0 0,0 0-1 0 0,-1 0 1 0 0,1 0-1 0 0,0 0 1 0 0,1 0-1 0 0,-1 0 1 0 0,0 0 0 0 0,0-1-1 0 0,0 1 1 0 0,1 0-1 0 0,-1 0 1 0 0,0-1-1 0 0,1 1 1 0 0,0 0 0 0 0,-1-1-1 0 0,1 1 1 0 0,0-1-1 0 0,-1-2 1 0 0,1 1-80 0 0,1 0 0 0 0,-1 0 1 0 0,1 0-1 0 0,0 0 0 0 0,0 0 0 0 0,0 0 1 0 0,0 1-1 0 0,0-1 0 0 0,0 0 0 0 0,1 0 1 0 0,2-2-1 0 0,2-4-2 0 0,0 1-1 0 0,1 0 1 0 0,0 1 0 0 0,1-1 0 0 0,-1 2-1 0 0,10-7 1 0 0,1 1 146 0 0,0-1 1 0 0,27-26-1 0 0,-44 39-301 0 0,-1-1 1 0 0,1 1-1 0 0,0-1 0 0 0,0 1 1 0 0,-1 0-1 0 0,1 0 0 0 0,0-1 1 0 0,0 1-1 0 0,0 0 0 0 0,-1 0 1 0 0,1 0-1 0 0,0 0 0 0 0,0 0 1 0 0,0 0-1 0 0,-1 0 0 0 0,1 0 1 0 0,0 0-1 0 0,0 1 0 0 0,0-1 1 0 0,-1 0-1 0 0,1 0 0 0 0,0 1 1 0 0,0-1-1 0 0,-1 0 0 0 0,1 1 1 0 0,0-1-1 0 0,-1 1 0 0 0,1-1 1 0 0,0 1-1 0 0,-1-1 0 0 0,1 1 1 0 0,-1-1-1 0 0,2 2 0 0 0,22 25-151 0 0,-19-21 132 0 0,2 3-11 0 0,-1-1-1 0 0,0 1 1 0 0,0 0 0 0 0,0 1-1 0 0,-1 0 1 0 0,-1-1 0 0 0,0 1-1 0 0,0 1 1 0 0,-1-1 0 0 0,0 1-1 0 0,-1-1 1 0 0,0 1 0 0 0,0 14-1 0 0,-1-18 25 0 0,-1 0 0 0 0,-1-1-1 0 0,0 1 1 0 0,1-1-1 0 0,-2 1 1 0 0,1-1 0 0 0,-1 1-1 0 0,0-1 1 0 0,-1 0-1 0 0,1 0 1 0 0,-1 0 0 0 0,0 0-1 0 0,-1 0 1 0 0,1-1-1 0 0,-1 1 1 0 0,0-1 0 0 0,-1 0-1 0 0,1 0 1 0 0,-1-1-1 0 0,0 1 1 0 0,0-1 0 0 0,-11 7-1 0 0,15-10 19 0 0,-7 4 107 0 0,1-1 0 0 0,-1 1-1 0 0,1-1 1 0 0,-1-1-1 0 0,-1 1 1 0 0,1-1 0 0 0,0-1-1 0 0,-15 4 1 0 0,23-6-12 0 0,29-14 605 0 0,-17 7-648 0 0,1 0 0 0 0,-1-1 0 0 0,-1 0-1 0 0,1-1 1 0 0,-1 0 0 0 0,-1-1 0 0 0,0-1-1 0 0,0 1 1 0 0,-1-1 0 0 0,15-25 0 0 0,-3-1 215 0 0,-3-1 0 0 0,20-55 1 0 0,-18 42-493 0 0,-23 63 5 0 0,1 1 0 0 0,0 0-1 0 0,1 0 1 0 0,0 0 0 0 0,1 0 0 0 0,0 0 0 0 0,1 0 0 0 0,1 0-1 0 0,3 12 1 0 0,-1-5 206 0 0,0 0-1 0 0,2 0 0 0 0,0-1 1 0 0,1 0-1 0 0,19 36 0 0 0,-18-41-263 0 0,2-1 0 0 0,-1 0 0 0 0,2-1 0 0 0,-1 0 0 0 0,2-1 0 0 0,0 0 0 0 0,0-1 0 0 0,1 0 0 0 0,0-1-1 0 0,0-1 1 0 0,1 0 0 0 0,0-1 0 0 0,1 0 0 0 0,-1-1 0 0 0,1 0 0 0 0,18 3 0 0 0,-14-6-4237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2:59.877"/>
    </inkml:context>
    <inkml:brush xml:id="br0">
      <inkml:brushProperty name="width" value="0.05" units="cm"/>
      <inkml:brushProperty name="height" value="0.05" units="cm"/>
      <inkml:brushProperty name="color" value="#E71224"/>
    </inkml:brush>
  </inkml:definitions>
  <inkml:trace contextRef="#ctx0" brushRef="#br0">273 95 8770 0 0,'5'-12'543'0'0,"1"0"1"0"0,0 1 0 0 0,0-1-1 0 0,1 1 1 0 0,1 0-1 0 0,13-15 1 0 0,-31 56-1068 0 0,-5-11 416 0 0,0-1 0 0 0,-2 0 1 0 0,0-2-1 0 0,-1 0 1 0 0,-25 18-1 0 0,-8 1-51 0 0,34-24 193 0 0,1 0 0 0 0,0 0 1 0 0,1 2-1 0 0,0 0 1 0 0,1 0-1 0 0,-16 20 0 0 0,27-29-21 0 0,1 1-1 0 0,-1-1 0 0 0,1 0 0 0 0,0 0 0 0 0,0 1 0 0 0,0 0 0 0 0,0-1 0 0 0,1 1 1 0 0,0 0-1 0 0,0-1 0 0 0,0 1 0 0 0,1 0 0 0 0,-1 0 0 0 0,1 0 0 0 0,0 0 0 0 0,2 8 1 0 0,-1-7-58 0 0,1 1-1 0 0,0-1 1 0 0,1 0 0 0 0,0 1 0 0 0,0-1 0 0 0,0-1 0 0 0,0 1 0 0 0,1 0 0 0 0,0-1 0 0 0,9 10 0 0 0,2-1-15 0 0,1 0 1 0 0,1-1-1 0 0,0 0 0 0 0,1-2 0 0 0,0 0 0 0 0,31 13 0 0 0,-21-10-209 0 0,0 2 0 0 0,-1 0 0 0 0,-1 2 0 0 0,-1 0 0 0 0,0 2 0 0 0,-2 1 0 0 0,0 1 0 0 0,25 32-1 0 0,-29-35-1007 0 0,-9-11-2673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0.264"/>
    </inkml:context>
    <inkml:brush xml:id="br0">
      <inkml:brushProperty name="width" value="0.05" units="cm"/>
      <inkml:brushProperty name="height" value="0.05" units="cm"/>
      <inkml:brushProperty name="color" value="#E71224"/>
    </inkml:brush>
  </inkml:definitions>
  <inkml:trace contextRef="#ctx0" brushRef="#br0">6 19 3969 0 0,'-1'-2'1976'0'0,"0"-2"-1024"0"0,-1-1-599 0 0,2 3-145 0 0,0-1-168 0 0,0 2 8 0 0,-1-1 0 0 0,1 4-160 0 0,0-1-32 0 0,0 0-177 0 0,1 1-375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0.791"/>
    </inkml:context>
    <inkml:brush xml:id="br0">
      <inkml:brushProperty name="width" value="0.05" units="cm"/>
      <inkml:brushProperty name="height" value="0.05" units="cm"/>
      <inkml:brushProperty name="color" value="#E71224"/>
    </inkml:brush>
  </inkml:definitions>
  <inkml:trace contextRef="#ctx0" brushRef="#br0">264 67 8578 0 0,'37'-57'1255'0'0,"-119"48"-880"0"0,63 10-358 0 0,-1 2 0 0 0,1 0 0 0 0,-1 1 0 0 0,1 1 0 0 0,0 1 1 0 0,1 0-1 0 0,-24 12 0 0 0,39-16 0 0 0,0 0 1 0 0,0 0-1 0 0,0 0 1 0 0,0 0-1 0 0,1 1 0 0 0,-1-1 1 0 0,1 1-1 0 0,0-1 1 0 0,-1 1-1 0 0,1 0 1 0 0,0 0-1 0 0,1 0 0 0 0,-1 0 1 0 0,0 0-1 0 0,1 1 1 0 0,0-1-1 0 0,0 0 0 0 0,0 1 1 0 0,0-1-1 0 0,0 1 1 0 0,1-1-1 0 0,0 1 1 0 0,-1-1-1 0 0,1 1 0 0 0,1-1 1 0 0,-1 1-1 0 0,0-1 1 0 0,1 1-1 0 0,0-1 0 0 0,1 5 1 0 0,4 10 62 0 0,1 0 0 0 0,0 0 0 0 0,2-1 0 0 0,16 26 0 0 0,4 9-148 0 0,3 22 43 0 0,-12-26-19 0 0,2 0 0 0 0,1-2 0 0 0,51 73 0 0 0,-66-109-45 0 0,0-1 1 0 0,1 1-1 0 0,0-2 1 0 0,0 1-1 0 0,1-2 1 0 0,0 1-1 0 0,1-1 0 0 0,20 10 1 0 0,-25-14 10 0 0,0-1-1 0 0,0 1 1 0 0,0-1 0 0 0,0-1 0 0 0,0 1 0 0 0,0-1-1 0 0,1 0 1 0 0,-1 0 0 0 0,1-1 0 0 0,-1 0-1 0 0,0 0 1 0 0,1-1 0 0 0,-1 1 0 0 0,0-1-1 0 0,1-1 1 0 0,-1 1 0 0 0,0-1 0 0 0,11-5 0 0 0,-1-1-320 0 0,1-2 1 0 0,-2 0 0 0 0,23-18 0 0 0,-19 11-4451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1.227"/>
    </inkml:context>
    <inkml:brush xml:id="br0">
      <inkml:brushProperty name="width" value="0.05" units="cm"/>
      <inkml:brushProperty name="height" value="0.05" units="cm"/>
      <inkml:brushProperty name="color" value="#E71224"/>
    </inkml:brush>
  </inkml:definitions>
  <inkml:trace contextRef="#ctx0" brushRef="#br0">136 55 4961 0 0,'13'-16'4592'0'0,"21"-23"-2923"0"0,-48 53-1759 0 0,0 1 0 0 0,0 0-1 0 0,2 0 1 0 0,-1 1 0 0 0,2 1 0 0 0,-14 26-1 0 0,14-20-65 0 0,-7 14-32 0 0,-17 52-1 0 0,31-78 240 0 0,1 0 0 0 0,0 0 1 0 0,1 0-1 0 0,1 0 0 0 0,-1 0 0 0 0,2 1 0 0 0,0-1 1 0 0,0 0-1 0 0,3 21 0 0 0,0-25-72 0 0,-1 0 0 0 0,1 0 0 0 0,0 0 0 0 0,0-1 0 0 0,1 1 1 0 0,0-1-1 0 0,0 0 0 0 0,0 0 0 0 0,1 0 0 0 0,0-1 0 0 0,0 1 0 0 0,1-1 0 0 0,-1 0 0 0 0,1-1 0 0 0,0 1 0 0 0,0-1 1 0 0,1-1-1 0 0,-1 1 0 0 0,1-1 0 0 0,0 0 0 0 0,0 0 0 0 0,0-1 0 0 0,0 0 0 0 0,8 1 0 0 0,-5 0-70 0 0,0-1-1 0 0,0-1 0 0 0,0 1 1 0 0,0-2-1 0 0,1 0 1 0 0,-1 0-1 0 0,0 0 0 0 0,1-1 1 0 0,-1-1-1 0 0,0 0 0 0 0,0 0 1 0 0,0-1-1 0 0,0-1 0 0 0,-1 1 1 0 0,1-1-1 0 0,14-10 0 0 0,-9 1-1252 0 0,-11 5-3464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1.614"/>
    </inkml:context>
    <inkml:brush xml:id="br0">
      <inkml:brushProperty name="width" value="0.05" units="cm"/>
      <inkml:brushProperty name="height" value="0.05" units="cm"/>
      <inkml:brushProperty name="color" value="#E71224"/>
    </inkml:brush>
  </inkml:definitions>
  <inkml:trace contextRef="#ctx0" brushRef="#br0">0 99 7738 0 0,'11'-19'1985'0'0,"-9"16"-1696"0"0,0-1 0 0 0,1-1-1 0 0,-1 1 1 0 0,-1 0 0 0 0,1 0-1 0 0,1-9 1 0 0,-2 11-292 0 0,0-1 0 0 0,0 1 0 0 0,0-1 0 0 0,1 1 0 0 0,-1 0 0 0 0,0 0 0 0 0,1 0 0 0 0,0 0 0 0 0,-1 0 1 0 0,1 0-1 0 0,0 0 0 0 0,0 0 0 0 0,0 1 0 0 0,0-1 0 0 0,0 1 0 0 0,0-1 0 0 0,1 1 0 0 0,-1 0 0 0 0,0 0 0 0 0,1 0 0 0 0,-1 0 0 0 0,1 1 0 0 0,-1-1 0 0 0,1 0 1 0 0,-1 1-1 0 0,1 0 0 0 0,0 0 0 0 0,3 0 0 0 0,11-1-130 0 0,0 1 1 0 0,1 1-1 0 0,17 3 1 0 0,-23-3 105 0 0,25 5-499 0 0,40 12 1 0 0,-51-10-355 0 0,1-2 0 0 0,0-1 1 0 0,49 3-1 0 0,-60-8-3900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6:47.411"/>
    </inkml:context>
    <inkml:brush xml:id="br0">
      <inkml:brushProperty name="width" value="0.05" units="cm"/>
      <inkml:brushProperty name="height" value="0.05" units="cm"/>
      <inkml:brushProperty name="color" value="#E71224"/>
    </inkml:brush>
  </inkml:definitions>
  <inkml:trace contextRef="#ctx0" brushRef="#br0">5 655 1240 0 0,'-1'-1'202'0'0,"1"0"0"0"0,-1 0-1 0 0,1 1 1 0 0,-1-1 0 0 0,1 0-1 0 0,0 0 1 0 0,-1 0-1 0 0,1 1 1 0 0,0-1 0 0 0,0 0-1 0 0,0 0 1 0 0,0 0 0 0 0,0 0-1 0 0,0 0 1 0 0,0 1 0 0 0,0-1-1 0 0,0 0 1 0 0,0 0 0 0 0,0 0-1 0 0,0 0 1 0 0,0 0 0 0 0,1 1-1 0 0,-1-1 1 0 0,0 0-1 0 0,1 0 1 0 0,-1 0 0 0 0,2-1-1 0 0,3 5 688 0 0,-1 13-288 0 0,-11 35-469 0 0,5-42 25 0 0,0 0 0 0 0,1 0 0 0 0,0 1 0 0 0,0-1 0 0 0,2 14 0 0 0,0-15 2 0 0,0 1 0 0 0,1 0-1 0 0,0-1 1 0 0,0 1 0 0 0,1-1-1 0 0,1 0 1 0 0,5 13 0 0 0,-8-19-94 0 0,0 0 0 0 0,1-1 0 0 0,-1 1 0 0 0,0 0 1 0 0,0-1-1 0 0,1 1 0 0 0,-1-1 0 0 0,1 0 0 0 0,-1 1 0 0 0,1-1 0 0 0,0 0 1 0 0,-1 0-1 0 0,1 0 0 0 0,0 0 0 0 0,0 0 0 0 0,0 0 0 0 0,0-1 0 0 0,0 1 0 0 0,0-1 1 0 0,0 1-1 0 0,0-1 0 0 0,0 0 0 0 0,0 1 0 0 0,0-1 0 0 0,0 0 0 0 0,0-1 0 0 0,0 1 1 0 0,0 0-1 0 0,0 0 0 0 0,0-1 0 0 0,0 1 0 0 0,0-1 0 0 0,0 0 0 0 0,0 0 0 0 0,0 0 1 0 0,0 0-1 0 0,2-1 0 0 0,12-9 494 0 0,-1 0 1 0 0,0 0-1 0 0,0-2 1 0 0,-1 0-1 0 0,-1 0 1 0 0,22-30-1 0 0,-25 30-417 0 0,1-1 0 0 0,0 1 0 0 0,1 1 0 0 0,1 0 0 0 0,0 0 0 0 0,0 2 0 0 0,1 0 0 0 0,1 0 0 0 0,16-8 0 0 0,29-4 45 0 0,85-21 0 0 0,-93 30 24 0 0,-1-2 0 0 0,93-42 0 0 0,-77 18 513 0 0,-2-3 1 0 0,108-91-1 0 0,-84 61-754 0 0,-39 32-357 0 0,61-45-2352 0 0,-87 70-539 0 0,33-17 0 0 0,-15 13-4240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2.016"/>
    </inkml:context>
    <inkml:brush xml:id="br0">
      <inkml:brushProperty name="width" value="0.05" units="cm"/>
      <inkml:brushProperty name="height" value="0.05" units="cm"/>
      <inkml:brushProperty name="color" value="#E71224"/>
    </inkml:brush>
  </inkml:definitions>
  <inkml:trace contextRef="#ctx0" brushRef="#br0">43 47 7338 0 0,'11'-18'2389'0'0,"-9"16"-2113"0"0,0-1 0 0 0,0 0 0 0 0,0 0 0 0 0,-1 0 0 0 0,1 0 0 0 0,-1-1 0 0 0,2-3 0 0 0,-2 7-266 0 0,0 0 0 0 0,0 0 1 0 0,0 0-1 0 0,0 0 0 0 0,0 0 0 0 0,0 0 1 0 0,-1 0-1 0 0,1 0 0 0 0,0 1 1 0 0,0-1-1 0 0,0 0 0 0 0,0 1 1 0 0,0-1-1 0 0,0 1 0 0 0,0-1 1 0 0,0 1-1 0 0,-1-1 0 0 0,1 1 1 0 0,0 0-1 0 0,0-1 0 0 0,-1 1 1 0 0,1 0-1 0 0,0-1 0 0 0,-1 1 1 0 0,1 1-1 0 0,25 22-72 0 0,-15-11 33 0 0,0 1 1 0 0,-2 0-1 0 0,1 1 0 0 0,-2 0 0 0 0,0 0 1 0 0,-1 1-1 0 0,0-1 0 0 0,-1 2 0 0 0,-1-1 0 0 0,-1 1 1 0 0,0-1-1 0 0,-1 1 0 0 0,-1 1 0 0 0,0-1 1 0 0,-2 0-1 0 0,-1 19 0 0 0,1-22-122 0 0,-2 1 1 0 0,0-1-1 0 0,0 0 1 0 0,-2 0-1 0 0,1-1 1 0 0,-2 1-1 0 0,0-1 0 0 0,0 1 1 0 0,-2-2-1 0 0,1 1 1 0 0,-2-1-1 0 0,1 0 1 0 0,-2 0-1 0 0,0-1 0 0 0,0 0 1 0 0,-1-1-1 0 0,0 0 1 0 0,0 0-1 0 0,-23 14 1 0 0,-6-5-315 0 0,21-15-3713 0 0,8-3 188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02.445"/>
    </inkml:context>
    <inkml:brush xml:id="br0">
      <inkml:brushProperty name="width" value="0.05" units="cm"/>
      <inkml:brushProperty name="height" value="0.05" units="cm"/>
      <inkml:brushProperty name="color" value="#E71224"/>
    </inkml:brush>
  </inkml:definitions>
  <inkml:trace contextRef="#ctx0" brushRef="#br0">1 138 7426 0 0,'2'-3'210'0'0,"3"-7"101"0"0,-1 0 1 0 0,1 0-1 0 0,2-13 1 0 0,-6 19-169 0 0,0 0 0 0 0,-1 0 0 0 0,1 0 0 0 0,-1-1 0 0 0,0 1 0 0 0,0 0 0 0 0,0 0 0 0 0,-1-1 0 0 0,0 1 0 0 0,0 0 0 0 0,-2-6 0 0 0,3 10-84 0 0,0-1-1 0 0,-1 0 1 0 0,1 1-1 0 0,-1-1 1 0 0,1 0-1 0 0,0 0 1 0 0,0 1-1 0 0,-1-1 0 0 0,1 0 1 0 0,0 0-1 0 0,0 1 1 0 0,0-1-1 0 0,0 0 1 0 0,0 0-1 0 0,0 1 1 0 0,0-1-1 0 0,0 0 1 0 0,0 0-1 0 0,0 1 1 0 0,1-1-1 0 0,-1 0 1 0 0,0 0-1 0 0,0 1 0 0 0,1-1 1 0 0,-1 0-1 0 0,1 1 1 0 0,-1-1-1 0 0,0 0 1 0 0,1 1-1 0 0,-1-1 1 0 0,1 0-1 0 0,-1 1 1 0 0,1-1-1 0 0,0 1 1 0 0,0-1-1 0 0,1 0-54 0 0,-1 1 1 0 0,0 0-1 0 0,1 0 0 0 0,-1 0 0 0 0,0 0 1 0 0,1 1-1 0 0,-1-1 0 0 0,0 0 0 0 0,1 0 1 0 0,-1 1-1 0 0,0-1 0 0 0,1 1 0 0 0,-1-1 1 0 0,0 1-1 0 0,0 0 0 0 0,0-1 0 0 0,0 1 1 0 0,1 0-1 0 0,0 1 0 0 0,18 15-82 0 0,28 31-1 0 0,-34-32 70 0 0,1-1 0 0 0,1-1 0 0 0,28 21 0 0 0,66 32-5 0 0,-50-32-10 0 0,-1 2 0 0 0,58 50 0 0 0,-114-85 17 0 0,0 1 0 0 0,-1 0 0 0 0,1-1 0 0 0,0 1 0 0 0,-1 0 0 0 0,1 0 0 0 0,-1 1 0 0 0,0-1 0 0 0,0 0 0 0 0,0 1 0 0 0,-1-1 0 0 0,1 1 0 0 0,-1 0 0 0 0,0-1 0 0 0,2 7 0 0 0,-3-7 4 0 0,-1 0 1 0 0,1-1-1 0 0,0 1 1 0 0,-1 0-1 0 0,1-1 0 0 0,-1 1 1 0 0,0-1-1 0 0,0 1 1 0 0,0-1-1 0 0,0 1 0 0 0,-1-1 1 0 0,1 1-1 0 0,0-1 1 0 0,-1 0-1 0 0,0 0 0 0 0,0 0 1 0 0,1 0-1 0 0,-1 0 1 0 0,0 0-1 0 0,0-1 0 0 0,-1 1 1 0 0,1 0-1 0 0,-3 1 1 0 0,-109 61 49 0 0,4-2-5 0 0,-173 142-2712 0 0,272-194 1058 0 0,2 0-3433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12.294"/>
    </inkml:context>
    <inkml:brush xml:id="br0">
      <inkml:brushProperty name="width" value="0.05" units="cm"/>
      <inkml:brushProperty name="height" value="0.05" units="cm"/>
      <inkml:brushProperty name="color" value="#E71224"/>
    </inkml:brush>
  </inkml:definitions>
  <inkml:trace contextRef="#ctx0" brushRef="#br0">1079 38 9714 0 0,'5'-5'118'0'0,"1"1"-1"0"0,-1 0 1 0 0,1 1 0 0 0,0-1 0 0 0,0 1-1 0 0,0 0 1 0 0,0 0 0 0 0,0 1-1 0 0,1 0 1 0 0,-1 0 0 0 0,10-1-1 0 0,-55 21-439 0 0,-19-10 284 0 0,-90-1 1 0 0,65-5-72 0 0,-33 1-4 0 0,28-2 223 0 0,-122 18 0 0 0,184-15-131 0 0,2 1 0 0 0,-1 1 0 0 0,1 2-1 0 0,0 0 1 0 0,0 1 0 0 0,1 2-1 0 0,0 0 1 0 0,1 1 0 0 0,-31 23-1 0 0,51-33 2 0 0,0-1 0 0 0,0 1-1 0 0,0 0 1 0 0,0 0 0 0 0,0 0 0 0 0,1 0-1 0 0,-1 0 1 0 0,1 1 0 0 0,0-1 0 0 0,0 0-1 0 0,-2 4 1 0 0,3-5 27 0 0,0-1 1 0 0,0 1-1 0 0,0 0 0 0 0,0-1 1 0 0,0 1-1 0 0,0 0 0 0 0,0-1 0 0 0,0 1 1 0 0,0 0-1 0 0,0 0 0 0 0,0-1 0 0 0,0 1 1 0 0,0-1-1 0 0,1 1 0 0 0,-1 0 1 0 0,0-1-1 0 0,1 1 0 0 0,-1 0 0 0 0,0-1 1 0 0,1 1-1 0 0,-1-1 0 0 0,0 1 0 0 0,1-1 1 0 0,-1 1-1 0 0,1-1 0 0 0,-1 1 1 0 0,1-1-1 0 0,0 0 0 0 0,-1 1 0 0 0,1-1 1 0 0,-1 1-1 0 0,1-1 0 0 0,0 0 0 0 0,-1 0 1 0 0,1 1-1 0 0,0-1 0 0 0,-1 0 1 0 0,1 0-1 0 0,0 0 0 0 0,-1 0 0 0 0,1 0 1 0 0,0 0-1 0 0,-1 0 0 0 0,1 0 0 0 0,0 0 1 0 0,0 0-1 0 0,5 0 38 0 0,242 27 631 0 0,-211-20-709 0 0,-1 1 0 0 0,0 2-1 0 0,0 1 1 0 0,57 28 0 0 0,-78-31-138 0 0,0 2 0 0 0,0 0 0 0 0,-1 0 1 0 0,0 1-1 0 0,-1 1 0 0 0,16 18 0 0 0,-6-3 119 0 0,-2 1 0 0 0,23 36-1 0 0,-42-60 102 0 0,0-1 0 0 0,0 1-1 0 0,0 0 1 0 0,-1-1-1 0 0,1 1 1 0 0,-1 0-1 0 0,0 0 1 0 0,0 0-1 0 0,0 0 1 0 0,-1 0 0 0 0,1 0-1 0 0,-1 0 1 0 0,0 0-1 0 0,0 0 1 0 0,0 0-1 0 0,-2 7 1 0 0,0-6-6 0 0,0 1 0 0 0,0-1 0 0 0,0 0 1 0 0,-1 0-1 0 0,1 0 0 0 0,-1-1 0 0 0,0 1 0 0 0,-1-1 0 0 0,1 1 1 0 0,-9 6-1 0 0,-6 4 24 0 0,-2 0 1 0 0,0-1-1 0 0,0-2 1 0 0,-34 17-1 0 0,44-24-54 0 0,-58 26 46 0 0,-107 32 0 0 0,5-1 49 0 0,158-58-104 0 0,0 1 1 0 0,1 1-1 0 0,0 0 1 0 0,0 0-1 0 0,0 1 1 0 0,1 1-1 0 0,0 0 0 0 0,0 0 1 0 0,1 1-1 0 0,0 0 1 0 0,-13 18-1 0 0,9-10-14 0 0,0 0-1 0 0,-1-1 1 0 0,-1-1-1 0 0,-1 0 1 0 0,-34 24-1 0 0,50-39 17 0 0,0 0 0 0 0,0 0 0 0 0,0 0-1 0 0,-1 1 1 0 0,1-1 0 0 0,0 0-1 0 0,0 0 1 0 0,0 0 0 0 0,-1 0-1 0 0,1 0 1 0 0,0 0 0 0 0,0 0-1 0 0,0 0 1 0 0,-1 0 0 0 0,1 0 0 0 0,0 1-1 0 0,0-1 1 0 0,0 0 0 0 0,0 0-1 0 0,0 0 1 0 0,-1 0 0 0 0,1 1-1 0 0,0-1 1 0 0,0 0 0 0 0,0 0-1 0 0,0 0 1 0 0,0 0 0 0 0,0 1 0 0 0,0-1-1 0 0,0 0 1 0 0,0 0 0 0 0,0 0-1 0 0,0 1 1 0 0,0-1 0 0 0,0 0-1 0 0,0 0 1 0 0,0 0 0 0 0,0 1-1 0 0,0-1 1 0 0,0 0 0 0 0,0 0 0 0 0,0 0-1 0 0,0 1 1 0 0,0-1 0 0 0,0 0-1 0 0,0 0 1 0 0,0 0 0 0 0,0 1-1 0 0,0-1 1 0 0,0 0 0 0 0,1 0-1 0 0,-1 0 1 0 0,0 0 0 0 0,0 1 0 0 0,0-1-1 0 0,19 2 409 0 0,37-5 232 0 0,-43 2-611 0 0,55-2 68 0 0,0 2 0 0 0,1 4 0 0 0,101 17 0 0 0,-110-12-175 0 0,1-2 0 0 0,0-3-1 0 0,104-8 1 0 0,-36 0-250 0 0,-1 5 1 0 0,161 21 0 0 0,-167-8-3886 0 0,-98-12-808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15.660"/>
    </inkml:context>
    <inkml:brush xml:id="br0">
      <inkml:brushProperty name="width" value="0.05" units="cm"/>
      <inkml:brushProperty name="height" value="0.05" units="cm"/>
      <inkml:brushProperty name="color" value="#E71224"/>
    </inkml:brush>
  </inkml:definitions>
  <inkml:trace contextRef="#ctx0" brushRef="#br0">165 80 4817 0 0,'1'-1'131'0'0,"0"-1"-1"0"0,0 0 1 0 0,0 1-1 0 0,0-1 1 0 0,0 0 0 0 0,0 0-1 0 0,-1 0 1 0 0,1 1-1 0 0,0-1 1 0 0,-1 0 0 0 0,0 0-1 0 0,1 0 1 0 0,-1 0-1 0 0,0 0 1 0 0,0 0 0 0 0,0 0-1 0 0,-1 0 1 0 0,1 0-1 0 0,0 0 1 0 0,-1 0 0 0 0,1 0-1 0 0,-1 0 1 0 0,1 0-1 0 0,-1 1 1 0 0,0-1 0 0 0,0 0-1 0 0,0 0 1 0 0,-2-2 0 0 0,1 2-6 0 0,0 0 0 0 0,0 0 0 0 0,0 0 0 0 0,-1 0 1 0 0,1 0-1 0 0,-1 1 0 0 0,1-1 0 0 0,-1 1 0 0 0,1-1 1 0 0,-1 1-1 0 0,0 0 0 0 0,0 0 0 0 0,0 0 1 0 0,0 1-1 0 0,1-1 0 0 0,-1 1 0 0 0,0-1 0 0 0,-4 1 1 0 0,3 0-127 0 0,0 0 1 0 0,0 0-1 0 0,0 1 1 0 0,0 0-1 0 0,0-1 1 0 0,0 1-1 0 0,1 0 1 0 0,-1 1-1 0 0,0-1 1 0 0,1 1 0 0 0,-1 0-1 0 0,1 0 1 0 0,-1 0-1 0 0,1 0 1 0 0,0 0-1 0 0,0 1 1 0 0,0-1-1 0 0,0 1 1 0 0,0 0-1 0 0,1 0 1 0 0,-1 0-1 0 0,1 0 1 0 0,0 0-1 0 0,0 1 1 0 0,0-1-1 0 0,0 1 1 0 0,1-1 0 0 0,-1 1-1 0 0,1 0 1 0 0,0 0-1 0 0,-1 5 1 0 0,-2 13-4 0 0,1 0 0 0 0,2 1 0 0 0,0-1 0 0 0,2 34 0 0 0,1-16 3 0 0,8 184-21 0 0,-5-182 12 0 0,2-2 0 0 0,2 1-1 0 0,19 55 1 0 0,11 15 165 0 0,37 174-1 0 0,-76-283-153 0 0,10 55 50 0 0,3-1 0 0 0,2-1 1 0 0,28 67-1 0 0,-14-59 22 0 0,-6-16 311 0 0,20 65 1 0 0,-38-95-337 0 0,0 1 0 0 0,-1 0 0 0 0,-2 0 0 0 0,1 0 1 0 0,-2 1-1 0 0,-1-1 0 0 0,-2 28 0 0 0,-2 22-161 0 0,-4 22 112 0 0,7-86 26 0 0,0-1-1 0 0,0 0 0 0 0,0 0 0 0 0,0 0 1 0 0,-1 0-1 0 0,1 0 0 0 0,-1 0 0 0 0,0 0 0 0 0,0 0 1 0 0,0-1-1 0 0,0 1 0 0 0,0-1 0 0 0,0 1 1 0 0,-1-1-1 0 0,1 0 0 0 0,-1 0 0 0 0,0 0 1 0 0,0 0-1 0 0,-5 2 0 0 0,-6 2 23 0 0,0 0-1 0 0,0-1 1 0 0,-18 4-1 0 0,-8 3-101 0 0,37-11 45 0 0,-1 0-1 0 0,0 0 0 0 0,1 0 0 0 0,-1-1 0 0 0,0 1 0 0 0,1-1 0 0 0,-1 0 0 0 0,0 0 0 0 0,0-1 0 0 0,1 1 0 0 0,-1-1 0 0 0,0 0 0 0 0,-5-1 0 0 0,-47-24 181 0 0,48 21-339 0 0,-1 0-1 0 0,0 1 1 0 0,1 0 0 0 0,-1 1 0 0 0,-1 0-1 0 0,-11-3 1 0 0,-3 2-4172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58.923"/>
    </inkml:context>
    <inkml:brush xml:id="br0">
      <inkml:brushProperty name="width" value="0.05" units="cm"/>
      <inkml:brushProperty name="height" value="0.05" units="cm"/>
      <inkml:brushProperty name="color" value="#E71224"/>
    </inkml:brush>
  </inkml:definitions>
  <inkml:trace contextRef="#ctx0" brushRef="#br0">3427 168 3665 0 0,'10'-8'713'0'0,"0"0"-1"0"0,-1 0 1 0 0,0-1 0 0 0,0 0 0 0 0,11-16-1 0 0,-18 23-634 0 0,0-1 0 0 0,0 0 0 0 0,-1 0-1 0 0,1 1 1 0 0,-1-1 0 0 0,1 0-1 0 0,-1-1 1 0 0,0 1 0 0 0,0 0 0 0 0,0 0-1 0 0,-1 0 1 0 0,1-1 0 0 0,-1 1-1 0 0,0 0 1 0 0,0 0 0 0 0,0-1-1 0 0,0 1 1 0 0,0 0 0 0 0,-1-1 0 0 0,0 1-1 0 0,1 0 1 0 0,-1 0 0 0 0,0 0-1 0 0,-1 0 1 0 0,1 0 0 0 0,-3-5-1 0 0,3 7-60 0 0,0 0-1 0 0,0 0 0 0 0,0 0 1 0 0,0 0-1 0 0,0 0 0 0 0,-1 0 1 0 0,1 0-1 0 0,0 0 0 0 0,0 1 1 0 0,-1-1-1 0 0,1 1 0 0 0,0-1 0 0 0,-1 1 1 0 0,1-1-1 0 0,-1 1 0 0 0,1 0 1 0 0,-1-1-1 0 0,1 1 0 0 0,-1 0 1 0 0,1 0-1 0 0,0 0 0 0 0,-1 0 0 0 0,1 1 1 0 0,-1-1-1 0 0,1 0 0 0 0,-1 1 1 0 0,-1 0-1 0 0,-45 19 113 0 0,28-11-80 0 0,-26 7 50 0 0,-1-3-1 0 0,-1-1 1 0 0,1-3 0 0 0,-2-1-1 0 0,-52 0 1 0 0,-246-10 797 0 0,313 0-818 0 0,-360-6 283 0 0,272 12-361 0 0,-149 23 0 0 0,-166 31 159 0 0,321-48 48 0 0,-210-11-1 0 0,-63-50 140 0 0,9 1 3 0 0,355 48-289 0 0,0 1-1 0 0,-43 5 0 0 0,57-2-563 0 0,0-1 0 0 0,1 2 0 0 0,0-1 0 0 0,-1 2-1 0 0,1-1 1 0 0,0 1 0 0 0,0 1 0 0 0,-17 10 0 0 0,27-14 397 0 0,-1-1 0 0 0,0 0 0 0 0,1 1 1 0 0,-1-1-1 0 0,0 0 0 0 0,1 1 0 0 0,-1-1 1 0 0,1 1-1 0 0,-1-1 0 0 0,1 1 0 0 0,-1-1 1 0 0,1 1-1 0 0,-1 0 0 0 0,1-1 0 0 0,0 1 1 0 0,-1 0-1 0 0,1-1 0 0 0,0 1 0 0 0,0 0 1 0 0,-1-1-1 0 0,1 1 0 0 0,0 0 0 0 0,0-1 1 0 0,0 1-1 0 0,0 0 0 0 0,0 0 0 0 0,0-1 1 0 0,0 1-1 0 0,0 0 0 0 0,0-1 0 0 0,0 1 1 0 0,0 0-1 0 0,0 0 0 0 0,1-1 0 0 0,-1 1 1 0 0,0 0-1 0 0,0-1 0 0 0,1 1 0 0 0,-1-1 1 0 0,1 1-1 0 0,-1 0 0 0 0,1 0 0 0 0,7 3-4803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3:59.436"/>
    </inkml:context>
    <inkml:brush xml:id="br0">
      <inkml:brushProperty name="width" value="0.05" units="cm"/>
      <inkml:brushProperty name="height" value="0.05" units="cm"/>
      <inkml:brushProperty name="color" value="#E71224"/>
    </inkml:brush>
  </inkml:definitions>
  <inkml:trace contextRef="#ctx0" brushRef="#br0">1977 241 6769 0 0,'-20'-18'231'0'0,"-1"0"0"0"0,0 1 0 0 0,-1 1 0 0 0,-1 1-1 0 0,-1 1 1 0 0,0 1 0 0 0,-1 1 0 0 0,0 2 0 0 0,0 0-1 0 0,-1 2 1 0 0,-1 0 0 0 0,1 2 0 0 0,-1 1 0 0 0,0 1-1 0 0,-1 1 1 0 0,-50 2 0 0 0,-613 28 852 0 0,584-28 262 0 0,-125-17 0 0 0,-104-36 1273 0 0,312 49-2714 0 0,-41-6-13 0 0,61 11-304 0 0,0 0-1 0 0,-1 0 1 0 0,1 0 0 0 0,0 1-1 0 0,-1 0 1 0 0,1 0 0 0 0,-5 1-1 0 0,8-1 36 0 0,0-1-1 0 0,0 0 1 0 0,0 1-1 0 0,0 0 1 0 0,1-1 0 0 0,-1 1-1 0 0,0-1 1 0 0,0 1-1 0 0,0 0 1 0 0,1-1-1 0 0,-1 1 1 0 0,0 0-1 0 0,1 0 1 0 0,-1 0-1 0 0,1 0 1 0 0,-1-1 0 0 0,0 3-1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14.995"/>
    </inkml:context>
    <inkml:brush xml:id="br0">
      <inkml:brushProperty name="width" value="0.05" units="cm"/>
      <inkml:brushProperty name="height" value="0.05" units="cm"/>
      <inkml:brushProperty name="color" value="#E71224"/>
    </inkml:brush>
  </inkml:definitions>
  <inkml:trace contextRef="#ctx0" brushRef="#br0">349 285 4145 0 0,'1'-3'4602'0'0,"-11"-8"-3237"0"0,9 9-1247 0 0,-1 1 1 0 0,1 0-1 0 0,0-1 0 0 0,-1 1 1 0 0,1-1-1 0 0,0 0 0 0 0,0 1 1 0 0,0-1-1 0 0,0 0 0 0 0,0 0 1 0 0,0 0-1 0 0,0-2 0 0 0,18-25 3749 0 0,-15 26-3713 0 0,0 1 0 0 0,0-1 0 0 0,0 0 0 0 0,-1 1 0 0 0,1-1 0 0 0,-1 0 0 0 0,1 0 0 0 0,-1-1 0 0 0,0 1 0 0 0,0 0 1 0 0,0 0-1 0 0,-1 0 0 0 0,1-1 0 0 0,-1-3 0 0 0,0-1-122 0 0,-2 0 0 0 0,1 0 0 0 0,-1 1 0 0 0,0-1 0 0 0,-1 0 0 0 0,1 1 0 0 0,-2-1 1 0 0,1 1-1 0 0,-1 0 0 0 0,0 0 0 0 0,0 0 0 0 0,-1 1 0 0 0,0-1 0 0 0,0 1 0 0 0,-1 1 0 0 0,0-1 0 0 0,0 1 1 0 0,0-1-1 0 0,0 2 0 0 0,-1-1 0 0 0,0 1 0 0 0,0 0 0 0 0,0 0 0 0 0,0 1 0 0 0,-1 0 0 0 0,1 0 0 0 0,-1 1 0 0 0,0 0 1 0 0,-13-2-1 0 0,17 4-14 0 0,1 1 1 0 0,0-1-1 0 0,0 0 1 0 0,0 1-1 0 0,0 0 1 0 0,0-1-1 0 0,1 1 1 0 0,-1 0-1 0 0,0 1 1 0 0,0-1-1 0 0,1 0 1 0 0,-1 1-1 0 0,0 0 1 0 0,1-1-1 0 0,0 1 1 0 0,-1 0-1 0 0,1 0 1 0 0,0 1-1 0 0,0-1 1 0 0,0 0-1 0 0,0 1 1 0 0,0-1 0 0 0,1 1-1 0 0,-1-1 1 0 0,0 4-1 0 0,-6 9 14 0 0,2 1 0 0 0,0 0 0 0 0,-6 24 0 0 0,4-11 0 0 0,-13 37-21 0 0,10-28 20 0 0,-27 63-1 0 0,34-93-14 0 0,0 0 1 0 0,1 1-1 0 0,0-1 0 0 0,1 1 0 0 0,0 0 0 0 0,0 0 0 0 0,1 0 1 0 0,0 0-1 0 0,0 0 0 0 0,1 0 0 0 0,1 0 0 0 0,-1 0 0 0 0,4 17 1 0 0,-2-21-8 0 0,0 0 0 0 0,0 0 0 0 0,0 0 0 0 0,0 0 0 0 0,1 0 0 0 0,-1-1 0 0 0,1 1 1 0 0,1-1-1 0 0,-1 1 0 0 0,0-1 0 0 0,1 0 0 0 0,0 0 0 0 0,0-1 0 0 0,0 1 1 0 0,1-1-1 0 0,-1 0 0 0 0,1 0 0 0 0,0-1 0 0 0,-1 1 0 0 0,1-1 0 0 0,0 0 1 0 0,0 0-1 0 0,1-1 0 0 0,5 2 0 0 0,0-1 47 0 0,0-1 1 0 0,0 0-1 0 0,0-1 0 0 0,0 0 1 0 0,0-1-1 0 0,1 0 0 0 0,-1-1 1 0 0,0 0-1 0 0,-1-1 0 0 0,1 0 1 0 0,0 0-1 0 0,-1-1 0 0 0,0-1 1 0 0,0 0-1 0 0,0 0 0 0 0,12-9 1 0 0,-3 1 71 0 0,-1-1 1 0 0,-1 0-1 0 0,0-2 1 0 0,-1 1-1 0 0,-1-2 1 0 0,0 0-1 0 0,13-22 1 0 0,-17 21 54 0 0,-1 0 0 0 0,-1-1 0 0 0,10-28 0 0 0,-4 7 58 0 0,-13 34-198 0 0,11-23 34 0 0,-12 28-76 0 0,-1 0 0 0 0,1 0 0 0 0,-1 0-1 0 0,1 0 1 0 0,0 0 0 0 0,0 0 0 0 0,-1 0 0 0 0,1 0 0 0 0,0 0-1 0 0,0 0 1 0 0,0 0 0 0 0,0 1 0 0 0,0-1 0 0 0,0 0 0 0 0,0 1-1 0 0,0-1 1 0 0,0 1 0 0 0,1-1 0 0 0,-1 1 0 0 0,2-1 0 0 0,-4 5-56 0 0,1 1 1 0 0,0-1 0 0 0,-1 0 0 0 0,0 1-1 0 0,0-1 1 0 0,-4 8 0 0 0,5-9 28 0 0,-10 34-109 0 0,2 1 0 0 0,2 0 0 0 0,1 0 0 0 0,1 76 0 0 0,26 152-182 0 0,-11-167 161 0 0,-7-71 140 0 0,-2 1 0 0 0,-1 0 0 0 0,-2-1 0 0 0,-1 1 0 0 0,-1 0 0 0 0,-9 39 0 0 0,10-60 43 0 0,0 0 1 0 0,-1 0-1 0 0,0 0 1 0 0,0 0-1 0 0,0 0 1 0 0,-1-1-1 0 0,-1 0 1 0 0,1 0-1 0 0,-1 0 1 0 0,0 0-1 0 0,-1-1 0 0 0,0 0 1 0 0,0 0-1 0 0,0 0 1 0 0,0-1-1 0 0,-1 0 1 0 0,0 0-1 0 0,0 0 1 0 0,0-1-1 0 0,-1-1 1 0 0,0 1-1 0 0,1-1 1 0 0,-1 0-1 0 0,0-1 0 0 0,0 0 1 0 0,-12 2-1 0 0,10-2 18 0 0,0-1 0 0 0,0-1 0 0 0,0 0 0 0 0,0 0 0 0 0,0-1 0 0 0,1 0 0 0 0,-1 0 0 0 0,0-1 0 0 0,1-1 0 0 0,-1 1 0 0 0,1-2-1 0 0,-1 1 1 0 0,-12-8 0 0 0,16 7 22 0 0,0 0-1 0 0,0-1 0 0 0,0 1 0 0 0,1-1 1 0 0,0-1-1 0 0,0 1 0 0 0,0-1 1 0 0,0 1-1 0 0,1-1 0 0 0,0-1 0 0 0,1 1 1 0 0,-1-1-1 0 0,1 1 0 0 0,0-1 1 0 0,1 0-1 0 0,0 0 0 0 0,0 0 1 0 0,-2-13-1 0 0,2-7 1 0 0,1 1 1 0 0,1-1-1 0 0,1 1 0 0 0,8-39 1 0 0,-1-12-2664 0 0,-7 1-5701 0 0,-3 60 962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47.007"/>
    </inkml:context>
    <inkml:brush xml:id="br0">
      <inkml:brushProperty name="width" value="0.05" units="cm"/>
      <inkml:brushProperty name="height" value="0.05" units="cm"/>
      <inkml:brushProperty name="color" value="#E71224"/>
    </inkml:brush>
  </inkml:definitions>
  <inkml:trace contextRef="#ctx0" brushRef="#br0">4 76 13027 0 0,'0'0'104'0'0,"0"0"0"0"0,0 0 1 0 0,0 0-1 0 0,-1 0 0 0 0,1 0 1 0 0,0 0-1 0 0,0 0 0 0 0,0 0 0 0 0,0 0 1 0 0,-1 0-1 0 0,1 0 0 0 0,0 0 1 0 0,0 0-1 0 0,0-1 0 0 0,0 1 0 0 0,0 0 1 0 0,-1 0-1 0 0,1 0 0 0 0,0 0 1 0 0,0 0-1 0 0,0 0 0 0 0,0-1 0 0 0,0 1 1 0 0,0 0-1 0 0,0 0 0 0 0,0 0 1 0 0,-1 0-1 0 0,1-1 0 0 0,0 1 0 0 0,0 0 1 0 0,0 0-1 0 0,0 0 0 0 0,0 0 1 0 0,0-1-1 0 0,0 1 0 0 0,0 0 0 0 0,0 0 1 0 0,0 0-1 0 0,0-1 0 0 0,0 1 1 0 0,4-12 576 0 0,7-9-1475 0 0,-6 17 750 0 0,-1 0 0 0 0,1 0-1 0 0,0 1 1 0 0,0 0 0 0 0,1 0-1 0 0,-1 0 1 0 0,0 1 0 0 0,1 0 0 0 0,0 0-1 0 0,0 0 1 0 0,-1 0 0 0 0,1 1-1 0 0,0 0 1 0 0,0 0 0 0 0,0 1-1 0 0,0 0 1 0 0,7 0 0 0 0,14 1 31 0 0,1 2 0 0 0,33 6 0 0 0,-60-9 9 0 0,95 19-26 0 0,-41-7 10 0 0,0-2 0 0 0,1-3 0 0 0,90 1-1 0 0,-62-12-53 0 0,125-3-580 0 0,-200 7-325 0 0,0 0-1 0 0,-1 0 0 0 0,1-1 1 0 0,0-1-1 0 0,0 1 0 0 0,9-4 1 0 0,-9 1-4922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47.454"/>
    </inkml:context>
    <inkml:brush xml:id="br0">
      <inkml:brushProperty name="width" value="0.05" units="cm"/>
      <inkml:brushProperty name="height" value="0.05" units="cm"/>
      <inkml:brushProperty name="color" value="#E71224"/>
    </inkml:brush>
  </inkml:definitions>
  <inkml:trace contextRef="#ctx0" brushRef="#br0">1 15 12619 0 0,'0'-11'1573'0'0,"0"11"-1528"0"0,0 0-1 0 0,0 0 1 0 0,0 0 0 0 0,1 0 0 0 0,-1 0 0 0 0,0 0-1 0 0,0 0 1 0 0,0 0 0 0 0,0 0 0 0 0,0 0-1 0 0,0 0 1 0 0,0 0 0 0 0,0 0 0 0 0,1 0 0 0 0,-1 0-1 0 0,0 0 1 0 0,0 0 0 0 0,0 0 0 0 0,0-1-1 0 0,0 1 1 0 0,0 0 0 0 0,0 0 0 0 0,0 0 0 0 0,0 0-1 0 0,1 0 1 0 0,-1 0 0 0 0,0 0 0 0 0,0 0 0 0 0,0 0-1 0 0,0 0 1 0 0,0 0 0 0 0,0-1 0 0 0,0 1-1 0 0,0 0 1 0 0,0 0 0 0 0,0 0 0 0 0,0 0 0 0 0,0 0-1 0 0,0 0 1 0 0,0 0 0 0 0,0 0 0 0 0,0-1-1 0 0,0 1 1 0 0,0 0 0 0 0,0 0 0 0 0,0 0 0 0 0,0 0-1 0 0,16 10 1241 0 0,2-2-974 0 0,0-1-1 0 0,33 8 1 0 0,-36-12-338 0 0,0 2 1 0 0,0-1-1 0 0,0 2 1 0 0,-1 0-1 0 0,20 11 1 0 0,-21-8-106 0 0,8 5-225 0 0,1 0-1 0 0,39 16 1 0 0,-55-27-104 0 0,0-1 1 0 0,0 0 0 0 0,0 0-1 0 0,0 0 1 0 0,1-1-1 0 0,-1 0 1 0 0,0-1 0 0 0,1 1-1 0 0,-1-1 1 0 0,0 0 0 0 0,1-1-1 0 0,-1 1 1 0 0,0-1 0 0 0,0 0-1 0 0,1-1 1 0 0,7-3 0 0 0,2-3-5612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47.873"/>
    </inkml:context>
    <inkml:brush xml:id="br0">
      <inkml:brushProperty name="width" value="0.05" units="cm"/>
      <inkml:brushProperty name="height" value="0.05" units="cm"/>
      <inkml:brushProperty name="color" value="#E71224"/>
    </inkml:brush>
  </inkml:definitions>
  <inkml:trace contextRef="#ctx0" brushRef="#br0">22 17 16596 0 0,'-10'-15'2992'0'0,"8"13"-3227"0"0,8 4-159 0 0,3 1 538 0 0,1 2-120 0 0,0 0 0 0 0,0 1 0 0 0,-1 0 0 0 0,0 0 1 0 0,0 1-1 0 0,0 1 0 0 0,-1-1 0 0 0,10 13 0 0 0,23 19 3 0 0,-20-24-19 0 0,1 0 1 0 0,32 15-1 0 0,-28-16-33 0 0,34 24-1 0 0,-59-38 28 0 0,0 1-1 0 0,-1 0 0 0 0,1 0 0 0 0,0-1 1 0 0,0 1-1 0 0,-1 0 0 0 0,1 0 0 0 0,0 0 1 0 0,-1 0-1 0 0,1 0 0 0 0,-1 0 1 0 0,1 0-1 0 0,-1 0 0 0 0,0 0 0 0 0,1 0 1 0 0,-1 0-1 0 0,0 0 0 0 0,0 0 0 0 0,1 0 1 0 0,-1 0-1 0 0,0 0 0 0 0,0 0 0 0 0,0 0 1 0 0,-1 0-1 0 0,1 0 0 0 0,0 0 0 0 0,0 1 1 0 0,0-1-1 0 0,-1 0 0 0 0,1 0 0 0 0,-1 0 1 0 0,1 0-1 0 0,-1 0 0 0 0,1 0 0 0 0,-1-1 1 0 0,1 1-1 0 0,-1 0 0 0 0,0 0 0 0 0,1 0 1 0 0,-1 0-1 0 0,0-1 0 0 0,0 1 0 0 0,-1 0 1 0 0,-6 7 75 0 0,0-1 1 0 0,-1 0 0 0 0,-15 8 0 0 0,13-7 37 0 0,-137 102 603 0 0,126-90-623 0 0,1 0-1 0 0,1 2 1 0 0,0 0-1 0 0,-20 31 1 0 0,39-52-170 0 0,0 0 0 0 0,1 0 0 0 0,-1 0 1 0 0,0 0-1 0 0,0 0 0 0 0,1 0 0 0 0,-1 0 0 0 0,1 0 0 0 0,-1 1 1 0 0,1-1-1 0 0,-1 0 0 0 0,1 0 0 0 0,0 0 0 0 0,0 1 0 0 0,-1-1 1 0 0,1 0-1 0 0,0 0 0 0 0,0 1 0 0 0,0-1 0 0 0,0 0 0 0 0,0 0 1 0 0,1 1-1 0 0,-1-1 0 0 0,0 0 0 0 0,1 0 0 0 0,-1 0 1 0 0,1 2-1 0 0,0-2-331 0 0,1 0 1 0 0,-1 0 0 0 0,1-1-1 0 0,-1 1 1 0 0,1 0 0 0 0,-1-1-1 0 0,1 1 1 0 0,-1-1-1 0 0,1 1 1 0 0,-1-1 0 0 0,1 0-1 0 0,0 0 1 0 0,-1 0 0 0 0,1 0-1 0 0,0 0 1 0 0,-1 0 0 0 0,1 0-1 0 0,0 0 1 0 0,-1 0 0 0 0,4-2-1 0 0,14-2-6435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03.958"/>
    </inkml:context>
    <inkml:brush xml:id="br0">
      <inkml:brushProperty name="width" value="0.05" units="cm"/>
      <inkml:brushProperty name="height" value="0.05" units="cm"/>
      <inkml:brushProperty name="color" value="#E71224"/>
    </inkml:brush>
  </inkml:definitions>
  <inkml:trace contextRef="#ctx0" brushRef="#br0">1 3 1696 0 0,'17'0'3127'0'0,"-15"-1"-3027"0"0,-1 1 0 0 0,1 0-1 0 0,0-1 1 0 0,-1 1 0 0 0,1 0-1 0 0,0 0 1 0 0,-1 0 0 0 0,1 0 0 0 0,0 0-1 0 0,0 1 1 0 0,-1-1 0 0 0,1 0 0 0 0,0 1-1 0 0,-1-1 1 0 0,1 1 0 0 0,-1 0-1 0 0,1-1 1 0 0,-1 1 0 0 0,1 0 0 0 0,-1 0-1 0 0,1 0 1 0 0,-1 0 0 0 0,0 0 0 0 0,1 0-1 0 0,-1 1 1 0 0,0-1 0 0 0,0 0 0 0 0,0 1-1 0 0,0-1 1 0 0,0 0 0 0 0,0 1-1 0 0,-1-1 1 0 0,1 1 0 0 0,0 0 0 0 0,-1-1-1 0 0,1 1 1 0 0,-1 0 0 0 0,1 1 0 0 0,13 50 432 0 0,-2 1 1 0 0,7 90-1 0 0,-6-43-152 0 0,2 51-96 0 0,-5 214 0 0 0,-10-354-281 0 0,1 59 344 0 0,3-1-1 0 0,14 82 1 0 0,-12-120-229 0 0,1-1-1 0 0,2-1 1 0 0,0 0-1 0 0,3 0 1 0 0,0-1-1 0 0,2 0 1 0 0,21 33-1 0 0,-33-58-174 0 0,0-1 0 0 0,0 0 0 0 0,1 0 0 0 0,-1-1 0 0 0,1 1 0 0 0,0 0 0 0 0,-1-1 0 0 0,1 1 0 0 0,0-1 0 0 0,1 0 0 0 0,-1 0 0 0 0,0 0 0 0 0,1-1 0 0 0,4 3 0 0 0,-6-4-217 0 0,0 0 0 0 0,0 1 0 0 0,0-1-1 0 0,0 0 1 0 0,0-1 0 0 0,0 1 0 0 0,0 0-1 0 0,0 0 1 0 0,0-1 0 0 0,0 1 0 0 0,0-1-1 0 0,0 0 1 0 0,0 0 0 0 0,-1 1-1 0 0,1-1 1 0 0,0 0 0 0 0,0-1 0 0 0,-1 1-1 0 0,1 0 1 0 0,-1 0 0 0 0,1-1 0 0 0,-1 1-1 0 0,1-1 1 0 0,-1 1 0 0 0,0-1 0 0 0,0 1-1 0 0,0-1 1 0 0,2-3 0 0 0,4-8-4151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0.202"/>
    </inkml:context>
    <inkml:brush xml:id="br0">
      <inkml:brushProperty name="width" value="0.05" units="cm"/>
      <inkml:brushProperty name="height" value="0.05" units="cm"/>
      <inkml:brushProperty name="color" value="#E71224"/>
    </inkml:brush>
  </inkml:definitions>
  <inkml:trace contextRef="#ctx0" brushRef="#br0">250 51 11875 0 0,'-4'-6'5102'0'0,"-10"-20"-4187"0"0,11 24-910 0 0,0 0 1 0 0,-1 0 0 0 0,0 0-1 0 0,1 0 1 0 0,-1 0 0 0 0,0 1-1 0 0,0 0 1 0 0,0 0 0 0 0,0 0-1 0 0,0 0 1 0 0,0 1 0 0 0,0-1-1 0 0,-1 1 1 0 0,1 0 0 0 0,0 0-1 0 0,-4 1 1 0 0,-5 0-37 0 0,0 1 0 0 0,1 0-1 0 0,0 1 1 0 0,-13 4 0 0 0,19-5 26 0 0,1 1 1 0 0,0 0-1 0 0,-1 0 1 0 0,1 0-1 0 0,1 1 1 0 0,-1-1-1 0 0,0 1 1 0 0,1 0-1 0 0,0 1 1 0 0,0-1-1 0 0,0 1 0 0 0,0 0 1 0 0,1 0-1 0 0,0 0 1 0 0,0 0-1 0 0,0 0 1 0 0,0 1-1 0 0,1-1 1 0 0,0 1-1 0 0,0 0 1 0 0,-1 8-1 0 0,2-10 9 0 0,1-1-1 0 0,0 1 1 0 0,-1-1 0 0 0,1 1-1 0 0,0 0 1 0 0,0-1-1 0 0,1 1 1 0 0,-1 0 0 0 0,1-1-1 0 0,0 1 1 0 0,0-1-1 0 0,0 1 1 0 0,0-1 0 0 0,1 0-1 0 0,-1 1 1 0 0,1-1-1 0 0,0 0 1 0 0,0 0 0 0 0,0 0-1 0 0,0 0 1 0 0,1 0-1 0 0,-1-1 1 0 0,1 1-1 0 0,0-1 1 0 0,-1 0 0 0 0,1 1-1 0 0,0-1 1 0 0,1 0-1 0 0,-1-1 1 0 0,0 1 0 0 0,0-1-1 0 0,1 1 1 0 0,-1-1-1 0 0,1 0 1 0 0,-1 0 0 0 0,5 0-1 0 0,81 12-744 0 0,-62-10 595 0 0,0 1 0 0 0,48 13 0 0 0,-67-15 144 0 0,-1 1-1 0 0,0 0 1 0 0,0 0-1 0 0,0 1 1 0 0,0 0-1 0 0,0 0 1 0 0,-1 1-1 0 0,0 0 1 0 0,0 0-1 0 0,0 0 1 0 0,0 1-1 0 0,-1 0 1 0 0,0 0-1 0 0,5 8 1 0 0,-7-11 15 0 0,-1 1 0 0 0,0-1 0 0 0,0 1 0 0 0,-1-1 0 0 0,1 1 0 0 0,-1 0 0 0 0,0-1 0 0 0,0 1 0 0 0,0 0 0 0 0,0 0 0 0 0,-1 0 0 0 0,1 0 0 0 0,-1 0 0 0 0,0 0 0 0 0,0 0-1 0 0,-1-1 1 0 0,0 6 0 0 0,0-6-15 0 0,0 0-1 0 0,-1 0 1 0 0,1 0-1 0 0,-1 0 0 0 0,0 0 1 0 0,0-1-1 0 0,0 1 1 0 0,0-1-1 0 0,0 0 0 0 0,-1 1 1 0 0,1-1-1 0 0,-1 0 0 0 0,1 0 1 0 0,-1 0-1 0 0,0-1 1 0 0,1 1-1 0 0,-1-1 0 0 0,0 1 1 0 0,0-1-1 0 0,0 0 1 0 0,-5 1-1 0 0,-7 1-38 0 0,0 0 0 0 0,0-1 0 0 0,0 0 0 0 0,-1-1 0 0 0,1-1 0 0 0,0 0 0 0 0,0-2 0 0 0,0 1 0 0 0,0-2 0 0 0,0 0 0 0 0,0-1 0 0 0,-21-7-1 0 0,35 10-66 0 0,-1 0-1 0 0,1 1 1 0 0,-1-1-1 0 0,1 0 0 0 0,0 0 1 0 0,-1 0-1 0 0,1 0 1 0 0,0 0-1 0 0,0 0 0 0 0,0 0 1 0 0,0 0-1 0 0,0 0 1 0 0,0 0-1 0 0,0-1 0 0 0,0 1 1 0 0,-1-3-1 0 0,1 3-224 0 0,1-1 1 0 0,0 1-1 0 0,0-1 1 0 0,-1 1-1 0 0,1-1 1 0 0,0 1-1 0 0,0-1 0 0 0,1 1 1 0 0,-1-1-1 0 0,0 1 1 0 0,0-1-1 0 0,1 1 0 0 0,-1 0 1 0 0,1-1-1 0 0,-1 1 1 0 0,1 0-1 0 0,-1-1 0 0 0,2-1 1 0 0,6-9-5826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0.621"/>
    </inkml:context>
    <inkml:brush xml:id="br0">
      <inkml:brushProperty name="width" value="0.05" units="cm"/>
      <inkml:brushProperty name="height" value="0.05" units="cm"/>
      <inkml:brushProperty name="color" value="#E71224"/>
    </inkml:brush>
  </inkml:definitions>
  <inkml:trace contextRef="#ctx0" brushRef="#br0">107 486 15883 0 0,'-1'0'83'0'0,"0"0"0"0"0,1-1 1 0 0,-1 1-1 0 0,0 0 0 0 0,0 0 0 0 0,1 0 0 0 0,-1 0 0 0 0,0 0 0 0 0,0 0 0 0 0,0 0 0 0 0,1 0 0 0 0,-1 0 0 0 0,0 1 0 0 0,0-1 0 0 0,1 0 0 0 0,-1 0 0 0 0,0 1 0 0 0,0-1 0 0 0,1 0 0 0 0,-1 1 0 0 0,0-1 0 0 0,1 1 0 0 0,-1-1 0 0 0,1 1 0 0 0,-1-1 1 0 0,1 1-1 0 0,-1-1 0 0 0,1 1 0 0 0,-1 0 0 0 0,1-1 0 0 0,-1 1 0 0 0,1 0 0 0 0,0-1 0 0 0,-1 1 0 0 0,1 0 0 0 0,0 0 0 0 0,0-1 0 0 0,-1 1 0 0 0,1 0 0 0 0,0 0 0 0 0,0-1 0 0 0,0 1 0 0 0,0 0 0 0 0,0 0 0 0 0,0-1 0 0 0,0 1 0 0 0,0 0 1 0 0,0 0-1 0 0,1 0 0 0 0,-1-1 0 0 0,0 2 0 0 0,-1 3-77 0 0,0 0 0 0 0,0-1 0 0 0,-1 1 0 0 0,0 0 0 0 0,0-1 0 0 0,0 1 0 0 0,0-1 0 0 0,-1 1 0 0 0,0-1 0 0 0,0 0 0 0 0,-4 4 1 0 0,-11 20-6 0 0,10-13-447 0 0,1 1 1 0 0,-8 31-1 0 0,8-5-2097 0 0,7-37 1620 0 0,0 0 0 0 0,0 0 0 0 0,1 0 0 0 0,0-1 0 0 0,-1 1 0 0 0,3 6 0 0 0</inkml:trace>
  <inkml:trace contextRef="#ctx0" brushRef="#br0" timeOffset="1">316 32 19164 0 0,'-3'-3'579'0'0,"1"0"-1"0"0,-1 0 1 0 0,0 0 0 0 0,0 1-1 0 0,0-1 1 0 0,-1 1-1 0 0,-6-4 1 0 0,10 5-652 0 0,-1 1 0 0 0,0-1-1 0 0,0 0 1 0 0,0 1 0 0 0,0-1 0 0 0,-1 1 0 0 0,1-1-1 0 0,0 1 1 0 0,0 0 0 0 0,0 0 0 0 0,0-1-1 0 0,0 1 1 0 0,-1 0 0 0 0,1 0 0 0 0,0 0 0 0 0,0 0-1 0 0,0 0 1 0 0,0 0 0 0 0,-1 0 0 0 0,1 1-1 0 0,0-1 1 0 0,0 0 0 0 0,0 1 0 0 0,0-1 0 0 0,0 1-1 0 0,0-1 1 0 0,0 1 0 0 0,0-1 0 0 0,0 1-1 0 0,0 0 1 0 0,-1 0 0 0 0,2 0 0 0 0,-1-1-1 0 0,1 0 1 0 0,0 1 0 0 0,0-1 0 0 0,0 1 0 0 0,0-1-1 0 0,-1 0 1 0 0,1 1 0 0 0,0-1 0 0 0,0 1 0 0 0,0-1-1 0 0,0 1 1 0 0,0-1 0 0 0,0 0 0 0 0,0 1 0 0 0,0-1-1 0 0,0 1 1 0 0,0-1 0 0 0,0 1 0 0 0,0-1-1 0 0,1 0 1 0 0,-1 1 0 0 0,0-1 0 0 0,0 1 0 0 0,0-1-1 0 0,0 0 1 0 0,1 1 0 0 0,-1-1 0 0 0,0 0 0 0 0,0 1-1 0 0,1-1 1 0 0,-1 0 0 0 0,0 1 0 0 0,1-1-1 0 0,-1 0 1 0 0,0 1 0 0 0,1-1 0 0 0,-1 0 0 0 0,1 0-1 0 0,-1 0 1 0 0,0 1 0 0 0,1-1 0 0 0,-1 0 0 0 0,1 0-1 0 0,-1 0 1 0 0,0 0 0 0 0,1 0 0 0 0,-1 0 0 0 0,1 0-1 0 0,-1 0 1 0 0,1 0 0 0 0,-1 0 0 0 0,0 0-1 0 0,1 0 1 0 0,-1 0 0 0 0,1 0 0 0 0,26 0-7574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1.210"/>
    </inkml:context>
    <inkml:brush xml:id="br0">
      <inkml:brushProperty name="width" value="0.05" units="cm"/>
      <inkml:brushProperty name="height" value="0.05" units="cm"/>
      <inkml:brushProperty name="color" value="#E71224"/>
    </inkml:brush>
  </inkml:definitions>
  <inkml:trace contextRef="#ctx0" brushRef="#br0">372 146 14531 0 0,'-9'-43'4704'0'0,"7"32"-4627"0"0,-1 1-1 0 0,0 0 1 0 0,-1-1 0 0 0,-8-15 0 0 0,11 24-196 0 0,-1-1 1 0 0,1 1-1 0 0,-1-1 1 0 0,0 1-1 0 0,0 0 0 0 0,0 0 1 0 0,0 0-1 0 0,0 0 1 0 0,0 0-1 0 0,0 0 0 0 0,-1 0 1 0 0,1 1-1 0 0,-1-1 1 0 0,1 1-1 0 0,-5-2 0 0 0,4 3 112 0 0,0-1 0 0 0,0 1 0 0 0,0 0 0 0 0,0 0 0 0 0,0 0 0 0 0,0 0 0 0 0,0 0 0 0 0,0 1 0 0 0,0-1 0 0 0,0 1 0 0 0,0 0 0 0 0,0 0 0 0 0,0 0 0 0 0,1 1 0 0 0,-1-1 0 0 0,0 0 0 0 0,1 1 0 0 0,-3 2 0 0 0,-6 4 57 0 0,0 0 0 0 0,1 1 0 0 0,1 0 0 0 0,-1 1 0 0 0,2 0 0 0 0,-1 1-1 0 0,1-1 1 0 0,1 2 0 0 0,0-1 0 0 0,-8 20 0 0 0,3-5 97 0 0,2 1 0 0 0,1 0 0 0 0,-11 53 0 0 0,19-78-154 0 0,0 1 1 0 0,1-1-1 0 0,-1 1 0 0 0,1-1 0 0 0,0 1 0 0 0,0-1 0 0 0,0 1 0 0 0,0-1 0 0 0,0 1 0 0 0,1-1 1 0 0,-1 1-1 0 0,1-1 0 0 0,0 1 0 0 0,-1-1 0 0 0,1 0 0 0 0,0 1 0 0 0,1-1 0 0 0,-1 0 1 0 0,0 0-1 0 0,0 0 0 0 0,1 0 0 0 0,2 3 0 0 0,0-2-78 0 0,-1-1 1 0 0,1 0-1 0 0,-1 0 0 0 0,1-1 0 0 0,0 1 1 0 0,-1-1-1 0 0,1 1 0 0 0,0-1 1 0 0,0 0-1 0 0,0-1 0 0 0,0 1 0 0 0,0-1 1 0 0,6 0-1 0 0,3 0-179 0 0,0-1 0 0 0,0-1 0 0 0,0 0-1 0 0,0-1 1 0 0,-1 0 0 0 0,1-1 0 0 0,-1-1 0 0 0,0 0-1 0 0,0 0 1 0 0,-1-1 0 0 0,1-1 0 0 0,-1 0 0 0 0,-1 0 0 0 0,20-18-1 0 0,-4 1 847 0 0,-2-1 0 0 0,0-1-1 0 0,-2 0 1 0 0,27-43-1 0 0,-47 66-448 0 0,29-51 1743 0 0,-30 51-1791 0 0,0 1 0 0 0,0-1 0 0 0,0 0 0 0 0,0 1 0 0 0,0-1 0 0 0,0 0 0 0 0,-1 0-1 0 0,1 1 1 0 0,-1-1 0 0 0,0 0 0 0 0,0 0 0 0 0,0 0 0 0 0,0 0 0 0 0,-1 0 0 0 0,1 1 0 0 0,-1-1-1 0 0,1 0 1 0 0,-3-4 0 0 0,3 7-76 0 0,0-1 0 0 0,-1 0 0 0 0,1 1 0 0 0,-1-1 0 0 0,1 0-1 0 0,-1 1 1 0 0,1-1 0 0 0,-1 1 0 0 0,1-1 0 0 0,-1 1 0 0 0,1-1 0 0 0,-1 1-1 0 0,0 0 1 0 0,1-1 0 0 0,-1 1 0 0 0,1 0 0 0 0,-1-1 0 0 0,0 1-1 0 0,0 0 1 0 0,1 0 0 0 0,-1 0 0 0 0,0-1 0 0 0,1 1 0 0 0,-1 0 0 0 0,0 0-1 0 0,0 0 1 0 0,-1 0 0 0 0,0 1-2 0 0,0-1-1 0 0,0 1 0 0 0,0 0 1 0 0,1 0-1 0 0,-1 0 1 0 0,0 0-1 0 0,0 0 1 0 0,0 0-1 0 0,-2 3 0 0 0,-3 2-17 0 0,1 0-1 0 0,0 0 0 0 0,-8 13 1 0 0,5-5-28 0 0,1 0 1 0 0,1 1 0 0 0,0 0-1 0 0,1 0 1 0 0,1 1 0 0 0,1 0-1 0 0,0 0 1 0 0,-3 25 0 0 0,1 18-141 0 0,3 63-1 0 0,1-20-117 0 0,1-70 164 0 0,-1 10 0 0 0,-13 73 0 0 0,13-103 136 0 0,-1-1-1 0 0,0 0 0 0 0,-1 0 0 0 0,0 0 0 0 0,-1 0 0 0 0,0 0 0 0 0,-1-1 0 0 0,0 0 1 0 0,-1 0-1 0 0,0-1 0 0 0,-9 10 0 0 0,12-15-4 0 0,0-1 1 0 0,0 0-1 0 0,0 0 0 0 0,0-1 0 0 0,0 1 1 0 0,-1-1-1 0 0,1 0 0 0 0,-1 0 1 0 0,0 0-1 0 0,1-1 0 0 0,-1 1 0 0 0,0-1 1 0 0,0-1-1 0 0,0 1 0 0 0,0-1 0 0 0,0 1 1 0 0,0-1-1 0 0,0-1 0 0 0,0 1 1 0 0,1-1-1 0 0,-1 0 0 0 0,0 0 0 0 0,0 0 1 0 0,0-1-1 0 0,1 1 0 0 0,-1-1 1 0 0,1 0-1 0 0,-6-4 0 0 0,-2 0-181 0 0,1-1-1 0 0,-1-1 0 0 0,2 1 1 0 0,-1-2-1 0 0,1 0 1 0 0,0 0-1 0 0,1-1 0 0 0,0 0 1 0 0,-10-15-1 0 0,10 11-256 0 0,0 0 1 0 0,1-1-1 0 0,1 0 0 0 0,0 0 0 0 0,2-1 0 0 0,-7-25 0 0 0,10 31-173 0 0,0 0 0 0 0,1-1-1 0 0,0 1 1 0 0,1-1 0 0 0,0 1-1 0 0,1-1 1 0 0,2-10 0 0 0,4-7-4483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1.739"/>
    </inkml:context>
    <inkml:brush xml:id="br0">
      <inkml:brushProperty name="width" value="0.05" units="cm"/>
      <inkml:brushProperty name="height" value="0.05" units="cm"/>
      <inkml:brushProperty name="color" value="#E71224"/>
    </inkml:brush>
  </inkml:definitions>
  <inkml:trace contextRef="#ctx0" brushRef="#br0">119 1 13235 0 0,'-3'0'140'0'0,"0"0"1"0"0,0 0-1 0 0,0 0 0 0 0,0 0 1 0 0,0 1-1 0 0,0-1 0 0 0,0 1 1 0 0,0 0-1 0 0,0 0 1 0 0,0 0-1 0 0,1 0 0 0 0,-1 0 1 0 0,0 1-1 0 0,0-1 0 0 0,1 1 1 0 0,-1 0-1 0 0,1 0 1 0 0,0 0-1 0 0,0 0 0 0 0,-1 0 1 0 0,1 0-1 0 0,0 1 0 0 0,1-1 1 0 0,-1 1-1 0 0,0-1 1 0 0,1 1-1 0 0,-1 0 0 0 0,1-1 1 0 0,0 1-1 0 0,-1 5 0 0 0,-1 7-221 0 0,0-1-1 0 0,2 1 0 0 0,0 0 0 0 0,1 0 0 0 0,1 19 1 0 0,0-18 143 0 0,-1 0 0 0 0,-2 20 0 0 0,-15 26-73 0 0,13-51 13 0 0,0 0-1 0 0,1 0 1 0 0,1 0 0 0 0,-1 1 0 0 0,2-1-1 0 0,-1 1 1 0 0,1 12 0 0 0,1-24-12 0 0,0 1 0 0 0,0-1 0 0 0,0 1 0 0 0,0-1 0 0 0,0 0 0 0 0,0 1-1 0 0,0-1 1 0 0,0 1 0 0 0,0-1 0 0 0,0 0 0 0 0,0 1 0 0 0,0-1 0 0 0,1 0 0 0 0,-1 1 0 0 0,0-1 0 0 0,0 1 0 0 0,0-1-1 0 0,0 0 1 0 0,1 1 0 0 0,-1-1 0 0 0,0 0 0 0 0,0 1 0 0 0,1-1 0 0 0,-1 0 0 0 0,0 0 0 0 0,1 1 0 0 0,-1-1 0 0 0,0 0-1 0 0,1 0 1 0 0,-1 1 0 0 0,0-1 0 0 0,1 0 0 0 0,-1 0 0 0 0,0 0 0 0 0,1 0 0 0 0,0 1 0 0 0,12-11-761 0 0,10-23-535 0 0,-23 33 1291 0 0,132-202 758 0 0,-116 178-341 0 0,-10 15-340 0 0,0 1 1 0 0,0-1 0 0 0,1 2 0 0 0,0-1-1 0 0,1 1 1 0 0,0 0 0 0 0,0 1 0 0 0,0-1 0 0 0,1 2-1 0 0,9-6 1 0 0,-12 8-123 0 0,-1 1 1 0 0,1 0-1 0 0,0 0 1 0 0,0 1-1 0 0,-1 0 1 0 0,1 0-1 0 0,0 0 1 0 0,0 1-1 0 0,0-1 0 0 0,0 2 1 0 0,0-1-1 0 0,0 1 1 0 0,0-1-1 0 0,0 2 1 0 0,0-1-1 0 0,0 1 0 0 0,0 0 1 0 0,10 5-1 0 0,-12-5 9 0 0,0 0-1 0 0,0 1 0 0 0,0 0 1 0 0,0 0-1 0 0,-1 0 0 0 0,1 1 1 0 0,-1-1-1 0 0,0 1 0 0 0,0-1 1 0 0,0 1-1 0 0,0 0 0 0 0,-1 0 1 0 0,1 1-1 0 0,-1-1 0 0 0,0 0 1 0 0,-1 1-1 0 0,1-1 0 0 0,-1 1 1 0 0,0 0-1 0 0,0-1 0 0 0,0 1 0 0 0,-1 0 1 0 0,1 0-1 0 0,-1 0 0 0 0,-1 7 1 0 0,-1 14 440 0 0,-1-1 0 0 0,-1 0 0 0 0,-11 40 0 0 0,8-38-411 0 0,-7 19 157 0 0,9-33-44 0 0,1 0-1 0 0,0 0 0 0 0,1 1 1 0 0,-2 25-1 0 0,5-39-94 0 0,0 1 1 0 0,0 0 0 0 0,0-1-1 0 0,0 1 1 0 0,0-1 0 0 0,0 1-1 0 0,0-1 1 0 0,0 1 0 0 0,1-1-1 0 0,-1 1 1 0 0,0-1 0 0 0,0 1-1 0 0,0-1 1 0 0,1 1 0 0 0,-1-1-1 0 0,0 1 1 0 0,1-1 0 0 0,-1 1-1 0 0,0-1 1 0 0,1 1 0 0 0,-1-1-1 0 0,1 0 1 0 0,-1 1 0 0 0,1-1-1 0 0,-1 0 1 0 0,0 1-1 0 0,1-1 1 0 0,-1 0 0 0 0,1 0-1 0 0,0 1 1 0 0,-1-1 0 0 0,1 0-1 0 0,22-2-1017 0 0,21-17-1340 0 0,-30 10 1413 0 0,0 0-1 0 0,-1-1 1 0 0,0-1 0 0 0,17-19-1 0 0,6-4-2135 0 0,-20 20-522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2.317"/>
    </inkml:context>
    <inkml:brush xml:id="br0">
      <inkml:brushProperty name="width" value="0.05" units="cm"/>
      <inkml:brushProperty name="height" value="0.05" units="cm"/>
      <inkml:brushProperty name="color" value="#E71224"/>
    </inkml:brush>
  </inkml:definitions>
  <inkml:trace contextRef="#ctx0" brushRef="#br0">205 508 2937 0 0,'44'-36'7868'0'0,"-37"29"-7169"0"0,0 0 0 0 0,-1-1 0 0 0,0 0 0 0 0,7-12 0 0 0,-11 17-617 0 0,0-1-1 0 0,0 1 1 0 0,-1 0-1 0 0,1-1 0 0 0,-1 1 1 0 0,0-1-1 0 0,0 1 1 0 0,-1-1-1 0 0,1 0 0 0 0,-1 1 1 0 0,0-1-1 0 0,0 0 1 0 0,0-4-1 0 0,-1 5-48 0 0,1 1 0 0 0,-1-1 0 0 0,0 1 0 0 0,0-1 1 0 0,-1 1-1 0 0,1-1 0 0 0,0 1 0 0 0,-1-1 0 0 0,1 1 0 0 0,-1 0 0 0 0,0 0 0 0 0,0 0 0 0 0,0 0 0 0 0,0 0 1 0 0,0 0-1 0 0,0 1 0 0 0,0-1 0 0 0,-1 1 0 0 0,-4-3 0 0 0,0 1 65 0 0,1 1 0 0 0,-1 0 0 0 0,0 0 0 0 0,0 1 1 0 0,1-1-1 0 0,-1 2 0 0 0,0-1 0 0 0,0 1 0 0 0,0 0 0 0 0,0 0 0 0 0,0 1 0 0 0,0 0 0 0 0,0 0 0 0 0,-13 4 0 0 0,10-2-52 0 0,0 0 0 0 0,0 1 0 0 0,0 0 0 0 0,1 1 0 0 0,-1 0-1 0 0,1 1 1 0 0,0-1 0 0 0,1 2 0 0 0,-10 8 0 0 0,13-10-25 0 0,1 1 0 0 0,-1 0 1 0 0,1 0-1 0 0,1 1 0 0 0,-1-1 0 0 0,1 1 1 0 0,0-1-1 0 0,0 1 0 0 0,1 0 1 0 0,0 0-1 0 0,1 0 0 0 0,-2 10 0 0 0,2-8-5 0 0,0 0-1 0 0,0 0 0 0 0,1 0 0 0 0,1 0 0 0 0,-1 0 0 0 0,2 0 0 0 0,-1 0 1 0 0,1 0-1 0 0,5 14 0 0 0,-7-22-41 0 0,1 0 1 0 0,-1 0-1 0 0,1 0 0 0 0,-1 0 1 0 0,1 0-1 0 0,0 0 0 0 0,-1 0 1 0 0,1 0-1 0 0,0 0 1 0 0,0 0-1 0 0,0 0 0 0 0,0 0 1 0 0,0-1-1 0 0,0 1 0 0 0,0 0 1 0 0,0-1-1 0 0,0 1 0 0 0,0-1 1 0 0,0 1-1 0 0,0-1 0 0 0,0 1 1 0 0,0-1-1 0 0,1 0 1 0 0,-1 1-1 0 0,1-1 0 0 0,2 0-67 0 0,-1 0 0 0 0,1-1 1 0 0,-1 1-1 0 0,1-1 0 0 0,-1 1 0 0 0,0-1 0 0 0,1 0 0 0 0,5-3 0 0 0,5-3-108 0 0,-1-1 0 0 0,0 0 0 0 0,11-9 0 0 0,-9 6 178 0 0,0 0 1 0 0,-2-1 0 0 0,22-23-1 0 0,-31 30-58 0 0,0 0-1 0 0,-1-1 1 0 0,1 1-1 0 0,-1-1 1 0 0,-1 1-1 0 0,1-1 1 0 0,-1 0-1 0 0,0 0 1 0 0,0 0-1 0 0,-1-1 1 0 0,1 1-1 0 0,-2 0 1 0 0,1-1-1 0 0,0-6 1 0 0,-3-42-685 0 0,0 1 3191 0 0,4 93-1851 0 0,1-1 0 0 0,2-1 1 0 0,13 49-1 0 0,-17-83-600 0 0,0 0 0 0 0,0 1 0 0 0,0-1 0 0 0,0 0 0 0 0,0 1 0 0 0,1-1 0 0 0,-1 0 0 0 0,1 0 0 0 0,0 0 0 0 0,0 0 0 0 0,0 0 0 0 0,0-1 0 0 0,1 1 0 0 0,-1-1-1 0 0,1 1 1 0 0,0-1 0 0 0,3 3 0 0 0,-3-4-16 0 0,0 0 0 0 0,-1 0 0 0 0,1-1-1 0 0,0 1 1 0 0,0-1 0 0 0,1 1 0 0 0,-1-1-1 0 0,0 0 1 0 0,0 0 0 0 0,0 0 0 0 0,0 0 0 0 0,0-1-1 0 0,0 1 1 0 0,0-1 0 0 0,0 0 0 0 0,0 0-1 0 0,0 0 1 0 0,-1 0 0 0 0,6-3 0 0 0,14-8 84 0 0,0-1 0 0 0,-1 0 0 0 0,-1-2 1 0 0,0 0-1 0 0,-1-1 0 0 0,0-1 0 0 0,-2-1 1 0 0,0-1-1 0 0,-1 0 0 0 0,14-22 0 0 0,-14 16 18 0 0,-2 0-1 0 0,0 0 1 0 0,-1-1-1 0 0,-2-1 1 0 0,-1 0-1 0 0,-1-1 1 0 0,-1 1-1 0 0,6-43 1 0 0,-14 67-44 0 0,1 0 0 0 0,-1 1 1 0 0,0-1-1 0 0,0 1 0 0 0,0-1 0 0 0,0 0 0 0 0,-1 1 0 0 0,1-1 1 0 0,-1 1-1 0 0,1-1 0 0 0,-1 1 0 0 0,-2-4 0 0 0,3 6-7 0 0,0-1 0 0 0,0 1 0 0 0,-1-1-1 0 0,1 1 1 0 0,0 0 0 0 0,0 0-1 0 0,-1-1 1 0 0,1 1 0 0 0,-1 0 0 0 0,1-1-1 0 0,0 1 1 0 0,-1 0 0 0 0,1 0-1 0 0,0 0 1 0 0,-1-1 0 0 0,1 1 0 0 0,-1 0-1 0 0,1 0 1 0 0,-1 0 0 0 0,1 0 0 0 0,0 0-1 0 0,-1 0 1 0 0,1 0 0 0 0,-1 0-1 0 0,1 0 1 0 0,-1 0 0 0 0,0 0 0 0 0,0 0 1 0 0,-1 1 0 0 0,1 0 0 0 0,0-1 0 0 0,-1 1 0 0 0,1 0 1 0 0,0 0-1 0 0,-1 0 0 0 0,1 0 0 0 0,0 0 0 0 0,0 0 0 0 0,0 0 1 0 0,-1 2-1 0 0,-4 4 42 0 0,0 1 0 0 0,1 0 0 0 0,0 0 0 0 0,1 1 0 0 0,-1-1 0 0 0,-4 16 0 0 0,-15 60 5 0 0,15-50-74 0 0,-2 6 16 0 0,-23 92 0 0 0,31-117 15 0 0,1 1 1 0 0,0 0-1 0 0,1 0 0 0 0,1-1 1 0 0,1 1-1 0 0,3 21 1 0 0,-3-33-67 0 0,0 1 1 0 0,0-1-1 0 0,1 1 1 0 0,0-1-1 0 0,0 1 1 0 0,0-1-1 0 0,0 0 1 0 0,1 0 0 0 0,-1 0-1 0 0,1 0 1 0 0,0 0-1 0 0,1-1 1 0 0,-1 1-1 0 0,0-1 1 0 0,1 0 0 0 0,0 0-1 0 0,0 0 1 0 0,0-1-1 0 0,0 1 1 0 0,0-1-1 0 0,0 0 1 0 0,1 0 0 0 0,-1 0-1 0 0,1-1 1 0 0,0 0-1 0 0,-1 0 1 0 0,6 1-1 0 0,8 0-1068 0 0,-1 0-1 0 0,1-1 1 0 0,0-1 0 0 0,0-1-1 0 0,-1 0 1 0 0,20-5-1 0 0,3-1-5552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3.241"/>
    </inkml:context>
    <inkml:brush xml:id="br0">
      <inkml:brushProperty name="width" value="0.05" units="cm"/>
      <inkml:brushProperty name="height" value="0.05" units="cm"/>
      <inkml:brushProperty name="color" value="#E71224"/>
    </inkml:brush>
  </inkml:definitions>
  <inkml:trace contextRef="#ctx0" brushRef="#br0">0 42 9194 0 0,'0'0'10085'0'0,"11"6"-10349"0"0,-4-3 233 0 0,1-1-1 0 0,-1-1 1 0 0,1 1 0 0 0,0-1 0 0 0,0-1-1 0 0,0 1 1 0 0,12-2 0 0 0,14 1 195 0 0,82 16-541 0 0,-2 5 0 0 0,208 65 0 0 0,-299-78-200 0 0,0-2 0 0 0,1 0 0 0 0,33 2 0 0 0,-50-7 417 0 0,0-1-1 0 0,0 0 1 0 0,1-1-1 0 0,-1 0 1 0 0,0 0-1 0 0,14-4 1 0 0,-17 4 132 0 0,-1 0 0 0 0,1-1 0 0 0,-1 0 0 0 0,1 0 0 0 0,-1 0-1 0 0,0 0 1 0 0,0 0 0 0 0,0 0 0 0 0,0-1 0 0 0,-1 0 0 0 0,1 1 0 0 0,-1-1 0 0 0,1 0 0 0 0,2-5 0 0 0,-4 7 58 0 0,-1 0 1 0 0,1-1 0 0 0,0 1 0 0 0,-1-1 0 0 0,1 1-1 0 0,-1 0 1 0 0,0-1 0 0 0,0 1 0 0 0,1-1-1 0 0,-1 1 1 0 0,0-1 0 0 0,0 1 0 0 0,0-1 0 0 0,0 1-1 0 0,-1-1 1 0 0,1 1 0 0 0,0-1 0 0 0,0 1-1 0 0,-1-1 1 0 0,0-1 0 0 0,-1-1 145 0 0,0 0 1 0 0,-1 1-1 0 0,1-1 0 0 0,0 1 1 0 0,-1 0-1 0 0,0 0 1 0 0,-4-4-1 0 0,-5-3 513 0 0,-1 0 0 0 0,-25-14 0 0 0,37 24-688 0 0,-27-18 107 0 0,20 12-45 0 0,-1 1-1 0 0,1-1 1 0 0,-1 1-1 0 0,0 1 1 0 0,0 0 0 0 0,-11-3-1 0 0,20 7-56 0 0,0 0 0 0 0,-1-1 0 0 0,1 1 0 0 0,0 0-1 0 0,0 0 1 0 0,-1 0 0 0 0,1 0 0 0 0,0 0 0 0 0,0 0-1 0 0,-1 0 1 0 0,1 0 0 0 0,0 0 0 0 0,0 0 0 0 0,0 0-1 0 0,-1 0 1 0 0,1 0 0 0 0,0 0 0 0 0,0 0 0 0 0,-1 1-1 0 0,1-1 1 0 0,0 0 0 0 0,0 0 0 0 0,0 0 0 0 0,-1 0 0 0 0,1 0-1 0 0,0 0 1 0 0,0 1 0 0 0,0-1 0 0 0,-1 0 0 0 0,1 0-1 0 0,0 0 1 0 0,0 0 0 0 0,0 1 0 0 0,0-1 0 0 0,0 0-1 0 0,0 0 1 0 0,-1 0 0 0 0,1 1 0 0 0,0-1 0 0 0,0 0-1 0 0,0 0 1 0 0,0 1 0 0 0,3 12 200 0 0,10 10-34 0 0,-4-11-153 0 0,1 0 0 0 0,0-1 1 0 0,1-1-1 0 0,0 1 0 0 0,23 14 0 0 0,68 35 90 0 0,-71-44 59 0 0,-1 2 0 0 0,39 29 1 0 0,-67-46-178 0 0,-1 0 0 0 0,1 1 0 0 0,0-1 0 0 0,-1 0 0 0 0,1 1 0 0 0,-1 0 0 0 0,0-1 0 0 0,1 1 0 0 0,-1 0 0 0 0,0 0 0 0 0,0 0 0 0 0,0-1 0 0 0,0 1 0 0 0,0 0 0 0 0,-1 0 0 0 0,1 0 1 0 0,-1 1-1 0 0,1-1 0 0 0,-1 0 0 0 0,0 0 0 0 0,0 0 0 0 0,0 0 0 0 0,0 3 0 0 0,-1-1-9 0 0,0-1 1 0 0,0 1-1 0 0,-1-1 1 0 0,1 1-1 0 0,-1-1 1 0 0,0 0-1 0 0,0 0 1 0 0,0 0-1 0 0,0 0 1 0 0,-1 0-1 0 0,1-1 1 0 0,-5 5-1 0 0,-5 3-353 0 0,-1-1-1 0 0,0 0 1 0 0,-1-1-1 0 0,1 0 1 0 0,-20 7-1 0 0,-30 8-4909 0 0,28-14-1995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18.956"/>
    </inkml:context>
    <inkml:brush xml:id="br0">
      <inkml:brushProperty name="width" value="0.05" units="cm"/>
      <inkml:brushProperty name="height" value="0.05" units="cm"/>
      <inkml:brushProperty name="color" value="#E71224"/>
    </inkml:brush>
  </inkml:definitions>
  <inkml:trace contextRef="#ctx0" brushRef="#br0">595 84 12947 0 0,'0'-1'158'0'0,"-1"-1"1"0"0,1 0 0 0 0,0 1 0 0 0,-1-1-1 0 0,1 1 1 0 0,-1-1 0 0 0,0 1 0 0 0,0-1-1 0 0,1 1 1 0 0,-1-1 0 0 0,0 1 0 0 0,0 0-1 0 0,0-1 1 0 0,0 1 0 0 0,0 0-1 0 0,-1 0 1 0 0,1 0 0 0 0,0 0 0 0 0,-1 0-1 0 0,1 0 1 0 0,0 0 0 0 0,-1 0 0 0 0,1 1-1 0 0,-1-1 1 0 0,1 1 0 0 0,-1-1-1 0 0,1 1 1 0 0,-1-1 0 0 0,0 1 0 0 0,1 0-1 0 0,-4-1 1 0 0,-9 0-148 0 0,0 0 0 0 0,-26 1-1 0 0,22 0 740 0 0,-101-5-847 0 0,-190-34-1 0 0,299 37-38 0 0,-7 1-497 0 0,1 1-855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19.343"/>
    </inkml:context>
    <inkml:brush xml:id="br0">
      <inkml:brushProperty name="width" value="0.05" units="cm"/>
      <inkml:brushProperty name="height" value="0.05" units="cm"/>
      <inkml:brushProperty name="color" value="#E71224"/>
    </inkml:brush>
  </inkml:definitions>
  <inkml:trace contextRef="#ctx0" brushRef="#br0">359 77 15379 0 0,'0'-1'225'0'0,"0"0"0"0"0,0 0 0 0 0,0 0 0 0 0,0 0 0 0 0,0 0 0 0 0,0 0 0 0 0,-1 1 0 0 0,1-1 0 0 0,0 0 0 0 0,-1 0-1 0 0,1 0 1 0 0,-1 0 0 0 0,1 1 0 0 0,-1-1 0 0 0,1 0 0 0 0,-1 1 0 0 0,0-1 0 0 0,0-1 0 0 0,-2 1-119 0 0,1-1-1 0 0,-1 1 1 0 0,1-1 0 0 0,-1 1-1 0 0,0 0 1 0 0,1 0 0 0 0,-1 0-1 0 0,0 0 1 0 0,-5 0 0 0 0,-48-2-1169 0 0,51 4 895 0 0,-30 0 214 0 0,-56-3-1 0 0,30-10-1950 0 0,50 8 37 0 0,-1 0 1 0 0,1-1-1 0 0,-14-8 0 0 0,13 6-4757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1.233"/>
    </inkml:context>
    <inkml:brush xml:id="br0">
      <inkml:brushProperty name="width" value="0.05" units="cm"/>
      <inkml:brushProperty name="height" value="0.05" units="cm"/>
      <inkml:brushProperty name="color" value="#E71224"/>
    </inkml:brush>
  </inkml:definitions>
  <inkml:trace contextRef="#ctx0" brushRef="#br0">855 104 14043 0 0,'19'-10'2817'0'0,"-10"5"-2429"0"0,-1 0 1 0 0,1 0-1 0 0,0-1 1 0 0,-1 0-1 0 0,8-9 1 0 0,-16 15-520 0 0,-22 24-561 0 0,13-20 732 0 0,0 0 1 0 0,0 0-1 0 0,0 0 1 0 0,-1-1-1 0 0,1-1 1 0 0,-1 0-1 0 0,0 0 1 0 0,1-1-1 0 0,-1 0 1 0 0,-11 0-1 0 0,-16-2 90 0 0,-46-7-1 0 0,27-1 104 0 0,0-4 0 0 0,-85-30 0 0 0,58 16 540 0 0,82 27-772 0 0,1-1 0 0 0,-1 1-1 0 0,0 0 1 0 0,0 0-1 0 0,0-1 1 0 0,1 1 0 0 0,-1 0-1 0 0,0 0 1 0 0,0 0-1 0 0,0 0 1 0 0,1 0 0 0 0,-1 0-1 0 0,0 0 1 0 0,0 0-1 0 0,0 0 1 0 0,0 0 0 0 0,1 0-1 0 0,-1 1 1 0 0,0-1-1 0 0,0 0 1 0 0,1 1 0 0 0,-1-1-1 0 0,0 0 1 0 0,0 1-1 0 0,1-1 1 0 0,-1 1 0 0 0,1-1-1 0 0,-1 1 1 0 0,0-1-1 0 0,1 1 1 0 0,-1 0 0 0 0,1-1-1 0 0,-1 1 1 0 0,1 0-1 0 0,-1-1 1 0 0,1 1 0 0 0,0 0-1 0 0,-1 0 1 0 0,1-1-1 0 0,0 1 1 0 0,0 0 0 0 0,-1 0-1 0 0,1-1 1 0 0,0 1-1 0 0,0 0 1 0 0,0 0-1 0 0,0 0 1 0 0,0 0 0 0 0,0 0-1 0 0,0 8-69 0 0,1 0-1 0 0,0 0 1 0 0,4 16-1 0 0,-2-8 30 0 0,3 55-64 0 0,-3 0 0 0 0,-12 126 0 0 0,5-146 118 0 0,-3 37 6 0 0,-4 0 0 0 0,-4-1 1 0 0,-44 143-1 0 0,39-169-50 0 0,-113 393 36 0 0,104-354 9 0 0,18-71 31 0 0,2 1 0 0 0,1 0 1 0 0,-7 61-1 0 0,14-87-18 0 0,1 0 0 0 0,0 1-1 0 0,1-1 1 0 0,-1 0 0 0 0,1 1 0 0 0,0-1 0 0 0,0 0-1 0 0,1 0 1 0 0,-1 0 0 0 0,1 0 0 0 0,0 0-1 0 0,1 0 1 0 0,-1-1 0 0 0,1 1 0 0 0,0-1 0 0 0,0 1-1 0 0,0-1 1 0 0,1 0 0 0 0,-1 0 0 0 0,1-1 0 0 0,0 1-1 0 0,7 4 1 0 0,-3-3 20 0 0,0-1-1 0 0,1 0 1 0 0,-1 0-1 0 0,1-1 1 0 0,-1 0 0 0 0,1-1-1 0 0,0 0 1 0 0,0 0-1 0 0,0-1 1 0 0,0 0-1 0 0,0 0 1 0 0,13-2 0 0 0,25-1-191 0 0,168-11-3964 0 0,-72-7-5557 0 0,-100 11 2969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1.810"/>
    </inkml:context>
    <inkml:brush xml:id="br0">
      <inkml:brushProperty name="width" value="0.05" units="cm"/>
      <inkml:brushProperty name="height" value="0.05" units="cm"/>
      <inkml:brushProperty name="color" value="#E71224"/>
    </inkml:brush>
  </inkml:definitions>
  <inkml:trace contextRef="#ctx0" brushRef="#br0">183 47 8626 0 0,'4'-2'1049'0'0,"1"1"1"0"0,-1-1 0 0 0,1 1-1 0 0,0 1 1 0 0,0-1 0 0 0,8 0-1 0 0,-10 1-851 0 0,1 1-1 0 0,-1-2 1 0 0,0 1-1 0 0,1 0 0 0 0,-1-1 1 0 0,0 1-1 0 0,0-1 1 0 0,0 0-1 0 0,1 0 1 0 0,-1 0-1 0 0,0-1 0 0 0,0 1 1 0 0,5-4-1 0 0,-8 5-189 0 0,0-1 0 0 0,1 1 0 0 0,-1 0 0 0 0,0 0 0 0 0,0-1 0 0 0,0 1 0 0 0,1 0-1 0 0,-1 0 1 0 0,0-1 0 0 0,0 1 0 0 0,0 0 0 0 0,0-1 0 0 0,1 1 0 0 0,-1 0 0 0 0,0 0 0 0 0,0-1-1 0 0,0 1 1 0 0,0 0 0 0 0,0-1 0 0 0,0 1 0 0 0,0 0 0 0 0,0-1 0 0 0,0 1 0 0 0,0 0 0 0 0,0-1-1 0 0,0 1 1 0 0,0 0 0 0 0,0-1 0 0 0,0 1 0 0 0,-1 0 0 0 0,1-1 0 0 0,0 1 0 0 0,0 0 0 0 0,0 0-1 0 0,-1-1 1 0 0,-11-7 71 0 0,-16 1-90 0 0,21 8-2 0 0,0 0-1 0 0,0 0 1 0 0,0 1-1 0 0,1 0 0 0 0,-1 0 1 0 0,0 0-1 0 0,1 1 0 0 0,-1 0 1 0 0,1 0-1 0 0,0 1 1 0 0,0 0-1 0 0,0 0 0 0 0,0 0 1 0 0,1 1-1 0 0,0 0 1 0 0,-6 6-1 0 0,-2 3-4 0 0,0 2 0 0 0,1-1 0 0 0,1 1 0 0 0,-15 29 0 0 0,18-27 24 0 0,0 0 0 0 0,1 0 0 0 0,1 1 0 0 0,-7 34 0 0 0,11-46-19 0 0,1 0-1 0 0,0 0 1 0 0,0 1-1 0 0,1-1 1 0 0,0 0-1 0 0,0 0 1 0 0,1 1-1 0 0,0-1 0 0 0,0 0 1 0 0,0 0-1 0 0,1 0 1 0 0,0 0-1 0 0,1 0 1 0 0,0-1-1 0 0,0 1 1 0 0,4 7-1 0 0,-5-11-7 0 0,0-1 0 0 0,1 1 1 0 0,-1-1-1 0 0,0 1 0 0 0,1-1 0 0 0,0 0 1 0 0,-1 0-1 0 0,1 0 0 0 0,0 0 0 0 0,0 0 1 0 0,0-1-1 0 0,0 1 0 0 0,0-1 0 0 0,1 0 1 0 0,-1 0-1 0 0,0 0 0 0 0,7 0 0 0 0,-4 0 3 0 0,-1-2-1 0 0,1 1 0 0 0,-1 0 1 0 0,1-1-1 0 0,-1 0 1 0 0,1-1-1 0 0,-1 1 0 0 0,0-1 1 0 0,1 0-1 0 0,5-3 0 0 0,4-4 23 0 0,0 0 0 0 0,-1-1-1 0 0,0 0 1 0 0,-1-1-1 0 0,0-1 1 0 0,13-14 0 0 0,-3 1 179 0 0,-1-1 1 0 0,-1-1-1 0 0,-1-1 1 0 0,-1 0 0 0 0,-2-2-1 0 0,23-52 1 0 0,-44 104-323 0 0,1 0 0 0 0,2 0 0 0 0,0 26-1 0 0,3 103-370 0 0,1-66-456 0 0,24 145-1 0 0,5-99-6028 0 0,-25-110 811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15.887"/>
    </inkml:context>
    <inkml:brush xml:id="br0">
      <inkml:brushProperty name="width" value="0.05" units="cm"/>
      <inkml:brushProperty name="height" value="0.05" units="cm"/>
      <inkml:brushProperty name="color" value="#E71224"/>
    </inkml:brush>
  </inkml:definitions>
  <inkml:trace contextRef="#ctx0" brushRef="#br0">4491 1980 3617 0 0,'-1'-3'174'0'0,"0"1"0"0"0,0 0 1 0 0,1 0-1 0 0,-1 0 1 0 0,1 0-1 0 0,-1-1 0 0 0,1 1 1 0 0,0 0-1 0 0,0 0 0 0 0,0-1 1 0 0,0-2-1 0 0,1 5-172 0 0,-1-1 0 0 0,1 1 0 0 0,0-1 0 0 0,0 1 0 0 0,0 0 0 0 0,0-1 0 0 0,-1 1 0 0 0,1 0 0 0 0,0-1 0 0 0,0 1 0 0 0,0 0 0 0 0,0 0 0 0 0,0 0 0 0 0,0 0 0 0 0,0 0 0 0 0,0 0 0 0 0,0 0 0 0 0,0 0 0 0 0,0 0 0 0 0,0 0 0 0 0,0 1 0 0 0,0-1 0 0 0,-1 0 0 0 0,1 0 0 0 0,0 1 0 0 0,1 0 0 0 0,16 4 292 0 0,-1 0 1 0 0,1-2 0 0 0,0 0 0 0 0,0-1 0 0 0,0-1 0 0 0,0 0 0 0 0,0-2 0 0 0,32-4-1 0 0,-8 0 56 0 0,0 1 0 0 0,0 3-1 0 0,65 4 1 0 0,-78-1-268 0 0,-7-3 202 0 0,1 0 1 0 0,-1-2 0 0 0,0 0-1 0 0,0-2 1 0 0,34-10 0 0 0,34-8 1094 0 0,-84 23-1369 0 0,0-1-1 0 0,0-1 0 0 0,0 1 1 0 0,0-1-1 0 0,0 0 1 0 0,0-1-1 0 0,0 1 1 0 0,9-7-1 0 0,-13 7 48 0 0,0 0 0 0 0,-1 0 1 0 0,1 0-1 0 0,0 0 0 0 0,0 0 0 0 0,-1-1 1 0 0,1 1-1 0 0,-1 0 0 0 0,0-1 0 0 0,0 0 1 0 0,0 1-1 0 0,0-1 0 0 0,0 0 0 0 0,-1 1 1 0 0,1-1-1 0 0,-1 0 0 0 0,0 0 0 0 0,1 1 1 0 0,-1-1-1 0 0,0 0 0 0 0,-1 0 1 0 0,0-3-1 0 0,-5-55 301 0 0,-1-13 61 0 0,2-1 0 0 0,6-77 0 0 0,2-142 233 0 0,2-24 770 0 0,-1 292-1404 0 0,0 0 0 0 0,2 0 1 0 0,1 0-1 0 0,1 0 1 0 0,1 1-1 0 0,1 1 1 0 0,1 0-1 0 0,1 0 0 0 0,2 1 1 0 0,31-42-1 0 0,-38 56-89 0 0,0-1 0 0 0,-1 1-1 0 0,1-1 1 0 0,-2-1 0 0 0,1 1-1 0 0,-2-1 1 0 0,1 0 0 0 0,-2-1 0 0 0,1 1-1 0 0,-2 0 1 0 0,1-1 0 0 0,0-12-1 0 0,-3 23 24 0 0,-1 0 0 0 0,1-1 0 0 0,-1 1 0 0 0,1-1 0 0 0,-1 1-1 0 0,1 0 1 0 0,-1-1 0 0 0,0 1 0 0 0,1 0 0 0 0,-1-1 0 0 0,0 1 0 0 0,0 0-1 0 0,0 0 1 0 0,0 0 0 0 0,0 0 0 0 0,0 0 0 0 0,0 0 0 0 0,-1 0 0 0 0,1 0-1 0 0,0 1 1 0 0,0-1 0 0 0,-1 0 0 0 0,1 1 0 0 0,-1-1 0 0 0,1 1 0 0 0,0-1-1 0 0,-1 1 1 0 0,1 0 0 0 0,-1-1 0 0 0,-1 1 0 0 0,-55-4-129 0 0,45 3 85 0 0,-374-26-596 0 0,322 25 664 0 0,0 4 0 0 0,1 3 1 0 0,-127 25-1 0 0,120-18-4 0 0,12-4-2 0 0,0-2-1 0 0,-79-3 1 0 0,-121-19 27 0 0,7 1 272 0 0,4 14-199 0 0,-248-14 321 0 0,-277-51 265 0 0,249-13-471 0 0,76 7 38 0 0,414 69-187 0 0,-631-83 364 0 0,317 54-312 0 0,299 31-54 0 0,-72 6 0 0 0,118-5-40 0 0,1 1 0 0 0,-1 0 0 0 0,1-1-1 0 0,-1 1 1 0 0,1 0 0 0 0,0 0 0 0 0,-1 0 0 0 0,1 0-1 0 0,0 1 1 0 0,0-1 0 0 0,0 0 0 0 0,0 1 0 0 0,0 0-1 0 0,0-1 1 0 0,0 1 0 0 0,0 0 0 0 0,1 0 0 0 0,-1 0-1 0 0,1 0 1 0 0,0 1 0 0 0,-1-1 0 0 0,1 0 0 0 0,0 0-1 0 0,0 1 1 0 0,0-1 0 0 0,1 1 0 0 0,-1-1 0 0 0,0 1-1 0 0,1-1 1 0 0,0 5 0 0 0,-2 8-64 0 0,1 1 1 0 0,1 0-1 0 0,4 31 1 0 0,-1-19 34 0 0,-3 28-5 0 0,-10 89 1 0 0,-1-16 14 0 0,13-56-50 0 0,3 0 0 0 0,3 0 0 0 0,25 101 0 0 0,-19-103-40 0 0,29 98 79 0 0,-4-21-8 0 0,-17-47-12 0 0,38 107 0 0 0,-45-164 69 0 0,-1 2 1 0 0,-3 0-1 0 0,8 61 0 0 0,-19-106-16 0 0,0 1 0 0 0,1-1 0 0 0,0 0-1 0 0,-1 1 1 0 0,1-1 0 0 0,-1 0-1 0 0,1 1 1 0 0,0-1 0 0 0,0 0 0 0 0,0 0-1 0 0,0 0 1 0 0,0 1 0 0 0,0-1 0 0 0,0 0-1 0 0,0 0 1 0 0,0-1 0 0 0,1 1-1 0 0,-1 0 1 0 0,0 0 0 0 0,1-1 0 0 0,-1 1-1 0 0,0 0 1 0 0,1-1 0 0 0,-1 1-1 0 0,1-1 1 0 0,-1 0 0 0 0,1 0 0 0 0,-1 1-1 0 0,3-1 1 0 0,9 1-126 0 0,0-1 1 0 0,22-1-1 0 0,-7-1 75 0 0,336 42-367 0 0,-83-5-329 0 0,86-13 512 0 0,-257-14 515 0 0,117 24-1 0 0,28 3-19 0 0,-187-33-309 0 0,1-2 0 0 0,128-19-1 0 0,-159 14 66 0 0,13 0-29 0 0,1 3 0 0 0,80 6 0 0 0,102 25-80 0 0,-151-20 81 0 0,108-3-1 0 0,14 0 84 0 0,-35 10-79 0 0,413 26 231 0 0,-464-35-188 0 0,64 1-102 0 0,-147-9 24 0 0,1-1-1 0 0,-1-2 0 0 0,37-8 0 0 0,83-11 60 0 0,-46 9-15 0 0,-80 8 139 0 0,50-19 0 0 0,-51 15-7 0 0,48-10 1 0 0,-75 20-131 0 0,17-3 157 0 0,-1 0 1 0 0,0-2 0 0 0,0 0-1 0 0,26-11 1 0 0,-39 13-115 0 0,0 1 1 0 0,0-2-1 0 0,0 1 0 0 0,0 0 1 0 0,-1-1-1 0 0,0 0 0 0 0,1 0 0 0 0,-2 0 1 0 0,1 0-1 0 0,0-1 0 0 0,-1 0 1 0 0,0 0-1 0 0,0 0 0 0 0,0 0 0 0 0,0 0 1 0 0,-1 0-1 0 0,0-1 0 0 0,2-10 1 0 0,14-62 786 0 0,-10 38-423 0 0,2-1 0 0 0,19-47 0 0 0,-11 41-180 0 0,-2 0 0 0 0,-2-2 1 0 0,-1 0-1 0 0,-4 0 1 0 0,-1-1-1 0 0,-2 0 0 0 0,-2-62 1 0 0,-8-52 259 0 0,1-85 155 0 0,5 209-1144 0 0,2-1 1 0 0,1 1-1 0 0,3 0 0 0 0,12-40 1 0 0,-13 61-1383 0 0,0 0-1 0 0,1 1 1 0 0,1 1 0 0 0,13-20 0 0 0,-2 5-5085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2.320"/>
    </inkml:context>
    <inkml:brush xml:id="br0">
      <inkml:brushProperty name="width" value="0.05" units="cm"/>
      <inkml:brushProperty name="height" value="0.05" units="cm"/>
      <inkml:brushProperty name="color" value="#E71224"/>
    </inkml:brush>
  </inkml:definitions>
  <inkml:trace contextRef="#ctx0" brushRef="#br0">48 79 18268 0 0,'4'-33'2651'0'0,"-4"30"-2661"0"0,0 1 1 0 0,-1-1 0 0 0,1 0 0 0 0,0 1 0 0 0,-1-1 0 0 0,1 1 0 0 0,-1-1-1 0 0,0 1 1 0 0,0-1 0 0 0,0 1 0 0 0,0-1 0 0 0,0 1 0 0 0,-1 0 0 0 0,1 0-1 0 0,-1 0 1 0 0,-2-4 0 0 0,3 6-46 0 0,16 25-294 0 0,-9 11 79 0 0,-1 1 0 0 0,-3-1 0 0 0,0 1-1 0 0,-6 59 1 0 0,1-25-27 0 0,2-30 124 0 0,2-15 33 0 0,-2 1-1 0 0,-1-1 1 0 0,0 0-1 0 0,-10 37 1 0 0,6-48-299 0 0,7-23 129 0 0,7-28 276 0 0,-1 17 200 0 0,2 1 0 0 0,0 0 1 0 0,23-32-1 0 0,-25 40 12 0 0,1 0 0 0 0,0 1 1 0 0,0 0-1 0 0,1 0 0 0 0,0 1 1 0 0,0 0-1 0 0,20-11 0 0 0,-25 17-183 0 0,1 0 0 0 0,-1 0 0 0 0,1 1 0 0 0,0 0 0 0 0,0-1 0 0 0,0 2 0 0 0,0-1-1 0 0,0 1 1 0 0,0-1 0 0 0,0 1 0 0 0,0 1 0 0 0,0-1 0 0 0,0 1 0 0 0,0 0 0 0 0,0 0 0 0 0,0 0 0 0 0,0 1 0 0 0,-1-1 0 0 0,1 1 0 0 0,-1 0-1 0 0,1 1 1 0 0,-1-1 0 0 0,6 5 0 0 0,-2-2-174 0 0,0 1-1 0 0,0 1 1 0 0,0-1 0 0 0,-1 1-1 0 0,0 1 1 0 0,0-1 0 0 0,-1 1-1 0 0,0 1 1 0 0,-1-1-1 0 0,8 15 1 0 0,-10-16 113 0 0,0 0 1 0 0,0 0-1 0 0,-1 0 1 0 0,0 0-1 0 0,0 1 0 0 0,-1-1 1 0 0,0 0-1 0 0,0 13 1 0 0,-1-18 94 0 0,0 0 0 0 0,-1 1 1 0 0,1-1-1 0 0,0 0 0 0 0,-1 0 1 0 0,0 1-1 0 0,1-1 0 0 0,-1 0 1 0 0,0 0-1 0 0,0 0 1 0 0,0 0-1 0 0,-1 0 0 0 0,1 0 1 0 0,0-1-1 0 0,-1 1 0 0 0,1 0 1 0 0,-1-1-1 0 0,0 1 1 0 0,1 0-1 0 0,-1-1 0 0 0,0 0 1 0 0,0 0-1 0 0,0 1 0 0 0,0-1 1 0 0,0 0-1 0 0,0 0 1 0 0,0-1-1 0 0,0 1 0 0 0,0 0 1 0 0,-1-1-1 0 0,-3 1 0 0 0,-23 2 299 0 0,1-2-1 0 0,0-1 1 0 0,-1 0-1 0 0,-48-10 1 0 0,-47 0-712 0 0,119 10-29 0 0,-19 0-158 0 0,24 1 298 0 0,-1-1 0 0 0,0 0-1 0 0,0 0 1 0 0,1 0 0 0 0,-1 0-1 0 0,0-1 1 0 0,1 1 0 0 0,-1 0-1 0 0,0 0 1 0 0,1 0 0 0 0,-1 0 0 0 0,0-1-1 0 0,1 1 1 0 0,-1 0 0 0 0,0-1-1 0 0,1 1 1 0 0,-1 0 0 0 0,1-1-1 0 0,-1 1 1 0 0,1-1 0 0 0,-1 1 0 0 0,1-1-1 0 0,-1 0 1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3.216"/>
    </inkml:context>
    <inkml:brush xml:id="br0">
      <inkml:brushProperty name="width" value="0.05" units="cm"/>
      <inkml:brushProperty name="height" value="0.05" units="cm"/>
      <inkml:brushProperty name="color" value="#E71224"/>
    </inkml:brush>
  </inkml:definitions>
  <inkml:trace contextRef="#ctx0" brushRef="#br0">81 188 14867 0 0,'-16'-32'3747'0'0,"9"22"-3646"0"0,-1 0 0 0 0,0 0 0 0 0,0 1 0 0 0,-14-11 0 0 0,21 19-104 0 0,0 1 1 0 0,0-1 0 0 0,0 0-1 0 0,0 1 1 0 0,1-1 0 0 0,-1 0-1 0 0,0 1 1 0 0,1-1-1 0 0,-1 0 1 0 0,1 0 0 0 0,-1 0-1 0 0,1 0 1 0 0,-1 0 0 0 0,1 0-1 0 0,-1 0 1 0 0,1 0-1 0 0,0 1 1 0 0,0-1 0 0 0,-1 0-1 0 0,1-1 1 0 0,0 1 0 0 0,0 0-1 0 0,0 0 1 0 0,0 0 0 0 0,0-1-1 0 0,1 1 2 0 0,0 0 1 0 0,-1 0-1 0 0,1 0 0 0 0,0 0 1 0 0,0 0-1 0 0,0 0 0 0 0,0 0 1 0 0,0 0-1 0 0,0 0 0 0 0,0 1 0 0 0,0-1 1 0 0,0 0-1 0 0,1 1 0 0 0,-1-1 1 0 0,0 0-1 0 0,3 0 0 0 0,9-2 11 0 0,0 0-1 0 0,1 0 0 0 0,15 0 1 0 0,-15 1-4 0 0,19-3 19 0 0,78-11-179 0 0,147-3-1 0 0,-210 18-384 0 0,-27-1 367 0 0,-1 2 0 0 0,1 0 0 0 0,34 6 0 0 0,-52-5 187 0 0,1 1 0 0 0,-1-1-1 0 0,1 1 1 0 0,-1 0 0 0 0,0 0-1 0 0,0 0 1 0 0,0 0 0 0 0,0 1-1 0 0,0-1 1 0 0,0 1-1 0 0,-1 0 1 0 0,1-1 0 0 0,-1 1-1 0 0,0 0 1 0 0,0 1 0 0 0,0-1-1 0 0,0 0 1 0 0,0 1 0 0 0,-1-1-1 0 0,1 1 1 0 0,-1-1-1 0 0,0 1 1 0 0,0-1 0 0 0,0 5-1 0 0,2 8 219 0 0,0 0-1 0 0,-2 0 1 0 0,1 0-1 0 0,-3 20 1 0 0,-3 17 156 0 0,-19 86-1 0 0,-1-3-376 0 0,5 47-105 0 0,-15 114 101 0 0,23-228 32 0 0,-4 1 0 0 0,-29 81 0 0 0,27-95-211 0 0,2 1 0 0 0,3 1 0 0 0,3 0 0 0 0,-4 90 0 0 0,11-123 292 0 0,-1 0-1 0 0,-7 26 1 0 0,8-41-76 0 0,-1 0 0 0 0,0-1 1 0 0,-1 1-1 0 0,0-1 0 0 0,0 0 0 0 0,-1 0 0 0 0,0 0 0 0 0,-7 8 0 0 0,2-9 48 0 0,0 0 0 0 0,-1 0-1 0 0,0-1 1 0 0,0 0 0 0 0,-1-1-1 0 0,0 0 1 0 0,-24 8 0 0 0,26-10-100 0 0,5-3-131 0 0,1 0 1 0 0,-1 0-1 0 0,1 0 1 0 0,-1 0-1 0 0,0-1 1 0 0,0 1-1 0 0,1-1 0 0 0,-1 0 1 0 0,0-1-1 0 0,0 1 1 0 0,1-1-1 0 0,-1 0 0 0 0,1 0 1 0 0,-1-1-1 0 0,0 1 1 0 0,-4-3-1 0 0,2 0-980 0 0,0 1-1 0 0,0-1 1 0 0,1 0-1 0 0,0-1 1 0 0,-9-7-1 0 0,-3-6-6001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4.139"/>
    </inkml:context>
    <inkml:brush xml:id="br0">
      <inkml:brushProperty name="width" value="0.05" units="cm"/>
      <inkml:brushProperty name="height" value="0.05" units="cm"/>
      <inkml:brushProperty name="color" value="#E71224"/>
    </inkml:brush>
  </inkml:definitions>
  <inkml:trace contextRef="#ctx0" brushRef="#br0">412 297 5889 0 0,'-3'-15'4838'0'0,"2"-2"-3394"0"0,-4-17-362 0 0,5 32-886 0 0,-1-1-1 0 0,1 1 0 0 0,0 0 0 0 0,0-1 0 0 0,0 1 0 0 0,0 0 0 0 0,1-1 0 0 0,-1 1 0 0 0,1 0 0 0 0,-1-1 0 0 0,1 1 0 0 0,0 0 0 0 0,1-3 1 0 0,-1 3-111 0 0,0 0 0 0 0,0 0 1 0 0,0-1-1 0 0,0 1 1 0 0,-1 0-1 0 0,1 0 1 0 0,-1-1-1 0 0,0 1 1 0 0,0 0-1 0 0,0-1 0 0 0,0 1 1 0 0,0 0-1 0 0,0-1 1 0 0,0 1-1 0 0,-1 0 1 0 0,0-4-1 0 0,-4-5-81 0 0,0 1 0 0 0,0-1-1 0 0,-1 1 1 0 0,0 0 0 0 0,-1 0 0 0 0,0 1 0 0 0,-1-1-1 0 0,-10-8 1 0 0,13 12 27 0 0,-1 1 0 0 0,0 0-1 0 0,-1 0 1 0 0,1 0-1 0 0,-1 1 1 0 0,0 0 0 0 0,0 0-1 0 0,0 1 1 0 0,-1 0-1 0 0,1 0 1 0 0,-1 0 0 0 0,-16-2-1 0 0,19 5-6 0 0,0 1-1 0 0,0-1 0 0 0,0 1 1 0 0,0 1-1 0 0,0-1 1 0 0,0 0-1 0 0,0 1 1 0 0,0 0-1 0 0,0 0 1 0 0,0 1-1 0 0,1-1 0 0 0,0 1 1 0 0,-1 0-1 0 0,1 0 1 0 0,0 1-1 0 0,0-1 1 0 0,1 1-1 0 0,-1 0 1 0 0,1 0-1 0 0,0 0 0 0 0,-4 6 1 0 0,-7 10 34 0 0,1 1 0 0 0,-21 46 0 0 0,-20 65-120 0 0,48-116 50 0 0,1 1 0 0 0,1 0 0 0 0,1-1 0 0 0,0 1-1 0 0,1 0 1 0 0,1 22 0 0 0,1-36 15 0 0,0-1-1 0 0,0 0 1 0 0,0 1-1 0 0,0-1 1 0 0,1 0 0 0 0,-1 0-1 0 0,1 0 1 0 0,-1 1-1 0 0,1-1 1 0 0,0 0 0 0 0,0 0-1 0 0,0 0 1 0 0,0 0-1 0 0,0 0 1 0 0,0 0 0 0 0,1 0-1 0 0,-1-1 1 0 0,1 1-1 0 0,-1 0 1 0 0,1-1 0 0 0,2 3-1 0 0,-1-3 6 0 0,-1 0 0 0 0,1 0 0 0 0,-1-1 0 0 0,1 1 0 0 0,-1-1 0 0 0,1 1 0 0 0,0-1 0 0 0,-1 0 0 0 0,1 0 0 0 0,-1 0 0 0 0,1 0 0 0 0,0 0 0 0 0,-1-1 0 0 0,1 1 0 0 0,4-2 0 0 0,4-2 22 0 0,0-1 0 0 0,0 0 0 0 0,-1 0 0 0 0,1-1 0 0 0,-1 0 0 0 0,18-15 0 0 0,14-16 176 0 0,47-53 1 0 0,-77 77-183 0 0,-1-1 1 0 0,0 0-1 0 0,-2 0 1 0 0,1-1-1 0 0,-2-1 1 0 0,0 1-1 0 0,-1-1 1 0 0,8-23-1 0 0,-14 31-32 0 0,0 0 1 0 0,0 0-1 0 0,0 0 0 0 0,-1 0 0 0 0,-2-13 0 0 0,1-7-2 0 0,16 58 79 0 0,-8 9-29 0 0,6 74 1 0 0,0 7-285 0 0,-10-103-399 0 0,0-1 0 0 0,2 1 0 0 0,0-1 0 0 0,1-1 0 0 0,8 17 0 0 0,7-4-4235 0 0,-7-17-1794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4.545"/>
    </inkml:context>
    <inkml:brush xml:id="br0">
      <inkml:brushProperty name="width" value="0.05" units="cm"/>
      <inkml:brushProperty name="height" value="0.05" units="cm"/>
      <inkml:brushProperty name="color" value="#E71224"/>
    </inkml:brush>
  </inkml:definitions>
  <inkml:trace contextRef="#ctx0" brushRef="#br0">507 161 16540 0 0,'5'-8'4226'0'0,"-19"6"-4213"0"0,-22 1-263 0 0,0-2 1 0 0,1-2-1 0 0,0-1 0 0 0,-40-12 0 0 0,-132-56-213 0 0,190 68 461 0 0,11 4-84 0 0,0 0 0 0 0,1 0 0 0 0,-1 0-1 0 0,1-1 1 0 0,0 1 0 0 0,-1-2 0 0 0,1 1-1 0 0,-6-5 1 0 0,11 8 15 0 0,0-1 1 0 0,0 1-1 0 0,0 0 0 0 0,-1 0 0 0 0,1 0 1 0 0,0 0-1 0 0,0 0 0 0 0,0 0 0 0 0,0-1 0 0 0,0 1 1 0 0,0 0-1 0 0,0 0 0 0 0,0 0 0 0 0,0 0 1 0 0,0-1-1 0 0,0 1 0 0 0,0 0 0 0 0,0 0 1 0 0,0 0-1 0 0,0-1 0 0 0,0 1 0 0 0,0 0 0 0 0,0 0 1 0 0,0 0-1 0 0,0 0 0 0 0,0-1 0 0 0,0 1 1 0 0,0 0-1 0 0,0 0 0 0 0,0 0 0 0 0,0 0 0 0 0,0-1 1 0 0,0 1-1 0 0,0 0 0 0 0,0 0 0 0 0,0 0 1 0 0,1 0-1 0 0,-1 0 0 0 0,0-1 0 0 0,0 1 0 0 0,0 0 1 0 0,0 0-1 0 0,0 0 0 0 0,1 0 0 0 0,-1 0 1 0 0,0 0-1 0 0,0 0 0 0 0,0 0 0 0 0,0 0 0 0 0,1 0 1 0 0,-1-1-1 0 0,11 0-4406 0 0,-9 1 3619 0 0,8-1-5519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4.889"/>
    </inkml:context>
    <inkml:brush xml:id="br0">
      <inkml:brushProperty name="width" value="0.05" units="cm"/>
      <inkml:brushProperty name="height" value="0.05" units="cm"/>
      <inkml:brushProperty name="color" value="#E71224"/>
    </inkml:brush>
  </inkml:definitions>
  <inkml:trace contextRef="#ctx0" brushRef="#br0">401 114 13643 0 0,'10'-22'5772'0'0,"-12"4"-4421"0"0,1 16-1375 0 0,-1 0-1 0 0,1 0 0 0 0,-1 1 0 0 0,1-1 0 0 0,-1 0 0 0 0,0 0 1 0 0,0 1-1 0 0,0-1 0 0 0,0 1 0 0 0,0 0 0 0 0,0-1 0 0 0,0 1 1 0 0,0 0-1 0 0,0 0 0 0 0,-1 1 0 0 0,-2-2 0 0 0,-25-6-115 0 0,0 1-1 0 0,-1 2 0 0 0,0 0 1 0 0,-51 1-1 0 0,-35-5-5356 0 0,81 3 328 0 0,19 1-1277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5.561"/>
    </inkml:context>
    <inkml:brush xml:id="br0">
      <inkml:brushProperty name="width" value="0.05" units="cm"/>
      <inkml:brushProperty name="height" value="0.05" units="cm"/>
      <inkml:brushProperty name="color" value="#E71224"/>
    </inkml:brush>
  </inkml:definitions>
  <inkml:trace contextRef="#ctx0" brushRef="#br0">944 171 15731 0 0,'1'-1'182'0'0,"1"1"-1"0"0,-1-1 1 0 0,0 0-1 0 0,0 1 1 0 0,0-1-1 0 0,0 0 1 0 0,0 0-1 0 0,0 0 0 0 0,0 0 1 0 0,0 0-1 0 0,0 0 1 0 0,0 0-1 0 0,0 0 1 0 0,-1 0-1 0 0,1-1 1 0 0,0 1-1 0 0,-1 0 1 0 0,1 0-1 0 0,-1-1 0 0 0,1-1 1 0 0,-2 1-185 0 0,1 1 1 0 0,-1-1-1 0 0,0 1 1 0 0,1-1-1 0 0,-1 1 1 0 0,0-1-1 0 0,0 1 1 0 0,0-1-1 0 0,0 1 0 0 0,0 0 1 0 0,-1 0-1 0 0,1 0 1 0 0,0-1-1 0 0,-1 1 1 0 0,1 0-1 0 0,-1 1 1 0 0,-2-3-1 0 0,-4-1-11 0 0,0-1 1 0 0,0 1-1 0 0,-1 1 0 0 0,1-1 1 0 0,-1 2-1 0 0,-17-4 0 0 0,-61-5-224 0 0,33 5-44 0 0,-160-42-322 0 0,119 24 796 0 0,89 22-123 0 0,0 1 0 0 0,0 0-1 0 0,0 0 1 0 0,0 1 0 0 0,-1-1 0 0 0,1 1 0 0 0,-9 1-1 0 0,14 0-64 0 0,-1-1 1 0 0,1 0-1 0 0,0 1 0 0 0,-1-1 0 0 0,1 1 0 0 0,0-1 1 0 0,0 1-1 0 0,0 0 0 0 0,-1 0 0 0 0,1-1 0 0 0,0 1 1 0 0,0 0-1 0 0,0 0 0 0 0,0 0 0 0 0,0 0 0 0 0,1 0 0 0 0,-1 0 1 0 0,0 0-1 0 0,0 1 0 0 0,1-1 0 0 0,-1 0 0 0 0,0 0 1 0 0,1 0-1 0 0,-1 1 0 0 0,1-1 0 0 0,0 0 0 0 0,-1 1 0 0 0,1-1 1 0 0,0 1-1 0 0,0-1 0 0 0,0 0 0 0 0,0 1 0 0 0,0-1 1 0 0,0 0-1 0 0,0 1 0 0 0,1-1 0 0 0,-1 0 0 0 0,1 3 0 0 0,27 105-1209 0 0,-20-83 1082 0 0,0-1 1 0 0,-2 1 0 0 0,-1 1-1 0 0,2 46 1 0 0,-9-11 148 0 0,-3 0-1 0 0,-21 103 1 0 0,-46 119 174 0 0,17-78-295 0 0,-25 69-58 0 0,29-111 89 0 0,27-83 66 0 0,-27 102 5 0 0,43-147-7 0 0,2 0 0 0 0,2 1 0 0 0,-1 41 0 0 0,2-17-26 0 0,2-40 110 0 0,0 0 0 0 0,1 0 0 0 0,4 32 0 0 0,-4-49-88 0 0,1 0 0 0 0,0-1 1 0 0,0 1-1 0 0,0-1 0 0 0,0 0 1 0 0,0 1-1 0 0,1-1 0 0 0,-1 0 0 0 0,1 0 1 0 0,0 0-1 0 0,0 0 0 0 0,0 0 1 0 0,1 0-1 0 0,-1 0 0 0 0,1-1 0 0 0,-1 1 1 0 0,1-1-1 0 0,0 0 0 0 0,0 0 1 0 0,0 0-1 0 0,0 0 0 0 0,0 0 0 0 0,0-1 1 0 0,1 1-1 0 0,-1-1 0 0 0,1 0 1 0 0,-1 0-1 0 0,1 0 0 0 0,5 0 0 0 0,8 0 96 0 0,0-1-1 0 0,0 0 0 0 0,0-1 1 0 0,0-1-1 0 0,19-5 1 0 0,22-2-88 0 0,22 5-528 0 0,79-8-7130 0 0,-119 7 984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7.169"/>
    </inkml:context>
    <inkml:brush xml:id="br0">
      <inkml:brushProperty name="width" value="0.05" units="cm"/>
      <inkml:brushProperty name="height" value="0.05" units="cm"/>
      <inkml:brushProperty name="color" value="#E71224"/>
    </inkml:brush>
  </inkml:definitions>
  <inkml:trace contextRef="#ctx0" brushRef="#br0">418 139 8378 0 0,'1'0'170'0'0,"-1"0"1"0"0,1 0 0 0 0,0 0-1 0 0,-1 0 1 0 0,1 0 0 0 0,0 0-1 0 0,-1-1 1 0 0,1 1 0 0 0,0 0-1 0 0,-1 0 1 0 0,1-1 0 0 0,0 1-1 0 0,-1 0 1 0 0,1-1-1 0 0,-1 1 1 0 0,1 0 0 0 0,-1-1-1 0 0,1 1 1 0 0,-1-1 0 0 0,1 1-1 0 0,-1-1 1 0 0,1 1 0 0 0,-1-1-1 0 0,0 0 1 0 0,1 1 0 0 0,-1-1-1 0 0,0 1 1 0 0,1-1-1 0 0,-1 0 1 0 0,0 1 0 0 0,0-1-1 0 0,1 0 1 0 0,-1 0 0 0 0,-17-15-576 0 0,1 2 1609 0 0,6 4-946 0 0,0 0-1 0 0,-1 1 0 0 0,-1 0 1 0 0,1 1-1 0 0,-1 0 1 0 0,0 1-1 0 0,-1 0 1 0 0,0 1-1 0 0,-24-8 0 0 0,30 12-254 0 0,0 1 0 0 0,-1-1-1 0 0,1 1 1 0 0,-1 1 0 0 0,1-1-1 0 0,-1 2 1 0 0,1-1 0 0 0,0 1-1 0 0,-1 0 1 0 0,1 0 0 0 0,-1 1-1 0 0,1 0 1 0 0,0 0 0 0 0,0 1-1 0 0,0-1 1 0 0,0 2-1 0 0,1-1 1 0 0,-1 1 0 0 0,1 0-1 0 0,-7 6 1 0 0,3-2-6 0 0,2 1 1 0 0,-1 0-1 0 0,2 0 1 0 0,-1 1-1 0 0,1 0 0 0 0,0 0 1 0 0,1 0-1 0 0,0 1 0 0 0,1 0 1 0 0,0 0-1 0 0,1 1 0 0 0,-4 18 1 0 0,3-14-152 0 0,2 1 0 0 0,0 0 1 0 0,1 0-1 0 0,1 0 0 0 0,1 1 1 0 0,0-1-1 0 0,1 0 0 0 0,5 23 0 0 0,-3-28 110 0 0,1-1 0 0 0,1 1 0 0 0,0-1 0 0 0,0 0 0 0 0,1-1 0 0 0,0 1 0 0 0,1-1 0 0 0,0-1 0 0 0,1 1 0 0 0,0-1 0 0 0,0 0-1 0 0,1-1 1 0 0,0 0 0 0 0,0 0 0 0 0,13 7 0 0 0,0-1 71 0 0,0-1 0 0 0,1-1 0 0 0,0-1-1 0 0,0-1 1 0 0,2-1 0 0 0,29 7 0 0 0,-27-10-417 0 0,1-2-1 0 0,30 2 1 0 0,18-5-4518 0 0,-45-2-1470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7.738"/>
    </inkml:context>
    <inkml:brush xml:id="br0">
      <inkml:brushProperty name="width" value="0.05" units="cm"/>
      <inkml:brushProperty name="height" value="0.05" units="cm"/>
      <inkml:brushProperty name="color" value="#E71224"/>
    </inkml:brush>
  </inkml:definitions>
  <inkml:trace contextRef="#ctx0" brushRef="#br0">316 171 9490 0 0,'15'-60'5803'0'0,"-12"45"-5157"0"0,1 0 0 0 0,0 0 0 0 0,1 0 0 0 0,11-24 0 0 0,-5 28-226 0 0,-3 16-162 0 0,-7-3-253 0 0,0 0 0 0 0,-1 0 0 0 0,1 0 0 0 0,-1 0 0 0 0,1 0 0 0 0,-1 0 0 0 0,0 1 0 0 0,0-1 0 0 0,1 0 0 0 0,-2 0 0 0 0,1 3 0 0 0,-13 56-78 0 0,-9 47-79 0 0,-11 140 0 0 0,30-210 66 0 0,1-16-68 0 0,0 35 0 0 0,2-51 19 0 0,1 1 0 0 0,0-1 0 0 0,0 0 1 0 0,0 0-1 0 0,1 0 0 0 0,0 0 0 0 0,0 0 0 0 0,0 0 0 0 0,1 0 0 0 0,4 6 0 0 0,-7-11 87 0 0,1 0 0 0 0,-1 0 0 0 0,1-1 0 0 0,-1 1 0 0 0,1 0 0 0 0,-1 0 0 0 0,1-1 0 0 0,-1 1-1 0 0,1-1 1 0 0,0 1 0 0 0,-1 0 0 0 0,1-1 0 0 0,0 1 0 0 0,-1-1 0 0 0,1 0 0 0 0,0 1 0 0 0,0-1 0 0 0,0 0 0 0 0,-1 1-1 0 0,1-1 1 0 0,1 0 0 0 0,-1 0 1 0 0,0 0-1 0 0,-1 0 0 0 0,1 0 0 0 0,-1-1 1 0 0,1 1-1 0 0,0 0 0 0 0,-1-1 1 0 0,1 1-1 0 0,-1-1 0 0 0,1 1 0 0 0,-1 0 1 0 0,1-1-1 0 0,-1 1 0 0 0,0-1 1 0 0,1 1-1 0 0,-1-1 0 0 0,0 0 0 0 0,1 1 1 0 0,-1-1-1 0 0,0 1 0 0 0,1-2 1 0 0,0-2-93 0 0,1-1 1 0 0,-1 1 0 0 0,0-1 0 0 0,0 1 0 0 0,-1-1-1 0 0,1-7 1 0 0,-3-8 115 0 0,0 0-1 0 0,-2 1 1 0 0,0-1-1 0 0,-1 1 1 0 0,-1 0 0 0 0,-1 0-1 0 0,-16-32 1 0 0,15 34 466 0 0,-2 1 1 0 0,0 0-1 0 0,-1 1 1 0 0,0 0 0 0 0,-1 1-1 0 0,-1 0 1 0 0,0 1-1 0 0,-22-17 1 0 0,32 28-388 0 0,0-1 0 0 0,-1 1 1 0 0,1 0-1 0 0,-1 0 0 0 0,1 0 1 0 0,-1 0-1 0 0,1 1 0 0 0,-1-1 1 0 0,0 1-1 0 0,0 0 0 0 0,0 0 0 0 0,0 1 1 0 0,0-1-1 0 0,0 1 0 0 0,0 0 1 0 0,0 0-1 0 0,0 0 0 0 0,0 1 1 0 0,0-1-1 0 0,0 1 0 0 0,0 0 1 0 0,0 0-1 0 0,1 0 0 0 0,-1 1 0 0 0,-4 1 1 0 0,2 1-71 0 0,1 0 1 0 0,-1 0-1 0 0,1 0 1 0 0,0 1-1 0 0,0 0 1 0 0,1 0-1 0 0,-1 0 1 0 0,1 0-1 0 0,0 1 1 0 0,1 0-1 0 0,-1 0 1 0 0,1 0-1 0 0,0 0 1 0 0,-2 8-1 0 0,0 0-67 0 0,1-1 0 0 0,0 1 0 0 0,1 0 0 0 0,1 0 0 0 0,1 0 0 0 0,-1 0 0 0 0,2 1-1 0 0,0-1 1 0 0,1 0 0 0 0,0 0 0 0 0,1 0 0 0 0,1 0 0 0 0,9 27 0 0 0,-8-30 155 0 0,0-1 0 0 0,1 0 0 0 0,0 1 0 0 0,1-2 0 0 0,0 1 0 0 0,1-1 0 0 0,0 0 0 0 0,0 0 0 0 0,1-1 0 0 0,0 0 0 0 0,1 0 0 0 0,0-1 0 0 0,0 0 0 0 0,0 0 0 0 0,1-1 0 0 0,0-1 0 0 0,18 9 0 0 0,-18-11-292 0 0,-1 0 0 0 0,1 0-1 0 0,0-1 1 0 0,0 0-1 0 0,0-1 1 0 0,0 0 0 0 0,0 0-1 0 0,0-1 1 0 0,13-2-1 0 0,-10 1-1505 0 0,0-2-1 0 0,0 0 0 0 0,24-9 1 0 0,-5-2-5139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28.504"/>
    </inkml:context>
    <inkml:brush xml:id="br0">
      <inkml:brushProperty name="width" value="0.05" units="cm"/>
      <inkml:brushProperty name="height" value="0.05" units="cm"/>
      <inkml:brushProperty name="color" value="#E71224"/>
    </inkml:brush>
  </inkml:definitions>
  <inkml:trace contextRef="#ctx0" brushRef="#br0">155 0 14947 0 0,'14'3'4287'0'0,"-8"4"-3648"0"0,-5-5-680 0 0,-1-1 1 0 0,1 0 0 0 0,0 0 0 0 0,0 0-1 0 0,0 0 1 0 0,0 0 0 0 0,1 0 0 0 0,-1 0-1 0 0,0 0 1 0 0,0 0 0 0 0,0 0 0 0 0,1-1-1 0 0,-1 1 1 0 0,0 0 0 0 0,1-1 0 0 0,-1 1-1 0 0,3-1 1 0 0,35 9 157 0 0,54 5 0 0 0,-4-2-35 0 0,-48-5-115 0 0,-23-5-170 0 0,0 1 1 0 0,0 0 0 0 0,0 2-1 0 0,0 0 1 0 0,-1 1 0 0 0,21 10 0 0 0,-35-14 175 0 0,-1 0 0 0 0,1 0 0 0 0,-1 0 0 0 0,1 0 0 0 0,-1 1 0 0 0,0-1 0 0 0,0 1 1 0 0,0 0-1 0 0,0 0 0 0 0,0 0 0 0 0,-1 0 0 0 0,1 0 0 0 0,-1 0 0 0 0,0 0 1 0 0,0 0-1 0 0,0 0 0 0 0,0 0 0 0 0,-1 1 0 0 0,1-1 0 0 0,-1 0 0 0 0,0 1 1 0 0,0-1-1 0 0,0 0 0 0 0,-1 6 0 0 0,-2 9 71 0 0,0-1 1 0 0,-1 1-1 0 0,-9 23 0 0 0,7-21-6 0 0,-210 819 160 0 0,195-725-219 0 0,5 1 1 0 0,-2 150-1 0 0,18-253 17 0 0,0 13 72 0 0,-5 46 1 0 0,4-63 105 0 0,-1 1 1 0 0,-1-1-1 0 0,1 1 0 0 0,-1-1 1 0 0,-1 0-1 0 0,1 0 0 0 0,-1 0 1 0 0,-10 14-1 0 0,-30 51-138 0 0,35-56-329 0 0,0 0 0 0 0,-1 0 0 0 0,-21 24 0 0 0,26-36 56 0 0,0 0-1 0 0,0-1 1 0 0,0 1-1 0 0,0-1 1 0 0,-1 0-1 0 0,0-1 1 0 0,0 1-1 0 0,0-1 1 0 0,0 0-1 0 0,0-1 1 0 0,-1 1-1 0 0,1-1 1 0 0,-1-1-1 0 0,-9 2 1 0 0,4-1-1198 0 0,0-1 0 0 0,0 0 0 0 0,-20-3 0 0 0,4-1-4890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0.382"/>
    </inkml:context>
    <inkml:brush xml:id="br0">
      <inkml:brushProperty name="width" value="0.05" units="cm"/>
      <inkml:brushProperty name="height" value="0.05" units="cm"/>
      <inkml:brushProperty name="color" value="#E71224"/>
    </inkml:brush>
  </inkml:definitions>
  <inkml:trace contextRef="#ctx0" brushRef="#br0">1 769 5233 0 0,'0'-10'3824'0'0,"0"-5"-847"0"0,0 13-2903 0 0,0 0 1 0 0,0 1-1 0 0,0-1 1 0 0,1 0 0 0 0,-1 0-1 0 0,0 0 1 0 0,1 1-1 0 0,0-1 1 0 0,-1 0-1 0 0,1 1 1 0 0,0-1 0 0 0,0 1-1 0 0,0-1 1 0 0,0 1-1 0 0,2-4 1 0 0,-1 2 106 0 0,0-1 1 0 0,0 0-1 0 0,0 0 1 0 0,-1 0-1 0 0,0 0 1 0 0,0 0-1 0 0,0 0 1 0 0,0 0-1 0 0,-1-1 1 0 0,0 1-1 0 0,1-5 1 0 0,1-11-1 0 0,0 8-56 0 0,1 0 0 0 0,1 1 0 0 0,0-1 0 0 0,1 1 0 0 0,0-1 0 0 0,0 1 0 0 0,1 1 0 0 0,1-1 0 0 0,8-9 0 0 0,-1 2 131 0 0,1 1 0 0 0,1 1 1 0 0,1 1-1 0 0,19-15 0 0 0,-8 12-240 0 0,0 0 0 0 0,1 1-1 0 0,1 2 1 0 0,0 2 0 0 0,1 0 0 0 0,39-10-1 0 0,199-37-113 0 0,-247 56 114 0 0,720-101 752 0 0,-256 41-736 0 0,-329 39-26 0 0,493-17-69 0 0,-432 36 55 0 0,517 10-19 0 0,-581 9 10 0 0,0 7 1 0 0,191 50-1 0 0,-277-51 3 0 0,0 3 1 0 0,66 32 0 0 0,122 72-21 0 0,-186-89 63 0 0,-2 2 0 0 0,-2 4-1 0 0,77 63 1 0 0,-98-63-80 0 0,-2 2-1 0 0,-2 1 1 0 0,66 98 0 0 0,-92-118-855 0 0,0 1-2117 0 0,-3-11-2365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2:57.253"/>
    </inkml:context>
    <inkml:brush xml:id="br0">
      <inkml:brushProperty name="width" value="0.05" units="cm"/>
      <inkml:brushProperty name="height" value="0.05" units="cm"/>
      <inkml:brushProperty name="color" value="#E71224"/>
    </inkml:brush>
  </inkml:definitions>
  <inkml:trace contextRef="#ctx0" brushRef="#br0">8 8 4961 0 0,'-1'0'1296'0'0,"1"-1"-944"0"0,-1 0-264 0 0,-1-1-128 0 0,1 1-120 0 0,0 0-96 0 0,0 0-280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18:05:59.310"/>
    </inkml:context>
    <inkml:brush xml:id="br0">
      <inkml:brushProperty name="width" value="0.05" units="cm"/>
      <inkml:brushProperty name="height" value="0.05" units="cm"/>
      <inkml:brushProperty name="color" value="#E71224"/>
    </inkml:brush>
  </inkml:definitions>
  <inkml:trace contextRef="#ctx0" brushRef="#br0">0 14 8,'0'-1'0,"2"-2"1424,-2 2-584,1-2-583,-2 2-642,1-2-1399,0 2 1432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10.979"/>
    </inkml:context>
    <inkml:brush xml:id="br0">
      <inkml:brushProperty name="width" value="0.05" units="cm"/>
      <inkml:brushProperty name="height" value="0.05" units="cm"/>
      <inkml:brushProperty name="color" value="#E71224"/>
    </inkml:brush>
  </inkml:definitions>
  <inkml:trace contextRef="#ctx0" brushRef="#br0">14 95 8 0 0,'-7'-30'1140'0'0,"6"28"-1009"0"0,0-1-1 0 0,0 1 1 0 0,0-1 0 0 0,0 0-1 0 0,1 1 1 0 0,-1-1 0 0 0,1 0-1 0 0,-1 1 1 0 0,1-1-1 0 0,0 0 1 0 0,0 1 0 0 0,0-1-1 0 0,1 0 1 0 0,-1 0-1 0 0,0 1 1 0 0,2-4 0 0 0,-2 5-313 0 0,1 0 1 0 0,-1 0-1 0 0,1 0 1 0 0,-1 0-1 0 0,1 0 1 0 0,-1 0-1 0 0,1 0 0 0 0,0 1 1 0 0,-1-1-1 0 0,1 0 1 0 0,0 0-1 0 0,0 1 1 0 0,-1-1-1 0 0,1 0 1 0 0,0 1-1 0 0,2-2 1 0 0,0 1-94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1.481"/>
    </inkml:context>
    <inkml:brush xml:id="br0">
      <inkml:brushProperty name="width" value="0.05" units="cm"/>
      <inkml:brushProperty name="height" value="0.05" units="cm"/>
      <inkml:brushProperty name="color" value="#E71224"/>
    </inkml:brush>
  </inkml:definitions>
  <inkml:trace contextRef="#ctx0" brushRef="#br0">26 16 11354 0 0,'-4'-1'3911'0'0,"-12"-4"-5048"0"0,10-2 669 0 0,9 5 585 0 0,12 7-83 0 0,-4 1 25 0 0,0-1 0 0 0,0 0 0 0 0,1-1 1 0 0,-1 0-1 0 0,22 4 0 0 0,16 6 341 0 0,171 74-454 0 0,-123-47-911 0 0,203 58 1 0 0,140-20 2293 0 0,4-24 270 0 0,-354-44-1653 0 0,31-1 122 0 0,-1-4 1 0 0,1-6 0 0 0,182-24-1 0 0,65-13 141 0 0,51-7 921 0 0,-278 22 356 0 0,228-68 0 0 0,-330 79-1361 0 0,-1-2 0 0 0,-1-2 1 0 0,0-2-1 0 0,47-27 0 0 0,-80 41-233 0 0,0 0 0 0 0,0-1 0 0 0,0 1 0 0 0,-1-1 0 0 0,7-7 0 0 0,-2-8-2295 0 0,-7 18 1862 0 0,-1 0 1 0 0,0 0-1 0 0,0 0 1 0 0,0 0-1 0 0,0 0 0 0 0,0-1 1 0 0,0 1-1 0 0,-1 0 0 0 0,1 0 1 0 0,0 0-1 0 0,-1 0 0 0 0,1 0 1 0 0,0 0-1 0 0,-2-2 0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2.844"/>
    </inkml:context>
    <inkml:brush xml:id="br0">
      <inkml:brushProperty name="width" value="0.05" units="cm"/>
      <inkml:brushProperty name="height" value="0.05" units="cm"/>
      <inkml:brushProperty name="color" value="#E71224"/>
    </inkml:brush>
  </inkml:definitions>
  <inkml:trace contextRef="#ctx0" brushRef="#br0">485 27 9298 0 0,'10'-21'3833'0'0,"-12"16"-1132"0"0,-7 13-1272 0 0,-4 7-1334 0 0,-1 0 0 0 0,0-1 1 0 0,-1 0-1 0 0,0-1 0 0 0,-1-1 0 0 0,0 0 0 0 0,-1-1 0 0 0,-1-1 1 0 0,0-1-1 0 0,-33 13 0 0 0,45-20-78 0 0,-38 15 56 0 0,-53 28 1 0 0,86-38-111 0 0,0-1 1 0 0,0 1-1 0 0,1 1 0 0 0,0 0 1 0 0,0 1-1 0 0,1-1 0 0 0,0 2 1 0 0,0-1-1 0 0,-12 20 0 0 0,18-25 23 0 0,1-1 0 0 0,0 1 0 0 0,0 0 0 0 0,0 0 0 0 0,1 1 0 0 0,-1-1 1 0 0,1 0-1 0 0,0 0 0 0 0,0 1 0 0 0,1-1 0 0 0,-1 1 0 0 0,1-1 0 0 0,0 8 0 0 0,1-10 15 0 0,-1 1 0 0 0,1-1 0 0 0,0 0 0 0 0,0 0 1 0 0,0 1-1 0 0,0-1 0 0 0,0 0 0 0 0,1 0 0 0 0,-1 0 0 0 0,1 0 1 0 0,-1 0-1 0 0,1-1 0 0 0,0 1 0 0 0,-1 0 0 0 0,1-1 0 0 0,0 1 0 0 0,0-1 1 0 0,0 0-1 0 0,0 1 0 0 0,0-1 0 0 0,1 0 0 0 0,-1 0 0 0 0,0-1 1 0 0,0 1-1 0 0,6 1 0 0 0,4 0 23 0 0,0 0 0 0 0,1-1 0 0 0,0 0 0 0 0,-1-1 0 0 0,16-1 0 0 0,-17 0 1 0 0,1 0 1 0 0,-1 1-1 0 0,1 1 0 0 0,-1 0 1 0 0,1 0-1 0 0,-1 1 0 0 0,12 4 1 0 0,35 18-145 0 0,-2 2 1 0 0,98 62 0 0 0,-111-62-517 0 0,-37-22 21 0 0,1-1-1 0 0,0 1 1 0 0,0-1-1 0 0,0-1 1 0 0,14 4-1 0 0,-18-5 45 0 0,0-1 0 0 0,0 0 0 0 0,1 1-1 0 0,-1-1 1 0 0,0 0 0 0 0,0-1 0 0 0,0 1-1 0 0,1 0 1 0 0,-1-1 0 0 0,3-1 0 0 0,1 0-5064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3.486"/>
    </inkml:context>
    <inkml:brush xml:id="br0">
      <inkml:brushProperty name="width" value="0.05" units="cm"/>
      <inkml:brushProperty name="height" value="0.05" units="cm"/>
      <inkml:brushProperty name="color" value="#E71224"/>
    </inkml:brush>
  </inkml:definitions>
  <inkml:trace contextRef="#ctx0" brushRef="#br0">242 233 7009 0 0,'4'-3'680'0'0,"1"-2"174"0"0,1 0 0 0 0,-1-1 0 0 0,-1 1 0 0 0,1-1 0 0 0,-1 0 0 0 0,5-9 0 0 0,-8 12-741 0 0,0 0-1 0 0,0 0 1 0 0,0 0 0 0 0,-1 0-1 0 0,1-1 1 0 0,-1 1-1 0 0,0 0 1 0 0,0 0 0 0 0,0-1-1 0 0,0 1 1 0 0,-1 0-1 0 0,1 0 1 0 0,-1-1 0 0 0,0 1-1 0 0,0 0 1 0 0,0 0-1 0 0,-2-4 1 0 0,-3-5 126 0 0,1 1-1 0 0,-1-1 1 0 0,-1 1-1 0 0,-14-18 0 0 0,18 25-106 0 0,-1 0 0 0 0,1 1-1 0 0,-1-1 1 0 0,0 0-1 0 0,0 1 1 0 0,0 0-1 0 0,0 0 1 0 0,0 0 0 0 0,-1 1-1 0 0,1-1 1 0 0,-1 1-1 0 0,0 0 1 0 0,1 1-1 0 0,-11-3 1 0 0,12 4-128 0 0,1 0 1 0 0,-1 1-1 0 0,0-1 1 0 0,0 1-1 0 0,1-1 1 0 0,-1 1-1 0 0,0 0 1 0 0,1 0-1 0 0,-1 1 1 0 0,1-1-1 0 0,0 0 1 0 0,-1 1-1 0 0,1 0 1 0 0,0-1-1 0 0,0 1 1 0 0,0 0-1 0 0,0 0 1 0 0,-3 3-1 0 0,-32 45-85 0 0,33-45 101 0 0,-6 11-99 0 0,0 0-1 0 0,1 0 1 0 0,0 1 0 0 0,1 0-1 0 0,1 1 1 0 0,1-1-1 0 0,-5 25 1 0 0,10-37 53 0 0,0 1 0 0 0,0-1 1 0 0,1 0-1 0 0,0 1 0 0 0,0-1 0 0 0,0 1 1 0 0,0-1-1 0 0,1 1 0 0 0,0-1 0 0 0,0 0 0 0 0,1 1 1 0 0,-1-1-1 0 0,1 0 0 0 0,0 0 0 0 0,1 0 1 0 0,-1 0-1 0 0,1-1 0 0 0,0 1 0 0 0,0 0 0 0 0,1-1 1 0 0,-1 0-1 0 0,1 0 0 0 0,0 0 0 0 0,0 0 1 0 0,0-1-1 0 0,0 0 0 0 0,1 0 0 0 0,0 0 0 0 0,6 4 1 0 0,-4-4 20 0 0,-1 0 0 0 0,1 0 1 0 0,0-1-1 0 0,0 1 0 0 0,-1-1 1 0 0,2-1-1 0 0,-1 0 1 0 0,0 0-1 0 0,0 0 0 0 0,0-1 1 0 0,0 1-1 0 0,1-2 0 0 0,-1 1 1 0 0,14-4-1 0 0,-12 1 65 0 0,1 0-1 0 0,-1-1 1 0 0,0 0-1 0 0,0 0 1 0 0,0-1-1 0 0,-1 0 1 0 0,0-1-1 0 0,0 1 1 0 0,14-14-1 0 0,-8 4 92 0 0,0-1-1 0 0,-1 0 0 0 0,-1-1 0 0 0,0 0 1 0 0,-2-1-1 0 0,0 0 0 0 0,0 0 1 0 0,-2-1-1 0 0,11-35 0 0 0,-18 35-59 0 0,-4 18-10 0 0,-1 12-21 0 0,1 9-89 0 0,1 0 0 0 0,1 1 0 0 0,1-1 0 0 0,1 1 0 0 0,4 30 0 0 0,-1-14-3 0 0,3 32-34 0 0,4 71-134 0 0,-11-122 162 0 0,0 0 0 0 0,-2 0 0 0 0,0-1 0 0 0,-1 1 0 0 0,-8 27 0 0 0,10-40 32 0 0,-1-1 0 0 0,0 0 0 0 0,1 0 0 0 0,-1 0 0 0 0,-1 0 0 0 0,1 0 0 0 0,0-1 0 0 0,-1 1 0 0 0,0-1 0 0 0,0 1 0 0 0,0-1 0 0 0,0 0 0 0 0,-1 0 0 0 0,1 0 0 0 0,-1-1 0 0 0,0 1 0 0 0,1-1 0 0 0,-6 2 0 0 0,2-1-4 0 0,1-2 1 0 0,0 1-1 0 0,-1-1 1 0 0,1 0 0 0 0,-1 0-1 0 0,1 0 1 0 0,-1-1 0 0 0,0 0-1 0 0,1-1 1 0 0,-1 1-1 0 0,-8-3 1 0 0,1-1-20 0 0,-1 0 1 0 0,1 0-1 0 0,0-2 1 0 0,1 0-1 0 0,-1 0 1 0 0,1-1-1 0 0,0-1 0 0 0,1 0 1 0 0,0-1-1 0 0,-15-13 1 0 0,20 14-155 0 0,0 1 1 0 0,0-1-1 0 0,1 0 1 0 0,0-1-1 0 0,1 0 1 0 0,0 0 0 0 0,0 0-1 0 0,1 0 1 0 0,-4-12-1 0 0,7 17-120 0 0,0 0-1 0 0,0 0 0 0 0,0 1 1 0 0,0-1-1 0 0,1 0 0 0 0,0 0 1 0 0,0 0-1 0 0,0 0 1 0 0,0 0-1 0 0,1 0 0 0 0,-1 0 1 0 0,1 0-1 0 0,0 1 1 0 0,0-1-1 0 0,1 0 0 0 0,-1 0 1 0 0,1 1-1 0 0,-1-1 0 0 0,1 1 1 0 0,0-1-1 0 0,1 1 1 0 0,-1 0-1 0 0,0 0 0 0 0,1 0 1 0 0,0 0-1 0 0,5-4 0 0 0,10-6-5687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4.308"/>
    </inkml:context>
    <inkml:brush xml:id="br0">
      <inkml:brushProperty name="width" value="0.05" units="cm"/>
      <inkml:brushProperty name="height" value="0.05" units="cm"/>
      <inkml:brushProperty name="color" value="#E71224"/>
    </inkml:brush>
  </inkml:definitions>
  <inkml:trace contextRef="#ctx0" brushRef="#br0">124 89 10922 0 0,'-5'-14'5650'0'0,"-6"1"-3568"0"0,-21-8-3372 0 0,7 3 1283 0 0,25 17 17 0 0,1 1 0 0 0,-1-1-1 0 0,0 0 1 0 0,0 1 0 0 0,1-1 0 0 0,-1 1 0 0 0,1-1-1 0 0,-1 0 1 0 0,1 1 0 0 0,-1-1 0 0 0,1 1 0 0 0,-1-1-1 0 0,1 1 1 0 0,-1-1 0 0 0,1 1 0 0 0,0 0 0 0 0,-1-1-1 0 0,1 1 1 0 0,0 0 0 0 0,-1-1 0 0 0,1 1 0 0 0,0 0-1 0 0,1 0 1 0 0,18-9-114 0 0,-18 8 96 0 0,1 1 1 0 0,-1-1 0 0 0,1 1-1 0 0,-1 0 1 0 0,0-1-1 0 0,1 1 1 0 0,-1 0 0 0 0,1 0-1 0 0,-1 1 1 0 0,1-1-1 0 0,-1 0 1 0 0,0 1-1 0 0,1 0 1 0 0,-1-1 0 0 0,0 1-1 0 0,1 0 1 0 0,-1 0-1 0 0,0 1 1 0 0,3 1 0 0 0,-2-1-52 0 0,1 1 1 0 0,-1 0-1 0 0,0 1 1 0 0,0-1-1 0 0,0 0 1 0 0,-1 1-1 0 0,1 0 1 0 0,-1-1-1 0 0,0 1 1 0 0,2 6-1 0 0,-1-2-131 0 0,0 0 0 0 0,0 0 0 0 0,-1 1 0 0 0,0-1-1 0 0,-1 1 1 0 0,0-1 0 0 0,0 1 0 0 0,-1 0 0 0 0,0-1 0 0 0,-2 15-1 0 0,-1-10 94 0 0,-1-1 0 0 0,-1 1 0 0 0,0-1-1 0 0,-1 0 1 0 0,0 0 0 0 0,-1-1 0 0 0,-1 0 0 0 0,1 0-1 0 0,-1-1 1 0 0,-1 1 0 0 0,-11 9 0 0 0,12-13-685 0 0,0 0-1 0 0,0-1 1 0 0,-1 0 0 0 0,-18 10 0 0 0,11-10-1748 0 0,-1-1-3155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5.128"/>
    </inkml:context>
    <inkml:brush xml:id="br0">
      <inkml:brushProperty name="width" value="0.05" units="cm"/>
      <inkml:brushProperty name="height" value="0.05" units="cm"/>
      <inkml:brushProperty name="color" value="#E71224"/>
    </inkml:brush>
  </inkml:definitions>
  <inkml:trace contextRef="#ctx0" brushRef="#br0">0 147 10146 0 0,'2'0'753'0'0,"0"0"0"0"0,-1-1 1 0 0,1 1-1 0 0,0-1 0 0 0,-1 0 0 0 0,1 1 0 0 0,-1-1 0 0 0,1 0 0 0 0,-1 0 1 0 0,1 0-1 0 0,1-2 0 0 0,35-33-1237 0 0,-16 15 589 0 0,-8 9-134 0 0,0 1 0 0 0,26-15 0 0 0,-36 23 65 0 0,-1 1-1 0 0,1 0 0 0 0,0 0 1 0 0,0 1-1 0 0,0-1 0 0 0,0 1 1 0 0,0 0-1 0 0,0 0 1 0 0,0 0-1 0 0,0 0 0 0 0,0 1 1 0 0,1-1-1 0 0,-1 1 0 0 0,0 1 1 0 0,0-1-1 0 0,1 0 0 0 0,5 2 1 0 0,-9-1-57 0 0,0 0 0 0 0,1 1 0 0 0,-1-1 0 0 0,0 0 0 0 0,0 1 0 0 0,0-1 0 0 0,0 0 0 0 0,-1 1 0 0 0,1-1 0 0 0,0 1 0 0 0,0-1 0 0 0,-1 1 0 0 0,1 0-1 0 0,-1-1 1 0 0,0 1 0 0 0,1-1 0 0 0,-1 1 0 0 0,0 0 0 0 0,0 1 0 0 0,2 39-288 0 0,-2-37 319 0 0,0 9 97 0 0,-3 53 1082 0 0,3-64-1168 0 0,-1 1 0 0 0,0-1 0 0 0,1 1-1 0 0,-1-1 1 0 0,0 0 0 0 0,-1 1-1 0 0,1-1 1 0 0,-1 0 0 0 0,1 1 0 0 0,-1-1-1 0 0,0 0 1 0 0,0 0 0 0 0,0-1 0 0 0,-1 1-1 0 0,-2 3 1 0 0,4-6-9 0 0,1 1 0 0 0,0-1 0 0 0,-1 0 0 0 0,1 1 0 0 0,0-1 0 0 0,-1 0 0 0 0,1 1 0 0 0,0-1 0 0 0,-1 0 0 0 0,1 0 1 0 0,-1 1-1 0 0,1-1 0 0 0,0 0 0 0 0,-1 0 0 0 0,1 0 0 0 0,-1 1 0 0 0,1-1 0 0 0,-1 0 0 0 0,1 0 0 0 0,0 0 0 0 0,-1 0 0 0 0,1 0 0 0 0,-1 0 0 0 0,1 0 0 0 0,-1 0 0 0 0,1 0 0 0 0,-1 0 0 0 0,1 0 0 0 0,-1-1 0 0 0,1 1 0 0 0,0 0 0 0 0,-1 0 1 0 0,1 0-1 0 0,-1-1 0 0 0,1 1 0 0 0,0 0 0 0 0,-1 0 0 0 0,1-1 0 0 0,0 1 0 0 0,-1 0 0 0 0,1-1 0 0 0,0 1 0 0 0,-1 0 0 0 0,1-1 0 0 0,-1 0 0 0 0,0 0 46 0 0,1 1-51 0 0,-6 11-14 0 0,2 0 0 0 0,0 0 0 0 0,0 0 0 0 0,1 1 0 0 0,-3 14 0 0 0,6-26 20 0 0,0 0 0 0 0,0 0 0 0 0,0 1 0 0 0,0-1-1 0 0,0 0 1 0 0,0 1 0 0 0,0-1 0 0 0,0 0 0 0 0,0 1-1 0 0,0-1 1 0 0,0 0 0 0 0,0 0 0 0 0,0 1 0 0 0,0-1-1 0 0,0 0 1 0 0,0 1 0 0 0,0-1 0 0 0,0 0 0 0 0,0 0-1 0 0,0 1 1 0 0,0-1 0 0 0,0 0 0 0 0,1 1-1 0 0,-1-1 1 0 0,0 0 0 0 0,0 0 0 0 0,0 1 0 0 0,1-1-1 0 0,-1 0 1 0 0,0 0 0 0 0,0 0 0 0 0,0 1 0 0 0,1-1-1 0 0,-1 0 1 0 0,0 0 0 0 0,0 0 0 0 0,1 0 0 0 0,-1 0-1 0 0,0 1 1 0 0,1-1 0 0 0,-1 0 0 0 0,0 0 0 0 0,0 0-1 0 0,1 0 1 0 0,-1 0 0 0 0,0 0 0 0 0,1 0 0 0 0,-1 0-1 0 0,1 0 1 0 0,21-9 141 0 0,24-22-248 0 0,-45 30 107 0 0,14-13-3 0 0,0 0 0 0 0,0-1 1 0 0,-2-1-1 0 0,0 0 1 0 0,-1-1-1 0 0,0-1 1 0 0,16-34-1 0 0,13-18-45 0 0,-40 67 38 0 0,18-23-41 0 0,-18 24 44 0 0,0 1 0 0 0,0 0 1 0 0,0 0-1 0 0,0-1 0 0 0,0 1 1 0 0,0 0-1 0 0,1 0 1 0 0,-1 0-1 0 0,0 0 0 0 0,1 0 1 0 0,-1 1-1 0 0,0-1 0 0 0,1 0 1 0 0,-1 1-1 0 0,3-2 0 0 0,-12 41-162 0 0,-4 6-41 0 0,-15 62 15 0 0,25-96 181 0 0,0 0 1 0 0,1 0-1 0 0,1 1 0 0 0,0-1 1 0 0,1 1-1 0 0,0-1 1 0 0,3 16-1 0 0,-2-21 3 0 0,1 1 0 0 0,0-1 0 0 0,0 1-1 0 0,0-1 1 0 0,1 0 0 0 0,0-1 0 0 0,0 1 0 0 0,1 0 0 0 0,-1-1-1 0 0,1 0 1 0 0,0 0 0 0 0,1-1 0 0 0,-1 1 0 0 0,1-1 0 0 0,12 6-1 0 0,-5-3-362 0 0,0 0-1 0 0,0-1 1 0 0,1 0-1 0 0,0-2 0 0 0,1 1 1 0 0,22 3-1 0 0,-26-7-364 0 0,0 0 0 0 0,1 0 0 0 0,-1-1 1 0 0,23-3-1 0 0,-26 1-403 0 0,0 1 0 0 0,1-2 1 0 0,-1 1-1 0 0,9-5 1 0 0,2-2-5248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5.586"/>
    </inkml:context>
    <inkml:brush xml:id="br0">
      <inkml:brushProperty name="width" value="0.05" units="cm"/>
      <inkml:brushProperty name="height" value="0.05" units="cm"/>
      <inkml:brushProperty name="color" value="#E71224"/>
    </inkml:brush>
  </inkml:definitions>
  <inkml:trace contextRef="#ctx0" brushRef="#br0">0 55 8810 0 0,'6'-11'4549'0'0,"-5"10"-4296"0"0,0-1-1 0 0,1 1 1 0 0,-1-1 0 0 0,0 0-1 0 0,0 0 1 0 0,-1 0 0 0 0,1 0-1 0 0,0 1 1 0 0,-1-1 0 0 0,1 0-1 0 0,-1 0 1 0 0,1 0 0 0 0,-1 0-1 0 0,0 0 1 0 0,0 0-1 0 0,0-1 1 0 0,0 1 0 0 0,0 0-1 0 0,0 0 1 0 0,-1 0 0 0 0,0-2-1 0 0,7 11-218 0 0,0 0 0 0 0,1 0 1 0 0,-1-1-1 0 0,12 8 0 0 0,5 6 5 0 0,18 13-50 0 0,0-2-1 0 0,2-2 1 0 0,1-1 0 0 0,67 30 0 0 0,-67-36-405 0 0,-40-20 388 0 0,45 28-761 0 0,-47-29 766 0 0,-1 0 0 0 0,1 0-1 0 0,-1 0 1 0 0,1 1 0 0 0,-1-1-1 0 0,0 0 1 0 0,0 0 0 0 0,1 1 0 0 0,-1-1-1 0 0,0 1 1 0 0,0-1 0 0 0,0 1-1 0 0,-1-1 1 0 0,1 1 0 0 0,0 0-1 0 0,0-1 1 0 0,-1 1 0 0 0,1 0-1 0 0,-1 0 1 0 0,0-1 0 0 0,0 1 0 0 0,1 0-1 0 0,-1 0 1 0 0,0 0 0 0 0,0-1-1 0 0,-1 5 1 0 0,-2-3 63 0 0,0 1-1 0 0,0 0 1 0 0,-1-1-1 0 0,1 1 1 0 0,-1-1 0 0 0,0 0-1 0 0,1 0 1 0 0,-1-1-1 0 0,-1 1 1 0 0,1-1 0 0 0,0 0-1 0 0,-9 3 1 0 0,-5 4 60 0 0,-10 6-105 0 0,0 2-1 0 0,2 1 1 0 0,0 0 0 0 0,1 2 0 0 0,1 1 0 0 0,1 1 0 0 0,-27 33-1 0 0,40-42-125 0 0,-6 8-356 0 0,0-1-1 0 0,-30 28 1 0 0,40-45-2039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5.968"/>
    </inkml:context>
    <inkml:brush xml:id="br0">
      <inkml:brushProperty name="width" value="0.05" units="cm"/>
      <inkml:brushProperty name="height" value="0.05" units="cm"/>
      <inkml:brushProperty name="color" value="#E71224"/>
    </inkml:brush>
  </inkml:definitions>
  <inkml:trace contextRef="#ctx0" brushRef="#br0">392 59 17108 0 0,'0'0'71'0'0,"1"0"0"0"0,-1 0 0 0 0,0 0 0 0 0,0 0 1 0 0,0 0-1 0 0,1 0 0 0 0,-1 0 0 0 0,0 0 0 0 0,0 0 0 0 0,0 0 1 0 0,0 0-1 0 0,1 0 0 0 0,-1 0 0 0 0,0 0 0 0 0,0 0 1 0 0,0 0-1 0 0,1 0 0 0 0,-1 0 0 0 0,0 0 0 0 0,0 0 0 0 0,0-1 1 0 0,0 1-1 0 0,0 0 0 0 0,1 0 0 0 0,-1 0 0 0 0,0 0 1 0 0,0 0-1 0 0,0-1 0 0 0,0 1 0 0 0,0 0 0 0 0,0 0 0 0 0,0 0 1 0 0,1 0-1 0 0,-1-1 0 0 0,0 1 0 0 0,0 0 0 0 0,0 0 1 0 0,0 0-1 0 0,0-1 0 0 0,0 1 0 0 0,0 0 0 0 0,0 0 0 0 0,0 0 1 0 0,0-1-1 0 0,0 1 0 0 0,0 0 0 0 0,0 0 0 0 0,0 0 1 0 0,0 0-1 0 0,0-1 0 0 0,0 1 0 0 0,-1 0 0 0 0,1 0 0 0 0,0 0 1 0 0,0 0-1 0 0,0-1 0 0 0,0 1 0 0 0,0 0 0 0 0,-17-3 292 0 0,-21 3-1530 0 0,-23 2 86 0 0,0-2 0 0 0,0-3 0 0 0,-67-12 0 0 0,126 15 973 0 0,-24-6-1294 0 0,23 2 373 0 0,16-1 222 0 0,77-8-4975 0 0,-71 9 459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6.370"/>
    </inkml:context>
    <inkml:brush xml:id="br0">
      <inkml:brushProperty name="width" value="0.05" units="cm"/>
      <inkml:brushProperty name="height" value="0.05" units="cm"/>
      <inkml:brushProperty name="color" value="#E71224"/>
    </inkml:brush>
  </inkml:definitions>
  <inkml:trace contextRef="#ctx0" brushRef="#br0">313 55 12411 0 0,'2'-2'523'0'0,"0"0"1"0"0,0 0 0 0 0,-1 0 0 0 0,1 0 0 0 0,-1-1 0 0 0,1 1-1 0 0,-1 0 1 0 0,2-5 0 0 0,-2 6-404 0 0,-1 0 0 0 0,0 0 1 0 0,0 1-1 0 0,0-1 0 0 0,0 0 0 0 0,0 0 0 0 0,0 0 0 0 0,0 0 1 0 0,0 1-1 0 0,0-1 0 0 0,0 0 0 0 0,0 0 0 0 0,0 0 1 0 0,0 0-1 0 0,-1 1 0 0 0,1-1 0 0 0,0 0 0 0 0,-1 0 1 0 0,0-1-1 0 0,0 1-80 0 0,-1-1 1 0 0,0 1-1 0 0,1 0 1 0 0,-1 0-1 0 0,0 0 1 0 0,0 0-1 0 0,0 0 1 0 0,0 0-1 0 0,0 1 1 0 0,0-1-1 0 0,0 0 1 0 0,0 1-1 0 0,0 0 1 0 0,0-1-1 0 0,0 1 1 0 0,-1 0-1 0 0,1 0 1 0 0,0 0-1 0 0,0 1 1 0 0,-4 0-1 0 0,-68 9-125 0 0,-41 4-2470 0 0,101-14 511 0 0,-1 0 1 0 0,1-1-1 0 0,-19-4 1 0 0,17 1-4441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7.051"/>
    </inkml:context>
    <inkml:brush xml:id="br0">
      <inkml:brushProperty name="width" value="0.05" units="cm"/>
      <inkml:brushProperty name="height" value="0.05" units="cm"/>
      <inkml:brushProperty name="color" value="#E71224"/>
    </inkml:brush>
  </inkml:definitions>
  <inkml:trace contextRef="#ctx0" brushRef="#br0">310 121 10786 0 0,'-2'-37'4595'0'0,"-6"5"-3437"0"0,6 29-1145 0 0,0 0 1 0 0,0 0-1 0 0,0 0 1 0 0,0 0 0 0 0,-1 0-1 0 0,1 0 1 0 0,-1 1-1 0 0,0-1 1 0 0,1 1-1 0 0,-1 0 1 0 0,0-1-1 0 0,0 2 1 0 0,-1-1-1 0 0,1 0 1 0 0,0 1-1 0 0,-1-1 1 0 0,-5-1-1 0 0,4 2 108 0 0,0-1-1 0 0,0 1 0 0 0,0 0 0 0 0,0 0 1 0 0,-1 0-1 0 0,1 1 0 0 0,0 0 0 0 0,-1 0 1 0 0,1 0-1 0 0,0 1 0 0 0,0 0 0 0 0,-1 0 1 0 0,1 0-1 0 0,0 1 0 0 0,-7 2 0 0 0,5 0-82 0 0,0 0-1 0 0,0 0 0 0 0,1 0 0 0 0,0 1 0 0 0,-1 0 1 0 0,2 0-1 0 0,-1 1 0 0 0,0 0 0 0 0,-6 9 1 0 0,1 2-145 0 0,0 1 0 0 0,0 0 1 0 0,2 1-1 0 0,1 0 0 0 0,0 0 1 0 0,-10 41-1 0 0,15-46-22 0 0,0 1 1 0 0,2 0-1 0 0,-1 25 0 0 0,1-36 144 0 0,1 1 0 0 0,1-1 0 0 0,-1 1 0 0 0,0-1 0 0 0,1 0 0 0 0,0 0 1 0 0,0 1-1 0 0,0-1 0 0 0,1 0 0 0 0,-1 0 0 0 0,1 0 0 0 0,0 0 0 0 0,0 0 0 0 0,1 0 0 0 0,-1-1 0 0 0,1 1 0 0 0,3 2 0 0 0,-2-3-9 0 0,0-1-1 0 0,0 0 1 0 0,0 0 0 0 0,0 0-1 0 0,1-1 1 0 0,-1 1 0 0 0,1-1 0 0 0,-1 0-1 0 0,1 0 1 0 0,-1-1 0 0 0,1 1 0 0 0,0-1-1 0 0,-1 0 1 0 0,1-1 0 0 0,0 1-1 0 0,-1-1 1 0 0,9-2 0 0 0,0 0 0 0 0,0-1 1 0 0,0 0 0 0 0,-1-1-1 0 0,24-12 1 0 0,-19 6 77 0 0,-1 0 1 0 0,0-1-1 0 0,-1-1 1 0 0,0-1-1 0 0,-1 0 1 0 0,13-16-1 0 0,67-100 698 0 0,-82 111-641 0 0,-8 14-178 0 0,5-9 64 0 0,-9 14-31 0 0,0 0-1 0 0,0 0 0 0 0,0 0 0 0 0,0 0 1 0 0,0 0-1 0 0,1 0 0 0 0,-1 0 0 0 0,0 0 1 0 0,0 0-1 0 0,0 0 0 0 0,0 1 0 0 0,0-1 0 0 0,0 0 1 0 0,0 0-1 0 0,0 0 0 0 0,0 0 0 0 0,0 0 1 0 0,0 0-1 0 0,1 0 0 0 0,-1 0 0 0 0,0 0 0 0 0,0 0 1 0 0,0 0-1 0 0,0 0 0 0 0,0 0 0 0 0,0 0 1 0 0,0 0-1 0 0,0 0 0 0 0,0 0 0 0 0,1 0 0 0 0,-1 0 1 0 0,0 0-1 0 0,0 0 0 0 0,0 0 0 0 0,0 0 1 0 0,0 0-1 0 0,0 0 0 0 0,0 0 0 0 0,0-1 1 0 0,-3 26-129 0 0,1-1 0 0 0,1 35 1 0 0,0-5 107 0 0,1-46 48 0 0,0 1 0 0 0,0-1 0 0 0,0 1-1 0 0,1 0 1 0 0,0-1 0 0 0,1 1 0 0 0,0-1 0 0 0,0 0 0 0 0,1 0 0 0 0,6 15 0 0 0,-6-19-265 0 0,0 0 0 0 0,0 1 0 0 0,1-1 0 0 0,-1-1-1 0 0,1 1 1 0 0,0 0 0 0 0,0-1 0 0 0,0 0 0 0 0,0 0 0 0 0,0 0 0 0 0,1 0-1 0 0,0-1 1 0 0,-1 1 0 0 0,1-1 0 0 0,0 0 0 0 0,0-1 0 0 0,0 1 0 0 0,0-1 0 0 0,7 1-1 0 0,23-2-4863 0 0,-16-3-1367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7.438"/>
    </inkml:context>
    <inkml:brush xml:id="br0">
      <inkml:brushProperty name="width" value="0.05" units="cm"/>
      <inkml:brushProperty name="height" value="0.05" units="cm"/>
      <inkml:brushProperty name="color" value="#E71224"/>
    </inkml:brush>
  </inkml:definitions>
  <inkml:trace contextRef="#ctx0" brushRef="#br0">367 162 11178 0 0,'-8'-31'3959'0'0,"-7"-15"-2748"0"0,12 39-1018 0 0,1 2-98 0 0,-1 0 1 0 0,0 1 0 0 0,0-1-1 0 0,0 1 1 0 0,-1 0-1 0 0,1 0 1 0 0,-1 0-1 0 0,0 0 1 0 0,0 0 0 0 0,0 1-1 0 0,-1 0 1 0 0,1 0-1 0 0,-1 0 1 0 0,0 1-1 0 0,0-1 1 0 0,0 1 0 0 0,0 0-1 0 0,0 1 1 0 0,0-1-1 0 0,-7 0 1 0 0,3 0-97 0 0,0 0 0 0 0,0 0 1 0 0,0 1-1 0 0,0 0 0 0 0,-1 1 0 0 0,1 0 0 0 0,0 0 1 0 0,0 1-1 0 0,-1 1 0 0 0,1-1 0 0 0,-12 5 1 0 0,14-2-20 0 0,0 0 1 0 0,0 0 0 0 0,0 1-1 0 0,0 0 1 0 0,1 1-1 0 0,-1-1 1 0 0,1 1 0 0 0,1 0-1 0 0,-1 1 1 0 0,1 0 0 0 0,0-1-1 0 0,1 2 1 0 0,-1-1-1 0 0,2 0 1 0 0,-6 12 0 0 0,4-5 40 0 0,-1 0 0 0 0,2 1 0 0 0,0 0 0 0 0,1-1 0 0 0,0 1 0 0 0,1 0 0 0 0,0 28 0 0 0,2-37-38 0 0,0 1 1 0 0,1-1-1 0 0,-1 1 0 0 0,1-1 0 0 0,1 0 0 0 0,-1 0 0 0 0,1 1 0 0 0,0-1 0 0 0,1 0 0 0 0,-1 0 1 0 0,1-1-1 0 0,0 1 0 0 0,1-1 0 0 0,-1 1 0 0 0,1-1 0 0 0,0 0 0 0 0,0 0 0 0 0,1-1 1 0 0,0 1-1 0 0,0-1 0 0 0,0 0 0 0 0,0 0 0 0 0,0-1 0 0 0,1 0 0 0 0,-1 0 0 0 0,1 0 1 0 0,0 0-1 0 0,0-1 0 0 0,0 0 0 0 0,0 0 0 0 0,7 1 0 0 0,18 4-717 0 0,0-1-1 0 0,1-2 1 0 0,52 1 0 0 0,-54-5-2337 0 0,59-9 0 0 0,-62 3-2802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12.838"/>
    </inkml:context>
    <inkml:brush xml:id="br0">
      <inkml:brushProperty name="width" value="0.05" units="cm"/>
      <inkml:brushProperty name="height" value="0.05" units="cm"/>
      <inkml:brushProperty name="color" value="#E71224"/>
    </inkml:brush>
  </inkml:definitions>
  <inkml:trace contextRef="#ctx0" brushRef="#br0">37 59 3593 0 0,'-1'-4'170'0'0,"0"-1"0"0"0,0 1 0 0 0,-1 0 0 0 0,0 0 0 0 0,0-1 0 0 0,0 1 0 0 0,-1 1 0 0 0,1-1 0 0 0,-1 0 0 0 0,0 0 0 0 0,0 1 0 0 0,0 0 0 0 0,-6-5 0 0 0,14 13-131 0 0,0-1-1 0 0,0 0 1 0 0,1 0-1 0 0,-1 0 1 0 0,1-1-1 0 0,0 0 1 0 0,0 0-1 0 0,0 0 1 0 0,6 1-1 0 0,61 11-61 0 0,-59-13 72 0 0,20 5 20 0 0,55 18 0 0 0,-68-17 33 0 0,0-1 0 0 0,1-1 1 0 0,0-1-1 0 0,0-1 0 0 0,1-2 0 0 0,36 2 1 0 0,233 1 1729 0 0,-238-2-1871 0 0,-10-3 39 0 0,47-5-1 0 0,-57 2 22 0 0,0 1 1 0 0,0 2-1 0 0,40 4 0 0 0,288 58 53 0 0,-230-33 452 0 0,-95-18-494 0 0,1-3-1 0 0,0-1 0 0 0,69 4 1 0 0,41-2 19 0 0,-46 0-61 0 0,264 2-647 0 0,-283-5 641 0 0,-58-3 50 0 0,0-1 1 0 0,30-2 0 0 0,-37 0-2 0 0,0 1 1 0 0,-1 1-1 0 0,31 6 1 0 0,-32-5-37 0 0,1 0 1 0 0,-1-1 0 0 0,1-1 0 0 0,23-1-1 0 0,-6-4 118 0 0,-24 2-74 0 0,0 0-1 0 0,0 1 0 0 0,1 1 1 0 0,-1 0-1 0 0,0 0 0 0 0,0 1 0 0 0,13 2 1 0 0,-11 0-21 0 0,0-2 1 0 0,0 1 0 0 0,-1-1-1 0 0,1-1 1 0 0,0 0 0 0 0,0-1-1 0 0,0 0 1 0 0,0-1 0 0 0,-1-1-1 0 0,1 1 1 0 0,-1-2 0 0 0,1 1 0 0 0,12-8-1 0 0,-15 8-18 0 0,0 0 0 0 0,0 1 0 0 0,1 0 0 0 0,-1 1 0 0 0,0-1 0 0 0,13 1-1 0 0,34-5 60 0 0,-43 2 38 0 0,-4 2-96 0 0,0-1 0 0 0,0 1 0 0 0,0 0 0 0 0,0 1 1 0 0,1 0-1 0 0,-1 1 0 0 0,0-1 0 0 0,0 2 0 0 0,1-1 0 0 0,11 4 0 0 0,-8-1 2 0 0,-6-2 20 0 0,1 1 0 0 0,-1 0-1 0 0,0 0 1 0 0,0 1 0 0 0,0 0 0 0 0,10 6 0 0 0,-17-9-22 0 0,1 0 0 0 0,0 1 0 0 0,-1-1 0 0 0,1 0 0 0 0,0 0 0 0 0,0 0 0 0 0,-1 0 1 0 0,1 0-1 0 0,0 0 0 0 0,0 0 0 0 0,-1 0 0 0 0,1 0 0 0 0,0 0 0 0 0,-1 0 0 0 0,1 0 0 0 0,0-1 1 0 0,-1 1-1 0 0,1 0 0 0 0,0 0 0 0 0,-1-1 0 0 0,1 1 0 0 0,0-1 0 0 0,-1 1 0 0 0,1 0 0 0 0,-1-1 1 0 0,1 1-1 0 0,-1-1 0 0 0,1 1 0 0 0,-1-1 0 0 0,1 1 0 0 0,-1-1 0 0 0,1 0 0 0 0,-1 1 1 0 0,0-1-1 0 0,1 0 0 0 0,-1 1 0 0 0,0-1 0 0 0,0 0 0 0 0,1-1 0 0 0,-1 1 2 0 0,1 0-1 0 0,-1 0 0 0 0,1 0 1 0 0,0 0-1 0 0,-1 0 0 0 0,1 0 1 0 0,0 0-1 0 0,0 0 1 0 0,-1 1-1 0 0,1-1 0 0 0,0 0 1 0 0,0 0-1 0 0,0 1 0 0 0,0-1 1 0 0,0 0-1 0 0,0 1 1 0 0,0-1-1 0 0,0 1 0 0 0,3-1 1 0 0,50-4-1372 0 0,-45 5 1378 0 0,1 1 0 0 0,-1 0 0 0 0,0 1 1 0 0,11 3-1 0 0,-15-3 4 0 0,1 0-1 0 0,0-1 1 0 0,0 1-1 0 0,0-1 1 0 0,0-1-1 0 0,1 1 1 0 0,-1-1-1 0 0,0 0 1 0 0,0 0-1 0 0,0-1 1 0 0,0 0 0 0 0,9-2-1 0 0,3-2-408 0 0,0 2 0 0 0,0 0 0 0 0,1 1 0 0 0,-1 1-1 0 0,0 1 1 0 0,1 0 0 0 0,24 5 0 0 0,49-1-1871 0 0,-70-5-1947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7.814"/>
    </inkml:context>
    <inkml:brush xml:id="br0">
      <inkml:brushProperty name="width" value="0.05" units="cm"/>
      <inkml:brushProperty name="height" value="0.05" units="cm"/>
      <inkml:brushProperty name="color" value="#E71224"/>
    </inkml:brush>
  </inkml:definitions>
  <inkml:trace contextRef="#ctx0" brushRef="#br0">1 38 14691 0 0,'0'-2'179'0'0,"1"0"1"0"0,0 0-1 0 0,0 0 0 0 0,0 0 1 0 0,0 0-1 0 0,0 0 0 0 0,0 0 1 0 0,1 0-1 0 0,-1 1 0 0 0,1-1 1 0 0,-1 1-1 0 0,1-1 0 0 0,0 1 0 0 0,-1-1 1 0 0,1 1-1 0 0,0 0 0 0 0,0 0 1 0 0,0 0-1 0 0,0 0 0 0 0,0 0 1 0 0,0 0-1 0 0,0 0 0 0 0,0 1 1 0 0,0-1-1 0 0,3 1 0 0 0,4-1-527 0 0,1 1 0 0 0,0 0 0 0 0,0 0 0 0 0,15 4 0 0 0,16 0 424 0 0,383 14-2147 0 0,-385-10 85 0 0,-4-1-3512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8.206"/>
    </inkml:context>
    <inkml:brush xml:id="br0">
      <inkml:brushProperty name="width" value="0.05" units="cm"/>
      <inkml:brushProperty name="height" value="0.05" units="cm"/>
      <inkml:brushProperty name="color" value="#E71224"/>
    </inkml:brush>
  </inkml:definitions>
  <inkml:trace contextRef="#ctx0" brushRef="#br0">1 4 16852 0 0,'12'-4'3665'0'0,"-9"13"-5043"0"0,1 6 1002 0 0,-2-7 269 0 0,31 87 359 0 0,-4 2 0 0 0,22 138 0 0 0,-44-204-1413 0 0,-6-30 894 0 0,-1 0-1 0 0,0 0 1 0 0,1 0 0 0 0,-1 0-1 0 0,1 0 1 0 0,-1 0 0 0 0,1 0-1 0 0,0 0 1 0 0,-1-1 0 0 0,1 1-1 0 0,0 0 1 0 0,-1 0 0 0 0,1-1-1 0 0,0 1 1 0 0,0-1 0 0 0,0 1-1 0 0,0 0 1 0 0,0-1 0 0 0,0 0-1 0 0,-1 1 1 0 0,1-1 0 0 0,0 1-1 0 0,0-1 1 0 0,0 0 0 0 0,0 0-1 0 0,0 0 1 0 0,1 0 0 0 0,0 0-1 0 0,6-1-6285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8.604"/>
    </inkml:context>
    <inkml:brush xml:id="br0">
      <inkml:brushProperty name="width" value="0.05" units="cm"/>
      <inkml:brushProperty name="height" value="0.05" units="cm"/>
      <inkml:brushProperty name="color" value="#E71224"/>
    </inkml:brush>
  </inkml:definitions>
  <inkml:trace contextRef="#ctx0" brushRef="#br0">39 0 10018 0 0,'0'0'272'0'0,"1"0"0"0"0,0 0 0 0 0,-1 0 0 0 0,1 0-1 0 0,0 0 1 0 0,-1 1 0 0 0,1-1 0 0 0,0 0 0 0 0,-1 0 0 0 0,1 0 0 0 0,0 1-1 0 0,-1-1 1 0 0,1 0 0 0 0,-1 1 0 0 0,1-1 0 0 0,-1 0 0 0 0,1 1 0 0 0,-1-1-1 0 0,1 1 1 0 0,-1-1 0 0 0,1 1 0 0 0,-1-1 0 0 0,1 1 0 0 0,-1-1 0 0 0,0 1-1 0 0,1-1 1 0 0,-1 1 0 0 0,0 0 0 0 0,0-1 0 0 0,1 1 0 0 0,-1 0 0 0 0,-1 27 1411 0 0,-17 25-2220 0 0,12-38 528 0 0,0 0 0 0 0,2 0 0 0 0,-1 0 1 0 0,2 1-1 0 0,0-1 0 0 0,1 1 0 0 0,0 0 0 0 0,2 0 0 0 0,1 21 0 0 0,-1 11-58 0 0,-1-33-181 0 0,0 0-1 0 0,2 1 1 0 0,0-1-1 0 0,1 0 1 0 0,7 29-1 0 0,-9-43 225 0 0,1 0-1 0 0,-1 0 1 0 0,1 1 0 0 0,-1-1-1 0 0,1 0 1 0 0,0 0 0 0 0,0 0-1 0 0,-1 0 1 0 0,1 0 0 0 0,0 0-1 0 0,0 0 1 0 0,0 0-1 0 0,0 0 1 0 0,0 0 0 0 0,0-1-1 0 0,0 1 1 0 0,1 0 0 0 0,-1-1-1 0 0,0 1 1 0 0,0-1-1 0 0,1 1 1 0 0,-1-1 0 0 0,0 1-1 0 0,3-1 1 0 0,-1 0 21 0 0,1 0 0 0 0,0 0 1 0 0,0 0-1 0 0,-1-1 0 0 0,1 1 0 0 0,0-1 0 0 0,-1 0 0 0 0,7-2 1 0 0,5-4 206 0 0,-1 0 1 0 0,0 0 0 0 0,15-12-1 0 0,-20 12-121 0 0,1 1 0 0 0,-1 1-1 0 0,1-1 1 0 0,0 2 0 0 0,0-1 0 0 0,1 1-1 0 0,0 1 1 0 0,11-3 0 0 0,-16 6-85 0 0,0-1 1 0 0,0 1 0 0 0,-1 0 0 0 0,1 0-1 0 0,0 0 1 0 0,0 1 0 0 0,0 0 0 0 0,0 0-1 0 0,-1 1 1 0 0,1 0 0 0 0,0 0-1 0 0,-1 0 1 0 0,0 0 0 0 0,1 1 0 0 0,-1 0-1 0 0,9 6 1 0 0,-9-5-8 0 0,0 0 0 0 0,-1 0 0 0 0,1 1 0 0 0,-1-1 0 0 0,1 1 1 0 0,-1 0-1 0 0,-1 0 0 0 0,1 0 0 0 0,-1 1 0 0 0,0-1 0 0 0,0 1 0 0 0,0 0 0 0 0,-1 0 0 0 0,0 0 0 0 0,0 0 0 0 0,-1 0 0 0 0,1 0 0 0 0,-1 1 0 0 0,0 11 1 0 0,-1-13-41 0 0,-1 1 1 0 0,0-1 0 0 0,0 0 0 0 0,0 1-1 0 0,0-1 1 0 0,-1 0 0 0 0,0 0 0 0 0,0 0-1 0 0,0 0 1 0 0,-1 0 0 0 0,1-1 0 0 0,-1 1-1 0 0,-1-1 1 0 0,1 1 0 0 0,0-1 0 0 0,-1 0-1 0 0,0 0 1 0 0,0-1 0 0 0,0 1 0 0 0,0-1 0 0 0,-1 0-1 0 0,1 0 1 0 0,-10 4 0 0 0,5-4 19 0 0,0 1 0 0 0,0-2 0 0 0,0 1 0 0 0,-1-1 0 0 0,1-1 1 0 0,-1 0-1 0 0,1 0 0 0 0,-1-1 0 0 0,1 0 0 0 0,-1-1 0 0 0,0 0 0 0 0,-9-2 1 0 0,-8-2 74 0 0,1-2 1 0 0,0-1 0 0 0,-25-11 0 0 0,0-6-286 0 0,48 23 13 0 0,0 0 0 0 0,0 0 0 0 0,1 0 0 0 0,-1 0-1 0 0,1 0 1 0 0,-1-1 0 0 0,1 1 0 0 0,0-1 0 0 0,0 0-1 0 0,0 1 1 0 0,0-1 0 0 0,0 0 0 0 0,1 0 0 0 0,-2-5-1 0 0,2 7-38 0 0,1 0-1 0 0,0 0 1 0 0,0 1 0 0 0,0-1-1 0 0,0 0 1 0 0,0 0-1 0 0,0 0 1 0 0,0 0-1 0 0,0 0 1 0 0,1 0-1 0 0,-1 0 1 0 0,0 1 0 0 0,0-1-1 0 0,1 0 1 0 0,-1 0-1 0 0,1 0 1 0 0,-1 0-1 0 0,0 1 1 0 0,1-1 0 0 0,0 0-1 0 0,-1 1 1 0 0,1-1-1 0 0,-1 0 1 0 0,1 1-1 0 0,0-1 1 0 0,0 0-1 0 0,9-5-5951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8.977"/>
    </inkml:context>
    <inkml:brush xml:id="br0">
      <inkml:brushProperty name="width" value="0.05" units="cm"/>
      <inkml:brushProperty name="height" value="0.05" units="cm"/>
      <inkml:brushProperty name="color" value="#E71224"/>
    </inkml:brush>
  </inkml:definitions>
  <inkml:trace contextRef="#ctx0" brushRef="#br0">17 24 6633 0 0,'0'-4'689'0'0,"-2"0"-593"0"0,-2-1-272 0 0,0-1-601 0 0,-3 1-4864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39.473"/>
    </inkml:context>
    <inkml:brush xml:id="br0">
      <inkml:brushProperty name="width" value="0.05" units="cm"/>
      <inkml:brushProperty name="height" value="0.05" units="cm"/>
      <inkml:brushProperty name="color" value="#E71224"/>
    </inkml:brush>
  </inkml:definitions>
  <inkml:trace contextRef="#ctx0" brushRef="#br0">216 148 11010 0 0,'46'-35'4696'0'0,"-38"27"-4381"0"0,-1 1 0 0 0,0-1 0 0 0,0-1 0 0 0,-1 1 0 0 0,0-1 0 0 0,5-10-1 0 0,-6 9 52 0 0,-4 6-154 0 0,1 1 0 0 0,-1 0 0 0 0,1 0 0 0 0,0 0 1 0 0,0 0-1 0 0,0 0 0 0 0,0 0 0 0 0,0 0 0 0 0,5-4 1 0 0,-7 8-208 0 0,1-1 0 0 0,-1 0-1 0 0,1 1 1 0 0,-1-1 0 0 0,0 1 0 0 0,1-1 0 0 0,-1 1 0 0 0,1-1 0 0 0,-1 0 0 0 0,0 1 0 0 0,0-1 0 0 0,1 1 0 0 0,-1-1 0 0 0,0 1-1 0 0,0 0 1 0 0,1-1 0 0 0,-1 1 0 0 0,0-1 0 0 0,0 1 0 0 0,0-1 0 0 0,0 1 0 0 0,0-1 0 0 0,0 1 0 0 0,0 0 0 0 0,0-1 0 0 0,0 1-1 0 0,0-1 1 0 0,0 1 0 0 0,-1-1 0 0 0,1 2 0 0 0,-1 21-224 0 0,-21 182-571 0 0,15-108 742 0 0,7 113-1 0 0,1-129 53 0 0,-1-46-242 0 0,1-1 0 0 0,8 51-1 0 0,-7-84 149 0 0,2-8 95 0 0,1-7 95 0 0,1-16 111 0 0,-2 0 0 0 0,-1 0 0 0 0,-2-1 0 0 0,-2-31 0 0 0,0 47-212 0 0,-1 0-1 0 0,0 0 0 0 0,-1 0 0 0 0,0 1 1 0 0,-1-1-1 0 0,-1 1 0 0 0,0 0 0 0 0,-1 0 1 0 0,-1 1-1 0 0,-9-16 0 0 0,12 23 17 0 0,0 1 0 0 0,0 0 0 0 0,-1 0 0 0 0,1 0 0 0 0,-1 1-1 0 0,0 0 1 0 0,0 0 0 0 0,-1 0 0 0 0,0 0 0 0 0,1 1 0 0 0,-1 0 0 0 0,-6-2 0 0 0,7 3-23 0 0,1 1 0 0 0,-1 0 0 0 0,0 0 0 0 0,1 0 1 0 0,-1 1-1 0 0,0 0 0 0 0,1-1 0 0 0,-1 2 1 0 0,0-1-1 0 0,1 1 0 0 0,-1-1 0 0 0,0 1 0 0 0,1 0 1 0 0,-1 1-1 0 0,1-1 0 0 0,0 1 0 0 0,-7 3 1 0 0,-1 2-31 0 0,1 0 0 0 0,0 0 1 0 0,0 1-1 0 0,0 0 0 0 0,1 1 1 0 0,1 1-1 0 0,-1-1 1 0 0,2 1-1 0 0,-1 1 0 0 0,-7 13 1 0 0,13-20 58 0 0,0 0 1 0 0,1 1-1 0 0,0-1 1 0 0,0 1-1 0 0,0 0 0 0 0,1 0 1 0 0,0 0-1 0 0,-1 0 1 0 0,2 0-1 0 0,-1 0 1 0 0,1 0-1 0 0,-1 0 0 0 0,1 0 1 0 0,1 0-1 0 0,-1 0 1 0 0,1 0-1 0 0,0 0 1 0 0,0 0-1 0 0,0 0 1 0 0,1 0-1 0 0,-1 0 0 0 0,1-1 1 0 0,0 1-1 0 0,1-1 1 0 0,-1 1-1 0 0,1-1 1 0 0,0 0-1 0 0,0 0 1 0 0,6 6-1 0 0,2 1-44 0 0,1-1-1 0 0,0-1 1 0 0,0 0 0 0 0,1 0 0 0 0,0-2-1 0 0,0 1 1 0 0,1-2 0 0 0,0 1-1 0 0,0-2 1 0 0,27 7 0 0 0,13 0-2445 0 0,88 8 1 0 0,-122-18 1206 0 0,35 5-5945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6.421"/>
    </inkml:context>
    <inkml:brush xml:id="br0">
      <inkml:brushProperty name="width" value="0.05" units="cm"/>
      <inkml:brushProperty name="height" value="0.05" units="cm"/>
      <inkml:brushProperty name="color" value="#E71224"/>
    </inkml:brush>
  </inkml:definitions>
  <inkml:trace contextRef="#ctx0" brushRef="#br0">94 21 7818 0 0,'-5'-11'5313'0'0,"-16"3"-3632"0"0,19 7-1688 0 0,0 1 0 0 0,0 0 0 0 0,0 0 0 0 0,0-1 0 0 0,0 1 0 0 0,0 1 0 0 0,0-1 0 0 0,0 0 0 0 0,0 0 0 0 0,0 1-1 0 0,0-1 1 0 0,1 1 0 0 0,-1 0 0 0 0,0-1 0 0 0,-3 3 0 0 0,4-2 63 0 0,0 1 0 0 0,0 0 0 0 0,0 0 1 0 0,1-1-1 0 0,-1 1 0 0 0,0 0 0 0 0,1 0 0 0 0,-1 0 0 0 0,1 0 0 0 0,0 0 0 0 0,0 0 1 0 0,0 0-1 0 0,0 0 0 0 0,0 0 0 0 0,0 0 0 0 0,0 0 0 0 0,1 3 0 0 0,10 38 60 0 0,-9-36-63 0 0,17 69-61 0 0,-3 0-1 0 0,-3 1 0 0 0,-4 1 1 0 0,0 114-1 0 0,-8-140 5 0 0,-3 0-1 0 0,-2 0 0 0 0,-2 0 1 0 0,-3-1-1 0 0,-14 51 0 0 0,5-44-2 0 0,-12 78 0 0 0,26-104-13 0 0,1 0 0 0 0,1 0 0 0 0,2 0 0 0 0,5 41 0 0 0,9 87-89 0 0,-14-134 91 0 0,-1 0 0 0 0,-1 0 1 0 0,-1 0-1 0 0,-8 29 0 0 0,8-42 5 0 0,1 0 0 0 0,0 0 0 0 0,1 0 1 0 0,0 0-1 0 0,1 0 0 0 0,1 0 0 0 0,0 0 0 0 0,0 0 0 0 0,2 0 0 0 0,-1 0 0 0 0,7 17 0 0 0,-2-13-2216 0 0,0 0 1 0 0,11 18-1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7.605"/>
    </inkml:context>
    <inkml:brush xml:id="br0">
      <inkml:brushProperty name="width" value="0.05" units="cm"/>
      <inkml:brushProperty name="height" value="0.05" units="cm"/>
      <inkml:brushProperty name="color" value="#E71224"/>
    </inkml:brush>
  </inkml:definitions>
  <inkml:trace contextRef="#ctx0" brushRef="#br0">26 736 9882 0 0,'-3'-4'967'0'0,"-6"-17"656"0"0,-3-13-3598 0 0,12 32 1898 0 0,-1 0 1 0 0,1 0-1 0 0,0 0 1 0 0,0 1-1 0 0,0-1 1 0 0,0 0-1 0 0,0 0 1 0 0,1 0-1 0 0,-1 0 1 0 0,0 0 0 0 0,1 0-1 0 0,-1 0 1 0 0,1 1-1 0 0,1-3 1 0 0,-1 2 314 0 0,0 1 0 0 0,0 0 0 0 0,-1 0 1 0 0,2 0-1 0 0,-1-1 0 0 0,0 1 0 0 0,0 0 1 0 0,0 1-1 0 0,0-1 0 0 0,1 0 0 0 0,-1 0 0 0 0,3-1 1 0 0,-1 0 34 0 0,1 0-1 0 0,0 0 1 0 0,-1-1 0 0 0,1 0 0 0 0,-1 1 0 0 0,0-1 0 0 0,0 0 0 0 0,0-1 0 0 0,0 1 0 0 0,0-1 0 0 0,3-6 0 0 0,22-48-65 0 0,-16 30 113 0 0,-2 7-180 0 0,2 0-1 0 0,0 0 1 0 0,1 1-1 0 0,1 1 0 0 0,1 0 1 0 0,1 1-1 0 0,0 0 0 0 0,2 2 1 0 0,0 0-1 0 0,0 1 0 0 0,29-18 1 0 0,-25 19-92 0 0,91-54-61 0 0,-97 60-67 0 0,1 1 0 0 0,-1 0 0 0 0,2 1 0 0 0,-1 1 0 0 0,26-4-1 0 0,-20 6 48 0 0,0 0 0 0 0,0 1 0 0 0,0 2 0 0 0,0 0 0 0 0,1 2 0 0 0,-1 0 0 0 0,0 2 0 0 0,-1 0 0 0 0,1 2 0 0 0,-1 0 0 0 0,0 1 0 0 0,28 14 0 0 0,12 10 51 0 0,-1 3 0 0 0,-2 3 0 0 0,-2 2 0 0 0,81 71 0 0 0,-116-90-35 0 0,0-2 0 0 0,1 0 0 0 0,1-2 0 0 0,1-1 0 0 0,0 0 0 0 0,1-2 0 0 0,34 13 0 0 0,-47-23 32 0 0,0-1 1 0 0,0 0-1 0 0,1 0 0 0 0,-1-1 1 0 0,0-1-1 0 0,0 0 1 0 0,1-1-1 0 0,-1 0 0 0 0,0-1 1 0 0,24-7-1 0 0,9-5 159 0 0,70-33 0 0 0,-97 39-253 0 0,-7 2 89 0 0,0 0 0 0 0,-1-1 0 0 0,0 0 0 0 0,0-1 0 0 0,0 0 0 0 0,17-18 0 0 0,-3-1 118 0 0,23-35 0 0 0,2-2-36 0 0,-38 51-59 0 0,1 1-1 0 0,0 0 1 0 0,0 0 0 0 0,1 2-1 0 0,0 0 1 0 0,25-13 0 0 0,98-38-240 0 0,-91 43 186 0 0,58-32 1 0 0,-85 40 134 0 0,0 0-1 0 0,0 1 1 0 0,1 1 0 0 0,0 1 0 0 0,0 1-1 0 0,25-5 1 0 0,-31 9-105 0 0,-1 1-1 0 0,1 0 1 0 0,0 0-1 0 0,-1 2 1 0 0,1-1-1 0 0,-1 2 1 0 0,1 0-1 0 0,-1 1 1 0 0,1 0-1 0 0,20 9 1 0 0,-12-4-50 0 0,-1 2 0 0 0,-1 0-1 0 0,0 2 1 0 0,0 0 0 0 0,-1 1 0 0 0,-1 1 0 0 0,29 28 0 0 0,14 26 265 0 0,-47-50-321 0 0,1 0 0 0 0,1-1 0 0 0,0-1 0 0 0,1 0 0 0 0,1-1 0 0 0,22 14 0 0 0,-33-26 29 0 0,1 0 0 0 0,-1 0-1 0 0,0 0 1 0 0,1-1 0 0 0,0-1 0 0 0,0 1 0 0 0,-1-1 0 0 0,1 0 0 0 0,0-1-1 0 0,0 0 1 0 0,0 0 0 0 0,10-2 0 0 0,12-3-2249 0 0,55-17 1 0 0,-57 14-1352 0 0,-7 1-2733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8.783"/>
    </inkml:context>
    <inkml:brush xml:id="br0">
      <inkml:brushProperty name="width" value="0.05" units="cm"/>
      <inkml:brushProperty name="height" value="0.05" units="cm"/>
      <inkml:brushProperty name="color" value="#E71224"/>
    </inkml:brush>
  </inkml:definitions>
  <inkml:trace contextRef="#ctx0" brushRef="#br0">4478 112 4449 0 0,'-66'-12'9637'0'0,"-35"3"-6622"0"0,-38-7-3271 0 0,138 16 252 0 0,-380-62-958 0 0,309 54 1325 0 0,-1 4-1 0 0,-1 3 1 0 0,-92 11-1 0 0,38 6 565 0 0,-293 27-422 0 0,284-35-269 0 0,-558 7 1278 0 0,288-15-812 0 0,91 2-650 0 0,20 8 226 0 0,39 1-14 0 0,-52 7-103 0 0,242-12-216 0 0,-112-7-70 0 0,6 0-1275 0 0,154 1-692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7:59.925"/>
    </inkml:context>
    <inkml:brush xml:id="br0">
      <inkml:brushProperty name="width" value="0.05" units="cm"/>
      <inkml:brushProperty name="height" value="0.05" units="cm"/>
      <inkml:brushProperty name="color" value="#E71224"/>
    </inkml:brush>
  </inkml:definitions>
  <inkml:trace contextRef="#ctx0" brushRef="#br0">410 133 4545 0 0,'-8'-14'1847'0'0,"-2"-1"-1"0"0,0 1 1 0 0,0 0 0 0 0,-18-17-1 0 0,22 26-1516 0 0,1 1-1 0 0,0 0 0 0 0,-1 0 1 0 0,1 0-1 0 0,-1 1 0 0 0,0-1 1 0 0,-1 1-1 0 0,1 1 1 0 0,0-1-1 0 0,-1 1 0 0 0,1 0 1 0 0,-1 1-1 0 0,0 0 0 0 0,-7-1 1 0 0,-2 1-328 0 0,-1 1 0 0 0,1 1 1 0 0,0 0-1 0 0,0 1 0 0 0,0 1 1 0 0,0 1-1 0 0,0 0 0 0 0,-27 12 1 0 0,38-14-6 0 0,-1 1 0 0 0,1-1 0 0 0,1 1 0 0 0,-1 1 0 0 0,0-1 0 0 0,1 1 0 0 0,0 0 0 0 0,-1 0 0 0 0,1 0 0 0 0,1 0 0 0 0,-1 1 0 0 0,-3 5 0 0 0,5-6 3 0 0,0 1-1 0 0,1-1 1 0 0,-1 0-1 0 0,1 1 1 0 0,0-1-1 0 0,0 0 1 0 0,1 1-1 0 0,-1 0 1 0 0,1-1-1 0 0,0 1 1 0 0,0-1-1 0 0,0 1 1 0 0,1-1-1 0 0,0 1 1 0 0,0-1-1 0 0,0 0 0 0 0,2 7 1 0 0,-1-5-37 0 0,0-1 0 0 0,1 0 1 0 0,0 1-1 0 0,-1-1 0 0 0,1 0 0 0 0,1-1 0 0 0,-1 1 1 0 0,1 0-1 0 0,0-1 0 0 0,0 0 0 0 0,0 0 0 0 0,1 0 1 0 0,-1-1-1 0 0,6 4 0 0 0,-1-2-80 0 0,-1-1-1 0 0,1 0 1 0 0,0 0 0 0 0,0-1-1 0 0,0 0 1 0 0,1-1 0 0 0,-1 0-1 0 0,11 1 1 0 0,-4-1 2 0 0,0-2 1 0 0,0 0 0 0 0,1 0-1 0 0,-1-2 1 0 0,0 0 0 0 0,0-1-1 0 0,0 0 1 0 0,-1-1 0 0 0,1-1-1 0 0,14-7 1 0 0,-22 8 232 0 0,0-1 0 0 0,0 0 0 0 0,0 0 0 0 0,-1 0 0 0 0,0-1 0 0 0,0-1 0 0 0,0 1 0 0 0,-1-1-1 0 0,0 0 1 0 0,0 0 0 0 0,-1-1 0 0 0,0 1 0 0 0,0-1 0 0 0,-1 0 0 0 0,0-1 0 0 0,0 1 0 0 0,-1-1 0 0 0,0 0 0 0 0,0 0 0 0 0,-1 0 0 0 0,-1 0 0 0 0,2-18 0 0 0,-6 13 227 0 0,-2 12-212 0 0,4 3-139 0 0,1 0 0 0 0,-1 0 0 0 0,0 0 0 0 0,1 0 1 0 0,-1 0-1 0 0,1 0 0 0 0,-1 0 0 0 0,1 0 0 0 0,0 0 1 0 0,-1 0-1 0 0,1 0 0 0 0,0 0 0 0 0,0 0 0 0 0,0 0 0 0 0,-1 0 1 0 0,1 0-1 0 0,0 0 0 0 0,1 1 0 0 0,-1-1 0 0 0,0 1 1 0 0,3 20-86 0 0,2 0 0 0 0,0 0 1 0 0,11 28-1 0 0,-7-23 36 0 0,8 39-1 0 0,-10-31 19 0 0,-3 0 1 0 0,2 47-1 0 0,-6-72 42 0 0,-1 1 1 0 0,1-1 0 0 0,-1 0 0 0 0,-1 0-1 0 0,0 0 1 0 0,-1-1 0 0 0,1 1-1 0 0,-2 0 1 0 0,1-1 0 0 0,-2 0-1 0 0,1 0 1 0 0,-1 0 0 0 0,-6 9 0 0 0,7-14-36 0 0,0 0 1 0 0,-1 0-1 0 0,1-1 1 0 0,-1 1 0 0 0,1-1-1 0 0,-1 0 1 0 0,0 0 0 0 0,0-1-1 0 0,0 1 1 0 0,0-1 0 0 0,-1 0-1 0 0,1-1 1 0 0,-1 1-1 0 0,1-1 1 0 0,-1 0 0 0 0,1-1-1 0 0,-1 1 1 0 0,0-1 0 0 0,1 0-1 0 0,-1 0 1 0 0,0-1-1 0 0,-8-2 1 0 0,1 1-631 0 0,1-1 0 0 0,0 0 0 0 0,-22-10 1 0 0,22 8-877 0 0,1-1 0 0 0,0 0 0 0 0,-13-10 1 0 0,3-1-4837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0.374"/>
    </inkml:context>
    <inkml:brush xml:id="br0">
      <inkml:brushProperty name="width" value="0.05" units="cm"/>
      <inkml:brushProperty name="height" value="0.05" units="cm"/>
      <inkml:brushProperty name="color" value="#E71224"/>
    </inkml:brush>
  </inkml:definitions>
  <inkml:trace contextRef="#ctx0" brushRef="#br0">218 38 11514 0 0,'-1'-2'200'0'0,"0"0"0"0"0,1 0-1 0 0,-1 0 1 0 0,0 0 0 0 0,0 0-1 0 0,0 0 1 0 0,0 0 0 0 0,-1 0-1 0 0,1 1 1 0 0,-1-1 0 0 0,1 1-1 0 0,-1-1 1 0 0,1 1 0 0 0,-1-1-1 0 0,0 1 1 0 0,1 0 0 0 0,-1 0-1 0 0,0 0 1 0 0,0 0 0 0 0,0 0 0 0 0,0 0-1 0 0,-2 0 1 0 0,-1 0-97 0 0,1 0 0 0 0,0 1 0 0 0,0 0 0 0 0,0 0 0 0 0,-1 0 0 0 0,1 0 0 0 0,0 1 0 0 0,0 0 0 0 0,0 0 0 0 0,-8 2 0 0 0,3 1-110 0 0,0-1 1 0 0,1 1-1 0 0,-1 0 0 0 0,1 1 1 0 0,0 0-1 0 0,1 1 0 0 0,-1-1 0 0 0,1 2 1 0 0,-12 11-1 0 0,14-10-49 0 0,0 0 1 0 0,1 1-1 0 0,0-1 0 0 0,0 1 1 0 0,1 0-1 0 0,0 0 0 0 0,1 0 1 0 0,0 0-1 0 0,0 0 0 0 0,1 0 1 0 0,0 1-1 0 0,1-1 0 0 0,1 15 1 0 0,0-8 87 0 0,0 1 0 0 0,2-1 0 0 0,0 0 1 0 0,1 0-1 0 0,0 0 0 0 0,13 28 1 0 0,-13-35-77 0 0,1-2 0 0 0,0 1 1 0 0,0 0-1 0 0,0-1 1 0 0,1 0-1 0 0,0 0 1 0 0,0-1-1 0 0,1 1 0 0 0,0-2 1 0 0,0 1-1 0 0,0-1 1 0 0,1 0-1 0 0,13 7 0 0 0,-11-7-796 0 0,2-1-1 0 0,-1 0 0 0 0,0-1 0 0 0,1 0 1 0 0,-1-1-1 0 0,1 0 0 0 0,0-1 0 0 0,0 0 0 0 0,23-2 1 0 0,-9-1-5234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22.452"/>
    </inkml:context>
    <inkml:brush xml:id="br0">
      <inkml:brushProperty name="width" value="0.05" units="cm"/>
      <inkml:brushProperty name="height" value="0.05" units="cm"/>
      <inkml:brushProperty name="color" value="#E71224"/>
    </inkml:brush>
  </inkml:definitions>
  <inkml:trace contextRef="#ctx0" brushRef="#br0">0 213 2080 0 0,'2'-2'258'0'0,"-1"0"0"0"0,1 0-1 0 0,-1 1 1 0 0,1-1 0 0 0,0 0-1 0 0,-1 1 1 0 0,1-1-1 0 0,0 1 1 0 0,0 0 0 0 0,0-1-1 0 0,0 1 1 0 0,0 0 0 0 0,1 0-1 0 0,-1 0 1 0 0,5-1 0 0 0,36-9-353 0 0,124-9 2034 0 0,-35 7-388 0 0,543-74-632 0 0,-399 77-11 0 0,-185 10-449 0 0,153-18 1 0 0,-175 6-823 0 0,2 3 0 0 0,-1 3 1 0 0,1 3-1 0 0,94 9 0 0 0,-157-6-158 0 0,-1 1 0 0 0,1 0 0 0 0,-1 0 0 0 0,1 1 0 0 0,-1 0 0 0 0,0 0 1 0 0,0 1-1 0 0,0 0 0 0 0,0 0 0 0 0,9 6 0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0.766"/>
    </inkml:context>
    <inkml:brush xml:id="br0">
      <inkml:brushProperty name="width" value="0.05" units="cm"/>
      <inkml:brushProperty name="height" value="0.05" units="cm"/>
      <inkml:brushProperty name="color" value="#E71224"/>
    </inkml:brush>
  </inkml:definitions>
  <inkml:trace contextRef="#ctx0" brushRef="#br0">209 14 17372 0 0,'0'0'98'0'0,"1"-1"0"0"0,-1 1 0 0 0,0-1 0 0 0,0 1 0 0 0,0-1 0 0 0,0 1 0 0 0,0-1 0 0 0,0 1 0 0 0,0 0 0 0 0,0-1 0 0 0,0 1 0 0 0,0-1 1 0 0,0 1-1 0 0,0-1 0 0 0,-1 1 0 0 0,1-1 0 0 0,0 1 0 0 0,0-1 0 0 0,0 1 0 0 0,-1 0 0 0 0,1-1 0 0 0,0 1 0 0 0,0-1 0 0 0,-1 1 0 0 0,1 0 0 0 0,0-1 0 0 0,-1 1 0 0 0,1 0 0 0 0,-1 0 1 0 0,1-1-1 0 0,0 1 0 0 0,-1 0 0 0 0,0-1 0 0 0,-13 10 56 0 0,-12 27-970 0 0,15-10 754 0 0,2 1 0 0 0,0 0 0 0 0,-5 28-1 0 0,-3 10-198 0 0,12-47-327 0 0,-1 2 0 0 0,2-1 1 0 0,1 0-1 0 0,0 1 1 0 0,2 0-1 0 0,0 23 1 0 0,4-34-1287 0 0</inkml:trace>
  <inkml:trace contextRef="#ctx0" brushRef="#br0" timeOffset="1">0 104 15875 0 0,'0'-1'285'0'0,"0"0"-1"0"0,0 0 0 0 0,0 0 0 0 0,1-1 0 0 0,-1 1 0 0 0,0 0 0 0 0,0 0 1 0 0,1 0-1 0 0,-1 0 0 0 0,1 0 0 0 0,-1 0 0 0 0,1 0 0 0 0,-1 0 1 0 0,2-1-1 0 0,12-7 640 0 0,27 8-3604 0 0,-10 1 2196 0 0,46-16-924 0 0,-58 11 1288 0 0,0 1 1 0 0,-1 0 0 0 0,2 2 0 0 0,-1 0 0 0 0,0 1 0 0 0,35 2-1 0 0,11 7-6609 0 0,-53-7 652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1.173"/>
    </inkml:context>
    <inkml:brush xml:id="br0">
      <inkml:brushProperty name="width" value="0.05" units="cm"/>
      <inkml:brushProperty name="height" value="0.05" units="cm"/>
      <inkml:brushProperty name="color" value="#E71224"/>
    </inkml:brush>
  </inkml:definitions>
  <inkml:trace contextRef="#ctx0" brushRef="#br0">1 0 15987 0 0,'0'0'2618'0'0,"0"5"953"0"0,0 17-3893 0 0,4-9 58 0 0,1 0 0 0 0,1-1 0 0 0,0 0 0 0 0,1 0 1 0 0,0-1-1 0 0,0 1 0 0 0,14 13 0 0 0,-13-15 59 0 0,1 1 1 0 0,-2 0-1 0 0,1 1 1 0 0,-1-1-1 0 0,-1 1 1 0 0,0 0-1 0 0,-1 1 1 0 0,4 14-1 0 0,-6-9-116 0 0,-1 0 0 0 0,-1 0 0 0 0,0 1-1 0 0,-2-1 1 0 0,0 0 0 0 0,-1 0 0 0 0,0 1-1 0 0,-11 32 1 0 0,-15 29-4828 0 0,15-53-1200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1.941"/>
    </inkml:context>
    <inkml:brush xml:id="br0">
      <inkml:brushProperty name="width" value="0.05" units="cm"/>
      <inkml:brushProperty name="height" value="0.05" units="cm"/>
      <inkml:brushProperty name="color" value="#E71224"/>
    </inkml:brush>
  </inkml:definitions>
  <inkml:trace contextRef="#ctx0" brushRef="#br0">7 255 2793 0 0,'-1'1'135'0'0,"1"-1"1"0"0,0 0 0 0 0,0 0 0 0 0,0 0 0 0 0,-1 0-1 0 0,1 0 1 0 0,0 0 0 0 0,0 0 0 0 0,0 0 0 0 0,-1 0-1 0 0,1 0 1 0 0,0 0 0 0 0,0 0 0 0 0,0 0 0 0 0,-1 0-1 0 0,1 0 1 0 0,0-1 0 0 0,0 1 0 0 0,-2-1 1222 0 0,2 1-1222 0 0,0 0 0 0 0,0 0-1 0 0,0-1 1 0 0,0 1 0 0 0,0 0 0 0 0,0 0 0 0 0,-1 0-1 0 0,1 0 1 0 0,0-1 0 0 0,0 1 0 0 0,0 0 0 0 0,0 0-1 0 0,0 0 1 0 0,0-1 0 0 0,0 1 0 0 0,0 0 0 0 0,0 0-1 0 0,0 0 1 0 0,0-1 0 0 0,0 1 0 0 0,0 0 0 0 0,0 0 0 0 0,1 0-1 0 0,-1-1 1 0 0,0 1 0 0 0,9-16 596 0 0,5-9-665 0 0,-13 0 211 0 0,-1 21 143 0 0,0 0 0 0 0,0 1 0 0 0,0-1 0 0 0,1 0 0 0 0,-1 1 0 0 0,1-1 0 0 0,0 1 0 0 0,0-1 0 0 0,0 1 0 0 0,1-1 0 0 0,-1 1 0 0 0,1 0 0 0 0,-1 0 0 0 0,4-5 0 0 0,21-11-550 0 0,41-21 220 0 0,8-6-1014 0 0,-68 43 851 0 0,1-1 1 0 0,-1 1-1 0 0,1 1 1 0 0,0 0-1 0 0,-1 0 1 0 0,1 0-1 0 0,0 1 0 0 0,12-1 1 0 0,-18 2 99 0 0,1 1 0 0 0,-1-1 0 0 0,0 1 0 0 0,1 0 0 0 0,-1-1 0 0 0,0 1-1 0 0,0 0 1 0 0,1 0 0 0 0,-1 1 0 0 0,0-1 0 0 0,0 0 0 0 0,0 1 0 0 0,0-1 0 0 0,-1 1 0 0 0,1 0 0 0 0,0-1 0 0 0,-1 1 0 0 0,1 0 0 0 0,-1 0 0 0 0,1 0 0 0 0,-1 0 0 0 0,0 0 0 0 0,0 1 0 0 0,0-1 0 0 0,0 0 0 0 0,0 1 0 0 0,-1-1 0 0 0,1 0 0 0 0,0 4-1 0 0,1 3 29 0 0,0 0-1 0 0,-1 1 0 0 0,0-1 1 0 0,-1 1-1 0 0,1-1 0 0 0,-3 14 0 0 0,-4 9-7 0 0,-15 47 0 0 0,13-52-123 0 0,1 0-1 0 0,-6 48 1 0 0,15-52-134 0 0,-2-23 207 0 0,0 0-1 0 0,1 0 1 0 0,-1 0 0 0 0,0 0-1 0 0,1 1 1 0 0,-1-1 0 0 0,0 0-1 0 0,1 0 1 0 0,-1 0 0 0 0,0 0 0 0 0,1-1-1 0 0,-1 1 1 0 0,0 0 0 0 0,1 0-1 0 0,-1 0 1 0 0,0 0 0 0 0,0 0-1 0 0,1 0 1 0 0,-1 0 0 0 0,0-1 0 0 0,1 1-1 0 0,-1 0 1 0 0,0 0 0 0 0,0 0-1 0 0,1-1 1 0 0,-1 1 0 0 0,0 0-1 0 0,0 0 1 0 0,0 0 0 0 0,1-1 0 0 0,-1 1-1 0 0,0 0 1 0 0,0-1 0 0 0,0 1-1 0 0,0-1 1 0 0,27-44 44 0 0,-19 30-4 0 0,9-15 273 0 0,22-56 1 0 0,-26 54 212 0 0,29-50 0 0 0,-38 76-572 0 0,0 0 0 0 0,0 0 0 0 0,0 1 0 0 0,1 0 0 0 0,0-1 0 0 0,0 1 0 0 0,0 1 0 0 0,0-1 0 0 0,1 1 0 0 0,8-5 0 0 0,-14 9 44 0 0,0 0 0 0 0,1 0 0 0 0,-1 0 0 0 0,0 0 0 0 0,0 0 1 0 0,0 0-1 0 0,1 0 0 0 0,-1 0 0 0 0,0 0 0 0 0,0 0 1 0 0,0 0-1 0 0,0 0 0 0 0,1 0 0 0 0,-1 0 0 0 0,0 1 0 0 0,0-1 1 0 0,0 0-1 0 0,0 0 0 0 0,1 0 0 0 0,-1 0 0 0 0,0 0 0 0 0,0 0 1 0 0,0 1-1 0 0,0-1 0 0 0,0 0 0 0 0,1 0 0 0 0,-1 0 1 0 0,0 0-1 0 0,0 0 0 0 0,0 1 0 0 0,0-1 0 0 0,0 0 0 0 0,0 0 1 0 0,0 0-1 0 0,0 1 0 0 0,0-1 0 0 0,0 0 0 0 0,0 0 1 0 0,0 0-1 0 0,0 1 0 0 0,0-1 0 0 0,0 0 0 0 0,0 0 0 0 0,0 0 1 0 0,0 1-1 0 0,-2 15 47 0 0,-8 15 115 0 0,5-16-146 0 0,0 0 0 0 0,1 0 1 0 0,1 0-1 0 0,0 0 0 0 0,2 0 1 0 0,-1 1-1 0 0,2-1 0 0 0,0 1 0 0 0,1-1 1 0 0,4 25-1 0 0,-4-31-146 0 0,1-1 0 0 0,1 0-1 0 0,-1 0 1 0 0,2 0 0 0 0,-1 0 0 0 0,1 0 0 0 0,0 0-1 0 0,0-1 1 0 0,1 0 0 0 0,0 0 0 0 0,0 0-1 0 0,1-1 1 0 0,0 0 0 0 0,0 0 0 0 0,0 0 0 0 0,1 0-1 0 0,0-1 1 0 0,0-1 0 0 0,0 1 0 0 0,14 6 0 0 0,-17-10-293 0 0,0 1 0 0 0,0-1 0 0 0,0 0 1 0 0,0 0-1 0 0,0 0 0 0 0,0-1 0 0 0,0 1 1 0 0,0-1-1 0 0,0 0 0 0 0,0 0 0 0 0,1 0 1 0 0,-1-1-1 0 0,0 0 0 0 0,0 1 0 0 0,0-2 0 0 0,4 0 1 0 0,8-5-5512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2.336"/>
    </inkml:context>
    <inkml:brush xml:id="br0">
      <inkml:brushProperty name="width" value="0.05" units="cm"/>
      <inkml:brushProperty name="height" value="0.05" units="cm"/>
      <inkml:brushProperty name="color" value="#E71224"/>
    </inkml:brush>
  </inkml:definitions>
  <inkml:trace contextRef="#ctx0" brushRef="#br0">155 2 14419 0 0,'-2'-2'3807'0'0,"-6"8"-2644"0"0,-2 5-1648 0 0,-34 58 497 0 0,30-51-4 0 0,2 1 1 0 0,0 0-1 0 0,1 1 0 0 0,1 1 1 0 0,1 0-1 0 0,-10 33 1 0 0,18-49-168 0 0,0 1 0 0 0,0 0 0 0 0,1-1 0 0 0,-1 1 1 0 0,1-1-1 0 0,1 1 0 0 0,-1 0 0 0 0,1-1 0 0 0,0 1 1 0 0,1-1-1 0 0,-1 1 0 0 0,1-1 0 0 0,0 0 0 0 0,0 0 0 0 0,0 0 1 0 0,1 0-1 0 0,0 0 0 0 0,0 0 0 0 0,0 0 0 0 0,1-1 1 0 0,0 0-1 0 0,-1 0 0 0 0,1 0 0 0 0,1 0 0 0 0,-1 0 1 0 0,0-1-1 0 0,1 0 0 0 0,9 5 0 0 0,-5-4-263 0 0,0 1 0 0 0,0-2 0 0 0,0 1 0 0 0,1-1-1 0 0,-1-1 1 0 0,1 1 0 0 0,0-2 0 0 0,0 1 0 0 0,-1-2 0 0 0,1 1 0 0 0,0-1-1 0 0,0-1 1 0 0,0 1 0 0 0,0-2 0 0 0,16-3 0 0 0,-5-3-5497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2.726"/>
    </inkml:context>
    <inkml:brush xml:id="br0">
      <inkml:brushProperty name="width" value="0.05" units="cm"/>
      <inkml:brushProperty name="height" value="0.05" units="cm"/>
      <inkml:brushProperty name="color" value="#E71224"/>
    </inkml:brush>
  </inkml:definitions>
  <inkml:trace contextRef="#ctx0" brushRef="#br0">313 16 14563 0 0,'-2'-2'1638'0'0,"-8"-7"3220"0"0,2 4-4159 0 0,7 5-742 0 0,0 0 0 0 0,0 0-1 0 0,0 1 1 0 0,0-1 0 0 0,0 0 0 0 0,0 0 0 0 0,0 1 0 0 0,0-1 0 0 0,0 0 0 0 0,0 1 0 0 0,0-1 0 0 0,0 1 0 0 0,1-1-1 0 0,-1 1 1 0 0,0 0 0 0 0,0-1 0 0 0,0 1 0 0 0,1 0 0 0 0,-1-1 0 0 0,1 1 0 0 0,-1 0 0 0 0,0 0 0 0 0,1 0 0 0 0,-1 1-1 0 0,-11 17 34 0 0,1 0 0 0 0,0 2-1 0 0,2-1 1 0 0,0 1-1 0 0,-5 23 1 0 0,-21 45 319 0 0,-4 5 57 0 0,35-84-754 0 0,1 1-1 0 0,0-1 1 0 0,1 1 0 0 0,0 0 0 0 0,1 0-1 0 0,0-1 1 0 0,1 15 0 0 0,5-13-3092 0 0,-4-12 3313 0 0,-1 0 0 0 0,0 0-1 0 0,1 0 1 0 0,-1 0 0 0 0,0 0 0 0 0,1 0-1 0 0,-1 0 1 0 0,0 0 0 0 0,0 0 0 0 0,1 0-1 0 0,-1 0 1 0 0,0 0 0 0 0,1 0 0 0 0,-1 0-1 0 0,0 0 1 0 0,0-1 0 0 0,1 1 0 0 0,-1 0-1 0 0,0 0 1 0 0,0 0 0 0 0,1 0 0 0 0,-1 0 0 0 0,0-1-1 0 0,0 1 1 0 0,0 0 0 0 0,1 0 0 0 0,-1 0-1 0 0,0-1 1 0 0,0 1 0 0 0,0 0 0 0 0,1 0-1 0 0,-1-1 1 0 0,0 1 0 0 0,0 0 0 0 0,0-1-1 0 0,0 1 1 0 0,0 0 0 0 0,0 0 0 0 0,0-1-1 0 0,0 1 1 0 0,0-1 0 0 0,3-6-5876 0 0</inkml:trace>
  <inkml:trace contextRef="#ctx0" brushRef="#br0" timeOffset="1">1 135 14979 0 0,'2'-2'5075'0'0,"-2"2"-4959"0"0,20 6 334 0 0,-9-2-1004 0 0,0 0-1 0 0,1-1 1 0 0,16 3 0 0 0,-4-6 335 0 0,0-1 0 0 0,0-1 1 0 0,45-10-1 0 0,-13 2-1255 0 0,-1 6-6938 0 0,-45 3 2570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3.161"/>
    </inkml:context>
    <inkml:brush xml:id="br0">
      <inkml:brushProperty name="width" value="0.05" units="cm"/>
      <inkml:brushProperty name="height" value="0.05" units="cm"/>
      <inkml:brushProperty name="color" value="#E71224"/>
    </inkml:brush>
  </inkml:definitions>
  <inkml:trace contextRef="#ctx0" brushRef="#br0">110 0 16860 0 0,'4'1'5554'0'0,"11"5"-6287"0"0,-11-3 698 0 0,1 0 0 0 0,-1 0 0 0 0,0 0 0 0 0,0 0 0 0 0,0 0 1 0 0,0 1-1 0 0,-1 0 0 0 0,1 0 0 0 0,-1 0 0 0 0,0 0 0 0 0,0 1 1 0 0,0-1-1 0 0,-1 1 0 0 0,0 0 0 0 0,0-1 0 0 0,0 1 0 0 0,0 0 1 0 0,-1 0-1 0 0,0 0 0 0 0,0 0 0 0 0,0 1 0 0 0,-1-1 0 0 0,1 0 0 0 0,-1 0 1 0 0,0 0-1 0 0,-1 1 0 0 0,1-1 0 0 0,-1 0 0 0 0,0 0 0 0 0,-1 0 1 0 0,-2 8-1 0 0,0 4 27 0 0,2 0 0 0 0,0 0 1 0 0,0 1-1 0 0,2-1 1 0 0,2 23-1 0 0,-1-19-81 0 0,-1 1 1 0 0,-1-1-1 0 0,-3 22 1 0 0,2-31-43 0 0,-1 1 1 0 0,-1-1 0 0 0,0 1 0 0 0,0-1 0 0 0,-1-1-1 0 0,-1 1 1 0 0,0-1 0 0 0,-8 12 0 0 0,9-16-127 0 0,-1 0 1 0 0,0-1-1 0 0,0 0 1 0 0,0 0-1 0 0,-10 7 0 0 0,10-8-472 0 0,-1-1-1 0 0,1-1 1 0 0,-1 1-1 0 0,0-1 1 0 0,0 0-1 0 0,-12 3 1 0 0,0-3-5170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5.258"/>
    </inkml:context>
    <inkml:brush xml:id="br0">
      <inkml:brushProperty name="width" value="0.05" units="cm"/>
      <inkml:brushProperty name="height" value="0.05" units="cm"/>
      <inkml:brushProperty name="color" value="#E71224"/>
    </inkml:brush>
  </inkml:definitions>
  <inkml:trace contextRef="#ctx0" brushRef="#br0">0 276 3753 0 0,'7'6'7167'0'0,"-2"-5"-5660"0"0,-4-2-1535 0 0,-1 0 0 0 0,1 1 0 0 0,-1-1 1 0 0,1 0-1 0 0,-1 0 0 0 0,1 0 0 0 0,-1 0 0 0 0,0 1 0 0 0,0-1 0 0 0,1 0 0 0 0,-1 0 0 0 0,0 0 1 0 0,0 0-1 0 0,0 0 0 0 0,0 0 0 0 0,0 0 0 0 0,0 0 0 0 0,-1-1 0 0 0,2-3 152 0 0,0-1 0 0 0,0 1 1 0 0,1-1-1 0 0,0 1 0 0 0,0 0 0 0 0,0-1 0 0 0,0 1 0 0 0,1 0 0 0 0,0 0 0 0 0,0 1 0 0 0,0-1 0 0 0,1 1 1 0 0,0-1-1 0 0,-1 1 0 0 0,1 0 0 0 0,1 1 0 0 0,-1-1 0 0 0,8-4 0 0 0,8-7-150 0 0,2 1-1 0 0,39-18 0 0 0,-18 11 32 0 0,76-33 11 0 0,-102 48-14 0 0,0 0-1 0 0,1 2 1 0 0,-1 0 0 0 0,1 1-1 0 0,24-1 1 0 0,17 1 232 0 0,67-1 1052 0 0,-106 4-1102 0 0,-1 2 1 0 0,1 0-1 0 0,-1 1 0 0 0,25 7 1 0 0,-36-7-128 0 0,0 0 1 0 0,0 1-1 0 0,0-1 1 0 0,-1 1 0 0 0,0 1-1 0 0,1-1 1 0 0,-2 1 0 0 0,1 1-1 0 0,-1-1 1 0 0,1 1-1 0 0,6 9 1 0 0,2 5-34 0 0,-2-1-1 0 0,19 37 1 0 0,-13-21 120 0 0,-14-27-159 0 0,-1-1 0 0 0,1 1-1 0 0,1-1 1 0 0,-1 0 0 0 0,1-1-1 0 0,0 1 1 0 0,1-1 0 0 0,-1 0-1 0 0,1-1 1 0 0,0 0 0 0 0,1 0-1 0 0,-1 0 1 0 0,1-1 0 0 0,0 0-1 0 0,0-1 1 0 0,1 0 0 0 0,-1 0-1 0 0,1 0 1 0 0,-1-1 0 0 0,1-1-1 0 0,0 1 1 0 0,-1-2 0 0 0,1 1-1 0 0,0-1 1 0 0,17-2 0 0 0,259-36 85 0 0,-269 36-62 0 0,0 0 0 0 0,0-1 0 0 0,0 0 0 0 0,-1-1 0 0 0,1-1 0 0 0,-1-1 0 0 0,0 0 0 0 0,-1-1 0 0 0,0 0-1 0 0,0-1 1 0 0,0-1 0 0 0,-1 0 0 0 0,0-1 0 0 0,15-15 0 0 0,-17 14 77 0 0,0 1-1 0 0,0 0 1 0 0,1 1 0 0 0,1 1-1 0 0,25-14 1 0 0,-33 20-42 0 0,1 0 1 0 0,-1 0 0 0 0,1 0-1 0 0,-1 1 1 0 0,1 0-1 0 0,0 0 1 0 0,-1 1 0 0 0,1-1-1 0 0,0 1 1 0 0,0 0 0 0 0,-1 1-1 0 0,1 0 1 0 0,0 0-1 0 0,-1 0 1 0 0,1 0 0 0 0,-1 1-1 0 0,1 0 1 0 0,7 4-1 0 0,0 1-111 0 0,0 1 0 0 0,-1 0 0 0 0,0 1 0 0 0,0 0-1 0 0,20 22 1 0 0,20 15 35 0 0,-39-37 60 0 0,0 0 1 0 0,1-1-1 0 0,0-1 1 0 0,0 0-1 0 0,1-1 1 0 0,0-1-1 0 0,0 0 1 0 0,0-1 0 0 0,0-1-1 0 0,1 0 1 0 0,-1-1-1 0 0,1 0 1 0 0,0-2-1 0 0,0 0 1 0 0,23-3-1 0 0,18-5 20 0 0,-1-3 0 0 0,107-35 0 0 0,-95 25-32 0 0,-38 12-4 0 0,177-45-133 0 0,-180 49 169 0 0,0 2 0 0 0,0 0-1 0 0,1 2 1 0 0,-1 1-1 0 0,49 6 1 0 0,-67-3 27 0 0,0-1 0 0 0,0 1 0 0 0,0 1 0 0 0,-1 0-1 0 0,1 0 1 0 0,-1 1 0 0 0,0 0 0 0 0,0 0 0 0 0,0 1 0 0 0,11 11 0 0 0,-12-10-46 0 0,0-1 1 0 0,0 0 0 0 0,0-1-1 0 0,1 0 1 0 0,0 0-1 0 0,0 0 1 0 0,0-1 0 0 0,1 0-1 0 0,-1-1 1 0 0,1 0 0 0 0,17 4-1 0 0,22-4-142 0 0,0-3 0 0 0,76-8 1 0 0,-16 1-1150 0 0,46 3-5996 0 0,-107 4 203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6.653"/>
    </inkml:context>
    <inkml:brush xml:id="br0">
      <inkml:brushProperty name="width" value="0.05" units="cm"/>
      <inkml:brushProperty name="height" value="0.05" units="cm"/>
      <inkml:brushProperty name="color" value="#E71224"/>
    </inkml:brush>
  </inkml:definitions>
  <inkml:trace contextRef="#ctx0" brushRef="#br0">97 120 10338 0 0,'1'-1'55'0'0,"0"0"1"0"0,0 0-1 0 0,0 0 0 0 0,0 0 0 0 0,0 0 0 0 0,0 0 0 0 0,-1 0 0 0 0,1-1 1 0 0,0 1-1 0 0,-1 0 0 0 0,1 0 0 0 0,-1-1 0 0 0,0 1 0 0 0,1 0 0 0 0,-1 0 1 0 0,0-1-1 0 0,0 1 0 0 0,1 0 0 0 0,-1-1 0 0 0,0 1 0 0 0,-1 0 1 0 0,1-1-1 0 0,0-1 0 0 0,-7-40-2203 0 0,4 26 2830 0 0,3 16-517 0 0,0 0 0 0 0,0 0 0 0 0,0 0 1 0 0,-1 0-1 0 0,1 0 0 0 0,0 0 1 0 0,0 0-1 0 0,0 0 0 0 0,1 0 0 0 0,-1 0 1 0 0,0 0-1 0 0,0 0 0 0 0,0 0 1 0 0,1 0-1 0 0,-1 0 0 0 0,0 0 0 0 0,1 1 1 0 0,-1-1-1 0 0,1 0 0 0 0,-1 0 1 0 0,1 0-1 0 0,0 0 0 0 0,-1 1 0 0 0,1-1 1 0 0,0 0-1 0 0,-1 1 0 0 0,1-1 1 0 0,0 0-1 0 0,0 1 0 0 0,0-1 0 0 0,0 1 1 0 0,-1 0-1 0 0,3-1 0 0 0,-18 27 1198 0 0,-25 17-1019 0 0,31-34-373 0 0,-1 0 1 0 0,2 1-1 0 0,-1 0 0 0 0,-8 13 0 0 0,16-22 45 0 0,1 0-1 0 0,-1 0 0 0 0,1 1 1 0 0,-1-1-1 0 0,1 0 0 0 0,-1 0 1 0 0,1 0-1 0 0,0 0 0 0 0,0 1 1 0 0,-1-1-1 0 0,1 0 0 0 0,0 0 1 0 0,0 1-1 0 0,0-1 0 0 0,0 0 1 0 0,1 0-1 0 0,-1 0 0 0 0,0 1 1 0 0,0-1-1 0 0,1 0 0 0 0,-1 0 1 0 0,1 0-1 0 0,-1 0 0 0 0,1 0 1 0 0,1 3-1 0 0,0-2 11 0 0,0 1 0 0 0,1-1 0 0 0,-1 0 0 0 0,1 1 0 0 0,0-1 0 0 0,-1 0 0 0 0,1-1 0 0 0,0 1 0 0 0,5 2 0 0 0,4 0-9 0 0,-1 1 0 0 0,1-2 0 0 0,1 1 0 0 0,14 1 1 0 0,-24-5-52 0 0,0 1 1 0 0,0-1 0 0 0,0 0 0 0 0,1 0 0 0 0,-1 0 0 0 0,0-1 0 0 0,0 1 0 0 0,0-1 0 0 0,1 0 0 0 0,-1 0 0 0 0,0 0 0 0 0,0 0 0 0 0,0 0 0 0 0,0-1 0 0 0,-1 1-1 0 0,1-1 1 0 0,0 0 0 0 0,-1 0 0 0 0,1 0 0 0 0,4-4 0 0 0,-6 4 33 0 0,1 0 0 0 0,-1 0 0 0 0,0-1 0 0 0,0 1 0 0 0,0 0-1 0 0,0-1 1 0 0,0 1 0 0 0,0 0 0 0 0,0-1 0 0 0,-1 1 0 0 0,1-1 0 0 0,-1 0 0 0 0,0 1 0 0 0,0-1-1 0 0,0 1 1 0 0,0-1 0 0 0,0 1 0 0 0,0-1 0 0 0,-1 1 0 0 0,1-1 0 0 0,-1 1 0 0 0,0-1 0 0 0,1 1-1 0 0,-1-1 1 0 0,-1 1 0 0 0,-1-4 0 0 0,2 4 35 0 0,0 0-1 0 0,-1 0 1 0 0,1 0 0 0 0,0 1 0 0 0,-1-1-1 0 0,1 0 1 0 0,-1 1 0 0 0,0-1-1 0 0,0 1 1 0 0,1 0 0 0 0,-1 0-1 0 0,0-1 1 0 0,0 1 0 0 0,0 0-1 0 0,0 1 1 0 0,-4-2 0 0 0,6 2-23 0 0,-1 0-1 0 0,1-1 1 0 0,-1 1 0 0 0,1 0 0 0 0,0 0 0 0 0,-1 0-1 0 0,1 0 1 0 0,-1 0 0 0 0,1 0 0 0 0,-1 1-1 0 0,1-1 1 0 0,0 0 0 0 0,-1 0 0 0 0,1 0 0 0 0,-1 0-1 0 0,1 0 1 0 0,0 1 0 0 0,-1-1 0 0 0,1 0-1 0 0,0 0 1 0 0,-1 0 0 0 0,1 1 0 0 0,0-1 0 0 0,-1 0-1 0 0,1 1 1 0 0,0-1 0 0 0,-1 0 0 0 0,1 1-1 0 0,0 0 1 0 0,-1 0-3 0 0,1 1 0 0 0,0-1 0 0 0,0 0-1 0 0,0 1 1 0 0,-1-1 0 0 0,2 1 0 0 0,-1-1-1 0 0,0 0 1 0 0,0 1 0 0 0,0-1 0 0 0,1 1 0 0 0,-1-1-1 0 0,1 0 1 0 0,0 3 0 0 0,3 7-3 0 0,0 0 0 0 0,1 0-1 0 0,0 0 1 0 0,1 0 0 0 0,0-1 0 0 0,0 0 0 0 0,1 0 0 0 0,1-1-1 0 0,-1 0 1 0 0,10 9 0 0 0,-16-18-12 0 0,0 1-1 0 0,0-1 1 0 0,0 1-1 0 0,-1-1 1 0 0,1 1-1 0 0,0-1 1 0 0,0 0-1 0 0,0 0 1 0 0,0 1-1 0 0,0-1 1 0 0,0 0 0 0 0,0 0-1 0 0,0 0 1 0 0,0 0-1 0 0,0 0 1 0 0,0 0-1 0 0,0 0 1 0 0,0 0-1 0 0,0 0 1 0 0,0 0 0 0 0,0-1-1 0 0,-1 1 1 0 0,3-1-1 0 0,19-17-6 0 0,-13 8 79 0 0,-2-1-1 0 0,11-18 0 0 0,-16 25-38 0 0,1 0 12 0 0,-1 0 1 0 0,0-1 0 0 0,0 1 0 0 0,0-1-1 0 0,0 1 1 0 0,-1-1 0 0 0,0 0 0 0 0,0 1 0 0 0,0-1-1 0 0,0 0 1 0 0,-1 0 0 0 0,0-5 0 0 0,0 8-63 0 0,-1 0-1 0 0,1 0 1 0 0,-1 0 0 0 0,0 0 0 0 0,1 0 0 0 0,-1 1 0 0 0,0-1 0 0 0,0 0 0 0 0,0 0 0 0 0,-1 1 0 0 0,1-1-1 0 0,0 1 1 0 0,0-1 0 0 0,-1 1 0 0 0,1 0 0 0 0,-1-1 0 0 0,1 1 0 0 0,-1 0 0 0 0,0 0 0 0 0,1 0-1 0 0,-1 0 1 0 0,0 1 0 0 0,0-1 0 0 0,0 0 0 0 0,0 1 0 0 0,1-1 0 0 0,-1 1 0 0 0,0-1 0 0 0,0 1 0 0 0,0 0-1 0 0,0 0 1 0 0,-2 0 0 0 0,-9-1-265 0 0,1 1-1 0 0,0 0 0 0 0,0 1 1 0 0,0 0-1 0 0,0 1 0 0 0,0 0 1 0 0,-21 7-1 0 0,25-6-641 0 0,-1 1 1 0 0,1 0-1 0 0,0 0 1 0 0,0 1-1 0 0,0 0 0 0 0,-11 10 1 0 0,3 1-5499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8.845"/>
    </inkml:context>
    <inkml:brush xml:id="br0">
      <inkml:brushProperty name="width" value="0.05" units="cm"/>
      <inkml:brushProperty name="height" value="0.05" units="cm"/>
      <inkml:brushProperty name="color" value="#E71224"/>
    </inkml:brush>
  </inkml:definitions>
  <inkml:trace contextRef="#ctx0" brushRef="#br0">140 56 13739 0 0,'-2'-3'139'0'0,"0"0"0"0"0,-1 0 0 0 0,1 0 0 0 0,-1 1 0 0 0,1-1 0 0 0,-1 1 0 0 0,0-1 0 0 0,0 1 0 0 0,-1 0-1 0 0,1 1 1 0 0,0-1 0 0 0,-1 0 0 0 0,1 1 0 0 0,-1 0 0 0 0,-3-1 0 0 0,-60-13 1124 0 0,65 15-999 0 0,1-1-251 0 0,1 1-1 0 0,-1 0 0 0 0,1 0 1 0 0,-1 0-1 0 0,0 0 1 0 0,1 0-1 0 0,-1 0 1 0 0,0 0-1 0 0,1 0 1 0 0,-1 0-1 0 0,0 0 1 0 0,1 0-1 0 0,-1 0 0 0 0,1 1 1 0 0,-1-1-1 0 0,0 0 1 0 0,1 0-1 0 0,-1 1 1 0 0,1-1-1 0 0,-1 0 1 0 0,1 1-1 0 0,-1-1 1 0 0,1 1-1 0 0,-1-1 1 0 0,1 0-1 0 0,-1 1 0 0 0,1-1 1 0 0,-1 2-1 0 0,-1 19-91 0 0,16 28-520 0 0,-12-42 520 0 0,0-2 62 0 0,-1 0 0 0 0,1 0 0 0 0,1 0 0 0 0,-1 0 0 0 0,1-1-1 0 0,-1 1 1 0 0,1-1 0 0 0,1 1 0 0 0,-1-1 0 0 0,1 0 0 0 0,-1 0 0 0 0,1-1 0 0 0,0 1 0 0 0,1-1 0 0 0,-1 0-1 0 0,0 0 1 0 0,1 0 0 0 0,0-1 0 0 0,0 1 0 0 0,-1-1 0 0 0,1 0 0 0 0,1 0 0 0 0,-1-1 0 0 0,0 0 0 0 0,0 0 0 0 0,0 0-1 0 0,1-1 1 0 0,-1 1 0 0 0,0-1 0 0 0,1 0 0 0 0,-1-1 0 0 0,11-1 0 0 0,-10 0 52 0 0,-1 1 0 0 0,1-1-1 0 0,-1 0 1 0 0,0-1 0 0 0,1 1 0 0 0,-1-1 0 0 0,0 0 0 0 0,-1-1 0 0 0,1 1-1 0 0,0-1 1 0 0,-1 0 0 0 0,0 0 0 0 0,0 0 0 0 0,0 0 0 0 0,-1-1 0 0 0,1 0-1 0 0,-1 0 1 0 0,0 0 0 0 0,0 0 0 0 0,-1 0 0 0 0,1 0 0 0 0,-1-1 0 0 0,0 1-1 0 0,-1-1 1 0 0,0 0 0 0 0,1 1 0 0 0,-2-1 0 0 0,1 0 0 0 0,-1 0-1 0 0,0 0 1 0 0,0 1 0 0 0,0-1 0 0 0,-1 0 0 0 0,0 0 0 0 0,0 1 0 0 0,-4-11-1 0 0,68 95 275 0 0,-59-74-432 0 0,1 0 1 0 0,0-1 0 0 0,0 0 0 0 0,1 0 0 0 0,-1 0 0 0 0,1 0 0 0 0,0-1 0 0 0,0 0-1 0 0,8 2 1 0 0,35 7-5970 0 0,-32-10-8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07.785"/>
    </inkml:context>
    <inkml:brush xml:id="br0">
      <inkml:brushProperty name="width" value="0.05" units="cm"/>
      <inkml:brushProperty name="height" value="0.05" units="cm"/>
      <inkml:brushProperty name="color" value="#E71224"/>
    </inkml:brush>
  </inkml:definitions>
  <inkml:trace contextRef="#ctx0" brushRef="#br0">28 35 3881 0 0,'20'-5'6791'0'0,"-11"2"-5846"0"0,-18-12-753 0 0,4 4 2050 0 0,14 11-45 0 0,-9 1-2124 0 0,1-1 1 0 0,0 0-1 0 0,0 1 0 0 0,-1-1 0 0 0,1 1 0 0 0,0-1 0 0 0,-1 1 0 0 0,1 0 0 0 0,0-1 1 0 0,-1 1-1 0 0,1-1 0 0 0,-1 1 0 0 0,1 0 0 0 0,-1 0 0 0 0,1-1 0 0 0,-1 1 0 0 0,1 0 1 0 0,-1 0-1 0 0,0-1 0 0 0,0 1 0 0 0,1 0 0 0 0,-1 0 0 0 0,0 0 0 0 0,0 0 0 0 0,0 0 0 0 0,0-1 1 0 0,0 1-1 0 0,0 0 0 0 0,0 0 0 0 0,0 0 0 0 0,0 0 0 0 0,-1 1 0 0 0,-23 48 328 0 0,17-39-461 0 0,1 0 1 0 0,1 1-1 0 0,0 0 0 0 0,0 0 1 0 0,-2 13-1 0 0,6-23 59 0 0,0 1 0 0 0,1-1 0 0 0,-1 1 1 0 0,1-1-1 0 0,-1 1 0 0 0,1-1 0 0 0,0 1 0 0 0,0-1 0 0 0,0 1 0 0 0,1-1 0 0 0,-1 1 1 0 0,1-1-1 0 0,-1 0 0 0 0,1 1 0 0 0,1 2 0 0 0,-1-4 4 0 0,1 0 1 0 0,-1 0-1 0 0,0 0 1 0 0,1 0-1 0 0,-1-1 1 0 0,1 1-1 0 0,-1-1 1 0 0,1 1-1 0 0,-1-1 0 0 0,1 1 1 0 0,0-1-1 0 0,-1 0 1 0 0,1 0-1 0 0,-1 0 1 0 0,1 0-1 0 0,0 0 1 0 0,-1 0-1 0 0,1 0 0 0 0,-1 0 1 0 0,1-1-1 0 0,-1 1 1 0 0,1-1-1 0 0,-1 1 1 0 0,3-2-1 0 0,1 1 4 0 0,0-1 0 0 0,1 0 0 0 0,-1-1 0 0 0,0 1 0 0 0,-1-1 0 0 0,1 0-1 0 0,0 0 1 0 0,-1-1 0 0 0,0 1 0 0 0,0-1 0 0 0,0 0 0 0 0,0 0 0 0 0,6-8 0 0 0,-8 9-20 0 0,0-1 1 0 0,1 1 0 0 0,-1-1-1 0 0,-1 1 1 0 0,1-1 0 0 0,-1 0-1 0 0,1 0 1 0 0,-1 0-1 0 0,0 0 1 0 0,0 0 0 0 0,-1 0-1 0 0,1 0 1 0 0,-1 0 0 0 0,0 0-1 0 0,0 0 1 0 0,0 0-1 0 0,0 0 1 0 0,-1 0 0 0 0,-1-6-1 0 0,1 9 16 0 0,1-1 0 0 0,0 1 0 0 0,-1 0 0 0 0,1 0 0 0 0,0 0-1 0 0,-1 0 1 0 0,1 0 0 0 0,-1 0 0 0 0,0 0 0 0 0,1 0 0 0 0,-1 0 0 0 0,0 0-1 0 0,0 1 1 0 0,1-1 0 0 0,-1 0 0 0 0,0 0 0 0 0,0 1 0 0 0,0-1 0 0 0,0 0 0 0 0,0 1-1 0 0,0-1 1 0 0,0 1 0 0 0,0-1 0 0 0,0 1 0 0 0,0 0 0 0 0,0-1 0 0 0,-1 1-1 0 0,1 0 1 0 0,0 0 0 0 0,0 0 0 0 0,0 0 0 0 0,0 0 0 0 0,0 0 0 0 0,-1 0-1 0 0,1 0 1 0 0,0 0 0 0 0,0 1 0 0 0,0-1 0 0 0,0 0 0 0 0,0 1 0 0 0,-2 0-1 0 0,2 0-12 0 0,0-1 0 0 0,-1 1-1 0 0,1 0 1 0 0,0 0-1 0 0,0 0 1 0 0,0 0 0 0 0,0 1-1 0 0,0-1 1 0 0,0 0 0 0 0,0 0-1 0 0,0 0 1 0 0,0 1-1 0 0,1-1 1 0 0,-1 1 0 0 0,0-1-1 0 0,1 0 1 0 0,-1 1-1 0 0,1-1 1 0 0,0 1 0 0 0,-1 0-1 0 0,1-1 1 0 0,0 1-1 0 0,0-1 1 0 0,0 1 0 0 0,0-1-1 0 0,0 1 1 0 0,0-1 0 0 0,0 1-1 0 0,1-1 1 0 0,-1 1-1 0 0,1-1 1 0 0,0 2 0 0 0,1 2-44 0 0,1 0 0 0 0,-1 0 1 0 0,1-1-1 0 0,0 1 1 0 0,1-1-1 0 0,-1 0 0 0 0,1 0 1 0 0,0 0-1 0 0,0-1 1 0 0,0 1-1 0 0,0-1 0 0 0,0 0 1 0 0,1 0-1 0 0,0 0 0 0 0,-1-1 1 0 0,10 4-1 0 0,-7-3-450 0 0,1-1 0 0 0,0 0 0 0 0,0 0 0 0 0,12 1 0 0 0,-14-2-507 0 0,1-1-1 0 0,-1 0 1 0 0,0 0 0 0 0,1 0 0 0 0,9-3-1 0 0,-2-1-5114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22.959"/>
    </inkml:context>
    <inkml:brush xml:id="br0">
      <inkml:brushProperty name="width" value="0.05" units="cm"/>
      <inkml:brushProperty name="height" value="0.05" units="cm"/>
      <inkml:brushProperty name="color" value="#E71224"/>
    </inkml:brush>
  </inkml:definitions>
  <inkml:trace contextRef="#ctx0" brushRef="#br0">1 82 4753 0 0,'0'-12'833'0'0,"0"8"-539"0"0,-1 0 0 0 0,1-1 0 0 0,1 1-1 0 0,-1 0 1 0 0,0 0 0 0 0,1 0 0 0 0,2-7-1 0 0,-2 10-221 0 0,0-1 0 0 0,0 1-1 0 0,0-1 1 0 0,0 1-1 0 0,1 0 1 0 0,-1-1 0 0 0,0 1-1 0 0,1 0 1 0 0,-1 0-1 0 0,0 0 1 0 0,1 0-1 0 0,0 0 1 0 0,-1 0 0 0 0,1 0-1 0 0,0 1 1 0 0,-1-1-1 0 0,1 0 1 0 0,0 1 0 0 0,0 0-1 0 0,-1-1 1 0 0,3 1-1 0 0,32-4 16 0 0,-1 1 0 0 0,0 2-1 0 0,1 2 1 0 0,35 4-1 0 0,47 2-68 0 0,125-15 358 0 0,-119 2 453 0 0,216 17 0 0 0,-216 5-545 0 0,172 15-405 0 0,-215-33-1969 0 0,-62 0 259 0 0,0-1-1 0 0,23-5 0 0 0,-20 1-2734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10.115"/>
    </inkml:context>
    <inkml:brush xml:id="br0">
      <inkml:brushProperty name="width" value="0.05" units="cm"/>
      <inkml:brushProperty name="height" value="0.05" units="cm"/>
      <inkml:brushProperty name="color" value="#E71224"/>
    </inkml:brush>
  </inkml:definitions>
  <inkml:trace contextRef="#ctx0" brushRef="#br0">219 138 6449 0 0,'-6'-31'3610'0'0,"4"26"-3686"0"0,0 0 0 0 0,-1 0 0 0 0,0 1 0 0 0,0-1 0 0 0,-1 1 0 0 0,-6-8 0 0 0,-29-19-502 0 0,12 15 4102 0 0,22 13-2970 0 0,-1 0 0 0 0,0 0 0 0 0,0 1 0 0 0,0 0 0 0 0,0 0 0 0 0,-1 1 0 0 0,-9-2 0 0 0,14 3-544 0 0,0 0 1 0 0,0 0 0 0 0,0 0 0 0 0,0 1-1 0 0,0-1 1 0 0,0 1 0 0 0,0-1 0 0 0,0 1-1 0 0,0 0 1 0 0,0 0 0 0 0,1 0-1 0 0,-1 0 1 0 0,0 0 0 0 0,0 0 0 0 0,1 0-1 0 0,-1 1 1 0 0,1-1 0 0 0,-1 0-1 0 0,1 1 1 0 0,0 0 0 0 0,-1-1 0 0 0,1 1-1 0 0,0 0 1 0 0,0-1 0 0 0,0 1-1 0 0,0 0 1 0 0,0 0 0 0 0,0 3 0 0 0,-4 13-19 0 0,1 0 0 0 0,1 1 0 0 0,1-1 0 0 0,1 0 0 0 0,0 1 0 0 0,2-1 0 0 0,1 20 0 0 0,0-7-34 0 0,-1 5-69 0 0,2 1-1 0 0,1-1 1 0 0,2 0-1 0 0,20 68 1 0 0,-26-103 115 0 0,1 0 0 0 0,-1 1 0 0 0,0-1 1 0 0,1 1-1 0 0,0-1 0 0 0,-1 0 0 0 0,1 1 0 0 0,0-1 1 0 0,-1 0-1 0 0,1 0 0 0 0,0 0 0 0 0,0 1 0 0 0,0-1 1 0 0,0 0-1 0 0,0 0 0 0 0,1-1 0 0 0,-1 1 0 0 0,0 0 1 0 0,2 1-1 0 0,-2-2 1 0 0,0 0 1 0 0,-1 0 0 0 0,1 0-1 0 0,0 0 1 0 0,0-1-1 0 0,0 1 1 0 0,0 0 0 0 0,-1 0-1 0 0,1 0 1 0 0,0-1-1 0 0,0 1 1 0 0,0 0-1 0 0,-1-1 1 0 0,1 1 0 0 0,0-1-1 0 0,-1 1 1 0 0,1-1-1 0 0,0 1 1 0 0,-1-1-1 0 0,1 0 1 0 0,-1 1 0 0 0,1-1-1 0 0,0-1 1 0 0,3-4 24 0 0,1-1 0 0 0,-2 1 0 0 0,1-1 0 0 0,-1 0 0 0 0,4-11 1 0 0,-5 10-33 0 0,1 0 1 0 0,0 1 0 0 0,0-1 0 0 0,1 1-1 0 0,0 0 1 0 0,0 0 0 0 0,0 0 0 0 0,6-6 0 0 0,-7 10-3 0 0,1 1-1 0 0,-1-1 1 0 0,0 1 0 0 0,1-1 0 0 0,-1 1 0 0 0,1 0 0 0 0,0 0 0 0 0,0 1 0 0 0,0-1 0 0 0,0 1 0 0 0,0 0 0 0 0,0 0 0 0 0,0 0 0 0 0,0 0 0 0 0,0 1 0 0 0,0-1 0 0 0,6 2 0 0 0,9 0-38 0 0,0 1-1 0 0,0 1 1 0 0,-1 1 0 0 0,0 1 0 0 0,0 0 0 0 0,0 1 0 0 0,0 1 0 0 0,16 10 0 0 0,-32-16 46 0 0,0 0 0 0 0,0-1 1 0 0,0 2-1 0 0,-1-1 0 0 0,1 0 0 0 0,0 0 1 0 0,-1 0-1 0 0,1 1 0 0 0,-1-1 0 0 0,1 1 1 0 0,-1-1-1 0 0,0 1 0 0 0,0 0 0 0 0,0 0 1 0 0,0-1-1 0 0,0 1 0 0 0,0 0 0 0 0,0 0 1 0 0,-1 0-1 0 0,1 0 0 0 0,0 0 0 0 0,-1 0 1 0 0,0 0-1 0 0,1 0 0 0 0,-1 0 0 0 0,0 0 1 0 0,0 0-1 0 0,0 0 0 0 0,-1 0 0 0 0,1 0 1 0 0,0 0-1 0 0,-1 0 0 0 0,1 0 0 0 0,-1 0 1 0 0,0 0-1 0 0,1 0 0 0 0,-1 0 0 0 0,0-1 1 0 0,0 1-1 0 0,0 0 0 0 0,-2 1 0 0 0,0 2-8 0 0,0-1-1 0 0,0 1 0 0 0,-1-1 0 0 0,1 0 0 0 0,-1-1 0 0 0,0 1 0 0 0,0 0 0 0 0,0-1 0 0 0,-1 0 0 0 0,1 0 0 0 0,-1 0 1 0 0,1-1-1 0 0,-1 0 0 0 0,0 0 0 0 0,-5 2 0 0 0,3-4-23 0 0,0 1 0 0 0,0-2 1 0 0,0 1-1 0 0,0-1 0 0 0,0 0 1 0 0,1 0-1 0 0,-1-1 0 0 0,0 0 1 0 0,1 0-1 0 0,-1 0 0 0 0,1-1 1 0 0,0 0-1 0 0,0 0 0 0 0,-6-5 0 0 0,8 6-29 0 0,1-1-1 0 0,-1 0 0 0 0,1 1 1 0 0,0-1-1 0 0,0-1 0 0 0,0 1 1 0 0,0 0-1 0 0,1-1 0 0 0,-1 1 1 0 0,-3-8-1 0 0,5 9-1 0 0,1 0 1 0 0,-1-1-1 0 0,0 1 1 0 0,1-1-1 0 0,-1 1 0 0 0,1 0 1 0 0,0-1-1 0 0,0 0 1 0 0,0 1-1 0 0,0-1 0 0 0,0 1 1 0 0,0-1-1 0 0,1 1 1 0 0,-1 0-1 0 0,1-1 0 0 0,0 1 1 0 0,0-1-1 0 0,0 1 1 0 0,1-3-1 0 0,1 1-543 0 0,-1 1 0 0 0,1 0 0 0 0,0-1 0 0 0,0 1 0 0 0,0 1 0 0 0,0-1 0 0 0,0 0 0 0 0,1 1 0 0 0,-1 0 0 0 0,1 0 0 0 0,5-3 0 0 0,9-3-5573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11.296"/>
    </inkml:context>
    <inkml:brush xml:id="br0">
      <inkml:brushProperty name="width" value="0.05" units="cm"/>
      <inkml:brushProperty name="height" value="0.05" units="cm"/>
      <inkml:brushProperty name="color" value="#E71224"/>
    </inkml:brush>
  </inkml:definitions>
  <inkml:trace contextRef="#ctx0" brushRef="#br0">73 35 10594 0 0,'-1'-2'1812'0'0,"-3"5"-613"0"0,-7 16-129 0 0,-11 23-683 0 0,-12 14 88 0 0,60-122 687 0 0,-24 58-1289 0 0,0 0-1 0 0,0 0 1 0 0,0 0-1 0 0,-1 0 1 0 0,0 0-1 0 0,-1 0 1 0 0,0-9-1 0 0,0 16 142 0 0,0 0 0 0 0,0 1 0 0 0,0-1-1 0 0,0 1 1 0 0,0-1 0 0 0,0 0 0 0 0,0 1-1 0 0,0-1 1 0 0,-1 1 0 0 0,1-1 0 0 0,0 1-1 0 0,0-1 1 0 0,-1 0 0 0 0,1 1 0 0 0,0-1-1 0 0,-1 1 1 0 0,1 0 0 0 0,0-1 0 0 0,-1 1-1 0 0,1-1 1 0 0,-1 1 0 0 0,0-1 0 0 0,-7 7 456 0 0,-4 20-142 0 0,11-20-328 0 0,1 0 0 0 0,0 1 0 0 0,0-1 1 0 0,0 0-1 0 0,1 0 0 0 0,0 0 0 0 0,2 8 0 0 0,-3-12-2 0 0,1-1-1 0 0,0 1 1 0 0,-1 0 0 0 0,1-1-1 0 0,0 1 1 0 0,0-1 0 0 0,0 1 0 0 0,0-1-1 0 0,0 1 1 0 0,0-1 0 0 0,0 0-1 0 0,0 0 1 0 0,0 1 0 0 0,1-1 0 0 0,-1 0-1 0 0,0 0 1 0 0,1 0 0 0 0,-1 0-1 0 0,1-1 1 0 0,-1 1 0 0 0,1 0 0 0 0,0-1-1 0 0,-1 1 1 0 0,1-1 0 0 0,0 1-1 0 0,-1-1 1 0 0,1 0 0 0 0,0 0 0 0 0,2 1-1 0 0,-2-1 10 0 0,1 0-1 0 0,0 0 1 0 0,0 0-1 0 0,0 0 0 0 0,-1-1 1 0 0,1 1-1 0 0,0-1 1 0 0,3-1-1 0 0,-3-6-749 0 0,-14-7-1407 0 0,-3-1-2424 0 0,5 6-1870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12.221"/>
    </inkml:context>
    <inkml:brush xml:id="br0">
      <inkml:brushProperty name="width" value="0.05" units="cm"/>
      <inkml:brushProperty name="height" value="0.05" units="cm"/>
      <inkml:brushProperty name="color" value="#E71224"/>
    </inkml:brush>
  </inkml:definitions>
  <inkml:trace contextRef="#ctx0" brushRef="#br0">198 61 4169 0 0,'-11'-22'6835'0'0,"-12"-3"-3556"0"0,11 14-1249 0 0,11 10-1913 0 0,1 1 0 0 0,-1 0 0 0 0,0-1 0 0 0,0 1 0 0 0,0 0 0 0 0,0-1 0 0 0,0 1 0 0 0,-1 0 0 0 0,1 0 0 0 0,0 0 0 0 0,0 0 0 0 0,0 0 0 0 0,0 0 0 0 0,0 0 0 0 0,0 1 0 0 0,0-1 0 0 0,0 0 0 0 0,0 0 0 0 0,0 1 0 0 0,0-1 0 0 0,-1 1 0 0 0,-27 13 568 0 0,18-9-462 0 0,4-2-216 0 0,1 0 0 0 0,-1 0 0 0 0,1 0-1 0 0,0 1 1 0 0,0 0 0 0 0,1 0 0 0 0,-9 7 0 0 0,11-7-25 0 0,0 0 0 0 0,0 0-1 0 0,0 0 1 0 0,1 0 0 0 0,-1 1 0 0 0,1-1 0 0 0,0 0 0 0 0,1 1 0 0 0,-1 0-1 0 0,1-1 1 0 0,-2 10 0 0 0,2-7-4 0 0,0 1-1 0 0,0-1 1 0 0,1 0-1 0 0,0 1 1 0 0,0-1-1 0 0,0 0 1 0 0,1 1 0 0 0,1-1-1 0 0,-1 0 1 0 0,1 0-1 0 0,0 0 1 0 0,0 0-1 0 0,1 0 1 0 0,5 9-1 0 0,-5-11-44 0 0,1-1 0 0 0,-1 1-1 0 0,1-1 1 0 0,0 0 0 0 0,0 0 0 0 0,0 0-1 0 0,0 0 1 0 0,1-1 0 0 0,0 1-1 0 0,0-1 1 0 0,0-1 0 0 0,0 1-1 0 0,0-1 1 0 0,0 0 0 0 0,0 0-1 0 0,1 0 1 0 0,-1-1 0 0 0,1 1-1 0 0,5-1 1 0 0,25 3-566 0 0,0-2 0 0 0,0-2 0 0 0,0-1-1 0 0,45-8 1 0 0,12-8-4468 0 0,-64 9-1188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13.554"/>
    </inkml:context>
    <inkml:brush xml:id="br0">
      <inkml:brushProperty name="width" value="0.05" units="cm"/>
      <inkml:brushProperty name="height" value="0.05" units="cm"/>
      <inkml:brushProperty name="color" value="#E71224"/>
    </inkml:brush>
  </inkml:definitions>
  <inkml:trace contextRef="#ctx0" brushRef="#br0">135 84 6401 0 0,'-6'-6'1250'0'0,"5"4"-1324"0"0,-1 0-1 0 0,1 1 0 0 0,-1-1 0 0 0,1 1 0 0 0,-1-1 0 0 0,0 1 1 0 0,0 0-1 0 0,0 0 0 0 0,1 0 0 0 0,-1 0 0 0 0,-4-1 0 0 0,2 0 448 0 0,1 0 0 0 0,-1-1 0 0 0,1 1 0 0 0,-1-1-1 0 0,1 1 1 0 0,0-1 0 0 0,0 0 0 0 0,0 0 0 0 0,0-1-1 0 0,-4-6 1 0 0,-11-11 2627 0 0,18 20-2922 0 0,-1 1 1 0 0,1 0-1 0 0,0 0 0 0 0,-1-1 1 0 0,1 1-1 0 0,0 0 1 0 0,-1 0-1 0 0,1 0 1 0 0,0 0-1 0 0,-1-1 1 0 0,1 1-1 0 0,-1 0 0 0 0,1 0 1 0 0,0 0-1 0 0,-1 0 1 0 0,1 0-1 0 0,-1 0 1 0 0,1 0-1 0 0,0 0 1 0 0,-1 0-1 0 0,1 0 1 0 0,-1 0-1 0 0,1 0 0 0 0,0 1 1 0 0,-1-1-1 0 0,1 0 1 0 0,0 0-1 0 0,-1 0 1 0 0,1 0-1 0 0,0 1 1 0 0,-1-1-1 0 0,-13 14 866 0 0,-4 20-882 0 0,17-30-67 0 0,1 0 0 0 0,-1 0-1 0 0,1-1 1 0 0,0 1-1 0 0,0 0 1 0 0,0 0 0 0 0,1 0-1 0 0,-1-1 1 0 0,1 1-1 0 0,0 0 1 0 0,0 0 0 0 0,0-1-1 0 0,0 1 1 0 0,1-1-1 0 0,0 1 1 0 0,0-1 0 0 0,-1 0-1 0 0,2 1 1 0 0,2 3-1 0 0,-3-5-56 0 0,0 0 0 0 0,0 0 0 0 0,0-1 0 0 0,1 1 0 0 0,-1 0 0 0 0,0-1 0 0 0,1 1 0 0 0,-1-1 0 0 0,1 0 0 0 0,0 0 0 0 0,-1 0 0 0 0,1 0 0 0 0,0 0-1 0 0,-1-1 1 0 0,1 1 0 0 0,0-1 0 0 0,0 0 0 0 0,0 0 0 0 0,0 0 0 0 0,-1 0 0 0 0,1 0 0 0 0,0 0 0 0 0,0-1 0 0 0,0 0 0 0 0,-1 1 0 0 0,1-1 0 0 0,3-2 0 0 0,-3 2 43 0 0,-1-1 0 0 0,0 0 0 0 0,0 1 0 0 0,0-1 0 0 0,0 0 0 0 0,0 0 0 0 0,-1 0 0 0 0,1 0 0 0 0,0-1 0 0 0,-1 1 0 0 0,0 0 0 0 0,0-1 0 0 0,1 1 0 0 0,-1-1 0 0 0,-1 1 0 0 0,1-1 0 0 0,0 1 0 0 0,-1-1 0 0 0,1 0 0 0 0,-1 1 0 0 0,0-1-1 0 0,1 0 1 0 0,-1 1 0 0 0,-1-1 0 0 0,1 0 0 0 0,-1-2 0 0 0,1 1 99 0 0,0 0-1 0 0,-1-1 0 0 0,1 1 1 0 0,-1 0-1 0 0,0 0 0 0 0,0 0 1 0 0,-1 0-1 0 0,1 1 0 0 0,-1-1 0 0 0,0 0 1 0 0,0 0-1 0 0,0 1 0 0 0,0 0 1 0 0,-1-1-1 0 0,1 1 0 0 0,-6-5 0 0 0,7 7-58 0 0,1 1 0 0 0,0 0 0 0 0,-1-1 0 0 0,1 1-1 0 0,0 0 1 0 0,-1-1 0 0 0,1 1 0 0 0,-1 0-1 0 0,1 0 1 0 0,-1-1 0 0 0,1 1 0 0 0,-1 0-1 0 0,1 0 1 0 0,-1 0 0 0 0,1 0 0 0 0,-1-1-1 0 0,1 1 1 0 0,-1 0 0 0 0,1 0 0 0 0,-1 0-1 0 0,1 0 1 0 0,-1 0 0 0 0,1 1 0 0 0,-1-1-1 0 0,1 0 1 0 0,-1 0 0 0 0,1 0 0 0 0,-1 0-1 0 0,1 0 1 0 0,-1 1 0 0 0,1-1 0 0 0,0 0-1 0 0,-1 1 1 0 0,-3 17 225 0 0,12 21-164 0 0,-1-17-102 0 0,-6-16 20 0 0,0-1 1 0 0,1 0 0 0 0,0 0 0 0 0,0 0 0 0 0,0-1-1 0 0,0 1 1 0 0,1 0 0 0 0,4 5 0 0 0,19-54-336 0 0,-21 38 12 0 0,10-15-2212 0 0,-7 7-2378 0 0,-5 6-1416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14.458"/>
    </inkml:context>
    <inkml:brush xml:id="br0">
      <inkml:brushProperty name="width" value="0.05" units="cm"/>
      <inkml:brushProperty name="height" value="0.05" units="cm"/>
      <inkml:brushProperty name="color" value="#E71224"/>
    </inkml:brush>
  </inkml:definitions>
  <inkml:trace contextRef="#ctx0" brushRef="#br0">327 30 4665 0 0,'0'-2'436'0'0,"0"1"1"0"0,0 0-1 0 0,0 0 0 0 0,0 0 1 0 0,-1 0-1 0 0,1-1 0 0 0,0 1 1 0 0,-1 0-1 0 0,1 0 0 0 0,-1 0 1 0 0,1 0-1 0 0,-1 0 0 0 0,1 0 1 0 0,-1 0-1 0 0,0 0 0 0 0,1 0 1 0 0,-2 0-1 0 0,1 0-240 0 0,0 0 1 0 0,-1 0-1 0 0,1 0 0 0 0,-1 0 1 0 0,1 0-1 0 0,-1 1 0 0 0,1-1 1 0 0,-1 1-1 0 0,1-1 0 0 0,-1 1 1 0 0,1-1-1 0 0,-1 1 0 0 0,0 0 0 0 0,1 0 1 0 0,-1 0-1 0 0,0 0 0 0 0,-2 0 1 0 0,2 1-110 0 0,0-1 1 0 0,0 0-1 0 0,0 0 1 0 0,0 1-1 0 0,0-1 1 0 0,1 1-1 0 0,-1 0 1 0 0,0 0-1 0 0,0-1 1 0 0,1 1-1 0 0,-1 0 1 0 0,0 1-1 0 0,1-1 1 0 0,-1 0-1 0 0,1 0 1 0 0,-1 1-1 0 0,1-1 1 0 0,0 0-1 0 0,-1 1 1 0 0,1 0-1 0 0,0-1 1 0 0,0 1-1 0 0,0 0 1 0 0,0-1-1 0 0,1 1 1 0 0,-1 0-1 0 0,-1 4 1 0 0,1 8-67 0 0,1 1 1 0 0,0-1 0 0 0,1 1-1 0 0,4 17 1 0 0,1 34-65 0 0,-5-49-91 0 0,-1-5-931 0 0,-2-25-401 0 0,0 7 1360 0 0,0 0 0 0 0,0 1 0 0 0,0-1 0 0 0,-1 0 0 0 0,0 1 0 0 0,0-1-1 0 0,0 1 1 0 0,-1 0 0 0 0,1 0 0 0 0,-1 0 0 0 0,0 0 0 0 0,-1 1-1 0 0,1 0 1 0 0,-1 0 0 0 0,0 0 0 0 0,-7-4 0 0 0,-7-4 169 0 0,0 0 0 0 0,-1 1 0 0 0,-23-9 0 0 0,42 20-61 0 0,-42-15 386 0 0,41 14-359 0 0,0 0 0 0 0,1 1 1 0 0,-1-1-1 0 0,0 1 0 0 0,1 0 1 0 0,-1-1-1 0 0,0 1 0 0 0,1 0 1 0 0,-1 0-1 0 0,0 0 0 0 0,0 1 1 0 0,1-1-1 0 0,-1 0 0 0 0,0 0 1 0 0,1 1-1 0 0,-1-1 0 0 0,1 1 1 0 0,-1 0-1 0 0,0-1 0 0 0,1 1 1 0 0,-1 0-1 0 0,-1 2 0 0 0,2-1-21 0 0,0 0 0 0 0,0 0 0 0 0,0 0-1 0 0,1 0 1 0 0,-1 0 0 0 0,1 1 0 0 0,0-1 0 0 0,0 0-1 0 0,0 0 1 0 0,0 1 0 0 0,0-1 0 0 0,0 0 0 0 0,0 0-1 0 0,2 5 1 0 0,9 35-23 0 0,-8-32 52 0 0,-2-7-13 0 0,1 0 0 0 0,-1-1 0 0 0,0 1 0 0 0,1-1 0 0 0,-1 1 0 0 0,1-1 0 0 0,0 0 1 0 0,0 0-1 0 0,0 1 0 0 0,0-1 0 0 0,0-1 0 0 0,0 1 0 0 0,0 0 0 0 0,1 0 0 0 0,-1-1 0 0 0,1 1 0 0 0,-1-1 0 0 0,6 2 0 0 0,6 2 53 0 0,1-1-1 0 0,22 5 1 0 0,5 1-273 0 0,-27-5-1021 0 0,0-2 0 0 0,1 1 0 0 0,-1-2 0 0 0,1 0 0 0 0,17-1 0 0 0,-7 0-5021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0.448"/>
    </inkml:context>
    <inkml:brush xml:id="br0">
      <inkml:brushProperty name="width" value="0.05" units="cm"/>
      <inkml:brushProperty name="height" value="0.05" units="cm"/>
      <inkml:brushProperty name="color" value="#E71224"/>
    </inkml:brush>
  </inkml:definitions>
  <inkml:trace contextRef="#ctx0" brushRef="#br0">97 0 8 0 0,'-1'11'10836'0'0,"-18"-13"-8463"0"0,16 1-2294 0 0,0 1 1 0 0,-1 0-1 0 0,1-1 0 0 0,0 1 1 0 0,0 0-1 0 0,0 1 0 0 0,-6 0 0 0 0,7-1-76 0 0,1 1-1 0 0,0 0 0 0 0,0-1 0 0 0,0 1 0 0 0,-1 0 1 0 0,1 0-1 0 0,0 0 0 0 0,0-1 0 0 0,0 1 1 0 0,0 0-1 0 0,1 0 0 0 0,-1 1 0 0 0,0-1 0 0 0,0 0 1 0 0,1 0-1 0 0,-1 0 0 0 0,0 0 0 0 0,1 1 1 0 0,-1-1-1 0 0,1 0 0 0 0,0 1 0 0 0,-1-1 1 0 0,1 0-1 0 0,0 2 0 0 0,-9 37-175 0 0,3 0 0 0 0,1 0 1 0 0,2 0-1 0 0,1 0 0 0 0,3 1 0 0 0,7 60 0 0 0,1-15-10 0 0,-6-50 210 0 0,9 49-1 0 0,-9-74-28 0 0,-1-1 0 0 0,2 1 0 0 0,0-1 0 0 0,0 1 0 0 0,1-1-1 0 0,0-1 1 0 0,0 1 0 0 0,13 15 0 0 0,64 60 79 0 0,-81-83-27 0 0,1 0 0 0 0,-1-1 0 0 0,0 1 0 0 0,0 0 0 0 0,0 0 0 0 0,0 1 0 0 0,0-1 0 0 0,-1 0 0 0 0,1 0 0 0 0,-1 0 0 0 0,1 0 0 0 0,-1 3 0 0 0,0-4-29 0 0,0 0 0 0 0,0 1 0 0 0,0-1 0 0 0,0 0 1 0 0,0 0-1 0 0,0 0 0 0 0,0 0 0 0 0,1 0 1 0 0,-1 0-1 0 0,0 0 0 0 0,1 0 0 0 0,-1 0 0 0 0,1 0 1 0 0,-1 0-1 0 0,1 0 0 0 0,-1 0 0 0 0,1 0 0 0 0,-1 0 1 0 0,1 0-1 0 0,0 0 0 0 0,0 0 0 0 0,0-1 0 0 0,-1 1 1 0 0,1 0-1 0 0,0-1 0 0 0,0 1 0 0 0,0 0 0 0 0,0-1 1 0 0,0 1-1 0 0,0-1 0 0 0,0 0 0 0 0,0 1 1 0 0,0-1-1 0 0,0 0 0 0 0,0 0 0 0 0,0 1 0 0 0,1-1 1 0 0,-1 0-1 0 0,0 0 0 0 0,0 0 0 0 0,0 0 0 0 0,0 0 1 0 0,0-1-1 0 0,0 1 0 0 0,0 0 0 0 0,0 0 0 0 0,0-1 1 0 0,1 1-1 0 0,0-2 0 0 0,1 1-7 0 0,0 0-1 0 0,-1-1 1 0 0,1 1-1 0 0,-1-1 1 0 0,1 0-1 0 0,-1 0 1 0 0,0 0 0 0 0,0 0-1 0 0,0 0 1 0 0,0 0-1 0 0,0 0 1 0 0,0-1-1 0 0,0 1 1 0 0,-1-1 0 0 0,1 0-1 0 0,-1 1 1 0 0,0-1-1 0 0,0 0 1 0 0,0 0-1 0 0,0 0 1 0 0,0 0 0 0 0,-1 0-1 0 0,1 0 1 0 0,-1-3-1 0 0,3-13-146 0 0,-1-1 0 0 0,-1-29 0 0 0,-1 38 174 0 0,1-7 42 0 0,-3 2 272 0 0,1 16-342 0 0,0 0-1 0 0,0 0 0 0 0,0 1 1 0 0,0-1-1 0 0,0 0 0 0 0,0 1 1 0 0,-1-1-1 0 0,1 1 0 0 0,0-1 1 0 0,0 1-1 0 0,0-1 0 0 0,0 1 1 0 0,1 0-1 0 0,-1 0 1 0 0,0-1-1 0 0,0 1 0 0 0,-1 2 1 0 0,-3 2-8 0 0,-1 1 1 0 0,2 0-1 0 0,-1 0 1 0 0,1 0-1 0 0,0 1 1 0 0,0 0-1 0 0,1-1 1 0 0,-1 1-1 0 0,2 0 1 0 0,-1 1-1 0 0,-2 11 1 0 0,-13 31 46 0 0,17-48-9 0 0,0-1-1 0 0,0 1 0 0 0,0 0 1 0 0,0 0-1 0 0,0-1 1 0 0,0 1-1 0 0,-1-1 0 0 0,1 1 1 0 0,0-1-1 0 0,-1 1 1 0 0,1-1-1 0 0,-1 0 0 0 0,0 0 1 0 0,1 0-1 0 0,-1 0 0 0 0,0 0 1 0 0,0 0-1 0 0,0 0 1 0 0,1 0-1 0 0,-1-1 0 0 0,-3 1 1 0 0,2-1-24 0 0,0 0-1 0 0,0 0 1 0 0,0 0 0 0 0,0 0 0 0 0,0-1-1 0 0,0 0 1 0 0,0 1 0 0 0,0-1-1 0 0,0 0 1 0 0,0 0 0 0 0,0-1 0 0 0,-4-2-1 0 0,-2-2-402 0 0,0 0 0 0 0,1-1 0 0 0,-1 0-1 0 0,1 0 1 0 0,0-1 0 0 0,-10-15 0 0 0,-1-6-3333 0 0,10 12-2419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1.487"/>
    </inkml:context>
    <inkml:brush xml:id="br0">
      <inkml:brushProperty name="width" value="0.05" units="cm"/>
      <inkml:brushProperty name="height" value="0.05" units="cm"/>
      <inkml:brushProperty name="color" value="#E71224"/>
    </inkml:brush>
  </inkml:definitions>
  <inkml:trace contextRef="#ctx0" brushRef="#br0">79 0 9930 0 0,'2'2'4075'0'0,"-9"3"-2603"0"0,-15 12-1835 0 0,21-17 415 0 0,0 1 0 0 0,1-1 0 0 0,-1 1 0 0 0,1-1 0 0 0,0 1 0 0 0,-1 0 0 0 0,1-1 0 0 0,-1 1 0 0 0,1-1 1 0 0,0 1-1 0 0,0 0 0 0 0,-1-1 0 0 0,1 1 0 0 0,0 0 0 0 0,0 0 0 0 0,0-1 0 0 0,0 1 0 0 0,-1 0 0 0 0,1-1 1 0 0,0 1-1 0 0,0 0 0 0 0,1 0 0 0 0,-1-1 0 0 0,0 1 0 0 0,0 0 0 0 0,0-1 0 0 0,0 1 0 0 0,1 0 0 0 0,-1-1 1 0 0,0 1-1 0 0,1 0 0 0 0,-1-1 0 0 0,1 2 0 0 0,4 6-19 0 0,0 0 0 0 0,0 0 0 0 0,-1 0 0 0 0,0 1 0 0 0,-1 0 0 0 0,0 0 1 0 0,0 0-1 0 0,-1 0 0 0 0,0 1 0 0 0,-1-1 0 0 0,0 0 0 0 0,0 13 0 0 0,-2 14-48 0 0,-1 0 0 0 0,-8 36 0 0 0,5-36 23 0 0,-2 47 0 0 0,8-68 2 0 0,0-11-17 0 0,-1 0 1 0 0,1 0-1 0 0,-1 1 1 0 0,0-1-1 0 0,0 0 1 0 0,0 0-1 0 0,-1 0 1 0 0,0 0 0 0 0,1 0-1 0 0,-1 0 1 0 0,-1 0-1 0 0,-1 4 1 0 0,10-13 102 0 0,0-1 1 0 0,1 1-1 0 0,-1 1 1 0 0,1-1-1 0 0,0 1 1 0 0,1 1-1 0 0,-1-1 1 0 0,1 2-1 0 0,12-4 1 0 0,-13 4-99 0 0,0 1 0 0 0,0-2 0 0 0,-1 1 0 0 0,1-1 1 0 0,-1 0-1 0 0,0 0 0 0 0,0-1 0 0 0,0 0 0 0 0,0-1 0 0 0,-1 1 1 0 0,0-1-1 0 0,0 0 0 0 0,0-1 0 0 0,9-10 0 0 0,-32 54 85 0 0,12-23-130 0 0,-1-1 0 0 0,-1 1-1 0 0,0-1 1 0 0,-11 16 0 0 0,1-9 70 0 0,-1-1 0 0 0,-1-1 0 0 0,-40 31 0 0 0,58-50 1 0 0,1 1 0 0 0,-1-1 0 0 0,0 0 0 0 0,1 0 0 0 0,-1 0 0 0 0,1 0 0 0 0,-1 0 0 0 0,1 0 0 0 0,-1 0 0 0 0,1 0 1 0 0,-1 0-1 0 0,0 0 0 0 0,1 0 0 0 0,-1 0 0 0 0,1 0 0 0 0,-1 0 0 0 0,1 0 0 0 0,-1 0 0 0 0,1-1 0 0 0,-1 1 0 0 0,1 0 0 0 0,-1 0 0 0 0,1-1 0 0 0,-1 1 0 0 0,1 0 0 0 0,-1-1 0 0 0,1 1 1 0 0,-1-1-1 0 0,1 1 0 0 0,0 0 0 0 0,-1-1 0 0 0,1 1 0 0 0,0-1 0 0 0,-1 1 0 0 0,1-1 0 0 0,0 1 0 0 0,0-1 0 0 0,0 1 0 0 0,-1-1 0 0 0,1 1 0 0 0,0-1 0 0 0,0 0 0 0 0,0 0 1 0 0,-12-37-236 0 0,6 21-185 0 0,3 9-374 0 0,-1 1 1 0 0,0 0-1 0 0,0 0 0 0 0,-1 0 1 0 0,0 0-1 0 0,-7-7 0 0 0,-3-2-4892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3.168"/>
    </inkml:context>
    <inkml:brush xml:id="br0">
      <inkml:brushProperty name="width" value="0.05" units="cm"/>
      <inkml:brushProperty name="height" value="0.05" units="cm"/>
      <inkml:brushProperty name="color" value="#E71224"/>
    </inkml:brush>
  </inkml:definitions>
  <inkml:trace contextRef="#ctx0" brushRef="#br0">22 60 5033 0 0,'0'0'97'0'0,"0"-1"1"0"0,0 1-1 0 0,1-1 1 0 0,-1 1-1 0 0,0 0 1 0 0,0-1-1 0 0,0 1 0 0 0,0-1 1 0 0,0 1-1 0 0,0 0 1 0 0,1-1-1 0 0,-1 1 0 0 0,0 0 1 0 0,0-1-1 0 0,0 1 1 0 0,1 0-1 0 0,-1-1 0 0 0,0 1 1 0 0,1 0-1 0 0,-1 0 1 0 0,0-1-1 0 0,1 1 0 0 0,-1 0 1 0 0,0 0-1 0 0,1-1 1 0 0,-1 1-1 0 0,0 0 0 0 0,1 0 1 0 0,-1 0-1 0 0,1 0 1 0 0,-1 0-1 0 0,0 0 0 0 0,1 0 1 0 0,-1 0-1 0 0,1 0 1 0 0,-1 0-1 0 0,0 0 0 0 0,1 0 1 0 0,-1 0-1 0 0,1 0 1 0 0,-1 0-1 0 0,1 0 0 0 0,22 6 1383 0 0,-10-2-1452 0 0,-19-13-373 0 0,-8-6 618 0 0,12 11 220 0 0,-1 1 0 0 0,0 0 0 0 0,0 0 1 0 0,0 0-1 0 0,0 0 0 0 0,0 0 0 0 0,-1 1 0 0 0,1-1 0 0 0,-1 1 0 0 0,0 0 0 0 0,-7-3 0 0 0,11 5-438 0 0,-1 1-1 0 0,1-1 1 0 0,-1 1 0 0 0,1-1-1 0 0,0 1 1 0 0,-1-1-1 0 0,1 1 1 0 0,0-1 0 0 0,-1 1-1 0 0,1-1 1 0 0,0 1-1 0 0,0 0 1 0 0,0-1 0 0 0,-1 1-1 0 0,1 0 1 0 0,0-1 0 0 0,0 1-1 0 0,0 0 1 0 0,0-1-1 0 0,0 1 1 0 0,0-1 0 0 0,0 1-1 0 0,0 0 1 0 0,1-1-1 0 0,-1 1 1 0 0,0 0 0 0 0,0-1-1 0 0,0 1 1 0 0,1-1-1 0 0,-1 2 1 0 0,7 29-263 0 0,-7-28 294 0 0,7 23-222 0 0,-2-7-259 0 0,-1 0 0 0 0,-1 0 0 0 0,2 34 0 0 0,-5-52 238 0 0,0 0 1 0 0,0 0 0 0 0,0 0-1 0 0,0 0 1 0 0,0 0-1 0 0,0 0 1 0 0,0 0 0 0 0,0 0-1 0 0,0 0 1 0 0,0 0-1 0 0,1 0 1 0 0,-1 0-1 0 0,1 0 1 0 0,-1 0 0 0 0,0 0-1 0 0,1 0 1 0 0,1 1-1 0 0,-1-2-175 0 0,0 1 0 0 0,0-1 0 0 0,0 0 0 0 0,0 0-1 0 0,0 0 1 0 0,0 0 0 0 0,0 0 0 0 0,0 0 0 0 0,0-1-1 0 0,0 1 1 0 0,0 0 0 0 0,0 0 0 0 0,0-1 0 0 0,0 1-1 0 0,-1 0 1 0 0,1-1 0 0 0,0 1 0 0 0,1-2 0 0 0,8-3-5218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3.553"/>
    </inkml:context>
    <inkml:brush xml:id="br0">
      <inkml:brushProperty name="width" value="0.05" units="cm"/>
      <inkml:brushProperty name="height" value="0.05" units="cm"/>
      <inkml:brushProperty name="color" value="#E71224"/>
    </inkml:brush>
  </inkml:definitions>
  <inkml:trace contextRef="#ctx0" brushRef="#br0">1 127 12667 0 0,'2'-12'5223'0'0,"5"-1"-5300"0"0,1-4-1131 0 0,-7 15 1070 0 0,0 0 1 0 0,0 0-1 0 0,0-1 0 0 0,0 1 1 0 0,0 0-1 0 0,1 0 0 0 0,-1 1 1 0 0,1-1-1 0 0,0 0 0 0 0,-1 0 1 0 0,1 1-1 0 0,0-1 0 0 0,0 1 1 0 0,0 0-1 0 0,0-1 0 0 0,0 1 1 0 0,0 0-1 0 0,0 0 0 0 0,1 0 1 0 0,-1 0-1 0 0,0 1 0 0 0,1-1 1 0 0,-1 1-1 0 0,0-1 0 0 0,4 1 1 0 0,19-8-4962 0 0,-18 6-323 0 0</inkml:trace>
  <inkml:trace contextRef="#ctx0" brushRef="#br0" timeOffset="1">265 6 9178 0 0,'1'-1'317'0'0,"0"0"0"0"0,0 1 0 0 0,0-1 0 0 0,0 1 0 0 0,-1-1 0 0 0,1 1-1 0 0,0 0 1 0 0,0-1 0 0 0,0 1 0 0 0,0 0 0 0 0,0-1 0 0 0,0 1 0 0 0,0 0 0 0 0,0 0 0 0 0,0 0 0 0 0,0 0 0 0 0,0 0 0 0 0,0 0 0 0 0,0 0-1 0 0,0 0 1 0 0,0 1 0 0 0,2 0 0 0 0,25 11-1694 0 0,0-1-313 0 0,-21-10 788 0 0,-1 0-1 0 0,0 0 1 0 0,1-1-1 0 0,-1 0 1 0 0,0-1-1 0 0,1 1 1 0 0,9-3-1 0 0,0-1-4941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3.907"/>
    </inkml:context>
    <inkml:brush xml:id="br0">
      <inkml:brushProperty name="width" value="0.05" units="cm"/>
      <inkml:brushProperty name="height" value="0.05" units="cm"/>
      <inkml:brushProperty name="color" value="#E71224"/>
    </inkml:brush>
  </inkml:definitions>
  <inkml:trace contextRef="#ctx0" brushRef="#br0">0 1 10450 0 0,'3'9'6802'0'0,"13"18"-6902"0"0,-13-22-263 0 0,0-1 0 0 0,1 1 1 0 0,0 0-1 0 0,0-1 0 0 0,0 0 1 0 0,0 0-1 0 0,1 0 0 0 0,-1 0 1 0 0,1-1-1 0 0,0 0 0 0 0,10 5 1 0 0,-4-4-391 0 0,1-1 1 0 0,-1 0 0 0 0,0-1-1 0 0,1 0 1 0 0,12 0 0 0 0,-18-1 814 0 0,0 1 1 0 0,0 0 0 0 0,0 0-1 0 0,0 0 1 0 0,0 1-1 0 0,-1-1 1 0 0,1 1 0 0 0,-1 1-1 0 0,0-1 1 0 0,0 1 0 0 0,5 4-1 0 0,-3-2-1339 0 0,1 0 0 0 0,0-1 0 0 0,15 7 0 0 0,-10-6-2644 0 0</inkml:trace>
  <inkml:trace contextRef="#ctx0" brushRef="#br0" timeOffset="1">532 207 12667 0 0,'26'2'5789'0'0,"-1"3"-5639"0"0,-15-3-1815 0 0,0 0 0 0 0,0-1 0 0 0,19 0 1 0 0,-19-3-1045 0 0,1-1-3480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41.584"/>
    </inkml:context>
    <inkml:brush xml:id="br0">
      <inkml:brushProperty name="width" value="0.05" units="cm"/>
      <inkml:brushProperty name="height" value="0.05" units="cm"/>
      <inkml:brushProperty name="color" value="#E71224"/>
    </inkml:brush>
  </inkml:definitions>
  <inkml:trace contextRef="#ctx0" brushRef="#br0">195 2709 4537 0 0,'0'0'1126'0'0,"14"1"1318"0"0,-14-1-2418 0 0,0-1-1 0 0,0 1 1 0 0,0 0-1 0 0,0-1 1 0 0,0 1-1 0 0,0 0 1 0 0,0 0 0 0 0,0-1-1 0 0,0 1 1 0 0,-1 0-1 0 0,1 0 1 0 0,0-1-1 0 0,0 1 1 0 0,0 0-1 0 0,0 0 1 0 0,-1 0 0 0 0,1-1-1 0 0,0 1 1 0 0,0 0-1 0 0,-1 0 1 0 0,1 0-1 0 0,0 0 1 0 0,0 0 0 0 0,-1-1-1 0 0,1 1 1 0 0,0 0-1 0 0,0 0 1 0 0,-1 0-1 0 0,1 0 1 0 0,0 0-1 0 0,0 0 1 0 0,-1 0 0 0 0,1 0-1 0 0,-1 0 1 0 0,-3 9 401 0 0,2 17-211 0 0,8-11-322 0 0,1 0 0 0 0,0-1 1 0 0,1 1-1 0 0,1-1 0 0 0,0-1 1 0 0,0 0-1 0 0,2 0 0 0 0,-1-1 1 0 0,2 0-1 0 0,18 15 0 0 0,14 7-151 0 0,83 48-1 0 0,-114-73 391 0 0,65 34 63 0 0,2-4 0 0 0,1-2 0 0 0,123 36-1 0 0,-19-12-403 0 0,387 108 430 0 0,-188-73-376 0 0,-2 0 164 0 0,-204-56-28 0 0,168 36-66 0 0,-242-59 86 0 0,144 6 0 0 0,-229-22 6 0 0,147 5-62 0 0,234-21 0 0 0,129-60-800 0 0,-10-51 1355 0 0,-425 94 15 0 0,-2-5 1 0 0,-2-3-1 0 0,115-70 0 0 0,-86 34-258 0 0,190-159-1 0 0,-91 67 80 0 0,-12 9 315 0 0,-158 118 45 0 0,-2-2 0 0 0,46-56 1 0 0,-56 54-66 0 0,-2-1 0 0 0,-2-2 0 0 0,-2 0 0 0 0,-3-3 0 0 0,-2 0 0 0 0,-1-1 0 0 0,15-57 0 0 0,-4-7-623 0 0,-5-2 1 0 0,28-226 0 0 0,-54 293-47 0 0,-2 1-1 0 0,-2 0 1 0 0,-2 0 0 0 0,-2-1-1 0 0,-3 2 1 0 0,-1-1 0 0 0,-3 1-1 0 0,-2 0 1 0 0,-2 1 0 0 0,-2 1-1 0 0,-3 0 1 0 0,-1 2 0 0 0,-2 0-1 0 0,-50-70 1 0 0,35 65-49 0 0,-3 3 0 0 0,-1 1 0 0 0,-3 2 0 0 0,-1 2 0 0 0,-3 2 0 0 0,-92-59 0 0 0,46 43-116 0 0,-3 4 1 0 0,-203-76-1 0 0,217 100 225 0 0,-1 3 0 0 0,-1 4 0 0 0,-1 4-1 0 0,-1 4 1 0 0,0 4 0 0 0,-158 3 0 0 0,-343 59-1111 0 0,277-18 1133 0 0,90-11 65 0 0,1 8-1 0 0,-328 93 0 0 0,475-102-168 0 0,-450 114-56 0 0,174-84 137 0 0,-68 14 255 0 0,319-46-250 0 0,1 4 0 0 0,-108 43 0 0 0,83-16-121 0 0,2 6 0 0 0,3 5 1 0 0,-187 131-1 0 0,203-112 45 0 0,-177 184 0 0 0,142-113-102 0 0,110-119-21 0 0,1 2 0 0 0,-34 63 1 0 0,54-86 169 0 0,0 1 0 0 0,1-1 0 0 0,1 2 0 0 0,0-1 0 0 0,1 0 0 0 0,1 1 0 0 0,0-1-1 0 0,1 1 1 0 0,0 0 0 0 0,2-1 0 0 0,-1 1 0 0 0,2-1 0 0 0,0 1 0 0 0,1-1 0 0 0,5 18 0 0 0,9 20-128 0 0,2-1-1 0 0,46 86 0 0 0,-36-79-264 0 0,3 4-752 0 0,47 67 0 0 0,54 47-5212 0 0,-109-148 1347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4.295"/>
    </inkml:context>
    <inkml:brush xml:id="br0">
      <inkml:brushProperty name="width" value="0.05" units="cm"/>
      <inkml:brushProperty name="height" value="0.05" units="cm"/>
      <inkml:brushProperty name="color" value="#E71224"/>
    </inkml:brush>
  </inkml:definitions>
  <inkml:trace contextRef="#ctx0" brushRef="#br0">1 254 15555 0 0,'3'-27'2356'0'0,"-2"24"-2707"0"0,0 1 1 0 0,0-1-1 0 0,0 0 1 0 0,0 1-1 0 0,1-1 0 0 0,-1 0 1 0 0,1 1-1 0 0,0 0 1 0 0,3-4-1 0 0,-1 2-430 0 0,0 1-1 0 0,1 0 1 0 0,-1 0 0 0 0,1 0-1 0 0,-1 0 1 0 0,1 1 0 0 0,0 0 0 0 0,0 0-1 0 0,8-2 1 0 0,1 0-4171 0 0</inkml:trace>
  <inkml:trace contextRef="#ctx0" brushRef="#br0" timeOffset="1">494 13 9850 0 0,'11'-3'736'0'0,"1"0"-1"0"0,-1 0 1 0 0,1 2-1 0 0,-1-1 1 0 0,1 1-1 0 0,0 1 1 0 0,16 1-1 0 0,-25 0-767 0 0,0-1-1 0 0,0 1 0 0 0,0-1 0 0 0,0 1 0 0 0,-1 0 1 0 0,1 0-1 0 0,0 0 0 0 0,0 1 0 0 0,0-1 1 0 0,-1 1-1 0 0,1-1 0 0 0,-1 1 0 0 0,1 0 0 0 0,-1 0 1 0 0,0 0-1 0 0,1 0 0 0 0,-1 0 0 0 0,0 1 0 0 0,-1-1 1 0 0,1 1-1 0 0,0-1 0 0 0,-1 1 0 0 0,1 0 1 0 0,-1 0-1 0 0,0-1 0 0 0,0 1 0 0 0,0 0 0 0 0,0 0 1 0 0,-1 0-1 0 0,1 0 0 0 0,-1 0 0 0 0,1 4 0 0 0,0 11-4142 0 0,-1-8-2293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4.699"/>
    </inkml:context>
    <inkml:brush xml:id="br0">
      <inkml:brushProperty name="width" value="0.05" units="cm"/>
      <inkml:brushProperty name="height" value="0.05" units="cm"/>
      <inkml:brushProperty name="color" value="#E71224"/>
    </inkml:brush>
  </inkml:definitions>
  <inkml:trace contextRef="#ctx0" brushRef="#br0">0 72 10954 0 0,'3'-3'5280'0'0,"9"-10"-5945"0"0,0 6-1802 0 0,0-1 0 0 0,21-17-1 0 0,-25 19 824 0 0,2-3-3839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5.071"/>
    </inkml:context>
    <inkml:brush xml:id="br0">
      <inkml:brushProperty name="width" value="0.05" units="cm"/>
      <inkml:brushProperty name="height" value="0.05" units="cm"/>
      <inkml:brushProperty name="color" value="#E71224"/>
    </inkml:brush>
  </inkml:definitions>
  <inkml:trace contextRef="#ctx0" brushRef="#br0">1 1 4737 0 0,'3'1'673'0'0,"0"0"-1"0"0,-1 1 1 0 0,1 0 0 0 0,-1 0-1 0 0,1 0 1 0 0,-1 0 0 0 0,1 0-1 0 0,-1 0 1 0 0,0 1 0 0 0,0-1-1 0 0,0 1 1 0 0,-1-1 0 0 0,1 1-1 0 0,2 4 1 0 0,-2-2-545 0 0,-1 0 0 0 0,1 0 0 0 0,-1 0 0 0 0,0 1 0 0 0,-1-1 0 0 0,1 0 0 0 0,-1 8 0 0 0,0-12-286 0 0,0 1 0 0 0,1-1 0 0 0,-1 0 0 0 0,0 0 0 0 0,0 0 0 0 0,1 0 0 0 0,-1 0 0 0 0,1 0 0 0 0,-1 0 0 0 0,1 0 0 0 0,-1 0 0 0 0,1 0 0 0 0,0 0 0 0 0,0 0 0 0 0,-1 0 0 0 0,1 0-1 0 0,0-1 1 0 0,0 1 0 0 0,0 0 0 0 0,0-1 0 0 0,0 1 0 0 0,0 0 0 0 0,0-1 0 0 0,0 1 0 0 0,0-1 0 0 0,0 1 0 0 0,0-1 0 0 0,2 1 0 0 0,1 0-491 0 0,0 0 0 0 0,0-1 1 0 0,0 1-1 0 0,0-1 0 0 0,0 0 0 0 0,8 0 1 0 0,1-2-4591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5.464"/>
    </inkml:context>
    <inkml:brush xml:id="br0">
      <inkml:brushProperty name="width" value="0.05" units="cm"/>
      <inkml:brushProperty name="height" value="0.05" units="cm"/>
      <inkml:brushProperty name="color" value="#E71224"/>
    </inkml:brush>
  </inkml:definitions>
  <inkml:trace contextRef="#ctx0" brushRef="#br0">0 143 9498 0 0,'3'1'561'0'0,"0"0"-1"0"0,0 0 1 0 0,0-1-1 0 0,0 1 1 0 0,0-1-1 0 0,-1 0 1 0 0,1 0-1 0 0,0 0 1 0 0,0-1-1 0 0,5 0 1 0 0,0-2-556 0 0,0 1 0 0 0,1-2 0 0 0,-1 1 0 0 0,11-8 0 0 0,-11 6-227 0 0,-1 1 1 0 0,1 1-1 0 0,0-1 0 0 0,0 1 1 0 0,11-3-1 0 0,-8 4-1743 0 0,-1 0-1 0 0,0-1 1 0 0,19-7-1 0 0,-20 5-3411 0 0</inkml:trace>
  <inkml:trace contextRef="#ctx0" brushRef="#br0" timeOffset="1">563 1 14835 0 0,'22'9'2109'0'0,"1"-2"-4499"0"0,23 10-6369 0 0</inkml:trace>
  <inkml:trace contextRef="#ctx0" brushRef="#br0" timeOffset="2">1067 223 10098 0 0,'26'7'5902'0'0,"-21"-6"-6261"0"0,0 0 0 0 0,1-1 0 0 0,-1 0 0 0 0,0 0 0 0 0,9-1 0 0 0,23-5-6479 0 0,-27 4 990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5.928"/>
    </inkml:context>
    <inkml:brush xml:id="br0">
      <inkml:brushProperty name="width" value="0.05" units="cm"/>
      <inkml:brushProperty name="height" value="0.05" units="cm"/>
      <inkml:brushProperty name="color" value="#E71224"/>
    </inkml:brush>
  </inkml:definitions>
  <inkml:trace contextRef="#ctx0" brushRef="#br0">1 12 13203 0 0,'34'-6'4472'0'0,"-30"5"-4468"0"0,-1 0-1 0 0,0 0 1 0 0,1 0-1 0 0,-1 1 1 0 0,0-1-1 0 0,1 1 1 0 0,-1 0-1 0 0,1 0 1 0 0,-1 0-1 0 0,1 0 1 0 0,-1 1-1 0 0,1-1 1 0 0,-1 1-1 0 0,5 2 1 0 0,39 18-291 0 0,14 5-6253 0 0,-40-19-400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27.533"/>
    </inkml:context>
    <inkml:brush xml:id="br0">
      <inkml:brushProperty name="width" value="0.05" units="cm"/>
      <inkml:brushProperty name="height" value="0.05" units="cm"/>
      <inkml:brushProperty name="color" value="#E71224"/>
    </inkml:brush>
  </inkml:definitions>
  <inkml:trace contextRef="#ctx0" brushRef="#br0">291 74 10338 0 0,'1'-2'286'0'0,"0"1"1"0"0,-1-1-1 0 0,1 1 0 0 0,-1-1 1 0 0,1 0-1 0 0,-1 1 0 0 0,1-1 0 0 0,-1 0 1 0 0,0 1-1 0 0,0-1 0 0 0,0 0 0 0 0,0 0 1 0 0,0 1-1 0 0,-1-3 0 0 0,1 2-203 0 0,-1 0-1 0 0,0 0 0 0 0,0 0 0 0 0,0 1 1 0 0,0-1-1 0 0,0 0 0 0 0,0 0 0 0 0,0 1 1 0 0,-1-1-1 0 0,1 1 0 0 0,-1-1 0 0 0,1 1 1 0 0,-1 0-1 0 0,1-1 0 0 0,-1 1 0 0 0,-2-1 1 0 0,-1-1-58 0 0,-1 0 0 0 0,1 1 0 0 0,-1 0 1 0 0,1 0-1 0 0,-1 0 0 0 0,0 1 1 0 0,0 0-1 0 0,0 0 0 0 0,-8 0 0 0 0,8 1 16 0 0,-1 0 0 0 0,0 1 0 0 0,0 0-1 0 0,0 0 1 0 0,0 0 0 0 0,0 1 0 0 0,1 0-1 0 0,-1 0 1 0 0,1 1 0 0 0,-1 0 0 0 0,1 0-1 0 0,0 0 1 0 0,0 1 0 0 0,-9 7 0 0 0,8-4-35 0 0,0 0-1 0 0,1 0 1 0 0,-1 1 0 0 0,2 0 0 0 0,-1 0 0 0 0,1 0 0 0 0,1 0 0 0 0,0 1 0 0 0,-6 14 0 0 0,0 12 5 0 0,2 0 1 0 0,1 1 0 0 0,2 0-1 0 0,-2 53 1 0 0,6-78 37 0 0,0 11-47 0 0,1-1-1 0 0,1 1 1 0 0,1 0 0 0 0,1 0 0 0 0,0 0-1 0 0,14 40 1 0 0,-4-27 13 0 0,1-1-1 0 0,2-1 1 0 0,26 41 0 0 0,-17-31 8 0 0,-3 1 0 0 0,-1 1 1 0 0,-2 1-1 0 0,13 51 1 0 0,-13-25-82 0 0,-4 0 1 0 0,7 79 0 0 0,-20-135 146 0 0,0-1 0 0 0,-1 1 0 0 0,-1 1 0 0 0,0-1 0 0 0,-1 0 0 0 0,-1 0 0 0 0,0-1 0 0 0,-1 1 0 0 0,-1 0 0 0 0,-1-1 0 0 0,-10 24 0 0 0,4-8 7 0 0,10-26-100 0 0,0 0 0 0 0,-1 0 0 0 0,1-1 0 0 0,-1 1-1 0 0,0 0 1 0 0,0-1 0 0 0,-1 1 0 0 0,0-1 0 0 0,1 0-1 0 0,-1 0 1 0 0,0 0 0 0 0,-1 0 0 0 0,-6 6 0 0 0,8-9 7 0 0,0-1 1 0 0,0 1 0 0 0,0-1 0 0 0,0 0 0 0 0,1 0 0 0 0,-1 0 0 0 0,0 0-1 0 0,0 0 1 0 0,0 0 0 0 0,0 0 0 0 0,0-1 0 0 0,0 1 0 0 0,0-1 0 0 0,0 1 0 0 0,0-1-1 0 0,1 0 1 0 0,-1 0 0 0 0,0 0 0 0 0,0 0 0 0 0,1 0 0 0 0,-1 0 0 0 0,1 0-1 0 0,-3-2 1 0 0,-36-37 314 0 0,32 32-204 0 0,-24-23 5 0 0,23 24-402 0 0,0-1 0 0 0,1 0 0 0 0,0-1 0 0 0,1 0 0 0 0,-10-13 0 0 0,17 21-43 0 0,-1 0 1 0 0,1 0-1 0 0,-1 0 1 0 0,1 0 0 0 0,0 0-1 0 0,-1 0 1 0 0,1 0-1 0 0,0 0 1 0 0,0 0 0 0 0,0 0-1 0 0,0 0 1 0 0,0 0-1 0 0,0-1 1 0 0,0 1 0 0 0,0 0-1 0 0,0 0 1 0 0,1-1-1 0 0,1-6-6551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1.309"/>
    </inkml:context>
    <inkml:brush xml:id="br0">
      <inkml:brushProperty name="width" value="0.05" units="cm"/>
      <inkml:brushProperty name="height" value="0.05" units="cm"/>
      <inkml:brushProperty name="color" value="#E71224"/>
    </inkml:brush>
  </inkml:definitions>
  <inkml:trace contextRef="#ctx0" brushRef="#br0">329 113 7746 0 0,'-4'-7'5422'0'0,"-11"-20"-5302"0"0,14 21 35 0 0,-1 0 0 0 0,0 0 0 0 0,-1 0 0 0 0,1 0 0 0 0,-1 0-1 0 0,0 0 1 0 0,-1 1 0 0 0,-6-10 0 0 0,8 14-50 0 0,1-1 0 0 0,-1 0 0 0 0,0 1-1 0 0,0 0 1 0 0,0-1 0 0 0,0 1 0 0 0,-1 0 0 0 0,1 0-1 0 0,0 0 1 0 0,0 1 0 0 0,-1-1 0 0 0,1 0 0 0 0,0 1-1 0 0,-1-1 1 0 0,1 1 0 0 0,-1 0 0 0 0,1 0 0 0 0,0 0-1 0 0,-1 0 1 0 0,1 0 0 0 0,-1 1 0 0 0,1-1 0 0 0,0 1-1 0 0,-1-1 1 0 0,1 1 0 0 0,-4 2 0 0 0,-3 1-102 0 0,0 1 0 0 0,0 0 1 0 0,1 0-1 0 0,-1 1 1 0 0,1 0-1 0 0,1 0 0 0 0,-1 1 1 0 0,1 0-1 0 0,0 1 0 0 0,1-1 1 0 0,-11 16-1 0 0,7-7 8 0 0,0 1-1 0 0,0 0 1 0 0,2 1-1 0 0,0 0 1 0 0,-6 21 0 0 0,13-35-16 0 0,0 0 0 0 0,1 0 0 0 0,-1 0 0 0 0,1 0-1 0 0,0 0 1 0 0,0 0 0 0 0,0 0 0 0 0,0 0 0 0 0,1 0 0 0 0,-1-1 0 0 0,1 1 0 0 0,0 0 0 0 0,0 0 0 0 0,1 0 0 0 0,-1 0 0 0 0,1-1 0 0 0,0 1 0 0 0,-1-1 0 0 0,2 1 0 0 0,-1-1-1 0 0,0 0 1 0 0,1 0 0 0 0,0 0 0 0 0,-1 0 0 0 0,1 0 0 0 0,0-1 0 0 0,0 1 0 0 0,1-1 0 0 0,-1 0 0 0 0,1 0 0 0 0,-1 0 0 0 0,1 0 0 0 0,-1-1 0 0 0,1 1 0 0 0,0-1 0 0 0,0 0-1 0 0,0 0 1 0 0,0 0 0 0 0,0-1 0 0 0,0 1 0 0 0,0-1 0 0 0,0 0 0 0 0,0 0 0 0 0,-1-1 0 0 0,1 1 0 0 0,0-1 0 0 0,0 0 0 0 0,6-2 0 0 0,-5 2 34 0 0,0-1 1 0 0,-1 0-1 0 0,1 0 1 0 0,-1 0-1 0 0,1 0 1 0 0,-1-1 0 0 0,0 0-1 0 0,0 0 1 0 0,-1 0-1 0 0,1 0 1 0 0,0-1-1 0 0,-1 0 1 0 0,0 1-1 0 0,0-1 1 0 0,0 0 0 0 0,0 0-1 0 0,2-7 1 0 0,3-7-17 0 0,-1 0 1 0 0,0 0-1 0 0,4-24 1 0 0,12-29 156 0 0,-22 70-173 0 0,0-1 1 0 0,0 1-1 0 0,-1-1 1 0 0,1 1-1 0 0,1-1 1 0 0,-1 1-1 0 0,0 0 1 0 0,0 0-1 0 0,0-1 0 0 0,1 1 1 0 0,-1 0-1 0 0,1 0 1 0 0,-1 0-1 0 0,1 0 1 0 0,-1 1-1 0 0,1-1 1 0 0,-1 0-1 0 0,1 1 1 0 0,0-1-1 0 0,3 0 0 0 0,-5 1 7 0 0,1 0 0 0 0,0 0 0 0 0,0 0-1 0 0,0 0 1 0 0,0 0 0 0 0,-1 1 0 0 0,1-1 0 0 0,0 0-1 0 0,0 0 1 0 0,-1 1 0 0 0,1-1 0 0 0,0 0-1 0 0,0 1 1 0 0,-1-1 0 0 0,1 1 0 0 0,0-1-1 0 0,-1 1 1 0 0,1-1 0 0 0,0 1 0 0 0,-1 0-1 0 0,1-1 1 0 0,-1 1 0 0 0,1 0 0 0 0,-1-1-1 0 0,0 1 1 0 0,1 0 0 0 0,-1-1 0 0 0,0 1 0 0 0,1 0-1 0 0,-1 0 1 0 0,0 0 0 0 0,0-1 0 0 0,1 1-1 0 0,-1 0 1 0 0,0 0 0 0 0,0 0 0 0 0,0-1-1 0 0,0 1 1 0 0,0 0 0 0 0,0 0 0 0 0,-1 0-1 0 0,1 0 1 0 0,-1 1 0 0 0,-12 129 21 0 0,-10 177 191 0 0,23-290-266 0 0,0 0-1 0 0,-2 1 1 0 0,0-1-1 0 0,-1 0 1 0 0,-1 0-1 0 0,-10 30 0 0 0,13-45 48 0 0,-1 1-1 0 0,1 0 0 0 0,-1-1 0 0 0,0 1 0 0 0,0-1 0 0 0,0 0 0 0 0,0 1 0 0 0,-1-1 0 0 0,1 0 0 0 0,-1-1 0 0 0,0 1 0 0 0,0 0 1 0 0,0-1-1 0 0,0 1 0 0 0,0-1 0 0 0,-1 0 0 0 0,1 0 0 0 0,-1 0 0 0 0,1-1 0 0 0,-1 1 0 0 0,0-1 0 0 0,0 0 0 0 0,1 0 0 0 0,-1 0 0 0 0,0-1 1 0 0,0 1-1 0 0,0-1 0 0 0,0 0 0 0 0,0 0 0 0 0,0 0 0 0 0,0-1 0 0 0,0 1 0 0 0,1-1 0 0 0,-1 0 0 0 0,0 0 0 0 0,0 0 0 0 0,-5-3 1 0 0,0 0-44 0 0,0-1 0 0 0,1 0 0 0 0,-1 0 0 0 0,1-1 0 0 0,0 0 1 0 0,0 0-1 0 0,0-1 0 0 0,1 0 0 0 0,0 0 0 0 0,1-1 1 0 0,0 0-1 0 0,0 0 0 0 0,0 0 0 0 0,-6-15 0 0 0,5 10-301 0 0,1 0-1 0 0,0-1 0 0 0,1 0 0 0 0,1 0 0 0 0,0 0 0 0 0,1 0 1 0 0,0-1-1 0 0,1 1 0 0 0,0-22 0 0 0,2 32-209 0 0,0 0-1 0 0,0 0 1 0 0,1 0-1 0 0,-1 0 0 0 0,1 0 1 0 0,0 0-1 0 0,0 0 1 0 0,0 0-1 0 0,1 0 1 0 0,0 0-1 0 0,3-5 1 0 0,7-5-5604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1.761"/>
    </inkml:context>
    <inkml:brush xml:id="br0">
      <inkml:brushProperty name="width" value="0.05" units="cm"/>
      <inkml:brushProperty name="height" value="0.05" units="cm"/>
      <inkml:brushProperty name="color" value="#E71224"/>
    </inkml:brush>
  </inkml:definitions>
  <inkml:trace contextRef="#ctx0" brushRef="#br0">182 0 14131 0 0,'-7'7'4628'0'0,"-20"22"-5051"0"0,13-17 415 0 0,0 0 0 0 0,1 1 1 0 0,1 0-1 0 0,0 2 0 0 0,1-1 1 0 0,1 1-1 0 0,0 1 0 0 0,1-1 0 0 0,-14 35 1 0 0,19-40 9 0 0,0 1 0 0 0,1 0 0 0 0,1 0 1 0 0,-1 0-1 0 0,2 0 0 0 0,0 0 0 0 0,0 0 0 0 0,1 0 1 0 0,0 0-1 0 0,1 1 0 0 0,0-1 0 0 0,4 15 1 0 0,-3-20-177 0 0,0-1 1 0 0,0 0 0 0 0,0 1 0 0 0,0-1-1 0 0,1 0 1 0 0,0 0 0 0 0,0 0 0 0 0,1 0-1 0 0,-1-1 1 0 0,1 1 0 0 0,0-1 0 0 0,0 0-1 0 0,0 0 1 0 0,1 0 0 0 0,-1-1 0 0 0,1 1-1 0 0,0-1 1 0 0,0 0 0 0 0,0-1-1 0 0,1 1 1 0 0,-1-1 0 0 0,0 0 0 0 0,1-1-1 0 0,0 1 1 0 0,8 0 0 0 0,0 0-1165 0 0,0 0 0 0 0,0-2 0 0 0,20-1 0 0 0,-1-1-4660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2.160"/>
    </inkml:context>
    <inkml:brush xml:id="br0">
      <inkml:brushProperty name="width" value="0.05" units="cm"/>
      <inkml:brushProperty name="height" value="0.05" units="cm"/>
      <inkml:brushProperty name="color" value="#E71224"/>
    </inkml:brush>
  </inkml:definitions>
  <inkml:trace contextRef="#ctx0" brushRef="#br0">130 25 13587 0 0,'-3'-17'5268'0'0,"3"17"-5266"0"0,0-1-1 0 0,0 1 1 0 0,0 0-1 0 0,0-1 1 0 0,-1 1-1 0 0,1-1 1 0 0,0 1 0 0 0,0-1-1 0 0,-1 1 1 0 0,1 0-1 0 0,0-1 1 0 0,-1 1-1 0 0,1 0 1 0 0,0-1 0 0 0,-1 1-1 0 0,1 0 1 0 0,-1 0-1 0 0,1-1 1 0 0,0 1-1 0 0,-1 0 1 0 0,1 0-1 0 0,-1 0 1 0 0,1 0 0 0 0,-1-1-1 0 0,1 1 1 0 0,-1 0-1 0 0,1 0 1 0 0,-1 0-1 0 0,-1 1-90 0 0,1-1-1 0 0,0 1 0 0 0,-1-1 1 0 0,1 1-1 0 0,0 0 1 0 0,0-1-1 0 0,-1 1 0 0 0,1 0 1 0 0,0 0-1 0 0,0 0 0 0 0,0 0 1 0 0,0 0-1 0 0,0 0 0 0 0,0 0 1 0 0,0 0-1 0 0,0 0 1 0 0,1 1-1 0 0,-1-1 0 0 0,-1 3 1 0 0,-8 21 689 0 0,0 1 1 0 0,-10 47-1 0 0,6-21-145 0 0,6-25-557 0 0,-2 3-610 0 0,-9 55-1 0 0,18-77 613 0 0,0-1 0 0 0,0 0-1 0 0,1 0 1 0 0,0 0 0 0 0,0 0 0 0 0,1 0 0 0 0,0 1-1 0 0,0-1 1 0 0,1 0 0 0 0,0 0 0 0 0,0-1 0 0 0,0 1-1 0 0,6 10 1 0 0,-7-15-193 0 0,0 0 0 0 0,1 0 0 0 0,-1-1 1 0 0,1 1-1 0 0,-1 0 0 0 0,1-1 0 0 0,0 1 0 0 0,-1-1 0 0 0,1 0 0 0 0,0 1 0 0 0,3 0 0 0 0,-5-1-106 0 0,1-1 0 0 0,0 0-1 0 0,0 1 1 0 0,0-1 0 0 0,0 0-1 0 0,0 0 1 0 0,1 0 0 0 0,-1 0 0 0 0,0 0-1 0 0,0 0 1 0 0,0 0 0 0 0,0 0-1 0 0,0 0 1 0 0,0 0 0 0 0,0 0-1 0 0,0-1 1 0 0,1 1 0 0 0,6-5-5325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2.568"/>
    </inkml:context>
    <inkml:brush xml:id="br0">
      <inkml:brushProperty name="width" value="0.05" units="cm"/>
      <inkml:brushProperty name="height" value="0.05" units="cm"/>
      <inkml:brushProperty name="color" value="#E71224"/>
    </inkml:brush>
  </inkml:definitions>
  <inkml:trace contextRef="#ctx0" brushRef="#br0">0 113 16243 0 0,'2'-2'178'0'0,"0"1"-1"0"0,1-1 0 0 0,-1 1 0 0 0,0 0 1 0 0,1 0-1 0 0,-1 0 0 0 0,0 0 0 0 0,1 0 1 0 0,0 0-1 0 0,-1 0 0 0 0,1 1 0 0 0,4-1 1 0 0,37 0-3432 0 0,-24 1 2567 0 0,23-4-1205 0 0,0-1-1 0 0,74-20 1 0 0,-87 17 1394 0 0,-11 5 426 0 0,0 1 0 0 0,0 0 0 0 0,34 2 0 0 0,-23 0-1555 0 0,-12 0-3362 0 0</inkml:trace>
  <inkml:trace contextRef="#ctx0" brushRef="#br0" timeOffset="1">887 0 12019 0 0,'20'7'1951'0'0,"9"17"-5484"0"0,-10-8 4224 0 0,-14-13-463 0 0,-1 1 0 0 0,0 0 0 0 0,0 0 1 0 0,-1 0-1 0 0,1 0 0 0 0,-1 1 1 0 0,0-1-1 0 0,0 1 0 0 0,0 0 0 0 0,-1 0 1 0 0,0 0-1 0 0,0 0 0 0 0,0 0 0 0 0,0 0 1 0 0,-1 1-1 0 0,0-1 0 0 0,0 1 0 0 0,0-1 1 0 0,-1 1-1 0 0,0-1 0 0 0,0 1 0 0 0,0-1 1 0 0,-1 1-1 0 0,-1 7 0 0 0,-1 0-213 0 0,-1 1-1 0 0,0-1 1 0 0,-1 0-1 0 0,0 0 1 0 0,-1 0-1 0 0,0-1 1 0 0,-1 0-1 0 0,-1 0 1 0 0,0-1-1 0 0,0 0 1 0 0,-1 0 0 0 0,0-1-1 0 0,-1 0 1 0 0,0 0-1 0 0,-1-1 1 0 0,0-1-1 0 0,-24 15 1 0 0,-14 4-931 0 0,-94 39 0 0 0,107-53-3266 0 0,-62 14-1 0 0,83-24-1652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53.727"/>
    </inkml:context>
    <inkml:brush xml:id="br0">
      <inkml:brushProperty name="width" value="0.05" units="cm"/>
      <inkml:brushProperty name="height" value="0.05" units="cm"/>
      <inkml:brushProperty name="color" value="#E71224"/>
    </inkml:brush>
  </inkml:definitions>
  <inkml:trace contextRef="#ctx0" brushRef="#br0">281 113 5033 0 0,'1'-2'135'0'0,"0"0"1"0"0,0 1-1 0 0,0-1 0 0 0,0 0 1 0 0,-1 0-1 0 0,1 0 0 0 0,0 1 1 0 0,-1-1-1 0 0,1 0 0 0 0,-1 0 1 0 0,0 0-1 0 0,0-4 0 0 0,2-8-1651 0 0,4-3-2888 0 0,10 1 10454 0 0,-3 5-5676 0 0,-13 10-93 0 0,1 0-1 0 0,-1 0 1 0 0,0 0-1 0 0,0 0 1 0 0,0 0 0 0 0,0 0-1 0 0,0 0 1 0 0,0 0-1 0 0,0 0 1 0 0,0 0-1 0 0,-1 0 1 0 0,1 0-1 0 0,0 0 1 0 0,-1 0-1 0 0,1 0 1 0 0,0 0 0 0 0,-1 0-1 0 0,1 0 1 0 0,-1 0-1 0 0,1 1 1 0 0,-1-1-1 0 0,-1-1 1 0 0,-4-1 1899 0 0,9 20-2526 0 0,0-8 328 0 0,0 1-1 0 0,-1 0 0 0 0,-1 0 0 0 0,0 0 1 0 0,0 0-1 0 0,-1 0 0 0 0,0 0 0 0 0,-2 10 1 0 0,-2 9-16 0 0,-12 40 1 0 0,9-45 18 0 0,1 0-1 0 0,-4 46 1 0 0,10-61-9 0 0,0-1 0 0 0,1 1 0 0 0,0-1 0 0 0,0 1 0 0 0,1-1 0 0 0,0 1 1 0 0,1-1-1 0 0,0 0 0 0 0,7 15 0 0 0,3 0-19 0 0,30 40 1 0 0,-28-43 50 0 0,-1 1 0 0 0,16 31 0 0 0,-27-44-1 0 0,1-1 0 0 0,-1 1 0 0 0,-1 0 0 0 0,0 1 0 0 0,0-1 0 0 0,0 0 0 0 0,-1 1 0 0 0,0-1 0 0 0,-1 1 0 0 0,0-1 0 0 0,-1 10 0 0 0,-5 16-124 0 0,-1-1 0 0 0,-1 0 0 0 0,-2 0 0 0 0,-2-1 0 0 0,-1 0 0 0 0,-18 33 0 0 0,28-59 78 0 0,-6 14-148 0 0,-2-1 0 0 0,0 0-1 0 0,-20 26 1 0 0,26-40 136 0 0,0 1 1 0 0,0-1-1 0 0,-1 0 1 0 0,1 0 0 0 0,-1-1-1 0 0,-1 0 1 0 0,1 0-1 0 0,-1 0 1 0 0,1 0 0 0 0,-1-1-1 0 0,0-1 1 0 0,0 1 0 0 0,0-1-1 0 0,-8 2 1 0 0,2-2-38 0 0,0-1 0 0 0,0 0 1 0 0,-1 0-1 0 0,-24-3 1 0 0,31 1 187 0 0,0 0 1 0 0,0 0 0 0 0,0-1-1 0 0,0 1 1 0 0,0-2 0 0 0,0 1-1 0 0,1-1 1 0 0,-1 0 0 0 0,1-1 0 0 0,-9-5-1 0 0,14 9-30 0 0,0-1 0 0 0,0 1 1 0 0,0-1-1 0 0,0 0 0 0 0,1 1 0 0 0,-1-1 0 0 0,0 0 0 0 0,1 1 0 0 0,-1-1 0 0 0,0 0 1 0 0,1 0-1 0 0,-1 0 0 0 0,1 1 0 0 0,-1-1 0 0 0,1 0 0 0 0,0 0 0 0 0,-1 0 1 0 0,1 0-1 0 0,0 0 0 0 0,0 0 0 0 0,-1 0 0 0 0,1 0 0 0 0,0 0 0 0 0,0 0 0 0 0,0 0 1 0 0,0 0-1 0 0,0 0 0 0 0,0 0 0 0 0,1-1 0 0 0,0 0-20 0 0,0 0 1 0 0,1 1-1 0 0,-1-1 0 0 0,0 0 1 0 0,1 1-1 0 0,-1 0 0 0 0,1-1 1 0 0,-1 1-1 0 0,1 0 0 0 0,0 0 1 0 0,0 0-1 0 0,-1 0 0 0 0,4-1 1 0 0,3-2-65 0 0,0 1 1 0 0,0 1 0 0 0,1-1-1 0 0,-1 1 1 0 0,1 1 0 0 0,8-1-1 0 0,-15 1-41 0 0,-1 1 0 0 0,1 0 0 0 0,0 0-1 0 0,0 0 1 0 0,0 1 0 0 0,-1-1-1 0 0,1 0 1 0 0,0 1 0 0 0,0-1-1 0 0,-1 1 1 0 0,1-1 0 0 0,0 1-1 0 0,0 0 1 0 0,-1 0 0 0 0,1 0 0 0 0,-1-1-1 0 0,1 2 1 0 0,1 0 0 0 0,-2 0 16 0 0,0 0 1 0 0,-1-1-1 0 0,1 1 1 0 0,-1-1-1 0 0,1 1 1 0 0,-1 0-1 0 0,0-1 1 0 0,1 1-1 0 0,-1 0 1 0 0,0 0-1 0 0,0-1 1 0 0,0 1-1 0 0,-1 0 1 0 0,1-1-1 0 0,0 1 1 0 0,-1 0-1 0 0,1-1 1 0 0,-1 1-1 0 0,1 0 1 0 0,-2 1-1 0 0,-4 20 62 0 0,0 0-1 0 0,2 0 0 0 0,0 1 1 0 0,0 28-1 0 0,5 99-18 0 0,1-61 28 0 0,-5-29 19 0 0,-2 1 0 0 0,-2-1 0 0 0,-23 86 0 0 0,20-104-24 0 0,2 0 0 0 0,-2 58 0 0 0,9-78-13 0 0,1 0-1 0 0,2 0 1 0 0,0 1 0 0 0,1-1-1 0 0,2 0 1 0 0,7 23-1 0 0,2 10 79 0 0,-11-40 344 0 0,1 1 1 0 0,1-1-1 0 0,10 24 0 0 0,-12-36-546 0 0,0 1-1 0 0,0-1 1 0 0,0 0 0 0 0,1 0 0 0 0,0 0-1 0 0,0-1 1 0 0,0 1 0 0 0,0-1 0 0 0,0 0-1 0 0,1 0 1 0 0,0-1 0 0 0,9 5 0 0 0,9 2-1749 0 0,35 10 1 0 0,-40-14 811 0 0,49 13-2315 0 0,-27-9-2052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3"/>
    </inkml:context>
    <inkml:brush xml:id="br0">
      <inkml:brushProperty name="width" value="0.05" units="cm"/>
      <inkml:brushProperty name="height" value="0.05" units="cm"/>
      <inkml:brushProperty name="color" value="#E71224"/>
    </inkml:brush>
  </inkml:definitions>
  <inkml:trace contextRef="#ctx0" brushRef="#br0">95 21 12355 0 0,'-19'-14'5976'0'0,"17"13"-5937"0"0,0 0 0 0 0,0 0-1 0 0,-1 0 1 0 0,1 1 0 0 0,0-1 0 0 0,0 1 0 0 0,0-1 0 0 0,-1 1 0 0 0,1 0-1 0 0,0 0 1 0 0,0 0 0 0 0,-1 0 0 0 0,1 0 0 0 0,0 0 0 0 0,0 1 0 0 0,-1-1-1 0 0,1 1 1 0 0,0-1 0 0 0,0 1 0 0 0,-4 2 0 0 0,5-3-44 0 0,0 1 0 0 0,0-1 0 0 0,-1 1 0 0 0,1-1 0 0 0,0 1 0 0 0,0-1 0 0 0,-1 0 0 0 0,1 0 0 0 0,0 1 0 0 0,-1-1 0 0 0,1 0 0 0 0,0 0 0 0 0,0 0 0 0 0,-1-1 0 0 0,1 1 0 0 0,0 0 0 0 0,-1 0 1 0 0,-1-1-1 0 0,4 1 83 0 0,12 12 122 0 0,1 10-403 0 0,-4-5-2215 0 0,-3-10-3298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4.376"/>
    </inkml:context>
    <inkml:brush xml:id="br0">
      <inkml:brushProperty name="width" value="0.05" units="cm"/>
      <inkml:brushProperty name="height" value="0.05" units="cm"/>
      <inkml:brushProperty name="color" value="#E71224"/>
    </inkml:brush>
  </inkml:definitions>
  <inkml:trace contextRef="#ctx0" brushRef="#br0">36 156 9426 0 0,'-8'-7'2694'0'0,"5"4"-2035"0"0,-1 0 0 0 0,1-1 1 0 0,0 1-1 0 0,0-1 1 0 0,0 0-1 0 0,-3-5 0 0 0,5 7-673 0 0,1 1 1 0 0,0 0-1 0 0,-1-1 0 0 0,1 1 0 0 0,0 0 0 0 0,-1-1 0 0 0,1 1 0 0 0,0-1 0 0 0,0 1 0 0 0,0-1 0 0 0,0 1 0 0 0,1 0 0 0 0,-1-1 0 0 0,0 1 1 0 0,1 0-1 0 0,-1-1 0 0 0,0 1 0 0 0,1 0 0 0 0,0-1 0 0 0,-1 1 0 0 0,1 0 0 0 0,0 0 0 0 0,-1-1 0 0 0,1 1 0 0 0,0 0 0 0 0,1-1 0 0 0,5-6 2 0 0,1 1-1 0 0,0 0 0 0 0,0 0 0 0 0,0 1 0 0 0,1 0 1 0 0,-1 0-1 0 0,2 1 0 0 0,-1 0 0 0 0,0 1 0 0 0,1 0 0 0 0,0 1 1 0 0,0-1-1 0 0,15-1 0 0 0,-19 3 13 0 0,0 1-1 0 0,0 1 1 0 0,0-1-1 0 0,0 1 1 0 0,0 0-1 0 0,0 0 1 0 0,0 1-1 0 0,0 0 1 0 0,0 0 0 0 0,0 0-1 0 0,-1 1 1 0 0,1-1-1 0 0,0 2 1 0 0,-1-1-1 0 0,1 0 1 0 0,-1 1-1 0 0,0 0 1 0 0,0 0-1 0 0,0 1 1 0 0,0 0 0 0 0,-1-1-1 0 0,1 2 1 0 0,-1-1-1 0 0,7 9 1 0 0,-8-7 7 0 0,1-1 1 0 0,-1 1 0 0 0,-1 0-1 0 0,1 0 1 0 0,-1 0 0 0 0,0 0-1 0 0,-1 0 1 0 0,1 0 0 0 0,-1 1-1 0 0,0-1 1 0 0,-1 1 0 0 0,1-1-1 0 0,-2 0 1 0 0,1 1 0 0 0,0-1-1 0 0,-1 1 1 0 0,0-1 0 0 0,-1 0-1 0 0,-2 9 1 0 0,-1-2 85 0 0,-1 1 0 0 0,0-1 0 0 0,0 0 0 0 0,-1-1 0 0 0,-1 1 0 0 0,0-2 0 0 0,-14 16 0 0 0,15-19-18 0 0,0 1-1 0 0,0 0 0 0 0,-7 14 0 0 0,12-20-29 0 0,1 0 0 0 0,-1 0-1 0 0,1 0 1 0 0,0 1-1 0 0,0-1 1 0 0,0 0-1 0 0,0 1 1 0 0,1-1-1 0 0,-1 1 1 0 0,1-1 0 0 0,0 1-1 0 0,0-1 1 0 0,0 1-1 0 0,2 5 1 0 0,-2-9-44 0 0,0 1 0 0 0,0-1 0 0 0,0 0 0 0 0,0 0 0 0 0,0 0 0 0 0,0 0 0 0 0,0 0 0 0 0,0 0 0 0 0,0 0 0 0 0,1 1 0 0 0,-1-1 0 0 0,0 0 0 0 0,0 0 0 0 0,0 0 0 0 0,0 0 0 0 0,0 0 0 0 0,0 0 0 0 0,0 0 0 0 0,1 0 0 0 0,-1 0 0 0 0,0 0 0 0 0,0 0 0 0 0,0 0 0 0 0,0 0 0 0 0,0 0 0 0 0,0 0 0 0 0,1 0 0 0 0,-1 0 0 0 0,0 0 0 0 0,0 0 0 0 0,0 0 0 0 0,0 0 0 0 0,0 0 0 0 0,0 0 0 0 0,1 0 0 0 0,-1 0 0 0 0,0 0 0 0 0,0 0 0 0 0,0 0 0 0 0,0 0 0 0 0,0 0 0 0 0,0 0 0 0 0,0 0 0 0 0,1 0 0 0 0,-1 0 0 0 0,0 0 0 0 0,0-1 0 0 0,0 1 0 0 0,0 0 0 0 0,0 0 0 0 0,0 0 0 0 0,0 0 0 0 0,0 0 0 0 0,0 0 0 0 0,10-11 9 0 0,7-13-92 0 0,-8 9 97 0 0,1 0 0 0 0,0 1 1 0 0,2 1-1 0 0,-1 0 1 0 0,22-18-1 0 0,71-47 158 0 0,-70 54-180 0 0,6-8-122 0 0,-38 30 127 0 0,0 1 0 0 0,-1-1 0 0 0,1 0 0 0 0,0 0-1 0 0,-1 0 1 0 0,1 0 0 0 0,-1 0 0 0 0,0 0 0 0 0,1 0 0 0 0,-1-1-1 0 0,0 1 1 0 0,0 0 0 0 0,-1-1 0 0 0,1 1 0 0 0,0-1 0 0 0,-1 1-1 0 0,1-5 1 0 0,-1 6 27 0 0,-1 0 1 0 0,1 0-1 0 0,0 0 0 0 0,-1 0 0 0 0,1 0 0 0 0,-1 0 0 0 0,1 0 1 0 0,-1 0-1 0 0,0 0 0 0 0,1 0 0 0 0,-1 0 0 0 0,0 0 0 0 0,0 0 1 0 0,0 1-1 0 0,1-1 0 0 0,-1 0 0 0 0,0 0 0 0 0,0 1 0 0 0,0-1 1 0 0,0 1-1 0 0,0-1 0 0 0,0 1 0 0 0,-1-1 0 0 0,1 1 0 0 0,0 0 1 0 0,0-1-1 0 0,0 1 0 0 0,0 0 0 0 0,0 0 0 0 0,-1 0 1 0 0,1 0-1 0 0,0 0 0 0 0,0 0 0 0 0,0 0 0 0 0,0 1 0 0 0,0-1 1 0 0,-1 0-1 0 0,1 0 0 0 0,0 1 0 0 0,-1 0 0 0 0,-1-1-7 0 0,1 1 0 0 0,-1 0 0 0 0,1 0 0 0 0,-1 0 0 0 0,0 0 0 0 0,1 0-1 0 0,0 1 1 0 0,-1-1 0 0 0,1 1 0 0 0,0-1 0 0 0,0 1 0 0 0,0 0 0 0 0,0 0 0 0 0,0 0 0 0 0,0 0 0 0 0,-2 4-1 0 0,1 3-34 0 0,0 0-1 0 0,1 1 0 0 0,1-1 1 0 0,-1 1-1 0 0,1 0 0 0 0,1-1 1 0 0,0 1-1 0 0,0 0 0 0 0,3 17 1 0 0,0-9-108 0 0,1 0 0 0 0,1-1 0 0 0,0 0 0 0 0,11 24 0 0 0,-12-33 41 0 0,0 1 1 0 0,1-1-1 0 0,1 0 0 0 0,-1-1 1 0 0,1 1-1 0 0,1-1 0 0 0,-1 0 1 0 0,1-1-1 0 0,0 0 0 0 0,1 0 1 0 0,-1 0-1 0 0,1-1 0 0 0,0 0 1 0 0,10 4-1 0 0,-10-6-729 0 0,0 0 0 0 0,0 0 0 0 0,0 0 0 0 0,1-1 0 0 0,-1-1-1 0 0,1 1 1 0 0,-1-1 0 0 0,1-1 0 0 0,15 0 0 0 0,-8-2-5184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4.831"/>
    </inkml:context>
    <inkml:brush xml:id="br0">
      <inkml:brushProperty name="width" value="0.05" units="cm"/>
      <inkml:brushProperty name="height" value="0.05" units="cm"/>
      <inkml:brushProperty name="color" value="#E71224"/>
    </inkml:brush>
  </inkml:definitions>
  <inkml:trace contextRef="#ctx0" brushRef="#br0">161 102 6929 0 0,'1'0'314'0'0,"0"-1"-1"0"0,-1 0 0 0 0,1 0 0 0 0,0 0 0 0 0,-1 0 0 0 0,1 0 1 0 0,-1 0-1 0 0,1 0 0 0 0,-1 0 0 0 0,0 0 0 0 0,1-1 0 0 0,-1 1 0 0 0,0 0 1 0 0,0 0-1 0 0,0 0 0 0 0,0 0 0 0 0,0 0 0 0 0,0-1 0 0 0,0 1 1 0 0,0-1-1 0 0,-12-27 1855 0 0,9 23-2009 0 0,0 2 0 0 0,-1-1 0 0 0,1 0 0 0 0,-1 1 0 0 0,0-1 0 0 0,-1 1 0 0 0,1 0 0 0 0,-5-3 0 0 0,7 6-146 0 0,1 0 0 0 0,0 1 0 0 0,-1-1 1 0 0,1 1-1 0 0,-1-1 0 0 0,1 1 0 0 0,-1-1 0 0 0,1 1 0 0 0,-1 0 0 0 0,1-1 1 0 0,-1 1-1 0 0,1 0 0 0 0,-1 0 0 0 0,1 0 0 0 0,-1 0 0 0 0,1 0 0 0 0,-1 1 1 0 0,1-1-1 0 0,-1 0 0 0 0,1 1 0 0 0,-1-1 0 0 0,1 1 0 0 0,0 0 0 0 0,-1-1 0 0 0,1 1 1 0 0,0 0-1 0 0,-1 0 0 0 0,1 0 0 0 0,0 0 0 0 0,0 0 0 0 0,0 0 0 0 0,0 0 1 0 0,0 0-1 0 0,0 0 0 0 0,0 0 0 0 0,0 1 0 0 0,0-1 0 0 0,1 0 0 0 0,-1 1 1 0 0,0-1-1 0 0,1 1 0 0 0,-1-1 0 0 0,1 2 0 0 0,-5 10 12 0 0,1 1 0 0 0,1-1 0 0 0,-4 28 0 0 0,4-21 53 0 0,-14 45 3 0 0,11-45-113 0 0,1-1 0 0 0,1 1 0 0 0,0 0 0 0 0,2 0 0 0 0,-1 25 0 0 0,4-39 4 0 0,-1-1 0 0 0,1 0 0 0 0,0 1 0 0 0,0-1 0 0 0,0 0 0 0 0,1 0 0 0 0,0 0 0 0 0,0 0 1 0 0,0 0-1 0 0,1 0 0 0 0,-1-1 0 0 0,1 1 0 0 0,0-1 0 0 0,1 1 0 0 0,-1-1 0 0 0,1 0 0 0 0,0-1 0 0 0,0 1 0 0 0,0-1 0 0 0,0 1 0 0 0,0-1 0 0 0,1 0 1 0 0,0-1-1 0 0,7 4 0 0 0,1 0-509 0 0,0-1 1 0 0,1-1 0 0 0,-1 0-1 0 0,28 4 1 0 0,-21-5-1544 0 0,0-2 1 0 0,37-2-1 0 0,-29-1-3755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5.206"/>
    </inkml:context>
    <inkml:brush xml:id="br0">
      <inkml:brushProperty name="width" value="0.05" units="cm"/>
      <inkml:brushProperty name="height" value="0.05" units="cm"/>
      <inkml:brushProperty name="color" value="#E71224"/>
    </inkml:brush>
  </inkml:definitions>
  <inkml:trace contextRef="#ctx0" brushRef="#br0">96 27 15371 0 0,'0'-1'240'0'0,"0"-1"0"0"0,0 0 1 0 0,0 1-1 0 0,0-1 0 0 0,-1 0 0 0 0,1 1 0 0 0,0-1 0 0 0,-1 0 0 0 0,1 1 0 0 0,-1-1 0 0 0,-1-2 0 0 0,2 4-246 0 0,-1-1 0 0 0,1 1 0 0 0,0 0-1 0 0,-1-1 1 0 0,1 1 0 0 0,0 0 0 0 0,-1 0-1 0 0,1-1 1 0 0,0 1 0 0 0,-1 0 0 0 0,1 0-1 0 0,0 0 1 0 0,-1-1 0 0 0,1 1 0 0 0,-1 0-1 0 0,1 0 1 0 0,0 0 0 0 0,-1 0-1 0 0,1 0 1 0 0,-1 0 0 0 0,1 0 0 0 0,0 0-1 0 0,-1 0 1 0 0,1 0 0 0 0,-1 0 0 0 0,1 0-1 0 0,0 0 1 0 0,-1 0 0 0 0,0 1 0 0 0,0 0 12 0 0,-1 0 1 0 0,0 0 0 0 0,1 0 0 0 0,-1 0 0 0 0,1 1 0 0 0,-1-1 0 0 0,1 0-1 0 0,-1 1 1 0 0,1-1 0 0 0,0 1 0 0 0,0 0 0 0 0,0-1 0 0 0,0 1-1 0 0,0 0 1 0 0,0 0 0 0 0,1 0 0 0 0,-2 2 0 0 0,-16 63 710 0 0,-17 124 1 0 0,34-174-843 0 0,-1 0 1 0 0,2 0-1 0 0,3 32 1 0 0,-2-41-317 0 0,1 0 0 0 0,0 0 0 0 0,0 0 1 0 0,0-1-1 0 0,1 1 0 0 0,0 0 0 0 0,1-1 1 0 0,-1 0-1 0 0,1 0 0 0 0,6 7 0 0 0,0-5-4040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5.592"/>
    </inkml:context>
    <inkml:brush xml:id="br0">
      <inkml:brushProperty name="width" value="0.05" units="cm"/>
      <inkml:brushProperty name="height" value="0.05" units="cm"/>
      <inkml:brushProperty name="color" value="#E71224"/>
    </inkml:brush>
  </inkml:definitions>
  <inkml:trace contextRef="#ctx0" brushRef="#br0">0 207 17676 0 0,'1'-1'34'0'0,"-1"0"0"0"0,0 1 0 0 0,1-1 0 0 0,-1 1 1 0 0,1-1-1 0 0,-1 1 0 0 0,1 0 0 0 0,0-1 0 0 0,-1 1 1 0 0,1-1-1 0 0,-1 1 0 0 0,1 0 0 0 0,0 0 0 0 0,-1-1 0 0 0,1 1 1 0 0,0 0-1 0 0,-1 0 0 0 0,1 0 0 0 0,0 0 0 0 0,0 0 0 0 0,-1 0 1 0 0,1 0-1 0 0,0 0 0 0 0,-1 0 0 0 0,1 0 0 0 0,1 0 1 0 0,30 2-2225 0 0,-20-1 2225 0 0,93 0-470 0 0,85-1 413 0 0,-175-1-2383 0 0,-1-1 0 0 0,23-6-1 0 0,-25 4-3668 0 0</inkml:trace>
  <inkml:trace contextRef="#ctx0" brushRef="#br0" timeOffset="1">733 0 19044 0 0,'23'2'3585'0'0,"-8"5"-3756"0"0,-13-4-54 0 0,0-1 0 0 0,0 1 0 0 0,0 0-1 0 0,0 0 1 0 0,0 0 0 0 0,-1 0-1 0 0,1 0 1 0 0,-1 0 0 0 0,0 0 0 0 0,1 4-1 0 0,8 22-97 0 0,-6-19 341 0 0,0-1 0 0 0,-1 1 0 0 0,0 0 0 0 0,0 0 1 0 0,-1 0-1 0 0,-1 0 0 0 0,0 0 0 0 0,0 1 0 0 0,-1-1 0 0 0,-2 19 0 0 0,-2-9 6 0 0,-2 0 0 0 0,0 0 0 0 0,-1-1 0 0 0,-1 1-1 0 0,-1-2 1 0 0,-16 27 0 0 0,-77 100-3249 0 0,69-104-13 0 0,-5 2-4169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8.946"/>
    </inkml:context>
    <inkml:brush xml:id="br0">
      <inkml:brushProperty name="width" value="0.05" units="cm"/>
      <inkml:brushProperty name="height" value="0.05" units="cm"/>
      <inkml:brushProperty name="color" value="#E71224"/>
    </inkml:brush>
  </inkml:definitions>
  <inkml:trace contextRef="#ctx0" brushRef="#br0">5430 85 7290 0 0,'2'0'254'0'0,"-1"0"1"0"0,0 0 0 0 0,1 0 0 0 0,-1 0 0 0 0,0-1-1 0 0,1 1 1 0 0,-1 0 0 0 0,0-1 0 0 0,0 1 0 0 0,1-1-1 0 0,-1 1 1 0 0,0-1 0 0 0,0 1 0 0 0,0-1 0 0 0,0 0-1 0 0,2-1 1 0 0,-2 1-263 0 0,0 0 0 0 0,0 0 0 0 0,-1-1 0 0 0,1 1 0 0 0,-1 0 0 0 0,1 0-1 0 0,-1-1 1 0 0,1 1 0 0 0,-1 0 0 0 0,0-1 0 0 0,0 1 0 0 0,1 0 0 0 0,-1-1 0 0 0,0 1-1 0 0,0-1 1 0 0,0 1 0 0 0,-1 0 0 0 0,1-1 0 0 0,0 1 0 0 0,0 0 0 0 0,-1-2 0 0 0,0-1-86 0 0,0 1 1 0 0,0 0 0 0 0,-1 0-1 0 0,1 0 1 0 0,-1 0-1 0 0,1 1 1 0 0,-1-1 0 0 0,0 0-1 0 0,0 1 1 0 0,0-1 0 0 0,0 1-1 0 0,0-1 1 0 0,-1 1 0 0 0,1 0-1 0 0,-1 0 1 0 0,-3-2-1 0 0,2 5 525 0 0,1 0 0 0 0,-1 0 0 0 0,1 0 0 0 0,0 0 0 0 0,0 0 0 0 0,-1 1 0 0 0,1-1 0 0 0,0 1 0 0 0,0 0 0 0 0,1 0 0 0 0,-1 0 0 0 0,0 1 0 0 0,-3 3 0 0 0,-6 4 322 0 0,-4-1-599 0 0,1-1 0 0 0,-2 0 0 0 0,1-2 0 0 0,-1 1 0 0 0,0-2 0 0 0,0 0 0 0 0,-1-1-1 0 0,1-1 1 0 0,-23 1 0 0 0,-25-1-354 0 0,-76-5 1 0 0,102 0 218 0 0,-108 2 115 0 0,0 6 1 0 0,-263 46-1 0 0,253-32-305 0 0,-188-1-1 0 0,-20 2-107 0 0,242-8 217 0 0,-193 17 154 0 0,235-26-367 0 0,-157-14-1 0 0,195 4 345 0 0,-1 3 0 0 0,1 1 0 0 0,-1 3 0 0 0,0 1 0 0 0,0 2 0 0 0,1 2 0 0 0,0 2 0 0 0,-69 22 0 0 0,72-17 118 0 0,0-1 0 0 0,-55 9 0 0 0,69-17-228 0 0,0-2-1 0 0,0-1 1 0 0,-1-1 0 0 0,-48-6 0 0 0,-30-11-44 0 0,49 6 290 0 0,0 3-1 0 0,-1 3 1 0 0,-78 1 0 0 0,13 14-178 0 0,59-3-101 0 0,1-3 0 0 0,-120-8 0 0 0,99-3 334 0 0,0 3 0 0 0,0 4 0 0 0,-129 17 0 0 0,-52 0-241 0 0,88-16-3760 0 0,172-1 3042 0 0,0 0 0 0 0,1-1 1 0 0,-1 1-1 0 0,0-1 0 0 0,0 0 0 0 0,1 0 0 0 0,-6-2 1 0 0,-1-2-5797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39.691"/>
    </inkml:context>
    <inkml:brush xml:id="br0">
      <inkml:brushProperty name="width" value="0.05" units="cm"/>
      <inkml:brushProperty name="height" value="0.05" units="cm"/>
      <inkml:brushProperty name="color" value="#E71224"/>
    </inkml:brush>
  </inkml:definitions>
  <inkml:trace contextRef="#ctx0" brushRef="#br0">87 15 10602 0 0,'-1'-1'138'0'0,"1"0"0"0"0,-1 0 0 0 0,0 0 0 0 0,0 0 0 0 0,0 0-1 0 0,0 0 1 0 0,0 0 0 0 0,0 0 0 0 0,0 1 0 0 0,0-1 0 0 0,-1 0 0 0 0,1 1 0 0 0,0-1-1 0 0,0 1 1 0 0,-1-1 0 0 0,1 1 0 0 0,0-1 0 0 0,-1 1 0 0 0,1 0 0 0 0,0 0 0 0 0,-1-1-1 0 0,1 1 1 0 0,0 0 0 0 0,-1 1 0 0 0,1-1 0 0 0,-1 0 0 0 0,1 0 0 0 0,0 0-1 0 0,-1 1 1 0 0,1-1 0 0 0,0 1 0 0 0,0-1 0 0 0,-1 1 0 0 0,1-1 0 0 0,0 1 0 0 0,0 0-1 0 0,0 0 1 0 0,0-1 0 0 0,-1 1 0 0 0,1 0 0 0 0,0 0 0 0 0,1 0 0 0 0,-1 0 0 0 0,-1 2-1 0 0,-1 1-119 0 0,1 0 0 0 0,-1 1 0 0 0,1-1 0 0 0,0 0 0 0 0,1 1 0 0 0,-1 0 0 0 0,1-1-1 0 0,0 1 1 0 0,0 0 0 0 0,0 0 0 0 0,0 7 0 0 0,-6 103-143 0 0,3-76 91 0 0,1 72 1 0 0,35 249-461 0 0,-1-4-174 0 0,-37 37 657 0 0,-4-127 30 0 0,10-229-102 0 0,2 0 0 0 0,1 1 0 0 0,2-1-1 0 0,1-1 1 0 0,2 1 0 0 0,17 48 0 0 0,-19-70 51 0 0,-1 1 0 0 0,-1 0 0 0 0,-1 0 0 0 0,0 1 0 0 0,-2-1 0 0 0,1 1 0 0 0,-2-1 0 0 0,0 1 0 0 0,-1-1 1 0 0,-1 0-1 0 0,-4 20 0 0 0,2-29-1003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0.942"/>
    </inkml:context>
    <inkml:brush xml:id="br0">
      <inkml:brushProperty name="width" value="0.05" units="cm"/>
      <inkml:brushProperty name="height" value="0.05" units="cm"/>
      <inkml:brushProperty name="color" value="#E71224"/>
    </inkml:brush>
  </inkml:definitions>
  <inkml:trace contextRef="#ctx0" brushRef="#br0">0 402 10314 0 0,'5'-4'3850'0'0,"5"-12"-4837"0"0,3-31-3460 0 0,-12 39 4851 0 0,0 0 1 0 0,1 1-1 0 0,0-1 1 0 0,0 1-1 0 0,1-1 1 0 0,0 1-1 0 0,0 0 1 0 0,1 0-1 0 0,0 1 1 0 0,0-1-1 0 0,1 1 0 0 0,0 0 1 0 0,5-6-1 0 0,42-37 300 0 0,108-93-1438 0 0,-153 137 882 0 0,0 0 0 0 0,0 1 0 0 0,1 0 0 0 0,0 0 0 0 0,-1 1 0 0 0,1 0 0 0 0,0 0 0 0 0,1 1 0 0 0,-1 0 0 0 0,0 0 0 0 0,1 1 0 0 0,13 0 1 0 0,7 1 63 0 0,0 2 0 0 0,40 7 0 0 0,11 1-351 0 0,-42-7 188 0 0,0 3 1 0 0,0 0 0 0 0,0 3-1 0 0,-1 1 1 0 0,-1 1-1 0 0,0 2 1 0 0,0 2 0 0 0,52 30-1 0 0,-20-4-34 0 0,-39-22-24 0 0,1-1 1 0 0,1-2-1 0 0,37 15 0 0 0,-48-24-46 0 0,1-2-1 0 0,-1 0 1 0 0,1-1-1 0 0,-1-1 1 0 0,1-1-1 0 0,0-1 1 0 0,0-1-1 0 0,0 0 1 0 0,0-2-1 0 0,0-1 1 0 0,-1 0-1 0 0,1-1 1 0 0,-1-2-1 0 0,0 0 1 0 0,0-1-1 0 0,0-1 1 0 0,23-13-1 0 0,0 2 162 0 0,1 2 0 0 0,1 1 0 0 0,1 2-1 0 0,0 3 1 0 0,0 1 0 0 0,1 3-1 0 0,59-3 1 0 0,-85 10-72 0 0,1 0 1 0 0,-1 2-1 0 0,1 0 0 0 0,-1 2 1 0 0,33 9-1 0 0,97 43 243 0 0,-9-2-564 0 0,-124-49 204 0 0,1-1 1 0 0,0-1-1 0 0,-1-1 1 0 0,1 0-1 0 0,0-2 1 0 0,38-3-1 0 0,114-26 121 0 0,-74 9 23 0 0,306-70 827 0 0,-377 84-788 0 0,-1 2 0 0 0,2 0 0 0 0,-1 2 0 0 0,0 1-1 0 0,0 0 1 0 0,34 5 0 0 0,28 0-288 0 0,-34-11-22 0 0,-46 5 222 0 0,0 1 0 0 0,-1-1 0 0 0,1 2 0 0 0,0-1 0 0 0,0 1 1 0 0,0 0-1 0 0,0 1 0 0 0,11 2 0 0 0,17 7-968 0 0,-1 3 0 0 0,34 16 0 0 0,-20-8-5129 0 0,-29-13-449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1.691"/>
    </inkml:context>
    <inkml:brush xml:id="br0">
      <inkml:brushProperty name="width" value="0.05" units="cm"/>
      <inkml:brushProperty name="height" value="0.05" units="cm"/>
      <inkml:brushProperty name="color" value="#E71224"/>
    </inkml:brush>
  </inkml:definitions>
  <inkml:trace contextRef="#ctx0" brushRef="#br0">10 56 9858 0 0,'0'-1'187'0'0,"-1"1"0"0"0,0-1 0 0 0,0 0 0 0 0,1 1-1 0 0,-1-1 1 0 0,0 0 0 0 0,1 0 0 0 0,-1 1 0 0 0,1-1 0 0 0,-1 0 0 0 0,1 0-1 0 0,0 0 1 0 0,-1 0 0 0 0,1 1 0 0 0,0-1 0 0 0,-1 0 0 0 0,1 0 0 0 0,0 0-1 0 0,0 0 1 0 0,0 0 0 0 0,0 0 0 0 0,0 0 0 0 0,0 0 0 0 0,0 0 0 0 0,0 0-1 0 0,0 0 1 0 0,0 0 0 0 0,1 0 0 0 0,-1-1 0 0 0,20-17 295 0 0,-8 9 374 0 0,7 37-772 0 0,3 1-277 0 0,48 48-1 0 0,6 6 137 0 0,-6 7 36 0 0,192 219-2448 0 0,-257-303 2194 0 0,0-1-1 0 0,1 1 1 0 0,-1-1-1 0 0,1 0 1 0 0,0 0-1 0 0,10 5 1 0 0,-15-9 142 0 0,0 1 1 0 0,0 0-1 0 0,1-1 0 0 0,-1 1 1 0 0,0-1-1 0 0,0 0 1 0 0,1 0-1 0 0,-1 1 0 0 0,0-1 1 0 0,1 0-1 0 0,-1 0 1 0 0,0 0-1 0 0,1 0 0 0 0,-1 0 1 0 0,0 0-1 0 0,0-1 1 0 0,1 1-1 0 0,-1 0 0 0 0,0-1 1 0 0,1 1-1 0 0,-1-1 1 0 0,0 1-1 0 0,0-1 0 0 0,0 0 1 0 0,0 1-1 0 0,0-1 1 0 0,0 0-1 0 0,0 0 0 0 0,0 0 1 0 0,0 0-1 0 0,0 0 1 0 0,0 0-1 0 0,0 0 0 0 0,0 0 1 0 0,-1 0-1 0 0,1 0 1 0 0,-1 0-1 0 0,1 0 1 0 0,0-1-1 0 0,-1 1 0 0 0,1-2 1 0 0,3-9-5115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2.139"/>
    </inkml:context>
    <inkml:brush xml:id="br0">
      <inkml:brushProperty name="width" value="0.05" units="cm"/>
      <inkml:brushProperty name="height" value="0.05" units="cm"/>
      <inkml:brushProperty name="color" value="#E71224"/>
    </inkml:brush>
  </inkml:definitions>
  <inkml:trace contextRef="#ctx0" brushRef="#br0">0 32 14755 0 0,'15'-21'3115'0'0,"-13"20"-3110"0"0,-1 0 1 0 0,0 0-1 0 0,1 0 0 0 0,-1 0 1 0 0,1 0-1 0 0,-1 1 0 0 0,1-1 1 0 0,-1 0-1 0 0,1 1 0 0 0,0-1 1 0 0,-1 1-1 0 0,1-1 0 0 0,0 1 1 0 0,-1 0-1 0 0,4 0 0 0 0,-1 0-127 0 0,0 1-1 0 0,0 0 1 0 0,0 0 0 0 0,0 0-1 0 0,0 0 1 0 0,-1 1-1 0 0,1 0 1 0 0,0 0-1 0 0,-1 0 1 0 0,1 0-1 0 0,-1 0 1 0 0,4 4 0 0 0,13 12 39 0 0,-1 1 0 0 0,-1 0 0 0 0,-1 2 0 0 0,-1 0 0 0 0,20 34 0 0 0,-5-8 108 0 0,3 0 76 0 0,3-2 0 0 0,1-1-1 0 0,81 71 1 0 0,-46-45-68 0 0,15 14-692 0 0,-76-74-582 0 0,1 0 0 0 0,0-1 0 0 0,1-1 0 0 0,-1 0 0 0 0,23 9 0 0 0,-17-11-4757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19.154"/>
    </inkml:context>
    <inkml:brush xml:id="br0">
      <inkml:brushProperty name="width" value="0.05" units="cm"/>
      <inkml:brushProperty name="height" value="0.05" units="cm"/>
      <inkml:brushProperty name="color" value="#E71224"/>
    </inkml:brush>
  </inkml:definitions>
  <inkml:trace contextRef="#ctx0" brushRef="#br0">857 1097 3145 0 0,'48'7'4462'0'0,"-39"-6"-4426"0"0,1 0-1 0 0,0-1 1 0 0,0 0-1 0 0,0-1 1 0 0,0 0-1 0 0,0-1 1 0 0,-1 0 0 0 0,19-6-1 0 0,-17 5 300 0 0,1 1 0 0 0,-1 0 0 0 0,1 1 0 0 0,-1 0 0 0 0,1 1 0 0 0,-1 0 0 0 0,1 1 0 0 0,17 3 0 0 0,-13-2-264 0 0,0-1-1 0 0,0 0 1 0 0,24-2 0 0 0,9-5-22 0 0,1 3-1 0 0,0 2 1 0 0,49 5 0 0 0,-66 0-78 0 0,0 2 0 0 0,-1 1-1 0 0,0 1 1 0 0,0 2 0 0 0,55 26 0 0 0,-59-26 104 0 0,0-1 1 0 0,1-1-1 0 0,-1-2 0 0 0,1-1 0 0 0,1-1 1 0 0,52 1-1 0 0,-28 0 359 0 0,78 17 0 0 0,-86-12-457 0 0,1-2 1 0 0,74 2-1 0 0,85-19-49 0 0,2-1-139 0 0,-53 4 177 0 0,42 0 195 0 0,-155 5-128 0 0,0-2 0 0 0,1-2 0 0 0,59-13 1 0 0,36-6 598 0 0,-92 22-165 0 0,-1 1 0 0 0,87 11 0 0 0,-87-4-472 0 0,1-3-1 0 0,83-4 1 0 0,-94-5-15 0 0,-1-1 1 0 0,55-19-1 0 0,24-6 172 0 0,146-2 3 0 0,17-4-298 0 0,-232 31 44 0 0,1 2 1 0 0,-1 2-1 0 0,1 3 0 0 0,70 6 0 0 0,-69-2-156 0 0,-1-2-1 0 0,1-2 0 0 0,0-2 0 0 0,57-9 1 0 0,30-5 572 0 0,-103 14-185 0 0,-1 0 1 0 0,1-2-1 0 0,-1-2 1 0 0,0 0-1 0 0,30-12 1 0 0,-49 14-72 0 0,-1-1 0 0 0,0-1 0 0 0,-1 1 0 0 0,1-2-1 0 0,-1 1 1 0 0,0-1 0 0 0,0 0 0 0 0,-1 0 0 0 0,0-1 0 0 0,-1 0 0 0 0,9-14 0 0 0,-2 2-68 0 0,-2 0 0 0 0,0-1 0 0 0,-2-1 0 0 0,8-23 0 0 0,-14 35 0 0 0,0 1-1 0 0,-1-1 0 0 0,-1 0 1 0 0,1 0-1 0 0,-1 0 1 0 0,-1 0-1 0 0,0-1 1 0 0,-1 1-1 0 0,1 0 0 0 0,-2 0 1 0 0,-4-17-1 0 0,1 12 4 0 0,0 0-1 0 0,-1 1 1 0 0,-1 0-1 0 0,0 0 1 0 0,-1 1 0 0 0,0 0-1 0 0,-11-12 1 0 0,-5-3 112 0 0,-2 1 0 0 0,-1 1 0 0 0,-1 1 0 0 0,-1 2 0 0 0,-51-32 0 0 0,4 10-86 0 0,-1 4 0 0 0,-2 3 1 0 0,-94-30-1 0 0,-114-14-14 0 0,205 67 44 0 0,-1 4 0 0 0,-126-2 1 0 0,-168 22 229 0 0,280-5-146 0 0,-873 29 2824 0 0,308-24-4021 0 0,-466 17 1149 0 0,1008-19 195 0 0,1 5 1 0 0,-209 48 0 0 0,-53 33-442 0 0,353-87 111 0 0,-15 3-35 0 0,-48 17 1 0 0,81-23 47 0 0,-1 1 1 0 0,1 1-1 0 0,0-1 0 0 0,1 2 1 0 0,-1-1-1 0 0,1 1 0 0 0,0 1 1 0 0,0 0-1 0 0,-15 15 1 0 0,19-15-34 0 0,1 0 0 0 0,-1 1 1 0 0,2-1-1 0 0,-1 1 0 0 0,1 0 1 0 0,0-1-1 0 0,0 2 1 0 0,1-1-1 0 0,0 0 0 0 0,0 0 1 0 0,1 1-1 0 0,0-1 0 0 0,1 1 1 0 0,0-1-1 0 0,0 0 1 0 0,2 13-1 0 0,0-10-10 0 0,0-1 0 0 0,0 1 0 0 0,1-1 0 0 0,0 0 0 0 0,0 0 0 0 0,1 0 0 0 0,1 0 0 0 0,0-1 0 0 0,0 0 0 0 0,1 1 0 0 0,0-2 0 0 0,12 14 0 0 0,37 29-77 0 0,2-3 1 0 0,3-3-1 0 0,1-2 0 0 0,2-3 1 0 0,97 45-1 0 0,-133-72-455 0 0,2-2-1 0 0,-1-2 1 0 0,1 0-1 0 0,51 7 1 0 0,-17-8-2182 0 0,77 0 1 0 0,-97-8-2345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2.513"/>
    </inkml:context>
    <inkml:brush xml:id="br0">
      <inkml:brushProperty name="width" value="0.05" units="cm"/>
      <inkml:brushProperty name="height" value="0.05" units="cm"/>
      <inkml:brushProperty name="color" value="#E71224"/>
    </inkml:brush>
  </inkml:definitions>
  <inkml:trace contextRef="#ctx0" brushRef="#br0">0 1 13179 0 0,'53'63'4318'0'0,"-42"-47"-4534"0"0,2-1 1 0 0,-1 0-1 0 0,25 21 0 0 0,73 69 694 0 0,-32-28-2554 0 0,-58-59-1447 0 0,45 30 0 0 0,-48-38-2187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2.922"/>
    </inkml:context>
    <inkml:brush xml:id="br0">
      <inkml:brushProperty name="width" value="0.05" units="cm"/>
      <inkml:brushProperty name="height" value="0.05" units="cm"/>
      <inkml:brushProperty name="color" value="#E71224"/>
    </inkml:brush>
  </inkml:definitions>
  <inkml:trace contextRef="#ctx0" brushRef="#br0">1 0 9346 0 0,'5'3'1075'0'0,"0"0"0"0"0,0 1 0 0 0,0-1-1 0 0,0 1 1 0 0,-1 0 0 0 0,8 9 0 0 0,1 3-1348 0 0,-1 1 0 0 0,12 21-1 0 0,-15-22-281 0 0,0-1 1 0 0,22 25-1 0 0,14 3 1376 0 0,74 56 1 0 0,-53-46-1110 0 0,-53-44-489 0 0,0 1 1 0 0,0-2 0 0 0,23 11 0 0 0,18 2-4286 0 0,-34-15-728 0 0</inkml:trace>
  <inkml:trace contextRef="#ctx0" brushRef="#br0" timeOffset="1">829 207 14179 0 0,'22'-17'2160'0'0,"-20"16"-2245"0"0,0 0-1 0 0,0 1 1 0 0,1-1-1 0 0,-1 0 1 0 0,0 1 0 0 0,0-1-1 0 0,1 1 1 0 0,-1 0-1 0 0,0 0 1 0 0,0 0-1 0 0,1 0 1 0 0,2 1-1 0 0,2 0-33 0 0,-1 2-1 0 0,1-1 1 0 0,-1 1 0 0 0,0 0 0 0 0,0 0-1 0 0,0 0 1 0 0,7 6 0 0 0,-4-3 245 0 0,0 0 1 0 0,0 0 0 0 0,-1 1-1 0 0,0 0 1 0 0,0 0 0 0 0,0 1 0 0 0,-1 0-1 0 0,-1 0 1 0 0,1 1 0 0 0,-1 0-1 0 0,-1 0 1 0 0,0 0 0 0 0,0 1-1 0 0,-1-1 1 0 0,6 19 0 0 0,-9-22-126 0 0,1 0-1 0 0,0 0 1 0 0,0-1 0 0 0,1 1 0 0 0,-1-1-1 0 0,1 1 1 0 0,0-1 0 0 0,5 6 0 0 0,-7-10-125 0 0,0 0-1 0 0,0 0 1 0 0,0 0 0 0 0,1 0 0 0 0,-1 0 0 0 0,0 0 0 0 0,1 0 0 0 0,-1 0 0 0 0,1 0 0 0 0,-1-1 0 0 0,1 1-1 0 0,-1-1 1 0 0,1 1 0 0 0,1 0 0 0 0,-1-1-247 0 0,0 0 1 0 0,0 0-1 0 0,0 0 0 0 0,0-1 0 0 0,0 1 0 0 0,0 0 1 0 0,0-1-1 0 0,0 1 0 0 0,0-1 0 0 0,0 0 1 0 0,0 1-1 0 0,0-1 0 0 0,-1 0 0 0 0,3-2 1 0 0,7-4-5746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3.335"/>
    </inkml:context>
    <inkml:brush xml:id="br0">
      <inkml:brushProperty name="width" value="0.05" units="cm"/>
      <inkml:brushProperty name="height" value="0.05" units="cm"/>
      <inkml:brushProperty name="color" value="#E71224"/>
    </inkml:brush>
  </inkml:definitions>
  <inkml:trace contextRef="#ctx0" brushRef="#br0">0 55 11330 0 0,'32'15'8566'0'0,"-27"-12"-8808"0"0,0 0 0 0 0,0 0 0 0 0,-1 1 0 0 0,0-1 0 0 0,1 1 0 0 0,-1 0 0 0 0,0 0 0 0 0,-1 1 0 0 0,1-1 0 0 0,-1 1 0 0 0,4 7 0 0 0,-2-4-161 0 0,1 0 0 0 0,-1 0 1 0 0,1-1-1 0 0,1 0 0 0 0,0 0 1 0 0,0-1-1 0 0,0 1 1 0 0,1-2-1 0 0,-1 1 0 0 0,18 8 1 0 0,-24-13 201 0 0,-1-1 0 0 0,1 0 0 0 0,0 0 0 0 0,-1 1 1 0 0,1-1-1 0 0,0 0 0 0 0,0 0 0 0 0,-1 0 0 0 0,1 0 0 0 0,0 0 1 0 0,-1 0-1 0 0,1 0 0 0 0,0 0 0 0 0,0 0 0 0 0,-1 0 1 0 0,1-1-1 0 0,0 1 0 0 0,-1 0 0 0 0,1 0 0 0 0,0-1 0 0 0,-1 1 1 0 0,1 0-1 0 0,0-1 0 0 0</inkml:trace>
  <inkml:trace contextRef="#ctx0" brushRef="#br0" timeOffset="1">326 1 12547 0 0,'8'0'870'0'0,"1"0"1"0"0,-1 0-1 0 0,1 1 1 0 0,-1 0-1 0 0,16 4 1 0 0,-21-4-870 0 0,0 1 1 0 0,0-1-1 0 0,0 1 1 0 0,-1 0 0 0 0,1 0-1 0 0,0 0 1 0 0,-1 0-1 0 0,1 0 1 0 0,-1 0-1 0 0,0 1 1 0 0,0-1 0 0 0,0 1-1 0 0,0 0 1 0 0,0 0-1 0 0,-1-1 1 0 0,1 1 0 0 0,-1 0-1 0 0,2 5 1 0 0,13 39-623 0 0,4 9-2020 0 0,-15-47 1092 0 0,-1 0 0 0 0,1 0 0 0 0,11 15 0 0 0,-4-9-4481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4.197"/>
    </inkml:context>
    <inkml:brush xml:id="br0">
      <inkml:brushProperty name="width" value="0.05" units="cm"/>
      <inkml:brushProperty name="height" value="0.05" units="cm"/>
      <inkml:brushProperty name="color" value="#E71224"/>
    </inkml:brush>
  </inkml:definitions>
  <inkml:trace contextRef="#ctx0" brushRef="#br0">0 36 10226 0 0,'0'0'29'0'0,"0"0"-1"0"0,0 0 1 0 0,0 0-1 0 0,1 0 1 0 0,-1 0-1 0 0,0 0 1 0 0,0 0-1 0 0,0-1 1 0 0,0 1 0 0 0,0 0-1 0 0,0 0 1 0 0,0 0-1 0 0,0 0 1 0 0,0 0-1 0 0,0 0 1 0 0,0 0-1 0 0,1 0 1 0 0,-1 0-1 0 0,0 0 1 0 0,0 0-1 0 0,0 0 1 0 0,0 0 0 0 0,0-1-1 0 0,0 1 1 0 0,0 0-1 0 0,0 0 1 0 0,1 0-1 0 0,-1 0 1 0 0,0 0-1 0 0,0 0 1 0 0,0 0-1 0 0,0 0 1 0 0,0 0-1 0 0,0 0 1 0 0,0 0 0 0 0,1 0-1 0 0,-1 1 1 0 0,0-1-1 0 0,0 0 1 0 0,0 0-1 0 0,0 0 1 0 0,0 0-1 0 0,0 0 1 0 0,0 0-1 0 0,0 0 1 0 0,1 0-1 0 0,-1 0 1 0 0,0 0 0 0 0,0 0-1 0 0,0 0 1 0 0,0 0-1 0 0,0 1 1 0 0,0-1-1 0 0,0 0 1 0 0,0 0-1 0 0,0 0 1 0 0,0 0-1 0 0,0 0 1 0 0,0 0-1 0 0,0 0 1 0 0,0 0 0 0 0,0 1-1 0 0,0-1 1 0 0,0 0-1 0 0,0 0 1 0 0,0 0-1 0 0,0 0 1 0 0,0 0-1 0 0,-2-10-3612 0 0,0 0 961 0 0,2 10 2669 0 0,0 0-1 0 0,0 1 0 0 0,0-1 1 0 0,0 0-1 0 0,0 0 1 0 0,0 0-1 0 0,0 0 1 0 0,0 0-1 0 0,0 0 1 0 0,0 0-1 0 0,0 0 0 0 0,0 0 1 0 0,0 0-1 0 0,1 0 1 0 0,-1 0-1 0 0,0 0 1 0 0,0 1-1 0 0,0-1 1 0 0,0 0-1 0 0,0 0 0 0 0,0 0 1 0 0,0 0-1 0 0,0 0 1 0 0,0 0-1 0 0,0 0 1 0 0,0 0-1 0 0,0 0 1 0 0,0 0-1 0 0,1 0 1 0 0,-1 0-1 0 0,0 0 0 0 0,0 0 1 0 0,0 0-1 0 0,0 0 1 0 0,0 0-1 0 0,0 0 1 0 0,0 0-1 0 0,0 0 1 0 0,0 0-1 0 0,0 0 0 0 0,0 0 1 0 0,1 0-1 0 0,-1 0 1 0 0,0 0-1 0 0,0 0 1 0 0,0 0-1 0 0,0 0 1 0 0,0 0-1 0 0,0-1 0 0 0,0 1 1 0 0,0 0-1 0 0,0 0 1 0 0,0 0-1 0 0,0 0 1 0 0,0 0-1 0 0,0 0 1 0 0,0 0-1 0 0,0 0 1 0 0,0 0-1 0 0,0 0 0 0 0,1 0 1 0 0,13 10 4670 0 0,-11-20-2611 0 0,-4 9-2077 0 0,1 1 1 0 0,0-1-1 0 0,0 0 1 0 0,0 0 0 0 0,0 0-1 0 0,1 0 1 0 0,-1 1 0 0 0,0-1-1 0 0,0 0 1 0 0,0 0 0 0 0,1 0-1 0 0,-1 1 1 0 0,0-1 0 0 0,1 0-1 0 0,-1 0 1 0 0,1 1 0 0 0,-1-1-1 0 0,1 0 1 0 0,-1 1 0 0 0,1-1-1 0 0,0 0 1 0 0,2 1 6 0 0,-1 1 0 0 0,1-1 0 0 0,-1 1-1 0 0,0 0 1 0 0,1 0 0 0 0,-1 0 0 0 0,0 0 0 0 0,0 0 0 0 0,0 1 0 0 0,4 2 0 0 0,2 1-20 0 0,12 1-68 0 0,-1-1 0 0 0,0 0 0 0 0,1-1 0 0 0,0-2 0 0 0,0 0 0 0 0,0-1 0 0 0,24-2 0 0 0,12 2 279 0 0,-33-1-222 0 0,-1-1 0 0 0,1-1-1 0 0,-1-1 1 0 0,28-8 0 0 0,11-1 77 0 0,-29 9 3 0 0,-1 2 0 0 0,1 1-1 0 0,-1 1 1 0 0,59 10 0 0 0,-53-4-95 0 0,0 2 0 0 0,45 16 1 0 0,-17 0-2715 0 0,-63-24 2365 0 0,15 3-1638 0 0,-17-4 1835 0 0,0 0-1 0 0,1 0 0 0 0,-1 0 1 0 0,0 0-1 0 0,1 0 1 0 0,-1 0-1 0 0,0 0 1 0 0,1 0-1 0 0,-1 0 1 0 0,0 0-1 0 0,1 0 1 0 0,-1-1-1 0 0,0 1 1 0 0,0 0-1 0 0,1 0 1 0 0,-1 0-1 0 0,0-1 1 0 0,0 1-1 0 0,1 0 0 0 0,-1 0 1 0 0,0-1-1 0 0,0 1 1 0 0,0 0-1 0 0,1 0 1 0 0,-1-1-1 0 0,0 1 1 0 0,0 0-1 0 0,0-1 1 0 0,0 1-1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4.644"/>
    </inkml:context>
    <inkml:brush xml:id="br0">
      <inkml:brushProperty name="width" value="0.05" units="cm"/>
      <inkml:brushProperty name="height" value="0.05" units="cm"/>
      <inkml:brushProperty name="color" value="#E71224"/>
    </inkml:brush>
  </inkml:definitions>
  <inkml:trace contextRef="#ctx0" brushRef="#br0">0 3 17524 0 0,'3'-1'-172'0'0,"-1"0"0"0"0,1 1-1 0 0,0 0 1 0 0,-1 0 0 0 0,1 0 0 0 0,-1 0 0 0 0,1 0 0 0 0,0 0 0 0 0,-1 0 0 0 0,1 1 0 0 0,-1-1 0 0 0,1 1-1 0 0,-1 0 1 0 0,1 0 0 0 0,-1 0 0 0 0,0 0 0 0 0,4 2 0 0 0,45 28 246 0 0,-39-23 347 0 0,71 48 1753 0 0,-39-25-1996 0 0,2-1 0 0 0,0-3 1 0 0,56 23-1 0 0,-98-49-127 0 0,-1 1 0 0 0,0-1 1 0 0,0 0-1 0 0,0 1 0 0 0,0 0 1 0 0,0-1-1 0 0,0 1 0 0 0,0 0 1 0 0,0 1-1 0 0,-1-1 0 0 0,1 0 1 0 0,-1 1-1 0 0,0-1 0 0 0,3 4 1 0 0,-5-4-42 0 0,1 0 1 0 0,-1 0 0 0 0,1 0 0 0 0,-1 0-1 0 0,0 1 1 0 0,0-1 0 0 0,0 0-1 0 0,0 0 1 0 0,0 0 0 0 0,-1 0 0 0 0,1 0-1 0 0,-1 0 1 0 0,1 0 0 0 0,-1 0-1 0 0,0 0 1 0 0,0 0 0 0 0,1-1-1 0 0,-1 1 1 0 0,-1 0 0 0 0,1 0 0 0 0,0-1-1 0 0,0 1 1 0 0,-1-1 0 0 0,-2 3-1 0 0,-6 7 53 0 0,0-1-1 0 0,-1 0 1 0 0,0-1-1 0 0,0 0 0 0 0,-1 0 1 0 0,-19 9-1 0 0,-80 33-497 0 0,72-35-150 0 0,-56 23-2285 0 0,35-9-4438 0 0,42-19 936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5.545"/>
    </inkml:context>
    <inkml:brush xml:id="br0">
      <inkml:brushProperty name="width" value="0.05" units="cm"/>
      <inkml:brushProperty name="height" value="0.05" units="cm"/>
      <inkml:brushProperty name="color" value="#E71224"/>
    </inkml:brush>
  </inkml:definitions>
  <inkml:trace contextRef="#ctx0" brushRef="#br0">384 170 7874 0 0,'3'-4'-172'0'0,"0"1"0"0"0,-1-1 0 0 0,1 1 1 0 0,-1-1-1 0 0,1 0 0 0 0,-1 0 0 0 0,-1 0 0 0 0,1 0 1 0 0,0 0-1 0 0,-1-1 0 0 0,0 1 0 0 0,1-5 1 0 0,1-24 512 0 0,-3 1 4993 0 0,0 24-2930 0 0,0 6-2188 0 0,-1 0 0 0 0,0 0 0 0 0,0-1 1 0 0,1 1-1 0 0,-2 0 0 0 0,1 1 0 0 0,0-1 0 0 0,0 0 0 0 0,-1 0 0 0 0,1 0 0 0 0,-1 1 0 0 0,1-1 0 0 0,-1 1 0 0 0,0-1 0 0 0,1 1 0 0 0,-1-1 0 0 0,-3 0 1 0 0,4 1-208 0 0,1 0 1 0 0,-1 1-1 0 0,0-1 1 0 0,1 1 0 0 0,-1-1-1 0 0,0 1 1 0 0,0-1-1 0 0,1 1 1 0 0,-1-1-1 0 0,0 1 1 0 0,0 0 0 0 0,0-1-1 0 0,0 1 1 0 0,0 0-1 0 0,1 0 1 0 0,-1 0 0 0 0,0 0-1 0 0,0 0 1 0 0,0 0-1 0 0,0 0 1 0 0,0 0 0 0 0,0 0-1 0 0,0 0 1 0 0,0 0-1 0 0,1 0 1 0 0,-1 1 0 0 0,0-1-1 0 0,0 0 1 0 0,0 1-1 0 0,0-1 1 0 0,1 1 0 0 0,-1-1-1 0 0,0 1 1 0 0,0-1-1 0 0,1 1 1 0 0,-1-1 0 0 0,1 1-1 0 0,-1 0 1 0 0,0-1-1 0 0,1 1 1 0 0,-1 0 0 0 0,1 0-1 0 0,-1 0 1 0 0,1 4-12 0 0,0 0 0 0 0,0-1 0 0 0,1 1 0 0 0,-1 0 1 0 0,1-1-1 0 0,0 1 0 0 0,1-1 0 0 0,-1 1 0 0 0,1-1 0 0 0,0 0 0 0 0,0 1 1 0 0,5 6-1 0 0,5 16-7 0 0,71 176-84 0 0,-48-125 69 0 0,-35-78 19 0 0,0 0-1 0 0,0 0 0 0 0,0 0 0 0 0,-1 0 0 0 0,1 0 0 0 0,0 0 0 0 0,0 0 0 0 0,0 0 0 0 0,0 0 0 0 0,0 0 0 0 0,0 0 0 0 0,0 0 0 0 0,0 0 0 0 0,0 0 0 0 0,0 0 0 0 0,0 0 0 0 0,-1 1 0 0 0,1-1 0 0 0,0 0 0 0 0,0 0 0 0 0,0 0 0 0 0,0 0 0 0 0,0 0 1 0 0,0 0-1 0 0,0 0 0 0 0,0 0 0 0 0,0 0 0 0 0,0 0 0 0 0,0 0 0 0 0,0 0 0 0 0,0 0 0 0 0,0 0 0 0 0,0 1 0 0 0,0-1 0 0 0,0 0 0 0 0,0 0 0 0 0,0 0 0 0 0,0 0 0 0 0,0 0 0 0 0,0 0 0 0 0,0 0 0 0 0,0 0 0 0 0,0 0 0 0 0,0 0 0 0 0,0 0 0 0 0,0 1 1 0 0,0-1-1 0 0,0 0 0 0 0,0 0 0 0 0,0 0 0 0 0,0 0 0 0 0,0 0 0 0 0,0 0 0 0 0,-11-9-210 0 0,-12-14-123 0 0,4 1 481 0 0,0-1 1 0 0,1-1-1 0 0,2 0 0 0 0,0-1 0 0 0,2-1 0 0 0,-14-35 0 0 0,27 58-94 0 0,0 0 0 0 0,0-1-1 0 0,1 1 1 0 0,-1-1 0 0 0,1 1 0 0 0,0-1 0 0 0,0 1-1 0 0,0-1 1 0 0,0 1 0 0 0,1 0 0 0 0,-1-1-1 0 0,1 1 1 0 0,0-1 0 0 0,0 1 0 0 0,0 0-1 0 0,0 0 1 0 0,1-1 0 0 0,0 1 0 0 0,-1 0-1 0 0,1 0 1 0 0,0 1 0 0 0,3-4 0 0 0,15-33 13 0 0,-19 38-55 0 0,-1 1-1 0 0,1-1 0 0 0,-1 0 1 0 0,0 1-1 0 0,1-1 1 0 0,-1 0-1 0 0,0 1 0 0 0,1-1 1 0 0,-1 0-1 0 0,0 0 0 0 0,0 1 1 0 0,0-1-1 0 0,0 0 0 0 0,0 0 1 0 0,0 0-1 0 0,0 1 0 0 0,0-1 1 0 0,0 0-1 0 0,0 0 0 0 0,0 1 1 0 0,0-1-1 0 0,-1 0 1 0 0,1 0-1 0 0,0 1 0 0 0,-1-1 1 0 0,1 0-1 0 0,0 1 0 0 0,-1-1 1 0 0,1 0-1 0 0,-1 1 0 0 0,1-1 1 0 0,-1 1-1 0 0,1-1 0 0 0,-1 0 1 0 0,1 1-1 0 0,-1 0 0 0 0,0-1 1 0 0,1 1-1 0 0,-1-1 0 0 0,0 1 1 0 0,1 0-1 0 0,-1-1 1 0 0,0 1-1 0 0,0 0 0 0 0,1 0 1 0 0,-1-1-1 0 0,0 1 0 0 0,0 0 1 0 0,1 0-1 0 0,-1 0 0 0 0,0 0 1 0 0,-1 0-1 0 0,-1 1 91 0 0,0-1 1 0 0,-1 0-1 0 0,1 1 1 0 0,0 0-1 0 0,0 0 0 0 0,0 0 1 0 0,0 0-1 0 0,0 1 1 0 0,1-1-1 0 0,-1 1 0 0 0,-4 3 1 0 0,-17 17 12 0 0,-28 37-1 0 0,-11 10-139 0 0,30-37-411 0 0,1 2 0 0 0,2 0-1 0 0,-38 59 1 0 0,66-90 151 0 0,0 0 1 0 0,0 0 0 0 0,1 1 0 0 0,-1-1-1 0 0,1 0 1 0 0,0 0 0 0 0,0 1 0 0 0,0-1-1 0 0,0 1 1 0 0,1-1 0 0 0,-1 6-1 0 0,1-7-170 0 0,0 0-1 0 0,1 0 0 0 0,-1 0 0 0 0,1 0 0 0 0,-1 0 0 0 0,1 0 0 0 0,0 0 0 0 0,-1 0 0 0 0,1 0 0 0 0,0 0 0 0 0,0-1 0 0 0,1 1 1 0 0,1 2-1 0 0,8 7-6118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6.378"/>
    </inkml:context>
    <inkml:brush xml:id="br0">
      <inkml:brushProperty name="width" value="0.05" units="cm"/>
      <inkml:brushProperty name="height" value="0.05" units="cm"/>
      <inkml:brushProperty name="color" value="#E71224"/>
    </inkml:brush>
  </inkml:definitions>
  <inkml:trace contextRef="#ctx0" brushRef="#br0">240 157 9770 0 0,'1'-11'2146'0'0,"-1"10"-2007"0"0,0-1 0 0 0,0 1 0 0 0,0 0-1 0 0,0 0 1 0 0,0 0 0 0 0,0-1-1 0 0,0 1 1 0 0,0 0 0 0 0,0 0-1 0 0,-1-1 1 0 0,1 1 0 0 0,0 0-1 0 0,-1 0 1 0 0,1 0 0 0 0,-1 0-1 0 0,1 0 1 0 0,-1 0 0 0 0,0 0-1 0 0,1 0 1 0 0,-1 0 0 0 0,0 0-1 0 0,0 0 1 0 0,0 0 0 0 0,0 0-1 0 0,0 0 1 0 0,0 1 0 0 0,0-1-1 0 0,-1 0 1 0 0,-43-41 107 0 0,35 31-113 0 0,-1 0-1 0 0,0 1 1 0 0,-20-14 0 0 0,28 22 54 0 0,-1 0 0 0 0,0 0 0 0 0,0 0 0 0 0,1 1 0 0 0,-1-1-1 0 0,-1 1 1 0 0,1 0 0 0 0,0 0 0 0 0,0 0 0 0 0,0 0 0 0 0,0 1 0 0 0,-1 0 0 0 0,1 0-1 0 0,0 0 1 0 0,0 0 0 0 0,-1 1 0 0 0,-4 1 0 0 0,7-1-167 0 0,0 0 1 0 0,1 0-1 0 0,-1 0 0 0 0,0 1 1 0 0,0-1-1 0 0,0 1 0 0 0,1-1 1 0 0,-1 1-1 0 0,1 0 0 0 0,-1-1 0 0 0,1 1 1 0 0,0 0-1 0 0,0 0 0 0 0,0 0 1 0 0,0 0-1 0 0,0 0 0 0 0,0 0 1 0 0,0 0-1 0 0,1 1 0 0 0,-2 2 1 0 0,-7 47-289 0 0,8-41 125 0 0,0 0 0 0 0,1 0 0 0 0,1 0 1 0 0,0 0-1 0 0,0 0 0 0 0,1-1 0 0 0,0 1 1 0 0,1 0-1 0 0,5 15 0 0 0,-5-21 133 0 0,-1 0 0 0 0,0-1 0 0 0,1 1 0 0 0,0-1 1 0 0,0 0-1 0 0,0 0 0 0 0,1 0 0 0 0,-1 0 0 0 0,1 0 0 0 0,0-1 0 0 0,0 0 0 0 0,0 0 0 0 0,1 0 0 0 0,-1 0 0 0 0,1 0 0 0 0,0-1 1 0 0,-1 0-1 0 0,1 0 0 0 0,0 0 0 0 0,0-1 0 0 0,9 2 0 0 0,13-1 18 0 0,1-1 0 0 0,-1-2 1 0 0,0 0-1 0 0,1-2 0 0 0,50-12 0 0 0,-65 12 22 0 0,-1-1 1 0 0,0 0-1 0 0,0 0 0 0 0,0-1 0 0 0,20-12 0 0 0,-27 14-12 0 0,1-1 0 0 0,-1 0-1 0 0,0 0 1 0 0,0 0 0 0 0,0-1 0 0 0,-1 0-1 0 0,1 0 1 0 0,-1 0 0 0 0,0 0 0 0 0,-1-1-1 0 0,1 1 1 0 0,-1-1 0 0 0,2-6 0 0 0,-1-1 377 0 0,-6 10-177 0 0,1 4-210 0 0,1 1 0 0 0,0-1 0 0 0,-1 0 0 0 0,1 0 0 0 0,0 0 0 0 0,-1 1 0 0 0,1-1 1 0 0,0 0-1 0 0,0 0 0 0 0,0 1 0 0 0,0-1 0 0 0,0 0 0 0 0,0 0 0 0 0,1 1 0 0 0,-1-1 0 0 0,1 2 1 0 0,8 50-46 0 0,-2 1 0 0 0,-2 0 0 0 0,-4 102 0 0 0,-1-147-19 0 0,0 0 1 0 0,-1 0-1 0 0,0 0 1 0 0,-1 0-1 0 0,0 0 1 0 0,-4 10 0 0 0,5-17 56 0 0,0 0 0 0 0,0 0 0 0 0,0 0 0 0 0,0 0 0 0 0,-1 0 0 0 0,1-1 0 0 0,-1 1 0 0 0,1-1 0 0 0,-1 1-1 0 0,1-1 1 0 0,-1 0 0 0 0,0 1 0 0 0,0-1 0 0 0,0 0 0 0 0,0 0 0 0 0,0 0 0 0 0,0 0 0 0 0,0-1 0 0 0,0 1 0 0 0,0-1 0 0 0,0 1 0 0 0,0-1 0 0 0,0 1 0 0 0,0-1 0 0 0,0 0 0 0 0,-1 0 0 0 0,1 0 0 0 0,0-1 0 0 0,0 1 0 0 0,-4-1 0 0 0,-14-3-404 0 0,1 0 0 0 0,-1-2 0 0 0,1 0 0 0 0,0-1-1 0 0,1-1 1 0 0,0-1 0 0 0,0 0 0 0 0,1-1 0 0 0,0-1 0 0 0,1-1 0 0 0,0 0 0 0 0,1-1-1 0 0,-27-30 1 0 0,40 41 258 0 0,0-1 1 0 0,1 1-1 0 0,-1 0 0 0 0,1-1 0 0 0,-1 0 0 0 0,1 1 0 0 0,0-1 0 0 0,0 0 1 0 0,0-3-1 0 0,0 5-173 0 0,1 0 1 0 0,0-1 0 0 0,0 1 0 0 0,0-1-1 0 0,0 1 1 0 0,0-1 0 0 0,0 1-1 0 0,1-1 1 0 0,-1 1 0 0 0,0 0 0 0 0,1-1-1 0 0,-1 1 1 0 0,1-2 0 0 0,4-5-5417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6.924"/>
    </inkml:context>
    <inkml:brush xml:id="br0">
      <inkml:brushProperty name="width" value="0.05" units="cm"/>
      <inkml:brushProperty name="height" value="0.05" units="cm"/>
      <inkml:brushProperty name="color" value="#E71224"/>
    </inkml:brush>
  </inkml:definitions>
  <inkml:trace contextRef="#ctx0" brushRef="#br0">280 6 6305 0 0,'2'-6'7320'0'0,"-2"7"-7209"0"0,0 0-1 0 0,0 0 0 0 0,0-1 1 0 0,-1 1-1 0 0,1 0 1 0 0,0 0-1 0 0,-1 0 1 0 0,1-1-1 0 0,-1 1 1 0 0,1 0-1 0 0,-1 0 1 0 0,1-1-1 0 0,-1 1 1 0 0,1-1-1 0 0,-1 1 1 0 0,0 0-1 0 0,1-1 1 0 0,-1 1-1 0 0,0-1 0 0 0,1 1 1 0 0,-2-1-1 0 0,-6 4 96 0 0,1-1 0 0 0,-1 0 0 0 0,0 0 0 0 0,-15 3 0 0 0,-24 8-106 0 0,34-6-70 0 0,0 0 0 0 0,1 0-1 0 0,0 1 1 0 0,1 1 0 0 0,0 0 0 0 0,0 0 0 0 0,1 1-1 0 0,1 0 1 0 0,0 1 0 0 0,0 0 0 0 0,1 1-1 0 0,1 0 1 0 0,0 0 0 0 0,0 0 0 0 0,2 1 0 0 0,0 0-1 0 0,-5 20 1 0 0,9-28-117 0 0,1 0-1 0 0,0 0 0 0 0,1 0 1 0 0,-1 0-1 0 0,1 0 1 0 0,0 0-1 0 0,1 0 0 0 0,-1 0 1 0 0,1 0-1 0 0,0 0 1 0 0,1-1-1 0 0,-1 1 0 0 0,1-1 1 0 0,0 0-1 0 0,1 1 1 0 0,-1-2-1 0 0,1 1 0 0 0,0 0 1 0 0,0-1-1 0 0,1 1 1 0 0,-1-1-1 0 0,7 4 0 0 0,0 1-212 0 0,0-1-1 0 0,0 0 0 0 0,1-1 0 0 0,0-1 1 0 0,0 0-1 0 0,0 0 0 0 0,1-1 0 0 0,0-1 0 0 0,15 4 1 0 0,-14-5-866 0 0,-1-2 1 0 0,0 1-1 0 0,21-2 0 0 0,-14-2-4477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7.613"/>
    </inkml:context>
    <inkml:brush xml:id="br0">
      <inkml:brushProperty name="width" value="0.05" units="cm"/>
      <inkml:brushProperty name="height" value="0.05" units="cm"/>
      <inkml:brushProperty name="color" value="#E71224"/>
    </inkml:brush>
  </inkml:definitions>
  <inkml:trace contextRef="#ctx0" brushRef="#br0">95 78 6417 0 0,'0'-4'416'0'0,"0"-1"0"0"0,-1 0 0 0 0,1 0-1 0 0,-1 0 1 0 0,0 1 0 0 0,0-1 0 0 0,-1 0-1 0 0,0 1 1 0 0,1-1 0 0 0,-1 1 0 0 0,-1-1-1 0 0,1 1 1 0 0,-1 0 0 0 0,1 0 0 0 0,-6-5-1 0 0,5 9 1408 0 0,5 8-896 0 0,9 15-197 0 0,-8-18-254 0 0,-3-3-413 0 0,1 0 1 0 0,-1 0-1 0 0,1 0 1 0 0,-1 0-1 0 0,0-1 1 0 0,0 1 0 0 0,0 0-1 0 0,0 0 1 0 0,0 0-1 0 0,0 0 1 0 0,0 0-1 0 0,-1 0 1 0 0,1 0-1 0 0,-1 0 1 0 0,1 0-1 0 0,-1-1 1 0 0,-1 4-1 0 0,-21 32-170 0 0,3-6 79 0 0,14-16-89 0 0,0 0 0 0 0,1 1 1 0 0,1-1-1 0 0,0 1 0 0 0,1 0 0 0 0,1 0 0 0 0,1 0 0 0 0,0 0 1 0 0,1 0-1 0 0,0 1 0 0 0,2-1 0 0 0,5 29 0 0 0,-6-42 16 0 0,0-1 0 0 0,-1 1 0 0 0,1-1-1 0 0,0 1 1 0 0,0-1 0 0 0,1 1 0 0 0,-1-1 0 0 0,0 0-1 0 0,1 1 1 0 0,0-1 0 0 0,-1 0 0 0 0,1 0-1 0 0,0 0 1 0 0,0-1 0 0 0,0 1 0 0 0,0 0 0 0 0,0-1-1 0 0,0 1 1 0 0,1-1 0 0 0,-1 0 0 0 0,1 1 0 0 0,-1-1-1 0 0,1 0 1 0 0,-1-1 0 0 0,1 1 0 0 0,-1 0 0 0 0,4 0-1 0 0,-3-1-321 0 0,1 0 1 0 0,-1-1-1 0 0,0 1 0 0 0,1-1 0 0 0,-1 0 0 0 0,0 1 0 0 0,0-1 1 0 0,0-1-1 0 0,0 1 0 0 0,0 0 0 0 0,0-1 0 0 0,0 1 0 0 0,0-1 0 0 0,4-3 1 0 0,5-5-5180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8.016"/>
    </inkml:context>
    <inkml:brush xml:id="br0">
      <inkml:brushProperty name="width" value="0.05" units="cm"/>
      <inkml:brushProperty name="height" value="0.05" units="cm"/>
      <inkml:brushProperty name="color" value="#E71224"/>
    </inkml:brush>
  </inkml:definitions>
  <inkml:trace contextRef="#ctx0" brushRef="#br0">0 84 9106 0 0,'5'-1'380'0'0,"-1"0"0"0"0,0 0 0 0 0,0 0 0 0 0,0-1 0 0 0,0 0 0 0 0,0 1 0 0 0,0-2 0 0 0,0 1 0 0 0,4-4 0 0 0,-7 5-374 0 0,0 0 0 0 0,0 0 0 0 0,0-1-1 0 0,0 1 1 0 0,-1 0 0 0 0,1 0 0 0 0,0-1 0 0 0,-1 1-1 0 0,1 0 1 0 0,-1-1 0 0 0,0 1 0 0 0,1-1 0 0 0,-1 1-1 0 0,0 0 1 0 0,0-1 0 0 0,0 1 0 0 0,0-1 0 0 0,0 1 0 0 0,0-1-1 0 0,0 1 1 0 0,-1 0 0 0 0,1-1 0 0 0,0 1 0 0 0,-1 0-1 0 0,1-1 1 0 0,-1 1 0 0 0,0 0 0 0 0,1-1 0 0 0,-1 1 0 0 0,0 0-1 0 0,-1-2 1 0 0,1 2 23 0 0,1 1 0 0 0,-1-1 1 0 0,1 1-1 0 0,0-1 0 0 0,-1 1 0 0 0,1-1 0 0 0,0 1 0 0 0,-1-1 0 0 0,1 1 1 0 0,0-1-1 0 0,0 1 0 0 0,0-1 0 0 0,-1 0 0 0 0,1 1 0 0 0,0-1 1 0 0,0 1-1 0 0,0-1 0 0 0,0 0 0 0 0,0 1 0 0 0,0-1 0 0 0,0 1 0 0 0,0-1 1 0 0,0 0-1 0 0,1 1 0 0 0,-1-1 0 0 0,0 1 0 0 0,1-2 0 0 0,-1 2 0 0 0,1-1-1 0 0,0 1 1 0 0,0 0-1 0 0,0-1 1 0 0,0 1-1 0 0,0 0 1 0 0,-1 0-1 0 0,1 0 1 0 0,0 0-1 0 0,0 0 1 0 0,0 0-1 0 0,0 0 1 0 0,0 0-1 0 0,0 0 1 0 0,0 0-1 0 0,1 1 1 0 0,52 18 336 0 0,-37-13-292 0 0,25 8-511 0 0,53 15-5098 0 0,-72-24-264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5.759"/>
    </inkml:context>
    <inkml:brush xml:id="br0">
      <inkml:brushProperty name="width" value="0.05" units="cm"/>
      <inkml:brushProperty name="height" value="0.05" units="cm"/>
      <inkml:brushProperty name="color" value="#E71224"/>
    </inkml:brush>
  </inkml:definitions>
  <inkml:trace contextRef="#ctx0" brushRef="#br0">1 2 8 0 0,'0'-2'0'0'0,"1"2"0"0"0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8.437"/>
    </inkml:context>
    <inkml:brush xml:id="br0">
      <inkml:brushProperty name="width" value="0.05" units="cm"/>
      <inkml:brushProperty name="height" value="0.05" units="cm"/>
      <inkml:brushProperty name="color" value="#E71224"/>
    </inkml:brush>
  </inkml:definitions>
  <inkml:trace contextRef="#ctx0" brushRef="#br0">298 60 13475 0 0,'-4'-17'3586'0'0,"-11"0"-3609"0"0,-2-4-255 0 0,17 20 324 0 0,1 1 1 0 0,-1 0-1 0 0,1-1 1 0 0,-1 1-1 0 0,1 0 1 0 0,-1-1 0 0 0,1 1-1 0 0,0 0 1 0 0,-1 0-1 0 0,1-1 1 0 0,-1 1-1 0 0,1 0 1 0 0,0 0-1 0 0,-1 0 1 0 0,1 0 0 0 0,0 0-1 0 0,-1 0 1 0 0,1 0-1 0 0,-1 0 1 0 0,1 0-1 0 0,0 0 1 0 0,-1 0-1 0 0,1 0 1 0 0,0 0 0 0 0,-1 1-1 0 0,1-1 1 0 0,0 0-1 0 0,23 5 838 0 0,-20-3-783 0 0,0 0 0 0 0,0 0 0 0 0,0 1 1 0 0,0 0-1 0 0,0 0 0 0 0,0 0 0 0 0,-1 0 0 0 0,0 0 1 0 0,1 1-1 0 0,-1 0 0 0 0,-1-1 0 0 0,1 1 0 0 0,0 0 1 0 0,1 5-1 0 0,0-1-70 0 0,-1 0 0 0 0,0 0 0 0 0,-1 0 1 0 0,0 1-1 0 0,0-1 0 0 0,-1 1 0 0 0,1 11 1 0 0,-2-5-157 0 0,0 1 1 0 0,-1-1-1 0 0,-1 0 1 0 0,0 0-1 0 0,-1 0 1 0 0,-1 0 0 0 0,0 0-1 0 0,-10 22 1 0 0,10-29 38 0 0,-1-1 0 0 0,0 1 0 0 0,0-1 0 0 0,-1 0-1 0 0,0 0 1 0 0,0-1 0 0 0,-1 0 0 0 0,1 0 0 0 0,-1 0 0 0 0,-1-1 0 0 0,1 0 0 0 0,-1 0 0 0 0,0-1 0 0 0,0 0 0 0 0,0-1 0 0 0,-10 4 0 0 0,-17 3-1525 0 0,0-1 0 0 0,-61 8 0 0 0,50-10-2746 0 0,35-6-1552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8.883"/>
    </inkml:context>
    <inkml:brush xml:id="br0">
      <inkml:brushProperty name="width" value="0.05" units="cm"/>
      <inkml:brushProperty name="height" value="0.05" units="cm"/>
      <inkml:brushProperty name="color" value="#E71224"/>
    </inkml:brush>
  </inkml:definitions>
  <inkml:trace contextRef="#ctx0" brushRef="#br0">23 25 11715 0 0,'-5'-19'4156'0'0,"5"19"-4143"0"0,0 0 0 0 0,0-1 0 0 0,0 1 0 0 0,-1 0 0 0 0,1-1 0 0 0,0 1 0 0 0,-1 0 0 0 0,1-1 0 0 0,0 1 0 0 0,-1 0 0 0 0,1 0 0 0 0,0-1 0 0 0,-1 1-1 0 0,1 0 1 0 0,0 0 0 0 0,-1 0 0 0 0,1-1 0 0 0,-1 1 0 0 0,1 0 0 0 0,0 0 0 0 0,-1 0 0 0 0,1 0 0 0 0,-1 0 0 0 0,1 0 0 0 0,0 0 0 0 0,-1 0 0 0 0,1 0 0 0 0,-1 0 0 0 0,1 0-1 0 0,-1 0 1 0 0,1 0 0 0 0,0 0 0 0 0,-1 1 0 0 0,1-1 0 0 0,0 0 0 0 0,-1 0 0 0 0,1 0 0 0 0,-1 1 0 0 0,1-1 0 0 0,0 0 0 0 0,-1 0 0 0 0,1 1 0 0 0,0-1 0 0 0,0 0 0 0 0,-1 1-1 0 0,1-1 1 0 0,0 0 0 0 0,0 1 0 0 0,-1 0 0 0 0,1-1 43 0 0,0 1 0 0 0,-1 0 0 0 0,1-1 0 0 0,0 1 0 0 0,0 0-1 0 0,0-1 1 0 0,0 1 0 0 0,0 0 0 0 0,0-1 0 0 0,0 1 0 0 0,0 0 0 0 0,1-1-1 0 0,-1 1 1 0 0,0 0 0 0 0,0-1 0 0 0,0 1 0 0 0,1 0 0 0 0,-1-1 0 0 0,0 1-1 0 0,1-1 1 0 0,-1 1 0 0 0,1-1 0 0 0,-1 1 0 0 0,0-1 0 0 0,1 1 0 0 0,-1-1-1 0 0,1 1 1 0 0,-1-1 0 0 0,1 1 0 0 0,0-1 0 0 0,-1 0 0 0 0,1 1 0 0 0,-1-1-1 0 0,2 0 1 0 0,19 14 66 0 0,-11-16-276 0 0,-19 4-3844 0 0,6-1 1069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49.940"/>
    </inkml:context>
    <inkml:brush xml:id="br0">
      <inkml:brushProperty name="width" value="0.05" units="cm"/>
      <inkml:brushProperty name="height" value="0.05" units="cm"/>
      <inkml:brushProperty name="color" value="#E71224"/>
    </inkml:brush>
  </inkml:definitions>
  <inkml:trace contextRef="#ctx0" brushRef="#br0">1 25 5737 0 0,'13'2'6099'0'0,"2"3"-3459"0"0,-13-4-2587 0 0,0 0 0 0 0,0 0 0 0 0,0 0-1 0 0,1 0 1 0 0,-1-1 0 0 0,0 1 0 0 0,1-1-1 0 0,-1 1 1 0 0,0-1 0 0 0,1 0 0 0 0,-1 0 0 0 0,1 0-1 0 0,-1 0 1 0 0,0-1 0 0 0,4 0 0 0 0,14-14 1938 0 0,-18 13-1883 0 0,0 0 1 0 0,0 0-1 0 0,1 0 0 0 0,-1 1 1 0 0,0-1-1 0 0,1 1 0 0 0,-1-1 1 0 0,1 1-1 0 0,-1 0 0 0 0,1 0 1 0 0,4-1-1 0 0,-3 1-100 0 0,0 0 0 0 0,0 1 0 0 0,-1 0 0 0 0,1 0 0 0 0,0 0 0 0 0,0 0 0 0 0,0 1 0 0 0,-1-1 0 0 0,1 1 0 0 0,0 0 0 0 0,-1 0 0 0 0,1 0-1 0 0,-1 1 1 0 0,1-1 0 0 0,-1 1 0 0 0,1 0 0 0 0,-1 0 0 0 0,0 0 0 0 0,0 0 0 0 0,0 1 0 0 0,0-1 0 0 0,0 1 0 0 0,-1 0 0 0 0,1-1 0 0 0,-1 1 0 0 0,0 0 0 0 0,0 1 0 0 0,0-1 0 0 0,0 0 0 0 0,2 5 0 0 0,1 5-94 0 0,0-1 1 0 0,0 1-1 0 0,-2 0 1 0 0,1 0-1 0 0,-2 1 1 0 0,0-1-1 0 0,1 16 1 0 0,-7 142-69 0 0,-2-47 454 0 0,7-131-229 0 0,1 1 0 0 0,-1-1 0 0 0,1 1 0 0 0,0 0 0 0 0,0 0 0 0 0,1 0 0 0 0,0 0-1 0 0,0 0 1 0 0,0 0 0 0 0,1 1 0 0 0,0-1 0 0 0,6-6 0 0 0,-3 4-92 0 0,0 0 1 0 0,0 1 0 0 0,1 0-1 0 0,0 0 1 0 0,0 1-1 0 0,1 0 1 0 0,0 0-1 0 0,18-8 1 0 0,-22 12 30 0 0,0 0 0 0 0,0-1 1 0 0,0 0-1 0 0,0 0 0 0 0,0 0 0 0 0,0-1 1 0 0,-1 1-1 0 0,0-1 0 0 0,0 0 1 0 0,0-1-1 0 0,0 1 0 0 0,-1-1 0 0 0,1 1 1 0 0,3-7-1 0 0,0-4 14 0 0,-1-1 0 0 0,0 1 0 0 0,6-26 0 0 0,-6 18 87 0 0,-6 23-105 0 0,0 0 1 0 0,0-1-1 0 0,0 1 0 0 0,0 0 0 0 0,0 0 1 0 0,0-1-1 0 0,0 1 0 0 0,0 0 1 0 0,0 0-1 0 0,0-1 0 0 0,0 1 0 0 0,0 0 1 0 0,0 0-1 0 0,0-1 0 0 0,0 1 0 0 0,0 0 1 0 0,0 0-1 0 0,0-1 0 0 0,1 1 0 0 0,-1 0 1 0 0,0 0-1 0 0,0 0 0 0 0,0-1 0 0 0,0 1 1 0 0,1 0-1 0 0,-1 0 0 0 0,0 0 1 0 0,0-1-1 0 0,1 1 0 0 0,-1 0 0 0 0,0 0 1 0 0,0 0-1 0 0,0 0 0 0 0,1 0 0 0 0,-1 0 1 0 0,0 0-1 0 0,1 0 0 0 0,-1 0 0 0 0,0 0 1 0 0,0-1-1 0 0,1 1 0 0 0,-1 0 0 0 0,0 0 1 0 0,1 1-1 0 0,5 11 2 0 0,2 22-139 0 0,-6 16 71 0 0,-2-32-8 0 0,1 0-1 0 0,5 31 1 0 0,-4-43 58 0 0,-1 1-1 0 0,1-1 1 0 0,1 0 0 0 0,-1 0 0 0 0,1 0-1 0 0,0 0 1 0 0,1-1 0 0 0,-1 1 0 0 0,1-1-1 0 0,0 0 1 0 0,6 7 0 0 0,31 38-890 0 0,-35-41 630 0 0,-1-1 1 0 0,1 0-1 0 0,1 0 0 0 0,0 0 0 0 0,0-1 0 0 0,0 0 0 0 0,1-1 0 0 0,0 1 0 0 0,0-2 0 0 0,17 11 0 0 0,-21-15-378 0 0,0 0 1 0 0,0 0-1 0 0,0 0 1 0 0,0-1-1 0 0,1 1 1 0 0,-1-1-1 0 0,0 0 1 0 0,8-1-1 0 0,1-2-5445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50.589"/>
    </inkml:context>
    <inkml:brush xml:id="br0">
      <inkml:brushProperty name="width" value="0.05" units="cm"/>
      <inkml:brushProperty name="height" value="0.05" units="cm"/>
      <inkml:brushProperty name="color" value="#E71224"/>
    </inkml:brush>
  </inkml:definitions>
  <inkml:trace contextRef="#ctx0" brushRef="#br0">236 83 10722 0 0,'1'-3'295'0'0,"0"0"-1"0"0,-1 1 0 0 0,1-1 1 0 0,0 0-1 0 0,-1 0 0 0 0,0 0 1 0 0,0 0-1 0 0,0 0 0 0 0,0 0 1 0 0,0 0-1 0 0,-1 0 0 0 0,1 0 1 0 0,-1 1-1 0 0,1-1 0 0 0,-1 0 1 0 0,0 0-1 0 0,-1 0 0 0 0,1 1 1 0 0,0-1-1 0 0,-1 1 0 0 0,1-1 1 0 0,-1 1-1 0 0,-3-4 0 0 0,3 4-211 0 0,0 1-1 0 0,1 0 0 0 0,-1-1 1 0 0,0 1-1 0 0,0 0 0 0 0,0 0 1 0 0,0 1-1 0 0,0-1 0 0 0,0 0 1 0 0,0 1-1 0 0,0-1 0 0 0,-1 1 1 0 0,1-1-1 0 0,0 1 0 0 0,0 0 1 0 0,0 0-1 0 0,0 0 0 0 0,-1 0 0 0 0,1 1 1 0 0,0-1-1 0 0,0 0 0 0 0,0 1 1 0 0,0 0-1 0 0,0-1 0 0 0,0 1 1 0 0,0 0-1 0 0,0 0 0 0 0,0 0 1 0 0,0 0-1 0 0,0 1 0 0 0,0-1 1 0 0,-1 2-1 0 0,-8 6-160 0 0,0 1-1 0 0,0 0 1 0 0,1 1 0 0 0,1 0-1 0 0,0 0 1 0 0,0 1-1 0 0,1 0 1 0 0,0 1 0 0 0,2 0-1 0 0,-9 19 1 0 0,5-3 58 0 0,0 1 1 0 0,2 0-1 0 0,-8 57 1 0 0,15-82-80 0 0,1-1 0 0 0,-1 1 0 0 0,1-1 0 0 0,-1 1 0 0 0,1-1 0 0 0,1 1 1 0 0,-1-1-1 0 0,1 1 0 0 0,0-1 0 0 0,0 1 0 0 0,0-1 0 0 0,0 0 0 0 0,1 0 0 0 0,-1 1 0 0 0,1-1 0 0 0,0 0 0 0 0,1 0 1 0 0,-1-1-1 0 0,1 1 0 0 0,0 0 0 0 0,-1-1 0 0 0,2 0 0 0 0,-1 1 0 0 0,0-1 0 0 0,1-1 0 0 0,-1 1 0 0 0,1 0 1 0 0,0-1-1 0 0,0 0 0 0 0,0 0 0 0 0,0 0 0 0 0,0 0 0 0 0,0 0 0 0 0,1-1 0 0 0,-1 0 0 0 0,9 1 0 0 0,22 6-724 0 0,0-2-1 0 0,0-2 1 0 0,65 0-1 0 0,-75-5-1121 0 0,37-6 0 0 0,-40 3-2357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51.007"/>
    </inkml:context>
    <inkml:brush xml:id="br0">
      <inkml:brushProperty name="width" value="0.05" units="cm"/>
      <inkml:brushProperty name="height" value="0.05" units="cm"/>
      <inkml:brushProperty name="color" value="#E71224"/>
    </inkml:brush>
  </inkml:definitions>
  <inkml:trace contextRef="#ctx0" brushRef="#br0">29 60 15691 0 0,'5'-21'3086'0'0,"2"-17"-2099"0"0,1 93-640 0 0,-10-31-293 0 0,-1-1 0 0 0,0 1 0 0 0,-13 42 1 0 0,9-43-156 0 0,2 1 1 0 0,0-1-1 0 0,-2 46 1 0 0,7-39-86 0 0,1 56 214 0 0,0-77-749 0 0,0 1 0 0 0,0-1 0 0 0,1 0 0 0 0,1 1 0 0 0,-1-1 0 0 0,7 13-1 0 0,-9-22 590 0 0,0 0 0 0 0,0 0 0 0 0,0 1 0 0 0,0-1 0 0 0,0 0 0 0 0,0 0 0 0 0,0 0-1 0 0,0 0 1 0 0,0 1 0 0 0,0-1 0 0 0,0 0 0 0 0,0 0 0 0 0,0 0 0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51.473"/>
    </inkml:context>
    <inkml:brush xml:id="br0">
      <inkml:brushProperty name="width" value="0.05" units="cm"/>
      <inkml:brushProperty name="height" value="0.05" units="cm"/>
      <inkml:brushProperty name="color" value="#E71224"/>
    </inkml:brush>
  </inkml:definitions>
  <inkml:trace contextRef="#ctx0" brushRef="#br0">0 149 19492 0 0,'23'11'2559'0'0,"0"13"-3199"0"0,-10-8-311 0 0,-12-15 912 0 0,-1 0-1 0 0,1 0 0 0 0,0 0 0 0 0,0 0 0 0 0,-1 0 0 0 0,1-1 1 0 0,0 1-1 0 0,0 0 0 0 0,0-1 0 0 0,0 1 0 0 0,0 0 0 0 0,0-1 1 0 0,0 1-1 0 0,0-1 0 0 0,0 0 0 0 0,0 1 0 0 0,0-1 0 0 0,1 0 1 0 0,-1 0-1 0 0,0 1 0 0 0,0-1 0 0 0,0 0 0 0 0,0 0 0 0 0,1 0 1 0 0,-1-1-1 0 0,0 1 0 0 0,0 0 0 0 0,0 0 0 0 0,2-1 0 0 0,0-1 17 0 0,1 0-1 0 0,0-1 1 0 0,-1 1-1 0 0,1-1 0 0 0,-1 0 1 0 0,5-5-1 0 0,-5 5 19 0 0,0 0 1 0 0,0 0-1 0 0,0 0 1 0 0,0 0-1 0 0,0 1 1 0 0,1 0-1 0 0,-1-1 0 0 0,6-1 1 0 0,9 0-663 0 0,-1 2 1 0 0,1 0 0 0 0,-1 1 0 0 0,1 1-1 0 0,0 0 1 0 0,0 2 0 0 0,-1 0 0 0 0,21 5-1 0 0,26 1-3716 0 0,-37-5-1479 0 0</inkml:trace>
  <inkml:trace contextRef="#ctx0" brushRef="#br0" timeOffset="1">654 15 18532 0 0,'8'-5'2180'0'0,"13"-4"-599"0"0,-21 9-1606 0 0,1 0 0 0 0,0 0 0 0 0,-1 0 1 0 0,1 0-1 0 0,-1 0 0 0 0,1 0 0 0 0,0 0 1 0 0,-1 0-1 0 0,1 0 0 0 0,-1 0 0 0 0,1 0 0 0 0,0 0 1 0 0,-1 1-1 0 0,1-1 0 0 0,-1 0 0 0 0,1 0 1 0 0,-1 1-1 0 0,1-1 0 0 0,-1 0 0 0 0,1 1 1 0 0,-1-1-1 0 0,1 0 0 0 0,-1 1 0 0 0,1-1 1 0 0,-1 1-1 0 0,0-1 0 0 0,1 1 0 0 0,-1-1 1 0 0,1 2-1 0 0,53 79-695 0 0,-38-61 585 0 0,-2 2-1 0 0,0-1 0 0 0,-1 2 1 0 0,9 24-1 0 0,-20-42 49 0 0,0 0 0 0 0,0 0-1 0 0,-1 0 1 0 0,0 0 0 0 0,0 0-1 0 0,-1 1 1 0 0,1-1-1 0 0,-1 0 1 0 0,0 1 0 0 0,0-1-1 0 0,-1 0 1 0 0,0 1 0 0 0,0-1-1 0 0,0 0 1 0 0,-4 10 0 0 0,2-9 18 0 0,0 1 0 0 0,-1-1 0 0 0,0 0 0 0 0,-1 0 1 0 0,1 0-1 0 0,-1-1 0 0 0,0 0 0 0 0,0 1 0 0 0,-1-2 0 0 0,-8 7 1 0 0,-6 1 24 0 0,0 0 0 0 0,-1-1 0 0 0,-1-1 0 0 0,0-1 0 0 0,0-1 0 0 0,-25 6 0 0 0,-121 18-1047 0 0,54-21-3347 0 0,56-8-2434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8:51.846"/>
    </inkml:context>
    <inkml:brush xml:id="br0">
      <inkml:brushProperty name="width" value="0.05" units="cm"/>
      <inkml:brushProperty name="height" value="0.05" units="cm"/>
      <inkml:brushProperty name="color" value="#E71224"/>
    </inkml:brush>
  </inkml:definitions>
  <inkml:trace contextRef="#ctx0" brushRef="#br0">0 0 12843 0 0,'2'2'3288'0'0,"-1"0"-2615"0"0,0 0-345 0 0,-1-1-136 0 0,-1 2-128 0 0,1-1-32 0 0,0 1-96 0 0,0 1-168 0 0,0 0-216 0 0,0 1-273 0 0,1 0-183 0 0,1 2-320 0 0,0 1-312 0 0,1 0-233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0.309"/>
    </inkml:context>
    <inkml:brush xml:id="br0">
      <inkml:brushProperty name="width" value="0.05" units="cm"/>
      <inkml:brushProperty name="height" value="0.05" units="cm"/>
      <inkml:brushProperty name="color" value="#E71224"/>
    </inkml:brush>
  </inkml:definitions>
  <inkml:trace contextRef="#ctx0" brushRef="#br0">24 35 5457 0 0,'0'-1'1761'0'0,"-1"-3"-1353"0"0,-2 0-216 0 0,0 0-200 0 0,1 0-128 0 0,-2 0-88 0 0,0 0-48 0 0,0 0-89 0 0,1-1-471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0.770"/>
    </inkml:context>
    <inkml:brush xml:id="br0">
      <inkml:brushProperty name="width" value="0.05" units="cm"/>
      <inkml:brushProperty name="height" value="0.05" units="cm"/>
      <inkml:brushProperty name="color" value="#E71224"/>
    </inkml:brush>
  </inkml:definitions>
  <inkml:trace contextRef="#ctx0" brushRef="#br0">235 109 2417 0 0,'7'-18'8898'0'0,"-5"16"-8598"0"0,-1 1 1 0 0,0-1-1 0 0,0 0 1 0 0,0 0-1 0 0,-1 0 0 0 0,1 0 1 0 0,0 0-1 0 0,-1-1 1 0 0,1-2-1 0 0,-1 2-216 0 0,0 1 0 0 0,0-1 0 0 0,0 1 0 0 0,-1-1 0 0 0,1 1-1 0 0,-1-1 1 0 0,0 1 0 0 0,1 0 0 0 0,-1-1 0 0 0,0 1 0 0 0,0 0 0 0 0,-1 0 0 0 0,1-1 0 0 0,0 1 0 0 0,-1 0 0 0 0,0 0-1 0 0,1 1 1 0 0,-1-1 0 0 0,-3-3 0 0 0,1 3-59 0 0,0-1 0 0 0,0 1 0 0 0,0 0 0 0 0,0 0 0 0 0,0 1 0 0 0,-1-1 0 0 0,1 1 0 0 0,0 0 0 0 0,-1 0-1 0 0,-6-1 1 0 0,4 2-28 0 0,-1-1-1 0 0,1 1 0 0 0,-1 0 0 0 0,1 1 0 0 0,0 0 1 0 0,-1 0-1 0 0,1 0 0 0 0,0 1 0 0 0,0 0 0 0 0,0 1 1 0 0,0 0-1 0 0,0 0 0 0 0,-9 5 0 0 0,10-2 25 0 0,0 0 0 0 0,0 0-1 0 0,1 0 1 0 0,0 1 0 0 0,0-1 0 0 0,0 1 0 0 0,1 1-1 0 0,0-1 1 0 0,0 0 0 0 0,1 1 0 0 0,0 0-1 0 0,0 0 1 0 0,-1 9 0 0 0,3-14-33 0 0,1 0 0 0 0,-1 0 1 0 0,1 0-1 0 0,0 0 0 0 0,0 0 0 0 0,0-1 0 0 0,0 1 1 0 0,1 0-1 0 0,-1 0 0 0 0,1 0 0 0 0,-1 0 0 0 0,1 0 1 0 0,0-1-1 0 0,0 1 0 0 0,1 0 0 0 0,2 3 1 0 0,-2-3-41 0 0,0-1 0 0 0,0 0 0 0 0,0 0 0 0 0,1-1 0 0 0,-1 1 0 0 0,1 0 0 0 0,-1-1 0 0 0,1 0 0 0 0,0 1 0 0 0,-1-1 0 0 0,1 0 0 0 0,0 0 0 0 0,0-1 1 0 0,0 1-1 0 0,0-1 0 0 0,0 1 0 0 0,0-1 0 0 0,0 0 0 0 0,5 0 0 0 0,6-1 175 0 0,1-1 1 0 0,0 0-1 0 0,-1 0 0 0 0,0-2 1 0 0,1 1-1 0 0,-1-2 0 0 0,-1 0 1 0 0,1-1-1 0 0,14-8 1 0 0,-18 9-67 0 0,0-1 1 0 0,-1 0-1 0 0,1-1 1 0 0,-1 0-1 0 0,-1-1 1 0 0,1 0-1 0 0,-1 0 1 0 0,-1 0 0 0 0,1-1-1 0 0,-1 0 1 0 0,-1-1-1 0 0,7-11 1 0 0,-6 1-314 0 0,-7 19 249 0 0,1 0-1 0 0,-1 1 0 0 0,0-1 1 0 0,0 0-1 0 0,0 1 0 0 0,0-1 0 0 0,1 0 1 0 0,-1 1-1 0 0,0-1 0 0 0,0 0 1 0 0,0 1-1 0 0,0-1 0 0 0,-1 0 1 0 0,1 1-1 0 0,0-1 0 0 0,0 0 1 0 0,0 1-1 0 0,0-1 0 0 0,-1 0 1 0 0,1 1-1 0 0,0-1 0 0 0,-1 1 1 0 0,1-1-1 0 0,0 0 0 0 0,-1 1 1 0 0,0-2-1 0 0,0 3 10 0 0,1-1 0 0 0,0 0 0 0 0,-1 1 0 0 0,1-1 0 0 0,-1 1 0 0 0,1-1 0 0 0,0 1 0 0 0,-1-1 0 0 0,1 1 0 0 0,0-1 0 0 0,0 1 0 0 0,0-1 0 0 0,-1 1 0 0 0,1-1 0 0 0,0 1 0 0 0,0-1 0 0 0,0 1 0 0 0,0 0 0 0 0,0-1 0 0 0,0 1 0 0 0,0-1 0 0 0,0 1 1 0 0,0-1-1 0 0,0 1 0 0 0,0-1 0 0 0,0 1 0 0 0,0 0 0 0 0,1-1 0 0 0,-1 1 0 0 0,2 21 22 0 0,4 1-49 0 0,5 17-24 0 0,-2-1 1 0 0,6 81-1 0 0,-14-110 54 0 0,-1 1 0 0 0,0 0 1 0 0,-1 0-1 0 0,0 0 0 0 0,-1-1 0 0 0,0 1 1 0 0,0 0-1 0 0,-2-1 0 0 0,1 0 0 0 0,-1 1 0 0 0,-1-2 1 0 0,1 1-1 0 0,-2 0 0 0 0,1-1 0 0 0,-1 0 0 0 0,-9 10 1 0 0,9-14 2 0 0,0 0 0 0 0,0 0 0 0 0,0-1 0 0 0,0 0 1 0 0,-1 0-1 0 0,1 0 0 0 0,-1-1 0 0 0,0 0 1 0 0,0-1-1 0 0,0 1 0 0 0,-1-1 0 0 0,1-1 0 0 0,0 1 1 0 0,-1-1-1 0 0,1-1 0 0 0,-1 1 0 0 0,1-1 0 0 0,-1-1 1 0 0,0 1-1 0 0,-7-3 0 0 0,2 1-369 0 0,-1 0 0 0 0,1-2 0 0 0,0 1 0 0 0,-18-9-1 0 0,20 7-847 0 0,1-1 0 0 0,-1 0 0 0 0,1 0 0 0 0,-17-14 0 0 0,12 6-5031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1.205"/>
    </inkml:context>
    <inkml:brush xml:id="br0">
      <inkml:brushProperty name="width" value="0.05" units="cm"/>
      <inkml:brushProperty name="height" value="0.05" units="cm"/>
      <inkml:brushProperty name="color" value="#E71224"/>
    </inkml:brush>
  </inkml:definitions>
  <inkml:trace contextRef="#ctx0" brushRef="#br0">126 45 7218 0 0,'-6'-14'5241'0'0,"-4"-2"-4648"0"0,0 4-115 0 0,13 10 1396 0 0,7 5-1014 0 0,11 11 362 0 0,-20-11-1199 0 0,0-1 0 0 0,0 1 0 0 0,0 0 0 0 0,-1-1 0 0 0,1 1 0 0 0,-1 0 0 0 0,0-1 0 0 0,0 1-1 0 0,0 0 1 0 0,0 0 0 0 0,0-1 0 0 0,-1 1 0 0 0,1 0 0 0 0,-1-1 0 0 0,1 1 0 0 0,-1 0 0 0 0,0-1-1 0 0,0 1 1 0 0,-1-1 0 0 0,1 1 0 0 0,0-1 0 0 0,-1 0 0 0 0,1 0 0 0 0,-4 4 0 0 0,-5 7-77 0 0,0 0 0 0 0,-19 18 0 0 0,22-24 51 0 0,-1 2-1 0 0,1-1 0 0 0,0 1 1 0 0,1 0-1 0 0,0 1 0 0 0,0-1 1 0 0,1 1-1 0 0,0 0 0 0 0,-6 19 1 0 0,10-24-33 0 0,0-1 1 0 0,0 1 0 0 0,0 0-1 0 0,1 0 1 0 0,0-1 0 0 0,0 1-1 0 0,0 0 1 0 0,0 0 0 0 0,1 0-1 0 0,-1-1 1 0 0,1 1 0 0 0,1 0-1 0 0,-1-1 1 0 0,1 1 0 0 0,-1-1-1 0 0,1 1 1 0 0,1-1-1 0 0,-1 0 1 0 0,0 0 0 0 0,1 0-1 0 0,0 0 1 0 0,0 0 0 0 0,0 0-1 0 0,6 4 1 0 0,7 5-103 0 0,-1 0 0 0 0,2-2-1 0 0,0 0 1 0 0,0 0 0 0 0,22 8 0 0 0,-28-14-296 0 0,1-1 0 0 0,0 0-1 0 0,24 5 1 0 0,-29-9-303 0 0,0 1 0 0 0,0 0 0 0 0,0-1 0 0 0,0-1 0 0 0,-1 1 0 0 0,1-1 0 0 0,13-3 0 0 0,-2-2-5121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8.756"/>
    </inkml:context>
    <inkml:brush xml:id="br0">
      <inkml:brushProperty name="width" value="0.05" units="cm"/>
      <inkml:brushProperty name="height" value="0.05" units="cm"/>
      <inkml:brushProperty name="color" value="#E71224"/>
    </inkml:brush>
  </inkml:definitions>
  <inkml:trace contextRef="#ctx0" brushRef="#br0">259 160 2016 0 0,'24'-28'5306'0'0,"-21"23"-5354"0"0,1 0-1 0 0,0 0 0 0 0,0 1 0 0 0,1-1 1 0 0,-1 1-1 0 0,1 0 0 0 0,0 0 0 0 0,0 1 1 0 0,11-6-1 0 0,-12 7 75 0 0,-1 0 0 0 0,0 0 0 0 0,0 0 1 0 0,0-1-1 0 0,0 1 0 0 0,0-1 0 0 0,-1 0 0 0 0,1 1 1 0 0,-1-1-1 0 0,3-5 0 0 0,-2 5-17 0 0,-1-1 0 0 0,1 1 0 0 0,0-1 0 0 0,0 1 0 0 0,0 0 0 0 0,0 0 0 0 0,1 0 0 0 0,-1 1 0 0 0,5-3 1 0 0,-1 2 443 0 0,0 0 1 0 0,1 0 0 0 0,0 1-1 0 0,0 0 1 0 0,-1 0 0 0 0,1 1 0 0 0,0 0-1 0 0,0 0 1 0 0,0 1 0 0 0,0 0-1 0 0,0 0 1 0 0,0 1 0 0 0,11 2 0 0 0,-19-3-432 0 0,0 0 0 0 0,0 0-1 0 0,1 0 1 0 0,-1 0 0 0 0,0 0 0 0 0,0 0 0 0 0,0 0 0 0 0,0 0 0 0 0,0 1 0 0 0,0-1 0 0 0,0 0 0 0 0,1 0 0 0 0,-1 0 0 0 0,0 0 0 0 0,0 0 0 0 0,0 0 0 0 0,0 0 0 0 0,0 0 0 0 0,0 0 0 0 0,0 0 0 0 0,0 0 0 0 0,1 0 0 0 0,-1 1 0 0 0,0-1 0 0 0,0 0 0 0 0,0 0 0 0 0,0 0 0 0 0,0 0 0 0 0,0 0 0 0 0,0 0 0 0 0,0 0 0 0 0,0 1 0 0 0,0-1 0 0 0,0 0-1 0 0,0 0 1 0 0,0 0 0 0 0,0 0 0 0 0,0 0 0 0 0,0 0 0 0 0,0 1 0 0 0,0-1 0 0 0,0 0 0 0 0,0 0 0 0 0,0 0 0 0 0,0 0 0 0 0,0 0 0 0 0,0 0 0 0 0,0 0 0 0 0,0 1 0 0 0,0-1 0 0 0,0 0 0 0 0,0 0 0 0 0,0 0 0 0 0,-1 0 0 0 0,1 0 0 0 0,0 0 0 0 0,-9 8 311 0 0,-13 3-189 0 0,-22-1 112 0 0,-1-2 1 0 0,0-3-1 0 0,-78 1 0 0 0,68-4-312 0 0,-100 14 1 0 0,153-15-33 0 0,0-1 0 0 0,0 0 0 0 0,0 1 0 0 0,0 0 0 0 0,0-1 0 0 0,0 1 0 0 0,0 0 0 0 0,1 0 0 0 0,-1 0 0 0 0,0 0 0 0 0,1 0 0 0 0,-1 1 0 0 0,0-1 0 0 0,-1 2 0 0 0,3-2-106 0 0,0 0 0 0 0,-1-1 0 0 0,1 1 0 0 0,0 0 0 0 0,0 0 0 0 0,0 0 0 0 0,-1-1 0 0 0,1 1 0 0 0,0 0 0 0 0,0 0 0 0 0,0-1 0 0 0,1 1 0 0 0,-1 0 0 0 0,0 0 0 0 0,0 0 0 0 0,0-1 0 0 0,1 1 0 0 0,-1 0 0 0 0,0-1 0 0 0,0 1 0 0 0,1 0 0 0 0,-1 0 0 0 0,1-1 0 0 0,-1 1 0 0 0,1-1 0 0 0,-1 1 0 0 0,1 0 0 0 0,-1-1 0 0 0,1 1 0 0 0,-1-1 0 0 0,1 1 0 0 0,0-1 0 0 0,-1 0 0 0 0,1 1 0 0 0,0-1 0 0 0,0 0 0 0 0,-1 1 0 0 0,2-1 0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1.609"/>
    </inkml:context>
    <inkml:brush xml:id="br0">
      <inkml:brushProperty name="width" value="0.05" units="cm"/>
      <inkml:brushProperty name="height" value="0.05" units="cm"/>
      <inkml:brushProperty name="color" value="#E71224"/>
    </inkml:brush>
  </inkml:definitions>
  <inkml:trace contextRef="#ctx0" brushRef="#br0">106 81 10594 0 0,'-2'-22'3907'0'0,"1"16"-3728"0"0,1 0 0 0 0,-1 0 0 0 0,1 0-1 0 0,0 1 1 0 0,0-1 0 0 0,1 0 0 0 0,0 0-1 0 0,1-5 1 0 0,-1 11-129 0 0,0 0-1 0 0,-1 0 1 0 0,1 0 0 0 0,0 0-1 0 0,-1 1 1 0 0,1-1 0 0 0,0 0 0 0 0,-1 1-1 0 0,1-1 1 0 0,0 0 0 0 0,-1 1-1 0 0,1-1 1 0 0,-1 1 0 0 0,1-1-1 0 0,-1 1 1 0 0,1-1 0 0 0,-1 1-1 0 0,1-1 1 0 0,-1 1 0 0 0,0-1-1 0 0,1 1 1 0 0,-1 0 0 0 0,1 0-1 0 0,12 18 630 0 0,-12-16-665 0 0,-1-1-1 0 0,1 1 0 0 0,0 0 1 0 0,-1 0-1 0 0,1 0 0 0 0,-1 0 1 0 0,0-1-1 0 0,0 1 0 0 0,0 0 1 0 0,0 0-1 0 0,0 0 1 0 0,-1 0-1 0 0,1 0 0 0 0,-1-1 1 0 0,0 1-1 0 0,0 0 0 0 0,0 0 1 0 0,0-1-1 0 0,0 1 1 0 0,-1-1-1 0 0,1 1 0 0 0,-3 2 1 0 0,-5 7-164 0 0,-1-1-1 0 0,0 0 1 0 0,-15 13 0 0 0,-16 19-262 0 0,38-38 367 0 0,-1 1 1 0 0,1-1 0 0 0,0 1 0 0 0,0 0-1 0 0,1 0 1 0 0,0 1 0 0 0,0-1 0 0 0,0 0-1 0 0,1 1 1 0 0,0-1 0 0 0,0 1-1 0 0,1-1 1 0 0,0 13 0 0 0,9 31-1743 0 0,9 0-3677 0 0,-14-40 28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2.013"/>
    </inkml:context>
    <inkml:brush xml:id="br0">
      <inkml:brushProperty name="width" value="0.05" units="cm"/>
      <inkml:brushProperty name="height" value="0.05" units="cm"/>
      <inkml:brushProperty name="color" value="#E71224"/>
    </inkml:brush>
  </inkml:definitions>
  <inkml:trace contextRef="#ctx0" brushRef="#br0">1 304 10514 0 0,'4'0'504'0'0,"0"-1"-1"0"0,1 1 1 0 0,-1-1-1 0 0,0 0 1 0 0,1 0-1 0 0,-1-1 1 0 0,7-2 0 0 0,3-4-350 0 0,0 0 0 0 0,18-15 1 0 0,-20 15 1 0 0,0-1 0 0 0,19-9 0 0 0,-23 15-124 0 0,0 1 0 0 0,-1-1-1 0 0,1 1 1 0 0,1 1 0 0 0,-1-1 0 0 0,0 1 0 0 0,0 1-1 0 0,0 0 1 0 0,1 0 0 0 0,-1 0 0 0 0,16 4 0 0 0,4 2-1084 0 0,0 2 0 0 0,28 12 0 0 0,-26-9-1585 0 0,-16-7 534 0 0,0 1-3464 0 0</inkml:trace>
  <inkml:trace contextRef="#ctx0" brushRef="#br0" timeOffset="1">670 23 12779 0 0,'13'-10'1400'0'0,"-13"9"-1335"0"0,0 0 0 0 0,1 0 1 0 0,-1 1-1 0 0,1-1 0 0 0,-1 0 1 0 0,1 0-1 0 0,-1 1 0 0 0,1-1 0 0 0,0 1 1 0 0,-1-1-1 0 0,1 1 0 0 0,0-1 1 0 0,-1 1-1 0 0,1-1 0 0 0,0 1 0 0 0,0-1 1 0 0,-1 1-1 0 0,1 0 0 0 0,0-1 1 0 0,0 1-1 0 0,0 0 0 0 0,-1 0 0 0 0,1 0 1 0 0,0 0-1 0 0,0 0 0 0 0,0 0 1 0 0,0 0-1 0 0,0 0 0 0 0,-1 0 0 0 0,1 0 1 0 0,0 0-1 0 0,0 0 0 0 0,0 1 1 0 0,0-1-1 0 0,-1 0 0 0 0,1 1 1 0 0,0-1-1 0 0,0 0 0 0 0,-1 1 0 0 0,1-1 1 0 0,1 2-1 0 0,12 12 110 0 0,0 0 0 0 0,-1 1 0 0 0,0 1 0 0 0,14 24-1 0 0,-23-32-111 0 0,-1-1-1 0 0,1 1 0 0 0,-1-1 0 0 0,-1 1 0 0 0,0 0 0 0 0,0 0 0 0 0,0 0 0 0 0,-1 0 0 0 0,0 0 0 0 0,-1 0 0 0 0,0 1 0 0 0,0-1 0 0 0,-2 14 0 0 0,-2-2-219 0 0,-1 0 0 0 0,0 0 0 0 0,-2 0 0 0 0,0-1 0 0 0,-1 1 0 0 0,-1-2 0 0 0,-1 1 0 0 0,0-2 0 0 0,-18 24 0 0 0,15-26-1141 0 0,0 0 0 0 0,-1 0 1 0 0,0-2-1 0 0,-1 0 0 0 0,-31 22 0 0 0,21-21-4872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3.780"/>
    </inkml:context>
    <inkml:brush xml:id="br0">
      <inkml:brushProperty name="width" value="0.05" units="cm"/>
      <inkml:brushProperty name="height" value="0.05" units="cm"/>
      <inkml:brushProperty name="color" value="#E71224"/>
    </inkml:brush>
  </inkml:definitions>
  <inkml:trace contextRef="#ctx0" brushRef="#br0">46 92 2833 0 0,'-11'-4'7437'0'0,"-12"-10"-6010"0"0,12 2 3844 0 0,11 11-5130 0 0,2 2-132 0 0,0 0 0 0 0,1-1-1 0 0,-1 1 1 0 0,0-1 0 0 0,0 0 0 0 0,1 0 0 0 0,-1 0 0 0 0,1 0-1 0 0,-1 0 1 0 0,0 0 0 0 0,0 0 0 0 0,1-1 0 0 0,-1 1 0 0 0,0-1-1 0 0,1 0 1 0 0,-1 0 0 0 0,2-1 0 0 0,31-25-480 0 0,-31 23 406 0 0,0 1 1 0 0,0-1 0 0 0,0 1 0 0 0,0 0 0 0 0,0 0 0 0 0,1 0 0 0 0,0 1 0 0 0,6-3-1 0 0,-9 4 67 0 0,0 1-1 0 0,1 0 0 0 0,-1 0 1 0 0,0 0-1 0 0,0 1 0 0 0,0-1 0 0 0,1 1 1 0 0,-1-1-1 0 0,0 1 0 0 0,0-1 1 0 0,0 1-1 0 0,0 0 0 0 0,0 0 0 0 0,0 0 1 0 0,0 0-1 0 0,0 1 0 0 0,0-1 1 0 0,0 0-1 0 0,-1 1 0 0 0,1-1 0 0 0,-1 1 1 0 0,1 0-1 0 0,-1 0 0 0 0,1-1 0 0 0,-1 1 1 0 0,0 0-1 0 0,0 0 0 0 0,0 0 1 0 0,1 3-1 0 0,3 4-29 0 0,-1 1 0 0 0,0 0 0 0 0,0-1 0 0 0,-1 1 0 0 0,2 11 0 0 0,-4-15-7 0 0,0 1-1 0 0,-1-1 1 0 0,1 0-1 0 0,-1 1 1 0 0,-1-1-1 0 0,1 1 1 0 0,-1-1-1 0 0,0 0 1 0 0,-1 1-1 0 0,1-1 1 0 0,-1 0-1 0 0,-1 0 1 0 0,1 0-1 0 0,-1 0 1 0 0,-5 8-1 0 0,1-4 142 0 0,-1 0 1 0 0,0 0-1 0 0,-1-1 0 0 0,0 0 0 0 0,0-1 0 0 0,-1 0 0 0 0,-10 7 0 0 0,0 5 334 0 0,20-17-247 0 0,12-12-272 0 0,48-41-247 0 0,-36 32 442 0 0,0-2 1 0 0,-2-1-1 0 0,21-23 1 0 0,-1-15 84 0 0,-28 38-97 0 0,1 1-1 0 0,21-22 1 0 0,-28 33-114 0 0,-10 9-228 0 0,-18 14-111 0 0,17-11 410 0 0,-4 1-69 0 0,1 1 1 0 0,1 0-1 0 0,-1 0 1 0 0,1 1-1 0 0,-1 0 0 0 0,1-1 1 0 0,1 2-1 0 0,-1-1 1 0 0,1 0-1 0 0,1 1 0 0 0,-1 0 1 0 0,1 0-1 0 0,0 0 1 0 0,0 0-1 0 0,1 1 0 0 0,0-1 1 0 0,1 1-1 0 0,-1-1 1 0 0,1 1-1 0 0,1 0 0 0 0,0-1 1 0 0,0 11-1 0 0,1-8-102 0 0,0-1-1 0 0,0 0 0 0 0,1 0 0 0 0,0 0 1 0 0,0 0-1 0 0,1 0 0 0 0,0 0 1 0 0,1-1-1 0 0,0 1 0 0 0,1-1 0 0 0,-1 0 1 0 0,1 0-1 0 0,7 7 0 0 0,-6-8-642 0 0,0-1-1 0 0,0 0 1 0 0,1 0-1 0 0,0 0 1 0 0,0-1 0 0 0,0 0-1 0 0,1-1 1 0 0,14 7-1 0 0,-3-4-4940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4.196"/>
    </inkml:context>
    <inkml:brush xml:id="br0">
      <inkml:brushProperty name="width" value="0.05" units="cm"/>
      <inkml:brushProperty name="height" value="0.05" units="cm"/>
      <inkml:brushProperty name="color" value="#E71224"/>
    </inkml:brush>
  </inkml:definitions>
  <inkml:trace contextRef="#ctx0" brushRef="#br0">271 28 11715 0 0,'0'0'102'0'0,"0"0"1"0"0,1 0 0 0 0,-1 0 0 0 0,0 0-1 0 0,1 0 1 0 0,-1 0 0 0 0,0 0 0 0 0,1 0-1 0 0,-1-1 1 0 0,0 1 0 0 0,0 0 0 0 0,1 0-1 0 0,-1 0 1 0 0,0-1 0 0 0,0 1 0 0 0,1 0-1 0 0,-1 0 1 0 0,0-1 0 0 0,0 1 0 0 0,0 0-1 0 0,0 0 1 0 0,1-1 0 0 0,-1 1 0 0 0,0 0-1 0 0,0-1 1 0 0,0 1 0 0 0,0 0 0 0 0,0 0-1 0 0,0-1 1 0 0,0 1 0 0 0,0 0 0 0 0,0-1-1 0 0,0 1 1 0 0,0 0 0 0 0,0-1 0 0 0,0 1-1 0 0,0 0 1 0 0,0-1 0 0 0,0 1 0 0 0,0 0-1 0 0,0-1 1 0 0,0 1 0 0 0,0 0 0 0 0,-1 0 0 0 0,1-1-1 0 0,0 1 1 0 0,0 0 0 0 0,0-1 0 0 0,0 1-1 0 0,-1 0 1 0 0,1 0 0 0 0,0 0 0 0 0,0-1-1 0 0,-1 1 1 0 0,1 0 0 0 0,-1 0 0 0 0,1-2-76 0 0,-1 1 1 0 0,0 0-1 0 0,1 0 1 0 0,-1 1-1 0 0,0-1 1 0 0,0 0-1 0 0,0 0 1 0 0,0 0-1 0 0,0 0 1 0 0,0 1 0 0 0,0-1-1 0 0,0 0 1 0 0,0 1-1 0 0,0-1 1 0 0,0 1-1 0 0,-3-1 1 0 0,-1 1-27 0 0,0 1 0 0 0,0 0 0 0 0,0 0 0 0 0,0 0 0 0 0,1 1 0 0 0,-1 0 0 0 0,0 0 0 0 0,1 0 0 0 0,-1 0 0 0 0,1 1 0 0 0,0 0 0 0 0,0 0 0 0 0,0 0 0 0 0,-5 5 0 0 0,-8 8-75 0 0,-26 34-1 0 0,24-28 63 0 0,3-4 10 0 0,1 0 0 0 0,1 1 0 0 0,1 1-1 0 0,-13 23 1 0 0,23-37-26 0 0,0 1-1 0 0,0-1 1 0 0,1 1-1 0 0,0-1 1 0 0,0 1 0 0 0,1-1-1 0 0,0 1 1 0 0,0 0 0 0 0,1 0-1 0 0,-1 0 1 0 0,2-1-1 0 0,-1 1 1 0 0,1 0 0 0 0,0 0-1 0 0,0 0 1 0 0,0-1-1 0 0,1 1 1 0 0,5 11 0 0 0,-1-6-366 0 0,0-1 1 0 0,1-1 0 0 0,0 0-1 0 0,0 0 1 0 0,1 0-1 0 0,0-1 1 0 0,1 0 0 0 0,16 13-1 0 0,-13-12-1135 0 0,2-1-1 0 0,0 0 1 0 0,21 9 0 0 0,-14-8-4165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4.629"/>
    </inkml:context>
    <inkml:brush xml:id="br0">
      <inkml:brushProperty name="width" value="0.05" units="cm"/>
      <inkml:brushProperty name="height" value="0.05" units="cm"/>
      <inkml:brushProperty name="color" value="#E71224"/>
    </inkml:brush>
  </inkml:definitions>
  <inkml:trace contextRef="#ctx0" brushRef="#br0">111 0 11034 0 0,'6'1'801'0'0,"-1"0"0"0"0,1 1 0 0 0,-1-1 0 0 0,0 1-1 0 0,0 0 1 0 0,8 4 0 0 0,-11-5-785 0 0,-1 0-1 0 0,1 0 1 0 0,-1 0 0 0 0,1 0 0 0 0,-1 1-1 0 0,0-1 1 0 0,1 0 0 0 0,-1 1 0 0 0,0-1-1 0 0,0 1 1 0 0,0-1 0 0 0,0 1 0 0 0,0 0-1 0 0,0-1 1 0 0,0 1 0 0 0,-1 0 0 0 0,1 0 0 0 0,-1-1-1 0 0,1 1 1 0 0,-1 0 0 0 0,1 0 0 0 0,-1 3-1 0 0,0-5-10 0 0,-1 1-1 0 0,1-1 1 0 0,0 1-1 0 0,-1-1 1 0 0,1 1-1 0 0,0-1 0 0 0,-1 0 1 0 0,1 1-1 0 0,0-1 1 0 0,-1 0-1 0 0,1 1 1 0 0,-1-1-1 0 0,1 0 1 0 0,-1 1-1 0 0,1-1 1 0 0,-1 0-1 0 0,1 0 0 0 0,-1 0 1 0 0,1 0-1 0 0,-1 1 1 0 0,1-1-1 0 0,-1 0 1 0 0,1 0-1 0 0,-1 0 1 0 0,1 0-1 0 0,-1 0 1 0 0,1 0-1 0 0,-1 0 0 0 0,1 0 1 0 0,-1 0-1 0 0,0-1 1 0 0,-25-1 606 0 0,17 1-306 0 0,5 1-312 0 0,1 0 1 0 0,-1 0-1 0 0,1 1 0 0 0,0-1 0 0 0,-1 1 1 0 0,1 0-1 0 0,0 0 0 0 0,-1 0 0 0 0,1 1 1 0 0,0-1-1 0 0,0 1 0 0 0,0-1 0 0 0,0 1 1 0 0,0 0-1 0 0,1 0 0 0 0,-1 1 0 0 0,1-1 0 0 0,-5 5 1 0 0,0 3-682 0 0,0 0 1 0 0,1 0-1 0 0,0 1 0 0 0,-5 11 1 0 0,-12 23-6912 0 0,17-35 1495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5.155"/>
    </inkml:context>
    <inkml:brush xml:id="br0">
      <inkml:brushProperty name="width" value="0.05" units="cm"/>
      <inkml:brushProperty name="height" value="0.05" units="cm"/>
      <inkml:brushProperty name="color" value="#E71224"/>
    </inkml:brush>
  </inkml:definitions>
  <inkml:trace contextRef="#ctx0" brushRef="#br0">203 181 8410 0 0,'-12'-61'3107'0'0,"8"49"-3027"0"0,1-1 0 0 0,1 0 0 0 0,0 0-1 0 0,1-1 1 0 0,0-22 0 0 0,1 35-15 0 0,0 0 1 0 0,0 0-1 0 0,0 1 1 0 0,1-1-1 0 0,-1 0 0 0 0,0 0 1 0 0,1 1-1 0 0,-1-1 1 0 0,0 0-1 0 0,1 0 1 0 0,-1 1-1 0 0,1-1 1 0 0,-1 0-1 0 0,1 1 0 0 0,-1-1 1 0 0,1 1-1 0 0,0-1 1 0 0,-1 1-1 0 0,1-1 1 0 0,-1 1-1 0 0,1-1 0 0 0,0 1 1 0 0,0-1-1 0 0,-1 1 1 0 0,1 0-1 0 0,0 0 1 0 0,1-1-1 0 0,23-1 3553 0 0,-20 2-2561 0 0,-7 0-965 0 0,-1 0 1 0 0,1 0 0 0 0,0 0 0 0 0,-1 1-1 0 0,1-1 1 0 0,0 1 0 0 0,0-1 0 0 0,0 1 0 0 0,-1 0-1 0 0,1-1 1 0 0,0 1 0 0 0,0 0 0 0 0,0 1-1 0 0,0-1 1 0 0,0 0 0 0 0,1 1 0 0 0,-1-1-1 0 0,0 1 1 0 0,0-1 0 0 0,1 1 0 0 0,-1 0-1 0 0,1-1 1 0 0,-1 3 0 0 0,-2 3-118 0 0,1 0 1 0 0,0 1-1 0 0,0-1 1 0 0,1 1-1 0 0,-3 15 1 0 0,-11 39-360 0 0,-3-1 0 0 0,-2 0 1 0 0,-38 74-1 0 0,37-85-691 0 0,11-23-747 0 0,5-8-3004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5.558"/>
    </inkml:context>
    <inkml:brush xml:id="br0">
      <inkml:brushProperty name="width" value="0.05" units="cm"/>
      <inkml:brushProperty name="height" value="0.05" units="cm"/>
      <inkml:brushProperty name="color" value="#E71224"/>
    </inkml:brush>
  </inkml:definitions>
  <inkml:trace contextRef="#ctx0" brushRef="#br0">1 41 13603 0 0,'48'-9'3100'0'0,"25"8"-3534"0"0,-58 2 320 0 0,0 0 0 0 0,-1-1-1 0 0,1-1 1 0 0,-1-1 0 0 0,0 0 0 0 0,27-7 0 0 0,-29 5 253 0 0,1 0 1 0 0,0 1-1 0 0,1 0 1 0 0,20-1 0 0 0,-10 3-2636 0 0,42 5 0 0 0,-42-1-786 0 0,-13-2-2267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5.915"/>
    </inkml:context>
    <inkml:brush xml:id="br0">
      <inkml:brushProperty name="width" value="0.05" units="cm"/>
      <inkml:brushProperty name="height" value="0.05" units="cm"/>
      <inkml:brushProperty name="color" value="#E71224"/>
    </inkml:brush>
  </inkml:definitions>
  <inkml:trace contextRef="#ctx0" brushRef="#br0">187 12 16852 0 0,'15'-9'2399'0'0,"-9"7"-3350"0"0,-6 3 867 0 0,0 0 0 0 0,0 0 0 0 0,-1-1 1 0 0,1 1-1 0 0,0 0 0 0 0,0 0 0 0 0,0 0 0 0 0,0 0 1 0 0,0 0-1 0 0,0 0 0 0 0,0 0 0 0 0,0 0 0 0 0,1 0 0 0 0,-1 0 1 0 0,0-1-1 0 0,1 1 0 0 0,-1 0 0 0 0,0 0 0 0 0,1 0 1 0 0,-1 0-1 0 0,1-1 0 0 0,-1 1 0 0 0,1 0 0 0 0,-1 0 0 0 0,1-1 1 0 0,0 1-1 0 0,-1 0 0 0 0,1-1 0 0 0,0 1 0 0 0,0-1 1 0 0,1 1-1 0 0,24 21-64 0 0,-26-22 148 0 0,3 1 120 0 0,-1 0 1 0 0,0 1-1 0 0,0-1 1 0 0,0 1-1 0 0,0-1 1 0 0,0 1-1 0 0,-1 0 1 0 0,1 0-1 0 0,0 0 1 0 0,-1 0-1 0 0,0 0 1 0 0,1 0-1 0 0,-1 1 1 0 0,2 2-1 0 0,-3-1-64 0 0,0-1 0 0 0,0 1 0 0 0,0-1 0 0 0,0 1 0 0 0,-1-1-1 0 0,1 1 1 0 0,-1-1 0 0 0,0 1 0 0 0,-2 5 0 0 0,-3 7-117 0 0,-1 0 0 0 0,-1 0 0 0 0,0 0 0 0 0,0-1 0 0 0,-2-1 0 0 0,-11 15 0 0 0,-73 75-2229 0 0,46-62-601 0 0,13-18-2896 0 0,14-10-598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6.370"/>
    </inkml:context>
    <inkml:brush xml:id="br0">
      <inkml:brushProperty name="width" value="0.05" units="cm"/>
      <inkml:brushProperty name="height" value="0.05" units="cm"/>
      <inkml:brushProperty name="color" value="#E71224"/>
    </inkml:brush>
  </inkml:definitions>
  <inkml:trace contextRef="#ctx0" brushRef="#br0">295 14 9970 0 0,'13'-11'6392'0'0,"-12"10"-6333"0"0,1 1 1 0 0,-1-1-1 0 0,1 1 0 0 0,-1 0 0 0 0,1-1 0 0 0,-1 1 0 0 0,1 0 0 0 0,-1 0 0 0 0,1 0 0 0 0,0 0 0 0 0,-1 0 0 0 0,1 1 1 0 0,-1-1-1 0 0,1 0 0 0 0,-1 1 0 0 0,1-1 0 0 0,-1 1 0 0 0,1-1 0 0 0,-1 1 0 0 0,1 0 0 0 0,0 0 0 0 0,7 4 67 0 0,-1 0 0 0 0,0 0-1 0 0,0 1 1 0 0,0-1-1 0 0,-1 2 1 0 0,0-1 0 0 0,0 1-1 0 0,7 10 1 0 0,29 26-102 0 0,48 23 376 0 0,140 77 1 0 0,-219-136-426 0 0,13 7-132 0 0,0 0 1 0 0,1-2-1 0 0,53 19 1 0 0,-85-30 112 0 0,0-1-1 0 0,0 1 1 0 0,0 1 0 0 0,0-1 0 0 0,-8 4-1 0 0,-11 2 80 0 0,-42 11 53 0 0,1 2-1 0 0,2 4 1 0 0,-100 50 0 0 0,-85 32 73 0 0,216-95-239 0 0,-81 29 163 0 0,98-33-468 0 0,0 1 1 0 0,1 0-1 0 0,-1 1 1 0 0,-22 18-1 0 0,22-12-1948 0 0,9-4-2846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7.115"/>
    </inkml:context>
    <inkml:brush xml:id="br0">
      <inkml:brushProperty name="width" value="0.05" units="cm"/>
      <inkml:brushProperty name="height" value="0.05" units="cm"/>
      <inkml:brushProperty name="color" value="#E71224"/>
    </inkml:brush>
  </inkml:definitions>
  <inkml:trace contextRef="#ctx0" brushRef="#br0">557 45 7682 0 0,'2'-18'7681'0'0,"0"-3"-5750"0"0,-2 21-1918 0 0,-1-1 0 0 0,1 1 0 0 0,-1-1 0 0 0,1 1-1 0 0,-1 0 1 0 0,1-1 0 0 0,-1 1 0 0 0,1 0 0 0 0,-1-1-1 0 0,1 1 1 0 0,-1 0 0 0 0,1 0 0 0 0,-1-1 0 0 0,1 1-1 0 0,-1 0 1 0 0,0 0 0 0 0,1 0 0 0 0,-1 0 0 0 0,1 0 0 0 0,-1 0-1 0 0,0 0 1 0 0,1 0 0 0 0,-1 0 0 0 0,0 0 0 0 0,1 0-1 0 0,-1 0 1 0 0,1 0 0 0 0,-1 1 0 0 0,1-1 0 0 0,-1 0-1 0 0,0 0 1 0 0,1 1 0 0 0,-1-1 0 0 0,1 0 0 0 0,-1 1 0 0 0,1-1-1 0 0,-1 1 1 0 0,-62 29 1700 0 0,44-20-1652 0 0,0-1-1 0 0,-36 12 1 0 0,-36 2 32 0 0,56-16-18 0 0,1 1 0 0 0,0 2 0 0 0,1 1 0 0 0,0 2 0 0 0,-41 22 0 0 0,70-33-80 0 0,1 0 0 0 0,-1 1 0 0 0,1-1 0 0 0,0 0 0 0 0,0 1 0 0 0,0 0 0 0 0,0 0 0 0 0,1 0 0 0 0,-1 0 0 0 0,1 0 0 0 0,-1 1 0 0 0,1-1 0 0 0,0 1 0 0 0,1-1 0 0 0,-1 1 0 0 0,1 0 0 0 0,-1-1 0 0 0,1 1-1 0 0,0 0 1 0 0,0 0 0 0 0,1 0 0 0 0,-1 0 0 0 0,1 7 0 0 0,1-6-34 0 0,0 1 1 0 0,0-1-1 0 0,0 1 0 0 0,1-1 0 0 0,0 0 0 0 0,0 0 0 0 0,1 1 0 0 0,-1-1 0 0 0,1-1 1 0 0,0 1-1 0 0,0 0 0 0 0,1-1 0 0 0,-1 1 0 0 0,1-1 0 0 0,0 0 0 0 0,6 4 0 0 0,81 59 33 0 0,-66-52 0 0 0,-2 2 1 0 0,0 1 0 0 0,32 32-1 0 0,167 203-7044 0 0,-198-226 3087 0 0,-12-13-1880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9.230"/>
    </inkml:context>
    <inkml:brush xml:id="br0">
      <inkml:brushProperty name="width" value="0.05" units="cm"/>
      <inkml:brushProperty name="height" value="0.05" units="cm"/>
      <inkml:brushProperty name="color" value="#E71224"/>
    </inkml:brush>
  </inkml:definitions>
  <inkml:trace contextRef="#ctx0" brushRef="#br0">610 91 6409 0 0,'-5'-14'8473'0'0,"-8"0"-5619"0"0,-17-10-2589 0 0,26 22 321 0 0,-4-4-564 0 0,0 2-1 0 0,-1-1 1 0 0,0 1 0 0 0,0 1 0 0 0,0-1 0 0 0,0 2 0 0 0,-1-1 0 0 0,1 1 0 0 0,-1 1 0 0 0,0-1 0 0 0,1 2 0 0 0,-1-1 0 0 0,0 1-1 0 0,0 1 1 0 0,1 0 0 0 0,-1 0 0 0 0,1 1 0 0 0,-15 4 0 0 0,-15 7 67 0 0,0 0 0 0 0,2 3 0 0 0,-38 21 0 0 0,55-27-87 0 0,-31 19-440 0 0,-7 4-2681 0 0,18-18-4653 0 0,32-14 1676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39:48.164"/>
    </inkml:context>
    <inkml:brush xml:id="br0">
      <inkml:brushProperty name="width" value="0.05" units="cm"/>
      <inkml:brushProperty name="height" value="0.05" units="cm"/>
      <inkml:brushProperty name="color" value="#E71224"/>
    </inkml:brush>
  </inkml:definitions>
  <inkml:trace contextRef="#ctx0" brushRef="#br0">58 10 10554 0 0,'1'-2'2358'0'0,"3"-6"445"0"0,-4 13-1806 0 0,-23 113-572 0 0,9-48-452 0 0,-8 119-1 0 0,20-162 67 0 0,1-12-43 0 0,1-1 0 0 0,0 0 0 0 0,1 1 0 0 0,0-1-1 0 0,2 0 1 0 0,-1 0 0 0 0,2 0 0 0 0,0 0 0 0 0,0 0 0 0 0,1-1 0 0 0,13 23 0 0 0,-7-18-207 0 0,0 0 0 0 0,2-1 0 0 0,0-1 0 0 0,1 0-1 0 0,1-1 1 0 0,0 0 0 0 0,24 17 0 0 0,277 188 1099 0 0,-268-193-993 0 0,2-2 0 0 0,61 20 0 0 0,110 27-112 0 0,-129-43 385 0 0,6 0-448 0 0,2-4 0 0 0,1-4-1 0 0,0-5 1 0 0,108 4 0 0 0,-192-19 522 0 0,0-1-1 0 0,0 0 1 0 0,0-1 0 0 0,0-1 0 0 0,20-4 0 0 0,-36 5-234 0 0,1 0 1 0 0,-1 1 0 0 0,0-1-1 0 0,0 0 1 0 0,0 0 0 0 0,0 0-1 0 0,0 0 1 0 0,0 0 0 0 0,0 0-1 0 0,0 0 1 0 0,0 0 0 0 0,0-1 0 0 0,-1 1-1 0 0,1 0 1 0 0,0 0 0 0 0,-1-1-1 0 0,1 1 1 0 0,-1-1 0 0 0,1 1-1 0 0,-1 0 1 0 0,0-1 0 0 0,0 1-1 0 0,0-1 1 0 0,1 1 0 0 0,-1 0-1 0 0,-1-1 1 0 0,1 1 0 0 0,0-1-1 0 0,0 1 1 0 0,0 0 0 0 0,-1-1-1 0 0,1 1 1 0 0,-2-3 0 0 0,-1-7-86 0 0,0 0 1 0 0,-1 1-1 0 0,-6-11 1 0 0,9 18 59 0 0,-10-17-206 0 0,-1 1 0 0 0,0 0 0 0 0,-2 1 0 0 0,0 0 0 0 0,-1 1 0 0 0,-29-27 1 0 0,2 8 1350 0 0,-76-49 1 0 0,110 80-765 0 0,-32-19 960 0 0,38 23-1254 0 0,0-1 1 0 0,0 1-1 0 0,-1 0 1 0 0,1 0 0 0 0,-1 1-1 0 0,1-1 1 0 0,-1 0-1 0 0,1 1 1 0 0,-1 0-1 0 0,0 0 1 0 0,1-1-1 0 0,-1 1 1 0 0,-4 1-1 0 0,6-1-70 0 0,1 0-1 0 0,0 0 0 0 0,-1 1 0 0 0,1-1 0 0 0,-1 0 0 0 0,1 0 0 0 0,0 0 0 0 0,-1 1 0 0 0,1-1 0 0 0,-1 0 0 0 0,1 0 0 0 0,0 1 0 0 0,-1-1 1 0 0,1 0-1 0 0,0 1 0 0 0,0-1 0 0 0,-1 1 0 0 0,1-1 0 0 0,0 0 0 0 0,0 1 0 0 0,0-1 0 0 0,-1 1 0 0 0,1-1 0 0 0,0 0 0 0 0,0 1 0 0 0,0-1 1 0 0,0 1-1 0 0,0-1 0 0 0,0 1 0 0 0,0-1 0 0 0,0 0 0 0 0,0 1 0 0 0,0 0 0 0 0,7 19-112 0 0,17 13-67 0 0,-24-33 180 0 0,31 37-13 0 0,-17-18 2 0 0,1-2-1 0 0,0 0 1 0 0,25 21 0 0 0,-20-24 91 0 0,0-1-1 0 0,0-2 1 0 0,39 17 0 0 0,-36-18-74 0 0,0 1 1 0 0,-2 1-1 0 0,26 18 0 0 0,-35-21-41 0 0,-4-5 31 0 0,-1 1 0 0 0,0 0 1 0 0,-1 1-1 0 0,0 0 0 0 0,0 0 0 0 0,0 0 0 0 0,0 0 0 0 0,-1 1 0 0 0,0 0 0 0 0,5 9 0 0 0,-10-14 5 0 0,0-1 0 0 0,0 1 0 0 0,0 0 0 0 0,0-1 0 0 0,0 1 0 0 0,0 0 0 0 0,0-1 0 0 0,-1 1 0 0 0,1 0 0 0 0,0-1 0 0 0,-1 1 0 0 0,1-1 0 0 0,-1 1 0 0 0,0-1 0 0 0,0 1 0 0 0,1-1 0 0 0,-1 1 0 0 0,0-1-1 0 0,0 0 1 0 0,0 1 0 0 0,-1-1 0 0 0,1 0 0 0 0,0 0 0 0 0,0 0 0 0 0,-1 0 0 0 0,1 0 0 0 0,-3 2 0 0 0,-48 27 368 0 0,40-24-234 0 0,-13 8-79 0 0,1 1 0 0 0,1 1 0 0 0,-29 25 0 0 0,39-29-1025 0 0,0 0-1 0 0,1 1 1 0 0,-16 23-1 0 0,16-16-2375 0 0,2 1-3987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02.863"/>
    </inkml:context>
    <inkml:brush xml:id="br0">
      <inkml:brushProperty name="width" value="0.05" units="cm"/>
      <inkml:brushProperty name="height" value="0.05" units="cm"/>
      <inkml:brushProperty name="color" value="#E71224"/>
    </inkml:brush>
  </inkml:definitions>
  <inkml:trace contextRef="#ctx0" brushRef="#br0">13 335 6017 0 0,'0'-1'180'0'0,"0"0"-1"0"0,0 1 0 0 0,0-1 0 0 0,-1 0 1 0 0,1 0-1 0 0,0 1 0 0 0,0-1 1 0 0,0 0-1 0 0,-1 1 0 0 0,1-1 0 0 0,0 0 1 0 0,-1 1-1 0 0,1-1 0 0 0,0 0 0 0 0,-1 1 1 0 0,1-1-1 0 0,-1 1 0 0 0,1-1 1 0 0,-1 0-1 0 0,1 1 0 0 0,-1 0 0 0 0,0-1 1 0 0,-3-6-98 0 0,10-6 560 0 0,-3 10-537 0 0,0 0 1 0 0,0 0-1 0 0,0 0 0 0 0,1 1 0 0 0,-1 0 1 0 0,0 0-1 0 0,1 0 0 0 0,0 0 1 0 0,-1 0-1 0 0,1 1 0 0 0,0-1 0 0 0,0 1 1 0 0,0 0-1 0 0,0 0 0 0 0,6 0 1 0 0,9-1 265 0 0,37 0 1 0 0,-40 3-321 0 0,212 18 392 0 0,-37 0-282 0 0,-142-17-71 0 0,-10 1-25 0 0,1-2 1 0 0,0-1-1 0 0,-1-2 1 0 0,64-12 0 0 0,-102 14-60 0 0,-1 0 0 0 0,1 0 0 0 0,0 0 1 0 0,0 0-1 0 0,0 0 0 0 0,0 0 0 0 0,0-1 1 0 0,0 1-1 0 0,-1 0 0 0 0,1-1 0 0 0,0 1 1 0 0,0-1-1 0 0,0 1 0 0 0,-1 0 0 0 0,1-1 1 0 0,0 0-1 0 0,0 1 0 0 0,-1-1 0 0 0,1 1 0 0 0,-1-1 1 0 0,1 0-1 0 0,0 0 0 0 0,-1 1 0 0 0,1-1 1 0 0,-1 0-1 0 0,0 0 0 0 0,1-1 0 0 0,-1 1-1 0 0,0 0 0 0 0,-1 0 0 0 0,1-1 0 0 0,-1 1 0 0 0,0 0 0 0 0,1 0 0 0 0,-1 0 0 0 0,0 0 0 0 0,0 1 0 0 0,1-1 0 0 0,-1 0 0 0 0,0 0 0 0 0,0 0 0 0 0,0 1 0 0 0,0-1 0 0 0,0 0 0 0 0,-2 0 0 0 0,-50-24-3 0 0,22 14-42 0 0,5 3 28 0 0,1-2 0 0 0,0-1 0 0 0,-31-17 0 0 0,50 23 25 0 0,-1 1-1 0 0,1-1 0 0 0,0 0 1 0 0,0 0-1 0 0,0-1 0 0 0,1 0 1 0 0,0 0-1 0 0,-6-9 0 0 0,8 10 5 0 0,0 0 1 0 0,1 0-1 0 0,0 0 0 0 0,0-1 1 0 0,0 1-1 0 0,1 0 0 0 0,0-1 1 0 0,-1-5-1 0 0,2 8-1 0 0,-1-1 0 0 0,1 1 0 0 0,0-1 0 0 0,1 1 1 0 0,-1-1-1 0 0,0 1 0 0 0,1 0 0 0 0,0-1 0 0 0,0 1 0 0 0,0 0 0 0 0,0 0 0 0 0,1-1 0 0 0,-1 1 0 0 0,1 0 0 0 0,-1 0 0 0 0,4-3 1 0 0,-4 6-19 0 0,-1-1 1 0 0,1 1 0 0 0,-1 0-1 0 0,1 0 1 0 0,-1 0 0 0 0,1 0-1 0 0,-1 0 1 0 0,1 0-1 0 0,-1 0 1 0 0,1 0 0 0 0,-1 0-1 0 0,0 0 1 0 0,1 0 0 0 0,-1 1-1 0 0,1-1 1 0 0,-1 0 0 0 0,1 0-1 0 0,-1 0 1 0 0,1 1 0 0 0,-1-1-1 0 0,0 0 1 0 0,1 0 0 0 0,-1 1-1 0 0,1-1 1 0 0,-1 0 0 0 0,0 1-1 0 0,0-1 1 0 0,1 1 0 0 0,11 11-19 0 0,-11-11 23 0 0,143 145 178 0 0,-4 2-170 0 0,-137-145-10 0 0,1 0 0 0 0,-1 0 0 0 0,-1 1 0 0 0,1-1 0 0 0,0 1 0 0 0,-1 0 0 0 0,0 0 0 0 0,0 0 0 0 0,0 0 0 0 0,0 0 0 0 0,0 0 0 0 0,-1 1 0 0 0,0-1 0 0 0,0 0 0 0 0,1 8 0 0 0,-3-9 2 0 0,1 0 0 0 0,0 0 1 0 0,-1 0-1 0 0,0 0 1 0 0,1 0-1 0 0,-1-1 1 0 0,0 1-1 0 0,-1 0 0 0 0,1-1 1 0 0,0 1-1 0 0,-1-1 1 0 0,1 1-1 0 0,-1-1 0 0 0,0 0 1 0 0,0 1-1 0 0,0-1 1 0 0,0 0-1 0 0,0 0 0 0 0,0-1 1 0 0,-1 1-1 0 0,1 0 1 0 0,-1-1-1 0 0,1 1 1 0 0,-6 1-1 0 0,-13 8 13 0 0,-1 0 1 0 0,1 2 0 0 0,1 0-1 0 0,-26 23 1 0 0,38-29 10 0 0,1 1 0 0 0,0-1 0 0 0,1 1 0 0 0,-1 0 0 0 0,1 1 1 0 0,1-1-1 0 0,0 1 0 0 0,0 0 0 0 0,1 0 0 0 0,0 1 0 0 0,1-1 0 0 0,-1 1 1 0 0,-1 12-1 0 0,3-8 346 0 0,2-11-317 0 0,0-1 1 0 0,0 1-1 0 0,0-1 0 0 0,-1 1 0 0 0,1-1 0 0 0,-1 0 1 0 0,1 1-1 0 0,-1-1 0 0 0,0 1 0 0 0,0-1 0 0 0,0 0 1 0 0,0 0-1 0 0,0 0 0 0 0,-1 1 0 0 0,1-1 0 0 0,-1 0 0 0 0,1-1 1 0 0,-1 1-1 0 0,0 0 0 0 0,0 0 0 0 0,-3 2 0 0 0,0 2-1297 0 0,9 5-4794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07.224"/>
    </inkml:context>
    <inkml:brush xml:id="br0">
      <inkml:brushProperty name="width" value="0.05" units="cm"/>
      <inkml:brushProperty name="height" value="0.05" units="cm"/>
      <inkml:brushProperty name="color" value="#E71224"/>
    </inkml:brush>
  </inkml:definitions>
  <inkml:trace contextRef="#ctx0" brushRef="#br0">1418 84 10074 0 0,'23'-8'1861'0'0,"-2"0"-1114"0"0,-23 6-841 0 0,-15 0-201 0 0,-110-11-363 0 0,-43-1 979 0 0,-115 20 1210 0 0,-235-8-1223 0 0,233-31 843 0 0,271 32-1210 0 0,13 1-234 0 0,0 0-1 0 0,0 0 0 0 0,0 0 1 0 0,0 0-1 0 0,0 0 0 0 0,0-1 1 0 0,0 0-1 0 0,0 0 0 0 0,0 0 1 0 0,-5-2-1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07.613"/>
    </inkml:context>
    <inkml:brush xml:id="br0">
      <inkml:brushProperty name="width" value="0.05" units="cm"/>
      <inkml:brushProperty name="height" value="0.05" units="cm"/>
      <inkml:brushProperty name="color" value="#E71224"/>
    </inkml:brush>
  </inkml:definitions>
  <inkml:trace contextRef="#ctx0" brushRef="#br0">619 52 8538 0 0,'6'-5'1923'0'0,"-3"3"-1706"0"0,0 0 0 0 0,1 0 0 0 0,-2-1-1 0 0,1 1 1 0 0,0-1 0 0 0,0 0 0 0 0,-1 1 0 0 0,1-1 0 0 0,3-6-1 0 0,-7 9-220 0 0,1-1 0 0 0,-1 0-1 0 0,1 1 1 0 0,-1-1-1 0 0,1 1 1 0 0,-1-1 0 0 0,1 1-1 0 0,-1-1 1 0 0,1 1-1 0 0,-1-1 1 0 0,0 1 0 0 0,1 0-1 0 0,-1-1 1 0 0,0 1-1 0 0,1 0 1 0 0,-1 0 0 0 0,0-1-1 0 0,0 1 1 0 0,1 0-1 0 0,-1 0 1 0 0,0 0 0 0 0,0 0-1 0 0,1 0 1 0 0,-1 0 0 0 0,0 0-1 0 0,0 0 1 0 0,-28 0-58 0 0,24 0 65 0 0,-210 15 1423 0 0,68-27 807 0 0,106 6-1864 0 0,0 2 0 0 0,-66 3 0 0 0,76 8-295 0 0,16 1-1778 0 0,7 4-4519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1.784"/>
    </inkml:context>
    <inkml:brush xml:id="br0">
      <inkml:brushProperty name="width" value="0.05" units="cm"/>
      <inkml:brushProperty name="height" value="0.05" units="cm"/>
      <inkml:brushProperty name="color" value="#E71224"/>
    </inkml:brush>
  </inkml:definitions>
  <inkml:trace contextRef="#ctx0" brushRef="#br0">580 391 6889 0 0,'-2'-5'155'0'0,"1"1"-1"0"0,-1-1 1 0 0,0 1 0 0 0,0-1-1 0 0,-1 1 1 0 0,1 0-1 0 0,-1 0 1 0 0,0 0-1 0 0,0 0 1 0 0,-1 1-1 0 0,1-1 1 0 0,0 1-1 0 0,-7-4 1 0 0,-17-20 996 0 0,26 26-1043 0 0,1 0 1 0 0,-1 0 0 0 0,0 0-1 0 0,1 0 1 0 0,-1-1 0 0 0,1 1-1 0 0,-1 0 1 0 0,1 0 0 0 0,-1-1 0 0 0,1 1-1 0 0,0 0 1 0 0,0-1 0 0 0,0 1-1 0 0,0 0 1 0 0,0 0 0 0 0,0-1 0 0 0,0 1-1 0 0,0 0 1 0 0,0-1 0 0 0,0 1-1 0 0,1 0 1 0 0,-1-1 0 0 0,1 1-1 0 0,0-2 1 0 0,23-34 1017 0 0,-21 33-1030 0 0,0-1 0 0 0,0 1-1 0 0,0-1 1 0 0,0 0 0 0 0,2-6 0 0 0,-4 10-87 0 0,4-19 384 0 0,1 1 0 0 0,-2-1 0 0 0,-1 0 0 0 0,0 0 0 0 0,-1-33 0 0 0,-2 51-386 0 0,0 0 0 0 0,0 0 0 0 0,-1 0 0 0 0,1 0 0 0 0,0 0 0 0 0,-1 0-1 0 0,0 1 1 0 0,1-1 0 0 0,-1 0 0 0 0,0 0 0 0 0,0 0 0 0 0,0 1 0 0 0,0-1 0 0 0,-1 1 0 0 0,1-1 0 0 0,0 1 0 0 0,-1-1 0 0 0,1 1 0 0 0,-1 0 0 0 0,-2-3 0 0 0,1 3-12 0 0,-1-1 1 0 0,1 1 0 0 0,0 0 0 0 0,-1 0 0 0 0,1 0 0 0 0,-1 0 0 0 0,1 1 0 0 0,-1-1-1 0 0,0 1 1 0 0,-5 0 0 0 0,-5 1-27 0 0,1 1-1 0 0,-1 0 1 0 0,1 1-1 0 0,-24 9 1 0 0,-1 1 12 0 0,1 3 1 0 0,1 1 0 0 0,1 1 0 0 0,0 2 0 0 0,2 2 0 0 0,-44 35 0 0 0,64-45 18 0 0,0 1 1 0 0,1 0 0 0 0,0 0 0 0 0,1 1 0 0 0,1 1-1 0 0,0 0 1 0 0,-10 20 0 0 0,15-24-5 0 0,1 1 0 0 0,0-1 0 0 0,0 1 0 0 0,1-1 0 0 0,1 1 0 0 0,0 0 0 0 0,1 0 0 0 0,0 0 0 0 0,0 0 0 0 0,2 1 1 0 0,2 20-1 0 0,-2-24 14 0 0,1 0-1 0 0,1 0 1 0 0,0 0 0 0 0,0 0 0 0 0,1 0 0 0 0,0-1 0 0 0,0 1 0 0 0,1-1 0 0 0,0 0 0 0 0,0-1 0 0 0,1 1 0 0 0,0-1 0 0 0,0 0 0 0 0,1 0 0 0 0,0-1-1 0 0,0 0 1 0 0,1 0 0 0 0,-1-1 0 0 0,1 0 0 0 0,0 0 0 0 0,1 0 0 0 0,14 4 0 0 0,-11-4 36 0 0,0-2 0 0 0,0 1 1 0 0,1-2-1 0 0,-1 1 0 0 0,1-2 0 0 0,-1 0 0 0 0,1 0 0 0 0,0-1 1 0 0,-1-1-1 0 0,1 0 0 0 0,-1-1 0 0 0,1 0 0 0 0,-1-1 1 0 0,0 0-1 0 0,0-1 0 0 0,18-8 0 0 0,-15 4 88 0 0,0-1 1 0 0,0 0-1 0 0,-1-1 0 0 0,0-1 0 0 0,-1 0 0 0 0,0-1 1 0 0,-1 0-1 0 0,0-1 0 0 0,-1 0 0 0 0,0-1 0 0 0,15-26 1 0 0,-8 6-30 0 0,-2-1 0 0 0,-1 0 0 0 0,-2-1 0 0 0,11-47 1 0 0,-23 79-103 0 0,13-38 68 0 0,-14 41-73 0 0,1 0 0 0 0,-1 0 0 0 0,1 0 0 0 0,-1 0 0 0 0,1 0 0 0 0,-1-1 1 0 0,1 1-1 0 0,0 0 0 0 0,-1 0 0 0 0,1 1 0 0 0,0-1 0 0 0,0 0 0 0 0,0 0 0 0 0,0 0 0 0 0,-1 0 0 0 0,1 1 1 0 0,1-1-1 0 0,-1 0 0 0 0,0 1 0 0 0,0-1 0 0 0,0 1 0 0 0,0-1 0 0 0,0 1 0 0 0,0 0 0 0 0,1-1 1 0 0,-1 1-1 0 0,0 0 0 0 0,0 0 0 0 0,2 0 0 0 0,-2 1-5 0 0,0-1 1 0 0,0 1-1 0 0,0-1 1 0 0,-1 1-1 0 0,1 0 1 0 0,-1 0-1 0 0,1-1 1 0 0,0 1-1 0 0,-1 0 1 0 0,1 0-1 0 0,-1 0 1 0 0,0 0-1 0 0,1 0 1 0 0,-1 0-1 0 0,0 0 1 0 0,1 0-1 0 0,-1 0 1 0 0,0-1-1 0 0,0 1 1 0 0,0 0-1 0 0,0 0 1 0 0,0 0-1 0 0,0 0 1 0 0,0 0-1 0 0,0 2 1 0 0,-4 30-77 0 0,4-30 76 0 0,-22 156-279 0 0,-3 310 0 0 0,29-339 202 0 0,-3 217 11 0 0,-2-334 63 0 0,-1 1 1 0 0,1-1-1 0 0,-2 1 1 0 0,0-1-1 0 0,-1 0 1 0 0,-9 23-1 0 0,12-33 14 0 0,-1 0-1 0 0,0 0 1 0 0,0 0-1 0 0,0 0 1 0 0,0 0-1 0 0,0 0 0 0 0,-1 0 1 0 0,1-1-1 0 0,-1 1 1 0 0,0-1-1 0 0,0 0 1 0 0,0 0-1 0 0,0 0 0 0 0,0 0 1 0 0,0 0-1 0 0,0-1 1 0 0,-1 1-1 0 0,1-1 1 0 0,0 0-1 0 0,-1 0 0 0 0,1 0 1 0 0,-1 0-1 0 0,0-1 1 0 0,1 0-1 0 0,-1 1 1 0 0,0-1-1 0 0,1-1 0 0 0,-1 1 1 0 0,1 0-1 0 0,-5-2 1 0 0,-4-1 61 0 0,-1 0 0 0 0,1-1 0 0 0,0-1 0 0 0,0 0 1 0 0,0-1-1 0 0,1 0 0 0 0,-1 0 0 0 0,2-2 0 0 0,-1 1 1 0 0,1-1-1 0 0,0-1 0 0 0,1 0 0 0 0,0 0 0 0 0,-13-16 0 0 0,12 11-180 0 0,1 1-1 0 0,0-1 1 0 0,0-1-1 0 0,1 0 1 0 0,1 0-1 0 0,1 0 1 0 0,0-1-1 0 0,1 0 0 0 0,1 0 1 0 0,-5-32-1 0 0,9 41-604 0 0,-1-1-1 0 0,2 1 0 0 0,-1 0 0 0 0,1-1 0 0 0,0 1 0 0 0,0 0 1 0 0,1 0-1 0 0,0 0 0 0 0,3-9 0 0 0,4-3-5999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2.658"/>
    </inkml:context>
    <inkml:brush xml:id="br0">
      <inkml:brushProperty name="width" value="0.05" units="cm"/>
      <inkml:brushProperty name="height" value="0.05" units="cm"/>
      <inkml:brushProperty name="color" value="#E71224"/>
    </inkml:brush>
  </inkml:definitions>
  <inkml:trace contextRef="#ctx0" brushRef="#br0">304 44 12147 0 0,'13'-15'2435'0'0,"-11"14"-2271"0"0,0-1 0 0 0,0 1 1 0 0,-1-1-1 0 0,1 0 1 0 0,0 0-1 0 0,-1 1 0 0 0,0-1 1 0 0,1 0-1 0 0,-1 0 0 0 0,0-1 1 0 0,0 1-1 0 0,2-4 0 0 0,-42 16 38 0 0,27-6-202 0 0,0 1 1 0 0,1 0 0 0 0,-1 1 0 0 0,1 0 0 0 0,0 1 0 0 0,1 0 0 0 0,-1 1 0 0 0,2 0-1 0 0,-1 0 1 0 0,1 1 0 0 0,-10 12 0 0 0,3-1-42 0 0,0 1 0 0 0,1 1 0 0 0,1 0 0 0 0,-16 35 0 0 0,17-26 17 0 0,1 1 1 0 0,1 0-1 0 0,2 1 1 0 0,1 0-1 0 0,-7 60 0 0 0,13-69 9 0 0,2 0-1 0 0,0 0 1 0 0,1 0-1 0 0,1 0 1 0 0,1 0-1 0 0,2 0 1 0 0,0 0-1 0 0,16 42 1 0 0,-16-56-86 0 0,0 0 1 0 0,0-1-1 0 0,1 0 1 0 0,0 0-1 0 0,0 0 1 0 0,1-1-1 0 0,1 0 1 0 0,-1 0-1 0 0,1-1 1 0 0,0 0-1 0 0,1-1 1 0 0,-1 1-1 0 0,2-1 1 0 0,15 7-1 0 0,-19-10-116 0 0,0 0 0 0 0,-1-1 0 0 0,1 0 0 0 0,0 0 0 0 0,1-1 0 0 0,-1 0 0 0 0,0 0 0 0 0,0 0 0 0 0,1-1 0 0 0,-1 0-1 0 0,0 0 1 0 0,0 0 0 0 0,1-1 0 0 0,-1 0 0 0 0,0 0 0 0 0,0-1 0 0 0,0 0 0 0 0,0 0 0 0 0,0 0 0 0 0,0-1 0 0 0,-1 0 0 0 0,1 0 0 0 0,-1 0-1 0 0,1 0 1 0 0,-1-1 0 0 0,4-5 0 0 0,27-29-3226 0 0,-17 16-1613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3.076"/>
    </inkml:context>
    <inkml:brush xml:id="br0">
      <inkml:brushProperty name="width" value="0.05" units="cm"/>
      <inkml:brushProperty name="height" value="0.05" units="cm"/>
      <inkml:brushProperty name="color" value="#E71224"/>
    </inkml:brush>
  </inkml:definitions>
  <inkml:trace contextRef="#ctx0" brushRef="#br0">48 269 7922 0 0,'14'-39'2074'0'0,"64"-157"2928"0"0,-60 171-4829 0 0,-18 24-142 0 0,0 1 0 0 0,1-1 0 0 0,-1 1-1 0 0,1-1 1 0 0,-1 1 0 0 0,1-1 0 0 0,-1 1 0 0 0,1-1 0 0 0,0 1 0 0 0,-1-1-1 0 0,1 1 1 0 0,0-1 0 0 0,-1 1 0 0 0,1 0 0 0 0,0 0 0 0 0,-1-1 0 0 0,1 1-1 0 0,0 0 1 0 0,0 0 0 0 0,-1 0 0 0 0,1 0 0 0 0,0 0 0 0 0,-1 0 0 0 0,1 0 0 0 0,0 0-1 0 0,0 0 1 0 0,-1 0 0 0 0,1 0 0 0 0,0 0 0 0 0,0 0 0 0 0,-1 1 0 0 0,1-1-1 0 0,0 0 1 0 0,-1 0 0 0 0,1 1 0 0 0,1 0 0 0 0,-5 0 31 0 0,-1 1 1 0 0,1 0 0 0 0,0-1 0 0 0,0 1-1 0 0,0 0 1 0 0,0 0 0 0 0,1 1-1 0 0,-1-1 1 0 0,0 1 0 0 0,-2 3-1 0 0,-4 6-42 0 0,0 0-1 0 0,2 1 1 0 0,-1 0 0 0 0,2 0-1 0 0,-8 19 1 0 0,-20 77 31 0 0,20-63-53 0 0,0 1 13 0 0,-12 72-1 0 0,23-97-92 0 0,1 0 0 0 0,1-1 0 0 0,1 1-1 0 0,1 0 1 0 0,6 40 0 0 0,-6-59-161 0 0,0 1 0 0 0,0 0-1 0 0,0 0 1 0 0,1-1 0 0 0,0 1 0 0 0,-1 0 0 0 0,1-1 0 0 0,1 0 0 0 0,3 5-1 0 0,-5-6-160 0 0,1 0 0 0 0,-1-1 0 0 0,1 1 0 0 0,0-1 0 0 0,0 0 0 0 0,-1 1 0 0 0,1-1 0 0 0,0 0 0 0 0,0 0 0 0 0,5 2 0 0 0,5-1-5632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3.450"/>
    </inkml:context>
    <inkml:brush xml:id="br0">
      <inkml:brushProperty name="width" value="0.05" units="cm"/>
      <inkml:brushProperty name="height" value="0.05" units="cm"/>
      <inkml:brushProperty name="color" value="#E71224"/>
    </inkml:brush>
  </inkml:definitions>
  <inkml:trace contextRef="#ctx0" brushRef="#br0">0 272 9194 0 0,'37'-20'6009'0'0,"-28"16"-5829"0"0,1 0-1 0 0,0 1 1 0 0,0 0 0 0 0,0 1 0 0 0,0 0-1 0 0,0 1 1 0 0,12-1 0 0 0,28 2 448 0 0,1 3 0 0 0,56 9 0 0 0,37 3-1237 0 0,-87-14-2709 0 0,-20-4-1769 0 0,-21 0-1039 0 0</inkml:trace>
  <inkml:trace contextRef="#ctx0" brushRef="#br0" timeOffset="1">845 11 17012 0 0,'1'-1'90'0'0,"0"0"1"0"0,0 0-1 0 0,0 0 1 0 0,0 0 0 0 0,1 1-1 0 0,-1-1 1 0 0,0 0-1 0 0,1 1 1 0 0,-1-1 0 0 0,0 0-1 0 0,1 1 1 0 0,-1 0-1 0 0,1-1 1 0 0,-1 1 0 0 0,1 0-1 0 0,-1 0 1 0 0,1 0-1 0 0,-1 0 1 0 0,1 0 0 0 0,2 0-1 0 0,-3 2-95 0 0,1-1 0 0 0,-1 0 0 0 0,0 1-1 0 0,0-1 1 0 0,0 1 0 0 0,0-1 0 0 0,0 1-1 0 0,0 0 1 0 0,0-1 0 0 0,-1 1 0 0 0,1 0 0 0 0,-1 0-1 0 0,1-1 1 0 0,-1 1 0 0 0,1 2 0 0 0,3 10-10 0 0,2-1 0 0 0,-1 0 0 0 0,2 0 0 0 0,0 0 1 0 0,10 14-1 0 0,21 39-60 0 0,-33-53-60 0 0,1-1 0 0 0,-2 2 0 0 0,0-1 0 0 0,0 0 0 0 0,-1 1 0 0 0,-1 0 0 0 0,0 0 1 0 0,-1 0-1 0 0,-1 0 0 0 0,0 0 0 0 0,-1 0 0 0 0,0-1 0 0 0,-1 1 0 0 0,-1 0 0 0 0,0 0 0 0 0,0-1 1 0 0,-2 0-1 0 0,0 0 0 0 0,0 0 0 0 0,-1 0 0 0 0,-1-1 0 0 0,0 0 0 0 0,0 0 0 0 0,-2-1 0 0 0,1 0 1 0 0,-1 0-1 0 0,-12 10 0 0 0,10-11-662 0 0,0 0 0 0 0,-1 0 0 0 0,0-1 0 0 0,-1 0 0 0 0,0-2 0 0 0,0 1 0 0 0,0-1 0 0 0,-1-1 0 0 0,-25 7 0 0 0,21-7-4411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3.836"/>
    </inkml:context>
    <inkml:brush xml:id="br0">
      <inkml:brushProperty name="width" value="0.05" units="cm"/>
      <inkml:brushProperty name="height" value="0.05" units="cm"/>
      <inkml:brushProperty name="color" value="#E71224"/>
    </inkml:brush>
  </inkml:definitions>
  <inkml:trace contextRef="#ctx0" brushRef="#br0">740 73 11338 0 0,'11'-9'4234'0'0,"3"-3"-1986"0"0,-18 9-2409 0 0,-11 3 409 0 0,-18 1-224 0 0,0-1 0 0 0,0-2 1 0 0,0-1-1 0 0,-34-9 1 0 0,-36-3 22 0 0,-202-3-225 0 0,173 24-5315 0 0,125-6 3010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4.275"/>
    </inkml:context>
    <inkml:brush xml:id="br0">
      <inkml:brushProperty name="width" value="0.05" units="cm"/>
      <inkml:brushProperty name="height" value="0.05" units="cm"/>
      <inkml:brushProperty name="color" value="#E71224"/>
    </inkml:brush>
  </inkml:definitions>
  <inkml:trace contextRef="#ctx0" brushRef="#br0">0 66 12899 0 0,'25'-16'4139'0'0,"-21"15"-4122"0"0,0-1 1 0 0,0 1 0 0 0,0 0-1 0 0,1 1 1 0 0,-1-1-1 0 0,0 1 1 0 0,0-1-1 0 0,0 1 1 0 0,0 0 0 0 0,1 1-1 0 0,-1-1 1 0 0,7 3-1 0 0,6-2 2 0 0,1 0 0 0 0,-1-2 0 0 0,1 1-1 0 0,-1-2 1 0 0,0-1 0 0 0,0 0 0 0 0,0-1 0 0 0,21-7-1 0 0,-19 5 10 0 0,0 1 0 0 0,0 0 0 0 0,0 2 0 0 0,1 0 0 0 0,35 1-1 0 0,-47 2-40 0 0,-1 1-1 0 0,0 1 0 0 0,0 0 0 0 0,1 0 1 0 0,-1 0-1 0 0,0 1 0 0 0,-1 0 0 0 0,10 5 1 0 0,48 37-27 0 0,-51-35 73 0 0,0 0 0 0 0,0-1 0 0 0,1 0 0 0 0,24 11 0 0 0,-35-19-17 0 0,1 0 1 0 0,0 0 0 0 0,-1 0-1 0 0,1-1 1 0 0,0 1-1 0 0,-1-1 1 0 0,1 0-1 0 0,0 0 1 0 0,-1 0 0 0 0,1 0-1 0 0,0-1 1 0 0,-1 1-1 0 0,1-1 1 0 0,0 0 0 0 0,5-2-1 0 0,2-3 378 0 0,0 1 0 0 0,0-1-1 0 0,14-12 1 0 0,22-11-3164 0 0,-43 27 1706 0 0,0 0 0 0 0,0 0 0 0 0,0 1 0 0 0,1-1 0 0 0,-1 1 0 0 0,0 0 0 0 0,1 1-1 0 0,-1-1 1 0 0,9 1 0 0 0,1 1-4961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5:59.990"/>
    </inkml:context>
    <inkml:brush xml:id="br0">
      <inkml:brushProperty name="width" value="0.05" units="cm"/>
      <inkml:brushProperty name="height" value="0.05" units="cm"/>
      <inkml:brushProperty name="color" value="#E71224"/>
    </inkml:brush>
  </inkml:definitions>
  <inkml:trace contextRef="#ctx0" brushRef="#br0">7 152 616 0 0,'0'0'2177'0'0,"4"1"659"0"0,8 4-2734 0 0,-30-18 702 0 0,13 11-166 0 0,12 11 392 0 0,13 31 212 0 0,50 44-40 0 0,-63-76-1172 0 0,1 0-1 0 0,0-1 0 0 0,1 0 1 0 0,0 0-1 0 0,0-1 1 0 0,0 0-1 0 0,20 8 0 0 0,-26-13-29 0 0,1 1-1 0 0,-1-1 0 0 0,1 0 0 0 0,0 0 0 0 0,-1-1 1 0 0,1 1-1 0 0,0-1 0 0 0,0 0 0 0 0,-1 1 0 0 0,1-2 1 0 0,0 1-1 0 0,0 0 0 0 0,-1-1 0 0 0,1 0 0 0 0,0 0 1 0 0,-1 0-1 0 0,1 0 0 0 0,-1 0 0 0 0,1-1 0 0 0,-1 0 0 0 0,0 1 1 0 0,0-1-1 0 0,1-1 0 0 0,-1 1 0 0 0,-1 0 0 0 0,1-1 1 0 0,0 1-1 0 0,0-1 0 0 0,-1 0 0 0 0,3-4 0 0 0,5-9 15 0 0,0 0-1 0 0,-2 0 0 0 0,0-1 0 0 0,-1 0 0 0 0,5-19 0 0 0,5-7 159 0 0,-17 39-132 0 0,1 1 0 0 0,0 0 0 0 0,-1 0 0 0 0,1 0 0 0 0,-1-1 0 0 0,0 1 0 0 0,0 0 1 0 0,0 0-1 0 0,-1-1 0 0 0,1 1 0 0 0,-1 0 0 0 0,1 0 0 0 0,-1 0 0 0 0,0 0 0 0 0,-1 0 0 0 0,1 0 0 0 0,0 0 1 0 0,-1 0-1 0 0,0 0 0 0 0,1 0 0 0 0,-1 1 0 0 0,0-1 0 0 0,0 1 0 0 0,-3-3 0 0 0,-2-3 8 0 0,-1 1-1 0 0,0 0 1 0 0,0 1-1 0 0,0-1 1 0 0,0 2-1 0 0,-14-8 1 0 0,18 11-18 0 0,0-1 0 0 0,-1 1 0 0 0,1 0 1 0 0,-1 1-1 0 0,1-1 0 0 0,-1 1 0 0 0,-9-2 0 0 0,12 3-21 0 0,0 1 0 0 0,0-1 0 0 0,1 1 0 0 0,-1-1-1 0 0,0 1 1 0 0,0-1 0 0 0,0 1 0 0 0,0 0 0 0 0,1 0-1 0 0,-1 0 1 0 0,0 0 0 0 0,1 0 0 0 0,-1 0 0 0 0,1 1-1 0 0,-1-1 1 0 0,1 0 0 0 0,0 1 0 0 0,-1-1 0 0 0,1 1-1 0 0,0 0 1 0 0,0-1 0 0 0,-1 4 0 0 0,-30 55-1768 0 0,24-43-5 0 0,-1 0 0 0 0,-19 27 0 0 0,19-33-3288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0.042"/>
    </inkml:context>
    <inkml:brush xml:id="br0">
      <inkml:brushProperty name="width" value="0.05" units="cm"/>
      <inkml:brushProperty name="height" value="0.05" units="cm"/>
      <inkml:brushProperty name="color" value="#E71224"/>
    </inkml:brush>
  </inkml:definitions>
  <inkml:trace contextRef="#ctx0" brushRef="#br0">24 33 8 0 0,'-2'-2'1216'0'0,"0"-2"-71"0"0,-1-1-585 0 0,1 2-216 0 0,0 1-184 0 0,0-2-152 0 0,1 2-56 0 0,-1-1-128 0 0,0-1-192 0 0,1 3-409 0 0,-2 0-1287 0 0,2-1 2064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5.834"/>
    </inkml:context>
    <inkml:brush xml:id="br0">
      <inkml:brushProperty name="width" value="0.05" units="cm"/>
      <inkml:brushProperty name="height" value="0.05" units="cm"/>
      <inkml:brushProperty name="color" value="#E71224"/>
    </inkml:brush>
  </inkml:definitions>
  <inkml:trace contextRef="#ctx0" brushRef="#br0">522 82 3393 0 0,'1'-19'5304'0'0,"-1"-13"-1366"0"0,0 30-3858 0 0,-1 1-1 0 0,1 0 1 0 0,-1 0 0 0 0,1 0-1 0 0,-1 0 1 0 0,1 0-1 0 0,-1 0 1 0 0,0 0 0 0 0,0 0-1 0 0,1 0 1 0 0,-1 0 0 0 0,0 1-1 0 0,0-1 1 0 0,0 0 0 0 0,0 0-1 0 0,0 1 1 0 0,0-1 0 0 0,0 1-1 0 0,0-1 1 0 0,0 1 0 0 0,0-1-1 0 0,0 1 1 0 0,-1 0 0 0 0,1-1-1 0 0,-1 1 1 0 0,-19-4 58 0 0,0 1 1 0 0,0 1-1 0 0,0 1 1 0 0,-1 1-1 0 0,1 0 1 0 0,0 2-1 0 0,0 0 1 0 0,0 2-1 0 0,-36 10 1 0 0,41-9-118 0 0,0 1 0 0 0,1 0 0 0 0,0 1 0 0 0,0 1 0 0 0,0 0 0 0 0,1 1 0 0 0,1 1 0 0 0,-1 0 0 0 0,2 0 1 0 0,-1 2-1 0 0,2-1 0 0 0,-22 27 0 0 0,27-27-13 0 0,-1 0-1 0 0,1 0 1 0 0,1 0 0 0 0,0 0-1 0 0,0 1 1 0 0,1 0 0 0 0,1 0 0 0 0,0 0-1 0 0,1 0 1 0 0,0 1 0 0 0,1-1-1 0 0,0 0 1 0 0,1 1 0 0 0,0-1 0 0 0,3 20-1 0 0,-1-23 4 0 0,0 0 0 0 0,0 0 0 0 0,1 0-1 0 0,0-1 1 0 0,0 1 0 0 0,1-1 0 0 0,0 0-1 0 0,1 0 1 0 0,0 0 0 0 0,0-1 0 0 0,1 1-1 0 0,-1-1 1 0 0,2-1 0 0 0,-1 1 0 0 0,1-1-1 0 0,0 0 1 0 0,0 0 0 0 0,0-1 0 0 0,1 0-1 0 0,0 0 1 0 0,15 6 0 0 0,-10-6 43 0 0,1-1-1 0 0,-1 0 1 0 0,1-1-1 0 0,0 0 1 0 0,0-1 0 0 0,0-1-1 0 0,0 0 1 0 0,0-1-1 0 0,0-1 1 0 0,19-2 0 0 0,7-5 57 0 0,0-1 0 0 0,46-18 0 0 0,33-8-905 0 0,-108 33 110 0 0,0 0 1 0 0,0 1-1 0 0,13 0 0 0 0,15 3-4481 0 0,-23-1-916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6.503"/>
    </inkml:context>
    <inkml:brush xml:id="br0">
      <inkml:brushProperty name="width" value="0.05" units="cm"/>
      <inkml:brushProperty name="height" value="0.05" units="cm"/>
      <inkml:brushProperty name="color" value="#E71224"/>
    </inkml:brush>
  </inkml:definitions>
  <inkml:trace contextRef="#ctx0" brushRef="#br0">1 202 9898 0 0,'20'-13'4973'0'0,"11"-2"-3995"0"0,-4 3-788 0 0,-21 8-71 0 0,0 0-1 0 0,0-1 0 0 0,-1 1 1 0 0,0-1-1 0 0,0 0 0 0 0,0-1 1 0 0,-1 1-1 0 0,1-1 0 0 0,-1 0 1 0 0,-1 0-1 0 0,1 0 1 0 0,-1-1-1 0 0,4-9 0 0 0,-3 7-97 0 0,0 0-1 0 0,1 0 1 0 0,0 1 0 0 0,1-1-1 0 0,10-11 1 0 0,-16 19-19 0 0,1 0 0 0 0,0 0 0 0 0,0 0-1 0 0,0 0 1 0 0,0 0 0 0 0,0 0 0 0 0,0 1 0 0 0,1-1 0 0 0,-1 0 0 0 0,0 1 0 0 0,0-1 0 0 0,0 1 0 0 0,1-1-1 0 0,-1 1 1 0 0,0 0 0 0 0,1-1 0 0 0,-1 1 0 0 0,0 0 0 0 0,1 0 0 0 0,-1 0 0 0 0,0 0 0 0 0,1 0 0 0 0,-1 0-1 0 0,0 0 1 0 0,3 1 0 0 0,-2 0-12 0 0,0 1 1 0 0,1-1-1 0 0,-1 0 0 0 0,0 1 0 0 0,0 0 0 0 0,0-1 0 0 0,0 1 0 0 0,-1 0 1 0 0,1 0-1 0 0,0 0 0 0 0,-1 0 0 0 0,2 4 0 0 0,3 3-31 0 0,-1 1-1 0 0,-1 0 1 0 0,0 0 0 0 0,0 0-1 0 0,2 14 1 0 0,-4-10 21 0 0,-1 1 0 0 0,-1-1 0 0 0,0 0-1 0 0,0 0 1 0 0,-2 0 0 0 0,0 0 0 0 0,0 0 0 0 0,-2 0-1 0 0,1 0 1 0 0,-8 17 0 0 0,-2-1-9 0 0,0 1 0 0 0,-2-2-1 0 0,-25 37 1 0 0,17-36 4 0 0,-27 30 0 0 0,-6 7 35 0 0,55-66-6 0 0,0 0 0 0 0,0 0 0 0 0,1 0-1 0 0,-1 0 1 0 0,0 0 0 0 0,0 0 0 0 0,1 0 0 0 0,-1 0-1 0 0,0 1 1 0 0,1-1 0 0 0,-1 0 0 0 0,1 0-1 0 0,0 1 1 0 0,-1-1 0 0 0,1 0 0 0 0,0 1 0 0 0,0-1-1 0 0,0 0 1 0 0,0 1 0 0 0,0-1 0 0 0,0 2-1 0 0,1-3 10 0 0,-1 1-1 0 0,1-1 0 0 0,-1 1 1 0 0,1-1-1 0 0,0 1 0 0 0,0-1 1 0 0,-1 1-1 0 0,1-1 0 0 0,0 0 0 0 0,0 1 1 0 0,-1-1-1 0 0,1 0 0 0 0,0 0 1 0 0,0 0-1 0 0,0 1 0 0 0,0-1 0 0 0,-1 0 1 0 0,1 0-1 0 0,0 0 0 0 0,0 0 1 0 0,0 0-1 0 0,0-1 0 0 0,1 1 0 0 0,4-1 55 0 0,0-1 0 0 0,0 1-1 0 0,0-1 1 0 0,0 0-1 0 0,0-1 1 0 0,0 1 0 0 0,9-7-1 0 0,1-4 15 0 0,0-1-1 0 0,-1-1 1 0 0,0-1 0 0 0,23-33-1 0 0,40-77 284 0 0,-53 81-94 0 0,49-65 0 0 0,-70 106-269 0 0,0 0-1 0 0,0 0 1 0 0,1 1-1 0 0,-1 0 1 0 0,1 0-1 0 0,0 0 1 0 0,0 0-1 0 0,0 1 0 0 0,0 0 1 0 0,10-3-1 0 0,-29 20-304 0 0,-14 27 157 0 0,24-36 128 0 0,-3 6 2 0 0,0 0 1 0 0,1 1 0 0 0,0 0 0 0 0,1 0-1 0 0,1 0 1 0 0,0 1 0 0 0,0-1-1 0 0,2 1 1 0 0,0 0 0 0 0,0 0 0 0 0,1 0-1 0 0,1 0 1 0 0,2 21 0 0 0,-1-26 12 0 0,2 1 1 0 0,-1-1-1 0 0,2 1 1 0 0,-1-1-1 0 0,1 0 1 0 0,0 0-1 0 0,1-1 1 0 0,0 1-1 0 0,1-1 1 0 0,8 10 0 0 0,-4-6 21 0 0,1-1 1 0 0,1 0 0 0 0,0-1 0 0 0,1 0 0 0 0,25 14 0 0 0,-10-9-615 0 0,0-2 0 0 0,1 0 0 0 0,1-3 0 0 0,0 0 0 0 0,59 10 0 0 0,-35-12-2319 0 0,5-2-3811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17.896"/>
    </inkml:context>
    <inkml:brush xml:id="br0">
      <inkml:brushProperty name="width" value="0.05" units="cm"/>
      <inkml:brushProperty name="height" value="0.05" units="cm"/>
      <inkml:brushProperty name="color" value="#E71224"/>
    </inkml:brush>
  </inkml:definitions>
  <inkml:trace contextRef="#ctx0" brushRef="#br0">733 66 1600 0 0,'9'-18'5171'0'0,"19"-9"-2872"0"0,-20 19-1177 0 0,12-5 1011 0 0,-37 17-1469 0 0,-144 11-162 0 0,-82 11-522 0 0,195-20-208 0 0,0-3 0 0 0,-1-2 1 0 0,0-1-1 0 0,-85-14 0 0 0,95 6-4876 0 0,30 5-300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37.876"/>
    </inkml:context>
    <inkml:brush xml:id="br0">
      <inkml:brushProperty name="width" value="0.05" units="cm"/>
      <inkml:brushProperty name="height" value="0.05" units="cm"/>
      <inkml:brushProperty name="color" value="#E71224"/>
    </inkml:brush>
  </inkml:definitions>
  <inkml:trace contextRef="#ctx0" brushRef="#br0">618 23 8 0 0,'19'-10'6431'0'0,"-19"9"-6326"0"0,1 0 0 0 0,0 0 0 0 0,0 0 0 0 0,1 0 1 0 0,-1 0-1 0 0,0 0 0 0 0,0 1 0 0 0,0-1 0 0 0,1 0 0 0 0,-1 1 1 0 0,0-1-1 0 0,1 1 0 0 0,-1-1 0 0 0,0 1 0 0 0,1 0 0 0 0,-1-1 1 0 0,0 1-1 0 0,1 0 0 0 0,-1 0 0 0 0,1 0 0 0 0,2 0 1 0 0,-8 2 49 0 0,1 0 1 0 0,-1 0-1 0 0,0 0 1 0 0,0-1-1 0 0,1 1 1 0 0,-1-1-1 0 0,-7 1 1 0 0,-109 11 950 0 0,-130-2 1 0 0,56-5-646 0 0,183-6-444 0 0,-21 1 233 0 0,31-1-290 0 0,-1 0-1 0 0,1 0 1 0 0,0 0 0 0 0,0 1-1 0 0,-1-1 1 0 0,1 0-1 0 0,0 1 1 0 0,0-1-1 0 0,0 1 1 0 0,-1-1-1 0 0,1 1 1 0 0,0-1-1 0 0,0 1 1 0 0,0 0-1 0 0,0-1 1 0 0,0 1-1 0 0,0 0 1 0 0,0 1-1 0 0,1-2-48 0 0,0 1 1 0 0,0-1-1 0 0,0 1 0 0 0,0-1 0 0 0,0 0 1 0 0,0 1-1 0 0,1-1 0 0 0,-1 0 0 0 0,0 1 0 0 0,0-1 1 0 0,1 0-1 0 0,-1 1 0 0 0,0-1 0 0 0,1 0 1 0 0,-1 1-1 0 0,0-1 0 0 0,1 0 0 0 0,-1 0 0 0 0,0 0 1 0 0,1 1-1 0 0,-1-1 0 0 0,0 0 0 0 0,1 0 1 0 0,-1 0-1 0 0,1 0 0 0 0,-1 0 0 0 0,0 1 0 0 0,1-1 1 0 0,-1 0-1 0 0,1 0 0 0 0,0 0 0 0 0,15 3-2667 0 0,-5-3-2480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6:38.294"/>
    </inkml:context>
    <inkml:brush xml:id="br0">
      <inkml:brushProperty name="width" value="0.05" units="cm"/>
      <inkml:brushProperty name="height" value="0.05" units="cm"/>
      <inkml:brushProperty name="color" value="#E71224"/>
    </inkml:brush>
  </inkml:definitions>
  <inkml:trace contextRef="#ctx0" brushRef="#br0">563 79 1808 0 0,'0'-1'117'0'0,"0"1"-1"0"0,1-1 1 0 0,-1 1-1 0 0,0 0 0 0 0,1-1 1 0 0,-1 1-1 0 0,0-1 1 0 0,0 1-1 0 0,0-1 0 0 0,1 1 1 0 0,-1 0-1 0 0,0-1 1 0 0,0 1-1 0 0,0-1 0 0 0,0 1 1 0 0,0-1-1 0 0,0 1 1 0 0,0-1-1 0 0,0 1 0 0 0,0-1 1 0 0,0 1-1 0 0,0-1 1 0 0,0 1-1 0 0,0-1 1 0 0,-1 1-1 0 0,1-1 0 0 0,0 1 1 0 0,0-1-1 0 0,0 1 1 0 0,-1 0-1 0 0,1-1 0 0 0,0 1 1 0 0,0-1-1 0 0,-1 1 1 0 0,1 0-1 0 0,-1-1 0 0 0,-20-3 3694 0 0,-3 1-1872 0 0,-32-12-1285 0 0,-1 2 0 0 0,-1 3 1 0 0,1 2-1 0 0,-85 0 1 0 0,134 8-635 0 0,1 0 0 0 0,-1 1 1 0 0,1 0-1 0 0,0 0 0 0 0,-1 0 0 0 0,1 1 1 0 0,0 0-1 0 0,0 1 0 0 0,0 0 0 0 0,0 0 1 0 0,1 0-1 0 0,-1 1 0 0 0,-11 8 0 0 0,12-7-1907 0 0,-1 1 0 0 0,1 1-1 0 0,-11 13 1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3.653"/>
    </inkml:context>
    <inkml:brush xml:id="br0">
      <inkml:brushProperty name="width" value="0.05" units="cm"/>
      <inkml:brushProperty name="height" value="0.05" units="cm"/>
      <inkml:brushProperty name="color" value="#E71224"/>
    </inkml:brush>
  </inkml:definitions>
  <inkml:trace contextRef="#ctx0" brushRef="#br0">405 99 840 0 0,'2'-6'5371'0'0,"11"-9"-3494"0"0,-2 1-675 0 0,-10 13-1100 0 0,-1-1 1 0 0,1 1-1 0 0,0-1 1 0 0,0 1-1 0 0,-1-1 1 0 0,1 1-1 0 0,-1-1 1 0 0,1 0-1 0 0,-1 1 0 0 0,0-1 1 0 0,0 1-1 0 0,0-1 1 0 0,0 0-1 0 0,0 1 1 0 0,0-1-1 0 0,0 0 1 0 0,0 1-1 0 0,0-1 1 0 0,-1 0-1 0 0,1 1 0 0 0,-1-1 1 0 0,1 1-1 0 0,-1-1 1 0 0,-1-2-1 0 0,0 3-28 0 0,0-1-1 0 0,0 0 0 0 0,0 0 0 0 0,0 1 0 0 0,0 0 1 0 0,0-1-1 0 0,0 1 0 0 0,-1 0 0 0 0,1 0 1 0 0,0 0-1 0 0,-1 0 0 0 0,1 0 0 0 0,-1 1 1 0 0,-2-1-1 0 0,-5-1 29 0 0,-1 1 0 0 0,1 1 0 0 0,0 0 0 0 0,0 0 0 0 0,0 1 0 0 0,0 0 0 0 0,-11 3 0 0 0,3 2-94 0 0,0 1-1 0 0,0 0 1 0 0,1 1 0 0 0,0 1 0 0 0,1 1 0 0 0,0 0 0 0 0,0 1 0 0 0,1 1 0 0 0,0 0 0 0 0,1 1 0 0 0,1 1 0 0 0,0 0 0 0 0,1 0 0 0 0,0 2 0 0 0,1-1 0 0 0,1 1 0 0 0,1 1 0 0 0,0 0-1 0 0,1 0 1 0 0,1 1 0 0 0,-8 29 0 0 0,14-43 0 0 0,0-1 0 0 0,0 1 1 0 0,0 0-1 0 0,1 0 0 0 0,0 0 0 0 0,0-1 0 0 0,0 1 0 0 0,0 0 0 0 0,0 0 0 0 0,1 0 0 0 0,0-1 0 0 0,0 1 0 0 0,0 0 0 0 0,0-1 1 0 0,0 1-1 0 0,1 0 0 0 0,0-1 0 0 0,3 6 0 0 0,-1-5 1 0 0,-1 1 0 0 0,1-1 0 0 0,1-1 0 0 0,-1 1 0 0 0,0-1 0 0 0,1 1 0 0 0,0-1-1 0 0,0-1 1 0 0,0 1 0 0 0,0-1 0 0 0,8 3 0 0 0,6 1-72 0 0,1-1 0 0 0,0-2-1 0 0,0 0 1 0 0,-1-1-1 0 0,2 0 1 0 0,21-3 0 0 0,1-2-1087 0 0,53-12 1 0 0,-35 5-3268 0 0,-48 9-825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4.069"/>
    </inkml:context>
    <inkml:brush xml:id="br0">
      <inkml:brushProperty name="width" value="0.05" units="cm"/>
      <inkml:brushProperty name="height" value="0.05" units="cm"/>
      <inkml:brushProperty name="color" value="#E71224"/>
    </inkml:brush>
  </inkml:definitions>
  <inkml:trace contextRef="#ctx0" brushRef="#br0">376 53 8306 0 0,'10'-15'2677'0'0,"-10"15"-2650"0"0,0-1 0 0 0,0 1 0 0 0,0 0 0 0 0,0 0 0 0 0,0-1 0 0 0,0 1 0 0 0,0 0 0 0 0,-1 0 0 0 0,1-1 0 0 0,0 1 0 0 0,0 0 0 0 0,0 0 0 0 0,0-1 0 0 0,0 1 0 0 0,-1 0 0 0 0,1 0 0 0 0,0 0 0 0 0,0 0 0 0 0,0-1 0 0 0,-1 1 0 0 0,1 0 0 0 0,0 0 0 0 0,0 0 0 0 0,-1 0 0 0 0,1 0-1 0 0,0 0 1 0 0,0 0 0 0 0,-1-1 0 0 0,1 1 0 0 0,0 0 0 0 0,-1 0 0 0 0,1 0 0 0 0,0 0 0 0 0,0 0 0 0 0,-1 0 0 0 0,-39 5-389 0 0,18-1 597 0 0,-26-4-190 0 0,-1-2-1 0 0,1-2 1 0 0,-77-18 0 0 0,91 16 16 0 0,21 2-512 0 0,22 1-3367 0 0,-1 3-1555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4.442"/>
    </inkml:context>
    <inkml:brush xml:id="br0">
      <inkml:brushProperty name="width" value="0.05" units="cm"/>
      <inkml:brushProperty name="height" value="0.05" units="cm"/>
      <inkml:brushProperty name="color" value="#E71224"/>
    </inkml:brush>
  </inkml:definitions>
  <inkml:trace contextRef="#ctx0" brushRef="#br0">282 17 12859 0 0,'0'-1'79'0'0,"0"1"0"0"0,1-1 1 0 0,-1 0-1 0 0,0 1 0 0 0,0-1 0 0 0,0 1 1 0 0,0-1-1 0 0,0 0 0 0 0,0 1 0 0 0,0-1 1 0 0,0 1-1 0 0,-1-1 0 0 0,1 0 1 0 0,0 1-1 0 0,0-1 0 0 0,0 1 0 0 0,-1-1 1 0 0,1 1-1 0 0,0-1 0 0 0,-1 1 0 0 0,1-1 1 0 0,0 1-1 0 0,-1-1 0 0 0,1 1 1 0 0,0-1-1 0 0,-1 1 0 0 0,1-1 0 0 0,-1 1 1 0 0,0-1-1 0 0,-19 8-291 0 0,16-5 285 0 0,-8 3-138 0 0,1 1-128 0 0,1-1 0 0 0,-1 0 0 0 0,0-1 0 0 0,-1 0 0 0 0,1-1 0 0 0,-1 0 0 0 0,1 0 1 0 0,-1-2-1 0 0,0 1 0 0 0,-14-1 0 0 0,-53-8-4346 0 0,58 3-992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5.188"/>
    </inkml:context>
    <inkml:brush xml:id="br0">
      <inkml:brushProperty name="width" value="0.05" units="cm"/>
      <inkml:brushProperty name="height" value="0.05" units="cm"/>
      <inkml:brushProperty name="color" value="#E71224"/>
    </inkml:brush>
  </inkml:definitions>
  <inkml:trace contextRef="#ctx0" brushRef="#br0">374 64 6265 0 0,'2'-6'367'0'0,"4"-26"1460"0"0,-6 31-1786 0 0,0 0 0 0 0,1 0 0 0 0,-1 0 0 0 0,0-1 0 0 0,0 1 0 0 0,-1 0 0 0 0,1 0 0 0 0,0 0 0 0 0,0 0 0 0 0,0 0 0 0 0,-1 0 0 0 0,1 0 0 0 0,-1 0 0 0 0,1 0 0 0 0,0 0 0 0 0,-1 0 0 0 0,0 1 0 0 0,1-1 0 0 0,-1 0 0 0 0,0 0 0 0 0,1 0 0 0 0,-1 1 0 0 0,0-1 0 0 0,0 0 0 0 0,-1 0 0 0 0,0 1 64 0 0,0 1 0 0 0,0 0 1 0 0,0 0-1 0 0,0 0 0 0 0,0 0 1 0 0,0 0-1 0 0,0 1 0 0 0,1-1 0 0 0,-1 1 1 0 0,0-1-1 0 0,1 1 0 0 0,-1-1 1 0 0,1 1-1 0 0,-1 0 0 0 0,1 0 1 0 0,-1 2-1 0 0,-5 3 198 0 0,-13 13-240 0 0,-6 5 90 0 0,1 1-1 0 0,-40 56 0 0 0,59-74-62 0 0,1 0 0 0 0,0 1 0 0 0,1-1 0 0 0,0 1 0 0 0,0 0 0 0 0,1 0 0 0 0,0 0 0 0 0,1 1 1 0 0,-1-1-1 0 0,2 1 0 0 0,0-1 0 0 0,0 1 0 0 0,0 0 0 0 0,2-1 0 0 0,1 19 0 0 0,11 22 7 0 0,1-1-1 0 0,3 0 1 0 0,23 47 0 0 0,11 28 20 0 0,34 147 91 0 0,-83-262-204 0 0,0-1 0 0 0,-1 1 0 0 0,0 0 0 0 0,0 0 0 0 0,-1-1 1 0 0,0 1-1 0 0,-1 0 0 0 0,0 0 0 0 0,-3 15 0 0 0,2-20-13 0 0,1-1 1 0 0,-1 1-1 0 0,1 0 1 0 0,-1 0-1 0 0,-1-1 1 0 0,1 1-1 0 0,0-1 0 0 0,-1 1 1 0 0,0-1-1 0 0,1 0 1 0 0,-1 0-1 0 0,0 0 1 0 0,-1-1-1 0 0,1 1 1 0 0,-1-1-1 0 0,1 0 0 0 0,-1 0 1 0 0,1 0-1 0 0,-1 0 1 0 0,0 0-1 0 0,0-1 1 0 0,-6 2-1 0 0,-3-1-82 0 0,-1 0-1 0 0,0 0 1 0 0,0-1 0 0 0,0-1-1 0 0,0 0 1 0 0,0-1 0 0 0,0-1-1 0 0,1 0 1 0 0,-1-1-1 0 0,0 0 1 0 0,1-1 0 0 0,0-1-1 0 0,0 0 1 0 0,0-1 0 0 0,0 0-1 0 0,1-1 1 0 0,0 0 0 0 0,1-1-1 0 0,0 0 1 0 0,0-1 0 0 0,-11-11-1 0 0,12 3-4689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6.126"/>
    </inkml:context>
    <inkml:brush xml:id="br0">
      <inkml:brushProperty name="width" value="0.05" units="cm"/>
      <inkml:brushProperty name="height" value="0.05" units="cm"/>
      <inkml:brushProperty name="color" value="#E71224"/>
    </inkml:brush>
  </inkml:definitions>
  <inkml:trace contextRef="#ctx0" brushRef="#br0">290 154 7234 0 0,'-5'-34'2507'0'0,"-1"15"-2392"0"0,-1 1 0 0 0,-12-24 0 0 0,16 39-28 0 0,1 0-1 0 0,-1 0 1 0 0,1 0-1 0 0,-1 1 1 0 0,0 0-1 0 0,0-1 1 0 0,0 1-1 0 0,0 0 1 0 0,-1 0-1 0 0,1 0 1 0 0,-1 1-1 0 0,1-1 1 0 0,-1 1-1 0 0,1 0 1 0 0,-1 0-1 0 0,-5-1 1 0 0,2 1-1 0 0,-1-1-1 0 0,1 1 1 0 0,-1 0 0 0 0,0 1-1 0 0,1 0 1 0 0,-1 0 0 0 0,-10 2 0 0 0,11 1-65 0 0,0 0 0 0 0,0 0 1 0 0,0 0-1 0 0,0 1 0 0 0,1 0 1 0 0,-1 0-1 0 0,1 1 0 0 0,0 0 1 0 0,1 0-1 0 0,-1 0 0 0 0,1 1 1 0 0,0 0-1 0 0,0 0 0 0 0,1 0 1 0 0,0 0-1 0 0,0 1 0 0 0,0 0 1 0 0,1-1-1 0 0,0 1 0 0 0,0 1 1 0 0,-2 11-1 0 0,3-13 21 0 0,1 1 1 0 0,-1 0-1 0 0,2 0 0 0 0,-1 0 0 0 0,1 0 1 0 0,0 0-1 0 0,0 0 0 0 0,0 0 1 0 0,1 0-1 0 0,3 11 0 0 0,-2-13-18 0 0,0 0-1 0 0,-1-1 1 0 0,2 0 0 0 0,-1 1 0 0 0,0-1-1 0 0,1 0 1 0 0,0 0 0 0 0,0 0 0 0 0,0 0-1 0 0,0-1 1 0 0,1 1 0 0 0,-1-1-1 0 0,1 0 1 0 0,0 0 0 0 0,0 0 0 0 0,6 2-1 0 0,-4-2 0 0 0,1 0 1 0 0,0-1-1 0 0,0 0 0 0 0,0 0 0 0 0,0 0 1 0 0,0-1-1 0 0,1-1 0 0 0,-1 1 0 0 0,0-1 1 0 0,1 0-1 0 0,-1 0 0 0 0,0-1 1 0 0,0 0-1 0 0,0-1 0 0 0,1 1 0 0 0,-1-2 1 0 0,9-3-1 0 0,-3 1 17 0 0,0-1 1 0 0,-1 0 0 0 0,1-1-1 0 0,-1 0 1 0 0,-1-1 0 0 0,0-1-1 0 0,0 1 1 0 0,11-13-1 0 0,-8 5 113 0 0,24-31 0 0 0,-35 42-127 0 0,0-1 0 0 0,1 1-1 0 0,-2 0 1 0 0,1-1 0 0 0,-1 0 0 0 0,1 0 0 0 0,-2 0-1 0 0,1 0 1 0 0,-1 0 0 0 0,2-12 0 0 0,-3 18-27 0 0,0 0 0 0 0,0 0 0 0 0,0 0 1 0 0,0-1-1 0 0,0 1 0 0 0,0 0 0 0 0,0 0 1 0 0,0 0-1 0 0,0 0 0 0 0,0 0 0 0 0,0-1 0 0 0,0 1 1 0 0,0 0-1 0 0,0 0 0 0 0,0 0 0 0 0,0 0 0 0 0,0 0 1 0 0,0-1-1 0 0,0 1 0 0 0,0 0 0 0 0,0 0 0 0 0,0 0 1 0 0,0 0-1 0 0,-1 0 0 0 0,1 0 0 0 0,0-1 0 0 0,0 1 1 0 0,0 0-1 0 0,0 0 0 0 0,0 0 0 0 0,0 0 1 0 0,0 0-1 0 0,-1 0 0 0 0,1 0 0 0 0,0 0 0 0 0,0 0 1 0 0,0 0-1 0 0,0 0 0 0 0,0 0 0 0 0,-1 0 0 0 0,1 0 1 0 0,0-1-1 0 0,0 1 0 0 0,0 0 0 0 0,0 0 0 0 0,0 0 1 0 0,-1 1-1 0 0,-7 4-55 0 0,-6 12-58 0 0,11-2 100 0 0,0 0 0 0 0,1 1 0 0 0,1-1 0 0 0,0 1 0 0 0,1-1 0 0 0,0 1 1 0 0,4 18-1 0 0,-1-9 11 0 0,-3 42 1 0 0,-1-47-8 0 0,-2 0-1 0 0,0 0 1 0 0,-1 0 0 0 0,-1-1 0 0 0,-1 1-1 0 0,-1-1 1 0 0,0 0 0 0 0,-18 30 0 0 0,24-47 11 0 0,0 0 0 0 0,-1-1 0 0 0,1 1 1 0 0,-1-1-1 0 0,1 1 0 0 0,-1-1 0 0 0,1 0 1 0 0,-1 0-1 0 0,0 1 0 0 0,0-1 0 0 0,0 0 1 0 0,0-1-1 0 0,0 1 0 0 0,0 0 0 0 0,0 0 1 0 0,0-1-1 0 0,0 1 0 0 0,-2-1 0 0 0,-1 1-21 0 0,0-1-1 0 0,-1 0 0 0 0,1-1 1 0 0,0 1-1 0 0,0-1 0 0 0,0 0 1 0 0,-6-2-1 0 0,-4-2-387 0 0,0 0 0 0 0,1-1 0 0 0,0-1 0 0 0,-13-9 0 0 0,11 5-1232 0 0,0-1-1 0 0,-16-15 1 0 0,16 12-3707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3.773"/>
    </inkml:context>
    <inkml:brush xml:id="br0">
      <inkml:brushProperty name="width" value="0.05" units="cm"/>
      <inkml:brushProperty name="height" value="0.05" units="cm"/>
      <inkml:brushProperty name="color" value="#E71224"/>
    </inkml:brush>
  </inkml:definitions>
  <inkml:trace contextRef="#ctx0" brushRef="#br0">2782 14 1344 0 0,'14'-1'3775'0'0,"-12"0"-3756"0"0,1 1 0 0 0,-1 0 1 0 0,0-1-1 0 0,0 0 1 0 0,0 0-1 0 0,0 0 1 0 0,0 0-1 0 0,0 0 1 0 0,0 0-1 0 0,0 0 0 0 0,3-3 1 0 0,-1 9 763 0 0,-1 0 0 0 0,0 1 0 0 0,1-1 0 0 0,3 12 0 0 0,-7-17-622 0 0,0 1 1 0 0,-1-1-1 0 0,1 1 0 0 0,-1-1 0 0 0,1 0 0 0 0,-1 1 1 0 0,1-1-1 0 0,-1 0 0 0 0,1 0 0 0 0,-1 0 0 0 0,0 1 0 0 0,1-1 1 0 0,-1 0-1 0 0,1 0 0 0 0,-1 0 0 0 0,1 0 0 0 0,-1 0 1 0 0,0 0-1 0 0,1 0 0 0 0,-1 0 0 0 0,1 0 0 0 0,-1 0 0 0 0,0 0 1 0 0,1 0-1 0 0,-1-1 0 0 0,0 1 0 0 0,-25-5-359 0 0,18 3 508 0 0,-28 0-227 0 0,0 1-1 0 0,1 1 1 0 0,-1 2 0 0 0,0 2-1 0 0,-58 13 1 0 0,-76 8 445 0 0,-4-10-186 0 0,-175 38-1 0 0,285-43-224 0 0,-122 3 0 0 0,-66-19 81 0 0,38 0 185 0 0,-294-29 29 0 0,367 21 465 0 0,-108-14-182 0 0,184 15-755 0 0,-27-3-189 0 0,82 15-740 0 0,0 1 0 0 0,0 0 0 0 0,-18 2 0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6.568"/>
    </inkml:context>
    <inkml:brush xml:id="br0">
      <inkml:brushProperty name="width" value="0.05" units="cm"/>
      <inkml:brushProperty name="height" value="0.05" units="cm"/>
      <inkml:brushProperty name="color" value="#E71224"/>
    </inkml:brush>
  </inkml:definitions>
  <inkml:trace contextRef="#ctx0" brushRef="#br0">185 30 9346 0 0,'0'-1'182'0'0,"1"0"0"0"0,-1 0 1 0 0,1 0-1 0 0,-1 0 0 0 0,0 0 0 0 0,1 0 0 0 0,-1 0 0 0 0,0 0 1 0 0,0 0-1 0 0,0 0 0 0 0,0 0 0 0 0,0 0 0 0 0,0 0 0 0 0,0 0 1 0 0,0 0-1 0 0,0 0 0 0 0,-1 0 0 0 0,1 0 0 0 0,0 0 0 0 0,-1 0 1 0 0,1 0-1 0 0,0 0 0 0 0,-2-1 0 0 0,1 1-135 0 0,0 1 0 0 0,0-1 0 0 0,0 1 0 0 0,1-1 0 0 0,-1 1-1 0 0,0 0 1 0 0,0-1 0 0 0,0 1 0 0 0,0 0 0 0 0,0 0 0 0 0,0 0 0 0 0,0 0 0 0 0,0 0-1 0 0,0 0 1 0 0,-1 0 0 0 0,1 0 0 0 0,0 0 0 0 0,0 1 0 0 0,-1-1 0 0 0,-3 2-97 0 0,0 0 0 0 0,-1 0 0 0 0,1 0 0 0 0,0 0 0 0 0,0 1 0 0 0,0 0 0 0 0,-6 5 0 0 0,1 2 17 0 0,0 1 0 0 0,1-1 1 0 0,0 1-1 0 0,1 1 0 0 0,1 0 0 0 0,0 0 0 0 0,0 1 0 0 0,-4 13 0 0 0,3-6 236 0 0,1 1 0 0 0,0 1 1 0 0,2-1-1 0 0,-3 31 1 0 0,7-44-206 0 0,0 0 0 0 0,1 0 0 0 0,0 0 0 0 0,1 0 0 0 0,-1 0 0 0 0,2 1 0 0 0,-1-2 0 0 0,1 1 0 0 0,0 0 0 0 0,1 0 0 0 0,0-1 0 0 0,6 14 0 0 0,-6-17-324 0 0,0 1 1 0 0,1-1 0 0 0,-1 0 0 0 0,1 0-1 0 0,-1 0 1 0 0,1 0 0 0 0,0-1 0 0 0,1 0-1 0 0,-1 1 1 0 0,0-2 0 0 0,1 1 0 0 0,0 0-1 0 0,0-1 1 0 0,0 0 0 0 0,0 0 0 0 0,0-1-1 0 0,0 1 1 0 0,0-1 0 0 0,0 0 0 0 0,8 0-1 0 0,3 1-4393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6.945"/>
    </inkml:context>
    <inkml:brush xml:id="br0">
      <inkml:brushProperty name="width" value="0.05" units="cm"/>
      <inkml:brushProperty name="height" value="0.05" units="cm"/>
      <inkml:brushProperty name="color" value="#E71224"/>
    </inkml:brush>
  </inkml:definitions>
  <inkml:trace contextRef="#ctx0" brushRef="#br0">87 34 9922 0 0,'35'-24'3293'0'0,"-33"22"-3243"0"0,0 1-1 0 0,-1 0 1 0 0,1 0-1 0 0,0 0 0 0 0,0 1 1 0 0,0-1-1 0 0,0 0 1 0 0,0 1-1 0 0,0-1 0 0 0,0 1 1 0 0,0-1-1 0 0,1 1 0 0 0,-1 0 1 0 0,0 0-1 0 0,0 0 1 0 0,0 0-1 0 0,3 1 0 0 0,-5 0-50 0 0,1 0 0 0 0,0-1 0 0 0,-1 1 0 0 0,1 0 0 0 0,-1 0 0 0 0,0 0 0 0 0,1-1 0 0 0,-1 1 0 0 0,0 0 1 0 0,1 0-1 0 0,-1 0 0 0 0,0 0 0 0 0,0 0 0 0 0,0 0 0 0 0,0 0 0 0 0,0 0 0 0 0,0-1 0 0 0,0 1 0 0 0,0 0 0 0 0,0 0 0 0 0,0 0 0 0 0,-1 0 0 0 0,1 0 0 0 0,0 0 0 0 0,-1 0 0 0 0,1-1 0 0 0,0 1 0 0 0,-1 0 0 0 0,0 1 0 0 0,-16 31-44 0 0,14-28 42 0 0,-6 10-7 0 0,-1-1 0 0 0,0 0 1 0 0,-25 24-1 0 0,23-25-29 0 0,1 0 1 0 0,-1 1-1 0 0,-9 16 1 0 0,18-24 12 0 0,0 0 0 0 0,0 0 0 0 0,1 0 0 0 0,-1 0 1 0 0,1 0-1 0 0,1 0 0 0 0,-1 1 0 0 0,1-1 0 0 0,0 1 0 0 0,1-1 0 0 0,0 1 0 0 0,0 8 1 0 0,3 15-5809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7.375"/>
    </inkml:context>
    <inkml:brush xml:id="br0">
      <inkml:brushProperty name="width" value="0.05" units="cm"/>
      <inkml:brushProperty name="height" value="0.05" units="cm"/>
      <inkml:brushProperty name="color" value="#E71224"/>
    </inkml:brush>
  </inkml:definitions>
  <inkml:trace contextRef="#ctx0" brushRef="#br0">1 132 12355 0 0,'2'-1'146'0'0,"-1"0"-1"0"0,1 0 1 0 0,0 1 0 0 0,0-1 0 0 0,-1 0 0 0 0,1 1 0 0 0,0-1 0 0 0,0 1 0 0 0,0-1 0 0 0,0 1-1 0 0,3 0 1 0 0,12-4-1688 0 0,-7-1 1472 0 0,1 1 0 0 0,0 0 1 0 0,0 1-1 0 0,1 0 0 0 0,-1 0 0 0 0,1 1 1 0 0,0 1-1 0 0,-1 0 0 0 0,1 0 1 0 0,0 1-1 0 0,-1 1 0 0 0,1 0 1 0 0,0 1-1 0 0,20 5 0 0 0,-1-1-2873 0 0,-15-4-2534 0 0</inkml:trace>
  <inkml:trace contextRef="#ctx0" brushRef="#br0" timeOffset="1">636 15 12491 0 0,'9'-4'2186'0'0,"13"-5"-669"0"0,-22 8-1511 0 0,0 1 1 0 0,0 0-1 0 0,1 0 0 0 0,-1 0 0 0 0,0 0 0 0 0,1 0 0 0 0,-1 0 0 0 0,0 0 0 0 0,0 0 0 0 0,1 0 0 0 0,-1 0 0 0 0,0 0 0 0 0,1 0 1 0 0,-1 0-1 0 0,0 0 0 0 0,0 0 0 0 0,1 0 0 0 0,-1 0 0 0 0,0 1 0 0 0,1-1 0 0 0,-1 0 0 0 0,0 0 0 0 0,0 0 0 0 0,1 0 1 0 0,-1 1-1 0 0,0-1 0 0 0,0 0 0 0 0,0 0 0 0 0,1 0 0 0 0,-1 1 0 0 0,0-1 0 0 0,0 0 0 0 0,0 0 0 0 0,0 1 0 0 0,1-1 1 0 0,-1 0-1 0 0,0 0 0 0 0,0 1 0 0 0,0-1 0 0 0,0 0 0 0 0,0 1 0 0 0,0-1 0 0 0,0 0 0 0 0,0 1 0 0 0,0-1 0 0 0,0 0 1 0 0,0 0-1 0 0,0 1 0 0 0,0-1 0 0 0,0 0 0 0 0,0 1 0 0 0,0-1 0 0 0,0 0 0 0 0,0 0 0 0 0,0 1 0 0 0,-1-1 0 0 0,1 1 1 0 0,-2 11-106 0 0,1 1 0 0 0,1 0 1 0 0,0-1-1 0 0,1 1 0 0 0,3 20 1 0 0,-2-22 65 0 0,-1 0 0 0 0,0 0 0 0 0,0 1 0 0 0,-1-1 0 0 0,-1 0 0 0 0,0 0 0 0 0,0 0 0 0 0,-4 14 0 0 0,-2-6-378 0 0,0 0 0 0 0,-1-1 0 0 0,-1 0 0 0 0,-1 0 0 0 0,-12 17-1 0 0,15-25-552 0 0,-1-1-1 0 0,0 1 0 0 0,0-1 1 0 0,-1-1-1 0 0,-16 12 0 0 0,12-10-4295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7.827"/>
    </inkml:context>
    <inkml:brush xml:id="br0">
      <inkml:brushProperty name="width" value="0.05" units="cm"/>
      <inkml:brushProperty name="height" value="0.05" units="cm"/>
      <inkml:brushProperty name="color" value="#E71224"/>
    </inkml:brush>
  </inkml:definitions>
  <inkml:trace contextRef="#ctx0" brushRef="#br0">156 29 12755 0 0,'9'-16'1902'0'0,"-12"7"-1329"0"0,0 8-595 0 0,0 1 1 0 0,0-1-1 0 0,0 0 0 0 0,0 1 0 0 0,0 0 1 0 0,0 0-1 0 0,0-1 0 0 0,-4 2 1 0 0,2-1 69 0 0,-1 0-94 0 0,0 0-1 0 0,0 0 1 0 0,0 1 0 0 0,1 0-1 0 0,-1 0 1 0 0,0 0-1 0 0,0 1 1 0 0,1 0 0 0 0,-1 0-1 0 0,1 1 1 0 0,-1-1-1 0 0,1 1 1 0 0,0 0 0 0 0,0 0-1 0 0,1 1 1 0 0,-9 7 0 0 0,10-7 51 0 0,0-1 1 0 0,1 1-1 0 0,0-1 1 0 0,-1 1-1 0 0,2 0 1 0 0,-1 0-1 0 0,0 0 1 0 0,1 0-1 0 0,-1 0 1 0 0,1 0-1 0 0,0 0 1 0 0,1 1-1 0 0,-1-1 1 0 0,1 0-1 0 0,0 0 1 0 0,0 1-1 0 0,0-1 1 0 0,0 0-1 0 0,1 1 1 0 0,0-1 0 0 0,0 0-1 0 0,0 0 1 0 0,3 8-1 0 0,0-4-26 0 0,0-1 0 0 0,1 0 0 0 0,-1 0 0 0 0,2 0-1 0 0,-1 0 1 0 0,1-1 0 0 0,0 0 0 0 0,0 0 0 0 0,0 0 0 0 0,1-1 0 0 0,0 0-1 0 0,0 0 1 0 0,0-1 0 0 0,1 0 0 0 0,0 0 0 0 0,0-1 0 0 0,0 0 0 0 0,0 0 0 0 0,0-1-1 0 0,0 0 1 0 0,1 0 0 0 0,-1-1 0 0 0,1 0 0 0 0,-1-1 0 0 0,11 0 0 0 0,-16-1 27 0 0,1 0 0 0 0,-1 0 1 0 0,0 0-1 0 0,1 0 0 0 0,-1-1 1 0 0,0 0-1 0 0,0 0 1 0 0,0 1-1 0 0,0-2 0 0 0,0 1 1 0 0,-1 0-1 0 0,1 0 0 0 0,0-1 1 0 0,-1 0-1 0 0,2-2 1 0 0,34-53 124 0 0,-18 26 124 0 0,-8 21 101 0 0,-4 13-331 0 0,-8-1-220 0 0,0 0 1 0 0,1 0-1 0 0,-1 0 0 0 0,0 0 1 0 0,0 0-1 0 0,0 0 1 0 0,0 0-1 0 0,0 0 0 0 0,0 0 1 0 0,0-1-1 0 0,0 1 1 0 0,0 0-1 0 0,0 0 1 0 0,0 0-1 0 0,-1 0 0 0 0,1 0 1 0 0,0 0-1 0 0,-1 0 1 0 0,1 0-1 0 0,-1 0 0 0 0,1-1 1 0 0,-1 1-1 0 0,1 0 1 0 0,-1 0-1 0 0,0 0 0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8.642"/>
    </inkml:context>
    <inkml:brush xml:id="br0">
      <inkml:brushProperty name="width" value="0.05" units="cm"/>
      <inkml:brushProperty name="height" value="0.05" units="cm"/>
      <inkml:brushProperty name="color" value="#E71224"/>
    </inkml:brush>
  </inkml:definitions>
  <inkml:trace contextRef="#ctx0" brushRef="#br0">0 152 8730 0 0,'2'-2'289'0'0,"-1"0"0"0"0,0 0 0 0 0,0 0 1 0 0,0 0-1 0 0,0 0 0 0 0,0 0 0 0 0,0 0 0 0 0,0-1 0 0 0,-1 1 1 0 0,1 0-1 0 0,-1 0 0 0 0,0-1 0 0 0,1 1 0 0 0,-1 0 0 0 0,0-1 1 0 0,-1-2-1 0 0,1 3-133 0 0,1-1-30 0 0,-1-1 0 0 0,1 1 1 0 0,0 0-1 0 0,0 0 0 0 0,1 0 1 0 0,-1 0-1 0 0,1 0 0 0 0,-1 0 1 0 0,1 0-1 0 0,0 0 0 0 0,0 0 1 0 0,0 1-1 0 0,3-4 0 0 0,33-29 1045 0 0,-33 31-1136 0 0,-1 1 0 0 0,1 0 0 0 0,0 0 0 0 0,0 0 0 0 0,0 1 1 0 0,0-1-1 0 0,1 1 0 0 0,-1 1 0 0 0,0-1 0 0 0,1 1 0 0 0,-1 0 0 0 0,1 0 0 0 0,0 0 0 0 0,9 1 0 0 0,-11 0-43 0 0,0 1-1 0 0,0-1 1 0 0,0 1-1 0 0,-1 0 0 0 0,1 0 1 0 0,0 1-1 0 0,-1-1 1 0 0,1 1-1 0 0,-1-1 0 0 0,1 1 1 0 0,-1 0-1 0 0,0 0 1 0 0,0 1-1 0 0,0-1 0 0 0,0 1 1 0 0,0 0-1 0 0,-1-1 1 0 0,1 1-1 0 0,-1 0 1 0 0,1 1-1 0 0,2 5 0 0 0,1 1-3 0 0,-1 0 0 0 0,-1 0 0 0 0,0 0 0 0 0,0 0 0 0 0,-1 0 0 0 0,0 1 0 0 0,-1-1 0 0 0,0 1 0 0 0,-1 0 0 0 0,0 0 0 0 0,-1 0 0 0 0,0 0 0 0 0,0-1-1 0 0,-1 1 1 0 0,-1 0 0 0 0,0 0 0 0 0,0-1 0 0 0,-1 1 0 0 0,-1-1 0 0 0,0 0 0 0 0,0 0 0 0 0,0 0 0 0 0,-11 16 0 0 0,2-5 36 0 0,-1-1 0 0 0,0 0 0 0 0,-2-1 0 0 0,-23 23 0 0 0,39-42 0 0 0,24-30 459 0 0,126-154-124 0 0,-21 29-109 0 0,-121 144-284 0 0,6-4-288 0 0,-14 17 307 0 0,0-1-1 0 0,1 0 1 0 0,-1 1-1 0 0,0-1 1 0 0,0 0-1 0 0,0 1 1 0 0,0-1-1 0 0,0 0 1 0 0,0 1-1 0 0,0-1 1 0 0,0 0-1 0 0,0 0 1 0 0,-1 1-1 0 0,1-1 1 0 0,-1 2-1 0 0,-24 94-85 0 0,15-66-6 0 0,-10 64 0 0 0,18-86 97 0 0,2 0 0 0 0,-1 1 0 0 0,1-1 0 0 0,0 0 1 0 0,1 0-1 0 0,0 0 0 0 0,1 1 0 0 0,0-1 0 0 0,0-1 0 0 0,1 1 0 0 0,6 13 1 0 0,-5-15-394 0 0,-1-1 1 0 0,2 1 0 0 0,-1-1-1 0 0,1 0 1 0 0,0 0 0 0 0,0 0-1 0 0,0-1 1 0 0,1 0 0 0 0,0 0-1 0 0,0 0 1 0 0,0-1 0 0 0,1 0-1 0 0,0 0 1 0 0,-1 0 0 0 0,1-1-1 0 0,1 0 1 0 0,-1-1 0 0 0,0 1-1 0 0,1-1 1 0 0,-1-1 0 0 0,16 2-1 0 0,-7-5-5268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9.057"/>
    </inkml:context>
    <inkml:brush xml:id="br0">
      <inkml:brushProperty name="width" value="0.05" units="cm"/>
      <inkml:brushProperty name="height" value="0.05" units="cm"/>
      <inkml:brushProperty name="color" value="#E71224"/>
    </inkml:brush>
  </inkml:definitions>
  <inkml:trace contextRef="#ctx0" brushRef="#br0">280 74 7898 0 0,'10'-21'5079'0'0,"-6"0"-3554"0"0,-4 20-1521 0 0,0-1-1 0 0,0 1 1 0 0,-1 0 0 0 0,1-1 0 0 0,0 1-1 0 0,-1 0 1 0 0,1-1 0 0 0,-1 1-1 0 0,1 0 1 0 0,-1 0 0 0 0,0-1-1 0 0,0 1 1 0 0,1 0 0 0 0,-1 0 0 0 0,0 0-1 0 0,0 0 1 0 0,0 0 0 0 0,0 0-1 0 0,0 0 1 0 0,0 0 0 0 0,0 1-1 0 0,-1-1 1 0 0,1 0 0 0 0,0 1 0 0 0,0-1-1 0 0,-1 0 1 0 0,1 1 0 0 0,0 0-1 0 0,-1-1 1 0 0,1 1 0 0 0,-2 0-1 0 0,-3-1-2 0 0,1 1-1 0 0,0 0 1 0 0,-1 0-1 0 0,1 0 1 0 0,-1 1-1 0 0,1 0 1 0 0,0 0-1 0 0,-1 0 1 0 0,1 1-1 0 0,0 0 1 0 0,0 0-1 0 0,0 0 1 0 0,0 0-1 0 0,0 1 1 0 0,1 0-1 0 0,-1 0 1 0 0,-6 6-1 0 0,-7 6-43 0 0,0 0 0 0 0,-25 30 0 0 0,32-34 61 0 0,1 1-1 0 0,1 0 0 0 0,0 1 0 0 0,1 0 0 0 0,0 1 0 0 0,1-1 0 0 0,-11 28 0 0 0,17-36 2 0 0,-1 1-1 0 0,1-1 1 0 0,0 0-1 0 0,0 0 1 0 0,1 1-1 0 0,0-1 1 0 0,-1 0-1 0 0,2 1 1 0 0,-1-1-1 0 0,1 0 1 0 0,0 1 0 0 0,0-1-1 0 0,0 0 1 0 0,0 0-1 0 0,1 0 1 0 0,0 0-1 0 0,0 0 1 0 0,1 0-1 0 0,-1-1 1 0 0,1 1-1 0 0,0-1 1 0 0,0 1 0 0 0,1-1-1 0 0,-1 0 1 0 0,9 7-1 0 0,-2-3-199 0 0,1 0-1 0 0,0 0 0 0 0,0-1 1 0 0,1 0-1 0 0,0-1 1 0 0,0-1-1 0 0,1 0 0 0 0,0 0 1 0 0,25 5-1 0 0,-28-9-462 0 0,0 1 0 0 0,0-1 1 0 0,1-1-1 0 0,-1 0 0 0 0,0 0 0 0 0,0-1 0 0 0,0 0 0 0 0,14-4 0 0 0,-4-1-4712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9.445"/>
    </inkml:context>
    <inkml:brush xml:id="br0">
      <inkml:brushProperty name="width" value="0.05" units="cm"/>
      <inkml:brushProperty name="height" value="0.05" units="cm"/>
      <inkml:brushProperty name="color" value="#E71224"/>
    </inkml:brush>
  </inkml:definitions>
  <inkml:trace contextRef="#ctx0" brushRef="#br0">168 44 7106 0 0,'36'-44'7002'0'0,"-41"78"-6279"0"0,-4-11-487 0 0,-1-1-1 0 0,-2 0 1 0 0,-13 20-1 0 0,-20 40 0 0 0,40-73-272 0 0,1 1-1 0 0,1 0 1 0 0,0 0-1 0 0,0 0 1 0 0,1 0-1 0 0,-2 18 1 0 0,4-20-457 0 0,0 0 0 0 0,0 1-1 0 0,1-1 1 0 0,2 11 0 0 0,10 12-4737 0 0</inkml:trace>
  <inkml:trace contextRef="#ctx0" brushRef="#br0" timeOffset="1">1 137 12707 0 0,'5'-1'217'0'0,"1"-1"0"0"0,-1 1 0 0 0,1 1 0 0 0,0-1 0 0 0,0 1 0 0 0,-1 0 0 0 0,1 0 0 0 0,0 0 0 0 0,0 1 0 0 0,-1 0 0 0 0,8 2 0 0 0,-6-1-240 0 0,-1-1 0 0 0,1 0 1 0 0,-1 0-1 0 0,1-1 0 0 0,-1 1 0 0 0,1-2 1 0 0,0 1-1 0 0,-1-1 0 0 0,10-2 0 0 0,49-22 52 0 0,-56 19-54 0 0,1 2-1 0 0,-1 0 1 0 0,1 0 0 0 0,0 0 0 0 0,0 2 0 0 0,1-1 0 0 0,-1 1 0 0 0,0 0 0 0 0,1 1 0 0 0,-1 1 0 0 0,21 0 0 0 0,60 13-6028 0 0,-76-13 336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09.848"/>
    </inkml:context>
    <inkml:brush xml:id="br0">
      <inkml:brushProperty name="width" value="0.05" units="cm"/>
      <inkml:brushProperty name="height" value="0.05" units="cm"/>
      <inkml:brushProperty name="color" value="#E71224"/>
    </inkml:brush>
  </inkml:definitions>
  <inkml:trace contextRef="#ctx0" brushRef="#br0">34 2 14747 0 0,'3'0'82'0'0,"-1"-1"-1"0"0,0 1 0 0 0,0 0 1 0 0,0-1-1 0 0,0 1 1 0 0,1 0-1 0 0,-1 0 0 0 0,0 1 1 0 0,0-1-1 0 0,0 0 1 0 0,0 1-1 0 0,0-1 0 0 0,0 1 1 0 0,1 0-1 0 0,-1 0 1 0 0,-1 0-1 0 0,1 0 1 0 0,0 0-1 0 0,0 0 0 0 0,0 0 1 0 0,0 0-1 0 0,-1 1 1 0 0,1-1-1 0 0,-1 1 0 0 0,1-1 1 0 0,-1 1-1 0 0,1 0 1 0 0,-1 0-1 0 0,0 0 0 0 0,0-1 1 0 0,1 4-1 0 0,6 9-190 0 0,-2 0 0 0 0,0 0-1 0 0,6 23 1 0 0,-4-13 270 0 0,-1-5-572 0 0,-1 1 1 0 0,7 30 0 0 0,-12-44 369 0 0,-1 1 0 0 0,1-1-1 0 0,-1 0 1 0 0,0 1 0 0 0,0-1-1 0 0,-1 1 1 0 0,0-1 0 0 0,0 0 0 0 0,0 1-1 0 0,-1-1 1 0 0,0 0 0 0 0,-3 8 0 0 0,-6 7-298 0 0,0 0 1 0 0,-18 24 0 0 0,24-38-453 0 0,0-1 1 0 0,-1 0 0 0 0,1 0-1 0 0,-1-1 1 0 0,-1 1 0 0 0,1-1-1 0 0,-1-1 1 0 0,1 1 0 0 0,-1-1-1 0 0,-12 5 1 0 0,1-2-4802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0.312"/>
    </inkml:context>
    <inkml:brush xml:id="br0">
      <inkml:brushProperty name="width" value="0.05" units="cm"/>
      <inkml:brushProperty name="height" value="0.05" units="cm"/>
      <inkml:brushProperty name="color" value="#E71224"/>
    </inkml:brush>
  </inkml:definitions>
  <inkml:trace contextRef="#ctx0" brushRef="#br0">268 444 7746 0 0,'1'-1'275'0'0,"0"-1"1"0"0,0 1-1 0 0,0 0 1 0 0,0-1-1 0 0,-1 1 1 0 0,1-1-1 0 0,0 1 1 0 0,-1 0-1 0 0,1-1 1 0 0,-1 1 0 0 0,1-1-1 0 0,-1 0 1 0 0,0 1-1 0 0,0-1 1 0 0,0 1-1 0 0,0-3 1 0 0,-1 2-233 0 0,1 0 1 0 0,-1 1 0 0 0,0-1-1 0 0,0 1 1 0 0,0-1 0 0 0,-1 1-1 0 0,1-1 1 0 0,0 1 0 0 0,0 0-1 0 0,-1 0 1 0 0,1 0 0 0 0,-1-1-1 0 0,1 1 1 0 0,-1 1-1 0 0,-1-2 1 0 0,-5-2-12 0 0,1 0 1 0 0,0 0-1 0 0,-1 1 0 0 0,1 0 1 0 0,-1 1-1 0 0,0 0 0 0 0,0 0 1 0 0,0 0-1 0 0,0 1 0 0 0,0 0 0 0 0,0 1 1 0 0,0 0-1 0 0,-15 1 0 0 0,17 0-12 0 0,0 1 0 0 0,0-1-1 0 0,0 1 1 0 0,0 0 0 0 0,0 0-1 0 0,0 1 1 0 0,1 0 0 0 0,-1 0-1 0 0,-9 7 1 0 0,10-6 34 0 0,1 0 0 0 0,0 0 1 0 0,0 1-1 0 0,0-1 0 0 0,0 1 0 0 0,-5 9 0 0 0,4-6 29 0 0,1 1 0 0 0,0 0 0 0 0,1 0 0 0 0,0 0 0 0 0,0 1 0 0 0,1-1 0 0 0,-2 10 0 0 0,4-17-79 0 0,-1 1 0 0 0,1-1 0 0 0,0 0 0 0 0,0 1 0 0 0,0-1 0 0 0,0 0 0 0 0,0 0 0 0 0,0 1 0 0 0,1-1 0 0 0,-1 0 0 0 0,1 0 0 0 0,-1 0 0 0 0,1 1 0 0 0,0-1 0 0 0,0 0 0 0 0,0 0 0 0 0,0 0 0 0 0,0 0 0 0 0,1 0 0 0 0,-1-1 0 0 0,0 1 0 0 0,1 0 0 0 0,-1-1 0 0 0,1 1 0 0 0,0-1-1 0 0,0 1 1 0 0,0-1 0 0 0,-1 0 0 0 0,1 1 0 0 0,0-1 0 0 0,0 0 0 0 0,1-1 0 0 0,-1 1 0 0 0,0 0 0 0 0,4 0 0 0 0,-2 0 16 0 0,1-1 0 0 0,0 0 0 0 0,0-1 0 0 0,0 1 0 0 0,-1-1 0 0 0,1 0 0 0 0,0 0 0 0 0,-1-1 0 0 0,1 1 0 0 0,-1-1 0 0 0,1 0 0 0 0,-1 0 0 0 0,0 0 0 0 0,0-1 0 0 0,0 1 0 0 0,4-5 0 0 0,4-2 178 0 0,0-1-1 0 0,-1 0 1 0 0,18-21 0 0 0,-11 7 159 0 0,-1-1 1 0 0,-1-1-1 0 0,23-51 0 0 0,24-88 179 0 0,-61 159-540 0 0,4-10 15 0 0,-1 0 0 0 0,-1-1 1 0 0,4-30-1 0 0,-7 44-16 0 0,-1 0 0 0 0,0 0 0 0 0,1 0 0 0 0,-1 0-1 0 0,0 0 1 0 0,-1 0 0 0 0,1 0 0 0 0,0 0 0 0 0,-1 1-1 0 0,0-1 1 0 0,1 0 0 0 0,-1 0 0 0 0,0 0 0 0 0,-1 1 0 0 0,1-1-1 0 0,0 1 1 0 0,-1-1 0 0 0,0 1 0 0 0,1-1 0 0 0,-1 1 0 0 0,0 0-1 0 0,0 0 1 0 0,0 0 0 0 0,0 0 0 0 0,-1 0 0 0 0,1 0 0 0 0,0 1-1 0 0,-1-1 1 0 0,1 1 0 0 0,-5-2 0 0 0,6 3-6 0 0,1 0 1 0 0,-1 0 0 0 0,0 0-1 0 0,1 0 1 0 0,-1 0 0 0 0,0 0-1 0 0,1 0 1 0 0,-1 1 0 0 0,0-1-1 0 0,1 0 1 0 0,-1 0 0 0 0,0 1-1 0 0,1-1 1 0 0,-1 1-1 0 0,1-1 1 0 0,-1 0 0 0 0,1 1-1 0 0,-1-1 1 0 0,1 1 0 0 0,-1-1-1 0 0,1 1 1 0 0,-1-1 0 0 0,1 1-1 0 0,0-1 1 0 0,-1 1 0 0 0,1 0-1 0 0,0-1 1 0 0,-1 1-1 0 0,1 0 1 0 0,0-1 0 0 0,0 1-1 0 0,0 0 1 0 0,0-1 0 0 0,-1 1-1 0 0,1 0 1 0 0,0-1 0 0 0,0 1-1 0 0,0 1 1 0 0,-3 32-210 0 0,3-29 200 0 0,-2 80-138 0 0,16 164 0 0 0,-13-242 97 0 0,2 20 39 0 0,12 44-1 0 0,-14-65-331 0 0,1 0 0 0 0,0 0 0 0 0,0 0-1 0 0,1 0 1 0 0,0 0 0 0 0,0-1 0 0 0,0 1-1 0 0,0-1 1 0 0,1 0 0 0 0,0 0-1 0 0,0 0 1 0 0,1-1 0 0 0,5 6 0 0 0,-9-10 165 0 0,-1 1 0 0 0,1-1 0 0 0,0 1 0 0 0,0 0 0 0 0,0-1 1 0 0,0 0-1 0 0,0 1 0 0 0,0-1 0 0 0,0 0 0 0 0,0 1 1 0 0,0-1-1 0 0,0 0 0 0 0,0 0 0 0 0,-1 0 0 0 0,1 0 1 0 0,0 0-1 0 0,0 0 0 0 0,0 0 0 0 0,0 0 0 0 0,0 0 1 0 0,0 0-1 0 0,0-1 0 0 0,0 1 0 0 0,0 0 0 0 0,2-1 0 0 0,4-4-4912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0.688"/>
    </inkml:context>
    <inkml:brush xml:id="br0">
      <inkml:brushProperty name="width" value="0.05" units="cm"/>
      <inkml:brushProperty name="height" value="0.05" units="cm"/>
      <inkml:brushProperty name="color" value="#E71224"/>
    </inkml:brush>
  </inkml:definitions>
  <inkml:trace contextRef="#ctx0" brushRef="#br0">42 80 5617 0 0,'46'-22'6717'0'0,"-37"18"-6474"0"0,1 0 0 0 0,-1-1 0 0 0,0 0 0 0 0,0 0 1 0 0,0-1-1 0 0,-1 0 0 0 0,8-8 0 0 0,-8 6 1166 0 0,-16 14-788 0 0,-16 16-494 0 0,0 7-134 0 0,0 0 1 0 0,-35 62 0 0 0,53-82 5 0 0,2-1 1 0 0,-1 2-1 0 0,1-1 1 0 0,1 0-1 0 0,-1 1 1 0 0,2 0-1 0 0,-1 0 1 0 0,1-1-1 0 0,1 1 1 0 0,0 1-1 0 0,0-1 1 0 0,1 0-1 0 0,1 0 1 0 0,-1 0-1 0 0,5 18 1 0 0,-3-23-58 0 0,0 0 1 0 0,0 0 0 0 0,0 0-1 0 0,1 0 1 0 0,0-1-1 0 0,0 1 1 0 0,0-1 0 0 0,1 0-1 0 0,0 0 1 0 0,-1 0-1 0 0,1 0 1 0 0,0-1 0 0 0,1 1-1 0 0,-1-1 1 0 0,1 0-1 0 0,6 3 1 0 0,-8-4-288 0 0,1 0 1 0 0,0-1-1 0 0,0 1 1 0 0,0-1-1 0 0,0 0 1 0 0,0 0-1 0 0,0 0 0 0 0,0-1 1 0 0,0 1-1 0 0,0-1 1 0 0,1 0-1 0 0,-1 0 1 0 0,0 0-1 0 0,0-1 0 0 0,0 0 1 0 0,0 0-1 0 0,0 0 1 0 0,0 0-1 0 0,0 0 0 0 0,0-1 1 0 0,6-3-1 0 0,4-4-5162 0 0</inkml:trace>
  <inkml:trace contextRef="#ctx0" brushRef="#br0" timeOffset="1">79 157 8954 0 0,'28'1'4136'0'0,"-22"0"-3987"0"0,-1 0 1 0 0,1-1 0 0 0,-1 0-1 0 0,1 0 1 0 0,-1 0-1 0 0,1-1 1 0 0,-1 0-1 0 0,1 0 1 0 0,-1 0-1 0 0,0-1 1 0 0,1 0-1 0 0,-1 0 1 0 0,9-4-1 0 0,-11 4-234 0 0,1 0-1 0 0,-1 0 0 0 0,0 1 0 0 0,1 0 1 0 0,0 0-1 0 0,-1 0 0 0 0,1 0 1 0 0,-1 1-1 0 0,1-1 0 0 0,0 1 1 0 0,0 0-1 0 0,6 0 0 0 0,27 6-5148 0 0,-24-2-712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4.458"/>
    </inkml:context>
    <inkml:brush xml:id="br0">
      <inkml:brushProperty name="width" value="0.05" units="cm"/>
      <inkml:brushProperty name="height" value="0.05" units="cm"/>
      <inkml:brushProperty name="color" value="#E71224"/>
    </inkml:brush>
  </inkml:definitions>
  <inkml:trace contextRef="#ctx0" brushRef="#br0">1162 0 7354 0 0,'1'0'150'0'0,"0"1"1"0"0,0-1-1 0 0,0 0 1 0 0,0 1 0 0 0,0-1-1 0 0,0 1 1 0 0,0-1 0 0 0,0 1-1 0 0,-1 0 1 0 0,1-1 0 0 0,0 1-1 0 0,0 0 1 0 0,-1-1 0 0 0,1 1-1 0 0,0 0 1 0 0,-1 0-1 0 0,1 0 1 0 0,-1 0 0 0 0,1-1-1 0 0,-1 1 1 0 0,1 0 0 0 0,-1 0-1 0 0,0 0 1 0 0,1 0 0 0 0,-1 2-1 0 0,0-2-44 0 0,-1 0-1 0 0,1 0 1 0 0,-1 1-1 0 0,1-1 1 0 0,-1 0-1 0 0,0 0 1 0 0,1 0-1 0 0,-1 0 1 0 0,0 0-1 0 0,0 0 1 0 0,0 0-1 0 0,0 0 1 0 0,0 0-1 0 0,0-1 1 0 0,0 1-1 0 0,0 0 1 0 0,-2 0-1 0 0,-9 5 291 0 0,0 0 0 0 0,-1-1-1 0 0,-13 4 1 0 0,16-6 206 0 0,-171 46 739 0 0,86-26-1042 0 0,39-9-197 0 0,-2-2-1 0 0,0-3 1 0 0,0-3-1 0 0,-1-2 1 0 0,1-3-1 0 0,-1-2 1 0 0,-60-10-1 0 0,86 5-2 0 0,1-2 0 0 0,-39-15-1 0 0,-20-5 240 0 0,59 23-2209 0 0,10 7-4544 0 0,13-1 958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2.054"/>
    </inkml:context>
    <inkml:brush xml:id="br0">
      <inkml:brushProperty name="width" value="0.05" units="cm"/>
      <inkml:brushProperty name="height" value="0.05" units="cm"/>
      <inkml:brushProperty name="color" value="#E71224"/>
    </inkml:brush>
  </inkml:definitions>
  <inkml:trace contextRef="#ctx0" brushRef="#br0">6506 55 6873 0 0,'0'-1'116'0'0,"-1"1"0"0"0,1-1 0 0 0,0 1-1 0 0,0-1 1 0 0,-1 1 0 0 0,1-1-1 0 0,0 1 1 0 0,-1-1 0 0 0,1 1 0 0 0,-1-1-1 0 0,1 1 1 0 0,-1 0 0 0 0,1-1-1 0 0,-1 1 1 0 0,1 0 0 0 0,-1-1-1 0 0,1 1 1 0 0,-1 0 0 0 0,1 0 0 0 0,-1-1-1 0 0,1 1 1 0 0,-1 0 0 0 0,0 0-1 0 0,1 0 1 0 0,-1 0 0 0 0,1 0-1 0 0,-1 0 1 0 0,0 0 0 0 0,1 0 0 0 0,-1 0-1 0 0,-27 0-297 0 0,18 0 356 0 0,-163-16 1170 0 0,-349-13 616 0 0,320 34-1713 0 0,-245 0 424 0 0,180-10-192 0 0,-387 43 1 0 0,296-19-445 0 0,235-18 25 0 0,-240 36-1 0 0,314-27-45 0 0,-198 33 99 0 0,184-35-94 0 0,1-3 0 0 0,-64-3 0 0 0,-697-1 142 0 0,678 2-147 0 0,-184-10 6 0 0,-111 4 32 0 0,309 6-248 0 0,-132-15 0 0 0,-112 2 1234 0 0,346 12-1038 0 0,-6 1-33 0 0,-1-2 0 0 0,0-1-1 0 0,1-1 1 0 0,-69-13 0 0 0,92 13 78 0 0,8 1-1672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2.775"/>
    </inkml:context>
    <inkml:brush xml:id="br0">
      <inkml:brushProperty name="width" value="0.05" units="cm"/>
      <inkml:brushProperty name="height" value="0.05" units="cm"/>
      <inkml:brushProperty name="color" value="#E71224"/>
    </inkml:brush>
  </inkml:definitions>
  <inkml:trace contextRef="#ctx0" brushRef="#br0">328 27 9106 0 0,'15'-26'2998'0'0,"-38"53"-3261"0"0,12-20 474 0 0,1 1 0 0 0,0 0 0 0 0,0 1 0 0 0,1 0 0 0 0,0 1-1 0 0,0-1 1 0 0,1 2 0 0 0,0-1 0 0 0,1 1 0 0 0,-9 19 0 0 0,11-21-216 0 0,2 1-1 0 0,-1 0 1 0 0,1 0 0 0 0,1 0 0 0 0,0 0-1 0 0,0 1 1 0 0,1-1 0 0 0,0 0-1 0 0,1 1 1 0 0,0-1 0 0 0,1 1 0 0 0,0-1-1 0 0,5 19 1 0 0,2-6 25 0 0,1 0 0 0 0,0 0 0 0 0,2 0 1 0 0,1-2-1 0 0,16 23 0 0 0,26 53 80 0 0,-48-85-93 0 0,-1 0 0 0 0,-1 0-1 0 0,0 0 1 0 0,-1 1 0 0 0,0 0-1 0 0,1 19 1 0 0,-4-30-6 0 0,0 0 1 0 0,1 1-1 0 0,-2-1 1 0 0,1 0-1 0 0,0 1 0 0 0,0-1 1 0 0,-1 0-1 0 0,1 1 1 0 0,-1-1-1 0 0,0 0 0 0 0,0 0 1 0 0,0 0-1 0 0,0 0 0 0 0,0 0 1 0 0,0 0-1 0 0,-1 0 1 0 0,1 0-1 0 0,0 0 0 0 0,-1 0 1 0 0,0-1-1 0 0,-1 3 0 0 0,-1-2 6 0 0,-1 1-1 0 0,1-1 1 0 0,0 1-1 0 0,0-1 0 0 0,-1-1 1 0 0,1 1-1 0 0,-1-1 1 0 0,0 1-1 0 0,-8 0 0 0 0,-5-1 7 0 0,0 0 0 0 0,0-1 0 0 0,0-1 0 0 0,-28-4 0 0 0,21 0-1028 0 0,-42-13-1 0 0,8-7-6026 0 0,43 16 1609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3.556"/>
    </inkml:context>
    <inkml:brush xml:id="br0">
      <inkml:brushProperty name="width" value="0.05" units="cm"/>
      <inkml:brushProperty name="height" value="0.05" units="cm"/>
      <inkml:brushProperty name="color" value="#E71224"/>
    </inkml:brush>
  </inkml:definitions>
  <inkml:trace contextRef="#ctx0" brushRef="#br0">0 211 11402 0 0,'1'-1'199'0'0,"0"0"-1"0"0,1 0 1 0 0,-1 0-1 0 0,0 0 1 0 0,0 1-1 0 0,1-1 1 0 0,-1 1-1 0 0,0-1 1 0 0,1 1-1 0 0,-1-1 0 0 0,1 1 1 0 0,-1 0-1 0 0,0-1 1 0 0,1 1-1 0 0,-1 0 1 0 0,1 0-1 0 0,-1 0 1 0 0,3 1-1 0 0,-2-1-223 0 0,0 0 0 0 0,-1 0-1 0 0,1 0 1 0 0,0 0 0 0 0,-1 0 0 0 0,1 0 0 0 0,0-1-1 0 0,-1 1 1 0 0,1 0 0 0 0,0-1 0 0 0,-1 1-1 0 0,1-1 1 0 0,-1 0 0 0 0,1 0 0 0 0,-1 1 0 0 0,1-1-1 0 0,1-1 1 0 0,3-5 134 0 0,0 0 0 0 0,0-1 1 0 0,0 0-1 0 0,-1 1 0 0 0,0-2 0 0 0,-1 1 0 0 0,0-1 0 0 0,0 1 0 0 0,-1-1 0 0 0,5-16 1 0 0,-5 12 22 0 0,1 2 0 0 0,1-1 0 0 0,0 0 0 0 0,0 1 1 0 0,8-12-1 0 0,-12 23-138 0 0,-1-1-1 0 0,0 1 1 0 0,0-1 0 0 0,1 1-1 0 0,-1-1 1 0 0,1 1 0 0 0,-1-1-1 0 0,0 1 1 0 0,1 0-1 0 0,-1-1 1 0 0,1 1 0 0 0,-1 0-1 0 0,1-1 1 0 0,-1 1 0 0 0,1 0-1 0 0,-1-1 1 0 0,1 1 0 0 0,0 0-1 0 0,-1 0 1 0 0,1 0 0 0 0,-1 0-1 0 0,1-1 1 0 0,0 1 0 0 0,-1 0-1 0 0,1 0 1 0 0,-1 0 0 0 0,1 0-1 0 0,0 0 1 0 0,-1 1 0 0 0,1-1-1 0 0,-1 0 1 0 0,2 0 0 0 0,0 1-13 0 0,-1 0 0 0 0,1 1 0 0 0,-1-1 0 0 0,1 0 0 0 0,-1 0 0 0 0,0 1 0 0 0,1-1 0 0 0,-1 1 0 0 0,0-1 0 0 0,2 4 0 0 0,16 40-327 0 0,-13-23 51 0 0,-1 0 1 0 0,-1 1 0 0 0,-1 0 0 0 0,0 35-1 0 0,-3-47 322 0 0,-1 0 1 0 0,0 0-1 0 0,0-1 0 0 0,-1 1 0 0 0,-1 0 0 0 0,0-1 0 0 0,0 0 1 0 0,-1 1-1 0 0,0-1 0 0 0,-1-1 0 0 0,-11 17 0 0 0,6-15 400 0 0,8-15-49 0 0,2 1-360 0 0,1 1 1 0 0,0-1-1 0 0,0 1 1 0 0,0 0-1 0 0,0 0 1 0 0,0-1-1 0 0,1 1 1 0 0,-1 0-1 0 0,1 0 1 0 0,1-2-1 0 0,70-66-25 0 0,54-57 82 0 0,-126 126-84 0 0,0 0 0 0 0,-1 0-1 0 0,1 0 1 0 0,0 0 0 0 0,0 0-1 0 0,-1 0 1 0 0,1-1 0 0 0,-1 1-1 0 0,1 0 1 0 0,-1 0 0 0 0,0-1-1 0 0,1 1 1 0 0,-1 0 0 0 0,0-1-1 0 0,0 1 1 0 0,0 0 0 0 0,0-1-1 0 0,0 1 1 0 0,0 0 0 0 0,0-1-1 0 0,0 1 1 0 0,-1 0 0 0 0,1-1-1 0 0,0 1 1 0 0,-1 0 0 0 0,1 0-1 0 0,-1-1 1 0 0,0 1 0 0 0,1 0-1 0 0,-1 0 1 0 0,0 0 0 0 0,0 0-1 0 0,1 0 1 0 0,-1 0 0 0 0,0 0-1 0 0,0 0 1 0 0,0 0 0 0 0,0 0-1 0 0,0 1 1 0 0,-1-1 0 0 0,1 0-1 0 0,0 1 1 0 0,0-1 0 0 0,-2 0-1 0 0,2 1-2 0 0,1 1 0 0 0,-1-1 0 0 0,1 0 0 0 0,0 1 0 0 0,-1-1-1 0 0,1 1 1 0 0,0-1 0 0 0,-1 1 0 0 0,1-1 0 0 0,0 1 0 0 0,0-1 0 0 0,-1 1-1 0 0,1-1 1 0 0,0 1 0 0 0,0 0 0 0 0,0-1 0 0 0,0 1 0 0 0,0-1-1 0 0,0 1 1 0 0,0-1 0 0 0,0 1 0 0 0,0 0 0 0 0,0-1 0 0 0,0 1 0 0 0,1 0-1 0 0,-1 19-96 0 0,0-19 94 0 0,3 38 31 0 0,2 0-1 0 0,14 59 0 0 0,-15-84-336 0 0,0-1-1 0 0,1 1 0 0 0,0-1 0 0 0,1 0 1 0 0,1-1-1 0 0,0 1 0 0 0,0-1 1 0 0,1-1-1 0 0,1 1 0 0 0,14 14 0 0 0,-1-10-3448 0 0,-10-12-1890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3.983"/>
    </inkml:context>
    <inkml:brush xml:id="br0">
      <inkml:brushProperty name="width" value="0.05" units="cm"/>
      <inkml:brushProperty name="height" value="0.05" units="cm"/>
      <inkml:brushProperty name="color" value="#E71224"/>
    </inkml:brush>
  </inkml:definitions>
  <inkml:trace contextRef="#ctx0" brushRef="#br0">111 25 3185 0 0,'4'-13'5776'0'0,"-4"4"-3624"0"0,-5 6-1797 0 0,-9 12-110 0 0,9-4-250 0 0,-1 1-1 0 0,1 0 0 0 0,0 0 1 0 0,1 0-1 0 0,-1 1 0 0 0,1 0 1 0 0,-3 9-1 0 0,-22 53 173 0 0,27-63-114 0 0,-3 10 218 0 0,0 1 0 0 0,1 1 1 0 0,0-1-1 0 0,2 0 0 0 0,0 1 0 0 0,1-1 0 0 0,1 1 1 0 0,2 24-1 0 0,-1-32-238 0 0,0 0 0 0 0,1 0 1 0 0,0-1-1 0 0,1 1 0 0 0,0-1 1 0 0,0 1-1 0 0,1-1 0 0 0,0 0 1 0 0,1-1-1 0 0,0 1 0 0 0,0-1 1 0 0,1 1-1 0 0,0-2 0 0 0,0 1 1 0 0,1-1-1 0 0,10 9 0 0 0,-9-10-286 0 0,1-1 0 0 0,-1 0 0 0 0,1-1 1 0 0,0 0-1 0 0,0 0 0 0 0,0-1 0 0 0,1 0 0 0 0,-1-1 0 0 0,19 2 0 0 0,-19-3-695 0 0,1 0-1 0 0,-1-1 1 0 0,0 0-1 0 0,1-1 1 0 0,-1 0-1 0 0,10-2 1 0 0,3-4-4675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4.345"/>
    </inkml:context>
    <inkml:brush xml:id="br0">
      <inkml:brushProperty name="width" value="0.05" units="cm"/>
      <inkml:brushProperty name="height" value="0.05" units="cm"/>
      <inkml:brushProperty name="color" value="#E71224"/>
    </inkml:brush>
  </inkml:definitions>
  <inkml:trace contextRef="#ctx0" brushRef="#br0">286 30 11771 0 0,'1'-2'258'0'0,"0"1"1"0"0,0 0 0 0 0,0 0-1 0 0,0-1 1 0 0,0 1 0 0 0,-1-1-1 0 0,1 1 1 0 0,0-1 0 0 0,-1 1 0 0 0,1-1-1 0 0,0-2 1 0 0,-1 3-227 0 0,0 1 0 0 0,0-1 1 0 0,-1 1-1 0 0,1 0 0 0 0,0-1 0 0 0,0 1 1 0 0,0 0-1 0 0,0-1 0 0 0,0 1 0 0 0,0 0 1 0 0,-1-1-1 0 0,1 1 0 0 0,0 0 0 0 0,0-1 1 0 0,0 1-1 0 0,-1 0 0 0 0,1-1 0 0 0,0 1 1 0 0,0 0-1 0 0,-1 0 0 0 0,1-1 0 0 0,0 1 1 0 0,-1 0-1 0 0,1 0 0 0 0,0 0 0 0 0,-1 0 1 0 0,1-1-1 0 0,0 1 0 0 0,-1 0 0 0 0,0 0 1 0 0,-2 0-34 0 0,1 0 0 0 0,-1 0 1 0 0,0 0-1 0 0,0 0 0 0 0,1 0 1 0 0,-1 1-1 0 0,0-1 0 0 0,0 1 1 0 0,1 0-1 0 0,-1 0 0 0 0,0 0 1 0 0,-3 2-1 0 0,3-1-3 0 0,0 1 0 0 0,0-1-1 0 0,0 1 1 0 0,1-1 0 0 0,-1 1-1 0 0,1 0 1 0 0,-1 0 0 0 0,1 0 0 0 0,0 0-1 0 0,0 1 1 0 0,0-1 0 0 0,0 0 0 0 0,1 1-1 0 0,0-1 1 0 0,-1 1 0 0 0,0 7 0 0 0,-2 8 85 0 0,-4 40 1 0 0,7-46 3 0 0,-3 25-173 0 0,2-1 0 0 0,6 68 0 0 0,-2-89-1996 0 0,1 0-1 0 0,7 26 1 0 0,-8-40 222 0 0</inkml:trace>
  <inkml:trace contextRef="#ctx0" brushRef="#br0" timeOffset="1">1 151 9186 0 0,'2'-3'500'0'0,"1"1"0"0"0,0 0-1 0 0,-1 0 1 0 0,1 0 0 0 0,0 0 0 0 0,0 1-1 0 0,0-1 1 0 0,1 1 0 0 0,5-2 0 0 0,2 1-204 0 0,0 0 0 0 0,1 0 0 0 0,18 1-1 0 0,-19 1-275 0 0,0-1 0 0 0,0 0 0 0 0,-1 0-1 0 0,16-4 1 0 0,1-4-173 0 0,0 1-1 0 0,0 2 1 0 0,1 1 0 0 0,0 1-1 0 0,-1 1 1 0 0,51 2-1 0 0,3 2-6524 0 0,-67-1 980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4.797"/>
    </inkml:context>
    <inkml:brush xml:id="br0">
      <inkml:brushProperty name="width" value="0.05" units="cm"/>
      <inkml:brushProperty name="height" value="0.05" units="cm"/>
      <inkml:brushProperty name="color" value="#E71224"/>
    </inkml:brush>
  </inkml:definitions>
  <inkml:trace contextRef="#ctx0" brushRef="#br0">1 19 12835 0 0,'2'-2'348'0'0,"1"0"0"0"0,0 0 1 0 0,1 0-1 0 0,-1 0 1 0 0,0 0-1 0 0,1 0 0 0 0,-1 1 1 0 0,7-2-1 0 0,-9 3-345 0 0,0-1 1 0 0,0 1-1 0 0,1 0 1 0 0,-1 0-1 0 0,0 0 1 0 0,0 0-1 0 0,0 0 1 0 0,0 1-1 0 0,0-1 1 0 0,0 0-1 0 0,0 0 1 0 0,0 1-1 0 0,0-1 1 0 0,0 0-1 0 0,-1 1 0 0 0,1-1 1 0 0,0 1-1 0 0,0 0 1 0 0,0-1-1 0 0,0 1 1 0 0,-1 0-1 0 0,1-1 1 0 0,0 1-1 0 0,0 0 1 0 0,-1 0-1 0 0,1-1 1 0 0,-1 1-1 0 0,1 0 1 0 0,-1 0-1 0 0,1 0 1 0 0,-1 0-1 0 0,1 0 0 0 0,-1 0 1 0 0,1 2-1 0 0,32 83-296 0 0,7 22 266 0 0,-36-94 25 0 0,-1 1-1 0 0,-1-1 1 0 0,0 0-1 0 0,0 1 1 0 0,-2-1-1 0 0,-1 18 1 0 0,-1-11 5 0 0,-1-1 1 0 0,0 0-1 0 0,-2 1 0 0 0,-13 37 1 0 0,13-46-480 0 0,-1-1-1 0 0,0-1 1 0 0,-13 20 0 0 0,14-23-607 0 0,-1 0 1 0 0,-1 0-1 0 0,1-1 0 0 0,-1 0 0 0 0,-13 10 1 0 0,8-8-4544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5.627"/>
    </inkml:context>
    <inkml:brush xml:id="br0">
      <inkml:brushProperty name="width" value="0.05" units="cm"/>
      <inkml:brushProperty name="height" value="0.05" units="cm"/>
      <inkml:brushProperty name="color" value="#E71224"/>
    </inkml:brush>
  </inkml:definitions>
  <inkml:trace contextRef="#ctx0" brushRef="#br0">0 119 4809 0 0,'5'-11'5041'0'0,"-5"10"-4882"0"0,0 0 0 0 0,1 0 0 0 0,-1 0 0 0 0,0 0 0 0 0,0 1-1 0 0,1-1 1 0 0,-1 0 0 0 0,0 0 0 0 0,1 0 0 0 0,-1 1 0 0 0,1-1-1 0 0,-1 0 1 0 0,1 0 0 0 0,-1 1 0 0 0,1-1 0 0 0,-1 1 0 0 0,1-1-1 0 0,0 0 1 0 0,-1 1 0 0 0,1-1 0 0 0,0 1 0 0 0,0-1 0 0 0,-1 1-1 0 0,1 0 1 0 0,0-1 0 0 0,0 1 0 0 0,1-1 0 0 0,7-4 268 0 0,1 0 1 0 0,-1-1-1 0 0,-1 0 1 0 0,1 0 0 0 0,10-13-1 0 0,29-19-273 0 0,-47 38-159 0 0,0-1 0 0 0,-1 1 0 0 0,1-1 0 0 0,-1 1 0 0 0,1 0 0 0 0,0-1 0 0 0,-1 1 0 0 0,1 0 0 0 0,0 0 0 0 0,-1-1 0 0 0,1 1 0 0 0,0 0 0 0 0,0 0 0 0 0,-1 0 1 0 0,1 0-1 0 0,0 0 0 0 0,-1 0 0 0 0,1 0 0 0 0,0 0 0 0 0,-1 0 0 0 0,1 1 0 0 0,0-1 0 0 0,0 0 0 0 0,-1 0 0 0 0,1 0 0 0 0,0 1 0 0 0,-1-1 0 0 0,1 0 0 0 0,-1 1 0 0 0,1-1 0 0 0,0 1 0 0 0,0 1-27 0 0,1-1-1 0 0,-1 1 1 0 0,0 0 0 0 0,0-1-1 0 0,-1 1 1 0 0,1 0 0 0 0,0 0-1 0 0,0 0 1 0 0,-1 0 0 0 0,1 0-1 0 0,-1 2 1 0 0,1 4-65 0 0,0 0-1 0 0,0 1 1 0 0,-1-1 0 0 0,-2 12-1 0 0,0-11 36 0 0,-1 0 0 0 0,0 0 0 0 0,-1 0 0 0 0,0-1 0 0 0,0 0 0 0 0,-7 9-1 0 0,-4 11 460 0 0,14-29-380 0 0,1 1 0 0 0,-1-1 0 0 0,1 0 0 0 0,0 0 0 0 0,-1 1 0 0 0,1-1 0 0 0,0 0 0 0 0,-1 0 0 0 0,1 1 0 0 0,0-1 0 0 0,0 0 0 0 0,0 0 0 0 0,-1 0 0 0 0,1 0 0 0 0,0 1 0 0 0,0-1 0 0 0,0 0 1 0 0,1 0-1 0 0,-1 0 0 0 0,0 1 0 0 0,0-1 0 0 0,0 0 0 0 0,1 0 0 0 0,-1 0 0 0 0,0 1 0 0 0,1-1 0 0 0,-1 0 0 0 0,0 0 0 0 0,1 1 0 0 0,-1-1 0 0 0,1 0 0 0 0,-1 1 0 0 0,1-1 0 0 0,0 1 0 0 0,-1-1 0 0 0,1 1 0 0 0,0-1 0 0 0,-1 1 0 0 0,1-1 1 0 0,1 0-1 0 0,0 1-180 0 0,15-1 212 0 0,-16 1-54 0 0,-1 0 0 0 0,1 0 0 0 0,-1 0 0 0 0,1 0 0 0 0,-1 0 0 0 0,0 0 0 0 0,1 0 1 0 0,-1 1-1 0 0,1-1 0 0 0,-1 0 0 0 0,1 0 0 0 0,-1 0 0 0 0,1 1 0 0 0,-1-1 0 0 0,0 0 0 0 0,1 0 0 0 0,-1 1 0 0 0,1-1 0 0 0,-1 0 0 0 0,0 1 0 0 0,1-1 0 0 0,-1 0 0 0 0,0 1 0 0 0,0-1 0 0 0,1 1 0 0 0,-1-1 0 0 0,0 0 1 0 0,0 1-1 0 0,0-1 0 0 0,1 1 0 0 0,-1-1 0 0 0,0 1 0 0 0,0-1 0 0 0,0 1 0 0 0,3-16-83 0 0,1 15 33 0 0,4 9-462 0 0,-6-4-474 0 0,1 1-1317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6.302"/>
    </inkml:context>
    <inkml:brush xml:id="br0">
      <inkml:brushProperty name="width" value="0.05" units="cm"/>
      <inkml:brushProperty name="height" value="0.05" units="cm"/>
      <inkml:brushProperty name="color" value="#E71224"/>
    </inkml:brush>
  </inkml:definitions>
  <inkml:trace contextRef="#ctx0" brushRef="#br0">65 100 7914 0 0,'6'2'1982'0'0,"-15"1"-1896"0"0,-1-6-302 0 0,10 2 265 0 0,0 1 0 0 0,0-1 0 0 0,0 0 0 0 0,0 1-1 0 0,-1-1 1 0 0,1 0 0 0 0,0 1 0 0 0,0-1 0 0 0,0 0 0 0 0,0 0 0 0 0,0 1-1 0 0,1-1 1 0 0,-1 0 0 0 0,0 1 0 0 0,0-1 0 0 0,0 0 0 0 0,1 1 0 0 0,-1-1-1 0 0,0 0 1 0 0,1 1 0 0 0,0-2 0 0 0,3-5 573 0 0,0 0 0 0 0,1 0-1 0 0,-1 1 1 0 0,2 0 0 0 0,-1 0 0 0 0,1 0 0 0 0,7-6-1 0 0,-10 9-541 0 0,1 0 0 0 0,0 0-1 0 0,0 0 1 0 0,1 1 0 0 0,-1 0-1 0 0,0-1 1 0 0,1 1 0 0 0,-1 1-1 0 0,1-1 1 0 0,0 1-1 0 0,-1 0 1 0 0,1 0 0 0 0,5-1-1 0 0,1 4-145 0 0,0 0-1 0 0,0 1 0 0 0,-1 0 1 0 0,0 1-1 0 0,1 0 0 0 0,-1 0 1 0 0,-1 1-1 0 0,1 0 0 0 0,-1 1 0 0 0,0 0 1 0 0,0 1-1 0 0,0 0 0 0 0,-1 0 1 0 0,12 14-1 0 0,-18-19 59 0 0,-1 0 1 0 0,1 0-1 0 0,-1 0 0 0 0,1 1 0 0 0,-1-1 1 0 0,0 0-1 0 0,0 1 0 0 0,0-1 0 0 0,0 1 1 0 0,-1-1-1 0 0,1 1 0 0 0,-1-1 0 0 0,1 1 1 0 0,-1 0-1 0 0,0-1 0 0 0,0 1 0 0 0,0 0 0 0 0,0-1 1 0 0,0 1-1 0 0,-1-1 0 0 0,1 1 0 0 0,-1-1 1 0 0,0 1-1 0 0,0-1 0 0 0,0 1 0 0 0,0-1 1 0 0,0 1-1 0 0,0-1 0 0 0,-1 0 0 0 0,1 0 1 0 0,-1 0-1 0 0,1 0 0 0 0,-1 0 0 0 0,0 0 1 0 0,0 0-1 0 0,0 0 0 0 0,-2 1 0 0 0,-11 8-142 0 0,1 0 0 0 0,-2-1 0 0 0,1-1 0 0 0,-23 10 0 0 0,18-8-1 0 0,-165 82 133 0 0,184-93 45 0 0,1 1-1 0 0,-1-1 0 0 0,1 0 0 0 0,-1 0 0 0 0,1 0 0 0 0,-1 1 1 0 0,1-1-1 0 0,-1 0 0 0 0,1 1 0 0 0,-1-1 0 0 0,1 0 0 0 0,0 1 1 0 0,-1-1-1 0 0,1 0 0 0 0,-1 1 0 0 0,1-1 0 0 0,0 1 0 0 0,-1-1 1 0 0,1 1-1 0 0,0-1 0 0 0,0 1 0 0 0,-1-1 0 0 0,1 1 0 0 0,0-1 1 0 0,0 1-1 0 0,0-1 0 0 0,0 1 0 0 0,0 1 0 0 0,11 9 428 0 0,34 4-150 0 0,-38-13-298 0 0,50 17-121 0 0,32 10-2288 0 0,-31-6-4574 0 0,-42-16 1217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7.050"/>
    </inkml:context>
    <inkml:brush xml:id="br0">
      <inkml:brushProperty name="width" value="0.05" units="cm"/>
      <inkml:brushProperty name="height" value="0.05" units="cm"/>
      <inkml:brushProperty name="color" value="#E71224"/>
    </inkml:brush>
  </inkml:definitions>
  <inkml:trace contextRef="#ctx0" brushRef="#br0">450 482 10298 0 0,'0'-6'309'0'0,"0"0"0"0"0,-1 1 0 0 0,0-1-1 0 0,0 1 1 0 0,0-1 0 0 0,-1 0 0 0 0,0 1 0 0 0,0 0-1 0 0,0-1 1 0 0,-5-8 0 0 0,3 9-309 0 0,1 0 0 0 0,-1 1-1 0 0,0-1 1 0 0,0 1 0 0 0,-1 0 0 0 0,1 0 0 0 0,-1 0-1 0 0,0 1 1 0 0,0-1 0 0 0,0 1 0 0 0,0 1 0 0 0,-1-1-1 0 0,1 1 1 0 0,-1-1 0 0 0,1 2 0 0 0,-1-1-1 0 0,0 1 1 0 0,0-1 0 0 0,0 2 0 0 0,0-1 0 0 0,0 1-1 0 0,0 0 1 0 0,0 0 0 0 0,0 0 0 0 0,-11 3 0 0 0,-17 6 292 0 0,0 2 1 0 0,1 1 0 0 0,-53 28 0 0 0,57-26-307 0 0,24-12 43 0 0,-1 1 0 0 0,0 0 0 0 0,1 0 0 0 0,-1 0 0 0 0,1 1 0 0 0,0 0 0 0 0,0 0 0 0 0,1 1 0 0 0,-1-1 0 0 0,-4 6 0 0 0,8-7 14 0 0,0-1 0 0 0,0 0-1 0 0,0 0 1 0 0,0 1 0 0 0,0-1-1 0 0,1 1 1 0 0,-1-1-1 0 0,1 0 1 0 0,-1 1 0 0 0,1-1-1 0 0,0 1 1 0 0,0-1-1 0 0,0 1 1 0 0,1-1 0 0 0,-1 1-1 0 0,0-1 1 0 0,1 1-1 0 0,0-1 1 0 0,-1 1 0 0 0,1-1-1 0 0,0 0 1 0 0,0 1 0 0 0,0-1-1 0 0,1 0 1 0 0,-1 0-1 0 0,0 0 1 0 0,1 0 0 0 0,1 2-1 0 0,8 9-20 0 0,1 0 0 0 0,0-1 0 0 0,1-1 0 0 0,0 0 1 0 0,1 0-1 0 0,0-1 0 0 0,0-1 0 0 0,1-1 0 0 0,0 0 0 0 0,26 9 0 0 0,-36-16-15 0 0,0 0 0 0 0,1-1 0 0 0,-1 1 0 0 0,0-2 0 0 0,0 1 0 0 0,0 0 0 0 0,0-1 0 0 0,0 0 0 0 0,0 0 0 0 0,0 0 0 0 0,0-1 0 0 0,0 0 0 0 0,-1 0 0 0 0,1 0 0 0 0,0 0 0 0 0,-1-1 0 0 0,0 0 0 0 0,1 0 0 0 0,-1 0 0 0 0,-1 0 0 0 0,8-8 0 0 0,3-2 67 0 0,-1-2 0 0 0,-1 1 1 0 0,0-2-1 0 0,15-25 0 0 0,14-31 125 0 0,51-121 0 0 0,-39 56-149 0 0,-51 128-69 0 0,0 0-1 0 0,-1 0 1 0 0,0 0-1 0 0,-1 0 1 0 0,0 0-1 0 0,0 0 1 0 0,-1 0-1 0 0,0 0 1 0 0,-1 0-1 0 0,0 0 1 0 0,0 0-1 0 0,-1 0 1 0 0,-5-11-1 0 0,4 27-160 0 0,1 5 64 0 0,-5 299-598 0 0,6-144 589 0 0,0-118 85 0 0,0-7-59 0 0,5 67 1 0 0,-2-107-23 0 0,-1 0 0 0 0,0 1 0 0 0,1-1 0 0 0,0 0 0 0 0,-1 0 0 0 0,1 1 0 0 0,0-1 0 0 0,0 0 0 0 0,0 0 0 0 0,0 0 0 0 0,1 0 0 0 0,-1 0 0 0 0,1-1 0 0 0,-1 1 0 0 0,3 2 0 0 0,-2-3-199 0 0,-1 0-1 0 0,1 0 1 0 0,-1 0-1 0 0,1 0 1 0 0,0 0-1 0 0,-1 0 1 0 0,1-1 0 0 0,0 1-1 0 0,0-1 1 0 0,-1 1-1 0 0,1-1 1 0 0,0 0-1 0 0,0 0 1 0 0,0 1 0 0 0,0-1-1 0 0,0 0 1 0 0,-1-1-1 0 0,1 1 1 0 0,3-1-1 0 0,7-3-5371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7.545"/>
    </inkml:context>
    <inkml:brush xml:id="br0">
      <inkml:brushProperty name="width" value="0.05" units="cm"/>
      <inkml:brushProperty name="height" value="0.05" units="cm"/>
      <inkml:brushProperty name="color" value="#E71224"/>
    </inkml:brush>
  </inkml:definitions>
  <inkml:trace contextRef="#ctx0" brushRef="#br0">145 47 10946 0 0,'30'-28'3841'0'0,"-9"9"-3423"0"0,-38 38-384 0 0,2 0 0 0 0,0 1 1 0 0,0 0-1 0 0,2 1 1 0 0,1 1-1 0 0,0 0 1 0 0,2 1-1 0 0,1 0 0 0 0,0 1 1 0 0,-9 45-1 0 0,16-59 7 0 0,1-1-1 0 0,1 1 0 0 0,-1 0 0 0 0,2-1 0 0 0,-1 1 1 0 0,1 0-1 0 0,0-1 0 0 0,1 1 0 0 0,1-1 0 0 0,-1 0 1 0 0,1 0-1 0 0,1 0 0 0 0,0 0 0 0 0,0 0 1 0 0,9 14-1 0 0,-8-17-146 0 0,0 0 1 0 0,0 0-1 0 0,0-1 1 0 0,1 0-1 0 0,0 0 1 0 0,0 0-1 0 0,0-1 1 0 0,0 1-1 0 0,1-2 1 0 0,0 1-1 0 0,0-1 1 0 0,0 0-1 0 0,0 0 1 0 0,0-1-1 0 0,1 0 1 0 0,-1 0-1 0 0,1 0 1 0 0,-1-1-1 0 0,1-1 1 0 0,11 1-1 0 0,-11-2-686 0 0,-1 1 1 0 0,1-2-1 0 0,0 1 0 0 0,0-1 0 0 0,12-4 1 0 0,2-2-5301 0 0</inkml:trace>
  <inkml:trace contextRef="#ctx0" brushRef="#br0" timeOffset="1">1 152 14187 0 0,'19'-5'695'0'0,"1"1"0"0"0,-1 0 0 0 0,38 0 0 0 0,30-6-993 0 0,23-5-2508 0 0,-37 7-3038 0 0,-49 4-15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42.443"/>
    </inkml:context>
    <inkml:brush xml:id="br0">
      <inkml:brushProperty name="width" value="0.05" units="cm"/>
      <inkml:brushProperty name="height" value="0.05" units="cm"/>
      <inkml:brushProperty name="color" value="#E71224"/>
    </inkml:brush>
  </inkml:definitions>
  <inkml:trace contextRef="#ctx0" brushRef="#br0">238 1 7306 0 0,'1'2'103'0'0,"-1"1"0"0"0,1 0 0 0 0,-1 0 1 0 0,1 0-1 0 0,-1 0 0 0 0,0-1 1 0 0,0 1-1 0 0,0 0 0 0 0,0 0 0 0 0,0 0 1 0 0,-1 0-1 0 0,0 0 0 0 0,1-1 1 0 0,-1 1-1 0 0,0 0 0 0 0,0-1 0 0 0,-2 4 1 0 0,-27 48-1121 0 0,20-38 1092 0 0,-48 73-229 0 0,40-64 575 0 0,2 0 0 0 0,0 1 0 0 0,1 0-1 0 0,2 1 1 0 0,-15 44 0 0 0,19-33-283 0 0,2 0 1 0 0,1 0-1 0 0,2 0 0 0 0,2 1 0 0 0,4 61 0 0 0,33 193-300 0 0,-29-256 167 0 0,58 314-7 0 0,-3-16 75 0 0,-45-213 165 0 0,-1 199 1 0 0,-30 125-2733 0 0,9-344 50 0 0,5-78 797 0 0,0-2-3206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7.980"/>
    </inkml:context>
    <inkml:brush xml:id="br0">
      <inkml:brushProperty name="width" value="0.05" units="cm"/>
      <inkml:brushProperty name="height" value="0.05" units="cm"/>
      <inkml:brushProperty name="color" value="#E71224"/>
    </inkml:brush>
  </inkml:definitions>
  <inkml:trace contextRef="#ctx0" brushRef="#br0">362 80 12787 0 0,'-19'3'490'0'0,"1"-1"-1"0"0,-1 0 1 0 0,0-1 0 0 0,1-2 0 0 0,-1 1 0 0 0,-24-6-1 0 0,23 3-531 0 0,0-1-1 0 0,0 0 0 0 0,1-2 0 0 0,0 0 0 0 0,0-1 1 0 0,1-2-1 0 0,0 1 0 0 0,-20-14 0 0 0,36 20-448 0 0,-12-8 262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18.365"/>
    </inkml:context>
    <inkml:brush xml:id="br0">
      <inkml:brushProperty name="width" value="0.05" units="cm"/>
      <inkml:brushProperty name="height" value="0.05" units="cm"/>
      <inkml:brushProperty name="color" value="#E71224"/>
    </inkml:brush>
  </inkml:definitions>
  <inkml:trace contextRef="#ctx0" brushRef="#br0">358 106 10338 0 0,'2'-2'249'0'0,"-1"-1"-1"0"0,1 1 1 0 0,-1 0-1 0 0,1-1 1 0 0,-1 1 0 0 0,0-1-1 0 0,0 1 1 0 0,0-1-1 0 0,-1 0 1 0 0,1 1-1 0 0,-1-1 1 0 0,1 0-1 0 0,-1 1 1 0 0,0-4 0 0 0,-1 4-238 0 0,0 1 0 0 0,0-1 0 0 0,0 0 0 0 0,0 1 1 0 0,0 0-1 0 0,0-1 0 0 0,0 1 0 0 0,-1 0 0 0 0,1-1 1 0 0,-1 1-1 0 0,1 0 0 0 0,-1 0 0 0 0,1 0 0 0 0,-1 0 1 0 0,0 0-1 0 0,1 1 0 0 0,-1-1 0 0 0,0 0 1 0 0,0 1-1 0 0,1 0 0 0 0,-1-1 0 0 0,-3 1 0 0 0,-36-9-167 0 0,-1 2 0 0 0,-60-2-1 0 0,10 1-2766 0 0,62 4 700 0 0,2 1-3501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20.359"/>
    </inkml:context>
    <inkml:brush xml:id="br0">
      <inkml:brushProperty name="width" value="0.05" units="cm"/>
      <inkml:brushProperty name="height" value="0.05" units="cm"/>
      <inkml:brushProperty name="color" value="#E71224"/>
    </inkml:brush>
  </inkml:definitions>
  <inkml:trace contextRef="#ctx0" brushRef="#br0">342 228 6793 0 0,'1'-5'136'0'0,"0"1"-1"0"0,-1-1 0 0 0,0 0 0 0 0,0 0 0 0 0,0 0 0 0 0,-1 0 0 0 0,0 1 0 0 0,0-1 0 0 0,0 0 0 0 0,0 1 1 0 0,-1-1-1 0 0,1 1 0 0 0,-1-1 0 0 0,-1 1 0 0 0,-2-5 0 0 0,-5-7-132 0 0,-2 1 0 0 0,-21-23 1 0 0,-6-8 3116 0 0,37 43-3030 0 0,-1 0 0 0 0,1 1 0 0 0,-1-1 0 0 0,0 0 0 0 0,0 1 0 0 0,0 0 0 0 0,0 0 0 0 0,0 0 0 0 0,0 0 0 0 0,0 0 0 0 0,-1 1 0 0 0,1 0 0 0 0,-1-1 0 0 0,1 1 0 0 0,-1 0 0 0 0,0 1 0 0 0,1-1 0 0 0,-1 1 0 0 0,0-1 0 0 0,0 1 0 0 0,1 0 0 0 0,-1 1 0 0 0,0-1 0 0 0,1 1 0 0 0,-5 0 0 0 0,3 1-76 0 0,-1-1 0 0 0,1 0 1 0 0,0 1-1 0 0,1 0 0 0 0,-1 0 1 0 0,0 1-1 0 0,1-1 0 0 0,-1 1 1 0 0,1 0-1 0 0,0 0 1 0 0,-1 1-1 0 0,2-1 0 0 0,-1 1 1 0 0,0 0-1 0 0,1 0 0 0 0,0 0 1 0 0,-4 6-1 0 0,-3 11 44 0 0,0 1-1 0 0,2-1 1 0 0,0 2-1 0 0,2-1 0 0 0,0 1 1 0 0,1 1-1 0 0,2-1 1 0 0,0 0-1 0 0,2 1 1 0 0,1 30-1 0 0,1-49-20 0 0,0 0 0 0 0,0 0-1 0 0,0 0 1 0 0,1 0 0 0 0,-1 0-1 0 0,1-1 1 0 0,0 1 0 0 0,1 0-1 0 0,-1-1 1 0 0,1 1 0 0 0,0-1-1 0 0,0 0 1 0 0,0 0 0 0 0,1 0 0 0 0,-1-1-1 0 0,1 1 1 0 0,0-1 0 0 0,0 1-1 0 0,0-2 1 0 0,1 1 0 0 0,5 3-1 0 0,-3-2 2 0 0,0-1 0 0 0,1 0 1 0 0,-1 0-1 0 0,0 0 0 0 0,1-1 0 0 0,0 0 0 0 0,-1-1 0 0 0,1 0 0 0 0,0 0 0 0 0,0-1 0 0 0,0 0 0 0 0,0 0 0 0 0,12-2 1 0 0,-14 0 11 0 0,0 0 1 0 0,1-1 0 0 0,-1 0 0 0 0,0 0 0 0 0,-1 0 0 0 0,1 0-1 0 0,-1-1 1 0 0,1 0 0 0 0,-1 0 0 0 0,0-1 0 0 0,0 0-1 0 0,-1 1 1 0 0,0-2 0 0 0,0 1 0 0 0,0 0 0 0 0,3-7 0 0 0,6-10 254 0 0,-1-1 0 0 0,16-41 0 0 0,32-141 587 0 0,-59 201-887 0 0,0 2-38 0 0,0 1 0 0 0,-1-1 0 0 0,1 0 0 0 0,-1 1 1 0 0,0-1-1 0 0,1 1 0 0 0,-1-1 0 0 0,0 0 0 0 0,0 1 0 0 0,0-1 0 0 0,0 0 0 0 0,0 1 0 0 0,0-1 0 0 0,-1 1 0 0 0,1-1 1 0 0,0 0-1 0 0,-1 1 0 0 0,1-1 0 0 0,-1 1 0 0 0,0-1 0 0 0,0 1 0 0 0,1-1 0 0 0,-1 1 0 0 0,0 0 0 0 0,0-1 0 0 0,0 1 0 0 0,0 0 1 0 0,-1 0-1 0 0,1 0 0 0 0,0 0 0 0 0,0 0 0 0 0,-1 0 0 0 0,1 0 0 0 0,-1 0 0 0 0,1 0 0 0 0,-1 1 0 0 0,-2-2 0 0 0,-4 0-1090 0 0,0 1 0 0 0,-1 0-1 0 0,1 0 1 0 0,0 1-1 0 0,-1 0 1 0 0,-8 1-1 0 0,9 0-483 0 0,-19 0-5467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25.855"/>
    </inkml:context>
    <inkml:brush xml:id="br0">
      <inkml:brushProperty name="width" value="0.05" units="cm"/>
      <inkml:brushProperty name="height" value="0.05" units="cm"/>
      <inkml:brushProperty name="color" value="#E71224"/>
    </inkml:brush>
  </inkml:definitions>
  <inkml:trace contextRef="#ctx0" brushRef="#br0">278 48 5057 0 0,'2'-2'472'0'0,"0"0"0"0"0,1 0 0 0 0,-1 0-1 0 0,1 0 1 0 0,-1 1 0 0 0,1-1 0 0 0,-1 1 0 0 0,1-1-1 0 0,0 1 1 0 0,0 0 0 0 0,0 0 0 0 0,5-1 0 0 0,39 2-200 0 0,-46 0-227 0 0,54 2 274 0 0,1-3 0 0 0,79-12 1 0 0,-83 6 9 0 0,1 2 0 0 0,-1 3 1 0 0,55 4-1 0 0,-66 4-331 0 0,-1 1 0 0 0,0 3 0 0 0,0 1 0 0 0,65 27 0 0 0,-41-8-48 0 0,116 70-1 0 0,-136-68 5 0 0,-2 2-1 0 0,55 56 0 0 0,-46-43 38 0 0,-29-26-6 0 0,0 0 1 0 0,-2 2-1 0 0,-1 0 0 0 0,0 1 0 0 0,15 27 1 0 0,-26-36-102 0 0,-1 0 0 0 0,0 0-1 0 0,-1 1 1 0 0,0 0 0 0 0,-2 0 0 0 0,0 0 0 0 0,-1 1 0 0 0,0-1 0 0 0,-1 1-1 0 0,-1 28 1 0 0,-2-25 21 0 0,-1 0 0 0 0,-1-1-1 0 0,-1 0 1 0 0,0 0-1 0 0,-2 0 1 0 0,0 0 0 0 0,-1-1-1 0 0,-1 0 1 0 0,0 0 0 0 0,-1-1-1 0 0,-2 0 1 0 0,-12 17 0 0 0,7-14 13 0 0,0-1 0 0 0,-2 0 0 0 0,0-2 0 0 0,0 0 1 0 0,-2-1-1 0 0,0-1 0 0 0,-1-1 0 0 0,0-1 0 0 0,-24 11 0 0 0,32-18 9 0 0,7-4 61 0 0,1-1 0 0 0,0 2-1 0 0,0-1 1 0 0,0 1 0 0 0,1 0 0 0 0,-7 4 0 0 0,50-6 1079 0 0,-21-1-957 0 0,0 1 0 0 0,-1 1 0 0 0,1 0 0 0 0,-1 1 0 0 0,1 1 0 0 0,-1 1 0 0 0,0 1 0 0 0,0 0 0 0 0,30 16 0 0 0,-36-15-93 0 0,-1 0 0 0 0,1 0 0 0 0,-1 1 0 0 0,-1 0 0 0 0,1 1 0 0 0,-1 0 0 0 0,-1 1 0 0 0,0-1 0 0 0,0 2 0 0 0,-1-1 0 0 0,0 1 0 0 0,-1 0 0 0 0,0 0 0 0 0,7 21 0 0 0,-7-13-91 0 0,-1 0 0 0 0,-1 1 0 0 0,0 0 0 0 0,-2 0 0 0 0,0 0 0 0 0,-1 0 0 0 0,-1 0 0 0 0,-1 0 0 0 0,-1 0 1 0 0,0 0-1 0 0,-2-1 0 0 0,0 1 0 0 0,-1-1 0 0 0,-1 1 0 0 0,-1-2 0 0 0,-1 1 0 0 0,0-1 0 0 0,-1 0 0 0 0,-1-1 0 0 0,-1 0 0 0 0,-1 0 1 0 0,0-1-1 0 0,-1-1 0 0 0,0 0 0 0 0,-22 17 0 0 0,10-12 61 0 0,-1-2 1 0 0,0-1 0 0 0,-2-1-1 0 0,0-1 1 0 0,0-1-1 0 0,-2-2 1 0 0,1-1 0 0 0,-1-1-1 0 0,-42 7 1 0 0,8-4 17 0 0,18-2 56 0 0,-1-2-1 0 0,-1-2 1 0 0,-87 0 0 0 0,132-7-16 0 0,-34-3-41 0 0,35 3 65 0 0,1-1 1 0 0,-1 1-1 0 0,0 0 1 0 0,0-1-1 0 0,1 1 1 0 0,-1-1-1 0 0,0 1 1 0 0,1-1 0 0 0,-1 0-1 0 0,0 0 1 0 0,1 0-1 0 0,-1 0 1 0 0,1 0-1 0 0,0 0 1 0 0,-1 0-1 0 0,-1-2 1 0 0,32 21 871 0 0,-27-16-942 0 0,0 0 0 0 0,0 0-1 0 0,0 0 1 0 0,0 0-1 0 0,0 1 1 0 0,-1-1 0 0 0,1 0-1 0 0,-1 1 1 0 0,0 0-1 0 0,1-1 1 0 0,-1 1-1 0 0,0 0 1 0 0,0-1 0 0 0,-1 1-1 0 0,1 0 1 0 0,-1 0-1 0 0,1 0 1 0 0,-1 0 0 0 0,0 0-1 0 0,0-1 1 0 0,0 1-1 0 0,0 0 1 0 0,-1 0 0 0 0,1 0-1 0 0,-1 0 1 0 0,0 0-1 0 0,0-1 1 0 0,0 1-1 0 0,0 0 1 0 0,0-1 0 0 0,0 1-1 0 0,-1-1 1 0 0,0 1-1 0 0,-1 2 1 0 0,-2 1-44 0 0,-1 0 0 0 0,1-1 0 0 0,-1 0 0 0 0,0 0-1 0 0,0 0 1 0 0,0 0 0 0 0,-1-1 0 0 0,1 0 0 0 0,-1-1 0 0 0,0 1 0 0 0,-13 3 0 0 0,-25 3-110 0 0,0-1 0 0 0,-1-3 0 0 0,1-1 0 0 0,-81-3 0 0 0,65-2 868 0 0,-109 15-1 0 0,74 5-755 0 0,50-10 44 0 0,-57 7 1 0 0,84-16-1141 0 0,0 0 1 0 0,0-2-1 0 0,-27-3 1 0 0,28 2-4224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37.427"/>
    </inkml:context>
    <inkml:brush xml:id="br0">
      <inkml:brushProperty name="width" value="0.05" units="cm"/>
      <inkml:brushProperty name="height" value="0.05" units="cm"/>
      <inkml:brushProperty name="color" value="#E71224"/>
    </inkml:brush>
  </inkml:definitions>
  <inkml:trace contextRef="#ctx0" brushRef="#br0">106 401 6481 0 0,'-3'-3'227'0'0,"0"1"-1"0"0,0 0 0 0 0,-1-1 0 0 0,1 2 0 0 0,0-1 1 0 0,-1 0-1 0 0,0 1 0 0 0,1-1 0 0 0,-1 1 1 0 0,0 0-1 0 0,0 0 0 0 0,0 1 0 0 0,0-1 0 0 0,-7 1 1 0 0,6 0 32 0 0,-1-1 0 0 0,1 0 1 0 0,0 0-1 0 0,-1 0 1 0 0,1 0-1 0 0,-8-4 0 0 0,20 7 257 0 0,0 0-1 0 0,0-1 0 0 0,0 0 1 0 0,11 1-1 0 0,19 3-144 0 0,53 13-149 0 0,0-3 0 0 0,0-4 0 0 0,1-5-1 0 0,180-9 1 0 0,201-59 361 0 0,-415 53-517 0 0,60-13 416 0 0,-108 17-326 0 0,-22 2-223 0 0,-23 2-110 0 0,-16 6 135 0 0,0-2 0 0 0,0-2 0 0 0,-63-8 0 0 0,81 3 70 0 0,1-2 1 0 0,0-1 0 0 0,0-2-1 0 0,1-1 1 0 0,0-2 0 0 0,-31-15-1 0 0,48 18-34 0 0,-1 1 0 0 0,0 1 0 0 0,-1 1 0 0 0,0 0 0 0 0,0 1 0 0 0,0 1 0 0 0,0 0 0 0 0,-1 2 0 0 0,-18-2 0 0 0,80 17 336 0 0,378 57-139 0 0,-363-59-181 0 0,-33-6 2 0 0,94 14 31 0 0,-109-18-13 0 0,0-1 0 0 0,0 0 0 0 0,0 0 1 0 0,0-1-1 0 0,0 0 0 0 0,0-1 0 0 0,0 0 1 0 0,16-6-1 0 0,-26 8-18 0 0,0-1 0 0 0,1 1-1 0 0,-1-1 1 0 0,0 1 0 0 0,0-1 0 0 0,0 0 0 0 0,0 1 0 0 0,1-1 0 0 0,-1 0 0 0 0,0 0 0 0 0,0 0-1 0 0,-1 0 1 0 0,1 0 0 0 0,0 0 0 0 0,0 0 0 0 0,0 0 0 0 0,-1 0 0 0 0,1 0 0 0 0,0 0 0 0 0,-1 0-1 0 0,1 0 1 0 0,-1-1 0 0 0,1 1 0 0 0,-1 0 0 0 0,1-2 0 0 0,-2 1-7 0 0,1-1 1 0 0,0 1-1 0 0,-1 0 0 0 0,1 0 1 0 0,-1 0-1 0 0,0 0 0 0 0,0 0 1 0 0,0 0-1 0 0,0 0 0 0 0,0 0 1 0 0,0 0-1 0 0,0 0 0 0 0,-3-2 1 0 0,-5-6-32 0 0,1 1 0 0 0,-2 1 1 0 0,-20-15-1 0 0,7 9 24 0 0,-1 0 0 0 0,0 2 1 0 0,-1 1-1 0 0,-29-9 0 0 0,-13-6 28 0 0,61 23-1 0 0,-1 0-1 0 0,1-1 0 0 0,1 1 0 0 0,-1-2 1 0 0,0 1-1 0 0,1-1 0 0 0,0 1 0 0 0,0-1 0 0 0,-8-11 1 0 0,-10-10 137 0 0,-15 4-149 0 0,73 33 39 0 0,8 9-55 0 0,-1 3 0 0 0,-2 1 0 0 0,47 36 0 0 0,-70-47-8 0 0,127 80 39 0 0,-35-24-9 0 0,-100-64-9 0 0,-1 1 1 0 0,-1 0-1 0 0,1 0 0 0 0,-1 1 0 0 0,0 0 1 0 0,-1 0-1 0 0,10 13 0 0 0,-15-18-7 0 0,0 0-1 0 0,0 0 1 0 0,0 0-1 0 0,0 0 0 0 0,0 0 1 0 0,0 1-1 0 0,-1-1 1 0 0,1 0-1 0 0,-1 0 1 0 0,1 1-1 0 0,-1-1 0 0 0,0 0 1 0 0,0 1-1 0 0,0-1 1 0 0,0 0-1 0 0,0 1 1 0 0,0-1-1 0 0,-1 0 0 0 0,1 0 1 0 0,-1 1-1 0 0,0-1 1 0 0,0 0-1 0 0,0 0 1 0 0,0 0-1 0 0,0 0 0 0 0,0 0 1 0 0,0 0-1 0 0,0 0 1 0 0,-1 0-1 0 0,1 0 1 0 0,-1-1-1 0 0,0 1 0 0 0,1 0 1 0 0,-1-1-1 0 0,0 0 1 0 0,0 1-1 0 0,-3 1 1 0 0,-20 12 37 0 0,-1-1 1 0 0,-1-1-1 0 0,-29 10 1 0 0,24-10-41 0 0,-49 26 1 0 0,71-33 15 0 0,0 1-1 0 0,0 0 1 0 0,1 1 0 0 0,0 0 0 0 0,0 0 0 0 0,0 1-1 0 0,1 0 1 0 0,-9 14 0 0 0,-8 18 64 0 0,-20 47 1 0 0,25-47-58 0 0,-2 0-739 0 0,15-30-16 0 0,0 0 0 0 0,0 1 0 0 0,1 0 0 0 0,1 0 0 0 0,0 1 0 0 0,1-1 0 0 0,1 1 0 0 0,-1 0 0 0 0,0 16 0 0 0,5-14-6347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52.946"/>
    </inkml:context>
    <inkml:brush xml:id="br0">
      <inkml:brushProperty name="width" value="0.05" units="cm"/>
      <inkml:brushProperty name="height" value="0.05" units="cm"/>
      <inkml:brushProperty name="color" value="#E71224"/>
    </inkml:brush>
  </inkml:definitions>
  <inkml:trace contextRef="#ctx0" brushRef="#br0">62 337 1064 0 0,'-12'-3'3974'0'0,"-25"-10"-408"0"0,36 13-3504 0 0,1 0 1 0 0,-1 0 0 0 0,0-1 0 0 0,1 1 0 0 0,-1 0-1 0 0,0-1 1 0 0,1 1 0 0 0,-1 0 0 0 0,1-1 0 0 0,-1 1-1 0 0,1-1 1 0 0,-1 1 0 0 0,1-1 0 0 0,-1 1 0 0 0,1-1-1 0 0,-1 1 1 0 0,1-1 0 0 0,0 0 0 0 0,-1 1-1 0 0,1-1 1 0 0,0 1 0 0 0,-1-1 0 0 0,1 0 0 0 0,0 1-1 0 0,0-1 1 0 0,0 0 0 0 0,0 0 0 0 0,0 1 0 0 0,-1-1-1 0 0,1 0 1 0 0,0 1 0 0 0,1-1 0 0 0,-1 0 0 0 0,0 1-1 0 0,0-1 1 0 0,0 0 0 0 0,0 1 0 0 0,0-1 0 0 0,1 0-1 0 0,-1 1 1 0 0,0-1 0 0 0,1 0 0 0 0,2-1 22 0 0,-1 1 0 0 0,1 0 0 0 0,0 0 0 0 0,0 0 0 0 0,-1 0 0 0 0,1 0 0 0 0,0 1 0 0 0,0-1 0 0 0,0 1 0 0 0,0 0-1 0 0,0 0 1 0 0,0 0 0 0 0,0 0 0 0 0,3 1 0 0 0,5-1 162 0 0,305-6 1495 0 0,-34 3-1589 0 0,-167-3-14 0 0,1 6 0 0 0,-1 4 0 0 0,225 39-1 0 0,-39 6 463 0 0,-238-44-436 0 0,0-2 0 0 0,115-11 1 0 0,-138 4-133 0 0,3 0 46 0 0,-1-2-1 0 0,54-14 1 0 0,-95 20-67 0 0,-1 0 0 0 0,1 0 0 0 0,0 0 0 0 0,-1 0 0 0 0,1 0 1 0 0,0 0-1 0 0,-1-1 0 0 0,1 1 0 0 0,0 0 0 0 0,-1 0 0 0 0,1-1 0 0 0,-1 1 0 0 0,1 0 1 0 0,-1-1-1 0 0,1 1 0 0 0,-1-1 0 0 0,1 1 0 0 0,-1-1 0 0 0,1 1 0 0 0,-1-1 0 0 0,1 1 0 0 0,-1-1 1 0 0,0 1-1 0 0,1-1 0 0 0,-1 1 0 0 0,0-1 0 0 0,1 0 0 0 0,-1 1 0 0 0,0-1 0 0 0,0 0 0 0 0,0 1 1 0 0,0-1-1 0 0,1 0 0 0 0,-1 1 0 0 0,0-1 0 0 0,0-1 0 0 0,-1 0-2 0 0,0 0 0 0 0,0 0 0 0 0,-1 0 0 0 0,1 1 0 0 0,0-1 0 0 0,-1 0 0 0 0,1 0 0 0 0,-1 1 0 0 0,1-1 0 0 0,-1 1 0 0 0,-2-2 0 0 0,-51-31-119 0 0,17 17 110 0 0,2-3 0 0 0,0-1 0 0 0,1-1 0 0 0,-38-33 0 0 0,40 28 38 0 0,21 18 42 0 0,1 1 0 0 0,0-2 0 0 0,1 0 0 0 0,0 0 0 0 0,0 0 0 0 0,-11-19-1 0 0,20 28-74 0 0,0 0 0 0 0,1 0 0 0 0,-1-1 0 0 0,0 1 0 0 0,0 0 0 0 0,0 0 0 0 0,0 0 0 0 0,0 0 0 0 0,0 0 0 0 0,-1 0 0 0 0,1 1 0 0 0,0-1 0 0 0,-2 0 0 0 0,18 7 54 0 0,38 11-44 0 0,-1 2-1 0 0,-1 2 0 0 0,-1 2 1 0 0,-1 3-1 0 0,74 50 1 0 0,-59-33-19 0 0,-36-26 21 0 0,-1 1 0 0 0,46 41 1 0 0,-71-57-23 0 0,0 0 1 0 0,0 1 0 0 0,1-1 0 0 0,-1 0 0 0 0,-1 1 0 0 0,1-1 0 0 0,0 1 0 0 0,-1-1 0 0 0,1 1 0 0 0,-1 0 0 0 0,0 0 0 0 0,0 0 0 0 0,0 0 0 0 0,0 0 0 0 0,0 0 0 0 0,-1 0 0 0 0,1 0 0 0 0,-1 0-1 0 0,0 0 1 0 0,0 3 0 0 0,-1-2 5 0 0,0-1-1 0 0,0 1 0 0 0,-1-1 0 0 0,1 0 1 0 0,-1 0-1 0 0,0 0 0 0 0,0 0 1 0 0,0 0-1 0 0,0 0 0 0 0,-1 0 0 0 0,1-1 1 0 0,-1 1-1 0 0,0-1 0 0 0,1 0 0 0 0,-1 1 1 0 0,0-1-1 0 0,-4 1 0 0 0,-76 49-34 0 0,37-25 82 0 0,0 3 0 0 0,2 1 1 0 0,-60 56-1 0 0,82-66 102 0 0,-1 0 0 0 0,-1-2-1 0 0,-43 26 1 0 0,63-43-149 0 0,0 1 1 0 0,0-1-1 0 0,0 1 0 0 0,1 0 0 0 0,-1 0 1 0 0,1 1-1 0 0,-1-1 0 0 0,1 1 1 0 0,0-1-1 0 0,1 1 0 0 0,-1 0 1 0 0,0 0-1 0 0,-1 5 0 0 0,3-7-193 0 0,1 0-1 0 0,-1 0 1 0 0,1 0 0 0 0,-1 1-1 0 0,1-1 1 0 0,0 0-1 0 0,0 0 1 0 0,0 0-1 0 0,0 0 1 0 0,0 0 0 0 0,1 1-1 0 0,0 2 1 0 0,0-2-587 0 0,1 1-1 0 0,-1-1 1 0 0,1 0 0 0 0,0 1-1 0 0,0-1 1 0 0,0 0 0 0 0,0 0 0 0 0,5 5-1 0 0,9 7-6091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57.299"/>
    </inkml:context>
    <inkml:brush xml:id="br0">
      <inkml:brushProperty name="width" value="0.05" units="cm"/>
      <inkml:brushProperty name="height" value="0.05" units="cm"/>
      <inkml:brushProperty name="color" value="#E71224"/>
    </inkml:brush>
  </inkml:definitions>
  <inkml:trace contextRef="#ctx0" brushRef="#br0">1723 41 3249 0 0,'-1'-18'3993'0'0,"1"17"-3902"0"0,0 1 0 0 0,0-1 0 0 0,0 0 0 0 0,1 1 0 0 0,-1-1 0 0 0,0 0 0 0 0,0 1-1 0 0,0-1 1 0 0,0 0 0 0 0,0 0 0 0 0,0 1 0 0 0,-1-1 0 0 0,1 0 0 0 0,0 1 0 0 0,0-1 0 0 0,0 0 0 0 0,-1 1 0 0 0,1-1-1 0 0,0 0 1 0 0,-1 1 0 0 0,1-1 0 0 0,-1 0 0 0 0,1 1 0 0 0,0-1 0 0 0,-1 1 0 0 0,0-1 0 0 0,1 1 0 0 0,-1-1 0 0 0,1 1 0 0 0,-1 0-1 0 0,1-1 1 0 0,-1 1 0 0 0,0 0 0 0 0,1-1 0 0 0,-1 1 0 0 0,0 0 0 0 0,1 0 0 0 0,-1-1 0 0 0,0 1 0 0 0,1 0 0 0 0,-1 0 0 0 0,0 0-1 0 0,0 0 1 0 0,1 0 0 0 0,-1 0 0 0 0,0 0 0 0 0,1 0 0 0 0,-1 0 0 0 0,-1 1 0 0 0,-32 0-13 0 0,-1 2 1 0 0,1 1 0 0 0,-52 14-1 0 0,-101 38-50 0 0,64-18 155 0 0,-439 114-81 0 0,443-123-196 0 0,29-6-527 0 0,-152 18 1 0 0,142-34-1205 0 0,34-4-2506 0 0,43-3-585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7:57.696"/>
    </inkml:context>
    <inkml:brush xml:id="br0">
      <inkml:brushProperty name="width" value="0.05" units="cm"/>
      <inkml:brushProperty name="height" value="0.05" units="cm"/>
      <inkml:brushProperty name="color" value="#E71224"/>
    </inkml:brush>
  </inkml:definitions>
  <inkml:trace contextRef="#ctx0" brushRef="#br0">1057 36 9914 0 0,'-1'-15'4330'0'0,"1"14"-4306"0"0,0 0 0 0 0,-1 0 0 0 0,1 0 0 0 0,-1 0 0 0 0,1 0 0 0 0,-1 0 0 0 0,1 1 0 0 0,-1-1 0 0 0,0 0 0 0 0,1 0 0 0 0,-1 1 1 0 0,0-1-1 0 0,0 0 0 0 0,0 1 0 0 0,1-1 0 0 0,-1 1 0 0 0,0-1 0 0 0,0 1 0 0 0,0 0 0 0 0,0-1 0 0 0,0 1 0 0 0,0 0 0 0 0,0-1 0 0 0,0 1 0 0 0,0 0 1 0 0,0 0-1 0 0,0 0 0 0 0,0 0 0 0 0,-1 0 0 0 0,-8-2 38 0 0,0 1-1 0 0,0 0 1 0 0,0 1 0 0 0,0 0 0 0 0,0 0 0 0 0,0 1-1 0 0,0 1 1 0 0,0-1 0 0 0,-10 4 0 0 0,-17 7 18 0 0,-37 17 1 0 0,-2-1-85 0 0,22-10-29 0 0,-13 5-38 0 0,0-2 0 0 0,-2-4 0 0 0,-76 9 1 0 0,-23-13-1798 0 0,55-10-3302 0 0,61-2-1129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8:06.113"/>
    </inkml:context>
    <inkml:brush xml:id="br0">
      <inkml:brushProperty name="width" value="0.05" units="cm"/>
      <inkml:brushProperty name="height" value="0.05" units="cm"/>
      <inkml:brushProperty name="color" value="#E71224"/>
    </inkml:brush>
  </inkml:definitions>
  <inkml:trace contextRef="#ctx0" brushRef="#br0">2001 118 2769 0 0,'-1'-3'416'0'0,"-1"-1"1"0"0,0 0 0 0 0,-1 1 0 0 0,1 0-1 0 0,-1-1 1 0 0,1 1 0 0 0,-1 0 0 0 0,0 0-1 0 0,0 1 1 0 0,-1-1 0 0 0,1 0 0 0 0,0 1-1 0 0,-1 0 1 0 0,-6-3 0 0 0,-60-24-225 0 0,59 25 145 0 0,1 2-190 0 0,0-1 0 0 0,1 1 0 0 0,-1 1 0 0 0,0 0 0 0 0,0 0 0 0 0,-1 1 0 0 0,1 0 0 0 0,-19 3 0 0 0,-7 4 294 0 0,-41 13 0 0 0,3-1-442 0 0,-17-3 178 0 0,-166 8 1 0 0,-94-23 1262 0 0,204-6-1121 0 0,0-6 0 0 0,-261-56-1 0 0,361 54-961 0 0,-30-6-1396 0 0,69 18 1017 0 0,1 0 0 0 0,-1 0 1 0 0,0 1-1 0 0,-12 2 0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8:06.523"/>
    </inkml:context>
    <inkml:brush xml:id="br0">
      <inkml:brushProperty name="width" value="0.05" units="cm"/>
      <inkml:brushProperty name="height" value="0.05" units="cm"/>
      <inkml:brushProperty name="color" value="#E71224"/>
    </inkml:brush>
  </inkml:definitions>
  <inkml:trace contextRef="#ctx0" brushRef="#br0">1185 91 7250 0 0,'22'-5'5034'0'0,"34"2"-1896"0"0,-209 9-2911 0 0,-100-3 81 0 0,-454-75 2054 0 0,670 64-2312 0 0,-19-3-179 0 0,53 11-433 0 0,-1 0 1 0 0,1 0-1 0 0,0 0 0 0 0,0 0 0 0 0,-1 0 0 0 0,1 1 0 0 0,0 0 0 0 0,0-1 1 0 0,-1 1-1 0 0,1 0 0 0 0,0 1 0 0 0,0-1 0 0 0,-5 3 0 0 0,1 2-4667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7:44.348"/>
    </inkml:context>
    <inkml:brush xml:id="br0">
      <inkml:brushProperty name="width" value="0.05" units="cm"/>
      <inkml:brushProperty name="height" value="0.05" units="cm"/>
      <inkml:brushProperty name="color" value="#E71224"/>
    </inkml:brush>
  </inkml:definitions>
  <inkml:trace contextRef="#ctx0" brushRef="#br0">356 19 7050 0 0,'-13'-18'4923'0'0,"14"18"-4908"0"0,0 0-1 0 0,-1 0 1 0 0,1 0 0 0 0,0 0 0 0 0,0 0 0 0 0,0 0 0 0 0,0 0 0 0 0,0 1 0 0 0,-1-1 0 0 0,1 0 0 0 0,0 1 0 0 0,0-1 0 0 0,-1 0 0 0 0,1 1 0 0 0,0-1 0 0 0,0 1 0 0 0,-1-1 0 0 0,1 1-1 0 0,0-1 1 0 0,-1 1 0 0 0,2 1 0 0 0,24 14-74 0 0,1-2 0 0 0,1 0 0 0 0,0-2 0 0 0,1-1 0 0 0,58 15-1 0 0,-33-15 203 0 0,1-2-1 0 0,79 3 0 0 0,-21-8 819 0 0,493 43-28 0 0,-146 11-1918 0 0,-322-48 2378 0 0,188-11 1 0 0,-13-13-11 0 0,382 33 1 0 0,353 37-2434 0 0,241-31 1261 0 0,-255-22-2565 0 0,-689-4 2606 0 0,-161 1 258 0 0,291 2-12 0 0,-1 31-519 0 0,-376-22 49 0 0,432 67-37 0 0,-502-71 19 0 0,0 0 1 0 0,-1 1-1 0 0,0 2 0 0 0,-1 1 1 0 0,46 26-1 0 0,-57-28-62 0 0,-1 1 1 0 0,0 1-1 0 0,0 0 0 0 0,-1 1 0 0 0,-1 0 1 0 0,0 1-1 0 0,-1 0 0 0 0,0 1 1 0 0,-1 0-1 0 0,15 28 0 0 0,-3 6 30 0 0,-3 2 0 0 0,-1 0 0 0 0,-2 1 0 0 0,13 83 0 0 0,12 217-100 0 0,-24-169 50 0 0,1-24-7 0 0,24 237 178 0 0,-28 3-834 0 0,-16-153 255 0 0,-15 332 264 0 0,16-557 227 0 0,-1-1 0 0 0,-2 0 0 0 0,0 0 0 0 0,0 0-1 0 0,-2 0 1 0 0,-11 25 0 0 0,10-30-20 0 0,0-2-1 0 0,-1 1 1 0 0,0-1-1 0 0,-1 0 1 0 0,0-1-1 0 0,-1 0 1 0 0,0 0-1 0 0,-1-1 1 0 0,-13 10-1 0 0,1-4-33 0 0,0-2 0 0 0,0 0 0 0 0,-1-2 0 0 0,-1-1 0 0 0,0-1 0 0 0,-43 12 0 0 0,-164 25 290 0 0,168-37-145 0 0,-29 3 212 0 0,-162 1-1 0 0,-95-23-275 0 0,273 5-58 0 0,-703-64-120 0 0,313 7 488 0 0,-3 36 338 0 0,452 25-676 0 0,-999-27 250 0 0,40-26 649 0 0,-113 7-366 0 0,1023 42-544 0 0,-591-76 759 0 0,-19-2-19 0 0,19 38-525 0 0,532 38 73 0 0,0 5 0 0 0,-150 19 0 0 0,-67 4 99 0 0,167-13-437 0 0,154-8-850 0 0,-40-4 1 0 0,45 1-2193 0 0,0-1 1 0 0,1 0 0 0 0,-17-7-1 0 0,17 5-2531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8:10.847"/>
    </inkml:context>
    <inkml:brush xml:id="br0">
      <inkml:brushProperty name="width" value="0.05" units="cm"/>
      <inkml:brushProperty name="height" value="0.05" units="cm"/>
      <inkml:brushProperty name="color" value="#E71224"/>
    </inkml:brush>
  </inkml:definitions>
  <inkml:trace contextRef="#ctx0" brushRef="#br0">2277 250 8 0 0,'-4'-29'4920'0'0,"-17"-7"-3822"0"0,15 28-749 0 0,-2-4 76 0 0,0 0 0 0 0,1-1 0 0 0,1 0 0 0 0,0 0 0 0 0,1 0 0 0 0,1-1 0 0 0,0 1 0 0 0,-4-23 0 0 0,8 34-399 0 0,-1 0 1 0 0,1 0 0 0 0,-1 0 0 0 0,0 1 0 0 0,1-1 0 0 0,-1 0 0 0 0,0 0 0 0 0,0 1 0 0 0,0-1 0 0 0,0 0 0 0 0,-1 1 0 0 0,1-1 0 0 0,0 1 0 0 0,-1 0 0 0 0,1-1-1 0 0,-1 1 1 0 0,1 0 0 0 0,-1 0 0 0 0,0 0 0 0 0,1 0 0 0 0,-1 0 0 0 0,0 0 0 0 0,0 1 0 0 0,0-1 0 0 0,1 0 0 0 0,-1 1 0 0 0,0-1 0 0 0,0 1 0 0 0,0 0 0 0 0,0 0 0 0 0,-4 0-1 0 0,-6 0-57 0 0,-1 1 0 0 0,1 0 0 0 0,-1 1 0 0 0,-12 4-1 0 0,2-1 93 0 0,-343 40-27 0 0,42-7 40 0 0,280-28-75 0 0,1 2 0 0 0,1 2 0 0 0,0 1 0 0 0,-74 40 0 0 0,6 8 72 0 0,-21 10 98 0 0,112-64-80 0 0,0 2 0 0 0,1 0 0 0 0,0 1 0 0 0,1 0 0 0 0,0 2 0 0 0,1 0 0 0 0,1 0 0 0 0,0 2 0 0 0,1 0 1 0 0,1 1-1 0 0,0 0 0 0 0,-18 35 0 0 0,-61 85-36 0 0,-2 6 118 0 0,85-124-31 0 0,2 1 1 0 0,1-1-1 0 0,0 2 1 0 0,1-1 0 0 0,1 0-1 0 0,-1 33 1 0 0,-1-6-112 0 0,-46 406 595 0 0,55-298-109 0 0,1-5-307 0 0,-8-109-104 0 0,-14 64 0 0 0,9-60 69 0 0,-3 45 1 0 0,12-80-101 0 0,0 0 0 0 0,1 0 0 0 0,3 17 0 0 0,-4-24-34 0 0,0 0 0 0 0,1 1-1 0 0,0-1 1 0 0,0 0 0 0 0,0 0-1 0 0,0 0 1 0 0,1 0 0 0 0,-1-1-1 0 0,1 1 1 0 0,-1 0 0 0 0,1 0-1 0 0,0-1 1 0 0,0 1 0 0 0,0-1-1 0 0,4 4 1 0 0,-4-6-8 0 0,-1 0 0 0 0,0 1 0 0 0,0-1 0 0 0,1 0 0 0 0,-1 0 1 0 0,0 0-1 0 0,0 0 0 0 0,1 0 0 0 0,-1 0 0 0 0,0 0 0 0 0,1 0 0 0 0,-1 0 0 0 0,0-1 1 0 0,0 1-1 0 0,1 0 0 0 0,-1-1 0 0 0,0 1 0 0 0,0-1 0 0 0,0 0 0 0 0,0 1 0 0 0,0-1 1 0 0,1 0-1 0 0,-1 1 0 0 0,0-1 0 0 0,-1 0 0 0 0,2-1 0 0 0,29-31 233 0 0,-24 24-197 0 0,26-34-47 0 0,-26 32-4 0 0,1 0 0 0 0,0 1 0 0 0,12-13 0 0 0,3 2-12 0 0,73-74 42 0 0,-87 85-42 0 0,-1 0 0 0 0,0-1 0 0 0,-1-1 0 0 0,0 1 0 0 0,0-1 0 0 0,-1 0 0 0 0,7-23 0 0 0,-12 29-48 0 0,-7 21-55 0 0,-8 28-56 0 0,2-2 132 0 0,-3 0 0 0 0,-1-1 0 0 0,-1 0 0 0 0,-3-2-1 0 0,-1 0 1 0 0,-34 47 0 0 0,50-79 34 0 0,0 1 0 0 0,0-1 0 0 0,-1 0-1 0 0,0 0 1 0 0,0-1 0 0 0,-11 8-1 0 0,15-12 2 0 0,1 0 0 0 0,0 0 0 0 0,0-1 0 0 0,0 1 0 0 0,-1-1 0 0 0,1 1 0 0 0,0-1 0 0 0,-1 1 0 0 0,1-1 0 0 0,0 0 0 0 0,-1 1 0 0 0,1-1 0 0 0,0 0 0 0 0,-1 0 0 0 0,1 0 0 0 0,-1 0 0 0 0,1-1 0 0 0,0 1 0 0 0,-1 0 0 0 0,1 0 0 0 0,0-1 0 0 0,-1 1 0 0 0,1-1 0 0 0,0 1 0 0 0,-1-1 0 0 0,1 0 0 0 0,0 1 0 0 0,0-1 0 0 0,0 0 0 0 0,0 0 0 0 0,0 0 0 0 0,0 0 0 0 0,0 0 0 0 0,0 0 0 0 0,0 0 0 0 0,0 0 0 0 0,0 0 0 0 0,1 0 0 0 0,-1-1 0 0 0,0 1 0 0 0,1 0 0 0 0,-1 0 0 0 0,1-1 0 0 0,0 1 0 0 0,-1-2 0 0 0,-5-13 117 0 0,-14-33 238 0 0,-25-46 0 0 0,38 82-459 0 0,0 1 0 0 0,-1 1 1 0 0,0-1-1 0 0,-1 1 0 0 0,0 0 0 0 0,-1 1 0 0 0,0 0 0 0 0,-22-16 0 0 0,22 20-244 0 0,1 1 0 0 0,-1 0 0 0 0,-1 0 0 0 0,1 1 0 0 0,0 0 0 0 0,-1 1 0 0 0,-17-3 0 0 0,15 4-1053 0 0,-1 1 1 0 0,1 0-1 0 0,-18 2 0 0 0,9 0-3544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1.102"/>
    </inkml:context>
    <inkml:brush xml:id="br0">
      <inkml:brushProperty name="width" value="0.05" units="cm"/>
      <inkml:brushProperty name="height" value="0.05" units="cm"/>
      <inkml:brushProperty name="color" value="#E71224"/>
    </inkml:brush>
  </inkml:definitions>
  <inkml:trace contextRef="#ctx0" brushRef="#br0">1 37 6833 0 0,'0'-3'601'0'0,"2"-1"-481"0"0,1-2-192 0 0,-2 1-112 0 0,1-1-201 0 0,-2 0-1935 0 0,-2-1-2265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2.117"/>
    </inkml:context>
    <inkml:brush xml:id="br0">
      <inkml:brushProperty name="width" value="0.05" units="cm"/>
      <inkml:brushProperty name="height" value="0.05" units="cm"/>
      <inkml:brushProperty name="color" value="#E71224"/>
    </inkml:brush>
  </inkml:definitions>
  <inkml:trace contextRef="#ctx0" brushRef="#br0">1220 36 4201 0 0,'38'-4'4260'0'0,"-33"4"-3855"0"0,-1 0 0 0 0,1-1-1 0 0,-1 1 1 0 0,1-1 0 0 0,-1 0-1 0 0,1 0 1 0 0,-1 0-1 0 0,0 0 1 0 0,0-1 0 0 0,1 0-1 0 0,-1 0 1 0 0,6-4 0 0 0,21-5 3170 0 0,-29 10-3411 0 0,-1 1 0 0 0,1-1 0 0 0,-1 1 0 0 0,1 0-1 0 0,0 0 1 0 0,-1 0 0 0 0,1 0 0 0 0,0 0 0 0 0,-1 0 0 0 0,1 0 0 0 0,0 1 0 0 0,-1-1 0 0 0,1 0-1 0 0,-1 1 1 0 0,1 0 0 0 0,-1-1 0 0 0,3 2 0 0 0,-38 1 987 0 0,-22-4-1159 0 0,1 2 0 0 0,-1 2 1 0 0,1 3-1 0 0,0 2 0 0 0,0 3 1 0 0,1 2-1 0 0,1 2 0 0 0,-54 24 1 0 0,73-26 23 0 0,0-1 1 0 0,0-2-1 0 0,-1-1 1 0 0,-1-2-1 0 0,1-2 1 0 0,-64 2 0 0 0,92-7-24 0 0,-35 0-15 0 0,-50 7 0 0 0,80-6 7 0 0,1 1 0 0 0,-1 1 0 0 0,0 0 0 0 0,1 0 0 0 0,-1 1 0 0 0,1 1 0 0 0,0 0 0 0 0,-20 13 0 0 0,29-17 12 0 0,0 1 0 0 0,0-1-1 0 0,0 1 1 0 0,0-1-1 0 0,0 1 1 0 0,0 0 0 0 0,1 0-1 0 0,-1 0 1 0 0,1 0 0 0 0,-1 0-1 0 0,1 0 1 0 0,-2 5 0 0 0,3-6 1 0 0,0 0-1 0 0,-1 0 1 0 0,1 0 0 0 0,0 1 0 0 0,0-1-1 0 0,0 0 1 0 0,0 0 0 0 0,0 1 0 0 0,0-1 0 0 0,0 0-1 0 0,1 0 1 0 0,-1 1 0 0 0,0-1 0 0 0,1 0 0 0 0,-1 0-1 0 0,1 0 1 0 0,-1 0 0 0 0,2 2 0 0 0,0 0 0 0 0,1 0 0 0 0,0-1 0 0 0,-1 1 0 0 0,1-1 0 0 0,0 1 0 0 0,0-1 0 0 0,0 0 0 0 0,0 0 0 0 0,1-1 0 0 0,-1 1 0 0 0,0-1 0 0 0,1 1 0 0 0,-1-1 0 0 0,1 0 0 0 0,4 0 0 0 0,40 6 26 0 0,69 3 1 0 0,-78-9-34 0 0,-1 2 0 0 0,1 1 0 0 0,53 15 0 0 0,303 106 64 0 0,-370-117-55 0 0,44 19 1 0 0,-63-25-1 0 0,-2 0 1 0 0,1 1-1 0 0,0 0 0 0 0,0 0 0 0 0,-1 1 1 0 0,0-1-1 0 0,0 1 0 0 0,0 0 0 0 0,0 0 1 0 0,5 7-1 0 0,-8-9-4 0 0,0-1 0 0 0,0 0 1 0 0,-1 0-1 0 0,1 1 0 0 0,-1-1 1 0 0,1 0-1 0 0,-1 0 0 0 0,1 1 1 0 0,-1-1-1 0 0,0 1 0 0 0,0-1 1 0 0,0 0-1 0 0,0 1 0 0 0,0-1 0 0 0,0 0 1 0 0,0 1-1 0 0,0-1 0 0 0,0 1 1 0 0,0-1-1 0 0,-1 0 0 0 0,1 1 1 0 0,-1 0-1 0 0,-1 1 1 0 0,1-1 0 0 0,-1 0 0 0 0,1 0 0 0 0,-1 1 0 0 0,0-1 0 0 0,0 0 0 0 0,0-1 0 0 0,0 1 0 0 0,0 0-1 0 0,-4 2 1 0 0,-7 3 6 0 0,1-1-1 0 0,0-1 0 0 0,-22 7 0 0 0,26-10 1 0 0,-406 162-18 0 0,335-124 12 0 0,1 3 0 0 0,2 4-1 0 0,-69 56 1 0 0,108-78 26 0 0,-1-2-1 0 0,-1-1 0 0 0,-1-2 1 0 0,-63 22-1 0 0,101-41-9 0 0,0 0 0 0 0,0 0 0 0 0,-1 0 0 0 0,1 0 0 0 0,0 0 0 0 0,0 0 0 0 0,0 0 0 0 0,0 1 0 0 0,1-1 0 0 0,-1 1 0 0 0,0 0 0 0 0,0-1 0 0 0,1 1 0 0 0,-1 0 0 0 0,1 0 0 0 0,-2 3 0 0 0,3-5-6 0 0,0 1 0 0 0,0-1-1 0 0,0 1 1 0 0,0-1 0 0 0,0 1 0 0 0,0-1-1 0 0,0 1 1 0 0,0-1 0 0 0,0 1 0 0 0,0-1-1 0 0,0 1 1 0 0,0-1 0 0 0,0 1 0 0 0,0-1-1 0 0,1 1 1 0 0,-1-1 0 0 0,0 1 0 0 0,0-1-1 0 0,1 1 1 0 0,-1-1 0 0 0,0 1 0 0 0,1-1-1 0 0,-1 0 1 0 0,0 1 0 0 0,1 0 0 0 0,23 8 47 0 0,134 13 413 0 0,-33-5-266 0 0,-84-11-179 0 0,54 10-8 0 0,170 7 1 0 0,149-37-37 0 0,-355 10-30 0 0,0 2 0 0 0,0 3 0 0 0,1 2-1 0 0,108 21 1 0 0,-162-23-276 0 0,1 0 0 0 0,-1 0 0 0 0,1 0 0 0 0,-1 0-1 0 0,1-1 1 0 0,-1 0 0 0 0,1-1 0 0 0,12-2 0 0 0,-13 2-943 0 0,0-1 0 0 0,-1 0 0 0 0,1-1 0 0 0,-1 1 0 0 0,1-1 0 0 0,4-4 0 0 0,3-1-5516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3.803"/>
    </inkml:context>
    <inkml:brush xml:id="br0">
      <inkml:brushProperty name="width" value="0.05" units="cm"/>
      <inkml:brushProperty name="height" value="0.05" units="cm"/>
      <inkml:brushProperty name="color" value="#E71224"/>
    </inkml:brush>
  </inkml:definitions>
  <inkml:trace contextRef="#ctx0" brushRef="#br0">489 148 9650 0 0,'0'-1'266'0'0,"1"0"0"0"0,0 0 0 0 0,0 0 0 0 0,-1 0-1 0 0,1 0 1 0 0,0-1 0 0 0,-1 1 0 0 0,1 0 0 0 0,-1 0 0 0 0,1 0 0 0 0,-1 0 0 0 0,0-1 0 0 0,0 1-1 0 0,1 0 1 0 0,-1 0 0 0 0,0-1 0 0 0,0 1 0 0 0,0 0 0 0 0,-1-2 0 0 0,-9-27 1425 0 0,2 18-1582 0 0,0-1 0 0 0,-14-16-1 0 0,16 23 477 0 0,5 3-420 0 0,-1 0-1 0 0,0 1 0 0 0,-1-1 1 0 0,1 1-1 0 0,0 0 0 0 0,0 0 1 0 0,-1 0-1 0 0,0 0 0 0 0,1 0 1 0 0,-1 1-1 0 0,0-1 0 0 0,0 1 1 0 0,0-1-1 0 0,0 1 1 0 0,-4-1-1 0 0,2 2-55 0 0,0 0-1 0 0,0 0 1 0 0,1 1 0 0 0,-1-1 0 0 0,0 1-1 0 0,0 0 1 0 0,0 0 0 0 0,0 1-1 0 0,-6 3 1 0 0,-12 3-8 0 0,-14 5-70 0 0,2 1-1 0 0,-1 1 0 0 0,-44 29 0 0 0,72-39-25 0 0,0 0-1 0 0,0 1 1 0 0,1-1 0 0 0,-1 2-1 0 0,1-1 1 0 0,1 1 0 0 0,-1 0-1 0 0,1 1 1 0 0,1 0-1 0 0,-1-1 1 0 0,1 2 0 0 0,1-1-1 0 0,-1 1 1 0 0,2-1 0 0 0,-1 1-1 0 0,1 0 1 0 0,0 0 0 0 0,1 1-1 0 0,-2 10 1 0 0,4-15-1 0 0,0 1 0 0 0,1 0 0 0 0,-1-1 0 0 0,1 1-1 0 0,0-1 1 0 0,0 1 0 0 0,1-1 0 0 0,0 0 0 0 0,0 0 0 0 0,0 1 0 0 0,1-1 0 0 0,-1 0 0 0 0,1-1 0 0 0,0 1 0 0 0,0-1-1 0 0,1 1 1 0 0,0-1 0 0 0,-1 0 0 0 0,2 0 0 0 0,-1 0 0 0 0,0-1 0 0 0,1 1 0 0 0,-1-1 0 0 0,10 4 0 0 0,-6-2-19 0 0,0-1 1 0 0,0 0 0 0 0,0-1 0 0 0,1 0-1 0 0,-1 0 1 0 0,1-1 0 0 0,0 0 0 0 0,0-1-1 0 0,0 0 1 0 0,0 0 0 0 0,0-1 0 0 0,0 0-1 0 0,0 0 1 0 0,17-4 0 0 0,-20 2 10 0 0,1-1 0 0 0,0 0 0 0 0,-1 0 0 0 0,1-1 0 0 0,-1 0 0 0 0,0 0-1 0 0,0 0 1 0 0,-1-1 0 0 0,1 0 0 0 0,-1 0 0 0 0,0-1 0 0 0,0 1 0 0 0,-1-1 0 0 0,5-8 0 0 0,4-5 53 0 0,-2-1 0 0 0,0-1 0 0 0,9-25 0 0 0,-10 17 173 0 0,9-46 1 0 0,2-7 281 0 0,-20 81-502 0 0,-1-1 0 0 0,0 1 0 0 0,1 0 0 0 0,-1 0 0 0 0,1 0 0 0 0,-1-1 0 0 0,1 1 0 0 0,-1 0-1 0 0,1 0 1 0 0,0 0 0 0 0,0 0 0 0 0,0 0 0 0 0,-1 0 0 0 0,1 0 0 0 0,0 0 0 0 0,0 1 0 0 0,0-1 0 0 0,2-1 0 0 0,-2 2-1 0 0,-1 0 0 0 0,1 0 0 0 0,0 0 0 0 0,-1 0 1 0 0,1 0-1 0 0,0 0 0 0 0,0 0 0 0 0,-1 0 0 0 0,1 0 1 0 0,0 0-1 0 0,-1 1 0 0 0,1-1 0 0 0,0 0 0 0 0,-1 1 1 0 0,1-1-1 0 0,-1 0 0 0 0,1 1 0 0 0,0-1 0 0 0,-1 0 1 0 0,1 1-1 0 0,-1-1 0 0 0,1 1 0 0 0,0 0 0 0 0,1 2-1 0 0,0 0-1 0 0,0 0 1 0 0,0 0 0 0 0,0 0-1 0 0,0 0 1 0 0,-1 0-1 0 0,1 0 1 0 0,-1 1-1 0 0,0-1 1 0 0,0 0 0 0 0,0 6-1 0 0,12 228-221 0 0,-14-189 157 0 0,-1 1 0 0 0,-17 88 0 0 0,16-123-23 0 0,-1-1 1 0 0,-1 0-1 0 0,0 0 1 0 0,-1 0-1 0 0,-1-1 1 0 0,0 1-1 0 0,0-2 1 0 0,-1 1 0 0 0,-1-1-1 0 0,0 0 1 0 0,0-1-1 0 0,-1 0 1 0 0,0-1-1 0 0,-1 0 1 0 0,0 0-1 0 0,-14 8 1 0 0,18-13 81 0 0,-1 1 0 0 0,1-1 0 0 0,-1-1 0 0 0,0 1 0 0 0,0-1 0 0 0,0-1 0 0 0,-1 0 0 0 0,1 0 0 0 0,-1 0-1 0 0,1-1 1 0 0,-1 0 0 0 0,1-1 0 0 0,-1 0 0 0 0,1 0 0 0 0,-1-1 0 0 0,0 0 0 0 0,1 0 0 0 0,-1-1 0 0 0,1 0 0 0 0,0-1 0 0 0,0 0 0 0 0,0 0 0 0 0,0-1 0 0 0,0 0 0 0 0,1 0 0 0 0,-14-11 0 0 0,11 7-406 0 0,1 0 0 0 0,1 0 0 0 0,0-2 0 0 0,0 1 0 0 0,-13-20 0 0 0,15 18-891 0 0,0 0-1 0 0,1-1 1 0 0,-5-12-1 0 0,1-4-5732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4.239"/>
    </inkml:context>
    <inkml:brush xml:id="br0">
      <inkml:brushProperty name="width" value="0.05" units="cm"/>
      <inkml:brushProperty name="height" value="0.05" units="cm"/>
      <inkml:brushProperty name="color" value="#E71224"/>
    </inkml:brush>
  </inkml:definitions>
  <inkml:trace contextRef="#ctx0" brushRef="#br0">112 1 16035 0 0,'3'2'1863'0'0,"11"12"-598"0"0,-14-9-2966 0 0,-10-7-1391 0 0,7 1 3319 0 0,0 0 0 0 0,0 0 0 0 0,0 0 0 0 0,-1 0 0 0 0,1 1 0 0 0,0-1 0 0 0,0 1 0 0 0,-1 0 1 0 0,1 0-1 0 0,0 0 0 0 0,0 1 0 0 0,0-1 0 0 0,-1 1 0 0 0,1-1 0 0 0,0 1 0 0 0,0 0 0 0 0,0 0 0 0 0,0 1 0 0 0,0-1 0 0 0,0 1 1 0 0,0-1-1 0 0,1 1 0 0 0,-1 0 0 0 0,1 0 0 0 0,-1 0 0 0 0,1 0 0 0 0,-1 1 0 0 0,1-1 0 0 0,0 1 0 0 0,0-1 0 0 0,0 1 1 0 0,1 0-1 0 0,-1-1 0 0 0,1 1 0 0 0,-1 0 0 0 0,0 4 0 0 0,-2 3-55 0 0,1 1 1 0 0,0-1-1 0 0,0 1 1 0 0,1 0-1 0 0,1 0 0 0 0,0 0 1 0 0,0 0-1 0 0,1 0 1 0 0,2 16-1 0 0,3 4-114 0 0,12 42 1 0 0,-10-51-880 0 0,-1 1 0 0 0,-2 0-1 0 0,0 0 1 0 0,0 27 0 0 0,-3-44-1176 0 0,7-20-5305 0 0,-4 2 263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4.625"/>
    </inkml:context>
    <inkml:brush xml:id="br0">
      <inkml:brushProperty name="width" value="0.05" units="cm"/>
      <inkml:brushProperty name="height" value="0.05" units="cm"/>
      <inkml:brushProperty name="color" value="#E71224"/>
    </inkml:brush>
  </inkml:definitions>
  <inkml:trace contextRef="#ctx0" brushRef="#br0">3 55 18236 0 0,'1'0'239'0'0,"0"-1"0"0"0,-1 1 1 0 0,1 0-1 0 0,0 0 0 0 0,-1-1 1 0 0,1 1-1 0 0,0-1 0 0 0,-1 1 0 0 0,1-1 1 0 0,0 1-1 0 0,-1-1 0 0 0,1 1 1 0 0,-1-1-1 0 0,1 1 0 0 0,-1-1 0 0 0,1 0 1 0 0,-1 1-1 0 0,1-1 0 0 0,-1 0 1 0 0,0 0-1 0 0,1 1 0 0 0,-1-1 1 0 0,0 0-1 0 0,1 0 0 0 0,-9-13-310 0 0,7 13-159 0 0,0 0-1 0 0,1 0 1 0 0,-1 1-1 0 0,0-1 1 0 0,1 0-1 0 0,-1 0 1 0 0,0 0-1 0 0,1 0 1 0 0,-1 0-1 0 0,1 0 1 0 0,0 0-1 0 0,-1 0 1 0 0,1 0-1 0 0,0 0 1 0 0,0 0-1 0 0,-1 0 1 0 0,1 0-1 0 0,0 0 1 0 0,0 0-1 0 0,0 0 1 0 0,1-2-1 0 0,0 2-297 0 0,0 0 0 0 0,1 1 0 0 0,-1-1 0 0 0,1 1 0 0 0,-1 0 0 0 0,1-1 0 0 0,-1 1-1 0 0,1 0 1 0 0,0 0 0 0 0,-1 0 0 0 0,1 0 0 0 0,-1 0 0 0 0,1 0 0 0 0,-1 1 0 0 0,1-1 0 0 0,-1 1 0 0 0,4 0 0 0 0,-5-1-50 0 0,13 3-5558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5.417"/>
    </inkml:context>
    <inkml:brush xml:id="br0">
      <inkml:brushProperty name="width" value="0.05" units="cm"/>
      <inkml:brushProperty name="height" value="0.05" units="cm"/>
      <inkml:brushProperty name="color" value="#E71224"/>
    </inkml:brush>
  </inkml:definitions>
  <inkml:trace contextRef="#ctx0" brushRef="#br0">0 111 13203 0 0,'1'0'123'0'0,"-1"0"-1"0"0,0 1 1 0 0,1-1 0 0 0,-1 0-1 0 0,1 1 1 0 0,-1-1 0 0 0,0 0 0 0 0,1 0-1 0 0,-1 1 1 0 0,1-1 0 0 0,-1 0-1 0 0,1 0 1 0 0,-1 0 0 0 0,1 0 0 0 0,-1 1-1 0 0,1-1 1 0 0,-1 0 0 0 0,1 0-1 0 0,-1 0 1 0 0,1 0 0 0 0,-1 0-1 0 0,1 0 1 0 0,-1 0 0 0 0,1-1 0 0 0,-1 1-1 0 0,1 0 1 0 0,-1 0 0 0 0,1 0-1 0 0,-1 0 1 0 0,1-1 0 0 0,-1 1 0 0 0,1 0-1 0 0,-1 0 1 0 0,1-1 0 0 0,-1 1-1 0 0,0 0 1 0 0,1-1 0 0 0,-1 1 0 0 0,1-1-1 0 0,-1-21-1288 0 0,0 1 1846 0 0,0 19-575 0 0,0 0 0 0 0,1 0-1 0 0,0 0 1 0 0,-1 0 0 0 0,1-1 0 0 0,0 1-1 0 0,0 1 1 0 0,0-1 0 0 0,0 0 0 0 0,1 0-1 0 0,-1 0 1 0 0,0 1 0 0 0,1-1 0 0 0,-1 0-1 0 0,1 1 1 0 0,0-1 0 0 0,-1 1 0 0 0,1 0-1 0 0,0 0 1 0 0,0-1 0 0 0,0 1-1 0 0,0 1 1 0 0,0-1 0 0 0,0 0 0 0 0,0 0-1 0 0,0 1 1 0 0,0-1 0 0 0,0 1 0 0 0,5-1-1 0 0,28-13 47 0 0,-33 13-108 0 0,1-1 0 0 0,-1 1 0 0 0,0 0-1 0 0,1 0 1 0 0,-1 1 0 0 0,1-1 0 0 0,-1 0 0 0 0,5 0 0 0 0,-6 1-29 0 0,-1 0-1 0 0,1 0 1 0 0,-1 0 0 0 0,1 0-1 0 0,-1 0 1 0 0,1 0 0 0 0,-1 0-1 0 0,0 0 1 0 0,1 0 0 0 0,-1 0-1 0 0,1 0 1 0 0,-1 0 0 0 0,1 1 0 0 0,-1-1-1 0 0,1 0 1 0 0,-1 0 0 0 0,0 0-1 0 0,1 1 1 0 0,-1-1 0 0 0,0 0-1 0 0,1 0 1 0 0,-1 1 0 0 0,1-1-1 0 0,-1 0 1 0 0,0 1 0 0 0,0-1-1 0 0,1 0 1 0 0,-1 1 0 0 0,0-1 0 0 0,0 1-1 0 0,1-1 1 0 0,-1 0 0 0 0,0 1-1 0 0,0-1 1 0 0,0 1 0 0 0,0-1-1 0 0,0 1 1 0 0,0-1 0 0 0,1 1-1 0 0,-1-1 1 0 0,0 1 0 0 0,0-1-1 0 0,-1 0 1 0 0,1 1 0 0 0,0-1 0 0 0,0 1-1 0 0,0-1 1 0 0,0 1 0 0 0,0-1-1 0 0,0 1 1 0 0,0-1 0 0 0,-1 0-1 0 0,1 1 1 0 0,-1 0 0 0 0,-3 18 214 0 0,3-15-176 0 0,1-1 1 0 0,-1 0-1 0 0,0 1 1 0 0,0-1 0 0 0,0 0-1 0 0,0 0 1 0 0,0 1-1 0 0,-1-1 1 0 0,-3 5-1 0 0,4-6 223 0 0,-4-12-207 0 0,1 6-159 0 0,4 2 17 0 0,7 4-121 0 0,-13-12 9 0 0,5 9 186 0 0,1 1 1 0 0,0-1 0 0 0,0 1-1 0 0,0 0 1 0 0,-1 0-1 0 0,1-1 1 0 0,0 1 0 0 0,0 0-1 0 0,-1-1 1 0 0,1 1-1 0 0,0 0 1 0 0,0 0 0 0 0,-1-1-1 0 0,1 1 1 0 0,0 0 0 0 0,-1 0-1 0 0,1 0 1 0 0,0 0-1 0 0,-1-1 1 0 0,1 1 0 0 0,-1 0-1 0 0,1 0 1 0 0,0 0 0 0 0,-1 0-1 0 0,1 0 1 0 0,0 0-1 0 0,-1 0 1 0 0,1 0 0 0 0,-1 0-1 0 0,1 0 1 0 0,0 0 0 0 0,-1 0-1 0 0,1 0 1 0 0,0 0-1 0 0,-1 1 1 0 0,1-1 0 0 0,0 0-1 0 0,-1 0 1 0 0,0 1 0 0 0,1-1-3 0 0,0 0 0 0 0,0 1 0 0 0,1-1 1 0 0,-1 1-1 0 0,0-1 0 0 0,0 1 0 0 0,0-1 1 0 0,0 1-1 0 0,0-1 0 0 0,0 0 0 0 0,1 1 1 0 0,-1-1-1 0 0,0 1 0 0 0,0-1 0 0 0,1 0 1 0 0,-1 1-1 0 0,0-1 0 0 0,1 0 0 0 0,-1 1 1 0 0,0-1-1 0 0,1 0 0 0 0,-1 0 0 0 0,0 1 1 0 0,1-1-1 0 0,-1 0 0 0 0,1 0 0 0 0,-1 1 1 0 0,0-1-1 0 0,1 0 0 0 0,0 0 0 0 0,19 11-74 0 0,-15-9 62 0 0,-12-8-262 0 0,5 5 75 0 0,13 13 86 0 0,-5-7-262 0 0,-3-6 14 0 0,-6-13-1099 0 0,0-10-4476 0 0,4 17 2796 0 0,2 0-3574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5.769"/>
    </inkml:context>
    <inkml:brush xml:id="br0">
      <inkml:brushProperty name="width" value="0.05" units="cm"/>
      <inkml:brushProperty name="height" value="0.05" units="cm"/>
      <inkml:brushProperty name="color" value="#E71224"/>
    </inkml:brush>
  </inkml:definitions>
  <inkml:trace contextRef="#ctx0" brushRef="#br0">3 2 5681 0 0,'-1'-2'728'0'0,"-1"2"-1520"0"0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6.565"/>
    </inkml:context>
    <inkml:brush xml:id="br0">
      <inkml:brushProperty name="width" value="0.05" units="cm"/>
      <inkml:brushProperty name="height" value="0.05" units="cm"/>
      <inkml:brushProperty name="color" value="#E71224"/>
    </inkml:brush>
  </inkml:definitions>
  <inkml:trace contextRef="#ctx0" brushRef="#br0">1 167 10346 0 0,'1'1'258'0'0,"0"0"1"0"0,0-1-1 0 0,0 1 0 0 0,0-1 1 0 0,0 1-1 0 0,1-1 0 0 0,-1 1 0 0 0,0-1 1 0 0,0 0-1 0 0,1 1 0 0 0,-1-1 0 0 0,0 0 1 0 0,1 0-1 0 0,-1 0 0 0 0,0 0 0 0 0,1 0 1 0 0,-1-1-1 0 0,0 1 0 0 0,0 0 0 0 0,1-1 1 0 0,-1 1-1 0 0,0 0 0 0 0,0-1 0 0 0,2 0 1 0 0,35-19 660 0 0,-21 10 259 0 0,-7 5-918 0 0,0-1 1 0 0,-1-1-1 0 0,1 0 0 0 0,-1 0 1 0 0,-1 0-1 0 0,1-1 0 0 0,-1-1 1 0 0,10-13-1 0 0,17-17-198 0 0,-35 38-71 0 0,1 0-1 0 0,0 0 1 0 0,-1 0 0 0 0,1 1 0 0 0,0-1 0 0 0,0 0 0 0 0,0 0 0 0 0,0 0 0 0 0,0 1 0 0 0,0-1 0 0 0,-1 1 0 0 0,1-1 0 0 0,1 1 0 0 0,-1-1 0 0 0,0 1 0 0 0,0-1 0 0 0,0 1 0 0 0,0 0 0 0 0,0 0 0 0 0,0-1 0 0 0,0 1 0 0 0,0 0 0 0 0,1 0 0 0 0,-1 0 0 0 0,0 0 0 0 0,0 1 0 0 0,0-1 0 0 0,0 0 0 0 0,0 0 0 0 0,0 1 0 0 0,0-1 0 0 0,0 0 0 0 0,1 1 0 0 0,-1-1 0 0 0,0 1 0 0 0,-1 0-1 0 0,1-1 1 0 0,0 1 0 0 0,0 0 0 0 0,0-1 0 0 0,0 1 0 0 0,0 0 0 0 0,-1 0 0 0 0,1 0 0 0 0,0 0 0 0 0,-1 0 0 0 0,1 0 0 0 0,-1 0 0 0 0,1 0 0 0 0,0 1 0 0 0,3 8-46 0 0,1-1 0 0 0,-2 1 0 0 0,1 1 1 0 0,1 13-1 0 0,-2-12 61 0 0,4 14-31 0 0,-1 0 1 0 0,4 49-1 0 0,-9-66 27 0 0,-1-1 0 0 0,0 1 0 0 0,0 0 0 0 0,-1 0 0 0 0,0 0 0 0 0,-1 0 0 0 0,0-1 0 0 0,0 1 0 0 0,-1-1 0 0 0,0 1 0 0 0,-1-1 0 0 0,-6 12 0 0 0,10-19 3 0 0,-1 0-1 0 0,1-1 0 0 0,-1 1 0 0 0,1 0 1 0 0,-1 0-1 0 0,0 0 0 0 0,1-1 0 0 0,-1 1 1 0 0,0 0-1 0 0,1 0 0 0 0,-1-1 0 0 0,0 1 1 0 0,0-1-1 0 0,0 1 0 0 0,1-1 0 0 0,-1 1 1 0 0,0-1-1 0 0,0 1 0 0 0,-2-1 0 0 0,3 0 3 0 0,-1-1-1 0 0,1 0 1 0 0,0 1-1 0 0,0-1 0 0 0,0 0 1 0 0,0 1-1 0 0,0-1 0 0 0,0 0 1 0 0,0 1-1 0 0,0-1 0 0 0,0 0 1 0 0,0 0-1 0 0,0 1 0 0 0,0-1 1 0 0,1 0-1 0 0,-1 1 1 0 0,0-1-1 0 0,0 0 0 0 0,1 1 1 0 0,-1-1-1 0 0,0 1 0 0 0,1-1 1 0 0,-1 1-1 0 0,1-1 0 0 0,-1 0 1 0 0,1 1-1 0 0,-1-1 0 0 0,2 0 1 0 0,39-57 225 0 0,2 2 0 0 0,80-79 0 0 0,-111 123-233 0 0,21-21 80 0 0,-31 32-77 0 0,0-2 0 0 0,-1 1-1 0 0,1 0 1 0 0,-1 0-1 0 0,1 0 1 0 0,-1-1-1 0 0,0 1 1 0 0,0 0-1 0 0,0-1 1 0 0,0 0 0 0 0,0 1-1 0 0,0-6 1 0 0,0 8-5 0 0,-1-1 1 0 0,0 0 0 0 0,0 1 0 0 0,0-1 0 0 0,0 0-1 0 0,0 1 1 0 0,0-1 0 0 0,-1 0 0 0 0,1 1 0 0 0,0-1-1 0 0,0 0 1 0 0,0 1 0 0 0,-1-1 0 0 0,1 1 0 0 0,0-1-1 0 0,-1 0 1 0 0,1 1 0 0 0,0-1 0 0 0,-1 1-1 0 0,1-1 1 0 0,-1 1 0 0 0,1-1 0 0 0,-1 1 0 0 0,1-1-1 0 0,-1 1 1 0 0,1 0 0 0 0,-1-1 0 0 0,1 1 0 0 0,-1 0-1 0 0,1-1 1 0 0,-1 1 0 0 0,0 0 0 0 0,1 0 0 0 0,-1-1-1 0 0,0 1 1 0 0,1 0 0 0 0,-1 0 0 0 0,0 0 0 0 0,1 0-1 0 0,-1 0 1 0 0,0 0 0 0 0,1 0 0 0 0,-1 0 0 0 0,0 0-1 0 0,1 0 1 0 0,-1 1 0 0 0,0-1 0 0 0,1 0-1 0 0,-1 0 1 0 0,0 1 0 0 0,-2 0 0 0 0,1 0-1 0 0,0 0 0 0 0,0 0 1 0 0,0 0-1 0 0,0 0 1 0 0,0 0-1 0 0,0 1 1 0 0,0-1-1 0 0,0 1 1 0 0,1-1-1 0 0,-1 1 1 0 0,0 0-1 0 0,-1 2 1 0 0,-2 8-2 0 0,1 0 0 0 0,0 0 1 0 0,1 1-1 0 0,1-1 0 0 0,0 1 1 0 0,0-1-1 0 0,1 1 0 0 0,1 0 1 0 0,0-1-1 0 0,2 18 0 0 0,4 15 94 0 0,18 66 1 0 0,-21-95-171 0 0,1-1 0 0 0,1 0 1 0 0,1 0-1 0 0,0 0 0 0 0,12 20 1 0 0,-16-31-23 0 0,1 0 0 0 0,0 0 1 0 0,0 0-1 0 0,0-1 0 0 0,1 1 1 0 0,-1-1-1 0 0,1 0 0 0 0,0 0 1 0 0,0 0-1 0 0,0 0 0 0 0,0-1 1 0 0,1 0-1 0 0,-1 0 0 0 0,1 0 0 0 0,-1 0 1 0 0,1-1-1 0 0,-1 1 0 0 0,1-1 1 0 0,0 0-1 0 0,0-1 0 0 0,0 1 1 0 0,6-1-1 0 0,-2 0-304 0 0,0-1-1 0 0,0-1 1 0 0,1 1-1 0 0,-1-1 1 0 0,-1-1-1 0 0,1 0 1 0 0,0 0 0 0 0,-1 0-1 0 0,15-9 1 0 0,-9 3-1448 0 0,1-1 1 0 0,15-12-1 0 0,-7 2-4552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6.936"/>
    </inkml:context>
    <inkml:brush xml:id="br0">
      <inkml:brushProperty name="width" value="0.05" units="cm"/>
      <inkml:brushProperty name="height" value="0.05" units="cm"/>
      <inkml:brushProperty name="color" value="#E71224"/>
    </inkml:brush>
  </inkml:definitions>
  <inkml:trace contextRef="#ctx0" brushRef="#br0">78 353 17036 0 0,'22'13'5005'0'0,"-21"-12"-4911"0"0,0 0 1 0 0,-1 0 0 0 0,1 0 0 0 0,0 0 0 0 0,-1 0 0 0 0,1 0 0 0 0,-1 0-1 0 0,1 0 1 0 0,-1 0 0 0 0,1 1 0 0 0,-1-1 0 0 0,0 0 0 0 0,1 2 0 0 0,-2 2-232 0 0,1 0 1 0 0,-1 0-1 0 0,1 0 1 0 0,-1 0-1 0 0,-1-1 1 0 0,1 1-1 0 0,-3 6 1 0 0,-1 1 398 0 0,-86 308-984 0 0,89-296-1441 0 0,6-17-1194 0 0,6-13-2127 0 0</inkml:trace>
  <inkml:trace contextRef="#ctx0" brushRef="#br0" timeOffset="1">161 1 20196 0 0,'7'10'4002'0'0,"-4"0"-3409"0"0,2 3-1814 0 0,-4-12 976 0 0,-1 0-1 0 0,1 0 1 0 0,0-1-1 0 0,0 1 0 0 0,0 0 1 0 0,-1-1-1 0 0,1 1 1 0 0,0 0-1 0 0,0-1 0 0 0,0 1 1 0 0,0-1-1 0 0,0 1 1 0 0,0-1-1 0 0,0 0 0 0 0,0 1 1 0 0,1-1-1 0 0,-1 0 1 0 0,0 0-1 0 0,1 0 0 0 0,27 2-5815 0 0,-17-2 2638 0 0,1 0-3078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3.933"/>
    </inkml:context>
    <inkml:brush xml:id="br0">
      <inkml:brushProperty name="width" value="0.05" units="cm"/>
      <inkml:brushProperty name="height" value="0.05" units="cm"/>
      <inkml:brushProperty name="color" value="#E71224"/>
    </inkml:brush>
  </inkml:definitions>
  <inkml:trace contextRef="#ctx0" brushRef="#br0">158 79 8314 0 0,'-2'-27'6336'0'0,"1"22"-5739"0"0,0 0 0 0 0,1 0-1 0 0,0 0 1 0 0,0 0 0 0 0,0-1-1 0 0,0 1 1 0 0,1 0 0 0 0,1-5-1 0 0,-3 74-642 0 0,-9 62-547 0 0,-6 0 1 0 0,-63 236 0 0 0,78-358 395 0 0,-17 47-468 0 0,17-47 239 0 0,-1-1 1 0 0,1 0 0 0 0,-1 0 0 0 0,1 1 0 0 0,-1-1 0 0 0,0-1 0 0 0,-1 1 0 0 0,1 0-1 0 0,0 0 1 0 0,-1-1 0 0 0,1 0 0 0 0,-5 4 0 0 0,7-6 296 0 0,0 0 0 0 0,0 0 0 0 0,-1 0 0 0 0,1 0 0 0 0,0 0-1 0 0,0 0 1 0 0,0 0 0 0 0,0 0 0 0 0,-1-1 0 0 0,3-13-10380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7.386"/>
    </inkml:context>
    <inkml:brush xml:id="br0">
      <inkml:brushProperty name="width" value="0.05" units="cm"/>
      <inkml:brushProperty name="height" value="0.05" units="cm"/>
      <inkml:brushProperty name="color" value="#E71224"/>
    </inkml:brush>
  </inkml:definitions>
  <inkml:trace contextRef="#ctx0" brushRef="#br0">778 125 15155 0 0,'1'0'194'0'0,"0"-1"-1"0"0,-1 1 0 0 0,1-1 0 0 0,-1 1 1 0 0,0-1-1 0 0,1 0 0 0 0,-1 1 1 0 0,1-1-1 0 0,-1 0 0 0 0,0 1 0 0 0,0-1 1 0 0,1 0-1 0 0,-1 1 0 0 0,0-1 1 0 0,0 0-1 0 0,0 0 0 0 0,0 1 0 0 0,0-1 1 0 0,0 0-1 0 0,0 1 0 0 0,0-1 1 0 0,0 0-1 0 0,0 0 0 0 0,0 1 1 0 0,0-1-1 0 0,0 0 0 0 0,-1 0 0 0 0,1 0 1 0 0,-18-19 642 0 0,-31-7-1574 0 0,28 18 695 0 0,0 1 0 0 0,-1 1-1 0 0,0 2 1 0 0,0 0 0 0 0,0 1-1 0 0,-1 1 1 0 0,-30-1 0 0 0,-18 5 41 0 0,-72 11 0 0 0,89-6 3 0 0,0-1 0 0 0,1-4 0 0 0,-63-5-1 0 0,115 4-122 0 0,0 0 0 0 0,0 0-1 0 0,0 0 1 0 0,0-1 0 0 0,-1 1-1 0 0,1 0 1 0 0,0 0-1 0 0,0-1 1 0 0,0 1 0 0 0,0-1-1 0 0,0 1 1 0 0,0-1 0 0 0,0 0-1 0 0,1 1 1 0 0,-3-2-1 0 0,3 1-105 0 0,0 1-1 0 0,0-1 1 0 0,0 1-1 0 0,0-1 0 0 0,0 0 1 0 0,0 1-1 0 0,0-1 1 0 0,0 0-1 0 0,0 1 0 0 0,0-1 1 0 0,0 1-1 0 0,0-1 1 0 0,0 0-1 0 0,0 1 0 0 0,0-1 1 0 0,1 1-1 0 0,-1-1 1 0 0,0 1-1 0 0,0-1 0 0 0,1 1 1 0 0,-1-1-1 0 0,1 1 1 0 0,-1-1-1 0 0,0 1 0 0 0,1-1 1 0 0,-1 1-1 0 0,1-1 1 0 0,-1 1-1 0 0,1 0 0 0 0,0-1 1 0 0,9-8-6911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7.773"/>
    </inkml:context>
    <inkml:brush xml:id="br0">
      <inkml:brushProperty name="width" value="0.05" units="cm"/>
      <inkml:brushProperty name="height" value="0.05" units="cm"/>
      <inkml:brushProperty name="color" value="#E71224"/>
    </inkml:brush>
  </inkml:definitions>
  <inkml:trace contextRef="#ctx0" brushRef="#br0">574 64 18268 0 0,'-27'1'5132'0'0,"-18"1"-6054"0"0,-176-33-3861 0 0,60 6 1660 0 0,53 15-3326 0 0,97 9 542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8.165"/>
    </inkml:context>
    <inkml:brush xml:id="br0">
      <inkml:brushProperty name="width" value="0.05" units="cm"/>
      <inkml:brushProperty name="height" value="0.05" units="cm"/>
      <inkml:brushProperty name="color" value="#E71224"/>
    </inkml:brush>
  </inkml:definitions>
  <inkml:trace contextRef="#ctx0" brushRef="#br0">504 111 13051 0 0,'1'0'160'0'0,"0"0"0"0"0,0-1 0 0 0,0 0 0 0 0,-1 1 0 0 0,1-1 0 0 0,0 0 0 0 0,0 1 0 0 0,0-1-1 0 0,0 0 1 0 0,-1 0 0 0 0,1 1 0 0 0,0-1 0 0 0,-1 0 0 0 0,1 0 0 0 0,-1 0 0 0 0,1 0 0 0 0,-1 0 0 0 0,1 0 0 0 0,-1 0 0 0 0,0 0 0 0 0,1 0 0 0 0,-1 0 0 0 0,0-1 0 0 0,0 1 0 0 0,0 0 0 0 0,0 0 0 0 0,0 0 0 0 0,0 0 0 0 0,0 0 0 0 0,-1-2 0 0 0,0 1-140 0 0,0-1 1 0 0,-1 1-1 0 0,1 0 1 0 0,-1 0-1 0 0,1 0 1 0 0,-1-1-1 0 0,0 1 1 0 0,0 1-1 0 0,0-1 1 0 0,0 0-1 0 0,0 0 1 0 0,-3-1-1 0 0,-7-4-316 0 0,-1 0 0 0 0,0 1 0 0 0,-26-9 0 0 0,21 10 526 0 0,-1 1-1 0 0,0 0 1 0 0,0 2 0 0 0,0 0 0 0 0,0 1 0 0 0,0 1 0 0 0,-22 2 0 0 0,26 0-44 0 0,1 0 0 0 0,-1 1 1 0 0,0 1-1 0 0,1 0 0 0 0,0 1 1 0 0,0 0-1 0 0,0 1 0 0 0,1 1 0 0 0,-22 13 1 0 0,28-13-183 0 0,-1-1 1 0 0,1 1 0 0 0,0 1-1 0 0,1-1 1 0 0,-1 1 0 0 0,2 0-1 0 0,-1 1 1 0 0,-5 10 0 0 0,9-15-3 0 0,0 0 0 0 0,0 1-1 0 0,0-1 1 0 0,0 0 0 0 0,1 1 0 0 0,0-1 0 0 0,-1 1 0 0 0,2-1 0 0 0,-1 1 0 0 0,0 0 0 0 0,1-1 0 0 0,0 1 0 0 0,0 0-1 0 0,1 0 1 0 0,-1-1 0 0 0,1 1 0 0 0,0-1 0 0 0,0 1 0 0 0,3 6 0 0 0,-1-7-2 0 0,-1 0 0 0 0,2 0 0 0 0,-1-1 0 0 0,0 1 0 0 0,1-1 0 0 0,0 0 0 0 0,0 0 0 0 0,0 0 0 0 0,0 0 0 0 0,0-1 1 0 0,0 1-1 0 0,1-1 0 0 0,-1 0 0 0 0,1-1 0 0 0,-1 1 0 0 0,1-1 0 0 0,7 1 0 0 0,5 2 56 0 0,0-2 1 0 0,1-1-1 0 0,26 0 1 0 0,-24-2 164 0 0,-1-1 0 0 0,0 0 0 0 0,0-2 0 0 0,0 0 0 0 0,0-1 1 0 0,19-8-1 0 0,-31 10-102 0 0,1-1 1 0 0,0 0 0 0 0,-1 0-1 0 0,0-1 1 0 0,0 1 0 0 0,0-2-1 0 0,7-6 1 0 0,-11 8-69 0 0,0 1 0 0 0,0-1 0 0 0,0 0-1 0 0,0 0 1 0 0,-1-1 0 0 0,1 1 0 0 0,-1 0-1 0 0,0-1 1 0 0,0 1 0 0 0,-1-1 0 0 0,1 0 0 0 0,-1 0-1 0 0,1-6 1 0 0,-2 7-113 0 0,0 0 0 0 0,-1 0 0 0 0,1 0 0 0 0,0 0 0 0 0,-1 1 0 0 0,0-1 0 0 0,0 0 0 0 0,0 0 0 0 0,-1 0 0 0 0,1 1 0 0 0,-1-1 0 0 0,0 1 0 0 0,0-1 0 0 0,0 1 0 0 0,0 0 0 0 0,0 0 0 0 0,-1 0 0 0 0,0 0 0 0 0,0 0 0 0 0,1 0-1 0 0,-1 1 1 0 0,-1 0 0 0 0,-3-3 0 0 0,-6-4-1439 0 0,0 2 0 0 0,-1 0 0 0 0,0 0-1 0 0,-24-7 1 0 0,9 5-6467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9.171"/>
    </inkml:context>
    <inkml:brush xml:id="br0">
      <inkml:brushProperty name="width" value="0.05" units="cm"/>
      <inkml:brushProperty name="height" value="0.05" units="cm"/>
      <inkml:brushProperty name="color" value="#E71224"/>
    </inkml:brush>
  </inkml:definitions>
  <inkml:trace contextRef="#ctx0" brushRef="#br0">1 58 4369 0 0,'0'-2'762'0'0,"1"-1"0"0"0,0 0 1 0 0,0 1-1 0 0,0 0 0 0 0,0-1 1 0 0,0 1-1 0 0,1 0 0 0 0,-1-1 0 0 0,3-2 1 0 0,-1 2-215 0 0,0 1 0 0 0,0 0 0 0 0,0-1 0 0 0,1 1 0 0 0,-1 0 0 0 0,0 1 0 0 0,1-1 0 0 0,0 1 0 0 0,6-3 0 0 0,-11 4-507 0 0,1-1 0 0 0,0 1 1 0 0,0 0-1 0 0,0-1 0 0 0,0 1 1 0 0,0-1-1 0 0,-1 1 0 0 0,1 0 1 0 0,0-1-1 0 0,0 1 1 0 0,-1-1-1 0 0,1 1 0 0 0,0 0 1 0 0,0-1-1 0 0,-1 1 0 0 0,1 0 1 0 0,0-1-1 0 0,-1 1 0 0 0,1 0 1 0 0,-1 0-1 0 0,1-1 0 0 0,0 1 1 0 0,-1 0-1 0 0,1 0 0 0 0,-1 0 1 0 0,1 0-1 0 0,-1 0 0 0 0,1-1 1 0 0,0 1-1 0 0,-1 0 0 0 0,1 0 1 0 0,-1 0-1 0 0,1 0 0 0 0,-1 0 1 0 0,1 0-1 0 0,-1 0 0 0 0,1 1 1 0 0,-1-1-1 0 0,1 0 0 0 0,0 0 1 0 0,-1 0-1 0 0,1 0 0 0 0,-1 0 1 0 0,1 1-1 0 0,0-1 0 0 0,-1 0 1 0 0,1 0-1 0 0,-1 1 1 0 0,1-1-1 0 0,-1 1 0 0 0,-1 1-41 0 0,0 0 1 0 0,-1 0-1 0 0,1 1 0 0 0,0-1 1 0 0,1 0-1 0 0,-1 1 0 0 0,0 0 0 0 0,1-1 1 0 0,-1 1-1 0 0,1 0 0 0 0,0 0 0 0 0,0 0 1 0 0,0 0-1 0 0,0 0 0 0 0,0 0 0 0 0,1 0 1 0 0,0 0-1 0 0,-1 4 0 0 0,1 10-25 0 0,0-1 0 0 0,3 20 0 0 0,-2-21-1 0 0,7 73 13 0 0,10 219 174 0 0,-13-312 268 0 0,0 0-1 0 0,-1-1 0 0 0,0 1 1 0 0,6-13-1 0 0,51-108 198 0 0,-42 80-525 0 0,2 0-1 0 0,3 2 1 0 0,1 1 0 0 0,39-50 0 0 0,-60 88-116 0 0,0 1 0 0 0,-1 0 0 0 0,2 1 0 0 0,-1-1 1 0 0,0 1-1 0 0,1-1 0 0 0,-1 1 0 0 0,1 1 0 0 0,0-1 0 0 0,0 1 1 0 0,0-1-1 0 0,8-1 0 0 0,22 0-8845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19.635"/>
    </inkml:context>
    <inkml:brush xml:id="br0">
      <inkml:brushProperty name="width" value="0.05" units="cm"/>
      <inkml:brushProperty name="height" value="0.05" units="cm"/>
      <inkml:brushProperty name="color" value="#E71224"/>
    </inkml:brush>
  </inkml:definitions>
  <inkml:trace contextRef="#ctx0" brushRef="#br0">179 394 11602 0 0,'0'-1'208'0'0,"0"1"-1"0"0,0-1 0 0 0,-1 1 0 0 0,1 0 1 0 0,0-1-1 0 0,0 1 0 0 0,0-1 0 0 0,0 1 1 0 0,0 0-1 0 0,0-1 0 0 0,0 1 0 0 0,0-1 1 0 0,0 1-1 0 0,0-1 0 0 0,0 1 1 0 0,0 0-1 0 0,0-1 0 0 0,0 1 0 0 0,0-1 1 0 0,1 1-1 0 0,-1 0 0 0 0,0-1 0 0 0,0 1 1 0 0,0 0-1 0 0,1-1 0 0 0,-1 1 0 0 0,0 0 1 0 0,0-1-1 0 0,1 1 0 0 0,-1 0 0 0 0,0-1 1 0 0,1 1-1 0 0,-1 0 0 0 0,0 0 0 0 0,1-1 1 0 0,22-17 951 0 0,34-12-2700 0 0,-53 28 1946 0 0,12-6-409 0 0,0-1 1 0 0,0 0-1 0 0,0-1 1 0 0,-1-1-1 0 0,-1-1 1 0 0,23-23-1 0 0,-33 32 1 0 0,-1-1 0 0 0,0 0 0 0 0,0 0 0 0 0,0 0 0 0 0,-1 0 0 0 0,1 0 0 0 0,-1-1 0 0 0,0 1 0 0 0,0-1 0 0 0,-1 0 0 0 0,1 1 0 0 0,-1-1 0 0 0,0 0 0 0 0,0 0 0 0 0,-1 0 0 0 0,0 0 0 0 0,1 1 0 0 0,-2-1 0 0 0,1 0 0 0 0,0 0 0 0 0,-1 0-1 0 0,0 0 1 0 0,0 0 0 0 0,-1 1 0 0 0,1-1 0 0 0,-1 0 0 0 0,0 1 0 0 0,0-1 0 0 0,0 1 0 0 0,-5-6 0 0 0,2 3-20 0 0,-1 0 0 0 0,0 0 0 0 0,0 0 0 0 0,0 1 0 0 0,-1 0 0 0 0,0 0 0 0 0,0 1 0 0 0,-1 0 0 0 0,1 0 0 0 0,-1 0 0 0 0,0 1 0 0 0,-1 1 0 0 0,1-1 0 0 0,-1 1 0 0 0,-9-2 0 0 0,12 4 60 0 0,0-1 0 0 0,0 1 0 0 0,0 1-1 0 0,-1-1 1 0 0,1 1 0 0 0,0 0 0 0 0,0 0 0 0 0,0 1-1 0 0,-1 0 1 0 0,1 0 0 0 0,0 1 0 0 0,0-1 0 0 0,0 1-1 0 0,0 0 1 0 0,0 1 0 0 0,1 0 0 0 0,-1 0 0 0 0,1 0 0 0 0,0 0-1 0 0,0 1 1 0 0,0 0 0 0 0,-7 6 0 0 0,1 3-36 0 0,0 1 1 0 0,1 0 0 0 0,1 1-1 0 0,0 0 1 0 0,0 0 0 0 0,-7 21-1 0 0,-30 103-16 0 0,33-93 13 0 0,11-41-6 0 0,0 1-1 0 0,1 0 0 0 0,-1-1 0 0 0,1 1 0 0 0,1 0 0 0 0,-1 0 0 0 0,1 0 0 0 0,0 0 0 0 0,1 0 0 0 0,-1 0 0 0 0,3 10 0 0 0,-2-13 3 0 0,1 1 1 0 0,0-1-1 0 0,-1 0 0 0 0,1 0 1 0 0,0 0-1 0 0,0 0 1 0 0,1 0-1 0 0,-1 0 0 0 0,1-1 1 0 0,-1 1-1 0 0,1-1 1 0 0,0 0-1 0 0,0 1 0 0 0,0-1 1 0 0,0 0-1 0 0,0-1 1 0 0,1 1-1 0 0,-1-1 0 0 0,0 1 1 0 0,5 0-1 0 0,17 6-273 0 0,0-2 1 0 0,1 0-1 0 0,0-2 0 0 0,0-1 0 0 0,0-1 1 0 0,50-2-1 0 0,-46-3-1739 0 0,1-1 0 0 0,-1-1 1 0 0,31-9-1 0 0,-27 3-4319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0.044"/>
    </inkml:context>
    <inkml:brush xml:id="br0">
      <inkml:brushProperty name="width" value="0.05" units="cm"/>
      <inkml:brushProperty name="height" value="0.05" units="cm"/>
      <inkml:brushProperty name="color" value="#E71224"/>
    </inkml:brush>
  </inkml:definitions>
  <inkml:trace contextRef="#ctx0" brushRef="#br0">597 98 12107 0 0,'-3'-4'756'0'0,"0"-1"1"0"0,0 1-1 0 0,0-1 1 0 0,0 1-1 0 0,-8-7 1 0 0,-25-16 98 0 0,24 19-899 0 0,-1 2-1 0 0,1 0 1 0 0,-1 0-1 0 0,-18-4 0 0 0,26 9 196 0 0,-1 1-1 0 0,1-1 1 0 0,0 1-1 0 0,-1 0 0 0 0,1 1 1 0 0,0-1-1 0 0,-1 1 1 0 0,1 0-1 0 0,0 0 0 0 0,0 1 1 0 0,-6 2-1 0 0,-57 26 754 0 0,60-26-904 0 0,-20 10-11 0 0,1 1 0 0 0,1 2 0 0 0,0 0 0 0 0,1 1 0 0 0,1 2 0 0 0,1 1 0 0 0,1 0 0 0 0,1 2 0 0 0,0 0 0 0 0,-29 46 0 0 0,48-66-5 0 0,0 0 1 0 0,0 1 0 0 0,0-1 0 0 0,1 0-1 0 0,0 1 1 0 0,-1-1 0 0 0,1 1 0 0 0,0 0-1 0 0,1-1 1 0 0,-1 1 0 0 0,1 0 0 0 0,-1-1-1 0 0,1 1 1 0 0,0 0 0 0 0,0 0 0 0 0,1-1-1 0 0,-1 1 1 0 0,1 0 0 0 0,0-1 0 0 0,0 1-1 0 0,2 5 1 0 0,0-5-4 0 0,0 0-1 0 0,0 1 1 0 0,0-1-1 0 0,0-1 0 0 0,1 1 1 0 0,-1 0-1 0 0,1-1 1 0 0,0 0-1 0 0,0 0 1 0 0,1 0-1 0 0,-1 0 1 0 0,1-1-1 0 0,-1 1 1 0 0,1-1-1 0 0,5 1 0 0 0,11 5-196 0 0,-1-2 0 0 0,1-1-1 0 0,0-1 1 0 0,0 0-1 0 0,1-2 1 0 0,-1 0-1 0 0,0-2 1 0 0,27-2-1 0 0,-31 1-721 0 0,-1-2 0 0 0,1 0-1 0 0,-1-1 1 0 0,0-1 0 0 0,0 0-1 0 0,25-12 1 0 0,-11 0-5226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0.444"/>
    </inkml:context>
    <inkml:brush xml:id="br0">
      <inkml:brushProperty name="width" value="0.05" units="cm"/>
      <inkml:brushProperty name="height" value="0.05" units="cm"/>
      <inkml:brushProperty name="color" value="#E71224"/>
    </inkml:brush>
  </inkml:definitions>
  <inkml:trace contextRef="#ctx0" brushRef="#br0">69 1 17636 0 0,'6'1'3792'0'0,"-5"9"-3546"0"0,-1-3-117 0 0,-1 3-38 0 0,-1-1-1 0 0,0 0 1 0 0,0 0-1 0 0,-1 0 1 0 0,0 0 0 0 0,-8 14-1 0 0,-6 21-97 0 0,6 4-210 0 0,2 0-1 0 0,2 1 1 0 0,2 0 0 0 0,3 0-1 0 0,6 87 1 0 0,1-96-223 0 0,13 51 0 0 0,-3-18-1285 0 0,-15-56 310 0 0,0-17 1323 0 0,1 0 0 0 0,-1 0 0 0 0,0 1 1 0 0,0-1-1 0 0,0 0 0 0 0,0 0 0 0 0,0 1 0 0 0,0-1 1 0 0,-1 0-1 0 0,1 0 0 0 0,0 0 0 0 0,0 1 0 0 0,0-1 1 0 0,0 0-1 0 0,0 0 0 0 0,0 1 0 0 0,0-1 1 0 0,0 0-1 0 0,0 0 0 0 0,-1 0 0 0 0,1 0 0 0 0,0 1 1 0 0,0-1-1 0 0,0 0 0 0 0,0 0 0 0 0,-1 0 0 0 0,1 0 1 0 0,0 1-1 0 0,0-1 0 0 0,0 0 0 0 0,-1 0 0 0 0,1 0 1 0 0,0 0-1 0 0,0 0 0 0 0,-1 0 0 0 0,1 0 0 0 0,0 0 1 0 0,0 0-1 0 0,0 0 0 0 0,-1 0 0 0 0,1 0 0 0 0,0 0 1 0 0,0 0-1 0 0,-1 0 0 0 0,1 0 0 0 0,0 0 0 0 0,0 0 1 0 0,-1 0-1 0 0,1 0 0 0 0,0 0 0 0 0,0 0 0 0 0,0 0 1 0 0,-1 0-1 0 0,1-1 0 0 0,0 1 0 0 0,0 0 0 0 0,0 0 1 0 0,-1 0-1 0 0,1 0 0 0 0,0-1 0 0 0,0 1 0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0.875"/>
    </inkml:context>
    <inkml:brush xml:id="br0">
      <inkml:brushProperty name="width" value="0.05" units="cm"/>
      <inkml:brushProperty name="height" value="0.05" units="cm"/>
      <inkml:brushProperty name="color" value="#E71224"/>
    </inkml:brush>
  </inkml:definitions>
  <inkml:trace contextRef="#ctx0" brushRef="#br0">49 55 16860 0 0,'-17'-15'3542'0'0,"-9"-3"-3809"0"0,25 18 242 0 0,1 0 0 0 0,0 0 0 0 0,0 0 0 0 0,-1 0 0 0 0,1 0 0 0 0,0 0 0 0 0,0 0 0 0 0,-1 0 0 0 0,1 0 0 0 0,0-1 0 0 0,0 1 0 0 0,-1 0 0 0 0,1 0 0 0 0,0 0 0 0 0,0 0 0 0 0,0-1 0 0 0,0 1 0 0 0,-1 0 0 0 0,1 0 0 0 0,0 0-1 0 0,0-1 1 0 0,0 1 0 0 0,0 0 0 0 0,0 0 0 0 0,-1-1 0 0 0,1 1 0 0 0,0 0 0 0 0,0 0 0 0 0,0-1 0 0 0,0 1 0 0 0,0 0 0 0 0,0 0 0 0 0,0-1 0 0 0,0 1 0 0 0,0 0 0 0 0,0 0 0 0 0,0-1 0 0 0,0 1 0 0 0,0 0 0 0 0,0 0 0 0 0,0-1 0 0 0,0 1 0 0 0,1-1 0 0 0,13-4-364 0 0,29 0 419 0 0,-37 4-81 0 0,206 0 1175 0 0,-106 2-789 0 0,-78 2-1479 0 0,0 0 1 0 0,0 2-1 0 0,-1 0 1 0 0,33 13-1 0 0,9 0-2869 0 0,-44-11 1671 0 0,-1-1-3315 0 0</inkml:trace>
  <inkml:trace contextRef="#ctx0" brushRef="#br0" timeOffset="1">831 147 14099 0 0,'-5'17'6190'0'0,"1"1"-5803"0"0,-2-5-378 0 0,0 0 0 0 0,-1 0 0 0 0,0-1-1 0 0,-1 0 1 0 0,-1-1 0 0 0,1 0 0 0 0,-2 0-1 0 0,-13 12 1 0 0,-24 15-79 0 0,35-29 51 0 0,0 0-1 0 0,1 0 1 0 0,0 1 0 0 0,1 1 0 0 0,-16 20 0 0 0,25-30 21 0 0,0 0 0 0 0,1 0 0 0 0,-1 0 1 0 0,1 0-1 0 0,-1 0 0 0 0,1 0 0 0 0,-1 1 1 0 0,1-1-1 0 0,0 0 0 0 0,-1 0 0 0 0,1 0 0 0 0,0 1 1 0 0,0-1-1 0 0,0 0 0 0 0,0 1 0 0 0,0-1 1 0 0,0 0-1 0 0,1 0 0 0 0,-1 0 0 0 0,0 1 1 0 0,1-1-1 0 0,-1 0 0 0 0,0 0 0 0 0,2 2 0 0 0,0 0 9 0 0,0-1-1 0 0,-1 0 0 0 0,2 1 0 0 0,-1-1 1 0 0,0 0-1 0 0,0 0 0 0 0,1 0 0 0 0,-1-1 0 0 0,1 1 1 0 0,2 1-1 0 0,3 1 13 0 0,0-1-1 0 0,-1 0 1 0 0,1 0 0 0 0,0 0 0 0 0,0-1 0 0 0,16 1 0 0 0,-12-3-11 0 0,1-1-1 0 0,-1 0 1 0 0,0-1 0 0 0,1 0 0 0 0,-1-1 0 0 0,0 0-1 0 0,0-1 1 0 0,-1-1 0 0 0,1 0 0 0 0,-1 0 0 0 0,17-12-1 0 0,-19 11-1 0 0,0 0-1 0 0,0 0 1 0 0,-1-1-1 0 0,0 0 1 0 0,-1-1-1 0 0,1 1 0 0 0,-1-2 1 0 0,-1 1-1 0 0,0-1 1 0 0,0 0-1 0 0,0 0 0 0 0,-1 0 1 0 0,7-19-1 0 0,-12 26-47 0 0,1-1 0 0 0,0 1 0 0 0,-1 0 0 0 0,0-1 0 0 0,1 1 0 0 0,-1-1 0 0 0,0 1 0 0 0,0 0 0 0 0,0-1 0 0 0,-1 1 1 0 0,1 0-1 0 0,0-1 0 0 0,-1 1 0 0 0,0 0 0 0 0,0-1 0 0 0,1 1 0 0 0,-1 0 0 0 0,0 0 0 0 0,-1 0 0 0 0,0-2 0 0 0,-1 0-57 0 0,0 1 0 0 0,0 0 0 0 0,0 0 1 0 0,-1 0-1 0 0,1 1 0 0 0,-1-1 0 0 0,0 1 0 0 0,1 0 1 0 0,-1 0-1 0 0,-5-2 0 0 0,-49-13-2763 0 0,7 9-3384 0 0,49 8 5660 0 0,-13-2-5834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1.263"/>
    </inkml:context>
    <inkml:brush xml:id="br0">
      <inkml:brushProperty name="width" value="0.05" units="cm"/>
      <inkml:brushProperty name="height" value="0.05" units="cm"/>
      <inkml:brushProperty name="color" value="#E71224"/>
    </inkml:brush>
  </inkml:definitions>
  <inkml:trace contextRef="#ctx0" brushRef="#br0">53 5 13707 0 0,'-14'-4'6749'0'0,"-5"8"-5697"0"0,18-4-1119 0 0,0 1 0 0 0,0-1 0 0 0,0 0 0 0 0,0 0 0 0 0,0 1 0 0 0,0-1 0 0 0,0 1 0 0 0,1-1 0 0 0,-1 1 1 0 0,0-1-1 0 0,0 1 0 0 0,0 0 0 0 0,1-1 0 0 0,-1 1 0 0 0,0 0 0 0 0,0-1 0 0 0,1 1 0 0 0,-1 0 0 0 0,1 0 0 0 0,-1 0 0 0 0,1 0 0 0 0,-1 0 0 0 0,1 0 0 0 0,0 0 0 0 0,-1-1 0 0 0,1 1 0 0 0,0 0 0 0 0,0 0 0 0 0,-1 0 0 0 0,1 0 0 0 0,0 2 0 0 0,3 2-26 0 0,0 1-1 0 0,0 0 0 0 0,0 0 0 0 0,0-1 0 0 0,8 9 1 0 0,-6-9 204 0 0,-1 1 1 0 0,0 0 0 0 0,0 0 0 0 0,-1 0 0 0 0,4 9 0 0 0,21 79 961 0 0,-25-83-1009 0 0,-1 0 0 0 0,-1 0 0 0 0,0 0-1 0 0,0 0 1 0 0,-1 0 0 0 0,-3 20 0 0 0,3-30-41 0 0,0 0 0 0 0,0 0 0 0 0,0 0 0 0 0,0 0 0 0 0,-1 0-1 0 0,1 0 1 0 0,0 0 0 0 0,-1 0 0 0 0,1 0 0 0 0,-1 0 0 0 0,1 0 0 0 0,-1 0 0 0 0,1 0 0 0 0,-1-1 0 0 0,0 1 0 0 0,1 0 0 0 0,-1 0 0 0 0,-1 0 0 0 0,2-1 4 0 0,-1 0 0 0 0,1 0 0 0 0,-1 1 0 0 0,1-1 0 0 0,-1 0-1 0 0,1 0 1 0 0,-1 0 0 0 0,1 0 0 0 0,-1 0 0 0 0,1 0 0 0 0,-1 0 0 0 0,1-1 0 0 0,-1 1 0 0 0,1 0 0 0 0,-1 0 0 0 0,1 0 0 0 0,-1 0 0 0 0,1-1 0 0 0,-1 1 0 0 0,1 0 0 0 0,-1 0 0 0 0,1-1 0 0 0,0 1-1 0 0,-1-1 1 0 0,-1-1 61 0 0,0 0-1 0 0,0 0 0 0 0,0-1 0 0 0,0 1 0 0 0,0 0 0 0 0,1-1 0 0 0,0 1 0 0 0,-1-1 1 0 0,1 0-1 0 0,0 1 0 0 0,-1-4 0 0 0,0-4 29 0 0,1 0 1 0 0,0 0-1 0 0,1-1 1 0 0,0 1-1 0 0,0 0 1 0 0,1 0-1 0 0,0 0 1 0 0,1 0-1 0 0,0 0 1 0 0,0 0-1 0 0,1 0 1 0 0,1 1-1 0 0,0 0 1 0 0,0-1-1 0 0,0 1 1 0 0,9-12-1 0 0,-8 14-270 0 0,1 0-1 0 0,-1 0 1 0 0,1 0-1 0 0,1 0 1 0 0,-1 1 0 0 0,1 0-1 0 0,0 1 1 0 0,0 0-1 0 0,1 0 1 0 0,-1 0 0 0 0,1 1-1 0 0,0 0 1 0 0,1 0-1 0 0,-1 1 1 0 0,1 0 0 0 0,-1 1-1 0 0,1 0 1 0 0,17-2-1 0 0,68 5-5889 0 0,-82-1 4677 0 0,33 3-6528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2.959"/>
    </inkml:context>
    <inkml:brush xml:id="br0">
      <inkml:brushProperty name="width" value="0.05" units="cm"/>
      <inkml:brushProperty name="height" value="0.05" units="cm"/>
      <inkml:brushProperty name="color" value="#E71224"/>
    </inkml:brush>
  </inkml:definitions>
  <inkml:trace contextRef="#ctx0" brushRef="#br0">50 347 12915 0 0,'-16'-19'3384'0'0,"-9"-14"-3090"0"0,24 31-337 0 0,0 1 0 0 0,0-1 0 0 0,0 0-1 0 0,0 1 1 0 0,1-1 0 0 0,-1 0 0 0 0,0 0 0 0 0,1 0 0 0 0,-1 1 0 0 0,1-1 0 0 0,0 0 0 0 0,0 0 0 0 0,-1 0 0 0 0,1 0 0 0 0,1 0 0 0 0,-1-3 0 0 0,1 4 35 0 0,0-1 0 0 0,0 0 0 0 0,1 0 0 0 0,-1 1 0 0 0,0-1 0 0 0,1 0 0 0 0,-1 1 0 0 0,1-1 0 0 0,0 1 0 0 0,-1 0 0 0 0,1 0 0 0 0,0-1 0 0 0,0 1 0 0 0,0 0 0 0 0,0 0 0 0 0,0 1 0 0 0,0-1 0 0 0,0 0 0 0 0,3 0 0 0 0,45-8 422 0 0,-46 9-328 0 0,105-21 972 0 0,-76 13-968 0 0,0 2 1 0 0,0 1-1 0 0,35 0 1 0 0,31 10 68 0 0,0 4 1 0 0,157 37-1 0 0,-52-7-135 0 0,142-5 10 0 0,-71-10 201 0 0,-214-16 29 0 0,388 36 572 0 0,-379-41-750 0 0,1-4 0 0 0,-1-3 1 0 0,0-2-1 0 0,95-22 0 0 0,-138 21-53 0 0,0 2-82 0 0,-2-2 0 0 0,1 0 0 0 0,-1-2 0 0 0,40-19 0 0 0,-63 27 21 0 0,-1 0 0 0 0,1 0 1 0 0,-1 0-1 0 0,1 1 0 0 0,-1-1 1 0 0,0 0-1 0 0,1-1 0 0 0,-1 1 0 0 0,0 0 1 0 0,0 0-1 0 0,0-1 0 0 0,0 1 1 0 0,0 0-1 0 0,0-1 0 0 0,0 1 1 0 0,-1-1-1 0 0,1 1 0 0 0,0-1 0 0 0,-1 1 1 0 0,1-1-1 0 0,-1 0 0 0 0,1-3 1 0 0,-1 3 12 0 0,-1 0 0 0 0,1 0 1 0 0,-1 0-1 0 0,0 0 0 0 0,1 0 1 0 0,-1 0-1 0 0,0 0 0 0 0,0 0 1 0 0,0 1-1 0 0,0-1 1 0 0,-1 0-1 0 0,1 0 0 0 0,0 1 1 0 0,-1-1-1 0 0,-2-1 0 0 0,-5-5 19 0 0,-1 1 1 0 0,0 0-1 0 0,-1 0 0 0 0,-21-9 0 0 0,-56-23 401 0 0,-1 3 0 0 0,-2 5 0 0 0,-181-38 0 0 0,257 67-367 0 0,-1 0-1 0 0,1 1 0 0 0,-17 0 0 0 0,30 1-20 0 0,-1 0 1 0 0,0 0-1 0 0,1 0 0 0 0,-1 0 0 0 0,1 1 0 0 0,-1-1 0 0 0,0 1 0 0 0,1 0 0 0 0,-1-1 0 0 0,1 1 0 0 0,-1 0 1 0 0,1 1-1 0 0,0-1 0 0 0,-1 0 0 0 0,1 1 0 0 0,0-1 0 0 0,0 1 0 0 0,0 0 0 0 0,0 0 0 0 0,0-1 0 0 0,0 1 0 0 0,1 0 1 0 0,-1 1-1 0 0,1-1 0 0 0,-3 4 0 0 0,50-3 816 0 0,-8 4-832 0 0,-1 2 0 0 0,0 2 0 0 0,-1 2 0 0 0,59 28 0 0 0,19 7 26 0 0,-61-28-57 0 0,160 53-78 0 0,-170-61 104 0 0,1-2-1 0 0,0-2 1 0 0,47 3-1 0 0,90-2 304 0 0,-264 16-174 0 0,-156 17-145 0 0,103-21 12 0 0,114-16-74 0 0,0 1-1 0 0,1 1 0 0 0,0 1 0 0 0,0 1 1 0 0,0 1-1 0 0,2 1 0 0 0,-1 0 0 0 0,1 2 0 0 0,1 0 1 0 0,0 1-1 0 0,1 1 0 0 0,1 0 0 0 0,0 2 1 0 0,-21 28-1 0 0,13-7-2803 0 0,13-11-2857 0 0,8-15-1509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4.403"/>
    </inkml:context>
    <inkml:brush xml:id="br0">
      <inkml:brushProperty name="width" value="0.05" units="cm"/>
      <inkml:brushProperty name="height" value="0.05" units="cm"/>
      <inkml:brushProperty name="color" value="#E71224"/>
    </inkml:brush>
  </inkml:definitions>
  <inkml:trace contextRef="#ctx0" brushRef="#br0">188 56 8842 0 0,'0'-3'899'0'0,"0"-3"-317"0"0,0 1 0 0 0,0 0-1 0 0,0-1 1 0 0,1 1-1 0 0,0 0 1 0 0,2-6-1 0 0,-3 11-583 0 0,0-1-1 0 0,0 0 0 0 0,0 1 0 0 0,1-1 0 0 0,-1 1 1 0 0,0-1-1 0 0,1 1 0 0 0,-1-1 0 0 0,1 1 1 0 0,-1-1-1 0 0,0 1 0 0 0,1-1 0 0 0,-1 1 0 0 0,1 0 1 0 0,-1-1-1 0 0,1 1 0 0 0,-1 0 0 0 0,1-1 0 0 0,0 1 1 0 0,-1 0-1 0 0,1 0 0 0 0,-1 0 0 0 0,1-1 1 0 0,0 1-1 0 0,1 0-3 0 0,-1 1 0 0 0,1-1 0 0 0,-1 0 0 0 0,1 1 0 0 0,-1-1 1 0 0,1 0-1 0 0,-1 1 0 0 0,0 0 0 0 0,1-1 0 0 0,-1 1 0 0 0,0 0 0 0 0,1 0 1 0 0,-1 0-1 0 0,2 1 0 0 0,-3-1 42 0 0,1-1 0 0 0,0 1-1 0 0,-1-1 1 0 0,1 1 0 0 0,-1-1 0 0 0,1 1 0 0 0,-1-1-1 0 0,0 1 1 0 0,1 0 0 0 0,-1-1 0 0 0,0 1 0 0 0,1 0 0 0 0,-1-1-1 0 0,0 1 1 0 0,0 0 0 0 0,1-1 0 0 0,-1 1 0 0 0,0 0 0 0 0,0-1-1 0 0,0 1 1 0 0,0 0 0 0 0,0 0 0 0 0,0-1 0 0 0,0 1-1 0 0,0 0 1 0 0,0 0 0 0 0,-14 20 762 0 0,-33 14 108 0 0,35-27-858 0 0,-4 6 5 0 0,0 0 0 0 0,1 1 0 0 0,1 1 0 0 0,0 0 0 0 0,1 1 0 0 0,1 1 0 0 0,1 0 0 0 0,0 1 0 0 0,1 0 0 0 0,-12 33 0 0 0,21-46-45 0 0,-1-1 0 0 0,1 1 0 0 0,0-1 1 0 0,0 1-1 0 0,1-1 0 0 0,0 1 0 0 0,0-1 0 0 0,0 1 0 0 0,0-1 1 0 0,1 1-1 0 0,0-1 0 0 0,0 1 0 0 0,1-1 0 0 0,-1 1 0 0 0,1-1 1 0 0,0 0-1 0 0,1 0 0 0 0,-1 0 0 0 0,1 0 0 0 0,0 0 0 0 0,0-1 1 0 0,5 5-1 0 0,-6-6-4 0 0,1 0 0 0 0,0-1 0 0 0,0 1 0 0 0,0-1 0 0 0,0 0 1 0 0,0 0-1 0 0,0 0 0 0 0,1 0 0 0 0,-1 0 0 0 0,1-1 0 0 0,-1 0 0 0 0,1 1 0 0 0,-1-1 1 0 0,1-1-1 0 0,0 1 0 0 0,-1 0 0 0 0,1-1 0 0 0,0 0 0 0 0,0 0 0 0 0,0 0 0 0 0,-1 0 1 0 0,1-1-1 0 0,0 1 0 0 0,-1-1 0 0 0,1 0 0 0 0,0 0 0 0 0,-1-1 0 0 0,1 1 0 0 0,-1-1 1 0 0,0 1-1 0 0,1-1 0 0 0,-1 0 0 0 0,3-3 0 0 0,23-17 178 0 0,-2-1 0 0 0,0-2 0 0 0,-2 0 0 0 0,-1-2 0 0 0,39-55 0 0 0,-58 75-238 0 0,0 0 0 0 0,0 0 0 0 0,-1-1 0 0 0,-1 0 0 0 0,1 0 0 0 0,-1 0 0 0 0,3-13-1 0 0,-5 18-9 0 0,-1 1-1 0 0,0 0 0 0 0,0-1 0 0 0,1 1 0 0 0,-1-1 0 0 0,-1 1 1 0 0,1-1-1 0 0,0 1 0 0 0,-1 0 0 0 0,1-1 0 0 0,-1 1 0 0 0,0 0 1 0 0,0-1-1 0 0,0 1 0 0 0,0 0 0 0 0,0 0 0 0 0,0 0 0 0 0,0 0 1 0 0,-1 0-1 0 0,1 0 0 0 0,-1 0 0 0 0,0 0 0 0 0,1 1 1 0 0,-1-1-1 0 0,0 0 0 0 0,0 1 0 0 0,0 0 0 0 0,0-1 0 0 0,0 1 1 0 0,-5-2-1 0 0,-6-2-1065 0 0,-1 1-1 0 0,1 0 1 0 0,-1 1 0 0 0,0 0 0 0 0,-19-1 0 0 0,10 2-3044 0 0,-2-2-704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29.567"/>
    </inkml:context>
    <inkml:brush xml:id="br0">
      <inkml:brushProperty name="width" value="0.05" units="cm"/>
      <inkml:brushProperty name="height" value="0.05" units="cm"/>
      <inkml:brushProperty name="color" value="#E71224"/>
    </inkml:brush>
  </inkml:definitions>
  <inkml:trace contextRef="#ctx0" brushRef="#br0">649 204 8714 0 0,'6'-4'393'0'0,"-1"1"0"0"0,1-1 0 0 0,-1 0 0 0 0,0 0 1 0 0,0-1-1 0 0,0 0 0 0 0,0 0 0 0 0,-1 0 0 0 0,0 0 0 0 0,0-1 0 0 0,-1 1 0 0 0,5-11 1 0 0,-5 12-284 0 0,-1-1 1 0 0,0 1-1 0 0,-1-1 1 0 0,1 0 0 0 0,-1 0-1 0 0,0 0 1 0 0,0 0-1 0 0,0 0 1 0 0,-1 0 0 0 0,0 0-1 0 0,0 0 1 0 0,0 0-1 0 0,-1 0 1 0 0,1 0 0 0 0,-1 0-1 0 0,-1 0 1 0 0,-2-8-1 0 0,3 11 43 0 0,0 0 0 0 0,0 0 0 0 0,0 0 0 0 0,-1 0 0 0 0,1 0-1 0 0,-1 0 1 0 0,0 0 0 0 0,1 1 0 0 0,-1-1 0 0 0,0 0 0 0 0,0 1-1 0 0,0-1 1 0 0,0 1 0 0 0,0 0 0 0 0,0 0 0 0 0,-4-2 0 0 0,1 2-41 0 0,-1-1 1 0 0,1 1 0 0 0,0 0 0 0 0,-1 0-1 0 0,1 1 1 0 0,-1 0 0 0 0,-5 0-1 0 0,-6 2-46 0 0,0 0-1 0 0,0 1 1 0 0,-29 9 0 0 0,36-8-66 0 0,0-1 0 0 0,1 1 1 0 0,-1 1-1 0 0,1 0 0 0 0,0 0 1 0 0,1 1-1 0 0,-1 0 1 0 0,1 1-1 0 0,0-1 0 0 0,1 2 1 0 0,-1-1-1 0 0,-11 16 1 0 0,11-10 0 0 0,0 0 0 0 0,1 1 1 0 0,0 0-1 0 0,1 0 1 0 0,1 0-1 0 0,0 0 0 0 0,1 1 1 0 0,-3 16-1 0 0,3 6 22 0 0,1 0 0 0 0,1 0 0 0 0,2 0 0 0 0,2 0 0 0 0,1 0 0 0 0,12 54 0 0 0,32 110 38 0 0,22 130-102 0 0,-23 64-83 0 0,-45-375 151 0 0,-1 1 0 0 0,-1-1 0 0 0,0 0-1 0 0,-1 0 1 0 0,-2 0 0 0 0,0 0 0 0 0,-1 0-1 0 0,-1-1 1 0 0,0 0 0 0 0,-2 0 0 0 0,0 0-1 0 0,-17 26 1 0 0,12-21 32 0 0,4-7 16 0 0,0-1 0 0 0,-1 0 0 0 0,-1-1 0 0 0,-19 22-1 0 0,27-34-40 0 0,-1 1 1 0 0,0-1-1 0 0,0 1 0 0 0,0-1 0 0 0,-1-1 0 0 0,1 1 0 0 0,-1-1 0 0 0,0 1 0 0 0,1-1 1 0 0,-1 0-1 0 0,0-1 0 0 0,0 1 0 0 0,0-1 0 0 0,-1 0 0 0 0,1-1 0 0 0,0 1 0 0 0,0-1 0 0 0,0 0 1 0 0,-1 0-1 0 0,-9-2 0 0 0,-5-3 51 0 0,1-1 1 0 0,-1-1-1 0 0,1 0 0 0 0,1-2 1 0 0,-1 0-1 0 0,1-1 0 0 0,1-1 1 0 0,0 0-1 0 0,1-1 0 0 0,0-1 1 0 0,0-1-1 0 0,-16-19 0 0 0,30 28-38 0 0,-1 0 0 0 0,1-1-1 0 0,0 1 1 0 0,1 0 0 0 0,-1-1-1 0 0,1 0 1 0 0,0 1-1 0 0,1-1 1 0 0,-1 0 0 0 0,1 0-1 0 0,1-10 1 0 0,-2-13-214 0 0,-4-4-450 0 0,3 21 367 0 0,0 0 1 0 0,0 1-1 0 0,1-20 0 0 0,9 1-2854 0 0,-7 28 2446 0 0,0-1 0 0 0,1 1-1 0 0,-1 0 1 0 0,1-1 0 0 0,0 1 0 0 0,-1 0 0 0 0,1 0 0 0 0,0 0 0 0 0,4-2-1 0 0,8-5-6522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1.084"/>
    </inkml:context>
    <inkml:brush xml:id="br0">
      <inkml:brushProperty name="width" value="0.05" units="cm"/>
      <inkml:brushProperty name="height" value="0.05" units="cm"/>
      <inkml:brushProperty name="color" value="#E71224"/>
    </inkml:brush>
  </inkml:definitions>
  <inkml:trace contextRef="#ctx0" brushRef="#br0">568 79 10130 0 0,'-11'-5'6035'0'0,"-9"-11"-5197"0"0,0 0-949 0 0,12 12 235 0 0,-1 0 1 0 0,0 0 0 0 0,0 1-1 0 0,0 0 1 0 0,0 1 0 0 0,0 0 0 0 0,-1 0-1 0 0,1 1 1 0 0,-1 0 0 0 0,1 1 0 0 0,-13 0-1 0 0,15 1-112 0 0,0 0 0 0 0,0 0 0 0 0,0 1 0 0 0,0 0 0 0 0,1 0 0 0 0,-1 0 0 0 0,0 1-1 0 0,1 0 1 0 0,0 1 0 0 0,0-1 0 0 0,0 1 0 0 0,0 0 0 0 0,0 1 0 0 0,1-1 0 0 0,-9 10 0 0 0,5-2-80 0 0,0 0 0 0 0,0 0 1 0 0,1 1-1 0 0,1 0 0 0 0,-8 19 1 0 0,12-24 54 0 0,0 0 1 0 0,0 1 0 0 0,1-1 0 0 0,0 1 0 0 0,0-1-1 0 0,1 1 1 0 0,0 0 0 0 0,1-1 0 0 0,0 1 0 0 0,2 14 0 0 0,-1-18 12 0 0,1-1 0 0 0,0 1 0 0 0,0-1 0 0 0,0 1 0 0 0,0-1 0 0 0,1 0 0 0 0,0 0 0 0 0,0 0 0 0 0,0 0 0 0 0,0 0 0 0 0,0-1 0 0 0,1 0 0 0 0,0 1 0 0 0,-1-1 0 0 0,1 0 0 0 0,1-1 0 0 0,-1 1 0 0 0,0-1 0 0 0,1 0 1 0 0,-1 0-1 0 0,1 0 0 0 0,-1-1 0 0 0,1 1 0 0 0,0-1 0 0 0,0 0 0 0 0,7 0 0 0 0,-5 0 25 0 0,-1 0 1 0 0,1 0-1 0 0,-1-1 0 0 0,1 0 1 0 0,-1 0-1 0 0,1-1 0 0 0,-1 0 1 0 0,1 0-1 0 0,-1 0 0 0 0,1-1 1 0 0,-1 0-1 0 0,0 0 0 0 0,0-1 1 0 0,0 0-1 0 0,0 0 0 0 0,-1 0 1 0 0,1 0-1 0 0,-1-1 0 0 0,9-7 1 0 0,-7 1 199 0 0,0 1 0 0 0,0-1 0 0 0,0 0 0 0 0,-2-1 0 0 0,1 0 0 0 0,7-22 1 0 0,-3-1 315 0 0,6-36 0 0 0,-3 9-295 0 0,0 25-220 0 0,-12 35-32 0 0,0 0 0 0 0,-1-1 1 0 0,1 1-1 0 0,0 0 0 0 0,0-1 1 0 0,-1 1-1 0 0,1 0 1 0 0,0 0-1 0 0,0 0 0 0 0,1-1 1 0 0,-1 1-1 0 0,0 0 0 0 0,0 1 1 0 0,0-1-1 0 0,1 0 0 0 0,-1 0 1 0 0,0 0-1 0 0,1 1 1 0 0,-1-1-1 0 0,1 1 0 0 0,1-1 1 0 0,-2 1 0 0 0,0 1 1 0 0,-1-1 0 0 0,1 0 0 0 0,-1 1 0 0 0,0-1-1 0 0,1 1 1 0 0,-1 0 0 0 0,1-1 0 0 0,-1 1-1 0 0,0-1 1 0 0,1 1 0 0 0,-1 0 0 0 0,0-1 0 0 0,0 1-1 0 0,0 0 1 0 0,1-1 0 0 0,-1 1 0 0 0,0 0 0 0 0,0-1-1 0 0,0 1 1 0 0,0 0 0 0 0,0-1 0 0 0,0 1 0 0 0,-1 1-1 0 0,1 24-30 0 0,0-20 24 0 0,2 82-182 0 0,20 121 1 0 0,-19-190 171 0 0,1 9 24 0 0,0 1 1 0 0,-2-1-1 0 0,-1 36 1 0 0,-2-57-19 0 0,1 0-1 0 0,-1 0 1 0 0,0 0 0 0 0,-1 0 0 0 0,0 0-1 0 0,0-1 1 0 0,0 1 0 0 0,-1 0 0 0 0,0-1-1 0 0,0 0 1 0 0,-1 0 0 0 0,1 0 0 0 0,-1 0-1 0 0,-1 0 1 0 0,1-1 0 0 0,-1 1 0 0 0,0-1-1 0 0,-7 5 1 0 0,-2-1 42 0 0,0-1 0 0 0,-1 0 0 0 0,1-1 0 0 0,-2-1 0 0 0,1-1 0 0 0,-1 0 0 0 0,1-1 0 0 0,-1 0 0 0 0,-1-1 0 0 0,-29 1 0 0 0,15-3-281 0 0,0-1-1 0 0,0-2 1 0 0,0-1 0 0 0,-54-12-1 0 0,69 11-341 0 0,0-1-1 0 0,1 0 1 0 0,-19-9-1 0 0,29 11-19 0 0,-1 0-1 0 0,1 0 1 0 0,0 0-1 0 0,0 0 1 0 0,1-1-1 0 0,-1 0 1 0 0,1 0 0 0 0,0 0-1 0 0,0-1 1 0 0,0 1-1 0 0,1-1 1 0 0,-5-7 0 0 0,0-6-5880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1.496"/>
    </inkml:context>
    <inkml:brush xml:id="br0">
      <inkml:brushProperty name="width" value="0.05" units="cm"/>
      <inkml:brushProperty name="height" value="0.05" units="cm"/>
      <inkml:brushProperty name="color" value="#E71224"/>
    </inkml:brush>
  </inkml:definitions>
  <inkml:trace contextRef="#ctx0" brushRef="#br0">282 5 11851 0 0,'4'-1'5218'0'0,"-6"-2"-3618"0"0,-11 2-1328 0 0,-7 8-69 0 0,1 0-1 0 0,0 1 0 0 0,0 1 0 0 0,1 1 0 0 0,1 1 0 0 0,-1 0 1 0 0,2 1-1 0 0,0 1 0 0 0,0 1 0 0 0,-15 17 0 0 0,24-24-223 0 0,1 2 0 0 0,0-1 0 0 0,0 1 0 0 0,1 0 0 0 0,0 0-1 0 0,0 0 1 0 0,1 1 0 0 0,0-1 0 0 0,1 1 0 0 0,0 0 0 0 0,1 0 0 0 0,0 0 0 0 0,0 1-1 0 0,1-1 1 0 0,1 0 0 0 0,-1 1 0 0 0,2-1 0 0 0,-1 0 0 0 0,2 1 0 0 0,-1-1 0 0 0,7 20-1 0 0,0-7-142 0 0,2-1-1 0 0,0 0 1 0 0,2 0 0 0 0,0-1-1 0 0,1-1 1 0 0,2 0-1 0 0,0-1 1 0 0,0 0-1 0 0,2-1 1 0 0,0-1-1 0 0,34 26 1 0 0,-42-37-240 0 0,0-1-1 0 0,0 0 1 0 0,0 0 0 0 0,0-1 0 0 0,1 0 0 0 0,0 0 0 0 0,-1-1 0 0 0,1-1 0 0 0,18 3-1 0 0,-16-3-1006 0 0,0-2 0 0 0,0 0 0 0 0,0 0 0 0 0,20-4 0 0 0,0-3-5083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1.887"/>
    </inkml:context>
    <inkml:brush xml:id="br0">
      <inkml:brushProperty name="width" value="0.05" units="cm"/>
      <inkml:brushProperty name="height" value="0.05" units="cm"/>
      <inkml:brushProperty name="color" value="#E71224"/>
    </inkml:brush>
  </inkml:definitions>
  <inkml:trace contextRef="#ctx0" brushRef="#br0">97 57 16636 0 0,'6'-6'2512'0'0,"7"-7"231"0"0,-12 12-2739 0 0,1-1 0 0 0,-1 0-1 0 0,0 0 1 0 0,1 0 0 0 0,-1 0 0 0 0,0 0 0 0 0,0 0 0 0 0,0 0 0 0 0,-1 0-1 0 0,1-1 1 0 0,0 1 0 0 0,-1 0 0 0 0,1 0 0 0 0,-1-1 0 0 0,0-3 0 0 0,0 5-22 0 0,-5 33 68 0 0,-3 1 70 0 0,-2-1 1 0 0,-22 53-1 0 0,8-26-195 0 0,11-25 17 0 0,2 1 0 0 0,-12 66 0 0 0,21-85-321 0 0,1 0-1 0 0,0 0 1 0 0,3 26-1 0 0,-1-33-342 0 0,1 0-1 0 0,-1 0 1 0 0,2-1-1 0 0,-1 1 1 0 0,1 0-1 0 0,0-1 1 0 0,7 12-1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2.340"/>
    </inkml:context>
    <inkml:brush xml:id="br0">
      <inkml:brushProperty name="width" value="0.05" units="cm"/>
      <inkml:brushProperty name="height" value="0.05" units="cm"/>
      <inkml:brushProperty name="color" value="#E71224"/>
    </inkml:brush>
  </inkml:definitions>
  <inkml:trace contextRef="#ctx0" brushRef="#br0">1 237 17012 0 0,'0'0'180'0'0,"0"-1"0"0"0,0 1 1 0 0,0-1-1 0 0,0 0 0 0 0,0 1 0 0 0,1-1 1 0 0,-1 1-1 0 0,0-1 0 0 0,0 0 1 0 0,0 1-1 0 0,1-1 0 0 0,-1 1 1 0 0,0-1-1 0 0,1 1 0 0 0,-1-1 1 0 0,1 1-1 0 0,-1-1 0 0 0,0 1 0 0 0,1 0 1 0 0,-1-1-1 0 0,1 1 0 0 0,-1 0 1 0 0,2-1-1 0 0,17-4 835 0 0,28 6-2375 0 0,-35 0 1747 0 0,125 7-1040 0 0,137 1 67 0 0,-172-10-908 0 0,-15 0-1683 0 0,1-4-3802 0 0,-60 1 711 0 0</inkml:trace>
  <inkml:trace contextRef="#ctx0" brushRef="#br0" timeOffset="1">1002 1 15443 0 0,'10'4'700'0'0,"-1"2"0"0"0,-1-1 0 0 0,1 1 0 0 0,-1 1-1 0 0,0 0 1 0 0,-1 0 0 0 0,13 14 0 0 0,-10-8-522 0 0,-1 0 0 0 0,-1 0 1 0 0,0 1-1 0 0,9 22 0 0 0,-2 7-468 0 0,-2 0 1 0 0,13 71-1 0 0,-25-109 384 0 0,4 17-161 0 0,-2-1-1 0 0,0 1 1 0 0,-1 0 0 0 0,-1 0-1 0 0,-4 38 1 0 0,3-53 10 0 0,-1-1 1 0 0,-1 0-1 0 0,1 1 0 0 0,-1-1 1 0 0,0 0-1 0 0,0 0 1 0 0,-1 0-1 0 0,0 0 0 0 0,0 0 1 0 0,0-1-1 0 0,-1 0 1 0 0,0 1-1 0 0,0-1 0 0 0,0 0 1 0 0,-1-1-1 0 0,1 1 1 0 0,-1-1-1 0 0,0 0 0 0 0,-1 0 1 0 0,1 0-1 0 0,-1-1 1 0 0,1 0-1 0 0,-1 0 0 0 0,-6 2 1 0 0,3-2-319 0 0,0 0-1 0 0,0 0 1 0 0,-1-1 0 0 0,1-1 0 0 0,0 1-1 0 0,-12-1 1 0 0,15-1-410 0 0,0 0 0 0 0,1-1 0 0 0,-1 0 1 0 0,1 0-1 0 0,-1 0 0 0 0,1-1 0 0 0,-7-2 0 0 0,-2-2-5887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2.803"/>
    </inkml:context>
    <inkml:brush xml:id="br0">
      <inkml:brushProperty name="width" value="0.05" units="cm"/>
      <inkml:brushProperty name="height" value="0.05" units="cm"/>
      <inkml:brushProperty name="color" value="#E71224"/>
    </inkml:brush>
  </inkml:definitions>
  <inkml:trace contextRef="#ctx0" brushRef="#br0">16 59 17740 0 0,'3'-5'1942'0'0,"3"-9"987"0"0,-3-11-4836 0 0,-8 24 3037 0 0,4 1-1091 0 0,1 0-1 0 0,-1 0 0 0 0,0 0 1 0 0,0 0-1 0 0,0 0 0 0 0,0 0 1 0 0,0 0-1 0 0,0-1 1 0 0,0 1-1 0 0,0 0 0 0 0,1 0 1 0 0,-1-1-1 0 0,0 1 0 0 0,0 0 1 0 0,0-1-1 0 0,0 1 0 0 0,1-1 1 0 0,-1 1-1 0 0,0-1 0 0 0,1 0 1 0 0,-1 1-1 0 0,0-1 0 0 0,1 0 1 0 0,-1 1-1 0 0,1-1 0 0 0,-1 0 1 0 0,1 0-1 0 0,-1 0 1 0 0,0 0-1 0 0,37 14-12143 0 0,-23-8 4498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4.175"/>
    </inkml:context>
    <inkml:brush xml:id="br0">
      <inkml:brushProperty name="width" value="0.05" units="cm"/>
      <inkml:brushProperty name="height" value="0.05" units="cm"/>
      <inkml:brushProperty name="color" value="#E71224"/>
    </inkml:brush>
  </inkml:definitions>
  <inkml:trace contextRef="#ctx0" brushRef="#br0">340 120 5273 0 0,'1'-1'425'0'0,"0"0"-1"0"0,0 0 0 0 0,0 0 1 0 0,0 0-1 0 0,0 0 0 0 0,0 0 1 0 0,-1 0-1 0 0,1-1 1 0 0,-1 1-1 0 0,1 0 0 0 0,-1 0 1 0 0,1 0-1 0 0,-1-1 1 0 0,0 1-1 0 0,1 0 0 0 0,-1-1 1 0 0,0 1-1 0 0,0 0 1 0 0,0-1-1 0 0,0 1 0 0 0,0 0 1 0 0,0-1-1 0 0,0 1 1 0 0,-1 0-1 0 0,0-3 0 0 0,0 1-231 0 0,-1 0-1 0 0,0-1 1 0 0,0 1-1 0 0,0 0 0 0 0,0 1 1 0 0,0-1-1 0 0,-1 0 1 0 0,1 1-1 0 0,-6-5 0 0 0,-3-1-372 0 0,-1 0 0 0 0,0 1 1 0 0,0 0-1 0 0,-18-7 0 0 0,23 12 248 0 0,0 0 1 0 0,-1 0-1 0 0,0 1 1 0 0,1 0 0 0 0,-1 0-1 0 0,0 1 1 0 0,1 0-1 0 0,-1 1 1 0 0,0-1 0 0 0,1 1-1 0 0,-1 1 1 0 0,1 0-1 0 0,-1 0 1 0 0,-8 4 0 0 0,4-2 10 0 0,1 0 0 0 0,1 2 0 0 0,-1-1 0 0 0,1 1 1 0 0,0 1-1 0 0,0 0 0 0 0,1 0 0 0 0,-14 14 0 0 0,21-19-81 0 0,1 0 0 0 0,-1 0 0 0 0,0 0-1 0 0,1 0 1 0 0,0 0 0 0 0,-1 0 0 0 0,1 1-1 0 0,0-1 1 0 0,0 0 0 0 0,0 1 0 0 0,0-1-1 0 0,1 1 1 0 0,-1-1 0 0 0,1 1 0 0 0,-1-1-1 0 0,1 1 1 0 0,0-1 0 0 0,0 1 0 0 0,1 3-1 0 0,0-2 0 0 0,0 0-1 0 0,0 0 1 0 0,0 0-1 0 0,1 0 1 0 0,0-1-1 0 0,0 1 1 0 0,0-1-1 0 0,0 1 1 0 0,0-1-1 0 0,1 0 1 0 0,3 4-1 0 0,4 2 1 0 0,0 0 0 0 0,0 0 0 0 0,1-1 0 0 0,0 0 0 0 0,0-1 0 0 0,17 8 0 0 0,81 27 9 0 0,-76-30-16 0 0,0 0 0 0 0,-1 2 1 0 0,39 24-1 0 0,-55-27 8 0 0,29 24 0 0 0,-41-31 4 0 0,0-1 0 0 0,0 1-1 0 0,-1 0 1 0 0,0 0 0 0 0,1 0 0 0 0,-1 0 0 0 0,-1 0 0 0 0,1 1 0 0 0,-1 0-1 0 0,0-1 1 0 0,0 1 0 0 0,3 8 0 0 0,-5-11-3 0 0,0-1 0 0 0,0 0-1 0 0,1 1 1 0 0,-1-1 0 0 0,0 1 0 0 0,0-1-1 0 0,0 1 1 0 0,-1-1 0 0 0,1 0 0 0 0,0 1-1 0 0,0-1 1 0 0,-1 1 0 0 0,1-1 0 0 0,-1 0 0 0 0,1 1-1 0 0,-1-1 1 0 0,0 0 0 0 0,1 0 0 0 0,-1 0-1 0 0,0 1 1 0 0,0-1 0 0 0,0 0 0 0 0,-1 1-1 0 0,-1 0-11 0 0,1-1-1 0 0,0 0 1 0 0,0 0-1 0 0,-1 0 1 0 0,1 0-1 0 0,-1 0 1 0 0,1 0-1 0 0,0-1 1 0 0,-1 0-1 0 0,0 1 0 0 0,1-1 1 0 0,-4 0-1 0 0,-8-1-124 0 0,0 0 0 0 0,1-1 0 0 0,-25-6 0 0 0,33 7 85 0 0,-18-5-168 0 0,15 5-8 0 0,-1 0-1 0 0,1-1 0 0 0,0 0 0 0 0,0-1 1 0 0,0 0-1 0 0,1 0 0 0 0,-1-1 0 0 0,-10-6 1 0 0,17 10 142 0 0,1-1-1 0 0,-1 1 1 0 0,1-1 0 0 0,-1 1 0 0 0,1-1 0 0 0,0 1 0 0 0,-1-1 0 0 0,1 1 0 0 0,-1-1-1 0 0,1 1 1 0 0,0-1 0 0 0,0 1 0 0 0,-1-1 0 0 0,1 1 0 0 0,0-1 0 0 0,0 0 0 0 0,-1 1-1 0 0,1-1 1 0 0,0 1 0 0 0,0-1 0 0 0,0 0 0 0 0,0 1 0 0 0,0-1 0 0 0,0 0 0 0 0,0 1-1 0 0,0-1 1 0 0,0 1 0 0 0,1-1 0 0 0,-1 0 0 0 0,0 1 0 0 0,0-1 0 0 0,0 1 0 0 0,1-1-1 0 0,-1 0 1 0 0,0 1 0 0 0,1-1 0 0 0,-1 1 0 0 0,1-1 0 0 0,21-15-4453 0 0,-8 9-1215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4.574"/>
    </inkml:context>
    <inkml:brush xml:id="br0">
      <inkml:brushProperty name="width" value="0.05" units="cm"/>
      <inkml:brushProperty name="height" value="0.05" units="cm"/>
      <inkml:brushProperty name="color" value="#E71224"/>
    </inkml:brush>
  </inkml:definitions>
  <inkml:trace contextRef="#ctx0" brushRef="#br0">79 23 12923 0 0,'8'-5'4807'0'0,"-6"-4"-3468"0"0,2 1-1900 0 0,8 18 845 0 0,-10-7-165 0 0,0 0-1 0 0,0 0 1 0 0,0 0 0 0 0,0 0-1 0 0,-1 0 1 0 0,0 0 0 0 0,0 0-1 0 0,0 1 1 0 0,0-1-1 0 0,0 0 1 0 0,-1 1 0 0 0,1-1-1 0 0,-1 1 1 0 0,0-1 0 0 0,0 1-1 0 0,0-1 1 0 0,0 1 0 0 0,-1-1-1 0 0,0 1 1 0 0,1-1 0 0 0,-1 0-1 0 0,-2 5 1 0 0,-4 8-38 0 0,0 1 0 0 0,-1-2-1 0 0,-14 21 1 0 0,-6 14-135 0 0,14 2-579 0 0,13-43-24 0 0,-1-1 0 0 0,0 1-1 0 0,-1-1 1 0 0,0 0 0 0 0,-5 10 0 0 0,8-17 531 0 0,0-1 0 0 0,0 0 0 0 0,0 0 0 0 0,0 1-1 0 0,0-1 1 0 0,0 0 0 0 0,0 0 0 0 0,0 0 0 0 0,0 1-1 0 0,-1-1 1 0 0,1 0 0 0 0,0 0 0 0 0,0 0 0 0 0,0 1-1 0 0,0-1 1 0 0,0 0 0 0 0,-1 0 0 0 0,1 0-1 0 0,0 0 1 0 0,0 1 0 0 0,0-1 0 0 0,-1 0 0 0 0,1 0-1 0 0,0 0 1 0 0,0 0 0 0 0,0 0 0 0 0,-1 0 0 0 0,1 0-1 0 0,0 0 1 0 0,0 0 0 0 0,0 0 0 0 0,-1 0 0 0 0,1 0-1 0 0,0 0 1 0 0,0 0 0 0 0,-1 0 0 0 0,1 0 0 0 0,0 0-1 0 0,0 0 1 0 0,-1 0 0 0 0,1 0 0 0 0,0 0 0 0 0,0 0-1 0 0,0 0 1 0 0,-1 0 0 0 0,1 0 0 0 0,0-1 0 0 0,0 1-1 0 0,0 0 1 0 0,-1 0 0 0 0,1 0 0 0 0,0 0 0 0 0,0 0-1 0 0,0-1 1 0 0,0 1 0 0 0,0 0 0 0 0,-1 0 0 0 0,1 0-1 0 0,0-1 1 0 0,0 1 0 0 0,0 0 0 0 0,0 0 0 0 0,0 0-1 0 0,0-1 1 0 0,0 1 0 0 0,0 0 0 0 0,0-1 0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4.960"/>
    </inkml:context>
    <inkml:brush xml:id="br0">
      <inkml:brushProperty name="width" value="0.05" units="cm"/>
      <inkml:brushProperty name="height" value="0.05" units="cm"/>
      <inkml:brushProperty name="color" value="#E71224"/>
    </inkml:brush>
  </inkml:definitions>
  <inkml:trace contextRef="#ctx0" brushRef="#br0">10 73 14555 0 0,'4'-17'4246'0'0,"-10"-4"-3277"0"0,-1-3-1293 0 0,7 24 316 0 0,0-1 0 0 0,1 0 1 0 0,-1 1-1 0 0,0-1 0 0 0,1 1 1 0 0,-1-1-1 0 0,0 1 0 0 0,1-1 1 0 0,-1 1-1 0 0,1-1 1 0 0,-1 1-1 0 0,1-1 0 0 0,-1 1 1 0 0,1-1-1 0 0,-1 1 0 0 0,1 0 1 0 0,0-1-1 0 0,-1 1 1 0 0,1 0-1 0 0,-1 0 0 0 0,1-1 1 0 0,0 1-1 0 0,-1 0 0 0 0,1 0 1 0 0,0 0-1 0 0,-1 0 0 0 0,1 0 1 0 0,0 0-1 0 0,-1 0 1 0 0,1 0-1 0 0,0 0 0 0 0,-1 0 1 0 0,1 0-1 0 0,0 0 0 0 0,-1 1 1 0 0,1-1-1 0 0,0 0 1 0 0,31 8-2600 0 0,-28-7 89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5.379"/>
    </inkml:context>
    <inkml:brush xml:id="br0">
      <inkml:brushProperty name="width" value="0.05" units="cm"/>
      <inkml:brushProperty name="height" value="0.05" units="cm"/>
      <inkml:brushProperty name="color" value="#E71224"/>
    </inkml:brush>
  </inkml:definitions>
  <inkml:trace contextRef="#ctx0" brushRef="#br0">395 78 8890 0 0,'-37'-28'6005'0'0,"32"23"-5791"0"0,0 0 0 0 0,0 0 0 0 0,-1 1 0 0 0,0 0 0 0 0,0 0 1 0 0,0 1-1 0 0,-1 0 0 0 0,1 0 0 0 0,-1 0 0 0 0,1 1 0 0 0,-1 0 0 0 0,0 0 0 0 0,0 0 0 0 0,0 1 0 0 0,-8 0 0 0 0,-1 1-30 0 0,0 0 0 0 0,-1 2 0 0 0,1 0 0 0 0,0 0 0 0 0,1 2 1 0 0,-1 0-1 0 0,-20 8 0 0 0,31-10-195 0 0,1 0 0 0 0,0 0 0 0 0,0 0 0 0 0,0 0 0 0 0,1 1 0 0 0,-1-1 0 0 0,0 1-1 0 0,1 0 1 0 0,0 0 0 0 0,0 1 0 0 0,0-1 0 0 0,0 1 0 0 0,0-1 0 0 0,1 1 0 0 0,-1 0 0 0 0,1 0 0 0 0,0 0 0 0 0,0 0 0 0 0,1 1 0 0 0,-1-1 0 0 0,1 0 0 0 0,0 1 0 0 0,0-1 0 0 0,0 1 0 0 0,1-1 0 0 0,-1 1 0 0 0,1-1 0 0 0,1 1 0 0 0,-1-1 0 0 0,2 9 0 0 0,-1-6-24 0 0,1 0 0 0 0,0 0-1 0 0,0 0 1 0 0,1 0 0 0 0,0 0 0 0 0,1 0 0 0 0,-1-1 0 0 0,1 1-1 0 0,0-1 1 0 0,1 0 0 0 0,-1 0 0 0 0,1-1 0 0 0,0 1 0 0 0,1-1-1 0 0,-1 0 1 0 0,1 0 0 0 0,0-1 0 0 0,0 0 0 0 0,1 0 0 0 0,-1 0-1 0 0,1-1 1 0 0,0 0 0 0 0,0 0 0 0 0,0-1 0 0 0,0 0 0 0 0,0 0-1 0 0,1-1 1 0 0,-1 0 0 0 0,1 0 0 0 0,-1 0 0 0 0,1-1 0 0 0,-1 0-1 0 0,0-1 1 0 0,1 0 0 0 0,-1 0 0 0 0,1 0 0 0 0,-1-1 0 0 0,0 0-1 0 0,0-1 1 0 0,12-5 0 0 0,-12 5 154 0 0,0-1-1 0 0,1 0 0 0 0,-2-1 1 0 0,1 1-1 0 0,0-1 1 0 0,-1-1-1 0 0,0 1 1 0 0,0-1-1 0 0,-1 0 0 0 0,1 0 1 0 0,-2-1-1 0 0,7-10 1 0 0,-8 12-74 0 0,0-1 1 0 0,-1 0 0 0 0,0 0 0 0 0,0 0-1 0 0,0-1 1 0 0,-1 1 0 0 0,0 0-1 0 0,0-1 1 0 0,0 1 0 0 0,-1 0-1 0 0,0-1 1 0 0,-1 1 0 0 0,1-1 0 0 0,-1 1-1 0 0,0 0 1 0 0,-4-11 0 0 0,3 10-16 0 0,1 4-20 0 0,1 0-1 0 0,-1 0 1 0 0,0 1 0 0 0,0-1-1 0 0,0 0 1 0 0,-1 1-1 0 0,1-1 1 0 0,-1 1 0 0 0,1-1-1 0 0,-3-1 1 0 0,11 49-56 0 0,1 6 14 0 0,-2 0-1 0 0,-2 1 0 0 0,-3-1 0 0 0,-2 1 0 0 0,-2 0 0 0 0,-2-1 0 0 0,-18 74 1 0 0,22-120 36 0 0,0 1 0 0 0,0-1 0 0 0,-1 0 1 0 0,0 0-1 0 0,0 0 0 0 0,0 0 0 0 0,-1 0 0 0 0,0-1 1 0 0,0 1-1 0 0,0-1 0 0 0,0 1 0 0 0,-1-1 1 0 0,0 0-1 0 0,0 0 0 0 0,0-1 0 0 0,0 1 1 0 0,-6 3-1 0 0,4-5-12 0 0,1 1 0 0 0,-1-1 1 0 0,0 0-1 0 0,0 0 0 0 0,0-1 1 0 0,-1 0-1 0 0,1 0 1 0 0,0 0-1 0 0,0-1 0 0 0,-1 0 1 0 0,1 0-1 0 0,0 0 0 0 0,0-1 1 0 0,-11-3-1 0 0,2 1-132 0 0,0-2 0 0 0,0 0 0 0 0,0 0 0 0 0,1-2 0 0 0,-22-12 0 0 0,28 15 44 0 0,1-1 0 0 0,0 0 0 0 0,0-1 1 0 0,0 1-1 0 0,0-1 0 0 0,1-1 0 0 0,0 1 0 0 0,1-1 0 0 0,-1 0 0 0 0,1 0 0 0 0,-5-12 0 0 0,9 17-15 0 0,0 0 1 0 0,0 0-1 0 0,0-1 1 0 0,1 1 0 0 0,-1-1-1 0 0,1 1 1 0 0,-1 0-1 0 0,1-1 1 0 0,0 1-1 0 0,0-1 1 0 0,0 1-1 0 0,1-1 1 0 0,-1 1-1 0 0,1-1 1 0 0,-1 1-1 0 0,1 0 1 0 0,0-1 0 0 0,-1 1-1 0 0,3-3 1 0 0,-1 1-419 0 0,0 1 0 0 0,1-1 0 0 0,0 0 1 0 0,0 0-1 0 0,0 1 0 0 0,0 0 1 0 0,1-1-1 0 0,-1 1 0 0 0,6-3 1 0 0,12-8-5571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4.978"/>
    </inkml:context>
    <inkml:brush xml:id="br0">
      <inkml:brushProperty name="width" value="0.05" units="cm"/>
      <inkml:brushProperty name="height" value="0.05" units="cm"/>
      <inkml:brushProperty name="color" value="#E71224"/>
    </inkml:brush>
  </inkml:definitions>
  <inkml:trace contextRef="#ctx0" brushRef="#br0">193 104 11955 0 0,'-8'-36'4806'0'0,"-6"-21"-4641"0"0,14 46-513 0 0,6 15 417 0 0,-5-3-19 0 0,0 0 1 0 0,0 0 0 0 0,-1 0-1 0 0,1 0 1 0 0,-1 0 0 0 0,1 0-1 0 0,-1 0 1 0 0,1 0 0 0 0,-1 0-1 0 0,0 0 1 0 0,1 1 0 0 0,-1-1-1 0 0,0 0 1 0 0,0 0 0 0 0,0 0-1 0 0,0 1 1 0 0,0-1 0 0 0,0 0-1 0 0,0 0 1 0 0,0 0 0 0 0,0 0-1 0 0,-1 1 1 0 0,0 1-1 0 0,-27 40 618 0 0,21-33-676 0 0,0 1 0 0 0,1-1 0 0 0,-7 16 1 0 0,-14 43-37 0 0,3 1 0 0 0,-23 119 0 0 0,38-137-312 0 0,3 0 1 0 0,1 1-1 0 0,3 0 0 0 0,7 77 1 0 0,-3-109-73 0 0,1 0 1 0 0,6 24-1 0 0,-7-40 127 0 0,-1-1 0 0 0,0 1 0 0 0,1 0 0 0 0,0-1 0 0 0,0 0 0 0 0,0 1 0 0 0,1-1 0 0 0,-1 0 0 0 0,1 0 0 0 0,0 0 0 0 0,0 0 0 0 0,0-1 0 0 0,1 1 0 0 0,0-1 0 0 0,6 5 0 0 0,-9-7 78 0 0,0-1 0 0 0,1 1 0 0 0,-1-1 0 0 0,0 1-1 0 0,1-1 1 0 0,-1 1 0 0 0,0-1 0 0 0,1 0 0 0 0,-1 1 0 0 0,1-1-1 0 0,-1 0 1 0 0,1 0 0 0 0,-1 0 0 0 0,0 0 0 0 0,1-1 0 0 0,-1 1 0 0 0,3-1-1 0 0,7-3-4969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6.410"/>
    </inkml:context>
    <inkml:brush xml:id="br0">
      <inkml:brushProperty name="width" value="0.05" units="cm"/>
      <inkml:brushProperty name="height" value="0.05" units="cm"/>
      <inkml:brushProperty name="color" value="#E71224"/>
    </inkml:brush>
  </inkml:definitions>
  <inkml:trace contextRef="#ctx0" brushRef="#br0">0 107 11418 0 0,'2'-8'5308'0'0,"2"-8"-3218"0"0,-1 8-2092 0 0,-1 14 1942 0 0,-2 18-1759 0 0,-8 325-428 0 0,8-348 262 0 0,1 23-453 0 0,3-25-149 0 0,6-10 30 0 0,168-251 1132 0 0,-175 258-577 0 0,0 0 0 0 0,0 1-1 0 0,1 0 1 0 0,-1-1 0 0 0,1 1-1 0 0,0 0 1 0 0,0 1 0 0 0,0-1-1 0 0,0 1 1 0 0,0 0 0 0 0,1 0-1 0 0,-1 0 1 0 0,1 0 0 0 0,-1 1-1 0 0,1 0 1 0 0,5-1 0 0 0,-7 1-1 0 0,0 1 0 0 0,0 0 0 0 0,1 0 1 0 0,-1 0-1 0 0,0 1 0 0 0,0-1 0 0 0,0 1 1 0 0,0 0-1 0 0,0-1 0 0 0,-1 1 1 0 0,1 1-1 0 0,0-1 0 0 0,0 0 0 0 0,0 1 1 0 0,-1-1-1 0 0,1 1 0 0 0,-1 0 0 0 0,1 0 1 0 0,-1 0-1 0 0,0 0 0 0 0,0 0 1 0 0,0 0-1 0 0,0 1 0 0 0,0-1 0 0 0,0 1 1 0 0,1 4-1 0 0,0-2 14 0 0,-1 1 0 0 0,0 0 0 0 0,0 0 0 0 0,0 0 0 0 0,-1 0 0 0 0,0 0 0 0 0,-1 1 0 0 0,1-1 0 0 0,-1 9 0 0 0,-7 61 157 0 0,3-47-137 0 0,-4 19-30 0 0,-4 29 112 0 0,12-72-231 0 0,-1 0-1 0 0,1 0 1 0 0,1-1 0 0 0,-1 1-1 0 0,1 0 1 0 0,0-1 0 0 0,0 1-1 0 0,0 0 1 0 0,0-1 0 0 0,1 1 0 0 0,0-1-1 0 0,4 8 1 0 0,-5-11-1 0 0,0 0 1 0 0,-1 0-1 0 0,1 0 1 0 0,0-1-1 0 0,-1 1 1 0 0,1 0-1 0 0,0 0 1 0 0,0-1-1 0 0,0 1 1 0 0,0-1-1 0 0,0 1 1 0 0,0-1-1 0 0,0 1 1 0 0,0-1-1 0 0,0 0 1 0 0,0 1-1 0 0,0-1 1 0 0,0 0-1 0 0,0 0 1 0 0,0 0-1 0 0,0 1 1 0 0,0-1-1 0 0,0 0 0 0 0,0-1 1 0 0,2 1-1 0 0,0-1-105 0 0,0 0 0 0 0,0 0-1 0 0,0 0 1 0 0,0 0 0 0 0,0-1-1 0 0,0 1 1 0 0,0-1-1 0 0,4-3 1 0 0,4-4-229 0 0,-1 0-1 0 0,18-21 1 0 0,120-122 4557 0 0,-90 95-1978 0 0,-56 55-2059 0 0,0 0 0 0 0,0 1 1 0 0,-1-1-1 0 0,1 0 0 0 0,0 0 0 0 0,-1 0 0 0 0,0 0 0 0 0,1-1 0 0 0,-1 1 1 0 0,0 0-1 0 0,0-1 0 0 0,0 1 0 0 0,0 0 0 0 0,0-5 0 0 0,-1 6-53 0 0,0 1 0 0 0,0-1 0 0 0,0 1 0 0 0,0-1 0 0 0,0 0 0 0 0,-1 1-1 0 0,1-1 1 0 0,0 1 0 0 0,0-1 0 0 0,-1 1 0 0 0,1-1 0 0 0,0 1 0 0 0,-1-1 0 0 0,1 1 0 0 0,0-1 0 0 0,-1 1-1 0 0,1-1 1 0 0,-1 1 0 0 0,1 0 0 0 0,-1-1 0 0 0,1 1 0 0 0,-1 0 0 0 0,0-1 0 0 0,-24-3 36 0 0,19 4-65 0 0,-1 0 0 0 0,1 0 0 0 0,-1 1-1 0 0,1 0 1 0 0,-1 0 0 0 0,1 0 0 0 0,0 1-1 0 0,0 0 1 0 0,-1 0 0 0 0,1 1 0 0 0,1 0-1 0 0,-8 4 1 0 0,8-3 31 0 0,1-1 1 0 0,0 1-1 0 0,1 0 0 0 0,-1 0 1 0 0,1 0-1 0 0,0 1 0 0 0,0-1 1 0 0,0 1-1 0 0,0-1 0 0 0,1 1 0 0 0,0 0 1 0 0,0 0-1 0 0,0 0 0 0 0,0 1 1 0 0,0 7-1 0 0,0-3 31 0 0,1 0 0 0 0,0 0 0 0 0,0 0 0 0 0,2 0-1 0 0,-1 0 1 0 0,1 1 0 0 0,0-1 0 0 0,5 15 0 0 0,-6-22-106 0 0,1-1-1 0 0,0 1 1 0 0,0 0-1 0 0,0 0 1 0 0,0-1-1 0 0,0 1 1 0 0,0 0-1 0 0,1-1 1 0 0,-1 1 0 0 0,1-1-1 0 0,0 0 1 0 0,-1 1-1 0 0,1-1 1 0 0,0 0-1 0 0,1 0 1 0 0,-1 0-1 0 0,0 0 1 0 0,0-1 0 0 0,1 1-1 0 0,-1-1 1 0 0,1 1-1 0 0,0-1 1 0 0,-1 0-1 0 0,1 0 1 0 0,0 0-1 0 0,0 0 1 0 0,-1-1 0 0 0,1 1-1 0 0,0-1 1 0 0,0 1-1 0 0,0-1 1 0 0,0 0-1 0 0,5-1 1 0 0,-4 0 14 0 0,1-1 1 0 0,0 1-1 0 0,-1-1 1 0 0,1 0-1 0 0,-1-1 0 0 0,1 1 1 0 0,-1-1-1 0 0,0 1 1 0 0,0-2-1 0 0,0 1 1 0 0,-1 0-1 0 0,1-1 0 0 0,-1 1 1 0 0,0-1-1 0 0,0 0 1 0 0,0 0-1 0 0,0 0 1 0 0,-1 0-1 0 0,4-8 0 0 0,2-6 320 0 0,0 0-1 0 0,-1-1 0 0 0,6-28 0 0 0,-7 18 215 0 0,-5 21-342 0 0,0 0 0 0 0,1 0-1 0 0,0 0 1 0 0,0 0 0 0 0,1 1 0 0 0,0-1-1 0 0,0 1 1 0 0,6-10 0 0 0,-8 17-134 0 0,-1-1-1 0 0,0 1 1 0 0,1-1-1 0 0,-1 1 1 0 0,1-1 0 0 0,-1 1-1 0 0,0-1 1 0 0,1 1 0 0 0,-1 0-1 0 0,1-1 1 0 0,-1 1-1 0 0,1 0 1 0 0,-1-1 0 0 0,1 1-1 0 0,-1 0 1 0 0,1 0-1 0 0,0-1 1 0 0,-1 1 0 0 0,1 0-1 0 0,-1 0 1 0 0,1 0 0 0 0,-1 0-1 0 0,1 0 1 0 0,0 0-1 0 0,-1 0 1 0 0,1 0 0 0 0,-1 0-1 0 0,1 0 1 0 0,0 0 0 0 0,0 1-1 0 0,13 13 236 0 0,3 25-83 0 0,-3 26-138 0 0,-12-49-32 0 0,1 0 0 0 0,0-1 0 0 0,2 1 1 0 0,-1-1-1 0 0,2 0 0 0 0,0 0 0 0 0,10 17 0 0 0,-14-30-5 0 0,-1 0 0 0 0,1 0-1 0 0,0 0 1 0 0,0-1 0 0 0,-1 1 0 0 0,1 0 0 0 0,0-1-1 0 0,0 1 1 0 0,1-1 0 0 0,-1 0 0 0 0,0 0 0 0 0,0 0-1 0 0,1 0 1 0 0,-1 0 0 0 0,1 0 0 0 0,4 1-1 0 0,-2-2 7 0 0,0 0 0 0 0,0 1-1 0 0,0-2 1 0 0,0 1-1 0 0,0 0 1 0 0,0-1-1 0 0,1 0 1 0 0,3-2 0 0 0,5-1 16 0 0,-1-2 0 0 0,1 1 0 0 0,-1-2 1 0 0,-1 0-1 0 0,14-9 0 0 0,-15 7-26 0 0,0-1 0 0 0,0 0 0 0 0,-1 0 0 0 0,0-1 0 0 0,-1-1-1 0 0,0 0 1 0 0,-1 0 0 0 0,0 0 0 0 0,-1-1 0 0 0,0 0 0 0 0,-1-1 0 0 0,-1 1 0 0 0,6-20 0 0 0,-5 8-47 0 0,0 0 0 0 0,-2 0 0 0 0,-1 0 0 0 0,0-1 0 0 0,-2 1 0 0 0,-4-48 0 0 0,-7 12 838 0 0,10 61-739 0 0,-12 28-89 0 0,-9 27-12 0 0,-11 26-397 0 0,-40 154 0 0 0,71-229 434 0 0,-1 1 1 0 0,1-1-1 0 0,1 0 0 0 0,-1 1 0 0 0,1-1 1 0 0,0 1-1 0 0,1-1 0 0 0,0 0 0 0 0,0 1 1 0 0,0-1-1 0 0,0 0 0 0 0,1 0 0 0 0,3 7 1 0 0,-2-8-23 0 0,0 0 0 0 0,0-1 0 0 0,0 1 0 0 0,1-1 1 0 0,-1 0-1 0 0,1 0 0 0 0,0 0 0 0 0,0 0 0 0 0,1-1 1 0 0,-1 0-1 0 0,1 0 0 0 0,0 0 0 0 0,-1 0 0 0 0,1-1 0 0 0,9 3 1 0 0,1 1-1252 0 0,1-2 1 0 0,0 0 0 0 0,0 0 0 0 0,1-2-1 0 0,18 2 1 0 0,5-4-5702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7.416"/>
    </inkml:context>
    <inkml:brush xml:id="br0">
      <inkml:brushProperty name="width" value="0.05" units="cm"/>
      <inkml:brushProperty name="height" value="0.05" units="cm"/>
      <inkml:brushProperty name="color" value="#E71224"/>
    </inkml:brush>
  </inkml:definitions>
  <inkml:trace contextRef="#ctx0" brushRef="#br0">0 356 15611 0 0,'36'-4'4543'0'0,"-9"-8"-4070"0"0,-25 10-558 0 0,1-1 1 0 0,0 0-1 0 0,-1 0 0 0 0,0 0 1 0 0,0 0-1 0 0,0 0 1 0 0,0 0-1 0 0,0-1 1 0 0,0 1-1 0 0,-1-1 0 0 0,0 1 1 0 0,0-1-1 0 0,0 0 1 0 0,0 1-1 0 0,0-6 0 0 0,5-28 218 0 0,-3 15 115 0 0,0 1-1 0 0,2 0 1 0 0,0 0 0 0 0,1 0-1 0 0,2 0 1 0 0,0 1 0 0 0,14-26-1 0 0,-19 41-249 0 0,0 0 0 0 0,0 0 0 0 0,1 1 0 0 0,0 0 0 0 0,-1-1 0 0 0,1 1 0 0 0,1 0 1 0 0,-1 1-1 0 0,9-6 0 0 0,-11 8-6 0 0,-1 0 1 0 0,1 1 0 0 0,0-1 0 0 0,-1 1 0 0 0,1-1 0 0 0,0 1 0 0 0,-1 0-1 0 0,1-1 1 0 0,0 1 0 0 0,0 0 0 0 0,-1 0 0 0 0,1 0 0 0 0,0 1 0 0 0,-1-1-1 0 0,1 0 1 0 0,0 1 0 0 0,-1-1 0 0 0,1 1 0 0 0,0-1 0 0 0,-1 1-1 0 0,1 0 1 0 0,-1 0 0 0 0,1 0 0 0 0,-1 0 0 0 0,0 0 0 0 0,1 0 0 0 0,-1 0-1 0 0,0 0 1 0 0,1 0 0 0 0,-1 1 0 0 0,0-1 0 0 0,0 1 0 0 0,0-1 0 0 0,0 0-1 0 0,-1 1 1 0 0,2 1 0 0 0,6 13-65 0 0,-1 1 1 0 0,-1-1-1 0 0,-1 1 0 0 0,0 0 0 0 0,-1 0 1 0 0,4 32-1 0 0,-1-6-113 0 0,-2-21 179 0 0,-2 0 0 0 0,0 1 0 0 0,-1-1-1 0 0,-2 1 1 0 0,0 0 0 0 0,-1-1 0 0 0,-1 1-1 0 0,-2-1 1 0 0,0 1 0 0 0,-1-1 0 0 0,-1-1-1 0 0,-12 29 1 0 0,16-46 18 0 0,0 0 41 0 0,0-1-1 0 0,1 1 1 0 0,-1 0 0 0 0,1 0-1 0 0,0 0 1 0 0,0 0 0 0 0,0 5-1 0 0,1-8-43 0 0,0 0-1 0 0,0-1 0 0 0,0 1 0 0 0,0-1 0 0 0,0 1 0 0 0,1-1 0 0 0,-1 1 0 0 0,0-1 0 0 0,0 1 1 0 0,0-1-1 0 0,1 1 0 0 0,-1-1 0 0 0,0 1 0 0 0,0-1 0 0 0,1 1 0 0 0,-1-1 0 0 0,1 0 0 0 0,-1 1 0 0 0,0-1 1 0 0,1 1-1 0 0,-1-1 0 0 0,1 0 0 0 0,0 1 0 0 0,0-1-8 0 0,1 1 0 0 0,-1-1 0 0 0,1 1 0 0 0,0-1 0 0 0,-1 0 0 0 0,1 0 0 0 0,-1 0 0 0 0,1 0 0 0 0,0 0 0 0 0,-1 0 0 0 0,4 0 0 0 0,5-2 15 0 0,1 0 1 0 0,0-1-1 0 0,-1 0 0 0 0,0-1 0 0 0,0 0 1 0 0,0 0-1 0 0,0-1 0 0 0,0-1 0 0 0,-1 1 1 0 0,0-2-1 0 0,0 1 0 0 0,-1-1 0 0 0,0 0 1 0 0,0-1-1 0 0,-1 0 0 0 0,13-17 0 0 0,1-7 119 0 0,-1-1 0 0 0,-2-1-1 0 0,20-53 1 0 0,-17 39-258 0 0,-4 16 117 0 0,-16 30 7 0 0,-1 1 0 0 0,1-1 0 0 0,0 1 0 0 0,0-1-1 0 0,0 1 1 0 0,0 0 0 0 0,1 0 0 0 0,-1 0 0 0 0,0-1 0 0 0,0 1 0 0 0,1 0-1 0 0,-1 1 1 0 0,1-1 0 0 0,-1 0 0 0 0,1 0 0 0 0,-1 0 0 0 0,1 1-1 0 0,2-1 1 0 0,-3 1 1 0 0,-1 0 0 0 0,0 0 1 0 0,1 0-1 0 0,-1 0 0 0 0,0 1 0 0 0,1-1 0 0 0,-1 0 0 0 0,0 0 0 0 0,1 1 0 0 0,-1-1 0 0 0,0 0 1 0 0,1 0-1 0 0,-1 1 0 0 0,0-1 0 0 0,0 0 0 0 0,1 1 0 0 0,-1-1 0 0 0,0 0 0 0 0,0 1 0 0 0,0-1 0 0 0,0 0 1 0 0,0 1-1 0 0,1-1 0 0 0,-1 1 0 0 0,0-1 0 0 0,0 0 0 0 0,0 1 0 0 0,0-1 0 0 0,0 1 0 0 0,0-1 0 0 0,0 0 1 0 0,0 1-1 0 0,0-1 0 0 0,0 1 0 0 0,-1-1 0 0 0,1 0 0 0 0,0 1 0 0 0,0-1 0 0 0,0 0 0 0 0,0 1 1 0 0,-1-1-1 0 0,1 0 0 0 0,0 1 0 0 0,0-1 0 0 0,-11 26-95 0 0,7-17 26 0 0,-2 11 54 0 0,1 1 0 0 0,1 0-1 0 0,1 0 1 0 0,0 0 0 0 0,2 0-1 0 0,2 41 1 0 0,0-47 8 0 0,1 0 0 0 0,0 0 1 0 0,1 0-1 0 0,1 0 1 0 0,0 0-1 0 0,1-1 0 0 0,1 0 1 0 0,0 0-1 0 0,1 0 0 0 0,11 17 1 0 0,-13-25-170 0 0,0 0 1 0 0,1 0 0 0 0,-1-1-1 0 0,1 1 1 0 0,0-2 0 0 0,0 1 0 0 0,1-1-1 0 0,-1 1 1 0 0,1-2 0 0 0,0 1-1 0 0,0-1 1 0 0,0 0 0 0 0,1-1 0 0 0,-1 1-1 0 0,1-1 1 0 0,11 1 0 0 0,-10-2-591 0 0,0 0 0 0 0,-1-1 0 0 0,1 0 0 0 0,0-1 0 0 0,-1 0 0 0 0,1 0 0 0 0,-1-1 0 0 0,1 0 0 0 0,8-3 0 0 0,8-5-5082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7.855"/>
    </inkml:context>
    <inkml:brush xml:id="br0">
      <inkml:brushProperty name="width" value="0.05" units="cm"/>
      <inkml:brushProperty name="height" value="0.05" units="cm"/>
      <inkml:brushProperty name="color" value="#E71224"/>
    </inkml:brush>
  </inkml:definitions>
  <inkml:trace contextRef="#ctx0" brushRef="#br0">178 5 18740 0 0,'15'-5'4173'0'0,"-19"9"-3834"0"0,-13 10-714 0 0,-29 24-84 0 0,35-31 387 0 0,1 1 0 0 0,0 0 0 0 0,0 1 0 0 0,1 0 0 0 0,0 0-1 0 0,1 1 1 0 0,0 0 0 0 0,0 1 0 0 0,1 0 0 0 0,-8 17 0 0 0,11-19 58 0 0,0 1 0 0 0,1 1 0 0 0,0-1 0 0 0,1 0 0 0 0,0 1 0 0 0,1-1 0 0 0,0 1 0 0 0,1-1 0 0 0,0 1 0 0 0,0-1 0 0 0,1 1 0 0 0,4 14 0 0 0,-2-12 42 0 0,2 1 0 0 0,0 0 0 0 0,0-1-1 0 0,1 0 1 0 0,1-1 0 0 0,0 1 0 0 0,1-1 0 0 0,12 15-1 0 0,0-5-380 0 0,1 0-1 0 0,1-1 1 0 0,0-1-1 0 0,2-2 0 0 0,1 0 1 0 0,0-1-1 0 0,1-2 0 0 0,30 14 1 0 0,-42-22-496 0 0,1-1 0 0 0,-1-1 0 0 0,1 0 0 0 0,0-1 0 0 0,0-1 0 0 0,0 0 0 0 0,1-1 0 0 0,-1-1 0 0 0,23 0 0 0 0,-2-6-5667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8.261"/>
    </inkml:context>
    <inkml:brush xml:id="br0">
      <inkml:brushProperty name="width" value="0.05" units="cm"/>
      <inkml:brushProperty name="height" value="0.05" units="cm"/>
      <inkml:brushProperty name="color" value="#E71224"/>
    </inkml:brush>
  </inkml:definitions>
  <inkml:trace contextRef="#ctx0" brushRef="#br0">362 39 20316 0 0,'11'-23'3573'0'0,"-9"11"-3459"0"0,-2 12-114 0 0,0 0 1 0 0,0-1-1 0 0,0 1 1 0 0,0 0-1 0 0,-1 0 0 0 0,1 0 1 0 0,0 0-1 0 0,0-1 1 0 0,0 1-1 0 0,0 0 1 0 0,0 0-1 0 0,-1 0 1 0 0,1 0-1 0 0,0 0 0 0 0,0-1 1 0 0,0 1-1 0 0,-1 0 1 0 0,1 0-1 0 0,0 0 1 0 0,0 0-1 0 0,0 0 1 0 0,-1 0-1 0 0,1 0 1 0 0,0 0-1 0 0,0 0 0 0 0,0 0 1 0 0,-1 0-1 0 0,1 0 1 0 0,0 0-1 0 0,0 0 1 0 0,-1 0-1 0 0,1 0 1 0 0,0 0-1 0 0,0 0 0 0 0,0 0 1 0 0,-1 0-1 0 0,1 0 1 0 0,0 1-1 0 0,0-1 1 0 0,0 0-1 0 0,-1 0 1 0 0,1 0-1 0 0,0 0 0 0 0,-1 1-15 0 0,0 0 0 0 0,-1 0 0 0 0,1 0 0 0 0,0 0 0 0 0,0 0 0 0 0,0 0 0 0 0,0 1-1 0 0,0-1 1 0 0,1 0 0 0 0,-1 0 0 0 0,0 1 0 0 0,0-1 0 0 0,1 1 0 0 0,-1-1-1 0 0,1 0 1 0 0,-1 1 0 0 0,1-1 0 0 0,0 3 0 0 0,-5 33-20 0 0,4-28-3 0 0,-4 25-15 0 0,-2-1 0 0 0,-20 59 0 0 0,14-53-61 0 0,-10 55-1 0 0,22-85-35 0 0,0 1-1 0 0,1-1 1 0 0,-1 0-1 0 0,2 1 1 0 0,0-1-1 0 0,0 1 1 0 0,0-1-1 0 0,2 0 1 0 0,-1 0 0 0 0,1 0-1 0 0,0 0 1 0 0,1 0-1 0 0,0 0 1 0 0,6 10-1 0 0,-5-11-789 0 0,0-1-1 0 0,0 0 1 0 0,1-1-1 0 0,0 1 0 0 0,0-1 1 0 0,1 0-1 0 0,-1-1 1 0 0,1 1-1 0 0,14 7 1 0 0,-6-6-5927 0 0</inkml:trace>
  <inkml:trace contextRef="#ctx0" brushRef="#br0" timeOffset="1">1 96 15731 0 0,'97'14'5509'0'0,"0"-7"-4993"0"0,-34-3-1286 0 0,73 13 0 0 0,-46 4 328 0 0,49 9-461 0 0,-113-26-1097 0 0,40 0 0 0 0,-64-4 1647 0 0,0 0 0 0 0,0 0 0 0 0,0 0 0 0 0,0 0 0 0 0,1-1 0 0 0,-1 1 0 0 0,0-1 0 0 0,0 1 0 0 0,0-1 0 0 0,0 0 0 0 0,0 0 0 0 0,-1 0 0 0 0,1 0 0 0 0,0 0 0 0 0,2-2 0 0 0,3-6-5789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8.713"/>
    </inkml:context>
    <inkml:brush xml:id="br0">
      <inkml:brushProperty name="width" value="0.05" units="cm"/>
      <inkml:brushProperty name="height" value="0.05" units="cm"/>
      <inkml:brushProperty name="color" value="#E71224"/>
    </inkml:brush>
  </inkml:definitions>
  <inkml:trace contextRef="#ctx0" brushRef="#br0">0 9 17292 0 0,'18'-5'5316'0'0,"0"1"-2930"0"0,-17 4-2400 0 0,0 0 1 0 0,1 0-1 0 0,-1 0 0 0 0,0 0 0 0 0,1 1 0 0 0,-1-1 0 0 0,0 0 0 0 0,1 1 0 0 0,-1-1 0 0 0,0 1 0 0 0,0-1 0 0 0,1 1 0 0 0,-1-1 0 0 0,0 1 0 0 0,0 0 1 0 0,0 0-1 0 0,0-1 0 0 0,0 1 0 0 0,0 0 0 0 0,0 0 0 0 0,0 0 0 0 0,0 0 0 0 0,-1 0 0 0 0,1 0 0 0 0,0 1 0 0 0,-1-1 0 0 0,1 0 0 0 0,0 0 0 0 0,-1 0 0 0 0,1 3 1 0 0,38 70-731 0 0,25 54-435 0 0,-52-104 1075 0 0,-2 2 0 0 0,-1 0 0 0 0,-1 0 0 0 0,-1 0 0 0 0,-2 1 0 0 0,3 31 0 0 0,-7-48 89 0 0,-1-1 0 0 0,0 1 0 0 0,-1 0-1 0 0,0-1 1 0 0,0 1 0 0 0,-1 0 0 0 0,-1-1 0 0 0,0 0 0 0 0,0 0 0 0 0,0 1-1 0 0,-1-2 1 0 0,-1 1 0 0 0,1 0 0 0 0,-1-1 0 0 0,-1 0 0 0 0,0 0 0 0 0,0-1-1 0 0,0 1 1 0 0,-1-1 0 0 0,-13 10 0 0 0,9-9-579 0 0,-1 1 0 0 0,0-2 1 0 0,-24 12-1 0 0,-16-2-5953 0 0,32-15-980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9.114"/>
    </inkml:context>
    <inkml:brush xml:id="br0">
      <inkml:brushProperty name="width" value="0.05" units="cm"/>
      <inkml:brushProperty name="height" value="0.05" units="cm"/>
      <inkml:brushProperty name="color" value="#E71224"/>
    </inkml:brush>
  </inkml:definitions>
  <inkml:trace contextRef="#ctx0" brushRef="#br0">438 422 13035 0 0,'1'-1'306'0'0,"0"0"0"0"0,0 0 1 0 0,0 0-1 0 0,0-1 0 0 0,0 1 1 0 0,0 0-1 0 0,-1 0 0 0 0,1-1 1 0 0,0 1-1 0 0,-1 0 0 0 0,1-1 0 0 0,-1 1 1 0 0,0 0-1 0 0,1-1 0 0 0,-1 1 1 0 0,0-1-1 0 0,0 1 0 0 0,0-1 1 0 0,0 1-1 0 0,0-1 0 0 0,0 1 1 0 0,0-1-1 0 0,-1 1 0 0 0,1-2 0 0 0,-2-1-140 0 0,0 0-1 0 0,1 0 1 0 0,-1 1 0 0 0,-1-1-1 0 0,1 1 1 0 0,0-1-1 0 0,-1 1 1 0 0,-5-5-1 0 0,-5-4-351 0 0,-1 0 0 0 0,-30-19 1 0 0,10 9 78 0 0,-1 2 1 0 0,-58-23 0 0 0,73 35-20 0 0,0 1 0 0 0,-1 1 0 0 0,0 1 0 0 0,0 1 0 0 0,0 1 0 0 0,-34-1 0 0 0,44 6-804 0 0,18 2-638 0 0,17 2-1639 0 0,3-4-1373 0 0,-9-1-1886 0 0</inkml:trace>
  <inkml:trace contextRef="#ctx0" brushRef="#br0" timeOffset="1">401 100 13275 0 0,'-6'-9'3773'0'0,"4"5"-3371"0"0,-1-1 0 0 0,0 1 0 0 0,0 1-1 0 0,0-1 1 0 0,0 0 0 0 0,-1 1 0 0 0,1 0-1 0 0,-1-1 1 0 0,-4-2 0 0 0,-4-1-348 0 0,0 0 0 0 0,-1 1 0 0 0,0 0 0 0 0,0 1 0 0 0,0 0 1 0 0,-1 1-1 0 0,1 1 0 0 0,-1 0 0 0 0,-23-2 0 0 0,-45 5-1384 0 0,0 10-4851 0 0,76-11 1392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39.572"/>
    </inkml:context>
    <inkml:brush xml:id="br0">
      <inkml:brushProperty name="width" value="0.05" units="cm"/>
      <inkml:brushProperty name="height" value="0.05" units="cm"/>
      <inkml:brushProperty name="color" value="#E71224"/>
    </inkml:brush>
  </inkml:definitions>
  <inkml:trace contextRef="#ctx0" brushRef="#br0">340 69 13835 0 0,'2'-3'517'0'0,"-1"0"0"0"0,0-1 0 0 0,0 1-1 0 0,0 0 1 0 0,0-1 0 0 0,-1 1 0 0 0,1-1 0 0 0,-1 0 0 0 0,0 1 0 0 0,0-1-1 0 0,0 1 1 0 0,-1-5 0 0 0,1 7-473 0 0,-1 0 1 0 0,1 0-1 0 0,0 0 0 0 0,-1 0 0 0 0,1 0 0 0 0,-1 0 1 0 0,1 0-1 0 0,-1 0 0 0 0,1 0 0 0 0,-1 1 0 0 0,1-1 1 0 0,-1 0-1 0 0,0 0 0 0 0,0 1 0 0 0,1-1 0 0 0,-1 0 1 0 0,0 1-1 0 0,0-1 0 0 0,0 0 0 0 0,0 1 0 0 0,1-1 1 0 0,-1 1-1 0 0,0 0 0 0 0,0-1 0 0 0,0 1 0 0 0,0 0 1 0 0,0 0-1 0 0,0-1 0 0 0,0 1 0 0 0,0 0 0 0 0,0 0 1 0 0,0 0-1 0 0,-1 0 0 0 0,1 0 0 0 0,0 1 0 0 0,0-1 1 0 0,0 0-1 0 0,0 0 0 0 0,0 1 0 0 0,0-1 0 0 0,1 0 1 0 0,-1 1-1 0 0,0-1 0 0 0,0 1 0 0 0,0-1 0 0 0,-1 2 1 0 0,-57 22 85 0 0,26-11 23 0 0,1 1-1 0 0,-48 29 1 0 0,71-38-134 0 0,1 1 0 0 0,0 0-1 0 0,0 1 1 0 0,1 0 0 0 0,0 0-1 0 0,0 0 1 0 0,0 1 0 0 0,1 0 0 0 0,0 0-1 0 0,1 1 1 0 0,0 0 0 0 0,0 0 0 0 0,-5 15-1 0 0,9-20-12 0 0,0 0 0 0 0,0-1 0 0 0,0 1-1 0 0,0 0 1 0 0,1 0 0 0 0,0 0 0 0 0,0 0 0 0 0,0 0-1 0 0,0-1 1 0 0,1 1 0 0 0,-1 0 0 0 0,1 0-1 0 0,0 0 1 0 0,0-1 0 0 0,1 1 0 0 0,2 5-1 0 0,-1-3 20 0 0,1 0 0 0 0,0 0 0 0 0,0 0-1 0 0,1-1 1 0 0,-1 0 0 0 0,1 0 0 0 0,1 0-1 0 0,8 7 1 0 0,-1-3 24 0 0,1-1-1 0 0,-1 0 1 0 0,2-1-1 0 0,-1 0 1 0 0,1-1 0 0 0,0-1-1 0 0,24 5 1 0 0,-24-7 69 0 0,0-1 0 0 0,1-1 1 0 0,-1 0-1 0 0,1-2 0 0 0,-1 1 1 0 0,1-2-1 0 0,23-5 0 0 0,-30 5-105 0 0,-1 0 1 0 0,1-1-1 0 0,-1 0 1 0 0,0 0-1 0 0,0-1 0 0 0,0 0 1 0 0,0 0-1 0 0,0-1 0 0 0,-1 0 1 0 0,0-1-1 0 0,0 1 1 0 0,-1-1-1 0 0,1-1 0 0 0,8-11 1 0 0,-14 17-121 0 0,0-1 1 0 0,0 1-1 0 0,0-1 0 0 0,-1 1 1 0 0,1-1-1 0 0,0 0 1 0 0,-1 1-1 0 0,1-1 0 0 0,-1 1 1 0 0,0-1-1 0 0,1 0 0 0 0,-1 0 1 0 0,0 1-1 0 0,0-1 1 0 0,0 0-1 0 0,0 1 0 0 0,-1-1 1 0 0,1 0-1 0 0,0 1 1 0 0,-1-1-1 0 0,1 0 0 0 0,-1 1 1 0 0,1-1-1 0 0,-1 1 1 0 0,0-1-1 0 0,0 1 0 0 0,0-1 1 0 0,0 1-1 0 0,0-1 1 0 0,0 1-1 0 0,0 0 0 0 0,-2-2 1 0 0,-4-3-1278 0 0,0-1 0 0 0,-1 1-1 0 0,0 1 1 0 0,-13-8 0 0 0,11 7-632 0 0,-20-13-5987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2.586"/>
    </inkml:context>
    <inkml:brush xml:id="br0">
      <inkml:brushProperty name="width" value="0.05" units="cm"/>
      <inkml:brushProperty name="height" value="0.05" units="cm"/>
      <inkml:brushProperty name="color" value="#E71224"/>
    </inkml:brush>
  </inkml:definitions>
  <inkml:trace contextRef="#ctx0" brushRef="#br0">462 247 8306 0 0,'0'-4'83'0'0,"-1"1"0"0"0,0-1 0 0 0,0 1 0 0 0,0 0 0 0 0,0 0 0 0 0,-1 0 0 0 0,1-1 0 0 0,-1 1 0 0 0,0 1 0 0 0,1-1 0 0 0,-2 0 0 0 0,-2-3 0 0 0,-15-27-371 0 0,20 32 610 0 0,-1-1 1 0 0,1 0-1 0 0,0 1 0 0 0,-1-1 0 0 0,1 1 1 0 0,0-1-1 0 0,0 0 0 0 0,0 1 1 0 0,0-1-1 0 0,1 0 0 0 0,-1 1 1 0 0,1-4-1 0 0,-1 4-117 0 0,0 1 0 0 0,0-1 0 0 0,-1 0 0 0 0,1 0 0 0 0,0 0 0 0 0,-1 1-1 0 0,1-1 1 0 0,0 0 0 0 0,-1 0 0 0 0,1 1 0 0 0,-1-1 0 0 0,1 0 0 0 0,-1 1 0 0 0,0-1 0 0 0,1 1 0 0 0,-1-1 0 0 0,1 1 0 0 0,-1-1 0 0 0,0 1 0 0 0,0-1 0 0 0,1 1 0 0 0,-1-1 0 0 0,0 1 0 0 0,0 0 0 0 0,1 0 0 0 0,-2-1-1 0 0,-26-10 424 0 0,25 10-361 0 0,-4-2-261 0 0,-1 1 0 0 0,1 0 0 0 0,-1 0 0 0 0,1 1 0 0 0,-1 0 0 0 0,0 0 1 0 0,0 1-1 0 0,1 0 0 0 0,-1 0 0 0 0,0 1 0 0 0,1 0 0 0 0,-1 0 0 0 0,0 1 0 0 0,1 0 0 0 0,-1 0 0 0 0,-6 4 0 0 0,2 0-36 0 0,1 0 0 0 0,1 1 0 0 0,-1 0 0 0 0,1 1 0 0 0,0 0 0 0 0,1 1 0 0 0,-1 0 0 0 0,2 0 0 0 0,-9 12 0 0 0,-58 81-42 0 0,66-88 60 0 0,0 1 1 0 0,2 0-1 0 0,-1 0 0 0 0,2 1 1 0 0,-7 22-1 0 0,12-36 11 0 0,0 1 0 0 0,1-1 0 0 0,-1 1-1 0 0,1-1 1 0 0,0 1 0 0 0,0-1 0 0 0,0 1 0 0 0,0-1-1 0 0,0 1 1 0 0,1-1 0 0 0,-1 1 0 0 0,1-1 0 0 0,-1 1-1 0 0,1-1 1 0 0,0 1 0 0 0,0-1 0 0 0,0 0 0 0 0,3 4-1 0 0,-2-3-7 0 0,1 0 0 0 0,0 0 0 0 0,-1-1 0 0 0,1 0 0 0 0,0 1 0 0 0,0-1 0 0 0,1 0 0 0 0,-1 0 0 0 0,0-1 0 0 0,0 1 0 0 0,7 1 0 0 0,8 2-12 0 0,0-1 1 0 0,0-1 0 0 0,0-1 0 0 0,24 1 0 0 0,-23-2 73 0 0,-17-1-48 0 0,13 1 135 0 0,-1 0 0 0 0,1-1 0 0 0,0 0-1 0 0,18-4 1 0 0,-29 3-75 0 0,0 0 0 0 0,0 0 1 0 0,0 0-1 0 0,0-1 0 0 0,0 0 0 0 0,-1 1 0 0 0,1-1 0 0 0,0-1 1 0 0,-1 1-1 0 0,1 0 0 0 0,-1-1 0 0 0,0 0 0 0 0,0 0 0 0 0,0 0 1 0 0,0 0-1 0 0,-1 0 0 0 0,1 0 0 0 0,-1-1 0 0 0,4-6 1 0 0,3-10 26 0 0,-1 0 0 0 0,-1-1 0 0 0,-1 0 1 0 0,0 0-1 0 0,-2-1 0 0 0,0 1 0 0 0,-1-1 1 0 0,-2 0-1 0 0,0-23 0 0 0,-1 33-151 0 0,-1 0-1 0 0,0 0 0 0 0,-1 1 1 0 0,0-1-1 0 0,0 0 1 0 0,-1 1-1 0 0,-1 0 1 0 0,0 0-1 0 0,0 0 0 0 0,-1 0 1 0 0,-1 1-1 0 0,0-1 1 0 0,0 1-1 0 0,-1 1 0 0 0,0-1 1 0 0,-1 1-1 0 0,0 1 1 0 0,-12-12-1 0 0,17 18-130 0 0,-1 0 0 0 0,1-1 0 0 0,-1 1 0 0 0,1 0 0 0 0,-1 1 0 0 0,1-1 0 0 0,-1 1 0 0 0,-6-2 0 0 0,9 3-80 0 0,0 0 0 0 0,0-1 1 0 0,0 1-1 0 0,0 0 0 0 0,0 0 0 0 0,0 1 0 0 0,-1-1 0 0 0,1 0 0 0 0,0 0 0 0 0,0 0 0 0 0,0 1 0 0 0,0-1 0 0 0,0 1 0 0 0,0-1 0 0 0,0 1 0 0 0,0-1 0 0 0,0 1 0 0 0,0-1 1 0 0,0 1-1 0 0,0 0 0 0 0,1-1 0 0 0,-1 1 0 0 0,0 0 0 0 0,0 0 0 0 0,1 0 0 0 0,-1 0 0 0 0,0 0 0 0 0,1 0 0 0 0,-1 0 0 0 0,1 0 0 0 0,-1 0 0 0 0,1 0 0 0 0,-1 2 0 0 0,-1 4-6060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3.596"/>
    </inkml:context>
    <inkml:brush xml:id="br0">
      <inkml:brushProperty name="width" value="0.05" units="cm"/>
      <inkml:brushProperty name="height" value="0.05" units="cm"/>
      <inkml:brushProperty name="color" value="#E71224"/>
    </inkml:brush>
  </inkml:definitions>
  <inkml:trace contextRef="#ctx0" brushRef="#br0">10 91 2697 0 0,'0'0'182'0'0,"1"0"0"0"0,-1 0 0 0 0,0 0 0 0 0,1 0 0 0 0,-1 0 0 0 0,0 0 0 0 0,0 0 1 0 0,1 0-1 0 0,-1 0 0 0 0,0-1 0 0 0,1 1 0 0 0,-1 0 0 0 0,0 0 0 0 0,0 0 0 0 0,1-1 1 0 0,-1 1-1 0 0,0 0 0 0 0,0 0 0 0 0,0 0 0 0 0,1-1 0 0 0,-1 1 0 0 0,0 0 0 0 0,0-1 1 0 0,0 1-1 0 0,0 0 0 0 0,1 0 0 0 0,-1-1 0 0 0,0 1 0 0 0,0 0 0 0 0,0-1 0 0 0,0 1 1 0 0,0 0-1 0 0,0-1 0 0 0,0 1 0 0 0,0 0 0 0 0,0-1 0 0 0,0 1 0 0 0,0 0 0 0 0,0-1 1 0 0,0 1-1 0 0,0 0 0 0 0,0-1 0 0 0,-1 1 0 0 0,-6-26 3201 0 0,6 23-3159 0 0,-1 0-1 0 0,1-1 0 0 0,0 1 1 0 0,0 0-1 0 0,0-1 0 0 0,1 0 1 0 0,-1 1-1 0 0,1-1 1 0 0,0 1-1 0 0,0-1 0 0 0,0 0 1 0 0,1-5-1 0 0,-1 9-201 0 0,1 0 0 0 0,-1-1 1 0 0,0 1-1 0 0,0 0 0 0 0,1 0 0 0 0,-1-1 0 0 0,0 1 0 0 0,0 0 1 0 0,1 0-1 0 0,-1 0 0 0 0,0-1 0 0 0,1 1 0 0 0,-1 0 1 0 0,0 0-1 0 0,1 0 0 0 0,-1 0 0 0 0,0 0 0 0 0,1 0 0 0 0,-1 0 1 0 0,0 0-1 0 0,1 0 0 0 0,-1 0 0 0 0,0 0 0 0 0,1 0 0 0 0,-1 0 1 0 0,0 0-1 0 0,1 0 0 0 0,-1 0 0 0 0,0 0 0 0 0,1 0 1 0 0,-1 0-1 0 0,0 1 0 0 0,0-1 0 0 0,1 0 0 0 0,-1 0 0 0 0,0 0 1 0 0,1 1-1 0 0,-1-1 0 0 0,0 0 0 0 0,0 0 0 0 0,0 1 1 0 0,1-1-1 0 0,-1 0 0 0 0,0 0 0 0 0,0 1 0 0 0,0-1 0 0 0,1 0 1 0 0,-1 1-1 0 0,0-1 0 0 0,0 0 0 0 0,0 1 0 0 0,0-1 1 0 0,0 0-1 0 0,0 1 0 0 0,10 18 1112 0 0,-6 9-1190 0 0,12 35 0 0 0,-8-37-9 0 0,6 47 0 0 0,-4-3 25 0 0,-5-45 55 0 0,-2-1-1 0 0,0 0 1 0 0,-2 1-1 0 0,0-1 1 0 0,-4 27-1 0 0,-4-33 14 0 0,7-18-25 0 0,0 0 0 0 0,-1 0 0 0 0,1 0-1 0 0,0 0 1 0 0,-1 0 0 0 0,1 0-1 0 0,0 0 1 0 0,-1 0 0 0 0,1 0 0 0 0,0 0-1 0 0,0-1 1 0 0,-1 1 0 0 0,1 0-1 0 0,0 0 1 0 0,-1 0 0 0 0,1 0-1 0 0,0 0 1 0 0,0 0 0 0 0,-1-1 0 0 0,1 1-1 0 0,0 0 1 0 0,0 0 0 0 0,-1 0-1 0 0,1-1 1 0 0,0 1 0 0 0,0 0 0 0 0,0 0-1 0 0,-1-1 1 0 0,1 1 0 0 0,0 0-1 0 0,0-1 1 0 0,0 1 0 0 0,-2-3 25 0 0,0 0 0 0 0,1 0 1 0 0,0-1-1 0 0,0 1 0 0 0,0 0 0 0 0,0-1 1 0 0,0 1-1 0 0,0-5 0 0 0,1-13 75 0 0,1 0 0 0 0,1 0-1 0 0,1 0 1 0 0,1 1 0 0 0,0-1-1 0 0,2 1 1 0 0,0 0 0 0 0,1 0-1 0 0,2 1 1 0 0,0 0 0 0 0,0 0-1 0 0,2 1 1 0 0,1 0 0 0 0,0 1 0 0 0,1 0-1 0 0,16-16 1 0 0,-24 29-212 0 0,0 0 0 0 0,0-1 0 0 0,0 2 0 0 0,1-1 0 0 0,-1 1 0 0 0,1 0 0 0 0,0 0 0 0 0,0 0 0 0 0,0 1 0 0 0,0 0 0 0 0,0 0 1 0 0,1 0-1 0 0,8 0 0 0 0,-9 2-517 0 0,1 0-1 0 0,-1 0 1 0 0,1 1 0 0 0,-1 0 0 0 0,0 0 0 0 0,1 0 0 0 0,-1 1-1 0 0,0 0 1 0 0,0 0 0 0 0,0 1 0 0 0,-1 0 0 0 0,1 0 0 0 0,8 5-1 0 0,16 12-3273 0 0,-13-9-1678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4.020"/>
    </inkml:context>
    <inkml:brush xml:id="br0">
      <inkml:brushProperty name="width" value="0.05" units="cm"/>
      <inkml:brushProperty name="height" value="0.05" units="cm"/>
      <inkml:brushProperty name="color" value="#E71224"/>
    </inkml:brush>
  </inkml:definitions>
  <inkml:trace contextRef="#ctx0" brushRef="#br0">25 49 15939 0 0,'4'-25'3573'0'0,"0"1"-3293"0"0,-4 24-282 0 0,0 0 1 0 0,0 0-1 0 0,0 0 0 0 0,0 1 1 0 0,0-1-1 0 0,0 0 0 0 0,0 0 0 0 0,0 0 1 0 0,0 0-1 0 0,0 0 0 0 0,0 0 0 0 0,0 0 1 0 0,0 0-1 0 0,0 0 0 0 0,0 0 0 0 0,0 0 1 0 0,0 0-1 0 0,0 1 0 0 0,0-1 0 0 0,0 0 1 0 0,1 0-1 0 0,-1 0 0 0 0,0 0 1 0 0,0 0-1 0 0,0 0 0 0 0,0 0 0 0 0,0 0 1 0 0,0 0-1 0 0,0 0 0 0 0,0 0 0 0 0,0 0 1 0 0,0 0-1 0 0,0 0 0 0 0,1 0 0 0 0,-1 0 1 0 0,0 0-1 0 0,0 0 0 0 0,0 0 0 0 0,0 0 1 0 0,0 0-1 0 0,0 0 0 0 0,0 0 0 0 0,0 0 1 0 0,0 0-1 0 0,0 0 0 0 0,0 0 1 0 0,1 0-1 0 0,-1 0 0 0 0,0 0 0 0 0,0 0 1 0 0,0-1-1 0 0,0 1 0 0 0,0 0 0 0 0,0 0 1 0 0,0 0-1 0 0,0 0 0 0 0,0 0 0 0 0,0 0 1 0 0,5 14-41 0 0,1 19 12 0 0,-13 338-264 0 0,-6 55 254 0 0,-7-246-3274 0 0,18-176 1298 0 0,1-9 316 0 0,-1-11-1789 0 0,1 2-2507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5.400"/>
    </inkml:context>
    <inkml:brush xml:id="br0">
      <inkml:brushProperty name="width" value="0.05" units="cm"/>
      <inkml:brushProperty name="height" value="0.05" units="cm"/>
      <inkml:brushProperty name="color" value="#E71224"/>
    </inkml:brush>
  </inkml:definitions>
  <inkml:trace contextRef="#ctx0" brushRef="#br0">199 161 8074 0 0,'11'-31'3898'0'0,"11"-34"-1690"0"0,-21 60-1959 0 0,0 0 0 0 0,0-1 1 0 0,0 1-1 0 0,-1 0 0 0 0,0 0 1 0 0,0 0-1 0 0,0-1 0 0 0,-1 1 1 0 0,0 0-1 0 0,-2-7 0 0 0,2 12-223 0 0,0 0-1 0 0,0 0 1 0 0,1 0-1 0 0,-1 0 1 0 0,0 1-1 0 0,0-1 1 0 0,0 0-1 0 0,0 1 1 0 0,0-1-1 0 0,0 0 1 0 0,0 1-1 0 0,1-1 1 0 0,-1 1-1 0 0,0 0 1 0 0,0-1-1 0 0,1 1 1 0 0,-1 0-1 0 0,0-1 1 0 0,1 1-1 0 0,-1 0 1 0 0,0 1-1 0 0,-20 20 22 0 0,-14 25-62 0 0,1 2 0 0 0,-40 78 0 0 0,63-106 37 0 0,1 0 0 0 0,-8 26-1 0 0,16-42-5 0 0,0-1 0 0 0,1 1-1 0 0,-1 0 1 0 0,1 0 0 0 0,0 0 0 0 0,1-1-1 0 0,-1 1 1 0 0,1 0 0 0 0,0 0-1 0 0,1 0 1 0 0,-1 0 0 0 0,1 0 0 0 0,0 0-1 0 0,0 0 1 0 0,0 0 0 0 0,1-1-1 0 0,1 6 1 0 0,0-6-23 0 0,0-1-1 0 0,0 0 0 0 0,1 0 1 0 0,-1 0-1 0 0,0 0 0 0 0,1 0 1 0 0,0 0-1 0 0,0-1 1 0 0,0 0-1 0 0,0 0 0 0 0,0 0 1 0 0,0 0-1 0 0,0-1 0 0 0,1 0 1 0 0,-1 0-1 0 0,0 0 1 0 0,1 0-1 0 0,-1 0 0 0 0,1-1 1 0 0,-1 0-1 0 0,9-1 0 0 0,-2 1-5 0 0,0-1-1 0 0,0 0 1 0 0,-1-1-1 0 0,1-1 1 0 0,0 0-1 0 0,-1 0 1 0 0,20-9-1 0 0,-18 5 57 0 0,-1 0 0 0 0,1-1 0 0 0,-1-1 0 0 0,-1 0 1 0 0,1 0-1 0 0,-2-1 0 0 0,1-1 0 0 0,-2 1 0 0 0,1-1 0 0 0,13-24 0 0 0,-19 29-45 0 0,1-1-1 0 0,-1 1 0 0 0,0-1 1 0 0,0 0-1 0 0,-1 1 0 0 0,0-1 1 0 0,0-1-1 0 0,0 1 0 0 0,-1 0 1 0 0,0 0-1 0 0,-1 0 1 0 0,0-1-1 0 0,0 1 0 0 0,0 0 1 0 0,-1 0-1 0 0,0-1 0 0 0,-1 1 1 0 0,1 0-1 0 0,-1 0 0 0 0,-1 0 1 0 0,1 0-1 0 0,-5-8 1 0 0,3 11-133 0 0,1 0 0 0 0,0 0 1 0 0,-1 1-1 0 0,1-1 1 0 0,-1 1-1 0 0,0 0 1 0 0,0 0-1 0 0,0 0 1 0 0,-1 1-1 0 0,1-1 1 0 0,-1 1-1 0 0,1 0 0 0 0,-1 1 1 0 0,0-1-1 0 0,-5 0 1 0 0,8 1-156 0 0,-1 0 0 0 0,1 1 0 0 0,-1-1 0 0 0,1 1 0 0 0,-1 0 0 0 0,1-1-1 0 0,-1 1 1 0 0,1 0 0 0 0,-1 1 0 0 0,1-1 0 0 0,-1 0 0 0 0,1 1 0 0 0,0 0 0 0 0,-1-1 0 0 0,1 1 0 0 0,-1 0 0 0 0,1 0 0 0 0,0 0 0 0 0,0 0 0 0 0,0 1 0 0 0,0-1 0 0 0,0 1 0 0 0,0-1 0 0 0,0 1-1 0 0,0 0 1 0 0,0 0 0 0 0,1-1 0 0 0,-1 1 0 0 0,1 0 0 0 0,-1 1 0 0 0,-1 2 0 0 0,0 4-5046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4.422"/>
    </inkml:context>
    <inkml:brush xml:id="br0">
      <inkml:brushProperty name="width" value="0.05" units="cm"/>
      <inkml:brushProperty name="height" value="0.05" units="cm"/>
      <inkml:brushProperty name="color" value="#E71224"/>
    </inkml:brush>
  </inkml:definitions>
  <inkml:trace contextRef="#ctx0" brushRef="#br0">1 15 17596 0 0,'67'-7'2678'0'0,"35"12"-3279"0"0,-75-2 336 0 0,0-1 0 0 0,0-2-1 0 0,0-1 1 0 0,30-4 0 0 0,-21 0-219 0 0,0 1 1 0 0,0 2 0 0 0,49 3 0 0 0,44 10-7192 0 0,-112-9 1697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4.858"/>
    </inkml:context>
    <inkml:brush xml:id="br0">
      <inkml:brushProperty name="width" value="0.05" units="cm"/>
      <inkml:brushProperty name="height" value="0.05" units="cm"/>
      <inkml:brushProperty name="color" value="#E71224"/>
    </inkml:brush>
  </inkml:definitions>
  <inkml:trace contextRef="#ctx0" brushRef="#br0">1 24 16740 0 0,'1'-2'2065'0'0,"7"-11"-245"0"0,-8 13-1818 0 0,0 0-1 0 0,0 0 1 0 0,0 0-1 0 0,0-1 1 0 0,0 1-1 0 0,1 0 1 0 0,-1 0-1 0 0,0 0 1 0 0,0-1-1 0 0,0 1 1 0 0,0 0-1 0 0,0 0 1 0 0,0 0-1 0 0,0-1 1 0 0,0 1-1 0 0,0 0 1 0 0,0 0-1 0 0,0 0 1 0 0,0-1-1 0 0,0 1 1 0 0,0 0-1 0 0,0 0 1 0 0,0 0-1 0 0,0-1 1 0 0,0 1-1 0 0,0 0 1 0 0,0 0-1 0 0,0 0 1 0 0,-1-1-1 0 0,1 1 1 0 0,0 0-1 0 0,0 0 1 0 0,0 0-1 0 0,0 0 1 0 0,0-1-1 0 0,0 1 0 0 0,-1 0 1 0 0,1 0-1 0 0,0 0 1 0 0,0 0-1 0 0,0 0 1 0 0,0 0-1 0 0,-1-1 1 0 0,1 1-1 0 0,0 0 1 0 0,0 0-1 0 0,0 0 1 0 0,-1 0-1 0 0,1 0 1 0 0,0 0-1 0 0,0 0 1 0 0,0 0-1 0 0,-1 0 1 0 0,1 1-20 0 0,-1-1 0 0 0,1 1 0 0 0,-1 0 0 0 0,1-1 0 0 0,0 1 0 0 0,-1 0 0 0 0,1-1 1 0 0,0 1-1 0 0,0 0 0 0 0,0 0 0 0 0,-1-1 0 0 0,1 1 0 0 0,0 0 0 0 0,0 0 0 0 0,0-1 0 0 0,0 1 1 0 0,0 0-1 0 0,0 0 0 0 0,1 0 0 0 0,-1-1 0 0 0,0 1 0 0 0,1 1 0 0 0,2 19-48 0 0,26 65-94 0 0,-19-59 77 0 0,-1 0 0 0 0,-1 0 0 0 0,4 33 0 0 0,-10-25 7 0 0,-1 0 0 0 0,-2-1 0 0 0,-2 1 1 0 0,-1 0-1 0 0,-13 53 0 0 0,-3 25 26 0 0,14-68-188 0 0,1 1 1 0 0,3 0 0 0 0,2 0-1 0 0,9 72 1 0 0,-9-118 236 0 0,0 0 1 0 0,0 0-1 0 0,0 0 1 0 0,0 0-1 0 0,0 0 1 0 0,0 0-1 0 0,0 0 1 0 0,0 0-1 0 0,0 0 0 0 0,0-1 1 0 0,0 1-1 0 0,0 0 1 0 0,0 0-1 0 0,0 0 1 0 0,0 0-1 0 0,1 0 1 0 0,-1 0-1 0 0,0 0 1 0 0,0 0-1 0 0,0 0 0 0 0,0 0 1 0 0,0 0-1 0 0,0 0 1 0 0,0 0-1 0 0,0 0 1 0 0,0 0-1 0 0,0 0 1 0 0,1 0-1 0 0,-1 0 1 0 0,0 0-1 0 0,0 0 0 0 0,0 0 1 0 0,0 0-1 0 0,0 0 1 0 0,0 0-1 0 0,0 0 1 0 0,0 0-1 0 0,0 0 1 0 0,1 0-1 0 0,-1 0 1 0 0,0 0-1 0 0,0 0 1 0 0,0 0-1 0 0,0 0 0 0 0,0 0 1 0 0,0 0-1 0 0,0 0 1 0 0,0 0-1 0 0,0 0 1 0 0,0 1-1 0 0,0-1 1 0 0,0 0-1 0 0,0 0 1 0 0,1 0-1 0 0,-1 0 0 0 0,0 0 1 0 0,0 0-1 0 0,0 0 1 0 0,0 0-1 0 0,0 0 1 0 0,0 0-1 0 0,0 1 1 0 0,0-1-1 0 0,0 0 1 0 0,0 0-1 0 0,0 0 0 0 0,0 0 1 0 0,0 0-1 0 0,0 0 1 0 0,8-12 138 0 0,12-32 372 0 0,-6 15-211 0 0,-7 16-209 0 0,0 1 0 0 0,2 0 0 0 0,-1 0 0 0 0,1 1 0 0 0,1 0 0 0 0,0 0-1 0 0,21-16 1 0 0,3 3-31 0 0,52-28 0 0 0,-70 43 5 0 0,-7 4-17 0 0,-5 2-71 0 0,0 1-1 0 0,0-1 1 0 0,0 1 0 0 0,0 1 0 0 0,0-1-1 0 0,7-1 1 0 0,-10 3 13 0 0,0 0 0 0 0,0 0 0 0 0,0 0 1 0 0,0 0-1 0 0,-1 0 0 0 0,1 0 0 0 0,0 0 0 0 0,0 0 0 0 0,0 1 0 0 0,0-1 1 0 0,0 0-1 0 0,0 1 0 0 0,0-1 0 0 0,0 0 0 0 0,0 1 0 0 0,0-1 0 0 0,-1 1 0 0 0,1 0 1 0 0,0-1-1 0 0,0 1 0 0 0,-1 0 0 0 0,1-1 0 0 0,0 1 0 0 0,-1 0 0 0 0,1 0 1 0 0,-1 0-1 0 0,1-1 0 0 0,-1 1 0 0 0,1 0 0 0 0,-1 0 0 0 0,0 0 0 0 0,1 0 1 0 0,-1 0-1 0 0,0 1 0 0 0,8 30-30 0 0,-1-1 0 0 0,-2 1 1 0 0,-1 0-1 0 0,-1 0 0 0 0,-3 55 1 0 0,-2-69 60 0 0,0-1 0 0 0,-8 28 0 0 0,-2 24-4085 0 0,14-56-946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5.306"/>
    </inkml:context>
    <inkml:brush xml:id="br0">
      <inkml:brushProperty name="width" value="0.05" units="cm"/>
      <inkml:brushProperty name="height" value="0.05" units="cm"/>
      <inkml:brushProperty name="color" value="#E71224"/>
    </inkml:brush>
  </inkml:definitions>
  <inkml:trace contextRef="#ctx0" brushRef="#br0">147 40 8786 0 0,'6'14'4591'0'0,"1"9"-97"0"0,-7-21-4430 0 0,0 0 0 0 0,0 0 1 0 0,-1 0-1 0 0,1-1 0 0 0,0 1 0 0 0,-1 0 0 0 0,1 0 0 0 0,-1-1 0 0 0,1 1 0 0 0,-1 0 0 0 0,0-1 0 0 0,0 1 0 0 0,1 0 0 0 0,-1-1 0 0 0,0 1 0 0 0,-1-1 0 0 0,1 0 0 0 0,0 1 0 0 0,0-1 0 0 0,-2 2 0 0 0,-5 4-98 0 0,2 1 0 0 0,-1 0-1 0 0,1 1 1 0 0,-10 18 0 0 0,14-24 80 0 0,0 0 0 0 0,1 0 0 0 0,-1 0 0 0 0,1 0 0 0 0,0 0 0 0 0,0 1 0 0 0,0-1 0 0 0,1 0 0 0 0,-1 1 0 0 0,1-1 0 0 0,0 1 0 0 0,0-1 0 0 0,0 1-1 0 0,0-1 1 0 0,0 1 0 0 0,1-1 0 0 0,0 0 0 0 0,-1 1 0 0 0,3 2 0 0 0,-2-3 11 0 0,1-1-1 0 0,0 1 1 0 0,1-1-1 0 0,-1 1 1 0 0,0-1 0 0 0,1 0-1 0 0,-1 0 1 0 0,1 0-1 0 0,0-1 1 0 0,-1 1-1 0 0,1 0 1 0 0,0-1-1 0 0,0 0 1 0 0,0 0-1 0 0,0 0 1 0 0,0 0-1 0 0,1 0 1 0 0,-1-1 0 0 0,0 1-1 0 0,0-1 1 0 0,6 0-1 0 0,2 1-72 0 0,0-2 0 0 0,1 1 0 0 0,-1-1-1 0 0,21-6 1 0 0,-20 4 23 0 0,0-1 1 0 0,0-1-1 0 0,-1 0 0 0 0,1 0 1 0 0,-1-1-1 0 0,-1-1 0 0 0,1 0 1 0 0,-1 0-1 0 0,0-1 0 0 0,-1 0 0 0 0,0-1 1 0 0,0 0-1 0 0,-1 0 0 0 0,14-20 1 0 0,-22 28-16 0 0,1-1 1 0 0,-1 1 0 0 0,1 0 0 0 0,-1-1 0 0 0,1 1-1 0 0,-1-1 1 0 0,0 1 0 0 0,0 0 0 0 0,1-1 0 0 0,-1 1-1 0 0,0-1 1 0 0,0 1 0 0 0,-1-1 0 0 0,1 1 0 0 0,0-1 0 0 0,0 1-1 0 0,-1 0 1 0 0,1-1 0 0 0,-1 1 0 0 0,0-2 0 0 0,-1 0 0 0 0,0-1 1 0 0,0 1-1 0 0,0-1 1 0 0,-1 1-1 0 0,0 0 1 0 0,1 0-1 0 0,-5-3 1 0 0,-3-2-22 0 0,1 1 0 0 0,-2 0 0 0 0,-20-10 0 0 0,14 8-36 0 0,-2 2 0 0 0,1 0 0 0 0,-1 1 0 0 0,0 1-1 0 0,-31-4 1 0 0,41 8-247 0 0,0 0 0 0 0,0 1 0 0 0,0 0-1 0 0,1 0 1 0 0,-1 1 0 0 0,0 0 0 0 0,0 0-1 0 0,1 1 1 0 0,-1 0 0 0 0,1 1 0 0 0,-1 0-1 0 0,1 0 1 0 0,0 1 0 0 0,-14 8 0 0 0,-2 13-4736 0 0,14-10-1734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6.444"/>
    </inkml:context>
    <inkml:brush xml:id="br0">
      <inkml:brushProperty name="width" value="0.05" units="cm"/>
      <inkml:brushProperty name="height" value="0.05" units="cm"/>
      <inkml:brushProperty name="color" value="#E71224"/>
    </inkml:brush>
  </inkml:definitions>
  <inkml:trace contextRef="#ctx0" brushRef="#br0">229 286 7882 0 0,'-7'-27'6024'0'0,"10"7"-3773"0"0,-2 18-2224 0 0,1 0 0 0 0,0 0 0 0 0,0 0 0 0 0,0 0 0 0 0,0 0 0 0 0,0 1 0 0 0,0-1 0 0 0,0 1 0 0 0,1-1 0 0 0,-1 1 0 0 0,0 0 0 0 0,1 0 0 0 0,-1 0 0 0 0,1 0 0 0 0,-1 1 0 0 0,4-1 0 0 0,4-2 40 0 0,-1 1 0 0 0,0-2 1 0 0,1 1-1 0 0,-1-1 0 0 0,-1 0 1 0 0,13-9-1 0 0,-18 11 73 0 0,-1 0 0 0 0,1-1-1 0 0,-1 1 1 0 0,1-1 0 0 0,-1 1 0 0 0,0-1 0 0 0,0 0 0 0 0,-1 0-1 0 0,1 0 1 0 0,-1 0 0 0 0,1-1 0 0 0,-1 1 0 0 0,0 0-1 0 0,0 0 1 0 0,0-1 0 0 0,-1 1 0 0 0,1-1 0 0 0,-1 1 0 0 0,0-1-1 0 0,0 1 1 0 0,0-7 0 0 0,-1 0-45 0 0,0-1 0 0 0,-1 1 1 0 0,0 0-1 0 0,-6-16 0 0 0,7 23-88 0 0,1 1 1 0 0,-1 0-1 0 0,0 0 0 0 0,0 0 1 0 0,0 0-1 0 0,0 0 0 0 0,0 0 0 0 0,-1 0 1 0 0,1 0-1 0 0,0 0 0 0 0,-1 0 0 0 0,0 1 1 0 0,1-1-1 0 0,-1 1 0 0 0,0-1 0 0 0,0 1 1 0 0,0-1-1 0 0,0 1 0 0 0,0 0 0 0 0,0 0 1 0 0,0 0-1 0 0,0 0 0 0 0,0 1 0 0 0,-1-1 1 0 0,1 1-1 0 0,-3-1 0 0 0,-1 3-27 0 0,0 0 0 0 0,0 0-1 0 0,0 1 1 0 0,1-1 0 0 0,-1 1-1 0 0,1 1 1 0 0,0-1 0 0 0,-1 1 0 0 0,2 0-1 0 0,-8 7 1 0 0,5-5 7 0 0,-10 9-7 0 0,1 1 0 0 0,0 0 0 0 0,1 1 0 0 0,1 1 0 0 0,1 0 0 0 0,-17 31 0 0 0,25-40 13 0 0,0 0-1 0 0,0 0 1 0 0,1 1 0 0 0,1-1 0 0 0,0 1-1 0 0,0 0 1 0 0,0 0 0 0 0,2 1-1 0 0,-1-1 1 0 0,1 0 0 0 0,1 0-1 0 0,0 1 1 0 0,0-1 0 0 0,1 1 0 0 0,0-1-1 0 0,4 15 1 0 0,-2-19-44 0 0,0 1 0 0 0,0 0 0 0 0,1-1 0 0 0,-1 1 0 0 0,1-1 0 0 0,1 0 0 0 0,-1 0 0 0 0,1-1 0 0 0,0 0 0 0 0,1 1 0 0 0,-1-2 1 0 0,1 1-1 0 0,0-1 0 0 0,0 1 0 0 0,0-2 0 0 0,1 1 0 0 0,-1-1 0 0 0,13 5 0 0 0,-14-6 10 0 0,1 0 1 0 0,1-1 0 0 0,-1 1-1 0 0,0-1 1 0 0,0-1 0 0 0,0 1-1 0 0,1-1 1 0 0,-1 0-1 0 0,0 0 1 0 0,0-1 0 0 0,0 1-1 0 0,1-2 1 0 0,-1 1 0 0 0,0 0-1 0 0,0-1 1 0 0,0-1-1 0 0,-1 1 1 0 0,1-1 0 0 0,0 1-1 0 0,-1-2 1 0 0,10-6 0 0 0,-4 0 199 0 0,-1-1 0 0 0,0 0 1 0 0,-1 0-1 0 0,0-1 0 0 0,0 0 1 0 0,-2-1-1 0 0,0 0 1 0 0,0 0-1 0 0,-1 0 0 0 0,6-18 1 0 0,2-18 76 0 0,14-80 0 0 0,-24 107-294 0 0,7-9 0 0 0,-2 23 99 0 0,-9 8-35 0 0,1 0 0 0 0,-1 0 0 0 0,1 1 0 0 0,-1-1 0 0 0,1 0 0 0 0,-1 0-1 0 0,0 1 1 0 0,1-1 0 0 0,-1 1 0 0 0,1-1 0 0 0,-1 0 0 0 0,0 1 0 0 0,1-1-1 0 0,-1 1 1 0 0,0-1 0 0 0,1 1 0 0 0,-1-1 0 0 0,0 1 0 0 0,0-1 0 0 0,0 1-1 0 0,0 0 1 0 0,1-1 0 0 0,-1 1 0 0 0,0-1 0 0 0,0 1 0 0 0,1 12-2 0 0,1-1 1 0 0,-2 1-1 0 0,0-1 0 0 0,0 1 1 0 0,-1 0-1 0 0,-1-1 0 0 0,0 0 1 0 0,-6 19-1 0 0,-2 20 14 0 0,-5 87-57 0 0,10-68-155 0 0,-4 0 1 0 0,-31 118-1 0 0,37-178 153 0 0,0-1 0 0 0,-1 0-1 0 0,0-1 1 0 0,-1 1 0 0 0,0-1 0 0 0,0 0 0 0 0,-1 0 0 0 0,0 0-1 0 0,0-1 1 0 0,0 0 0 0 0,-1 0 0 0 0,-1 0 0 0 0,-9 7-1 0 0,12-11 24 0 0,1-1 0 0 0,-1 1-1 0 0,0-1 1 0 0,0 0-1 0 0,0 0 1 0 0,0 0 0 0 0,0 0-1 0 0,0-1 1 0 0,-1 0-1 0 0,1 0 1 0 0,0-1 0 0 0,-1 1-1 0 0,1-1 1 0 0,-1 0-1 0 0,1-1 1 0 0,0 1 0 0 0,-1-1-1 0 0,1 0 1 0 0,0-1-1 0 0,0 1 1 0 0,0-1 0 0 0,0 0-1 0 0,0 0 1 0 0,0 0-1 0 0,-5-4 1 0 0,-4-3-375 0 0,2-1-1 0 0,-1 0 1 0 0,1 0-1 0 0,1-1 1 0 0,0-1-1 0 0,-18-25 1 0 0,4 2-3024 0 0,-24-52-1 0 0,31 53-2996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6.889"/>
    </inkml:context>
    <inkml:brush xml:id="br0">
      <inkml:brushProperty name="width" value="0.05" units="cm"/>
      <inkml:brushProperty name="height" value="0.05" units="cm"/>
      <inkml:brushProperty name="color" value="#E71224"/>
    </inkml:brush>
  </inkml:definitions>
  <inkml:trace contextRef="#ctx0" brushRef="#br0">203 76 15259 0 0,'5'-8'4076'0'0,"-5"8"-4056"0"0,0-1 0 0 0,0 1 0 0 0,0 0 0 0 0,0 0 0 0 0,0-1 0 0 0,-1 1 0 0 0,1 0 0 0 0,0 0 0 0 0,0-1 0 0 0,0 1 0 0 0,0 0 0 0 0,0 0 0 0 0,0 0 0 0 0,0-1 0 0 0,0 1 0 0 0,0 0 1 0 0,-1 0-1 0 0,1 0 0 0 0,0-1 0 0 0,0 1 0 0 0,0 0 0 0 0,0 0 0 0 0,-1 0 0 0 0,1 0 0 0 0,0 0 0 0 0,0-1 0 0 0,0 1 0 0 0,-1 0 0 0 0,1 0 0 0 0,0 0 0 0 0,0 0 0 0 0,0 0 0 0 0,-1 0 0 0 0,1 0 0 0 0,-1 0-108 0 0,-1-1 1 0 0,1 1-1 0 0,0 0 0 0 0,0 0 0 0 0,0 0 0 0 0,0 0 1 0 0,0 1-1 0 0,0-1 0 0 0,0 0 0 0 0,0 0 0 0 0,0 1 1 0 0,0-1-1 0 0,0 0 0 0 0,0 1 0 0 0,0-1 1 0 0,0 1-1 0 0,-2 0 0 0 0,-11 10 616 0 0,-1-1 0 0 0,-25 11 1 0 0,28-15-507 0 0,0 0 0 0 0,1 1 0 0 0,0 0 0 0 0,0 1-1 0 0,-10 8 1 0 0,18-12-90 0 0,-1 0 0 0 0,1 0 0 0 0,0 0 0 0 0,0 1 0 0 0,0-1 0 0 0,1 1 0 0 0,-1-1 0 0 0,1 1 0 0 0,1 0-1 0 0,-1 0 1 0 0,0 0 0 0 0,1 0 0 0 0,0 0 0 0 0,0 0 0 0 0,1 0 0 0 0,0 11 0 0 0,0-5 38 0 0,1 0 1 0 0,1-1-1 0 0,0 1 1 0 0,0 0-1 0 0,1-1 1 0 0,0 0-1 0 0,1 1 1 0 0,0-1-1 0 0,1-1 1 0 0,0 1-1 0 0,9 12 1 0 0,-9-14 58 0 0,0-1 1 0 0,1 0-1 0 0,0 0 1 0 0,1 0-1 0 0,-1-1 1 0 0,1 0-1 0 0,0 0 1 0 0,1-1-1 0 0,-1 0 1 0 0,1 0-1 0 0,0 0 0 0 0,1-1 1 0 0,15 5-1 0 0,-19-8 22 0 0,-1-1-1 0 0,1 0 1 0 0,-1 0-1 0 0,1 0 0 0 0,0 0 1 0 0,-1-1-1 0 0,1 1 1 0 0,0-1-1 0 0,-1-1 0 0 0,1 1 1 0 0,-1 0-1 0 0,0-1 1 0 0,0 0-1 0 0,1 0 1 0 0,-1-1-1 0 0,0 1 0 0 0,-1-1 1 0 0,1 1-1 0 0,0-1 1 0 0,-1 0-1 0 0,1-1 0 0 0,4-5 1 0 0,3-3 109 0 0,-1-1 1 0 0,0 0-1 0 0,-1 0 0 0 0,0-1 1 0 0,8-18-1 0 0,-12 20-246 0 0,0 0 0 0 0,-1 0 0 0 0,-1 0 0 0 0,0-1 0 0 0,0 1 0 0 0,-1-1 0 0 0,-1 0-1 0 0,0 1 1 0 0,0-1 0 0 0,-2 0 0 0 0,-3-24 0 0 0,2 26-476 0 0,0 1-1 0 0,-1 0 1 0 0,0 0 0 0 0,-1 0 0 0 0,-1 0-1 0 0,-5-11 1 0 0,5 13-657 0 0,0 0 1 0 0,-1 1-1 0 0,0-1 0 0 0,-1 1 0 0 0,1 0 1 0 0,-1 0-1 0 0,-10-6 0 0 0,-1 0-5249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7.567"/>
    </inkml:context>
    <inkml:brush xml:id="br0">
      <inkml:brushProperty name="width" value="0.05" units="cm"/>
      <inkml:brushProperty name="height" value="0.05" units="cm"/>
      <inkml:brushProperty name="color" value="#E71224"/>
    </inkml:brush>
  </inkml:definitions>
  <inkml:trace contextRef="#ctx0" brushRef="#br0">11 22 15939 0 0,'0'0'96'0'0,"1"0"-1"0"0,-1-1 0 0 0,0 1 0 0 0,0 0 0 0 0,0 0 0 0 0,1 0 0 0 0,-1-1 1 0 0,0 1-1 0 0,0 0 0 0 0,1 0 0 0 0,-1 0 0 0 0,0 0 0 0 0,0 0 0 0 0,1 0 1 0 0,-1-1-1 0 0,0 1 0 0 0,0 0 0 0 0,1 0 0 0 0,-1 0 0 0 0,0 0 1 0 0,1 0-1 0 0,-1 0 0 0 0,0 0 0 0 0,0 0 0 0 0,1 0 0 0 0,-1 0 0 0 0,0 0 1 0 0,1 0-1 0 0,-1 1 0 0 0,0-1 0 0 0,0 0 0 0 0,1 0 0 0 0,-1 0 0 0 0,0 0 1 0 0,0 0-1 0 0,1 0 0 0 0,-1 1 0 0 0,0-1 0 0 0,0 0 0 0 0,0 0 1 0 0,1 0-1 0 0,-1 1 0 0 0,0-1 0 0 0,0 0 0 0 0,0 0 0 0 0,0 1 0 0 0,1-1 1 0 0,6 22 574 0 0,-2 25-746 0 0,-22 98 995 0 0,9-85-1216 0 0,-1 72 0 0 0,11-116 113 0 0,2-29 114 0 0,3-28 37 0 0,-2 13 307 0 0,1 0 0 0 0,1 0-1 0 0,2 0 1 0 0,21-47 0 0 0,-21 56-187 0 0,2 0 0 0 0,0 0 0 0 0,0 1 0 0 0,2 1 1 0 0,1 0-1 0 0,0 0 0 0 0,18-15 0 0 0,-26 27-173 0 0,0 0 0 0 0,0 1 1 0 0,1-1-1 0 0,-1 1 0 0 0,1 0 0 0 0,0 1 0 0 0,1 0 0 0 0,-1 0 1 0 0,0 1-1 0 0,1 0 0 0 0,0 0 0 0 0,8-1 0 0 0,-12 3 38 0 0,0-1 0 0 0,0 1 0 0 0,0 0 0 0 0,0 1 0 0 0,0-1 0 0 0,0 1 0 0 0,0-1 0 0 0,0 1 0 0 0,0 1 1 0 0,0-1-1 0 0,-1 0 0 0 0,1 1 0 0 0,0 0 0 0 0,-1 0 0 0 0,0 0 0 0 0,1 0 0 0 0,-1 0 0 0 0,0 1 0 0 0,0 0 0 0 0,0-1 0 0 0,0 1 0 0 0,-1 0 0 0 0,1 1 0 0 0,3 5 0 0 0,-1 0 24 0 0,0 0 1 0 0,-1 0 0 0 0,0 1-1 0 0,0 0 1 0 0,-1 0-1 0 0,-1 0 1 0 0,1 0 0 0 0,-2 0-1 0 0,2 15 1 0 0,-3 6 59 0 0,-7 55-1 0 0,4-62-32 0 0,1 0-1 0 0,1 1 0 0 0,1-1 1 0 0,3 25-1 0 0,-2-45-61 0 0,-1 0-1 0 0,1 0 0 0 0,0 0 1 0 0,0 0-1 0 0,1 0 1 0 0,-1 0-1 0 0,1 0 1 0 0,-1-1-1 0 0,1 1 0 0 0,1-1 1 0 0,-1 1-1 0 0,0-1 1 0 0,1 0-1 0 0,-1 0 1 0 0,1 0-1 0 0,0 0 1 0 0,0-1-1 0 0,0 1 0 0 0,0-1 1 0 0,1 1-1 0 0,4 1 1 0 0,-4-2 9 0 0,0-1 0 0 0,0 0-1 0 0,0 0 1 0 0,0-1 0 0 0,0 1 0 0 0,0-1 0 0 0,0 0 0 0 0,0 0 0 0 0,0 0-1 0 0,1 0 1 0 0,-1-1 0 0 0,0 0 0 0 0,0 0 0 0 0,-1 0 0 0 0,1 0 0 0 0,0 0-1 0 0,0-1 1 0 0,0 0 0 0 0,-1 0 0 0 0,7-4 0 0 0,8-7 135 0 0,-2-1 0 0 0,1 0 0 0 0,-2-2 0 0 0,0 1 0 0 0,-1-2 1 0 0,-1 0-1 0 0,0 0 0 0 0,-1-1 0 0 0,-1-1 0 0 0,-1 0 0 0 0,-1 0 0 0 0,0-1 0 0 0,-2 0 0 0 0,0-1 0 0 0,6-32 1 0 0,-12 51-29 0 0,3-18 249 0 0,-4 19-281 0 0,0 1 1 0 0,0 0-1 0 0,0 0 1 0 0,1-1-1 0 0,-1 1 1 0 0,0 0 0 0 0,0-1-1 0 0,0 1 1 0 0,0 0-1 0 0,0-1 1 0 0,0 1 0 0 0,0-1-1 0 0,1 1 1 0 0,-1 0-1 0 0,0-1 1 0 0,0 1-1 0 0,-1 0 1 0 0,1-1 0 0 0,0 1-1 0 0,0 0 1 0 0,0-1-1 0 0,0 1 1 0 0,0 0 0 0 0,0-1-1 0 0,0 1 1 0 0,0 0-1 0 0,-1-1 1 0 0,1 1-1 0 0,0 0 1 0 0,0-1 0 0 0,-1 1-1 0 0,1 0 1 0 0,0-1-1 0 0,0 1 1 0 0,-1 0 0 0 0,1-1-1 0 0,-3 6 47 0 0,0-1-1 0 0,1 1 1 0 0,0 0-1 0 0,0 0 0 0 0,0 0 1 0 0,1 0-1 0 0,-1 6 1 0 0,0-6-45 0 0,-9 44 14 0 0,3 0 0 0 0,-4 60 0 0 0,-3 27-353 0 0,14-131 155 0 0,0-2-56 0 0,1-1-1 0 0,-1 1 1 0 0,1 0-1 0 0,0 0 0 0 0,-1-1 1 0 0,1 1-1 0 0,1 0 1 0 0,-1 0-1 0 0,0-1 0 0 0,1 5 1 0 0,9-24-8228 0 0,-6 2 1524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7.919"/>
    </inkml:context>
    <inkml:brush xml:id="br0">
      <inkml:brushProperty name="width" value="0.05" units="cm"/>
      <inkml:brushProperty name="height" value="0.05" units="cm"/>
      <inkml:brushProperty name="color" value="#E71224"/>
    </inkml:brush>
  </inkml:definitions>
  <inkml:trace contextRef="#ctx0" brushRef="#br0">0 5 19396 0 0,'0'0'113'0'0,"1"-1"-1"0"0,-1 1 1 0 0,0 0-1 0 0,0-1 1 0 0,1 1-1 0 0,-1 0 1 0 0,0 0 0 0 0,1-1-1 0 0,-1 1 1 0 0,0 0-1 0 0,1 0 1 0 0,-1 0-1 0 0,1-1 1 0 0,-1 1-1 0 0,0 0 1 0 0,1 0-1 0 0,-1 0 1 0 0,1 0 0 0 0,-1 0-1 0 0,0 0 1 0 0,1 0-1 0 0,-1 0 1 0 0,1 0-1 0 0,-1 0 1 0 0,0 0-1 0 0,1 0 1 0 0,-1 0-1 0 0,1 0 1 0 0,-1 0 0 0 0,0 0-1 0 0,1 1 1 0 0,-1-1-1 0 0,0 0 1 0 0,1 0-1 0 0,-1 0 1 0 0,1 1-1 0 0,-1-1 1 0 0,0 0-1 0 0,0 0 1 0 0,1 1 0 0 0,-5 17-2564 0 0,-1 4 156 0 0,5-20 1423 0 0,-1 1-1 0 0,2 0 1 0 0,-1 0 0 0 0,0 0-1 0 0,0-1 1 0 0,1 1-1 0 0,0 0 1 0 0,1 3-1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49.846"/>
    </inkml:context>
    <inkml:brush xml:id="br0">
      <inkml:brushProperty name="width" value="0.05" units="cm"/>
      <inkml:brushProperty name="height" value="0.05" units="cm"/>
      <inkml:brushProperty name="color" value="#E71224"/>
    </inkml:brush>
  </inkml:definitions>
  <inkml:trace contextRef="#ctx0" brushRef="#br0">288 770 5473 0 0,'2'0'221'0'0,"-1"1"0"0"0,1 0 0 0 0,0-1 0 0 0,-1 0 0 0 0,1 1 0 0 0,0-1-1 0 0,-1 0 1 0 0,1 0 0 0 0,0 0 0 0 0,0 0 0 0 0,-1 0 0 0 0,1 0 0 0 0,0-1 0 0 0,-1 1 0 0 0,1 0-1 0 0,0-1 1 0 0,-1 0 0 0 0,1 1 0 0 0,0-1 0 0 0,-1 0 0 0 0,1 0 0 0 0,-1 0 0 0 0,1 0 0 0 0,-1 0-1 0 0,0 0 1 0 0,3-2 0 0 0,-3 0 51 0 0,0 0 0 0 0,0-1-1 0 0,0 1 1 0 0,-1 0 0 0 0,1-1-1 0 0,-1 1 1 0 0,1 0 0 0 0,-1-1-1 0 0,0 1 1 0 0,-1-1 0 0 0,1 1-1 0 0,-1 0 1 0 0,0-4 0 0 0,-1-5 165 0 0,0-1 0 0 0,0 1 0 0 0,-1 0 0 0 0,-1 0 0 0 0,0 0 0 0 0,-6-12 0 0 0,9 22-350 0 0,-1 0 0 0 0,1-1 0 0 0,-1 1 0 0 0,0 0 0 0 0,1 0-1 0 0,-1 0 1 0 0,0 0 0 0 0,0 0 0 0 0,-1 0 0 0 0,1 1 0 0 0,0-1 0 0 0,0 1 0 0 0,-1 0 0 0 0,1-1 0 0 0,-1 1 0 0 0,1 0 0 0 0,-1 0-1 0 0,1 1 1 0 0,-1-1 0 0 0,0 0 0 0 0,1 1 0 0 0,-1 0 0 0 0,0-1 0 0 0,0 1 0 0 0,1 0 0 0 0,-1 1 0 0 0,0-1 0 0 0,1 0 0 0 0,-1 1 0 0 0,0-1-1 0 0,1 1 1 0 0,-1 0 0 0 0,-4 2 0 0 0,-5 2-109 0 0,0 1-1 0 0,0 0 1 0 0,1 1-1 0 0,0 0 1 0 0,1 1-1 0 0,0 0 1 0 0,0 0-1 0 0,0 1 1 0 0,1 1-1 0 0,-12 16 1 0 0,8-9-27 0 0,0 1 1 0 0,2 1-1 0 0,0 0 1 0 0,1 0-1 0 0,-12 33 0 0 0,18-41 57 0 0,1 0-1 0 0,0 0 0 0 0,0 1 0 0 0,1 0 0 0 0,1-1 1 0 0,0 1-1 0 0,0 0 0 0 0,1 0 0 0 0,1 0 0 0 0,0-1 0 0 0,0 1 1 0 0,2 0-1 0 0,-1-1 0 0 0,1 1 0 0 0,1-1 0 0 0,0 0 1 0 0,8 16-1 0 0,-11-25 8 0 0,0 0 0 0 0,0-1 0 0 0,0 1 0 0 0,0 0 0 0 0,0-1 0 0 0,0 1 0 0 0,0 0 0 0 0,1-1 1 0 0,-1 0-1 0 0,1 1 0 0 0,-1-1 0 0 0,1 0 0 0 0,0 1 0 0 0,-1-1 0 0 0,1 0 0 0 0,0 0 0 0 0,0-1 0 0 0,2 2 0 0 0,-2-2-8 0 0,0 0 0 0 0,0-1 0 0 0,0 1 0 0 0,0-1 0 0 0,0 1 0 0 0,0-1 0 0 0,0 0 0 0 0,0 1-1 0 0,0-1 1 0 0,0 0 0 0 0,0-1 0 0 0,0 1 0 0 0,0 0 0 0 0,-1 0 0 0 0,1-1 0 0 0,0 1 0 0 0,1-3 0 0 0,24-20 145 0 0,-2-1 1 0 0,40-51-1 0 0,-52 58-84 0 0,-2 0 1 0 0,0-1-1 0 0,-1 0 1 0 0,-1-1-1 0 0,13-40 1 0 0,-16 37-65 0 0,4-39 1 0 0,-4 20-114 0 0,-3 36 37 0 0,2 16 2 0 0,1 15-62 0 0,-3 75-51 0 0,-3-59 218 0 0,2 0 1 0 0,13 79-1 0 0,-13-115-30 0 0,-1 1 1 0 0,1-1-1 0 0,0 1 1 0 0,0-1-1 0 0,1 0 0 0 0,-1 0 1 0 0,1 0-1 0 0,0 0 1 0 0,1 0-1 0 0,-1 0 0 0 0,1-1 1 0 0,0 0-1 0 0,5 5 1 0 0,-7-8-9 0 0,0 1 1 0 0,0-1-1 0 0,0 0 1 0 0,1 0-1 0 0,-1 0 0 0 0,0 0 1 0 0,1 0-1 0 0,-1 0 1 0 0,0-1-1 0 0,1 1 1 0 0,-1-1-1 0 0,1 0 1 0 0,-1 1-1 0 0,1-1 1 0 0,-1 0-1 0 0,1-1 1 0 0,-1 1-1 0 0,1 0 0 0 0,-1-1 1 0 0,0 1-1 0 0,1-1 1 0 0,-1 0-1 0 0,1 0 1 0 0,-1 0-1 0 0,0 0 1 0 0,0 0-1 0 0,0 0 1 0 0,0-1-1 0 0,0 1 1 0 0,0-1-1 0 0,0 1 0 0 0,2-3 1 0 0,8-8 27 0 0,-1 0 1 0 0,0 0-1 0 0,-1-1 1 0 0,0-1-1 0 0,-1 1 0 0 0,-1-1 1 0 0,0-1-1 0 0,11-28 1 0 0,1-13 44 0 0,13-65 0 0 0,-21 72-70 0 0,43-145 190 0 0,45-205 1095 0 0,-100 399-1282 0 0,5-49 625 0 0,-5 48-615 0 0,0-1 0 0 0,0 1 0 0 0,0-1 0 0 0,0 1 0 0 0,0-1 0 0 0,0 1 0 0 0,0-1 0 0 0,0 1 0 0 0,-1-1 0 0 0,1 1 0 0 0,0-1-1 0 0,-1 1 1 0 0,0 0 0 0 0,1-1 0 0 0,-1 1 0 0 0,0 0 0 0 0,1 0 0 0 0,-1-1 0 0 0,0 1 0 0 0,0 0 0 0 0,0 0 0 0 0,0 0 0 0 0,0 0 0 0 0,0 0 0 0 0,-1 0 0 0 0,1 0-1 0 0,0 0 1 0 0,0 1 0 0 0,-3-2 0 0 0,2 2-35 0 0,1 1 0 0 0,-1-1 0 0 0,0 1-1 0 0,1-1 1 0 0,-1 1 0 0 0,0-1 0 0 0,1 1-1 0 0,-1 0 1 0 0,1 0 0 0 0,-1 0 0 0 0,1 0-1 0 0,-1 0 1 0 0,1 0 0 0 0,0 1 0 0 0,-1-1-1 0 0,1 0 1 0 0,0 1 0 0 0,0-1 0 0 0,0 0-1 0 0,-2 4 1 0 0,-18 32-427 0 0,9-7 186 0 0,0 2 0 0 0,2-1 1 0 0,-7 35-1 0 0,-11 103 17 0 0,13-75 241 0 0,9-57-44 0 0,1-1 0 0 0,2 0-1 0 0,2 59 1 0 0,2-80-5 0 0,1-1 0 0 0,0 1 0 0 0,1 0 0 0 0,1-1 0 0 0,0 0 0 0 0,1 0 0 0 0,1 0 0 0 0,0 0 0 0 0,1-1 0 0 0,0 0 0 0 0,16 20 0 0 0,-21-30 55 0 0,0 0 1 0 0,1 0-1 0 0,0 0 0 0 0,0 0 1 0 0,0-1-1 0 0,0 1 1 0 0,0-1-1 0 0,0 0 0 0 0,1 0 1 0 0,-1 0-1 0 0,1 0 0 0 0,-1-1 1 0 0,1 1-1 0 0,0-1 1 0 0,0 0-1 0 0,0 0 0 0 0,7 0 1 0 0,-4 0 7 0 0,-1-2 0 0 0,1 1 1 0 0,0-1-1 0 0,-1 0 1 0 0,1-1-1 0 0,-1 1 1 0 0,1-1-1 0 0,-1 0 0 0 0,11-6 1 0 0,1-2 5 0 0,-1 0 0 0 0,0-1-1 0 0,-1-1 1 0 0,0-1 0 0 0,-1 0 0 0 0,15-17 0 0 0,-12 12-181 0 0,0-2 0 0 0,0 0 0 0 0,-2-1 0 0 0,-1-1 0 0 0,-1 0 0 0 0,23-47 0 0 0,-36 39 387 0 0,-5 20 107 0 0,4 10-321 0 0,0 0 0 0 0,-1 0 0 0 0,1 0 0 0 0,-1 0 0 0 0,1 0 1 0 0,0 0-1 0 0,-1 0 0 0 0,1 1 0 0 0,0-1 0 0 0,-1 0 0 0 0,1 0 1 0 0,0 0-1 0 0,-1 0 0 0 0,1 1 0 0 0,0-1 0 0 0,-1 0 0 0 0,1 0 1 0 0,0 1-1 0 0,0-1 0 0 0,-1 0 0 0 0,1 0 0 0 0,0 1 0 0 0,0-1 1 0 0,-1 0-1 0 0,1 1 0 0 0,0-1 0 0 0,0 0 0 0 0,0 1 1 0 0,0-1-1 0 0,-1 1 0 0 0,-7 14-4 0 0,1 1 1 0 0,0 0 0 0 0,1 0-1 0 0,0 1 1 0 0,2-1 0 0 0,-4 19-1 0 0,-8 108-113 0 0,11-88 38 0 0,4-49-2 0 0,0 10-23 0 0,0 0 0 0 0,1 19 0 0 0,0-32-25 0 0,0-1 1 0 0,0 1 0 0 0,0-1-1 0 0,1 1 1 0 0,-1-1 0 0 0,0 1-1 0 0,1-1 1 0 0,0 1-1 0 0,0-1 1 0 0,0 0 0 0 0,0 1-1 0 0,0-1 1 0 0,0 0-1 0 0,1 0 1 0 0,-1 0 0 0 0,1 0-1 0 0,-1 0 1 0 0,1 0-1 0 0,0 0 1 0 0,0 0 0 0 0,0-1-1 0 0,3 3 1 0 0,-3-4-318 0 0,0 1 1 0 0,0-1-1 0 0,0 0 1 0 0,1 0-1 0 0,-1 0 0 0 0,0-1 1 0 0,0 1-1 0 0,1 0 1 0 0,-1-1-1 0 0,0 1 1 0 0,0-1-1 0 0,0 0 1 0 0,0 0-1 0 0,0 0 0 0 0,0 0 1 0 0,0 0-1 0 0,0 0 1 0 0,0 0-1 0 0,0-1 1 0 0,0 1-1 0 0,-1-1 0 0 0,1 1 1 0 0,-1-1-1 0 0,1 0 1 0 0,-1 1-1 0 0,2-4 1 0 0,10-12-5697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50.317"/>
    </inkml:context>
    <inkml:brush xml:id="br0">
      <inkml:brushProperty name="width" value="0.05" units="cm"/>
      <inkml:brushProperty name="height" value="0.05" units="cm"/>
      <inkml:brushProperty name="color" value="#E71224"/>
    </inkml:brush>
  </inkml:definitions>
  <inkml:trace contextRef="#ctx0" brushRef="#br0">22 414 20108 0 0,'8'-12'3529'0'0,"-10"9"-3867"0"0,-8 6-336 0 0,9-3 423 0 0,0 1 1 0 0,0 0-1 0 0,-1 0 0 0 0,1 0 1 0 0,0 0-1 0 0,0 0 1 0 0,0 0-1 0 0,0 0 1 0 0,1 0-1 0 0,-1 0 0 0 0,0 0 1 0 0,0 1-1 0 0,1-1 1 0 0,-1 0-1 0 0,1 0 0 0 0,-1 1 1 0 0,1-1-1 0 0,-1 2 1 0 0,1-2-167 0 0,-1 0 1 0 0,1 0-1 0 0,0 0 1 0 0,0 0 0 0 0,0 0-1 0 0,0 0 1 0 0,0 0-1 0 0,0 0 1 0 0,0 0 0 0 0,0 0-1 0 0,1 0 1 0 0,-1 0 0 0 0,0 0-1 0 0,0 0 1 0 0,1 0-1 0 0,0 1 1 0 0</inkml:trace>
  <inkml:trace contextRef="#ctx0" brushRef="#br0" timeOffset="1">404 29 19924 0 0,'2'-1'325'0'0,"-1"-1"0"0"0,0 0-1 0 0,1 0 1 0 0,-1 1 0 0 0,0-1-1 0 0,0 0 1 0 0,0 0 0 0 0,0-1-1 0 0,-1 1 1 0 0,1 0 0 0 0,-1 0-1 0 0,1-3 1 0 0,-2 5-360 0 0,0 1 1 0 0,0 0-1 0 0,1 0 0 0 0,-1-1 0 0 0,0 1 0 0 0,0 0 0 0 0,1 0 1 0 0,-1 0-1 0 0,0 0 0 0 0,1 0 0 0 0,-1 0 0 0 0,1 0 0 0 0,-1 0 1 0 0,1 0-1 0 0,-1 1 0 0 0,1-1 0 0 0,0 0 0 0 0,0 0 0 0 0,-1 0 1 0 0,1 2-1 0 0,-2 28-349 0 0,2-27 342 0 0,-7 158-572 0 0,-32 190 1 0 0,18-241 313 0 0,-21 133 635 0 0,36-193-1449 0 0,2 0 1 0 0,5 92-1 0 0,6-94-1892 0 0,4-19-3501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50.718"/>
    </inkml:context>
    <inkml:brush xml:id="br0">
      <inkml:brushProperty name="width" value="0.05" units="cm"/>
      <inkml:brushProperty name="height" value="0.05" units="cm"/>
      <inkml:brushProperty name="color" value="#E71224"/>
    </inkml:brush>
  </inkml:definitions>
  <inkml:trace contextRef="#ctx0" brushRef="#br0">0 29 20484 0 0,'1'-2'69'0'0,"-1"1"-1"0"0,1-1 1 0 0,-1 0-1 0 0,1 1 0 0 0,0 0 1 0 0,0-1-1 0 0,0 1 0 0 0,0-1 1 0 0,0 1-1 0 0,0 0 1 0 0,0 0-1 0 0,0 0 0 0 0,1 0 1 0 0,-1 0-1 0 0,0 0 1 0 0,1 0-1 0 0,-1 0 0 0 0,0 0 1 0 0,1 0-1 0 0,-1 1 0 0 0,1-1 1 0 0,0 1-1 0 0,-1-1 1 0 0,1 1-1 0 0,-1-1 0 0 0,1 1 1 0 0,0 0-1 0 0,-1 0 0 0 0,1 0 1 0 0,0 0-1 0 0,-1 0 1 0 0,1 0-1 0 0,2 1 0 0 0,6 1-422 0 0,1 1 0 0 0,-1 0-1 0 0,0 1 1 0 0,13 6-1 0 0,1 0 556 0 0,257 78-2138 0 0,-160-56-4835 0 0,-100-27 3773 0 0,-1-2-3466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6.210"/>
    </inkml:context>
    <inkml:brush xml:id="br0">
      <inkml:brushProperty name="width" value="0.05" units="cm"/>
      <inkml:brushProperty name="height" value="0.05" units="cm"/>
      <inkml:brushProperty name="color" value="#E71224"/>
    </inkml:brush>
  </inkml:definitions>
  <inkml:trace contextRef="#ctx0" brushRef="#br0">881 18 9370 0 0,'-22'-13'4725'0'0,"3"8"-3821"0"0,17 6-928 0 0,1-1 1 0 0,-1 0 0 0 0,0 1 0 0 0,0-1 0 0 0,0 1 0 0 0,1 0 0 0 0,-1-1 0 0 0,1 1 0 0 0,-1 0-1 0 0,0 0 1 0 0,1 0 0 0 0,-1 0 0 0 0,1 0 0 0 0,0 1 0 0 0,-1-1 0 0 0,1 0 0 0 0,0 1 0 0 0,0-1 0 0 0,0 0-1 0 0,0 1 1 0 0,0 0 0 0 0,-1 2 0 0 0,-12 17 693 0 0,0 0 0 0 0,-2-1 0 0 0,0 0 0 0 0,-24 22 0 0 0,25-28-589 0 0,0 1 0 0 0,1 1 0 0 0,0 0 0 0 0,-19 33 0 0 0,30-44-92 0 0,0 0 1 0 0,1 1-1 0 0,-1 0 0 0 0,1 0 0 0 0,1-1 0 0 0,-1 1 0 0 0,1 0 0 0 0,0 1 0 0 0,-1 7 0 0 0,2-11 1 0 0,1 1 1 0 0,-1-1 0 0 0,0 1-1 0 0,1-1 1 0 0,0 0-1 0 0,0 1 1 0 0,0-1-1 0 0,0 0 1 0 0,0 0-1 0 0,1 0 1 0 0,0 1-1 0 0,-1-2 1 0 0,1 1-1 0 0,0 0 1 0 0,1 0-1 0 0,-1-1 1 0 0,5 5-1 0 0,-5-5 19 0 0,0 0 0 0 0,0 0 0 0 0,0-1 0 0 0,0 1 0 0 0,0-1 0 0 0,0 0 0 0 0,1 0 0 0 0,-1 0 0 0 0,0 0 0 0 0,1 0 0 0 0,-1 0 0 0 0,1 0 0 0 0,-1-1 0 0 0,1 1 0 0 0,-1-1 0 0 0,1 0 0 0 0,-1 0 0 0 0,1 0 0 0 0,5 0 0 0 0,-4-1-6 0 0,0-1 1 0 0,0 1-1 0 0,1-1 0 0 0,-1 0 0 0 0,0 0 0 0 0,0 0 0 0 0,-1 0 1 0 0,1-1-1 0 0,0 1 0 0 0,5-6 0 0 0,3-5-54 0 0,0 0 1 0 0,-1-1-1 0 0,-1 0 0 0 0,15-26 1 0 0,-7 9-95 0 0,20-54-1 0 0,-32 71 186 0 0,-1-1-1 0 0,-1 0 0 0 0,0 0 0 0 0,-1 0 0 0 0,-1-1 1 0 0,1-17-1 0 0,-3 32-20 0 0,0 0-1 0 0,0 0 1 0 0,0-1 0 0 0,0 1 0 0 0,0 0 0 0 0,0 0-1 0 0,0 0 1 0 0,0-1 0 0 0,-1 1 0 0 0,1 0-1 0 0,0 0 1 0 0,-1 0 0 0 0,1 0 0 0 0,-1 0 0 0 0,0 0-1 0 0,1 0 1 0 0,-2-2 0 0 0,2 3-7 0 0,-1 0 0 0 0,1 0 0 0 0,-1 0 0 0 0,1-1 0 0 0,-1 1 0 0 0,1 0 0 0 0,-1 0 0 0 0,1 0 1 0 0,-1 0-1 0 0,1 0 0 0 0,-1 0 0 0 0,1 0 0 0 0,-1 0 0 0 0,1 0 0 0 0,-1 0 0 0 0,1 1 0 0 0,-1-1 0 0 0,1 0 0 0 0,0 0 0 0 0,-1 0 0 0 0,1 1 0 0 0,-1-1 0 0 0,1 0 1 0 0,-1 0-1 0 0,1 1 0 0 0,0-1 0 0 0,-1 1 0 0 0,-2 2 15 0 0,0-1-1 0 0,0 1 1 0 0,0 1 0 0 0,1-1 0 0 0,-1 0 0 0 0,1 1 0 0 0,0-1 0 0 0,-3 6-1 0 0,-4 18-39 0 0,0 0-1 0 0,2 0 0 0 0,1 1 0 0 0,-4 35 0 0 0,-1 118-23 0 0,8-99 39 0 0,1-26 8 0 0,-3 0-1 0 0,-2-1 0 0 0,-2 1 1 0 0,-25 81-1 0 0,21-103-28 0 0,-2 0 0 0 0,-1 0 1 0 0,-2-2-1 0 0,-1 0 0 0 0,-1-1 0 0 0,-2-1 0 0 0,-1-1 0 0 0,-33 32 1 0 0,49-53 54 0 0,-1-1 1 0 0,0 0-1 0 0,0-1 1 0 0,-1 0-1 0 0,1 0 1 0 0,-2-1-1 0 0,1 0 1 0 0,0-1-1 0 0,-1 0 1 0 0,0 0 0 0 0,0-1-1 0 0,0 0 1 0 0,0-1-1 0 0,-1 0 1 0 0,1-1-1 0 0,-19 1 1 0 0,16-3 49 0 0,0 0 0 0 0,0-1 1 0 0,1-1-1 0 0,-1 0 0 0 0,0 0 1 0 0,1-1-1 0 0,0-1 0 0 0,0 0 1 0 0,0-1-1 0 0,1 0 0 0 0,0-1 1 0 0,0 0-1 0 0,-11-10 0 0 0,6 4-31 0 0,0 0 0 0 0,2-1 1 0 0,-1-1-1 0 0,2-1 0 0 0,0 0 0 0 0,1 0 0 0 0,1-1 0 0 0,-12-23 0 0 0,18 30-220 0 0,0-1 1 0 0,1 0 0 0 0,1 0-1 0 0,0 0 1 0 0,0-1 0 0 0,1 1 0 0 0,0-1-1 0 0,1 0 1 0 0,1 1 0 0 0,0-1-1 0 0,0 0 1 0 0,1 0 0 0 0,0 1-1 0 0,1-1 1 0 0,6-19 0 0 0,29-88-10933 0 0,-33 103 5391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0:51.152"/>
    </inkml:context>
    <inkml:brush xml:id="br0">
      <inkml:brushProperty name="width" value="0.05" units="cm"/>
      <inkml:brushProperty name="height" value="0.05" units="cm"/>
      <inkml:brushProperty name="color" value="#E71224"/>
    </inkml:brush>
  </inkml:definitions>
  <inkml:trace contextRef="#ctx0" brushRef="#br0">1 0 18756 0 0,'6'1'4884'0'0,"1"12"-3256"0"0,8 24-2785 0 0,-9-18 1378 0 0,-4-14-256 0 0,17 41-387 0 0,2-1-1 0 0,2-1 1 0 0,34 50-1 0 0,-52-87 451 0 0,0-1 0 0 0,1 1-1 0 0,0-1 1 0 0,0-1-1 0 0,0 1 1 0 0,1-1-1 0 0,0 0 1 0 0,0-1-1 0 0,0 1 1 0 0,1-1-1 0 0,-1-1 1 0 0,1 1-1 0 0,0-1 1 0 0,0-1-1 0 0,0 0 1 0 0,0 0-1 0 0,9 1 1 0 0,-11-2-38 0 0,0-1 0 0 0,0 0 1 0 0,0 0-1 0 0,1-1 0 0 0,-1 0 1 0 0,0 0-1 0 0,0 0 0 0 0,0-1 1 0 0,0 0-1 0 0,0 0 0 0 0,-1 0 0 0 0,1-1 1 0 0,-1 0-1 0 0,1 0 0 0 0,-1 0 1 0 0,0-1-1 0 0,0 1 0 0 0,0-1 1 0 0,-1-1-1 0 0,1 1 0 0 0,-1-1 1 0 0,0 1-1 0 0,4-8 0 0 0,1-2 9 0 0,-1-1-1 0 0,0 0 1 0 0,-2 0-1 0 0,1-1 1 0 0,-2 1-1 0 0,0-1 1 0 0,-1 0-1 0 0,-1-1 1 0 0,0 1-1 0 0,-1-1 1 0 0,-1 1-1 0 0,0-1 1 0 0,-2 0-1 0 0,0 1 1 0 0,0-1-1 0 0,-7-26 1 0 0,-4 128 1322 0 0,1 125-1121 0 0,-26 252-597 0 0,34-435 349 0 0,-2 8-80 0 0,0 0-1 0 0,-3-1 1 0 0,-11 37 0 0 0,16-64 89 0 0,0 1 0 0 0,0-1 0 0 0,0 0 0 0 0,0 0 0 0 0,-1 0 0 0 0,-1 0 0 0 0,1-1 0 0 0,-1 1 0 0 0,0-1 0 0 0,0 0 0 0 0,-1-1 0 0 0,0 1 0 0 0,0-1 0 0 0,0 0 0 0 0,-1-1 0 0 0,1 1 0 0 0,-1-1 0 0 0,0-1 0 0 0,-11 5 0 0 0,12-6 47 0 0,-1 0 0 0 0,1-1 0 0 0,-1 0 0 0 0,1 0 0 0 0,-1 0 0 0 0,0-1 0 0 0,1 0 0 0 0,-1 0 0 0 0,0-1 0 0 0,1 0 0 0 0,-1 0 1 0 0,1-1-1 0 0,-1 1 0 0 0,1-1 0 0 0,0-1 0 0 0,-7-3 0 0 0,4 2 30 0 0,1-2 0 0 0,0 1 0 0 0,1-1 0 0 0,-1 0 0 0 0,1 0 0 0 0,1-1 0 0 0,-1 0 0 0 0,1 0 0 0 0,0-1 0 0 0,-7-12 0 0 0,6 8 63 0 0,1 1-1 0 0,0-1 0 0 0,1 0 0 0 0,0 0 0 0 0,1-1 0 0 0,1 1 0 0 0,0-1 0 0 0,0 0 0 0 0,1 0 1 0 0,1 0-1 0 0,0 0 0 0 0,1 0 0 0 0,0 0 0 0 0,1 0 0 0 0,1 0 0 0 0,4-21 0 0 0,0 18-24 0 0,0 0 0 0 0,1 0 0 0 0,1 1-1 0 0,1 0 1 0 0,0 0 0 0 0,1 1 0 0 0,0 0 0 0 0,1 1-1 0 0,0 0 1 0 0,2 1 0 0 0,23-20 0 0 0,-26 25-221 0 0,1 0 0 0 0,-1 0 0 0 0,1 1 1 0 0,1 1-1 0 0,-1 0 0 0 0,1 0 1 0 0,0 1-1 0 0,0 0 0 0 0,0 1 0 0 0,0 1 1 0 0,0 0-1 0 0,1 1 0 0 0,-1 0 0 0 0,1 0 1 0 0,0 2-1 0 0,21 2 0 0 0,-13 1-1534 0 0,0 2 0 0 0,0 0-1 0 0,-1 1 1 0 0,38 18 0 0 0,-16-2-6266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08.083"/>
    </inkml:context>
    <inkml:brush xml:id="br0">
      <inkml:brushProperty name="width" value="0.05" units="cm"/>
      <inkml:brushProperty name="height" value="0.05" units="cm"/>
      <inkml:brushProperty name="color" value="#E71224"/>
    </inkml:brush>
  </inkml:definitions>
  <inkml:trace contextRef="#ctx0" brushRef="#br0">1815 61 8 0 0,'-1'-1'210'0'0,"0"0"1"0"0,1 0-1 0 0,-1 1 0 0 0,1-1 1 0 0,-1 0-1 0 0,0 1 1 0 0,1-1-1 0 0,-1 0 0 0 0,0 1 1 0 0,0-1-1 0 0,0 1 0 0 0,1-1 1 0 0,-1 1-1 0 0,0 0 0 0 0,0-1 1 0 0,0 1-1 0 0,0 0 1 0 0,0 0-1 0 0,0-1 0 0 0,0 1 1 0 0,0 0-1 0 0,-1 0 0 0 0,-28 2 8213 0 0,7 0-5244 0 0,-9-2-2867 0 0,-51-1-71 0 0,-139 18 0 0 0,182-12-58 0 0,-1-2-1 0 0,1-2 0 0 0,-42-3 1 0 0,-123-21 37 0 0,128 14-121 0 0,-226-4 865 0 0,270 13-724 0 0,-23-2-105 0 0,-62-12 0 0 0,63 7-143 0 0,-63-1 0 0 0,100 8 32 0 0,-1 1 0 0 0,1 0 1 0 0,-1 2-1 0 0,1 0 0 0 0,0 1 0 0 0,0 1 1 0 0,-24 10-1 0 0,41-15-67 0 0,-39 15-672 0 0,38-15 292 0 0,0 1 1 0 0,0-1 0 0 0,0 0-1 0 0,0 1 1 0 0,0-1 0 0 0,1 0-1 0 0,-1 0 1 0 0,0 0 0 0 0,0-1-1 0 0,-4 0 1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08.829"/>
    </inkml:context>
    <inkml:brush xml:id="br0">
      <inkml:brushProperty name="width" value="0.05" units="cm"/>
      <inkml:brushProperty name="height" value="0.05" units="cm"/>
      <inkml:brushProperty name="color" value="#E71224"/>
    </inkml:brush>
  </inkml:definitions>
  <inkml:trace contextRef="#ctx0" brushRef="#br0">377 36 9794 0 0,'-2'-22'4703'0'0,"-6"10"-3349"0"0,8 12-1359 0 0,0 0 0 0 0,-1-1-1 0 0,1 1 1 0 0,0 0 0 0 0,-1 0-1 0 0,1 0 1 0 0,0 0-1 0 0,-1 0 1 0 0,1 0 0 0 0,-1 0-1 0 0,1-1 1 0 0,0 1 0 0 0,-1 0-1 0 0,1 0 1 0 0,-1 1-1 0 0,1-1 1 0 0,0 0 0 0 0,-1 0-1 0 0,1 0 1 0 0,-1 0 0 0 0,1 0-1 0 0,0 0 1 0 0,-1 0-1 0 0,1 1 1 0 0,0-1 0 0 0,-1 0-1 0 0,0 1 1 0 0,-12 16 194 0 0,5 0-162 0 0,2-1 0 0 0,0 2-1 0 0,1-1 1 0 0,1 1 0 0 0,1-1-1 0 0,-2 26 1 0 0,-7 32 50 0 0,4-36-60 0 0,2 0 0 0 0,2 0 0 0 0,1 56 0 0 0,16 116-31 0 0,-11-182 13 0 0,-1-23 4 0 0,1 16-40 0 0,0 0-1 0 0,-1 0 1 0 0,-1 0 0 0 0,-1 0-1 0 0,-1-1 1 0 0,-6 26 0 0 0,2-67 726 0 0,2-15-191 0 0,4 22-361 0 0,0-12-61 0 0,-1 0 1 0 0,-4-29-1 0 0,4 48-71 0 0,0 1 0 0 0,0-1 0 0 0,0 1 0 0 0,-1 0 0 0 0,0 0 0 0 0,0-1 0 0 0,0 1 0 0 0,-1 0 0 0 0,0 1 0 0 0,0-1-1 0 0,0 0 1 0 0,0 1 0 0 0,-1 0 0 0 0,1-1 0 0 0,-9-5 0 0 0,8 7 20 0 0,-1 1 0 0 0,1 1 0 0 0,0-1-1 0 0,-1 0 1 0 0,0 1 0 0 0,1 0 0 0 0,-1 0 0 0 0,0 1 0 0 0,0-1 0 0 0,0 1-1 0 0,1 0 1 0 0,-1 0 0 0 0,0 1 0 0 0,0-1 0 0 0,0 1 0 0 0,-4 1 0 0 0,-5 2-20 0 0,-1 0 1 0 0,1 1 0 0 0,-25 11 0 0 0,35-14-11 0 0,1 0 0 0 0,-1 0 0 0 0,1 0 0 0 0,0 0 1 0 0,0 0-1 0 0,0 1 0 0 0,0 0 0 0 0,0-1 0 0 0,0 1 1 0 0,1 0-1 0 0,-1 0 0 0 0,1 1 0 0 0,0-1 0 0 0,0 0 1 0 0,0 1-1 0 0,1-1 0 0 0,-1 1 0 0 0,1 0 0 0 0,0-1 1 0 0,0 1-1 0 0,0 0 0 0 0,0 0 0 0 0,0 5 0 0 0,1-3 12 0 0,0 1-1 0 0,1 0 1 0 0,0-1-1 0 0,0 1 1 0 0,1-1-1 0 0,-1 1 1 0 0,1-1-1 0 0,1 0 1 0 0,-1 0-1 0 0,1 0 1 0 0,0 0-1 0 0,7 10 1 0 0,1-1 16 0 0,-1 0 0 0 0,2-1 0 0 0,0-1 0 0 0,0 0 0 0 0,26 20 0 0 0,-31-28-227 0 0,0-1 0 0 0,0 1 0 0 0,0-2 0 0 0,0 1 0 0 0,1-1 0 0 0,0 0 0 0 0,-1 0 0 0 0,1-1 0 0 0,0 0 0 0 0,0-1 0 0 0,1 0 0 0 0,-1 0 0 0 0,0 0 0 0 0,0-1 0 0 0,9-1 0 0 0,11-3-1896 0 0,0 0 1 0 0,0-2-1 0 0,38-13 1 0 0,-38 8-3453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09.276"/>
    </inkml:context>
    <inkml:brush xml:id="br0">
      <inkml:brushProperty name="width" value="0.05" units="cm"/>
      <inkml:brushProperty name="height" value="0.05" units="cm"/>
      <inkml:brushProperty name="color" value="#E71224"/>
    </inkml:brush>
  </inkml:definitions>
  <inkml:trace contextRef="#ctx0" brushRef="#br0">229 44 13003 0 0,'-3'-22'4367'0'0,"2"20"-4373"0"0,0 1-1 0 0,0 0 0 0 0,0 0 1 0 0,0-1-1 0 0,-1 1 0 0 0,1 0 1 0 0,0 0-1 0 0,-1 0 0 0 0,1 0 1 0 0,0 1-1 0 0,-1-1 0 0 0,0 0 1 0 0,1 1-1 0 0,-1-1 0 0 0,1 1 1 0 0,-1-1-1 0 0,-1 1 0 0 0,-1-2-17 0 0,0 1-1 0 0,1 1 0 0 0,-1-1 1 0 0,0 0-1 0 0,0 1 0 0 0,0 0 0 0 0,0 0 1 0 0,1 0-1 0 0,-1 0 0 0 0,0 1 1 0 0,0 0-1 0 0,0-1 0 0 0,1 1 1 0 0,-1 1-1 0 0,0-1 0 0 0,-3 2 0 0 0,0 1 14 0 0,1 0-1 0 0,0 0 1 0 0,0 0-1 0 0,0 1 1 0 0,0 0-1 0 0,1 0 1 0 0,-10 11-1 0 0,5-2 99 0 0,-1 1 1 0 0,2 0-1 0 0,0 1 0 0 0,1 0 0 0 0,1 0 1 0 0,-7 21-1 0 0,13-33-79 0 0,-1 0 0 0 0,1 0 1 0 0,0 1-1 0 0,0-1 0 0 0,1 0 0 0 0,0 0 0 0 0,-1 1 0 0 0,1-1 1 0 0,1 0-1 0 0,-1 0 0 0 0,0 1 0 0 0,1-1 0 0 0,0 0 0 0 0,0 0 1 0 0,0 0-1 0 0,1 0 0 0 0,0 0 0 0 0,-1 0 0 0 0,1 0 0 0 0,5 7 0 0 0,-4-8-13 0 0,0 0 0 0 0,0 0-1 0 0,1-1 1 0 0,-1 1 0 0 0,1-1-1 0 0,-1 0 1 0 0,1 1 0 0 0,0-2-1 0 0,0 1 1 0 0,0 0-1 0 0,0-1 1 0 0,0 1 0 0 0,0-1-1 0 0,0-1 1 0 0,0 1 0 0 0,0 0-1 0 0,1-1 1 0 0,-1 0-1 0 0,0 0 1 0 0,8-1 0 0 0,5-1 4 0 0,0-1 0 0 0,0 0 0 0 0,-1-1 0 0 0,1-1 0 0 0,-1-1 0 0 0,21-10 0 0 0,-27 11 20 0 0,-1 0 1 0 0,0 0-1 0 0,0-1 1 0 0,-1 0-1 0 0,1-1 1 0 0,-2 0-1 0 0,1 0 1 0 0,-1-1-1 0 0,0 0 0 0 0,0 0 1 0 0,8-13-1 0 0,-14 19-39 0 0,0 0 0 0 0,0 0-1 0 0,0 0 1 0 0,0 0 0 0 0,-1 0 0 0 0,1 0-1 0 0,0 0 1 0 0,-1 0 0 0 0,1 0-1 0 0,-1 0 1 0 0,0 0 0 0 0,0 0-1 0 0,0 0 1 0 0,0 0 0 0 0,0 0-1 0 0,0-1 1 0 0,-1 1 0 0 0,1 0-1 0 0,-1 0 1 0 0,1 0 0 0 0,-1 0-1 0 0,0 0 1 0 0,0 0 0 0 0,1 1-1 0 0,-2-1 1 0 0,1 0 0 0 0,0 0-1 0 0,0 0 1 0 0,0 1 0 0 0,-1-1 0 0 0,1 1-1 0 0,-1-1 1 0 0,1 1 0 0 0,-1 0-1 0 0,0-1 1 0 0,0 1 0 0 0,1 0-1 0 0,-3-1 1 0 0,-9-4-872 0 0,1 0-1 0 0,-1 0 1 0 0,0 2 0 0 0,-23-6-1 0 0,19 5-821 0 0,0 0-2689 0 0,0 0-1852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09.654"/>
    </inkml:context>
    <inkml:brush xml:id="br0">
      <inkml:brushProperty name="width" value="0.05" units="cm"/>
      <inkml:brushProperty name="height" value="0.05" units="cm"/>
      <inkml:brushProperty name="color" value="#E71224"/>
    </inkml:brush>
  </inkml:definitions>
  <inkml:trace contextRef="#ctx0" brushRef="#br0">95 120 10874 0 0,'4'-30'5712'0'0,"-4"-3"-4104"0"0,0 30-1565 0 0,-1 0 0 0 0,1 0 0 0 0,-1 0 0 0 0,1-1 0 0 0,-1 1 0 0 0,0 0 0 0 0,0 0 1 0 0,-1 0-1 0 0,1 0 0 0 0,-1 0 0 0 0,1 1 0 0 0,-1-1 0 0 0,0 0 0 0 0,0 1 0 0 0,0-1 0 0 0,0 1 0 0 0,-3-3 0 0 0,4 5-33 0 0,0 0-1 0 0,1-1 0 0 0,-1 1 0 0 0,0 0 0 0 0,0 0 0 0 0,1-1 0 0 0,-1 1 0 0 0,0 0 1 0 0,0 0-1 0 0,0 0 0 0 0,1 0 0 0 0,-1 0 0 0 0,0 0 0 0 0,0 0 0 0 0,1 0 1 0 0,-1 0-1 0 0,0 1 0 0 0,0-1 0 0 0,0 0 0 0 0,1 0 0 0 0,-1 1 0 0 0,0-1 1 0 0,1 0-1 0 0,-1 1 0 0 0,0-1 0 0 0,1 1 0 0 0,-1-1 0 0 0,0 1 0 0 0,1-1 1 0 0,-1 1-1 0 0,1-1 0 0 0,-1 1 0 0 0,1 0 0 0 0,-1-1 0 0 0,1 1 0 0 0,0 0 0 0 0,-1-1 1 0 0,1 1-1 0 0,0 0 0 0 0,-1 0 0 0 0,1-1 0 0 0,0 1 0 0 0,0 1 0 0 0,-12 34 318 0 0,8 5-341 0 0,1 0 1 0 0,5 73 0 0 0,-1 32-18 0 0,-14-8 40 0 0,4-61-190 0 0,1 92-1 0 0,8-163 53 0 0,6 62-1678 0 0,-5-63 1036 0 0,0 0 0 0 0,1 0-1 0 0,-1 0 1 0 0,1 0-1 0 0,0 0 1 0 0,4 6-1 0 0,-1-6-2578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10.042"/>
    </inkml:context>
    <inkml:brush xml:id="br0">
      <inkml:brushProperty name="width" value="0.05" units="cm"/>
      <inkml:brushProperty name="height" value="0.05" units="cm"/>
      <inkml:brushProperty name="color" value="#E71224"/>
    </inkml:brush>
  </inkml:definitions>
  <inkml:trace contextRef="#ctx0" brushRef="#br0">2 81 16388 0 0,'-1'-57'2691'0'0,"1"56"-2704"0"0,0 0 1 0 0,1 1 0 0 0,-1-1-1 0 0,0 0 1 0 0,1 0-1 0 0,-1 0 1 0 0,1 0 0 0 0,-1 1-1 0 0,1-1 1 0 0,-1 0 0 0 0,1 0-1 0 0,0 1 1 0 0,-1-1-1 0 0,1 1 1 0 0,0-1 0 0 0,-1 0-1 0 0,1 1 1 0 0,0-1-1 0 0,0 1 1 0 0,0 0 0 0 0,-1-1-1 0 0,1 1 1 0 0,0 0 0 0 0,0-1-1 0 0,0 1 1 0 0,0 0-1 0 0,1 0 1 0 0,30-5-155 0 0,-27 5 190 0 0,84-3-219 0 0,0 5 0 0 0,148 21-1 0 0,-149-13-585 0 0,115 15-4845 0 0,-123-16-1226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14.909"/>
    </inkml:context>
    <inkml:brush xml:id="br0">
      <inkml:brushProperty name="width" value="0.05" units="cm"/>
      <inkml:brushProperty name="height" value="0.05" units="cm"/>
      <inkml:brushProperty name="color" value="#E71224"/>
    </inkml:brush>
  </inkml:definitions>
  <inkml:trace contextRef="#ctx0" brushRef="#br0">1 35 9394 0 0,'1'-1'208'0'0,"0"0"-1"0"0,1 0 1 0 0,-1-1 0 0 0,0 1-1 0 0,0 0 1 0 0,0 0 0 0 0,0-1-1 0 0,0 1 1 0 0,0-1 0 0 0,0 1-1 0 0,0-1 1 0 0,0-2 0 0 0,7-9 189 0 0,-7 13-359 0 0,0-1 1 0 0,-1 1 0 0 0,1 0-1 0 0,0 0 1 0 0,0 0 0 0 0,0 0 0 0 0,-1 0-1 0 0,1 0 1 0 0,0 0 0 0 0,0 0-1 0 0,0 0 1 0 0,-1 0 0 0 0,1 1-1 0 0,0-1 1 0 0,0 0 0 0 0,-1 0-1 0 0,1 1 1 0 0,0-1 0 0 0,0 0-1 0 0,-1 1 1 0 0,2 0 0 0 0,22 14 530 0 0,-15-9-388 0 0,3 1-180 0 0,1 0-1 0 0,-1 1 1 0 0,0 0-1 0 0,-1 1 1 0 0,0 0 0 0 0,0 1-1 0 0,-1 0 1 0 0,0 1-1 0 0,-1 0 1 0 0,0 1-1 0 0,-1 0 1 0 0,0 0-1 0 0,-1 0 1 0 0,10 23-1 0 0,5 7 35 0 0,2 0 0 0 0,1-2 0 0 0,35 42 0 0 0,-35-50 45 0 0,32 40 73 0 0,-38-51-93 0 0,-1 1-1 0 0,-1 1 1 0 0,-1 1-1 0 0,-1 0 0 0 0,17 39 1 0 0,-19-35-3 0 0,1 1 0 0 0,2-2 0 0 0,0 0 0 0 0,2-1 0 0 0,1-1 0 0 0,0-1 0 0 0,37 35 0 0 0,-22-24 189 0 0,-2 1 0 0 0,34 51-1 0 0,-56-73-227 0 0,-1-1 0 0 0,2 0 0 0 0,-1-1 0 0 0,2 0 0 0 0,0-1 0 0 0,0 0 0 0 0,1-1-1 0 0,0-1 1 0 0,1 1 0 0 0,0-2 0 0 0,0 0 0 0 0,1-1 0 0 0,0 0 0 0 0,23 6-1 0 0,-37-13-2 0 0,0 1 0 0 0,0-1 0 0 0,1 0 0 0 0,-1 1 0 0 0,0-1 0 0 0,1 0 0 0 0,-1 0 0 0 0,0 0 0 0 0,0 0 0 0 0,1 0 0 0 0,-1 0 0 0 0,0 0 0 0 0,1-1 0 0 0,-1 1 0 0 0,2-1 0 0 0,-3 1-8 0 0,0-1 0 0 0,0 1 0 0 0,0 0 0 0 0,1-1 0 0 0,-1 1 0 0 0,0-1 1 0 0,0 1-1 0 0,0 0 0 0 0,0-1 0 0 0,0 1 0 0 0,0-1 0 0 0,0 1 0 0 0,0 0 0 0 0,0-1 1 0 0,0 1-1 0 0,0-1 0 0 0,-1 1 0 0 0,1 0 0 0 0,0-1 0 0 0,0 1 0 0 0,0-1 0 0 0,0 1 1 0 0,0 0-1 0 0,-1-1 0 0 0,1 1 0 0 0,0 0 0 0 0,0-1 0 0 0,-1 1 0 0 0,1 0 0 0 0,-1-1 1 0 0,-33-33 162 0 0,26 28-239 0 0,7 5 68 0 0,-16-14-83 0 0,1-1-1 0 0,0-1 0 0 0,-26-35 1 0 0,39 47 155 0 0,0 0 1 0 0,0 0-1 0 0,0-1 1 0 0,1 1-1 0 0,-1 0 1 0 0,2-1 0 0 0,-1 0-1 0 0,0 1 1 0 0,1-1-1 0 0,0 0 1 0 0,0 0-1 0 0,1 0 1 0 0,0 0-1 0 0,0 1 1 0 0,0-1-1 0 0,1 0 1 0 0,0 0-1 0 0,0 0 1 0 0,0 0-1 0 0,4-9 1 0 0,6-25 291 0 0,-11 39-369 0 0,1 0 0 0 0,-1 1 0 0 0,0-1 0 0 0,0 0 0 0 0,0 0 0 0 0,0 0 0 0 0,0 0 0 0 0,0 0 0 0 0,0 0 0 0 0,0 0 0 0 0,0 0 0 0 0,0 1 0 0 0,-1-1 0 0 0,1 0 0 0 0,0 0 0 0 0,-1 0 0 0 0,1 0 0 0 0,0 1 0 0 0,-1-1 0 0 0,1 0 0 0 0,-1 0 0 0 0,1 1 0 0 0,-1-1 0 0 0,0 0 0 0 0,1 1 0 0 0,-1-1 0 0 0,0 0 0 0 0,1 1 0 0 0,-1-1 0 0 0,0 1 0 0 0,0-1 0 0 0,1 1 0 0 0,-1 0 0 0 0,0-1 0 0 0,0 1 0 0 0,0 0 0 0 0,0-1 0 0 0,1 1 0 0 0,-1 0 0 0 0,0 0 0 0 0,0 0 0 0 0,-1 0 0 0 0,1 0 5 0 0,1 0 1 0 0,-1 0-1 0 0,1 0 0 0 0,-1 0 0 0 0,1 0 0 0 0,0 0 1 0 0,-1 0-1 0 0,1 0 0 0 0,-1 0 0 0 0,1 0 0 0 0,0 1 1 0 0,-1-1-1 0 0,1 0 0 0 0,-1 0 0 0 0,1 0 0 0 0,0 1 1 0 0,-1-1-1 0 0,1 0 0 0 0,0 1 0 0 0,-1-1 0 0 0,1 0 1 0 0,0 1-1 0 0,-1-1 0 0 0,1 0 0 0 0,0 1 0 0 0,0-1 0 0 0,0 0 1 0 0,-1 1-1 0 0,1-1 0 0 0,0 1 0 0 0,0-1 0 0 0,0 1 1 0 0,1 18-15 0 0,15 21-40 0 0,-14-36 34 0 0,70 137-133 0 0,-21-45 320 0 0,-43-78-150 0 0,-6-12-11 0 0,0-1 0 0 0,1 1 0 0 0,-1 0-1 0 0,1-1 1 0 0,1 0 0 0 0,-1 0 0 0 0,1 0-1 0 0,0 0 1 0 0,5 4 0 0 0,-10-9-2 0 0,1 0-1 0 0,0 0 1 0 0,0 0 0 0 0,0 0 0 0 0,0 0-1 0 0,0 0 1 0 0,0 0 0 0 0,0 0 0 0 0,0 0-1 0 0,0 0 1 0 0,0 0 0 0 0,1-1 0 0 0,-1 1-1 0 0,0 0 1 0 0,0 0 0 0 0,0 0 0 0 0,0 0-1 0 0,0 0 1 0 0,0 0 0 0 0,0 0 0 0 0,0 0 0 0 0,0 0-1 0 0,0 0 1 0 0,0 0 0 0 0,0 0 0 0 0,0 0-1 0 0,0-1 1 0 0,0 1 0 0 0,0 0 0 0 0,0 0-1 0 0,0 0 1 0 0,1 0 0 0 0,-1 0 0 0 0,0 0-1 0 0,0 0 1 0 0,0 0 0 0 0,0 0 0 0 0,0 0-1 0 0,0 0 1 0 0,0 0 0 0 0,0 0 0 0 0,0 0-1 0 0,0 0 1 0 0,0 0 0 0 0,1 0 0 0 0,-1 0-1 0 0,0 0 1 0 0,0 0 0 0 0,0 0 0 0 0,0 0 0 0 0,0 0-1 0 0,0 0 1 0 0,0 0 0 0 0,0 0 0 0 0,0 0-1 0 0,0 1 1 0 0,0-1 0 0 0,1 0 0 0 0,-1 0-1 0 0,0 0 1 0 0,0 0 0 0 0,0 0 0 0 0,0 0-1 0 0,0 0 1 0 0,0 0 0 0 0,0 0 0 0 0,0 0-1 0 0,0 0 1 0 0,0 0 0 0 0,-3-9 83 0 0,-11-12 6 0 0,3 12-46 0 0,0 1 0 0 0,-1 0 1 0 0,0 1-1 0 0,-1 1 0 0 0,1 0 1 0 0,-25-8-1 0 0,8 5-87 0 0,0 2 1 0 0,-34-5-1 0 0,47 10 59 0 0,0 1-1 0 0,-1 1 0 0 0,1 1 1 0 0,0 0-1 0 0,0 1 0 0 0,0 0 1 0 0,-19 6-1 0 0,26-9-24 0 0,-3-2 2 0 0,19 11-4856 0 0,0-5 95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1:15.698"/>
    </inkml:context>
    <inkml:brush xml:id="br0">
      <inkml:brushProperty name="width" value="0.05" units="cm"/>
      <inkml:brushProperty name="height" value="0.05" units="cm"/>
      <inkml:brushProperty name="color" value="#E71224"/>
    </inkml:brush>
  </inkml:definitions>
  <inkml:trace contextRef="#ctx0" brushRef="#br0">0 2 5489 0 0,'7'-1'5537'0'0,"5"1"-4224"0"0,11 0-1117 0 0,-19 2-51 0 0,-1 1 1 0 0,0-1 0 0 0,1 1 0 0 0,-1 0 0 0 0,-1 0-1 0 0,1 0 1 0 0,0 1 0 0 0,-1-1 0 0 0,1 1-1 0 0,2 5 1 0 0,2 2-97 0 0,61 66-169 0 0,-4-5 93 0 0,37 43-64 0 0,3 3 236 0 0,-74-68-118 0 0,-27-43-40 0 0,1-1-1 0 0,-1 1 1 0 0,1-1-1 0 0,0 0 1 0 0,1 0-1 0 0,-1 0 1 0 0,1 0-1 0 0,0-1 1 0 0,1 0-1 0 0,-1 0 1 0 0,1 0-1 0 0,10 6 1 0 0,13 4 73 0 0,-7-4 91 0 0,41 28-1 0 0,-56-34-77 0 0,-1 0 0 0 0,0 0 0 0 0,0 1 0 0 0,-1 0 0 0 0,0 0 0 0 0,0 1 0 0 0,0-1 0 0 0,0 1 0 0 0,-1 0 0 0 0,3 8 0 0 0,-1-2 218 0 0,-5-8-299 0 0,1 0 0 0 0,0 0 0 0 0,0 0 0 0 0,0-1 0 0 0,1 1 0 0 0,-1-1 0 0 0,1 1 0 0 0,1-1 0 0 0,-1 0 0 0 0,0 0 0 0 0,1 0 0 0 0,0 0 0 0 0,0-1 0 0 0,0 0 0 0 0,0 1 0 0 0,5 1 0 0 0,1 1-151 0 0,-1 0 1 0 0,-1 1 0 0 0,1 0-1 0 0,-1 0 1 0 0,0 1 0 0 0,-1-1 0 0 0,1 2-1 0 0,-2-1 1 0 0,7 11 0 0 0,16 17-5173 0 0,-17-22-756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9:08.789"/>
    </inkml:context>
    <inkml:brush xml:id="br0">
      <inkml:brushProperty name="width" value="0.05" units="cm"/>
      <inkml:brushProperty name="height" value="0.05" units="cm"/>
      <inkml:brushProperty name="color" value="#E71224"/>
    </inkml:brush>
  </inkml:definitions>
  <inkml:trace contextRef="#ctx0" brushRef="#br0">0 224 1888 0 0,'10'-4'802'0'0,"0"2"0"0"0,0-1 0 0 0,1 1 0 0 0,-1 1-1 0 0,0 0 1 0 0,0 0 0 0 0,1 1 0 0 0,12 1 0 0 0,87 17-1097 0 0,-66-10 667 0 0,-32-6-381 0 0,280 36 1745 0 0,22-28-539 0 0,235 14-311 0 0,-61-11-746 0 0,0-32 91 0 0,-318 18 20 0 0,198 23-1 0 0,-353-21-244 0 0,41 2 113 0 0,-52-2-83 0 0,-1-2 0 0 0,1 1-1 0 0,0 0 1 0 0,-1-1 0 0 0,1 1 0 0 0,-1-1-1 0 0,1 0 1 0 0,-1 0 0 0 0,1-1 0 0 0,-1 1-1 0 0,0-1 1 0 0,4-2 0 0 0,-7 4-28 0 0,1-1 1 0 0,-1 0 0 0 0,1 0 0 0 0,-1 0-1 0 0,1 1 1 0 0,-1-1 0 0 0,0 0-1 0 0,1 0 1 0 0,-1 0 0 0 0,0 0-1 0 0,0 0 1 0 0,0 0 0 0 0,1 0-1 0 0,-1 1 1 0 0,0-1 0 0 0,0 0-1 0 0,0 0 1 0 0,-1 0 0 0 0,1 0 0 0 0,0 0-1 0 0,0 0 1 0 0,0 0 0 0 0,-1 0-1 0 0,1 0 1 0 0,0 1 0 0 0,-1-1-1 0 0,1 0 1 0 0,-1 0 0 0 0,1 0-1 0 0,-1 1 1 0 0,1-1 0 0 0,-1 0-1 0 0,0 0 1 0 0,1 1 0 0 0,-2-1 0 0 0,-29-31-242 0 0,24 25 190 0 0,-11-8 28 0 0,-1 1-1 0 0,0 1 1 0 0,-1 0-1 0 0,-1 2 1 0 0,1 0-1 0 0,-25-8 1 0 0,-44-25 82 0 0,57 27-24 0 0,20 12 29 0 0,2 0 0 0 0,-1-1-1 0 0,1-1 1 0 0,0 0 0 0 0,0 0 0 0 0,-17-17-1 0 0,22 17 1 0 0,4 6-55 0 0,0 0 1 0 0,0 0 0 0 0,1 0 0 0 0,-1 0-1 0 0,0 0 1 0 0,0 0 0 0 0,0 1-1 0 0,0-1 1 0 0,0 0 0 0 0,0 1 0 0 0,0-1-1 0 0,0 0 1 0 0,0 1 0 0 0,0-1-1 0 0,0 1 1 0 0,-1 0 0 0 0,1-1 0 0 0,-1 1-1 0 0,2 0-17 0 0,0 0 0 0 0,0 0-1 0 0,0 0 1 0 0,0 0 0 0 0,0 0 0 0 0,0 0-1 0 0,0-1 1 0 0,0 1 0 0 0,0 0 0 0 0,0 0-1 0 0,0 0 1 0 0,0 0 0 0 0,1 0-1 0 0,-1 0 1 0 0,0 0 0 0 0,0 0 0 0 0,0 0-1 0 0,0 0 1 0 0,0 0 0 0 0,0-1 0 0 0,0 1-1 0 0,0 0 1 0 0,0 0 0 0 0,0 0-1 0 0,0 0 1 0 0,0 0 0 0 0,0 0 0 0 0,0 0-1 0 0,0 0 1 0 0,0 0 0 0 0,0-1-1 0 0,0 1 1 0 0,0 0 0 0 0,0 0 0 0 0,0 0-1 0 0,0 0 1 0 0,-1 0 0 0 0,1 0 0 0 0,0 0-1 0 0,0 0 1 0 0,0 0 0 0 0,0 0-1 0 0,0 0 1 0 0,0 0 0 0 0,0-1 0 0 0,0 1-1 0 0,0 0 1 0 0,0 0 0 0 0,0 0 0 0 0,0 0-1 0 0,0 0 1 0 0,-1 0 0 0 0,1 0-1 0 0,0 0 1 0 0,0 0 0 0 0,0 0 0 0 0,0 0-1 0 0,0 0 1 0 0,0 0 0 0 0,0 0-1 0 0,0 0 1 0 0,0 0 0 0 0,0 0 0 0 0,-1 0-1 0 0,1 0 1 0 0,0 0 0 0 0,0 0 0 0 0,0 0-1 0 0,0 0 1 0 0,10-3-44 0 0,16 1-33 0 0,13 10 59 0 0,-1 3 1 0 0,0 1-1 0 0,45 20 0 0 0,-4-1-49 0 0,56 11 176 0 0,42 18 379 0 0,-168-56-481 0 0,0 0 0 0 0,0 1 1 0 0,-1 0-1 0 0,0 1 0 0 0,9 7 0 0 0,-15-12-4 0 0,1 1 0 0 0,-1 0 0 0 0,0 0 0 0 0,0 0-1 0 0,0 0 1 0 0,0 0 0 0 0,-1 1 0 0 0,1-1 0 0 0,0 1 0 0 0,-1-1-1 0 0,0 1 1 0 0,1-1 0 0 0,-1 1 0 0 0,0 0 0 0 0,-1 0-1 0 0,1-1 1 0 0,0 1 0 0 0,-1 0 0 0 0,1 0 0 0 0,-1 0 0 0 0,0 5-1 0 0,-4 2 13 0 0,1 1 0 0 0,-2-1 0 0 0,1 0 0 0 0,-2 0 0 0 0,-9 14-1 0 0,-1 3 3 0 0,11-20-7 0 0,0 0 0 0 0,0 0 0 0 0,-1 0 0 0 0,0-1 0 0 0,0 0 0 0 0,-1 0 0 0 0,1 0 0 0 0,-1-1-1 0 0,0 0 1 0 0,-1-1 0 0 0,1 1 0 0 0,-15 5 0 0 0,-10 2 42 0 0,-62 17-1 0 0,69-22-63 0 0,-41 9 39 0 0,-39 11 26 0 0,93-23-44 0 0,0 1 0 0 0,0 1-1 0 0,0-1 1 0 0,0 2 0 0 0,1 0-1 0 0,-11 9 1 0 0,2 0 86 0 0,-27 32-1 0 0,40-41-652 0 0,0 2 0 0 0,1-1 0 0 0,0 1 0 0 0,0 0 0 0 0,1 0 0 0 0,-7 17 0 0 0,9-15-1934 0 0,3 0-3536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9:20.796"/>
    </inkml:context>
    <inkml:brush xml:id="br0">
      <inkml:brushProperty name="width" value="0.05" units="cm"/>
      <inkml:brushProperty name="height" value="0.05" units="cm"/>
      <inkml:brushProperty name="color" value="#E71224"/>
    </inkml:brush>
  </inkml:definitions>
  <inkml:trace contextRef="#ctx0" brushRef="#br0">899 67 8 0 0,'2'-3'239'0'0,"0"1"-1"0"0,0-1 1 0 0,0 1-1 0 0,0-1 1 0 0,1 1-1 0 0,-1 0 1 0 0,1 0 0 0 0,0 0-1 0 0,0 0 1 0 0,-1 0-1 0 0,1 1 1 0 0,0-1-1 0 0,5-1 1 0 0,41-11 3233 0 0,-37 12-3105 0 0,-7 1-251 0 0,-1 1-1 0 0,1-1 1 0 0,-1 0 0 0 0,1 0 0 0 0,-1-1 0 0 0,1 1-1 0 0,-1-1 1 0 0,0 0 0 0 0,0 0 0 0 0,6-4-1 0 0,-27 21-7 0 0,-1 0-1 0 0,-1-1 1 0 0,0-1-1 0 0,0-1 0 0 0,-2 0 1 0 0,1-2-1 0 0,-1 0 1 0 0,-1-1-1 0 0,0-2 0 0 0,0 0 1 0 0,-39 6-1 0 0,-22-1 213 0 0,-161 3 0 0 0,145-12-377 0 0,-145-1 186 0 0,141-3-50 0 0,127 12-5850 0 0,-14-8 1010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3.412"/>
    </inkml:context>
    <inkml:brush xml:id="br0">
      <inkml:brushProperty name="width" value="0.05" units="cm"/>
      <inkml:brushProperty name="height" value="0.05" units="cm"/>
      <inkml:brushProperty name="color" value="#E71224"/>
    </inkml:brush>
  </inkml:definitions>
  <inkml:trace contextRef="#ctx0" brushRef="#br0">38 1 8018 0 0,'-13'25'3358'0'0,"10"-17"991"0"0,16 148-4444 0 0,-6-107-66 0 0,-1 78 1 0 0,-26 142 169 0 0,-2 51-202 0 0,23-278 186 0 0,0-17-45 0 0,-2 1 0 0 0,0 0 0 0 0,-5 25 0 0 0,6-44-2095 0 0,5-15-2585 0 0,0-2 2474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7.220"/>
    </inkml:context>
    <inkml:brush xml:id="br0">
      <inkml:brushProperty name="width" value="0.05" units="cm"/>
      <inkml:brushProperty name="height" value="0.05" units="cm"/>
      <inkml:brushProperty name="color" value="#E71224"/>
    </inkml:brush>
  </inkml:definitions>
  <inkml:trace contextRef="#ctx0" brushRef="#br0">31 60 9690 0 0,'16'-16'3626'0'0,"-10"10"-3192"0"0,-1-1 1 0 0,1 1 0 0 0,-1-1-1 0 0,5-10 1 0 0,-19 39 554 0 0,1 1 1 0 0,1-1-1 0 0,-6 32 1 0 0,-10 86-1312 0 0,15-100 316 0 0,4-23 185 0 0,1 1-1 0 0,0 22 1 0 0,17-82 181 0 0,-8 28-755 0 0,-6 13 352 0 0,0 0 0 0 0,0 0 0 0 0,0 0 1 0 0,0 0-1 0 0,1 0 0 0 0,-1 0 0 0 0,0 0 0 0 0,1 0 0 0 0,-1 0 0 0 0,1 1 0 0 0,-1-1 0 0 0,1 0 0 0 0,-1 0 0 0 0,1 0 1 0 0,-1 0-1 0 0,1 1 0 0 0,0-1 0 0 0,0 0 0 0 0,-1 1 0 0 0,1-1 0 0 0,0 0 0 0 0,0 1 0 0 0,0-1 0 0 0,0 1 0 0 0,0-1 1 0 0,0 1-1 0 0,0 0 0 0 0,-1-1 0 0 0,1 1 0 0 0,0 0 0 0 0,0 0 0 0 0,0 0 0 0 0,2-1 0 0 0,-3-1 42 0 0,1 0 1 0 0,0 0-1 0 0,-1 0 0 0 0,1 0 0 0 0,0 0 0 0 0,0 0 1 0 0,0 0-1 0 0,1 0 0 0 0,-1 1 0 0 0,2-3 0 0 0,-1 1-132 0 0,10-2-2350 0 0,1 0-4919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9:21.222"/>
    </inkml:context>
    <inkml:brush xml:id="br0">
      <inkml:brushProperty name="width" value="0.05" units="cm"/>
      <inkml:brushProperty name="height" value="0.05" units="cm"/>
      <inkml:brushProperty name="color" value="#E71224"/>
    </inkml:brush>
  </inkml:definitions>
  <inkml:trace contextRef="#ctx0" brushRef="#br0">680 24 6937 0 0,'17'-7'1449'0'0,"-14"6"-1246"0"0,1 0 0 0 0,-1-1 1 0 0,1 1-1 0 0,-1-1 1 0 0,0 0-1 0 0,1 0 0 0 0,2-3 1 0 0,-5 5-65 0 0,-26 15-71 0 0,-190 53-225 0 0,176-59 296 0 0,-1-1-1 0 0,0-2 1 0 0,-65 0-1 0 0,80-6-25 0 0,0-1 0 0 0,0-1 1 0 0,0-1-1 0 0,1-2 0 0 0,-1 0 0 0 0,1-2 0 0 0,0 0 1 0 0,-43-21-1 0 0,83 35-1684 0 0,31 16-2610 0 0,-40-18-703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9:37.150"/>
    </inkml:context>
    <inkml:brush xml:id="br0">
      <inkml:brushProperty name="width" value="0.05" units="cm"/>
      <inkml:brushProperty name="height" value="0.05" units="cm"/>
      <inkml:brushProperty name="color" value="#E71224"/>
    </inkml:brush>
  </inkml:definitions>
  <inkml:trace contextRef="#ctx0" brushRef="#br0">1637 334 4065 0 0,'17'-91'4201'0'0,"-7"74"-3458"0"0,-5 9-413 0 0,-9 10-370 0 0,-6 3 51 0 0,1-1 0 0 0,0 0 0 0 0,-1 0-1 0 0,0-1 1 0 0,1-1 0 0 0,-1 1 0 0 0,-1-1-1 0 0,1-1 1 0 0,0 0 0 0 0,-14-1 0 0 0,-31 6 164 0 0,-361 52 114 0 0,88-15 318 0 0,287-37-581 0 0,0-1 0 0 0,0-1 0 0 0,0-3 0 0 0,-1-2 0 0 0,1-1 0 0 0,0-2 0 0 0,0-2 1 0 0,-65-17-1 0 0,96 20-14 0 0,-37-13 42 0 0,44 15-37 0 0,0-1 0 0 0,0 1 0 0 0,0-1 0 0 0,0 0 0 0 0,1 0 0 0 0,-1 0 0 0 0,0 0-1 0 0,1 0 1 0 0,-1 0 0 0 0,1-1 0 0 0,-3-3 0 0 0,4 4-17 0 0,1 1-1 0 0,0 0 1 0 0,-1 0 0 0 0,1 0-1 0 0,0-1 1 0 0,0 1-1 0 0,0 0 1 0 0,0 0 0 0 0,0 0-1 0 0,1-1 1 0 0,-1 1 0 0 0,0 0-1 0 0,0 0 1 0 0,1 0 0 0 0,-1 0-1 0 0,1-1 1 0 0,-1 1-1 0 0,1 0 1 0 0,-1 0 0 0 0,1 0-1 0 0,0 0 1 0 0,0 0 0 0 0,-1 0-1 0 0,3-1 1 0 0,25-26-263 0 0,-20 20 252 0 0,23-22 147 0 0,0 1 0 0 0,3 2 0 0 0,61-40 0 0 0,-85 62-117 0 0,0 0-1 0 0,0 1 0 0 0,17-4 1 0 0,-20 7-14 0 0,0-1 0 0 0,0 0 0 0 0,0-1 0 0 0,0 0 0 0 0,0 0 0 0 0,0 0 0 0 0,-1-1 0 0 0,0 0 0 0 0,7-5 0 0 0,-12 9-5 0 0,-1 0 0 0 0,0-1-1 0 0,0 1 1 0 0,1 0-1 0 0,-1 0 1 0 0,0-1 0 0 0,1 1-1 0 0,-1 0 1 0 0,0 0-1 0 0,0-1 1 0 0,0 1 0 0 0,1 0-1 0 0,-1-1 1 0 0,0 1-1 0 0,0 0 1 0 0,0 0 0 0 0,0-1-1 0 0,0 1 1 0 0,1 0-1 0 0,-1-1 1 0 0,0 1 0 0 0,0-1-1 0 0,0 1 1 0 0,0 0 0 0 0,0-1-1 0 0,0 1 1 0 0,0 0-1 0 0,0-1 1 0 0,0 1 0 0 0,-1 0-1 0 0,1-1 1 0 0,0 1-1 0 0,0 0 1 0 0,0-1 0 0 0,0 1-1 0 0,0 0 1 0 0,-1-1-1 0 0,1 1 1 0 0,0 0 0 0 0,0-1-1 0 0,0 1 1 0 0,-1 0-1 0 0,1 0 1 0 0,-1-1 0 0 0,1 1-8 0 0,-1 0 1 0 0,1 0 0 0 0,-1 0 0 0 0,1 0-1 0 0,-1 0 1 0 0,1 0 0 0 0,-1 0 0 0 0,1 0-1 0 0,-1 0 1 0 0,1 0 0 0 0,-1 0 0 0 0,1 1-1 0 0,-1-1 1 0 0,1 0 0 0 0,-1 0 0 0 0,1 0-1 0 0,-1 1 1 0 0,1-1 0 0 0,0 0 0 0 0,-1 1-1 0 0,1-1 1 0 0,-1 0 0 0 0,1 1 0 0 0,0-1-1 0 0,-1 1 1 0 0,1-1 0 0 0,0 0 0 0 0,0 1-1 0 0,-1-1 1 0 0,1 1 0 0 0,0-1 0 0 0,0 1-1 0 0,-1-1 1 0 0,1 1 0 0 0,0 0 0 0 0,-4 6-2 0 0,0 0 1 0 0,0-1 0 0 0,0 1-1 0 0,-1-1 1 0 0,0 0-1 0 0,-1 0 1 0 0,1 0 0 0 0,-1-1-1 0 0,0 0 1 0 0,-14 8 0 0 0,-7 4 13 0 0,-41 18 0 0 0,40-22-21 0 0,-239 99 16 0 0,256-108 69 0 0,0 0 0 0 0,1 1 0 0 0,0 0 0 0 0,0 1 0 0 0,0 0 0 0 0,1 1 0 0 0,-11 8 0 0 0,18-13-60 0 0,1 0-1 0 0,-1-1 1 0 0,0 1 0 0 0,1 0-1 0 0,-1 0 1 0 0,1 0-1 0 0,0 1 1 0 0,0-1 0 0 0,0 0-1 0 0,0 0 1 0 0,0 1-1 0 0,0-1 1 0 0,0 0 0 0 0,1 1-1 0 0,-1-1 1 0 0,1 1-1 0 0,0-1 1 0 0,-1 1-1 0 0,1-1 1 0 0,1 1 0 0 0,-1-1-1 0 0,0 1 1 0 0,0-1-1 0 0,1 0 1 0 0,0 1 0 0 0,-1-1-1 0 0,1 1 1 0 0,0-1-1 0 0,0 0 1 0 0,0 0-1 0 0,0 1 1 0 0,1-1 0 0 0,-1 0-1 0 0,1 0 1 0 0,-1 0-1 0 0,1-1 1 0 0,0 1 0 0 0,2 2-1 0 0,6 6 25 0 0,0-1-1 0 0,0-1 1 0 0,1 0 0 0 0,0 0-1 0 0,1-1 1 0 0,0 0-1 0 0,0-1 1 0 0,0-1-1 0 0,1 0 1 0 0,-1 0 0 0 0,1-1-1 0 0,0-1 1 0 0,24 3-1 0 0,-21-1 9 0 0,0 0 0 0 0,0 1 0 0 0,0 1 0 0 0,0 0 0 0 0,24 17 0 0 0,27 12-80 0 0,-40-24-1058 0 0,-2 1-1 0 0,0 2 1 0 0,0 0 0 0 0,23 20 0 0 0,-31-22-3897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39:45.175"/>
    </inkml:context>
    <inkml:brush xml:id="br0">
      <inkml:brushProperty name="width" value="0.05" units="cm"/>
      <inkml:brushProperty name="height" value="0.05" units="cm"/>
      <inkml:brushProperty name="color" value="#E71224"/>
    </inkml:brush>
  </inkml:definitions>
  <inkml:trace contextRef="#ctx0" brushRef="#br0">0 87 5217 0 0,'21'-32'1552'0'0,"-1"1"-537"0"0,-17 34-939 0 0,0-1-1 0 0,0 0 0 0 0,0 1 0 0 0,0 0 0 0 0,0-1 1 0 0,-1 1-1 0 0,1 0 0 0 0,-1 1 0 0 0,0-1 0 0 0,2 4 1 0 0,16 18 219 0 0,-1-3-189 0 0,14 14 111 0 0,1-2 0 0 0,61 48-1 0 0,-84-73-210 0 0,1-1 0 0 0,0-1 0 0 0,0 0 0 0 0,1-1 0 0 0,0 0 0 0 0,0-1 0 0 0,0 0 0 0 0,0-1 0 0 0,1-1 0 0 0,0 0 0 0 0,0-1 0 0 0,-1 0 0 0 0,25-1 0 0 0,-17-4 64 0 0,-1-1-1 0 0,1 0 0 0 0,-1-2 1 0 0,0 0-1 0 0,0-2 0 0 0,-1 0 0 0 0,35-21 1 0 0,-19 12 409 0 0,37-15 0 0 0,-10 9-389 0 0,1 2 1 0 0,2 4 0 0 0,121-18-1 0 0,-159 34-107 0 0,0 1 0 0 0,0 1 0 0 0,0 2-1 0 0,-1 1 1 0 0,1 1 0 0 0,-1 1 0 0 0,0 1-1 0 0,-1 1 1 0 0,1 2 0 0 0,-2 0 0 0 0,1 2-1 0 0,34 22 1 0 0,17 18 110 0 0,-2 2 0 0 0,85 84 0 0 0,-153-134-96 0 0,3 5 46 0 0,0-2 0 0 0,0 0 0 0 0,1 0 0 0 0,0 0 0 0 0,1-1 0 0 0,18 8 0 0 0,-25-13 8 0 0,-1 0 1 0 0,0 0-1 0 0,1 0 0 0 0,-1 0 1 0 0,1 0-1 0 0,-1-1 0 0 0,1 0 1 0 0,-1 0-1 0 0,1 0 0 0 0,-1 0 1 0 0,1 0-1 0 0,-1-1 1 0 0,1 1-1 0 0,-1-1 0 0 0,1 0 1 0 0,-1 0-1 0 0,0 0 0 0 0,0-1 1 0 0,1 1-1 0 0,-1-1 0 0 0,0 0 1 0 0,0 0-1 0 0,0 0 0 0 0,-1 0 1 0 0,1 0-1 0 0,4-5 1 0 0,17-23 319 0 0,-1 0 1 0 0,23-40-1 0 0,-27 38-218 0 0,1 2 0 0 0,40-46 0 0 0,-39 56-222 0 0,0 1-1 0 0,1 1 1 0 0,0 1-1 0 0,2 1 1 0 0,0 1 0 0 0,1 2-1 0 0,51-22 1 0 0,-30 19 31 0 0,0 2 1 0 0,0 2 0 0 0,91-12 0 0 0,-88 19 51 0 0,0 2-1 0 0,83 5 1 0 0,-104 0-46 0 0,0 3 1 0 0,0 0-1 0 0,0 1 1 0 0,-1 2-1 0 0,0 1 1 0 0,28 13-1 0 0,5 6 12 0 0,101 32 0 0 0,-137-53 62 0 0,0-2 0 0 0,1 0 0 0 0,0-2 0 0 0,-1 0 0 0 0,1-2 0 0 0,0 0 0 0 0,38-6 0 0 0,-19-1 30 0 0,96-9-29 0 0,-118 14-77 0 0,1 2 0 0 0,0 0 0 0 0,-1 1 0 0 0,29 7 0 0 0,-21-2 7 0 0,11 2 59 0 0,52 7-1 0 0,-78-15 8 0 0,0 0 1 0 0,0-1-1 0 0,1-1 0 0 0,-1 0 1 0 0,0-2-1 0 0,0 1 1 0 0,16-6-1 0 0,42-19 179 0 0,21-6-283 0 0,-82 30-700 0 0,0 0 0 0 0,0 1 0 0 0,15-1 0 0 0,12 7-3383 0 0,-16 2-1632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3.781"/>
    </inkml:context>
    <inkml:brush xml:id="br0">
      <inkml:brushProperty name="width" value="0.05" units="cm"/>
      <inkml:brushProperty name="height" value="0.05" units="cm"/>
      <inkml:brushProperty name="color" value="#E71224"/>
    </inkml:brush>
  </inkml:definitions>
  <inkml:trace contextRef="#ctx0" brushRef="#br0">1789 563 15571 0 0,'-1'-5'125'0'0,"-1"1"-1"0"0,0-1 0 0 0,-1 1 0 0 0,1 0 1 0 0,-1 0-1 0 0,0 0 0 0 0,0 0 1 0 0,0 0-1 0 0,0 1 0 0 0,-1-1 0 0 0,1 1 1 0 0,-1 0-1 0 0,0 0 0 0 0,0 0 1 0 0,0 1-1 0 0,0-1 0 0 0,-1 1 0 0 0,1 0 1 0 0,-1 0-1 0 0,-8-2 0 0 0,-8-1-276 0 0,1 1 0 0 0,-1 1 0 0 0,-36 0 0 0 0,-1-1 375 0 0,-477-56 308 0 0,177 30-447 0 0,187 16-43 0 0,-227-5-17 0 0,395 19-20 0 0,-36 0 72 0 0,38 0-71 0 0,-1 0-1 0 0,1 0 1 0 0,0 0 0 0 0,-1 0-1 0 0,1 0 1 0 0,0 0-1 0 0,-1 0 1 0 0,1-1 0 0 0,0 1-1 0 0,0-1 1 0 0,-1 1-1 0 0,1-1 1 0 0,0 1 0 0 0,0-1-1 0 0,0 0 1 0 0,0 1-1 0 0,-1-1 1 0 0,1 0 0 0 0,0 0-1 0 0,0 0 1 0 0,1 0-1 0 0,-1 0 1 0 0,-1-1 0 0 0,2 1-8 0 0,1 0 0 0 0,-1 0 0 0 0,0-1 1 0 0,1 1-1 0 0,-1 0 0 0 0,1 0 0 0 0,-1 0 0 0 0,1 0 1 0 0,0 0-1 0 0,-1 0 0 0 0,1 0 0 0 0,0 0 1 0 0,0 0-1 0 0,0 0 0 0 0,0 0 0 0 0,0 0 0 0 0,0 1 1 0 0,0-1-1 0 0,0 0 0 0 0,0 1 0 0 0,0-1 1 0 0,0 1-1 0 0,2-1 0 0 0,32-14-118 0 0,-32 14 109 0 0,284-84-265 0 0,-7 3 614 0 0,-259 74-255 0 0,46-18 194 0 0,-61 24-241 0 0,-1-1-1 0 0,0 0 0 0 0,1 0 0 0 0,-1-1 1 0 0,0 0-1 0 0,-1 1 0 0 0,1-1 0 0 0,7-10 0 0 0,-11 14-33 0 0,0-1 0 0 0,-1 0-1 0 0,1 0 1 0 0,-1 0 0 0 0,1 1-1 0 0,-1-1 1 0 0,0 0-1 0 0,1 0 1 0 0,-1 0 0 0 0,0 0-1 0 0,1 0 1 0 0,-1 0 0 0 0,0 0-1 0 0,0 0 1 0 0,0 0 0 0 0,0 0-1 0 0,0 0 1 0 0,0 0-1 0 0,0 0 1 0 0,0 0 0 0 0,0 0-1 0 0,-1 1 1 0 0,1-1 0 0 0,0 0-1 0 0,0 0 1 0 0,-1-1-1 0 0,-1 0-5 0 0,1 0-1 0 0,0 1 1 0 0,-1-1-1 0 0,1 1 1 0 0,-1-1-1 0 0,1 1 1 0 0,-1 0-1 0 0,0 0 1 0 0,0 0-1 0 0,0-1 1 0 0,-3 0-1 0 0,-1-1-9 0 0,-1 1 0 0 0,0 0-1 0 0,0 0 1 0 0,0 0-1 0 0,0 1 1 0 0,-10-1-1 0 0,-6 4 33 0 0,1 0 0 0 0,0 1 0 0 0,0 1 0 0 0,0 1 0 0 0,1 1 0 0 0,0 1 0 0 0,0 1 0 0 0,0 1 0 0 0,1 0 0 0 0,-31 21-1 0 0,19-8 15 0 0,0 1-1 0 0,1 1 1 0 0,2 2-1 0 0,0 1 1 0 0,-30 38-1 0 0,39-44 18 0 0,15-16-27 0 0,-1 1 0 0 0,1 0 0 0 0,0-1 0 0 0,0 1 0 0 0,0 1 0 0 0,1-1 0 0 0,0 1 0 0 0,0 0 0 0 0,1 0 0 0 0,-5 12 0 0 0,9-17-15 0 0,-1-1 0 0 0,0 1 0 0 0,1 0 0 0 0,-1 0 0 0 0,1 0 0 0 0,-1-1 0 0 0,1 1 0 0 0,0 0 0 0 0,0-1 0 0 0,0 1 0 0 0,0-1 0 0 0,0 1 0 0 0,0-1 0 0 0,0 1 0 0 0,1-1 1 0 0,-1 0-1 0 0,0 1 0 0 0,1-1 0 0 0,-1 0 0 0 0,1 0 0 0 0,0 0 0 0 0,-1 0 0 0 0,1 0 0 0 0,2 0 0 0 0,48 21 46 0 0,-42-18-28 0 0,118 49-507 0 0,131 78-1 0 0,-57-26-7315 0 0,-154-83 1255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4.465"/>
    </inkml:context>
    <inkml:brush xml:id="br0">
      <inkml:brushProperty name="width" value="0.05" units="cm"/>
      <inkml:brushProperty name="height" value="0.05" units="cm"/>
      <inkml:brushProperty name="color" value="#E71224"/>
    </inkml:brush>
  </inkml:definitions>
  <inkml:trace contextRef="#ctx0" brushRef="#br0">416 4 16299 0 0,'0'0'27'0'0,"0"0"0"0"0,0-1-1 0 0,1 1 1 0 0,-1 0 0 0 0,0-1-1 0 0,0 1 1 0 0,1 0 0 0 0,-1 0-1 0 0,0 0 1 0 0,1-1 0 0 0,-1 1-1 0 0,0 0 1 0 0,1 0 0 0 0,-1 0-1 0 0,1 0 1 0 0,-1 0 0 0 0,0 0-1 0 0,1-1 1 0 0,-1 1 0 0 0,0 0-1 0 0,1 0 1 0 0,-1 0 0 0 0,1 0-1 0 0,-1 0 1 0 0,0 1-1 0 0,1-1 1 0 0,-1 0 0 0 0,1 0-1 0 0,-1 0 1 0 0,0 0 0 0 0,1 0-1 0 0,-1 0 1 0 0,0 1 0 0 0,1-1-1 0 0,-1 0 1 0 0,0 0 0 0 0,1 1-1 0 0,-1-1 1 0 0,0 0 0 0 0,1 0-1 0 0,-1 1 1 0 0,0-1 0 0 0,0 0-1 0 0,0 1 1 0 0,1-1 0 0 0,-1 0-1 0 0,0 1 1 0 0,0-1 0 0 0,0 0-1 0 0,0 1 1 0 0,1-1-1 0 0,-1 0 1 0 0,0 1 0 0 0,0-1-1 0 0,0 1 1 0 0,0-1 0 0 0,0 0-1 0 0,0 1 1 0 0,0-1 0 0 0,0 1-1 0 0,0-1 1 0 0,0 0 0 0 0,-1 1-1 0 0,-2 36-350 0 0,0-20 383 0 0,4 20-166 0 0,2 0 0 0 0,13 72 1 0 0,-7-62 91 0 0,2 50 0 0 0,-11-52 82 0 0,-3-1 0 0 0,-1 0 0 0 0,-3 0 0 0 0,-15 57 0 0 0,1-2 305 0 0,16-51-198 0 0,5-43-201 0 0,0-7-116 0 0,0-27-661 0 0,1-42-1893 0 0,1 23 1419 0 0,-2-1 1 0 0,-2 0-1 0 0,-11-58 0 0 0,10 92 1511 0 0,-1 0 0 0 0,-1 0 0 0 0,0 0-1 0 0,-1 1 1 0 0,-14-25 0 0 0,14 29 300 0 0,-1 1 0 0 0,1 0-1 0 0,-1 1 1 0 0,-1 0 0 0 0,0 0 0 0 0,0 1 0 0 0,0 0-1 0 0,-1 0 1 0 0,-12-7 0 0 0,17 11-487 0 0,-1 0 0 0 0,0 1 0 0 0,0-1 0 0 0,0 1 0 0 0,-1 0 0 0 0,1 0 0 0 0,0 0 0 0 0,-1 1 0 0 0,1 0 0 0 0,-1 0 0 0 0,0 1 0 0 0,1-1 0 0 0,-1 1 0 0 0,0 0 0 0 0,1 1 0 0 0,-1-1 0 0 0,1 1 0 0 0,-1 0 0 0 0,1 0 0 0 0,-1 1 0 0 0,1 0 0 0 0,0 0 0 0 0,-1 0 0 0 0,1 1 0 0 0,0-1 0 0 0,1 1 0 0 0,-1 1 0 0 0,0-1 0 0 0,1 0 0 0 0,0 1 0 0 0,0 0 0 0 0,-6 7 0 0 0,1 1-33 0 0,0 1 0 0 0,1 0 0 0 0,0 0 0 0 0,1 1 0 0 0,1 0 0 0 0,0 0 0 0 0,-5 23 0 0 0,5-14 10 0 0,1 1 0 0 0,1 0 1 0 0,1 0-1 0 0,1 27 0 0 0,2-47 8 0 0,0 0-1 0 0,1 0 1 0 0,-1 0 0 0 0,1 1-1 0 0,0-1 1 0 0,0 0 0 0 0,1 0-1 0 0,-1 0 1 0 0,1-1 0 0 0,0 1-1 0 0,0 0 1 0 0,0-1 0 0 0,1 1-1 0 0,-1-1 1 0 0,1 1 0 0 0,0-1-1 0 0,0 0 1 0 0,0 0 0 0 0,0-1-1 0 0,0 1 1 0 0,1-1 0 0 0,-1 1-1 0 0,1-1 1 0 0,6 3 0 0 0,10 3 106 0 0,-1 0 1 0 0,1-2-1 0 0,40 8 1 0 0,-11-2-63 0 0,199 46-620 0 0,-239-57 20 0 0,1 0 0 0 0,-1 0 0 0 0,0-1 0 0 0,0 0 0 0 0,19-3 0 0 0,-23 2-380 0 0,1-1-1 0 0,0 1 0 0 0,-1-1 1 0 0,1 0-1 0 0,-1-1 1 0 0,7-3-1 0 0,4-7-5595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4.940"/>
    </inkml:context>
    <inkml:brush xml:id="br0">
      <inkml:brushProperty name="width" value="0.05" units="cm"/>
      <inkml:brushProperty name="height" value="0.05" units="cm"/>
      <inkml:brushProperty name="color" value="#E71224"/>
    </inkml:brush>
  </inkml:definitions>
  <inkml:trace contextRef="#ctx0" brushRef="#br0">323 38 15915 0 0,'0'-1'137'0'0,"0"-1"165"0"0,0-1 1 0 0,0 0-1 0 0,0 1 0 0 0,0-1 1 0 0,0 1-1 0 0,-1-1 1 0 0,1 1-1 0 0,-1-1 1 0 0,-1-3-1 0 0,1 5-302 0 0,0 0 0 0 0,1 1 0 0 0,-1-1 0 0 0,0 1 0 0 0,0-1-1 0 0,0 0 1 0 0,0 1 0 0 0,0-1 0 0 0,0 1 0 0 0,0 0 0 0 0,0-1 0 0 0,0 1 0 0 0,0 0 0 0 0,0 0 0 0 0,0-1 0 0 0,0 1-1 0 0,0 0 1 0 0,0 0 0 0 0,0 0 0 0 0,0 0 0 0 0,0 0 0 0 0,0 1 0 0 0,0-1 0 0 0,0 0 0 0 0,0 0 0 0 0,0 1-1 0 0,-2 0 1 0 0,-6 1-20 0 0,1 1 0 0 0,0 1-1 0 0,-1-1 1 0 0,1 2 0 0 0,0-1-1 0 0,1 1 1 0 0,-8 5 0 0 0,-51 46-100 0 0,41-34 65 0 0,11-10 52 0 0,1 0-1 0 0,-1 1 1 0 0,2 0 0 0 0,0 1-1 0 0,1 1 1 0 0,0 0 0 0 0,1 0-1 0 0,1 1 1 0 0,-8 18 0 0 0,16-29 27 0 0,0 1 0 0 0,0-1 0 0 0,1 1-1 0 0,0-1 1 0 0,0 0 0 0 0,0 1 0 0 0,1-1 0 0 0,0 1 0 0 0,0-1 0 0 0,0 0 0 0 0,1 0 0 0 0,-1 1 0 0 0,1-1 0 0 0,1 0 0 0 0,-1 0 0 0 0,1-1 0 0 0,-1 1 0 0 0,1 0 0 0 0,1-1 0 0 0,-1 0 0 0 0,8 7 0 0 0,0 2 52 0 0,2-1 1 0 0,0 0 0 0 0,0-1 0 0 0,1 0 0 0 0,25 13 0 0 0,-26-17-53 0 0,0-1 1 0 0,0-1-1 0 0,1 0 0 0 0,-1 0 1 0 0,1-1-1 0 0,1-1 1 0 0,-1-1-1 0 0,0 0 0 0 0,1 0 1 0 0,-1-2-1 0 0,1 0 1 0 0,16-2-1 0 0,-19 1-8 0 0,-1-1 0 0 0,1-1 1 0 0,-1 0-1 0 0,0 0 0 0 0,0-1 0 0 0,-1 0 0 0 0,1-1 0 0 0,-1 0 1 0 0,0-1-1 0 0,0 0 0 0 0,0-1 0 0 0,-1 0 0 0 0,0 0 1 0 0,-1-1-1 0 0,15-16 0 0 0,-20 20-30 0 0,1 0-1 0 0,-1-1 1 0 0,0 1-1 0 0,-1-1 1 0 0,1 1 0 0 0,-1-1-1 0 0,0 0 1 0 0,0 0-1 0 0,0 0 1 0 0,-1 0 0 0 0,0 0-1 0 0,0 0 1 0 0,0-1-1 0 0,0 1 1 0 0,-1 0 0 0 0,0-1-1 0 0,0 1 1 0 0,0 0-1 0 0,-1-1 1 0 0,0 1 0 0 0,0 0-1 0 0,0 0 1 0 0,-4-9-1 0 0,-1 2-309 0 0,0 1 0 0 0,0 0 0 0 0,-1 1 0 0 0,-1 0-1 0 0,1 0 1 0 0,-2 1 0 0 0,1-1 0 0 0,-1 2 0 0 0,-11-9 0 0 0,-20-14-2713 0 0,12 13-1764 0 0,12 7-1472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5.321"/>
    </inkml:context>
    <inkml:brush xml:id="br0">
      <inkml:brushProperty name="width" value="0.05" units="cm"/>
      <inkml:brushProperty name="height" value="0.05" units="cm"/>
      <inkml:brushProperty name="color" value="#E71224"/>
    </inkml:brush>
  </inkml:definitions>
  <inkml:trace contextRef="#ctx0" brushRef="#br0">47 1 16780 0 0,'4'4'51'0'0,"1"-1"0"0"0,-1 2 1 0 0,0-1-1 0 0,0 0 0 0 0,0 1 1 0 0,0 0-1 0 0,-1 0 0 0 0,0 0 1 0 0,0 0-1 0 0,0 0 0 0 0,-1 1 1 0 0,0-1-1 0 0,0 1 1 0 0,0 0-1 0 0,-1 0 0 0 0,0-1 1 0 0,1 10-1 0 0,1 12 182 0 0,-2 1 0 0 0,-3 42 0 0 0,0-32-165 0 0,-4 39 20 0 0,-3-1 1 0 0,-4-1-1 0 0,-32 106 1 0 0,35-141-77 0 0,5-18 84 0 0,1 0 0 0 0,0 0 0 0 0,2 0 0 0 0,1 0 0 0 0,1 1 0 0 0,4 43 0 0 0,-1-48-305 0 0,1-1-1 0 0,0 0 0 0 0,12 28 1 0 0,-10-32-677 0 0,0 0 0 0 0,1 0 0 0 0,0-1 0 0 0,1 0 0 0 0,10 11 0 0 0,-10-15-1892 0 0,0-4-3510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5.691"/>
    </inkml:context>
    <inkml:brush xml:id="br0">
      <inkml:brushProperty name="width" value="0.05" units="cm"/>
      <inkml:brushProperty name="height" value="0.05" units="cm"/>
      <inkml:brushProperty name="color" value="#E71224"/>
    </inkml:brush>
  </inkml:definitions>
  <inkml:trace contextRef="#ctx0" brushRef="#br0">0 39 12971 0 0,'36'-22'8186'0'0,"-31"20"-8204"0"0,0-1 0 0 0,0 1 0 0 0,0 0 0 0 0,0 0 0 0 0,1 1 0 0 0,-1 0 0 0 0,0 0 0 0 0,1 0-1 0 0,-1 0 1 0 0,1 1 0 0 0,0 0 0 0 0,-1 0 0 0 0,1 1 0 0 0,6 0 0 0 0,341 36-1418 0 0,-116-31-6880 0 0,-191-6 1831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6.420"/>
    </inkml:context>
    <inkml:brush xml:id="br0">
      <inkml:brushProperty name="width" value="0.05" units="cm"/>
      <inkml:brushProperty name="height" value="0.05" units="cm"/>
      <inkml:brushProperty name="color" value="#E71224"/>
    </inkml:brush>
  </inkml:definitions>
  <inkml:trace contextRef="#ctx0" brushRef="#br0">37 1 11306 0 0,'1'0'74'0'0,"-1"0"0"0"0,0 0 0 0 0,0 0 0 0 0,1 0 0 0 0,-1 0 0 0 0,0 0 0 0 0,0 0 0 0 0,1 0 1 0 0,-1-1-1 0 0,0 1 0 0 0,0 0 0 0 0,1 0 0 0 0,-1 0 0 0 0,0 0 0 0 0,0 0 0 0 0,1 1 0 0 0,-1-1 0 0 0,0 0 0 0 0,0 0 0 0 0,1 0 0 0 0,-1 0 0 0 0,0 0 0 0 0,0 0 0 0 0,1 0 0 0 0,-1 0 0 0 0,0 0 0 0 0,0 1 0 0 0,0-1 0 0 0,1 0 0 0 0,-1 0 0 0 0,0 0 0 0 0,0 0 0 0 0,0 1 0 0 0,0-1 0 0 0,1 0 0 0 0,-1 0 0 0 0,0 1 0 0 0,0-1 0 0 0,0 0 0 0 0,0 0 0 0 0,0 0 0 0 0,0 1 0 0 0,0-1 0 0 0,0 0 0 0 0,1 0 0 0 0,-1 1 0 0 0,0-1 0 0 0,-10 13 137 0 0,-6 8 466 0 0,12-4-435 0 0,1 1-1 0 0,1 0 0 0 0,0-1 0 0 0,1 1 1 0 0,2 20-1 0 0,-2 15-192 0 0,-6 66-5 0 0,5 0 0 0 0,20 174 0 0 0,-11-246-121 0 0,33 194-1140 0 0,-35-286-6158 0 0,-4 20 1397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6.901"/>
    </inkml:context>
    <inkml:brush xml:id="br0">
      <inkml:brushProperty name="width" value="0.05" units="cm"/>
      <inkml:brushProperty name="height" value="0.05" units="cm"/>
      <inkml:brushProperty name="color" value="#E71224"/>
    </inkml:brush>
  </inkml:definitions>
  <inkml:trace contextRef="#ctx0" brushRef="#br0">1 223 9786 0 0,'5'-18'5928'0'0,"-4"14"-5853"0"0,0 1-1 0 0,0-1 1 0 0,-1 0-1 0 0,1 0 1 0 0,-1 1-1 0 0,1-1 1 0 0,-2-6-1 0 0,1 6-72 0 0,1-1 1 0 0,-1 1-1 0 0,1 0 0 0 0,-1 0 1 0 0,1 0-1 0 0,0-1 0 0 0,1 1 0 0 0,-1 0 1 0 0,1 0-1 0 0,0 1 0 0 0,0-1 1 0 0,0 0-1 0 0,0 1 0 0 0,0-1 1 0 0,1 1-1 0 0,0-1 0 0 0,0 1 0 0 0,0 0 1 0 0,0 0-1 0 0,0 1 0 0 0,0-1 1 0 0,6-2-1 0 0,8-7 299 0 0,2 2 1 0 0,-1 0-1 0 0,26-9 0 0 0,-26 12-95 0 0,-6 2-154 0 0,0 0 0 0 0,0 2 0 0 0,1-1 0 0 0,12-1 0 0 0,-14 4-30 0 0,0 0 0 0 0,0 0-1 0 0,0 1 1 0 0,0 1 0 0 0,0 0-1 0 0,0 0 1 0 0,21 6 0 0 0,-23-4-26 0 0,-1 0-1 0 0,1 0 1 0 0,-1 1 0 0 0,0 0 0 0 0,0 1-1 0 0,0 0 1 0 0,-1 0 0 0 0,1 1-1 0 0,11 11 1 0 0,-13-10-14 0 0,0 0 0 0 0,0 1 0 0 0,0 0 1 0 0,-1 0-1 0 0,0 0 0 0 0,4 11 0 0 0,-4-7 1 0 0,-1 1 1 0 0,-1-1-1 0 0,1 1 0 0 0,-2 0 1 0 0,0 0-1 0 0,0 1 1 0 0,-2-1-1 0 0,1 0 0 0 0,-2 0 1 0 0,0 1-1 0 0,0-1 1 0 0,-1 0-1 0 0,-6 21 0 0 0,6-28 11 0 0,0 1 0 0 0,0-1 0 0 0,0 0 0 0 0,-1 0 0 0 0,0 0 1 0 0,-1 0-1 0 0,1 0 0 0 0,-1 0 0 0 0,0-1 0 0 0,0 0 0 0 0,-1 0 0 0 0,0 0 0 0 0,0 0 0 0 0,0-1 0 0 0,0 0 0 0 0,-1 0 0 0 0,1 0 0 0 0,-1-1 0 0 0,0 1 0 0 0,0-1 0 0 0,0-1 0 0 0,-1 1 0 0 0,1-1 0 0 0,-1 0 0 0 0,1-1 0 0 0,-1 0 0 0 0,0 0 0 0 0,-6 0 0 0 0,0-1-118 0 0,0 0 0 0 0,0-1 0 0 0,1-1-1 0 0,-1 0 1 0 0,0-1 0 0 0,-22-8-1 0 0,28 8-375 0 0,0 1 0 0 0,1-1 0 0 0,0 0 0 0 0,0-1 0 0 0,0 0-1 0 0,0 0 1 0 0,0 0 0 0 0,1 0 0 0 0,0-1 0 0 0,0 0 0 0 0,0 0-1 0 0,0-1 1 0 0,1 1 0 0 0,-4-8 0 0 0,3 2-5313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8.383"/>
    </inkml:context>
    <inkml:brush xml:id="br0">
      <inkml:brushProperty name="width" value="0.05" units="cm"/>
      <inkml:brushProperty name="height" value="0.05" units="cm"/>
      <inkml:brushProperty name="color" value="#E71224"/>
    </inkml:brush>
  </inkml:definitions>
  <inkml:trace contextRef="#ctx0" brushRef="#br0">102 97 4153 0 0,'0'-11'2504'0'0,"-1"6"-2023"0"0,1 1 0 0 0,-1-1 0 0 0,1 1-1 0 0,1-1 1 0 0,-1 0 0 0 0,1 1 0 0 0,-1-1 0 0 0,1 1 0 0 0,1-1 0 0 0,-1 1-1 0 0,0 0 1 0 0,4-7 0 0 0,4 5 504 0 0,6-5 187 0 0,-16 8-523 0 0,-11 4 163 0 0,11-1-761 0 0,0 1-1 0 0,0-1 1 0 0,0 1-1 0 0,0-1 1 0 0,0 1-1 0 0,0-1 1 0 0,0 1-1 0 0,0 0 1 0 0,0-1-1 0 0,1 1 1 0 0,-1 0-1 0 0,0 0 1 0 0,0 0-1 0 0,1 0 1 0 0,-1-1-1 0 0,0 1 1 0 0,1 0 0 0 0,-1 0-1 0 0,1 0 1 0 0,0 1-1 0 0,-1-1 1 0 0,1 0-1 0 0,0 0 1 0 0,-1 0-1 0 0,1 0 1 0 0,0 0-1 0 0,0 0 1 0 0,0 0-1 0 0,0 0 1 0 0,0 1-1 0 0,0-1 1 0 0,0 0-1 0 0,0 0 1 0 0,1 1-1 0 0,11 51 1269 0 0,-5-24-878 0 0,-7-23-440 0 0,0 1 0 0 0,-1-1 0 0 0,1 0 0 0 0,-1 1 0 0 0,-1-1 0 0 0,1 0 1 0 0,-1 1-1 0 0,-4 9 0 0 0,-27 51-58 0 0,18-39 14 0 0,4-6 21 0 0,1 0-1 0 0,1 1 0 0 0,1 0 1 0 0,2 1-1 0 0,0 0 1 0 0,1 0-1 0 0,1 0 0 0 0,1 1 1 0 0,2-1-1 0 0,2 45 1 0 0,1-49-926 0 0,2 0 0 0 0,0 0 0 0 0,1-1 0 0 0,13 34 1 0 0,-8-35-1858 0 0,-10-18 2645 0 0,0 1 0 0 0,1-1 0 0 0,-1 0 1 0 0,0 1-1 0 0,1-1 0 0 0,-1 1 0 0 0,0-1 0 0 0,1 0 0 0 0,-1 1 0 0 0,1-1 0 0 0,-1 0 0 0 0,1 0 1 0 0,-1 1-1 0 0,1-1 0 0 0,-1 0 0 0 0,1 0 0 0 0,-1 1 0 0 0,1-1 0 0 0,-1 0 0 0 0,1 0 1 0 0,-1 0-1 0 0,1 0 0 0 0,-1 0 0 0 0,1 0 0 0 0,-1 0 0 0 0,1 0 0 0 0,-1 0 0 0 0,1 0 1 0 0,-1 0-1 0 0,1 0 0 0 0,0-1 0 0 0,-1 1 0 0 0,1 0 0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7.274"/>
    </inkml:context>
    <inkml:brush xml:id="br0">
      <inkml:brushProperty name="width" value="0.05" units="cm"/>
      <inkml:brushProperty name="height" value="0.05" units="cm"/>
      <inkml:brushProperty name="color" value="#E71224"/>
    </inkml:brush>
  </inkml:definitions>
  <inkml:trace contextRef="#ctx0" brushRef="#br0">1 19 16043 0 0,'6'-8'1159'0'0,"4"-2"310"0"0,-7 30-1536 0 0,1 8-106 0 0,13 49 0 0 0,1 10 94 0 0,-12-46 115 0 0,-2 0 0 0 0,-1-1 0 0 0,-2 1 0 0 0,-6 44 0 0 0,5-85-35 0 0,0 0 1 0 0,0 0-1 0 0,0 0 1 0 0,0 0 0 0 0,0 0-1 0 0,0 0 1 0 0,0 0 0 0 0,0 0-1 0 0,0-1 1 0 0,0 1-1 0 0,0 0 1 0 0,0 0 0 0 0,0 0-1 0 0,-1 0 1 0 0,1 0-1 0 0,0 0 1 0 0,0 0 0 0 0,0 0-1 0 0,0 0 1 0 0,0 0 0 0 0,0 0-1 0 0,0 0 1 0 0,0 0-1 0 0,0 0 1 0 0,-1 0 0 0 0,1 0-1 0 0,0 0 1 0 0,0 0-1 0 0,0 0 1 0 0,0 0 0 0 0,0 0-1 0 0,0 0 1 0 0,0 0 0 0 0,0 0-1 0 0,0 0 1 0 0,0 1-1 0 0,-1-1 1 0 0,1 0 0 0 0,0 0-1 0 0,0 0 1 0 0,0 0 0 0 0,0 0-1 0 0,0 0 1 0 0,0 0-1 0 0,0 0 1 0 0,0 0 0 0 0,0 0-1 0 0,0 0 1 0 0,0 0-1 0 0,0 0 1 0 0,0 1 0 0 0,0-1-1 0 0,0 0 1 0 0,0 0 0 0 0,0 0-1 0 0,0 0 1 0 0,0 0-1 0 0,0 0 1 0 0,0 0 0 0 0,0 0-1 0 0,0 0 1 0 0,0 1-1 0 0,0-1 1 0 0,0 0 0 0 0,0 0-1 0 0,0 0 1 0 0,0 0 0 0 0,0 0-1 0 0,-6-10-12 0 0,-2-16-120 0 0,8 13 80 0 0,1 0 0 0 0,0-1 1 0 0,0 1-1 0 0,2 0 0 0 0,-1 0 1 0 0,2 1-1 0 0,8-24 0 0 0,47-85 178 0 0,-38 81-80 0 0,-11 22-15 0 0,34-60 177 0 0,-43 77-275 0 0,0 0 1 0 0,-1 0-1 0 0,1 0 0 0 0,0 0 0 0 0,0 0 1 0 0,0 0-1 0 0,0 1 0 0 0,0-1 0 0 0,0 0 1 0 0,1 1-1 0 0,-1-1 0 0 0,0 0 0 0 0,0 1 1 0 0,0-1-1 0 0,1 1 0 0 0,-1 0 0 0 0,0 0 0 0 0,1-1 1 0 0,-1 1-1 0 0,0 0 0 0 0,0 0 0 0 0,1 0 1 0 0,1 0-1 0 0,1 1-294 0 0,-1 0 0 0 0,0 0 1 0 0,0-1-1 0 0,1 2 0 0 0,-1-1 1 0 0,0 0-1 0 0,0 1 0 0 0,3 2 1 0 0,29 20-4132 0 0,-22-13-1211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7.648"/>
    </inkml:context>
    <inkml:brush xml:id="br0">
      <inkml:brushProperty name="width" value="0.05" units="cm"/>
      <inkml:brushProperty name="height" value="0.05" units="cm"/>
      <inkml:brushProperty name="color" value="#E71224"/>
    </inkml:brush>
  </inkml:definitions>
  <inkml:trace contextRef="#ctx0" brushRef="#br0">253 114 12515 0 0,'1'0'126'0'0,"-1"0"0"0"0,0-1 1 0 0,0 1-1 0 0,1-1 0 0 0,-1 1 1 0 0,0-1-1 0 0,0 1 0 0 0,0-1 1 0 0,0 1-1 0 0,0-1 0 0 0,0 1 1 0 0,0-1-1 0 0,0 1 0 0 0,0-1 0 0 0,0 1 1 0 0,0-1-1 0 0,0 1 0 0 0,0-1 1 0 0,0 1-1 0 0,0-1 0 0 0,0 1 1 0 0,-1-1-1 0 0,1 1 0 0 0,0-1 1 0 0,0 1-1 0 0,-1-1 0 0 0,1 1 1 0 0,0 0-1 0 0,0-1 0 0 0,-1 1 1 0 0,1 0-1 0 0,-1-1 0 0 0,0 0 1 0 0,-20 1-113 0 0,-19 6-409 0 0,17-2 481 0 0,0 0 0 0 0,-30 9 1 0 0,48-10-30 0 0,-1-1 0 0 0,0 1 1 0 0,1-1-1 0 0,0 1 1 0 0,0 1-1 0 0,0-1 1 0 0,0 1-1 0 0,0 0 1 0 0,1 0-1 0 0,-1 0 1 0 0,1 1-1 0 0,1 0 1 0 0,-1-1-1 0 0,0 1 0 0 0,1 0 1 0 0,-3 7-1 0 0,4-8-46 0 0,1 0-1 0 0,-1 0 0 0 0,1 0 1 0 0,0 0-1 0 0,0 0 1 0 0,1 1-1 0 0,-1-1 0 0 0,1 0 1 0 0,0 0-1 0 0,0 1 0 0 0,0-1 1 0 0,0 0-1 0 0,1 0 0 0 0,0 1 1 0 0,0-1-1 0 0,0 0 1 0 0,0 0-1 0 0,1 0 0 0 0,0 0 1 0 0,0 0-1 0 0,0 0 0 0 0,0-1 1 0 0,3 5-1 0 0,3 2-14 0 0,0 0-1 0 0,0-1 0 0 0,1 0 1 0 0,0 0-1 0 0,0-1 0 0 0,1 0 1 0 0,0-1-1 0 0,1 0 0 0 0,0 0 1 0 0,0-1-1 0 0,0-1 0 0 0,23 8 1 0 0,-25-11 25 0 0,0 0 0 0 0,0 0 0 0 0,1-1 1 0 0,-1 0-1 0 0,1 0 0 0 0,-1-1 1 0 0,0-1-1 0 0,1 1 0 0 0,-1-1 1 0 0,0-1-1 0 0,1 0 0 0 0,-1 0 0 0 0,0-1 1 0 0,0 0-1 0 0,-1-1 0 0 0,1 0 1 0 0,12-8-1 0 0,-14 8 26 0 0,0 0 1 0 0,-1-1-1 0 0,0 0 0 0 0,0 0 1 0 0,0 0-1 0 0,-1-1 0 0 0,0 0 1 0 0,0 0-1 0 0,0 0 1 0 0,0-1-1 0 0,-1 0 0 0 0,-1 0 1 0 0,1 0-1 0 0,-1 0 0 0 0,0 0 1 0 0,0-1-1 0 0,-1 1 0 0 0,0-1 1 0 0,1-10-1 0 0,-2 5-278 0 0,-1 0-1 0 0,0 0 1 0 0,-1 1-1 0 0,-1-1 1 0 0,0 0-1 0 0,0 1 0 0 0,-1-1 1 0 0,-1 1-1 0 0,0 0 1 0 0,-1 0-1 0 0,-7-14 1 0 0,-26-43-7361 0 0,28 55 1484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8.111"/>
    </inkml:context>
    <inkml:brush xml:id="br0">
      <inkml:brushProperty name="width" value="0.05" units="cm"/>
      <inkml:brushProperty name="height" value="0.05" units="cm"/>
      <inkml:brushProperty name="color" value="#E71224"/>
    </inkml:brush>
  </inkml:definitions>
  <inkml:trace contextRef="#ctx0" brushRef="#br0">339 678 7474 0 0,'2'-8'1673'0'0,"5"-13"322"0"0,-6 21-1893 0 0,-1-1 0 0 0,0 1 0 0 0,0 0 1 0 0,0-1-1 0 0,1 1 0 0 0,-1 0 0 0 0,0 0 0 0 0,0-1 1 0 0,1 1-1 0 0,-1 0 0 0 0,0 0 0 0 0,1 0 1 0 0,-1-1-1 0 0,0 1 0 0 0,0 0 0 0 0,1 0 0 0 0,-1 0 1 0 0,0 0-1 0 0,1 0 0 0 0,-1 0 0 0 0,1-1 0 0 0,-1 1 1 0 0,0 0-1 0 0,1 0 0 0 0,-1 0 0 0 0,0 0 0 0 0,1 0 1 0 0,-1 0-1 0 0,0 1 0 0 0,1-1 0 0 0,-1 0 1 0 0,0 0-1 0 0,1 0 0 0 0,-1 0 0 0 0,0 0 0 0 0,1 0 1 0 0,-1 1-1 0 0,0-1 0 0 0,1 0 0 0 0,-1 0 0 0 0,0 0 1 0 0,0 1-1 0 0,1-1 0 0 0,-1 0 0 0 0,0 0 0 0 0,0 1 1 0 0,1-1-1 0 0,-1 1 0 0 0,-39-35 2400 0 0,32 29-2369 0 0,-1-1 0 0 0,0 1 0 0 0,0 1 0 0 0,0 0 0 0 0,-17-6 0 0 0,19 8-152 0 0,1 1 0 0 0,-1 0 0 0 0,0 0 0 0 0,0 0 0 0 0,1 1 0 0 0,-1 0 0 0 0,0 0 0 0 0,0 0 0 0 0,1 1 0 0 0,-1 0 0 0 0,0 0 0 0 0,1 0 0 0 0,-1 1 0 0 0,1 0 0 0 0,-1 0 0 0 0,1 0 1 0 0,0 0-1 0 0,0 1 0 0 0,-8 5 0 0 0,1 1-2 0 0,1 0 0 0 0,0 1 1 0 0,0 0-1 0 0,1 1 0 0 0,0 0 0 0 0,1 1 1 0 0,1 0-1 0 0,-1 0 0 0 0,-11 26 1 0 0,14-27-2 0 0,2 1 1 0 0,-1-1-1 0 0,2 1 1 0 0,0 0 0 0 0,0 0-1 0 0,1 0 1 0 0,0 0-1 0 0,1 0 1 0 0,0 1 0 0 0,1-1-1 0 0,1 0 1 0 0,2 18-1 0 0,-2-28 25 0 0,-1-1 0 0 0,0 1 0 0 0,0-1 0 0 0,1 1 0 0 0,-1-1 0 0 0,1 1 0 0 0,-1-1 0 0 0,1 1 0 0 0,0-1 0 0 0,0 0-1 0 0,-1 1 1 0 0,1-1 0 0 0,0 0 0 0 0,0 1 0 0 0,0-1 0 0 0,0 0 0 0 0,1 0 0 0 0,-1 0 0 0 0,0 0 0 0 0,0 0 0 0 0,1 0 0 0 0,-1-1 0 0 0,0 1-1 0 0,4 1 1 0 0,-3-2 15 0 0,1 1 0 0 0,0-1-1 0 0,0 0 1 0 0,-1 0 0 0 0,1 0-1 0 0,0-1 1 0 0,0 1 0 0 0,-1-1-1 0 0,1 1 1 0 0,0-1-1 0 0,-1 0 1 0 0,1 0 0 0 0,2-2-1 0 0,8-4 95 0 0,0 0 0 0 0,0-1-1 0 0,22-19 1 0 0,15-17 281 0 0,-2-2 1 0 0,65-80-1 0 0,-86 92-260 0 0,-2-1 1 0 0,-2-1-1 0 0,-1-1 1 0 0,34-80-1 0 0,-37 60-225 0 0,-1-1 0 0 0,-4-1 0 0 0,-2 0 0 0 0,7-95 0 0 0,-20 134-189 0 0,-6 32-197 0 0,-6 32 42 0 0,-18 155-215 0 0,6-29 345 0 0,-19 142 9 0 0,19-114-280 0 0,23-181-113 0 0,0 0 0 0 0,2 0 1 0 0,0 18-1 0 0,0-30 338 0 0,0-1 0 0 0,1 0 0 0 0,-1 0 1 0 0,1 0-1 0 0,0 1 0 0 0,0-1 0 0 0,1 0 1 0 0,-1 0-1 0 0,1 0 0 0 0,0-1 0 0 0,0 1 0 0 0,0 0 1 0 0,0-1-1 0 0,1 1 0 0 0,-1-1 0 0 0,1 0 1 0 0,6 6-1 0 0,0-5-2051 0 0,0-2-2904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8.546"/>
    </inkml:context>
    <inkml:brush xml:id="br0">
      <inkml:brushProperty name="width" value="0.05" units="cm"/>
      <inkml:brushProperty name="height" value="0.05" units="cm"/>
      <inkml:brushProperty name="color" value="#E71224"/>
    </inkml:brush>
  </inkml:definitions>
  <inkml:trace contextRef="#ctx0" brushRef="#br0">134 16 10274 0 0,'5'-16'6295'0'0,"-21"33"-6204"0"0,0 0-1 0 0,1 2 1 0 0,1 0 0 0 0,1 0-1 0 0,0 1 1 0 0,2 1 0 0 0,0 0-1 0 0,-14 42 1 0 0,23-56-124 0 0,1 0-1 0 0,0 0 0 0 0,1 0 1 0 0,0 0-1 0 0,0 0 1 0 0,0 0-1 0 0,1 0 1 0 0,0 0-1 0 0,0 0 1 0 0,1-1-1 0 0,0 1 1 0 0,0 0-1 0 0,0-1 1 0 0,1 1-1 0 0,0-1 1 0 0,0 0-1 0 0,1 0 1 0 0,0 0-1 0 0,0 0 1 0 0,0-1-1 0 0,8 8 1 0 0,-8-9 8 0 0,0 0 0 0 0,0-1 1 0 0,0 0-1 0 0,0 0 1 0 0,0 0-1 0 0,1 0 0 0 0,-1-1 1 0 0,1 1-1 0 0,0-1 1 0 0,0 0-1 0 0,0-1 1 0 0,0 1-1 0 0,0-1 0 0 0,0 0 1 0 0,0 0-1 0 0,0-1 1 0 0,1 1-1 0 0,-1-1 0 0 0,0 0 1 0 0,0-1-1 0 0,1 1 1 0 0,-1-1-1 0 0,0 0 1 0 0,0 0-1 0 0,0-1 0 0 0,0 0 1 0 0,0 1-1 0 0,0-2 1 0 0,4-1-1 0 0,3-4 86 0 0,0 0-1 0 0,-1 0 1 0 0,0-1-1 0 0,-1 0 1 0 0,1-1-1 0 0,-2 0 1 0 0,1 0-1 0 0,-2-1 1 0 0,1-1-1 0 0,-1 1 1 0 0,7-16-1 0 0,-10 17 20 0 0,-1 1-1 0 0,0-1 0 0 0,0 0 1 0 0,-1 0-1 0 0,0-1 0 0 0,-1 1 1 0 0,0-1-1 0 0,-1 1 0 0 0,0-1 0 0 0,-1 1 1 0 0,0-1-1 0 0,-1 1 0 0 0,0-1 1 0 0,0 1-1 0 0,-5-16 0 0 0,6 25-82 0 0,0 0 0 0 0,0 0 0 0 0,0 0 0 0 0,0 0-1 0 0,-1 1 1 0 0,1-1 0 0 0,0 0 0 0 0,-1 0 0 0 0,1 0 0 0 0,0 1 0 0 0,-1-1-1 0 0,1 0 1 0 0,-1 0 0 0 0,1 1 0 0 0,-1-1 0 0 0,0 1 0 0 0,1-1 0 0 0,-1 0-1 0 0,0 1 1 0 0,1-1 0 0 0,-1 1 0 0 0,0-1 0 0 0,-1 1 0 0 0,2 0-4 0 0,-1 0 1 0 0,0 0 0 0 0,1 0 0 0 0,-1 1-1 0 0,0-1 1 0 0,1 0 0 0 0,-1 0-1 0 0,1 1 1 0 0,-1-1 0 0 0,0 1-1 0 0,1-1 1 0 0,-1 1 0 0 0,1-1 0 0 0,-1 1-1 0 0,1-1 1 0 0,-1 1 0 0 0,1-1-1 0 0,-1 1 1 0 0,1-1 0 0 0,-1 2 0 0 0,-2 3-32 0 0,1 1 1 0 0,-1-1 0 0 0,1 1 0 0 0,0-1 0 0 0,-1 8-1 0 0,1-1-4 0 0,-5 30-117 0 0,-4 83 0 0 0,10-106 103 0 0,2 0 0 0 0,0 0-1 0 0,2 0 1 0 0,0 0 0 0 0,7 25-1 0 0,-7-36-309 0 0,1 0 0 0 0,-1 0 0 0 0,1 0 0 0 0,0-1-1 0 0,10 13 1 0 0,-9-14-490 0 0,0 0 1 0 0,1 0-1 0 0,0-1 0 0 0,0 1 0 0 0,0-2 0 0 0,14 10 1 0 0,-5-7-5101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9.199"/>
    </inkml:context>
    <inkml:brush xml:id="br0">
      <inkml:brushProperty name="width" value="0.05" units="cm"/>
      <inkml:brushProperty name="height" value="0.05" units="cm"/>
      <inkml:brushProperty name="color" value="#E71224"/>
    </inkml:brush>
  </inkml:definitions>
  <inkml:trace contextRef="#ctx0" brushRef="#br0">354 231 12171 0 0,'3'-1'554'0'0,"0"0"1"0"0,0-1 0 0 0,-1 1-1 0 0,1-1 1 0 0,0 0 0 0 0,-1 0-1 0 0,1 0 1 0 0,-1 0 0 0 0,3-3-1 0 0,-4 5-563 0 0,-1-1 0 0 0,0 1 0 0 0,0-1 0 0 0,0 1 0 0 0,0-1 0 0 0,1 1 0 0 0,-1-1 0 0 0,0 1 0 0 0,0-1 0 0 0,0 1 0 0 0,0-1 0 0 0,0 1 0 0 0,0 0 0 0 0,0-1 0 0 0,0 1 0 0 0,0-1 0 0 0,-1 1 0 0 0,1-1 0 0 0,0 1 0 0 0,0-1 0 0 0,0 1 0 0 0,0-1 0 0 0,-1 1 0 0 0,1-1 0 0 0,-17-14 45 0 0,9 10-20 0 0,-1 1 1 0 0,0 0 0 0 0,1 1 0 0 0,-1 0-1 0 0,-1 0 1 0 0,1 1 0 0 0,0 0-1 0 0,0 1 1 0 0,-1-1 0 0 0,1 2 0 0 0,-1 0-1 0 0,1 0 1 0 0,-1 0 0 0 0,1 1-1 0 0,0 1 1 0 0,-12 2 0 0 0,8 0-1 0 0,-1 0 1 0 0,1 1 0 0 0,0 0-1 0 0,0 0 1 0 0,1 2-1 0 0,0 0 1 0 0,0 0 0 0 0,0 1-1 0 0,1 0 1 0 0,-13 13 0 0 0,18-15-12 0 0,2 0 1 0 0,-1 0 0 0 0,0 0 0 0 0,1 0 0 0 0,0 1 0 0 0,1 0 0 0 0,0-1 0 0 0,0 1 0 0 0,0 1 0 0 0,1-1 0 0 0,0 0 0 0 0,0 1 0 0 0,0-1 0 0 0,1 1 0 0 0,1-1 0 0 0,-1 1 0 0 0,1-1 0 0 0,0 1 0 0 0,1 0 0 0 0,0-1 0 0 0,0 1 0 0 0,1-1 0 0 0,0 0 0 0 0,0 1 0 0 0,0-1 0 0 0,1 0 0 0 0,0 0-1 0 0,1 0 1 0 0,0-1 0 0 0,0 1 0 0 0,0-1 0 0 0,1 0 0 0 0,-1 0 0 0 0,2 0 0 0 0,-1-1 0 0 0,0 0 0 0 0,1 0 0 0 0,0 0 0 0 0,0-1 0 0 0,1 0 0 0 0,-1 0 0 0 0,1 0 0 0 0,0-1 0 0 0,0 0 0 0 0,0 0 0 0 0,0-1 0 0 0,1 0 0 0 0,-1 0 0 0 0,0-1 0 0 0,1 0 0 0 0,0 0 0 0 0,7-1 0 0 0,-1-1 34 0 0,0 0 1 0 0,0-1-1 0 0,0-1 1 0 0,0-1-1 0 0,0 0 1 0 0,-1 0-1 0 0,0-1 0 0 0,25-14 1 0 0,-5 0 79 0 0,-1-1 1 0 0,32-28-1 0 0,-48 36-85 0 0,0-2 1 0 0,-1 0-1 0 0,0-1 0 0 0,-2 0 0 0 0,0-1 1 0 0,0-1-1 0 0,15-27 0 0 0,-23 35-20 0 0,-1-1-1 0 0,0 0 1 0 0,0 0-1 0 0,-1 0 1 0 0,0 0-1 0 0,-1 0 0 0 0,0-1 1 0 0,0 1-1 0 0,-1-1 1 0 0,-1 1-1 0 0,0-1 1 0 0,0 0-1 0 0,-1 1 1 0 0,0-1-1 0 0,-1 1 1 0 0,-5-16-1 0 0,3 0-10 0 0,4 22-4 0 0,0 0 1 0 0,-1 0-1 0 0,0 0 1 0 0,1 0-1 0 0,-1 0 0 0 0,-1 1 1 0 0,1-1-1 0 0,0 0 1 0 0,-5-7-1 0 0,6 11-1 0 0,-1 0-1 0 0,1 0 1 0 0,-1 1 0 0 0,1-1-1 0 0,-1 0 1 0 0,1 0 0 0 0,0 0-1 0 0,-1 0 1 0 0,1 0 0 0 0,-1 1-1 0 0,1-1 1 0 0,0 0-1 0 0,-1 0 1 0 0,1 1 0 0 0,0-1-1 0 0,-1 0 1 0 0,1 1 0 0 0,0-1-1 0 0,-1 0 1 0 0,1 1 0 0 0,0-1-1 0 0,0 1 1 0 0,-1-1-1 0 0,1 0 1 0 0,0 1 0 0 0,0-1-1 0 0,0 1 1 0 0,-1-1 0 0 0,1 1-1 0 0,0 0 1 0 0,-8 18-48 0 0,7-18 47 0 0,0 3 13 0 0,0 0 0 0 0,0-1 0 0 0,1 1 1 0 0,-1 0-1 0 0,1 0 0 0 0,0 0 0 0 0,0 0 1 0 0,0 0-1 0 0,1 0 0 0 0,-1-1 0 0 0,1 1 0 0 0,2 7 1 0 0,3 22 62 0 0,-4-21 3 0 0,-2-12-73 0 0,1 1-1 0 0,-1 0 1 0 0,0-1-1 0 0,0 1 1 0 0,0 0 0 0 0,0-1-1 0 0,1 1 1 0 0,-1 0 0 0 0,0-1-1 0 0,0 1 1 0 0,-1 0 0 0 0,1-1-1 0 0,0 1 1 0 0,0 0-1 0 0,0-1 1 0 0,0 1 0 0 0,0 0-1 0 0,-1-1 1 0 0,1 1 0 0 0,0 0-1 0 0,-1-1 1 0 0,1 1 0 0 0,0-1-1 0 0,-2 2 1 0 0,-27 55-21 0 0,-63 140-46 0 0,81-168 59 0 0,1 2 0 0 0,1-1 0 0 0,-8 57 0 0 0,15-74 2 0 0,1-1-1 0 0,0 1 1 0 0,1-1-1 0 0,1 1 1 0 0,0 0-1 0 0,0-1 1 0 0,1 1-1 0 0,1-1 1 0 0,0 0-1 0 0,1 0 1 0 0,0 0-1 0 0,10 18 1 0 0,-12-26-51 0 0,1 1 0 0 0,0-1 0 0 0,0 0-1 0 0,0 0 1 0 0,0 0 0 0 0,1 0 0 0 0,-1-1 0 0 0,1 1 0 0 0,0-1 0 0 0,0 0 0 0 0,1 0-1 0 0,-1 0 1 0 0,1-1 0 0 0,-1 1 0 0 0,1-1 0 0 0,0 0 0 0 0,-1-1 0 0 0,1 1 0 0 0,0-1-1 0 0,7 1 1 0 0,-6-1-343 0 0,0-1 0 0 0,0 0 0 0 0,0 0-1 0 0,0-1 1 0 0,0 0 0 0 0,12-3 0 0 0,-10 2-823 0 0,0-1 0 0 0,0-1 0 0 0,0 1 0 0 0,14-10 0 0 0,1-3-5591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0:39.646"/>
    </inkml:context>
    <inkml:brush xml:id="br0">
      <inkml:brushProperty name="width" value="0.05" units="cm"/>
      <inkml:brushProperty name="height" value="0.05" units="cm"/>
      <inkml:brushProperty name="color" value="#E71224"/>
    </inkml:brush>
  </inkml:definitions>
  <inkml:trace contextRef="#ctx0" brushRef="#br0">0 4 20204 0 0,'9'-2'156'0'0,"-1"1"0"0"0,1 0 0 0 0,0 1 0 0 0,0 0 0 0 0,-1 1 0 0 0,1-1 0 0 0,0 2 0 0 0,-1-1 0 0 0,9 4 0 0 0,5 3-490 0 0,0 0 0 0 0,22 14 0 0 0,-40-21 306 0 0,23 12-28 0 0,0-2 0 0 0,0-2 0 0 0,2 0 0 0 0,-1-2 0 0 0,34 5 0 0 0,149 6-2836 0 0,-63-8-5285 0 0,-102-5 1361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19.895"/>
    </inkml:context>
    <inkml:brush xml:id="br0">
      <inkml:brushProperty name="width" value="0.05" units="cm"/>
      <inkml:brushProperty name="height" value="0.05" units="cm"/>
      <inkml:brushProperty name="color" value="#E71224"/>
    </inkml:brush>
  </inkml:definitions>
  <inkml:trace contextRef="#ctx0" brushRef="#br0">1243 42 6881 0 0,'-3'-3'249'0'0,"-1"-1"-1"0"0,1 0 0 0 0,-1 1 0 0 0,0 0 0 0 0,0 0 0 0 0,0 0 0 0 0,0 0 0 0 0,-1 1 1 0 0,1 0-1 0 0,-1 0 0 0 0,1 0 0 0 0,-1 0 0 0 0,0 1 0 0 0,0-1 0 0 0,0 1 0 0 0,0 0 1 0 0,0 1-1 0 0,0-1 0 0 0,-6 1 0 0 0,-14 3 164 0 0,0 0 1 0 0,0 2-1 0 0,1 1 0 0 0,-1 0 1 0 0,1 2-1 0 0,-24 11 0 0 0,-4 1-176 0 0,-37 11 21 0 0,-230 73-135 0 0,271-92 130 0 0,0-2 1 0 0,0-2 0 0 0,-1-3 0 0 0,-88 0 0 0 0,43-12 282 0 0,32 0-4327 0 0,62 7 3785 0 0,-7-1-2295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20.369"/>
    </inkml:context>
    <inkml:brush xml:id="br0">
      <inkml:brushProperty name="width" value="0.05" units="cm"/>
      <inkml:brushProperty name="height" value="0.05" units="cm"/>
      <inkml:brushProperty name="color" value="#E71224"/>
    </inkml:brush>
  </inkml:definitions>
  <inkml:trace contextRef="#ctx0" brushRef="#br0">735 30 10050 0 0,'-1'-1'148'0'0,"0"-1"0"0"0,0 0 0 0 0,0 0 0 0 0,0 0 0 0 0,0 1 0 0 0,0-1 0 0 0,0 1-1 0 0,0-1 1 0 0,-1 1 0 0 0,1-1 0 0 0,-1 1 0 0 0,1 0 0 0 0,-1 0 0 0 0,1 0 0 0 0,-1-1 0 0 0,0 2 0 0 0,0-1 0 0 0,1 0 0 0 0,-1 0-1 0 0,0 0 1 0 0,0 1 0 0 0,0-1 0 0 0,0 1 0 0 0,0 0 0 0 0,0-1 0 0 0,0 1 0 0 0,0 0 0 0 0,-4 1 0 0 0,-8-1-281 0 0,0 1 0 0 0,0 0 0 0 0,-15 4 1 0 0,10-2 535 0 0,-136 10 1376 0 0,106-12-944 0 0,0 3-1 0 0,0 2 1 0 0,-66 17-1 0 0,78-13-714 0 0,24-8-56 0 0,0 1 0 0 0,0 0 0 0 0,0 1 0 0 0,1 1 0 0 0,0 0 0 0 0,0 1-1 0 0,0 0 1 0 0,0 1 0 0 0,-18 14 0 0 0,72-24-9939 0 0,-29 3 3199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45.247"/>
    </inkml:context>
    <inkml:brush xml:id="br0">
      <inkml:brushProperty name="width" value="0.05" units="cm"/>
      <inkml:brushProperty name="height" value="0.05" units="cm"/>
      <inkml:brushProperty name="color" value="#E71224"/>
    </inkml:brush>
  </inkml:definitions>
  <inkml:trace contextRef="#ctx0" brushRef="#br0">10 287 6249 0 0,'-1'0'106'0'0,"1"0"1"0"0,-1-1-1 0 0,1 1 0 0 0,-1 0 0 0 0,1-1 0 0 0,-1 1 0 0 0,1-1 1 0 0,-1 1-1 0 0,1-1 0 0 0,-1 1 0 0 0,1-1 0 0 0,-1 1 0 0 0,1-1 1 0 0,0 1-1 0 0,-1-1 0 0 0,1 0 0 0 0,0 1 0 0 0,-1-1 0 0 0,1 0 1 0 0,0 1-1 0 0,0-1 0 0 0,0 0 0 0 0,0 1 0 0 0,0-1 0 0 0,0 0 0 0 0,0 1 1 0 0,0-1-1 0 0,0 0 0 0 0,0 0 0 0 0,0 1 0 0 0,0-1 0 0 0,0 0 1 0 0,0 1-1 0 0,1-1 0 0 0,-1 0 0 0 0,1 0 0 0 0,24-10-594 0 0,-10 6 764 0 0,12-4 20 0 0,1 1-1 0 0,0 2 1 0 0,1 0 0 0 0,-1 2 0 0 0,1 1-1 0 0,0 1 1 0 0,0 2 0 0 0,57 6 0 0 0,721 68 485 0 0,-656-66-619 0 0,0-7 0 0 0,243-30 0 0 0,-375 27-190 0 0,-8 1 41 0 0,0 0 0 0 0,0 0-1 0 0,0-1 1 0 0,0 0-1 0 0,-1-1 1 0 0,1 0 0 0 0,-1-1-1 0 0,0 0 1 0 0,14-8-1 0 0,-24 12 1 0 0,1-1-1 0 0,-1 1 1 0 0,0 0 0 0 0,1-1-1 0 0,-1 1 1 0 0,0 0-1 0 0,0-1 1 0 0,1 1-1 0 0,-1 0 1 0 0,0-1 0 0 0,0 1-1 0 0,1-1 1 0 0,-1 1-1 0 0,0-1 1 0 0,0 1-1 0 0,0 0 1 0 0,0-1-1 0 0,0 1 1 0 0,0-1 0 0 0,0 1-1 0 0,0-1 1 0 0,0 1-1 0 0,0-1 1 0 0,0 1-1 0 0,0 0 1 0 0,0-1 0 0 0,0 1-1 0 0,0-1 1 0 0,0 1-1 0 0,-1-1 1 0 0,-10-14 81 0 0,-20-6-148 0 0,30 21 58 0 0,-71-41-82 0 0,24 15 157 0 0,-70-51 0 0 0,74 35 809 0 0,44 42-844 0 0,3 0-7 0 0,1 1 0 0 0,-1 0 1 0 0,1 1-1 0 0,-1-1 0 0 0,0 1 1 0 0,1-1-1 0 0,-1 1 0 0 0,0 0 0 0 0,0 0 1 0 0,0 0-1 0 0,3 4 0 0 0,11 5 121 0 0,10 5-80 0 0,-1 1-1 0 0,0 1 0 0 0,-2 1 0 0 0,0 1 0 0 0,35 37 0 0 0,-43-41-100 0 0,1-1 0 0 0,24 16 0 0 0,-24-19 33 0 0,-1 1 0 0 0,27 27 1 0 0,-42-40-10 0 0,0 1 0 0 0,0 0 1 0 0,0 0-1 0 0,0 0 1 0 0,0 0-1 0 0,0 0 0 0 0,-1 0 1 0 0,1 0-1 0 0,0 0 1 0 0,0 0-1 0 0,-1 1 0 0 0,1-1 1 0 0,-1 0-1 0 0,1 0 1 0 0,-1 0-1 0 0,0 1 0 0 0,0-1 1 0 0,1 0-1 0 0,-1 1 1 0 0,0-1-1 0 0,0 0 1 0 0,0 1-1 0 0,0-1 0 0 0,0 0 1 0 0,-1 1-1 0 0,1-1 1 0 0,0 0-1 0 0,0 0 0 0 0,-1 1 1 0 0,1-1-1 0 0,-1 0 1 0 0,0 0-1 0 0,1 0 0 0 0,-1 0 1 0 0,0 1-1 0 0,1-1 1 0 0,-1 0-1 0 0,0 0 0 0 0,0 0 1 0 0,0-1-1 0 0,-2 3 1 0 0,-4 2 24 0 0,-1-1 1 0 0,0 1 0 0 0,0-2-1 0 0,0 1 1 0 0,-12 3 0 0 0,-9 4 63 0 0,14-3-78 0 0,0 1-1 0 0,0 0 1 0 0,1 1 0 0 0,1 1 0 0 0,0 0-1 0 0,0 1 1 0 0,1 0 0 0 0,0 1-1 0 0,1 0 1 0 0,1 0 0 0 0,0 2 0 0 0,0-1-1 0 0,-6 17 1 0 0,-36 44 361 0 0,52-74-506 0 0,0 0 0 0 0,0 0 0 0 0,-1 0 0 0 0,1-1 0 0 0,0 1 1 0 0,0 0-1 0 0,1 0 0 0 0,-1 0 0 0 0,0 0 0 0 0,0 0 0 0 0,0 0 0 0 0,1 0 0 0 0,-1 0 0 0 0,0 0 0 0 0,1-1 0 0 0,-1 1 0 0 0,1 0 0 0 0,-1 0 0 0 0,1 0 0 0 0,-1-1 0 0 0,1 1 0 0 0,-1 0 0 0 0,1-1 0 0 0,0 1 0 0 0,-1 0 0 0 0,1-1 0 0 0,2 2 0 0 0,22 14-4669 0 0,-25-15 4672 0 0,16 7-5888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49.747"/>
    </inkml:context>
    <inkml:brush xml:id="br0">
      <inkml:brushProperty name="width" value="0.05" units="cm"/>
      <inkml:brushProperty name="height" value="0.05" units="cm"/>
      <inkml:brushProperty name="color" value="#E71224"/>
    </inkml:brush>
  </inkml:definitions>
  <inkml:trace contextRef="#ctx0" brushRef="#br0">30 1 2697 0 0,'1'12'1917'0'0,"-28"-12"-6494"0"0,23 0 4548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8.820"/>
    </inkml:context>
    <inkml:brush xml:id="br0">
      <inkml:brushProperty name="width" value="0.05" units="cm"/>
      <inkml:brushProperty name="height" value="0.05" units="cm"/>
      <inkml:brushProperty name="color" value="#E71224"/>
    </inkml:brush>
  </inkml:definitions>
  <inkml:trace contextRef="#ctx0" brushRef="#br0">7 301 8098 0 0,'-1'-4'430'0'0,"0"1"1"0"0,0-1 0 0 0,0 1 0 0 0,0-1 0 0 0,0 0-1 0 0,1 1 1 0 0,-1-1 0 0 0,1 0 0 0 0,0 1-1 0 0,0-1 1 0 0,1 0 0 0 0,-1 1 0 0 0,1-1-1 0 0,0 0 1 0 0,0 1 0 0 0,2-6 0 0 0,-1 6-332 0 0,0 0 0 0 0,0 1 0 0 0,0 0 1 0 0,0-1-1 0 0,0 1 0 0 0,1 0 1 0 0,-1 0-1 0 0,1 0 0 0 0,0 0 1 0 0,-1 0-1 0 0,1 1 0 0 0,0-1 0 0 0,0 1 1 0 0,0 0-1 0 0,0 0 0 0 0,0 0 1 0 0,0 0-1 0 0,1 1 0 0 0,2-1 0 0 0,24-4-71 0 0,-13 2 280 0 0,-1 0 1 0 0,26-8-1 0 0,-36 8-166 0 0,0 0 0 0 0,0 0-1 0 0,0 0 1 0 0,-1 0 0 0 0,1-1-1 0 0,-1 0 1 0 0,0 0 0 0 0,0-1 0 0 0,8-9-1 0 0,23-34 341 0 0,-27 35-424 0 0,0 0 0 0 0,1 0 0 0 0,16-16 0 0 0,-24 28-65 0 0,0-1 0 0 0,-1 1 0 0 0,1-1 0 0 0,0 1 0 0 0,0 0 1 0 0,0 0-1 0 0,0 0 0 0 0,0 0 0 0 0,0 0 0 0 0,0 0 0 0 0,0 1 0 0 0,0-1 0 0 0,0 1 1 0 0,1-1-1 0 0,-1 1 0 0 0,0 0 0 0 0,0 0 0 0 0,1 0 0 0 0,-1 0 0 0 0,0 0 1 0 0,4 1-1 0 0,-2 1-17 0 0,0-1 0 0 0,0 1 0 0 0,0 0 0 0 0,-1 0 0 0 0,1 0 0 0 0,0 0 0 0 0,-1 1 0 0 0,1 0 0 0 0,-1-1-1 0 0,5 6 1 0 0,2 5-99 0 0,1 0-1 0 0,-2 1 0 0 0,0-1 1 0 0,13 28-1 0 0,-16-30 81 0 0,-1 1 1 0 0,-1 1-1 0 0,0-1 0 0 0,0 1 1 0 0,-1-1-1 0 0,-1 1 0 0 0,2 17 0 0 0,-4-24 57 0 0,0 0 0 0 0,0 0 0 0 0,-1-1 0 0 0,1 1 0 0 0,-1 0 0 0 0,0 0 0 0 0,-1-1 0 0 0,0 1 0 0 0,0-1 0 0 0,0 0 0 0 0,0 1 0 0 0,-1-1 0 0 0,0 0 0 0 0,0 0 0 0 0,0-1 0 0 0,-1 1 0 0 0,1-1 0 0 0,-9 8 0 0 0,-22 15-2 0 0,-2-1-1 0 0,-76 41 1 0 0,13-9-916 0 0,75-46-1441 0 0,23-11 2009 0 0,0-1 0 0 0,0 1 0 0 0,0-1 0 0 0,0 0 0 0 0,0 0 0 0 0,0 1 1 0 0,0-1-1 0 0,0 0 0 0 0,0 0 0 0 0,0 0 0 0 0,0 0 0 0 0,0 0 0 0 0,0-1 0 0 0,0 1 0 0 0,0 0 1 0 0,0 0-1 0 0,0-1 0 0 0,0 1 0 0 0,0 0 0 0 0,0-1 0 0 0,0 1 0 0 0,0-1 0 0 0,-1 0 0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50.170"/>
    </inkml:context>
    <inkml:brush xml:id="br0">
      <inkml:brushProperty name="width" value="0.05" units="cm"/>
      <inkml:brushProperty name="height" value="0.05" units="cm"/>
      <inkml:brushProperty name="color" value="#E71224"/>
    </inkml:brush>
  </inkml:definitions>
  <inkml:trace contextRef="#ctx0" brushRef="#br0">2073 0 8 0 0,'-16'4'8781'0'0,"6"4"-5128"0"0,8-6-3560 0 0,0 0 0 0 0,0 0 0 0 0,0 0 0 0 0,-1-1 0 0 0,1 1 0 0 0,0-1 0 0 0,-1 0 0 0 0,1 0 0 0 0,-4 2 0 0 0,-57 14 416 0 0,0-3 0 0 0,-100 9 0 0 0,109-16-222 0 0,-477 35 719 0 0,-2-34-1001 0 0,227-21 481 0 0,245 5-981 0 0,-59-16 0 0 0,3-11-2970 0 0,108 31-228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50.592"/>
    </inkml:context>
    <inkml:brush xml:id="br0">
      <inkml:brushProperty name="width" value="0.05" units="cm"/>
      <inkml:brushProperty name="height" value="0.05" units="cm"/>
      <inkml:brushProperty name="color" value="#E71224"/>
    </inkml:brush>
  </inkml:definitions>
  <inkml:trace contextRef="#ctx0" brushRef="#br0">769 109 9634 0 0,'49'-1'2184'0'0,"1"-4"-3624"0"0,-49 5 1390 0 0,0 0 0 0 0,0 0 0 0 0,0 0 0 0 0,0-1 0 0 0,0 1 0 0 0,-1 0 0 0 0,1 0-1 0 0,0 0 1 0 0,0-1 0 0 0,0 1 0 0 0,-1 0 0 0 0,1-1 0 0 0,0 1 0 0 0,-1-1 0 0 0,1 1 0 0 0,0-1 0 0 0,-1 1-1 0 0,1-1 1 0 0,0 1 0 0 0,-1-1 0 0 0,1 0 0 0 0,-1 1 0 0 0,1-1 0 0 0,-1 0 0 0 0,1 0 0 0 0,-1 1-1 0 0,1-2 1 0 0,-1 0 121 0 0,0 1 0 0 0,0-1 0 0 0,0 1-1 0 0,0 0 1 0 0,-1-1 0 0 0,1 1 0 0 0,0-1-1 0 0,-1 1 1 0 0,1 0 0 0 0,-1-1 0 0 0,1 1-1 0 0,-1 0 1 0 0,0 0 0 0 0,-1-3 0 0 0,-1 0 292 0 0,0 0 0 0 0,-1 0-1 0 0,1 0 1 0 0,-1 0 0 0 0,0 1 0 0 0,0-1 0 0 0,0 1 0 0 0,-6-3 0 0 0,-6-1-79 0 0,-1 2 0 0 0,0 0 0 0 0,0 1 1 0 0,-1 0-1 0 0,1 2 0 0 0,-1 0 0 0 0,1 1 0 0 0,-1 0 0 0 0,-26 4 1 0 0,-20 5-241 0 0,-79 20 1 0 0,82-15 245 0 0,24-6 73 0 0,-56 5 1 0 0,78-11-297 0 0,0-1 0 0 0,0-1 0 0 0,0 0 1 0 0,0-1-1 0 0,0-1 0 0 0,-24-7 0 0 0,27 6-302 0 0,-52-20-265 0 0,25-1-6473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55.434"/>
    </inkml:context>
    <inkml:brush xml:id="br0">
      <inkml:brushProperty name="width" value="0.05" units="cm"/>
      <inkml:brushProperty name="height" value="0.05" units="cm"/>
      <inkml:brushProperty name="color" value="#E71224"/>
    </inkml:brush>
  </inkml:definitions>
  <inkml:trace contextRef="#ctx0" brushRef="#br0">1240 37 3721 0 0,'0'-1'232'0'0,"0"-1"1"0"0,0 1 0 0 0,0-1-1 0 0,0 1 1 0 0,0-1 0 0 0,0 1-1 0 0,0 0 1 0 0,-1-1-1 0 0,1 1 1 0 0,0-1 0 0 0,-1 1-1 0 0,0 0 1 0 0,1-1 0 0 0,-1 1-1 0 0,0 0 1 0 0,1 0-1 0 0,-1 0 1 0 0,0 0 0 0 0,0-1-1 0 0,0 1 1 0 0,0 0 0 0 0,0 0-1 0 0,0 1 1 0 0,-1-1-1 0 0,0-1 1 0 0,-1 1-108 0 0,1 0 0 0 0,-1 1 1 0 0,1-1-1 0 0,-1 1 0 0 0,0-1 0 0 0,1 1 0 0 0,-1 0 0 0 0,0 0 0 0 0,1 0 0 0 0,-1 0 1 0 0,0 1-1 0 0,-3 0 0 0 0,-8 3-208 0 0,0 1 1 0 0,0 0 0 0 0,-22 11-1 0 0,35-15 149 0 0,-35 15-55 0 0,-1-1 0 0 0,0-2 0 0 0,0-2 0 0 0,-49 8 1 0 0,-159 14 230 0 0,170-25-236 0 0,-29-1 67 0 0,-205-13 0 0 0,263 3-53 0 0,34 2-150 0 0,5 0-75 0 0,-1 0 0 0 0,1 1 0 0 0,-1 0 1 0 0,1 0-1 0 0,0 0 0 0 0,-1 1 0 0 0,1 0 0 0 0,-1 1 0 0 0,-8 2 0 0 0,16-1-2075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1:55.914"/>
    </inkml:context>
    <inkml:brush xml:id="br0">
      <inkml:brushProperty name="width" value="0.05" units="cm"/>
      <inkml:brushProperty name="height" value="0.05" units="cm"/>
      <inkml:brushProperty name="color" value="#E71224"/>
    </inkml:brush>
  </inkml:definitions>
  <inkml:trace contextRef="#ctx0" brushRef="#br0">464 56 4089 0 0,'-4'-5'775'0'0,"0"-1"1"0"0,-1 1-1 0 0,1 1 1 0 0,-1-1-1 0 0,-8-5 1 0 0,9 7-637 0 0,0 1 0 0 0,-1-1 1 0 0,1 1-1 0 0,-1 0 0 0 0,1 0 0 0 0,-10-1 0 0 0,7 1-130 0 0,-1 1-1 0 0,1 1 1 0 0,-1 0-1 0 0,0 0 0 0 0,0 0 1 0 0,1 1-1 0 0,-1 0 1 0 0,1 0-1 0 0,-1 1 0 0 0,-8 3 1 0 0,-18 4 212 0 0,0-3 0 0 0,0 0 0 0 0,-63 1 0 0 0,36-3-268 0 0,57-4-411 0 0,0 0 0 0 0,0 1 0 0 0,0-1 1 0 0,0 1-1 0 0,0 0 0 0 0,0 0 0 0 0,-4 2 0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2:23.086"/>
    </inkml:context>
    <inkml:brush xml:id="br0">
      <inkml:brushProperty name="width" value="0.05" units="cm"/>
      <inkml:brushProperty name="height" value="0.05" units="cm"/>
      <inkml:brushProperty name="color" value="#E71224"/>
    </inkml:brush>
  </inkml:definitions>
  <inkml:trace contextRef="#ctx0" brushRef="#br0">1748 41 3817 0 0,'21'-4'321'0'0,"0"1"1"0"0,1 1-1 0 0,21 1 0 0 0,-35 1-269 0 0,0 0 0 0 0,0 1 0 0 0,0 0 0 0 0,0 0-1 0 0,-1 1 1 0 0,1 0 0 0 0,0 0 0 0 0,-1 1 0 0 0,0 0-1 0 0,1 0 1 0 0,9 7 0 0 0,-15-9 4 0 0,-1 0 0 0 0,1 0 1 0 0,-1 1-1 0 0,1-1 0 0 0,-1 0 1 0 0,0 1-1 0 0,0-1 0 0 0,1 1 0 0 0,-1-1 1 0 0,0 1-1 0 0,0-1 0 0 0,-1 1 0 0 0,2 3 1 0 0,-1-4-11 0 0,-1-1 0 0 0,0 1 1 0 0,0 0-1 0 0,0 0 0 0 0,0 0 1 0 0,0-1-1 0 0,0 1 0 0 0,0 0 1 0 0,-1 0-1 0 0,1-1 0 0 0,0 1 0 0 0,0 0 1 0 0,-1 0-1 0 0,1-1 0 0 0,0 1 1 0 0,-1 0-1 0 0,1-1 0 0 0,-1 1 1 0 0,1 0-1 0 0,0-1 0 0 0,-1 1 0 0 0,-1 0 1 0 0,0 1 62 0 0,-1 0 0 0 0,1-1 0 0 0,-1 1 0 0 0,0-1 0 0 0,0 0 0 0 0,0 0 0 0 0,0 0 0 0 0,0 0 0 0 0,0 0-1 0 0,0-1 1 0 0,0 1 0 0 0,0-1 0 0 0,0 0 0 0 0,-6 0 0 0 0,-234-6 798 0 0,-132-13 1368 0 0,-395-59-688 0 0,644 69-616 0 0,-194 10-1 0 0,315 0-1019 0 0,-4-1-221 0 0,0 0 0 0 0,0 1-1 0 0,0 1 1 0 0,1-1 0 0 0,-1 2 0 0 0,-15 5-1 0 0,23-8 220 0 0,1 0-1 0 0,0 0 0 0 0,0 0 0 0 0,0 0 1 0 0,-1 1-1 0 0,1-1 0 0 0,0 0 0 0 0,0 0 0 0 0,0 0 1 0 0,0 1-1 0 0,0-1 0 0 0,0 0 0 0 0,-1 0 1 0 0,1 0-1 0 0,0 1 0 0 0,0-1 0 0 0,0 0 1 0 0,0 0-1 0 0,0 0 0 0 0,0 1 0 0 0,0-1 1 0 0,0 0-1 0 0,0 0 0 0 0,0 1 0 0 0,0-1 1 0 0,0 0-1 0 0,0 0 0 0 0,0 1 0 0 0,0-1 1 0 0,0 0-1 0 0,0 0 0 0 0,0 0 0 0 0,0 1 0 0 0,1-1 1 0 0,-1 0-1 0 0,0 0 0 0 0,0 0 0 0 0,0 1 1 0 0,0-1-1 0 0,0 0 0 0 0,1 0 0 0 0,-1 0 1 0 0,0 0-1 0 0,0 1 0 0 0,0-1 0 0 0,0 0 1 0 0,1 0-1 0 0,-1 0 0 0 0,0 0 0 0 0,0 0 1 0 0,1 0-1 0 0,-1 0 0 0 0,0 0 0 0 0,0 1 1 0 0,0-1-1 0 0,1 0 0 0 0,-1 0 0 0 0,0 0 0 0 0,0 0 1 0 0,1 0-1 0 0,-1 0 0 0 0,16 5-2883 0 0,-3-2-2621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2:23.713"/>
    </inkml:context>
    <inkml:brush xml:id="br0">
      <inkml:brushProperty name="width" value="0.05" units="cm"/>
      <inkml:brushProperty name="height" value="0.05" units="cm"/>
      <inkml:brushProperty name="color" value="#E71224"/>
    </inkml:brush>
  </inkml:definitions>
  <inkml:trace contextRef="#ctx0" brushRef="#br0">0 60 9602 0 0,'1'-3'243'0'0,"0"-1"0"0"0,0 1 0 0 0,0 0 0 0 0,0-1 1 0 0,0 1-1 0 0,1 0 0 0 0,-1 0 0 0 0,1 0 0 0 0,0 0 0 0 0,0 0 0 0 0,0 0 0 0 0,0 1 0 0 0,1-1 0 0 0,4-3 1 0 0,-4 4-214 0 0,0 1 1 0 0,0-1 0 0 0,0 1-1 0 0,0 0 1 0 0,0 0 0 0 0,0 0 0 0 0,0 1-1 0 0,1-1 1 0 0,-1 1 0 0 0,0 0 0 0 0,0 0-1 0 0,1 0 1 0 0,-1 0 0 0 0,0 0 0 0 0,6 2-1 0 0,16 3 55 0 0,0 2 0 0 0,0 0 0 0 0,44 20 0 0 0,68 43 135 0 0,-49-23-93 0 0,74 41-19 0 0,-142-79-102 0 0,44 24 59 0 0,-61-31-74 0 0,0 0-1 0 0,0 0 1 0 0,0 0 0 0 0,0 0 0 0 0,0 1 0 0 0,-1 0 0 0 0,1-1-1 0 0,-1 1 1 0 0,1 0 0 0 0,-1 0 0 0 0,0 0 0 0 0,0 1 0 0 0,-1-1-1 0 0,1 0 1 0 0,1 5 0 0 0,-3-4-3 0 0,0-1 0 0 0,0 0 1 0 0,0 1-1 0 0,0-1 0 0 0,-1 0 0 0 0,1 0 0 0 0,-1 1 1 0 0,0-1-1 0 0,0 0 0 0 0,0 0 0 0 0,0 0 0 0 0,-1 0 1 0 0,1 0-1 0 0,-1 0 0 0 0,0-1 0 0 0,0 1 0 0 0,0 0 0 0 0,0-1 1 0 0,0 1-1 0 0,-5 3 0 0 0,-6 6 76 0 0,-1-1 0 0 0,-22 15 0 0 0,29-20-57 0 0,-105 68 249 0 0,38-26 246 0 0,-126 105 0 0 0,190-144-960 0 0,0 1-1 0 0,1-1 1 0 0,1 1-1 0 0,-1 1 1 0 0,1 0-1 0 0,-6 12 1 0 0,12-19 186 0 0,0 1 1 0 0,0 0-1 0 0,0 0 1 0 0,1-1-1 0 0,-1 1 1 0 0,1 0-1 0 0,1 1 1 0 0,-1-1 0 0 0,1 0-1 0 0,-1 0 1 0 0,1 0-1 0 0,1 0 1 0 0,-1 0-1 0 0,1 0 1 0 0,0 0-1 0 0,0 0 1 0 0,0 0-1 0 0,5 9 1 0 0,4 8-5280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2:25.167"/>
    </inkml:context>
    <inkml:brush xml:id="br0">
      <inkml:brushProperty name="width" value="0.05" units="cm"/>
      <inkml:brushProperty name="height" value="0.05" units="cm"/>
      <inkml:brushProperty name="color" value="#E71224"/>
    </inkml:brush>
  </inkml:definitions>
  <inkml:trace contextRef="#ctx0" brushRef="#br0">1205 38 5937 0 0,'1'-3'443'0'0,"0"1"0"0"0,0 0-1 0 0,0-1 1 0 0,0 1 0 0 0,-1-1-1 0 0,1 1 1 0 0,-1-1 0 0 0,0 1-1 0 0,0-1 1 0 0,0 0 0 0 0,0-2-1 0 0,-9 0-829 0 0,-11 8 427 0 0,-245 79 423 0 0,-46-2 747 0 0,177-50-953 0 0,-93 13-165 0 0,188-39-1433 0 0,0-2 0 0 0,0-1-1 0 0,-73-8 1 0 0,103 5-211 0 0,2-1-3367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6T15:42:25.570"/>
    </inkml:context>
    <inkml:brush xml:id="br0">
      <inkml:brushProperty name="width" value="0.05" units="cm"/>
      <inkml:brushProperty name="height" value="0.05" units="cm"/>
      <inkml:brushProperty name="color" value="#E71224"/>
    </inkml:brush>
  </inkml:definitions>
  <inkml:trace contextRef="#ctx0" brushRef="#br0">489 65 8618 0 0,'1'-1'177'0'0,"0"-1"0"0"0,0 1 0 0 0,0 0 1 0 0,-1-1-1 0 0,1 0 0 0 0,0 1 0 0 0,-1-1 0 0 0,1 1 1 0 0,-1-1-1 0 0,1 0 0 0 0,-1 1 0 0 0,0-1 0 0 0,0 0 1 0 0,0 1-1 0 0,0-1 0 0 0,0 0 0 0 0,0 1 0 0 0,0-1 1 0 0,0 0-1 0 0,-1 1 0 0 0,1-1 0 0 0,-1 0 0 0 0,1 1 1 0 0,-1-1-1 0 0,0 1 0 0 0,1-1 0 0 0,-1 1 0 0 0,0-1 1 0 0,0 1-1 0 0,0-1 0 0 0,0 1 0 0 0,-3-2 0 0 0,1 1-186 0 0,0 0 0 0 0,0 1 0 0 0,-1-1 0 0 0,1 1-1 0 0,0 0 1 0 0,-1 0 0 0 0,1 1 0 0 0,-1-1-1 0 0,1 0 1 0 0,-1 1 0 0 0,0 0 0 0 0,1 0 0 0 0,-1 0-1 0 0,-4 1 1 0 0,-20 5-259 0 0,1 1 0 0 0,0 1 1 0 0,0 2-1 0 0,1 0 0 0 0,0 2 0 0 0,-28 18 1 0 0,-27 10-1930 0 0,-16 6-4147 0 0,63-30 2440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2:56.468"/>
    </inkml:context>
    <inkml:brush xml:id="br0">
      <inkml:brushProperty name="width" value="0.05" units="cm"/>
      <inkml:brushProperty name="height" value="0.05" units="cm"/>
      <inkml:brushProperty name="color" value="#E71224"/>
    </inkml:brush>
  </inkml:definitions>
  <inkml:trace contextRef="#ctx0" brushRef="#br0">3311 27 4169 0 0,'6'-22'8232'0'0,"-6"17"-5822"0"0,-7 14-1240 0 0,-2 4-1113 0 0,-1 0-1 0 0,0-1 1 0 0,-1 0 0 0 0,0-1 0 0 0,-1 0 0 0 0,0 0-1 0 0,-1-2 1 0 0,0 1 0 0 0,0-2 0 0 0,-27 14 0 0 0,-13 2-154 0 0,-89 26 0 0 0,135-47 90 0 0,-30 7-13 0 0,0-1 1 0 0,0-1 0 0 0,-1-3-1 0 0,0 0 1 0 0,-1-3-1 0 0,1-1 1 0 0,0-2-1 0 0,0-2 1 0 0,0-1 0 0 0,0-2-1 0 0,0-1 1 0 0,1-3-1 0 0,-56-20 1 0 0,48 12-49 0 0,9 4 358 0 0,0 1-1 0 0,-59-13 1 0 0,82 24-244 0 0,0 0-1 0 0,0 1 1 0 0,0 1-1 0 0,0 0 1 0 0,1 0 0 0 0,-1 1-1 0 0,0 1 1 0 0,0 0-1 0 0,0 1 1 0 0,1 0-1 0 0,-20 9 1 0 0,-17 11-63 0 0,-48 33-1 0 0,-46 21-15 0 0,106-61 1 0 0,1 2 0 0 0,1 2 0 0 0,-54 38 0 0 0,70-43 56 0 0,1 1-1 0 0,1 0 1 0 0,0 1 0 0 0,1 1 0 0 0,1 1 0 0 0,1 0 0 0 0,-18 32 0 0 0,23-34 43 0 0,5-9-24 0 0,0 0 0 0 0,0-1 0 0 0,-1 0 0 0 0,-7 10 0 0 0,16-56 435 0 0,-2 28-471 0 0,0 0 0 0 0,-1 0 0 0 0,0-1 1 0 0,-1 1-1 0 0,0 0 0 0 0,-1 0 0 0 0,0-1 0 0 0,0 1 0 0 0,-1 0 1 0 0,-1 0-1 0 0,0 0 0 0 0,-1 1 0 0 0,0-1 0 0 0,0 1 1 0 0,-1 0-1 0 0,0 0 0 0 0,-1 0 0 0 0,0 0 0 0 0,-1 1 0 0 0,0 0 1 0 0,0 1-1 0 0,-1 0 0 0 0,0 0 0 0 0,0 0 0 0 0,-1 1 0 0 0,0 0 1 0 0,0 1-1 0 0,-14-7 0 0 0,-147-68-18 0 0,113 55 7 0 0,25 12-6 0 0,-1 3-1 0 0,0 1 0 0 0,0 1 0 0 0,-1 1 1 0 0,-52-3-1 0 0,8 5 58 0 0,-105 7 1 0 0,-66 15 1627 0 0,188-6-1315 0 0,-12 2-2500 0 0,66-12-3 0 0,0 0-1 0 0,0 0 1 0 0,0-1-1 0 0,-12-2 1 0 0,5-2-5447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3:12.531"/>
    </inkml:context>
    <inkml:brush xml:id="br0">
      <inkml:brushProperty name="width" value="0.05" units="cm"/>
      <inkml:brushProperty name="height" value="0.05" units="cm"/>
      <inkml:brushProperty name="color" value="#E71224"/>
    </inkml:brush>
  </inkml:definitions>
  <inkml:trace contextRef="#ctx0" brushRef="#br0">4293 971 7122 0 0,'-1'-5'145'0'0,"0"0"0"0"0,0 1 1 0 0,0-1-1 0 0,-1 0 0 0 0,0 1 1 0 0,0-1-1 0 0,0 1 0 0 0,0 0 1 0 0,-1-1-1 0 0,1 1 1 0 0,-1 0-1 0 0,0 1 0 0 0,-5-6 1 0 0,-3 0-268 0 0,0 0 0 0 0,0 1 0 0 0,-17-10 0 0 0,15 10 242 0 0,-13-8 265 0 0,1-1 1 0 0,-25-22 0 0 0,39 30 130 0 0,1-1-1 0 0,1-1 1 0 0,0 1 0 0 0,0-2 0 0 0,1 1-1 0 0,-12-23 1 0 0,17 28-512 0 0,-1 0-1 0 0,0 1 1 0 0,0-1 0 0 0,-1 1-1 0 0,1 0 1 0 0,-1 0-1 0 0,0 0 1 0 0,-1 1 0 0 0,-7-5-1 0 0,-58-33-121 0 0,33 22 95 0 0,-90-63 196 0 0,-32-18 398 0 0,65 56-330 0 0,-131-42-1 0 0,45 15 328 0 0,108 40-323 0 0,-1 4-1 0 0,-101-25 1 0 0,-106 1-189 0 0,228 45-44 0 0,1 3 1 0 0,-1 2 0 0 0,-74 7 0 0 0,67 6 1 0 0,1 2 0 0 0,0 3 0 0 0,0 2 1 0 0,-55 26-1 0 0,34-13-126 0 0,-91 22 1 0 0,47-28 67 0 0,53-11 23 0 0,-69 23 0 0 0,117-29 13 0 0,0 0 0 0 0,0 2 1 0 0,1 1-1 0 0,0 1 0 0 0,1 1 0 0 0,-36 28 1 0 0,5 4-42 0 0,-67 53-54 0 0,97-82 94 0 0,-1-1 0 0 0,-1-1 1 0 0,-42 18-1 0 0,-34 5-37 0 0,-53 24 148 0 0,136-53-94 0 0,0 1 0 0 0,1 1 0 0 0,0 1 0 0 0,0 0 0 0 0,2 2 0 0 0,-23 22 0 0 0,19-14-41 0 0,1 0 1 0 0,1 2-1 0 0,-23 42 0 0 0,-26 77-53 0 0,-6 10 38 0 0,39-100 42 0 0,23-38-15 0 0,0 0 1 0 0,1 1-1 0 0,0 0 1 0 0,1 0-1 0 0,1 1 1 0 0,-8 27-1 0 0,4 6-124 0 0,2 0 0 0 0,2 0 0 0 0,2 1 0 0 0,3-1 0 0 0,1 1 0 0 0,11 68 0 0 0,-6-82-30 0 0,3 0 0 0 0,1-1 0 0 0,17 43 0 0 0,-17-58 163 0 0,0-1 0 0 0,2 1 0 0 0,0-2 0 0 0,1 1 0 0 0,0-2 0 0 0,27 29 0 0 0,35 29 183 0 0,56 61-43 0 0,-118-125-127 0 0,-1 0 1 0 0,1 0-1 0 0,1-1 1 0 0,0-1-1 0 0,20 12 0 0 0,78 34 9 0 0,-28-15 264 0 0,-17-5 103 0 0,2-3 1 0 0,100 34-1 0 0,-104-50-379 0 0,-1-2 0 0 0,68 4 0 0 0,19 4-33 0 0,498 68 50 0 0,-540-86 6 0 0,1-6 1 0 0,140-18 0 0 0,-155 7 208 0 0,96-26-1 0 0,-138 24 13 0 0,0-2 0 0 0,-2-2 0 0 0,65-34 0 0 0,-69 27 71 0 0,-1-3-1 0 0,55-45 1 0 0,73-78 195 0 0,-45 38-422 0 0,-103 92 161 0 0,-1 0 0 0 0,-2-2 0 0 0,0-1 0 0 0,-1 0-1 0 0,-2-2 1 0 0,0 0 0 0 0,-2-2 0 0 0,-1 1 0 0 0,-2-2 0 0 0,-1 0-1 0 0,12-38 1 0 0,1-12-532 0 0,3 2 0 0 0,4 1 1 0 0,3 2-1 0 0,54-85 0 0 0,-48 87-1246 0 0,-18 22-4494 0 0,-18 38-589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9.478"/>
    </inkml:context>
    <inkml:brush xml:id="br0">
      <inkml:brushProperty name="width" value="0.05" units="cm"/>
      <inkml:brushProperty name="height" value="0.05" units="cm"/>
      <inkml:brushProperty name="color" value="#E71224"/>
    </inkml:brush>
  </inkml:definitions>
  <inkml:trace contextRef="#ctx0" brushRef="#br0">363 1 6777 0 0,'0'0'245'0'0,"0"0"0"0"0,1 0 0 0 0,-1 0 0 0 0,0 0 0 0 0,1 1-1 0 0,-1-1 1 0 0,1 0 0 0 0,-1 0 0 0 0,0 1 0 0 0,1-1 0 0 0,-1 0-1 0 0,0 0 1 0 0,0 1 0 0 0,1-1 0 0 0,-1 0 0 0 0,0 1 0 0 0,1-1-1 0 0,-1 0 1 0 0,0 1 0 0 0,0-1 0 0 0,0 0 0 0 0,0 1 0 0 0,1-1-1 0 0,-1 1 1 0 0,0-1 0 0 0,0 0 0 0 0,0 2 0 0 0,2 18 1858 0 0,-4 18-1195 0 0,0-26-877 0 0,-1 1 1 0 0,-1-1 0 0 0,0 0-1 0 0,0 0 1 0 0,-1-1 0 0 0,-1 0 0 0 0,0 1-1 0 0,-1-2 1 0 0,-8 13 0 0 0,-14 12-113 0 0,-40 41 1 0 0,-9 9-20 0 0,69-74-183 0 0,-10 15-10 0 0,-29 26-1 0 0,41-45-795 0 0,0-1 0 0 0,0 1 0 0 0,-1-2 0 0 0,-16 10 0 0 0,16-14-2735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3:14.226"/>
    </inkml:context>
    <inkml:brush xml:id="br0">
      <inkml:brushProperty name="width" value="0.05" units="cm"/>
      <inkml:brushProperty name="height" value="0.05" units="cm"/>
      <inkml:brushProperty name="color" value="#E71224"/>
    </inkml:brush>
  </inkml:definitions>
  <inkml:trace contextRef="#ctx0" brushRef="#br0">845 77 11050 0 0,'9'-15'2395'0'0,"-7"13"-2364"0"0,-1 0-1 0 0,1 0 0 0 0,-1 0 1 0 0,0-1-1 0 0,0 1 0 0 0,0 0 1 0 0,0 0-1 0 0,0-1 1 0 0,0 1-1 0 0,-1 0 0 0 0,1-1 1 0 0,-1 1-1 0 0,1-1 0 0 0,-1 1 1 0 0,0-1-1 0 0,0 1 0 0 0,0-1 1 0 0,-1 1-1 0 0,1 0 1 0 0,0-1-1 0 0,-1 1 0 0 0,0-1 1 0 0,1 1-1 0 0,-2-3 0 0 0,13 34-54 0 0,0 1 0 0 0,-2 1 1 0 0,-1 0-1 0 0,4 32 0 0 0,13 154-242 0 0,-18 136-198 0 0,1 19 272 0 0,2-229 277 0 0,-7 1 1 0 0,-28 274-1 0 0,2-87 140 0 0,30 2 149 0 0,-7-185 23 0 0,-24 171 1 0 0,8-142 424 0 0,10-107-21 0 0,-29 135 0 0 0,26-170-654 0 0,-2 0 1 0 0,-2-1-1 0 0,0-1 0 0 0,-3 0 1 0 0,-32 51-1 0 0,-159 249 351 0 0,183-294-438 0 0,3-3-8 0 0,-7 11 99 0 0,-43 54 0 0 0,60-87-75 0 0,-1 0 1 0 0,0-1 0 0 0,-1-1 0 0 0,-1 0 0 0 0,0-1 0 0 0,0 0 0 0 0,-31 16 0 0 0,10-11 195 0 0,1 2-1 0 0,1 1 0 0 0,0 2 1 0 0,2 1-1 0 0,-34 30 1 0 0,78-71-271 0 0,-2 0 0 0 0,0-1 0 0 0,-1-1 1 0 0,9-28-1 0 0,2-2-17 0 0,66-200-99 0 0,-3 8-349 0 0,-64 205 714 0 0,5-11 115 0 0,-31 63-411 0 0,-1-1-1 0 0,0 1 1 0 0,-1-1 0 0 0,-17 21-1 0 0,13-18-22 0 0,0 1-1 0 0,-17 35 0 0 0,-127 265 124 0 0,146-301-60 0 0,2 1 0 0 0,0 0-1 0 0,1 0 1 0 0,1 0-1 0 0,-7 33 1 0 0,11-44 29 0 0,1-1-1 0 0,0 1 1 0 0,1 0-1 0 0,-1 0 1 0 0,1 0-1 0 0,1 0 1 0 0,-1-1-1 0 0,1 1 1 0 0,-1 0 0 0 0,2 0-1 0 0,-1-1 1 0 0,1 1-1 0 0,0 0 1 0 0,0-1-1 0 0,0 0 1 0 0,1 1-1 0 0,0-1 1 0 0,0 0-1 0 0,0 0 1 0 0,0-1-1 0 0,1 1 1 0 0,5 5 0 0 0,-1-5 65 0 0,1 1 1 0 0,0-1 0 0 0,0 0-1 0 0,0 0 1 0 0,1-1 0 0 0,9 2-1 0 0,18 9-55 0 0,-10-2-53 0 0,0-1 1 0 0,0-2-1 0 0,1-1 1 0 0,1-1-1 0 0,-1-1 1 0 0,1-1-1 0 0,1-2 1 0 0,-1-1-1 0 0,0-2 0 0 0,1 0 1 0 0,53-7-1 0 0,106-24-8015 0 0,-127 20 432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3:37.661"/>
    </inkml:context>
    <inkml:brush xml:id="br0">
      <inkml:brushProperty name="width" value="0.05" units="cm"/>
      <inkml:brushProperty name="height" value="0.05" units="cm"/>
      <inkml:brushProperty name="color" value="#E71224"/>
    </inkml:brush>
  </inkml:definitions>
  <inkml:trace contextRef="#ctx0" brushRef="#br0">9529 599 4065 0 0,'30'-26'3515'0'0,"-25"19"-3478"0"0,1 0 1 0 0,-2-1 0 0 0,1 0 0 0 0,-1 0-1 0 0,0 0 1 0 0,-1 0 0 0 0,5-15 0 0 0,-7 21-46 0 0,0 0-1 0 0,0 0 1 0 0,0 0 0 0 0,1-1 0 0 0,-1 1 0 0 0,1 1 0 0 0,0-1 0 0 0,-1 0 0 0 0,3-2 0 0 0,-3 4 87 0 0,-1-1 0 0 0,0 1 0 0 0,1 0 0 0 0,-1-1 1 0 0,1 1-1 0 0,-1 0 0 0 0,0-1 0 0 0,1 1 0 0 0,-1 0 1 0 0,1-1-1 0 0,-1 1 0 0 0,1 0 0 0 0,-1 0 0 0 0,1 0 1 0 0,-1-1-1 0 0,1 1 0 0 0,-1 0 0 0 0,1 0 0 0 0,-1 0 1 0 0,1 0-1 0 0,-1 0 0 0 0,1 0 0 0 0,0 0 0 0 0,-1 0 1 0 0,1 0-1 0 0,-1 0 0 0 0,1 1 0 0 0,-1-1 0 0 0,1 0 1 0 0,-1 0-1 0 0,1 0 0 0 0,-1 1 0 0 0,1-1 0 0 0,-1 0 1 0 0,1 0-1 0 0,-1 1 0 0 0,0-1 0 0 0,1 0 0 0 0,-1 1 1 0 0,1-1-1 0 0,-1 1 0 0 0,0-1 0 0 0,1 0 0 0 0,-1 1 1 0 0,1 0-1 0 0,-5 0 219 0 0,1 0 0 0 0,-1 0 0 0 0,0 0 0 0 0,1-1 0 0 0,-1 1 1 0 0,1-1-1 0 0,-1 0 0 0 0,-6-1 0 0 0,-53 1-16 0 0,0 2 0 0 0,-73 12 0 0 0,-80 3-149 0 0,72-24-61 0 0,-203-35-1 0 0,-1-1-70 0 0,17 28 9 0 0,-214-23 163 0 0,418 14-147 0 0,0-5 1 0 0,3-6 0 0 0,-156-65-1 0 0,279 99-25 0 0,-325-118 90 0 0,274 103-48 0 0,-1 3 0 0 0,-1 2-1 0 0,0 2 1 0 0,-74-2 0 0 0,104 11 55 0 0,-1 2 0 0 0,1 0 0 0 0,0 2 0 0 0,0 0 0 0 0,0 2 0 0 0,0 1 0 0 0,1 0 0 0 0,-32 16 0 0 0,1 5 83 0 0,1 2-1 0 0,-57 44 1 0 0,40-29-29 0 0,-1-4 0 0 0,-2-2-1 0 0,-1-4 1 0 0,-2-3 0 0 0,-149 40 0 0 0,179-58-111 0 0,0 2 0 0 0,1 2 0 0 0,1 1-1 0 0,1 3 1 0 0,-78 53 0 0 0,116-72-57 0 0,0 1 32 0 0,0 0-1 0 0,-1-1 0 0 0,1 1 0 0 0,-1-1 1 0 0,-11 4-1 0 0,16-7 7 0 0,-1 1-1 0 0,1-1 1 0 0,-1 0-1 0 0,1 0 1 0 0,-1 0-1 0 0,1 0 1 0 0,-1 0 0 0 0,1 0-1 0 0,-1 0 1 0 0,1 0-1 0 0,0 0 1 0 0,-1-1-1 0 0,1 1 1 0 0,-1-1 0 0 0,1 1-1 0 0,-1-1 1 0 0,1 0-1 0 0,0 1 1 0 0,-1-1-1 0 0,1 0 1 0 0,0 0 0 0 0,0 0-1 0 0,0 0 1 0 0,0 0-1 0 0,0 0 1 0 0,0 0-1 0 0,0 0 1 0 0,0-1 0 0 0,-1-1-1 0 0,-10-13-57 0 0,1 1 0 0 0,-2 0 1 0 0,0 0-1 0 0,-1 2 0 0 0,0 0 0 0 0,-1 0 0 0 0,-23-14 0 0 0,12 12 57 0 0,-1 0 0 0 0,0 2 0 0 0,0 1 0 0 0,-34-9 0 0 0,-23-1 155 0 0,-2 4 0 0 0,-112-10-1 0 0,184 26-162 0 0,-483-35-120 0 0,88 10 19 0 0,144-4-117 0 0,-109-9-216 0 0,279 34 501 0 0,-187 15-1 0 0,74 18 377 0 0,80-9 316 0 0,-191 3 0 0 0,-123-47-1001 0 0,107 4 508 0 0,1 25 1728 0 0,267 3-1916 0 0,-66 3-2273 0 0,118-12-496 0 0,14 3 2388 0 0,1-1-1 0 0,-1 1 0 0 0,1 0 1 0 0,-1-1-1 0 0,1 1 1 0 0,-1 0-1 0 0,1-1 0 0 0,0 1 1 0 0,-1-1-1 0 0,1 1 1 0 0,0-1-1 0 0,-1 1 0 0 0,1-1 1 0 0,0 1-1 0 0,0-1 1 0 0,-1 1-1 0 0,1-1 0 0 0,0 1 1 0 0,0-1-1 0 0,0 1 1 0 0,0-1-1 0 0,0 1 0 0 0,0-1 1 0 0,0 1-1 0 0,0-1 1 0 0,0 0-1 0 0,0 0 0 0 0,2-8-6559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3:38.485"/>
    </inkml:context>
    <inkml:brush xml:id="br0">
      <inkml:brushProperty name="width" value="0.05" units="cm"/>
      <inkml:brushProperty name="height" value="0.05" units="cm"/>
      <inkml:brushProperty name="color" value="#E71224"/>
    </inkml:brush>
  </inkml:definitions>
  <inkml:trace contextRef="#ctx0" brushRef="#br0">83 1130 11811 0 0,'1'-1'119'0'0,"-1"1"1"0"0,0 0 0 0 0,0-1 0 0 0,0 1 0 0 0,0 0-1 0 0,0-1 1 0 0,0 1 0 0 0,0-1 0 0 0,0 1 0 0 0,0 0-1 0 0,0-1 1 0 0,0 1 0 0 0,0-1 0 0 0,0 1 0 0 0,0 0-1 0 0,0-1 1 0 0,0 1 0 0 0,0 0 0 0 0,0-1 0 0 0,0 1-1 0 0,-1-1 1 0 0,1 1 0 0 0,0 0 0 0 0,0-1 0 0 0,-1 1-1 0 0,1 0 1 0 0,0 0 0 0 0,0-1 0 0 0,-1 1 0 0 0,1 0-1 0 0,0 0 1 0 0,-1-1 0 0 0,-17-25-211 0 0,0-2 375 0 0,13 17-30 0 0,1 0 0 0 0,0 0 0 0 0,1 0 0 0 0,0 0 0 0 0,1 0 1 0 0,0-1-1 0 0,0-15 0 0 0,5-87 1926 0 0,0 19-817 0 0,-21-138-981 0 0,14 187-211 0 0,2 2 290 0 0,2 0 0 0 0,6-52-1 0 0,0 11-198 0 0,-6-43-534 0 0,-1 54-5001 0 0,2 94-10808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3:39.541"/>
    </inkml:context>
    <inkml:brush xml:id="br0">
      <inkml:brushProperty name="width" value="0.05" units="cm"/>
      <inkml:brushProperty name="height" value="0.05" units="cm"/>
      <inkml:brushProperty name="color" value="#E71224"/>
    </inkml:brush>
  </inkml:definitions>
  <inkml:trace contextRef="#ctx0" brushRef="#br0">805 1357 12699 0 0,'0'0'82'0'0,"1"-1"-1"0"0,-1 1 1 0 0,1-1 0 0 0,-1 1 0 0 0,1 0 0 0 0,-1-1 0 0 0,1 1 0 0 0,-1-1 0 0 0,0 1-1 0 0,1-1 1 0 0,-1 0 0 0 0,0 1 0 0 0,0-1 0 0 0,1 1 0 0 0,-1-1 0 0 0,0 1 0 0 0,0-1 0 0 0,0 0-1 0 0,0 1 1 0 0,0-1 0 0 0,0 0 0 0 0,0 1 0 0 0,0-1 0 0 0,0 1 0 0 0,0-1 0 0 0,0 0-1 0 0,0 1 1 0 0,0-1 0 0 0,0 0 0 0 0,0 1 0 0 0,-1-1 0 0 0,1 1 0 0 0,0-1 0 0 0,-1 1-1 0 0,1-1 1 0 0,0 1 0 0 0,-1-1 0 0 0,1 1 0 0 0,0-1 0 0 0,-1 1 0 0 0,1-1 0 0 0,-1 0-1 0 0,-28-31 901 0 0,12 14 433 0 0,14 12-1170 0 0,0 0 0 0 0,0 1-1 0 0,1-1 1 0 0,-1 0 0 0 0,1 0 0 0 0,1 0-1 0 0,-1-1 1 0 0,1 1 0 0 0,0 0 0 0 0,1-1-1 0 0,0-8 1 0 0,0-14 454 0 0,5-34-1 0 0,-2 40-518 0 0,8-208 407 0 0,-1 12-799 0 0,-6 192 173 0 0,1 0 0 0 0,2 1-1 0 0,11-31 1 0 0,-9 30-16 0 0,-1 0-1 0 0,-2 0 1 0 0,4-29-1 0 0,-9 49 21 0 0,10-75-454 0 0,-9 74 406 0 0,0 0-1 0 0,0 0 0 0 0,1 0 1 0 0,0 1-1 0 0,0-1 0 0 0,1 1 0 0 0,8-13 1 0 0,-9 16 27 0 0,1 0-1 0 0,0-1 1 0 0,0 2 0 0 0,0-1 0 0 0,0 0 0 0 0,1 1 0 0 0,-1-1-1 0 0,1 1 1 0 0,0 1 0 0 0,0-1 0 0 0,0 1 0 0 0,9-4 0 0 0,-11 6 24 0 0,1-1 1 0 0,-1 0-1 0 0,0 1 1 0 0,0-1-1 0 0,0 1 1 0 0,1 0 0 0 0,-1 0-1 0 0,0 1 1 0 0,0-1-1 0 0,0 0 1 0 0,1 1-1 0 0,-1 0 1 0 0,0 0 0 0 0,0 0-1 0 0,0 0 1 0 0,0 0-1 0 0,0 1 1 0 0,0-1-1 0 0,-1 1 1 0 0,1 0 0 0 0,0 0-1 0 0,-1 0 1 0 0,3 3-1 0 0,105 123-548 0 0,-35-37 534 0 0,5-8 6 0 0,-48-51 198 0 0,-2 1 1 0 0,0 1-1 0 0,35 55 0 0 0,-67-103 184 0 0,0 0 1 0 0,-2 1-1 0 0,-5-16 1 0 0,-13-20-436 0 0,-2 2 0 0 0,-3 0-1 0 0,-31-42 1 0 0,-110-119 46 0 0,149 188 39 0 0,-1 2 0 0 0,-1 0 0 0 0,-1 1 0 0 0,0 1 1 0 0,-1 2-1 0 0,-27-14 0 0 0,43 24 50 0 0,2 1 16 0 0,-1 1 0 0 0,1-1 1 0 0,-1 1-1 0 0,1 0 0 0 0,-1 0 0 0 0,-6-1 1 0 0,10 3-58 0 0,0 0-1 0 0,0 0 1 0 0,-1 0 0 0 0,1 1 0 0 0,0-1 0 0 0,0 0 0 0 0,0 1 0 0 0,0-1 0 0 0,0 1 0 0 0,0 0-1 0 0,0 0 1 0 0,1 0 0 0 0,-1 0 0 0 0,0 0 0 0 0,0 0 0 0 0,0 0 0 0 0,1 1 0 0 0,-1-1 0 0 0,1 1 0 0 0,-1-1-1 0 0,0 2 1 0 0,-5 5-26 0 0,-5 6 4 0 0,0 0-1 0 0,-1 0 1 0 0,-1-2-1 0 0,0 0 0 0 0,0 0 1 0 0,-1-1-1 0 0,-27 14 1 0 0,-108 44 29 0 0,53-26 10 0 0,2 4 0 0 0,-101 68 1 0 0,172-99-265 0 0,1-1-1063 0 0,1 0 1 0 0,-34 33-1 0 0,52-44 1086 0 0,0 0 0 0 0,-1 0 0 0 0,2 1 0 0 0,-1 0-1 0 0,0 0 1 0 0,1 0 0 0 0,0 0 0 0 0,0 0 0 0 0,1 1 0 0 0,-1-1-1 0 0,1 1 1 0 0,1 0 0 0 0,-1-1 0 0 0,1 1 0 0 0,0 0 0 0 0,0 0-1 0 0,0 12 1 0 0,1-14-464 0 0,1 0-1 0 0,0 0 1 0 0,0 0-1 0 0,0 0 1 0 0,0 0-1 0 0,1 0 1 0 0,2 5-1 0 0,8 11-5484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02.971"/>
    </inkml:context>
    <inkml:brush xml:id="br0">
      <inkml:brushProperty name="width" value="0.05" units="cm"/>
      <inkml:brushProperty name="height" value="0.05" units="cm"/>
      <inkml:brushProperty name="color" value="#E71224"/>
    </inkml:brush>
  </inkml:definitions>
  <inkml:trace contextRef="#ctx0" brushRef="#br0">377 94 7274 0 0,'1'-1'53'0'0,"-1"0"1"0"0,1 0 0 0 0,0-1 0 0 0,-1 1 0 0 0,0 0 0 0 0,1 0-1 0 0,-1 0 1 0 0,0-1 0 0 0,1 1 0 0 0,-1 0 0 0 0,0-1 0 0 0,0 1 0 0 0,0 0-1 0 0,0-1 1 0 0,0 1 0 0 0,0 0 0 0 0,-1 0 0 0 0,1-1 0 0 0,0 1 0 0 0,-1 0-1 0 0,1 0 1 0 0,-1-1 0 0 0,1 1 0 0 0,-1 0 0 0 0,-1-2 0 0 0,-4-8 10 0 0,6 10-33 0 0,0 0 1 0 0,0 1-1 0 0,0-1 0 0 0,0 0 1 0 0,0 0-1 0 0,0 0 0 0 0,0 0 1 0 0,0 1-1 0 0,0-1 0 0 0,0 0 0 0 0,0 0 1 0 0,1 0-1 0 0,-1 0 0 0 0,0 1 1 0 0,1-1-1 0 0,-1 0 0 0 0,0 0 1 0 0,1 1-1 0 0,-1-1 0 0 0,1 0 1 0 0,-1 1-1 0 0,1-1 0 0 0,0 0 1 0 0,0 0-1 0 0,22-19 1180 0 0,-13 11-442 0 0,-16 16-737 0 0,1-1 0 0 0,-1 1 0 0 0,2 0 0 0 0,-1 1 0 0 0,1-1 0 0 0,0 1 0 0 0,0 0 0 0 0,1 0 0 0 0,0 0 0 0 0,1 0 0 0 0,-1 0 0 0 0,2 1 0 0 0,-1-1 0 0 0,1 1 0 0 0,0 9 0 0 0,1 17-48 0 0,2 0 0 0 0,9 54 0 0 0,-6-51-4 0 0,2 45 0 0 0,-8-50 99 0 0,-2-1 1 0 0,0 0-1 0 0,-12 43 0 0 0,-34 92 232 0 0,-7 30 43 0 0,44-120-112 0 0,4 1 0 0 0,2 135 1 0 0,-23 132-235 0 0,3-104-94 0 0,9 136 137 0 0,8-144-130 0 0,7-37 45 0 0,45 366-1 0 0,-36-487 123 0 0,-2 0 0 0 0,-8 111 0 0 0,0-144-105 0 0,-10 138-6 0 0,14 259 0 0 0,28-246 345 0 0,-17-134 34 0 0,-3 1 0 0 0,2 80 0 0 0,-29 166 110 0 0,1-67-478 0 0,16-175 19 0 0,12 114 0 0 0,-3-121 28 0 0,5 29 2 0 0,-4 2-1 0 0,-3-1 1 0 0,-7 100-1 0 0,-25 45 0 0 0,-8 196 50 0 0,39-237 100 0 0,0-102-112 0 0,-4 0 1 0 0,-17 149-1 0 0,-7-100-48 0 0,-34 236 50 0 0,31 5 332 0 0,2 54-108 0 0,-1-1-318 0 0,8 478-26 0 0,26-273 326 0 0,0-554 191 0 0,-3-34 149 0 0,-1 65 0 0 0,-7-45-579 0 0,-25 498-234 0 0,19-513 322 0 0,5-35 29 0 0,1 0 0 0 0,0 1 0 0 0,1 20 0 0 0,2-6-262 0 0,2 21-814 0 0,4-21-3792 0 0,-2-27-477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06.673"/>
    </inkml:context>
    <inkml:brush xml:id="br0">
      <inkml:brushProperty name="width" value="0.05" units="cm"/>
      <inkml:brushProperty name="height" value="0.05" units="cm"/>
      <inkml:brushProperty name="color" value="#E71224"/>
    </inkml:brush>
  </inkml:definitions>
  <inkml:trace contextRef="#ctx0" brushRef="#br0">1170 41 6617 0 0,'-4'-3'153'0'0,"0"1"0"0"0,0 0 0 0 0,-1-1 0 0 0,1 2 0 0 0,-1-1-1 0 0,1 0 1 0 0,-1 1 0 0 0,0 0 0 0 0,-6-1 0 0 0,-12-4 582 0 0,2 1-298 0 0,1 1 0 0 0,-1 1 1 0 0,0 1-1 0 0,0 1 1 0 0,-26 1-1 0 0,-18-1-22 0 0,-358 11-42 0 0,311-3-273 0 0,-103 3 374 0 0,91-5-612 0 0,118-6-1699 0 0,11 0 682 0 0,16-2-534 0 0,-17 2 977 0 0,11-1-4247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07.301"/>
    </inkml:context>
    <inkml:brush xml:id="br0">
      <inkml:brushProperty name="width" value="0.05" units="cm"/>
      <inkml:brushProperty name="height" value="0.05" units="cm"/>
      <inkml:brushProperty name="color" value="#E71224"/>
    </inkml:brush>
  </inkml:definitions>
  <inkml:trace contextRef="#ctx0" brushRef="#br0">0 19 6025 0 0,'1'-1'103'0'0,"-1"0"1"0"0,1 0-1 0 0,-1 1 0 0 0,1-1 0 0 0,-1 0 0 0 0,1 1 0 0 0,-1-1 0 0 0,1 0 0 0 0,0 1 1 0 0,-1-1-1 0 0,1 1 0 0 0,0-1 0 0 0,0 1 0 0 0,-1-1 0 0 0,1 1 0 0 0,0-1 0 0 0,0 1 1 0 0,0 0-1 0 0,0 0 0 0 0,-1-1 0 0 0,1 1 0 0 0,0 0 0 0 0,0 0 0 0 0,1 0 0 0 0,23 4-186 0 0,-22-3 141 0 0,-1-1 0 0 0,0 1 0 0 0,0-1 0 0 0,0 1 0 0 0,0-1 0 0 0,0 0 1 0 0,0 1-1 0 0,1-1 0 0 0,-1 0 0 0 0,0-1 0 0 0,0 1 0 0 0,0 0 1 0 0,1-1-1 0 0,-1 1 0 0 0,4-2 0 0 0,-2 0 92 0 0,0 0-1 0 0,0 1 1 0 0,1-1 0 0 0,-1 1-1 0 0,0 0 1 0 0,1 1-1 0 0,-1-1 1 0 0,1 1 0 0 0,0 0-1 0 0,-1 0 1 0 0,1 0-1 0 0,4 1 1 0 0,55 10 252 0 0,-45-4-410 0 0,-1-1 0 0 0,0 2 0 0 0,-1 1 0 0 0,0 0 0 0 0,0 1 0 0 0,-1 1-1 0 0,-1 0 1 0 0,1 1 0 0 0,-2 1 0 0 0,0 0 0 0 0,19 24 0 0 0,9 29-107 0 0,-36-55 158 0 0,0 0 0 0 0,0 0-1 0 0,1-1 1 0 0,1 0 0 0 0,0 0-1 0 0,0 0 1 0 0,1-1 0 0 0,15 12-1 0 0,-19-18 29 0 0,0 1 0 0 0,-1 0 0 0 0,1 0-1 0 0,-1 0 1 0 0,0 0 0 0 0,0 0 0 0 0,0 1-1 0 0,0 0 1 0 0,3 6 0 0 0,-6-9-54 0 0,-1 0 1 0 0,1-1-1 0 0,-1 1 0 0 0,1 0 1 0 0,-1-1-1 0 0,0 1 1 0 0,1 0-1 0 0,-1 0 0 0 0,0-1 1 0 0,0 1-1 0 0,0 0 0 0 0,-1-1 1 0 0,1 1-1 0 0,0 0 1 0 0,-1 0-1 0 0,1-1 0 0 0,-1 1 1 0 0,1 0-1 0 0,-1-1 1 0 0,0 1-1 0 0,0-1 0 0 0,0 1 1 0 0,0-1-1 0 0,0 1 1 0 0,0-1-1 0 0,0 0 0 0 0,0 0 1 0 0,0 1-1 0 0,-1-1 1 0 0,1 0-1 0 0,0 0 0 0 0,-1 0 1 0 0,1 0-1 0 0,-1 0 0 0 0,-1 0 1 0 0,-62 33-196 0 0,-5 2-11 0 0,64-32 217 0 0,-1 0 0 0 0,2 1 0 0 0,-1 0-1 0 0,0 0 1 0 0,1 0 0 0 0,0 0 0 0 0,0 1 0 0 0,-4 7 0 0 0,-8 16 1736 0 0,14-21-1663 0 0,-1-1-1 0 0,0 0 1 0 0,0 0 0 0 0,-1-1-1 0 0,0 1 1 0 0,-10 10-1 0 0,0-5-69 0 0,10-9-30 0 0,0 1 0 0 0,1 0 0 0 0,-1 0 0 0 0,1 0 0 0 0,0 0 0 0 0,0 1 0 0 0,0 0 1 0 0,1 0-1 0 0,-3 5 0 0 0,6-9-72 0 0,0-1 0 0 0,0 1 0 0 0,0-1 0 0 0,0 1 0 0 0,0 0 1 0 0,1-1-1 0 0,-1 1 0 0 0,0-1 0 0 0,0 1 0 0 0,1-1 0 0 0,-1 1 1 0 0,0-1-1 0 0,1 1 0 0 0,-1-1 0 0 0,1 1 0 0 0,-1-1 0 0 0,0 1 1 0 0,1-1-1 0 0,-1 0 0 0 0,1 1 0 0 0,0-1 0 0 0,-1 0 0 0 0,1 1 1 0 0,-1-1-1 0 0,1 0 0 0 0,-1 0 0 0 0,1 1 0 0 0,0-1 0 0 0,-1 0 1 0 0,1 0-1 0 0,-1 0 0 0 0,1 0 0 0 0,0 0 0 0 0,0 0 0 0 0,27 4-4419 0 0,-25-4 3793 0 0,11 2-4828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4.532"/>
    </inkml:context>
    <inkml:brush xml:id="br0">
      <inkml:brushProperty name="width" value="0.05" units="cm"/>
      <inkml:brushProperty name="height" value="0.05" units="cm"/>
      <inkml:brushProperty name="color" value="#E71224"/>
    </inkml:brush>
  </inkml:definitions>
  <inkml:trace contextRef="#ctx0" brushRef="#br0">1130 53 8 0 0,'-10'-15'4871'0'0,"9"14"-4758"0"0,1-1 0 0 0,0 1 1 0 0,0 0-1 0 0,0-1 0 0 0,0 1 0 0 0,0 0 0 0 0,0-1 0 0 0,1 1 0 0 0,-1 0 0 0 0,0-1 0 0 0,1 1 0 0 0,-1 0 0 0 0,1-1 0 0 0,-1 1 0 0 0,2-2 0 0 0,2-6 65 0 0,0 3-189 0 0,10 14 44 0 0,-13-7-19 0 0,-1-1 0 0 0,1 0 0 0 0,0 1 0 0 0,0-1-1 0 0,-1 1 1 0 0,1-1 0 0 0,0 1 0 0 0,-1-1 0 0 0,1 1 0 0 0,-1 0 0 0 0,1-1 0 0 0,-1 1-1 0 0,1 0 1 0 0,-1-1 0 0 0,1 1 0 0 0,-1 0 0 0 0,0 0 0 0 0,1 0 0 0 0,-1-1-1 0 0,0 1 1 0 0,0 0 0 0 0,1 0 0 0 0,-1 0 0 0 0,0 0 0 0 0,0-1 0 0 0,0 1-1 0 0,0 0 1 0 0,0 0 0 0 0,-1 1 0 0 0,0 0 20 0 0,1 0-1 0 0,-1 0 1 0 0,-1-1-1 0 0,1 1 1 0 0,0 0 0 0 0,0-1-1 0 0,-1 1 1 0 0,1-1-1 0 0,-1 0 1 0 0,1 1 0 0 0,-1-1-1 0 0,-2 1 1 0 0,-4 3 80 0 0,0 0 0 0 0,-1-1 0 0 0,0 0 0 0 0,-12 4 0 0 0,-41 7 925 0 0,-91 9 0 0 0,-33 7 569 0 0,60 4-1547 0 0,76-19-5 0 0,-1-2 0 0 0,-1-3 0 0 0,-72 7-1 0 0,95-17-104 0 0,-1-1 0 0 0,0-1-1 0 0,1-1 1 0 0,0-2 0 0 0,0-1-1 0 0,-54-17 1 0 0,64 14-1618 0 0,25 7-226 0 0,33 6-406 0 0,-22-2-2130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4.961"/>
    </inkml:context>
    <inkml:brush xml:id="br0">
      <inkml:brushProperty name="width" value="0.05" units="cm"/>
      <inkml:brushProperty name="height" value="0.05" units="cm"/>
      <inkml:brushProperty name="color" value="#E71224"/>
    </inkml:brush>
  </inkml:definitions>
  <inkml:trace contextRef="#ctx0" brushRef="#br0">490 22 3409 0 0,'1'0'147'0'0,"-1"0"-1"0"0,1 0 1 0 0,-1-1 0 0 0,0 1 0 0 0,1 0 0 0 0,-1-1 0 0 0,0 1 0 0 0,1 0 0 0 0,-1-1 0 0 0,0 1-1 0 0,0-1 1 0 0,1 1 0 0 0,-1 0 0 0 0,0-1 0 0 0,0 1 0 0 0,1-1 0 0 0,-1 1 0 0 0,0-1 0 0 0,0 1-1 0 0,0-1 1 0 0,0 1 0 0 0,0-1 0 0 0,0 1 0 0 0,0-1 0 0 0,0 1 0 0 0,0-1 0 0 0,0 1 0 0 0,0-1-1 0 0,0 1 1 0 0,0 0 0 0 0,0-1 0 0 0,-1 0 0 0 0,-15-5 1486 0 0,12 5-1590 0 0,0 1 1 0 0,-1 0-1 0 0,1 0 1 0 0,-1 0-1 0 0,1 1 1 0 0,0-1-1 0 0,-7 3 1 0 0,-33 18 112 0 0,30-14-58 0 0,0 0-1 0 0,0-1 1 0 0,-1 0-1 0 0,1-1 1 0 0,-1-1-1 0 0,-1 0 1 0 0,-20 2-1 0 0,-48-4 382 0 0,55-3-282 0 0,0 2 0 0 0,-47 7 0 0 0,50 1-449 0 0,25-9 84 0 0,0 1 0 0 0,0-1 1 0 0,1 1-1 0 0,-1-1 0 0 0,0 1 1 0 0,1-1-1 0 0,-1 1 0 0 0,0-1 1 0 0,1 1-1 0 0,-1 0 0 0 0,1-1 1 0 0,-1 1-1 0 0,1 0 0 0 0,-1-1 0 0 0,1 1 1 0 0,0 0-1 0 0,-1 0 0 0 0,1 0 1 0 0,0-1-1 0 0,0 1 0 0 0,0 0 1 0 0,-1 0-1 0 0,1 0 0 0 0,0 0 1 0 0,0-1-1 0 0,0 1 0 0 0,0 0 1 0 0,0 0-1 0 0,1 1 0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2.542"/>
    </inkml:context>
    <inkml:brush xml:id="br0">
      <inkml:brushProperty name="width" value="0.05" units="cm"/>
      <inkml:brushProperty name="height" value="0.05" units="cm"/>
      <inkml:brushProperty name="color" value="#E71224"/>
    </inkml:brush>
  </inkml:definitions>
  <inkml:trace contextRef="#ctx0" brushRef="#br0">1 19 2897 0 0,'4'-4'2472'0'0,"0"0"-1928"0"0,0 0-424 0 0,-2 0-200 0 0,0 1-648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29.883"/>
    </inkml:context>
    <inkml:brush xml:id="br0">
      <inkml:brushProperty name="width" value="0.05" units="cm"/>
      <inkml:brushProperty name="height" value="0.05" units="cm"/>
      <inkml:brushProperty name="color" value="#E71224"/>
    </inkml:brush>
  </inkml:definitions>
  <inkml:trace contextRef="#ctx0" brushRef="#br0">1 0 16548 0 0,'12'3'2018'0'0,"20"5"146"0"0,-26-6-2348 0 0,1 1 0 0 0,-1-1-1 0 0,1 1 1 0 0,-1 0 0 0 0,0 0-1 0 0,0 1 1 0 0,-1 0-1 0 0,1 0 1 0 0,5 5 0 0 0,143 146-863 0 0,-91-84-2038 0 0,-14-16-790 0 0,-11-23-424 0 0,-23-22-1090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3.048"/>
    </inkml:context>
    <inkml:brush xml:id="br0">
      <inkml:brushProperty name="width" value="0.05" units="cm"/>
      <inkml:brushProperty name="height" value="0.05" units="cm"/>
      <inkml:brushProperty name="color" value="#E71224"/>
    </inkml:brush>
  </inkml:definitions>
  <inkml:trace contextRef="#ctx0" brushRef="#br0">2506 12 7114 0 0,'34'0'5867'0'0,"-34"1"-5857"0"0,0 0 0 0 0,0-1 0 0 0,-1 1 0 0 0,1 0-1 0 0,0-1 1 0 0,0 1 0 0 0,-1 0 0 0 0,1-1 0 0 0,0 1-1 0 0,-1-1 1 0 0,1 1 0 0 0,-1-1 0 0 0,1 1 0 0 0,0-1-1 0 0,-1 1 1 0 0,0-1 0 0 0,1 1 0 0 0,-1-1-1 0 0,1 1 1 0 0,-1-1 0 0 0,1 0 0 0 0,-1 0 0 0 0,0 1-1 0 0,1-1 1 0 0,-1 0 0 0 0,0 0 0 0 0,1 1 0 0 0,-1-1-1 0 0,0 0 1 0 0,0 0 0 0 0,-22 6-56 0 0,-27-1-70 0 0,0-3 0 0 0,-69-6 0 0 0,-22 1 168 0 0,-33 18 114 0 0,109-8 277 0 0,-122-1 0 0 0,-19-25 285 0 0,-45-1 263 0 0,191 20-959 0 0,-61 9 1 0 0,73-3-25 0 0,0-3 1 0 0,-79-5 0 0 0,11-14 40 0 0,65 8-23 0 0,1 2 0 0 0,-80 0-1 0 0,115 7-40 0 0,-1 1 0 0 0,1 1 0 0 0,0 1 0 0 0,0 0 0 0 0,-27 11 0 0 0,33-12 0 0 0,0-2-1 0 0,0 1 1 0 0,0-1 0 0 0,0-1 0 0 0,-1 0 0 0 0,1 0 0 0 0,0 0 0 0 0,-1-1 0 0 0,1-1 0 0 0,0 0-1 0 0,-14-4 1 0 0,8 2 97 0 0,0 1 0 0 0,-30-2 0 0 0,32 6-84 0 0,1 0 0 0 0,0 1 1 0 0,0 1-1 0 0,0 0 0 0 0,1 0 0 0 0,-1 1 1 0 0,-12 7-1 0 0,-16 4-2459 0 0,-3-4-4122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4.337"/>
    </inkml:context>
    <inkml:brush xml:id="br0">
      <inkml:brushProperty name="width" value="0.05" units="cm"/>
      <inkml:brushProperty name="height" value="0.05" units="cm"/>
      <inkml:brushProperty name="color" value="#E71224"/>
    </inkml:brush>
  </inkml:definitions>
  <inkml:trace contextRef="#ctx0" brushRef="#br0">754 85 6681 0 0,'2'-7'665'0'0,"1"0"0"0"0,-1 0-1 0 0,-1 0 1 0 0,0-1 0 0 0,1-9 0 0 0,-2 16-646 0 0,0-1 1 0 0,0 1 0 0 0,0 0-1 0 0,0 0 1 0 0,0-1 0 0 0,0 1 0 0 0,-1 0-1 0 0,1 0 1 0 0,0 0 0 0 0,-1-1-1 0 0,1 1 1 0 0,-1 0 0 0 0,1 0 0 0 0,-1 0-1 0 0,0 0 1 0 0,1 0 0 0 0,-1 0 0 0 0,0 0-1 0 0,0 0 1 0 0,0 0 0 0 0,0 0-1 0 0,0 0 1 0 0,0 1 0 0 0,0-1 0 0 0,0 0-1 0 0,0 1 1 0 0,0-1 0 0 0,0 1 0 0 0,0-1-1 0 0,-1 1 1 0 0,1-1 0 0 0,0 1-1 0 0,0 0 1 0 0,0 0 0 0 0,-1 0 0 0 0,1-1-1 0 0,0 1 1 0 0,0 0 0 0 0,-3 1-1 0 0,-65 0 127 0 0,0 4 1 0 0,-1 3-1 0 0,-81 20 0 0 0,127-21 64 0 0,0 1 0 0 0,-34 18 1 0 0,36-16-98 0 0,0 0 0 0 0,-41 11 0 0 0,60-20-105 0 0,-1-1 0 0 0,1 1 0 0 0,-1-1 0 0 0,1 1 0 0 0,-1-1 0 0 0,1 0 0 0 0,-1 0 0 0 0,1-1 0 0 0,-1 1 0 0 0,-5-2 0 0 0,50-3 203 0 0,-14 8-220 0 0,-1 1-1 0 0,1 1 1 0 0,-1 2-1 0 0,0 0 1 0 0,-1 2-1 0 0,0 1 1 0 0,-1 1-1 0 0,41 24 1 0 0,-40-23 59 0 0,50 16 0 0 0,-54-21-66 0 0,0 1 1 0 0,-1 0 0 0 0,36 22-1 0 0,-54-30 18 0 0,0 1 0 0 0,-1 0-1 0 0,1 0 1 0 0,-1 0 0 0 0,0 0-1 0 0,1 0 1 0 0,-1 0 0 0 0,0 0-1 0 0,1 1 1 0 0,-1-1-1 0 0,0 0 1 0 0,0 1 0 0 0,0-1-1 0 0,0 1 1 0 0,0-1 0 0 0,-1 1-1 0 0,1 0 1 0 0,0-1-1 0 0,-1 1 1 0 0,1 0 0 0 0,-1-1-1 0 0,1 1 1 0 0,-1 0 0 0 0,0 0-1 0 0,0-1 1 0 0,0 1-1 0 0,0 0 1 0 0,0 0 0 0 0,0-1-1 0 0,-1 1 1 0 0,1 0 0 0 0,0-1-1 0 0,-1 1 1 0 0,1 0-1 0 0,-1-1 1 0 0,0 1 0 0 0,1 0-1 0 0,-1-1 1 0 0,0 1 0 0 0,0-1-1 0 0,0 1 1 0 0,0-1-1 0 0,-1 0 1 0 0,-1 2 0 0 0,-2 2-2 0 0,0 0 1 0 0,0-1 0 0 0,0 0 0 0 0,-1 0-1 0 0,1-1 1 0 0,-1 1 0 0 0,0-1 0 0 0,0 0-1 0 0,0-1 1 0 0,-11 3 0 0 0,-46 9 38 0 0,29-8-55 0 0,0 2 0 0 0,1 1 0 0 0,0 1 0 0 0,1 2 0 0 0,-49 25 0 0 0,1 15-63 0 0,59-36 92 0 0,-1-1 0 0 0,-1-1-1 0 0,0-2 1 0 0,-42 18 0 0 0,62-29 6 0 0,0 0 0 0 0,-1 0 0 0 0,1 0 0 0 0,0 1 0 0 0,0-1 0 0 0,0 1 0 0 0,0 0 0 0 0,1 0 0 0 0,-1 0 0 0 0,0 0 0 0 0,-2 3 0 0 0,5-4-11 0 0,0-1 0 0 0,-1 1-1 0 0,1-1 1 0 0,0 1-1 0 0,-1 0 1 0 0,1-1 0 0 0,0 1-1 0 0,0 0 1 0 0,0-1 0 0 0,-1 1-1 0 0,1 0 1 0 0,0-1-1 0 0,0 1 1 0 0,0 0 0 0 0,0-1-1 0 0,0 1 1 0 0,0 0-1 0 0,0-1 1 0 0,1 1 0 0 0,-1 0-1 0 0,0-1 1 0 0,0 2 0 0 0,1-1-14 0 0,0 1 1 0 0,0-1 0 0 0,0 1 0 0 0,0-1 0 0 0,1 0-1 0 0,-1 1 1 0 0,0-1 0 0 0,1 0 0 0 0,-1 0 0 0 0,0 0-1 0 0,1 0 1 0 0,1 1 0 0 0,10 5 46 0 0,0 0 1 0 0,1-1-1 0 0,0-1 1 0 0,-1-1-1 0 0,1 1 0 0 0,1-2 1 0 0,-1 0-1 0 0,16 1 1 0 0,18-2 305 0 0,54-2 0 0 0,16-1-367 0 0,-42 7-53 0 0,-40-2-230 0 0,0-1-1 0 0,0-2 1 0 0,0-2 0 0 0,54-8-1 0 0,-69 6-2118 0 0,40 0 0 0 0,-23 1 555 0 0,-26 2-2938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5.046"/>
    </inkml:context>
    <inkml:brush xml:id="br0">
      <inkml:brushProperty name="width" value="0.05" units="cm"/>
      <inkml:brushProperty name="height" value="0.05" units="cm"/>
      <inkml:brushProperty name="color" value="#E71224"/>
    </inkml:brush>
  </inkml:definitions>
  <inkml:trace contextRef="#ctx0" brushRef="#br0">28 194 7810 0 0,'0'-1'18'0'0,"1"1"0"0"0,-1 0 1 0 0,0 0-1 0 0,0-1 1 0 0,0 1-1 0 0,0 0 1 0 0,0-1-1 0 0,0 1 0 0 0,0 0 1 0 0,0-1-1 0 0,0 1 1 0 0,0 0-1 0 0,0 0 0 0 0,0-1 1 0 0,0 1-1 0 0,0 0 1 0 0,0-1-1 0 0,0 1 0 0 0,0 0 1 0 0,-1 0-1 0 0,1-1 1 0 0,0 1-1 0 0,0 0 0 0 0,0 0 1 0 0,0-1-1 0 0,-1 1 1 0 0,1 0-1 0 0,0 0 0 0 0,0-1 1 0 0,0 1-1 0 0,-1 0 1 0 0,1 0-1 0 0,0 0 0 0 0,0 0 1 0 0,-1-1-1 0 0,1 1 1 0 0,0 0-1 0 0,0 0 1 0 0,-1 0-1 0 0,1 0 0 0 0,0 0 1 0 0,-1 0-1 0 0,1 0 1 0 0,0 0-1 0 0,0 0 0 0 0,-1 0 1 0 0,1 0-1 0 0,0 0 1 0 0,-1 0-1 0 0,1 0 0 0 0,0 0 1 0 0,0 0-1 0 0,-1 0 1 0 0,1 0-1 0 0,0 0 0 0 0,-1 1 1 0 0,-17 4-743 0 0,38-24 2605 0 0,-13 14-1454 0 0,-1 0 0 0 0,-1-1-1 0 0,1 0 1 0 0,-1 0 0 0 0,1-1-1 0 0,-2 1 1 0 0,7-11 0 0 0,-2-2-50 0 0,19-35 244 0 0,-26 50-662 0 0,0 1-1 0 0,1 0 1 0 0,-1-1-1 0 0,1 1 0 0 0,0 0 1 0 0,0 0-1 0 0,0 0 1 0 0,1 1-1 0 0,-1-1 1 0 0,0 1-1 0 0,6-3 1 0 0,-8 5-21 0 0,1-1 0 0 0,-1 1 0 0 0,1 0 1 0 0,0-1-1 0 0,-1 1 0 0 0,1 0 0 0 0,-1 0 1 0 0,1 1-1 0 0,0-1 0 0 0,-1 0 1 0 0,1 0-1 0 0,-1 1 0 0 0,1-1 0 0 0,-1 1 1 0 0,1-1-1 0 0,-1 1 0 0 0,1 0 0 0 0,-1-1 1 0 0,0 1-1 0 0,1 0 0 0 0,-1 0 0 0 0,0 0 1 0 0,1 0-1 0 0,-1 0 0 0 0,0 0 0 0 0,0 1 1 0 0,0-1-1 0 0,0 0 0 0 0,0 1 1 0 0,-1-1-1 0 0,1 0 0 0 0,0 1 0 0 0,0-1 1 0 0,0 3-1 0 0,1 1 66 0 0,1 0-1 0 0,-1 1 1 0 0,-1-1 0 0 0,1 0 0 0 0,-1 0-1 0 0,0 1 1 0 0,0-1 0 0 0,0 11 0 0 0,-4 4 37 0 0,-1 0 1 0 0,-1-1 0 0 0,-1 0 0 0 0,-1 0-1 0 0,-1 0 1 0 0,-12 22 0 0 0,2-2-80 0 0,18-39 39 0 0,-21 40-257 0 0,20-38 237 0 0,0 0-1 0 0,-1 0 1 0 0,0 0 0 0 0,1 0-1 0 0,-1 0 1 0 0,0 0 0 0 0,0 0-1 0 0,0 0 1 0 0,0-1-1 0 0,0 1 1 0 0,0-1 0 0 0,-1 0-1 0 0,1 1 1 0 0,-4 0 0 0 0,6-2 27 0 0,0 0 1 0 0,-1 1-1 0 0,1-1 1 0 0,0 0 0 0 0,0 0-1 0 0,0 0 1 0 0,-1 0-1 0 0,1 0 1 0 0,0 0-1 0 0,0 0 1 0 0,0 0 0 0 0,-1 0-1 0 0,1 0 1 0 0,0 0-1 0 0,0 0 1 0 0,0 0-1 0 0,-1 0 1 0 0,1 0-1 0 0,0 0 1 0 0,0 0 0 0 0,0 0-1 0 0,-1 0 1 0 0,1 0-1 0 0,0 0 1 0 0,0 0-1 0 0,0 0 1 0 0,0-1 0 0 0,-1 1-1 0 0,1 0 1 0 0,0 0-1 0 0,0 0 1 0 0,0 0-1 0 0,0 0 1 0 0,-1-1-1 0 0,1 1 1 0 0,0 0 0 0 0,0 0-1 0 0,0 0 1 0 0,0 0-1 0 0,0-1 1 0 0,0 1-1 0 0,0 0 1 0 0,3-11 420 0 0,10-8 51 0 0,71-60-49 0 0,57-61-638 0 0,-131 128 338 0 0,0-1 1 0 0,-1 0-1 0 0,8-16 0 0 0,-21 39-191 0 0,1 1 1 0 0,0 0 0 0 0,0 0-1 0 0,1 1 1 0 0,0-1 0 0 0,1 1 0 0 0,0 11-1 0 0,4 93 84 0 0,-2-97 2 0 0,-1-9-186 0 0,1-1-1 0 0,0 0 0 0 0,0 0 1 0 0,1 1-1 0 0,0-1 0 0 0,1 0 0 0 0,0-1 1 0 0,8 17-1 0 0,-9-21-141 0 0,1 0 1 0 0,0 0-1 0 0,0 0 1 0 0,0-1-1 0 0,0 0 0 0 0,0 1 1 0 0,1-1-1 0 0,-1 0 0 0 0,1-1 1 0 0,0 1-1 0 0,0-1 1 0 0,0 1-1 0 0,0-1 0 0 0,1-1 1 0 0,-1 1-1 0 0,0 0 0 0 0,1-1 1 0 0,-1 0-1 0 0,9 1 1 0 0,1 0-4638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5.445"/>
    </inkml:context>
    <inkml:brush xml:id="br0">
      <inkml:brushProperty name="width" value="0.05" units="cm"/>
      <inkml:brushProperty name="height" value="0.05" units="cm"/>
      <inkml:brushProperty name="color" value="#E71224"/>
    </inkml:brush>
  </inkml:definitions>
  <inkml:trace contextRef="#ctx0" brushRef="#br0">11 358 10074 0 0,'1'0'82'0'0,"0"0"-1"0"0,-1-1 1 0 0,1 1 0 0 0,-1 0-1 0 0,1 0 1 0 0,0-1-1 0 0,-1 1 1 0 0,1 0 0 0 0,0 0-1 0 0,-1 0 1 0 0,1 0-1 0 0,0 0 1 0 0,-1 0 0 0 0,1 0-1 0 0,0 0 1 0 0,-1 0-1 0 0,1 1 1 0 0,0-1 0 0 0,-1 0-1 0 0,1 0 1 0 0,0 0-1 0 0,-1 1 1 0 0,1-1 0 0 0,-1 0-1 0 0,1 1 1 0 0,0-1-1 0 0,-1 1 1 0 0,1-1 0 0 0,-1 1-1 0 0,1-1 1 0 0,-1 1 0 0 0,0-1-1 0 0,1 1 1 0 0,-1-1-1 0 0,1 1 1 0 0,-1-1 0 0 0,0 1-1 0 0,0 0 1 0 0,1-1-1 0 0,-1 1 1 0 0,0 0 0 0 0,9 37-781 0 0,-5-18 669 0 0,-1-15 100 0 0,-1 1-1 0 0,0 0 0 0 0,0 0 1 0 0,0 0-1 0 0,-1 0 0 0 0,1 11 0 0 0,-2-14 23 0 0,0-1-1 0 0,0 1 1 0 0,-1-1-1 0 0,1 0 0 0 0,-1 1 1 0 0,1-1-1 0 0,-1 0 1 0 0,0 0-1 0 0,0 0 0 0 0,0 1 1 0 0,0-1-1 0 0,-1 0 1 0 0,1 0-1 0 0,0 0 0 0 0,-1-1 1 0 0,1 1-1 0 0,-1 0 1 0 0,0-1-1 0 0,0 1 0 0 0,-2 2 1 0 0,-1-1-147 0 0,2 0-1 0 0,-1 0 1 0 0,0 1 0 0 0,1 0-1 0 0,0 0 1 0 0,-5 6 0 0 0,7-8-263 0 0,0-1 0 0 0,1 0 0 0 0,-1 1 1 0 0,0 0-1 0 0,1-1 0 0 0,-1 1 0 0 0,1-1 0 0 0,-1 1 0 0 0,1 0 1 0 0,0-1-1 0 0,0 1 0 0 0,0 0 0 0 0,0-1 0 0 0,0 4 0 0 0,0-5 218 0 0,0 0 0 0 0,0 0-1 0 0,0 1 1 0 0,1-1 0 0 0,-1 0-1 0 0,0 1 1 0 0,0-1 0 0 0,0 0-1 0 0,1 0 1 0 0,-1 1-1 0 0,0-1 1 0 0,0 0 0 0 0,1 0-1 0 0,-1 1 1 0 0,0-1 0 0 0,0 0-1 0 0,1 0 1 0 0,-1 0 0 0 0,0 0-1 0 0,1 1 1 0 0,-1-1-1 0 0,0 0 1 0 0,0 0 0 0 0,1 0-1 0 0,-1 0 1 0 0,0 0 0 0 0,1 0-1 0 0,-1 0 1 0 0,0 0 0 0 0,1 0-1 0 0,-1 0 1 0 0,0 0-1 0 0,1 0 1 0 0,0 0 0 0 0,5-1-4851 0 0</inkml:trace>
  <inkml:trace contextRef="#ctx0" brushRef="#br0" timeOffset="1">284 19 12179 0 0,'0'-1'125'0'0,"0"0"1"0"0,0 0 0 0 0,-1 0 0 0 0,1 0 0 0 0,0 0-1 0 0,0 0 1 0 0,-1 0 0 0 0,1 0 0 0 0,-1 1-1 0 0,1-1 1 0 0,-1 0 0 0 0,1 0 0 0 0,-1 0 0 0 0,1 0-1 0 0,-1 0 1 0 0,0 1 0 0 0,0-1 0 0 0,1 0 0 0 0,-1 1-1 0 0,-1-2 1 0 0,0 2-193 0 0,1 0 1 0 0,-1 0-1 0 0,0 0 1 0 0,0 1-1 0 0,1-1 0 0 0,-1 0 1 0 0,0 1-1 0 0,1-1 0 0 0,-1 1 1 0 0,0-1-1 0 0,1 1 0 0 0,-4 1 1 0 0,3 0-79 0 0,0-1 0 0 0,0 1 0 0 0,0-1 0 0 0,0 1 1 0 0,1 0-1 0 0,-1 0 0 0 0,0 0 0 0 0,1 0 0 0 0,-1 0 1 0 0,1 0-1 0 0,0 0 0 0 0,-1 0 0 0 0,1 1 0 0 0,0-1 1 0 0,-1 4-1 0 0,2-5 46 0 0,0-1 1 0 0,-1 1 0 0 0,1 0-1 0 0,0 0 1 0 0,0-1-1 0 0,0 1 1 0 0,0 0 0 0 0,0-1-1 0 0,0 1 1 0 0,0 0-1 0 0,0 0 1 0 0,0-1 0 0 0,0 1-1 0 0,0 0 1 0 0,0 0 0 0 0,0-1-1 0 0,1 1 1 0 0,-1 0-1 0 0,0-1 1 0 0,0 1 0 0 0,1 0-1 0 0,-1-1 1 0 0,0 1 0 0 0,1 0-1 0 0,-1-1 1 0 0,1 1-1 0 0,-1-1 1 0 0,1 1 0 0 0,-1-1-1 0 0,1 1 1 0 0,0-1-1 0 0,-1 1 1 0 0,1-1 0 0 0,-1 1-1 0 0,1-1 1 0 0,0 0 0 0 0,-1 0-1 0 0,1 1 1 0 0,0-1-1 0 0,0 0 1 0 0,-1 0 0 0 0,1 0-1 0 0,0 0 1 0 0,0 1-1 0 0,-1-1 1 0 0,1 0 0 0 0,0 0-1 0 0,-1-1 1 0 0,1 1 0 0 0,0 0-1 0 0,0 0 1 0 0,-1 0-1 0 0,2-1 1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5.928"/>
    </inkml:context>
    <inkml:brush xml:id="br0">
      <inkml:brushProperty name="width" value="0.05" units="cm"/>
      <inkml:brushProperty name="height" value="0.05" units="cm"/>
      <inkml:brushProperty name="color" value="#E71224"/>
    </inkml:brush>
  </inkml:definitions>
  <inkml:trace contextRef="#ctx0" brushRef="#br0">138 151 7786 0 0,'0'-1'129'0'0,"2"-20"851"0"0,-19 11-1827 0 0,15 9 835 0 0,2 1 16 0 0,-1 0-1 0 0,1 0 0 0 0,-1 0 0 0 0,1 0 0 0 0,-1-1 0 0 0,1 1 0 0 0,0 0 1 0 0,-1 0-1 0 0,1-1 0 0 0,-1 1 0 0 0,1 0 0 0 0,0 0 0 0 0,-1-1 0 0 0,1 1 1 0 0,0-1-1 0 0,-1 1 0 0 0,1 0 0 0 0,0-1 0 0 0,0 1 0 0 0,-1 0 1 0 0,1-1-1 0 0,0 1 0 0 0,0-1 0 0 0,0 1 0 0 0,0-1 0 0 0,-1 1 0 0 0,1-1 1 0 0,0 1-1 0 0,0 0 0 0 0,0-1 0 0 0,9-13 412 0 0,28-13 1085 0 0,-28 21-765 0 0,-3 1-213 0 0,0 0 0 0 0,0 0 0 0 0,-1-1 0 0 0,7-8 0 0 0,9-10-162 0 0,-21 24-368 0 0,0 0 0 0 0,0-1 1 0 0,0 1-1 0 0,0 0 0 0 0,0 0 1 0 0,1 0-1 0 0,-1 0 0 0 0,0 0 1 0 0,0 0-1 0 0,0 0 1 0 0,0 0-1 0 0,1 0 0 0 0,-1 0 1 0 0,0 0-1 0 0,0 0 0 0 0,0 0 1 0 0,0 0-1 0 0,0 0 0 0 0,1 0 1 0 0,-1 0-1 0 0,0 0 1 0 0,0 0-1 0 0,0 0 0 0 0,0 0 1 0 0,1 0-1 0 0,-1 0 0 0 0,0 0 1 0 0,0 0-1 0 0,0 0 0 0 0,0 0 1 0 0,0 0-1 0 0,1 0 1 0 0,-1 0-1 0 0,0 1 0 0 0,0-1 1 0 0,0 0-1 0 0,0 0 0 0 0,0 0 1 0 0,0 0-1 0 0,0 0 0 0 0,1 0 1 0 0,-1 1-1 0 0,0-1 0 0 0,0 0 1 0 0,0 0-1 0 0,0 0 1 0 0,5 13-695 0 0,1 13-730 0 0,-6-22 1371 0 0,1 1 0 0 0,-1 0 0 0 0,0-1 0 0 0,-1 1 1 0 0,1 0-1 0 0,-1-1 0 0 0,0 1 0 0 0,0 0 0 0 0,0-1 0 0 0,0 1 0 0 0,-1-1 0 0 0,0 0 0 0 0,0 0 0 0 0,0 1 0 0 0,0-1 1 0 0,-1 0-1 0 0,0-1 0 0 0,0 1 0 0 0,0 0 0 0 0,0-1 0 0 0,0 0 0 0 0,-6 5 0 0 0,-5 1 184 0 0,0-1-1 0 0,0 0 0 0 0,-1-1 1 0 0,0 0-1 0 0,-18 4 1 0 0,13-4-43 0 0,1 1 1 0 0,-23 12 0 0 0,42-20-23 0 0,-1 1 0 0 0,0-1 1 0 0,0 0-1 0 0,1 1 0 0 0,-1-1 0 0 0,0 1 0 0 0,1-1 1 0 0,-1 1-1 0 0,1-1 0 0 0,-1 1 0 0 0,1-1 1 0 0,-1 1-1 0 0,1-1 0 0 0,-1 1 0 0 0,1 0 0 0 0,-1-1 1 0 0,1 1-1 0 0,0 0 0 0 0,-1 0 0 0 0,1-1 0 0 0,0 1 1 0 0,0 0-1 0 0,0 0 0 0 0,-1-1 0 0 0,1 1 1 0 0,0 0-1 0 0,0 0 0 0 0,0 0 0 0 0,0-1 0 0 0,0 1 1 0 0,1 1-1 0 0,0 0 14 0 0,0 0 1 0 0,0 0-1 0 0,0 0 0 0 0,0 0 1 0 0,1-1-1 0 0,-1 1 0 0 0,1 0 1 0 0,-1-1-1 0 0,1 0 0 0 0,0 1 1 0 0,2 1-1 0 0,6 3-10 0 0,1 0 0 0 0,0 0-1 0 0,13 4 1 0 0,12 1-318 0 0,1-2-1 0 0,0-1 1 0 0,1-2 0 0 0,56 2 0 0 0,40 6-2597 0 0,-72-5 520 0 0,-27-5-2807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8.129"/>
    </inkml:context>
    <inkml:brush xml:id="br0">
      <inkml:brushProperty name="width" value="0.05" units="cm"/>
      <inkml:brushProperty name="height" value="0.05" units="cm"/>
      <inkml:brushProperty name="color" value="#E71224"/>
    </inkml:brush>
  </inkml:definitions>
  <inkml:trace contextRef="#ctx0" brushRef="#br0">315 44 3113 0 0,'-28'-14'3437'0'0,"16"8"-3335"0"0,29 4 817 0 0,-81-5-547 0 0,50 4-359 0 0,-1 1 0 0 0,1 0 0 0 0,-23 2 0 0 0,14 1-7 0 0,-1 0-1 0 0,1-2 1 0 0,-35-5 0 0 0,39 4-1579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8.546"/>
    </inkml:context>
    <inkml:brush xml:id="br0">
      <inkml:brushProperty name="width" value="0.05" units="cm"/>
      <inkml:brushProperty name="height" value="0.05" units="cm"/>
      <inkml:brushProperty name="color" value="#E71224"/>
    </inkml:brush>
  </inkml:definitions>
  <inkml:trace contextRef="#ctx0" brushRef="#br0">356 15 6993 0 0,'7'-5'1872'0'0,"-7"9"-891"0"0,-13 12-526 0 0,8-14-376 0 0,0 1 1 0 0,0-1-1 0 0,-1 0 0 0 0,1 0 1 0 0,0-1-1 0 0,-1 1 0 0 0,1-1 1 0 0,-1 0-1 0 0,1-1 0 0 0,-1 1 1 0 0,1-1-1 0 0,-1 0 0 0 0,1-1 1 0 0,-10-1-1 0 0,-11-2 254 0 0,-45-15 0 0 0,53 14-11 0 0,-3-1-64 0 0,16 4-326 0 0,0 0-1 0 0,0 0 1 0 0,-1 1 0 0 0,1 0-1 0 0,0 0 1 0 0,-1 1 0 0 0,-9-1-1 0 0,12 2-314 0 0,-1-1 0 0 0,0 1-1 0 0,1 0 1 0 0,-1 1 0 0 0,1-1-1 0 0,-1 0 1 0 0,1 1 0 0 0,-6 4 0 0 0,-16 7-1701 0 0,15-9-2781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9.567"/>
    </inkml:context>
    <inkml:brush xml:id="br0">
      <inkml:brushProperty name="width" value="0.05" units="cm"/>
      <inkml:brushProperty name="height" value="0.05" units="cm"/>
      <inkml:brushProperty name="color" value="#E71224"/>
    </inkml:brush>
  </inkml:definitions>
  <inkml:trace contextRef="#ctx0" brushRef="#br0">702 52 7178 0 0,'0'-3'200'0'0,"0"-1"1"0"0,0 1 0 0 0,0-1 0 0 0,-1 0 0 0 0,1 1-1 0 0,-1 0 1 0 0,0-1 0 0 0,0 1 0 0 0,-3-6 0 0 0,4 8-186 0 0,-1 0 1 0 0,0 0-1 0 0,0 1 1 0 0,0-1-1 0 0,1 0 1 0 0,-1 0-1 0 0,0 1 1 0 0,0-1-1 0 0,0 0 1 0 0,0 1-1 0 0,0-1 1 0 0,0 1-1 0 0,0-1 1 0 0,0 1-1 0 0,0 0 1 0 0,-1-1-1 0 0,1 1 1 0 0,0 0-1 0 0,0 0 1 0 0,0 0-1 0 0,0 0 1 0 0,0 0 0 0 0,-1 0-1 0 0,1 0 1 0 0,0 0-1 0 0,0 1 1 0 0,0-1-1 0 0,0 0 1 0 0,0 0-1 0 0,0 1 1 0 0,0-1-1 0 0,0 1 1 0 0,0-1-1 0 0,-2 2 1 0 0,-14 4 64 0 0,0 0 1 0 0,0-2 0 0 0,-1 0-1 0 0,1 0 1 0 0,-20 0-1 0 0,-92 0 165 0 0,122-4-242 0 0,-128-7 375 0 0,93 2-155 0 0,-1 3 1 0 0,-1 2-1 0 0,-64 7 1 0 0,107-7-203 0 0,0 0 0 0 0,-1 0-1 0 0,1 1 1 0 0,0-1 0 0 0,0 0 0 0 0,0 1 0 0 0,0-1 0 0 0,0 0-1 0 0,0 1 1 0 0,0-1 0 0 0,0 1 0 0 0,0 0 0 0 0,0-1 0 0 0,0 1-1 0 0,0 0 1 0 0,0 0 0 0 0,1-1 0 0 0,-1 1 0 0 0,0 0 0 0 0,1 0 0 0 0,-1 0-1 0 0,0 0 1 0 0,1 0 0 0 0,-1 0 0 0 0,1 0 0 0 0,-1 0 0 0 0,1 0-1 0 0,0 0 1 0 0,-1 0 0 0 0,1 0 0 0 0,0 1 0 0 0,0-1 0 0 0,0 0-1 0 0,0 0 1 0 0,0 0 0 0 0,0 0 0 0 0,0 0 0 0 0,0 0 0 0 0,0 1-1 0 0,1-1 1 0 0,-1 0 0 0 0,0 0 0 0 0,1 0 0 0 0,-1 0 0 0 0,1 1 0 0 0,2 5-89 0 0,0 0 0 0 0,1 0 1 0 0,0 0-1 0 0,0-1 1 0 0,8 11-1 0 0,-9-14 55 0 0,-1-1-1 0 0,2 1 1 0 0,-1-1 0 0 0,0 1-1 0 0,0-1 1 0 0,1 0-1 0 0,-1 0 1 0 0,1 0 0 0 0,0-1-1 0 0,6 2 1 0 0,46 11 43 0 0,-27-8-43 0 0,1 2 18 0 0,2-1 7 0 0,1 2 0 0 0,-1 2 1 0 0,45 20-1 0 0,-69-26-32 0 0,0-1-1 0 0,0 1 1 0 0,0 0 0 0 0,0 1-1 0 0,-1 0 1 0 0,0 0 0 0 0,0 1 0 0 0,-1 0-1 0 0,1 0 1 0 0,-2 0 0 0 0,1 1 0 0 0,-1 0-1 0 0,0 0 1 0 0,0 0 0 0 0,-1 1-1 0 0,-1-1 1 0 0,5 13 0 0 0,-7-16-3 0 0,0-1 0 0 0,0 1 0 0 0,0 0 0 0 0,-1-1 0 0 0,1 1 0 0 0,-1 0 0 0 0,0 0 0 0 0,-1 0 0 0 0,1-1 0 0 0,-1 1 0 0 0,0 0 1 0 0,0-1-1 0 0,0 1 0 0 0,-1-1 0 0 0,0 1 0 0 0,-3 5 0 0 0,-1 1 4 0 0,-2 0-1 0 0,0-1 1 0 0,0 0 0 0 0,-15 13 0 0 0,15-15 77 0 0,-1 0 0 0 0,2 1 1 0 0,-1-1-1 0 0,1 2 0 0 0,1-1 0 0 0,-1 1 1 0 0,-5 12-1 0 0,2 4 14 0 0,-1 4-44 0 0,-20 35 0 0 0,26-56-15 0 0,-1 0 1 0 0,0 0-1 0 0,0-1 1 0 0,-1 0-1 0 0,0 0 1 0 0,0-1-1 0 0,-16 13 1 0 0,-17 6 43 0 0,-25 18 53 0 0,61-40-90 0 0,-1-1-1 0 0,1 1 1 0 0,0 0 0 0 0,0 1 0 0 0,1-1 0 0 0,-1 1 0 0 0,1 0 0 0 0,0-1 0 0 0,0 1-1 0 0,-3 9 1 0 0,6-13 12 0 0,0-1-1 0 0,1 1 0 0 0,-1 0 1 0 0,0-1-1 0 0,0 1 0 0 0,0-1 0 0 0,1 1 1 0 0,-1 0-1 0 0,0-1 0 0 0,1 1 1 0 0,-1-1-1 0 0,1 1 0 0 0,-1-1 1 0 0,1 1-1 0 0,-1-1 0 0 0,1 1 1 0 0,-1-1-1 0 0,1 1 0 0 0,-1-1 1 0 0,1 0-1 0 0,-1 1 0 0 0,1-1 0 0 0,0 0 1 0 0,-1 1-1 0 0,1-1 0 0 0,-1 0 1 0 0,1 0-1 0 0,0 0 0 0 0,-1 0 1 0 0,1 0-1 0 0,0 0 0 0 0,1 0 1 0 0,28 6 403 0 0,-26-5-430 0 0,-3-1-3 0 0,92 13 168 0 0,122 3 1 0 0,-158-14-9 0 0,71 13-1 0 0,-10-1-2915 0 0,-88-16-2208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19.950"/>
    </inkml:context>
    <inkml:brush xml:id="br0">
      <inkml:brushProperty name="width" value="0.05" units="cm"/>
      <inkml:brushProperty name="height" value="0.05" units="cm"/>
      <inkml:brushProperty name="color" value="#E71224"/>
    </inkml:brush>
  </inkml:definitions>
  <inkml:trace contextRef="#ctx0" brushRef="#br0">0 60 7122 0 0,'3'-5'392'0'0,"0"-3"-312"0"0,-1 0-80 0 0,0 1-64 0 0,-4 0-88 0 0,2 1-96 0 0,-2-1-641 0 0,0 2-1567 0 0,2-2-1321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0.373"/>
    </inkml:context>
    <inkml:brush xml:id="br0">
      <inkml:brushProperty name="width" value="0.05" units="cm"/>
      <inkml:brushProperty name="height" value="0.05" units="cm"/>
      <inkml:brushProperty name="color" value="#E71224"/>
    </inkml:brush>
  </inkml:definitions>
  <inkml:trace contextRef="#ctx0" brushRef="#br0">231 141 5489 0 0,'2'-2'257'0'0,"-1"-1"0"0"0,0 1 0 0 0,1-1 0 0 0,-1 0 0 0 0,0 1 0 0 0,0-1 0 0 0,0 0 0 0 0,-1 1 0 0 0,1-1 0 0 0,-1 0 0 0 0,0 0 0 0 0,1 0 0 0 0,-1 1 0 0 0,0-1 0 0 0,-1 0 0 0 0,1 0 0 0 0,0 0 0 0 0,-2-4 0 0 0,1 3-129 0 0,-1-1-1 0 0,0 1 1 0 0,0 0 0 0 0,0 0 0 0 0,-1 0-1 0 0,1 0 1 0 0,-1 0 0 0 0,0 1-1 0 0,0-1 1 0 0,-7-5 0 0 0,6 5-141 0 0,-1 1 0 0 0,1-1 1 0 0,-1 1-1 0 0,0 0 0 0 0,1 0 0 0 0,-1 1 1 0 0,-1-1-1 0 0,1 1 0 0 0,0 0 1 0 0,0 0-1 0 0,-1 1 0 0 0,1 0 0 0 0,-1 0 1 0 0,0 0-1 0 0,1 1 0 0 0,-1-1 1 0 0,0 1-1 0 0,1 1 0 0 0,-9 0 0 0 0,10 1-8 0 0,-1 0-1 0 0,2 0 1 0 0,-1 1-1 0 0,0-1 1 0 0,0 1-1 0 0,1 0 1 0 0,-1 0-1 0 0,1 0 1 0 0,0 0-1 0 0,0 1 1 0 0,0-1-1 0 0,1 1 1 0 0,-1 0-1 0 0,1 0 1 0 0,0 0-1 0 0,-2 5 0 0 0,-2 4-21 0 0,0 0-1 0 0,2 1 1 0 0,-6 24-1 0 0,-1 32-6 0 0,10-64 66 0 0,1 1 0 0 0,0-1 0 0 0,0 1 0 0 0,0-1-1 0 0,1 0 1 0 0,0 1 0 0 0,0-1 0 0 0,4 11-1 0 0,-3-15 7 0 0,-1 0-1 0 0,1 0 0 0 0,0 0 1 0 0,0 0-1 0 0,0 0 0 0 0,0 0 1 0 0,0 0-1 0 0,0-1 0 0 0,0 1 1 0 0,1-1-1 0 0,-1 0 0 0 0,1 0 1 0 0,-1 1-1 0 0,1-2 1 0 0,-1 1-1 0 0,1 0 0 0 0,0 0 1 0 0,-1-1-1 0 0,1 1 0 0 0,0-1 1 0 0,-1 0-1 0 0,1 0 0 0 0,0 0 1 0 0,0 0-1 0 0,-1-1 0 0 0,6 0 1 0 0,8-1 126 0 0,0-1 0 0 0,31-10 0 0 0,-32 8-73 0 0,0-1 0 0 0,0 0 0 0 0,0 0 0 0 0,-1-2 1 0 0,0 0-1 0 0,0-1 0 0 0,16-13 0 0 0,-26 18-93 0 0,1 0-1 0 0,-1 0 0 0 0,0 0 1 0 0,-1-1-1 0 0,1 1 1 0 0,-1-1-1 0 0,0 0 0 0 0,0 0 1 0 0,0 0-1 0 0,0 0 0 0 0,-1-1 1 0 0,0 1-1 0 0,-1-1 1 0 0,1 1-1 0 0,-1-1 0 0 0,0 0 1 0 0,0 1-1 0 0,0-1 0 0 0,-1 0 1 0 0,0 0-1 0 0,0 0 1 0 0,-1 1-1 0 0,-2-11 0 0 0,3 15 35 0 0,0 0 0 0 0,0 0-1 0 0,-1 0 1 0 0,1 0 0 0 0,-1 0-1 0 0,1 0 1 0 0,-1 0 0 0 0,1 0-1 0 0,-1 0 1 0 0,0 0-1 0 0,1 0 1 0 0,-1 0 0 0 0,0 1-1 0 0,0-1 1 0 0,0 0 0 0 0,0 0-1 0 0,0 1 1 0 0,0-1 0 0 0,0 0-1 0 0,0 1 1 0 0,-1-1 0 0 0,-4 4 264 0 0,10 11-18 0 0,2-2-259 0 0,-1 0-1 0 0,0 0 0 0 0,-1 1 1 0 0,-1-1-1 0 0,0 1 0 0 0,0 0 1 0 0,1 24-1 0 0,-2 5-47 0 0,-4 45 0 0 0,0-59 34 0 0,-1-1 0 0 0,-1 0-1 0 0,-10 35 1 0 0,12-53-109 0 0,-1 0 0 0 0,0 0 0 0 0,-1 0 0 0 0,0 0 1 0 0,0 0-1 0 0,-1-1 0 0 0,0 0 0 0 0,-1 0 1 0 0,0 0-1 0 0,0-1 0 0 0,0 0 0 0 0,-15 13 0 0 0,17-18 62 0 0,1 0-1 0 0,-1 0 0 0 0,0 0 1 0 0,0 0-1 0 0,-1-1 0 0 0,1 0 1 0 0,0 0-1 0 0,0 0 0 0 0,-1 0 0 0 0,1 0 1 0 0,0-1-1 0 0,-1 0 0 0 0,1 0 1 0 0,-1 0-1 0 0,1-1 0 0 0,0 1 0 0 0,-1-1 1 0 0,1 0-1 0 0,0 0 0 0 0,0-1 1 0 0,0 1-1 0 0,0-1 0 0 0,0 0 1 0 0,0 0-1 0 0,0 0 0 0 0,-4-3 0 0 0,4 2-62 0 0,0 0 0 0 0,0 0 0 0 0,0 0 0 0 0,1-1 0 0 0,-1 1 0 0 0,1-1 0 0 0,-1 0 0 0 0,1 0 0 0 0,1 0 0 0 0,-1 0 0 0 0,0-1 0 0 0,1 1 0 0 0,0-1 0 0 0,0 0 0 0 0,0 1 0 0 0,1-1 0 0 0,0 0 0 0 0,0 0 0 0 0,0 0 0 0 0,0 0 0 0 0,1 0 0 0 0,0-9 0 0 0,2 2-4701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0.360"/>
    </inkml:context>
    <inkml:brush xml:id="br0">
      <inkml:brushProperty name="width" value="0.05" units="cm"/>
      <inkml:brushProperty name="height" value="0.05" units="cm"/>
      <inkml:brushProperty name="color" value="#E71224"/>
    </inkml:brush>
  </inkml:definitions>
  <inkml:trace contextRef="#ctx0" brushRef="#br0">1 34 8410 0 0,'10'-20'6705'0'0,"-2"6"-5019"0"0,-7 15-1668 0 0,0 0 0 0 0,-1 0 0 0 0,1 0 0 0 0,0-1 0 0 0,-1 1 0 0 0,1 0 0 0 0,-1 0 0 0 0,1 0 0 0 0,-1 0 0 0 0,1 0 0 0 0,-1 0 0 0 0,0 0 0 0 0,1 0 0 0 0,-1 0-1 0 0,0 0 1 0 0,0 0 0 0 0,0 0 0 0 0,0 3 0 0 0,15 63 328 0 0,31 175 139 0 0,-43-189-694 0 0,-2 0 0 0 0,-2 1 0 0 0,-3-1 0 0 0,-14 71 0 0 0,17-118 13 0 0,-1 28-3129 0 0,8-14-1786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0.791"/>
    </inkml:context>
    <inkml:brush xml:id="br0">
      <inkml:brushProperty name="width" value="0.05" units="cm"/>
      <inkml:brushProperty name="height" value="0.05" units="cm"/>
      <inkml:brushProperty name="color" value="#E71224"/>
    </inkml:brush>
  </inkml:definitions>
  <inkml:trace contextRef="#ctx0" brushRef="#br0">65 11 8354 0 0,'1'-1'159'0'0,"0"0"0"0"0,0 0 0 0 0,0 0 0 0 0,0 0 0 0 0,0 0 1 0 0,0 1-1 0 0,0-1 0 0 0,0 0 0 0 0,0 1 0 0 0,0-1 0 0 0,1 1 0 0 0,-1-1 0 0 0,0 1 1 0 0,0 0-1 0 0,2-1 0 0 0,-2 1-126 0 0,-1 0-1 0 0,1 0 1 0 0,-1 0 0 0 0,1 0-1 0 0,-1 1 1 0 0,1-1 0 0 0,-1 0 0 0 0,1 0-1 0 0,-1 0 1 0 0,1 0 0 0 0,-1 1-1 0 0,1-1 1 0 0,-1 0 0 0 0,0 1-1 0 0,1-1 1 0 0,-1 0 0 0 0,1 1 0 0 0,-1-1-1 0 0,0 0 1 0 0,1 1 0 0 0,-1-1-1 0 0,0 1 1 0 0,1-1 0 0 0,-1 1 0 0 0,1 1-30 0 0,-1-1 1 0 0,0 0-1 0 0,1 1 1 0 0,-1-1-1 0 0,0 1 1 0 0,0-1-1 0 0,0 0 1 0 0,0 1-1 0 0,0-1 1 0 0,0 0-1 0 0,0 1 1 0 0,0-1-1 0 0,-1 1 1 0 0,1-1-1 0 0,-1 0 1 0 0,1 1-1 0 0,-1-1 1 0 0,1 0 0 0 0,-1 0-1 0 0,0 1 1 0 0,1-1-1 0 0,-1 0 1 0 0,0 0-1 0 0,0 0 1 0 0,-1 2-1 0 0,-7 6-48 0 0,1 1 0 0 0,1 0 0 0 0,0 1-1 0 0,0 0 1 0 0,1 0 0 0 0,0 1 0 0 0,1 0-1 0 0,1 0 1 0 0,-1 0 0 0 0,-3 20 0 0 0,1-8-967 0 0,0-5-2044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1.200"/>
    </inkml:context>
    <inkml:brush xml:id="br0">
      <inkml:brushProperty name="width" value="0.05" units="cm"/>
      <inkml:brushProperty name="height" value="0.05" units="cm"/>
      <inkml:brushProperty name="color" value="#E71224"/>
    </inkml:brush>
  </inkml:definitions>
  <inkml:trace contextRef="#ctx0" brushRef="#br0">0 18 9610 0 0,'1'-1'96'0'0,"-1"0"1"0"0,1 0-1 0 0,-1 0 0 0 0,1 0 0 0 0,-1 0 1 0 0,1 0-1 0 0,0 0 0 0 0,0 0 0 0 0,-1 0 1 0 0,1 0-1 0 0,0 0 0 0 0,0 1 0 0 0,0-1 0 0 0,0 0 1 0 0,0 1-1 0 0,0-1 0 0 0,0 1 0 0 0,0-1 1 0 0,0 1-1 0 0,0-1 0 0 0,1 1 0 0 0,-1 0 1 0 0,0-1-1 0 0,2 1 0 0 0,-1 0-67 0 0,0 1 0 0 0,0-1 0 0 0,0 0 0 0 0,0 1 0 0 0,0-1 0 0 0,0 1 0 0 0,0 0 0 0 0,0 0 0 0 0,-1 0 0 0 0,1 0 0 0 0,0 0 0 0 0,3 2 0 0 0,0 2-79 0 0,0 0-1 0 0,1 0 1 0 0,-2 0-1 0 0,1 0 1 0 0,-1 1-1 0 0,1-1 1 0 0,3 9-1 0 0,-8-14-44 0 0,0 1 0 0 0,0-1 0 0 0,0 1 0 0 0,1-1 0 0 0,-1 1 0 0 0,0-1 0 0 0,0 1 0 0 0,0-1 0 0 0,0 0 0 0 0,0 1 0 0 0,-1-1 0 0 0,1 1 0 0 0,0-1 0 0 0,0 1 0 0 0,0-1 0 0 0,0 1 1 0 0,0-1-1 0 0,-1 0 0 0 0,1 1 0 0 0,0-1 0 0 0,0 0 0 0 0,0 1 0 0 0,-1-1 0 0 0,1 1 0 0 0,0-1 0 0 0,-1 0 0 0 0,1 0 0 0 0,0 1 0 0 0,-1-1 0 0 0,1 0 0 0 0,0 1 0 0 0,-1-1 0 0 0,1 0 0 0 0,-1 0 0 0 0,1 0 0 0 0,0 0 0 0 0,-1 1 0 0 0,1-1 0 0 0,-1 0 0 0 0,1 0 0 0 0,-1 0 0 0 0,1 0 0 0 0,-1 0 0 0 0,0 0 0 0 0,-4 1-3779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1.812"/>
    </inkml:context>
    <inkml:brush xml:id="br0">
      <inkml:brushProperty name="width" value="0.05" units="cm"/>
      <inkml:brushProperty name="height" value="0.05" units="cm"/>
      <inkml:brushProperty name="color" value="#E71224"/>
    </inkml:brush>
  </inkml:definitions>
  <inkml:trace contextRef="#ctx0" brushRef="#br0">35 236 11282 0 0,'2'-3'282'0'0,"-1"-1"0"0"0,0 1 0 0 0,0-1 0 0 0,0 0 0 0 0,-1 1 0 0 0,1-1 0 0 0,-1 0 0 0 0,0 1 0 0 0,0-1 0 0 0,0 0 0 0 0,-1-4 0 0 0,0 6-354 0 0,1 1 0 0 0,-1 0 0 0 0,0-1 0 0 0,0 1 0 0 0,0 0 0 0 0,0 0 0 0 0,0-1 0 0 0,0 1 0 0 0,0 0 0 0 0,0 0 0 0 0,0 0 0 0 0,-1 0 0 0 0,1 1 0 0 0,0-1 0 0 0,-1 0 0 0 0,1 0 0 0 0,-1 1 0 0 0,1-1 0 0 0,-1 1 0 0 0,1-1 0 0 0,-1 1 0 0 0,1 0 0 0 0,-1 0 1 0 0,1 0-1 0 0,-1-1 0 0 0,1 1 0 0 0,-1 1 0 0 0,0-1 0 0 0,-1 0 0 0 0,4 0-752 0 0,5-1 840 0 0,-1 0-1 0 0,1 0 1 0 0,-1 0 0 0 0,1-1-1 0 0,-1 0 1 0 0,1 0-1 0 0,5-4 1 0 0,-3 1 187 0 0,-1-1 0 0 0,-1 1 0 0 0,1-1 1 0 0,-1-1-1 0 0,0 0 0 0 0,0 1 0 0 0,-1-2 0 0 0,0 1 1 0 0,0-1-1 0 0,0 1 0 0 0,-1-1 0 0 0,-1 0 0 0 0,1-1 1 0 0,-1 1-1 0 0,-1-1 0 0 0,1 1 0 0 0,-2-1 0 0 0,2-10 1 0 0,-3 19-319 0 0,2 5-170 0 0,0 0 0 0 0,1 0 0 0 0,0 0 0 0 0,0 0 0 0 0,6 8 0 0 0,-3-5 243 0 0,0 0 0 0 0,0 0-1 0 0,-1 1 1 0 0,0 0-1 0 0,0 0 1 0 0,-1 0 0 0 0,0 0-1 0 0,4 18 1 0 0,-7-20 67 0 0,0 1 0 0 0,0 0 0 0 0,-1 0 1 0 0,0 0-1 0 0,0 0 0 0 0,-1-1 0 0 0,0 1 1 0 0,0 0-1 0 0,-1-1 0 0 0,0 1 0 0 0,-5 13 1 0 0,-62 130-186 0 0,68-150 155 0 0,1 0 1 0 0,-1 0 0 0 0,0 0-1 0 0,1 0 1 0 0,-1 0 0 0 0,1 0 0 0 0,-1 1-1 0 0,1-1 1 0 0,0 0 0 0 0,0 0-1 0 0,-1 0 1 0 0,1 0 0 0 0,0 1-1 0 0,0-1 1 0 0,0 0 0 0 0,0 0 0 0 0,0 2-1 0 0,1-3 19 0 0,-1 1-1 0 0,1-1 1 0 0,-1 0-1 0 0,1 0 0 0 0,-1 0 1 0 0,1 0-1 0 0,0 0 1 0 0,-1 0-1 0 0,1 0 0 0 0,-1 0 1 0 0,1 0-1 0 0,-1 0 1 0 0,1 0-1 0 0,-1 0 1 0 0,1 0-1 0 0,-1 0 0 0 0,1 0 1 0 0,-1-1-1 0 0,1 1 1 0 0,-1 0-1 0 0,1 0 0 0 0,-1 0 1 0 0,1-1-1 0 0,-1 1 1 0 0,1-1-1 0 0,41-29 730 0 0,-38 27-747 0 0,24-21 125 0 0,-2 0-1 0 0,-1-1 1 0 0,-1-2-1 0 0,-1-1 0 0 0,-1 0 1 0 0,22-40-1 0 0,-41 62-124 0 0,1-1 1 0 0,0 1-1 0 0,0 0 0 0 0,0 0 0 0 0,1 0 0 0 0,0 1 0 0 0,0-1 0 0 0,1 1 0 0 0,-1 1 0 0 0,1-1 1 0 0,8-4-1 0 0,-14 7-251 0 0,-9 3-12 0 0,-14 8-37 0 0,18-4 279 0 0,0-1 0 0 0,0 1 0 0 0,0 0 0 0 0,1 1-1 0 0,0-1 1 0 0,0 1 0 0 0,0 0 0 0 0,1 0 0 0 0,0 0 0 0 0,0 0 0 0 0,0 1 0 0 0,1-1-1 0 0,0 1 1 0 0,0-1 0 0 0,1 1 0 0 0,0 0 0 0 0,-1 13 0 0 0,2-2 36 0 0,1 0 0 0 0,0-1 0 0 0,1 0 0 0 0,1 1 1 0 0,10 30-1 0 0,-8-25 0 0 0,12 28-352 0 0,-16-48 233 0 0,0 0 1 0 0,1 0-1 0 0,-1-1 0 0 0,1 1 1 0 0,-1-1-1 0 0,1 1 0 0 0,0-1 1 0 0,0 0-1 0 0,0 0 1 0 0,1 0-1 0 0,-1 0 0 0 0,0 0 1 0 0,1 0-1 0 0,4 2 0 0 0,-4-3-11 0 0,1 0 1 0 0,-1-1-1 0 0,1 1 0 0 0,-1-1 0 0 0,1 0 0 0 0,-1 0 0 0 0,1 0 1 0 0,-1 0-1 0 0,1 0 0 0 0,-1-1 0 0 0,0 0 0 0 0,1 0 0 0 0,-1 0 1 0 0,0 0-1 0 0,1 0 0 0 0,3-3 0 0 0,51-30-1691 0 0,-55 32 1797 0 0,1-1 55 0 0,-1 1 0 0 0,1-1 1 0 0,-1 0-1 0 0,0 0 0 0 0,0 0 0 0 0,-1 0 1 0 0,1-1-1 0 0,-1 1 0 0 0,3-6 1 0 0,-4 7 135 0 0,0 1 0 0 0,0-1 0 0 0,0 0 0 0 0,-1 1 0 0 0,1-1 0 0 0,-1 0 0 0 0,1 0 0 0 0,-1 0 0 0 0,0 1 0 0 0,0-1 0 0 0,0 0 0 0 0,0 0 0 0 0,0 0 0 0 0,0 1 0 0 0,0-1 0 0 0,0 0 0 0 0,-1 0 0 0 0,1 0 0 0 0,-1 1 0 0 0,0-1 0 0 0,1 0 0 0 0,-1 1 0 0 0,0-1 0 0 0,-1-2 0 0 0,1 4-154 0 0,1 0 0 0 0,-1-1 0 0 0,0 1 0 0 0,1 0 0 0 0,-1-1 0 0 0,0 1 0 0 0,1 0 0 0 0,-1 0 0 0 0,0-1 1 0 0,1 1-1 0 0,-1 0 0 0 0,0 0 0 0 0,1 0 0 0 0,-1 0 0 0 0,0 0 0 0 0,0 0 0 0 0,1 0 0 0 0,-1 0 0 0 0,0 0 0 0 0,1 1 0 0 0,-1-1 0 0 0,0 0 0 0 0,1 0 1 0 0,-1 1-1 0 0,0-1 0 0 0,1 0 0 0 0,-1 1 0 0 0,1-1 0 0 0,-1 0 0 0 0,0 1 0 0 0,1-1 0 0 0,-1 1 0 0 0,1-1 0 0 0,-1 1 0 0 0,1-1 0 0 0,0 1 0 0 0,-1 0 1 0 0,1-1-1 0 0,-1 1 0 0 0,1 1 0 0 0,-18 26 270 0 0,19 0-267 0 0,-1 11 179 0 0,0-39-234 0 0,0 1-1 0 0,0 0 0 0 0,0 0 1 0 0,0 0-1 0 0,-1 0 1 0 0,1 0-1 0 0,0-1 0 0 0,-1 1 1 0 0,1 0-1 0 0,0 0 1 0 0,-1-1-1 0 0,1 1 0 0 0,-1 0 1 0 0,1 0-1 0 0,-1-1 0 0 0,0 1 1 0 0,1-1-1 0 0,-1 1 1 0 0,0 0-1 0 0,1-1 0 0 0,-1 1 1 0 0,0-1-1 0 0,0 0 0 0 0,1 1 1 0 0,-1-1-1 0 0,0 0 1 0 0,0 1-1 0 0,0-1 0 0 0,1 0 1 0 0,-1 0-1 0 0,0 1 1 0 0,0-1-1 0 0,-2 0 0 0 0,3-1-140 0 0,0 1 0 0 0,0 0-1 0 0,0 0 1 0 0,0-1 0 0 0,0 1 0 0 0,0 0-1 0 0,0-1 1 0 0,0 1 0 0 0,0 0-1 0 0,0 0 1 0 0,0-1 0 0 0,0 1-1 0 0,0 0 1 0 0,1 0 0 0 0,-1-1 0 0 0,0 1-1 0 0,0 0 1 0 0,0 0 0 0 0,0-1-1 0 0,0 1 1 0 0,0 0 0 0 0,1 0-1 0 0,-1-1 1 0 0,0 1 0 0 0,0 0 0 0 0,0 0-1 0 0,1 0 1 0 0,-1-1 0 0 0,0 1-1 0 0,0 0 1 0 0,1 0 0 0 0,-1 0 0 0 0,0 0-1 0 0,0 0 1 0 0,1-1 0 0 0,5-2-5028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22.199"/>
    </inkml:context>
    <inkml:brush xml:id="br0">
      <inkml:brushProperty name="width" value="0.05" units="cm"/>
      <inkml:brushProperty name="height" value="0.05" units="cm"/>
      <inkml:brushProperty name="color" value="#E71224"/>
    </inkml:brush>
  </inkml:definitions>
  <inkml:trace contextRef="#ctx0" brushRef="#br0">1 67 11354 0 0,'2'-11'1033'0'0,"0"0"-1"0"0,0 0 0 0 0,0-22 0 0 0,29 70-2040 0 0,-28-34 362 0 0,-1 0 1 0 0,0 0-1 0 0,0 0 1 0 0,0 1-1 0 0,-1-1 0 0 0,1 1 1 0 0,-1 0-1 0 0,0-1 1 0 0,2 8-1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46.306"/>
    </inkml:context>
    <inkml:brush xml:id="br0">
      <inkml:brushProperty name="width" value="0.05" units="cm"/>
      <inkml:brushProperty name="height" value="0.05" units="cm"/>
      <inkml:brushProperty name="color" value="#E71224"/>
    </inkml:brush>
  </inkml:definitions>
  <inkml:trace contextRef="#ctx0" brushRef="#br0">53 517 3217 0 0,'-2'-3'667'0'0,"-20"-23"2766"0"0,22 24-3409 0 0,-1 1 0 0 0,1-1 1 0 0,-1 0-1 0 0,1 1 0 0 0,0-1 0 0 0,0 0 0 0 0,-1 0 0 0 0,1 1 1 0 0,0-1-1 0 0,1 0 0 0 0,-1 0 0 0 0,0 1 0 0 0,0-1 1 0 0,1 0-1 0 0,-1 1 0 0 0,1-1 0 0 0,1-2 0 0 0,-2 1-9 0 0,0-1 0 0 0,1 1 0 0 0,-1 0 1 0 0,0 0-1 0 0,-1 0 0 0 0,1 0 0 0 0,-1 0 0 0 0,1 0 0 0 0,-1 0 0 0 0,0 0 0 0 0,0 0 0 0 0,0 0 0 0 0,0 0 0 0 0,-1 0 0 0 0,1 0 0 0 0,-4-4 0 0 0,2 3 44 0 0,1 0 0 0 0,0 0 0 0 0,0 0 0 0 0,0-1 0 0 0,1 1 0 0 0,-1 0 0 0 0,1-1 0 0 0,-1-6 0 0 0,3 6-3 0 0,-1 1-1 0 0,1 0 1 0 0,0-1 0 0 0,0 1-1 0 0,0 0 1 0 0,0 0-1 0 0,1-1 1 0 0,0 1 0 0 0,0 0-1 0 0,0 0 1 0 0,0 1-1 0 0,0-1 1 0 0,1 0 0 0 0,5-5-1 0 0,5-4-96 0 0,0 1 0 0 0,21-16 0 0 0,1 0 74 0 0,-19 13-11 0 0,1 1-1 0 0,1 1 1 0 0,0 0-1 0 0,1 2 1 0 0,31-15-1 0 0,-17 13 117 0 0,0 1-1 0 0,60-13 1 0 0,7 8 68 0 0,1 5-1 0 0,103 0 1 0 0,6-1 10 0 0,-80 6-276 0 0,0 5 0 0 0,150 17-1 0 0,257 55-146 0 0,-471-60 205 0 0,-38-6 0 0 0,371 42 52 0 0,140 12 412 0 0,-23 2-399 0 0,-79 8 286 0 0,-225-29-305 0 0,441 55 115 0 0,-99 3-190 0 0,-345-55 79 0 0,353 55 359 0 0,-361-63-294 0 0,204 31 377 0 0,544 73-237 0 0,-920-134-267 0 0,179 25-8 0 0,-69-11 100 0 0,644 89 26 0 0,-703-92-60 0 0,141 46-1 0 0,72 47-140 0 0,-195-70 73 0 0,-46-16-25 0 0,-33-13 56 0 0,1 0 0 0 0,1-2 0 0 0,-1 0 0 0 0,1-1 0 0 0,0-1 0 0 0,42 4 0 0 0,-61-9-35 0 0,1 1 0 0 0,-1-1-1 0 0,1 0 1 0 0,-1-1 0 0 0,0 1 0 0 0,1 0-1 0 0,-1-1 1 0 0,1 1 0 0 0,-1-1-1 0 0,0 1 1 0 0,0-1 0 0 0,1 0-1 0 0,-1 0 1 0 0,0 0 0 0 0,0-1 0 0 0,0 1-1 0 0,0 0 1 0 0,0-1 0 0 0,0 1-1 0 0,0-1 1 0 0,-1 0 0 0 0,1 1-1 0 0,0-1 1 0 0,-1 0 0 0 0,0 0-1 0 0,1 0 1 0 0,-1 0 0 0 0,0-1 0 0 0,1-1-1 0 0,-1 0 28 0 0,-1 1 0 0 0,0-1-1 0 0,1 1 1 0 0,-1-1 0 0 0,-1 1-1 0 0,1-1 1 0 0,0 1-1 0 0,-1-1 1 0 0,0 1 0 0 0,0 0-1 0 0,0-1 1 0 0,0 1 0 0 0,0 0-1 0 0,-1 0 1 0 0,1 0 0 0 0,-1 0-1 0 0,0 0 1 0 0,0 0 0 0 0,-4-5-1 0 0,-9-8-96 0 0,-29-25 0 0 0,7 6 93 0 0,36 35 10 0 0,1 0 0 0 0,0 0 0 0 0,0 0 0 0 0,0 0 0 0 0,0 0 0 0 0,0 0 1 0 0,0 0-1 0 0,-1 0 0 0 0,1 0 0 0 0,0 0 0 0 0,0-1 0 0 0,0 1 0 0 0,0 0 0 0 0,0 0 0 0 0,0 0 0 0 0,0 0 1 0 0,0 0-1 0 0,0 0 0 0 0,0 0 0 0 0,0 0 0 0 0,-1 0 0 0 0,1-1 0 0 0,0 1 0 0 0,0 0 0 0 0,0 0 0 0 0,0 0 1 0 0,0 0-1 0 0,0 0 0 0 0,0 0 0 0 0,0-1 0 0 0,0 1 0 0 0,0 0 0 0 0,0 0 0 0 0,0 0 0 0 0,0 0 1 0 0,0 0-1 0 0,0 0 0 0 0,0 0 0 0 0,0-1 0 0 0,0 1 0 0 0,0 0 0 0 0,0 0 0 0 0,1 0 0 0 0,-1 0 0 0 0,0 0 1 0 0,0 0-1 0 0,0 0 0 0 0,0-1 0 0 0,0 1 0 0 0,0 0 0 0 0,0 0 0 0 0,0 0 0 0 0,0 0 0 0 0,0 0 0 0 0,0 0 1 0 0,1 0-1 0 0,-1 0 0 0 0,0 0 0 0 0,0 0 0 0 0,0 0 0 0 0,0 0 0 0 0,0 0 0 0 0,1 0 0 0 0,12 0 160 0 0,14 6-49 0 0,-15-2-63 0 0,-1 1 1 0 0,0 0 0 0 0,18 11-1 0 0,-17-7-25 0 0,0 0-1 0 0,0 0 1 0 0,-1 1-1 0 0,18 21 1 0 0,-13-15 7 0 0,1 0 1 0 0,0-1 0 0 0,1-1-1 0 0,36 21 1 0 0,14 12 43 0 0,-66-46-90 0 0,0 1 0 0 0,0-1 0 0 0,0 0 0 0 0,-1 1 0 0 0,1 0 0 0 0,0-1 0 0 0,-1 1 0 0 0,0 0 0 0 0,1 0 0 0 0,-1 0 0 0 0,0 0 0 0 0,0 0 0 0 0,0 0 0 0 0,0 0 0 0 0,0 0 0 0 0,1 4 0 0 0,-3-5 12 0 0,1 1-1 0 0,0-1 1 0 0,-1 0-1 0 0,1 0 1 0 0,-1 0 0 0 0,1 0-1 0 0,-1 0 1 0 0,0 1 0 0 0,1-1-1 0 0,-1 0 1 0 0,0-1 0 0 0,0 1-1 0 0,0 0 1 0 0,0 0 0 0 0,1 0-1 0 0,-1 0 1 0 0,-1-1-1 0 0,1 1 1 0 0,0 0 0 0 0,0-1-1 0 0,0 1 1 0 0,0-1 0 0 0,0 1-1 0 0,0-1 1 0 0,-1 0 0 0 0,1 1-1 0 0,0-1 1 0 0,0 0-1 0 0,-1 0 1 0 0,1 0 0 0 0,-2 0-1 0 0,-2 0 13 0 0,0 1-1 0 0,1 0 1 0 0,-1 0-1 0 0,0 0 0 0 0,1 1 1 0 0,-1-1-1 0 0,1 1 0 0 0,-1 0 1 0 0,1 1-1 0 0,0-1 1 0 0,0 1-1 0 0,0-1 0 0 0,0 1 1 0 0,0 1-1 0 0,0-1 0 0 0,1 0 1 0 0,0 1-1 0 0,0 0 1 0 0,0-1-1 0 0,0 1 0 0 0,0 1 1 0 0,1-1-1 0 0,0 0 0 0 0,0 0 1 0 0,0 1-1 0 0,0 0 1 0 0,1-1-1 0 0,-1 1 0 0 0,1 0 1 0 0,1-1-1 0 0,-2 6 0 0 0,2-8-2 0 0,0-1 0 0 0,-1 0-1 0 0,1 1 1 0 0,-1-1 0 0 0,0 0-1 0 0,1 0 1 0 0,-1 0-1 0 0,0 1 1 0 0,0-1 0 0 0,0 0-1 0 0,0 0 1 0 0,0 0 0 0 0,0 0-1 0 0,0 0 1 0 0,0-1-1 0 0,0 1 1 0 0,-1 0 0 0 0,1 0-1 0 0,0-1 1 0 0,0 1 0 0 0,-1-1-1 0 0,1 1 1 0 0,0-1-1 0 0,-1 1 1 0 0,1-1 0 0 0,-1 0-1 0 0,1 0 1 0 0,0 0 0 0 0,-1 0-1 0 0,1 0 1 0 0,-1 0-1 0 0,-1 0 1 0 0,-9-1-207 0 0,1 0-1 0 0,-23-5 1 0 0,22 4-483 0 0,-34-1-3289 0 0,36 4-1140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48.338"/>
    </inkml:context>
    <inkml:brush xml:id="br0">
      <inkml:brushProperty name="width" value="0.05" units="cm"/>
      <inkml:brushProperty name="height" value="0.05" units="cm"/>
      <inkml:brushProperty name="color" value="#E71224"/>
    </inkml:brush>
  </inkml:definitions>
  <inkml:trace contextRef="#ctx0" brushRef="#br0">1498 90 5593 0 0,'-2'-1'107'0'0,"0"0"0"0"0,0 0 0 0 0,0 0 0 0 0,0 0 0 0 0,0 0 0 0 0,-1 0 0 0 0,1 0 0 0 0,0 1 0 0 0,0-1 0 0 0,-1 1 0 0 0,1 0-1 0 0,0 0 1 0 0,0 0 0 0 0,-1 0 0 0 0,1 0 0 0 0,-4 1 0 0 0,-47 9 852 0 0,29-5-312 0 0,-36 0-655 0 0,0-1 0 0 0,1-4 0 0 0,-114-13 0 0 0,102 6-134 0 0,-427-27 541 0 0,374 29-200 0 0,66 5-132 0 0,0-3-1 0 0,0-2 1 0 0,-85-19-1 0 0,126 17-1037 0 0,17 3-274 0 0,11 0-773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48.769"/>
    </inkml:context>
    <inkml:brush xml:id="br0">
      <inkml:brushProperty name="width" value="0.05" units="cm"/>
      <inkml:brushProperty name="height" value="0.05" units="cm"/>
      <inkml:brushProperty name="color" value="#E71224"/>
    </inkml:brush>
  </inkml:definitions>
  <inkml:trace contextRef="#ctx0" brushRef="#br0">717 49 4537 0 0,'3'1'205'0'0,"-1"0"0"0"0,0 0 0 0 0,0 0-1 0 0,0 1 1 0 0,0-1 0 0 0,0 0 0 0 0,0 1 0 0 0,0-1 0 0 0,0 1 0 0 0,0 0-1 0 0,2 3 1 0 0,-1 1 1673 0 0,-20-19 269 0 0,8 6-1849 0 0,0 0 0 0 0,-1 1 1 0 0,0 0-1 0 0,0 1 1 0 0,-1 0-1 0 0,1 0 0 0 0,-1 1 1 0 0,0 0-1 0 0,0 1 0 0 0,0 0 1 0 0,-1 1-1 0 0,-22-1 0 0 0,-9 2-427 0 0,0 2 0 0 0,-53 8 0 0 0,-15 0 113 0 0,-3-13 430 0 0,68 1 365 0 0,-52 4-1 0 0,79 4-1790 0 0,34-1-12049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4:51.791"/>
    </inkml:context>
    <inkml:brush xml:id="br0">
      <inkml:brushProperty name="width" value="0.05" units="cm"/>
      <inkml:brushProperty name="height" value="0.05" units="cm"/>
      <inkml:brushProperty name="color" value="#E71224"/>
    </inkml:brush>
  </inkml:definitions>
  <inkml:trace contextRef="#ctx0" brushRef="#br0">55 1377 4417 0 0,'3'-7'1271'0'0,"-2"6"-1223"0"0,-1-1 0 0 0,1 0 1 0 0,0 0-1 0 0,-1 0 0 0 0,0 1 0 0 0,1-1 0 0 0,-1 0 0 0 0,0 0 0 0 0,0 0 1 0 0,0 0-1 0 0,0 0 0 0 0,0 1 0 0 0,0-1 0 0 0,-1 0 0 0 0,1 0 0 0 0,-1 0 0 0 0,1 1 1 0 0,-2-3-1 0 0,1-2-37 0 0,0 1 0 0 0,1 0 0 0 0,-1 0 0 0 0,1 0 0 0 0,0 0 0 0 0,0 0 0 0 0,1 0 0 0 0,-1-1 0 0 0,1 1 0 0 0,1 0-1 0 0,-1 0 1 0 0,4-7 0 0 0,-8 2 82 0 0,1 11-32 0 0,3 7-33 0 0,-1-7-26 0 0,1 0 1 0 0,-1-1-1 0 0,0 1 1 0 0,0-1-1 0 0,0 1 1 0 0,1 0-1 0 0,-1-1 1 0 0,0 1-1 0 0,0 0 1 0 0,0-1-1 0 0,0 1 1 0 0,0-1-1 0 0,0 1 1 0 0,0 0-1 0 0,0-1 1 0 0,-1 1-1 0 0,1 0 1 0 0,0-1-1 0 0,0 1 1 0 0,0-1-1 0 0,-1 1 1 0 0,1-1-1 0 0,0 1 1 0 0,-1 0-1 0 0,1-1 1 0 0,0 1-1 0 0,-1-1 1 0 0,1 1-1 0 0,-1-1 1 0 0,0 1-1 0 0,-19 1 173 0 0,-4 1 23 0 0,23-2-194 0 0,0-1-1 0 0,0 1 1 0 0,1-1 0 0 0,-1 1-1 0 0,0 0 1 0 0,0-1 0 0 0,1 1-1 0 0,-1 0 1 0 0,0 0 0 0 0,1 0-1 0 0,-1-1 1 0 0,1 1 0 0 0,-1 0-1 0 0,1 0 1 0 0,0 0 0 0 0,-1 0-1 0 0,1 0 1 0 0,0 0 0 0 0,-1 0-1 0 0,1 0 1 0 0,0 0 0 0 0,0 0-1 0 0,0 0 1 0 0,0 0 0 0 0,0 2-1 0 0,1 4 101 0 0,0 0-1 0 0,0 0 0 0 0,0-1 1 0 0,1 1-1 0 0,0 0 1 0 0,0-1-1 0 0,1 0 1 0 0,0 1-1 0 0,0-1 0 0 0,1 0 1 0 0,-1 0-1 0 0,1-1 1 0 0,0 1-1 0 0,1-1 0 0 0,-1 0 1 0 0,1 0-1 0 0,10 7 1 0 0,-3-2-226 0 0,0-1 0 0 0,1 0 0 0 0,0-2 0 0 0,0 1 1 0 0,1-1-1 0 0,0-1 0 0 0,15 4 0 0 0,-19-7 221 0 0,0-2 0 0 0,0 1 0 0 0,0-2 0 0 0,0 1 0 0 0,1-1 0 0 0,-1-1 0 0 0,13-2 0 0 0,-8 1 50 0 0,0 1 1 0 0,24 2-1 0 0,94 23-843 0 0,-107-17 669 0 0,1-1 0 0 0,-1-1 0 0 0,1-1 0 0 0,0-2 0 0 0,0-1 0 0 0,43-3 0 0 0,315-57 1142 0 0,-351 54-1217 0 0,227-34 63 0 0,-186 25 308 0 0,106-37 0 0 0,327-110-218 0 0,-386 115-240 0 0,156-83 0 0 0,-209 96 197 0 0,2 2-1 0 0,87-25 0 0 0,68 2 178 0 0,23-7 3 0 0,-148 35-108 0 0,0 4 0 0 0,129-11 0 0 0,-74 13 58 0 0,236-70-237 0 0,-129 24 100 0 0,-125 36 49 0 0,577-117 1112 0 0,-577 119-1043 0 0,167-25-195 0 0,-170 36 105 0 0,229-59 0 0 0,-120 24 630 0 0,-39 10-1252 0 0,-135 29 221 0 0,-50 11 374 0 0,-1-2-1 0 0,1 0 0 0 0,-1-1 1 0 0,0-1-1 0 0,20-9 0 0 0,-39 15-14 0 0,1 0 0 0 0,-1 0 0 0 0,0 0 0 0 0,1 0 0 0 0,-1 0 0 0 0,1 0 0 0 0,-1-1 0 0 0,0 1 0 0 0,1 0 0 0 0,-1 0 0 0 0,0-1 0 0 0,1 1 0 0 0,-1 0 0 0 0,0 0 0 0 0,1-1 0 0 0,-1 1 0 0 0,0 0 0 0 0,0-1 0 0 0,1 1 0 0 0,-1 0 0 0 0,0-1 0 0 0,0 1 0 0 0,0 0 0 0 0,0-1 0 0 0,1 1 0 0 0,-1-1 0 0 0,0 1 0 0 0,0 0 0 0 0,0-1 0 0 0,0 1 0 0 0,0-1 0 0 0,0 1 0 0 0,0 0 0 0 0,0-1 0 0 0,0 1 0 0 0,0-1 0 0 0,-1 0 0 0 0,-13-10-783 0 0,-25-2-622 0 0,27 10 1240 0 0,2 1 229 0 0,-1 0-1 0 0,1 0 1 0 0,-1 1-1 0 0,1 1 1 0 0,-1-1-1 0 0,1 2 0 0 0,-1-1 1 0 0,1 2-1 0 0,-1-1 1 0 0,-15 6-1 0 0,6-1 60 0 0,3 1-82 0 0,-1-1 0 0 0,1-1 0 0 0,-1 0 0 0 0,0-1 0 0 0,0-1 0 0 0,-1-1 0 0 0,1-1 0 0 0,-23-1-1 0 0,66-2 2858 0 0,113-1-2718 0 0,-102 4-179 0 0,50-6 1 0 0,1 1 563 0 0,-81 4-525 0 0,0 0 1 0 0,0 1 0 0 0,0-1 0 0 0,1 2 0 0 0,-1-1 0 0 0,0 0 0 0 0,0 1 0 0 0,0 0-1 0 0,10 6 1 0 0,-15-7-24 0 0,1-1 0 0 0,-1 1 1 0 0,0 0-1 0 0,0 0 0 0 0,0 0 0 0 0,0 0 0 0 0,0 0 0 0 0,0 0 0 0 0,-1 0 0 0 0,1 0 0 0 0,0 0 0 0 0,-1 0 0 0 0,1 0 0 0 0,0 1 1 0 0,-1-1-1 0 0,1 0 0 0 0,-1 0 0 0 0,0 1 0 0 0,1-1 0 0 0,-1 2 0 0 0,0-1 3 0 0,0 0 1 0 0,-1 1-1 0 0,1-1 0 0 0,-1 0 1 0 0,0 0-1 0 0,1 1 0 0 0,-1-1 1 0 0,0 0-1 0 0,0 0 1 0 0,0 0-1 0 0,-1 0 0 0 0,1 0 1 0 0,0 0-1 0 0,-1-1 0 0 0,-2 4 1 0 0,-44 37-196 0 0,4-6-23 0 0,-30 49-671 0 0,30-23-4208 0 0,38-54 514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4.409"/>
    </inkml:context>
    <inkml:brush xml:id="br0">
      <inkml:brushProperty name="width" value="0.05" units="cm"/>
      <inkml:brushProperty name="height" value="0.05" units="cm"/>
      <inkml:brushProperty name="color" value="#E71224"/>
    </inkml:brush>
  </inkml:definitions>
  <inkml:trace contextRef="#ctx0" brushRef="#br0">486 47 4513 0 0,'83'-33'5631'0'0,"-84"33"-5627"0"0,1 0 1 0 0,0 0 0 0 0,0 0-1 0 0,0 0 1 0 0,0 0 0 0 0,0 0 0 0 0,0 0-1 0 0,0 0 1 0 0,0 0 0 0 0,0 0-1 0 0,0 0 1 0 0,0 0 0 0 0,-1 0 0 0 0,1 0-1 0 0,0 0 1 0 0,0 0 0 0 0,0 0 0 0 0,0 0-1 0 0,0 0 1 0 0,0 0 0 0 0,0 0-1 0 0,0 0 1 0 0,0 0 0 0 0,0 0 0 0 0,0 0-1 0 0,0-1 1 0 0,0 1 0 0 0,0 0 0 0 0,0 0-1 0 0,0 0 1 0 0,-1 0 0 0 0,1 0-1 0 0,0 0 1 0 0,0 0 0 0 0,0 0 0 0 0,0 0-1 0 0,0 0 1 0 0,0 0 0 0 0,0-1 0 0 0,0 1-1 0 0,0 0 1 0 0,0 0 0 0 0,0 0-1 0 0,0 0 1 0 0,0 0 0 0 0,0 0 0 0 0,1 0-1 0 0,-1 0 1 0 0,0 0 0 0 0,0 0 0 0 0,0 0-1 0 0,0-1 1 0 0,0 1 0 0 0,0 0-1 0 0,0 0 1 0 0,0 0 0 0 0,0 0 0 0 0,0 0-1 0 0,0 0 1 0 0,0 0 0 0 0,0 0 0 0 0,0 0-1 0 0,0 0 1 0 0,1 0 0 0 0,-14-4 219 0 0,-16-1 105 0 0,14 4-250 0 0,-1 0 0 0 0,1 1 1 0 0,-1 1-1 0 0,1 0 0 0 0,-1 1 1 0 0,1 1-1 0 0,-1 0 0 0 0,1 1 1 0 0,0 1-1 0 0,1 0 1 0 0,-1 1-1 0 0,1 1 0 0 0,-17 10 1 0 0,11-6 34 0 0,0-1 1 0 0,0-1 0 0 0,-1-1 0 0 0,-31 8 0 0 0,-89 12-1170 0 0,135-27 536 0 0,-9 1-625 0 0,13-1-385 0 0,7-1-1170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4.804"/>
    </inkml:context>
    <inkml:brush xml:id="br0">
      <inkml:brushProperty name="width" value="0.05" units="cm"/>
      <inkml:brushProperty name="height" value="0.05" units="cm"/>
      <inkml:brushProperty name="color" value="#E71224"/>
    </inkml:brush>
  </inkml:definitions>
  <inkml:trace contextRef="#ctx0" brushRef="#br0">372 0 3905 0 0,'1'1'159'0'0,"0"-1"0"0"0,0 1 1 0 0,0 0-1 0 0,1-1 0 0 0,-1 1 0 0 0,0 0 0 0 0,0-1 1 0 0,0 1-1 0 0,0 0 0 0 0,0 0 0 0 0,0 0 1 0 0,0 0-1 0 0,-1 0 0 0 0,1 0 0 0 0,0 0 1 0 0,-1 0-1 0 0,1 1 0 0 0,0-1 0 0 0,0 1 0 0 0,-1-1-73 0 0,0 0 0 0 0,0 0-1 0 0,0 0 1 0 0,-1 0 0 0 0,1 0-1 0 0,0 0 1 0 0,0 0-1 0 0,0 0 1 0 0,-1-1 0 0 0,1 1-1 0 0,0 0 1 0 0,-1 0-1 0 0,1 0 1 0 0,-1 0 0 0 0,1-1-1 0 0,-1 1 1 0 0,1 0-1 0 0,-1-1 1 0 0,0 1 0 0 0,0 1-1 0 0,-3 1 142 0 0,0-1 0 0 0,0 1 0 0 0,0 0 0 0 0,0-1 0 0 0,0 0 0 0 0,0 0 0 0 0,0 0 0 0 0,-1-1 0 0 0,-4 2 0 0 0,-32 3-8 0 0,0-1 0 0 0,-1-3 0 0 0,1-1 0 0 0,-42-5 0 0 0,-5 1-6568 0 0,95 3 1326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0.786"/>
    </inkml:context>
    <inkml:brush xml:id="br0">
      <inkml:brushProperty name="width" value="0.05" units="cm"/>
      <inkml:brushProperty name="height" value="0.05" units="cm"/>
      <inkml:brushProperty name="color" value="#E71224"/>
    </inkml:brush>
  </inkml:definitions>
  <inkml:trace contextRef="#ctx0" brushRef="#br0">119 64 14995 0 0,'1'-1'1428'0'0,"9"-9"1077"0"0,-10 10-2512 0 0,0 0 0 0 0,1-1 0 0 0,-1 1 0 0 0,0 0 0 0 0,0 0 1 0 0,0 0-1 0 0,0 0 0 0 0,0 0 0 0 0,1 0 0 0 0,-1 0 0 0 0,0 0 1 0 0,0 0-1 0 0,0 0 0 0 0,0-1 0 0 0,0 1 0 0 0,0 0 0 0 0,1 0 1 0 0,-1 0-1 0 0,0 0 0 0 0,0 0 0 0 0,0 0 0 0 0,0-1 0 0 0,0 1 1 0 0,0 0-1 0 0,0 0 0 0 0,0 0 0 0 0,0 0 0 0 0,0-1 0 0 0,0 1 1 0 0,0 0-1 0 0,0 0 0 0 0,0 0 0 0 0,0 0 0 0 0,0-1 0 0 0,0 1 1 0 0,0 0-1 0 0,0 0 0 0 0,0 0 0 0 0,0 0 0 0 0,0-1 0 0 0,0 1 1 0 0,0 0-1 0 0,0 0 0 0 0,0 0 0 0 0,0 0 0 0 0,0-1 1 0 0,0 1-1 0 0,-1 0 0 0 0,1 0 0 0 0,0 0 0 0 0,0 0 0 0 0,0 0 1 0 0,0 0-1 0 0,0 0 0 0 0,0-1 0 0 0,-1 1 0 0 0,1 0 0 0 0,0 0 1 0 0,0 0-1 0 0,0 0 0 0 0,0 0 0 0 0,-1 0 0 0 0,-4 0-14 0 0,-1 1 1 0 0,1 0-1 0 0,-1 0 0 0 0,1 1 0 0 0,0-1 0 0 0,0 1 0 0 0,0 0 1 0 0,0 0-1 0 0,0 1 0 0 0,0 0 0 0 0,0 0 0 0 0,1 0 0 0 0,-1 0 1 0 0,1 1-1 0 0,0-1 0 0 0,0 1 0 0 0,0 0 0 0 0,1 0 0 0 0,-1 1 0 0 0,1-1 1 0 0,0 1-1 0 0,0 0 0 0 0,-3 7 0 0 0,3-4-4 0 0,-1-1 0 0 0,2 0 0 0 0,-1 1 0 0 0,1 0 0 0 0,0-1-1 0 0,0 1 1 0 0,1 0 0 0 0,0 0 0 0 0,0 0 0 0 0,1 0 0 0 0,0 0 0 0 0,1 0 0 0 0,0 0 0 0 0,0 0 0 0 0,0 0 0 0 0,4 9-1 0 0,-4-14-5 0 0,1 1 0 0 0,0 0-1 0 0,0 0 1 0 0,1-1 0 0 0,-1 1-1 0 0,0-1 1 0 0,1 0 0 0 0,0 1 0 0 0,0-1-1 0 0,0-1 1 0 0,0 1 0 0 0,1 0-1 0 0,-1-1 1 0 0,1 1 0 0 0,-1-1-1 0 0,1 0 1 0 0,0-1 0 0 0,0 1-1 0 0,0 0 1 0 0,0-1 0 0 0,0 0-1 0 0,0 0 1 0 0,0 0 0 0 0,1-1-1 0 0,-1 1 1 0 0,0-1 0 0 0,0 0-1 0 0,1 0 1 0 0,-1-1 0 0 0,0 1-1 0 0,7-2 1 0 0,-3 0 45 0 0,1 0 0 0 0,-1 0 0 0 0,1-1 0 0 0,-1 0 0 0 0,0 0 0 0 0,0-1 0 0 0,0 0 0 0 0,-1 0 0 0 0,0-1 0 0 0,1 0 0 0 0,-1 0 0 0 0,-1-1 0 0 0,1 0 0 0 0,8-9 0 0 0,-5 0 140 0 0,1 0 0 0 0,-2-1 0 0 0,0 0 0 0 0,-1 0 0 0 0,-1-1 0 0 0,0 0 0 0 0,-1-1-1 0 0,-1 1 1 0 0,5-36 0 0 0,-9 51-145 0 0,-1 0 0 0 0,0-1 0 0 0,0 1 0 0 0,0 0 0 0 0,0 0 0 0 0,0 0 0 0 0,0 0 0 0 0,0 0 0 0 0,-1-1 0 0 0,1 1 0 0 0,-1 0 0 0 0,0 0 0 0 0,0 0 0 0 0,1 0 0 0 0,-1 0 0 0 0,0 1 0 0 0,0-1 0 0 0,-1 0 0 0 0,1 0 0 0 0,0 1 0 0 0,-1-1 0 0 0,1 0 0 0 0,-1 1 0 0 0,-1-2 0 0 0,0 2-42 0 0,1 1 0 0 0,-1-1 1 0 0,1 0-1 0 0,-1 1 0 0 0,1 0 1 0 0,-1 0-1 0 0,0 0 0 0 0,1 0 1 0 0,-1 0-1 0 0,1 0 0 0 0,-1 1 0 0 0,0-1 1 0 0,1 1-1 0 0,-1-1 0 0 0,1 1 1 0 0,-1 0-1 0 0,1 0 0 0 0,0 0 1 0 0,-4 3-1 0 0,-55 33-2528 0 0,24-9-3513 0 0,25-19-218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2.018"/>
    </inkml:context>
    <inkml:brush xml:id="br0">
      <inkml:brushProperty name="width" value="0.05" units="cm"/>
      <inkml:brushProperty name="height" value="0.05" units="cm"/>
      <inkml:brushProperty name="color" value="#E71224"/>
    </inkml:brush>
  </inkml:definitions>
  <inkml:trace contextRef="#ctx0" brushRef="#br0">538 121 8978 0 0,'1'-1'68'0'0,"-1"1"0"0"0,1 0 0 0 0,0-1 0 0 0,-1 1 0 0 0,1-1 0 0 0,-1 1 0 0 0,1-1 0 0 0,-1 0 0 0 0,1 1 0 0 0,-1-1 0 0 0,1 1 0 0 0,-1-1 0 0 0,0 0 0 0 0,1 1 0 0 0,-1-1 0 0 0,0 0 0 0 0,0 0 0 0 0,1 1 0 0 0,-1-1 0 0 0,0 0 0 0 0,0 0 0 0 0,0 1 0 0 0,0-1 0 0 0,0 0 0 0 0,0 0 0 0 0,0 1 0 0 0,0-1 0 0 0,0 0 0 0 0,0 0 0 0 0,0 1 0 0 0,-1-2 0 0 0,-19-10-567 0 0,7 6 521 0 0,-16-9 278 0 0,-1 1 0 0 0,0 1 0 0 0,-47-12 0 0 0,63 21-213 0 0,0 1 0 0 0,0 0 0 0 0,0 1 1 0 0,0 1-1 0 0,0 0 0 0 0,0 1 0 0 0,-1 1 0 0 0,1 0 1 0 0,0 1-1 0 0,-22 5 0 0 0,31-5-61 0 0,-1 1-1 0 0,1 0 1 0 0,0 0-1 0 0,0 1 1 0 0,0-1-1 0 0,0 1 1 0 0,0 0 0 0 0,1 0-1 0 0,0 1 1 0 0,0-1-1 0 0,0 1 1 0 0,0 0-1 0 0,1 0 1 0 0,0 0 0 0 0,0 1-1 0 0,0-1 1 0 0,-1 6-1 0 0,-2 3-44 0 0,1 0-1 0 0,0 1 1 0 0,1-1-1 0 0,1 1 0 0 0,-2 27 1 0 0,4-39 18 0 0,1-1 0 0 0,0 0 0 0 0,0 1 0 0 0,0-1 0 0 0,0 0-1 0 0,0 1 1 0 0,1-1 0 0 0,-1 0 0 0 0,1 1 0 0 0,-1-1 0 0 0,1 0 0 0 0,0 0 0 0 0,0 0 0 0 0,0 1 0 0 0,0-1 0 0 0,1 0 0 0 0,-1 0 0 0 0,0-1 0 0 0,1 1 0 0 0,2 3 0 0 0,-1-3 29 0 0,0-1 1 0 0,-1 1 0 0 0,1-1 0 0 0,0 1 0 0 0,0-1 0 0 0,0 0-1 0 0,0 0 1 0 0,0-1 0 0 0,0 1 0 0 0,1-1 0 0 0,-1 1 0 0 0,0-1-1 0 0,5 0 1 0 0,9-2 84 0 0,1 0 0 0 0,-1-2 1 0 0,0 0-1 0 0,24-8 0 0 0,-36 10-144 0 0,71-25 146 0 0,103-54 1 0 0,-177 80-108 0 0,-1 0 0 0 0,1 0 1 0 0,0 0-1 0 0,-1 0 0 0 0,0 0 0 0 0,1 0 1 0 0,-1-1-1 0 0,0 1 0 0 0,0 0 0 0 0,1-1 1 0 0,-1 1-1 0 0,0-1 0 0 0,0 1 0 0 0,-1-1 1 0 0,1 0-1 0 0,0 1 0 0 0,0-1 0 0 0,-1 0 1 0 0,1 1-1 0 0,-1-1 0 0 0,0 0 0 0 0,1 0 1 0 0,-1 0-1 0 0,0 1 0 0 0,0-1 1 0 0,0 0-1 0 0,0 0 0 0 0,-1 0 0 0 0,1 1 1 0 0,0-1-1 0 0,-1 0 0 0 0,0-2 0 0 0,0 2 11 0 0,0-1-1 0 0,0 1 1 0 0,0-1-1 0 0,0 1 0 0 0,0 0 1 0 0,-1-1-1 0 0,1 1 1 0 0,-1 0-1 0 0,0 0 0 0 0,1 0 1 0 0,-1 0-1 0 0,0 0 1 0 0,0 1-1 0 0,0-1 1 0 0,-1 1-1 0 0,1-1 0 0 0,0 1 1 0 0,-1 0-1 0 0,1-1 1 0 0,-1 1-1 0 0,1 0 0 0 0,-3 0 1 0 0,4 1-3 0 0,1 0 1 0 0,-1 0-1 0 0,1 0 1 0 0,0 0-1 0 0,-1 0 1 0 0,1 0-1 0 0,-1 0 0 0 0,1 0 1 0 0,-1 0-1 0 0,1 0 1 0 0,0 0-1 0 0,-1 1 1 0 0,1-1-1 0 0,-1 0 0 0 0,1 0 1 0 0,0 0-1 0 0,-1 1 1 0 0,1-1-1 0 0,0 0 1 0 0,-1 1-1 0 0,1-1 1 0 0,0 0-1 0 0,-1 0 0 0 0,1 1 1 0 0,0-1-1 0 0,0 1 1 0 0,-1-1-1 0 0,1 0 1 0 0,0 1-1 0 0,0-1 1 0 0,0 0-1 0 0,0 1 0 0 0,0-1 1 0 0,-1 1-1 0 0,1-1 1 0 0,0 1-1 0 0,0-1 1 0 0,0 0-1 0 0,0 1 1 0 0,0-1-1 0 0,0 1 0 0 0,0-1 1 0 0,0 1-1 0 0,0-1 1 0 0,1 0-1 0 0,-1 1 1 0 0,0-1-1 0 0,0 1 0 0 0,0-1 1 0 0,0 0-1 0 0,1 1 1 0 0,-1 0-1 0 0,10 30 51 0 0,-7-23-32 0 0,5 22-43 0 0,-2 0-1 0 0,0 0 0 0 0,-3 0 1 0 0,1 51-1 0 0,-18 121-221 0 0,12-183 183 0 0,2 40 6 0 0,1-48 38 0 0,-1 1 1 0 0,0-1-1 0 0,0 0 0 0 0,-1 1 1 0 0,-4 13-1 0 0,4-22 2 0 0,0 1 0 0 0,-1 0 0 0 0,1-1-1 0 0,-1 1 1 0 0,0-1 0 0 0,0 0 0 0 0,0 0 0 0 0,-1 1-1 0 0,1-1 1 0 0,-1-1 0 0 0,1 1 0 0 0,-1 0-1 0 0,0-1 1 0 0,0 1 0 0 0,-1-1 0 0 0,1 0 0 0 0,0 0-1 0 0,-1 0 1 0 0,-5 2 0 0 0,-3 0-20 0 0,-1 0 0 0 0,0 0-1 0 0,0-2 1 0 0,0 0 0 0 0,0 0 0 0 0,0-1 0 0 0,0 0 0 0 0,0-1-1 0 0,-1-1 1 0 0,1 0 0 0 0,-14-4 0 0 0,-19-5-1847 0 0,-76-27 1 0 0,114 34 1526 0 0,-49-18-3283 0 0,32 9-1976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2.713"/>
    </inkml:context>
    <inkml:brush xml:id="br0">
      <inkml:brushProperty name="width" value="0.05" units="cm"/>
      <inkml:brushProperty name="height" value="0.05" units="cm"/>
      <inkml:brushProperty name="color" value="#E71224"/>
    </inkml:brush>
  </inkml:definitions>
  <inkml:trace contextRef="#ctx0" brushRef="#br0">0 182 8602 0 0,'6'-18'1556'0'0,"0"-3"-2331"0"0,-1 14 1035 0 0,1 1 0 0 0,-1-1 0 0 0,1 1 0 0 0,0 0 0 0 0,1 0 0 0 0,0 0 0 0 0,-1 1-1 0 0,2 0 1 0 0,-1 1 0 0 0,0 0 0 0 0,1 0 0 0 0,0 0 0 0 0,0 1 0 0 0,0 0 0 0 0,0 1 0 0 0,1-1-1 0 0,-1 2 1 0 0,1-1 0 0 0,-1 1 0 0 0,17 0 0 0 0,6 2-260 0 0,0 0 0 0 0,0 2 0 0 0,-1 1 0 0 0,44 12-1 0 0,-21-3 2 0 0,1-2-1 0 0,1-3 1 0 0,0-2-1 0 0,0-3 1 0 0,0-2-1 0 0,0-2 1 0 0,1-3-1 0 0,71-14 1 0 0,-125 18-4 0 0,-1 0 0 0 0,1 0 0 0 0,0-1 0 0 0,-1 1 0 0 0,1 0 1 0 0,-1-1-1 0 0,0 1 0 0 0,1-1 0 0 0,-1 0 0 0 0,1 1 0 0 0,-1-1 1 0 0,0 0-1 0 0,1 0 0 0 0,-1 0 0 0 0,0 0 0 0 0,0 0 1 0 0,0 0-1 0 0,0 0 0 0 0,0 0 0 0 0,2-3 0 0 0,-3 3-43 0 0,-1 0 0 0 0,1 0 1 0 0,0 0-1 0 0,-1-1 0 0 0,1 1 0 0 0,0 0 0 0 0,-1 0 0 0 0,0 0 0 0 0,1 0 0 0 0,-1 0 0 0 0,0 0 0 0 0,1 0 0 0 0,-1 0 0 0 0,0 0 1 0 0,0 0-1 0 0,0 0 0 0 0,0 0 0 0 0,0 1 0 0 0,0-1 0 0 0,0 0 0 0 0,0 1 0 0 0,0-1 0 0 0,0 1 0 0 0,0-1 0 0 0,0 1 0 0 0,-2-1 1 0 0,-21-9-232 0 0,0 2 0 0 0,-1 0 1 0 0,1 2-1 0 0,-2 1 1 0 0,1 0-1 0 0,-33 0 1 0 0,10 0 278 0 0,-41-3 1494 0 0,164 39 1182 0 0,-64-27-2640 0 0,0 0 1 0 0,0 0-1 0 0,1-1 1 0 0,-1-1-1 0 0,1 1 1 0 0,0-2-1 0 0,0 0 1 0 0,-1 0-1 0 0,1-1 1 0 0,0-1-1 0 0,19-3 0 0 0,-21 2 185 0 0,-3 1-346 0 0,-1-1 1 0 0,1 1-1 0 0,0 1 0 0 0,-1-1 0 0 0,1 1 0 0 0,0 0 0 0 0,6 1 0 0 0,-11-1 54 0 0,-1 1-1 0 0,0-1 0 0 0,0 0 0 0 0,0 1 0 0 0,0-1 1 0 0,0 1-1 0 0,0 0 0 0 0,0-1 0 0 0,0 1 0 0 0,0 0 1 0 0,0-1-1 0 0,0 1 0 0 0,0 0 0 0 0,-1 0 0 0 0,1 0 1 0 0,0 0-1 0 0,0 0 0 0 0,0 1 0 0 0,0 1-42 0 0,0-1-1 0 0,-1 0 1 0 0,1 1-1 0 0,-1-1 1 0 0,0 0-1 0 0,1 1 1 0 0,-1-1-1 0 0,0 0 1 0 0,0 1-1 0 0,-1-1 1 0 0,1 0-1 0 0,-2 5 1 0 0,0 1-297 0 0,-1-1 1 0 0,0 0-1 0 0,0 0 0 0 0,0 0 1 0 0,-1-1-1 0 0,0 1 1 0 0,-1-1-1 0 0,0 0 1 0 0,0 0-1 0 0,0 0 1 0 0,0-1-1 0 0,-1 1 0 0 0,0-2 1 0 0,0 1-1 0 0,0 0 1 0 0,-8 3-1 0 0,-6 3-4624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5.196"/>
    </inkml:context>
    <inkml:brush xml:id="br0">
      <inkml:brushProperty name="width" value="0.05" units="cm"/>
      <inkml:brushProperty name="height" value="0.05" units="cm"/>
      <inkml:brushProperty name="color" value="#E71224"/>
    </inkml:brush>
  </inkml:definitions>
  <inkml:trace contextRef="#ctx0" brushRef="#br0">371 50 9722 0 0,'0'-2'140'0'0,"0"1"-1"0"0,0-1 1 0 0,0 0 0 0 0,1 1-1 0 0,-1-1 1 0 0,0 1 0 0 0,1-1-1 0 0,0 1 1 0 0,-1-1 0 0 0,1 1-1 0 0,0-1 1 0 0,0 1 0 0 0,-1 0-1 0 0,1-1 1 0 0,0 1-1 0 0,0 0 1 0 0,1 0 0 0 0,-1 0-1 0 0,0 0 1 0 0,0 0 0 0 0,1 0-1 0 0,1-1 1 0 0,7-7-145 0 0,-50 4 309 0 0,-116 2 567 0 0,138 4-839 0 0,0 0 1 0 0,0 1-1 0 0,1 2 1 0 0,-1 0-1 0 0,1 0 1 0 0,-28 12-1 0 0,42-14-125 0 0,-1 1 0 0 0,0-1 0 0 0,1 1-1 0 0,-1 0 1 0 0,1 0 0 0 0,0 0 0 0 0,0 0 0 0 0,0 1-1 0 0,0-1 1 0 0,0 1 0 0 0,1 0 0 0 0,0 0 0 0 0,0 0-1 0 0,0 0 1 0 0,0 0 0 0 0,1 0 0 0 0,-1 1 0 0 0,1-1 0 0 0,0 0-1 0 0,0 1 1 0 0,1-1 0 0 0,0 1 0 0 0,0 8 0 0 0,0-12-67 0 0,0-1 0 0 0,1 1 0 0 0,-1-1 0 0 0,0 1 0 0 0,1-1 0 0 0,-1 1 1 0 0,1-1-1 0 0,-1 1 0 0 0,1-1 0 0 0,-1 0 0 0 0,1 1 0 0 0,-1-1 1 0 0,1 0-1 0 0,0 1 0 0 0,-1-1 0 0 0,1 0 0 0 0,-1 0 0 0 0,1 0 0 0 0,0 0 1 0 0,-1 1-1 0 0,1-1 0 0 0,0 0 0 0 0,-1 0 0 0 0,1 0 0 0 0,0 0 1 0 0,-1 0-1 0 0,1 0 0 0 0,0-1 0 0 0,-1 1 0 0 0,1 0 0 0 0,-1 0 0 0 0,1 0 1 0 0,0-1-1 0 0,-1 1 0 0 0,1 0 0 0 0,-1 0 0 0 0,1-1 0 0 0,-1 1 1 0 0,1-1-1 0 0,-1 1 0 0 0,1 0 0 0 0,0-1 0 0 0,7-4-4949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5.599"/>
    </inkml:context>
    <inkml:brush xml:id="br0">
      <inkml:brushProperty name="width" value="0.05" units="cm"/>
      <inkml:brushProperty name="height" value="0.05" units="cm"/>
      <inkml:brushProperty name="color" value="#E71224"/>
    </inkml:brush>
  </inkml:definitions>
  <inkml:trace contextRef="#ctx0" brushRef="#br0">266 0 7162 0 0,'1'0'139'0'0,"0"1"1"0"0,0-1 0 0 0,0 0 0 0 0,0 1-1 0 0,0-1 1 0 0,0 0 0 0 0,1 1 0 0 0,-1-1-1 0 0,0 1 1 0 0,-1 0 0 0 0,1-1 0 0 0,0 1-1 0 0,0 0 1 0 0,0 0 0 0 0,0-1 0 0 0,0 1 0 0 0,-1 0-1 0 0,1 0 1 0 0,0 0 0 0 0,-1 0 0 0 0,1 0-1 0 0,-1 0 1 0 0,1 0 0 0 0,-1 0 0 0 0,1 0-1 0 0,-1 0 1 0 0,0 0 0 0 0,1 2 0 0 0,-2-1-60 0 0,1 0 0 0 0,-1 0 1 0 0,1 0-1 0 0,-1 0 0 0 0,0 0 1 0 0,0 0-1 0 0,0 0 0 0 0,0 0 0 0 0,0 0 1 0 0,0 0-1 0 0,0-1 0 0 0,-1 1 1 0 0,1 0-1 0 0,-2 1 0 0 0,-6 5 3 0 0,0 0-1 0 0,0 0 1 0 0,-1-1 0 0 0,-16 9-1 0 0,7-7-118 0 0,-1 0 1 0 0,0-1-1 0 0,0-1 0 0 0,0-1 1 0 0,-22 4-1 0 0,-22-4-4228 0 0,59-6 2339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3.597"/>
    </inkml:context>
    <inkml:brush xml:id="br0">
      <inkml:brushProperty name="width" value="0.05" units="cm"/>
      <inkml:brushProperty name="height" value="0.05" units="cm"/>
      <inkml:brushProperty name="color" value="#E71224"/>
    </inkml:brush>
  </inkml:definitions>
  <inkml:trace contextRef="#ctx0" brushRef="#br0">1 174 10226 0 0,'0'-1'156'0'0,"0"1"0"0"0,0 0-1 0 0,0-1 1 0 0,0 1 0 0 0,0 0-1 0 0,0-1 1 0 0,0 1 0 0 0,0 0-1 0 0,1-1 1 0 0,-1 1 0 0 0,0 0-1 0 0,0 0 1 0 0,0-1 0 0 0,1 1-1 0 0,-1 0 1 0 0,0 0 0 0 0,0-1 0 0 0,0 1-1 0 0,1 0 1 0 0,-1 0 0 0 0,0 0-1 0 0,1-1 1 0 0,-1 1 0 0 0,0 0-1 0 0,1 0 1 0 0,-1 0 0 0 0,0 0-1 0 0,0 0 1 0 0,1 0 0 0 0,-1-1-1 0 0,0 1 1 0 0,1 0 0 0 0,-1 0-1 0 0,0 0 1 0 0,1 0 0 0 0,18 2 235 0 0,-2-2-724 0 0,-10-4 275 0 0,0-1 0 0 0,0 0 0 0 0,0 0 0 0 0,0-1-1 0 0,-1 0 1 0 0,0 0 0 0 0,0 0 0 0 0,7-11 0 0 0,20-19 374 0 0,-26 29-236 0 0,44-37 433 0 0,-48 42-528 0 0,0-1 1 0 0,0 1-1 0 0,1 0 0 0 0,-1 0 1 0 0,1 1-1 0 0,-1-1 0 0 0,1 1 1 0 0,0 0-1 0 0,-1-1 1 0 0,1 2-1 0 0,0-1 0 0 0,0 0 1 0 0,0 1-1 0 0,4 0 0 0 0,-6 0-11 0 0,0 1 0 0 0,0 0 0 0 0,-1 0 0 0 0,1 0 0 0 0,0 0-1 0 0,-1 0 1 0 0,1 0 0 0 0,0 0 0 0 0,-1 1 0 0 0,0-1 0 0 0,1 0-1 0 0,-1 1 1 0 0,0-1 0 0 0,1 1 0 0 0,-1 0 0 0 0,0-1 0 0 0,0 1-1 0 0,0 0 1 0 0,-1 0 0 0 0,1 0 0 0 0,0 0 0 0 0,-1-1 0 0 0,1 1-1 0 0,-1 0 1 0 0,0 0 0 0 0,1 4 0 0 0,1 8-292 0 0,-1 1 0 0 0,0 21 1 0 0,-1-29 131 0 0,0 17-109 0 0,-1 1 1 0 0,-1 0-1 0 0,-9 38 0 0 0,10-55 437 0 0,-2 0-1 0 0,1-1 0 0 0,-1 1 1 0 0,0-1-1 0 0,0 1 0 0 0,-1-1 1 0 0,0 0-1 0 0,0 0 0 0 0,-1-1 1 0 0,0 1-1 0 0,0-1 0 0 0,-1 0 1 0 0,1-1-1 0 0,-1 1 0 0 0,-7 4 1 0 0,12-8 460 0 0,5-3-244 0 0,14-6-157 0 0,26-14-382 0 0,-24 4 40 0 0,0-1-1 0 0,-1 0 1 0 0,29-36 0 0 0,38-70 631 0 0,-68 97-247 0 0,-18 27-241 0 0,19-24-120 0 0,-19 24 112 0 0,0 0 0 0 0,0 0 1 0 0,0 0-1 0 0,0-1 0 0 0,0 1 0 0 0,0 0 0 0 0,0 0 1 0 0,0 0-1 0 0,0 0 0 0 0,0 0 0 0 0,0 0 0 0 0,1 0 1 0 0,-1 0-1 0 0,0 0 0 0 0,0-1 0 0 0,0 1 0 0 0,0 0 1 0 0,0 0-1 0 0,0 0 0 0 0,0 0 0 0 0,1 0 0 0 0,-1 0 1 0 0,0 0-1 0 0,0 0 0 0 0,0 0 0 0 0,0 0 1 0 0,0 0-1 0 0,0 0 0 0 0,1 0 0 0 0,-1 0 0 0 0,0 0 1 0 0,0 0-1 0 0,0 0 0 0 0,0 0 0 0 0,0 0 0 0 0,0 0 1 0 0,1 0-1 0 0,-1 0 0 0 0,0 0 0 0 0,0 0 0 0 0,0 1 1 0 0,0-1-1 0 0,0 0 0 0 0,0 0 0 0 0,0 0 0 0 0,0 0 1 0 0,1 0-1 0 0,-1 0 0 0 0,0 0 0 0 0,0 0 0 0 0,0 1 1 0 0,-1 16-302 0 0,-3 0 384 0 0,2 0 0 0 0,0 1 0 0 0,1-1 0 0 0,1 1 0 0 0,3 35 0 0 0,-2-47-157 0 0,0-1 0 0 0,1 1 0 0 0,0 0 0 0 0,0 0 0 0 0,0-1 0 0 0,0 1 0 0 0,1-1 0 0 0,0 0 0 0 0,5 8 0 0 0,-5-10-256 0 0,-1-1 1 0 0,1 1 0 0 0,0-1-1 0 0,0 1 1 0 0,0-1 0 0 0,0 0-1 0 0,0 0 1 0 0,0 0 0 0 0,1 0-1 0 0,-1-1 1 0 0,1 1 0 0 0,-1-1-1 0 0,1 0 1 0 0,0 0 0 0 0,-1 0-1 0 0,6 0 1 0 0,4-1-2317 0 0,0-1-3182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4.160"/>
    </inkml:context>
    <inkml:brush xml:id="br0">
      <inkml:brushProperty name="width" value="0.05" units="cm"/>
      <inkml:brushProperty name="height" value="0.05" units="cm"/>
      <inkml:brushProperty name="color" value="#E71224"/>
    </inkml:brush>
  </inkml:definitions>
  <inkml:trace contextRef="#ctx0" brushRef="#br0">1 183 6673 0 0,'2'-2'1864'0'0,"10"-6"3647"0"0,-1-9-6744 0 0,-6 16 941 0 0,-1 0 0 0 0,1 0 0 0 0,0 0 0 0 0,0 0 0 0 0,0 1 0 0 0,-1 0 0 0 0,7 0 1 0 0,150-8 3628 0 0,-104 3-2498 0 0,0 3 1 0 0,104 9 0 0 0,-126-2-806 0 0,0 1-554 0 0,58 1 1 0 0,-84-7 427 0 0,0 0 0 0 0,0-1-1 0 0,0 0 1 0 0,1 0 0 0 0,-1-1-1 0 0,0 0 1 0 0,0-1-1 0 0,-1 0 1 0 0,1 0 0 0 0,-1-1-1 0 0,12-6 1 0 0,-20 10 52 0 0,1-1 0 0 0,0 1 0 0 0,-1-1 0 0 0,1 0 0 0 0,0 1 0 0 0,-1-1 0 0 0,1 1 1 0 0,0-1-1 0 0,-1 0 0 0 0,1 1 0 0 0,-1-1 0 0 0,0 0 0 0 0,1 0 0 0 0,-1 0 0 0 0,1 1 0 0 0,-1-1 0 0 0,0 0 0 0 0,0 0 0 0 0,1 0 0 0 0,-1 0 0 0 0,0 1 0 0 0,0-1 0 0 0,0 0 1 0 0,0 0-1 0 0,0 0 0 0 0,0 0 0 0 0,0-1 0 0 0,-1 0-36 0 0,0 0 0 0 0,0-1 0 0 0,0 1 0 0 0,0 0 0 0 0,0-1 0 0 0,0 1-1 0 0,-1 0 1 0 0,1 0 0 0 0,-4-3 0 0 0,-2-2-39 0 0,0 0-1 0 0,-1 0 0 0 0,-14-9 0 0 0,7 7 324 0 0,-1 1-1 0 0,1 1 0 0 0,-1 0 1 0 0,0 2-1 0 0,-21-6 0 0 0,37 11-184 0 0,0 0-1 0 0,0 0 0 0 0,0 0 0 0 0,0 0 1 0 0,0 0-1 0 0,0 1 0 0 0,0-1 0 0 0,0 0 1 0 0,0 0-1 0 0,0 0 0 0 0,0 0 0 0 0,0 0 0 0 0,0 0 1 0 0,0 0-1 0 0,0 0 0 0 0,0 0 0 0 0,0 0 1 0 0,0 0-1 0 0,0 0 0 0 0,0 0 0 0 0,0 1 0 0 0,0-1 1 0 0,0 0-1 0 0,0 0 0 0 0,0 0 0 0 0,0 0 1 0 0,0 0-1 0 0,0 0 0 0 0,0 0 0 0 0,0 0 1 0 0,0 0-1 0 0,0 0 0 0 0,0 0 0 0 0,0 0 0 0 0,0 0 1 0 0,0 1-1 0 0,0-1 0 0 0,0 0 0 0 0,0 0 1 0 0,0 0-1 0 0,0 0 0 0 0,0 0 0 0 0,0 0 0 0 0,0 0 1 0 0,0 0-1 0 0,0 0 0 0 0,0 0 0 0 0,0 0 1 0 0,0 0-1 0 0,-1 0 0 0 0,1 0 0 0 0,0 0 1 0 0,0 0-1 0 0,0 0 0 0 0,0 0 0 0 0,0 0 0 0 0,0 0 1 0 0,0 0-1 0 0,0 0 0 0 0,0 0 0 0 0,0 0 1 0 0,0 0-1 0 0,0 0 0 0 0,-1 0 0 0 0,1 0 1 0 0,0 0-1 0 0,0 0 0 0 0,0 0 0 0 0,6 9 642 0 0,10 7-276 0 0,-5-8-322 0 0,1 0 0 0 0,1-1 0 0 0,-1 0 0 0 0,1-1 0 0 0,0 0-1 0 0,1-1 1 0 0,21 5 0 0 0,-34-10-74 0 0,43 15 112 0 0,-42-14-129 0 0,0 0 1 0 0,0 0-1 0 0,-1 0 0 0 0,1 0 1 0 0,0 0-1 0 0,0 0 0 0 0,-1 0 1 0 0,1 1-1 0 0,-1-1 0 0 0,1 1 1 0 0,-1-1-1 0 0,1 1 0 0 0,-1-1 1 0 0,0 1-1 0 0,0 0 0 0 0,0 0 1 0 0,0 0-1 0 0,0 0 0 0 0,1 2 1 0 0,-2-3-114 0 0,-1 0 1 0 0,1 1 0 0 0,0-1 0 0 0,0 0-1 0 0,-1 0 1 0 0,1 0 0 0 0,-1 1 0 0 0,1-1-1 0 0,-1 0 1 0 0,0 0 0 0 0,1 0-1 0 0,-1 0 1 0 0,0 0 0 0 0,0 0 0 0 0,1 0-1 0 0,-1 0 1 0 0,0-1 0 0 0,0 1 0 0 0,0 0-1 0 0,0 0 1 0 0,0-1 0 0 0,0 1-1 0 0,0-1 1 0 0,-1 1 0 0 0,-1 0 0 0 0,-32 12-2824 0 0,34-12 2788 0 0,-21 4-2428 0 0,-2-1-3088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2.151"/>
    </inkml:context>
    <inkml:brush xml:id="br0">
      <inkml:brushProperty name="width" value="0.05" units="cm"/>
      <inkml:brushProperty name="height" value="0.05" units="cm"/>
      <inkml:brushProperty name="color" value="#E71224"/>
    </inkml:brush>
  </inkml:definitions>
  <inkml:trace contextRef="#ctx0" brushRef="#br0">2651 5 4353 0 0,'3'-4'3304'0'0,"-5"4"-1449"0"0,-15 9-1078 0 0,-22 18-1073 0 0,2 6 1517 0 0,12-9-397 0 0,-1-2 1 0 0,-43 29-1 0 0,14-22-607 0 0,-1-2 0 0 0,-2-2 0 0 0,-98 27 0 0 0,9-3-70 0 0,50-8 340 0 0,1 5 1 0 0,-156 100 0 0 0,179-105-323 0 0,-123 49 0 0 0,119-57-147 0 0,-115 66 1 0 0,160-79-37 0 0,-154 92 381 0 0,143-90-225 0 0,0-2-1 0 0,-71 23 0 0 0,96-38-145 0 0,-47 15 357 0 0,0 1 0 0 0,-107 54 0 0 0,154-64-262 0 0,1 0 0 0 0,-16 15 0 0 0,24-17-37 0 0,-1-1 1 0 0,0-1-1 0 0,-1 0 1 0 0,1 0 0 0 0,-2-1-1 0 0,1 0 1 0 0,0-1-1 0 0,-19 6 1 0 0,23-10-100 0 0,2 0-58 0 0,0 0 0 0 0,0 0 0 0 0,0 0 0 0 0,1 1 1 0 0,-1-1-1 0 0,0 1 0 0 0,1 0 0 0 0,0 0 0 0 0,-1 1 1 0 0,-4 3-1 0 0,12-2-3384 0 0,8-4 1383 0 0,11-4-1887 0 0,-4-2-2103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2.882"/>
    </inkml:context>
    <inkml:brush xml:id="br0">
      <inkml:brushProperty name="width" value="0.05" units="cm"/>
      <inkml:brushProperty name="height" value="0.05" units="cm"/>
      <inkml:brushProperty name="color" value="#E71224"/>
    </inkml:brush>
  </inkml:definitions>
  <inkml:trace contextRef="#ctx0" brushRef="#br0">34 54 8450 0 0,'-21'-4'3270'0'0,"10"3"-2483"0"0,11 1-769 0 0,0 0 0 0 0,0 0 0 0 0,0 0 0 0 0,0 0-1 0 0,-1 1 1 0 0,1-1 0 0 0,0 0 0 0 0,0 0-1 0 0,0 0 1 0 0,0 0 0 0 0,0 0 0 0 0,0 0-1 0 0,0 0 1 0 0,0 0 0 0 0,0 0 0 0 0,0 0-1 0 0,0 0 1 0 0,-1 1 0 0 0,1-1 0 0 0,0 0-1 0 0,0 0 1 0 0,0 0 0 0 0,0 0 0 0 0,0 0-1 0 0,0 0 1 0 0,0 0 0 0 0,0 1 0 0 0,0-1 0 0 0,0 0-1 0 0,0 0 1 0 0,0 0 0 0 0,0 0 0 0 0,0 0-1 0 0,0 0 1 0 0,0 0 0 0 0,0 1 0 0 0,0-1-1 0 0,0 0 1 0 0,0 0 0 0 0,1 0 0 0 0,-1 0-1 0 0,0 0 1 0 0,0 0 0 0 0,0 0 0 0 0,0 0-1 0 0,0 0 1 0 0,0 1 0 0 0,0-1 0 0 0,0 0 0 0 0,0 0-1 0 0,0 0 1 0 0,0 0 0 0 0,1 0 0 0 0,-1 0-1 0 0,0 0 1 0 0,0 0 0 0 0,0 0 0 0 0,0 0-1 0 0,0 0 1 0 0,0 0 0 0 0,3 3 11 0 0,-1-1 0 0 0,1 1 0 0 0,-1-1 0 0 0,1 0 0 0 0,0 0 0 0 0,0 0 0 0 0,0 0-1 0 0,0 0 1 0 0,0-1 0 0 0,1 0 0 0 0,-1 1 0 0 0,0-1 0 0 0,1 0 0 0 0,-1-1 0 0 0,6 2 0 0 0,-4-2 48 0 0,0-1-1 0 0,-1 1 1 0 0,1-1-1 0 0,-1 0 1 0 0,1-1 0 0 0,-1 1-1 0 0,1-1 1 0 0,-1 1-1 0 0,0-1 1 0 0,8-5 0 0 0,7-4 32 0 0,0 2 0 0 0,1 1 0 0 0,0 0 0 0 0,0 2 0 0 0,0 0 1 0 0,1 1-1 0 0,0 1 0 0 0,0 1 0 0 0,0 1 0 0 0,0 1 0 0 0,0 0 1 0 0,0 2-1 0 0,27 4 0 0 0,-7-2-436 0 0,0 3-1 0 0,0 1 1 0 0,0 2 0 0 0,68 25-1 0 0,-104-32 354 0 0,-1 0-1 0 0,-1 0 0 0 0,1 0 0 0 0,0 1 0 0 0,0-1 0 0 0,-1 1 0 0 0,0 0 0 0 0,6 6 0 0 0,-8-8-21 0 0,-1 0 0 0 0,1-1 0 0 0,0 1 0 0 0,-1 0 0 0 0,1 0 1 0 0,-1 0-1 0 0,1 0 0 0 0,-1 0 0 0 0,1 1 0 0 0,-1-1 0 0 0,0 0 1 0 0,1 0-1 0 0,-1 0 0 0 0,0 0 0 0 0,0 0 0 0 0,0 0 0 0 0,0 1 0 0 0,0-1 1 0 0,0 0-1 0 0,0 0 0 0 0,0 0 0 0 0,-1 0 0 0 0,1 0 0 0 0,0 1 0 0 0,-1-1 1 0 0,1 0-1 0 0,-1 0 0 0 0,1 0 0 0 0,-1 0 0 0 0,1 0 0 0 0,-1 0 0 0 0,0 0 1 0 0,1-1-1 0 0,-1 1 0 0 0,0 0 0 0 0,0 0 0 0 0,-1 1 0 0 0,-85 71 317 0 0,-63 57-291 0 0,127-107-51 0 0,1 1 1 0 0,1 1 0 0 0,1 0 0 0 0,-17 30 0 0 0,28-36 33 0 0,0-1 0 0 0,-11 37 0 0 0,-5 11 46 0 0,5-34 28 0 0,1-2-5564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5.524"/>
    </inkml:context>
    <inkml:brush xml:id="br0">
      <inkml:brushProperty name="width" value="0.05" units="cm"/>
      <inkml:brushProperty name="height" value="0.05" units="cm"/>
      <inkml:brushProperty name="color" value="#E71224"/>
    </inkml:brush>
  </inkml:definitions>
  <inkml:trace contextRef="#ctx0" brushRef="#br0">1 30 2224 0 0,'21'-7'2133'0'0,"-1"2"0"0"0,37-5-1 0 0,-27 7-698 0 0,40 2-1 0 0,134 20-1411 0 0,-35 0 12 0 0,-136-18-62 0 0,805 12-321 0 0,-643-25 335 0 0,537-8-468 0 0,-327 11 392 0 0,-266 0 1479 0 0,233 16 0 0 0,-350-5-1166 0 0,10 2-1256 0 0,1-2 0 0 0,0 0-1 0 0,35-5 1 0 0,-22-2 905 0 0,88-6 2466 0 0,-130 12-5128 0 0,-9-2 1275 0 0,-13-2-891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5.912"/>
    </inkml:context>
    <inkml:brush xml:id="br0">
      <inkml:brushProperty name="width" value="0.05" units="cm"/>
      <inkml:brushProperty name="height" value="0.05" units="cm"/>
      <inkml:brushProperty name="color" value="#E71224"/>
    </inkml:brush>
  </inkml:definitions>
  <inkml:trace contextRef="#ctx0" brushRef="#br0">11 40 7570 0 0,'6'-10'3225'0'0,"-13"1"-2492"0"0,6 8-764 0 0,1 1 0 0 0,-1-1 0 0 0,0 1 0 0 0,1-1 0 0 0,-1 1 0 0 0,0-1 0 0 0,1 0 0 0 0,-1 1 0 0 0,1-1 0 0 0,-1 0 0 0 0,1 1 0 0 0,0-1 0 0 0,-1 0 0 0 0,1 0 0 0 0,0 1 0 0 0,-1-1 0 0 0,1 0 0 0 0,0 0 0 0 0,0-1 0 0 0,0 1 100 0 0,1 1 0 0 0,0-1 1 0 0,-1 1-1 0 0,1-1 0 0 0,0 1 1 0 0,0-1-1 0 0,0 1 0 0 0,-1 0 1 0 0,1-1-1 0 0,0 1 0 0 0,0 0 1 0 0,0 0-1 0 0,0-1 0 0 0,0 1 1 0 0,-1 0-1 0 0,1 0 1 0 0,0 0-1 0 0,0 0 0 0 0,0 0 1 0 0,0 1-1 0 0,0-1 0 0 0,1 0 1 0 0,24 4 755 0 0,-14 1-680 0 0,0 0 0 0 0,1 1 0 0 0,-2 1 0 0 0,1 0-1 0 0,20 17 1 0 0,-17-12-157 0 0,1-1 0 0 0,18 9-1 0 0,5-4-69 0 0,-30-13 85 0 0,1 1 0 0 0,-1-1 0 0 0,-1 2-1 0 0,1-1 1 0 0,0 1 0 0 0,13 11 0 0 0,-22-16 7 0 0,0 1 1 0 0,0-1-1 0 0,0 1 1 0 0,0-1 0 0 0,0 1-1 0 0,0-1 1 0 0,0 1-1 0 0,0-1 1 0 0,0 1 0 0 0,0-1-1 0 0,-1 1 1 0 0,1-1-1 0 0,0 1 1 0 0,0-1 0 0 0,0 1-1 0 0,-1-1 1 0 0,1 1-1 0 0,0-1 1 0 0,-1 1 0 0 0,1-1-1 0 0,0 1 1 0 0,-1-1-1 0 0,1 0 1 0 0,-1 1 0 0 0,1-1-1 0 0,0 0 1 0 0,-1 1-1 0 0,1-1 1 0 0,-1 0 0 0 0,1 0-1 0 0,-1 1 1 0 0,1-1-1 0 0,-1 0 1 0 0,1 0 0 0 0,-1 0-1 0 0,1 0 1 0 0,-1 0-1 0 0,-1 0 1 0 0,-26 11 51 0 0,25-10-49 0 0,-51 18-34 0 0,23-10-257 0 0,0 2-1 0 0,1 0 1 0 0,0 3 0 0 0,-41 24-1 0 0,69-36 72 0 0,0 0-1 0 0,-1 0 0 0 0,1 0 0 0 0,0 0 0 0 0,0 0 0 0 0,1 1 1 0 0,-1-1-1 0 0,0 0 0 0 0,1 1 0 0 0,-1-1 0 0 0,1 1 0 0 0,0 0 1 0 0,0-1-1 0 0,0 1 0 0 0,0 0 0 0 0,1 0 0 0 0,-1 0 0 0 0,1 0 0 0 0,-1 0 1 0 0,1-1-1 0 0,0 1 0 0 0,0 0 0 0 0,0 0 0 0 0,1 0 0 0 0,-1 0 1 0 0,1 0-1 0 0,0 0 0 0 0,-1-1 0 0 0,1 1 0 0 0,0 0 0 0 0,1 0 1 0 0,0 2-1 0 0,2 4-4979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1.203"/>
    </inkml:context>
    <inkml:brush xml:id="br0">
      <inkml:brushProperty name="width" value="0.05" units="cm"/>
      <inkml:brushProperty name="height" value="0.05" units="cm"/>
      <inkml:brushProperty name="color" value="#E71224"/>
    </inkml:brush>
  </inkml:definitions>
  <inkml:trace contextRef="#ctx0" brushRef="#br0">1 2 12059 0 0,'15'-1'5924'0'0,"-10"1"-5732"0"0,-1 0 0 0 0,1 0 0 0 0,0 0 0 0 0,-1 1 0 0 0,0-1 0 0 0,1 1 0 0 0,-1 0 0 0 0,8 3 0 0 0,6 1-236 0 0,1-1 0 0 0,-1 0 0 0 0,1-1 0 0 0,0-1 0 0 0,0-1 0 0 0,27-1 0 0 0,-29-1-136 0 0,0 0-1 0 0,1 2 1 0 0,-1 0 0 0 0,0 1 0 0 0,0 1 0 0 0,0 1-1 0 0,0 0 1 0 0,17 7 0 0 0,-29-9 113 0 0,-1 1 0 0 0,1-1 0 0 0,-1 1 0 0 0,0 0 0 0 0,0 0 0 0 0,-1 0 0 0 0,1 1 0 0 0,0-1 0 0 0,-1 1 0 0 0,0 0 0 0 0,0 0 0 0 0,0 0 0 0 0,-1 0 0 0 0,1 0 0 0 0,-1 1 0 0 0,0-1 0 0 0,0 1 0 0 0,0 0 0 0 0,-1-1 0 0 0,0 1 0 0 0,0 0 0 0 0,0 0 0 0 0,0 0 0 0 0,-1 0 0 0 0,0 0 0 0 0,0 0 0 0 0,0 0 0 0 0,0 0 0 0 0,-1 0 0 0 0,0-1 0 0 0,0 1 0 0 0,-1 0 0 0 0,1 0 0 0 0,-1-1 0 0 0,0 1 0 0 0,0-1 0 0 0,0 1 0 0 0,-1-1 0 0 0,0 0 0 0 0,1 0 0 0 0,-1 0 0 0 0,-1 0 0 0 0,1 0 0 0 0,-1-1 0 0 0,1 0 0 0 0,-1 1 0 0 0,0-1 0 0 0,0-1 0 0 0,0 1 0 0 0,-1-1 0 0 0,1 1 0 0 0,-1-1 0 0 0,1 0 0 0 0,-1-1 0 0 0,0 1 0 0 0,-5 0 0 0 0,-15 1 296 0 0,-1-1 0 0 0,1-1 1 0 0,0-1-1 0 0,0-1 0 0 0,-46-8 1 0 0,34 4 1826 0 0,53 7-1870 0 0,0 2-1 0 0,0 0 1 0 0,0 1-1 0 0,-1 1 1 0 0,0 0-1 0 0,0 1 1 0 0,0 0-1 0 0,-1 2 0 0 0,18 12 1 0 0,-23-14-323 0 0,0 0 1 0 0,0 1-1 0 0,-1-1 0 0 0,0 2 1 0 0,0-1-1 0 0,-1 1 0 0 0,0 1 1 0 0,-1-1-1 0 0,1 1 0 0 0,-2 0 1 0 0,0 0-1 0 0,0 1 0 0 0,-1 0 1 0 0,0 0-1 0 0,4 21 0 0 0,-6-21-36 0 0,-1 0 0 0 0,0 0-1 0 0,0 0 1 0 0,-1 0 0 0 0,-1 0-1 0 0,0 0 1 0 0,-1 0-1 0 0,-4 19 1 0 0,4-26 142 0 0,0 1-1 0 0,0-1 0 0 0,0 0 1 0 0,0 0-1 0 0,0 0 1 0 0,-1 0-1 0 0,0 0 1 0 0,0 0-1 0 0,0 0 1 0 0,0-1-1 0 0,-1 0 1 0 0,1 0-1 0 0,-1 0 0 0 0,0 0 1 0 0,0 0-1 0 0,0-1 1 0 0,0 1-1 0 0,0-1 1 0 0,-1 0-1 0 0,1-1 1 0 0,-1 1-1 0 0,-7 1 0 0 0,-18 1-369 0 0,0 0-1 0 0,-1-2 1 0 0,1-2-1 0 0,-34-3 0 0 0,19 1-2080 0 0,10 0-2782 0 0,18 1 250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7.713"/>
    </inkml:context>
    <inkml:brush xml:id="br0">
      <inkml:brushProperty name="width" value="0.05" units="cm"/>
      <inkml:brushProperty name="height" value="0.05" units="cm"/>
      <inkml:brushProperty name="color" value="#E71224"/>
    </inkml:brush>
  </inkml:definitions>
  <inkml:trace contextRef="#ctx0" brushRef="#br0">2 87 4585 0 0,'4'-11'4099'0'0,"-3"11"-4082"0"0,-1 0 1 0 0,1-1-1 0 0,-1 1 0 0 0,0-1 1 0 0,1 1-1 0 0,-1-1 0 0 0,0 1 0 0 0,1-1 1 0 0,-1 0-1 0 0,0 1 0 0 0,0-1 1 0 0,0 1-1 0 0,1-1 0 0 0,-1 1 1 0 0,0-1-1 0 0,0 0 0 0 0,0 1 1 0 0,0-1-1 0 0,0 1 0 0 0,0-1 1 0 0,0 0-1 0 0,0 1 0 0 0,0-1 0 0 0,-1 1 1 0 0,1-1-1 0 0,0 0 0 0 0,0 1 1 0 0,0-1-1 0 0,-1 1 0 0 0,1-1 1 0 0,0 1-1 0 0,-1-2 0 0 0,0 1-1 0 0,0 0 0 0 0,0 0-1 0 0,1-1 1 0 0,-1 1-1 0 0,0-1 1 0 0,1 1 0 0 0,-1-1-1 0 0,1 1 1 0 0,-1-1-1 0 0,1 1 1 0 0,0-1 0 0 0,-1 1-1 0 0,1-1 1 0 0,0 1-1 0 0,0-1 1 0 0,0 0 0 0 0,1 1-1 0 0,-1-1 1 0 0,0 1-1 0 0,0-1 1 0 0,1 1 0 0 0,-1-1-1 0 0,1 1 1 0 0,0-1-1 0 0,-1 1 1 0 0,1 0 0 0 0,0-1-1 0 0,0 1 1 0 0,0 0-1 0 0,0-1 1 0 0,0 1 0 0 0,0 0-1 0 0,0 0 1 0 0,2-2-1 0 0,-1 2 97 0 0,1 0-1 0 0,-1 0 0 0 0,1 0 1 0 0,0 1-1 0 0,-1-1 1 0 0,1 1-1 0 0,-1-1 0 0 0,1 1 1 0 0,0 0-1 0 0,-1 0 0 0 0,1 0 1 0 0,0 0-1 0 0,-1 1 0 0 0,1-1 1 0 0,0 1-1 0 0,-1 0 0 0 0,1-1 1 0 0,-1 1-1 0 0,1 0 1 0 0,3 3-1 0 0,-3-2-115 0 0,1 0 1 0 0,-1 0 0 0 0,0 1-1 0 0,0 0 1 0 0,0 0-1 0 0,0 0 1 0 0,0 0-1 0 0,-1 0 1 0 0,0 0-1 0 0,3 5 1 0 0,21 42-127 0 0,-15-25-25 0 0,-1-8-174 0 0,-2 0 0 0 0,-1 1 0 0 0,0 0 0 0 0,-1 0 0 0 0,6 31 0 0 0,-10-40 376 0 0,-2 1-1 0 0,1 0 1 0 0,-1 0 0 0 0,-1 0 0 0 0,0 0-1 0 0,0 0 1 0 0,-1 0 0 0 0,0 0-1 0 0,0 0 1 0 0,-2-1 0 0 0,1 0 0 0 0,-7 14-1 0 0,-19 42-38 0 0,13-20-4398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08.380"/>
    </inkml:context>
    <inkml:brush xml:id="br0">
      <inkml:brushProperty name="width" value="0.05" units="cm"/>
      <inkml:brushProperty name="height" value="0.05" units="cm"/>
      <inkml:brushProperty name="color" value="#E71224"/>
    </inkml:brush>
  </inkml:definitions>
  <inkml:trace contextRef="#ctx0" brushRef="#br0">197 121 8354 0 0,'1'0'94'0'0,"-1"0"0"0"0,0 0 0 0 0,1 0 0 0 0,-1 0 1 0 0,0-1-1 0 0,1 1 0 0 0,-1 0 0 0 0,0 0 0 0 0,1 0 1 0 0,-1-1-1 0 0,0 1 0 0 0,0 0 0 0 0,1 0 0 0 0,-1-1 0 0 0,0 1 1 0 0,0 0-1 0 0,0-1 0 0 0,1 1 0 0 0,-1 0 0 0 0,0-1 0 0 0,0 1 1 0 0,0 0-1 0 0,0-1 0 0 0,0 1 0 0 0,0 0 0 0 0,1-1 0 0 0,-1 1 1 0 0,0-1-1 0 0,0 1 0 0 0,0 0 0 0 0,0-1 0 0 0,0 1 0 0 0,0 0 1 0 0,-1-1-1 0 0,1 1 0 0 0,0 0 0 0 0,0-1 0 0 0,0 1 1 0 0,0 0-1 0 0,0-1 0 0 0,0 1 0 0 0,-1-1 0 0 0,-16-1-308 0 0,4 1 506 0 0,7 1-292 0 0,1-1 1 0 0,-1 1-1 0 0,0 0 0 0 0,0 1 0 0 0,1-1 0 0 0,-1 1 0 0 0,0 1 0 0 0,1-1 0 0 0,-1 1 0 0 0,1 0 0 0 0,-1 0 1 0 0,1 0-1 0 0,0 1 0 0 0,0 0 0 0 0,0 0 0 0 0,0 0 0 0 0,1 0 0 0 0,-1 1 0 0 0,1 0 0 0 0,0 0 0 0 0,0 0 1 0 0,0 0-1 0 0,0 1 0 0 0,1 0 0 0 0,0 0 0 0 0,-4 7 0 0 0,4-5-10 0 0,-2 1 5 0 0,0 1 0 0 0,1-1 0 0 0,0 1 0 0 0,1 0-1 0 0,0 0 1 0 0,0 0 0 0 0,1 1 0 0 0,0-1 0 0 0,-1 18 0 0 0,4-25 27 0 0,-1-1 0 0 0,1 1 1 0 0,0 0-1 0 0,0-1 0 0 0,-1 1 1 0 0,1-1-1 0 0,0 1 0 0 0,0-1 1 0 0,0 1-1 0 0,1-1 0 0 0,-1 1 1 0 0,0-1-1 0 0,0 0 0 0 0,1 0 1 0 0,-1 0-1 0 0,1 0 0 0 0,-1 0 1 0 0,1 0-1 0 0,-1 0 0 0 0,1 0 1 0 0,0-1-1 0 0,-1 1 0 0 0,1-1 1 0 0,0 1-1 0 0,-1-1 0 0 0,1 1 1 0 0,0-1-1 0 0,0 0 0 0 0,2 0 1 0 0,9 1-6 0 0,1 0 0 0 0,24-3 0 0 0,-24 1-72 0 0,10 0 81 0 0,-1-1-1 0 0,1-1 0 0 0,-1-1 1 0 0,1-1-1 0 0,-1-1 1 0 0,-1-1-1 0 0,1-1 0 0 0,-1-1 1 0 0,-1-1-1 0 0,0-1 0 0 0,0-1 1 0 0,-1 0-1 0 0,30-26 0 0 0,-48 36-9 0 0,1 0 1 0 0,-1 0-1 0 0,1-1 0 0 0,-1 1 0 0 0,0-1 1 0 0,0 0-1 0 0,0 1 0 0 0,0-1 0 0 0,-1 0 0 0 0,1 0 1 0 0,-1 0-1 0 0,0 0 0 0 0,1-1 0 0 0,-1 1 1 0 0,-1 0-1 0 0,1 0 0 0 0,0-1 0 0 0,-1 1 0 0 0,0 0 1 0 0,0-7-1 0 0,-1 6-56 0 0,0 0 0 0 0,0 0 0 0 0,-1-1 0 0 0,0 1 0 0 0,1 0 0 0 0,-1 0 0 0 0,-1 1 0 0 0,1-1 0 0 0,-1 0 0 0 0,1 1 0 0 0,-1-1 0 0 0,0 1 0 0 0,-7-6 0 0 0,0 1-46 0 0,0 0 1 0 0,-1 1-1 0 0,0 0 0 0 0,0 1 0 0 0,-1 0 0 0 0,1 1 0 0 0,-1 0 0 0 0,-1 1 1 0 0,-24-5-1 0 0,30 7 164 0 0,0 1-1 0 0,-1 1 1 0 0,1 0 0 0 0,0 0 0 0 0,0 0 0 0 0,-1 0 0 0 0,-11 4 0 0 0,18-4-60 0 0,-1 1 0 0 0,0 0 0 0 0,0 0 0 0 0,0-1 0 0 0,1 1 0 0 0,-1 0 0 0 0,0 1 0 0 0,1-1 0 0 0,-1 0 0 0 0,1 0 0 0 0,-1 1 0 0 0,1-1 1 0 0,0 1-1 0 0,0-1 0 0 0,-1 1 0 0 0,1 0 0 0 0,0-1 0 0 0,1 1 0 0 0,-1 0 0 0 0,0 0 0 0 0,0 0 0 0 0,1-1 0 0 0,-1 1 0 0 0,1 0 0 0 0,-1 0 0 0 0,1 0 0 0 0,0 0 0 0 0,0 0 0 0 0,0 0 0 0 0,0 0 0 0 0,0 0 1 0 0,1 3-1 0 0,-1 1-28 0 0,1 1 0 0 0,0-1 0 0 0,0 1 1 0 0,1-1-1 0 0,0 0 0 0 0,0 1 0 0 0,0-1 1 0 0,1 0-1 0 0,-1-1 0 0 0,2 1 0 0 0,-1 0 1 0 0,1-1-1 0 0,-1 0 0 0 0,1 1 0 0 0,1-2 1 0 0,-1 1-1 0 0,1 0 0 0 0,0-1 0 0 0,0 0 1 0 0,7 4-1 0 0,1 0-355 0 0,0-2 0 0 0,1 0-1 0 0,0 0 1 0 0,1-1 0 0 0,-1-1 0 0 0,1 0 0 0 0,25 2 0 0 0,23 2-3383 0 0,-26-7-1924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10.194"/>
    </inkml:context>
    <inkml:brush xml:id="br0">
      <inkml:brushProperty name="width" value="0.05" units="cm"/>
      <inkml:brushProperty name="height" value="0.05" units="cm"/>
      <inkml:brushProperty name="color" value="#E71224"/>
    </inkml:brush>
  </inkml:definitions>
  <inkml:trace contextRef="#ctx0" brushRef="#br0">60 63 4457 0 0,'0'-20'4131'0'0,"-1"18"-4012"0"0,1 0-1 0 0,-1-1 1 0 0,0 1-1 0 0,1 0 1 0 0,-1 0 0 0 0,0 0-1 0 0,0 0 1 0 0,0 0 0 0 0,-1 0-1 0 0,1 0 1 0 0,0 0 0 0 0,-1 0-1 0 0,1 1 1 0 0,-1-1 0 0 0,-3-2-1 0 0,-1-5 3004 0 0,17 16-2207 0 0,19 20-1011 0 0,-27-19 37 0 0,0-1 0 0 0,0 1 0 0 0,0 0 0 0 0,-1-1 0 0 0,0 1 0 0 0,0 0-1 0 0,-1 0 1 0 0,0 0 0 0 0,-1 1 0 0 0,0-1 0 0 0,-1 13 0 0 0,-3 13-1081 0 0,-13 49 0 0 0,8-39-121 0 0,-42 137-4833 0 0,47-169 4957 0 0,-3 10-1801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10.627"/>
    </inkml:context>
    <inkml:brush xml:id="br0">
      <inkml:brushProperty name="width" value="0.05" units="cm"/>
      <inkml:brushProperty name="height" value="0.05" units="cm"/>
      <inkml:brushProperty name="color" value="#E71224"/>
    </inkml:brush>
  </inkml:definitions>
  <inkml:trace contextRef="#ctx0" brushRef="#br0">18 0 5921 0 0,'-6'26'3546'0'0,"-5"35"-3076"0"0,10-57-491 0 0,1 0 1 0 0,0 0-1 0 0,0 0 1 0 0,1-1-1 0 0,-1 1 1 0 0,1 0-1 0 0,0 0 1 0 0,0-1-1 0 0,0 1 0 0 0,0-1 1 0 0,1 1-1 0 0,0-1 1 0 0,-1 1-1 0 0,1-1 1 0 0,0 0-1 0 0,1 0 1 0 0,-1 0-1 0 0,0 0 1 0 0,1 0-1 0 0,4 3 1 0 0,-2 0-231 0 0,0 0 0 0 0,0 0 1 0 0,-1 0-1 0 0,5 8 0 0 0,-10-9-2489 0 0</inkml:trace>
  <inkml:trace contextRef="#ctx0" brushRef="#br0" timeOffset="1">95 333 9586 0 0,'1'2'1952'0'0,"2"0"-911"0"0,-1 1-489 0 0,1 0-312 0 0,-3-1-160 0 0,-1 1-120 0 0,-1 1-120 0 0,0 0-160 0 0,-2 0-216 0 0,0 1-161 0 0,1 0-127 0 0,-1 1-120 0 0,3 0-24 0 0,-1 0 48 0 0,1 0 168 0 0,1 0 79 0 0,0 0-535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11.096"/>
    </inkml:context>
    <inkml:brush xml:id="br0">
      <inkml:brushProperty name="width" value="0.05" units="cm"/>
      <inkml:brushProperty name="height" value="0.05" units="cm"/>
      <inkml:brushProperty name="color" value="#E71224"/>
    </inkml:brush>
  </inkml:definitions>
  <inkml:trace contextRef="#ctx0" brushRef="#br0">344 25 7186 0 0,'1'-5'2804'0'0,"-1"0"-1675"0"0,-10 0-651 0 0,-5 2-231 0 0,0 0 0 0 0,-1 1 0 0 0,1 1-1 0 0,0 0 1 0 0,-1 1 0 0 0,1 1 0 0 0,0 0 0 0 0,-1 1 0 0 0,1 1-1 0 0,0 0 1 0 0,0 1 0 0 0,-25 11 0 0 0,32-11-207 0 0,0 1 1 0 0,1 1-1 0 0,0-1 1 0 0,0 1-1 0 0,0 0 1 0 0,1 1-1 0 0,0 0 1 0 0,0 0 0 0 0,1 0-1 0 0,0 0 1 0 0,0 1-1 0 0,1 0 1 0 0,-1 0-1 0 0,2 0 1 0 0,-1 1-1 0 0,-2 11 1 0 0,3-9-74 0 0,0 0 0 0 0,0 1 0 0 0,2-1 0 0 0,-1 1 0 0 0,1-1 0 0 0,1 1 1 0 0,0 0-1 0 0,1 0 0 0 0,0-1 0 0 0,1 1 0 0 0,0-1 0 0 0,4 13 0 0 0,-3-19 39 0 0,-1 0 1 0 0,1 0-1 0 0,0 0 0 0 0,0-1 0 0 0,0 1 0 0 0,1-1 0 0 0,0 0 1 0 0,0 0-1 0 0,0 0 0 0 0,0-1 0 0 0,0 1 0 0 0,1-1 0 0 0,0 0 1 0 0,-1-1-1 0 0,1 1 0 0 0,0-1 0 0 0,0 0 0 0 0,1 0 0 0 0,-1 0 1 0 0,0-1-1 0 0,10 2 0 0 0,11 1-1 0 0,1 0 1 0 0,-1-2-1 0 0,31-2 1 0 0,-46 0-68 0 0,19-1-780 0 0,0-1 0 0 0,56-13 0 0 0,9-8-5181 0 0,-90 22 5576 0 0,15-4-4936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29.793"/>
    </inkml:context>
    <inkml:brush xml:id="br0">
      <inkml:brushProperty name="width" value="0.05" units="cm"/>
      <inkml:brushProperty name="height" value="0.05" units="cm"/>
      <inkml:brushProperty name="color" value="#E71224"/>
    </inkml:brush>
  </inkml:definitions>
  <inkml:trace contextRef="#ctx0" brushRef="#br0">32 192 7146 0 0,'1'-1'288'0'0,"1"0"0"0"0,0 0 0 0 0,-1-1 1 0 0,1 1-1 0 0,-1 0 0 0 0,0-1 1 0 0,1 1-1 0 0,-1-1 0 0 0,0 0 0 0 0,0 1 1 0 0,0-1-1 0 0,0 0 0 0 0,0 0 1 0 0,0 0-1 0 0,-1 1 0 0 0,1-1 0 0 0,0-4 1 0 0,12-38 2297 0 0,-10 26-2311 0 0,-2 14-249 0 0,-1-1 0 0 0,1 0 0 0 0,0 0 0 0 0,1 1 0 0 0,-1-1 1 0 0,1 1-1 0 0,2-6 0 0 0,-3 9 38 0 0,1-1-1 0 0,-1 1 1 0 0,0 0 0 0 0,1-1 0 0 0,-1 1-1 0 0,1 0 1 0 0,-1 0 0 0 0,1 0-1 0 0,0 0 1 0 0,-1 0 0 0 0,1 0-1 0 0,0 0 1 0 0,0 1 0 0 0,-1-1 0 0 0,1 1-1 0 0,0-1 1 0 0,0 1 0 0 0,0 0-1 0 0,0 0 1 0 0,0-1 0 0 0,0 1 0 0 0,2 1-1 0 0,6-1-34 0 0,0 2-1 0 0,0-1 0 0 0,0 1 1 0 0,0 1-1 0 0,0-1 1 0 0,0 2-1 0 0,0-1 0 0 0,-1 2 1 0 0,0-1-1 0 0,0 1 1 0 0,0 0-1 0 0,-1 1 0 0 0,14 11 1 0 0,-11-7-35 0 0,0 0 0 0 0,0 1-1 0 0,-1 0 1 0 0,-1 1 0 0 0,0 0 0 0 0,0 0 0 0 0,-1 1 0 0 0,11 25 0 0 0,-18-36 0 0 0,-1 1 1 0 0,1-1-1 0 0,-1 1 1 0 0,1-1-1 0 0,-1 1 1 0 0,0 0-1 0 0,0-1 0 0 0,0 1 1 0 0,0-1-1 0 0,0 1 1 0 0,0 0-1 0 0,-1-1 1 0 0,0 1-1 0 0,1-1 0 0 0,-1 1 1 0 0,0-1-1 0 0,0 1 1 0 0,0-1-1 0 0,-1 0 1 0 0,1 0-1 0 0,0 1 0 0 0,-1-1 1 0 0,0 0-1 0 0,1 0 1 0 0,-4 2-1 0 0,-6 7-56 0 0,-1-1 1 0 0,0 0-1 0 0,-18 11 0 0 0,-3 2 122 0 0,27-18-20 0 0,0-1 0 0 0,0 2 0 0 0,0-1 1 0 0,1 1-1 0 0,-1 0 0 0 0,1 0 0 0 0,1 0 0 0 0,-1 0 0 0 0,1 1 0 0 0,0 0 1 0 0,1 0-1 0 0,0 0 0 0 0,0 1 0 0 0,0-1 0 0 0,1 1 0 0 0,0-1 0 0 0,1 1 1 0 0,-2 12-1 0 0,3-20-32 0 0,0 0-1 0 0,0 1 1 0 0,0-1 0 0 0,0 0 0 0 0,0 0 0 0 0,0 0 0 0 0,0 0-1 0 0,0 1 1 0 0,0-1 0 0 0,0 0 0 0 0,0 0 0 0 0,0 0-1 0 0,0 0 1 0 0,0 0 0 0 0,0 1 0 0 0,0-1 0 0 0,0 0 0 0 0,0 0-1 0 0,0 0 1 0 0,0 0 0 0 0,0 1 0 0 0,0-1 0 0 0,0 0-1 0 0,0 0 1 0 0,0 0 0 0 0,0 0 0 0 0,0 0 0 0 0,0 1 0 0 0,0-1-1 0 0,1 0 1 0 0,-1 0 0 0 0,0 0 0 0 0,0 0 0 0 0,0 0-1 0 0,0 0 1 0 0,0 0 0 0 0,1 1 0 0 0,-1-1 0 0 0,0 0 0 0 0,0 0-1 0 0,0 0 1 0 0,0 0 0 0 0,0 0 0 0 0,1 0 0 0 0,-1 0-1 0 0,0 0 1 0 0,0 0 0 0 0,0 0 0 0 0,0 0 0 0 0,1 0 0 0 0,-1 0-1 0 0,0 0 1 0 0,9-8 302 0 0,5-15 70 0 0,-12 14-337 0 0,1-1 1 0 0,0 1-1 0 0,1 0 1 0 0,-1 0-1 0 0,2 0 1 0 0,-1 1-1 0 0,2-1 1 0 0,-1 1-1 0 0,1 0 0 0 0,0 0 1 0 0,0 1-1 0 0,1 0 1 0 0,11-9-1 0 0,-5 6-70 0 0,0-2 1 0 0,-1 1-1 0 0,-1-1 1 0 0,1-1-1 0 0,-2 0 0 0 0,10-16 1 0 0,45-89 288 0 0,-54 94-228 0 0,15-13-91 0 0,-25 35 55 0 0,1 0 0 0 0,-1 0 0 0 0,1 0 0 0 0,0 1 0 0 0,0-1 0 0 0,0 0 0 0 0,0 1 0 0 0,0-1 0 0 0,0 1 0 0 0,0 0 0 0 0,0 0 0 0 0,1 0 0 0 0,-1 0 0 0 0,0 0 0 0 0,4-1 0 0 0,-12 2 58 0 0,5 0-57 0 0,1 0 1 0 0,-1-1-1 0 0,0 1 1 0 0,0 0-1 0 0,0 0 0 0 0,0 0 1 0 0,1 0-1 0 0,-1 1 1 0 0,0-1-1 0 0,0 0 0 0 0,0 0 1 0 0,1 0-1 0 0,-1 1 1 0 0,0-1-1 0 0,0 0 1 0 0,1 1-1 0 0,-1-1 0 0 0,0 1 1 0 0,1-1-1 0 0,-1 1 1 0 0,0-1-1 0 0,1 1 1 0 0,-1-1-1 0 0,1 1 0 0 0,-1 0 1 0 0,1-1-1 0 0,-1 1 1 0 0,1 0-1 0 0,-1-1 0 0 0,1 2 1 0 0,-4 3-23 0 0,2 1 0 0 0,-1 0 1 0 0,0-1-1 0 0,1 1 0 0 0,0 0 1 0 0,1 0-1 0 0,-1 0 0 0 0,1 0 1 0 0,0 0-1 0 0,0 11 0 0 0,5 67-17 0 0,-2-62 32 0 0,5 42 46 0 0,-3-36-7 0 0,1 35-1 0 0,-4-58-27 0 0,0 0 1 0 0,0-1-1 0 0,0 1 0 0 0,1 0 1 0 0,0-1-1 0 0,0 1 0 0 0,0-1 1 0 0,0 1-1 0 0,1-1 0 0 0,-1 0 1 0 0,1 0-1 0 0,1 0 0 0 0,-1-1 0 0 0,0 1 1 0 0,1-1-1 0 0,0 1 0 0 0,7 4 1 0 0,-2-1 0 0 0,1-1 1 0 0,-1 0-1 0 0,1 0 0 0 0,0-1 1 0 0,0 0-1 0 0,21 6 1 0 0,-23-9 3 0 0,33 6 77 0 0,-40-8-83 0 0,0 0 0 0 0,1 0 1 0 0,-1 0-1 0 0,1 0 0 0 0,-1-1 1 0 0,0 1-1 0 0,1 0 0 0 0,-1 0 1 0 0,0-1-1 0 0,1 1 0 0 0,-1-1 1 0 0,0 1-1 0 0,1-1 0 0 0,-1 0 1 0 0,0 1-1 0 0,0-1 0 0 0,0 0 1 0 0,0 0-1 0 0,0 0 0 0 0,0 0 1 0 0,0 0-1 0 0,0 0 0 0 0,0 0 1 0 0,0 0-1 0 0,0-2 0 0 0,-1 2-4 0 0,-1 0 0 0 0,0 1-1 0 0,1-1 1 0 0,-1 0 0 0 0,0 0 0 0 0,0 1-1 0 0,0-1 1 0 0,1 0 0 0 0,-1 1 0 0 0,0-1-1 0 0,0 1 1 0 0,0-1 0 0 0,0 1 0 0 0,0 0-1 0 0,0-1 1 0 0,0 1 0 0 0,0 0 0 0 0,-1 0-1 0 0,0-1 1 0 0,-34-8-69 0 0,27 6 58 0 0,-4 0 6 0 0,1 0 0 0 0,-1-1 0 0 0,1-1 1 0 0,0 0-1 0 0,0-1 0 0 0,1 0 0 0 0,0 0 0 0 0,0-2 1 0 0,-10-8-1 0 0,-31-45 120 0 0,50 60-106 0 0,0-1 0 0 0,0 0-1 0 0,1 0 1 0 0,-1 0 0 0 0,0 0-1 0 0,1 0 1 0 0,-1-1 0 0 0,1 1 0 0 0,0 0-1 0 0,0-1 1 0 0,0 1 0 0 0,0-1 0 0 0,0 1-1 0 0,1-1 1 0 0,-1 1 0 0 0,1-1-1 0 0,-1 0 1 0 0,1 1 0 0 0,0-1 0 0 0,0 0-1 0 0,1-4 1 0 0,1 0 43 0 0,0 1 0 0 0,0 0-1 0 0,1 0 1 0 0,0 0 0 0 0,0 0 0 0 0,8-10-1 0 0,8-15 46 0 0,-18 28-102 0 0,-1 0 0 0 0,1-1 0 0 0,0 1 0 0 0,-1-1 0 0 0,0 1 0 0 0,0-1 0 0 0,0 1-1 0 0,0-1 1 0 0,0 1 0 0 0,-1-1 0 0 0,0 1 0 0 0,1-1 0 0 0,-1 1 0 0 0,0 0 0 0 0,-1 0 0 0 0,1-1 0 0 0,-1 1 0 0 0,1 0 0 0 0,-4-4 0 0 0,3 3 14 0 0,0 0-1 0 0,0 0 1 0 0,0 0 0 0 0,0 0 0 0 0,1 0-1 0 0,0-1 1 0 0,0 1 0 0 0,0 0 0 0 0,0-1-1 0 0,1 1 1 0 0,-1-6 0 0 0,2 7 11 0 0,0-1-1 0 0,1 1 1 0 0,-1 0-1 0 0,1 0 1 0 0,0 0 0 0 0,0 0-1 0 0,0 0 1 0 0,0 0 0 0 0,0 0-1 0 0,0 1 1 0 0,1-1-1 0 0,0 1 1 0 0,-1-1 0 0 0,1 1-1 0 0,0 0 1 0 0,4-2 0 0 0,-3 1-12 0 0,0 1 0 0 0,-1-1 1 0 0,1 0-1 0 0,-1-1 1 0 0,1 1-1 0 0,-1 0 0 0 0,0-1 1 0 0,3-5-1 0 0,-3-8-43 0 0,-6 16-70 0 0,-4 9-7 0 0,1 0 78 0 0,0-1 1 0 0,-1 1 0 0 0,0-1-1 0 0,-1-1 1 0 0,0 1 0 0 0,0-1-1 0 0,0 0 1 0 0,0-1 0 0 0,-1 0-1 0 0,-16 7 1 0 0,11-6 17 0 0,1 1 0 0 0,0 1 0 0 0,0 0 0 0 0,-11 11 0 0 0,14-9-9 0 0,1 1 0 0 0,0-1 0 0 0,1 2 1 0 0,-8 13-1 0 0,8-12 39 0 0,-1 0 1 0 0,0-1-1 0 0,-12 13 1 0 0,14-18-32 0 0,-3 4 24 0 0,0 0-1 0 0,-1-1 1 0 0,0-1-1 0 0,-1 0 1 0 0,0 0-1 0 0,-1-1 1 0 0,-20 10-1 0 0,28-16-10 0 0,0 1 1 0 0,1 0-1 0 0,-1 0 0 0 0,1 0 0 0 0,0 1 1 0 0,-6 6-1 0 0,-15 12-15 0 0,50-30 73 0 0,46-15 59 0 0,-59 17-171 0 0,0 1 1 0 0,0 1 0 0 0,0 0 0 0 0,0 0 0 0 0,1 1 0 0 0,-1 1 0 0 0,1 0 0 0 0,0 1-1 0 0,-1 0 1 0 0,1 1 0 0 0,16 2 0 0 0,-28-2 68 0 0,0 0 0 0 0,1 0 0 0 0,-1 0 0 0 0,0 0 1 0 0,0 0-1 0 0,0 0 0 0 0,0 0 0 0 0,0 0 0 0 0,0 0 0 0 0,0 0 0 0 0,0-1 0 0 0,0 1 0 0 0,0 0 0 0 0,0-1 0 0 0,0 1 1 0 0,0-1-1 0 0,0 1 0 0 0,0-1 0 0 0,-1 1 0 0 0,1-1 0 0 0,0 0 0 0 0,0 1 0 0 0,0-1 0 0 0,-1 0 0 0 0,1 0 1 0 0,0 0-1 0 0,-1 1 0 0 0,1-1 0 0 0,-1 0 0 0 0,1 0 0 0 0,-1 0 0 0 0,1 0 0 0 0,-1 0 0 0 0,0 0 0 0 0,1 0 1 0 0,-1 0-1 0 0,0-1 0 0 0,1-5 133 0 0,-1-1 0 0 0,1 1 0 0 0,-2 0 1 0 0,-1-13-1 0 0,0-6-83 0 0,3 19-55 0 0,0-1 1 0 0,0 0-1 0 0,0 1 0 0 0,6-15 0 0 0,-5 16-2 0 0,0 0 0 0 0,-1-1-1 0 0,1 1 1 0 0,-1-1 0 0 0,0-8 0 0 0,-1 12 0 0 0,0 1 1 0 0,-1-1-1 0 0,1 0 0 0 0,-1 0 0 0 0,0 0 0 0 0,1 1 1 0 0,-1-1-1 0 0,-1 1 0 0 0,1-1 0 0 0,0 0 0 0 0,0 1 1 0 0,-1 0-1 0 0,0-1 0 0 0,1 1 0 0 0,-1 0 0 0 0,-3-3 1 0 0,0 0-10 0 0,-3-4-3 0 0,0 0 0 0 0,-1 1 0 0 0,0 0 0 0 0,0 0 0 0 0,-1 1-1 0 0,0 1 1 0 0,0-1 0 0 0,-1 2 0 0 0,1-1 0 0 0,-17-5 0 0 0,21 9 6 0 0,0 0 0 0 0,-1 0-1 0 0,1 1 1 0 0,0 0 0 0 0,-1 0 0 0 0,1 0-1 0 0,-1 1 1 0 0,1 0 0 0 0,0 0-1 0 0,-1 0 1 0 0,1 1 0 0 0,-1 0 0 0 0,1 1-1 0 0,0-1 1 0 0,-1 1 0 0 0,1 0 0 0 0,0 1-1 0 0,0-1 1 0 0,1 1 0 0 0,-1 0-1 0 0,0 1 1 0 0,1-1 0 0 0,0 1 0 0 0,0 0-1 0 0,0 1 1 0 0,1-1 0 0 0,-1 1-1 0 0,-5 8 1 0 0,-36 34-13 0 0,76-53-132 0 0,1-16 113 0 0,-27 19 27 0 0,-1 0 1 0 0,1 0-1 0 0,-1 0 1 0 0,1 0 0 0 0,0 1-1 0 0,0 0 1 0 0,0 0-1 0 0,1 0 1 0 0,-1 0-1 0 0,0 1 1 0 0,1 0 0 0 0,-1-1-1 0 0,1 2 1 0 0,-1-1-1 0 0,9 0 1 0 0,101-5 24 0 0,-109 6-22 0 0,0 0 0 0 0,0 0-1 0 0,1 1 1 0 0,-1 0 0 0 0,0 0 0 0 0,0 0 0 0 0,0 0 0 0 0,0 1 0 0 0,0 0 0 0 0,0 0-1 0 0,0 1 1 0 0,0-1 0 0 0,-1 1 0 0 0,9 6 0 0 0,-6-3 4 0 0,0 0 0 0 0,-1 0 0 0 0,0 1 0 0 0,0 0 0 0 0,0 0 0 0 0,0 0 0 0 0,-1 0 0 0 0,4 9 0 0 0,-9-14 3 0 0,1-1 0 0 0,-1 1 0 0 0,1-1 0 0 0,-1 1 0 0 0,0-1 0 0 0,0 1 0 0 0,0-1 0 0 0,0 1 0 0 0,0-1 0 0 0,0 1 0 0 0,0-1 0 0 0,0 1 0 0 0,0-1 0 0 0,-1 1 0 0 0,1-1 0 0 0,-1 1 0 0 0,1-1 0 0 0,-1 1 0 0 0,0-1 0 0 0,1 0 0 0 0,-1 1 0 0 0,0-1 0 0 0,0 0 0 0 0,0 0 0 0 0,-2 2 0 0 0,-36 32 104 0 0,16-16-89 0 0,17-12-9 0 0,0 0-1 0 0,0 1 1 0 0,1 0-1 0 0,0 0 0 0 0,0 0 1 0 0,1 1-1 0 0,0 0 1 0 0,1 0-1 0 0,0 0 1 0 0,0 0-1 0 0,1 0 1 0 0,0 0-1 0 0,1 1 0 0 0,0-1 1 0 0,0 0-1 0 0,1 1 1 0 0,1 10-1 0 0,-1-10 9 0 0,0 0-1 0 0,-1 0 0 0 0,0-1 1 0 0,-1 1-1 0 0,0 0 0 0 0,0 0 1 0 0,-7 15-1 0 0,7-24 2 0 0,0 1 1 0 0,0-1-1 0 0,0 0 1 0 0,-1 1-1 0 0,1-1 1 0 0,0 0-1 0 0,0 0 1 0 0,-1 0-1 0 0,1-1 1 0 0,-1 1-1 0 0,1-1 1 0 0,-1 1-1 0 0,1-1 1 0 0,-1 0-1 0 0,1 0 1 0 0,-1 0-1 0 0,1 0 1 0 0,-1 0-1 0 0,1 0 1 0 0,-1-1-1 0 0,1 0 1 0 0,-1 1-1 0 0,-3-2 1 0 0,21-16-8408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0.461"/>
    </inkml:context>
    <inkml:brush xml:id="br0">
      <inkml:brushProperty name="width" value="0.05" units="cm"/>
      <inkml:brushProperty name="height" value="0.05" units="cm"/>
      <inkml:brushProperty name="color" value="#E71224"/>
    </inkml:brush>
  </inkml:definitions>
  <inkml:trace contextRef="#ctx0" brushRef="#br0">0 17 5017 0 0,'6'-1'1048'0'0,"-1"-1"-752"0"0,3 0-160 0 0,-3-1-112 0 0,-1 2-64 0 0,0-2-96 0 0,-1 2-128 0 0,1-2-280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2.124"/>
    </inkml:context>
    <inkml:brush xml:id="br0">
      <inkml:brushProperty name="width" value="0.05" units="cm"/>
      <inkml:brushProperty name="height" value="0.05" units="cm"/>
      <inkml:brushProperty name="color" value="#E71224"/>
    </inkml:brush>
  </inkml:definitions>
  <inkml:trace contextRef="#ctx0" brushRef="#br0">278 164 1424 0 0,'2'-2'503'0'0,"0"1"0"0"0,1-1 0 0 0,-1 1 0 0 0,0-1-1 0 0,0 1 1 0 0,1 0 0 0 0,-1 0 0 0 0,1 0 0 0 0,2 0 0 0 0,-3 1-326 0 0,0-1 0 0 0,-1 1 1 0 0,1-1-1 0 0,-1 1 1 0 0,1-1-1 0 0,0 1 1 0 0,-1-1-1 0 0,1 0 1 0 0,-1 0-1 0 0,0 0 1 0 0,1 0-1 0 0,-1 0 1 0 0,0 0-1 0 0,1 0 0 0 0,-1 0 1 0 0,0 0-1 0 0,0-1 1 0 0,0 1-1 0 0,0 0 1 0 0,0-1-1 0 0,0 1 1 0 0,0-1-1 0 0,-1 1 1 0 0,2-3-1 0 0,6-16 1751 0 0,-7 20-1886 0 0,0-1-1 0 0,0 0 0 0 0,-1 0 1 0 0,1 0-1 0 0,-1 1 0 0 0,1-1 0 0 0,-1 0 1 0 0,1 0-1 0 0,-1 0 0 0 0,0 0 0 0 0,1 0 1 0 0,-1 0-1 0 0,0 0 0 0 0,0 0 1 0 0,1 0-1 0 0,-1 0 0 0 0,0 0 0 0 0,0 0 1 0 0,0 0-1 0 0,0 0 0 0 0,-1-1 1 0 0,1 1-1 0 0,0 0 0 0 0,0 0 0 0 0,-1 0 1 0 0,1 0-1 0 0,0 1 0 0 0,-1-1 1 0 0,1 0-1 0 0,-1 0 0 0 0,1 0 0 0 0,-1 0 1 0 0,0 0-1 0 0,1 0 0 0 0,-1 1 1 0 0,0-1-1 0 0,0 0 0 0 0,1 1 0 0 0,-1-1 1 0 0,0 0-1 0 0,0 1 0 0 0,0-1 1 0 0,0 1-1 0 0,-2-1 0 0 0,-5-5-179 0 0,2 2 407 0 0,0-1 0 0 0,-1 1 1 0 0,1 1-1 0 0,-1-1 0 0 0,-13-4 1 0 0,17 8-199 0 0,0-1 0 0 0,0 1 1 0 0,0 0-1 0 0,0 0 1 0 0,0 0-1 0 0,0 0 0 0 0,0 0 1 0 0,0 1-1 0 0,0-1 1 0 0,0 1-1 0 0,0 0 0 0 0,0 0 1 0 0,0 0-1 0 0,1 0 0 0 0,-1 0 1 0 0,0 1-1 0 0,1-1 1 0 0,-5 4-1 0 0,-4 3-44 0 0,1 1 0 0 0,-1 0 0 0 0,2 0-1 0 0,-1 1 1 0 0,1 0 0 0 0,1 1 0 0 0,0 0 0 0 0,0 0 0 0 0,1 1 0 0 0,-7 16-1 0 0,11-22-27 0 0,1 0-1 0 0,-1 0 1 0 0,1 0 0 0 0,0 1-1 0 0,1-1 1 0 0,0 0-1 0 0,0 1 1 0 0,0-1-1 0 0,1 1 1 0 0,0-1-1 0 0,0 1 1 0 0,0-1-1 0 0,1 0 1 0 0,0 1-1 0 0,1-1 1 0 0,-1 0-1 0 0,1 1 1 0 0,0-1-1 0 0,1 0 1 0 0,-1 0 0 0 0,1 0-1 0 0,0-1 1 0 0,7 10-1 0 0,-6-11 39 0 0,1 1-1 0 0,0-1 1 0 0,0 0 0 0 0,0 0-1 0 0,0-1 1 0 0,0 1-1 0 0,1-1 1 0 0,-1 0 0 0 0,1-1-1 0 0,0 0 1 0 0,0 1-1 0 0,0-2 1 0 0,0 1 0 0 0,0-1-1 0 0,10 1 1 0 0,-7-1 3 0 0,0 0-1 0 0,0-1 1 0 0,0 0 0 0 0,0-1 0 0 0,-1 0-1 0 0,1 0 1 0 0,0-1 0 0 0,0 0 0 0 0,-1 0-1 0 0,12-6 1 0 0,-12 4-10 0 0,1-1 0 0 0,-1-1 0 0 0,0 1-1 0 0,-1-1 1 0 0,1-1 0 0 0,-1 1 0 0 0,0-1 0 0 0,-1-1 0 0 0,0 1 0 0 0,0-1-1 0 0,0 0 1 0 0,5-12 0 0 0,-4 6 11 0 0,-1 0 0 0 0,0 0 0 0 0,-1 0 0 0 0,0-1 0 0 0,-1 0 0 0 0,-1 1 0 0 0,2-20 0 0 0,-10 13 75 0 0,5 21-111 0 0,0-1 0 0 0,0 1 0 0 0,0-1 1 0 0,0 1-1 0 0,0-1 0 0 0,0 0 0 0 0,0 1 1 0 0,0-1-1 0 0,0 1 0 0 0,0-1 1 0 0,-1 1-1 0 0,1-1 0 0 0,0 1 0 0 0,0 0 1 0 0,0-1-1 0 0,-1 1 0 0 0,1-1 0 0 0,0 1 1 0 0,-1-1-1 0 0,1 1 0 0 0,-1 0 0 0 0,1-1 1 0 0,0 1-1 0 0,-1 0 0 0 0,1-1 1 0 0,-1 1-1 0 0,1 0 0 0 0,-1 0 0 0 0,1-1 1 0 0,-1 1-1 0 0,0 7-56 0 0,0 1 1 0 0,1-1-1 0 0,0 0 0 0 0,0 9 1 0 0,5 35-52 0 0,1 2 31 0 0,-2 70 1 0 0,-7-47 12 0 0,-4-1 1 0 0,-22 104 0 0 0,27-166 71 0 0,-1 0 0 0 0,-1 0 1 0 0,-1 0-1 0 0,0 0 0 0 0,0-1 1 0 0,-11 18-1 0 0,13-26-1 0 0,0 0-1 0 0,0 0 1 0 0,-1 0 0 0 0,0 0-1 0 0,0-1 1 0 0,0 0-1 0 0,0 0 1 0 0,0 0 0 0 0,-1 0-1 0 0,1 0 1 0 0,-1-1 0 0 0,1 0-1 0 0,-1 0 1 0 0,0 0-1 0 0,0-1 1 0 0,0 1 0 0 0,0-1-1 0 0,0 0 1 0 0,-1-1 0 0 0,-4 1-1 0 0,-19-2-120 0 0,1-1 0 0 0,0-1 0 0 0,0-1 0 0 0,-34-11 0 0 0,56 14 132 0 0,0-1 1 0 0,0 0-1 0 0,1 0 0 0 0,-1-1 1 0 0,0 0-1 0 0,1 0 0 0 0,-1 0 1 0 0,1 0-1 0 0,0-1 0 0 0,0 0 0 0 0,1 0 1 0 0,-1-1-1 0 0,1 1 0 0 0,0-1 1 0 0,0 0-1 0 0,0 0 0 0 0,1 0 1 0 0,-1 0-1 0 0,1-1 0 0 0,1 0 1 0 0,-5-10-1 0 0,-2 2-86 0 0,5 6-58 0 0,22 13 51 0 0,-10-2 71 0 0,2 1-42 0 0,-1-1 0 0 0,0 2 0 0 0,0-1 0 0 0,0 1 1 0 0,10 8-1 0 0,-13-8 46 0 0,1 0 0 0 0,1-1 0 0 0,-1 0 0 0 0,1 0 0 0 0,-1-1 0 0 0,1 1 0 0 0,15 2 0 0 0,-19-4 4 0 0,0-1-1 0 0,0-1 0 0 0,1 1 0 0 0,-1-1 1 0 0,1 1-1 0 0,-1-1 0 0 0,0-1 1 0 0,1 1-1 0 0,-1-1 0 0 0,0 1 1 0 0,1-1-1 0 0,-1 0 0 0 0,0-1 1 0 0,0 1-1 0 0,0-1 0 0 0,6-3 0 0 0,-5 2-7 0 0,1 1-1 0 0,0-1 0 0 0,0 1 1 0 0,0 0-1 0 0,-1 1 0 0 0,2-1 0 0 0,-1 1 1 0 0,10-1-1 0 0,-11 2 6 0 0,0 0 1 0 0,0-1-1 0 0,0 1 1 0 0,0-1-1 0 0,0-1 1 0 0,-1 1-1 0 0,1-1 1 0 0,0 0-1 0 0,-1 0 1 0 0,1 0-1 0 0,-1 0 1 0 0,0-1-1 0 0,7-4 0 0 0,28-30 81 0 0,-21 21-37 0 0,29-34 0 0 0,-42 43-36 0 0,1 0 0 0 0,-2-1 0 0 0,1 0 0 0 0,-1 0 0 0 0,0 0 0 0 0,0 0 0 0 0,-1-1 0 0 0,3-13 0 0 0,1-8 39 0 0,-2 13 5 0 0,-1-1-1 0 0,0 0 1 0 0,-2 0 0 0 0,0 0 0 0 0,-1 0-1 0 0,0 0 1 0 0,-5-31 0 0 0,-4-7 59 0 0,7 40-115 0 0,-1-1 0 0 0,-1 0 0 0 0,-1 1 0 0 0,0-1 0 0 0,-1 1 0 0 0,-1 0 0 0 0,0 1 0 0 0,-14-25 0 0 0,7 20 46 0 0,5 6-28 0 0,-1 1 0 0 0,-19-21 0 0 0,24 30-26 0 0,0 0 0 0 0,0 1 0 0 0,0-1 0 0 0,0 1 0 0 0,-1 0-1 0 0,1 1 1 0 0,-1-1 0 0 0,0 1 0 0 0,0 0 0 0 0,0 0 0 0 0,0 0-1 0 0,-8-1 1 0 0,4 1-6 0 0,-1 1 0 0 0,1 0 0 0 0,-1 1 0 0 0,0 0 0 0 0,1 0 0 0 0,-1 1 0 0 0,0 0 0 0 0,1 1 0 0 0,-1 0 0 0 0,1 0 0 0 0,-18 8 0 0 0,23-8-1 0 0,-1 0 0 0 0,1 1 0 0 0,0 0 0 0 0,0-1 0 0 0,0 1 0 0 0,0 1 0 0 0,1-1 0 0 0,-1 1 0 0 0,1-1 0 0 0,0 1 0 0 0,0 0 0 0 0,0 0 0 0 0,1 0 0 0 0,-1 0 0 0 0,1 1 0 0 0,0-1 0 0 0,0 1 0 0 0,1 0 0 0 0,-1-1 0 0 0,1 1 0 0 0,0 0 0 0 0,0 0 0 0 0,1 0 0 0 0,-1-1 0 0 0,1 8 0 0 0,0-3 8 0 0,0-1 0 0 0,1 1 0 0 0,0 0 0 0 0,0 0 0 0 0,1-1-1 0 0,0 1 1 0 0,1-1 0 0 0,0 0 0 0 0,6 13 0 0 0,-7-17 11 0 0,1 0-1 0 0,-1-1 1 0 0,1 1 0 0 0,0 0-1 0 0,0-1 1 0 0,0 0 0 0 0,1 1-1 0 0,-1-1 1 0 0,1-1 0 0 0,0 1-1 0 0,0 0 1 0 0,0-1 0 0 0,0 0-1 0 0,0 0 1 0 0,0 0 0 0 0,1-1-1 0 0,-1 1 1 0 0,1-1 0 0 0,6 1-1 0 0,-2 0 3 0 0,1-1 0 0 0,0 0 0 0 0,-1-1 1 0 0,1 0-1 0 0,0-1 0 0 0,-1 1 0 0 0,1-2 0 0 0,0 0 0 0 0,-1 0 0 0 0,0 0 0 0 0,1-1 0 0 0,-1-1 0 0 0,0 1 0 0 0,10-7 0 0 0,-2 3-103 0 0,1 0 0 0 0,0 2-1 0 0,0 0 1 0 0,0 1-1 0 0,1 1 1 0 0,35-2-1 0 0,-39 4-317 0 0,-3-3-2028 0 0,-1-5-3406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6.669"/>
    </inkml:context>
    <inkml:brush xml:id="br0">
      <inkml:brushProperty name="width" value="0.05" units="cm"/>
      <inkml:brushProperty name="height" value="0.05" units="cm"/>
      <inkml:brushProperty name="color" value="#E71224"/>
    </inkml:brush>
  </inkml:definitions>
  <inkml:trace contextRef="#ctx0" brushRef="#br0">874 78 6265 0 0,'11'-14'2568'0'0,"-10"13"-2479"0"0,0 0 1 0 0,0 0-1 0 0,0 0 1 0 0,0 0-1 0 0,0 0 1 0 0,0-1-1 0 0,0 1 1 0 0,-1 0-1 0 0,1-1 1 0 0,-1 1-1 0 0,1 0 1 0 0,-1-1-1 0 0,1 1 0 0 0,-1 0 1 0 0,0-1-1 0 0,1 1 1 0 0,-1-1-1 0 0,0 1 1 0 0,0-3-1 0 0,2-19 125 0 0,3 12 34 0 0,-5 11-228 0 0,0-1 0 0 0,1 1-1 0 0,-1 0 1 0 0,0 0 0 0 0,0 0 0 0 0,0 0 0 0 0,1 0 0 0 0,-1 0 0 0 0,0 0 0 0 0,0 0-1 0 0,1-1 1 0 0,-1 1 0 0 0,0 0 0 0 0,0 0 0 0 0,1 0 0 0 0,-1 0 0 0 0,0 0-1 0 0,0 0 1 0 0,0 0 0 0 0,1 0 0 0 0,-1 0 0 0 0,0 1 0 0 0,0-1 0 0 0,1 0 0 0 0,-1 0-1 0 0,0 0 1 0 0,0 0 0 0 0,0 0 0 0 0,1 0 0 0 0,-1 0 0 0 0,0 0 0 0 0,0 1-1 0 0,0-1 1 0 0,1 0 0 0 0,-1 0 0 0 0,0 0 0 0 0,0 0 0 0 0,0 1 0 0 0,0-1 0 0 0,1 1-20 0 0,-1 0 0 0 0,0-1 1 0 0,0 1-1 0 0,0 0 1 0 0,0 0-1 0 0,-1 0 1 0 0,1-1-1 0 0,0 1 1 0 0,0 0-1 0 0,0 0 0 0 0,-1-1 1 0 0,1 1-1 0 0,0 0 1 0 0,-1-1-1 0 0,1 1 1 0 0,0 0-1 0 0,-1-1 1 0 0,1 1-1 0 0,-1 0 1 0 0,1-1-1 0 0,-1 1 0 0 0,0-1 1 0 0,1 1-1 0 0,-1-1 1 0 0,1 1-1 0 0,-1-1 1 0 0,0 0-1 0 0,-1 1 1 0 0,-20 14-36 0 0,9-9 1 0 0,-1-1-1 0 0,0-1 1 0 0,0-1-1 0 0,-1 0 1 0 0,-27 2-1 0 0,-79-2 15 0 0,79-4 22 0 0,-409-19 487 0 0,360 1-1805 0 0,33 5-1985 0 0,54 14 1386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7.085"/>
    </inkml:context>
    <inkml:brush xml:id="br0">
      <inkml:brushProperty name="width" value="0.05" units="cm"/>
      <inkml:brushProperty name="height" value="0.05" units="cm"/>
      <inkml:brushProperty name="color" value="#E71224"/>
    </inkml:brush>
  </inkml:definitions>
  <inkml:trace contextRef="#ctx0" brushRef="#br0">498 109 7402 0 0,'0'-1'210'0'0,"0"0"1"0"0,-1 0 0 0 0,1 0-1 0 0,0 0 1 0 0,0 0 0 0 0,0 0-1 0 0,-1 0 1 0 0,1 0-1 0 0,0 0 1 0 0,-1 0 0 0 0,1 0-1 0 0,-1 0 1 0 0,0 0 0 0 0,1 0-1 0 0,-1 0 1 0 0,1 1 0 0 0,-1-1-1 0 0,0 0 1 0 0,0 0 0 0 0,0 1-1 0 0,1-1 1 0 0,-2 0 0 0 0,-27-8 528 0 0,15 7-1348 0 0,0 2-1 0 0,-22 1 1 0 0,28 0 869 0 0,-24-2-614 0 0,-1-1 0 0 0,1-2 0 0 0,0-1 0 0 0,0-1 0 0 0,-58-20 0 0 0,-35-7-4075 0 0,116 31-428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1.654"/>
    </inkml:context>
    <inkml:brush xml:id="br0">
      <inkml:brushProperty name="width" value="0.05" units="cm"/>
      <inkml:brushProperty name="height" value="0.05" units="cm"/>
      <inkml:brushProperty name="color" value="#E71224"/>
    </inkml:brush>
  </inkml:definitions>
  <inkml:trace contextRef="#ctx0" brushRef="#br0">109 86 8178 0 0,'-2'-28'2774'0'0,"1"20"-2161"0"0,0 0 1 0 0,1 0 0 0 0,0 0 0 0 0,2-15-1 0 0,-1 23-577 0 0,-1 0-1 0 0,0 0 0 0 0,0 0 1 0 0,0 0-1 0 0,0-1 0 0 0,0 1 1 0 0,0 0-1 0 0,0 0 1 0 0,0 0-1 0 0,0 0 0 0 0,0 0 1 0 0,0 0-1 0 0,0 0 0 0 0,0 0 1 0 0,1-1-1 0 0,-1 1 0 0 0,0 0 1 0 0,0 0-1 0 0,0 0 1 0 0,0 0-1 0 0,0 0 0 0 0,0 0 1 0 0,0 0-1 0 0,1 0 0 0 0,-1 0 1 0 0,0 0-1 0 0,0 0 0 0 0,0 0 1 0 0,0 0-1 0 0,0 0 1 0 0,0 0-1 0 0,1 0 0 0 0,-1 0 1 0 0,0 0-1 0 0,0 0 0 0 0,0 0 1 0 0,0 0-1 0 0,0 0 0 0 0,0 0 1 0 0,0 0-1 0 0,1 0 1 0 0,-1 0-1 0 0,0 0 0 0 0,0 0 1 0 0,0 1-1 0 0,0-1 0 0 0,0 0 1 0 0,0 0-1 0 0,0 0 0 0 0,0 0 1 0 0,0 0-1 0 0,1 0 0 0 0,-1 0 1 0 0,0 0-1 0 0,0 1 1 0 0,9 9 904 0 0,5 12-189 0 0,20 47-409 0 0,35 104 0 0 0,-27-62-14 0 0,-22-59-296 0 0,-1 1 1 0 0,-3 1-1 0 0,15 93 0 0 0,-28-121-66 0 0,0 0 0 0 0,-2 0 0 0 0,-1 1 0 0 0,-1-1 0 0 0,-1 0 0 0 0,-2 0 0 0 0,0 0 0 0 0,-2-1 0 0 0,0 1 0 0 0,-13 28 0 0 0,11-35-92 0 0,-2 0 1 0 0,0-1-1 0 0,-1 0 1 0 0,-1 0 0 0 0,-1-1-1 0 0,0-1 1 0 0,-1 0-1 0 0,-1-1 1 0 0,-32 26 0 0 0,28-28-1167 0 0,1 0 0 0 0,-1-2 0 0 0,-1 0 0 0 0,0-1 0 0 0,-33 11 0 0 0,24-12-5080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9.111"/>
    </inkml:context>
    <inkml:brush xml:id="br0">
      <inkml:brushProperty name="width" value="0.05" units="cm"/>
      <inkml:brushProperty name="height" value="0.05" units="cm"/>
      <inkml:brushProperty name="color" value="#E71224"/>
    </inkml:brush>
  </inkml:definitions>
  <inkml:trace contextRef="#ctx0" brushRef="#br0">734 125 8354 0 0,'20'-37'2103'0'0,"-17"33"-2231"0"0,0 0 0 0 0,0 0 0 0 0,0-1 0 0 0,-1 1 0 0 0,0-1 1 0 0,1 1-1 0 0,-2-1 0 0 0,1 0 0 0 0,-1 0 0 0 0,1 0 0 0 0,-1 0 0 0 0,0 0 1 0 0,-1 0-1 0 0,0 0 0 0 0,1 0 0 0 0,-2-6 0 0 0,1 11 230 0 0,-1 0 1 0 0,1 0-1 0 0,0-1 1 0 0,-1 1-1 0 0,1 0 0 0 0,-1 0 1 0 0,1 0-1 0 0,-1 0 1 0 0,1 0-1 0 0,-1 0 0 0 0,1 0 1 0 0,0 0-1 0 0,-1 0 1 0 0,1 0-1 0 0,-1 0 0 0 0,1 0 1 0 0,-1 0-1 0 0,1 0 0 0 0,-1 0 1 0 0,1 0-1 0 0,0 0 1 0 0,-1 1-1 0 0,1-1 0 0 0,-1 0 1 0 0,1 0-1 0 0,0 1 1 0 0,-1-1-1 0 0,0 1 0 0 0,-22 11 500 0 0,8-4-176 0 0,-23 4 65 0 0,0-2 0 0 0,-44 7-1 0 0,-25 6-176 0 0,-137 56 121 0 0,218-70-372 0 0,-5 3 154 0 0,17-6-468 0 0,0-1-1 0 0,-1-1 0 0 0,-19 4 0 0 0,29-7 73 0 0,0-1 0 0 0,-1 1 0 0 0,1-1 0 0 0,0-1 0 0 0,-1 1 0 0 0,1-1 1 0 0,0 0-1 0 0,-1 0 0 0 0,1 0 0 0 0,0-1 0 0 0,0 0 0 0 0,0 0 0 0 0,-6-3 0 0 0,10 5 187 0 0,1-1 0 0 0,-1 1-1 0 0,1 0 1 0 0,0 0 0 0 0,-1 0 0 0 0,1-1 0 0 0,0 1-1 0 0,-1 0 1 0 0,1 0 0 0 0,0-1 0 0 0,-1 1 0 0 0,1 0-1 0 0,0-1 1 0 0,0 1 0 0 0,-1 0 0 0 0,1-1-1 0 0,0 1 1 0 0,0 0 0 0 0,0-1 0 0 0,-1 1 0 0 0,1-1-1 0 0,0 1 1 0 0,0 0 0 0 0,0-1 0 0 0,0 1 0 0 0,0-1-1 0 0,0 1 1 0 0,0 0 0 0 0,0-1 0 0 0,0 1 0 0 0,0-1-1 0 0,0 1 1 0 0,0-1 0 0 0,12-12 498 0 0,24-7 168 0 0,-34 19-704 0 0,24-9 58 0 0,0 1-1 0 0,0 1 1 0 0,43-7 0 0 0,-41 9-59 0 0,0 0 1 0 0,0-2 0 0 0,26-11-1 0 0,-52 18-3 0 0,1 0-1 0 0,-1 0 0 0 0,0 0 0 0 0,-1 0 1 0 0,1 0-1 0 0,0-1 0 0 0,0 1 1 0 0,0-1-1 0 0,-1 1 0 0 0,1-1 0 0 0,-1 1 1 0 0,1-1-1 0 0,-1 0 0 0 0,0 0 0 0 0,0 0 1 0 0,2-3-1 0 0,-3 4 17 0 0,1 1 0 0 0,-1-1 0 0 0,0 1 0 0 0,0-1 0 0 0,0 1 0 0 0,0-1 0 0 0,0 1 0 0 0,0 0 0 0 0,0-1 0 0 0,0 1 0 0 0,-1-1 0 0 0,1 1 0 0 0,0-1 0 0 0,0 1 0 0 0,0 0 0 0 0,0-1 0 0 0,-1 1 0 0 0,1-1 0 0 0,0 1 0 0 0,0 0 0 0 0,-1-1 0 0 0,1 1 0 0 0,0 0 0 0 0,0-1-1 0 0,-1 1 1 0 0,1 0 0 0 0,0-1 0 0 0,-1 1 0 0 0,0 0 0 0 0,0-1 40 0 0,-1 0 0 0 0,0 1 0 0 0,0-1 0 0 0,0 1-1 0 0,0-1 1 0 0,1 1 0 0 0,-1 0 0 0 0,0 0-1 0 0,0 0 1 0 0,0 0 0 0 0,-2 0 0 0 0,-9 2 55 0 0,1 1-1 0 0,0-1 1 0 0,0 2-1 0 0,0 0 1 0 0,1 0 0 0 0,-1 1-1 0 0,1 0 1 0 0,0 1 0 0 0,1 0-1 0 0,-1 1 1 0 0,1 0 0 0 0,1 1-1 0 0,-1 0 1 0 0,1 1 0 0 0,1 0-1 0 0,-1 0 1 0 0,1 0 0 0 0,-10 18-1 0 0,11-14 177 0 0,0 0 0 0 0,0 0 0 0 0,2 1 0 0 0,-6 16-1 0 0,11-28-238 0 0,0-1 0 0 0,0 1 0 0 0,1 0 0 0 0,-1-1-1 0 0,0 1 1 0 0,1-1 0 0 0,-1 1 0 0 0,1 0 0 0 0,-1-1 0 0 0,1 1-1 0 0,0-1 1 0 0,0 1 0 0 0,0-1 0 0 0,0 0 0 0 0,0 1-1 0 0,0-1 1 0 0,0 0 0 0 0,0 0 0 0 0,0 0 0 0 0,0 0-1 0 0,1 0 1 0 0,-1 0 0 0 0,3 2 0 0 0,40 22-1 0 0,-31-18 9 0 0,155 72-1665 0 0,-52-34-3805 0 0,-81-33-336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7.598"/>
    </inkml:context>
    <inkml:brush xml:id="br0">
      <inkml:brushProperty name="width" value="0.05" units="cm"/>
      <inkml:brushProperty name="height" value="0.05" units="cm"/>
      <inkml:brushProperty name="color" value="#E71224"/>
    </inkml:brush>
  </inkml:definitions>
  <inkml:trace contextRef="#ctx0" brushRef="#br0">903 73 2128 0 0,'-4'-15'4858'0'0,"4"14"-4858"0"0,0-1 0 0 0,0 1 0 0 0,0 0 0 0 0,0 0 0 0 0,-1 0 0 0 0,1 0 0 0 0,0-1 0 0 0,-1 1 0 0 0,1 0 1 0 0,-1 0-1 0 0,1 0 0 0 0,-1 0 0 0 0,1 0 0 0 0,-1 0 0 0 0,0 0 0 0 0,0 0 0 0 0,1 0 0 0 0,-1 1 0 0 0,0-1 0 0 0,0 0 0 0 0,-1-1 0 0 0,-5-3 198 0 0,0 1 0 0 0,1 0 0 0 0,-1 0 0 0 0,-1 0 1 0 0,-14-5-1 0 0,18 8 79 0 0,0 0 1 0 0,0 0 0 0 0,0 1-1 0 0,-1 0 1 0 0,1 0 0 0 0,0 0-1 0 0,0 0 1 0 0,-1 1-1 0 0,1-1 1 0 0,0 1 0 0 0,0 0-1 0 0,0 0 1 0 0,-4 2 0 0 0,-43 14-131 0 0,1-3 1 0 0,-2-2-1 0 0,0-3 1 0 0,0-1 0 0 0,-1-3-1 0 0,0-3 1 0 0,0-1 0 0 0,1-3-1 0 0,-61-10 1 0 0,75 8-206 0 0,-98-16-2229 0 0,124 15 1039 0 0,12 5 1150 0 0,0 0 0 0 0,0 0-1 0 0,0-1 1 0 0,0 1 0 0 0,0 0 0 0 0,0 0-1 0 0,0 0 1 0 0,0-1 0 0 0,-1 1-1 0 0,1 0 1 0 0,0 0 0 0 0,0 0 0 0 0,0-1-1 0 0,0 1 1 0 0,0 0 0 0 0,0 0-1 0 0,0-1 1 0 0,0 1 0 0 0,0 0 0 0 0,1 0-1 0 0,-1 0 1 0 0,0-1 0 0 0,0 1-1 0 0,0 0 1 0 0,0 0 0 0 0,0 0-1 0 0,0-1 1 0 0,0 1 0 0 0,0 0 0 0 0,0 0-1 0 0,1 0 1 0 0,-1 0 0 0 0,0-1-1 0 0,0 1 1 0 0,0 0 0 0 0,0 0 0 0 0,1 0-1 0 0,-1 0 1 0 0,0 0 0 0 0,0 0-1 0 0,0 0 1 0 0,1-1 0 0 0,-1 1 0 0 0,0 0-1 0 0,0 0 1 0 0,0 0 0 0 0,1 0-1 0 0,-1 0 1 0 0,0 0 0 0 0,0 0 0 0 0,0 0-1 0 0,1 0 1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38.017"/>
    </inkml:context>
    <inkml:brush xml:id="br0">
      <inkml:brushProperty name="width" value="0.05" units="cm"/>
      <inkml:brushProperty name="height" value="0.05" units="cm"/>
      <inkml:brushProperty name="color" value="#E71224"/>
    </inkml:brush>
  </inkml:definitions>
  <inkml:trace contextRef="#ctx0" brushRef="#br0">225 0 3145 0 0,'8'4'2884'0'0,"-1"-1"-2305"0"0,1 1-1 0 0,-1 0 0 0 0,-1 0 1 0 0,1 1-1 0 0,7 6 0 0 0,-14-11-557 0 0,0 0 0 0 0,-1 1-1 0 0,1-1 1 0 0,0 0 0 0 0,0 1-1 0 0,-1-1 1 0 0,1 0 0 0 0,0 1-1 0 0,-1-1 1 0 0,1 0 0 0 0,0 1-1 0 0,0-1 1 0 0,-1 0 0 0 0,1 0-1 0 0,-1 0 1 0 0,1 1 0 0 0,0-1-1 0 0,-1 0 1 0 0,1 0 0 0 0,-1 0-1 0 0,1 0 1 0 0,0 0-1 0 0,-1 0 1 0 0,1 0 0 0 0,-1 0-1 0 0,1 0 1 0 0,0 0 0 0 0,-1 0-1 0 0,1 0 1 0 0,-1 0 0 0 0,1 0-1 0 0,0 0 1 0 0,-1 0 0 0 0,1 0-1 0 0,-1 0 1 0 0,0-1 0 0 0,-19 1 403 0 0,-46-8-109 0 0,-34-3-1691 0 0,33 4-2772 0 0,52 6-827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6.143"/>
    </inkml:context>
    <inkml:brush xml:id="br0">
      <inkml:brushProperty name="width" value="0.05" units="cm"/>
      <inkml:brushProperty name="height" value="0.05" units="cm"/>
      <inkml:brushProperty name="color" value="#E71224"/>
    </inkml:brush>
  </inkml:definitions>
  <inkml:trace contextRef="#ctx0" brushRef="#br0">9 29 4633 0 0,'-1'0'195'0'0,"1"-1"1"0"0,-1 1-1 0 0,0-1 1 0 0,1 0-1 0 0,-1 1 1 0 0,1-1-1 0 0,-1 0 1 0 0,1 0-1 0 0,-1 1 1 0 0,1-1-1 0 0,0 0 1 0 0,-1 0-1 0 0,1 0 1 0 0,0 0-1 0 0,-1 1 1 0 0,1-1-1 0 0,0 0 1 0 0,0 0-1 0 0,0 0 1 0 0,0 0-1 0 0,0 0 1 0 0,0 0-1 0 0,0 0 1 0 0,0 0-1 0 0,0 1 1 0 0,0-1-1 0 0,1-1 1 0 0,-1 1-148 0 0,1 1 0 0 0,0-1 0 0 0,-1 1 1 0 0,1-1-1 0 0,-1 1 0 0 0,1 0 0 0 0,-1-1 0 0 0,1 1 1 0 0,0 0-1 0 0,-1-1 0 0 0,1 1 0 0 0,0 0 0 0 0,0 0 0 0 0,-1 0 1 0 0,1-1-1 0 0,0 1 0 0 0,-1 0 0 0 0,1 0 0 0 0,0 0 1 0 0,0 0-1 0 0,-1 0 0 0 0,1 0 0 0 0,0 1 0 0 0,-1-1 1 0 0,1 0-1 0 0,0 0 0 0 0,0 0 0 0 0,-1 1 0 0 0,1-1 0 0 0,0 0 1 0 0,-1 1-1 0 0,1-1 0 0 0,0 1 0 0 0,17 8 0 0 0,218 116 855 0 0,-207-109-659 0 0,155 87 852 0 0,-146-85-1001 0 0,1-1 1 0 0,79 23-1 0 0,-96-34-372 0 0,0-1 0 0 0,1-1 0 0 0,-1-2 0 0 0,1 0 0 0 0,0-1 0 0 0,0-1 0 0 0,0-1 0 0 0,33-6 0 0 0,-54 7 235 0 0,-1 0-1 0 0,1 0 1 0 0,0 0-1 0 0,-1-1 1 0 0,1 1-1 0 0,-1 0 1 0 0,1-1 0 0 0,-1 0-1 0 0,1 1 1 0 0,-1-1-1 0 0,1 0 1 0 0,-1 1-1 0 0,1-1 1 0 0,-1 0-1 0 0,0 0 1 0 0,0 0 0 0 0,1 0-1 0 0,-1-1 1 0 0,0 1-1 0 0,0 0 1 0 0,0 0-1 0 0,0-1 1 0 0,-1 1-1 0 0,1-1 1 0 0,0 1-1 0 0,0 0 1 0 0,-1-1 0 0 0,1 0-1 0 0,-1 1 1 0 0,1-1-1 0 0,-1 1 1 0 0,0-1-1 0 0,0 1 1 0 0,1-1-1 0 0,-1 0 1 0 0,0 1 0 0 0,-1-1-1 0 0,1 0 1 0 0,0 1-1 0 0,0-1 1 0 0,-1 1-1 0 0,1-1 1 0 0,-1 1-1 0 0,1-1 1 0 0,-2-1-1 0 0,-3-9 23 0 0,-2 1 0 0 0,1-1 0 0 0,-1 2 0 0 0,-16-19 0 0 0,7 8 613 0 0,16 21-566 0 0,0 0 1 0 0,1 0 0 0 0,-1 0-1 0 0,0 0 1 0 0,0 0-1 0 0,0 0 1 0 0,0 0-1 0 0,0 0 1 0 0,0 0-1 0 0,0 0 1 0 0,0 0-1 0 0,0 0 1 0 0,0 0-1 0 0,0 0 1 0 0,0 0 0 0 0,0 0-1 0 0,0 0 1 0 0,0 0-1 0 0,0 0 1 0 0,0 0-1 0 0,1 0 1 0 0,-1 0-1 0 0,0 0 1 0 0,0 0-1 0 0,0 0 1 0 0,0 0-1 0 0,0 0 1 0 0,0 0 0 0 0,0 0-1 0 0,0 0 1 0 0,0 0-1 0 0,0 0 1 0 0,0 0-1 0 0,0 0 1 0 0,0 0-1 0 0,0 0 1 0 0,0 0-1 0 0,0-1 1 0 0,0 1-1 0 0,0 0 1 0 0,0 0 0 0 0,0 0-1 0 0,0 0 1 0 0,0 0-1 0 0,0 0 1 0 0,0 0-1 0 0,0 0 1 0 0,0 0-1 0 0,0 0 1 0 0,0 0-1 0 0,0 0 1 0 0,10 5 787 0 0,10 8 96 0 0,-1 8-816 0 0,0 0 0 0 0,-1 1-1 0 0,29 49 1 0 0,-41-62-123 0 0,-4-7 16 0 0,0 1 0 0 0,-1-1 0 0 0,1 1 0 0 0,-1-1 0 0 0,0 1 0 0 0,1-1 0 0 0,-1 1 0 0 0,0 0 0 0 0,-1 0 0 0 0,1-1 0 0 0,0 1 0 0 0,-1 0 0 0 0,0 0 0 0 0,0 0 0 0 0,1 0 0 0 0,-2 5 0 0 0,0-6-4 0 0,0 0 1 0 0,0 0-1 0 0,0 0 1 0 0,-1 0-1 0 0,1 0 1 0 0,-1-1-1 0 0,1 1 1 0 0,-1-1-1 0 0,1 1 0 0 0,-1-1 1 0 0,0 1-1 0 0,0-1 1 0 0,0 0-1 0 0,0 0 1 0 0,0 0-1 0 0,0 0 1 0 0,0 0-1 0 0,0 0 0 0 0,0-1 1 0 0,0 1-1 0 0,0-1 1 0 0,-4 1-1 0 0,-147 22-2447 0 0,82-15-1973 0 0,58-6-661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6.604"/>
    </inkml:context>
    <inkml:brush xml:id="br0">
      <inkml:brushProperty name="width" value="0.05" units="cm"/>
      <inkml:brushProperty name="height" value="0.05" units="cm"/>
      <inkml:brushProperty name="color" value="#E71224"/>
    </inkml:brush>
  </inkml:definitions>
  <inkml:trace contextRef="#ctx0" brushRef="#br0">1 270 9938 0 0,'12'1'916'0'0,"-1"0"0"0"0,1 1 1 0 0,0 0-1 0 0,19 8 0 0 0,-21-7-969 0 0,0 0 0 0 0,0 0 0 0 0,0-1 0 0 0,0 0 0 0 0,1-1 0 0 0,15 0 0 0 0,-23-1 54 0 0,0 0 0 0 0,1-1-1 0 0,-1 0 1 0 0,0 0 0 0 0,0 0 0 0 0,1 0-1 0 0,-1 0 1 0 0,0-1 0 0 0,0 1-1 0 0,0-1 1 0 0,-1 0 0 0 0,1 0-1 0 0,0 0 1 0 0,-1 0 0 0 0,5-5-1 0 0,-3 2 13 0 0,1-1 0 0 0,-1 0 0 0 0,-1 0 0 0 0,1 0 0 0 0,-1 0 0 0 0,0-1 0 0 0,2-7 0 0 0,1-9 105 0 0,0 1 0 0 0,-2-1 0 0 0,3-34 0 0 0,-6 47-30 0 0,-1-1-1 0 0,0 0 1 0 0,-1 0-1 0 0,-2-11 1 0 0,3 20-79 0 0,0 0 0 0 0,-1 0 0 0 0,1 1 0 0 0,-1-1 0 0 0,1 0 0 0 0,-1 1 0 0 0,0-1 0 0 0,0 0 0 0 0,0 1 0 0 0,0-1 0 0 0,0 1 0 0 0,0-1 0 0 0,0 1 0 0 0,-2-2 1 0 0,2 2-15 0 0,0 1 0 0 0,0 0 1 0 0,0-1-1 0 0,0 1 1 0 0,0 0-1 0 0,0 0 1 0 0,-1-1-1 0 0,1 1 1 0 0,0 0-1 0 0,0 0 1 0 0,0 0-1 0 0,0 0 1 0 0,0 1-1 0 0,0-1 1 0 0,0 0-1 0 0,0 0 1 0 0,0 1-1 0 0,0-1 1 0 0,0 0-1 0 0,0 1 1 0 0,0-1-1 0 0,0 1 1 0 0,0-1-1 0 0,0 1 0 0 0,0 0 1 0 0,0-1-1 0 0,0 2 1 0 0,-3 1 12 0 0,0 1 0 0 0,1 0 1 0 0,0-1-1 0 0,0 1 0 0 0,0 0 1 0 0,0 1-1 0 0,1-1 0 0 0,-1 0 0 0 0,1 1 1 0 0,0 0-1 0 0,0-1 0 0 0,1 1 1 0 0,-2 6-1 0 0,-10 68 113 0 0,13-72-122 0 0,-48 341-54 0 0,42-299 43 0 0,6-36-309 0 0,-2 0-1 0 0,1 0 1 0 0,-1 0 0 0 0,-1 0-1 0 0,-1 0 1 0 0,0 0-1 0 0,-8 17 1 0 0,11-28 114 0 0,0-1 0 0 0,-1 1 0 0 0,1-1 0 0 0,0 0 0 0 0,-1 1 0 0 0,0-1 0 0 0,1 0 0 0 0,-1 0 0 0 0,0 0 0 0 0,0 0-1 0 0,1 0 1 0 0,-1 0 0 0 0,0 0 0 0 0,0-1 0 0 0,0 1 0 0 0,0-1 0 0 0,0 1 0 0 0,0-1 0 0 0,0 0 0 0 0,0 0 0 0 0,0 0 0 0 0,0 0 0 0 0,-1 0 0 0 0,1 0 0 0 0,0-1 0 0 0,0 1 0 0 0,0-1 0 0 0,0 1-1 0 0,1-1 1 0 0,-4-1 0 0 0,-5-4-4818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7.008"/>
    </inkml:context>
    <inkml:brush xml:id="br0">
      <inkml:brushProperty name="width" value="0.05" units="cm"/>
      <inkml:brushProperty name="height" value="0.05" units="cm"/>
      <inkml:brushProperty name="color" value="#E71224"/>
    </inkml:brush>
  </inkml:definitions>
  <inkml:trace contextRef="#ctx0" brushRef="#br0">1 16 6113 0 0,'16'4'6955'0'0,"-5"11"-6118"0"0,-1 0-792 0 0,-9-14-30 0 0,-1-1 0 0 0,1 0 1 0 0,0 0-1 0 0,-1 1 0 0 0,1-1 1 0 0,0 0-1 0 0,-1 0 0 0 0,1 0 1 0 0,0 0-1 0 0,-1 0 0 0 0,1 0 1 0 0,0 0-1 0 0,0 0 0 0 0,-1 0 1 0 0,1 0-1 0 0,0 0 0 0 0,-1 0 1 0 0,1 0-1 0 0,0-1 0 0 0,-1 1 1 0 0,1 0-1 0 0,0-1 0 0 0,-1 1 1 0 0,1 0-1 0 0,-1-1 0 0 0,1 1 1 0 0,0-1-1 0 0,23-17 405 0 0,-10 8-1 0 0,-6 6-338 0 0,0 1 1 0 0,0 0-1 0 0,1 1 1 0 0,-1-1-1 0 0,1 2 1 0 0,-1-1-1 0 0,1 1 1 0 0,0 0-1 0 0,-1 1 0 0 0,1 0 1 0 0,15 2-1 0 0,8 3-789 0 0,54 16 1 0 0,-85-21 670 0 0,27 1-6318 0 0,-21-3 400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7.493"/>
    </inkml:context>
    <inkml:brush xml:id="br0">
      <inkml:brushProperty name="width" value="0.05" units="cm"/>
      <inkml:brushProperty name="height" value="0.05" units="cm"/>
      <inkml:brushProperty name="color" value="#E71224"/>
    </inkml:brush>
  </inkml:definitions>
  <inkml:trace contextRef="#ctx0" brushRef="#br0">146 13 12451 0 0,'0'0'149'0'0,"0"-1"0"0"0,1 1 0 0 0,-1-1 0 0 0,0 1 0 0 0,0-1 1 0 0,0 1-1 0 0,0-1 0 0 0,-1 1 0 0 0,1-1 0 0 0,0 1 0 0 0,0-1 0 0 0,0 1 1 0 0,0-1-1 0 0,0 1 0 0 0,-1-1 0 0 0,1 1 0 0 0,0-1 0 0 0,0 1 0 0 0,-1-1 1 0 0,1 1-1 0 0,0 0 0 0 0,-1-1 0 0 0,1 1 0 0 0,0 0 0 0 0,-1-1 0 0 0,0 1 1 0 0,-17 0-466 0 0,12 2 147 0 0,0-1-1 0 0,0 1 0 0 0,0 0 1 0 0,0 0-1 0 0,0 0 1 0 0,0 1-1 0 0,1 0 1 0 0,-1 0-1 0 0,1 0 1 0 0,0 1-1 0 0,0 0 1 0 0,0 0-1 0 0,-7 8 1 0 0,10-10 148 0 0,0 1 0 0 0,0 0 0 0 0,0 0 0 0 0,1 0 1 0 0,-1 0-1 0 0,1 0 0 0 0,0 1 0 0 0,-1-1 0 0 0,2 0 0 0 0,-1 1 1 0 0,0-1-1 0 0,1 1 0 0 0,-1-1 0 0 0,1 0 0 0 0,0 1 1 0 0,0-1-1 0 0,0 1 0 0 0,1-1 0 0 0,-1 1 0 0 0,1-1 1 0 0,0 1-1 0 0,0-1 0 0 0,0 0 0 0 0,0 0 0 0 0,1 1 1 0 0,1 2-1 0 0,-2-4 152 0 0,0 0 0 0 0,0 0-1 0 0,0 0 1 0 0,0 1 0 0 0,-1-1 0 0 0,1 0 0 0 0,-1 1 0 0 0,1-1 0 0 0,-1 0 0 0 0,0 1-1 0 0,0-1 1 0 0,0 0 0 0 0,0 1 0 0 0,0-1 0 0 0,-1 1 0 0 0,1-1 0 0 0,-1 0 0 0 0,1 1 0 0 0,-1-1-1 0 0,0 0 1 0 0,0 0 0 0 0,0 0 0 0 0,0 0 0 0 0,0 0 0 0 0,-1 0 0 0 0,1 0 0 0 0,-3 3-1 0 0,-13 25-124 0 0,16-28-78 0 0,0 0 1 0 0,0 0-1 0 0,1 1 1 0 0,-1-1-1 0 0,1 0 0 0 0,-1 0 1 0 0,1 1-1 0 0,0-1 1 0 0,0 0-1 0 0,0 0 1 0 0,0 1-1 0 0,0-1 0 0 0,0 0 1 0 0,1 0-1 0 0,-1 1 1 0 0,1-1-1 0 0,0 0 0 0 0,-1 0 1 0 0,1 0-1 0 0,0 0 1 0 0,0 0-1 0 0,1 0 1 0 0,-1 0-1 0 0,0 0 0 0 0,0 0 1 0 0,1 0-1 0 0,0-1 1 0 0,-1 1-1 0 0,1-1 0 0 0,0 1 1 0 0,-1-1-1 0 0,1 0 1 0 0,0 1-1 0 0,0-1 1 0 0,0 0-1 0 0,0 0 0 0 0,0 0 1 0 0,4 0-1 0 0,-2 1 72 0 0,0-1 0 0 0,0 0 0 0 0,0 0 0 0 0,0 0 0 0 0,0-1 0 0 0,0 1 0 0 0,0-1 0 0 0,0 0 0 0 0,0 0 0 0 0,0-1 0 0 0,0 1 0 0 0,1-1 0 0 0,-1 0 0 0 0,0 0 0 0 0,0 0 0 0 0,-1 0 0 0 0,1-1-1 0 0,0 0 1 0 0,0 0 0 0 0,6-4 0 0 0,2-6 443 0 0,-1-1 0 0 0,0 0 0 0 0,-1 0 0 0 0,-1-1 0 0 0,0-1-1 0 0,0 1 1 0 0,11-31 0 0 0,-8 20-237 0 0,22-35 0 0 0,-34 59-218 0 0,0 0 1 0 0,0 1 0 0 0,1-1 0 0 0,-1 1 0 0 0,0-1 0 0 0,1 1 0 0 0,-1-1 0 0 0,0 1 0 0 0,1-1 0 0 0,-1 1 0 0 0,1 0 0 0 0,-1-1-1 0 0,1 1 1 0 0,-1-1 0 0 0,1 1 0 0 0,-1 0 0 0 0,1 0 0 0 0,-1-1 0 0 0,1 1 0 0 0,0 0 0 0 0,-1 0 0 0 0,1 0 0 0 0,-1-1 0 0 0,1 1-1 0 0,0 0 1 0 0,-1 0 0 0 0,1 0 0 0 0,-1 0 0 0 0,1 0 0 0 0,0 0 0 0 0,-1 0 0 0 0,1 0 0 0 0,-1 1 0 0 0,1-1 0 0 0,0 0 0 0 0,0 1-1 0 0,1 0-8 0 0,-1 0 0 0 0,1 1 0 0 0,0-1 0 0 0,-1 1 0 0 0,1 0 0 0 0,-1-1 0 0 0,0 1 0 0 0,0 0 0 0 0,1 0 0 0 0,0 4 0 0 0,2 2-24 0 0,-1 0 1 0 0,0 0 0 0 0,-1 0 0 0 0,4 17 0 0 0,-6-16-27 0 0,0-1 1 0 0,0 1 0 0 0,-1 0 0 0 0,0-1-1 0 0,-1 1 1 0 0,0-1 0 0 0,0 0-1 0 0,0 1 1 0 0,-1-1 0 0 0,-1 0 0 0 0,1 0-1 0 0,-1-1 1 0 0,-1 1 0 0 0,1-1 0 0 0,-1 0-1 0 0,-1 0 1 0 0,1 0 0 0 0,-8 6-1 0 0,13-13 40 0 0,0 0 0 0 0,0 0 0 0 0,0 0 0 0 0,0 0 0 0 0,-1 0-1 0 0,1 0 1 0 0,0 1 0 0 0,0-1 0 0 0,0 0 0 0 0,0 0 0 0 0,0 0-1 0 0,0 0 1 0 0,0 0 0 0 0,0 0 0 0 0,0 0 0 0 0,0 0 0 0 0,0 0-1 0 0,0 0 1 0 0,0 1 0 0 0,0-1 0 0 0,0 0 0 0 0,0 0 0 0 0,0 0-1 0 0,0 0 1 0 0,0 0 0 0 0,0 0 0 0 0,0 0 0 0 0,0 0 0 0 0,0 1 0 0 0,0-1-1 0 0,0 0 1 0 0,0 0 0 0 0,0 0 0 0 0,0 0 0 0 0,0 0 0 0 0,0 0-1 0 0,0 0 1 0 0,0 0 0 0 0,0 0 0 0 0,0 1 0 0 0,0-1 0 0 0,0 0-1 0 0,0 0 1 0 0,1 0 0 0 0,-1 0 0 0 0,0 0 0 0 0,0 0 0 0 0,0 0-1 0 0,0 0 1 0 0,0 0 0 0 0,0 0 0 0 0,0 0 0 0 0,0 0 0 0 0,0 0-1 0 0,1 0 1 0 0,-1 0 0 0 0,0 0 0 0 0,0 0 0 0 0,0 0 0 0 0,0 0-1 0 0,0 0 1 0 0,0 0 0 0 0,12 1-1601 0 0,12-3-1360 0 0,-13 0 897 0 0,0-1-3425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7.955"/>
    </inkml:context>
    <inkml:brush xml:id="br0">
      <inkml:brushProperty name="width" value="0.05" units="cm"/>
      <inkml:brushProperty name="height" value="0.05" units="cm"/>
      <inkml:brushProperty name="color" value="#E71224"/>
    </inkml:brush>
  </inkml:definitions>
  <inkml:trace contextRef="#ctx0" brushRef="#br0">76 1 8426 0 0,'1'0'449'0'0,"0"0"1"0"0,1 0 0 0 0,-1 0 0 0 0,0 0-1 0 0,0 0 1 0 0,0 1 0 0 0,0-1-1 0 0,0 0 1 0 0,0 1 0 0 0,1-1-1 0 0,-1 1 1 0 0,0-1 0 0 0,0 1 0 0 0,1 1-1 0 0,7 13 1482 0 0,-8-9-2188 0 0,0 0 0 0 0,0 0 0 0 0,-1 1 0 0 0,-1 10 1 0 0,1-3 859 0 0,0-13-608 0 0,0 1 0 0 0,0 0 1 0 0,0 0-1 0 0,0 0 0 0 0,0 0 0 0 0,-1 0 0 0 0,1-1 1 0 0,-1 1-1 0 0,1 0 0 0 0,-1 0 0 0 0,0-1 1 0 0,0 1-1 0 0,0 0 0 0 0,0-1 0 0 0,0 1 1 0 0,0-1-1 0 0,0 1 0 0 0,0-1 0 0 0,0 0 0 0 0,-1 1 1 0 0,-1 0-1 0 0,-1 1-6 0 0,0-1 1 0 0,-1 0-1 0 0,1 0 1 0 0,-1 0 0 0 0,1-1-1 0 0,-7 2 1 0 0,7-3 10 0 0,0 1 0 0 0,0 0 0 0 0,0 1 0 0 0,0-1 1 0 0,1 1-1 0 0,-1-1 0 0 0,0 1 0 0 0,1 0 1 0 0,-6 5-1 0 0,8-7-17 0 0,1 1 0 0 0,-1-1 0 0 0,1 0 0 0 0,-1 1 0 0 0,1-1 0 0 0,-1 1 0 0 0,1-1 0 0 0,-1 1 0 0 0,1-1 1 0 0,0 1-1 0 0,-1-1 0 0 0,1 1 0 0 0,0-1 0 0 0,-1 1 0 0 0,1-1 0 0 0,0 1 0 0 0,0 0 0 0 0,0-1 0 0 0,0 1 0 0 0,-1 0 0 0 0,1-1 0 0 0,0 1 1 0 0,0-1-1 0 0,0 1 0 0 0,0 0 0 0 0,0-1 0 0 0,0 1 0 0 0,1 0 0 0 0,-1-1 0 0 0,0 1 0 0 0,0-1 0 0 0,0 1 0 0 0,1 0 0 0 0,-1-1 0 0 0,0 1 1 0 0,0-1-1 0 0,1 1 0 0 0,-1-1 0 0 0,0 1 0 0 0,1-1 0 0 0,-1 1 0 0 0,1-1 0 0 0,-1 1 0 0 0,1-1 0 0 0,-1 0 0 0 0,1 1 0 0 0,-1-1 0 0 0,1 0 1 0 0,-1 1-1 0 0,1-1 0 0 0,0 0 0 0 0,-1 0 0 0 0,2 1 0 0 0,0-1-63 0 0,0 1 0 0 0,0 0 1 0 0,0-1-1 0 0,0 1 0 0 0,0-1 0 0 0,0 0 1 0 0,0 1-1 0 0,1-1 0 0 0,-1 0 0 0 0,0-1 1 0 0,0 1-1 0 0,0 0 0 0 0,0 0 0 0 0,1-1 1 0 0,1 0-1 0 0,5-5 117 0 0,0 0-1 0 0,0-1 1 0 0,-1 0 0 0 0,0 0-1 0 0,0-1 1 0 0,-1 0-1 0 0,10-14 1 0 0,-7 10 341 0 0,0 0 1 0 0,21-19-1 0 0,-22 25-212 0 0,0 0-1 0 0,0 0 0 0 0,1 1 0 0 0,-1 1 0 0 0,1 0 1 0 0,15-5-1 0 0,-22 8-154 0 0,0 0 0 0 0,1 1 0 0 0,-1-1 0 0 0,0 1 0 0 0,1 0 0 0 0,-1 0 0 0 0,0 0-1 0 0,1 0 1 0 0,-1 0 0 0 0,0 1 0 0 0,5 0 0 0 0,-7 0-30 0 0,1 0 0 0 0,-1 0 0 0 0,1-1 0 0 0,-1 1 0 0 0,1 0 0 0 0,-1 0 0 0 0,0 0 0 0 0,0 0 0 0 0,1 1 0 0 0,-1-1 0 0 0,0 0 0 0 0,0 0 0 0 0,0 1 0 0 0,0-1 0 0 0,0 1 0 0 0,-1-1 0 0 0,1 1 0 0 0,0-1 0 0 0,-1 1 0 0 0,1-1 0 0 0,-1 1 0 0 0,1 0 0 0 0,-1 2 0 0 0,0-2-104 0 0,0 0 0 0 0,0 0 0 0 0,0-1 0 0 0,-1 1-1 0 0,1 0 1 0 0,-1 0 0 0 0,1-1 0 0 0,-1 1 0 0 0,1 0-1 0 0,-1-1 1 0 0,0 1 0 0 0,0 0 0 0 0,0-1 0 0 0,0 0-1 0 0,-2 3 1 0 0,-23 25 162 0 0,8-9 325 0 0,12-12-279 0 0,1-1 1 0 0,0 1-1 0 0,1 1 0 0 0,0-1 1 0 0,0 1-1 0 0,0-1 0 0 0,1 1 1 0 0,1 0-1 0 0,0 0 0 0 0,0 1 1 0 0,-1 10-1 0 0,3-17-239 0 0,0 1 0 0 0,0 0 0 0 0,1 0-1 0 0,-1 0 1 0 0,1 0 0 0 0,0 0 0 0 0,0-1 0 0 0,0 1 0 0 0,0 0-1 0 0,1-1 1 0 0,-1 1 0 0 0,1-1 0 0 0,0 1 0 0 0,0-1 0 0 0,1 0 0 0 0,-1 0-1 0 0,0 0 1 0 0,1 0 0 0 0,0 0 0 0 0,0-1 0 0 0,0 1 0 0 0,0-1-1 0 0,0 0 1 0 0,0 0 0 0 0,1 0 0 0 0,-1 0 0 0 0,1 0 0 0 0,-1-1 0 0 0,7 2-1 0 0,20 5-3385 0 0,-12-6-1970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48.356"/>
    </inkml:context>
    <inkml:brush xml:id="br0">
      <inkml:brushProperty name="width" value="0.05" units="cm"/>
      <inkml:brushProperty name="height" value="0.05" units="cm"/>
      <inkml:brushProperty name="color" value="#E71224"/>
    </inkml:brush>
  </inkml:definitions>
  <inkml:trace contextRef="#ctx0" brushRef="#br0">200 91 8434 0 0,'1'-1'93'0'0,"1"-1"1"0"0,-1 1-1 0 0,0 0 0 0 0,0-1 1 0 0,0 1-1 0 0,0-1 1 0 0,0 1-1 0 0,0-1 0 0 0,-1 0 1 0 0,1 1-1 0 0,-1-1 1 0 0,1 0-1 0 0,-1 0 0 0 0,1 1 1 0 0,-1-1-1 0 0,0 0 1 0 0,0 0-1 0 0,0 0 0 0 0,0 1 1 0 0,0-1-1 0 0,0 0 1 0 0,0 0-1 0 0,-1 0 0 0 0,1 1 1 0 0,-1-1-1 0 0,1 0 1 0 0,-1 1-1 0 0,0-1 0 0 0,1 0 1 0 0,-1 1-1 0 0,0-1 1 0 0,0 1-1 0 0,0-1 0 0 0,0 1 1 0 0,-1-1-1 0 0,1 1 1 0 0,0 0-1 0 0,-3-2 0 0 0,1 0 56 0 0,0 1 0 0 0,0-1 0 0 0,0 1-1 0 0,0 0 1 0 0,-1 0 0 0 0,1 0 0 0 0,-1 0-1 0 0,0 0 1 0 0,1 1 0 0 0,-1 0 0 0 0,0 0-1 0 0,0 0 1 0 0,0 0 0 0 0,0 0 0 0 0,0 1-1 0 0,0 0 1 0 0,-5 0 0 0 0,2 1-168 0 0,0 1 0 0 0,1-1 1 0 0,-1 1-1 0 0,1 1 0 0 0,-1-1 1 0 0,1 1-1 0 0,0 0 0 0 0,0 0 1 0 0,0 1-1 0 0,0 0 0 0 0,1 0 1 0 0,0 0-1 0 0,0 1 1 0 0,0 0-1 0 0,0 0 0 0 0,-7 10 1 0 0,9-11 41 0 0,1 0 1 0 0,0 0 0 0 0,0 0 0 0 0,0 1 0 0 0,1-1 0 0 0,-1 0-1 0 0,1 1 1 0 0,0-1 0 0 0,0 1 0 0 0,1-1 0 0 0,-1 1 0 0 0,1 0 0 0 0,0-1-1 0 0,0 1 1 0 0,0-1 0 0 0,1 1 0 0 0,0 0 0 0 0,0-1 0 0 0,0 1-1 0 0,0-1 1 0 0,1 0 0 0 0,0 1 0 0 0,0-1 0 0 0,0 0 0 0 0,4 6 0 0 0,0-2-72 0 0,1 0 0 0 0,0 0 0 0 0,0-1 0 0 0,0 0 0 0 0,1-1 0 0 0,0 1 0 0 0,0-2 0 0 0,18 10 0 0 0,76 32-2560 0 0,-98-46 2450 0 0,70 25-3662 0 0,-30-14-2003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0.290"/>
    </inkml:context>
    <inkml:brush xml:id="br0">
      <inkml:brushProperty name="width" value="0.05" units="cm"/>
      <inkml:brushProperty name="height" value="0.05" units="cm"/>
      <inkml:brushProperty name="color" value="#E71224"/>
    </inkml:brush>
  </inkml:definitions>
  <inkml:trace contextRef="#ctx0" brushRef="#br0">12 9 4361 0 0,'0'-2'1256'0'0,"-1"2"-952"0"0,-1-1-184 0 0,1 0-144 0 0,-3-1-192 0 0,0 0-800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2.536"/>
    </inkml:context>
    <inkml:brush xml:id="br0">
      <inkml:brushProperty name="width" value="0.05" units="cm"/>
      <inkml:brushProperty name="height" value="0.05" units="cm"/>
      <inkml:brushProperty name="color" value="#E71224"/>
    </inkml:brush>
  </inkml:definitions>
  <inkml:trace contextRef="#ctx0" brushRef="#br0">647 109 8474 0 0,'0'-9'6005'0'0,"-1"3"-5135"0"0,1 0 0 0 0,0 0 0 0 0,1 0 0 0 0,-1 0 0 0 0,3-9 0 0 0,-2 16-841 0 0,0 0 0 0 0,0 0-1 0 0,0 0 1 0 0,0 0 0 0 0,-1 1 0 0 0,1-1 0 0 0,0 0 0 0 0,-1 0 0 0 0,1 1 0 0 0,0-1-1 0 0,-1 0 1 0 0,0 1 0 0 0,1-1 0 0 0,-1 0 0 0 0,0 1 0 0 0,1-1 0 0 0,-1 1 0 0 0,0-1-1 0 0,0 3 1 0 0,-2-2-41 0 0,1-1-1 0 0,0 1 1 0 0,0 0-1 0 0,-1 0 1 0 0,1-1-1 0 0,0 1 0 0 0,-1-1 1 0 0,0 1-1 0 0,1-1 1 0 0,-1 0-1 0 0,0 1 1 0 0,0-1-1 0 0,0 0 0 0 0,0 0 1 0 0,0 0-1 0 0,0-1 1 0 0,0 1-1 0 0,0 0 1 0 0,0-1-1 0 0,0 1 1 0 0,0-1-1 0 0,0 0 0 0 0,-1 0 1 0 0,1 0-1 0 0,0 0 1 0 0,0 0-1 0 0,-3-1 1 0 0,-10 1-6 0 0,0-2 0 0 0,-22-4 0 0 0,-120-37-63 0 0,15 2-32 0 0,118 36-174 0 0,0 1 1 0 0,0 1-1 0 0,-48 0 1 0 0,61 3-354 0 0,1 1 1 0 0,0 0 0 0 0,0 1 0 0 0,-11 3 0 0 0,18-4-176 0 0,-1 0 1 0 0,1 1-1 0 0,-1-1 1 0 0,1 1-1 0 0,0 0 1 0 0,0 0-1 0 0,0 0 1 0 0,-5 5-1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0.723"/>
    </inkml:context>
    <inkml:brush xml:id="br0">
      <inkml:brushProperty name="width" value="0.05" units="cm"/>
      <inkml:brushProperty name="height" value="0.05" units="cm"/>
      <inkml:brushProperty name="color" value="#E71224"/>
    </inkml:brush>
  </inkml:definitions>
  <inkml:trace contextRef="#ctx0" brushRef="#br0">119 6 3577 0 0,'1'-1'412'0'0,"0"1"0"0"0,0-1 1 0 0,0 0-1 0 0,0 1 0 0 0,0-1 1 0 0,0 1-1 0 0,0 0 0 0 0,1-1 0 0 0,-1 1 1 0 0,0 0-1 0 0,0-1 0 0 0,0 1 1 0 0,0 0-1 0 0,0 0 0 0 0,1 0 1 0 0,-1 0-1 0 0,1 0 0 0 0,-2 1-353 0 0,1-1 0 0 0,-1 1-1 0 0,0 0 1 0 0,0-1 0 0 0,0 1-1 0 0,-1-1 1 0 0,1 1 0 0 0,0 0-1 0 0,0-1 1 0 0,0 1 0 0 0,0-1 0 0 0,0 1-1 0 0,-1-1 1 0 0,1 1 0 0 0,0-1-1 0 0,-1 1 1 0 0,1-1 0 0 0,0 1-1 0 0,-1-1 1 0 0,1 1 0 0 0,0-1-1 0 0,-1 1 1 0 0,-33 33-893 0 0,10-18 583 0 0,12-9 314 0 0,1 0 1 0 0,0 1 0 0 0,1 0 0 0 0,0 1-1 0 0,-13 14 1 0 0,23-22-24 0 0,-1-1 0 0 0,1 1-1 0 0,0 0 1 0 0,0 0 0 0 0,0-1-1 0 0,1 1 1 0 0,-1 0 0 0 0,0-1-1 0 0,0 1 1 0 0,0-1 0 0 0,0 1-1 0 0,1 0 1 0 0,-1-1 0 0 0,0 1-1 0 0,1 0 1 0 0,-1-1 0 0 0,0 1-1 0 0,1-1 1 0 0,-1 1 0 0 0,1-1-1 0 0,-1 1 1 0 0,1-1 0 0 0,-1 1 0 0 0,1-1-1 0 0,-1 1 1 0 0,1-1 0 0 0,-1 0-1 0 0,1 1 1 0 0,-1-1 0 0 0,1 0-1 0 0,0 0 1 0 0,-1 1 0 0 0,1-1-1 0 0,0 0 1 0 0,-1 0 0 0 0,1 0-1 0 0,1 0 1 0 0,29 11 94 0 0,-30-11-139 0 0,4 1-58 0 0,0 0 1 0 0,0-1 0 0 0,0 1-1 0 0,0-1 1 0 0,0 0 0 0 0,0 0 0 0 0,0-1-1 0 0,0 0 1 0 0,-1 0 0 0 0,1 0 0 0 0,0 0-1 0 0,0-1 1 0 0,-1 1 0 0 0,1-1-1 0 0,6-4 1 0 0,5-4 142 0 0,0 0-1 0 0,24-22 1 0 0,-40 32-76 0 0,0 0 3 0 0,1 0 0 0 0,-1-1-1 0 0,1 1 1 0 0,-1-1 0 0 0,0 1 0 0 0,1 0 0 0 0,-1-1-1 0 0,0 1 1 0 0,1-1 0 0 0,-1 1 0 0 0,0-1 0 0 0,1 1-1 0 0,-1-1 1 0 0,0 1 0 0 0,0-1 0 0 0,0 1 0 0 0,0-1-1 0 0,1 1 1 0 0,-1-1 0 0 0,0 1 0 0 0,0-1-1 0 0,0 1 1 0 0,0-1 0 0 0,0 0 0 0 0,0 1 0 0 0,0-1-1 0 0,0 1 1 0 0,-1-1 0 0 0,1 0 0 0 0,-14-14-248 0 0,-28-6-1148 0 0,37 20 1071 0 0,-50-22-3893 0 0,42 18-938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1.174"/>
    </inkml:context>
    <inkml:brush xml:id="br0">
      <inkml:brushProperty name="width" value="0.05" units="cm"/>
      <inkml:brushProperty name="height" value="0.05" units="cm"/>
      <inkml:brushProperty name="color" value="#E71224"/>
    </inkml:brush>
  </inkml:definitions>
  <inkml:trace contextRef="#ctx0" brushRef="#br0">159 161 9730 0 0,'2'-2'1537'0'0,"10"-5"294"0"0,-12 7-1836 0 0,0 0 0 0 0,0 0 0 0 0,-1 0 0 0 0,1 0 0 0 0,0 0 0 0 0,0 0 0 0 0,0 0 0 0 0,0 0 0 0 0,0 0 0 0 0,0 0 0 0 0,0 0 0 0 0,0 0 0 0 0,0-1 0 0 0,-1 1 0 0 0,1 0 0 0 0,0 0 0 0 0,0 0 0 0 0,0 0 0 0 0,0 0 0 0 0,0 0 0 0 0,0 0 0 0 0,0 0 0 0 0,0 0 0 0 0,0-1 0 0 0,0 1 0 0 0,0 0 0 0 0,0 0 0 0 0,0 0 0 0 0,0 0 0 0 0,0 0 0 0 0,0 0 0 0 0,0 0 0 0 0,0-1 0 0 0,0 1 0 0 0,0 0 0 0 0,0 0 0 0 0,0 0 0 0 0,0 0 0 0 0,0 0 0 0 0,0 0 0 0 0,0 0 0 0 0,0-1 0 0 0,0 1 0 0 0,0 0 0 0 0,0 0 0 0 0,0 0 0 0 0,0 0 0 0 0,0 0 0 0 0,1 0 0 0 0,-1 0 0 0 0,0 0 0 0 0,0 0 0 0 0,0 0 0 0 0,0-1 0 0 0,50 21-2116 0 0,-29-14 2179 0 0,1 0-1 0 0,0-2 1 0 0,0-1 0 0 0,40 1-1 0 0,-54-4-87 0 0,0 0 1 0 0,-1-1-1 0 0,1 1 0 0 0,0-2 0 0 0,-1 1 0 0 0,1-1 0 0 0,-1 0 0 0 0,1 0 1 0 0,-1-1-1 0 0,0 0 0 0 0,0 0 0 0 0,0-1 0 0 0,-1 0 0 0 0,1 0 0 0 0,-1-1 1 0 0,0 1-1 0 0,8-9 0 0 0,-12 10 50 0 0,0 0 1 0 0,1 1-1 0 0,-2-1 0 0 0,1-1 1 0 0,0 1-1 0 0,-1 0 0 0 0,1 0 1 0 0,-1-1-1 0 0,0 1 0 0 0,0 0 1 0 0,0-1-1 0 0,0 1 1 0 0,-1-1-1 0 0,0 0 0 0 0,1 1 1 0 0,-1-1-1 0 0,0 1 0 0 0,-1-1 1 0 0,1 1-1 0 0,-1-1 0 0 0,0 1 1 0 0,1-1-1 0 0,-1 1 0 0 0,-1-1 1 0 0,1 1-1 0 0,-1 0 1 0 0,1 0-1 0 0,-1-1 0 0 0,0 1 1 0 0,0 0-1 0 0,0 1 0 0 0,0-1 1 0 0,-1 0-1 0 0,1 1 0 0 0,-1-1 1 0 0,0 1-1 0 0,1 0 0 0 0,-1 0 1 0 0,0 0-1 0 0,0 0 1 0 0,-1 0-1 0 0,1 1 0 0 0,0-1 1 0 0,0 1-1 0 0,-1 0 0 0 0,1 0 1 0 0,-1 0-1 0 0,1 0 0 0 0,-1 1 1 0 0,1 0-1 0 0,-1-1 0 0 0,-6 2 1 0 0,7-1 38 0 0,1 1 0 0 0,-1 0 0 0 0,1 0 0 0 0,-1 0 0 0 0,1 0 0 0 0,-1 1 0 0 0,1-1 0 0 0,0 0 0 0 0,-1 1 0 0 0,1 0 0 0 0,0 0 1 0 0,0-1-1 0 0,0 1 0 0 0,0 0 0 0 0,1 1 0 0 0,-1-1 0 0 0,1 0 0 0 0,-3 3 0 0 0,-25 53 565 0 0,19-36-558 0 0,-11 21-22 0 0,-46 68-1 0 0,57-96-37 0 0,-2-1 0 0 0,1-1 0 0 0,-2 0 0 0 0,0-1 0 0 0,0 0 0 0 0,-1-1 0 0 0,-30 19 0 0 0,31-23 3 0 0,0 1 1 0 0,1 0-1 0 0,-1 1 1 0 0,2 0-1 0 0,-1 1 1 0 0,-12 15 0 0 0,19-19-218 0 0,1 0 1 0 0,-1 1 0 0 0,2-1 0 0 0,-1 1 0 0 0,1 0 0 0 0,0 0-1 0 0,0 0 1 0 0,1 0 0 0 0,0 1 0 0 0,0-1 0 0 0,1 1 0 0 0,0-1 0 0 0,0 1-1 0 0,0 10 1 0 0,1-16 68 0 0,4 42-4155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1.623"/>
    </inkml:context>
    <inkml:brush xml:id="br0">
      <inkml:brushProperty name="width" value="0.05" units="cm"/>
      <inkml:brushProperty name="height" value="0.05" units="cm"/>
      <inkml:brushProperty name="color" value="#E71224"/>
    </inkml:brush>
  </inkml:definitions>
  <inkml:trace contextRef="#ctx0" brushRef="#br0">1 0 7378 0 0,'23'6'4846'0'0,"2"17"-4702"0"0,-22-19-245 0 0,0 0 0 0 0,1-1 0 0 0,0 1 0 0 0,-1-1 0 0 0,10 6 1 0 0,-1-3 101 0 0,0 0 1 0 0,0-1 0 0 0,1-1-1 0 0,-1 0 1 0 0,1 0 0 0 0,20 2-1 0 0,83 2-503 0 0,-52-5-3420 0 0,-46-1-1636 0 0</inkml:trace>
  <inkml:trace contextRef="#ctx0" brushRef="#br0" timeOffset="1">924 133 13883 0 0,'23'-8'3051'0'0,"-37"13"-3275"0"0,-20 8-619 0 0,-44 24-1 0 0,-27 11 563 0 0,57-32 261 0 0,21-8 119 0 0,2 1 0 0 0,-1 2 0 0 0,1 0 0 0 0,-26 16 0 0 0,50-26-72 0 0,0-1 1 0 0,0 1 0 0 0,0 0 0 0 0,0 0 0 0 0,0-1 0 0 0,0 1 0 0 0,1 0 0 0 0,-1 0 0 0 0,0 0 0 0 0,0 0-1 0 0,1 0 1 0 0,-1 0 0 0 0,0 1 0 0 0,1-1 0 0 0,-1 0 0 0 0,1 0 0 0 0,0 0 0 0 0,-1 0 0 0 0,1 1-1 0 0,0-1 1 0 0,0 0 0 0 0,0 0 0 0 0,0 3 0 0 0,0-1 7 0 0,1-1 0 0 0,-1 1 0 0 0,1 0 0 0 0,0-1 0 0 0,0 1 1 0 0,0-1-1 0 0,0 1 0 0 0,1-1 0 0 0,-1 0 0 0 0,3 4 0 0 0,5 4-41 0 0,0 0 1 0 0,1 0-1 0 0,15 11 1 0 0,-23-19-32 0 0,22 17-985 0 0,46 30-1 0 0,-63-45 459 0 0,0 0 0 0 0,0 0-1 0 0,0-1 1 0 0,0 0 0 0 0,0-1-1 0 0,1 1 1 0 0,-1-2 0 0 0,1 1-1 0 0,0-1 1 0 0,-1 0 0 0 0,1 0-1 0 0,14-2 1 0 0,-7-1-4772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1.982"/>
    </inkml:context>
    <inkml:brush xml:id="br0">
      <inkml:brushProperty name="width" value="0.05" units="cm"/>
      <inkml:brushProperty name="height" value="0.05" units="cm"/>
      <inkml:brushProperty name="color" value="#E71224"/>
    </inkml:brush>
  </inkml:definitions>
  <inkml:trace contextRef="#ctx0" brushRef="#br0">0 1 13475 0 0,'14'5'316'0'0,"-1"1"-1"0"0,1 0 1 0 0,-2 1-1 0 0,1 0 1 0 0,-1 1 0 0 0,0 0-1 0 0,-1 1 1 0 0,14 13 0 0 0,-8-7-902 0 0,1-1 0 0 0,25 15 0 0 0,-20-16-1620 0 0,0-2 0 0 0,33 12 0 0 0,-28-14-3710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2.846"/>
    </inkml:context>
    <inkml:brush xml:id="br0">
      <inkml:brushProperty name="width" value="0.05" units="cm"/>
      <inkml:brushProperty name="height" value="0.05" units="cm"/>
      <inkml:brushProperty name="color" value="#E71224"/>
    </inkml:brush>
  </inkml:definitions>
  <inkml:trace contextRef="#ctx0" brushRef="#br0">176 332 5705 0 0,'0'0'114'0'0,"1"-1"0"0"0,-1 0-1 0 0,0 1 1 0 0,1-1-1 0 0,-1 1 1 0 0,1-1 0 0 0,-1 1-1 0 0,1-1 1 0 0,-1 1 0 0 0,1-1-1 0 0,-1 1 1 0 0,1-1 0 0 0,-1 1-1 0 0,1-1 1 0 0,0 1 0 0 0,-1 0-1 0 0,1-1 1 0 0,0 1 0 0 0,-1 0-1 0 0,1 0 1 0 0,0 0-1 0 0,-1-1 1 0 0,1 1 0 0 0,0 0-1 0 0,0 0 1 0 0,-1 0 0 0 0,1 0-1 0 0,0 0 1 0 0,-1 0 0 0 0,1 1-1 0 0,0-1 1 0 0,0 0 0 0 0,-1 0-1 0 0,2 1 1 0 0,27 15 1493 0 0,-5-3-1907 0 0,-16-11 478 0 0,-1 0-1 0 0,1-1 0 0 0,-1 0 0 0 0,1 0 0 0 0,-1-1 1 0 0,1 0-1 0 0,0 0 0 0 0,-1-1 0 0 0,1 0 1 0 0,-1 0-1 0 0,1-1 0 0 0,-1 0 0 0 0,0 0 0 0 0,0-1 1 0 0,0 0-1 0 0,0 0 0 0 0,11-7 0 0 0,-14 7-125 0 0,1-1-1 0 0,0 1 0 0 0,-1-1 0 0 0,0 0 1 0 0,0-1-1 0 0,0 1 0 0 0,0-1 1 0 0,-1 1-1 0 0,1-1 0 0 0,-1 0 0 0 0,0 0 1 0 0,-1-1-1 0 0,0 1 0 0 0,1 0 1 0 0,-2-1-1 0 0,1 0 0 0 0,-1 1 1 0 0,1-1-1 0 0,-2 0 0 0 0,1 0 0 0 0,-1 0 1 0 0,1 1-1 0 0,-2-7 0 0 0,0 2-186 0 0,-1-1 0 0 0,0 2 0 0 0,-1-1 0 0 0,0 0 0 0 0,-1 0 0 0 0,0 1-1 0 0,0 0 1 0 0,-1 0 0 0 0,0 0 0 0 0,-1 0 0 0 0,1 1 0 0 0,-2 0 0 0 0,-11-12 0 0 0,12 13 107 0 0,-1 1 0 0 0,1 0 0 0 0,-1 1 0 0 0,-1 0 1 0 0,1 0-1 0 0,-1 0 0 0 0,1 1 0 0 0,-1 0 0 0 0,0 0 1 0 0,-1 1-1 0 0,1 0 0 0 0,-1 1 0 0 0,1 0 0 0 0,-1 0 1 0 0,-16-1-1 0 0,22 3 69 0 0,1 1 0 0 0,-1-1 0 0 0,1 1 0 0 0,-1-1 1 0 0,1 1-1 0 0,-1 0 0 0 0,1 0 0 0 0,0 0 0 0 0,-1 0 0 0 0,1 0 1 0 0,0 0-1 0 0,0 1 0 0 0,0-1 0 0 0,0 1 0 0 0,0-1 0 0 0,0 1 1 0 0,1 0-1 0 0,-1 0 0 0 0,0 0 0 0 0,1 0 0 0 0,0 0 0 0 0,-1 0 0 0 0,1 0 1 0 0,0 0-1 0 0,0 1 0 0 0,-1 3 0 0 0,-3 9 134 0 0,0 0 0 0 0,2 1 1 0 0,-3 21-1 0 0,-2 5-117 0 0,-5-5-56 0 0,-2 0 1 0 0,-19 36 0 0 0,15-34-5 0 0,-19 56 1 0 0,27-54-215 0 0,3 0 0 0 0,-4 44 1 0 0,1-8-229 0 0,10-73 251 0 0,0 2-663 0 0,-1 0 0 0 0,1 1 1 0 0,1 0-1 0 0,-1-1 0 0 0,1 1 0 0 0,1-1 0 0 0,-1 1 1 0 0,3 12-1 0 0,1-12-4460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3.268"/>
    </inkml:context>
    <inkml:brush xml:id="br0">
      <inkml:brushProperty name="width" value="0.05" units="cm"/>
      <inkml:brushProperty name="height" value="0.05" units="cm"/>
      <inkml:brushProperty name="color" value="#E71224"/>
    </inkml:brush>
  </inkml:definitions>
  <inkml:trace contextRef="#ctx0" brushRef="#br0">1 9 8610 0 0,'3'-2'742'0'0,"-1"1"0"0"0,1 0 0 0 0,0 0 0 0 0,0 0 0 0 0,0 0 0 0 0,0 0 0 0 0,0 1 0 0 0,4-1 0 0 0,-3 1-851 0 0,1 1-1 0 0,-1 0 1 0 0,0 0-1 0 0,0 0 1 0 0,1 0 0 0 0,-1 0-1 0 0,7 5 1 0 0,-4-4 477 0 0,26 13-344 0 0,94 33-3951 0 0,-113-44 3113 0 0,1 0 0 0 0,0-1 0 0 0,1-1-1 0 0,-1 0 1 0 0,0-1 0 0 0,27-2-1 0 0,-29 0-2979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3.688"/>
    </inkml:context>
    <inkml:brush xml:id="br0">
      <inkml:brushProperty name="width" value="0.05" units="cm"/>
      <inkml:brushProperty name="height" value="0.05" units="cm"/>
      <inkml:brushProperty name="color" value="#E71224"/>
    </inkml:brush>
  </inkml:definitions>
  <inkml:trace contextRef="#ctx0" brushRef="#br0">85 1 5353 0 0,'-3'17'4900'0'0,"-3"-1"-3357"0"0,5-14-1364 0 0,-1 1 0 0 0,1 0 0 0 0,0 0-1 0 0,0-1 1 0 0,1 1 0 0 0,-1 0 0 0 0,1 0 0 0 0,-1 0-1 0 0,1 0 1 0 0,0 0 0 0 0,0 0 0 0 0,1 4-1 0 0,-2-3-171 0 0,1 0-1 0 0,0 0 1 0 0,-1 0-1 0 0,1 1 1 0 0,-1-1-1 0 0,0 0 1 0 0,-1 0-1 0 0,1 0 1 0 0,-1 0-1 0 0,0-1 1 0 0,1 1-1 0 0,-2 0 1 0 0,1-1-1 0 0,0 1 1 0 0,-1-1-1 0 0,0 0 1 0 0,1 0-1 0 0,-7 5 1 0 0,6-4-193 0 0,-1 0 0 0 0,0 0 0 0 0,1 1 1 0 0,0-1-1 0 0,0 1 0 0 0,0 0 0 0 0,0-1 0 0 0,1 2 0 0 0,-3 6 0 0 0,5-11 182 0 0,0 0 0 0 0,0 0 0 0 0,1-1 1 0 0,-1 1-1 0 0,0 0 0 0 0,0 0 0 0 0,1 0 0 0 0,-1-1 0 0 0,0 1 0 0 0,1 0 0 0 0,-1-1 0 0 0,1 1 0 0 0,-1 0 0 0 0,1 0 0 0 0,-1-1 0 0 0,1 1 0 0 0,-1-1 0 0 0,1 1 0 0 0,0-1 0 0 0,-1 1 0 0 0,1-1 0 0 0,0 1 0 0 0,0-1 0 0 0,-1 0 1 0 0,1 1-1 0 0,0-1 0 0 0,0 0 0 0 0,-1 1 0 0 0,1-1 0 0 0,0 0 0 0 0,0 0 0 0 0,0 0 0 0 0,0 0 0 0 0,-1 0 0 0 0,3 0 0 0 0,35 2 204 0 0,-35-2-199 0 0,12 0 117 0 0,-1-1-1 0 0,0 0 1 0 0,0-1-1 0 0,0-1 1 0 0,-1 0-1 0 0,1-1 1 0 0,-1-1 0 0 0,15-6-1 0 0,-23 9-124 0 0,0-1-1 0 0,0 1 1 0 0,0-1-1 0 0,0-1 1 0 0,0 1-1 0 0,-1-1 1 0 0,0 1-1 0 0,1-1 1 0 0,-1-1-1 0 0,-1 1 1 0 0,1 0-1 0 0,0-1 1 0 0,-1 0-1 0 0,0 0 1 0 0,0 0-1 0 0,-1 0 1 0 0,0 0-1 0 0,1-1 1 0 0,-2 1-1 0 0,1-1 1 0 0,-1 1-1 0 0,2-9 1 0 0,-3 10 24 0 0,-1 1 0 0 0,1-1 0 0 0,-1 1 0 0 0,1-1 1 0 0,-1 1-1 0 0,0 0 0 0 0,0-1 0 0 0,-1 1 1 0 0,-2-5-1 0 0,4 8-12 0 0,0-1 1 0 0,0 1 0 0 0,0-1-1 0 0,-1 1 1 0 0,1-1 0 0 0,0 1-1 0 0,-1 0 1 0 0,1-1-1 0 0,0 1 1 0 0,-1-1 0 0 0,1 1-1 0 0,-1 0 1 0 0,1-1 0 0 0,-1 1-1 0 0,1 0 1 0 0,-1 0-1 0 0,1-1 1 0 0,0 1 0 0 0,-1 0-1 0 0,1 0 1 0 0,-1 0 0 0 0,0 0-1 0 0,1-1 1 0 0,-1 1 0 0 0,0 1-17 0 0,0-1 1 0 0,1 1-1 0 0,-1-1 1 0 0,0 1 0 0 0,0-1-1 0 0,1 1 1 0 0,-1 0-1 0 0,1-1 1 0 0,-1 1 0 0 0,1 0-1 0 0,-1-1 1 0 0,1 1-1 0 0,-1 0 1 0 0,1 0 0 0 0,-1 0-1 0 0,1-1 1 0 0,0 1-1 0 0,0 0 1 0 0,-1 0 0 0 0,1 2-1 0 0,-4 10-46 0 0,1 1 0 0 0,1 0 0 0 0,0 0 0 0 0,1 0 0 0 0,1 27 0 0 0,0-36-1 0 0,0 0 1 0 0,1 1-1 0 0,-1-1 1 0 0,1 0 0 0 0,0 0-1 0 0,1 0 1 0 0,-1 0-1 0 0,1 0 1 0 0,0 0-1 0 0,0-1 1 0 0,1 1 0 0 0,0-1-1 0 0,-1 1 1 0 0,1-1-1 0 0,1 0 1 0 0,-1 0 0 0 0,0 0-1 0 0,1 0 1 0 0,6 4-1 0 0,-9-8-141 0 0,-1 1 0 0 0,1-1 1 0 0,0 0-1 0 0,0 1 0 0 0,0-1 0 0 0,0 0 0 0 0,0 1 0 0 0,0-1 0 0 0,0 0 0 0 0,0 0 0 0 0,-1 0 0 0 0,1 0 1 0 0,0 0-1 0 0,0 0 0 0 0,0 0 0 0 0,0 0 0 0 0,0 0 0 0 0,0 0 0 0 0,0 0 0 0 0,0-1 0 0 0,0 1 0 0 0,0 0 1 0 0,0-1-1 0 0,0 1 0 0 0,-1-1 0 0 0,1 1 0 0 0,1-2 0 0 0,6-4-5165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4.094"/>
    </inkml:context>
    <inkml:brush xml:id="br0">
      <inkml:brushProperty name="width" value="0.05" units="cm"/>
      <inkml:brushProperty name="height" value="0.05" units="cm"/>
      <inkml:brushProperty name="color" value="#E71224"/>
    </inkml:brush>
  </inkml:definitions>
  <inkml:trace contextRef="#ctx0" brushRef="#br0">105 1 11130 0 0,'1'0'115'0'0,"-1"0"-1"0"0,1 0 1 0 0,-1 0-1 0 0,1 0 0 0 0,-1 0 1 0 0,1 0-1 0 0,0 1 1 0 0,-1-1-1 0 0,1 0 0 0 0,-1 0 1 0 0,1 1-1 0 0,-1-1 0 0 0,1 0 1 0 0,-1 1-1 0 0,0-1 1 0 0,1 1-1 0 0,-1-1 0 0 0,1 1 1 0 0,-1-1-1 0 0,0 1 1 0 0,1-1-1 0 0,-1 1 0 0 0,0-1 1 0 0,1 1-1 0 0,-1-1 1 0 0,0 1-1 0 0,0-1 0 0 0,0 1 1 0 0,0-1-1 0 0,1 1 1 0 0,-1 0-1 0 0,0-1 0 0 0,0 1 1 0 0,0 0-1 0 0,-3 33-355 0 0,-18 31-1427 0 0,19-60 1834 0 0,-2 0-1 0 0,1-1 0 0 0,0 1 0 0 0,-1-1 0 0 0,0 0 0 0 0,0 0 0 0 0,0 0 0 0 0,0-1 0 0 0,-1 1 0 0 0,1-1 0 0 0,-1 0 1 0 0,-5 2-1 0 0,-28 23-414 0 0,80-67-4258 0 0,-21 22 5062 0 0,37-23 0 0 0,-44 32 191 0 0,1 0 0 0 0,0 1 0 0 0,31-10 0 0 0,-37 14-981 0 0,0 1-1 0 0,1 0 1 0 0,-1 1 0 0 0,14 0 0 0 0,-21 0 196 0 0,0 1 0 0 0,-1 0 0 0 0,1 1 0 0 0,0-1 0 0 0,-1 0 0 0 0,1 0 0 0 0,-1 1 1 0 0,1-1-1 0 0,0 1 0 0 0,-1-1 0 0 0,1 1 0 0 0,-1 0 0 0 0,2 0 0 0 0,-2 0 18 0 0,-1 0-1 0 0,1-1 0 0 0,0 1 1 0 0,-1-1-1 0 0,0 1 1 0 0,1 0-1 0 0,-1-1 1 0 0,1 1-1 0 0,-1 0 0 0 0,0-1 1 0 0,1 1-1 0 0,-1 0 1 0 0,0 0-1 0 0,0-1 0 0 0,0 1 1 0 0,0 0-1 0 0,1 0 1 0 0,-1 0-1 0 0,0-1 1 0 0,-1 2-1 0 0,0 4-44 0 0,0 0 0 0 0,-1-1 0 0 0,0 1-1 0 0,0 0 1 0 0,0-1 0 0 0,-4 7 0 0 0,-9 24 306 0 0,14-30-274 0 0,0 1-1 0 0,1-1 0 0 0,-1 0 1 0 0,1 1-1 0 0,1-1 0 0 0,-1 0 1 0 0,3 12-1 0 0,-2-15-239 0 0,0-1-1 0 0,-1 1 1 0 0,1-1 0 0 0,0 1 0 0 0,0-1-1 0 0,0 1 1 0 0,1-1 0 0 0,-1 0-1 0 0,0 0 1 0 0,1 1 0 0 0,0-1-1 0 0,-1 0 1 0 0,1 0 0 0 0,0-1-1 0 0,0 1 1 0 0,0 0 0 0 0,0-1 0 0 0,1 1-1 0 0,-1-1 1 0 0,0 0 0 0 0,4 2-1 0 0,4 0-4870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4.467"/>
    </inkml:context>
    <inkml:brush xml:id="br0">
      <inkml:brushProperty name="width" value="0.05" units="cm"/>
      <inkml:brushProperty name="height" value="0.05" units="cm"/>
      <inkml:brushProperty name="color" value="#E71224"/>
    </inkml:brush>
  </inkml:definitions>
  <inkml:trace contextRef="#ctx0" brushRef="#br0">221 18 6249 0 0,'22'1'5353'0'0,"0"0"-3610"0"0,22 2-2619 0 0,-95-20-631 0 0,38 15 1814 0 0,0 0 0 0 0,0 1 0 0 0,-1 0 1 0 0,1 1-1 0 0,0 1 0 0 0,0 0 0 0 0,0 1 0 0 0,0 0 0 0 0,0 1 0 0 0,-16 5 0 0 0,23-6-368 0 0,0 1 0 0 0,1-1 1 0 0,-1 1-1 0 0,1 0 0 0 0,0 1 1 0 0,-1-1-1 0 0,1 1 0 0 0,1 0 0 0 0,-1 0 1 0 0,1 1-1 0 0,-1-1 0 0 0,1 1 1 0 0,0 0-1 0 0,1 0 0 0 0,0 0 0 0 0,-1 1 1 0 0,1-1-1 0 0,1 1 0 0 0,-1 0 1 0 0,1-1-1 0 0,0 1 0 0 0,1 0 0 0 0,-3 12 1 0 0,4-15-139 0 0,0 1 1 0 0,0 0-1 0 0,0-1 1 0 0,0 1 0 0 0,1 0-1 0 0,0-1 1 0 0,-1 1-1 0 0,1-1 1 0 0,0 1 0 0 0,1-1-1 0 0,-1 1 1 0 0,1-1-1 0 0,-1 0 1 0 0,1 0-1 0 0,0 1 1 0 0,0-1 0 0 0,4 4-1 0 0,-2-3-173 0 0,0 0-1 0 0,0-1 1 0 0,0 1 0 0 0,0-1-1 0 0,1 0 1 0 0,-1 0-1 0 0,1 0 1 0 0,0 0 0 0 0,0-1-1 0 0,0 0 1 0 0,7 2-1 0 0,3 0-4445 0 0</inkml:trace>
  <inkml:trace contextRef="#ctx0" brushRef="#br0" timeOffset="1">541 305 11715 0 0,'7'-2'5697'0'0,"-7"6"-8031"0"0,-3 6-61 0 0,3-10 2042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5.991"/>
    </inkml:context>
    <inkml:brush xml:id="br0">
      <inkml:brushProperty name="width" value="0.05" units="cm"/>
      <inkml:brushProperty name="height" value="0.05" units="cm"/>
      <inkml:brushProperty name="color" value="#E71224"/>
    </inkml:brush>
  </inkml:definitions>
  <inkml:trace contextRef="#ctx0" brushRef="#br0">200 22 6537 0 0,'-3'-17'4178'0'0,"2"13"-2712"0"0,-10 8-1371 0 0,5-1-235 0 0,-50 12 412 0 0,41-13-22 0 0,1 2-1 0 0,0 0 0 0 0,-20 8 0 0 0,31-11-245 0 0,0 1-1 0 0,0-1 0 0 0,0 1 1 0 0,1 0-1 0 0,-1 0 1 0 0,0 0-1 0 0,1 0 0 0 0,-1 0 1 0 0,1 0-1 0 0,0 1 0 0 0,0-1 1 0 0,0 1-1 0 0,0 0 1 0 0,0 0-1 0 0,1 0 0 0 0,-1-1 1 0 0,1 1-1 0 0,0 1 0 0 0,-1-1 1 0 0,1 4-1 0 0,0-5-11 0 0,1 1-1 0 0,1-1 1 0 0,-1 1-1 0 0,0-1 1 0 0,1 1-1 0 0,-1 0 1 0 0,1-1-1 0 0,0 0 0 0 0,0 1 1 0 0,0-1-1 0 0,0 1 1 0 0,0-1-1 0 0,0 0 1 0 0,1 0-1 0 0,-1 0 1 0 0,1 0-1 0 0,-1 0 1 0 0,1 0-1 0 0,0 0 1 0 0,0 0-1 0 0,0-1 1 0 0,0 1-1 0 0,4 2 1 0 0,1 1-139 0 0,1 0-1 0 0,-1-1 1 0 0,1 0 0 0 0,0 0 0 0 0,14 4 0 0 0,-15-6 91 0 0,0 0-1 0 0,0-1 1 0 0,1 0-1 0 0,-1 0 0 0 0,1-1 1 0 0,-1 0-1 0 0,1 0 1 0 0,-1-1-1 0 0,1 0 1 0 0,-1 0-1 0 0,0-1 0 0 0,1 1 1 0 0,9-5-1 0 0,-14 4 88 0 0,0 1-1 0 0,0-1 0 0 0,0 1 1 0 0,0-1-1 0 0,0 0 0 0 0,-1 0 1 0 0,1 0-1 0 0,0-1 1 0 0,-1 1-1 0 0,0-1 0 0 0,0 1 1 0 0,1-1-1 0 0,-1 0 1 0 0,-1 0-1 0 0,1 0 0 0 0,0 0 1 0 0,-1 0-1 0 0,0 0 0 0 0,1 0 1 0 0,-1 0-1 0 0,0-1 1 0 0,-1 1-1 0 0,1 0 0 0 0,-1-1 1 0 0,1 1-1 0 0,-1-1 0 0 0,0 1 1 0 0,0-1-1 0 0,-1 1 1 0 0,1 0-1 0 0,-2-6 0 0 0,1 5-47 0 0,0 1 0 0 0,0-1 0 0 0,0 0 0 0 0,-1 0 0 0 0,1 1-1 0 0,-1-1 1 0 0,0 0 0 0 0,0 1 0 0 0,-1 0 0 0 0,1 0 0 0 0,-1-1-1 0 0,0 1 1 0 0,1 1 0 0 0,-1-1 0 0 0,0 0 0 0 0,-1 1 0 0 0,1 0 0 0 0,0-1-1 0 0,-1 1 1 0 0,1 0 0 0 0,-6-1 0 0 0,9 3-75 0 0,1 0 0 0 0,-1 0 0 0 0,0 0 0 0 0,0 0 0 0 0,0 0 0 0 0,0 1-184 0 0,0-1 184 0 0,0 0 0 0 0,1 0 0 0 0,-1 0 0 0 0,0 0 0 0 0,0 0 0 0 0,0 1 0 0 0,0-1 0 0 0,0 0 0 0 0,0 0 0 0 0,0 0 0 0 0,0 0 0 0 0,0 0 0 0 0,0 0-1 0 0,0 1 1 0 0,0-1 0 0 0,0 0 0 0 0,0 0 0 0 0,0 0 0 0 0,0 0 0 0 0,0 0 0 0 0,0 1 0 0 0,0-1 0 0 0,0 0 0 0 0,0 0 0 0 0,0 0 0 0 0,0 0 0 0 0,-1 0 0 0 0,1 1 0 0 0,0-1 0 0 0,0 0 0 0 0,0 0 0 0 0,0 0 0 0 0,0 0-184 0 0,0 0 184 0 0,-1 0 0 0 0,1 1 0 0 0,0-1 0 0 0,0 0 0 0 0,0 0 0 0 0,0 0 0 0 0,0 0 0 0 0,0 0 0 0 0,-1 0 0 0 0,1 0 0 0 0,0 0 0 0 0,0 0 0 0 0,0 0 0 0 0,0 0 0 0 0,-1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4.200"/>
    </inkml:context>
    <inkml:brush xml:id="br0">
      <inkml:brushProperty name="width" value="0.05" units="cm"/>
      <inkml:brushProperty name="height" value="0.05" units="cm"/>
      <inkml:brushProperty name="color" value="#E71224"/>
    </inkml:brush>
  </inkml:definitions>
  <inkml:trace contextRef="#ctx0" brushRef="#br0">1 385 6329 0 0,'0'0'126'0'0,"0"1"-1"0"0,1 0 1 0 0,-1-1 0 0 0,1 1-1 0 0,-1-1 1 0 0,1 1-1 0 0,0-1 1 0 0,-1 1-1 0 0,1-1 1 0 0,-1 1 0 0 0,1-1-1 0 0,0 0 1 0 0,-1 1-1 0 0,1-1 1 0 0,0 0-1 0 0,0 0 1 0 0,-1 1-1 0 0,1-1 1 0 0,0 0 0 0 0,-1 0-1 0 0,1 0 1 0 0,0 0-1 0 0,0 0 1 0 0,-1 0-1 0 0,1 0 1 0 0,0 0 0 0 0,0 0-1 0 0,-1-1 1 0 0,1 1-1 0 0,0 0 1 0 0,0 0-1 0 0,-1-1 1 0 0,2 1-1 0 0,34-9 35 0 0,-31 8 376 0 0,22-7 184 0 0,2 1-572 0 0,0-1 0 0 0,0-2-1 0 0,-1-1 1 0 0,41-21 0 0 0,-49 19-278 0 0,-1 0-1 0 0,-1-1 0 0 0,0 0 1 0 0,0-2-1 0 0,27-32 0 0 0,-42 45 114 0 0,-1 1-1 0 0,0-1 1 0 0,0 0-1 0 0,0 0 1 0 0,0 0 0 0 0,-1 0-1 0 0,1 0 1 0 0,-1-1-1 0 0,1 1 1 0 0,-1 0-1 0 0,0-1 1 0 0,-1 1-1 0 0,1-1 1 0 0,-1 1 0 0 0,1-1-1 0 0,-1 1 1 0 0,0-1-1 0 0,0 1 1 0 0,0-1-1 0 0,-2-5 1 0 0,0 4 18 0 0,0 1 0 0 0,0-1 1 0 0,0 1-1 0 0,0 0 0 0 0,-1 0 1 0 0,0 0-1 0 0,0 0 0 0 0,0 1 1 0 0,0-1-1 0 0,-1 1 0 0 0,1-1 1 0 0,-1 1-1 0 0,0 0 0 0 0,-6-3 0 0 0,-3-2-129 0 0,0 1 0 0 0,-1 0 0 0 0,0 1-1 0 0,0 1 1 0 0,0 0 0 0 0,-16-3-1 0 0,21 6 153 0 0,-1 0-1 0 0,0 1 1 0 0,0 0-1 0 0,0 1 1 0 0,0 0-1 0 0,0 0 1 0 0,0 1-1 0 0,0 0 0 0 0,0 1 1 0 0,-10 3-1 0 0,17-3-17 0 0,-1 0-1 0 0,0 0 1 0 0,1 0-1 0 0,-1 0 0 0 0,1 1 1 0 0,0-1-1 0 0,0 1 1 0 0,0 0-1 0 0,0 0 1 0 0,1 0-1 0 0,-1 1 0 0 0,1-1 1 0 0,0 0-1 0 0,0 1 1 0 0,0 0-1 0 0,0-1 0 0 0,0 1 1 0 0,1 0-1 0 0,0 0 1 0 0,0 0-1 0 0,0 0 1 0 0,0 0-1 0 0,0 8 0 0 0,-1 10 2 0 0,1 0 0 0 0,1 0 0 0 0,2 25 0 0 0,-1-37 9 0 0,0 8 0 0 0,1 18 337 0 0,1 0 0 0 0,1-1 1 0 0,2 0-1 0 0,18 59 1 0 0,-20-85-284 0 0,0 0 1 0 0,1 0 0 0 0,0-1-1 0 0,1 0 1 0 0,-1 0-1 0 0,1 0 1 0 0,1-1 0 0 0,0 0-1 0 0,0 0 1 0 0,0 0-1 0 0,1-1 1 0 0,0-1 0 0 0,0 1-1 0 0,0-1 1 0 0,1 0-1 0 0,9 3 1 0 0,-6-2-25 0 0,2-2-1 0 0,-1 1 1 0 0,0-2 0 0 0,1 1 0 0 0,0-2-1 0 0,0 0 1 0 0,0-1 0 0 0,0 0-1 0 0,0-1 1 0 0,20-3 0 0 0,-13 0-246 0 0,0-1-1 0 0,0-2 1 0 0,0 0 0 0 0,35-15-1 0 0,-44 15-1352 0 0,0-1 1 0 0,0 0-1 0 0,0-1 0 0 0,19-16 0 0 0,-23 16-3491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2.969"/>
    </inkml:context>
    <inkml:brush xml:id="br0">
      <inkml:brushProperty name="width" value="0.05" units="cm"/>
      <inkml:brushProperty name="height" value="0.05" units="cm"/>
      <inkml:brushProperty name="color" value="#E71224"/>
    </inkml:brush>
  </inkml:definitions>
  <inkml:trace contextRef="#ctx0" brushRef="#br0">439 3 9962 0 0,'3'-1'566'0'0,"1"1"-1"0"0,0-1 1 0 0,-1 1-1 0 0,1 0 1 0 0,-1 0 0 0 0,1 0-1 0 0,-1 1 1 0 0,6 0-1 0 0,-9-1-534 0 0,1 0 1 0 0,-1 0-1 0 0,0 1 0 0 0,1-1 0 0 0,-1 0 0 0 0,0 0 0 0 0,1 0 0 0 0,-1 0 0 0 0,0 0 0 0 0,0 0 1 0 0,1 1-1 0 0,-1-1 0 0 0,0 0 0 0 0,1 0 0 0 0,-1 0 0 0 0,0 0 0 0 0,0 1 0 0 0,0-1 0 0 0,1 0 0 0 0,-1 0 1 0 0,0 1-1 0 0,0-1 0 0 0,0 0 0 0 0,0 1 0 0 0,1-1 0 0 0,-1 0 0 0 0,0 0 0 0 0,0 1 0 0 0,0-1 0 0 0,0 0 1 0 0,0 1-1 0 0,0 0 0 0 0,0 0 22 0 0,-1 0-1 0 0,0 0 1 0 0,0 0 0 0 0,1-1 0 0 0,-1 1 0 0 0,0 0 0 0 0,0 0 0 0 0,0 0-1 0 0,0-1 1 0 0,0 1 0 0 0,0 0 0 0 0,0-1 0 0 0,0 1 0 0 0,-2 0 0 0 0,-12 5-5 0 0,0 0 0 0 0,0-2 1 0 0,0 1-1 0 0,0-2 0 0 0,0 0 1 0 0,-1-1-1 0 0,-30 0 0 0 0,-116-11-411 0 0,134 6 66 0 0,-12 1-701 0 0,2 0-1455 0 0,1-3-3290 0 0,27 1-5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6.452"/>
    </inkml:context>
    <inkml:brush xml:id="br0">
      <inkml:brushProperty name="width" value="0.05" units="cm"/>
      <inkml:brushProperty name="height" value="0.05" units="cm"/>
      <inkml:brushProperty name="color" value="#E71224"/>
    </inkml:brush>
  </inkml:definitions>
  <inkml:trace contextRef="#ctx0" brushRef="#br0">237 226 12523 0 0,'5'0'1183'0'0,"-4"0"-1124"0"0,0 0 1 0 0,0-1 0 0 0,0 1-1 0 0,1 0 1 0 0,-1 0 0 0 0,0 1-1 0 0,0-1 1 0 0,0 0 0 0 0,0 0-1 0 0,0 0 1 0 0,0 1 0 0 0,0-1-1 0 0,0 0 1 0 0,0 1 0 0 0,0-1-1 0 0,0 1 1 0 0,0 0 0 0 0,0-1 0 0 0,0 1-1 0 0,2 1 1 0 0,1 1-231 0 0,0 0 109 0 0,1-1 0 0 0,-1 0 0 0 0,1 0 0 0 0,0 0 0 0 0,-1-1 0 0 0,1 0 0 0 0,0 0 0 0 0,0 0 0 0 0,0 0 0 0 0,0-1 0 0 0,0 0-1 0 0,0 0 1 0 0,6-1 0 0 0,5 0 234 0 0,-1-1 0 0 0,0-1-1 0 0,15-4 1 0 0,-10 0-99 0 0,0 0 0 0 0,36-20-1 0 0,-47 22-383 0 0,-1 0-1 0 0,0 0 0 0 0,0-1 0 0 0,0 0 1 0 0,-1 0-1 0 0,0-1 0 0 0,0 1 0 0 0,10-15 1 0 0,-16 20 268 0 0,0-1 0 0 0,0 0 0 0 0,1 0 0 0 0,-1 0 0 0 0,-1-1 0 0 0,1 1 0 0 0,0 0 0 0 0,0 0 0 0 0,-1 0 0 0 0,0-1 0 0 0,1 1 0 0 0,-1 0 0 0 0,0 0 0 0 0,0-1 0 0 0,0 1 0 0 0,0 0 0 0 0,-1-1 0 0 0,1 1 0 0 0,0 0 0 0 0,-1 0 0 0 0,-1-4 0 0 0,0 2 176 0 0,0 0 1 0 0,-1 1-1 0 0,1-1 1 0 0,-1 1-1 0 0,0 0 1 0 0,0 0 0 0 0,0 0-1 0 0,0 0 1 0 0,0 0-1 0 0,-1 1 1 0 0,-3-3-1 0 0,-4-1 339 0 0,0 0 0 0 0,0 1 0 0 0,-1 0 0 0 0,1 1 0 0 0,-1 1-1 0 0,0 0 1 0 0,-18-3 0 0 0,24 6-440 0 0,0-1 0 0 0,-1 2 0 0 0,1-1-1 0 0,0 1 1 0 0,0-1 0 0 0,0 2 0 0 0,0-1 0 0 0,0 1-1 0 0,0 0 1 0 0,0 0 0 0 0,0 1 0 0 0,0-1 0 0 0,1 1 0 0 0,0 1-1 0 0,-1-1 1 0 0,1 1 0 0 0,-6 6 0 0 0,-5 6-93 0 0,0 0 0 0 0,2 2 0 0 0,-20 29 1 0 0,-18 21 26 0 0,-129 153-773 0 0,177-215 842 0 0,0 0-1 0 0,1 0 0 0 0,0 1 0 0 0,0 0 1 0 0,-4 12-1 0 0,7-17-165 0 0,-1 0 0 0 0,0 0 0 0 0,1 0 0 0 0,-1 0 0 0 0,1 0-1 0 0,0 0 1 0 0,0 0 0 0 0,0 0 0 0 0,0 0 0 0 0,0 0 0 0 0,0 0 0 0 0,0 1 0 0 0,1-1 0 0 0,-1 0 0 0 0,1 0 0 0 0,0 0 0 0 0,-1-1 0 0 0,1 1 0 0 0,0 0-1 0 0,0 0 1 0 0,0 0 0 0 0,0 0 0 0 0,1-1 0 0 0,1 4 0 0 0,-2-5 5 0 0,-1 0-1 0 0,1 0 1 0 0,-1 1-1 0 0,1-1 1 0 0,0 0 0 0 0,-1 0-1 0 0,1 0 1 0 0,-1 0-1 0 0,1 0 1 0 0,-1 0-1 0 0,1 0 1 0 0,-1 0 0 0 0,1 0-1 0 0,0 0 1 0 0,-1 0-1 0 0,1 0 1 0 0,-1 0-1 0 0,1 0 1 0 0,-1 0 0 0 0,1-1-1 0 0,-1 1 1 0 0,1 0-1 0 0,-1 0 1 0 0,1-1-1 0 0,-1 1 1 0 0,1 0 0 0 0,-1-1-1 0 0,1 0 1 0 0,12-12-2463 0 0,-12 13 2396 0 0,5-9-3682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6.866"/>
    </inkml:context>
    <inkml:brush xml:id="br0">
      <inkml:brushProperty name="width" value="0.05" units="cm"/>
      <inkml:brushProperty name="height" value="0.05" units="cm"/>
      <inkml:brushProperty name="color" value="#E71224"/>
    </inkml:brush>
  </inkml:definitions>
  <inkml:trace contextRef="#ctx0" brushRef="#br0">6 35 5753 0 0,'-2'-6'1668'0'0,"-2"-21"1473"0"0,9 26-3488 0 0,9 12 422 0 0,-5-3 735 0 0,1 0-1 0 0,-1-1 1 0 0,1 0 0 0 0,1 0-1 0 0,-1-1 1 0 0,18 7 0 0 0,72 22-1458 0 0,-63-23-1718 0 0,6-3-3655 0 0,-29-7 410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5:57.257"/>
    </inkml:context>
    <inkml:brush xml:id="br0">
      <inkml:brushProperty name="width" value="0.05" units="cm"/>
      <inkml:brushProperty name="height" value="0.05" units="cm"/>
      <inkml:brushProperty name="color" value="#E71224"/>
    </inkml:brush>
  </inkml:definitions>
  <inkml:trace contextRef="#ctx0" brushRef="#br0">297 20 6977 0 0,'26'-5'2257'0'0,"-23"5"-2116"0"0,1 0 0 0 0,0-1 0 0 0,-1 1-1 0 0,1-1 1 0 0,0 0 0 0 0,-1 0 0 0 0,1 0 0 0 0,-1-1-1 0 0,1 1 1 0 0,-1-1 0 0 0,4-2 0 0 0,-15 5 2701 0 0,-32 9-2273 0 0,23-4-542 0 0,-1 2 1 0 0,1 0-1 0 0,0 1 1 0 0,0 1-1 0 0,1 0 0 0 0,1 1 1 0 0,0 1-1 0 0,0 0 1 0 0,-13 15-1 0 0,-6 10 123 0 0,1 2-1 0 0,-32 49 1 0 0,63-86-133 0 0,1-1-1 0 0,0 1 1 0 0,0-1-1 0 0,0 1 1 0 0,0-1 0 0 0,0 1-1 0 0,0-1 1 0 0,0 1 0 0 0,0 0-1 0 0,1 0 1 0 0,-1-1-1 0 0,1 1 1 0 0,-1 0 0 0 0,1 0-1 0 0,0 0 1 0 0,0 0 0 0 0,0-1-1 0 0,0 1 1 0 0,0 0-1 0 0,0 0 1 0 0,0 0 0 0 0,0 0-1 0 0,1 0 1 0 0,-1-1 0 0 0,1 1-1 0 0,0 0 1 0 0,-1 0 0 0 0,1-1-1 0 0,2 4 1 0 0,0-2-106 0 0,0 0 0 0 0,1-1 1 0 0,-1 1-1 0 0,0-1 0 0 0,1 0 0 0 0,0 0 1 0 0,0 0-1 0 0,-1-1 0 0 0,1 1 0 0 0,0-1 1 0 0,0 0-1 0 0,8 1 0 0 0,23 5-1122 0 0,55 2 0 0 0,-7-9-3414 0 0,-72-1 2950 0 0,-2-1-3318 0 0</inkml:trace>
  <inkml:trace contextRef="#ctx0" brushRef="#br0" timeOffset="1">27 66 10018 0 0,'3'1'546'0'0,"1"0"0"0"0,-1 0-1 0 0,1 1 1 0 0,-1 0 0 0 0,1-1-1 0 0,-1 1 1 0 0,5 4 0 0 0,15 7-59 0 0,65 23 150 0 0,-2 0-2074 0 0,2-6-4232 0 0,-53-22-493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7.082"/>
    </inkml:context>
    <inkml:brush xml:id="br0">
      <inkml:brushProperty name="width" value="0.05" units="cm"/>
      <inkml:brushProperty name="height" value="0.05" units="cm"/>
      <inkml:brushProperty name="color" value="#E71224"/>
    </inkml:brush>
  </inkml:definitions>
  <inkml:trace contextRef="#ctx0" brushRef="#br0">5013 185 5089 0 0,'-12'-8'767'0'0,"-1"0"0"0"0,1 1 1 0 0,-1 0-1 0 0,0 1 0 0 0,-1 1 0 0 0,1 0 0 0 0,-1 0 0 0 0,0 2 1 0 0,0-1-1 0 0,-1 2 0 0 0,-26-2 0 0 0,-8 1-716 0 0,0-2 1 0 0,1-2-1 0 0,-50-14 1 0 0,47 9 365 0 0,0 3-1 0 0,-78-6 1 0 0,-165 11 42 0 0,-120-4-424 0 0,-53 0-92 0 0,1 0 633 0 0,259-2-525 0 0,44 0 14 0 0,-221 14 0 0 0,-229 14 7 0 0,536-19-36 0 0,-486 36 110 0 0,492-28-124 0 0,-2-5-31 0 0,1-2 0 0 0,-100-13 0 0 0,-7-1 675 0 0,162 13-659 0 0,0 1 0 0 0,0 0 0 0 0,-28 6 0 0 0,7 7-5163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7.873"/>
    </inkml:context>
    <inkml:brush xml:id="br0">
      <inkml:brushProperty name="width" value="0.05" units="cm"/>
      <inkml:brushProperty name="height" value="0.05" units="cm"/>
      <inkml:brushProperty name="color" value="#E71224"/>
    </inkml:brush>
  </inkml:definitions>
  <inkml:trace contextRef="#ctx0" brushRef="#br0">3039 0 9842 0 0,'1'1'194'0'0,"-1"0"-1"0"0,0 0 1 0 0,0 0 0 0 0,1 0-1 0 0,-1 0 1 0 0,0-1 0 0 0,0 1 0 0 0,0 0-1 0 0,0 0 1 0 0,0 0 0 0 0,0 0-1 0 0,0 0 1 0 0,-1 0 0 0 0,1 0-1 0 0,0 0 1 0 0,0 0 0 0 0,-1 0-1 0 0,1 0 1 0 0,0 0 0 0 0,-1-1-1 0 0,1 1 1 0 0,-1 0 0 0 0,1 0-1 0 0,-1 0 1 0 0,0-1 0 0 0,1 1-1 0 0,-2 1 1 0 0,-24 26-834 0 0,20-21 1058 0 0,-6 4-398 0 0,0 0 0 0 0,0-1-1 0 0,0 0 1 0 0,-2-1 0 0 0,1-1 0 0 0,-27 13-1 0 0,-96 32 133 0 0,44-20-34 0 0,3 5-94 0 0,3 5 0 0 0,0 3 0 0 0,4 4-1 0 0,-140 109 1 0 0,35-21-62 0 0,41-32-36 0 0,-156 119 66 0 0,261-196 33 0 0,-1-1 0 0 0,-1-2-1 0 0,-2-3 1 0 0,0-1 0 0 0,-1-2 0 0 0,-1-2 0 0 0,-67 16 0 0 0,59-19-79 0 0,1 3 1 0 0,0 3 0 0 0,2 1-1 0 0,-86 52 1 0 0,85-36 54 0 0,1 3 0 0 0,3 1 0 0 0,-71 79 0 0 0,93-93 47 0 0,18-19 35 0 0,0 0 0 0 0,-1-1 1 0 0,0 0-1 0 0,0-1 0 0 0,-1 0 0 0 0,0 0 0 0 0,0-2 0 0 0,0 1 1 0 0,-23 6-1 0 0,13-6 104 0 0,-1-2 0 0 0,1 0 1 0 0,-1-1-1 0 0,-41-1 0 0 0,54-2-515 0 0,-43 2 1224 0 0,28 5-1954 0 0,3 6-3439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8.606"/>
    </inkml:context>
    <inkml:brush xml:id="br0">
      <inkml:brushProperty name="width" value="0.05" units="cm"/>
      <inkml:brushProperty name="height" value="0.05" units="cm"/>
      <inkml:brushProperty name="color" value="#E71224"/>
    </inkml:brush>
  </inkml:definitions>
  <inkml:trace contextRef="#ctx0" brushRef="#br0">1 62 6665 0 0,'7'5'5572'0'0,"24"17"-4649"0"0,-24-19-793 0 0,0 0 0 0 0,0-1-1 0 0,0 0 1 0 0,0 0 0 0 0,0 0-1 0 0,0-1 1 0 0,1 0 0 0 0,-1 0-1 0 0,0-1 1 0 0,1 0 0 0 0,13-2-1 0 0,-11 0 141 0 0,-1 0 0 0 0,0-1 0 0 0,1-1 0 0 0,-1 1 0 0 0,-1-2-1 0 0,1 1 1 0 0,0-1 0 0 0,11-9 0 0 0,-8 6-262 0 0,0 1 0 0 0,1 0 1 0 0,0 1-1 0 0,1 0 0 0 0,-1 1 0 0 0,1 0 1 0 0,0 1-1 0 0,0 1 0 0 0,18-2 0 0 0,16 1 11 0 0,70 3 1 0 0,-65 1 3 0 0,-46 0 0 0 0,-1 0-23 0 0,-1 0 0 0 0,1 0-1 0 0,-1 0 1 0 0,1 1 0 0 0,-1 0 0 0 0,0 0-1 0 0,8 2 1 0 0,-12-2-1 0 0,0-1-1 0 0,0 1 1 0 0,0-1-1 0 0,0 1 0 0 0,0-1 1 0 0,-1 1-1 0 0,1 0 1 0 0,0 0-1 0 0,0-1 1 0 0,-1 1-1 0 0,1 0 1 0 0,0 0-1 0 0,-1 0 0 0 0,1 0 1 0 0,-1-1-1 0 0,1 1 1 0 0,-1 0-1 0 0,1 2 1 0 0,-1-1 2 0 0,0 0 0 0 0,1 0-1 0 0,-1 0 1 0 0,0 0 0 0 0,0 0 0 0 0,-1 1 0 0 0,1-1 0 0 0,0 0 0 0 0,-1 0 0 0 0,1 0 0 0 0,-1 0 0 0 0,-1 3 0 0 0,-3 5 8 0 0,0-1 0 0 0,-1 1-1 0 0,0-1 1 0 0,-1 0 0 0 0,0 0 0 0 0,0 0 0 0 0,-15 11 0 0 0,-20 26-29 0 0,34-33 29 0 0,-1 0 0 0 0,2 1 0 0 0,0 0 0 0 0,0 0 0 0 0,1 0 0 0 0,-4 19 0 0 0,-18 95-534 0 0,22-92-208 0 0,5-32-71 0 0,0 0-1 0 0,0 0 1 0 0,1 0 0 0 0,0 0 0 0 0,0 0 0 0 0,0 1 0 0 0,0-1-1 0 0,0 0 1 0 0,3 7 0 0 0,1-2-5239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9.273"/>
    </inkml:context>
    <inkml:brush xml:id="br0">
      <inkml:brushProperty name="width" value="0.05" units="cm"/>
      <inkml:brushProperty name="height" value="0.05" units="cm"/>
      <inkml:brushProperty name="color" value="#E71224"/>
    </inkml:brush>
  </inkml:definitions>
  <inkml:trace contextRef="#ctx0" brushRef="#br0">21 40 4025 0 0,'-8'-13'3087'0'0,"-4"-10"-7213"0"0,12 19 1148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39.723"/>
    </inkml:context>
    <inkml:brush xml:id="br0">
      <inkml:brushProperty name="width" value="0.05" units="cm"/>
      <inkml:brushProperty name="height" value="0.05" units="cm"/>
      <inkml:brushProperty name="color" value="#E71224"/>
    </inkml:brush>
  </inkml:definitions>
  <inkml:trace contextRef="#ctx0" brushRef="#br0">2773 62 2585 0 0,'0'0'305'0'0,"0"-1"0"0"0,0 1 1 0 0,0-1-1 0 0,0 1 0 0 0,0-1 1 0 0,0 1-1 0 0,0-1 0 0 0,0 1 1 0 0,0-1-1 0 0,1 1 1 0 0,-1-1-1 0 0,0 1 0 0 0,0-1 1 0 0,0 1-1 0 0,1-1 0 0 0,-1 1 1 0 0,0-1-1 0 0,0 1 0 0 0,1-1 1 0 0,-1 1-1 0 0,1-1 0 0 0,-1 1 1 0 0,0 0-1 0 0,1-1 1 0 0,-1 1-1 0 0,1 0 0 0 0,-1 0 1 0 0,0-1-1 0 0,1 1 0 0 0,-1 0 1 0 0,1 0-1 0 0,-1-1 0 0 0,2 1 1 0 0,-2 4 1248 0 0,-11 6-2276 0 0,4-7 632 0 0,1 0 1 0 0,-1 0-1 0 0,1-1 0 0 0,-1 1 1 0 0,0-2-1 0 0,0 1 1 0 0,0-1-1 0 0,0 0 0 0 0,-12 0 1 0 0,-67-6 257 0 0,69 4-100 0 0,-46-5 514 0 0,-500-31 2861 0 0,269 20-3361 0 0,-146 1-27 0 0,205 22-29 0 0,-131 9 35 0 0,259-2-44 0 0,-162 10 64 0 0,207-20-40 0 0,-30-1-2109 0 0,81-3 825 0 0,1 0 1 0 0,0 0-1 0 0,-1-1 1 0 0,1 0-1 0 0,0-1 1 0 0,-14-5-1 0 0,12 3-4278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0.694"/>
    </inkml:context>
    <inkml:brush xml:id="br0">
      <inkml:brushProperty name="width" value="0.05" units="cm"/>
      <inkml:brushProperty name="height" value="0.05" units="cm"/>
      <inkml:brushProperty name="color" value="#E71224"/>
    </inkml:brush>
  </inkml:definitions>
  <inkml:trace contextRef="#ctx0" brushRef="#br0">119 0 7570 0 0,'1'0'178'0'0,"0"0"0"0"0,0 0 0 0 0,0 1 0 0 0,0-1 1 0 0,-1 0-1 0 0,1 0 0 0 0,0 1 0 0 0,0-1 0 0 0,0 0 1 0 0,0 1-1 0 0,0-1 0 0 0,-1 1 0 0 0,1-1 0 0 0,0 1 1 0 0,0 0-1 0 0,-1-1 0 0 0,1 1 0 0 0,0 0 0 0 0,-1-1 1 0 0,1 1-1 0 0,-1 0 0 0 0,1 0 0 0 0,-1-1 0 0 0,1 1 1 0 0,-1 0-1 0 0,1 1 0 0 0,0 2-80 0 0,1 0 1 0 0,-1 0-1 0 0,0 0 1 0 0,-1 0-1 0 0,1 0 0 0 0,-1 7 1 0 0,0 3-312 0 0,-1 0 1 0 0,-4 28-1 0 0,-66 375-1421 0 0,36-180 1774 0 0,20-132-158 0 0,4 0 1 0 0,5 1-1 0 0,5 0 0 0 0,19 164 0 0 0,-2-99-81 0 0,-9-70 383 0 0,26 122 0 0 0,-33-221-269 0 0,5 12-1203 0 0,-5-14 1101 0 0,0 0-1 0 0,0 0 1 0 0,0 1-1 0 0,0-1 1 0 0,1 0-1 0 0,-1 0 1 0 0,0 0-1 0 0,0 1 1 0 0,0-1-1 0 0,1 0 1 0 0,-1 0-1 0 0,0 0 1 0 0,0 0-1 0 0,0 0 1 0 0,1 0-1 0 0,-1 1 1 0 0,0-1-1 0 0,0 0 1 0 0,1 0-1 0 0,-1 0 1 0 0,0 0-1 0 0,0 0 1 0 0,1 0-1 0 0,-1 0 1 0 0,0 0-1 0 0,0 0 1 0 0,1 0-1 0 0,-1 0 1 0 0,0 0-1 0 0,1 0 1 0 0,-1 0-1 0 0,0 0 1 0 0,0 0-1 0 0,1 0 1 0 0,-1-1-1 0 0,0 1 1 0 0,0 0-1 0 0,0 0 1 0 0,1 0-1 0 0,-1 0 1 0 0,0 0-1 0 0,0-1 1 0 0,0 1 0 0 0,1 0-1 0 0,-1 0 1 0 0,0 0-1 0 0,0-1 1 0 0,0 1-1 0 0,1 0 1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2.352"/>
    </inkml:context>
    <inkml:brush xml:id="br0">
      <inkml:brushProperty name="width" value="0.05" units="cm"/>
      <inkml:brushProperty name="height" value="0.05" units="cm"/>
      <inkml:brushProperty name="color" value="#E71224"/>
    </inkml:brush>
  </inkml:definitions>
  <inkml:trace contextRef="#ctx0" brushRef="#br0">1 57 3913 0 0,'0'-1'59'0'0,"0"1"0"0"0,0 0 0 0 0,0-1 0 0 0,1 1 0 0 0,-1 0 1 0 0,0 0-1 0 0,0-1 0 0 0,0 1 0 0 0,0 0 0 0 0,1 0 0 0 0,-1 0 0 0 0,0-1 1 0 0,0 1-1 0 0,1 0 0 0 0,-1 0 0 0 0,0 0 0 0 0,0 0 0 0 0,1-1 0 0 0,-1 1 0 0 0,0 0 1 0 0,0 0-1 0 0,1 0 0 0 0,-1 0 0 0 0,0 0 0 0 0,1 0 0 0 0,-1 0 0 0 0,0 0 1 0 0,1 0-1 0 0,-1 0 0 0 0,0 0 0 0 0,0 0 0 0 0,1 0 0 0 0,-1 0 0 0 0,0 0 0 0 0,1 0 1 0 0,-1 0-1 0 0,0 0 0 0 0,0 1 0 0 0,1-1 0 0 0,-1 0 0 0 0,1 0 0 0 0,13 8 3535 0 0,-8-13 347 0 0,8-3-2785 0 0,185-31-497 0 0,-166 35-641 0 0,1 1 1 0 0,0 2-1 0 0,61 6 0 0 0,-52-2 19 0 0,72-4 0 0 0,-110 0-33 0 0,19-2-22 0 0,-1 1 1 0 0,1 1-1 0 0,0 1 1 0 0,0 1-1 0 0,0 1 1 0 0,27 6-1 0 0,-48-7 15 0 0,0 0 1 0 0,-1 1-1 0 0,1 0 1 0 0,-1 0-1 0 0,0 0 1 0 0,0 0-1 0 0,0 0 0 0 0,0 0 1 0 0,0 0-1 0 0,0 1 1 0 0,0-1-1 0 0,-1 1 1 0 0,1-1-1 0 0,-1 1 0 0 0,0-1 1 0 0,0 1-1 0 0,0 0 1 0 0,0 0-1 0 0,0 0 1 0 0,0 0-1 0 0,-1 0 0 0 0,1 4 1 0 0,1 12-44 0 0,0 0 0 0 0,-1 22 0 0 0,-1-37 50 0 0,24 540-98 0 0,20-186 63 0 0,-35-302 29 0 0,-5-16 70 0 0,-2 1 0 0 0,-6 69-1 0 0,1-61 19 0 0,4 55 0 0 0,2-86 35 0 0,0 0 1 0 0,1 0 0 0 0,10 27-1 0 0,24-41 117 0 0,24 12-143 0 0,-49-12-79 0 0,1 0-1 0 0,0 0 0 0 0,0-2 1 0 0,26 3-1 0 0,9-3 133 0 0,87 16 0 0 0,-100-11-190 0 0,1-1 1 0 0,0-2-1 0 0,0-2 0 0 0,53-3 1 0 0,-62-2 61 0 0,0 1 0 0 0,0 1 0 0 0,-1 1 1 0 0,1 1-1 0 0,0 2 0 0 0,-1 1 0 0 0,40 11 0 0 0,-63-14 22 0 0,1 0-1 0 0,-1 0 0 0 0,0 0 0 0 0,1 0 0 0 0,-1-1 1 0 0,1 1-1 0 0,-1-1 0 0 0,1-1 0 0 0,-1 1 0 0 0,1 0 1 0 0,-1-1-1 0 0,0 0 0 0 0,1 0 0 0 0,-1-1 0 0 0,0 1 1 0 0,0-1-1 0 0,0 0 0 0 0,0 0 0 0 0,0 0 0 0 0,0 0 1 0 0,0-1-1 0 0,-1 1 0 0 0,1-1 0 0 0,-1 0 1 0 0,0 0-1 0 0,0-1 0 0 0,0 1 0 0 0,0 0 0 0 0,4-8 1 0 0,-5 4 2 0 0,0 1 0 0 0,-1-1 0 0 0,0 1 1 0 0,0-1-1 0 0,0 1 0 0 0,-1-14 0 0 0,1-8 223 0 0,18-100 510 0 0,-10 77-566 0 0,-2 1-1 0 0,-2-1 1 0 0,-4-88 0 0 0,-12 27-75 0 0,-8-169 231 0 0,29 114-264 0 0,-4 105-159 0 0,-2-84-1 0 0,-6 132-20 0 0,-1 0-1 0 0,1 0 0 0 0,-11-26 1 0 0,9 30-1 0 0,1-1 0 0 0,0 1 0 0 0,0-1 0 0 0,1 1 0 0 0,1-1 1 0 0,-1 0-1 0 0,2-18 0 0 0,0 27 65 0 0,0 1 1 0 0,0 0-1 0 0,0-1 0 0 0,0 1 1 0 0,1 0-1 0 0,-1-1 0 0 0,0 1 1 0 0,1 0-1 0 0,-1-1 0 0 0,1 1 1 0 0,0 0-1 0 0,-1 0 0 0 0,1 0 1 0 0,0 0-1 0 0,0 0 0 0 0,0-1 0 0 0,-1 1 1 0 0,1 1-1 0 0,0-1 0 0 0,0 0 1 0 0,1 0-1 0 0,-1 0 0 0 0,0 0 1 0 0,0 1-1 0 0,0-1 0 0 0,1 0 1 0 0,-1 1-1 0 0,0 0 0 0 0,0-1 1 0 0,3 0-1 0 0,-2 1-261 0 0,0 0-1 0 0,0 0 1 0 0,0 1 0 0 0,0-1-1 0 0,0 0 1 0 0,0 1-1 0 0,0-1 1 0 0,0 1 0 0 0,0 0-1 0 0,0-1 1 0 0,0 1 0 0 0,0 0-1 0 0,-1 0 1 0 0,1 0 0 0 0,0 0-1 0 0,-1 1 1 0 0,1-1-1 0 0,-1 0 1 0 0,1 1 0 0 0,1 1-1 0 0,22 16-6387 0 0,-15-14 960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3.436"/>
    </inkml:context>
    <inkml:brush xml:id="br0">
      <inkml:brushProperty name="width" value="0.05" units="cm"/>
      <inkml:brushProperty name="height" value="0.05" units="cm"/>
      <inkml:brushProperty name="color" value="#E71224"/>
    </inkml:brush>
  </inkml:definitions>
  <inkml:trace contextRef="#ctx0" brushRef="#br0">0 10 10522 0 0,'12'-10'5074'0'0,"-8"20"-4181"0"0,-1 9 167 0 0,4 24-857 0 0,-1 1 1 0 0,-2 0-1 0 0,-3 0 0 0 0,-5 68 1 0 0,0-23-169 0 0,-12 366-96 0 0,6-261-4428 0 0,11-177 2631 0 0,-2-17 1716 0 0,1 1 1 0 0,0-1-1 0 0,0 0 1 0 0,0 1-1 0 0,0-1 0 0 0,0 0 1 0 0,0 1-1 0 0,0-1 1 0 0,0 1-1 0 0,0-1 1 0 0,1 0-1 0 0,-1 1 1 0 0,0-1-1 0 0,0 0 1 0 0,0 1-1 0 0,0-1 1 0 0,0 0-1 0 0,1 1 1 0 0,-1-1-1 0 0,0 0 1 0 0,0 1-1 0 0,0-1 1 0 0,1 0-1 0 0,-1 1 0 0 0,0-1 1 0 0,1 0-1 0 0,-1 0 1 0 0,0 0-1 0 0,1 1 1 0 0,-1-1-1 0 0,0 0 1 0 0,1 0-1 0 0,-1 0 1 0 0,0 0-1 0 0,1 1 1 0 0,-1-1-1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3.293"/>
    </inkml:context>
    <inkml:brush xml:id="br0">
      <inkml:brushProperty name="width" value="0.05" units="cm"/>
      <inkml:brushProperty name="height" value="0.05" units="cm"/>
      <inkml:brushProperty name="color" value="#E71224"/>
    </inkml:brush>
  </inkml:definitions>
  <inkml:trace contextRef="#ctx0" brushRef="#br0">299 62 3105 0 0,'0'-2'369'0'0,"0"1"1"0"0,-1-1 0 0 0,1 0 0 0 0,0 1-1 0 0,-1-1 1 0 0,1 0 0 0 0,-1 1 0 0 0,1-1 0 0 0,-1 1-1 0 0,0-1 1 0 0,0 1 0 0 0,0-1 0 0 0,0 1-1 0 0,0-1 1 0 0,0 1 0 0 0,0 0 0 0 0,0 0-1 0 0,-3-2 1 0 0,1 0-20 0 0,-1 0-1 0 0,0 1 1 0 0,0 0-1 0 0,0 0 1 0 0,0 0 0 0 0,-9-2-1 0 0,-2 0-84 0 0,1 1-1 0 0,-1 0 0 0 0,-22 0 1 0 0,30 3-219 0 0,-1 0-1 0 0,0 0 1 0 0,1 1-1 0 0,-1 0 1 0 0,1 0 0 0 0,-1 1-1 0 0,1-1 1 0 0,-1 2-1 0 0,1-1 1 0 0,0 1 0 0 0,0 0-1 0 0,0 1 1 0 0,0 0-1 0 0,1 0 1 0 0,-7 5 0 0 0,10-6-51 0 0,-1 1 1 0 0,1-1-1 0 0,0 1 1 0 0,0-1-1 0 0,0 1 1 0 0,1 0 0 0 0,-1 0-1 0 0,1 1 1 0 0,0-1-1 0 0,0 0 1 0 0,1 1 0 0 0,-1-1-1 0 0,1 1 1 0 0,0 0-1 0 0,0-1 1 0 0,0 1-1 0 0,1 0 1 0 0,0-1 0 0 0,0 1-1 0 0,0 0 1 0 0,0 0-1 0 0,1-1 1 0 0,0 1 0 0 0,0 0-1 0 0,2 5 1 0 0,-2-4-52 0 0,1-1 1 0 0,0 0-1 0 0,1 1 1 0 0,-1-1-1 0 0,1 0 1 0 0,0 0-1 0 0,0-1 1 0 0,1 1-1 0 0,0-1 1 0 0,-1 1-1 0 0,1-1 1 0 0,1 0-1 0 0,-1-1 1 0 0,0 1-1 0 0,1-1 1 0 0,5 3-1 0 0,-6-3 46 0 0,0-2-1 0 0,0 1 0 0 0,0 0 1 0 0,0-1-1 0 0,1 0 0 0 0,-1 0 0 0 0,0 0 1 0 0,1 0-1 0 0,-1-1 0 0 0,0 1 1 0 0,1-1-1 0 0,-1 0 0 0 0,1-1 0 0 0,-1 1 1 0 0,0-1-1 0 0,1 0 0 0 0,-1 0 1 0 0,0 0-1 0 0,0 0 0 0 0,0-1 1 0 0,5-2-1 0 0,4-4 309 0 0,-1-1-1 0 0,0-1 1 0 0,-1 1 0 0 0,0-2 0 0 0,0 0-1 0 0,-1 0 1 0 0,14-22 0 0 0,28-28 366 0 0,-52 61-648 0 0,1 0 1 0 0,-1 0 0 0 0,1 0-1 0 0,-1 0 1 0 0,0 0-1 0 0,1 0 1 0 0,-1 0 0 0 0,0 1-1 0 0,1-1 1 0 0,-1 0-1 0 0,0 0 1 0 0,1 0 0 0 0,-1 0-1 0 0,0 0 1 0 0,0 1-1 0 0,1-1 1 0 0,-1 0 0 0 0,0 0-1 0 0,0 1 1 0 0,1-1-1 0 0,-1 0 1 0 0,0 0 0 0 0,0 1-1 0 0,1-1 1 0 0,-1 0 0 0 0,0 0-1 0 0,0 1 1 0 0,0-1-1 0 0,0 0 1 0 0,0 1 0 0 0,0-1-1 0 0,1 0 1 0 0,-1 1-1 0 0,0-1 1 0 0,0 0 0 0 0,0 1-1 0 0,0-1 1 0 0,0 1-1 0 0,0-1 1 0 0,0 1 0 0 0,6 23-176 0 0,-4-16 172 0 0,-2-7-15 0 0,20 56-140 0 0,17 92 0 0 0,-34-132 140 0 0,0 0 0 0 0,-2 1 0 0 0,0-1 0 0 0,-1 1 0 0 0,-1-1 0 0 0,0 1 0 0 0,-1-1 0 0 0,-1 0 0 0 0,-1 1 0 0 0,-6 18-1 0 0,6-28-89 0 0,1 0-1 0 0,-2-1 0 0 0,1 1 0 0 0,-1-1 0 0 0,0 0 1 0 0,0 0-1 0 0,0-1 0 0 0,-1 1 0 0 0,0-1 0 0 0,-1-1 1 0 0,1 1-1 0 0,-1-1 0 0 0,0 0 0 0 0,-1-1 0 0 0,1 1 1 0 0,-1-1-1 0 0,0-1 0 0 0,0 0 0 0 0,0 0 0 0 0,0 0 1 0 0,0-1-1 0 0,-10 1 0 0 0,8-1-28 0 0,0-1 0 0 0,0 0 0 0 0,0-1 0 0 0,0 0-1 0 0,0-1 1 0 0,0 0 0 0 0,1 0 0 0 0,-1-1 0 0 0,0-1 0 0 0,1 1 0 0 0,-1-2 0 0 0,1 1-1 0 0,0-1 1 0 0,0-1 0 0 0,0 1 0 0 0,1-1 0 0 0,0-1 0 0 0,0 0 0 0 0,-8-7 0 0 0,12 9-140 0 0,0 0 1 0 0,1 0-1 0 0,-1 0 1 0 0,1-1 0 0 0,0 1-1 0 0,1-1 1 0 0,-1 0 0 0 0,1 1-1 0 0,0-1 1 0 0,0-1 0 0 0,0 1-1 0 0,1 0 1 0 0,-1 0 0 0 0,1-1-1 0 0,1 1 1 0 0,-1 0 0 0 0,1-1-1 0 0,0 1 1 0 0,0-1 0 0 0,0 1-1 0 0,1-1 1 0 0,1-5 0 0 0,4-10-4811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3.725"/>
    </inkml:context>
    <inkml:brush xml:id="br0">
      <inkml:brushProperty name="width" value="0.05" units="cm"/>
      <inkml:brushProperty name="height" value="0.05" units="cm"/>
      <inkml:brushProperty name="color" value="#E71224"/>
    </inkml:brush>
  </inkml:definitions>
  <inkml:trace contextRef="#ctx0" brushRef="#br0">238 1 10970 0 0,'-13'6'2836'0'0,"-77"47"-4141"0"0,79-46 1470 0 0,1 1 0 0 0,0 1-1 0 0,0 0 1 0 0,1 0 0 0 0,0 0 0 0 0,0 1-1 0 0,1 1 1 0 0,1-1 0 0 0,0 1-1 0 0,0 1 1 0 0,-7 17 0 0 0,9-15-154 0 0,0-1 0 0 0,1 1 1 0 0,1 0-1 0 0,0 0 1 0 0,1 1-1 0 0,1-1 0 0 0,0 1 1 0 0,2 15-1 0 0,0-6-457 0 0,1 0-1 0 0,2-1 1 0 0,0 1-1 0 0,10 26 1 0 0,-11-43 358 0 0,0 1 1 0 0,1-1-1 0 0,0 0 0 0 0,1 0 0 0 0,-1 0 1 0 0,1-1-1 0 0,1 0 0 0 0,-1 0 1 0 0,1 0-1 0 0,0 0 0 0 0,0-1 1 0 0,1 0-1 0 0,0-1 0 0 0,0 1 0 0 0,0-1 1 0 0,0 0-1 0 0,15 4 0 0 0,-8-2-428 0 0,0-1 0 0 0,1-1 0 0 0,-1 0 0 0 0,1-2 0 0 0,0 1 0 0 0,0-2 0 0 0,0 0 0 0 0,28-2 0 0 0,-17-2-4529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4.141"/>
    </inkml:context>
    <inkml:brush xml:id="br0">
      <inkml:brushProperty name="width" value="0.05" units="cm"/>
      <inkml:brushProperty name="height" value="0.05" units="cm"/>
      <inkml:brushProperty name="color" value="#E71224"/>
    </inkml:brush>
  </inkml:definitions>
  <inkml:trace contextRef="#ctx0" brushRef="#br0">9 0 10266 0 0,'1'0'202'0'0,"1"0"0"0"0,-1 0 0 0 0,1 0 0 0 0,-1 0 0 0 0,1 0 0 0 0,-1 1 0 0 0,1-1 0 0 0,-1 0 0 0 0,1 1 0 0 0,-1-1 0 0 0,1 1 0 0 0,-1-1 1 0 0,1 1-1 0 0,-1 0 0 0 0,0 0 0 0 0,0-1 0 0 0,1 1 0 0 0,-1 0 0 0 0,0 0 0 0 0,0 0 0 0 0,0 1 0 0 0,0-1 0 0 0,1 2 0 0 0,-1-1-215 0 0,0 0 0 0 0,-1 0-1 0 0,1 0 1 0 0,-1 0 0 0 0,0 0 0 0 0,0 0 0 0 0,1 0 0 0 0,-1 0 0 0 0,-1 0 0 0 0,1 0 0 0 0,0 0 0 0 0,0 0-1 0 0,-1 0 1 0 0,1 0 0 0 0,-1 0 0 0 0,0 0 0 0 0,1 0 0 0 0,-3 2 0 0 0,-3 13-10 0 0,0 0 0 0 0,0 1 0 0 0,2-1 0 0 0,0 1 0 0 0,1 0 0 0 0,0 19-1 0 0,2-25 27 0 0,-2 16 223 0 0,1 1 0 0 0,1 0 1 0 0,5 42-1 0 0,-3-61-404 0 0,1-1 0 0 0,0 1 0 0 0,1-1 0 0 0,0 0 0 0 0,1 0 0 0 0,0 0 0 0 0,0 0 0 0 0,0-1 0 0 0,1 0 0 0 0,1 0 0 0 0,0 0-1 0 0,0 0 1 0 0,0-1 0 0 0,11 9 0 0 0,-10-9-854 0 0,2 0-1 0 0,-1 0 0 0 0,1-1 1 0 0,0-1-1 0 0,12 7 0 0 0,-3-5-4520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4.545"/>
    </inkml:context>
    <inkml:brush xml:id="br0">
      <inkml:brushProperty name="width" value="0.05" units="cm"/>
      <inkml:brushProperty name="height" value="0.05" units="cm"/>
      <inkml:brushProperty name="color" value="#E71224"/>
    </inkml:brush>
  </inkml:definitions>
  <inkml:trace contextRef="#ctx0" brushRef="#br0">1 125 9490 0 0,'2'-2'221'0'0,"1"0"-1"0"0,0 0 1 0 0,0 0 0 0 0,-1 1-1 0 0,1-1 1 0 0,0 1 0 0 0,0-1-1 0 0,1 1 1 0 0,-1 0 0 0 0,0 0-1 0 0,0 0 1 0 0,1 1 0 0 0,-1-1-1 0 0,0 1 1 0 0,1 0-1 0 0,-1 0 1 0 0,0 0 0 0 0,1 0-1 0 0,-1 1 1 0 0,6 1 0 0 0,8 2 24 0 0,-1 0-1 0 0,32 15 1 0 0,-15-6 248 0 0,-22-9-563 0 0,1 0-1 0 0,0-1 0 0 0,0 0 0 0 0,0-1 0 0 0,24 1 1 0 0,-28-3-328 0 0,-1-1 1 0 0,1 0 0 0 0,-1 0-1 0 0,0-1 1 0 0,0 1-1 0 0,1-2 1 0 0,-1 1 0 0 0,-1-1-1 0 0,1 0 1 0 0,13-8 0 0 0,2-2-3320 0 0,-10 6-1898 0 0</inkml:trace>
  <inkml:trace contextRef="#ctx0" brushRef="#br0" timeOffset="1">682 6 16876 0 0,'2'-1'93'0'0,"0"1"0"0"0,-1-1 0 0 0,1 0 0 0 0,0 0 0 0 0,0 1 0 0 0,0-1 0 0 0,0 1 0 0 0,0 0-1 0 0,0 0 1 0 0,0 0 0 0 0,0 0 0 0 0,0 0 0 0 0,-1 0 0 0 0,1 0 0 0 0,0 0 0 0 0,0 1 0 0 0,0-1 0 0 0,0 1 0 0 0,0-1 0 0 0,0 1 0 0 0,-1 0 0 0 0,1 0 0 0 0,0 0 0 0 0,1 1 0 0 0,-1 0-138 0 0,0 0 1 0 0,0 1-1 0 0,0-1 0 0 0,-1 1 0 0 0,1-1 0 0 0,-1 1 1 0 0,1 0-1 0 0,-1 0 0 0 0,0-1 0 0 0,0 1 0 0 0,0 0 0 0 0,-1 0 1 0 0,1 0-1 0 0,0 5 0 0 0,1 10-263 0 0,-1 1 1 0 0,0 0-1 0 0,-1-1 1 0 0,-1 1-1 0 0,-1 0 1 0 0,0-1-1 0 0,-8 28 0 0 0,6-34-152 0 0,0 0 0 0 0,-1 0 0 0 0,-1 0 0 0 0,0-1 0 0 0,0 0 0 0 0,-1 0 1 0 0,-1 0-1 0 0,0-1 0 0 0,0 0 0 0 0,-1-1 0 0 0,-17 16 0 0 0,8-11-472 0 0,-1-1 0 0 0,0-1 0 0 0,-37 18 0 0 0,4-7-4328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6.037"/>
    </inkml:context>
    <inkml:brush xml:id="br0">
      <inkml:brushProperty name="width" value="0.05" units="cm"/>
      <inkml:brushProperty name="height" value="0.05" units="cm"/>
      <inkml:brushProperty name="color" value="#E71224"/>
    </inkml:brush>
  </inkml:definitions>
  <inkml:trace contextRef="#ctx0" brushRef="#br0">875 1 6417 0 0,'8'14'4904'0'0,"-15"-7"-5579"0"0,5-6 603 0 0,0-1 0 0 0,0 1 1 0 0,0-1-1 0 0,0 0 0 0 0,0 0 1 0 0,0 0-1 0 0,0 0 0 0 0,-1-1 1 0 0,1 1-1 0 0,0 0 0 0 0,0-1 1 0 0,-2 0-1 0 0,1-1 232 0 0,-1 0 0 0 0,0 1-1 0 0,0-1 1 0 0,1 1 0 0 0,-1 0-1 0 0,0 0 1 0 0,0 0 0 0 0,0 1 0 0 0,0-1-1 0 0,0 1 1 0 0,0 0 0 0 0,0 0 0 0 0,0 1-1 0 0,0-1 1 0 0,0 1 0 0 0,0 0 0 0 0,0 0-1 0 0,0 0 1 0 0,1 0 0 0 0,-1 1 0 0 0,0 0-1 0 0,1-1 1 0 0,-1 1 0 0 0,1 0 0 0 0,0 1-1 0 0,-6 4 1 0 0,-13 8-114 0 0,0 0-1 0 0,-1-2 1 0 0,0 0-1 0 0,-1-2 1 0 0,0 0 0 0 0,-1-2-1 0 0,0-1 1 0 0,0-1-1 0 0,-1-1 1 0 0,-52 5-1 0 0,53-6 62 0 0,0 1-1 0 0,1 0 0 0 0,0 2 0 0 0,1 1 1 0 0,-1 1-1 0 0,2 1 0 0 0,-1 1 0 0 0,-26 19 1 0 0,37-24-133 0 0,-2 0 0 0 0,1 0 1 0 0,-1-1-1 0 0,0-1 0 0 0,0 0 0 0 0,0-1 1 0 0,-1-1-1 0 0,0 0 0 0 0,1-1 1 0 0,-30 1-1 0 0,45-4-96 0 0,0 0 0 0 0,-1 1 0 0 0,1-1 0 0 0,0 0 0 0 0,0 0 0 0 0,0 0 0 0 0,0 1 1 0 0,-1-1-1 0 0,1 0 0 0 0,0 0 0 0 0,-1 0 0 0 0,1 0 0 0 0,-1 0 0 0 0,1 0 0 0 0,-1 0 0 0 0,1-1 0 0 0,0-1 0 0 0,-1 1 45 0 0,1 0 0 0 0,0-1 0 0 0,0 1 0 0 0,0 0 0 0 0,0 0 0 0 0,0 0 0 0 0,0 0 0 0 0,1 0 0 0 0,-1 1 0 0 0,1-1 0 0 0,-1 0-1 0 0,1 0 1 0 0,0 1 0 0 0,0-1 0 0 0,-1 1 0 0 0,4-2 0 0 0,1 2 237 0 0,1-1 0 0 0,-1 1 0 0 0,1 1 0 0 0,0-1 0 0 0,-1 1 0 0 0,1 1 0 0 0,0-1 0 0 0,12 3 0 0 0,55 18 736 0 0,-34-8-834 0 0,-2-4-836 0 0,-1-2-1 0 0,1-1 1 0 0,1-2-1 0 0,-1-2 1 0 0,75-5 0 0 0,-72 1-1476 0 0,4-1-3397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8.107"/>
    </inkml:context>
    <inkml:brush xml:id="br0">
      <inkml:brushProperty name="width" value="0.05" units="cm"/>
      <inkml:brushProperty name="height" value="0.05" units="cm"/>
      <inkml:brushProperty name="color" value="#E71224"/>
    </inkml:brush>
  </inkml:definitions>
  <inkml:trace contextRef="#ctx0" brushRef="#br0">202 212 5633 0 0,'1'-3'264'0'0,"-1"0"0"0"0,0 0-1 0 0,0 0 1 0 0,1 0 0 0 0,0 0-1 0 0,0 0 1 0 0,0 0 0 0 0,0 0-1 0 0,1-2 1 0 0,2-1-348 0 0,0 0 0 0 0,0 0 1 0 0,0 1-1 0 0,10-10 0 0 0,-9 10 783 0 0,0 0 1 0 0,0 0-1 0 0,0-1 1 0 0,-1 0-1 0 0,4-7 1 0 0,-7 11-571 0 0,0 0 0 0 0,0 0 0 0 0,0 0 1 0 0,0-1-1 0 0,-1 1 0 0 0,1 0 0 0 0,-1 0 0 0 0,1 0 0 0 0,-1-1 1 0 0,0 1-1 0 0,0 0 0 0 0,0-1 0 0 0,0 1 0 0 0,0 0 0 0 0,-1 0 1 0 0,1-1-1 0 0,-1 1 0 0 0,0 0 0 0 0,1 0 0 0 0,-3-4 1 0 0,1 3-104 0 0,0 0 0 0 0,0 0 0 0 0,-1 0 0 0 0,1 0 0 0 0,-1 0 0 0 0,0 0 1 0 0,0 1-1 0 0,0-1 0 0 0,0 1 0 0 0,0 0 0 0 0,-6-3 0 0 0,4 2-19 0 0,0 1-1 0 0,0 0 1 0 0,0 0 0 0 0,-1 0-1 0 0,1 1 1 0 0,-1-1-1 0 0,1 1 1 0 0,-1 1-1 0 0,1-1 1 0 0,-1 1 0 0 0,1 0-1 0 0,-1 0 1 0 0,1 0-1 0 0,-1 1 1 0 0,1 0-1 0 0,-1 0 1 0 0,-6 2 0 0 0,4 2 28 0 0,0 0 1 0 0,1 1 0 0 0,0 0 0 0 0,0 0 0 0 0,0 1 0 0 0,1-1 0 0 0,-1 2 0 0 0,2-1 0 0 0,-1 0 0 0 0,-6 13-1 0 0,3-4 16 0 0,0 1-1 0 0,1 0 0 0 0,1 1 0 0 0,-6 21 0 0 0,12-35-15 0 0,0 0 1 0 0,0 0-1 0 0,1-1 0 0 0,-1 1 0 0 0,1 0 1 0 0,0 0-1 0 0,0 0 0 0 0,0 0 0 0 0,0 0 1 0 0,1 0-1 0 0,-1-1 0 0 0,1 1 0 0 0,0 0 1 0 0,0 0-1 0 0,1-1 0 0 0,-1 1 0 0 0,1-1 1 0 0,0 1-1 0 0,0-1 0 0 0,0 0 0 0 0,3 5 1 0 0,1-3 5 0 0,-1 0 0 0 0,1 0 0 0 0,0 0 0 0 0,0-1 0 0 0,1 0 0 0 0,-1 0 0 0 0,1-1 0 0 0,0 1 0 0 0,0-2 0 0 0,9 4 0 0 0,-6-3-34 0 0,1 0 1 0 0,0 0-1 0 0,0-1 1 0 0,0 0-1 0 0,1-1 0 0 0,-1 0 1 0 0,0-1-1 0 0,0-1 1 0 0,17-2-1 0 0,-22 2 32 0 0,0 0-1 0 0,0-1 1 0 0,0 0 0 0 0,0 0-1 0 0,-1 0 1 0 0,1-1 0 0 0,-1 0-1 0 0,0 0 1 0 0,0 0-1 0 0,0-1 1 0 0,0 1 0 0 0,0-1-1 0 0,-1-1 1 0 0,1 1 0 0 0,-1-1-1 0 0,-1 1 1 0 0,1-1 0 0 0,0 0-1 0 0,2-6 1 0 0,11-24 246 0 0,20-64 0 0 0,-10 26-296 0 0,-18 56-12 0 0,-5 24 23 0 0,-6 34 21 0 0,1-33-19 0 0,-5 68-45 0 0,2-48 48 0 0,1 0 0 0 0,2 0-1 0 0,1 0 1 0 0,1 0 0 0 0,1 0 0 0 0,8 38-1 0 0,34 122 2 0 0,-37-149-19 0 0,-2 0 1 0 0,0 74-1 0 0,-5-107-12 0 0,-1 0 0 0 0,1-1-1 0 0,-1 1 1 0 0,0 0 0 0 0,0 0-1 0 0,-1-1 1 0 0,1 1 0 0 0,-1-1-1 0 0,-1 1 1 0 0,1-1 0 0 0,-1 0-1 0 0,0 0 1 0 0,0 0 0 0 0,0 0-1 0 0,-1-1 1 0 0,-7 8 0 0 0,8-9 11 0 0,0-1 1 0 0,-1 0 0 0 0,0 0-1 0 0,1 0 1 0 0,-1 0 0 0 0,0 0-1 0 0,0-1 1 0 0,0 0 0 0 0,0 1-1 0 0,0-2 1 0 0,0 1 0 0 0,0 0-1 0 0,0-1 1 0 0,-1 0-1 0 0,1 0 1 0 0,0 0 0 0 0,0 0-1 0 0,0-1 1 0 0,0 0 0 0 0,0 0-1 0 0,0 0 1 0 0,0 0 0 0 0,-8-4-1 0 0,2 1 142 0 0,0-1-1 0 0,0-1 0 0 0,0 0 0 0 0,0 0 1 0 0,1-1-1 0 0,0 0 0 0 0,1-1 0 0 0,0 0 1 0 0,0 0-1 0 0,0-1 0 0 0,1 0 0 0 0,-11-18 1 0 0,15 23-97 0 0,1 0 0 0 0,0 1 0 0 0,0-1 0 0 0,1 0 0 0 0,-1 0 0 0 0,1 0 1 0 0,0 0-1 0 0,0 0 0 0 0,1-1 0 0 0,-1 1 0 0 0,1 0 0 0 0,0 0 1 0 0,0 0-1 0 0,0-1 0 0 0,0 1 0 0 0,1 0 0 0 0,-1 0 0 0 0,1 0 0 0 0,0 0 1 0 0,1 0-1 0 0,-1 0 0 0 0,1 0 0 0 0,0 0 0 0 0,0 0 0 0 0,0 1 1 0 0,0-1-1 0 0,0 1 0 0 0,1-1 0 0 0,0 1 0 0 0,0 0 0 0 0,0 0 0 0 0,0 0 1 0 0,0 1-1 0 0,0-1 0 0 0,1 1 0 0 0,-1-1 0 0 0,6-1 0 0 0,-4 1-231 0 0,-1 0 0 0 0,1 0 0 0 0,0 1 0 0 0,0 0 0 0 0,0 0 0 0 0,0 0-1 0 0,0 0 1 0 0,1 1 0 0 0,-1 0 0 0 0,0 0 0 0 0,1 1 0 0 0,9-1-1 0 0,-11 4-2055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8.988"/>
    </inkml:context>
    <inkml:brush xml:id="br0">
      <inkml:brushProperty name="width" value="0.05" units="cm"/>
      <inkml:brushProperty name="height" value="0.05" units="cm"/>
      <inkml:brushProperty name="color" value="#E71224"/>
    </inkml:brush>
  </inkml:definitions>
  <inkml:trace contextRef="#ctx0" brushRef="#br0">297 1 4561 0 0,'-24'17'9509'0'0,"9"-5"-7809"0"0,-43 23-1283 0 0,30-18-374 0 0,-27 20 0 0 0,46-30-50 0 0,0 1 1 0 0,1-1 0 0 0,0 2 0 0 0,0-1-1 0 0,1 1 1 0 0,-12 18 0 0 0,12-15-15 0 0,0 1 1 0 0,1 0-1 0 0,0 1 0 0 0,1-1 1 0 0,1 1-1 0 0,0 0 0 0 0,1 0 1 0 0,0 1-1 0 0,0 14 0 0 0,2-24-10 0 0,1 0 1 0 0,0 0-1 0 0,1 0 0 0 0,-1 0 0 0 0,1 0 0 0 0,0 0 0 0 0,0 0 0 0 0,1 0 0 0 0,0-1 0 0 0,-1 1 0 0 0,1 0 0 0 0,1-1 0 0 0,-1 0 0 0 0,1 1 0 0 0,0-1 0 0 0,0 0 0 0 0,0-1 0 0 0,0 1 0 0 0,0 0 0 0 0,1-1 0 0 0,0 0 0 0 0,0 0 1 0 0,0 0-1 0 0,0 0 0 0 0,0 0 0 0 0,1-1 0 0 0,-1 0 0 0 0,1 0 0 0 0,8 3 0 0 0,-5-4-174 0 0,-1 1-1 0 0,1-1 1 0 0,0 0-1 0 0,-1-1 1 0 0,1 0 0 0 0,0 0-1 0 0,-1-1 1 0 0,1 0-1 0 0,-1 0 1 0 0,1 0 0 0 0,-1-1-1 0 0,1-1 1 0 0,-1 1 0 0 0,0-1-1 0 0,13-7 1 0 0,-1-1-1035 0 0,0 0-1 0 0,-1-2 1 0 0,0 0 0 0 0,21-20 0 0 0,-23 17-3383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9.392"/>
    </inkml:context>
    <inkml:brush xml:id="br0">
      <inkml:brushProperty name="width" value="0.05" units="cm"/>
      <inkml:brushProperty name="height" value="0.05" units="cm"/>
      <inkml:brushProperty name="color" value="#E71224"/>
    </inkml:brush>
  </inkml:definitions>
  <inkml:trace contextRef="#ctx0" brushRef="#br0">74 37 6225 0 0,'1'-3'455'0'0,"0"0"0"0"0,0 1 0 0 0,0-1 0 0 0,0 1 0 0 0,0-1 1 0 0,1 1-1 0 0,-1 0 0 0 0,1 0 0 0 0,-1-1 0 0 0,1 1 0 0 0,0 0 0 0 0,0 1 0 0 0,0-1 0 0 0,3-2 0 0 0,-5 4-349 0 0,0 1-42 0 0,0-1-1 0 0,-1 1 0 0 0,1 0 1 0 0,-1-1-1 0 0,1 1 0 0 0,0 0 1 0 0,-1-1-1 0 0,0 1 0 0 0,1-1 1 0 0,-1 1-1 0 0,1-1 0 0 0,-1 1 1 0 0,1-1-1 0 0,-1 1 0 0 0,0-1 1 0 0,1 0-1 0 0,-1 1 0 0 0,0-1 1 0 0,0 0-1 0 0,1 1 0 0 0,-1-1 1 0 0,0 0-1 0 0,0 0 0 0 0,1 0 1 0 0,-1 0-1 0 0,0 0 0 0 0,0 0 1 0 0,0 0-1 0 0,-1 0 0 0 0,0 0 8 0 0,0 0 0 0 0,0 1-1 0 0,0-1 1 0 0,0 0-1 0 0,1 1 1 0 0,-1 0 0 0 0,0-1-1 0 0,0 1 1 0 0,0 0 0 0 0,1 0-1 0 0,-1 0 1 0 0,0 0 0 0 0,1 0-1 0 0,-1 0 1 0 0,-1 2-1 0 0,-1 4-18 0 0,-1 0 0 0 0,2 0 0 0 0,-1 1-1 0 0,1-1 1 0 0,0 1 0 0 0,-3 14 0 0 0,-7 52 25 0 0,12-64-50 0 0,-2 9-61 0 0,1 1-1 0 0,1-1 1 0 0,1 30 0 0 0,1-42-277 0 0,0 0 0 0 0,1 0 0 0 0,-1-1 0 0 0,1 1 0 0 0,5 11 1 0 0,-6-15-129 0 0,1 0 1 0 0,0 1-1 0 0,0-1 1 0 0,0 0-1 0 0,0 0 1 0 0,1-1-1 0 0,-1 1 1 0 0,1 0-1 0 0,0-1 1 0 0,-1 1-1 0 0,7 2 1 0 0,-3-1-1768 0 0,1-4-3362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49.771"/>
    </inkml:context>
    <inkml:brush xml:id="br0">
      <inkml:brushProperty name="width" value="0.05" units="cm"/>
      <inkml:brushProperty name="height" value="0.05" units="cm"/>
      <inkml:brushProperty name="color" value="#E71224"/>
    </inkml:brush>
  </inkml:definitions>
  <inkml:trace contextRef="#ctx0" brushRef="#br0">0 240 13691 0 0,'2'-2'2'0'0,"-1"1"-1"0"0,1 0 1 0 0,0-1 0 0 0,-1 1 0 0 0,1 0 0 0 0,0 0-1 0 0,0 0 1 0 0,0 0 0 0 0,0 0 0 0 0,0 0-1 0 0,0 1 1 0 0,0-1 0 0 0,0 1 0 0 0,0-1-1 0 0,0 1 1 0 0,4 0 0 0 0,48-4-12 0 0,-34 3 219 0 0,53-8-840 0 0,-66 8-451 0 0,1-1-1 0 0,-1 0 1 0 0,0 0-1 0 0,0-1 1 0 0,0 1-1 0 0,0-2 1 0 0,10-5-1 0 0,-7 1-3538 0 0</inkml:trace>
  <inkml:trace contextRef="#ctx0" brushRef="#br0" timeOffset="1">405 5 14011 0 0,'1'-1'205'0'0,"-1"1"-1"0"0,1-1 1 0 0,0 1 0 0 0,-1 0-1 0 0,1-1 1 0 0,0 1 0 0 0,-1 0-1 0 0,1 0 1 0 0,0-1 0 0 0,0 1-1 0 0,-1 0 1 0 0,1 0-1 0 0,0 0 1 0 0,0 0 0 0 0,-1 0-1 0 0,1 0 1 0 0,0 0 0 0 0,0 0-1 0 0,-1 0 1 0 0,1 0 0 0 0,0 1-1 0 0,-1-1 1 0 0,1 0 0 0 0,0 0-1 0 0,-1 1 1 0 0,1-1 0 0 0,1 1-1 0 0,8 18-1244 0 0,-4-3 951 0 0,10 11-567 0 0,-8-14-419 0 0,-1 0 1 0 0,0 1-1 0 0,0-1 0 0 0,-2 1 1 0 0,7 24-1 0 0,-11-35 863 0 0,-1 1-1 0 0,1 0 1 0 0,-1-1-1 0 0,0 1 1 0 0,0 0 0 0 0,0-1-1 0 0,-1 1 1 0 0,1 0-1 0 0,-1-1 1 0 0,0 1-1 0 0,0 0 1 0 0,0-1-1 0 0,-1 0 1 0 0,1 1 0 0 0,-1-1-1 0 0,0 0 1 0 0,0 1-1 0 0,0-1 1 0 0,0 0-1 0 0,0 0 1 0 0,-1-1 0 0 0,1 1-1 0 0,-1 0 1 0 0,0-1-1 0 0,0 0 1 0 0,0 0-1 0 0,-6 4 1 0 0,-10 6-4492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0.388"/>
    </inkml:context>
    <inkml:brush xml:id="br0">
      <inkml:brushProperty name="width" value="0.05" units="cm"/>
      <inkml:brushProperty name="height" value="0.05" units="cm"/>
      <inkml:brushProperty name="color" value="#E71224"/>
    </inkml:brush>
  </inkml:definitions>
  <inkml:trace contextRef="#ctx0" brushRef="#br0">30 312 12411 0 0,'-14'-41'3340'0'0,"11"35"-3039"0"0,0-1 0 0 0,1 0 0 0 0,0 0 0 0 0,0 0 0 0 0,-1-13 0 0 0,3 18-237 0 0,0 0 0 0 0,0 0 0 0 0,0 0 0 0 0,0-1 0 0 0,1 1-1 0 0,-1 0 1 0 0,1 0 0 0 0,0 0 0 0 0,-1 0 0 0 0,1 0 0 0 0,0 0-1 0 0,0 0 1 0 0,0 0 0 0 0,1 0 0 0 0,-1 0 0 0 0,0 1 0 0 0,1-1-1 0 0,-1 0 1 0 0,1 1 0 0 0,0-1 0 0 0,-1 1 0 0 0,1 0 0 0 0,2-2-1 0 0,12-8-185 0 0,0 0-1 0 0,-1 0 0 0 0,-1-2 0 0 0,0 0 0 0 0,-1 0 0 0 0,22-29 0 0 0,-33 39 59 0 0,1-2-70 0 0,-4 7 92 0 0,-9 20-18 0 0,-2 32-210 0 0,-7 107 0 0 0,11-79 243 0 0,8-78 31 0 0,-1 0-1 0 0,1 1 0 0 0,0-1 1 0 0,0 0-1 0 0,0 0 0 0 0,1 0 1 0 0,-1 0-1 0 0,3 6 0 0 0,-3-9-5 0 0,0-1 0 0 0,0 1-1 0 0,1-1 1 0 0,-1 1-1 0 0,0-1 1 0 0,0 1-1 0 0,1-1 1 0 0,-1 0-1 0 0,0 1 1 0 0,1-1 0 0 0,-1 0-1 0 0,0 1 1 0 0,1-1-1 0 0,-1 0 1 0 0,1 1-1 0 0,-1-1 1 0 0,0 0 0 0 0,1 0-1 0 0,-1 0 1 0 0,1 1-1 0 0,-1-1 1 0 0,1 0-1 0 0,-1 0 1 0 0,1 0-1 0 0,-1 0 1 0 0,1 0 0 0 0,0 0-1 0 0,1 0-4 0 0,0-1 0 0 0,-1 1 0 0 0,1-1 0 0 0,0 0 0 0 0,-1 1-1 0 0,1-1 1 0 0,-1 0 0 0 0,1 0 0 0 0,-1 0 0 0 0,1 0 0 0 0,-1 0 0 0 0,2-3 0 0 0,21-21 252 0 0,-2-1 0 0 0,0-2 0 0 0,-2 0 0 0 0,-1-1 1 0 0,25-54-1 0 0,-36 65 0 0 0,11-36 1 0 0,-16 42-349 0 0,0 0 0 0 0,1 1 0 0 0,1-1 1 0 0,0 1-1 0 0,0 0 0 0 0,1 1 1 0 0,0-1-1 0 0,14-16 0 0 0,-18 30-8 0 0,-1 1-1 0 0,0-1 1 0 0,-1 1 0 0 0,1-1-1 0 0,0 1 1 0 0,-1 0-1 0 0,0-1 1 0 0,0 5-1 0 0,-5 65 12 0 0,3-53 155 0 0,1 0 0 0 0,0 0 0 0 0,1 0 0 0 0,4 20 1 0 0,-3-33-185 0 0,0-1 0 0 0,1 1 1 0 0,0-1-1 0 0,0 1 1 0 0,1-1-1 0 0,0 0 1 0 0,0 0-1 0 0,1 0 1 0 0,-1 0-1 0 0,1-1 1 0 0,0 0-1 0 0,1 1 1 0 0,-1-1-1 0 0,1-1 1 0 0,0 1-1 0 0,6 4 1 0 0,-2-3-1324 0 0,1 1 0 0 0,-1-1-1 0 0,1-1 1 0 0,14 6 0 0 0,-6-5-4584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3.918"/>
    </inkml:context>
    <inkml:brush xml:id="br0">
      <inkml:brushProperty name="width" value="0.05" units="cm"/>
      <inkml:brushProperty name="height" value="0.05" units="cm"/>
      <inkml:brushProperty name="color" value="#E71224"/>
    </inkml:brush>
  </inkml:definitions>
  <inkml:trace contextRef="#ctx0" brushRef="#br0">136 25 13027 0 0,'15'-10'4712'0'0,"6"-5"-3807"0"0,-21 15-931 0 0,0 1 0 0 0,1-1 1 0 0,-1 0-1 0 0,0 1 0 0 0,1-1 0 0 0,-1 0 1 0 0,0 1-1 0 0,0-1 0 0 0,1 1 0 0 0,-1-1 0 0 0,0 0 1 0 0,0 1-1 0 0,0-1 0 0 0,0 1 0 0 0,0-1 1 0 0,1 1-1 0 0,-1-1 0 0 0,0 1 0 0 0,0-1 1 0 0,0 0-1 0 0,0 1 0 0 0,0-1 0 0 0,0 1 0 0 0,-1-1 1 0 0,1 1-1 0 0,0-1 0 0 0,0 1 0 0 0,0-1 1 0 0,0 0-1 0 0,0 1 0 0 0,-1-1 0 0 0,1 1 0 0 0,-1 0 1 0 0,-3 19-135 0 0,0-13 210 0 0,0 0 0 0 0,0 0 0 0 0,-1 0 1 0 0,0 0-1 0 0,0-1 0 0 0,-1 0 0 0 0,1 0 0 0 0,-10 7 1 0 0,6-6-44 0 0,0 2 0 0 0,1-1 1 0 0,-8 11-1 0 0,6-4-52 0 0,1 0 1 0 0,0 1-1 0 0,1 0 0 0 0,1 1 0 0 0,1 0 1 0 0,0 0-1 0 0,1 0 0 0 0,1 1 1 0 0,0-1-1 0 0,2 1 0 0 0,0 0 0 0 0,0 0 1 0 0,2 0-1 0 0,1 0 0 0 0,0 0 0 0 0,1 0 1 0 0,1 0-1 0 0,0-1 0 0 0,11 32 0 0 0,-11-43-78 0 0,0 1 0 0 0,0 0 0 0 0,1-1 0 0 0,-1 1 0 0 0,2-1 0 0 0,-1 0 0 0 0,1-1-1 0 0,0 1 1 0 0,0-1 0 0 0,0 0 0 0 0,1 0 0 0 0,-1 0 0 0 0,1-1 0 0 0,13 7 0 0 0,-15-9 199 0 0,0 0 0 0 0,0-1 0 0 0,0 0 0 0 0,0 0 0 0 0,0 0 0 0 0,0 0 0 0 0,0 0 0 0 0,0-1 0 0 0,1 0 0 0 0,-1 0 0 0 0,0 0 0 0 0,0-1 0 0 0,1 1 0 0 0,-1-1 0 0 0,0 0 0 0 0,0 0 0 0 0,0 0 0 0 0,0-1 0 0 0,0 0 0 0 0,0 1 0 0 0,-1-1 0 0 0,1-1 0 0 0,-1 1 0 0 0,1 0 0 0 0,-1-1 0 0 0,0 0 0 0 0,4-3 0 0 0,3-5 91 0 0,1-1 0 0 0,-2 0 0 0 0,0-1 1 0 0,0 0-1 0 0,-1 0 0 0 0,-1-1 0 0 0,0 0 0 0 0,-1-1 1 0 0,0 1-1 0 0,6-31 0 0 0,-8 26-193 0 0,0 0 0 0 0,-1-1 0 0 0,-2 1 0 0 0,0-1 0 0 0,0 0 0 0 0,-2 1 0 0 0,-1-1 0 0 0,-5-25 0 0 0,6 40-9 0 0,0 0 0 0 0,-1 0 0 0 0,1 0-1 0 0,-1 1 1 0 0,0-1 0 0 0,-1 1-1 0 0,1-1 1 0 0,-1 1 0 0 0,0 0 0 0 0,0 0-1 0 0,0 0 1 0 0,0 1 0 0 0,-1-1 0 0 0,1 1-1 0 0,-1-1 1 0 0,-6-3 0 0 0,7 6-162 0 0,0 0 0 0 0,1-1 0 0 0,-1 1 0 0 0,0 0 0 0 0,0 1 0 0 0,0-1 0 0 0,0 1 0 0 0,0-1 0 0 0,-1 1 0 0 0,1 0 0 0 0,0 0 0 0 0,0 0 0 0 0,0 0 0 0 0,0 1 0 0 0,0-1 0 0 0,0 1 0 0 0,0 0 0 0 0,0 0 0 0 0,0 0 0 0 0,0 0 0 0 0,0 0 1 0 0,1 1-1 0 0,-1-1 0 0 0,0 1 0 0 0,1 0 0 0 0,-1 0 0 0 0,-2 2 0 0 0,-15 18-4382 0 0,11-8-1553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0.776"/>
    </inkml:context>
    <inkml:brush xml:id="br0">
      <inkml:brushProperty name="width" value="0.05" units="cm"/>
      <inkml:brushProperty name="height" value="0.05" units="cm"/>
      <inkml:brushProperty name="color" value="#E71224"/>
    </inkml:brush>
  </inkml:definitions>
  <inkml:trace contextRef="#ctx0" brushRef="#br0">200 58 14235 0 0,'1'-5'1502'0'0,"4"-30"969"0"0,-5 34-2533 0 0,0 1 0 0 0,0-1 0 0 0,0 0-1 0 0,0 1 1 0 0,0-1 0 0 0,0 0 0 0 0,0 1 0 0 0,0-1 0 0 0,-1 0-1 0 0,1 1 1 0 0,0-1 0 0 0,0 0 0 0 0,-1 1 0 0 0,1-1 0 0 0,0 1-1 0 0,-1-1 1 0 0,1 0 0 0 0,0 1 0 0 0,-1-1 0 0 0,1 1-1 0 0,-1 0 1 0 0,1-1 0 0 0,-1 1 0 0 0,1-1 0 0 0,-1 1 0 0 0,0 0-1 0 0,1-1 1 0 0,-1 1 0 0 0,1 0 0 0 0,-1-1 0 0 0,0 1 0 0 0,1 0-1 0 0,-1 0 1 0 0,0 0 0 0 0,1 0 0 0 0,-1 0 0 0 0,0-1 0 0 0,1 1-1 0 0,-1 0 1 0 0,0 1 0 0 0,1-1 0 0 0,-1 0 0 0 0,0 0-1 0 0,1 0 1 0 0,-1 0 0 0 0,-1 1 0 0 0,1 1-1 0 0,-1 0 0 0 0,1 1 0 0 0,-1-1 0 0 0,1 1 0 0 0,0-1 1 0 0,0 1-1 0 0,0-1 0 0 0,0 1 0 0 0,1 0 0 0 0,-1 3 0 0 0,-4 9 568 0 0,-5 3-83 0 0,0-1 1 0 0,-1 0-1 0 0,-26 29 0 0 0,21-26-412 0 0,-24 37 0 0 0,34-47-10 0 0,0 0 1 0 0,1 1-1 0 0,0 0 1 0 0,0 0-1 0 0,2 1 1 0 0,-1-1-1 0 0,1 1 1 0 0,1 0-1 0 0,-2 22 1 0 0,4-27-9 0 0,1 0 0 0 0,0 0 0 0 0,0 0 0 0 0,0 0-1 0 0,1-1 1 0 0,-1 1 0 0 0,2-1 0 0 0,-1 1 0 0 0,1-1 0 0 0,0 0 0 0 0,0 0 0 0 0,1 0 0 0 0,0 0 0 0 0,0-1 0 0 0,0 1 0 0 0,1-1 0 0 0,-1 0 0 0 0,11 8 0 0 0,-6-6-273 0 0,1 1 0 0 0,0-2 0 0 0,0 1 0 0 0,1-1 0 0 0,0-1 0 0 0,0 0 1 0 0,0 0-1 0 0,0-1 0 0 0,24 4 0 0 0,-21-5-464 0 0,0-2-1 0 0,0 0 1 0 0,0 0 0 0 0,1-2-1 0 0,-1 1 1 0 0,0-2 0 0 0,0 0-1 0 0,17-5 1 0 0,-1-2-4734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1.166"/>
    </inkml:context>
    <inkml:brush xml:id="br0">
      <inkml:brushProperty name="width" value="0.05" units="cm"/>
      <inkml:brushProperty name="height" value="0.05" units="cm"/>
      <inkml:brushProperty name="color" value="#E71224"/>
    </inkml:brush>
  </inkml:definitions>
  <inkml:trace contextRef="#ctx0" brushRef="#br0">202 0 9650 0 0,'-3'0'4548'0'0,"-6"10"-3245"0"0,-5 11-1966 0 0,11-11 713 0 0,0 1 0 0 0,1 0 0 0 0,0-1 1 0 0,0 1-1 0 0,1 14 0 0 0,0-13 410 0 0,0-1-1 0 0,0 1 1 0 0,-1 0-1 0 0,-6 19 1 0 0,-2-3-442 0 0,1 1-1 0 0,-8 44 1 0 0,15-59-1005 0 0,0 0 1 0 0,1-1 0 0 0,1 1 0 0 0,0 0-1 0 0,0 0 1 0 0,2-1 0 0 0,4 25-1 0 0,-1-25-1252 0 0,2 0-3313 0 0</inkml:trace>
  <inkml:trace contextRef="#ctx0" brushRef="#br0" timeOffset="1">0 183 13867 0 0,'23'-4'5533'0'0,"13"11"-6465"0"0,3 0-188 0 0,195-21-2891 0 0,-190 9 237 0 0,-29 3 1451 0 0,-1 0-3293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1.535"/>
    </inkml:context>
    <inkml:brush xml:id="br0">
      <inkml:brushProperty name="width" value="0.05" units="cm"/>
      <inkml:brushProperty name="height" value="0.05" units="cm"/>
      <inkml:brushProperty name="color" value="#E71224"/>
    </inkml:brush>
  </inkml:definitions>
  <inkml:trace contextRef="#ctx0" brushRef="#br0">0 2 15787 0 0,'1'0'139'0'0,"-1"0"0"0"0,1 0 0 0 0,-1-1-1 0 0,1 1 1 0 0,0 0 0 0 0,-1 0 0 0 0,1 0 0 0 0,-1 0-1 0 0,1 0 1 0 0,0 0 0 0 0,-1 0 0 0 0,1 0-1 0 0,0 0 1 0 0,-1 0 0 0 0,1 0 0 0 0,-1 0 0 0 0,1 0-1 0 0,0 1 1 0 0,-1-1 0 0 0,1 0 0 0 0,-1 0-1 0 0,1 1 1 0 0,-1-1 0 0 0,1 0 0 0 0,-1 1 0 0 0,1-1-1 0 0,-1 0 1 0 0,1 1 0 0 0,-1-1 0 0 0,1 1-1 0 0,-1-1 1 0 0,0 1 0 0 0,1-1 0 0 0,-1 1-1 0 0,0-1 1 0 0,1 1 0 0 0,-1-1 0 0 0,0 1 0 0 0,0 0-1 0 0,1 0 1 0 0,8 33-1094 0 0,-5-16 1056 0 0,27 39-501 0 0,-25-50 165 0 0,-1 0 1 0 0,0 1-1 0 0,-1 0 0 0 0,0 0 0 0 0,0 0 1 0 0,0 0-1 0 0,-1 1 0 0 0,-1 0 1 0 0,0-1-1 0 0,0 1 0 0 0,0 0 0 0 0,0 10 1 0 0,-3-15 41 0 0,0 0 0 0 0,0-1 0 0 0,0 1 0 0 0,0 0 0 0 0,0-1 0 0 0,-1 1 0 0 0,0-1 0 0 0,0 0 0 0 0,0 1 0 0 0,0-1 0 0 0,-5 5 0 0 0,-33 33-3651 0 0,26-29 1467 0 0,0 2-3537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2.300"/>
    </inkml:context>
    <inkml:brush xml:id="br0">
      <inkml:brushProperty name="width" value="0.05" units="cm"/>
      <inkml:brushProperty name="height" value="0.05" units="cm"/>
      <inkml:brushProperty name="color" value="#E71224"/>
    </inkml:brush>
  </inkml:definitions>
  <inkml:trace contextRef="#ctx0" brushRef="#br0">75 45 7290 0 0,'-11'-17'5208'0'0,"-8"0"-3869"0"0,18 16-1350 0 0,-1 0 1 0 0,1 0 0 0 0,0 0-1 0 0,-1 0 1 0 0,1 0 0 0 0,-1 1 0 0 0,0-1-1 0 0,1 0 1 0 0,-1 1 0 0 0,1-1-1 0 0,-1 1 1 0 0,0-1 0 0 0,1 1-1 0 0,-1 0 1 0 0,0 0 0 0 0,0 0 0 0 0,1 0-1 0 0,-1 0 1 0 0,0 0 0 0 0,1 0-1 0 0,-1 1 1 0 0,0-1 0 0 0,-2 2 0 0 0,3-2 19 0 0,1 0 0 0 0,0 1 0 0 0,-1-1 0 0 0,1 1 0 0 0,0-1 0 0 0,0 1 1 0 0,-1-1-1 0 0,1 1 0 0 0,0-1 0 0 0,0 1 0 0 0,0-1 0 0 0,0 1 0 0 0,-1-1 0 0 0,1 1 1 0 0,0-1-1 0 0,0 1 0 0 0,0 0 0 0 0,0-1 0 0 0,0 1 0 0 0,0-1 0 0 0,1 1 1 0 0,-1-1-1 0 0,0 1 0 0 0,0-1 0 0 0,0 1 0 0 0,0-1 0 0 0,1 1 0 0 0,-1-1 1 0 0,0 1-1 0 0,0-1 0 0 0,1 1 0 0 0,-1-1 0 0 0,0 1 0 0 0,1-1 0 0 0,-1 0 1 0 0,1 1-1 0 0,-1-1 0 0 0,0 0 0 0 0,1 1 0 0 0,0-1 0 0 0,20 19 896 0 0,-18-17-737 0 0,20 15 510 0 0,46 26 0 0 0,-26-18-639 0 0,-11-7-103 0 0,35 14 1 0 0,-39-20-295 0 0,-1 2-1 0 0,30 19 1 0 0,-54-31 340 0 0,0 0 1 0 0,1 1-1 0 0,-1-1 1 0 0,0 1-1 0 0,-1 0 1 0 0,1 0-1 0 0,0 0 1 0 0,-1 0-1 0 0,0 0 0 0 0,1 0 1 0 0,1 7-1 0 0,-3-9 30 0 0,-1 1-1 0 0,1-1 1 0 0,-1 1-1 0 0,0 0 0 0 0,0-1 1 0 0,0 1-1 0 0,0 0 1 0 0,0-1-1 0 0,0 1 1 0 0,-1 0-1 0 0,1-1 0 0 0,0 1 1 0 0,-1-1-1 0 0,1 1 1 0 0,-1 0-1 0 0,0-1 0 0 0,1 1 1 0 0,-1-1-1 0 0,0 0 1 0 0,0 1-1 0 0,0-1 1 0 0,0 0-1 0 0,0 1 0 0 0,0-1 1 0 0,0 0-1 0 0,-1 0 1 0 0,1 0-1 0 0,0 0 1 0 0,-3 1-1 0 0,-20 16 12 0 0,8-7-140 0 0,1 0 1 0 0,0 1-1 0 0,0 1 1 0 0,1 0 0 0 0,1 1-1 0 0,0 0 1 0 0,-20 30 0 0 0,16-18-707 0 0,0-1-1417 0 0,8-7-2159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4.367"/>
    </inkml:context>
    <inkml:brush xml:id="br0">
      <inkml:brushProperty name="width" value="0.05" units="cm"/>
      <inkml:brushProperty name="height" value="0.05" units="cm"/>
      <inkml:brushProperty name="color" value="#E71224"/>
    </inkml:brush>
  </inkml:definitions>
  <inkml:trace contextRef="#ctx0" brushRef="#br0">46 131 5049 0 0,'-9'-3'2628'0'0,"-8"-7"-3029"0"0,-2-1 399 0 0,30 12 7556 0 0,-10-1-7550 0 0,1 0 1 0 0,-1-1-1 0 0,0 1 0 0 0,0-1 0 0 0,0 1 0 0 0,0-1 0 0 0,0 1 0 0 0,0-1 0 0 0,0 0 0 0 0,0 0 0 0 0,-1 1 1 0 0,1-1-1 0 0,0 0 0 0 0,0 0 0 0 0,0 0 0 0 0,-1 0 0 0 0,1 0 0 0 0,-1 0 0 0 0,1 0 0 0 0,-1 0 1 0 0,1 0-1 0 0,-1 0 0 0 0,1 0 0 0 0,-1 0 0 0 0,0 0 0 0 0,0 0 0 0 0,1-3 0 0 0,0 0 25 0 0,0-1 0 0 0,0 1 0 0 0,1 0 0 0 0,0 0 0 0 0,0 0 0 0 0,0 0-1 0 0,0 0 1 0 0,1 0 0 0 0,-1 0 0 0 0,1 0 0 0 0,0 1 0 0 0,0 0 0 0 0,1 0 0 0 0,-1-1 0 0 0,1 2 0 0 0,-1-1-1 0 0,1 0 1 0 0,0 1 0 0 0,0 0 0 0 0,0 0 0 0 0,0 0 0 0 0,0 0 0 0 0,1 1 0 0 0,-1-1 0 0 0,1 1-1 0 0,-1 0 1 0 0,1 1 0 0 0,-1-1 0 0 0,1 1 0 0 0,-1 0 0 0 0,1 0 0 0 0,-1 0 0 0 0,1 0 0 0 0,-1 1 0 0 0,1 0-1 0 0,-1 0 1 0 0,1 0 0 0 0,-1 1 0 0 0,0-1 0 0 0,0 1 0 0 0,1 0 0 0 0,-1 0 0 0 0,-1 0 0 0 0,1 1-1 0 0,0 0 1 0 0,0-1 0 0 0,-1 1 0 0 0,0 1 0 0 0,1-1 0 0 0,2 4 0 0 0,-3-2-27 0 0,1 0-1 0 0,-1 0 1 0 0,0 0 0 0 0,-1 0-1 0 0,1 0 1 0 0,-1 0 0 0 0,0 1-1 0 0,0-1 1 0 0,-1 1 0 0 0,1 0 0 0 0,-1-1-1 0 0,-1 1 1 0 0,1 0 0 0 0,-1 0-1 0 0,0 0 1 0 0,0-1 0 0 0,-1 1-1 0 0,1 0 1 0 0,-1 0 0 0 0,-1-1 0 0 0,1 1-1 0 0,-1 0 1 0 0,0-1 0 0 0,-3 6-1 0 0,-5 12-85 0 0,-1-2 0 0 0,-1 1 0 0 0,-1-1 0 0 0,-19 24 0 0 0,30-43 87 0 0,1-1-1 0 0,0 1 0 0 0,-1-1 1 0 0,1 1-1 0 0,0 0 0 0 0,0 0 0 0 0,0-1 1 0 0,1 1-1 0 0,-1 0 0 0 0,0 0 1 0 0,1 0-1 0 0,-1 0 0 0 0,1 0 1 0 0,0 0-1 0 0,-1 0 0 0 0,1 0 0 0 0,0 0 1 0 0,0 0-1 0 0,0 0 0 0 0,1 3 1 0 0,0-4 22 0 0,0 1 0 0 0,0-1 0 0 0,0 0 0 0 0,0 0 1 0 0,0 0-1 0 0,0 0 0 0 0,0 0 0 0 0,1 0 0 0 0,-1-1 0 0 0,0 1 1 0 0,1 0-1 0 0,-1-1 0 0 0,0 1 0 0 0,1 0 0 0 0,-1-1 1 0 0,1 0-1 0 0,-1 1 0 0 0,1-1 0 0 0,-1 0 0 0 0,1 0 1 0 0,-1 0-1 0 0,1 0 0 0 0,-1 0 0 0 0,1 0 0 0 0,-1 0 1 0 0,1 0-1 0 0,1-1 0 0 0,0 0 13 0 0,0 0 0 0 0,0 0 1 0 0,1 0-1 0 0,-1 0 0 0 0,0-1 1 0 0,0 1-1 0 0,0-1 0 0 0,-1 0 0 0 0,1 1 1 0 0,0-1-1 0 0,-1-1 0 0 0,1 1 0 0 0,-1 0 1 0 0,0-1-1 0 0,0 1 0 0 0,0-1 1 0 0,0 1-1 0 0,2-5 0 0 0,5-9 68 0 0,0 1 1 0 0,7-22-1 0 0,-3 8 74 0 0,-1 7-191 0 0,1 1 1 0 0,21-25-1 0 0,-10 13-80 0 0,-21 29 83 0 0,-1 0 1 0 0,0-1-1 0 0,0 1 0 0 0,0-1 1 0 0,-1 0-1 0 0,1 1 0 0 0,-1-1 1 0 0,0 0-1 0 0,-1 0 0 0 0,1 0 1 0 0,-1-7-1 0 0,5-26 409 0 0,-2 31-274 0 0,-3 11-168 0 0,-1-3 37 0 0,1 0 1 0 0,0 0-1 0 0,-1 0 1 0 0,1 0-1 0 0,-1 0 1 0 0,1 0-1 0 0,-1 0 1 0 0,1 0-1 0 0,-1 0 1 0 0,0-1-1 0 0,1 1 1 0 0,-1 0-1 0 0,0 0 1 0 0,0 0-1 0 0,1-1 1 0 0,-1 1-1 0 0,-2 0 1 0 0,8 15-73 0 0,0-9 67 0 0,-3-8 93 0 0,-13-16 33 0 0,4 8-18 0 0,7 9-98 0 0,0 0 0 0 0,0 0-1 0 0,0 0 1 0 0,-1 0 0 0 0,1-1 0 0 0,0 1-1 0 0,0 0 1 0 0,0 0 0 0 0,0 0 0 0 0,0 0-1 0 0,0 0 1 0 0,0 0 0 0 0,0 0 0 0 0,0-1 0 0 0,0 1-1 0 0,0 0 1 0 0,0 0 0 0 0,0 0 0 0 0,1 0-1 0 0,-1 0 1 0 0,0 0 0 0 0,0 0 0 0 0,0-1-1 0 0,0 1 1 0 0,0 0 0 0 0,0 0 0 0 0,0 0 0 0 0,0 0-1 0 0,0 0 1 0 0,0 0 0 0 0,0 0 0 0 0,0 0-1 0 0,1 0 1 0 0,-1 0 0 0 0,0 0 0 0 0,0-1 0 0 0,0 1-1 0 0,0 0 1 0 0,0 0 0 0 0,0 0 0 0 0,0 0-1 0 0,0 0 1 0 0,1 0 0 0 0,-1 0 0 0 0,0 0-1 0 0,0 0 1 0 0,0 0 0 0 0,0 0 0 0 0,0 0 0 0 0,0 0-1 0 0,0 0 1 0 0,1 0 0 0 0,-1 0 0 0 0,0 0-1 0 0,0 0 1 0 0,0 0 0 0 0,0 0 0 0 0,0 1-1 0 0,0-1 1 0 0,0 0-1 0 0,0 0 0 0 0,-1 0 0 0 0,1 0 1 0 0,-1 0-1 0 0,1 0 0 0 0,0 0 0 0 0,-1 0 0 0 0,1 0 0 0 0,-1 0 0 0 0,1 0 0 0 0,0 0 0 0 0,-1 0 0 0 0,1 1 0 0 0,-1-1 0 0 0,1 0 0 0 0,0 0 0 0 0,-1 1 0 0 0,1-1 0 0 0,0 0 1 0 0,0 0-1 0 0,-1 1 0 0 0,1-1 0 0 0,0 0 0 0 0,-1 1 0 0 0,1-1 0 0 0,0 0 0 0 0,0 1 0 0 0,0-1 0 0 0,-1 0 0 0 0,1 1 0 0 0,0-1 0 0 0,0 1 0 0 0,0-1 0 0 0,0 0 0 0 0,0 1 1 0 0,0-1-1 0 0,0 1 0 0 0,0-1 0 0 0,0 0 0 0 0,0 1 0 0 0,0-1 0 0 0,0 1 0 0 0,0-1 0 0 0,0 0 0 0 0,0 2 0 0 0,10 25 4 0 0,-3-5-7 0 0,-7 3-93 0 0,1-1 0 0 0,1 1 0 0 0,7 35 0 0 0,-6-49 86 0 0,0-1 1 0 0,0 0-1 0 0,1-1 1 0 0,0 1 0 0 0,1-1-1 0 0,0 0 1 0 0,1 0-1 0 0,0 0 1 0 0,0-1 0 0 0,14 15-1 0 0,-13-16-305 0 0,1 0 0 0 0,0-1-1 0 0,0 0 1 0 0,1 0 0 0 0,11 5 0 0 0,-3-3-2204 0 0,2-1 1 0 0,-1 0 0 0 0,33 6 0 0 0,-24-7-3323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5.578"/>
    </inkml:context>
    <inkml:brush xml:id="br0">
      <inkml:brushProperty name="width" value="0.05" units="cm"/>
      <inkml:brushProperty name="height" value="0.05" units="cm"/>
      <inkml:brushProperty name="color" value="#E71224"/>
    </inkml:brush>
  </inkml:definitions>
  <inkml:trace contextRef="#ctx0" brushRef="#br0">0 40 2673 0 0,'4'-5'7485'0'0,"7"2"-3853"0"0,16 2-2813 0 0,-16 1-962 0 0,55-14-153 0 0,-44 9 734 0 0,-1 0-1 0 0,33-1 0 0 0,59 6-858 0 0,201 29 0 0 0,-179-13-1088 0 0,698 33 2777 0 0,-507-74-1207 0 0,-52 3 1820 0 0,-181 23-1284 0 0,-1 4 1 0 0,140 25-1 0 0,-9 0-554 0 0,-142-27 163 0 0,0-3 0 0 0,113-15 0 0 0,-86 5-3734 0 0,0 4-5578 0 0,-82 5 2954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6.496"/>
    </inkml:context>
    <inkml:brush xml:id="br0">
      <inkml:brushProperty name="width" value="0.05" units="cm"/>
      <inkml:brushProperty name="height" value="0.05" units="cm"/>
      <inkml:brushProperty name="color" value="#E71224"/>
    </inkml:brush>
  </inkml:definitions>
  <inkml:trace contextRef="#ctx0" brushRef="#br0">168 92 6185 0 0,'-2'-6'366'0'0,"-1"-1"0"0"0,0 0-1 0 0,0 1 1 0 0,0 0-1 0 0,-1 0 1 0 0,0 0 0 0 0,0 0-1 0 0,-1 0 1 0 0,0 1-1 0 0,0 0 1 0 0,-9-8 0 0 0,1 0 1174 0 0,19 50 1361 0 0,-3-17-2896 0 0,1 2 18 0 0,-2 0-1 0 0,0 0 0 0 0,-1 1 1 0 0,-1-1-1 0 0,-6 40 0 0 0,-29 115-96 0 0,9-59 60 0 0,9 2 68 0 0,0 146 1 0 0,6-58-48 0 0,7-140-36 0 0,3-1 0 0 0,13 120 0 0 0,-9-170-361 0 0,0 0 0 0 0,2-1 1 0 0,9 26-1 0 0,12 16-6406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6:58.437"/>
    </inkml:context>
    <inkml:brush xml:id="br0">
      <inkml:brushProperty name="width" value="0.05" units="cm"/>
      <inkml:brushProperty name="height" value="0.05" units="cm"/>
      <inkml:brushProperty name="color" value="#E71224"/>
    </inkml:brush>
  </inkml:definitions>
  <inkml:trace contextRef="#ctx0" brushRef="#br0">1 43 4161 0 0,'1'0'3068'0'0,"0"0"-3039"0"0,-1 0 0 0 0,0 0 0 0 0,0 0 0 0 0,0-1 0 0 0,0 1 0 0 0,0 0 0 0 0,0 0 0 0 0,1 0 0 0 0,-1 0 0 0 0,0 0 0 0 0,0 0 0 0 0,0 0 0 0 0,0 0 1 0 0,0-1-1 0 0,0 1 0 0 0,0 0 0 0 0,0 0 0 0 0,0 0 0 0 0,0 0 0 0 0,0 0 0 0 0,1-1 0 0 0,-1 1 0 0 0,0 0 0 0 0,0 0 0 0 0,0 0 0 0 0,0 0 0 0 0,0 0 1 0 0,0-1-1 0 0,0 1 0 0 0,0 0 0 0 0,0 0 0 0 0,0 0 0 0 0,0 0 0 0 0,-1 0 0 0 0,1-1 0 0 0,0 1 0 0 0,0 0 0 0 0,0 0 0 0 0,0 0 0 0 0,0 0 0 0 0,0 0 1 0 0,0-1-1 0 0,0 1 0 0 0,0 0 0 0 0,0 0 0 0 0,0 0 0 0 0,-1 0 0 0 0,1 0 0 0 0,0 0 0 0 0,0 0 0 0 0,0 0 0 0 0,0 0 0 0 0,0-1 0 0 0,0 1 0 0 0,-1 0 1 0 0,5-1 451 0 0,-1 0 0 0 0,1 0 0 0 0,-1 1 1 0 0,1-1-1 0 0,-1 1 0 0 0,1-1 1 0 0,-1 1-1 0 0,1 0 0 0 0,4 1 0 0 0,-4 0-397 0 0,1-1 0 0 0,-1 0 1 0 0,0 0-1 0 0,0 0 0 0 0,0-1 0 0 0,0 0 0 0 0,0 1 0 0 0,5-3 0 0 0,12-3 189 0 0,0 0-1 0 0,0 2 1 0 0,0 0 0 0 0,1 1 0 0 0,24 1-1 0 0,-22 0-281 0 0,-14 2-10 0 0,0 0 1 0 0,0 0 0 0 0,0 1-1 0 0,0 1 1 0 0,0 0-1 0 0,0 0 1 0 0,-1 1 0 0 0,11 4-1 0 0,11 6-23 0 0,32 19 0 0 0,-19-8 65 0 0,-21-12-33 0 0,0 2-1 0 0,-1 0 1 0 0,0 2 0 0 0,-1 0-1 0 0,-1 1 1 0 0,24 27 0 0 0,-9-4-3 0 0,-2 2 1 0 0,31 54 0 0 0,-45-67 14 0 0,-1 1 0 0 0,-2 1 0 0 0,-2 1 0 0 0,0 0 1 0 0,-2 0-1 0 0,-2 2 0 0 0,11 58 0 0 0,6 47 24 0 0,-21-114-17 0 0,2 0-1 0 0,0-1 1 0 0,18 35-1 0 0,8 6-127 0 0,4-2-1 0 0,2-1 1 0 0,71 82 0 0 0,-90-120 90 0 0,47 41 1 0 0,-56-56 3 0 0,-1 0 0 0 0,2-1-1 0 0,-1-1 1 0 0,1 0 0 0 0,0-1-1 0 0,24 8 1 0 0,-5-4 120 0 0,1-2 0 0 0,0-1-1 0 0,57 4 1 0 0,-83-11-30 0 0,1-1 1 0 0,0 0-1 0 0,0 0 0 0 0,-1-1 1 0 0,1 0-1 0 0,0 0 0 0 0,-1-1 0 0 0,0 0 1 0 0,0 0-1 0 0,0 0 0 0 0,0-1 1 0 0,12-9-1 0 0,7-6 121 0 0,41-42 0 0 0,-45 40-209 0 0,63-50-49 0 0,-58 50 52 0 0,-1-1 1 0 0,-1-1-1 0 0,0-1 1 0 0,25-33-1 0 0,-38 39 71 0 0,-2 0 0 0 0,0 0 0 0 0,0-1 0 0 0,9-31 0 0 0,19-83 683 0 0,-26 84-771 0 0,25-67 1 0 0,-28 92-99 0 0,-2-1 0 0 0,-1 0 0 0 0,-1 0 0 0 0,-1 0-1 0 0,-2-1 1 0 0,1-36 0 0 0,-1 16 241 0 0,-2 40-60 0 0,1 0 0 0 0,0 0 1 0 0,0 1-1 0 0,0-1 0 0 0,1 0 0 0 0,0 1 0 0 0,0-1 0 0 0,0 1 0 0 0,1-1 0 0 0,-1 1 0 0 0,5-5 0 0 0,1-1 0 0 0,1 1 0 0 0,1-1-1 0 0,12-9 1 0 0,22-24-119 0 0,-10 0-112 0 0,-25 31 202 0 0,0 1 1 0 0,1 0 0 0 0,21-20 0 0 0,-26 28-53 0 0,0 1 1 0 0,0-1 0 0 0,0 1-1 0 0,0 0 1 0 0,1 1-1 0 0,0-1 1 0 0,-1 1-1 0 0,1 0 1 0 0,0 0 0 0 0,0 1-1 0 0,0 0 1 0 0,0 0-1 0 0,10 0 1 0 0,3 1-634 0 0,0 1 1 0 0,0 0 0 0 0,20 5-1 0 0,25 8-4093 0 0,-37-7-1432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01.710"/>
    </inkml:context>
    <inkml:brush xml:id="br0">
      <inkml:brushProperty name="width" value="0.05" units="cm"/>
      <inkml:brushProperty name="height" value="0.05" units="cm"/>
      <inkml:brushProperty name="color" value="#E71224"/>
    </inkml:brush>
  </inkml:definitions>
  <inkml:trace contextRef="#ctx0" brushRef="#br0">1 63 1072 0 0,'0'-8'5658'0'0,"3"-21"-5129"0"0,-1 27-379 0 0,-1 1 0 0 0,0-1 1 0 0,0 0-1 0 0,0 1 0 0 0,1-1 0 0 0,-1 0 0 0 0,1 1 1 0 0,-1 0-1 0 0,1-1 0 0 0,0 1 0 0 0,0 0 0 0 0,-1 0 1 0 0,1 0-1 0 0,0 0 0 0 0,0 0 0 0 0,0 1 0 0 0,0-1 1 0 0,0 0-1 0 0,0 1 0 0 0,0 0 0 0 0,0-1 1 0 0,0 1-1 0 0,0 0 0 0 0,0 0 0 0 0,4 0 0 0 0,2 2 82 0 0,0 0-1 0 0,0 1 1 0 0,-1 0-1 0 0,0 0 0 0 0,12 7 1 0 0,-14-7-226 0 0,-1 0 1 0 0,1-1 0 0 0,0 1 0 0 0,0-1 0 0 0,0 0-1 0 0,0-1 1 0 0,0 1 0 0 0,0-1 0 0 0,0 0 0 0 0,1 0 0 0 0,-1 0-1 0 0,0-1 1 0 0,1 0 0 0 0,7 0 0 0 0,-3-3 61 0 0,0 1 1 0 0,0 0-1 0 0,0 1 1 0 0,0 0-1 0 0,1 1 1 0 0,-1 0 0 0 0,0 0-1 0 0,0 1 1 0 0,0 1-1 0 0,0-1 1 0 0,0 2-1 0 0,0-1 1 0 0,0 2-1 0 0,18 7 1 0 0,-16-6-51 0 0,1-1 0 0 0,-1-1-1 0 0,17 2 1 0 0,8 3 1178 0 0,-32-6-1199 0 0,0 0-1 0 0,-1 1 1 0 0,1 0 0 0 0,-1 0-1 0 0,1 0 1 0 0,-1 0 0 0 0,0 1-1 0 0,-1 0 1 0 0,5 5 0 0 0,15 13-48 0 0,-15-16 80 0 0,-1 0-1 0 0,0 1 1 0 0,-1 0 0 0 0,1 0-1 0 0,-2 1 1 0 0,1-1 0 0 0,-1 2-1 0 0,0-1 1 0 0,7 17 0 0 0,21 21 99 0 0,-42-40-84 0 0,-3 2-10 0 0,12-8-30 0 0,0 0 1 0 0,0 0 0 0 0,0 0-1 0 0,-1 1 1 0 0,1-1-1 0 0,0 0 1 0 0,0 0-1 0 0,0 1 1 0 0,0-1-1 0 0,-1 0 1 0 0,1 0 0 0 0,0 1-1 0 0,0-1 1 0 0,0 0-1 0 0,0 0 1 0 0,0 1-1 0 0,0-1 1 0 0,0 0 0 0 0,0 1-1 0 0,0-1 1 0 0,0 0-1 0 0,0 0 1 0 0,0 1-1 0 0,0-1 1 0 0,0 0 0 0 0,0 0-1 0 0,0 1 1 0 0,0-1-1 0 0,1 0 1 0 0,-1 1-1 0 0,0-1 1 0 0,0 0-1 0 0,0 0 1 0 0,0 0 0 0 0,0 1-1 0 0,1-1 1 0 0,-1 0-1 0 0,0 0 1 0 0,0 0-1 0 0,1 1 1 0 0,1 2-499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5.397"/>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44 48 3681 0 0,'1'0'1768'0'0,"1"0"-2063"0"0,-1 0 590 0 0,1 0-285 0 0,-1 0-13 0 0,0 0 23 0 0,-1-1-25 0 0,0 1 7 0 0,1-1 8 0 0,-1 0-13 0 0,0 0 14 0 0,0 0 14 0 0,1-1-13 0 0,-1 0 24 0 0,0 0-44 0 0,1 0 60 0 0,-1 0 19 0 0,0 0 89 0 0,0-1 6 0 0,0 1 25 0 0,0-1-11 0 0,0 1-69 0 0,0 0 47 0 0,0 0-18 0 0,-1 0 32 0 0,2 0 30 0 0,-1 0-17 0 0,0 1-10 0 0,1-1 4 0 0,-1 0-41 0 0,1 1 2 0 0,0 0-2 0 0,0 0-12 0 0,0 0 4 0 0,0 1 7 0 0,0-1 45 0 0,0 1-41 0 0,-1 0 15 0 0,1 0 15 0 0,0 1-53 0 0,-1-1 17 0 0,1 2 12 0 0,-1-1-15 0 0,0 1 5 0 0,0 1 8 0 0,0 0-30 0 0,0 0 9 0 0,-1 1-22 0 0,0 0-24 0 0,-1 1-3 0 0,0 0-11 0 0,-1 1-17 0 0,1-1 3 0 0,-1 2-2 0 0,0-1-9 0 0,0 1-16 0 0,0 0-15 0 0,-1 1 2 0 0,1-1 36 0 0,1 0 7 0 0,-1 1 38 0 0,1 0 29 0 0,1-1 22 0 0,-1 1 26 0 0,1 1 24 0 0,0 0-22 0 0,0 0-10 0 0,0 1-25 0 0,0 0-33 0 0,0 0-20 0 0,1 1-26 0 0,-1 1 4 0 0,1-1-51 0 0,-1 1 14 0 0,1 1-17 0 0,-1-1-24 0 0,0 1 6 0 0,0 0-32 0 0,0 0-30 0 0,-1 1-67 0 0,1 0-68 0 0,0-1-100 0 0,-1 1-44 0 0,0-1-54 0 0,1 1-30 0 0,-1 1 21 0 0,1-1 26 0 0,0 1 12 0 0,0 1 83 0 0,1 0-2 0 0,1 0 62 0 0,0 0 52 0 0,0 0-29 0 0,1-1 33 0 0,0 1 11 0 0,0-2-30 0 0,0 1 0 0 0,0-1 37 0 0,-1 0-13 0 0,1 0 16 0 0,-1-1 15 0 0,-1 1-69 0 0,0 0-72 0 0,1 0-543 0 0,0 0-5080 0 0,-1-2 7415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4.908"/>
    </inkml:context>
    <inkml:brush xml:id="br0">
      <inkml:brushProperty name="width" value="0.05" units="cm"/>
      <inkml:brushProperty name="height" value="0.05" units="cm"/>
      <inkml:brushProperty name="color" value="#E71224"/>
    </inkml:brush>
  </inkml:definitions>
  <inkml:trace contextRef="#ctx0" brushRef="#br0">1 0 6857 0 0,'3'1'478'0'0,"0"0"-1"0"0,-1 0 0 0 0,1 0 0 0 0,0 0 0 0 0,0 0 0 0 0,-1 1 1 0 0,1-1-1 0 0,-1 1 0 0 0,1 0 0 0 0,-1-1 0 0 0,1 1 0 0 0,-1 0 1 0 0,0 1-1 0 0,3 3 0 0 0,-1-1 63 0 0,0-1 0 0 0,0 1 0 0 0,-1 0 0 0 0,0 0 0 0 0,0 0 0 0 0,4 10-1 0 0,-5-2-561 0 0,0 0 0 0 0,-2 0 0 0 0,1 0 0 0 0,-2 0 0 0 0,0 0 0 0 0,0 0 0 0 0,-1-1 0 0 0,-1 1 0 0 0,-4 13 0 0 0,-4 30-164 0 0,-20 274-430 0 0,31-279 17 0 0,12 97 1 0 0,-6-114-1240 0 0,18 59 1 0 0,-23-93 1832 0 0,-1 3-380 0 0,1 0-1 0 0,0 0 0 0 0,0 0 0 0 0,0 0 0 0 0,1 0 0 0 0,-1 0 0 0 0,1 0 1 0 0,-1-1-1 0 0,1 1 0 0 0,0 0 0 0 0,0-1 0 0 0,0 0 0 0 0,5 4 0 0 0,0-3-4747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5.765"/>
    </inkml:context>
    <inkml:brush xml:id="br0">
      <inkml:brushProperty name="width" value="0.1" units="cm"/>
      <inkml:brushProperty name="height" value="0.1" units="cm"/>
      <inkml:brushProperty name="color" value="#AE198D"/>
      <inkml:brushProperty name="inkEffects" value="galaxy"/>
      <inkml:brushProperty name="anchorX" value="1040.86157"/>
      <inkml:brushProperty name="anchorY" value="383.75952"/>
      <inkml:brushProperty name="scaleFactor" value="0.5"/>
    </inkml:brush>
  </inkml:definitions>
  <inkml:trace contextRef="#ctx0" brushRef="#br0">36 0 4689 0 0,'1'4'1888'0'0,"1"5"-1633"0"0,0 2 541 0 0,0 1-226 0 0,-1 2 30 0 0,0-1-88 0 0,-1 0-56 0 0,0 0-62 0 0,-1-1-113 0 0,-1-1 6 0 0,0-1-69 0 0,0 1-23 0 0,0-1-35 0 0,0 0-41 0 0,0 0-21 0 0,-1-1-26 0 0,0 1-14 0 0,0 0-28 0 0,0-1-3 0 0,0 1-20 0 0,0-1 22 0 0,1 0-17 0 0,0 1 6 0 0,0-1-30 0 0,1 0-11 0 0,0 1-27 0 0,1-1-12 0 0,0 0 19 0 0,1 1-26 0 0,1 1 35 0 0,1-1-19 0 0,0 2 16 0 0,1-1 23 0 0,1 1-6 0 0,0 0 42 0 0,1 0-12 0 0,-1 0-22 0 0,0 0 36 0 0,1-1-40 0 0,-1 1 40 0 0,-1-1-12 0 0,-1 1 4 0 0,-1-1 10 0 0,-1 1-60 0 0,-1-1-28 0 0,0 1-33 0 0,-2-1-61 0 0,0 0-5 0 0,-1 0 5 0 0,-1 0-24 0 0,-1 0-50 0 0,0-1-70 0 0,0 1-96 0 0,0 0-101 0 0,0-1-85 0 0,0 1 3 0 0,0 0 54 0 0,0 0 166 0 0,1 1 115 0 0,1-1 28 0 0,-1 0 47 0 0,2 1-135 0 0,1 0-116 0 0,0 1-245 0 0,2-1-1316 0 0,2 1-49 0 0,1 0 1086 0 0,1-1 972 0 0,2 1-223 0 0,0 0 540 0 0,2 0 1797 0 0,2 1-847 0 0,0-1-291 0 0,0 0-169 0 0,2 0-277 0 0,-1 0-201 0 0,0-2-46 0 0,-1 0-3 0 0,0-1 5 0 0,-3-1-3 0 0,0-1-36 0 0,-2-1 12 0 0,-1 0 3 0 0,-1-1-2 0 0,-2-1 85 0 0,0 0-33 0 0,-1-1-14 0 0,-1 1-21 0 0,0-1-33 0 0,0 0-40 0 0,0 1-2 0 0,0-1-69 0 0,0 1 17 0 0,-1 1-18 0 0,1 0-35 0 0,1 1 0 0 0,-1 0-2 0 0,0 0-30 0 0,1 1-2 0 0,0 0-19 0 0,0 0-15 0 0,1 0-35 0 0,-1 0-1 0 0,1-1-21 0 0,1 1-24 0 0,-1-1-79 0 0,1 0-83 0 0,1 0-85 0 0,-1-1-107 0 0,1 0 11 0 0,0 0-24 0 0,0-2 20 0 0,0 0 40 0 0,-1-1-30 0 0,0-1 13 0 0,-1-1 16 0 0,0-1-53 0 0,-1-2-2 0 0,-1 0-1 0 0,-1-2 6 0 0,0-1-12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5.890"/>
    </inkml:context>
    <inkml:brush xml:id="br0">
      <inkml:brushProperty name="width" value="0.1" units="cm"/>
      <inkml:brushProperty name="height" value="0.1" units="cm"/>
      <inkml:brushProperty name="color" value="#AE198D"/>
      <inkml:brushProperty name="inkEffects" value="galaxy"/>
      <inkml:brushProperty name="anchorX" value="-147.29979"/>
      <inkml:brushProperty name="anchorY" value="-1705.02271"/>
      <inkml:brushProperty name="scaleFactor" value="0.5"/>
    </inkml:brush>
  </inkml:definitions>
  <inkml:trace contextRef="#ctx0" brushRef="#br0">1 1 6033 0 0,'0'0'0'0'0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6.536"/>
    </inkml:context>
    <inkml:brush xml:id="br0">
      <inkml:brushProperty name="width" value="0.1" units="cm"/>
      <inkml:brushProperty name="height" value="0.1" units="cm"/>
      <inkml:brushProperty name="color" value="#AE198D"/>
      <inkml:brushProperty name="inkEffects" value="galaxy"/>
      <inkml:brushProperty name="anchorX" value="-1164.90955"/>
      <inkml:brushProperty name="anchorY" value="-2721.02271"/>
      <inkml:brushProperty name="scaleFactor" value="0.5"/>
    </inkml:brush>
  </inkml:definitions>
  <inkml:trace contextRef="#ctx0" brushRef="#br0">4 19 8 0 0,'-1'-2'3643'0'0,"0"0"-3120"0"0,0 0 189 0 0,1-1-265 0 0,0 0-172 0 0,1 1-44 0 0,0 0-51 0 0,0 1-54 0 0,0 0-55 0 0,0 0-36 0 0,0 1-15 0 0,0 0-48 0 0,0 0-36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7.858"/>
    </inkml:context>
    <inkml:brush xml:id="br0">
      <inkml:brushProperty name="width" value="0.1" units="cm"/>
      <inkml:brushProperty name="height" value="0.1" units="cm"/>
      <inkml:brushProperty name="color" value="#AE198D"/>
      <inkml:brushProperty name="inkEffects" value="galaxy"/>
      <inkml:brushProperty name="anchorX" value="-2184.22461"/>
      <inkml:brushProperty name="anchorY" value="-3717.69067"/>
      <inkml:brushProperty name="scaleFactor" value="0.5"/>
    </inkml:brush>
  </inkml:definitions>
  <inkml:trace contextRef="#ctx0" brushRef="#br0">22 278 4545 0 0,'-1'0'1632'0'0,"0"0"-1269"0"0,-1-1 148 0 0,1 1-214 0 0,-2-1-78 0 0,1-1-20 0 0,0 1 6 0 0,0-1 3 0 0,0 0 45 0 0,0 0-2 0 0,1 0 13 0 0,0 1 18 0 0,0-1 4 0 0,0 1 20 0 0,1 0 4 0 0,0 0-64 0 0,0 0-9 0 0,0 0-47 0 0,1 0-57 0 0,-1 0-6 0 0,1 1-51 0 0,0 0-18 0 0,1 0-35 0 0,0 0-22 0 0,1 0-15 0 0,0 1-46 0 0,1 0-27 0 0,1 1-24 0 0,0 0-34 0 0,0 1-3 0 0,1 0 25 0 0,0 0 10 0 0,1 1 26 0 0,0 1 42 0 0,2-1 9 0 0,0 0 29 0 0,1 0 23 0 0,1-1-13 0 0,1 0 16 0 0,0 0 14 0 0,0-1-13 0 0,2 0 33 0 0,-1 0 19 0 0,1-1 24 0 0,0-1 6 0 0,0 1 38 0 0,1-1-19 0 0,0 0 8 0 0,0-1-1 0 0,0 1-18 0 0,1-1 4 0 0,-1 1-20 0 0,1-1 14 0 0,0 1-5 0 0,-1-1 10 0 0,1 1 16 0 0,1-1-31 0 0,-2 1-37 0 0,1 0 0 0 0,1 0-41 0 0,-1 0-9 0 0,1 1 0 0 0,1-1-31 0 0,0 0-11 0 0,0 0-8 0 0,0 1-9 0 0,1-1-17 0 0,0 0 13 0 0,0 0-33 0 0,0 0 9 0 0,1 0 14 0 0,1 0-23 0 0,0 0 35 0 0,1 1 9 0 0,1-1-11 0 0,0 0-13 0 0,1 1 41 0 0,0-1-42 0 0,1 1 42 0 0,-1-1 7 0 0,1 0 17 0 0,-1 0 35 0 0,0 0 19 0 0,0 1 64 0 0,-1-1 40 0 0,0 2 60 0 0,-1-1-11 0 0,-2 1-19 0 0,0 0-30 0 0,-2 0-48 0 0,0 0-37 0 0,-1 0-4 0 0,0 1-31 0 0,-1-1-22 0 0,-1 1 4 0 0,0-1-14 0 0,0 0-6 0 0,0 0 20 0 0,0 0-6 0 0,0-1 20 0 0,-1 0-23 0 0,2-1 8 0 0,-1 0-22 0 0,1 0-22 0 0,1-1 14 0 0,1 0-6 0 0,1 0 1 0 0,0-1 18 0 0,1 1-23 0 0,1-1-20 0 0,0 0 23 0 0,0-1-27 0 0,1 1 17 0 0,1-1 41 0 0,0 1-21 0 0,0-1 10 0 0,0 1 35 0 0,-1 0-20 0 0,0 0-10 0 0,0 0 50 0 0,-1 0-81 0 0,-1 1 26 0 0,-1 0 8 0 0,0 0-23 0 0,-1 0 17 0 0,-1 2 23 0 0,0-1 2 0 0,-1 0-17 0 0,0 2 35 0 0,1 0-2 0 0,0 0-8 0 0,0 0 42 0 0,1 1-40 0 0,-1 1 13 0 0,1-1-4 0 0,-1 0 9 0 0,1 0 17 0 0,-1 0 4 0 0,1 0-18 0 0,-1-1 7 0 0,0 0-31 0 0,0-1 8 0 0,-1 0-23 0 0,1 0-41 0 0,0-1 20 0 0,-1 0-84 0 0,0-1-33 0 0,1-1-23 0 0,0 0-66 0 0,1 0 25 0 0,1 0 16 0 0,1-1 2 0 0,0 0 58 0 0,0 0 31 0 0,1 1 5 0 0,-1-1 50 0 0,2 2-11 0 0,-1-1 43 0 0,0 1 36 0 0,0 0 86 0 0,0 0 54 0 0,0 1 39 0 0,0 0 63 0 0,-2 1-59 0 0,0 0-33 0 0,-2 1-38 0 0,0 0-87 0 0,-2 0-9 0 0,0 1-42 0 0,-1 0-13 0 0,-1 1-27 0 0,0 0 14 0 0,0 1-6 0 0,-1-1 1 0 0,0 1-9 0 0,-1-1-7 0 0,0 0-8 0 0,1 0-27 0 0,0-1 16 0 0,0-1-15 0 0,0-1 12 0 0,0 0 44 0 0,0-2-41 0 0,-1 0 34 0 0,1 0-29 0 0,1-2-28 0 0,-1 1 7 0 0,1-1-24 0 0,1-1-22 0 0,1 0 14 0 0,1 1-6 0 0,1-1 1 0 0,1 1 65 0 0,0-1 19 0 0,0 1 55 0 0,0 0 54 0 0,0 0-20 0 0,-1 1 69 0 0,0 0-55 0 0,-2 0-10 0 0,-1 1 3 0 0,0-1-69 0 0,-2 1 18 0 0,0-1-28 0 0,-1 0 6 0 0,0 1 16 0 0,0 0 3 0 0,-2 0 20 0 0,0 0 32 0 0,0 0-35 0 0,-2 0 22 0 0,1 0-34 0 0,-1 0-19 0 0,-1 0 4 0 0,1 0-13 0 0,-1 0 11 0 0,1-1-12 0 0,-1 1-25 0 0,2-1-30 0 0,-1 0-22 0 0,1 0 3 0 0,1 0 5 0 0,1 0 26 0 0,0-1 40 0 0,0 0-10 0 0,0 0 35 0 0,1 0-8 0 0,-1 0 4 0 0,0-1-28 0 0,0 1 17 0 0,0 0-25 0 0,-1-1-12 0 0,0 1 50 0 0,-1 0 11 0 0,-1 0 8 0 0,-1 1 49 0 0,0 0-13 0 0,-1 0 26 0 0,-1 0 22 0 0,0 0-33 0 0,-2 0 3 0 0,0 0-30 0 0,-1 0-30 0 0,0 0-3 0 0,-1-1-22 0 0,0 1 5 0 0,-1 0-31 0 0,0 0 27 0 0,0 0-1 0 0,-1-1-27 0 0,0 0 28 0 0,0 0 18 0 0,0 0-42 0 0,-1-1 33 0 0,0 0-39 0 0,0 0-17 0 0,-1-1 13 0 0,1 0 22 0 0,-1 0 21 0 0,-1 0-13 0 0,1 0 34 0 0,-1 0-18 0 0,-1 0-13 0 0,0-1 24 0 0,0 1-37 0 0,-1 0 30 0 0,0-1-19 0 0,-1 1-23 0 0,0-1 44 0 0,0 0-61 0 0,-1 0 28 0 0,0 0 0 0 0,0 0-10 0 0,-1 1 12 0 0,0-1 6 0 0,0 1-10 0 0,0-1-6 0 0,1 1 10 0 0,0-1 25 0 0,1 1-16 0 0,0 0 25 0 0,1 1 3 0 0,1-1-19 0 0,0 1 53 0 0,1 0-25 0 0,0 0 47 0 0,1 1 34 0 0,0-1-54 0 0,1 1 29 0 0,0-1-38 0 0,1 1-8 0 0,-1 0 0 0 0,1 0-2 0 0,0 1 0 0 0,0-1-37 0 0,0 1 1 0 0,0 0-3 0 0,1 0-19 0 0,-1 0 14 0 0,0 1-15 0 0,1 0 4 0 0,-1 0-29 0 0,0 1 8 0 0,0-1 15 0 0,1 2-6 0 0,-1-1 13 0 0,1 0-22 0 0,0 1 6 0 0,0 0-30 0 0,0 0 46 0 0,0 0-16 0 0,1 0 6 0 0,0 0 10 0 0,0 0 6 0 0,1 1 17 0 0,0-1 24 0 0,1 0 14 0 0,1 1-2 0 0,1 0 3 0 0,1 0 0 0 0,1 0 0 0 0,0 1 10 0 0,1 0 15 0 0,1 1-22 0 0,0 0-21 0 0,1 0 6 0 0,0 1-41 0 0,1 0 1 0 0,0 1 16 0 0,0-1-34 0 0,1 1 28 0 0,-1 0-27 0 0,0 0-11 0 0,0 0 21 0 0,-1 0-17 0 0,0 0 15 0 0,-1 0 24 0 0,-1-1-45 0 0,0 1 6 0 0,0-1 7 0 0,-1 1-33 0 0,1-1 20 0 0,-1 0 20 0 0,1 0-24 0 0,0 1-1 0 0,0-1 19 0 0,0 0-7 0 0,1 1-6 0 0,-1-1 21 0 0,1 0-63 0 0,-1 0-18 0 0,2 0-184 0 0,-1 0 150 0 0,1-1-9 0 0,-1 0-8 0 0,-1 0 56 0 0,1-1 51 0 0,-1 1-13 0 0,0-1 38 0 0,0 1 11 0 0,-1 0 8 0 0,1 0-1 0 0,0 0 21 0 0,-1 1-6 0 0,1-1-15 0 0,0 1 23 0 0,-1 1-17 0 0,0-1-4 0 0,0 0 20 0 0,0 0-25 0 0,-1 0 7 0 0,0 0 8 0 0,0 0-32 0 0,-1-1 20 0 0,-1 0 30 0 0,0 0-47 0 0,0 0 26 0 0,0-1-37 0 0,-2 0-8 0 0,1 0 10 0 0,-1 0-6 0 0,-1 0 12 0 0,1-1-13 0 0,-1 0 14 0 0,0 1-5 0 0,0-1-26 0 0,0 0 27 0 0,-1 1-28 0 0,1-1 17 0 0,-1 0 13 0 0,0 1-32 0 0,0 0 58 0 0,1 1-18 0 0,-1-1-30 0 0,0 1 48 0 0,-1-1-54 0 0,0 1 7 0 0,0 0 16 0 0,0 1-35 0 0,0-1 39 0 0,-1 1-30 0 0,0 0 18 0 0,-1 0 13 0 0,0 1 15 0 0,-1 0 16 0 0,0 0-21 0 0,0 1 35 0 0,-1-1-28 0 0,-1 1-1 0 0,0-1 56 0 0,0 1-26 0 0,-1-2 38 0 0,-1 1-18 0 0,0-1-12 0 0,-1 0 13 0 0,0 0 4 0 0,-1 0 8 0 0,0-1-29 0 0,-1 0-1 0 0,0-1-38 0 0,-1 0 0 0 0,0 0 7 0 0,0 0 14 0 0,0 0-31 0 0,0-1 10 0 0,2 1-4 0 0,-1-1-28 0 0,1 0 64 0 0,1 0-48 0 0,0 0 25 0 0,1 0 3 0 0,0-1-39 0 0,2 1 41 0 0,0 0 4 0 0,1-1-19 0 0,0 1 26 0 0,2-1-7 0 0,0 1 11 0 0,2 1-2 0 0,0-1 19 0 0,1 0 5 0 0,0 1-19 0 0,1-1 44 0 0,1 0-23 0 0,-1 1-29 0 0,1-1 47 0 0,0 1-82 0 0,0 0 15 0 0,0 0-25 0 0,0 0-24 0 0,-1 0 14 0 0,0 0-25 0 0,0 0-49 0 0,-1-1-81 0 0,0 1-92 0 0,0-1-113 0 0,1-1-109 0 0,-1 1-159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8.984"/>
    </inkml:context>
    <inkml:brush xml:id="br0">
      <inkml:brushProperty name="width" value="0.1" units="cm"/>
      <inkml:brushProperty name="height" value="0.1" units="cm"/>
      <inkml:brushProperty name="color" value="#AE198D"/>
      <inkml:brushProperty name="inkEffects" value="galaxy"/>
      <inkml:brushProperty name="anchorX" value="-6277.44531"/>
      <inkml:brushProperty name="anchorY" value="-5006.34863"/>
      <inkml:brushProperty name="scaleFactor" value="0.5"/>
    </inkml:brush>
  </inkml:definitions>
  <inkml:trace contextRef="#ctx0" brushRef="#br0">283 59 5849 0 0,'0'-1'832'0'0,"1"-1"-419"0"0,0-1 35 0 0,1-2-102 0 0,1 1-104 0 0,-1-2-25 0 0,-1 1-68 0 0,0 0-24 0 0,0 1-56 0 0,-1 0-36 0 0,0 1-3 0 0,0-1-14 0 0,0 2 20 0 0,-1 0 2 0 0,1 0 1 0 0,0 0 29 0 0,-1 1-8 0 0,0 0 32 0 0,0 1 20 0 0,0-1-4 0 0,0 0 79 0 0,1 1 34 0 0,-2 0 51 0 0,1-1 58 0 0,0 1 26 0 0,0 0-11 0 0,0 1-38 0 0,-1-1-45 0 0,1 0-55 0 0,-1 1-45 0 0,0-1-32 0 0,0 0-15 0 0,0 0-28 0 0,-1 0-5 0 0,-1 0-47 0 0,1 0 30 0 0,-1-1-21 0 0,-1 1 6 0 0,0 0-12 0 0,0 0-6 0 0,-2 0-26 0 0,0 0 15 0 0,0 0 12 0 0,-2 1-3 0 0,1 0 11 0 0,0 1 7 0 0,-1 0-1 0 0,1 1 10 0 0,-1 0-2 0 0,1 1 1 0 0,-1 0 0 0 0,0 0-38 0 0,0 1 2 0 0,1 0-12 0 0,-1 1 11 0 0,0 0-14 0 0,0 0 14 0 0,0 0-23 0 0,1 1 7 0 0,0 0 6 0 0,0 1-21 0 0,1-1 16 0 0,1 0-15 0 0,1 1 23 0 0,0-1-16 0 0,0 0 15 0 0,1 0-23 0 0,1-1 7 0 0,0 1 15 0 0,0 0-23 0 0,0 1 17 0 0,0-1 13 0 0,0 0-13 0 0,0 0 6 0 0,0 1 7 0 0,0 0-21 0 0,1-1 16 0 0,-1 1-5 0 0,2-1 1 0 0,-1 1 28 0 0,2-2 48 0 0,-1 1 25 0 0,2-1 91 0 0,0-1 16 0 0,0 0 68 0 0,1 0-13 0 0,1-1-28 0 0,1 0-18 0 0,1 1-62 0 0,1-1 42 0 0,1 1-91 0 0,1-1-13 0 0,2 1 0 0 0,0 0-89 0 0,1 0 52 0 0,0 0-38 0 0,2 0-10 0 0,-1-1-26 0 0,1 1-22 0 0,0-1-24 0 0,0 0-61 0 0,0 0-23 0 0,1-1-27 0 0,-1 0 3 0 0,0 0 34 0 0,-1-1 25 0 0,-1 0 43 0 0,0-1 19 0 0,-2-1-20 0 0,0 0 57 0 0,0-1-64 0 0,-1 0 2 0 0,1 0 46 0 0,-1-1-45 0 0,1 1 43 0 0,-1-1 7 0 0,1-1-21 0 0,0 1 0 0 0,0-1-10 0 0,0 1 1 0 0,-1-1-10 0 0,0 0-17 0 0,0 0-23 0 0,0 0-60 0 0,-1 0-61 0 0,0 0-99 0 0,-1 0-82 0 0,0 0-42 0 0,0 0-46 0 0,-1 0 24 0 0,0 1 7 0 0,0 0 16 0 0,0 0-12 0 0,-1 0-42 0 0,0 1-99 0 0,-1 0-69 0 0,0 0 49 0 0,0 0 60 0 0,-1 0 36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29.840"/>
    </inkml:context>
    <inkml:brush xml:id="br0">
      <inkml:brushProperty name="width" value="0.1" units="cm"/>
      <inkml:brushProperty name="height" value="0.1" units="cm"/>
      <inkml:brushProperty name="color" value="#AE198D"/>
      <inkml:brushProperty name="inkEffects" value="galaxy"/>
      <inkml:brushProperty name="anchorX" value="-7453.21191"/>
      <inkml:brushProperty name="anchorY" value="-6239.35596"/>
      <inkml:brushProperty name="scaleFactor" value="0.5"/>
    </inkml:brush>
  </inkml:definitions>
  <inkml:trace contextRef="#ctx0" brushRef="#br0">33 194 8 0 0,'-3'-2'4161'0'0,"0"-1"-3446"0"0,-1-1 0 0 0,0 0-293 0 0,-1-1-126 0 0,1 0-44 0 0,1 1 15 0 0,0 0 5 0 0,1 0 91 0 0,1 0-15 0 0,1 0 20 0 0,0 1-1 0 0,0 0-8 0 0,1-1 39 0 0,1 1 26 0 0,0 0-5 0 0,1 0 15 0 0,0-1-32 0 0,0 1-64 0 0,0 0-2 0 0,1-1-52 0 0,-1 1 1 0 0,0-1-31 0 0,1 1-32 0 0,-1-1-11 0 0,0 0-38 0 0,1 0 0 0 0,-1 0 24 0 0,-1 0 38 0 0,1 0 46 0 0,0-1-9 0 0,-1 0-1 0 0,-1 0-82 0 0,1 0-23 0 0,-1 0-46 0 0,0 0-22 0 0,0 0-26 0 0,0 0-24 0 0,-1 1-14 0 0,0 0-9 0 0,0 0-9 0 0,1 0 29 0 0,-1 0-37 0 0,1 0 12 0 0,0 1-32 0 0,0 0-29 0 0,0 0 25 0 0,1 1-11 0 0,0 0 41 0 0,0 1-40 0 0,0-1 14 0 0,1 1-22 0 0,0 0-24 0 0,1 0 34 0 0,0 1-2 0 0,0 0 19 0 0,1 0 6 0 0,0 1-1 0 0,0 0-7 0 0,1 0-7 0 0,-1 1 11 0 0,1-1-14 0 0,-1 2 23 0 0,0-1-53 0 0,0 2-3 0 0,-1 0-2 0 0,0 1-21 0 0,-1 0 34 0 0,-1 1 17 0 0,1 1-23 0 0,-2 1 29 0 0,1 0-9 0 0,-1 1-6 0 0,0 1 2 0 0,0 0-1 0 0,0 1 0 0 0,-1-1 19 0 0,0 1 3 0 0,-1 0-8 0 0,1-1 31 0 0,-1 1-28 0 0,1 0 1 0 0,-1 0-10 0 0,-1 0 1 0 0,1-1-29 0 0,0 1-29 0 0,-1-1-41 0 0,-1 1-28 0 0,1-2 12 0 0,-1 1-7 0 0,-1 0 20 0 0,0 0-6 0 0,0-1 31 0 0,-1 0 1 0 0,0 0 58 0 0,0-1 41 0 0,0 0 1 0 0,0-1 62 0 0,0-1 4 0 0,0-1-26 0 0,0 0 86 0 0,0-1-63 0 0,1-1 21 0 0,-1-1 23 0 0,1 0-36 0 0,1 0 21 0 0,0-1-6 0 0,0 0-18 0 0,1-1 15 0 0,0 1 255 0 0,3-2-190 0 0,1 1 21 0 0,0-1-33 0 0,1 0-45 0 0,2 0-6 0 0,1-1-13 0 0,1-1 10 0 0,1 0-5 0 0,1 0 2 0 0,2 0 10 0 0,0-1 15 0 0,1 0 34 0 0,1-2-27 0 0,-1 1 29 0 0,0-1-54 0 0,0 0 6 0 0,-1-1 6 0 0,-1-1-79 0 0,0 0 4 0 0,-1 0-43 0 0,0-1-38 0 0,0 0-2 0 0,-1-1-4 0 0,0 0-1 0 0,0 0 19 0 0,-1 0 4 0 0,1 0 18 0 0,-1 0-13 0 0,0 1-4 0 0,0 1 11 0 0,1 0 33 0 0,-1 1 18 0 0,0 0 45 0 0,0 1 0 0 0,0 0 3 0 0,-1 1 2 0 0,1-1-28 0 0,0 1-10 0 0,-1 0-28 0 0,0 0-22 0 0,0 1 4 0 0,-1-1-4 0 0,0 1-18 0 0,1 0 32 0 0,-2 0-47 0 0,0 0-4 0 0,0 0-1 0 0,0 1-58 0 0,-1 0 35 0 0,0 0 33 0 0,-1 0-48 0 0,0 1 27 0 0,-1 0-9 0 0,-1 1-54 0 0,1 0 82 0 0,-1 0 0 0 0,-1 2 22 0 0,1 1 11 0 0,-1 0 6 0 0,1 0 27 0 0,-1 1-8 0 0,0 2 32 0 0,0 0-8 0 0,-1 2-5 0 0,1 0 12 0 0,-1 1 5 0 0,0 1-39 0 0,-1 0 12 0 0,0 1-23 0 0,0-1-24 0 0,0 1 53 0 0,-1 0-36 0 0,0 0 21 0 0,-1 0 4 0 0,0 0-30 0 0,0-1 29 0 0,0 1-19 0 0,0-1 15 0 0,0 0 5 0 0,1-1-2 0 0,0 1-16 0 0,1-2 23 0 0,1 1-17 0 0,0-1 43 0 0,1-1-13 0 0,0 1-12 0 0,1-1-5 0 0,0 0-28 0 0,1 0 7 0 0,0-1 6 0 0,0 1 34 0 0,0-1-28 0 0,1-1 10 0 0,0 1-11 0 0,1 0-16 0 0,0 0-25 0 0,1-1-22 0 0,0 1-5 0 0,2 0-30 0 0,0 0 7 0 0,2 0-22 0 0,1 0-42 0 0,0 1-36 0 0,1-1-68 0 0,1 1-79 0 0,0 0-124 0 0,1 0-160 0 0,1 1-190 0 0,-1-2-216 0 0,1 1-136 0 0,-1 0-117 0 0,1-1 199 0 0,0-1-90 0 0,10 3-4927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30.629"/>
    </inkml:context>
    <inkml:brush xml:id="br0">
      <inkml:brushProperty name="width" value="0.1" units="cm"/>
      <inkml:brushProperty name="height" value="0.1" units="cm"/>
      <inkml:brushProperty name="color" value="#AE198D"/>
      <inkml:brushProperty name="inkEffects" value="galaxy"/>
      <inkml:brushProperty name="anchorX" value="-8985.16895"/>
      <inkml:brushProperty name="anchorY" value="-7495.09082"/>
      <inkml:brushProperty name="scaleFactor" value="0.5"/>
    </inkml:brush>
  </inkml:definitions>
  <inkml:trace contextRef="#ctx0" brushRef="#br0">1 15 8 0 0,'1'-2'5472'0'0,"1"1"-5133"0"0,0 1 7 0 0,0-1-234 0 0,1 0-26 0 0,0 1-36 0 0,1-1 2 0 0,0 1-4 0 0,0 0 0 0 0,-1 1-28 0 0,1-1 27 0 0,0 0-38 0 0,-1-1-7 0 0,0 1 28 0 0,-1-1-56 0 0,0 1 63 0 0,-1-1-20 0 0,-1 0 35 0 0,1 0 39 0 0,-1 0 18 0 0,-1 0 74 0 0,0 1 29 0 0,0-1 63 0 0,0 0 6 0 0,-1 1 33 0 0,1-1 22 0 0,-1 1 5 0 0,1 1 11 0 0,0-1-29 0 0,-1 1-75 0 0,1 0-73 0 0,0 1-42 0 0,-1 1-62 0 0,1 0-36 0 0,0 1-25 0 0,0 1-44 0 0,1 0 8 0 0,-1 2-15 0 0,1 0 11 0 0,-1 0-12 0 0,1 1 12 0 0,-1 1 6 0 0,0 0-1 0 0,0 1 1 0 0,0 1-28 0 0,-1 0 27 0 0,1 1-10 0 0,-1 0-25 0 0,1 1 27 0 0,0 0-29 0 0,0 0 18 0 0,0 0 32 0 0,1-1-9 0 0,0 1 14 0 0,0 0 7 0 0,1 0 18 0 0,-1-1 23 0 0,0 0 4 0 0,0 0 30 0 0,0-1 21 0 0,0-1-13 0 0,0 0 15 0 0,-1-1-12 0 0,1-1 31 0 0,-1 0-46 0 0,1 0 14 0 0,0-1-5 0 0,0 0-46 0 0,0 0 40 0 0,1 0-42 0 0,0-1-34 0 0,1 0-76 0 0,0-1-84 0 0,1 1-77 0 0,1-1-81 0 0,0 0-6 0 0,2 1-26 0 0,0-1-25 0 0,2 1-33 0 0,1-1-48 0 0,1 0 38 0 0,2 0 86 0 0,1 0 69 0 0,1-1 15 0 0,0-1-432 0 0,1 0-5612 0 0,-4-1 7457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30.923"/>
    </inkml:context>
    <inkml:brush xml:id="br0">
      <inkml:brushProperty name="width" value="0.1" units="cm"/>
      <inkml:brushProperty name="height" value="0.1" units="cm"/>
      <inkml:brushProperty name="color" value="#AE198D"/>
      <inkml:brushProperty name="inkEffects" value="galaxy"/>
      <inkml:brushProperty name="anchorX" value="-10148.98145"/>
      <inkml:brushProperty name="anchorY" value="-8937.85059"/>
      <inkml:brushProperty name="scaleFactor" value="0.5"/>
    </inkml:brush>
  </inkml:definitions>
  <inkml:trace contextRef="#ctx0" brushRef="#br0">97 6 5609 0 0,'1'-1'1152'0'0,"0"1"-662"0"0,1-1 114 0 0,0 0-92 0 0,0 0-98 0 0,1 0 658 0 0,-4 1-946 0 0,-1 0-55 0 0,1 1-19 0 0,-2 0-9 0 0,1 0-20 0 0,-2 0-6 0 0,1 0 10 0 0,0-1 5 0 0,-1 1 36 0 0,0-1 46 0 0,0 0 28 0 0,0 0 43 0 0,0 0 30 0 0,1-1 33 0 0,-1 1 22 0 0,0-1 17 0 0,1 0 8 0 0,0 0 0 0 0,0 0-9 0 0,1 1-71 0 0,0-1-27 0 0,-1 1-72 0 0,2-1-60 0 0,-1 2-17 0 0,1-1-22 0 0,0 1-17 0 0,0 0 31 0 0,0 1-2 0 0,-1 0-7 0 0,2 1-16 0 0,-1 0-4 0 0,0 1 8 0 0,0 0-12 0 0,0 1 12 0 0,0 1-12 0 0,0 0-6 0 0,0 1 10 0 0,-1 1-3 0 0,1 0 20 0 0,-1 2-15 0 0,0 0-4 0 0,0 0 10 0 0,-1 1-31 0 0,1 0 46 0 0,0 0-33 0 0,0 0 48 0 0,0 1-22 0 0,0-1-58 0 0,1 1-2 0 0,0-1-106 0 0,0 0-29 0 0,1-1-27 0 0,0 0-94 0 0,1-1-23 0 0,0 0-47 0 0,1-2-12 0 0,0 0-11 0 0,0-1-9 0 0,1 0-17 0 0,0-2-53 0 0,1 0-33 0 0,-1-2-97 0 0,0-1-15 0 0,0 0 62 0 0,0-2-90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31.124"/>
    </inkml:context>
    <inkml:brush xml:id="br0">
      <inkml:brushProperty name="width" value="0.1" units="cm"/>
      <inkml:brushProperty name="height" value="0.1" units="cm"/>
      <inkml:brushProperty name="color" value="#AE198D"/>
      <inkml:brushProperty name="inkEffects" value="galaxy"/>
      <inkml:brushProperty name="anchorX" value="-9069.99316"/>
      <inkml:brushProperty name="anchorY" value="-8178.91553"/>
      <inkml:brushProperty name="scaleFactor" value="0.5"/>
    </inkml:brush>
  </inkml:definitions>
  <inkml:trace contextRef="#ctx0" brushRef="#br0">0 16 7834 0 0,'1'0'2320'0'0,"1"-1"-2006"0"0,1 1 283 0 0,0 0-418 0 0,-1 1-121 0 0,1 0-27 0 0,-1-1-47 0 0,0 2-13 0 0,-1-1-19 0 0,1 0-7 0 0,0 1-18 0 0,0 0 3 0 0,1-1 36 0 0,-1 1 7 0 0,1-1 38 0 0,0 0 19 0 0,1 0-2 0 0,-1 0 23 0 0,1 0 32 0 0,0-1-27 0 0,0 0 38 0 0,0-1 0 0 0,1 0 0 0 0,0 0 40 0 0,0-1-21 0 0,0 0 18 0 0,0 0-60 0 0,1-1-21 0 0,0 1-24 0 0,0-1-17 0 0,0 0 2 0 0,1 0-22 0 0,0 1-41 0 0,1 0-64 0 0,0 1-88 0 0,1 0-112 0 0,0 0-108 0 0,-1 0-140 0 0,0 1-179 0 0,0-1-113 0 0,-1 1 22 0 0,0-1-42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31.359"/>
    </inkml:context>
    <inkml:brush xml:id="br0">
      <inkml:brushProperty name="width" value="0.1" units="cm"/>
      <inkml:brushProperty name="height" value="0.1" units="cm"/>
      <inkml:brushProperty name="color" value="#AE198D"/>
      <inkml:brushProperty name="inkEffects" value="galaxy"/>
      <inkml:brushProperty name="anchorX" value="-10291.82617"/>
      <inkml:brushProperty name="anchorY" value="-9177.85254"/>
      <inkml:brushProperty name="scaleFactor" value="0.5"/>
    </inkml:brush>
  </inkml:definitions>
  <inkml:trace contextRef="#ctx0" brushRef="#br0">0 9 11666 0 0,'1'-1'1849'0'0,"1"0"-869"0"0,2 0-349 0 0,0-1-327 0 0,1 1-203 0 0,-1 0-138 0 0,-1 0-36 0 0,0 1-111 0 0,-1 0-62 0 0,0 0-55 0 0,-1 2-87 0 0,0 0 8 0 0,1 1-11 0 0,0 0-1 0 0,2 2 93 0 0,-1-1 11 0 0,2 2 59 0 0,-1 0 63 0 0,2-1 6 0 0,-1 2 43 0 0,0-1 38 0 0,1 0 21 0 0,0 0 16 0 0,1 0 18 0 0,-1 1-31 0 0,1-1 39 0 0,-1 1-30 0 0,1 0 8 0 0,-1 1 8 0 0,0-1 24 0 0,-1 1-6 0 0,-1 0 4 0 0,0 1 10 0 0,-2 0-13 0 0,-1 0 14 0 0,0 2 23 0 0,-2 0-15 0 0,0 1-12 0 0,-2 2-6 0 0,-1 0-93 0 0,-2 2-105 0 0,-1 1-191 0 0,-2 2-238 0 0,-1 0-267 0 0,-2 1-34 0 0,-2 1-208 0 0,-3 1-5765 0 0,2-4 7476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5.329"/>
    </inkml:context>
    <inkml:brush xml:id="br0">
      <inkml:brushProperty name="width" value="0.05" units="cm"/>
      <inkml:brushProperty name="height" value="0.05" units="cm"/>
      <inkml:brushProperty name="color" value="#E71224"/>
    </inkml:brush>
  </inkml:definitions>
  <inkml:trace contextRef="#ctx0" brushRef="#br0">285 65 10882 0 0,'3'-10'3088'0'0,"4"-22"-523"0"0,-7 31-2558 0 0,1 0-1 0 0,-1 0 0 0 0,0 1 0 0 0,0-1 1 0 0,0 0-1 0 0,0 0 0 0 0,0 0 1 0 0,0 1-1 0 0,0-1 0 0 0,0 0 1 0 0,0 0-1 0 0,0 0 0 0 0,0 1 0 0 0,-1-1 1 0 0,1 0-1 0 0,0 0 0 0 0,0 1 1 0 0,-1-1-1 0 0,1 0 0 0 0,-1 1 1 0 0,1-1-1 0 0,-1 0 0 0 0,1 1 0 0 0,-1-1 1 0 0,1 1-1 0 0,-1-1 0 0 0,1 0 1 0 0,-1 1-1 0 0,0 0 0 0 0,1-1 1 0 0,-2 0-1 0 0,1 1-25 0 0,-1 0-1 0 0,0 0 1 0 0,1 0 0 0 0,-1 1 0 0 0,0-1-1 0 0,1 0 1 0 0,-1 1 0 0 0,0-1-1 0 0,1 1 1 0 0,-1 0 0 0 0,1-1 0 0 0,-1 1-1 0 0,1 0 1 0 0,-1 0 0 0 0,1 0-1 0 0,0 0 1 0 0,-2 2 0 0 0,-26 24-134 0 0,20-18 161 0 0,-41 35-121 0 0,22-20 199 0 0,1 0 1 0 0,-35 42 0 0 0,57-59-67 0 0,-1 1 0 0 0,1-1-1 0 0,0 1 1 0 0,0 0 0 0 0,1 1 0 0 0,0-1 0 0 0,0 1 0 0 0,1-1 0 0 0,1 1 0 0 0,-1 0 0 0 0,1 0 0 0 0,1 0-1 0 0,-1 1 1 0 0,1 15 0 0 0,2-20-43 0 0,-1-1 0 0 0,1 1-1 0 0,0-1 1 0 0,1 0 0 0 0,-1 1-1 0 0,1-1 1 0 0,-1 0 0 0 0,1 0-1 0 0,1 0 1 0 0,-1 0 0 0 0,0 0 0 0 0,1-1-1 0 0,0 1 1 0 0,0-1 0 0 0,0 0-1 0 0,0 0 1 0 0,0 0 0 0 0,1 0-1 0 0,0 0 1 0 0,-1-1 0 0 0,1 1 0 0 0,0-1-1 0 0,0 0 1 0 0,0 0 0 0 0,0-1-1 0 0,1 1 1 0 0,-1-1 0 0 0,0 0-1 0 0,1 0 1 0 0,6 1 0 0 0,-4-1 80 0 0,0 0 1 0 0,0-1 0 0 0,0 0-1 0 0,-1 0 1 0 0,1 0 0 0 0,0-1-1 0 0,0 0 1 0 0,-1 0 0 0 0,1 0-1 0 0,0-1 1 0 0,-1 0 0 0 0,1-1-1 0 0,-1 1 1 0 0,0-1 0 0 0,0 0-1 0 0,0-1 1 0 0,0 0 0 0 0,-1 0-1 0 0,9-7 1 0 0,-4-1-28 0 0,0 1 0 0 0,-1-2 0 0 0,-1 1 0 0 0,0-1 0 0 0,0 0 0 0 0,-1-1 0 0 0,-1 1 0 0 0,0-1 0 0 0,4-21 0 0 0,-8 29-101 0 0,-1 0 0 0 0,0 0 0 0 0,0 0 0 0 0,-1 0 1 0 0,0 0-1 0 0,0 0 0 0 0,0 0 0 0 0,-1 0 0 0 0,0-1 0 0 0,0 1 0 0 0,-1 0 0 0 0,1 1 0 0 0,-1-1 1 0 0,-1 0-1 0 0,1 0 0 0 0,-1 1 0 0 0,0-1 0 0 0,0 1 0 0 0,0 0 0 0 0,-1 0 0 0 0,0 0 1 0 0,0 1-1 0 0,0-1 0 0 0,0 1 0 0 0,-9-6 0 0 0,10 8-145 0 0,0 0 0 0 0,-1 0 0 0 0,1 0 0 0 0,0 1 0 0 0,-1-1 0 0 0,1 1 0 0 0,-1 0 0 0 0,0 0 0 0 0,1 0 0 0 0,-1 1 0 0 0,0-1 0 0 0,1 1 1 0 0,-8 0-1 0 0,-28 8-5535 0 0,30-5 267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0.572"/>
    </inkml:context>
    <inkml:brush xml:id="br0">
      <inkml:brushProperty name="width" value="0.1" units="cm"/>
      <inkml:brushProperty name="height" value="0.1" units="cm"/>
      <inkml:brushProperty name="color" value="#AE198D"/>
      <inkml:brushProperty name="inkEffects" value="galaxy"/>
      <inkml:brushProperty name="anchorX" value="-11351.08301"/>
      <inkml:brushProperty name="anchorY" value="-10552.20117"/>
      <inkml:brushProperty name="scaleFactor" value="0.5"/>
    </inkml:brush>
  </inkml:definitions>
  <inkml:trace contextRef="#ctx0" brushRef="#br0">416 69 5473 0 0,'0'-2'2783'0'0,"0"1"-2406"0"0,0 0-67 0 0,0 0-43 0 0,0 0-51 0 0,1 0-11 0 0,-1-1-30 0 0,0 1 14 0 0,0 0-34 0 0,0 0-19 0 0,1 1 32 0 0,-1-1-49 0 0,0 0 42 0 0,0 0 25 0 0,-1 0-17 0 0,0 0 55 0 0,0 0 13 0 0,0 0-19 0 0,-1-1 18 0 0,-1 0-33 0 0,0 0-29 0 0,0-1-2 0 0,0 1-58 0 0,-1-1 14 0 0,1 0-46 0 0,-1 0 12 0 0,0 1-25 0 0,0 0-41 0 0,0-1 20 0 0,0 0-37 0 0,-1 1 9 0 0,1-1-4 0 0,0 1-19 0 0,0-1 6 0 0,-1 1 6 0 0,1 0 7 0 0,-1 1 8 0 0,1 0 46 0 0,-1 0-4 0 0,0 0 5 0 0,0 0 48 0 0,1 1-33 0 0,-1 0 4 0 0,0 0-29 0 0,0 1-21 0 0,0 0-33 0 0,0 0 15 0 0,0 1 21 0 0,-1 1 2 0 0,1 1 30 0 0,-1 0-26 0 0,0 1 1 0 0,0 1-10 0 0,0 1-27 0 0,1 1 26 0 0,0 1-47 0 0,1 1 4 0 0,0 1-12 0 0,2 1-36 0 0,0 0 18 0 0,1 2 21 0 0,1 0-16 0 0,1 1 43 0 0,0 0-2 0 0,2 2 3 0 0,0-1 29 0 0,1 1 1 0 0,0 0-7 0 0,0 0 12 0 0,0 0-22 0 0,1 0-2 0 0,-1-1-10 0 0,0 1 10 0 0,-1-2-12 0 0,1 1 12 0 0,-1-2-3 0 0,0 0-8 0 0,0 0-17 0 0,0 0-4 0 0,0-1 8 0 0,0 0-22 0 0,1 0 35 0 0,-1 1-11 0 0,2 0-5 0 0,-1 0 2 0 0,1 1 18 0 0,1 1-34 0 0,0 0 39 0 0,0 1-40 0 0,1 0-7 0 0,0 0 39 0 0,0 1-13 0 0,0 1 14 0 0,0-1-2 0 0,0 2 20 0 0,-1-1-71 0 0,0 0 30 0 0,-1 0 8 0 0,1-1-42 0 0,-2 1 60 0 0,0-1-28 0 0,-1-1-19 0 0,-1-1 16 0 0,-1 1 3 0 0,-1-2-10 0 0,0 1 22 0 0,-2-1-16 0 0,1-1-14 0 0,-2 0 24 0 0,0 0-18 0 0,0-1 5 0 0,-1 0 36 0 0,0-1 18 0 0,-1 0-59 0 0,1-1 29 0 0,-1 0 9 0 0,0 0-80 0 0,0-1 90 0 0,0 0-20 0 0,0 0-30 0 0,0 0 48 0 0,-1-1-6 0 0,1 1-53 0 0,-1-1 73 0 0,1 1-71 0 0,0-1 22 0 0,-1-1 40 0 0,2 1-23 0 0,-1-1 18 0 0,1 1 6 0 0,-1-1-1 0 0,1-1-18 0 0,0 1 53 0 0,0-1-17 0 0,-1-1 7 0 0,1 1 28 0 0,-1-1-17 0 0,0-1-12 0 0,0 0 50 0 0,-1 0-6 0 0,-1-1 22 0 0,-1-1 52 0 0,0-1-69 0 0,-1 0 15 0 0,-1-1 4 0 0,1-1-61 0 0,-1-2 46 0 0,0 0 22 0 0,-1-1-36 0 0,0-1 33 0 0,-1-1 18 0 0,0-1-70 0 0,-1-1 32 0 0,-1-1 16 0 0,1-1-91 0 0,0 0 28 0 0,0-1-3 0 0,2 0-40 0 0,0 1 31 0 0,1-1-1 0 0,2 1-28 0 0,0 0-19 0 0,1 0 41 0 0,2 1-5 0 0,0 0 21 0 0,1 1 53 0 0,1 0-117 0 0,1 1-37 0 0,1 1-49 0 0,0 0-89 0 0,2 1-36 0 0,0 1-83 0 0,1-1-160 0 0,0 2-242 0 0,0 0-272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2.060"/>
    </inkml:context>
    <inkml:brush xml:id="br0">
      <inkml:brushProperty name="width" value="0.1" units="cm"/>
      <inkml:brushProperty name="height" value="0.1" units="cm"/>
      <inkml:brushProperty name="color" value="#AE198D"/>
      <inkml:brushProperty name="inkEffects" value="galaxy"/>
      <inkml:brushProperty name="anchorX" value="-9943.99805"/>
      <inkml:brushProperty name="anchorY" value="-10448.20605"/>
      <inkml:brushProperty name="scaleFactor" value="0.5"/>
    </inkml:brush>
  </inkml:definitions>
  <inkml:trace contextRef="#ctx0" brushRef="#br0">314 230 3593 0 0,'0'0'2440'0'0,"1"-1"-2221"0"0,-1-1 336 0 0,1-1-373 0 0,0 0 8 0 0,-1-1-42 0 0,-1-1-21 0 0,0 0 33 0 0,-1-1-12 0 0,0-1 41 0 0,0 0 8 0 0,-1 0 29 0 0,0-1 59 0 0,1 0-61 0 0,-1-1 14 0 0,1 2-42 0 0,-1-1-56 0 0,1 1 50 0 0,0 1-56 0 0,1-1 24 0 0,-1 1-7 0 0,2 0-27 0 0,-1 1 18 0 0,1 0 2 0 0,1 1 17 0 0,1-1 34 0 0,0 1 1 0 0,0 0 12 0 0,0-1-30 0 0,0 1 10 0 0,0 0 6 0 0,-1-1-41 0 0,-1 1 22 0 0,-1-1-55 0 0,0 0-41 0 0,-2-1-10 0 0,-1 0-40 0 0,-1 1-19 0 0,-1-1 11 0 0,0 2-16 0 0,-2-1 14 0 0,0 1 33 0 0,-1 0 28 0 0,-1 1 97 0 0,1 1 98 0 0,-1 0 64 0 0,1 1 49 0 0,-1 1-13 0 0,-1 1 1 0 0,1 0-64 0 0,-2 1-57 0 0,1 2-82 0 0,-1 1-40 0 0,0 0-53 0 0,1 3-20 0 0,1 0-28 0 0,0 2-14 0 0,1 0-9 0 0,0 2 0 0 0,2-1-1 0 0,2 2-9 0 0,0-1-16 0 0,1 1 3 0 0,0 0-30 0 0,2-1-20 0 0,0 1 14 0 0,1-1 20 0 0,1 0 4 0 0,0-1 10 0 0,2 0 17 0 0,1-1-41 0 0,0-2 32 0 0,1 1 8 0 0,0-2-3 0 0,0-1 13 0 0,1 0 6 0 0,1-1-11 0 0,0 0 4 0 0,0-1-10 0 0,0 0 30 0 0,0-1-37 0 0,0-1 22 0 0,1-1 11 0 0,0 0-13 0 0,-1-1-13 0 0,1-1 3 0 0,0-1-30 0 0,1 0-20 0 0,-1-1 32 0 0,1-1-21 0 0,0 0 34 0 0,0-1-18 0 0,0 1 16 0 0,1-1-14 0 0,0-1 14 0 0,0 1 5 0 0,0-1-11 0 0,0 0 32 0 0,0 0-9 0 0,0 0 4 0 0,-1 0 19 0 0,0-1 13 0 0,-1 0-12 0 0,0-1 33 0 0,-1 0-9 0 0,0 0-24 0 0,-2 0 55 0 0,0-1-46 0 0,0 1 53 0 0,-2 0-6 0 0,-1 0-7 0 0,0 1-24 0 0,-1 1 7 0 0,-1 1-22 0 0,0 0-33 0 0,0 1 46 0 0,0 1-45 0 0,0 1 14 0 0,0 1 6 0 0,0 0 6 0 0,0 1-39 0 0,0 1 22 0 0,1 0-8 0 0,1 1-46 0 0,-1 0 60 0 0,1 0-29 0 0,0 2 10 0 0,0 0 16 0 0,1 1-23 0 0,0 1-2 0 0,1 1-18 0 0,-1 1-15 0 0,0 1 40 0 0,1 1-13 0 0,-1 0 5 0 0,0 1-19 0 0,0 0-23 0 0,0 1 25 0 0,0 1-38 0 0,1-1-17 0 0,0 1-24 0 0,-1 1-33 0 0,2 0 16 0 0,-1 1 38 0 0,1 0 16 0 0,0 1 18 0 0,-1 0 8 0 0,1 1 9 0 0,0-1-11 0 0,-1 0 32 0 0,-1 0 10 0 0,0 0-48 0 0,-1 0 71 0 0,-1-1-68 0 0,0 1 39 0 0,-2 0 35 0 0,-1-1-48 0 0,-1 0 45 0 0,-1 0-50 0 0,-2-1 5 0 0,-1 0 25 0 0,-2-1-18 0 0,-2 0 16 0 0,-2-2-5 0 0,-1 0-7 0 0,-1-2-35 0 0,-2 0-47 0 0,0-2 21 0 0,-1 0-49 0 0,1-2 3 0 0,0-1-21 0 0,0-2-43 0 0,0 0 66 0 0,1-2-69 0 0,0 0 106 0 0,2-2 6 0 0,0 0 11 0 0,1-1 68 0 0,1 0-45 0 0,2-2 36 0 0,0-1-85 0 0,1 0-50 0 0,2-1-166 0 0,0-2-288 0 0,2 1-314 0 0,1-2-395 0 0,2-2-213 0 0,2 0 73 0 0,3-14-5981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2.468"/>
    </inkml:context>
    <inkml:brush xml:id="br0">
      <inkml:brushProperty name="width" value="0.1" units="cm"/>
      <inkml:brushProperty name="height" value="0.1" units="cm"/>
      <inkml:brushProperty name="color" value="#AE198D"/>
      <inkml:brushProperty name="inkEffects" value="galaxy"/>
      <inkml:brushProperty name="anchorX" value="-8616.6709"/>
      <inkml:brushProperty name="anchorY" value="-9720.36035"/>
      <inkml:brushProperty name="scaleFactor" value="0.5"/>
    </inkml:brush>
  </inkml:definitions>
  <inkml:trace contextRef="#ctx0" brushRef="#br0">77 99 9322 0 0,'1'-3'2958'0'0,"1"1"-2159"0"0,0-1-358 0 0,1-1-229 0 0,0 0-121 0 0,-1 0-36 0 0,-1 0-38 0 0,1 0-6 0 0,-1 1-30 0 0,-1-1-2 0 0,0 1-11 0 0,0-1 1 0 0,0 0-1 0 0,0 0 0 0 0,1 0 19 0 0,-1-1 3 0 0,0 0 10 0 0,1 0-1 0 0,-1 0 1 0 0,1 0 9 0 0,-1 0 26 0 0,0 1 21 0 0,0 1 43 0 0,0 0 37 0 0,-2-1 1261 0 0,2 5-1163 0 0,0 1-49 0 0,0 1-38 0 0,-1 0-34 0 0,0 2 32 0 0,0 0-59 0 0,-1 2 7 0 0,0 0-50 0 0,0 2-26 0 0,-1 1 14 0 0,0 2-27 0 0,-1 0-12 0 0,1 2 21 0 0,-1 1-26 0 0,0 0 8 0 0,-1 0-3 0 0,1 1-28 0 0,-1 1-30 0 0,0-1-21 0 0,0 0-15 0 0,1 0 0 0 0,-1-1 26 0 0,0-1 30 0 0,1-1 20 0 0,-1-1 17 0 0,1-1-11 0 0,1 0 5 0 0,0-2 37 0 0,1 1-2 0 0,0-1 21 0 0,0-1 6 0 0,1 1-57 0 0,0-1 28 0 0,1 0-2 0 0,1 0 17 0 0,0-1-13 0 0,1 1 5 0 0,2 0-19 0 0,1 0-14 0 0,1-1 12 0 0,2 1-24 0 0,1-1-59 0 0,2 0-2 0 0,1 1-33 0 0,1-2-87 0 0,2 1 13 0 0,2-1-160 0 0,0 0-118 0 0,1 0-87 0 0,0 0-196 0 0,1-2-70 0 0,0-1-156 0 0,-1-1-213 0 0,1-2-19 0 0,0-1 30 0 0,-1-3-6024 0 0,-3-1 7173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2.733"/>
    </inkml:context>
    <inkml:brush xml:id="br0">
      <inkml:brushProperty name="width" value="0.1" units="cm"/>
      <inkml:brushProperty name="height" value="0.1" units="cm"/>
      <inkml:brushProperty name="color" value="#AE198D"/>
      <inkml:brushProperty name="inkEffects" value="galaxy"/>
      <inkml:brushProperty name="anchorX" value="-9840.19824"/>
      <inkml:brushProperty name="anchorY" value="-11103.8291"/>
      <inkml:brushProperty name="scaleFactor" value="0.5"/>
    </inkml:brush>
  </inkml:definitions>
  <inkml:trace contextRef="#ctx0" brushRef="#br0">25 5 9914 0 0,'2'0'2522'0'0,"-1"-1"-1969"0"0,0 1-319 0 0,0-1-142 0 0,0 0-79 0 0,-1 1-21 0 0,0-1-5 0 0,-1 1-12 0 0,-1 0 21 0 0,1 0-7 0 0,0 0 59 0 0,0 0-7 0 0,1 1 53 0 0,-1 1 71 0 0,1-1 20 0 0,1 1 58 0 0,0 0 36 0 0,0 1-34 0 0,0-1 6 0 0,0 1-58 0 0,1 0-31 0 0,-1 0 4 0 0,0 0-71 0 0,0 1 28 0 0,1 0-41 0 0,-2 1-18 0 0,1-1 23 0 0,-1 1-28 0 0,-1 1 17 0 0,1 0-6 0 0,-2 0-44 0 0,1 1 3 0 0,-1 0-13 0 0,0 1-17 0 0,-1 0 22 0 0,0 1-17 0 0,0 1-23 0 0,0 1-21 0 0,0 1 14 0 0,0 1-26 0 0,0 0 6 0 0,1 1-39 0 0,0 0-36 0 0,0 2-67 0 0,1-1-79 0 0,0 1-96 0 0,2 0-102 0 0,0 0-169 0 0,2 1-85 0 0,1 0-187 0 0,1-1-103 0 0,0 0-99 0 0,2-1 12 0 0,0 0 217 0 0,1-3-1 0 0,5 7-5548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2.954"/>
    </inkml:context>
    <inkml:brush xml:id="br0">
      <inkml:brushProperty name="width" value="0.1" units="cm"/>
      <inkml:brushProperty name="height" value="0.1" units="cm"/>
      <inkml:brushProperty name="color" value="#AE198D"/>
      <inkml:brushProperty name="inkEffects" value="galaxy"/>
      <inkml:brushProperty name="anchorX" value="-10884.28809"/>
      <inkml:brushProperty name="anchorY" value="-12513.59473"/>
      <inkml:brushProperty name="scaleFactor" value="0.5"/>
    </inkml:brush>
  </inkml:definitions>
  <inkml:trace contextRef="#ctx0" brushRef="#br0">0 51 11034 0 0,'2'1'2821'0'0,"0"0"-2197"0"0,1 0-347 0 0,0 1-170 0 0,-1-1-83 0 0,1 1-41 0 0,-1-1-30 0 0,-1 1-25 0 0,0-1 23 0 0,1 0-1 0 0,-1-1 29 0 0,2 0 12 0 0,0 0-2 0 0,0-1 31 0 0,1 0-8 0 0,0-1 4 0 0,0 0 0 0 0,1-1 0 0 0,0 0 0 0 0,0-1 9 0 0,1 0-11 0 0,0 0 3 0 0,0 0 37 0 0,1-1-49 0 0,1 1 26 0 0,0 0-18 0 0,0 0-52 0 0,2 0 43 0 0,-1 1-44 0 0,2-1-7 0 0,-1 2-54 0 0,2 0-108 0 0,-1 0-114 0 0,1 1-192 0 0,1 1-136 0 0,-1 0-185 0 0,1 1-153 0 0,-1 1-182 0 0,0 0 51 0 0,1 1 151 0 0,10 4-6223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3.245"/>
    </inkml:context>
    <inkml:brush xml:id="br0">
      <inkml:brushProperty name="width" value="0.1" units="cm"/>
      <inkml:brushProperty name="height" value="0.1" units="cm"/>
      <inkml:brushProperty name="color" value="#AE198D"/>
      <inkml:brushProperty name="inkEffects" value="galaxy"/>
      <inkml:brushProperty name="anchorX" value="-12179.75391"/>
      <inkml:brushProperty name="anchorY" value="-13494.24219"/>
      <inkml:brushProperty name="scaleFactor" value="0.5"/>
    </inkml:brush>
  </inkml:definitions>
  <inkml:trace contextRef="#ctx0" brushRef="#br0">46 5 13267 0 0,'2'-1'2398'0'0,"0"1"-2002"0"0,1-1-247 0 0,0 0-190 0 0,0 0-73 0 0,-1 1-104 0 0,0 0-21 0 0,0 0-41 0 0,0 1-23 0 0,0 0 59 0 0,1 0 55 0 0,1 0 14 0 0,0 1 59 0 0,1 1-12 0 0,1 0 36 0 0,1 1 29 0 0,-1 0 50 0 0,2 1 8 0 0,-1 0-7 0 0,1 0 14 0 0,0 0 6 0 0,-1 1 8 0 0,1 0 64 0 0,-1 0-26 0 0,0 0 39 0 0,0 1 0 0 0,0 0-17 0 0,-1 0 63 0 0,0 1 18 0 0,-1-1-30 0 0,-1 2 51 0 0,0-1-44 0 0,-2 1-32 0 0,0-1 46 0 0,-2 1-64 0 0,0 0-10 0 0,-1 1-35 0 0,0 0-12 0 0,-1 0-19 0 0,-1 1 21 0 0,0 1 2 0 0,-1 0-29 0 0,-1 0 1 0 0,0 1-2 0 0,0 0-29 0 0,-2 1-1 0 0,0 0-2 0 0,-1 0-103 0 0,-1 1-18 0 0,0 0-95 0 0,-1 0-73 0 0,0 0-43 0 0,-1-1-128 0 0,-1 1-119 0 0,0-1-201 0 0,0-1-116 0 0,0 0-183 0 0,-1-1-50 0 0,1-1 238 0 0,0-2 69 0 0,-9 5-5941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4.048"/>
    </inkml:context>
    <inkml:brush xml:id="br0">
      <inkml:brushProperty name="width" value="0.1" units="cm"/>
      <inkml:brushProperty name="height" value="0.1" units="cm"/>
      <inkml:brushProperty name="color" value="#AE198D"/>
      <inkml:brushProperty name="inkEffects" value="galaxy"/>
      <inkml:brushProperty name="anchorX" value="-11118.5498"/>
      <inkml:brushProperty name="anchorY" value="-12946.08887"/>
      <inkml:brushProperty name="scaleFactor" value="0.5"/>
    </inkml:brush>
  </inkml:definitions>
  <inkml:trace contextRef="#ctx0" brushRef="#br0">0 106 7282 0 0,'2'-2'5810'0'0,"0"0"-5348"0"0,-1 0-265 0 0,1-1-145 0 0,0 1-61 0 0,0 0-109 0 0,-1 1-110 0 0,1-1-71 0 0,1 1-19 0 0,0 0 50 0 0,1 0 82 0 0,1 1 92 0 0,1-1 19 0 0,1 1 62 0 0,2 0 17 0 0,-1 0 46 0 0,2 0 20 0 0,-1 0 26 0 0,0-1 33 0 0,0 1 12 0 0,0-1 38 0 0,0-1 38 0 0,-1 0 40 0 0,0 0 29 0 0,-1-1-50 0 0,0 0-9 0 0,0 0-36 0 0,-1-1-22 0 0,1 0 22 0 0,-1 0 18 0 0,1-1 33 0 0,-1 1 11 0 0,-1-1-9 0 0,1 0-23 0 0,-1 1-67 0 0,0-1-30 0 0,-1 0 2 0 0,0 1-52 0 0,0 0 22 0 0,0 0-19 0 0,0 1-51 0 0,0 1 14 0 0,0-1-46 0 0,0 2-7 0 0,0-1 18 0 0,0 2-26 0 0,-1-1-2 0 0,1 2-18 0 0,-1 0-15 0 0,0 0 12 0 0,0 2 13 0 0,-1 0-13 0 0,0 1 5 0 0,-1 1-10 0 0,-1 1-35 0 0,0 1 28 0 0,-2 2-11 0 0,0 1 31 0 0,-2 2-17 0 0,0 1 34 0 0,-2 1 19 0 0,-1 1-32 0 0,0 1 68 0 0,-2 1-38 0 0,0 0 12 0 0,-1 1-2 0 0,0 1-28 0 0,0 0 36 0 0,1-1-21 0 0,0 0 16 0 0,0-1-5 0 0,1-1-26 0 0,0-1 36 0 0,1-1-30 0 0,0-1 36 0 0,0-1 0 0 0,1-2-18 0 0,1-1 44 0 0,-1-1-32 0 0,2-1 48 0 0,-1-2-4 0 0,2-1-26 0 0,0-1 48 0 0,1-1-25 0 0,0-1 36 0 0,1-1-18 0 0,1 0-21 0 0,1-2 34 0 0,0-1-68 0 0,1-1 29 0 0,1-1 8 0 0,1-1-69 0 0,2-1 31 0 0,2 0-3 0 0,0-2-39 0 0,3-2 22 0 0,0 0 10 0 0,2-1-22 0 0,0-1 45 0 0,1-1-13 0 0,0 0-14 0 0,1-2 6 0 0,0 1-13 0 0,0-1-15 0 0,-1 1 13 0 0,0 0-15 0 0,0 1-5 0 0,-1 1 2 0 0,-1 1-21 0 0,-1 2 15 0 0,-1 1-5 0 0,1 1 10 0 0,-2 2 35 0 0,0 1-28 0 0,0 0 20 0 0,-2 2-24 0 0,1 0 35 0 0,-2 1-30 0 0,0 0 10 0 0,0 1 15 0 0,-1 1-4 0 0,-1 0 11 0 0,0 0 7 0 0,0 0-1 0 0,-2 1 1 0 0,0 0-10 0 0,-1 0-15 0 0,-1 1-24 0 0,-1-1 5 0 0,0 1-60 0 0,-1 0-40 0 0,-2 1-49 0 0,0 0-47 0 0,0 1 27 0 0,-1 1 14 0 0,-1 1 51 0 0,0 1 54 0 0,0 1 7 0 0,-1 1 32 0 0,1 2 5 0 0,0 0 28 0 0,1 2 13 0 0,0 0 26 0 0,2 1 33 0 0,0 1 39 0 0,1 0 2 0 0,0-1 31 0 0,2 2-6 0 0,0-1-24 0 0,1 0 27 0 0,2 0-38 0 0,0-1-16 0 0,2 0-35 0 0,0 0-58 0 0,1-1-42 0 0,1-1-60 0 0,0 0-26 0 0,1-1-64 0 0,0-1-61 0 0,0 0-73 0 0,1-1-200 0 0,0-1-185 0 0,1-1-188 0 0,1-2-268 0 0,1 0-161 0 0,1-2-10 0 0,2-2 192 0 0,0-2-4555 0 0,-2 0 3442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4.387"/>
    </inkml:context>
    <inkml:brush xml:id="br0">
      <inkml:brushProperty name="width" value="0.1" units="cm"/>
      <inkml:brushProperty name="height" value="0.1" units="cm"/>
      <inkml:brushProperty name="color" value="#AE198D"/>
      <inkml:brushProperty name="inkEffects" value="galaxy"/>
      <inkml:brushProperty name="anchorX" value="-12643.40918"/>
      <inkml:brushProperty name="anchorY" value="-14317.97852"/>
      <inkml:brushProperty name="scaleFactor" value="0.5"/>
    </inkml:brush>
  </inkml:definitions>
  <inkml:trace contextRef="#ctx0" brushRef="#br0">325 60 10170 0 0,'0'-2'3169'0'0,"1"-1"-2614"0"0,0-2 438 0 0,0 0-527 0 0,0-1-88 0 0,-1 1-58 0 0,-1-1-37 0 0,-1 1-44 0 0,0 0-76 0 0,0 1 7 0 0,-1 0-83 0 0,0 1 20 0 0,-1 1 17 0 0,1 0-27 0 0,-1 1 10 0 0,0 0-3 0 0,0 1-28 0 0,0 0 8 0 0,-1 1-32 0 0,1 0 8 0 0,-2 1-23 0 0,1 1 6 0 0,-1-1-13 0 0,0 2 4 0 0,-1 0 35 0 0,0 1-57 0 0,-1 0 19 0 0,-2 0-7 0 0,0 1-47 0 0,-1 1 61 0 0,-1 0-49 0 0,-1 0 15 0 0,-1 2 5 0 0,0 0-21 0 0,-1 1 26 0 0,0 0-37 0 0,1 1 11 0 0,-1 1-4 0 0,1 1-28 0 0,1 0 55 0 0,1 1-37 0 0,1 1 4 0 0,0 0 64 0 0,2 0-66 0 0,2 1 32 0 0,0 0 10 0 0,2 0 14 0 0,2 0 16 0 0,0 0 16 0 0,2 1 6 0 0,2-1-27 0 0,1 0 28 0 0,1 0 37 0 0,1 0-39 0 0,2-1 24 0 0,1 0-15 0 0,2-2-72 0 0,0 0 58 0 0,1-1-21 0 0,1-1-32 0 0,1-1 29 0 0,0-1-76 0 0,1-1-44 0 0,0 0-19 0 0,1-2-113 0 0,0 0-19 0 0,1-1-49 0 0,1-1-124 0 0,0 0-7 0 0,2-2-45 0 0,0 0-116 0 0,2-1-27 0 0,1-2-160 0 0,1-1-158 0 0,2-1-154 0 0,1-3-217 0 0,3 0-117 0 0,1-3 236 0 0,1-1 137 0 0,1-1-5736 0 0,-7 1 6375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4.660"/>
    </inkml:context>
    <inkml:brush xml:id="br0">
      <inkml:brushProperty name="width" value="0.1" units="cm"/>
      <inkml:brushProperty name="height" value="0.1" units="cm"/>
      <inkml:brushProperty name="color" value="#AE198D"/>
      <inkml:brushProperty name="inkEffects" value="galaxy"/>
      <inkml:brushProperty name="anchorX" value="-13811.66309"/>
      <inkml:brushProperty name="anchorY" value="-15726.72168"/>
      <inkml:brushProperty name="scaleFactor" value="0.5"/>
    </inkml:brush>
  </inkml:definitions>
  <inkml:trace contextRef="#ctx0" brushRef="#br0">99 19 11234 0 0,'1'-2'3086'0'0,"1"0"-2232"0"0,-1-1-281 0 0,1 0-149 0 0,-1 1-121 0 0,-2 0-36 0 0,1 0-32 0 0,-2 1-27 0 0,-1 0-52 0 0,0 0-26 0 0,-1 1-24 0 0,0 1-64 0 0,0 0 16 0 0,0 1-20 0 0,0 0-34 0 0,0 1 28 0 0,-1 1-38 0 0,1 0-28 0 0,0 2 17 0 0,1 1-8 0 0,-1 1-9 0 0,1 2 32 0 0,0 0-29 0 0,0 2 0 0 0,1 0 19 0 0,-1 1 40 0 0,1 1-57 0 0,-1 1 38 0 0,0 0-39 0 0,1 0-28 0 0,-1 1 73 0 0,1-1-24 0 0,-1 0 27 0 0,1-1-32 0 0,0 0 10 0 0,-1 0-23 0 0,1-1 15 0 0,0 1 60 0 0,0 0-55 0 0,0 1 58 0 0,0-1-54 0 0,1 1-11 0 0,0 0 20 0 0,0-1-18 0 0,0 0-22 0 0,1-1-88 0 0,1 0-182 0 0,-1-1-225 0 0,1 0-251 0 0,1-2-346 0 0,0-1-266 0 0,1-2-334 0 0,0-1 3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4.873"/>
    </inkml:context>
    <inkml:brush xml:id="br0">
      <inkml:brushProperty name="width" value="0.1" units="cm"/>
      <inkml:brushProperty name="height" value="0.1" units="cm"/>
      <inkml:brushProperty name="color" value="#AE198D"/>
      <inkml:brushProperty name="inkEffects" value="galaxy"/>
      <inkml:brushProperty name="anchorX" value="-12715.18066"/>
      <inkml:brushProperty name="anchorY" value="-15149.78809"/>
      <inkml:brushProperty name="scaleFactor" value="0.5"/>
    </inkml:brush>
  </inkml:definitions>
  <inkml:trace contextRef="#ctx0" brushRef="#br0">0 1 13171 0 0,'2'0'2888'0'0,"3"0"-1773"0"0,3 1-305 0 0,3 0-451 0 0,0 0-199 0 0,0-1-134 0 0,0 1-19 0 0,-2-1-11 0 0,0 1-107 0 0,-2-1 21 0 0,0 1-13 0 0,-1 1-10 0 0,1-1 11 0 0,0 0 34 0 0,1 0-28 0 0,0 1-8 0 0,0-1 31 0 0,1 0-21 0 0,0 1-2 0 0,0-1-36 0 0,0-1 28 0 0,1 1-29 0 0,0 0 73 0 0,0-1-3 0 0,0 1 14 0 0,2-1 9 0 0,-1 1-132 0 0,2-1-45 0 0,-1 0-164 0 0,1 0-168 0 0,1 0-180 0 0,1-1-146 0 0,0 1-176 0 0,1-1-194 0 0,1 0-149 0 0,0 0 76 0 0,0-1-136 0 0,0 0-5594 0 0,-3 0 7411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6.089"/>
    </inkml:context>
    <inkml:brush xml:id="br0">
      <inkml:brushProperty name="width" value="0.05" units="cm"/>
      <inkml:brushProperty name="height" value="0.05" units="cm"/>
      <inkml:brushProperty name="color" value="#E71224"/>
    </inkml:brush>
  </inkml:definitions>
  <inkml:trace contextRef="#ctx0" brushRef="#br0">449 93 9530 0 0,'1'-5'5796'0'0,"3"-18"-4125"0"0,-5 20-1653 0 0,0 0-1 0 0,1 0 1 0 0,-1 1 0 0 0,0-1-1 0 0,-1 0 1 0 0,1 0 0 0 0,0 1 0 0 0,-1-1-1 0 0,1 1 1 0 0,-1-1 0 0 0,0 1-1 0 0,0-1 1 0 0,0 1 0 0 0,0 0 0 0 0,0 0-1 0 0,-1 0 1 0 0,1 0 0 0 0,0 1-1 0 0,-1-1 1 0 0,0 0 0 0 0,1 1 0 0 0,-1 0-1 0 0,0 0 1 0 0,-5-2 0 0 0,5 2 16 0 0,-1-1-1 0 0,0 1 1 0 0,0 0 0 0 0,0 0 0 0 0,0 0 0 0 0,0 0 0 0 0,0 1 0 0 0,0 0 0 0 0,0 0 0 0 0,0 0 0 0 0,0 0 0 0 0,0 0-1 0 0,0 1 1 0 0,0 0 0 0 0,1 0 0 0 0,-1 0 0 0 0,0 0 0 0 0,-5 3 0 0 0,2 2-72 0 0,1 0 0 0 0,-1 0 0 0 0,1 1 0 0 0,0 0 0 0 0,1 0 0 0 0,0 0 0 0 0,0 1 0 0 0,1 0 0 0 0,-1 0 0 0 0,2 0 0 0 0,-1 0 0 0 0,1 1 0 0 0,-3 12 1 0 0,3-9-15 0 0,1-1 1 0 0,0 1 0 0 0,0 0 0 0 0,1 0 0 0 0,1 0 0 0 0,0 0-1 0 0,0 0 1 0 0,1 0 0 0 0,4 19 0 0 0,-4-27 20 0 0,0 0 0 0 0,1 0 1 0 0,-1 0-1 0 0,0-1 0 0 0,1 1 0 0 0,0 0 1 0 0,0-1-1 0 0,0 1 0 0 0,0-1 0 0 0,1 0 1 0 0,-1 0-1 0 0,1 0 0 0 0,0 0 0 0 0,0 0 1 0 0,0-1-1 0 0,0 1 0 0 0,0-1 0 0 0,1 0 1 0 0,-1 0-1 0 0,1 0 0 0 0,-1 0 0 0 0,1-1 1 0 0,0 1-1 0 0,0-1 0 0 0,-1 0 0 0 0,1 0 1 0 0,0 0-1 0 0,0-1 0 0 0,0 1 0 0 0,0-1 1 0 0,0 0-1 0 0,0 0 0 0 0,0-1 0 0 0,0 1 0 0 0,0-1 1 0 0,0 0-1 0 0,0 0 0 0 0,0 0 0 0 0,0 0 1 0 0,-1-1-1 0 0,1 1 0 0 0,0-1 0 0 0,-1 0 1 0 0,1 0-1 0 0,-1-1 0 0 0,0 1 0 0 0,6-6 1 0 0,3-6 232 0 0,-1 0 1 0 0,0-1-1 0 0,-1 0 1 0 0,11-21-1 0 0,14-23 571 0 0,-25 42-591 0 0,-8 13-170 0 0,0 0 0 0 0,0 0-1 0 0,0 1 1 0 0,0-1 0 0 0,0 1 0 0 0,1-1 0 0 0,-1 1 0 0 0,1 0 0 0 0,0 0 0 0 0,0 0 0 0 0,6-4-1 0 0,-8 7-12 0 0,-1 0 0 0 0,0 0 0 0 0,1 0-1 0 0,-1 0 1 0 0,0 0 0 0 0,1 0 0 0 0,-1 0-1 0 0,0 0 1 0 0,1 0 0 0 0,-1 0 0 0 0,1 0-1 0 0,-1 0 1 0 0,0 0 0 0 0,1 0-1 0 0,-1 1 1 0 0,0-1 0 0 0,0 0 0 0 0,1 0-1 0 0,-1 0 1 0 0,0 0 0 0 0,1 1 0 0 0,-1-1-1 0 0,0 0 1 0 0,0 0 0 0 0,1 1 0 0 0,-1-1-1 0 0,0 0 1 0 0,0 0 0 0 0,0 1-1 0 0,1-1 1 0 0,-1 0 0 0 0,0 1 0 0 0,0 0-1 0 0,3 16 14 0 0,-5 19-10 0 0,2-34-13 0 0,-50 240-82 0 0,11-68-395 0 0,15 2-765 0 0,-5 21 65 0 0,21-159 1154 0 0,-1 0 0 0 0,-2 0 0 0 0,-16 36 0 0 0,24-69 112 0 0,1 1 0 0 0,-1 0 0 0 0,0-1 0 0 0,0 0 0 0 0,-1 1 0 0 0,0-1 0 0 0,0-1 0 0 0,0 1 0 0 0,0 0 0 0 0,-1-1 0 0 0,1 0 0 0 0,-1 0 0 0 0,0-1 0 0 0,0 1 0 0 0,-1-1 0 0 0,1 0 0 0 0,-8 3 0 0 0,7-5-13 0 0,0 1 0 0 0,1-1 0 0 0,-1 0 0 0 0,0-1 0 0 0,0 1 0 0 0,0-1 0 0 0,0-1-1 0 0,0 1 1 0 0,1-1 0 0 0,-1 0 0 0 0,0 0 0 0 0,0 0 0 0 0,1-1 0 0 0,-1 0 0 0 0,1 0-1 0 0,-1-1 1 0 0,1 1 0 0 0,-7-6 0 0 0,-1 0 3 0 0,0-2 0 0 0,0 0-1 0 0,1 0 1 0 0,1-2 0 0 0,0 1 0 0 0,0-1 0 0 0,1-1-1 0 0,0 1 1 0 0,1-2 0 0 0,1 1 0 0 0,0-1-1 0 0,1-1 1 0 0,1 0 0 0 0,-9-26 0 0 0,13 31-229 0 0,-1 0 1 0 0,2 0-1 0 0,-1 0 1 0 0,1 0-1 0 0,1 0 1 0 0,0 0-1 0 0,0 0 1 0 0,1 0-1 0 0,1 0 1 0 0,3-17-1 0 0,-2 19-398 0 0,0 0 1 0 0,0 1-1 0 0,1-1 0 0 0,0 1 0 0 0,0 0 1 0 0,1 0-1 0 0,0 0 0 0 0,0 0 0 0 0,1 1 1 0 0,-1 0-1 0 0,1 0 0 0 0,1 0 1 0 0,-1 1-1 0 0,9-5 0 0 0,7-4-5288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5.138"/>
    </inkml:context>
    <inkml:brush xml:id="br0">
      <inkml:brushProperty name="width" value="0.1" units="cm"/>
      <inkml:brushProperty name="height" value="0.1" units="cm"/>
      <inkml:brushProperty name="color" value="#AE198D"/>
      <inkml:brushProperty name="inkEffects" value="galaxy"/>
      <inkml:brushProperty name="anchorX" value="-14144.83301"/>
      <inkml:brushProperty name="anchorY" value="-16177.9834"/>
      <inkml:brushProperty name="scaleFactor" value="0.5"/>
    </inkml:brush>
  </inkml:definitions>
  <inkml:trace contextRef="#ctx0" brushRef="#br0">154 14 12995 0 0,'2'-1'4529'0'0,"3"-1"-4239"0"0,1 0 727 0 0,0 0-757 0 0,0 0-127 0 0,0 0-85 0 0,-2 1-5 0 0,-1 0-29 0 0,-1 1-4 0 0,-1 0-20 0 0,1 1-32 0 0,-1 1 7 0 0,0 1-14 0 0,1 0 11 0 0,1 1-3 0 0,0 0 10 0 0,0 1-11 0 0,1 0 22 0 0,1 1-26 0 0,0 0 28 0 0,0 1-46 0 0,1 0 13 0 0,-1 0 23 0 0,0 1-27 0 0,-1 1 38 0 0,0 0-11 0 0,-1 0 13 0 0,-1 1-11 0 0,0 1-34 0 0,-2 0-10 0 0,0 0-55 0 0,0 1 32 0 0,-2 0 23 0 0,0 0-35 0 0,-2 1 69 0 0,0-1-57 0 0,0 1-1 0 0,-2 0 57 0 0,0 0-10 0 0,-1 0 24 0 0,0 2 34 0 0,-1-1-8 0 0,-1 1-33 0 0,0 0 58 0 0,-1-1-18 0 0,-1 1 15 0 0,0 0 7 0 0,-1 0-57 0 0,0 0 35 0 0,-2 0-78 0 0,0-1-128 0 0,0-1-190 0 0,0 0-388 0 0,-1-1-571 0 0,1-2-461 0 0,0 0-393 0 0,0-2-343 0 0,-9 4-5144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5.472"/>
    </inkml:context>
    <inkml:brush xml:id="br0">
      <inkml:brushProperty name="width" value="0.1" units="cm"/>
      <inkml:brushProperty name="height" value="0.1" units="cm"/>
      <inkml:brushProperty name="color" value="#AE198D"/>
      <inkml:brushProperty name="inkEffects" value="galaxy"/>
      <inkml:brushProperty name="anchorX" value="-12974.92871"/>
      <inkml:brushProperty name="anchorY" value="-15640.14844"/>
      <inkml:brushProperty name="scaleFactor" value="0.5"/>
    </inkml:brush>
  </inkml:definitions>
  <inkml:trace contextRef="#ctx0" brushRef="#br0">347 35 11194 0 0,'0'-4'4249'0'0,"-1"2"-3659"0"0,0-1-243 0 0,-1-1-157 0 0,-1 2-138 0 0,-1-1 18 0 0,-2 0-41 0 0,-1 2 6 0 0,-1-1 15 0 0,-1 2-88 0 0,-1 0 82 0 0,0 0-75 0 0,0 1-6 0 0,-1 0 85 0 0,1 0-103 0 0,-1 0 90 0 0,0 1-37 0 0,1-1-44 0 0,-1 0 4 0 0,1 0-70 0 0,-2 0 18 0 0,0-1-67 0 0,0 1-11 0 0,-1-1-18 0 0,-1 0-56 0 0,0 0 33 0 0,0 0 5 0 0,0-1 16 0 0,0 0 53 0 0,1-1-60 0 0,1 1 69 0 0,1-1-68 0 0,0 0-7 0 0,1 0 76 0 0,2 1-63 0 0,1-1 49 0 0,2 1-97 0 0,1 0-168 0 0,2 0-50 0 0,7 0-1471 0 0,0 1 1047 0 0,2-1-46 0 0,2 1 84 0 0,2-1-629 0 0,14-1-4253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5.672"/>
    </inkml:context>
    <inkml:brush xml:id="br0">
      <inkml:brushProperty name="width" value="0.1" units="cm"/>
      <inkml:brushProperty name="height" value="0.1" units="cm"/>
      <inkml:brushProperty name="color" value="#AE198D"/>
      <inkml:brushProperty name="inkEffects" value="galaxy"/>
      <inkml:brushProperty name="anchorX" value="-11674.24219"/>
      <inkml:brushProperty name="anchorY" value="-14588.77637"/>
      <inkml:brushProperty name="scaleFactor" value="0.5"/>
    </inkml:brush>
  </inkml:definitions>
  <inkml:trace contextRef="#ctx0" brushRef="#br0">359 37 8666 0 0,'-1'-4'7521'0'0,"1"2"-6816"0"0,-1-2-337 0 0,-1 0-210 0 0,-1 1-63 0 0,0-1-68 0 0,-1 1-14 0 0,-2 0-21 0 0,0 0-25 0 0,-1 1-23 0 0,0 0 4 0 0,-1 1 5 0 0,0 0-2 0 0,0 1 29 0 0,-1 0 1 0 0,1 1 11 0 0,-1 0-1 0 0,1 1 19 0 0,-1 0-14 0 0,0 1 6 0 0,0 0 7 0 0,-1 1-12 0 0,0-1 14 0 0,-1 1-4 0 0,-1 0 10 0 0,0 0-12 0 0,-1 0-33 0 0,-1-1-84 0 0,0 0-156 0 0,-1 0-158 0 0,0 0-279 0 0,-1-2-275 0 0,0 1-303 0 0,0-1-301 0 0,0-1-146 0 0,0 1-88 0 0,-12-2-5735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7.301"/>
    </inkml:context>
    <inkml:brush xml:id="br0">
      <inkml:brushProperty name="width" value="0.1" units="cm"/>
      <inkml:brushProperty name="height" value="0.1" units="cm"/>
      <inkml:brushProperty name="color" value="#AE198D"/>
      <inkml:brushProperty name="inkEffects" value="galaxy"/>
      <inkml:brushProperty name="anchorX" value="-10300.18164"/>
      <inkml:brushProperty name="anchorY" value="-13587.33594"/>
      <inkml:brushProperty name="scaleFactor" value="0.5"/>
    </inkml:brush>
  </inkml:definitions>
  <inkml:trace contextRef="#ctx0" brushRef="#br0">542 58 5185 0 0,'0'0'1945'0'0,"1"-1"-1793"0"0,0-1 390 0 0,1-1-248 0 0,-1 0-66 0 0,0-1-7 0 0,0 1 7 0 0,0-1-14 0 0,-1 0 22 0 0,0 1 40 0 0,1 0 8 0 0,-1 0 76 0 0,0 0 28 0 0,1 1 16 0 0,-1 0 20 0 0,1 0-21 0 0,1 1 8 0 0,-1-1-50 0 0,1 1-14 0 0,0-1-18 0 0,0 1-63 0 0,1 0 15 0 0,-1-1-37 0 0,1 1-20 0 0,-1-1 4 0 0,1 1-51 0 0,-1 0-23 0 0,0 1-15 0 0,0-1-38 0 0,0 1-10 0 0,-1 1-10 0 0,0 0-37 0 0,0 0-9 0 0,-1 0-10 0 0,0 1 19 0 0,-1 0-7 0 0,1 1-43 0 0,-2 1 31 0 0,0 0-49 0 0,0 1 4 0 0,-1 0 35 0 0,-1 0-41 0 0,0 1 33 0 0,-2-1 9 0 0,1 1-31 0 0,-2 0 21 0 0,0 0-17 0 0,-1 0 4 0 0,0 0 27 0 0,-1 0 2 0 0,-1 0-9 0 0,0 0 42 0 0,-1 0-22 0 0,-1 1 46 0 0,0 0-3 0 0,-1 1 12 0 0,0 0-11 0 0,-1 0-14 0 0,-1 1 3 0 0,0 0-20 0 0,-1 1 4 0 0,0 0-2 0 0,0 1-9 0 0,0-1-7 0 0,0 1 20 0 0,0-1-25 0 0,0 1 7 0 0,0-1 45 0 0,0 0-32 0 0,0 0 58 0 0,0 0-43 0 0,0-1 4 0 0,-1 0-38 0 0,1-1-18 0 0,-1 1 11 0 0,0-1-34 0 0,1 0 9 0 0,1 1-4 0 0,0-1 0 0 0,3 0 9 0 0,1 0-30 0 0,0 1-1 0 0,3-1 0 0 0,0 0-21 0 0,1 0 24 0 0,0 0 2 0 0,2 0-10 0 0,0-1 61 0 0,2 0-56 0 0,-1-1 66 0 0,2 0-46 0 0,0-1-5 0 0,1 0 67 0 0,0 0-40 0 0,1-1 80 0 0,0 0-21 0 0,0-1-19 0 0,0 1 17 0 0,0-1-53 0 0,0 1-23 0 0,0 0 79 0 0,0-1-101 0 0,0 1 60 0 0,1 0-10 0 0,0 0-54 0 0,0 0 45 0 0,1 0-26 0 0,0-1 8 0 0,1 1 16 0 0,0-1-14 0 0,0 1 6 0 0,1-1-12 0 0,1 0 22 0 0,0 0 3 0 0,1-1 37 0 0,0 1-9 0 0,1-1-23 0 0,-1 1 17 0 0,2-1-72 0 0,-1 0 86 0 0,2 0 0 0 0,0 0-9 0 0,1 1 64 0 0,-1 0-84 0 0,1 0-10 0 0,1 1 20 0 0,-1 0-66 0 0,1 0 64 0 0,0 0-20 0 0,0 1-13 0 0,1 0 15 0 0,1 0-43 0 0,-1 0 41 0 0,2 1-42 0 0,-1 0 40 0 0,2 0-3 0 0,-1 0-17 0 0,1 0 16 0 0,0-1-5 0 0,0 1 1 0 0,1 0 37 0 0,0-1-10 0 0,0 1-51 0 0,-1-1 62 0 0,1-1-67 0 0,-1 1 20 0 0,0-1 39 0 0,0 0-50 0 0,-1-1 8 0 0,1 1 26 0 0,-1-1-29 0 0,0 1 28 0 0,0-1 21 0 0,0 1-34 0 0,-1 0 21 0 0,0 1-25 0 0,0-1 7 0 0,-1 2-3 0 0,1-1 46 0 0,-2 1-40 0 0,1 1 4 0 0,-1-1 0 0 0,-1 1-30 0 0,0-1 26 0 0,0 1-8 0 0,-1 0-17 0 0,0 0 52 0 0,0 0-62 0 0,0 0 48 0 0,0 0-15 0 0,0-1-43 0 0,-1 0 42 0 0,1 0 3 0 0,-2 0-10 0 0,0-1 24 0 0,-1 0-6 0 0,0 0-26 0 0,-1-1-2 0 0,0 0-10 0 0,-1 0 11 0 0,0 0-14 0 0,0 0-14 0 0,0 0-34 0 0,-1 0-10 0 0,1-1-66 0 0,0 1-11 0 0,0-1-68 0 0,0 0-106 0 0,0-1-124 0 0,1 1-217 0 0,-1-2-196 0 0,0 1-188 0 0,1-2-214 0 0,-1 0-168 0 0,1 0 117 0 0,0-2 10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8.193"/>
    </inkml:context>
    <inkml:brush xml:id="br0">
      <inkml:brushProperty name="width" value="0.1" units="cm"/>
      <inkml:brushProperty name="height" value="0.1" units="cm"/>
      <inkml:brushProperty name="color" value="#AE198D"/>
      <inkml:brushProperty name="inkEffects" value="galaxy"/>
      <inkml:brushProperty name="anchorX" value="-11609.67676"/>
      <inkml:brushProperty name="anchorY" value="-15402.87402"/>
      <inkml:brushProperty name="scaleFactor" value="0.5"/>
    </inkml:brush>
  </inkml:definitions>
  <inkml:trace contextRef="#ctx0" brushRef="#br0">257 176 7362 0 0,'1'0'1385'0'0,"1"-1"-887"0"0,0-1-138 0 0,0 1-119 0 0,0-1-37 0 0,0-1-60 0 0,0 0-48 0 0,0 0 8 0 0,-1 0-45 0 0,0-1-36 0 0,-1-1 54 0 0,0 0-48 0 0,0 0 71 0 0,-1-1 18 0 0,0 0-4 0 0,0-1 16 0 0,-1-1-13 0 0,1 1 14 0 0,-2-1 42 0 0,1 0 26 0 0,-1 0 24 0 0,-1 0 25 0 0,1 0 5 0 0,-2 1 39 0 0,1 0-9 0 0,-2 0 5 0 0,1 0 0 0 0,-1 1-28 0 0,-1 0-11 0 0,0 2-26 0 0,0-1-14 0 0,-1 1-26 0 0,0 1-23 0 0,-1 0-24 0 0,0 1-61 0 0,1 0-14 0 0,-1 1-57 0 0,0 1 22 0 0,1 1-30 0 0,0 0-3 0 0,1 2 47 0 0,0 1-52 0 0,-1 0 36 0 0,1 2-20 0 0,0 0-23 0 0,0 1 7 0 0,0 2-22 0 0,0 0 4 0 0,-1 0 54 0 0,1 2-25 0 0,0 0-18 0 0,0 1 63 0 0,0 0-66 0 0,1 1 30 0 0,0 0 46 0 0,0-1-42 0 0,2 1 44 0 0,0-1-2 0 0,0 0-28 0 0,1-1 20 0 0,1 0 20 0 0,1-1-24 0 0,0-1 46 0 0,1 0-32 0 0,1-1-8 0 0,0 0 58 0 0,1 0-55 0 0,1-2 46 0 0,0 1 15 0 0,2-2-13 0 0,0 1 25 0 0,1-1-53 0 0,1-1 16 0 0,0 0-45 0 0,1-1-44 0 0,1 0 19 0 0,0-1-29 0 0,1-1-3 0 0,-1 1 85 0 0,1-2-82 0 0,1 0-19 0 0,-1-1 52 0 0,1-1-38 0 0,0-1 30 0 0,1 0 86 0 0,-1-1-43 0 0,1-1-9 0 0,-1-1 51 0 0,1-1-44 0 0,-2 0 4 0 0,0-2 9 0 0,0 0 14 0 0,0-2-31 0 0,-1 0 19 0 0,0-2-6 0 0,-1 0-37 0 0,0-1-7 0 0,-1 0-28 0 0,-1 0-23 0 0,0-1-15 0 0,-2 2 20 0 0,0 1 2 0 0,-1 1 18 0 0,0 1-3 0 0,-1 3 30 0 0,0 1 1 0 0,-1 1 11 0 0,0 1 45 0 0,0 1-30 0 0,0 1 40 0 0,1 2-30 0 0,0 0 28 0 0,0 0-7 0 0,1 1-8 0 0,0 1-15 0 0,0 1-6 0 0,1 0-37 0 0,0 1 0 0 0,0 1-2 0 0,1 0-30 0 0,0 2 26 0 0,0 1-18 0 0,1 0 24 0 0,0 2-6 0 0,0 0-17 0 0,1 1 6 0 0,-1 1-13 0 0,0 1-15 0 0,0 0 22 0 0,0 1-7 0 0,0 1 20 0 0,-1 0 5 0 0,0 2-19 0 0,0-1-3 0 0,0 2-37 0 0,-1-1 47 0 0,1 1-16 0 0,-1-1 23 0 0,1 1-14 0 0,-1 0 15 0 0,0-1-23 0 0,0 1 25 0 0,1 0 30 0 0,-2-1-55 0 0,1 1 47 0 0,-1-1-43 0 0,-1 0 21 0 0,0-1 3 0 0,-1-1 17 0 0,-1 0 15 0 0,-1 0-49 0 0,0-1 34 0 0,-1-1-39 0 0,0 0-18 0 0,-2 0 32 0 0,0-1-22 0 0,-2 0 36 0 0,-1-1-29 0 0,-1 0-46 0 0,-1-1-6 0 0,-2 0-77 0 0,-1 0-9 0 0,0-2 6 0 0,-2 0-44 0 0,0 0 78 0 0,-1-1-90 0 0,0-1 38 0 0,0 0 62 0 0,-1-2-20 0 0,0-1 95 0 0,0 0 14 0 0,0-2 0 0 0,0 0-3 0 0,1-2-16 0 0,0 0-43 0 0,0-2-64 0 0,0 0-126 0 0,1-2-138 0 0,0 0-196 0 0,2-1-193 0 0,1-2-162 0 0,0 0-192 0 0,2-1-247 0 0,2-1 134 0 0,0-2-186 0 0,0-12-5312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8.633"/>
    </inkml:context>
    <inkml:brush xml:id="br0">
      <inkml:brushProperty name="width" value="0.1" units="cm"/>
      <inkml:brushProperty name="height" value="0.1" units="cm"/>
      <inkml:brushProperty name="color" value="#AE198D"/>
      <inkml:brushProperty name="inkEffects" value="galaxy"/>
      <inkml:brushProperty name="anchorX" value="-10430.45996"/>
      <inkml:brushProperty name="anchorY" value="-14849.80176"/>
      <inkml:brushProperty name="scaleFactor" value="0.5"/>
    </inkml:brush>
  </inkml:definitions>
  <inkml:trace contextRef="#ctx0" brushRef="#br0">286 18 10074 0 0,'2'-2'3390'0'0,"-1"1"-2798"0"0,0-1-134 0 0,0 1-151 0 0,-1-1-93 0 0,0 1-36 0 0,0 0-50 0 0,0 1-22 0 0,-1-1-26 0 0,-1 0 23 0 0,1 1-10 0 0,-1 0 13 0 0,0 0 71 0 0,-1 0-48 0 0,0 0 47 0 0,0 0 7 0 0,-1 0-48 0 0,-1-1 25 0 0,0 1 28 0 0,-1-1-9 0 0,0 0 33 0 0,-2 0 20 0 0,0 1-60 0 0,-1-1-18 0 0,0 1-43 0 0,0 0-29 0 0,0 1-6 0 0,0 1-31 0 0,0 1 7 0 0,0 0-41 0 0,1 2 19 0 0,-1 1-35 0 0,0 2-28 0 0,0 1 15 0 0,0 1-44 0 0,0 3 11 0 0,0 0 32 0 0,0 1-1 0 0,0 2-16 0 0,1 1 26 0 0,0 0-56 0 0,0 1-11 0 0,1 1 66 0 0,0-1-22 0 0,1 2 55 0 0,-1 0-3 0 0,2 0-80 0 0,0-1 71 0 0,0 1-34 0 0,1-1 10 0 0,0 1 35 0 0,0-1-29 0 0,1-1-45 0 0,0 0 13 0 0,1 0-36 0 0,0-2-20 0 0,1 0 13 0 0,1-1 3 0 0,0-1-11 0 0,1-1-33 0 0,1 0 28 0 0,1-2-10 0 0,0 0-8 0 0,2-1 60 0 0,0-1-18 0 0,2-1-2 0 0,1 0 60 0 0,1-1-65 0 0,1-1 12 0 0,2 0-22 0 0,2 0-34 0 0,2-1 27 0 0,1 0 8 0 0,0-1 44 0 0,2-1-39 0 0,0-1-41 0 0,0-1-62 0 0,1-1-174 0 0,0-2-70 0 0,0-1-134 0 0,0-2-144 0 0,0-2-131 0 0,1-1-240 0 0,-1-1-172 0 0,2-3-20 0 0,-1-1 122 0 0,2-2-6041 0 0,-4 3 7091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8.916"/>
    </inkml:context>
    <inkml:brush xml:id="br0">
      <inkml:brushProperty name="width" value="0.1" units="cm"/>
      <inkml:brushProperty name="height" value="0.1" units="cm"/>
      <inkml:brushProperty name="color" value="#AE198D"/>
      <inkml:brushProperty name="inkEffects" value="galaxy"/>
      <inkml:brushProperty name="anchorX" value="-11572.14355"/>
      <inkml:brushProperty name="anchorY" value="-16354.08887"/>
      <inkml:brushProperty name="scaleFactor" value="0.5"/>
    </inkml:brush>
  </inkml:definitions>
  <inkml:trace contextRef="#ctx0" brushRef="#br0">46 86 10930 0 0,'1'-2'2569'0'0,"0"-1"-1214"0"0,2-2-363 0 0,-1-2-428 0 0,1-1-232 0 0,0 0-158 0 0,-2-1-84 0 0,0 0-43 0 0,0 1-28 0 0,-2 1-37 0 0,0 1 8 0 0,0 2-25 0 0,0 0-4 0 0,0 1 10 0 0,1 2-4 0 0,0 0 1 0 0,0 0 37 0 0,2 2 36 0 0,0 0 11 0 0,0 0 11 0 0,1 1 0 0 0,0 0 10 0 0,0 1 7 0 0,0 0 27 0 0,0 0 2 0 0,0 1-26 0 0,-1 0 18 0 0,0 1-44 0 0,0 1-53 0 0,-1 0 32 0 0,0 0-14 0 0,-1 1-8 0 0,1 1 32 0 0,-2 1-57 0 0,0 0 8 0 0,0 1 6 0 0,-1 1-51 0 0,-1 0 33 0 0,0 1 26 0 0,-1 1-55 0 0,0 0 84 0 0,0 1-53 0 0,-2 1-21 0 0,1 0 54 0 0,-1 1-74 0 0,0 0 50 0 0,0 2-7 0 0,0 0-8 0 0,1 0 33 0 0,0 1-29 0 0,0-1 38 0 0,1 1-11 0 0,0-1-24 0 0,1-1 8 0 0,0 1-23 0 0,2-2-60 0 0,0 0-30 0 0,0 0-62 0 0,1-2-99 0 0,1 0-81 0 0,1-1-201 0 0,0-2-224 0 0,0-2-234 0 0,0-1-201 0 0,1-2-92 0 0,0-1-158 0 0,0-3 279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9.168"/>
    </inkml:context>
    <inkml:brush xml:id="br0">
      <inkml:brushProperty name="width" value="0.1" units="cm"/>
      <inkml:brushProperty name="height" value="0.1" units="cm"/>
      <inkml:brushProperty name="color" value="#AE198D"/>
      <inkml:brushProperty name="inkEffects" value="galaxy"/>
      <inkml:brushProperty name="anchorX" value="-10534.21777"/>
      <inkml:brushProperty name="anchorY" value="-15772.12793"/>
      <inkml:brushProperty name="scaleFactor" value="0.5"/>
    </inkml:brush>
  </inkml:definitions>
  <inkml:trace contextRef="#ctx0" brushRef="#br0">1 69 13123 0 0,'1'-1'3825'0'0,"0"-2"-3669"0"0,1 0 646 0 0,-1-1-613 0 0,1 0-149 0 0,0 0-6 0 0,-1 1-43 0 0,0-1-4 0 0,1 0-11 0 0,0 1-92 0 0,2-1 44 0 0,0 1-19 0 0,1-1-7 0 0,2 1 78 0 0,0 0-32 0 0,2 0 32 0 0,-1 0 31 0 0,2 0-55 0 0,0 1 56 0 0,0 0-45 0 0,1 0 13 0 0,1 1 52 0 0,0-1-44 0 0,0 2 16 0 0,0-1 5 0 0,0 1-49 0 0,0 1 15 0 0,0-1 2 0 0,1 1-21 0 0,1 0-3 0 0,-1 0-139 0 0,0 0-56 0 0,1 1-151 0 0,0 0-99 0 0,1 0-60 0 0,-1 0-72 0 0,1 1 1 0 0,1 0-111 0 0,0 0 66 0 0,1 0-147 0 0,0 1-16 0 0,0 0-1 0 0,0-1-120 0 0,1 0 181 0 0,-1 0 82 0 0,1-1-159 0 0,-1-1-5803 0 0,-3-1 6864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49.452"/>
    </inkml:context>
    <inkml:brush xml:id="br0">
      <inkml:brushProperty name="width" value="0.1" units="cm"/>
      <inkml:brushProperty name="height" value="0.1" units="cm"/>
      <inkml:brushProperty name="color" value="#AE198D"/>
      <inkml:brushProperty name="inkEffects" value="galaxy"/>
      <inkml:brushProperty name="anchorX" value="-12043.63965"/>
      <inkml:brushProperty name="anchorY" value="-16764.15039"/>
      <inkml:brushProperty name="scaleFactor" value="0.5"/>
    </inkml:brush>
  </inkml:definitions>
  <inkml:trace contextRef="#ctx0" brushRef="#br0">97 4 13299 0 0,'2'-1'2690'0'0,"1"0"-2210"0"0,0 0-253 0 0,1 1-147 0 0,-1 0-79 0 0,0 0-8 0 0,-1 1 21 0 0,0 1-66 0 0,0 0 29 0 0,0 1-29 0 0,0 0-21 0 0,0 1 42 0 0,1 0 4 0 0,0 0 10 0 0,1 1 18 0 0,0 1-3 0 0,1 1 2 0 0,0-1 18 0 0,1 1 5 0 0,0 0 18 0 0,0 1 34 0 0,0 0-18 0 0,0 0 9 0 0,-1 1-2 0 0,-1 0 65 0 0,1 1-46 0 0,-1 0 54 0 0,-1 0-61 0 0,0 1-28 0 0,-1 0-12 0 0,0-1-20 0 0,-2 1 31 0 0,0 0-21 0 0,-1 0 17 0 0,-1 1-42 0 0,0 0 3 0 0,-1 1-2 0 0,0 1-21 0 0,0 0 62 0 0,-1 1-19 0 0,0 1-30 0 0,-2 1 30 0 0,0 0-38 0 0,-1 2-18 0 0,0 0 13 0 0,-2 1-34 0 0,1 0-85 0 0,-1 1-79 0 0,-1 0-199 0 0,0 0-224 0 0,-1 0-318 0 0,-2 1-307 0 0,-2-1-208 0 0,-1 1-295 0 0,-3-1 305 0 0,-3-2-6139 0 0,4-4 6817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0.579"/>
    </inkml:context>
    <inkml:brush xml:id="br0">
      <inkml:brushProperty name="width" value="0.1" units="cm"/>
      <inkml:brushProperty name="height" value="0.1" units="cm"/>
      <inkml:brushProperty name="color" value="#AE198D"/>
      <inkml:brushProperty name="inkEffects" value="galaxy"/>
      <inkml:brushProperty name="anchorX" value="-10931.74902"/>
      <inkml:brushProperty name="anchorY" value="-16355.79395"/>
      <inkml:brushProperty name="scaleFactor" value="0.5"/>
    </inkml:brush>
  </inkml:definitions>
  <inkml:trace contextRef="#ctx0" brushRef="#br0">62 111 7474 0 0,'-1'-1'1568'0'0,"0"0"-859"0"0,-2-1-192 0 0,-1-1-260 0 0,0-1-128 0 0,0 0-71 0 0,-1 0-28 0 0,0 0-30 0 0,0 1-52 0 0,0 0 3 0 0,1 1-15 0 0,1 0-36 0 0,0 0 56 0 0,1 1-9 0 0,1 0 22 0 0,1 1 6 0 0,1 0 9 0 0,1 0 26 0 0,1 0 4 0 0,-1 0 38 0 0,2 0-66 0 0,-1-1 32 0 0,0 1-30 0 0,1 0 44 0 0,-1-1 24 0 0,0 0-6 0 0,-1 0 16 0 0,1 0-4 0 0,-1-1 30 0 0,1 0-8 0 0,-1-1 23 0 0,0 1 4 0 0,0-1-10 0 0,0 0 70 0 0,0 0 17 0 0,0-1 36 0 0,1 1 32 0 0,-1-2-33 0 0,1 1 50 0 0,0-1-52 0 0,-1 1 35 0 0,1-1-1 0 0,0 1 0 0 0,0 0-36 0 0,1 1-37 0 0,0 0-19 0 0,0 0-55 0 0,1 1 12 0 0,0 1-27 0 0,1 1-13 0 0,1 0-16 0 0,0 0-16 0 0,1 1 3 0 0,-1 2 6 0 0,1-1 7 0 0,-1 2-10 0 0,0 0-6 0 0,0 1-17 0 0,-1 0-43 0 0,0 0 48 0 0,-1 1-46 0 0,0-1 33 0 0,-1 1 0 0 0,0 0-57 0 0,0 1 56 0 0,0 0-48 0 0,0 0-4 0 0,-2 1 75 0 0,0 0-80 0 0,0 1 65 0 0,-2 0-29 0 0,0 1-20 0 0,-1-1 35 0 0,-1 1-30 0 0,-1 0 27 0 0,-2 0 11 0 0,-2-1 7 0 0,0 1-1 0 0,-1 0 21 0 0,0 1-43 0 0,-2-1 4 0 0,0 1 35 0 0,-1 0-59 0 0,-1 0-19 0 0,0 0-108 0 0,-1-1-178 0 0,-2 0-210 0 0,1-1-237 0 0,-2-1-320 0 0,0 0-291 0 0,-1-1 12 0 0,0-2-6052 0 0,3-1 5978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6.754"/>
    </inkml:context>
    <inkml:brush xml:id="br0">
      <inkml:brushProperty name="width" value="0.05" units="cm"/>
      <inkml:brushProperty name="height" value="0.05" units="cm"/>
      <inkml:brushProperty name="color" value="#E71224"/>
    </inkml:brush>
  </inkml:definitions>
  <inkml:trace contextRef="#ctx0" brushRef="#br0">141 2 6841 0 0,'0'-1'47'0'0,"-1"1"-1"0"0,1 0 0 0 0,0 0 0 0 0,0 0 0 0 0,-1 0 1 0 0,1 0-1 0 0,0 0 0 0 0,-1-1 0 0 0,1 1 0 0 0,0 0 1 0 0,-1 0-1 0 0,1 0 0 0 0,0 0 0 0 0,0 0 0 0 0,-1 0 0 0 0,1 0 1 0 0,0 0-1 0 0,-1 1 0 0 0,1-1 0 0 0,0 0 0 0 0,-1 0 1 0 0,1 0-1 0 0,0 0 0 0 0,0 0 0 0 0,-1 0 0 0 0,1 1 1 0 0,0-1-1 0 0,0 0 0 0 0,-1 0 0 0 0,1 0 0 0 0,0 1 1 0 0,-1-1-1 0 0,0 3 697 0 0,11-3 1325 0 0,10-3 2190 0 0,-11 3-3004 0 0,-12 3-1327 0 0,3-2 104 0 0,-1-1 0 0 0,1 0 0 0 0,-1 0 0 0 0,1 0 0 0 0,-1 0 0 0 0,1 0 0 0 0,-1 0 1 0 0,1 0-1 0 0,-1 0 0 0 0,1 0 0 0 0,-1 0 0 0 0,1 0 0 0 0,-1 0 0 0 0,1 0 0 0 0,0 0 1 0 0,-1 0-1 0 0,1-1 0 0 0,-1 1 0 0 0,1 0 0 0 0,-1 0 0 0 0,1 0 0 0 0,-1-1 1 0 0,-3 0 1467 0 0,4 11-840 0 0,2 12-580 0 0,0 0 0 0 0,-2 0 0 0 0,-1-1 0 0 0,-7 43 0 0 0,-26 87-185 0 0,19-90 30 0 0,-59 336-846 0 0,53-266 957 0 0,20-127-212 0 0,1 1 0 0 0,0-1 0 0 0,0 0 1 0 0,0 0-1 0 0,1 1 0 0 0,-1-1 0 0 0,3 8 0 0 0,-3-11-3 0 0,0 0 1 0 0,0-1-1 0 0,1 1 0 0 0,-1 0 0 0 0,0 0 1 0 0,1-1-1 0 0,-1 1 0 0 0,0 0 0 0 0,1-1 1 0 0,-1 1-1 0 0,1 0 0 0 0,-1-1 0 0 0,1 1 1 0 0,-1-1-1 0 0,1 1 0 0 0,-1 0 0 0 0,1-1 1 0 0,0 0-1 0 0,-1 1 0 0 0,1-1 0 0 0,0 1 1 0 0,-1-1-1 0 0,1 0 0 0 0,0 1 0 0 0,-1-1 1 0 0,1 0-1 0 0,0 0 0 0 0,0 0 0 0 0,-1 1 1 0 0,1-1-1 0 0,0 0 0 0 0,0 0 0 0 0,0 0 1 0 0,-1 0-1 0 0,1 0 0 0 0,0-1 0 0 0,0 1 1 0 0,-1 0-1 0 0,1 0 0 0 0,0 0 0 0 0,0-1 1 0 0,-1 1-1 0 0,1 0 0 0 0,0-1 0 0 0,-1 1 1 0 0,1-1-1 0 0,0 1 0 0 0,-1 0 0 0 0,1-1 1 0 0,0 0-1 0 0,8-6-5629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1.329"/>
    </inkml:context>
    <inkml:brush xml:id="br0">
      <inkml:brushProperty name="width" value="0.1" units="cm"/>
      <inkml:brushProperty name="height" value="0.1" units="cm"/>
      <inkml:brushProperty name="color" value="#AE198D"/>
      <inkml:brushProperty name="inkEffects" value="galaxy"/>
      <inkml:brushProperty name="anchorX" value="-9854.07031"/>
      <inkml:brushProperty name="anchorY" value="-15540.81445"/>
      <inkml:brushProperty name="scaleFactor" value="0.5"/>
    </inkml:brush>
  </inkml:definitions>
  <inkml:trace contextRef="#ctx0" brushRef="#br0">0 165 8602 0 0,'4'0'7480'0'0,"0"0"-6876"0"0,0 0-216 0 0,0 0-197 0 0,0 0-119 0 0,0 0-27 0 0,0 0-26 0 0,0 0-19 0 0,-1 0 3 0 0,1-1-3 0 0,0 1-47 0 0,1 0 23 0 0,0-1 9 0 0,1 0 25 0 0,0-1 12 0 0,0 0-19 0 0,0 0 45 0 0,0-2-79 0 0,0 1 43 0 0,0-2 32 0 0,0 0-29 0 0,1-1 40 0 0,0-1-21 0 0,1 0-48 0 0,1-1-14 0 0,0-1 46 0 0,1 0-63 0 0,0-1 57 0 0,2 0 11 0 0,-1 0-50 0 0,1 0 92 0 0,-1 0-37 0 0,0 2 32 0 0,-1 0 3 0 0,-1 1-10 0 0,-1 1-5 0 0,-1 1-26 0 0,-1 1-4 0 0,0 1-10 0 0,0 2-36 0 0,-1 1-9 0 0,-1 0-10 0 0,0 2-18 0 0,-1 0 13 0 0,0 2-24 0 0,0 1-3 0 0,-1 1-27 0 0,0 1 34 0 0,0 2-3 0 0,0 2 11 0 0,-1 1-1 0 0,-1 1-55 0 0,0 2 34 0 0,-1 1-40 0 0,-2 1 38 0 0,0 0 53 0 0,-2 0-5 0 0,-1 1-3 0 0,-2-1 33 0 0,-1 1-38 0 0,-1-2 2 0 0,-2 1 56 0 0,0-2-18 0 0,-2-1 45 0 0,0-1-29 0 0,0-1 11 0 0,0-1 6 0 0,0-1-30 0 0,1 0-1 0 0,0 0 28 0 0,2-1-20 0 0,0 0 17 0 0,2 0 33 0 0,1-1-56 0 0,1 0 65 0 0,2 0-29 0 0,0-1-18 0 0,1 0 34 0 0,1-1 6 0 0,1 0-10 0 0,1 0 90 0 0,1-1-64 0 0,1 0-23 0 0,1-1 64 0 0,0 0-107 0 0,1-1 60 0 0,1 0-20 0 0,1-1-71 0 0,1 0 22 0 0,1-2-30 0 0,2 0-41 0 0,0-2 20 0 0,2-1 28 0 0,1-1-9 0 0,1-2 14 0 0,1-1 35 0 0,1-1-47 0 0,-1-1 63 0 0,0-2 47 0 0,0 0 16 0 0,0-1 85 0 0,-1-1 26 0 0,-1-1 18 0 0,1 0 58 0 0,-1-1-51 0 0,0-1 74 0 0,0 0-30 0 0,-1-1-37 0 0,0 0 4 0 0,0 1-107 0 0,-1-1-29 0 0,-1 2-44 0 0,0 0-42 0 0,-1 2 16 0 0,0 2-19 0 0,-2 0-33 0 0,1 2 19 0 0,-1 2-37 0 0,-1 0-8 0 0,1 2 19 0 0,-1 0-17 0 0,1 2 15 0 0,-1 1-42 0 0,0 1 21 0 0,0 0-7 0 0,0 0 10 0 0,-1 2 7 0 0,0-1 46 0 0,0 1-69 0 0,-1 0-14 0 0,0 0 11 0 0,0 0-72 0 0,-2 0 103 0 0,1 0-5 0 0,-2 1 32 0 0,0-1-23 0 0,0 1 1 0 0,-1-1 46 0 0,-1 1-62 0 0,0 1 58 0 0,-1-1 30 0 0,0 1-56 0 0,-1 0 49 0 0,-1 1-34 0 0,0 0-27 0 0,-1 2 72 0 0,1 0-70 0 0,-1 1 51 0 0,0 1-34 0 0,0 1-27 0 0,1 1 35 0 0,0 1-41 0 0,1 1 21 0 0,2 1 3 0 0,0 1 8 0 0,1 0-10 0 0,2 1-6 0 0,1 0 20 0 0,2 1-63 0 0,1-1 56 0 0,2 1-9 0 0,1-1-34 0 0,2 0 30 0 0,1 1-48 0 0,2-1-80 0 0,1 0-72 0 0,2 0-109 0 0,1 0-211 0 0,1-1-146 0 0,1-1-221 0 0,1-1-108 0 0,1-1-57 0 0,0-2-41 0 0,0-1 2 0 0,1-2-89 0 0,0-2 127 0 0,0-1 144 0 0,1-2-6143 0 0,-5-2 6868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1.698"/>
    </inkml:context>
    <inkml:brush xml:id="br0">
      <inkml:brushProperty name="width" value="0.1" units="cm"/>
      <inkml:brushProperty name="height" value="0.1" units="cm"/>
      <inkml:brushProperty name="color" value="#AE198D"/>
      <inkml:brushProperty name="inkEffects" value="galaxy"/>
      <inkml:brushProperty name="anchorX" value="-11607.33594"/>
      <inkml:brushProperty name="anchorY" value="-16911.43945"/>
      <inkml:brushProperty name="scaleFactor" value="0.5"/>
    </inkml:brush>
  </inkml:definitions>
  <inkml:trace contextRef="#ctx0" brushRef="#br0">341 14 9634 0 0,'2'-3'7007'0'0,"-1"1"-6455"0"0,0 0-228 0 0,-1-1-127 0 0,-1 2-106 0 0,-1-1-7 0 0,-1 1-56 0 0,-1 1-17 0 0,-2 1-9 0 0,0 1-10 0 0,-1 1-8 0 0,-1 2 2 0 0,0 0-2 0 0,0 1 18 0 0,-1 1 5 0 0,-1 1-19 0 0,0 0-12 0 0,-1 1-16 0 0,0 1-16 0 0,0 1 3 0 0,-1 0-13 0 0,1 1 4 0 0,-2 0-12 0 0,1 0 4 0 0,0 0 26 0 0,0 0-18 0 0,0 0 36 0 0,0 1 27 0 0,0 0 12 0 0,0 0-27 0 0,0 0 28 0 0,0 1-18 0 0,0 0-32 0 0,1-1 56 0 0,1 1-9 0 0,0-1 13 0 0,1 1 36 0 0,1-2-9 0 0,2 1-23 0 0,0-1 17 0 0,1 0-16 0 0,2 0-23 0 0,0-1 52 0 0,1-1-54 0 0,1 1 27 0 0,1-1-18 0 0,1 0-42 0 0,1-1-16 0 0,1 1-18 0 0,1-1-64 0 0,2 1-21 0 0,1-1-26 0 0,2 1-101 0 0,2-1 54 0 0,0 0-80 0 0,2 0 12 0 0,1 0-15 0 0,0-1-73 0 0,1 1-9 0 0,0-2-49 0 0,0 0-27 0 0,1-1 22 0 0,0-1-2 0 0,0-2-9 0 0,1 0-33 0 0,1-3-121 0 0,0 0-90 0 0,1-3-236 0 0,2-1-20 0 0,1-3 163 0 0,1-1-1294 0 0,2-1-4335 0 0,-5 0 7609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1.962"/>
    </inkml:context>
    <inkml:brush xml:id="br0">
      <inkml:brushProperty name="width" value="0.1" units="cm"/>
      <inkml:brushProperty name="height" value="0.1" units="cm"/>
      <inkml:brushProperty name="color" value="#AE198D"/>
      <inkml:brushProperty name="inkEffects" value="galaxy"/>
      <inkml:brushProperty name="anchorX" value="-12652.90039"/>
      <inkml:brushProperty name="anchorY" value="-18419.15625"/>
      <inkml:brushProperty name="scaleFactor" value="0.5"/>
    </inkml:brush>
  </inkml:definitions>
  <inkml:trace contextRef="#ctx0" brushRef="#br0">85 47 11634 0 0,'1'-2'3905'0'0,"1"-2"-3547"0"0,1-1 565 0 0,-1-1-641 0 0,1 0-110 0 0,-1 1-58 0 0,-1 0-58 0 0,0 1-20 0 0,-1 0-38 0 0,-1 1 17 0 0,0 1-8 0 0,0 1 38 0 0,0 2 8 0 0,-1 0-9 0 0,0 1 43 0 0,0 1-12 0 0,0 1 5 0 0,0 0-9 0 0,0 1-17 0 0,0 0-4 0 0,0 1-20 0 0,0 1-14 0 0,0 1 12 0 0,0 0-14 0 0,1 1-16 0 0,0 1 14 0 0,0 0-42 0 0,0 1 39 0 0,-1 1-13 0 0,1-1 4 0 0,0 1 19 0 0,-1 0-43 0 0,-1 2 13 0 0,0-1 32 0 0,0 1-57 0 0,-2 1 66 0 0,1 0-12 0 0,0 0-32 0 0,-1 0 30 0 0,0 0-20 0 0,0 0-14 0 0,0 0-4 0 0,1 0 18 0 0,-1 1-26 0 0,2-1-38 0 0,-1 1-27 0 0,2 0-117 0 0,0-1-82 0 0,1 1-89 0 0,1 2-1023 0 0,2 1 609 0 0,0 0-587 0 0,2-1-182 0 0,0-1-68 0 0,2-2 219 0 0,5 10-6671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2.219"/>
    </inkml:context>
    <inkml:brush xml:id="br0">
      <inkml:brushProperty name="width" value="0.1" units="cm"/>
      <inkml:brushProperty name="height" value="0.1" units="cm"/>
      <inkml:brushProperty name="color" value="#AE198D"/>
      <inkml:brushProperty name="inkEffects" value="galaxy"/>
      <inkml:brushProperty name="anchorX" value="-11582.53418"/>
      <inkml:brushProperty name="anchorY" value="-17883.87305"/>
      <inkml:brushProperty name="scaleFactor" value="0.5"/>
    </inkml:brush>
  </inkml:definitions>
  <inkml:trace contextRef="#ctx0" brushRef="#br0">0 39 11338 0 0,'2'-1'1689'0'0,"1"1"-916"0"0,4 0-307 0 0,1-1-249 0 0,1 1-160 0 0,1-1-41 0 0,-1 0 0 0 0,0 0-37 0 0,-1 1 37 0 0,0 0 7 0 0,-1 0-2 0 0,1 1 3 0 0,-1 0 19 0 0,1 0-6 0 0,0 0 50 0 0,0 1 33 0 0,-1-1 49 0 0,1 0 10 0 0,-1 0-44 0 0,0-1-13 0 0,0 0-63 0 0,0 0-14 0 0,0-1-1 0 0,1 0-50 0 0,0-1 22 0 0,1 0-47 0 0,0 0-72 0 0,1-1-37 0 0,0 0-136 0 0,0 0-127 0 0,0 0-77 0 0,1-1-170 0 0,0 1-96 0 0,2-1-174 0 0,0 1-180 0 0,3 1-125 0 0,0 0 156 0 0,2 0 30 0 0,0 0-5841 0 0,-3 1 7020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7:52.917"/>
    </inkml:context>
    <inkml:brush xml:id="br0">
      <inkml:brushProperty name="width" value="0.1" units="cm"/>
      <inkml:brushProperty name="height" value="0.1" units="cm"/>
      <inkml:brushProperty name="color" value="#AE198D"/>
      <inkml:brushProperty name="inkEffects" value="galaxy"/>
      <inkml:brushProperty name="anchorX" value="-12972.61426"/>
      <inkml:brushProperty name="anchorY" value="-18861.35352"/>
      <inkml:brushProperty name="scaleFactor" value="0.5"/>
    </inkml:brush>
  </inkml:definitions>
  <inkml:trace contextRef="#ctx0" brushRef="#br0">134 48 9914 0 0,'0'-2'2599'0'0,"0"0"-1724"0"0,0-1-224 0 0,0 0-152 0 0,0-1-116 0 0,-1 0-110 0 0,0 1-58 0 0,-1-1-81 0 0,1 0-32 0 0,-1 1-37 0 0,0 0-33 0 0,1 0 43 0 0,-1 0-73 0 0,1 2 32 0 0,0-1-30 0 0,0 1-3 0 0,1 0 19 0 0,0 0-7 0 0,1 1 22 0 0,0 0 13 0 0,1 0 16 0 0,0 0 16 0 0,0 1-21 0 0,1 0 17 0 0,0 1 4 0 0,0 0-11 0 0,0 0 42 0 0,1 1-50 0 0,-1 1-11 0 0,1 1 20 0 0,0 1-36 0 0,0 1 0 0 0,0 0 28 0 0,0 2-29 0 0,0 1-9 0 0,0 0 31 0 0,0 2-30 0 0,1 0 10 0 0,0 1 6 0 0,0 0-58 0 0,0-1 26 0 0,1 1 8 0 0,0-1-3 0 0,0-1 30 0 0,1 1 10 0 0,0-1-47 0 0,1 0-3 0 0,0 0-1 0 0,0-1-3 0 0,1 0 9 0 0,0 0 44 0 0,1 0-2 0 0,2 0-62 0 0,0-1 67 0 0,2-1-78 0 0,1 1 3 0 0,0-1 54 0 0,0 1-38 0 0,0-2 4 0 0,1 1 38 0 0,-1-1-40 0 0,-1 0-6 0 0,-1-1 86 0 0,0-1-102 0 0,-2 0 34 0 0,0-1 26 0 0,-1 0-104 0 0,-2 0 98 0 0,-1-1-60 0 0,-1 0 26 0 0,-1-1-44 0 0,-2 1 69 0 0,0-1-4 0 0,-2 1-15 0 0,0-1 26 0 0,-2 1-45 0 0,0 1 4 0 0,-1-1 7 0 0,-1 1 5 0 0,-2 1 17 0 0,-1 0 62 0 0,-1 0-72 0 0,-3 1 34 0 0,-1 0-10 0 0,-2 1-27 0 0,-2-1 54 0 0,-1 2-7 0 0,-1 0-34 0 0,-1 0-15 0 0,0 1-8 0 0,-1 0 28 0 0,0 1-38 0 0,1 1 77 0 0,1 1-22 0 0,0 0-66 0 0,1 1 78 0 0,0 0-46 0 0,2 1 23 0 0,0 0 41 0 0,-3 4 8 0 0,1-1-75 0 0,0 0 25 0 0,0 1-48 0 0,1-2 38 0 0,0 0-22 0 0,0 0-22 0 0,1-1-2 0 0,-1-1-40 0 0,1 0-139 0 0,-1-1-158 0 0,1-1-386 0 0,0 0-562 0 0,0-1-508 0 0,0 0-406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2.588"/>
    </inkml:context>
    <inkml:brush xml:id="br0">
      <inkml:brushProperty name="width" value="0.1" units="cm"/>
      <inkml:brushProperty name="height" value="0.1" units="cm"/>
      <inkml:brushProperty name="color" value="#AE198D"/>
      <inkml:brushProperty name="inkEffects" value="galaxy"/>
      <inkml:brushProperty name="anchorX" value="-11799.61621"/>
      <inkml:brushProperty name="anchorY" value="-18611.71289"/>
      <inkml:brushProperty name="scaleFactor" value="0.5"/>
    </inkml:brush>
  </inkml:definitions>
  <inkml:trace contextRef="#ctx0" brushRef="#br0">248 13 8890 0 0,'0'-2'3289'0'0,"0"0"-2731"0"0,0 1-130 0 0,-1-1-93 0 0,1 1-67 0 0,-1 0-68 0 0,0 0-45 0 0,0 0-51 0 0,0 1-20 0 0,-1 0-19 0 0,0 0 2 0 0,0 0-22 0 0,0 0 15 0 0,-1 0 4 0 0,1 0-29 0 0,-1 0-10 0 0,1 1 2 0 0,-1-1-3 0 0,0 0 28 0 0,0 0 20 0 0,0 0 52 0 0,0-1 7 0 0,0 1 49 0 0,0 0 17 0 0,0 0-19 0 0,0-1 64 0 0,0 1-55 0 0,0 0 0 0 0,0 0-19 0 0,0 0-63 0 0,-1 0-2 0 0,-1 1-51 0 0,-1-1-17 0 0,0 1-37 0 0,-2 0 17 0 0,0 0-8 0 0,0 0-9 0 0,-2 0-6 0 0,0 0-8 0 0,0 0-54 0 0,0 0 4 0 0,0 0-4 0 0,0-1-30 0 0,0 0 64 0 0,0 0 17 0 0,1-1-21 0 0,0 0 66 0 0,0 0-18 0 0,0 1 9 0 0,2-1-1 0 0,1 0 0 0 0,2 1 46 0 0,0 0-3 0 0,2 1-6 0 0,1-1 14 0 0,0 1 24 0 0,1 1-45 0 0,1 0 34 0 0,1 0-1 0 0,0 1-38 0 0,0 1 31 0 0,2 0-29 0 0,-1 1-11 0 0,1 1 12 0 0,0 0-24 0 0,1 2 25 0 0,-1 0-35 0 0,0 1 0 0 0,-1 0-10 0 0,0 2-26 0 0,0 0 6 0 0,-1 0 5 0 0,0 2 7 0 0,-1 1 27 0 0,0 1-45 0 0,0 1 25 0 0,-1 1-18 0 0,0 0-14 0 0,-1 0 32 0 0,0 0-2 0 0,0 0 2 0 0,0 1 10 0 0,1 0-2 0 0,-1 1-27 0 0,0 0 17 0 0,1 1-6 0 0,-1 0 19 0 0,1 1 5 0 0,-1 0 0 0 0,0 1 1 0 0,1 1-10 0 0,0 0 22 0 0,0 1-25 0 0,0 4 54 0 0,0 1-81 0 0,0 1 44 0 0,1-2-33 0 0,-2 0 26 0 0,1-1-17 0 0,0 0 6 0 0,-1-2-21 0 0,1 1 6 0 0,-1-1 25 0 0,0 0-8 0 0,0 0 13 0 0,-1 0-12 0 0,1 1 5 0 0,-1 0 16 0 0,1 0-42 0 0,-1 2 23 0 0,0 0-8 0 0,0 0-27 0 0,0 0 54 0 0,0 1-35 0 0,0 0-7 0 0,1 0 21 0 0,0 0-26 0 0,1 1 45 0 0,0 1-23 0 0,1 1 9 0 0,1 0-12 0 0,0 1 13 0 0,0 1-14 0 0,1-1-5 0 0,-1 1 20 0 0,1-1 12 0 0,0-1-40 0 0,-1 0 42 0 0,1-1-33 0 0,-1-1 10 0 0,-1-1 6 0 0,0-1-2 0 0,0-1 19 0 0,-1-1-23 0 0,0-1 17 0 0,-1-1-15 0 0,1-2-14 0 0,-1 0 13 0 0,0 0 4 0 0,0-1 8 0 0,0 0-1 0 0,0 0-9 0 0,1-1-15 0 0,0 0 41 0 0,0 0-13 0 0,0 0 5 0 0,1-1 18 0 0,0 0-51 0 0,0-1 16 0 0,0 0 11 0 0,0 1-23 0 0,1-1 36 0 0,-1 0-21 0 0,1 1-2 0 0,-1 0 2 0 0,2 0-2 0 0,-1 0-19 0 0,1 1 15 0 0,-1-1 13 0 0,1 0-22 0 0,-1 0 36 0 0,0-1-21 0 0,0-1-11 0 0,0-1 41 0 0,-1-1-69 0 0,1-1 49 0 0,-2-1 12 0 0,1-1-14 0 0,-1 0 54 0 0,0-1-52 0 0,0 0 27 0 0,0-1 29 0 0,0 0 10 0 0,0 0 92 0 0,0-1 14 0 0,0 0-25 0 0,1-1 41 0 0,0 0-40 0 0,0-1 21 0 0,1 0 13 0 0,1 0-23 0 0,1 0-11 0 0,0-1-63 0 0,2 1 26 0 0,-1 0-78 0 0,2 0 20 0 0,1 0-18 0 0,0-1 2 0 0,0 1 9 0 0,2 0-50 0 0,-1-1 14 0 0,1 0-62 0 0,1 0-2 0 0,0-1 62 0 0,1 0-59 0 0,-1 0 39 0 0,1 0-11 0 0,0-1-15 0 0,1-1 14 0 0,-1 0-6 0 0,0-1 12 0 0,0 0-13 0 0,0 0 4 0 0,-1-2 9 0 0,0 1-13 0 0,-1-1 14 0 0,0-1-42 0 0,-1 0 59 0 0,0 0-56 0 0,0-1 8 0 0,1 1 7 0 0,-1-1-61 0 0,2 1 37 0 0,0 0-51 0 0,1-1 41 0 0,0 1-78 0 0,2 0-90 0 0,1 0-42 0 0,1 0-157 0 0,1-1-84 0 0,2 1-73 0 0,0-1-236 0 0,2 0-195 0 0,1 0-373 0 0,0 0-581 0 0,1 0-290 0 0,0-1-5921 0 0,-4 0 6867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3.802"/>
    </inkml:context>
    <inkml:brush xml:id="br0">
      <inkml:brushProperty name="width" value="0.1" units="cm"/>
      <inkml:brushProperty name="height" value="0.1" units="cm"/>
      <inkml:brushProperty name="color" value="#AE198D"/>
      <inkml:brushProperty name="inkEffects" value="galaxy"/>
      <inkml:brushProperty name="anchorX" value="-13224.72363"/>
      <inkml:brushProperty name="anchorY" value="-22141.11523"/>
      <inkml:brushProperty name="scaleFactor" value="0.5"/>
    </inkml:brush>
  </inkml:definitions>
  <inkml:trace contextRef="#ctx0" brushRef="#br0">182 120 4769 0 0,'0'-1'1624'0'0,"0"-1"-933"0"0,-1 0 52 0 0,1-1-156 0 0,0-1-119 0 0,0 1-83 0 0,0-1-61 0 0,0 1-21 0 0,1 0-49 0 0,-1 0-20 0 0,1 1-26 0 0,0-1-24 0 0,0 1-14 0 0,0 0-9 0 0,0 0-46 0 0,0 0 11 0 0,0 0-43 0 0,-1 0-36 0 0,0 0 35 0 0,-1-1-51 0 0,0 0 14 0 0,-1 0-5 0 0,0-1-18 0 0,-1 0 14 0 0,0 0 13 0 0,-1 0-3 0 0,1-1 30 0 0,-1 0 29 0 0,0 1 31 0 0,0-1 41 0 0,0 1 30 0 0,-1-1 52 0 0,1 2-21 0 0,0-1 31 0 0,-1 1-8 0 0,1 0-53 0 0,-1 1 7 0 0,1 0-53 0 0,0 1-34 0 0,0 0 7 0 0,0 1-35 0 0,0-1-1 0 0,0 1 7 0 0,1 1-50 0 0,-1-1 6 0 0,0 1-23 0 0,1 1-34 0 0,-1 0 36 0 0,0 1-22 0 0,-1 0-3 0 0,0 1-8 0 0,0 1-36 0 0,0 1-19 0 0,-1 0 13 0 0,0 2-17 0 0,-1 1 23 0 0,1 0-16 0 0,0 2-23 0 0,0 0-2 0 0,1 0-11 0 0,0 1 1 0 0,1 1 18 0 0,0 0 13 0 0,1-1 25 0 0,2 1 23 0 0,0-1-4 0 0,1 0 51 0 0,1-1 5 0 0,0 0-8 0 0,1-1 70 0 0,2 0 9 0 0,0-1 29 0 0,1-1 15 0 0,0 0-39 0 0,2-1 13 0 0,0-1-42 0 0,1 1 1 0 0,0-2 7 0 0,1 0-42 0 0,0-1 12 0 0,1 0-33 0 0,-1-1-20 0 0,1-1 14 0 0,-1 0-54 0 0,0-1 33 0 0,-1 0-21 0 0,-1 0-41 0 0,0-2 11 0 0,0 0-15 0 0,-1-1 21 0 0,-1 0-7 0 0,1-2 50 0 0,-1 0-14 0 0,0-2 26 0 0,1-1 13 0 0,-1-1-40 0 0,0-1 69 0 0,0-1-39 0 0,0-1 12 0 0,-1-1 26 0 0,0 0-17 0 0,0-1 44 0 0,0 0-13 0 0,0-1-22 0 0,-1 1-20 0 0,0 0-14 0 0,-1 1-18 0 0,1 1 12 0 0,0 0 4 0 0,-1 2-20 0 0,0 2 44 0 0,1 0-23 0 0,-1 2 37 0 0,-1 0-1 0 0,1 2-26 0 0,-1 0-10 0 0,0 1-17 0 0,-1 2-25 0 0,1 0 14 0 0,0 0-25 0 0,0 2 35 0 0,0 0-30 0 0,0 0-9 0 0,0 2 12 0 0,1 0-5 0 0,0 1 19 0 0,-1 1-4 0 0,1 2 11 0 0,1 0-30 0 0,-1 1 18 0 0,1 1 12 0 0,0 1-13 0 0,-1 0 15 0 0,1 2-23 0 0,0 0 16 0 0,1 0-15 0 0,-1 0 42 0 0,-1 0-22 0 0,1 3 27 0 0,0 1-44 0 0,-2 0 32 0 0,1 0-10 0 0,-1-2-8 0 0,-1-1 32 0 0,0-1-20 0 0,0 0-11 0 0,-1 0 4 0 0,-1-2 6 0 0,0 1 7 0 0,0-1-11 0 0,-2 0 5 0 0,0-1-12 0 0,0-1-6 0 0,-2 1 20 0 0,1-1 3 0 0,-2 0-10 0 0,0 0-14 0 0,0-1-43 0 0,-1 0-17 0 0,0 0-9 0 0,-2 0-10 0 0,0-1 20 0 0,0 0-25 0 0,-1-1-30 0 0,-1-1-29 0 0,-1-1-79 0 0,1 0-46 0 0,-1-2-59 0 0,0-1-94 0 0,1-1-63 0 0,0 0-112 0 0,0-2-100 0 0,2 0-112 0 0,0-2-149 0 0,2 0-250 0 0,1-1-112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4.116"/>
    </inkml:context>
    <inkml:brush xml:id="br0">
      <inkml:brushProperty name="width" value="0.1" units="cm"/>
      <inkml:brushProperty name="height" value="0.1" units="cm"/>
      <inkml:brushProperty name="color" value="#AE198D"/>
      <inkml:brushProperty name="inkEffects" value="galaxy"/>
      <inkml:brushProperty name="anchorX" value="-12075.76172"/>
      <inkml:brushProperty name="anchorY" value="-21492.46875"/>
      <inkml:brushProperty name="scaleFactor" value="0.5"/>
    </inkml:brush>
  </inkml:definitions>
  <inkml:trace contextRef="#ctx0" brushRef="#br0">88 4 11138 0 0,'-2'-4'4621'0'0,"1"4"-4329"0"0,-1 0-80 0 0,0 0-47 0 0,0 1-35 0 0,-1 0-52 0 0,-1 0-37 0 0,0 0-13 0 0,0 1-11 0 0,-1-1-9 0 0,1 1 2 0 0,-1 0-12 0 0,1 0-15 0 0,0 0 4 0 0,0 1 6 0 0,0 0-2 0 0,0 0 1 0 0,1 0 28 0 0,1 1-27 0 0,-1 0 19 0 0,1 1 32 0 0,0-1 19 0 0,1 0 25 0 0,0 1 24 0 0,-1-1-14 0 0,2 1-2 0 0,-1 0 20 0 0,0 0-34 0 0,0 1 10 0 0,0 1 5 0 0,0 0-21 0 0,-1 0 44 0 0,1 2 15 0 0,0 0-31 0 0,0 1 3 0 0,-1 0-2 0 0,2 1-57 0 0,-1 0 16 0 0,1 1-17 0 0,0-1-26 0 0,0 0 16 0 0,1 1-25 0 0,0-1-21 0 0,-1 0-23 0 0,1 0-24 0 0,-1 0-33 0 0,1 0-87 0 0,-1 0-119 0 0,0-1-132 0 0,1 0-217 0 0,-1 0-206 0 0,0-2-261 0 0,0 0-305 0 0,1-2-390 0 0,1 1-183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4.958"/>
    </inkml:context>
    <inkml:brush xml:id="br0">
      <inkml:brushProperty name="width" value="0.1" units="cm"/>
      <inkml:brushProperty name="height" value="0.1" units="cm"/>
      <inkml:brushProperty name="color" value="#AE198D"/>
      <inkml:brushProperty name="inkEffects" value="galaxy"/>
      <inkml:brushProperty name="anchorX" value="-10983.72559"/>
      <inkml:brushProperty name="anchorY" value="-20811.45313"/>
      <inkml:brushProperty name="scaleFactor" value="0.5"/>
    </inkml:brush>
  </inkml:definitions>
  <inkml:trace contextRef="#ctx0" brushRef="#br0">161 126 8362 0 0,'0'-1'1424'0'0,"1"-1"-681"0"0,-1-1-123 0 0,1-1-240 0 0,-1-1-72 0 0,1 0-72 0 0,0 0-32 0 0,-1 0-54 0 0,1 0-46 0 0,0 0-11 0 0,-1 0-21 0 0,1-1 12 0 0,0 1 41 0 0,0 0 26 0 0,0-1 5 0 0,0 1 3 0 0,-1 0-18 0 0,0-1-13 0 0,0 1-53 0 0,0 1 32 0 0,-2-1 5 0 0,1 1 6 0 0,-1 0 38 0 0,-1 0-37 0 0,0 1-34 0 0,0 0 1 0 0,-1 0-52 0 0,-2 0 13 0 0,0 1 2 0 0,-1 1-11 0 0,-1 0 3 0 0,-1 0 8 0 0,0 2 17 0 0,-1 0-5 0 0,1 1 22 0 0,-1 1-34 0 0,0 1-7 0 0,1 1-28 0 0,1 1-22 0 0,0 2 23 0 0,0 0 18 0 0,2 2 5 0 0,0 2 28 0 0,1 1-34 0 0,0 2 12 0 0,2 0 6 0 0,-1 1-13 0 0,2 1 14 0 0,0-1-5 0 0,1 1-16 0 0,0-1 4 0 0,1 0-11 0 0,0 0-16 0 0,1-1-25 0 0,0 0 16 0 0,0-2-17 0 0,1 0 23 0 0,0-2 12 0 0,0-1-21 0 0,2-1 26 0 0,-1-1-17 0 0,2-2 5 0 0,0-1-1 0 0,1-1 0 0 0,0-2 0 0 0,1-1-28 0 0,1-1-10 0 0,2-1-18 0 0,0-2-7 0 0,1 0-9 0 0,1-3 39 0 0,0 0 6 0 0,0-2-9 0 0,0-2 24 0 0,1 0-7 0 0,-1-2-34 0 0,0-1 29 0 0,0 0-1 0 0,0-2-38 0 0,-1 0 40 0 0,0-1-13 0 0,-1-1 14 0 0,-1 1 62 0 0,-1 0-18 0 0,-1 0 66 0 0,-2 1 3 0 0,-1 1 40 0 0,-1 2 1 0 0,-2 1 2 0 0,0 2-16 0 0,-1 2-5 0 0,-1 0 0 0 0,1 3-1 0 0,-2 0 1 0 0,1 1-39 0 0,0 1-16 0 0,-1 1-36 0 0,1 0-20 0 0,-1 2 30 0 0,0 0-40 0 0,1 1 2 0 0,-1 0-10 0 0,0 1-26 0 0,1 1 15 0 0,0 0 22 0 0,0 2-7 0 0,1 0-6 0 0,-1 1 13 0 0,2 1-32 0 0,-1 1-1 0 0,1 1 28 0 0,1 1 18 0 0,0 1-14 0 0,0 1 36 0 0,0 1-29 0 0,1 0-18 0 0,-1 1 5 0 0,0 1 5 0 0,1 0 16 0 0,-1 1-22 0 0,1 1 45 0 0,0 2-23 0 0,0-1-19 0 0,-1 1 24 0 0,1 0-36 0 0,-1-1 10 0 0,-1 0 5 0 0,0 0-2 0 0,0-1 10 0 0,-2 0-2 0 0,1-1-18 0 0,-2-2 6 0 0,0 0-3 0 0,0-1-10 0 0,-1-2 22 0 0,-1 0-16 0 0,1-1 15 0 0,-2-1-23 0 0,0-1 16 0 0,-1 0 4 0 0,-2-1 8 0 0,-1-1 8 0 0,-2-1-39 0 0,-1-2-25 0 0,-3-1-88 0 0,-1 0-63 0 0,-1-3-129 0 0,0 0-102 0 0,-1-3-133 0 0,0 0-172 0 0,1-2-68 0 0,0-2-110 0 0,1 0-105 0 0,2-2-55 0 0,0 0-146 0 0,3-1 69 0 0,2-1-582 0 0,-3-9-3552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5.456"/>
    </inkml:context>
    <inkml:brush xml:id="br0">
      <inkml:brushProperty name="width" value="0.1" units="cm"/>
      <inkml:brushProperty name="height" value="0.1" units="cm"/>
      <inkml:brushProperty name="color" value="#AE198D"/>
      <inkml:brushProperty name="inkEffects" value="galaxy"/>
      <inkml:brushProperty name="anchorX" value="-9806.91309"/>
      <inkml:brushProperty name="anchorY" value="-20164.83594"/>
      <inkml:brushProperty name="scaleFactor" value="0.5"/>
    </inkml:brush>
  </inkml:definitions>
  <inkml:trace contextRef="#ctx0" brushRef="#br0">65 70 10770 0 0,'-2'-1'4193'0'0,"-1"-2"-4210"0"0,0 0 969 0 0,-2 0-721 0 0,1 0-102 0 0,-1 1-66 0 0,-1-1-15 0 0,1 1-24 0 0,-1-1-7 0 0,1 1-9 0 0,0 0-26 0 0,1 0 6 0 0,0 0 5 0 0,1 0-12 0 0,1 0-5 0 0,0 1-36 0 0,1-1-28 0 0,1 0 24 0 0,1 0-20 0 0,1 0 15 0 0,1 1 51 0 0,0-1-42 0 0,1 1 44 0 0,0 0 7 0 0,1 0 26 0 0,0 0 51 0 0,0 0 35 0 0,1 0 13 0 0,0 1 11 0 0,1-1 56 0 0,0 0 13 0 0,1 0 37 0 0,0-1 31 0 0,0 1-15 0 0,1-1-19 0 0,0 1-4 0 0,-1-1-93 0 0,1 0-32 0 0,-1 1-16 0 0,1 0-95 0 0,-1 1 32 0 0,1-1-15 0 0,0 1-27 0 0,0 0-1 0 0,0 1 7 0 0,1 0-50 0 0,0 0-13 0 0,0 1 20 0 0,0 1-20 0 0,0 0 16 0 0,-1 1 24 0 0,-1 0-35 0 0,-1 0-35 0 0,-2 2 28 0 0,0 0-39 0 0,-3 0-28 0 0,-1 1 36 0 0,-1 1-33 0 0,-2 0 47 0 0,-2 2 61 0 0,-2 0 13 0 0,-2 1 20 0 0,-2 2-10 0 0,-2 1-22 0 0,-1 1 15 0 0,-2 0-16 0 0,0 1 14 0 0,-1-1 24 0 0,1 1-35 0 0,1-1 21 0 0,1 0-34 0 0,1 0 27 0 0,1-1 10 0 0,2-1 7 0 0,1 0 37 0 0,1-2 9 0 0,2 0 1 0 0,1-1 67 0 0,1 0 38 0 0,1-2 58 0 0,2 0 74 0 0,1-1 13 0 0,2-1-24 0 0,0 0 12 0 0,2-1-32 0 0,1-1-57 0 0,1 0 5 0 0,1-1-91 0 0,0 0-14 0 0,2-1-2 0 0,0 0-33 0 0,1-1-29 0 0,1-1 25 0 0,0 0-86 0 0,1-1-31 0 0,1 0 5 0 0,1-1-64 0 0,-1 0-21 0 0,1 1-26 0 0,-1 0-72 0 0,1 0-29 0 0,-1 0 12 0 0,0 1 0 0 0,-1 1-11 0 0,0 0-23 0 0,-1 1-125 0 0,0 0-200 0 0,-1 1-176 0 0,0 0-314 0 0,-1 1-261 0 0,0-1-282 0 0,-1 1-178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7.218"/>
    </inkml:context>
    <inkml:brush xml:id="br0">
      <inkml:brushProperty name="width" value="0.05" units="cm"/>
      <inkml:brushProperty name="height" value="0.05" units="cm"/>
      <inkml:brushProperty name="color" value="#E71224"/>
    </inkml:brush>
  </inkml:definitions>
  <inkml:trace contextRef="#ctx0" brushRef="#br0">177 178 8274 0 0,'8'-30'8348'0'0,"-3"-16"-5757"0"0,-5 33-2647 0 0,1 1-1 0 0,5-24 1 0 0,-5 34 70 0 0,0 0 0 0 0,-1 0 0 0 0,1 0 1 0 0,0 0-1 0 0,0 1 0 0 0,0-1 0 0 0,0 0 0 0 0,0 1 0 0 0,1-1 0 0 0,-1 1 0 0 0,0-1 1 0 0,1 1-1 0 0,-1 0 0 0 0,1 0 0 0 0,0 0 0 0 0,-1-1 0 0 0,4 0 0 0 0,0 0 25 0 0,0 0 1 0 0,0 0-1 0 0,-1 1 0 0 0,1 0 0 0 0,0 0 0 0 0,10-1 0 0 0,-1 2 70 0 0,-1 0-1 0 0,1 1 0 0 0,0 0 0 0 0,18 5 1 0 0,-21-3-127 0 0,1 1 1 0 0,-1 0-1 0 0,0 0 1 0 0,-1 1 0 0 0,1 1-1 0 0,-1 0 1 0 0,0 0-1 0 0,0 1 1 0 0,-1 0 0 0 0,0 1-1 0 0,0 0 1 0 0,-1 0 0 0 0,0 1-1 0 0,-1 0 1 0 0,0 0-1 0 0,0 1 1 0 0,6 12 0 0 0,-9-14-39 0 0,0 0 0 0 0,0 0 0 0 0,-1 1 0 0 0,0 0 0 0 0,0-1 0 0 0,-1 1 0 0 0,0 0 0 0 0,-1 0 0 0 0,0 0 0 0 0,-1 1 0 0 0,0-1 0 0 0,0 0 0 0 0,-1 0 0 0 0,0 0 0 0 0,0 0 0 0 0,-1 0 0 0 0,0 0 0 0 0,-1 0 0 0 0,0-1 0 0 0,0 1 0 0 0,-1-1 0 0 0,-8 14 0 0 0,7-13 46 0 0,-1-1 0 0 0,-1 0 0 0 0,1-1 0 0 0,-1 0 0 0 0,0 0 1 0 0,-1 0-1 0 0,0-1 0 0 0,0 0 0 0 0,0 0 0 0 0,0-1 0 0 0,-1 0 0 0 0,0 0 0 0 0,0-1 0 0 0,-1-1 0 0 0,1 1 0 0 0,-1-1 0 0 0,-16 2 0 0 0,-10 0 52 0 0,0-3 0 0 0,0-1-1 0 0,-60-5 1 0 0,-44 1-2933 0 0,140 3 2799 0 0,-17 3-6617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5.747"/>
    </inkml:context>
    <inkml:brush xml:id="br0">
      <inkml:brushProperty name="width" value="0.1" units="cm"/>
      <inkml:brushProperty name="height" value="0.1" units="cm"/>
      <inkml:brushProperty name="color" value="#AE198D"/>
      <inkml:brushProperty name="inkEffects" value="galaxy"/>
      <inkml:brushProperty name="anchorX" value="-11158.7793"/>
      <inkml:brushProperty name="anchorY" value="-21518.20313"/>
      <inkml:brushProperty name="scaleFactor" value="0.5"/>
    </inkml:brush>
  </inkml:definitions>
  <inkml:trace contextRef="#ctx0" brushRef="#br0">37 88 9594 0 0,'1'-2'3526'0'0,"1"0"-2707"0"0,0-1-379 0 0,-1-2 64 0 0,0-1-437 0 0,-1 0 49 0 0,-1 0-72 0 0,0 0 1 0 0,-1 0 51 0 0,-1 0 78 0 0,1 0 111 0 0,-1 1 60 0 0,0 0 61 0 0,1 1 2 0 0,-1-1-59 0 0,1 1-45 0 0,0 1-102 0 0,0 1-81 0 0,-1-1-61 0 0,1 2-49 0 0,0 0-61 0 0,0 0 49 0 0,0 1-67 0 0,0 1-19 0 0,1 0-14 0 0,0 0-28 0 0,0 1 5 0 0,0 0 42 0 0,1 1 34 0 0,0 0 3 0 0,0 0 22 0 0,0 0-13 0 0,1 0-4 0 0,-1 0-26 0 0,0 0-41 0 0,0-1-84 0 0,0 1-119 0 0,0-1-161 0 0,0 0-209 0 0,-1 1-191 0 0,1 0-248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5.928"/>
    </inkml:context>
    <inkml:brush xml:id="br0">
      <inkml:brushProperty name="width" value="0.1" units="cm"/>
      <inkml:brushProperty name="height" value="0.1" units="cm"/>
      <inkml:brushProperty name="color" value="#AE198D"/>
      <inkml:brushProperty name="inkEffects" value="galaxy"/>
      <inkml:brushProperty name="anchorX" value="-10103.82324"/>
      <inkml:brushProperty name="anchorY" value="-20475.35352"/>
      <inkml:brushProperty name="scaleFactor" value="0.5"/>
    </inkml:brush>
  </inkml:definitions>
  <inkml:trace contextRef="#ctx0" brushRef="#br0">1 0 9402 0 0,'1'2'3953'0'0,"1"1"-3138"0"0,1 1-481 0 0,-1 1-107 0 0,0 0-56 0 0,0 0-52 0 0,-1 1-30 0 0,0-1-14 0 0,0 0-47 0 0,0 0 10 0 0,0-1-6 0 0,1-1 10 0 0,0 1-4 0 0,0-1-35 0 0,0 0 48 0 0,0-1-54 0 0,0 0 16 0 0,0-1-5 0 0,0 0-65 0 0,0 0-10 0 0,0-1-75 0 0,-1-1-40 0 0,0 1-59 0 0,0-1-93 0 0,0 0-26 0 0,-1 0-38 0 0,-1 0-16 0 0,0-1-37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6.082"/>
    </inkml:context>
    <inkml:brush xml:id="br0">
      <inkml:brushProperty name="width" value="0.1" units="cm"/>
      <inkml:brushProperty name="height" value="0.1" units="cm"/>
      <inkml:brushProperty name="color" value="#AE198D"/>
      <inkml:brushProperty name="inkEffects" value="galaxy"/>
      <inkml:brushProperty name="anchorX" value="-11146.06152"/>
      <inkml:brushProperty name="anchorY" value="-21555.7207"/>
      <inkml:brushProperty name="scaleFactor" value="0.5"/>
    </inkml:brush>
  </inkml:definitions>
  <inkml:trace contextRef="#ctx0" brushRef="#br0">1 1 18572 0 0,'0'0'2184'0'0,"3"1"-1502"0"0,0 1-47 0 0,2 0-434 0 0,-1 1-162 0 0,0 1-23 0 0,0-1-151 0 0,-2 0-106 0 0,-1 0-119 0 0,0-1-167 0 0,-1 0-97 0 0,1 0-102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6.993"/>
    </inkml:context>
    <inkml:brush xml:id="br0">
      <inkml:brushProperty name="width" value="0.1" units="cm"/>
      <inkml:brushProperty name="height" value="0.1" units="cm"/>
      <inkml:brushProperty name="color" value="#AE198D"/>
      <inkml:brushProperty name="inkEffects" value="galaxy"/>
      <inkml:brushProperty name="anchorX" value="-12202.47559"/>
      <inkml:brushProperty name="anchorY" value="-22599.62891"/>
      <inkml:brushProperty name="scaleFactor" value="0.5"/>
    </inkml:brush>
  </inkml:definitions>
  <inkml:trace contextRef="#ctx0" brushRef="#br0">272 67 12507 0 0,'0'-2'3607'0'0,"0"1"-3184"0"0,0-1-187 0 0,-1-1-157 0 0,0 1-86 0 0,-2-1-50 0 0,0-1-37 0 0,-1 1 4 0 0,0-2-6 0 0,-1 1 28 0 0,-1-2 29 0 0,0 1 3 0 0,1 0 49 0 0,-1 0 7 0 0,-1 1 39 0 0,1 0 20 0 0,-1 1-50 0 0,1 1 64 0 0,-1 0-38 0 0,0 1-26 0 0,0 0 55 0 0,0 1-56 0 0,0 1 18 0 0,0 0-25 0 0,0 0 15 0 0,-1 1-15 0 0,1 0-14 0 0,-1 1 60 0 0,0 0-66 0 0,-1 1 31 0 0,0 1 0 0 0,0 0-1 0 0,0 1 1 0 0,0 0 18 0 0,0 1-32 0 0,1 1-28 0 0,0 0 36 0 0,0 1-52 0 0,2 0 53 0 0,-1 0-7 0 0,2 1 31 0 0,0 0 2 0 0,1 1-26 0 0,1 0 27 0 0,1 0-55 0 0,1 0-3 0 0,0 0 55 0 0,1 0-29 0 0,0 0 21 0 0,0-1 33 0 0,2 1-93 0 0,-1-1-18 0 0,1-1 20 0 0,1 0-67 0 0,0-1 64 0 0,0-1 26 0 0,2 0-44 0 0,-1-1 8 0 0,2-1-12 0 0,0 0-45 0 0,0-1 21 0 0,2-1-19 0 0,-1 0 14 0 0,2-2-14 0 0,0 0-5 0 0,1-1 30 0 0,1-1-20 0 0,-1-1 45 0 0,2-2-12 0 0,-1 0 5 0 0,1-1 56 0 0,1-2-44 0 0,-1-1 53 0 0,0-1 23 0 0,0-1-33 0 0,-1-1 69 0 0,0-1-11 0 0,-1 0-50 0 0,-1 0 63 0 0,0-1-76 0 0,-1 0-16 0 0,0 1 50 0 0,-1-1-93 0 0,0 1 84 0 0,-1 1-9 0 0,0 0-6 0 0,-2 1 15 0 0,0 2-23 0 0,0 1-3 0 0,-2 1-9 0 0,1 1 48 0 0,-2 1 42 0 0,0 1 8 0 0,0 1 22 0 0,-1 0 16 0 0,-1 0 16 0 0,0 1-40 0 0,0 0-14 0 0,0 0-17 0 0,0 1-45 0 0,-1 0 20 0 0,1 0-46 0 0,0 1 11 0 0,0 0-14 0 0,0 0-73 0 0,1 1 68 0 0,-1-1-6 0 0,1 1 20 0 0,0 0 62 0 0,0 1-34 0 0,1 0 6 0 0,-1 1 8 0 0,1 1-40 0 0,1 1 58 0 0,0 1-38 0 0,0 2-15 0 0,0 0 14 0 0,1 2-34 0 0,0 1 0 0 0,1 2-11 0 0,-1 0 38 0 0,0 2-20 0 0,1 0-12 0 0,-1 2 5 0 0,0 1-31 0 0,-1 0-11 0 0,0 1 49 0 0,-1 0-26 0 0,0 1 18 0 0,-1-1 16 0 0,0 1-5 0 0,-1-2-25 0 0,-1 0 27 0 0,-1-1-47 0 0,0-1-6 0 0,-1 0 57 0 0,0-2-66 0 0,-1-1 59 0 0,0 0-26 0 0,0-1 7 0 0,-2-1-20 0 0,0-1 6 0 0,0 0 6 0 0,-2-2-11 0 0,1 0 40 0 0,-1-1-20 0 0,0 0-12 0 0,0-1 14 0 0,-1 0-5 0 0,0-2 38 0 0,-1 0-10 0 0,0-1 24 0 0,0-1-15 0 0,-2-3-23 0 0,1 0-12 0 0,-2-3-35 0 0,1-1 16 0 0,-1-2-54 0 0,0 0-13 0 0,0-3-27 0 0,1 0-15 0 0,0-2 2 0 0,1-1-41 0 0,0 0 40 0 0,2-1-108 0 0,1-1-62 0 0,0 1-108 0 0,2-1-184 0 0,2 1-155 0 0,1 0-244 0 0,2 0-324 0 0,1 2-324 0 0,3 0-118 0 0,2 1-314 0 0,8-6-4459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7.530"/>
    </inkml:context>
    <inkml:brush xml:id="br0">
      <inkml:brushProperty name="width" value="0.1" units="cm"/>
      <inkml:brushProperty name="height" value="0.1" units="cm"/>
      <inkml:brushProperty name="color" value="#AE198D"/>
      <inkml:brushProperty name="inkEffects" value="galaxy"/>
      <inkml:brushProperty name="anchorX" value="-10932.24219"/>
      <inkml:brushProperty name="anchorY" value="-21897.20117"/>
      <inkml:brushProperty name="scaleFactor" value="0.5"/>
    </inkml:brush>
  </inkml:definitions>
  <inkml:trace contextRef="#ctx0" brushRef="#br0">36 21 12555 0 0,'-1'-1'2270'0'0,"0"-1"-1657"0"0,-1 0-225 0 0,-1 0-127 0 0,-1-1-179 0 0,1 0-5 0 0,-1 1-62 0 0,0 0-30 0 0,0 0 42 0 0,0 1-7 0 0,2 0 21 0 0,0 1 43 0 0,0 1 36 0 0,2 0-6 0 0,0 1 62 0 0,1 0-16 0 0,1 1 45 0 0,0 0 8 0 0,0 1-37 0 0,0 1 14 0 0,0 1-72 0 0,0-1 1 0 0,0 2-13 0 0,1 0-29 0 0,-1 0-2 0 0,0 0 17 0 0,0 2-54 0 0,1 0 17 0 0,0 1-7 0 0,-1 1-19 0 0,0 2 25 0 0,0-1-46 0 0,0 2 22 0 0,0-1-7 0 0,-1 1-55 0 0,0 0 72 0 0,0 0-43 0 0,0-1 5 0 0,-1 1 27 0 0,0-1-46 0 0,0-1 23 0 0,0 0-44 0 0,0-2 39 0 0,-1-1-13 0 0,1-1-61 0 0,-1-1 46 0 0,1-2-54 0 0,0-1 42 0 0,-1-2-13 0 0,1 0 13 0 0,0-1-11 0 0,1-2 12 0 0,-1 0-22 0 0,1 0 44 0 0,-1-2 6 0 0,1 0 18 0 0,-1-1 62 0 0,1-1-52 0 0,0-2 75 0 0,0 0-49 0 0,1-1 35 0 0,0-1 27 0 0,1 0-35 0 0,0-2 41 0 0,1 0-68 0 0,1 0 39 0 0,0-1-51 0 0,0 0 4 0 0,2-1 16 0 0,-1-1-54 0 0,1 1 17 0 0,0 0-35 0 0,0 0-20 0 0,0 1 13 0 0,0 2 13 0 0,-1 1 4 0 0,1 2-18 0 0,0 1 7 0 0,-1 1-3 0 0,1 0 0 0 0,-1 2 9 0 0,0 0 35 0 0,1 1-56 0 0,-1 0 47 0 0,0 0-34 0 0,0 0-27 0 0,-1 1 91 0 0,1 0-66 0 0,-1 0 69 0 0,0 0-38 0 0,-1 0-52 0 0,1 1 71 0 0,0 0-62 0 0,-1 1 55 0 0,1 0 41 0 0,-1 1-39 0 0,0 0 63 0 0,1 0-83 0 0,-1 2 16 0 0,1 0-16 0 0,-1 0-46 0 0,0 2 60 0 0,0 0-30 0 0,0 1-10 0 0,-1 1 14 0 0,0 1-24 0 0,-1 0 26 0 0,0 1-28 0 0,0 0 9 0 0,0 1-3 0 0,0-1-65 0 0,0 1 18 0 0,0 0-28 0 0,0 0 6 0 0,1 0 44 0 0,0 0-14 0 0,0 1-21 0 0,1 0-1 0 0,-1 0-58 0 0,1 0-51 0 0,1 0-35 0 0,-1-1-174 0 0,0 0-58 0 0,0 0-174 0 0,-1-2-262 0 0,1-1-212 0 0,-1 0-347 0 0,0-2-387 0 0,0-1-270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8.675"/>
    </inkml:context>
    <inkml:brush xml:id="br0">
      <inkml:brushProperty name="width" value="0.1" units="cm"/>
      <inkml:brushProperty name="height" value="0.1" units="cm"/>
      <inkml:brushProperty name="color" value="#AE198D"/>
      <inkml:brushProperty name="inkEffects" value="galaxy"/>
      <inkml:brushProperty name="anchorX" value="-12268.6416"/>
      <inkml:brushProperty name="anchorY" value="-23238.41797"/>
      <inkml:brushProperty name="scaleFactor" value="0.5"/>
    </inkml:brush>
  </inkml:definitions>
  <inkml:trace contextRef="#ctx0" brushRef="#br0">4 50 6489 0 0,'4'-4'5145'0'0,"-2"1"-4400"0"0,0 0-213 0 0,1-1-163 0 0,-1 0-197 0 0,-1 0-68 0 0,1 0-85 0 0,-2 1-66 0 0,0-1-46 0 0,-1 1-60 0 0,0 0-18 0 0,-1 1-20 0 0,0-1 48 0 0,-1 1 31 0 0,1 1 22 0 0,-1 0 44 0 0,1 0 1 0 0,1 1 41 0 0,-1 0-9 0 0,2 0 61 0 0,-1 0 49 0 0,2 1 55 0 0,-1 0 47 0 0,1 0 11 0 0,1 1-5 0 0,0-1-5 0 0,0 1 1 0 0,1 1 27 0 0,1-1-17 0 0,0 0 15 0 0,1 0-3 0 0,1 0-55 0 0,-1 0 35 0 0,1 0-32 0 0,1-1-21 0 0,0 0-3 0 0,0 1-11 0 0,0-1-36 0 0,1 0 0 0 0,0-1-40 0 0,0 0-9 0 0,0 1-19 0 0,0-1-7 0 0,-1 1-18 0 0,1 0 13 0 0,-1-1-24 0 0,0 1-12 0 0,0 0 40 0 0,0 0-42 0 0,-1-1 14 0 0,1 1 6 0 0,0 1-22 0 0,0-1 44 0 0,1 1-14 0 0,-1-1-12 0 0,1 1 14 0 0,-1 0 4 0 0,1 0-20 0 0,-1 0 6 0 0,-1 0 26 0 0,1 1-64 0 0,-1 0 48 0 0,0 0-25 0 0,0 1-12 0 0,-1 0 22 0 0,-1 1-8 0 0,1 0 13 0 0,-1 1-13 0 0,-1 0-5 0 0,1 1 11 0 0,-1 1-14 0 0,1 0 14 0 0,-2 1-5 0 0,1 0-7 0 0,-1 2 49 0 0,0 0-33 0 0,0 2 2 0 0,-1 0-18 0 0,0 2-6 0 0,-1 2 28 0 0,1 1 1 0 0,-1 2 19 0 0,1 2-13 0 0,-1 1 5 0 0,0 2 9 0 0,0 0-13 0 0,0 1 4 0 0,1 1-10 0 0,-1-1 2 0 0,1 1-1 0 0,1 1-9 0 0,-1-1 21 0 0,1 0 21 0 0,-1 1-33 0 0,1-1-6 0 0,0 0 10 0 0,-1 0-43 0 0,0 0 50 0 0,0-1-45 0 0,0 1 24 0 0,0-1-8 0 0,0 0-16 0 0,-1 1 51 0 0,1-1-6 0 0,-1 1 13 0 0,0-1 17 0 0,1 1-4 0 0,-2-1-15 0 0,1 0 4 0 0,0 0-2 0 0,-1-1 38 0 0,0 0-49 0 0,1 1 7 0 0,0 0-12 0 0,-1 0-36 0 0,2 2 66 0 0,-1 0-32 0 0,1 0 12 0 0,0 1-21 0 0,0-1-4 0 0,0 1 1 0 0,1 0-12 0 0,0 0 13 0 0,1 1 24 0 0,-1 0-63 0 0,1 1 66 0 0,1 1-48 0 0,0 0 23 0 0,0 0 12 0 0,0 1-41 0 0,0 0 23 0 0,-1 1-36 0 0,1 0 27 0 0,0 0-8 0 0,0 1 2 0 0,0-1 0 0 0,-1 1 0 0 0,1-1-19 0 0,-1-1 24 0 0,1 0-26 0 0,-1-1 35 0 0,0-1 9 0 0,-1-2-2 0 0,0 0 32 0 0,0-3-28 0 0,-1-1 38 0 0,-1-1-30 0 0,0-2-9 0 0,-1-1 12 0 0,-1-2-24 0 0,0 0 7 0 0,0-1 25 0 0,-1 0-27 0 0,1 0 19 0 0,0 0 4 0 0,1 0-48 0 0,0 1 43 0 0,1-1-34 0 0,0 2 0 0 0,1-1 29 0 0,1 1-29 0 0,0 0 10 0 0,1 1-3 0 0,0-1 0 0 0,0 1 0 0 0,1 0-28 0 0,0 0-30 0 0,-1 0-58 0 0,1 1-15 0 0,-1-1-10 0 0,0 1 26 0 0,0-2 47 0 0,0 1 26 0 0,0-2 15 0 0,-1-2 19 0 0,-1-1 7 0 0,0-2 27 0 0,0-2 13 0 0,-1-2 26 0 0,0-1 33 0 0,0-1-36 0 0,0-1 42 0 0,1-1 7 0 0,-1-1-76 0 0,0 0 23 0 0,1 0-10 0 0,-1-1-37 0 0,1 1 85 0 0,0 0-64 0 0,0 0 12 0 0,1 1 7 0 0,-1-1-60 0 0,0 1 73 0 0,0 1-43 0 0,1 0-14 0 0,-1 1 23 0 0,1 0-64 0 0,1 1 46 0 0,-1 1 2 0 0,0 0-28 0 0,1 0 66 0 0,0 1-76 0 0,0-1 33 0 0,-1-1 8 0 0,1-1-41 0 0,-1 0 42 0 0,0-2-14 0 0,-1 0 4 0 0,1 0 56 0 0,-1-1-54 0 0,0-1 48 0 0,-1 0 32 0 0,0-1-27 0 0,0 0 133 0 0,0-1-19 0 0,-1 0-6 0 0,0 0 36 0 0,0 0-114 0 0,0-1 24 0 0,0 0-21 0 0,-1 1-73 0 0,1-1 66 0 0,-1 0-61 0 0,0 0-1 0 0,-1 0 18 0 0,1 0-45 0 0,-1 0 14 0 0,1 0-25 0 0,0 1-4 0 0,0-1 10 0 0,-1 1-51 0 0,1-1 15 0 0,0 1-26 0 0,-1 0 6 0 0,0 1 53 0 0,0-1-26 0 0,-2 1 49 0 0,1 0-12 0 0,-1 0-5 0 0,-1 0-34 0 0,0-1 56 0 0,0-1-74 0 0,0 0 22 0 0,-1-1-83 0 0,0 0-128 0 0,0 0-33 0 0,-1 0-152 0 0,0-1-69 0 0,0 1-105 0 0,-1 0-290 0 0,0 1-236 0 0,0 0-414 0 0,1 1-324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0.331"/>
    </inkml:context>
    <inkml:brush xml:id="br0">
      <inkml:brushProperty name="width" value="0.1" units="cm"/>
      <inkml:brushProperty name="height" value="0.1" units="cm"/>
      <inkml:brushProperty name="color" value="#AE198D"/>
      <inkml:brushProperty name="inkEffects" value="galaxy"/>
      <inkml:brushProperty name="anchorX" value="-13593.72656"/>
      <inkml:brushProperty name="anchorY" value="-27204.21289"/>
      <inkml:brushProperty name="scaleFactor" value="0.5"/>
    </inkml:brush>
  </inkml:definitions>
  <inkml:trace contextRef="#ctx0" brushRef="#br0">238 43 7346 0 0,'4'0'6954'0'0,"-2"0"-6043"0"0,1-1-200 0 0,-1 0-213 0 0,0 1-138 0 0,-1-1-134 0 0,0-1-120 0 0,0 1-38 0 0,-1 0-70 0 0,0-1 12 0 0,-1 0-20 0 0,1 1 4 0 0,-1-1 7 0 0,-1 1-49 0 0,1-1 52 0 0,-2 0-55 0 0,1 0 17 0 0,-1 0 40 0 0,-1 0-22 0 0,0 0 28 0 0,-1 0 12 0 0,-1-1-12 0 0,-1 2 15 0 0,-1-1-14 0 0,0 0-5 0 0,0 1 2 0 0,-2 0-2 0 0,0 0-10 0 0,0 0-6 0 0,0 1 11 0 0,-1-1-14 0 0,0 1 14 0 0,-1 0-4 0 0,0 0-46 0 0,0 1 4 0 0,0-1-22 0 0,0 1-62 0 0,1-1 7 0 0,1 1-44 0 0,0-1-37 0 0,1 1-95 0 0,2 0-90 0 0,0-1-47 0 0,2 1-129 0 0,1-1-18 0 0,1 1-80 0 0,1-1-107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0.519"/>
    </inkml:context>
    <inkml:brush xml:id="br0">
      <inkml:brushProperty name="width" value="0.1" units="cm"/>
      <inkml:brushProperty name="height" value="0.1" units="cm"/>
      <inkml:brushProperty name="color" value="#AE198D"/>
      <inkml:brushProperty name="inkEffects" value="galaxy"/>
      <inkml:brushProperty name="anchorX" value="-12351.36035"/>
      <inkml:brushProperty name="anchorY" value="-26147.42773"/>
      <inkml:brushProperty name="scaleFactor" value="0.5"/>
    </inkml:brush>
  </inkml:definitions>
  <inkml:trace contextRef="#ctx0" brushRef="#br0">192 47 11538 0 0,'0'-2'3164'0'0,"0"1"-2797"0"0,-1 0-170 0 0,-1 0-137 0 0,0-1-48 0 0,-2 1-87 0 0,0 0-22 0 0,0-1 36 0 0,-1 1-54 0 0,0 0 26 0 0,-1 0-9 0 0,1 0-54 0 0,0 0 53 0 0,0 1-18 0 0,0-1 14 0 0,1 0 17 0 0,0 0-14 0 0,1 0 14 0 0,0 1 25 0 0,-1-1 12 0 0,1 0 17 0 0,0 0-22 0 0,0 1-38 0 0,-2-1-45 0 0,0 0-94 0 0,0-1-16 0 0,-2 0-143 0 0,0 1-41 0 0,-1-1-101 0 0,-1 1-150 0 0,-1-1-134 0 0,0 0-181 0 0,-1 0-60 0 0,-1-1-2578 0 0,0 1-1256 0 0,2-1 5993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1.452"/>
    </inkml:context>
    <inkml:brush xml:id="br0">
      <inkml:brushProperty name="width" value="0.1" units="cm"/>
      <inkml:brushProperty name="height" value="0.1" units="cm"/>
      <inkml:brushProperty name="color" value="#AE198D"/>
      <inkml:brushProperty name="inkEffects" value="galaxy"/>
      <inkml:brushProperty name="anchorX" value="-11144.20605"/>
      <inkml:brushProperty name="anchorY" value="-25085.10742"/>
      <inkml:brushProperty name="scaleFactor" value="0.5"/>
    </inkml:brush>
  </inkml:definitions>
  <inkml:trace contextRef="#ctx0" brushRef="#br0">289 163 4665 0 0,'1'-1'1560'0'0,"0"0"-1120"0"0,0-1 125 0 0,1 0-189 0 0,0 0-60 0 0,0-1 4 0 0,0 1 10 0 0,0-1 61 0 0,0 0 59 0 0,0 0-4 0 0,-1 1 19 0 0,1-1-77 0 0,-2-1-62 0 0,1 1-23 0 0,-1-1-39 0 0,-1 0 34 0 0,0-1 32 0 0,0 0 1 0 0,-1-1 22 0 0,0 0-31 0 0,-1 0-65 0 0,-1-1-29 0 0,0 0-44 0 0,0-1 7 0 0,-1 1-35 0 0,0 0 27 0 0,-1 0-19 0 0,0 1 5 0 0,-1 0-1 0 0,-1 1-9 0 0,0 0 21 0 0,0 1-53 0 0,0 0 15 0 0,0 0-52 0 0,0 1-6 0 0,-1 0-11 0 0,0 0 10 0 0,0 1-14 0 0,0 0-14 0 0,-1 1-15 0 0,0 0-35 0 0,1 0-1 0 0,-1 2-3 0 0,0 0 37 0 0,0 1-2 0 0,1 0 49 0 0,-1 1 16 0 0,0 0-10 0 0,0 1 44 0 0,1 1-68 0 0,1 0 30 0 0,-1 1-1 0 0,2 1-29 0 0,-1 1 46 0 0,1 1-70 0 0,1 0 2 0 0,0 2-21 0 0,1 1-7 0 0,0 1 10 0 0,2 0-14 0 0,1 1-14 0 0,1-1-15 0 0,0-1-7 0 0,2 0 10 0 0,1-1-4 0 0,0 0 19 0 0,1-2-14 0 0,1 0 15 0 0,0-1 42 0 0,1-1-30 0 0,0-1 21 0 0,0-1 60 0 0,1 0-45 0 0,0-1 17 0 0,0-1 24 0 0,0-1-74 0 0,1 1 70 0 0,-1-1-78 0 0,1-1 31 0 0,0 1-48 0 0,0-1 13 0 0,0 0 22 0 0,0 1-55 0 0,1-2 36 0 0,1 1-30 0 0,0-1-20 0 0,0 1 5 0 0,1-1-4 0 0,1-1 0 0 0,0 0 18 0 0,1 0-14 0 0,0-1-13 0 0,0 0 50 0 0,0 0-34 0 0,-1-1 49 0 0,0-1 15 0 0,0 1-22 0 0,-1-2 28 0 0,-1 1-7 0 0,-1-1-26 0 0,0-1 36 0 0,-2 0-12 0 0,0 0 4 0 0,-1 0 56 0 0,0-1 2 0 0,-1 0 32 0 0,0-1 13 0 0,-1-1 7 0 0,0-1-8 0 0,-1 1-53 0 0,0-2-4 0 0,-1 0-58 0 0,0 0-6 0 0,-1-1 17 0 0,-1 1 0 0 0,1 2 10 0 0,0 0-1 0 0,-1 1 1 0 0,0 1 0 0 0,0 2 9 0 0,1 1 7 0 0,-1 1-10 0 0,0 0-6 0 0,0 2-8 0 0,1-1-18 0 0,-1 2 24 0 0,1 0-9 0 0,0 0 22 0 0,0 1-43 0 0,0 1-6 0 0,1-1 1 0 0,-1 1-12 0 0,1 1 11 0 0,0 0 6 0 0,0 0-10 0 0,1 2 12 0 0,-2-1-3 0 0,1 2 20 0 0,0 0-15 0 0,0 2-4 0 0,0 1 1 0 0,0 0-29 0 0,0 2 64 0 0,0 1-48 0 0,0 0 16 0 0,1 1-4 0 0,-1 1-56 0 0,1 1 53 0 0,0 0-18 0 0,0 1 5 0 0,-1 2 19 0 0,2 0-25 0 0,-1 0 9 0 0,0 1-3 0 0,1 1-9 0 0,0 0 30 0 0,-1 0 0 0 0,1 0-7 0 0,0 0 3 0 0,-1 0-20 0 0,1 1 34 0 0,0-1-39 0 0,-1 0 21 0 0,0 1-6 0 0,1-1-46 0 0,-2 1 51 0 0,1-1-17 0 0,0 0 5 0 0,-1 0 9 0 0,0 0-2 0 0,0-1 20 0 0,-1 0-34 0 0,1 0 20 0 0,-2-1-15 0 0,1 0 12 0 0,-1-1-12 0 0,-1-1 12 0 0,0 0-12 0 0,0-1 22 0 0,0-1-35 0 0,-1-1 11 0 0,0 0-13 0 0,-1-2-17 0 0,0-1 70 0 0,0-1-40 0 0,0-1 15 0 0,-1-1-3 0 0,0-2-19 0 0,-1 0 6 0 0,-1-1 16 0 0,1-1-25 0 0,-2-1 37 0 0,1-1-20 0 0,-1-1 6 0 0,0 0 8 0 0,0-1-11 0 0,0-1-6 0 0,-1-1 29 0 0,0-1-9 0 0,0 0 13 0 0,0-2 35 0 0,0 0-46 0 0,1-1 43 0 0,-1 0-22 0 0,2-1 6 0 0,-1 1 27 0 0,1-1-17 0 0,1-1 43 0 0,1 1-2 0 0,1-1 31 0 0,0 0-7 0 0,2 0-14 0 0,0-1 4 0 0,1 0-11 0 0,1 1-35 0 0,2-1-9 0 0,-1 0-10 0 0,2 0-18 0 0,0 1 13 0 0,1-1-15 0 0,1 0-5 0 0,-1 0-17 0 0,1 0 3 0 0,0 1-11 0 0,-1 0 12 0 0,1-1-5 0 0,-1 1-26 0 0,-1 1 18 0 0,1-1-36 0 0,-1 2-18 0 0,0 0 14 0 0,0 0-26 0 0,0 1-3 0 0,0 1-37 0 0,1 0-28 0 0,0 1-42 0 0,0 1-19 0 0,0 0-36 0 0,0 0-41 0 0,1 2-38 0 0,0 0-49 0 0,0 0-57 0 0,0 2-91 0 0,2 0-120 0 0,-1 0-78 0 0,2 1-196 0 0,0 1-217 0 0,1 1-263 0 0,1 1-351 0 0,0 0-13 0 0,10 5-6260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9.548"/>
    </inkml:context>
    <inkml:brush xml:id="br0">
      <inkml:brushProperty name="width" value="0.1" units="cm"/>
      <inkml:brushProperty name="height" value="0.1" units="cm"/>
      <inkml:brushProperty name="color" value="#AE198D"/>
      <inkml:brushProperty name="inkEffects" value="galaxy"/>
      <inkml:brushProperty name="anchorX" value="-13586.5957"/>
      <inkml:brushProperty name="anchorY" value="-27197.16992"/>
      <inkml:brushProperty name="scaleFactor" value="0.5"/>
    </inkml:brush>
  </inkml:definitions>
  <inkml:trace contextRef="#ctx0" brushRef="#br0">14 8 3025 0 0,'3'0'5924'0'0,"-2"0"-5635"0"0,-1 0-157 0 0,1 0-101 0 0,-1 0-46 0 0,-1 0-178 0 0,0-1-145 0 0,0 1-139 0 0,-2-1-119 0 0,1 0-31 0 0,-1-1 40 0 0,-1 1-94 0 0,1 0-561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7.648"/>
    </inkml:context>
    <inkml:brush xml:id="br0">
      <inkml:brushProperty name="width" value="0.05" units="cm"/>
      <inkml:brushProperty name="height" value="0.05" units="cm"/>
      <inkml:brushProperty name="color" value="#E71224"/>
    </inkml:brush>
  </inkml:definitions>
  <inkml:trace contextRef="#ctx0" brushRef="#br0">1 0 11875 0 0,'20'4'5530'0'0,"6"11"-4046"0"0,-22-13-1609 0 0,-1 1 0 0 0,1-1 0 0 0,0 0 0 0 0,0 0 0 0 0,-1 0 0 0 0,1-1 0 0 0,0 1 0 0 0,7 0 0 0 0,46 5 580 0 0,170 18 946 0 0,-155-22-2658 0 0,-19 0-1758 0 0,0 2-3463 0 0,-48-5 4153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09.626"/>
    </inkml:context>
    <inkml:brush xml:id="br0">
      <inkml:brushProperty name="width" value="0.1" units="cm"/>
      <inkml:brushProperty name="height" value="0.1" units="cm"/>
      <inkml:brushProperty name="color" value="#AE198D"/>
      <inkml:brushProperty name="inkEffects" value="galaxy"/>
      <inkml:brushProperty name="anchorX" value="-12549.7627"/>
      <inkml:brushProperty name="anchorY" value="-26170.31641"/>
      <inkml:brushProperty name="scaleFactor" value="0.5"/>
    </inkml:brush>
  </inkml:definitions>
  <inkml:trace contextRef="#ctx0" brushRef="#br0">0 0 2192 0 0,'2'2'5500'0'0,"0"-1"-5025"0"0,0 0-198 0 0,0 0-136 0 0,1 1-242 0 0,0 0-192 0 0,0 0-258 0 0,1 0-166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2.823"/>
    </inkml:context>
    <inkml:brush xml:id="br0">
      <inkml:brushProperty name="width" value="0.1" units="cm"/>
      <inkml:brushProperty name="height" value="0.1" units="cm"/>
      <inkml:brushProperty name="color" value="#AE198D"/>
      <inkml:brushProperty name="inkEffects" value="galaxy"/>
      <inkml:brushProperty name="anchorX" value="-12229.54199"/>
      <inkml:brushProperty name="anchorY" value="-26521.26563"/>
      <inkml:brushProperty name="scaleFactor" value="0.5"/>
    </inkml:brush>
  </inkml:definitions>
  <inkml:trace contextRef="#ctx0" brushRef="#br0">15 94 7001 0 0,'6'-1'6034'0'0,"-2"0"-5183"0"0,0 0-226 0 0,0 0-225 0 0,-1 0-150 0 0,0 0-114 0 0,-1-1-130 0 0,-2 1-80 0 0,1 0-94 0 0,-2-1-98 0 0,0 1-10 0 0,-1-1 11 0 0,-1 0-10 0 0,0-1-6 0 0,0 1 30 0 0,-1-1 37 0 0,0 1 38 0 0,0-1 96 0 0,0 1 34 0 0,1-1 35 0 0,0 1 63 0 0,1 1 24 0 0,0-1 92 0 0,0 1 63 0 0,2-1 54 0 0,0 1 69 0 0,1 0 43 0 0,0 0 5 0 0,1-1 32 0 0,0 1 4 0 0,1 0-18 0 0,0-1 7 0 0,1 0-69 0 0,0 1-8 0 0,1-1-68 0 0,0 0-3 0 0,1 0-13 0 0,0 0-48 0 0,1 0 4 0 0,-1 0-52 0 0,1-1-52 0 0,-1 1-17 0 0,0 0-38 0 0,0 0-13 0 0,0 0-27 0 0,0 0-4 0 0,-1 0-21 0 0,0-1-23 0 0,1 1-23 0 0,-1 0-33 0 0,1 0-41 0 0,-1 1-19 0 0,1 0-8 0 0,0 0-49 0 0,0 1 50 0 0,1 1 11 0 0,-1 0 25 0 0,2 1 33 0 0,-1 1-6 0 0,1 1 33 0 0,-1 0-18 0 0,1 1 17 0 0,0 1-23 0 0,1 1-12 0 0,-1 0 3 0 0,1 1-31 0 0,-1 0 26 0 0,0 1 29 0 0,0 1-8 0 0,-2 0 51 0 0,-1 0-3 0 0,-2 2-24 0 0,-1-1 18 0 0,-2 2-34 0 0,-2-1 37 0 0,-1 0-3 0 0,-1 1-8 0 0,-2-1 14 0 0,-1 1-14 0 0,-1-1 14 0 0,0 0-32 0 0,-1 1 37 0 0,0-1-22 0 0,1 0-20 0 0,0-1-4 0 0,0 1-19 0 0,1-1-15 0 0,1 0 30 0 0,0 0 9 0 0,1-1 45 0 0,1-1-57 0 0,0 0 47 0 0,1 0-4 0 0,0-1-18 0 0,1 0 62 0 0,1-1-36 0 0,1 0 22 0 0,1-2 32 0 0,0 0-10 0 0,1-1 6 0 0,1-1 10 0 0,0-1-13 0 0,1 0-5 0 0,0-2 48 0 0,0 0-5 0 0,2-1-15 0 0,-1-1 7 0 0,2 0-3 0 0,0-2 0 0 0,1-1 18 0 0,0-1 24 0 0,1-1-34 0 0,1-1 21 0 0,1-2-25 0 0,0-1-12 0 0,0 0 21 0 0,0-2-17 0 0,1-1 34 0 0,-1-2-38 0 0,1-1 2 0 0,-1-1-10 0 0,1-1-45 0 0,1 0 30 0 0,0 1-39 0 0,1-1 10 0 0,0 0-14 0 0,0 2-6 0 0,0 0 20 0 0,1 2-25 0 0,-1 1-2 0 0,0 1-9 0 0,0 3-17 0 0,-1 0 4 0 0,0 2-22 0 0,0 1 6 0 0,-2 2 25 0 0,0 0-74 0 0,-1 2 42 0 0,-1 0 4 0 0,-1 1-21 0 0,-2 2 82 0 0,0 1-5 0 0,-2 0 15 0 0,-1 0 0 0 0,-1 2-9 0 0,-2 0-6 0 0,0 0-17 0 0,-2 1 4 0 0,0 1 15 0 0,-1 1-5 0 0,0 0-6 0 0,-2 1 21 0 0,-1 2 12 0 0,-2 2 7 0 0,1 0-19 0 0,-1 1 25 0 0,-1 0-35 0 0,1 1 28 0 0,1 0-8 0 0,0-1-17 0 0,1 1 5 0 0,1-1 27 0 0,0 0 9 0 0,1 1 18 0 0,1-1 16 0 0,2 0 7 0 0,0 0 18 0 0,1 0-22 0 0,2-1 26 0 0,0 1-7 0 0,1-1 30 0 0,2 0-36 0 0,0-1-26 0 0,0 0-39 0 0,2-1-20 0 0,1 0-18 0 0,1 0 11 0 0,0-1 13 0 0,1 1-41 0 0,1-2 14 0 0,0 1-44 0 0,1 0-35 0 0,0-1-76 0 0,1 1-133 0 0,-1-2-165 0 0,1 0-282 0 0,0 0-349 0 0,-1-2-394 0 0,1 0-439 0 0,-1-1-97 0 0,13-1-5702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3.138"/>
    </inkml:context>
    <inkml:brush xml:id="br0">
      <inkml:brushProperty name="width" value="0.1" units="cm"/>
      <inkml:brushProperty name="height" value="0.1" units="cm"/>
      <inkml:brushProperty name="color" value="#AE198D"/>
      <inkml:brushProperty name="inkEffects" value="galaxy"/>
      <inkml:brushProperty name="anchorX" value="-13932.80176"/>
      <inkml:brushProperty name="anchorY" value="-27881.74805"/>
      <inkml:brushProperty name="scaleFactor" value="0.5"/>
    </inkml:brush>
  </inkml:definitions>
  <inkml:trace contextRef="#ctx0" brushRef="#br0">465 54 9170 0 0,'0'-2'1820'0'0,"-1"0"-1350"0"0,-1-1-217 0 0,0 0-110 0 0,-2-1-118 0 0,0 0-49 0 0,-3 0-8 0 0,-1 1-53 0 0,-1-1 40 0 0,-2 1 3 0 0,0 0 18 0 0,-1 0 44 0 0,-1 0 17 0 0,0 0 28 0 0,-1 1 69 0 0,0 0 40 0 0,-1 0 78 0 0,-1 0 30 0 0,0 1 0 0 0,-1 0-22 0 0,0 1-76 0 0,0 0-8 0 0,0 1-51 0 0,-1 0-18 0 0,1 1 48 0 0,-1 0-83 0 0,2 0 16 0 0,0 1-44 0 0,1-1-56 0 0,0 1 13 0 0,2-1-37 0 0,0 0-1 0 0,1 0-2 0 0,1 0-20 0 0,1-1-3 0 0,1 0 8 0 0,0 0 16 0 0,2 0 14 0 0,0 0 34 0 0,2-1 2 0 0,1 0-44 0 0,0 0-32 0 0,1 0-49 0 0,2-1-112 0 0,0 0-77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3.341"/>
    </inkml:context>
    <inkml:brush xml:id="br0">
      <inkml:brushProperty name="width" value="0.1" units="cm"/>
      <inkml:brushProperty name="height" value="0.1" units="cm"/>
      <inkml:brushProperty name="color" value="#AE198D"/>
      <inkml:brushProperty name="inkEffects" value="galaxy"/>
      <inkml:brushProperty name="anchorX" value="-12469.99609"/>
      <inkml:brushProperty name="anchorY" value="-26826.1875"/>
      <inkml:brushProperty name="scaleFactor" value="0.5"/>
    </inkml:brush>
  </inkml:definitions>
  <inkml:trace contextRef="#ctx0" brushRef="#br0">348 33 11458 0 0,'0'-1'2408'0'0,"0"-1"-1931"0"0,-1 0-285 0 0,1 0-137 0 0,-2 1-86 0 0,0-1-34 0 0,-1 0 7 0 0,0 1-91 0 0,-1-1-3 0 0,-1 1 24 0 0,1-1-3 0 0,-1 1 77 0 0,0 0 54 0 0,0 0 8 0 0,0 0 5 0 0,0 0 68 0 0,-1 0 1 0 0,0 1-16 0 0,-1-1 65 0 0,1 0-56 0 0,-2 1-10 0 0,0 0 3 0 0,-1-1-51 0 0,-1 1 5 0 0,-1-1 14 0 0,-2 1-44 0 0,-1-1-43 0 0,-2 1-26 0 0,-1 0-110 0 0,-1-1-104 0 0,0 0-146 0 0,-1 1-251 0 0,1-1-178 0 0,0 0-141 0 0,0 1-88 0 0,2 0-50 0 0,0 0 197 0 0,-10 1-6075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4.240"/>
    </inkml:context>
    <inkml:brush xml:id="br0">
      <inkml:brushProperty name="width" value="0.1" units="cm"/>
      <inkml:brushProperty name="height" value="0.1" units="cm"/>
      <inkml:brushProperty name="color" value="#AE198D"/>
      <inkml:brushProperty name="inkEffects" value="galaxy"/>
      <inkml:brushProperty name="anchorX" value="-11107.21387"/>
      <inkml:brushProperty name="anchorY" value="-25778.54492"/>
      <inkml:brushProperty name="scaleFactor" value="0.5"/>
    </inkml:brush>
  </inkml:definitions>
  <inkml:trace contextRef="#ctx0" brushRef="#br0">648 67 10954 0 0,'2'-1'1345'0'0,"1"-1"-627"0"0,3-1-203 0 0,1 0-176 0 0,0-1-139 0 0,-1 0 3 0 0,-1-1-83 0 0,-1 2-20 0 0,-1-1 1 0 0,-1 1-33 0 0,-1 0 27 0 0,-1 0 9 0 0,0 1 7 0 0,0 0 18 0 0,-1 1-4 0 0,1-1 59 0 0,0 1-53 0 0,0 0 18 0 0,0 1-23 0 0,0-1-52 0 0,1 1 33 0 0,-1-1-14 0 0,0 1-25 0 0,1-1 27 0 0,-2 1-38 0 0,1 0 2 0 0,-1-1 8 0 0,-1 1-42 0 0,0 0 31 0 0,-2 0-1 0 0,0 0-28 0 0,-2-1 27 0 0,-1 1-36 0 0,-2-1 38 0 0,-1 0-12 0 0,-1 0-6 0 0,-2 0 4 0 0,-1-1-21 0 0,0 1 24 0 0,-2-1 2 0 0,-1 0-10 0 0,-1 1-33 0 0,-1-1 28 0 0,-1 2-38 0 0,0-1 19 0 0,-1 1-6 0 0,1 1 1 0 0,0-1-10 0 0,1 1-6 0 0,1 0 2 0 0,1 1-40 0 0,1-1 49 0 0,0 1-63 0 0,2 0 19 0 0,1 0 2 0 0,1 0-40 0 0,2 0 59 0 0,0 0-28 0 0,1 0 10 0 0,1 0 7 0 0,2 1-2 0 0,0-1 1 0 0,1 1 0 0 0,2 0 0 0 0,0 1-10 0 0,2 0 4 0 0,0 0 16 0 0,1 1 14 0 0,1 1 7 0 0,1 0 46 0 0,-1 0-67 0 0,1 1 31 0 0,0 1-10 0 0,0 0-37 0 0,0 0 40 0 0,-1 1-14 0 0,-1 0 13 0 0,1 0-2 0 0,-2 1 10 0 0,0 1-31 0 0,0 0 10 0 0,-1 1-13 0 0,0 1 12 0 0,-1 1 33 0 0,-1 0-38 0 0,0 2 24 0 0,0 0 2 0 0,-1 2-48 0 0,-1 1 33 0 0,1 0-30 0 0,-1 2 7 0 0,0 1-2 0 0,0 0-9 0 0,0 2 2 0 0,0 0-29 0 0,1 2-20 0 0,0 2 14 0 0,1 0-26 0 0,-1 2-31 0 0,1 0 36 0 0,1 2-13 0 0,-1-1 42 0 0,0 1 35 0 0,-1-1 2 0 0,0 1 59 0 0,1-1-32 0 0,-1 0 12 0 0,0-1 8 0 0,0-1-32 0 0,0-2 20 0 0,0-1 11 0 0,0 0-22 0 0,0-2 26 0 0,0 1-8 0 0,0-1-15 0 0,0 0 4 0 0,0 0 8 0 0,1 0-32 0 0,-1 1 29 0 0,1 1-10 0 0,0 1 3 0 0,0 1 10 0 0,1 0 6 0 0,0 1-20 0 0,1 0-31 0 0,0 1 27 0 0,0 0-48 0 0,1 1 32 0 0,1 0-29 0 0,0 1-49 0 0,0 0 5 0 0,1 1-34 0 0,1-1 16 0 0,0 1-6 0 0,0 0 20 0 0,1 0-15 0 0,0 0 33 0 0,-1-1 28 0 0,0 0-6 0 0,0-2 61 0 0,-1-2-7 0 0,0-2 6 0 0,-2-2 57 0 0,1-2-44 0 0,-2-1 16 0 0,-1-2 15 0 0,0-1-71 0 0,-1-2 30 0 0,-1 1-2 0 0,1-2-29 0 0,-2 1 28 0 0,1-1-10 0 0,0 1-44 0 0,-1-1 23 0 0,1 1-37 0 0,0 0-19 0 0,0 1 32 0 0,2-1-21 0 0,0 1-31 0 0,1 0 9 0 0,1 1-52 0 0,0 0-14 0 0,2 1 66 0 0,1 0-41 0 0,0 1 71 0 0,1 1-29 0 0,1 0-7 0 0,0 1 41 0 0,0-1-23 0 0,0 1 65 0 0,0-1 0 0 0,0 0-34 0 0,0-1 23 0 0,0 0-27 0 0,0-1 53 0 0,-1-1 41 0 0,1-1 8 0 0,-1-1 13 0 0,1-2 9 0 0,-1-1 8 0 0,0-2 64 0 0,1 0 67 0 0,-1-2 32 0 0,0 0 63 0 0,1-2-11 0 0,0-1 9 0 0,-1-1-37 0 0,1-1 1 0 0,0-1 35 0 0,0 0-69 0 0,0 0 60 0 0,2 0-85 0 0,-1-1-4 0 0,2 1 37 0 0,0-1-90 0 0,2 1 27 0 0,0-1-39 0 0,1 2-76 0 0,2-1 20 0 0,-1 1-40 0 0,1 0-48 0 0,1 0-35 0 0,0 0-88 0 0,0 0-101 0 0,1 0-128 0 0,-1 0-180 0 0,2 0-187 0 0,-1-1-329 0 0,1 0-414 0 0,1-1-510 0 0,16 0-7629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5.463"/>
    </inkml:context>
    <inkml:brush xml:id="br0">
      <inkml:brushProperty name="width" value="0.1" units="cm"/>
      <inkml:brushProperty name="height" value="0.1" units="cm"/>
      <inkml:brushProperty name="color" value="#AE198D"/>
      <inkml:brushProperty name="inkEffects" value="galaxy"/>
      <inkml:brushProperty name="anchorX" value="-9789.78516"/>
      <inkml:brushProperty name="anchorY" value="-27303.72266"/>
      <inkml:brushProperty name="scaleFactor" value="0.5"/>
    </inkml:brush>
  </inkml:definitions>
  <inkml:trace contextRef="#ctx0" brushRef="#br0">1 223 9834 0 0,'3'-3'4505'0'0,"0"1"-3839"0"0,-1-1-225 0 0,0 0-138 0 0,0 0-123 0 0,0 1-60 0 0,-1-1-16 0 0,1 2-62 0 0,-1-1-4 0 0,0 1-41 0 0,-1 1-10 0 0,2-1-10 0 0,-1 1 19 0 0,1-1 12 0 0,0 1 7 0 0,1-1-29 0 0,0 0 10 0 0,1-1-13 0 0,-1 1-7 0 0,2-1 29 0 0,-1 0-9 0 0,1 0 14 0 0,0-1-4 0 0,0 0 30 0 0,1 0 30 0 0,0-1 30 0 0,1 0 4 0 0,-1-1 31 0 0,1-1 39 0 0,0-1-36 0 0,-1 0 42 0 0,1-1-3 0 0,0-1-36 0 0,-1 0-6 0 0,1-1 28 0 0,0 1-39 0 0,0-1-16 0 0,-1 1-5 0 0,2 0-39 0 0,-1 0-10 0 0,-1 1-8 0 0,1 1-1 0 0,0-1-10 0 0,-1 2 11 0 0,0 0-59 0 0,1 0 8 0 0,-1 1-15 0 0,0 0-18 0 0,-1 1 24 0 0,0 1-18 0 0,-1 1-14 0 0,1 1-14 0 0,-2 0-6 0 0,1 1-11 0 0,-1 1-16 0 0,0 1-6 0 0,-1 1 10 0 0,0 1-4 0 0,0 2 19 0 0,0 0 33 0 0,0 2-18 0 0,-1 1 65 0 0,0 0-46 0 0,0 2 6 0 0,-1 1 9 0 0,-1 2-14 0 0,-1 1-5 0 0,0 1 30 0 0,-2 1-20 0 0,-1 1 8 0 0,-1-1 7 0 0,-1 1-12 0 0,-1 0 14 0 0,0 0-14 0 0,-1-1-14 0 0,-1 0-6 0 0,0-1 1 0 0,0-1-2 0 0,0 0 65 0 0,1-1-28 0 0,1-2 22 0 0,0 0-4 0 0,2-1-9 0 0,1-1 13 0 0,1-1 14 0 0,2-1-13 0 0,1-1 24 0 0,1-1 22 0 0,0-1-25 0 0,2-1 19 0 0,0 0 4 0 0,1-2-11 0 0,0 0 5 0 0,1 0-12 0 0,-1-2 4 0 0,1 0-12 0 0,1 0 22 0 0,-1-2-25 0 0,1 0-30 0 0,0-1 37 0 0,1-1-52 0 0,-1-1 53 0 0,1-2 12 0 0,0-2 6 0 0,0 0-17 0 0,1-1 25 0 0,0-2-7 0 0,1 0-26 0 0,1-1 64 0 0,0-1-48 0 0,0 0 25 0 0,0 0 3 0 0,0-1-1 0 0,1 0 1 0 0,0 0 28 0 0,1 1-46 0 0,-1-1-12 0 0,0 1-26 0 0,0 1-24 0 0,0 1 13 0 0,-1 1-6 0 0,1 1-9 0 0,-2 0-6 0 0,0 2 2 0 0,0 0-12 0 0,-1 2 32 0 0,1 1-10 0 0,-1 1-24 0 0,-1 1-2 0 0,0 0-19 0 0,-1 2 13 0 0,-1 0-5 0 0,-1 0 10 0 0,-1 1-58 0 0,0 0 17 0 0,-1 1-18 0 0,-1 0-34 0 0,0 0 66 0 0,0 1-4 0 0,-1 0 4 0 0,0 0 30 0 0,-1 1-8 0 0,0 0 4 0 0,0 1 0 0 0,-2 1 9 0 0,1 0-12 0 0,-1 1-5 0 0,-1 1 30 0 0,1 1-1 0 0,-1 0 20 0 0,0 2 6 0 0,1 0-10 0 0,-1 1-5 0 0,2 1-8 0 0,-1 1 58 0 0,2 0-28 0 0,0 1 12 0 0,1 0-12 0 0,1 1-34 0 0,2-1 28 0 0,0 0-10 0 0,1 0 11 0 0,1 0 16 0 0,1 0-13 0 0,1-1-13 0 0,1 0-6 0 0,0 0-65 0 0,1-2-20 0 0,1 1-83 0 0,0-2-130 0 0,0 1-72 0 0,1-1-151 0 0,-1 0-129 0 0,1-1-107 0 0,1 0-172 0 0,-1-1-143 0 0,1 0-134 0 0,0 0-56 0 0,1-1 149 0 0,0-1-16 0 0,10 4-4971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5.723"/>
    </inkml:context>
    <inkml:brush xml:id="br0">
      <inkml:brushProperty name="width" value="0.1" units="cm"/>
      <inkml:brushProperty name="height" value="0.1" units="cm"/>
      <inkml:brushProperty name="color" value="#AE198D"/>
      <inkml:brushProperty name="inkEffects" value="galaxy"/>
      <inkml:brushProperty name="anchorX" value="-11368.25684"/>
      <inkml:brushProperty name="anchorY" value="-28601.01953"/>
      <inkml:brushProperty name="scaleFactor" value="0.5"/>
    </inkml:brush>
  </inkml:definitions>
  <inkml:trace contextRef="#ctx0" brushRef="#br0">32 0 10138 0 0,'1'1'3857'0'0,"2"0"-2894"0"0,0 0-443 0 0,-1 1-191 0 0,0-1-253 0 0,-1 1-6 0 0,-1-1-49 0 0,-1 1-1 0 0,0-1-12 0 0,0 1 11 0 0,0-1-14 0 0,0 1-5 0 0,0 0 48 0 0,1 0 4 0 0,0 1 20 0 0,0-1 25 0 0,1 0 5 0 0,0 0 10 0 0,0 1-11 0 0,1-1 33 0 0,0 0 8 0 0,0 1 18 0 0,0 0-58 0 0,0-1-20 0 0,-1 1-24 0 0,1 0-36 0 0,-1 1 54 0 0,-1-1-28 0 0,1 0 10 0 0,-1 1-12 0 0,0 1-24 0 0,-1-1 24 0 0,0 1-27 0 0,0 0 26 0 0,-2 1-35 0 0,0 0 10 0 0,0 1-32 0 0,0 0 17 0 0,-1 1 31 0 0,0 0-37 0 0,0 0 13 0 0,1 1-23 0 0,-1-1-32 0 0,0 0-1 0 0,1 0-21 0 0,0 1-34 0 0,0-1-57 0 0,1 0-52 0 0,-1 1-74 0 0,1-1-154 0 0,1 1-179 0 0,0 0-243 0 0,1-1-305 0 0,1 1-265 0 0,0-1-331 0 0,1 0 4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6.539"/>
    </inkml:context>
    <inkml:brush xml:id="br0">
      <inkml:brushProperty name="width" value="0.1" units="cm"/>
      <inkml:brushProperty name="height" value="0.1" units="cm"/>
      <inkml:brushProperty name="color" value="#AE198D"/>
      <inkml:brushProperty name="inkEffects" value="galaxy"/>
      <inkml:brushProperty name="anchorX" value="-10329.13281"/>
      <inkml:brushProperty name="anchorY" value="-27858.6875"/>
      <inkml:brushProperty name="scaleFactor" value="0.5"/>
    </inkml:brush>
  </inkml:definitions>
  <inkml:trace contextRef="#ctx0" brushRef="#br0">28 73 9258 0 0,'-1'0'1883'0'0,"-1"-1"-1467"0"0,0 1-190 0 0,-1-1-120 0 0,1 0-67 0 0,-1 0-6 0 0,0 0-17 0 0,0 0 2 0 0,-6 6 2842 0 0,11-3-2268 0 0,0-1-44 0 0,0 2-25 0 0,1-1-100 0 0,0 0-51 0 0,0 1-68 0 0,0-1-73 0 0,0 1-15 0 0,0-1-60 0 0,0 0 3 0 0,0 0-53 0 0,0 0-15 0 0,0 0-36 0 0,0-1-22 0 0,1 1 12 0 0,-1-2 13 0 0,1 1-42 0 0,0-1 32 0 0,0 0-48 0 0,0-1-6 0 0,0 1 38 0 0,0-2 6 0 0,1 1-10 0 0,-1-1 5 0 0,1-1-1 0 0,1 0 0 0 0,-1 0 0 0 0,1-1 9 0 0,0 0-11 0 0,0-1 3 0 0,0 1-20 0 0,0-1 6 0 0,-1 0-12 0 0,0 0 30 0 0,-1 1-28 0 0,1 0-9 0 0,-1 0-6 0 0,1 1-20 0 0,-1 1-4 0 0,0-1 8 0 0,1 1-22 0 0,-1 1 7 0 0,0 1-22 0 0,1 0-3 0 0,0 2-20 0 0,0 0-4 0 0,0 0 8 0 0,0 1-3 0 0,0 1 29 0 0,-1 0-8 0 0,1 2 4 0 0,-1 1 19 0 0,-1 1-15 0 0,0 2-23 0 0,0 1 16 0 0,0 1-34 0 0,-2 1 0 0 0,0 1-2 0 0,-1 0-39 0 0,-1 1 21 0 0,-1-1 10 0 0,-1 1 34 0 0,-2-1-8 0 0,0 0 23 0 0,-2 0 14 0 0,-1 0-12 0 0,0-2 34 0 0,-1 0 18 0 0,-1 0 24 0 0,0-2-23 0 0,0-1 10 0 0,1 0-22 0 0,0-2-13 0 0,0 0 40 0 0,1-1 5 0 0,1-1 10 0 0,0-1 0 0 0,2 0 19 0 0,1-1-23 0 0,1-1 17 0 0,1 0-5 0 0,1-2 29 0 0,1 1-8 0 0,0-2 13 0 0,2 0 7 0 0,0-1 17 0 0,2 0-3 0 0,0-1 2 0 0,2-1-19 0 0,0-1-13 0 0,1 0-16 0 0,1-2-6 0 0,1 0-10 0 0,0-1 10 0 0,2 0-40 0 0,-1-1 39 0 0,1 0-22 0 0,0-1-3 0 0,-1-1-18 0 0,0 0-23 0 0,0-1-14 0 0,-2-1-17 0 0,1 1 3 0 0,-1-2 25 0 0,-1 0-8 0 0,-1 0-33 0 0,0-2 10 0 0,-1 1-14 0 0,0 0-26 0 0,-1 0 63 0 0,0 1-11 0 0,-1 0 6 0 0,0 2 19 0 0,0 1-23 0 0,-1 2 26 0 0,0-1-26 0 0,0 2 17 0 0,-1 1 13 0 0,0 1-22 0 0,0 2 17 0 0,0 0-5 0 0,0 0 1 0 0,-1 2 28 0 0,1 1-18 0 0,0 0-2 0 0,0 0-8 0 0,-1 2-17 0 0,1 0-6 0 0,0 2 19 0 0,0 0-6 0 0,-1 2-26 0 0,1 1 26 0 0,-1 1-8 0 0,-1 2 30 0 0,1 0 1 0 0,-1 2 2 0 0,-1 0 1 0 0,0 2 9 0 0,0 0-12 0 0,-1 1 14 0 0,0 0 5 0 0,0 0 8 0 0,0 0-11 0 0,0-1-5 0 0,1 0 2 0 0,-1-1-21 0 0,2 1 15 0 0,-1-1 4 0 0,1-1 8 0 0,1 0-11 0 0,1 0-5 0 0,0 0 30 0 0,1-2-29 0 0,1 0 10 0 0,1 0 6 0 0,0-2-49 0 0,2 1-4 0 0,0-1-39 0 0,2 0-131 0 0,1-1-144 0 0,1 1-183 0 0,1-1-263 0 0,1 0-245 0 0,2 0-292 0 0,0 0-312 0 0,2-1-55 0 0,1 0 36 0 0,0 0-5597 0 0,-2-2 7704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6.963"/>
    </inkml:context>
    <inkml:brush xml:id="br0">
      <inkml:brushProperty name="width" value="0.1" units="cm"/>
      <inkml:brushProperty name="height" value="0.1" units="cm"/>
      <inkml:brushProperty name="color" value="#AE198D"/>
      <inkml:brushProperty name="inkEffects" value="galaxy"/>
      <inkml:brushProperty name="anchorX" value="-11762.33496"/>
      <inkml:brushProperty name="anchorY" value="-29167.50391"/>
      <inkml:brushProperty name="scaleFactor" value="0.5"/>
    </inkml:brush>
  </inkml:definitions>
  <inkml:trace contextRef="#ctx0" brushRef="#br0">54 103 7338 0 0,'3'4'5805'0'0,"-4"-5"-5681"0"0,1 1-52 0 0,-1-2-11 0 0,0 1-11 0 0,1-2-38 0 0,0 0 28 0 0,0-1 17 0 0,0 0-5 0 0,1-1 4 0 0,0 0 28 0 0,1 0-27 0 0,0 0 85 0 0,2-1 31 0 0,0 0 51 0 0,0 0 29 0 0,1 0 17 0 0,1 1-10 0 0,0-1-13 0 0,0 1-15 0 0,1-1-35 0 0,0 1-20 0 0,0 1-34 0 0,-1 0-40 0 0,1 1-39 0 0,0 0 16 0 0,0 1-47 0 0,-1 1-6 0 0,1 1 0 0 0,-1 0-41 0 0,0 0 21 0 0,-1 2-8 0 0,1 1 10 0 0,0-1-21 0 0,-1 1 16 0 0,1 1 4 0 0,-1-1-29 0 0,0 1 27 0 0,0 1 10 0 0,0-1-40 0 0,-1 0 42 0 0,1 1-33 0 0,0 0 10 0 0,-1 0 34 0 0,-1 0-48 0 0,0 0 7 0 0,0 1-2 0 0,-1 0-40 0 0,-1 1 11 0 0,0 0 14 0 0,-2 0-6 0 0,-2 1 3 0 0,0 0-18 0 0,-3 0-5 0 0,0 0-18 0 0,-3 0 3 0 0,-1 1-2 0 0,-2-1 0 0 0,-1 1 0 0 0,-1 0 10 0 0,-1 1 15 0 0,-1-1 52 0 0,-1 0-13 0 0,1 0-10 0 0,1 0 23 0 0,0-1-45 0 0,1 1 32 0 0,2-1 8 0 0,0 0 7 0 0,2 0-10 0 0,2 0-5 0 0,1-1 29 0 0,1 1-18 0 0,2-1 34 0 0,2 0 29 0 0,1 0 2 0 0,2 0 30 0 0,1 0-15 0 0,1 0 16 0 0,2-1-23 0 0,1 1-12 0 0,1-1-7 0 0,0 0-56 0 0,2 0-3 0 0,0 0-13 0 0,1-1-37 0 0,0-1-19 0 0,1 0-6 0 0,1 0-86 0 0,0-2-61 0 0,0 0-81 0 0,2 0-172 0 0,-1-2-148 0 0,2 1-271 0 0,-1 0-221 0 0,1 0-225 0 0,1 1-96 0 0,0 1 103 0 0,0 0-1952 0 0,0 0-1886 0 0,-3 0 6361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7.285"/>
    </inkml:context>
    <inkml:brush xml:id="br0">
      <inkml:brushProperty name="width" value="0.1" units="cm"/>
      <inkml:brushProperty name="height" value="0.1" units="cm"/>
      <inkml:brushProperty name="color" value="#AE198D"/>
      <inkml:brushProperty name="inkEffects" value="galaxy"/>
      <inkml:brushProperty name="anchorX" value="-12988.56934"/>
      <inkml:brushProperty name="anchorY" value="-30477.45898"/>
      <inkml:brushProperty name="scaleFactor" value="0.5"/>
    </inkml:brush>
  </inkml:definitions>
  <inkml:trace contextRef="#ctx0" brushRef="#br0">1 9 6937 0 0,'2'-1'3062'0'0,"0"1"-2184"0"0,1-1-305 0 0,0 0-26 0 0,1 0-21 0 0,0 0 78 0 0,0 0 13 0 0,-1 0 2 0 0,1 1-4 0 0,-1-1-119 0 0,1 1-32 0 0,-1 0-120 0 0,1 0-96 0 0,-1 0-29 0 0,0 0-70 0 0,-1 0-25 0 0,0 1-26 0 0,-1 0-45 0 0,-1-1-37 0 0,0 2-3 0 0,0-1-22 0 0,-1 1 13 0 0,-1 0 4 0 0,0 1-20 0 0,0 0 16 0 0,1 1-43 0 0,0 0 22 0 0,0 0 10 0 0,1 1-22 0 0,-1 0 8 0 0,1 0-59 0 0,0 0-22 0 0,0 0-34 0 0,1 0-22 0 0,-1 0 20 0 0,0 0-83 0 0,1 0-14 0 0,-1 0-84 0 0,-1-1-74 0 0,1 1-60 0 0,0 0-161 0 0,-1-1-149 0 0,0 1-222 0 0,0 0-282 0 0,-1 1-232 0 0,0 0-216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8.068"/>
    </inkml:context>
    <inkml:brush xml:id="br0">
      <inkml:brushProperty name="width" value="0.05" units="cm"/>
      <inkml:brushProperty name="height" value="0.05" units="cm"/>
      <inkml:brushProperty name="color" value="#E71224"/>
    </inkml:brush>
  </inkml:definitions>
  <inkml:trace contextRef="#ctx0" brushRef="#br0">51 17 13059 0 0,'13'-15'4266'0'0,"-13"15"-4219"0"0,1 0-1 0 0,0 0 1 0 0,0-1 0 0 0,-1 1 0 0 0,1 0 0 0 0,0 0 0 0 0,0 0-1 0 0,-1 0 1 0 0,1 0 0 0 0,0 0 0 0 0,0 0 0 0 0,-1 0-1 0 0,1 0 1 0 0,0 0 0 0 0,0 0 0 0 0,-1 1 0 0 0,1-1 0 0 0,0 0-1 0 0,-1 1 1 0 0,1-1 0 0 0,0 0 0 0 0,-1 1 0 0 0,1-1 0 0 0,0 1-1 0 0,-1-1 1 0 0,1 1 0 0 0,2 2-109 0 0,0 0-1 0 0,0 0 0 0 0,-1 1 1 0 0,1-1-1 0 0,-1 1 1 0 0,0-1-1 0 0,0 1 1 0 0,0 0-1 0 0,1 4 1 0 0,0 1 91 0 0,-1 0 0 0 0,0-1 0 0 0,-1 1 0 0 0,0 0-1 0 0,0 0 1 0 0,-1 0 0 0 0,0 0 0 0 0,-1 0 0 0 0,0 0 0 0 0,0 0 0 0 0,-3 10 0 0 0,-6 14 339 0 0,-22 53-1 0 0,-2 6-240 0 0,23-51-324 0 0,-10 72 0 0 0,20-95-747 0 0,0 0 0 0 0,2 24 0 0 0,0-29-542 0 0,1 0-1 0 0,1-1 1 0 0,0 1 0 0 0,5 13-1 0 0,1-5-4571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7.466"/>
    </inkml:context>
    <inkml:brush xml:id="br0">
      <inkml:brushProperty name="width" value="0.1" units="cm"/>
      <inkml:brushProperty name="height" value="0.1" units="cm"/>
      <inkml:brushProperty name="color" value="#AE198D"/>
      <inkml:brushProperty name="inkEffects" value="galaxy"/>
      <inkml:brushProperty name="anchorX" value="-14037.26758"/>
      <inkml:brushProperty name="anchorY" value="-31614.98438"/>
      <inkml:brushProperty name="scaleFactor" value="0.5"/>
    </inkml:brush>
  </inkml:definitions>
  <inkml:trace contextRef="#ctx0" brushRef="#br0">1 1 11546 0 0,'0'0'2137'0'0,"2"2"-1382"0"0,0 2-175 0 0,1 0-315 0 0,0 0-141 0 0,-1 1-102 0 0,0 0-10 0 0,-1 0 9 0 0,0-1-64 0 0,0 0 10 0 0,1 0-43 0 0,0-1-56 0 0,0-1 41 0 0,1 0-35 0 0,0 0-1 0 0,0-1-9 0 0,0 0-27 0 0,0 0-49 0 0,0-1-35 0 0,-1 1-78 0 0,0 0-58 0 0,0 0-37 0 0,0 0-128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7.619"/>
    </inkml:context>
    <inkml:brush xml:id="br0">
      <inkml:brushProperty name="width" value="0.1" units="cm"/>
      <inkml:brushProperty name="height" value="0.1" units="cm"/>
      <inkml:brushProperty name="color" value="#AE198D"/>
      <inkml:brushProperty name="inkEffects" value="galaxy"/>
      <inkml:brushProperty name="anchorX" value="-15097.01855"/>
      <inkml:brushProperty name="anchorY" value="-32699.74805"/>
      <inkml:brushProperty name="scaleFactor" value="0.5"/>
    </inkml:brush>
  </inkml:definitions>
  <inkml:trace contextRef="#ctx0" brushRef="#br0">9 1 16540 0 0,'2'1'2221'0'0,"-1"0"-1862"0"0,1 0-266 0 0,-1 1-203 0 0,-1-1-149 0 0,-1 0-121 0 0,-1 0-227 0 0,0 0-193 0 0,-1 1-134 0 0,0-1-42 0 0,0 1-83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8.524"/>
    </inkml:context>
    <inkml:brush xml:id="br0">
      <inkml:brushProperty name="width" value="0.1" units="cm"/>
      <inkml:brushProperty name="height" value="0.1" units="cm"/>
      <inkml:brushProperty name="color" value="#AE198D"/>
      <inkml:brushProperty name="inkEffects" value="galaxy"/>
      <inkml:brushProperty name="anchorX" value="-14063.66113"/>
      <inkml:brushProperty name="anchorY" value="-31708.78711"/>
      <inkml:brushProperty name="scaleFactor" value="0.5"/>
    </inkml:brush>
  </inkml:definitions>
  <inkml:trace contextRef="#ctx0" brushRef="#br0">1 247 8122 0 0,'2'0'2112'0'0,"-1"-1"-1456"0"0,2-1-74 0 0,0 1-19 0 0,0-1-39 0 0,-1-1-20 0 0,1 0-52 0 0,-1-1-72 0 0,0 0-21 0 0,0-2-11 0 0,0 0-49 0 0,0 0 21 0 0,0-1-66 0 0,1-1-19 0 0,-1-1 12 0 0,0 1-102 0 0,1-1 56 0 0,-1 0-67 0 0,2 0-30 0 0,-1 0 44 0 0,0 0-36 0 0,0 1 1 0 0,1 1-18 0 0,-1-1-24 0 0,1 2-14 0 0,0-1 2 0 0,0 2-3 0 0,0-1-10 0 0,1 1 4 0 0,-1 0 7 0 0,1 0-2 0 0,0 1 10 0 0,0 0-68 0 0,0 0 11 0 0,0 0-6 0 0,1 1-68 0 0,0 1 57 0 0,0 0-20 0 0,0 0 5 0 0,1 1 18 0 0,1 1-70 0 0,0 0 3 0 0,-1 1-42 0 0,1 1 27 0 0,0 0 27 0 0,0 0 1 0 0,0 2 3 0 0,-1 0 1 0 0,0 0-19 0 0,0 2 15 0 0,0 0-5 0 0,-2 1 29 0 0,1 0-27 0 0,-1 1 10 0 0,1 1 15 0 0,-1 1-23 0 0,-1 0 63 0 0,1 1-8 0 0,-2 0 14 0 0,1 1 17 0 0,-2-1-31 0 0,0 1 28 0 0,-2-1-27 0 0,0 1-11 0 0,0-1 31 0 0,-2 0-21 0 0,0 1 8 0 0,0-2 44 0 0,0 1-22 0 0,-1-1-28 0 0,-1 0 19 0 0,1-1-27 0 0,-1 1-3 0 0,-1-1 47 0 0,0 0-14 0 0,0-1-32 0 0,-1 0 30 0 0,0 0-85 0 0,0-2 42 0 0,0 0-16 0 0,0-1 13 0 0,1-2 34 0 0,-1 0 9 0 0,2-1 10 0 0,-1-1 0 0 0,2 0 19 0 0,0-1 14 0 0,0-1 54 0 0,1-1 4 0 0,2 1 41 0 0,0-2 29 0 0,1 1-15 0 0,1-1 37 0 0,1-1-38 0 0,2 0-26 0 0,0 0 26 0 0,2-1-47 0 0,0-1-35 0 0,2 0-10 0 0,1-1-57 0 0,0-1-6 0 0,2 0-11 0 0,0-1-20 0 0,0 0-14 0 0,0-1 59 0 0,0-1-38 0 0,0-1 14 0 0,-1-1 6 0 0,0 0-58 0 0,-1-1 45 0 0,0-1-35 0 0,-2-1 10 0 0,0 1-12 0 0,0-1-7 0 0,-2 0 10 0 0,0 1 6 0 0,-1 0 27 0 0,-1 1 21 0 0,0 2 5 0 0,-2 0-17 0 0,0 2-12 0 0,-1 0 22 0 0,-1 2-46 0 0,1 1 50 0 0,-1 0 4 0 0,0 1-38 0 0,0 1 69 0 0,0 1-68 0 0,0 1 50 0 0,0 0-24 0 0,0 1 6 0 0,0 1 27 0 0,0 0-55 0 0,0 1 18 0 0,0 0-16 0 0,0 2-7 0 0,-1 0 10 0 0,0 1 16 0 0,0 1-5 0 0,0 2-16 0 0,0 0 15 0 0,0 3-14 0 0,-1 1-16 0 0,0 1 14 0 0,0 1 23 0 0,-1 2-7 0 0,1 1-52 0 0,-1 0 53 0 0,-1 0-37 0 0,1 1-17 0 0,0 0 61 0 0,0-1-39 0 0,0-1 14 0 0,0 0 53 0 0,0 0-44 0 0,1-2-40 0 0,-1-1 30 0 0,2 0-59 0 0,-1-2 53 0 0,2 0-17 0 0,-1-2-51 0 0,2 1-12 0 0,0-2-56 0 0,0 0-16 0 0,2 0-28 0 0,0 0 13 0 0,1-1-90 0 0,0 1-41 0 0,2 0-95 0 0,0 0-158 0 0,1 0-179 0 0,1 0-206 0 0,1 0-241 0 0,0 0-310 0 0,2 0-70 0 0,0 0-460 0 0,11 5-4258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19.095"/>
    </inkml:context>
    <inkml:brush xml:id="br0">
      <inkml:brushProperty name="width" value="0.1" units="cm"/>
      <inkml:brushProperty name="height" value="0.1" units="cm"/>
      <inkml:brushProperty name="color" value="#AE198D"/>
      <inkml:brushProperty name="inkEffects" value="galaxy"/>
      <inkml:brushProperty name="anchorX" value="-15536.4707"/>
      <inkml:brushProperty name="anchorY" value="-32852.20313"/>
      <inkml:brushProperty name="scaleFactor" value="0.5"/>
    </inkml:brush>
  </inkml:definitions>
  <inkml:trace contextRef="#ctx0" brushRef="#br0">32 1 7754 0 0,'4'3'5195'0'0,"-3"-2"-4664"0"0,1 1-197 0 0,-1-1-90 0 0,0 1-51 0 0,0-1-132 0 0,0 1 11 0 0,-1-1-50 0 0,-1 1-40 0 0,1 0 46 0 0,-1 1-45 0 0,1-1 41 0 0,-1 1-40 0 0,0-1-16 0 0,1 1 60 0 0,-1 0-67 0 0,0 0 78 0 0,0 1-4 0 0,0 0 2 0 0,0 0 87 0 0,-1 0-33 0 0,1 1 89 0 0,0 1 24 0 0,-1 0-40 0 0,1 0-1 0 0,0 1-29 0 0,0 1-68 0 0,0 0-12 0 0,0 1 8 0 0,0-1-17 0 0,0 1-14 0 0,0-1 31 0 0,0 1-28 0 0,-1-1-1 0 0,1 1 0 0 0,-1-1-29 0 0,0 1-1 0 0,0-1-11 0 0,1 0 11 0 0,-1 0-5 0 0,0 0 2 0 0,0-1-18 0 0,1 0-42 0 0,0-1 10 0 0,1 0-34 0 0,-1-1-29 0 0,2 0-31 0 0,-1-1-4 0 0,2-1-40 0 0,-1 0 47 0 0,1-1 30 0 0,0 0-17 0 0,0-1 37 0 0,0-1-9 0 0,-1 0-5 0 0,1-1 49 0 0,0-1 13 0 0,0 0 55 0 0,0-1-12 0 0,0-1 17 0 0,0-1 63 0 0,0-1 2 0 0,1 0 78 0 0,0-1 9 0 0,1 0-6 0 0,0-1 6 0 0,0-1 9 0 0,1 1-4 0 0,1-1 12 0 0,0 0-32 0 0,1 0-8 0 0,1 0-46 0 0,1-1-18 0 0,1 1 12 0 0,0-1-82 0 0,1 0 69 0 0,-1 1-89 0 0,1 0-21 0 0,-1 1 3 0 0,0 1-34 0 0,-1 1 27 0 0,-1 0 28 0 0,-1 2-37 0 0,0 0-14 0 0,-1 2 4 0 0,0 0-32 0 0,-1 0 46 0 0,-1 1 3 0 0,0 1 10 0 0,0 0-1 0 0,-1 0 21 0 0,-1 1 4 0 0,0-1 9 0 0,0 2 64 0 0,0-1-46 0 0,-1 1 28 0 0,0 0-45 0 0,1 0-44 0 0,-1 1 39 0 0,0 1-62 0 0,0 1 44 0 0,1 1-14 0 0,-1 0 4 0 0,1 1 10 0 0,0 1-13 0 0,0 0 14 0 0,0 1-5 0 0,1 0 2 0 0,-1 0 38 0 0,0 1-21 0 0,1 1 18 0 0,-1 0 42 0 0,-1 1-21 0 0,0 0 0 0 0,0 1 11 0 0,-1-1-42 0 0,-1 1 3 0 0,0 0 25 0 0,0 0-55 0 0,-1 0 35 0 0,1 0-2 0 0,-1 0-29 0 0,0 0 1 0 0,1 0-76 0 0,0 0-111 0 0,1-1-86 0 0,-1-1-163 0 0,1-1-143 0 0,0-1-106 0 0,0-1-174 0 0,1-1-208 0 0,1-1-275 0 0,0-2-196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0.154"/>
    </inkml:context>
    <inkml:brush xml:id="br0">
      <inkml:brushProperty name="width" value="0.1" units="cm"/>
      <inkml:brushProperty name="height" value="0.1" units="cm"/>
      <inkml:brushProperty name="color" value="#AE198D"/>
      <inkml:brushProperty name="inkEffects" value="galaxy"/>
      <inkml:brushProperty name="anchorX" value="-16779.74414"/>
      <inkml:brushProperty name="anchorY" value="-34276.51172"/>
      <inkml:brushProperty name="scaleFactor" value="0.5"/>
    </inkml:brush>
  </inkml:definitions>
  <inkml:trace contextRef="#ctx0" brushRef="#br0">0 2 6457 0 0,'3'-1'5904'0'0,"-2"1"-5457"0"0,1-1-178 0 0,-1 1-103 0 0,1 1-73 0 0,-1-1-31 0 0,0 2-10 0 0,1-1-40 0 0,0 1-19 0 0,-1 0 40 0 0,1 0-42 0 0,1 0 13 0 0,-1 0 15 0 0,1 0-43 0 0,0 0 32 0 0,1-1 17 0 0,0 0-24 0 0,0 0 29 0 0,0 0 19 0 0,0-1 32 0 0,1 0 50 0 0,1 0 26 0 0,-1 0 26 0 0,1-1 25 0 0,1 0-13 0 0,-1 1-22 0 0,0-1-2 0 0,0 0-20 0 0,1 1-43 0 0,-1-1 10 0 0,1 0-52 0 0,-1 1-34 0 0,0-1 25 0 0,0 0-40 0 0,-1 0 21 0 0,1 0 2 0 0,0 0-39 0 0,-1 0 31 0 0,1 1-39 0 0,-1-1 2 0 0,0 1-11 0 0,1 0 11 0 0,0 0-5 0 0,0 1-7 0 0,-1 0 12 0 0,1 1 5 0 0,0 1-30 0 0,1 0 29 0 0,-1 0-10 0 0,1 2-15 0 0,-1 0 32 0 0,0 1-28 0 0,1 1 8 0 0,-2 0-20 0 0,0 0 14 0 0,0 1 4 0 0,-1 1-2 0 0,0 0 30 0 0,-1 1-17 0 0,-1 0 6 0 0,1 1 9 0 0,-2 0-22 0 0,1 2 6 0 0,-2 1 26 0 0,1 0-36 0 0,-1 2 12 0 0,-1 0 6 0 0,0 0-50 0 0,0 2 52 0 0,-2 1-27 0 0,1 0 27 0 0,-1 1 3 0 0,-1 1-19 0 0,0 0 16 0 0,-1 1-6 0 0,1 1-16 0 0,-1 0 14 0 0,0 1-6 0 0,0 0-16 0 0,0 0 4 0 0,0 1-2 0 0,0 0 10 0 0,0 2-22 0 0,0-1 25 0 0,1 1-8 0 0,0 1-6 0 0,0 0 40 0 0,0 0-22 0 0,0 0-1 0 0,0 1 29 0 0,0-1-27 0 0,-1 2 8 0 0,1 0 26 0 0,-1 1-36 0 0,0 0 22 0 0,0 0-8 0 0,0 0 2 0 0,0-2-9 0 0,-1 1 58 0 0,0-1-45 0 0,-1 0 7 0 0,1-1 17 0 0,-1 2-53 0 0,1 0 34 0 0,-1 0-12 0 0,1 0-6 0 0,1-1 2 0 0,0 1-1 0 0,1-2 0 0 0,0 0 0 0 0,1 0-18 0 0,1-2 4 0 0,1 1 17 0 0,-1 0-6 0 0,1-1 31 0 0,1 1-26 0 0,0 0 27 0 0,1 1-36 0 0,-1-1-7 0 0,1 1 19 0 0,0 1-45 0 0,-1 0 32 0 0,0 1-20 0 0,-1 0-13 0 0,0 1-6 0 0,0-1 0 0 0,-1 1-19 0 0,1-1-24 0 0,0 0-22 0 0,-1 0-24 0 0,1 0-5 0 0,1 0-39 0 0,0 0-19 0 0,0 1-34 0 0,0 0-13 0 0,0 0 20 0 0,1 0 28 0 0,0-1 58 0 0,-1 0 61 0 0,1-1 35 0 0,0-1 35 0 0,1-1 5 0 0,-1 0-16 0 0,1-3 53 0 0,-1 0-15 0 0,0-2 52 0 0,1 0 25 0 0,-1-2-32 0 0,1 0 78 0 0,0-1-31 0 0,-1-1 11 0 0,1 0-1 0 0,-1 0 0 0 0,-1-1-47 0 0,1-1-33 0 0,-1 1-30 0 0,-1-1-62 0 0,1 1 41 0 0,-1 0-26 0 0,0-1 34 0 0,0 0-46 0 0,-1 0 33 0 0,1-1-20 0 0,-1 1-42 0 0,1 0 69 0 0,0 0-42 0 0,0 1 23 0 0,1 0 32 0 0,0 1-46 0 0,1 0 24 0 0,-1 1-7 0 0,2 1 10 0 0,-1 1 73 0 0,2-1-68 0 0,0 2 25 0 0,1-1-16 0 0,0 1-26 0 0,0-1 44 0 0,1 0-14 0 0,-1-1 33 0 0,1-2-36 0 0,-1 0 31 0 0,1-2-1 0 0,-1 0-18 0 0,-1-1 54 0 0,0-2 11 0 0,0-1-1 0 0,-1 0-15 0 0,0-2 15 0 0,0-1-42 0 0,-1-1 20 0 0,0-1 21 0 0,0-1-63 0 0,-1-1 29 0 0,1 0-75 0 0,-2-2 10 0 0,1 1-7 0 0,0 0 18 0 0,-1 0 13 0 0,0 0 25 0 0,1 0-24 0 0,-1 1 38 0 0,1 0-30 0 0,0 0 1 0 0,-1 0 55 0 0,1 0-8 0 0,1 1 34 0 0,-1-1-16 0 0,1 1-22 0 0,0 0-2 0 0,-1 0-39 0 0,2-1 18 0 0,-2 1-44 0 0,1-1 39 0 0,0 0 6 0 0,-1-1-39 0 0,0 0 41 0 0,-1 0-97 0 0,0-1-28 0 0,0-1-24 0 0,-2 0-131 0 0,0-1-31 0 0,0-1-141 0 0,-1 0-137 0 0,-1 0-140 0 0,0-1-275 0 0,-1 0-182 0 0,1 0-121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6.472"/>
    </inkml:context>
    <inkml:brush xml:id="br0">
      <inkml:brushProperty name="width" value="0.05" units="cm"/>
      <inkml:brushProperty name="height" value="0.05" units="cm"/>
      <inkml:brushProperty name="color" value="#E71224"/>
    </inkml:brush>
  </inkml:definitions>
  <inkml:trace contextRef="#ctx0" brushRef="#br0">0 81 2721 0 0,'0'-1'192'0'0,"1"0"1"0"0,-1 1-1 0 0,0-1 1 0 0,0 0 0 0 0,1 1-1 0 0,-1-1 1 0 0,0 1-1 0 0,1-1 1 0 0,-1 0 0 0 0,1 1-1 0 0,-1-1 1 0 0,1 1 0 0 0,-1-1-1 0 0,1 1 1 0 0,-1-1-1 0 0,1 1 1 0 0,-1 0 0 0 0,1-1-1 0 0,0 1 1 0 0,-1-1-1 0 0,1 1 1 0 0,0 0 0 0 0,-1 0-1 0 0,2-1 1 0 0,23-7 1635 0 0,-2 1 258 0 0,4-18 358 0 0,-25 22-2248 0 0,1 0 1 0 0,-1 0 0 0 0,1 0-1 0 0,0 0 1 0 0,0 1 0 0 0,0-1 0 0 0,6-2-1 0 0,-7 4-216 0 0,-1 1-1 0 0,1-1 1 0 0,-1 1 0 0 0,1 0-1 0 0,-1 0 1 0 0,1 0 0 0 0,0 0-1 0 0,-1 0 1 0 0,1 0-1 0 0,-1 0 1 0 0,1 0 0 0 0,-1 0-1 0 0,1 1 1 0 0,0-1-1 0 0,-1 1 1 0 0,1-1 0 0 0,-1 1-1 0 0,0 0 1 0 0,1-1-1 0 0,-1 1 1 0 0,0 0 0 0 0,1 0-1 0 0,1 2 1 0 0,46 32-161 0 0,1-3 0 0 0,2-2 0 0 0,109 46 0 0 0,-105-53 194 0 0,21 10-4 0 0,114 31 1 0 0,-108-48 96 0 0,1-3-1 0 0,110 2 1 0 0,34 3 397 0 0,-150-8-633 0 0,1-5 0 0 0,-1-2 0 0 0,1-4 0 0 0,115-17 0 0 0,-101 6 329 0 0,-24 3-27 0 0,114-28 0 0 0,7-27-812 0 0,-24 6 1306 0 0,-128 47-506 0 0,-15 5 250 0 0,43-18 0 0 0,-59 21-387 0 0,1-1 0 0 0,-1 0 0 0 0,0-1 0 0 0,-1 0 0 0 0,1 0 0 0 0,-1 0 0 0 0,0-1 0 0 0,0 0 0 0 0,7-9 0 0 0,-10 11-134 0 0,0 0 0 0 0,1 0 0 0 0,0 0-1 0 0,0 0 1 0 0,0 0 0 0 0,0 1-1 0 0,0 0 1 0 0,0 0 0 0 0,1 0-1 0 0,0 1 1 0 0,0-1 0 0 0,8-2-1 0 0,-8 6-1547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7.780"/>
    </inkml:context>
    <inkml:brush xml:id="br0">
      <inkml:brushProperty name="width" value="0.05" units="cm"/>
      <inkml:brushProperty name="height" value="0.05" units="cm"/>
      <inkml:brushProperty name="color" value="#E71224"/>
    </inkml:brush>
  </inkml:definitions>
  <inkml:trace contextRef="#ctx0" brushRef="#br0">3 4 8 0 0,'-1'-2'0'0'0,"0"1"0"0"0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8.436"/>
    </inkml:context>
    <inkml:brush xml:id="br0">
      <inkml:brushProperty name="width" value="0.05" units="cm"/>
      <inkml:brushProperty name="height" value="0.05" units="cm"/>
      <inkml:brushProperty name="color" value="#E71224"/>
    </inkml:brush>
  </inkml:definitions>
  <inkml:trace contextRef="#ctx0" brushRef="#br0">1 194 4697 0 0,'13'-6'564'0'0,"0"1"-1"0"0,1 0 1 0 0,0 1-1 0 0,0 1 1 0 0,28-4-1 0 0,77 1 2318 0 0,-63 5-3096 0 0,108-7 206 0 0,186-5 1787 0 0,145-20-1875 0 0,-132 3 73 0 0,-37 2 192 0 0,-215 17-136 0 0,399-14-807 0 0,-428 23 746 0 0,0 0 326 0 0,42-2-309 0 0,149 14 0 0 0,-223-4 219 0 0,1 2-1 0 0,-1 3 1 0 0,0 1-1 0 0,-1 3 1 0 0,80 35-1 0 0,-76-28-72 0 0,-40-18-111 0 0,-1 1 0 0 0,0 0 0 0 0,-1 0 0 0 0,1 2 1 0 0,-1-1-1 0 0,0 1 0 0 0,-1 1 0 0 0,0 0 0 0 0,13 12 1 0 0,-1 11-1181 0 0,-12-8-4583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9.191"/>
    </inkml:context>
    <inkml:brush xml:id="br0">
      <inkml:brushProperty name="width" value="0.05" units="cm"/>
      <inkml:brushProperty name="height" value="0.05" units="cm"/>
      <inkml:brushProperty name="color" value="#E71224"/>
    </inkml:brush>
  </inkml:definitions>
  <inkml:trace contextRef="#ctx0" brushRef="#br0">57 9 4009 0 0,'-9'-1'728'0'0,"-2"-2"-688"0"0,-2 2-288 0 0,1-2-832 0 0,0 2-2361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29.894"/>
    </inkml:context>
    <inkml:brush xml:id="br0">
      <inkml:brushProperty name="width" value="0.05" units="cm"/>
      <inkml:brushProperty name="height" value="0.05" units="cm"/>
      <inkml:brushProperty name="color" value="#E71224"/>
    </inkml:brush>
  </inkml:definitions>
  <inkml:trace contextRef="#ctx0" brushRef="#br0">1 381 3993 0 0,'4'1'6359'0'0,"0"-7"-4255"0"0,-4 6-2047 0 0,14-13 1921 0 0,50-7-1239 0 0,-11 3-263 0 0,66-29 0 0 0,-81 29-490 0 0,1 2 0 0 0,60-14-1 0 0,86-10-7 0 0,-103 24 40 0 0,79-12 44 0 0,251-10 0 0 0,151-18-360 0 0,9 9-837 0 0,-403 48 203 0 0,214 28-1 0 0,-288-21 1065 0 0,-11 3 140 0 0,0 2-1 0 0,80 27 0 0 0,-79-19 37 0 0,-20-6 829 0 0,77 31 0 0 0,-89-25-990 0 0,-1 3 0 0 0,64 41 0 0 0,-95-50-1619 0 0,13 7-5055 0 0,-23-17 413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4.679"/>
    </inkml:context>
    <inkml:brush xml:id="br0">
      <inkml:brushProperty name="width" value="0.05" units="cm"/>
      <inkml:brushProperty name="height" value="0.05" units="cm"/>
      <inkml:brushProperty name="color" value="#E71224"/>
    </inkml:brush>
  </inkml:definitions>
  <inkml:trace contextRef="#ctx0" brushRef="#br0">463 94 10898 0 0,'0'-1'204'0'0,"0"0"0"0"0,0 1 0 0 0,0-1 0 0 0,0 0 1 0 0,0 1-1 0 0,-1-1 0 0 0,1 0 0 0 0,0 1 0 0 0,0-1 0 0 0,-1 0 0 0 0,1 1 0 0 0,0-1 0 0 0,-1 1 0 0 0,1-1 0 0 0,-1 0 0 0 0,1 1 0 0 0,-1-1 0 0 0,1 1 0 0 0,-1 0 0 0 0,0-2 0 0 0,-19-6-188 0 0,-26 2-3370 0 0,34 4 3930 0 0,-132-27 929 0 0,16 1-1936 0 0,103 25-1818 0 0,-38-1 0 0 0,45 5-1680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8.471"/>
    </inkml:context>
    <inkml:brush xml:id="br0">
      <inkml:brushProperty name="width" value="0.05" units="cm"/>
      <inkml:brushProperty name="height" value="0.05" units="cm"/>
      <inkml:brushProperty name="color" value="#E71224"/>
    </inkml:brush>
  </inkml:definitions>
  <inkml:trace contextRef="#ctx0" brushRef="#br0">6 1 11138 0 0,'2'9'5910'0'0,"-6"34"-5191"0"0,1-1-465 0 0,5 16 154 0 0,17 90 0 0 0,1 6-362 0 0,-11 47 87 0 0,-3-56-1338 0 0,1-48-2339 0 0,-7-96 3351 0 0,4 26-1996 0 0,-4-27 2026 0 0,0 1 0 0 0,0 0 0 0 0,0 0 1 0 0,0-1-1 0 0,0 1 0 0 0,0 0 1 0 0,1-1-1 0 0,-1 1 0 0 0,0 0 0 0 0,0-1 1 0 0,1 1-1 0 0,-1-1 0 0 0,0 1 0 0 0,1 0 1 0 0,-1-1-1 0 0,1 1 0 0 0,-1-1 1 0 0,1 1-1 0 0,-1-1 0 0 0,1 1 0 0 0,-1-1 1 0 0,1 0-1 0 0,-1 1 0 0 0,1-1 1 0 0,-1 1-1 0 0,1-1 0 0 0,0 0 0 0 0,-1 0 1 0 0,1 1-1 0 0,0-1 0 0 0,-1 0 0 0 0,2 0 1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1.484"/>
    </inkml:context>
    <inkml:brush xml:id="br0">
      <inkml:brushProperty name="width" value="0.05" units="cm"/>
      <inkml:brushProperty name="height" value="0.05" units="cm"/>
      <inkml:brushProperty name="color" value="#E71224"/>
    </inkml:brush>
  </inkml:definitions>
  <inkml:trace contextRef="#ctx0" brushRef="#br0">5 165 5041 0 0,'0'-1'96'0'0,"-1"1"0"0"0,1-1 0 0 0,-1 0 0 0 0,1 0 0 0 0,-1 0 0 0 0,1 0 0 0 0,0 0 0 0 0,-1 0-1 0 0,1 0 1 0 0,0 0 0 0 0,0 0 0 0 0,0 0 0 0 0,0 0 0 0 0,0 0 0 0 0,0 0 0 0 0,0 0 0 0 0,0 0 0 0 0,0 0 0 0 0,0 0 0 0 0,1 0 0 0 0,-1 0 0 0 0,0 0 0 0 0,1 0-1 0 0,-1 0 1 0 0,0 0 0 0 0,1 0 0 0 0,-1 1 0 0 0,2-3 0 0 0,0 2 32 0 0,0 0 0 0 0,0-1 0 0 0,0 1 0 0 0,0 0 0 0 0,0 0 0 0 0,0 0-1 0 0,0 1 1 0 0,0-1 0 0 0,0 0 0 0 0,1 1 0 0 0,-1 0 0 0 0,4-1 0 0 0,9 0 550 0 0,1 1 1 0 0,30 4-1 0 0,-41-4-428 0 0,222 13 1312 0 0,31 4-207 0 0,173 21-1018 0 0,-373-32-538 0 0,99 23 0 0 0,-20-2-74 0 0,-130-26 188 0 0,0 0 0 0 0,0-1 0 0 0,0 1 0 0 0,0-1 0 0 0,12-2 0 0 0,-18 2 72 0 0,0 0-1 0 0,0 0 1 0 0,0-1-1 0 0,0 1 1 0 0,0 0-1 0 0,0-1 1 0 0,0 1 0 0 0,0-1-1 0 0,0 1 1 0 0,0-1-1 0 0,0 0 1 0 0,-1 1-1 0 0,1-1 1 0 0,0 0-1 0 0,0 1 1 0 0,-1-1 0 0 0,1 0-1 0 0,0 0 1 0 0,-1 0-1 0 0,1 0 1 0 0,-1 0-1 0 0,1 1 1 0 0,-1-1-1 0 0,0 0 1 0 0,1 0 0 0 0,-1 0-1 0 0,0 0 1 0 0,0 0-1 0 0,1 0 1 0 0,-1 0-1 0 0,0-1 1 0 0,0 1-1 0 0,0 0 1 0 0,0 0-1 0 0,0 0 1 0 0,-1 0 0 0 0,1 0-1 0 0,0 0 1 0 0,0 0-1 0 0,-1 0 1 0 0,1 0-1 0 0,-1 0 1 0 0,1 0-1 0 0,0 1 1 0 0,-1-1 0 0 0,0-1-1 0 0,-3-5-148 0 0,1-1 0 0 0,-1 1 1 0 0,-1 0-1 0 0,1 1 0 0 0,-1-1 0 0 0,-1 1 0 0 0,1 0 0 0 0,-1 0 1 0 0,-9-7-1 0 0,-8-4-142 0 0,-34-20-1 0 0,4 3 508 0 0,-43-26 3131 0 0,96 61-3320 0 0,0-1 1 0 0,0 0 0 0 0,0 0-1 0 0,0 0 1 0 0,0 0 0 0 0,0 1-1 0 0,0-1 1 0 0,0 0-1 0 0,0 0 1 0 0,0 0 0 0 0,0 0-1 0 0,0 0 1 0 0,0 1 0 0 0,-1-1-1 0 0,1 0 1 0 0,0 0-1 0 0,0 0 1 0 0,0 0 0 0 0,0 0-1 0 0,0 0 1 0 0,0 0 0 0 0,0 1-1 0 0,-1-1 1 0 0,1 0-1 0 0,0 0 1 0 0,0 0 0 0 0,0 0-1 0 0,0 0 1 0 0,0 0 0 0 0,-1 0-1 0 0,1 0 1 0 0,0 0 0 0 0,0 0-1 0 0,0 0 1 0 0,0 0-1 0 0,-1 0 1 0 0,1 0 0 0 0,0 0-1 0 0,0 0 1 0 0,0 0 0 0 0,0 0-1 0 0,0 0 1 0 0,-1 0-1 0 0,1 0 1 0 0,0 0 0 0 0,0 0-1 0 0,0 0 1 0 0,0 0 0 0 0,-1 0-1 0 0,1 0 1 0 0,0-1-1 0 0,0 1 1 0 0,0 0 0 0 0,0 0-1 0 0,0 0 1 0 0,0 0 0 0 0,-1 0-1 0 0,11 11 189 0 0,198 74 418 0 0,-75-34-720 0 0,-128-49 83 0 0,0 0 1 0 0,-1 0 0 0 0,1 1 0 0 0,-1 0-1 0 0,1 0 1 0 0,-1 0 0 0 0,7 7 0 0 0,-10-9 12 0 0,0 0 0 0 0,0 0 1 0 0,-1 0-1 0 0,1 0 0 0 0,0 0 1 0 0,-1 0-1 0 0,1 0 0 0 0,-1 0 0 0 0,1 0 1 0 0,-1 0-1 0 0,1 1 0 0 0,-1-1 1 0 0,0 0-1 0 0,0 0 0 0 0,1 0 1 0 0,-1 0-1 0 0,0 1 0 0 0,0-1 1 0 0,0 0-1 0 0,0 0 0 0 0,-1 0 1 0 0,1 0-1 0 0,0 1 0 0 0,0-1 1 0 0,-1 0-1 0 0,1 0 0 0 0,-1 0 0 0 0,1 0 1 0 0,-1 0-1 0 0,1 0 0 0 0,-1 0 1 0 0,0 0-1 0 0,1 0 0 0 0,-1 0 1 0 0,0 0-1 0 0,0 0 0 0 0,0 0 1 0 0,0-1-1 0 0,-1 2 0 0 0,-85 68 241 0 0,48-40-210 0 0,-59 58 0 0 0,85-75-274 0 0,-27 32-642 0 0,39-42 114 0 0,-1-1 0 0 0,0 1 0 0 0,1 0-1 0 0,-1 0 1 0 0,1 0 0 0 0,0 0 0 0 0,0 1-1 0 0,-1 5 1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2.848"/>
    </inkml:context>
    <inkml:brush xml:id="br0">
      <inkml:brushProperty name="width" value="0.05" units="cm"/>
      <inkml:brushProperty name="height" value="0.05" units="cm"/>
      <inkml:brushProperty name="color" value="#E71224"/>
    </inkml:brush>
  </inkml:definitions>
  <inkml:trace contextRef="#ctx0" brushRef="#br0">250 149 6521 0 0,'-1'-1'84'0'0,"1"-1"-1"0"0,0 1 1 0 0,0-1-1 0 0,0 1 1 0 0,-1-1-1 0 0,1 1 1 0 0,-1-1-1 0 0,1 1 1 0 0,-1-1-1 0 0,0 1 1 0 0,1 0-1 0 0,-1-1 1 0 0,0 1-1 0 0,0 0 1 0 0,0-1-1 0 0,-2-1 1 0 0,-8-14-1360 0 0,18-17 7178 0 0,-8 31-5803 0 0,-1-1 1 0 0,1 0 0 0 0,-1 0 0 0 0,1 0-1 0 0,-1 1 1 0 0,0-1 0 0 0,-1 1 0 0 0,1-1 0 0 0,0 1-1 0 0,-1 0 1 0 0,0 0 0 0 0,0 0 0 0 0,0 1-1 0 0,0-1 1 0 0,0 0 0 0 0,-1 1 0 0 0,1 0-1 0 0,-1 0 1 0 0,1 0 0 0 0,-1 0 0 0 0,0 1-1 0 0,0 0 1 0 0,0-1 0 0 0,1 1 0 0 0,-9-1-1 0 0,8 2-98 0 0,-1-1 0 0 0,1 0 0 0 0,0 1 0 0 0,0 0 1 0 0,-1 0-1 0 0,1 1 0 0 0,0-1 0 0 0,0 1 0 0 0,0 0 0 0 0,-1 0 0 0 0,1 0 0 0 0,0 0 0 0 0,0 1 0 0 0,1-1 0 0 0,-1 1 0 0 0,0 0 0 0 0,0 1 0 0 0,1-1 0 0 0,-1 1 0 0 0,1-1 0 0 0,0 1 0 0 0,0 0 0 0 0,0 0 0 0 0,-5 6 0 0 0,0 5 3 0 0,1 0-1 0 0,0 1 1 0 0,1 0 0 0 0,1 0 0 0 0,0 0-1 0 0,-4 23 1 0 0,7-31 7 0 0,1 1 0 0 0,0 0 0 0 0,1 0 0 0 0,-1-1 0 0 0,1 1 0 0 0,1 0 0 0 0,-1 0 0 0 0,1 0 0 0 0,1-1 0 0 0,0 1 0 0 0,0 0 0 0 0,0-1 1 0 0,1 0-1 0 0,0 1 0 0 0,4 7 0 0 0,-4-12-7 0 0,0 1 0 0 0,0-1-1 0 0,0 1 1 0 0,1-1 0 0 0,-1 0 0 0 0,1 0 0 0 0,0-1 0 0 0,0 1 0 0 0,0-1 0 0 0,0 0 0 0 0,0 0 0 0 0,0 0 0 0 0,1 0 0 0 0,-1-1 0 0 0,1 0 0 0 0,-1 0 0 0 0,1 0 0 0 0,-1 0 0 0 0,1-1 0 0 0,0 1 0 0 0,-1-1 0 0 0,10-1 0 0 0,-9 0 11 0 0,-1 0 1 0 0,1 1 0 0 0,0-1-1 0 0,0-1 1 0 0,-1 1 0 0 0,1-1-1 0 0,-1 0 1 0 0,1 0 0 0 0,-1 0-1 0 0,0 0 1 0 0,0-1 0 0 0,0 0 0 0 0,0 0-1 0 0,0 0 1 0 0,-1 0 0 0 0,0-1-1 0 0,1 1 1 0 0,-1-1 0 0 0,0 0-1 0 0,-1 0 1 0 0,6-8 0 0 0,-2-5 113 0 0,-1 0 0 0 0,-1-1 1 0 0,0 1-1 0 0,-1-1 1 0 0,1-24-1 0 0,-1 16 76 0 0,7-36 1 0 0,-10 62-210 0 0,0-1 0 0 0,0 1 0 0 0,0-1 1 0 0,0 1-1 0 0,0-1 0 0 0,0 1 0 0 0,0 0 1 0 0,1-1-1 0 0,-1 1 0 0 0,0-1 0 0 0,0 1 0 0 0,0-1 1 0 0,0 1-1 0 0,1-1 0 0 0,-1 1 0 0 0,0 0 1 0 0,1-1-1 0 0,-1 1 0 0 0,0 0 0 0 0,0-1 1 0 0,1 1-1 0 0,-1 0 0 0 0,1-1 0 0 0,-1 1 1 0 0,0 0-1 0 0,1 0 0 0 0,-1-1 0 0 0,1 1 0 0 0,-1 0 1 0 0,1 0-1 0 0,-1 0 0 0 0,0 0 0 0 0,1 0 1 0 0,-1 0-1 0 0,1-1 0 0 0,-1 1 0 0 0,1 0 1 0 0,-1 0-1 0 0,1 0 0 0 0,-1 0 0 0 0,1 1 0 0 0,-1-1 1 0 0,1 0-1 0 0,-1 0 0 0 0,0 0 0 0 0,1 0 1 0 0,-1 0-1 0 0,1 1 0 0 0,-1-1 0 0 0,1 0 1 0 0,-1 0-1 0 0,0 1 0 0 0,1-1 0 0 0,-1 0 1 0 0,0 0-1 0 0,1 1 0 0 0,-1-1 0 0 0,0 1 0 0 0,1-1 1 0 0,-1 0-1 0 0,0 1 0 0 0,0-1 0 0 0,1 1 1 0 0,16 27-248 0 0,-12-9 215 0 0,-1 0 1 0 0,-1 0 0 0 0,-2 1 0 0 0,1-1 0 0 0,-2 1 0 0 0,-4 34-1 0 0,3-22 9 0 0,-5 280-286 0 0,6-300 251 0 0,-2 0 0 0 0,1 1-1 0 0,-1-1 1 0 0,-1 0 0 0 0,0 0 0 0 0,-1 0 0 0 0,0-1 0 0 0,-12 23 0 0 0,14-32 76 0 0,1 1 1 0 0,-1 0 0 0 0,0 0 0 0 0,0-1 0 0 0,0 1 0 0 0,0-1-1 0 0,0 0 1 0 0,-1 0 0 0 0,1 0 0 0 0,-1 0 0 0 0,1 0-1 0 0,-1 0 1 0 0,0 0 0 0 0,0-1 0 0 0,1 0 0 0 0,-1 1-1 0 0,0-1 1 0 0,0 0 0 0 0,-1 0 0 0 0,1-1 0 0 0,0 1-1 0 0,0-1 1 0 0,0 1 0 0 0,0-1 0 0 0,-1 0 0 0 0,1 0 0 0 0,0-1-1 0 0,0 1 1 0 0,0-1 0 0 0,-1 1 0 0 0,1-1 0 0 0,0 0-1 0 0,0 0 1 0 0,0 0 0 0 0,0-1 0 0 0,0 1 0 0 0,1-1-1 0 0,-1 1 1 0 0,-2-4 0 0 0,-2 1 34 0 0,0 0 0 0 0,1-1 0 0 0,-1 0 0 0 0,1 0 0 0 0,0 0 0 0 0,1-1 0 0 0,0 0 1 0 0,0 0-1 0 0,0-1 0 0 0,0 1 0 0 0,1-1 0 0 0,-5-12 0 0 0,7 14-311 0 0,0 1-1 0 0,1-1 1 0 0,0 0 0 0 0,0 1 0 0 0,0-1 0 0 0,1 0-1 0 0,-1 0 1 0 0,1 0 0 0 0,0 1 0 0 0,1-1-1 0 0,-1 0 1 0 0,1 0 0 0 0,0 0 0 0 0,0 1 0 0 0,0-1-1 0 0,1 0 1 0 0,0 1 0 0 0,0 0 0 0 0,0-1 0 0 0,0 1-1 0 0,1 0 1 0 0,3-5 0 0 0,6-6-2477 0 0,3-1-3367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3.273"/>
    </inkml:context>
    <inkml:brush xml:id="br0">
      <inkml:brushProperty name="width" value="0.05" units="cm"/>
      <inkml:brushProperty name="height" value="0.05" units="cm"/>
      <inkml:brushProperty name="color" value="#E71224"/>
    </inkml:brush>
  </inkml:definitions>
  <inkml:trace contextRef="#ctx0" brushRef="#br0">124 4 8458 0 0,'4'-3'5181'0'0,"-4"3"-5172"0"0,0 0 1 0 0,0 0-1 0 0,1 0 0 0 0,-1 0 1 0 0,0 0-1 0 0,0 0 0 0 0,0 0 0 0 0,1 0 1 0 0,-1 0-1 0 0,0 1 0 0 0,0-1 1 0 0,0 0-1 0 0,0 0 0 0 0,1 0 1 0 0,-1 0-1 0 0,0 0 0 0 0,0 0 1 0 0,0 1-1 0 0,0-1 0 0 0,0 0 0 0 0,1 0 1 0 0,-1 0-1 0 0,0 0 0 0 0,0 1 1 0 0,0-1-1 0 0,0 0 0 0 0,0 0 1 0 0,0 0-1 0 0,0 1 0 0 0,0-1 1 0 0,0 0-1 0 0,0 0 0 0 0,0 0 0 0 0,0 1 1 0 0,0-1-1 0 0,0 0 0 0 0,0 0 1 0 0,0 1-1 0 0,0-1 0 0 0,0 0 1 0 0,0 0-1 0 0,0 0 0 0 0,0 1 1 0 0,0-1-1 0 0,0 0 0 0 0,0 0 0 0 0,0 0 1 0 0,-1 0-1 0 0,1 1 0 0 0,0-1 1 0 0,0 0-1 0 0,-16 45-20 0 0,12-30 5 0 0,-1 0 0 0 0,-1-1 0 0 0,-1 0 0 0 0,-8 15 0 0 0,3-10-14 0 0,2 0 1 0 0,0 0 0 0 0,2 1-1 0 0,0 0 1 0 0,1 0 0 0 0,1 1-1 0 0,1 0 1 0 0,0 1 0 0 0,0 23-1 0 0,4-34-11 0 0,1 0-1 0 0,0 0 1 0 0,1 0-1 0 0,0-1 1 0 0,1 1-1 0 0,0 0 1 0 0,1 0-1 0 0,6 16 1 0 0,-6-20-47 0 0,1 0 0 0 0,0 0 0 0 0,0-1 1 0 0,0 1-1 0 0,1-1 0 0 0,-1 0 0 0 0,2-1 1 0 0,-1 1-1 0 0,1-1 0 0 0,-1 0 0 0 0,1 0 1 0 0,1-1-1 0 0,9 6 0 0 0,-11-7-185 0 0,1-1 1 0 0,-1 0-1 0 0,1 0 0 0 0,0 0 1 0 0,0 0-1 0 0,-1-1 0 0 0,1 0 1 0 0,0 0-1 0 0,0-1 0 0 0,0 0 1 0 0,0 0-1 0 0,1 0 0 0 0,-1-1 1 0 0,-1 0-1 0 0,1 0 0 0 0,0 0 1 0 0,0-1-1 0 0,0 1 0 0 0,-1-2 1 0 0,1 1-1 0 0,-1-1 0 0 0,8-4 1 0 0,7-5-5021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3.696"/>
    </inkml:context>
    <inkml:brush xml:id="br0">
      <inkml:brushProperty name="width" value="0.05" units="cm"/>
      <inkml:brushProperty name="height" value="0.05" units="cm"/>
      <inkml:brushProperty name="color" value="#E71224"/>
    </inkml:brush>
  </inkml:definitions>
  <inkml:trace contextRef="#ctx0" brushRef="#br0">26 17 10762 0 0,'9'-15'4806'0'0,"-5"14"-4542"0"0,-3 7-189 0 0,0 48-277 0 0,-2 51 143 0 0,-17 0 93 0 0,-2 0-230 0 0,19-94-852 0 0,0 1 1 0 0,1-1-1 0 0,1 1 1 0 0,-1-1 0 0 0,2 0-1 0 0,0 1 1 0 0,3 10-1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4.100"/>
    </inkml:context>
    <inkml:brush xml:id="br0">
      <inkml:brushProperty name="width" value="0.05" units="cm"/>
      <inkml:brushProperty name="height" value="0.05" units="cm"/>
      <inkml:brushProperty name="color" value="#E71224"/>
    </inkml:brush>
  </inkml:definitions>
  <inkml:trace contextRef="#ctx0" brushRef="#br0">0 102 11442 0 0,'8'-9'3232'0'0,"0"-3"-2845"0"0,-2 2-1176 0 0,-2 5 826 0 0,-1 1-1 0 0,1 0 0 0 0,0 0 1 0 0,1 0-1 0 0,-1 1 0 0 0,1 0 1 0 0,-1 0-1 0 0,1 0 0 0 0,0 0 1 0 0,0 0-1 0 0,0 1 0 0 0,1 0 1 0 0,-1 0-1 0 0,6 0 0 0 0,14-4 130 0 0,46-4-1 0 0,-45 7-203 0 0,-1 0-323 0 0,1 1 0 0 0,35 3 0 0 0,-26 2-1989 0 0,42 9-1 0 0,-43-8-776 0 0,-17-3-2176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4.474"/>
    </inkml:context>
    <inkml:brush xml:id="br0">
      <inkml:brushProperty name="width" value="0.05" units="cm"/>
      <inkml:brushProperty name="height" value="0.05" units="cm"/>
      <inkml:brushProperty name="color" value="#E71224"/>
    </inkml:brush>
  </inkml:definitions>
  <inkml:trace contextRef="#ctx0" brushRef="#br0">323 8 9154 0 0,'0'0'132'0'0,"1"-1"1"0"0,-1 1-1 0 0,0-1 0 0 0,1 1 1 0 0,-1-1-1 0 0,0 1 1 0 0,1-1-1 0 0,-1 1 0 0 0,1-1 1 0 0,-1 1-1 0 0,1 0 1 0 0,-1-1-1 0 0,1 1 0 0 0,-1 0 1 0 0,1-1-1 0 0,-1 1 0 0 0,1 0 1 0 0,-1 0-1 0 0,1 0 1 0 0,-1-1-1 0 0,1 1 0 0 0,0 0 1 0 0,-1 0-1 0 0,1 0 0 0 0,-1 0 1 0 0,1 0-1 0 0,0 0 1 0 0,-1 0-1 0 0,1 0 0 0 0,-1 0 1 0 0,1 1-1 0 0,0-1 1 0 0,-1 0-1 0 0,1 0 0 0 0,-1 0 1 0 0,1 1-1 0 0,-1-1 0 0 0,1 0 1 0 0,-1 0-1 0 0,1 1 1 0 0,-1-1-1 0 0,1 1 0 0 0,-1-1 1 0 0,1 0-1 0 0,-1 1 0 0 0,0-1 1 0 0,1 1-1 0 0,0 0 1 0 0,10 35-200 0 0,-6-18 463 0 0,5 10-353 0 0,9 48 1 0 0,-17-65-41 0 0,0-1 0 0 0,-1 1 0 0 0,0 0 0 0 0,-1 0 0 0 0,0 0 0 0 0,-1-1 0 0 0,-4 21 0 0 0,3-24 0 0 0,-1 0 0 0 0,0 0 0 0 0,-1 0 0 0 0,0 0 1 0 0,0-1-1 0 0,0 0 0 0 0,-1 0 0 0 0,0 0 0 0 0,0 0 0 0 0,-9 8 0 0 0,-10 6 62 0 0,-32 21 0 0 0,41-31-68 0 0,-47 37-77 0 0,-18 12-2052 0 0,63-49 449 0 0,1 0-1 0 0,-1-1 1 0 0,-19 8-1 0 0,19-12-3988 0 0</inkml:trace>
  <inkml:trace contextRef="#ctx0" brushRef="#br0" timeOffset="1">705 447 12747 0 0,'1'0'169'0'0,"0"-1"0"0"0,-1 1 0 0 0,1-1 0 0 0,0 1 0 0 0,-1-1 0 0 0,1 0 0 0 0,-1 1 0 0 0,1-1 0 0 0,-1 0 0 0 0,1 0 0 0 0,-1 1 0 0 0,0-1 0 0 0,1 0 0 0 0,-1 0 0 0 0,0 0 0 0 0,0 1 0 0 0,0-1 0 0 0,0 0 0 0 0,1 0 0 0 0,-1-1 0 0 0,-1 2-151 0 0,1-1 0 0 0,0 1 0 0 0,0-1 0 0 0,-1 1 1 0 0,1-1-1 0 0,0 1 0 0 0,-1-1 0 0 0,1 1 0 0 0,0 0 0 0 0,-1-1 0 0 0,1 1 1 0 0,-1 0-1 0 0,1-1 0 0 0,0 1 0 0 0,-1 0 0 0 0,1-1 0 0 0,-1 1 0 0 0,1 0 1 0 0,-1 0-1 0 0,1 0 0 0 0,-1-1 0 0 0,1 1 0 0 0,-2 0 0 0 0,0 0-76 0 0,0-1 0 0 0,0 1 0 0 0,0 0-1 0 0,0 0 1 0 0,0 0 0 0 0,0 0 0 0 0,0 0-1 0 0,0 1 1 0 0,0-1 0 0 0,0 0 0 0 0,0 1-1 0 0,0 0 1 0 0,0-1 0 0 0,0 1 0 0 0,-3 2-1 0 0,4-2 73 0 0,-1 1-1 0 0,1-1 1 0 0,0 1-1 0 0,-1-1 0 0 0,1 1 1 0 0,0 0-1 0 0,0-1 0 0 0,0 1 1 0 0,0 0-1 0 0,0 0 1 0 0,0 0-1 0 0,0 0 0 0 0,0 4 1 0 0,1-5 10 0 0,0 0 1 0 0,-1 0 0 0 0,1-1 0 0 0,0 1-1 0 0,0 0 1 0 0,0 0 0 0 0,0 0 0 0 0,0 0-1 0 0,1 0 1 0 0,-1 0 0 0 0,0 0-1 0 0,0 0 1 0 0,1 0 0 0 0,-1 0 0 0 0,0 0-1 0 0,1-1 1 0 0,-1 1 0 0 0,1 0 0 0 0,-1 0-1 0 0,1 0 1 0 0,-1-1 0 0 0,1 1 0 0 0,0 0-1 0 0,-1-1 1 0 0,1 1 0 0 0,0 0-1 0 0,0-1 1 0 0,-1 1 0 0 0,1-1 0 0 0,0 1-1 0 0,0-1 1 0 0,0 1 0 0 0,1-1 0 0 0,-1 0-18 0 0,-1 0-1 0 0,1 0 1 0 0,-1 0 0 0 0,1 0 0 0 0,0 0 0 0 0,-1 0 0 0 0,1 0 0 0 0,-1 0 0 0 0,1 0 0 0 0,-1 0 0 0 0,1 0 0 0 0,-1-1 0 0 0,1 1 0 0 0,-1 0-1 0 0,0 0 1 0 0,1-1 0 0 0,-1 1 0 0 0,1 0 0 0 0,-1-1 0 0 0,1 1 0 0 0,-1-1 0 0 0,0 1 0 0 0,1 0 0 0 0,-1-1 0 0 0,0 1 0 0 0,0-1 0 0 0,1 1-1 0 0,-1-1 1 0 0,0 1 0 0 0,0-1 0 0 0,1 0 0 0 0,7-22-1863 0 0,-3 12-4415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5.207"/>
    </inkml:context>
    <inkml:brush xml:id="br0">
      <inkml:brushProperty name="width" value="0.05" units="cm"/>
      <inkml:brushProperty name="height" value="0.05" units="cm"/>
      <inkml:brushProperty name="color" value="#E71224"/>
    </inkml:brush>
  </inkml:definitions>
  <inkml:trace contextRef="#ctx0" brushRef="#br0">0 175 13739 0 0,'21'-15'2779'0'0,"8"-15"-3614"0"0,-15 15 1317 0 0,0-1-312 0 0,1 2 0 0 0,1-1 0 0 0,0 2 0 0 0,1 0 0 0 0,1 1 1 0 0,28-15-1 0 0,-44 27-199 0 0,-1-1 0 0 0,0 0 0 0 0,1 1 1 0 0,-1-1-1 0 0,1 1 0 0 0,-1-1 0 0 0,0 1 1 0 0,1 0-1 0 0,-1-1 0 0 0,1 1 1 0 0,0 0-1 0 0,-1 0 0 0 0,1 0 0 0 0,-1 0 1 0 0,1 0-1 0 0,-1 1 0 0 0,1-1 0 0 0,-1 0 1 0 0,0 1-1 0 0,1-1 0 0 0,-1 1 0 0 0,1-1 1 0 0,-1 1-1 0 0,3 1 0 0 0,-2 0-30 0 0,0 0 1 0 0,-1 1-1 0 0,1-1 0 0 0,-1 0 1 0 0,1 0-1 0 0,-1 1 0 0 0,0-1 0 0 0,1 1 1 0 0,-1-1-1 0 0,-1 1 0 0 0,1-1 1 0 0,1 6-1 0 0,0 6-61 0 0,-1 1 0 0 0,0-1 1 0 0,0 1-1 0 0,-3 15 0 0 0,0-16 87 0 0,0 0-1 0 0,-1 1 1 0 0,0-1 0 0 0,-1 0-1 0 0,-1-1 1 0 0,0 1-1 0 0,-1-1 1 0 0,-8 13 0 0 0,-9 12 46 0 0,-35 43-1 0 0,31-45 41 0 0,26-34-36 0 0,-1 0 1 0 0,1 0-1 0 0,-1 0 1 0 0,1 0-1 0 0,0 1 1 0 0,0-1-1 0 0,0 0 1 0 0,0 1-1 0 0,1-1 1 0 0,-1 4-1 0 0,1-5 4 0 0,-1 0 1 0 0,1 0-1 0 0,0-1 0 0 0,1 1 0 0 0,-1 0 1 0 0,0 0-1 0 0,0 0 0 0 0,0 0 0 0 0,0 0 1 0 0,1 0-1 0 0,-1 0 0 0 0,0-1 1 0 0,1 1-1 0 0,-1 0 0 0 0,1 0 0 0 0,-1 0 1 0 0,1-1-1 0 0,-1 1 0 0 0,1 0 0 0 0,1 0 1 0 0,0 0 12 0 0,0 1-1 0 0,0-1 1 0 0,1 0 0 0 0,-1-1 0 0 0,0 1-1 0 0,1 0 1 0 0,-1-1 0 0 0,1 1 0 0 0,-1-1 0 0 0,1 0-1 0 0,-1 0 1 0 0,1 0 0 0 0,-1 0 0 0 0,1 0 0 0 0,-1 0-1 0 0,1-1 1 0 0,-1 1 0 0 0,0-1 0 0 0,4-1 0 0 0,3-1 1 0 0,0-1 0 0 0,0 0 0 0 0,0 0 0 0 0,-1-1 0 0 0,0 0 0 0 0,0 0 0 0 0,0-1 0 0 0,-1 0 0 0 0,0-1 0 0 0,10-10 0 0 0,6-10 140 0 0,29-48 0 0 0,2 0-28 0 0,-29 46-158 0 0,28-38-71 0 0,-53 67 79 0 0,0 0 1 0 0,0 0-1 0 0,1 0 0 0 0,-1-1 0 0 0,0 1 1 0 0,0 0-1 0 0,0 0 0 0 0,0-1 0 0 0,1 1 1 0 0,-1 0-1 0 0,0-1 0 0 0,0 1 0 0 0,0 0 1 0 0,0 0-1 0 0,0-1 0 0 0,0 1 0 0 0,0 0 1 0 0,0-1-1 0 0,0 1 0 0 0,0 0 0 0 0,0 0 1 0 0,0-1-1 0 0,0 1 0 0 0,0 0 0 0 0,0-1 1 0 0,0 1-1 0 0,0 0 0 0 0,-1 0 0 0 0,1-1 1 0 0,0 1-1 0 0,0 0 0 0 0,0 0 0 0 0,0-1 1 0 0,0 1-1 0 0,-1 0 0 0 0,1 0 0 0 0,0 0 1 0 0,0-1-1 0 0,0 1 0 0 0,-1 0 0 0 0,1 0 1 0 0,0 0-1 0 0,0 0 0 0 0,-1-1 0 0 0,1 1 1 0 0,0 0-1 0 0,-1 0 0 0 0,1 0 0 0 0,0 0 1 0 0,0 0-1 0 0,-1 0 0 0 0,1 0 0 0 0,-1 0 1 0 0,1 0-9 0 0,-1 0 1 0 0,0 0 0 0 0,0 0 0 0 0,1 0-1 0 0,-1 0 1 0 0,0 0 0 0 0,0 0 0 0 0,1 1-1 0 0,-1-1 1 0 0,0 0 0 0 0,1 1 0 0 0,-1-1-1 0 0,0 0 1 0 0,1 1 0 0 0,-1-1-1 0 0,1 1 1 0 0,-1-1 0 0 0,1 1 0 0 0,-1-1-1 0 0,1 1 1 0 0,-1-1 0 0 0,1 1 0 0 0,-1-1-1 0 0,1 1 1 0 0,-1 0 0 0 0,1 0 0 0 0,-5 12-50 0 0,1 0 0 0 0,0 0 1 0 0,1 1-1 0 0,1-1 1 0 0,0 1-1 0 0,1-1 0 0 0,0 16 1 0 0,10 96 23 0 0,-8-114-180 0 0,1 0-1 0 0,0 0 0 0 0,1 0 1 0 0,0-1-1 0 0,1 1 0 0 0,0-1 1 0 0,1 0-1 0 0,0 0 0 0 0,1 0 0 0 0,10 14 1 0 0,-11-18-515 0 0,0 0-1 0 0,1 0 1 0 0,0 0 0 0 0,1-1 0 0 0,-1 1 0 0 0,1-2 0 0 0,0 1-1 0 0,0-1 1 0 0,9 4 0 0 0,2-1-5017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5.641"/>
    </inkml:context>
    <inkml:brush xml:id="br0">
      <inkml:brushProperty name="width" value="0.05" units="cm"/>
      <inkml:brushProperty name="height" value="0.05" units="cm"/>
      <inkml:brushProperty name="color" value="#E71224"/>
    </inkml:brush>
  </inkml:definitions>
  <inkml:trace contextRef="#ctx0" brushRef="#br0">238 65 7826 0 0,'-3'-37'4781'0'0,"3"36"-4710"0"0,0 0 0 0 0,0-1 0 0 0,0 1 0 0 0,0 0-1 0 0,0 0 1 0 0,0 0 0 0 0,-1-1 0 0 0,1 1 0 0 0,-1 0 0 0 0,1 0 0 0 0,0 0 0 0 0,-1 0-1 0 0,0 0 1 0 0,1 0 0 0 0,-1 0 0 0 0,0 0 0 0 0,1 0 0 0 0,-1 0 0 0 0,0 0-1 0 0,0 0 1 0 0,0 0 0 0 0,0 1 0 0 0,0-1 0 0 0,0 0 0 0 0,0 1 0 0 0,-2-2-1 0 0,0 4 24 0 0,1 0-1 0 0,0 0 1 0 0,-1 1-1 0 0,1-1 1 0 0,0 1-1 0 0,0-1 1 0 0,0 1-1 0 0,0 0 1 0 0,1 0-1 0 0,-1 0 1 0 0,1 0-1 0 0,-2 6 1 0 0,-3 2-25 0 0,-13 17-102 0 0,-36 40 1 0 0,35-45 28 0 0,1 1 0 0 0,-23 38-1 0 0,38-55-5 0 0,0 0-1 0 0,1 0 0 0 0,-1 0 1 0 0,1 1-1 0 0,1-1 0 0 0,-1 1 1 0 0,2 0-1 0 0,-1 0 0 0 0,1 0 1 0 0,0 0-1 0 0,0 0 0 0 0,1 0 1 0 0,0 0-1 0 0,1 0 0 0 0,-1 0 1 0 0,2 0-1 0 0,-1 0 0 0 0,1 0 1 0 0,0 0-1 0 0,1 0 0 0 0,0-1 1 0 0,0 0-1 0 0,0 1 0 0 0,1-1 1 0 0,0 0-1 0 0,1 0 0 0 0,0-1 1 0 0,0 0-1 0 0,0 1 0 0 0,1-2 1 0 0,-1 1-1 0 0,1-1 0 0 0,1 0 1 0 0,8 6-1 0 0,-7-5-312 0 0,1-1 0 0 0,-1 0 1 0 0,1 0-1 0 0,-1-1 0 0 0,1-1 0 0 0,0 1 1 0 0,1-1-1 0 0,-1-1 0 0 0,1 0 0 0 0,-1 0 1 0 0,13 0-1 0 0,-14-2-104 0 0,0 0-1 0 0,0-1 1 0 0,-1 0 0 0 0,1 0-1 0 0,0 0 1 0 0,-1-1-1 0 0,1-1 1 0 0,-1 1 0 0 0,0-1-1 0 0,1-1 1 0 0,-2 1 0 0 0,1-1-1 0 0,0 0 1 0 0,8-7-1 0 0,3-4-4018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6.062"/>
    </inkml:context>
    <inkml:brush xml:id="br0">
      <inkml:brushProperty name="width" value="0.05" units="cm"/>
      <inkml:brushProperty name="height" value="0.05" units="cm"/>
      <inkml:brushProperty name="color" value="#E71224"/>
    </inkml:brush>
  </inkml:definitions>
  <inkml:trace contextRef="#ctx0" brushRef="#br0">163 73 4001 0 0,'13'-21'6931'0'0,"-11"20"-6722"0"0,-1-1 0 0 0,0 1 0 0 0,0-1 0 0 0,0 1 1 0 0,0-1-1 0 0,0 1 0 0 0,0-1 0 0 0,0 0 0 0 0,0 0 1 0 0,0 1-1 0 0,-1-1 0 0 0,1 0 0 0 0,-1 0 0 0 0,1 0 0 0 0,-1 0 1 0 0,0 1-1 0 0,0-1 0 0 0,0 0 0 0 0,0-2 0 0 0,0 3-154 0 0,0 1-1 0 0,0-1 0 0 0,0 0 1 0 0,0 0-1 0 0,0 1 0 0 0,0-1 1 0 0,0 0-1 0 0,-1 1 1 0 0,1-1-1 0 0,0 0 0 0 0,0 1 1 0 0,-1-1-1 0 0,1 1 0 0 0,0-1 1 0 0,-1 0-1 0 0,1 1 0 0 0,0-1 1 0 0,-1 1-1 0 0,1-1 1 0 0,-1 1-1 0 0,1-1 0 0 0,-1 1 1 0 0,1-1-1 0 0,-2 0 0 0 0,-4 16 260 0 0,2 31-378 0 0,-8 86-105 0 0,0 4 154 0 0,12-122-450 0 0,0 1 0 0 0,1-1 1 0 0,1 0-1 0 0,0 0 0 0 0,1 0 0 0 0,1 0 0 0 0,6 16 0 0 0,-9-28-82 0 0,0 1-1 0 0,0-1 0 0 0,1 1 1 0 0,-1-1-1 0 0,1 0 0 0 0,-1 1 1 0 0,1-1-1 0 0,4 3 0 0 0</inkml:trace>
  <inkml:trace contextRef="#ctx0" brushRef="#br0" timeOffset="1">1 131 12563 0 0,'2'-1'306'0'0,"1"1"0"0"0,0-1 1 0 0,-1 1-1 0 0,1-1 0 0 0,0 1 1 0 0,0 0-1 0 0,-1 0 0 0 0,1 1 1 0 0,0-1-1 0 0,4 1 0 0 0,3 2-558 0 0,0 1-1 0 0,-1 0 1 0 0,15 7-1 0 0,14 6 346 0 0,12-3 111 0 0,0-2-1 0 0,74 7 0 0 0,27-8-3793 0 0,-94-14-1760 0 0,-40-2-407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6.450"/>
    </inkml:context>
    <inkml:brush xml:id="br0">
      <inkml:brushProperty name="width" value="0.05" units="cm"/>
      <inkml:brushProperty name="height" value="0.05" units="cm"/>
      <inkml:brushProperty name="color" value="#E71224"/>
    </inkml:brush>
  </inkml:definitions>
  <inkml:trace contextRef="#ctx0" brushRef="#br0">175 11 12891 0 0,'1'-1'81'0'0,"-1"1"0"0"0,1-1 0 0 0,-1 0 1 0 0,1 1-1 0 0,-1-1 0 0 0,1 0 0 0 0,0 1 0 0 0,-1-1 1 0 0,1 1-1 0 0,0-1 0 0 0,0 1 0 0 0,-1-1 0 0 0,1 1 1 0 0,0-1-1 0 0,0 1 0 0 0,0 0 0 0 0,0 0 1 0 0,0-1-1 0 0,0 1 0 0 0,-1 0 0 0 0,1 0 0 0 0,0 0 1 0 0,0 0-1 0 0,0 0 0 0 0,0 0 0 0 0,0 0 0 0 0,0 0 1 0 0,0 0-1 0 0,0 1 0 0 0,-1-1 0 0 0,1 0 0 0 0,0 0 1 0 0,0 1-1 0 0,1 0 0 0 0,1 2-110 0 0,-1-1 0 0 0,0 1-1 0 0,1 0 1 0 0,-1 0 0 0 0,0 0-1 0 0,-1 0 1 0 0,3 5 0 0 0,4 6 219 0 0,3 6-184 0 0,-1 1 0 0 0,0 0 0 0 0,-2 0 0 0 0,0 1-1 0 0,-2 0 1 0 0,0 1 0 0 0,-1-1 0 0 0,1 29 0 0 0,-4-36-5 0 0,-1 1 0 0 0,-1-1 0 0 0,-1 1 0 0 0,0-1 0 0 0,-1 1 0 0 0,-1-1 1 0 0,0 0-1 0 0,-1 0 0 0 0,0 0 0 0 0,-1-1 0 0 0,-1 1 0 0 0,-1-1 0 0 0,-9 16 0 0 0,1-10-50 0 0,0-1 1 0 0,-2 0-1 0 0,0-2 1 0 0,-21 19-1 0 0,-42 28-3087 0 0,38-31-916 0 0,14-10-2282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8.955"/>
    </inkml:context>
    <inkml:brush xml:id="br0">
      <inkml:brushProperty name="width" value="0.05" units="cm"/>
      <inkml:brushProperty name="height" value="0.05" units="cm"/>
      <inkml:brushProperty name="color" value="#E71224"/>
    </inkml:brush>
  </inkml:definitions>
  <inkml:trace contextRef="#ctx0" brushRef="#br0">249 146 10394 0 0,'11'-13'6686'0'0,"1"1"-4382"0"0,15-20-2110 0 0,-28 32-238 0 0,1-1 1 0 0,0 1 0 0 0,0-1 0 0 0,-1 1 0 0 0,1-1 0 0 0,-1 1 0 0 0,1-1 0 0 0,-1 1-1 0 0,1-1 1 0 0,-1 1 0 0 0,1 0 0 0 0,-1-1 0 0 0,1 1 0 0 0,-1 0 0 0 0,1-1 0 0 0,-1 1 0 0 0,1 0-1 0 0,-1 0 1 0 0,0-1 0 0 0,1 1 0 0 0,-1 0 0 0 0,0 0 0 0 0,1 0 0 0 0,-1 0 0 0 0,1 0 0 0 0,-1 0-1 0 0,0 0 1 0 0,1 0 0 0 0,-1 0 0 0 0,-1 0 0 0 0,-31-3 289 0 0,28 3-209 0 0,-4 0 12 0 0,0 1 0 0 0,0 0 0 0 0,0 0 0 0 0,0 1 0 0 0,0 0 0 0 0,0 0 0 0 0,0 1 0 0 0,1 1 0 0 0,-1-1 0 0 0,1 1 0 0 0,0 1 0 0 0,0-1 0 0 0,0 1 0 0 0,1 1 0 0 0,0-1 0 0 0,0 1 0 0 0,-7 8 0 0 0,5-5-68 0 0,1 0 0 0 0,0 0 0 0 0,0 1 0 0 0,1 0 1 0 0,0 0-1 0 0,1 1 0 0 0,0-1 0 0 0,1 1 1 0 0,0 1-1 0 0,1-1 0 0 0,0 1 0 0 0,-3 18 0 0 0,6-28-3 0 0,1 0 0 0 0,-1 0 0 0 0,1 0 0 0 0,0 1 0 0 0,0-1 0 0 0,0 0 0 0 0,0 0 0 0 0,0 1 0 0 0,0-1 0 0 0,1 0 0 0 0,-1 0-1 0 0,1 1 1 0 0,0-1 0 0 0,-1 0 0 0 0,1 0 0 0 0,0 0 0 0 0,0 0 0 0 0,0 0 0 0 0,1 0 0 0 0,-1 0 0 0 0,0-1 0 0 0,1 1 0 0 0,-1 0-1 0 0,3 1 1 0 0,1 0-50 0 0,-1-1 0 0 0,0 0-1 0 0,1-1 1 0 0,-1 1-1 0 0,1-1 1 0 0,-1 0 0 0 0,1 0-1 0 0,0 0 1 0 0,0-1 0 0 0,7 1-1 0 0,7-1 83 0 0,-1-1-1 0 0,0 0 0 0 0,1-1 1 0 0,-1-1-1 0 0,0 0 1 0 0,0-2-1 0 0,33-12 1 0 0,-40 12 110 0 0,-1 1 0 0 0,0-1-1 0 0,0-1 1 0 0,-1 0 0 0 0,1 0 0 0 0,-1-1 0 0 0,-1 0 0 0 0,1-1 0 0 0,-1 0 0 0 0,-1 0 0 0 0,1-1 0 0 0,-2 0 0 0 0,1 0 0 0 0,6-12 0 0 0,-11 17-142 0 0,0 0 0 0 0,-1 0-1 0 0,1 0 1 0 0,-1 0 0 0 0,1 0-1 0 0,-1-1 1 0 0,-1 1 0 0 0,1 0-1 0 0,-1-1 1 0 0,1 1 0 0 0,-1-1 0 0 0,-1 1-1 0 0,1-1 1 0 0,0 1 0 0 0,-1 0-1 0 0,0-1 1 0 0,0 1 0 0 0,-2-5-1 0 0,0 3-25 0 0,0 0 1 0 0,-1 0-1 0 0,1 1 0 0 0,-1-1 0 0 0,0 1 0 0 0,-1 0 0 0 0,1 0 0 0 0,-1 0 1 0 0,0 0-1 0 0,-11-6 0 0 0,2 2-620 0 0,0 0 0 0 0,0 1 1 0 0,-1 1-1 0 0,0 1 1 0 0,-1 0-1 0 0,1 1 0 0 0,-1 1 1 0 0,0 0-1 0 0,-18-2 0 0 0,-3 4-3471 0 0,20 2-1695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48.885"/>
    </inkml:context>
    <inkml:brush xml:id="br0">
      <inkml:brushProperty name="width" value="0.05" units="cm"/>
      <inkml:brushProperty name="height" value="0.05" units="cm"/>
      <inkml:brushProperty name="color" value="#E71224"/>
    </inkml:brush>
  </inkml:definitions>
  <inkml:trace contextRef="#ctx0" brushRef="#br0">3649 186 7194 0 0,'-58'-20'3621'0'0,"22"6"-3455"0"0,-1 3 1 0 0,-67-14-1 0 0,-221-2-205 0 0,-52-8 158 0 0,38-11 541 0 0,266 41-233 0 0,0 3 0 0 0,-124 13 0 0 0,159-7-363 0 0,-42 7 52 0 0,0-3 0 0 0,-157-6 0 0 0,133-12 174 0 0,-1 5 1 0 0,-148 11-1 0 0,196-2-334 0 0,0-3 1 0 0,0-1 0 0 0,-78-12-1 0 0,105 10 108 0 0,-1 2-1 0 0,1 0 0 0 0,-1 3 1 0 0,-44 8-1 0 0,-40 3-376 0 0,35-16-72 0 0,58 0 554 0 0,1 2 1 0 0,-37 2-1 0 0,26 2-93 0 0,15 0-122 0 0,-1-1 0 0 0,1-1-1 0 0,0-1 1 0 0,-1 0 0 0 0,1-2 0 0 0,-1 0-1 0 0,1 0 1 0 0,-32-8 0 0 0,35 4-528 0 0,0 1-1 0 0,0 1 1 0 0,-22-2 0 0 0,1 3-4479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2.282"/>
    </inkml:context>
    <inkml:brush xml:id="br0">
      <inkml:brushProperty name="width" value="0.05" units="cm"/>
      <inkml:brushProperty name="height" value="0.05" units="cm"/>
      <inkml:brushProperty name="color" value="#E71224"/>
    </inkml:brush>
  </inkml:definitions>
  <inkml:trace contextRef="#ctx0" brushRef="#br0">173 61 4913 0 0,'2'-8'880'0'0,"12"-32"3855"0"0,-14 39-4677 0 0,1 1 0 0 0,-1-1 0 0 0,0 1 0 0 0,0-1 0 0 0,1 0 0 0 0,-1 1 0 0 0,0-1 0 0 0,1 1 0 0 0,-1-1 0 0 0,0 1 0 0 0,1-1 0 0 0,-1 1 0 0 0,1-1 0 0 0,-1 1 0 0 0,1-1 0 0 0,-1 1 0 0 0,1-1 0 0 0,-1 1 0 0 0,1 0 0 0 0,0-1 0 0 0,-1 1 0 0 0,1 0 0 0 0,-1 0 0 0 0,1 0 0 0 0,0-1 0 0 0,-1 1 0 0 0,1 0 0 0 0,0 0 0 0 0,-1 0 0 0 0,1 0 0 0 0,0 0 0 0 0,-1 0 0 0 0,1 0 0 0 0,0 0 0 0 0,-1 0 0 0 0,1 0 0 0 0,0 1 0 0 0,-1-1 0 0 0,1 0 0 0 0,0 0 0 0 0,-1 1 0 0 0,1-1 0 0 0,-1 0 0 0 0,1 1 0 0 0,-1-1 0 0 0,1 0 0 0 0,-1 1 0 0 0,1-1 0 0 0,-1 1 0 0 0,1 0 0 0 0,0 1-84 0 0,0 0 0 0 0,0-1 0 0 0,0 1 0 0 0,0 0 1 0 0,0 0-1 0 0,-1 1 0 0 0,1-1 0 0 0,-1 0 1 0 0,0 0-1 0 0,0 0 0 0 0,1 0 0 0 0,-1 0 1 0 0,-1 0-1 0 0,1 4 0 0 0,-6 34-477 0 0,5-35 476 0 0,-44 277-504 0 0,-27 146 161 0 0,36-271 298 0 0,18-85 74 0 0,2 1 1 0 0,4 1 0 0 0,-4 106-1 0 0,15-138 102 0 0,2 0 0 0 0,2-1 0 0 0,2 1 0 0 0,1 0-1 0 0,14 45 1 0 0,-20-86-117 0 0,1 1 0 0 0,-1-1-1 0 0,0 0 1 0 0,1 1 0 0 0,-1-1-1 0 0,1 0 1 0 0,0 0 0 0 0,-1 0-1 0 0,1 1 1 0 0,0-1 0 0 0,0 0-1 0 0,-1 0 1 0 0,1 0 0 0 0,0 0-1 0 0,0 0 1 0 0,0 0 0 0 0,2 0-1 0 0,-2-1-168 0 0,0 0-1 0 0,0 0 1 0 0,0 0-1 0 0,0 0 1 0 0,0-1-1 0 0,0 1 1 0 0,0 0-1 0 0,0-1 1 0 0,-1 1-1 0 0,1-1 1 0 0,0 1-1 0 0,0-1 1 0 0,0 1-1 0 0,0-1 1 0 0,-1 1 0 0 0,1-1-1 0 0,0 0 1 0 0,0 0-1 0 0,-1 1 1 0 0,1-1-1 0 0,-1 0 1 0 0,1 0-1 0 0,0-1 1 0 0,6-6-3907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3.205"/>
    </inkml:context>
    <inkml:brush xml:id="br0">
      <inkml:brushProperty name="width" value="0.05" units="cm"/>
      <inkml:brushProperty name="height" value="0.05" units="cm"/>
      <inkml:brushProperty name="color" value="#E71224"/>
    </inkml:brush>
  </inkml:definitions>
  <inkml:trace contextRef="#ctx0" brushRef="#br0">0 260 3873 0 0,'11'-16'8793'0'0,"18"-8"-6709"0"0,-8 7-1875 0 0,-1 1-128 0 0,0 0-1 0 0,1 0 0 0 0,1 2 1 0 0,1 1-1 0 0,30-13 1 0 0,31-19 570 0 0,-70 36-671 0 0,-1 2 0 0 0,1 0-1 0 0,0 0 1 0 0,1 1 0 0 0,0 1 0 0 0,0 0 0 0 0,21-3 0 0 0,-25 7-57 0 0,0 0 1 0 0,0 1 0 0 0,0 0-1 0 0,1 1 1 0 0,-1 0-1 0 0,0 1 1 0 0,0 0-1 0 0,0 1 1 0 0,0 0 0 0 0,20 9-1 0 0,0 3-63 0 0,53 35-1 0 0,-3 0 149 0 0,-52-38-259 0 0,0-2 0 0 0,0 0 0 0 0,1-2 0 0 0,54 8 0 0 0,-71-14 263 0 0,12 2 3 0 0,-1-2 0 0 0,0-1 0 0 0,1 0 1 0 0,28-4-1 0 0,96-20 117 0 0,-97 13-393 0 0,-1 3-1 0 0,60-2 1 0 0,70 17 750 0 0,-158-5-381 0 0,1 1-1 0 0,-1 1 1 0 0,1 1 0 0 0,-1 1-1 0 0,33 16 1 0 0,-19-5-123 0 0,5 2 27 0 0,0-1 0 0 0,70 21 0 0 0,-99-36 37 0 0,1-1 0 0 0,0 0 0 0 0,-1-2 0 0 0,1 1 0 0 0,0-2 0 0 0,0 0 0 0 0,0 0 0 0 0,-1-1 0 0 0,1-1 1 0 0,0 0-1 0 0,-1-1 0 0 0,1-1 0 0 0,13-5 0 0 0,52-29-70 0 0,-56 26-31 0 0,-1 1-1 0 0,2 1 0 0 0,29-9 0 0 0,-44 17 58 0 0,0 0 0 0 0,0 1 1 0 0,0 0-1 0 0,1 0 0 0 0,-1 1 0 0 0,0 0 1 0 0,0 1-1 0 0,0 0 0 0 0,0 0 0 0 0,0 1 0 0 0,0 0 1 0 0,16 7-1 0 0,48 21-134 0 0,-31-11-164 0 0,0-2 0 0 0,2-2 0 0 0,47 10 1 0 0,-21-10-5882 0 0,-56-12 402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3.759"/>
    </inkml:context>
    <inkml:brush xml:id="br0">
      <inkml:brushProperty name="width" value="0.05" units="cm"/>
      <inkml:brushProperty name="height" value="0.05" units="cm"/>
      <inkml:brushProperty name="color" value="#E71224"/>
    </inkml:brush>
  </inkml:definitions>
  <inkml:trace contextRef="#ctx0" brushRef="#br0">1 7 4385 0 0,'1'0'629'0'0,"1"0"1"0"0,-1 0-1 0 0,0 1 0 0 0,0-2 1 0 0,1 1-1 0 0,-1 0 1 0 0,0 0-1 0 0,0 0 0 0 0,1-1 1 0 0,-1 1-1 0 0,0 0 0 0 0,0-1 1 0 0,3-1-1 0 0,1 0-58 0 0,-1 3-548 0 0,0 0 0 0 0,0 1 0 0 0,0-1 0 0 0,0 1 0 0 0,-1 0-1 0 0,1 1 1 0 0,-1-1 0 0 0,1 0 0 0 0,-1 1 0 0 0,4 3 0 0 0,7 9-128 0 0,0 0 0 0 0,-1 1-1 0 0,-1 1 1 0 0,0 0 0 0 0,13 27 0 0 0,-11-19 39 0 0,181 352 431 0 0,-152-259-783 0 0,-4-10-2157 0 0,-38-106 2468 0 0,0 0-1 0 0,-1 0 1 0 0,1 0-1 0 0,1 0 1 0 0,-1 0-1 0 0,0 0 1 0 0,0 0-1 0 0,1 0 0 0 0,-1-1 1 0 0,1 1-1 0 0,-1 0 1 0 0,1-1-1 0 0,0 1 1 0 0,0-1-1 0 0,0 0 1 0 0,-1 0-1 0 0,1 1 1 0 0,0-1-1 0 0,4 1 0 0 0,-4-2-159 0 0,1 0 0 0 0,-1 0-1 0 0,0 0 1 0 0,1 0 0 0 0,-1 0-1 0 0,1 0 1 0 0,-1-1 0 0 0,0 1-1 0 0,1-1 1 0 0,-1 0-1 0 0,0 0 1 0 0,0 0 0 0 0,0 0-1 0 0,1 0 1 0 0,-1 0 0 0 0,0 0-1 0 0,0-1 1 0 0,2-1-1 0 0,6-6-3187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4.147"/>
    </inkml:context>
    <inkml:brush xml:id="br0">
      <inkml:brushProperty name="width" value="0.05" units="cm"/>
      <inkml:brushProperty name="height" value="0.05" units="cm"/>
      <inkml:brushProperty name="color" value="#E71224"/>
    </inkml:brush>
  </inkml:definitions>
  <inkml:trace contextRef="#ctx0" brushRef="#br0">1 11 11811 0 0,'0'0'42'0'0,"0"-1"1"0"0,0 1 0 0 0,0-1-1 0 0,1 1 1 0 0,-1-1 0 0 0,0 0 0 0 0,0 1-1 0 0,1-1 1 0 0,-1 1 0 0 0,0 0 0 0 0,1-1-1 0 0,-1 1 1 0 0,0-1 0 0 0,1 1 0 0 0,-1-1-1 0 0,0 1 1 0 0,1 0 0 0 0,-1-1 0 0 0,1 1-1 0 0,-1 0 1 0 0,1 0 0 0 0,-1-1 0 0 0,1 1-1 0 0,-1 0 1 0 0,1 0 0 0 0,-1 0 0 0 0,1-1-1 0 0,0 1 1 0 0,-1 0 0 0 0,1 0-1 0 0,-1 0 1 0 0,1 0 0 0 0,0 0 0 0 0,21 12-89 0 0,16 30-548 0 0,-36-40 695 0 0,27 38-152 0 0,-2 0-1 0 0,-2 1 0 0 0,34 74 1 0 0,-41-80 218 0 0,1 0 1 0 0,2-1 0 0 0,48 58 0 0 0,92 78-3949 0 0,-136-148 148 0 0,-12-13-1743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4.524"/>
    </inkml:context>
    <inkml:brush xml:id="br0">
      <inkml:brushProperty name="width" value="0.05" units="cm"/>
      <inkml:brushProperty name="height" value="0.05" units="cm"/>
      <inkml:brushProperty name="color" value="#E71224"/>
    </inkml:brush>
  </inkml:definitions>
  <inkml:trace contextRef="#ctx0" brushRef="#br0">0 11 11418 0 0,'1'-1'155'0'0,"0"0"-1"0"0,1 0 0 0 0,-1 0 1 0 0,0 0-1 0 0,0 1 0 0 0,0-1 1 0 0,1 0-1 0 0,-1 0 0 0 0,0 1 0 0 0,1-1 1 0 0,-1 1-1 0 0,1 0 0 0 0,-1-1 1 0 0,0 1-1 0 0,1 0 0 0 0,-1 0 1 0 0,1 0-1 0 0,2 0 0 0 0,-2 1-196 0 0,0 0 0 0 0,-1 0 1 0 0,1 0-1 0 0,0 0 0 0 0,-1 0 0 0 0,1 0 0 0 0,-1 1 0 0 0,0-1 0 0 0,1 1 0 0 0,-1-1 0 0 0,0 1 1 0 0,1 1-1 0 0,91 135-103 0 0,-13-16 332 0 0,-39-62-139 0 0,-22-31-1110 0 0,1-1 0 0 0,1-1 0 0 0,39 40-1 0 0,-56-64 602 0 0,0 1-1 0 0,1-1 1 0 0,-1 0-1 0 0,1 0 0 0 0,0 0 1 0 0,0-1-1 0 0,10 4 1 0 0,2-1-4614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8:54.963"/>
    </inkml:context>
    <inkml:brush xml:id="br0">
      <inkml:brushProperty name="width" value="0.05" units="cm"/>
      <inkml:brushProperty name="height" value="0.05" units="cm"/>
      <inkml:brushProperty name="color" value="#E71224"/>
    </inkml:brush>
  </inkml:definitions>
  <inkml:trace contextRef="#ctx0" brushRef="#br0">0 9 10890 0 0,'2'-2'182'0'0,"0"1"0"0"0,0 0 0 0 0,-1 1 0 0 0,1-1 0 0 0,0 0 0 0 0,0 1 0 0 0,0-1-1 0 0,0 1 1 0 0,0-1 0 0 0,0 1 0 0 0,0 0 0 0 0,0 0 0 0 0,0 0 0 0 0,0 0 0 0 0,0 0 0 0 0,0 0-1 0 0,0 1 1 0 0,0-1 0 0 0,0 0 0 0 0,-1 1 0 0 0,1 0 0 0 0,3 1 0 0 0,-1 1-302 0 0,0 0 1 0 0,-1 0-1 0 0,1 1 1 0 0,-1 0-1 0 0,0-1 1 0 0,0 1-1 0 0,4 6 1 0 0,4 7 408 0 0,69 105-527 0 0,4 5 345 0 0,-72-110-181 0 0,20 25-574 0 0,-31-41 357 0 0,1 1-1 0 0,-1-1 0 0 0,1 1 0 0 0,-1-1 0 0 0,1 0 1 0 0,0 1-1 0 0,-1-1 0 0 0,1 0 0 0 0,0 0 0 0 0,0 0 1 0 0,0-1-1 0 0,0 1 0 0 0,0 0 0 0 0,0-1 1 0 0,0 1-1 0 0,0-1 0 0 0,0 0 0 0 0,0 0 0 0 0,0 1 1 0 0,3-2-1 0 0,1-1-4534 0 0</inkml:trace>
  <inkml:trace contextRef="#ctx0" brushRef="#br0" timeOffset="1">404 129 11130 0 0,'13'0'2068'0'0,"-10"-1"-1991"0"0,-1 1-1 0 0,0 0 0 0 0,1 0 0 0 0,-1 0 1 0 0,1 0-1 0 0,-1 0 0 0 0,1 1 0 0 0,-1-1 0 0 0,1 1 1 0 0,-1-1-1 0 0,1 1 0 0 0,-1 0 0 0 0,0 0 0 0 0,0 0 1 0 0,1 0-1 0 0,-1 1 0 0 0,0-1 0 0 0,0 1 1 0 0,0-1-1 0 0,0 1 0 0 0,2 3 0 0 0,13 15-202 0 0,-1 0 0 0 0,-1 1 0 0 0,0 1-1 0 0,-2 1 1 0 0,18 41 0 0 0,-5-11-4247 0 0,-13-28-2099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9:13.248"/>
    </inkml:context>
    <inkml:brush xml:id="br0">
      <inkml:brushProperty name="width" value="0.05" units="cm"/>
      <inkml:brushProperty name="height" value="0.05" units="cm"/>
      <inkml:brushProperty name="color" value="#004F8B"/>
    </inkml:brush>
  </inkml:definitions>
  <inkml:trace contextRef="#ctx0" brushRef="#br0">17 296 10562 0 0,'-5'-6'3453'0'0,"-4"-10"-4305"0"0,6-1-741 0 0,10 9 3730 0 0,-3 8-1827 0 0,-1-1 0 0 0,1 1-1 0 0,0 1 1 0 0,0-1 0 0 0,-1 0 0 0 0,1 1-1 0 0,7 2 1 0 0,3-1 79 0 0,400 30 1637 0 0,-132-19-3266 0 0,-223-4 1284 0 0,-28-4-25 0 0,48 3 1 0 0,-71-8-65 0 0,0 0 1 0 0,-1 0 0 0 0,1-1 0 0 0,-1 0-1 0 0,0 0 1 0 0,1-1 0 0 0,-1 0 0 0 0,0 0-1 0 0,0-1 1 0 0,0 0 0 0 0,11-6 0 0 0,-15 8 25 0 0,-1-1 0 0 0,0 1 0 0 0,0 0 0 0 0,-1-1 0 0 0,1 1 0 0 0,0-1 0 0 0,0 0 0 0 0,-1 1 0 0 0,1-1 0 0 0,-1 0 0 0 0,1 0 0 0 0,-1 0 1 0 0,0 0-1 0 0,0 0 0 0 0,0 0 0 0 0,0-1 0 0 0,0 1 0 0 0,0 0 0 0 0,-1 0 0 0 0,1-1 0 0 0,-1 1 0 0 0,0 0 0 0 0,1-3 0 0 0,-2 1-13 0 0,0 0-1 0 0,0 1 1 0 0,0-1-1 0 0,0 1 0 0 0,0 0 1 0 0,-1-1-1 0 0,0 1 1 0 0,1 0-1 0 0,-1 0 0 0 0,0 0 1 0 0,-1 0-1 0 0,1 0 1 0 0,-4-3-1 0 0,-9-8-73 0 0,0 2 1 0 0,-1 0-1 0 0,0 1 0 0 0,-23-12 1 0 0,34 20 61 0 0,-18-10 399 0 0,-29-21-1 0 0,46 28-84 0 0,-1 1 0 0 0,1-1 0 0 0,0 0 1 0 0,1 0-1 0 0,0 0 0 0 0,0-1 0 0 0,0 0 0 0 0,-5-10 0 0 0,5 5-191 0 0,6 11-155 0 0,14 18-198 0 0,-2-2 329 0 0,5 1-47 0 0,0-2 0 0 0,1 0 0 0 0,38 21 0 0 0,-41-26-8 0 0,0 0-1 0 0,-1 0 0 0 0,0 2 1 0 0,-1 0-1 0 0,0 1 0 0 0,-1 0 1 0 0,22 25-1 0 0,-35-35 2 0 0,1 0 0 0 0,0 0 0 0 0,-1 0 0 0 0,1 1 1 0 0,-1-1-1 0 0,0 0 0 0 0,0 0 0 0 0,0 0 0 0 0,0 1 0 0 0,0-1 0 0 0,0 0 0 0 0,-1 0 0 0 0,1 1 1 0 0,-1-1-1 0 0,1 0 0 0 0,-1 0 0 0 0,0 0 0 0 0,0 0 0 0 0,0 0 0 0 0,0 0 0 0 0,0 0 1 0 0,0 0-1 0 0,-1 0 0 0 0,-2 2 0 0 0,-2 5 44 0 0,-1 0-1 0 0,-1-1 1 0 0,-13 13 0 0 0,-19 9 10 0 0,-44 26 1 0 0,-25 18 397 0 0,85-57-676 0 0,9-7 494 0 0,1 1 0 0 0,-14 13 0 0 0,26-22-614 0 0,-1 0 1 0 0,1 1-1 0 0,0-1 0 0 0,0 1 0 0 0,0 0 0 0 0,0-1 1 0 0,0 1-1 0 0,1 0 0 0 0,-1 0 0 0 0,1 0 0 0 0,0 0 1 0 0,-1 1-1 0 0,1-1 0 0 0,1 0 0 0 0,-1 0 1 0 0,1 1-1 0 0,-1 3 0 0 0,4 4-3165 0 0,2 0-3394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9:25.063"/>
    </inkml:context>
    <inkml:brush xml:id="br0">
      <inkml:brushProperty name="width" value="0.05" units="cm"/>
      <inkml:brushProperty name="height" value="0.05" units="cm"/>
      <inkml:brushProperty name="color" value="#004F8B"/>
    </inkml:brush>
  </inkml:definitions>
  <inkml:trace contextRef="#ctx0" brushRef="#br0">6607 32 4985 0 0,'0'0'142'0'0,"1"0"0"0"0,-1-1-1 0 0,0 1 1 0 0,1 0 0 0 0,-1-1-1 0 0,0 1 1 0 0,1 0 0 0 0,-1-1 0 0 0,0 1-1 0 0,0 0 1 0 0,1-1 0 0 0,-1 1-1 0 0,0-1 1 0 0,0 1 0 0 0,1 0 0 0 0,-1-1-1 0 0,0 1 1 0 0,0-1 0 0 0,0 1 0 0 0,0-1-1 0 0,0 1 1 0 0,0-1 0 0 0,0 1-1 0 0,0-1 1 0 0,0 1 0 0 0,0 0 0 0 0,0-1-1 0 0,0 1 1 0 0,0-1 0 0 0,0 1-1 0 0,0-1 1 0 0,-1 1 0 0 0,1-1 0 0 0,0 1-1 0 0,0 0 1 0 0,0-1 0 0 0,-1 1 0 0 0,1-1-1 0 0,0 1 1 0 0,-1-1 0 0 0,-22-9 387 0 0,14 9-360 0 0,0-1 0 0 0,-1 1-1 0 0,-17 1 1 0 0,3 4 513 0 0,0 1-1 0 0,0 1 1 0 0,-39 16 0 0 0,-24 6-476 0 0,35-14-84 0 0,-1-3 1 0 0,0-2 0 0 0,-92 2-1 0 0,89-11-37 0 0,-186 4 383 0 0,177 1-331 0 0,-112 21 0 0 0,130-17-146 0 0,0-3-1 0 0,-63 2 0 0 0,-99-11 252 0 0,6 0-116 0 0,-58 29 400 0 0,168-14-367 0 0,-105 2 0 0 0,-421-29 302 0 0,371-4-205 0 0,-143-2-149 0 0,-149-2-39 0 0,-59 3 188 0 0,570 21-241 0 0,-97 6 281 0 0,-230-18 0 0 0,249-1-53 0 0,-1 5 0 0 0,-151 9 1 0 0,63 2-230 0 0,17-2 540 0 0,158-2-515 0 0,1-1 1 0 0,-1-1-1 0 0,1-1 1 0 0,-32-9-1 0 0,29 6-46 0 0,0 2-1 0 0,0 0 0 0 0,-28-1 0 0 0,11 7 38 0 0,32 0-26 0 0,1-2-1 0 0,0 1 1 0 0,-1-1-1 0 0,1 0 1 0 0,0 0-1 0 0,-1-1 1 0 0,1 0 0 0 0,0 0-1 0 0,-1-1 1 0 0,1 0-1 0 0,0 0 1 0 0,0-1-1 0 0,1 0 1 0 0,-8-4-1 0 0,13 6-8 0 0,0 0 0 0 0,0 0 1 0 0,-1 0-1 0 0,1 0 0 0 0,0 0 0 0 0,-1 0 0 0 0,1 1 0 0 0,0-1 0 0 0,-1 0 0 0 0,1 1 1 0 0,-1-1-1 0 0,1 1 0 0 0,-1-1 0 0 0,1 1 0 0 0,-1 0 0 0 0,1 0 0 0 0,-1 0 1 0 0,0 0-1 0 0,1 0 0 0 0,-1 0 0 0 0,1 0 0 0 0,-1 0 0 0 0,1 0 0 0 0,-1 1 1 0 0,1-1-1 0 0,-1 1 0 0 0,1-1 0 0 0,-1 1 0 0 0,1 0 0 0 0,-1-1 0 0 0,1 1 0 0 0,0 0 1 0 0,-2 2-1 0 0,2-3 6 0 0,1 1 0 0 0,-1 0 0 0 0,1-1 0 0 0,-1 1 0 0 0,1-1 0 0 0,-1 1 0 0 0,1 0 0 0 0,-1-1 0 0 0,0 1 0 0 0,1-1 0 0 0,-1 0 0 0 0,0 1 0 0 0,1-1 0 0 0,-1 1 0 0 0,0-1 0 0 0,0 0 1 0 0,1 0-1 0 0,-1 1 0 0 0,0-1 0 0 0,0 0 0 0 0,1 0 0 0 0,-1 0 0 0 0,0 0 0 0 0,0 0 0 0 0,0 0 0 0 0,1 0 0 0 0,-1 0 0 0 0,0 0 0 0 0,0 0 0 0 0,0-1 0 0 0,1 1 0 0 0,-1 0 0 0 0,0 0 0 0 0,0-1 0 0 0,1 1 0 0 0,-1-1 0 0 0,0 1 1 0 0,1 0-1 0 0,-1-1 0 0 0,1 1 0 0 0,-1-1 0 0 0,0 0 0 0 0,1 1 0 0 0,-1-1 0 0 0,1 1 0 0 0,-1-1 0 0 0,1 0 0 0 0,0 1 0 0 0,-1-1 0 0 0,0-1 0 0 0,1 1-2 0 0,-1 0-1 0 0,1 0 1 0 0,-1 1 0 0 0,0-1-1 0 0,1 0 1 0 0,-1 0-1 0 0,0 0 1 0 0,1 1 0 0 0,-1-1-1 0 0,0 1 1 0 0,0-1-1 0 0,0 0 1 0 0,0 1 0 0 0,0 0-1 0 0,0-1 1 0 0,0 1-1 0 0,1-1 1 0 0,-1 1 0 0 0,0 0-1 0 0,0 0 1 0 0,0 0-1 0 0,-1-1 1 0 0,1 1 0 0 0,0 0-1 0 0,0 0 1 0 0,0 0-1 0 0,0 1 1 0 0,-1-1 0 0 0,1 0-4 0 0,0 0-1 0 0,-1 0 1 0 0,1 0 0 0 0,0 0 0 0 0,0 0 0 0 0,0 0 0 0 0,0 0-1 0 0,0 0 1 0 0,0 0 0 0 0,0-1 0 0 0,0 1 0 0 0,-1 0 0 0 0,1-1-1 0 0,0 1 1 0 0,0-1 0 0 0,0 1 0 0 0,-1-2 0 0 0,2 2-6 0 0,0 0-1 0 0,0 0 0 0 0,0 1 1 0 0,0-1-1 0 0,1 0 0 0 0,-1 1 0 0 0,0-1 0 0 0,0 0 0 0 0,0 0 0 0 0,1 1 1 0 0,-1-1-1 0 0,0 0 0 0 0,0 0 0 0 0,0 0 0 0 0,1 1 0 0 0,-1-1 1 0 0,0 0-1 0 0,1 0 0 0 0,-1 0 0 0 0,0 0 0 0 0,0 1 0 0 0,1-1 0 0 0,-1 0 1 0 0,0 0-1 0 0,1 0 0 0 0,-1 0 0 0 0,0 0 0 0 0,1 0 0 0 0,-1 0 1 0 0,0 0-1 0 0,1 0 0 0 0,-1 0 0 0 0,0 0 0 0 0,1 0 0 0 0,-1 0 1 0 0,0 0-1 0 0,1 0 0 0 0,-1 0 0 0 0,0-1 0 0 0,0 1 0 0 0,1 0 0 0 0,-1 0 1 0 0,1-1-15 0 0,0 1 1 0 0,-1 0 0 0 0,1 0-1 0 0,-1 0 1 0 0,1 0 0 0 0,0 0 0 0 0,-1 0-1 0 0,1-1 1 0 0,0 1 0 0 0,-1 1-1 0 0,1-1 1 0 0,0 0 0 0 0,-1 0-1 0 0,1 0 1 0 0,0 0 0 0 0,-1 0 0 0 0,1 1-1 0 0,-1-1 1 0 0,1 0 0 0 0,0 0-1 0 0,-1 1 1 0 0,1-1 0 0 0,-1 0-1 0 0,1 1 1 0 0,-1-1 0 0 0,1 1 0 0 0,-1-1-1 0 0,1 1 1 0 0,-1-1 0 0 0,0 1-1 0 0,1-1 1 0 0,0 2 0 0 0,-1-1-384 0 0,1 0 1 0 0,0 0 0 0 0,0 0-1 0 0,0-1 1 0 0,0 1 0 0 0,0 0-1 0 0,1 0 1 0 0,-1 0-1 0 0,0-1 1 0 0,0 1 0 0 0,0-1-1 0 0,1 1 1 0 0,-1-1 0 0 0,0 1-1 0 0,0-1 1 0 0,1 0 0 0 0,-1 0-1 0 0,0 1 1 0 0,1-1-1 0 0,-1 0 1 0 0,0 0 0 0 0,1 0-1 0 0,1-1 1 0 0,3 1-1772 0 0,2 2-3674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9:25.890"/>
    </inkml:context>
    <inkml:brush xml:id="br0">
      <inkml:brushProperty name="width" value="0.05" units="cm"/>
      <inkml:brushProperty name="height" value="0.05" units="cm"/>
      <inkml:brushProperty name="color" value="#004F8B"/>
    </inkml:brush>
  </inkml:definitions>
  <inkml:trace contextRef="#ctx0" brushRef="#br0">2055 34 7570 0 0,'0'-1'2313'0'0,"0"0"-2270"0"0,0 0 0 0 0,0 1 0 0 0,0-1 0 0 0,0 1 0 0 0,0-1 0 0 0,0 1 0 0 0,0-1 0 0 0,0 0 0 0 0,0 1 0 0 0,-1-1 0 0 0,1 1 0 0 0,0-1 0 0 0,0 1 0 0 0,0-1 0 0 0,-1 1 0 0 0,1-1 0 0 0,0 1 0 0 0,-1-1 0 0 0,1 1 0 0 0,0 0 0 0 0,-1-1 0 0 0,1 1 0 0 0,0-1 0 0 0,-1 1 0 0 0,1 0 0 0 0,-1-1 0 0 0,1 1 0 0 0,-1 0 0 0 0,1-1 0 0 0,-2 1 0 0 0,-3-3 152 0 0,-1 0 0 0 0,0 1 0 0 0,0 0 0 0 0,0 0 0 0 0,0 0 0 0 0,0 1 0 0 0,-1 0 0 0 0,1 0 0 0 0,0 1 0 0 0,-1-1 0 0 0,-9 2 0 0 0,-10 2 698 0 0,-40 9 1 0 0,10-1-983 0 0,-335 14 890 0 0,-1-33-297 0 0,279 4-77 0 0,-32-6-247 0 0,-31-2-14 0 0,8 17 9 0 0,-76-2 390 0 0,219-4-742 0 0,-4-1-285 0 0,1 1 1 0 0,-1 1-1 0 0,-46 7 1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9.605"/>
    </inkml:context>
    <inkml:brush xml:id="br0">
      <inkml:brushProperty name="width" value="0.05" units="cm"/>
      <inkml:brushProperty name="height" value="0.05" units="cm"/>
      <inkml:brushProperty name="color" value="#E71224"/>
    </inkml:brush>
  </inkml:definitions>
  <inkml:trace contextRef="#ctx0" brushRef="#br0">34 13 12739 0 0,'16'-13'5253'0'0,"-5"14"-3410"0"0,-10 1-1826 0 0,0 0-1 0 0,0 0 1 0 0,0 0 0 0 0,0 0 0 0 0,0 0 0 0 0,-1 0-1 0 0,1 0 1 0 0,-1 1 0 0 0,0-1 0 0 0,1 0 0 0 0,-1 0 0 0 0,0 0-1 0 0,0 1 1 0 0,-1 2 0 0 0,-3 83-274 0 0,-25 142 0 0 0,0-24-282 0 0,26-161 307 0 0,1 1 0 0 0,6 69 1 0 0,-2-100-35 0 0,0 1 0 0 0,8 26 0 0 0,-9-39 72 0 0,0 0-1 0 0,0 1 1 0 0,0-1 0 0 0,1 0 0 0 0,-1 0 0 0 0,1 0-1 0 0,-1 0 1 0 0,1 0 0 0 0,0 0 0 0 0,0-1-1 0 0,0 1 1 0 0,1-1 0 0 0,-1 1 0 0 0,1-1-1 0 0,-1 0 1 0 0,1 0 0 0 0,0 0 0 0 0,0 0-1 0 0,3 2 1 0 0,-4-4-71 0 0,0 0 0 0 0,0 0 1 0 0,0 0-1 0 0,0 0 0 0 0,0 0 0 0 0,0 0 0 0 0,0 0 0 0 0,0 0 0 0 0,-1-1 0 0 0,1 1 0 0 0,0-1 0 0 0,0 0 0 0 0,0 1 1 0 0,0-1-1 0 0,-1 0 0 0 0,1 0 0 0 0,0 0 0 0 0,-1 0 0 0 0,1-1 0 0 0,-1 1 0 0 0,3-3 0 0 0,10-9-5419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9:43.629"/>
    </inkml:context>
    <inkml:brush xml:id="br0">
      <inkml:brushProperty name="width" value="0.05" units="cm"/>
      <inkml:brushProperty name="height" value="0.05" units="cm"/>
      <inkml:brushProperty name="color" value="#004F8B"/>
    </inkml:brush>
  </inkml:definitions>
  <inkml:trace contextRef="#ctx0" brushRef="#br0">639 20 6097 0 0,'13'-7'2484'0'0,"10"-3"5"0"0,-4 8 2307 0 0,-77 4-4790 0 0,1 3-1 0 0,-1 2 1 0 0,-77 21 0 0 0,132-27 2 0 0,1 0 0 0 0,-1 0 1 0 0,0 0-1 0 0,0 0 1 0 0,1 0-1 0 0,-1 1 0 0 0,1-1 1 0 0,-1 1-1 0 0,1 0 0 0 0,-1-1 1 0 0,1 1-1 0 0,0 0 1 0 0,0 1-1 0 0,0-1 0 0 0,0 0 1 0 0,1 1-1 0 0,-1-1 0 0 0,0 1 1 0 0,1-1-1 0 0,0 1 1 0 0,-1 0-1 0 0,1-1 0 0 0,0 1 1 0 0,1 0-1 0 0,-1 0 0 0 0,0 5 1 0 0,-1 7 62 0 0,2 0 1 0 0,-1 0-1 0 0,2 0 1 0 0,3 20 0 0 0,0 24 37 0 0,-8-23-111 0 0,-2 1 0 0 0,-1-1-1 0 0,-2-1 1 0 0,-2 1 0 0 0,0-2-1 0 0,-3 1 1 0 0,-21 37 0 0 0,17-25-41 0 0,1 1 1 0 0,3 0-1 0 0,2 1 0 0 0,-6 50 1 0 0,-3 6-7 0 0,-4 18 66 0 0,10-39-8 0 0,-54 160 1 0 0,62-222-22 0 0,0 1-1 0 0,2 0 1 0 0,0 0-1 0 0,-3 41 1 0 0,7-12 114 0 0,4 56 1 0 0,-1-97-67 0 0,0 0 1 0 0,0 0 0 0 0,1-1-1 0 0,1 1 1 0 0,0-1 0 0 0,0 0-1 0 0,1 0 1 0 0,0 0-1 0 0,0-1 1 0 0,1 0 0 0 0,1 0-1 0 0,0 0 1 0 0,0-1-1 0 0,9 9 1 0 0,0-2 53 0 0,1 0 1 0 0,0-1-1 0 0,1-1 0 0 0,1-1 1 0 0,0 0-1 0 0,21 9 0 0 0,8-3 219 0 0,0-1 0 0 0,0-3 0 0 0,2-1 0 0 0,-1-3 0 0 0,76 5 0 0 0,-79-13-264 0 0,0-2-1 0 0,0-2 0 0 0,61-11 1 0 0,-67 7-53 0 0,0 1 1 0 0,0 2 0 0 0,1 2 0 0 0,-1 1 0 0 0,42 7 0 0 0,-38 1 50 0 0,5 2 38 0 0,2-3 0 0 0,-1-1 0 0 0,56-2 0 0 0,6-3-25 0 0,190 26 0 0 0,-212-16-15 0 0,-60-9-962 0 0,0-2-1 0 0,1-1 1 0 0,39-6 0 0 0,37-3-6667 0 0,-69 10 1131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49:48.014"/>
    </inkml:context>
    <inkml:brush xml:id="br0">
      <inkml:brushProperty name="width" value="0.05" units="cm"/>
      <inkml:brushProperty name="height" value="0.05" units="cm"/>
      <inkml:brushProperty name="color" value="#004F8B"/>
    </inkml:brush>
  </inkml:definitions>
  <inkml:trace contextRef="#ctx0" brushRef="#br0">3 49 1888 0 0,'4'-5'3264'0'0,"-6"-2"-3040"0"0,-3 0-37 0 0,22-17 769 0 0,-10 19 1978 0 0,0 8-2831 0 0,0 0 0 0 0,1 0 0 0 0,-1-1 0 0 0,1 0 1 0 0,0 0-1 0 0,-1 0 0 0 0,1-1 0 0 0,0-1 0 0 0,8 1 0 0 0,6-3 145 0 0,0 0 0 0 0,22-5 0 0 0,-31 6-229 0 0,0 0 0 0 0,-1 1 1 0 0,1 0-1 0 0,-1 1 0 0 0,1 1 0 0 0,19 4 1 0 0,-14-2 44 0 0,0-1 0 0 0,25 0-1 0 0,72 7 1125 0 0,1 0-681 0 0,-79-8-533 0 0,-1 2-1 0 0,42 9 0 0 0,8 1 77 0 0,98 2 199 0 0,-102-11-357 0 0,-59-1 94 0 0,0 0-1 0 0,-1 1 1 0 0,0 2 0 0 0,27 10-1 0 0,-24-7-280 0 0,0-2-1 0 0,49 10 0 0 0,61-8-3800 0 0,-115-9 2814 0 0,12 0-4069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7:09.364"/>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7:11.206"/>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7:12.943"/>
    </inkml:context>
    <inkml:brush xml:id="br0">
      <inkml:brushProperty name="width" value="0.025" units="cm"/>
      <inkml:brushProperty name="height" value="0.025" units="cm"/>
      <inkml:brushProperty name="color" value="#E71224"/>
    </inkml:brush>
  </inkml:definitions>
  <inkml:trace contextRef="#ctx0" brushRef="#br0">1 1 24575</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7:19.941"/>
    </inkml:context>
    <inkml:brush xml:id="br0">
      <inkml:brushProperty name="width" value="0.025" units="cm"/>
      <inkml:brushProperty name="height" value="0.025" units="cm"/>
      <inkml:brushProperty name="color" value="#E71224"/>
    </inkml:brush>
  </inkml:definitions>
  <inkml:trace contextRef="#ctx0" brushRef="#br0">1 2411 24575,'79'-82'0,"141"-152"0,-200 209 0,32-54 0,-7 8 0,-32 52 0,-2 0 0,0-1 0,-1 0 0,0-1 0,-2 0 0,7-29 0,17-129 0,-11 49 0,-5 57 0,3 0 0,3 2 0,3 0 0,49-94 0,-46 117 0,3 1 0,67-77 0,-28 36 0,-19 14 0,-3-2 0,43-93 0,-44 77 0,67-98 0,-110 184 0,1 0 0,-1 0 0,1 0 0,0 1 0,1 0 0,-1 0 0,1 0 0,0 1 0,0 0 0,1 0 0,-1 0 0,1 1 0,0 0 0,0 0 0,0 1 0,0-1 0,0 2 0,0-1 0,1 1 0,-1 0 0,1 1 0,-1-1 0,1 2 0,-1-1 0,0 1 0,1 0 0,10 3 0,13 6 0,0 1 0,-1 1 0,0 2 0,-1 1 0,27 19 0,-5-4 0,-12-10 0,-3 0 0,55 38 0,-80-49 0,0 0 0,0 1 0,-1 0 0,0 1 0,-1 0 0,0 0 0,-1 1 0,11 19 0,-8-13 0,1 0 0,1-1 0,0-1 0,2 0 0,0 0 0,0-2 0,1 0 0,34 22 0,-25-19 0,-2 2 0,0 0 0,31 35 0,-47-44 0,-1 0 0,0 0 0,-1 1 0,0 0 0,-1 0 0,0 0 0,-1 0 0,3 14 0,-3-12 0,1 1 0,0 0 0,1-1 0,0 0 0,10 16 0,5 0 0,32 35 0,-30-40 0,34 52 0,-33-42 0,47 54 0,-45-58 0,0 1 0,20 34 0,11 26 0,-30-54 0,-3 2 0,-1 0 0,-2 2 0,16 43 0,-14-23 0,51 101 0,-42-81 0,-27-65 0,2 0 0,0 0 0,0-1 0,2 0 0,9 16 0,21 19 0,65 65 0,-92-101 0,0 0 0,-1 0 0,14 26 0,10 16 0,-12-24 0,-12-16 0,1-1 0,0 0 0,1-1 0,1 0 0,25 22 0,-30-31 0,-1 1 0,0-1 0,0 1 0,-1 1 0,0-1 0,0 1 0,-1 0 0,1 0 0,-2 1 0,1 0 0,-1 0 0,0 0 0,0 0 0,-1 1 0,-1-1 0,1 1 0,-1 0 0,-1-1 0,1 1 0,-1 10 0,11 90 0,-2-46 0,1-3 0,2 0 0,3-1 0,3-1 0,50 106 0,-30-80 0,45 108 0,-64-150 0,1-1 0,2-2 0,2 0 0,57 67 0,10 16 0,-61-82 0,2-2 0,2-1 0,1-2 0,63 47 0,19 18 0,-90-71 0,-2 1 0,30 43 0,17 21 0,-23-38 0,2-2 0,91 73 0,-127-114 0,1 1 0,0 0 0,2-1 0,-1 0 0,1-2 0,1 0 0,0-2 0,1 0 0,32 10 0,19-2 0,161 34 0,-191-46 0,0-2 0,0-2 0,1-2 0,-1-2 0,60-11 0,-92 12 0,1-1 0,0 0 0,-1-1 0,0 0 0,0-1 0,0 0 0,0-1 0,-1 1 0,0-2 0,0 0 0,0 0 0,-1 0 0,8-10 0,7-10 0,-1-1 0,32-51 0,197-296 0,-193 281 0,-42 65 0,1 1 0,26-33 0,-19 32 0,-1-2 0,-2-1 0,-1-1 0,-2 0 0,-1-2 0,-2 0 0,18-58 0,-15 37 0,3 1 0,36-69 0,-32 79 0,-2-2 0,-2 0 0,24-80 0,-34 90 0,33-69 0,-31 79 0,-1 0 0,-1 0 0,-2-1 0,11-50 0,30-188 0,-35 195-682,47-136-1,-55 187-6143</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7:53.584"/>
    </inkml:context>
    <inkml:brush xml:id="br0">
      <inkml:brushProperty name="width" value="0.025" units="cm"/>
      <inkml:brushProperty name="height" value="0.025" units="cm"/>
      <inkml:brushProperty name="color" value="#008C3A"/>
    </inkml:brush>
  </inkml:definitions>
  <inkml:trace contextRef="#ctx0" brushRef="#br0">1 517 24575,'5'-1'0,"-1"-1"0,1 0 0,0 0 0,0 0 0,-1 0 0,1-1 0,-1 0 0,0 1 0,0-2 0,4-3 0,10-6 0,40-25 0,-11 7 0,0 2 0,2 2 0,54-22 0,72-29 0,-132 55 0,2 2 0,1 2 0,0 1 0,1 3 0,61-11 0,217-26 0,-177 40 0,80-12 0,-162 17 0,1 3 0,91 5 0,-53 1 0,-46 2 0,0 3 0,-1 2 0,115 33 0,46 32 0,20 5 0,-180-61 0,0 3 0,57 28 0,-43-14 0,94 59 0,-132-71 0,-1 2 0,-1 1 0,-2 1 0,43 48 0,-31-20 0,-26-33 0,0 0 0,27 25 0,194 181 0,-216-208 0,1-1 0,1-1 0,1-2 0,0 0 0,53 24 0,143 43 0,-127-58 0,0-4 0,185 17 0,-221-33 0,2 0 0,93 20 0,-95-16 0,-1-2 0,1-2 0,0-3 0,68-7 0,2 2 0,-39 4 0,1-4 0,-1-4 0,153-33 0,-226 35 0,0-1 0,-1-1 0,23-13 0,35-15 0,-34 21 0,0-1 0,-1-2 0,0-2 0,-2-2 0,0-1 0,-2-1 0,34-31 0,10-4 0,-47 36 0,36-33 0,26-24 0,-70 61 0,0 0 0,-1-1 0,-1-2 0,-1 0 0,-1-1 0,30-45 0,-3-6-1365,-40 59-5461</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9:02.066"/>
    </inkml:context>
    <inkml:brush xml:id="br0">
      <inkml:brushProperty name="width" value="0.025" units="cm"/>
      <inkml:brushProperty name="height" value="0.025" units="cm"/>
      <inkml:brushProperty name="color" value="#333333"/>
    </inkml:brush>
  </inkml:definitions>
  <inkml:trace contextRef="#ctx0" brushRef="#br0">1 2963 24575,'1'-27'0,"2"1"0,0-1 0,2 1 0,1 0 0,14-40 0,60-124 0,-53 129 0,140-290 0,-136 287 0,4-7 0,6-10 0,33-98 0,96-422 0,-154 543 0,3 1 0,2 0 0,51-94 0,-29 65 0,-2 8 0,75-104 0,-47 78 0,-57 88 0,1 0 0,0 1 0,1 1 0,1 0 0,20-15 0,29-27 0,-36 31 0,2 1 0,0 2 0,2 1 0,0 2 0,1 1 0,50-20 0,-55 26 0,-8 2 0,0 2 0,0 0 0,0 2 0,1 0 0,0 1 0,1 1 0,32-2 0,-29 4 0,0 2 0,0 1 0,0 1 0,0 1 0,-1 1 0,1 1 0,29 11 0,-7 4 0,89 51 0,-119-61 0,-1 1 0,0 1 0,-1 0 0,-1 1 0,0 1 0,0 0 0,-2 1 0,17 25 0,129 240 0,-129-222 0,29 52 0,-6-11 0,-38-69 0,1-1 0,37 53 0,-22-45 0,-13-17 0,27 43 0,-39-55 0,-1 1 0,0-1 0,0 1 0,-1 0 0,0 0 0,-1 1 0,0-1 0,1 19 0,1 2 0,1-1 0,1 0 0,2-1 0,14 39 0,2 6 0,23 63 0,-41-124 0,1 1 0,0-1 0,1-1 0,0 0 0,1 0 0,14 14 0,-10-12 0,-1 1 0,20 30 0,-14-7 0,0 0 0,17 62 0,-30-81 0,0 1 0,2 27 0,1 11 0,43 195 0,-47-220 0,-1-9 0,0 0 0,2 0 0,0-1 0,2 1 0,0-1 0,19 38 0,-7-21 0,-1 1 0,-2 1 0,12 48 0,23 59 0,-45-134-341,1-1 0,1 1-1,16 21 1,-14-21-6485</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9:03.311"/>
    </inkml:context>
    <inkml:brush xml:id="br0">
      <inkml:brushProperty name="width" value="0.025" units="cm"/>
      <inkml:brushProperty name="height" value="0.025" units="cm"/>
      <inkml:brushProperty name="color" value="#333333"/>
    </inkml:brush>
  </inkml:definitions>
  <inkml:trace contextRef="#ctx0" brushRef="#br0">0 0 24575,'0'0'-8191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9:04.063"/>
    </inkml:context>
    <inkml:brush xml:id="br0">
      <inkml:brushProperty name="width" value="0.025" units="cm"/>
      <inkml:brushProperty name="height" value="0.025" units="cm"/>
      <inkml:brushProperty name="color" value="#333333"/>
    </inkml:brush>
  </inkml:definitions>
  <inkml:trace contextRef="#ctx0" brushRef="#br0">0 0 24575,'0'0'-8191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39.981"/>
    </inkml:context>
    <inkml:brush xml:id="br0">
      <inkml:brushProperty name="width" value="0.05" units="cm"/>
      <inkml:brushProperty name="height" value="0.05" units="cm"/>
      <inkml:brushProperty name="color" value="#E71224"/>
    </inkml:brush>
  </inkml:definitions>
  <inkml:trace contextRef="#ctx0" brushRef="#br0">300 218 11819 0 0,'0'-7'627'0'0,"-1"0"0"0"0,1 1 0 0 0,-1-1 0 0 0,-1 1 1 0 0,-1-8-1 0 0,0 7-619 0 0,0 1 0 0 0,0-1 0 0 0,0 0 0 0 0,-1 1 0 0 0,0 0 0 0 0,-1 0 0 0 0,1 0 0 0 0,-1 1 0 0 0,0-1 0 0 0,0 1 0 0 0,-1 0 0 0 0,-8-5 0 0 0,10 6 138 0 0,-1 0 0 0 0,0 1 0 0 0,0 0 1 0 0,0 0-1 0 0,0 0 0 0 0,0 1 0 0 0,0-1 0 0 0,-1 1 0 0 0,-10-2 0 0 0,13 4-96 0 0,1 0-1 0 0,-1 0 1 0 0,0 0-1 0 0,1 0 1 0 0,-1 1-1 0 0,0-1 1 0 0,1 1-1 0 0,-1 0 1 0 0,1 0-1 0 0,-1 0 1 0 0,1 0-1 0 0,0 0 1 0 0,-1 0-1 0 0,1 1 0 0 0,0-1 1 0 0,0 1-1 0 0,0-1 1 0 0,0 1-1 0 0,0 0 1 0 0,0 0-1 0 0,0 0 1 0 0,1 0-1 0 0,-3 4 1 0 0,-12 15-108 0 0,2 1 1 0 0,0 0-1 0 0,2 1 1 0 0,1 1-1 0 0,0 0 1 0 0,2 0-1 0 0,-11 44 0 0 0,19-63 61 0 0,0 0 0 0 0,0 0-1 0 0,1 0 1 0 0,0 1 0 0 0,0-1-1 0 0,0 0 1 0 0,0 0 0 0 0,1 0-1 0 0,0 0 1 0 0,0 0-1 0 0,0 0 1 0 0,1 0 0 0 0,0 0-1 0 0,-1 0 1 0 0,2-1 0 0 0,-1 1-1 0 0,1-1 1 0 0,-1 1-1 0 0,1-1 1 0 0,0 0 0 0 0,1 0-1 0 0,-1 0 1 0 0,7 5 0 0 0,-5-5-5 0 0,1-1 0 0 0,-1 0 1 0 0,1 0-1 0 0,0 0 0 0 0,0 0 1 0 0,0-1-1 0 0,0 0 1 0 0,1 0-1 0 0,-1-1 0 0 0,0 0 1 0 0,1 0-1 0 0,-1 0 0 0 0,1-1 1 0 0,-1 0-1 0 0,1 0 0 0 0,-1-1 1 0 0,1 0-1 0 0,7-1 1 0 0,0-2 66 0 0,-1-1 0 0 0,1 0 1 0 0,-1-1-1 0 0,0 0 1 0 0,-1-1-1 0 0,1 0 1 0 0,-1-1-1 0 0,-1 0 1 0 0,1-1-1 0 0,-2 0 1 0 0,20-21-1 0 0,-19 17 8 0 0,0-1 0 0 0,0 0 0 0 0,-1 0 0 0 0,-1-1 0 0 0,-1 0 0 0 0,0-1 0 0 0,-1 0 0 0 0,0 0 0 0 0,6-25-1 0 0,-12 33-128 0 0,1 0-1 0 0,-2 0 1 0 0,1-1-1 0 0,-1 1 1 0 0,0 0-1 0 0,-1 0 1 0 0,1-1-1 0 0,-2 1 1 0 0,1 0-1 0 0,-1 0 1 0 0,-1 0-1 0 0,1 0 0 0 0,-1 0 1 0 0,-5-8-1 0 0,6 12-57 0 0,0 1 0 0 0,0-1 0 0 0,-1 1 0 0 0,1 0 0 0 0,-1 0 0 0 0,0 0 0 0 0,0 0 0 0 0,0 0 0 0 0,0 0 0 0 0,0 1 0 0 0,0 0 0 0 0,-1 0 0 0 0,1 0 0 0 0,-1 0 0 0 0,0 0 0 0 0,1 1 0 0 0,-1-1 0 0 0,0 1 0 0 0,0 0 0 0 0,0 0 0 0 0,0 1 0 0 0,0-1 0 0 0,0 1 0 0 0,0 0 0 0 0,0 0 0 0 0,0 0 0 0 0,0 0 0 0 0,0 1 0 0 0,0 0 0 0 0,-6 1 0 0 0,4 0-349 0 0,0 0 0 0 0,1 0 0 0 0,-1 1 0 0 0,1-1 0 0 0,-1 1 0 0 0,1 1 0 0 0,0-1-1 0 0,0 1 1 0 0,0-1 0 0 0,1 1 0 0 0,0 1 0 0 0,-1-1 0 0 0,1 1 0 0 0,1-1 0 0 0,-5 8 0 0 0,-1 3-5127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19:24.313"/>
    </inkml:context>
    <inkml:brush xml:id="br0">
      <inkml:brushProperty name="width" value="0.025" units="cm"/>
      <inkml:brushProperty name="height" value="0.025" units="cm"/>
      <inkml:brushProperty name="color" value="#333333"/>
    </inkml:brush>
  </inkml:definitions>
  <inkml:trace contextRef="#ctx0" brushRef="#br0">1 2963 24575,'1'-27'0,"2"1"0,0-1 0,2 1 0,1 0 0,14-40 0,60-124 0,-53 129 0,140-290 0,-136 287 0,4-7 0,6-10 0,33-98 0,96-422 0,-154 543 0,3 1 0,2 0 0,51-94 0,-29 65 0,-2 8 0,75-104 0,-47 78 0,-57 88 0,1 0 0,0 1 0,1 1 0,1 0 0,20-15 0,29-27 0,-36 31 0,2 1 0,0 2 0,2 1 0,0 2 0,1 1 0,50-20 0,-55 26 0,-8 2 0,0 2 0,0 0 0,0 2 0,1 0 0,0 1 0,1 1 0,32-2 0,-29 4 0,0 2 0,0 1 0,0 1 0,0 1 0,-1 1 0,1 1 0,29 11 0,-7 4 0,89 51 0,-119-61 0,-1 1 0,0 1 0,-1 0 0,-1 1 0,0 1 0,0 0 0,-2 1 0,17 25 0,129 240 0,-129-222 0,29 52 0,-6-11 0,-38-69 0,1-1 0,37 53 0,-22-45 0,-13-17 0,27 43 0,-39-55 0,-1 1 0,0-1 0,0 1 0,-1 0 0,0 0 0,-1 1 0,0-1 0,1 19 0,1 2 0,1-1 0,1 0 0,2-1 0,14 39 0,2 6 0,23 63 0,-41-124 0,1 1 0,0-1 0,1-1 0,0 0 0,1 0 0,14 14 0,-10-12 0,-1 1 0,20 30 0,-14-7 0,0 0 0,17 62 0,-30-81 0,0 1 0,2 27 0,1 11 0,43 195 0,-47-220 0,-1-9 0,0 0 0,2 0 0,0-1 0,2 1 0,0-1 0,19 38 0,-7-21 0,-1 1 0,-2 1 0,12 48 0,23 59 0,-45-134-341,1-1 0,1 1-1,16 21 1,-14-21-6485</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20:20:26.708"/>
    </inkml:context>
    <inkml:brush xml:id="br0">
      <inkml:brushProperty name="width" value="0.025" units="cm"/>
      <inkml:brushProperty name="height" value="0.025" units="cm"/>
      <inkml:brushProperty name="color" value="#00A0D7"/>
    </inkml:brush>
  </inkml:definitions>
  <inkml:trace contextRef="#ctx0" brushRef="#br0">1 4106 24575,'2'-16'0,"0"0"0,1 0 0,1 0 0,0 0 0,13-27 0,4-20 0,71-296 0,-69 249 0,-18 77 0,1 1 0,11-32 0,6-13 0,-4 0 0,16-140 0,-24 132 0,77-644 0,-59 461 0,-24 244 0,0 1 0,2-1 0,0 1 0,2 1 0,0 0 0,24-40 0,94-121 0,-53 81 0,82-148 0,21-29 0,-95 147 0,15-21 0,-68 113 0,2 2 0,1 1 0,2 2 0,2 1 0,1 2 0,1 1 0,43-25 0,47-29 0,-81 52 0,2 1 0,0 2 0,83-35 0,-114 59 0,1 2 0,-1 0 0,1 1 0,-1 0 0,1 2 0,0 0 0,0 1 0,22 3 0,6 3 0,-1 2 0,49 15 0,-64-14 0,0 1 0,0 1 0,51 28 0,-70-33 0,-2 1 0,1 0 0,-1 1 0,0 1 0,0-1 0,-1 1 0,0 1 0,-1 0 0,0 0 0,-1 0 0,0 1 0,9 19 0,44 108 0,88 179 0,-62-169 0,-6 4 0,72 198 0,-138-305 0,-2 1 0,-3 1 0,-1-1 0,2 62 0,-9 192 0,-4-137 0,1-42 0,5 135 0,19-87 0,-12-115 0,-3-1 0,0 62 0,-7 468 0,2-555 0,1 0 0,2-1 0,1 1 0,12 34 0,-1-2 0,-3-5 0,-2 2 0,5 70 0,-7-19 0,4 70 0,-13-87 0,4-1 0,4 0 0,4-1 0,3 0 0,5-1 0,58 154 0,-35-131 0,-4 2 0,-5 1 0,-5 2 0,17 142 0,-15-26 0,-22-165 0,-4-34 0,1 48 0,-5-43 0,2 0 0,1 0 0,2-1 0,12 39 0,58 146 0,-4-15 0,-3-2 0,121 244 0,-38-99 0,-136-314 0,2-1 0,1-1 0,27 34 0,-19-28 0,-19-28 0,1-1 0,0 0 0,0-1 0,2 0 0,-1 0 0,1-1 0,0-1 0,1 0 0,0 0 0,0-2 0,1 1 0,-1-2 0,20 6 0,-9-5 0,0 0 0,1-1 0,-1-1 0,1-2 0,0-1 0,0 0 0,29-4 0,-41 1 0,-1-1 0,1 0 0,-1-1 0,0-1 0,0 0 0,-1 0 0,1-1 0,-1 0 0,-1-1 0,13-10 0,13-13 0,46-47 0,-62 57 0,28-31 0,-1-2 0,-4-1 0,-1-3 0,-3-1 0,-3-2 0,52-114 0,-42 69 0,5 2 0,115-171 0,-28 84 0,-84 116 0,-34 46 0,0 0 0,1 2 0,2 1 0,29-27 0,-31 33 0,0 0 0,-1-2 0,-2-1 0,32-45 0,50-108 0,-42 69 0,76-147 0,-43 78 0,218-468 0,-287 581 0,-3 0 0,-3-2 0,-2 0 0,5-70 0,31-136 0,-46 255 0,4-11 0,-2 1 0,6-50 0,-12 65 0,0 0 0,0 1 0,-1-1 0,0 0 0,-1 1 0,0-1 0,-1 1 0,1-1 0,-2 1 0,0 0 0,-5-11 0,-4-1-1365,3 4-5461</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0:52.565"/>
    </inkml:context>
    <inkml:brush xml:id="br0">
      <inkml:brushProperty name="width" value="0.05" units="cm"/>
      <inkml:brushProperty name="height" value="0.05" units="cm"/>
      <inkml:brushProperty name="color" value="#004F8B"/>
    </inkml:brush>
  </inkml:definitions>
  <inkml:trace contextRef="#ctx0" brushRef="#br0">2202 167 7906 0 0,'9'-4'1258'0'0,"27"-12"484"0"0,-35 16-1710 0 0,1-1 1 0 0,-1 0-1 0 0,0 1 1 0 0,0-1 0 0 0,1 0-1 0 0,-1 0 1 0 0,0 0-1 0 0,0 0 1 0 0,0 0-1 0 0,0 0 1 0 0,0 0 0 0 0,0 0-1 0 0,0 0 1 0 0,0 0-1 0 0,0-1 1 0 0,-1 1-1 0 0,1 0 1 0 0,0-1 0 0 0,0-2-1 0 0,-2 2-43 0 0,0-1-1 0 0,0 1 1 0 0,0 0 0 0 0,0-1-1 0 0,-1 1 1 0 0,1 0-1 0 0,-1 0 1 0 0,1 0 0 0 0,-1 0-1 0 0,0 0 1 0 0,-2-2-1 0 0,-12-15 877 0 0,13 18-740 0 0,0 1 0 0 0,-1 0 0 0 0,1-1-1 0 0,-1 1 1 0 0,1 1 0 0 0,0-1 0 0 0,-1 0-1 0 0,1 1 1 0 0,-1 0 0 0 0,-2 1 0 0 0,0-1-45 0 0,-93 20-190 0 0,-180 65 1 0 0,180-52 148 0 0,56-22-1 0 0,0-1 0 0 0,0-2 0 0 0,-1-3 1 0 0,0-1-1 0 0,-59-2 0 0 0,-226-24 58 0 0,167 7 143 0 0,87 8-111 0 0,0-2 0 0 0,0-4 1 0 0,1-3-1 0 0,-78-28 0 0 0,-194-91 404 0 0,346 134-599 0 0,-53-15 810 0 0,25 15-1932 0 0,27 0 784 0 0,-1 1 1 0 0,1-1-1 0 0,0 1 1 0 0,-1-1-1 0 0,1 1 1 0 0,0-1-1 0 0,-1 1 1 0 0,1-1-1 0 0,0 1 1 0 0,0 0-1 0 0,0 0 1 0 0,0 0-1 0 0,0 0 1 0 0,0 0-1 0 0,-1 1 1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0:53.286"/>
    </inkml:context>
    <inkml:brush xml:id="br0">
      <inkml:brushProperty name="width" value="0.05" units="cm"/>
      <inkml:brushProperty name="height" value="0.05" units="cm"/>
      <inkml:brushProperty name="color" value="#004F8B"/>
    </inkml:brush>
  </inkml:definitions>
  <inkml:trace contextRef="#ctx0" brushRef="#br0">1201 98 8434 0 0,'7'-5'1672'0'0,"-4"3"-1261"0"0,0 1-1 0 0,-1-1 1 0 0,1-1-1 0 0,-1 1 1 0 0,1 0-1 0 0,-1-1 0 0 0,3-3 1 0 0,-4 5-399 0 0,-1 0 0 0 0,0 0 1 0 0,1 0-1 0 0,-1 0 0 0 0,0 0 0 0 0,0 0 0 0 0,0 0 1 0 0,0 1-1 0 0,0-1 0 0 0,0 0 0 0 0,0 0 1 0 0,0 0-1 0 0,-1 0 0 0 0,1 0 0 0 0,0 0 1 0 0,0 0-1 0 0,-1 1 0 0 0,1-1 0 0 0,0 0 1 0 0,-1 0-1 0 0,1 0 0 0 0,-1 1 0 0 0,1-1 1 0 0,-1 0-1 0 0,0 1 0 0 0,1-1 0 0 0,-1 0 0 0 0,1 1 1 0 0,-1-1-1 0 0,0 1 0 0 0,0-1 0 0 0,-1 0 1 0 0,-1-2-6 0 0,0 0 0 0 0,-1 1 0 0 0,1-1 1 0 0,-1 1-1 0 0,0 0 0 0 0,1 0 1 0 0,-1 0-1 0 0,0 0 0 0 0,0 1 1 0 0,0 0-1 0 0,-7-2 0 0 0,5 3-26 0 0,-1 0 1 0 0,1 0-1 0 0,0 1 0 0 0,0 0 0 0 0,0 0 0 0 0,0 0 1 0 0,-10 4-1 0 0,-68 22 119 0 0,-96 26 179 0 0,146-45-126 0 0,0-2 1 0 0,0-1-1 0 0,-50 1 0 0 0,-149-17 462 0 0,198 6-336 0 0,-1-1-1 0 0,1-2 0 0 0,1-1 1 0 0,-50-20-1 0 0,-29-11-721 0 0,35 19-7917 0 0,65 17 2361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0:57.820"/>
    </inkml:context>
    <inkml:brush xml:id="br0">
      <inkml:brushProperty name="width" value="0.05" units="cm"/>
      <inkml:brushProperty name="height" value="0.05" units="cm"/>
      <inkml:brushProperty name="color" value="#004F8B"/>
    </inkml:brush>
  </inkml:definitions>
  <inkml:trace contextRef="#ctx0" brushRef="#br0">2287 114 4217 0 0,'-1'-2'219'0'0,"-1"0"-1"0"0,1 0 1 0 0,0-1 0 0 0,-1 1-1 0 0,1 0 1 0 0,-1 1 0 0 0,1-1-1 0 0,-1 0 1 0 0,0 0 0 0 0,0 1-1 0 0,0-1 1 0 0,0 1 0 0 0,0 0-1 0 0,0-1 1 0 0,0 1 0 0 0,0 0-1 0 0,-1 0 1 0 0,1 1 0 0 0,0-1-1 0 0,-1 0 1 0 0,1 1 0 0 0,-1-1-1 0 0,1 1 1 0 0,-1 0 0 0 0,1 0-1 0 0,0 0 1 0 0,-1 0 0 0 0,1 0-1 0 0,-1 0 1 0 0,1 1 0 0 0,-1-1 0 0 0,1 1-1 0 0,0 0 1 0 0,-4 1 0 0 0,-9 1-89 0 0,0 0 1 0 0,0-1 0 0 0,0-1 0 0 0,0-1 0 0 0,0 0 0 0 0,-23-3 0 0 0,-3 1 45 0 0,-52-4 327 0 0,-91-20 0 0 0,-58-4-397 0 0,-350 42 425 0 0,241 4-55 0 0,1-29-52 0 0,226-10-158 0 0,24 3-436 0 0,94 22-768 0 0,13 5-258 0 0,12 5-935 0 0,38 6-3201 0 0,-39-13 151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0:58.259"/>
    </inkml:context>
    <inkml:brush xml:id="br0">
      <inkml:brushProperty name="width" value="0.05" units="cm"/>
      <inkml:brushProperty name="height" value="0.05" units="cm"/>
      <inkml:brushProperty name="color" value="#004F8B"/>
    </inkml:brush>
  </inkml:definitions>
  <inkml:trace contextRef="#ctx0" brushRef="#br0">749 24 6745 0 0,'14'0'975'0'0,"7"0"-12"0"0,0 1 0 0 0,21 3 0 0 0,-37-4-871 0 0,0 1 0 0 0,-1 0 0 0 0,1 0 0 0 0,0 1 0 0 0,0-1 0 0 0,-1 1 0 0 0,1 0 0 0 0,-1 1 0 0 0,0-1 0 0 0,0 1 0 0 0,0-1 0 0 0,0 1 0 0 0,0 0 0 0 0,5 6 0 0 0,-9-9-87 0 0,1 1 1 0 0,-1-1-1 0 0,0 0 0 0 0,1 1 0 0 0,-1-1 1 0 0,0 0-1 0 0,0 0 0 0 0,1 1 0 0 0,-1-1 1 0 0,0 1-1 0 0,0-1 0 0 0,0 0 0 0 0,1 1 1 0 0,-1-1-1 0 0,0 0 0 0 0,0 1 0 0 0,0-1 1 0 0,0 1-1 0 0,0-1 0 0 0,0 0 0 0 0,0 1 1 0 0,0-1-1 0 0,0 1 0 0 0,0-1 0 0 0,0 1 1 0 0,0-1-1 0 0,0 0 0 0 0,0 1 0 0 0,0-1 1 0 0,-1 1-1 0 0,1-1 0 0 0,0 0 0 0 0,0 1 1 0 0,0-1-1 0 0,-1 0 0 0 0,1 1 0 0 0,0-1 1 0 0,-1 1-1 0 0,-19 5 62 0 0,-30-7 8 0 0,47 1-47 0 0,-249-31 1214 0 0,75 6-416 0 0,98 15-602 0 0,-61-6 241 0 0,116 15-393 0 0,-1 1 0 0 0,1 1 1 0 0,-40 6-1 0 0,26 5 86 0 0,37-11-354 0 0,0-1 1 0 0,-1 1-1 0 0,1 0 0 0 0,0 0 0 0 0,-1-1 1 0 0,1 1-1 0 0,0 0 0 0 0,0 0 0 0 0,-1 0 0 0 0,1 0 1 0 0,0 1-1 0 0,0-1 0 0 0,0 0 0 0 0,1 0 0 0 0,-1 1 1 0 0,0-1-1 0 0,0 0 0 0 0,1 1 0 0 0,-1-1 0 0 0,1 1 1 0 0,-1-1-1 0 0,0 3 0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28.543"/>
    </inkml:context>
    <inkml:brush xml:id="br0">
      <inkml:brushProperty name="width" value="0.05" units="cm"/>
      <inkml:brushProperty name="height" value="0.05" units="cm"/>
      <inkml:brushProperty name="color" value="#E71224"/>
    </inkml:brush>
  </inkml:definitions>
  <inkml:trace contextRef="#ctx0" brushRef="#br0">235 8 3721 0 0,'-3'-1'732'0'0,"-1"-1"0"0"0,0 1 0 0 0,0 0-1 0 0,1 0 1 0 0,-1 0 0 0 0,-8 0 0 0 0,-48 4 325 0 0,21 0 1135 0 0,-62 11-1328 0 0,174-8 2121 0 0,-46-1-2908 0 0,0 1-1 0 0,-1 1 1 0 0,0 1-1 0 0,35 17 1 0 0,-28-12 38 0 0,0-1 0 0 0,0-2 0 0 0,1-1 0 0 0,58 8 0 0 0,142 0 248 0 0,-225-17-345 0 0,116 16-10 0 0,-99-10-21 0 0,0-2 0 0 0,0-1 1 0 0,1-1-1 0 0,0-1 1 0 0,52-5-1 0 0,-72 2 30 0 0,0 1 1 0 0,0-1-1 0 0,0-1 1 0 0,-1 1-1 0 0,1-1 0 0 0,10-6 1 0 0,-16 8-17 0 0,0 1 0 0 0,0-1-1 0 0,0 1 1 0 0,0-1 0 0 0,0 0 0 0 0,-1 1 0 0 0,1-1 0 0 0,0 0 0 0 0,0 0-1 0 0,-1 0 1 0 0,1 0 0 0 0,0 0 0 0 0,-1 0 0 0 0,1 0 0 0 0,0 0 0 0 0,-1 0-1 0 0,0 0 1 0 0,1 0 0 0 0,-1 0 0 0 0,0 0 0 0 0,1 0 0 0 0,-1 0 0 0 0,0 0 0 0 0,0-1-1 0 0,0 1 1 0 0,0 0 0 0 0,0 0 0 0 0,0 0 0 0 0,0 0 0 0 0,-1 0 0 0 0,1-1-1 0 0,0 1 1 0 0,0 0 0 0 0,-1 0 0 0 0,1 0 0 0 0,-1 0 0 0 0,1 0 0 0 0,-1 0-1 0 0,0 0 1 0 0,1 0 0 0 0,-1 0 0 0 0,0 0 0 0 0,1 1 0 0 0,-1-1 0 0 0,0 0-1 0 0,0 0 1 0 0,0 1 0 0 0,-2-2 0 0 0,-6-6-72 0 0,0 1 0 0 0,-1 0 0 0 0,0 1 0 0 0,-1 0 0 0 0,1 0 0 0 0,-1 1 0 0 0,-13-4 0 0 0,-10-1-26 0 0,-37-7-1 0 0,-7-1 261 0 0,73 15 288 0 0,12 2-174 0 0,15 3-137 0 0,-3 7-132 0 0,0 0 0 0 0,25 17 0 0 0,-29-17 2 0 0,0 0 0 0 0,0 0 0 0 0,1-2 0 0 0,23 8-1 0 0,-28-12 3 0 0,-1 0 0 0 0,1 1 0 0 0,-1 0 0 0 0,12 8 0 0 0,-20-11-25 0 0,0-1 1 0 0,-1 1 0 0 0,1 0-1 0 0,-1 0 1 0 0,1 0-1 0 0,-1 1 1 0 0,1-1-1 0 0,-1 0 1 0 0,0 1 0 0 0,1-1-1 0 0,-1 0 1 0 0,0 1-1 0 0,0-1 1 0 0,0 1-1 0 0,0 0 1 0 0,-1-1 0 0 0,1 1-1 0 0,0 0 1 0 0,-1-1-1 0 0,1 1 1 0 0,-1 0-1 0 0,1 0 1 0 0,-1 0 0 0 0,0-1-1 0 0,0 1 1 0 0,0 0-1 0 0,0 0 1 0 0,0 0-1 0 0,0 0 1 0 0,-1-1 0 0 0,1 1-1 0 0,-2 3 1 0 0,-21 57-128 0 0,-22 49 216 0 0,38-98-128 0 0,0 0-1 0 0,-1-1 1 0 0,-1 0 0 0 0,0 0 0 0 0,-1-1 0 0 0,-13 13-1 0 0,6-10-849 0 0,0-1-1 0 0,-23 14 1 0 0,-13 4-7862 0 0,41-24 3305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29.106"/>
    </inkml:context>
    <inkml:brush xml:id="br0">
      <inkml:brushProperty name="width" value="0.05" units="cm"/>
      <inkml:brushProperty name="height" value="0.05" units="cm"/>
      <inkml:brushProperty name="color" value="#E71224"/>
    </inkml:brush>
  </inkml:definitions>
  <inkml:trace contextRef="#ctx0" brushRef="#br0">641 69 5937 0 0,'9'-4'2643'0'0,"-7"3"-2123"0"0,0 1 0 0 0,0-1 1 0 0,0 0-1 0 0,0 0 0 0 0,-1-1 1 0 0,1 1-1 0 0,0 0 1 0 0,0 0-1 0 0,2-4 0 0 0,-4 5-479 0 0,0-1 0 0 0,0 0 1 0 0,0 0-1 0 0,0 1 0 0 0,0-1 0 0 0,0 0 0 0 0,0 0 0 0 0,0 0 0 0 0,0 1 0 0 0,0-1 0 0 0,0 0 0 0 0,0 0 0 0 0,-1 1 0 0 0,1-1 0 0 0,0 0 0 0 0,0 0 0 0 0,-1 1 0 0 0,1-1 0 0 0,-1 0 0 0 0,1 1 1 0 0,-1-1-1 0 0,1 1 0 0 0,-1-1 0 0 0,1 0 0 0 0,-1 1 0 0 0,1-1 0 0 0,-1 1 0 0 0,0-1 0 0 0,1 1 0 0 0,-1 0 0 0 0,0-1 0 0 0,1 1 0 0 0,-2-1 0 0 0,-5-3-33 0 0,1 0-1 0 0,-1 1 1 0 0,0 0-1 0 0,0 0 1 0 0,0 0-1 0 0,0 1 1 0 0,-1 0 0 0 0,1 1-1 0 0,-1-1 1 0 0,1 1-1 0 0,-1 1 1 0 0,-11-1-1 0 0,-13 3-91 0 0,-52 9 0 0 0,53-7 70 0 0,-136 12 60 0 0,95-11 164 0 0,-96 19 1 0 0,168-24-250 0 0,0 0 1 0 0,0 1-1 0 0,0-1 0 0 0,0 0 1 0 0,1 0-1 0 0,-1 0 0 0 0,0 0 1 0 0,0 0-1 0 0,0 0 1 0 0,0 0-1 0 0,0 0 0 0 0,0 0 1 0 0,0 0-1 0 0,0 1 0 0 0,0-1 1 0 0,0 0-1 0 0,0 0 0 0 0,0 0 1 0 0,0 0-1 0 0,0 0 0 0 0,0 0 1 0 0,0 0-1 0 0,0 1 0 0 0,0-1 1 0 0,0 0-1 0 0,0 0 0 0 0,0 0 1 0 0,0 0-1 0 0,0 0 1 0 0,0 0-1 0 0,0 0 0 0 0,0 1 1 0 0,0-1-1 0 0,0 0 0 0 0,0 0 1 0 0,0 0-1 0 0,0 0 0 0 0,0 0 1 0 0,0 0-1 0 0,25 4-2017 0 0,36 0-3853 0 0,-41-4 378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29.552"/>
    </inkml:context>
    <inkml:brush xml:id="br0">
      <inkml:brushProperty name="width" value="0.05" units="cm"/>
      <inkml:brushProperty name="height" value="0.05" units="cm"/>
      <inkml:brushProperty name="color" value="#E71224"/>
    </inkml:brush>
  </inkml:definitions>
  <inkml:trace contextRef="#ctx0" brushRef="#br0">507 0 7970 0 0,'0'0'154'0'0,"1"0"0"0"0,0 0 0 0 0,0 0 1 0 0,-1 0-1 0 0,1 1 0 0 0,0-1 0 0 0,-1 0 1 0 0,1 0-1 0 0,0 0 0 0 0,-1 1 0 0 0,1-1 1 0 0,0 0-1 0 0,-1 1 0 0 0,1-1 0 0 0,-1 1 0 0 0,1-1 1 0 0,-1 1-1 0 0,1-1 0 0 0,-1 1 0 0 0,1-1 1 0 0,-1 1-1 0 0,1-1 0 0 0,-1 1 0 0 0,1 0 1 0 0,-1-1-1 0 0,0 1 0 0 0,0-1 0 0 0,1 1 1 0 0,-1 0-1 0 0,0-1 0 0 0,0 1 0 0 0,0 0 0 0 0,1 0 1 0 0,-1-1-1 0 0,0 1 0 0 0,0 0 0 0 0,0-1 1 0 0,0 1-1 0 0,-1 0 0 0 0,1 0 0 0 0,0-1 1 0 0,0 2-1 0 0,-1-1-76 0 0,0 0 0 0 0,0 1 0 0 0,0-1 1 0 0,0 0-1 0 0,0 0 0 0 0,-1 0 0 0 0,1 0 1 0 0,0-1-1 0 0,0 1 0 0 0,-1 0 0 0 0,1 0 0 0 0,0-1 1 0 0,-1 1-1 0 0,1-1 0 0 0,-1 1 0 0 0,1-1 0 0 0,-1 0 1 0 0,1 1-1 0 0,-3-1 0 0 0,-46 1 658 0 0,-55-5 1 0 0,-2-1-690 0 0,76 5-452 0 0,-85 2-1086 0 0,41 6-5758 0 0,64-6 1077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7.211"/>
    </inkml:context>
    <inkml:brush xml:id="br0">
      <inkml:brushProperty name="width" value="0.05" units="cm"/>
      <inkml:brushProperty name="height" value="0.05" units="cm"/>
      <inkml:brushProperty name="color" value="#E71224"/>
    </inkml:brush>
  </inkml:definitions>
  <inkml:trace contextRef="#ctx0" brushRef="#br0">8 100 7346 0 0,'-4'-19'3177'0'0,"3"17"-3165"0"0,1 0 0 0 0,-1-1 0 0 0,1 1 0 0 0,-1-1 0 0 0,1 1 1 0 0,0 0-1 0 0,0-1 0 0 0,0 1 0 0 0,0-5 0 0 0,0 5 101 0 0,1 0 0 0 0,0 0 0 0 0,-1-1 1 0 0,1 1-1 0 0,0 0 0 0 0,0 0 0 0 0,0 0 0 0 0,0 0 1 0 0,0 0-1 0 0,1 0 0 0 0,-1 0 0 0 0,1 1 1 0 0,-1-1-1 0 0,1 0 0 0 0,-1 1 0 0 0,1-1 1 0 0,0 1-1 0 0,3-2 0 0 0,0 0-53 0 0,0 1 0 0 0,0 0 0 0 0,0 0-1 0 0,0 1 1 0 0,0-1 0 0 0,0 1 0 0 0,10-1 0 0 0,4 1-110 0 0,0 1 0 0 0,0 1 1 0 0,28 5-1 0 0,-39-4 32 0 0,-1 0 1 0 0,0 1-1 0 0,1-1 1 0 0,-1 2-1 0 0,0-1 1 0 0,0 1-1 0 0,-1 0 1 0 0,1 0-1 0 0,-1 1 1 0 0,0 0-1 0 0,0 0 1 0 0,0 0-1 0 0,-1 1 1 0 0,9 12-1 0 0,-14-17 3 0 0,1 0 0 0 0,-1 1-1 0 0,0-1 1 0 0,0 1 0 0 0,0-1 0 0 0,-1 0 0 0 0,1 1-1 0 0,0-1 1 0 0,0 1 0 0 0,-1-1 0 0 0,1 0-1 0 0,-1 1 1 0 0,1-1 0 0 0,-1 0 0 0 0,1 1 0 0 0,-1-1-1 0 0,0 0 1 0 0,0 0 0 0 0,0 0 0 0 0,0 0-1 0 0,0 0 1 0 0,0 0 0 0 0,0 0 0 0 0,0 0 0 0 0,-2 1-1 0 0,-34 29-120 0 0,32-28 144 0 0,-50 32-148 0 0,35-24 35 0 0,2 1-1 0 0,0 0 1 0 0,-26 24-1 0 0,40-32 117 0 0,0 0 1 0 0,0 0-1 0 0,0 1 0 0 0,1-1 1 0 0,0 1-1 0 0,0 0 0 0 0,0 0 1 0 0,1 0-1 0 0,-1 0 0 0 0,1 0 1 0 0,0 1-1 0 0,1-1 0 0 0,-1 1 1 0 0,1-1-1 0 0,0 1 0 0 0,1 0 1 0 0,-1-1-1 0 0,1 10 0 0 0,0-13 20 0 0,1 0 1 0 0,-1 0-1 0 0,0 0 0 0 0,1 0 0 0 0,-1 0 0 0 0,1 0 0 0 0,0 0 0 0 0,-1 0 1 0 0,1 0-1 0 0,0 0 0 0 0,0-1 0 0 0,0 1 0 0 0,1 0 0 0 0,-1-1 1 0 0,0 1-1 0 0,1-1 0 0 0,-1 1 0 0 0,1-1 0 0 0,-1 0 0 0 0,1 0 1 0 0,1 2-1 0 0,1-1 8 0 0,0-1 0 0 0,0 1 0 0 0,0-1 0 0 0,1 1 1 0 0,-1-1-1 0 0,0 0 0 0 0,0-1 0 0 0,1 1 0 0 0,6-1 0 0 0,2 0 182 0 0,0-1 0 0 0,0 0-1 0 0,1-2 1 0 0,-1 1-1 0 0,20-8 1 0 0,-23 7 6 0 0,0 0-1 0 0,1 0 1 0 0,-1 1 0 0 0,1 1 0 0 0,-1 0 0 0 0,1 0-1 0 0,11 1 1 0 0,5 2-1926 0 0,39 10 0 0 0,-41-8-490 0 0,5-1-2252 0 0,-22-4-903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0.758"/>
    </inkml:context>
    <inkml:brush xml:id="br0">
      <inkml:brushProperty name="width" value="0.05" units="cm"/>
      <inkml:brushProperty name="height" value="0.05" units="cm"/>
      <inkml:brushProperty name="color" value="#E71224"/>
    </inkml:brush>
  </inkml:definitions>
  <inkml:trace contextRef="#ctx0" brushRef="#br0">553 24 11114 0 0,'1'0'112'0'0,"-1"0"0"0"0,0 0-1 0 0,1 0 1 0 0,-1-1 0 0 0,1 1-1 0 0,-1 0 1 0 0,0-1-1 0 0,0 1 1 0 0,1 0 0 0 0,-1-1-1 0 0,0 1 1 0 0,0 0 0 0 0,1-1-1 0 0,-1 1 1 0 0,0 0 0 0 0,0-1-1 0 0,0 1 1 0 0,1-1-1 0 0,-1 1 1 0 0,0 0 0 0 0,0-1-1 0 0,0 1 1 0 0,0-1 0 0 0,0 1-1 0 0,0-1 1 0 0,0 1 0 0 0,0 0-1 0 0,0-1 1 0 0,0 1-1 0 0,0-1 1 0 0,0 1 0 0 0,-1 0-1 0 0,1-1 1 0 0,0 1 0 0 0,0-1-1 0 0,0 1 1 0 0,0 0 0 0 0,-1-1-1 0 0,1 1 1 0 0,0 0-1 0 0,-1-1 1 0 0,-20-6 741 0 0,12 6-815 0 0,0 1 0 0 0,1 0 0 0 0,-17 2 0 0 0,-8 5 169 0 0,8-3-199 0 0,-1 2-1 0 0,-31 12 1 0 0,52-16 4 0 0,-1 0 1 0 0,0 1 0 0 0,0 0-1 0 0,1 0 1 0 0,0 0-1 0 0,-1 1 1 0 0,1 0-1 0 0,1 0 1 0 0,-1 0 0 0 0,0 0-1 0 0,1 1 1 0 0,0 0-1 0 0,0 0 1 0 0,-5 9-1 0 0,7-10 24 0 0,1-1-1 0 0,0 0 1 0 0,0 1-1 0 0,0-1 1 0 0,0 1-1 0 0,0 0 0 0 0,1-1 1 0 0,0 1-1 0 0,-1-1 1 0 0,1 1-1 0 0,1 0 1 0 0,-1-1-1 0 0,0 1 0 0 0,1 0 1 0 0,1 3-1 0 0,0-1-64 0 0,1 1 0 0 0,-1-1-1 0 0,1 1 1 0 0,1-1 0 0 0,-1 0-1 0 0,1 0 1 0 0,7 9 0 0 0,-5-8-88 0 0,0-1 1 0 0,1 1-1 0 0,-1-1 1 0 0,1 0-1 0 0,0-1 0 0 0,0 0 1 0 0,1 0-1 0 0,0 0 1 0 0,0-1-1 0 0,0 0 1 0 0,0-1-1 0 0,15 5 0 0 0,-18-8 158 0 0,0 0-1 0 0,0 0 0 0 0,0-1 0 0 0,0 0 0 0 0,-1 0 0 0 0,1 0 0 0 0,0 0 1 0 0,-1-1-1 0 0,1 1 0 0 0,-1-1 0 0 0,1 0 0 0 0,-1-1 0 0 0,0 1 0 0 0,0-1 1 0 0,0 0-1 0 0,0 0 0 0 0,0 0 0 0 0,-1 0 0 0 0,1-1 0 0 0,-1 1 0 0 0,0-1 1 0 0,3-5-1 0 0,2-1 156 0 0,0-1 0 0 0,-1-1 0 0 0,0 1 0 0 0,-1-1 0 0 0,0 0 1 0 0,-1-1-1 0 0,4-12 0 0 0,-9 22-167 0 0,3-3 0 0 0,-1-1-1 0 0,-1 0 1 0 0,1 0 0 0 0,-1 0-1 0 0,0 0 1 0 0,-1 0-1 0 0,0 0 1 0 0,0 0 0 0 0,0 0-1 0 0,-2-7 1 0 0,-4 24-311 0 0,1 8 315 0 0,-30 204 116 0 0,14-115-161 0 0,-59 378-836 0 0,77-468 855 0 0,-1-1 1 0 0,0 1 0 0 0,-1-1-1 0 0,0-1 1 0 0,-14 26-1 0 0,18-38-1 0 0,0-1-1 0 0,-1 1 0 0 0,1-1 0 0 0,-1 1 0 0 0,0-1 0 0 0,1 1 1 0 0,-1-1-1 0 0,0 0 0 0 0,-1 0 0 0 0,1 0 0 0 0,0 0 1 0 0,-1 0-1 0 0,1-1 0 0 0,-1 1 0 0 0,1-1 0 0 0,-1 0 1 0 0,0 1-1 0 0,1-1 0 0 0,-1 0 0 0 0,0 0 0 0 0,0-1 1 0 0,0 1-1 0 0,0-1 0 0 0,0 1 0 0 0,0-1 0 0 0,0 0 1 0 0,0 0-1 0 0,0 0 0 0 0,0-1 0 0 0,1 1 0 0 0,-1-1 1 0 0,0 0-1 0 0,0 1 0 0 0,0-1 0 0 0,0 0 0 0 0,1-1 1 0 0,-1 1-1 0 0,0 0 0 0 0,-3-3 0 0 0,-11-7-264 0 0,1-1 0 0 0,0-1 0 0 0,1 0 1 0 0,0-2-1 0 0,1 1 0 0 0,1-1 0 0 0,0-1 0 0 0,1-1 0 0 0,-10-17 0 0 0,-10-22-3193 0 0,-37-90-1 0 0,49 100-2449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7.654"/>
    </inkml:context>
    <inkml:brush xml:id="br0">
      <inkml:brushProperty name="width" value="0.05" units="cm"/>
      <inkml:brushProperty name="height" value="0.05" units="cm"/>
      <inkml:brushProperty name="color" value="#E71224"/>
    </inkml:brush>
  </inkml:definitions>
  <inkml:trace contextRef="#ctx0" brushRef="#br0">16 54 6665 0 0,'15'-12'5453'0'0,"-3"-7"-5120"0"0,-9 11-24 0 0,-2 8-264 0 0,-1-1 0 0 0,0 0 0 0 0,0 1 0 0 0,0-1 1 0 0,0 0-1 0 0,1 0 0 0 0,-1 1 0 0 0,0-1 0 0 0,1 0 0 0 0,-1 1 0 0 0,0-1 0 0 0,1 1 0 0 0,-1-1 0 0 0,1 0 0 0 0,-1 1 1 0 0,1-1-1 0 0,-1 1 0 0 0,1-1 0 0 0,0 1 0 0 0,-1 0 0 0 0,1-1 0 0 0,-1 1 0 0 0,1 0 0 0 0,0-1 0 0 0,-1 1 0 0 0,1 0 1 0 0,1-1-1 0 0,2 20 565 0 0,-7 33-524 0 0,-5-9-128 0 0,-13 45 1 0 0,10-51 229 0 0,-10 72 1 0 0,22-91-912 0 0,-1-9-6357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8.076"/>
    </inkml:context>
    <inkml:brush xml:id="br0">
      <inkml:brushProperty name="width" value="0.05" units="cm"/>
      <inkml:brushProperty name="height" value="0.05" units="cm"/>
      <inkml:brushProperty name="color" value="#E71224"/>
    </inkml:brush>
  </inkml:definitions>
  <inkml:trace contextRef="#ctx0" brushRef="#br0">1 77 6865 0 0,'2'-2'736'0'0,"0"0"0"0"0,0 1 0 0 0,0-1-1 0 0,0 0 1 0 0,0 1 0 0 0,1-1-1 0 0,-1 1 1 0 0,1 0 0 0 0,-1 0-1 0 0,4-2 1 0 0,-2 3-689 0 0,0-1 0 0 0,0 1-1 0 0,0 0 1 0 0,0 0 0 0 0,0 0 0 0 0,0 1-1 0 0,0-1 1 0 0,8 3 0 0 0,11 2 483 0 0,-18-6-516 0 0,-1 1 0 0 0,1-1-1 0 0,0 0 1 0 0,0 0 0 0 0,0 0 0 0 0,-1-1 0 0 0,1 0 0 0 0,-1 0 0 0 0,1 0 0 0 0,-1 0 0 0 0,0-1 0 0 0,0 0 0 0 0,7-5-1 0 0,27-14-41 0 0,-27 19 43 0 0,-1 0-1 0 0,0 0 0 0 0,1 1 0 0 0,-1 0 0 0 0,1 1 0 0 0,0 0 0 0 0,-1 1 0 0 0,1 0 0 0 0,15 2 1 0 0,-21-1-35 0 0,0 0 0 0 0,-1 0 0 0 0,1 0 1 0 0,-1 1-1 0 0,1-1 0 0 0,-1 1 0 0 0,0 0 1 0 0,0 0-1 0 0,1 1 0 0 0,-2-1 1 0 0,1 1-1 0 0,0 0 0 0 0,-1 0 0 0 0,1 1 1 0 0,-1-1-1 0 0,0 0 0 0 0,0 1 0 0 0,0 0 1 0 0,0 0-1 0 0,-1 0 0 0 0,0 0 1 0 0,1 0-1 0 0,-2 1 0 0 0,3 3 0 0 0,-2 2 40 0 0,0-1 0 0 0,0 1 0 0 0,-1 0 0 0 0,0 0 0 0 0,-1-1 0 0 0,0 1 0 0 0,-1 0 0 0 0,-1 12 0 0 0,-21 80 385 0 0,18-80-335 0 0,1-7-136 0 0,1-1 1 0 0,0 1-1 0 0,2 0 0 0 0,-1 0 0 0 0,2 0 1 0 0,2 30-1 0 0,0-35-495 0 0,0 0 1 0 0,0 0 0 0 0,2 0 0 0 0,4 12-1 0 0,-3-11-1076 0 0,1 0 0 0 0,1 0 0 0 0,12 17 0 0 0,1-5-4387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1.051"/>
    </inkml:context>
    <inkml:brush xml:id="br0">
      <inkml:brushProperty name="width" value="0.05" units="cm"/>
      <inkml:brushProperty name="height" value="0.05" units="cm"/>
      <inkml:brushProperty name="color" value="#E71224"/>
    </inkml:brush>
  </inkml:definitions>
  <inkml:trace contextRef="#ctx0" brushRef="#br0">457 53 9426 0 0,'-4'-4'4623'0'0,"-13"-13"-4036"0"0,7 12-533 0 0,0 1-1 0 0,0 0 0 0 0,0 0 0 0 0,-1 1 1 0 0,1 1-1 0 0,-1-1 0 0 0,1 2 0 0 0,-1 0 0 0 0,-17 0 1 0 0,-13 2 343 0 0,-49 8 1 0 0,29-2-81 0 0,33-3-256 0 0,18-3-298 0 0,0 1 0 0 0,0-1 1 0 0,0-1-1 0 0,0 0 0 0 0,-1 0 0 0 0,-17-4 0 0 0,28 4 168 0 0,0 0-1 0 0,0 0 0 0 0,-1 0 0 0 0,1 0 0 0 0,0 0 0 0 0,0 0 0 0 0,-1 0 1 0 0,1 0-1 0 0,0 0 0 0 0,0 0 0 0 0,-1 0 0 0 0,1 0 0 0 0,0 0 0 0 0,0-1 0 0 0,0 1 1 0 0,-1 0-1 0 0,1 0 0 0 0,0 0 0 0 0,0 0 0 0 0,0 0 0 0 0,0-1 0 0 0,-1 1 0 0 0,1 0 1 0 0,0 0-1 0 0,0 0 0 0 0,0-1 0 0 0,0 1 0 0 0,0 0 0 0 0,0 0 0 0 0,-1 0 1 0 0,1-1-1 0 0,0 1 0 0 0,0 0 0 0 0,0 0 0 0 0,0-1 0 0 0,0 1 0 0 0,0 0 0 0 0,0 0 1 0 0,0-1-1 0 0,0 1 0 0 0,0 0 0 0 0,0 0 0 0 0,0-1 0 0 0,0 1 0 0 0,0 0 0 0 0,1 0 1 0 0,-1 0-1 0 0,0-1 0 0 0,0 1 0 0 0,9-10-3850 0 0,-7 9 3572 0 0,5-5-5215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1.511"/>
    </inkml:context>
    <inkml:brush xml:id="br0">
      <inkml:brushProperty name="width" value="0.05" units="cm"/>
      <inkml:brushProperty name="height" value="0.05" units="cm"/>
      <inkml:brushProperty name="color" value="#E71224"/>
    </inkml:brush>
  </inkml:definitions>
  <inkml:trace contextRef="#ctx0" brushRef="#br0">280 83 10138 0 0,'11'-6'2628'0'0,"6"-6"-2130"0"0,-17 11-453 0 0,1 1-1 0 0,-1-1 1 0 0,0 1 0 0 0,0-1-1 0 0,0 1 1 0 0,0-1-1 0 0,0 1 1 0 0,0-1-1 0 0,0 1 1 0 0,-1-1 0 0 0,1 1-1 0 0,0-1 1 0 0,0 1-1 0 0,0-1 1 0 0,0 1-1 0 0,-1-1 1 0 0,1 1 0 0 0,0-1-1 0 0,0 1 1 0 0,-1-1-1 0 0,1 1 1 0 0,0-1-1 0 0,-1 1 1 0 0,1 0 0 0 0,-1-1-1 0 0,1 1 1 0 0,-1 0-1 0 0,1-1 1 0 0,0 1-1 0 0,-1 0 1 0 0,1-1 0 0 0,-1 1-1 0 0,1 0 1 0 0,-1 0-1 0 0,1 0 1 0 0,-1 0-1 0 0,1-1 1 0 0,-1 1 0 0 0,0 0-1 0 0,-19-9 740 0 0,1 1 0 0 0,-34-9 0 0 0,35 13-900 0 0,1 0 0 0 0,0 1 0 0 0,-1 1 0 0 0,1 1-1 0 0,-1 0 1 0 0,-25 3 0 0 0,40-2-98 0 0,0 1 1 0 0,0-1-1 0 0,0 1 0 0 0,0 0 0 0 0,0 0 0 0 0,0 0 1 0 0,0 1-1 0 0,0-1 0 0 0,1 1 0 0 0,-1-1 0 0 0,0 1 1 0 0,1 0-1 0 0,-4 3 0 0 0,5-4-328 0 0,0 1 0 0 0,-1 0 0 0 0,1-1 0 0 0,0 1 0 0 0,0 0 1 0 0,0 0-1 0 0,0 0 0 0 0,0 0 0 0 0,0 0 0 0 0,1 0 0 0 0,-1 0 0 0 0,0 3 0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1.872"/>
    </inkml:context>
    <inkml:brush xml:id="br0">
      <inkml:brushProperty name="width" value="0.05" units="cm"/>
      <inkml:brushProperty name="height" value="0.05" units="cm"/>
      <inkml:brushProperty name="color" value="#E71224"/>
    </inkml:brush>
  </inkml:definitions>
  <inkml:trace contextRef="#ctx0" brushRef="#br0">35 18 3689 0 0,'2'-1'453'0'0,"-1"-1"1"0"0,1 0 0 0 0,0 1-1 0 0,0-1 1 0 0,0 1-1 0 0,0 0 1 0 0,0-1 0 0 0,0 1-1 0 0,0 0 1 0 0,2-1-1 0 0,8 0 2498 0 0,-12 2-2861 0 0,1 1-1 0 0,-1-1 1 0 0,0 0 0 0 0,0 0-1 0 0,0 0 1 0 0,1 0-1 0 0,-1 0 1 0 0,0 1-1 0 0,0-1 1 0 0,0 0 0 0 0,0 0-1 0 0,1 0 1 0 0,-1 1-1 0 0,0-1 1 0 0,0 0 0 0 0,0 0-1 0 0,0 0 1 0 0,0 1-1 0 0,0-1 1 0 0,0 0-1 0 0,0 0 1 0 0,0 1 0 0 0,1-1-1 0 0,-1 0 1 0 0,0 0-1 0 0,0 0 1 0 0,0 1-1 0 0,0-1 1 0 0,0 0 0 0 0,-1 0-1 0 0,1 1 1 0 0,0-1-1 0 0,0 0 1 0 0,0 0-1 0 0,0 1 1 0 0,0-1 0 0 0,0 0-1 0 0,0 0 1 0 0,0 0-1 0 0,-1 1 1 0 0,-4 15 8 0 0,0 0 0 0 0,1 1 0 0 0,1 0 0 0 0,1 0 1 0 0,0 0-1 0 0,1 33 0 0 0,1-22 61 0 0,-1 1 0 0 0,-2-1 0 0 0,0 1 0 0 0,-15 53 0 0 0,-6-2-4779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2.615"/>
    </inkml:context>
    <inkml:brush xml:id="br0">
      <inkml:brushProperty name="width" value="0.05" units="cm"/>
      <inkml:brushProperty name="height" value="0.05" units="cm"/>
      <inkml:brushProperty name="color" value="#E71224"/>
    </inkml:brush>
  </inkml:definitions>
  <inkml:trace contextRef="#ctx0" brushRef="#br0">190 185 3241 0 0,'-45'-33'2034'0'0,"26"20"-1505"0"0,-33-30 0 0 0,53 39 1648 0 0,-1 4-2070 0 0,0 0 0 0 0,1-1 0 0 0,-1 1 0 0 0,0 0 0 0 0,0-1 1 0 0,0 1-1 0 0,1 0 0 0 0,-1 0 0 0 0,0-1 0 0 0,0 1 0 0 0,0-1 1 0 0,0 1-1 0 0,0 0 0 0 0,0-1 0 0 0,0 1 0 0 0,0 0 0 0 0,0-1 1 0 0,0 1-1 0 0,0 0 0 0 0,0-1 0 0 0,0 1 0 0 0,0-1 0 0 0,0 1 1 0 0,0 0-1 0 0,0-1 0 0 0,0 1 0 0 0,0 0 0 0 0,0-1 0 0 0,-1 1 1 0 0,1 0-1 0 0,0-1 0 0 0,0 1 0 0 0,-1-1 0 0 0,0 0 89 0 0,0-1-1 0 0,0 0 1 0 0,-1 0-1 0 0,1 1 1 0 0,0-1 0 0 0,-1 1-1 0 0,1 0 1 0 0,-1-1-1 0 0,0 1 1 0 0,0 0-1 0 0,1 0 1 0 0,-1 0-1 0 0,0 0 1 0 0,0 0-1 0 0,-2 0 1 0 0,3 0-159 0 0,-1 1 0 0 0,1 0 0 0 0,0 0 0 0 0,0 0-1 0 0,0 0 1 0 0,0 0 0 0 0,0 1 0 0 0,-1-1 0 0 0,1 0 0 0 0,0 0 0 0 0,0 1 0 0 0,0-1 0 0 0,0 1 0 0 0,0-1 0 0 0,0 1 0 0 0,0-1-1 0 0,0 1 1 0 0,0 0 0 0 0,0-1 0 0 0,0 1 0 0 0,0 0 0 0 0,1 0 0 0 0,-1-1 0 0 0,0 1 0 0 0,1 0 0 0 0,-1 0 0 0 0,0 1-1 0 0,-8 7 499 0 0,-1 4-459 0 0,12-9-153 0 0,11-5 40 0 0,-10 0 56 0 0,0 0 0 0 0,0 0 0 0 0,0 0 0 0 0,-1-1 0 0 0,1 0 0 0 0,0 0 1 0 0,-1 1-1 0 0,1-1 0 0 0,-1-1 0 0 0,1 1 0 0 0,-1 0 0 0 0,0-1 0 0 0,0 1 1 0 0,0-1-1 0 0,-1 1 0 0 0,1-1 0 0 0,1-3 0 0 0,-2 4-35 0 0,1 0 1 0 0,-1 0-1 0 0,0 1 0 0 0,-1-1 1 0 0,1 0-1 0 0,0 0 0 0 0,0 0 0 0 0,-1 0 1 0 0,1 0-1 0 0,-1 0 0 0 0,0-1 0 0 0,0 1 1 0 0,1 0-1 0 0,-1 0 0 0 0,-1 0 1 0 0,1 0-1 0 0,0 0 0 0 0,0 0 0 0 0,-1 0 1 0 0,1 0-1 0 0,-1 0 0 0 0,0 0 0 0 0,0 0 1 0 0,1 0-1 0 0,-1 0 0 0 0,-2-3 1 0 0,3 5-8 0 0,0 0 1 0 0,0 0 0 0 0,0 0 0 0 0,-1 0 0 0 0,1 0 0 0 0,0 0 0 0 0,0 0 0 0 0,0 0 0 0 0,0 0 0 0 0,0-1 0 0 0,0 1-1 0 0,0 0 1 0 0,0 0 0 0 0,0 0 0 0 0,0 0 0 0 0,0 0 0 0 0,0 0 0 0 0,0 0 0 0 0,-1 0 0 0 0,1 0 0 0 0,0 0-1 0 0,0 0 1 0 0,0 0 0 0 0,0 0 0 0 0,0 0 0 0 0,0 0 0 0 0,0 0 0 0 0,0 0 0 0 0,0 0 0 0 0,0 0 0 0 0,-1 0 0 0 0,1 0-1 0 0,0 0 1 0 0,0 0 0 0 0,0 0 0 0 0,0 0 0 0 0,0 0 0 0 0,0 0 0 0 0,0 0 0 0 0,0 0 0 0 0,0 1 0 0 0,0-1-1 0 0,0 0 1 0 0,0 0 0 0 0,0 0 0 0 0,0 0 0 0 0,-1 0 0 0 0,1 0 0 0 0,0 0 0 0 0,0 0 0 0 0,0 0 0 0 0,0 0 0 0 0,0 0-1 0 0,0 0 1 0 0,0 0 0 0 0,0 1 0 0 0,0-1 0 0 0,0 0 0 0 0,0 0 0 0 0,0 0 0 0 0,0 0 0 0 0,0 0 0 0 0,0 0-1 0 0,0 0 1 0 0,0 10-1290 0 0,2 10-902 0 0,13 20-2986 0 0,-10-30-9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3.830"/>
    </inkml:context>
    <inkml:brush xml:id="br0">
      <inkml:brushProperty name="width" value="0.05" units="cm"/>
      <inkml:brushProperty name="height" value="0.05" units="cm"/>
      <inkml:brushProperty name="color" value="#E71224"/>
    </inkml:brush>
  </inkml:definitions>
  <inkml:trace contextRef="#ctx0" brushRef="#br0">139 51 6073 0 0,'0'-2'296'0'0,"0"0"0"0"0,-1 0 0 0 0,1 1 0 0 0,0-1-1 0 0,-1 0 1 0 0,1 0 0 0 0,-1 0 0 0 0,0 0 0 0 0,1 0-1 0 0,-1 0 1 0 0,0 1 0 0 0,0-1 0 0 0,0 0 0 0 0,0 1-1 0 0,-1-1 1 0 0,1 1 0 0 0,0-1 0 0 0,-3-1 0 0 0,2 1-137 0 0,-1 0 0 0 0,1 1 0 0 0,-1-1 0 0 0,1 1 0 0 0,-1 0 0 0 0,0 0 0 0 0,0-1 0 0 0,0 2 0 0 0,1-1 0 0 0,-1 0 0 0 0,-5 0 0 0 0,5 1-161 0 0,0-1 0 0 0,1 1 0 0 0,-1 0-1 0 0,0 0 1 0 0,1 0 0 0 0,-1 1-1 0 0,0-1 1 0 0,1 1 0 0 0,-1-1-1 0 0,0 1 1 0 0,1 0 0 0 0,-1 0 0 0 0,1 0-1 0 0,0 0 1 0 0,-1 1 0 0 0,1-1-1 0 0,0 0 1 0 0,0 1 0 0 0,0 0 0 0 0,0-1-1 0 0,0 1 1 0 0,0 0 0 0 0,0 0-1 0 0,0 0 1 0 0,1 1 0 0 0,-1-1-1 0 0,1 0 1 0 0,0 0 0 0 0,-2 5 0 0 0,1-2-19 0 0,-1 4 66 0 0,0 0 0 0 0,1 1-1 0 0,0-1 1 0 0,0 1 0 0 0,0 17 0 0 0,2-25-36 0 0,0 1 1 0 0,1-1-1 0 0,-1 1 0 0 0,1-1 1 0 0,-1 1-1 0 0,1-1 0 0 0,0 1 1 0 0,0-1-1 0 0,0 0 1 0 0,0 1-1 0 0,1-1 0 0 0,-1 0 1 0 0,1 0-1 0 0,-1 0 0 0 0,1 0 1 0 0,0 0-1 0 0,0 0 1 0 0,-1-1-1 0 0,1 1 0 0 0,0 0 1 0 0,1-1-1 0 0,-1 0 1 0 0,0 1-1 0 0,0-1 0 0 0,1 0 1 0 0,4 1-1 0 0,7 4-49 0 0,0 0-1 0 0,-1 0 1 0 0,0 1 0 0 0,0 1 0 0 0,0 0-1 0 0,-1 1 1 0 0,19 18 0 0 0,-26-22 7 0 0,0 0 0 0 0,-1 0 0 0 0,1 1 1 0 0,-1 0-1 0 0,0 0 0 0 0,-1 0 0 0 0,0 1 0 0 0,0-1 1 0 0,0 1-1 0 0,0 0 0 0 0,-1-1 0 0 0,-1 1 0 0 0,1 0 0 0 0,-1 0 1 0 0,0 1-1 0 0,0-1 0 0 0,-1 0 0 0 0,-1 10 0 0 0,1-16 39 0 0,0 0 0 0 0,0 0 1 0 0,0 0-1 0 0,0-1 0 0 0,0 1 0 0 0,-1 0 0 0 0,1 0 0 0 0,0 0 0 0 0,-1 0 0 0 0,1 0 0 0 0,-1 0 0 0 0,1-1 0 0 0,-1 1 0 0 0,1 0 0 0 0,-1 0 0 0 0,1-1 0 0 0,-1 1 0 0 0,0 0 0 0 0,0-1 0 0 0,1 1 0 0 0,-1 0 0 0 0,0-1 0 0 0,0 1 0 0 0,-1 0 0 0 0,-1 0-16 0 0,1-1 1 0 0,0 1-1 0 0,-1-1 0 0 0,1 1 1 0 0,-1-1-1 0 0,1 0 1 0 0,-1 0-1 0 0,0 0 0 0 0,-3-1 1 0 0,-8-2-244 0 0,0 0 0 0 0,-24-10 0 0 0,28 9 1 0 0,-9-2-378 0 0,14 5 330 0 0,0 0-1 0 0,1 0 1 0 0,-1-1 0 0 0,0 1 0 0 0,1-1-1 0 0,0 0 1 0 0,-1-1 0 0 0,-5-3 0 0 0,10 5 244 0 0,0 1 1 0 0,-1 0 0 0 0,1 0 0 0 0,0 0 0 0 0,0-1 0 0 0,0 1 0 0 0,0 0-1 0 0,0 0 1 0 0,0 0 0 0 0,0-1 0 0 0,0 1 0 0 0,0 0 0 0 0,0 0 0 0 0,0-1 0 0 0,0 1-1 0 0,0 0 1 0 0,0 0 0 0 0,0-1 0 0 0,0 1 0 0 0,0 0 0 0 0,0 0 0 0 0,0-1 0 0 0,0 1-1 0 0,0 0 1 0 0,0 0 0 0 0,0 0 0 0 0,0-1 0 0 0,0 1 0 0 0,0 0 0 0 0,1 0-1 0 0,-1-1 1 0 0,0 1 0 0 0,0 0 0 0 0,0 0 0 0 0,0 0 0 0 0,1 0 0 0 0,-1-1 0 0 0,0 1-1 0 0,0 0 1 0 0,0 0 0 0 0,1 0 0 0 0,-1 0 0 0 0,0 0 0 0 0,0 0 0 0 0,1 0-1 0 0,-1 0 1 0 0,0 0 0 0 0,0-1 0 0 0,1 1 0 0 0,5-2-3781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4.247"/>
    </inkml:context>
    <inkml:brush xml:id="br0">
      <inkml:brushProperty name="width" value="0.05" units="cm"/>
      <inkml:brushProperty name="height" value="0.05" units="cm"/>
      <inkml:brushProperty name="color" value="#E71224"/>
    </inkml:brush>
  </inkml:definitions>
  <inkml:trace contextRef="#ctx0" brushRef="#br0">2 228 6385 0 0,'1'0'305'0'0,"0"0"0"0"0,0 0 0 0 0,0 1 0 0 0,0-1 0 0 0,0 0 0 0 0,-1 0 0 0 0,1 0-1 0 0,0 1 1 0 0,0-1 0 0 0,0 0 0 0 0,0 1 0 0 0,0-1 0 0 0,0 1 0 0 0,-1-1 0 0 0,1 1 0 0 0,0 0 0 0 0,0-1-1 0 0,-1 1 1 0 0,1 0 0 0 0,-1-1 0 0 0,1 1 0 0 0,1 1 0 0 0,-1 1-58 0 0,0-1 1 0 0,0 1-1 0 0,0-1 1 0 0,0 1 0 0 0,-1-1-1 0 0,1 1 1 0 0,-1 0-1 0 0,1 3 1 0 0,-1 10-530 0 0,-1-1 0 0 0,-3 22-1 0 0,2-17 1162 0 0,-9 38-747 0 0,8-44-1242 0 0,0-1-1 0 0,1 1 0 0 0,0 16 1 0 0,2-29 832 0 0,-1-1 173 0 0,1 0 1 0 0,0 0-1 0 0,0 0 1 0 0,0 1-1 0 0,0-1 1 0 0,0 0-1 0 0,0 0 0 0 0,0 0 1 0 0,0 1-1 0 0,0-1 1 0 0,0 0-1 0 0,0 0 1 0 0,0 1-1 0 0,0-1 0 0 0,0 0 1 0 0,1 0-1 0 0,-1 0 1 0 0,0 1-1 0 0,0-1 1 0 0,0 0-1 0 0,0 0 0 0 0,0 0 1 0 0,0 0-1 0 0,0 1 1 0 0,1-1-1 0 0,-1 0 1 0 0,0 0-1 0 0,0 0 1 0 0,0 0-1 0 0,0 0 0 0 0,1 1 1 0 0,-1-1-1 0 0,0 0 1 0 0,0 0-1 0 0,0 0 1 0 0,1 0-1 0 0,-1 0 0 0 0,0 0 1 0 0,0 0-1 0 0,1 0 1 0 0</inkml:trace>
  <inkml:trace contextRef="#ctx0" brushRef="#br0" timeOffset="1">118 33 9322 0 0,'2'-4'2509'0'0,"3"-6"2807"0"0,-5 9-5339 0 0,0 1-1 0 0,0-1 1 0 0,0 0 0 0 0,0 0-1 0 0,-1 0 1 0 0,1 1-1 0 0,0-1 1 0 0,0 0 0 0 0,0 0-1 0 0,-1 1 1 0 0,1-1-1 0 0,0 0 1 0 0,-1 0 0 0 0,1 1-1 0 0,0-1 1 0 0,-1 0-1 0 0,1 1 1 0 0,-1-1 0 0 0,1 1-1 0 0,-1-1 1 0 0,0 1 0 0 0,1-1-1 0 0,-1 1 1 0 0,1-1-1 0 0,-1 1 1 0 0,0-1 0 0 0,2 3-631 0 0,0-1 388 0 0,0 1 0 0 0,1-1 1 0 0,0 1-1 0 0,-1-1 0 0 0,1 1 1 0 0,0-1-1 0 0,0 0 0 0 0,0 0 1 0 0,-1 1-1 0 0,1-2 0 0 0,0 1 1 0 0,1 0-1 0 0,-1 0 0 0 0,2 0 1 0 0,8 4-2177 0 0,-2 3-632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4.937"/>
    </inkml:context>
    <inkml:brush xml:id="br0">
      <inkml:brushProperty name="width" value="0.05" units="cm"/>
      <inkml:brushProperty name="height" value="0.05" units="cm"/>
      <inkml:brushProperty name="color" value="#E71224"/>
    </inkml:brush>
  </inkml:definitions>
  <inkml:trace contextRef="#ctx0" brushRef="#br0">0 89 13395 0 0,'4'4'4448'0'0,"1"14"-4391"0"0,9 14-2871 0 0,-9-25 2400 0 0,18 23-1195 0 0,-22-29 1566 0 0,0 0 0 0 0,-1 0 0 0 0,1-1 0 0 0,0 1 0 0 0,-1 0 1 0 0,1 0-1 0 0,-1 0 0 0 0,0 0 0 0 0,1 0 0 0 0,-1 0 1 0 0,0 0-1 0 0,0 0 0 0 0,1 0 0 0 0,-1 0 0 0 0,0 0 1 0 0,0 0-1 0 0,0 0 0 0 0,0 0 0 0 0,0 0 0 0 0,-1 0 1 0 0,1 0-1 0 0,0 0 0 0 0,0 0 0 0 0,-1 0 0 0 0,1 0 1 0 0,0 0-1 0 0,-2 2 0 0 0,1-2 75 0 0,0 0 1 0 0,0 0 0 0 0,0-1-1 0 0,0 1 1 0 0,0 0-1 0 0,0-1 1 0 0,-1 1 0 0 0,1-1-1 0 0,0 0 1 0 0,0 1-1 0 0,-1-1 1 0 0,1 0-1 0 0,0 1 1 0 0,0-1 0 0 0,-1 0-1 0 0,1 0 1 0 0,0 0-1 0 0,-1 0 1 0 0,-1-1-1 0 0,3 1-4 0 0,-1 0 0 0 0,1 0 0 0 0,-1 0 0 0 0,1 0 0 0 0,0-1-1 0 0,-1 1 1 0 0,1 0 0 0 0,-1 0 0 0 0,1-1 0 0 0,-1 1 0 0 0,1 0-1 0 0,0-1 1 0 0,-1 1 0 0 0,1 0 0 0 0,-1-1 0 0 0,1 1 0 0 0,0-1-1 0 0,0 1 1 0 0,-1-1 0 0 0,1 1 0 0 0,0 0 0 0 0,0-1-1 0 0,-1 1 1 0 0,1-1 0 0 0,0 1 0 0 0,0-1 0 0 0,0 1 0 0 0,0-1-1 0 0,0 1 1 0 0,0-1 0 0 0,0 1 0 0 0,0-1 0 0 0,0 0 0 0 0,0 1-1 0 0,0-1 1 0 0,0 1 0 0 0,0-1 0 0 0,0 1 0 0 0,1-1 0 0 0,-1 1-1 0 0,0 0 1 0 0,0-1 0 0 0,0 1 0 0 0,1-1 0 0 0,-1 1-1 0 0,0-1 1 0 0,1 1 0 0 0,0-1 0 0 0,29-63 416 0 0,-26 51-313 0 0,2 0 1 0 0,-1 0-1 0 0,2 1 1 0 0,-1 0-1 0 0,2 0 1 0 0,0 1-1 0 0,0 0 1 0 0,13-13-1 0 0,-20 23-158 0 0,0 0 0 0 0,0 0-1 0 0,1 0 1 0 0,-1 0 0 0 0,0 0 0 0 0,0 1-1 0 0,1-1 1 0 0,-1 0 0 0 0,0 1 0 0 0,1-1-1 0 0,-1 1 1 0 0,1-1 0 0 0,-1 1 0 0 0,1 0 0 0 0,-1 0-1 0 0,1-1 1 0 0,-1 1 0 0 0,1 0 0 0 0,-1 1-1 0 0,1-1 1 0 0,-1 0 0 0 0,1 0 0 0 0,-1 0-1 0 0,3 2 1 0 0,-1-1-18 0 0,0 1 1 0 0,0 0-1 0 0,-1 0 0 0 0,1 0 1 0 0,0 0-1 0 0,-1 0 0 0 0,0 0 0 0 0,1 1 1 0 0,-1-1-1 0 0,3 6 0 0 0,2 3-31 0 0,-1 0 0 0 0,-1 0 0 0 0,1 0 0 0 0,-2 1-1 0 0,4 13 1 0 0,0 11 529 0 0,-2 0 0 0 0,2 43 0 0 0,-3-23-113 0 0,-4-48-285 0 0,-1-3-56 0 0,0 1 0 0 0,0-1 0 0 0,1 0-1 0 0,0 0 1 0 0,0 0 0 0 0,0 0 0 0 0,1 0-1 0 0,0 0 1 0 0,0 0 0 0 0,3 5 0 0 0,-5-10-37 0 0,1 0 0 0 0,-1 0-1 0 0,1 0 1 0 0,-1 0 0 0 0,1 0 0 0 0,-1 0 0 0 0,1 0 0 0 0,-1 0 0 0 0,0-1 0 0 0,1 1 0 0 0,-1 0 0 0 0,1 0 0 0 0,-1 0 0 0 0,1 0 0 0 0,-1-1 0 0 0,0 1 0 0 0,1 0 0 0 0,-1 0 0 0 0,0-1 0 0 0,1 1-1 0 0,-1 0 1 0 0,0-1 0 0 0,1 1 0 0 0,-1 0 0 0 0,0-1 0 0 0,0 1 0 0 0,1 0 0 0 0,-1-1 0 0 0,0 1 0 0 0,0-1 0 0 0,0 1 0 0 0,1 0 0 0 0,-1-1 0 0 0,0 1 0 0 0,0-1 0 0 0,0 1 0 0 0,0-1-1 0 0,0 1 1 0 0,0-1 0 0 0,9-25-1106 0 0,-8 23 767 0 0,22-65-2083 0 0,-7 17 2160 0 0,34-70 1 0 0,-42 103 470 0 0,13-23 1812 0 0,-20 39-1765 0 0,0 0 0 0 0,1 0-1 0 0,-1 0 1 0 0,1 0 0 0 0,-1 1-1 0 0,1-1 1 0 0,0 1 0 0 0,-1-1-1 0 0,1 1 1 0 0,0 0 0 0 0,0 0-1 0 0,0 0 1 0 0,0 0 0 0 0,0 0-1 0 0,0 0 1 0 0,4-1 0 0 0,-6 2-197 0 0,1 0 0 0 0,-1 0 0 0 0,1 0 0 0 0,-1 0 0 0 0,1 0 0 0 0,-1 0 0 0 0,1 0 0 0 0,-1 0 0 0 0,1 0 0 0 0,-1 0 0 0 0,1 0 0 0 0,-1 0 0 0 0,1 1 0 0 0,-1-1 0 0 0,0 0 0 0 0,1 0 0 0 0,-1 0 0 0 0,1 1 1 0 0,-1-1-1 0 0,0 0 0 0 0,1 0 0 0 0,-1 1 0 0 0,1-1 0 0 0,-1 0 0 0 0,0 1 0 0 0,1-1 0 0 0,-1 1 0 0 0,0-1 0 0 0,0 0 0 0 0,1 1 0 0 0,-1-1 0 0 0,0 1 0 0 0,0-1 0 0 0,0 1 0 0 0,0-1 0 0 0,1 0 0 0 0,-1 1 0 0 0,0-1 1 0 0,0 1-1 0 0,0-1 0 0 0,0 1 0 0 0,0-1 0 0 0,0 1 0 0 0,0-1 0 0 0,0 1 0 0 0,0-1 0 0 0,-1 1 0 0 0,1-1 0 0 0,0 1 0 0 0,0-1 0 0 0,0 0 0 0 0,0 1 0 0 0,-1-1 0 0 0,1 1 0 0 0,0-1 0 0 0,-1 1 0 0 0,-14 34 284 0 0,11-27-294 0 0,-2 8 36 0 0,1 0-1 0 0,0 0 1 0 0,-3 30 0 0 0,4-13 191 0 0,2 1-1 0 0,3 47 1 0 0,0-74-372 0 0,-1 0 1 0 0,1 0-1 0 0,1 0 0 0 0,-1-1 1 0 0,1 1-1 0 0,1 0 0 0 0,2 6 1 0 0,-4-12-111 0 0,-1 1-1 0 0,1-1 1 0 0,0 1 0 0 0,0-1 0 0 0,-1 0 0 0 0,1 1-1 0 0,0-1 1 0 0,0 0 0 0 0,0 0 0 0 0,1 0 0 0 0,-1 0-1 0 0,0 0 1 0 0,0 0 0 0 0,1 0 0 0 0,-1 0 0 0 0,0 0-1 0 0,1-1 1 0 0,-1 1 0 0 0,1-1 0 0 0,-1 1-1 0 0,1-1 1 0 0,-1 1 0 0 0,1-1 0 0 0,-1 0 0 0 0,1 0-1 0 0,0 0 1 0 0,-1 0 0 0 0,1 0 0 0 0,-1 0 0 0 0,1 0-1 0 0,-1 0 1 0 0,1 0 0 0 0,0-1 0 0 0,-1 1 0 0 0,1-1-1 0 0,-1 1 1 0 0,2-2 0 0 0,8-4-5423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05.452"/>
    </inkml:context>
    <inkml:brush xml:id="br0">
      <inkml:brushProperty name="width" value="0.05" units="cm"/>
      <inkml:brushProperty name="height" value="0.05" units="cm"/>
      <inkml:brushProperty name="color" value="#E71224"/>
    </inkml:brush>
  </inkml:definitions>
  <inkml:trace contextRef="#ctx0" brushRef="#br0">1 3 10794 0 0,'36'-3'5262'0'0,"4"11"-3789"0"0,35 21-2411 0 0,-63-24 1111 0 0,20 9-4072 0 0,43 12 1 0 0,-49-20-2308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1.184"/>
    </inkml:context>
    <inkml:brush xml:id="br0">
      <inkml:brushProperty name="width" value="0.05" units="cm"/>
      <inkml:brushProperty name="height" value="0.05" units="cm"/>
      <inkml:brushProperty name="color" value="#E71224"/>
    </inkml:brush>
  </inkml:definitions>
  <inkml:trace contextRef="#ctx0" brushRef="#br0">72 0 7874 0 0,'5'18'8421'0'0,"7"12"-5650"0"0,-2-4-2332 0 0,9 35-1 0 0,-16-44-396 0 0,0 2 0 0 0,-2-1 1 0 0,0 0-1 0 0,-1 0 0 0 0,-1 0 0 0 0,-1 0 0 0 0,-5 27 1 0 0,-7 8-233 0 0,-22 59 0 0 0,-11 36-12 0 0,43-129-78 0 0,-9 42-1458 0 0,12-57 1243 0 0,1 1-1 0 0,-1 0 0 0 0,1 0 0 0 0,0-1 0 0 0,1 1 0 0 0,-1 0 0 0 0,1 0 0 0 0,0-1 0 0 0,0 1 1 0 0,2 5-1 0 0,-3-10 309 0 0,1 1-1 0 0,-1 0 1 0 0,1 0 0 0 0,-1 0 0 0 0,1-1 0 0 0,-1 1 0 0 0,1 0 0 0 0,-1-1 0 0 0,1 1 0 0 0,0 0-1 0 0,-1-1 1 0 0,1 1 0 0 0,0-1 0 0 0,0 1 0 0 0,-1-1 0 0 0,1 1 0 0 0,0-1 0 0 0,0 0 0 0 0,0 1-1 0 0,0-1 1 0 0,-1 0 0 0 0,1 0 0 0 0,0 0 0 0 0,0 1 0 0 0,0-1 0 0 0,0 0 0 0 0,0 0 0 0 0,0 0 0 0 0,1-1-1 0 0,8-1-5145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1.795"/>
    </inkml:context>
    <inkml:brush xml:id="br0">
      <inkml:brushProperty name="width" value="0.05" units="cm"/>
      <inkml:brushProperty name="height" value="0.05" units="cm"/>
      <inkml:brushProperty name="color" value="#E71224"/>
    </inkml:brush>
  </inkml:definitions>
  <inkml:trace contextRef="#ctx0" brushRef="#br0">296 24 7962 0 0,'-1'-1'187'0'0,"1"0"-1"0"0,-1-1 1 0 0,0 1 0 0 0,0 0 0 0 0,0 0 0 0 0,0 0-1 0 0,0 0 1 0 0,0 0 0 0 0,0 1 0 0 0,0-1 0 0 0,-1 0-1 0 0,1 0 1 0 0,0 1 0 0 0,0-1 0 0 0,-1 1 0 0 0,1-1-1 0 0,-3 0 1 0 0,-25-7 257 0 0,7 10-378 0 0,0 0 1 0 0,-38 10-1 0 0,38-7 55 0 0,8-1-106 0 0,0 0 0 0 0,1 0 0 0 0,-1 2 0 0 0,1-1 0 0 0,0 2 0 0 0,-21 13 0 0 0,34-20-43 0 0,0 0-1 0 0,0 1 0 0 0,0-1 0 0 0,-1 0 1 0 0,1 0-1 0 0,0 0 0 0 0,0 0 0 0 0,0 0 1 0 0,0 0-1 0 0,0 0 0 0 0,-1 0 0 0 0,1 0 1 0 0,0 0-1 0 0,0 0 0 0 0,0 1 1 0 0,0-1-1 0 0,0 0 0 0 0,0 0 0 0 0,-1 0 1 0 0,1 0-1 0 0,0 0 0 0 0,0 0 0 0 0,0 1 1 0 0,0-1-1 0 0,0 0 0 0 0,0 0 0 0 0,0 0 1 0 0,0 0-1 0 0,0 1 0 0 0,0-1 1 0 0,0 0-1 0 0,0 0 0 0 0,0 0 0 0 0,0 0 1 0 0,0 0-1 0 0,0 1 0 0 0,0-1 0 0 0,0 0 1 0 0,0 0-1 0 0,0 0 0 0 0,0 0 0 0 0,0 1 1 0 0,0-1-1 0 0,0 0 0 0 0,0 0 0 0 0,0 0 1 0 0,1 0-1 0 0,-1 0 0 0 0,0 1 1 0 0,0-1-1 0 0,0 0 0 0 0,0 0 0 0 0,0 0 1 0 0,0 0-1 0 0,1 0 0 0 0,12 3-1002 0 0,14-3-356 0 0,2-3 1194 0 0,0-1 0 0 0,0-1 1 0 0,-1-1-1 0 0,0-1 0 0 0,29-13 0 0 0,-36 9 2251 0 0,-15 7-443 0 0,-11 5-266 0 0,4-1-1309 0 0,0 1 1 0 0,1 0-1 0 0,-1-1 1 0 0,1 1 0 0 0,-1 0-1 0 0,1 0 1 0 0,-1-1 0 0 0,1 1-1 0 0,0 0 1 0 0,-1 0-1 0 0,1 0 1 0 0,0 0 0 0 0,0 0-1 0 0,0-1 1 0 0,-1 1 0 0 0,1 0-1 0 0,0 0 1 0 0,0 0-1 0 0,0 0 1 0 0,1 0 0 0 0,-1 0-1 0 0,0 1 1 0 0,4 28 381 0 0,-3-25-210 0 0,17 145 1534 0 0,-17-127-1842 0 0,-1 1 1 0 0,-1 0-1 0 0,-1 0 0 0 0,-6 30 0 0 0,7-50-143 0 0,0 0 0 0 0,-1 1 0 0 0,1-1 0 0 0,-1 0 0 0 0,0 0 0 0 0,-4 5 0 0 0,6-8 41 0 0,-1 0-1 0 0,1 0 0 0 0,-1 0 1 0 0,1-1-1 0 0,-1 1 0 0 0,1 0 1 0 0,-1-1-1 0 0,0 1 1 0 0,1 0-1 0 0,-1-1 0 0 0,0 1 1 0 0,0-1-1 0 0,0 1 0 0 0,1-1 1 0 0,-1 1-1 0 0,0-1 0 0 0,0 1 1 0 0,0-1-1 0 0,0 0 1 0 0,0 0-1 0 0,0 1 0 0 0,1-1 1 0 0,-1 0-1 0 0,0 0 0 0 0,0 0 1 0 0,0 0-1 0 0,0 0 1 0 0,0 0-1 0 0,0 0 0 0 0,0 0 1 0 0,0-1-1 0 0,0 1 0 0 0,0 0 1 0 0,0-1-1 0 0,1 1 0 0 0,-1 0 1 0 0,-1-1-1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2.226"/>
    </inkml:context>
    <inkml:brush xml:id="br0">
      <inkml:brushProperty name="width" value="0.05" units="cm"/>
      <inkml:brushProperty name="height" value="0.05" units="cm"/>
      <inkml:brushProperty name="color" value="#E71224"/>
    </inkml:brush>
  </inkml:definitions>
  <inkml:trace contextRef="#ctx0" brushRef="#br0">273 23 8162 0 0,'0'0'1196'0'0,"-8"-2"1783"0"0,-25-8-2723 0 0,19 7-88 0 0,0 0-1 0 0,-1 1 0 0 0,1 1 1 0 0,0 0-1 0 0,-1 0 0 0 0,1 2 1 0 0,0 0-1 0 0,-23 4 0 0 0,-43 2-6140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2.662"/>
    </inkml:context>
    <inkml:brush xml:id="br0">
      <inkml:brushProperty name="width" value="0.05" units="cm"/>
      <inkml:brushProperty name="height" value="0.05" units="cm"/>
      <inkml:brushProperty name="color" value="#E71224"/>
    </inkml:brush>
  </inkml:definitions>
  <inkml:trace contextRef="#ctx0" brushRef="#br0">216 93 6969 0 0,'2'-2'206'0'0,"0"0"0"0"0,0 0 0 0 0,0-1-1 0 0,0 1 1 0 0,0 0 0 0 0,-1-1 0 0 0,1 1-1 0 0,-1-1 1 0 0,1 1 0 0 0,-1-1 0 0 0,0 0-1 0 0,0 0 1 0 0,0 1 0 0 0,-1-1 0 0 0,1 0-1 0 0,-1 0 1 0 0,1 0 0 0 0,-1-4 0 0 0,0 5-118 0 0,-1 0 0 0 0,0 1 0 0 0,1-1 1 0 0,-1 0-1 0 0,0 0 0 0 0,0 1 0 0 0,0-1 1 0 0,0 0-1 0 0,0 1 0 0 0,0-1 0 0 0,0 1 1 0 0,-1-1-1 0 0,1 1 0 0 0,-1 0 0 0 0,1 0 1 0 0,-1-1-1 0 0,1 1 0 0 0,-1 0 0 0 0,0 0 1 0 0,1 1-1 0 0,-1-1 0 0 0,0 0 0 0 0,0 0 1 0 0,0 1-1 0 0,1-1 0 0 0,-1 1 0 0 0,-3-1 1 0 0,-4 0-82 0 0,0-1 0 0 0,0 1 0 0 0,0 1 0 0 0,1-1 0 0 0,-1 2 1 0 0,0-1-1 0 0,0 1 0 0 0,-16 4 0 0 0,23-5 18 0 0,0 1-1 0 0,0-1 1 0 0,0 1-1 0 0,0 0 1 0 0,0 0-1 0 0,0 0 1 0 0,0 0-1 0 0,0 0 1 0 0,0 0-1 0 0,0 1 1 0 0,1-1-1 0 0,-1 0 1 0 0,0 1-1 0 0,1 0 1 0 0,-1-1-1 0 0,1 1 1 0 0,0 0-1 0 0,0 0 1 0 0,-1 0-1 0 0,1-1 1 0 0,0 1-1 0 0,0 0 1 0 0,1 1-1 0 0,-1-1 1 0 0,0 0-1 0 0,1 0 1 0 0,-1 0-1 0 0,1 0 1 0 0,0 0-1 0 0,0 1 1 0 0,0-1-1 0 0,0 0 1 0 0,0 0-1 0 0,0 0 1 0 0,0 1 0 0 0,1-1-1 0 0,-1 0 1 0 0,1 0-1 0 0,0 0 1 0 0,1 3-1 0 0,1 2-41 0 0,0-1 1 0 0,1 0-1 0 0,0 0 0 0 0,0 0 1 0 0,0 0-1 0 0,1-1 1 0 0,-1 1-1 0 0,2-1 0 0 0,-1 0 1 0 0,7 4-1 0 0,-7-5 2 0 0,0 0 0 0 0,-1 0 0 0 0,1 0 0 0 0,-1 1 0 0 0,1 0 0 0 0,-1 0 0 0 0,-1 0 0 0 0,1 0 0 0 0,-1 0 0 0 0,0 1 0 0 0,4 10 0 0 0,-6-14 16 0 0,-1-1 0 0 0,1 1 0 0 0,-1-1-1 0 0,0 1 1 0 0,0-1 0 0 0,0 1 0 0 0,0-1 0 0 0,0 1-1 0 0,0-1 1 0 0,0 1 0 0 0,0-1 0 0 0,0 1-1 0 0,-1-1 1 0 0,1 0 0 0 0,-1 1 0 0 0,1-1 0 0 0,-1 1-1 0 0,1-1 1 0 0,-1 0 0 0 0,0 0 0 0 0,0 1-1 0 0,0-1 1 0 0,-1 2 0 0 0,0-2-19 0 0,0 1-1 0 0,0-1 1 0 0,-1 0-1 0 0,1 1 1 0 0,0-1-1 0 0,-1 0 1 0 0,1 0 0 0 0,0 0-1 0 0,-1-1 1 0 0,1 1-1 0 0,-1 0 1 0 0,-3-1 0 0 0,-2 1-282 0 0,1-1 1 0 0,-1 0 0 0 0,1 0 0 0 0,0-1-1 0 0,-1 0 1 0 0,1 0 0 0 0,0-1 0 0 0,-11-3-1 0 0,11 2-501 0 0,0-1 0 0 0,0 0 0 0 0,1 0 0 0 0,-1 0 0 0 0,-7-8 0 0 0,6 5-4239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3.024"/>
    </inkml:context>
    <inkml:brush xml:id="br0">
      <inkml:brushProperty name="width" value="0.05" units="cm"/>
      <inkml:brushProperty name="height" value="0.05" units="cm"/>
      <inkml:brushProperty name="color" value="#E71224"/>
    </inkml:brush>
  </inkml:definitions>
  <inkml:trace contextRef="#ctx0" brushRef="#br0">0 6 9834 0 0,'1'-1'135'0'0,"-1"1"1"0"0,0 0-1 0 0,1-1 0 0 0,-1 1 1 0 0,0-1-1 0 0,1 1 0 0 0,-1 0 1 0 0,1 0-1 0 0,-1-1 0 0 0,0 1 1 0 0,1 0-1 0 0,-1 0 1 0 0,1 0-1 0 0,-1-1 0 0 0,1 1 1 0 0,-1 0-1 0 0,1 0 0 0 0,-1 0 1 0 0,1 0-1 0 0,-1 0 0 0 0,1 0 1 0 0,-1 0-1 0 0,1 0 0 0 0,-1 0 1 0 0,1 0-1 0 0,-1 0 0 0 0,1 0 1 0 0,-1 0-1 0 0,1 1 0 0 0,-1-1 1 0 0,1 0-1 0 0,-1 0 0 0 0,1 0 1 0 0,-1 1-1 0 0,0-1 0 0 0,1 0 1 0 0,-1 1-1 0 0,1-1 0 0 0,13 25 838 0 0,-11-16-1087 0 0,0 0 0 0 0,-1 0 0 0 0,-1 1 0 0 0,2 10 0 0 0,-3-14-48 0 0,0 0 0 0 0,-1 0 1 0 0,0 0-1 0 0,0 0 0 0 0,0-1 0 0 0,-1 1 0 0 0,1 0 0 0 0,-1-1 0 0 0,-1 1 0 0 0,1-1 0 0 0,-1 0 0 0 0,0 0 0 0 0,-5 7 0 0 0,8-12 89 0 0,0 0-1 0 0,0 0 1 0 0,0 0-1 0 0,0 0 0 0 0,0-1 1 0 0,0 1-1 0 0,0 0 1 0 0,0 0-1 0 0,0 0 1 0 0,0 0-1 0 0,0 0 1 0 0,0 0-1 0 0,0 0 1 0 0,0 0-1 0 0,0-1 1 0 0,0 1-1 0 0,0 0 1 0 0,0 0-1 0 0,0 0 0 0 0,0 0 1 0 0,0 0-1 0 0,0 0 1 0 0,0 0-1 0 0,0 0 1 0 0,-1-1-883 0 0,1 1 882 0 0,0 0 1 0 0,-1 0-1 0 0,1 0 1 0 0,0 0-1 0 0,0 0 1 0 0,0 0-1 0 0,0 0 1 0 0,0 0-1 0 0,0 0 1 0 0,0 0-1 0 0,-1 0 0 0 0,1 0 1 0 0,0 0-1 0 0,0 0 1 0 0,3-11-4181 0 0,-2 4-835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3.470"/>
    </inkml:context>
    <inkml:brush xml:id="br0">
      <inkml:brushProperty name="width" value="0.05" units="cm"/>
      <inkml:brushProperty name="height" value="0.05" units="cm"/>
      <inkml:brushProperty name="color" value="#E71224"/>
    </inkml:brush>
  </inkml:definitions>
  <inkml:trace contextRef="#ctx0" brushRef="#br0">0 16 9866 0 0,'5'-3'3588'0'0,"4"-4"-1953"0"0,-9 6-1642 0 0,0 1-1 0 0,0 0 1 0 0,0 0 0 0 0,0 0 0 0 0,0-1-1 0 0,0 1 1 0 0,0 0 0 0 0,0 0 0 0 0,0 0 0 0 0,0 0-1 0 0,0-1 1 0 0,0 1 0 0 0,0 0 0 0 0,0 0-1 0 0,-1 0 1 0 0,1 0 0 0 0,0 0 0 0 0,0-1 0 0 0,0 1-1 0 0,0 0 1 0 0,0 0 0 0 0,0 0 0 0 0,0 0-1 0 0,0 0 1 0 0,-1-1 0 0 0,1 1 0 0 0,0 0 0 0 0,0 0-1 0 0,0 0 1 0 0,0 0 0 0 0,-1 0 0 0 0,1 0-1 0 0,0 0 1 0 0,0 0 0 0 0,0 0 0 0 0,0 0-1 0 0,-1 0 1 0 0,1 0 0 0 0,0 0 0 0 0,0 0 0 0 0,0 0-1 0 0,0 0 1 0 0,-1 0 0 0 0,1 0 0 0 0,0 0-1 0 0,0 0 1 0 0,0 0 0 0 0,0 0 0 0 0,-1 0 0 0 0,1 0-1 0 0,0 0 1 0 0,0 0 0 0 0,0 0 0 0 0,0 0-1 0 0,0 0 1 0 0,-1 1 0 0 0,1-1 0 0 0,0 0-69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3.889"/>
    </inkml:context>
    <inkml:brush xml:id="br0">
      <inkml:brushProperty name="width" value="0.05" units="cm"/>
      <inkml:brushProperty name="height" value="0.05" units="cm"/>
      <inkml:brushProperty name="color" value="#E71224"/>
    </inkml:brush>
  </inkml:definitions>
  <inkml:trace contextRef="#ctx0" brushRef="#br0">0 2 7578 0 0,'26'15'9004'0'0,"-21"-12"-8996"0"0,-1 0 0 0 0,0 0 0 0 0,0 1-1 0 0,-1-1 1 0 0,1 1 0 0 0,-1 0 0 0 0,0 0 0 0 0,0 0 0 0 0,0 0 0 0 0,0 0 0 0 0,-1 1 0 0 0,3 5 0 0 0,-30 38-1510 0 0,23-42 1507 0 0,1 1 0 0 0,-1 0 0 0 0,1 0 0 0 0,1-1 0 0 0,-1 1 0 0 0,1 0 0 0 0,1 0 0 0 0,-1 0 0 0 0,1-1 0 0 0,0 1 0 0 0,1 0 0 0 0,-1-1 1 0 0,1 1-1 0 0,1-1 0 0 0,-1 1 0 0 0,5 6 0 0 0,-7-12-5 0 0,1-1 0 0 0,-1 1 0 0 0,1 0 0 0 0,-1-1 0 0 0,1 1 0 0 0,0-1 0 0 0,-1 0 1 0 0,1 1-1 0 0,-1-1 0 0 0,1 1 0 0 0,0-1 0 0 0,-1 0 0 0 0,1 1 0 0 0,0-1 0 0 0,0 0 1 0 0,-1 0-1 0 0,1 0 0 0 0,0 0 0 0 0,0 0 0 0 0,-1 1 0 0 0,1-1 0 0 0,0 0 0 0 0,0-1 1 0 0,-1 1-1 0 0,2 0 0 0 0,20-13 182 0 0,12-27 160 0 0,-33 38-341 0 0,10-14 150 0 0,-1-1 0 0 0,13-29 0 0 0,14-24-126 0 0,-32 61-54 0 0,18-20-126 0 0,-23 29 145 0 0,0 0 0 0 0,0 0-1 0 0,0 0 1 0 0,1 0 0 0 0,-1-1-1 0 0,0 1 1 0 0,0 0 0 0 0,1 0-1 0 0,-1 0 1 0 0,0 0 0 0 0,1 0-1 0 0,-1 0 1 0 0,0 0 0 0 0,0 0-1 0 0,1 0 1 0 0,-1 0 0 0 0,0 0 0 0 0,1 0-1 0 0,-1 0 1 0 0,0 0 0 0 0,0 0-1 0 0,1 0 1 0 0,-1 0 0 0 0,0 0-1 0 0,1 0 1 0 0,-1 0 0 0 0,0 0-1 0 0,0 0 1 0 0,1 1 0 0 0,-1-1-1 0 0,0 0 1 0 0,0 0 0 0 0,1 0 0 0 0,-1 0-1 0 0,0 1 1 0 0,6 20-755 0 0,-5-5 574 0 0,-1 0-1 0 0,-1 0 1 0 0,-1 0-1 0 0,-4 20 1 0 0,3-15 357 0 0,-3 37 1 0 0,6-51-159 0 0,2 40 500 0 0,-2-45-538 0 0,1-1 1 0 0,-1 1-1 0 0,0 0 1 0 0,1 0-1 0 0,-1-1 1 0 0,1 1-1 0 0,-1 0 1 0 0,1 0-1 0 0,0-1 1 0 0,-1 1-1 0 0,1-1 1 0 0,0 1-1 0 0,0-1 1 0 0,0 1-1 0 0,1-1 1 0 0,-1 1-1 0 0,0-1 1 0 0,0 0-1 0 0,1 0 1 0 0,2 2-1 0 0,-3-3-259 0 0,0 1 0 0 0,1-1 1 0 0,-1 0-1 0 0,0 0 0 0 0,0-1 0 0 0,0 1 0 0 0,1 0 0 0 0,-1 0 1 0 0,0 0-1 0 0,0-1 0 0 0,0 1 0 0 0,1-1 0 0 0,-1 1 1 0 0,0-1-1 0 0,0 1 0 0 0,0-1 0 0 0,0 0 0 0 0,0 1 0 0 0,0-1 1 0 0,0 0-1 0 0,0 0 0 0 0,0 0 0 0 0,-1 0 0 0 0,1 0 0 0 0,0 0 1 0 0,0 0-1 0 0,0-2 0 0 0,7-7-5179 0 0</inkml:trace>
  <inkml:trace contextRef="#ctx0" brushRef="#br0" timeOffset="1">445 1 8434 0 0,'-6'3'8482'0'0,"3"-1"-8528"0"0,-1 1 0 0 0,0 0 0 0 0,1 0 0 0 0,0 0 0 0 0,-1 1-1 0 0,1-1 1 0 0,0 1 0 0 0,-3 5 0 0 0,3 0 23 0 0,-1 0-1 0 0,1 0 1 0 0,1 0 0 0 0,-1 1 0 0 0,2 0 0 0 0,-2 13-1 0 0,1 63 114 0 0,2-61-104 0 0,0-23-55 0 0,3 47 220 0 0,-3-46-450 0 0,1-1 0 0 0,-1 1-1 0 0,0-1 1 0 0,1 0-1 0 0,0 1 1 0 0,-1-1 0 0 0,1 0-1 0 0,0 1 1 0 0,0-1 0 0 0,0 0-1 0 0,1 0 1 0 0,-1 0 0 0 0,0 0-1 0 0,1 0 1 0 0,0 0-1 0 0,-1 0 1 0 0,3 1 0 0 0,8-1-4729 0 0,-4-5-804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4.308"/>
    </inkml:context>
    <inkml:brush xml:id="br0">
      <inkml:brushProperty name="width" value="0.05" units="cm"/>
      <inkml:brushProperty name="height" value="0.05" units="cm"/>
      <inkml:brushProperty name="color" value="#E71224"/>
    </inkml:brush>
  </inkml:definitions>
  <inkml:trace contextRef="#ctx0" brushRef="#br0">1 1 13107 0 0,'26'6'4594'0'0,"11"18"-5455"0"0,-31-20 454 0 0,0 1 0 0 0,1-1 0 0 0,-1 0 0 0 0,9 4-1 0 0,-1-4-771 0 0,0 0 0 0 0,0-2 0 0 0,1 1-1 0 0,-1-2 1 0 0,1 0 0 0 0,28-1-1 0 0,-22-2-4241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5.386"/>
    </inkml:context>
    <inkml:brush xml:id="br0">
      <inkml:brushProperty name="width" value="0.05" units="cm"/>
      <inkml:brushProperty name="height" value="0.05" units="cm"/>
      <inkml:brushProperty name="color" value="#E71224"/>
    </inkml:brush>
  </inkml:definitions>
  <inkml:trace contextRef="#ctx0" brushRef="#br0">610 135 2841 0 0,'1'-1'212'0'0,"-1"1"0"0"0,0-1 1 0 0,0 0-1 0 0,1 1 1 0 0,-1-1-1 0 0,1 1 1 0 0,-1-1-1 0 0,1 0 1 0 0,-1 1-1 0 0,1-1 0 0 0,-1 1 1 0 0,1-1-1 0 0,-1 1 1 0 0,1 0-1 0 0,-1-1 1 0 0,1 1-1 0 0,0-1 1 0 0,-1 1-1 0 0,1 0 1 0 0,0 0-1 0 0,-1-1 0 0 0,1 1 1 0 0,0 0-1 0 0,0 0 1 0 0,1 0-1 0 0,16 8 1035 0 0,-14-4-1259 0 0,-1-1-1 0 0,1 1 0 0 0,-1 0 0 0 0,0 0 1 0 0,0 0-1 0 0,3 5 0 0 0,-5-8 0 0 0,-1 0 0 0 0,0-1 0 0 0,1 1-1 0 0,-1 0 1 0 0,1 0 0 0 0,-1 0 0 0 0,0 0 0 0 0,0-1-1 0 0,1 1 1 0 0,-1 0 0 0 0,0 0 0 0 0,0 0 0 0 0,0 0 0 0 0,0 0-1 0 0,0 0 1 0 0,0 0 0 0 0,0 0 0 0 0,0-1 0 0 0,0 1 0 0 0,-1 0-1 0 0,1 0 1 0 0,0 0 0 0 0,-1 0 0 0 0,1 0 0 0 0,0-1-1 0 0,-1 1 1 0 0,1 0 0 0 0,-1 0 0 0 0,1-1 0 0 0,-2 2 0 0 0,1-1 102 0 0,1-1 1 0 0,-1 0-1 0 0,0 0 1 0 0,0 1 0 0 0,0-1-1 0 0,1 0 1 0 0,-1 0 0 0 0,0 0-1 0 0,0 0 1 0 0,0 1-1 0 0,0-1 1 0 0,1-1 0 0 0,-1 1-1 0 0,0 0 1 0 0,0 0-1 0 0,0 0 1 0 0,0 0 0 0 0,1-1-1 0 0,-1 1 1 0 0,0 0-1 0 0,0 0 1 0 0,0-1 0 0 0,1 1-1 0 0,-1-1 1 0 0,0 1 0 0 0,1-1-1 0 0,-1 1 1 0 0,0-1-1 0 0,1 1 1 0 0,-1-1 0 0 0,0 0-1 0 0,-4-2 101 0 0,0 0 0 0 0,0 0-1 0 0,-1 1 1 0 0,1 0 0 0 0,-1 0-1 0 0,1 0 1 0 0,-1 1 0 0 0,0 0-1 0 0,1 0 1 0 0,-1 0 0 0 0,0 1-1 0 0,0 0 1 0 0,-7 1 0 0 0,-16-3-233 0 0,-476-38 1122 0 0,504 41-1132 0 0,0-1 0 0 0,0 0 1 0 0,0 0-1 0 0,0 0 0 0 0,0 0 0 0 0,0 0 1 0 0,0-1-1 0 0,-1 1 0 0 0,1 0 1 0 0,0-1-1 0 0,0 1 0 0 0,0 0 0 0 0,0-1 1 0 0,0 1-1 0 0,0-1 0 0 0,1 1 1 0 0,-1-1-1 0 0,0 0 0 0 0,0 1 0 0 0,-1-2 1 0 0,2 1 12 0 0,0 0 0 0 0,-1 1 0 0 0,1-1 1 0 0,0 0-1 0 0,0 0 0 0 0,-1 1 0 0 0,1-1 1 0 0,0 0-1 0 0,0 0 0 0 0,0 1 0 0 0,0-1 1 0 0,0 0-1 0 0,0 0 0 0 0,1 0 0 0 0,-1 1 0 0 0,0-1 1 0 0,0 0-1 0 0,1 0 0 0 0,-1 1 0 0 0,0-1 1 0 0,1 0-1 0 0,0-2-26 0 0,1 0 0 0 0,0 0 0 0 0,0 1 0 0 0,0-1 1 0 0,0 1-1 0 0,0 0 0 0 0,0-1 0 0 0,1 1 0 0 0,-1 0 0 0 0,1 0 0 0 0,-1 1 1 0 0,5-3-1 0 0,7-1-31 0 0,0 1 0 0 0,1 1 0 0 0,-1 0 1 0 0,1 1-1 0 0,0 1 0 0 0,20 0 0 0 0,-24 1 46 0 0,0 0-1 0 0,1 0 0 0 0,-1-1 1 0 0,0-1-1 0 0,1 0 0 0 0,-1 0 1 0 0,0-1-1 0 0,0 0 0 0 0,-1-1 0 0 0,1-1 1 0 0,18-10-1 0 0,-17 4 706 0 0,-26 14 136 0 0,-26 16-323 0 0,26-10-331 0 0,-10 8 19 0 0,-2-1-1 0 0,1-1 1 0 0,-2-1-1 0 0,-39 15 0 0 0,65-29-127 0 0,-1 0-1 0 0,1 1 1 0 0,-1-1-1 0 0,1 0 1 0 0,0 1-1 0 0,-1-1 1 0 0,1 1-1 0 0,0 0 1 0 0,0-1-1 0 0,-1 1 1 0 0,1 0-1 0 0,0 0 1 0 0,0 0-1 0 0,0 0 1 0 0,0 0-1 0 0,0 0 1 0 0,0 0-1 0 0,0 0 1 0 0,1 0-1 0 0,-1 0 1 0 0,0 0-1 0 0,0 1 1 0 0,1-1-1 0 0,-1 0 1 0 0,0 2-1 0 0,2-1-23 0 0,-1 0 0 0 0,1-1 0 0 0,-1 1 0 0 0,1-1 0 0 0,0 1-1 0 0,0-1 1 0 0,0 1 0 0 0,0-1 0 0 0,0 1 0 0 0,0-1 0 0 0,0 0 0 0 0,0 1 0 0 0,1-1 0 0 0,-1 0-1 0 0,1 0 1 0 0,-1 0 0 0 0,0 0 0 0 0,1 0 0 0 0,-1-1 0 0 0,1 1 0 0 0,2 1 0 0 0,15 7-571 0 0,2 0 1 0 0,-1-1-1 0 0,23 6 0 0 0,67 9-6079 0 0,-87-19 1376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19.254"/>
    </inkml:context>
    <inkml:brush xml:id="br0">
      <inkml:brushProperty name="width" value="0.05" units="cm"/>
      <inkml:brushProperty name="height" value="0.05" units="cm"/>
      <inkml:brushProperty name="color" value="#E71224"/>
    </inkml:brush>
  </inkml:definitions>
  <inkml:trace contextRef="#ctx0" brushRef="#br0">7 17 2769 0 0,'1'3'2602'0'0,"2"7"-2172"0"0,-4-10-376 0 0,1-1 0 0 0,-1 1 0 0 0,0 0 0 0 0,1-1 0 0 0,-1 1-1 0 0,1-1 1 0 0,-1 1 0 0 0,0-1 0 0 0,1 1 0 0 0,0-1 0 0 0,-1 1 0 0 0,1-1 0 0 0,-1 0-1 0 0,1 1 1 0 0,0-1 0 0 0,-1 0 0 0 0,1 1 0 0 0,0-1 0 0 0,-1 0 0 0 0,1 1 0 0 0,0-1-1 0 0,0 0 1 0 0,0 0 0 0 0,0 0-11 0 0,0 1 1 0 0,-1-1-1 0 0,1 1 0 0 0,0-1 0 0 0,0 1 1 0 0,0-1-1 0 0,0 1 0 0 0,0-1 0 0 0,0 1 1 0 0,0-1-1 0 0,0 1 0 0 0,0-1 0 0 0,1 1 1 0 0,-1 0-1 0 0,0-1 0 0 0,0 1 0 0 0,0-1 1 0 0,0 1-1 0 0,1-1 0 0 0,-1 1 1 0 0,0 0-1 0 0,0-1 0 0 0,1 1 0 0 0,-1-1 1 0 0,0 1-1 0 0,1 0 0 0 0,-1-1 0 0 0,0 1 1 0 0,1 0-1 0 0,-1 0 0 0 0,1-1 0 0 0,-1 1 1 0 0,1 0-1 0 0,-1 0 0 0 0,0 0 0 0 0,1-1 1 0 0,-1 1-1 0 0,1 0 0 0 0,-1 0 0 0 0,1 0 1 0 0,-1 0-1 0 0,1 0 0 0 0,-1 0 0 0 0,1 0 1 0 0,62 8 2836 0 0,-54-6-2889 0 0,1 0 0 0 0,-1-1 0 0 0,0 0 0 0 0,1 0 0 0 0,-1-1 0 0 0,1 0 0 0 0,-1-1 0 0 0,10-1 0 0 0,-10 0 103 0 0,-1 0 1 0 0,0 1-1 0 0,0 0 1 0 0,1 0 0 0 0,-1 1-1 0 0,0 0 1 0 0,15 3-1 0 0,-22-3-110 0 0,1 0 0 0 0,0 1 0 0 0,-1-1 1 0 0,1 1-1 0 0,0 0 0 0 0,-1-1 0 0 0,1 1 0 0 0,-1 0 0 0 0,1 0 0 0 0,-1 0 0 0 0,0 0 0 0 0,1 0 0 0 0,-1 1 1 0 0,0-1-1 0 0,0 0 0 0 0,0 1 0 0 0,2 1 0 0 0,-2-1-85 0 0,-1 0 0 0 0,1 0 0 0 0,0 0 0 0 0,-1 1 0 0 0,0-1 0 0 0,1 0 0 0 0,-1 0 1 0 0,0 1-1 0 0,0-1 0 0 0,0 0 0 0 0,0 0 0 0 0,-1 1 0 0 0,1-1 0 0 0,-1 0 0 0 0,1 0 0 0 0,-3 4 0 0 0,-2 9-207 0 0,-1-2 0 0 0,-1 1 0 0 0,0-1 1 0 0,-1 0-1 0 0,-1 0 0 0 0,-17 19 0 0 0,13-17 539 0 0,-2 0 1 0 0,0-1 0 0 0,0-1-1 0 0,-26 17 1 0 0,38-28 8 0 0,0 0 0 0 0,1-1 1 0 0,-1 1-1 0 0,-1-1 0 0 0,1 0 1 0 0,0 0-1 0 0,0 0 0 0 0,0 0 1 0 0,-5 0 290 0 0,38-14 1025 0 0,-2 2-1478 0 0,1 1 0 0 0,31-5-1 0 0,-49 13-131 0 0,-1 0-1 0 0,0 1 1 0 0,1 0-1 0 0,-1 1 1 0 0,1 0-1 0 0,-1 1 1 0 0,1 0-1 0 0,-1 0 0 0 0,18 5 1 0 0,-19-2-58 0 0,0 0 0 0 0,-1 0 1 0 0,1 1-1 0 0,-1 0 0 0 0,0 0 1 0 0,0 1-1 0 0,-1 0 0 0 0,0 0 0 0 0,0 1 1 0 0,0 0-1 0 0,-1 0 0 0 0,11 15 1 0 0,-17-20 36 0 0,1 0 0 0 0,0-1 0 0 0,-1 1 1 0 0,0 0-1 0 0,1-1 0 0 0,-1 1 0 0 0,0 0 1 0 0,1-1-1 0 0,-1 1 0 0 0,0 0 1 0 0,-1 0-1 0 0,1-1 0 0 0,0 1 0 0 0,0 0 1 0 0,-1 0-1 0 0,1-1 0 0 0,-1 1 1 0 0,1-1-1 0 0,-1 1 0 0 0,0 0 0 0 0,1-1 1 0 0,-1 1-1 0 0,0-1 0 0 0,0 1 0 0 0,0-1 1 0 0,0 0-1 0 0,-1 1 0 0 0,1-1 1 0 0,0 0-1 0 0,-1 0 0 0 0,1 0 0 0 0,0 0 1 0 0,-4 2-1 0 0,-5 3 0 0 0,-1 0 0 0 0,1-1 0 0 0,-23 8 0 0 0,19-8-66 0 0,3 0 54 0 0,-118 43 1080 0 0,110-42-1037 0 0,-1-1-1 0 0,1 0 1 0 0,-1-2 0 0 0,-36 2 0 0 0,55-5-90 0 0,-1 0-91 0 0,1 1 0 0 0,-1-1 1 0 0,1 0-1 0 0,-1 0 0 0 0,1 0 0 0 0,-1-1 0 0 0,1 1 1 0 0,-1 0-1 0 0,1 0 0 0 0,-1-1 0 0 0,1 1 1 0 0,-1-1-1 0 0,1 0 0 0 0,-1 1 0 0 0,1-1 0 0 0,0 0 1 0 0,-1 0-1 0 0,-1-1 0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0.003"/>
    </inkml:context>
    <inkml:brush xml:id="br0">
      <inkml:brushProperty name="width" value="0.05" units="cm"/>
      <inkml:brushProperty name="height" value="0.05" units="cm"/>
      <inkml:brushProperty name="color" value="#E71224"/>
    </inkml:brush>
  </inkml:definitions>
  <inkml:trace contextRef="#ctx0" brushRef="#br0">152 20 5921 0 0,'0'-1'83'0'0,"1"1"1"0"0,-1-1-1 0 0,0 0 0 0 0,0 1 0 0 0,0-1 1 0 0,0 0-1 0 0,0 1 0 0 0,0-1 0 0 0,0 0 0 0 0,0 1 1 0 0,0-1-1 0 0,0 1 0 0 0,-1-1 0 0 0,1 0 1 0 0,0 1-1 0 0,0-1 0 0 0,0 1 0 0 0,-1-1 0 0 0,1 0 1 0 0,0 1-1 0 0,-1-1 0 0 0,1 1 0 0 0,-1-1 1 0 0,1 1-1 0 0,-1 0 0 0 0,1-1 0 0 0,0 1 0 0 0,-1-1 1 0 0,0 1-1 0 0,1 0 0 0 0,-1-1 0 0 0,1 1 1 0 0,-1 0-1 0 0,1-1 0 0 0,-1 1 0 0 0,0 0 0 0 0,1 0 1 0 0,-1 0-1 0 0,1 0 0 0 0,-1 0 0 0 0,0-1 1 0 0,1 1-1 0 0,-1 0 0 0 0,0 0 0 0 0,1 1 0 0 0,-1-1 1 0 0,0 0-1 0 0,1 0 0 0 0,-1 0 0 0 0,1 0 1 0 0,-1 0-1 0 0,0 1 0 0 0,1-1 0 0 0,-1 0 0 0 0,1 1 1 0 0,-1-1-1 0 0,1 0 0 0 0,-2 2 0 0 0,-2 0-116 0 0,1 0 1 0 0,-1 1-1 0 0,0-1 0 0 0,1 1 0 0 0,0 0 1 0 0,-1 0-1 0 0,-2 5 0 0 0,-1 1 309 0 0,0-1 0 0 0,0 1 0 0 0,-1-1 0 0 0,0-1 0 0 0,-1 0 0 0 0,0 0 0 0 0,-14 9 0 0 0,22-16-262 0 0,1 1-1 0 0,0-1 1 0 0,-1 0-1 0 0,1 1 1 0 0,-1-1-1 0 0,1 1 1 0 0,0-1-1 0 0,0 1 1 0 0,-1-1-1 0 0,1 1 1 0 0,0-1-1 0 0,0 1 1 0 0,-1-1-1 0 0,1 1 1 0 0,0-1-1 0 0,0 1 0 0 0,0-1 1 0 0,0 1-1 0 0,0-1 1 0 0,0 1-1 0 0,0-1 1 0 0,0 1-1 0 0,0-1 1 0 0,0 1-1 0 0,0 0 1 0 0,0-1-1 0 0,0 1 1 0 0,0-1-1 0 0,1 1 1 0 0,-1-1-1 0 0,0 1 1 0 0,0-1-1 0 0,0 1 1 0 0,1-1-1 0 0,-1 0 1 0 0,0 1-1 0 0,1-1 0 0 0,-1 1 1 0 0,0-1-1 0 0,1 0 1 0 0,-1 1-1 0 0,1-1 1 0 0,-1 0-1 0 0,1 1 1 0 0,-1-1-1 0 0,1 0 1 0 0,-1 1-1 0 0,1-1 1 0 0,0 0-1 0 0,34 23-328 0 0,-21-15 340 0 0,5 6-96 0 0,0 1-1 0 0,27 28 0 0 0,-39-36 36 0 0,-1 0 0 0 0,0 1 0 0 0,0 0 1 0 0,-1 0-1 0 0,0 0 0 0 0,0 1 0 0 0,-1-1 1 0 0,0 1-1 0 0,4 13 0 0 0,-8-21 27 0 0,0 0 1 0 0,0 0-1 0 0,1 0 0 0 0,-1 0 1 0 0,0 0-1 0 0,0 0 0 0 0,0 0 0 0 0,0-1 1 0 0,0 1-1 0 0,0 0 0 0 0,0 0 1 0 0,0 0-1 0 0,0 0 0 0 0,0 0 1 0 0,-1 0-1 0 0,1 0 0 0 0,0-1 0 0 0,-1 1 1 0 0,1 0-1 0 0,-1 0 0 0 0,1 0 1 0 0,-1-1-1 0 0,1 1 0 0 0,-1 0 1 0 0,1 0-1 0 0,-1-1 0 0 0,-1 2 1 0 0,1-1-46 0 0,-1 0 1 0 0,0-1-1 0 0,0 1 1 0 0,0 0-1 0 0,0-1 1 0 0,0 1-1 0 0,0-1 1 0 0,0 0-1 0 0,0 1 1 0 0,0-1 0 0 0,0 0-1 0 0,-2 0 1 0 0,-10-2-339 0 0,1 0 0 0 0,0 0 1 0 0,-14-5-1 0 0,21 5 239 0 0,-8-1-225 0 0,-4-2-1026 0 0,0 0 0 0 0,-28-12 0 0 0,37 12-3488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1.647"/>
    </inkml:context>
    <inkml:brush xml:id="br0">
      <inkml:brushProperty name="width" value="0.05" units="cm"/>
      <inkml:brushProperty name="height" value="0.05" units="cm"/>
      <inkml:brushProperty name="color" value="#E71224"/>
    </inkml:brush>
  </inkml:definitions>
  <inkml:trace contextRef="#ctx0" brushRef="#br0">275 55 11731 0 0,'1'0'253'0'0,"-1"0"1"0"0,1 0-1 0 0,0 0 1 0 0,0 0-1 0 0,0 0 1 0 0,-1 0-1 0 0,1-1 1 0 0,0 1-1 0 0,0 0 1 0 0,0 0-1 0 0,-1 0 1 0 0,1-1-1 0 0,0 1 1 0 0,0-1-1 0 0,-1 1 1 0 0,1 0-1 0 0,0-1 1 0 0,0 0-1 0 0,-1-10 538 0 0,-2 9-819 0 0,1 1-1 0 0,0-1 1 0 0,0 0-1 0 0,-1 1 1 0 0,1-1-1 0 0,-1 1 1 0 0,0-1-1 0 0,1 1 1 0 0,-1 0-1 0 0,0-1 1 0 0,0 1-1 0 0,-2-1 1 0 0,-1 1 57 0 0,1 0 0 0 0,-1 1 0 0 0,0-1 0 0 0,1 1 0 0 0,-1 0 0 0 0,0 0 0 0 0,1 1 0 0 0,-1-1 0 0 0,0 1 1 0 0,1 0-1 0 0,-1 0 0 0 0,0 0 0 0 0,1 1 0 0 0,0 0 0 0 0,-1 0 0 0 0,1 0 0 0 0,0 0 0 0 0,-5 4 0 0 0,-7 5-5 0 0,2-1-1 0 0,0 2 1 0 0,-18 17-1 0 0,21-18 21 0 0,1 1-1 0 0,1 0 1 0 0,0 0-1 0 0,1 1 1 0 0,0 0-1 0 0,1 1 1 0 0,0-1-1 0 0,1 2 1 0 0,1-1-1 0 0,0 0 1 0 0,1 1-1 0 0,1 0 1 0 0,0 0-1 0 0,-2 30 1 0 0,5-44-35 0 0,0 0 0 0 0,0 0 0 0 0,1 1 0 0 0,-1-1 0 0 0,0 0 0 0 0,0 1 0 0 0,1-1 0 0 0,-1 0 0 0 0,0 0 0 0 0,1 0 0 0 0,-1 1 0 0 0,1-1 0 0 0,0 0 0 0 0,-1 0 0 0 0,1 0 0 0 0,0 0 0 0 0,0 0 0 0 0,0 0 0 0 0,-1 0 0 0 0,1 0 0 0 0,0-1 0 0 0,2 2 0 0 0,0 0-12 0 0,-1-1 0 0 0,1 0 1 0 0,-1 0-1 0 0,1 0 1 0 0,0-1-1 0 0,-1 1 1 0 0,1-1-1 0 0,0 1 0 0 0,-1-1 1 0 0,5 0-1 0 0,1-1 37 0 0,1 1-1 0 0,0-1 1 0 0,0-1 0 0 0,-1 0-1 0 0,15-5 1 0 0,-9 0 16 0 0,0-1 1 0 0,-1 0 0 0 0,0-1 0 0 0,-1 0-1 0 0,1-1 1 0 0,-2 0 0 0 0,1-1 0 0 0,-2-1-1 0 0,1 1 1 0 0,-2-2 0 0 0,1 1 0 0 0,-2-2-1 0 0,0 1 1 0 0,0-1 0 0 0,-1 0 0 0 0,-1 0-1 0 0,-1-1 1 0 0,0 0 0 0 0,4-19 0 0 0,-8 31-152 0 0,-1-1 1 0 0,1 1-1 0 0,-1-1 1 0 0,0 1 0 0 0,1-1-1 0 0,-2 1 1 0 0,1-1-1 0 0,0 0 1 0 0,-1 1 0 0 0,0 0-1 0 0,1-1 1 0 0,-2 1-1 0 0,1-1 1 0 0,0 1 0 0 0,0 0-1 0 0,-1 0 1 0 0,0 0 0 0 0,0 0-1 0 0,0 0 1 0 0,0 0-1 0 0,0 0 1 0 0,0 0 0 0 0,-1 1-1 0 0,-5-5 1 0 0,5 5-198 0 0,-1 0 1 0 0,0 0-1 0 0,0 1 1 0 0,0-1-1 0 0,0 1 1 0 0,0 0-1 0 0,0 0 1 0 0,-1 0-1 0 0,1 0 1 0 0,0 1-1 0 0,0 0 0 0 0,-1 0 1 0 0,1 0-1 0 0,0 0 1 0 0,-1 1-1 0 0,1 0 1 0 0,0 0-1 0 0,0 0 1 0 0,0 0-1 0 0,-5 2 1 0 0,-7 5-1698 0 0,0-1-2737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0.455"/>
    </inkml:context>
    <inkml:brush xml:id="br0">
      <inkml:brushProperty name="width" value="0.05" units="cm"/>
      <inkml:brushProperty name="height" value="0.05" units="cm"/>
      <inkml:brushProperty name="color" value="#E71224"/>
    </inkml:brush>
  </inkml:definitions>
  <inkml:trace contextRef="#ctx0" brushRef="#br0">14 321 9730 0 0,'13'-11'3413'0'0,"-13"11"-3445"0"0,0 0 0 0 0,0 0 0 0 0,0 0 0 0 0,1 0 0 0 0,-1 0 0 0 0,0 0 0 0 0,0 0 0 0 0,0-1 0 0 0,0 1 0 0 0,1 0 0 0 0,-1 0 0 0 0,0 0 0 0 0,0 0 0 0 0,0 0 0 0 0,0 0 0 0 0,1 0 0 0 0,-1-1 0 0 0,0 1 0 0 0,0 0 0 0 0,0 0 0 0 0,0 0 0 0 0,0 0 0 0 0,0-1 0 0 0,0 1 0 0 0,1 0 0 0 0,-1 0 0 0 0,0 0 0 0 0,0 0 0 0 0,0-1 0 0 0,0 1 0 0 0,0 0 0 0 0,0 0 0 0 0,0 0 0 0 0,0-1 0 0 0,0 1 0 0 0,0 0 0 0 0,0 0 0 0 0,0 0 0 0 0,0-1 0 0 0,0 1 0 0 0,0 0 0 0 0,0 0 0 0 0,0 0 0 0 0,0-1 0 0 0,-1 1 0 0 0,1 0 0 0 0,0 0 0 0 0,0 0 0 0 0,0 0 0 0 0,0-1 0 0 0,0 1 0 0 0,0 0 0 0 0,0 0 0 0 0,-1 0-1 0 0,1 0 1 0 0,0 0 0 0 0,0-1 0 0 0,0 1 0 0 0,0 0 0 0 0,-1 0 0 0 0,1 0 0 0 0,0 0 0 0 0,15 24 675 0 0,-16-17-427 0 0,0 1 1 0 0,-1 0-1 0 0,1-1 0 0 0,-2 0 0 0 0,1 1 0 0 0,-1-1 1 0 0,-4 7-1 0 0,-13 38-1740 0 0,19-50 1282 0 0,1 1 0 0 0,-1-1 0 0 0,1 1 1 0 0,0 0-1 0 0,0 0 0 0 0,0-1 0 0 0,0 1 0 0 0,0 0 1 0 0,0-1-1 0 0,1 1 0 0 0,-1 0 0 0 0,1-1 0 0 0,0 1 1 0 0,0-1-1 0 0,0 1 0 0 0,1 2 0 0 0,-1-4 16 0 0,0 1 0 0 0,0-1 0 0 0,0 1 0 0 0,1-1 0 0 0,-1 0 0 0 0,0 0 0 0 0,0 1 0 0 0,1-1 0 0 0,-1 0 0 0 0,1 0 0 0 0,-1 0 0 0 0,1-1 0 0 0,2 2 0 0 0,1 0-4418 0 0</inkml:trace>
  <inkml:trace contextRef="#ctx0" brushRef="#br0" timeOffset="1">73 1 10770 0 0,'23'1'2961'0'0,"1"13"-2763"0"0,-18-10-136 0 0,-6-3-82 0 0,0-1-1 0 0,0 0 1 0 0,0 0-1 0 0,1 0 1 0 0,-1 1-1 0 0,0-1 1 0 0,0 0-1 0 0,0 0 1 0 0,1 0-1 0 0,-1 1 1 0 0,0-1-1 0 0,1 0 1 0 0,-1 0-1 0 0,0 0 1 0 0,0 0 0 0 0,1 0-1 0 0,-1 0 1 0 0,0 0-1 0 0,1 0 1 0 0,-1 1-1 0 0,0-1 1 0 0,1 0-1 0 0,-1 0 1 0 0,0-1-1 0 0,1 1 1 0 0,-1 0-1 0 0,0 0 1 0 0,1 0-1 0 0,-1 0 1 0 0,0 0 0 0 0,0 0-1 0 0,1 0 1 0 0,-1 0-1 0 0,1-1 1 0 0,-1 1-194 0 0,-1 0 0 0 0,1-1 1 0 0,0 1-1 0 0,0 0 0 0 0,0 0 0 0 0,0-1 1 0 0,-7-2-5771 0 0,7 4 5771 0 0,-1-1-1 0 0,1 0 0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0.970"/>
    </inkml:context>
    <inkml:brush xml:id="br0">
      <inkml:brushProperty name="width" value="0.05" units="cm"/>
      <inkml:brushProperty name="height" value="0.05" units="cm"/>
      <inkml:brushProperty name="color" value="#E71224"/>
    </inkml:brush>
  </inkml:definitions>
  <inkml:trace contextRef="#ctx0" brushRef="#br0">110 72 7346 0 0,'0'-1'90'0'0,"0"-1"-1"0"0,0 1 1 0 0,0-1 0 0 0,0 1 0 0 0,0-1 0 0 0,-1 1 0 0 0,1-1 0 0 0,-1 1 0 0 0,1-1 0 0 0,-1 1 0 0 0,1 0 0 0 0,-1-1 0 0 0,0 1 0 0 0,1 0 0 0 0,-3-3 0 0 0,3 4-1 0 0,-1-1-1 0 0,0 1 1 0 0,1-1-1 0 0,-1 1 1 0 0,0-1 0 0 0,1 1-1 0 0,-1 0 1 0 0,0-1-1 0 0,1 1 1 0 0,-1 0 0 0 0,0 0-1 0 0,0-1 1 0 0,1 1-1 0 0,-1 0 1 0 0,0 0 0 0 0,0 0-1 0 0,1 0 1 0 0,-1 0 0 0 0,0 0-1 0 0,0 0 1 0 0,0 0-1 0 0,0 1 1 0 0,-1 0 30 0 0,0-1-1 0 0,0 1 1 0 0,0 0-1 0 0,0 0 1 0 0,0 0 0 0 0,1 1-1 0 0,-1-1 1 0 0,0 0-1 0 0,1 1 1 0 0,-1-1 0 0 0,1 1-1 0 0,0-1 1 0 0,-1 1-1 0 0,1 0 1 0 0,0-1 0 0 0,0 1-1 0 0,0 0 1 0 0,0 0-1 0 0,0 0 1 0 0,0 0 0 0 0,0 3-1 0 0,-1 0-94 0 0,0 0 0 0 0,0-1-1 0 0,0 1 1 0 0,0-1 0 0 0,-1 1-1 0 0,0-1 1 0 0,0 0 0 0 0,0 0-1 0 0,-4 4 1 0 0,-15 23 134 0 0,21-31-165 0 0,1 1 1 0 0,0-1-1 0 0,0 0 0 0 0,0 0 1 0 0,0 1-1 0 0,0-1 0 0 0,0 0 1 0 0,0 0-1 0 0,0 1 0 0 0,0-1 1 0 0,0 0-1 0 0,0 1 0 0 0,0-1 1 0 0,0 0-1 0 0,0 0 0 0 0,0 1 1 0 0,0-1-1 0 0,0 0 0 0 0,0 0 1 0 0,0 1-1 0 0,0-1 0 0 0,0 0 1 0 0,1 0-1 0 0,-1 1 0 0 0,0-1 1 0 0,0 0-1 0 0,0 0 0 0 0,0 1 1 0 0,1-1-1 0 0,-1 0 0 0 0,0 0 1 0 0,0 0-1 0 0,0 1 1 0 0,1-1-1 0 0,-1 0 0 0 0,0 0 1 0 0,0 0-1 0 0,1 0 0 0 0,-1 0 1 0 0,0 0-1 0 0,0 0 0 0 0,1 1 1 0 0,-1-1-1 0 0,0 0 0 0 0,0 0 1 0 0,1 0-1 0 0,-1 0 0 0 0,0 0 1 0 0,0 0-1 0 0,1 0 0 0 0,-1 0 1 0 0,0 0-1 0 0,1-1 0 0 0,-1 1 1 0 0,0 0-1 0 0,0 0 0 0 0,1 0 1 0 0,-1 0-1 0 0,0 0 0 0 0,1 0 1 0 0,0-1-115 0 0,0 1 0 0 0,1 0 0 0 0,-1 0 0 0 0,0-1 0 0 0,0 1 0 0 0,0-1 0 0 0,1 1 0 0 0,-1-1 0 0 0,0 1 0 0 0,0-1 0 0 0,0 0 0 0 0,0 1 0 0 0,2-3 0 0 0,2-5 99 0 0,-1 1 0 0 0,0-2 1 0 0,-1 1-1 0 0,5-16 1 0 0,-7 18 120 0 0,1 1 1 0 0,-1 0 0 0 0,1 0-1 0 0,0 0 1 0 0,0 0 0 0 0,0 0-1 0 0,1 1 1 0 0,0-1 0 0 0,0 1-1 0 0,0 0 1 0 0,0-1 0 0 0,1 1-1 0 0,-1 1 1 0 0,1-1 0 0 0,8-6-1 0 0,-7 7-62 0 0,0 0-1 0 0,0 1 0 0 0,1-1 0 0 0,-1 1 0 0 0,1 0 0 0 0,-1 0 0 0 0,1 1 0 0 0,0 0 1 0 0,-1 0-1 0 0,1 0 0 0 0,0 0 0 0 0,8 1 0 0 0,-10 1-54 0 0,-1-1 1 0 0,0 0-1 0 0,1 1 1 0 0,-1 0-1 0 0,0 0 1 0 0,0 0-1 0 0,0 0 0 0 0,1 1 1 0 0,-1-1-1 0 0,0 1 1 0 0,-1 0-1 0 0,1-1 1 0 0,0 1-1 0 0,0 1 0 0 0,-1-1 1 0 0,1 0-1 0 0,-1 1 1 0 0,0-1-1 0 0,0 1 1 0 0,0 0-1 0 0,0-1 0 0 0,3 7 1 0 0,-4-7 33 0 0,-1 0 1 0 0,1 1-1 0 0,0-1 1 0 0,-1 1-1 0 0,0-1 1 0 0,1 1-1 0 0,-1-1 0 0 0,0 1 1 0 0,0-1-1 0 0,0 1 1 0 0,-1-1-1 0 0,1 1 1 0 0,-1-1-1 0 0,0 5 1 0 0,-18 38 230 0 0,3-3-285 0 0,14-31-225 0 0,0 0-1 0 0,1 1 1 0 0,0-1 0 0 0,2 17 0 0 0,-1-25 122 0 0,0 0 0 0 0,1-1 0 0 0,-1 1 1 0 0,1-1-1 0 0,0 1 0 0 0,-1-1 1 0 0,1 1-1 0 0,0-1 0 0 0,1 1 0 0 0,-1-1 1 0 0,3 4-1 0 0,-4-5 31 0 0,1-1 0 0 0,0 1 0 0 0,0 0 0 0 0,0 0-1 0 0,0-1 1 0 0,1 1 0 0 0,-1 0 0 0 0,0-1 0 0 0,0 1 0 0 0,0-1 0 0 0,0 0 0 0 0,1 1 0 0 0,-1-1-1 0 0,0 0 1 0 0,0 0 0 0 0,1 1 0 0 0,-1-1 0 0 0,0 0 0 0 0,0 0 0 0 0,1-1 0 0 0,-1 1-1 0 0,0 0 1 0 0,0 0 0 0 0,1 0 0 0 0,0-1 0 0 0,0 0-153 0 0,0 0 0 0 0,1 0-1 0 0,-1 0 1 0 0,-1-1 0 0 0,1 1 0 0 0,0 0 0 0 0,0-1 0 0 0,0 1-1 0 0,2-4 1 0 0,-3 4 74 0 0,8-9-4657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1.408"/>
    </inkml:context>
    <inkml:brush xml:id="br0">
      <inkml:brushProperty name="width" value="0.05" units="cm"/>
      <inkml:brushProperty name="height" value="0.05" units="cm"/>
      <inkml:brushProperty name="color" value="#E71224"/>
    </inkml:brush>
  </inkml:definitions>
  <inkml:trace contextRef="#ctx0" brushRef="#br0">88 53 7962 0 0,'9'-14'2668'0'0,"-7"11"-2461"0"0,-1 0-1 0 0,1 0 1 0 0,-1 0 0 0 0,1 0 0 0 0,0 1-1 0 0,0-1 1 0 0,0 1 0 0 0,0-1 0 0 0,1 1-1 0 0,-1 0 1 0 0,0-1 0 0 0,1 1-1 0 0,5-2 1 0 0,5 46 299 0 0,-12-33-384 0 0,0-1 1 0 0,0 1 0 0 0,-1 0 0 0 0,0-1 0 0 0,-1 1 0 0 0,0-1-1 0 0,0 1 1 0 0,-1-1 0 0 0,0 1 0 0 0,-4 9 0 0 0,-7 15 62 0 0,-20 38 0 0 0,7-14-118 0 0,10-22-174 0 0,-18 48-504 0 0,31-74-148 0 0,1 0 0 0 0,0 1 1 0 0,0 0-1 0 0,0-1 0 0 0,1 1 0 0 0,1 18 1 0 0,0-27 509 0 0,0 0 1 0 0,0 0 0 0 0,0 0-1 0 0,1 0 1 0 0,-1 0-1 0 0,0 0 1 0 0,0 0 0 0 0,1 0-1 0 0,-1 0 1 0 0,1 0 0 0 0,-1 0-1 0 0,1 0 1 0 0,-1 0-1 0 0,1 0 1 0 0,0 1 0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1.822"/>
    </inkml:context>
    <inkml:brush xml:id="br0">
      <inkml:brushProperty name="width" value="0.05" units="cm"/>
      <inkml:brushProperty name="height" value="0.05" units="cm"/>
      <inkml:brushProperty name="color" value="#E71224"/>
    </inkml:brush>
  </inkml:definitions>
  <inkml:trace contextRef="#ctx0" brushRef="#br0">1 13 8978 0 0,'3'-5'2734'0'0,"-3"5"-2744"0"0,0 0 0 0 0,0 0 0 0 0,0 0 1 0 0,0 0-1 0 0,-1 0 0 0 0,1 0 0 0 0,0 0 0 0 0,0 0 0 0 0,0 0 1 0 0,-1 0-1 0 0,1 0 0 0 0,0 0 0 0 0,0 0 0 0 0,0 0 0 0 0,0-1 1 0 0,0 1-1 0 0,-1 0 0 0 0,1 0 0 0 0,0 0 0 0 0,0 0 0 0 0,0 0 0 0 0,0 0 1 0 0,0-1-1 0 0,0 1 0 0 0,0 0 0 0 0,-1 0 0 0 0,1 0 0 0 0,0 0 1 0 0,0 0-1 0 0,0-1 0 0 0,0 1 0 0 0,0 0 0 0 0,0 0 0 0 0,0 0 1 0 0,0 0-1 0 0,0-1 0 0 0,0 1 0 0 0,0 0 0 0 0,0 0 0 0 0,0 0 1 0 0,0-1-1 0 0,0 1 0 0 0,0 0 0 0 0,0 0 0 0 0,0 0 0 0 0,0 0 0 0 0,0-1 1 0 0,1 1-1 0 0,-1 0 0 0 0,0 0 0 0 0,0 0 0 0 0,0 0 0 0 0,0 0 1 0 0,0-1-1 0 0,0 1 0 0 0,0 0 0 0 0,1 0 0 0 0,-1 0 0 0 0,0 0 1 0 0,0 0-1 0 0,0 0 0 0 0,0 0 0 0 0,0 0 0 0 0,1-1 0 0 0,-1 1 1 0 0,0 0-1 0 0,0 0 0 0 0,1 0 0 0 0,58 3 1368 0 0,66 13 1 0 0,-37-4-3277 0 0,-39-6-1714 0 0,-21-4-1919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2.256"/>
    </inkml:context>
    <inkml:brush xml:id="br0">
      <inkml:brushProperty name="width" value="0.05" units="cm"/>
      <inkml:brushProperty name="height" value="0.05" units="cm"/>
      <inkml:brushProperty name="color" value="#E71224"/>
    </inkml:brush>
  </inkml:definitions>
  <inkml:trace contextRef="#ctx0" brushRef="#br0">314 9 10242 0 0,'16'-9'4792'0'0,"-24"18"-4377"0"0,-27 18-1874 0 0,26-23 1330 0 0,-1-1 1 0 0,0 1-1 0 0,0-2 0 0 0,0 1 1 0 0,0-2-1 0 0,0 1 1 0 0,-1-1-1 0 0,-19-1 1 0 0,-88-12-186 0 0,74 5 50 0 0,30 5-1027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2.663"/>
    </inkml:context>
    <inkml:brush xml:id="br0">
      <inkml:brushProperty name="width" value="0.05" units="cm"/>
      <inkml:brushProperty name="height" value="0.05" units="cm"/>
      <inkml:brushProperty name="color" value="#E71224"/>
    </inkml:brush>
  </inkml:definitions>
  <inkml:trace contextRef="#ctx0" brushRef="#br0">309 39 9050 0 0,'8'-10'4224'0'0,"-14"10"-4315"0"0,-11 2-107 0 0,-30-5-846 0 0,-61-10 0 0 0,-9-1-3562 0 0,96 13-189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4.797"/>
    </inkml:context>
    <inkml:brush xml:id="br0">
      <inkml:brushProperty name="width" value="0.05" units="cm"/>
      <inkml:brushProperty name="height" value="0.05" units="cm"/>
      <inkml:brushProperty name="color" value="#E71224"/>
    </inkml:brush>
  </inkml:definitions>
  <inkml:trace contextRef="#ctx0" brushRef="#br0">449 76 2256 0 0,'13'-9'3654'0'0,"-12"8"-3607"0"0,-1 0-1 0 0,1 0 1 0 0,-1 0-1 0 0,1 0 1 0 0,-1 0-1 0 0,0 0 1 0 0,1 0-1 0 0,-1 0 1 0 0,0 0-1 0 0,0-1 1 0 0,0 1-1 0 0,0 0 0 0 0,0 0 1 0 0,0 0-1 0 0,0 0 1 0 0,0 0-1 0 0,-1-2 1 0 0,0-1 86 0 0,0 1 1 0 0,-1 0-1 0 0,1-1 1 0 0,-1 1-1 0 0,0 0 1 0 0,0 0-1 0 0,0 0 1 0 0,0 0-1 0 0,-5-4 1 0 0,6 6 120 0 0,-1 0-1 0 0,0 0 1 0 0,0 0 0 0 0,0 0 0 0 0,0 0-1 0 0,0 0 1 0 0,0 0 0 0 0,0 1 0 0 0,0-1 0 0 0,-1 1-1 0 0,1-1 1 0 0,0 1 0 0 0,0 0 0 0 0,0 0-1 0 0,-1 0 1 0 0,1 0 0 0 0,-3 1 0 0 0,-46 10 677 0 0,33-6-740 0 0,-141 19-1377 0 0,138-22 176 0 0,-1-1 0 0 0,0-2 1 0 0,0 0-1 0 0,1-1 1 0 0,-29-7-1 0 0,40 6-413 0 0,3 0-3282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5.263"/>
    </inkml:context>
    <inkml:brush xml:id="br0">
      <inkml:brushProperty name="width" value="0.05" units="cm"/>
      <inkml:brushProperty name="height" value="0.05" units="cm"/>
      <inkml:brushProperty name="color" value="#E71224"/>
    </inkml:brush>
  </inkml:definitions>
  <inkml:trace contextRef="#ctx0" brushRef="#br0">98 0 4825 0 0,'19'60'6635'0'0,"-1"1"-3980"0"0,24 126-2683 0 0,-41-180 39 0 0,0-2 33 0 0,0-1 0 0 0,0 0 0 0 0,0 0 0 0 0,0 0 0 0 0,-1 1 0 0 0,0-1 0 0 0,0 0 0 0 0,0 1 0 0 0,-1-1 0 0 0,1 0 0 0 0,-1 0 0 0 0,-2 6 0 0 0,3-10-31 0 0,0 0 0 0 0,0 0 0 0 0,0 0 0 0 0,0 1 0 0 0,0-1 0 0 0,-1 0 0 0 0,1 0 0 0 0,0 0 0 0 0,0 1 0 0 0,0-1 0 0 0,0 0 0 0 0,-1 0 0 0 0,1 0 0 0 0,0 0 0 0 0,0 0 0 0 0,0 0 0 0 0,-1 0 0 0 0,1 1 0 0 0,0-1 0 0 0,0 0 0 0 0,-1 0 0 0 0,1 0 0 0 0,0 0 0 0 0,0 0 0 0 0,0 0 0 0 0,-1 0 0 0 0,1 0 0 0 0,0 0 1 0 0,0 0-1 0 0,-1 0 0 0 0,1 0 0 0 0,0 0 0 0 0,0 0 0 0 0,-1-1 0 0 0,1 1 0 0 0,0 0 0 0 0,0 0 0 0 0,0 0 0 0 0,-1 0 0 0 0,1 0 0 0 0,0-1 0 0 0,-4-10-290 0 0,6-15-1005 0 0,1 19 1082 0 0,0 1 0 0 0,0-1 0 0 0,0 1 0 0 0,1 0 0 0 0,0 0 0 0 0,1 0 0 0 0,-1 1 0 0 0,1-1 0 0 0,0 1 0 0 0,0 0 0 0 0,1 1 0 0 0,-1-1 0 0 0,12-6 0 0 0,-11 8 249 0 0,0 0 0 0 0,0 0 0 0 0,0 1 0 0 0,0-1 0 0 0,0 1 0 0 0,0 1 1 0 0,1-1-1 0 0,-1 1 0 0 0,1 0 0 0 0,-1 1 0 0 0,1 0 0 0 0,-1 0 0 0 0,1 0 1 0 0,-1 1-1 0 0,9 1 0 0 0,-3 1 101 0 0,-1 1 1 0 0,1 1-1 0 0,-1-1 1 0 0,0 2-1 0 0,0 0 1 0 0,0 0 0 0 0,-1 1-1 0 0,17 14 1 0 0,-23-18-182 0 0,1 1 1 0 0,-1 0-1 0 0,-1 0 1 0 0,1 0-1 0 0,0 0 1 0 0,-1 0-1 0 0,0 1 1 0 0,0-1-1 0 0,-1 1 1 0 0,1 0-1 0 0,-1 0 1 0 0,0 0-1 0 0,0 0 1 0 0,0 0-1 0 0,-1 1 1 0 0,0-1-1 0 0,0 1 1 0 0,0-1-1 0 0,-1 0 1 0 0,0 1-1 0 0,0-1 1 0 0,-1 6-1 0 0,-1-5-115 0 0,0-1-1 0 0,0 0 1 0 0,-1 0-1 0 0,1 0 1 0 0,-2 0-1 0 0,1-1 1 0 0,0 1 0 0 0,-1-1-1 0 0,0 0 1 0 0,1 0-1 0 0,-2 0 1 0 0,1 0-1 0 0,-7 4 1 0 0,-6 4-197 0 0,-1-1 0 0 0,-23 12 0 0 0,21-14 375 0 0,-1 0-1 0 0,0-1 1 0 0,0-1 0 0 0,0-1 0 0 0,-1-1-1 0 0,-33 3 1 0 0,44-7 133 0 0,-1 0-1 0 0,1-1 0 0 0,-1 0 1 0 0,0-1-1 0 0,1 0 0 0 0,-1-1 1 0 0,1 0-1 0 0,-1-1 0 0 0,1-1 1 0 0,0 1-1 0 0,0-2 0 0 0,1 1 1 0 0,-1-2-1 0 0,-11-6 0 0 0,20 10-195 0 0,0 1 0 0 0,0-1 0 0 0,1 0-1 0 0,-1 1 1 0 0,0-1 0 0 0,0 0 0 0 0,1 0 0 0 0,0 0-1 0 0,-1 0 1 0 0,1-1 0 0 0,0 1 0 0 0,0 0 0 0 0,0-1-1 0 0,-1-3 1 0 0,1 4-236 0 0,1-1-1 0 0,0 1 1 0 0,-1 0-1 0 0,1 0 1 0 0,1-1-1 0 0,-1 1 1 0 0,0 0-1 0 0,0 0 1 0 0,1-1-1 0 0,-1 1 1 0 0,1 0-1 0 0,0 0 1 0 0,0 0-1 0 0,0 0 1 0 0,0 0-1 0 0,2-3 0 0 0,7-9-5293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5.771"/>
    </inkml:context>
    <inkml:brush xml:id="br0">
      <inkml:brushProperty name="width" value="0.05" units="cm"/>
      <inkml:brushProperty name="height" value="0.05" units="cm"/>
      <inkml:brushProperty name="color" value="#E71224"/>
    </inkml:brush>
  </inkml:definitions>
  <inkml:trace contextRef="#ctx0" brushRef="#br0">209 21 10194 0 0,'23'-11'4655'0'0,"-17"7"-5584"0"0,-27 3-491 0 0,-41-1 1192 0 0,35 0 72 0 0,1 2 1 0 0,-40 3-1 0 0,66-3 159 0 0,0 0-1 0 0,-1 0 0 0 0,1 0 1 0 0,0 0-1 0 0,0 0 0 0 0,0 0 1 0 0,-1 0-1 0 0,1 0 1 0 0,0 0-1 0 0,0 0 0 0 0,-1 0 1 0 0,1 1-1 0 0,0-1 0 0 0,0 0 1 0 0,0 0-1 0 0,-1 0 1 0 0,1 0-1 0 0,0 0 0 0 0,0 0 1 0 0,0 0-1 0 0,-1 1 1 0 0,1-1-1 0 0,0 0 0 0 0,0 0 1 0 0,0 0-1 0 0,0 0 0 0 0,-1 1 1 0 0,1-1-1 0 0,0 0 1 0 0,0 0-1 0 0,0 0 0 0 0,0 1 1 0 0,0-1-1 0 0,0 0 0 0 0,0 0 1 0 0,0 1-1 0 0,0-1 1 0 0,0 0-1 0 0,0 0 0 0 0,0 0 1 0 0,0 1-1 0 0,0-1 0 0 0,0 0 1 0 0,0 1-1 0 0,9 10 244 0 0,20 11 213 0 0,-25-20-433 0 0,18 14-107 0 0,0 1 1 0 0,-1 1-1 0 0,-1 0 0 0 0,21 26 1 0 0,-34-36 31 0 0,-1 0 0 0 0,-1 0 1 0 0,1 0-1 0 0,-2 1 0 0 0,1 0 0 0 0,-1 0 1 0 0,0 0-1 0 0,-1 0 0 0 0,0 1 0 0 0,0-1 1 0 0,-1 1-1 0 0,0 0 0 0 0,-1-1 0 0 0,0 1 1 0 0,-1 12-1 0 0,0-19 49 0 0,0-1 1 0 0,0 0 0 0 0,-1 1 0 0 0,1-1-1 0 0,0 1 1 0 0,-1-1 0 0 0,0 0-1 0 0,1 1 1 0 0,-1-1 0 0 0,0 0-1 0 0,0 0 1 0 0,-1 1 0 0 0,1-1-1 0 0,0 0 1 0 0,-1 0 0 0 0,1 0-1 0 0,-1-1 1 0 0,0 1 0 0 0,1 0-1 0 0,-1-1 1 0 0,-4 4 0 0 0,3-4 19 0 0,-1 0-1 0 0,1 1 1 0 0,-1-1 0 0 0,1 0 0 0 0,-1-1 0 0 0,0 1 0 0 0,1-1-1 0 0,-1 1 1 0 0,0-1 0 0 0,1 0 0 0 0,-1 0 0 0 0,0-1 0 0 0,-3 0-1 0 0,-5-1-95 0 0,1-1-1 0 0,1 0 0 0 0,-1-1 0 0 0,0 0 0 0 0,1-1 1 0 0,0 0-1 0 0,0 0 0 0 0,-15-12 0 0 0,18 11-382 0 0,0 0 1 0 0,1-1-1 0 0,0 1 0 0 0,-7-11 1 0 0,-6-16-3996 0 0,13 14 148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6.176"/>
    </inkml:context>
    <inkml:brush xml:id="br0">
      <inkml:brushProperty name="width" value="0.05" units="cm"/>
      <inkml:brushProperty name="height" value="0.05" units="cm"/>
      <inkml:brushProperty name="color" value="#E71224"/>
    </inkml:brush>
  </inkml:definitions>
  <inkml:trace contextRef="#ctx0" brushRef="#br0">101 405 9682 0 0,'12'-15'3818'0'0,"-5"6"-3441"0"0,-7 9-381 0 0,0 1-1 0 0,0-1 1 0 0,0 0 0 0 0,-1 0-1 0 0,1 0 1 0 0,0 0-1 0 0,0 0 1 0 0,0 0 0 0 0,0 0-1 0 0,0 0 1 0 0,0 0-1 0 0,0 0 1 0 0,0 0 0 0 0,0 0-1 0 0,0 1 1 0 0,0-1-1 0 0,0 0 1 0 0,0 0 0 0 0,0 0-1 0 0,0 0 1 0 0,0 0-1 0 0,0 0 1 0 0,0 0 0 0 0,0 0-1 0 0,0 0 1 0 0,0 0-1 0 0,0 1 1 0 0,0-1 0 0 0,0 0-1 0 0,0 0 1 0 0,0 0-1 0 0,1 0 1 0 0,-1 0 0 0 0,0 0-1 0 0,0 0 1 0 0,0 0-1 0 0,0 0 1 0 0,0 0 0 0 0,0 0-1 0 0,0 0 1 0 0,0 0-1 0 0,0 0 1 0 0,0 0 0 0 0,0 0-1 0 0,0 0 1 0 0,0 1-1 0 0,1-1 1 0 0,-1 0 0 0 0,0 0-1 0 0,0 0 1 0 0,0 0-1 0 0,0 0 1 0 0,0 0 0 0 0,0 0-1 0 0,0 0 1 0 0,0 0-1 0 0,0 0 1 0 0,0 0 0 0 0,0 0-1 0 0,1 0 1 0 0,-1 0-1 0 0,0-1 1 0 0,0 1 0 0 0,0 0-1 0 0,0 0 1 0 0,0 0-1 0 0,0 0 1 0 0,0 0 0 0 0,0 7-20 0 0,-1 0 0 0 0,0 1 0 0 0,0-1 1 0 0,-1 0-1 0 0,0-1 0 0 0,0 1 1 0 0,-1 0-1 0 0,-5 10 0 0 0,-34 52-95 0 0,8-16-698 0 0,22-36 183 0 0,12-16 442 0 0,0-1-1 0 0,0 1 1 0 0,0-1 0 0 0,-1 1-1 0 0,1-1 1 0 0,0 1-1 0 0,0-1 1 0 0,-1 1 0 0 0,1-1-1 0 0,0 1 1 0 0,-1-1-1 0 0,1 0 1 0 0,-1 1 0 0 0,1-1-1 0 0,0 0 1 0 0,-1 1-1 0 0,1-1 1 0 0,-1 0 0 0 0,1 0-1 0 0,-1 1 1 0 0,1-1-1 0 0,-1 0 1 0 0,1 0 0 0 0,-1 0-1 0 0,1 0 1 0 0,-1 0 0 0 0,1 0-1 0 0,-1 1 1 0 0,1-1-1 0 0,-1 0 1 0 0,1 0 0 0 0,-2-1-1 0 0</inkml:trace>
  <inkml:trace contextRef="#ctx0" brushRef="#br0" timeOffset="1">135 49 11771 0 0,'2'-3'698'0'0,"8"-17"2385"0"0,-21-2-4476 0 0,10 21 1364 0 0,0-1-306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42.507"/>
    </inkml:context>
    <inkml:brush xml:id="br0">
      <inkml:brushProperty name="width" value="0.05" units="cm"/>
      <inkml:brushProperty name="height" value="0.05" units="cm"/>
      <inkml:brushProperty name="color" value="#E71224"/>
    </inkml:brush>
  </inkml:definitions>
  <inkml:trace contextRef="#ctx0" brushRef="#br0">45 95 7346 0 0,'-13'-26'5767'0'0,"13"25"-5672"0"0,0 1 0 0 0,0-1 1 0 0,0 0-1 0 0,0 1 0 0 0,0-1 1 0 0,1 0-1 0 0,-1 1 0 0 0,0-1 0 0 0,0 1 1 0 0,1-1-1 0 0,-1 0 0 0 0,0 1 0 0 0,0-1 1 0 0,1 1-1 0 0,-1-1 0 0 0,1 1 0 0 0,-1-1 1 0 0,1 1-1 0 0,-1-1 0 0 0,0 1 0 0 0,1-1 1 0 0,0 1-1 0 0,-1 0 0 0 0,1-1 0 0 0,-1 1 1 0 0,1 0-1 0 0,-1-1 0 0 0,1 1 1 0 0,0 0-1 0 0,-1 0 0 0 0,1 0 0 0 0,0-1 1 0 0,-1 1-1 0 0,1 0 0 0 0,0 0 0 0 0,-1 0 1 0 0,2 0-1 0 0,8-2 862 0 0,0-1 1 0 0,0 0 0 0 0,-1-1-1 0 0,18-9 1 0 0,-19 9-787 0 0,-1 0-1 0 0,1 0 1 0 0,0 1 0 0 0,0 0 0 0 0,0 1 0 0 0,0-1-1 0 0,0 2 1 0 0,1-1 0 0 0,7 0 0 0 0,0 4-241 0 0,-1-1 1 0 0,0 2-1 0 0,0 0 0 0 0,0 1 1 0 0,0 0-1 0 0,0 1 0 0 0,-1 1 1 0 0,0 1-1 0 0,0 0 0 0 0,-1 0 1 0 0,0 1-1 0 0,17 14 0 0 0,-30-22 55 0 0,1 0-1 0 0,-1 1 0 0 0,1-1 0 0 0,-1 1 0 0 0,1-1 0 0 0,-1 1 0 0 0,1-1 0 0 0,-1 1 0 0 0,0-1 0 0 0,1 1 0 0 0,-1-1 0 0 0,0 1 1 0 0,1-1-1 0 0,-1 1 0 0 0,0-1 0 0 0,0 1 0 0 0,0 0 0 0 0,1-1 0 0 0,-1 1 0 0 0,0 0 0 0 0,0-1 0 0 0,0 1 0 0 0,0-1 0 0 0,0 1 1 0 0,0 0-1 0 0,0-1 0 0 0,-1 1 0 0 0,1 0 0 0 0,0-1 0 0 0,0 1 0 0 0,0-1 0 0 0,-1 2 0 0 0,0 0-43 0 0,0 0 0 0 0,-1-1-1 0 0,1 1 1 0 0,-1 0 0 0 0,0 0-1 0 0,1-1 1 0 0,-1 1 0 0 0,0-1 0 0 0,-3 2-1 0 0,-44 21-813 0 0,47-23 856 0 0,-11 3-97 0 0,-1 0 0 0 0,0-1 1 0 0,-1 0-1 0 0,1-1 0 0 0,-21 0 0 0 0,17-1 156 0 0,0 1-1 0 0,-30 6 0 0 0,47-8-29 0 0,0 1 0 0 0,0-1 0 0 0,-1 0-1 0 0,1 0 1 0 0,0 1 0 0 0,0-1 0 0 0,0 1 0 0 0,0-1-1 0 0,1 1 1 0 0,-1-1 0 0 0,0 1 0 0 0,0-1 0 0 0,0 1-1 0 0,0 0 1 0 0,0 0 0 0 0,1-1 0 0 0,-1 1-1 0 0,0 1 1 0 0,1-1-5 0 0,0-1 0 0 0,-1 1 0 0 0,1-1 0 0 0,0 1 0 0 0,0-1-1 0 0,1 1 1 0 0,-1-1 0 0 0,0 1 0 0 0,0-1 0 0 0,0 1 0 0 0,0-1 0 0 0,0 1-1 0 0,1-1 1 0 0,-1 1 0 0 0,0-1 0 0 0,0 0 0 0 0,1 1 0 0 0,-1-1 0 0 0,0 1-1 0 0,1-1 1 0 0,-1 0 0 0 0,0 1 0 0 0,1-1 0 0 0,-1 0 0 0 0,1 1 0 0 0,2 2 19 0 0,1-1 1 0 0,-1 0 0 0 0,1 0 0 0 0,0 0 0 0 0,0 0 0 0 0,0-1 0 0 0,5 2 0 0 0,37 6 241 0 0,-34-8-255 0 0,0 1 0 0 0,0 1 0 0 0,0 0 0 0 0,0 0 1 0 0,-1 1-1 0 0,19 9 0 0 0,-24-9-156 0 0,0 0 0 0 0,0 1-1 0 0,0-1 1 0 0,-1 1 0 0 0,1 0 0 0 0,-1 0 0 0 0,0 1 0 0 0,-1-1 0 0 0,0 1 0 0 0,0 0-1 0 0,0 0 1 0 0,4 9 0 0 0,-8-13 66 0 0,1 0-1 0 0,0 0 0 0 0,0 1 1 0 0,-1-1-1 0 0,1 0 0 0 0,-1 1 1 0 0,0-1-1 0 0,0 1 0 0 0,0-1 1 0 0,0 0-1 0 0,0 1 0 0 0,0-1 1 0 0,0 1-1 0 0,-1-1 0 0 0,0 0 1 0 0,-1 4-1 0 0,1-3 66 0 0,-1-1 0 0 0,1 1-1 0 0,-1-1 1 0 0,0 0 0 0 0,0 0 0 0 0,0 1 0 0 0,0-1 0 0 0,-1 0 0 0 0,1-1-1 0 0,-1 1 1 0 0,1 0 0 0 0,-1-1 0 0 0,1 1 0 0 0,-1-1 0 0 0,0 0 0 0 0,-5 1-1 0 0,-5 2-31 0 0,-1-1-1 0 0,1 0 1 0 0,-1-1-1 0 0,0-1 1 0 0,0 0-1 0 0,0-1 1 0 0,0 0-1 0 0,-22-4 1 0 0,-4-3-2871 0 0,-66-20 0 0 0,78 18 373 0 0,1-3-3455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6.762"/>
    </inkml:context>
    <inkml:brush xml:id="br0">
      <inkml:brushProperty name="width" value="0.05" units="cm"/>
      <inkml:brushProperty name="height" value="0.05" units="cm"/>
      <inkml:brushProperty name="color" value="#E71224"/>
    </inkml:brush>
  </inkml:definitions>
  <inkml:trace contextRef="#ctx0" brushRef="#br0">126 55 10266 0 0,'18'-15'5778'0'0,"-18"15"-5756"0"0,1 0 0 0 0,-1 0 0 0 0,1 0 0 0 0,-1-1 0 0 0,0 1 1 0 0,1 0-1 0 0,-1-1 0 0 0,1 1 0 0 0,-1 0 0 0 0,0-1 0 0 0,1 1 0 0 0,-1 0 0 0 0,0-1 0 0 0,1 1 0 0 0,-1 0 0 0 0,0-1 0 0 0,1 1 0 0 0,-1-1 1 0 0,0 1-1 0 0,0-1 0 0 0,0 1 0 0 0,1-1 0 0 0,-1 1 0 0 0,0-1 0 0 0,0 1 0 0 0,0-1 0 0 0,0 1 0 0 0,0-1 0 0 0,0 1 0 0 0,0-1 0 0 0,0 1 1 0 0,0-1-1 0 0,0 1 0 0 0,0-1 0 0 0,0 1 0 0 0,-1-1 0 0 0,0 1-55 0 0,0 0-1 0 0,0 0 1 0 0,-1 1 0 0 0,1-1-1 0 0,0 0 1 0 0,0 1 0 0 0,0-1-1 0 0,0 1 1 0 0,0-1 0 0 0,0 1-1 0 0,0-1 1 0 0,0 1 0 0 0,0 0-1 0 0,0 0 1 0 0,0 0 0 0 0,0-1-1 0 0,0 1 1 0 0,0 0 0 0 0,0 2-1 0 0,-18 21-406 0 0,17-22 319 0 0,-4 8-103 0 0,1 0 1 0 0,-1 0-1 0 0,2 1 1 0 0,-1 0-1 0 0,-2 14 1 0 0,5-17 245 0 0,0-1 0 0 0,0 0 0 0 0,-1 1 0 0 0,0-1-1 0 0,0 0 1 0 0,-1 0 0 0 0,1 0 0 0 0,-2-1 0 0 0,1 1 0 0 0,-1-1 0 0 0,0 0 0 0 0,-11 10-1 0 0,16-16 5 0 0,0 1 0 0 0,-1-1 0 0 0,1 1 0 0 0,0-1 0 0 0,-1 0 0 0 0,1 1 0 0 0,-1-1 0 0 0,1 0 0 0 0,-1 0 0 0 0,1 1 0 0 0,-1-1 0 0 0,1 0 0 0 0,-1 0 0 0 0,1 0 0 0 0,-1 1 0 0 0,1-1 0 0 0,-1 0 0 0 0,1 0 0 0 0,-1 0 0 0 0,1 0 0 0 0,-1 0 0 0 0,1 0 0 0 0,-1 0 0 0 0,1 0 0 0 0,-1 0 0 0 0,0 0 0 0 0,1-1 0 0 0,-1 1 0 0 0,1 0 0 0 0,-1 0 0 0 0,1 0 0 0 0,-1-1 0 0 0,1 1 0 0 0,0 0 0 0 0,-2-1 0 0 0,2 0-3 0 0,0 0-1 0 0,0 1 1 0 0,-1-1 0 0 0,1 0 0 0 0,0 0 0 0 0,0 1 0 0 0,0-1 0 0 0,0 0 0 0 0,0 0 0 0 0,0 1 0 0 0,0-1 0 0 0,0 0 0 0 0,1 0 0 0 0,-1 1 0 0 0,0-1-1 0 0,0 0 1 0 0,0 0 0 0 0,1 1 0 0 0,-1-1 0 0 0,1 0 0 0 0,-1 1 0 0 0,0-1 0 0 0,1 0 0 0 0,0 0 0 0 0,18-22-121 0 0,29-27 1 0 0,4-4 92 0 0,-36 33 34 0 0,24-26-10 0 0,-37 44-30 0 0,0 0 0 0 0,-1 1 0 0 0,1 0 0 0 0,0-1 0 0 0,0 1 1 0 0,0 0-1 0 0,0 1 0 0 0,0-1 0 0 0,1 0 0 0 0,-1 1 0 0 0,1 0 0 0 0,6-2 0 0 0,-8 3 2 0 0,-1 0-1 0 0,1 0 0 0 0,-1 0 0 0 0,1 0 0 0 0,-1 0 0 0 0,1 0 0 0 0,0 1 0 0 0,-1-1 1 0 0,1 1-1 0 0,-1-1 0 0 0,1 1 0 0 0,-1 0 0 0 0,1-1 0 0 0,-1 1 0 0 0,0 0 1 0 0,1 0-1 0 0,-1 0 0 0 0,0 0 0 0 0,0 0 0 0 0,2 2 0 0 0,0 0-32 0 0,-1 1-1 0 0,1-1 0 0 0,-1 1 0 0 0,0 0 1 0 0,0 0-1 0 0,-1 0 0 0 0,3 6 1 0 0,0 6-80 0 0,0 0 0 0 0,2 32 1 0 0,-6 81-311 0 0,0-127 323 0 0,1 1 0 0 0,-1-1 0 0 0,1 1 0 0 0,0-1 0 0 0,0 1 0 0 0,0-1 0 0 0,0 1 0 0 0,0-1 1 0 0,1 0-1 0 0,-1 0 0 0 0,1 0 0 0 0,-1 1 0 0 0,1-2 0 0 0,0 1 0 0 0,0 0 0 0 0,0 0 0 0 0,3 2 0 0 0,0-1-846 0 0,1 1 0 0 0,0 0 0 0 0,0-1 0 0 0,1 0 0 0 0,8 2 0 0 0,0-1-4504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7.323"/>
    </inkml:context>
    <inkml:brush xml:id="br0">
      <inkml:brushProperty name="width" value="0.05" units="cm"/>
      <inkml:brushProperty name="height" value="0.05" units="cm"/>
      <inkml:brushProperty name="color" value="#E71224"/>
    </inkml:brush>
  </inkml:definitions>
  <inkml:trace contextRef="#ctx0" brushRef="#br0">160 20 8 0 0,'2'-2'709'0'0,"0"0"-1"0"0,1 0 1 0 0,-1 1-1 0 0,0-1 1 0 0,1 0-1 0 0,0 1 1 0 0,-1 0-1 0 0,1-1 1 0 0,0 1-1 0 0,-1 0 1 0 0,1 1-1 0 0,3-2 1 0 0,-3 2-344 0 0,-1-1 0 0 0,1 1 0 0 0,0 0 1 0 0,-1 0-1 0 0,1 0 0 0 0,-1 1 0 0 0,1-1 0 0 0,-1 0 0 0 0,1 1 0 0 0,-1 0 0 0 0,1 0 0 0 0,2 1 1 0 0,-3-2-272 0 0,-1 1 0 0 0,0 0 1 0 0,1 0-1 0 0,-1 0 0 0 0,0 0 1 0 0,0 0-1 0 0,1 0 1 0 0,-1 0-1 0 0,0 0 0 0 0,0 0 1 0 0,0 1-1 0 0,0-1 0 0 0,0 0 1 0 0,-1 1-1 0 0,1-1 0 0 0,0 1 1 0 0,-1-1-1 0 0,2 3 1 0 0,-2-2-100 0 0,0 0 0 0 0,0 1 0 0 0,0-1 0 0 0,0 1 0 0 0,0-1 1 0 0,0 0-1 0 0,0 0 0 0 0,-1 1 0 0 0,0-1 0 0 0,1 0 1 0 0,-1 1-1 0 0,0-1 0 0 0,0 0 0 0 0,0 0 0 0 0,0 0 1 0 0,-2 2-1 0 0,-13 19-199 0 0,-1-1 0 0 0,0-1 1 0 0,-31 27-1 0 0,26-27 228 0 0,1 1-1 0 0,-28 40 1 0 0,42-52 13 0 0,0 1 1 0 0,1 0 0 0 0,0 1 0 0 0,1-1-1 0 0,0 1 1 0 0,1 0 0 0 0,0 0 0 0 0,-3 25 0 0 0,6-33-88 0 0,1 1 1 0 0,0 0-1 0 0,0 0 1 0 0,0-1-1 0 0,0 1 1 0 0,1 0 0 0 0,0-1-1 0 0,0 1 1 0 0,0-1-1 0 0,1 1 1 0 0,0-1-1 0 0,0 1 1 0 0,0-1-1 0 0,0 0 1 0 0,0 0 0 0 0,1 0-1 0 0,0 0 1 0 0,0 0-1 0 0,0-1 1 0 0,0 1-1 0 0,1-1 1 0 0,-1 0 0 0 0,1 0-1 0 0,0 0 1 0 0,-1-1-1 0 0,2 1 1 0 0,3 1-1 0 0,-4-2-272 0 0,-1 0 1 0 0,1-1-1 0 0,-1 0 0 0 0,1 0 0 0 0,0 0 0 0 0,-1 0 1 0 0,1-1-1 0 0,0 1 0 0 0,0-1 0 0 0,-1 0 0 0 0,1 0 1 0 0,0-1-1 0 0,0 1 0 0 0,-1-1 0 0 0,1 0 0 0 0,0 1 1 0 0,-1-2-1 0 0,1 1 0 0 0,-1 0 0 0 0,1-1 0 0 0,-1 1 1 0 0,5-4-1 0 0,14-8-5173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2:27.815"/>
    </inkml:context>
    <inkml:brush xml:id="br0">
      <inkml:brushProperty name="width" value="0.05" units="cm"/>
      <inkml:brushProperty name="height" value="0.05" units="cm"/>
      <inkml:brushProperty name="color" value="#E71224"/>
    </inkml:brush>
  </inkml:definitions>
  <inkml:trace contextRef="#ctx0" brushRef="#br0">1 0 15267 0 0,'13'2'1537'0'0,"6"0"-809"0"0,5 4-464 0 0,-2-1-160 0 0,-3 1-80 0 0,-1 2-48 0 0,1 2-8 0 0,-2 0-88 0 0,3 1-104 0 0,1 1-128 0 0,1 1-224 0 0,3 0-233 0 0,6 0-343 0 0,3 2-360 0 0,6-2-401 0 0,4 2-103 0 0,7 1-4978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2.389"/>
    </inkml:context>
    <inkml:brush xml:id="br0">
      <inkml:brushProperty name="width" value="0.05" units="cm"/>
      <inkml:brushProperty name="height" value="0.05" units="cm"/>
      <inkml:brushProperty name="color" value="#E71224"/>
    </inkml:brush>
  </inkml:definitions>
  <inkml:trace contextRef="#ctx0" brushRef="#br0">145 54 1768 0 0,'1'-17'4343'0'0,"-1"16"-4196"0"0,0-1-1 0 0,0 1 0 0 0,1-1 0 0 0,-1 1 0 0 0,0-1 0 0 0,0 0 0 0 0,-1 1 0 0 0,1-1 0 0 0,0 1 1 0 0,0-1-1 0 0,-1 1 0 0 0,0-3 0 0 0,0 3-146 0 0,0 0 1 0 0,0 0-1 0 0,-1 0 1 0 0,1 0-1 0 0,0 1 1 0 0,0-1-1 0 0,-1 0 1 0 0,1 0-1 0 0,-1 1 1 0 0,1-1-1 0 0,0 1 1 0 0,-1-1-1 0 0,1 1 1 0 0,-1-1-1 0 0,1 1 1 0 0,-4 0-1 0 0,-9-3-93 0 0,2 2 1734 0 0,3 18-878 0 0,6-8-728 0 0,-1 0 1 0 0,0-1-1 0 0,-1 0 0 0 0,0 0 0 0 0,0 0 1 0 0,-1 0-1 0 0,0-1 0 0 0,0 0 0 0 0,-1 0 1 0 0,0-1-1 0 0,-13 10 0 0 0,19-16-36 0 0,1 0 1 0 0,0 0-1 0 0,0 0 1 0 0,0 0-1 0 0,-1 0 1 0 0,1 1-1 0 0,0-1 0 0 0,0 0 1 0 0,-1 0-1 0 0,1 0 1 0 0,0 0-1 0 0,0 1 0 0 0,0-1 1 0 0,-1 0-1 0 0,1 0 1 0 0,0 0-1 0 0,0 1 1 0 0,0-1-1 0 0,0 0 0 0 0,0 0 1 0 0,0 1-1 0 0,-1-1 1 0 0,1 0-1 0 0,0 0 1 0 0,0 0-1 0 0,0 1 0 0 0,0-1 1 0 0,0 0-1 0 0,0 1 1 0 0,0-1-1 0 0,0 0 1 0 0,0 0-1 0 0,0 1 0 0 0,0-1 1 0 0,0 0-1 0 0,0 0 1 0 0,0 1-1 0 0,0-1 1 0 0,1 0-1 0 0,-1 0 0 0 0,0 1 1 0 0,0-1-1 0 0,0 0 1 0 0,14 7 40 0 0,17-1 137 0 0,-16-4-101 0 0,1-1 0 0 0,0-1 0 0 0,0 0 0 0 0,-1-1 0 0 0,25-5 0 0 0,-35 6-57 0 0,-1-1 0 0 0,0 0-1 0 0,0-1 1 0 0,0 1 0 0 0,0-1-1 0 0,0 1 1 0 0,0-1 0 0 0,0 0-1 0 0,0-1 1 0 0,0 1 0 0 0,-1-1-1 0 0,1 1 1 0 0,-1-1 0 0 0,0 0-1 0 0,0-1 1 0 0,0 1 0 0 0,0 0-1 0 0,-1-1 1 0 0,1 1 0 0 0,-1-1-1 0 0,0 0 1 0 0,0 0 0 0 0,0 0-1 0 0,2-7 1 0 0,-4 9-15 0 0,0 1 1 0 0,0-1 0 0 0,1 0-1 0 0,-1 1 1 0 0,0-1-1 0 0,0 0 1 0 0,-1 1-1 0 0,1-1 1 0 0,0 0 0 0 0,0 1-1 0 0,-1-1 1 0 0,1 0-1 0 0,-1 1 1 0 0,0-1 0 0 0,1 1-1 0 0,-1-1 1 0 0,0 1-1 0 0,0-1 1 0 0,0 1-1 0 0,0 0 1 0 0,0-1 0 0 0,0 1-1 0 0,0 0 1 0 0,0 0-1 0 0,-1 0 1 0 0,1 0-1 0 0,0 0 1 0 0,-1 0 0 0 0,1 0-1 0 0,-1 0 1 0 0,1 1-1 0 0,-1-1 1 0 0,1 0 0 0 0,-1 1-1 0 0,0-1 1 0 0,1 1-1 0 0,-1 0 1 0 0,0-1-1 0 0,1 1 1 0 0,-1 0 0 0 0,-2 0-1 0 0,2 0-8 0 0,-1 0-1 0 0,1 0 1 0 0,-1 0-1 0 0,0 0 1 0 0,1 0-1 0 0,-1 0 1 0 0,1 1-1 0 0,-1-1 1 0 0,1 1-1 0 0,-1 0 0 0 0,1 0 1 0 0,0 0-1 0 0,-1 0 1 0 0,1 0-1 0 0,0 0 1 0 0,0 1-1 0 0,0-1 1 0 0,0 1-1 0 0,0-1 1 0 0,0 1-1 0 0,0 0 1 0 0,0 0-1 0 0,1 0 1 0 0,-1 0-1 0 0,1 0 1 0 0,-1 0-1 0 0,1 0 1 0 0,-1 3-1 0 0,1 1-21 0 0,0 0 0 0 0,0 0 0 0 0,0 0 0 0 0,1 0 0 0 0,0 0 0 0 0,1 0 1 0 0,-1 0-1 0 0,1 0 0 0 0,0 0 0 0 0,1 0 0 0 0,-1 0 0 0 0,1 0 0 0 0,0 0 0 0 0,1-1 0 0 0,0 1 0 0 0,3 5 0 0 0,8 12-518 0 0,1 0 1 0 0,23 26-1 0 0,-29-39 170 0 0,5 7-1395 0 0,0-1 0 0 0,20 17 0 0 0,-11-16-2399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3.506"/>
    </inkml:context>
    <inkml:brush xml:id="br0">
      <inkml:brushProperty name="width" value="0.05" units="cm"/>
      <inkml:brushProperty name="height" value="0.05" units="cm"/>
      <inkml:brushProperty name="color" value="#E71224"/>
    </inkml:brush>
  </inkml:definitions>
  <inkml:trace contextRef="#ctx0" brushRef="#br0">254 80 8 0 0,'0'0'70'0'0,"0"0"0"0"0,0 0 0 0 0,0 0-1 0 0,0 0 1 0 0,1 0 0 0 0,-1 1 0 0 0,0-1 0 0 0,0 0 0 0 0,0 0-1 0 0,0 0 1 0 0,0 0 0 0 0,1-1 0 0 0,-1 1 0 0 0,0 0 0 0 0,0 0 0 0 0,0 0-1 0 0,0 0 1 0 0,0 0 0 0 0,0 0 0 0 0,1 0 0 0 0,-1 0 0 0 0,0 0 0 0 0,0 0-1 0 0,0 0 1 0 0,0 0 0 0 0,0 0 0 0 0,0 0 0 0 0,1-1 0 0 0,-1 1-1 0 0,0 0 1 0 0,0 0 0 0 0,0 0 0 0 0,0 0 0 0 0,0 0 0 0 0,0 0 0 0 0,0-1-1 0 0,0 1 1 0 0,0 0 0 0 0,0 0 0 0 0,0 0 0 0 0,0 0 0 0 0,0 0-1 0 0,0-1 1 0 0,0 1 0 0 0,0 0 0 0 0,0 0 0 0 0,0 0 0 0 0,0 0 0 0 0,0 0-1 0 0,0-1 1 0 0,0 1 0 0 0,0 0 0 0 0,0 0 0 0 0,0 0 0 0 0,0 0 0 0 0,0 0-1 0 0,0-1 1 0 0,0 1 0 0 0,0 0 0 0 0,0 0 0 0 0,0 0 0 0 0,-1 0-1 0 0,1 0 1 0 0,0 0 0 0 0,0 0 0 0 0,0-1 0 0 0,-14-12 1342 0 0,-19-11 58 0 0,26 19-1225 0 0,0 0 1 0 0,-1 1 0 0 0,0 0 0 0 0,0 0-1 0 0,0 1 1 0 0,0 0 0 0 0,0 0-1 0 0,-17-2 1 0 0,23 4-246 0 0,-1 1 0 0 0,0 0-1 0 0,0 0 1 0 0,0 1-1 0 0,1-1 1 0 0,-1 0 0 0 0,0 1-1 0 0,1 0 1 0 0,-1-1 0 0 0,0 1-1 0 0,1 0 1 0 0,-1 1 0 0 0,1-1-1 0 0,-1 0 1 0 0,1 1 0 0 0,0-1-1 0 0,-1 1 1 0 0,1 0 0 0 0,0 0-1 0 0,0 0 1 0 0,0 0 0 0 0,1 0-1 0 0,-1 0 1 0 0,0 0 0 0 0,1 1-1 0 0,-1-1 1 0 0,1 0-1 0 0,0 1 1 0 0,0 0 0 0 0,0-1-1 0 0,-1 5 1 0 0,-3 9 50 0 0,2 0 0 0 0,0 0 0 0 0,0 0 0 0 0,2 1 1 0 0,0-1-1 0 0,1 0 0 0 0,0 1 0 0 0,5 27 0 0 0,-5-43-34 0 0,0 0 0 0 0,0 0 0 0 0,0 0 1 0 0,0 0-1 0 0,0 0 0 0 0,0 0 0 0 0,1 0 0 0 0,-1-1 0 0 0,0 1 1 0 0,0 0-1 0 0,1 0 0 0 0,-1 0 0 0 0,1 0 0 0 0,-1 0 0 0 0,0-1 1 0 0,1 1-1 0 0,-1 0 0 0 0,1 0 0 0 0,0-1 0 0 0,-1 1 0 0 0,1 0 1 0 0,0-1-1 0 0,-1 1 0 0 0,1-1 0 0 0,0 1 0 0 0,0-1 1 0 0,0 1-1 0 0,-1-1 0 0 0,1 1 0 0 0,0-1 0 0 0,0 0 0 0 0,0 1 1 0 0,0-1-1 0 0,0 0 0 0 0,0 0 0 0 0,-1 0 0 0 0,1 0 0 0 0,0 0 1 0 0,0 0-1 0 0,0 0 0 0 0,0 0 0 0 0,0 0 0 0 0,0 0 0 0 0,0 0 1 0 0,0-1-1 0 0,0 1 0 0 0,-1 0 0 0 0,1-1 0 0 0,0 1 1 0 0,0-1-1 0 0,0 1 0 0 0,-1-1 0 0 0,1 1 0 0 0,0-1 0 0 0,0 1 1 0 0,-1-1-1 0 0,2 0 0 0 0,3-3 78 0 0,-1 0 0 0 0,1 0 1 0 0,-1-1-1 0 0,1 0 0 0 0,-2 1 1 0 0,1-1-1 0 0,4-7 0 0 0,22-53 157 0 0,-29 61-271 0 0,1 0 0 0 0,-1-1-1 0 0,0 1 1 0 0,0 0 0 0 0,0-1-1 0 0,-1 1 1 0 0,1-1 0 0 0,-1 1-1 0 0,0-1 1 0 0,0 1 0 0 0,-1-1 0 0 0,1 1-1 0 0,-3-7 1 0 0,3 10 2 0 0,-1 0 1 0 0,1 0-1 0 0,0 0 1 0 0,-1 0-1 0 0,1 1 1 0 0,-1-1-1 0 0,1 0 1 0 0,-1 0-1 0 0,0 0 1 0 0,1 1-1 0 0,-1-1 1 0 0,0 0-1 0 0,1 1 1 0 0,-1-1-1 0 0,0 1 1 0 0,0-1-1 0 0,0 1 1 0 0,1-1-1 0 0,-1 1 1 0 0,0 0 0 0 0,0-1-1 0 0,0 1 1 0 0,0 0-1 0 0,0-1 1 0 0,0 1-1 0 0,-1 0 1 0 0,-1 0-6 0 0,0 1 0 0 0,1-1-1 0 0,-1 0 1 0 0,1 1 0 0 0,-1 0 0 0 0,1 0 0 0 0,-1 0 0 0 0,1 0 0 0 0,-5 2 0 0 0,-1 2-9 0 0,1 1-1 0 0,-1-1 1 0 0,1 1-1 0 0,-11 11 0 0 0,10-7-180 0 0,1-1 0 0 0,0 1-1 0 0,-9 16 1 0 0,13-20-997 0 0,1 0 0 0 0,-1 0 0 0 0,1 0 0 0 0,-2 12 1 0 0,2-6-2895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18.916"/>
    </inkml:context>
    <inkml:brush xml:id="br0">
      <inkml:brushProperty name="width" value="0.05" units="cm"/>
      <inkml:brushProperty name="height" value="0.05" units="cm"/>
      <inkml:brushProperty name="color" value="#E71224"/>
    </inkml:brush>
  </inkml:definitions>
  <inkml:trace contextRef="#ctx0" brushRef="#br0">1 0 8 0 0,'10'7'536'0'0,"5"5"592"0"0,2 2-1016 0 0,-1 1-480 0 0,-4-2-1040 0 0,1 2 1408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39.422"/>
    </inkml:context>
    <inkml:brush xml:id="br0">
      <inkml:brushProperty name="width" value="0.05" units="cm"/>
      <inkml:brushProperty name="height" value="0.05" units="cm"/>
      <inkml:brushProperty name="color" value="#E71224"/>
    </inkml:brush>
  </inkml:definitions>
  <inkml:trace contextRef="#ctx0" brushRef="#br0">40 62 4777 0 0,'1'-2'51'0'0,"1"1"-1"0"0,-1 0 1 0 0,1 0 0 0 0,0-1-1 0 0,-1 1 1 0 0,1 0-1 0 0,0 0 1 0 0,0 1 0 0 0,0-1-1 0 0,0 0 1 0 0,0 1 0 0 0,-1-1-1 0 0,1 1 1 0 0,0-1-1 0 0,0 1 1 0 0,1 0 0 0 0,-1 0-1 0 0,2 0 1 0 0,-2 0-9 0 0,-1 1-1 0 0,1-1 1 0 0,0 0 0 0 0,-1 0 0 0 0,1-1 0 0 0,-1 1-1 0 0,1 0 1 0 0,-1 0 0 0 0,1-1 0 0 0,0 1 0 0 0,-1-1-1 0 0,1 1 1 0 0,-1-1 0 0 0,0 0 0 0 0,1 0 0 0 0,-1 1-1 0 0,0-1 1 0 0,1 0 0 0 0,-1 0 0 0 0,0 0 0 0 0,0 0-1 0 0,2-3 1 0 0,-2 3 189 0 0,-1-1-1 0 0,0 1 1 0 0,0-1 0 0 0,0 1-1 0 0,0-1 1 0 0,0 1 0 0 0,0-1-1 0 0,0 1 1 0 0,-1-1 0 0 0,1 1-1 0 0,0-1 1 0 0,-1 1-1 0 0,1-1 1 0 0,-2-1 0 0 0,-4 1 1872 0 0,0 14-1867 0 0,3-6-244 0 0,0 1 0 0 0,0-1 0 0 0,0 0 1 0 0,-1 0-1 0 0,0 0 0 0 0,0-1 0 0 0,-1 1 1 0 0,1-1-1 0 0,-8 6 0 0 0,6-6 11 0 0,1 1-1 0 0,0-1 1 0 0,0 1 0 0 0,1 0 0 0 0,0 0-1 0 0,0 1 1 0 0,-4 8 0 0 0,7-13 65 0 0,0 1 1 0 0,1-1-1 0 0,0 1 1 0 0,-1 0 0 0 0,1-1-1 0 0,0 1 1 0 0,0-1 0 0 0,0 1-1 0 0,1-1 1 0 0,-1 1-1 0 0,0 0 1 0 0,1-1 0 0 0,0 1-1 0 0,0-1 1 0 0,0 0-1 0 0,0 1 1 0 0,0-1 0 0 0,0 0-1 0 0,0 1 1 0 0,4 3-1 0 0,-4-5-53 0 0,-1 0 0 0 0,1 0 0 0 0,0 0 0 0 0,0 0 0 0 0,0 0 0 0 0,1 0 0 0 0,-1 0 0 0 0,0-1-1 0 0,0 1 1 0 0,0 0 0 0 0,1-1 0 0 0,-1 1 0 0 0,0-1 0 0 0,0 1 0 0 0,1-1 0 0 0,-1 1 0 0 0,1-1 0 0 0,-1 0-1 0 0,0 0 1 0 0,1 0 0 0 0,-1 0 0 0 0,1 0 0 0 0,-1 0 0 0 0,0 0 0 0 0,1 0 0 0 0,-1 0 0 0 0,0-1 0 0 0,1 1-1 0 0,-1-1 1 0 0,0 1 0 0 0,1-1 0 0 0,-1 1 0 0 0,0-1 0 0 0,0 0 0 0 0,1 1 0 0 0,-1-1 0 0 0,0 0 0 0 0,1-2-1 0 0,2-1-24 0 0,-1 1 0 0 0,0-1 0 0 0,0-1 0 0 0,0 1 0 0 0,-1 0 0 0 0,1-1 0 0 0,-1 1 0 0 0,0-1 0 0 0,0 0 0 0 0,-1 0 0 0 0,0 1 0 0 0,0-1 0 0 0,0 0 0 0 0,0 0-1 0 0,-1 0 1 0 0,1 0 0 0 0,-1-1 0 0 0,-1-7 0 0 0,0 7 36 0 0,0-1-1 0 0,1 0 0 0 0,-2 1 0 0 0,1-1 1 0 0,-1 1-1 0 0,0-1 0 0 0,-1 1 0 0 0,1 0 1 0 0,-1 0-1 0 0,-1 0 0 0 0,1 0 1 0 0,-1 0-1 0 0,-6-7 0 0 0,9 12-21 0 0,1 1 0 0 0,-1-1 0 0 0,1 1 0 0 0,-1-1 0 0 0,1 1 0 0 0,-1-1 0 0 0,0 1 0 0 0,1-1 0 0 0,-1 1-1 0 0,0-1 1 0 0,1 1 0 0 0,-1 0 0 0 0,0 0 0 0 0,1-1 0 0 0,-1 1 0 0 0,0 0 0 0 0,0 0 0 0 0,1 0 0 0 0,-1 0 0 0 0,0 0 0 0 0,0 0 0 0 0,1 0 0 0 0,-1 0 0 0 0,0 0-1 0 0,0 0 1 0 0,1 0 0 0 0,-1 0 0 0 0,0 0 0 0 0,1 1 0 0 0,-2 0 0 0 0,0 0 1 0 0,0 0-1 0 0,1 1 0 0 0,-1-1 1 0 0,1 1-1 0 0,-1-1 1 0 0,1 1-1 0 0,0-1 1 0 0,0 1-1 0 0,0 0 1 0 0,0 0-1 0 0,-1 2 1 0 0,-2 4-1 0 0,1 0 0 0 0,0 0 0 0 0,1 1 0 0 0,-3 13 0 0 0,4-15-10 0 0,-7 105 460 0 0,8-112-508 0 0,12-24-2283 0 0,14 4-2653 0 0,-12 13-932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1.935"/>
    </inkml:context>
    <inkml:brush xml:id="br0">
      <inkml:brushProperty name="width" value="0.05" units="cm"/>
      <inkml:brushProperty name="height" value="0.05" units="cm"/>
      <inkml:brushProperty name="color" value="#E71224"/>
    </inkml:brush>
  </inkml:definitions>
  <inkml:trace contextRef="#ctx0" brushRef="#br0">195 121 10186 0 0,'1'-1'137'0'0,"-1"-1"0"0"0,1 1 0 0 0,-1 0 0 0 0,0 0 0 0 0,1 0 0 0 0,-1 0 0 0 0,0 0 1 0 0,0-1-1 0 0,0 1 0 0 0,0 0 0 0 0,0 0 0 0 0,0 0 0 0 0,0 0 0 0 0,-1 0 0 0 0,1-1 0 0 0,0 1 0 0 0,-1 0 0 0 0,1 0 0 0 0,0 0 0 0 0,-1 0 0 0 0,1 0 0 0 0,-1 0 0 0 0,0 0 0 0 0,1 0 0 0 0,-1 0 0 0 0,0 0 0 0 0,0 0 0 0 0,-1 0 1 0 0,-30-36-1041 0 0,23 26 1339 0 0,5 7-401 0 0,1 1 1 0 0,0-1 0 0 0,-1 1 0 0 0,0 0-1 0 0,0 0 1 0 0,0 0 0 0 0,0 1 0 0 0,-1-1 0 0 0,1 1-1 0 0,0 0 1 0 0,-1 0 0 0 0,0 0 0 0 0,1 1-1 0 0,-10-2 1 0 0,12 3-49 0 0,0 0 0 0 0,-1 0 0 0 0,1 0 0 0 0,-1 0 0 0 0,1 1 1 0 0,0-1-1 0 0,-1 1 0 0 0,1-1 0 0 0,0 1 0 0 0,-1 0 0 0 0,1 0 0 0 0,0 0 0 0 0,0 0 0 0 0,0 0 0 0 0,0 1 0 0 0,0-1 0 0 0,0 1 0 0 0,0-1 0 0 0,0 1 0 0 0,1 0 1 0 0,-1-1-1 0 0,1 1 0 0 0,-1 0 0 0 0,1 0 0 0 0,-1 0 0 0 0,1 0 0 0 0,0 1 0 0 0,0-1 0 0 0,0 0 0 0 0,1 0 0 0 0,-2 3 0 0 0,-1 6 22 0 0,-1-1 0 0 0,2 1 0 0 0,-1 0 0 0 0,2 0 0 0 0,-1 0 0 0 0,1 0 0 0 0,1 0 0 0 0,0 0 0 0 0,1 0 0 0 0,0 0 0 0 0,3 16 0 0 0,-2-22-6 0 0,0 1 0 0 0,0-1 0 0 0,0 0 1 0 0,0 1-1 0 0,1-1 0 0 0,0 0 1 0 0,0 0-1 0 0,0-1 0 0 0,1 1 1 0 0,-1-1-1 0 0,1 1 0 0 0,0-1 1 0 0,0 0-1 0 0,1-1 0 0 0,-1 1 1 0 0,1-1-1 0 0,0 0 0 0 0,0 0 0 0 0,0 0 1 0 0,0 0-1 0 0,1-1 0 0 0,-1 0 1 0 0,9 2-1 0 0,-7-2 89 0 0,1-1 0 0 0,-1 1 0 0 0,1-1 0 0 0,0-1 0 0 0,-1 1 0 0 0,1-1 0 0 0,0-1 0 0 0,0 1 0 0 0,-1-2 0 0 0,1 1 0 0 0,0-1 0 0 0,-1 0 0 0 0,0 0 0 0 0,1-1 0 0 0,-1 0 0 0 0,0 0 0 0 0,8-5 0 0 0,-10 4 5 0 0,0 0-1 0 0,0 0 1 0 0,0 0 0 0 0,-1-1-1 0 0,1 0 1 0 0,-1 0 0 0 0,0 0-1 0 0,-1 0 1 0 0,1 0 0 0 0,-1-1-1 0 0,0 0 1 0 0,-1 1-1 0 0,1-1 1 0 0,-1 0 0 0 0,0-1-1 0 0,0 1 1 0 0,-1 0 0 0 0,0 0-1 0 0,0-1 1 0 0,-1 1-1 0 0,0-8 1 0 0,1 12-126 0 0,-1 0 0 0 0,0 0 0 0 0,0 0 0 0 0,0 0 0 0 0,0 0 0 0 0,-1 0 0 0 0,1 0 0 0 0,0 0 0 0 0,-1 0 0 0 0,1 0 0 0 0,-1 0-1 0 0,0 0 1 0 0,0 0 0 0 0,0 0 0 0 0,0 1 0 0 0,0-1 0 0 0,0 0 0 0 0,-3-2 0 0 0,3 3-143 0 0,0 1-1 0 0,-1 0 1 0 0,1-1-1 0 0,-1 1 1 0 0,1 0-1 0 0,-1 0 1 0 0,1 0 0 0 0,-1 0-1 0 0,1 0 1 0 0,-1 0-1 0 0,1 0 1 0 0,-1 0-1 0 0,1 1 1 0 0,-1-1 0 0 0,1 1-1 0 0,0-1 1 0 0,-1 1-1 0 0,1-1 1 0 0,0 1-1 0 0,-1 0 1 0 0,1 0 0 0 0,0 0-1 0 0,0 0 1 0 0,-1 0-1 0 0,1 0 1 0 0,-1 1-1 0 0,-15 12-4469 0 0,9-6-1541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2.669"/>
    </inkml:context>
    <inkml:brush xml:id="br0">
      <inkml:brushProperty name="width" value="0.05" units="cm"/>
      <inkml:brushProperty name="height" value="0.05" units="cm"/>
      <inkml:brushProperty name="color" value="#E71224"/>
    </inkml:brush>
  </inkml:definitions>
  <inkml:trace contextRef="#ctx0" brushRef="#br0">112 15 9178 0 0,'11'-14'5584'0'0,"-11"14"-5585"0"0,0 1 0 0 0,0-1-1 0 0,1 1 1 0 0,-1-1-1 0 0,0 1 1 0 0,0-1 0 0 0,0 1-1 0 0,0-1 1 0 0,0 1-1 0 0,0 0 1 0 0,0-1 0 0 0,0 1-1 0 0,0-1 1 0 0,0 1-1 0 0,0-1 1 0 0,0 1 0 0 0,0-1-1 0 0,0 1 1 0 0,0 0-1 0 0,0-1 1 0 0,-1 1 0 0 0,1-1-1 0 0,0 1 1 0 0,0-1-1 0 0,-1 1 1 0 0,1-1 0 0 0,0 0-1 0 0,-1 1 1 0 0,-59 213-547 0 0,50-170 620 0 0,-1-1-1016 0 0,-22 58-1 0 0,29-86-1898 0 0,2-5-2015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1:43.208"/>
    </inkml:context>
    <inkml:brush xml:id="br0">
      <inkml:brushProperty name="width" value="0.05" units="cm"/>
      <inkml:brushProperty name="height" value="0.05" units="cm"/>
      <inkml:brushProperty name="color" value="#E71224"/>
    </inkml:brush>
  </inkml:definitions>
  <inkml:trace contextRef="#ctx0" brushRef="#br0">1 17 6609 0 0,'2'0'371'0'0,"1"-1"0"0"0,-1 1-1 0 0,1 0 1 0 0,0-1 0 0 0,-1 1-1 0 0,1 0 1 0 0,-1 1 0 0 0,1-1-1 0 0,0 0 1 0 0,-1 1 0 0 0,1 0-1 0 0,-1-1 1 0 0,1 1 0 0 0,-1 0-1 0 0,0 0 1 0 0,5 3-1 0 0,37 28-1009 0 0,-24-16 883 0 0,-18-15-289 0 0,1 1 1 0 0,0 0-1 0 0,-1-1 1 0 0,1 1-1 0 0,0-1 0 0 0,0 0 1 0 0,0 0-1 0 0,0 0 1 0 0,0 0-1 0 0,0-1 1 0 0,0 1-1 0 0,0-1 1 0 0,0 0-1 0 0,1 0 1 0 0,-1 0-1 0 0,0 0 0 0 0,0 0 1 0 0,0-1-1 0 0,0 1 1 0 0,6-3-1 0 0,0-1 142 0 0,1-1 1 0 0,0 0-1 0 0,-1 0 0 0 0,15-13 0 0 0,-16 12 179 0 0,0 0 1 0 0,1 1 0 0 0,-1 0-1 0 0,1 0 1 0 0,16-6-1 0 0,-14 9-204 0 0,0 0 0 0 0,0 0-1 0 0,1 1 1 0 0,-1 1 0 0 0,0-1 0 0 0,0 2-1 0 0,1 0 1 0 0,-1 0 0 0 0,0 1 0 0 0,17 5-1 0 0,8 5-349 0 0,62 30 0 0 0,-28-11 397 0 0,-67-30-83 0 0,-1 0-1 0 0,1 0 1 0 0,-1 0 0 0 0,1 1-1 0 0,-1-1 1 0 0,0 1-1 0 0,0-1 1 0 0,0 1-1 0 0,0 0 1 0 0,0 0-1 0 0,0 0 1 0 0,0 0 0 0 0,0 0-1 0 0,-1 1 1 0 0,1-1-1 0 0,-1 0 1 0 0,0 1-1 0 0,1-1 1 0 0,-1 1-1 0 0,0 0 1 0 0,-1-1 0 0 0,2 5-1 0 0,-1 3-70 0 0,0 0 0 0 0,-1 0 0 0 0,0 0 0 0 0,-3 20 0 0 0,2-21-13 0 0,-2 4 25 0 0,-1 0-1 0 0,0-1 1 0 0,0 0-1 0 0,-1 1 1 0 0,-1-2-1 0 0,0 1 1 0 0,-1-1-1 0 0,0 0 1 0 0,-12 14-1 0 0,9-11 54 0 0,0 1-1 0 0,1 0 0 0 0,0 1 1 0 0,-7 18-1 0 0,14-28 7 0 0,0 0 0 0 0,1 0 0 0 0,0 0-1 0 0,0 0 1 0 0,0 0 0 0 0,1 0 0 0 0,-1 0 0 0 0,2 1 0 0 0,-1-1 0 0 0,1 0-1 0 0,0 0 1 0 0,0 0 0 0 0,0 0 0 0 0,1 0 0 0 0,0 0 0 0 0,3 6 0 0 0,1-1-77 0 0,0-1 1 0 0,0 0-1 0 0,1 0 0 0 0,1 0 1 0 0,-1-1-1 0 0,2 0 1 0 0,-1-1-1 0 0,1 1 1 0 0,0-2-1 0 0,16 11 1 0 0,-1-3-1782 0 0,0-1 1 0 0,1-2 0 0 0,40 16 0 0 0,-33-18-3905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6.270"/>
    </inkml:context>
    <inkml:brush xml:id="br0">
      <inkml:brushProperty name="width" value="0.05" units="cm"/>
      <inkml:brushProperty name="height" value="0.05" units="cm"/>
      <inkml:brushProperty name="color" value="#E71224"/>
    </inkml:brush>
  </inkml:definitions>
  <inkml:trace contextRef="#ctx0" brushRef="#br0">97 178 488 0 0,'9'-3'6480'0'0,"-9"4"-6503"0"0,1-1 0 0 0,-1 0 0 0 0,0 0 1 0 0,1 0-1 0 0,-1 0 0 0 0,0 0 0 0 0,1 0 0 0 0,-1 0 1 0 0,1-1-1 0 0,-1 1 0 0 0,0 0 0 0 0,1 0 0 0 0,-1 0 1 0 0,0 0-1 0 0,0 0 0 0 0,1 0 0 0 0,-1-1 0 0 0,0 1 1 0 0,1 0-1 0 0,-1 0 0 0 0,0 0 0 0 0,0-1 0 0 0,1 1 1 0 0,-1 0-1 0 0,0-1 0 0 0,0 1 0 0 0,0 0 0 0 0,1 0 1 0 0,-1-1-1 0 0,0 1 0 0 0,0 0 0 0 0,0-1 1 0 0,0 1-1 0 0,0 0 0 0 0,0-1 0 0 0,1 1 0 0 0,-1 0 1 0 0,0-1-1 0 0,0 1 0 0 0,0 0 0 0 0,0-1 0 0 0,0 1 1 0 0,0 0-1 0 0,0-1 0 0 0,-1 1 0 0 0,1 0 0 0 0,0-1 1 0 0,0 1-1 0 0,0 0 0 0 0,0-1 0 0 0,0-2 32 0 0,0-1 0 0 0,1 1 0 0 0,-1 0 0 0 0,1-1 0 0 0,0 1 0 0 0,0 0 0 0 0,0 0 0 0 0,0 0 0 0 0,1 0 0 0 0,0 0 0 0 0,-1 0 0 0 0,1 0 0 0 0,0 1 0 0 0,3-4 0 0 0,36-33 2861 0 0,-15 17-2019 0 0,-26 22-847 0 0,1-1 1 0 0,-1 1-1 0 0,0 0 1 0 0,0-1-1 0 0,1 1 1 0 0,-1-1 0 0 0,0 1-1 0 0,0-1 1 0 0,0 1-1 0 0,1 0 1 0 0,-1-1-1 0 0,0 1 1 0 0,0-1-1 0 0,0 1 1 0 0,0-1 0 0 0,0 1-1 0 0,0-1 1 0 0,0 1-1 0 0,0 0 1 0 0,0-1-1 0 0,0 1 1 0 0,0-1-1 0 0,0 1 1 0 0,-1-1-1 0 0,1 1 1 0 0,0-1 0 0 0,0 1-1 0 0,0 0 1 0 0,0-1-1 0 0,-1 1 1 0 0,1-1-1 0 0,0 1 1 0 0,-1 0-1 0 0,1-1 1 0 0,-19-15 330 0 0,13 13-255 0 0,0 0 1 0 0,0 0-1 0 0,0 0 0 0 0,0 1 1 0 0,-12-3-1 0 0,14 4 38 0 0,0 0 1 0 0,0 0-1 0 0,0 1 0 0 0,0 0 0 0 0,0 0 1 0 0,-1 0-1 0 0,1 0 0 0 0,0 1 1 0 0,0-1-1 0 0,0 1 0 0 0,0 0 1 0 0,0 0-1 0 0,1 1 0 0 0,-1-1 0 0 0,0 1 1 0 0,-4 3-1 0 0,7-5-117 0 0,-30 18-51 0 0,29-17-17 0 0,1 0 0 0 0,0 0 0 0 0,-1 0 1 0 0,1 0-1 0 0,0 0 0 0 0,-1 0 0 0 0,1 0 1 0 0,0 1-1 0 0,0-1 0 0 0,0 0 0 0 0,0 1 1 0 0,0-1-1 0 0,0 1 0 0 0,1-1 0 0 0,-1 1 1 0 0,0-1-1 0 0,0 4 0 0 0,-9-5-4294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1.068"/>
    </inkml:context>
    <inkml:brush xml:id="br0">
      <inkml:brushProperty name="width" value="0.05" units="cm"/>
      <inkml:brushProperty name="height" value="0.05" units="cm"/>
      <inkml:brushProperty name="color" value="#E71224"/>
    </inkml:brush>
  </inkml:definitions>
  <inkml:trace contextRef="#ctx0" brushRef="#br0">5055 246 6025 0 0,'-6'-3'484'0'0,"1"1"-1"0"0,-1 0 0 0 0,0 0 1 0 0,1 1-1 0 0,-1 0 0 0 0,-8-1 1 0 0,-8 1-212 0 0,-37 3 0 0 0,2 0-12 0 0,-66-6 982 0 0,-263-20 290 0 0,368 22-1502 0 0,-425-50 414 0 0,-224-2-266 0 0,31 13-125 0 0,213 7 57 0 0,396 32-98 0 0,-539-21 63 0 0,0 29-29 0 0,248 13-119 0 0,34-1 607 0 0,-46 2-380 0 0,284-15-1513 0 0,18-2-3372 0 0,21-3-1208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2.236"/>
    </inkml:context>
    <inkml:brush xml:id="br0">
      <inkml:brushProperty name="width" value="0.05" units="cm"/>
      <inkml:brushProperty name="height" value="0.05" units="cm"/>
      <inkml:brushProperty name="color" value="#E71224"/>
    </inkml:brush>
  </inkml:definitions>
  <inkml:trace contextRef="#ctx0" brushRef="#br0">0 284 6569 0 0,'11'-15'3735'0'0,"-4"-12"-3299"0"0,-6 23-462 0 0,0-1 1 0 0,0 1-1 0 0,0 0 0 0 0,0 0 0 0 0,1-1 1 0 0,-1 1-1 0 0,4-5 0 0 0,89-134 2791 0 0,-91 137-2734 0 0,1 0 1 0 0,0 0-1 0 0,1 1 0 0 0,0 0 1 0 0,-1-1-1 0 0,2 2 1 0 0,-1-1-1 0 0,9-6 0 0 0,-13 11-35 0 0,1-1 0 0 0,-1 0-1 0 0,0 0 1 0 0,0 1 0 0 0,1-1-1 0 0,-1 1 1 0 0,1 0-1 0 0,-1-1 1 0 0,0 1 0 0 0,1 0-1 0 0,-1 0 1 0 0,1-1 0 0 0,-1 1-1 0 0,1 0 1 0 0,-1 1 0 0 0,0-1-1 0 0,1 0 1 0 0,2 1 0 0 0,-3 0-12 0 0,1 0 0 0 0,-1 0 0 0 0,0 0 1 0 0,1 0-1 0 0,-1 0 0 0 0,0 0 1 0 0,0 1-1 0 0,1-1 0 0 0,-1 0 0 0 0,0 1 1 0 0,0-1-1 0 0,-1 1 0 0 0,1 0 0 0 0,0-1 1 0 0,0 1-1 0 0,-1-1 0 0 0,1 1 1 0 0,-1 0-1 0 0,1 2 0 0 0,1 5-24 0 0,-1 1 1 0 0,0 0-1 0 0,0 0 0 0 0,-1-1 0 0 0,0 1 1 0 0,-1 0-1 0 0,0-1 0 0 0,0 1 0 0 0,-1 0 1 0 0,0-1-1 0 0,-1 0 0 0 0,0 1 0 0 0,-1-1 1 0 0,1 0-1 0 0,-2-1 0 0 0,1 1 0 0 0,-1-1 1 0 0,-8 10-1 0 0,-11 14 134 0 0,-2-2 0 0 0,-1-1 0 0 0,-34 29 1 0 0,46-44-132 0 0,11-11 75 0 0,0 0 0 0 0,1 1-1 0 0,-1 0 1 0 0,1-1-1 0 0,0 1 1 0 0,-3 6-1 0 0,6-10-24 0 0,0 0 0 0 0,0 1 0 0 0,0-1-1 0 0,0 0 1 0 0,-1 1 0 0 0,1-1 0 0 0,0 0-1 0 0,0 1 1 0 0,0-1 0 0 0,0 1 0 0 0,0-1-1 0 0,0 0 1 0 0,0 1 0 0 0,0-1 0 0 0,0 0-1 0 0,0 1 1 0 0,0-1 0 0 0,0 0-1 0 0,1 1 1 0 0,-1-1 0 0 0,0 1 0 0 0,0-1-1 0 0,0 0 1 0 0,0 1 0 0 0,0-1 0 0 0,1 0-1 0 0,-1 0 1 0 0,0 1 0 0 0,0-1 0 0 0,1 0-1 0 0,-1 1 1 0 0,2 0 11 0 0,-1-1-1 0 0,1 1 0 0 0,0-1 1 0 0,-1 1-1 0 0,1-1 1 0 0,-1 0-1 0 0,1 0 0 0 0,0 0 1 0 0,-1 0-1 0 0,1 0 0 0 0,-1 0 1 0 0,3 0-1 0 0,5-1-31 0 0,-1-1-1 0 0,0 0 1 0 0,1 0 0 0 0,-1 0-1 0 0,0-1 1 0 0,0 0-1 0 0,0-1 1 0 0,-1 0-1 0 0,1 0 1 0 0,-1-1 0 0 0,0 0-1 0 0,0 0 1 0 0,0 0-1 0 0,-1-1 1 0 0,9-10 0 0 0,5-8 51 0 0,-1-2 1 0 0,30-51 0 0 0,-22 32-55 0 0,-14 20 46 0 0,3-2 158 0 0,-12 22-37 0 0,-3 9 41 0 0,-8 120-440 0 0,-4 29 171 0 0,10-152 16 0 0,1 1 0 0 0,0 0 0 0 0,0 0 0 0 0,-1 0 0 0 0,1 0 1 0 0,0 0-1 0 0,1 0 0 0 0,-1 0 0 0 0,0 0 0 0 0,1 0 0 0 0,-1 0 0 0 0,1 0 0 0 0,-1 0 0 0 0,1 0 0 0 0,0 0 0 0 0,0-1 0 0 0,0 1 0 0 0,0 0 0 0 0,0 0 0 0 0,0-1 0 0 0,3 3 0 0 0,-2-2-452 0 0,1 0 1 0 0,-1-1-1 0 0,1 1 0 0 0,0-1 1 0 0,0 0-1 0 0,0 1 0 0 0,0-1 0 0 0,0-1 1 0 0,0 1-1 0 0,0 0 0 0 0,0-1 1 0 0,0 1-1 0 0,5-1 0 0 0,6 0-5085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2.697"/>
    </inkml:context>
    <inkml:brush xml:id="br0">
      <inkml:brushProperty name="width" value="0.05" units="cm"/>
      <inkml:brushProperty name="height" value="0.05" units="cm"/>
      <inkml:brushProperty name="color" value="#E71224"/>
    </inkml:brush>
  </inkml:definitions>
  <inkml:trace contextRef="#ctx0" brushRef="#br0">195 2 12587 0 0,'0'0'28'0'0,"0"-1"0"0"0,0 1 1 0 0,0 0-1 0 0,1 0 0 0 0,-1 0 0 0 0,0 0 1 0 0,0 0-1 0 0,0 0 0 0 0,0 0 0 0 0,0 0 1 0 0,0 0-1 0 0,0-1 0 0 0,1 1 1 0 0,-1 0-1 0 0,0 0 0 0 0,0 0 0 0 0,0 0 1 0 0,0 0-1 0 0,0 0 0 0 0,1 0 1 0 0,-1 0-1 0 0,0 0 0 0 0,0 0 0 0 0,0 0 1 0 0,0 0-1 0 0,0 0 0 0 0,1 0 1 0 0,-1 0-1 0 0,0 0 0 0 0,0 0 0 0 0,0 0 1 0 0,0 0-1 0 0,0 1 0 0 0,1-1 1 0 0,-1 0-1 0 0,0 0 0 0 0,0 0 0 0 0,0 0 1 0 0,0 0-1 0 0,0 0 0 0 0,0 0 0 0 0,0 0 1 0 0,1 0-1 0 0,-1 1 0 0 0,0-1 1 0 0,0 0-1 0 0,0 0 0 0 0,0 0 0 0 0,0 0 1 0 0,0 0-1 0 0,0 0 0 0 0,0 1 1 0 0,0-1-1 0 0,0 0 0 0 0,0 0 0 0 0,-3 13 369 0 0,-15 23-832 0 0,13-28 614 0 0,-2 6-183 0 0,0-1 0 0 0,-1 0-1 0 0,-1 0 1 0 0,0-1 0 0 0,0 0-1 0 0,-1-1 1 0 0,-1 0 0 0 0,0 0 0 0 0,-19 13-1 0 0,25-20 11 0 0,-1 0-1 0 0,1 1 0 0 0,0-1 1 0 0,0 1-1 0 0,0 0 0 0 0,1 1 0 0 0,-1-1 1 0 0,1 1-1 0 0,1 0 0 0 0,-1 0 0 0 0,-3 9 1 0 0,6-12-18 0 0,0 1 1 0 0,0 0-1 0 0,0 0 1 0 0,1 0-1 0 0,-1 0 1 0 0,1 0 0 0 0,0 0-1 0 0,0 0 1 0 0,0 0-1 0 0,1 0 1 0 0,-1 0-1 0 0,1 0 1 0 0,0 0-1 0 0,0 0 1 0 0,0-1-1 0 0,1 1 1 0 0,-1 0-1 0 0,1-1 1 0 0,0 1-1 0 0,4 5 1 0 0,3 2-158 0 0,0 0 1 0 0,0-1-1 0 0,1 0 0 0 0,0-1 1 0 0,1 0-1 0 0,0-1 0 0 0,1 0 1 0 0,-1-1-1 0 0,22 11 0 0 0,-4-6-1245 0 0,1 0-1 0 0,-1-2 1 0 0,37 8 0 0 0,-39-12-3941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3.136"/>
    </inkml:context>
    <inkml:brush xml:id="br0">
      <inkml:brushProperty name="width" value="0.05" units="cm"/>
      <inkml:brushProperty name="height" value="0.05" units="cm"/>
      <inkml:brushProperty name="color" value="#E71224"/>
    </inkml:brush>
  </inkml:definitions>
  <inkml:trace contextRef="#ctx0" brushRef="#br0">308 15 8658 0 0,'14'-12'4651'0'0,"-15"9"-3607"0"0,-9 6-563 0 0,8-2-460 0 0,-1 1 1 0 0,1-1-1 0 0,0 1 1 0 0,0-1-1 0 0,0 1 0 0 0,0 0 1 0 0,0 0-1 0 0,0 0 1 0 0,0 0-1 0 0,0 1 1 0 0,1-1-1 0 0,-1 0 0 0 0,1 1 1 0 0,0-1-1 0 0,0 1 1 0 0,0-1-1 0 0,0 1 1 0 0,-1 4-1 0 0,-8 56-125 0 0,8-44 129 0 0,-5 95 52 0 0,6-77-1874 0 0,-10 70 0 0 0,11-107 1710 0 0,0 0 0 0 0,0 1-1 0 0,0-1 1 0 0,0 0 0 0 0,0 0 0 0 0,0 0-1 0 0,0 0 1 0 0,0 0 0 0 0,0 0 0 0 0,0 1 0 0 0,0-1-1 0 0,0 0 1 0 0,0 0 0 0 0,-2 1-1571 0 0,2-1 1571 0 0,0 0 0 0 0,0 0-1 0 0,-1 0 1 0 0,1 0 0 0 0,0 0 0 0 0,0 0 0 0 0,0 0-1 0 0,0 0 1 0 0,0 0 0 0 0,0 0 0 0 0,-1 0-1 0 0,1 0 1 0 0,0 0 0 0 0,0 0 0 0 0,0 0-1 0 0,0 0 1 0 0,-1-1-785 0 0</inkml:trace>
  <inkml:trace contextRef="#ctx0" brushRef="#br0" timeOffset="1">0 117 11170 0 0,'35'-10'3525'0'0,"25"9"-3014"0"0,-13 1-447 0 0,-27 0-430 0 0,0 2-1 0 0,1 0 1 0 0,-1 1 0 0 0,0 1-1 0 0,0 1 1 0 0,-1 0 0 0 0,28 13-1 0 0,53 13-7487 0 0,-72-26 3377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3.525"/>
    </inkml:context>
    <inkml:brush xml:id="br0">
      <inkml:brushProperty name="width" value="0.05" units="cm"/>
      <inkml:brushProperty name="height" value="0.05" units="cm"/>
      <inkml:brushProperty name="color" value="#E71224"/>
    </inkml:brush>
  </inkml:definitions>
  <inkml:trace contextRef="#ctx0" brushRef="#br0">25 15 13515 0 0,'1'-1'176'0'0,"0"0"0"0"0,0-1 0 0 0,0 1 0 0 0,0 0 0 0 0,1 0 0 0 0,-1 0 1 0 0,0 0-1 0 0,1 1 0 0 0,-1-1 0 0 0,1 0 0 0 0,-1 1 0 0 0,1-1 0 0 0,-1 0 0 0 0,1 1 0 0 0,-1 0 0 0 0,1-1 1 0 0,0 1-1 0 0,-1 0 0 0 0,4 0 0 0 0,-4 1-184 0 0,0 1 1 0 0,1-1-1 0 0,-1 0 1 0 0,0 1 0 0 0,0-1-1 0 0,0 1 1 0 0,0-1-1 0 0,0 1 1 0 0,-1 0-1 0 0,1-1 1 0 0,0 1-1 0 0,-1 0 1 0 0,1-1 0 0 0,-1 1-1 0 0,0 0 1 0 0,1 3-1 0 0,6 21-44 0 0,1-1 0 0 0,2 0-1 0 0,12 24 1 0 0,17 46-99 0 0,-36-85 28 0 0,0 1 0 0 0,0 0 1 0 0,-1 0-1 0 0,0 0 0 0 0,-1 1 0 0 0,-1 16 0 0 0,0-21-4 0 0,-1 0 1 0 0,-1 0-1 0 0,1 0 0 0 0,-1 0 1 0 0,0 0-1 0 0,0 0 0 0 0,-1-1 1 0 0,0 1-1 0 0,0-1 0 0 0,-1 0 0 0 0,-6 9 1 0 0,4-8-343 0 0,0 0 1 0 0,0-1 0 0 0,-1 1 0 0 0,0-1 0 0 0,0-1-1 0 0,-1 1 1 0 0,1-1 0 0 0,-1-1 0 0 0,0 0 0 0 0,0 0-1 0 0,-1 0 1 0 0,-15 4 0 0 0,-1-1-5335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4.237"/>
    </inkml:context>
    <inkml:brush xml:id="br0">
      <inkml:brushProperty name="width" value="0.05" units="cm"/>
      <inkml:brushProperty name="height" value="0.05" units="cm"/>
      <inkml:brushProperty name="color" value="#E71224"/>
    </inkml:brush>
  </inkml:definitions>
  <inkml:trace contextRef="#ctx0" brushRef="#br0">47 45 3833 0 0,'-21'-19'6747'0'0,"20"18"-6727"0"0,1 1 0 0 0,-1-1 0 0 0,0 0 0 0 0,0 1 0 0 0,0-1 0 0 0,0 1 0 0 0,1-1-1 0 0,-1 1 1 0 0,0 0 0 0 0,0-1 0 0 0,0 1 0 0 0,0 0 0 0 0,0 0 0 0 0,0-1 0 0 0,0 1 0 0 0,0 0 0 0 0,0 0 0 0 0,0 0 0 0 0,0 0 0 0 0,0 0 0 0 0,0 1 0 0 0,0-1 0 0 0,0 0-1 0 0,0 0 1 0 0,-2 1 0 0 0,7 1-20 0 0,0 0-1 0 0,-1 0 0 0 0,1 0 1 0 0,0-1-1 0 0,0 1 0 0 0,0-1 1 0 0,7 1-1 0 0,33 0 592 0 0,57-4 0 0 0,-55-1-253 0 0,54 5 0 0 0,58 14-199 0 0,-38-2-97 0 0,146-3 1 0 0,373-32 424 0 0,-592 20-412 0 0,0-2 1 0 0,0-2 0 0 0,87-22-1 0 0,-115 22-10 0 0,0 1-1 0 0,0 1 0 0 0,26-2 0 0 0,-38 4-226 0 0,0 1 0 0 0,1 0 0 0 0,-1 1 0 0 0,0-1 1 0 0,1 2-1 0 0,-1-1 0 0 0,0 1 0 0 0,0 0 0 0 0,0 0 0 0 0,0 1 0 0 0,0-1 0 0 0,6 5 0 0 0,-13-7 60 0 0,0 0 1 0 0,1 1-1 0 0,-1-1 0 0 0,0 0 1 0 0,0 0-1 0 0,1 0 1 0 0,-1 0-1 0 0,0 1 0 0 0,0-1 1 0 0,1 0-1 0 0,-1 0 0 0 0,0 0 1 0 0,0 1-1 0 0,0-1 1 0 0,1 0-1 0 0,-1 0 0 0 0,0 1 1 0 0,0-1-1 0 0,0 0 1 0 0,0 0-1 0 0,0 1 0 0 0,0-1 1 0 0,1 0-1 0 0,-1 1 0 0 0,0-1 1 0 0,0 0-1 0 0,0 1 1 0 0,0-1-1 0 0,0 0 0 0 0,0 0 1 0 0,0 1-1 0 0,0-1 1 0 0,0 0-1 0 0,0 1 0 0 0,-1-1 1 0 0,1 0-1 0 0,0 1 1 0 0,0-1-1 0 0,0 0 0 0 0,0 0 1 0 0,-1 1-1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7.325"/>
    </inkml:context>
    <inkml:brush xml:id="br0">
      <inkml:brushProperty name="width" value="0.05" units="cm"/>
      <inkml:brushProperty name="height" value="0.05" units="cm"/>
      <inkml:brushProperty name="color" value="#E71224"/>
    </inkml:brush>
  </inkml:definitions>
  <inkml:trace contextRef="#ctx0" brushRef="#br0">1 614 1632 0 0,'0'-13'1899'0'0,"0"12"-1809"0"0,0 0 0 0 0,0 0 1 0 0,-1-1-1 0 0,1 1 0 0 0,0 0 0 0 0,1 0 0 0 0,-1-1 0 0 0,0 1 0 0 0,0 0 0 0 0,0 0 1 0 0,1 0-1 0 0,-1 0 0 0 0,0-1 0 0 0,1 1 0 0 0,0-1 0 0 0,1 1-17 0 0,-1 0 0 0 0,1 0 0 0 0,0 0 0 0 0,-1 1 0 0 0,1-1 0 0 0,0 1-1 0 0,0-1 1 0 0,-1 1 0 0 0,1 0 0 0 0,0 0 0 0 0,0 0 0 0 0,-1 0 0 0 0,1 0 0 0 0,2 0 0 0 0,-1 0 105 0 0,-1 0 0 0 0,0 0 0 0 0,1 0 0 0 0,-1 0 0 0 0,1 0 0 0 0,-1-1 1 0 0,0 1-1 0 0,1-1 0 0 0,-1 0 0 0 0,0 0 0 0 0,1 0 0 0 0,-1 0 1 0 0,0 0-1 0 0,0 0 0 0 0,0-1 0 0 0,0 1 0 0 0,0-1 0 0 0,0 1 0 0 0,0-1 1 0 0,-1 0-1 0 0,1 1 0 0 0,-1-1 0 0 0,1 0 0 0 0,2-4 0 0 0,-1-3 64 0 0,0 1 0 0 0,0 0 0 0 0,-1-1 0 0 0,0 1 0 0 0,1-16 0 0 0,-3 22-206 0 0,5-27 123 0 0,2 1 0 0 0,0 0 0 0 0,2 0 1 0 0,1 0-1 0 0,1 1 0 0 0,1 1 0 0 0,2 0 1 0 0,0 0-1 0 0,2 2 0 0 0,1 0 0 0 0,1 1 0 0 0,0 0 1 0 0,2 1-1 0 0,1 2 0 0 0,33-27 0 0 0,-44 40-154 0 0,-1 1 0 0 0,1 1 0 0 0,1 0 1 0 0,-1 0-1 0 0,1 1 0 0 0,-1 0 0 0 0,1 1 0 0 0,1 0 0 0 0,-1 1 0 0 0,0 0 0 0 0,0 0 1 0 0,1 2-1 0 0,-1-1 0 0 0,22 3 0 0 0,-25-1-13 0 0,0 0 1 0 0,0 1-1 0 0,0 0 0 0 0,0 0 1 0 0,0 1-1 0 0,-1 0 1 0 0,1 0-1 0 0,-1 1 0 0 0,0 0 1 0 0,0 0-1 0 0,0 1 1 0 0,0 0-1 0 0,-1 0 0 0 0,0 1 1 0 0,0-1-1 0 0,0 1 0 0 0,-1 0 1 0 0,0 1-1 0 0,0 0 1 0 0,0-1-1 0 0,3 9 0 0 0,92 201-70 0 0,21 41-20 0 0,-47-92 7 0 0,-54-114 48 0 0,2-1 0 0 0,3-1 0 0 0,37 57-1 0 0,-50-90 57 0 0,1-1-1 0 0,0-1 0 0 0,1 0 0 0 0,1-1 0 0 0,0 0 1 0 0,0-1-1 0 0,2-1 0 0 0,25 14 0 0 0,-26-17 91 0 0,-1-1-1 0 0,1-1 0 0 0,-1 0 0 0 0,2-1 1 0 0,-1-1-1 0 0,0 0 0 0 0,1-1 0 0 0,0-1 1 0 0,0 0-1 0 0,19-2 0 0 0,-17-3 95 0 0,-1-1-1 0 0,0-1 1 0 0,0-1-1 0 0,0 0 1 0 0,0-2 0 0 0,31-18-1 0 0,-23 13-125 0 0,8-4 124 0 0,-1-1-1 0 0,41-30 0 0 0,-61 37 22 0 0,0 0 0 0 0,0 0 0 0 0,-1-1 0 0 0,-1-1 0 0 0,0 0-1 0 0,-1 0 1 0 0,14-25 0 0 0,-10 10-184 0 0,-1 0 0 0 0,-1-1 0 0 0,-2 0 0 0 0,8-36 0 0 0,-5 2-2624 0 0,-3 0-3359 0 0,-6 35-889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19.784"/>
    </inkml:context>
    <inkml:brush xml:id="br0">
      <inkml:brushProperty name="width" value="0.05" units="cm"/>
      <inkml:brushProperty name="height" value="0.05" units="cm"/>
      <inkml:brushProperty name="color" value="#E71224"/>
    </inkml:brush>
  </inkml:definitions>
  <inkml:trace contextRef="#ctx0" brushRef="#br0">122 64 6377 0 0,'-2'-6'958'0'0,"0"1"0"0"0,0-1 0 0 0,0 1 0 0 0,-1 0-1 0 0,-5-8 1 0 0,8 11-857 0 0,-2 1-1 0 0,1-1 1 0 0,0 0-1 0 0,0 1 1 0 0,0-1-1 0 0,-1 1 1 0 0,1 0-1 0 0,-1-1 1 0 0,1 1 0 0 0,-1 0-1 0 0,0 0 1 0 0,1 0-1 0 0,-1 0 1 0 0,0 0-1 0 0,0 0 1 0 0,0 0-1 0 0,1 1 1 0 0,-1-1-1 0 0,-2 0 1 0 0,23 29 119 0 0,-6-16-191 0 0,1-2 1 0 0,0 1-1 0 0,0-2 0 0 0,1 1 1 0 0,21 8-1 0 0,22 14 48 0 0,-40-20-121 0 0,30 25-1 0 0,-42-32 13 0 0,-1 0 0 0 0,0 1-1 0 0,0-1 1 0 0,0 1 0 0 0,0 0-1 0 0,-1 0 1 0 0,0 0 0 0 0,6 14-1 0 0,-10-18 23 0 0,1 0-1 0 0,-1 0 1 0 0,0 0-1 0 0,0 0 1 0 0,0 1-1 0 0,0-1 0 0 0,0 0 1 0 0,0 0-1 0 0,0 0 1 0 0,-1 0-1 0 0,1 0 1 0 0,-1 0-1 0 0,0 1 0 0 0,1-1 1 0 0,-1 0-1 0 0,0-1 1 0 0,0 1-1 0 0,0 0 1 0 0,-1 0-1 0 0,1 0 1 0 0,0-1-1 0 0,-1 1 0 0 0,1 0 1 0 0,-1-1-1 0 0,1 1 1 0 0,-1-1-1 0 0,0 0 1 0 0,0 0-1 0 0,-3 2 0 0 0,-7 5 104 0 0,-1-2-1 0 0,0 1 0 0 0,-20 5 0 0 0,17-6-116 0 0,-108 52 45 0 0,109-50-534 0 0,1 0 0 0 0,0 1 0 0 0,1 1-1 0 0,0 0 1 0 0,1 1 0 0 0,-15 16 0 0 0,10-1-2649 0 0,11-13-1696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53.250"/>
    </inkml:context>
    <inkml:brush xml:id="br0">
      <inkml:brushProperty name="width" value="0.05" units="cm"/>
      <inkml:brushProperty name="height" value="0.05" units="cm"/>
      <inkml:brushProperty name="color" value="#E71224"/>
    </inkml:brush>
  </inkml:definitions>
  <inkml:trace contextRef="#ctx0" brushRef="#br0">7 1972 9610 0 0,'6'-18'3231'0'0,"-11"8"-3291"0"0,-2-2-2171 0 0,7 11 2199 0 0,0 1 0 0 0,0-1-1 0 0,0 1 1 0 0,1-1-1 0 0,-1 1 1 0 0,0 0 0 0 0,0-1-1 0 0,1 1 1 0 0,-1-1 0 0 0,0 1-1 0 0,1-1 1 0 0,-1 1 0 0 0,0 0-1 0 0,1-1 1 0 0,-1 1 0 0 0,0 0-1 0 0,1-1 1 0 0,-1 1-1 0 0,1 0 1 0 0,-1-1 0 0 0,1 1-1 0 0,-1 0 1 0 0,1 0 0 0 0,-1 0-1 0 0,0-1 1 0 0,1 1 0 0 0,-1 0-1 0 0,1 0 1 0 0,0 0 0 0 0,0 0-1 0 0,25-7 848 0 0,-18 5-409 0 0,21-11 437 0 0,1-1 0 0 0,40-27 0 0 0,-31 17-744 0 0,81-55-44 0 0,-78 49 266 0 0,1 2 1 0 0,68-32-1 0 0,-71 39-171 0 0,-1-1 1 0 0,-1-2-1 0 0,41-34 0 0 0,-35 25 123 0 0,67-38 0 0 0,-90 60-192 0 0,298-177 1044 0 0,-232 131-1148 0 0,3 3 1 0 0,151-65 0 0 0,-138 71 29 0 0,-2-5 1 0 0,162-114 0 0 0,-79 57 5 0 0,-32 21 15 0 0,-87 49 22 0 0,1 2-1 0 0,2 3 1 0 0,1 3-1 0 0,128-40 1 0 0,56-2 590 0 0,-203 58-619 0 0,80-38 1 0 0,-23 7-73 0 0,-103 46 23 0 0,-1-1 0 0 0,0 1 0 0 0,0-1 0 0 0,0 0 0 0 0,0-1 0 0 0,0 1-1 0 0,-1 0 1 0 0,1-1 0 0 0,-1 0 0 0 0,1 1 0 0 0,-1-1 0 0 0,2-3 0 0 0,-3 5 10 0 0,-1 0 0 0 0,1 0 0 0 0,0 0 1 0 0,-1 0-1 0 0,0 0 0 0 0,1 0 0 0 0,-1 0 0 0 0,1-1 0 0 0,-1 1 1 0 0,0 0-1 0 0,0 0 0 0 0,0 0 0 0 0,0 0 0 0 0,0 0 1 0 0,0-1-1 0 0,0 1 0 0 0,0 0 0 0 0,0 0 0 0 0,0 0 0 0 0,0 0 1 0 0,-1 0-1 0 0,1 0 0 0 0,-1 0 0 0 0,1-1 0 0 0,-1 1 1 0 0,1 0-1 0 0,-1 0 0 0 0,1 1 0 0 0,-1-1 0 0 0,0 0 1 0 0,0 0-1 0 0,1 0 0 0 0,-1 0 0 0 0,0 0 0 0 0,0 1 0 0 0,0-1 1 0 0,0 0-1 0 0,0 1 0 0 0,0-1 0 0 0,0 1 0 0 0,-1-1 1 0 0,-2 1-37 0 0,0 1 0 0 0,0 0 0 0 0,0-1 0 0 0,0 1 1 0 0,1 1-1 0 0,-1-1 0 0 0,0 1 0 0 0,1-1 1 0 0,-4 3-1 0 0,-4 1-38 0 0,-10 1 43 0 0,0-1 0 0 0,0 0 0 0 0,-1-2 0 0 0,0-1 0 0 0,1-1-1 0 0,-1 0 1 0 0,-40-5 0 0 0,36 2 34 0 0,1 0 0 0 0,-1 3 0 0 0,0 0 0 0 0,-49 9 0 0 0,70-9 26 0 0,-1 1-1 0 0,1 0 1 0 0,0 1-1 0 0,0-1 1 0 0,0 1-1 0 0,1 0 1 0 0,-1 0-1 0 0,-6 6 1 0 0,9-8 1 0 0,1 0 1 0 0,0 1-1 0 0,-1-1 1 0 0,1 0 0 0 0,0 0-1 0 0,0 0 1 0 0,0 1-1 0 0,0-1 1 0 0,0 1-1 0 0,0-1 1 0 0,1 1-1 0 0,-1-1 1 0 0,0 1-1 0 0,1-1 1 0 0,-1 1-1 0 0,1 0 1 0 0,0-1-1 0 0,-1 1 1 0 0,1 0-1 0 0,0-1 1 0 0,0 1-1 0 0,0 0 1 0 0,0-1-1 0 0,0 1 1 0 0,1 0-1 0 0,-1-1 1 0 0,0 1-1 0 0,1-1 1 0 0,-1 1 0 0 0,1 0-1 0 0,0-1 1 0 0,1 3-1 0 0,-2-3 8 0 0,1-1 0 0 0,-1 0 0 0 0,1 1 0 0 0,0-1 0 0 0,-1 0 0 0 0,1 1 0 0 0,0-1 0 0 0,-1 0 0 0 0,1 0 0 0 0,0 0 0 0 0,0 0 0 0 0,-1 1 0 0 0,1-1 0 0 0,0 0 0 0 0,-1 0 0 0 0,1 0 0 0 0,0 0 0 0 0,0-1 0 0 0,-1 1 0 0 0,1 0 0 0 0,0 0 0 0 0,-1 0 0 0 0,1-1 0 0 0,0 1 0 0 0,-1 0 0 0 0,2-1 0 0 0,24-11 476 0 0,-14 6-282 0 0,24-6-92 0 0,1 2 0 0 0,69-9 0 0 0,-58 11-8 0 0,50-14-1 0 0,-51 8-105 0 0,0 2 1 0 0,0 2-1 0 0,1 2 0 0 0,0 2 0 0 0,85 2 0 0 0,-129 4-22 0 0,0 0 1 0 0,0 0-1 0 0,0 1 0 0 0,0-1 0 0 0,0 1 0 0 0,0 0 0 0 0,0 1 0 0 0,0-1 0 0 0,0 1 0 0 0,4 2 0 0 0,-7-3 0 0 0,0 0 0 0 0,0 0 1 0 0,0 0-1 0 0,0 0 0 0 0,-1 0 1 0 0,1 0-1 0 0,0 1 0 0 0,-1-1 0 0 0,1 0 1 0 0,-1 0-1 0 0,1 1 0 0 0,-1-1 1 0 0,1 0-1 0 0,-1 1 0 0 0,0-1 1 0 0,0 1-1 0 0,0-1 0 0 0,0 0 1 0 0,0 1-1 0 0,0-1 0 0 0,0 1 1 0 0,0-1-1 0 0,0 0 0 0 0,-1 1 0 0 0,1-1 1 0 0,0 0-1 0 0,-1 1 0 0 0,1-1 1 0 0,-1 0-1 0 0,0 0 0 0 0,1 1 1 0 0,-2 0-1 0 0,-13 26-20 0 0,0-2 0 0 0,-24 32 1 0 0,-9 14 49 0 0,29-43-34 0 0,0-2 0 0 0,-2 0 1 0 0,-37 38-1 0 0,-82 63-433 0 0,100-93-53 0 0,30-26-1137 0 0,0 1 1 0 0,0 1-1 0 0,-16 22 0 0 0,16-16-4761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38.046"/>
    </inkml:context>
    <inkml:brush xml:id="br0">
      <inkml:brushProperty name="width" value="0.05" units="cm"/>
      <inkml:brushProperty name="height" value="0.05" units="cm"/>
      <inkml:brushProperty name="color" value="#E71224"/>
    </inkml:brush>
  </inkml:definitions>
  <inkml:trace contextRef="#ctx0" brushRef="#br0">1755 33 8 0 0,'-2'-1'690'0'0,"1"0"0"0"0,-1 0 0 0 0,1 0 0 0 0,-1 0 0 0 0,0 0 0 0 0,0 0 0 0 0,1 0 0 0 0,-1 0 0 0 0,0 1 0 0 0,-4-2 0 0 0,-25 0 2480 0 0,-46 11-3725 0 0,10 0 787 0 0,-51-10 100 0 0,-121-16-1 0 0,-65-3-19 0 0,201 21 335 0 0,-151 22 1 0 0,155-13-174 0 0,-151-3 0 0 0,217-7-269 0 0,-14 5-201 0 0,40-3-150 0 0,0-1 1 0 0,0 0-1 0 0,1 0 0 0 0,-1-1 1 0 0,0 0-1 0 0,0 0 1 0 0,0 0-1 0 0,0-1 0 0 0,0 0 1 0 0,0 0-1 0 0,1-1 0 0 0,-1 0 1 0 0,-8-4-1 0 0,15 6 35 0 0,-1 0 0 0 0,1 0-1 0 0,0 0 1 0 0,-1 0 0 0 0,1 0-1 0 0,0 0 1 0 0,0 0 0 0 0,-1-1-1 0 0,1 1 1 0 0,0 0 0 0 0,0 0-1 0 0,-1 0 1 0 0,1-1 0 0 0,0 1 0 0 0,0 0-1 0 0,0 0 1 0 0,-1-1 0 0 0,1 1-1 0 0,0 0 1 0 0,0 0 0 0 0,0-1-1 0 0,0 1 1 0 0,0 0 0 0 0,-1-1-1 0 0,1 1 1 0 0,0 0 0 0 0,0-1-1 0 0,0 1 1 0 0,0 0 0 0 0,0-1-1 0 0,0 1 1 0 0,0 0 0 0 0,0 0 0 0 0,0-1-1 0 0,0 1 1 0 0,0 0 0 0 0,0-1-1 0 0,1 1 1 0 0,-1 0 0 0 0,0-1-1 0 0,0 1 1 0 0,0 0 0 0 0,0 0-1 0 0,1-1 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7.026"/>
    </inkml:context>
    <inkml:brush xml:id="br0">
      <inkml:brushProperty name="width" value="0.05" units="cm"/>
      <inkml:brushProperty name="height" value="0.05" units="cm"/>
      <inkml:brushProperty name="color" value="#E71224"/>
    </inkml:brush>
  </inkml:definitions>
  <inkml:trace contextRef="#ctx0" brushRef="#br0">0 1 5345 0 0,'10'0'7822'0'0,"6"6"-5790"0"0,10 9-1237 0 0,-24-13-701 0 0,1 0 1 0 0,-1 0-1 0 0,0 0 1 0 0,0 1-1 0 0,0-1 1 0 0,0 1-1 0 0,-1-1 0 0 0,1 1 1 0 0,-1 0-1 0 0,0 0 1 0 0,1 0-1 0 0,-1 0 0 0 0,0 0 1 0 0,-1 0-1 0 0,1 0 1 0 0,0 0-1 0 0,-1 0 0 0 0,0 0 1 0 0,0 3-1 0 0,1 12-135 0 0,-2 0 0 0 0,-3 22 0 0 0,1-10 223 0 0,-31 207-162 0 0,6-63-397 0 0,27-170 158 0 0,-1 23-593 0 0,2-26 618 0 0,0 0 0 0 0,0 0 0 0 0,0 0 0 0 0,0-1 0 0 0,0 1 0 0 0,0 0 0 0 0,0 0-1 0 0,0 0 1 0 0,0-1 0 0 0,0 1 0 0 0,1 0 0 0 0,-1 0 0 0 0,0 0 0 0 0,1-1 0 0 0,-1 1 0 0 0,0 0-1 0 0,1 0 1 0 0,-1-1 0 0 0,1 1 0 0 0,-1 0 0 0 0,1-1 0 0 0,-1 1 0 0 0,1-1 0 0 0,0 1 0 0 0,0 0-1 0 0,4-6-3437 0 0,0-3-1938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39.554"/>
    </inkml:context>
    <inkml:brush xml:id="br0">
      <inkml:brushProperty name="width" value="0.05" units="cm"/>
      <inkml:brushProperty name="height" value="0.05" units="cm"/>
      <inkml:brushProperty name="color" value="#E71224"/>
    </inkml:brush>
  </inkml:definitions>
  <inkml:trace contextRef="#ctx0" brushRef="#br0">8 48 8 0 0,'-5'-5'6037'0'0,"5"5"-6008"0"0,-1 0 1 0 0,1-1-1 0 0,0 1 1 0 0,0 0-1 0 0,0-1 1 0 0,-1 1-1 0 0,1-1 1 0 0,0 1-1 0 0,0 0 0 0 0,0-1 1 0 0,0 1-1 0 0,0 0 1 0 0,0-1-1 0 0,0 1 1 0 0,0-1-1 0 0,0 1 1 0 0,0 0-1 0 0,0-1 1 0 0,0 1-1 0 0,0-1 0 0 0,0 1 1 0 0,0 0-1 0 0,0-1 1 0 0,0 1-1 0 0,0 0 1 0 0,1-1-1 0 0,-1 1 1 0 0,0-1-1 0 0,0 1 0 0 0,0 0 1 0 0,1-1-1 0 0,-1 1 1 0 0,0 0-1 0 0,0 0 1 0 0,1-1-1 0 0,-1 1 1 0 0,0 0-1 0 0,1 0 0 0 0,-1-1 1 0 0,0 1-1 0 0,1 0 1 0 0,-1 0-1 0 0,0 0 1 0 0,1 0-1 0 0,-1-1 1 0 0,1 1-1 0 0,-1 0 1 0 0,0 0-1 0 0,1 0 0 0 0,-1 0 1 0 0,1 0-1 0 0,-1 0 1 0 0,0 0-1 0 0,1 0 1 0 0,-1 0-1 0 0,0 0 1 0 0,1 0-1 0 0,-1 0 0 0 0,1 1 1 0 0,-1-1-1 0 0,0 0 1 0 0,1 0-1 0 0,0 0 1 0 0,14 3 244 0 0,1-1 0 0 0,0-1 1 0 0,0 0-1 0 0,0-1 0 0 0,-1-1 1 0 0,1-1-1 0 0,19-4 0 0 0,-14 3-70 0 0,0 0-1 0 0,0 1 0 0 0,27 2 0 0 0,-18 1-136 0 0,43-4 0 0 0,-45 0 412 0 0,54 4 0 0 0,-69-1-530 0 0,-1 0-1 0 0,0-1 0 0 0,0 0 1 0 0,15-4-1 0 0,-19 3 90 0 0,0 0-1 0 0,0 1 1 0 0,0 0 0 0 0,1 0-1 0 0,-1 1 1 0 0,0 0 0 0 0,0 0-1 0 0,1 1 1 0 0,-1 0-1 0 0,0 0 1 0 0,10 4 0 0 0,-17-5-38 0 0,0 1 1 0 0,0 0 0 0 0,0-1-1 0 0,1 1 1 0 0,-1 0-1 0 0,0 0 1 0 0,-1-1 0 0 0,1 1-1 0 0,0 0 1 0 0,0 0 0 0 0,0 0-1 0 0,0 0 1 0 0,-1 0-1 0 0,1 1 1 0 0,0-1 0 0 0,-1 0-1 0 0,1 0 1 0 0,-1 0 0 0 0,0 1-1 0 0,1-1 1 0 0,-1 0-1 0 0,0 0 1 0 0,0 1 0 0 0,1-1-1 0 0,-1 0 1 0 0,0 2 0 0 0,-8 42-5 0 0,7-40 21 0 0,-1 1-1 0 0,1 0 0 0 0,0-1 1 0 0,1 1-1 0 0,-1 0 0 0 0,1 6 1 0 0,6 23 132 0 0,-2-19-100 0 0,-1 0 0 0 0,-1 1 0 0 0,0 0 0 0 0,-1-1 0 0 0,-1 1 0 0 0,0 0 0 0 0,-4 20 0 0 0,-6 9 1 0 0,2-16 48 0 0,2 1 0 0 0,1 1 0 0 0,2-1 0 0 0,0 54 0 0 0,10-12 212 0 0,-3-70-3 0 0,21 16-245 0 0,-24-18-52 0 0,0-1 0 0 0,0 1 0 0 0,0-1 0 0 0,0 1 0 0 0,0-1 0 0 0,0 0 0 0 0,0 1 1 0 0,1-1-1 0 0,-1 0 0 0 0,0 0 0 0 0,0 0 0 0 0,0 1 0 0 0,0-2 0 0 0,1 1 0 0 0,-1 0 0 0 0,0 0 0 0 0,0 0 0 0 0,0 0 0 0 0,1-1 0 0 0,-1 1 0 0 0,0 0 0 0 0,0-1 0 0 0,0 1 0 0 0,0-1 0 0 0,0 0 0 0 0,1 0 0 0 0,4-3 17 0 0,1 0 0 0 0,-1 0 0 0 0,1 0 0 0 0,0 1 0 0 0,0 0 0 0 0,0 1 0 0 0,0 0 0 0 0,1 0 0 0 0,-1 0 0 0 0,1 1 1 0 0,-1 0-1 0 0,1 0 0 0 0,14 1 0 0 0,8 2-58 0 0,-1 2 0 0 0,37 8 0 0 0,-35-6 78 0 0,-1 0-24 0 0,-1-1-1 0 0,1-1 1 0 0,-1-2 0 0 0,1-1-1 0 0,43-4 1 0 0,-32-1 3 0 0,-24 2-7 0 0,0 0 0 0 0,0-1 0 0 0,22-6 0 0 0,-35 8-20 0 0,-1 0 0 0 0,1 0 0 0 0,-1 1 0 0 0,0 0 1 0 0,1 0-1 0 0,-1 0 0 0 0,1 0 0 0 0,-1 0 1 0 0,1 1-1 0 0,-1 0 0 0 0,1-1 0 0 0,-1 1 1 0 0,0 1-1 0 0,1-1 0 0 0,3 2 0 0 0,51 33-194 0 0,-28-15-978 0 0,-28-21 770 0 0,-1 1-1 0 0,0-1 1 0 0,0 1-1 0 0,0-1 1 0 0,1 1-1 0 0,-1-1 1 0 0,0 0-1 0 0,1 0 1 0 0,-1 0-1 0 0,0 0 1 0 0,1 0-1 0 0,-1 0 1 0 0,0 0-1 0 0,1 0 1 0 0,1-1-1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40.692"/>
    </inkml:context>
    <inkml:brush xml:id="br0">
      <inkml:brushProperty name="width" value="0.05" units="cm"/>
      <inkml:brushProperty name="height" value="0.05" units="cm"/>
      <inkml:brushProperty name="color" value="#E71224"/>
    </inkml:brush>
  </inkml:definitions>
  <inkml:trace contextRef="#ctx0" brushRef="#br0">152 72 2000 0 0,'14'-8'5131'0'0,"-10"5"-4383"0"0,-18-6 200 0 0,-60-43 3244 0 0,73 105-4427 0 0,4-11 223 0 0,1 5 32 0 0,-2 1 1 0 0,-2-1 0 0 0,-6 51 0 0 0,-4 53 106 0 0,8-93-74 0 0,1-37-25 0 0,-2-1 1 0 0,1 1-1 0 0,-2-1 1 0 0,-1 0-1 0 0,-1 0 1 0 0,0-1-1 0 0,-17 35 1 0 0,20-46-30 0 0,-1 1-1 0 0,1 0 1 0 0,0 0 0 0 0,0 0 0 0 0,1 0-1 0 0,1 0 1 0 0,-1 0 0 0 0,2 1 0 0 0,-1-1-1 0 0,1 0 1 0 0,2 18 0 0 0,1-14-10 0 0,0 1 0 0 0,1-1 1 0 0,1 0-1 0 0,0 0 0 0 0,1 0 0 0 0,0 0 0 0 0,10 15 0 0 0,-9-18 29 0 0,0 0-1 0 0,-1 1 0 0 0,-1 0 0 0 0,0 0 1 0 0,0 0-1 0 0,-2 1 0 0 0,1 0 1 0 0,-1 0-1 0 0,-1-1 0 0 0,0 2 0 0 0,0-1 1 0 0,-2 0-1 0 0,1 0 0 0 0,-1 0 0 0 0,-3 15 1 0 0,1-11 7 0 0,1 0 1 0 0,1 0-1 0 0,0 0 1 0 0,1 1 0 0 0,1-1-1 0 0,3 17 1 0 0,-1-14-815 0 0,-2 0 1 0 0,0 1-1 0 0,-2 31 0 0 0,0-22-2906 0 0,2-17-1584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42.059"/>
    </inkml:context>
    <inkml:brush xml:id="br0">
      <inkml:brushProperty name="width" value="0.05" units="cm"/>
      <inkml:brushProperty name="height" value="0.05" units="cm"/>
      <inkml:brushProperty name="color" value="#E71224"/>
    </inkml:brush>
  </inkml:definitions>
  <inkml:trace contextRef="#ctx0" brushRef="#br0">229 166 6209 0 0,'-13'-35'3257'0'0,"-20"-8"-3092"0"0,30 38-81 0 0,0 1-1 0 0,0-1 1 0 0,0 0-1 0 0,1 0 0 0 0,0 0 1 0 0,-2-7-1 0 0,3 8 181 0 0,-1-1 0 0 0,0 1 0 0 0,0-1-1 0 0,0 1 1 0 0,0 0 0 0 0,-1-1 0 0 0,0 1 0 0 0,-3-3-1 0 0,5 6-260 0 0,0 1 0 0 0,1-1 0 0 0,-1 1-1 0 0,0-1 1 0 0,0 1 0 0 0,0 0 0 0 0,0-1-1 0 0,0 1 1 0 0,-1 0 0 0 0,1 0 0 0 0,0 0-1 0 0,0 0 1 0 0,0 0 0 0 0,0 0 0 0 0,0 0-1 0 0,0 0 1 0 0,0 1 0 0 0,0-1-1 0 0,0 0 1 0 0,0 0 0 0 0,0 1 0 0 0,0-1-1 0 0,0 1 1 0 0,0-1 0 0 0,0 1 0 0 0,1-1-1 0 0,-1 1 1 0 0,0 0 0 0 0,0-1 0 0 0,0 1-1 0 0,1 0 1 0 0,-1 0 0 0 0,0 0 0 0 0,-25 28-93 0 0,19-17 70 0 0,0-1-1 0 0,1 1 0 0 0,1 1 0 0 0,0-1 0 0 0,1 1 0 0 0,-6 23 1 0 0,9-30 29 0 0,-1 0 0 0 0,1 0 1 0 0,1 0-1 0 0,-1 0 0 0 0,1 0 1 0 0,0 0-1 0 0,0 0 0 0 0,1 1 1 0 0,0-1-1 0 0,0 0 1 0 0,0 0-1 0 0,1 0 0 0 0,-1-1 1 0 0,2 1-1 0 0,-1 0 0 0 0,6 10 1 0 0,-6-14-4 0 0,-1-1 0 0 0,0 1 0 0 0,1-1 0 0 0,-1 1 0 0 0,1-1 0 0 0,0 0 0 0 0,-1 1 0 0 0,1-1 0 0 0,0 0 0 0 0,0 0 0 0 0,0 0 0 0 0,-1 0 0 0 0,1-1 0 0 0,0 1-1 0 0,0 0 1 0 0,0-1 0 0 0,1 1 0 0 0,-1-1 0 0 0,3 0 0 0 0,-1 0-8 0 0,0 0-1 0 0,0-1 0 0 0,-1 0 0 0 0,1 0 1 0 0,0 0-1 0 0,0 0 0 0 0,-1 0 0 0 0,1-1 1 0 0,6-3-1 0 0,3-4-31 0 0,0-1 0 0 0,0 0 1 0 0,21-22-1 0 0,-32 31 34 0 0,12-16 103 0 0,0 0 0 0 0,-1 0 1 0 0,20-38-1 0 0,-20 33 162 0 0,1 0 1 0 0,18-23 0 0 0,-31 45-264 0 0,-1 0 1 0 0,0-1 0 0 0,0 1 0 0 0,1 0 0 0 0,-1-1-1 0 0,0 1 1 0 0,1 0 0 0 0,-1-1 0 0 0,0 1-1 0 0,1 0 1 0 0,-1 0 0 0 0,0-1 0 0 0,1 1 0 0 0,-1 0-1 0 0,1 0 1 0 0,-1 0 0 0 0,1 0 0 0 0,-1 0 0 0 0,0 0-1 0 0,1 0 1 0 0,-1-1 0 0 0,1 1 0 0 0,-1 0 0 0 0,1 0-1 0 0,-1 1 1 0 0,0-1 0 0 0,1 0 0 0 0,-1 0-1 0 0,1 0 1 0 0,-1 0 0 0 0,1 0 0 0 0,-1 0 0 0 0,0 1-1 0 0,1-1 1 0 0,12 16 70 0 0,5 27 41 0 0,-17-39-96 0 0,6 18 12 0 0,-1 0 0 0 0,-1 1-1 0 0,-1 0 1 0 0,-1 0-1 0 0,0 41 1 0 0,-3-48-41 0 0,0 0 0 0 0,-2 0 1 0 0,0 0-1 0 0,-1 0 0 0 0,-1-1 0 0 0,0 1 0 0 0,-1-1 0 0 0,-1 0 1 0 0,-8 17-1 0 0,10-26 15 0 0,0 0 1 0 0,-1-1-1 0 0,0 1 1 0 0,0-1-1 0 0,-1 0 1 0 0,1 0-1 0 0,-1 0 1 0 0,0-1-1 0 0,0 0 1 0 0,-1 0 0 0 0,1-1-1 0 0,-1 0 1 0 0,0 0-1 0 0,0 0 1 0 0,-9 2-1 0 0,-8 1-248 0 0,0-1 1 0 0,-1-1-1 0 0,-30 2 0 0 0,38-5-462 0 0,-1-1 0 0 0,-28-3 0 0 0,37 2-378 0 0,0-1 0 0 0,0 0 0 0 0,-16-6 0 0 0,10 0-4337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42.493"/>
    </inkml:context>
    <inkml:brush xml:id="br0">
      <inkml:brushProperty name="width" value="0.05" units="cm"/>
      <inkml:brushProperty name="height" value="0.05" units="cm"/>
      <inkml:brushProperty name="color" value="#E71224"/>
    </inkml:brush>
  </inkml:definitions>
  <inkml:trace contextRef="#ctx0" brushRef="#br0">172 23 8946 0 0,'6'-13'2292'0'0,"-3"3"-1072"0"0,-18 17-778 0 0,0 3-449 0 0,1-1-1 0 0,0 2 1 0 0,1 0 0 0 0,0 1 0 0 0,1 0-1 0 0,0 1 1 0 0,1 0 0 0 0,0 1-1 0 0,1 0 1 0 0,-10 19 0 0 0,16-27-7 0 0,1 1 1 0 0,1 0-1 0 0,-1-1 1 0 0,1 1-1 0 0,0 0 1 0 0,0 0-1 0 0,1 1 1 0 0,0-1-1 0 0,0 0 1 0 0,1 0-1 0 0,0 1 1 0 0,0-1-1 0 0,1 0 0 0 0,0 0 1 0 0,0 1-1 0 0,1-1 1 0 0,0 0-1 0 0,0 0 1 0 0,0 0-1 0 0,1-1 1 0 0,0 1-1 0 0,0-1 1 0 0,1 1-1 0 0,0-1 1 0 0,0 0-1 0 0,8 9 1 0 0,-5-8-112 0 0,-1 0 1 0 0,1 0-1 0 0,1-1 1 0 0,-1 0-1 0 0,1 0 1 0 0,0-1-1 0 0,1 0 1 0 0,-1 0-1 0 0,14 5 1 0 0,-8-5-812 0 0,0-1-1 0 0,0 0 1 0 0,17 2-1 0 0,-9-4-3414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42.940"/>
    </inkml:context>
    <inkml:brush xml:id="br0">
      <inkml:brushProperty name="width" value="0.05" units="cm"/>
      <inkml:brushProperty name="height" value="0.05" units="cm"/>
      <inkml:brushProperty name="color" value="#E71224"/>
    </inkml:brush>
  </inkml:definitions>
  <inkml:trace contextRef="#ctx0" brushRef="#br0">301 0 11578 0 0,'1'0'139'0'0,"1"0"0"0"0,0 0 0 0 0,0 0 0 0 0,0 0 0 0 0,-1 0 0 0 0,1 1 0 0 0,0-1 0 0 0,0 1 0 0 0,-1-1 0 0 0,1 1-1 0 0,0-1 1 0 0,-1 1 0 0 0,1 0 0 0 0,-1 0 0 0 0,1 0 0 0 0,1 1 0 0 0,12 25-369 0 0,-13-22 327 0 0,1 4-46 0 0,0-1-1 0 0,-1 0 1 0 0,0 1 0 0 0,-1 0-1 0 0,1-1 1 0 0,-2 1-1 0 0,1 0 1 0 0,-1 0 0 0 0,-1-1-1 0 0,1 1 1 0 0,-1 0 0 0 0,-1 0-1 0 0,0-1 1 0 0,-4 12 0 0 0,-5 10 133 0 0,-1-1 1 0 0,-28 46 0 0 0,4-5-348 0 0,29-49-945 0 0,-2 4-5212 0 0</inkml:trace>
  <inkml:trace contextRef="#ctx0" brushRef="#br0" timeOffset="1">0 6 13715 0 0,'2'1'87'0'0,"0"0"0"0"0,0 0 0 0 0,0 0 1 0 0,0 0-1 0 0,0 0 0 0 0,0 1 0 0 0,-1-1 0 0 0,1 1 0 0 0,0 0 1 0 0,-1-1-1 0 0,0 1 0 0 0,1 0 0 0 0,-1 0 0 0 0,0 0 1 0 0,0 0-1 0 0,0 0 0 0 0,0 0 0 0 0,1 4 0 0 0,17 23-304 0 0,-15-27 238 0 0,0 1 1 0 0,-1-1 0 0 0,1 0-1 0 0,0 0 1 0 0,0-1-1 0 0,0 1 1 0 0,0-1-1 0 0,1 0 1 0 0,-1 0-1 0 0,0 0 1 0 0,0 0-1 0 0,1-1 1 0 0,-1 0-1 0 0,0 0 1 0 0,6-1 0 0 0,10-1 116 0 0,-1-1 0 0 0,23-7 0 0 0,10-1-198 0 0,-8 6-574 0 0,0 0-1546 0 0,0-2-3991 0 0,-32 4 439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43.365"/>
    </inkml:context>
    <inkml:brush xml:id="br0">
      <inkml:brushProperty name="width" value="0.05" units="cm"/>
      <inkml:brushProperty name="height" value="0.05" units="cm"/>
      <inkml:brushProperty name="color" value="#E71224"/>
    </inkml:brush>
  </inkml:definitions>
  <inkml:trace contextRef="#ctx0" brushRef="#br0">0 8 12899 0 0,'1'-1'99'0'0,"-1"1"1"0"0,0-1-1 0 0,0 1 1 0 0,1 0-1 0 0,-1-1 1 0 0,0 1-1 0 0,1-1 0 0 0,-1 1 1 0 0,0 0-1 0 0,1-1 1 0 0,-1 1-1 0 0,1 0 1 0 0,-1-1-1 0 0,0 1 1 0 0,1 0-1 0 0,-1 0 1 0 0,1 0-1 0 0,-1-1 0 0 0,1 1 1 0 0,-1 0-1 0 0,1 0 1 0 0,-1 0-1 0 0,1 0 1 0 0,-1 0-1 0 0,1 0 1 0 0,-1 0-1 0 0,1 0 1 0 0,-1 0-1 0 0,1 0 1 0 0,-1 0-1 0 0,1 0 0 0 0,-1 0 1 0 0,1 0-1 0 0,-1 1 1 0 0,1-1-1 0 0,-1 0 1 0 0,1 0-1 0 0,-1 1 1 0 0,1-1-1 0 0,-1 0 1 0 0,0 0-1 0 0,1 1 0 0 0,-1-1 1 0 0,1 1-1 0 0,10 26-590 0 0,-3-4 530 0 0,5-5-92 0 0,25 29 0 0 0,-27-37 35 0 0,-1 2 0 0 0,-1-1 0 0 0,0 1 0 0 0,-1 1 0 0 0,0-1 0 0 0,7 18 0 0 0,-9-13-233 0 0,0 0 0 0 0,-1 1 1 0 0,-1-1-1 0 0,-1 1 0 0 0,-1 0 0 0 0,0 1 0 0 0,-2 32 0 0 0,-1-28-1220 0 0,-2 0-1 0 0,0 0 0 0 0,-9 27 1 0 0,2-16-4477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56.259"/>
    </inkml:context>
    <inkml:brush xml:id="br0">
      <inkml:brushProperty name="width" value="0.05" units="cm"/>
      <inkml:brushProperty name="height" value="0.05" units="cm"/>
      <inkml:brushProperty name="color" value="#E71224"/>
    </inkml:brush>
  </inkml:definitions>
  <inkml:trace contextRef="#ctx0" brushRef="#br0">206 234 8 0 0,'-3'-3'269'0'0,"-1"-1"0"0"0,0 2 0 0 0,0-1 0 0 0,-1 0 0 0 0,1 1 0 0 0,-1 0-1 0 0,1 0 1 0 0,-1 0 0 0 0,1 1 0 0 0,-1-1 0 0 0,0 1 0 0 0,0 0 0 0 0,-8 0 0 0 0,-16-6 1232 0 0,30 7-1386 0 0,0 0 0 0 0,-1-1-1 0 0,1 1 1 0 0,0-1-1 0 0,-1 1 1 0 0,1-1-1 0 0,-1 1 1 0 0,1-1 0 0 0,0 1-1 0 0,-1-1 1 0 0,0 0-1 0 0,1 1 1 0 0,-1-1-1 0 0,1 0 1 0 0,-1 1 0 0 0,0-1-1 0 0,1 0 1 0 0,-1 1-1 0 0,0-1 1 0 0,0 0-1 0 0,0 0 1 0 0,1 1 0 0 0,-1-1-1 0 0,0 0 1 0 0,0 0-1 0 0,0 1 1 0 0,0-1-1 0 0,0 0 1 0 0,-1 0 0 0 0,1 1-1 0 0,0-2 1 0 0,-1-29 282 0 0,0 26-365 0 0,0 0 0 0 0,-1 0 1 0 0,1 0-1 0 0,-1 0 0 0 0,-6-10 0 0 0,6 11 54 0 0,0 0 0 0 0,0 0 1 0 0,0 0-1 0 0,1-1 0 0 0,-1 1 0 0 0,1-1 0 0 0,0 1 1 0 0,0-1-1 0 0,0-4 0 0 0,1 7-26 0 0,0 0 1 0 0,0 0-1 0 0,0-1 1 0 0,0 1-1 0 0,1 0 1 0 0,-1 0 0 0 0,0 0-1 0 0,1 0 1 0 0,0 0-1 0 0,-1 0 1 0 0,1 0-1 0 0,0 0 1 0 0,0 0-1 0 0,0 0 1 0 0,1 1-1 0 0,-1-1 1 0 0,2-2-1 0 0,0 1 39 0 0,1 1 0 0 0,-1 0-1 0 0,0 0 1 0 0,1 0 0 0 0,-1 1-1 0 0,1-1 1 0 0,-1 1 0 0 0,1 0 0 0 0,5-1-1 0 0,3 0 728 0 0,-19 8-272 0 0,-10 10-393 0 0,10-6-103 0 0,2-1-1 0 0,-1 1 1 0 0,1 1 0 0 0,0-1 0 0 0,1 1 0 0 0,0-1 0 0 0,1 1 0 0 0,-2 14-1 0 0,2-5-13 0 0,1 1 0 0 0,1 0 0 0 0,3 34 0 0 0,-2-47-32 0 0,0 1 0 0 0,-1 0 0 0 0,-1 0 0 0 0,1-1 0 0 0,-2 1 0 0 0,1-1 0 0 0,-1 1 1 0 0,0-1-1 0 0,0 0 0 0 0,-1 0 0 0 0,-1 0 0 0 0,-7 11 0 0 0,5-8 3 0 0,1-1-1 0 0,0 1 0 0 0,1 1 1 0 0,0-1-1 0 0,-4 19 1 0 0,8-27-9 0 0,1 0-1 0 0,0 0 1 0 0,0-1 0 0 0,0 1-1 0 0,0 0 1 0 0,1 0 0 0 0,-1 0-1 0 0,1 0 1 0 0,0 0 0 0 0,0 0 0 0 0,0 0-1 0 0,0-1 1 0 0,0 1 0 0 0,0 0-1 0 0,1-1 1 0 0,0 1 0 0 0,-1-1-1 0 0,1 0 1 0 0,0 1 0 0 0,0-1 0 0 0,0 0-1 0 0,0 0 1 0 0,1 0 0 0 0,-1-1-1 0 0,4 3 1 0 0,8 6 50 0 0,1-2 0 0 0,0 1 0 0 0,20 7 1 0 0,-9-4 39 0 0,-9-5-26 0 0,-1-1 0 0 0,1-1 0 0 0,32 7 0 0 0,-29-8-71 0 0,-1 1 1 0 0,34 13 0 0 0,-24-5-3 0 0,-12-4-376 0 0,1-1-1 0 0,19 5 0 0 0,-36-13 314 0 0,-1 1-1 0 0,1-1 0 0 0,-1 0 1 0 0,1 0-1 0 0,0 0 0 0 0,-1 0 1 0 0,1 0-1 0 0,-1 1 0 0 0,1-1 0 0 0,-1 0 1 0 0,1 0-1 0 0,-1 0 0 0 0,1 0 1 0 0,-1-1-1 0 0,1 1 0 0 0,-1 0 1 0 0,1 0-1 0 0,0 0 0 0 0,-1 0 0 0 0,1 0 1 0 0,-1-1-1 0 0,1 1 0 0 0,-1 0 1 0 0,0 0-1 0 0,1-1 0 0 0,-1 1 1 0 0,1 0-1 0 0,-1-1 0 0 0,1 1 0 0 0,-1-1 1 0 0,0 1-1 0 0,1 0 0 0 0,-1-1 1 0 0,0 1-1 0 0,1-1 0 0 0,0-21-6139 0 0,-3 10 281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3:56.748"/>
    </inkml:context>
    <inkml:brush xml:id="br0">
      <inkml:brushProperty name="width" value="0.05" units="cm"/>
      <inkml:brushProperty name="height" value="0.05" units="cm"/>
      <inkml:brushProperty name="color" value="#E71224"/>
    </inkml:brush>
  </inkml:definitions>
  <inkml:trace contextRef="#ctx0" brushRef="#br0">20 17 10826 0 0,'23'-15'3859'0'0,"-13"13"-3654"0"0,-14 14-669 0 0,3-11 140 0 0,-1 0 0 0 0,1 1 0 0 0,0-1 0 0 0,-1 0 0 0 0,0 0 0 0 0,1 0 0 0 0,-1 0 0 0 0,0 0 0 0 0,1-1 0 0 0,-1 1 0 0 0,0-1 0 0 0,0 1 0 0 0,0-1 0 0 0,0 1 0 0 0,1-1 0 0 0,-1 0 0 0 0,0 0 0 0 0,0 0 0 0 0,-3 0 0 0 0,-7-1-5398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4.207"/>
    </inkml:context>
    <inkml:brush xml:id="br0">
      <inkml:brushProperty name="width" value="0.1" units="cm"/>
      <inkml:brushProperty name="height" value="0.1" units="cm"/>
      <inkml:brushProperty name="color" value="#AE198D"/>
      <inkml:brushProperty name="inkEffects" value="galaxy"/>
      <inkml:brushProperty name="anchorX" value="-17894.38281"/>
      <inkml:brushProperty name="anchorY" value="-38557.58984"/>
      <inkml:brushProperty name="scaleFactor" value="0.5"/>
    </inkml:brush>
  </inkml:definitions>
  <inkml:trace contextRef="#ctx0" brushRef="#br0">229 150 3241 0 0,'0'-2'1400'0'0,"0"-2"-1073"0"0,0-3 17 0 0,-1-2-192 0 0,0-2-53 0 0,-1 0-5 0 0,-1-1-6 0 0,-2 0 75 0 0,0 1 53 0 0,-1 1 73 0 0,0 0 127 0 0,-1 1-18 0 0,1 0 45 0 0,0 1-17 0 0,1 1-11 0 0,0 1 4 0 0,1 2-31 0 0,0 0-48 0 0,2 2-81 0 0,0 0-57 0 0,1 2-84 0 0,1 1-31 0 0,0 1-47 0 0,2 2-22 0 0,0 0-7 0 0,0 2-11 0 0,1 1 20 0 0,1 2-25 0 0,-1 0 17 0 0,0 2-24 0 0,1 0 25 0 0,-1 1 11 0 0,-1 1-49 0 0,1 1 25 0 0,-1 0-38 0 0,0 1 20 0 0,-1 1 11 0 0,0 0 24 0 0,0 1 14 0 0,0 0 54 0 0,0 1-13 0 0,0-1 36 0 0,-1 1 11 0 0,0-1-11 0 0,0 1 33 0 0,-1 1 1 0 0,0 0 10 0 0,-1 0 8 0 0,0 1 8 0 0,0 1-48 0 0,0 0-13 0 0,-1 0-46 0 0,0 1-28 0 0,1 1 14 0 0,-1 0-27 0 0,0 0 16 0 0,0 1-15 0 0,0 1 33 0 0,0-1-48 0 0,1 2 16 0 0,0 0 3 0 0,0 1-21 0 0,0-2 16 0 0,0 1-15 0 0,1-1-5 0 0,0-1-26 0 0,-1-1-4 0 0,1 0-19 0 0,0 0-15 0 0,-1-1 3 0 0,1 0-13 0 0,-1 1 13 0 0,0-1 5 0 0,0 0-20 0 0,-1-1 6 0 0,0 1 26 0 0,-1 1-26 0 0,0 0-20 0 0,0 0 25 0 0,-1 0-75 0 0,1 0 31 0 0,-1 0-13 0 0,1-1-7 0 0,-1 1 40 0 0,1-1 34 0 0,0 0 20 0 0,0-1 18 0 0,1 0-2 0 0,1-1 22 0 0,0-1 22 0 0,0 0 5 0 0,0 0 19 0 0,0-2 24 0 0,0 1-14 0 0,1-2 6 0 0,0-1-10 0 0,-1 1-26 0 0,0-2 7 0 0,1 0-13 0 0,-1 1-7 0 0,0-1 1 0 0,1-1 18 0 0,0 1-15 0 0,-1-1 5 0 0,1-1 18 0 0,1 0-43 0 0,-1-1 13 0 0,0 0-5 0 0,0-1-28 0 0,0-1 27 0 0,0 1 18 0 0,1-1-23 0 0,-1 1-1 0 0,1-1 10 0 0,-1 1-33 0 0,0-1 38 0 0,1 1-12 0 0,-2-1-5 0 0,1 1 2 0 0,0-1 27 0 0,0 0 2 0 0,0 0-9 0 0,1 0 23 0 0,-1 0-35 0 0,0-1 30 0 0,0 0 28 0 0,0-1 1 0 0,0-1 21 0 0,0 0 15 0 0,0 0-21 0 0,0-2 8 0 0,0 1 6 0 0,0-1-21 0 0,0 0 35 0 0,0 0 7 0 0,-1 0-38 0 0,0 0-14 0 0,0-1 11 0 0,0 1-62 0 0,-1 0 7 0 0,1 0-4 0 0,-1 1-21 0 0,1 0 6 0 0,-1-1-3 0 0,1 1 9 0 0,0 0-12 0 0,0 0 42 0 0,0 0-31 0 0,1-1 20 0 0,1 1 4 0 0,-1-1-11 0 0,1 1 23 0 0,0-1 12 0 0,1-1 7 0 0,-1 0 18 0 0,1 0 43 0 0,1 0-10 0 0,-1-1-3 0 0,1 0 21 0 0,0 0-35 0 0,0 0 39 0 0,0-2 7 0 0,0 1-2 0 0,-1-1 22 0 0,1-1-15 0 0,-1 1-4 0 0,0-2-27 0 0,0 0-2 0 0,0 0-11 0 0,-1-1-17 0 0,1 0-25 0 0,-1-1-3 0 0,0 0 8 0 0,-1 0-42 0 0,1 0 22 0 0,0 0-9 0 0,-1 0-35 0 0,1 1 48 0 0,0 0-26 0 0,-1 1 8 0 0,1-1-10 0 0,0 1 12 0 0,-1 0-33 0 0,1-1 1 0 0,-1 1-11 0 0,0 1-36 0 0,1-1 37 0 0,-1 1 6 0 0,1-1-11 0 0,-1 1-4 0 0,1 0 29 0 0,0 1-55 0 0,0-1-21 0 0,1 0-5 0 0,-1 1-31 0 0,1-1 35 0 0,0 0 26 0 0,0 1 11 0 0,-1-1 0 0 0,1-1 50 0 0,-1 1-42 0 0,0-1 6 0 0,1 0-2 0 0,-2-1-57 0 0,1 0 35 0 0,-1-1-14 0 0,-1 1-6 0 0,1-2 11 0 0,-1 0 6 0 0,1 0-29 0 0,-1 0 0 0 0,1-1-2 0 0,-1 0 8 0 0,1 1 7 0 0,0-1 36 0 0,1 1-18 0 0,-1 0 16 0 0,1-1-12 0 0,1 1-25 0 0,0 0-12 0 0,0 1-26 0 0,1 1-42 0 0,-1-1-27 0 0,1 2-34 0 0,0-1-79 0 0,0 1-75 0 0,0 0-59 0 0,-1 0-123 0 0,1 0-86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5.346"/>
    </inkml:context>
    <inkml:brush xml:id="br0">
      <inkml:brushProperty name="width" value="0.1" units="cm"/>
      <inkml:brushProperty name="height" value="0.1" units="cm"/>
      <inkml:brushProperty name="color" value="#AE198D"/>
      <inkml:brushProperty name="inkEffects" value="galaxy"/>
      <inkml:brushProperty name="anchorX" value="-16678.42383"/>
      <inkml:brushProperty name="anchorY" value="-39071.40234"/>
      <inkml:brushProperty name="scaleFactor" value="0.5"/>
    </inkml:brush>
  </inkml:definitions>
  <inkml:trace contextRef="#ctx0" brushRef="#br0">284 84 5697 0 0,'-1'-1'1641'0'0,"0"-1"-944"0"0,0-1-19 0 0,-1-1-193 0 0,-1-1-132 0 0,0 0-85 0 0,0 0-36 0 0,-1-1-10 0 0,0 1-51 0 0,1 0-17 0 0,-1 1 2 0 0,1-1-4 0 0,0 1 47 0 0,0 0 24 0 0,1 0 23 0 0,-1 1 27 0 0,1-1 23 0 0,1 1-23 0 0,0 0-9 0 0,0 0-25 0 0,1 1-51 0 0,0 0-35 0 0,0 1 349 0 0,0 1-374 0 0,-1 1 37 0 0,1 0-28 0 0,-1 1-18 0 0,1 1-4 0 0,-1 0-21 0 0,1 1-23 0 0,-1 0-32 0 0,1 0 6 0 0,0 0-24 0 0,0 2-13 0 0,0-1 3 0 0,0 1-22 0 0,0 1 6 0 0,1-1-3 0 0,0 1 9 0 0,0 0-11 0 0,1 0 31 0 0,0 1-18 0 0,1-1 15 0 0,0 0-12 0 0,0 1-25 0 0,0-2 35 0 0,1 1-21 0 0,0 0 6 0 0,0 0-1 0 0,0-1-9 0 0,0 0-17 0 0,1 1-32 0 0,0 0-21 0 0,1 1-34 0 0,0 0-13 0 0,0 1 10 0 0,0 0 14 0 0,1 0 60 0 0,0 0-24 0 0,1 1 20 0 0,0 0 16 0 0,0-1-14 0 0,2 1 52 0 0,-1-1-6 0 0,1 0-4 0 0,0 0 12 0 0,0 0 6 0 0,-1-1-20 0 0,0 0 26 0 0,1 0-9 0 0,-2 0-25 0 0,1-1 27 0 0,-2 1 9 0 0,0-1 6 0 0,-1 0 29 0 0,0-1 21 0 0,-2 0-13 0 0,0 0 6 0 0,-1-1 8 0 0,-1-1-21 0 0,0 0 26 0 0,-2-1 19 0 0,1 0-33 0 0,-2-1 21 0 0,-1 0-15 0 0,-1-1-25 0 0,0 0-21 0 0,-1 0-24 0 0,-1 0-14 0 0,-1-1 10 0 0,-1 0-6 0 0,0 1-16 0 0,-1-1 23 0 0,-1 1 11 0 0,-1 0-49 0 0,0 0 34 0 0,-1 0-12 0 0,0 1-15 0 0,-1 1 51 0 0,-1 0-6 0 0,0 1 3 0 0,0 1-7 0 0,0 1 12 0 0,0 0-42 0 0,-2 1 22 0 0,0 1-9 0 0,-1 0-7 0 0,0 2 12 0 0,0 0-23 0 0,-1 1 25 0 0,1 1-36 0 0,-1 0 58 0 0,1 1-27 0 0,-1 0 0 0 0,1 0 11 0 0,1 1-23 0 0,1-2 25 0 0,0 1-8 0 0,2-1-6 0 0,1-1 2 0 0,0 1-1 0 0,2-1-56 0 0,1-1-59 0 0,0 0-135 0 0,1 0-249 0 0,1 0-184 0 0,1-1-269 0 0,1 0-360 0 0,0 0-243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6.033"/>
    </inkml:context>
    <inkml:brush xml:id="br0">
      <inkml:brushProperty name="width" value="0.05" units="cm"/>
      <inkml:brushProperty name="height" value="0.05" units="cm"/>
      <inkml:brushProperty name="color" value="#E71224"/>
    </inkml:brush>
  </inkml:definitions>
  <inkml:trace contextRef="#ctx0" brushRef="#br0">241 329 5729 0 0,'41'-5'915'0'0,"-38"3"-822"0"0,1 0 0 0 0,-1 1 0 0 0,0-1 0 0 0,0 0 0 0 0,0 0 0 0 0,0-1 0 0 0,-1 1 0 0 0,1-1 0 0 0,-1 1 0 0 0,1-1 0 0 0,-1 0 0 0 0,0 0 0 0 0,0 0 0 0 0,0 0 0 0 0,0 0 0 0 0,-1-1 0 0 0,1 1 0 0 0,-1 0 0 0 0,0-1 0 0 0,0 1 0 0 0,0-1 0 0 0,-1 1 0 0 0,1-1 0 0 0,-1 1 0 0 0,0-5 0 0 0,1-6 307 0 0,-1 1 1 0 0,0 0-1 0 0,-1-1 1 0 0,-1 1 0 0 0,-4-20-1 0 0,4 29-392 0 0,1 0 1 0 0,-1 0-1 0 0,0 0 1 0 0,0 0-1 0 0,0 1 0 0 0,0-1 1 0 0,-1 0-1 0 0,1 1 0 0 0,-1 0 1 0 0,0 0-1 0 0,0-1 1 0 0,0 2-1 0 0,-1-1 0 0 0,1 0 1 0 0,-1 1-1 0 0,1 0 0 0 0,-1-1 1 0 0,0 1-1 0 0,0 1 0 0 0,0-1 1 0 0,0 1-1 0 0,0-1 1 0 0,0 1-1 0 0,-1 0 0 0 0,1 1 1 0 0,0-1-1 0 0,0 1 0 0 0,-6 0 1 0 0,4-1 37 0 0,0 1 0 0 0,0 0 1 0 0,0 1-1 0 0,-1 0 0 0 0,1-1 0 0 0,0 2 1 0 0,0-1-1 0 0,0 1 0 0 0,0 0 1 0 0,1 0-1 0 0,-1 1 0 0 0,1 0 0 0 0,-1 0 1 0 0,1 0-1 0 0,0 0 0 0 0,0 1 1 0 0,0 0-1 0 0,0 0 0 0 0,-5 6 0 0 0,-4 11-17 0 0,1 0 0 0 0,1 0 0 0 0,0 1 0 0 0,2 1 0 0 0,1 0 0 0 0,0 0 0 0 0,2 1 0 0 0,1 0 0 0 0,1 0 0 0 0,-4 44 0 0 0,8-62-29 0 0,1 0 0 0 0,0-1 0 0 0,1 1 0 0 0,-1 0 0 0 0,1-1 0 0 0,0 1 0 0 0,0 0 0 0 0,1-1 0 0 0,0 1 0 0 0,0-1 0 0 0,0 0 0 0 0,1 0 0 0 0,0 0 0 0 0,-1 0 0 0 0,2 0 0 0 0,-1 0 0 0 0,1-1 0 0 0,-1 0 0 0 0,1 1 0 0 0,0-1 0 0 0,1-1 0 0 0,-1 1 0 0 0,1-1 0 0 0,0 1 0 0 0,-1-1 0 0 0,2-1 0 0 0,-1 1 0 0 0,0-1 0 0 0,0 0 0 0 0,1 0 0 0 0,6 1 0 0 0,-1 0-28 0 0,0 0 1 0 0,1-2-1 0 0,-1 1 0 0 0,1-1 0 0 0,-1-1 0 0 0,1 0 0 0 0,-1-1 1 0 0,1 0-1 0 0,-1-1 0 0 0,1 0 0 0 0,-1 0 0 0 0,0-2 0 0 0,0 1 1 0 0,17-9-1 0 0,-17 6 27 0 0,-1-1-1 0 0,1 0 1 0 0,-2-1 0 0 0,1 0 0 0 0,-1-1 0 0 0,0 0 0 0 0,-1 0 0 0 0,0 0-1 0 0,-1-1 1 0 0,1-1 0 0 0,-2 1 0 0 0,0-1 0 0 0,0 0 0 0 0,-1-1 0 0 0,0 1-1 0 0,-1-1 1 0 0,0 0 0 0 0,-1 0 0 0 0,-1 0 0 0 0,0 0 0 0 0,0-1 0 0 0,-1 1 0 0 0,-1-1-1 0 0,0 1 1 0 0,-1-1 0 0 0,-3-22 0 0 0,4 35 6 0 0,0-1 0 0 0,0 0 0 0 0,0 1 0 0 0,0-1 0 0 0,0 0 0 0 0,-1 1 0 0 0,1-1 0 0 0,0 0 0 0 0,0 0 0 0 0,0 1 0 0 0,-1-1 0 0 0,1 1 0 0 0,0-1 0 0 0,-1 0 0 0 0,1 1 0 0 0,-1-1 0 0 0,1 1 0 0 0,0-1 1 0 0,-1 1-1 0 0,1-1 0 0 0,-1 1 0 0 0,1-1 0 0 0,-1 1 0 0 0,0-1 0 0 0,0 1 0 0 0,-8 11 281 0 0,-1 29 124 0 0,7-20-191 0 0,1 1 0 0 0,1-1 1 0 0,0 0-1 0 0,2 1 0 0 0,1-1 1 0 0,0 0-1 0 0,1 0 0 0 0,8 24 1 0 0,-10-40-229 0 0,0-1 0 0 0,0 1 1 0 0,1 0-1 0 0,0-1 1 0 0,0 1-1 0 0,0-1 0 0 0,0 1 1 0 0,0-1-1 0 0,0 0 1 0 0,1 0-1 0 0,0 0 0 0 0,-1 0 1 0 0,1-1-1 0 0,0 1 0 0 0,1-1 1 0 0,-1 1-1 0 0,0-1 1 0 0,1 0-1 0 0,-1-1 0 0 0,1 1 1 0 0,-1 0-1 0 0,1-1 1 0 0,0 0-1 0 0,0 0 0 0 0,0 0 1 0 0,-1 0-1 0 0,1-1 1 0 0,0 0-1 0 0,0 1 0 0 0,0-1 1 0 0,0-1-1 0 0,0 1 1 0 0,0 0-1 0 0,6-3 0 0 0,0 1-28 0 0,-1-1 0 0 0,0-1 0 0 0,0 1-1 0 0,0-2 1 0 0,-1 1 0 0 0,1-1 0 0 0,-1 0-1 0 0,0-1 1 0 0,-1 0 0 0 0,1 0 0 0 0,-1-1-1 0 0,0 0 1 0 0,6-9 0 0 0,111-160 1 0 0,-107 148 96 0 0,-2-1-1 0 0,0 0 0 0 0,-2-1 1 0 0,14-50-1 0 0,-18 36-6 0 0,-9 41-15 0 0,1 0 0 0 0,-1 0 0 0 0,0 0-1 0 0,0 0 1 0 0,0 0 0 0 0,0 0 0 0 0,0 0 0 0 0,-1 0-1 0 0,0 0 1 0 0,1 0 0 0 0,-1 0 0 0 0,-2-4-1 0 0,3 7-22 0 0,0 0-1 0 0,0 0 1 0 0,0 0-1 0 0,0-1 1 0 0,-1 1-1 0 0,1 0 0 0 0,0 0 1 0 0,0 0-1 0 0,0 0 1 0 0,-1 0-1 0 0,1-1 1 0 0,0 1-1 0 0,0 0 1 0 0,0 0-1 0 0,-1 0 1 0 0,1 0-1 0 0,0 0 1 0 0,0 0-1 0 0,-1 0 0 0 0,1 0 1 0 0,0 0-1 0 0,0 0 1 0 0,-1 0-1 0 0,1 0 1 0 0,0 0-1 0 0,0 0 1 0 0,-1 0-1 0 0,1 0 1 0 0,0 0-1 0 0,0 0 0 0 0,0 0 1 0 0,-1 0-1 0 0,1 0 1 0 0,0 0-1 0 0,0 0 1 0 0,-1 0-1 0 0,1 1 1 0 0,0-1-1 0 0,-10 10 167 0 0,-4 13-155 0 0,4 3-29 0 0,1-1 0 0 0,1 1-1 0 0,1 0 1 0 0,1 1 0 0 0,2-1 0 0 0,0 1-1 0 0,2 0 1 0 0,2 37 0 0 0,0-57 28 0 0,1-1 1 0 0,0 1 0 0 0,0-1 0 0 0,1 0-1 0 0,0 1 1 0 0,0-1 0 0 0,1 0-1 0 0,-1 0 1 0 0,1 0 0 0 0,1-1 0 0 0,6 11-1 0 0,-3-7-59 0 0,1-1 1 0 0,-1 0-1 0 0,2-1 0 0 0,-1 0 0 0 0,1 0 0 0 0,14 9 0 0 0,-2-5-121 0 0,0-1 0 0 0,1 0 0 0 0,0-2-1 0 0,0 0 1 0 0,1-2 0 0 0,24 4 0 0 0,-38-8-35 0 0,1-1 1 0 0,0 0 0 0 0,-1-1-1 0 0,1 0 1 0 0,0 0-1 0 0,-1-1 1 0 0,1-1-1 0 0,-1 1 1 0 0,1-2-1 0 0,-1 1 1 0 0,12-5 0 0 0,-16 4-171 0 0,0 1 1 0 0,1-1 0 0 0,-1 0-1 0 0,0-1 1 0 0,0 1 0 0 0,-1-1-1 0 0,1 0 1 0 0,-1 0 0 0 0,0 0 0 0 0,0-1-1 0 0,0 1 1 0 0,0-1 0 0 0,-1 0-1 0 0,0 0 1 0 0,0 0 0 0 0,0-1-1 0 0,-1 1 1 0 0,0-1 0 0 0,3-8 0 0 0,-1-5-4716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7.489"/>
    </inkml:context>
    <inkml:brush xml:id="br0">
      <inkml:brushProperty name="width" value="0.05" units="cm"/>
      <inkml:brushProperty name="height" value="0.05" units="cm"/>
      <inkml:brushProperty name="color" value="#E71224"/>
    </inkml:brush>
  </inkml:definitions>
  <inkml:trace contextRef="#ctx0" brushRef="#br0">130 14 11835 0 0,'1'-1'483'0'0,"0"0"0"0"0,1-1 1 0 0,-1 1-1 0 0,0 0 1 0 0,1 0-1 0 0,-1 0 1 0 0,1 0-1 0 0,-1 0 1 0 0,1 1-1 0 0,-1-1 0 0 0,1 0 1 0 0,0 1-1 0 0,1-1 1 0 0,1 6-430 0 0,-11 10-627 0 0,-92 148-1417 0 0,93-153 2068 0 0,-1-2 160 0 0,1 1 0 0 0,1-1 0 0 0,-1 1 0 0 0,2 0-1 0 0,-1 1 1 0 0,-5 17 0 0 0,10-26-221 0 0,0 0-1 0 0,0 0 1 0 0,0 0-1 0 0,0 0 1 0 0,0 0-1 0 0,0 0 1 0 0,0 0 0 0 0,0 0-1 0 0,0 0 1 0 0,1 0-1 0 0,-1 0 1 0 0,0 0-1 0 0,1 0 1 0 0,-1 0-1 0 0,1 0 1 0 0,-1 0 0 0 0,1 0-1 0 0,0 0 1 0 0,-1-1-1 0 0,1 1 1 0 0,0 0-1 0 0,-1 0 1 0 0,2 0-1 0 0,1 1-91 0 0,-1-1-1 0 0,1 1 1 0 0,-1-1-1 0 0,1 0 0 0 0,-1 0 1 0 0,1 0-1 0 0,0 0 1 0 0,4 0-1 0 0,2 1-167 0 0,0-2 0 0 0,0 1-1 0 0,-1-1 1 0 0,18-2 0 0 0,-16-1 287 0 0,1 0 0 0 0,-1 0 0 0 0,0-1-1 0 0,0-1 1 0 0,0 1 0 0 0,-1-2 0 0 0,0 1 0 0 0,0-1-1 0 0,0-1 1 0 0,0 0 0 0 0,-1 0 0 0 0,0 0 0 0 0,-1-1-1 0 0,0 0 1 0 0,0-1 0 0 0,0 1 0 0 0,-1-1 0 0 0,-1-1-1 0 0,0 1 1 0 0,0-1 0 0 0,0 0 0 0 0,-1 0 0 0 0,-1 0-1 0 0,0-1 1 0 0,2-12 0 0 0,-4 20-80 0 0,-1-1-1 0 0,1 1 1 0 0,-1 0 0 0 0,0-1-1 0 0,0 1 1 0 0,0-1-1 0 0,0 1 1 0 0,-1 0 0 0 0,0-1-1 0 0,1 1 1 0 0,-1 0-1 0 0,0 0 1 0 0,-1 0 0 0 0,1-1-1 0 0,0 1 1 0 0,-1 0 0 0 0,0 1-1 0 0,0-1 1 0 0,0 0-1 0 0,0 0 1 0 0,0 1 0 0 0,0-1-1 0 0,-1 1 1 0 0,1 0-1 0 0,-1 0 1 0 0,1 0 0 0 0,-1 0-1 0 0,-5-3 1 0 0,1 3-381 0 0,1-1 0 0 0,-1 1 0 0 0,0 0 0 0 0,0 1 0 0 0,-1-1 0 0 0,1 2 0 0 0,0-1 0 0 0,0 1 0 0 0,0 0 0 0 0,-1 0 0 0 0,1 1 0 0 0,-10 2 0 0 0,-7 2-1834 0 0,-2 1-3562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5.879"/>
    </inkml:context>
    <inkml:brush xml:id="br0">
      <inkml:brushProperty name="width" value="0.1" units="cm"/>
      <inkml:brushProperty name="height" value="0.1" units="cm"/>
      <inkml:brushProperty name="color" value="#AE198D"/>
      <inkml:brushProperty name="inkEffects" value="galaxy"/>
      <inkml:brushProperty name="anchorX" value="-15374.25293"/>
      <inkml:brushProperty name="anchorY" value="-38683.26563"/>
      <inkml:brushProperty name="scaleFactor" value="0.5"/>
    </inkml:brush>
  </inkml:definitions>
  <inkml:trace contextRef="#ctx0" brushRef="#br0">384 95 8058 0 0,'1'-1'3240'0'0,"0"-3"-2361"0"0,1-2 133 0 0,-1-1-499 0 0,1-1-184 0 0,-2 0-73 0 0,0 0-88 0 0,-2 0-63 0 0,0 0-27 0 0,-2 2-29 0 0,0 0-34 0 0,0 0-22 0 0,-1 2-6 0 0,1 0-21 0 0,-2 1 24 0 0,1 0 0 0 0,0 2 1 0 0,-1-1 1 0 0,-1 1 19 0 0,0 1-43 0 0,0 0 22 0 0,-2 1-26 0 0,0-1 7 0 0,0 2 25 0 0,0-1 11 0 0,-1 2 26 0 0,-1-1 4 0 0,0 2 39 0 0,-1 0-37 0 0,-1 0-6 0 0,-1 1 2 0 0,0 1-31 0 0,-1 0 36 0 0,0 0-2 0 0,1 1 19 0 0,0-1 43 0 0,0 2 8 0 0,1 0 20 0 0,1 0-31 0 0,0 1 2 0 0,1 1-30 0 0,1 0 7 0 0,0 1-13 0 0,1 1 2 0 0,0 0-10 0 0,1 0 2 0 0,1 1-10 0 0,1 1-16 0 0,0 0-6 0 0,1 0-9 0 0,1 1 11 0 0,1-1-5 0 0,0 0 2 0 0,2 0 19 0 0,1 0-24 0 0,1 0-2 0 0,1-2 10 0 0,0-1-23 0 0,2 0 34 0 0,1-1-56 0 0,1 0-12 0 0,2-2-72 0 0,1 0-58 0 0,2-1-64 0 0,1 0-64 0 0,2-1-8 0 0,1-1-15 0 0,2 0 28 0 0,1-1 38 0 0,2-2 27 0 0,0 0 6 0 0,3 0 50 0 0,0-1-41 0 0,1-1 62 0 0,0 0 28 0 0,0-1 32 0 0,0 1 61 0 0,0-1 5 0 0,0 0 14 0 0,-2 0-66 0 0,-1-1-91 0 0,-2 0-193 0 0,0-1-272 0 0,-2-1-257 0 0,0 0-366 0 0,-2-1-49 0 0,0-1-3169 0 0,-1 0 452 0 0,-2 1 4796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6.446"/>
    </inkml:context>
    <inkml:brush xml:id="br0">
      <inkml:brushProperty name="width" value="0.1" units="cm"/>
      <inkml:brushProperty name="height" value="0.1" units="cm"/>
      <inkml:brushProperty name="color" value="#AE198D"/>
      <inkml:brushProperty name="inkEffects" value="galaxy"/>
      <inkml:brushProperty name="anchorX" value="-16531.61133"/>
      <inkml:brushProperty name="anchorY" value="-39971.96875"/>
      <inkml:brushProperty name="scaleFactor" value="0.5"/>
    </inkml:brush>
  </inkml:definitions>
  <inkml:trace contextRef="#ctx0" brushRef="#br0">0 128 12019 0 0,'1'-1'1488'0'0,"1"0"-840"0"0,2-1-171 0 0,1 0-254 0 0,0 0-117 0 0,1-1-74 0 0,-1 2-35 0 0,-1-1-56 0 0,-1 1-45 0 0,0 1-11 0 0,0-1-39 0 0,1 1 26 0 0,-1-1 45 0 0,0 0 15 0 0,1 0 65 0 0,0 0 14 0 0,1-1 29 0 0,1 0 24 0 0,0 0 24 0 0,1-1 5 0 0,0-1 2 0 0,1 0 20 0 0,1 0 4 0 0,-1 0 37 0 0,0-2-10 0 0,1 1 6 0 0,0-1 0 0 0,0 0 10 0 0,0-1-22 0 0,1 1-3 0 0,-1 0 0 0 0,0 0-29 0 0,0 0 18 0 0,0 1-17 0 0,-1 0-42 0 0,0 0-26 0 0,-1 1-5 0 0,-1 1-68 0 0,1 0-20 0 0,-1 1-55 0 0,-1 1-63 0 0,0 1-16 0 0,-1 0-30 0 0,-1 1-14 0 0,0 0 0 0 0,-1 2 45 0 0,0 0 5 0 0,0 2 29 0 0,0 0 32 0 0,-1 2-6 0 0,1 1 42 0 0,-1 1 18 0 0,0 1 16 0 0,0 2 45 0 0,-1 0 54 0 0,0 1 8 0 0,-1 1 40 0 0,-1 0 2 0 0,0 1-34 0 0,-2 0 21 0 0,0 0-27 0 0,-3 1-3 0 0,0 0-18 0 0,-2-1 13 0 0,-2 1-34 0 0,0-1-8 0 0,-1-1 0 0 0,-1-1-30 0 0,0 0 18 0 0,1-1 2 0 0,-1 0 17 0 0,2-2-4 0 0,0 0 50 0 0,0-1-42 0 0,1 0 15 0 0,1-1-4 0 0,1-2-9 0 0,0 0 21 0 0,2-1 21 0 0,2 0 23 0 0,0-2 24 0 0,1-1 24 0 0,2-1 24 0 0,0 0 154 0 0,1-2-178 0 0,1 0-16 0 0,1-2-35 0 0,1 0-38 0 0,1-2-48 0 0,1 0-94 0 0,1-2-44 0 0,1-1-33 0 0,2 0-17 0 0,0-2 18 0 0,2 0 30 0 0,0 0-9 0 0,1-2 34 0 0,2 0 48 0 0,-1 0-21 0 0,2-2 38 0 0,0-1 1 0 0,0-1-28 0 0,0-1 48 0 0,0 0-16 0 0,0 0 16 0 0,-1 0 6 0 0,0 0 26 0 0,0 0-34 0 0,0 2 31 0 0,-1 0 0 0 0,-1 1-10 0 0,0 1 42 0 0,0 1-3 0 0,-1 2 21 0 0,-1 0-4 0 0,0 2 59 0 0,0 1-16 0 0,-1 2 27 0 0,-1 1-15 0 0,0 1-41 0 0,0 0 2 0 0,-2 2-50 0 0,0 0-7 0 0,0 1-20 0 0,-1 1 21 0 0,-1 1-45 0 0,1 0 4 0 0,-1 1-21 0 0,-1 1-6 0 0,0 0 38 0 0,-1 0 25 0 0,0 2 4 0 0,0 0 12 0 0,-1 2 8 0 0,-1 0-20 0 0,-1 2-3 0 0,1 0-9 0 0,-1 1-17 0 0,-1 1 31 0 0,1 2 18 0 0,0-1-4 0 0,-1 2 4 0 0,0 0 28 0 0,1 0-36 0 0,-1 1 12 0 0,0 0 6 0 0,1 0-32 0 0,0 0 48 0 0,1-1-25 0 0,0 0 8 0 0,0-2-29 0 0,2 1 18 0 0,0-1-17 0 0,1-1-52 0 0,0 0-69 0 0,1 0-124 0 0,0 0-158 0 0,2 0-127 0 0,0 0-111 0 0,0-1-13 0 0,2 0-21 0 0,2-1-47 0 0,1 0-157 0 0,1-2-154 0 0,2 0-127 0 0,0-1 92 0 0,13 4-5758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7.885"/>
    </inkml:context>
    <inkml:brush xml:id="br0">
      <inkml:brushProperty name="width" value="0.1" units="cm"/>
      <inkml:brushProperty name="height" value="0.1" units="cm"/>
      <inkml:brushProperty name="color" value="#AE198D"/>
      <inkml:brushProperty name="inkEffects" value="galaxy"/>
      <inkml:brushProperty name="anchorX" value="-18160.54492"/>
      <inkml:brushProperty name="anchorY" value="-41309.99609"/>
      <inkml:brushProperty name="scaleFactor" value="0.5"/>
    </inkml:brush>
  </inkml:definitions>
  <inkml:trace contextRef="#ctx0" brushRef="#br0">311 84 7818 0 0,'1'-1'2584'0'0,"1"1"-1726"0"0,2 0-105 0 0,1-1-346 0 0,0 1-167 0 0,0 0-87 0 0,-1 0-61 0 0,-1 0-13 0 0,0 0-79 0 0,-1 1 9 0 0,-1 0-35 0 0,0 0-22 0 0,-2 1 22 0 0,0-1-27 0 0,-1 1 8 0 0,0-1 15 0 0,-2 0 14 0 0,-1 0-12 0 0,-1-1 24 0 0,-1 0 12 0 0,-1-1-49 0 0,-2 1 53 0 0,0-1-27 0 0,-2 0-1 0 0,0 0 58 0 0,0-1 10 0 0,-1 1 0 0 0,1 0 41 0 0,-1 0 46 0 0,0-1-2 0 0,-1 1 71 0 0,0-2-8 0 0,0 1-21 0 0,0-1 0 0 0,-1-1-2 0 0,1 0-57 0 0,1 0-12 0 0,0 0-19 0 0,0-1-54 0 0,1 0 13 0 0,1 1 1 0 0,0-1-11 0 0,2 1-25 0 0,0 0-2 0 0,1 0-123 0 0,2 0-88 0 0,0 1-188 0 0,3 0-174 0 0,0 0-107 0 0,2 0-150 0 0,1 0-143 0 0,1 0-235 0 0,1 0-72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8.094"/>
    </inkml:context>
    <inkml:brush xml:id="br0">
      <inkml:brushProperty name="width" value="0.1" units="cm"/>
      <inkml:brushProperty name="height" value="0.1" units="cm"/>
      <inkml:brushProperty name="color" value="#AE198D"/>
      <inkml:brushProperty name="inkEffects" value="galaxy"/>
      <inkml:brushProperty name="anchorX" value="-16844.72266"/>
      <inkml:brushProperty name="anchorY" value="-40204.58984"/>
      <inkml:brushProperty name="scaleFactor" value="0.5"/>
    </inkml:brush>
  </inkml:definitions>
  <inkml:trace contextRef="#ctx0" brushRef="#br0">323 88 10962 0 0,'2'-1'2520'0'0,"0"0"-1814"0"0,1-1-218 0 0,-1 1-198 0 0,-1 0-103 0 0,-1 1-105 0 0,-1 0-70 0 0,-2 1-10 0 0,-1 0-17 0 0,-1 1 0 0 0,-2 1 18 0 0,-1-1 22 0 0,-1 1-33 0 0,-2 1 22 0 0,0-1-17 0 0,0 0-14 0 0,-2 0 13 0 0,1-1 13 0 0,-1 0-22 0 0,0-1-2 0 0,-1 0 28 0 0,-1-1-37 0 0,1-1-6 0 0,-2-1-9 0 0,1 0-65 0 0,1-2 17 0 0,-1 0-46 0 0,1-1-27 0 0,1-1-14 0 0,0 0 48 0 0,0-1-17 0 0,2 1 44 0 0,1-2 18 0 0,1 0-31 0 0,1 1-16 0 0,2-1-99 0 0,1 0-133 0 0,1 1-175 0 0,2 0-187 0 0,2 1-303 0 0,1 0-280 0 0,2 1-44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8.467"/>
    </inkml:context>
    <inkml:brush xml:id="br0">
      <inkml:brushProperty name="width" value="0.1" units="cm"/>
      <inkml:brushProperty name="height" value="0.1" units="cm"/>
      <inkml:brushProperty name="color" value="#AE198D"/>
      <inkml:brushProperty name="inkEffects" value="galaxy"/>
      <inkml:brushProperty name="anchorX" value="-15520.70996"/>
      <inkml:brushProperty name="anchorY" value="-39092.28906"/>
      <inkml:brushProperty name="scaleFactor" value="0.5"/>
    </inkml:brush>
  </inkml:definitions>
  <inkml:trace contextRef="#ctx0" brushRef="#br0">0 83 12283 0 0,'1'-1'1712'0'0,"0"-1"-971"0"0,2-2-114 0 0,0-1-297 0 0,1-1-110 0 0,-1 0-86 0 0,1 0-68 0 0,-2 1-29 0 0,0 0-9 0 0,1 1-68 0 0,-1 0-20 0 0,0 1-55 0 0,2 0-26 0 0,0 0 30 0 0,1 1 25 0 0,1-1 2 0 0,1 0 21 0 0,1 0 24 0 0,1 1-14 0 0,0-1 6 0 0,2 0-1 0 0,1 1-18 0 0,0 0 23 0 0,1 1 2 0 0,1 0 18 0 0,1 1-4 0 0,1 0 22 0 0,0 1-15 0 0,1 0-4 0 0,1 1 11 0 0,0 1-23 0 0,1 0 25 0 0,-1 0 2 0 0,0 0-1 0 0,-2 0 2 0 0,0 1 28 0 0,-1 0-17 0 0,-2 0 25 0 0,-1 1-7 0 0,-1-1 3 0 0,-1 2 38 0 0,-1-1-12 0 0,-1 1-3 0 0,-2 0 12 0 0,1 1 14 0 0,-2 0-4 0 0,-1 0 3 0 0,-2 1 0 0 0,0 1-37 0 0,-2 0 10 0 0,-2 1-23 0 0,-2 1-14 0 0,-1 1-7 0 0,-2 1-9 0 0,-1 0-17 0 0,-3 1 22 0 0,-1 0-17 0 0,0 1 5 0 0,-2 0 18 0 0,-1 0-15 0 0,0 0 43 0 0,1-2 6 0 0,-1 1-9 0 0,2-2-4 0 0,0 0-8 0 0,2-1-17 0 0,1 0 13 0 0,2-1 32 0 0,0 0 28 0 0,2 0 13 0 0,1-1 56 0 0,0-1-41 0 0,2 0-21 0 0,0 0-3 0 0,1-1-40 0 0,0 0 10 0 0,2 1-6 0 0,-1-1-19 0 0,1 0 6 0 0,1 1-13 0 0,0-1-34 0 0,1 1-65 0 0,-1 0-59 0 0,2-1-102 0 0,-1 1-80 0 0,1-1-81 0 0,-1 0-156 0 0,1 1-161 0 0,1-1-99 0 0,-1 0-205 0 0,0 1-266 0 0,1-1-222 0 0,8 17-6854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08.593"/>
    </inkml:context>
    <inkml:brush xml:id="br0">
      <inkml:brushProperty name="width" value="0.1" units="cm"/>
      <inkml:brushProperty name="height" value="0.1" units="cm"/>
      <inkml:brushProperty name="color" value="#AE198D"/>
      <inkml:brushProperty name="inkEffects" value="galaxy"/>
      <inkml:brushProperty name="anchorX" value="-16791.39648"/>
      <inkml:brushProperty name="anchorY" value="-40575.41406"/>
      <inkml:brushProperty name="scaleFactor" value="0.5"/>
    </inkml:brush>
  </inkml:definitions>
  <inkml:trace contextRef="#ctx0" brushRef="#br0">1 0 17276 0 0,'1'1'1912'0'0,"3"1"-1092"0"0,1 2-248 0 0,3 2-238 0 0,-1 1-170 0 0,0 2-55 0 0,-1 0-78 0 0,-2 1-26 0 0,-1 2-18 0 0,-1 1-75 0 0,0 1-131 0 0,-1 3-192 0 0,0 2-302 0 0,0 1-531 0 0,1 2-841 0 0,3 1-725 0 0,1 1-6438 0 0,0-4 5375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0.777"/>
    </inkml:context>
    <inkml:brush xml:id="br0">
      <inkml:brushProperty name="width" value="0.1" units="cm"/>
      <inkml:brushProperty name="height" value="0.1" units="cm"/>
      <inkml:brushProperty name="color" value="#AE198D"/>
      <inkml:brushProperty name="inkEffects" value="galaxy"/>
      <inkml:brushProperty name="anchorX" value="-17878.44922"/>
      <inkml:brushProperty name="anchorY" value="-41822.94922"/>
      <inkml:brushProperty name="scaleFactor" value="0.5"/>
    </inkml:brush>
  </inkml:definitions>
  <inkml:trace contextRef="#ctx0" brushRef="#br0">437 20 13683 0 0,'0'-2'2336'0'0,"1"-1"-2622"0"0,0-1 664 0 0,-2 1-434 0 0,0 1-44 0 0,-2 0-52 0 0,0 1-76 0 0,-2 1-40 0 0,-1 0-33 0 0,-1 1-17 0 0,0 1 57 0 0,-1 0 65 0 0,0 0 68 0 0,-2 0 44 0 0,0 0 71 0 0,-1 0-14 0 0,-1 0 11 0 0,0 0 37 0 0,-2 0-19 0 0,0-1 35 0 0,0 1 10 0 0,-2 0-30 0 0,0 0 11 0 0,-1 1-23 0 0,-1-1-3 0 0,0 1-1 0 0,0-1 8 0 0,0 1-21 0 0,0-2 16 0 0,0 0-5 0 0,1 0 10 0 0,1-2 17 0 0,0 0 4 0 0,0-1-36 0 0,2 0 2 0 0,1-2-78 0 0,2 1-100 0 0,1-1-98 0 0,2 0-179 0 0,1-1-167 0 0,3 1-211 0 0,1-1-287 0 0,2 0-250 0 0,3 1 14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0.968"/>
    </inkml:context>
    <inkml:brush xml:id="br0">
      <inkml:brushProperty name="width" value="0.1" units="cm"/>
      <inkml:brushProperty name="height" value="0.1" units="cm"/>
      <inkml:brushProperty name="color" value="#AE198D"/>
      <inkml:brushProperty name="inkEffects" value="galaxy"/>
      <inkml:brushProperty name="anchorX" value="-16435.04297"/>
      <inkml:brushProperty name="anchorY" value="-40779.16016"/>
      <inkml:brushProperty name="scaleFactor" value="0.5"/>
    </inkml:brush>
  </inkml:definitions>
  <inkml:trace contextRef="#ctx0" brushRef="#br0">283 49 12275 0 0,'-3'-2'2528'0'0,"-2"-3"-2529"0"0,-3-1 498 0 0,-2 0-409 0 0,-1 0-65 0 0,-2 0-35 0 0,-1 0-36 0 0,0 2-60 0 0,0 0-71 0 0,0 2-78 0 0,1 0-33 0 0,0 2 10 0 0,1 2 66 0 0,0-1 63 0 0,1 2 43 0 0,0 0 71 0 0,0 1-33 0 0,0 0-132 0 0,1 0-167 0 0,-1 0-260 0 0,1-1-225 0 0,0 1-195 0 0,0-1-161 0 0,1 0 30 0 0,1 0-1757 0 0,-7-1-1379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1.448"/>
    </inkml:context>
    <inkml:brush xml:id="br0">
      <inkml:brushProperty name="width" value="0.1" units="cm"/>
      <inkml:brushProperty name="height" value="0.1" units="cm"/>
      <inkml:brushProperty name="color" value="#AE198D"/>
      <inkml:brushProperty name="inkEffects" value="galaxy"/>
      <inkml:brushProperty name="anchorX" value="-15136.58887"/>
      <inkml:brushProperty name="anchorY" value="-39756.94531"/>
      <inkml:brushProperty name="scaleFactor" value="0.5"/>
    </inkml:brush>
  </inkml:definitions>
  <inkml:trace contextRef="#ctx0" brushRef="#br0">295 37 14491 0 0,'0'-1'1272'0'0,"0"-2"-812"0"0,0-1-215 0 0,-1-2-185 0 0,-1 1-158 0 0,-1-1-69 0 0,-2 2-146 0 0,-2 0-138 0 0,-1 2-113 0 0,-1 1-143 0 0,-2 1 17 0 0,-1 2 53 0 0,-1 1 128 0 0,1 0 164 0 0,-1 1 142 0 0,0 0 80 0 0,1 0 90 0 0,0 1 25 0 0,-1 0 31 0 0,0 0 81 0 0,0-1 64 0 0,1 1 118 0 0,-1-1 69 0 0,1 0 85 0 0,0 0-4 0 0,0 0-17 0 0,1 0-38 0 0,1 0-74 0 0,1 0-20 0 0,1 0-48 0 0,1 1-39 0 0,1 0-31 0 0,2 0-33 0 0,0 0-41 0 0,2 1-11 0 0,2 0-20 0 0,1 0-16 0 0,1 1-7 0 0,2 1-9 0 0,2 0-8 0 0,1 1-8 0 0,2 0-8 0 0,2 0-17 0 0,1 1-25 0 0,2 1-22 0 0,1 0-42 0 0,0 1-48 0 0,2 0-55 0 0,0 2-27 0 0,0 0-92 0 0,1 0-54 0 0,0 2-19 0 0,1 0-50 0 0,0 1 75 0 0,1 0 40 0 0,-1 0 47 0 0,1 1 39 0 0,0-1 33 0 0,0 0 52 0 0,-1-1 35 0 0,1 1 42 0 0,-2-2 40 0 0,0 0 12 0 0,-2 0 30 0 0,-1-1 12 0 0,-1 0 18 0 0,-3-1 35 0 0,0-1 38 0 0,-3 0 39 0 0,-2-1 12 0 0,-2-1 20 0 0,-1 0-30 0 0,-3-1-9 0 0,-2 0-17 0 0,-1-1-16 0 0,-3 0 12 0 0,-1 0 51 0 0,-1-1-34 0 0,-2 1 5 0 0,-2-2-10 0 0,-1 1-92 0 0,-2-1 6 0 0,-2 0-44 0 0,-1-1-21 0 0,-1-1-34 0 0,-1 0-31 0 0,-1-2-51 0 0,0 0-36 0 0,0-2-50 0 0,0-2-66 0 0,0 0-42 0 0,2-2-33 0 0,0-1-43 0 0,2-1-30 0 0,2-2-42 0 0,0 0-142 0 0,3-1-151 0 0,0-1-126 0 0,3 0-56 0 0,-2-10-6279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1.667"/>
    </inkml:context>
    <inkml:brush xml:id="br0">
      <inkml:brushProperty name="width" value="0.1" units="cm"/>
      <inkml:brushProperty name="height" value="0.1" units="cm"/>
      <inkml:brushProperty name="color" value="#AE198D"/>
      <inkml:brushProperty name="inkEffects" value="galaxy"/>
      <inkml:brushProperty name="anchorX" value="-13925.1875"/>
      <inkml:brushProperty name="anchorY" value="-39290.30859"/>
      <inkml:brushProperty name="scaleFactor" value="0.5"/>
    </inkml:brush>
  </inkml:definitions>
  <inkml:trace contextRef="#ctx0" brushRef="#br0">1 0 12163 0 0,'1'0'1368'0'0,"2"1"-635"0"0,1-1-144 0 0,2 2-279 0 0,0 0-152 0 0,1 0-109 0 0,-1 2-57 0 0,0 1-27 0 0,-1 1-19 0 0,0 0-28 0 0,-1 1-3 0 0,0 1-2 0 0,0 1 9 0 0,1 0 34 0 0,-2 1 0 0 0,1 0 12 0 0,0 0 17 0 0,0 0-32 0 0,-1 0 58 0 0,0-1-9 0 0,-1 1 52 0 0,0 1 25 0 0,-1-1-5 0 0,0 0 16 0 0,-2 1-4 0 0,0 0-16 0 0,-2 0 4 0 0,0 0-39 0 0,-1-1 1 0 0,-1 1-31 0 0,0-1-21 0 0,-1 0 42 0 0,-1-1-44 0 0,0-1-4 0 0,1-1 0 0 0,-1-1-86 0 0,1-2-32 0 0,0-1-164 0 0,0-1-221 0 0,1-1-174 0 0,1-2-235 0 0,0-1-321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8.808"/>
    </inkml:context>
    <inkml:brush xml:id="br0">
      <inkml:brushProperty name="width" value="0.05" units="cm"/>
      <inkml:brushProperty name="height" value="0.05" units="cm"/>
      <inkml:brushProperty name="color" value="#E71224"/>
    </inkml:brush>
  </inkml:definitions>
  <inkml:trace contextRef="#ctx0" brushRef="#br0">1 3292 12411 0 0,'8'-6'1220'0'0,"1"1"0"0"0,0-1 0 0 0,13-4 0 0 0,61-18-628 0 0,-35 12-379 0 0,-19 5 142 0 0,-1-2 1 0 0,0-1-1 0 0,-1-1 1 0 0,37-28 0 0 0,92-85 2311 0 0,145-123-1611 0 0,73-54-1527 0 0,-27-30 1154 0 0,-230 217-431 0 0,257-249-18 0 0,-249 248-331 0 0,109-99-72 0 0,-64 74 192 0 0,178-197 1 0 0,-209 172-278 0 0,37-40-508 0 0,-125 152 357 0 0,-3-1 0 0 0,43-72 0 0 0,-89 128 339 0 0,-1 0 0 0 0,1 0 1 0 0,-1-1-1 0 0,0 1 1 0 0,1 0-1 0 0,-1-1 0 0 0,-1 0 1 0 0,1 1-1 0 0,0-1 0 0 0,0 1 1 0 0,-1-1-1 0 0,0 0 0 0 0,1 1 1 0 0,-1-1-1 0 0,0 0 1 0 0,0 0-1 0 0,-1 1 0 0 0,1-1 1 0 0,-1 0-1 0 0,-1-4 0 0 0,1 4-4 0 0,-1 0 0 0 0,0 0 0 0 0,0 0 0 0 0,0 0 0 0 0,0 0 0 0 0,-1 1-1 0 0,1-1 1 0 0,-1 1 0 0 0,1 0 0 0 0,-1-1 0 0 0,0 1 0 0 0,0 1 0 0 0,0-1 0 0 0,-4-1-1 0 0,-4-2-2 0 0,0 0-1 0 0,0 2 0 0 0,-1-1 0 0 0,0 1 0 0 0,0 1 0 0 0,0 0 0 0 0,0 1 0 0 0,-17 0 0 0 0,7 2-2 0 0,-1 2 0 0 0,0 0-1 0 0,1 1 1 0 0,0 2-1 0 0,0 0 1 0 0,0 1 0 0 0,-32 16-1 0 0,24-8 71 0 0,1 2 0 0 0,1 2 0 0 0,0 0 0 0 0,-37 35 0 0 0,64-53 24 0 0,0 0-1 0 0,-1 1 1 0 0,1-1 0 0 0,-1 0 0 0 0,1 0-1 0 0,-1 0 1 0 0,0 0 0 0 0,1 0 0 0 0,-1-1-1 0 0,0 1 1 0 0,0 0 0 0 0,0-1 0 0 0,1 1-1 0 0,-5-1 1 0 0,6 0-1 0 0,0 0 0 0 0,0 0 0 0 0,-1 0 1 0 0,1 0-1 0 0,0 0 0 0 0,-1 0 0 0 0,1 0 0 0 0,0 0 0 0 0,0 0 0 0 0,-1-1 0 0 0,1 1 1 0 0,0 0-1 0 0,0 0 0 0 0,-1 0 0 0 0,1 0 0 0 0,0-1 0 0 0,0 1 0 0 0,0 0 0 0 0,-1 0 1 0 0,1-1-1 0 0,0 1 0 0 0,0 0 0 0 0,0 0 0 0 0,0-1 0 0 0,0 1 0 0 0,-1 0 0 0 0,1 0 0 0 0,0-1 1 0 0,0 1-1 0 0,0 0 0 0 0,0-1 0 0 0,5-17 612 0 0,-3 13-591 0 0,1 1-1 0 0,0-1 1 0 0,0 1 0 0 0,0 0 0 0 0,1 0 0 0 0,-1 0 0 0 0,1 1-1 0 0,0-1 1 0 0,0 1 0 0 0,1 0 0 0 0,-1 0 0 0 0,0 0 0 0 0,1 1-1 0 0,0-1 1 0 0,7-2 0 0 0,11-3-121 0 0,1 1 1 0 0,27-5-1 0 0,-4 1 61 0 0,105-46-259 0 0,-103 36 324 0 0,64-18 0 0 0,-110 37-46 0 0,1 1 0 0 0,-1 1 0 0 0,1-1 0 0 0,-1 0 0 0 0,1 1 0 0 0,-1 0 0 0 0,1 0 0 0 0,-1 0 0 0 0,1 0 0 0 0,-1 0 0 0 0,1 1 0 0 0,-1 0 0 0 0,1-1 0 0 0,-1 1-1 0 0,1 0 1 0 0,-1 1 0 0 0,0-1 0 0 0,6 4 0 0 0,-6-3-46 0 0,-1 1 0 0 0,1 0 0 0 0,0 0-1 0 0,-1-1 1 0 0,0 1 0 0 0,0 1 0 0 0,0-1-1 0 0,0 0 1 0 0,-1 0 0 0 0,1 1-1 0 0,-1-1 1 0 0,0 1 0 0 0,1 0 0 0 0,-2-1-1 0 0,1 1 1 0 0,0 0 0 0 0,-1 5 0 0 0,1 5 51 0 0,-1 1 1 0 0,-1-1-1 0 0,0 1 1 0 0,-1-1-1 0 0,0 1 1 0 0,-1-1-1 0 0,-1 0 1 0 0,-1 0-1 0 0,1-1 1 0 0,-2 1-1 0 0,0-1 1 0 0,-12 18 0 0 0,-10 13 94 0 0,-2-2 0 0 0,-40 44 0 0 0,36-46-153 0 0,-17 14 148 0 0,1 1-1494 0 0,21-16-5357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1.831"/>
    </inkml:context>
    <inkml:brush xml:id="br0">
      <inkml:brushProperty name="width" value="0.1" units="cm"/>
      <inkml:brushProperty name="height" value="0.1" units="cm"/>
      <inkml:brushProperty name="color" value="#AE198D"/>
      <inkml:brushProperty name="inkEffects" value="galaxy"/>
      <inkml:brushProperty name="anchorX" value="-14943.66406"/>
      <inkml:brushProperty name="anchorY" value="-40575.42578"/>
      <inkml:brushProperty name="scaleFactor" value="0.5"/>
    </inkml:brush>
  </inkml:definitions>
  <inkml:trace contextRef="#ctx0" brushRef="#br0">0 5 15987 0 0,'1'0'2409'0'0,"1"-2"-2521"0"0,0 1 449 0 0,0 0-441 0 0,0 1-105 0 0,-1 1-169 0 0,0 1-170 0 0,-1 2-256 0 0,0 2-385 0 0,0 0-150 0 0,1 4-1910 0 0,2 1 2353 0 0,0 0-650 0 0,2 1-3140 0 0,0-1 1028 0 0,0-1 4332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2.341"/>
    </inkml:context>
    <inkml:brush xml:id="br0">
      <inkml:brushProperty name="width" value="0.1" units="cm"/>
      <inkml:brushProperty name="height" value="0.1" units="cm"/>
      <inkml:brushProperty name="color" value="#AE198D"/>
      <inkml:brushProperty name="inkEffects" value="galaxy"/>
      <inkml:brushProperty name="anchorX" value="-15992.9082"/>
      <inkml:brushProperty name="anchorY" value="-41670.98047"/>
      <inkml:brushProperty name="scaleFactor" value="0.5"/>
    </inkml:brush>
  </inkml:definitions>
  <inkml:trace contextRef="#ctx0" brushRef="#br0">1 296 14563 0 0,'0'-2'3572'0'0,"0"0"-2896"0"0,1 0-418 0 0,-1-1-106 0 0,1 1-110 0 0,-1 0-26 0 0,0 0-40 0 0,0 1-60 0 0,0 1 22 0 0,0 0-30 0 0,0 0 16 0 0,1 1 14 0 0,-1 0 23 0 0,2 0 23 0 0,-1 1 5 0 0,1 0 2 0 0,0 0 10 0 0,0 0-2 0 0,0 1 1 0 0,0-1 0 0 0,0 0 0 0 0,0 0 19 0 0,0 0-25 0 0,-1 0 0 0 0,-1 1-10 0 0,1-1-36 0 0,-1 1 9 0 0,0 0-14 0 0,-1-1-17 0 0,1 1-4 0 0,0 0-1 0 0,0 0-10 0 0,0-1 11 0 0,0 1-3 0 0,0-1-8 0 0,1 1-17 0 0,-1-1-33 0 0,1 0-38 0 0,0-1-39 0 0,1 0-21 0 0,0 0-55 0 0,-1-1-44 0 0,1 0-39 0 0,1-1-79 0 0,-1 0-19 0 0,1-1-11 0 0,1-1-12 0 0,0 0 1 0 0,0-1 36 0 0,2-1 18 0 0,0 0 62 0 0,2-1 116 0 0,0-1 85 0 0,1-1 107 0 0,0 0 66 0 0,1-1 30 0 0,0-2 48 0 0,0 0 77 0 0,1-2 19 0 0,0 0 76 0 0,1 0 69 0 0,0-1 5 0 0,0-1 43 0 0,0 1-7 0 0,1 0-14 0 0,0 0-13 0 0,0 0-25 0 0,0 0-23 0 0,0 1-70 0 0,0 0-58 0 0,0 1-64 0 0,0 0-46 0 0,-1 1-12 0 0,1 1-32 0 0,-1 1 25 0 0,-1 0-38 0 0,-1 2 2 0 0,0 1-11 0 0,0 1-8 0 0,-2 1 20 0 0,1 0 21 0 0,-1 2 23 0 0,0 0 34 0 0,0 1 58 0 0,0 1 42 0 0,-2 0-6 0 0,1 2-1 0 0,-1 1-35 0 0,0 1-28 0 0,-1 1-4 0 0,0 2-2 0 0,0 2-2 0 0,-1 1 9 0 0,-1 2-40 0 0,0 2-25 0 0,0 2-13 0 0,-2 3-47 0 0,0 0 20 0 0,0 3-9 0 0,-1 0 10 0 0,-1 2-12 0 0,0 0 14 0 0,-1-1-4 0 0,0 1 1 0 0,0-1 0 0 0,-1-1 9 0 0,1-1-2 0 0,0 0-9 0 0,0-1 22 0 0,0-1-16 0 0,1-1 43 0 0,0 0-40 0 0,1-1 3 0 0,1 0 9 0 0,0-1-23 0 0,1-1 35 0 0,0 0-11 0 0,1-1 13 0 0,0-1-21 0 0,0-1-12 0 0,1-1-63 0 0,1-2-95 0 0,-1 1-118 0 0,1-3-173 0 0,0 0-177 0 0,1-1-127 0 0,0-2-133 0 0,1-2-196 0 0,-1-2-352 0 0,2-2-282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2.856"/>
    </inkml:context>
    <inkml:brush xml:id="br0">
      <inkml:brushProperty name="width" value="0.1" units="cm"/>
      <inkml:brushProperty name="height" value="0.1" units="cm"/>
      <inkml:brushProperty name="color" value="#AE198D"/>
      <inkml:brushProperty name="inkEffects" value="galaxy"/>
      <inkml:brushProperty name="anchorX" value="-17559.24023"/>
      <inkml:brushProperty name="anchorY" value="-42977.66016"/>
      <inkml:brushProperty name="scaleFactor" value="0.5"/>
    </inkml:brush>
  </inkml:definitions>
  <inkml:trace contextRef="#ctx0" brushRef="#br0">338 41 16315 0 0,'1'-1'1681'0'0,"0"-1"-888"0"0,2-3-250 0 0,0-1-291 0 0,-1 0-133 0 0,0 0-76 0 0,-1 0-57 0 0,0 2-22 0 0,-2 1-74 0 0,0 1-31 0 0,-1 2-52 0 0,-1 1-10 0 0,1 1-49 0 0,-2 1 2 0 0,1 1-14 0 0,0 1-18 0 0,0 1 14 0 0,0 0 51 0 0,1 1 31 0 0,0 0 80 0 0,0 0 47 0 0,0-1 40 0 0,2 1 15 0 0,-1-2 20 0 0,1 0 7 0 0,0 0 0 0 0,0-1 38 0 0,1-1 18 0 0,0-1 53 0 0,0 1 81 0 0,0-2-9 0 0,0 0 39 0 0,1-1-35 0 0,0 0-25 0 0,-1-1 6 0 0,1-1-52 0 0,-1 0-5 0 0,1 0-38 0 0,-1 0-49 0 0,-1-1-8 0 0,1 0-21 0 0,-1 0-16 0 0,0-1 3 0 0,0 1 6 0 0,-1-1-21 0 0,0 1 7 0 0,1 0 16 0 0,-2 0-34 0 0,1 0 2 0 0,-1 1-2 0 0,0 0-20 0 0,0 0 25 0 0,0 0-9 0 0,-1 2 12 0 0,1-1-2 0 0,-1 1 10 0 0,-1 0-2 0 0,1 1 1 0 0,-1 0-9 0 0,1 0 2 0 0,-1 0-1 0 0,0 1 0 0 0,0 0 9 0 0,-1-1-11 0 0,0 2 31 0 0,0-1-37 0 0,0 0-7 0 0,-1 1 11 0 0,0-1-42 0 0,-1 2 30 0 0,0-1 8 0 0,-1 1-12 0 0,0 1 5 0 0,0 1 8 0 0,0 0-11 0 0,-1 1 22 0 0,1 1-16 0 0,-1 2-14 0 0,0 0-4 0 0,-1 1 8 0 0,1 0-3 0 0,0 2 1 0 0,0 0 19 0 0,1 1-34 0 0,-1 2 20 0 0,0 0-25 0 0,1 2-12 0 0,-1 0 50 0 0,-1 2-26 0 0,0 1 28 0 0,-1 1-7 0 0,1 1 12 0 0,0 0-2 0 0,0 0 10 0 0,2-1-30 0 0,0 1 9 0 0,1-1-70 0 0,2 0-8 0 0,2 0-12 0 0,1-2 28 0 0,2-1-1 0 0,1-1 2 0 0,2 0 19 0 0,2-2-79 0 0,2 0 14 0 0,2-1-26 0 0,1-1-34 0 0,3 0 27 0 0,1-1-29 0 0,1 0 17 0 0,2-1-15 0 0,1 0 14 0 0,2-1 23 0 0,1 1 22 0 0,1-2 43 0 0,1 0 18 0 0,1-1 55 0 0,0-1 16 0 0,-1-1 0 0 0,0 0-5 0 0,-1-2-26 0 0,-2 0-114 0 0,-1 0-82 0 0,-2-2-116 0 0,-1 0-118 0 0,-1-1-110 0 0,-2-1-94 0 0,-1-1-165 0 0,-1-1-179 0 0,-1-1-189 0 0,-1-1-41 0 0,9-14-6246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3.095"/>
    </inkml:context>
    <inkml:brush xml:id="br0">
      <inkml:brushProperty name="width" value="0.1" units="cm"/>
      <inkml:brushProperty name="height" value="0.1" units="cm"/>
      <inkml:brushProperty name="color" value="#AE198D"/>
      <inkml:brushProperty name="inkEffects" value="galaxy"/>
      <inkml:brushProperty name="anchorX" value="-18712.31836"/>
      <inkml:brushProperty name="anchorY" value="-44724.36719"/>
      <inkml:brushProperty name="scaleFactor" value="0.5"/>
    </inkml:brush>
  </inkml:definitions>
  <inkml:trace contextRef="#ctx0" brushRef="#br0">0 14 9858 0 0,'1'-1'1240'0'0,"3"0"-569"0"0,1-1-127 0 0,3 0-232 0 0,0 0-86 0 0,0 0-77 0 0,-1 0-60 0 0,0 1 9 0 0,-1 1-38 0 0,0 0-11 0 0,-1 0 11 0 0,-1 1 51 0 0,1 1 78 0 0,-1 0 103 0 0,0 1 72 0 0,0 0 47 0 0,0 0-3 0 0,-1 0-66 0 0,0 1-45 0 0,0 1-94 0 0,0 0-37 0 0,-1 2-44 0 0,0 0-42 0 0,0 1-3 0 0,-1 2-13 0 0,0 0-26 0 0,0 2 6 0 0,-2 0-32 0 0,1 1-20 0 0,-2 2 13 0 0,0 0-16 0 0,0 1-5 0 0,-1 0 20 0 0,1 1-16 0 0,0 0 24 0 0,0 1-16 0 0,0 0 15 0 0,0-1-14 0 0,2 1-14 0 0,0-1 22 0 0,0 1-26 0 0,2 0-2 0 0,-1 0-27 0 0,1 0-79 0 0,0 0-109 0 0,1-1-153 0 0,-1-1-238 0 0,1 0-192 0 0,-1-1-145 0 0,0 0-69 0 0,0-2-142 0 0,0-1-92 0 0,0-2 4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3.281"/>
    </inkml:context>
    <inkml:brush xml:id="br0">
      <inkml:brushProperty name="width" value="0.1" units="cm"/>
      <inkml:brushProperty name="height" value="0.1" units="cm"/>
      <inkml:brushProperty name="color" value="#AE198D"/>
      <inkml:brushProperty name="inkEffects" value="galaxy"/>
      <inkml:brushProperty name="anchorX" value="-19851.48828"/>
      <inkml:brushProperty name="anchorY" value="-46240.55469"/>
      <inkml:brushProperty name="scaleFactor" value="0.5"/>
    </inkml:brush>
  </inkml:definitions>
  <inkml:trace contextRef="#ctx0" brushRef="#br0">1 24 12491 0 0,'3'-1'5329'0'0,"6"0"-5508"0"0,2 0 1117 0 0,2 1-872 0 0,0 0-124 0 0,0 1-193 0 0,0 1-148 0 0,-1 0-170 0 0,-1 1-186 0 0,0 1-60 0 0,0 0 43 0 0,0-1 113 0 0,0 1 200 0 0,0 0 178 0 0,0-2 81 0 0,1 0 93 0 0,1-2 37 0 0,-1 0 17 0 0,1-2 40 0 0,0-1 10 0 0,0 0-18 0 0,0-1-11 0 0,1 0-91 0 0,1 0-115 0 0,0-1-161 0 0,3 1-284 0 0,0-1-300 0 0,3 0-314 0 0,1 1-609 0 0,2-1-5138 0 0,-4 2 7452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13.450"/>
    </inkml:context>
    <inkml:brush xml:id="br0">
      <inkml:brushProperty name="width" value="0.1" units="cm"/>
      <inkml:brushProperty name="height" value="0.1" units="cm"/>
      <inkml:brushProperty name="color" value="#AE198D"/>
      <inkml:brushProperty name="inkEffects" value="galaxy"/>
      <inkml:brushProperty name="anchorX" value="-21287.48047"/>
      <inkml:brushProperty name="anchorY" value="-47233.52344"/>
      <inkml:brushProperty name="scaleFactor" value="0.5"/>
    </inkml:brush>
  </inkml:definitions>
  <inkml:trace contextRef="#ctx0" brushRef="#br0">0 0 10394 0 0,'2'0'7098'0'0,"3"1"-7497"0"0,0 0 1675 0 0,0 2-1161 0 0,0 0-96 0 0,0 3-43 0 0,-2 1-31 0 0,0 1-53 0 0,0 3-72 0 0,0 3-50 0 0,0 1-58 0 0,0 3-18 0 0,1 1-40 0 0,2 3-76 0 0,0 2-151 0 0,0 2-205 0 0,1 2-245 0 0,1 2-223 0 0,-1 2-300 0 0,-1 2-147 0 0,0 4-5956 0 0,-1-7 6269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1.224"/>
    </inkml:context>
    <inkml:brush xml:id="br0">
      <inkml:brushProperty name="width" value="0.05" units="cm"/>
      <inkml:brushProperty name="height" value="0.05" units="cm"/>
      <inkml:brushProperty name="color" value="#E71224"/>
    </inkml:brush>
  </inkml:definitions>
  <inkml:trace contextRef="#ctx0" brushRef="#br0">131 287 10282 0 0,'29'-25'1983'0'0,"-25"21"-2081"0"0,-1 0 0 0 0,1 0-1 0 0,-1-1 1 0 0,0 1 0 0 0,-1-1 0 0 0,1 0 0 0 0,-1 0-1 0 0,0 0 1 0 0,0 0 0 0 0,0 0 0 0 0,-1 0 0 0 0,1-1 0 0 0,-1-5-1 0 0,4-14 1395 0 0,0-37 0 0 0,-4 54-1046 0 0,-1 0 1 0 0,-1 0-1 0 0,0 0 1 0 0,0 0-1 0 0,0 0 1 0 0,-1 0 0 0 0,0 0-1 0 0,-6-13 1 0 0,8 20-236 0 0,-1 0 0 0 0,1 0 0 0 0,-1 0 0 0 0,1 0 0 0 0,-1 0 1 0 0,1 0-1 0 0,-1 0 0 0 0,0 1 0 0 0,0-1 0 0 0,1 0 0 0 0,-1 0 1 0 0,0 1-1 0 0,0-1 0 0 0,0 0 0 0 0,0 1 0 0 0,0-1 0 0 0,0 1 1 0 0,0-1-1 0 0,0 1 0 0 0,0 0 0 0 0,0-1 0 0 0,0 1 0 0 0,0 0 1 0 0,-2 0-1 0 0,1 0-15 0 0,0 0 0 0 0,0 0 1 0 0,0 1-1 0 0,0-1 0 0 0,0 1 1 0 0,0 0-1 0 0,0 0 0 0 0,1-1 1 0 0,-1 1-1 0 0,0 0 0 0 0,0 1 1 0 0,-1 0-1 0 0,-3 3-35 0 0,0 0 0 0 0,1 0 0 0 0,0 0 0 0 0,0 1 0 0 0,1-1 0 0 0,-7 10 0 0 0,3 2 12 0 0,1-1 0 0 0,0 2-1 0 0,1-1 1 0 0,1 1-1 0 0,0 0 1 0 0,1 0-1 0 0,-1 22 1 0 0,3-12-19 0 0,1 1-1 0 0,1-1 1 0 0,1 0 0 0 0,6 29 0 0 0,-7-54 44 0 0,0-1 0 0 0,1 0 1 0 0,-1 0-1 0 0,1 1 1 0 0,-1-1-1 0 0,1 0 1 0 0,0 0-1 0 0,0 0 0 0 0,0 0 1 0 0,0 0-1 0 0,0 0 1 0 0,0 0-1 0 0,0 0 1 0 0,1-1-1 0 0,-1 1 0 0 0,1 0 1 0 0,-1-1-1 0 0,1 1 1 0 0,0-1-1 0 0,-1 1 0 0 0,1-1 1 0 0,0 0-1 0 0,0 0 1 0 0,0 0-1 0 0,0 0 1 0 0,0 0-1 0 0,0 0 0 0 0,0-1 1 0 0,0 1-1 0 0,4 0 1 0 0,1-1-27 0 0,-1 0-1 0 0,1-1 1 0 0,0 1 0 0 0,-1-1 0 0 0,1-1 0 0 0,0 1-1 0 0,-1-1 1 0 0,0 0 0 0 0,8-4 0 0 0,0-1-12 0 0,0-1-1 0 0,0-1 1 0 0,-1 0-1 0 0,0 0 1 0 0,-1-2-1 0 0,1 1 1 0 0,-2-2 0 0 0,0 1-1 0 0,0-2 1 0 0,-1 1-1 0 0,-1-1 1 0 0,0-1-1 0 0,-1 0 1 0 0,0 0 0 0 0,-1-1-1 0 0,-1 1 1 0 0,0-2-1 0 0,3-15 1 0 0,-8 26 166 0 0,-1-1 0 0 0,0 1 0 0 0,0-1 0 0 0,0 0 0 0 0,-1 1 0 0 0,0-1 0 0 0,0 1 0 0 0,0-1 0 0 0,-1 1 0 0 0,1-1 0 0 0,-1 1 0 0 0,-1 0 0 0 0,1 0 0 0 0,-4-6 0 0 0,4 9-118 0 0,1-1-1 0 0,-1 1 0 0 0,1 0 0 0 0,-1-1 0 0 0,0 1 0 0 0,1 0 0 0 0,-1 0 0 0 0,0 1 0 0 0,-1-1 0 0 0,1 0 0 0 0,0 1 0 0 0,0-1 0 0 0,-1 1 0 0 0,1-1 0 0 0,-1 1 0 0 0,1 0 0 0 0,-1 0 0 0 0,1 1 0 0 0,-1-1 0 0 0,0 0 0 0 0,1 1 0 0 0,-1-1 0 0 0,0 1 0 0 0,1 0 0 0 0,-1 0 0 0 0,0 0 0 0 0,0 1 0 0 0,1-1 0 0 0,-1 0 0 0 0,0 1 0 0 0,-2 1 0 0 0,3-1-15 0 0,0 0-1 0 0,0 0 1 0 0,0 0-1 0 0,0 1 1 0 0,1-1 0 0 0,-1 1-1 0 0,0-1 1 0 0,1 1 0 0 0,-1 0-1 0 0,1 0 1 0 0,0 0-1 0 0,-1-1 1 0 0,1 1 0 0 0,0 0-1 0 0,0 1 1 0 0,0-1-1 0 0,1 0 1 0 0,-1 0 0 0 0,0 0-1 0 0,1 0 1 0 0,0 1 0 0 0,-1-1-1 0 0,1 0 1 0 0,0 0-1 0 0,0 1 1 0 0,0-1 0 0 0,0 0-1 0 0,1 1 1 0 0,0 2 0 0 0,1 9-25 0 0,1 0 1 0 0,0 0-1 0 0,6 16 1 0 0,-8-29 28 0 0,-1 0 0 0 0,59 198-38 0 0,-52-168 29 0 0,-2 0 0 0 0,-1 0 1 0 0,-2 0-1 0 0,-2 52 0 0 0,-3-25-44 0 0,1-5 15 0 0,-3 0 0 0 0,-22 103 1 0 0,26-152 38 0 0,0 0 0 0 0,0 0 0 0 0,0 0 0 0 0,-1 0 0 0 0,0 0 0 0 0,0 0 0 0 0,0-1 0 0 0,0 1 0 0 0,-1-1 0 0 0,1 1 0 0 0,-1-1 0 0 0,0 0 0 0 0,0 0 0 0 0,0 0 0 0 0,0-1 0 0 0,-1 1 0 0 0,1-1 0 0 0,-1 1 0 0 0,-4 1 0 0 0,5-3-12 0 0,-1 0 0 0 0,0 0-1 0 0,1-1 1 0 0,-1 1 0 0 0,0-1 0 0 0,0 0 0 0 0,1 0 0 0 0,-1 0-1 0 0,0-1 1 0 0,0 1 0 0 0,1-1 0 0 0,-1 0 0 0 0,0 0 0 0 0,1 0-1 0 0,-1-1 1 0 0,1 1 0 0 0,-1-1 0 0 0,1 1 0 0 0,0-1-1 0 0,0 0 1 0 0,-5-5 0 0 0,-5-3-402 0 0,1-1 0 0 0,0-1 0 0 0,0 0 0 0 0,1 0 1 0 0,-10-17-1 0 0,-43-73-7357 0 0,62 100 7415 0 0,-23-43-5237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2.302"/>
    </inkml:context>
    <inkml:brush xml:id="br0">
      <inkml:brushProperty name="width" value="0.05" units="cm"/>
      <inkml:brushProperty name="height" value="0.05" units="cm"/>
      <inkml:brushProperty name="color" value="#E71224"/>
    </inkml:brush>
  </inkml:definitions>
  <inkml:trace contextRef="#ctx0" brushRef="#br0">155 14 8954 0 0,'0'0'110'0'0,"1"-1"0"0"0,-1 1 0 0 0,1 0 0 0 0,-1 0 1 0 0,0-1-1 0 0,1 1 0 0 0,-1-1 0 0 0,1 1 0 0 0,-1 0 0 0 0,0-1 0 0 0,1 1 0 0 0,-1-1 1 0 0,0 1-1 0 0,1-1 0 0 0,-1 1 0 0 0,0 0 0 0 0,0-1 0 0 0,0 0 0 0 0,1 1 0 0 0,-1-1 1 0 0,0 1-1 0 0,0-1 0 0 0,0 1 0 0 0,0-1 0 0 0,0 1 0 0 0,0-1 0 0 0,0 1 1 0 0,0-2-1 0 0,-15 3 299 0 0,-26 13 38 0 0,40-14-252 0 0,0 1-115 0 0,-1 0-1 0 0,0 0 1 0 0,0 0 0 0 0,1 1 0 0 0,-1-1-1 0 0,1 0 1 0 0,-1 1 0 0 0,1-1 0 0 0,0 1 0 0 0,-1 0-1 0 0,1-1 1 0 0,0 1 0 0 0,0 0 0 0 0,0 0-1 0 0,0-1 1 0 0,0 4 0 0 0,-11 39 344 0 0,3-10-194 0 0,-6 8-234 0 0,-18 75 0 0 0,28-94-35 0 0,1 1-1 0 0,2 0 0 0 0,0-1 1 0 0,3 48-1 0 0,0-65-1 0 0,-1 1-1 0 0,2-1 1 0 0,-1 1-1 0 0,1-1 1 0 0,-1 0-1 0 0,2 0 1 0 0,-1 0-1 0 0,1 0 1 0 0,0 0-1 0 0,0 0 1 0 0,0-1-1 0 0,1 0 1 0 0,0 1 0 0 0,0-1-1 0 0,0 0 1 0 0,1-1-1 0 0,8 7 1 0 0,-7-7-164 0 0,1 0 0 0 0,0 0 0 0 0,0-1 1 0 0,0 0-1 0 0,0 0 0 0 0,0-1 0 0 0,1 0 0 0 0,-1 0 1 0 0,1-1-1 0 0,-1 0 0 0 0,1 0 0 0 0,0-1 1 0 0,-1 0-1 0 0,13-1 0 0 0,-3-1-985 0 0,0-1 1 0 0,0 0-1 0 0,16-7 1 0 0,-14 4-3926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2.714"/>
    </inkml:context>
    <inkml:brush xml:id="br0">
      <inkml:brushProperty name="width" value="0.05" units="cm"/>
      <inkml:brushProperty name="height" value="0.05" units="cm"/>
      <inkml:brushProperty name="color" value="#E71224"/>
    </inkml:brush>
  </inkml:definitions>
  <inkml:trace contextRef="#ctx0" brushRef="#br0">0 3 9106 0 0,'1'0'55'0'0,"-1"0"0"0"0,0 0 0 0 0,0 0 0 0 0,0 0 0 0 0,0 0 0 0 0,0 0 0 0 0,0 0 0 0 0,0 1 0 0 0,0-1 0 0 0,0 0 0 0 0,1 0 0 0 0,-1 0 0 0 0,0 0 0 0 0,0 0 0 0 0,0 0 0 0 0,0 0 0 0 0,0 0 0 0 0,0 0 0 0 0,0 0 0 0 0,1 0 0 0 0,-1 0 0 0 0,0 0 0 0 0,0 0 0 0 0,0 0 0 0 0,0 0 0 0 0,0 0 0 0 0,0 0 0 0 0,1 0 0 0 0,-1 0-1 0 0,0 0 1 0 0,0 0 0 0 0,0 0 0 0 0,0 0 0 0 0,0 0 0 0 0,0 0 0 0 0,0 0 0 0 0,1-1 0 0 0,-1 1 0 0 0,0 0 0 0 0,0 0 0 0 0,0 0 0 0 0,0 0 0 0 0,0 0 0 0 0,0 0 0 0 0,0 0 0 0 0,0 0 0 0 0,0 0 0 0 0,0-1 0 0 0,0 1 0 0 0,0 0 0 0 0,1 0 0 0 0,-1 0 0 0 0,0 0 0 0 0,0 0 0 0 0,0 0 0 0 0,0-1 0 0 0,0 1 0 0 0,0 0 0 0 0,0 0 0 0 0,0 0 0 0 0,0 0 0 0 0,0 0 0 0 0,0 0 0 0 0,0 0 0 0 0,0-1 0 0 0,-1 1 0 0 0,13 15 636 0 0,9 19-373 0 0,-16-25-205 0 0,0 1-1 0 0,-1 0 1 0 0,0-1-1 0 0,0 1 1 0 0,-1 1-1 0 0,0-1 1 0 0,-1 0-1 0 0,0 1 1 0 0,-1 0 0 0 0,0-1-1 0 0,0 1 1 0 0,-2-1-1 0 0,1 1 1 0 0,-1 0-1 0 0,0-1 1 0 0,-1 1-1 0 0,-1-1 1 0 0,0 1 0 0 0,-6 14-1 0 0,-2 8-243 0 0,1 0 0 0 0,2 0 0 0 0,1 1 0 0 0,2 0 0 0 0,1 1 0 0 0,1 50 0 0 0,6-67-1092 0 0,0-1-1162 0 0,-3-10-2368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3.074"/>
    </inkml:context>
    <inkml:brush xml:id="br0">
      <inkml:brushProperty name="width" value="0.05" units="cm"/>
      <inkml:brushProperty name="height" value="0.05" units="cm"/>
      <inkml:brushProperty name="color" value="#E71224"/>
    </inkml:brush>
  </inkml:definitions>
  <inkml:trace contextRef="#ctx0" brushRef="#br0">1 268 13515 0 0,'2'-1'228'0'0,"0"-1"1"0"0,0 1-1 0 0,0-1 1 0 0,0 1-1 0 0,1 0 1 0 0,-1 0-1 0 0,0 0 1 0 0,1 0-1 0 0,-1 0 1 0 0,1 1-1 0 0,-1-1 0 0 0,1 1 1 0 0,-1-1-1 0 0,1 1 1 0 0,3 0-1 0 0,46 5-842 0 0,-22-1 712 0 0,48 1-203 0 0,66 2-2184 0 0,-118-7 406 0 0,0-1 1 0 0,-1-2 0 0 0,41-8 0 0 0,-45 5-3457 0 0</inkml:trace>
  <inkml:trace contextRef="#ctx0" brushRef="#br0" timeOffset="1">816 17 15707 0 0,'43'-16'3280'0'0,"-44"46"-4206"0"0,3-17 894 0 0,1-1 1 0 0,1 0-1 0 0,-1 0 0 0 0,2 0 1 0 0,8 17-1 0 0,-7-16 16 0 0,0 0 1 0 0,-1 0-1 0 0,0 1 1 0 0,2 16-1 0 0,-3-6-10 0 0,-1 1-1 0 0,-1 0 1 0 0,-2 0 0 0 0,0 0-1 0 0,-2 0 1 0 0,-8 43 0 0 0,8-58-219 0 0,0 0 0 0 0,-1 0 1 0 0,-1 0-1 0 0,1-1 1 0 0,-2 1-1 0 0,1-1 0 0 0,-1 0 1 0 0,-1 0-1 0 0,1-1 1 0 0,-2 0-1 0 0,1 0 1 0 0,-1 0-1 0 0,0 0 0 0 0,-1-1 1 0 0,1-1-1 0 0,-1 1 1 0 0,-1-1-1 0 0,-17 9 0 0 0,16-10-1089 0 0,-1 0 1 0 0,0-1-1 0 0,-13 3 0 0 0,6-4-4396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8:59.523"/>
    </inkml:context>
    <inkml:brush xml:id="br0">
      <inkml:brushProperty name="width" value="0.05" units="cm"/>
      <inkml:brushProperty name="height" value="0.05" units="cm"/>
      <inkml:brushProperty name="color" value="#E71224"/>
    </inkml:brush>
  </inkml:definitions>
  <inkml:trace contextRef="#ctx0" brushRef="#br0">34 175 10962 0 0,'45'-22'6781'0'0,"20"-20"-5218"0"0,0 0-1713 0 0,-44 29 180 0 0,1 2 0 0 0,0 1 0 0 0,0 0 0 0 0,26-6 0 0 0,-38 13-45 0 0,0 1 0 0 0,0 0 1 0 0,0 1-1 0 0,0 1 0 0 0,0-1 0 0 0,0 1 0 0 0,0 1 1 0 0,0 0-1 0 0,0 0 0 0 0,0 1 0 0 0,0 1 0 0 0,15 5 0 0 0,-16-4-102 0 0,-1 0 0 0 0,1 1-1 0 0,-1 0 1 0 0,0 0-1 0 0,-1 1 1 0 0,1 0 0 0 0,-1 0-1 0 0,0 1 1 0 0,0 0-1 0 0,-1 0 1 0 0,9 14 0 0 0,-11-15-28 0 0,0-1 0 0 0,-1 1 0 0 0,0 0-1 0 0,0 0 1 0 0,0 1 0 0 0,-1-1 0 0 0,0 0 0 0 0,0 1 0 0 0,-1 0 0 0 0,0-1 0 0 0,0 1 0 0 0,0 0 0 0 0,-1-1 0 0 0,0 1 0 0 0,-1 0 0 0 0,1 0 0 0 0,-3 11 0 0 0,1-14 113 0 0,0 1 1 0 0,-1-1 0 0 0,1 1-1 0 0,-1-1 1 0 0,0 0-1 0 0,0 0 1 0 0,0 0 0 0 0,-1-1-1 0 0,1 1 1 0 0,-1-1-1 0 0,0 0 1 0 0,0 0 0 0 0,0 0-1 0 0,-1 0 1 0 0,1-1-1 0 0,0 1 1 0 0,-1-1 0 0 0,0 0-1 0 0,1-1 1 0 0,-1 1-1 0 0,-7 0 1 0 0,-13 4 101 0 0,0-1 0 0 0,-46 2 1 0 0,65-7-63 0 0,-57-2 723 0 0,16-1 1036 0 0,47 3-1745 0 0,0 0 1 0 0,0 1 0 0 0,0-1-1 0 0,0 0 1 0 0,0 0 0 0 0,0 0-1 0 0,0 0 1 0 0,0 0 0 0 0,0 0-1 0 0,0 0 1 0 0,0 0 0 0 0,1 0-1 0 0,-1 0 1 0 0,0 0 0 0 0,0 0-1 0 0,0 0 1 0 0,0 1 0 0 0,0-1-1 0 0,0 0 1 0 0,0 0 0 0 0,0 0-1 0 0,0 0 1 0 0,0 0-1 0 0,0 0 1 0 0,-1 0 0 0 0,1 0-1 0 0,0 0 1 0 0,0 0 0 0 0,0 0-1 0 0,0 1 1 0 0,0-1 0 0 0,0 0-1 0 0,0 0 1 0 0,0 0 0 0 0,0 0-1 0 0,0 0 1 0 0,0 0 0 0 0,0 0-1 0 0,0 0 1 0 0,0 0 0 0 0,0 0-1 0 0,0 0 1 0 0,0 0 0 0 0,-1 0-1 0 0,17 7 62 0 0,18 5-643 0 0,-10-6 254 0 0,0 1 0 0 0,0 1 1 0 0,-1 1-1 0 0,27 14 0 0 0,-45-19 256 0 0,1-1 0 0 0,0 1 0 0 0,-1 0-1 0 0,1 0 1 0 0,-1 0 0 0 0,0 1 0 0 0,-1 0-1 0 0,1 0 1 0 0,-1 0 0 0 0,0 1 0 0 0,0-1-1 0 0,-1 1 1 0 0,0 0 0 0 0,0 0-1 0 0,0 0 1 0 0,0 1 0 0 0,-1-1 0 0 0,0 0-1 0 0,-1 1 1 0 0,2 11 0 0 0,-2-14 25 0 0,0 0 0 0 0,-1 0-1 0 0,0 0 1 0 0,0 1 0 0 0,0-1 0 0 0,0 0 0 0 0,-1 0 0 0 0,1 0-1 0 0,-1 0 1 0 0,0 0 0 0 0,0 0 0 0 0,-1 0 0 0 0,1 0 0 0 0,-1 0-1 0 0,0 0 1 0 0,0-1 0 0 0,0 1 0 0 0,0-1 0 0 0,-1 1 0 0 0,0-1-1 0 0,1 0 1 0 0,-1 0 0 0 0,0 0 0 0 0,-1 0 0 0 0,1-1 0 0 0,0 1-1 0 0,-1-1 1 0 0,1 0 0 0 0,-1 0 0 0 0,0 0 0 0 0,0 0 0 0 0,-7 1-1 0 0,-30 12-59 0 0,-1-2 0 0 0,0-1 0 0 0,-1-3 0 0 0,-69 7-1 0 0,-9-10-2625 0 0,60-10-845 0 0,27-2-2235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3.460"/>
    </inkml:context>
    <inkml:brush xml:id="br0">
      <inkml:brushProperty name="width" value="0.05" units="cm"/>
      <inkml:brushProperty name="height" value="0.05" units="cm"/>
      <inkml:brushProperty name="color" value="#E71224"/>
    </inkml:brush>
  </inkml:definitions>
  <inkml:trace contextRef="#ctx0" brushRef="#br0">270 128 15571 0 0,'0'-1'61'0'0,"0"0"-1"0"0,0 0 1 0 0,0 0-1 0 0,-1 0 1 0 0,1 0-1 0 0,0 1 1 0 0,-1-1-1 0 0,1 0 1 0 0,-1 0-1 0 0,1 1 0 0 0,-1-1 1 0 0,1 0-1 0 0,-1 0 1 0 0,1 1-1 0 0,-1-1 1 0 0,0 1-1 0 0,1-1 1 0 0,-1 0-1 0 0,0 1 1 0 0,0 0-1 0 0,1-1 1 0 0,-1 1-1 0 0,0-1 0 0 0,0 1 1 0 0,0 0-1 0 0,1-1 1 0 0,-2 1-1 0 0,0 0-124 0 0,1 1 0 0 0,-1-1 0 0 0,1 0 0 0 0,0 1 0 0 0,-1-1 0 0 0,1 1-1 0 0,0 0 1 0 0,-1-1 0 0 0,1 1 0 0 0,0 0 0 0 0,0 0 0 0 0,0 0 0 0 0,0 0 0 0 0,0 0-1 0 0,0 0 1 0 0,0 0 0 0 0,-1 2 0 0 0,0-1 51 0 0,0 0-1 0 0,0 0 1 0 0,0 0-1 0 0,0-1 1 0 0,0 1-1 0 0,-1-1 1 0 0,1 1-1 0 0,0-1 1 0 0,-1 0-1 0 0,1 0 1 0 0,-1 0-1 0 0,1 0 1 0 0,-1 0-1 0 0,0-1 1 0 0,1 1-1 0 0,-6 0 1 0 0,2-1-20 0 0,0 0 0 0 0,0-1 0 0 0,0 1 1 0 0,0-1-1 0 0,0 0 0 0 0,0-1 1 0 0,-7-2-1 0 0,1 0-205 0 0,1-1 1 0 0,-1-1-1 0 0,1 0 1 0 0,1 0-1 0 0,-1-1 1 0 0,-16-14-1 0 0,22 17-33 0 0,1-1-1 0 0,-1 1 1 0 0,2-1 0 0 0,-1 0-1 0 0,0 0 1 0 0,-4-8-1 0 0,8 12 127 0 0,-1 0 0 0 0,1 0 0 0 0,-1 0 0 0 0,1 0-1 0 0,0 0 1 0 0,0 0 0 0 0,-1 0 0 0 0,1 0 0 0 0,0 0 0 0 0,0-1 0 0 0,0 1-1 0 0,0 0 1 0 0,0 0 0 0 0,0 0 0 0 0,0 0 0 0 0,1 0 0 0 0,-1 0-1 0 0,0 0 1 0 0,1 0 0 0 0,-1 0 0 0 0,1 0 0 0 0,-1 0 0 0 0,1 0 0 0 0,-1 0-1 0 0,1 0 1 0 0,-1 0 0 0 0,1 0 0 0 0,0 0 0 0 0,0 1 0 0 0,-1-1-1 0 0,1 0 1 0 0,0 0 0 0 0,0 1 0 0 0,0-1 0 0 0,0 1 0 0 0,0-1 0 0 0,0 1-1 0 0,0-1 1 0 0,0 1 0 0 0,0-1 0 0 0,0 1 0 0 0,2 0 0 0 0,9-4-4926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3.914"/>
    </inkml:context>
    <inkml:brush xml:id="br0">
      <inkml:brushProperty name="width" value="0.05" units="cm"/>
      <inkml:brushProperty name="height" value="0.05" units="cm"/>
      <inkml:brushProperty name="color" value="#E71224"/>
    </inkml:brush>
  </inkml:definitions>
  <inkml:trace contextRef="#ctx0" brushRef="#br0">247 20 12003 0 0,'-4'-3'423'0'0,"0"1"0"0"0,0-1 0 0 0,0 1 0 0 0,-1 1 0 0 0,1-1 0 0 0,-1 0 0 0 0,1 1 0 0 0,-1 0 1 0 0,0 0-1 0 0,0 1 0 0 0,1-1 0 0 0,-9 1 0 0 0,-1 1-392 0 0,1 1 0 0 0,0 0 0 0 0,-14 5 0 0 0,16-3-261 0 0,-1-1 0 0 0,1-1 0 0 0,0 0 0 0 0,-1-1 0 0 0,-16 0 0 0 0,27-1-145 0 0,-1 0 0 0 0,0 0 0 0 0,0-1 0 0 0,1 1 0 0 0,-1 0 0 0 0,0-1-1 0 0,0 0 1 0 0,1 1 0 0 0,-1-1 0 0 0,1 0 0 0 0,-1 0 0 0 0,1 0 0 0 0,-1 0 0 0 0,1 0-1 0 0,-1 0 1 0 0,-1-2 0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5.266"/>
    </inkml:context>
    <inkml:brush xml:id="br0">
      <inkml:brushProperty name="width" value="0.05" units="cm"/>
      <inkml:brushProperty name="height" value="0.05" units="cm"/>
      <inkml:brushProperty name="color" value="#E71224"/>
    </inkml:brush>
  </inkml:definitions>
  <inkml:trace contextRef="#ctx0" brushRef="#br0">442 9 7074 0 0,'10'-6'3692'0'0,"-9"3"-1704"0"0,-18 4-1100 0 0,-5 0-759 0 0,1 0 16 0 0,0 0 0 0 0,0 1 0 0 0,0 1 0 0 0,1 0 0 0 0,-30 10 0 0 0,31-7-55 0 0,0-1-1 0 0,0-1 1 0 0,-1-1-1 0 0,1 0 0 0 0,-1-2 1 0 0,-33-1-1 0 0,33-1-344 0 0,14 1-355 0 0,0-1-1 0 0,0 1 1 0 0,-1-1 0 0 0,1 0 0 0 0,0 0 0 0 0,0-1-1 0 0,0 0 1 0 0,1 0 0 0 0,-12-5 0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5.736"/>
    </inkml:context>
    <inkml:brush xml:id="br0">
      <inkml:brushProperty name="width" value="0.05" units="cm"/>
      <inkml:brushProperty name="height" value="0.05" units="cm"/>
      <inkml:brushProperty name="color" value="#E71224"/>
    </inkml:brush>
  </inkml:definitions>
  <inkml:trace contextRef="#ctx0" brushRef="#br0">1 81 8882 0 0,'11'7'4868'0'0,"8"15"-5049"0"0,-10-11 283 0 0,-6-8-93 0 0,-1-1 0 0 0,1 1 1 0 0,0 0-1 0 0,0-1 0 0 0,0 0 0 0 0,0 0 0 0 0,1 0 1 0 0,-1 0-1 0 0,0 0 0 0 0,1-1 0 0 0,-1 1 0 0 0,1-1 1 0 0,0 0-1 0 0,-1 0 0 0 0,1-1 0 0 0,0 1 1 0 0,0-1-1 0 0,6 1 0 0 0,-4-2 267 0 0,-1-1 1 0 0,0 1-1 0 0,0-1 0 0 0,0 0 1 0 0,0 0-1 0 0,0 0 0 0 0,0-1 1 0 0,0 1-1 0 0,-1-1 0 0 0,1 0 1 0 0,-1-1-1 0 0,7-6 0 0 0,4-2-393 0 0,1 1 0 0 0,0 1 0 0 0,1 0-1 0 0,0 1 1 0 0,1 0 0 0 0,0 2 0 0 0,0 0-1 0 0,1 1 1 0 0,0 1 0 0 0,0 1-1 0 0,0 0 1 0 0,0 2 0 0 0,35-1 0 0 0,-50 3 151 0 0,0 0 0 0 0,1 0-1 0 0,-1 1 1 0 0,0-1 0 0 0,0 1 0 0 0,0 0 0 0 0,0 0 0 0 0,0 1 0 0 0,0-1 0 0 0,0 1 0 0 0,-1 0 0 0 0,1 0 0 0 0,0 0 0 0 0,-1 0 0 0 0,1 1-1 0 0,-1-1 1 0 0,4 5 0 0 0,0 1 64 0 0,-1 1-1 0 0,0-1 0 0 0,0 2 1 0 0,-1-1-1 0 0,5 11 0 0 0,-7-12-82 0 0,1 0 0 0 0,0 0 0 0 0,1-1 0 0 0,0 1 0 0 0,0-1 0 0 0,0 0 0 0 0,1 0 0 0 0,0-1 0 0 0,10 9 0 0 0,-14-13 28 0 0,1 0 0 0 0,-1-1 1 0 0,1 1-1 0 0,0-1 0 0 0,-1 0 0 0 0,1 0 0 0 0,0 0 1 0 0,0 0-1 0 0,0 0 0 0 0,0-1 0 0 0,0 1 0 0 0,0-1 1 0 0,0 0-1 0 0,0 0 0 0 0,0 0 0 0 0,0 0 0 0 0,0-1 1 0 0,3 0-1 0 0,-1 0 15 0 0,0-1 1 0 0,1 0-1 0 0,-1-1 0 0 0,0 1 1 0 0,-1-1-1 0 0,1 0 1 0 0,0 0-1 0 0,-1 0 1 0 0,5-5-1 0 0,7-7-443 0 0,-2-1 1 0 0,0-1-1 0 0,21-33 0 0 0,-34 49 310 0 0,9-15-865 0 0,-5 8-469 0 0,0 1 1 0 0,0-1-1 0 0,1 1 0 0 0,11-12 1 0 0,-6 11-4836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7.039"/>
    </inkml:context>
    <inkml:brush xml:id="br0">
      <inkml:brushProperty name="width" value="0.05" units="cm"/>
      <inkml:brushProperty name="height" value="0.05" units="cm"/>
      <inkml:brushProperty name="color" value="#E71224"/>
    </inkml:brush>
  </inkml:definitions>
  <inkml:trace contextRef="#ctx0" brushRef="#br0">270 56 5761 0 0,'-4'-7'5498'0'0,"-10"-22"-4141"0"0,11 27-1223 0 0,1 0 0 0 0,0 0 1 0 0,0 1-1 0 0,-1-1 0 0 0,1 1 0 0 0,-1-1 1 0 0,1 1-1 0 0,-1 0 0 0 0,1 0 0 0 0,-1 0 0 0 0,0 0 1 0 0,0 0-1 0 0,0 1 0 0 0,1-1 0 0 0,-1 1 1 0 0,0 0-1 0 0,-5 0 0 0 0,2 0-78 0 0,0 1-1 0 0,1 0 1 0 0,-1 1 0 0 0,0-1 0 0 0,1 1-1 0 0,-1 0 1 0 0,1 1 0 0 0,-8 4 0 0 0,3-2-75 0 0,1 1 0 0 0,0 1 0 0 0,0 0-1 0 0,1 0 1 0 0,0 1 0 0 0,0-1 0 0 0,1 2 0 0 0,0-1 0 0 0,-7 12 0 0 0,7-6 0 0 0,0 0-1 0 0,1 1 1 0 0,1-1-1 0 0,0 1 1 0 0,-5 27-1 0 0,-3 79 61 0 0,13-117-18 0 0,1 0 0 0 0,-1 0 0 0 0,0-1 0 0 0,1 1 0 0 0,0 0 0 0 0,0 0 0 0 0,0 0-1 0 0,0-1 1 0 0,1 1 0 0 0,0-1 0 0 0,-1 1 0 0 0,1-1 0 0 0,1 1 0 0 0,-1-1 0 0 0,0 0 0 0 0,1 0 0 0 0,-1 0 0 0 0,1-1-1 0 0,0 1 1 0 0,0 0 0 0 0,0-1 0 0 0,0 0 0 0 0,7 4 0 0 0,7 3 65 0 0,2 0 0 0 0,-1-1 0 0 0,29 9 1 0 0,-21-8-88 0 0,-14-5-109 0 0,-1-1 0 0 0,0 1-1 0 0,1-2 1 0 0,-1 0-1 0 0,1 0 1 0 0,0-1-1 0 0,0 0 1 0 0,0-1-1 0 0,-1-1 1 0 0,1 0-1 0 0,0 0 1 0 0,0-1-1 0 0,-1 0 1 0 0,21-8-1 0 0,-19 4-558 0 0,-1 0 0 0 0,1 0 0 0 0,-1-1-1 0 0,0-1 1 0 0,-1 0 0 0 0,0-1-1 0 0,16-16 1 0 0,-10 9-3543 0 0,-1-2-778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7.944"/>
    </inkml:context>
    <inkml:brush xml:id="br0">
      <inkml:brushProperty name="width" value="0.05" units="cm"/>
      <inkml:brushProperty name="height" value="0.05" units="cm"/>
      <inkml:brushProperty name="color" value="#E71224"/>
    </inkml:brush>
  </inkml:definitions>
  <inkml:trace contextRef="#ctx0" brushRef="#br0">0 123 8570 0 0,'5'1'449'0'0,"-1"-1"0"0"0,0 1-1 0 0,0 0 1 0 0,0 0 0 0 0,-1 0 0 0 0,1 0 0 0 0,5 3 0 0 0,-7-3-422 0 0,-1 0 1 0 0,1 0 0 0 0,-1 0-1 0 0,1 0 1 0 0,-1 0 0 0 0,1-1-1 0 0,0 1 1 0 0,-1-1 0 0 0,1 1 0 0 0,0-1-1 0 0,0 0 1 0 0,-1 0 0 0 0,1 1-1 0 0,0-1 1 0 0,0 0 0 0 0,-1-1-1 0 0,1 1 1 0 0,0 0 0 0 0,0 0-1 0 0,-1-1 1 0 0,1 1 0 0 0,0-1 0 0 0,-1 1-1 0 0,1-1 1 0 0,-1 0 0 0 0,1 0-1 0 0,-1 0 1 0 0,1 0 0 0 0,-1 0-1 0 0,1 0 1 0 0,-1 0 0 0 0,0 0-1 0 0,0 0 1 0 0,1-1 0 0 0,1-2-1 0 0,26-40 2509 0 0,-24 34-2219 0 0,1 0-1 0 0,1 0 1 0 0,0 0 0 0 0,0 1-1 0 0,11-10 1 0 0,-17 19-322 0 0,-1-1 1 0 0,1 0-1 0 0,0 0 0 0 0,0 0 0 0 0,0 1 0 0 0,0-1 1 0 0,0 0-1 0 0,0 1 0 0 0,0-1 0 0 0,0 0 0 0 0,0 1 1 0 0,0 0-1 0 0,0-1 0 0 0,0 1 0 0 0,0 0 0 0 0,1-1 1 0 0,-1 1-1 0 0,0 0 0 0 0,0 0 0 0 0,0 0 0 0 0,1 0 1 0 0,-1 0-1 0 0,0 0 0 0 0,0 0 0 0 0,0 1 1 0 0,1-1-1 0 0,0 1-16 0 0,-1 0 1 0 0,0 0-1 0 0,0 1 0 0 0,1-1 1 0 0,-1 0-1 0 0,0 0 0 0 0,0 1 1 0 0,-1-1-1 0 0,1 1 1 0 0,0-1-1 0 0,0 1 0 0 0,-1-1 1 0 0,1 1-1 0 0,-1-1 1 0 0,1 1-1 0 0,0 1 0 0 0,1 11-174 0 0,0-1 0 0 0,-1 1 0 0 0,-1 18 0 0 0,0-27 141 0 0,1 22-400 0 0,-2 1 0 0 0,-1-1-1 0 0,-8 39 1 0 0,8-58 477 0 0,0 1 1 0 0,-1-1-1 0 0,0-1 1 0 0,0 1-1 0 0,-1 0 1 0 0,1-1-1 0 0,-2 1 1 0 0,1-1-1 0 0,-1 0 1 0 0,0-1-1 0 0,-1 1 1 0 0,1-1-1 0 0,-1 0 1 0 0,0 0-1 0 0,-11 7 1 0 0,44-30 1122 0 0,5-1-1224 0 0,38-30-1 0 0,-46 26 156 0 0,-2-2-1 0 0,0 0 0 0 0,-1-2 0 0 0,20-32 0 0 0,32-39 113 0 0,-66 90 252 0 0,-14 18-465 0 0,-14 23-177 0 0,17-23 185 0 0,0 1 0 0 0,1 0 0 0 0,1 0 0 0 0,-1 0 0 0 0,2 1 0 0 0,0-1-1 0 0,0 0 1 0 0,1 1 0 0 0,1-1 0 0 0,0 0 0 0 0,1 1 0 0 0,5 19 0 0 0,-4-22-185 0 0,0-1 0 0 0,1 1 0 0 0,0-1 0 0 0,0 0 0 0 0,1 0 0 0 0,0-1 0 0 0,1 1 0 0 0,0-1 0 0 0,0 0 0 0 0,1-1 0 0 0,-1 1 0 0 0,2-2 0 0 0,-1 1 0 0 0,1-1 0 0 0,0 0 0 0 0,11 6 0 0 0,-15-10-145 0 0,0 0 1 0 0,0-1 0 0 0,0 1 0 0 0,0-1-1 0 0,1 0 1 0 0,-1 0 0 0 0,0 0-1 0 0,1 0 1 0 0,-1-1 0 0 0,1 0-1 0 0,-1 0 1 0 0,1 0 0 0 0,4-1-1 0 0,6-2-5237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8.419"/>
    </inkml:context>
    <inkml:brush xml:id="br0">
      <inkml:brushProperty name="width" value="0.05" units="cm"/>
      <inkml:brushProperty name="height" value="0.05" units="cm"/>
      <inkml:brushProperty name="color" value="#E71224"/>
    </inkml:brush>
  </inkml:definitions>
  <inkml:trace contextRef="#ctx0" brushRef="#br0">30 31 11803 0 0,'22'-9'1750'0'0,"-19"9"-1659"0"0,0-1 0 0 0,0 0 0 0 0,0 0 0 0 0,0-1 0 0 0,0 1 1 0 0,0 0-1 0 0,0-1 0 0 0,-1 0 0 0 0,1 0 0 0 0,0 0 0 0 0,-1 0 1 0 0,3-2-1 0 0,-23 43 1401 0 0,-13 48-1549 0 0,23-71 39 0 0,1 0 0 0 0,1 1 0 0 0,1 0 0 0 0,1 0 0 0 0,0 0 0 0 0,1 1 0 0 0,-2 33 0 0 0,6-45-43 0 0,0-1 0 0 0,1 1 0 0 0,-1 0 0 0 0,1 0 0 0 0,1-1-1 0 0,-1 0 1 0 0,1 1 0 0 0,0-1 0 0 0,0 0 0 0 0,0 0 0 0 0,1 0 0 0 0,-1-1 0 0 0,1 1 0 0 0,0-1 0 0 0,1 0 0 0 0,-1 0 0 0 0,1 0 0 0 0,0-1 0 0 0,0 0 0 0 0,0 0 0 0 0,10 5 0 0 0,0-1-226 0 0,0 0 0 0 0,1-1 1 0 0,-1-1-1 0 0,1 0 0 0 0,0-1 0 0 0,29 3 1 0 0,-35-6-212 0 0,0-1 1 0 0,0 0 0 0 0,1 0-1 0 0,-1-1 1 0 0,0 0 0 0 0,0-1-1 0 0,0 0 1 0 0,0 0 0 0 0,0-1-1 0 0,0-1 1 0 0,0 0 0 0 0,-1 0-1 0 0,10-6 1 0 0,-1-2-4739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8.837"/>
    </inkml:context>
    <inkml:brush xml:id="br0">
      <inkml:brushProperty name="width" value="0.05" units="cm"/>
      <inkml:brushProperty name="height" value="0.05" units="cm"/>
      <inkml:brushProperty name="color" value="#E71224"/>
    </inkml:brush>
  </inkml:definitions>
  <inkml:trace contextRef="#ctx0" brushRef="#br0">24 46 11699 0 0,'6'-31'4202'0'0,"-6"31"-4195"0"0,1-1-1 0 0,-1 1 1 0 0,0-1-1 0 0,0 1 1 0 0,0-1-1 0 0,0 1 1 0 0,0-1-1 0 0,0 1 1 0 0,0 0-1 0 0,0-1 0 0 0,0 1 1 0 0,0-1-1 0 0,0 1 1 0 0,0-1-1 0 0,0 1 1 0 0,0-1-1 0 0,-1 1 1 0 0,1-1-1 0 0,0 1 1 0 0,0 0-1 0 0,0-1 1 0 0,-1 1-1 0 0,1-1 1 0 0,0 1-1 0 0,-1 0 0 0 0,1-1 1 0 0,0 1-1 0 0,-1 0 1 0 0,1-1-1 0 0,0 1 1 0 0,-1 0-1 0 0,1 0 1 0 0,0-1-1 0 0,-1 1 1 0 0,1 0-1 0 0,-1 0 1 0 0,1 0-1 0 0,-1 0 1 0 0,1-1-1 0 0,-1 1 1 0 0,1 0-1 0 0,0 0 0 0 0,-1 0 1 0 0,1 0-1 0 0,-1 0 1 0 0,1 0-1 0 0,-1 0 1 0 0,1 0-1 0 0,-1 0 1 0 0,1 0-1 0 0,-1 1 1 0 0,1-1-1 0 0,0 0 1 0 0,-1 0-1 0 0,1 0 1 0 0,-1 0-1 0 0,1 1 0 0 0,-1-1 1 0 0,1 0-1 0 0,0 1 1 0 0,-1-1-1 0 0,1 0 1 0 0,-2 2-15 0 0,1-1 0 0 0,0 0 0 0 0,0 0 0 0 0,0 1 0 0 0,0-1 0 0 0,1 1 1 0 0,-1-1-1 0 0,0 1 0 0 0,1-1 0 0 0,-1 1 0 0 0,0-1 0 0 0,1 1 0 0 0,0-1 0 0 0,-1 1 0 0 0,1 0 1 0 0,0-1-1 0 0,0 1 0 0 0,0 0 0 0 0,0-1 0 0 0,0 1 0 0 0,0-1 0 0 0,1 3 0 0 0,7 41-125 0 0,-6-36 112 0 0,2 14 39 0 0,-2 1 1 0 0,0 0 0 0 0,-2 0-1 0 0,-4 38 1 0 0,1-31-273 0 0,2 0 1 0 0,3 33-1 0 0,-1-55-461 0 0,0 1-1 0 0,1-1 1 0 0,0 1 0 0 0,1-1-1 0 0,0 0 1 0 0,1 0 0 0 0,-1 0-1 0 0,2 0 1 0 0,-1-1 0 0 0,11 15-1 0 0,-7-12-4840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29.211"/>
    </inkml:context>
    <inkml:brush xml:id="br0">
      <inkml:brushProperty name="width" value="0.05" units="cm"/>
      <inkml:brushProperty name="height" value="0.05" units="cm"/>
      <inkml:brushProperty name="color" value="#E71224"/>
    </inkml:brush>
  </inkml:definitions>
  <inkml:trace contextRef="#ctx0" brushRef="#br0">0 137 11747 0 0,'3'-2'83'0'0,"0"1"0"0"0,0-1 0 0 0,0 1 0 0 0,0 0 0 0 0,1 0 1 0 0,-1 0-1 0 0,0 0 0 0 0,1 0 0 0 0,-1 1 0 0 0,0 0 1 0 0,1 0-1 0 0,-1 0 0 0 0,0 0 0 0 0,6 1 0 0 0,54 7 365 0 0,-59-7-258 0 0,73 15 186 0 0,47 8-526 0 0,-110-22-654 0 0,1-1-1 0 0,0 0 1 0 0,0-2-1 0 0,0 1 1 0 0,0-2 0 0 0,16-3-1 0 0,-18 1-3034 0 0,-1-2-541 0 0</inkml:trace>
  <inkml:trace contextRef="#ctx0" brushRef="#br0" timeOffset="1">611 1 9858 0 0,'2'-1'538'0'0,"0"1"1"0"0,0 0-1 0 0,0 1 0 0 0,-1-1 1 0 0,1 0-1 0 0,0 0 0 0 0,0 1 0 0 0,-1-1 1 0 0,1 1-1 0 0,0 0 0 0 0,-1-1 0 0 0,3 2 1 0 0,-3-1-503 0 0,0 1 1 0 0,0-1-1 0 0,0 0 1 0 0,0 1 0 0 0,0-1-1 0 0,0 1 1 0 0,0-1-1 0 0,0 1 1 0 0,-1 0-1 0 0,1-1 1 0 0,-1 1-1 0 0,1-1 1 0 0,-1 1-1 0 0,0 0 1 0 0,1 2-1 0 0,4 17 65 0 0,1-5-139 0 0,1-1 0 0 0,1 0 0 0 0,0 0 0 0 0,1-1 0 0 0,15 19 0 0 0,-9-14 15 0 0,20 38 1 0 0,-27-41-222 0 0,-1 1 0 0 0,0 1 0 0 0,-1-1 0 0 0,-1 1 0 0 0,-1 0 0 0 0,-1 0 0 0 0,0 0 0 0 0,-1 0 0 0 0,-1 1 0 0 0,-2 30 0 0 0,-1-32-582 0 0,0-1 1 0 0,-1 0-1 0 0,-1 0 0 0 0,-1 0 1 0 0,0 0-1 0 0,-1-1 1 0 0,-13 23-1 0 0,4-12-4849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0.587"/>
    </inkml:context>
    <inkml:brush xml:id="br0">
      <inkml:brushProperty name="width" value="0.05" units="cm"/>
      <inkml:brushProperty name="height" value="0.05" units="cm"/>
      <inkml:brushProperty name="color" value="#E71224"/>
    </inkml:brush>
  </inkml:definitions>
  <inkml:trace contextRef="#ctx0" brushRef="#br0">237 56 8786 0 0,'-13'-12'3463'0'0,"-15"-1"-2906"0"0,11 7-336 0 0,24 1 211 0 0,1 2-322 0 0,-13-1 29 0 0,5 4-147 0 0,-23-4-21 0 0,0 0-1 0 0,-27-1 0 0 0,2 10-1558 0 0,42-4 835 0 0,1 1 1 0 0,0 0 0 0 0,0 0 0 0 0,0 0 0 0 0,0 1 0 0 0,-8 5-1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1.075"/>
    </inkml:context>
    <inkml:brush xml:id="br0">
      <inkml:brushProperty name="width" value="0.05" units="cm"/>
      <inkml:brushProperty name="height" value="0.05" units="cm"/>
      <inkml:brushProperty name="color" value="#E71224"/>
    </inkml:brush>
  </inkml:definitions>
  <inkml:trace contextRef="#ctx0" brushRef="#br0">641 190 6433 0 0,'7'-12'1644'0'0,"0"0"-1"0"0,0-1 0 0 0,-1 0 0 0 0,6-20 0 0 0,-10 27-1345 0 0,0-1 0 0 0,0 1-1 0 0,-1-1 1 0 0,0 1 0 0 0,-1-1-1 0 0,1 0 1 0 0,-1 1 0 0 0,0-1-1 0 0,-1 0 1 0 0,0 1 0 0 0,-2-12-1 0 0,2 17-298 0 0,1 0-1 0 0,-1-1 0 0 0,0 1 0 0 0,0 0 1 0 0,0 0-1 0 0,0 0 0 0 0,0 0 1 0 0,0 1-1 0 0,0-1 0 0 0,0 0 0 0 0,0 0 1 0 0,0 1-1 0 0,0-1 0 0 0,-1 0 1 0 0,1 1-1 0 0,0-1 0 0 0,0 1 0 0 0,-1 0 1 0 0,1-1-1 0 0,0 1 0 0 0,-1 0 1 0 0,1 0-1 0 0,0 0 0 0 0,-1 0 0 0 0,1 0 1 0 0,-2 0-1 0 0,-42 4-69 0 0,31-1 94 0 0,-357 9 1211 0 0,307-11-1544 0 0,-27-1-1717 0 0,34-10-3684 0 0,47 4 1650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1.033"/>
    </inkml:context>
    <inkml:brush xml:id="br0">
      <inkml:brushProperty name="width" value="0.05" units="cm"/>
      <inkml:brushProperty name="height" value="0.05" units="cm"/>
      <inkml:brushProperty name="color" value="#E71224"/>
    </inkml:brush>
  </inkml:definitions>
  <inkml:trace contextRef="#ctx0" brushRef="#br0">172 30 11130 0 0,'2'-4'1525'0'0,"3"-15"284"0"0,-5 20-1826 0 0,0-1-1 0 0,0 0 1 0 0,0 0 0 0 0,-1 0 0 0 0,1 1 0 0 0,0-1-1 0 0,0 0 1 0 0,0 0 0 0 0,0 0 0 0 0,0 1-1 0 0,0-1 1 0 0,-1 0 0 0 0,1 0 0 0 0,0 0 0 0 0,0 0-1 0 0,0 0 1 0 0,-1 1 0 0 0,1-1 0 0 0,0 0 0 0 0,0 0-1 0 0,0 0 1 0 0,-1 0 0 0 0,1 0 0 0 0,0 0-1 0 0,0 0 1 0 0,-1 0 0 0 0,1 0 0 0 0,0 0 0 0 0,0 0-1 0 0,-1 0 1 0 0,1 0 0 0 0,0 0 0 0 0,0 0 0 0 0,0 0-1 0 0,-1 0 1 0 0,1 0 0 0 0,0 0 0 0 0,0 0-1 0 0,-1 0 1 0 0,1 0 0 0 0,0-1 0 0 0,0 1 0 0 0,0 0-1 0 0,-1 0 1 0 0,1 0 0 0 0,0 0 0 0 0,0 0 0 0 0,0-1-1 0 0,0 1 1 0 0,0 0 0 0 0,-1 0 0 0 0,1 0-1 0 0,0-1 1 0 0,0 1 0 0 0,0 0 0 0 0,0 0 0 0 0,0 0-1 0 0,0-1 1 0 0,0 1 0 0 0,0 0 0 0 0,0 0 0 0 0,0-1-1 0 0,0 1 1 0 0,-1 0 0 0 0,1 0 0 0 0,0 0-1 0 0,1-1 1 0 0,-1 1 0 0 0,0 0 0 0 0,-4 1-72 0 0,0 1 0 0 0,1 0 0 0 0,-1-1-1 0 0,0 1 1 0 0,0-1 0 0 0,0 0 0 0 0,0-1 0 0 0,0 1 0 0 0,0-1 0 0 0,0 1 0 0 0,-9-2 0 0 0,-51-7-1716 0 0,27 2-1604 0 0,25 5-1759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1.504"/>
    </inkml:context>
    <inkml:brush xml:id="br0">
      <inkml:brushProperty name="width" value="0.05" units="cm"/>
      <inkml:brushProperty name="height" value="0.05" units="cm"/>
      <inkml:brushProperty name="color" value="#E71224"/>
    </inkml:brush>
  </inkml:definitions>
  <inkml:trace contextRef="#ctx0" brushRef="#br0">259 123 6761 0 0,'-31'-39'5944'0'0,"27"32"-5878"0"0,0 1 0 0 0,0 0 0 0 0,-1 0-1 0 0,0 0 1 0 0,0 1 0 0 0,-1 0 0 0 0,0 0 0 0 0,-6-5 0 0 0,6 6-49 0 0,0 1 1 0 0,-1-1-1 0 0,1 1 1 0 0,-1 1-1 0 0,0-1 1 0 0,0 1 0 0 0,0 0-1 0 0,0 1 1 0 0,0-1-1 0 0,0 1 1 0 0,-1 1-1 0 0,-7 0 1 0 0,11 0-50 0 0,1 0 0 0 0,-1 1 0 0 0,1 0 0 0 0,0 0-1 0 0,-1 0 1 0 0,1 0 0 0 0,0 0 0 0 0,0 0 0 0 0,0 1 0 0 0,0 0 0 0 0,0 0 0 0 0,0 0-1 0 0,0 0 1 0 0,1 0 0 0 0,-1 0 0 0 0,1 1 0 0 0,-1-1 0 0 0,1 1 0 0 0,0 0 0 0 0,0-1 0 0 0,0 1-1 0 0,1 0 1 0 0,-1 0 0 0 0,0 0 0 0 0,1 1 0 0 0,0-1 0 0 0,-1 4 0 0 0,0-1 7 0 0,0 0 0 0 0,1 0 1 0 0,0 0-1 0 0,0 0 1 0 0,1 0-1 0 0,0 0 0 0 0,0 0 1 0 0,0 0-1 0 0,0 0 0 0 0,1 0 1 0 0,0 1-1 0 0,1-2 1 0 0,-1 1-1 0 0,1 0 0 0 0,0 0 1 0 0,1 0-1 0 0,-1-1 1 0 0,6 8-1 0 0,-3-5 61 0 0,2 0 0 0 0,-1 0-1 0 0,1-1 1 0 0,0 0 0 0 0,0 0 0 0 0,1-1 0 0 0,0 0 0 0 0,0 0 0 0 0,0-1-1 0 0,17 8 1 0 0,4 1 25 0 0,-7-5-53 0 0,0 1 0 0 0,-1 1 0 0 0,0 1-1 0 0,-1 1 1 0 0,30 25 0 0 0,-50-37-5 0 0,1-1 0 0 0,-1 0 0 0 0,1 1 0 0 0,-1-1 0 0 0,0 0 0 0 0,1 1 0 0 0,-1-1-1 0 0,1 1 1 0 0,-1-1 0 0 0,0 1 0 0 0,1-1 0 0 0,-1 0 0 0 0,0 1 0 0 0,1-1 0 0 0,-1 1-1 0 0,0 0 1 0 0,0-1 0 0 0,0 1 0 0 0,0-1 0 0 0,1 1 0 0 0,-1-1 0 0 0,0 1 0 0 0,0-1 0 0 0,0 1-1 0 0,0 0 1 0 0,0-1 0 0 0,0 1 0 0 0,0-1 0 0 0,0 1 0 0 0,-1-1 0 0 0,1 1 0 0 0,0 0 0 0 0,0-1-1 0 0,0 1 1 0 0,-1-1 0 0 0,1 1 0 0 0,-1 0 0 0 0,0 0 12 0 0,-1 0 0 0 0,1 0 1 0 0,-1 0-1 0 0,0 0 0 0 0,1-1 0 0 0,-1 1 0 0 0,0 0 0 0 0,0-1 1 0 0,0 1-1 0 0,0-1 0 0 0,-2 1 0 0 0,-51 1 147 0 0,30-3-233 0 0,-50-4 291 0 0,68 4-314 0 0,0 0 0 0 0,1-1 0 0 0,-1 0 0 0 0,1 0 0 0 0,0 0 0 0 0,-1 0 0 0 0,1-1-1 0 0,-9-5 1 0 0,15 7-131 0 0,-1 0-1 0 0,0 1 0 0 0,0-1 0 0 0,1 0 1 0 0,-1 0-1 0 0,0 0 0 0 0,1 1 0 0 0,-1-1 1 0 0,1 0-1 0 0,-1 0 0 0 0,1 0 0 0 0,0 0 1 0 0,-1 0-1 0 0,1 0 0 0 0,0 0 0 0 0,-1 0 1 0 0,1 0-1 0 0,0 0 0 0 0,0 0 0 0 0,0 0 1 0 0,0-2-1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3.168"/>
    </inkml:context>
    <inkml:brush xml:id="br0">
      <inkml:brushProperty name="width" value="0.05" units="cm"/>
      <inkml:brushProperty name="height" value="0.05" units="cm"/>
      <inkml:brushProperty name="color" value="#E71224"/>
    </inkml:brush>
  </inkml:definitions>
  <inkml:trace contextRef="#ctx0" brushRef="#br0">446 5 9466 0 0,'25'5'2003'0'0,"-24"-5"-1992"0"0,-1 0 0 0 0,1 0 1 0 0,0 0-1 0 0,-1 0 0 0 0,1 0 1 0 0,0 0-1 0 0,-1 0 0 0 0,1 0 1 0 0,0 0-1 0 0,-1 1 1 0 0,1-1-1 0 0,0 0 0 0 0,-1 1 1 0 0,1-1-1 0 0,-1 0 0 0 0,1 1 1 0 0,-1-1-1 0 0,1 1 1 0 0,-1-1-1 0 0,1 0 0 0 0,-1 1 1 0 0,1 0-1 0 0,-1-1 0 0 0,0 1 1 0 0,1-1-1 0 0,-1 1 1 0 0,0-1-1 0 0,1 1 0 0 0,-1 0 1 0 0,0-1-1 0 0,0 1 0 0 0,0-1 1 0 0,1 1-1 0 0,-1 0 1 0 0,-2 0 45 0 0,-1-1 1 0 0,1 0 0 0 0,0 0 0 0 0,0 0 0 0 0,-1 0 0 0 0,1-1 0 0 0,0 1 0 0 0,0-1-1 0 0,-1 1 1 0 0,-1-2 0 0 0,-2 0 220 0 0,2 2-150 0 0,0-1 0 0 0,0 1 0 0 0,0 0 0 0 0,1 0 0 0 0,-1 0 0 0 0,0 1 0 0 0,0-1 0 0 0,0 1 0 0 0,0 0 0 0 0,1 0 0 0 0,-1 0 0 0 0,0 1 0 0 0,1-1 0 0 0,-1 1 1 0 0,-3 2-1 0 0,2 1-127 0 0,0-1 1 0 0,1 1 0 0 0,0-1-1 0 0,0 1 1 0 0,0 1 0 0 0,0-1-1 0 0,1 0 1 0 0,-5 10 0 0 0,0 0 11 0 0,-1 0 0 0 0,-1-1 0 0 0,-1 1 0 0 0,0-2 0 0 0,-1 0 0 0 0,0 0 0 0 0,-17 13 0 0 0,6-8 77 0 0,-1-2 0 0 0,-1 0 0 0 0,-41 18 0 0 0,54-29-73 0 0,0 1 1 0 0,1 1 0 0 0,0 0 0 0 0,0 0 0 0 0,0 1 0 0 0,-11 11 0 0 0,20-18-1 0 0,0 1 1 0 0,1 0 0 0 0,-1 0-1 0 0,1 0 1 0 0,-1 1 0 0 0,1-1-1 0 0,0 0 1 0 0,-1 1 0 0 0,1-1-1 0 0,0 1 1 0 0,1-1 0 0 0,-1 1-1 0 0,0-1 1 0 0,1 1 0 0 0,-1-1-1 0 0,1 1 1 0 0,0 0 0 0 0,0-1-1 0 0,0 1 1 0 0,0-1 0 0 0,1 1-1 0 0,-1 0 1 0 0,1-1 0 0 0,-1 1-1 0 0,1-1 1 0 0,0 1 0 0 0,0-1-1 0 0,0 1 1 0 0,0-1-1 0 0,0 0 1 0 0,1 1 0 0 0,-1-1-1 0 0,1 0 1 0 0,-1 0 0 0 0,1 0-1 0 0,0 0 1 0 0,3 2 0 0 0,26 26 218 0 0,40 31 1 0 0,-10-11-323 0 0,-60-48 78 0 0,1-1 1 0 0,-1 0 0 0 0,1 0-1 0 0,0 0 1 0 0,0 0 0 0 0,0 0 0 0 0,-1 0-1 0 0,1-1 1 0 0,0 1 0 0 0,0 0-1 0 0,0-1 1 0 0,0 0 0 0 0,0 1 0 0 0,0-1-1 0 0,0 0 1 0 0,0 0 0 0 0,1 0-1 0 0,-1 0 1 0 0,0-1 0 0 0,3 0 0 0 0,43-18-33 0 0,-12 3-94 0 0,3 2 153 0 0,-18 7-54 0 0,-1 0-1 0 0,31-6 1 0 0,-46 12 32 0 0,0 0 1 0 0,0 0-1 0 0,1 1 0 0 0,-1 0 1 0 0,0 0-1 0 0,0 0 0 0 0,0 1 1 0 0,0 0-1 0 0,0 0 0 0 0,0 0 1 0 0,0 0-1 0 0,0 1 0 0 0,0 0 1 0 0,0 0-1 0 0,6 4 0 0 0,-124-29 1130 0 0,95 18-1107 0 0,0 0-1 0 0,1-1 1 0 0,-1-1-1 0 0,-30-17 1 0 0,32 14 5 0 0,0-1 0 0 0,1-1 0 0 0,0 0 1 0 0,1-1-1 0 0,0 0 0 0 0,-16-21 0 0 0,24 28-9 0 0,5 4 5 0 0,-1 1 0 0 0,1-1 0 0 0,-1 0 1 0 0,1 0-1 0 0,0 1 0 0 0,-1-1 0 0 0,1 0 0 0 0,0 0 1 0 0,0 0-1 0 0,1 0 0 0 0,-1 0 0 0 0,0 0 1 0 0,1-1-1 0 0,-1 1 0 0 0,1 0 0 0 0,0 0 0 0 0,-1 0 1 0 0,1-1-1 0 0,0 1 0 0 0,1 0 0 0 0,-1 0 1 0 0,0 0-1 0 0,0-1 0 0 0,2-1 0 0 0,0-1 19 0 0,0 0 0 0 0,1 1-1 0 0,0-1 1 0 0,0 1-1 0 0,0 0 1 0 0,0 0 0 0 0,1 0-1 0 0,0 0 1 0 0,5-4 0 0 0,4-6 25 0 0,1-1 1 0 0,16-24-1 0 0,-23 28-37 0 0,1 0 0 0 0,0 1 0 0 0,1-1 0 0 0,0 2 0 0 0,1 0 0 0 0,0 0 0 0 0,20-14 0 0 0,-19 18-14 0 0,-1 1 0 0 0,1 0 0 0 0,1 1 0 0 0,19-4 1 0 0,-22 6-23 0 0,1-1 1 0 0,-1 0 0 0 0,0 0 0 0 0,0-1 0 0 0,0-1 0 0 0,-1 1 0 0 0,1-1-1 0 0,9-7 1 0 0,-18 11 10 0 0,0 0-1 0 0,1 0 1 0 0,-1 0-1 0 0,0-1 0 0 0,0 1 1 0 0,0 0-1 0 0,0 0 1 0 0,1 0-1 0 0,-1 0 0 0 0,0-1 1 0 0,0 1-1 0 0,0 0 1 0 0,0 0-1 0 0,0 0 1 0 0,0-1-1 0 0,0 1 0 0 0,0 0 1 0 0,0 0-1 0 0,0 0 1 0 0,0-1-1 0 0,0 1 0 0 0,0 0 1 0 0,0 0-1 0 0,0 0 1 0 0,0-1-1 0 0,0 1 0 0 0,0 0 1 0 0,0 0-1 0 0,0-1 1 0 0,0 1-1 0 0,0 0 0 0 0,0 0 1 0 0,0 0-1 0 0,0-1 1 0 0,0 1-1 0 0,0 0 1 0 0,-1 0-1 0 0,1 0 0 0 0,0 0 1 0 0,0-1-1 0 0,0 1 1 0 0,0 0-1 0 0,0 0 0 0 0,-1 0 1 0 0,1 0-1 0 0,0-1 1 0 0,-16-7 71 0 0,-19-4-34 0 0,26 10-46 0 0,0 1 0 0 0,-1-1 0 0 0,1 2-1 0 0,-1-1 1 0 0,1 1 0 0 0,-1 1 0 0 0,1-1-1 0 0,-1 2 1 0 0,1-1 0 0 0,-11 4-1 0 0,15-3-3 0 0,-1 1 0 0 0,1-1 0 0 0,-1 1 0 0 0,1 0 0 0 0,0 0 0 0 0,0 1 0 0 0,0-1 0 0 0,0 1 0 0 0,1 0-1 0 0,0 0 1 0 0,0 1 0 0 0,0 0 0 0 0,0-1 0 0 0,1 1 0 0 0,-1 0 0 0 0,1 1 0 0 0,-2 5 0 0 0,-20 46-2 0 0,19-40 12 0 0,0-1 0 0 0,-2 0 0 0 0,0-1 0 0 0,0 1 0 0 0,-2-2 0 0 0,0 1 0 0 0,-18 19 0 0 0,25-30-11 0 0,-1-1 0 0 0,1 1 0 0 0,0 0 0 0 0,0-1 1 0 0,1 1-1 0 0,-1 1 0 0 0,1-1 0 0 0,0 0 0 0 0,0 1 1 0 0,0-1-1 0 0,0 1 0 0 0,1-1 0 0 0,-2 10 0 0 0,3-11-59 0 0,0 0-1 0 0,0 1 0 0 0,1-1 0 0 0,-1 1 0 0 0,1-1 0 0 0,-1 1 0 0 0,1-1 1 0 0,0 0-1 0 0,1 1 0 0 0,-1-1 0 0 0,0 0 0 0 0,1 0 0 0 0,0 0 1 0 0,0 0-1 0 0,0 0 0 0 0,0 0 0 0 0,0-1 0 0 0,0 1 0 0 0,1-1 0 0 0,3 3 1 0 0,15 11-1041 0 0,1-1 1 0 0,0-1-1 0 0,1-1 1 0 0,1-1 0 0 0,0-1-1 0 0,1-2 1 0 0,32 10-1 0 0,-18-8-4664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3.812"/>
    </inkml:context>
    <inkml:brush xml:id="br0">
      <inkml:brushProperty name="width" value="0.05" units="cm"/>
      <inkml:brushProperty name="height" value="0.05" units="cm"/>
      <inkml:brushProperty name="color" value="#E71224"/>
    </inkml:brush>
  </inkml:definitions>
  <inkml:trace contextRef="#ctx0" brushRef="#br0">326 33 10042 0 0,'2'-1'92'0'0,"0"1"0"0"0,0 0 0 0 0,-1 0-1 0 0,1-1 1 0 0,0 1 0 0 0,0 0 0 0 0,0 1-1 0 0,0-1 1 0 0,0 0 0 0 0,0 0 0 0 0,-1 1 0 0 0,1 0-1 0 0,0-1 1 0 0,0 1 0 0 0,-1 0 0 0 0,3 1 0 0 0,11 1 3538 0 0,-18-10-2117 0 0,-9-6-971 0 0,4 9-593 0 0,0 1 1 0 0,0 0 0 0 0,-1 0 0 0 0,1 1 0 0 0,0 0-1 0 0,-1 1 1 0 0,0 0 0 0 0,1 0 0 0 0,-1 1-1 0 0,-14 0 1 0 0,2 2-223 0 0,0 1-1 0 0,0 0 0 0 0,-25 9 1 0 0,37-10 185 0 0,-1 2 0 0 0,1-1 0 0 0,0 1 0 0 0,0 0 0 0 0,0 1-1 0 0,-16 12 1 0 0,23-16 81 0 0,0 0 0 0 0,1 1 0 0 0,-1-1 0 0 0,1 1-1 0 0,-1-1 1 0 0,1 1 0 0 0,0-1 0 0 0,-1 1 0 0 0,1 0-1 0 0,0 0 1 0 0,0 0 0 0 0,0-1 0 0 0,1 1 0 0 0,-1 0-1 0 0,0 0 1 0 0,1 0 0 0 0,-1 0 0 0 0,1 0 0 0 0,0 1-1 0 0,-1-1 1 0 0,1 0 0 0 0,0 0 0 0 0,0 0 0 0 0,1 0-1 0 0,-1 0 1 0 0,0 0 0 0 0,1 0 0 0 0,-1 0 0 0 0,1 0-1 0 0,0 0 1 0 0,-1 0 0 0 0,1 0 0 0 0,0 0 0 0 0,0 0-1 0 0,0-1 1 0 0,1 1 0 0 0,-1 0 0 0 0,0-1 0 0 0,2 3-1 0 0,105 107-528 0 0,-78-83 342 0 0,-2 0 0 0 0,-1 2 0 0 0,26 37 0 0 0,-52-66 202 0 0,0 0-1 0 0,0 1 0 0 0,0-1 1 0 0,0 0-1 0 0,-1 1 1 0 0,1-1-1 0 0,0 1 1 0 0,-1-1-1 0 0,1 1 0 0 0,-1-1 1 0 0,1 1-1 0 0,-1-1 1 0 0,0 1-1 0 0,1 0 0 0 0,-1-1 1 0 0,0 1-1 0 0,0-1 1 0 0,0 1-1 0 0,0 0 1 0 0,-1-1-1 0 0,1 1 0 0 0,-1 2 1 0 0,0-3 13 0 0,0 0 0 0 0,0 0 0 0 0,0 1 0 0 0,0-1 0 0 0,0 0 0 0 0,-1 0-1 0 0,1 0 1 0 0,0 0 0 0 0,-1 0 0 0 0,1-1 0 0 0,0 1 0 0 0,-1 0 0 0 0,1 0 0 0 0,-1-1 0 0 0,0 1 0 0 0,1-1 0 0 0,-4 1 0 0 0,-4 0 73 0 0,-1 0 1 0 0,0-1-1 0 0,0 0 0 0 0,0 0 0 0 0,-17-3 1 0 0,10 0-275 0 0,-77-18 225 0 0,82 18-1083 0 0,1-1 0 0 0,0 0 0 0 0,0-1 0 0 0,0 0 0 0 0,-19-13 0 0 0,21 11-4704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4.244"/>
    </inkml:context>
    <inkml:brush xml:id="br0">
      <inkml:brushProperty name="width" value="0.05" units="cm"/>
      <inkml:brushProperty name="height" value="0.05" units="cm"/>
      <inkml:brushProperty name="color" value="#E71224"/>
    </inkml:brush>
  </inkml:definitions>
  <inkml:trace contextRef="#ctx0" brushRef="#br0">97 284 11498 0 0,'9'-9'2811'0'0,"-9"7"-2421"0"0,-5 6-311 0 0,-7 42 1449 0 0,-22 22-965 0 0,3-9-824 0 0,27-48-84 0 0,-7 16-1636 0 0,2-16-2120 0 0</inkml:trace>
  <inkml:trace contextRef="#ctx0" brushRef="#br0" timeOffset="1">150 1 13123 0 0,'1'0'92'0'0,"0"0"0"0"0,-1 0-1 0 0,1 0 1 0 0,0-1 0 0 0,0 1 0 0 0,0 0 0 0 0,0 0 0 0 0,0 0 0 0 0,0 1 0 0 0,0-1 0 0 0,0 0 0 0 0,0 0-1 0 0,-1 0 1 0 0,1 1 0 0 0,0-1 0 0 0,0 0 0 0 0,0 1 0 0 0,0-1 0 0 0,-1 1 0 0 0,1-1 0 0 0,0 1 0 0 0,0 0-1 0 0,-1-1 1 0 0,1 1 0 0 0,0-1 0 0 0,-1 1 0 0 0,1 0 0 0 0,-1 0 0 0 0,1-1 0 0 0,-1 1 0 0 0,1 0 0 0 0,-1 0-1 0 0,1 0 1 0 0,-1 0 0 0 0,1 1 0 0 0,6 14-127 0 0,14 5-2456 0 0,-5-12-3643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4.807"/>
    </inkml:context>
    <inkml:brush xml:id="br0">
      <inkml:brushProperty name="width" value="0.05" units="cm"/>
      <inkml:brushProperty name="height" value="0.05" units="cm"/>
      <inkml:brushProperty name="color" value="#E71224"/>
    </inkml:brush>
  </inkml:definitions>
  <inkml:trace contextRef="#ctx0" brushRef="#br0">101 23 13379 0 0,'-8'12'3341'0'0,"-20"19"-3522"0"0,3-2 235 0 0,23-25-26 0 0,-1 0 0 0 0,1 0 0 0 0,0 0 0 0 0,0 1 0 0 0,0-1 0 0 0,1 1-1 0 0,0 0 1 0 0,0-1 0 0 0,0 1 0 0 0,-1 7 0 0 0,-6 27 82 0 0,5-31 107 0 0,-7 22-1742 0 0,10-30 1502 0 0,0 0-1 0 0,0 0 1 0 0,0 0 0 0 0,0 0-1 0 0,0 0 1 0 0,0 0 0 0 0,0 0-1 0 0,1 0 1 0 0,-1 0 0 0 0,0 0-1 0 0,0 0 1 0 0,0 0 0 0 0,0 0-1 0 0,0-1 1 0 0,0 1 0 0 0,0 0-1 0 0,0 0 1 0 0,0 0 0 0 0,0 0-1 0 0,0 0 1 0 0,0 0 0 0 0,0 0 0 0 0,0 1-1 0 0,0-1 1 0 0,1 0 0 0 0,-1 0-1 0 0,0 0 1 0 0,0 0 0 0 0,0 0-1 0 0,0 0 1 0 0,0 0 0 0 0,0 0-1 0 0,0 0 1 0 0,0 0 0 0 0,0 0-1 0 0,0 0 1 0 0,0 0 0 0 0,0 0-1 0 0,0 0 1 0 0,0 0 0 0 0,0 0-1 0 0,0 0 1 0 0,0 0 0 0 0,11-17-225 0 0,5-7 357 0 0,1 0 0 0 0,0 1 0 0 0,2 1 0 0 0,1 1 0 0 0,0 0 0 0 0,2 2-1 0 0,34-25 1 0 0,-54 42-89 0 0,0 1 0 0 0,-1 0 0 0 0,1 0 0 0 0,0 0 0 0 0,0-1-1 0 0,1 2 1 0 0,-1-1 0 0 0,0 0 0 0 0,0 0 0 0 0,0 1 0 0 0,1-1-1 0 0,-1 1 1 0 0,0 0 0 0 0,0-1 0 0 0,1 1 0 0 0,-1 0 0 0 0,0 1 0 0 0,3-1-1 0 0,-4 1-9 0 0,1-1-1 0 0,-1 1 1 0 0,1 0-1 0 0,-1 0 1 0 0,0 0-1 0 0,1 0 1 0 0,-1 0-1 0 0,0 0 0 0 0,0 0 1 0 0,0 0-1 0 0,0 0 1 0 0,0 1-1 0 0,0-1 1 0 0,0 0-1 0 0,0 1 1 0 0,0-1-1 0 0,-1 0 0 0 0,1 1 1 0 0,0 2-1 0 0,1 2-15 0 0,-1 0-1 0 0,0 0 1 0 0,0 0-1 0 0,0 0 1 0 0,-1 0-1 0 0,0 0 1 0 0,0 0-1 0 0,-1 0 1 0 0,1 0-1 0 0,-1 0 1 0 0,-1-1-1 0 0,-2 9 1 0 0,-32 66 131 0 0,27-64-121 0 0,0 1-1 0 0,1 1 1 0 0,1 0 0 0 0,1 0 0 0 0,0 0 0 0 0,-3 25 0 0 0,8-37-83 0 0,1 0 1 0 0,0 0-1 0 0,1 0 1 0 0,0 0-1 0 0,-1 0 1 0 0,2 0-1 0 0,-1 0 1 0 0,1 0 0 0 0,0-1-1 0 0,0 1 1 0 0,0-1-1 0 0,4 7 1 0 0,-4-10-171 0 0,-1 1 0 0 0,0-1 1 0 0,1 0-1 0 0,0 0 0 0 0,-1 0 1 0 0,1 0-1 0 0,0 0 1 0 0,0-1-1 0 0,0 1 0 0 0,0 0 1 0 0,0-1-1 0 0,1 1 0 0 0,-1-1 1 0 0,0 0-1 0 0,1 0 0 0 0,-1 0 1 0 0,1 0-1 0 0,-1 0 1 0 0,1-1-1 0 0,0 1 0 0 0,-1-1 1 0 0,1 1-1 0 0,-1-1 0 0 0,1 0 1 0 0,0 0-1 0 0,-1 0 0 0 0,1-1 1 0 0,0 1-1 0 0,3-1 1 0 0,5-3-5486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5.291"/>
    </inkml:context>
    <inkml:brush xml:id="br0">
      <inkml:brushProperty name="width" value="0.05" units="cm"/>
      <inkml:brushProperty name="height" value="0.05" units="cm"/>
      <inkml:brushProperty name="color" value="#E71224"/>
    </inkml:brush>
  </inkml:definitions>
  <inkml:trace contextRef="#ctx0" brushRef="#br0">169 33 11282 0 0,'6'-19'3736'0'0,"-6"19"-3723"0"0,0-1 1 0 0,0 1-1 0 0,0-1 1 0 0,0 1-1 0 0,0 0 1 0 0,0-1-1 0 0,0 1 1 0 0,0-1-1 0 0,0 1 1 0 0,0-1-1 0 0,0 1 0 0 0,0 0 1 0 0,0-1-1 0 0,0 1 1 0 0,0-1-1 0 0,0 1 1 0 0,-1-1-1 0 0,1 1 1 0 0,0 0-1 0 0,0-1 1 0 0,-1 1-1 0 0,1 0 0 0 0,0-1 1 0 0,0 1-1 0 0,-1 0 1 0 0,1-1-1 0 0,0 1 1 0 0,-1 0-1 0 0,1 0 1 0 0,0-1-1 0 0,-1 1 1 0 0,1 0-1 0 0,-1 0 1 0 0,1 0-1 0 0,0-1 0 0 0,-1 1 1 0 0,1 0-1 0 0,-1 0 1 0 0,1 0-1 0 0,-1 0 1 0 0,1 0-1 0 0,-1 0 1 0 0,0 2 16 0 0,-1-1 0 0 0,1 1 0 0 0,0 0 0 0 0,0 0 0 0 0,0 0 0 0 0,0 0 1 0 0,0 1-1 0 0,0-1 0 0 0,1 0 0 0 0,-1 0 0 0 0,1 0 0 0 0,0 1 0 0 0,-1-1 0 0 0,1 0 1 0 0,0 4-1 0 0,-1 6 4 0 0,-7 11-45 0 0,0 0 1 0 0,-1-1 0 0 0,-1 0-1 0 0,-2-1 1 0 0,-22 34 0 0 0,20-32 2 0 0,5-10-32 0 0,0 1 0 0 0,2 0 1 0 0,0 1-1 0 0,0 0 0 0 0,-7 28 0 0 0,12-37-82 0 0,1-1 0 0 0,1 0 1 0 0,-1 1-1 0 0,1-1 1 0 0,0 1-1 0 0,0-1 0 0 0,1 1 1 0 0,0-1-1 0 0,-1 1 0 0 0,2-1 1 0 0,-1 0-1 0 0,1 1 1 0 0,0-1-1 0 0,0 0 0 0 0,0 0 1 0 0,1 0-1 0 0,-1 0 0 0 0,1-1 1 0 0,1 1-1 0 0,6 7 1 0 0,-4-6-22 0 0,0 0 1 0 0,1 0 0 0 0,0 0-1 0 0,0-1 1 0 0,0 0 0 0 0,1 0-1 0 0,-1-1 1 0 0,1 0 0 0 0,0-1-1 0 0,0 1 1 0 0,1-1 0 0 0,-1-1 0 0 0,1 0-1 0 0,14 2 1 0 0,-15-3-396 0 0,-1-1-1 0 0,0 0 1 0 0,0 0-1 0 0,1-1 1 0 0,-1 0 0 0 0,0 0-1 0 0,0-1 1 0 0,0 0-1 0 0,0 0 1 0 0,0 0 0 0 0,10-6-1 0 0,2-3-4107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5.795"/>
    </inkml:context>
    <inkml:brush xml:id="br0">
      <inkml:brushProperty name="width" value="0.05" units="cm"/>
      <inkml:brushProperty name="height" value="0.05" units="cm"/>
      <inkml:brushProperty name="color" value="#E71224"/>
    </inkml:brush>
  </inkml:definitions>
  <inkml:trace contextRef="#ctx0" brushRef="#br0">308 79 7474 0 0,'8'-14'5362'0'0,"-9"18"-3292"0"0,-12 31-2579 0 0,7-17 859 0 0,-1 8-329 0 0,2 0 1 0 0,1 1-1 0 0,1-1 0 0 0,2 1 0 0 0,1 40 0 0 0,-3 48 871 0 0,-1-30-1341 0 0,4-49-5451 0 0,0-32 4723 0 0</inkml:trace>
  <inkml:trace contextRef="#ctx0" brushRef="#br0" timeOffset="1">1 160 16227 0 0,'24'4'2775'0'0,"-22"-3"-2809"0"0,0 0-1 0 0,0 0 0 0 0,0 1 0 0 0,0-1 1 0 0,0 1-1 0 0,-1 0 0 0 0,1-1 0 0 0,0 1 1 0 0,2 4-1 0 0,10 10-976 0 0,-11-13 910 0 0,1-1 0 0 0,-1 0 0 0 0,0 0 0 0 0,1 0-1 0 0,-1 0 1 0 0,1-1 0 0 0,0 1 0 0 0,-1-1 0 0 0,1 0 0 0 0,0 0 0 0 0,0 0 0 0 0,0-1 0 0 0,6 1 0 0 0,59-2-1996 0 0,-37 0 581 0 0,-16 1-138 0 0,-1-1 0 0 0,1 0 0 0 0,21-5 0 0 0,-25 2-3834 0 0</inkml:trace>
  <inkml:trace contextRef="#ctx0" brushRef="#br0" timeOffset="2">252 1 14731 0 0,'2'0'158'0'0,"-1"0"0"0"0,0 0-1 0 0,1 1 1 0 0,-1-1 0 0 0,0 0 0 0 0,1 1-1 0 0,-1-1 1 0 0,0 1 0 0 0,1-1 0 0 0,-1 1-1 0 0,0 0 1 0 0,0-1 0 0 0,0 1-1 0 0,0 0 1 0 0,1 0 0 0 0,-1 0 0 0 0,0 0-1 0 0,-1 0 1 0 0,1 0 0 0 0,0 0 0 0 0,0 0-1 0 0,0 1 1 0 0,-1-1 0 0 0,1 0 0 0 0,0 0-1 0 0,-1 1 1 0 0,1-1 0 0 0,0 3-1 0 0,1 5-303 0 0,0 0 0 0 0,0 1 0 0 0,0 14 0 0 0,2 8 214 0 0,24 63-665 0 0,-16-60-1021 0 0,-2 0 0 0 0,-1 1 1 0 0,7 63-1 0 0,-15-36-3599 0 0,-3-32-807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7.777"/>
    </inkml:context>
    <inkml:brush xml:id="br0">
      <inkml:brushProperty name="width" value="0.05" units="cm"/>
      <inkml:brushProperty name="height" value="0.05" units="cm"/>
      <inkml:brushProperty name="color" value="#E71224"/>
    </inkml:brush>
  </inkml:definitions>
  <inkml:trace contextRef="#ctx0" brushRef="#br0">394 193 6921 0 0,'-3'-34'3082'0'0,"2"27"-3070"0"0,0 1 1 0 0,1 0 0 0 0,-1 0-1 0 0,1-1 1 0 0,0 1-1 0 0,1 0 1 0 0,1-10-1 0 0,-1 14 116 0 0,0-1-1 0 0,-1 1 0 0 0,1-1 1 0 0,-1 0-1 0 0,0 1 0 0 0,0-1 1 0 0,0 0-1 0 0,0 0 0 0 0,0 1 1 0 0,-1-1-1 0 0,1 0 0 0 0,-1 1 1 0 0,0-1-1 0 0,1 1 0 0 0,-1-1 1 0 0,-1 1-1 0 0,1-1 0 0 0,0 1 1 0 0,0 0-1 0 0,-4-4 0 0 0,2 2-5 0 0,0 1 0 0 0,-1 0 0 0 0,0 0 0 0 0,1 0 0 0 0,-1 1 0 0 0,0-1 0 0 0,-1 1 0 0 0,1 0 0 0 0,0 0 0 0 0,-1 1 0 0 0,-4-2 0 0 0,-3 0 47 0 0,0 0 0 0 0,0 1 0 0 0,0 1 0 0 0,0 0 1 0 0,0 0-1 0 0,-1 2 0 0 0,1-1 0 0 0,-19 5 0 0 0,20-2-169 0 0,1 0-1 0 0,0 1 1 0 0,0 0-1 0 0,0 1 0 0 0,1 0 1 0 0,0 1-1 0 0,0 0 1 0 0,0 1-1 0 0,1-1 0 0 0,-1 1 1 0 0,2 1-1 0 0,-1 0 1 0 0,1 0-1 0 0,0 0 0 0 0,1 1 1 0 0,0 0-1 0 0,0 0 1 0 0,1 1-1 0 0,0 0 0 0 0,-6 19 1 0 0,5-11 23 0 0,0 1 0 0 0,1-1 0 0 0,1 1 0 0 0,1 0 1 0 0,1 0-1 0 0,1 0 0 0 0,0 1 0 0 0,2-1 0 0 0,0 0 0 0 0,1 0 1 0 0,4 21-1 0 0,-4-36 5 0 0,0 0 1 0 0,-1 0-1 0 0,1-1 1 0 0,0 1-1 0 0,1-1 1 0 0,-1 1-1 0 0,1-1 1 0 0,-1 0-1 0 0,1 0 0 0 0,0 0 1 0 0,0 0-1 0 0,0 0 1 0 0,1-1-1 0 0,-1 1 1 0 0,1-1-1 0 0,-1 0 1 0 0,1 0-1 0 0,0 0 1 0 0,0-1-1 0 0,0 1 1 0 0,0-1-1 0 0,0 0 1 0 0,0 0-1 0 0,4 0 1 0 0,14 3-35 0 0,0-2 1 0 0,0 0 0 0 0,24-1 0 0 0,-44-1 1 0 0,27-1-346 0 0,0-1 1 0 0,-1-2-1 0 0,35-8 1 0 0,-27 3-2421 0 0,0-2 1 0 0,35-16 0 0 0,-56 20-2545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8.224"/>
    </inkml:context>
    <inkml:brush xml:id="br0">
      <inkml:brushProperty name="width" value="0.05" units="cm"/>
      <inkml:brushProperty name="height" value="0.05" units="cm"/>
      <inkml:brushProperty name="color" value="#E71224"/>
    </inkml:brush>
  </inkml:definitions>
  <inkml:trace contextRef="#ctx0" brushRef="#br0">466 10 12027 0 0,'0'0'80'0'0,"-1"-1"0"0"0,1 0 1 0 0,-1 1-1 0 0,1-1 1 0 0,-1 0-1 0 0,1 1 1 0 0,-1-1-1 0 0,0 1 1 0 0,1-1-1 0 0,-1 1 0 0 0,0-1 1 0 0,0 1-1 0 0,1-1 1 0 0,-1 1-1 0 0,0 0 1 0 0,0-1-1 0 0,0 1 1 0 0,1 0-1 0 0,-1 0 1 0 0,0 0-1 0 0,0 0 0 0 0,0 0 1 0 0,0 0-1 0 0,1 0 1 0 0,-1 0-1 0 0,0 0 1 0 0,0 0-1 0 0,0 0 1 0 0,0 0-1 0 0,0 0 0 0 0,-1 1 1 0 0,-34 5-927 0 0,33-5 891 0 0,-58 12-2412 0 0,-80 15 1459 0 0,103-22 2842 0 0,-66 1 1 0 0,98-7-1896 0 0,-23-1 398 0 0,28 1-501 0 0,-1 0 0 0 0,1 0 0 0 0,0 0 0 0 0,0 0 0 0 0,0 0 0 0 0,-1-1 0 0 0,1 1 0 0 0,0 0 0 0 0,0-1 0 0 0,0 1 0 0 0,0-1 1 0 0,0 0-1 0 0,0 1 0 0 0,0-1 0 0 0,0 0 0 0 0,0 1 0 0 0,0-1 0 0 0,-1-1 0 0 0,2 1-275 0 0,1-1 0 0 0,0 1 0 0 0,-1 0 1 0 0,1 0-1 0 0,0 0 0 0 0,0 0 0 0 0,-1 0 0 0 0,1 0 0 0 0,0 0 1 0 0,0 0-1 0 0,0 0 0 0 0,0 1 0 0 0,0-1 0 0 0,1 0 0 0 0,0 0 1 0 0,0 0-681 0 0,6-5-4460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1.488"/>
    </inkml:context>
    <inkml:brush xml:id="br0">
      <inkml:brushProperty name="width" value="0.05" units="cm"/>
      <inkml:brushProperty name="height" value="0.05" units="cm"/>
      <inkml:brushProperty name="color" value="#E71224"/>
    </inkml:brush>
  </inkml:definitions>
  <inkml:trace contextRef="#ctx0" brushRef="#br0">684 113 9098 0 0,'1'-1'448'0'0,"1"-1"1"0"0,-1 1 0 0 0,0 0-1 0 0,0-1 1 0 0,0 1-1 0 0,0 0 1 0 0,0-1-1 0 0,0 0 1 0 0,0 1-1 0 0,0-1 1 0 0,0 1-1 0 0,-1-1 1 0 0,1 0-1 0 0,-1 0 1 0 0,1 1-1 0 0,-1-1 1 0 0,0 0-1 0 0,0 0 1 0 0,0-3-1 0 0,0 3-328 0 0,-1 0 0 0 0,1 0 0 0 0,-1 1-1 0 0,0-1 1 0 0,0 0 0 0 0,1 0-1 0 0,-1 1 1 0 0,0-1 0 0 0,-1 1 0 0 0,1-1-1 0 0,0 1 1 0 0,0-1 0 0 0,-1 1 0 0 0,1 0-1 0 0,-4-2 1 0 0,-1-1-185 0 0,0 0 0 0 0,0 1 1 0 0,0 0-1 0 0,-1 0 0 0 0,0 1 0 0 0,1 0 0 0 0,-1 0 1 0 0,0 0-1 0 0,-7 0 0 0 0,-35 0-65 0 0,-76 6-1 0 0,-20-1-111 0 0,100-5-208 0 0,-87-6-3144 0 0,44-5-3235 0 0,64 7 845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8.631"/>
    </inkml:context>
    <inkml:brush xml:id="br0">
      <inkml:brushProperty name="width" value="0.05" units="cm"/>
      <inkml:brushProperty name="height" value="0.05" units="cm"/>
      <inkml:brushProperty name="color" value="#E71224"/>
    </inkml:brush>
  </inkml:definitions>
  <inkml:trace contextRef="#ctx0" brushRef="#br0">418 15 10970 0 0,'7'-12'4021'0'0,"-17"9"-2606"0"0,-35 13-2145 0 0,21-5 968 0 0,-33 1-1058 0 0,0-3 0 0 0,-1-3 1 0 0,-87-10-1 0 0,140 10 333 0 0,3 0 95 0 0,0 0 1 0 0,0-1 0 0 0,0 1 0 0 0,0 0-1 0 0,1 0 1 0 0,-1-1 0 0 0,0 1-1 0 0,0-1 1 0 0,1 0 0 0 0,-1 1 0 0 0,-2-3-1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39.337"/>
    </inkml:context>
    <inkml:brush xml:id="br0">
      <inkml:brushProperty name="width" value="0.05" units="cm"/>
      <inkml:brushProperty name="height" value="0.05" units="cm"/>
      <inkml:brushProperty name="color" value="#E71224"/>
    </inkml:brush>
  </inkml:definitions>
  <inkml:trace contextRef="#ctx0" brushRef="#br0">319 62 2841 0 0,'1'0'67'0'0,"-1"0"1"0"0,1-1 0 0 0,-1 1-1 0 0,1-1 1 0 0,-1 1 0 0 0,1-1 0 0 0,-1 1-1 0 0,1-1 1 0 0,-1 0 0 0 0,1 1-1 0 0,-1-1 1 0 0,0 1 0 0 0,1-1 0 0 0,-1 0-1 0 0,0 1 1 0 0,1-1 0 0 0,-1 0-1 0 0,0 1 1 0 0,0-1 0 0 0,0-1 0 0 0,-14-8-2350 0 0,12 8 2468 0 0,-22-14 4712 0 0,21 13-3890 0 0,-1 1 0 0 0,0-1 0 0 0,0 1 0 0 0,0 0 0 0 0,0 0 0 0 0,-5-2 0 0 0,-21 1-43 0 0,20 4-962 0 0,1 0 1 0 0,-1 1-1 0 0,1-1 0 0 0,0 2 0 0 0,0-1 1 0 0,0 2-1 0 0,0-1 0 0 0,0 1 1 0 0,0 0-1 0 0,-12 9 0 0 0,16-9-1 0 0,0 0-1 0 0,0 1 0 0 0,1-1 1 0 0,0 1-1 0 0,0 0 1 0 0,0 0-1 0 0,1 1 0 0 0,0-1 1 0 0,0 1-1 0 0,0-1 1 0 0,0 1-1 0 0,1 0 0 0 0,0 0 1 0 0,0 0-1 0 0,1 0 0 0 0,0 1 1 0 0,-1 6-1 0 0,1 6 8 0 0,0 0-1 0 0,1 0 0 0 0,2 0 0 0 0,0 0 1 0 0,0-1-1 0 0,9 29 0 0 0,42 111 21 0 0,-38-118-20 0 0,71 163-118 0 0,-16-40 28 0 0,-60-137 61 0 0,-2 0 1 0 0,8 35 0 0 0,-14-48 18 0 0,0 1 0 0 0,-1-1-1 0 0,0 0 1 0 0,-1 1 0 0 0,0-1-1 0 0,-4 23 1 0 0,3-32 10 0 0,0-1 1 0 0,0 0-1 0 0,0 1 1 0 0,0-1-1 0 0,-1 0 1 0 0,1 0-1 0 0,-1 0 1 0 0,0 0-1 0 0,0 0 0 0 0,0-1 1 0 0,0 1-1 0 0,-1 0 1 0 0,1-1-1 0 0,-1 0 1 0 0,-4 4-1 0 0,2-2 38 0 0,-1-1 0 0 0,1 0 0 0 0,-1-1 0 0 0,0 1 0 0 0,0-1 0 0 0,0 0 0 0 0,0 0 0 0 0,-8 0 0 0 0,3 0 1 0 0,0-1 1 0 0,0 0-1 0 0,-1-1 0 0 0,1 0 1 0 0,-1-1-1 0 0,1 0 0 0 0,0-1 1 0 0,0 0-1 0 0,-13-5 0 0 0,14 3-82 0 0,1 0 0 0 0,0 0-1 0 0,0-1 1 0 0,1 0 0 0 0,0 0-1 0 0,0-1 1 0 0,0 0 0 0 0,-8-8-1 0 0,13 11-181 0 0,0-1 0 0 0,1 1 0 0 0,-1-1-1 0 0,1 1 1 0 0,-1-1 0 0 0,1 0 0 0 0,0 0 0 0 0,-2-8-1 0 0,3 8-203 0 0,0 1 0 0 0,1-1 0 0 0,-1 1 0 0 0,1-1 0 0 0,0 1 0 0 0,0-1 0 0 0,0 1 0 0 0,1-1-1 0 0,-1 1 1 0 0,1-1 0 0 0,0 1 0 0 0,1-5 0 0 0,4-8-5506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0.365"/>
    </inkml:context>
    <inkml:brush xml:id="br0">
      <inkml:brushProperty name="width" value="0.05" units="cm"/>
      <inkml:brushProperty name="height" value="0.05" units="cm"/>
      <inkml:brushProperty name="color" value="#E71224"/>
    </inkml:brush>
  </inkml:definitions>
  <inkml:trace contextRef="#ctx0" brushRef="#br0">208 139 7994 0 0,'7'-9'2166'0'0,"-6"7"-2095"0"0,1 0 0 0 0,-1 1 0 0 0,0-1 0 0 0,1 0 0 0 0,-1 0 0 0 0,0 0 0 0 0,0 0 0 0 0,0 0-1 0 0,-1 0 1 0 0,1 0 0 0 0,0 0 0 0 0,-1 0 0 0 0,1 0 0 0 0,-1 0 0 0 0,0 0 0 0 0,0-1 0 0 0,0 1 0 0 0,0 0 0 0 0,0 0 0 0 0,0 0 0 0 0,0 0 0 0 0,-1-1 0 0 0,-1-2 0 0 0,1 1 77 0 0,-1 0 1 0 0,-1 0-1 0 0,1 0 1 0 0,0 1-1 0 0,-1-1 1 0 0,0 1-1 0 0,0-1 1 0 0,0 1-1 0 0,0 0 0 0 0,0 0 1 0 0,-1 1-1 0 0,1-1 1 0 0,-1 1-1 0 0,0 0 1 0 0,0 0-1 0 0,-7-3 1 0 0,0 0-22 0 0,1 1 0 0 0,0 1 0 0 0,-1 0 1 0 0,0 0-1 0 0,-18-1 0 0 0,27 4-105 0 0,-1 0 0 0 0,1 0 1 0 0,-1 0-1 0 0,1 0 0 0 0,-1 0 0 0 0,1 1 1 0 0,-1-1-1 0 0,1 1 0 0 0,0 0 0 0 0,-1 0 1 0 0,1 0-1 0 0,0 0 0 0 0,0 0 0 0 0,-1 0 0 0 0,1 0 1 0 0,0 1-1 0 0,0-1 0 0 0,-2 4 0 0 0,1-2-1 0 0,0 1 0 0 0,0 0 0 0 0,0 0 0 0 0,1 0-1 0 0,-1 0 1 0 0,1 1 0 0 0,0-1 0 0 0,-3 10-1 0 0,1 2-6 0 0,1 0-1 0 0,1 0 0 0 0,0 1 1 0 0,0 24-1 0 0,2-31-11 0 0,1 1-1 0 0,-1-1 1 0 0,2 0 0 0 0,-1 0-1 0 0,6 16 1 0 0,-7-24 1 0 0,1 0 0 0 0,-1 0 1 0 0,1 0-1 0 0,0-1 0 0 0,0 1 1 0 0,-1 0-1 0 0,1-1 0 0 0,1 1 0 0 0,-1 0 1 0 0,0-1-1 0 0,0 1 0 0 0,0-1 0 0 0,1 0 1 0 0,-1 1-1 0 0,1-1 0 0 0,-1 0 0 0 0,1 0 1 0 0,-1 0-1 0 0,1 0 0 0 0,0 0 1 0 0,0 0-1 0 0,-1-1 0 0 0,1 1 0 0 0,0-1 1 0 0,0 1-1 0 0,0-1 0 0 0,0 1 0 0 0,0-1 1 0 0,0 0-1 0 0,-1 0 0 0 0,1 0 0 0 0,0 0 1 0 0,0 0-1 0 0,0-1 0 0 0,0 1 0 0 0,3-1 1 0 0,14-7 25 0 0,-1 1 0 0 0,-1-2 0 0 0,1 0 0 0 0,-2-1 0 0 0,1-1 0 0 0,17-15 0 0 0,29-18 136 0 0,6 9-121 0 0,-71 34 130 0 0,2 1-171 0 0,0 0-1 0 0,-1-1 0 0 0,1 1 0 0 0,0 0 1 0 0,-1 0-1 0 0,1 0 0 0 0,0 0 1 0 0,-1-1-1 0 0,1 1 0 0 0,0 0 0 0 0,-1 0 1 0 0,1 0-1 0 0,0 0 0 0 0,-1 0 1 0 0,1 0-1 0 0,0 0 0 0 0,-1 0 0 0 0,1 0 1 0 0,0 0-1 0 0,-1 0 0 0 0,1 0 0 0 0,0 0 1 0 0,-1 0-1 0 0,1 0 0 0 0,0 1 1 0 0,-1-1-1 0 0,1 0 0 0 0,0 0 0 0 0,-1 0 1 0 0,1 0-1 0 0,0 1 0 0 0,-1-1 1 0 0,1 0-1 0 0,0 0 0 0 0,0 1 0 0 0,-1-1 1 0 0,1 0-1 0 0,0 0 0 0 0,0 1 1 0 0,0-1-1 0 0,-1 0 0 0 0,1 1 0 0 0,0-1 1 0 0,0 0-1 0 0,0 1 0 0 0,0-1 1 0 0,0 0-1 0 0,0 1 0 0 0,0-1 0 0 0,0 0 1 0 0,0 1-1 0 0,0-1 0 0 0,0 0 0 0 0,0 1 1 0 0,0-1-1 0 0,0 0 0 0 0,0 1 1 0 0,0-1-1 0 0,0 0 0 0 0,0 1 0 0 0,0-1 1 0 0,0 0-1 0 0,0 1 0 0 0,1-1 1 0 0,3 20-39 0 0,2 0-1 0 0,0-1 1 0 0,14 32 0 0 0,-12-34 13 0 0,-1 0-1 0 0,0 1 1 0 0,-2 0-1 0 0,7 36 1 0 0,-11-49 14 0 0,-1 1-1 0 0,0-1 1 0 0,0 1 0 0 0,-1-1-1 0 0,1 1 1 0 0,-1-1 0 0 0,-1 1-1 0 0,1-1 1 0 0,-1 1 0 0 0,0-1-1 0 0,0 0 1 0 0,0 0 0 0 0,-1 0-1 0 0,1 0 1 0 0,-1-1 0 0 0,-1 1-1 0 0,1-1 1 0 0,-1 1 0 0 0,1-1-1 0 0,-10 7 1 0 0,5-4-69 0 0,-2-1-1 0 0,1 0 0 0 0,-1 0 1 0 0,0-1-1 0 0,0-1 1 0 0,0 1-1 0 0,-1-2 1 0 0,0 1-1 0 0,0-2 0 0 0,0 1 1 0 0,0-1-1 0 0,0-1 1 0 0,0 0-1 0 0,-13-1 1 0 0,14 0-228 0 0,1 0 0 0 0,-1-1 0 0 0,0 0 0 0 0,0-1 0 0 0,0 0 0 0 0,1 0 0 0 0,-1-1 0 0 0,1 0 1 0 0,-1-1-1 0 0,1 0 0 0 0,0 0 0 0 0,1-1 0 0 0,-1 0 0 0 0,1-1 0 0 0,0 0 0 0 0,-8-8 0 0 0,14 12-22 0 0,0-1 0 0 0,0 0 0 0 0,0 0 0 0 0,0 0 0 0 0,0 0 0 0 0,1 0 0 0 0,-1 0 0 0 0,1 0 0 0 0,0 0 0 0 0,-1-5 0 0 0,-1-6-4823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0.814"/>
    </inkml:context>
    <inkml:brush xml:id="br0">
      <inkml:brushProperty name="width" value="0.05" units="cm"/>
      <inkml:brushProperty name="height" value="0.05" units="cm"/>
      <inkml:brushProperty name="color" value="#E71224"/>
    </inkml:brush>
  </inkml:definitions>
  <inkml:trace contextRef="#ctx0" brushRef="#br0">156 25 11354 0 0,'0'-4'629'0'0,"0"3"-625"0"0,1 0 1 0 0,-1 1-1 0 0,0-1 1 0 0,0 0-1 0 0,0 1 1 0 0,0-1-1 0 0,0 0 1 0 0,0 0 0 0 0,-1 1-1 0 0,1-1 1 0 0,0 0-1 0 0,0 1 1 0 0,0-1-1 0 0,-1 0 1 0 0,1 1-1 0 0,0-1 1 0 0,-1 0-1 0 0,1 1 1 0 0,0-1 0 0 0,-1 1-1 0 0,1-1 1 0 0,-1 1-1 0 0,1-1 1 0 0,-1 1-1 0 0,1-1 1 0 0,-1 1-1 0 0,0-1 1 0 0,1 1-1 0 0,-1-1 1 0 0,0 1 0 0 0,1 0-1 0 0,-1 0 1 0 0,-1-1-1 0 0,3 2 121 0 0,0 0 0 0 0,0 1 0 0 0,-1-1 0 0 0,1 0 0 0 0,-1 1 0 0 0,1-1 0 0 0,-1 0 0 0 0,1 1 0 0 0,-1-1 0 0 0,0 0 0 0 0,0 1 0 0 0,0-1-1 0 0,0 1 1 0 0,0-1 0 0 0,0 1 0 0 0,0-1 0 0 0,0 0 0 0 0,0 1 0 0 0,-1-1 0 0 0,0 2 0 0 0,-7 32-190 0 0,4-23 61 0 0,-1-1 0 0 0,0 0-1 0 0,-1 0 1 0 0,-1 0-1 0 0,0-1 1 0 0,0 0-1 0 0,-1 0 1 0 0,-15 14-1 0 0,11-11-4 0 0,1 0-1 0 0,0 0 0 0 0,-14 25 1 0 0,23-36-11 0 0,1 1 0 0 0,0-1 0 0 0,0 0 0 0 0,0 1 0 0 0,1-1 0 0 0,-1 1 0 0 0,0-1 0 0 0,1 1 0 0 0,0-1 0 0 0,0 1 0 0 0,0 0 0 0 0,0-1 0 0 0,0 1 0 0 0,0-1 0 0 0,0 1 0 0 0,1-1 0 0 0,-1 1 0 0 0,1-1 0 0 0,1 3 0 0 0,0-1-64 0 0,0 1 0 0 0,1-1 0 0 0,-1-1 0 0 0,1 1 0 0 0,0 0-1 0 0,0-1 1 0 0,0 1 0 0 0,1-1 0 0 0,6 5 0 0 0,2 1-274 0 0,1-1 0 0 0,-1-1 1 0 0,2 0-1 0 0,-1-1 0 0 0,25 7 0 0 0,34 5-1068 0 0,-65-17 818 0 0,0 0 1 0 0,0-1-1 0 0,0 0 0 0 0,0 0 1 0 0,0 0-1 0 0,0-1 1 0 0,0 0-1 0 0,10-3 1 0 0,-3-1-3721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1.233"/>
    </inkml:context>
    <inkml:brush xml:id="br0">
      <inkml:brushProperty name="width" value="0.05" units="cm"/>
      <inkml:brushProperty name="height" value="0.05" units="cm"/>
      <inkml:brushProperty name="color" value="#E71224"/>
    </inkml:brush>
  </inkml:definitions>
  <inkml:trace contextRef="#ctx0" brushRef="#br0">14 132 7498 0 0,'6'-53'3668'0'0,"2"-24"-1100"0"0,-8 77-2565 0 0,0 0 1 0 0,0 0 0 0 0,0 0 0 0 0,0 0 0 0 0,0 0 0 0 0,0 0-1 0 0,0 0 1 0 0,0 0 0 0 0,0 0 0 0 0,0 0 0 0 0,0 0-1 0 0,0-1 1 0 0,0 1 0 0 0,0 0 0 0 0,0 0 0 0 0,0 0 0 0 0,1 0-1 0 0,-1 0 1 0 0,0 0 0 0 0,0 0 0 0 0,0 0 0 0 0,0 0 0 0 0,0 0-1 0 0,0 0 1 0 0,0 0 0 0 0,0 0 0 0 0,0 0 0 0 0,0 0-1 0 0,0 0 1 0 0,0 0 0 0 0,1-1 0 0 0,-1 1 0 0 0,0 0 0 0 0,0 0-1 0 0,0 0 1 0 0,0 0 0 0 0,0 0 0 0 0,0 0 0 0 0,0 0 0 0 0,0 0-1 0 0,0 0 1 0 0,0 0 0 0 0,0 0 0 0 0,1 1 0 0 0,-1-1 0 0 0,0 0-1 0 0,0 0 1 0 0,0 0 0 0 0,0 0 0 0 0,0 0 0 0 0,0 0-1 0 0,0 0 1 0 0,0 0 0 0 0,0 0 0 0 0,0 0 0 0 0,0 0 0 0 0,0 0-1 0 0,0 0 1 0 0,1 0 0 0 0,-1 0 0 0 0,0 0 0 0 0,0 0 0 0 0,0 1-1 0 0,0-1 1 0 0,0 0 0 0 0,0 0 0 0 0,0 0 0 0 0,8 9 23 0 0,7 11-53 0 0,-13-12 75 0 0,1-1-1 0 0,-1 0 1 0 0,0 1-1 0 0,-1 0 1 0 0,0-1 0 0 0,0 1-1 0 0,0 0 1 0 0,-1 0 0 0 0,-1-1-1 0 0,1 1 1 0 0,-3 10-1 0 0,-3 10 231 0 0,-17 49-1 0 0,0-1-234 0 0,19-57-168 0 0,1 0 0 0 0,-1 39 0 0 0,10-10-1933 0 0,-5-43 1329 0 0,1-1 1 0 0,-1 1-1 0 0,1-1 0 0 0,0 0 0 0 0,0 1 1 0 0,1-1-1 0 0,4 6 0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1.690"/>
    </inkml:context>
    <inkml:brush xml:id="br0">
      <inkml:brushProperty name="width" value="0.05" units="cm"/>
      <inkml:brushProperty name="height" value="0.05" units="cm"/>
      <inkml:brushProperty name="color" value="#E71224"/>
    </inkml:brush>
  </inkml:definitions>
  <inkml:trace contextRef="#ctx0" brushRef="#br0">4 132 9282 0 0,'0'1'83'0'0,"0"-1"0"0"0,0 0 1 0 0,-1 0-1 0 0,1 0 0 0 0,0 0 0 0 0,0 0 0 0 0,0 0 1 0 0,-1 0-1 0 0,1 0 0 0 0,0 1 0 0 0,0-1 0 0 0,0 0 1 0 0,0 0-1 0 0,0 0 0 0 0,-1 0 0 0 0,1 1 0 0 0,0-1 1 0 0,0 0-1 0 0,0 0 0 0 0,0 0 0 0 0,0 0 0 0 0,0 1 1 0 0,0-1-1 0 0,0 0 0 0 0,0 0 0 0 0,0 1 0 0 0,0-1 1 0 0,0 0-1 0 0,0 0 0 0 0,0 0 0 0 0,0 1 0 0 0,0-1 1 0 0,0 0-1 0 0,0 0 0 0 0,0 0 0 0 0,0 1 0 0 0,0-1 1 0 0,0 0-1 0 0,0 0 0 0 0,0 0 0 0 0,0 1 0 0 0,0-1 1 0 0,0 0-1 0 0,1 0 0 0 0,20 4 733 0 0,136 1 621 0 0,-43-3-2342 0 0,-72-5-1379 0 0,-40 2 1819 0 0,0 1 0 0 0,0-1 0 0 0,1 0 1 0 0,-1 0-1 0 0,0 0 0 0 0,0 0 0 0 0,0 0 0 0 0,-1 0 0 0 0,1-1 0 0 0,2-1 0 0 0</inkml:trace>
  <inkml:trace contextRef="#ctx0" brushRef="#br0" timeOffset="1">536 0 10098 0 0,'1'0'82'0'0,"1"0"0"0"0,-1 0 0 0 0,0 0 1 0 0,0 0-1 0 0,1 0 0 0 0,-1 1 0 0 0,0-1 0 0 0,0 0 0 0 0,0 1 0 0 0,1-1 0 0 0,-1 0 0 0 0,0 1 0 0 0,0 0 0 0 0,0-1 1 0 0,0 1-1 0 0,0 0 0 0 0,0-1 0 0 0,0 1 0 0 0,0 0 0 0 0,0 0 0 0 0,0 0 0 0 0,0 0 0 0 0,0 0 0 0 0,-1 0 0 0 0,1 0 1 0 0,0 0-1 0 0,0 2 0 0 0,21 39 2029 0 0,-14-26-1765 0 0,7 9-365 0 0,-2 1 0 0 0,0 0-1 0 0,-1 1 1 0 0,-2 1 0 0 0,8 33 0 0 0,-17-56-10 0 0,-1 0-1 0 0,0 0 0 0 0,0 0 1 0 0,0 0-1 0 0,-1 0 1 0 0,0 0-1 0 0,0 0 1 0 0,0 0-1 0 0,0 0 1 0 0,-1-1-1 0 0,0 1 0 0 0,0 0 1 0 0,0-1-1 0 0,-1 1 1 0 0,1-1-1 0 0,-1 0 1 0 0,0 0-1 0 0,-4 5 1 0 0,1-2-761 0 0,-1 0 0 0 0,0-1 1 0 0,-1 1-1 0 0,1-1 0 0 0,-1-1 1 0 0,0 1-1 0 0,0-1 0 0 0,-16 6 1 0 0,13-6-3305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2.168"/>
    </inkml:context>
    <inkml:brush xml:id="br0">
      <inkml:brushProperty name="width" value="0.05" units="cm"/>
      <inkml:brushProperty name="height" value="0.05" units="cm"/>
      <inkml:brushProperty name="color" value="#E71224"/>
    </inkml:brush>
  </inkml:definitions>
  <inkml:trace contextRef="#ctx0" brushRef="#br0">0 59 11378 0 0,'2'-1'192'0'0,"0"0"-1"0"0,0 0 1 0 0,0 0 0 0 0,-1 0-1 0 0,1 0 1 0 0,0 0-1 0 0,0 0 1 0 0,0 1-1 0 0,1-1 1 0 0,-1 1-1 0 0,0-1 1 0 0,0 1-1 0 0,0 0 1 0 0,0 0-1 0 0,0 0 1 0 0,0 0-1 0 0,1 0 1 0 0,-1 0-1 0 0,0 1 1 0 0,0-1 0 0 0,0 1-1 0 0,4 1 1 0 0,-4-1-204 0 0,0 0 0 0 0,0-1 1 0 0,0 1-1 0 0,0-1 1 0 0,0 1-1 0 0,0-1 0 0 0,0 0 1 0 0,0 1-1 0 0,0-1 0 0 0,0 0 1 0 0,0 0-1 0 0,0-1 1 0 0,0 1-1 0 0,0 0 0 0 0,0-1 1 0 0,0 1-1 0 0,0-1 1 0 0,0 0-1 0 0,0 0 0 0 0,0 1 1 0 0,0-1-1 0 0,0-1 1 0 0,0 1-1 0 0,-1 0 0 0 0,1 0 1 0 0,-1-1-1 0 0,1 1 1 0 0,-1 0-1 0 0,2-3 0 0 0,3-4 32 0 0,-4 4 22 0 0,0 1 1 0 0,0-1-1 0 0,1 1 0 0 0,-1 0 0 0 0,1 0 0 0 0,0 0 1 0 0,6-5-1 0 0,-9 8-45 0 0,1 1 0 0 0,0-1 0 0 0,-1 0 0 0 0,1 1 0 0 0,0-1 0 0 0,-1 0 0 0 0,1 1 0 0 0,-1-1 0 0 0,1 1 0 0 0,-1-1 0 0 0,1 1 0 0 0,-1-1 0 0 0,1 1 0 0 0,-1-1 0 0 0,1 1 0 0 0,-1 0-1 0 0,0-1 1 0 0,1 1 0 0 0,-1 0 0 0 0,0-1 0 0 0,0 1 0 0 0,1 0 0 0 0,-1 0 0 0 0,7 18-134 0 0,-3-5-34 0 0,0 1 0 0 0,-1 0-1 0 0,-1 0 1 0 0,-1 0 0 0 0,0 0-1 0 0,-1 0 1 0 0,0 0 0 0 0,-5 29-1 0 0,3-36 113 0 0,0 0-1 0 0,0 0 1 0 0,-1 0-1 0 0,0 0 0 0 0,-1-1 1 0 0,1 0-1 0 0,-1 1 0 0 0,-1-1 1 0 0,1 0-1 0 0,-1-1 1 0 0,-1 1-1 0 0,1-1 0 0 0,-1 0 1 0 0,0-1-1 0 0,0 1 0 0 0,-1-1 1 0 0,-13 8-1 0 0,38-23 598 0 0,0-1-1 0 0,27-22 0 0 0,-17 3-415 0 0,-1-1-1 0 0,-1-1 0 0 0,-2-1 0 0 0,-1-1 0 0 0,23-48 0 0 0,-46 82-139 0 0,1 5-42 0 0,-1 1 0 0 0,0-1 1 0 0,-1 0-1 0 0,1 1 1 0 0,-2 5-1 0 0,2-9 44 0 0,-6 35-37 0 0,3 1-1 0 0,1 58 1 0 0,3-91-136 0 0,0 0 0 0 0,0 0 0 0 0,0-1 0 0 0,1 1 1 0 0,0-1-1 0 0,0 1 0 0 0,0-1 0 0 0,0 0 0 0 0,1 1 0 0 0,-1-1 0 0 0,1-1 0 0 0,0 1 0 0 0,0 0 0 0 0,1-1 0 0 0,-1 1 0 0 0,1-1 1 0 0,0 0-1 0 0,0 0 0 0 0,0-1 0 0 0,0 1 0 0 0,7 3 0 0 0,-1-2-445 0 0,-1 0 1 0 0,0 0-1 0 0,1-1 0 0 0,0 0 1 0 0,0 0-1 0 0,0-1 0 0 0,0-1 1 0 0,0 0-1 0 0,15 0 0 0 0,-8-2-3620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2.639"/>
    </inkml:context>
    <inkml:brush xml:id="br0">
      <inkml:brushProperty name="width" value="0.05" units="cm"/>
      <inkml:brushProperty name="height" value="0.05" units="cm"/>
      <inkml:brushProperty name="color" value="#E71224"/>
    </inkml:brush>
  </inkml:definitions>
  <inkml:trace contextRef="#ctx0" brushRef="#br0">186 18 8474 0 0,'0'-1'178'0'0,"-1"1"-1"0"0,1-1 1 0 0,0 1 0 0 0,0-1 0 0 0,0 1-1 0 0,0-1 1 0 0,-1 1 0 0 0,1-1 0 0 0,0 1-1 0 0,0-1 1 0 0,0 1 0 0 0,0-1 0 0 0,0 1 0 0 0,0-1-1 0 0,0 1 1 0 0,0-1 0 0 0,0 1 0 0 0,1-1-1 0 0,-1 1 1 0 0,0-1 0 0 0,0 1 0 0 0,0-1-1 0 0,0 1 1 0 0,1 0 0 0 0,-1-1 0 0 0,0 1 0 0 0,0-1-1 0 0,1 1 1 0 0,-1-1 0 0 0,0 1 0 0 0,1 0-1 0 0,-1-1 1 0 0,1 1 0 0 0,-1 0 0 0 0,0-1-1 0 0,1 1 1 0 0,-1 0 0 0 0,1 0 0 0 0,0-1-1 0 0,-1 1-157 0 0,1 0-1 0 0,-1 0 1 0 0,1 0-1 0 0,-1 0 1 0 0,1 0-1 0 0,0 1 0 0 0,-1-1 1 0 0,1 0-1 0 0,-1 0 1 0 0,1 0-1 0 0,-1 0 0 0 0,1 1 1 0 0,-1-1-1 0 0,0 0 1 0 0,1 1-1 0 0,-1-1 1 0 0,1 0-1 0 0,-1 1 0 0 0,0-1 1 0 0,1 0-1 0 0,-1 1 1 0 0,0-1-1 0 0,1 1 0 0 0,-1-1 1 0 0,0 0-1 0 0,1 1 1 0 0,-1-1-1 0 0,0 1 1 0 0,0-1-1 0 0,0 1 0 0 0,1-1 1 0 0,-1 1-1 0 0,0-1 1 0 0,0 1-1 0 0,0 0 0 0 0,0-1 1 0 0,0 1-1 0 0,0-1 1 0 0,0 1-1 0 0,0-1 1 0 0,0 1-1 0 0,0-1 0 0 0,-1 1 1 0 0,1 0-1 0 0,0 1-9 0 0,-1 1-1 0 0,1-1 0 0 0,-1 1 1 0 0,0-1-1 0 0,0 1 1 0 0,1-1-1 0 0,-2 1 1 0 0,1-1-1 0 0,0 0 0 0 0,0 0 1 0 0,-1 0-1 0 0,1 0 1 0 0,-1 0-1 0 0,-2 3 0 0 0,-34 28-53 0 0,16-14 35 0 0,7-3 9 0 0,0-2 1 0 0,0 1 0 0 0,0 1 1 0 0,2 0-1 0 0,-21 33 0 0 0,31-44-1 0 0,1 0 0 0 0,-1 0 1 0 0,1 0-1 0 0,0 0 0 0 0,1 1 1 0 0,-1-1-1 0 0,1 1 0 0 0,0-1 0 0 0,1 1 1 0 0,-1 0-1 0 0,1-1 0 0 0,0 1 0 0 0,0 0 1 0 0,1-1-1 0 0,0 1 0 0 0,0-1 0 0 0,0 1 1 0 0,0-1-1 0 0,1 1 0 0 0,0-1 0 0 0,0 0 1 0 0,1 0-1 0 0,3 6 0 0 0,1 0-133 0 0,1 0-1 0 0,0 0 1 0 0,1 0-1 0 0,0-1 1 0 0,0-1 0 0 0,1 0-1 0 0,0 0 1 0 0,1-1-1 0 0,0 0 1 0 0,0-1-1 0 0,1 0 1 0 0,0 0 0 0 0,0-2-1 0 0,18 7 1 0 0,-18-8 9 0 0,-1-1 1 0 0,1-1-1 0 0,0 0 1 0 0,-1 0-1 0 0,1-1 1 0 0,0 0-1 0 0,0-1 1 0 0,0-1-1 0 0,0 0 1 0 0,0 0-1 0 0,0-1 1 0 0,0-1-1 0 0,-1 0 1 0 0,1 0-1 0 0,-1-1 1 0 0,14-8-1 0 0,-11 5 50 0 0,-1 0-1 0 0,0-2 0 0 0,-1 0 0 0 0,0 0 0 0 0,0-1 0 0 0,-1 0 1 0 0,0-1-1 0 0,-1 0 0 0 0,12-18 0 0 0,-18 23-61 0 0,0 1-1 0 0,-1-1 1 0 0,0 0-1 0 0,0 0 1 0 0,-1 0-1 0 0,0 0 1 0 0,0-1-1 0 0,0 1 1 0 0,0-1-1 0 0,-1 1 1 0 0,0-1-1 0 0,-1 1 1 0 0,0-1 0 0 0,0 0-1 0 0,0 1 1 0 0,0-1-1 0 0,-1 1 1 0 0,0-1-1 0 0,-1 1 1 0 0,0-1-1 0 0,0 1 1 0 0,0 0-1 0 0,-5-10 1 0 0,3 9-7 0 0,0 1 195 0 0,1-1-1 0 0,0 0 1 0 0,0 1 0 0 0,-4-15 0 0 0,7 20 203 0 0,0-1 0 0 0,0 1 0 0 0,-1-1 0 0 0,1 1 0 0 0,0-1 0 0 0,0 1 0 0 0,0-1 0 0 0,0 1 0 0 0,1-1 0 0 0,-1 1 0 0 0,0-1 0 0 0,1 1 0 0 0,-1 0 0 0 0,1-1 0 0 0,-1 1 0 0 0,1 0 0 0 0,0-1 0 0 0,-1 1 0 0 0,1 0 0 0 0,0 0 0 0 0,0-1 0 0 0,0 1 0 0 0,0 0 0 0 0,0 0 0 0 0,0 0 0 0 0,0 0 0 0 0,0 0 0 0 0,1 0 0 0 0,-1 1 1 0 0,3-2-1 0 0,-4 2-206 0 0,1 1 0 0 0,0-1 1 0 0,-1 0-1 0 0,1 1 0 0 0,0-1 1 0 0,-1 1-1 0 0,1 0 0 0 0,0-1 1 0 0,-1 1-1 0 0,1-1 0 0 0,-1 1 1 0 0,1 0-1 0 0,-1-1 0 0 0,0 1 1 0 0,1 0-1 0 0,-1 0 0 0 0,0-1 1 0 0,1 1-1 0 0,-1 0 0 0 0,0 0 1 0 0,0 0-1 0 0,0-1 0 0 0,1 3 1 0 0,7 26-233 0 0,-8-25 256 0 0,6 27-89 0 0,-3 0-1 0 0,0 0 0 0 0,-2 0 1 0 0,-1 0-1 0 0,-7 49 0 0 0,0 39-2902 0 0,9-109 518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3.046"/>
    </inkml:context>
    <inkml:brush xml:id="br0">
      <inkml:brushProperty name="width" value="0.05" units="cm"/>
      <inkml:brushProperty name="height" value="0.05" units="cm"/>
      <inkml:brushProperty name="color" value="#E71224"/>
    </inkml:brush>
  </inkml:definitions>
  <inkml:trace contextRef="#ctx0" brushRef="#br0">1 9 14403 0 0,'0'-1'74'0'0,"0"1"-1"0"0,0-1 1 0 0,1 1-1 0 0,-1-1 1 0 0,0 1-1 0 0,1-1 1 0 0,-1 1-1 0 0,1 0 1 0 0,-1-1 0 0 0,0 1-1 0 0,1-1 1 0 0,-1 1-1 0 0,1 0 1 0 0,-1-1-1 0 0,1 1 1 0 0,-1 0-1 0 0,1 0 1 0 0,0-1 0 0 0,-1 1-1 0 0,1 0 1 0 0,-1 0-1 0 0,1 0 1 0 0,-1 0-1 0 0,1 0 1 0 0,0 0-1 0 0,-1 0 1 0 0,1 0-1 0 0,-1 0 1 0 0,1 0 0 0 0,0 0-1 0 0,-1 0 1 0 0,1 0-1 0 0,-1 0 1 0 0,1 0-1 0 0,-1 1 1 0 0,1-1-1 0 0,-1 0 1 0 0,1 0-1 0 0,-1 1 1 0 0,1-1 0 0 0,-1 0-1 0 0,1 1 1 0 0,-1-1-1 0 0,1 1 1 0 0,19 8-263 0 0,-7-7 198 0 0,1-2 1 0 0,-1 0-1 0 0,1 0 1 0 0,22-4-1 0 0,33-1-60 0 0,53 14-893 0 0,-61-3-1181 0 0,0-2-3411 0 0,-43-2-594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3.436"/>
    </inkml:context>
    <inkml:brush xml:id="br0">
      <inkml:brushProperty name="width" value="0.05" units="cm"/>
      <inkml:brushProperty name="height" value="0.05" units="cm"/>
      <inkml:brushProperty name="color" value="#E71224"/>
    </inkml:brush>
  </inkml:definitions>
  <inkml:trace contextRef="#ctx0" brushRef="#br0">12 2 14963 0 0,'2'-1'137'0'0,"1"1"0"0"0,-1 0-1 0 0,0 0 1 0 0,1-1-1 0 0,-1 2 1 0 0,0-1 0 0 0,1 0-1 0 0,-1 0 1 0 0,0 1 0 0 0,0-1-1 0 0,1 1 1 0 0,-1 0 0 0 0,0-1-1 0 0,0 1 1 0 0,0 0 0 0 0,0 0-1 0 0,0 1 1 0 0,3 1 0 0 0,-1 1-194 0 0,1 1 1 0 0,-1-1-1 0 0,0 1 1 0 0,0 0-1 0 0,3 8 1 0 0,7 7 175 0 0,-5-6-177 0 0,0-1 0 0 0,-2 1 0 0 0,0 1 0 0 0,10 27 0 0 0,-9-17-246 0 0,-1 0 0 0 0,-2 1 1 0 0,0 0-1 0 0,1 37 0 0 0,-7-51 141 0 0,1-1-1 0 0,-1 1 0 0 0,-1 0 0 0 0,0-1 1 0 0,-1 0-1 0 0,0 1 0 0 0,-1-1 1 0 0,0-1-1 0 0,0 1 0 0 0,-1 0 0 0 0,-12 17 1 0 0,6-12-780 0 0,0-1 1 0 0,-18 19 0 0 0,14-19-2230 0 0,-30 23 0 0 0,23-23-1216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3.016"/>
    </inkml:context>
    <inkml:brush xml:id="br0">
      <inkml:brushProperty name="width" value="0.05" units="cm"/>
      <inkml:brushProperty name="height" value="0.05" units="cm"/>
      <inkml:brushProperty name="color" value="#E71224"/>
    </inkml:brush>
  </inkml:definitions>
  <inkml:trace contextRef="#ctx0" brushRef="#br0">0 104 3793 0 0,'4'-28'3764'0'0,"-3"23"-3484"0"0,1 0 0 0 0,0 0 0 0 0,0 0 0 0 0,1 0 0 0 0,-1 0 1 0 0,1 0-1 0 0,0 1 0 0 0,0-1 0 0 0,1 1 0 0 0,5-6 0 0 0,14-8 8481 0 0,-24 19-8716 0 0,1 0 0 0 0,-1-1-1 0 0,0 1 1 0 0,1 0 0 0 0,-1-1-1 0 0,1 1 1 0 0,-1 0 0 0 0,1 0-1 0 0,-1-1 1 0 0,1 1 0 0 0,0 0-1 0 0,-1 0 1 0 0,1 0 0 0 0,0 0 0 0 0,0-1-1 0 0,0 1 1 0 0,0 0 0 0 0,-1 1-1 0 0,-25 362-1656 0 0,23-122-3036 0 0,3-241 4587 0 0,0-1 1 0 0,0 0-1 0 0,0 0 0 0 0,0 1 0 0 0,0-1 0 0 0,0 0 0 0 0,0 0 0 0 0,0 1 1 0 0,0-1-1 0 0,0 0 0 0 0,0 0 0 0 0,0 1 0 0 0,0-1 0 0 0,0 0 0 0 0,0 0 1 0 0,0 1-1 0 0,0-1 0 0 0,0 0 0 0 0,0 0 0 0 0,0 1 0 0 0,0-1 0 0 0,0 0 1 0 0,1 0-1 0 0,-1 0 0 0 0,0 1 0 0 0,0-1 0 0 0,0 0 0 0 0,0 0 0 0 0,1 0 1 0 0,-1 1-1 0 0,0-1 0 0 0,0 0 0 0 0,0 0 0 0 0,1 0 0 0 0,-1 0 0 0 0,0 0 1 0 0,0 0-1 0 0,1 1 0 0 0,-1-1 0 0 0,0 0 0 0 0,0 0 0 0 0,1 0 0 0 0,-1 0 0 0 0,0 0 1 0 0,0 0-1 0 0,1 0 0 0 0,-1 0 0 0 0,0 0 0 0 0,0 0 0 0 0,1 0 0 0 0,10-9-3675 0 0,-5 2-691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4.009"/>
    </inkml:context>
    <inkml:brush xml:id="br0">
      <inkml:brushProperty name="width" value="0.05" units="cm"/>
      <inkml:brushProperty name="height" value="0.05" units="cm"/>
      <inkml:brushProperty name="color" value="#E71224"/>
    </inkml:brush>
  </inkml:definitions>
  <inkml:trace contextRef="#ctx0" brushRef="#br0">5005 209 12107 0 0,'-1'-2'225'0'0,"0"1"0"0"0,0-1-1 0 0,-1 1 1 0 0,1 0 0 0 0,0-1 0 0 0,-1 1 0 0 0,1 0 0 0 0,-1 0 0 0 0,0 0 0 0 0,1 0 0 0 0,-1 0 0 0 0,0 0 0 0 0,0 0 0 0 0,1 1 0 0 0,-1-1 0 0 0,0 0 0 0 0,0 1 0 0 0,0 0 0 0 0,0-1 0 0 0,0 1 0 0 0,0 0 0 0 0,-2 0 0 0 0,-52 4-1011 0 0,32-1 1009 0 0,-58-5-462 0 0,1-2-1 0 0,-115-23 1 0 0,4 1 246 0 0,14 11 112 0 0,-248 3 124 0 0,140 25-226 0 0,-176 11 48 0 0,324-24 101 0 0,-186-25-1 0 0,132-2 202 0 0,-199-24-164 0 0,274 41-162 0 0,-160 8-1 0 0,5 3-5 0 0,53-2 532 0 0,157 5-226 0 0,-103 21 0 0 0,150-23-326 0 0,-1-1 0 0 0,1 0-1 0 0,0-1 1 0 0,0 0-1 0 0,-23-4 1 0 0,-77-21 43 0 0,19 4-5 0 0,57 14-35 0 0,-1 3 1 0 0,0 1-1 0 0,-76 4 0 0 0,8-1 56 0 0,80-1 29 0 0,1 0 0 0 0,-1 2 0 0 0,-38 6 0 0 0,58-9-1353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4.950"/>
    </inkml:context>
    <inkml:brush xml:id="br0">
      <inkml:brushProperty name="width" value="0.05" units="cm"/>
      <inkml:brushProperty name="height" value="0.05" units="cm"/>
      <inkml:brushProperty name="color" value="#E71224"/>
    </inkml:brush>
  </inkml:definitions>
  <inkml:trace contextRef="#ctx0" brushRef="#br0">442 82 9298 0 0,'21'-22'3182'0'0,"-21"21"-3161"0"0,0 2 36 0 0,0-1-1 0 0,0 1 0 0 0,0-1 1 0 0,0 1-1 0 0,0-1 0 0 0,0 1 1 0 0,0-1-1 0 0,0 0 0 0 0,0 1 1 0 0,0-1-1 0 0,0 1 0 0 0,-1-1 1 0 0,1 1-1 0 0,0-1 0 0 0,0 0 1 0 0,0 1-1 0 0,-1-1 0 0 0,1 1 1 0 0,0-1-1 0 0,0 0 0 0 0,-1 1 1 0 0,1-1-1 0 0,0 0 0 0 0,-1 1 1 0 0,1-1-1 0 0,0 0 0 0 0,-1 0 1 0 0,1 1-1 0 0,-1-1 0 0 0,1 0 1 0 0,0 0-1 0 0,-1 0 0 0 0,1 0 1 0 0,-1 1-1 0 0,1-1 0 0 0,-1 0 1 0 0,1 0-1 0 0,0 0 0 0 0,-1 0 1 0 0,1 0-1 0 0,-1 0 0 0 0,0 0 1 0 0,-21 5 1058 0 0,-17-7-907 0 0,1-2 0 0 0,0-2-1 0 0,-60-17 1 0 0,12 2-360 0 0,54 13 89 0 0,24 5 61 0 0,-1 0 1 0 0,1 1-1 0 0,-1 0 1 0 0,0 1-1 0 0,1 0 0 0 0,-1 0 1 0 0,-17 1-1 0 0,25 1 3 0 0,0-1 0 0 0,1 0 0 0 0,-1 1 0 0 0,0-1 0 0 0,0 1 0 0 0,1-1 0 0 0,-1 1 0 0 0,1 0 0 0 0,-1-1 0 0 0,0 1 0 0 0,1 0 0 0 0,-1-1 0 0 0,1 1 0 0 0,0 0 0 0 0,-1-1 0 0 0,1 1 0 0 0,-1 0 0 0 0,1 0 0 0 0,0 0 0 0 0,0-1 0 0 0,-1 1 0 0 0,1 0 0 0 0,0 0 0 0 0,0 0 0 0 0,0 0 0 0 0,0-1 0 0 0,0 1 0 0 0,0 0 0 0 0,0 0 0 0 0,1 1 0 0 0,5 37-64 0 0,-2-18 34 0 0,-2 138 31 0 0,2 20 117 0 0,-1-91-148 0 0,-2-47 17 0 0,7 49 0 0 0,-6-76 24 0 0,1-1 0 0 0,0 0 0 0 0,1 1 1 0 0,1-1-1 0 0,0-1 0 0 0,0 1 0 0 0,13 18 0 0 0,-14-24-7 0 0,1 0 0 0 0,0 0 0 0 0,0 0 0 0 0,0-1 0 0 0,1 0 0 0 0,0 0 0 0 0,1-1 0 0 0,-1 0 0 0 0,1 0 0 0 0,0 0-1 0 0,12 6 1 0 0,-12-9 35 0 0,-1 0-1 0 0,1 0 0 0 0,-1-1 0 0 0,1 1 1 0 0,0-1-1 0 0,0-1 0 0 0,0 1 1 0 0,-1-1-1 0 0,1 0 0 0 0,0-1 0 0 0,0 0 1 0 0,0 0-1 0 0,-1 0 0 0 0,12-4 0 0 0,-1-1-61 0 0,0-1 0 0 0,0 0 0 0 0,-1-1-1 0 0,25-17 1 0 0,6-14-2777 0 0,-41 32 1325 0 0,0 1 0 0 0,-1-1 1 0 0,0 0-1 0 0,7-13 0 0 0,-5 6-4545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5.392"/>
    </inkml:context>
    <inkml:brush xml:id="br0">
      <inkml:brushProperty name="width" value="0.05" units="cm"/>
      <inkml:brushProperty name="height" value="0.05" units="cm"/>
      <inkml:brushProperty name="color" value="#E71224"/>
    </inkml:brush>
  </inkml:definitions>
  <inkml:trace contextRef="#ctx0" brushRef="#br0">1 43 12819 0 0,'12'-12'1972'0'0,"-10"11"-2118"0"0,1 0-1 0 0,-1 0 1 0 0,0 0 0 0 0,0 0 0 0 0,1 0 0 0 0,-1 0 0 0 0,0 0 0 0 0,1 1-1 0 0,-1 0 1 0 0,1-1 0 0 0,-1 1 0 0 0,4 0 0 0 0,36-4 260 0 0,156-12 727 0 0,-153 14-2486 0 0,0 3-1 0 0,63 9 1 0 0,-82-6-309 0 0,1 0-2762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45.795"/>
    </inkml:context>
    <inkml:brush xml:id="br0">
      <inkml:brushProperty name="width" value="0.05" units="cm"/>
      <inkml:brushProperty name="height" value="0.05" units="cm"/>
      <inkml:brushProperty name="color" value="#E71224"/>
    </inkml:brush>
  </inkml:definitions>
  <inkml:trace contextRef="#ctx0" brushRef="#br0">426 64 11506 0 0,'-22'29'2970'0'0,"-4"22"-3232"0"0,11-17 507 0 0,7-20-84 0 0,0 0 0 0 0,-1-1 0 0 0,-1-1 0 0 0,0 1 0 0 0,0-2 0 0 0,-2 1 0 0 0,-17 14 0 0 0,-98 63 368 0 0,59-44-1059 0 0,66-44 406 0 0,-15 8-2556 0 0,16-9 2435 0 0,1 0 1 0 0,-1 0-1 0 0,0 0 0 0 0,1 0 0 0 0,-1 0 1 0 0,1 0-1 0 0,-1 0 0 0 0,1-1 1 0 0,-1 1-1 0 0,1 0 0 0 0,-1 0 0 0 0,1 0 1 0 0,-1-1-1 0 0,1 1 0 0 0,-1 0 1 0 0,1 0-1 0 0,0-1 0 0 0,-1 1 0 0 0,1 0 1 0 0,-1-1-1 0 0,1 1 0 0 0,-1-1 1 0 0</inkml:trace>
  <inkml:trace contextRef="#ctx0" brushRef="#br0" timeOffset="1">0 1 16596 0 0,'3'0'96'0'0,"-1"0"1"0"0,0 1-1 0 0,1-1 1 0 0,-1 1-1 0 0,0 0 1 0 0,1-1-1 0 0,-1 1 0 0 0,0 0 1 0 0,0 0-1 0 0,1 1 1 0 0,-1-1-1 0 0,0 0 1 0 0,0 1-1 0 0,-1-1 1 0 0,1 1-1 0 0,3 3 1 0 0,25 36-479 0 0,-10-12 292 0 0,24 17 13 0 0,65 55 1 0 0,-43-43-146 0 0,97 87-3032 0 0,-48-56-4298 0 0,-75-60 1225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0.476"/>
    </inkml:context>
    <inkml:brush xml:id="br0">
      <inkml:brushProperty name="width" value="0.05" units="cm"/>
      <inkml:brushProperty name="height" value="0.05" units="cm"/>
      <inkml:brushProperty name="color" value="#E71224"/>
    </inkml:brush>
  </inkml:definitions>
  <inkml:trace contextRef="#ctx0" brushRef="#br0">554 176 3889 0 0,'-2'-9'713'0'0,"0"0"0"0"0,-1 0 0 0 0,1 0 0 0 0,-2 1 0 0 0,1-1 0 0 0,-1 1 0 0 0,-1-1 0 0 0,1 1 0 0 0,-8-8 1 0 0,-1 0 280 0 0,-1 1 1 0 0,0 0-1 0 0,-18-13 1 0 0,32 27-954 0 0,-1 1 0 0 0,1-1 0 0 0,0 1 0 0 0,-1-1 0 0 0,1 1 0 0 0,-1-1 0 0 0,1 1 1 0 0,-1 0-1 0 0,1-1 0 0 0,-1 1 0 0 0,0-1 0 0 0,1 1 0 0 0,-1 0 0 0 0,1 0 0 0 0,-1-1 0 0 0,0 1 0 0 0,1 0 0 0 0,-1 0 0 0 0,0 0 1 0 0,1 0-1 0 0,-1-1 0 0 0,0 1 0 0 0,1 0 0 0 0,-1 0 0 0 0,0 1 0 0 0,0-1 0 0 0,1 0 0 0 0,-1 0 0 0 0,0 0 0 0 0,1 0 0 0 0,-1 0 1 0 0,1 1-1 0 0,-1-1 0 0 0,0 0 0 0 0,1 1 0 0 0,-2 0 0 0 0,-10 27-47 0 0,-55 223-380 0 0,61-219 338 0 0,2 1-1 0 0,1-1 1 0 0,1 1-1 0 0,2 0 1 0 0,9 62-1 0 0,7-19-3 0 0,-10-53 58 0 0,0 2 0 0 0,-2-1 0 0 0,2 36 0 0 0,-6-58 1 0 0,0 0-1 0 0,0 0 0 0 0,0 0 0 0 0,0 0 0 0 0,0-1 0 0 0,-1 1 1 0 0,1 0-1 0 0,-1 0 0 0 0,1 0 0 0 0,-1 0 0 0 0,0-1 1 0 0,0 1-1 0 0,1 0 0 0 0,-1-1 0 0 0,-2 3 0 0 0,2-3 0 0 0,1-1 0 0 0,0 0 0 0 0,-1 0 0 0 0,1 1 0 0 0,0-1 0 0 0,-1 0 0 0 0,1 0 0 0 0,0 0 0 0 0,-1 0 0 0 0,1 0 0 0 0,0 0 0 0 0,-1 0 0 0 0,1 0 0 0 0,0 0 0 0 0,-1 1 0 0 0,1-2 0 0 0,-1 1 0 0 0,1 0 0 0 0,0 0 0 0 0,-1 0 0 0 0,1 0 0 0 0,0 0 0 0 0,-1 0 0 0 0,1 0 0 0 0,-1 0 0 0 0,1 0 0 0 0,-1-1 0 0 0,-12-14 186 0 0,2-6-21 0 0,2 0 1 0 0,-9-27-1 0 0,9 24-108 0 0,-17-35 0 0 0,16 42-78 0 0,0 1 1 0 0,0 0-1 0 0,-2 1 0 0 0,0 0 0 0 0,-14-14 0 0 0,19 23 32 0 0,0 0-1 0 0,0 0 1 0 0,-1 0 0 0 0,0 0-1 0 0,0 1 1 0 0,0 1-1 0 0,0 0 1 0 0,-1 0 0 0 0,0 0-1 0 0,1 1 1 0 0,-1 0-1 0 0,-12-2 1 0 0,19 5-19 0 0,0 0 0 0 0,0 0 0 0 0,0 0 0 0 0,0 0 0 0 0,0 0 0 0 0,0 0 0 0 0,0 0-1 0 0,1 0 1 0 0,-1 1 0 0 0,0-1 0 0 0,0 1 0 0 0,0 0 0 0 0,0-1 0 0 0,1 1 0 0 0,-1 0 0 0 0,0 0 0 0 0,0 0 0 0 0,1 0 0 0 0,-1 0 0 0 0,1 1 0 0 0,-1-1 0 0 0,-1 2 0 0 0,0 1-11 0 0,1 0 0 0 0,0 0 0 0 0,0-1 0 0 0,0 1 0 0 0,0 0 0 0 0,1 1 0 0 0,-1-1 0 0 0,1 0 0 0 0,-1 8 0 0 0,0 5-40 0 0,0 1 0 0 0,2-1 0 0 0,2 35 0 0 0,-1-46 41 0 0,0 0 1 0 0,0-1 0 0 0,1 1 0 0 0,-1-1 0 0 0,1 1 0 0 0,0-1 0 0 0,0 0 0 0 0,1 1 0 0 0,0-1 0 0 0,0 0 0 0 0,0-1 0 0 0,1 1 0 0 0,-1 0 0 0 0,6 4 0 0 0,-3-3 22 0 0,1-1 1 0 0,0 1-1 0 0,1-1 1 0 0,-1 0-1 0 0,1-1 1 0 0,0 0-1 0 0,0 0 1 0 0,13 4-1 0 0,-5-4-39 0 0,-1 0-1 0 0,1-1 0 0 0,0 0 1 0 0,0-1-1 0 0,0-1 0 0 0,0-1 0 0 0,1 0 1 0 0,-1-1-1 0 0,30-6 0 0 0,-37 5-231 0 0,0-1 1 0 0,-1-1-1 0 0,1 1 0 0 0,-1-1 0 0 0,0-1 1 0 0,0 1-1 0 0,0-1 0 0 0,10-9 1 0 0,-8 5-1594 0 0,-1 1 1 0 0,17-21-1 0 0,-14 13-4041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0.898"/>
    </inkml:context>
    <inkml:brush xml:id="br0">
      <inkml:brushProperty name="width" value="0.05" units="cm"/>
      <inkml:brushProperty name="height" value="0.05" units="cm"/>
      <inkml:brushProperty name="color" value="#E71224"/>
    </inkml:brush>
  </inkml:definitions>
  <inkml:trace contextRef="#ctx0" brushRef="#br0">144 0 5697 0 0,'-1'0'150'0'0,"1"1"-1"0"0,0-1 1 0 0,0 1-1 0 0,0-1 0 0 0,0 0 1 0 0,0 1-1 0 0,0-1 1 0 0,0 0-1 0 0,-1 1 1 0 0,1-1-1 0 0,0 0 0 0 0,0 1 1 0 0,-1-1-1 0 0,1 0 1 0 0,0 1-1 0 0,0-1 1 0 0,-1 0-1 0 0,1 0 0 0 0,0 1 1 0 0,-1-1-1 0 0,1 0 1 0 0,0 0-1 0 0,-1 0 1 0 0,1 0-1 0 0,0 1 0 0 0,-1-1 1 0 0,1 0-1 0 0,-1 0 1 0 0,1 0-1 0 0,0 0 1 0 0,-1 0-1 0 0,1 0 1 0 0,-1 0-1 0 0,1 0 0 0 0,0 0 1 0 0,-1 0-1 0 0,1 0 1 0 0,0 0-1 0 0,-1 0 1 0 0,1 0-1 0 0,-1 0 0 0 0,1-1 1 0 0,0 1-1 0 0,-1 0 1 0 0,1 0-1 0 0,0 0 1 0 0,-1-1-1 0 0,1 1 0 0 0,0 0 1 0 0,-1 0-1 0 0,1-1 1 0 0,0 1-1 0 0,0 0 1 0 0,-1 0-1 0 0,1-1 0 0 0,0 1 1 0 0,0 0-1 0 0,-1-1 1 0 0,1 12-78 0 0,-1 0 1 0 0,-1-1 0 0 0,1 1 0 0 0,-2 0-1 0 0,0 0 1 0 0,-6 15 0 0 0,-33 61-125 0 0,28-60 20 0 0,-18 47 0 0 0,28-64 8 0 0,1 0 0 0 0,0 1-1 0 0,0 0 1 0 0,1 0 0 0 0,1 0 0 0 0,0 0-1 0 0,0 0 1 0 0,1 0 0 0 0,0 0 0 0 0,1 0-1 0 0,1 0 1 0 0,-1 0 0 0 0,2-1 0 0 0,-1 1-1 0 0,2 0 1 0 0,-1-1 0 0 0,2 0-1 0 0,-1 0 1 0 0,1 0 0 0 0,1 0 0 0 0,-1-1-1 0 0,2 0 1 0 0,-1 0 0 0 0,1 0 0 0 0,1-1-1 0 0,-1 0 1 0 0,2-1 0 0 0,-1 0 0 0 0,1 0-1 0 0,10 6 1 0 0,-13-9-391 0 0,-1 0 1 0 0,1-1-1 0 0,0 0 1 0 0,0-1-1 0 0,0 1 1 0 0,0-1-1 0 0,0 0 0 0 0,0 0 1 0 0,1-1-1 0 0,-1 0 1 0 0,1 0-1 0 0,-1-1 1 0 0,1 1-1 0 0,12-2 0 0 0,-1-3-4144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1.281"/>
    </inkml:context>
    <inkml:brush xml:id="br0">
      <inkml:brushProperty name="width" value="0.05" units="cm"/>
      <inkml:brushProperty name="height" value="0.05" units="cm"/>
      <inkml:brushProperty name="color" value="#E71224"/>
    </inkml:brush>
  </inkml:definitions>
  <inkml:trace contextRef="#ctx0" brushRef="#br0">0 19 8978 0 0,'2'-2'505'0'0,"0"1"-1"0"0,1-1 1 0 0,-1 0-1 0 0,0 1 1 0 0,1 0 0 0 0,-1-1-1 0 0,1 1 1 0 0,-1 0-1 0 0,1 0 1 0 0,5-1 0 0 0,33-1 965 0 0,-19 6-1673 0 0,38 7 0 0 0,-51-8 584 0 0,246 71-1888 0 0,-178-49-4329 0 0,-52-17-434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1.889"/>
    </inkml:context>
    <inkml:brush xml:id="br0">
      <inkml:brushProperty name="width" value="0.05" units="cm"/>
      <inkml:brushProperty name="height" value="0.05" units="cm"/>
      <inkml:brushProperty name="color" value="#E71224"/>
    </inkml:brush>
  </inkml:definitions>
  <inkml:trace contextRef="#ctx0" brushRef="#br0">1 80 2296 0 0,'13'-17'4146'0'0,"8"-12"408"0"0,-21 27-4286 0 0,1 1-1 0 0,-1-1 1 0 0,1 1 0 0 0,-1-1 0 0 0,1 1 0 0 0,-1-1 0 0 0,0 1 0 0 0,0-1-1 0 0,0 0 1 0 0,0 1 0 0 0,0-1 0 0 0,0 0 0 0 0,0 1 0 0 0,0-1 0 0 0,-1 1-1 0 0,1-1 1 0 0,-1 1 0 0 0,1-1 0 0 0,-2-2 0 0 0,14 20 15 0 0,-9-12-293 0 0,0-1-1 0 0,0 1 1 0 0,0 0-1 0 0,0 1 0 0 0,3 6 1 0 0,-4-1-5 0 0,0-1 0 0 0,-1 1 0 0 0,0 0 0 0 0,0 0 0 0 0,-1 0-1 0 0,-1-1 1 0 0,1 1 0 0 0,-2 0 0 0 0,1 0 0 0 0,-7 18 0 0 0,-3 41-78 0 0,11-56 116 0 0,0 0 0 0 0,0-1 0 0 0,2 1-1 0 0,-1-1 1 0 0,2 1 0 0 0,0-1 0 0 0,0 0 0 0 0,6 14 0 0 0,-7-22-118 0 0,0 1 1 0 0,0-1 0 0 0,1 0-1 0 0,0 0 1 0 0,0 0 0 0 0,0 0 0 0 0,0 0-1 0 0,1 0 1 0 0,-1-1 0 0 0,5 4-1 0 0,-4-5-234 0 0,-1 0-1 0 0,1 0 1 0 0,-1 0-1 0 0,1-1 0 0 0,0 1 1 0 0,0-1-1 0 0,-1 0 1 0 0,1 0-1 0 0,0-1 0 0 0,0 1 1 0 0,0-1-1 0 0,0 1 0 0 0,0-1 1 0 0,5-1-1 0 0,8-4-2908 0 0,-6 1-2142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2.339"/>
    </inkml:context>
    <inkml:brush xml:id="br0">
      <inkml:brushProperty name="width" value="0.05" units="cm"/>
      <inkml:brushProperty name="height" value="0.05" units="cm"/>
      <inkml:brushProperty name="color" value="#E71224"/>
    </inkml:brush>
  </inkml:definitions>
  <inkml:trace contextRef="#ctx0" brushRef="#br0">1 27 6921 0 0,'10'-1'979'0'0,"1"0"0"0"0,-1-1-1 0 0,1 0 1 0 0,14-5 0 0 0,-15 3-136 0 0,1 2 1 0 0,-1-1-1 0 0,1 1 1 0 0,16-1 0 0 0,-8 4-2553 0 0,1 1 0 0 0,32 8 1 0 0,15 1-2863 0 0,-53-10 555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2.740"/>
    </inkml:context>
    <inkml:brush xml:id="br0">
      <inkml:brushProperty name="width" value="0.05" units="cm"/>
      <inkml:brushProperty name="height" value="0.05" units="cm"/>
      <inkml:brushProperty name="color" value="#E71224"/>
    </inkml:brush>
  </inkml:definitions>
  <inkml:trace contextRef="#ctx0" brushRef="#br0">1 0 5377 0 0,'9'12'5948'0'0,"-3"1"-4192"0"0,-5-10-1657 0 0,0 0-1 0 0,0-1 1 0 0,1 1-1 0 0,-1 0 1 0 0,1-1-1 0 0,-1 1 0 0 0,1-1 1 0 0,0 0-1 0 0,4 4 1 0 0,-3-3-13 0 0,0 0 0 0 0,-1 0 0 0 0,1 0 0 0 0,-1 0 0 0 0,0 1 0 0 0,1-1 0 0 0,-1 0 0 0 0,-1 1 0 0 0,1 0 0 0 0,-1-1 0 0 0,1 1 0 0 0,-1 0 0 0 0,0 0 0 0 0,0 4 0 0 0,5 64-231 0 0,-2-20-192 0 0,-3-42 7 0 0,9 40-1960 0 0,1-19-3411 0 0,-6-20-316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3.446"/>
    </inkml:context>
    <inkml:brush xml:id="br0">
      <inkml:brushProperty name="width" value="0.05" units="cm"/>
      <inkml:brushProperty name="height" value="0.05" units="cm"/>
      <inkml:brushProperty name="color" value="#E71224"/>
    </inkml:brush>
  </inkml:definitions>
  <inkml:trace contextRef="#ctx0" brushRef="#br0">259 89 9130 0 0,'0'-9'1678'0'0,"-2"-36"1752"0"0,2 43-3316 0 0,-1 0 1 0 0,1 0-1 0 0,-1 0 0 0 0,1 0 0 0 0,-1 0 0 0 0,0 1 0 0 0,1-1 0 0 0,-1 0 0 0 0,0 0 1 0 0,0 1-1 0 0,-1-1 0 0 0,1 0 0 0 0,0 1 0 0 0,0 0 0 0 0,-1-1 0 0 0,1 1 0 0 0,-1 0 1 0 0,1-1-1 0 0,-3 0 0 0 0,3 2-102 0 0,0 0 0 0 0,0 0 0 0 0,0 0 1 0 0,1 0-1 0 0,-1 0 0 0 0,0 0 0 0 0,0 0 0 0 0,0 0 0 0 0,0 1 1 0 0,0-1-1 0 0,0 0 0 0 0,0 1 0 0 0,1-1 0 0 0,-1 0 1 0 0,0 1-1 0 0,0-1 0 0 0,1 1 0 0 0,-1-1 0 0 0,0 1 0 0 0,1 0 1 0 0,-1-1-1 0 0,0 1 0 0 0,1 0 0 0 0,-1-1 0 0 0,1 1 0 0 0,-1 0 1 0 0,1 0-1 0 0,-1 0 0 0 0,1-1 0 0 0,-1 3 0 0 0,-15 29-44 0 0,14-27 27 0 0,-13 26 42 0 0,-2-1 1 0 0,-2-1-1 0 0,-24 31 1 0 0,21-31 122 0 0,1 2 0 0 0,-26 50 1 0 0,46-79-203 0 0,0 0-1 0 0,-1 0 1 0 0,2 0 0 0 0,-1 0 0 0 0,0 0-1 0 0,0 0 1 0 0,1 0 0 0 0,-1 0 0 0 0,1 1-1 0 0,-1-1 1 0 0,1 0 0 0 0,0 1 0 0 0,0-1-1 0 0,0 0 1 0 0,0 0 0 0 0,0 1 0 0 0,1-1-1 0 0,-1 0 1 0 0,1 0 0 0 0,0 0 0 0 0,-1 1 0 0 0,1-1-1 0 0,0 0 1 0 0,0 0 0 0 0,0 0 0 0 0,1 0-1 0 0,-1 0 1 0 0,0-1 0 0 0,1 1 0 0 0,-1 0-1 0 0,1 0 1 0 0,-1-1 0 0 0,1 1 0 0 0,0-1-1 0 0,0 0 1 0 0,0 0 0 0 0,0 1 0 0 0,0-1-1 0 0,0 0 1 0 0,0 0 0 0 0,0-1 0 0 0,4 2 0 0 0,3 1-97 0 0,0-1 1 0 0,0 0-1 0 0,0-1 1 0 0,0 0-1 0 0,1 0 1 0 0,-1-1-1 0 0,0 0 1 0 0,1-1 0 0 0,12-2-1 0 0,-6-1 276 0 0,1-1-1 0 0,-1-1 0 0 0,0 0 1 0 0,-1-1-1 0 0,1-1 1 0 0,-1 0-1 0 0,-1-1 1 0 0,19-15-1 0 0,-23 17-17 0 0,-1 0 1 0 0,-1-1-1 0 0,1-1 1 0 0,-2 1-1 0 0,1-1 1 0 0,-1-1-1 0 0,0 1 0 0 0,-1-1 1 0 0,0-1-1 0 0,0 1 1 0 0,-1-1-1 0 0,7-22 1 0 0,-12 31-108 0 0,1-1 0 0 0,0 1 1 0 0,-1-1-1 0 0,0 0 1 0 0,1 1-1 0 0,-1-1 0 0 0,0 0 1 0 0,0 1-1 0 0,0-1 1 0 0,-1 0-1 0 0,1 1 0 0 0,-1-1 1 0 0,1 1-1 0 0,-1-1 0 0 0,0 1 1 0 0,0-1-1 0 0,0 1 1 0 0,0-1-1 0 0,-1 1 0 0 0,1 0 1 0 0,-4-4-1 0 0,2 3-22 0 0,0 1-1 0 0,0-1 0 0 0,-1 1 1 0 0,1 0-1 0 0,-1 0 0 0 0,0 0 1 0 0,0 0-1 0 0,1 1 1 0 0,-1 0-1 0 0,0-1 0 0 0,0 1 1 0 0,-7 0-1 0 0,-10-1-511 0 0,0 1-1 0 0,0 1 1 0 0,1 1-1 0 0,-29 5 1 0 0,-14 5-5849 0 0,49-9 557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3.205"/>
    </inkml:context>
    <inkml:brush xml:id="br0">
      <inkml:brushProperty name="width" value="0.05" units="cm"/>
      <inkml:brushProperty name="height" value="0.05" units="cm"/>
      <inkml:brushProperty name="color" value="#E71224"/>
    </inkml:brush>
  </inkml:definitions>
  <inkml:trace contextRef="#ctx0" brushRef="#br0">39 110 5161 0 0,'0'-18'1983'0'0,"-1"10"-1578"0"0,1 0 0 0 0,0 0 0 0 0,1 0 0 0 0,-1 0 1 0 0,2 1-1 0 0,2-11 0 0 0,10-5 4010 0 0,-14 23-4378 0 0,0 0-1 0 0,0-1 0 0 0,0 1 1 0 0,0 0-1 0 0,1 0 1 0 0,-1 0-1 0 0,0-1 1 0 0,0 1-1 0 0,0 0 1 0 0,1 0-1 0 0,-1 0 1 0 0,0-1-1 0 0,0 1 0 0 0,1 0 1 0 0,-1 0-1 0 0,0 0 1 0 0,0 0-1 0 0,1 0 1 0 0,-1 0-1 0 0,0 0 1 0 0,0 0-1 0 0,1 0 1 0 0,-1 0-1 0 0,0 0 1 0 0,0 0-1 0 0,1 0 0 0 0,-1 0 1 0 0,0 0-1 0 0,1 0 1 0 0,-1 0-1 0 0,0 0 1 0 0,0 0-1 0 0,1 0 1 0 0,-1 0-1 0 0,0 0 1 0 0,0 0-1 0 0,1 1 1 0 0,-1-1-1 0 0,0 0 0 0 0,0 0 1 0 0,0 0-1 0 0,1 0 1 0 0,-1 1-1 0 0,5 14 191 0 0,-3 20-448 0 0,-6 0 152 0 0,-2 1 1 0 0,-2-1-1 0 0,-12 35 0 0 0,10-38-36 0 0,2 1-1 0 0,0 1 1 0 0,-3 49 0 0 0,11-79 40 0 0,0 0 0 0 0,0 1 0 0 0,0-1 0 0 0,1 0 0 0 0,-1 0 0 0 0,1 0 0 0 0,0 0 0 0 0,0 0 0 0 0,1 0 0 0 0,-1 0 0 0 0,1-1 0 0 0,0 1 0 0 0,0 0 0 0 0,0-1 0 0 0,0 0 0 0 0,1 1 0 0 0,-1-1 0 0 0,1 0 0 0 0,0 0 0 0 0,4 3 0 0 0,-2-3-329 0 0,-1 0 0 0 0,0 0 0 0 0,1-1 0 0 0,-1 0 0 0 0,1 0 0 0 0,0 0 0 0 0,0 0 0 0 0,0-1 0 0 0,0 0 0 0 0,0 0 0 0 0,0 0 0 0 0,0-1 0 0 0,0 1 0 0 0,0-1 0 0 0,0-1 0 0 0,6 0 0 0 0,5-1-5204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3.643"/>
    </inkml:context>
    <inkml:brush xml:id="br0">
      <inkml:brushProperty name="width" value="0.05" units="cm"/>
      <inkml:brushProperty name="height" value="0.05" units="cm"/>
      <inkml:brushProperty name="color" value="#E71224"/>
    </inkml:brush>
  </inkml:definitions>
  <inkml:trace contextRef="#ctx0" brushRef="#br0">1 0 6001 0 0,'25'4'6622'0'0,"43"0"-4952"0"0,-6-1-954 0 0,30 10-355 0 0,14 1-4305 0 0,-82-15 172 0 0,-12 0-1906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4:54.047"/>
    </inkml:context>
    <inkml:brush xml:id="br0">
      <inkml:brushProperty name="width" value="0.05" units="cm"/>
      <inkml:brushProperty name="height" value="0.05" units="cm"/>
      <inkml:brushProperty name="color" value="#E71224"/>
    </inkml:brush>
  </inkml:definitions>
  <inkml:trace contextRef="#ctx0" brushRef="#br0">5 76 9066 0 0,'-1'-1'203'0'0,"1"0"1"0"0,-1 0-1 0 0,1 0 0 0 0,0 0 1 0 0,-1 0-1 0 0,1-1 1 0 0,0 1-1 0 0,-1 0 0 0 0,1 0 1 0 0,0 0-1 0 0,0-1 0 0 0,0 1 1 0 0,0 0-1 0 0,0 0 1 0 0,0 0-1 0 0,0-1 0 0 0,1 1 1 0 0,-1 0-1 0 0,0 0 0 0 0,1 0 1 0 0,-1 0-1 0 0,1 0 1 0 0,0-2-1 0 0,1 1-50 0 0,0 0 0 0 0,0 0-1 0 0,-1 0 1 0 0,1 1 0 0 0,0-1 0 0 0,1 0 0 0 0,-1 1-1 0 0,0 0 1 0 0,0 0 0 0 0,5-2 0 0 0,8-2-97 0 0,-1 1 1 0 0,1 0-1 0 0,18-1 0 0 0,-19 3 517 0 0,5-2-408 0 0,1 2-1 0 0,29 0 0 0 0,-40 3-172 0 0,0-1 0 0 0,0 1-1 0 0,0 0 1 0 0,0 1 0 0 0,0 0 0 0 0,0 1-1 0 0,14 5 1 0 0,-21-7 4 0 0,0 0 0 0 0,0 0 0 0 0,0 0 0 0 0,0 0 0 0 0,0 0 0 0 0,0 0 0 0 0,-1 1 0 0 0,1-1 0 0 0,0 1 0 0 0,-1-1 0 0 0,1 1 1 0 0,-1 0-1 0 0,0-1 0 0 0,1 1 0 0 0,-1 0 0 0 0,0 0 0 0 0,0 0 0 0 0,0 0 0 0 0,-1 0 0 0 0,1 0 0 0 0,1 3 0 0 0,-2-2-5 0 0,0-1 0 0 0,-1 1 0 0 0,1 0 1 0 0,0-1-1 0 0,-1 1 0 0 0,0 0 0 0 0,1-1 0 0 0,-1 1 0 0 0,0-1 0 0 0,0 1 1 0 0,-1-1-1 0 0,1 1 0 0 0,0-1 0 0 0,-4 4 0 0 0,-6 7-31 0 0,0-1-1 0 0,-1-1 0 0 0,-1 0 1 0 0,-19 13-1 0 0,25-18 37 0 0,-45 27-14 0 0,40-27 32 0 0,0 1 0 0 0,1 0 0 0 0,0 1 0 0 0,1 0 0 0 0,0 0 0 0 0,-15 16 0 0 0,25-23-11 0 0,0-1-1 0 0,-1 1 1 0 0,1-1 0 0 0,0 0-1 0 0,-1 1 1 0 0,1-1-1 0 0,0 1 1 0 0,0-1-1 0 0,0 1 1 0 0,0-1 0 0 0,-1 0-1 0 0,1 1 1 0 0,0-1-1 0 0,0 1 1 0 0,0-1-1 0 0,0 1 1 0 0,0-1 0 0 0,0 1-1 0 0,0-1 1 0 0,0 1-1 0 0,0-1 1 0 0,0 1-1 0 0,0-1 1 0 0,1 1 0 0 0,-1-1-1 0 0,0 1 1 0 0,0-1-1 0 0,0 1 1 0 0,1-1 0 0 0,-1 0-1 0 0,1 1 1 0 0,15 10 17 0 0,29 0-124 0 0,-39-10 65 0 0,155 17-3867 0 0,-120-15 1336 0 0,11 1-3939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7.975"/>
    </inkml:context>
    <inkml:brush xml:id="br0">
      <inkml:brushProperty name="width" value="0.05" units="cm"/>
      <inkml:brushProperty name="height" value="0.05" units="cm"/>
      <inkml:brushProperty name="color" value="#E71224"/>
    </inkml:brush>
  </inkml:definitions>
  <inkml:trace contextRef="#ctx0" brushRef="#br0">369 107 6969 0 0,'1'-1'350'0'0,"-1"-1"-1"0"0,1 1 1 0 0,-1-1-1 0 0,0 1 0 0 0,0-1 1 0 0,0 1-1 0 0,1-1 1 0 0,-1 1-1 0 0,-1-1 0 0 0,1 1 1 0 0,0-1-1 0 0,0 1 1 0 0,0-1-1 0 0,-1 1 0 0 0,1-1 1 0 0,-1 1-1 0 0,0-2 0 0 0,-15-28-226 0 0,4 10 112 0 0,11 19-193 0 0,-1 0 0 0 0,1 0 0 0 0,-1 0 0 0 0,1 1 0 0 0,-1-1 0 0 0,0 0 0 0 0,1 1 0 0 0,-1-1 0 0 0,0 1 0 0 0,0 0 0 0 0,0-1 0 0 0,0 1 0 0 0,0 0 0 0 0,-1 0 0 0 0,1 1 0 0 0,0-1-1 0 0,0 0 1 0 0,-1 1 0 0 0,1-1 0 0 0,0 1 0 0 0,-1 0 0 0 0,1 0 0 0 0,0 0 0 0 0,-4 0 0 0 0,-9 1-33 0 0,1 0 1 0 0,-23 4-1 0 0,37-5-8 0 0,-12 2 14 0 0,1 1 0 0 0,-1 0-1 0 0,1 1 1 0 0,0 0 0 0 0,0 0 0 0 0,0 1 0 0 0,0 1 0 0 0,1 0 0 0 0,0 0-1 0 0,0 1 1 0 0,1 0 0 0 0,0 1 0 0 0,0 0 0 0 0,1 1 0 0 0,-13 16 0 0 0,15-17-26 0 0,0 2 0 0 0,1-1 0 0 0,1 0 0 0 0,-1 1 0 0 0,1 0 0 0 0,1 0 0 0 0,0 1 0 0 0,0-1 0 0 0,1 0 0 0 0,1 1 0 0 0,0 0 0 0 0,0-1 0 0 0,1 1 0 0 0,0 0 0 0 0,1-1 0 0 0,0 1 0 0 0,4 17 0 0 0,-2-15 19 0 0,1 1-1 0 0,0-1 1 0 0,0 0 0 0 0,2 0-1 0 0,-1-1 1 0 0,2 0 0 0 0,0 0-1 0 0,0 0 1 0 0,11 12 0 0 0,-12-17-45 0 0,1 0 0 0 0,0 0 1 0 0,0-1-1 0 0,1-1 0 0 0,-1 1 0 0 0,1-1 0 0 0,0 0 1 0 0,1-1-1 0 0,-1 0 0 0 0,1 0 0 0 0,0-1 0 0 0,0 0 1 0 0,0-1-1 0 0,12 2 0 0 0,-4-2-288 0 0,1 0 1 0 0,-1-2-1 0 0,0 0 0 0 0,0-1 0 0 0,1 0 1 0 0,24-7-1 0 0,-9 0-1653 0 0,0-2 0 0 0,41-17 0 0 0,-49 16-3426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8.409"/>
    </inkml:context>
    <inkml:brush xml:id="br0">
      <inkml:brushProperty name="width" value="0.05" units="cm"/>
      <inkml:brushProperty name="height" value="0.05" units="cm"/>
      <inkml:brushProperty name="color" value="#E71224"/>
    </inkml:brush>
  </inkml:definitions>
  <inkml:trace contextRef="#ctx0" brushRef="#br0">336 30 8930 0 0,'-4'0'438'0'0,"-1"1"1"0"0,1-1-1 0 0,-1 1 0 0 0,1 1 1 0 0,0-1-1 0 0,-1 1 1 0 0,1-1-1 0 0,0 1 0 0 0,-6 4 1 0 0,6-4-439 0 0,1 0 1 0 0,-1 0-1 0 0,1 0 0 0 0,-1-1 1 0 0,1 1-1 0 0,-1-1 1 0 0,0 0-1 0 0,0 0 0 0 0,0 0 1 0 0,0-1-1 0 0,0 0 0 0 0,-5 1 1 0 0,-124-23 486 0 0,108 16-1871 0 0,-36-14 0 0 0,60 20 1294 0 0,-9-6-1237 0 0,9 6 1250 0 0,1 0 0 0 0,0 0 0 0 0,0 0 1 0 0,0 0-1 0 0,0 0 0 0 0,0-1 0 0 0,-1 1 1 0 0,1 0-1 0 0,0 0 0 0 0,0 0 0 0 0,0 0 1 0 0,0 0-1 0 0,0-1 0 0 0,0 1 0 0 0,0 0 1 0 0,-1 0-1 0 0,1 0 0 0 0,0 0 0 0 0,0 0 1 0 0,0-1-1 0 0,0 1 0 0 0,0 0 0 0 0,0 0 1 0 0,0 0-1 0 0,0-1 0 0 0,0 1 0 0 0,0 0 1 0 0,0 0-1 0 0,0 0 0 0 0,0 0 0 0 0,0-1 1 0 0,0 1-1 0 0,0 0 0 0 0,0 0 0 0 0,0 0 1 0 0,1 0-1 0 0,-1-1 0 0 0,0 1 0 0 0,0 0 1 0 0,0 0-1 0 0,0 0 0 0 0,0 0 0 0 0,0 0 1 0 0,0-1-1 0 0,0 1 0 0 0,1 0 0 0 0,-1 0 0 0 0,0 0 1 0 0,0 0-1 0 0,0 0 0 0 0,0 0 0 0 0,1 0 1 0 0,-1 0-1 0 0,0-1 0 0 0,0 1 0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8.828"/>
    </inkml:context>
    <inkml:brush xml:id="br0">
      <inkml:brushProperty name="width" value="0.05" units="cm"/>
      <inkml:brushProperty name="height" value="0.05" units="cm"/>
      <inkml:brushProperty name="color" value="#E71224"/>
    </inkml:brush>
  </inkml:definitions>
  <inkml:trace contextRef="#ctx0" brushRef="#br0">235 19 11466 0 0,'4'-10'3501'0'0,"-9"8"-2135"0"0,-16 15-2058 0 0,0 0 472 0 0,9-12 89 0 0,1 0 0 0 0,-1-1 0 0 0,0 0 1 0 0,1 0-1 0 0,-1-1 0 0 0,-11-3 0 0 0,-68-19-2597 0 0,88 22 2626 0 0,3 1 43 0 0,0 0 0 0 0,0 0 0 0 0,0 1 0 0 0,0-1 0 0 0,0 0 0 0 0,0 0 0 0 0,-1 0 1 0 0,1 0-1 0 0,0 0 0 0 0,0 0 0 0 0,0 0 0 0 0,0 0 0 0 0,0 0 0 0 0,-1 0 0 0 0,1 0 1 0 0,0 0-1 0 0,0 0 0 0 0,0 0 0 0 0,0 0 0 0 0,0 0 0 0 0,-1 0 0 0 0,1 0 0 0 0,0 0 1 0 0,0-1-1 0 0,0 1 0 0 0,0 0 0 0 0,0 0 0 0 0,0 0 0 0 0,-1 0 0 0 0,1 0 0 0 0,0 0 1 0 0,0 0-1 0 0,0 0 0 0 0,0 0 0 0 0,0-1 0 0 0,0 1 0 0 0,0 0 0 0 0,0 0 0 0 0,0 0 1 0 0,0 0-1 0 0,-1 0 0 0 0,1-1 0 0 0,0 1 0 0 0,0 0 0 0 0,0 0 0 0 0,0 0 1 0 0,0 0-1 0 0,0 0 0 0 0,0 0 0 0 0,0-1 0 0 0,0 1 0 0 0,0 0 0 0 0,0 0 0 0 0,0 0 1 0 0,0 0-1 0 0,0 0 0 0 0,1-1 0 0 0,-1 1 0 0 0,0 0 0 0 0,0 0 0 0 0,0 0 0 0 0,0 0 1 0 0,0 0-1 0 0,0-1 0 0 0,0 1 0 0 0,0 0 0 0 0,0 0 0 0 0,1 0 0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19.856"/>
    </inkml:context>
    <inkml:brush xml:id="br0">
      <inkml:brushProperty name="width" value="0.05" units="cm"/>
      <inkml:brushProperty name="height" value="0.05" units="cm"/>
      <inkml:brushProperty name="color" value="#E71224"/>
    </inkml:brush>
  </inkml:definitions>
  <inkml:trace contextRef="#ctx0" brushRef="#br0">415 0 8834 0 0,'-25'27'2876'0'0,"12"-13"-2893"0"0,-1 0 1 0 0,-27 21-1 0 0,-1-7 384 0 0,3 2 0 0 0,0 2 0 0 0,-57 61 0 0 0,92-87-337 0 0,-1 0 1 0 0,1 0-1 0 0,0 1 0 0 0,1 0 1 0 0,0-1-1 0 0,0 1 0 0 0,0 1 0 0 0,1-1 1 0 0,0 0-1 0 0,1 0 0 0 0,-1 1 1 0 0,1-1-1 0 0,1 1 0 0 0,0-1 0 0 0,0 1 1 0 0,0-1-1 0 0,1 1 0 0 0,0-1 1 0 0,0 1-1 0 0,1-1 0 0 0,0 0 0 0 0,4 12 1 0 0,7 12-50 0 0,1 0 0 0 0,2-1 1 0 0,34 49-1 0 0,-27-43-53 0 0,-9-15-41 0 0,26 43-849 0 0,36 75 0 0 0,-67-120 963 0 0,-1 1 0 0 0,0 0 1 0 0,-2 1-1 0 0,0 0 1 0 0,-1 0-1 0 0,-2 0 0 0 0,0 0 1 0 0,0 37-1 0 0,-4-45 103 0 0,0 0 0 0 0,-1 0 0 0 0,-1-1 0 0 0,0 1 0 0 0,-1-1 0 0 0,-1 0 0 0 0,0 0 0 0 0,0 0-1 0 0,-13 19 1 0 0,13-22-51 0 0,-1 0 0 0 0,-1-1 0 0 0,0 1 0 0 0,0-2-1 0 0,0 1 1 0 0,-1-1 0 0 0,0 0 0 0 0,0 0 0 0 0,-1-1-1 0 0,0 0 1 0 0,0-1 0 0 0,-13 6 0 0 0,16-9 40 0 0,0-1 1 0 0,0 0-1 0 0,0 0 0 0 0,0-1 0 0 0,0 1 1 0 0,0-1-1 0 0,0 0 0 0 0,0-1 1 0 0,0 0-1 0 0,0 0 0 0 0,0 0 1 0 0,1 0-1 0 0,-1-1 0 0 0,0 0 1 0 0,1 0-1 0 0,-1-1 0 0 0,1 0 1 0 0,0 0-1 0 0,-1 0 0 0 0,-8-7 1 0 0,6 3-256 0 0,-1 0 0 0 0,1-1 1 0 0,-1 1-1 0 0,2-2 0 0 0,0 1 1 0 0,0-1-1 0 0,0 0 0 0 0,1 0 1 0 0,0-1-1 0 0,-6-15 0 0 0,11 24-244 0 0,1 0 0 0 0,-1-1-1 0 0,1 1 1 0 0,-1-1-1 0 0,1 1 1 0 0,0-1 0 0 0,-1 1-1 0 0,1-1 1 0 0,0 0 0 0 0,0 1-1 0 0,0-1 1 0 0,0 1 0 0 0,0-1-1 0 0,1 1 1 0 0,-1-1-1 0 0,1-1 1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0.961"/>
    </inkml:context>
    <inkml:brush xml:id="br0">
      <inkml:brushProperty name="width" value="0.05" units="cm"/>
      <inkml:brushProperty name="height" value="0.05" units="cm"/>
      <inkml:brushProperty name="color" value="#E71224"/>
    </inkml:brush>
  </inkml:definitions>
  <inkml:trace contextRef="#ctx0" brushRef="#br0">104 52 9474 0 0,'1'0'79'0'0,"-1"0"0"0"0,0-1 1 0 0,0 1-1 0 0,0 0 0 0 0,0 0 0 0 0,1-1 1 0 0,-1 1-1 0 0,0 0 0 0 0,0-1 0 0 0,0 1 0 0 0,0 0 1 0 0,0-1-1 0 0,0 1 0 0 0,0 0 0 0 0,0-1 0 0 0,0 1 1 0 0,0 0-1 0 0,0-1 0 0 0,0 1 0 0 0,0 0 0 0 0,0-1 1 0 0,0 1-1 0 0,-1 0 0 0 0,1 0 0 0 0,0-1 1 0 0,0 1-1 0 0,0 0 0 0 0,0-1 0 0 0,-1 1 0 0 0,1 0 1 0 0,0 0-1 0 0,0-1 0 0 0,0 1 0 0 0,-1 0 0 0 0,1 0 1 0 0,0 0-1 0 0,0-1 0 0 0,-1 1 0 0 0,1 0 0 0 0,0 0 1 0 0,-1 0-1 0 0,1 0 0 0 0,0 0 0 0 0,-1-1 1 0 0,1 1-1 0 0,0 0 0 0 0,0 0 0 0 0,-1 0 0 0 0,1 0 1 0 0,0 0-1 0 0,-1 0 0 0 0,-26 7 286 0 0,21-4-457 0 0,-1 1 0 0 0,0-1 1 0 0,1 1-1 0 0,0 0 0 0 0,0 0 0 0 0,-7 7 0 0 0,11-9 104 0 0,0 1 0 0 0,0-1 0 0 0,0 0 1 0 0,1 1-1 0 0,-1-1 0 0 0,1 1 0 0 0,0-1 1 0 0,-1 1-1 0 0,1 0 0 0 0,0-1 0 0 0,1 1 0 0 0,-1 0 1 0 0,0 0-1 0 0,1 0 0 0 0,-1 0 0 0 0,1 0 1 0 0,0 0-1 0 0,0 0 0 0 0,0 0 0 0 0,1-1 0 0 0,-1 1 1 0 0,1 0-1 0 0,-1 0 0 0 0,1 0 0 0 0,0 0 0 0 0,0-1 1 0 0,0 1-1 0 0,1 0 0 0 0,2 4 0 0 0,0-3 26 0 0,0 0 0 0 0,0 0 0 0 0,0 0 0 0 0,1 0 0 0 0,-1-1 0 0 0,1 1 0 0 0,0-1-1 0 0,0 0 1 0 0,0-1 0 0 0,1 1 0 0 0,-1-1 0 0 0,0 0 0 0 0,1-1 0 0 0,6 2 0 0 0,2 0-20 0 0,0 0 1 0 0,0-1-1 0 0,0-1 0 0 0,0 0 1 0 0,21-2-1 0 0,-32 1 7 0 0,-1 0-1 0 0,0 0 0 0 0,0 0 1 0 0,1-1-1 0 0,-1 1 0 0 0,0-1 1 0 0,0 0-1 0 0,0 1 0 0 0,0-1 1 0 0,0 0-1 0 0,0 0 0 0 0,0-1 1 0 0,0 1-1 0 0,0 0 0 0 0,0 0 1 0 0,-1-1-1 0 0,1 0 0 0 0,0 1 1 0 0,-1-1-1 0 0,1 0 0 0 0,-1 1 1 0 0,0-1-1 0 0,0 0 0 0 0,0 0 1 0 0,0 0-1 0 0,0 0 0 0 0,0 0 1 0 0,0 0-1 0 0,0-1 0 0 0,-1 1 1 0 0,1 0-1 0 0,-1 0 1 0 0,0 0-1 0 0,0-1 0 0 0,1 1 1 0 0,-2 0-1 0 0,1 0 0 0 0,0-1 1 0 0,0 1-1 0 0,-1 0 0 0 0,1 0 1 0 0,-1-1-1 0 0,0-1 0 0 0,-2-4 8 0 0,0 0 0 0 0,0 1 0 0 0,0-1 0 0 0,-1 1 0 0 0,0-1 0 0 0,-1 1 0 0 0,0 0 0 0 0,0 1 0 0 0,0-1 0 0 0,-1 1 0 0 0,0 0 0 0 0,0 1 0 0 0,-8-7 0 0 0,-33-36-7917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1.656"/>
    </inkml:context>
    <inkml:brush xml:id="br0">
      <inkml:brushProperty name="width" value="0.05" units="cm"/>
      <inkml:brushProperty name="height" value="0.05" units="cm"/>
      <inkml:brushProperty name="color" value="#E71224"/>
    </inkml:brush>
  </inkml:definitions>
  <inkml:trace contextRef="#ctx0" brushRef="#br0">63 24 3417 0 0,'5'2'542'0'0,"0"-1"1"0"0,0 1 0 0 0,1-1 0 0 0,-1 0-1 0 0,0-1 1 0 0,1 0 0 0 0,-1 1-1 0 0,1-2 1 0 0,-1 1 0 0 0,1-1-1 0 0,-1 1 1 0 0,0-2 0 0 0,1 1 0 0 0,-1 0-1 0 0,8-5 1 0 0,2 2-426 0 0,-12 3-106 0 0,0 0-1 0 0,0 0 1 0 0,0 0 0 0 0,1-1-1 0 0,-1 1 1 0 0,-1-1 0 0 0,1 0 0 0 0,5-3-1 0 0,-12 11-110 0 0,0 1 0 0 0,1-1 0 0 0,0 1 0 0 0,0 0 0 0 0,0 0 0 0 0,1 0 0 0 0,-2 11-1 0 0,-6 16-157 0 0,-5-2 225 0 0,-1 0 0 0 0,-2 0-1 0 0,0-2 1 0 0,-3 0-1 0 0,-25 28 1 0 0,27-32 84 0 0,17-25 1 0 0,1 0 1 0 0,0 1-1 0 0,0-1 0 0 0,0 1 1 0 0,0-1-1 0 0,0 1 0 0 0,0 0 1 0 0,0-1-1 0 0,0 1 0 0 0,1 0 1 0 0,-1 0-1 0 0,0-1 0 0 0,1 1 1 0 0,0 0-1 0 0,-1 0 0 0 0,1 0 1 0 0,0 1-1 0 0,1-1 3 0 0,0-1 0 0 0,-1 0 0 0 0,1 0-1 0 0,0 0 1 0 0,0 0 0 0 0,0 0 0 0 0,0 0 0 0 0,0-1 0 0 0,1 1-1 0 0,-1 0 1 0 0,0 0 0 0 0,0-1 0 0 0,0 1 0 0 0,1-1-1 0 0,-1 1 1 0 0,0-1 0 0 0,1 1 0 0 0,-1-1 0 0 0,0 0 0 0 0,1 0-1 0 0,-1 0 1 0 0,0 1 0 0 0,3-2 0 0 0,56 7-412 0 0,66-4 1 0 0,26 2-1257 0 0,-70 1-3032 0 0,-71-6-539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2.078"/>
    </inkml:context>
    <inkml:brush xml:id="br0">
      <inkml:brushProperty name="width" value="0.05" units="cm"/>
      <inkml:brushProperty name="height" value="0.05" units="cm"/>
      <inkml:brushProperty name="color" value="#E71224"/>
    </inkml:brush>
  </inkml:definitions>
  <inkml:trace contextRef="#ctx0" brushRef="#br0">97 37 6601 0 0,'0'-4'2896'0'0,"0"-16"-31"0"0,0 19-2852 0 0,0 1-1 0 0,0-1 0 0 0,0 1 0 0 0,0-1 0 0 0,0 1 0 0 0,0-1 0 0 0,0 1 0 0 0,0-1 0 0 0,0 1 0 0 0,0 0 0 0 0,0-1 1 0 0,0 1-1 0 0,-1-1 0 0 0,1 1 0 0 0,0-1 0 0 0,0 1 0 0 0,-1 0 0 0 0,1-1 0 0 0,0 1 0 0 0,-1-1 0 0 0,1 1 1 0 0,0 0-1 0 0,-1-1 0 0 0,1 1 0 0 0,0 0 0 0 0,-1 0 0 0 0,1-1 0 0 0,-1 1 0 0 0,1 0 0 0 0,-1-1 0 0 0,1 7 25 0 0,-1-1 0 0 0,1 0 0 0 0,-1 0 0 0 0,0 0 0 0 0,0 0-1 0 0,-1 0 1 0 0,-1 6 0 0 0,-14 30-30 0 0,-31 90 23 0 0,43-115-60 0 0,2 0 0 0 0,0 1-1 0 0,0-1 1 0 0,2 1 0 0 0,0 0 0 0 0,2 22-1 0 0,4-18-1692 0 0,-4-21 1576 0 0,-1 1-1 0 0,0-1 1 0 0,0 1-1 0 0,0-1 1 0 0,1 1 0 0 0,-1-1-1 0 0,0 1 1 0 0,1-1 0 0 0,-1 0-1 0 0,1 1 1 0 0,-1-1-1 0 0,0 1 1 0 0,1-1 0 0 0,-1 0-1 0 0,1 1 1 0 0,-1-1 0 0 0,1 0-1 0 0,-1 0 1 0 0,1 1 0 0 0,-1-1-1 0 0,1 0 1 0 0,-1 0-1 0 0,1 0 1 0 0,-1 1 0 0 0,1-1-1 0 0,-1 0 1 0 0,1 0 0 0 0,0 0-1 0 0,-1 0 1 0 0,1 0-1 0 0,-1 0 1 0 0,1 0 0 0 0,-1-1-1 0 0,1 1 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5.445"/>
    </inkml:context>
    <inkml:brush xml:id="br0">
      <inkml:brushProperty name="width" value="0.05" units="cm"/>
      <inkml:brushProperty name="height" value="0.05" units="cm"/>
      <inkml:brushProperty name="color" value="#E71224"/>
    </inkml:brush>
  </inkml:definitions>
  <inkml:trace contextRef="#ctx0" brushRef="#br0">84 0 10210 0 0,'5'3'252'0'0,"-1"-1"-1"0"0,1 1 0 0 0,-1 1 1 0 0,0-1-1 0 0,0 1 1 0 0,-1-1-1 0 0,1 1 1 0 0,-1 0-1 0 0,1 0 1 0 0,-1 1-1 0 0,0-1 0 0 0,-1 1 1 0 0,1-1-1 0 0,-1 1 1 0 0,0 0-1 0 0,0 0 1 0 0,0 0-1 0 0,-1 0 0 0 0,2 10 1 0 0,-2-6-217 0 0,0 1 1 0 0,-1 0 0 0 0,1-1-1 0 0,-2 1 1 0 0,0 0-1 0 0,0-1 1 0 0,0 1-1 0 0,-1-1 1 0 0,-1 1-1 0 0,-3 9 1 0 0,-9 19 32 0 0,-15 36-1090 0 0,3 1 0 0 0,-30 142 0 0 0,55-206 1020 0 0,0 0 0 0 0,1 0 0 0 0,1 0 0 0 0,-1 0-1 0 0,2 0 1 0 0,0 0 0 0 0,0 0 0 0 0,1 0 0 0 0,6 21 0 0 0,-5-25-8 0 0,1 1-1 0 0,0-1 1 0 0,0 0-1 0 0,0 0 1 0 0,1 0-1 0 0,0-1 1 0 0,0 0 0 0 0,0 0-1 0 0,1 0 1 0 0,0 0-1 0 0,0-1 1 0 0,1 0-1 0 0,0 0 1 0 0,9 4 0 0 0,-4-2 34 0 0,1-1 1 0 0,1-1-1 0 0,-1 0 1 0 0,1-1-1 0 0,0 0 1 0 0,0-1 0 0 0,0-1-1 0 0,0 0 1 0 0,0-1-1 0 0,1-1 1 0 0,-1 0-1 0 0,0-1 1 0 0,27-4 0 0 0,-26 2-37 0 0,0 0 1 0 0,0-1-1 0 0,-1-1 1 0 0,0-1 0 0 0,1 0-1 0 0,-2 0 1 0 0,1-1 0 0 0,-1-1-1 0 0,0 0 1 0 0,-1-1-1 0 0,0-1 1 0 0,20-19 0 0 0,-24 19 92 0 0,-1-1 0 0 0,0 0-1 0 0,0 0 1 0 0,-1-1 0 0 0,-1 0 0 0 0,0 0 0 0 0,0 0 0 0 0,-2-1 0 0 0,1 1 0 0 0,-2-1 0 0 0,1 0 0 0 0,-2 0 0 0 0,0 0 0 0 0,0 0 0 0 0,-1 0 0 0 0,-1 0 0 0 0,0 0-1 0 0,-5-22 1 0 0,6 34-29 0 0,-1-1 0 0 0,0 1-1 0 0,1-1 1 0 0,-1 1 0 0 0,0-1-1 0 0,0 1 1 0 0,1 0 0 0 0,-1 0-1 0 0,0-1 1 0 0,0 1 0 0 0,-1 0-1 0 0,1 0 1 0 0,0 0 0 0 0,0 0-1 0 0,0 0 1 0 0,-1 0 0 0 0,1 0-1 0 0,0 1 1 0 0,-1-1 0 0 0,1 0-1 0 0,-1 1 1 0 0,1-1-1 0 0,-1 1 1 0 0,1 0 0 0 0,-1-1-1 0 0,1 1 1 0 0,-1 0 0 0 0,0 0-1 0 0,1 0 1 0 0,-2 0 0 0 0,-10 0 61 0 0,1 1 0 0 0,0 0 0 0 0,-13 3 0 0 0,-1-1 58 0 0,2-2-18 0 0,14-1-109 0 0,0 0 0 0 0,1 1 0 0 0,-1 0-1 0 0,1 0 1 0 0,-1 1 0 0 0,-10 4 0 0 0,18-5-40 0 0,0 0 1 0 0,0 0-1 0 0,0 0 0 0 0,0 1 1 0 0,0-1-1 0 0,0 1 1 0 0,0-1-1 0 0,0 1 1 0 0,1-1-1 0 0,-1 1 0 0 0,1 0 1 0 0,-1 0-1 0 0,1 0 1 0 0,0 0-1 0 0,0 0 1 0 0,0 0-1 0 0,0 0 1 0 0,0 0-1 0 0,0 1 0 0 0,1-1 1 0 0,-1 0-1 0 0,1 0 1 0 0,-1 1-1 0 0,1-1 1 0 0,0 0-1 0 0,0 1 1 0 0,0-1-1 0 0,0 0 0 0 0,0 1 1 0 0,2 3-1 0 0,-1 4-24 0 0,0-1-1 0 0,1 1 0 0 0,0-1 1 0 0,1 1-1 0 0,0-1 1 0 0,1 0-1 0 0,0 0 1 0 0,0-1-1 0 0,1 1 0 0 0,0-1 1 0 0,0 0-1 0 0,1 0 1 0 0,8 8-1 0 0,-10-12 2 0 0,1 0 1 0 0,-1 0-1 0 0,1-1 1 0 0,0 1-1 0 0,0-1 0 0 0,0-1 1 0 0,0 1-1 0 0,1-1 1 0 0,-1 0-1 0 0,1 0 0 0 0,-1 0 1 0 0,1-1-1 0 0,0 0 1 0 0,-1 0-1 0 0,1 0 0 0 0,0-1 1 0 0,0 0-1 0 0,0 0 1 0 0,0 0-1 0 0,-1-1 0 0 0,1 0 1 0 0,10-2-1 0 0,-7 0 76 0 0,-1 0 0 0 0,1-1-1 0 0,-1 0 1 0 0,0 0 0 0 0,0-1 0 0 0,-1 0 0 0 0,1 0-1 0 0,-1-1 1 0 0,0 0 0 0 0,0 0 0 0 0,-1 0 0 0 0,0-1-1 0 0,0 0 1 0 0,0-1 0 0 0,-1 1 0 0 0,0-1-1 0 0,-1 0 1 0 0,6-13 0 0 0,-2 3 7 0 0,-2-1 0 0 0,0 1 1 0 0,-1-1-1 0 0,-1-1 0 0 0,0 1 0 0 0,-2 0 0 0 0,1-32 0 0 0,-3 42-56 0 0,-2-49 78 0 0,1 54-72 0 0,1-1 1 0 0,-1 1-1 0 0,0-1 1 0 0,0 1 0 0 0,-1 0-1 0 0,1 0 1 0 0,-1-1-1 0 0,0 1 1 0 0,0 0-1 0 0,-3-4 1 0 0,5 7-18 0 0,0 1 0 0 0,-1 0 0 0 0,1-1-1 0 0,0 1 1 0 0,-1-1 0 0 0,1 1 0 0 0,-1 0 0 0 0,1-1 0 0 0,0 1 0 0 0,-1 0 0 0 0,1-1 0 0 0,-1 1-1 0 0,1 0 1 0 0,-1 0 0 0 0,1 0 0 0 0,-1-1 0 0 0,1 1 0 0 0,-1 0 0 0 0,1 0 0 0 0,-1 0 0 0 0,1 0 0 0 0,-1 0-1 0 0,1 0 1 0 0,-1 0 0 0 0,1 0 0 0 0,-1 0 0 0 0,1 0 0 0 0,-1 0 0 0 0,0 0 0 0 0,1 0 0 0 0,-1 1-1 0 0,-13 13-46 0 0,-2 24 193 0 0,15-33-133 0 0,1 1 0 0 0,0 0 0 0 0,0-1-1 0 0,0 1 1 0 0,1 0 0 0 0,0 0 0 0 0,0-1-1 0 0,1 1 1 0 0,-1-1 0 0 0,1 1 0 0 0,0-1-1 0 0,1 0 1 0 0,-1 0 0 0 0,1 0 0 0 0,0 0 0 0 0,0 0-1 0 0,1 0 1 0 0,-1-1 0 0 0,1 0 0 0 0,0 0-1 0 0,0 0 1 0 0,10 7 0 0 0,-5-4 2 0 0,0-1 1 0 0,1 0-1 0 0,0 0 0 0 0,0-1 0 0 0,0 0 1 0 0,1-1-1 0 0,-1 0 0 0 0,1-1 1 0 0,0 0-1 0 0,19 2 0 0 0,-14-4 31 0 0,0-1-1 0 0,-1 0 1 0 0,1-1-1 0 0,28-5 1 0 0,-37 4-43 0 0,-1 1 0 0 0,1-1 0 0 0,-1 0 0 0 0,0 0 1 0 0,0-1-1 0 0,0 0 0 0 0,0 0 0 0 0,0 0 0 0 0,0-1 0 0 0,-1 0 1 0 0,1 0-1 0 0,-1 0 0 0 0,8-10 0 0 0,-9 9 23 0 0,-1-1-1 0 0,-1 0 1 0 0,1 1-1 0 0,-1-1 1 0 0,0 0 0 0 0,-1 0-1 0 0,1 0 1 0 0,-1-1-1 0 0,0 1 1 0 0,-1 0 0 0 0,1 0-1 0 0,-1-1 1 0 0,-1 1-1 0 0,1 0 1 0 0,-1 0 0 0 0,0-1-1 0 0,0 1 1 0 0,-4-9-1 0 0,1 1 57 0 0,-1 0-1 0 0,0 0 1 0 0,-1 1-1 0 0,-1 0 1 0 0,0 0-1 0 0,-17-22 1 0 0,22 32-79 0 0,-1-1 1 0 0,1 1-1 0 0,-1 1 1 0 0,0-1-1 0 0,1 0 1 0 0,-1 1-1 0 0,-1-1 1 0 0,1 1-1 0 0,0 0 1 0 0,-1 0-1 0 0,1 0 1 0 0,-1 1-1 0 0,1-1 1 0 0,-1 1-1 0 0,0 0 1 0 0,0 0-1 0 0,-6-1 1 0 0,6 2-20 0 0,0 0 1 0 0,1 1 0 0 0,-1-1 0 0 0,1 1-1 0 0,-1 0 1 0 0,1 0 0 0 0,0 0-1 0 0,-1 1 1 0 0,1-1 0 0 0,0 1-1 0 0,0 0 1 0 0,0 0 0 0 0,0 0-1 0 0,0 0 1 0 0,0 1 0 0 0,1-1-1 0 0,-1 1 1 0 0,1-1 0 0 0,-4 6-1 0 0,5-7 15 0 0,-12 14-1 0 0,1 1 1 0 0,0 1-1 0 0,-16 31 0 0 0,26-45-13 0 0,0 1 1 0 0,0-1-1 0 0,1 1 0 0 0,-1 0 0 0 0,1 0 0 0 0,0 0 0 0 0,0 0 0 0 0,1 0 0 0 0,-1 0 0 0 0,1 0 1 0 0,0 0-1 0 0,0 0 0 0 0,0 0 0 0 0,0 0 0 0 0,1 0 0 0 0,-1 0 0 0 0,1 0 0 0 0,0 0 1 0 0,0 0-1 0 0,1 0 0 0 0,-1-1 0 0 0,1 1 0 0 0,0 0 0 0 0,0-1 0 0 0,4 7 0 0 0,-3-7 3 0 0,1-1 0 0 0,-1 1-1 0 0,0 0 1 0 0,1-1-1 0 0,0 1 1 0 0,-1-1 0 0 0,1 0-1 0 0,0-1 1 0 0,0 1-1 0 0,0-1 1 0 0,0 1-1 0 0,0-1 1 0 0,1 0 0 0 0,-1-1-1 0 0,0 1 1 0 0,0-1-1 0 0,1 0 1 0 0,-1 0 0 0 0,0 0-1 0 0,0 0 1 0 0,1-1-1 0 0,-1 0 1 0 0,0 0 0 0 0,0 0-1 0 0,7-3 1 0 0,9-3 10 0 0,0-2 1 0 0,0 0-1 0 0,30-20 1 0 0,-41 24 26 0 0,1-1 31 0 0,-1 0 0 0 0,-1-1 0 0 0,1 0 0 0 0,-1 0 0 0 0,9-11 0 0 0,-14 14 32 0 0,0 0 1 0 0,0 0-1 0 0,0 0 1 0 0,0 0-1 0 0,-1 0 0 0 0,0-1 1 0 0,1 1-1 0 0,-2-1 1 0 0,1 1-1 0 0,-1-1 1 0 0,1 0-1 0 0,-1 0 0 0 0,1-9 1 0 0,-6 5 104 0 0,-3 17-232 0 0,-4 15-142 0 0,-2 40 4 0 0,3 1-1 0 0,-4 108 1 0 0,3-16 79 0 0,1-77 71 0 0,-35 137-1 0 0,29-164-154 0 0,-2-1 0 0 0,-2-1 0 0 0,-41 73 0 0 0,53-107 90 0 0,-1-1 1 0 0,-1 0-1 0 0,-1-1 0 0 0,0 0 0 0 0,0 0 1 0 0,-20 16-1 0 0,27-27 146 0 0,0 0 0 0 0,0 0 0 0 0,0 0 1 0 0,-1 0-1 0 0,1-1 0 0 0,-1 0 0 0 0,1 0 0 0 0,-1 0 0 0 0,0 0 1 0 0,0-1-1 0 0,0 0 0 0 0,0 0 0 0 0,0 0 0 0 0,0-1 0 0 0,0 1 1 0 0,0-1-1 0 0,0 0 0 0 0,0-1 0 0 0,0 1 0 0 0,0-1 0 0 0,0 0 1 0 0,0 0-1 0 0,1-1 0 0 0,-1 1 0 0 0,0-1 0 0 0,0 0 0 0 0,-4-3 0 0 0,0-1 74 0 0,0-1 0 0 0,0 0 0 0 0,0-1-1 0 0,1 1 1 0 0,0-2 0 0 0,0 1-1 0 0,1-1 1 0 0,0 0 0 0 0,1 0-1 0 0,0-1 1 0 0,0 0 0 0 0,-4-12 0 0 0,3 7 7 0 0,1 0 0 0 0,1 0 0 0 0,0-1 0 0 0,1 1 0 0 0,1-1 0 0 0,0 0 0 0 0,1 0 0 0 0,1-18 0 0 0,1 24-72 0 0,1 0-1 0 0,0 0 1 0 0,0-1-1 0 0,2 1 1 0 0,-1 0-1 0 0,1 0 1 0 0,0 0-1 0 0,1 1 1 0 0,0-1-1 0 0,1 1 1 0 0,0 0-1 0 0,0 0 1 0 0,1 1-1 0 0,0-1 0 0 0,1 1 1 0 0,-1 1-1 0 0,11-9 1 0 0,-3 4-44 0 0,1 1-1 0 0,0 1 1 0 0,1 0 0 0 0,0 1 0 0 0,1 1-1 0 0,0 0 1 0 0,0 2 0 0 0,32-9 0 0 0,32-3-110 0 0,-57 14-179 0 0,0-1 0 0 0,0-2 1 0 0,0 0-1 0 0,0-1 1 0 0,31-17-1 0 0,-48 21-113 0 0,0-1-1 0 0,1 0 1 0 0,-1 0 0 0 0,-1-1-1 0 0,1 0 1 0 0,8-10-1 0 0,0-4-4200 0 0,0-2-3887 0 0,-7 11 2706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2.540"/>
    </inkml:context>
    <inkml:brush xml:id="br0">
      <inkml:brushProperty name="width" value="0.05" units="cm"/>
      <inkml:brushProperty name="height" value="0.05" units="cm"/>
      <inkml:brushProperty name="color" value="#E71224"/>
    </inkml:brush>
  </inkml:definitions>
  <inkml:trace contextRef="#ctx0" brushRef="#br0">1 56 7754 0 0,'13'-4'6334'0'0,"16"9"-5723"0"0,-26-3-708 0 0,1-1 0 0 0,0 0 0 0 0,0-1-1 0 0,0 1 1 0 0,0-1 0 0 0,0 1 0 0 0,5-1 0 0 0,-1-2 137 0 0,-1-1 1 0 0,1 0 0 0 0,-1 0 0 0 0,0 0 0 0 0,0-1 0 0 0,0 0-1 0 0,8-6 1 0 0,-9 5 115 0 0,0 1 0 0 0,1 0 0 0 0,0 0-1 0 0,0 1 1 0 0,0 0 0 0 0,9-3 0 0 0,-13 5-168 0 0,1 1 0 0 0,-1 0 1 0 0,0 0-1 0 0,0 0 1 0 0,0 0-1 0 0,0 0 0 0 0,1 0 1 0 0,-1 1-1 0 0,0 0 0 0 0,0 0 1 0 0,0 0-1 0 0,0 0 0 0 0,0 0 1 0 0,0 0-1 0 0,0 1 0 0 0,-1-1 1 0 0,1 1-1 0 0,0 0 1 0 0,3 3-1 0 0,-2-1-61 0 0,0-1-1 0 0,0 1 1 0 0,0-1 0 0 0,-1 1-1 0 0,0 0 1 0 0,0 0 0 0 0,0 1 0 0 0,0-1-1 0 0,-1 1 1 0 0,1-1 0 0 0,-1 1-1 0 0,0 0 1 0 0,-1 0 0 0 0,1 0 0 0 0,-1 0-1 0 0,0 0 1 0 0,0 0 0 0 0,0 7-1 0 0,-1 5 61 0 0,-1 0-1 0 0,-1-1 0 0 0,-1 1 0 0 0,-5 21 1 0 0,4-23 228 0 0,0 0 1 0 0,2 0-1 0 0,0 0 1 0 0,0 0-1 0 0,2 25 1 0 0,10 8-73 0 0,-8-41-349 0 0,1 1 0 0 0,-1 0 0 0 0,-1 0 0 0 0,1 0 1 0 0,-2 0-1 0 0,1 0 0 0 0,-1 0 0 0 0,0 0 0 0 0,0 0 0 0 0,-1 0 1 0 0,-3 14-1 0 0,4-21 51 0 0,0-1 0 0 0,0 0 0 0 0,0 1 0 0 0,0-1 0 0 0,0 0 0 0 0,-1 1 0 0 0,1-1 0 0 0,0 0 0 0 0,0 1 0 0 0,0-1 0 0 0,0 0 0 0 0,0 0 1 0 0,-1 1-1 0 0,1-1 0 0 0,0 0 0 0 0,0 1 0 0 0,0-1 0 0 0,-1 0 0 0 0,1 0 0 0 0,0 0 0 0 0,0 1 0 0 0,-1-1 0 0 0,1 0 0 0 0,0 0 0 0 0,0 0 0 0 0,-1 0 0 0 0,1 0 0 0 0,0 1 1 0 0,-1-1-1 0 0,1 0 0 0 0,0 0 0 0 0,-1 0 0 0 0,1 0 0 0 0,0 0 0 0 0,-1 0 0 0 0,1 0 0 0 0,0 0 0 0 0,-1 0 0 0 0,1 0 0 0 0,0 0 0 0 0,-1 0 0 0 0,1 0 0 0 0,0-1 0 0 0,-1 1 1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2.946"/>
    </inkml:context>
    <inkml:brush xml:id="br0">
      <inkml:brushProperty name="width" value="0.05" units="cm"/>
      <inkml:brushProperty name="height" value="0.05" units="cm"/>
      <inkml:brushProperty name="color" value="#E71224"/>
    </inkml:brush>
  </inkml:definitions>
  <inkml:trace contextRef="#ctx0" brushRef="#br0">167 22 10330 0 0,'0'0'120'0'0,"0"0"-1"0"0,1-1 1 0 0,-1 1-1 0 0,0-1 1 0 0,0 1-1 0 0,0 0 1 0 0,0-1-1 0 0,0 1 1 0 0,0-1-1 0 0,1 1 1 0 0,-1 0-1 0 0,0-1 1 0 0,0 1-1 0 0,0-1 1 0 0,0 1-1 0 0,0-1 1 0 0,0 1-1 0 0,-1 0 1 0 0,1-1-1 0 0,0 1 1 0 0,0-1-1 0 0,0 1 1 0 0,0 0-1 0 0,0-1 1 0 0,-1 1-1 0 0,1-1 1 0 0,0 1-1 0 0,0 0 1 0 0,-1-1-1 0 0,-14-5 669 0 0,-33 5-2375 0 0,27 1 2002 0 0,15-1-412 0 0,0 1-7 0 0,0-1 0 0 0,0 1 0 0 0,0 0 0 0 0,-1 0 0 0 0,1 1 0 0 0,-11 2 0 0 0,15-2-3 0 0,1-1 0 0 0,0 1 0 0 0,0 0 1 0 0,-1-1-1 0 0,1 1 0 0 0,0 0 0 0 0,0 0 0 0 0,0 0 1 0 0,0 0-1 0 0,0 0 0 0 0,0 1 0 0 0,0-1 0 0 0,0 0 1 0 0,0 0-1 0 0,0 1 0 0 0,1-1 0 0 0,-1 0 1 0 0,1 1-1 0 0,-1-1 0 0 0,1 0 0 0 0,-1 1 0 0 0,1-1 1 0 0,0 1-1 0 0,0-1 0 0 0,-1 1 0 0 0,1-1 0 0 0,0 1 1 0 0,1-1-1 0 0,-1 1 0 0 0,0-1 0 0 0,0 1 0 0 0,0-1 1 0 0,2 3-1 0 0,0 8-143 0 0,1-1-1 0 0,1 0 1 0 0,0 0 0 0 0,0 0-1 0 0,7 10 1 0 0,16 27-4102 0 0,-24-42 3169 0 0,2 2-4323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5.494"/>
    </inkml:context>
    <inkml:brush xml:id="br0">
      <inkml:brushProperty name="width" value="0.05" units="cm"/>
      <inkml:brushProperty name="height" value="0.05" units="cm"/>
      <inkml:brushProperty name="color" value="#E71224"/>
    </inkml:brush>
  </inkml:definitions>
  <inkml:trace contextRef="#ctx0" brushRef="#br0">233 103 2264 0 0,'0'-5'1257'0'0,"0"4"-1076"0"0,0-1 1 0 0,0 1-1 0 0,0-1 0 0 0,0 1 1 0 0,0-1-1 0 0,0 1 0 0 0,0-1 1 0 0,1 1-1 0 0,-1-1 1 0 0,0 1-1 0 0,1 0 0 0 0,0-3 1 0 0,1 3-104 0 0,0 0 1 0 0,-1-1-1 0 0,1 1 0 0 0,0 0 1 0 0,0 0-1 0 0,0 0 1 0 0,0 0-1 0 0,0 0 1 0 0,0 1-1 0 0,3-1 0 0 0,-5 1 68 0 0,1-1 0 0 0,-1 1-1 0 0,1 0 1 0 0,-1 0-1 0 0,0 0 1 0 0,1 0 0 0 0,-1 0-1 0 0,1-1 1 0 0,-1 1-1 0 0,0 0 1 0 0,1 0 0 0 0,-1-1-1 0 0,0 1 1 0 0,1 0-1 0 0,-1-1 1 0 0,0 1-1 0 0,1 0 1 0 0,-1-1 0 0 0,0 1-1 0 0,0 0 1 0 0,1-1-1 0 0,-1 1 1 0 0,0 0 0 0 0,0-1-1 0 0,0 1 1 0 0,1-1-1 0 0,-1 1 1 0 0,0-1 0 0 0,0 1-1 0 0,0-1 1 0 0,0 1-1 0 0,0 0 1 0 0,0-1-1 0 0,0 0 1 0 0,-10-15 1260 0 0,6 12-1388 0 0,0 1-1 0 0,0 0 0 0 0,0-1 0 0 0,0 1 1 0 0,-9-4-1 0 0,5 4 29 0 0,-1 1 0 0 0,0-1 0 0 0,0 1 0 0 0,0 1 0 0 0,-1 0 0 0 0,1 0 0 0 0,0 0 0 0 0,0 1 0 0 0,0 1 1 0 0,-18 3-1 0 0,22-4-31 0 0,0 2 1 0 0,0-1 0 0 0,1 0-1 0 0,-1 1 1 0 0,1 0 0 0 0,0 0-1 0 0,-1 0 1 0 0,1 1 0 0 0,0 0-1 0 0,0-1 1 0 0,0 1-1 0 0,1 0 1 0 0,-1 1 0 0 0,1-1-1 0 0,-1 1 1 0 0,1 0 0 0 0,1 0-1 0 0,-1 0 1 0 0,0 0 0 0 0,1 0-1 0 0,0 0 1 0 0,-2 5 0 0 0,-1 7 24 0 0,0 0 0 0 0,1 0 1 0 0,1 0-1 0 0,-1 18 0 0 0,3-24-18 0 0,1-1-1 0 0,0 0 0 0 0,0 0 1 0 0,1 0-1 0 0,1 0 0 0 0,-1 0 1 0 0,1-1-1 0 0,1 1 0 0 0,3 9 0 0 0,-5-17-18 0 0,-1 0 0 0 0,0 0-1 0 0,1 0 1 0 0,0 0-1 0 0,-1-1 1 0 0,1 1 0 0 0,-1 0-1 0 0,1 0 1 0 0,0-1-1 0 0,0 1 1 0 0,-1 0 0 0 0,1-1-1 0 0,0 1 1 0 0,0-1-1 0 0,0 1 1 0 0,0-1 0 0 0,0 1-1 0 0,0-1 1 0 0,0 0-1 0 0,0 1 1 0 0,0-1 0 0 0,0 0-1 0 0,0 0 1 0 0,1 1-1 0 0,1-1 12 0 0,0 0-1 0 0,0-1 0 0 0,0 1 0 0 0,0-1 1 0 0,0 1-1 0 0,0-1 0 0 0,0 0 1 0 0,3-2-1 0 0,5-2 28 0 0,0 0 1 0 0,-1-1 0 0 0,12-8-1 0 0,-4 0 7 0 0,-1 0 0 0 0,27-29 1 0 0,-37 36-27 0 0,0-1 0 0 0,-1 1 0 0 0,-1-1 0 0 0,1-1 0 0 0,-1 1 0 0 0,-1-1 0 0 0,0 1 0 0 0,6-18 0 0 0,-10-6 619 0 0,-6 19-316 0 0,5 13-322 0 0,1 0-1 0 0,0 0 1 0 0,-1-1 0 0 0,1 1-1 0 0,0 0 1 0 0,-1 0 0 0 0,1 0 0 0 0,-1 0-1 0 0,1 0 1 0 0,0 0 0 0 0,-1 0-1 0 0,1 0 1 0 0,0 0 0 0 0,-1 0-1 0 0,1 0 1 0 0,-1 0 0 0 0,1 0-1 0 0,0 1 1 0 0,-1-1 0 0 0,1 0 0 0 0,0 0-1 0 0,-1 0 1 0 0,1 0 0 0 0,0 1-1 0 0,-1-1 1 0 0,1 0 0 0 0,0 0-1 0 0,-1 1 1 0 0,1-1 0 0 0,0 0-1 0 0,0 1 1 0 0,-1-1 0 0 0,1 1 0 0 0,-1 1-8 0 0,-1 0 1 0 0,1 0 0 0 0,0 1 0 0 0,0-1 0 0 0,0 1 0 0 0,0-1 0 0 0,1 1-1 0 0,-1-1 1 0 0,1 1 0 0 0,0-1 0 0 0,-1 1 0 0 0,1 0 0 0 0,0-1 0 0 0,1 6-1 0 0,5 38-14 0 0,-6-43 12 0 0,8 40-7 0 0,0-4 4 0 0,-2 0 1 0 0,2 56-1 0 0,-8-83-10 0 0,0-1 1 0 0,-1 0-1 0 0,0 0 0 0 0,-1 0 0 0 0,0 0 1 0 0,-1 0-1 0 0,0 0 0 0 0,-1-1 0 0 0,0 1 0 0 0,-1-1 1 0 0,0 0-1 0 0,0 0 0 0 0,-9 12 0 0 0,13-21 18 0 0,0 0 0 0 0,0 0 0 0 0,0 0 0 0 0,0 0-1 0 0,0 0 1 0 0,-1 0 0 0 0,1 0 0 0 0,0 0 0 0 0,0 0 0 0 0,-1-1-1 0 0,1 1 1 0 0,0 0 0 0 0,-1-1 0 0 0,1 1 0 0 0,0-1-1 0 0,-1 0 1 0 0,1 1 0 0 0,-1-1 0 0 0,1 0 0 0 0,-1 0-1 0 0,1 0 1 0 0,-3 0 0 0 0,0-1-54 0 0,1 1 1 0 0,-1-1-1 0 0,1 0 0 0 0,0-1 0 0 0,-1 1 0 0 0,1-1 1 0 0,0 1-1 0 0,0-1 0 0 0,-4-3 0 0 0,-4-4-940 0 0,1 0-1 0 0,0-1 0 0 0,-17-20 0 0 0,3-4-3199 0 0,13 16-1592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5.957"/>
    </inkml:context>
    <inkml:brush xml:id="br0">
      <inkml:brushProperty name="width" value="0.05" units="cm"/>
      <inkml:brushProperty name="height" value="0.05" units="cm"/>
      <inkml:brushProperty name="color" value="#E71224"/>
    </inkml:brush>
  </inkml:definitions>
  <inkml:trace contextRef="#ctx0" brushRef="#br0">133 36 7346 0 0,'4'-20'4200'0'0,"-4"20"-4176"0"0,1-1 1 0 0,-1 1-1 0 0,0-1 0 0 0,0 1 1 0 0,0-1-1 0 0,0 0 0 0 0,0 1 1 0 0,0-1-1 0 0,0 1 0 0 0,0-1 1 0 0,0 1-1 0 0,0-1 0 0 0,0 1 1 0 0,0-1-1 0 0,0 1 1 0 0,-1-1-1 0 0,1 1 0 0 0,0-1 1 0 0,0 1-1 0 0,-1-1 0 0 0,1 1 1 0 0,0 0-1 0 0,0-1 0 0 0,-1 1 1 0 0,1-1-1 0 0,0 1 0 0 0,-1 0 1 0 0,1-1-1 0 0,-1 1 1 0 0,1 0-1 0 0,-1-1 0 0 0,1 1 1 0 0,0 0-1 0 0,-1-1 0 0 0,0 1 1 0 0,0 4 32 0 0,0-1 1 0 0,0 1 0 0 0,1-1 0 0 0,0 1-1 0 0,-1 0 1 0 0,1-1 0 0 0,0 1-1 0 0,1 6 1 0 0,0-4 97 0 0,-2 2-63 0 0,1-1 0 0 0,-1 1-1 0 0,-1 0 1 0 0,1-1 0 0 0,-1 1-1 0 0,-1-1 1 0 0,1 0-1 0 0,-5 8 1 0 0,-34 55 126 0 0,31-55-216 0 0,1 0 0 0 0,0 0 0 0 0,1 1 0 0 0,-9 24 0 0 0,16-35-25 0 0,-2 5 45 0 0,0 0-1 0 0,0 1 1 0 0,1-1 0 0 0,1 1 0 0 0,-1 14 0 0 0,2-23-84 0 0,0 0 1 0 0,0 0 0 0 0,0-1 0 0 0,1 1-1 0 0,-1 0 1 0 0,1 0 0 0 0,-1 0-1 0 0,1 0 1 0 0,-1-1 0 0 0,1 1 0 0 0,0 0-1 0 0,0 0 1 0 0,0-1 0 0 0,0 1 0 0 0,0-1-1 0 0,0 1 1 0 0,1-1 0 0 0,-1 1-1 0 0,0-1 1 0 0,1 0 0 0 0,-1 0 0 0 0,1 0-1 0 0,0 0 1 0 0,-1 0 0 0 0,1 0 0 0 0,0 0-1 0 0,-1 0 1 0 0,1 0 0 0 0,0-1-1 0 0,0 1 1 0 0,0-1 0 0 0,0 0 0 0 0,-1 1-1 0 0,1-1 1 0 0,0 0 0 0 0,3 0 0 0 0,14 0-1054 0 0,0 0 1 0 0,0-2 0 0 0,-1 0 0 0 0,20-4 0 0 0,-13 0-4146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6.365"/>
    </inkml:context>
    <inkml:brush xml:id="br0">
      <inkml:brushProperty name="width" value="0.05" units="cm"/>
      <inkml:brushProperty name="height" value="0.05" units="cm"/>
      <inkml:brushProperty name="color" value="#E71224"/>
    </inkml:brush>
  </inkml:definitions>
  <inkml:trace contextRef="#ctx0" brushRef="#br0">258 11 11098 0 0,'0'-1'52'0'0,"1"1"0"0"0,-1-1-1 0 0,1 0 1 0 0,0 0 0 0 0,-1 1-1 0 0,1-1 1 0 0,0 1 0 0 0,-1-1-1 0 0,1 1 1 0 0,0-1 0 0 0,-1 1-1 0 0,1-1 1 0 0,0 1 0 0 0,0-1-1 0 0,0 1 1 0 0,0 0 0 0 0,-1 0-1 0 0,1-1 1 0 0,0 1 0 0 0,0 0-1 0 0,0 0 1 0 0,0 0 0 0 0,0 0 0 0 0,0 0-1 0 0,-1 0 1 0 0,1 0 0 0 0,2 1-1 0 0,-2-1 53 0 0,-1 1-1 0 0,1 0 0 0 0,0 0 1 0 0,0 0-1 0 0,0 0 1 0 0,-1 0-1 0 0,1 0 0 0 0,-1 0 1 0 0,1 0-1 0 0,-1 0 1 0 0,1 1-1 0 0,-1-1 0 0 0,1 0 1 0 0,-1 0-1 0 0,0 0 1 0 0,1 3-1 0 0,-1 4 319 0 0,1 0-1 0 0,-1 0 1 0 0,0 0 0 0 0,-2 15 0 0 0,-20 66-448 0 0,11-54-56 0 0,3 1 0 0 0,1 0-1 0 0,-5 68 1 0 0,16-73-2942 0 0,-3-29 2557 0 0,-1-1-1 0 0,0 0 0 0 0,1 0 1 0 0,-1 0-1 0 0,1 1 0 0 0,0-1 0 0 0,-1 0 1 0 0,1 0-1 0 0,0 0 0 0 0,0 0 1 0 0,0 0-1 0 0,0 0 0 0 0,1 1 0 0 0</inkml:trace>
  <inkml:trace contextRef="#ctx0" brushRef="#br0" timeOffset="1">0 143 11562 0 0,'3'2'279'0'0,"0"0"-1"0"0,1-1 1 0 0,-1 1-1 0 0,1-1 1 0 0,-1 0-1 0 0,1 0 1 0 0,-1 0-1 0 0,1 0 0 0 0,0-1 1 0 0,-1 0-1 0 0,1 1 1 0 0,5-2-1 0 0,60-1-930 0 0,-51 0 939 0 0,96-5-2887 0 0,-37 2-1916 0 0,-66 4 3538 0 0,8 0-4401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6.765"/>
    </inkml:context>
    <inkml:brush xml:id="br0">
      <inkml:brushProperty name="width" value="0.05" units="cm"/>
      <inkml:brushProperty name="height" value="0.05" units="cm"/>
      <inkml:brushProperty name="color" value="#E71224"/>
    </inkml:brush>
  </inkml:definitions>
  <inkml:trace contextRef="#ctx0" brushRef="#br0">43 2 10298 0 0,'1'-1'197'0'0,"-1"1"0"0"0,1 0 0 0 0,0 0 0 0 0,0-1 0 0 0,0 1 0 0 0,-1 0 0 0 0,1 0 0 0 0,0 0 0 0 0,0 0 0 0 0,0 0-1 0 0,-1 0 1 0 0,1 1 0 0 0,0-1 0 0 0,0 0 0 0 0,0 0 0 0 0,-1 1 0 0 0,1-1 0 0 0,0 0 0 0 0,0 1 0 0 0,-1-1 0 0 0,2 1 0 0 0,18 17 758 0 0,15 29-1867 0 0,-30-40 1277 0 0,4 5-448 0 0,-1 1 0 0 0,0 1 0 0 0,-1-1 0 0 0,0 1-1 0 0,-2 1 1 0 0,1-1 0 0 0,3 17 0 0 0,-7-21-71 0 0,-1 1 0 0 0,0-1 0 0 0,0 1 0 0 0,-1-1 0 0 0,-1 1 0 0 0,0-1 0 0 0,0 0 0 0 0,-1 1 1 0 0,0-1-1 0 0,-1 0 0 0 0,-5 14 0 0 0,4-14 60 0 0,0-1 1 0 0,-1 0 0 0 0,0 0-1 0 0,0 0 1 0 0,-1-1 0 0 0,0 1-1 0 0,0-1 1 0 0,-1-1 0 0 0,0 0-1 0 0,-11 9 1 0 0,12-11-490 0 0,-1 0-1 0 0,0-1 1 0 0,0 0 0 0 0,0 0 0 0 0,-1-1-1 0 0,1 1 1 0 0,-1-2 0 0 0,-10 3 0 0 0,0-2-4716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7.987"/>
    </inkml:context>
    <inkml:brush xml:id="br0">
      <inkml:brushProperty name="width" value="0.05" units="cm"/>
      <inkml:brushProperty name="height" value="0.05" units="cm"/>
      <inkml:brushProperty name="color" value="#E71224"/>
    </inkml:brush>
  </inkml:definitions>
  <inkml:trace contextRef="#ctx0" brushRef="#br0">1 1 6305 0 0,'5'3'4451'0'0,"17"10"-3985"0"0,-10-4-438 0 0,-9-6 42 0 0,1 0-1 0 0,-1 0 1 0 0,1-1 0 0 0,0 0-1 0 0,0 1 1 0 0,6 1-1 0 0,-9-4 69 0 0,0 1 0 0 0,1-1 0 0 0,-1 0-1 0 0,0 0 1 0 0,1 0 0 0 0,-1 0-1 0 0,1 0 1 0 0,-1 0 0 0 0,0 0 0 0 0,1-1-1 0 0,-1 1 1 0 0,1 0 0 0 0,-1-1 0 0 0,0 1-1 0 0,1-1 1 0 0,-1 1 0 0 0,0-1-1 0 0,0 0 1 0 0,0 1 0 0 0,1-1 0 0 0,-1 0-1 0 0,0 0 1 0 0,0 0 0 0 0,1-2 0 0 0,1 1-77 0 0,-1 0 1 0 0,0 0-1 0 0,0 0 1 0 0,1 1-1 0 0,-1-1 1 0 0,1 1-1 0 0,0-1 1 0 0,-1 1-1 0 0,1 0 1 0 0,0 0-1 0 0,0 0 1 0 0,0 1-1 0 0,4-2 1 0 0,-5 2-187 0 0,-1 0 0 0 0,0 0 1 0 0,1 0-1 0 0,-1 0 1 0 0,1 0-1 0 0,-1 1 1 0 0,1-1-1 0 0,-1 0 1 0 0,0 1-1 0 0,1-1 0 0 0,-1 1 1 0 0,0 0-1 0 0,1-1 1 0 0,-1 1-1 0 0,0 0 1 0 0,0 0-1 0 0,0-1 0 0 0,2 3 1 0 0,0-1 205 0 0,0 0-1 0 0,0 0 1 0 0,0-1-1 0 0,0 1 1 0 0,1 0 0 0 0,-1-1-1 0 0,0 0 1 0 0,1 0 0 0 0,-1 0-1 0 0,1 0 1 0 0,-1 0 0 0 0,1-1-1 0 0,0 0 1 0 0,-1 0 0 0 0,1 0-1 0 0,-1 0 1 0 0,1 0-1 0 0,0-1 1 0 0,-1 1 0 0 0,1-1-1 0 0,-1 0 1 0 0,1 0 0 0 0,-1-1-1 0 0,0 1 1 0 0,1-1 0 0 0,-1 1-1 0 0,0-1 1 0 0,0 0-1 0 0,5-4 1 0 0,-8 6-80 0 0,0 0-1 0 0,0-1 0 0 0,1 1 1 0 0,-1 0-1 0 0,0 0 1 0 0,1-1-1 0 0,-1 1 1 0 0,0 0-1 0 0,1 0 0 0 0,-1 0 1 0 0,0 0-1 0 0,1 0 1 0 0,-1 0-1 0 0,0-1 1 0 0,1 1-1 0 0,-1 0 0 0 0,1 0 1 0 0,-1 0-1 0 0,0 0 1 0 0,1 0-1 0 0,-1 0 1 0 0,0 0-1 0 0,1 1 1 0 0,-1-1-1 0 0,1 0 0 0 0,-1 0 1 0 0,0 0-1 0 0,1 0 1 0 0,-1 0-1 0 0,0 0 1 0 0,1 1-1 0 0,-1-1 0 0 0,0 0 1 0 0,0 0-1 0 0,1 1 1 0 0,0-1-1 0 0,11 18-55 0 0,7 27-81 0 0,-18-42 131 0 0,7 20-81 0 0,-1 1 0 0 0,-1 0 0 0 0,5 30 0 0 0,-10-47 64 0 0,-1 0 1 0 0,1-1 0 0 0,-1 1 0 0 0,0 0 0 0 0,-1 0 0 0 0,1 0 0 0 0,-1 0 0 0 0,-1 0 0 0 0,1-1 0 0 0,-1 1 0 0 0,0 0 0 0 0,-1-1 0 0 0,0 1-1 0 0,0-1 1 0 0,0 0 0 0 0,-6 8 0 0 0,7-12 34 0 0,-1 0 0 0 0,1 0 0 0 0,0 0 0 0 0,-1 0 0 0 0,1 0 0 0 0,-1-1 0 0 0,1 0 0 0 0,-1 1 0 0 0,0-1 0 0 0,0 0 0 0 0,0 0 0 0 0,1 0 0 0 0,-1-1 0 0 0,0 1 0 0 0,0-1 0 0 0,0 1 0 0 0,0-1 0 0 0,0 0 0 0 0,0 0 0 0 0,0-1 0 0 0,0 1 0 0 0,-5-2 0 0 0,6 2 13 0 0,0 0 1 0 0,0-1 0 0 0,1 1 0 0 0,-1-1 0 0 0,0 0-1 0 0,1 0 1 0 0,-1 1 0 0 0,1-1 0 0 0,-1 0-1 0 0,1 0 1 0 0,-1-1 0 0 0,1 1 0 0 0,0 0 0 0 0,0 0-1 0 0,-1-1 1 0 0,1 1 0 0 0,0 0 0 0 0,0-1 0 0 0,0 1-1 0 0,0-1 1 0 0,1 0 0 0 0,-1 1 0 0 0,0-1-1 0 0,1 0 1 0 0,-1 1 0 0 0,1-1 0 0 0,-1 0 0 0 0,1 0-1 0 0,0 1 1 0 0,0-1 0 0 0,0 0 0 0 0,0 0-1 0 0,0 1 1 0 0,0-1 0 0 0,0 0 0 0 0,1 0 0 0 0,-1 1-1 0 0,1-4 1 0 0,2-2-55 0 0,0 0-1 0 0,0 0 1 0 0,1 0-1 0 0,0 0 0 0 0,0 0 1 0 0,1 1-1 0 0,10-12 1 0 0,44-39-338 0 0,-43 43 255 0 0,49-38-431 0 0,-47 39 536 0 0,0 0 0 0 0,-1-2 0 0 0,23-24 0 0 0,-39 38 19 0 0,-1 1-1 0 0,0 0 0 0 0,1 0 0 0 0,-1-1 0 0 0,0 1 1 0 0,1 0-1 0 0,-1-1 0 0 0,0 1 0 0 0,1 0 1 0 0,-1-1-1 0 0,0 1 0 0 0,0 0 0 0 0,1-1 1 0 0,-1 1-1 0 0,0-1 0 0 0,0 1 0 0 0,0 0 1 0 0,1-1-1 0 0,-1 1 0 0 0,0-1 0 0 0,0 1 1 0 0,0-1-1 0 0,0 1 0 0 0,0-1 0 0 0,0 1 1 0 0,0 0-1 0 0,0-1 0 0 0,0 1 0 0 0,0-1 1 0 0,0 1-1 0 0,0-1 0 0 0,-1 1 0 0 0,1-1 0 0 0,0 1 1 0 0,0 0-1 0 0,0-1 0 0 0,-1 1 0 0 0,1-1 1 0 0,0 1-1 0 0,0 0 0 0 0,-1-1 0 0 0,1 1 1 0 0,0 0-1 0 0,-1-1 0 0 0,1 1 0 0 0,0 0 1 0 0,-1 0-1 0 0,1-1 0 0 0,0 1 0 0 0,-1 0 1 0 0,1 0-1 0 0,-1 0 0 0 0,1-1 0 0 0,0 1 1 0 0,-1 0-1 0 0,1 0 0 0 0,-1 0 0 0 0,1 0 1 0 0,-1 0-1 0 0,1 0 0 0 0,-1 0 0 0 0,-1 0-27 0 0,0-1 0 0 0,0 1-1 0 0,0 0 1 0 0,0 0 0 0 0,0 1-1 0 0,1-1 1 0 0,-1 0 0 0 0,0 1 0 0 0,0-1-1 0 0,0 1 1 0 0,0-1 0 0 0,1 1-1 0 0,-1 0 1 0 0,-2 1 0 0 0,1 1-3 0 0,1 0 0 0 0,0 0 1 0 0,0 0-1 0 0,0 0 0 0 0,0 0 1 0 0,1 0-1 0 0,-1 0 0 0 0,1 1 1 0 0,0-1-1 0 0,0 0 0 0 0,0 1 1 0 0,0-1-1 0 0,0 1 1 0 0,1-1-1 0 0,0 1 0 0 0,0 0 1 0 0,0-1-1 0 0,1 8 0 0 0,1 7-6 0 0,1 1-1 0 0,6 24 0 0 0,-5-28 27 0 0,-1-5-58 0 0,0 1 1 0 0,1 0-1 0 0,0-1 1 0 0,1 0-1 0 0,0 0 1 0 0,1 0-1 0 0,0-1 1 0 0,0 0-1 0 0,1 0 1 0 0,14 14 0 0 0,-17-19-282 0 0,0 0 1 0 0,1 0 0 0 0,-1 0 0 0 0,1-1 0 0 0,0 0 0 0 0,0 0 0 0 0,0 0 0 0 0,0-1 0 0 0,0 0-1 0 0,0 0 1 0 0,1 0 0 0 0,-1 0 0 0 0,1-1 0 0 0,0 0 0 0 0,-1 0 0 0 0,1-1 0 0 0,0 1 0 0 0,0-1 0 0 0,-1-1-1 0 0,1 1 1 0 0,0-1 0 0 0,9-2 0 0 0,1-2-5320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8.404"/>
    </inkml:context>
    <inkml:brush xml:id="br0">
      <inkml:brushProperty name="width" value="0.05" units="cm"/>
      <inkml:brushProperty name="height" value="0.05" units="cm"/>
      <inkml:brushProperty name="color" value="#E71224"/>
    </inkml:brush>
  </inkml:definitions>
  <inkml:trace contextRef="#ctx0" brushRef="#br0">234 14 11995 0 0,'0'-1'103'0'0,"0"0"1"0"0,0 0-1 0 0,-1 1 1 0 0,1-1-1 0 0,0 0 1 0 0,-1 1-1 0 0,1-1 1 0 0,-1 0-1 0 0,1 1 1 0 0,-1-1-1 0 0,1 1 1 0 0,-1-1-1 0 0,1 1 1 0 0,-1-1 0 0 0,1 1-1 0 0,-1-1 1 0 0,0 1-1 0 0,1 0 1 0 0,-1-1-1 0 0,0 1 1 0 0,1 0-1 0 0,-1-1 1 0 0,0 1-1 0 0,0 0 1 0 0,1 0-1 0 0,-1 0 1 0 0,0-1-1 0 0,0 1 1 0 0,1 0 0 0 0,-1 0-1 0 0,0 0 1 0 0,0 0-1 0 0,-1 1 1 0 0,0 0-65 0 0,0 0 0 0 0,0 0 0 0 0,0 1 0 0 0,0-1 1 0 0,0 1-1 0 0,0-1 0 0 0,0 1 0 0 0,0 0 0 0 0,1-1 1 0 0,-1 1-1 0 0,-1 2 0 0 0,-4 7-142 0 0,0 0 0 0 0,0 0 0 0 0,-6 18 0 0 0,-4 10 86 0 0,-2 0 1 0 0,-1-1 0 0 0,-30 40-1 0 0,44-68 4 0 0,0 0 0 0 0,0 0-1 0 0,1 1 1 0 0,0 0 0 0 0,0 0-1 0 0,2 0 1 0 0,-1 0 0 0 0,1 1 0 0 0,-1 15-1 0 0,3-23 5 0 0,1 0-1 0 0,0 0 1 0 0,0 0-1 0 0,0 0 0 0 0,0 0 1 0 0,1 1-1 0 0,0-1 1 0 0,0 0-1 0 0,0 0 1 0 0,0 0-1 0 0,0-1 0 0 0,1 1 1 0 0,0 0-1 0 0,0 0 1 0 0,0-1-1 0 0,0 1 1 0 0,0-1-1 0 0,1 0 0 0 0,-1 0 1 0 0,1 0-1 0 0,0 0 1 0 0,0 0-1 0 0,0 0 1 0 0,1-1-1 0 0,-1 1 0 0 0,1-1 1 0 0,-1 0-1 0 0,1 0 1 0 0,7 2-1 0 0,-1 0-274 0 0,0-1-1 0 0,0 0 1 0 0,0-1-1 0 0,1 0 1 0 0,-1-1-1 0 0,1 0 1 0 0,-1 0 0 0 0,1-1-1 0 0,-1-1 1 0 0,1 0-1 0 0,20-4 1 0 0,-16 1-378 0 0,0-1-1 0 0,0-1 1 0 0,0 0 0 0 0,-1-1 0 0 0,0 0-1 0 0,0-2 1 0 0,15-11 0 0 0,-9 6-4650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8.839"/>
    </inkml:context>
    <inkml:brush xml:id="br0">
      <inkml:brushProperty name="width" value="0.05" units="cm"/>
      <inkml:brushProperty name="height" value="0.05" units="cm"/>
      <inkml:brushProperty name="color" value="#E71224"/>
    </inkml:brush>
  </inkml:definitions>
  <inkml:trace contextRef="#ctx0" brushRef="#br0">1 3 7898 0 0,'2'-1'329'0'0,"1"1"1"0"0,0-1 0 0 0,-1 1-1 0 0,1 0 1 0 0,0 0 0 0 0,-1 0-1 0 0,1 0 1 0 0,4 1 0 0 0,-3 0-700 0 0,0 0 1 0 0,0 1 0 0 0,0 0-1 0 0,0 0 1 0 0,0 0-1 0 0,6 4 1 0 0,11 7-195 0 0,-22-14 827 0 0,1 1 0 0 0,-1-1 0 0 0,0 1 0 0 0,1 0 0 0 0,-1-1-1 0 0,0 1 1 0 0,1 0 0 0 0,-1 0 0 0 0,0-1 0 0 0,0 1 0 0 0,1 0 0 0 0,-1 0 0 0 0,0 0 0 0 0,0 0 0 0 0,0 0 0 0 0,1 0-1 0 0,-1 0 1 0 0,0 0 0 0 0,0 0 0 0 0,1 1 0 0 0,-1-1 0 0 0,0 0 0 0 0,0 0 0 0 0,1 1 0 0 0,-1-1 0 0 0,0 0-1 0 0,1 1 1 0 0,-1-1 0 0 0,1 1 0 0 0,-1-1 0 0 0,-1 2 0 0 0,1 0-97 0 0,0 0-1 0 0,0 0 1 0 0,0 0-1 0 0,0 0 1 0 0,0 0-1 0 0,1 1 1 0 0,-1-1 0 0 0,0 0-1 0 0,1 1 1 0 0,0 3-1 0 0,-1 12-716 0 0,1-1 0 0 0,4 23 1 0 0,-3-31 1218 0 0,1 44-714 0 0,2 19 40 0 0,-3-66-49 0 0,0 0 0 0 0,0 1 0 0 0,1-1 0 0 0,0 0 0 0 0,0 0 0 0 0,0 0 0 0 0,1 0 0 0 0,4 7 0 0 0,-5-10-132 0 0,0 0 1 0 0,1-1-1 0 0,0 1 0 0 0,-1-1 0 0 0,1 0 1 0 0,0 1-1 0 0,0-1 0 0 0,0-1 0 0 0,1 1 0 0 0,-1 0 1 0 0,0-1-1 0 0,1 1 0 0 0,-1-1 0 0 0,1 0 1 0 0,-1 0-1 0 0,1-1 0 0 0,0 1 0 0 0,4-1 0 0 0,-3 1-536 0 0,0-1 0 0 0,0 0 0 0 0,0 0 0 0 0,0-1 0 0 0,0 0-1 0 0,0 0 1 0 0,8-2 0 0 0,-1-2-5025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9.289"/>
    </inkml:context>
    <inkml:brush xml:id="br0">
      <inkml:brushProperty name="width" value="0.05" units="cm"/>
      <inkml:brushProperty name="height" value="0.05" units="cm"/>
      <inkml:brushProperty name="color" value="#E71224"/>
    </inkml:brush>
  </inkml:definitions>
  <inkml:trace contextRef="#ctx0" brushRef="#br0">1 137 11747 0 0,'0'0'147'0'0,"0"0"0"0"0,0-1 0 0 0,0 1 0 0 0,0 0 0 0 0,0-1 0 0 0,0 1 0 0 0,0 0 0 0 0,0-1 0 0 0,0 1 0 0 0,0 0 0 0 0,0-1 0 0 0,0 1 0 0 0,0 0 1 0 0,0-1-1 0 0,0 1 0 0 0,0 0 0 0 0,0-1 0 0 0,0 1 0 0 0,1 0 0 0 0,-1 0 0 0 0,0-1 0 0 0,0 1 0 0 0,0 0 0 0 0,1-1 0 0 0,-1 1 0 0 0,0 0 0 0 0,0 0 1 0 0,1 0-1 0 0,-1-1 0 0 0,0 1 0 0 0,0 0 0 0 0,1 0 0 0 0,-1 0 0 0 0,1-1 0 0 0,11 6-628 0 0,0 1 561 0 0,13 2-338 0 0,0-2 0 0 0,0-1-1 0 0,0-1 1 0 0,0-2 0 0 0,1 0 0 0 0,48-3 0 0 0,-43-2-872 0 0,46-8 0 0 0,-9-10-4781 0 0,-55 16 420 0 0</inkml:trace>
  <inkml:trace contextRef="#ctx0" brushRef="#br0" timeOffset="1">557 6 14451 0 0,'0'0'75'0'0,"0"-1"0"0"0,1 1-1 0 0,-1 0 1 0 0,0-1 0 0 0,1 1 0 0 0,-1-1-1 0 0,1 1 1 0 0,-1 0 0 0 0,0-1-1 0 0,1 1 1 0 0,-1 0 0 0 0,1 0 0 0 0,-1-1-1 0 0,1 1 1 0 0,-1 0 0 0 0,1 0 0 0 0,-1 0-1 0 0,1-1 1 0 0,-1 1 0 0 0,1 0 0 0 0,0 0-1 0 0,-1 0 1 0 0,1 0 0 0 0,-1 0 0 0 0,1 0-1 0 0,-1 0 1 0 0,1 0 0 0 0,-1 1 0 0 0,1-1-1 0 0,-1 0 1 0 0,1 0 0 0 0,-1 0 0 0 0,1 1-1 0 0,12 16-1351 0 0,-5-5 1535 0 0,10 13-269 0 0,-2 0 1 0 0,-1 1-1 0 0,17 39 1 0 0,-27-54-3 0 0,-1 1 1 0 0,-1 0-1 0 0,0 0 0 0 0,-1 0 0 0 0,0 0 1 0 0,-1 1-1 0 0,0-1 0 0 0,-1 1 0 0 0,0-1 1 0 0,-1 0-1 0 0,-2 13 0 0 0,2-19-90 0 0,-1 7-25 0 0,-1 0 0 0 0,0-1 0 0 0,-8 19-1 0 0,11-29-70 0 0,-1 0 0 0 0,1 0 0 0 0,-1-1 0 0 0,0 1 0 0 0,1-1 1 0 0,-1 1-1 0 0,0 0 0 0 0,0-1 0 0 0,0 0 0 0 0,0 1 0 0 0,-1-1 0 0 0,1 0 0 0 0,0 1 0 0 0,0-1 0 0 0,-1 0 0 0 0,1 0 0 0 0,-1 0 0 0 0,1 0 0 0 0,-1 0 0 0 0,1 0 0 0 0,-1-1 0 0 0,0 1 0 0 0,1 0 0 0 0,-1-1 0 0 0,0 0 0 0 0,0 1 0 0 0,1-1 0 0 0,-1 0 0 0 0,0 0 0 0 0,0 0 0 0 0,1 0 0 0 0,-1 0 0 0 0,0 0 0 0 0,-3-1 0 0 0,-1-2-1835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5.950"/>
    </inkml:context>
    <inkml:brush xml:id="br0">
      <inkml:brushProperty name="width" value="0.05" units="cm"/>
      <inkml:brushProperty name="height" value="0.05" units="cm"/>
      <inkml:brushProperty name="color" value="#E71224"/>
    </inkml:brush>
  </inkml:definitions>
  <inkml:trace contextRef="#ctx0" brushRef="#br0">183 9 15171 0 0,'32'-9'4241'0'0,"-30"9"-4200"0"0,0 0 0 0 0,1 0 0 0 0,-1 0 0 0 0,0 0 0 0 0,0 1 0 0 0,0-1 0 0 0,0 1 0 0 0,0-1 0 0 0,4 2 0 0 0,-3 0-187 0 0,-1 0-1 0 0,1 0 1 0 0,-1-1 0 0 0,0 2 0 0 0,1-1 0 0 0,-1 0 0 0 0,0 0 0 0 0,0 1-1 0 0,0-1 1 0 0,-1 1 0 0 0,1 0 0 0 0,-1-1 0 0 0,1 1 0 0 0,-1 0-1 0 0,0 0 1 0 0,1 4 0 0 0,4 13 97 0 0,-1 0 0 0 0,-1 1 0 0 0,-1-1-1 0 0,-1 0 1 0 0,-1 1 0 0 0,0 0 0 0 0,-2-1 0 0 0,0 1 0 0 0,-6 26 0 0 0,-8 25 507 0 0,-29 87 0 0 0,31-114-838 0 0,-150 570-420 0 0,125-459 614 0 0,35-145-9 0 0,0-4-284 0 0,1 1 0 0 0,1 0 0 0 0,-1 0-1 0 0,1 0 1 0 0,0 0 0 0 0,1 12 0 0 0,10-29-3812 0 0,0-11 2342 0 0,-2 1-3154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29.836"/>
    </inkml:context>
    <inkml:brush xml:id="br0">
      <inkml:brushProperty name="width" value="0.05" units="cm"/>
      <inkml:brushProperty name="height" value="0.05" units="cm"/>
      <inkml:brushProperty name="color" value="#E71224"/>
    </inkml:brush>
  </inkml:definitions>
  <inkml:trace contextRef="#ctx0" brushRef="#br0">182 431 10698 0 0,'2'-1'315'0'0,"-1"0"0"0"0,1-1-1 0 0,-1 1 1 0 0,1-1-1 0 0,-1 1 1 0 0,0-1 0 0 0,1 0-1 0 0,-1 1 1 0 0,0-1-1 0 0,0 0 1 0 0,0 0 0 0 0,1-3-1 0 0,-3 3-325 0 0,1 0 0 0 0,-1 1 0 0 0,0-1 0 0 0,0 0 0 0 0,0 1 0 0 0,0-1-1 0 0,0 0 1 0 0,0 1 0 0 0,0 0 0 0 0,0-1 0 0 0,-1 1 0 0 0,1 0 0 0 0,-3-3-1 0 0,-2-1 61 0 0,0-1 0 0 0,0 1-1 0 0,0 1 1 0 0,-1-1 0 0 0,0 1-1 0 0,0 0 1 0 0,0 0-1 0 0,0 1 1 0 0,-1 0 0 0 0,-8-2-1 0 0,14 4-28 0 0,-1 1 1 0 0,1-1-1 0 0,0 1 0 0 0,-1 0 0 0 0,1-1 0 0 0,-1 1 1 0 0,1 0-1 0 0,-1 1 0 0 0,1-1 0 0 0,-1 0 0 0 0,1 1 0 0 0,0-1 1 0 0,-1 1-1 0 0,1 0 0 0 0,0 0 0 0 0,-1 0 0 0 0,1 0 1 0 0,0 0-1 0 0,0 0 0 0 0,0 1 0 0 0,0-1 0 0 0,0 1 1 0 0,0 0-1 0 0,0-1 0 0 0,1 1 0 0 0,-1 0 0 0 0,0 0 1 0 0,1 0-1 0 0,0 0 0 0 0,-1 0 0 0 0,1 0 0 0 0,0 0 0 0 0,0 1 1 0 0,0-1-1 0 0,-1 5 0 0 0,-5 20-61 0 0,1 1 0 0 0,-3 38 1 0 0,4-29-419 0 0,5-37 457 0 0,0 1 0 0 0,0-1 0 0 0,0 0 0 0 0,0 0 0 0 0,-1 0 0 0 0,1 0 0 0 0,0 1 1 0 0,0-1-1 0 0,0 0 0 0 0,0 0 0 0 0,0 0 0 0 0,0 0 0 0 0,0 1 0 0 0,0-1 0 0 0,0 0 0 0 0,0 0 1 0 0,0 0-1 0 0,0 1 0 0 0,0-1 0 0 0,1 0 0 0 0,-1 0 0 0 0,0 0 0 0 0,0 0 0 0 0,0 1 0 0 0,0-1 1 0 0,0 0-1 0 0,0 0 0 0 0,0 0 0 0 0,0 0 0 0 0,0 0 0 0 0,1 0 0 0 0,-1 1 0 0 0,0-1 0 0 0,0 0 1 0 0,0 0-1 0 0,0 0 0 0 0,0 0 0 0 0,1 0 0 0 0,-1 0 0 0 0,0 0 0 0 0,0 0 0 0 0,0 0 0 0 0,0 0 1 0 0,1 0-1 0 0,-1 0 0 0 0,0 0 0 0 0,0 1 0 0 0,0-1 0 0 0,1 0 0 0 0,-1-1 0 0 0,0 1 0 0 0,0 0 1 0 0,1 0-1 0 0,12-7 153 0 0,13-15 178 0 0,-25 22-330 0 0,37-35 526 0 0,-2 0-1 0 0,-1-2 1 0 0,48-68-1 0 0,-74 91-411 0 0,-1-1 0 0 0,0 0 0 0 0,-1 0-1 0 0,0-1 1 0 0,-2 1 0 0 0,6-23 0 0 0,-9 27-158 0 0,0-1 0 0 0,-1 0 0 0 0,0-1 1 0 0,-1 1-1 0 0,0 0 0 0 0,-1 0 1 0 0,0 0-1 0 0,-1 0 0 0 0,-7-22 1 0 0,4 13-90 0 0,3 13 122 0 0,3 8 120 0 0,-1 6-168 0 0,0 0 0 0 0,0 0-1 0 0,-1 0 1 0 0,1 0 0 0 0,-1-1-1 0 0,-1 1 1 0 0,1 0-1 0 0,-1 0 1 0 0,-3 7 0 0 0,1-1-58 0 0,-23 68-252 0 0,10-31 267 0 0,-16 73 1 0 0,30-108 99 0 0,1 0 1 0 0,0 0-1 0 0,1 1 1 0 0,1-1-1 0 0,0 0 1 0 0,1 1-1 0 0,1-1 1 0 0,0 0-1 0 0,8 28 1 0 0,-7-35-262 0 0,0 0 0 0 0,1 0 0 0 0,0 0 0 0 0,0-1 0 0 0,0 0 1 0 0,1 1-1 0 0,0-1 0 0 0,0-1 0 0 0,1 1 0 0 0,-1-1 1 0 0,1 0-1 0 0,0 0 0 0 0,1-1 0 0 0,-1 1 0 0 0,13 5 1 0 0,-12-7-274 0 0,-1 0 0 0 0,1-1 0 0 0,0 0 0 0 0,0 0 0 0 0,0 0 0 0 0,1-1 0 0 0,-1 0 0 0 0,0 0 0 0 0,0-1 0 0 0,12-1 0 0 0,0-2-4915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0.335"/>
    </inkml:context>
    <inkml:brush xml:id="br0">
      <inkml:brushProperty name="width" value="0.05" units="cm"/>
      <inkml:brushProperty name="height" value="0.05" units="cm"/>
      <inkml:brushProperty name="color" value="#E71224"/>
    </inkml:brush>
  </inkml:definitions>
  <inkml:trace contextRef="#ctx0" brushRef="#br0">24 26 8978 0 0,'6'-24'3919'0'0,"0"22"-4714"0"0,-1 14 441 0 0,-5-8 719 0 0,0 1 1 0 0,-1-1 0 0 0,0 0-1 0 0,1 0 1 0 0,-1-1 0 0 0,-1 1-1 0 0,1 0 1 0 0,-1 0-1 0 0,-2 4 1 0 0,-5 17-355 0 0,0 29 103 0 0,2 0-1 0 0,3 1 0 0 0,4 84 1 0 0,1-127-137 0 0,1-1-1 0 0,0 0 1 0 0,0 1 0 0 0,1-1 0 0 0,1 0-1 0 0,0-1 1 0 0,0 1 0 0 0,1-1 0 0 0,1 1 0 0 0,-1-1-1 0 0,2-1 1 0 0,-1 1 0 0 0,9 8 0 0 0,-11-14-200 0 0,-1 0 1 0 0,1 0-1 0 0,0 0 1 0 0,0 0-1 0 0,1-1 1 0 0,-1 0-1 0 0,1 0 1 0 0,-1 0-1 0 0,1 0 1 0 0,0-1-1 0 0,0 0 1 0 0,0 0-1 0 0,1 0 1 0 0,-1-1-1 0 0,0 1 1 0 0,1-1-1 0 0,-1 0 1 0 0,0-1-1 0 0,1 0 1 0 0,-1 1-1 0 0,1-2 1 0 0,-1 1-1 0 0,1-1 1 0 0,-1 0-1 0 0,1 0 1 0 0,-1 0-1 0 0,0-1 1 0 0,0 1-1 0 0,7-4 1 0 0,3-4-1904 0 0,0-2-3385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0.798"/>
    </inkml:context>
    <inkml:brush xml:id="br0">
      <inkml:brushProperty name="width" value="0.05" units="cm"/>
      <inkml:brushProperty name="height" value="0.05" units="cm"/>
      <inkml:brushProperty name="color" value="#E71224"/>
    </inkml:brush>
  </inkml:definitions>
  <inkml:trace contextRef="#ctx0" brushRef="#br0">7 0 11138 0 0,'-3'1'4745'0'0,"3"-1"-4741"0"0,-1 0 1 0 0,1 0 0 0 0,0 0-1 0 0,0 0 1 0 0,0 0 0 0 0,-1 1-1 0 0,1-1 1 0 0,0 0 0 0 0,0 0-1 0 0,0 0 1 0 0,-1 0 0 0 0,1 1-1 0 0,0-1 1 0 0,0 0-1 0 0,0 0 1 0 0,0 1 0 0 0,0-1-1 0 0,0 0 1 0 0,-1 0 0 0 0,1 1-1 0 0,0-1 1 0 0,0 0 0 0 0,0 0-1 0 0,0 1 1 0 0,0-1 0 0 0,0 0-1 0 0,0 0 1 0 0,0 1-1 0 0,0-1 1 0 0,0 0 0 0 0,0 0-1 0 0,0 1 1 0 0,0-1 0 0 0,0 0-1 0 0,1 0 1 0 0,-1 1 0 0 0,0-1-1 0 0,0 0 1 0 0,0 0 0 0 0,0 1-1 0 0,0-1 1 0 0,0 0 0 0 0,1 0-1 0 0,-1 0 1 0 0,0 0-1 0 0,0 1 1 0 0,0-1 0 0 0,1 0-1 0 0,-1 0 1 0 0,0 0 0 0 0,0 0-1 0 0,0 1 1 0 0,1-1 0 0 0,-1 0-1 0 0,0 0 1 0 0,0 0 0 0 0,1 0-1 0 0,-1 0 1 0 0,0 0-1 0 0,1 0 1 0 0,14 8 189 0 0,0-2 0 0 0,0 1 1 0 0,1-2-1 0 0,30 7 0 0 0,70 6-180 0 0,-92-15-64 0 0,143 10-2513 0 0,-55-16-6134 0 0,-92 2 2872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2.319"/>
    </inkml:context>
    <inkml:brush xml:id="br0">
      <inkml:brushProperty name="width" value="0.05" units="cm"/>
      <inkml:brushProperty name="height" value="0.05" units="cm"/>
      <inkml:brushProperty name="color" value="#E71224"/>
    </inkml:brush>
  </inkml:definitions>
  <inkml:trace contextRef="#ctx0" brushRef="#br0">930 59 3401 0 0,'0'0'272'0'0,"1"0"1"0"0,-1-1-1 0 0,1 1 1 0 0,0-1-1 0 0,-1 1 1 0 0,1 0-1 0 0,-1-1 0 0 0,1 1 1 0 0,-1-1-1 0 0,1 0 1 0 0,-1 1-1 0 0,1-1 1 0 0,-1 1-1 0 0,0-1 1 0 0,1 0-1 0 0,-1 1 1 0 0,0-1-1 0 0,1 0 1 0 0,-1 1-1 0 0,0-1 0 0 0,0-1 1 0 0,-1-15 1145 0 0,1 16-1448 0 0,-1 0 1 0 0,1 1-1 0 0,0-1 1 0 0,-1 0-1 0 0,1 0 0 0 0,0 0 1 0 0,0 1-1 0 0,-1-1 1 0 0,1 0-1 0 0,0 0 0 0 0,0 1 1 0 0,0-1-1 0 0,0 0 0 0 0,0 0 1 0 0,0 0-1 0 0,0 0 1 0 0,1 1-1 0 0,-1-1 0 0 0,0 0 1 0 0,0 0-1 0 0,1 1 1 0 0,-1-1-1 0 0,0 0 0 0 0,1 0 1 0 0,-1 1-1 0 0,1-1 0 0 0,-1 0 1 0 0,1 1-1 0 0,-1-1 1 0 0,1 1-1 0 0,-1-1 0 0 0,1 1 1 0 0,-1-1-1 0 0,1 1 1 0 0,0-1-1 0 0,-1 1 0 0 0,1-1 1 0 0,0 1-1 0 0,0 0 1 0 0,-1-1-1 0 0,1 1 0 0 0,0 0 1 0 0,0 0-1 0 0,-1 0 0 0 0,1-1 1 0 0,0 1-1 0 0,0 0 1 0 0,0 0-1 0 0,-1 0 0 0 0,1 0 1 0 0,0 1-1 0 0,0-1 1 0 0,1 0-1 0 0,-2 0 149 0 0,0 0 1 0 0,1 0-1 0 0,-1 0 0 0 0,1 0 1 0 0,-1 0-1 0 0,0 0 0 0 0,1 0 0 0 0,-1 0 1 0 0,1 0-1 0 0,-1 0 0 0 0,1 0 1 0 0,-1 0-1 0 0,0 0 0 0 0,1 0 1 0 0,-1 1-1 0 0,0-1 0 0 0,1 0 1 0 0,-1 0-1 0 0,1 0 0 0 0,-1 1 1 0 0,0-1-1 0 0,0 0 0 0 0,1 1 1 0 0,-1-1-1 0 0,0 0 0 0 0,1 1 0 0 0,-1-1 1 0 0,0 0-1 0 0,0 1 0 0 0,0-1 1 0 0,1 0-1 0 0,-1 1 0 0 0,0-1 1 0 0,0 0-1 0 0,0 1 0 0 0,0-1 1 0 0,0 1-1 0 0,0-1 0 0 0,0 0 1 0 0,0 1-1 0 0,0-1 0 0 0,0 1 0 0 0,0-1 1 0 0,0 1-1 0 0,0 0 0 0 0,-9 24 1343 0 0,0 0-1285 0 0,8-9-164 0 0,0 1 1 0 0,-1-1 0 0 0,-1 0-1 0 0,-1 0 1 0 0,-8 24 0 0 0,-38 79 7 0 0,21-54-32 0 0,2-11-21 0 0,-1-1 1 0 0,-4-1-1 0 0,-64 81 1 0 0,48-67-10 0 0,-112 178-42 0 0,94-141 43 0 0,-53 102 3 0 0,33-53 20 0 0,72-129 23 0 0,-144 250 391 0 0,155-269-438 0 0,1 0 1 0 0,0 0-1 0 0,0 1 1 0 0,1-1-1 0 0,-1 0 1 0 0,1 1-1 0 0,0-1 1 0 0,0 8-1 0 0,1-11-129 0 0,0 0 1 0 0,0 0-1 0 0,0 0 0 0 0,0 0 0 0 0,0 0 0 0 0,0 0 0 0 0,1 0 1 0 0,-1 0-1 0 0,0-1 0 0 0,1 1 0 0 0,-1 0 0 0 0,0 0 0 0 0,1 0 1 0 0,-1 0-1 0 0,1-1 0 0 0,-1 1 0 0 0,1 0 0 0 0,0-1 0 0 0,0 2 1 0 0,1-1-351 0 0,-1-1 1 0 0,1 1-1 0 0,-1 0 1 0 0,1-1-1 0 0,0 1 1 0 0,-1-1-1 0 0,1 1 1 0 0,0-1-1 0 0,-1 0 1 0 0,1 0-1 0 0,0 0 1 0 0,-1 0-1 0 0,1 0 1 0 0,2 0-1 0 0,4-1-4410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3.012"/>
    </inkml:context>
    <inkml:brush xml:id="br0">
      <inkml:brushProperty name="width" value="0.05" units="cm"/>
      <inkml:brushProperty name="height" value="0.05" units="cm"/>
      <inkml:brushProperty name="color" value="#E71224"/>
    </inkml:brush>
  </inkml:definitions>
  <inkml:trace contextRef="#ctx0" brushRef="#br0">550 1 11202 0 0,'0'0'63'0'0,"0"0"0"0"0,1 0 0 0 0,-1 0 0 0 0,0 0-1 0 0,0 0 1 0 0,0 0 0 0 0,0 0 0 0 0,0 0 0 0 0,1 0 0 0 0,-1 0-1 0 0,0 0 1 0 0,0 0 0 0 0,0 0 0 0 0,0 0 0 0 0,0 0-1 0 0,0 0 1 0 0,0 0 0 0 0,1 0 0 0 0,-1 0 0 0 0,0 0 0 0 0,0 0-1 0 0,0 0 1 0 0,0 1 0 0 0,0-1 0 0 0,0 0 0 0 0,0 0-1 0 0,0 0 1 0 0,0 0 0 0 0,1 0 0 0 0,-1 0 0 0 0,0 0 0 0 0,0 1-1 0 0,0-1 1 0 0,0 0 0 0 0,0 0 0 0 0,0 0 0 0 0,0 0-1 0 0,0 0 1 0 0,0 0 0 0 0,0 1 0 0 0,0-1 0 0 0,0 0 0 0 0,0 0-1 0 0,0 0 1 0 0,0 0 0 0 0,0 0 0 0 0,0 0 0 0 0,0 1-1 0 0,0-1 1 0 0,0 0 0 0 0,0 0 0 0 0,-1 0 0 0 0,1 0 0 0 0,0 0-1 0 0,0 0 1 0 0,0 0 0 0 0,0 1 0 0 0,0-1 0 0 0,0 0-1 0 0,-10 12 372 0 0,-15 9-1261 0 0,18-18 739 0 0,-1-1 1 0 0,1 1-1 0 0,-1-1 1 0 0,1-1-1 0 0,-1 1 1 0 0,0-1-1 0 0,1-1 1 0 0,-12 1 0 0 0,-67-8 133 0 0,48 3 4 0 0,-4-1 313 0 0,27 2-201 0 0,1 2 1 0 0,0-1 0 0 0,0 2 0 0 0,-1 0-1 0 0,-25 3 1 0 0,39-3-157 0 0,0 1 0 0 0,1-1 1 0 0,-1 1-1 0 0,0-1 0 0 0,0 1 0 0 0,0-1 0 0 0,0 1 1 0 0,0 0-1 0 0,0-1 0 0 0,1 1 0 0 0,-1 0 0 0 0,0 0 1 0 0,1 0-1 0 0,-1 0 0 0 0,0-1 0 0 0,1 1 0 0 0,-1 0 1 0 0,1 0-1 0 0,0 0 0 0 0,-1 0 0 0 0,1 0 0 0 0,0 0 1 0 0,-1 0-1 0 0,1 0 0 0 0,0 0 0 0 0,0 0 0 0 0,0 0 0 0 0,0 1 1 0 0,0 0-1 0 0,3 41-36 0 0,0-17-187 0 0,-10 26 62 0 0,-2-1 1 0 0,-3 0 0 0 0,-33 91 0 0 0,32-103 397 0 0,9-26-238 0 0,0-1 1 0 0,-1 0-1 0 0,0 0 0 0 0,-1 0 0 0 0,0-1 0 0 0,0 1 0 0 0,-2-1 1 0 0,-12 15-1 0 0,20-26-5 0 0,0 0 0 0 0,0 0 1 0 0,0 0-1 0 0,0 0 0 0 0,0 0 0 0 0,0 0 0 0 0,0 1 1 0 0,0-1-1 0 0,-1 0 0 0 0,1 0 0 0 0,0 0 1 0 0,0 0-1 0 0,0 0 0 0 0,0 1 0 0 0,0-1 1 0 0,0 0-1 0 0,0 0 0 0 0,0 0 0 0 0,0 0 0 0 0,0 0 1 0 0,0 1-1 0 0,0-1 0 0 0,0 0 0 0 0,0 0 1 0 0,0 0-1 0 0,0 0 0 0 0,0 0 0 0 0,0 1 1 0 0,0-1-1 0 0,0 0 0 0 0,1 0 0 0 0,-1 0 0 0 0,0 0 1 0 0,0 0-1 0 0,0 1 0 0 0,0-1 0 0 0,0 0 1 0 0,0 0-1 0 0,0 0 0 0 0,0 0 0 0 0,1 0 1 0 0,-1 0-1 0 0,0 0 0 0 0,0 0 0 0 0,0 0 0 0 0,0 1 1 0 0,0-1-1 0 0,1 0 0 0 0,-1 0 0 0 0,0 0 1 0 0,14 4 99 0 0,22 1 79 0 0,-31-5-189 0 0,56 6-492 0 0,101-4 0 0 0,-132-4-597 0 0,1-1 0 0 0,-1-2 0 0 0,0-1-1 0 0,0-1 1 0 0,36-14 0 0 0,-48 14-813 0 0,-2-1-3248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3.394"/>
    </inkml:context>
    <inkml:brush xml:id="br0">
      <inkml:brushProperty name="width" value="0.05" units="cm"/>
      <inkml:brushProperty name="height" value="0.05" units="cm"/>
      <inkml:brushProperty name="color" value="#E71224"/>
    </inkml:brush>
  </inkml:definitions>
  <inkml:trace contextRef="#ctx0" brushRef="#br0">0 4 8762 0 0,'10'1'5629'0'0,"32"8"-6230"0"0,-6 2 56 0 0,0-1 1 0 0,62 7-1 0 0,-79-15 2 0 0,0-1-1 0 0,0-1 0 0 0,0-1 1 0 0,0 0-1 0 0,0-2 0 0 0,-1 0 1 0 0,21-6-1 0 0,99-24-1774 0 0,-117 29-2643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3.858"/>
    </inkml:context>
    <inkml:brush xml:id="br0">
      <inkml:brushProperty name="width" value="0.05" units="cm"/>
      <inkml:brushProperty name="height" value="0.05" units="cm"/>
      <inkml:brushProperty name="color" value="#E71224"/>
    </inkml:brush>
  </inkml:definitions>
  <inkml:trace contextRef="#ctx0" brushRef="#br0">428 8 12483 0 0,'0'0'130'0'0,"-1"-1"1"0"0,1 1 0 0 0,0-1 0 0 0,-1 1-1 0 0,1-1 1 0 0,-1 1 0 0 0,1-1-1 0 0,-1 1 1 0 0,1 0 0 0 0,-1-1 0 0 0,1 1-1 0 0,-1 0 1 0 0,1-1 0 0 0,-1 1-1 0 0,1 0 1 0 0,-1-1 0 0 0,0 1 0 0 0,1 0-1 0 0,-1 0 1 0 0,1 0 0 0 0,-1 0 0 0 0,0 0-1 0 0,1 0 1 0 0,-1 0 0 0 0,0 0-1 0 0,0 0 1 0 0,-22 7 75 0 0,-15 19-1688 0 0,-7 25 1040 0 0,35-39 509 0 0,0 0-1 0 0,0 0 0 0 0,-2-1 1 0 0,1 0-1 0 0,-24 16 0 0 0,-8-3-85 0 0,-2-2-1 0 0,-67 24 1 0 0,112-46-167 0 0,-1 1 0 0 0,1-1 1 0 0,-1 0-1 0 0,1 0 0 0 0,-1 1 0 0 0,1-1 1 0 0,-1 0-1 0 0,1 0 0 0 0,-1 0 0 0 0,1 0 1 0 0,-1 0-1 0 0,1 0 0 0 0,-1 0 0 0 0,1 0 1 0 0,-1 0-1 0 0,1 0 0 0 0,-1 0 1 0 0,1 0-1 0 0,-1 0 0 0 0,1 0 0 0 0,-1-1 1 0 0,1 1-1 0 0,-1 0 0 0 0,1 0 0 0 0,-1-1 1 0 0,1 1-1 0 0,-1 0 0 0 0,1 0 0 0 0,0-1 1 0 0,-1 1-1 0 0,1 0 0 0 0,0-1 0 0 0,-1 1 1 0 0,1-1-1 0 0,0 1 0 0 0,-1-1 1 0 0,1 1-1 0 0,0 0 0 0 0,0-1 0 0 0,-1 1 1 0 0,1-1-1 0 0,0 1 0 0 0,0-2 0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4.247"/>
    </inkml:context>
    <inkml:brush xml:id="br0">
      <inkml:brushProperty name="width" value="0.05" units="cm"/>
      <inkml:brushProperty name="height" value="0.05" units="cm"/>
      <inkml:brushProperty name="color" value="#E71224"/>
    </inkml:brush>
  </inkml:definitions>
  <inkml:trace contextRef="#ctx0" brushRef="#br0">0 1 12643 0 0,'2'0'434'0'0,"0"0"-89"0"0,1 0 1 0 0,-1 0-1 0 0,0 0 1 0 0,1 0 0 0 0,-1 0-1 0 0,0 1 1 0 0,0-1-1 0 0,1 1 1 0 0,-1-1-1 0 0,2 2 1 0 0,-2-1-466 0 0,-1 1 1 0 0,0-1 0 0 0,1 1-1 0 0,-1-1 1 0 0,0 1 0 0 0,0 0-1 0 0,0 0 1 0 0,0 0 0 0 0,0-1 0 0 0,-1 1-1 0 0,2 4 1 0 0,1 2-40 0 0,0-1 0 0 0,1 0 0 0 0,0 0 0 0 0,0 0 0 0 0,1 0 0 0 0,0 0 0 0 0,0-1 0 0 0,0 0 0 0 0,12 10 0 0 0,2-1 307 0 0,1-1-1 0 0,21 11 0 0 0,-12-7-265 0 0,3 6-1196 0 0,8 6-4176 0 0,-26-24-382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4.671"/>
    </inkml:context>
    <inkml:brush xml:id="br0">
      <inkml:brushProperty name="width" value="0.05" units="cm"/>
      <inkml:brushProperty name="height" value="0.05" units="cm"/>
      <inkml:brushProperty name="color" value="#E71224"/>
    </inkml:brush>
  </inkml:definitions>
  <inkml:trace contextRef="#ctx0" brushRef="#br0">437 118 9746 0 0,'0'1'245'0'0,"0"0"0"0"0,-1 1 0 0 0,1-1 0 0 0,0 0 0 0 0,-1 1 0 0 0,1-1 0 0 0,0 0-1 0 0,-1 1 1 0 0,0-1 0 0 0,1 0 0 0 0,-1 0 0 0 0,0 0 0 0 0,1 0 0 0 0,-1 0 0 0 0,0 1 0 0 0,0-1 0 0 0,-2 1 0 0 0,-26 14 581 0 0,-32 0-1153 0 0,6-9 174 0 0,0-2 1 0 0,-101-5-1 0 0,117-6 277 0 0,38 6-153 0 0,-1 0 0 0 0,0-1-1 0 0,1 1 1 0 0,-1 0 0 0 0,1-1 0 0 0,-1 1 0 0 0,1-1 0 0 0,-1 0 0 0 0,1 0 0 0 0,-1 1 0 0 0,1-1 0 0 0,0 0 0 0 0,-1 0 0 0 0,1 0 0 0 0,0-1 0 0 0,0 1 0 0 0,0 0 0 0 0,0 0 0 0 0,0 0 0 0 0,-2-3 0 0 0,4 3-219 0 0,-1 0 0 0 0,1 0 0 0 0,-1-1 0 0 0,1 1 0 0 0,-1 0 1 0 0,1 0-1 0 0,0 0 0 0 0,-1 0 0 0 0,1 0 0 0 0,0 0 1 0 0,0 0-1 0 0,0 0 0 0 0,0 0 0 0 0,0 0 0 0 0,0 0 0 0 0,0 1 1 0 0,0-1-1 0 0,0 0 0 0 0,2 0 0 0 0,1-1-1125 0 0,6-5-4407 0 0</inkml:trace>
  <inkml:trace contextRef="#ctx0" brushRef="#br0" timeOffset="1">371 12 15315 0 0,'0'0'69'0'0,"0"0"-1"0"0,0 0 1 0 0,1-1 0 0 0,-1 1-1 0 0,0 0 1 0 0,0 0-1 0 0,0 0 1 0 0,1 0-1 0 0,-1 0 1 0 0,0-1-1 0 0,0 1 1 0 0,0 0 0 0 0,1 0-1 0 0,-1 0 1 0 0,0 0-1 0 0,0-1 1 0 0,0 1-1 0 0,0 0 1 0 0,0 0-1 0 0,0-1 1 0 0,0 1 0 0 0,1 0-1 0 0,-1 0 1 0 0,0-1-1 0 0,0 1 1 0 0,0 0-1 0 0,0 0 1 0 0,0-1 0 0 0,0 1-1 0 0,0 0 1 0 0,0 0-1 0 0,0-1 1 0 0,0 1-1 0 0,0 0 1 0 0,0 0-1 0 0,-1 0 1 0 0,1-1 0 0 0,0 1-1 0 0,0 0 1 0 0,0 0-1 0 0,0-1 1 0 0,0 1-1 0 0,0 0 1 0 0,-1-1-1 0 0,-14 0 756 0 0,-35 9-1761 0 0,36-5 1165 0 0,-99 8-2330 0 0,38-11-4093 0 0,45-2-646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39.808"/>
    </inkml:context>
    <inkml:brush xml:id="br0">
      <inkml:brushProperty name="width" value="0.05" units="cm"/>
      <inkml:brushProperty name="height" value="0.05" units="cm"/>
      <inkml:brushProperty name="color" value="#E71224"/>
    </inkml:brush>
  </inkml:definitions>
  <inkml:trace contextRef="#ctx0" brushRef="#br0">293 17 5697 0 0,'9'-8'3893'0'0,"-2"1"-2367"0"0,-20 6-1228 0 0,8 1-289 0 0,-1 1-1 0 0,1 0 1 0 0,-1 0-1 0 0,1 0 1 0 0,0 1 0 0 0,-1 0-1 0 0,1 0 1 0 0,0 0-1 0 0,0 1 1 0 0,0-1-1 0 0,-7 7 1 0 0,9-6 29 0 0,-1 0 0 0 0,1 1 0 0 0,0 0 0 0 0,0-1 0 0 0,1 1 1 0 0,-1 0-1 0 0,1 0 0 0 0,0 1 0 0 0,0-1 0 0 0,1 0 1 0 0,-1 1-1 0 0,1-1 0 0 0,0 1 0 0 0,-1 4 0 0 0,-4 31 256 0 0,1 1 0 0 0,3-1 0 0 0,1 1 0 0 0,6 58 0 0 0,35 160-296 0 0,-24-178 412 0 0,-3 1 0 0 0,4 144 0 0 0,-17-155-384 0 0,3-1 0 0 0,3 1 0 0 0,23 102 0 0 0,-10-90-1 0 0,-6-34-6 0 0,-3 2 0 0 0,-1-1 0 0 0,2 66 1 0 0,-12-103 47 0 0,0 0 1 0 0,0 0 0 0 0,-2 0 0 0 0,1 0-1 0 0,-2 0 1 0 0,-5 13 0 0 0,7-20-40 0 0,0 0 0 0 0,-1 0 0 0 0,0 0 1 0 0,0 0-1 0 0,0-1 0 0 0,-1 0 0 0 0,0 1 1 0 0,0-1-1 0 0,0-1 0 0 0,-1 1 0 0 0,1 0 0 0 0,-1-1 1 0 0,0 0-1 0 0,-7 4 0 0 0,8-7-14 0 0,0 1 0 0 0,0-1 0 0 0,0 0 0 0 0,0-1 0 0 0,0 1 0 0 0,0-1 0 0 0,-1 0 0 0 0,1 0 0 0 0,0 0 0 0 0,0-1 0 0 0,0 1 0 0 0,0-1 0 0 0,0 0 0 0 0,0 0 0 0 0,0 0 0 0 0,0-1 0 0 0,-4-1 0 0 0,-12-7-419 0 0,-38-23 0 0 0,34 18-349 0 0,-23-11-1437 0 0,-5-3-4437 0 0,45 25 1213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6.373"/>
    </inkml:context>
    <inkml:brush xml:id="br0">
      <inkml:brushProperty name="width" value="0.05" units="cm"/>
      <inkml:brushProperty name="height" value="0.05" units="cm"/>
      <inkml:brushProperty name="color" value="#E71224"/>
    </inkml:brush>
  </inkml:definitions>
  <inkml:trace contextRef="#ctx0" brushRef="#br0">1 53 10898 0 0,'4'-4'864'0'0,"1"-1"0"0"0,0 1 0 0 0,1 0 0 0 0,-1 0 0 0 0,1 1 0 0 0,-1 0 0 0 0,1 0 0 0 0,12-4 0 0 0,-10 4-895 0 0,0 2 0 0 0,0-1 1 0 0,0 1-1 0 0,0 0 1 0 0,0 1-1 0 0,0 0 0 0 0,0 0 1 0 0,0 1-1 0 0,0 0 1 0 0,0 0-1 0 0,8 3 1 0 0,-8-3 57 0 0,0 0 1 0 0,0 0 0 0 0,-1-1 0 0 0,1 0 0 0 0,0-1 0 0 0,0 1-1 0 0,0-2 1 0 0,-1 1 0 0 0,10-4 0 0 0,-6 3 112 0 0,-1-1 0 0 0,0 2 0 0 0,17-2 0 0 0,-23 3-124 0 0,0 1 0 0 0,0-1 0 0 0,1 1 0 0 0,-1 0-1 0 0,0 0 1 0 0,0 0 0 0 0,0 0 0 0 0,0 1 0 0 0,0-1-1 0 0,0 1 1 0 0,-1 0 0 0 0,7 4 0 0 0,-2 1-121 0 0,0 0 0 0 0,0 1 0 0 0,-1 0 0 0 0,0 0 1 0 0,-1 0-1 0 0,1 1 0 0 0,-2 0 0 0 0,1 0 0 0 0,-1 1 0 0 0,-1-1 1 0 0,1 1-1 0 0,-2 0 0 0 0,1 1 0 0 0,-2-1 0 0 0,1 0 0 0 0,-1 1 1 0 0,-1 0-1 0 0,0-1 0 0 0,0 12 0 0 0,-1 5-49 0 0,-1 0 1 0 0,-1 0-1 0 0,-2 0 0 0 0,0-1 1 0 0,-2 1-1 0 0,-12 36 0 0 0,13-51 181 0 0,-1 0 0 0 0,0 0-1 0 0,-1-1 1 0 0,0 1 0 0 0,-1-1 0 0 0,0-1 0 0 0,0 0-1 0 0,-1 0 1 0 0,-1 0 0 0 0,1-1 0 0 0,-2-1 0 0 0,1 0-1 0 0,-1 0 1 0 0,0-1 0 0 0,-19 9 0 0 0,18-10-142 0 0,0-1 0 0 0,0-1-1 0 0,0 0 1 0 0,-1 0 0 0 0,1-2 0 0 0,-1 1 0 0 0,0-1 0 0 0,-25 0 0 0 0,29-3-333 0 0,-1 0-1 0 0,0 0 1 0 0,1-1 0 0 0,-1 0 0 0 0,1 0 0 0 0,0-1-1 0 0,-14-6 1 0 0,-4-9-4421 0 0,21 10-631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0.560"/>
    </inkml:context>
    <inkml:brush xml:id="br0">
      <inkml:brushProperty name="width" value="0.05" units="cm"/>
      <inkml:brushProperty name="height" value="0.05" units="cm"/>
      <inkml:brushProperty name="color" value="#E71224"/>
    </inkml:brush>
  </inkml:definitions>
  <inkml:trace contextRef="#ctx0" brushRef="#br0">125 1 6713 0 0,'-12'3'4048'0'0,"11"4"-3923"0"0,0 4-261 0 0,-28-8 1825 0 0,14-3-717 0 0,12 1-917 0 0,-1 1 0 0 0,0-1-1 0 0,1 1 1 0 0,-1 0 0 0 0,1 0 0 0 0,-1 0 0 0 0,1 1-1 0 0,0-1 1 0 0,0 1 0 0 0,0 0 0 0 0,0-1 0 0 0,1 2 0 0 0,-1-1-1 0 0,1 0 1 0 0,-1 0 0 0 0,1 1 0 0 0,0-1 0 0 0,1 1 0 0 0,-1 0-1 0 0,1-1 1 0 0,-1 1 0 0 0,1 0 0 0 0,0 0 0 0 0,-1 7 0 0 0,1-7-62 0 0,1 1 0 0 0,-1 0 1 0 0,1 0-1 0 0,-1-1 1 0 0,1 1-1 0 0,1 0 0 0 0,-1 0 1 0 0,1-1-1 0 0,-1 1 1 0 0,2 0-1 0 0,-1-1 0 0 0,0 1 1 0 0,1-1-1 0 0,0 1 1 0 0,0-1-1 0 0,0 0 1 0 0,0 0-1 0 0,1 0 0 0 0,0 0 1 0 0,4 5-1 0 0,-2-5 42 0 0,-1-1-1 0 0,1-1 0 0 0,0 1 1 0 0,1-1-1 0 0,-1 0 0 0 0,0 0 1 0 0,0 0-1 0 0,1-1 1 0 0,-1 0-1 0 0,1 0 0 0 0,0 0 1 0 0,-1-1-1 0 0,1 0 1 0 0,-1 0-1 0 0,1 0 0 0 0,0-1 1 0 0,-1 1-1 0 0,1-1 1 0 0,-1-1-1 0 0,1 1 0 0 0,-1-1 1 0 0,0 0-1 0 0,0 0 1 0 0,1-1-1 0 0,-2 1 0 0 0,1-1 1 0 0,0 0-1 0 0,0 0 0 0 0,-1-1 1 0 0,0 0-1 0 0,0 1 1 0 0,4-6-1 0 0,-7 8-2 0 0,-1 1 1 0 0,1-1-1 0 0,-1 0 0 0 0,0 0 0 0 0,1 0 1 0 0,-1 0-1 0 0,0 0 0 0 0,0 0 0 0 0,1 0 1 0 0,-1 0-1 0 0,0 0 0 0 0,0 0 0 0 0,0 0 1 0 0,0 0-1 0 0,0 0 0 0 0,0 0 1 0 0,-1 0-1 0 0,1 0 0 0 0,0 0 0 0 0,0 0 1 0 0,-1 0-1 0 0,1 0 0 0 0,-1 0 0 0 0,1 0 1 0 0,0 1-1 0 0,-1-1 0 0 0,0 0 0 0 0,1 0 1 0 0,-1 0-1 0 0,0 1 0 0 0,1-1 0 0 0,-1 0 1 0 0,0 1-1 0 0,0-1 0 0 0,1 0 1 0 0,-1 1-1 0 0,0-1 0 0 0,0 1 0 0 0,0 0 1 0 0,0-1-1 0 0,0 1 0 0 0,-1-1 0 0 0,-49-20-712 0 0,39 18 373 0 0,-70-27-6074 0 0,57 21-311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1.123"/>
    </inkml:context>
    <inkml:brush xml:id="br0">
      <inkml:brushProperty name="width" value="0.05" units="cm"/>
      <inkml:brushProperty name="height" value="0.05" units="cm"/>
      <inkml:brushProperty name="color" value="#E71224"/>
    </inkml:brush>
  </inkml:definitions>
  <inkml:trace contextRef="#ctx0" brushRef="#br0">65 1 9938 0 0,'1'0'120'0'0,"-1"0"1"0"0,0 0-1 0 0,1-1 0 0 0,-1 1 0 0 0,1 0 1 0 0,-1 0-1 0 0,0 0 0 0 0,1 1 0 0 0,-1-1 1 0 0,1 0-1 0 0,-1 0 0 0 0,0 0 1 0 0,1 0-1 0 0,-1 0 0 0 0,0 0 0 0 0,1 1 1 0 0,-1-1-1 0 0,0 0 0 0 0,1 0 0 0 0,-1 0 1 0 0,0 1-1 0 0,1-1 0 0 0,-1 0 0 0 0,0 0 1 0 0,0 1-1 0 0,1-1 0 0 0,-1 0 0 0 0,0 1 1 0 0,0-1-1 0 0,0 0 0 0 0,1 1 0 0 0,-1 0 1 0 0,-4 13 1265 0 0,-25 24-2060 0 0,17-22 976 0 0,8-10-313 0 0,0 0 1 0 0,1 1 0 0 0,0-1 0 0 0,0 1 0 0 0,0 0-1 0 0,1 0 1 0 0,0 0 0 0 0,1 0 0 0 0,-1 0 0 0 0,1 1-1 0 0,1-1 1 0 0,-1 0 0 0 0,1 0 0 0 0,1 1 0 0 0,-1-1-1 0 0,3 10 1 0 0,1 9-443 0 0,-1 0 0 0 0,-1 0 0 0 0,-2 0 0 0 0,0 0 0 0 0,-2 0 0 0 0,-8 44 0 0 0,8-51-727 0 0,2-19 1026 0 0,0 1 1 0 0,0-1 0 0 0,0 1 0 0 0,0-1-1 0 0,0 1 1 0 0,0-1 0 0 0,0 1-1 0 0,0-1 1 0 0,0 1 0 0 0,0-1 0 0 0,0 1-1 0 0,0 0 1 0 0,0-1 0 0 0,1 1-1 0 0,-1-1 1 0 0,0 1 0 0 0,0-1 0 0 0,1 1-1 0 0,-1-1 1 0 0,0 0 0 0 0,0 1 0 0 0,1-1-1 0 0,-1 1 1 0 0,0-1 0 0 0,1 1-1 0 0,-1-1 1 0 0,1 0 0 0 0,0 1 0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1.562"/>
    </inkml:context>
    <inkml:brush xml:id="br0">
      <inkml:brushProperty name="width" value="0.05" units="cm"/>
      <inkml:brushProperty name="height" value="0.05" units="cm"/>
      <inkml:brushProperty name="color" value="#E71224"/>
    </inkml:brush>
  </inkml:definitions>
  <inkml:trace contextRef="#ctx0" brushRef="#br0">0 120 7866 0 0,'13'-21'3208'0'0,"-12"19"-3099"0"0,1 0 1 0 0,0 0 0 0 0,1 0 0 0 0,-1 1 0 0 0,0-1-1 0 0,0 1 1 0 0,1-1 0 0 0,-1 1 0 0 0,1 0 0 0 0,-1 0-1 0 0,1 0 1 0 0,-1 1 0 0 0,1-1 0 0 0,0 0-1 0 0,-1 1 1 0 0,6 0 0 0 0,29-6 816 0 0,-26 5-835 0 0,1 0-1 0 0,0-1 0 0 0,-1-1 0 0 0,1 0 0 0 0,-1 0 1 0 0,0-1-1 0 0,0 0 0 0 0,0-1 0 0 0,13-8 0 0 0,-18 8-51 0 0,1 1 0 0 0,-1 0 0 0 0,1 1 0 0 0,0 0-1 0 0,0 0 1 0 0,0 0 0 0 0,1 1 0 0 0,-1 0-1 0 0,0 1 1 0 0,1-1 0 0 0,14 0 0 0 0,-18 3-37 0 0,0-1 0 0 0,0 1 0 0 0,0-1 0 0 0,0 1 0 0 0,0 0 0 0 0,0 1 0 0 0,-1-1 0 0 0,1 1 0 0 0,0 0 0 0 0,-1-1 0 0 0,1 2 0 0 0,-1-1 0 0 0,1 0 0 0 0,-1 1 0 0 0,0-1 0 0 0,0 1 0 0 0,-1 0 0 0 0,1 0 0 0 0,0 0 0 0 0,-1 0 0 0 0,0 1 0 0 0,1-1 1 0 0,-1 1-1 0 0,1 3 0 0 0,0-2-32 0 0,-1 0 1 0 0,0 1 0 0 0,-1-1 0 0 0,1 0-1 0 0,-1 0 1 0 0,0 1 0 0 0,0-1-1 0 0,0 1 1 0 0,-1-1 0 0 0,0 1 0 0 0,0-1-1 0 0,0 1 1 0 0,-3 8 0 0 0,-1 1-9 0 0,0 0 0 0 0,-1-1 0 0 0,-11 21 0 0 0,-6 20 388 0 0,20-47-323 0 0,0 0 0 0 0,1 1 0 0 0,0 0 0 0 0,1-1 0 0 0,-1 1 0 0 0,2 0 0 0 0,-1-1 0 0 0,1 1 1 0 0,1-1-1 0 0,2 9 0 0 0,2 7-1577 0 0,1-1 0 0 0,14 30 0 0 0,-15-42-936 0 0,0 0-3461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2.535"/>
    </inkml:context>
    <inkml:brush xml:id="br0">
      <inkml:brushProperty name="width" value="0.05" units="cm"/>
      <inkml:brushProperty name="height" value="0.05" units="cm"/>
      <inkml:brushProperty name="color" value="#E71224"/>
    </inkml:brush>
  </inkml:definitions>
  <inkml:trace contextRef="#ctx0" brushRef="#br0">471 51 8146 0 0,'-2'-4'131'0'0,"0"0"1"0"0,0 1-1 0 0,-1 0 1 0 0,0-1 0 0 0,0 1-1 0 0,0 0 1 0 0,0 1-1 0 0,0-1 1 0 0,0 0-1 0 0,-1 1 1 0 0,1 0 0 0 0,-1 0-1 0 0,0 0 1 0 0,0 0-1 0 0,0 0 1 0 0,0 1-1 0 0,0 0 1 0 0,0 0-1 0 0,0 0 1 0 0,0 0 0 0 0,0 0-1 0 0,-1 1 1 0 0,-4 0-1 0 0,-11 0 445 0 0,0 1 0 0 0,0 1 0 0 0,-31 7 0 0 0,33-6-535 0 0,3 0-113 0 0,-105 23-484 0 0,108-23 506 0 0,1 1 0 0 0,-1 1 0 0 0,1-1 0 0 0,0 2 0 0 0,1 0 0 0 0,-1 0 0 0 0,-17 14 0 0 0,27-19 59 0 0,0 0-1 0 0,0 0 1 0 0,0 0 0 0 0,0 0 0 0 0,0 0-1 0 0,0 0 1 0 0,1 0 0 0 0,-1 0-1 0 0,0 0 1 0 0,1 0 0 0 0,-1 0-1 0 0,0 0 1 0 0,1 1 0 0 0,0-1 0 0 0,-1 0-1 0 0,1 0 1 0 0,0 1 0 0 0,0-1-1 0 0,-1 0 1 0 0,1 0 0 0 0,0 1-1 0 0,0-1 1 0 0,1 2 0 0 0,-1-1 26 0 0,1 0 1 0 0,0 0-1 0 0,0 0 1 0 0,0 0 0 0 0,0 0-1 0 0,0 0 1 0 0,1 0-1 0 0,-1 0 1 0 0,0-1-1 0 0,1 1 1 0 0,0-1-1 0 0,2 3 1 0 0,6 3 154 0 0,1 0 1 0 0,-1-1 0 0 0,22 10 0 0 0,-28-14-181 0 0,174 88-626 0 0,-148-73 460 0 0,-2 2 1 0 0,0 0-1 0 0,45 44 0 0 0,-71-62 154 0 0,-1 0 0 0 0,0 0 1 0 0,0 0-1 0 0,0 0 0 0 0,0 0 0 0 0,0 0 0 0 0,0 1 0 0 0,0-1 0 0 0,0 0 0 0 0,-1 0 0 0 0,1 1 0 0 0,0-1 0 0 0,-1 1 0 0 0,1-1 0 0 0,-1 1 0 0 0,1-1 0 0 0,-1 1 0 0 0,0-1 0 0 0,0 1 0 0 0,0-1 0 0 0,0 1 0 0 0,0-1 0 0 0,0 1 0 0 0,0-1 0 0 0,0 2 0 0 0,-1-1 6 0 0,-1 0 0 0 0,1 0-1 0 0,0 0 1 0 0,0-1 0 0 0,-1 1 0 0 0,1 0-1 0 0,-1-1 1 0 0,0 1 0 0 0,1-1-1 0 0,-1 0 1 0 0,0 0 0 0 0,0 0-1 0 0,0 1 1 0 0,0-2 0 0 0,-2 2-1 0 0,-10 3-12 0 0,1-1-1 0 0,-1 0 1 0 0,0-1-1 0 0,-17 2 0 0 0,14-3-113 0 0,-97 7 29 0 0,104-9-421 0 0,0-1 0 0 0,1 1 0 0 0,-1-1 0 0 0,0-1 0 0 0,1 0 0 0 0,0 0 0 0 0,-1-1 0 0 0,1 0 0 0 0,-12-6 0 0 0,6-3-3701 0 0,11 5 1022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2.936"/>
    </inkml:context>
    <inkml:brush xml:id="br0">
      <inkml:brushProperty name="width" value="0.05" units="cm"/>
      <inkml:brushProperty name="height" value="0.05" units="cm"/>
      <inkml:brushProperty name="color" value="#E71224"/>
    </inkml:brush>
  </inkml:definitions>
  <inkml:trace contextRef="#ctx0" brushRef="#br0">91 1 9354 0 0,'2'0'171'0'0,"1"0"0"0"0,0 0 0 0 0,0 0 0 0 0,0 1 0 0 0,0-1 0 0 0,0 1 0 0 0,0 0-1 0 0,-1 0 1 0 0,1 0 0 0 0,0 0 0 0 0,0 0 0 0 0,-1 0 0 0 0,1 1 0 0 0,-1 0 0 0 0,1-1 0 0 0,-1 1 0 0 0,0 0 0 0 0,4 4 0 0 0,-4-3-46 0 0,1 1 1 0 0,-1-1-1 0 0,0 1 1 0 0,0 0-1 0 0,0 0 0 0 0,-1 0 1 0 0,0 0-1 0 0,1 0 1 0 0,-1 0-1 0 0,-1 0 1 0 0,2 8-1 0 0,-2-1 30 0 0,0 1-1 0 0,0-1 1 0 0,-1 1 0 0 0,-1-1 0 0 0,0 0-1 0 0,0 1 1 0 0,-1-1 0 0 0,-9 20-1 0 0,6-18-160 0 0,-1 1 0 0 0,-1-1 0 0 0,-1 0 0 0 0,-13 16 0 0 0,16-23-145 0 0,1 1 0 0 0,-2-1 0 0 0,1 0 0 0 0,-1-1 0 0 0,0 0 0 0 0,0 0 0 0 0,0 0 0 0 0,-1-1 0 0 0,-9 5 0 0 0,16-9 83 0 0,1 0 0 0 0,0 0 0 0 0,-1 0 0 0 0,1 1 0 0 0,0-1 0 0 0,-1 0 0 0 0,1 0 0 0 0,0 0 0 0 0,-1 0 0 0 0,1 0 0 0 0,0 1 0 0 0,-1-1 0 0 0,1 0 1 0 0,-1 0-1 0 0,1 0 0 0 0,0 0 0 0 0,-1 0 0 0 0,1 0 0 0 0,-1 0 0 0 0,1-1 0 0 0,0 1 0 0 0,-1 0 0 0 0,1 0 0 0 0,0 0 0 0 0,-1 0 0 0 0,1 0 0 0 0,0-1 0 0 0,-1 1 0 0 0,1 0 0 0 0,0 0 0 0 0,-1 0 0 0 0,1-1 0 0 0,0 1 0 0 0,-1 0 0 0 0,1-1 0 0 0,0 1 0 0 0,0 0 0 0 0,-1-1 0 0 0,3-15-4468 0 0,2 7-1156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3.337"/>
    </inkml:context>
    <inkml:brush xml:id="br0">
      <inkml:brushProperty name="width" value="0.05" units="cm"/>
      <inkml:brushProperty name="height" value="0.05" units="cm"/>
      <inkml:brushProperty name="color" value="#E71224"/>
    </inkml:brush>
  </inkml:definitions>
  <inkml:trace contextRef="#ctx0" brushRef="#br0">0 25 12427 0 0,'7'-9'2390'0'0,"-7"9"-2402"0"0,1-1 1 0 0,-1 1-1 0 0,0 0 0 0 0,0 0 0 0 0,1-1 0 0 0,-1 1 0 0 0,0 0 0 0 0,0-1 1 0 0,1 1-1 0 0,-1 0 0 0 0,0-1 0 0 0,0 1 0 0 0,0 0 0 0 0,0-1 1 0 0,1 1-1 0 0,-1 0 0 0 0,0-1 0 0 0,0 1 0 0 0,0-1 0 0 0,0 1 0 0 0,0 0 1 0 0,0-1-1 0 0,0 1 0 0 0,0 0 0 0 0,0-1 0 0 0,0 1 0 0 0,0-1 0 0 0,0 1 1 0 0,0 0-1 0 0,-1-1 0 0 0,1 1 0 0 0,0 0 0 0 0,0-1 0 0 0,0 1 1 0 0,0 0-1 0 0,-1-1 0 0 0,1 1 0 0 0,0 0 0 0 0,0-1 0 0 0,-1 1 0 0 0,1 0 1 0 0,0 0-1 0 0,-1-1 0 0 0,1 1 0 0 0,0 0 0 0 0,-1-1 0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3.724"/>
    </inkml:context>
    <inkml:brush xml:id="br0">
      <inkml:brushProperty name="width" value="0.05" units="cm"/>
      <inkml:brushProperty name="height" value="0.05" units="cm"/>
      <inkml:brushProperty name="color" value="#E71224"/>
    </inkml:brush>
  </inkml:definitions>
  <inkml:trace contextRef="#ctx0" brushRef="#br0">174 30 14563 0 0,'0'0'82'0'0,"0"0"0"0"0,1 0 0 0 0,-1 0 0 0 0,0 0 0 0 0,0 0 0 0 0,0 0 0 0 0,1 0 0 0 0,-1 0 0 0 0,0 0 0 0 0,0 0 0 0 0,0 0 0 0 0,1 0 0 0 0,-1 0 0 0 0,0 0 0 0 0,0 0 0 0 0,1 0 0 0 0,-1 0 0 0 0,0 0 0 0 0,0 1 0 0 0,0-1 0 0 0,0 0 0 0 0,1 0 0 0 0,-1 0 0 0 0,0 0 0 0 0,0 0 0 0 0,0 1 0 0 0,0-1 0 0 0,0 0 0 0 0,0 0 0 0 0,1 0 0 0 0,-1 1 0 0 0,0-1 0 0 0,0 0 0 0 0,0 0 0 0 0,0 0 0 0 0,0 1 0 0 0,0-1 0 0 0,0 0 0 0 0,0 0 0 0 0,0 1 0 0 0,0-1 0 0 0,0 0 0 0 0,-5 13 618 0 0,-13 11-1346 0 0,17-24 762 0 0,-57 57-1667 0 0,43-44 1316 0 0,0 1 0 0 0,1 0 1 0 0,-13 18-1 0 0,24-26 355 0 0,-1 0 0 0 0,1 0 0 0 0,0 0 0 0 0,1 0 0 0 0,-1 1 0 0 0,1-1 0 0 0,-2 14 0 0 0,3-18-67 0 0,0 1-1 0 0,1 0 1 0 0,0-1-1 0 0,0 1 0 0 0,0 0 1 0 0,0-1-1 0 0,0 1 1 0 0,0 0-1 0 0,0-1 1 0 0,1 1-1 0 0,0-1 1 0 0,-1 1-1 0 0,1 0 0 0 0,0-1 1 0 0,0 1-1 0 0,0-1 1 0 0,1 0-1 0 0,-1 1 1 0 0,1-1-1 0 0,-1 0 1 0 0,1 0-1 0 0,0 0 0 0 0,1 2 1 0 0,-2-4-112 0 0,0 0 1 0 0,0 0-1 0 0,0 0 1 0 0,-1 0 0 0 0,1 0-1 0 0,0 0 1 0 0,0 0-1 0 0,0 0 1 0 0,-1 0-1 0 0,1 0 1 0 0,0-1-1 0 0,0 1 1 0 0,-1 0-1 0 0,1-1 1 0 0,0 1 0 0 0,0 0-1 0 0,-1-1 1 0 0,1 1-1 0 0,0-1 1 0 0,-1 1-1 0 0,1-1 1 0 0,-1 1-1 0 0,1-1 1 0 0,-1 1-1 0 0,1-1 1 0 0,-1 0 0 0 0,1 1-1 0 0,-1-1 1 0 0,1 0-1 0 0,-1 0 1 0 0,0 1-1 0 0,1-1 1 0 0,-1 0-1 0 0,0-1 1 0 0,14-28-792 0 0,-14 30 841 0 0,17-45-385 0 0,-5 10 674 0 0,31-60 0 0 0,-39 86-176 0 0,0 2 0 0 0,1-1 0 0 0,1 0 0 0 0,-1 1 0 0 0,1 0-1 0 0,0 1 1 0 0,1-1 0 0 0,-1 1 0 0 0,1 0 0 0 0,0 0 0 0 0,1 1 0 0 0,13-7 0 0 0,-13 9-103 0 0,-1 1 0 0 0,0 0 1 0 0,1 1-1 0 0,0-1 0 0 0,-1 1 1 0 0,1 1-1 0 0,0 0 0 0 0,0 0 1 0 0,-1 0-1 0 0,1 1 0 0 0,0 0 1 0 0,-1 1-1 0 0,1-1 0 0 0,-1 2 1 0 0,0-1-1 0 0,1 1 0 0 0,9 5 1 0 0,-16-7-24 0 0,1 1 1 0 0,-1 0 0 0 0,1 0 0 0 0,-1 0 0 0 0,1 0 0 0 0,-1 0 0 0 0,0 0 0 0 0,0 0 0 0 0,0 0 0 0 0,0 0-1 0 0,0 0 1 0 0,-1 1 0 0 0,1-1 0 0 0,-1 0 0 0 0,1 1 0 0 0,-1-1 0 0 0,0 0 0 0 0,0 4 0 0 0,-3 48 104 0 0,1-37-94 0 0,0-6-18 0 0,2 0-1 0 0,0 1 0 0 0,0-1 0 0 0,1 0 0 0 0,0 1 0 0 0,1-1 1 0 0,0 0-1 0 0,1 0 0 0 0,0 0 0 0 0,6 14 0 0 0,-6-19-271 0 0,1-1-1 0 0,-1 1 1 0 0,1-1-1 0 0,0 0 0 0 0,0 0 1 0 0,0 0-1 0 0,1-1 1 0 0,0 0-1 0 0,0 0 0 0 0,0 0 1 0 0,0 0-1 0 0,0-1 1 0 0,1 0-1 0 0,0 0 1 0 0,-1 0-1 0 0,1-1 0 0 0,0 0 1 0 0,1 0-1 0 0,-1 0 1 0 0,7 0-1 0 0,5 1-2078 0 0,0-1-3394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4.132"/>
    </inkml:context>
    <inkml:brush xml:id="br0">
      <inkml:brushProperty name="width" value="0.05" units="cm"/>
      <inkml:brushProperty name="height" value="0.05" units="cm"/>
      <inkml:brushProperty name="color" value="#E71224"/>
    </inkml:brush>
  </inkml:definitions>
  <inkml:trace contextRef="#ctx0" brushRef="#br0">292 23 8434 0 0,'0'-1'191'0'0,"1"0"-1"0"0,-1-1 1 0 0,0 1 0 0 0,1 0 0 0 0,-1 0-1 0 0,1-1 1 0 0,-1 1 0 0 0,1 0 0 0 0,-1 0 0 0 0,1 0-1 0 0,0 0 1 0 0,0-1 0 0 0,0 1 0 0 0,0 0 0 0 0,0 1-1 0 0,0-1 1 0 0,0 0 0 0 0,0 0 0 0 0,1-1-1 0 0,6 5 1339 0 0,-4 14 144 0 0,-5-13-1572 0 0,0 0 0 0 0,1 1-1 0 0,-1-1 1 0 0,-1 0 0 0 0,1 1 0 0 0,-1-1-1 0 0,0 0 1 0 0,1 0 0 0 0,-2 0 0 0 0,1-1-1 0 0,0 1 1 0 0,-1 0 0 0 0,0-1 0 0 0,-5 6-1 0 0,-7 6-195 0 0,-31 23-1 0 0,27-23 51 0 0,-9 8-230 0 0,3-4 98 0 0,0 2-1 0 0,1 0 1 0 0,-40 49-1 0 0,59-64 192 0 0,1 0 0 0 0,0 1 0 0 0,0 0 0 0 0,0-1 0 0 0,1 1 0 0 0,0 0 0 0 0,0 1-1 0 0,0-1 1 0 0,1 0 0 0 0,0 1 0 0 0,1-1 0 0 0,0 1 0 0 0,0 0 0 0 0,0-1 0 0 0,1 1 0 0 0,0 0 0 0 0,1 0 0 0 0,0-1 0 0 0,0 1 0 0 0,1-1-1 0 0,4 14 1 0 0,-2-9-169 0 0,2-1-1 0 0,0 1 0 0 0,0-1 1 0 0,1 0-1 0 0,0 0 0 0 0,1-1 1 0 0,0 0-1 0 0,1-1 0 0 0,0 1 0 0 0,0-2 1 0 0,15 11-1 0 0,-16-12-315 0 0,1-2 0 0 0,0 1 0 0 0,1-1 0 0 0,-1-1 0 0 0,1 1 0 0 0,0-2 0 0 0,0 1 0 0 0,0-1 1 0 0,0-1-1 0 0,1 0 0 0 0,-1 0 0 0 0,1-1 0 0 0,-1-1 0 0 0,14 0 0 0 0,0-3-3587 0 0</inkml:trace>
  <inkml:trace contextRef="#ctx0" brushRef="#br0" timeOffset="1">574 88 9082 0 0,'0'0'128'0'0,"0"0"-1"0"0,0-1 1 0 0,0 1 0 0 0,1 0-1 0 0,-1 0 1 0 0,0-1 0 0 0,0 1-1 0 0,0 0 1 0 0,1 0 0 0 0,-1 0-1 0 0,0-1 1 0 0,0 1 0 0 0,0 0-1 0 0,1 0 1 0 0,-1 0-1 0 0,0 0 1 0 0,0-1 0 0 0,1 1-1 0 0,-1 0 1 0 0,0 0 0 0 0,1 0-1 0 0,-1 0 1 0 0,0 0 0 0 0,0 0-1 0 0,1 0 1 0 0,-1 0 0 0 0,0 0-1 0 0,1 0 1 0 0,-1 0 0 0 0,0 0-1 0 0,0 0 1 0 0,1 0 0 0 0,-1 0-1 0 0,0 0 1 0 0,1 0 0 0 0,-1 0-1 0 0,0 0 1 0 0,0 1 0 0 0,1-1-1 0 0,-1 0 1 0 0,0 0 0 0 0,0 0-1 0 0,1 1 1 0 0,2 15 755 0 0,-8 22-508 0 0,-73 113 1118 0 0,70-130-1556 0 0,0 0-1 0 0,2 1 0 0 0,0 0 1 0 0,2 0-1 0 0,0 0 0 0 0,0 23 0 0 0,3-37-209 0 0,1 0-1 0 0,0-1 0 0 0,1 1 0 0 0,0 0 1 0 0,0 0-1 0 0,0 0 0 0 0,1-1 0 0 0,1 1 1 0 0,-1-1-1 0 0,1 0 0 0 0,0 1 0 0 0,1-1 1 0 0,-1-1-1 0 0,1 1 0 0 0,1 0 0 0 0,-1-1 1 0 0,1 0-1 0 0,0 0 0 0 0,1 0 0 0 0,11 9 1 0 0,-15-14-25 0 0,0 1 0 0 0,0-1-1 0 0,0 0 1 0 0,0 0 0 0 0,0 0 0 0 0,0 0 0 0 0,0 0 0 0 0,0 0 0 0 0,0-1 0 0 0,0 1 0 0 0,0 0-1 0 0,1-1 1 0 0,-1 0 0 0 0,3 0 0 0 0,5-3-5278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4.540"/>
    </inkml:context>
    <inkml:brush xml:id="br0">
      <inkml:brushProperty name="width" value="0.05" units="cm"/>
      <inkml:brushProperty name="height" value="0.05" units="cm"/>
      <inkml:brushProperty name="color" value="#E71224"/>
    </inkml:brush>
  </inkml:definitions>
  <inkml:trace contextRef="#ctx0" brushRef="#br0">21 9 10818 0 0,'-4'1'4811'0'0,"-10"3"-4708"0"0,11-4-441 0 0,6 0 951 0 0,15-5-527 0 0,1 2-1 0 0,0 0 1 0 0,1 1-1 0 0,-1 1 0 0 0,0 1 1 0 0,0 1-1 0 0,30 4 1 0 0,6 0-3074 0 0,0-5-3950 0 0,-45 0 1317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4.957"/>
    </inkml:context>
    <inkml:brush xml:id="br0">
      <inkml:brushProperty name="width" value="0.05" units="cm"/>
      <inkml:brushProperty name="height" value="0.05" units="cm"/>
      <inkml:brushProperty name="color" value="#E71224"/>
    </inkml:brush>
  </inkml:definitions>
  <inkml:trace contextRef="#ctx0" brushRef="#br0">27 13 7818 0 0,'6'-11'5191'0'0,"2"9"-3539"0"0,12 13-3037 0 0,-3-1 2003 0 0,-6-5-415 0 0,0 1-1 0 0,0 0 1 0 0,-1 0 0 0 0,1 1 0 0 0,-1 0 0 0 0,-1 1 0 0 0,14 14 0 0 0,-18-16-209 0 0,0-1-1 0 0,-1 2 1 0 0,0-1 0 0 0,0 0-1 0 0,-1 1 1 0 0,0 0 0 0 0,0 0-1 0 0,0 0 1 0 0,-1 0 0 0 0,0 0 0 0 0,-1 0-1 0 0,1 1 1 0 0,-1 13 0 0 0,0-20-6 0 0,2 55 17 0 0,-5 72 0 0 0,0-109 40 0 0,-1 0 0 0 0,0 0 0 0 0,-2-1 0 0 0,0 1 0 0 0,-1-1 0 0 0,-1 0 0 0 0,-14 28 0 0 0,13-32-410 0 0,0-1-1 0 0,-1 0 0 0 0,0 0 0 0 0,-18 18 0 0 0,23-27-21 0 0,1-1-1 0 0,-1 1 0 0 0,0-1 1 0 0,0 0-1 0 0,0 0 0 0 0,0-1 1 0 0,0 1-1 0 0,-1-1 0 0 0,1 0 0 0 0,-1 0 1 0 0,0 0-1 0 0,0-1 0 0 0,1 0 1 0 0,-1 1-1 0 0,0-2 0 0 0,0 1 0 0 0,0-1 1 0 0,-8 0-1 0 0,1-2-5116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6.437"/>
    </inkml:context>
    <inkml:brush xml:id="br0">
      <inkml:brushProperty name="width" value="0.05" units="cm"/>
      <inkml:brushProperty name="height" value="0.05" units="cm"/>
      <inkml:brushProperty name="color" value="#E71224"/>
    </inkml:brush>
  </inkml:definitions>
  <inkml:trace contextRef="#ctx0" brushRef="#br0">0 33 10234 0 0,'38'2'3131'0'0,"19"3"-5403"0"0,-1 1-1664 0 0,-18-4 4058 0 0,-19-4 707 0 0,-1 0 0 0 0,0-1 1 0 0,1 0-1 0 0,23-9 0 0 0,-19 5 89 0 0,46-7-1 0 0,-41 11-2813 0 0,1 2-1 0 0,0 1 1 0 0,45 5 0 0 0,-48-2-2923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6.823"/>
    </inkml:context>
    <inkml:brush xml:id="br0">
      <inkml:brushProperty name="width" value="0.05" units="cm"/>
      <inkml:brushProperty name="height" value="0.05" units="cm"/>
      <inkml:brushProperty name="color" value="#E71224"/>
    </inkml:brush>
  </inkml:definitions>
  <inkml:trace contextRef="#ctx0" brushRef="#br0">0 126 8746 0 0,'7'0'1125'0'0,"-1"-1"0"0"0,1 0 0 0 0,-1-1 0 0 0,0 1 0 0 0,1-1 0 0 0,-1 0 0 0 0,7-4 0 0 0,-9 4-1157 0 0,1 0 1 0 0,0 0-1 0 0,-1 0 0 0 0,1 1 1 0 0,0-1-1 0 0,0 1 0 0 0,0 1 1 0 0,0-1-1 0 0,0 1 0 0 0,0-1 0 0 0,1 1 1 0 0,-1 1-1 0 0,7 0 0 0 0,6 3 204 0 0,0 0-1 0 0,0-2 1 0 0,0 0-1 0 0,0-1 0 0 0,0-1 1 0 0,1 0-1 0 0,-1-1 1 0 0,0-2-1 0 0,0 0 1 0 0,0 0-1 0 0,-1-2 0 0 0,1 0 1 0 0,-1-1-1 0 0,26-13 1 0 0,-22 8-669 0 0,27-15-168 0 0,-18 6-3679 0 0,-25 11-1246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5.601"/>
    </inkml:context>
    <inkml:brush xml:id="br0">
      <inkml:brushProperty name="width" value="0.05" units="cm"/>
      <inkml:brushProperty name="height" value="0.05" units="cm"/>
      <inkml:brushProperty name="color" value="#E71224"/>
    </inkml:brush>
  </inkml:definitions>
  <inkml:trace contextRef="#ctx0" brushRef="#br0">330 431 10410 0 0,'0'-3'194'0'0,"0"1"0"0"0,0 0 0 0 0,-1 0 0 0 0,1-1 0 0 0,-1 1-1 0 0,1 0 1 0 0,-1 0 0 0 0,0 0 0 0 0,0 0 0 0 0,0 0 0 0 0,0 0 0 0 0,-1 0 0 0 0,1 0-1 0 0,0 0 1 0 0,-1 0 0 0 0,1 1 0 0 0,-1-1 0 0 0,-2-1 0 0 0,-1-1 81 0 0,0 0 0 0 0,0 1 1 0 0,0 0-1 0 0,-1 0 0 0 0,1 0 1 0 0,-12-3-1 0 0,6 3-134 0 0,-1 0 1 0 0,0 0-1 0 0,1 2 0 0 0,-1-1 1 0 0,0 1-1 0 0,0 1 0 0 0,-12 1 1 0 0,16 0-153 0 0,1 1 0 0 0,0 0 0 0 0,0 0 0 0 0,0 0 0 0 0,0 1 0 0 0,0 1 0 0 0,0-1 0 0 0,1 1 0 0 0,-1 0 0 0 0,1 0 0 0 0,0 1 0 0 0,1 0 0 0 0,-1 0 0 0 0,1 0 0 0 0,0 1 0 0 0,0-1 0 0 0,0 1 0 0 0,1 1 0 0 0,-6 10 0 0 0,6-9-14 0 0,-1 1-1 0 0,2 0 1 0 0,-1 0 0 0 0,1 0-1 0 0,0 0 1 0 0,1 1-1 0 0,0-1 1 0 0,1 1 0 0 0,0 0-1 0 0,0-1 1 0 0,1 1 0 0 0,0 0-1 0 0,1-1 1 0 0,3 19 0 0 0,-3-26 49 0 0,-1 1 0 0 0,1-1 0 0 0,-1 0 0 0 0,1 1 0 0 0,0-1 0 0 0,0 1 0 0 0,0-1 0 0 0,0 0 0 0 0,1 0 0 0 0,-1 0 0 0 0,0 0 0 0 0,1 0 0 0 0,0 0 0 0 0,-1 0 0 0 0,1 0 0 0 0,0 0 0 0 0,0-1 0 0 0,0 1 0 0 0,0-1 1 0 0,0 1-1 0 0,0-1 0 0 0,1 0 0 0 0,-1 0 0 0 0,0 0 0 0 0,1 0 0 0 0,-1 0 0 0 0,0-1 0 0 0,1 1 0 0 0,-1-1 0 0 0,1 0 0 0 0,-1 1 0 0 0,1-1 0 0 0,-1 0 0 0 0,1 0 0 0 0,-1-1 0 0 0,5 0 0 0 0,-1 0 28 0 0,1-1-1 0 0,0 0 0 0 0,-1-1 1 0 0,0 0-1 0 0,0 1 1 0 0,1-2-1 0 0,-2 1 0 0 0,1-1 1 0 0,0 0-1 0 0,-1 0 0 0 0,0-1 1 0 0,7-6-1 0 0,11-15 211 0 0,-1-1 0 0 0,-1 0 0 0 0,-2-2 0 0 0,0 0 0 0 0,-2-1 1 0 0,-1-1-1 0 0,20-57 0 0 0,-18 23-41 0 0,-3 0 0 0 0,11-107-1 0 0,-24 157-458 0 0,-3 25-447 0 0,-3 26-217 0 0,-3-7 655 0 0,-26 149-286 0 0,29-146 439 0 0,1 0 0 0 0,2 0 0 0 0,3 50-1 0 0,0-67-453 0 0,0 1 0 0 0,1-1 0 0 0,1 1-1 0 0,0-1 1 0 0,1 0 0 0 0,12 24-1 0 0,-15-34 450 0 0,0-1 0 0 0,1 1 0 0 0,0-1 0 0 0,0 0 0 0 0,0 0 0 0 0,1 0 0 0 0,-1 0 0 0 0,1-1 0 0 0,0 1 0 0 0,0-1 0 0 0,0 0 0 0 0,0 0 0 0 0,1 0 0 0 0,-1-1 0 0 0,1 0 0 0 0,0 0 0 0 0,-1 0 0 0 0,1 0 0 0 0,0-1 0 0 0,0 1 0 0 0,0-1 0 0 0,0-1 0 0 0,1 1 0 0 0,4-1 0 0 0,3-1 77 0 0,-1 0 0 0 0,1-1 0 0 0,-1-1 0 0 0,0 0 0 0 0,0-1 0 0 0,0 0 0 0 0,0-1 0 0 0,0 0 0 0 0,-1-1 0 0 0,0 0 0 0 0,0-1 1 0 0,-1 0-1 0 0,0 0 0 0 0,0-2 0 0 0,10-9 0 0 0,1-4 341 0 0,0-1 1 0 0,-1 0-1 0 0,-1-2 1 0 0,-2 0-1 0 0,16-30 1 0 0,-24 39 175 0 0,-1 0 0 0 0,0 0 0 0 0,-1-1 0 0 0,-1 0 0 0 0,-1 0 0 0 0,-1 0 1 0 0,5-35-1 0 0,-9 51-482 0 0,1 0-1 0 0,-1 0 1 0 0,0 0 0 0 0,0 1 0 0 0,0-1 0 0 0,0 0 0 0 0,0 0-1 0 0,0 0 1 0 0,0 0 0 0 0,0 1 0 0 0,0-1 0 0 0,-1 0 0 0 0,1 0 0 0 0,0 0-1 0 0,0 1 1 0 0,-1-1 0 0 0,1 0 0 0 0,0 0 0 0 0,-1 1 0 0 0,1-1-1 0 0,-1 0 1 0 0,1 1 0 0 0,-1-1 0 0 0,1 0 0 0 0,-1 1 0 0 0,0-1 0 0 0,1 1-1 0 0,-1-1 1 0 0,0 1 0 0 0,1-1 0 0 0,-1 1 0 0 0,0 0 0 0 0,1-1-1 0 0,-1 1 1 0 0,0 0 0 0 0,0-1 0 0 0,0 1 0 0 0,1 0 0 0 0,-1 0 0 0 0,0 0-1 0 0,0 0 1 0 0,0 0 0 0 0,0 0 0 0 0,1 0 0 0 0,-2 0 0 0 0,-1 1-10 0 0,1-1 0 0 0,0 1 0 0 0,0 0 1 0 0,-1 0-1 0 0,1 0 0 0 0,0 1 1 0 0,0-1-1 0 0,0 0 0 0 0,0 1 0 0 0,1-1 1 0 0,-1 1-1 0 0,0 0 0 0 0,1 0 1 0 0,-4 3-1 0 0,-17 31-155 0 0,-33 68 0 0 0,50-94 147 0 0,1 0 1 0 0,0 0-1 0 0,1 0 0 0 0,0 1 1 0 0,1-1-1 0 0,0 1 0 0 0,1-1 1 0 0,0 1-1 0 0,0 0 1 0 0,1 0-1 0 0,1-1 0 0 0,2 18 1 0 0,-1-22-114 0 0,-1 0 1 0 0,1 0-1 0 0,1-1 0 0 0,-1 1 1 0 0,1-1-1 0 0,0 0 1 0 0,0 0-1 0 0,0 0 0 0 0,1 0 1 0 0,0 0-1 0 0,0-1 1 0 0,0 1-1 0 0,0-1 0 0 0,1 0 1 0 0,0 0-1 0 0,-1-1 1 0 0,1 0-1 0 0,1 0 0 0 0,-1 0 1 0 0,0 0-1 0 0,1-1 1 0 0,-1 0-1 0 0,1 0 0 0 0,0 0 1 0 0,0-1-1 0 0,0 0 1 0 0,0 0-1 0 0,8 0 0 0 0,-2 0-542 0 0,0-1-1 0 0,0-1 1 0 0,-1 0-1 0 0,1 0 0 0 0,-1-1 1 0 0,1-1-1 0 0,-1 0 1 0 0,0-1-1 0 0,0 0 0 0 0,0 0 1 0 0,-1-1-1 0 0,1-1 1 0 0,16-11-1 0 0,-9 3-4048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5.985"/>
    </inkml:context>
    <inkml:brush xml:id="br0">
      <inkml:brushProperty name="width" value="0.05" units="cm"/>
      <inkml:brushProperty name="height" value="0.05" units="cm"/>
      <inkml:brushProperty name="color" value="#E71224"/>
    </inkml:brush>
  </inkml:definitions>
  <inkml:trace contextRef="#ctx0" brushRef="#br0">0 5 10514 0 0,'22'-4'5294'0'0,"-20"4"-5308"0"0,0 0-1 0 0,0 1 1 0 0,0-1-1 0 0,-1 1 1 0 0,1 0-1 0 0,0-1 1 0 0,0 1-1 0 0,0 0 1 0 0,-1 0 0 0 0,1 1-1 0 0,3 1 1 0 0,0 1 234 0 0,6 2-425 0 0,-1 0-1 0 0,1 0 0 0 0,0-1 0 0 0,0 0 0 0 0,1-1 0 0 0,0-1 0 0 0,13 3 1 0 0,-5-3-1651 0 0,0 0 1 0 0,0-2 0 0 0,31-2 0 0 0,-24 0-3685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7.528"/>
    </inkml:context>
    <inkml:brush xml:id="br0">
      <inkml:brushProperty name="width" value="0.05" units="cm"/>
      <inkml:brushProperty name="height" value="0.05" units="cm"/>
      <inkml:brushProperty name="color" value="#E71224"/>
    </inkml:brush>
  </inkml:definitions>
  <inkml:trace contextRef="#ctx0" brushRef="#br0">576 16 8170 0 0,'-2'-2'289'0'0,"0"0"0"0"0,-1 1 0 0 0,1-1 0 0 0,0 1 0 0 0,-1 0 0 0 0,1 0 0 0 0,-1 0 0 0 0,1 0 0 0 0,-1 0 0 0 0,0 0 0 0 0,1 1 0 0 0,-1-1 0 0 0,0 1 0 0 0,-3 0 0 0 0,-44 1-759 0 0,23 1 1263 0 0,-141 11 310 0 0,110-15-1404 0 0,21 1 140 0 0,-42 2-1 0 0,69 0-216 0 0,0 0 0 0 0,1 1 1 0 0,-1 0-1 0 0,1 0 0 0 0,-1 1 0 0 0,1 0 0 0 0,0 1 0 0 0,0 0 1 0 0,-11 7-1 0 0,10-3-4089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7.994"/>
    </inkml:context>
    <inkml:brush xml:id="br0">
      <inkml:brushProperty name="width" value="0.05" units="cm"/>
      <inkml:brushProperty name="height" value="0.05" units="cm"/>
      <inkml:brushProperty name="color" value="#E71224"/>
    </inkml:brush>
  </inkml:definitions>
  <inkml:trace contextRef="#ctx0" brushRef="#br0">46 34 1528 0 0,'1'0'187'0'0,"-1"-1"-1"0"0,0 1 1 0 0,0 0-1 0 0,1-1 1 0 0,-1 1-1 0 0,0-1 1 0 0,0 1-1 0 0,1-1 0 0 0,-1 1 1 0 0,0-1-1 0 0,0 1 1 0 0,0-1-1 0 0,0 1 1 0 0,0-1-1 0 0,0 1 1 0 0,0-1-1 0 0,0 1 1 0 0,0-1-1 0 0,0 1 0 0 0,0-1 1 0 0,0 1-1 0 0,0-1 1 0 0,-1 1-1 0 0,1-1 1 0 0,0 1-1 0 0,0 0 1 0 0,0-1-1 0 0,-1 1 1 0 0,1-1-1 0 0,0 1 0 0 0,0-1 1 0 0,-1 1-1 0 0,1 0 1 0 0,-1-1-1 0 0,-19-13 2586 0 0,19 13-2717 0 0,0 1 1 0 0,0-1-1 0 0,0 1 1 0 0,0 0-1 0 0,0-1 1 0 0,0 1-1 0 0,0 0 1 0 0,0 0-1 0 0,0 0 1 0 0,0-1-1 0 0,0 1 1 0 0,0 1-1 0 0,-1-1 1 0 0,1 0 0 0 0,0 0-1 0 0,-2 1 1 0 0,3-1-29 0 0,-1 1 1 0 0,1-1-1 0 0,0 1 1 0 0,-1-1 0 0 0,1 1-1 0 0,0-1 1 0 0,-1 1 0 0 0,1-1-1 0 0,0 1 1 0 0,-1 0 0 0 0,1-1-1 0 0,0 1 1 0 0,0 0-1 0 0,0-1 1 0 0,0 1 0 0 0,0 0-1 0 0,0-1 1 0 0,0 1 0 0 0,0-1-1 0 0,0 1 1 0 0,0 0-1 0 0,0-1 1 0 0,0 1 0 0 0,0 0-1 0 0,0-1 1 0 0,1 1 0 0 0,-1 0-1 0 0,0-1 1 0 0,0 1 0 0 0,1-1-1 0 0,-1 1 1 0 0,1 0-1 0 0,6 21 209 0 0,-2 1-1 0 0,0-1 1 0 0,-1 1-1 0 0,-1 0 1 0 0,-2 0-1 0 0,0 31 1 0 0,3 43-2662 0 0,4-27-2375 0 0,-6-55 331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8.766"/>
    </inkml:context>
    <inkml:brush xml:id="br0">
      <inkml:brushProperty name="width" value="0.05" units="cm"/>
      <inkml:brushProperty name="height" value="0.05" units="cm"/>
      <inkml:brushProperty name="color" value="#E71224"/>
    </inkml:brush>
  </inkml:definitions>
  <inkml:trace contextRef="#ctx0" brushRef="#br0">439 70 7618 0 0,'1'-1'127'0'0,"0"-1"1"0"0,0 0 0 0 0,-1 0-1 0 0,1 0 1 0 0,0 0 0 0 0,-1 0 0 0 0,0 0-1 0 0,0 0 1 0 0,1-1 0 0 0,-1 1 0 0 0,0 0-1 0 0,-1 0 1 0 0,1 0 0 0 0,0 0-1 0 0,-1 0 1 0 0,1 0 0 0 0,-1 0 0 0 0,1 0-1 0 0,-1 0 1 0 0,0 0 0 0 0,0 0-1 0 0,0 1 1 0 0,0-1 0 0 0,0 0 0 0 0,0 1-1 0 0,-1-1 1 0 0,1 0 0 0 0,0 1-1 0 0,-1-1 1 0 0,0 1 0 0 0,1 0 0 0 0,-1 0-1 0 0,0-1 1 0 0,1 1 0 0 0,-1 0-1 0 0,0 0 1 0 0,-2 0 0 0 0,0 0-29 0 0,1 0 0 0 0,0 0 1 0 0,-1 1-1 0 0,1-1 0 0 0,-1 1 0 0 0,1 0 1 0 0,-1 0-1 0 0,1 1 0 0 0,-1-1 0 0 0,1 0 1 0 0,0 1-1 0 0,-1 0 0 0 0,1 0 0 0 0,0 0 1 0 0,-1 0-1 0 0,1 1 0 0 0,0-1 1 0 0,0 1-1 0 0,0 0 0 0 0,0 0 0 0 0,0 0 1 0 0,-2 3-1 0 0,-3 3-110 0 0,1 1 0 0 0,0 0 0 0 0,0 0 0 0 0,1 1 0 0 0,0 0-1 0 0,1 0 1 0 0,-7 19 0 0 0,-22 79-457 0 0,33-107 461 0 0,-9 46-205 0 0,1 0-1 0 0,2 1 1 0 0,3-1 0 0 0,1 1 0 0 0,3 0 0 0 0,9 81-1 0 0,71 284 250 0 0,-12-85-50 0 0,-46-187-16 0 0,53 417 134 0 0,-73-534 45 0 0,-1 0-1 0 0,-1 0 1 0 0,-1 1 0 0 0,-1-1 0 0 0,-2 0-1 0 0,0 0 1 0 0,-12 38 0 0 0,12-51-132 0 0,-1 1-1 0 0,1-1 1 0 0,-2-1 0 0 0,0 1 0 0 0,0-1 0 0 0,0 0 0 0 0,-2 0 0 0 0,1-1 0 0 0,-1 0 0 0 0,0 0 0 0 0,-1 0 0 0 0,0-2 0 0 0,-1 1 0 0 0,1-1 0 0 0,-1 0 0 0 0,-1-1-1 0 0,-12 6 1 0 0,4-4 197 0 0,0-1 0 0 0,-38 9 0 0 0,50-14-157 0 0,0-1-1 0 0,0 0 1 0 0,0 0-1 0 0,0-1 1 0 0,-1 0-1 0 0,1 0 1 0 0,0-1-1 0 0,0 1 1 0 0,0-2-1 0 0,0 1 1 0 0,-12-5-1 0 0,14 3-135 0 0,0 0-1 0 0,0 0 0 0 0,0-1 1 0 0,0 0-1 0 0,1 0 0 0 0,0 0 1 0 0,0-1-1 0 0,0 0 0 0 0,0 1 1 0 0,1-1-1 0 0,-1-1 0 0 0,2 1 1 0 0,-5-8-1 0 0,-2-9-4001 0 0,-14-45 1 0 0,18 49-1736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49.436"/>
    </inkml:context>
    <inkml:brush xml:id="br0">
      <inkml:brushProperty name="width" value="0.05" units="cm"/>
      <inkml:brushProperty name="height" value="0.05" units="cm"/>
      <inkml:brushProperty name="color" value="#E71224"/>
    </inkml:brush>
  </inkml:definitions>
  <inkml:trace contextRef="#ctx0" brushRef="#br0">4 23 7834 0 0,'-1'-5'1560'0'0,"-2"-11"2334"0"0,16 22-4267 0 0,-9-3 510 0 0,5 2 33 0 0,-1 1-1 0 0,1-2 1 0 0,1 1-1 0 0,-1-1 0 0 0,1-1 1 0 0,-1 1-1 0 0,1-2 1 0 0,0 1-1 0 0,0-1 1 0 0,0-1-1 0 0,20 1 1 0 0,-3-4-63 0 0,0-1-1 0 0,0 0 1 0 0,28-9 0 0 0,4-1-1713 0 0,1 3-1709 0 0,-20 5-2101 0 0,-10 2 248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0.519"/>
    </inkml:context>
    <inkml:brush xml:id="br0">
      <inkml:brushProperty name="width" value="0.05" units="cm"/>
      <inkml:brushProperty name="height" value="0.05" units="cm"/>
      <inkml:brushProperty name="color" value="#E71224"/>
    </inkml:brush>
  </inkml:definitions>
  <inkml:trace contextRef="#ctx0" brushRef="#br0">202 68 1016 0 0,'-3'-3'621'0'0,"1"0"-1"0"0,0 0 0 0 0,-1 0 1 0 0,1 0-1 0 0,-1 1 1 0 0,0-1-1 0 0,-5-3 1 0 0,5 4-274 0 0,1 0-1 0 0,0 0 1 0 0,-1 0 0 0 0,1 0 0 0 0,0 0 0 0 0,0 0 0 0 0,0-1 0 0 0,0 1 0 0 0,0-1 0 0 0,-2-4-1 0 0,4 7-266 0 0,0-1-1 0 0,0 1 0 0 0,0-1 0 0 0,0 1 0 0 0,0 0 0 0 0,0-1 1 0 0,0 1-1 0 0,0-1 0 0 0,0 1 0 0 0,0 0 0 0 0,0-1 0 0 0,0 1 1 0 0,0-1-1 0 0,0 1 0 0 0,0 0 0 0 0,0-1 0 0 0,1 1 0 0 0,-1 0 1 0 0,0-1-1 0 0,0 1 0 0 0,0 0 0 0 0,1-1 0 0 0,-1 1 0 0 0,0 0 1 0 0,0-1-1 0 0,1 1 0 0 0,-1 0 0 0 0,0-1 0 0 0,1 1 1 0 0,-1 0-1 0 0,0 0 0 0 0,1 0 0 0 0,-1-1 0 0 0,1 1 0 0 0,-1 0 1 0 0,0 0-1 0 0,1 0 0 0 0,-1 0 0 0 0,0 0 0 0 0,1 0 0 0 0,-1 0 1 0 0,1 0-1 0 0,-1 0 0 0 0,0 0 0 0 0,1 0 0 0 0,-1 0 0 0 0,1 0 1 0 0,-1 0-1 0 0,0 0 0 0 0,1 0 0 0 0,-1 0 0 0 0,1 0 0 0 0,-1 1 1 0 0,0-1-1 0 0,1 0 0 0 0,-1 0 0 0 0,0 0 0 0 0,1 1 0 0 0,-1-1 1 0 0,0 0-1 0 0,1 0 0 0 0,-1 1 0 0 0,1-1-35 0 0,-1 1 0 0 0,1-1 0 0 0,-1 0 0 0 0,0 0 0 0 0,1 1 0 0 0,-1-1 0 0 0,1 0-1 0 0,-1 0 1 0 0,0 1 0 0 0,1-1 0 0 0,-1 1 0 0 0,0-1 0 0 0,1 0 0 0 0,-1 1 0 0 0,0-1 0 0 0,0 1 0 0 0,1-1 0 0 0,-1 0 0 0 0,0 1 0 0 0,0-1-1 0 0,0 1 1 0 0,0-1 0 0 0,1 1 0 0 0,-2 0-34 0 0,1 0 0 0 0,0-1 0 0 0,0 1 0 0 0,-1-1-1 0 0,1 1 1 0 0,-1 0 0 0 0,1-1 0 0 0,0 1 0 0 0,-1-1 0 0 0,1 1 0 0 0,-1-1-1 0 0,1 1 1 0 0,-1-1 0 0 0,1 1 0 0 0,-1-1 0 0 0,0 0 0 0 0,1 1-1 0 0,-1-1 1 0 0,1 0 0 0 0,-1 1 0 0 0,0-1 0 0 0,1 0 0 0 0,-1 0 0 0 0,0 0-1 0 0,-43 13-93 0 0,31-10 44 0 0,0 0 0 0 0,0 1 0 0 0,-21 10-1 0 0,31-13 32 0 0,0 1 0 0 0,0 0-1 0 0,0 0 1 0 0,1 0-1 0 0,-1 0 1 0 0,1 0-1 0 0,-1 0 1 0 0,1 1 0 0 0,0-1-1 0 0,0 1 1 0 0,0 0-1 0 0,0-1 1 0 0,0 1 0 0 0,0 0-1 0 0,1 0 1 0 0,-1 0-1 0 0,1 0 1 0 0,0 1-1 0 0,-1 4 1 0 0,2-4 8 0 0,0-1 0 0 0,0 0-1 0 0,1 0 1 0 0,-1 1 0 0 0,1-1 0 0 0,0 0-1 0 0,0 0 1 0 0,0 0 0 0 0,0 1 0 0 0,0-1-1 0 0,1-1 1 0 0,-1 1 0 0 0,1 0 0 0 0,0 0-1 0 0,0 0 1 0 0,0-1 0 0 0,0 1 0 0 0,1-1-1 0 0,-1 0 1 0 0,1 0 0 0 0,-1 0 0 0 0,1 0-1 0 0,4 3 1 0 0,9 5 15 0 0,1 0-1 0 0,28 13 1 0 0,-42-22-14 0 0,213 90-66 0 0,-201-84 43 0 0,1 1-1 0 0,24 18 0 0 0,-36-24 14 0 0,1 1 0 0 0,-1 0 0 0 0,-1 1 0 0 0,1-1 0 0 0,0 1 0 0 0,-1 0 0 0 0,0 0-1 0 0,0 0 1 0 0,0 0 0 0 0,0 0 0 0 0,-1 0 0 0 0,0 1 0 0 0,1 0 0 0 0,0 4 0 0 0,-2-8 4 0 0,-1 1 0 0 0,0-1 0 0 0,0 0 1 0 0,0 0-1 0 0,0 0 0 0 0,0 0 0 0 0,0 1 0 0 0,0-1 1 0 0,0 0-1 0 0,-1 0 0 0 0,1 0 0 0 0,0 0 1 0 0,-1 1-1 0 0,1-1 0 0 0,-1 0 0 0 0,1 0 1 0 0,-1 0-1 0 0,1 0 0 0 0,-1 0 0 0 0,0 0 0 0 0,1 0 1 0 0,-1 0-1 0 0,-1 1 0 0 0,-1-1 7 0 0,1 1-1 0 0,0 0 1 0 0,-1-1-1 0 0,0 0 1 0 0,1 0-1 0 0,-1 1 1 0 0,0-1-1 0 0,0-1 1 0 0,-4 2-1 0 0,-4 0 9 0 0,0-1 0 0 0,0 0 0 0 0,-23-2 0 0 0,2-2-18 0 0,-40-8 1 0 0,61 9-245 0 0,1-1 1 0 0,0 0 0 0 0,-1 0-1 0 0,1-1 1 0 0,1-1 0 0 0,-1 0-1 0 0,-15-10 1 0 0,23 14 112 0 0,1 0 0 0 0,0 1 1 0 0,0-1-1 0 0,0 0 0 0 0,0 0 0 0 0,1 0 1 0 0,-1 1-1 0 0,0-1 0 0 0,0 0 0 0 0,0 0 1 0 0,1 0-1 0 0,-1 0 0 0 0,0-1 0 0 0,1 1 1 0 0,-1 0-1 0 0,1 0 0 0 0,-1 0 0 0 0,1 0 1 0 0,0-1-1 0 0,0 1 0 0 0,-1 0 0 0 0,1 0 1 0 0,0-1-1 0 0,0 1 0 0 0,0 0 0 0 0,0 0 1 0 0,0-1-1 0 0,1 1 0 0 0,-1 0 0 0 0,0 0 1 0 0,1 0-1 0 0,-1-1 0 0 0,0 1 0 0 0,1 0 1 0 0,-1 0-1 0 0,1 0 0 0 0,0 0 0 0 0,-1 0 1 0 0,1 0-1 0 0,0 0 0 0 0,0 0 0 0 0,0 0 1 0 0,0 0-1 0 0,0 0 0 0 0,0 0 0 0 0,0 1 1 0 0,0-1-1 0 0,0 0 0 0 0,0 1 0 0 0,0-1 1 0 0,2 0-1 0 0,8-5-5088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0.948"/>
    </inkml:context>
    <inkml:brush xml:id="br0">
      <inkml:brushProperty name="width" value="0.05" units="cm"/>
      <inkml:brushProperty name="height" value="0.05" units="cm"/>
      <inkml:brushProperty name="color" value="#E71224"/>
    </inkml:brush>
  </inkml:definitions>
  <inkml:trace contextRef="#ctx0" brushRef="#br0">39 8 9074 0 0,'1'-1'319'0'0,"0"1"1"0"0,0-1-1 0 0,1 0 1 0 0,-1 0-1 0 0,0 1 1 0 0,0-1-1 0 0,1 0 1 0 0,-1 1-1 0 0,0 0 1 0 0,1-1-1 0 0,-1 1 1 0 0,0 0-1 0 0,1-1 1 0 0,-1 1-1 0 0,3 0 1 0 0,-3 0-253 0 0,-1 1-1 0 0,0-1 1 0 0,1 0 0 0 0,-1 0 0 0 0,1 1 0 0 0,-1-1-1 0 0,0 0 1 0 0,1 1 0 0 0,-1-1 0 0 0,0 0-1 0 0,1 1 1 0 0,-1-1 0 0 0,0 1 0 0 0,1-1-1 0 0,-1 1 1 0 0,0-1 0 0 0,0 0 0 0 0,0 1 0 0 0,1-1-1 0 0,-1 1 1 0 0,0-1 0 0 0,0 1 0 0 0,0-1-1 0 0,0 1 1 0 0,0-1 0 0 0,0 1 0 0 0,0-1 0 0 0,0 1-1 0 0,0 4 70 0 0,-1-1 0 0 0,0 1 0 0 0,1-1 0 0 0,-2 1 0 0 0,1-1 0 0 0,0 0 0 0 0,-4 8 0 0 0,-10 15-171 0 0,7-13 19 0 0,0 1 0 0 0,1 0 0 0 0,-8 25 0 0 0,14-36-297 0 0,0-1 0 0 0,0 1 1 0 0,0 0-1 0 0,1-1 0 0 0,-1 1 0 0 0,1 0 1 0 0,0-1-1 0 0,0 1 0 0 0,0 0 0 0 0,1 0 1 0 0,0-1-1 0 0,-1 1 0 0 0,1 0 0 0 0,0-1 0 0 0,1 1 1 0 0,-1-1-1 0 0,1 0 0 0 0,-1 1 0 0 0,1-1 1 0 0,0 0-1 0 0,4 5 0 0 0,4 0-3017 0 0,-3-5-2146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1.290"/>
    </inkml:context>
    <inkml:brush xml:id="br0">
      <inkml:brushProperty name="width" value="0.05" units="cm"/>
      <inkml:brushProperty name="height" value="0.05" units="cm"/>
      <inkml:brushProperty name="color" value="#E71224"/>
    </inkml:brush>
  </inkml:definitions>
  <inkml:trace contextRef="#ctx0" brushRef="#br0">1 40 12011 0 0,'15'-32'1586'0'0,"-15"31"-1579"0"0,1 1 0 0 0,-1-1 0 0 0,1 1 0 0 0,0-1 0 0 0,-1 0 0 0 0,1 1 0 0 0,-1-1 0 0 0,1 1 0 0 0,0 0 0 0 0,0-1 0 0 0,-1 1 0 0 0,1 0-1 0 0,0-1 1 0 0,0 1 0 0 0,-1 0 0 0 0,1 0 0 0 0,0 0 0 0 0,0-1 0 0 0,-1 1 0 0 0,1 0 0 0 0,0 0 0 0 0,0 0 0 0 0,0 0 0 0 0,-1 0 0 0 0,1 1 0 0 0,0-1 0 0 0,0 0 0 0 0,0 0 0 0 0,-1 0 0 0 0,1 1 0 0 0,0-1 0 0 0,0 1 0 0 0,-1-1 0 0 0,1 0 0 0 0,0 1 0 0 0,-1-1 0 0 0,1 1 0 0 0,0-1 0 0 0,-1 1 0 0 0,1-1 0 0 0,-1 1 0 0 0,1 0 0 0 0,0 0 0 0 0,-1 0-102 0 0,1 0-1 0 0,-1-1 1 0 0,1 1-1 0 0,-1-1 1 0 0,1 1-1 0 0,-1 0 1 0 0,1-1-1 0 0,-1 1 1 0 0,0 0-1 0 0,1 0 1 0 0,-1-1-1 0 0,0 1 1 0 0,0 0-1 0 0,0 0 1 0 0,0-1-1 0 0,1 1 1 0 0,-1 0-1 0 0,0 0 0 0 0,0 0 1 0 0,-1-1-1 0 0,1 1 1 0 0,0 0-1 0 0,0 0 1 0 0,0-1-1 0 0,0 1 1 0 0,-1 0-1 0 0,1 1 1 0 0,-2 7-3784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1.647"/>
    </inkml:context>
    <inkml:brush xml:id="br0">
      <inkml:brushProperty name="width" value="0.05" units="cm"/>
      <inkml:brushProperty name="height" value="0.05" units="cm"/>
      <inkml:brushProperty name="color" value="#E71224"/>
    </inkml:brush>
  </inkml:definitions>
  <inkml:trace contextRef="#ctx0" brushRef="#br0">52 1 11466 0 0,'10'13'3675'0'0,"0"1"-3725"0"0,-1 1 0 0 0,11 21 0 0 0,-19-34 52 0 0,0 1 0 0 0,0 0 0 0 0,0-1 1 0 0,-1 1-1 0 0,1 0 0 0 0,-1 0 0 0 0,1-1 0 0 0,-1 1 0 0 0,0 0 0 0 0,0 0 0 0 0,0 0 0 0 0,0-1 0 0 0,-1 1 0 0 0,1 0 0 0 0,-1 0 0 0 0,0-1 1 0 0,0 1-1 0 0,0 0 0 0 0,0-1 0 0 0,0 1 0 0 0,-2 2 0 0 0,-2 0 91 0 0,0 0 1 0 0,0 0-1 0 0,0-1 0 0 0,-1 0 0 0 0,1 0 1 0 0,-1 0-1 0 0,-10 4 0 0 0,12-6-80 0 0,0 1-1 0 0,0 0 0 0 0,0 0 0 0 0,0 1 0 0 0,0-1 1 0 0,1 1-1 0 0,-4 4 0 0 0,6-7-16 0 0,0 0-1 0 0,0 0 1 0 0,0 0-1 0 0,1 0 1 0 0,-1 0 0 0 0,0 0-1 0 0,1 1 1 0 0,-1-1-1 0 0,1 0 1 0 0,-1 0 0 0 0,1 0-1 0 0,-1 1 1 0 0,1-1-1 0 0,0 0 1 0 0,0 0-1 0 0,0 1 1 0 0,0-1 0 0 0,0 0-1 0 0,0 1 1 0 0,0-1-1 0 0,0 0 1 0 0,0 0 0 0 0,0 1-1 0 0,1-1 1 0 0,-1 0-1 0 0,0 0 1 0 0,1 1-1 0 0,0-1 1 0 0,-1 0 0 0 0,1 0-1 0 0,-1 0 1 0 0,2 2-1 0 0,-1-3 6 0 0,0 1-1 0 0,0-1 0 0 0,0 1 1 0 0,0-1-1 0 0,0 0 1 0 0,0 1-1 0 0,0-1 0 0 0,0 0 1 0 0,0 0-1 0 0,0 0 0 0 0,0 0 1 0 0,0 0-1 0 0,0 0 1 0 0,0 0-1 0 0,0 0 0 0 0,0 0 1 0 0,-1 0-1 0 0,1-1 0 0 0,0 1 1 0 0,0 0-1 0 0,0 0 1 0 0,0-1-1 0 0,0 1 0 0 0,0-1 1 0 0,0 1-1 0 0,0-1 0 0 0,-1 1 1 0 0,1-1-1 0 0,0 0 1 0 0,0 1-1 0 0,-1-1 0 0 0,1 0 1 0 0,1-1-1 0 0,22-27 233 0 0,7-25 581 0 0,-19 32-438 0 0,23-34 0 0 0,-31 50-369 0 0,0 1-1 0 0,1 0 1 0 0,-1 1-1 0 0,1-1 1 0 0,0 1 0 0 0,0 0-1 0 0,0 0 1 0 0,1 0 0 0 0,-1 1-1 0 0,1 0 1 0 0,7-3-1 0 0,-10 5-16 0 0,0 0 0 0 0,0 1 0 0 0,0-1 0 0 0,0 1 0 0 0,0 0 0 0 0,0 0 0 0 0,0 0 0 0 0,0 0 0 0 0,0 0 0 0 0,0 0 0 0 0,0 1 0 0 0,0 0 0 0 0,0-1 0 0 0,0 1 0 0 0,0 1 0 0 0,0-1-1 0 0,3 2 1 0 0,-4-2 3 0 0,0 0 0 0 0,-1 0-1 0 0,1 0 1 0 0,0 0-1 0 0,-1 1 1 0 0,1-1 0 0 0,-1 1-1 0 0,1-1 1 0 0,-1 1-1 0 0,0 0 1 0 0,1-1 0 0 0,-1 1-1 0 0,0 0 1 0 0,0 0-1 0 0,0 0 1 0 0,-1-1 0 0 0,1 1-1 0 0,0 0 1 0 0,-1 0-1 0 0,1 1 1 0 0,-1-1 0 0 0,0 0-1 0 0,0 0 1 0 0,1 0-1 0 0,-2 3 1 0 0,-7 44-118 0 0,4-28 283 0 0,1 0-1 0 0,0 0 1 0 0,1 38 0 0 0,2-54-404 0 0,0-1 0 0 0,1 0 1 0 0,-1 1-1 0 0,1-1 0 0 0,0 0 0 0 0,1 1 0 0 0,-1-1 0 0 0,1 0 0 0 0,-1 0 1 0 0,1 0-1 0 0,0 0 0 0 0,1 0 0 0 0,-1 0 0 0 0,1-1 0 0 0,-1 1 0 0 0,1-1 1 0 0,0 0-1 0 0,1 0 0 0 0,-1 0 0 0 0,0 0 0 0 0,1 0 0 0 0,0-1 0 0 0,5 4 1 0 0,21 3-4826 0 0,-11-6-973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7.194"/>
    </inkml:context>
    <inkml:brush xml:id="br0">
      <inkml:brushProperty name="width" value="0.05" units="cm"/>
      <inkml:brushProperty name="height" value="0.05" units="cm"/>
      <inkml:brushProperty name="color" value="#E71224"/>
    </inkml:brush>
  </inkml:definitions>
  <inkml:trace contextRef="#ctx0" brushRef="#br0">104 1 12259 0 0,'3'1'578'0'0,"0"1"0"0"0,0 0 0 0 0,0 0 0 0 0,-1 0 0 0 0,1 0 0 0 0,-1 0 0 0 0,1 1 0 0 0,-1-1 0 0 0,0 1 0 0 0,0 0-1 0 0,0-1 1 0 0,2 5 0 0 0,-2-1-416 0 0,1 0-1 0 0,-1 1 0 0 0,1-1 0 0 0,-2 1 1 0 0,3 11-1 0 0,-2 5-1358 0 0,-1 1 0 0 0,-2 38 0 0 0,0-42 1637 0 0,-1-3-495 0 0,1-1 0 0 0,-2 0 0 0 0,0 1 0 0 0,-1-2 0 0 0,-12 31 0 0 0,-41 69-869 0 0,-3 8-7619 0 0,53-104 2807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3.929"/>
    </inkml:context>
    <inkml:brush xml:id="br0">
      <inkml:brushProperty name="width" value="0.05" units="cm"/>
      <inkml:brushProperty name="height" value="0.05" units="cm"/>
      <inkml:brushProperty name="color" value="#E71224"/>
    </inkml:brush>
  </inkml:definitions>
  <inkml:trace contextRef="#ctx0" brushRef="#br0">26 5 4649 0 0,'9'-3'5251'0'0,"12"6"-3701"0"0,29 6-2004 0 0,-43-7 867 0 0,-4-1-388 0 0,1-1 0 0 0,-1 1 0 0 0,0-1 1 0 0,1 0-1 0 0,-1 0 0 0 0,1 0 0 0 0,-1 0 0 0 0,0-1 0 0 0,1 1 0 0 0,-1-1 0 0 0,0 0 1 0 0,0 0-1 0 0,1 0 0 0 0,3-2 0 0 0,12-4 628 0 0,-18 6-613 0 0,1 1 1 0 0,-1-1 0 0 0,1 1 0 0 0,-1 0 0 0 0,1 0-1 0 0,-1 0 1 0 0,1 0 0 0 0,0 0 0 0 0,-1 0 0 0 0,1 0-1 0 0,-1 0 1 0 0,1 1 0 0 0,-1-1 0 0 0,1 0-1 0 0,-1 1 1 0 0,1 0 0 0 0,-1-1 0 0 0,0 1 0 0 0,1 0-1 0 0,1 1 1 0 0,0 0-27 0 0,0 1-1 0 0,-1-1 1 0 0,1 1-1 0 0,0 0 1 0 0,-1 0-1 0 0,0 0 1 0 0,0 0-1 0 0,3 4 1 0 0,-1 3-53 0 0,1-1 0 0 0,-1 1 1 0 0,-1 0-1 0 0,1 1 0 0 0,1 12 0 0 0,-4-18-13 0 0,0 1 0 0 0,-1 0 0 0 0,1-1 0 0 0,-1 1 0 0 0,0-1 0 0 0,-1 1 0 0 0,1 0 0 0 0,-1-1 0 0 0,0 1 0 0 0,-1-1 0 0 0,1 1 0 0 0,-1-1 0 0 0,0 0 0 0 0,0 1 1 0 0,-1-1-1 0 0,1 0 0 0 0,-1 0 0 0 0,-1-1 0 0 0,1 1 0 0 0,-7 7 0 0 0,-4 0-55 0 0,0-1 0 0 0,0-1 1 0 0,-1 0-1 0 0,0-1 0 0 0,-20 9 1 0 0,13-7 139 0 0,-37 26 1 0 0,56-35-5 0 0,-1 1 1 0 0,1 0 0 0 0,-1 0 0 0 0,1 0-1 0 0,0 0 1 0 0,0 1 0 0 0,0-1-1 0 0,1 1 1 0 0,-1 0 0 0 0,1 0-1 0 0,0 0 1 0 0,0 0 0 0 0,0 0-1 0 0,1 0 1 0 0,-1 0 0 0 0,1 1-1 0 0,0-1 1 0 0,0 0 0 0 0,0 1-1 0 0,1-1 1 0 0,0 1 0 0 0,0-1 0 0 0,1 10-1 0 0,0-8 21 0 0,1 0-1 0 0,0 0 1 0 0,0-1-1 0 0,0 1 1 0 0,1 0 0 0 0,0-1-1 0 0,0 0 1 0 0,1 0-1 0 0,-1 0 1 0 0,1 0-1 0 0,0 0 1 0 0,0-1 0 0 0,1 1-1 0 0,-1-1 1 0 0,1 0-1 0 0,10 6 1 0 0,-1-2 25 0 0,1 0 0 0 0,-1 0 0 0 0,1-1 0 0 0,0-1 1 0 0,1-1-1 0 0,0 0 0 0 0,0-1 0 0 0,0-1 0 0 0,0 0 0 0 0,28 0 1 0 0,-37-4-176 0 0,-1 0 1 0 0,1-1-1 0 0,-1 0 1 0 0,1 0-1 0 0,-1-1 1 0 0,0 1 0 0 0,0-1-1 0 0,0-1 1 0 0,0 1-1 0 0,-1-1 1 0 0,1 0-1 0 0,-1-1 1 0 0,0 1-1 0 0,5-6 1 0 0,34-25-5109 0 0,-35 29-242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4.315"/>
    </inkml:context>
    <inkml:brush xml:id="br0">
      <inkml:brushProperty name="width" value="0.05" units="cm"/>
      <inkml:brushProperty name="height" value="0.05" units="cm"/>
      <inkml:brushProperty name="color" value="#E71224"/>
    </inkml:brush>
  </inkml:definitions>
  <inkml:trace contextRef="#ctx0" brushRef="#br0">38 25 11074 0 0,'4'-14'2140'0'0,"-1"4"-1441"0"0,8 23-672 0 0,-9-9 13 0 0,0 0 1 0 0,0 1-1 0 0,-1-1 0 0 0,1 1 0 0 0,-1 0 0 0 0,0-1 1 0 0,0 1-1 0 0,-1 0 0 0 0,1 0 0 0 0,-1 0 0 0 0,0-1 0 0 0,0 1 1 0 0,-1 0-1 0 0,0 6 0 0 0,-3 6-17 0 0,-1 0 0 0 0,-11 27 0 0 0,-6 22-69 0 0,17-45-62 0 0,-8 49 305 0 0,12-64-342 0 0,1 0 1 0 0,0 0-1 0 0,0 1 1 0 0,0-1 0 0 0,0 0-1 0 0,1 0 1 0 0,0 0-1 0 0,4 11 1 0 0,-5-17 41 0 0,0 0 0 0 0,0 1 1 0 0,1-1-1 0 0,-1 0 0 0 0,0 0 1 0 0,0 1-1 0 0,0-1 0 0 0,1 0 0 0 0,-1 0 1 0 0,0 0-1 0 0,0 1 0 0 0,1-1 1 0 0,-1 0-1 0 0,0 0 0 0 0,0 0 0 0 0,1 0 1 0 0,-1 0-1 0 0,0 1 0 0 0,1-1 1 0 0,-1 0-1 0 0,0 0 0 0 0,0 0 0 0 0,1 0 1 0 0,-1 0-1 0 0,0 0 0 0 0,1 0 1 0 0,-1 0-1 0 0,0 0 0 0 0,1 0 0 0 0,-1 0 1 0 0,0 0-1 0 0,1 0 0 0 0,-1-1 1 0 0,0 1-1 0 0,0 0 0 0 0,1 0 0 0 0,-1 0 1 0 0,0 0-1 0 0,0 0 0 0 0,1-1 1 0 0,-1 1-1 0 0,0 0 0 0 0,0 0 0 0 0,1 0 1 0 0,-1-1-1 0 0,0 1 0 0 0,0 0 1 0 0,0 0-1 0 0,0-1 0 0 0,1 1 0 0 0,-1 0 1 0 0,0-1-1 0 0,0 1 0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4.742"/>
    </inkml:context>
    <inkml:brush xml:id="br0">
      <inkml:brushProperty name="width" value="0.05" units="cm"/>
      <inkml:brushProperty name="height" value="0.05" units="cm"/>
      <inkml:brushProperty name="color" value="#E71224"/>
    </inkml:brush>
  </inkml:definitions>
  <inkml:trace contextRef="#ctx0" brushRef="#br0">1 91 10130 0 0,'1'-3'307'0'0,"0"0"0"0"0,-1 0 0 0 0,1-1 0 0 0,-1 1 0 0 0,0 0 0 0 0,1-1 0 0 0,-1 1 0 0 0,-1 0 0 0 0,0-5 0 0 0,0-13-271 0 0,1 20 30 0 0,1-1 0 0 0,-1 1-1 0 0,1 0 1 0 0,0-1 0 0 0,-1 1-1 0 0,1 0 1 0 0,0 0 0 0 0,0 0 0 0 0,0 0-1 0 0,0 0 1 0 0,0 0 0 0 0,0 0-1 0 0,0 0 1 0 0,0 0 0 0 0,0 0-1 0 0,0 0 1 0 0,0 1 0 0 0,1-1 0 0 0,-1 1-1 0 0,0-1 1 0 0,1 1 0 0 0,-1-1-1 0 0,0 1 1 0 0,1-1 0 0 0,2 1 0 0 0,40-8 951 0 0,-39 7-989 0 0,14 1 65 0 0,0 0 0 0 0,-1 1-1 0 0,1 1 1 0 0,-1 0 0 0 0,1 2 0 0 0,-1 0 0 0 0,33 13-1 0 0,38 7-123 0 0,-84-23 34 0 0,0 0-1 0 0,0 1 1 0 0,0-1 0 0 0,1 1-1 0 0,-2 0 1 0 0,1 1 0 0 0,0-1 0 0 0,0 1-1 0 0,-1 0 1 0 0,0 0 0 0 0,8 7-1 0 0,-10-9-4 0 0,-1 1 0 0 0,0 0 0 0 0,0-1 0 0 0,0 1 0 0 0,0 0 0 0 0,0 0 0 0 0,0 0-1 0 0,0 0 1 0 0,-1 0 0 0 0,1 0 0 0 0,-1 0 0 0 0,1 0 0 0 0,-1 0 0 0 0,0 0-1 0 0,0 0 1 0 0,0 0 0 0 0,0 0 0 0 0,0 0 0 0 0,0 0 0 0 0,-1 0 0 0 0,1 0 0 0 0,-1 0-1 0 0,1 0 1 0 0,-1 0 0 0 0,0 0 0 0 0,0 0 0 0 0,0-1 0 0 0,0 1 0 0 0,0 0-1 0 0,0 0 1 0 0,0-1 0 0 0,-1 1 0 0 0,-1 1 0 0 0,-10 13 31 0 0,-30 25 0 0 0,31-30-33 0 0,0 0 1 0 0,1 1 0 0 0,0 0-1 0 0,-9 13 1 0 0,18-20 1 0 0,-1-1-1 0 0,1 1 1 0 0,-1 0-1 0 0,1-1 1 0 0,1 1 0 0 0,-1 0-1 0 0,1 0 1 0 0,0 1-1 0 0,0-1 1 0 0,0 0-1 0 0,0 0 1 0 0,1 0 0 0 0,0 1-1 0 0,1-1 1 0 0,-1 0-1 0 0,2 9 1 0 0,27 83-260 0 0,-22-77-211 0 0,-5-14-417 0 0,0 0 1 0 0,1-1-1 0 0,0 0 0 0 0,-1 1 1 0 0,2-1-1 0 0,-1 0 0 0 0,5 5 1 0 0,2 0-5495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7.970"/>
    </inkml:context>
    <inkml:brush xml:id="br0">
      <inkml:brushProperty name="width" value="0.05" units="cm"/>
      <inkml:brushProperty name="height" value="0.05" units="cm"/>
      <inkml:brushProperty name="color" value="#E71224"/>
    </inkml:brush>
  </inkml:definitions>
  <inkml:trace contextRef="#ctx0" brushRef="#br0">93 66 5793 0 0,'-8'-35'5292'0'0,"8"34"-5224"0"0,0 0-1 0 0,-1 0 1 0 0,1-1 0 0 0,0 1-1 0 0,0 0 1 0 0,0 0 0 0 0,0-1-1 0 0,0 1 1 0 0,0 0-1 0 0,0 0 1 0 0,1-1 0 0 0,-1 1-1 0 0,0 0 1 0 0,1 0 0 0 0,-1-1-1 0 0,1 1 1 0 0,-1 0 0 0 0,1 0-1 0 0,0 0 1 0 0,-1 0 0 0 0,1 0-1 0 0,0 0 1 0 0,0 0-1 0 0,1-2 1 0 0,-1 3-65 0 0,0 0 0 0 0,0 0 0 0 0,0 1 0 0 0,0-1-1 0 0,0 0 1 0 0,-1 0 0 0 0,1 1 0 0 0,0-1 0 0 0,0 0 0 0 0,0 1 0 0 0,-1-1-1 0 0,1 1 1 0 0,0-1 0 0 0,0 1 0 0 0,-1 0 0 0 0,1-1 0 0 0,0 1 0 0 0,-1-1-1 0 0,1 1 1 0 0,-1 0 0 0 0,1 0 0 0 0,-1-1 0 0 0,1 1 0 0 0,-1 0 0 0 0,0 0-1 0 0,1 0 1 0 0,-1-1 0 0 0,0 1 0 0 0,1 1 0 0 0,7 26-40 0 0,-8-23 104 0 0,0-1 1 0 0,0 0-1 0 0,-1 1 0 0 0,1-1 0 0 0,-1 1 0 0 0,0-1 0 0 0,-1 0 0 0 0,1 0 0 0 0,-1 1 0 0 0,-3 5 0 0 0,-27 42 617 0 0,3-6-621 0 0,21-28-58 0 0,0 0 0 0 0,1 1 1 0 0,1 0-1 0 0,0 0 0 0 0,-4 36 1 0 0,9-48-8 0 0,0 1 0 0 0,1-1 1 0 0,0 0-1 0 0,0 0 0 0 0,1 0 1 0 0,0 0-1 0 0,0 0 0 0 0,0 0 1 0 0,1 0-1 0 0,0 0 0 0 0,1-1 1 0 0,0 1-1 0 0,0 0 0 0 0,0-1 1 0 0,1 0-1 0 0,-1 0 0 0 0,1 0 1 0 0,1 0-1 0 0,6 7 0 0 0,4-1-55 0 0,0 1 0 0 0,1-2 0 0 0,0 0 0 0 0,1-1 0 0 0,0-1-1 0 0,0 0 1 0 0,1-1 0 0 0,0-1 0 0 0,0-1 0 0 0,1 0 0 0 0,0-1-1 0 0,0-2 1 0 0,0 0 0 0 0,20 1 0 0 0,-30-5-401 0 0,0 1-1 0 0,0-1 1 0 0,0-1 0 0 0,0 0-1 0 0,0 0 1 0 0,-1-1 0 0 0,1 0-1 0 0,-1-1 1 0 0,0 1 0 0 0,0-1-1 0 0,8-6 1 0 0,4-4-5108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8.375"/>
    </inkml:context>
    <inkml:brush xml:id="br0">
      <inkml:brushProperty name="width" value="0.05" units="cm"/>
      <inkml:brushProperty name="height" value="0.05" units="cm"/>
      <inkml:brushProperty name="color" value="#E71224"/>
    </inkml:brush>
  </inkml:definitions>
  <inkml:trace contextRef="#ctx0" brushRef="#br0">55 19 9114 0 0,'0'-1'206'0'0,"0"0"0"0"0,0 0-1 0 0,0 1 1 0 0,0-1 0 0 0,0 0 0 0 0,0 1 0 0 0,-1-1 0 0 0,1 0-1 0 0,0 0 1 0 0,0 1 0 0 0,-1-1 0 0 0,1 0 0 0 0,0 1 0 0 0,-1-1-1 0 0,1 1 1 0 0,-1-1 0 0 0,1 1 0 0 0,-1-1 0 0 0,1 0 0 0 0,-1 1-1 0 0,1 0 1 0 0,-1-1 0 0 0,0 0 0 0 0,-18-1 1143 0 0,18 2-1327 0 0,-1 0 0 0 0,1 0-1 0 0,0 0 1 0 0,0 1 0 0 0,-1-1 0 0 0,1 1 0 0 0,0-1 0 0 0,0 1 0 0 0,0-1 0 0 0,0 1 0 0 0,0 0 0 0 0,0-1 0 0 0,0 1 0 0 0,0 0 0 0 0,0 0 0 0 0,0 0 0 0 0,0 0 0 0 0,0 0 0 0 0,0 0 0 0 0,1 0 0 0 0,-1 0 0 0 0,0 0 0 0 0,1 0 0 0 0,-1 1 0 0 0,1-1 0 0 0,-1 0 0 0 0,1 0 0 0 0,0 1 0 0 0,-1-1-1 0 0,1 2 1 0 0,7 63 155 0 0,-5-52-199 0 0,0 1 0 0 0,0-1 1 0 0,-2 25-1 0 0,-4 1-154 0 0,0 3 281 0 0,1 45-1 0 0,3-76-295 0 0,1 0-1 0 0,1 0 0 0 0,-1-1 1 0 0,2 1-1 0 0,-1-1 1 0 0,2 0-1 0 0,-1 1 0 0 0,10 18 1 0 0,-8-23-889 0 0,-5-7 1012 0 0,0 0 0 0 0,1 0 0 0 0,-1 0 1 0 0,0 0-1 0 0,0 0 0 0 0,0 0 1 0 0,0 0-1 0 0,0 0 0 0 0,0-1 0 0 0,0 1 1 0 0,0 0-1 0 0,0 0 0 0 0,0 0 1 0 0,0 0-1 0 0,0 0 0 0 0,1-1-541 0 0,-1 1 541 0 0,0 0 0 0 0,0 0 1 0 0,0 0-1 0 0,0 0 0 0 0,0 0 1 0 0,0 0-1 0 0,1 0 0 0 0,-1 0 0 0 0,0 0 1 0 0,0 0-1 0 0,0 0 0 0 0,0 0 1 0 0,0 0-1 0 0,0 0 0 0 0,0 0 0 0 0,0 0 1 0 0,1 0-1 0 0,-1 0 0 0 0,0 0 1 0 0,0 0-1 0 0,0 0 0 0 0,0 0 0 0 0,0 0 1 0 0,0 1-1 0 0,0-1 0 0 0,0 0 1 0 0,1 0-543 0 0,-1 0 543 0 0,0 1-1 0 0,0-1 0 0 0,0 0 0 0 0,0 0 1 0 0,0 0-1 0 0,0 0 0 0 0,0 0 1 0 0,0 0-1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8.776"/>
    </inkml:context>
    <inkml:brush xml:id="br0">
      <inkml:brushProperty name="width" value="0.05" units="cm"/>
      <inkml:brushProperty name="height" value="0.05" units="cm"/>
      <inkml:brushProperty name="color" value="#E71224"/>
    </inkml:brush>
  </inkml:definitions>
  <inkml:trace contextRef="#ctx0" brushRef="#br0">1 219 14075 0 0,'4'-1'274'0'0,"-1"0"1"0"0,1 0-1 0 0,0 1 1 0 0,0 0-1 0 0,0 0 1 0 0,0 0-1 0 0,0 0 1 0 0,0 1-1 0 0,-1-1 1 0 0,7 3-1 0 0,-6-2-332 0 0,0 0 1 0 0,0-1-1 0 0,0 1 0 0 0,1-1 0 0 0,-1 0 1 0 0,0 0-1 0 0,1 0 0 0 0,-1 0 1 0 0,5-2-1 0 0,20-5-325 0 0,-1 2 0 0 0,2 0 1 0 0,43 0-1 0 0,36 6-6455 0 0,-88-1 1155 0 0</inkml:trace>
  <inkml:trace contextRef="#ctx0" brushRef="#br0" timeOffset="1">665 2 14099 0 0,'16'-2'3979'0'0,"-15"3"-3987"0"0,-1 0 0 0 0,1-1 1 0 0,-1 1-1 0 0,1 0 0 0 0,0-1 1 0 0,-1 1-1 0 0,1 0 0 0 0,-1 0 1 0 0,0 0-1 0 0,1 0 0 0 0,-1-1 1 0 0,0 1-1 0 0,1 0 0 0 0,-1 0 1 0 0,0 0-1 0 0,0 0 0 0 0,0 0 0 0 0,0 1 1 0 0,4 13-31 0 0,34 91-375 0 0,12 43 217 0 0,-46-134 14 0 0,-1-1 0 0 0,0 1-1 0 0,-2 0 1 0 0,1 0 0 0 0,-3 30 0 0 0,0-35 51 0 0,-1 1-1 0 0,0 0 1 0 0,-1-1 0 0 0,-1 0 0 0 0,1 0-1 0 0,-1 0 1 0 0,-1 0 0 0 0,0-1-1 0 0,-7 12 1 0 0,6-13-24 0 0,0 0-1 0 0,0 0 0 0 0,-1 0 1 0 0,0-1-1 0 0,0 0 1 0 0,-13 10-1 0 0,15-14-756 0 0,-1 1 0 0 0,1-1-1 0 0,-1 0 1 0 0,0-1 0 0 0,0 1 0 0 0,-12 3-1 0 0,10-5-4771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9.685"/>
    </inkml:context>
    <inkml:brush xml:id="br0">
      <inkml:brushProperty name="width" value="0.05" units="cm"/>
      <inkml:brushProperty name="height" value="0.05" units="cm"/>
      <inkml:brushProperty name="color" value="#E71224"/>
    </inkml:brush>
  </inkml:definitions>
  <inkml:trace contextRef="#ctx0" brushRef="#br0">221 485 9346 0 0,'6'-6'2668'0'0,"-5"5"-2647"0"0,0 1 1 0 0,0-1 0 0 0,0 0 0 0 0,0 0-1 0 0,0 0 1 0 0,0 1 0 0 0,0-1 0 0 0,-1 0-1 0 0,1 0 1 0 0,0 0 0 0 0,-1 0 0 0 0,1-1-1 0 0,0 1 1 0 0,-1 0 0 0 0,1 0 0 0 0,-1 0-1 0 0,0 0 1 0 0,1 0 0 0 0,-1-1 0 0 0,0 1-1 0 0,0-2 1 0 0,-4 2 99 0 0,0 0 0 0 0,0 0-1 0 0,0 1 1 0 0,0 0 0 0 0,-1-1 0 0 0,-7 2-1 0 0,7-1 179 0 0,-9 0-143 0 0,0 1 1 0 0,1 0-1 0 0,-1 1 0 0 0,1 0 0 0 0,0 1 0 0 0,-22 8 0 0 0,30-9-161 0 0,-1 0 0 0 0,1 1 0 0 0,0-1 0 0 0,0 1 0 0 0,1 0 0 0 0,-1 1 0 0 0,1-1 0 0 0,0 1 0 0 0,-1 0 0 0 0,2 0 0 0 0,-1 0 0 0 0,0 0 0 0 0,1 1 0 0 0,0 0 0 0 0,0-1 0 0 0,0 1 0 0 0,1 0 0 0 0,-5 11 0 0 0,7-14 13 0 0,-1 1-1 0 0,0-1 1 0 0,1 1 0 0 0,0-1-1 0 0,0 1 1 0 0,-1-1 0 0 0,1 1 0 0 0,1-1-1 0 0,-1 1 1 0 0,0 0 0 0 0,1-1 0 0 0,-1 1-1 0 0,1-1 1 0 0,0 0 0 0 0,0 1 0 0 0,0-1-1 0 0,0 0 1 0 0,0 1 0 0 0,0-1 0 0 0,1 0-1 0 0,-1 0 1 0 0,1 0 0 0 0,-1 0 0 0 0,1 0-1 0 0,0 0 1 0 0,0-1 0 0 0,0 1-1 0 0,0 0 1 0 0,0-1 0 0 0,0 0 0 0 0,0 1-1 0 0,1-1 1 0 0,2 1 0 0 0,-3-1-8 0 0,1 0 0 0 0,0 0 0 0 0,0 0 0 0 0,0 0 0 0 0,0-1 0 0 0,0 1 0 0 0,0-1 0 0 0,0 1 0 0 0,0-1 0 0 0,0 0 0 0 0,0-1 0 0 0,0 1 0 0 0,0 0 0 0 0,0-1 0 0 0,-1 0 0 0 0,1 1 0 0 0,0-1 0 0 0,0 0 0 0 0,0-1 0 0 0,-1 1 0 0 0,1 0 0 0 0,0-1 0 0 0,-1 1 0 0 0,1-1 0 0 0,-1 0 0 0 0,0 0 0 0 0,0 0 0 0 0,3-3 0 0 0,3-5-60 0 0,103-139 886 0 0,-99 128-509 0 0,0 0 0 0 0,-1-1 1 0 0,-2 0-1 0 0,0 0 0 0 0,10-41 0 0 0,-12 33-131 0 0,-1 0-1 0 0,1-41 0 0 0,-6 57-158 0 0,-2-1 0 0 0,1 1 0 0 0,-2 0 0 0 0,0-1 0 0 0,-1 1 0 0 0,0 0 1 0 0,-6-16-1 0 0,5 13-224 0 0,3 18 1 0 0,2 10 122 0 0,-4 37-52 0 0,-2-1 1 0 0,-18 78-1 0 0,1-8 39 0 0,19-100 81 0 0,1 0 0 0 0,1 0 1 0 0,0 0-1 0 0,2 0 0 0 0,0 1 1 0 0,0-1-1 0 0,8 31 0 0 0,-6-40 1 0 0,-1-1 1 0 0,1 1-1 0 0,1-1 0 0 0,-1 0 1 0 0,1 0-1 0 0,1 0 0 0 0,-1-1 0 0 0,1 1 1 0 0,0-1-1 0 0,0 0 0 0 0,1-1 0 0 0,0 1 1 0 0,0-1-1 0 0,0 0 0 0 0,1 0 1 0 0,-1-1-1 0 0,1 0 0 0 0,0 0 0 0 0,9 3 1 0 0,-10-5-50 0 0,0 0 0 0 0,0 1 0 0 0,0-2 1 0 0,0 1-1 0 0,0-1 0 0 0,0 0 0 0 0,1 0 0 0 0,-1-1 1 0 0,0 1-1 0 0,1-2 0 0 0,-1 1 0 0 0,1-1 0 0 0,-1 0 1 0 0,0 0-1 0 0,0 0 0 0 0,0-1 0 0 0,1 0 0 0 0,6-3 1 0 0,-3-1-5 0 0,-1 0 0 0 0,1-1 1 0 0,-1 1-1 0 0,0-2 0 0 0,-1 1 0 0 0,0-1 1 0 0,0-1-1 0 0,0 1 0 0 0,7-13 1 0 0,11-19 529 0 0,-2-1 0 0 0,-1-1 1 0 0,-2-1-1 0 0,-3-1 0 0 0,14-46 1 0 0,-30 83-382 0 0,16-54 673 0 0,-17 55-697 0 0,0 1 0 0 0,0-1 0 0 0,0 0 0 0 0,-1 1-1 0 0,0-1 1 0 0,0 0 0 0 0,0 1 0 0 0,-2-9 0 0 0,2 13-71 0 0,-1 1 0 0 0,1-1 0 0 0,0 1 0 0 0,0-1 0 0 0,0 1 0 0 0,-1-1 0 0 0,1 1 0 0 0,0-1 0 0 0,-1 1 0 0 0,1-1 0 0 0,0 1 0 0 0,-1 0 0 0 0,1-1 0 0 0,-1 1 0 0 0,1 0 0 0 0,-1-1 0 0 0,1 1 0 0 0,0 0 0 0 0,-1 0 0 0 0,1-1 0 0 0,-1 1 0 0 0,1 0 0 0 0,-1 0 0 0 0,1 0 0 0 0,-1 0 0 0 0,0 0 0 0 0,1-1 0 0 0,-1 1 0 0 0,0 0 0 0 0,-20 5-135 0 0,-16 17-79 0 0,29-14 176 0 0,1 1 0 0 0,-1 0-1 0 0,1 0 1 0 0,1 1 0 0 0,0 0 0 0 0,0 0 0 0 0,1 0 0 0 0,-5 16 0 0 0,-3 10 38 0 0,-8 44 0 0 0,19-72-62 0 0,0 1-1 0 0,0-1 1 0 0,1 1-1 0 0,1 0 1 0 0,-1 0 0 0 0,2-1-1 0 0,-1 1 1 0 0,1 0-1 0 0,0-1 1 0 0,1 1-1 0 0,0-1 1 0 0,0 1 0 0 0,1-1-1 0 0,0 0 1 0 0,1 0-1 0 0,-1 0 1 0 0,1 0-1 0 0,1-1 1 0 0,0 1 0 0 0,0-1-1 0 0,0-1 1 0 0,1 1-1 0 0,0-1 1 0 0,0 1 0 0 0,1-2-1 0 0,-1 1 1 0 0,1-1-1 0 0,1 0 1 0 0,-1 0-1 0 0,9 3 1 0 0,-5-2-453 0 0,0 0 0 0 0,0-1 0 0 0,0-1 1 0 0,0 0-1 0 0,16 4 0 0 0,-22-7 151 0 0,-1-1 0 0 0,1 1 0 0 0,-1-1 0 0 0,1 0 0 0 0,-1 0 0 0 0,0 0 0 0 0,1 0 0 0 0,-1-1 0 0 0,1 0 0 0 0,-1 0 0 0 0,0 0 0 0 0,1-1 0 0 0,-1 1 0 0 0,0-1 0 0 0,0 0 0 0 0,0 0 0 0 0,6-5 0 0 0,6-7-5252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00.104"/>
    </inkml:context>
    <inkml:brush xml:id="br0">
      <inkml:brushProperty name="width" value="0.05" units="cm"/>
      <inkml:brushProperty name="height" value="0.05" units="cm"/>
      <inkml:brushProperty name="color" value="#E71224"/>
    </inkml:brush>
  </inkml:definitions>
  <inkml:trace contextRef="#ctx0" brushRef="#br0">1 6 16748 0 0,'5'-1'451'0'0,"0"-1"0"0"0,1 1 0 0 0,-1 1 1 0 0,1-1-1 0 0,-1 1 0 0 0,11 0 1 0 0,3 3-429 0 0,0 0 1 0 0,20 6-1 0 0,5 1-173 0 0,-6-5-1287 0 0,46 1 1 0 0,40-7-6435 0 0,-79-1 1365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09.643"/>
    </inkml:context>
    <inkml:brush xml:id="br0">
      <inkml:brushProperty name="width" value="0.05" units="cm"/>
      <inkml:brushProperty name="height" value="0.05" units="cm"/>
      <inkml:brushProperty name="color" value="#E71224"/>
    </inkml:brush>
  </inkml:definitions>
  <inkml:trace contextRef="#ctx0" brushRef="#br0">566 18 8450 0 0,'7'-2'2249'0'0,"19"-3"-309"0"0,-26 5-1904 0 0,1 0-1 0 0,0 0 0 0 0,0 0 1 0 0,0 0-1 0 0,-1 0 0 0 0,1 0 1 0 0,0 0-1 0 0,0 0 1 0 0,0 0-1 0 0,-1 0 0 0 0,1 1 1 0 0,0-1-1 0 0,0 0 0 0 0,-1 0 1 0 0,1 1-1 0 0,0-1 1 0 0,0 1-1 0 0,-1-1 0 0 0,1 0 1 0 0,0 1-1 0 0,-1-1 0 0 0,1 1 1 0 0,0 1-1 0 0,0-2-34 0 0,-1 0-1 0 0,0 1 0 0 0,0-1 1 0 0,0 1-1 0 0,0-1 0 0 0,0 0 1 0 0,1 1-1 0 0,-1-1 0 0 0,0 1 1 0 0,0-1-1 0 0,0 0 0 0 0,0 1 1 0 0,0-1-1 0 0,0 1 0 0 0,0-1 1 0 0,0 0-1 0 0,0 1 0 0 0,-1-1 1 0 0,1 1-1 0 0,0-1 0 0 0,0 0 1 0 0,0 1-1 0 0,0-1 0 0 0,0 1 1 0 0,-1-1-1 0 0,1 0 0 0 0,0 1 1 0 0,0-1-1 0 0,-1 0 0 0 0,1 1 1 0 0,0-1-1 0 0,-1 1 0 0 0,-16 5 57 0 0,-19-3 77 0 0,-70-3 392 0 0,-152-21 0 0 0,223 15-693 0 0,-59-6 221 0 0,84 12-843 0 0,-1 0-1 0 0,1 0 0 0 0,-18 3 0 0 0,19 0-2616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09.999"/>
    </inkml:context>
    <inkml:brush xml:id="br0">
      <inkml:brushProperty name="width" value="0.05" units="cm"/>
      <inkml:brushProperty name="height" value="0.05" units="cm"/>
      <inkml:brushProperty name="color" value="#E71224"/>
    </inkml:brush>
  </inkml:definitions>
  <inkml:trace contextRef="#ctx0" brushRef="#br0">355 103 11626 0 0,'1'-2'87'0'0,"-1"0"-1"0"0,1 0 0 0 0,0 0 0 0 0,-1 0 0 0 0,0 0 0 0 0,1 0 0 0 0,-1 0 0 0 0,0 0 0 0 0,0 0 0 0 0,0 0 0 0 0,-1 0 0 0 0,1 0 0 0 0,0 0 0 0 0,-1 0 0 0 0,1-1 0 0 0,-1 1 0 0 0,0 1 0 0 0,1-1 0 0 0,-1 0 0 0 0,0 0 0 0 0,0 0 0 0 0,-1 0 0 0 0,1 1 0 0 0,0-1 0 0 0,0 0 0 0 0,-1 1 0 0 0,1-1 1 0 0,-1 1-1 0 0,0 0 0 0 0,1-1 0 0 0,-1 1 0 0 0,0 0 0 0 0,0 0 0 0 0,-3-1 0 0 0,-6-5-268 0 0,-1 2 0 0 0,0-1 0 0 0,0 2 0 0 0,0 0-1 0 0,-1 0 1 0 0,0 1 0 0 0,0 0 0 0 0,0 2 0 0 0,0-1 0 0 0,-13 1 0 0 0,0 1-616 0 0,1 2 0 0 0,0 0 1 0 0,-1 2-1 0 0,-29 8 0 0 0,34-7-4959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7.690"/>
    </inkml:context>
    <inkml:brush xml:id="br0">
      <inkml:brushProperty name="width" value="0.05" units="cm"/>
      <inkml:brushProperty name="height" value="0.05" units="cm"/>
      <inkml:brushProperty name="color" value="#E71224"/>
    </inkml:brush>
  </inkml:definitions>
  <inkml:trace contextRef="#ctx0" brushRef="#br0">1 2 2353 0 0,'2'-2'3504'0'0,"1"4"-2920"0"0,-1-1-400 0 0,1 0-128 0 0,-1-1-160 0 0,-1 1-144 0 0,1 1-536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1.923"/>
    </inkml:context>
    <inkml:brush xml:id="br0">
      <inkml:brushProperty name="width" value="0.05" units="cm"/>
      <inkml:brushProperty name="height" value="0.05" units="cm"/>
      <inkml:brushProperty name="color" value="#E71224"/>
    </inkml:brush>
  </inkml:definitions>
  <inkml:trace contextRef="#ctx0" brushRef="#br0">147 0 2361 0 0,'-25'10'4047'0'0,"20"-8"-3979"0"0,-1 0 0 0 0,1 1-1 0 0,-1-2 1 0 0,0 1 0 0 0,0-1-1 0 0,0 0 1 0 0,0 0-1 0 0,1 0 1 0 0,-1-1 0 0 0,-8 0-1 0 0,-9-4-385 0 0,11 3 4163 0 0,28 13-1045 0 0,11 8-2639 0 0,-1 1 0 0 0,0 1 0 0 0,-2 1 0 0 0,-1 2 0 0 0,35 46 0 0 0,40 42 400 0 0,-75-87-468 0 0,-1 1 0 0 0,25 40 0 0 0,-32-44-78 0 0,1 0 1 0 0,0-2 0 0 0,2 1 0 0 0,38 34-1 0 0,-48-50 5 0 0,-5-4-9 0 0,0 0 0 0 0,-1 0 0 0 0,1 0 0 0 0,-1 1 0 0 0,0-1 0 0 0,1 1 1 0 0,2 4-1 0 0,-5-6-3 0 0,1-1 1 0 0,-1 1 0 0 0,0 0 0 0 0,0 0 0 0 0,0 0 0 0 0,0 0-1 0 0,1 0 1 0 0,-1 0 0 0 0,0 0 0 0 0,-1 0 0 0 0,1 0 0 0 0,0 0-1 0 0,0 0 1 0 0,0 0 0 0 0,-1 0 0 0 0,1 0 0 0 0,0 0-1 0 0,-1-1 1 0 0,1 1 0 0 0,-1 0 0 0 0,1 0 0 0 0,-1 0 0 0 0,1-1-1 0 0,-1 1 1 0 0,1 0 0 0 0,-1 0 0 0 0,0-1 0 0 0,0 1 0 0 0,1 0-1 0 0,-1-1 1 0 0,-1 1 0 0 0,-19 15 153 0 0,-41 26 0 0 0,43-31-171 0 0,0 2 0 0 0,1 0 0 0 0,-24 22 0 0 0,-41 49 2 0 0,-113 107 235 0 0,185-182-111 0 0,0 1-1 0 0,1 0 0 0 0,1 0 1 0 0,-1 1-1 0 0,2 1 0 0 0,-10 14 1 0 0,17-23-203 0 0,-1 0 0 0 0,1-1 1 0 0,-1 1-1 0 0,1 0 0 0 0,0 0 0 0 0,0 0 1 0 0,1 1-1 0 0,-1-1 0 0 0,1 0 0 0 0,-1 0 1 0 0,1 0-1 0 0,0 0 0 0 0,0 0 1 0 0,0 1-1 0 0,1-1 0 0 0,-1 0 0 0 0,1 0 1 0 0,1 4-1 0 0,-1-5-314 0 0,0 1-1 0 0,1 0 1 0 0,0-1 0 0 0,0 1 0 0 0,0-1-1 0 0,0 0 1 0 0,0 0 0 0 0,0 1-1 0 0,0-1 1 0 0,1-1 0 0 0,-1 1 0 0 0,1 0-1 0 0,-1 0 1 0 0,4 0 0 0 0,7 4-6148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13.705"/>
    </inkml:context>
    <inkml:brush xml:id="br0">
      <inkml:brushProperty name="width" value="0.05" units="cm"/>
      <inkml:brushProperty name="height" value="0.05" units="cm"/>
      <inkml:brushProperty name="color" value="#E71224"/>
    </inkml:brush>
  </inkml:definitions>
  <inkml:trace contextRef="#ctx0" brushRef="#br0">125 16 4841 0 0,'-14'-4'4834'0'0,"-2"3"-3745"0"0,13 1-1131 0 0,1 0 0 0 0,-1 0 0 0 0,1 0 0 0 0,-1-1 0 0 0,1 1-1 0 0,-1-1 1 0 0,1 1 0 0 0,-1-1 0 0 0,1 0 0 0 0,0 0 0 0 0,-1 0 0 0 0,-2-2 0 0 0,5 3 173 0 0,9-1 7 0 0,1 1 0 0 0,-1 0 0 0 0,1 0 0 0 0,-1 1 0 0 0,0 0 0 0 0,1 1 0 0 0,13 4 0 0 0,8 1-148 0 0,67 3 695 0 0,0-3 0 0 0,156-10-1 0 0,54 2-50 0 0,142 37-231 0 0,-103-7-229 0 0,-283-24-133 0 0,76 15 0 0 0,-118-15-35 0 0,-1 0 0 0 0,0 1 0 0 0,0 2 0 0 0,0 0 0 0 0,-1 1 0 0 0,-1 1 0 0 0,26 17 0 0 0,-40-23 23 0 0,-1 0 1 0 0,1 0-1 0 0,-1 1 1 0 0,0 0-1 0 0,-1 0 1 0 0,1 0-1 0 0,-1 0 1 0 0,0 0-1 0 0,0 1 1 0 0,0 0-1 0 0,-1-1 1 0 0,0 1-1 0 0,0 0 1 0 0,0 0-1 0 0,0 7 1 0 0,2 15-95 0 0,0 0 1 0 0,-2 31-1 0 0,0-6 52 0 0,4 9 6 0 0,3 30 157 0 0,-4 0 1 0 0,-9 115-1 0 0,-7-75 144 0 0,8 139 0 0 0,4-216-299 0 0,-1 0 0 0 0,-12 80-1 0 0,8-114-4 0 0,0 0-1 0 0,-1 0 1 0 0,-1 0-1 0 0,-1-1 1 0 0,-1 0-1 0 0,-1 0 0 0 0,-1-1 1 0 0,0 0-1 0 0,-18 23 1 0 0,23-36 17 0 0,0-1 1 0 0,0 0 0 0 0,0 0-1 0 0,-1-1 1 0 0,1 1-1 0 0,-1-1 1 0 0,0-1-1 0 0,-1 1 1 0 0,1-1 0 0 0,-1 0-1 0 0,1 0 1 0 0,-1-1-1 0 0,0 0 1 0 0,0 0-1 0 0,0 0 1 0 0,0-1 0 0 0,-11 0-1 0 0,-11 0 235 0 0,0-1 0 0 0,0-2 0 0 0,-32-6 0 0 0,4 1-57 0 0,-324-9 70 0 0,14 9 573 0 0,193-1-766 0 0,88 5 96 0 0,15-1 265 0 0,-111 9 1 0 0,145 0-362 0 0,-1-2-1 0 0,0-1 1 0 0,0-3-1 0 0,0 0 1 0 0,0-3-1 0 0,-56-12 1 0 0,26 1-221 0 0,6 2-2284 0 0,23 1-4118 0 0,25 7-542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2.710"/>
    </inkml:context>
    <inkml:brush xml:id="br0">
      <inkml:brushProperty name="width" value="0.05" units="cm"/>
      <inkml:brushProperty name="height" value="0.05" units="cm"/>
      <inkml:brushProperty name="color" value="#E71224"/>
    </inkml:brush>
  </inkml:definitions>
  <inkml:trace contextRef="#ctx0" brushRef="#br0">3 44 6617 0 0,'-1'-1'119'0'0,"1"-1"-1"0"0,-1 1 1 0 0,1-1 0 0 0,0 1-1 0 0,0 0 1 0 0,0-1-1 0 0,-1 1 1 0 0,1-1-1 0 0,1 1 1 0 0,-1-1-1 0 0,0 1 1 0 0,0 0-1 0 0,0-1 1 0 0,1 1 0 0 0,-1-1-1 0 0,1 1 1 0 0,-1 0-1 0 0,1-1 1 0 0,0 1-1 0 0,-1 0 1 0 0,1 0-1 0 0,0-1 1 0 0,0 1-1 0 0,0 0 1 0 0,0 0-1 0 0,0 0 1 0 0,0 0 0 0 0,1-1-1 0 0,0 1-16 0 0,0 0 0 0 0,0 1 1 0 0,0-1-1 0 0,0 0 0 0 0,0 1 0 0 0,0 0 0 0 0,0-1 0 0 0,0 1 0 0 0,0 0 0 0 0,0 0 1 0 0,0 0-1 0 0,0 0 0 0 0,0 1 0 0 0,0-1 0 0 0,0 1 0 0 0,0-1 0 0 0,0 1 1 0 0,0-1-1 0 0,0 1 0 0 0,3 2 0 0 0,-3-2 51 0 0,0 1 0 0 0,0-1 0 0 0,-1 0 0 0 0,1 1 0 0 0,-1-1 0 0 0,1 1-1 0 0,-1 0 1 0 0,0 0 0 0 0,1-1 0 0 0,-1 1 0 0 0,0 0 0 0 0,0 0 0 0 0,0 0 0 0 0,0 0 0 0 0,-1 0 0 0 0,1 1 0 0 0,-1-1 0 0 0,1 0 0 0 0,-1 0 0 0 0,0 0 0 0 0,1 4-1 0 0,-5 55-228 0 0,2-36 221 0 0,-3 63-232 0 0,-2 107-148 0 0,4-175-634 0 0,0-15-1211 0 0,-1-15-2059 0 0,2 0-1980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5:53.142"/>
    </inkml:context>
    <inkml:brush xml:id="br0">
      <inkml:brushProperty name="width" value="0.05" units="cm"/>
      <inkml:brushProperty name="height" value="0.05" units="cm"/>
      <inkml:brushProperty name="color" value="#E71224"/>
    </inkml:brush>
  </inkml:definitions>
  <inkml:trace contextRef="#ctx0" brushRef="#br0">1 99 9154 0 0,'34'3'6784'0'0,"14"13"-6456"0"0,-43-14-371 0 0,0 0 0 0 0,0 0 0 0 0,0-1 1 0 0,1 1-1 0 0,-1-1 0 0 0,0 0 0 0 0,0-1 0 0 0,1 1 0 0 0,-1-1 0 0 0,1 0 0 0 0,7-1 0 0 0,-10 0 84 0 0,0 0 0 0 0,1 0-1 0 0,-1 0 1 0 0,0-1 0 0 0,0 1 0 0 0,0-1-1 0 0,0 0 1 0 0,0 0 0 0 0,0 0-1 0 0,-1 0 1 0 0,1 0 0 0 0,-1-1 0 0 0,1 1-1 0 0,-1-1 1 0 0,0 0 0 0 0,0 0-1 0 0,0 0 1 0 0,2-4 0 0 0,2-2 159 0 0,-2 0-43 0 0,1 0 0 0 0,0 1 0 0 0,1 0-1 0 0,0 0 1 0 0,11-11 0 0 0,-15 17-160 0 0,0 0-1 0 0,0 1 1 0 0,0-1 0 0 0,1 1-1 0 0,-1 0 1 0 0,0 0 0 0 0,1 0 0 0 0,-1 0-1 0 0,0 0 1 0 0,1 0 0 0 0,-1 1-1 0 0,1-1 1 0 0,0 1 0 0 0,-1-1 0 0 0,1 1-1 0 0,-1 0 1 0 0,1 0 0 0 0,-1 0-1 0 0,1 1 1 0 0,0-1 0 0 0,-1 1 0 0 0,1-1-1 0 0,-1 1 1 0 0,1 0 0 0 0,-1 0-1 0 0,4 2 1 0 0,0 0-42 0 0,-1 0-1 0 0,0 0 1 0 0,0 0-1 0 0,0 1 1 0 0,-1 0-1 0 0,1 0 1 0 0,-1 0-1 0 0,0 0 1 0 0,0 1-1 0 0,0 0 1 0 0,0 0-1 0 0,-1 0 1 0 0,0 0-1 0 0,0 0 1 0 0,-1 1-1 0 0,1-1 1 0 0,-1 1-1 0 0,0 0 1 0 0,2 10-1 0 0,0 9 54 0 0,-1 1 0 0 0,-1-1 0 0 0,-3 39 0 0 0,2 7 105 0 0,2-28-303 0 0,3 89 882 0 0,-7-112-1275 0 0,0-1-1 0 0,-2 1 0 0 0,0-1 0 0 0,-11 35 0 0 0,12-46-1310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18.802"/>
    </inkml:context>
    <inkml:brush xml:id="br0">
      <inkml:brushProperty name="width" value="0.05" units="cm"/>
      <inkml:brushProperty name="height" value="0.05" units="cm"/>
      <inkml:brushProperty name="color" value="#E71224"/>
    </inkml:brush>
  </inkml:definitions>
  <inkml:trace contextRef="#ctx0" brushRef="#br0">542 21 4089 0 0,'5'-5'3691'0'0,"4"-3"-2744"0"0,-9 8-936 0 0,-1-1 0 0 0,1 1 0 0 0,0 0 0 0 0,0-1 0 0 0,0 1 0 0 0,0-1 1 0 0,-1 1-1 0 0,1 0 0 0 0,0-1 0 0 0,0 1 0 0 0,-1 0 0 0 0,1 0 0 0 0,0-1 0 0 0,-1 1 0 0 0,1 0 1 0 0,0 0-1 0 0,-1-1 0 0 0,1 1 0 0 0,0 0 0 0 0,-1 0 0 0 0,1 0 0 0 0,0 0 0 0 0,-1-1 0 0 0,1 1 1 0 0,-1 0-1 0 0,1 0 0 0 0,0 0 0 0 0,-1 0 0 0 0,1 0 0 0 0,-1 0 0 0 0,1 0 0 0 0,0 0 0 0 0,-1 0 1 0 0,-8 0 525 0 0,1 0 1 0 0,-1 0-1 0 0,0 0 0 0 0,1 1 1 0 0,0 1-1 0 0,-1-1 1 0 0,-10 5-1 0 0,-23 2-359 0 0,-339 19 254 0 0,379-27-489 0 0,-2 0-89 0 0,1 1 0 0 0,-1-1 0 0 0,1 0 0 0 0,-1 1-1 0 0,1 0 1 0 0,-1 0 0 0 0,1 0 0 0 0,0 0 0 0 0,-6 4 0 0 0,11-4-562 0 0,1-1 0 0 0,0 1 0 0 0,-1 0-1 0 0,1-1 1 0 0,0 1 0 0 0,0-1 0 0 0,-1 0 0 0 0,1 0 0 0 0,3 0-1 0 0,6-2-4697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19.605"/>
    </inkml:context>
    <inkml:brush xml:id="br0">
      <inkml:brushProperty name="width" value="0.05" units="cm"/>
      <inkml:brushProperty name="height" value="0.05" units="cm"/>
      <inkml:brushProperty name="color" value="#E71224"/>
    </inkml:brush>
  </inkml:definitions>
  <inkml:trace contextRef="#ctx0" brushRef="#br0">253 47 6569 0 0,'1'-1'397'0'0,"1"-1"-1"0"0,-1 0 1 0 0,0 0-1 0 0,0 0 0 0 0,0-1 1 0 0,0 1-1 0 0,0 0 1 0 0,0 0-1 0 0,-1-1 0 0 0,1 1 1 0 0,0-4-1 0 0,-1 5-324 0 0,-1 0-1 0 0,1 0 1 0 0,-1 0-1 0 0,1 0 1 0 0,-1 0-1 0 0,1 0 1 0 0,-1 0-1 0 0,1 1 1 0 0,-1-1-1 0 0,0 0 1 0 0,1 0 0 0 0,-1 1-1 0 0,0-1 1 0 0,0 0-1 0 0,0 1 1 0 0,1-1-1 0 0,-1 1 1 0 0,0-1-1 0 0,0 1 1 0 0,0-1-1 0 0,0 1 1 0 0,0 0-1 0 0,0-1 1 0 0,0 1-1 0 0,0 0 1 0 0,0 0-1 0 0,0 0 1 0 0,0 0-1 0 0,0 0 1 0 0,0 0-1 0 0,-2 0 1 0 0,-5 0 26 0 0,0-1 0 0 0,1 1 0 0 0,-1 1-1 0 0,0 0 1 0 0,0 0 0 0 0,1 0 0 0 0,-1 1 0 0 0,1 0 0 0 0,-1 0 0 0 0,1 1 0 0 0,0 0 0 0 0,0 0 0 0 0,0 1-1 0 0,0 0 1 0 0,1 0 0 0 0,-1 1 0 0 0,1 0 0 0 0,0 0 0 0 0,0 0 0 0 0,1 0 0 0 0,0 1 0 0 0,0 0-1 0 0,0 0 1 0 0,-5 11 0 0 0,1-1-70 0 0,0 0-1 0 0,1 1 1 0 0,1 1-1 0 0,1-1 1 0 0,1 1-1 0 0,0 0 0 0 0,1 1 1 0 0,1-1-1 0 0,-1 21 1 0 0,2-16-92 0 0,1-11 39 0 0,0-1 0 0 0,0 1 0 0 0,1 0 1 0 0,1 0-1 0 0,2 14 0 0 0,-3-23-101 0 0,1-1 0 0 0,0 1 0 0 0,-1 0 0 0 0,1-1 0 0 0,0 0 0 0 0,1 1 0 0 0,-1-1-1 0 0,0 0 1 0 0,1 1 0 0 0,-1-1 0 0 0,1 0 0 0 0,0 0 0 0 0,0 0 0 0 0,0 0 0 0 0,0-1 0 0 0,0 1 0 0 0,0 0 0 0 0,0-1 0 0 0,1 0 0 0 0,-1 1 0 0 0,0-1-1 0 0,1 0 1 0 0,-1 0 0 0 0,1 0 0 0 0,-1 0 0 0 0,1-1 0 0 0,0 1 0 0 0,3-1 0 0 0,8 1-370 0 0,0 0 1 0 0,1-2-1 0 0,-1 1 0 0 0,0-2 1 0 0,0 0-1 0 0,0-1 1 0 0,0 0-1 0 0,0-1 0 0 0,14-6 1 0 0,21-11 111 0 0,48-28 0 0 0,-81 41 343 0 0,99-59 1401 0 0,-98 56-610 0 0,-1-1 0 0 0,0 0-1 0 0,-1-1 1 0 0,21-24 0 0 0,-35 36-659 0 0,0 0-1 0 0,0 0 1 0 0,0 0 0 0 0,0 0 0 0 0,0 0-1 0 0,0 0 1 0 0,-1 0 0 0 0,1 0 0 0 0,0 0-1 0 0,-1 0 1 0 0,1-1 0 0 0,-1 1 0 0 0,1 0-1 0 0,-1 0 1 0 0,1 0 0 0 0,-1-1 0 0 0,0 1 0 0 0,0 0-1 0 0,0-1 1 0 0,0 1 0 0 0,0 0 0 0 0,0-1-1 0 0,0 1 1 0 0,0 0 0 0 0,-1-3 0 0 0,0 3-47 0 0,0 0 0 0 0,0 0 0 0 0,0 0 0 0 0,0 0 0 0 0,-1 1 1 0 0,1-1-1 0 0,0 0 0 0 0,-1 0 0 0 0,1 1 0 0 0,0-1 0 0 0,-1 1 0 0 0,1-1 1 0 0,-1 1-1 0 0,1 0 0 0 0,-1-1 0 0 0,1 1 0 0 0,-1 0 0 0 0,-1 0 1 0 0,-10 0 20 0 0,0 0 1 0 0,0 1-1 0 0,-24 5 1 0 0,31-5-48 0 0,0 1 0 0 0,1-1 0 0 0,-1 2 0 0 0,0-1 0 0 0,1 1 1 0 0,-1 0-1 0 0,1 0 0 0 0,0 0 0 0 0,0 1 0 0 0,0-1 1 0 0,1 1-1 0 0,-1 0 0 0 0,1 1 0 0 0,0-1 0 0 0,0 1 0 0 0,0 0 1 0 0,1 0-1 0 0,-5 9 0 0 0,3-5 40 0 0,2 0 1 0 0,-1 1-1 0 0,1-1 1 0 0,0 1-1 0 0,1 0 1 0 0,0 0-1 0 0,1 0 0 0 0,0 0 1 0 0,0 0-1 0 0,2 17 1 0 0,-1-25-43 0 0,0 1 0 0 0,0-1 0 0 0,0 1 0 0 0,1-1 0 0 0,-1 1 0 0 0,1 0 0 0 0,0-1 1 0 0,-1 1-1 0 0,1-1 0 0 0,0 0 0 0 0,0 1 0 0 0,1-1 0 0 0,-1 0 0 0 0,0 0 0 0 0,1 0 0 0 0,0 0 0 0 0,-1 0 0 0 0,1 0 0 0 0,0 0 1 0 0,0 0-1 0 0,0-1 0 0 0,4 4 0 0 0,-2-4-3 0 0,0 0 1 0 0,0 0 0 0 0,0 0-1 0 0,-1 0 1 0 0,1-1 0 0 0,0 0-1 0 0,0 1 1 0 0,0-1 0 0 0,0-1-1 0 0,0 1 1 0 0,0-1 0 0 0,0 1-1 0 0,0-1 1 0 0,6-2 0 0 0,4-2 28 0 0,0 0 1 0 0,0-1 0 0 0,0 0 0 0 0,0-1-1 0 0,-1-1 1 0 0,-1 0 0 0 0,1-1 0 0 0,-1 0-1 0 0,-1-1 1 0 0,0 0 0 0 0,0-1 0 0 0,-1 0-1 0 0,0-1 1 0 0,-1 0 0 0 0,0 0 0 0 0,-1-1-1 0 0,10-22 1 0 0,-17 33-63 0 0,1-1 0 0 0,-2 1 0 0 0,1 0 1 0 0,0-1-1 0 0,0 1 0 0 0,-1-1 0 0 0,1 1 0 0 0,-1-1 0 0 0,0 1 0 0 0,0-1 0 0 0,0 1 1 0 0,0-1-1 0 0,0 1 0 0 0,0-1 0 0 0,-1 1 0 0 0,1-1 0 0 0,-1 1 0 0 0,0-1 0 0 0,0 1 0 0 0,0 0 1 0 0,0-1-1 0 0,0 1 0 0 0,0 0 0 0 0,0 0 0 0 0,-1 0 0 0 0,1 0 0 0 0,-1 0 0 0 0,-2-3 1 0 0,0 3-125 0 0,1 0 1 0 0,-1 0-1 0 0,1 0 1 0 0,-1 1-1 0 0,1-1 1 0 0,-1 1-1 0 0,0 0 1 0 0,0 0-1 0 0,0 0 1 0 0,0 0-1 0 0,0 1 1 0 0,0 0-1 0 0,0 0 1 0 0,0 0-1 0 0,1 0 1 0 0,-1 0-1 0 0,-8 3 1 0 0,-5 1-1462 0 0,0 0-1 0 0,0 2 1 0 0,0 0 0 0 0,-16 9 0 0 0,20-7-3911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0.043"/>
    </inkml:context>
    <inkml:brush xml:id="br0">
      <inkml:brushProperty name="width" value="0.05" units="cm"/>
      <inkml:brushProperty name="height" value="0.05" units="cm"/>
      <inkml:brushProperty name="color" value="#E71224"/>
    </inkml:brush>
  </inkml:definitions>
  <inkml:trace contextRef="#ctx0" brushRef="#br0">214 145 6169 0 0,'9'-4'304'0'0,"2"0"-272"0"0,2-2-208 0 0,-2 1-80 0 0,-5 1-208 0 0,-2 0-1024 0 0,1 0-2625 0 0</inkml:trace>
  <inkml:trace contextRef="#ctx0" brushRef="#br0" timeOffset="1">277 28 3585 0 0,'1'0'231'0'0,"0"-1"0"0"0,-1 0 1 0 0,1 1-1 0 0,-1-1 0 0 0,1 0 0 0 0,-1 1 1 0 0,0-1-1 0 0,1 0 0 0 0,-1 1 0 0 0,0-1 1 0 0,1 0-1 0 0,-1 0 0 0 0,0 1 0 0 0,0-1 1 0 0,0 0-1 0 0,0 0 0 0 0,0 0 1 0 0,0 1-1 0 0,0-1 0 0 0,0 0 0 0 0,0 0 1 0 0,0 0-1 0 0,0 1 0 0 0,0-1 0 0 0,0 0 1 0 0,-1 0-1 0 0,1-1 0 0 0,-1 2-1 0 0,0-1 0 0 0,0 0 0 0 0,0 1 0 0 0,0-1 0 0 0,0 1 0 0 0,0-1 0 0 0,0 1 0 0 0,0-1 0 0 0,0 1 0 0 0,-1 0 0 0 0,1 0 0 0 0,0-1-1 0 0,0 1 1 0 0,0 0 0 0 0,0 0 0 0 0,-2 0 0 0 0,-4 1 138 0 0,1-1 0 0 0,-1 1 0 0 0,1 0 0 0 0,-1 1 0 0 0,-9 3 0 0 0,-44 17 4 0 0,46-18-417 0 0,0 1 0 0 0,-1 0 0 0 0,2 1 0 0 0,-1 0-1 0 0,1 1 1 0 0,0 1 0 0 0,0 0 0 0 0,-11 11 0 0 0,22-18 39 0 0,0 0-1 0 0,1 1 0 0 0,-1 0 1 0 0,1-1-1 0 0,0 1 0 0 0,-1 0 0 0 0,1 0 1 0 0,0 0-1 0 0,0-1 0 0 0,0 1 1 0 0,0 1-1 0 0,0-1 0 0 0,1 0 0 0 0,-1 0 1 0 0,1 0-1 0 0,-1 0 0 0 0,1 0 0 0 0,-1 4 1 0 0,2-4 24 0 0,-1 0 0 0 0,1-1 0 0 0,-1 1 0 0 0,1 0 0 0 0,0 0 0 0 0,0-1 0 0 0,0 1 0 0 0,0-1 0 0 0,0 1 0 0 0,0-1 0 0 0,0 1 0 0 0,0-1 0 0 0,1 0 0 0 0,-1 1 0 0 0,0-1 0 0 0,1 0 0 0 0,2 2 0 0 0,8 3 161 0 0,0 0 1 0 0,1 0-1 0 0,0-2 1 0 0,25 7-1 0 0,-15-4-106 0 0,7 3-1 0 0,-1 2 0 0 0,48 25 0 0 0,-67-31-154 0 0,0 0 0 0 0,0 1-1 0 0,0 0 1 0 0,-1 0 0 0 0,0 1 0 0 0,-1 1 0 0 0,0-1 0 0 0,0 1 0 0 0,-1 1-1 0 0,10 14 1 0 0,-16-22 48 0 0,0 0-1 0 0,0-1 1 0 0,0 1-1 0 0,0 0 1 0 0,-1 0 0 0 0,1 0-1 0 0,0 0 1 0 0,-1 0-1 0 0,1 0 1 0 0,-1-1-1 0 0,0 1 1 0 0,0 0-1 0 0,0 0 1 0 0,0 0 0 0 0,0 0-1 0 0,0 0 1 0 0,0 0-1 0 0,0 0 1 0 0,-1 0-1 0 0,1 0 1 0 0,-1 0 0 0 0,-1 3-1 0 0,1-4-4 0 0,-1 1 0 0 0,1 0 1 0 0,-1 0-1 0 0,0-1 0 0 0,0 1 0 0 0,0-1 0 0 0,0 1 0 0 0,0-1 1 0 0,0 0-1 0 0,0 0 0 0 0,0 0 0 0 0,0 0 0 0 0,-1 0 0 0 0,1 0 1 0 0,-4 0-1 0 0,-6 1-152 0 0,-1-1 1 0 0,1 0-1 0 0,0 0 1 0 0,0-2-1 0 0,0 1 0 0 0,-13-3 1 0 0,0-2-863 0 0,0 0-1 0 0,-25-9 1 0 0,41 10-156 0 0,-1 1 1 0 0,1-2-1 0 0,0 1 0 0 0,-14-11 1 0 0,14 8-3456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0.451"/>
    </inkml:context>
    <inkml:brush xml:id="br0">
      <inkml:brushProperty name="width" value="0.05" units="cm"/>
      <inkml:brushProperty name="height" value="0.05" units="cm"/>
      <inkml:brushProperty name="color" value="#E71224"/>
    </inkml:brush>
  </inkml:definitions>
  <inkml:trace contextRef="#ctx0" brushRef="#br0">96 44 9818 0 0,'4'-8'2248'0'0,"-2"5"-1935"0"0,-1 1 0 0 0,0-1-1 0 0,1 0 1 0 0,-1 0 0 0 0,0 0 0 0 0,0 0 0 0 0,0 0-1 0 0,-1 0 1 0 0,1-6 0 0 0,-1 12 48 0 0,1 7 98 0 0,-1 0 1 0 0,-1-1 0 0 0,0 1 0 0 0,0 0 0 0 0,-1-1 0 0 0,-5 19-1 0 0,-22 39-341 0 0,15-36-135 0 0,0 2 0 0 0,3-1-1 0 0,0 1 1 0 0,-6 39 0 0 0,16-64 3 0 0,0 0 1 0 0,0 0-1 0 0,0 0 1 0 0,1 0 0 0 0,1 0-1 0 0,-1 0 1 0 0,1 0-1 0 0,1 0 1 0 0,-1 0-1 0 0,1 0 1 0 0,1 0 0 0 0,0-1-1 0 0,0 1 1 0 0,0-1-1 0 0,1 1 1 0 0,0-1-1 0 0,0 0 1 0 0,1-1 0 0 0,0 1-1 0 0,0-1 1 0 0,0 0-1 0 0,12 10 1 0 0,-12-12-212 0 0,0-1 0 0 0,0 1 0 0 0,1-1 0 0 0,-1 0 0 0 0,1 0 0 0 0,0-1 0 0 0,0 1 0 0 0,0-1 0 0 0,0-1 0 0 0,0 1 0 0 0,9 0 0 0 0,-12-1-239 0 0,1-1-1 0 0,0 0 0 0 0,0 0 0 0 0,0 0 0 0 0,0-1 0 0 0,0 1 1 0 0,-1-1-1 0 0,1 0 0 0 0,0 0 0 0 0,-1-1 0 0 0,1 1 1 0 0,0-1-1 0 0,-1 1 0 0 0,0-1 0 0 0,1 0 0 0 0,-1 0 0 0 0,0-1 1 0 0,0 1-1 0 0,4-5 0 0 0,2-3-5091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0.876"/>
    </inkml:context>
    <inkml:brush xml:id="br0">
      <inkml:brushProperty name="width" value="0.05" units="cm"/>
      <inkml:brushProperty name="height" value="0.05" units="cm"/>
      <inkml:brushProperty name="color" value="#E71224"/>
    </inkml:brush>
  </inkml:definitions>
  <inkml:trace contextRef="#ctx0" brushRef="#br0">1 18 5881 0 0,'53'3'9257'0'0,"1"2"-5156"0"0,1 1-3639 0 0,-35-4-1346 0 0,-1-1-1 0 0,0-1 0 0 0,1-1 1 0 0,32-6-1 0 0,62-15-8782 0 0,-90 18 4160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1.342"/>
    </inkml:context>
    <inkml:brush xml:id="br0">
      <inkml:brushProperty name="width" value="0.05" units="cm"/>
      <inkml:brushProperty name="height" value="0.05" units="cm"/>
      <inkml:brushProperty name="color" value="#E71224"/>
    </inkml:brush>
  </inkml:definitions>
  <inkml:trace contextRef="#ctx0" brushRef="#br0">2 2 7770 0 0,'-2'-1'3273'0'0,"6"4"-1195"0"0,10 8 192 0 0,-3-5-2032 0 0,1-2 0 0 0,-1 1-1 0 0,1-1 1 0 0,0-1 0 0 0,0 0-1 0 0,0-1 1 0 0,0 0-1 0 0,0-1 1 0 0,21-1 0 0 0,-8-2-177 0 0,0-1 0 0 0,0-1 0 0 0,40-13 0 0 0,-61 16-70 0 0,0 0 1 0 0,0 0-1 0 0,0 0 0 0 0,0 0 1 0 0,0 1-1 0 0,0-1 0 0 0,0 1 1 0 0,0 0-1 0 0,0 0 1 0 0,0 1-1 0 0,0-1 0 0 0,0 1 1 0 0,0 0-1 0 0,0 0 0 0 0,0 0 1 0 0,-1 1-1 0 0,1-1 1 0 0,4 3-1 0 0,-4 0-19 0 0,1-1 1 0 0,-1 1-1 0 0,0 0 1 0 0,0 1-1 0 0,-1-1 1 0 0,1 1-1 0 0,-1-1 1 0 0,0 1-1 0 0,-1 0 1 0 0,1 0-1 0 0,-1 1 1 0 0,3 6-1 0 0,5 19-66 0 0,-2 1-1 0 0,-1 1 0 0 0,5 56 0 0 0,3 17 10 0 0,22 70 17 0 0,53 315-112 0 0,-62-182-140 0 0,-22-274 249 0 0,-3-22 37 0 0,-1-1 0 0 0,0 1 0 0 0,-1-1 0 0 0,0 1 0 0 0,-1-1 0 0 0,-1 1 0 0 0,1 0 0 0 0,-5 15 0 0 0,5-27 30 0 0,-1 1 0 0 0,0-1 0 0 0,0 0 0 0 0,0 0 0 0 0,0 0 0 0 0,0 0 0 0 0,0 0 0 0 0,0 0 0 0 0,0 0 0 0 0,0 0 0 0 0,0 0 0 0 0,0 0 1 0 0,-1-1-1 0 0,1 1 0 0 0,0-1 0 0 0,0 1 0 0 0,-1-1 0 0 0,1 1 0 0 0,-1-1 0 0 0,1 1 0 0 0,0-1 0 0 0,-1 0 0 0 0,1 0 0 0 0,-1 0 0 0 0,-1 0 0 0 0,-44-3 378 0 0,31 1-206 0 0,-33 1 83 0 0,-35-3-405 0 0,75 3-724 0 0,0 0 1 0 0,1-1-1 0 0,-16-6 1 0 0,23 8 746 0 0,1 0 0 0 0,0 0 0 0 0,-1 0 1 0 0,1 0-1 0 0,0 0 0 0 0,-1 0 0 0 0,1 0 1 0 0,0 0-1 0 0,-1 0 0 0 0,1 0 0 0 0,0 0 1 0 0,0 0-1 0 0,-1 0 0 0 0,1-1 0 0 0,0 1 0 0 0,-1 0 1 0 0,1 0-1 0 0,0 0 0 0 0,0-1 0 0 0,-1 1 1 0 0,1 0-1 0 0,0 0 0 0 0,0-1 0 0 0,0 1 0 0 0,-1 0 1 0 0,1-1-1 0 0,0 1 0 0 0,0 0 0 0 0,0 0 1 0 0,0-1-1 0 0,0 1 0 0 0,-1 0 0 0 0,1-1 0 0 0,0 1 1 0 0,0 0-1 0 0,0-1 0 0 0,0 1 0 0 0,0 0 1 0 0,0-1-1 0 0,0 1 0 0 0,0 0 0 0 0,0-1 1 0 0,0 1-1 0 0,0 0 0 0 0,1-1 0 0 0,-1 1 0 0 0,0 0 1 0 0,0-1-1 0 0,0 1 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08.225"/>
    </inkml:context>
    <inkml:brush xml:id="br0">
      <inkml:brushProperty name="width" value="0.05" units="cm"/>
      <inkml:brushProperty name="height" value="0.05" units="cm"/>
      <inkml:brushProperty name="color" value="#E71224"/>
    </inkml:brush>
  </inkml:definitions>
  <inkml:trace contextRef="#ctx0" brushRef="#br0">0 228 6729 0 0,'2'-1'358'0'0,"0"1"-1"0"0,0-1 0 0 0,0 0 1 0 0,1 1-1 0 0,-1 0 0 0 0,0-1 1 0 0,0 1-1 0 0,0 0 0 0 0,0 0 1 0 0,1 0-1 0 0,2 1 0 0 0,-4-1-302 0 0,0 0-1 0 0,1 0 1 0 0,-1 0-1 0 0,0 1 1 0 0,0-1-1 0 0,1 0 1 0 0,-1-1 0 0 0,0 1-1 0 0,0 0 1 0 0,1 0-1 0 0,-1 0 1 0 0,0-1-1 0 0,0 1 1 0 0,0-1-1 0 0,0 1 1 0 0,1-1-1 0 0,-1 1 1 0 0,0-1-1 0 0,0 0 1 0 0,0 1-1 0 0,0-1 1 0 0,0 0-1 0 0,0 0 1 0 0,0 0-1 0 0,-1 0 1 0 0,1 0-1 0 0,0 0 1 0 0,0 0-1 0 0,-1 0 1 0 0,1 0 0 0 0,-1 0-1 0 0,1 0 1 0 0,-1 0-1 0 0,1-1 1 0 0,0-1-1 0 0,0 0 71 0 0,0-1 0 0 0,-1 1 1 0 0,1 0-1 0 0,-1-1 0 0 0,1 1 0 0 0,-1 0 0 0 0,0-1 1 0 0,0 1-1 0 0,0-1 0 0 0,-2-3 0 0 0,2 3-323 0 0,-1 0 0 0 0,1 0-1 0 0,0 0 1 0 0,0 0 0 0 0,0 0 0 0 0,1-6-1 0 0,21-65 5446 0 0,-22 74-5179 0 0,1 1 0 0 0,-1-1 0 0 0,0 0 0 0 0,1 0-1 0 0,-1 0 1 0 0,1 1 0 0 0,-1-1 0 0 0,1 0 0 0 0,-1 0 0 0 0,1 1 0 0 0,0-1 0 0 0,-1 0 0 0 0,1 1 0 0 0,0-1 0 0 0,-1 1-1 0 0,2-2 1 0 0,3-3 227 0 0,-16-7-437 0 0,-1 1 17 0 0,-3 0-175 0 0,0 14-6685 0 0,8-1 2166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1.808"/>
    </inkml:context>
    <inkml:brush xml:id="br0">
      <inkml:brushProperty name="width" value="0.05" units="cm"/>
      <inkml:brushProperty name="height" value="0.05" units="cm"/>
      <inkml:brushProperty name="color" value="#E71224"/>
    </inkml:brush>
  </inkml:definitions>
  <inkml:trace contextRef="#ctx0" brushRef="#br0">134 81 18284 0 0,'5'-12'1676'0'0,"-5"12"-1782"0"0,0-1 0 0 0,0 1 0 0 0,0 0 1 0 0,0-1-1 0 0,-1 1 0 0 0,1-1 0 0 0,0 1 1 0 0,0 0-1 0 0,0-1 0 0 0,-1 1 0 0 0,1 0 1 0 0,0-1-1 0 0,0 1 0 0 0,-1 0 0 0 0,1-1 1 0 0,0 1-1 0 0,-1 0 0 0 0,1 0 0 0 0,0-1 0 0 0,-1 1 1 0 0,1 0-1 0 0,0 0 0 0 0,-1 0 0 0 0,1-1 1 0 0,0 1-1 0 0,-1 0 0 0 0,1 0 0 0 0,-1 0 1 0 0,1 0-1 0 0,-1 0 0 0 0,-30 2-6520 0 0,0 31 12168 0 0,21-26-5232 0 0,3-2-197 0 0,-1 0-1 0 0,1 1 0 0 0,1 0 1 0 0,-1 0-1 0 0,-9 12 1 0 0,15-16-109 0 0,0-1 0 0 0,1 0 0 0 0,-1 0 1 0 0,0 0-1 0 0,1 1 0 0 0,-1-1 1 0 0,1 0-1 0 0,0 0 0 0 0,-1 1 1 0 0,1-1-1 0 0,0 0 0 0 0,0 1 1 0 0,0-1-1 0 0,-1 1 0 0 0,2-1 0 0 0,-1 0 1 0 0,0 1-1 0 0,0 1 0 0 0,1-2 3 0 0,0 1-1 0 0,0 0 0 0 0,0 0 0 0 0,0-1 0 0 0,0 1 0 0 0,1-1 0 0 0,-1 1 0 0 0,0-1 1 0 0,1 1-1 0 0,-1-1 0 0 0,1 0 0 0 0,-1 0 0 0 0,1 0 0 0 0,0 0 0 0 0,0 0 0 0 0,2 1 1 0 0,4 2 80 0 0,0-1 1 0 0,0-1 0 0 0,1 0 0 0 0,-1 0-1 0 0,1 0 1 0 0,-1-1 0 0 0,1 0 0 0 0,-1-1 0 0 0,1 0-1 0 0,-1-1 1 0 0,12-1 0 0 0,-14 1 96 0 0,1 0 1 0 0,0 0-1 0 0,-1-1 0 0 0,1 0 1 0 0,-1 0-1 0 0,1 0 0 0 0,-1-1 1 0 0,0 0-1 0 0,0-1 0 0 0,0 1 0 0 0,-1-1 1 0 0,1 0-1 0 0,-1 0 0 0 0,8-9 1 0 0,-11 11-208 0 0,-1 0 1 0 0,-1 0-1 0 0,1 0 1 0 0,0 0-1 0 0,0 0 1 0 0,-1 0-1 0 0,1-1 1 0 0,-1 1-1 0 0,0 0 1 0 0,1 0-1 0 0,-1 0 1 0 0,0 0-1 0 0,0-1 1 0 0,0 1-1 0 0,-1 0 1 0 0,1 0-1 0 0,-1 0 1 0 0,1 0-1 0 0,-1 0 1 0 0,1 0-1 0 0,-1 0 0 0 0,0 0 1 0 0,0 0-1 0 0,0 0 1 0 0,0 0-1 0 0,-1 0 1 0 0,1 0-1 0 0,0 1 1 0 0,-3-3-1 0 0,-5-7-899 0 0,-1 0 0 0 0,0 0 0 0 0,-13-9 0 0 0,17 15 238 0 0,-29-24-4558 0 0,16 15-533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2.226"/>
    </inkml:context>
    <inkml:brush xml:id="br0">
      <inkml:brushProperty name="width" value="0.05" units="cm"/>
      <inkml:brushProperty name="height" value="0.05" units="cm"/>
      <inkml:brushProperty name="color" value="#E71224"/>
    </inkml:brush>
  </inkml:definitions>
  <inkml:trace contextRef="#ctx0" brushRef="#br0">157 40 8946 0 0,'0'-3'441'0'0,"-1"0"1"0"0,0-1-1 0 0,0 1 1 0 0,0 0-1 0 0,-1 0 1 0 0,1 0-1 0 0,-1 0 1 0 0,1 0-1 0 0,-5-4 1 0 0,6 6-375 0 0,0 1 0 0 0,-1 0 0 0 0,1-1 0 0 0,-1 1 0 0 0,1 0 0 0 0,-1-1-1 0 0,0 1 1 0 0,1 0 0 0 0,-1-1 0 0 0,1 1 0 0 0,-1 0 0 0 0,1 0 0 0 0,-1 0 0 0 0,0 0 0 0 0,1 0 0 0 0,-1 0 0 0 0,0 0 0 0 0,1 0 0 0 0,-1 0 0 0 0,1 0 0 0 0,-1 0 0 0 0,0 0 0 0 0,-1 1 55 0 0,0-1 1 0 0,1 1-1 0 0,-1 0 1 0 0,1 0 0 0 0,-1 0-1 0 0,1 0 1 0 0,-1 0-1 0 0,1 0 1 0 0,0 1-1 0 0,-1-1 1 0 0,0 2-1 0 0,-6 9 1 0 0,1-1-1 0 0,1 1 0 0 0,0 0 1 0 0,0 1-1 0 0,1-1 0 0 0,-5 24 1 0 0,-3 5-137 0 0,2-13 22 0 0,1 1-1 0 0,2 0 1 0 0,-8 58 0 0 0,15-76-137 0 0,0 0 0 0 0,1 1 0 0 0,0-1 0 0 0,1 0 0 0 0,0 0 0 0 0,1 0 1 0 0,0 0-1 0 0,1 0 0 0 0,0 0 0 0 0,0 0 0 0 0,1-1 0 0 0,1 0 0 0 0,11 19 1 0 0,-16-28-27 0 0,0-1 1 0 0,1 1 0 0 0,-1-1 0 0 0,0 0 0 0 0,0 1 0 0 0,1-1 0 0 0,-1 1 0 0 0,0-1-1 0 0,0 0 1 0 0,1 1 0 0 0,-1-1 0 0 0,0 0 0 0 0,1 0 0 0 0,-1 1 0 0 0,0-1-1 0 0,1 0 1 0 0,-1 0 0 0 0,1 1 0 0 0,-1-1 0 0 0,1 0 0 0 0,-1 0 0 0 0,0 0 0 0 0,1 0-1 0 0,-1 0 1 0 0,1 0 0 0 0,-1 0 0 0 0,1 0 0 0 0,-1 0 0 0 0,1 0 0 0 0,-1 0-1 0 0,0 0 1 0 0,1 0 0 0 0,-1 0 0 0 0,1 0 0 0 0,-1 0 0 0 0,1 0 0 0 0,-1-1 0 0 0,0 1-1 0 0,1 0 1 0 0,-1 0 0 0 0,1 0 0 0 0,-1-1 0 0 0,0 1 0 0 0,1 0 0 0 0,-1-1-1 0 0,0 1 1 0 0,1 0 0 0 0,-1-1 0 0 0,0 1 0 0 0,0 0 0 0 0,1-1 0 0 0,-1 1-1 0 0,0 0 1 0 0,0-1 0 0 0,0 1 0 0 0,1-1 0 0 0,-1 1 0 0 0,0-1 0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2.653"/>
    </inkml:context>
    <inkml:brush xml:id="br0">
      <inkml:brushProperty name="width" value="0.05" units="cm"/>
      <inkml:brushProperty name="height" value="0.05" units="cm"/>
      <inkml:brushProperty name="color" value="#E71224"/>
    </inkml:brush>
  </inkml:definitions>
  <inkml:trace contextRef="#ctx0" brushRef="#br0">0 27 11482 0 0,'25'-10'3926'0'0,"18"5"-4819"0"0,-11 2 1781 0 0,-1-1-653 0 0,0 1 0 0 0,0 1-1 0 0,-1 2 1 0 0,1 2 0 0 0,0 0 0 0 0,0 2-1 0 0,-1 1 1 0 0,55 17 0 0 0,-82-21-251 0 0,-1 0 0 0 0,1-1 1 0 0,-1 1-1 0 0,1 0 0 0 0,-1 1 1 0 0,0-1-1 0 0,1 0 0 0 0,-1 1 0 0 0,0-1 1 0 0,0 1-1 0 0,0-1 0 0 0,0 1 1 0 0,0 0-1 0 0,0 0 0 0 0,0 0 1 0 0,-1 0-1 0 0,1 1 0 0 0,-1-1 0 0 0,1 0 1 0 0,-1 0-1 0 0,2 6 0 0 0,-3-5-4 0 0,0 1-1 0 0,0-1 1 0 0,0 1-1 0 0,0-1 1 0 0,0 1-1 0 0,-1-1 0 0 0,1 1 1 0 0,-1-1-1 0 0,0 0 1 0 0,0 1-1 0 0,-1-1 1 0 0,1 0-1 0 0,0 0 1 0 0,-1 0-1 0 0,0 0 0 0 0,-3 4 1 0 0,-9 15-20 0 0,1 0 0 0 0,1 1-1 0 0,-16 39 1 0 0,25-50 39 0 0,-1 0 0 0 0,1 0 0 0 0,1 0 0 0 0,0 1 0 0 0,1-1 0 0 0,0 1 0 0 0,1-1 0 0 0,0 0 0 0 0,4 23 0 0 0,-2-24 10 0 0,1-1 0 0 0,-1 1-1 0 0,2 0 1 0 0,0-1 0 0 0,0 1-1 0 0,1-1 1 0 0,0 0 0 0 0,10 14-1 0 0,-11-19-342 0 0,1 1-1 0 0,-1-1 0 0 0,1 0 1 0 0,1 0-1 0 0,-1-1 0 0 0,7 5 1 0 0,-7-6-632 0 0,1 0 1 0 0,0 0 0 0 0,-1 0 0 0 0,1-1 0 0 0,0 0-1 0 0,0 0 1 0 0,10 2 0 0 0,1-3-4715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3.050"/>
    </inkml:context>
    <inkml:brush xml:id="br0">
      <inkml:brushProperty name="width" value="0.05" units="cm"/>
      <inkml:brushProperty name="height" value="0.05" units="cm"/>
      <inkml:brushProperty name="color" value="#E71224"/>
    </inkml:brush>
  </inkml:definitions>
  <inkml:trace contextRef="#ctx0" brushRef="#br0">710 152 8906 0 0,'3'-4'1894'0'0,"-4"5"-1791"0"0,0-1 0 0 0,0 1 1 0 0,0-1-1 0 0,1 0 1 0 0,-1 1-1 0 0,0-1 0 0 0,0 0 1 0 0,0 0-1 0 0,0 0 0 0 0,0 0 1 0 0,0 0-1 0 0,0 0 0 0 0,0 0 1 0 0,0 0-1 0 0,0 0 0 0 0,0 0 1 0 0,0-1-1 0 0,0 1 0 0 0,-2-1 1 0 0,-11-3 370 0 0,0 0 1 0 0,0 1-1 0 0,-1 1 0 0 0,1 0 1 0 0,-1 1-1 0 0,-17 1 1 0 0,-5-1-332 0 0,-53-5-440 0 0,-1 4 0 0 0,0 4 0 0 0,-102 16 0 0 0,186-17 2 0 0,-37 8-1215 0 0,42-8 1178 0 0,1-1 1 0 0,-1 1 0 0 0,0-1 0 0 0,1 1 0 0 0,-1 0-1 0 0,1 0 1 0 0,-1 0 0 0 0,1 0 0 0 0,0 0 0 0 0,-1 0 0 0 0,-1 2-1 0 0</inkml:trace>
  <inkml:trace contextRef="#ctx0" brushRef="#br0" timeOffset="1">250 5 10914 0 0,'5'-1'566'0'0,"-1"0"-1"0"0,1 0 0 0 0,-1 0 1 0 0,1 1-1 0 0,0-1 1 0 0,-1 1-1 0 0,8 1 0 0 0,-9 0-553 0 0,0-1 0 0 0,1 1 0 0 0,-1 0 0 0 0,-1 0 0 0 0,1 0 0 0 0,0 1 0 0 0,0-1 0 0 0,0 1 0 0 0,-1-1 0 0 0,1 1 0 0 0,0 0 0 0 0,-1 0 0 0 0,0 0 0 0 0,1 0 0 0 0,-1 1 0 0 0,0-1 0 0 0,0 1 0 0 0,0-1 0 0 0,-1 1 0 0 0,1 0 0 0 0,-1-1 0 0 0,1 1 0 0 0,-1 0 0 0 0,0 0 0 0 0,0 0 0 0 0,0 0 0 0 0,-1 0 0 0 0,1 0 0 0 0,0 5 0 0 0,-1 0 150 0 0,0 1 0 0 0,0 0 0 0 0,-1-1 0 0 0,-1 1 1 0 0,1 0-1 0 0,-1-1 0 0 0,-1 1 0 0 0,1-1 0 0 0,-1 0 1 0 0,-7 13-1 0 0,5-11-324 0 0,1 1-1 0 0,0-1 1 0 0,0 1 0 0 0,1 0 0 0 0,-3 22 0 0 0,9 15-2648 0 0,10-2-3302 0 0,-7-32 1315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4.164"/>
    </inkml:context>
    <inkml:brush xml:id="br0">
      <inkml:brushProperty name="width" value="0.05" units="cm"/>
      <inkml:brushProperty name="height" value="0.05" units="cm"/>
      <inkml:brushProperty name="color" value="#E71224"/>
    </inkml:brush>
  </inkml:definitions>
  <inkml:trace contextRef="#ctx0" brushRef="#br0">329 9 6265 0 0,'0'0'89'0'0,"0"0"-1"0"0,0 0 0 0 0,1-1 1 0 0,-1 1-1 0 0,0 0 0 0 0,0 0 1 0 0,0-1-1 0 0,0 1 0 0 0,0 0 1 0 0,0 0-1 0 0,0-1 0 0 0,0 1 1 0 0,0 0-1 0 0,0 0 0 0 0,0 0 0 0 0,0-1 1 0 0,0 1-1 0 0,0 0 0 0 0,0 0 1 0 0,0-1-1 0 0,0 1 0 0 0,0 0 1 0 0,0 0-1 0 0,0-1 0 0 0,0 1 1 0 0,-1 0-1 0 0,1 0 0 0 0,0 0 1 0 0,0-1-1 0 0,0 1 0 0 0,0 0 1 0 0,0 0-1 0 0,-1 0 0 0 0,1-1 1 0 0,0 1-1 0 0,0 0 0 0 0,0 0 1 0 0,-1 0-1 0 0,1 0 0 0 0,0 0 1 0 0,0 0-1 0 0,0 0 0 0 0,-1-1 1 0 0,1 1-1 0 0,0 0 0 0 0,0 0 0 0 0,-1 0 1 0 0,1 0-1 0 0,0 0 0 0 0,0 0 1 0 0,-1 0-1 0 0,1 0 0 0 0,-23 2 577 0 0,-23 13-787 0 0,35-8 358 0 0,-1 1 0 0 0,2 0 0 0 0,-1 0 0 0 0,1 1 0 0 0,0 1 0 0 0,-10 12 0 0 0,-48 69 59 0 0,60-80-236 0 0,-8 13-20 0 0,0 0 0 0 0,2 0 0 0 0,-16 37 1 0 0,27-53-32 0 0,0 0 0 0 0,0 0 0 0 0,1 1 0 0 0,0-1 1 0 0,0 0-1 0 0,1 1 0 0 0,0 0 0 0 0,0-1 0 0 0,1 1 1 0 0,0-1-1 0 0,1 1 0 0 0,0-1 0 0 0,0 1 1 0 0,1-1-1 0 0,4 14 0 0 0,-5-19-103 0 0,1 1 1 0 0,0-1-1 0 0,0 0 0 0 0,0 0 1 0 0,0 0-1 0 0,0 0 0 0 0,1 0 1 0 0,-1 0-1 0 0,1-1 0 0 0,0 1 1 0 0,0-1-1 0 0,0 0 0 0 0,0 0 1 0 0,6 3-1 0 0,-2-2-288 0 0,0 0 0 0 0,0-1 1 0 0,0 1-1 0 0,1-2 0 0 0,-1 1 0 0 0,14 0 0 0 0,1-1-271 0 0,1-1-1 0 0,-1-2 1 0 0,0 0-1 0 0,22-6 1 0 0,-18 2 713 0 0,-1-1 1 0 0,0-2 0 0 0,0-1-1 0 0,-1 0 1 0 0,0-2-1 0 0,28-18 1 0 0,-16 6 1495 0 0,-1-2 1 0 0,-2-1-1 0 0,33-34 0 0 0,-64 60-1501 0 0,-1 1 0 0 0,0-1 0 0 0,0 0-1 0 0,0 0 1 0 0,0 0 0 0 0,-1 0 0 0 0,1 0 0 0 0,0 0-1 0 0,0 0 1 0 0,0 0 0 0 0,-1-1 0 0 0,1 1-1 0 0,-1 0 1 0 0,1 0 0 0 0,-1 0 0 0 0,1-1-1 0 0,-1 1 1 0 0,0 0 0 0 0,0-1 0 0 0,1 1-1 0 0,-1 0 1 0 0,0-1 0 0 0,0 1 0 0 0,0 0-1 0 0,-1-1 1 0 0,1 1 0 0 0,-1-2 0 0 0,0 1-10 0 0,0 0 0 0 0,-1 1 0 0 0,1-1 0 0 0,0 1-1 0 0,-1 0 1 0 0,0-1 0 0 0,1 1 0 0 0,-1 0 0 0 0,0 0 0 0 0,0 0 0 0 0,0 0 0 0 0,1 0 0 0 0,-1 1 0 0 0,0-1 0 0 0,-4 0 0 0 0,-4-2 95 0 0,-1 1 0 0 0,1 1-1 0 0,-1 0 1 0 0,1 0-1 0 0,-1 1 1 0 0,-11 2 0 0 0,16-1-103 0 0,-1 1 0 0 0,1 0 0 0 0,1 0 0 0 0,-1 1 0 0 0,0 0 0 0 0,0 0 0 0 0,1 0 0 0 0,0 0 0 0 0,0 1 0 0 0,0 0 0 0 0,0 0 0 0 0,0 1 0 0 0,1-1 0 0 0,0 1 1 0 0,0 0-1 0 0,0 0 0 0 0,0 0 0 0 0,1 1 0 0 0,0-1 0 0 0,0 1 0 0 0,1 0 0 0 0,-1 0 0 0 0,1 0 0 0 0,1 0 0 0 0,-1 0 0 0 0,1 0 0 0 0,0 1 0 0 0,0-1 0 0 0,1 0 0 0 0,0 1 0 0 0,0-1 0 0 0,1 11 0 0 0,0-14-26 0 0,-1 0-1 0 0,1 0 1 0 0,-1 1-1 0 0,1-1 1 0 0,0 0-1 0 0,0 0 1 0 0,1 0-1 0 0,-1 0 1 0 0,0 0-1 0 0,1 0 1 0 0,0 0-1 0 0,0-1 1 0 0,0 1-1 0 0,0-1 1 0 0,0 1-1 0 0,0-1 1 0 0,1 0-1 0 0,-1 1 1 0 0,1-1-1 0 0,-1-1 0 0 0,1 1 1 0 0,0 0-1 0 0,0-1 1 0 0,0 1-1 0 0,0-1 1 0 0,0 0-1 0 0,0 0 1 0 0,0 0-1 0 0,0 0 1 0 0,0-1-1 0 0,1 1 1 0 0,-1-1-1 0 0,0 0 1 0 0,6 0-1 0 0,1 0 7 0 0,-1-1-1 0 0,0 0 0 0 0,0-1 1 0 0,0 0-1 0 0,0-1 0 0 0,0 1 1 0 0,0-2-1 0 0,-1 1 0 0 0,1-1 1 0 0,-1 0-1 0 0,9-7 1 0 0,-3 1 45 0 0,-1-1 1 0 0,0 0-1 0 0,18-20 1 0 0,-27 26-54 0 0,0 1 0 0 0,-1-1 1 0 0,1 0-1 0 0,-1 0 0 0 0,0 0 1 0 0,0-1-1 0 0,-1 1 0 0 0,0-1 1 0 0,0 1-1 0 0,0-1 0 0 0,0 0 1 0 0,-1 1-1 0 0,1-12 0 0 0,-2 14-96 0 0,0 1 0 0 0,0-1 0 0 0,0 1-1 0 0,0 0 1 0 0,-1-1 0 0 0,1 1 0 0 0,-1 0 0 0 0,0-1-1 0 0,0 1 1 0 0,0 0 0 0 0,0 0 0 0 0,0 0 0 0 0,0 0-1 0 0,0 0 1 0 0,-1 0 0 0 0,1 0 0 0 0,-1 0 0 0 0,-3-3-1 0 0,2 3-19 0 0,0 0 0 0 0,-1 0 0 0 0,1 0-1 0 0,-1 0 1 0 0,0 0 0 0 0,1 1 0 0 0,-1 0-1 0 0,0 0 1 0 0,0 0 0 0 0,-5-1 0 0 0,-47 0-2793 0 0,8 7-3904 0 0,47-5 6616 0 0,-9 1-5339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4.634"/>
    </inkml:context>
    <inkml:brush xml:id="br0">
      <inkml:brushProperty name="width" value="0.05" units="cm"/>
      <inkml:brushProperty name="height" value="0.05" units="cm"/>
      <inkml:brushProperty name="color" value="#E71224"/>
    </inkml:brush>
  </inkml:definitions>
  <inkml:trace contextRef="#ctx0" brushRef="#br0">280 40 2761 0 0,'2'-1'685'0'0,"0"-1"0"0"0,0 0 0 0 0,0 0 0 0 0,-1 0 0 0 0,1 0 0 0 0,-1 0 0 0 0,1-1 0 0 0,-1 1 0 0 0,0 0 0 0 0,0-1 0 0 0,0 1 0 0 0,1-4 0 0 0,-2 6-602 0 0,0 0 0 0 0,0-1 0 0 0,0 1 0 0 0,0 0 0 0 0,0-1 0 0 0,0 1 0 0 0,-1 0 0 0 0,1-1 0 0 0,0 1 0 0 0,0 0 0 0 0,0-1 0 0 0,0 1 0 0 0,0 0 0 0 0,0-1 0 0 0,-1 1 1 0 0,1 0-1 0 0,0 0 0 0 0,0-1 0 0 0,0 1 0 0 0,-1 0 0 0 0,1 0 0 0 0,0-1 0 0 0,-1 1 0 0 0,1 0 0 0 0,0 0 0 0 0,0 0 0 0 0,-1-1 0 0 0,1 1 0 0 0,0 0 0 0 0,-1 0 0 0 0,0 0 0 0 0,-21 1 2052 0 0,-14 10-2167 0 0,2 1 1 0 0,-1 2-1 0 0,2 1 0 0 0,0 1 0 0 0,-47 32 0 0 0,79-47 45 0 0,-1 0 0 0 0,1 0-1 0 0,0 0 1 0 0,-1 0 0 0 0,1 0 0 0 0,0 0-1 0 0,0 0 1 0 0,0 0 0 0 0,0 1-1 0 0,0-1 1 0 0,0 0 0 0 0,0 1-1 0 0,0-1 1 0 0,0 1 0 0 0,1-1-1 0 0,-1 1 1 0 0,0 2 0 0 0,1-3 5 0 0,0 0 0 0 0,0 0 1 0 0,0 0-1 0 0,0 1 0 0 0,0-1 0 0 0,1 0 1 0 0,-1 0-1 0 0,0 0 0 0 0,1 0 1 0 0,-1 0-1 0 0,1 0 0 0 0,-1 0 1 0 0,1 0-1 0 0,0 0 0 0 0,-1 0 1 0 0,1 0-1 0 0,0 0 0 0 0,0 0 1 0 0,1 0-1 0 0,6 5 97 0 0,0 0 0 0 0,0-1 0 0 0,0 0 0 0 0,19 8 0 0 0,-7-4-148 0 0,3 3 16 0 0,17 10 40 0 0,43 31-1 0 0,-72-46-79 0 0,-1 1 0 0 0,0 1 0 0 0,0 0 0 0 0,-1 0 0 0 0,-1 1 0 0 0,1 0-1 0 0,-1 0 1 0 0,11 22 0 0 0,-18-31 18 0 0,0 0 0 0 0,0 1 0 0 0,-1-1 0 0 0,1 0-1 0 0,0 0 1 0 0,-1 1 0 0 0,0-1 0 0 0,1 1 0 0 0,-1-1 0 0 0,0 0-1 0 0,1 1 1 0 0,-1-1 0 0 0,0 1 0 0 0,0-1 0 0 0,0 1 0 0 0,0-1 0 0 0,-1 0-1 0 0,1 1 1 0 0,0-1 0 0 0,-1 1 0 0 0,1-1 0 0 0,0 0 0 0 0,-1 1-1 0 0,0-1 1 0 0,0 2 0 0 0,-1-1 16 0 0,0-1 0 0 0,0 1 0 0 0,0-1 1 0 0,0 0-1 0 0,0 0 0 0 0,0 0 0 0 0,0 0 0 0 0,0 0 0 0 0,0 0 1 0 0,0 0-1 0 0,0-1 0 0 0,-1 1 0 0 0,1-1 0 0 0,-3 1 0 0 0,-10 0 8 0 0,0-1 0 0 0,1 0 0 0 0,-26-4 0 0 0,39 4 8 0 0,-106-17-1914 0 0,37 1-5045 0 0,54 12 1059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5.042"/>
    </inkml:context>
    <inkml:brush xml:id="br0">
      <inkml:brushProperty name="width" value="0.05" units="cm"/>
      <inkml:brushProperty name="height" value="0.05" units="cm"/>
      <inkml:brushProperty name="color" value="#E71224"/>
    </inkml:brush>
  </inkml:definitions>
  <inkml:trace contextRef="#ctx0" brushRef="#br0">208 39 1032 0 0,'-2'-16'10506'0'0,"2"15"-10096"0"0,0-1 0 0 0,0 1 0 0 0,0-1 0 0 0,0 1 0 0 0,-1-1 1 0 0,1 1-1 0 0,0 0 0 0 0,-1-1 0 0 0,1 1 0 0 0,-1 0 0 0 0,0-1 0 0 0,1 1 0 0 0,-1 0 0 0 0,-1-3 0 0 0,0 6-388 0 0,1 0-1 0 0,0 0 1 0 0,-1-1 0 0 0,1 1-1 0 0,0 0 1 0 0,0 0 0 0 0,0 0-1 0 0,1 0 1 0 0,-1 0-1 0 0,1 0 1 0 0,-2 5 0 0 0,-1 4-46 0 0,-73 119-111 0 0,-10 22 87 0 0,82-143 44 0 0,1 0 0 0 0,0 1 0 0 0,0 0 0 0 0,1 0 0 0 0,0 0 0 0 0,0 0 0 0 0,1 0 0 0 0,1 0 0 0 0,0 0 0 0 0,0 0 0 0 0,1 0 0 0 0,0 0 0 0 0,1 0 0 0 0,0 0-1 0 0,0 0 1 0 0,1 0 0 0 0,1-1 0 0 0,6 15 0 0 0,-5-16-209 0 0,-1 0 0 0 0,1 0 0 0 0,1-1 0 0 0,-1 0 0 0 0,1 0 0 0 0,0 0-1 0 0,1-1 1 0 0,0 0 0 0 0,0 0 0 0 0,0-1 0 0 0,1 0 0 0 0,-1 0 0 0 0,14 6 0 0 0,-16-9-40 0 0,0 0-1 0 0,1-1 1 0 0,-1 1 0 0 0,0-1 0 0 0,1 0-1 0 0,-1-1 1 0 0,1 1 0 0 0,-1-1 0 0 0,1 0-1 0 0,-1 0 1 0 0,1-1 0 0 0,-1 0 0 0 0,1 0-1 0 0,-1 0 1 0 0,10-4 0 0 0,3-2-833 0 0,0-2 0 0 0,-1 0 0 0 0,19-13 0 0 0,-14 9-228 0 0,4-3-3650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6.056"/>
    </inkml:context>
    <inkml:brush xml:id="br0">
      <inkml:brushProperty name="width" value="0.05" units="cm"/>
      <inkml:brushProperty name="height" value="0.05" units="cm"/>
      <inkml:brushProperty name="color" value="#E71224"/>
    </inkml:brush>
  </inkml:definitions>
  <inkml:trace contextRef="#ctx0" brushRef="#br0">75 22 3881 0 0,'7'-2'3375'0'0,"-16"-3"-1197"0"0,-13-4 468 0 0,17 8-2345 0 0,1 0 0 0 0,-1 0 0 0 0,1 0 0 0 0,-1 0 0 0 0,1 1 0 0 0,-1 0 0 0 0,0 0 0 0 0,1 0 0 0 0,-6 1 0 0 0,41 8-309 0 0,130-5-1843 0 0,0-15-5700 0 0,-138 8 2231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7.536"/>
    </inkml:context>
    <inkml:brush xml:id="br0">
      <inkml:brushProperty name="width" value="0.05" units="cm"/>
      <inkml:brushProperty name="height" value="0.05" units="cm"/>
      <inkml:brushProperty name="color" value="#E71224"/>
    </inkml:brush>
  </inkml:definitions>
  <inkml:trace contextRef="#ctx0" brushRef="#br0">102 24 5137 0 0,'8'-2'6064'0'0,"19"0"-3331"0"0,-13 2-2217 0 0,30-9-325 0 0,-31 6-202 0 0,0 1 0 0 0,0-1 1 0 0,21 1-1 0 0,-30 2 3 0 0,0 0 0 0 0,-1 0-1 0 0,1 1 1 0 0,-1-1 0 0 0,1 1-1 0 0,-1 0 1 0 0,1 0 0 0 0,-1 0-1 0 0,0 0 1 0 0,0 1 0 0 0,1 0-1 0 0,-1-1 1 0 0,0 1 0 0 0,0 0-1 0 0,0 1 1 0 0,-1-1 0 0 0,6 5-1 0 0,-6-4-2 0 0,0 1-1 0 0,-1-1 1 0 0,1 1 0 0 0,0-1-1 0 0,-1 1 1 0 0,0 0-1 0 0,0 0 1 0 0,0-1-1 0 0,-1 1 1 0 0,1 0-1 0 0,-1 0 1 0 0,0 0-1 0 0,0 0 1 0 0,0 0-1 0 0,-1 6 1 0 0,-14 62 42 0 0,14-67-33 0 0,-27 89 86 0 0,16-58-30 0 0,1 1-1 0 0,2 0 1 0 0,-5 44-1 0 0,9 262-122 0 0,5-111 25 0 0,-2 90-60 0 0,2-310 50 0 0,-1-1 0 0 0,0 0-1 0 0,-1 0 1 0 0,0 0 0 0 0,0 0-1 0 0,-2 0 1 0 0,1 0 0 0 0,-9 17 0 0 0,10-24 60 0 0,-1 0 1 0 0,1-1-1 0 0,-1 1 1 0 0,0 0-1 0 0,0-1 1 0 0,0 1-1 0 0,-1-1 1 0 0,1 0-1 0 0,-1 0 1 0 0,1-1-1 0 0,-1 1 1 0 0,0-1-1 0 0,0 1 1 0 0,0-1-1 0 0,-1 0 1 0 0,1-1-1 0 0,0 1 1 0 0,-1-1-1 0 0,1 0 1 0 0,-1 0-1 0 0,1 0 1 0 0,-1-1-1 0 0,-8 1 1 0 0,-48-5 239 0 0,56 3-714 0 0,0 0 1 0 0,0 0 0 0 0,0-1-1 0 0,0 1 1 0 0,0-1 0 0 0,0 0-1 0 0,1 0 1 0 0,-1-1 0 0 0,-7-5-1 0 0,6 0-3159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7.975"/>
    </inkml:context>
    <inkml:brush xml:id="br0">
      <inkml:brushProperty name="width" value="0.05" units="cm"/>
      <inkml:brushProperty name="height" value="0.05" units="cm"/>
      <inkml:brushProperty name="color" value="#E71224"/>
    </inkml:brush>
  </inkml:definitions>
  <inkml:trace contextRef="#ctx0" brushRef="#br0">106 3 14387 0 0,'0'0'7'0'0,"0"0"-1"0"0,0 0 1 0 0,0 0-1 0 0,0 0 1 0 0,0 0-1 0 0,0 0 1 0 0,0 0-1 0 0,-1 0 1 0 0,1 0-1 0 0,0 0 1 0 0,0 0-1 0 0,0 0 1 0 0,0 0-1 0 0,0 0 1 0 0,0 0-1 0 0,0 0 1 0 0,0 0-1 0 0,0-1 1 0 0,0 1-1 0 0,0 0 1 0 0,0 0-1 0 0,0 0 1 0 0,0 0-1 0 0,0 0 0 0 0,0 0 1 0 0,0 0-1 0 0,0 0 1 0 0,0 0-1 0 0,0 0 1 0 0,0 0-1 0 0,0 0 1 0 0,0 0-1 0 0,0-1 1 0 0,0 1-1 0 0,0 0 1 0 0,0 0-1 0 0,0 0 1 0 0,0 0-1 0 0,0 0 1 0 0,0 0-1 0 0,-9 10-1513 0 0,7-8 1297 0 0,-1 1 0 0 0,1 0 0 0 0,0 0 0 0 0,0 1 1 0 0,1-1-1 0 0,-1 0 0 0 0,1 0 0 0 0,-2 5 0 0 0,-2 22 1234 0 0,2-4 21 0 0,-2 1-1 0 0,-16 47 1 0 0,12-51-1111 0 0,1 0-1 0 0,0 1 1 0 0,2-1-1 0 0,1 1 1 0 0,-3 32 0 0 0,14-34-2221 0 0,-5-21 2142 0 0,-1-1 0 0 0,0 0 0 0 0,0 1 0 0 0,1-1 0 0 0,-1 0 0 0 0,0 1 0 0 0,0-1-1 0 0,1 0 1 0 0,-1 0 0 0 0,0 1 0 0 0,1-1 0 0 0,-1 0 0 0 0,1 0 0 0 0,-1 0 0 0 0,0 1 0 0 0,1-1 0 0 0,-1 0 0 0 0,1 0-1 0 0,-1 0 1 0 0,0 0 0 0 0,1 0 0 0 0,-1 0 0 0 0,1 0 0 0 0,-1 0 0 0 0,0 0 0 0 0,1 0 0 0 0,-1 0 0 0 0,1 0 0 0 0,-1 0 0 0 0,1 0-1 0 0,-1 0 1 0 0,0 0 0 0 0,1-1 0 0 0,-1 1 0 0 0,1 0 0 0 0,-1 0 0 0 0,0 0 0 0 0,1-1 0 0 0,-1 1 0 0 0,0 0 0 0 0,1 0 0 0 0,-1-1-1 0 0,0 1 1 0 0,1 0 0 0 0,-1-1 0 0 0,0 1 0 0 0,0 0 0 0 0,0-1 0 0 0,1 0 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10.194"/>
    </inkml:context>
    <inkml:brush xml:id="br0">
      <inkml:brushProperty name="width" value="0.05" units="cm"/>
      <inkml:brushProperty name="height" value="0.05" units="cm"/>
      <inkml:brushProperty name="color" value="#E71224"/>
    </inkml:brush>
  </inkml:definitions>
  <inkml:trace contextRef="#ctx0" brushRef="#br0">0 147 9578 0 0,'1'0'223'0'0,"0"0"1"0"0,-1 0-1 0 0,1 0 1 0 0,0 0-1 0 0,0 0 0 0 0,-1 0 1 0 0,1 0-1 0 0,0-1 1 0 0,-1 1-1 0 0,1 0 1 0 0,0-1-1 0 0,-1 1 0 0 0,1 0 1 0 0,-1-1-1 0 0,1 1 1 0 0,0-1-1 0 0,-1 1 0 0 0,1-1 1 0 0,0 0-1 0 0,8-22 1116 0 0,-9 21-1252 0 0,0 0 0 0 0,1 0 0 0 0,-1 0 0 0 0,1 0 0 0 0,0 0-1 0 0,-1 0 1 0 0,1 0 0 0 0,0 0 0 0 0,0 0 0 0 0,0 0 0 0 0,1 0 0 0 0,-1 1 0 0 0,0-1-1 0 0,1 0 1 0 0,-1 1 0 0 0,1-1 0 0 0,2-1 0 0 0,86-39 3797 0 0,-72 34-3818 0 0,1 1-1 0 0,0 1 0 0 0,0 1 1 0 0,0 0-1 0 0,30-2 1 0 0,-27 5-16 0 0,0 1 1 0 0,42 5-1 0 0,-58-3-49 0 0,0-1 0 0 0,0 2 0 0 0,0-1 0 0 0,0 1 0 0 0,-1 0 0 0 0,1 0 0 0 0,0 0 0 0 0,-1 1 0 0 0,1 0 0 0 0,-1 0 0 0 0,0 1 0 0 0,0-1 0 0 0,0 1 0 0 0,-1 0 0 0 0,7 7 0 0 0,-9-8-32 0 0,0 1 0 0 0,-1-1 1 0 0,1 0-1 0 0,-1 1 0 0 0,0-1 1 0 0,0 1-1 0 0,0-1 0 0 0,-1 1 1 0 0,1 0-1 0 0,-1-1 0 0 0,0 1 1 0 0,0-1-1 0 0,0 1 1 0 0,-1 0-1 0 0,1-1 0 0 0,-1 1 1 0 0,-2 6-1 0 0,-2 9-119 0 0,-1-1 1 0 0,-9 19-1 0 0,10-26 77 0 0,-1 4-81 0 0,0 0 0 0 0,-2-1 0 0 0,0 0-1 0 0,-18 25 1 0 0,22-35 142 0 0,0 1 0 0 0,0-1 0 0 0,0 0-1 0 0,-1 0 1 0 0,0 0 0 0 0,1-1 0 0 0,-2 1-1 0 0,1-1 1 0 0,0 0 0 0 0,0-1 0 0 0,-1 1-1 0 0,1-1 1 0 0,-1 0 0 0 0,0-1 0 0 0,0 1-1 0 0,-8 0 1 0 0,0-1 57 0 0,-1 0 24 0 0,0 1-1 0 0,0 0 0 0 0,-1 1 0 0 0,-24 8 0 0 0,37-10-56 0 0,1 0 0 0 0,0 0 0 0 0,0 0 0 0 0,0 0 0 0 0,-1 0 0 0 0,1 0 0 0 0,0 0 0 0 0,0 1 0 0 0,0-1 0 0 0,1 1 0 0 0,-1 0 0 0 0,0-1 0 0 0,1 1 0 0 0,-1 0 1 0 0,1 0-1 0 0,-1 0 0 0 0,1 0 0 0 0,0 0 0 0 0,0 0 0 0 0,0 1 0 0 0,0-1 0 0 0,0 0 0 0 0,0 0 0 0 0,1 1 0 0 0,-1-1 0 0 0,1 0 0 0 0,0 1 0 0 0,0-1 0 0 0,-1 1 0 0 0,1-1 0 0 0,1 1 0 0 0,-1-1 0 0 0,0 0 0 0 0,1 1 0 0 0,-1-1 0 0 0,1 0 0 0 0,0 1 0 0 0,1 1 0 0 0,0 2-21 0 0,1 0-1 0 0,0-1 1 0 0,1 1 0 0 0,-1-1 0 0 0,1 0 0 0 0,0 0-1 0 0,0-1 1 0 0,1 1 0 0 0,0-1 0 0 0,-1 0-1 0 0,1 0 1 0 0,0-1 0 0 0,1 1 0 0 0,-1-1-1 0 0,1 0 1 0 0,0 0 0 0 0,8 2 0 0 0,4 1-28 0 0,0 0 0 0 0,1-1 0 0 0,0-1 0 0 0,27 2 0 0 0,-3-10 138 0 0,4 0 73 0 0,-45 4-170 0 0,0 0 1 0 0,0 0-1 0 0,1 1 0 0 0,-1-1 1 0 0,0 0-1 0 0,1 1 0 0 0,-1-1 1 0 0,0 1-1 0 0,0 0 0 0 0,0 0 1 0 0,0 0-1 0 0,0 0 0 0 0,0 0 1 0 0,0 0-1 0 0,2 3 0 0 0,-2-2-43 0 0,0 0 1 0 0,-1 0-1 0 0,0 1 0 0 0,0-1 0 0 0,1 0 0 0 0,-1 1 0 0 0,-1-1 0 0 0,1 1 0 0 0,0-1 0 0 0,-1 1 0 0 0,1-1 1 0 0,-1 6-1 0 0,1 36-630 0 0,-1-29 372 0 0,0 11 199 0 0,-1 0 0 0 0,-1 0 0 0 0,-2 0 0 0 0,0 0 0 0 0,-2-1 0 0 0,0 1 0 0 0,-15 35 0 0 0,17-52 159 0 0,0 0-1 0 0,-1-1 0 0 0,0 1 1 0 0,0-1-1 0 0,-1 0 0 0 0,0 0 0 0 0,0 0 1 0 0,-1-1-1 0 0,0 0 0 0 0,0-1 1 0 0,-1 1-1 0 0,0-1 0 0 0,0-1 1 0 0,0 1-1 0 0,-1-1 0 0 0,0-1 0 0 0,0 0 1 0 0,0 0-1 0 0,0-1 0 0 0,-1 0 1 0 0,1 0-1 0 0,-19 2 0 0 0,23-5-44 0 0,-77 6 458 0 0,76-6-478 0 0,0-1-1 0 0,-1 1 0 0 0,1-1 1 0 0,0 0-1 0 0,-1-1 0 0 0,1 1 1 0 0,0-1-1 0 0,0-1 0 0 0,0 1 1 0 0,-9-6-1 0 0,11 5-212 0 0,0-1-1 0 0,1 0 1 0 0,-1 1 0 0 0,1-1-1 0 0,0 0 1 0 0,0-1 0 0 0,0 1-1 0 0,1-1 1 0 0,-1 1 0 0 0,1-1-1 0 0,0 0 1 0 0,0 0-1 0 0,1 0 1 0 0,-1 0 0 0 0,0-8-1 0 0,-1-6-2387 0 0,1-1-1 0 0,0-33 0 0 0,2 27-3425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8.387"/>
    </inkml:context>
    <inkml:brush xml:id="br0">
      <inkml:brushProperty name="width" value="0.05" units="cm"/>
      <inkml:brushProperty name="height" value="0.05" units="cm"/>
      <inkml:brushProperty name="color" value="#E71224"/>
    </inkml:brush>
  </inkml:definitions>
  <inkml:trace contextRef="#ctx0" brushRef="#br0">1 20 15635 0 0,'18'-18'4824'0'0,"-17"18"-4977"0"0,0 0 0 0 0,0 0 0 0 0,0-1 0 0 0,-1 1 0 0 0,1 0-1 0 0,0 0 1 0 0,0 0 0 0 0,0 0 0 0 0,0 0 0 0 0,-1 0-1 0 0,1 0 1 0 0,0 0 0 0 0,0 0 0 0 0,0 0 0 0 0,-1 1 0 0 0,1-1-1 0 0,0 0 1 0 0,0 1 0 0 0,0-1 0 0 0,-1 0 0 0 0,1 1 0 0 0,0-1-1 0 0,-1 1 1 0 0,1-1 0 0 0,0 2 0 0 0,3 0-71 0 0,-1-1 1 0 0,0 1-1 0 0,0 0 0 0 0,0-1 1 0 0,1 1-1 0 0,-1-1 0 0 0,1 0 1 0 0,-1 0-1 0 0,1-1 0 0 0,0 1 1 0 0,-1-1-1 0 0,6 0 0 0 0,50-3 1705 0 0,-20 0-241 0 0,-15 3-1053 0 0,-1 1 0 0 0,33 6-1 0 0,-50-6-237 0 0,1 1 0 0 0,0-1 0 0 0,-1 1 0 0 0,1 0 0 0 0,-1 1 0 0 0,1 0 0 0 0,-1 0 0 0 0,0 0 0 0 0,0 0 0 0 0,-1 1 0 0 0,1 0 0 0 0,8 8 0 0 0,-13-10 67 0 0,0-1-1 0 0,0 1 1 0 0,0 0-1 0 0,-1-1 1 0 0,1 1-1 0 0,0 0 1 0 0,-1 0-1 0 0,1 0 1 0 0,-1-1-1 0 0,0 1 1 0 0,0 0-1 0 0,1 0 1 0 0,-1 0-1 0 0,0 0 1 0 0,-1 0-1 0 0,1-1 1 0 0,0 1-1 0 0,0 0 1 0 0,-1 0-1 0 0,1 0 1 0 0,-1-1-1 0 0,0 1 1 0 0,1 0-1 0 0,-3 3 1 0 0,-3 5 296 0 0,0 1 0 0 0,-14 17 0 0 0,6-8-69 0 0,8-9-205 0 0,1-1-1 0 0,0 2 1 0 0,1-1-1 0 0,0 0 1 0 0,0 1-1 0 0,1 0 1 0 0,-1 16-1 0 0,3-23-70 0 0,0 0 0 0 0,0 0-1 0 0,1 0 1 0 0,0 0-1 0 0,0 0 1 0 0,0 0 0 0 0,1 0-1 0 0,-1-1 1 0 0,1 1-1 0 0,1 0 1 0 0,-1 0 0 0 0,1-1-1 0 0,-1 1 1 0 0,1 0-1 0 0,0-1 1 0 0,1 0 0 0 0,-1 1-1 0 0,1-1 1 0 0,0 0-1 0 0,6 6 1 0 0,-6-8-246 0 0,0 0 0 0 0,1 0 0 0 0,-1-1 0 0 0,0 0 0 0 0,1 1 0 0 0,-1-1 0 0 0,1 0 0 0 0,-1-1 0 0 0,1 1 0 0 0,-1-1 0 0 0,1 1 1 0 0,0-1-1 0 0,6-1 0 0 0,1 1-1358 0 0,0-2 1 0 0,1 0 0 0 0,11-3 0 0 0,-3-1-4131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8.998"/>
    </inkml:context>
    <inkml:brush xml:id="br0">
      <inkml:brushProperty name="width" value="0.05" units="cm"/>
      <inkml:brushProperty name="height" value="0.05" units="cm"/>
      <inkml:brushProperty name="color" value="#E71224"/>
    </inkml:brush>
  </inkml:definitions>
  <inkml:trace contextRef="#ctx0" brushRef="#br0">1 28 7514 0 0,'11'-14'2252'0'0,"-11"13"-2111"0"0,1 0 0 0 0,-1 1 1 0 0,1-1-1 0 0,-1 0 0 0 0,1 0 0 0 0,0 0 0 0 0,0 0 0 0 0,-1 1 0 0 0,1-1 0 0 0,0 0 0 0 0,0 0 0 0 0,0 1 0 0 0,0-1 0 0 0,0 1 0 0 0,1-1 0 0 0,18 0-27 0 0,-7 2-85 0 0,69 10 507 0 0,-75-9-521 0 0,0-1 0 0 0,-1 1 0 0 0,1 0 0 0 0,-1 1 0 0 0,1-1 0 0 0,-1 1 0 0 0,0 1 0 0 0,0-1 0 0 0,7 6 0 0 0,-11-7-17 0 0,0 0-1 0 0,0 1 1 0 0,-1-1 0 0 0,1 0-1 0 0,0 1 1 0 0,-1-1 0 0 0,0 1-1 0 0,0-1 1 0 0,1 1-1 0 0,-2 0 1 0 0,1 0 0 0 0,0-1-1 0 0,0 1 1 0 0,-1 0 0 0 0,0 0-1 0 0,1 0 1 0 0,-1 0 0 0 0,0-1-1 0 0,0 1 1 0 0,-1 0-1 0 0,1 0 1 0 0,-1 0 0 0 0,1 0-1 0 0,-1-1 1 0 0,-1 5 0 0 0,-4 8 0 0 0,0 0 0 0 0,-1 0 0 0 0,-13 19 1 0 0,3-3-11 0 0,10-17 0 0 0,1 1 0 0 0,0 0 1 0 0,1 0-1 0 0,1 0 0 0 0,1 1 0 0 0,0 0 1 0 0,0-1-1 0 0,1 25 0 0 0,2-36 30 0 0,0 1 0 0 0,0 0-1 0 0,1-1 1 0 0,-1 1 0 0 0,1 0 0 0 0,0-1 0 0 0,1 1 0 0 0,-1-1 0 0 0,1 1-1 0 0,0-1 1 0 0,0 0 0 0 0,0 1 0 0 0,1-1 0 0 0,-1 0 0 0 0,1-1-1 0 0,0 1 1 0 0,0 0 0 0 0,0-1 0 0 0,1 0 0 0 0,-1 1 0 0 0,1-1 0 0 0,0-1-1 0 0,0 1 1 0 0,0-1 0 0 0,0 1 0 0 0,0-1 0 0 0,1 0 0 0 0,-1-1-1 0 0,1 1 1 0 0,-1-1 0 0 0,1 0 0 0 0,5 1 0 0 0,-1 0 1 0 0,-1-1 1 0 0,1 0 0 0 0,0-1-1 0 0,-1 0 1 0 0,1 0-1 0 0,0-1 1 0 0,0 0-1 0 0,-1-1 1 0 0,1 0 0 0 0,9-3-1 0 0,3-3-818 0 0,-1-2 1 0 0,31-18-1 0 0,-15 8-1624 0 0,-11 8-639 0 0,-12 8-2119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9.400"/>
    </inkml:context>
    <inkml:brush xml:id="br0">
      <inkml:brushProperty name="width" value="0.05" units="cm"/>
      <inkml:brushProperty name="height" value="0.05" units="cm"/>
      <inkml:brushProperty name="color" value="#E71224"/>
    </inkml:brush>
  </inkml:definitions>
  <inkml:trace contextRef="#ctx0" brushRef="#br0">12 13 11410 0 0,'6'-12'6708'0'0,"-9"16"-5977"0"0,2-2-935 0 0,0 1-1 0 0,0-1 0 0 0,0 1 1 0 0,0 0-1 0 0,1 0 0 0 0,-1 0 1 0 0,1-1-1 0 0,-1 7 1 0 0,13 45-256 0 0,-8-42 463 0 0,-1 0-1 0 0,-1-1 1 0 0,2 15-1 0 0,-4-11 33 0 0,-1 1-1 0 0,-1-1 0 0 0,0 1 0 0 0,-1-1 1 0 0,-6 16-1 0 0,6-18-575 0 0,-1 0-1 0 0,1 0 1 0 0,1 0-1 0 0,0 0 1 0 0,1 0-1 0 0,1 0 1 0 0,1 20-1 0 0,4-14-2476 0 0,0-11-1726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29.780"/>
    </inkml:context>
    <inkml:brush xml:id="br0">
      <inkml:brushProperty name="width" value="0.05" units="cm"/>
      <inkml:brushProperty name="height" value="0.05" units="cm"/>
      <inkml:brushProperty name="color" value="#E71224"/>
    </inkml:brush>
  </inkml:definitions>
  <inkml:trace contextRef="#ctx0" brushRef="#br0">0 36 14459 0 0,'14'-7'2880'0'0,"4"12"-2940"0"0,-16-4 14 0 0,0 0 1 0 0,-1 0-1 0 0,1 0 1 0 0,0 0-1 0 0,0 0 1 0 0,0-1 0 0 0,0 1-1 0 0,0-1 1 0 0,0 0-1 0 0,0 1 1 0 0,0-1-1 0 0,0 0 1 0 0,0 0-1 0 0,4-1 1 0 0,48-16 128 0 0,-44 13 3 0 0,0 0 0 0 0,0 1 0 0 0,0 0 0 0 0,15-2 0 0 0,-1 2 184 0 0,40 2 0 0 0,-58 1-266 0 0,0 0 1 0 0,0 1 0 0 0,0 0 0 0 0,0 0 0 0 0,0 0 0 0 0,-1 1 0 0 0,1 0 0 0 0,0 0 0 0 0,-1 0-1 0 0,1 1 1 0 0,-1 0 0 0 0,8 5 0 0 0,-11-5-26 0 0,0-1-1 0 0,-1 0 1 0 0,1 1-1 0 0,-1-1 0 0 0,1 1 1 0 0,-1 0-1 0 0,0-1 1 0 0,0 1-1 0 0,0 0 1 0 0,0-1-1 0 0,-1 1 1 0 0,1 0-1 0 0,-1 0 1 0 0,1 0-1 0 0,-1 0 1 0 0,0 0-1 0 0,0 0 1 0 0,-1 0-1 0 0,1-1 1 0 0,-1 1-1 0 0,1 0 0 0 0,-1 0 1 0 0,-1 3-1 0 0,-3 10-50 0 0,-1 0 1 0 0,-12 26-1 0 0,14-35 77 0 0,-20 41 144 0 0,16-35-139 0 0,0 1 1 0 0,1 0-1 0 0,1 0 1 0 0,0 1-1 0 0,1-1 1 0 0,1 2-1 0 0,0-1 1 0 0,1 0-1 0 0,-2 26 1 0 0,5-36-313 0 0,0-1 0 0 0,0 1 1 0 0,1-1-1 0 0,-1 1 1 0 0,1-1-1 0 0,1 1 0 0 0,-1-1 1 0 0,0 0-1 0 0,4 6 1 0 0,-3-5-771 0 0,1-1 1 0 0,0 0 0 0 0,0 0 0 0 0,1 0 0 0 0,-1 0 0 0 0,1 0 0 0 0,0-1 0 0 0,4 4 0 0 0,8 4-3505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0.182"/>
    </inkml:context>
    <inkml:brush xml:id="br0">
      <inkml:brushProperty name="width" value="0.05" units="cm"/>
      <inkml:brushProperty name="height" value="0.05" units="cm"/>
      <inkml:brushProperty name="color" value="#E71224"/>
    </inkml:brush>
  </inkml:definitions>
  <inkml:trace contextRef="#ctx0" brushRef="#br0">620 230 9090 0 0,'0'0'139'0'0,"1"-1"1"0"0,-1 1 0 0 0,0 0-1 0 0,0-1 1 0 0,0 1-1 0 0,1-1 1 0 0,-1 1-1 0 0,0 0 1 0 0,0-1-1 0 0,0 1 1 0 0,0 0-1 0 0,0-1 1 0 0,0 1-1 0 0,0-1 1 0 0,0 1-1 0 0,0 0 1 0 0,0-1-1 0 0,0 1 1 0 0,0-1 0 0 0,0 1-1 0 0,0 0 1 0 0,0-1-1 0 0,-1 1 1 0 0,1-1-1 0 0,0 1 1 0 0,0 0-1 0 0,0-1 1 0 0,-1 1-1 0 0,1 0 1 0 0,0-1-1 0 0,0 1 1 0 0,-1 0-1 0 0,1 0 1 0 0,0-1-1 0 0,-1 1 1 0 0,-19-10 1428 0 0,-38-2-2111 0 0,43 10 1272 0 0,-87-14-345 0 0,-186-5 1 0 0,257 20-568 0 0,17 2-259 0 0,0-1 1 0 0,0-1 0 0 0,0-1-1 0 0,-25-5 1 0 0,30 1-1962 0 0,16-1-2984 0 0</inkml:trace>
  <inkml:trace contextRef="#ctx0" brushRef="#br0" timeOffset="1">469 26 12635 0 0,'12'-13'7747'0'0,"-8"5"-5604"0"0,-10 4-2543 0 0,-10 7 516 0 0,-64 21-750 0 0,50-14 270 0 0,0-1 0 0 0,-1-1 1 0 0,-52 5-1 0 0,73-12-198 0 0,-42 1-3401 0 0,19-5-1822 0 0,15-1-1248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4.124"/>
    </inkml:context>
    <inkml:brush xml:id="br0">
      <inkml:brushProperty name="width" value="0.05" units="cm"/>
      <inkml:brushProperty name="height" value="0.05" units="cm"/>
      <inkml:brushProperty name="color" value="#E71224"/>
    </inkml:brush>
  </inkml:definitions>
  <inkml:trace contextRef="#ctx0" brushRef="#br0">243 28 7282 0 0,'-1'-2'189'0'0,"1"0"0"0"0,0 0 0 0 0,-1 1 0 0 0,0-1 0 0 0,1 0 0 0 0,-1 0 0 0 0,0 1 0 0 0,0-1 0 0 0,0 1 0 0 0,0-1 0 0 0,0 1 0 0 0,0-1 0 0 0,0 1 0 0 0,-3-3 0 0 0,4 4-197 0 0,0 0 1 0 0,-1 0-1 0 0,1 0 1 0 0,0 0-1 0 0,-1 0 0 0 0,1 0 1 0 0,0 0-1 0 0,-1 0 1 0 0,1 0-1 0 0,0 0 0 0 0,-1 0 1 0 0,1 0-1 0 0,0 0 1 0 0,-1 0-1 0 0,1 0 0 0 0,0 0 1 0 0,-1 0-1 0 0,1 0 1 0 0,0 0-1 0 0,-1 0 0 0 0,1 0 1 0 0,0 1-1 0 0,0-1 1 0 0,-1 0-1 0 0,1 0 1 0 0,0 0-1 0 0,-1 0 0 0 0,1 1 1 0 0,-9 16 323 0 0,0 4-35 0 0,-1-1 1 0 0,0 1 0 0 0,-2-2-1 0 0,0 0 1 0 0,-28 33 0 0 0,26-34-266 0 0,0-1 0 0 0,1 2 1 0 0,1 0-1 0 0,0 0 0 0 0,2 1 1 0 0,-9 24-1 0 0,13-23-1 0 0,1 1 0 0 0,1 0 0 0 0,0 0 0 0 0,2 0 0 0 0,1 1 0 0 0,1-1 0 0 0,0 0 0 0 0,2 0 0 0 0,1 1 0 0 0,5 21 0 0 0,-4-25-33 0 0,1 0-1 0 0,1 0 1 0 0,1-1-1 0 0,1 0 1 0 0,0 0-1 0 0,1-1 1 0 0,1 0-1 0 0,1 0 1 0 0,0-2-1 0 0,1 1 0 0 0,24 23 1 0 0,-29-32-127 0 0,1-1 0 0 0,0-1 1 0 0,0 1-1 0 0,1-1 0 0 0,-1 0 0 0 0,1-1 0 0 0,0 0 1 0 0,0 0-1 0 0,1-1 0 0 0,-1-1 0 0 0,17 4 0 0 0,-17-5-590 0 0,-1 0 0 0 0,0-1 0 0 0,1 0 0 0 0,-1-1 0 0 0,0 1 0 0 0,1-2-1 0 0,-1 1 1 0 0,14-5 0 0 0,-2-2-2863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4.574"/>
    </inkml:context>
    <inkml:brush xml:id="br0">
      <inkml:brushProperty name="width" value="0.05" units="cm"/>
      <inkml:brushProperty name="height" value="0.05" units="cm"/>
      <inkml:brushProperty name="color" value="#E71224"/>
    </inkml:brush>
  </inkml:definitions>
  <inkml:trace contextRef="#ctx0" brushRef="#br0">84 9 7514 0 0,'12'-8'4200'0'0,"-12"16"-2138"0"0,-13 23-1155 0 0,11-26-737 0 0,-14 31 24 0 0,4-12-176 0 0,2 0-1 0 0,0 1 0 0 0,2 0 1 0 0,1 0-1 0 0,0 1 0 0 0,-3 37 1 0 0,9-36 153 0 0,2 1 0 0 0,0-1 1 0 0,2 1-1 0 0,7 28 1 0 0,34 104-4295 0 0,-35-145-1732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4.978"/>
    </inkml:context>
    <inkml:brush xml:id="br0">
      <inkml:brushProperty name="width" value="0.05" units="cm"/>
      <inkml:brushProperty name="height" value="0.05" units="cm"/>
      <inkml:brushProperty name="color" value="#E71224"/>
    </inkml:brush>
  </inkml:definitions>
  <inkml:trace contextRef="#ctx0" brushRef="#br0">1 143 11827 0 0,'23'-9'3423'0'0,"20"7"-3576"0"0,-5 0 67 0 0,1-3 199 0 0,-1 3 1 0 0,1 0-1 0 0,0 3 0 0 0,0 1 0 0 0,45 10 1 0 0,-37-7-726 0 0,-15-5-2562 0 0,-31 0 2653 0 0,1-1 0 0 0,-1 1 1 0 0,0-1-1 0 0,0 1 0 0 0,1-1 1 0 0,-1 1-1 0 0,0-1 0 0 0,0 0 1 0 0,0 0-1 0 0,0 1 0 0 0,1-1 0 0 0,0-2 1 0 0</inkml:trace>
  <inkml:trace contextRef="#ctx0" brushRef="#br0" timeOffset="1">282 4 13235 0 0,'1'0'166'0'0,"-1"-1"-1"0"0,0 1 1 0 0,0 0 0 0 0,1 0 0 0 0,-1-1-1 0 0,0 1 1 0 0,0 0 0 0 0,1 0 0 0 0,-1 0-1 0 0,0-1 1 0 0,1 1 0 0 0,-1 0-1 0 0,0 0 1 0 0,1 0 0 0 0,-1 0 0 0 0,0 0-1 0 0,1 0 1 0 0,-1 0 0 0 0,0 0 0 0 0,1 0-1 0 0,-1 0 1 0 0,0 0 0 0 0,1 0 0 0 0,-1 0-1 0 0,0 0 1 0 0,1 0 0 0 0,-1 0 0 0 0,0 0-1 0 0,1 0 1 0 0,-1 1 0 0 0,10 10 1180 0 0,5 27-3403 0 0,-7-19 2394 0 0,-1-1-321 0 0,0-1 1 0 0,8 32 0 0 0,6 19-1088 0 0,-18-63 838 0 0,-1-1 0 0 0,1 1-1 0 0,0-1 1 0 0,0 1 0 0 0,0-1-1 0 0,0 0 1 0 0,1 0-1 0 0,0-1 1 0 0,-1 1 0 0 0,1-1-1 0 0,1 1 1 0 0,-1-1 0 0 0,0-1-1 0 0,6 3 1 0 0,0 0-1147 0 0,1 0 1 0 0,0-1-1 0 0,0-1 0 0 0,0 0 0 0 0,16 3 1 0 0,-10-4-3813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5.429"/>
    </inkml:context>
    <inkml:brush xml:id="br0">
      <inkml:brushProperty name="width" value="0.05" units="cm"/>
      <inkml:brushProperty name="height" value="0.05" units="cm"/>
      <inkml:brushProperty name="color" value="#E71224"/>
    </inkml:brush>
  </inkml:definitions>
  <inkml:trace contextRef="#ctx0" brushRef="#br0">1 52 13739 0 0,'13'-17'4484'0'0,"-9"14"-4373"0"0,-1-1-1 0 0,0 0 1 0 0,-1 1-1 0 0,1-1 0 0 0,-1 0 1 0 0,1 0-1 0 0,1-5 1 0 0,-2 16-233 0 0,0-1 0 0 0,1 0 1 0 0,-1 0-1 0 0,2 0 0 0 0,-1 0 0 0 0,7 9 1 0 0,-2-3 63 0 0,-1 2 90 0 0,-1 0 0 0 0,0 1 0 0 0,-1 0-1 0 0,-1 0 1 0 0,0 1 0 0 0,-1-1 0 0 0,-1 1-1 0 0,1 17 1 0 0,-1-12-605 0 0,1 1 0 0 0,0-1-1 0 0,10 29 1 0 0,2-22-2306 0 0,0-16-3569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5.817"/>
    </inkml:context>
    <inkml:brush xml:id="br0">
      <inkml:brushProperty name="width" value="0.05" units="cm"/>
      <inkml:brushProperty name="height" value="0.05" units="cm"/>
      <inkml:brushProperty name="color" value="#E71224"/>
    </inkml:brush>
  </inkml:definitions>
  <inkml:trace contextRef="#ctx0" brushRef="#br0">1 59 10962 0 0,'35'-33'3654'0'0,"-30"30"-3669"0"0,0-1 0 0 0,1 1 0 0 0,-1 1-1 0 0,1-1 1 0 0,-1 1 0 0 0,1 0-1 0 0,0 0 1 0 0,-1 0 0 0 0,8 0 0 0 0,-8 1 51 0 0,0 1 0 0 0,0 0 1 0 0,0 0-1 0 0,0 1 1 0 0,0-1-1 0 0,0 1 0 0 0,0 0 1 0 0,0 0-1 0 0,0 1 0 0 0,0-1 1 0 0,-1 1-1 0 0,1 0 0 0 0,0 1 1 0 0,-1-1-1 0 0,0 1 0 0 0,1 0 1 0 0,-1 0-1 0 0,0 0 1 0 0,0 0-1 0 0,5 7 0 0 0,5 7 5 0 0,-2 0 0 0 0,1 0 0 0 0,-2 2 1 0 0,0-1-1 0 0,-2 1 0 0 0,0 1 0 0 0,0 0 0 0 0,-2 0 0 0 0,8 37 0 0 0,-4-3-265 0 0,-3 1 1 0 0,3 89-1 0 0,-11-126 150 0 0,0 0-1 0 0,-2 1 0 0 0,0-1 1 0 0,0 0-1 0 0,-2 0 1 0 0,-8 26-1 0 0,8-36-123 0 0,1 0 1 0 0,-1 1-1 0 0,0-1 0 0 0,-1 0 0 0 0,0-1 1 0 0,0 1-1 0 0,0-1 0 0 0,-8 7 0 0 0,8-9-333 0 0,0-1-1 0 0,0 0 1 0 0,0 0-1 0 0,-1-1 0 0 0,1 1 1 0 0,-1-1-1 0 0,-9 3 0 0 0,7-3-1696 0 0,0-2-3052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10.667"/>
    </inkml:context>
    <inkml:brush xml:id="br0">
      <inkml:brushProperty name="width" value="0.05" units="cm"/>
      <inkml:brushProperty name="height" value="0.05" units="cm"/>
      <inkml:brushProperty name="color" value="#E71224"/>
    </inkml:brush>
  </inkml:definitions>
  <inkml:trace contextRef="#ctx0" brushRef="#br0">490 69 6889 0 0,'17'-13'5315'0'0,"-3"-4"-4767"0"0,-14 16-605 0 0,1 0-1 0 0,-1 1 1 0 0,0-1-1 0 0,1 1 1 0 0,-1-1 0 0 0,0 0-1 0 0,0 1 1 0 0,0-1-1 0 0,1 0 1 0 0,-1 1-1 0 0,0-1 1 0 0,0 0-1 0 0,0 1 1 0 0,0-1 0 0 0,0 0-1 0 0,0 0 1 0 0,0 1-1 0 0,-1-1 1 0 0,1 0-1 0 0,0 1 1 0 0,0-1-1 0 0,-1-1 1 0 0,0 1 40 0 0,0 0-1 0 0,0 0 1 0 0,0 1 0 0 0,0-1-1 0 0,0 0 1 0 0,0 0-1 0 0,0 0 1 0 0,0 1 0 0 0,-1-1-1 0 0,1 0 1 0 0,0 1 0 0 0,-1 0-1 0 0,1-1 1 0 0,0 1-1 0 0,-1 0 1 0 0,-1-1 0 0 0,-23-3 1016 0 0,-1 0 0 0 0,1 2 0 0 0,-1 1 1 0 0,1 1-1 0 0,-1 2 0 0 0,-51 8 0 0 0,63-7-960 0 0,0 1-1 0 0,0 0 0 0 0,1 0 0 0 0,0 2 0 0 0,0 0 1 0 0,0 0-1 0 0,1 1 0 0 0,0 1 0 0 0,0 0 0 0 0,1 1 1 0 0,0 1-1 0 0,0 0 0 0 0,-16 18 0 0 0,20-17-67 0 0,1 0-1 0 0,1 0 1 0 0,0 0 0 0 0,0 1-1 0 0,1 0 1 0 0,1 0-1 0 0,0 1 1 0 0,0-1-1 0 0,1 1 1 0 0,1 0-1 0 0,0-1 1 0 0,1 1 0 0 0,1 0-1 0 0,0 0 1 0 0,3 25-1 0 0,-2-29 90 0 0,0-1 0 0 0,1 1-1 0 0,0 0 1 0 0,0-1 0 0 0,1 1-1 0 0,0-1 1 0 0,0 0 0 0 0,1 0 0 0 0,0 0-1 0 0,1-1 1 0 0,0 1 0 0 0,0-1-1 0 0,0 0 1 0 0,1-1 0 0 0,0 1-1 0 0,1-1 1 0 0,-1 0 0 0 0,1-1 0 0 0,0 1-1 0 0,0-2 1 0 0,1 1 0 0 0,0-1-1 0 0,-1 0 1 0 0,11 4 0 0 0,-9-6 195 0 0,1 0-1 0 0,-1-1 1 0 0,1 0 0 0 0,0 0 0 0 0,0-1-1 0 0,-1 0 1 0 0,1-1 0 0 0,0 0-1 0 0,-1 0 1 0 0,1-1 0 0 0,-1 0 0 0 0,1-1-1 0 0,-1 0 1 0 0,0-1 0 0 0,14-7 0 0 0,-6 3-15 0 0,-1-2 0 0 0,-1 0 0 0 0,0 0 0 0 0,0-2 0 0 0,-1 1 0 0 0,0-2 0 0 0,16-19 0 0 0,-24 24-329 0 0,0 0 1 0 0,-1 0-1 0 0,0 0 1 0 0,0-1-1 0 0,-1 0 1 0 0,0 0-1 0 0,0 0 1 0 0,-1-1-1 0 0,0 1 0 0 0,-1-1 1 0 0,0 1-1 0 0,0-1 1 0 0,-1 0-1 0 0,-1 0 1 0 0,0 0-1 0 0,0 0 1 0 0,0 0-1 0 0,-2 1 1 0 0,1-1-1 0 0,-1 0 0 0 0,0 1 1 0 0,-5-11-1 0 0,4 11-508 0 0,-1 0-1 0 0,-1-1 1 0 0,0 2 0 0 0,0-1-1 0 0,-1 1 1 0 0,0 0-1 0 0,0 0 1 0 0,-1 0-1 0 0,0 1 1 0 0,0 0-1 0 0,-1 0 1 0 0,1 1-1 0 0,-18-10 1 0 0,-2 1-2908 0 0,-2 2-3599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6.240"/>
    </inkml:context>
    <inkml:brush xml:id="br0">
      <inkml:brushProperty name="width" value="0.05" units="cm"/>
      <inkml:brushProperty name="height" value="0.05" units="cm"/>
      <inkml:brushProperty name="color" value="#E71224"/>
    </inkml:brush>
  </inkml:definitions>
  <inkml:trace contextRef="#ctx0" brushRef="#br0">1 96 9354 0 0,'70'3'5705'0'0,"36"10"-3805"0"0,43 2-1667 0 0,-121-13-338 0 0,1 0-491 0 0,34-3 1 0 0,-56 1-156 0 0,1-1 1 0 0,-1 0-1 0 0,0-1 0 0 0,0 0 0 0 0,11-4 1 0 0,-17 6 514 0 0,-1 0 1 0 0,1-1-1 0 0,-1 1 0 0 0,1 0 1 0 0,-1 0-1 0 0,1-1 1 0 0,-1 1-1 0 0,1 0 0 0 0,-1-1 1 0 0,1 1-1 0 0,-1 0 1 0 0,1-1-1 0 0,-1 1 1 0 0,0-1-1 0 0,1 1 0 0 0,-1-1 1 0 0,0 1-1 0 0,1-1 1 0 0,-1 1-1 0 0,0-1 0 0 0,0 1 1 0 0,1-1-1 0 0</inkml:trace>
  <inkml:trace contextRef="#ctx0" brushRef="#br0" timeOffset="1">226 0 12179 0 0,'1'0'416'0'0,"1"1"1"0"0,-1-1 0 0 0,0 1 0 0 0,1-1 0 0 0,-1 1-1 0 0,0-1 1 0 0,1 1 0 0 0,-1 0 0 0 0,0-1 0 0 0,0 1-1 0 0,1 0 1 0 0,-1 0 0 0 0,0 0 0 0 0,0 0 0 0 0,0 0-1 0 0,2 2 1 0 0,17 26-1121 0 0,-2-4 772 0 0,6 5-416 0 0,0 1 0 0 0,30 53 0 0 0,9 14-4372 0 0,-27-57-1082 0 0,-24-29-84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18.422"/>
    </inkml:context>
    <inkml:brush xml:id="br0">
      <inkml:brushProperty name="width" value="0.05" units="cm"/>
      <inkml:brushProperty name="height" value="0.05" units="cm"/>
      <inkml:brushProperty name="color" value="#E71224"/>
    </inkml:brush>
  </inkml:definitions>
  <inkml:trace contextRef="#ctx0" brushRef="#br0">630 21 6225 0 0,'4'-11'3687'0'0,"-1"1"-964"0"0,-10 11-2956 0 0,-6 1 448 0 0,-188 5-84 0 0,70-6-71 0 0,122-1-14 0 0,0 1 0 0 0,0 0 0 0 0,0 0-1 0 0,0 1 1 0 0,0 0 0 0 0,-12 4 0 0 0,19-5-35 0 0,0 0 1 0 0,0 0 0 0 0,0 0-1 0 0,0 1 1 0 0,0-1 0 0 0,0 1-1 0 0,0-1 1 0 0,1 1-1 0 0,-1 0 1 0 0,0 0 0 0 0,1-1-1 0 0,0 1 1 0 0,-1 0 0 0 0,1 0-1 0 0,0 1 1 0 0,0-1-1 0 0,0 0 1 0 0,0 0 0 0 0,0 0-1 0 0,1 1 1 0 0,-1-1 0 0 0,1 0-1 0 0,-1 1 1 0 0,1-1-1 0 0,0 1 1 0 0,0-1 0 0 0,0 0-1 0 0,0 1 1 0 0,1 2 0 0 0,1 24 233 0 0,-2 1 0 0 0,-1-1 0 0 0,-2 1 0 0 0,-1-1 1 0 0,-1 0-1 0 0,-12 43 0 0 0,-7-3 94 0 0,-45 95 1 0 0,65-154-284 0 0,-8 16-59 0 0,1 0 1 0 0,-11 38-1 0 0,20-58 66 0 0,0 0 0 0 0,1 0 0 0 0,0 0 0 0 0,0 0 0 0 0,1 1 0 0 0,-1-1 0 0 0,1 0 0 0 0,1 0 0 0 0,-1 0 0 0 0,1 0 0 0 0,0 0 0 0 0,1 0 1 0 0,-1 0-1 0 0,1 0 0 0 0,0 0 0 0 0,0-1 0 0 0,5 9 0 0 0,-3-10-21 0 0,-1 1 0 0 0,1-1 1 0 0,0-1-1 0 0,0 1 0 0 0,0 0 1 0 0,1-1-1 0 0,-1 0 0 0 0,1 0 0 0 0,0 0 1 0 0,0-1-1 0 0,0 0 0 0 0,0 0 1 0 0,0 0-1 0 0,0 0 0 0 0,1-1 1 0 0,-1 0-1 0 0,1 0 0 0 0,-1 0 1 0 0,1-1-1 0 0,8 0 0 0 0,11-1-42 0 0,-1-1 0 0 0,1-2 1 0 0,33-8-1 0 0,-5 1 102 0 0,-10 6 113 0 0,81 3 0 0 0,-88 3-654 0 0,-1-2 0 0 0,1-1 0 0 0,58-10 0 0 0,-47-4-2942 0 0,-19-2-1823 0 0,-16 8-1020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18.861"/>
    </inkml:context>
    <inkml:brush xml:id="br0">
      <inkml:brushProperty name="width" value="0.05" units="cm"/>
      <inkml:brushProperty name="height" value="0.05" units="cm"/>
      <inkml:brushProperty name="color" value="#E71224"/>
    </inkml:brush>
  </inkml:definitions>
  <inkml:trace contextRef="#ctx0" brushRef="#br0">31 63 2417 0 0,'-15'-31'3749'0'0,"0"-1"-2805"0"0,54 39 2835 0 0,-11-3-2959 0 0,0-1 0 0 0,0-1 0 0 0,0-2 0 0 0,31-2 1 0 0,-22 0-841 0 0,55 4 0 0 0,68 18-5385 0 0,-109-13 1716 0 0,-21-3-1743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19.282"/>
    </inkml:context>
    <inkml:brush xml:id="br0">
      <inkml:brushProperty name="width" value="0.05" units="cm"/>
      <inkml:brushProperty name="height" value="0.05" units="cm"/>
      <inkml:brushProperty name="color" value="#E71224"/>
    </inkml:brush>
  </inkml:definitions>
  <inkml:trace contextRef="#ctx0" brushRef="#br0">285 6 8874 0 0,'1'-1'52'0'0,"-1"1"0"0"0,1-1 0 0 0,-1 1-1 0 0,1 0 1 0 0,-1-1 0 0 0,1 1 0 0 0,0 0 0 0 0,-1-1 0 0 0,1 1 0 0 0,0 0 0 0 0,-1-1-1 0 0,1 1 1 0 0,0 0 0 0 0,-1 0 0 0 0,1 0 0 0 0,0 0 0 0 0,-1 0 0 0 0,1 0 0 0 0,0 0-1 0 0,-1 0 1 0 0,1 0 0 0 0,0 0 0 0 0,-1 0 0 0 0,1 0 0 0 0,0 0 0 0 0,-1 1 0 0 0,1-1-1 0 0,0 0 1 0 0,-1 1 0 0 0,1-1 0 0 0,0 0 0 0 0,-1 1 0 0 0,1-1 0 0 0,-1 0 0 0 0,1 1-1 0 0,-1-1 1 0 0,1 1 0 0 0,-1-1 0 0 0,1 1 0 0 0,-1 0 0 0 0,0-1 0 0 0,1 1 0 0 0,-1-1-1 0 0,0 1 1 0 0,1 0 0 0 0,-1-1 0 0 0,0 1 0 0 0,0 0 0 0 0,1-1 0 0 0,-1 1 0 0 0,0 0 0 0 0,0-1-1 0 0,0 1 1 0 0,0 0 0 0 0,0-1 0 0 0,0 1 0 0 0,0 0 0 0 0,0-1 0 0 0,-1 1 0 0 0,1 0-1 0 0,0-1 1 0 0,0 1 0 0 0,0 0 0 0 0,-1-1 0 0 0,1 1 0 0 0,0 0 0 0 0,-1-1 0 0 0,1 1-1 0 0,-1 0 1 0 0,-10 17 620 0 0,-1-2-1 0 0,-1 1 0 0 0,-16 15 1 0 0,-9 12-509 0 0,-150 232-664 0 0,188-276 378 0 0,-1 0 0 0 0,1 0 1 0 0,0 0-1 0 0,-1-1 1 0 0,1 1-1 0 0,0 0 1 0 0,-1 0-1 0 0,1-1 0 0 0,0 1 1 0 0,-1 0-1 0 0,1 0 1 0 0,0-1-1 0 0,0 1 1 0 0,-1 0-1 0 0,1-1 0 0 0,0 1 1 0 0,0 0-1 0 0,0-1 1 0 0,0 1-1 0 0,-1-1 1 0 0,1 1-1 0 0,0 0 0 0 0,0-1 1 0 0,0 1-1 0 0,0-1 1 0 0,0 1-1 0 0,0 0 1 0 0,0-1-1 0 0,0 1 0 0 0,0-1 1 0 0,0 1-1 0 0,0 0 1 0 0,0-1-1 0 0,0 1 1 0 0,1-1-1 0 0,-4-21-3586 0 0,2 9-1886 0 0</inkml:trace>
  <inkml:trace contextRef="#ctx0" brushRef="#br0" timeOffset="1">1 100 10066 0 0,'6'-15'6380'0'0,"-4"10"-5599"0"0,-3 12-627 0 0,0-5-157 0 0,1 1 0 0 0,0-1 0 0 0,0 1 0 0 0,0 0 0 0 0,0-1 0 0 0,0 1 0 0 0,1 0-1 0 0,-1-1 1 0 0,1 1 0 0 0,0-1 0 0 0,0 1 0 0 0,0-1 0 0 0,0 1 0 0 0,0-1 0 0 0,0 0 0 0 0,1 1 0 0 0,-1-1 0 0 0,1 0 0 0 0,3 4 0 0 0,5 4-28 0 0,0 1 0 0 0,19 13 1 0 0,-3-2 6 0 0,34 44-1472 0 0,22 21-3273 0 0,-71-78 4128 0 0,0 0-1 0 0,0 0 1 0 0,1-1 0 0 0,0-1 0 0 0,0 0 0 0 0,19 7 0 0 0,-14-8-5138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19.701"/>
    </inkml:context>
    <inkml:brush xml:id="br0">
      <inkml:brushProperty name="width" value="0.05" units="cm"/>
      <inkml:brushProperty name="height" value="0.05" units="cm"/>
      <inkml:brushProperty name="color" value="#E71224"/>
    </inkml:brush>
  </inkml:definitions>
  <inkml:trace contextRef="#ctx0" brushRef="#br0">336 242 4689 0 0,'11'-6'4547'0'0,"-13"2"-1796"0"0,-22-3-859 0 0,-6 3-1638 0 0,-1 2 0 0 0,0 0-1 0 0,0 2 1 0 0,0 2 0 0 0,-41 6 0 0 0,-3 0-1544 0 0,74-7 1190 0 0,1-1-1 0 0,-1 0 1 0 0,0 0-1 0 0,0 0 0 0 0,0 0 1 0 0,1 0-1 0 0,-1 0 0 0 0,0 0 1 0 0,0 0-1 0 0,0 0 1 0 0,1 0-1 0 0,-1 0 0 0 0,0-1 1 0 0,0 1-1 0 0,0 0 1 0 0,1-1-1 0 0,-1 1 0 0 0,0 0 1 0 0,0-1-1 0 0,1 1 1 0 0,-1-1-1 0 0,1 1 0 0 0,-1-1 1 0 0,-1 0-1 0 0,2 0-118 0 0,0 0-1 0 0,0 0 0 0 0,0 0 1 0 0,0 1-1 0 0,0-1 0 0 0,1 0 1 0 0,-1 0-1 0 0,0 0 1 0 0,0 1-1 0 0,1-1 0 0 0,-1 0 1 0 0,0 0-1 0 0,1 1 0 0 0,-1-1 1 0 0,0 0-1 0 0,1 1 1 0 0,-1-1-1 0 0,1 0 0 0 0,0 1 1 0 0,-1-1-1 0 0,1 1 1 0 0,-1-1-1 0 0,1 1 0 0 0,1-1 1 0 0,5-6-5080 0 0</inkml:trace>
  <inkml:trace contextRef="#ctx0" brushRef="#br0" timeOffset="1">218 79 9146 0 0,'1'-1'303'0'0,"-1"0"0"0"0,0 0 0 0 0,1 0 0 0 0,-1 0 0 0 0,0 0 0 0 0,0 0 1 0 0,1 0-1 0 0,-1 0 0 0 0,0 0 0 0 0,0 0 0 0 0,0 0 0 0 0,-1 0 0 0 0,1 0 0 0 0,0 0 0 0 0,0 0 0 0 0,0 0 0 0 0,-1 0 0 0 0,1 0 1 0 0,-1-1-1 0 0,0 1-187 0 0,1 0 1 0 0,-1 0-1 0 0,0 1 1 0 0,0-1 0 0 0,1 0-1 0 0,-1 1 1 0 0,0-1-1 0 0,0 1 1 0 0,0-1 0 0 0,0 1-1 0 0,0 0 1 0 0,0-1-1 0 0,0 1 1 0 0,0 0 0 0 0,0-1-1 0 0,0 1 1 0 0,-1 0-1 0 0,-6 0-402 0 0,-1 0-1 0 0,0 0 1 0 0,1 1-1 0 0,-12 3 0 0 0,-12-1 363 0 0,24-4-448 0 0,0 0 1 0 0,0-1 0 0 0,1 0-1 0 0,-14-5 1 0 0,19 7-54 0 0,-1-1 0 0 0,1-1 0 0 0,-1 1 0 0 0,1 0 1 0 0,0-1-1 0 0,-1 1 0 0 0,1-1 0 0 0,0 0 0 0 0,0 1 0 0 0,0-1 0 0 0,0 0 0 0 0,1 0 0 0 0,-1 0 1 0 0,1-1-1 0 0,-1 1 0 0 0,1 0 0 0 0,-2-5 0 0 0,1-2-5123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0.164"/>
    </inkml:context>
    <inkml:brush xml:id="br0">
      <inkml:brushProperty name="width" value="0.05" units="cm"/>
      <inkml:brushProperty name="height" value="0.05" units="cm"/>
      <inkml:brushProperty name="color" value="#E71224"/>
    </inkml:brush>
  </inkml:definitions>
  <inkml:trace contextRef="#ctx0" brushRef="#br0">1 103 11394 0 0,'3'-4'409'0'0,"2"-5"-4"0"0,0 1 1 0 0,1 0-1 0 0,0 1 1 0 0,8-8 0 0 0,-10 13-408 0 0,-1-1 1 0 0,0 1 0 0 0,1 0 0 0 0,0 0 0 0 0,-1 0-1 0 0,1 0 1 0 0,0 0 0 0 0,0 1 0 0 0,0 0 0 0 0,0 0-1 0 0,0 0 1 0 0,6 0 0 0 0,281-20 2679 0 0,-189 13-2841 0 0,-92 8 142 0 0,1 0 1 0 0,-1 1 0 0 0,0 0-1 0 0,1 1 1 0 0,-1 0-1 0 0,0 0 1 0 0,17 7-1 0 0,-25-8 16 0 0,0 0-1 0 0,-1-1 1 0 0,1 1 0 0 0,0 0-1 0 0,0 0 1 0 0,0 0-1 0 0,-1 0 1 0 0,1 1 0 0 0,-1-1-1 0 0,1 0 1 0 0,-1 1-1 0 0,1-1 1 0 0,-1 1 0 0 0,0-1-1 0 0,0 1 1 0 0,0 0 0 0 0,0 0-1 0 0,0-1 1 0 0,0 1-1 0 0,0 0 1 0 0,-1 0 0 0 0,1 0-1 0 0,0 4 1 0 0,-1-3 2 0 0,0 0-1 0 0,-1 0 1 0 0,1 0 0 0 0,-1-1-1 0 0,0 1 1 0 0,0 0 0 0 0,0 0-1 0 0,0 0 1 0 0,-1-1 0 0 0,1 1 0 0 0,-1-1-1 0 0,1 1 1 0 0,-1-1 0 0 0,-3 3-1 0 0,-6 7 8 0 0,0-1-1 0 0,-1-1 1 0 0,0 0-1 0 0,-25 16 1 0 0,-142 102 160 0 0,173-123-93 0 0,0 0 1 0 0,0 0 0 0 0,0 1-1 0 0,1 0 1 0 0,0 0-1 0 0,0 0 1 0 0,0 0-1 0 0,-4 9 1 0 0,8-12 1 0 0,-1 0 0 0 0,1 1 0 0 0,0-1 1 0 0,0 1-1 0 0,1-1 0 0 0,-1 1 0 0 0,1-1 0 0 0,-1 1 0 0 0,1-1 1 0 0,0 1-1 0 0,0 0 0 0 0,1-1 0 0 0,-1 1 0 0 0,1-1 0 0 0,0 1 0 0 0,0-1 1 0 0,0 1-1 0 0,0-1 0 0 0,1 0 0 0 0,1 4 0 0 0,2 4-142 0 0,0 0 1 0 0,-1 0-1 0 0,0 1 0 0 0,-1-1 0 0 0,-1 1 0 0 0,1 0 0 0 0,-2-1 0 0 0,0 1 0 0 0,0 0 1 0 0,-1 0-1 0 0,-1 13 0 0 0,-1-15-1817 0 0,0 0 0 0 0,0 0 0 0 0,0 0-1 0 0,-7 15 1 0 0,5-17-4398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0.598"/>
    </inkml:context>
    <inkml:brush xml:id="br0">
      <inkml:brushProperty name="width" value="0.05" units="cm"/>
      <inkml:brushProperty name="height" value="0.05" units="cm"/>
      <inkml:brushProperty name="color" value="#E71224"/>
    </inkml:brush>
  </inkml:definitions>
  <inkml:trace contextRef="#ctx0" brushRef="#br0">0 2 21461 0 0,'31'-2'2053'0'0,"-30"3"-2091"0"0,-1-1-1 0 0,1 0 1 0 0,0 0-1 0 0,0 1 1 0 0,0-1 0 0 0,0 0-1 0 0,0 1 1 0 0,-1-1-1 0 0,1 1 1 0 0,0 0-1 0 0,0-1 1 0 0,-1 1-1 0 0,1-1 1 0 0,0 1-1 0 0,-1 0 1 0 0,1 0-1 0 0,0-1 1 0 0,-1 1-1 0 0,1 0 1 0 0,-1 0-1 0 0,0 0 1 0 0,1-1-1 0 0,-1 1 1 0 0,0 0-1 0 0,1 0 1 0 0,-1 0-1 0 0,0 1 1 0 0,4 8 17 0 0,-1-2-10 0 0,-14-13-4428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4.565"/>
    </inkml:context>
    <inkml:brush xml:id="br0">
      <inkml:brushProperty name="width" value="0.05" units="cm"/>
      <inkml:brushProperty name="height" value="0.05" units="cm"/>
      <inkml:brushProperty name="color" value="#E71224"/>
    </inkml:brush>
  </inkml:definitions>
  <inkml:trace contextRef="#ctx0" brushRef="#br0">371 12 7802 0 0,'0'0'72'0'0,"1"0"1"0"0,-1-1 0 0 0,0 1 0 0 0,0 0 0 0 0,0 0-1 0 0,0-1 1 0 0,1 1 0 0 0,-1 0 0 0 0,0 0 0 0 0,0-1-1 0 0,0 1 1 0 0,0 0 0 0 0,0-1 0 0 0,0 1 0 0 0,0 0-1 0 0,0 0 1 0 0,0-1 0 0 0,0 1 0 0 0,0 0 0 0 0,0-1-1 0 0,0 1 1 0 0,0 0 0 0 0,0-1 0 0 0,0 1 0 0 0,0 0-1 0 0,0 0 1 0 0,0-1 0 0 0,0 1 0 0 0,-1 0 0 0 0,1-1-1 0 0,0 1 1 0 0,0 0 0 0 0,0 0 0 0 0,0 0 0 0 0,-1-1-1 0 0,1 1 1 0 0,0 0 0 0 0,0 0 0 0 0,0-1-1 0 0,-1 1 1 0 0,1 0 0 0 0,0 0 0 0 0,-1 0 0 0 0,1 0-1 0 0,0 0 1 0 0,-1-1 0 0 0,-19 3-240 0 0,-22 13-563 0 0,29-5 742 0 0,0-1 0 0 0,0-1-1 0 0,-1 0 1 0 0,-1-1 0 0 0,1-1 0 0 0,-1 0-1 0 0,0-1 1 0 0,-1 0 0 0 0,1-2-1 0 0,-1 1 1 0 0,0-2 0 0 0,0 0 0 0 0,-31-1-1 0 0,51 1 99 0 0,-1 0-1 0 0,0 1 1 0 0,0 0 0 0 0,0-1-1 0 0,-1 1 1 0 0,1 0 0 0 0,-1 0-1 0 0,1 0 1 0 0,-1 1-1 0 0,2 4 1 0 0,-1-4-47 0 0,1 3-22 0 0,-1 0 0 0 0,0 1 1 0 0,0 0-1 0 0,0-1 1 0 0,-1 1-1 0 0,0 0 0 0 0,0 0 1 0 0,-1 1-1 0 0,0-1 1 0 0,-1 0-1 0 0,0 0 0 0 0,-1 17 1 0 0,-3 10 283 0 0,-15 58 1 0 0,12-64-359 0 0,2-8 51 0 0,-43 221 162 0 0,43-219-142 0 0,-11 34 0 0 0,-4 19 401 0 0,20-74-395 0 0,-1 0 1 0 0,1 0-1 0 0,0 0 0 0 0,0 0 0 0 0,0 0 0 0 0,0 0 0 0 0,0 0 1 0 0,0 0-1 0 0,1 0 0 0 0,-1-1 0 0 0,1 1 0 0 0,-1 0 0 0 0,1 0 0 0 0,-1 0 1 0 0,1-1-1 0 0,0 1 0 0 0,0 0 0 0 0,0-1 0 0 0,0 1 0 0 0,0 0 1 0 0,1-1-1 0 0,1 3 0 0 0,0-2-3 0 0,0 0 0 0 0,1 0 1 0 0,-1 0-1 0 0,1 0 0 0 0,-1-1 0 0 0,1 1 0 0 0,-1-1 0 0 0,1 0 1 0 0,0 0-1 0 0,6 1 0 0 0,7-1 43 0 0,1 0-1 0 0,0-1 1 0 0,30-4-1 0 0,-27 2-334 0 0,18-2 618 0 0,-1-1 0 0 0,50-14 1 0 0,-76 15-566 0 0,0-1 1 0 0,0 0 0 0 0,-1 0-1 0 0,17-10 1 0 0,-22 10-331 0 0,0 1-1 0 0,0-1 1 0 0,-1 0-1 0 0,1 0 1 0 0,-1 0 0 0 0,0-1-1 0 0,0 0 1 0 0,6-10 0 0 0,-1-8-3761 0 0,-7 10-1386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4.966"/>
    </inkml:context>
    <inkml:brush xml:id="br0">
      <inkml:brushProperty name="width" value="0.05" units="cm"/>
      <inkml:brushProperty name="height" value="0.05" units="cm"/>
      <inkml:brushProperty name="color" value="#E71224"/>
    </inkml:brush>
  </inkml:definitions>
  <inkml:trace contextRef="#ctx0" brushRef="#br0">1 79 10738 0 0,'3'-7'1881'0'0,"-1"2"-1497"0"0,2-2-656 0 0,-1 2-440 0 0,1 2-473 0 0,-2 0-343 0 0,4-1 40 0 0,-1 0 103 0 0,3-1-1263 0 0,1 1-1129 0 0</inkml:trace>
  <inkml:trace contextRef="#ctx0" brushRef="#br0" timeOffset="1">127 15 3257 0 0,'22'-5'2089'0'0,"0"1"1"0"0,25-1-1 0 0,47 5 444 0 0,93 22-6346 0 0,-149-17 1868 0 0,-16-2-3483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5.369"/>
    </inkml:context>
    <inkml:brush xml:id="br0">
      <inkml:brushProperty name="width" value="0.05" units="cm"/>
      <inkml:brushProperty name="height" value="0.05" units="cm"/>
      <inkml:brushProperty name="color" value="#E71224"/>
    </inkml:brush>
  </inkml:definitions>
  <inkml:trace contextRef="#ctx0" brushRef="#br0">280 21 9490 0 0,'8'-2'-962'0'0,"-6"4"722"0"0,-13 10 1280 0 0,-24 13 2599 0 0,17-16-3450 0 0,0 1 0 0 0,1 1 0 0 0,0 1 1 0 0,1 0-1 0 0,1 1 0 0 0,0 1 0 0 0,-19 21 0 0 0,24-22-377 0 0,0 0 0 0 0,1 1-1 0 0,0 0 1 0 0,2 0 0 0 0,-1 1 0 0 0,2-1-1 0 0,0 2 1 0 0,0-1 0 0 0,-5 28-1 0 0,10-34-170 0 0,-9 28-2742 0 0</inkml:trace>
  <inkml:trace contextRef="#ctx0" brushRef="#br0" timeOffset="1">71 19 14195 0 0,'2'-1'524'0'0,"1"-2"-153"0"0,0 1 0 0 0,1 0-1 0 0,-1 0 1 0 0,0 0 0 0 0,1 1-1 0 0,-1-1 1 0 0,1 1 0 0 0,4-2 0 0 0,-6 3-408 0 0,0 0 0 0 0,-1 1 1 0 0,1-1-1 0 0,0 0 1 0 0,0 1-1 0 0,-1-1 0 0 0,1 1 1 0 0,-1-1-1 0 0,1 1 0 0 0,0 0 1 0 0,-1 0-1 0 0,1 0 0 0 0,-1 0 1 0 0,0 0-1 0 0,1 0 1 0 0,-1 0-1 0 0,0 0 0 0 0,1 1 1 0 0,-1-1-1 0 0,1 2 0 0 0,11 10-91 0 0,1-2 0 0 0,0 0 0 0 0,1 0-1 0 0,26 14 1 0 0,-20-12 112 0 0,33 24 0 0 0,-38-22-255 0 0,0 2 0 0 0,-1 0-1 0 0,0 1 1 0 0,-2 0 0 0 0,22 39 0 0 0,-21-34-2067 0 0,-2-6-2462 0 0,-4-9-1352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23.830"/>
    </inkml:context>
    <inkml:brush xml:id="br0">
      <inkml:brushProperty name="width" value="0.05" units="cm"/>
      <inkml:brushProperty name="height" value="0.05" units="cm"/>
      <inkml:brushProperty name="color" value="#E71224"/>
    </inkml:brush>
  </inkml:definitions>
  <inkml:trace contextRef="#ctx0" brushRef="#br0">1240 145 4689 0 0,'1'0'25'0'0,"-1"0"0"0"0,1 0 0 0 0,-1-1 0 0 0,0 1 0 0 0,1 0 0 0 0,-1-1 0 0 0,1 1 1 0 0,-1 0-1 0 0,0-1 0 0 0,1 1 0 0 0,-1-1 0 0 0,0 1 0 0 0,1-1 0 0 0,-1 1 0 0 0,0 0 0 0 0,0-1 0 0 0,1 1 0 0 0,-1-1 0 0 0,0 1 0 0 0,0-1 0 0 0,0 0 0 0 0,0 1 1 0 0,0-1-1 0 0,0 1 0 0 0,0-1 0 0 0,0 1 0 0 0,0-1 0 0 0,0 1 0 0 0,0-1 0 0 0,0 1 0 0 0,0-1 0 0 0,0 1 0 0 0,-1-2 0 0 0,-13-20-83 0 0,11 18 383 0 0,-1 0-1 0 0,1 0 0 0 0,-1 1 0 0 0,0 0 1 0 0,-1 0-1 0 0,1 0 0 0 0,0 0 1 0 0,-6-2-1 0 0,8 5-51 0 0,0 1 0 0 0,0-1 1 0 0,0 1-1 0 0,0-1 0 0 0,1 1 0 0 0,-1 0 1 0 0,0 0-1 0 0,0 0 0 0 0,1 0 1 0 0,-1 0-1 0 0,1 1 0 0 0,-4 1 0 0 0,-14 10-44 0 0,5-9-159 0 0,0-1 1 0 0,0 0 0 0 0,0-1 0 0 0,-1-1-1 0 0,1 0 1 0 0,-29-2 0 0 0,-89-19 439 0 0,89 12-316 0 0,-97-18 968 0 0,-149-23 197 0 0,235 43-1403 0 0,-1 3 0 0 0,0 2-1 0 0,-71 7 1 0 0,51 5-667 0 0,27 2-2640 0 0,60-10-3068 0 0,-5-2 1454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5.824"/>
    </inkml:context>
    <inkml:brush xml:id="br0">
      <inkml:brushProperty name="width" value="0.05" units="cm"/>
      <inkml:brushProperty name="height" value="0.05" units="cm"/>
      <inkml:brushProperty name="color" value="#E71224"/>
    </inkml:brush>
  </inkml:definitions>
  <inkml:trace contextRef="#ctx0" brushRef="#br0">263 100 5809 0 0,'34'-2'3429'0'0,"-33"2"-3423"0"0,0 0 0 0 0,0 0 0 0 0,0 0-1 0 0,0 0 1 0 0,0 0 0 0 0,0 0-1 0 0,0 0 1 0 0,0 0 0 0 0,0 0 0 0 0,0 0-1 0 0,0 1 1 0 0,0-1 0 0 0,0 0-1 0 0,0 1 1 0 0,-1-1 0 0 0,1 1-1 0 0,0-1 1 0 0,0 1 0 0 0,0-1 0 0 0,0 1-1 0 0,-1-1 1 0 0,1 1 0 0 0,0 0-1 0 0,-1-1 1 0 0,1 1 0 0 0,0 0 0 0 0,-1 0-1 0 0,1 0 1 0 0,-1-1 0 0 0,1 3-1 0 0,-1-2 147 0 0,0-1-1 0 0,-1 1 0 0 0,1 0 0 0 0,-1-1 0 0 0,1 1 1 0 0,-1-1-1 0 0,1 1 0 0 0,-1 0 0 0 0,1-1 1 0 0,-1 1-1 0 0,1-1 0 0 0,-1 0 0 0 0,0 1 0 0 0,1-1 1 0 0,-1 0-1 0 0,0 1 0 0 0,1-1 0 0 0,-1 0 1 0 0,0 0-1 0 0,0 1 0 0 0,1-1 0 0 0,-1 0 0 0 0,0 0 1 0 0,-1 0-1 0 0,-25 3 483 0 0,23-2-401 0 0,-25 1-488 0 0,1-1 1 0 0,-1-1-1 0 0,1-2 1 0 0,0-1-1 0 0,0-1 1 0 0,0-1-1 0 0,-34-11 1 0 0,61 16 153 0 0,0 0 0 0 0,0-1 0 0 0,0 1 0 0 0,0 0 1 0 0,1-1-1 0 0,-1 1 0 0 0,0 0 0 0 0,0-1 1 0 0,1 1-1 0 0,-1-1 0 0 0,0 1 0 0 0,1-1 0 0 0,-1 0 1 0 0,0 1-1 0 0,1-1 0 0 0,-1 0 0 0 0,1 1 0 0 0,-1-1 1 0 0,1 0-1 0 0,-1-1 0 0 0,1 1-136 0 0,0 1 0 0 0,0-1-1 0 0,0 0 1 0 0,0 1 0 0 0,0-1-1 0 0,0 0 1 0 0,0 1 0 0 0,1-1 0 0 0,-1 0-1 0 0,0 1 1 0 0,1-1 0 0 0,-1 0-1 0 0,0 1 1 0 0,1-1 0 0 0,-1 1 0 0 0,1-1-1 0 0,-1 0 1 0 0,0 1 0 0 0,1-1-1 0 0,0 1 1 0 0,-1-1 0 0 0,1 1 0 0 0,-1 0-1 0 0,1-1 1 0 0,0 1 0 0 0,7-5-3496 0 0</inkml:trace>
  <inkml:trace contextRef="#ctx0" brushRef="#br0" timeOffset="1">310 25 10530 0 0,'1'-1'272'0'0,"-1"1"-1"0"0,1-1 0 0 0,-1 0 0 0 0,1 1 1 0 0,-1-1-1 0 0,0 0 0 0 0,1 0 1 0 0,-1 0-1 0 0,0 1 0 0 0,1-1 0 0 0,-1 0 1 0 0,0 0-1 0 0,0 0 0 0 0,0 0 0 0 0,0 0 1 0 0,0 1-1 0 0,0-1 0 0 0,0 0 1 0 0,0 0-1 0 0,0-1 0 0 0,-22-4-168 0 0,5 5-144 0 0,0 1 0 0 0,1 1 0 0 0,-1 0 0 0 0,1 1-1 0 0,-18 5 1 0 0,-28 2-2604 0 0,51-8 689 0 0,0 0 0 0 0,0-1 0 0 0,-19-3 1 0 0,17 1-3612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6.620"/>
    </inkml:context>
    <inkml:brush xml:id="br0">
      <inkml:brushProperty name="width" value="0.05" units="cm"/>
      <inkml:brushProperty name="height" value="0.05" units="cm"/>
      <inkml:brushProperty name="color" value="#E71224"/>
    </inkml:brush>
  </inkml:definitions>
  <inkml:trace contextRef="#ctx0" brushRef="#br0">409 57 5097 0 0,'1'0'39'0'0,"-1"-1"1"0"0,0 0-1 0 0,0 1 1 0 0,0-1-1 0 0,1 0 1 0 0,-1 0-1 0 0,0 1 0 0 0,0-1 1 0 0,0 0-1 0 0,0 0 1 0 0,0 1-1 0 0,0-1 0 0 0,0 0 1 0 0,-1 0-1 0 0,1 1 1 0 0,0-1-1 0 0,0 0 0 0 0,-1 0 1 0 0,1 1-1 0 0,0-1 1 0 0,-1 0-1 0 0,1 1 0 0 0,0-1 1 0 0,-1 0-1 0 0,1 1 1 0 0,-1-1-1 0 0,0 0 1 0 0,-26-17 1922 0 0,18 15-1063 0 0,0-1 0 0 0,1 1 0 0 0,-2 1-1 0 0,-14-3 1 0 0,18 4-858 0 0,-1 1-1 0 0,1-1 0 0 0,-1 2 0 0 0,1-1 1 0 0,-1 1-1 0 0,1 0 0 0 0,0 0 0 0 0,-1 0 1 0 0,1 1-1 0 0,0 0 0 0 0,0 1 0 0 0,0-1 1 0 0,0 1-1 0 0,1 0 0 0 0,-1 1 1 0 0,1-1-1 0 0,0 1 0 0 0,-7 6 0 0 0,7-4-29 0 0,0 0 0 0 0,0 1 0 0 0,0-1 0 0 0,1 1 0 0 0,0 0 0 0 0,0 0 0 0 0,1 1 0 0 0,0-1 0 0 0,0 1 0 0 0,1 0 0 0 0,0-1 0 0 0,1 1 0 0 0,-1 0 0 0 0,1 11 0 0 0,-1 18 62 0 0,2 0 0 0 0,2 0 1 0 0,9 57-1 0 0,33 110 144 0 0,-29-143-114 0 0,73 258 290 0 0,9 40 143 0 0,-79-241-493 0 0,-15-89 12 0 0,-2 1-1 0 0,-1 0 1 0 0,-1 0-1 0 0,-6 32 1 0 0,5-54 22 0 0,0 1 1 0 0,-1-1 0 0 0,0 0-1 0 0,-1 0 1 0 0,1 0 0 0 0,-2 0-1 0 0,1 0 1 0 0,-1-1 0 0 0,0 0-1 0 0,0 0 1 0 0,-1 0 0 0 0,0-1-1 0 0,0 0 1 0 0,-1 0 0 0 0,0 0-1 0 0,0-1 1 0 0,0 0 0 0 0,0 0-1 0 0,-1-1 1 0 0,-9 4 0 0 0,1-1-18 0 0,1-1 1 0 0,-1-1 0 0 0,0 0 0 0 0,0-1 0 0 0,0-1 0 0 0,-1-1-1 0 0,1 0 1 0 0,-1-1 0 0 0,-31-2 0 0 0,43 1-226 0 0,-1-1 1 0 0,1 0 0 0 0,-1 0-1 0 0,1-1 1 0 0,-1 0-1 0 0,1 0 1 0 0,0 0 0 0 0,0 0-1 0 0,0-1 1 0 0,0 0-1 0 0,1 0 1 0 0,-7-5 0 0 0,8 5-418 0 0,0 0 0 0 0,0 1 0 0 0,1-2 0 0 0,-1 1 0 0 0,1 0 1 0 0,0 0-1 0 0,0-1 0 0 0,0 1 0 0 0,0-1 0 0 0,1 0 0 0 0,-2-5 0 0 0,-1-7-5702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8.065"/>
    </inkml:context>
    <inkml:brush xml:id="br0">
      <inkml:brushProperty name="width" value="0.05" units="cm"/>
      <inkml:brushProperty name="height" value="0.05" units="cm"/>
      <inkml:brushProperty name="color" value="#E71224"/>
    </inkml:brush>
  </inkml:definitions>
  <inkml:trace contextRef="#ctx0" brushRef="#br0">0 209 9474 0 0,'5'-16'3065'0'0,"-5"4"-4362"0"0,-1-1-1234 0 0,2 11 2482 0 0,-1 1 1 0 0,0-1-1 0 0,1 1 0 0 0,-1-1 0 0 0,1 1 1 0 0,-1 0-1 0 0,1-1 0 0 0,0 1 0 0 0,-1 0 1 0 0,1 0-1 0 0,0-1 0 0 0,0 1 0 0 0,0 0 1 0 0,0 0-1 0 0,0 0 0 0 0,2-2 0 0 0,26-17 2325 0 0,-7 4 238 0 0,15-29-353 0 0,-29 34-2123 0 0,0 1 0 0 0,1 0 1 0 0,16-16-1 0 0,-24 26-48 0 0,-1-1 1 0 0,1 1-1 0 0,0-1 1 0 0,-1 1-1 0 0,1-1 1 0 0,0 1-1 0 0,-1-1 1 0 0,1 1-1 0 0,0 0 0 0 0,0-1 1 0 0,0 1-1 0 0,0 0 1 0 0,-1 0-1 0 0,1 0 1 0 0,0 0-1 0 0,0 0 1 0 0,0 0-1 0 0,0 0 1 0 0,-1 0-1 0 0,1 0 1 0 0,0 0-1 0 0,0 0 0 0 0,0 0 1 0 0,0 0-1 0 0,-1 1 1 0 0,1-1-1 0 0,1 1 1 0 0,0 0-3 0 0,0 1 0 0 0,-1-1 0 0 0,1 0 0 0 0,-1 1 0 0 0,1 0 0 0 0,-1-1 1 0 0,0 1-1 0 0,1 0 0 0 0,-1 0 0 0 0,0-1 0 0 0,1 3 0 0 0,1 3 0 0 0,-1 0 0 0 0,1 0 0 0 0,-1 0-1 0 0,-1 1 1 0 0,3 12 0 0 0,-4-9 13 0 0,0-1 1 0 0,-1 1-1 0 0,0 0 0 0 0,-1 0 0 0 0,0 0 0 0 0,0-1 1 0 0,-1 1-1 0 0,-5 10 0 0 0,-4 5 187 0 0,-26 42 1 0 0,0 0 325 0 0,37-67-481 0 0,0 1 1 0 0,0-1 0 0 0,0 0 0 0 0,0 1 0 0 0,1-1 0 0 0,-1 1 0 0 0,1-1-1 0 0,-1 1 1 0 0,1 0 0 0 0,-1-1 0 0 0,1 1 0 0 0,0-1 0 0 0,-1 1 0 0 0,1 0-1 0 0,0-1 1 0 0,0 1 0 0 0,0 0 0 0 0,1-1 0 0 0,-1 1 0 0 0,0 0 0 0 0,1-1-1 0 0,-1 1 1 0 0,1-1 0 0 0,0 3 0 0 0,1-3-9 0 0,0 0-1 0 0,0 0 1 0 0,-1 0 0 0 0,1-1 0 0 0,0 1 0 0 0,0-1-1 0 0,0 1 1 0 0,0-1 0 0 0,0 1 0 0 0,0-1-1 0 0,0 0 1 0 0,0 0 0 0 0,0 0 0 0 0,0 0-1 0 0,0 0 1 0 0,0-1 0 0 0,0 1 0 0 0,0-1-1 0 0,3 0 1 0 0,3-1-1 0 0,-1 0-1 0 0,1 0 1 0 0,-1-1-1 0 0,1 0 1 0 0,-1-1-1 0 0,0 1 1 0 0,0-1-1 0 0,-1-1 0 0 0,1 1 1 0 0,-1-1-1 0 0,0 0 1 0 0,0-1-1 0 0,0 1 1 0 0,-1-1-1 0 0,0 0 1 0 0,0-1-1 0 0,-1 1 1 0 0,0-1-1 0 0,0 0 1 0 0,6-13-1 0 0,0-9 2 0 0,0 0 1 0 0,-2 0-1 0 0,-1-1 1 0 0,3-31-1 0 0,-7 45-79 0 0,-1 7-455 0 0,-4 25 298 0 0,-3 28 121 0 0,-13 77 41 0 0,17-103 74 0 0,0-1 0 0 0,1 1 0 0 0,1-1 0 0 0,6 35 0 0 0,-6-47-67 0 0,1-1 0 0 0,-1 0 0 0 0,1 1 0 0 0,1-1 0 0 0,-1 0 0 0 0,0 0 0 0 0,1 0 0 0 0,0 0 0 0 0,0 0 0 0 0,0-1 0 0 0,1 1 0 0 0,-1-1 0 0 0,1 0 0 0 0,-1 0 0 0 0,1 0 0 0 0,0 0 0 0 0,1-1 0 0 0,-1 0 0 0 0,0 0 0 0 0,0 0 0 0 0,1 0 0 0 0,-1-1 0 0 0,1 1 0 0 0,0-1 0 0 0,5 1 0 0 0,6 0-1154 0 0,-1 0 0 0 0,0-1 1 0 0,1-1-1 0 0,-1 0 0 0 0,1-1 1 0 0,25-5-1 0 0,-13 0-4696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8.524"/>
    </inkml:context>
    <inkml:brush xml:id="br0">
      <inkml:brushProperty name="width" value="0.05" units="cm"/>
      <inkml:brushProperty name="height" value="0.05" units="cm"/>
      <inkml:brushProperty name="color" value="#E71224"/>
    </inkml:brush>
  </inkml:definitions>
  <inkml:trace contextRef="#ctx0" brushRef="#br0">126 44 15299 0 0,'5'-6'1897'0'0,"-2"2"-1707"0"0,1 0 0 0 0,-1 0-1 0 0,1 1 1 0 0,-1 0 0 0 0,1 0-1 0 0,0 0 1 0 0,0 0 0 0 0,1 0-1 0 0,-1 1 1 0 0,8-4 0 0 0,-5 19-3445 0 0,-6-11 3282 0 0,0 0-1 0 0,-1 0 1 0 0,1 0-1 0 0,-1 0 1 0 0,0 0-1 0 0,1 0 1 0 0,-1 1-1 0 0,0-1 1 0 0,-1 0-1 0 0,1 0 1 0 0,-1 3-1 0 0,-4 2 62 0 0,-1-1 0 0 0,-1 1 0 0 0,1-1 0 0 0,-1 0 0 0 0,-1-1 0 0 0,1 0 0 0 0,-14 7 0 0 0,10-5 37 0 0,0 0 0 0 0,-17 15 0 0 0,21-15-129 0 0,0 0 0 0 0,0 1 1 0 0,1 0-1 0 0,0 0 0 0 0,1 1 0 0 0,0-1 0 0 0,0 1 1 0 0,1 0-1 0 0,0 0 0 0 0,0 1 0 0 0,1-1 0 0 0,1 1 1 0 0,-1 0-1 0 0,2-1 0 0 0,-1 1 0 0 0,1 0 0 0 0,1 0 0 0 0,0 0 1 0 0,0 0-1 0 0,1 0 0 0 0,0 0 0 0 0,1 0 0 0 0,0 0 1 0 0,0 0-1 0 0,1-1 0 0 0,1 1 0 0 0,-1-1 0 0 0,2 0 1 0 0,-1 0-1 0 0,1 0 0 0 0,0-1 0 0 0,1 0 0 0 0,0 0 1 0 0,13 13-1 0 0,-9-11-13 0 0,-1-1 1 0 0,2-1-1 0 0,-1 0 1 0 0,1 0 0 0 0,1-1-1 0 0,-1-1 1 0 0,1 0-1 0 0,0 0 1 0 0,0-1-1 0 0,1-1 1 0 0,0 0 0 0 0,-1-1-1 0 0,27 4 1 0 0,-28-6-209 0 0,0 0 0 0 0,0-1 0 0 0,1-1 0 0 0,-1 0 0 0 0,0 0 0 0 0,0-1 0 0 0,0 0 0 0 0,0-1 0 0 0,-1 0 0 0 0,1-1 0 0 0,-1 0 0 0 0,1-1 0 0 0,-1 0 0 0 0,-1 0 0 0 0,1-1 0 0 0,15-13 0 0 0,-8 4-1074 0 0,-1 0-1 0 0,-1-1 1 0 0,-1 0-1 0 0,0-1 0 0 0,18-32 1 0 0,-18 23-3741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8.894"/>
    </inkml:context>
    <inkml:brush xml:id="br0">
      <inkml:brushProperty name="width" value="0.05" units="cm"/>
      <inkml:brushProperty name="height" value="0.05" units="cm"/>
      <inkml:brushProperty name="color" value="#E71224"/>
    </inkml:brush>
  </inkml:definitions>
  <inkml:trace contextRef="#ctx0" brushRef="#br0">280 11 10546 0 0,'0'0'117'0'0,"0"-1"0"0"0,0 1-1 0 0,1-1 1 0 0,-1 0 0 0 0,0 1-1 0 0,0-1 1 0 0,1 1 0 0 0,-1-1-1 0 0,1 1 1 0 0,-1-1 0 0 0,0 1-1 0 0,1-1 1 0 0,-1 1 0 0 0,1 0-1 0 0,-1-1 1 0 0,1 1 0 0 0,-1-1-1 0 0,1 1 1 0 0,0 0 0 0 0,-1 0-1 0 0,1-1 1 0 0,-1 1 0 0 0,1 0-1 0 0,0 0 1 0 0,-1 0 0 0 0,1 0-1 0 0,0 0 1 0 0,-1 0 0 0 0,1 0-1 0 0,-1 0 1 0 0,1 0 0 0 0,0 0-1 0 0,-1 0 1 0 0,1 0 0 0 0,0 0-1 0 0,-1 0 1 0 0,1 0 0 0 0,-1 1-1 0 0,1-1 1 0 0,0 0 0 0 0,-1 0-1 0 0,1 1 1 0 0,-1-1 0 0 0,1 1-1 0 0,-1-1 1 0 0,1 0 0 0 0,-1 1-1 0 0,1 0 1 0 0,1 1-102 0 0,-1 0 0 0 0,0 0 1 0 0,0 0-1 0 0,0 0 0 0 0,0 0 0 0 0,0 0 0 0 0,0 0 1 0 0,0 0-1 0 0,-1 0 0 0 0,1 0 0 0 0,-1 0 1 0 0,1 5-1 0 0,-3 10 79 0 0,0 0 0 0 0,-2 0 0 0 0,0 0 0 0 0,0-1 1 0 0,-2 1-1 0 0,0-1 0 0 0,0 0 0 0 0,-2-1 0 0 0,-11 18 0 0 0,9-15-91 0 0,1 0 0 0 0,0 1 0 0 0,1 0 1 0 0,1 0-1 0 0,1 1 0 0 0,-4 24 0 0 0,6 17-718 0 0,8-30-1863 0 0,8-5-4186 0 0</inkml:trace>
  <inkml:trace contextRef="#ctx0" brushRef="#br0" timeOffset="1.24">0 119 16099 0 0,'2'-2'238'0'0,"0"0"-1"0"0,0 1 1 0 0,0 0-1 0 0,0-1 0 0 0,0 1 1 0 0,0 0-1 0 0,0 0 1 0 0,0 0-1 0 0,0 0 0 0 0,0 0 1 0 0,1 0-1 0 0,-1 1 1 0 0,0-1-1 0 0,3 1 0 0 0,-1 0-492 0 0,-1 1 0 0 0,1 0-1 0 0,-1 0 1 0 0,0 0-1 0 0,1 0 1 0 0,-1 1 0 0 0,6 3-1 0 0,-4-3-24 0 0,3 1 250 0 0,-1 0 1 0 0,0 0-1 0 0,1-1 1 0 0,0 0-1 0 0,-1-1 1 0 0,1 0-1 0 0,0 0 1 0 0,10-1-1 0 0,69-6-171 0 0,-13 0 132 0 0,19 14-4619 0 0,-17 0-841 0 0,-60-8-359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9.285"/>
    </inkml:context>
    <inkml:brush xml:id="br0">
      <inkml:brushProperty name="width" value="0.05" units="cm"/>
      <inkml:brushProperty name="height" value="0.05" units="cm"/>
      <inkml:brushProperty name="color" value="#E71224"/>
    </inkml:brush>
  </inkml:definitions>
  <inkml:trace contextRef="#ctx0" brushRef="#br0">113 23 12123 0 0,'8'-6'3314'0'0,"18"-9"-301"0"0,-26 15-3028 0 0,1-1 0 0 0,-1 1 0 0 0,1 0 0 0 0,0 0 0 0 0,-1 0 0 0 0,1 0 0 0 0,-1 0 0 0 0,1-1 0 0 0,0 1 0 0 0,-1 0 0 0 0,1 1 0 0 0,-1-1 0 0 0,1 0 0 0 0,0 0 0 0 0,-1 0 0 0 0,1 0 0 0 0,-1 0 0 0 0,1 1 0 0 0,0-1 0 0 0,-1 0 0 0 0,1 0 0 0 0,-1 1 0 0 0,1-1 0 0 0,-1 0 0 0 0,1 1 0 0 0,-1-1 0 0 0,1 1 0 0 0,-1-1 0 0 0,0 0 0 0 0,1 1 0 0 0,-1-1 0 0 0,0 1 0 0 0,1-1 0 0 0,-1 1 0 0 0,0 0 0 0 0,1-1 0 0 0,-1 1 0 0 0,0-1 0 0 0,0 1-1 0 0,0 0 1 0 0,19 52-639 0 0,-11-35 646 0 0,-1 0 0 0 0,-1 1 0 0 0,0 0-1 0 0,-2 0 1 0 0,0 0 0 0 0,-1 0 0 0 0,-1 1 0 0 0,-1 25-1 0 0,-3-22-80 0 0,-1 0 0 0 0,-1 0-1 0 0,-2 0 1 0 0,0-1 0 0 0,-1 0-1 0 0,-1 0 1 0 0,-1-1-1 0 0,-1 0 1 0 0,0 0 0 0 0,-2-1-1 0 0,-25 33 1 0 0,21-33-2330 0 0,-1-1 0 0 0,-1-1 1 0 0,-30 23-1 0 0,36-32-3212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29.746"/>
    </inkml:context>
    <inkml:brush xml:id="br0">
      <inkml:brushProperty name="width" value="0.05" units="cm"/>
      <inkml:brushProperty name="height" value="0.05" units="cm"/>
      <inkml:brushProperty name="color" value="#E71224"/>
    </inkml:brush>
  </inkml:definitions>
  <inkml:trace contextRef="#ctx0" brushRef="#br0">1 34 10938 0 0,'7'-8'5518'0'0,"5"-3"-3743"0"0,-3 2-1735 0 0,-9 9-102 0 0,0 0 0 0 0,0 0 1 0 0,0 0-1 0 0,0 0 0 0 0,0 0 1 0 0,0 0-1 0 0,0 0 0 0 0,0 0 1 0 0,0 1-1 0 0,0-1 1 0 0,-1 0-1 0 0,1 0 0 0 0,0 0 1 0 0,0 0-1 0 0,0 0 0 0 0,0 0 1 0 0,0 1-1 0 0,0-1 0 0 0,0 0 1 0 0,0 0-1 0 0,0 0 1 0 0,0 0-1 0 0,0 0 0 0 0,0 1 1 0 0,0-1-1 0 0,0 0 0 0 0,0 0 1 0 0,0 0-1 0 0,1 0 0 0 0,-1 0 1 0 0,0 0-1 0 0,0 1 0 0 0,0-1 1 0 0,0 0-1 0 0,0 0 1 0 0,0 0-1 0 0,0 0 0 0 0,0 0 1 0 0,0 0-1 0 0,0 0 0 0 0,0 0 1 0 0,1 0-1 0 0,-1 1 0 0 0,0-1 1 0 0,0 0-1 0 0,0 0 1 0 0,0 0-1 0 0,0 0 0 0 0,1 0 1 0 0,9 4-982 0 0,10-2 959 0 0,155-18 2563 0 0,-173 16-2485 0 0,0 0 0 0 0,0 0 0 0 0,-1 0 0 0 0,1 0 1 0 0,0 0-1 0 0,0 0 0 0 0,0 1 0 0 0,0-1 0 0 0,-1 1 0 0 0,1-1 0 0 0,0 1 1 0 0,0-1-1 0 0,-1 1 0 0 0,1 0 0 0 0,0 0 0 0 0,-1 0 0 0 0,1 0 0 0 0,-1 0 0 0 0,1 0 1 0 0,-1 1-1 0 0,0-1 0 0 0,1 0 0 0 0,-1 1 0 0 0,0-1 0 0 0,0 1 0 0 0,0-1 1 0 0,0 1-1 0 0,0 0 0 0 0,0-1 0 0 0,-1 1 0 0 0,1 0 0 0 0,-1-1 0 0 0,1 1 1 0 0,-1 0-1 0 0,1 0 0 0 0,-1 0 0 0 0,0 0 0 0 0,0-1 0 0 0,0 1 0 0 0,0 4 0 0 0,-1 0-9 0 0,0 0-1 0 0,0 1 1 0 0,-1-1-1 0 0,1 0 0 0 0,-1 0 1 0 0,-1 0-1 0 0,1 0 1 0 0,-1 0-1 0 0,0 0 0 0 0,-6 7 1 0 0,-7 6-48 0 0,-1-1-1 0 0,-26 22 1 0 0,-24 26-41 0 0,61-59 127 0 0,0 0 1 0 0,1 0 0 0 0,0 0-1 0 0,1 1 1 0 0,-1 0-1 0 0,2 0 1 0 0,-1 0 0 0 0,-2 10-1 0 0,5-17 15 0 0,1 1-1 0 0,0-1 0 0 0,-1 0 0 0 0,1 1 1 0 0,0-1-1 0 0,0 0 0 0 0,0 1 1 0 0,0-1-1 0 0,1 0 0 0 0,-1 0 0 0 0,0 1 1 0 0,0-1-1 0 0,1 0 0 0 0,-1 0 0 0 0,1 1 1 0 0,-1-1-1 0 0,1 0 0 0 0,-1 0 0 0 0,1 0 1 0 0,0 0-1 0 0,1 2 0 0 0,1 0 9 0 0,-1-1-1 0 0,1 0 1 0 0,-1 0 0 0 0,1 0-1 0 0,0 0 1 0 0,0-1-1 0 0,0 1 1 0 0,5 1 0 0 0,3 1 17 0 0,0-1-1 0 0,1 0 1 0 0,22 2 0 0 0,74 1-599 0 0,-37-3-2282 0 0,-1 3-4729 0 0,-49-3 1407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0.193"/>
    </inkml:context>
    <inkml:brush xml:id="br0">
      <inkml:brushProperty name="width" value="0.05" units="cm"/>
      <inkml:brushProperty name="height" value="0.05" units="cm"/>
      <inkml:brushProperty name="color" value="#E71224"/>
    </inkml:brush>
  </inkml:definitions>
  <inkml:trace contextRef="#ctx0" brushRef="#br0">452 43 5817 0 0,'0'-3'2120'0'0,"-1"-25"3045"0"0,1 28-5109 0 0,1 0 1 0 0,-1-1-1 0 0,0 1 1 0 0,0 0 0 0 0,0-1-1 0 0,0 1 1 0 0,0-1-1 0 0,0 1 1 0 0,0 0 0 0 0,0-1-1 0 0,0 1 1 0 0,0 0 0 0 0,-1-1-1 0 0,1 1 1 0 0,0-1-1 0 0,0 1 1 0 0,0 0 0 0 0,0-1-1 0 0,0 1 1 0 0,-1 0-1 0 0,1-1 1 0 0,0 1 0 0 0,0 0-1 0 0,-1 0 1 0 0,1-1-1 0 0,0 1 1 0 0,0 0 0 0 0,-1 0-1 0 0,1-1 1 0 0,0 1-1 0 0,-1 0 1 0 0,1 0 0 0 0,0 0-1 0 0,-1-1 1 0 0,1 1-1 0 0,0 0 1 0 0,-1 0 0 0 0,1 0-1 0 0,-1 0 1 0 0,1 0-1 0 0,0 0 1 0 0,-1 0 0 0 0,1 0-1 0 0,0 0 1 0 0,-1 0-1 0 0,1 0 1 0 0,-1 0 0 0 0,1 0-1 0 0,0 0 1 0 0,-1 0-1 0 0,1 0 1 0 0,0 1 0 0 0,-1-1-1 0 0,1 0 1 0 0,-1 0-1 0 0,0 2-19 0 0,0-1-1 0 0,-1 1 0 0 0,1 0 0 0 0,0-1 0 0 0,0 1 0 0 0,0 0 1 0 0,0-1-1 0 0,1 1 0 0 0,-1 0 0 0 0,0 0 0 0 0,1 0 0 0 0,0 0 1 0 0,-1 0-1 0 0,1 0 0 0 0,0 2 0 0 0,-2 35-64 0 0,2-34 59 0 0,3 141 5 0 0,-4 131 20 0 0,-2-231-10 0 0,-2-1 1 0 0,-2 1-1 0 0,-2-1 1 0 0,-15 43-1 0 0,16-59-24 0 0,7-23-16 0 0,0 1 0 0 0,-1-1 1 0 0,0 0-1 0 0,0 0 0 0 0,0 0 0 0 0,-1-1 0 0 0,1 1 1 0 0,-2 0-1 0 0,-5 8 0 0 0,8-14-6 0 0,1 0 1 0 0,-1 1-1 0 0,1-1 0 0 0,-1 0 1 0 0,1 0-1 0 0,-1 0 0 0 0,1 0 1 0 0,0 0-1 0 0,-1-1 0 0 0,1 1 1 0 0,-1 0-1 0 0,1 0 0 0 0,-1 0 1 0 0,1 0-1 0 0,-1 0 0 0 0,1-1 1 0 0,0 1-1 0 0,-1 0 1 0 0,1 0-1 0 0,-1-1 0 0 0,1 1 1 0 0,0 0-1 0 0,-1 0 0 0 0,1-1 1 0 0,0 1-1 0 0,-1 0 0 0 0,1-1 1 0 0,0 1-1 0 0,0-1 0 0 0,-1 1 1 0 0,1 0-1 0 0,0-1 0 0 0,0 1 1 0 0,0-1-1 0 0,-1 1 0 0 0,1-1 1 0 0,-10-18 13 0 0,10 18-14 0 0,-28-70-427 0 0,18 45 200 0 0,0 0-1 0 0,-2 1 1 0 0,-19-32 0 0 0,26 49 237 0 0,0 1-1 0 0,-1 0 1 0 0,0 0 0 0 0,0 1 0 0 0,-1-1-1 0 0,1 1 1 0 0,-1 1 0 0 0,-1-1 0 0 0,1 1-1 0 0,-1 1 1 0 0,0-1 0 0 0,0 1 0 0 0,0 1-1 0 0,-14-5 1 0 0,19 7 22 0 0,-1 0-1 0 0,0 0 1 0 0,1 0-1 0 0,-1 0 1 0 0,0 1 0 0 0,0-1-1 0 0,0 1 1 0 0,0 0-1 0 0,1 0 1 0 0,-1 1-1 0 0,0-1 1 0 0,0 1-1 0 0,0-1 1 0 0,1 1 0 0 0,-1 1-1 0 0,-5 1 1 0 0,6-1-6 0 0,0 1 1 0 0,0-1-1 0 0,1 0 1 0 0,-1 1-1 0 0,1 0 1 0 0,0-1-1 0 0,0 1 1 0 0,0 0-1 0 0,0 0 1 0 0,0 1-1 0 0,0-1 1 0 0,1 0-1 0 0,0 0 1 0 0,-1 1-1 0 0,1-1 1 0 0,1 1-1 0 0,-2 5 1 0 0,0 0-19 0 0,1 1-1 0 0,-1 0 1 0 0,2 0 0 0 0,-1-1 0 0 0,2 1 0 0 0,-1 0 0 0 0,1 0 0 0 0,1-1 0 0 0,0 1 0 0 0,0 0 0 0 0,6 15 0 0 0,-6-20 10 0 0,1 1 1 0 0,0-1-1 0 0,0 0 1 0 0,0 0 0 0 0,1 0-1 0 0,-1 0 1 0 0,1-1-1 0 0,0 1 1 0 0,1-1 0 0 0,-1 0-1 0 0,1 0 1 0 0,-1-1-1 0 0,1 1 1 0 0,1-1-1 0 0,-1 0 1 0 0,0 0 0 0 0,1-1-1 0 0,-1 0 1 0 0,12 4-1 0 0,11 0 43 0 0,1 0 0 0 0,0-2-1 0 0,0-1 1 0 0,40-1 0 0 0,-51-3-744 0 0,0 0 1 0 0,0-2 0 0 0,19-5-1 0 0,-23 4-1005 0 0,-1 0 0 0 0,0-1-1 0 0,0 0 1 0 0,19-13 0 0 0,-11 4-4311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0.583"/>
    </inkml:context>
    <inkml:brush xml:id="br0">
      <inkml:brushProperty name="width" value="0.05" units="cm"/>
      <inkml:brushProperty name="height" value="0.05" units="cm"/>
      <inkml:brushProperty name="color" value="#E71224"/>
    </inkml:brush>
  </inkml:definitions>
  <inkml:trace contextRef="#ctx0" brushRef="#br0">55 22 10162 0 0,'9'-4'3604'0'0,"11"-5"-400"0"0,-17 8-3193 0 0,0-1-1 0 0,0 1 1 0 0,0 0 0 0 0,0 0-1 0 0,0 1 1 0 0,0-1-1 0 0,1 1 1 0 0,-1-1-1 0 0,0 1 1 0 0,0 0 0 0 0,0 0-1 0 0,1 0 1 0 0,3 1-1 0 0,-9-1-45 0 0,1-1-1 0 0,-1 1 1 0 0,1 0-1 0 0,-1-1 0 0 0,0 1 1 0 0,1 0-1 0 0,-1 0 1 0 0,1 0-1 0 0,-1 0 0 0 0,0 1 1 0 0,1-1-1 0 0,-1 0 1 0 0,0 1-1 0 0,1-1 0 0 0,-1 1 1 0 0,1-1-1 0 0,-1 1 1 0 0,1 0-1 0 0,0-1 1 0 0,-1 1-1 0 0,-1 1 0 0 0,0 1 45 0 0,0 0 0 0 0,0 0 1 0 0,0 0-1 0 0,1 0 0 0 0,-1 0 0 0 0,1 1 0 0 0,0-1 0 0 0,-3 6 0 0 0,0 3 48 0 0,0 1-1 0 0,1 0 1 0 0,0 0 0 0 0,-3 19 0 0 0,-8 52-26 0 0,-12 85 26 0 0,26-148-48 0 0,0-1 0 0 0,1 0 0 0 0,1 1 0 0 0,0-1 0 0 0,2 0 0 0 0,6 23 0 0 0,-8-38-32 0 0,0-1 1 0 0,0 0-1 0 0,1 1 1 0 0,0-1 0 0 0,0 0-1 0 0,0 0 1 0 0,0 0-1 0 0,0 0 1 0 0,1 0 0 0 0,0-1-1 0 0,0 1 1 0 0,0-1-1 0 0,0 0 1 0 0,1 0 0 0 0,-1 0-1 0 0,1 0 1 0 0,-1 0-1 0 0,1-1 1 0 0,0 0 0 0 0,0 0-1 0 0,1 0 1 0 0,-1 0-1 0 0,7 2 1 0 0,-6-3-206 0 0,1-1 0 0 0,-1 1 0 0 0,0-1-1 0 0,0 0 1 0 0,0-1 0 0 0,0 1 0 0 0,0-1 0 0 0,0 0 0 0 0,0 0 0 0 0,0-1 0 0 0,0 1-1 0 0,0-1 1 0 0,8-5 0 0 0,-6 4-645 0 0,0-1 0 0 0,0 0 0 0 0,-1-1 0 0 0,1 0-1 0 0,-1 0 1 0 0,7-7 0 0 0,2-7-4999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1.001"/>
    </inkml:context>
    <inkml:brush xml:id="br0">
      <inkml:brushProperty name="width" value="0.05" units="cm"/>
      <inkml:brushProperty name="height" value="0.05" units="cm"/>
      <inkml:brushProperty name="color" value="#E71224"/>
    </inkml:brush>
  </inkml:definitions>
  <inkml:trace contextRef="#ctx0" brushRef="#br0">1 1 11282 0 0,'52'3'5058'0'0,"-33"1"-5222"0"0,-1 0-1 0 0,21 8 0 0 0,-5-4 37 0 0,0-2 1 0 0,1-1-1 0 0,-1-1 1 0 0,1-2-1 0 0,38-3 0 0 0,-62 1-233 0 0,75-1-7211 0 0,-62 1 1425 0 0</inkml:trace>
  <inkml:trace contextRef="#ctx0" brushRef="#br0" timeOffset="1">1149 284 6665 0 0,'-3'-2'5930'0'0,"-14"-7"-3890"0"0,2 7-1829 0 0,0 1 0 0 0,-1 0 0 0 0,1 2 0 0 0,0-1 0 0 0,-25 5 1 0 0,-75 22-2067 0 0,108-25 1499 0 0,-17 5-364 0 0,24-7 711 0 0,0 0 0 0 0,0-1 0 0 0,0 1 0 0 0,0 0 0 0 0,0 0 0 0 0,0 0 0 0 0,0 0 0 0 0,0 0 0 0 0,1 0 0 0 0,-1 0 0 0 0,0 0 0 0 0,0 0 0 0 0,0 0 0 0 0,0 0 1 0 0,0 0-1 0 0,0 0 0 0 0,0 0 0 0 0,0 0 0 0 0,0 0 0 0 0,0 0 0 0 0,-1 0 0 0 0,1 0 0 0 0,0 0 0 0 0,0-1 0 0 0,0 1 0 0 0,0 0 0 0 0,0 0 0 0 0,0 0 0 0 0,0 0 0 0 0,0 0 0 0 0,0 0 1 0 0,0 0-1 0 0,0 0 0 0 0,0 0 0 0 0,0 0 0 0 0,0 0 0 0 0,0 0 0 0 0,0 0 0 0 0,0 0 0 0 0,0 0 0 0 0,0 0 0 0 0,0 0 0 0 0,0 0 0 0 0,0 0 0 0 0,0 0 0 0 0,14-8-822 0 0,28-5-4404 0 0,-28 10 350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24.249"/>
    </inkml:context>
    <inkml:brush xml:id="br0">
      <inkml:brushProperty name="width" value="0.05" units="cm"/>
      <inkml:brushProperty name="height" value="0.05" units="cm"/>
      <inkml:brushProperty name="color" value="#E71224"/>
    </inkml:brush>
  </inkml:definitions>
  <inkml:trace contextRef="#ctx0" brushRef="#br0">781 70 4969 0 0,'0'-1'150'0'0,"1"0"0"0"0,0 1 0 0 0,0-1 0 0 0,-1 0 0 0 0,1 0 0 0 0,0 0 0 0 0,-1 0 0 0 0,1 0 0 0 0,-1 0 0 0 0,1 0 0 0 0,-1 0 0 0 0,0 0 0 0 0,1 0 0 0 0,-1-1 0 0 0,0 1 0 0 0,0 0 0 0 0,0 0 0 0 0,0 0 0 0 0,0 0 0 0 0,0 0 0 0 0,0-1 0 0 0,0 1 0 0 0,0 0 0 0 0,-1 0 0 0 0,1 0 0 0 0,0 0 0 0 0,-1 0 0 0 0,1 0 0 0 0,-1 0 0 0 0,1 0 0 0 0,-1 0 0 0 0,1 0 0 0 0,-1 0 0 0 0,0 0 0 0 0,1 0 0 0 0,-2-1 0 0 0,-1 0 204 0 0,1 0 1 0 0,0 0-1 0 0,-1 0 0 0 0,1 0 1 0 0,-1 0-1 0 0,1 0 0 0 0,-1 1 1 0 0,0-1-1 0 0,0 1 0 0 0,1 0 1 0 0,-7-2-1 0 0,-31-1 166 0 0,0 1 0 0 0,0 2 0 0 0,-42 4-1 0 0,-9 0-148 0 0,-23-6-362 0 0,-84 3 283 0 0,163 2-3520 0 0,-59 13-1 0 0,84-13 288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1.421"/>
    </inkml:context>
    <inkml:brush xml:id="br0">
      <inkml:brushProperty name="width" value="0.05" units="cm"/>
      <inkml:brushProperty name="height" value="0.05" units="cm"/>
      <inkml:brushProperty name="color" value="#E71224"/>
    </inkml:brush>
  </inkml:definitions>
  <inkml:trace contextRef="#ctx0" brushRef="#br0">371 32 8890 0 0,'0'-1'182'0'0,"1"1"0"0"0,-1 0 0 0 0,0-1 0 0 0,0 1 1 0 0,0-1-1 0 0,0 1 0 0 0,0 0 0 0 0,0-1 0 0 0,0 1 0 0 0,0 0 0 0 0,0-1 0 0 0,0 1 1 0 0,0-1-1 0 0,0 1 0 0 0,0 0 0 0 0,0-1 0 0 0,0 1 0 0 0,0 0 0 0 0,0-1 0 0 0,0 1 1 0 0,-1 0-1 0 0,1-1 0 0 0,0 1 0 0 0,0 0 0 0 0,0-1 0 0 0,-1 1 0 0 0,1 0 0 0 0,0-1 1 0 0,0 1-1 0 0,-1 0 0 0 0,1-1 0 0 0,-16-6 1647 0 0,-23-1-2271 0 0,33 7 925 0 0,-16-1-430 0 0,0 1 0 0 0,1 1 1 0 0,-1 1-1 0 0,0 1 0 0 0,-40 8 1 0 0,1 0-2736 0 0,0-5-4843 0 0,47-5 1496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2.666"/>
    </inkml:context>
    <inkml:brush xml:id="br0">
      <inkml:brushProperty name="width" value="0.05" units="cm"/>
      <inkml:brushProperty name="height" value="0.05" units="cm"/>
      <inkml:brushProperty name="color" value="#E71224"/>
    </inkml:brush>
  </inkml:definitions>
  <inkml:trace contextRef="#ctx0" brushRef="#br0">44 50 9314 0 0,'11'-7'1915'0'0,"11"4"-4297"0"0,-9 2 2484 0 0,-2-1 3601 0 0,-7 1-3605 0 0,-1 0 0 0 0,1-1 0 0 0,-1 1 0 0 0,0-1 0 0 0,0 0 0 0 0,1 0 1 0 0,-1 0-1 0 0,0 0 0 0 0,-1 0 0 0 0,1-1 0 0 0,0 1 0 0 0,4-7 0 0 0,-7 9-101 0 0,0 0 0 0 0,1-1 0 0 0,-1 1 0 0 0,0-1 0 0 0,1 1 0 0 0,-1 0 0 0 0,1-1 0 0 0,-1 1 0 0 0,0 0 1 0 0,1-1-1 0 0,-1 1 0 0 0,1 0 0 0 0,-1-1 0 0 0,1 1 0 0 0,-1 0 0 0 0,1 0 0 0 0,-1 0 0 0 0,1 0 0 0 0,-1 0 0 0 0,1-1 0 0 0,-1 1 0 0 0,1 0 0 0 0,-1 0 0 0 0,1 0 0 0 0,0 0 0 0 0,-1 0 1 0 0,1 0-1 0 0,-1 1 0 0 0,1-1 0 0 0,0 0 0 0 0,12 13-110 0 0,-11-10 93 0 0,0 0 1 0 0,-1 1 0 0 0,1-1 0 0 0,-1 0 0 0 0,0 1 0 0 0,0-1-1 0 0,0 1 1 0 0,0-1 0 0 0,0 4 0 0 0,-2-2-4 0 0,0 0 1 0 0,0 0 0 0 0,0 0-1 0 0,-1-1 1 0 0,1 1-1 0 0,-1-1 1 0 0,-1 1-1 0 0,1-1 1 0 0,0 1-1 0 0,-1-1 1 0 0,0 0-1 0 0,0 0 1 0 0,-4 4 0 0 0,-8 7-76 0 0,0-2 0 0 0,-17 13 0 0 0,-12 11 19 0 0,39-32 90 0 0,-1 1 0 0 0,1 0 0 0 0,0 0 0 0 0,0 1 0 0 0,1-1 0 0 0,0 1 1 0 0,0 0-1 0 0,-4 10 0 0 0,7-15 32 0 0,1 0-1 0 0,-1 1 1 0 0,1-1 0 0 0,-1 0 0 0 0,1 0 0 0 0,0 1 0 0 0,0-1 0 0 0,0 0 0 0 0,0 0-1 0 0,0 1 1 0 0,1-1 0 0 0,-1 0 0 0 0,1 0 0 0 0,-1 0 0 0 0,1 1 0 0 0,0-1 0 0 0,0 0 0 0 0,0 0-1 0 0,0 0 1 0 0,0 0 0 0 0,0 0 0 0 0,1-1 0 0 0,-1 1 0 0 0,1 0 0 0 0,-1-1 0 0 0,1 1 0 0 0,0-1-1 0 0,-1 1 1 0 0,1-1 0 0 0,0 0 0 0 0,0 1 0 0 0,0-1 0 0 0,4 1 0 0 0,3 3 52 0 0,0-1 1 0 0,0-1 0 0 0,1 0-1 0 0,0 0 1 0 0,-1-1-1 0 0,1 0 1 0 0,0 0 0 0 0,0-1-1 0 0,13-1 1 0 0,1-1-226 0 0,-1-1-1 0 0,43-9 1 0 0,-25 9-1777 0 0,-35 2 874 0 0,1 0 0 0 0,-1 0 0 0 0,0 0 0 0 0,0-1 0 0 0,0 0 0 0 0,11-3 0 0 0,-8 0-4380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3.054"/>
    </inkml:context>
    <inkml:brush xml:id="br0">
      <inkml:brushProperty name="width" value="0.05" units="cm"/>
      <inkml:brushProperty name="height" value="0.05" units="cm"/>
      <inkml:brushProperty name="color" value="#E71224"/>
    </inkml:brush>
  </inkml:definitions>
  <inkml:trace contextRef="#ctx0" brushRef="#br0">53 22 14603 0 0,'2'-3'396'0'0,"1"1"0"0"0,-1 0 0 0 0,1 0 0 0 0,-1 0 1 0 0,1 0-1 0 0,0 0 0 0 0,0 0 0 0 0,0 1 0 0 0,5-2 0 0 0,-9 34-2699 0 0,2-29 2310 0 0,0 1-1 0 0,0-1 1 0 0,0 1 0 0 0,0-1 0 0 0,-1 1 0 0 0,1-1 0 0 0,-1 1-1 0 0,1-1 1 0 0,-1 1 0 0 0,0 0 0 0 0,0-1 0 0 0,0 1 0 0 0,0-1-1 0 0,-1 1 1 0 0,1-1 0 0 0,0 1 0 0 0,-1 0 0 0 0,0-1 0 0 0,0 0-1 0 0,0 1 1 0 0,0-1 0 0 0,0 1 0 0 0,0-1 0 0 0,-4 4 0 0 0,5-5-19 0 0,-17 29 124 0 0,2 1 0 0 0,-17 46-1 0 0,29-69-290 0 0,1 1 0 0 0,-1 0 0 0 0,1-1 0 0 0,1 1 0 0 0,0 0 0 0 0,0 0 0 0 0,1 0 0 0 0,0 0 0 0 0,1 0 0 0 0,-1 0 0 0 0,2 0 0 0 0,-1 0 0 0 0,1 0 0 0 0,6 14 0 0 0,-8-23-6 0 0,0 1 0 0 0,0 0 0 0 0,0-1 1 0 0,0 1-1 0 0,1-1 0 0 0,-1 1 1 0 0,0-1-1 0 0,0 1 0 0 0,1-1 0 0 0,-1 1 1 0 0,0-1-1 0 0,0 1 0 0 0,1-1 0 0 0,-1 1 1 0 0,1-1-1 0 0,-1 0 0 0 0,0 1 0 0 0,1-1 1 0 0,-1 0-1 0 0,1 1 0 0 0,-1-1 0 0 0,1 0 1 0 0,-1 0-1 0 0,1 1 0 0 0,-1-1 0 0 0,1 0 1 0 0,-1 0-1 0 0,1 0 0 0 0,0 0 1 0 0,-1 1-1 0 0,1-1 0 0 0,-1 0 0 0 0,1 0 1 0 0,-1 0-1 0 0,1 0 0 0 0,0 0 0 0 0,-1-1 1 0 0,1 1-1 0 0,-1 0 0 0 0,1 0 0 0 0,0-1 1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3.411"/>
    </inkml:context>
    <inkml:brush xml:id="br0">
      <inkml:brushProperty name="width" value="0.05" units="cm"/>
      <inkml:brushProperty name="height" value="0.05" units="cm"/>
      <inkml:brushProperty name="color" value="#E71224"/>
    </inkml:brush>
  </inkml:definitions>
  <inkml:trace contextRef="#ctx0" brushRef="#br0">0 55 14979 0 0,'1'-1'115'0'0,"-1"0"0"0"0,1 1-1 0 0,-1-1 1 0 0,1 0 0 0 0,-1 1 0 0 0,1-1-1 0 0,-1 1 1 0 0,1-1 0 0 0,0 1 0 0 0,-1-1-1 0 0,1 1 1 0 0,0 0 0 0 0,0-1 0 0 0,-1 1-1 0 0,1 0 1 0 0,0-1 0 0 0,0 1-1 0 0,0 0 1 0 0,-1 0 0 0 0,1 0 0 0 0,0 0-1 0 0,0 0 1 0 0,0 0 0 0 0,-1 0 0 0 0,1 0-1 0 0,1 0 1 0 0,11 16-2007 0 0,-12-15 1746 0 0,0 1-1 0 0,0 0 1 0 0,0 0 0 0 0,0-1 0 0 0,0 1 0 0 0,0-1 0 0 0,0 1 0 0 0,1-1-1 0 0,-1 1 1 0 0,0-1 0 0 0,1 0 0 0 0,0 0 0 0 0,-1 0 0 0 0,1 0-1 0 0,-1 0 1 0 0,1 0 0 0 0,0 0 0 0 0,0 0 0 0 0,0-1 0 0 0,-1 1 0 0 0,3 0-1 0 0,0-1 289 0 0,1 0-1 0 0,-1 0 1 0 0,0 0-1 0 0,0-1 1 0 0,0 1-1 0 0,0-1 1 0 0,0 0-1 0 0,0-1 1 0 0,0 1-1 0 0,0-1 1 0 0,7-3-1 0 0,36-30 2320 0 0,-40 29-2272 0 0,0-1 0 0 0,1 1 0 0 0,0 1-1 0 0,0 0 1 0 0,13-7 0 0 0,-19 12-220 0 0,0 0 0 0 0,0 0 0 0 0,0 0 0 0 0,0 1 0 0 0,-1-1 0 0 0,1 0 0 0 0,0 1 0 0 0,0-1 0 0 0,0 1 0 0 0,0 0 0 0 0,-1-1 0 0 0,1 1 0 0 0,0 0 0 0 0,-1 0 0 0 0,1 0 0 0 0,0 0 0 0 0,-1 0-1 0 0,2 2 1 0 0,31 27-303 0 0,-29-26 315 0 0,17 15-98 0 0,-11-10 92 0 0,0 1 0 0 0,-1 0 0 0 0,0 0 1 0 0,0 1-1 0 0,8 13 0 0 0,-16-22 34 0 0,-1 1 1 0 0,1 0 0 0 0,-1 0-1 0 0,1 0 1 0 0,-1 0 0 0 0,0 0 0 0 0,-1 0-1 0 0,1 0 1 0 0,0 0 0 0 0,-1 0-1 0 0,0 0 1 0 0,1 0 0 0 0,-1 0 0 0 0,0 1-1 0 0,-1-1 1 0 0,1 0 0 0 0,-1 0-1 0 0,1 0 1 0 0,-1 0 0 0 0,0 0-1 0 0,0 0 1 0 0,0 0 0 0 0,-1 0 0 0 0,1 0-1 0 0,-1-1 1 0 0,1 1 0 0 0,-1 0-1 0 0,-3 3 1 0 0,-30 33 91 0 0,24-28-71 0 0,1 1 1 0 0,0 0-1 0 0,0 1 0 0 0,1 0 0 0 0,-10 19 1 0 0,17-28-54 0 0,1 0 1 0 0,-1 1-1 0 0,1-1 1 0 0,0 1-1 0 0,0-1 1 0 0,0 1-1 0 0,1-1 1 0 0,-1 1-1 0 0,1-1 1 0 0,0 1-1 0 0,1-1 1 0 0,-1 1-1 0 0,1-1 1 0 0,0 1-1 0 0,0-1 1 0 0,0 1-1 0 0,1-1 1 0 0,-1 0-1 0 0,1 0 1 0 0,0 1-1 0 0,0-1 1 0 0,1-1-1 0 0,3 6 1 0 0,0-1-824 0 0,1-1 1 0 0,0 1-1 0 0,0-1 1 0 0,0-1-1 0 0,1 1 1 0 0,0-2-1 0 0,0 1 1 0 0,1-1-1 0 0,9 5 1 0 0,8 2-5664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4.117"/>
    </inkml:context>
    <inkml:brush xml:id="br0">
      <inkml:brushProperty name="width" value="0.05" units="cm"/>
      <inkml:brushProperty name="height" value="0.05" units="cm"/>
      <inkml:brushProperty name="color" value="#E71224"/>
    </inkml:brush>
  </inkml:definitions>
  <inkml:trace contextRef="#ctx0" brushRef="#br0">324 46 11034 0 0,'1'-1'155'0'0,"0"0"0"0"0,0-1-1 0 0,0 1 1 0 0,0-1-1 0 0,-1 1 1 0 0,1-1-1 0 0,0 1 1 0 0,-1-1 0 0 0,0 1-1 0 0,1-1 1 0 0,-1 0-1 0 0,0 1 1 0 0,1-1 0 0 0,-1-2-1 0 0,-1 4-136 0 0,1-1 0 0 0,0 0 0 0 0,0 0-1 0 0,0 0 1 0 0,-1 1 0 0 0,1-1 0 0 0,-1 0 0 0 0,1 1-1 0 0,0-1 1 0 0,-1 0 0 0 0,1 0 0 0 0,-1 1-1 0 0,1-1 1 0 0,-1 1 0 0 0,0-1 0 0 0,1 1 0 0 0,-1-1-1 0 0,0 1 1 0 0,1-1 0 0 0,-2 0 0 0 0,-2 0 174 0 0,1 0-1 0 0,-1 0 1 0 0,0 0 0 0 0,1 0-1 0 0,-1 0 1 0 0,0 1 0 0 0,0-1-1 0 0,0 1 1 0 0,1 0 0 0 0,-5 1-1 0 0,-5 0-172 0 0,-29 2 842 0 0,-54 12 0 0 0,82-11-1280 0 0,0 0 1 0 0,-24 10-1 0 0,31-10-465 0 0,-1 0 0 0 0,1 0 1 0 0,0 1-1 0 0,1-1 0 0 0,-13 12 0 0 0,13-9-1995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6.073"/>
    </inkml:context>
    <inkml:brush xml:id="br0">
      <inkml:brushProperty name="width" value="0.05" units="cm"/>
      <inkml:brushProperty name="height" value="0.05" units="cm"/>
      <inkml:brushProperty name="color" value="#E71224"/>
    </inkml:brush>
  </inkml:definitions>
  <inkml:trace contextRef="#ctx0" brushRef="#br0">321 16 3233 0 0,'0'-1'62'0'0,"0"0"0"0"0,0 1 1 0 0,0-1-1 0 0,0 1 1 0 0,0-1-1 0 0,0 1 0 0 0,0-1 1 0 0,0 0-1 0 0,0 1 0 0 0,0-1 1 0 0,0 1-1 0 0,-1-1 1 0 0,1 1-1 0 0,0-1 0 0 0,0 1 1 0 0,-1-1-1 0 0,1 1 1 0 0,0-1-1 0 0,-1 1 0 0 0,1-1 1 0 0,0 1-1 0 0,-1 0 0 0 0,1-1 1 0 0,-1 1-1 0 0,1 0 1 0 0,-1-1-1 0 0,1 1 0 0 0,-1 0 1 0 0,1-1-1 0 0,-1 1 0 0 0,1 0 1 0 0,-1 0-1 0 0,0-1 1 0 0,-23 6 3183 0 0,-18 20 1029 0 0,32-15-4233 0 0,0 0 1 0 0,1 1-1 0 0,0 0 1 0 0,0 0-1 0 0,1 1 1 0 0,1 0-1 0 0,0 0 1 0 0,0 1-1 0 0,1 0 1 0 0,1 0-1 0 0,1 0 1 0 0,-1 1-1 0 0,2-1 1 0 0,0 1-1 0 0,1 0 1 0 0,-1 23-1 0 0,1 16 186 0 0,4 1-1 0 0,1-1 0 0 0,12 56 1 0 0,-9-63-191 0 0,73 453 178 0 0,-43-284-135 0 0,-23-131 136 0 0,-5-1 0 0 0,-3 2-1 0 0,-7 108 1 0 0,1-182-121 0 0,0 0-1 0 0,0 0 1 0 0,-2 0-1 0 0,1 0 1 0 0,-7 16-1 0 0,8-25-41 0 0,0 0 0 0 0,1 0 0 0 0,-1 0 0 0 0,0 0 0 0 0,0 0 0 0 0,-1 0 0 0 0,1 0 0 0 0,0 0-1 0 0,-1-1 1 0 0,1 1 0 0 0,-1-1 0 0 0,1 1 0 0 0,-1-1 0 0 0,0 1 0 0 0,1-1 0 0 0,-1 0 0 0 0,0 0 0 0 0,0 0 0 0 0,0 0 0 0 0,0 0-1 0 0,0 0 1 0 0,0-1 0 0 0,0 1 0 0 0,-1-1 0 0 0,1 1 0 0 0,0-1 0 0 0,0 0 0 0 0,0 0 0 0 0,-1 0 0 0 0,1 0 0 0 0,0 0-1 0 0,0 0 1 0 0,0-1 0 0 0,-4 0 0 0 0,-5-3 54 0 0,0-1 1 0 0,-1 0-1 0 0,2 0 0 0 0,-1-1 0 0 0,0-1 1 0 0,1 0-1 0 0,1 0 0 0 0,-1-1 0 0 0,-15-17 1 0 0,3 1 51 0 0,1-1 0 0 0,-26-41 0 0 0,46 65-243 0 0,0-1-1 0 0,0 1 1 0 0,0 0-1 0 0,0-1 1 0 0,1 1 0 0 0,-1-1-1 0 0,0 0 1 0 0,1 1 0 0 0,-1-1-1 0 0,1 1 1 0 0,-1-1-1 0 0,1 0 1 0 0,0 1 0 0 0,0-1-1 0 0,0 0 1 0 0,0 1 0 0 0,0-1-1 0 0,0 0 1 0 0,0 1 0 0 0,0-1-1 0 0,1 0 1 0 0,-1 1-1 0 0,1-1 1 0 0,-1 0 0 0 0,1 1-1 0 0,-1-1 1 0 0,1 1 0 0 0,0-1-1 0 0,2-1 1 0 0,0-1-712 0 0,0 1 1 0 0,1 1-1 0 0,-1-1 0 0 0,1 0 0 0 0,0 1 1 0 0,0 0-1 0 0,0-1 0 0 0,0 2 1 0 0,1-1-1 0 0,4-1 0 0 0,11-4-5799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6.555"/>
    </inkml:context>
    <inkml:brush xml:id="br0">
      <inkml:brushProperty name="width" value="0.05" units="cm"/>
      <inkml:brushProperty name="height" value="0.05" units="cm"/>
      <inkml:brushProperty name="color" value="#E71224"/>
    </inkml:brush>
  </inkml:definitions>
  <inkml:trace contextRef="#ctx0" brushRef="#br0">81 36 14387 0 0,'0'0'50'0'0,"0"-1"1"0"0,0 1-1 0 0,-1-1 1 0 0,1 1-1 0 0,0-1 1 0 0,-1 1-1 0 0,1-1 0 0 0,0 1 1 0 0,-1 0-1 0 0,1-1 1 0 0,-1 1-1 0 0,1 0 0 0 0,-1-1 1 0 0,1 1-1 0 0,-1 0 1 0 0,1 0-1 0 0,-1-1 0 0 0,1 1 1 0 0,-1 0-1 0 0,1 0 1 0 0,-1 0-1 0 0,1 0 0 0 0,-1 0 1 0 0,1 0-1 0 0,-1 0 1 0 0,1 0-1 0 0,-1 0 1 0 0,1 0-1 0 0,-1 0 0 0 0,0 0 1 0 0,1 0-1 0 0,-1 0 1 0 0,0 1-1 0 0,-21 13-877 0 0,17-11 668 0 0,2 1 1 0 0,-1 0-1 0 0,0 0 0 0 0,1 1 0 0 0,0-1 1 0 0,0 1-1 0 0,0 0 0 0 0,-2 5 1 0 0,2-1 215 0 0,1 1 0 0 0,0-1 0 0 0,1 1 0 0 0,0 0 0 0 0,1 0 0 0 0,-1-1 0 0 0,2 1 0 0 0,0 0 0 0 0,0 0 0 0 0,0-1 0 0 0,5 14 0 0 0,-5-22-21 0 0,0 0 0 0 0,0 1 0 0 0,-1-1 0 0 0,1 0 0 0 0,1 0 0 0 0,-1 0 0 0 0,0 0 0 0 0,0 0 0 0 0,0 0 1 0 0,0-1-1 0 0,1 1 0 0 0,-1 0 0 0 0,0-1 0 0 0,1 1 0 0 0,-1-1 0 0 0,0 1 0 0 0,1-1 0 0 0,-1 1 0 0 0,1-1 0 0 0,-1 0 0 0 0,1 0 0 0 0,-1 0 1 0 0,0 0-1 0 0,1 0 0 0 0,-1 0 0 0 0,1 0 0 0 0,-1 0 0 0 0,1-1 0 0 0,-1 1 0 0 0,1 0 0 0 0,-1-1 0 0 0,0 1 0 0 0,1-1 0 0 0,1-1 0 0 0,7-2 63 0 0,0-1-1 0 0,-1 0 0 0 0,14-9 0 0 0,-16 9-76 0 0,-4 3-31 0 0,0 1 0 0 0,0-1 0 0 0,0 0 0 0 0,-1-1 0 0 0,1 1 0 0 0,-1 0 0 0 0,1-1 0 0 0,-1 1 0 0 0,0-1 0 0 0,0 0-1 0 0,0 0 1 0 0,0 0 0 0 0,0 0 0 0 0,0 0 0 0 0,-1 0 0 0 0,0 0 0 0 0,0-1 0 0 0,0 1 0 0 0,0 0 0 0 0,0-1 0 0 0,0 1 0 0 0,-1-1-1 0 0,0 1 1 0 0,0-1 0 0 0,0 1 0 0 0,0-1 0 0 0,0 1 0 0 0,-1-1 0 0 0,1 1 0 0 0,-1 0 0 0 0,0-1 0 0 0,0 1 0 0 0,-1 0-1 0 0,1-1 1 0 0,0 1 0 0 0,-1 0 0 0 0,0 0 0 0 0,0 0 0 0 0,0 0 0 0 0,0 1 0 0 0,0-1 0 0 0,-4-3 0 0 0,-4-4-1967 0 0,0 0 1 0 0,-1 0-1 0 0,-17-12 1 0 0,11 10-4060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7.162"/>
    </inkml:context>
    <inkml:brush xml:id="br0">
      <inkml:brushProperty name="width" value="0.05" units="cm"/>
      <inkml:brushProperty name="height" value="0.05" units="cm"/>
      <inkml:brushProperty name="color" value="#E71224"/>
    </inkml:brush>
  </inkml:definitions>
  <inkml:trace contextRef="#ctx0" brushRef="#br0">1 45 12523 0 0,'4'-9'2735'0'0,"1"-5"-2102"0"0,-5 13-695 0 0,0 1 0 0 0,0 0-1 0 0,0 0 1 0 0,0-1 0 0 0,0 1 0 0 0,0 0 0 0 0,0 0 0 0 0,0 0 0 0 0,0-1 0 0 0,0 1 0 0 0,0 0 0 0 0,-1 0 0 0 0,1 0 0 0 0,0 0 0 0 0,0-1 0 0 0,0 1 0 0 0,0 0 0 0 0,-1 0 0 0 0,1 0 0 0 0,0 0 0 0 0,0 0 0 0 0,0 0 0 0 0,0 0 0 0 0,-1-1 0 0 0,1 1 0 0 0,0 0 0 0 0,0 0 0 0 0,-1 0 0 0 0,1 0 0 0 0,0 0 0 0 0,0 0 0 0 0,0 0 0 0 0,-1 0 0 0 0,1 0 0 0 0,0 0 0 0 0,0 0 0 0 0,0 0 0 0 0,-1 0 0 0 0,1 0 0 0 0,0 0 0 0 0,0 0 0 0 0,0 1 0 0 0,-1-1 0 0 0,1 0 0 0 0,0 0 0 0 0,0 0 0 0 0,0 0 0 0 0,-1 0 0 0 0,1 0-1 0 0,0 1 1 0 0,0-1 0 0 0,0 0 0 0 0,0 0 0 0 0,0 0 0 0 0,-1 0 0 0 0,1 1 0 0 0,0-1 0 0 0,0 0 0 0 0,0 0 0 0 0,49 0 1756 0 0,-18-7-1028 0 0,30-4-106 0 0,-57 10-554 0 0,1 1 0 0 0,-1 0 0 0 0,0 0 0 0 0,0 0 0 0 0,0 0 0 0 0,0 1 0 0 0,0 0 0 0 0,0-1 0 0 0,0 1 0 0 0,-1 1 0 0 0,7 2 0 0 0,-9-4-15 0 0,0 1 1 0 0,0 0 0 0 0,0 0-1 0 0,0-1 1 0 0,0 1 0 0 0,0 0-1 0 0,0 0 1 0 0,-1 0 0 0 0,1 0-1 0 0,0 0 1 0 0,-1 0 0 0 0,1 0-1 0 0,-1 0 1 0 0,1 1 0 0 0,-1-1-1 0 0,0 0 1 0 0,1 0 0 0 0,-1 0-1 0 0,0 1 1 0 0,0-1 0 0 0,0 0-1 0 0,0 0 1 0 0,0 0 0 0 0,0 1-1 0 0,0-1 1 0 0,0 0 0 0 0,0 0-1 0 0,-1 0 1 0 0,1 1 0 0 0,0-1-1 0 0,-1 0 1 0 0,1 0 0 0 0,-1 0-1 0 0,1 0 1 0 0,-1 0 0 0 0,0 0-1 0 0,0 1 1 0 0,-4 7-114 0 0,-1-2-1 0 0,1 1 1 0 0,-11 11 0 0 0,12-16 46 0 0,-18 21-418 0 0,2 1-1 0 0,-34 52 1 0 0,49-69 564 0 0,0 1-1 0 0,1 0 1 0 0,0 0 0 0 0,0 0-1 0 0,1 0 1 0 0,1 0-1 0 0,0 1 1 0 0,0-1 0 0 0,0 1-1 0 0,1 0 1 0 0,1-1-1 0 0,0 1 1 0 0,0 0 0 0 0,2 13-1 0 0,0-19-3 0 0,0 1 1 0 0,0 0-1 0 0,0-1 0 0 0,0 0 0 0 0,0 1 0 0 0,1-1 1 0 0,0 0-1 0 0,0 0 0 0 0,0 0 0 0 0,1-1 0 0 0,-1 1 1 0 0,1-1-1 0 0,0 0 0 0 0,0 0 0 0 0,0 0 0 0 0,0 0 1 0 0,0-1-1 0 0,1 0 0 0 0,-1 0 0 0 0,7 2 0 0 0,-2 0-174 0 0,-1-1 0 0 0,1 0 0 0 0,0-1 0 0 0,0 0-1 0 0,0 0 1 0 0,0-1 0 0 0,1-1 0 0 0,-1 1 0 0 0,0-1 0 0 0,11-2-1 0 0,-10 0-875 0 0,0-1 0 0 0,-1 0-1 0 0,1-1 1 0 0,-1 0 0 0 0,0 0-1 0 0,0-1 1 0 0,-1 0-1 0 0,13-10 1 0 0,-10 6-4101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7.548"/>
    </inkml:context>
    <inkml:brush xml:id="br0">
      <inkml:brushProperty name="width" value="0.05" units="cm"/>
      <inkml:brushProperty name="height" value="0.05" units="cm"/>
      <inkml:brushProperty name="color" value="#E71224"/>
    </inkml:brush>
  </inkml:definitions>
  <inkml:trace contextRef="#ctx0" brushRef="#br0">30 3 13915 0 0,'2'0'135'0'0,"-1"-1"1"0"0,1 1-1 0 0,-1-1 1 0 0,1 1-1 0 0,-1 0 1 0 0,1 0-1 0 0,0 0 1 0 0,-1 0-1 0 0,1 0 1 0 0,0 0-1 0 0,-1 0 1 0 0,1 0-1 0 0,-1 1 0 0 0,1-1 1 0 0,-1 0-1 0 0,1 1 1 0 0,-1 0-1 0 0,1-1 1 0 0,2 2-1 0 0,-3 1-196 0 0,1-1-1 0 0,-1 0 1 0 0,1 1-1 0 0,-1-1 0 0 0,0 1 1 0 0,0-1-1 0 0,0 1 1 0 0,0 0-1 0 0,0 5 0 0 0,2 1 103 0 0,-2-3-42 0 0,0 1 0 0 0,0-1 0 0 0,0 1 0 0 0,-1 0 1 0 0,0-1-1 0 0,0 1 0 0 0,-1-1 0 0 0,0 1 0 0 0,0 0 0 0 0,0-1 1 0 0,-1 0-1 0 0,0 1 0 0 0,0-1 0 0 0,-1 0 0 0 0,0 0 0 0 0,-6 11 1 0 0,2-4-2 0 0,4-6-282 0 0,-8 16 604 0 0,1 2-1 0 0,-9 27 0 0 0,17-43-570 0 0,0-1 1 0 0,1 1-1 0 0,0 0 0 0 0,0 9 0 0 0,1-13-491 0 0,0 0-1 0 0,1 0 0 0 0,-1 0 0 0 0,1 0 0 0 0,0-1 0 0 0,1 1 0 0 0,-1 0 0 0 0,4 6 0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7.969"/>
    </inkml:context>
    <inkml:brush xml:id="br0">
      <inkml:brushProperty name="width" value="0.05" units="cm"/>
      <inkml:brushProperty name="height" value="0.05" units="cm"/>
      <inkml:brushProperty name="color" value="#E71224"/>
    </inkml:brush>
  </inkml:definitions>
  <inkml:trace contextRef="#ctx0" brushRef="#br0">0 18 10818 0 0,'13'-13'6811'0'0,"-3"9"-5446"0"0,-10 4-1546 0 0,1 1 0 0 0,0-1 1 0 0,0 1-1 0 0,-1-1 0 0 0,1 1 1 0 0,0-1-1 0 0,-1 1 0 0 0,1-1 1 0 0,-1 1-1 0 0,1 0 0 0 0,-1-1 1 0 0,1 1-1 0 0,-1 0 0 0 0,1 0 1 0 0,-1-1-1 0 0,0 1 0 0 0,1 0 1 0 0,-1 0-1 0 0,0 0 0 0 0,0 0 1 0 0,0-1-1 0 0,1 1 0 0 0,-1 0 1 0 0,0 0-1 0 0,0 0 0 0 0,0 0 1 0 0,-1 1-1 0 0,2-1 40 0 0,-1 0-1 0 0,0 0 1 0 0,0 0 0 0 0,1 0 0 0 0,-1 0-1 0 0,0 0 1 0 0,1 0 0 0 0,-1 0 0 0 0,1 0-1 0 0,0 0 1 0 0,-1 0 0 0 0,1 0 0 0 0,0-1-1 0 0,-1 1 1 0 0,1 0 0 0 0,0 0 0 0 0,0-1-1 0 0,0 1 1 0 0,0-1 0 0 0,-1 1 0 0 0,3 0-1 0 0,27 7 433 0 0,-20-8 366 0 0,1 0 0 0 0,-1-1 1 0 0,19-3-1 0 0,9-5 566 0 0,29-7 91 0 0,-62 15-1303 0 0,1 0 1 0 0,0 0-1 0 0,0 1 1 0 0,0 0-1 0 0,0 0 1 0 0,-1 1-1 0 0,1 0 1 0 0,9 2 0 0 0,-13-3-35 0 0,-1 1 1 0 0,0-1 0 0 0,0 1 0 0 0,0-1-1 0 0,0 1 1 0 0,0-1 0 0 0,0 1 0 0 0,0 0-1 0 0,-1-1 1 0 0,1 1 0 0 0,0 0 0 0 0,0 0 0 0 0,0 0-1 0 0,-1 0 1 0 0,1 0 0 0 0,0 0 0 0 0,-1 0-1 0 0,1 0 1 0 0,-1 0 0 0 0,1 0 0 0 0,-1 0-1 0 0,1 2 1 0 0,-1 0-5 0 0,1 1 1 0 0,-1-1-1 0 0,0 0 0 0 0,0 0 0 0 0,0 1 0 0 0,-1-1 0 0 0,1 0 0 0 0,-2 4 1 0 0,-2 5-8 0 0,0 0 0 0 0,0-1 0 0 0,-9 15 0 0 0,-8 15 89 0 0,-19 51-1 0 0,34-75-40 0 0,0 1 1 0 0,2 0-1 0 0,0 0 0 0 0,1 0 1 0 0,-2 36-1 0 0,5-48-316 0 0,0 1 0 0 0,1-1 0 0 0,0 1 0 0 0,0 0 0 0 0,4 10 0 0 0,-3-13-511 0 0,-1-1 1 0 0,1 1-1 0 0,-1-1 1 0 0,1 0 0 0 0,0 1-1 0 0,5 4 1 0 0,1-1-3846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4:51.934"/>
    </inkml:context>
    <inkml:brush xml:id="br0">
      <inkml:brushProperty name="width" value="0.025" units="cm"/>
      <inkml:brushProperty name="height" value="0.025" units="cm"/>
      <inkml:brushProperty name="color" value="#E71224"/>
    </inkml:brush>
  </inkml:definitions>
  <inkml:trace contextRef="#ctx0" brushRef="#br0">583 0 24575,'-12'3'0,"1"0"0,0 1 0,0 0 0,0 0 0,0 1 0,1 1 0,0 0 0,0 0 0,-11 10 0,4-2 0,1 1 0,0 0 0,1 1 0,-24 34 0,-43 80 0,69-105 0,1 1 0,2 1 0,0 0 0,-5 29 0,-19 52 0,14-64 0,-2-2 0,-30 43 0,19-32 0,29-47 0,-1 3 0,0 0 0,-1 0 0,0-1 0,-1 1 0,1-1 0,-13 11 0,29-66 0,6-2-1365,-10 26-5461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8.498"/>
    </inkml:context>
    <inkml:brush xml:id="br0">
      <inkml:brushProperty name="width" value="0.05" units="cm"/>
      <inkml:brushProperty name="height" value="0.05" units="cm"/>
      <inkml:brushProperty name="color" value="#E71224"/>
    </inkml:brush>
  </inkml:definitions>
  <inkml:trace contextRef="#ctx0" brushRef="#br0">207 22 13483 0 0,'4'-6'1559'0'0,"4"-8"-595"0"0,-8 14-1040 0 0,-1 0-1 0 0,0-1 0 0 0,0 1 0 0 0,0 0 0 0 0,0 0 1 0 0,0-1-1 0 0,0 1 0 0 0,1 0 0 0 0,-1 0 0 0 0,0 0 1 0 0,0 0-1 0 0,0 0 0 0 0,0 0 0 0 0,0 0 1 0 0,0 1-1 0 0,0-1 0 0 0,0 0 0 0 0,1 0 0 0 0,-1 1 1 0 0,-1 0-1 0 0,-13 3 205 0 0,0 2 1 0 0,1 0 0 0 0,0 1-1 0 0,0 0 1 0 0,0 1-1 0 0,-24 20 1 0 0,0-2-42 0 0,35-24-33 0 0,0-1 1 0 0,0 1-1 0 0,0 0 1 0 0,0 0-1 0 0,1 0 1 0 0,-1 1-1 0 0,1-1 1 0 0,0 1-1 0 0,0-1 1 0 0,0 1-1 0 0,0 0 1 0 0,0 0-1 0 0,-2 5 1 0 0,3-6-18 0 0,1 0 1 0 0,0 1-1 0 0,0-1 0 0 0,0 0 1 0 0,0 0-1 0 0,0 1 0 0 0,0-1 1 0 0,1 0-1 0 0,-1 0 1 0 0,1 1-1 0 0,-1-1 0 0 0,1 0 1 0 0,0 0-1 0 0,0 0 1 0 0,0 0-1 0 0,0 0 0 0 0,0 0 1 0 0,1 0-1 0 0,-1-1 0 0 0,0 1 1 0 0,3 2-1 0 0,6 6 9 0 0,-1 0-1 0 0,1-1 0 0 0,0 0 0 0 0,1-1 1 0 0,0 0-1 0 0,12 6 0 0 0,76 35-136 0 0,-70-37 24 0 0,-2 1 0 0 0,49 31-1 0 0,-74-43 63 0 0,-1 0 0 0 0,1 0-1 0 0,-1 0 1 0 0,0 0 0 0 0,1 0-1 0 0,-1 0 1 0 0,0 1 0 0 0,0-1-1 0 0,0 0 1 0 0,0 1 0 0 0,0-1-1 0 0,0 0 1 0 0,0 1 0 0 0,0-1-1 0 0,0 1 1 0 0,-1 0 0 0 0,1-1 0 0 0,-1 1-1 0 0,1-1 1 0 0,-1 1 0 0 0,0 0-1 0 0,1 3 1 0 0,-2-4-3 0 0,0 1-1 0 0,1-1 1 0 0,-1 0 0 0 0,0 1-1 0 0,0-1 1 0 0,0 0 0 0 0,0 0-1 0 0,0 0 1 0 0,0 0 0 0 0,0 0-1 0 0,-1 0 1 0 0,1 0 0 0 0,0 0-1 0 0,-1 0 1 0 0,1 0 0 0 0,0-1-1 0 0,-1 1 1 0 0,1-1 0 0 0,-1 1 0 0 0,1-1-1 0 0,-1 1 1 0 0,1-1 0 0 0,-1 0-1 0 0,1 0 1 0 0,-3 0 0 0 0,-18 4-195 0 0,0-2 0 0 0,0-1 0 0 0,-37-2 1 0 0,7-8-2722 0 0,52 9 2784 0 0,-1 0 0 0 0,1 0-1 0 0,0 0 1 0 0,-1 0-1 0 0,1 0 1 0 0,-1 0 0 0 0,1 0-1 0 0,-1 0 1 0 0,1 0-1 0 0,0 0 1 0 0,-1 0 0 0 0,1-1-1 0 0,-1 1 1 0 0,1 0 0 0 0,0 0-1 0 0,-1-1 1 0 0,1 1-1 0 0,0 0 1 0 0,-1 0 0 0 0,1-1-1 0 0,0 1 1 0 0,0 0-1 0 0,-1-1 1 0 0,1 1 0 0 0,0 0-1 0 0,0-1 1 0 0,-1 1-1 0 0,1-1 1 0 0,0 1 0 0 0,0 0-1 0 0,0-1 1 0 0,0 1-1 0 0,0-1 1 0 0,0 1 0 0 0,-1-1-1 0 0,1 1 1 0 0,0 0-1 0 0,0-1 1 0 0,0 1 0 0 0,1-1-1 0 0,-1 1 1 0 0,0-1 0 0 0,0 0-1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8.903"/>
    </inkml:context>
    <inkml:brush xml:id="br0">
      <inkml:brushProperty name="width" value="0.05" units="cm"/>
      <inkml:brushProperty name="height" value="0.05" units="cm"/>
      <inkml:brushProperty name="color" value="#E71224"/>
    </inkml:brush>
  </inkml:definitions>
  <inkml:trace contextRef="#ctx0" brushRef="#br0">160 217 16027 0 0,'7'-17'3963'0'0,"-10"9"-2871"0"0,1 8-1114 0 0,0 0 1 0 0,0 0-1 0 0,-1 0 1 0 0,1 0 0 0 0,0 0-1 0 0,0 1 1 0 0,-1-1-1 0 0,1 1 1 0 0,0 0-1 0 0,0-1 1 0 0,0 1 0 0 0,-4 2-1 0 0,4-2 8 0 0,0 0 0 0 0,0 0 0 0 0,0 0 0 0 0,0 1 0 0 0,0-1 1 0 0,0 1-1 0 0,0-1 0 0 0,0 1 0 0 0,1 0 0 0 0,-1 0 0 0 0,1-1 0 0 0,-1 1 0 0 0,1 0 0 0 0,0 0 0 0 0,0 1 0 0 0,0-1 0 0 0,0 0 0 0 0,0 0 0 0 0,-1 5 1 0 0,0 2-20 0 0,0 1 1 0 0,1 0 0 0 0,0 17 0 0 0,0 6 26 0 0,-1-20 28 0 0,0-1 0 0 0,-1 0 0 0 0,0 0 0 0 0,-9 22 0 0 0,9-28-166 0 0,1-1 1 0 0,-1 0 0 0 0,0 0 0 0 0,-1 0 0 0 0,1 0 0 0 0,-1 0 0 0 0,0-1-1 0 0,0 1 1 0 0,0-1 0 0 0,-1 0 0 0 0,1 0 0 0 0,-8 4 0 0 0,0-7-3433 0 0,8-8-1788 0 0</inkml:trace>
  <inkml:trace contextRef="#ctx0" brushRef="#br0" timeOffset="1">149 20 14963 0 0,'5'-4'2135'0'0,"-4"3"-2031"0"0,0 0-1 0 0,1-1 0 0 0,-1 1 0 0 0,1 0 0 0 0,-1-1 1 0 0,1 1-1 0 0,0 0 0 0 0,0 0 0 0 0,-1 0 0 0 0,1 1 0 0 0,0-1 1 0 0,0 0-1 0 0,0 1 0 0 0,0-1 0 0 0,3 0 0 0 0,-6 15-5225 0 0,4-3 4572 0 0,-2-10 584 0 0,0 0-1 0 0,0 0 0 0 0,0 0 1 0 0,0-1-1 0 0,-1 1 0 0 0,1 0 1 0 0,0 0-1 0 0,-1 0 0 0 0,1 0 1 0 0,-1 0-1 0 0,1 0 0 0 0,-1 0 0 0 0,1 0 1 0 0,-1 1-1 0 0,0-1 0 0 0,0 0 1 0 0,1 0-1 0 0,-1 2 0 0 0,-3 10-2914 0 0,-1-2-1508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9.276"/>
    </inkml:context>
    <inkml:brush xml:id="br0">
      <inkml:brushProperty name="width" value="0.05" units="cm"/>
      <inkml:brushProperty name="height" value="0.05" units="cm"/>
      <inkml:brushProperty name="color" value="#E71224"/>
    </inkml:brush>
  </inkml:definitions>
  <inkml:trace contextRef="#ctx0" brushRef="#br0">0 16 15683 0 0,'11'-5'2265'0'0,"1"1"-1809"0"0,0-1-712 0 0,-6 3-688 0 0,-3 2-849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9.709"/>
    </inkml:context>
    <inkml:brush xml:id="br0">
      <inkml:brushProperty name="width" value="0.05" units="cm"/>
      <inkml:brushProperty name="height" value="0.05" units="cm"/>
      <inkml:brushProperty name="color" value="#E71224"/>
    </inkml:brush>
  </inkml:definitions>
  <inkml:trace contextRef="#ctx0" brushRef="#br0">50 66 4929 0 0,'7'-9'9343'0'0,"-14"11"-7479"0"0,-13 14-2429 0 0,14-4 572 0 0,1 0-1 0 0,1 0 1 0 0,0 0-1 0 0,1 1 1 0 0,0-1-1 0 0,1 1 1 0 0,1 0-1 0 0,0 0 1 0 0,0 0-1 0 0,1 0 0 0 0,1-1 1 0 0,0 1-1 0 0,1 0 1 0 0,0 0-1 0 0,1-1 1 0 0,0 1-1 0 0,1-1 1 0 0,1 0-1 0 0,11 22 1 0 0,-16-33 6 0 0,1-1 0 0 0,-1 1 0 0 0,0-1 0 0 0,0 0 1 0 0,0 1-1 0 0,1-1 0 0 0,-1 1 0 0 0,0-1 0 0 0,1 0 0 0 0,-1 1 1 0 0,0-1-1 0 0,1 0 0 0 0,-1 1 0 0 0,0-1 0 0 0,1 0 0 0 0,-1 0 1 0 0,0 1-1 0 0,1-1 0 0 0,-1 0 0 0 0,1 0 0 0 0,-1 0 0 0 0,1 0 1 0 0,-1 1-1 0 0,1-1 0 0 0,-1 0 0 0 0,0 0 0 0 0,1 0 0 0 0,-1 0 1 0 0,1 0-1 0 0,-1 0 0 0 0,1 0 0 0 0,-1 0 0 0 0,1 0 0 0 0,0-1 1 0 0,13-12 279 0 0,5-23-51 0 0,-2-12-37 0 0,-7 16-195 0 0,1 1 0 0 0,2 1 0 0 0,24-41 0 0 0,-34 64-11 0 0,2 1 0 0 0,-1-1 0 0 0,1 1 1 0 0,0 0-1 0 0,0 1 0 0 0,0-1 0 0 0,1 1 1 0 0,0 0-1 0 0,0 0 0 0 0,0 1 1 0 0,1 0-1 0 0,-1 0 0 0 0,1 0 0 0 0,0 1 1 0 0,0 0-1 0 0,0 1 0 0 0,1-1 0 0 0,-1 1 1 0 0,1 0-1 0 0,7 0 0 0 0,-12 2-1 0 0,1-1-1 0 0,-1 1 0 0 0,0 0 1 0 0,0 0-1 0 0,0 0 0 0 0,0 0 0 0 0,0 1 1 0 0,0-1-1 0 0,1 1 0 0 0,-1 0 1 0 0,0 0-1 0 0,-1 0 0 0 0,1 0 1 0 0,0 1-1 0 0,0-1 0 0 0,0 1 1 0 0,-1 0-1 0 0,1-1 0 0 0,-1 1 0 0 0,1 0 1 0 0,-1 1-1 0 0,0-1 0 0 0,0 0 1 0 0,0 1-1 0 0,0-1 0 0 0,0 1 1 0 0,-1-1-1 0 0,1 1 0 0 0,-1 0 1 0 0,1 0-1 0 0,-1 0 0 0 0,0 0 0 0 0,0 0 1 0 0,1 6-1 0 0,0 8 62 0 0,0 1 0 0 0,-1-1 0 0 0,-1 1-1 0 0,-1-1 1 0 0,-3 21 0 0 0,1-4 62 0 0,3-26-477 0 0,0 43 966 0 0,7-28-2585 0 0,-7-22 1510 0 0,1 1 0 0 0,0-1 1 0 0,0 0-1 0 0,-1 0 0 0 0,1 0 1 0 0,0 0-1 0 0,0 1 0 0 0,0-1 1 0 0,0-1-1 0 0,0 1 0 0 0,1 0 1 0 0,-1 0-1 0 0,1 1 0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1.208"/>
    </inkml:context>
    <inkml:brush xml:id="br0">
      <inkml:brushProperty name="width" value="0.05" units="cm"/>
      <inkml:brushProperty name="height" value="0.05" units="cm"/>
      <inkml:brushProperty name="color" value="#E71224"/>
    </inkml:brush>
  </inkml:definitions>
  <inkml:trace contextRef="#ctx0" brushRef="#br0">43 11 8682 0 0,'3'-1'214'0'0,"0"1"-1"0"0,0-1 1 0 0,0 1 0 0 0,0 0 0 0 0,0-1 0 0 0,0 2 0 0 0,0-1-1 0 0,0 0 1 0 0,1 1 0 0 0,-1-1 0 0 0,-1 1 0 0 0,1 0-1 0 0,4 1 1 0 0,0 0 25 0 0,0 0-1 0 0,0-1 1 0 0,0 0 0 0 0,0 0-1 0 0,1 0 1 0 0,9-2 0 0 0,6-5-14 0 0,28-7-118 0 0,-50 12-112 0 0,1 1 0 0 0,-1 0-1 0 0,1-1 1 0 0,-1 1 0 0 0,0 0 0 0 0,1 0 0 0 0,-1 0-1 0 0,1 1 1 0 0,-1-1 0 0 0,1 0 0 0 0,-1 0 0 0 0,1 1-1 0 0,-1-1 1 0 0,0 1 0 0 0,1-1 0 0 0,-1 1 0 0 0,0 0-1 0 0,1-1 1 0 0,-1 1 0 0 0,0 0 0 0 0,0 0 0 0 0,0 0-1 0 0,0 0 1 0 0,0 0 0 0 0,0 0 0 0 0,2 2 0 0 0,-2 0-6 0 0,-1 0 1 0 0,1 0-1 0 0,-1 0 1 0 0,1 0-1 0 0,-1 0 1 0 0,0 0-1 0 0,0 0 1 0 0,0 0-1 0 0,-1 0 1 0 0,1 0-1 0 0,-1 0 1 0 0,0 0 0 0 0,1 0-1 0 0,-1 0 1 0 0,-1-1-1 0 0,1 1 1 0 0,-3 4-1 0 0,0 1-16 0 0,0 0-1 0 0,-1 0 1 0 0,-1 0 0 0 0,-8 10-1 0 0,-43 37-257 0 0,37-36 227 0 0,0 0 0 0 0,2 1-1 0 0,0 1 1 0 0,1 0 0 0 0,-18 32-1 0 0,32-48 18 0 0,-2 4 127 0 0,0 0 1 0 0,1 0-1 0 0,0 1 1 0 0,0-1-1 0 0,-3 13 1 0 0,7-20-40 0 0,0 0 1 0 0,-1 0 0 0 0,1 0-1 0 0,0-1 1 0 0,0 1-1 0 0,0 0 1 0 0,0 0 0 0 0,0 0-1 0 0,1 0 1 0 0,-1 0-1 0 0,0-1 1 0 0,1 1 0 0 0,0 0-1 0 0,-1 0 1 0 0,1-1-1 0 0,0 1 1 0 0,0 0 0 0 0,0-1-1 0 0,0 1 1 0 0,0-1-1 0 0,0 1 1 0 0,0-1 0 0 0,1 1-1 0 0,-1-1 1 0 0,0 0-1 0 0,1 0 1 0 0,-1 0 0 0 0,1 0-1 0 0,-1 0 1 0 0,1 0-1 0 0,0 0 1 0 0,-1 0 0 0 0,1 0-1 0 0,0-1 1 0 0,3 1-1 0 0,5 2 59 0 0,0 0 0 0 0,0-1 0 0 0,0-1-1 0 0,1 1 1 0 0,-1-2 0 0 0,1 0-1 0 0,19-1 1 0 0,-4-4-85 0 0,44-13 0 0 0,-19 4-1142 0 0,-43 12 223 0 0,0 1 0 0 0,0 0 0 0 0,1 0 0 0 0,-1 1 0 0 0,0 0 0 0 0,0 0 0 0 0,0 1 0 0 0,13 3 0 0 0,-10-1-4515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1.617"/>
    </inkml:context>
    <inkml:brush xml:id="br0">
      <inkml:brushProperty name="width" value="0.05" units="cm"/>
      <inkml:brushProperty name="height" value="0.05" units="cm"/>
      <inkml:brushProperty name="color" value="#E71224"/>
    </inkml:brush>
  </inkml:definitions>
  <inkml:trace contextRef="#ctx0" brushRef="#br0">163 25 12179 0 0,'10'-17'3319'0'0,"-6"9"-2762"0"0,-2 11-454 0 0,-3 4-79 0 0,1-1-1 0 0,-1 1 1 0 0,0 0 0 0 0,-1-1-1 0 0,0 1 1 0 0,0-1 0 0 0,0 1-1 0 0,-6 10 1 0 0,-33 47 349 0 0,3-3-188 0 0,19-25-173 0 0,-25 72 1 0 0,40-96-10 0 0,0 0 0 0 0,1 1 1 0 0,1-1-1 0 0,0 1 0 0 0,0-1 1 0 0,1 1-1 0 0,1-1 0 0 0,0 1 1 0 0,1 0-1 0 0,4 18 0 0 0,-4-25 32 0 0,2 1 0 0 0,-1-1 0 0 0,1 0 0 0 0,0 0-1 0 0,0 0 1 0 0,0 0 0 0 0,1 0 0 0 0,0-1 0 0 0,0 1-1 0 0,0-1 1 0 0,1 0 0 0 0,0 0 0 0 0,0-1 0 0 0,0 0 0 0 0,1 1-1 0 0,-1-2 1 0 0,1 1 0 0 0,0-1 0 0 0,0 0 0 0 0,0 0-1 0 0,0 0 1 0 0,1-1 0 0 0,-1 0 0 0 0,1 0 0 0 0,0-1 0 0 0,-1 0-1 0 0,1 0 1 0 0,0-1 0 0 0,-1 1 0 0 0,9-2 0 0 0,-4 1-283 0 0,-1-1 0 0 0,1 0 0 0 0,0-1 1 0 0,-1 0-1 0 0,1-1 0 0 0,-1 0 0 0 0,0-1 0 0 0,14-6 1 0 0,-17 6-636 0 0,1 0 1 0 0,-1 0 0 0 0,0-1 0 0 0,0 0-1 0 0,0-1 1 0 0,-1 0 0 0 0,0 0-1 0 0,0 0 1 0 0,0 0 0 0 0,7-13 0 0 0,-2 1-5013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2.020"/>
    </inkml:context>
    <inkml:brush xml:id="br0">
      <inkml:brushProperty name="width" value="0.05" units="cm"/>
      <inkml:brushProperty name="height" value="0.05" units="cm"/>
      <inkml:brushProperty name="color" value="#E71224"/>
    </inkml:brush>
  </inkml:definitions>
  <inkml:trace contextRef="#ctx0" brushRef="#br0">1 16 12627 0 0,'13'2'2434'0'0,"2"7"-3644"0"0,-14-7 1133 0 0,1-1-1 0 0,0 0 0 0 0,-1 0 0 0 0,1 1 0 0 0,0-1 0 0 0,0-1 0 0 0,0 1 0 0 0,0 0 0 0 0,0 0 0 0 0,0-1 0 0 0,0 1 0 0 0,0-1 1 0 0,0 0-1 0 0,4 1 0 0 0,6-2 794 0 0,1-1-1 0 0,-1 0 1 0 0,1 0 0 0 0,-1-1 0 0 0,14-6 0 0 0,-11 4-554 0 0,1 1 0 0 0,27-5 0 0 0,-19 7-539 0 0,42 2 0 0 0,22 9-5216 0 0,-47-4 825 0 0,-15-3-1213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2.730"/>
    </inkml:context>
    <inkml:brush xml:id="br0">
      <inkml:brushProperty name="width" value="0.05" units="cm"/>
      <inkml:brushProperty name="height" value="0.05" units="cm"/>
      <inkml:brushProperty name="color" value="#E71224"/>
    </inkml:brush>
  </inkml:definitions>
  <inkml:trace contextRef="#ctx0" brushRef="#br0">236 0 1496 0 0,'-1'14'8687'0'0,"1"7"-4212"0"0,-10 53-2533 0 0,0-23-1937 0 0,2 1 1 0 0,2 0 0 0 0,2 0 0 0 0,2 0-1 0 0,3 0 1 0 0,2 0 0 0 0,3 0 0 0 0,17 75 0 0 0,-22-119-890 0 0,-3-8 160 0 0,-10-18-294 0 0,-12-32 340 0 0,16 32 857 0 0,-1 0 0 0 0,-1 1 0 0 0,-1 0 0 0 0,0 0 0 0 0,-1 1-1 0 0,0 1 1 0 0,-18-17 0 0 0,29 31-147 0 0,0 0 0 0 0,-1-1 0 0 0,1 1-1 0 0,0 0 1 0 0,0 0 0 0 0,-1 0 0 0 0,1 0 0 0 0,0 1-1 0 0,-1-1 1 0 0,1 0 0 0 0,-1 0 0 0 0,1 1 0 0 0,-1-1 0 0 0,1 1-1 0 0,-1 0 1 0 0,0-1 0 0 0,1 1 0 0 0,-1 0 0 0 0,1 0-1 0 0,-1 0 1 0 0,0 0 0 0 0,1 0 0 0 0,-1 0 0 0 0,1 0 0 0 0,-3 1-1 0 0,1 1 4 0 0,1-1 0 0 0,0 1 0 0 0,0-1-1 0 0,0 1 1 0 0,0 0 0 0 0,0 0-1 0 0,0-1 1 0 0,1 1 0 0 0,-1 1 0 0 0,1-1-1 0 0,-1 0 1 0 0,1 0 0 0 0,0 0-1 0 0,-2 4 1 0 0,-1 4 6 0 0,1 1 1 0 0,-1 0-1 0 0,2-1 0 0 0,-1 1 0 0 0,2 0 0 0 0,-2 17 1 0 0,3-23-12 0 0,0 1 1 0 0,0-1 0 0 0,1 1 0 0 0,0-1 0 0 0,0 0 0 0 0,0 0 0 0 0,1 1 0 0 0,-1-1 0 0 0,1 0 0 0 0,0 0 0 0 0,1 0 0 0 0,-1-1 0 0 0,1 1 0 0 0,0-1 0 0 0,0 1 0 0 0,1-1 0 0 0,-1 0 0 0 0,1 0 0 0 0,0 0 0 0 0,0-1 0 0 0,0 1 0 0 0,0-1 0 0 0,1 0 0 0 0,-1 0 0 0 0,1-1 0 0 0,0 1 0 0 0,0-1 0 0 0,0 0 0 0 0,0 0 0 0 0,0-1 0 0 0,0 1 0 0 0,7 0 0 0 0,1 0 5 0 0,1-1 0 0 0,0 0 0 0 0,0 0 0 0 0,0-1 0 0 0,0-1 0 0 0,-1-1 0 0 0,1 0 0 0 0,0 0 0 0 0,-1-1 0 0 0,1-1 0 0 0,18-8 0 0 0,-22 7-322 0 0,0 0 0 0 0,0-1 0 0 0,-1-1-1 0 0,1 1 1 0 0,-1-1 0 0 0,-1-1-1 0 0,0 0 1 0 0,0 0 0 0 0,0 0-1 0 0,-1-1 1 0 0,0 0 0 0 0,-1-1-1 0 0,0 1 1 0 0,0-1 0 0 0,-1-1-1 0 0,6-16 1 0 0,-2 0-667 0 0,-1 0 0 0 0,8-44 0 0 0,-3-13 1873 0 0,-8 46 795 0 0,-3 28-920 0 0,1 1 0 0 0,0-1 0 0 0,6-13 0 0 0,-6 17-436 0 0,0-1-1 0 0,0 0 0 0 0,-1 0 1 0 0,0-1-1 0 0,0 1 1 0 0,0-13-1 0 0,-1 19-348 0 0,-1 1 1 0 0,0 0-1 0 0,0-1 1 0 0,0 1-1 0 0,0-1 1 0 0,0 1-1 0 0,0 0 1 0 0,0-1-1 0 0,0 1 1 0 0,0-1-1 0 0,0 1 1 0 0,0 0-1 0 0,0-1 1 0 0,0 1-1 0 0,0-1 0 0 0,-1 1 1 0 0,1 0-1 0 0,0-1 1 0 0,0 1-1 0 0,0 0 1 0 0,0-1-1 0 0,-1 1 1 0 0,1 0-1 0 0,0-1 1 0 0,0 1-1 0 0,-1 0 1 0 0,1-1-1 0 0,0 1 1 0 0,-1 0-1 0 0,1 0 1 0 0,0-1-1 0 0,-1 1 1 0 0,1 0-1 0 0,-1 0 0 0 0,-11 8-70 0 0,-7 21-183 0 0,6 10 170 0 0,2 1 1 0 0,2 0-1 0 0,1 0 0 0 0,-4 83 1 0 0,12-103 15 0 0,0 0 0 0 0,7 37 0 0 0,-6-48 40 0 0,1 1 0 0 0,1-1 0 0 0,0 0 1 0 0,0 0-1 0 0,1-1 0 0 0,0 1 0 0 0,0-1 0 0 0,7 11 0 0 0,-9-17-61 0 0,0 1 1 0 0,0-1-1 0 0,0 0 0 0 0,1 0 1 0 0,-1 0-1 0 0,0 0 0 0 0,1-1 0 0 0,-1 1 1 0 0,1-1-1 0 0,-1 1 0 0 0,1-1 1 0 0,0 0-1 0 0,0 0 0 0 0,0 0 0 0 0,-1 0 1 0 0,1-1-1 0 0,0 1 0 0 0,0-1 1 0 0,0 0-1 0 0,0 1 0 0 0,0-1 0 0 0,0-1 1 0 0,0 1-1 0 0,0 0 0 0 0,0-1 1 0 0,0 1-1 0 0,4-3 0 0 0,-2 2-538 0 0,1-2 0 0 0,0 1 0 0 0,-1-1-1 0 0,1 0 1 0 0,-1 0 0 0 0,0 0 0 0 0,0-1 0 0 0,0 1 0 0 0,-1-1-1 0 0,1-1 1 0 0,-1 1 0 0 0,6-8 0 0 0,2-6-5331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3.109"/>
    </inkml:context>
    <inkml:brush xml:id="br0">
      <inkml:brushProperty name="width" value="0.05" units="cm"/>
      <inkml:brushProperty name="height" value="0.05" units="cm"/>
      <inkml:brushProperty name="color" value="#E71224"/>
    </inkml:brush>
  </inkml:definitions>
  <inkml:trace contextRef="#ctx0" brushRef="#br0">1 1 8922 0 0,'48'5'3381'0'0,"23"15"-2412"0"0,-50-13-789 0 0,-1-1 1 0 0,39 6 0 0 0,-38-10-103 0 0,51 5-1619 0 0,2-6-4975 0 0,-51-2 889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4.553"/>
    </inkml:context>
    <inkml:brush xml:id="br0">
      <inkml:brushProperty name="width" value="0.05" units="cm"/>
      <inkml:brushProperty name="height" value="0.05" units="cm"/>
      <inkml:brushProperty name="color" value="#E71224"/>
    </inkml:brush>
  </inkml:definitions>
  <inkml:trace contextRef="#ctx0" brushRef="#br0">370 21 10762 0 0,'1'-1'112'0'0,"-1"1"0"0"0,0 0-1 0 0,0-1 1 0 0,1 1 0 0 0,-1-1-1 0 0,0 1 1 0 0,0 0 0 0 0,0-1-1 0 0,0 1 1 0 0,1-1 0 0 0,-1 1-1 0 0,0-1 1 0 0,0 1-1 0 0,0-1 1 0 0,0 1 0 0 0,0-1-1 0 0,0 1 1 0 0,0-1 0 0 0,0 1-1 0 0,0-1 1 0 0,-1 1 0 0 0,1-1-1 0 0,0 1 1 0 0,0-1 0 0 0,0 1-1 0 0,0 0 1 0 0,-1-1 0 0 0,1 1-1 0 0,0-1 1 0 0,0 1 0 0 0,-1 0-1 0 0,1-1 1 0 0,0 1 0 0 0,-1 0-1 0 0,1-1 1 0 0,0 1 0 0 0,-2-1-1 0 0,-22-2 541 0 0,-35 11-1531 0 0,54-6 1378 0 0,-27 3-542 0 0,0-2 1 0 0,-1-1 0 0 0,1-1 0 0 0,0-1 0 0 0,-1-2 0 0 0,-46-9 0 0 0,74 7-3481 0 0,13 1-1141 0 0,0 2-1011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4:53.684"/>
    </inkml:context>
    <inkml:brush xml:id="br0">
      <inkml:brushProperty name="width" value="0.025" units="cm"/>
      <inkml:brushProperty name="height" value="0.025" units="cm"/>
      <inkml:brushProperty name="color" value="#E71224"/>
    </inkml:brush>
  </inkml:definitions>
  <inkml:trace contextRef="#ctx0" brushRef="#br0">6 0 24575,'1'42'0,"0"-7"0,-6 54 0,4-87 0,1-1 0,0 0 0,-1 1 0,1-1 0,0 0 0,0 1 0,0-1 0,0 0 0,0 0 0,0 1 0,1-1 0,-1 0 0,0 1 0,1-1 0,-1 0 0,1 0 0,-1 1 0,1-1 0,-1 0 0,1 0 0,0 0 0,0 0 0,0 0 0,-1 0 0,1 0 0,2 2 0,-1-3 0,1 1 0,-1 0 0,0-1 0,0 1 0,0-1 0,1 0 0,-1 0 0,0 1 0,0-1 0,1-1 0,-1 1 0,0 0 0,0-1 0,3 0 0,7-3 0,1 0 0,-2 0 0,1-1 0,15-10 0,79-50-1365,-87 53-5461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4.974"/>
    </inkml:context>
    <inkml:brush xml:id="br0">
      <inkml:brushProperty name="width" value="0.05" units="cm"/>
      <inkml:brushProperty name="height" value="0.05" units="cm"/>
      <inkml:brushProperty name="color" value="#E71224"/>
    </inkml:brush>
  </inkml:definitions>
  <inkml:trace contextRef="#ctx0" brushRef="#br0">350 38 12091 0 0,'9'-14'4510'0'0,"-4"3"-5449"0"0,-6 11 792 0 0,0 0-1 0 0,1-1 1 0 0,-1 1 0 0 0,0 0-1 0 0,0 0 1 0 0,0 0-1 0 0,0 0 1 0 0,0 0 0 0 0,0 0-1 0 0,0 0 1 0 0,0 0-1 0 0,0 0 1 0 0,0 0-1 0 0,0 0 1 0 0,1 1 0 0 0,-1-1-1 0 0,0 0 1 0 0,-1 1-1 0 0,-26 9 1797 0 0,22-8-1498 0 0,1 1 1 0 0,0-2-1 0 0,-1 1 1 0 0,0-1-1 0 0,1 1 1 0 0,-1-1-1 0 0,-7 0 1 0 0,-33-3 117 0 0,-65-9-1 0 0,59 2-2972 0 0,2-3-3808 0 0,44 10 765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5.804"/>
    </inkml:context>
    <inkml:brush xml:id="br0">
      <inkml:brushProperty name="width" value="0.05" units="cm"/>
      <inkml:brushProperty name="height" value="0.05" units="cm"/>
      <inkml:brushProperty name="color" value="#E71224"/>
    </inkml:brush>
  </inkml:definitions>
  <inkml:trace contextRef="#ctx0" brushRef="#br0">76 20 11122 0 0,'9'-11'2355'0'0,"-9"11"-2380"0"0,0 0 0 0 0,0 0 0 0 0,1 0 1 0 0,-1 0-1 0 0,0 0 0 0 0,0 0 0 0 0,0-1 0 0 0,0 1 0 0 0,1 0 0 0 0,-1 0 0 0 0,0 0 0 0 0,0 0 0 0 0,0-1 1 0 0,0 1-1 0 0,0 0 0 0 0,1 0 0 0 0,-1 0 0 0 0,0 0 0 0 0,0-1 0 0 0,0 1 0 0 0,0 0 0 0 0,0 0 1 0 0,0-1-1 0 0,0 1 0 0 0,0 0 0 0 0,0 0 0 0 0,0 0 0 0 0,0-1 0 0 0,0 1 0 0 0,0 0 0 0 0,0 0 0 0 0,0 0 1 0 0,0-1-1 0 0,0 1 0 0 0,0 0 0 0 0,0 0 0 0 0,0-1 0 0 0,0 1 0 0 0,0 0 0 0 0,-1 0 0 0 0,1 0 1 0 0,0 0-1 0 0,0-1 0 0 0,0 1 0 0 0,0 0 0 0 0,0 0 0 0 0,0 0 0 0 0,-1 0 0 0 0,1-1 0 0 0,0 1 0 0 0,0 0 1 0 0,-2 28 896 0 0,-3-15-747 0 0,-52 158 497 0 0,50-146-639 0 0,2 1-1 0 0,1 0 1 0 0,1-1-1 0 0,1 53 1 0 0,3-35 50 0 0,2-1 0 0 0,2 0-1 0 0,2 0 1 0 0,14 45 0 0 0,-21-86-5 0 0,0 0 0 0 0,1 1 1 0 0,-1-1-1 0 0,1 0 0 0 0,0 0 0 0 0,-1 1 1 0 0,1-1-1 0 0,0 0 0 0 0,-1 0 0 0 0,1 0 1 0 0,0 0-1 0 0,0 0 0 0 0,0 0 0 0 0,0 0 1 0 0,0-1-1 0 0,0 1 0 0 0,0 0 0 0 0,1-1 1 0 0,-1 1-1 0 0,0 0 0 0 0,0-1 0 0 0,0 1 0 0 0,1-1 1 0 0,1 1-1 0 0,0-1 20 0 0,-1 0-1 0 0,1 0 1 0 0,0 0 0 0 0,0 0-1 0 0,0-1 1 0 0,0 1 0 0 0,0-1-1 0 0,-1 0 1 0 0,1 0 0 0 0,5-2-1 0 0,3-2-16 0 0,0-2-1 0 0,0 1 1 0 0,20-17-1 0 0,-3 0-1438 0 0,37-40 1 0 0,-56 53-82 0 0,-1-1 0 0 0,0 0 0 0 0,0 0 1 0 0,6-13-1 0 0,-7 9-3475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6.262"/>
    </inkml:context>
    <inkml:brush xml:id="br0">
      <inkml:brushProperty name="width" value="0.05" units="cm"/>
      <inkml:brushProperty name="height" value="0.05" units="cm"/>
      <inkml:brushProperty name="color" value="#E71224"/>
    </inkml:brush>
  </inkml:definitions>
  <inkml:trace contextRef="#ctx0" brushRef="#br0">1 41 9098 0 0,'2'-4'17'0'0,"1"1"0"0"0,-1 0 0 0 0,1 0 0 0 0,0 1-1 0 0,0-1 1 0 0,0 1 0 0 0,1-1 0 0 0,-1 1 0 0 0,1 0 0 0 0,-1 0 0 0 0,1 0 0 0 0,0 1 0 0 0,-1-1-1 0 0,1 1 1 0 0,0 0 0 0 0,0 0 0 0 0,7 0 0 0 0,7-1 1897 0 0,0 1 0 0 0,34 4 0 0 0,15-2-2051 0 0,-39-3-1358 0 0,55 2-1 0 0,-9 7-4704 0 0,-54-6 688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6.636"/>
    </inkml:context>
    <inkml:brush xml:id="br0">
      <inkml:brushProperty name="width" value="0.05" units="cm"/>
      <inkml:brushProperty name="height" value="0.05" units="cm"/>
      <inkml:brushProperty name="color" value="#E71224"/>
    </inkml:brush>
  </inkml:definitions>
  <inkml:trace contextRef="#ctx0" brushRef="#br0">881 0 14819 0 0,'-17'6'1808'0'0,"-62"11"-3821"0"0,0-9 2260 0 0,-1-3 1 0 0,-157-10 0 0 0,136-8-222 0 0,67 7-112 0 0,0 1 0 0 0,0 2 1 0 0,0 2-1 0 0,-69 5 0 0 0,71 7-1362 0 0,31-10 1180 0 0,0 0-1 0 0,0-1 1 0 0,0 1 0 0 0,0-1-1 0 0,0 1 1 0 0,0 0-1 0 0,0 0 1 0 0,0 0 0 0 0,0 0-1 0 0,1 0 1 0 0,-1-1-1 0 0,0 1 1 0 0,0 1 0 0 0,1-1-1 0 0,-1 0 1 0 0,1 0 0 0 0,-1 0-1 0 0,1 0 1 0 0,-1 0-1 0 0,1 0 1 0 0,0 1 0 0 0,0-1-1 0 0,0 0 1 0 0,-1 0-1 0 0,1 2 1 0 0</inkml:trace>
  <inkml:trace contextRef="#ctx0" brushRef="#br0" timeOffset="1">217 264 12331 0 0,'4'2'936'0'0,"3"2"-1272"0"0,-2 3-921 0 0,-1 2-583 0 0,-3 0-2121 0 0,-1-1-1904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7.026"/>
    </inkml:context>
    <inkml:brush xml:id="br0">
      <inkml:brushProperty name="width" value="0.05" units="cm"/>
      <inkml:brushProperty name="height" value="0.05" units="cm"/>
      <inkml:brushProperty name="color" value="#E71224"/>
    </inkml:brush>
  </inkml:definitions>
  <inkml:trace contextRef="#ctx0" brushRef="#br0">0 94 8202 0 0,'20'-15'6521'0'0,"-3"-6"-4630"0"0,11-10-1280 0 0,-24 28-619 0 0,-1 0 1 0 0,1 0-1 0 0,0 1 0 0 0,0-1 0 0 0,1 1 1 0 0,-1 0-1 0 0,0 0 0 0 0,1 1 0 0 0,-1-1 1 0 0,1 1-1 0 0,-1 0 0 0 0,9 0 1 0 0,-10 1-8 0 0,0 0 0 0 0,-1 1 1 0 0,1 0-1 0 0,0 0 1 0 0,0 0-1 0 0,-1 0 0 0 0,1 0 1 0 0,0 0-1 0 0,-1 1 1 0 0,1-1-1 0 0,-1 1 0 0 0,0 0 1 0 0,1 0-1 0 0,-1-1 1 0 0,0 2-1 0 0,0-1 0 0 0,0 0 1 0 0,-1 0-1 0 0,1 1 1 0 0,0-1-1 0 0,-1 0 1 0 0,2 4-1 0 0,-1-3 7 0 0,0 1 1 0 0,-1-1-1 0 0,1 1 1 0 0,-1 0-1 0 0,1 0 1 0 0,-1 0-1 0 0,0 0 0 0 0,0 0 1 0 0,-1 0-1 0 0,1 0 1 0 0,-1 0-1 0 0,0 0 1 0 0,0 0-1 0 0,0 0 1 0 0,-1 0-1 0 0,0 0 0 0 0,1 0 1 0 0,-1 0-1 0 0,-1 0 1 0 0,1-1-1 0 0,0 1 1 0 0,-1 0-1 0 0,0 0 0 0 0,-2 3 1 0 0,-6 8-6 0 0,-1-1 0 0 0,0-1 1 0 0,0 0-1 0 0,-20 17 0 0 0,-12 14 42 0 0,42-43-32 0 0,-3 2 12 0 0,1 1 0 0 0,0 0 0 0 0,0 0 1 0 0,1 0-1 0 0,-1 0 0 0 0,1 0 0 0 0,-4 9 0 0 0,6-11-1 0 0,0-1 0 0 0,0 1-1 0 0,0-1 1 0 0,0 1 0 0 0,0-1 0 0 0,0 1-1 0 0,1-1 1 0 0,-1 1 0 0 0,0-1 0 0 0,1 0-1 0 0,0 1 1 0 0,-1-1 0 0 0,1 0 0 0 0,0 1-1 0 0,-1-1 1 0 0,1 0 0 0 0,0 0 0 0 0,0 0 0 0 0,0 1-1 0 0,0-1 1 0 0,0 0 0 0 0,0 0 0 0 0,1-1-1 0 0,-1 1 1 0 0,0 0 0 0 0,0 0 0 0 0,1-1-1 0 0,-1 1 1 0 0,0 0 0 0 0,2 0 0 0 0,18 9-3 0 0,0-1 1 0 0,0-1 0 0 0,0-1 0 0 0,1-1 0 0 0,0 0 0 0 0,1-2 0 0 0,-1 0 0 0 0,1-2 0 0 0,-1-1 0 0 0,1 0-1 0 0,28-4 1 0 0,-37 1-1626 0 0,0-1 0 0 0,-1-1-1 0 0,0 0 1 0 0,16-7 0 0 0,-11 4-4808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47.449"/>
    </inkml:context>
    <inkml:brush xml:id="br0">
      <inkml:brushProperty name="width" value="0.05" units="cm"/>
      <inkml:brushProperty name="height" value="0.05" units="cm"/>
      <inkml:brushProperty name="color" value="#E71224"/>
    </inkml:brush>
  </inkml:definitions>
  <inkml:trace contextRef="#ctx0" brushRef="#br0">1 15 12795 0 0,'1'-1'201'0'0,"-1"0"1"0"0,1 0-1 0 0,-1 0 1 0 0,1 0-1 0 0,0 0 1 0 0,0 1-1 0 0,0-1 1 0 0,-1 0 0 0 0,1 0-1 0 0,0 1 1 0 0,0-1-1 0 0,0 0 1 0 0,0 1-1 0 0,0-1 1 0 0,0 1-1 0 0,0-1 1 0 0,1 1-1 0 0,-1 0 1 0 0,0-1-1 0 0,0 1 1 0 0,2 0 0 0 0,24 7-1201 0 0,-11-1 1477 0 0,2-1-372 0 0,1 0 0 0 0,-1-2 0 0 0,1 0 0 0 0,0-1 0 0 0,0-1 0 0 0,19-1 0 0 0,114-15-3699 0 0,-100 8-1135 0 0,-25 3-1704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1.478"/>
    </inkml:context>
    <inkml:brush xml:id="br0">
      <inkml:brushProperty name="width" value="0.05" units="cm"/>
      <inkml:brushProperty name="height" value="0.05" units="cm"/>
      <inkml:brushProperty name="color" value="#E71224"/>
    </inkml:brush>
  </inkml:definitions>
  <inkml:trace contextRef="#ctx0" brushRef="#br0">6246 195 10042 0 0,'-6'-1'283'0'0,"1"0"1"0"0,-1 1-1 0 0,1-1 0 0 0,-1 1 1 0 0,0 0-1 0 0,-8 2 0 0 0,-12 0-285 0 0,-143-12-1996 0 0,87 3 1627 0 0,0 4 0 0 0,-93 9 1 0 0,-476 29 2593 0 0,-1-40-2284 0 0,-84 1 1262 0 0,-295-33-786 0 0,311 12 407 0 0,-16-2 61 0 0,174 1-640 0 0,448 22-118 0 0,52 3-367 0 0,-1-3 0 0 0,1-3 0 0 0,0-2 0 0 0,-75-22 0 0 0,125 27-1677 0 0,0-1 1 0 0,-23-12 0 0 0,18 6-4241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2.402"/>
    </inkml:context>
    <inkml:brush xml:id="br0">
      <inkml:brushProperty name="width" value="0.05" units="cm"/>
      <inkml:brushProperty name="height" value="0.05" units="cm"/>
      <inkml:brushProperty name="color" value="#E71224"/>
    </inkml:brush>
  </inkml:definitions>
  <inkml:trace contextRef="#ctx0" brushRef="#br0">69 51 10146 0 0,'7'-12'2824'0'0,"-7"11"-2835"0"0,0 0-1 0 0,0 0 1 0 0,-1 1 0 0 0,1-1 0 0 0,0 0 0 0 0,-1 1 0 0 0,1-1-1 0 0,0 0 1 0 0,-1 1 0 0 0,1-1 0 0 0,-1 1 0 0 0,1-1 0 0 0,-1 0-1 0 0,1 1 1 0 0,-1-1 0 0 0,0 1 0 0 0,1-1 0 0 0,-2 0 0 0 0,1 1-33 0 0,0 0 1 0 0,1-1 0 0 0,-1 1 0 0 0,0-1-1 0 0,0 1 1 0 0,1-1 0 0 0,-1 0-1 0 0,1 1 1 0 0,-1-1 0 0 0,0 1 0 0 0,1-1-1 0 0,-1 0 1 0 0,1 0 0 0 0,0 1 0 0 0,-1-1-1 0 0,1 0 1 0 0,0 0 0 0 0,-1 0 0 0 0,1 1-1 0 0,0-1 1 0 0,0 0 0 0 0,0 0 0 0 0,-1 0-1 0 0,1 0 1 0 0,0 0 0 0 0,0 1 0 0 0,1-3-1 0 0,-1 3 79 0 0,0 0 0 0 0,0-1-1 0 0,0 1 1 0 0,0 0 0 0 0,0 0-1 0 0,0 0 1 0 0,0-1 0 0 0,0 1-1 0 0,1 0 1 0 0,-1 0-1 0 0,0 0 1 0 0,0 0 0 0 0,0-1-1 0 0,0 1 1 0 0,0 0 0 0 0,1 0-1 0 0,-1 0 1 0 0,0 0-1 0 0,0 0 1 0 0,0 0 0 0 0,1-1-1 0 0,-1 1 1 0 0,0 0 0 0 0,0 0-1 0 0,0 0 1 0 0,1 0-1 0 0,-1 0 1 0 0,0 0 0 0 0,0 0-1 0 0,1 0 1 0 0,-1 0 0 0 0,0 0-1 0 0,0 0 1 0 0,0 0-1 0 0,1 0 1 0 0,-1 0 0 0 0,0 0-1 0 0,0 0 1 0 0,0 0 0 0 0,1 0-1 0 0,-1 1 1 0 0,0-1 0 0 0,0 0-1 0 0,0 0 1 0 0,1 0-1 0 0,-1 0 1 0 0,0 0 0 0 0,0 0-1 0 0,0 1 1 0 0,0-1 0 0 0,1 0-1 0 0,-1 0 1 0 0,0 0-1 0 0,0 0 1 0 0,0 1 0 0 0,0-1-1 0 0,0 0 1 0 0,0 0 0 0 0,1 1-1 0 0,-1 0 46 0 0,1-1 0 0 0,0 1 0 0 0,-1 0 0 0 0,1 0-1 0 0,-1 0 1 0 0,1 0 0 0 0,-1 0 0 0 0,1 0 0 0 0,-1 0 0 0 0,0 0 0 0 0,1 0-1 0 0,-1 0 1 0 0,0 0 0 0 0,0 0 0 0 0,0 1 0 0 0,-25 145 178 0 0,-3 17-205 0 0,19-31-35 0 0,12 168 1 0 0,2-87-27 0 0,-9 239-135 0 0,0 20-23 0 0,8-158 67 0 0,-3-309 96 0 0,-11 665 125 0 0,9-658-307 0 0,-3 47 917 0 0,4-56-958 0 0,0-1 0 0 0,1 0 0 0 0,-1 1 0 0 0,0-1-1 0 0,1 0 1 0 0,0 0 0 0 0,0 1 0 0 0,0-1 0 0 0,0 0 0 0 0,0 0 0 0 0,1 0-1 0 0,-1 0 1 0 0,1 0 0 0 0,3 3 0 0 0,2-4-4743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4.194"/>
    </inkml:context>
    <inkml:brush xml:id="br0">
      <inkml:brushProperty name="width" value="0.05" units="cm"/>
      <inkml:brushProperty name="height" value="0.05" units="cm"/>
      <inkml:brushProperty name="color" value="#E71224"/>
    </inkml:brush>
  </inkml:definitions>
  <inkml:trace contextRef="#ctx0" brushRef="#br0">0 66 1368 0 0,'1'-1'225'0'0,"0"-1"-1"0"0,0 1 1 0 0,0 0-1 0 0,1 0 1 0 0,-1 0-1 0 0,0 0 1 0 0,0 0-1 0 0,1 0 1 0 0,-1 0-1 0 0,1 0 1 0 0,-1 1-1 0 0,1-1 1 0 0,-1 0-1 0 0,1 1 1 0 0,-1-1-1 0 0,1 1 1 0 0,-1 0-1 0 0,1-1 1 0 0,0 1-1 0 0,-1 0 1 0 0,1 0-1 0 0,-1 0 1 0 0,1 0-1 0 0,0 0 1 0 0,-1 1-1 0 0,3-1 1 0 0,-2 1 204 0 0,1-1-1 0 0,-1 0 1 0 0,1 0 0 0 0,-1 0 0 0 0,1 0-1 0 0,-1-1 1 0 0,1 1 0 0 0,-1-1 0 0 0,1 1-1 0 0,-1-1 1 0 0,1 0 0 0 0,-1 0-1 0 0,3-1 1 0 0,15-14 1375 0 0,-18 13-1774 0 0,1 0 0 0 0,-1 1 1 0 0,1 0-1 0 0,0-1 0 0 0,-1 1 0 0 0,1 0 0 0 0,0 1 0 0 0,1-1 1 0 0,-1 0-1 0 0,0 1 0 0 0,0 0 0 0 0,1 0 0 0 0,-1 0 0 0 0,1 0 0 0 0,-1 0 1 0 0,1 1-1 0 0,-1-1 0 0 0,1 1 0 0 0,-1 0 0 0 0,1 0 0 0 0,5 1 0 0 0,16 2-36 0 0,0 1 1 0 0,0 2-1 0 0,-1 0 0 0 0,1 2 0 0 0,-1 0 0 0 0,-1 2 0 0 0,0 0 0 0 0,0 2 0 0 0,-1 1 0 0 0,31 22 0 0 0,-10-2-119 0 0,48 26-1 0 0,-53-36 131 0 0,-2 1 0 0 0,56 49 0 0 0,-32-18-52 0 0,53 54 10 0 0,-100-93 22 0 0,0 0-1 0 0,-1 0 0 0 0,0 1 1 0 0,-2 1-1 0 0,15 31 1 0 0,-4 11-199 0 0,-3 0 0 0 0,19 116 1 0 0,-12-51 123 0 0,-18-91 54 0 0,62 341-346 0 0,-21-109-126 0 0,-4-90 506 0 0,-26-89-362 0 0,-12-53 253 0 0,2 0-1 0 0,15 43 1 0 0,9 1 198 0 0,2-2 0 0 0,47 73 1 0 0,-68-130-44 0 0,1-1 1 0 0,0 0 0 0 0,1-1-1 0 0,21 18 1 0 0,74 54 1001 0 0,-91-75-836 0 0,0 0-1 0 0,1-2 0 0 0,1-1 1 0 0,32 14-1 0 0,-40-20-96 0 0,-1-1 1 0 0,1-1-1 0 0,0 0 0 0 0,1-1 0 0 0,-1 0 0 0 0,0-1 1 0 0,1 0-1 0 0,-1-1 0 0 0,18-3 0 0 0,0-1 77 0 0,8 0 130 0 0,59-15 0 0 0,-84 15-252 0 0,-2 0 1 0 0,1-1-1 0 0,0 0 1 0 0,-1-1-1 0 0,0-1 1 0 0,0 0-1 0 0,-1 0 0 0 0,14-12 1 0 0,1-7-62 0 0,-1 0 0 0 0,-2-1 1 0 0,30-45-1 0 0,-28 36 320 0 0,54-58 1 0 0,29-22 580 0 0,-91 94-783 0 0,0 0 0 0 0,-2-2 0 0 0,22-42 0 0 0,29-98-135 0 0,-41 96 136 0 0,40-75 0 0 0,-19 59 39 0 0,0 2-124 0 0,59-147-1 0 0,-70 119-122 0 0,-22 62 160 0 0,33-76 0 0 0,-33 92-38 0 0,-1-2 0 0 0,13-58 1 0 0,-16 52-38 0 0,23-61 1 0 0,-27 89-28 0 0,0 0 0 0 0,1 0 1 0 0,0 0-1 0 0,0 0 0 0 0,1 1 0 0 0,1 0 1 0 0,0 0-1 0 0,0 1 0 0 0,1 0 0 0 0,1 1 1 0 0,-1 0-1 0 0,1 0 0 0 0,1 1 0 0 0,15-9 1 0 0,3 0-35 0 0,-1 2 40 0 0,0-2 1 0 0,-1 0-1 0 0,-1-2 1 0 0,33-31-1 0 0,-54 45-17 0 0,0 1-1 0 0,0-1 1 0 0,1 1-1 0 0,-1 0 1 0 0,1 0 0 0 0,0 1-1 0 0,0 0 1 0 0,0 0-1 0 0,0 0 1 0 0,0 1-1 0 0,13-3 1 0 0,-7 3-46 0 0,-1 1 1 0 0,1 0-1 0 0,-1 1 0 0 0,1 1 1 0 0,-1 0-1 0 0,15 3 1 0 0,16 4-425 0 0,-1 1 0 0 0,61 24 0 0 0,15 20-9188 0 0,-97-43 3446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6.365"/>
    </inkml:context>
    <inkml:brush xml:id="br0">
      <inkml:brushProperty name="width" value="0.05" units="cm"/>
      <inkml:brushProperty name="height" value="0.05" units="cm"/>
      <inkml:brushProperty name="color" value="#E71224"/>
    </inkml:brush>
  </inkml:definitions>
  <inkml:trace contextRef="#ctx0" brushRef="#br0">9 20 6681 0 0,'0'-1'305'0'0,"0"1"-283"0"0,0-1 0 0 0,0 0-1 0 0,0 1 1 0 0,1-1 0 0 0,-1 0-1 0 0,0 1 1 0 0,0-1 0 0 0,0 0-1 0 0,-1 1 1 0 0,1-1 0 0 0,0 0-1 0 0,0 1 1 0 0,0-1-1 0 0,0 0 1 0 0,-1 1 0 0 0,1-1-1 0 0,0 0 1 0 0,0 1 0 0 0,-1-1-1 0 0,1 1 1 0 0,-1-1 0 0 0,1 1-1 0 0,0-1 1 0 0,-1 1 0 0 0,1-1-1 0 0,-1 1 1 0 0,1-1 0 0 0,-1 1-1 0 0,0 0 1 0 0,0-1 0 0 0,2 1 189 0 0,0 1 0 0 0,0 0 0 0 0,1 0 0 0 0,-1 0 0 0 0,0-1 0 0 0,0 1 0 0 0,0 0 0 0 0,-1 0 0 0 0,1 1 0 0 0,0-1 0 0 0,0 0 0 0 0,0 0 0 0 0,-1 0 0 0 0,1 0 0 0 0,-1 1 0 0 0,1-1 0 0 0,-1 0 0 0 0,1 1 0 0 0,-1-1 0 0 0,0 0 0 0 0,0 1 0 0 0,1-1 0 0 0,-1 1 0 0 0,0 1 0 0 0,3 39 540 0 0,-6 55 304 0 0,1-43-2045 0 0,6 73 1 0 0,0-68-4289 0 0,-3-38-692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6.909"/>
    </inkml:context>
    <inkml:brush xml:id="br0">
      <inkml:brushProperty name="width" value="0.05" units="cm"/>
      <inkml:brushProperty name="height" value="0.05" units="cm"/>
      <inkml:brushProperty name="color" value="#E71224"/>
    </inkml:brush>
  </inkml:definitions>
  <inkml:trace contextRef="#ctx0" brushRef="#br0">154 26 6905 0 0,'0'-1'114'0'0,"0"0"-1"0"0,0 0 0 0 0,0 1 0 0 0,0-1 0 0 0,0 0 0 0 0,0 0 0 0 0,0 0 0 0 0,0 0 0 0 0,0 0 0 0 0,0 0 0 0 0,-1 0 0 0 0,1 0 0 0 0,0 1 0 0 0,-1-1 0 0 0,1 0 1 0 0,0 0-1 0 0,-1 0 0 0 0,1 1 0 0 0,-1-1 0 0 0,0 0 0 0 0,1 0 0 0 0,-1 1 0 0 0,0-1 0 0 0,1 1 0 0 0,-1-1 0 0 0,0 0 0 0 0,1 1 0 0 0,-1-1 0 0 0,0 1 1 0 0,0 0-1 0 0,0-1 0 0 0,0 1 0 0 0,1 0 0 0 0,-1-1 0 0 0,0 1 0 0 0,0 0 0 0 0,0 0 0 0 0,0 0 0 0 0,0 0 0 0 0,0 0 0 0 0,0 0 0 0 0,0 0 0 0 0,-1 0 0 0 0,0 0 11 0 0,0 1 0 0 0,0-1 0 0 0,0 1 0 0 0,0 0 0 0 0,0 0 0 0 0,0 0 0 0 0,1 0 0 0 0,-1 0 0 0 0,0 0 0 0 0,0 0 0 0 0,1 0 0 0 0,-1 1-1 0 0,1-1 1 0 0,-1 1 0 0 0,1-1 0 0 0,-1 1 0 0 0,1-1 0 0 0,-2 4 0 0 0,-3 11 167 0 0,1 1-1 0 0,0 0 1 0 0,1 0-1 0 0,1 0 1 0 0,1 0-1 0 0,0 1 1 0 0,1 26-1 0 0,-1 8-159 0 0,-14 150-294 0 0,-33 692-527 0 0,57-597 1341 0 0,-7-306-2154 0 0,3-32-2055 0 0,2-1-3332 0 0,-2 24 2361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0.970"/>
    </inkml:context>
    <inkml:brush xml:id="br0">
      <inkml:brushProperty name="width" value="0.025" units="cm"/>
      <inkml:brushProperty name="height" value="0.025" units="cm"/>
      <inkml:brushProperty name="color" value="#E71224"/>
    </inkml:brush>
  </inkml:definitions>
  <inkml:trace contextRef="#ctx0" brushRef="#br0">2 0 24575,'0'229'0,"0"-252"0,-1 6 0,0 0 0,2 0 0,3-21 0,-4 35 0,0 0 0,0 1 0,1-1 0,0 0 0,-1 1 0,1-1 0,0 1 0,0-1 0,0 1 0,1 0 0,-1-1 0,0 1 0,1 0 0,0 0 0,-1 0 0,1 0 0,0 0 0,0 0 0,0 1 0,0-1 0,1 1 0,-1-1 0,0 1 0,1 0 0,-1 0 0,0 0 0,6-1 0,-6 2 0,1 0 0,0 0 0,-1 1 0,1 0 0,0-1 0,-1 1 0,1 0 0,-1 0 0,1 0 0,-1 0 0,1 1 0,-1-1 0,0 1 0,0 0 0,0-1 0,0 1 0,0 0 0,0 0 0,0 0 0,0 0 0,-1 1 0,1-1 0,-1 0 0,0 1 0,0-1 0,0 1 0,1 2 0,6 12 0,-2 1 0,8 29 0,-13-43 0,2 10 0,-2-10 0,-1 0 0,1 0 0,0-1 0,0 1 0,1 0 0,-1 0 0,1-1 0,-1 1 0,1 0 0,1-1 0,1 4 0,-3-7 0,0 0 0,-1 0 0,1 0 0,0 0 0,0 0 0,-1 0 0,1 0 0,0 0 0,-1-1 0,1 1 0,0 0 0,-1 0 0,1 0 0,0-1 0,-1 1 0,1 0 0,-1-1 0,1 1 0,-1-1 0,1 1 0,0-1 0,-1 1 0,0-1 0,1 1 0,-1-1 0,1 1 0,-1-1 0,0 1 0,1-1 0,-1 0 0,0 1 0,1-1 0,-1 0 0,0 1 0,0-1 0,0 0 0,0 1 0,0-1 0,0 0 0,11-30 0,-7 12 0,11-38 0,-14 53 0,0 1 0,1-1 0,-1 1 0,1-1 0,0 1 0,0-1 0,0 1 0,1 0 0,-1 0 0,1 0 0,4-4 0,-6 7 0,0-1 0,0 1 0,-1-1 0,1 1 0,0-1 0,0 1 0,0 0 0,0 0 0,0-1 0,0 1 0,1 0 0,-1 0 0,0 0 0,0 0 0,0 0 0,0 0 0,0 0 0,0 1 0,0-1 0,0 0 0,0 1 0,0-1 0,0 0 0,1 2 0,23 21 0,-21-18 0,-1 0 0,0 0 0,0 0 0,-1 0 0,1 1 0,-1-1 0,0 0 0,-1 1 0,2 7 0,-4-3 0,0-1 0,0 1 0,-1-1 0,0 0 0,-4 9 0,-3 19 0,8-37-34,1 1 0,0 0 0,0-1 0,0 1 0,-1 0-1,1-1 1,0 1 0,0 0 0,0-1 0,0 1 0,0-1 0,0 1 0,1 0-1,-1-1 1,0 1 0,0 0 0,0-1 0,0 1 0,1-1 0,-1 1-1,0 0 1,1-1 0,-1 1 0,0-1 0,1 1 0,-1-1 0,1 1 0,-1-1-1,1 1 1,-1-1 0,1 0 0,-1 1 0,1-1 0,-1 0 0,1 1 0,0-1-1,-1 0 1,1 0 0,0 1 0,11-1-6792</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7.099"/>
    </inkml:context>
    <inkml:brush xml:id="br0">
      <inkml:brushProperty name="width" value="0.05" units="cm"/>
      <inkml:brushProperty name="height" value="0.05" units="cm"/>
      <inkml:brushProperty name="color" value="#E71224"/>
    </inkml:brush>
  </inkml:definitions>
  <inkml:trace contextRef="#ctx0" brushRef="#br0">13 84 7266 0 0,'11'-26'1860'0'0,"-11"3"-3573"0"0,-1 4-212 0 0,1 19 2086 0 0,0-1 1 0 0,0 1-1 0 0,0-1 0 0 0,0 0 1 0 0,0 1-1 0 0,0-1 0 0 0,0 1 1 0 0,0-1-1 0 0,1 1 0 0 0,-1-1 1 0 0,0 0-1 0 0,0 1 0 0 0,0-1 1 0 0,1 1-1 0 0,-1-1 1 0 0,0 1-1 0 0,0-1 0 0 0,1 1 1 0 0,-1-1-1 0 0,1 1 0 0 0,-1-1 1 0 0,0 1-1 0 0,1 0 0 0 0,-1-1 1 0 0,1 1-1 0 0,-1 0 0 0 0,1-1 1 0 0,-1 1-1 0 0,1 0 1 0 0,-1-1-1 0 0,1 1 0 0 0,-1 0 1 0 0,1 0-1 0 0,-1 0 0 0 0,1 0 1 0 0,0 0-1 0 0,-1-1 0 0 0,1 1 1 0 0,0 0-1 0 0,12 8 3059 0 0,-8 3-4100 0 0,-4-2 1086 0 0,0-1 0 0 0,-1 1 0 0 0,0-1 1 0 0,0 1-1 0 0,-1-1 0 0 0,0 1 0 0 0,-3 11 1 0 0,-20 62 1131 0 0,8-35-1378 0 0,13-33 63 0 0,0 1 0 0 0,1 0 0 0 0,0 0 0 0 0,1 0 0 0 0,1 0 0 0 0,3 25-1 0 0,20 91 14 0 0,-3-30-10 0 0,-11-44-16 0 0,-2-1 1 0 0,-3 1 0 0 0,-5 106-1 0 0,-6-68-628 0 0,5-52-1746 0 0,-2 1-4820 0 0,3-38 2072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7.759"/>
    </inkml:context>
    <inkml:brush xml:id="br0">
      <inkml:brushProperty name="width" value="0.05" units="cm"/>
      <inkml:brushProperty name="height" value="0.05" units="cm"/>
      <inkml:brushProperty name="color" value="#E71224"/>
    </inkml:brush>
  </inkml:definitions>
  <inkml:trace contextRef="#ctx0" brushRef="#br0">603 12 11779 0 0,'-12'-2'3237'0'0,"-41"-5"-3845"0"0,8 5-284 0 0,-1 2-1 0 0,0 2 1 0 0,-60 10-1 0 0,48-6-1315 0 0,-68-1 1 0 0,46-8-2220 0 0,49 0 2439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8.191"/>
    </inkml:context>
    <inkml:brush xml:id="br0">
      <inkml:brushProperty name="width" value="0.05" units="cm"/>
      <inkml:brushProperty name="height" value="0.05" units="cm"/>
      <inkml:brushProperty name="color" value="#E71224"/>
    </inkml:brush>
  </inkml:definitions>
  <inkml:trace contextRef="#ctx0" brushRef="#br0">485 43 3097 0 0,'-8'0'585'0'0,"-69"-1"2086"0"0,46 0-2955 0 0,-53-10 0 0 0,39-1-77 0 0,-7-2 2006 0 0,45 13-805 0 0,1 0 1 0 0,0 0 0 0 0,0 1-1 0 0,-1 0 1 0 0,1 0 0 0 0,-7 1-1 0 0,12 0-727 0 0,0-1-1 0 0,0 1 0 0 0,0-1 1 0 0,-1 1-1 0 0,1 0 0 0 0,0-1 0 0 0,0 1 1 0 0,0 0-1 0 0,1 0 0 0 0,-1 0 1 0 0,0 0-1 0 0,0 0 0 0 0,0 0 1 0 0,1 0-1 0 0,-1 0 0 0 0,0 0 0 0 0,0 1 1 0 0,-13 15-46 0 0,7-14-529 0 0,-1 0 1 0 0,1-1 0 0 0,-1 1-1 0 0,1-1 1 0 0,-9 1-1 0 0,-21-1-6563 0 0,21-2 1785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8.662"/>
    </inkml:context>
    <inkml:brush xml:id="br0">
      <inkml:brushProperty name="width" value="0.05" units="cm"/>
      <inkml:brushProperty name="height" value="0.05" units="cm"/>
      <inkml:brushProperty name="color" value="#E71224"/>
    </inkml:brush>
  </inkml:definitions>
  <inkml:trace contextRef="#ctx0" brushRef="#br0">324 20 10794 0 0,'0'0'100'0'0,"0"-1"0"0"0,1 1 0 0 0,-1 0 0 0 0,0-1-1 0 0,0 1 1 0 0,0-1 0 0 0,0 1 0 0 0,0 0 0 0 0,0-1-1 0 0,0 1 1 0 0,0-1 0 0 0,0 1 0 0 0,0 0 0 0 0,0-1 0 0 0,0 1-1 0 0,0 0 1 0 0,0-1 0 0 0,0 1 0 0 0,0-1 0 0 0,0 1-1 0 0,-1 0 1 0 0,1-1 0 0 0,0 1 0 0 0,0 0 0 0 0,0-1 0 0 0,-1 1-1 0 0,1 0 1 0 0,0-1 0 0 0,0 1 0 0 0,-1 0 0 0 0,1 0-1 0 0,0-1 1 0 0,-1 1 0 0 0,1 0 0 0 0,0 0 0 0 0,-1 0-1 0 0,1-1 1 0 0,0 1 0 0 0,-1 0 0 0 0,-24-6 120 0 0,17 6-248 0 0,1 0 1 0 0,-1 0 0 0 0,0 0-1 0 0,-12 3 1 0 0,-28 13 743 0 0,35-10-767 0 0,-1-1 0 0 0,0-1-1 0 0,0 0 1 0 0,0-1 0 0 0,-1-1-1 0 0,-19 2 1 0 0,21-4-356 0 0,-23 0-18 0 0,34 0 149 0 0,1 0-1 0 0,-1 0 1 0 0,1 0-1 0 0,-1-1 1 0 0,0 1-1 0 0,1-1 1 0 0,-1 1-1 0 0,1-1 1 0 0,-1 1-1 0 0,1-1 1 0 0,-1 0-1 0 0,1 0 1 0 0,0 1-1 0 0,-1-1 1 0 0,1 0-1 0 0,0 0 1 0 0,-2-2-1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9.048"/>
    </inkml:context>
    <inkml:brush xml:id="br0">
      <inkml:brushProperty name="width" value="0.05" units="cm"/>
      <inkml:brushProperty name="height" value="0.05" units="cm"/>
      <inkml:brushProperty name="color" value="#E71224"/>
    </inkml:brush>
  </inkml:definitions>
  <inkml:trace contextRef="#ctx0" brushRef="#br0">19 19 14083 0 0,'14'-6'3697'0'0,"9"-2"-2997"0"0,-7 4-1239 0 0,-27 72 2780 0 0,-4-13-1794 0 0,-16 64-1268 0 0,18-39-5401 0 0,12-67 2834 0 0,2 1-3569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9.483"/>
    </inkml:context>
    <inkml:brush xml:id="br0">
      <inkml:brushProperty name="width" value="0.05" units="cm"/>
      <inkml:brushProperty name="height" value="0.05" units="cm"/>
      <inkml:brushProperty name="color" value="#E71224"/>
    </inkml:brush>
  </inkml:definitions>
  <inkml:trace contextRef="#ctx0" brushRef="#br0">4 17 4521 0 0,'-1'-5'248'0'0,"-1"0"-480"0"0,1-2-4297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9.979"/>
    </inkml:context>
    <inkml:brush xml:id="br0">
      <inkml:brushProperty name="width" value="0.05" units="cm"/>
      <inkml:brushProperty name="height" value="0.05" units="cm"/>
      <inkml:brushProperty name="color" value="#E71224"/>
    </inkml:brush>
  </inkml:definitions>
  <inkml:trace contextRef="#ctx0" brushRef="#br0">139 38 5929 0 0,'5'-2'2429'0'0,"0"-2"-2879"0"0,-8-10-650 0 0,3 13 1184 0 0,-7-13 5689 0 0,-12 12-2862 0 0,17 2-3056 0 0,-3 0 291 0 0,-55 3 516 0 0,57-2-640 0 0,0-1 0 0 0,0 1 0 0 0,1-1 0 0 0,-1 1 0 0 0,0 0-1 0 0,0 0 1 0 0,0 0 0 0 0,1 0 0 0 0,-1 1 0 0 0,0-1 0 0 0,1 1 0 0 0,-1 0 0 0 0,1-1-1 0 0,0 1 1 0 0,0 0 0 0 0,-1 0 0 0 0,-1 3 0 0 0,4-3 13 0 0,-1-1 0 0 0,0 1 0 0 0,1 0 0 0 0,0 0 0 0 0,-1-1 0 0 0,1 1 0 0 0,0 0 0 0 0,0 0 0 0 0,0 0 0 0 0,0-1 0 0 0,0 1 0 0 0,0 0 0 0 0,0 0 0 0 0,1-1 0 0 0,-1 1 0 0 0,1 0 0 0 0,-1 0 0 0 0,1-1 0 0 0,0 1 0 0 0,0 0 0 0 0,-1-1 0 0 0,1 1 0 0 0,0-1-1 0 0,1 1 1 0 0,-1-1 0 0 0,0 0 0 0 0,0 1 0 0 0,0-1 0 0 0,3 1 0 0 0,5 7 54 0 0,1-1-1 0 0,0 0 0 0 0,11 7 0 0 0,-11-9-120 0 0,-9-5 29 0 0,9 7-44 0 0,0-1 0 0 0,1-1 0 0 0,-1 1 0 0 0,2-2-1 0 0,20 9 1 0 0,-30-14 6 0 0,1 1-1 0 0,-1 0 0 0 0,0-1 0 0 0,1 0 0 0 0,-1 0 1 0 0,1 0-1 0 0,-1 0 0 0 0,1 0 0 0 0,-1 0 1 0 0,0 0-1 0 0,1-1 0 0 0,-1 1 0 0 0,1-1 0 0 0,-1 0 1 0 0,0 0-1 0 0,0 0 0 0 0,1 0 0 0 0,-1 0 1 0 0,0 0-1 0 0,0-1 0 0 0,0 1 0 0 0,0-1 0 0 0,-1 1 1 0 0,1-1-1 0 0,0 0 0 0 0,0 1 0 0 0,-1-1 0 0 0,1 0 1 0 0,-1 0-1 0 0,0 0 0 0 0,0 0 0 0 0,0-1 1 0 0,0 1-1 0 0,0 0 0 0 0,0 0 0 0 0,1-5 0 0 0,-1 1-58 0 0,1 0-1 0 0,-1 0 1 0 0,0 0-1 0 0,-1 0 1 0 0,0 0-1 0 0,0-1 1 0 0,0 1-1 0 0,-1-7 1 0 0,1 11 107 0 0,0 1 0 0 0,0-1 1 0 0,-1 0-1 0 0,1 0 1 0 0,0 0-1 0 0,-1 1 1 0 0,1-1-1 0 0,-1 0 1 0 0,1 0-1 0 0,-1 1 0 0 0,0-1 1 0 0,0 0-1 0 0,0 1 1 0 0,0-1-1 0 0,0 1 1 0 0,0 0-1 0 0,0-1 0 0 0,0 1 1 0 0,-1 0-1 0 0,1-1 1 0 0,-1 1-1 0 0,1 0 1 0 0,-1 0-1 0 0,1 0 1 0 0,-1 0-1 0 0,1 0 0 0 0,-1 1 1 0 0,0-1-1 0 0,1 0 1 0 0,-1 1-1 0 0,-3-1 1 0 0,3 1 21 0 0,1 1 0 0 0,-1-1 0 0 0,1 1 0 0 0,-1-1 0 0 0,1 1 0 0 0,-1 0 0 0 0,1 0 0 0 0,0 0 0 0 0,-1 0 0 0 0,1 0 0 0 0,0 0 0 0 0,0 0 0 0 0,-1 0 0 0 0,1 0 0 0 0,0 0 0 0 0,0 1 0 0 0,0-1 0 0 0,0 0 0 0 0,1 1 0 0 0,-1-1 0 0 0,0 1 0 0 0,1-1 0 0 0,-1 1 0 0 0,1-1 0 0 0,-1 1 0 0 0,1-1 0 0 0,0 1 0 0 0,-1 0 0 0 0,1-1 0 0 0,0 1 0 0 0,0 2 0 0 0,0 54 646 0 0,0-57-659 0 0,7 40 496 0 0,-7-39-474 0 0,0 0 1 0 0,1 0-1 0 0,-1 0 1 0 0,1 0-1 0 0,0 0 1 0 0,0 0-1 0 0,-1 0 1 0 0,1 0-1 0 0,1-1 1 0 0,-1 1-1 0 0,0 0 1 0 0,0 0-1 0 0,1-1 1 0 0,-1 1 0 0 0,1-1-1 0 0,2 3 1 0 0,-3-4-51 0 0,0 0 0 0 0,1 0 0 0 0,-1-1 0 0 0,0 1 0 0 0,0 0 0 0 0,0-1 0 0 0,0 1 0 0 0,0-1 1 0 0,0 1-1 0 0,0-1 0 0 0,0 0 0 0 0,0 1 0 0 0,0-1 0 0 0,0 0 0 0 0,0 0 0 0 0,-1 1 0 0 0,1-1 0 0 0,1-1 1 0 0,18-22-552 0 0,-16 20 331 0 0,11-13-921 0 0,-9 10 616 0 0,0 1 0 0 0,-1-1 0 0 0,1 0-1 0 0,5-10 1 0 0,-10 15-71 0 0,0-1 0 0 0,0 0 0 0 0,0 1 0 0 0,0-1 0 0 0,0 0-1 0 0,-1 0 1 0 0,1 0 0 0 0,-1 1 0 0 0,0-1 0 0 0,0-5-1 0 0,-1-1-5284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0.776"/>
    </inkml:context>
    <inkml:brush xml:id="br0">
      <inkml:brushProperty name="width" value="0.05" units="cm"/>
      <inkml:brushProperty name="height" value="0.05" units="cm"/>
      <inkml:brushProperty name="color" value="#E71224"/>
    </inkml:brush>
  </inkml:definitions>
  <inkml:trace contextRef="#ctx0" brushRef="#br0">41 1 4673 0 0,'0'9'7948'0'0,"-6"32"-7573"0"0,-10 14-357 0 0,12-46-21 0 0,1 0 0 0 0,0 0 0 0 0,1 0-1 0 0,0 0 1 0 0,0 1 0 0 0,1-1 0 0 0,0 0 0 0 0,1 17-1 0 0,1-12-100 0 0,7 39-198 0 0,4-22-3142 0 0,-4-27-2609 0 0,-4-5 2979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1.177"/>
    </inkml:context>
    <inkml:brush xml:id="br0">
      <inkml:brushProperty name="width" value="0.05" units="cm"/>
      <inkml:brushProperty name="height" value="0.05" units="cm"/>
      <inkml:brushProperty name="color" value="#E71224"/>
    </inkml:brush>
  </inkml:definitions>
  <inkml:trace contextRef="#ctx0" brushRef="#br0">0 60 11410 0 0,'25'2'500'0'0,"9"-2"-666"0"0,-9-8 2874 0 0,10-3-1824 0 0,-33 11-868 0 0,1 0-1 0 0,0-1 1 0 0,-1 1 0 0 0,1-1 0 0 0,0 0 0 0 0,-1 0 0 0 0,1 0 0 0 0,-1 0 0 0 0,1 0-1 0 0,-1 0 1 0 0,0-1 0 0 0,0 1 0 0 0,1-1 0 0 0,-1 0 0 0 0,0 1 0 0 0,0-1-1 0 0,0 0 1 0 0,-1 0 0 0 0,1 0 0 0 0,0-1 0 0 0,-1 1 0 0 0,2-3 0 0 0,3-3-53 0 0,-1 10-32 0 0,0 25-110 0 0,-7 42 48 0 0,-8-25-19 0 0,7-34 177 0 0,0 1 0 0 0,1 0 0 0 0,0 0-1 0 0,1 0 1 0 0,-1 13 0 0 0,3-20-205 0 0,-1-1 0 0 0,1 1 0 0 0,0 0-1 0 0,0 0 1 0 0,0 0 0 0 0,0 0 0 0 0,1-1 0 0 0,-1 1-1 0 0,1-1 1 0 0,0 1 0 0 0,0-1 0 0 0,0 0 0 0 0,1 1-1 0 0,-1-1 1 0 0,1 0 0 0 0,0-1 0 0 0,-1 1 0 0 0,6 3 0 0 0,27 18-5841 0 0,-21-16 247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1.604"/>
    </inkml:context>
    <inkml:brush xml:id="br0">
      <inkml:brushProperty name="width" value="0.05" units="cm"/>
      <inkml:brushProperty name="height" value="0.05" units="cm"/>
      <inkml:brushProperty name="color" value="#E71224"/>
    </inkml:brush>
  </inkml:definitions>
  <inkml:trace contextRef="#ctx0" brushRef="#br0">416 10 14571 0 0,'3'-10'3205'0'0,"-12"12"-5624"0"0,-3 2 1481 0 0,-18 4 985 0 0,0 3 0 0 0,1 0 0 0 0,0 2 0 0 0,1 1 0 0 0,-50 33 0 0 0,33-20-573 0 0,33-19 555 0 0,1 0 1 0 0,-1 0-1 0 0,1 1 0 0 0,1 1 0 0 0,0 0 1 0 0,-16 20-1 0 0,21-25-202 0 0,1 1 1 0 0,1-1-1 0 0,-1 1 1 0 0,1 0 0 0 0,0 0-1 0 0,0 1 1 0 0,1-1-1 0 0,-1 1 1 0 0,2-1-1 0 0,-1 1 1 0 0,1-1-1 0 0,0 1 1 0 0,0 0-1 0 0,1 0 1 0 0,-1 0-1 0 0,2 7 1 0 0,-1-12-318 0 0,1 0-1 0 0,-1 0 1 0 0,1 0 0 0 0,-1 0 0 0 0,1 0 0 0 0,0 0 0 0 0,0 0 0 0 0,0 0-1 0 0,0 0 1 0 0,0 0 0 0 0,0-1 0 0 0,3 4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2.283"/>
    </inkml:context>
    <inkml:brush xml:id="br0">
      <inkml:brushProperty name="width" value="0.025" units="cm"/>
      <inkml:brushProperty name="height" value="0.025" units="cm"/>
      <inkml:brushProperty name="color" value="#E71224"/>
    </inkml:brush>
  </inkml:definitions>
  <inkml:trace contextRef="#ctx0" brushRef="#br0">1 0 24575,'0'4'0,"4"6"0,2 5 0,-1 5 0,0 2 0,-2-2-8191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1.994"/>
    </inkml:context>
    <inkml:brush xml:id="br0">
      <inkml:brushProperty name="width" value="0.05" units="cm"/>
      <inkml:brushProperty name="height" value="0.05" units="cm"/>
      <inkml:brushProperty name="color" value="#E71224"/>
    </inkml:brush>
  </inkml:definitions>
  <inkml:trace contextRef="#ctx0" brushRef="#br0">79 59 13107 0 0,'14'-10'3252'0'0,"-7"3"-3940"0"0,0-1-4794 0 0,-5 7 5583 0 0,0 0-1 0 0,0-1 1 0 0,0 1 0 0 0,0 0-1 0 0,0 0 1 0 0,0 0 0 0 0,0 1-1 0 0,0-1 1 0 0,1 0 0 0 0,3 0-1 0 0,-4 1 242 0 0,1 0-1 0 0,0-1 0 0 0,-1 0 0 0 0,1 0 1 0 0,-1 1-1 0 0,0-1 0 0 0,1-1 0 0 0,-1 1 1 0 0,0 0-1 0 0,1-1 0 0 0,1-1 0 0 0,3-5-6 0 0,-9 6-607 0 0,-15 8-809 0 0,2 0 978 0 0,6-3 104 0 0,-1 1 0 0 0,1 1 0 0 0,0 0 0 0 0,0 0 0 0 0,1 0 0 0 0,-1 1 0 0 0,1 1 0 0 0,1 0 0 0 0,-11 10 0 0 0,14-12 49 0 0,0-1 0 0 0,0 1 0 0 0,0 1 0 0 0,0-1 0 0 0,1 0 0 0 0,0 1 0 0 0,0 0 0 0 0,1-1 0 0 0,-1 1 0 0 0,1 0 0 0 0,1 0 0 0 0,-1 1 0 0 0,1-1 0 0 0,0 0 0 0 0,0 0 0 0 0,1 10 0 0 0,1-13-17 0 0,-1 0 0 0 0,1 0 0 0 0,0 0 0 0 0,0 0 1 0 0,0 0-1 0 0,1 0 0 0 0,-1 0 0 0 0,1-1 0 0 0,-1 1 0 0 0,1-1 0 0 0,0 1 0 0 0,0-1 1 0 0,0 0-1 0 0,0 1 0 0 0,1-1 0 0 0,-1 0 0 0 0,1 0 0 0 0,-1-1 0 0 0,1 1 1 0 0,0 0-1 0 0,-1-1 0 0 0,1 0 0 0 0,0 0 0 0 0,0 0 0 0 0,0 0 0 0 0,5 1 0 0 0,1 1-181 0 0,0-2-1 0 0,1 1 0 0 0,-1-1 1 0 0,1 0-1 0 0,-1-1 1 0 0,1 0-1 0 0,13-2 0 0 0,97-20-8331 0 0,-101 20 2901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2.463"/>
    </inkml:context>
    <inkml:brush xml:id="br0">
      <inkml:brushProperty name="width" value="0.05" units="cm"/>
      <inkml:brushProperty name="height" value="0.05" units="cm"/>
      <inkml:brushProperty name="color" value="#E71224"/>
    </inkml:brush>
  </inkml:definitions>
  <inkml:trace contextRef="#ctx0" brushRef="#br0">1 47 2825 0 0,'15'-8'3038'0'0,"-5"3"-2827"0"0,0 1 0 0 0,-1-2 0 0 0,1 0 0 0 0,7-6-1 0 0,-6 6 2218 0 0,-7 11-281 0 0,-6 23 603 0 0,0-6-2840 0 0,16 74 170 0 0,-10-73-261 0 0,0 0 0 0 0,-1 0 1 0 0,-1 0-1 0 0,-2 0 0 0 0,-3 42 0 0 0,-13 4-6819 0 0,13-59 1749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2.852"/>
    </inkml:context>
    <inkml:brush xml:id="br0">
      <inkml:brushProperty name="width" value="0.05" units="cm"/>
      <inkml:brushProperty name="height" value="0.05" units="cm"/>
      <inkml:brushProperty name="color" value="#E71224"/>
    </inkml:brush>
  </inkml:definitions>
  <inkml:trace contextRef="#ctx0" brushRef="#br0">0 1 7042 0 0,'11'29'6311'0'0,"-6"13"-6102"0"0,-1-6-910 0 0,-4-20-871 0 0,-10-12-4541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4.067"/>
    </inkml:context>
    <inkml:brush xml:id="br0">
      <inkml:brushProperty name="width" value="0.05" units="cm"/>
      <inkml:brushProperty name="height" value="0.05" units="cm"/>
      <inkml:brushProperty name="color" value="#E71224"/>
    </inkml:brush>
  </inkml:definitions>
  <inkml:trace contextRef="#ctx0" brushRef="#br0">1 112 7650 0 0,'24'-17'6863'0'0,"15"-11"-5397"0"0,3-26-764 0 0,-42 53-669 0 0,1 0 0 0 0,0 0 0 0 0,0 0 0 0 0,1 0 0 0 0,-1 0 0 0 0,0 0 0 0 0,0 0 0 0 0,0 0 0 0 0,1 1 0 0 0,-1-1 0 0 0,0 1 0 0 0,0-1 0 0 0,1 1 0 0 0,-1-1 0 0 0,1 1 0 0 0,-1 0 0 0 0,0 0 1 0 0,1-1-1 0 0,-1 1 0 0 0,1 0 0 0 0,-1 0 0 0 0,1 0 0 0 0,-1 1 0 0 0,0-1 0 0 0,1 0 0 0 0,-1 0 0 0 0,1 1 0 0 0,-1-1 0 0 0,0 1 0 0 0,1 0 0 0 0,-1-1 0 0 0,0 1 0 0 0,0 0 0 0 0,0-1 0 0 0,2 3 0 0 0,1-1-42 0 0,-1 1 1 0 0,1-1-1 0 0,-1 1 0 0 0,0 0 0 0 0,0 0 1 0 0,-1 0-1 0 0,1 1 0 0 0,0-1 0 0 0,-1 1 1 0 0,0-1-1 0 0,2 5 0 0 0,-2-2 0 0 0,-1 0 0 0 0,0 1 0 0 0,0-1 1 0 0,0 1-1 0 0,-1-1 0 0 0,0 1 0 0 0,0-1 0 0 0,0 1 0 0 0,-1-1 0 0 0,0 1 0 0 0,0-1 0 0 0,-1 0 0 0 0,0 0 0 0 0,0 1 1 0 0,0-1-1 0 0,-1 0 0 0 0,0-1 0 0 0,0 1 0 0 0,-6 7 0 0 0,-1 2-29 0 0,-1 0 1 0 0,-1-1-1 0 0,-1 0 0 0 0,0-1 1 0 0,-24 19-1 0 0,17-20 28 0 0,-16 11 152 0 0,35-22-118 0 0,0 0 0 0 0,1-1 0 0 0,-1 1-1 0 0,0 0 1 0 0,0 0 0 0 0,0 0 0 0 0,0 0 0 0 0,1 0 0 0 0,-1 0 0 0 0,1 0 0 0 0,-1 0 0 0 0,1 0 0 0 0,-1 0 0 0 0,1 0 0 0 0,-1 0 0 0 0,1 0-1 0 0,0 1 1 0 0,0-1 0 0 0,-1 0 0 0 0,1 0 0 0 0,0 0 0 0 0,0 0 0 0 0,0 1 0 0 0,0-1 0 0 0,0 0 0 0 0,1 0 0 0 0,-1 2 0 0 0,2-1-2 0 0,-1 0 1 0 0,0-1 0 0 0,1 1 0 0 0,-1-1 0 0 0,1 1 0 0 0,-1-1 0 0 0,1 0 0 0 0,0 0 0 0 0,-1 1 0 0 0,1-1 0 0 0,0 0 0 0 0,0-1 0 0 0,0 1 0 0 0,0 0-1 0 0,0 0 1 0 0,0-1 0 0 0,0 1 0 0 0,0-1 0 0 0,0 0 0 0 0,0 1 0 0 0,0-1 0 0 0,2 0 0 0 0,47-3-109 0 0,-22-2 13 0 0,-9 0 35 0 0,-1 1 0 0 0,1 1 0 0 0,-1 1 0 0 0,1 1 0 0 0,0 1 1 0 0,0 0-1 0 0,21 4 0 0 0,-19-4-41 0 0,-23-3-47 0 0,-13 2 59 0 0,10 1-15 0 0,0 0 0 0 0,1 1 0 0 0,-1-1 0 0 0,0 1 0 0 0,0 0 0 0 0,1 0 0 0 0,-1 0 0 0 0,-4 3 0 0 0,-14 10-7723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5.001"/>
    </inkml:context>
    <inkml:brush xml:id="br0">
      <inkml:brushProperty name="width" value="0.05" units="cm"/>
      <inkml:brushProperty name="height" value="0.05" units="cm"/>
      <inkml:brushProperty name="color" value="#E71224"/>
    </inkml:brush>
  </inkml:definitions>
  <inkml:trace contextRef="#ctx0" brushRef="#br0">3 27 3609 0 0,'-1'-16'10312'0'0,"0"5"-8766"0"0,10 26-1288 0 0,-4-3-173 0 0,-1 1 0 0 0,-1-1 0 0 0,0 0 0 0 0,0 1 1 0 0,-1 0-1 0 0,-1 0 0 0 0,0 0 0 0 0,-1 17 0 0 0,0-9-135 0 0,1-1 0 0 0,4 24 0 0 0,-6-59-445 0 0,0 0 0 0 0,1 1-1 0 0,1-1 1 0 0,4-21 0 0 0,-3 17-596 0 0,0 1 0 0 0,-1-1 0 0 0,0 1 0 0 0,-3-23 0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6.208"/>
    </inkml:context>
    <inkml:brush xml:id="br0">
      <inkml:brushProperty name="width" value="0.05" units="cm"/>
      <inkml:brushProperty name="height" value="0.05" units="cm"/>
      <inkml:brushProperty name="color" value="#E71224"/>
    </inkml:brush>
  </inkml:definitions>
  <inkml:trace contextRef="#ctx0" brushRef="#br0">6 17 1336 0 0,'2'-1'2425'0'0,"-2"0"-1737"0"0,1-1-456 0 0,-4 0-240 0 0,2 0-224 0 0,1 0-608 0 0,-3-2-1833 0 0,2 1 1753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6.635"/>
    </inkml:context>
    <inkml:brush xml:id="br0">
      <inkml:brushProperty name="width" value="0.05" units="cm"/>
      <inkml:brushProperty name="height" value="0.05" units="cm"/>
      <inkml:brushProperty name="color" value="#E71224"/>
    </inkml:brush>
  </inkml:definitions>
  <inkml:trace contextRef="#ctx0" brushRef="#br0">125 98 792 0 0,'-18'-33'6885'0'0,"16"26"-6577"0"0,-1 1 0 0 0,0 0 0 0 0,-1 0 0 0 0,1 0 0 0 0,-9-9 0 0 0,2 9 4462 0 0,-10-2-3359 0 0,19 7-1429 0 0,-1 1 0 0 0,1-1 0 0 0,0 0 0 0 0,0 1 0 0 0,0-1 0 0 0,-1 1 0 0 0,1 0 0 0 0,0 0 0 0 0,0-1 1 0 0,-1 1-1 0 0,1 0 0 0 0,0 0 0 0 0,-1 0 0 0 0,1 0 0 0 0,0 0 0 0 0,0 0 0 0 0,-1 1 0 0 0,1-1 0 0 0,0 0 0 0 0,0 1 0 0 0,-1-1 0 0 0,1 1 0 0 0,0-1 0 0 0,0 1 0 0 0,-2 0 0 0 0,2 3-234 0 0,-13 28-7465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7.757"/>
    </inkml:context>
    <inkml:brush xml:id="br0">
      <inkml:brushProperty name="width" value="0.05" units="cm"/>
      <inkml:brushProperty name="height" value="0.05" units="cm"/>
      <inkml:brushProperty name="color" value="#E71224"/>
    </inkml:brush>
  </inkml:definitions>
  <inkml:trace contextRef="#ctx0" brushRef="#br0">14 118 9130 0 0,'32'-50'1003'0'0,"0"2"2434"0"0,-32 47-3408 0 0,0 0 1 0 0,1 0 0 0 0,-1 0 0 0 0,1-1 0 0 0,-1 1-1 0 0,1 0 1 0 0,0 0 0 0 0,-1 0 0 0 0,1 0-1 0 0,0 1 1 0 0,0-1 0 0 0,0 0 0 0 0,0 0 0 0 0,-1 0-1 0 0,1 1 1 0 0,0-1 0 0 0,0 0 0 0 0,0 1 0 0 0,1-1-1 0 0,-1 1 1 0 0,0-1 0 0 0,0 1 0 0 0,1-1 0 0 0,-1 2-35 0 0,0-1 0 0 0,0 1 0 0 0,0 0 0 0 0,-1-1 0 0 0,1 1 0 0 0,0 0 0 0 0,-1-1 0 0 0,1 1 0 0 0,0 0 1 0 0,-1 0-1 0 0,1 0 0 0 0,-1 0 0 0 0,1 0 0 0 0,-1-1 0 0 0,0 1 0 0 0,1 0 0 0 0,-1 0 0 0 0,0 0 0 0 0,0 0 0 0 0,1 2 1 0 0,1 11-98 0 0,-1-1 0 0 0,1 22 0 0 0,-2-25 98 0 0,-1 0 0 0 0,0 0 0 0 0,-1-1 0 0 0,0 1 0 0 0,0 0 0 0 0,-1-1 0 0 0,0 0 0 0 0,-5 10 0 0 0,-4 4-11 0 0,-24 36 0 0 0,1-4 68 0 0,34-53-23 0 0,0 0 1 0 0,0-1-1 0 0,0 1 1 0 0,0 0 0 0 0,0 0-1 0 0,0 0 1 0 0,0 0-1 0 0,1 1 1 0 0,-1-1-1 0 0,1 0 1 0 0,0 0-1 0 0,-1 0 1 0 0,1 0-1 0 0,0 1 1 0 0,0-1-1 0 0,1 0 1 0 0,-1 0-1 0 0,0 0 1 0 0,1 0-1 0 0,-1 1 1 0 0,1-1-1 0 0,0 0 1 0 0,-1 0-1 0 0,1 0 1 0 0,0 0-1 0 0,0 0 1 0 0,3 3-1 0 0,0-1 45 0 0,0-1-1 0 0,0 1 0 0 0,0-1 1 0 0,1 0-1 0 0,-1 0 0 0 0,1 0 1 0 0,0-1-1 0 0,0 1 1 0 0,0-1-1 0 0,7 2 0 0 0,-6-2-67 0 0,-1 0-1 0 0,1-1 1 0 0,0 0-1 0 0,0 0 0 0 0,0 0 1 0 0,0-1-1 0 0,-1 1 1 0 0,1-1-1 0 0,0-1 1 0 0,0 1-1 0 0,0-1 1 0 0,0 0-1 0 0,-1 0 0 0 0,1-1 1 0 0,0 0-1 0 0,-1 0 1 0 0,7-3-1 0 0,-3-1-684 0 0,-1 1 0 0 0,0-1 0 0 0,0-1 0 0 0,0 1 0 0 0,-1-2-1 0 0,0 1 1 0 0,0-1 0 0 0,-1 0 0 0 0,7-10 0 0 0,-5 5-1559 0 0,0 1-3268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8.155"/>
    </inkml:context>
    <inkml:brush xml:id="br0">
      <inkml:brushProperty name="width" value="0.05" units="cm"/>
      <inkml:brushProperty name="height" value="0.05" units="cm"/>
      <inkml:brushProperty name="color" value="#E71224"/>
    </inkml:brush>
  </inkml:definitions>
  <inkml:trace contextRef="#ctx0" brushRef="#br0">60 6 12139 0 0,'13'-6'4472'0'0,"-18"16"-4222"0"0,3 19-326 0 0,-2 1-1 0 0,0-1 1 0 0,-13 44 0 0 0,-4 19-187 0 0,13-53-362 0 0,-1 10-1665 0 0,6-17-4032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8.559"/>
    </inkml:context>
    <inkml:brush xml:id="br0">
      <inkml:brushProperty name="width" value="0.05" units="cm"/>
      <inkml:brushProperty name="height" value="0.05" units="cm"/>
      <inkml:brushProperty name="color" value="#E71224"/>
    </inkml:brush>
  </inkml:definitions>
  <inkml:trace contextRef="#ctx0" brushRef="#br0">1 6 17532 0 0,'2'-1'218'0'0,"0"0"1"0"0,0 0-1 0 0,1 0 1 0 0,-1 1-1 0 0,0-1 1 0 0,1 1-1 0 0,-1 0 1 0 0,1 0-1 0 0,3 0 1 0 0,-4 0-444 0 0,0 1 0 0 0,1 0 1 0 0,-1-1-1 0 0,0 1 0 0 0,0 0 1 0 0,0 0-1 0 0,0 1 0 0 0,-1-1 1 0 0,1 0-1 0 0,0 1 1 0 0,0-1-1 0 0,1 3 0 0 0,10 7-1738 0 0,-10-9 1951 0 0,0 0 1 0 0,0 0-1 0 0,0 0 1 0 0,0-1 0 0 0,1 1-1 0 0,-1-1 1 0 0,0 0 0 0 0,1 0-1 0 0,-1 0 1 0 0,0 0 0 0 0,1 0-1 0 0,-1-1 1 0 0,1 0 0 0 0,0 0-1 0 0,-1 0 1 0 0,1 0 0 0 0,-1 0-1 0 0,1-1 1 0 0,-1 1 0 0 0,5-2-1 0 0,1-1 426 0 0,0-1 0 0 0,-1 0 0 0 0,1 0 0 0 0,-1 0 0 0 0,0-1 0 0 0,10-8 0 0 0,-24 23-447 0 0,1 1 1 0 0,1-1 0 0 0,0 1-1 0 0,0 1 1 0 0,-3 13 0 0 0,-8 24 398 0 0,6-24-615 0 0,1-7 458 0 0,1 1-1 0 0,1 0 1 0 0,-6 37-1 0 0,11-50-535 0 0,1 1-1 0 0,-1 0 1 0 0,2 0-1 0 0,-1-1 1 0 0,1 1-1 0 0,2 8 1 0 0,-1-9-562 0 0,0 0 0 0 0,0 0 0 0 0,0-1 0 0 0,1 1 0 0 0,0-1 1 0 0,0 0-1 0 0,8 10 0 0 0,-2-5-5468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2.798"/>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59.437"/>
    </inkml:context>
    <inkml:brush xml:id="br0">
      <inkml:brushProperty name="width" value="0.05" units="cm"/>
      <inkml:brushProperty name="height" value="0.05" units="cm"/>
      <inkml:brushProperty name="color" value="#E71224"/>
    </inkml:brush>
  </inkml:definitions>
  <inkml:trace contextRef="#ctx0" brushRef="#br0">544 30 6473 0 0,'-21'-23'5786'0'0,"20"22"-5753"0"0,1 1 0 0 0,0-1 0 0 0,0 1 1 0 0,-1 0-1 0 0,1-1 0 0 0,0 1 0 0 0,-1 0 0 0 0,1-1 1 0 0,-1 1-1 0 0,1 0 0 0 0,0-1 0 0 0,-1 1 0 0 0,1 0 1 0 0,-1 0-1 0 0,1-1 0 0 0,-1 1 0 0 0,1 0 0 0 0,-1 0 1 0 0,1 0-1 0 0,-1 0 0 0 0,1 0 0 0 0,-1 0 0 0 0,1 0 1 0 0,-1 0-1 0 0,1 0 0 0 0,-1 0 0 0 0,1 0 0 0 0,-1 0 1 0 0,1 0-1 0 0,-1 0 0 0 0,1 0 0 0 0,-1 0 0 0 0,1 1 1 0 0,-1-1-1 0 0,1 0 0 0 0,-1 0 0 0 0,1 1 0 0 0,0-1 1 0 0,-1 0-1 0 0,1 0 0 0 0,-1 1 0 0 0,1-1 0 0 0,0 1 1 0 0,-1-1-1 0 0,1 0 0 0 0,0 1 0 0 0,0-1 0 0 0,-1 1 1 0 0,1-1-1 0 0,0 1 0 0 0,0-1 0 0 0,0 0 0 0 0,-1 1 1 0 0,1-1-1 0 0,0 1 0 0 0,0-1 0 0 0,0 2 0 0 0,0 1 49 0 0,0 1-1 0 0,1-1 1 0 0,-1 1 0 0 0,1-1-1 0 0,0 1 1 0 0,0-1-1 0 0,0 0 1 0 0,0 1-1 0 0,1-1 1 0 0,3 6-1 0 0,-3-5-31 0 0,0 1-1 0 0,0-1 1 0 0,0 1-1 0 0,0-1 1 0 0,1 10-1 0 0,-3 76 348 0 0,-1-62-325 0 0,5 51 0 0 0,-4-77-103 0 0,1 0 0 0 0,-1 0-1 0 0,0 0 1 0 0,0 0 0 0 0,0 0-1 0 0,0 1 1 0 0,0-1 0 0 0,0 0-1 0 0,-1 0 1 0 0,1 0 0 0 0,-1 0-1 0 0,1 0 1 0 0,-1 0-1 0 0,0 0 1 0 0,0 0 0 0 0,-1 2-1 0 0,1-4 5 0 0,1 0-1 0 0,0 1 0 0 0,-1-1 1 0 0,1 0-1 0 0,-1 1 0 0 0,1-1 1 0 0,0 0-1 0 0,-1 0 0 0 0,1 0 1 0 0,-1 1-1 0 0,1-1 0 0 0,-1 0 1 0 0,1 0-1 0 0,-1 0 0 0 0,1 0 1 0 0,-1 0-1 0 0,1 0 0 0 0,-1 0 1 0 0,1 0-1 0 0,-1 0 0 0 0,1 0 1 0 0,-1 0-1 0 0,1 0 0 0 0,-1 0 1 0 0,0-1-1 0 0,-17-13-900 0 0,7 1 546 0 0,1-1 0 0 0,1 1 0 0 0,0-2 0 0 0,1 1 0 0 0,1-1 0 0 0,-6-17 1 0 0,2 2 1402 0 0,2 0 1 0 0,-7-41 0 0 0,15 69-895 0 0,-1-19 880 0 0,2 20-975 0 0,0 1 1 0 0,0-1-1 0 0,0 1 0 0 0,0-1 1 0 0,0 1-1 0 0,0-1 0 0 0,0 1 1 0 0,0-1-1 0 0,0 1 0 0 0,0-1 1 0 0,0 1-1 0 0,0-1 0 0 0,0 1 1 0 0,1-1-1 0 0,-1 1 0 0 0,0 0 1 0 0,0-1-1 0 0,1 1 0 0 0,-1-1 1 0 0,0 1-1 0 0,0 0 0 0 0,1-1 1 0 0,-1 1-1 0 0,0 0 0 0 0,1-1 1 0 0,-1 1-1 0 0,1 0 0 0 0,-1-1 1 0 0,0 1-1 0 0,1 0 0 0 0,-1 0 1 0 0,1 0-1 0 0,-1-1 0 0 0,1 1 1 0 0,0 0-1 0 0,-1 0-19 0 0,1 1 1 0 0,-1-1-1 0 0,0 1 0 0 0,0-1 1 0 0,1 1-1 0 0,-1-1 1 0 0,0 1-1 0 0,0-1 0 0 0,0 1 1 0 0,0 0-1 0 0,0-1 0 0 0,0 1 1 0 0,0-1-1 0 0,0 1 1 0 0,0-1-1 0 0,0 1 0 0 0,0-1 1 0 0,0 1-1 0 0,0-1 0 0 0,0 1 1 0 0,0 0-1 0 0,-1-1 1 0 0,1 1-1 0 0,0-1 0 0 0,0 1 1 0 0,-1 0-1 0 0,-5 16 466 0 0,3-13-410 0 0,0 0 0 0 0,-1 0 0 0 0,1 0 0 0 0,-1-1 0 0 0,0 0 0 0 0,0 1 0 0 0,0-1 0 0 0,0 0 0 0 0,0-1 0 0 0,0 1 0 0 0,-1-1-1 0 0,-8 3 1 0 0,-64 19 22 0 0,54-18-94 0 0,-9 3-601 0 0,-55 24 1 0 0,32-1-1995 0 0,46-26 1040 0 0,0 1-1 0 0,0 0 0 0 0,-11 13 1 0 0,11-9-4392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00.151"/>
    </inkml:context>
    <inkml:brush xml:id="br0">
      <inkml:brushProperty name="width" value="0.05" units="cm"/>
      <inkml:brushProperty name="height" value="0.05" units="cm"/>
      <inkml:brushProperty name="color" value="#E71224"/>
    </inkml:brush>
  </inkml:definitions>
  <inkml:trace contextRef="#ctx0" brushRef="#br0">64 66 8082 0 0,'-18'-21'4783'0'0,"-10"-6"-3433"0"0,10 9-1021 0 0,54 29 986 0 0,-2 6-1274 0 0,-1 2 0 0 0,37 28 0 0 0,-51-32-22 0 0,2 0-1 0 0,0-2 1 0 0,0 0 0 0 0,1-2-1 0 0,1 0 1 0 0,0-1 0 0 0,41 11-1 0 0,-62-21-22 0 0,-1 0-1 0 0,1 0 0 0 0,-1 0 1 0 0,0 0-1 0 0,1 0 0 0 0,-1 1 1 0 0,0-1-1 0 0,1 1 0 0 0,-1-1 1 0 0,0 1-1 0 0,0-1 0 0 0,1 1 1 0 0,-1 0-1 0 0,0 0 0 0 0,0-1 1 0 0,0 1-1 0 0,0 0 0 0 0,0 0 1 0 0,0 0-1 0 0,0 0 0 0 0,0 0 1 0 0,0 1-1 0 0,-1-1 0 0 0,1 0 1 0 0,0 0-1 0 0,-1 0 0 0 0,1 1 1 0 0,-1-1-1 0 0,1 0 0 0 0,-1 1 1 0 0,1-1-1 0 0,-1 3 0 0 0,0-1-7 0 0,-1 1 0 0 0,0-1 0 0 0,0 0 0 0 0,0 0 0 0 0,0 1-1 0 0,-1-1 1 0 0,1 0 0 0 0,-1 0 0 0 0,0 0 0 0 0,0 0 0 0 0,0 0 0 0 0,-4 3-1 0 0,-122 152-751 0 0,109-137 700 0 0,-39 36 0 0 0,15-16-1664 0 0,21-13-4686 0 0,18-22 685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00.906"/>
    </inkml:context>
    <inkml:brush xml:id="br0">
      <inkml:brushProperty name="width" value="0.05" units="cm"/>
      <inkml:brushProperty name="height" value="0.05" units="cm"/>
      <inkml:brushProperty name="color" value="#E71224"/>
    </inkml:brush>
  </inkml:definitions>
  <inkml:trace contextRef="#ctx0" brushRef="#br0">275 15 11835 0 0,'0'-1'103'0'0,"-1"0"-1"0"0,1 0 1 0 0,-1 0 0 0 0,1 0 0 0 0,-1 0 0 0 0,0 1 0 0 0,0-1 0 0 0,1 0 0 0 0,-1 0 0 0 0,0 1 0 0 0,0-1 0 0 0,0 0 0 0 0,0 1 0 0 0,0-1 0 0 0,0 1 0 0 0,0-1 0 0 0,0 1 0 0 0,0 0 0 0 0,0-1 0 0 0,0 1 0 0 0,0 0 0 0 0,0 0 0 0 0,-2 0 0 0 0,0 0-19 0 0,0 0-1 0 0,-1 0 1 0 0,1 1 0 0 0,0-1-1 0 0,0 1 1 0 0,0 0 0 0 0,0 0 0 0 0,-4 2-1 0 0,-7 4-94 0 0,0 0-1 0 0,-20 16 0 0 0,29-20 134 0 0,-11 8-134 0 0,1 1-1 0 0,0 0 1 0 0,1 0 0 0 0,0 2 0 0 0,1 0-1 0 0,-19 26 1 0 0,28-34 8 0 0,-1 1 0 0 0,2 0 0 0 0,-1 0-1 0 0,1 0 1 0 0,0 0 0 0 0,0 1 0 0 0,1-1 0 0 0,0 1 0 0 0,0-1-1 0 0,1 1 1 0 0,0 0 0 0 0,0 0 0 0 0,1 0 0 0 0,0 0-1 0 0,0-1 1 0 0,1 1 0 0 0,0 0 0 0 0,1 0 0 0 0,2 7 0 0 0,-1-6-144 0 0,0-1 0 0 0,1 0 0 0 0,0 0 1 0 0,0 0-1 0 0,1 0 0 0 0,0-1 0 0 0,1 0 1 0 0,-1 0-1 0 0,1 0 0 0 0,1-1 0 0 0,-1 0 0 0 0,1 0 1 0 0,0-1-1 0 0,1 1 0 0 0,-1-2 0 0 0,1 1 1 0 0,10 4-1 0 0,-12-6 54 0 0,-1-1 0 0 0,1 0 1 0 0,0-1-1 0 0,-1 1 0 0 0,1-1 0 0 0,0 0 1 0 0,0-1-1 0 0,0 1 0 0 0,0-1 0 0 0,-1 0 0 0 0,1-1 1 0 0,0 1-1 0 0,0-1 0 0 0,0 0 0 0 0,-1-1 1 0 0,1 1-1 0 0,0-1 0 0 0,-1 0 0 0 0,1-1 1 0 0,-1 1-1 0 0,0-1 0 0 0,0 0 0 0 0,0 0 0 0 0,0-1 1 0 0,-1 0-1 0 0,1 1 0 0 0,3-6 0 0 0,4-3 315 0 0,0 0 0 0 0,-1-1-1 0 0,-1-1 1 0 0,0 0 0 0 0,-1 0-1 0 0,0 0 1 0 0,-1-1 0 0 0,-1-1-1 0 0,-1 1 1 0 0,7-23 0 0 0,-13 37-195 0 0,0 1 0 0 0,1-1 0 0 0,-1 1 0 0 0,0-1 0 0 0,0 0 1 0 0,0 1-1 0 0,0-1 0 0 0,0 1 0 0 0,0-1 0 0 0,0 1 1 0 0,0-1-1 0 0,0 0 0 0 0,0 1 0 0 0,0-1 0 0 0,0 1 0 0 0,-1-1 1 0 0,1 1-1 0 0,0-1 0 0 0,0 1 0 0 0,-1-1 0 0 0,1 0 1 0 0,0 1-1 0 0,-1 0 0 0 0,1-1 0 0 0,0 1 0 0 0,-1-1 0 0 0,1 1 1 0 0,-1-1-1 0 0,1 1 0 0 0,-1 0 0 0 0,1-1 0 0 0,0 1 1 0 0,-2-1-1 0 0,0 1-2 0 0,0 0 0 0 0,1-1 0 0 0,-1 1-1 0 0,0 0 1 0 0,0 0 0 0 0,0 0 0 0 0,0 0 0 0 0,0 0 0 0 0,0 1 0 0 0,-3 0 0 0 0,-42 16 46 0 0,41-14 17 0 0,-1 1 0 0 0,1 0 0 0 0,-1 0 0 0 0,1 1 0 0 0,0 0 0 0 0,1 0 0 0 0,-1 0 0 0 0,1 1 0 0 0,0-1 0 0 0,0 1 0 0 0,1 1 0 0 0,0-1 0 0 0,0 1 0 0 0,0-1 0 0 0,-4 14 0 0 0,8-19-45 0 0,-1-1-1 0 0,1 1 1 0 0,0 0 0 0 0,0 0 0 0 0,0 0 0 0 0,-1 0-1 0 0,1 0 1 0 0,0-1 0 0 0,0 1 0 0 0,1 0 0 0 0,-1 0 0 0 0,0 0-1 0 0,0 0 1 0 0,0 0 0 0 0,0-1 0 0 0,1 1 0 0 0,-1 0-1 0 0,0 0 1 0 0,1 0 0 0 0,-1-1 0 0 0,1 1 0 0 0,-1 0-1 0 0,1-1 1 0 0,-1 1 0 0 0,1 0 0 0 0,0 0 0 0 0,1 0-10 0 0,0 0 0 0 0,-1 0-1 0 0,1 0 1 0 0,0-1 0 0 0,-1 1 0 0 0,1-1 0 0 0,0 1 0 0 0,0-1 0 0 0,0 1 0 0 0,0-1 0 0 0,3 0-1 0 0,6 0-63 0 0,1-1-1 0 0,0 0 1 0 0,13-4-1 0 0,-18 4 48 0 0,0 0-82 0 0,0-1-1 0 0,0 1 1 0 0,0-1 0 0 0,-1 0-1 0 0,1-1 1 0 0,-1 0 0 0 0,1 0-1 0 0,-1 0 1 0 0,0-1-1 0 0,6-4 1 0 0,-9 5-148 0 0,-1 1 0 0 0,1-1 1 0 0,-1 0-1 0 0,0 1 0 0 0,0-1 0 0 0,0 0 0 0 0,0 0 0 0 0,-1 0 0 0 0,1 0 1 0 0,-1-1-1 0 0,0 1 0 0 0,0 0 0 0 0,0-1 0 0 0,0 1 0 0 0,-1-1 0 0 0,1 1 1 0 0,-1 0-1 0 0,0-1 0 0 0,0 1 0 0 0,0-1 0 0 0,-1-5 0 0 0,-11-38-6389 0 0,8 36 2554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01.356"/>
    </inkml:context>
    <inkml:brush xml:id="br0">
      <inkml:brushProperty name="width" value="0.05" units="cm"/>
      <inkml:brushProperty name="height" value="0.05" units="cm"/>
      <inkml:brushProperty name="color" value="#E71224"/>
    </inkml:brush>
  </inkml:definitions>
  <inkml:trace contextRef="#ctx0" brushRef="#br0">132 21 3361 0 0,'0'-1'320'0'0,"0"0"1"0"0,0 1-1 0 0,0-1 0 0 0,0 0 1 0 0,0 0-1 0 0,0 1 1 0 0,-1-1-1 0 0,1 0 1 0 0,0 1-1 0 0,-1-1 0 0 0,1 1 1 0 0,0-1-1 0 0,-1 0 1 0 0,1 1-1 0 0,-1-1 1 0 0,1 1-1 0 0,-1-1 0 0 0,1 1 1 0 0,-1-1-1 0 0,1 1 1 0 0,-1 0-1 0 0,1-1 1 0 0,-1 1-1 0 0,-1-1 0 0 0,-21-5 1924 0 0,-23 8-2311 0 0,42-1 41 0 0,-1 0 0 0 0,0 0-1 0 0,0 0 1 0 0,1 0 0 0 0,-1 1-1 0 0,-6 3 1 0 0,10-5 34 0 0,0 1 0 0 0,1-1-1 0 0,-1 1 1 0 0,0 0 0 0 0,0-1 0 0 0,0 1-1 0 0,0 0 1 0 0,1 0 0 0 0,-1 0 0 0 0,0 0-1 0 0,1 0 1 0 0,-1-1 0 0 0,1 1 0 0 0,-1 0-1 0 0,1 0 1 0 0,-1 0 0 0 0,1 1 0 0 0,0-1-1 0 0,-1 0 1 0 0,1 0 0 0 0,0 0 0 0 0,0 0-1 0 0,0 0 1 0 0,0 0 0 0 0,0 0 0 0 0,0 0-1 0 0,0 1 1 0 0,0-1 0 0 0,0 0 0 0 0,1 0-1 0 0,0 2 1 0 0,4 9 141 0 0,1 1-1 0 0,0-1 1 0 0,1-1 0 0 0,0 1-1 0 0,1-1 1 0 0,0-1-1 0 0,1 1 1 0 0,14 12-1 0 0,-10-10-141 0 0,-1 1 0 0 0,0 0 0 0 0,18 31 0 0 0,-25-37-46 0 0,-1 0 0 0 0,0 1 0 0 0,0 0 0 0 0,-1-1 0 0 0,-1 1 1 0 0,1 0-1 0 0,1 17 0 0 0,-4-23-118 0 0,0 0 1 0 0,0 0-1 0 0,0 0 0 0 0,0 0 1 0 0,-1 0-1 0 0,0 0 1 0 0,1 0-1 0 0,-1-1 0 0 0,0 1 1 0 0,0 0-1 0 0,-3 4 0 0 0,2-4-311 0 0,0 0 0 0 0,0-1 0 0 0,0 1 0 0 0,-1-1 0 0 0,1 0 0 0 0,-1 0 0 0 0,1 0 0 0 0,-1 0 0 0 0,0 0 0 0 0,0-1 0 0 0,1 1 0 0 0,-7 1-1 0 0,0 0-5304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04.128"/>
    </inkml:context>
    <inkml:brush xml:id="br0">
      <inkml:brushProperty name="width" value="0.05" units="cm"/>
      <inkml:brushProperty name="height" value="0.05" units="cm"/>
      <inkml:brushProperty name="color" value="#E71224"/>
    </inkml:brush>
  </inkml:definitions>
  <inkml:trace contextRef="#ctx0" brushRef="#br0">15 2 7570 0 0,'4'-1'165'0'0,"-1"1"0"0"0,1 0 0 0 0,-1 0 0 0 0,1 0 0 0 0,-1 0 0 0 0,1 1 0 0 0,-1-1 0 0 0,1 1 0 0 0,-1 0 0 0 0,1 0 0 0 0,4 2 0 0 0,-4-1-251 0 0,0 0 0 0 0,-1 0 0 0 0,1 1-1 0 0,0-1 1 0 0,-1 1 0 0 0,1 0 0 0 0,-1 0 0 0 0,0 0 0 0 0,0 1 0 0 0,0-1 0 0 0,-1 1 0 0 0,1-1 0 0 0,3 8-1 0 0,-3-4-41 0 0,-2-6 198 0 0,0 0 1 0 0,0 1 0 0 0,0-1 0 0 0,0 1 0 0 0,-1-1 0 0 0,1 1-1 0 0,-1 0 1 0 0,1-1 0 0 0,-1 1 0 0 0,1 0 0 0 0,-1-1 0 0 0,0 1 0 0 0,0 0-1 0 0,1-1 1 0 0,-1 1 0 0 0,-1 0 0 0 0,1-1 0 0 0,0 1 0 0 0,0 0-1 0 0,-1 0 1 0 0,1-1 0 0 0,-1 1 0 0 0,1-1 0 0 0,-1 1 0 0 0,1 0-1 0 0,-1-1 1 0 0,0 1 0 0 0,0-1 0 0 0,-1 2 0 0 0,-37 49 387 0 0,30-43-453 0 0,2 0 1 0 0,-1 1-1 0 0,1 0 1 0 0,1 0 0 0 0,0 1-1 0 0,0 0 1 0 0,1 0-1 0 0,-5 15 1 0 0,7-13-10 0 0,0 0 0 0 0,1 0 0 0 0,1 0 0 0 0,0 1 0 0 0,0-1 0 0 0,2 1 0 0 0,-1-1 0 0 0,2 0 0 0 0,4 23 0 0 0,-4-28 39 0 0,1-1 1 0 0,0 1-1 0 0,0 0 1 0 0,0-1-1 0 0,1 0 1 0 0,0 1-1 0 0,1-2 1 0 0,-1 1-1 0 0,1 0 1 0 0,1-1-1 0 0,-1 0 0 0 0,1 0 1 0 0,0-1-1 0 0,0 1 1 0 0,1-1-1 0 0,13 7 1 0 0,-14-8 3 0 0,0-1 1 0 0,0-1 0 0 0,0 0 0 0 0,0 1-1 0 0,1-2 1 0 0,-1 1 0 0 0,1-1-1 0 0,-1 0 1 0 0,1 0 0 0 0,-1-1 0 0 0,1 0-1 0 0,0 0 1 0 0,8-2 0 0 0,-5 1-78 0 0,-1-2-1 0 0,1 0 1 0 0,-1 0 0 0 0,0 0 0 0 0,0-1-1 0 0,0-1 1 0 0,0 0 0 0 0,9-6 0 0 0,2-5-111 0 0,0-1 0 0 0,0 0 0 0 0,-2-2 0 0 0,0 0 0 0 0,28-41 0 0 0,-41 52 181 0 0,0 0-1 0 0,-1 1 0 0 0,0-1 1 0 0,-1-1-1 0 0,0 1 0 0 0,0 0 1 0 0,0-1-1 0 0,-1 0 0 0 0,0 0 1 0 0,-1 1-1 0 0,0-1 0 0 0,-1 0 1 0 0,0-13-1 0 0,-15 62-183 0 0,2 5 205 0 0,8-27 21 0 0,0-1-1 0 0,1 1 0 0 0,-3 23 1 0 0,4-5-28 0 0,0-16-130 0 0,2 1 0 0 0,0-1 0 0 0,1 1 0 0 0,4 26 0 0 0,-5-32-1280 0 0,-2-12-725 0 0,-1-9-1542 0 0,1-3-267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04.549"/>
    </inkml:context>
    <inkml:brush xml:id="br0">
      <inkml:brushProperty name="width" value="0.05" units="cm"/>
      <inkml:brushProperty name="height" value="0.05" units="cm"/>
      <inkml:brushProperty name="color" value="#E71224"/>
    </inkml:brush>
  </inkml:definitions>
  <inkml:trace contextRef="#ctx0" brushRef="#br0">1 63 13411 0 0,'3'-1'364'0'0,"0"0"0"0"0,0 1 1 0 0,-1-1-1 0 0,1 1 0 0 0,0 0 0 0 0,0 0 0 0 0,0 0 1 0 0,0 0-1 0 0,0 0 0 0 0,0 1 0 0 0,0-1 1 0 0,4 3-1 0 0,-3-1-435 0 0,0 0-1 0 0,0 1 1 0 0,-1 0 0 0 0,1 0 0 0 0,-1 0 0 0 0,0 0 0 0 0,3 4-1 0 0,-2-2 18 0 0,1 0-162 0 0,1 0-1 0 0,0 0 0 0 0,1-1 0 0 0,-1 1 1 0 0,1-1-1 0 0,-1-1 0 0 0,1 1 0 0 0,0-1 1 0 0,1 0-1 0 0,-1-1 0 0 0,0 0 0 0 0,1 0 1 0 0,12 2-1 0 0,-10-3-321 0 0,0 0 1 0 0,1-1 0 0 0,-1 0-1 0 0,11-2 1 0 0,-13 1-717 0 0,1-1-1 0 0,-1 0 1 0 0,0 0 0 0 0,16-7-1 0 0,-16 5-3874 0 0</inkml:trace>
  <inkml:trace contextRef="#ctx0" brushRef="#br0" timeOffset="1">246 1 14683 0 0,'1'-1'109'0'0,"1"1"0"0"0,0 0 1 0 0,0 1-1 0 0,-1-1 0 0 0,1 0 0 0 0,0 0 0 0 0,0 1 1 0 0,-1-1-1 0 0,1 1 0 0 0,-1 0 0 0 0,1-1 0 0 0,0 1 0 0 0,-1 0 1 0 0,1 0-1 0 0,-1 0 0 0 0,1 0 0 0 0,-1 0 0 0 0,0 0 1 0 0,1 0-1 0 0,-1 1 0 0 0,0-1 0 0 0,0 0 0 0 0,0 1 0 0 0,0-1 1 0 0,0 1-1 0 0,0-1 0 0 0,0 1 0 0 0,-1-1 0 0 0,1 1 0 0 0,-1 0 1 0 0,1-1-1 0 0,-1 1 0 0 0,1 0 0 0 0,-1-1 0 0 0,0 4 1 0 0,1 7-532 0 0,-1-1 0 0 0,-1 1 0 0 0,0 0 0 0 0,-3 18 0 0 0,-1 5-823 0 0,3 170-8435 0 0,3-192 9146 0 0,0 20-4391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2.285"/>
    </inkml:context>
    <inkml:brush xml:id="br0">
      <inkml:brushProperty name="width" value="0.05" units="cm"/>
      <inkml:brushProperty name="height" value="0.05" units="cm"/>
      <inkml:brushProperty name="color" value="#E71224"/>
    </inkml:brush>
  </inkml:definitions>
  <inkml:trace contextRef="#ctx0" brushRef="#br0">2861 155 16155 0 0,'0'-1'33'0'0,"0"1"0"0"0,1 0 0 0 0,-1 0 0 0 0,0 0 0 0 0,0 0 0 0 0,0 0 0 0 0,0 0 0 0 0,0-1 0 0 0,0 1 0 0 0,1 0 0 0 0,-1 0 0 0 0,0 0 0 0 0,0 0-1 0 0,0 0 1 0 0,0-1 0 0 0,0 1 0 0 0,0 0 0 0 0,0 0 0 0 0,0 0 0 0 0,0 0 0 0 0,0-1 0 0 0,0 1 0 0 0,0 0 0 0 0,0 0 0 0 0,0 0 0 0 0,0-1-1 0 0,0 1 1 0 0,0 0 0 0 0,0 0 0 0 0,0 0 0 0 0,0 0 0 0 0,0-1 0 0 0,0 1 0 0 0,0 0 0 0 0,0 0 0 0 0,0 0 0 0 0,0 0 0 0 0,0-1 0 0 0,-1 1 0 0 0,1 0-1 0 0,0 0 1 0 0,0 0 0 0 0,0 0 0 0 0,0 0 0 0 0,0 0 0 0 0,0-1 0 0 0,-1 1 0 0 0,-12-4-14 0 0,-21 2-1548 0 0,30 2 1389 0 0,-326-18-1376 0 0,69-9 1781 0 0,-119-6 547 0 0,99 30-73 0 0,-160-4-547 0 0,-231-40 850 0 0,634 44-934 0 0,0 1-1 0 0,0 1 1 0 0,0 3 0 0 0,-73 11 0 0 0,88-9 38 0 0,-46 3 0 0 0,60-7-464 0 0,1-1 0 0 0,-1 1 0 0 0,1-1 0 0 0,-1-1 0 0 0,1 0 0 0 0,0 0 0 0 0,0-1 0 0 0,-14-5 0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3.079"/>
    </inkml:context>
    <inkml:brush xml:id="br0">
      <inkml:brushProperty name="width" value="0.05" units="cm"/>
      <inkml:brushProperty name="height" value="0.05" units="cm"/>
      <inkml:brushProperty name="color" value="#E71224"/>
    </inkml:brush>
  </inkml:definitions>
  <inkml:trace contextRef="#ctx0" brushRef="#br0">31 3 12715 0 0,'0'-1'103'0'0,"1"1"0"0"0,-1 0 1 0 0,0 0-1 0 0,1-1 0 0 0,-1 1 0 0 0,1 0 1 0 0,-1 0-1 0 0,0 0 0 0 0,1 0 1 0 0,-1 0-1 0 0,1 0 0 0 0,-1 0 0 0 0,1 0 1 0 0,-1 0-1 0 0,0 0 0 0 0,1 0 1 0 0,-1 0-1 0 0,1 0 0 0 0,-1 0 0 0 0,1 0 1 0 0,-1 0-1 0 0,0 0 0 0 0,1 0 1 0 0,-1 1-1 0 0,1-1 0 0 0,-1 0 0 0 0,0 0 1 0 0,1 0-1 0 0,-1 1 0 0 0,0-1 1 0 0,1 0-1 0 0,-1 1 0 0 0,0-1 0 0 0,1 0 1 0 0,-1 1-1 0 0,0-1 0 0 0,1 1 1 0 0,-4 20 1074 0 0,-24 36-1912 0 0,18-39 1191 0 0,8-16-441 0 0,0 1 0 0 0,0-1 0 0 0,0 1-1 0 0,0 0 1 0 0,1 0 0 0 0,-1-1 0 0 0,1 1 0 0 0,0 0 0 0 0,0 0-1 0 0,0 0 1 0 0,0 0 0 0 0,0-1 0 0 0,0 1 0 0 0,1 0-1 0 0,-1 0 1 0 0,1 0 0 0 0,1 3 0 0 0,1-1 4 0 0,-1-1-1 0 0,0 0 1 0 0,1 0-1 0 0,0 0 1 0 0,0 0 0 0 0,0-1-1 0 0,1 1 1 0 0,-1-1 0 0 0,7 5-1 0 0,4 2-2 0 0,1-1-1 0 0,0 0 1 0 0,1-1 0 0 0,26 9-1 0 0,-27-12-133 0 0,0 0 1 0 0,0-2-1 0 0,1 1 0 0 0,25 1 0 0 0,-32-5-469 0 0,0 0-1 0 0,0 0 0 0 0,17-4 1 0 0,-21 3-67 0 0,-1 0 0 0 0,1 0 0 0 0,-1-1 0 0 0,1 1 1 0 0,-1-1-1 0 0,0 0 0 0 0,0-1 0 0 0,6-3 0 0 0,-2-2-2062 0 0,-1-1-3013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3.467"/>
    </inkml:context>
    <inkml:brush xml:id="br0">
      <inkml:brushProperty name="width" value="0.05" units="cm"/>
      <inkml:brushProperty name="height" value="0.05" units="cm"/>
      <inkml:brushProperty name="color" value="#E71224"/>
    </inkml:brush>
  </inkml:definitions>
  <inkml:trace contextRef="#ctx0" brushRef="#br0">1 0 15283 0 0,'3'2'99'0'0,"1"0"1"0"0,-1 0-1 0 0,1 0 0 0 0,-1 0 0 0 0,1 1 0 0 0,-1 0 0 0 0,0-1 0 0 0,0 1 1 0 0,-1 0-1 0 0,1 0 0 0 0,0 1 0 0 0,2 5 0 0 0,23 22-462 0 0,-26-29 412 0 0,0-1 1 0 0,1 1-1 0 0,-1 0 1 0 0,0 0 0 0 0,0-1-1 0 0,-1 1 1 0 0,1 0-1 0 0,0 1 1 0 0,-1-1-1 0 0,1 0 1 0 0,-1 0-1 0 0,2 5 1 0 0,-3-5 14 0 0,0 0 0 0 0,0 0 0 0 0,0 0 1 0 0,-1 1-1 0 0,1-1 0 0 0,0 0 0 0 0,-1 0 0 0 0,0 0 1 0 0,1 0-1 0 0,-1 0 0 0 0,0 0 0 0 0,0 0 0 0 0,0 0 0 0 0,-1 0 1 0 0,-1 2-1 0 0,-3 7-48 0 0,0 1 1 0 0,1-1-1 0 0,1 1 0 0 0,0 0 1 0 0,0 0-1 0 0,1 1 0 0 0,1-1 1 0 0,0 1-1 0 0,0 21 1 0 0,2 13 69 0 0,7 60 1 0 0,-1-37-57 0 0,-5-43-77 0 0,-1-12-80 0 0,1 1 0 0 0,0-1 0 0 0,1 1 0 0 0,1-1 0 0 0,0 1-1 0 0,10 26 1 0 0,-13-41-37 0 0,0-1 0 0 0,0 0-1 0 0,1 1 1 0 0,-1-1 0 0 0,0 0-1 0 0,0 1 1 0 0,0-1-1 0 0,1 0 1 0 0,-1 0 0 0 0,0 1-1 0 0,0-1 1 0 0,1 0 0 0 0,-1 0-1 0 0,0 1 1 0 0,1-1 0 0 0,-1 0-1 0 0,0 0 1 0 0,1 0-1 0 0,-1 0 1 0 0,0 1 0 0 0,1-1-1 0 0,-1 0 1 0 0,1 0 0 0 0,-1 0-1 0 0,0 0 1 0 0,1 0 0 0 0,-1 0-1 0 0,0 0 1 0 0,1 0 0 0 0,-1 0-1 0 0,1 0 1 0 0,-1 0-1 0 0,0 0 1 0 0,1 0 0 0 0,-1 0-1 0 0,0-1 1 0 0,1 1 0 0 0,-1 0-1 0 0,0 0 1 0 0,1 0 0 0 0,-1 0-1 0 0,0-1 1 0 0,1 1-1 0 0,-1 0 1 0 0,0 0 0 0 0,0-1-1 0 0,1 1 1 0 0,-1 0 0 0 0,0-1-1 0 0,0 1 1 0 0,1 0 0 0 0,-1-1-1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4.400"/>
    </inkml:context>
    <inkml:brush xml:id="br0">
      <inkml:brushProperty name="width" value="0.05" units="cm"/>
      <inkml:brushProperty name="height" value="0.05" units="cm"/>
      <inkml:brushProperty name="color" value="#E71224"/>
    </inkml:brush>
  </inkml:definitions>
  <inkml:trace contextRef="#ctx0" brushRef="#br0">233 1 1160 0 0,'-3'2'3558'0'0,"8"4"-1529"0"0,5 1 3251 0 0,-10-7-5228 0 0,0 0 0 0 0,0 0 0 0 0,0 0 0 0 0,0 0 0 0 0,0 0 0 0 0,-1 0 0 0 0,1 0 0 0 0,0 0 0 0 0,0 0 0 0 0,0 0 0 0 0,0 0 0 0 0,0 0 0 0 0,0 0 0 0 0,0 0 1 0 0,-1 0-1 0 0,1 0 0 0 0,0 0 0 0 0,0 0 0 0 0,0 0 0 0 0,0 0 0 0 0,0 0 0 0 0,0 0 0 0 0,0 0 0 0 0,0 1 0 0 0,-1-1 0 0 0,1 0 0 0 0,0 0 0 0 0,0 0 0 0 0,0 0 1 0 0,0 0-1 0 0,0 0 0 0 0,0 0 0 0 0,0 0 0 0 0,0 0 0 0 0,0 0 0 0 0,0 1 0 0 0,0-1 0 0 0,0 0 0 0 0,0 0 0 0 0,0 0 0 0 0,0 0 0 0 0,0 0 0 0 0,0 0 0 0 0,0 0 0 0 0,0 0 1 0 0,0 1-1 0 0,0-1 0 0 0,0 0 0 0 0,0 0 0 0 0,0 0 0 0 0,0 0 0 0 0,0 0 0 0 0,0 0 0 0 0,0 0 0 0 0,0 1 0 0 0,0-1 0 0 0,0 0 0 0 0,0 0 0 0 0,0 0 0 0 0,0 1-46 0 0,0-1 0 0 0,0 1 0 0 0,0-1 0 0 0,1 1 0 0 0,-1-1 0 0 0,0 1 0 0 0,0-1 0 0 0,1 0 0 0 0,-1 1 0 0 0,0-1 0 0 0,0 1 0 0 0,1-1 0 0 0,-1 1 0 0 0,0-1 0 0 0,1 0 0 0 0,-1 1 0 0 0,1-1 0 0 0,-1 0 0 0 0,1 1 0 0 0,-1-1-1 0 0,0 0 1 0 0,1 0 0 0 0,-1 0 0 0 0,1 1 0 0 0,6 1 57 0 0,0-1 0 0 0,0 1 0 0 0,1-2-1 0 0,-1 1 1 0 0,0-1 0 0 0,0 0 0 0 0,0 0-1 0 0,0 0 1 0 0,1-1 0 0 0,6-2 0 0 0,-7 1-48 0 0,0 1 0 0 0,0 0 0 0 0,1 0 0 0 0,-1 1 0 0 0,0 0 0 0 0,0 0 0 0 0,0 1 1 0 0,1 0-1 0 0,9 3 0 0 0,-14-3-18 0 0,-1 0 0 0 0,0 0-1 0 0,0 1 1 0 0,0-1 0 0 0,0 1 0 0 0,0-1 0 0 0,0 1 0 0 0,0 0 0 0 0,0 0 0 0 0,-1 0-1 0 0,1 0 1 0 0,-1 0 0 0 0,1 0 0 0 0,-1 0 0 0 0,0 0 0 0 0,0 1 0 0 0,0-1 0 0 0,0 0 0 0 0,0 1-1 0 0,-1-1 1 0 0,1 1 0 0 0,-1-1 0 0 0,1 4 0 0 0,0 8-13 0 0,0 1-1 0 0,-1-1 1 0 0,-2 16-1 0 0,0 1 35 0 0,-1 27-22 0 0,-4 0 1 0 0,-2 0-1 0 0,-23 81 0 0 0,9-40 23 0 0,8-10-35 0 0,4 1 0 0 0,1 112 0 0 0,-3 30-8 0 0,5-159 37 0 0,0-5 29 0 0,2 134 0 0 0,13-105-163 0 0,-2-53 118 0 0,-2-1 0 0 0,-1 1 0 0 0,-3 0 0 0 0,-2-1 1 0 0,-9 51-1 0 0,10-84 17 0 0,0-1 1 0 0,-1 0 0 0 0,-1 1-1 0 0,1-1 1 0 0,-1-1 0 0 0,-1 1-1 0 0,0 0 1 0 0,0-1 0 0 0,-12 15 0 0 0,13-20 1 0 0,1 1 0 0 0,-1-1 0 0 0,1 0 0 0 0,-1 0 0 0 0,0-1 0 0 0,0 1 0 0 0,0-1 0 0 0,0 0 0 0 0,-1 0 0 0 0,1 0 0 0 0,-1 0 0 0 0,1-1 0 0 0,-1 0 0 0 0,1 0 0 0 0,-1 0 0 0 0,0 0 0 0 0,0-1 1 0 0,1 0-1 0 0,-1 0 0 0 0,0 0 0 0 0,0 0 0 0 0,-5-2 0 0 0,-5-1-342 0 0,-1-1 0 0 0,1 0 0 0 0,-25-11 0 0 0,30 10-1203 0 0,-1-1-1 0 0,1 0 1 0 0,-11-8-1 0 0,7 3-4752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3.829"/>
    </inkml:context>
    <inkml:brush xml:id="br0">
      <inkml:brushProperty name="width" value="0.025" units="cm"/>
      <inkml:brushProperty name="height" value="0.025" units="cm"/>
      <inkml:brushProperty name="color" value="#E71224"/>
    </inkml:brush>
  </inkml:definitions>
  <inkml:trace contextRef="#ctx0" brushRef="#br0">27 0 24575,'1'80'0,"-3"88"0,-10-95 0,8-48 0,-4 44 0,7-57-91,1-2 128,-1-1 0,1 1 0,1 0 0,0 0 1,4 18-1,-5-27-48,1 0 1,-1 0-1,1 0 1,-1 0 0,0 0-1,1 0 1,0 0-1,-1 0 1,1 0-1,0-1 1,-1 1 0,1 0-1,0 0 1,0-1-1,0 1 1,-1 0-1,1-1 1,0 1 0,0-1-1,0 0 1,0 1-1,0-1 1,0 0-1,1 1 1,1-1-72,-1 0-1,1-1 1,0 1-1,-1-1 1,1 1 0,-1-1-1,1 0 1,-1 0-1,0 0 1,1 0 0,-1-1-1,0 1 1,0-1-1,3-1 1,18-15-6744</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5.334"/>
    </inkml:context>
    <inkml:brush xml:id="br0">
      <inkml:brushProperty name="width" value="0.05" units="cm"/>
      <inkml:brushProperty name="height" value="0.05" units="cm"/>
      <inkml:brushProperty name="color" value="#E71224"/>
    </inkml:brush>
  </inkml:definitions>
  <inkml:trace contextRef="#ctx0" brushRef="#br0">117 64 12547 0 0,'-2'-9'249'0'0,"-11"6"-4025"0"0,-3 10 700 0 0,12 4 4568 0 0,4-9-1117 0 0,0-1-1 0 0,0 1 0 0 0,-1 0 1 0 0,1-1-1 0 0,-1 1 0 0 0,1-1 1 0 0,-1 1-1 0 0,0-1 0 0 0,1 1 1 0 0,-1-1-1 0 0,-2 3 0 0 0,-26 27 2141 0 0,3-3-1473 0 0,23-24-1003 0 0,1 0 0 0 0,0 0 0 0 0,0 1 0 0 0,0-1 0 0 0,0 1 0 0 0,1-1 0 0 0,0 1 1 0 0,0 0-1 0 0,0 0 0 0 0,1-1 0 0 0,0 1 0 0 0,-1 0 0 0 0,2 0 0 0 0,-1 0 0 0 0,2 7 0 0 0,-1-9-20 0 0,0 0 0 0 0,0 0 0 0 0,0 0 0 0 0,0 0 0 0 0,1 0 0 0 0,0 0 0 0 0,-1 0-1 0 0,1 0 1 0 0,0 0 0 0 0,1-1 0 0 0,-1 1 0 0 0,0-1 0 0 0,1 0 0 0 0,-1 0 0 0 0,1 0-1 0 0,0 0 1 0 0,-1 0 0 0 0,1 0 0 0 0,0-1 0 0 0,0 1 0 0 0,0-1 0 0 0,1 0 0 0 0,3 1 0 0 0,-5-1 11 0 0,1 0 0 0 0,-1-1 1 0 0,1 1-1 0 0,-1-1 1 0 0,1 0-1 0 0,0 0 1 0 0,-1 0-1 0 0,1 0 0 0 0,-1 0 1 0 0,1-1-1 0 0,-1 1 1 0 0,1-1-1 0 0,-1 1 1 0 0,1-1-1 0 0,-1 0 0 0 0,0 0 1 0 0,1 0-1 0 0,-1 0 1 0 0,0-1-1 0 0,0 1 1 0 0,3-2-1 0 0,-1-1 59 0 0,-1 0 0 0 0,0 1 0 0 0,1-1 0 0 0,-1 0 1 0 0,0-1-1 0 0,-1 1 0 0 0,1 0 0 0 0,-1-1 0 0 0,0 0 0 0 0,2-6 0 0 0,-1 3-36 0 0,-1 0-1 0 0,0 0 1 0 0,0 0 0 0 0,-1-1-1 0 0,0 1 1 0 0,0 0-1 0 0,-1 0 1 0 0,0-1-1 0 0,-1 1 1 0 0,0 0 0 0 0,0-1-1 0 0,-1 1 1 0 0,-3-11-1 0 0,3 14-115 0 0,-1 0-1 0 0,-1 0 0 0 0,1 0 0 0 0,0 1 0 0 0,-1-1 1 0 0,0 1-1 0 0,0 0 0 0 0,-1 0 0 0 0,1 0 0 0 0,-1 1 1 0 0,-9-6-1 0 0,-23-9-1960 0 0,-1 3-3379 0 0,31 12 3815 0 0,-8-2-4956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6.008"/>
    </inkml:context>
    <inkml:brush xml:id="br0">
      <inkml:brushProperty name="width" value="0.05" units="cm"/>
      <inkml:brushProperty name="height" value="0.05" units="cm"/>
      <inkml:brushProperty name="color" value="#E71224"/>
    </inkml:brush>
  </inkml:definitions>
  <inkml:trace contextRef="#ctx0" brushRef="#br0">0 24 13883 0 0,'1'-5'1004'0'0,"0"-8"-256"0"0,-1 18-4199 0 0,0-4 3384 0 0,1-1-1 0 0,-1 1 1 0 0,0 0-1 0 0,1-1 0 0 0,-1 1 1 0 0,1 0-1 0 0,0-1 1 0 0,-1 1-1 0 0,1-1 0 0 0,-1 1 1 0 0,1-1-1 0 0,0 1 1 0 0,-1-1-1 0 0,1 0 0 0 0,0 1 1 0 0,-1-1-1 0 0,1 0 1 0 0,0 1-1 0 0,0-1 1 0 0,-1 0-1 0 0,1 0 0 0 0,1 1 1 0 0,30 8 1356 0 0,-27-8-1117 0 0,2 1 72 0 0,0-1 0 0 0,1 1 0 0 0,-1-1 0 0 0,0 0 1 0 0,1-1-1 0 0,-1 0 0 0 0,1 0 0 0 0,-1-1 0 0 0,0 1 1 0 0,0-2-1 0 0,1 1 0 0 0,-1-1 0 0 0,0 0 0 0 0,0 0 0 0 0,0-1 1 0 0,-1 0-1 0 0,1 0 0 0 0,6-5 0 0 0,-10 6-239 0 0,1 1-1 0 0,-1-1 1 0 0,0 1-1 0 0,1 0 1 0 0,-1 0-1 0 0,1 0 1 0 0,-1 0 0 0 0,1 0-1 0 0,0 1 1 0 0,-1 0-1 0 0,1 0 1 0 0,0 0-1 0 0,-1 0 1 0 0,1 0-1 0 0,0 1 1 0 0,-1 0-1 0 0,8 2 1 0 0,-10-3-12 0 0,1 1 0 0 0,0 0 0 0 0,-1 0 0 0 0,1 0 0 0 0,0 0 1 0 0,-1 0-1 0 0,1 0 0 0 0,-1 0 0 0 0,0 0 0 0 0,1 1 0 0 0,-1-1 0 0 0,0 0 0 0 0,0 1 0 0 0,0-1 1 0 0,0 1-1 0 0,0 0 0 0 0,0-1 0 0 0,0 1 0 0 0,-1 0 0 0 0,1-1 0 0 0,0 1 0 0 0,-1 0 0 0 0,0 0 0 0 0,1-1 1 0 0,-1 1-1 0 0,0 0 0 0 0,0 0 0 0 0,0 0 0 0 0,0 0 0 0 0,0-1 0 0 0,0 1 0 0 0,-1 0 0 0 0,1 0 1 0 0,-1 0-1 0 0,1-1 0 0 0,-2 4 0 0 0,-5 11-24 0 0,-2 1 0 0 0,0-1 1 0 0,0-1-1 0 0,-1 0 0 0 0,-18 20 1 0 0,16-22 0 0 0,1 2 1 0 0,0 0-1 0 0,1 0 1 0 0,1 1-1 0 0,-13 31 1 0 0,20-42 37 0 0,1 0 1 0 0,0 1 0 0 0,0-1 0 0 0,0 1 0 0 0,1-1 0 0 0,-1 1 0 0 0,2-1-1 0 0,-1 1 1 0 0,0-1 0 0 0,1 0 0 0 0,0 1 0 0 0,0-1 0 0 0,1 0-1 0 0,0 1 1 0 0,0-1 0 0 0,0 0 0 0 0,0 0 0 0 0,1 0 0 0 0,-1-1 0 0 0,1 1-1 0 0,1-1 1 0 0,-1 1 0 0 0,1-1 0 0 0,3 4 0 0 0,-2-4 24 0 0,-1-1 1 0 0,0 1 0 0 0,1-1-1 0 0,0 0 1 0 0,0 0 0 0 0,0-1-1 0 0,0 1 1 0 0,0-1 0 0 0,0 0-1 0 0,0-1 1 0 0,1 1 0 0 0,-1-1-1 0 0,1 0 1 0 0,-1 0 0 0 0,1-1-1 0 0,0 1 1 0 0,5-2 0 0 0,45-4-2031 0 0,-6-10-6154 0 0,-39 11 2436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6.435"/>
    </inkml:context>
    <inkml:brush xml:id="br0">
      <inkml:brushProperty name="width" value="0.05" units="cm"/>
      <inkml:brushProperty name="height" value="0.05" units="cm"/>
      <inkml:brushProperty name="color" value="#E71224"/>
    </inkml:brush>
  </inkml:definitions>
  <inkml:trace contextRef="#ctx0" brushRef="#br0">6 74 10866 0 0,'19'-10'4859'0'0,"13"-11"-6531"0"0,-31 20 1642 0 0,0 0 0 0 0,1 0 1 0 0,-1 0-1 0 0,0-1 0 0 0,0 1 0 0 0,0-1 0 0 0,0 1 1 0 0,0-1-1 0 0,0 1 0 0 0,0-1 0 0 0,-1 0 0 0 0,1 1 1 0 0,-1-1-1 0 0,1 0 0 0 0,-1 1 0 0 0,1-1 0 0 0,-1 0 1 0 0,0-2-1 0 0,0 4 74 0 0,0-1-1 0 0,0 1 1 0 0,0-1 0 0 0,0 1 0 0 0,0 0-1 0 0,0-1 1 0 0,0 1 0 0 0,0-1 0 0 0,0 1-1 0 0,0 0 1 0 0,0-1 0 0 0,0 1 0 0 0,0-1-1 0 0,0 1 1 0 0,-1 0 0 0 0,1-1 0 0 0,0 1-1 0 0,0 0 1 0 0,0-1 0 0 0,-1 1 0 0 0,1 0-1 0 0,0-1 1 0 0,-1 1 0 0 0,1 0 0 0 0,0-1-1 0 0,0 1 1 0 0,-1 0 0 0 0,1 0-1 0 0,-1 0 1 0 0,1-1 0 0 0,0 1 0 0 0,-1 0-1 0 0,1 0 1 0 0,0 0 0 0 0,-1 0 0 0 0,1 0-1 0 0,-1-1 1 0 0,1 1 0 0 0,0 0 0 0 0,-1 0-1 0 0,1 0 1 0 0,-1 0 0 0 0,1 0 0 0 0,-1 0-1 0 0,1 1 1 0 0,0-1 0 0 0,-1 0 0 0 0,1 0-1 0 0,-1 0 1 0 0,1 0 0 0 0,0 0 0 0 0,-1 0-1 0 0,1 1 1 0 0,0-1 0 0 0,-1 0 0 0 0,1 0-1 0 0,0 1 1 0 0,-1-1 0 0 0,1 0 0 0 0,0 1-1 0 0,-1-1 1 0 0,1 0 0 0 0,0 1 0 0 0,-21 20-94 0 0,15-7 47 0 0,0 0 1 0 0,1 1-1 0 0,1 0 0 0 0,0 0 1 0 0,2 0-1 0 0,-1 0 0 0 0,1 17 1 0 0,1-5-4 0 0,1 0 0 0 0,2 0 1 0 0,5 32-1 0 0,-6-49-272 0 0,1 1 1 0 0,0-1-1 0 0,1 0 1 0 0,0 0-1 0 0,1 0 1 0 0,0 0-1 0 0,1-1 1 0 0,-1 1-1 0 0,2-1 1 0 0,6 9-1 0 0,-12-18 68 0 0,1 0 1 0 0,-1-1-1 0 0,1 1 0 0 0,-1 0 1 0 0,0-1-1 0 0,0 1 0 0 0,1 0 1 0 0,-1-1-1 0 0,0 1 0 0 0,1-1 1 0 0,-1 1-1 0 0,0 0 0 0 0,0-1 1 0 0,0 1-1 0 0,1-1 0 0 0,-1 1 1 0 0,0 0-1 0 0,0-1 0 0 0,0 1 1 0 0,0-1-1 0 0,0 1 0 0 0,0-1 1 0 0,0 1-1 0 0,0-1 0 0 0,0 1 1 0 0,0-1-1 0 0,0 1 0 0 0,0 0 1 0 0,0-1-1 0 0,-1 1 0 0 0,1-1 1 0 0,-1-8-5126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6.836"/>
    </inkml:context>
    <inkml:brush xml:id="br0">
      <inkml:brushProperty name="width" value="0.05" units="cm"/>
      <inkml:brushProperty name="height" value="0.05" units="cm"/>
      <inkml:brushProperty name="color" value="#E71224"/>
    </inkml:brush>
  </inkml:definitions>
  <inkml:trace contextRef="#ctx0" brushRef="#br0">0 37 6913 0 0,'14'-15'3207'0'0,"-14"13"-3080"0"0,2 0 1 0 0,-1 1-1 0 0,0-1 0 0 0,0 1 1 0 0,0 0-1 0 0,1-1 0 0 0,-1 1 1 0 0,1 0-1 0 0,-1 0 1 0 0,1 0-1 0 0,-1 0 0 0 0,1 0 1 0 0,-1 0-1 0 0,1 1 0 0 0,0-1 1 0 0,0 0-1 0 0,-1 1 1 0 0,1-1-1 0 0,0 1 0 0 0,0 0 1 0 0,0 0-1 0 0,2-1 0 0 0,11 2 142 0 0,0 0-1 0 0,-1 0 0 0 0,1 2 0 0 0,0 0 0 0 0,-1 0 0 0 0,1 2 0 0 0,-1-1 0 0 0,20 11 0 0 0,-11-6-239 0 0,44 12-1 0 0,-28-14 41 0 0,-29-6-57 0 0,1 0 0 0 0,-1 1-1 0 0,0 0 1 0 0,0 1-1 0 0,0 0 1 0 0,0 0 0 0 0,0 1-1 0 0,15 9 1 0 0,-25-12-13 0 0,1 0 1 0 0,0 0 0 0 0,0 0 0 0 0,-1 0 0 0 0,1 0-1 0 0,0 0 1 0 0,-1 1 0 0 0,1-1 0 0 0,-1 0 0 0 0,0 0-1 0 0,1 0 1 0 0,-1 1 0 0 0,0-1 0 0 0,0 0 0 0 0,0 0-1 0 0,1 1 1 0 0,-2-1 0 0 0,1 0 0 0 0,0 1 0 0 0,0-1-1 0 0,0 0 1 0 0,0 0 0 0 0,-1 1 0 0 0,1-1 0 0 0,-1 0-1 0 0,0 2 1 0 0,-18 39-14 0 0,13-31 20 0 0,-7 17-7 0 0,1 0 0 0 0,1 1 0 0 0,1 0 0 0 0,2 0 0 0 0,-7 51 0 0 0,14-71-133 0 0,-1 3 127 0 0,1 0 0 0 0,0 0 0 0 0,2 22 0 0 0,9-2-2309 0 0,-8-29 1528 0 0,0 0 0 0 0,0 0 0 0 0,0 0 1 0 0,1 0-1 0 0,-1 0 0 0 0,1 0 0 0 0,4 3 0 0 0,4 2-5008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7.887"/>
    </inkml:context>
    <inkml:brush xml:id="br0">
      <inkml:brushProperty name="width" value="0.05" units="cm"/>
      <inkml:brushProperty name="height" value="0.05" units="cm"/>
      <inkml:brushProperty name="color" value="#E71224"/>
    </inkml:brush>
  </inkml:definitions>
  <inkml:trace contextRef="#ctx0" brushRef="#br0">640 53 10282 0 0,'7'-5'2929'0'0,"-19"5"-3862"0"0,-1 1 491 0 0,-63 2 2166 0 0,-35-1-1245 0 0,-99-28 137 0 0,62 5-268 0 0,135 19-549 0 0,-26-2 119 0 0,14 3-4022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58.314"/>
    </inkml:context>
    <inkml:brush xml:id="br0">
      <inkml:brushProperty name="width" value="0.05" units="cm"/>
      <inkml:brushProperty name="height" value="0.05" units="cm"/>
      <inkml:brushProperty name="color" value="#E71224"/>
    </inkml:brush>
  </inkml:definitions>
  <inkml:trace contextRef="#ctx0" brushRef="#br0">416 37 11859 0 0,'8'-6'2310'0'0,"7"-6"-1154"0"0,-34 15-3598 0 0,8 0 2891 0 0,-1 0 1 0 0,0-1 0 0 0,-1 0-1 0 0,1-1 1 0 0,0 0-1 0 0,-19-2 1 0 0,-77-12-521 0 0,55 5 58 0 0,41 6-70 0 0,-63-6-1939 0 0,24 7-2794 0 0,34 1 120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3.778"/>
    </inkml:context>
    <inkml:brush xml:id="br0">
      <inkml:brushProperty name="width" value="0.05" units="cm"/>
      <inkml:brushProperty name="height" value="0.05" units="cm"/>
      <inkml:brushProperty name="color" value="#E71224"/>
    </inkml:brush>
  </inkml:definitions>
  <inkml:trace contextRef="#ctx0" brushRef="#br0">309 41 3273 0 0,'2'-13'3643'0'0,"-2"12"-3586"0"0,0 0 1 0 0,0 0-1 0 0,-1 0 0 0 0,1 0 0 0 0,0 0 1 0 0,-1 0-1 0 0,1 0 0 0 0,0 0 0 0 0,-1 1 1 0 0,1-1-1 0 0,-1 0 0 0 0,0 0 0 0 0,1 0 1 0 0,-1 1-1 0 0,0-1 0 0 0,0 0 1 0 0,-1-1 4 0 0,-1 1 0 0 0,1 0 0 0 0,-1-1 0 0 0,1 1 1 0 0,-1 0-1 0 0,1 0 0 0 0,-1 1 0 0 0,0-1 0 0 0,1 0 1 0 0,-5 1-1 0 0,-18-1 204 0 0,0 1-1 0 0,0 1 1 0 0,0 1 0 0 0,0 1-1 0 0,0 2 1 0 0,0 0 0 0 0,1 2-1 0 0,-27 10 1 0 0,50-16-242 0 0,0-1 1 0 0,0 0-1 0 0,0 0 1 0 0,0 1-1 0 0,0-1 1 0 0,0 0-1 0 0,0 1 0 0 0,1-1 1 0 0,-1 1-1 0 0,0-1 1 0 0,0 1-1 0 0,0 0 1 0 0,1-1-1 0 0,-1 1 1 0 0,0 0-1 0 0,0-1 0 0 0,1 1 1 0 0,-1 0-1 0 0,1 0 1 0 0,-1 0-1 0 0,1 0 1 0 0,-1 0-1 0 0,1-1 0 0 0,-1 1 1 0 0,1 0-1 0 0,0 0 1 0 0,-1 0-1 0 0,1 0 1 0 0,0 0-1 0 0,0 0 0 0 0,0 0 1 0 0,0 0-1 0 0,0 0 1 0 0,0 0-1 0 0,0 0 1 0 0,0 0-1 0 0,0 0 1 0 0,1 0-1 0 0,-1 0 0 0 0,0 0 1 0 0,1 0-1 0 0,-1 0 1 0 0,0 0-1 0 0,1 0 1 0 0,-1 0-1 0 0,1 0 0 0 0,0-1 1 0 0,-1 1-1 0 0,1 0 1 0 0,0 0-1 0 0,-1-1 1 0 0,2 2-1 0 0,7 7 221 0 0,0 0 1 0 0,0 0-1 0 0,17 11 0 0 0,-10-8-159 0 0,83 65 204 0 0,16 14-688 0 0,-99-77 283 0 0,-1 1 0 0 0,-1 0 1 0 0,-1 1-1 0 0,22 32 0 0 0,-34-47 111 0 0,-1 0-1 0 0,1 0 1 0 0,0 0 0 0 0,0 1-1 0 0,-1-1 1 0 0,1 0-1 0 0,-1 0 1 0 0,1 0-1 0 0,-1 0 1 0 0,0 1-1 0 0,1-1 1 0 0,-1 0-1 0 0,0 0 1 0 0,0 1-1 0 0,0-1 1 0 0,0 0-1 0 0,0 0 1 0 0,0 1 0 0 0,0-1-1 0 0,0 0 1 0 0,-1 1-1 0 0,0 1 1 0 0,1-2 19 0 0,-1 0 0 0 0,0 0 0 0 0,0-1 0 0 0,0 1 0 0 0,0 0 1 0 0,0-1-1 0 0,0 1 0 0 0,0 0 0 0 0,0-1 0 0 0,0 1 0 0 0,-1-1 1 0 0,1 1-1 0 0,0-1 0 0 0,0 0 0 0 0,0 0 0 0 0,0 1 0 0 0,-1-1 1 0 0,-1 0-1 0 0,-8 0 110 0 0,1-1 1 0 0,-1 0-1 0 0,-20-4 0 0 0,29 4-137 0 0,-251-67-611 0 0,245 66 523 0 0,3-1-1888 0 0,16 1 547 0 0,17 3-1480 0 0,-11 1-2222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4.190"/>
    </inkml:context>
    <inkml:brush xml:id="br0">
      <inkml:brushProperty name="width" value="0.05" units="cm"/>
      <inkml:brushProperty name="height" value="0.05" units="cm"/>
      <inkml:brushProperty name="color" value="#E71224"/>
    </inkml:brush>
  </inkml:definitions>
  <inkml:trace contextRef="#ctx0" brushRef="#br0">65 12 16492 0 0,'20'-12'1314'0'0,"-31"17"-6304"0"0,12-5 5104 0 0,1 1 0 0 0,-1-1 0 0 0,0 1 0 0 0,0 0 0 0 0,0-1 0 0 0,1 1 0 0 0,-1 0 0 0 0,0 0-1 0 0,0 0 1 0 0,0-1 0 0 0,0 1 0 0 0,0 0 0 0 0,0 0 0 0 0,-1 0 0 0 0,1 1 0 0 0,0-1 0 0 0,0 0 0 0 0,-1 0 0 0 0,1 0 0 0 0,-1 1 0 0 0,1-1 0 0 0,-1 0 0 0 0,1 0 0 0 0,-1 1-1 0 0,0-1 1 0 0,0 0 0 0 0,0 1 0 0 0,0-1 0 0 0,0 2 0 0 0,-1 10 18 0 0,-1 0 0 0 0,-1-1-1 0 0,0 1 1 0 0,-1-1 0 0 0,0 0-1 0 0,-1 0 1 0 0,0 0 0 0 0,-1 0-1 0 0,-8 12 1 0 0,4-7-284 0 0,2 0-1 0 0,0 0 1 0 0,-7 24-1 0 0,9-18-738 0 0,4-14-1271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4.560"/>
    </inkml:context>
    <inkml:brush xml:id="br0">
      <inkml:brushProperty name="width" value="0.05" units="cm"/>
      <inkml:brushProperty name="height" value="0.05" units="cm"/>
      <inkml:brushProperty name="color" value="#E71224"/>
    </inkml:brush>
  </inkml:definitions>
  <inkml:trace contextRef="#ctx0" brushRef="#br0">0 12 11386 0 0,'1'-1'285'0'0,"0"0"-1"0"0,0 0 0 0 0,0 0 0 0 0,0 1 0 0 0,0-1 0 0 0,0 0 0 0 0,0 0 0 0 0,0 1 0 0 0,0-1 0 0 0,0 0 0 0 0,0 1 0 0 0,0-1 0 0 0,0 1 1 0 0,1-1-1 0 0,-1 1 0 0 0,0 0 0 0 0,0 0 0 0 0,2-1 0 0 0,-2 2-300 0 0,-1-1 0 0 0,1 0-1 0 0,-1 1 1 0 0,1-1 0 0 0,-1 1 0 0 0,0-1-1 0 0,1 1 1 0 0,-1-1 0 0 0,0 0 0 0 0,1 1 0 0 0,-1 0-1 0 0,0-1 1 0 0,1 1 0 0 0,-1-1 0 0 0,0 1 0 0 0,0-1-1 0 0,0 1 1 0 0,1 0 0 0 0,-1-1 0 0 0,0 1 0 0 0,0-1-1 0 0,0 1 1 0 0,0 0 0 0 0,0-1 0 0 0,0 1-1 0 0,0-1 1 0 0,-1 1 0 0 0,1 0 0 0 0,0-1 0 0 0,0 1-1 0 0,0-1 1 0 0,0 1 0 0 0,-1 0 0 0 0,1 2-244 0 0,0-1 0 0 0,0 1 1 0 0,0-1-1 0 0,0 0 0 0 0,0 1 0 0 0,1-1 1 0 0,0 1-1 0 0,-1-1 0 0 0,1 0 0 0 0,0 1 1 0 0,0-1-1 0 0,0 0 0 0 0,0 0 0 0 0,0 0 1 0 0,3 3-1 0 0,26 31-4808 0 0,-25-30 3631 0 0,3 2-3759 0 0</inkml:trace>
  <inkml:trace contextRef="#ctx0" brushRef="#br0" timeOffset="1">99 515 6385 0 0,'6'3'713'0'0,"-1"1"-761"0"0,0 1-345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4.981"/>
    </inkml:context>
    <inkml:brush xml:id="br0">
      <inkml:brushProperty name="width" value="0.05" units="cm"/>
      <inkml:brushProperty name="height" value="0.05" units="cm"/>
      <inkml:brushProperty name="color" value="#E71224"/>
    </inkml:brush>
  </inkml:definitions>
  <inkml:trace contextRef="#ctx0" brushRef="#br0">52 74 9050 0 0,'1'-4'603'0'0,"-1"1"0"0"0,0 0 0 0 0,0-1 0 0 0,0 1 1 0 0,0-1-1 0 0,0 1 0 0 0,-1-1 0 0 0,1 1 0 0 0,-1 0 0 0 0,0-1 0 0 0,-2-3 1 0 0,3 5-588 0 0,-1 1 0 0 0,0 0 1 0 0,1 0-1 0 0,-1-1 0 0 0,0 1 1 0 0,0 0-1 0 0,1 0 0 0 0,-1 0 1 0 0,0 0-1 0 0,0 0 0 0 0,0 0 1 0 0,-1 0-1 0 0,1 0 0 0 0,0 0 1 0 0,0 1-1 0 0,0-1 0 0 0,-1 0 1 0 0,1 1-1 0 0,0-1 0 0 0,-1 1 1 0 0,1-1-1 0 0,0 1 0 0 0,-1 0 1 0 0,1 0-1 0 0,0-1 1 0 0,-1 1-1 0 0,1 0 0 0 0,-1 0 1 0 0,1 0-1 0 0,-3 1 0 0 0,4-1-18 0 0,-1 0 0 0 0,0 1 0 0 0,1-1 0 0 0,-1 1 1 0 0,0-1-1 0 0,1 0 0 0 0,-1 1 0 0 0,1-1 0 0 0,-1 1 0 0 0,1 0 0 0 0,-1-1 0 0 0,1 1 0 0 0,0-1 0 0 0,-1 1 0 0 0,1 0 0 0 0,0-1 0 0 0,-1 1 0 0 0,1 0 0 0 0,0-1 0 0 0,0 1 0 0 0,-1 0 1 0 0,1-1-1 0 0,0 1 0 0 0,0 0 0 0 0,0-1 0 0 0,0 1 0 0 0,0 0 0 0 0,0 0 0 0 0,0-1 0 0 0,0 1 0 0 0,0 0 0 0 0,1-1 0 0 0,-1 1 0 0 0,0 0 0 0 0,0-1 0 0 0,1 1 0 0 0,-1 0 0 0 0,0-1 1 0 0,1 2-1 0 0,14 31 23 0 0,-13-29-10 0 0,1 2 12 0 0,-1 0 0 0 0,0 0 0 0 0,0 1 0 0 0,0-1 0 0 0,-1 1 0 0 0,0-1 1 0 0,0 1-1 0 0,-1 0 0 0 0,1-1 0 0 0,-1 1 0 0 0,-1 0 0 0 0,0-1 0 0 0,0 1 0 0 0,0-1 0 0 0,0 1 0 0 0,-1-1 1 0 0,0 1-1 0 0,-1-1 0 0 0,1 0 0 0 0,-1 0 0 0 0,-7 9 0 0 0,10-15-25 0 0,0 1 0 0 0,0-1 1 0 0,0 0-1 0 0,0 0 0 0 0,0 0 0 0 0,0 0 1 0 0,0 0-1 0 0,-1 0 0 0 0,1 0 0 0 0,0 0 1 0 0,0 0-1 0 0,0 1 0 0 0,0-1 0 0 0,0 0 0 0 0,0 0 1 0 0,0 0-1 0 0,0 0 0 0 0,0 0 0 0 0,0 0 1 0 0,0 0-1 0 0,0 1 0 0 0,0-1 0 0 0,0 0 1 0 0,0 0-1 0 0,0 0 0 0 0,0 0 0 0 0,0 0 0 0 0,0 0 1 0 0,0 1-1 0 0,0-1 0 0 0,0 0 0 0 0,0 0 1 0 0,0 0-1 0 0,0 0 0 0 0,0 0 0 0 0,0 0 1 0 0,0 1-1 0 0,0-1 0 0 0,0 0 0 0 0,0 0 0 0 0,0 0 1 0 0,0 0-1 0 0,1 0 0 0 0,-1 0 0 0 0,0 0 1 0 0,0 0-1 0 0,0 1 0 0 0,0-1 0 0 0,0 0 1 0 0,0 0-1 0 0,0 0 0 0 0,1 0 0 0 0,8-2-226 0 0,11-6-199 0 0,16-17 241 0 0,32-30 0 0 0,40-28 634 0 0,-97 75-363 0 0,1 1 1 0 0,1 0-1 0 0,-1 1 1 0 0,1 1-1 0 0,1 0 1 0 0,-1 0-1 0 0,20-3 1 0 0,-32 8-78 0 0,1-1 0 0 0,-1 1 0 0 0,0 0 0 0 0,1 0 0 0 0,-1-1 0 0 0,0 1 0 0 0,1 0 0 0 0,-1 0 0 0 0,1 0 0 0 0,-1 1 0 0 0,0-1 0 0 0,1 0 0 0 0,-1 0 0 0 0,1 1 0 0 0,-1-1 0 0 0,0 1 0 0 0,0-1 0 0 0,1 1 1 0 0,-1-1-1 0 0,0 1 0 0 0,0 0 0 0 0,0 0 0 0 0,1 0 0 0 0,-1 0 0 0 0,0-1 0 0 0,0 1 0 0 0,0 1 0 0 0,-1-1 0 0 0,1 0 0 0 0,0 0 0 0 0,0 0 0 0 0,-1 0 0 0 0,1 1 0 0 0,0-1 0 0 0,-1 0 0 0 0,1 0 0 0 0,-1 1 0 0 0,0-1 0 0 0,1 0 0 0 0,-1 1 1 0 0,0-1-1 0 0,0 1 0 0 0,0-1 0 0 0,0 0 0 0 0,0 1 0 0 0,0 1 0 0 0,-1 10-76 0 0,-1-1 1 0 0,0 1-1 0 0,-1 0 1 0 0,-5 15-1 0 0,1-3 94 0 0,6-22-104 0 0,-2 12 87 0 0,0-1-1 0 0,1 1 1 0 0,1 0 0 0 0,0 18-1 0 0,1-29-251 0 0,1-1-1 0 0,-1 0 1 0 0,1 1-1 0 0,-1-1 1 0 0,1 0-1 0 0,0 0 1 0 0,0 0 0 0 0,1 0-1 0 0,-1 0 1 0 0,1 0-1 0 0,2 4 1 0 0,-3-6-196 0 0,0 1 1 0 0,1-1-1 0 0,-1 0 1 0 0,1 1-1 0 0,0-1 0 0 0,-1 0 1 0 0,1 0-1 0 0,0 0 1 0 0,0 0-1 0 0,-1 0 1 0 0,1 0-1 0 0,0-1 0 0 0,0 1 1 0 0,0 0-1 0 0,0-1 1 0 0,0 0-1 0 0,0 1 1 0 0,0-1-1 0 0,4 0 1 0 0,2-1-5001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4.454"/>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5.519"/>
    </inkml:context>
    <inkml:brush xml:id="br0">
      <inkml:brushProperty name="width" value="0.05" units="cm"/>
      <inkml:brushProperty name="height" value="0.05" units="cm"/>
      <inkml:brushProperty name="color" value="#E71224"/>
    </inkml:brush>
  </inkml:definitions>
  <inkml:trace contextRef="#ctx0" brushRef="#br0">102 40 11386 0 0,'14'-10'2817'0'0,"-19"2"-4105"0"0,-1 3 94 0 0,44 5 1944 0 0,-30 0-468 0 0,1 0 1 0 0,-1-1 0 0 0,0 1 0 0 0,1-2-1 0 0,13-3 1 0 0,-12 3-172 0 0,1 0 0 0 0,-1 0 0 0 0,21 0 0 0 0,-28 2-120 0 0,-1 0 1 0 0,1 0 0 0 0,-1 1-1 0 0,1-1 1 0 0,0 1 0 0 0,-1-1-1 0 0,1 1 1 0 0,-1 0 0 0 0,1 0-1 0 0,-1 1 1 0 0,0-1-1 0 0,1 0 1 0 0,-1 1 0 0 0,0-1-1 0 0,0 1 1 0 0,0 0 0 0 0,0-1-1 0 0,0 1 1 0 0,-1 0-1 0 0,3 2 1 0 0,-3-2 1 0 0,0 0 0 0 0,0 0 1 0 0,0 1-1 0 0,-1-1 0 0 0,1 0 0 0 0,-1 0 0 0 0,1 0 1 0 0,-1 0-1 0 0,1 1 0 0 0,-1-1 0 0 0,0 0 0 0 0,0 0 1 0 0,0 1-1 0 0,-1-1 0 0 0,1 0 0 0 0,0 0 0 0 0,-1 0 1 0 0,1 1-1 0 0,-1-1 0 0 0,0 0 0 0 0,0 0 0 0 0,0 0 1 0 0,0 0-1 0 0,0 0 0 0 0,0 0 0 0 0,-1-1 0 0 0,-2 4 0 0 0,-2 2 3 0 0,1 0 0 0 0,-2 0 0 0 0,1-1 0 0 0,-1 0 0 0 0,-11 8 0 0 0,-8 1 3 0 0,-38 17-1 0 0,48-26 8 0 0,0 1 1 0 0,1 0-1 0 0,1 2 1 0 0,-1-1-1 0 0,1 2 1 0 0,1 0-1 0 0,0 0 1 0 0,-23 24-1 0 0,34-31 23 0 0,0-1 0 0 0,0 1 0 0 0,0-1 0 0 0,1 1 0 0 0,-1 0 0 0 0,1-1 0 0 0,-1 1 0 0 0,1 0 0 0 0,0 0 0 0 0,0 0 0 0 0,0 0 0 0 0,1 1 0 0 0,-1-1 0 0 0,1 0 0 0 0,-1 0 0 0 0,1 0 0 0 0,0 0 0 0 0,1 1 0 0 0,-1-1 0 0 0,0 0-1 0 0,1 0 1 0 0,0 0 0 0 0,-1 0 0 0 0,1 0 0 0 0,0 0 0 0 0,1 0 0 0 0,-1 0 0 0 0,1 0 0 0 0,-1-1 0 0 0,1 1 0 0 0,0 0 0 0 0,0-1 0 0 0,0 1 0 0 0,0-1 0 0 0,0 0 0 0 0,1 0 0 0 0,-1 0 0 0 0,1 0 0 0 0,-1 0 0 0 0,1 0 0 0 0,0-1 0 0 0,0 1 0 0 0,-1-1 0 0 0,1 0 0 0 0,0 0 0 0 0,0 0 0 0 0,0 0 0 0 0,1 0 0 0 0,-1-1 0 0 0,4 1 0 0 0,7 0 35 0 0,0-1 0 0 0,1-1 1 0 0,-1 0-1 0 0,0-1 1 0 0,0-1-1 0 0,23-7 0 0 0,-23 6-85 0 0,1 1-1 0 0,0 0 1 0 0,-1 0-1 0 0,1 1 1 0 0,0 1-1 0 0,16 1 1 0 0,18 12 105 0 0,-40-9-432 0 0,-1-1-1 0 0,1 0 0 0 0,-1 0 0 0 0,16 1 1 0 0,-23-3 181 0 0,-1 0 0 0 0,1 0-1 0 0,-1 0 1 0 0,1-1 0 0 0,-1 1 0 0 0,1 0 0 0 0,0 0 0 0 0,-1 0 0 0 0,1-1 0 0 0,-1 1 0 0 0,1 0-1 0 0,-1-1 1 0 0,0 1 0 0 0,1 0 0 0 0,-1-1 0 0 0,1 1 0 0 0,-1-1 0 0 0,0 1 0 0 0,1-1 0 0 0,-1 1 0 0 0,0 0-1 0 0,1-1 1 0 0,-1 1 0 0 0,0-1 0 0 0,0 0 0 0 0,0 1 0 0 0,1-1 0 0 0,-1 1 0 0 0,0-1 0 0 0,0 1-1 0 0,0-1 1 0 0,0 1 0 0 0,0-1 0 0 0,0 0 0 0 0,0 1 0 0 0,0-1 0 0 0,0 1 0 0 0,0-1 0 0 0,0 1 0 0 0,-1-1-1 0 0,1 0 1 0 0,0 0 0 0 0,-2-8-5465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15.996"/>
    </inkml:context>
    <inkml:brush xml:id="br0">
      <inkml:brushProperty name="width" value="0.05" units="cm"/>
      <inkml:brushProperty name="height" value="0.05" units="cm"/>
      <inkml:brushProperty name="color" value="#E71224"/>
    </inkml:brush>
  </inkml:definitions>
  <inkml:trace contextRef="#ctx0" brushRef="#br0">99 17 10306 0 0,'27'-14'3263'0'0,"-27"14"-3382"0"0,1 0 0 0 0,-1-1 0 0 0,1 1 0 0 0,-1 0 0 0 0,1-1 0 0 0,-1 1 0 0 0,1 0 0 0 0,-1 0 0 0 0,1 0 0 0 0,-1 0 0 0 0,1-1 0 0 0,0 1 0 0 0,-1 0 0 0 0,1 0 0 0 0,-1 0 0 0 0,1 0 0 0 0,-1 0 0 0 0,1 0 0 0 0,-1 0 0 0 0,1 1-1 0 0,0-1 1 0 0,-1 0 0 0 0,1 0 0 0 0,-1 0 0 0 0,1 0 0 0 0,-1 1 0 0 0,1-1 0 0 0,-1 0 0 0 0,1 1 0 0 0,4 17 3588 0 0,-13 9-2856 0 0,7-27-607 0 0,-20 43 291 0 0,6-13-192 0 0,1 0 0 0 0,-15 50 1 0 0,27-72-78 0 0,0 0 1 0 0,0-1-1 0 0,1 1 1 0 0,0 0-1 0 0,0 0 1 0 0,1 0-1 0 0,0 0 1 0 0,0 0-1 0 0,1 0 1 0 0,0 0 0 0 0,0 0-1 0 0,1 0 1 0 0,0 0-1 0 0,1-1 1 0 0,6 15-1 0 0,-5-15 32 0 0,1 1-1 0 0,1-1 1 0 0,-1 0-1 0 0,1-1 1 0 0,1 1-1 0 0,-1-1 1 0 0,10 7-1 0 0,-11-10-269 0 0,0 1 0 0 0,0-1 0 0 0,0 0 0 0 0,0 0 0 0 0,1-1 0 0 0,-1 0 0 0 0,0 1 0 0 0,1-2 0 0 0,0 1 0 0 0,0-1 0 0 0,-1 0 0 0 0,7 1 0 0 0,-9-3-202 0 0,0 1 0 0 0,-1-1-1 0 0,1 1 1 0 0,0-1 0 0 0,-1 0-1 0 0,1 0 1 0 0,-1 0 0 0 0,1 0-1 0 0,-1 0 1 0 0,0-1 0 0 0,1 1-1 0 0,-1-1 1 0 0,0 1-1 0 0,3-4 1 0 0,6-6-5304 0 0</inkml:trace>
  <inkml:trace contextRef="#ctx0" brushRef="#br0" timeOffset="1">1 174 15603 0 0,'40'-7'3312'0'0,"59"4"-6152"0"0,-80 3 3475 0 0,10 1-262 0 0,1 2 0 0 0,50 10 0 0 0,12 9-2387 0 0,2 0-4946 0 0,-57-15 618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0.739"/>
    </inkml:context>
    <inkml:brush xml:id="br0">
      <inkml:brushProperty name="width" value="0.05" units="cm"/>
      <inkml:brushProperty name="height" value="0.05" units="cm"/>
      <inkml:brushProperty name="color" value="#E71224"/>
    </inkml:brush>
  </inkml:definitions>
  <inkml:trace contextRef="#ctx0" brushRef="#br0">21 78 8490 0 0,'-4'-9'3508'0'0,"3"7"-3485"0"0,1 1 1 0 0,-1-1-1 0 0,1 1 1 0 0,-1 0-1 0 0,0-1 0 0 0,0 1 1 0 0,0 0-1 0 0,0 0 0 0 0,0 0 1 0 0,0 0-1 0 0,0 0 0 0 0,0 0 1 0 0,0 0-1 0 0,0 0 1 0 0,-2-1-1 0 0,18 0 857 0 0,-2 0 139 0 0,0 1 0 0 0,23-7 0 0 0,-10-6 9 0 0,-19 10-963 0 0,0 1 0 0 0,1-1 0 0 0,-1 1 0 0 0,9-2 0 0 0,-13 4-86 0 0,0 1 0 0 0,0-1 1 0 0,0 1-1 0 0,0 0 0 0 0,0 0 1 0 0,0 0-1 0 0,0 0 0 0 0,0 1 1 0 0,0-1-1 0 0,0 1 0 0 0,0 0 1 0 0,0 0-1 0 0,0 0 0 0 0,4 2 1 0 0,-4-2 2 0 0,-1 0 1 0 0,0 1-1 0 0,1-1 1 0 0,-1 0-1 0 0,0 1 1 0 0,0 0-1 0 0,0-1 1 0 0,0 1-1 0 0,0 0 1 0 0,0 0-1 0 0,0 0 1 0 0,-1 0-1 0 0,1 0 1 0 0,-1 1-1 0 0,0-1 1 0 0,1 0-1 0 0,-1 1 1 0 0,0-1-1 0 0,0 1 1 0 0,-1-1-1 0 0,1 1 1 0 0,0-1-1 0 0,-1 1 1 0 0,0-1-1 0 0,1 1 1 0 0,-1 0-1 0 0,0-1 1 0 0,0 1-1 0 0,-1 0 1 0 0,1-1-1 0 0,-1 1 1 0 0,1-1-1 0 0,-1 1 1 0 0,0 0-1 0 0,0-1 1 0 0,0 0-1 0 0,0 1 1 0 0,-2 2-1 0 0,-5 10 6 0 0,-1 1-1 0 0,-1-2 0 0 0,0 1 1 0 0,-20 20-1 0 0,18-21 109 0 0,-20 22 167 0 0,15-18-125 0 0,0 2 0 0 0,-21 31 1 0 0,34-44-74 0 0,1-1 0 0 0,-1 1 0 0 0,1-1 0 0 0,1 1-1 0 0,-1 0 1 0 0,1 1 0 0 0,0-1 0 0 0,1 0 0 0 0,-1 1 0 0 0,2-1 0 0 0,-1 0 0 0 0,1 1 0 0 0,0 7 0 0 0,0-14-44 0 0,0 1-1 0 0,1-1 1 0 0,-1 0-1 0 0,0 0 1 0 0,1 0-1 0 0,-1 0 1 0 0,0 0-1 0 0,1 0 1 0 0,-1 0-1 0 0,1 0 1 0 0,0 0-1 0 0,-1 0 1 0 0,1 0-1 0 0,0 0 1 0 0,-1 0-1 0 0,1 0 1 0 0,0-1-1 0 0,0 1 1 0 0,0 0-1 0 0,0 0 1 0 0,0-1-1 0 0,0 1 1 0 0,0-1-1 0 0,0 1 1 0 0,0-1-1 0 0,0 1 1 0 0,0-1-1 0 0,0 0 1 0 0,0 1-1 0 0,0-1 0 0 0,1 0 1 0 0,-1 0-1 0 0,0 0 1 0 0,0 0-1 0 0,0 0 1 0 0,0 0-1 0 0,2 0 1 0 0,6-1 57 0 0,1-1-1 0 0,-1 0 1 0 0,18-5 0 0 0,0 0-61 0 0,-2 4-142 0 0,1 2 0 0 0,0 1 0 0 0,35 4 0 0 0,-56-3 17 0 0,22-3-3014 0 0,-2-9-4656 0 0,-18 5 1626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1.161"/>
    </inkml:context>
    <inkml:brush xml:id="br0">
      <inkml:brushProperty name="width" value="0.05" units="cm"/>
      <inkml:brushProperty name="height" value="0.05" units="cm"/>
      <inkml:brushProperty name="color" value="#E71224"/>
    </inkml:brush>
  </inkml:definitions>
  <inkml:trace contextRef="#ctx0" brushRef="#br0">63 77 8914 0 0,'4'-8'1504'0'0,"3"0"-1568"0"0,-2-1-752 0 0,-1 1-480 0 0</inkml:trace>
  <inkml:trace contextRef="#ctx0" brushRef="#br0" timeOffset="1">98 0 10114 0 0,'2'2'4144'0'0,"-1"-2"-4072"0"0,-4 12 633 0 0,-7 14-952 0 0,-3 5 819 0 0,-18 61 0 0 0,22-55-383 0 0,2 0 0 0 0,1 0 0 0 0,0 45 0 0 0,6-48 92 0 0,0-25-157 0 0,1 1 0 0 0,-1 0 1 0 0,-1 0-1 0 0,0-1 0 0 0,0 1 0 0 0,-5 16 0 0 0,2-25-907 0 0,2-9-1046 0 0,0-13-1840 0 0,3 9 654 0 0,2-1-3351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1.565"/>
    </inkml:context>
    <inkml:brush xml:id="br0">
      <inkml:brushProperty name="width" value="0.05" units="cm"/>
      <inkml:brushProperty name="height" value="0.05" units="cm"/>
      <inkml:brushProperty name="color" value="#E71224"/>
    </inkml:brush>
  </inkml:definitions>
  <inkml:trace contextRef="#ctx0" brushRef="#br0">0 53 13115 0 0,'19'-16'4332'0'0,"10"-3"-7358"0"0,-7 6 4788 0 0,-20 12-1639 0 0,-1 0 1 0 0,1 1-1 0 0,-1-1 0 0 0,1 1 0 0 0,-1-1 0 0 0,1 1 0 0 0,-1 0 0 0 0,1-1 0 0 0,0 1 0 0 0,-1 0 0 0 0,1 0 0 0 0,-1 0 0 0 0,1 0 0 0 0,0 1 0 0 0,-1-1 0 0 0,1 0 0 0 0,-1 1 0 0 0,1-1 0 0 0,1 2 0 0 0,36 17-339 0 0,-1-2-323 0 0,-35-16 510 0 0,-1-1 0 0 0,1 1 0 0 0,-1 0-1 0 0,1 0 1 0 0,-1 0 0 0 0,1 0 0 0 0,-1 0 0 0 0,0 1 0 0 0,0-1-1 0 0,1 1 1 0 0,-1-1 0 0 0,0 1 0 0 0,0 0 0 0 0,0 0 0 0 0,-1-1-1 0 0,1 1 1 0 0,0 1 0 0 0,2 3 0 0 0,-4-4 30 0 0,1 1 1 0 0,-1-1-1 0 0,1 0 1 0 0,-1 1-1 0 0,0-1 1 0 0,0 1-1 0 0,0-1 1 0 0,0 1-1 0 0,-1-1 1 0 0,1 0-1 0 0,-1 1 1 0 0,1-1-1 0 0,-1 1 1 0 0,0-1-1 0 0,0 0 1 0 0,0 0-1 0 0,0 0 1 0 0,0 1-1 0 0,0-1 1 0 0,-3 2-1 0 0,-10 17 89 0 0,2 0 0 0 0,0 1 0 0 0,1 1 1 0 0,-15 44-1 0 0,24-59-94 0 0,0 0 1 0 0,0 0-1 0 0,1 0 1 0 0,0 0 0 0 0,0 0-1 0 0,1 0 1 0 0,0 0 0 0 0,0 0-1 0 0,1 0 1 0 0,0 1-1 0 0,1-2 1 0 0,0 1 0 0 0,0 0-1 0 0,0 0 1 0 0,1 0 0 0 0,0-1-1 0 0,1 0 1 0 0,0 0 0 0 0,5 8-1 0 0,-6-11-44 0 0,0 1 0 0 0,0-1 0 0 0,1 1 0 0 0,0-1 0 0 0,0 0-1 0 0,0-1 1 0 0,0 1 0 0 0,9 5 0 0 0,13-2-2960 0 0,6-10-4781 0 0,-22 0 1742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1.999"/>
    </inkml:context>
    <inkml:brush xml:id="br0">
      <inkml:brushProperty name="width" value="0.05" units="cm"/>
      <inkml:brushProperty name="height" value="0.05" units="cm"/>
      <inkml:brushProperty name="color" value="#E71224"/>
    </inkml:brush>
  </inkml:definitions>
  <inkml:trace contextRef="#ctx0" brushRef="#br0">909 53 13379 0 0,'1'0'259'0'0,"1"0"0"0"0,-1-1 1 0 0,0 1-1 0 0,0 0 0 0 0,1 0 1 0 0,-1 0-1 0 0,0 0 0 0 0,1 0 1 0 0,-1 0-1 0 0,0 0 0 0 0,0 0 0 0 0,1 1 1 0 0,-1-1-1 0 0,0 0 0 0 0,0 1 1 0 0,1-1-1 0 0,-1 1 0 0 0,1 0 1 0 0,-1 0-380 0 0,-1-1 0 0 0,0 0 1 0 0,1 1-1 0 0,-1-1 0 0 0,0 1 1 0 0,1-1-1 0 0,-1 1 1 0 0,0-1-1 0 0,1 1 0 0 0,-1-1 1 0 0,0 1-1 0 0,0 0 0 0 0,0-1 1 0 0,0 1-1 0 0,0-1 1 0 0,0 1-1 0 0,1-1 0 0 0,-1 1 1 0 0,0 0-1 0 0,-1-1 0 0 0,1 1 1 0 0,0-1-1 0 0,0 1 0 0 0,0-1 1 0 0,0 1-1 0 0,-1 1 1 0 0,1-1-103 0 0,-1 0 1 0 0,1 0 0 0 0,-1 0 0 0 0,0 0 0 0 0,1 0 0 0 0,-1 0-1 0 0,0 0 1 0 0,0 0 0 0 0,0 0 0 0 0,0 0 0 0 0,0-1-1 0 0,0 1 1 0 0,0 0 0 0 0,0-1 0 0 0,0 1 0 0 0,0 0 0 0 0,0-1-1 0 0,-2 1 1 0 0,1-1 447 0 0,1 1-1 0 0,-1-1 1 0 0,1 0-1 0 0,-1 0 1 0 0,0 0 0 0 0,1 0-1 0 0,-1 0 1 0 0,1 0-1 0 0,-1 0 1 0 0,1 0-1 0 0,-1-1 1 0 0,-1 0 0 0 0,-96-27 3376 0 0,-141-16-3449 0 0,154 35-273 0 0,-2 3-1 0 0,-163 12 1 0 0,122 12 1445 0 0,126-14-1477 0 0,10 2-1807 0 0,12 3-7460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2.453"/>
    </inkml:context>
    <inkml:brush xml:id="br0">
      <inkml:brushProperty name="width" value="0.05" units="cm"/>
      <inkml:brushProperty name="height" value="0.05" units="cm"/>
      <inkml:brushProperty name="color" value="#E71224"/>
    </inkml:brush>
  </inkml:definitions>
  <inkml:trace contextRef="#ctx0" brushRef="#br0">0 20 17508 0 0,'1'-1'35'0'0,"0"1"1"0"0,0-1-1 0 0,0 1 1 0 0,0-1 0 0 0,1 1-1 0 0,-1 0 1 0 0,0 0-1 0 0,0-1 1 0 0,0 1 0 0 0,0 0-1 0 0,0 0 1 0 0,0 0-1 0 0,0 0 1 0 0,1 0-1 0 0,-1 1 1 0 0,0-1 0 0 0,2 1-1 0 0,1 3-3311 0 0,30 0-571 0 0,13-16 7987 0 0,-40 9-3696 0 0,1 1 1 0 0,-1 0-1 0 0,1 0 1 0 0,-1 0-1 0 0,15 0 1 0 0,-20 2-454 0 0,1 0-1 0 0,0 0 1 0 0,0 0 0 0 0,-1 1 0 0 0,1-1-1 0 0,0 1 1 0 0,-1 0 0 0 0,1 0 0 0 0,0 0-1 0 0,-1 0 1 0 0,1 0 0 0 0,-1 0 0 0 0,1 1 0 0 0,-1-1-1 0 0,0 1 1 0 0,0 0 0 0 0,0-1 0 0 0,0 1-1 0 0,0 0 1 0 0,0 0 0 0 0,0 1 0 0 0,0-1-1 0 0,-1 0 1 0 0,1 0 0 0 0,-1 1 0 0 0,0-1 0 0 0,0 1-1 0 0,0 0 1 0 0,0-1 0 0 0,0 1 0 0 0,0-1-1 0 0,-1 1 1 0 0,1 0 0 0 0,-1 0 0 0 0,0 2-1 0 0,1 1-35 0 0,-1 0 1 0 0,0 0-1 0 0,-1 0 0 0 0,1 0 0 0 0,-1 0 0 0 0,0-1 0 0 0,-1 1 0 0 0,1 0 0 0 0,-1-1 0 0 0,0 1 0 0 0,0-1 1 0 0,-1 1-1 0 0,0-1 0 0 0,0 0 0 0 0,-6 8 0 0 0,-13 9 511 0 0,12-12-112 0 0,0 0 0 0 0,-13 19 0 0 0,20-26-309 0 0,1 0 0 0 0,0 0 0 0 0,1 0 0 0 0,-1 1 0 0 0,1-1 0 0 0,-1 1 0 0 0,1-1-1 0 0,0 1 1 0 0,0-1 0 0 0,1 1 0 0 0,-1 0 0 0 0,1-1 0 0 0,0 1 0 0 0,0 7 0 0 0,1-9 12 0 0,-1 1 1 0 0,1-1-1 0 0,0 0 0 0 0,0 1 1 0 0,0-1-1 0 0,1 0 1 0 0,-1 1-1 0 0,1-1 1 0 0,-1 0-1 0 0,1 0 0 0 0,0 0 1 0 0,-1-1-1 0 0,1 1 1 0 0,0 0-1 0 0,0 0 1 0 0,1-1-1 0 0,-1 0 0 0 0,0 1 1 0 0,0-1-1 0 0,1 0 1 0 0,3 1-1 0 0,8 4 57 0 0,0-2 0 0 0,22 6-1 0 0,-21-7-32 0 0,-1 0-62 0 0,0-1 0 0 0,0 0 0 0 0,0-1-1 0 0,1 0 1 0 0,-1-2 0 0 0,25-2 0 0 0,-27 1-653 0 0,0-1 1 0 0,-1 0-1 0 0,15-5 1 0 0,-18 5-714 0 0,-1-1 1 0 0,0 1 0 0 0,0-1 0 0 0,0-1 0 0 0,9-6 0 0 0,-3 0-4874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2.840"/>
    </inkml:context>
    <inkml:brush xml:id="br0">
      <inkml:brushProperty name="width" value="0.05" units="cm"/>
      <inkml:brushProperty name="height" value="0.05" units="cm"/>
      <inkml:brushProperty name="color" value="#E71224"/>
    </inkml:brush>
  </inkml:definitions>
  <inkml:trace contextRef="#ctx0" brushRef="#br0">0 155 13715 0 0,'34'-11'2970'0'0,"-3"2"-3328"0"0,-22 6 400 0 0,1 0-1 0 0,-1 1 0 0 0,1 0 1 0 0,-1 0-1 0 0,1 1 0 0 0,0 0 1 0 0,13 1-1 0 0,5 2-13 0 0,35 5 0 0 0,-32 1-356 0 0,16 2-2761 0 0,-44-10 2250 0 0,0 0 1 0 0,-1 0-1 0 0,1 0 0 0 0,0 0 0 0 0,-1-1 0 0 0,1 1 1 0 0,0-1-1 0 0,3-1 0 0 0,1 0-4757 0 0</inkml:trace>
  <inkml:trace contextRef="#ctx0" brushRef="#br0" timeOffset="1">678 12 8 0 0,'4'-7'0'0'0,"0"2"0"0"0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3.284"/>
    </inkml:context>
    <inkml:brush xml:id="br0">
      <inkml:brushProperty name="width" value="0.05" units="cm"/>
      <inkml:brushProperty name="height" value="0.05" units="cm"/>
      <inkml:brushProperty name="color" value="#E71224"/>
    </inkml:brush>
  </inkml:definitions>
  <inkml:trace contextRef="#ctx0" brushRef="#br0">219 32 4225 0 0,'0'-1'384'0'0,"0"0"1"0"0,0-1 0 0 0,0 1-1 0 0,-1 0 1 0 0,1 0-1 0 0,0 0 1 0 0,0-1-1 0 0,-1 1 1 0 0,1 0 0 0 0,0 0-1 0 0,-1 0 1 0 0,1 0-1 0 0,-1 0 1 0 0,0 0-1 0 0,1 0 1 0 0,-1 0 0 0 0,0 0-1 0 0,1 0 1 0 0,-1 0-1 0 0,0 0 1 0 0,0 0-1 0 0,0 1 1 0 0,0-1 0 0 0,-1-1-1 0 0,-1 1-147 0 0,1 0 0 0 0,0 1 0 0 0,0-1 0 0 0,-1 1 0 0 0,1-1 0 0 0,0 1 0 0 0,-1 0 0 0 0,1 0 0 0 0,-1 0 0 0 0,1 0 0 0 0,-4 0 0 0 0,-1 2-221 0 0,0-1-1 0 0,0 1 1 0 0,1 0 0 0 0,-1 0 0 0 0,1 0 0 0 0,0 1 0 0 0,-11 6 0 0 0,7-1 82 0 0,0 0 0 0 0,0 1 0 0 0,1 0 0 0 0,0 0 0 0 0,0 1 0 0 0,1 0 0 0 0,0 0 0 0 0,1 1 0 0 0,-11 22-1 0 0,16-29-58 0 0,0 1-1 0 0,0 0 1 0 0,1 0-1 0 0,0-1 1 0 0,0 1-1 0 0,0 0 1 0 0,0 0-1 0 0,1 0 1 0 0,-1 0-1 0 0,1 0 1 0 0,1 0-1 0 0,-1 0 1 0 0,1 0-1 0 0,0 0 1 0 0,0 0-1 0 0,0 0 1 0 0,1 0-1 0 0,-1-1 1 0 0,1 1-1 0 0,0-1 1 0 0,1 1-1 0 0,-1-1 1 0 0,1 0-1 0 0,0 0 0 0 0,0 0 1 0 0,0 0-1 0 0,0 0 1 0 0,6 4-1 0 0,-5-5-44 0 0,1 0 0 0 0,-1 0 0 0 0,0-1 0 0 0,1 1 0 0 0,0-1-1 0 0,0 0 1 0 0,-1-1 0 0 0,1 1 0 0 0,0-1 0 0 0,0 0 0 0 0,0 0 0 0 0,0 0-1 0 0,1-1 1 0 0,-1 0 0 0 0,0 0 0 0 0,0 0 0 0 0,0-1 0 0 0,0 1-1 0 0,0-1 1 0 0,0 0 0 0 0,0-1 0 0 0,0 1 0 0 0,0-1 0 0 0,5-3 0 0 0,3-1 52 0 0,0 0 1 0 0,0-1 0 0 0,-1 0 0 0 0,0-1 0 0 0,0 0 0 0 0,-1-1 0 0 0,15-15 0 0 0,-20 16 32 0 0,0 1-1 0 0,0-1 1 0 0,-1-1 0 0 0,0 1 0 0 0,-1-1-1 0 0,0 1 1 0 0,0-1 0 0 0,-1 0 0 0 0,0-1-1 0 0,2-11 1 0 0,-4 17-132 0 0,-1 0-1 0 0,1 0 1 0 0,-1 0-1 0 0,0 0 1 0 0,0 0 0 0 0,-1 0-1 0 0,1 0 1 0 0,-1-1-1 0 0,0 1 1 0 0,0 0 0 0 0,-2-6-1 0 0,2 8-110 0 0,0 0 0 0 0,-1 0 1 0 0,1 0-1 0 0,-1-1 0 0 0,1 1 0 0 0,-1 1 0 0 0,0-1 0 0 0,0 0 0 0 0,0 0 0 0 0,0 1 0 0 0,0-1 0 0 0,0 1 0 0 0,0 0 1 0 0,-1-1-1 0 0,1 1 0 0 0,0 0 0 0 0,-1 0 0 0 0,1 1 0 0 0,-6-2 0 0 0,8 2-130 0 0,-1-1-1 0 0,0 1 1 0 0,1 0-1 0 0,-1 0 1 0 0,0 0-1 0 0,1 0 1 0 0,-1 0-1 0 0,0 0 1 0 0,0 0-1 0 0,1 0 1 0 0,-1 0-1 0 0,0 0 1 0 0,1 0-1 0 0,-1 1 1 0 0,0-1-1 0 0,1 0 1 0 0,-1 0-1 0 0,1 1 1 0 0,-1-1-1 0 0,0 0 1 0 0,1 1-1 0 0,-1-1 1 0 0,1 1-1 0 0,-1-1 1 0 0,1 1-1 0 0,-1-1 1 0 0,0 2-1 0 0</inkml:trace>
  <inkml:trace contextRef="#ctx0" brushRef="#br0" timeOffset="1">826 280 11923 0 0,'0'-1'173'0'0,"0"1"0"0"0,1-1 1 0 0,-1 0-1 0 0,0 1 1 0 0,0-1-1 0 0,0 1 1 0 0,0-1-1 0 0,0 1 1 0 0,0-1-1 0 0,0 1 1 0 0,0-1-1 0 0,0 1 0 0 0,0-1 1 0 0,0 0-1 0 0,0 1 1 0 0,0-1-1 0 0,0 1 1 0 0,0-1-1 0 0,-1 1 1 0 0,1-1-1 0 0,0 1 0 0 0,0-1 1 0 0,-1 1-1 0 0,1-1 1 0 0,0 1-1 0 0,-1-1 1 0 0,1 1-1 0 0,0 0 1 0 0,-1-1-1 0 0,1 1 1 0 0,0 0-1 0 0,-1-1 0 0 0,1 1 1 0 0,-1 0-1 0 0,0-1 1 0 0,-29-9 1232 0 0,-32 4-1579 0 0,6 8 62 0 0,33-1 4 0 0,0 0 0 0 0,0-1 0 0 0,0-2 0 0 0,0 0 0 0 0,0-1 0 0 0,-36-11 0 0 0,58 14-25 0 0,0 0 0 0 0,0 0 0 0 0,0-1 1 0 0,0 1-1 0 0,0-1 0 0 0,0 1 0 0 0,1 0 0 0 0,-1-1 0 0 0,0 0 0 0 0,0 1 1 0 0,0-1-1 0 0,0 0 0 0 0,1 1 0 0 0,-1-1 0 0 0,0 0 0 0 0,0 0 0 0 0,0-1 1 0 0,1 1-170 0 0,0 1 0 0 0,1-1 0 0 0,-1 1 0 0 0,0-1 0 0 0,1 0 0 0 0,-1 1 0 0 0,1-1 0 0 0,-1 1 0 0 0,0-1 0 0 0,1 1 0 0 0,-1-1 1 0 0,1 1-1 0 0,0 0 0 0 0,-1-1 0 0 0,1 1 0 0 0,-1 0 0 0 0,1-1 0 0 0,0 1 0 0 0,-1 0 0 0 0,1-1 0 0 0,0 1 0 0 0,-1 0 0 0 0,1 0 0 0 0,0 0 1 0 0,-1 0-1 0 0,2 0 0 0 0,6-3-4300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3.651"/>
    </inkml:context>
    <inkml:brush xml:id="br0">
      <inkml:brushProperty name="width" value="0.05" units="cm"/>
      <inkml:brushProperty name="height" value="0.05" units="cm"/>
      <inkml:brushProperty name="color" value="#E71224"/>
    </inkml:brush>
  </inkml:definitions>
  <inkml:trace contextRef="#ctx0" brushRef="#br0">174 17 13995 0 0,'10'-16'2722'0'0,"-22"23"-4901"0"0,8-5 2279 0 0,-1 1 0 0 0,0-1 0 0 0,1 0 1 0 0,-1 0-1 0 0,0 0 0 0 0,0-1 0 0 0,0 0 0 0 0,0 0 1 0 0,0 0-1 0 0,0 0 0 0 0,-1-1 0 0 0,1 0 0 0 0,0 0 1 0 0,-9-2-1 0 0,-34-5-2235 0 0,7-5-6338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5.578"/>
    </inkml:context>
    <inkml:brush xml:id="br0">
      <inkml:brushProperty name="width" value="0.025" units="cm"/>
      <inkml:brushProperty name="height" value="0.025" units="cm"/>
      <inkml:brushProperty name="color" value="#E71224"/>
    </inkml:brush>
  </inkml:definitions>
  <inkml:trace contextRef="#ctx0" brushRef="#br0">1 0 24575,'0'4'0,"0"10"0,0 7 0,0 4 0,0 1 0,0 2 0,0-1 0,0 0 0,0-6-8191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4.042"/>
    </inkml:context>
    <inkml:brush xml:id="br0">
      <inkml:brushProperty name="width" value="0.05" units="cm"/>
      <inkml:brushProperty name="height" value="0.05" units="cm"/>
      <inkml:brushProperty name="color" value="#E71224"/>
    </inkml:brush>
  </inkml:definitions>
  <inkml:trace contextRef="#ctx0" brushRef="#br0">141 18 13739 0 0,'21'-17'2575'0'0,"-21"17"-2593"0"0,0 0 0 0 0,-1 1 0 0 0,1-1-1 0 0,0 0 1 0 0,0 0 0 0 0,0 1-1 0 0,0-1 1 0 0,0 0 0 0 0,0 1-1 0 0,0-1 1 0 0,0 0 0 0 0,0 0-1 0 0,0 1 1 0 0,0-1 0 0 0,0 0-1 0 0,1 1 1 0 0,-1-1 0 0 0,0 0-1 0 0,0 0 1 0 0,0 1 0 0 0,0-1-1 0 0,0 0 1 0 0,0 0 0 0 0,1 1-1 0 0,-1-1 1 0 0,0 0 0 0 0,0 0 0 0 0,0 0-1 0 0,1 1 1 0 0,-1-1 0 0 0,0 0-1 0 0,0 0 1 0 0,1 0 0 0 0,-1 0-1 0 0,0 0 1 0 0,0 1 0 0 0,1-1-1 0 0,-1 0 1 0 0,0 0 0 0 0,0 0-1 0 0,1 0 1 0 0,-1 0 0 0 0,0 0-1 0 0,1 0 1 0 0,-1 0 0 0 0,0 0-1 0 0,0 0 1 0 0,1 0 0 0 0,-1 0-1 0 0,0 0 1 0 0,1 0 0 0 0,-1 0-1 0 0,0 0 1 0 0,0-1 0 0 0,1 1 0 0 0,-1 0-1 0 0,0 0 1 0 0,0 0 0 0 0,1 0-1 0 0,-6 39 908 0 0,6-33-784 0 0,-2-1-1 0 0,1 1 0 0 0,-1 0 1 0 0,1-1-1 0 0,-4 11 0 0 0,-12 21 57 0 0,-30 51 0 0 0,-3 9-76 0 0,38-74-159 0 0,1-2 196 0 0,-12 39 0 0 0,20-55-232 0 0,1 1 0 0 0,-1-1 0 0 0,1 0 0 0 0,1 0-1 0 0,-1 1 1 0 0,1-1 0 0 0,0 0 0 0 0,0 1 0 0 0,0-1-1 0 0,1 0 1 0 0,0 1 0 0 0,0-1 0 0 0,3 7 0 0 0,6-3-2528 0 0,-9-9 2342 0 0,-1 0 1 0 0,1 0-1 0 0,-1 0 0 0 0,1 0 0 0 0,0 0 0 0 0,-1 0 0 0 0,1 0 0 0 0,0 0 0 0 0,-1 0 0 0 0,1 0 0 0 0,-1 0 0 0 0,1 0 0 0 0,0 0 0 0 0,-1 0 0 0 0,1 0 0 0 0,-1-1 0 0 0,1 1 0 0 0,-1 0 0 0 0,1 0 0 0 0,0-1 0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4.445"/>
    </inkml:context>
    <inkml:brush xml:id="br0">
      <inkml:brushProperty name="width" value="0.05" units="cm"/>
      <inkml:brushProperty name="height" value="0.05" units="cm"/>
      <inkml:brushProperty name="color" value="#E71224"/>
    </inkml:brush>
  </inkml:definitions>
  <inkml:trace contextRef="#ctx0" brushRef="#br0">0 62 18604 0 0,'3'-3'-891'0'0,"0"-1"0"0"0,0 1 0 0 0,1 0 0 0 0,-1 0 0 0 0,1 1-1 0 0,-1-1 1 0 0,7-2 0 0 0,31-10 187 0 0,-17 10 4015 0 0,47-1-1 0 0,3-1-2873 0 0,-67 6-450 0 0,1 0 0 0 0,-1 1 0 0 0,0 0 0 0 0,0 0 0 0 0,0 1 0 0 0,0 0 0 0 0,0 0 0 0 0,0 0 0 0 0,-1 1 0 0 0,1 0 0 0 0,0 1 0 0 0,-1-1 0 0 0,1 1 0 0 0,-1 0 0 0 0,0 1 0 0 0,11 8 0 0 0,-10-7-14 0 0,0 1-1 0 0,0 0 0 0 0,-1 0 1 0 0,0 1-1 0 0,0 0 1 0 0,-1 0-1 0 0,0 0 0 0 0,0 1 1 0 0,0-1-1 0 0,-1 1 0 0 0,-1 0 1 0 0,6 17-1 0 0,-8-23 43 0 0,-1 0-1 0 0,0 0 0 0 0,0 0 1 0 0,0 0-1 0 0,0 0 1 0 0,-1 0-1 0 0,1 0 1 0 0,0 0-1 0 0,-1 0 1 0 0,1 0-1 0 0,-1 0 1 0 0,0 0-1 0 0,0-1 1 0 0,0 1-1 0 0,0 0 1 0 0,0 0-1 0 0,0-1 1 0 0,0 1-1 0 0,0 0 1 0 0,-1-1-1 0 0,-2 3 1 0 0,-39 31 467 0 0,26-23-384 0 0,10-7-87 0 0,0 1 0 0 0,0 1 1 0 0,0-1-1 0 0,1 1 0 0 0,0 0 1 0 0,1 0-1 0 0,-1 1 0 0 0,1 0 1 0 0,1 0-1 0 0,-1 0 0 0 0,1 0 1 0 0,1 1-1 0 0,0 0 0 0 0,0-1 1 0 0,1 1-1 0 0,-1 0 0 0 0,2 0 0 0 0,0 1 1 0 0,0-1-1 0 0,0 0 0 0 0,1 0 1 0 0,1 1-1 0 0,0-1 0 0 0,0 0 1 0 0,0 0-1 0 0,4 9 0 0 0,-3-7-45 0 0,1-1 0 0 0,1 1 1 0 0,0-1-1 0 0,0 0 0 0 0,1 0 0 0 0,0 0 0 0 0,0-1 0 0 0,1 0 0 0 0,1 0 0 0 0,0 0 0 0 0,0-1 0 0 0,0 0 0 0 0,1 0 1 0 0,0-1-1 0 0,1 0 0 0 0,-1 0 0 0 0,2-1 0 0 0,-1 0 0 0 0,0-1 0 0 0,12 5 0 0 0,43 16-2829 0 0,4-6-4088 0 0,-36-14 376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8.204"/>
    </inkml:context>
    <inkml:brush xml:id="br0">
      <inkml:brushProperty name="width" value="0.05" units="cm"/>
      <inkml:brushProperty name="height" value="0.05" units="cm"/>
      <inkml:brushProperty name="color" value="#E71224"/>
    </inkml:brush>
  </inkml:definitions>
  <inkml:trace contextRef="#ctx0" brushRef="#br0">0 4 4161 0 0,'4'-4'8463'0'0,"-4"4"-8340"0"0,17 7 2993 0 0,33 20-4307 0 0,-24-13 2022 0 0,4 1-706 0 0,2-2 0 0 0,-1 0-1 0 0,2-2 1 0 0,-1-2 0 0 0,2-1-1 0 0,-1-1 1 0 0,62 4 0 0 0,-38-10-163 0 0,0-2 1 0 0,0-2-1 0 0,0-3 1 0 0,-1-3-1 0 0,102-28 0 0 0,-158 37 37 0 0,58-21-2076 0 0,-55 19 1465 0 0,0 1 0 0 0,0-1-1 0 0,0 0 1 0 0,0 0-1 0 0,0 0 1 0 0,0-1 0 0 0,0 1-1 0 0,3-5 1 0 0,-3 2-1441 0 0,-3-1-3276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8.631"/>
    </inkml:context>
    <inkml:brush xml:id="br0">
      <inkml:brushProperty name="width" value="0.05" units="cm"/>
      <inkml:brushProperty name="height" value="0.05" units="cm"/>
      <inkml:brushProperty name="color" value="#E71224"/>
    </inkml:brush>
  </inkml:definitions>
  <inkml:trace contextRef="#ctx0" brushRef="#br0">1 18 15211 0 0,'28'-14'3708'0'0,"-27"13"-3743"0"0,-1 1 1 0 0,1 0 0 0 0,-1-1 0 0 0,1 1-1 0 0,0 0 1 0 0,-1 0 0 0 0,1 0-1 0 0,-1-1 1 0 0,1 1 0 0 0,0 0-1 0 0,-1 0 1 0 0,1 0 0 0 0,0 0-1 0 0,-1 0 1 0 0,1 0 0 0 0,-1 0 0 0 0,1 0-1 0 0,0 0 1 0 0,-1 0 0 0 0,1 1-1 0 0,-1-1 1 0 0,1 0 0 0 0,0 0-1 0 0,-1 0 1 0 0,1 1 0 0 0,-1-1-1 0 0,1 0 1 0 0,-1 1 0 0 0,1-1 0 0 0,-1 1-1 0 0,1-1 1 0 0,-1 0 0 0 0,1 1-1 0 0,-1-1 1 0 0,0 1 0 0 0,1-1-1 0 0,-1 1 1 0 0,0-1 0 0 0,1 1 0 0 0,-1 0-1 0 0,0-1 1 0 0,0 1 0 0 0,1-1-1 0 0,-1 1 1 0 0,0 0 0 0 0,0 0-1 0 0,1 2 66 0 0,0-1 0 0 0,0 0 0 0 0,0 0 0 0 0,0 0 0 0 0,0 1 0 0 0,0-1 0 0 0,1 0 0 0 0,-1-1 0 0 0,1 1 1 0 0,-1 0-1 0 0,1 0 0 0 0,0-1 0 0 0,0 1 0 0 0,0-1 0 0 0,0 1 0 0 0,0-1 0 0 0,0 0 0 0 0,4 2 0 0 0,51 25-81 0 0,-46-23 86 0 0,56 25-92 0 0,121 38 0 0 0,-181-66-252 0 0,-1-1 0 0 0,1 0-1 0 0,0 0 1 0 0,0 0-1 0 0,10-1 1 0 0,-15 0-110 0 0,0 0 0 0 0,0 0-1 0 0,0-1 1 0 0,0 1 0 0 0,0-1 0 0 0,0 1 0 0 0,0-1 0 0 0,0 0 0 0 0,0 1 0 0 0,0-1 0 0 0,0 0-1 0 0,0 0 1 0 0,-1-1 0 0 0,1 1 0 0 0,0 0 0 0 0,-1 0 0 0 0,1-1 0 0 0,-1 1 0 0 0,1-1 0 0 0,-1 1 0 0 0,2-4-1 0 0,2-6-5638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9.044"/>
    </inkml:context>
    <inkml:brush xml:id="br0">
      <inkml:brushProperty name="width" value="0.05" units="cm"/>
      <inkml:brushProperty name="height" value="0.05" units="cm"/>
      <inkml:brushProperty name="color" value="#E71224"/>
    </inkml:brush>
  </inkml:definitions>
  <inkml:trace contextRef="#ctx0" brushRef="#br0">0 7 16460 0 0,'1'-1'69'0'0,"0"1"0"0"0,-1-1 0 0 0,1 0 1 0 0,0 1-1 0 0,-1-1 0 0 0,1 1 1 0 0,0 0-1 0 0,0-1 0 0 0,-1 1 0 0 0,1-1 1 0 0,0 1-1 0 0,0 0 0 0 0,0 0 1 0 0,-1 0-1 0 0,1-1 0 0 0,0 1 1 0 0,0 0-1 0 0,0 0 0 0 0,0 0 0 0 0,0 0 1 0 0,-1 0-1 0 0,1 0 0 0 0,0 1 1 0 0,0-1-1 0 0,0 0 0 0 0,0 0 0 0 0,-1 1 1 0 0,1-1-1 0 0,0 0 0 0 0,0 1 1 0 0,0-1-1 0 0,0 1 0 0 0,26 25-3846 0 0,-25-24 3541 0 0,0 1 0 0 0,0-1 0 0 0,0 0-1 0 0,1 1 1 0 0,-1-1 0 0 0,0 0 0 0 0,1-1 0 0 0,-1 1-1 0 0,1 0 1 0 0,0-1 0 0 0,3 2 0 0 0,38-2 4948 0 0,-38-1-4661 0 0,0-1 1 0 0,-1 1 0 0 0,1 0 0 0 0,0 1 0 0 0,-1-1 0 0 0,1 1 0 0 0,0 0 0 0 0,-1 0 0 0 0,1 1 0 0 0,-1 0-1 0 0,0 0 1 0 0,0 0 0 0 0,9 5 0 0 0,2 4-47 0 0,-1 1 1 0 0,0 0-1 0 0,-1 1 0 0 0,0 1 1 0 0,-1 0-1 0 0,-1 1 0 0 0,0 0 1 0 0,-1 1-1 0 0,-1 0 0 0 0,15 31 1 0 0,-24-44 13 0 0,0-1 1 0 0,-1 1 0 0 0,0-1 0 0 0,1 1-1 0 0,-1-1 1 0 0,0 1 0 0 0,0-1 0 0 0,0 1-1 0 0,-1-1 1 0 0,1 1 0 0 0,-1-1-1 0 0,1 1 1 0 0,-1-1 0 0 0,0 1 0 0 0,0-1-1 0 0,0 0 1 0 0,0 0 0 0 0,0 1 0 0 0,0-1-1 0 0,-1 0 1 0 0,1 0 0 0 0,-3 2-1 0 0,-5 7 119 0 0,0-1-1 0 0,-20 17 0 0 0,16-16-57 0 0,-29 27 110 0 0,-63 61 1 0 0,90-83-153 0 0,0 2 0 0 0,1-1 1 0 0,1 2-1 0 0,-14 23 0 0 0,26-39-20 0 0,-1 0 0 0 0,1 0-1 0 0,0 0 1 0 0,0 0 0 0 0,0 0 0 0 0,0 1-1 0 0,1-1 1 0 0,-1 0 0 0 0,1 0-1 0 0,-1 1 1 0 0,1-1 0 0 0,0 0-1 0 0,1 0 1 0 0,-1 1 0 0 0,1-1-1 0 0,-1 0 1 0 0,1 0 0 0 0,0 0 0 0 0,0 0-1 0 0,2 5 1 0 0,-1-6-208 0 0,-1 0 1 0 0,0 0-1 0 0,1 0 1 0 0,-1-1-1 0 0,1 1 1 0 0,0 0-1 0 0,-1-1 1 0 0,1 1-1 0 0,0-1 1 0 0,0 0-1 0 0,0 0 1 0 0,0 0-1 0 0,0 0 0 0 0,0 0 1 0 0,0 0-1 0 0,1 0 1 0 0,-1 0-1 0 0,0-1 1 0 0,0 0-1 0 0,1 1 1 0 0,-1-1-1 0 0,0 0 1 0 0,1 0-1 0 0,-1 0 1 0 0,0 0-1 0 0,0 0 1 0 0,1-1-1 0 0,-1 1 0 0 0,3-2 1 0 0,24-7-4815 0 0,-13 0-1242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9.490"/>
    </inkml:context>
    <inkml:brush xml:id="br0">
      <inkml:brushProperty name="width" value="0.05" units="cm"/>
      <inkml:brushProperty name="height" value="0.05" units="cm"/>
      <inkml:brushProperty name="color" value="#E71224"/>
    </inkml:brush>
  </inkml:definitions>
  <inkml:trace contextRef="#ctx0" brushRef="#br0">302 218 5985 0 0,'1'-7'336'0'0,"3"2"-312"0"0,-1-3-336 0 0,1 1-4625 0 0</inkml:trace>
  <inkml:trace contextRef="#ctx0" brushRef="#br0" timeOffset="1">355 128 7098 0 0,'16'-31'5141'0'0,"-14"27"-4983"0"0,0 0 0 0 0,-1 0 0 0 0,1 0 0 0 0,-1-1 0 0 0,0 1 0 0 0,-1-1 0 0 0,1 1 0 0 0,-1 0 0 0 0,0-1 0 0 0,0 1 0 0 0,0-1 0 0 0,-1 1 0 0 0,1-1 0 0 0,-1 1 0 0 0,0 0 0 0 0,-2-6 0 0 0,2 9-87 0 0,0 0 0 0 0,0-1 0 0 0,1 1 0 0 0,-1 0 0 0 0,0 0 0 0 0,0 0 0 0 0,0 0 0 0 0,-1 0 0 0 0,1 0 0 0 0,0 0 1 0 0,0 0-1 0 0,0 1 0 0 0,-1-1 0 0 0,1 0 0 0 0,0 1 0 0 0,-1-1 0 0 0,1 1 0 0 0,-1-1 0 0 0,1 1 0 0 0,0 0 0 0 0,-1 0 1 0 0,1 0-1 0 0,-1 0 0 0 0,1 0 0 0 0,-1 0 0 0 0,1 0 0 0 0,-1 0 0 0 0,1 0 0 0 0,-1 0 0 0 0,-2 2 0 0 0,-49 15-298 0 0,42-12 363 0 0,-3 1-108 0 0,1 0 0 0 0,0 1 0 0 0,0 1-1 0 0,1 0 1 0 0,0 1 0 0 0,0 0 0 0 0,1 1 0 0 0,0 0 0 0 0,1 1 0 0 0,0 0-1 0 0,1 0 1 0 0,0 1 0 0 0,-10 19 0 0 0,-1 5 111 0 0,2 0 0 0 0,2 1 0 0 0,-20 67 0 0 0,34-97-121 0 0,-1 1 1 0 0,2 0 0 0 0,-1-1 0 0 0,1 1 0 0 0,0 0 0 0 0,0 0 0 0 0,1 0 0 0 0,1 11 0 0 0,0-16-7 0 0,0 1 1 0 0,0-1-1 0 0,0 0 0 0 0,0 1 1 0 0,0-1-1 0 0,1 0 0 0 0,0 0 1 0 0,0 0-1 0 0,-1 0 0 0 0,2 0 1 0 0,-1 0-1 0 0,0-1 0 0 0,0 1 1 0 0,1-1-1 0 0,0 1 0 0 0,-1-1 1 0 0,1 0-1 0 0,0 0 0 0 0,0 0 1 0 0,6 3-1 0 0,4 0 28 0 0,-1-1-1 0 0,1 0 1 0 0,-1 0-1 0 0,1-1 1 0 0,0-1 0 0 0,0 0-1 0 0,1-1 1 0 0,-1-1-1 0 0,21-1 1 0 0,-7-1-28 0 0,0-1 1 0 0,0-2-1 0 0,43-13 0 0 0,-50 12-657 0 0,1-2-1 0 0,-1 0 0 0 0,0-2 0 0 0,25-16 0 0 0,-30 16-1920 0 0,-1 0-1 0 0,-1-1 1 0 0,17-18-1 0 0,-19 18-2787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29.878"/>
    </inkml:context>
    <inkml:brush xml:id="br0">
      <inkml:brushProperty name="width" value="0.05" units="cm"/>
      <inkml:brushProperty name="height" value="0.05" units="cm"/>
      <inkml:brushProperty name="color" value="#E71224"/>
    </inkml:brush>
  </inkml:definitions>
  <inkml:trace contextRef="#ctx0" brushRef="#br0">172 91 9794 0 0,'8'-2'2081'0'0,"4"-2"-1401"0"0,0 0-600 0 0,-4 1-504 0 0,-2-1-353 0 0,-2 2-439 0 0,0-1-96 0 0,0-1 96 0 0</inkml:trace>
  <inkml:trace contextRef="#ctx0" brushRef="#br0" timeOffset="1">271 28 5841 0 0,'1'0'166'0'0,"-1"0"0"0"0,0 0 0 0 0,0 0-1 0 0,1 0 1 0 0,-1 0 0 0 0,0 0 0 0 0,1 0 0 0 0,-1 0-1 0 0,0 0 1 0 0,0 0 0 0 0,1-1 0 0 0,-1 1 0 0 0,0 0-1 0 0,0 0 1 0 0,1 0 0 0 0,-1 0 0 0 0,0 0 0 0 0,0-1 0 0 0,0 1-1 0 0,1 0 1 0 0,-1 0 0 0 0,0 0 0 0 0,0-1 0 0 0,0 1-1 0 0,1 0 1 0 0,-1 0 0 0 0,0-1 0 0 0,0 1 0 0 0,0 0-1 0 0,0 0 1 0 0,0-1 0 0 0,0 1 0 0 0,0 0 0 0 0,0 0-1 0 0,0-1 1 0 0,0 1 0 0 0,0 0 0 0 0,0-1 0 0 0,0 1-1 0 0,0 0 1 0 0,0 0 0 0 0,0-1 0 0 0,0 1 0 0 0,0 0-1 0 0,0 0 1 0 0,0-1 0 0 0,0 1 0 0 0,0 0 0 0 0,0 0-1 0 0,0-1 1 0 0,-1 1 0 0 0,1-1 0 0 0,-20-6 2120 0 0,-28 1-2080 0 0,19 7-348 0 0,1 1 0 0 0,0 2 1 0 0,-1 0-1 0 0,2 2 0 0 0,-41 14 0 0 0,74-32-2158 0 0,7-5-2439 0 0,-8 12 2475 0 0,0-2-3279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0.304"/>
    </inkml:context>
    <inkml:brush xml:id="br0">
      <inkml:brushProperty name="width" value="0.05" units="cm"/>
      <inkml:brushProperty name="height" value="0.05" units="cm"/>
      <inkml:brushProperty name="color" value="#E71224"/>
    </inkml:brush>
  </inkml:definitions>
  <inkml:trace contextRef="#ctx0" brushRef="#br0">310 31 12867 0 0,'7'-18'5224'0'0,"-7"18"-5170"0"0,0-1 1 0 0,0 1-1 0 0,0-1 0 0 0,0 1 0 0 0,-1 0 0 0 0,1-1 1 0 0,0 1-1 0 0,0-1 0 0 0,0 1 0 0 0,-1 0 1 0 0,1-1-1 0 0,0 1 0 0 0,0-1 0 0 0,-1 1 1 0 0,1 0-1 0 0,0-1 0 0 0,-1 1 0 0 0,1 0 0 0 0,0 0 1 0 0,-1-1-1 0 0,1 1 0 0 0,-1 0 0 0 0,0-1 1 0 0,-3 0-176 0 0,0 0 0 0 0,0 1 0 0 0,0-1 0 0 0,0 1 1 0 0,0-1-1 0 0,-7 2 0 0 0,5-1 417 0 0,-164 14-328 0 0,146-13-629 0 0,-16-1-2510 0 0,14-2-2679 0 0,18-1-566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1.810"/>
    </inkml:context>
    <inkml:brush xml:id="br0">
      <inkml:brushProperty name="width" value="0.05" units="cm"/>
      <inkml:brushProperty name="height" value="0.05" units="cm"/>
      <inkml:brushProperty name="color" value="#E71224"/>
    </inkml:brush>
  </inkml:definitions>
  <inkml:trace contextRef="#ctx0" brushRef="#br0">0 9 5609 0 0,'1'-1'1248'0'0,"2"-2"-1015"0"0,0 2-450 0 0,-2-2-199 0 0,0 2-256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7:32.196"/>
    </inkml:context>
    <inkml:brush xml:id="br0">
      <inkml:brushProperty name="width" value="0.05" units="cm"/>
      <inkml:brushProperty name="height" value="0.05" units="cm"/>
      <inkml:brushProperty name="color" value="#E71224"/>
    </inkml:brush>
  </inkml:definitions>
  <inkml:trace contextRef="#ctx0" brushRef="#br0">144 104 6145 0 0,'1'-11'5729'0'0,"-1"-4"-2835"0"0,0 15-2894 0 0,0-1 0 0 0,0 0 0 0 0,-1 0 1 0 0,1 1-1 0 0,0-1 0 0 0,-1 0 0 0 0,1 1 0 0 0,-1-1 0 0 0,1 1 0 0 0,-1-1 1 0 0,1 1-1 0 0,-1-1 0 0 0,1 1 0 0 0,-1-1 0 0 0,1 1 0 0 0,-1-1 0 0 0,0 1 1 0 0,1-1-1 0 0,-1 1 0 0 0,0 0 0 0 0,0 0 0 0 0,1-1 0 0 0,-1 1 0 0 0,0 0 1 0 0,1 0-1 0 0,-1 0 0 0 0,0 0 0 0 0,0 0 0 0 0,1 0 0 0 0,-3 0 0 0 0,-1 0-15 0 0,-1 0 0 0 0,1 0 0 0 0,-1 1 0 0 0,1 0 0 0 0,-1 0 0 0 0,1 0 0 0 0,-1 1 0 0 0,1-1-1 0 0,0 1 1 0 0,0 0 0 0 0,0 0 0 0 0,0 0 0 0 0,0 1 0 0 0,0 0 0 0 0,1-1 0 0 0,-1 1-1 0 0,1 0 1 0 0,0 1 0 0 0,0-1 0 0 0,0 1 0 0 0,0-1 0 0 0,0 1 0 0 0,1 0 0 0 0,0 0-1 0 0,-3 6 1 0 0,0-1 16 0 0,1-1 0 0 0,1 1 0 0 0,-1 0 0 0 0,1 1 0 0 0,1-1 0 0 0,0 0-1 0 0,0 1 1 0 0,1-1 0 0 0,0 1 0 0 0,1 0 0 0 0,0 11 0 0 0,1-17 35 0 0,-1-1-1 0 0,1 0 1 0 0,0 0 0 0 0,1 0 0 0 0,-1 0-1 0 0,0 0 1 0 0,1 0 0 0 0,0 0 0 0 0,-1 0-1 0 0,1 0 1 0 0,0-1 0 0 0,1 1 0 0 0,-1-1 0 0 0,0 1-1 0 0,1-1 1 0 0,-1 0 0 0 0,1 0 0 0 0,0 0-1 0 0,0 0 1 0 0,0-1 0 0 0,0 1 0 0 0,0-1-1 0 0,0 0 1 0 0,5 2 0 0 0,-3-2 45 0 0,-1 0-1 0 0,1 0 1 0 0,0 0-1 0 0,0 0 1 0 0,-1-1 0 0 0,1 0-1 0 0,0 0 1 0 0,0 0-1 0 0,0-1 1 0 0,-1 1 0 0 0,1-1-1 0 0,0 0 1 0 0,-1-1-1 0 0,1 1 1 0 0,-1-1 0 0 0,9-4-1 0 0,-9 3-26 0 0,1-1 0 0 0,-1 1 0 0 0,0-1 0 0 0,-1 0 0 0 0,1-1 1 0 0,-1 1-1 0 0,1-1 0 0 0,-1 1 0 0 0,-1-1 0 0 0,1 0 0 0 0,-1 0 0 0 0,0 0 0 0 0,0 0 0 0 0,0-1 0 0 0,0 1 0 0 0,-1 0 0 0 0,0-1 0 0 0,0 1 0 0 0,-1-1 0 0 0,0 1 0 0 0,0-7 0 0 0,0 3-126 0 0,0 0 1 0 0,-1 0-1 0 0,0-1 0 0 0,-1 1 0 0 0,0 0 0 0 0,0 1 0 0 0,-1-1 0 0 0,0 0 1 0 0,0 1-1 0 0,-1-1 0 0 0,-10-14 0 0 0,-19-13-2347 0 0,-5 7-4020 0 0,26 20 172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06.063"/>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1.569"/>
    </inkml:context>
    <inkml:brush xml:id="br0">
      <inkml:brushProperty name="width" value="0.05" units="cm"/>
      <inkml:brushProperty name="height" value="0.05" units="cm"/>
      <inkml:brushProperty name="color" value="#E71224"/>
    </inkml:brush>
  </inkml:definitions>
  <inkml:trace contextRef="#ctx0" brushRef="#br0">403 12 7162 0 0,'9'-12'6144'0'0,"-19"15"-2748"0"0,-5 2-3731 0 0,9-3 342 0 0,0 1 0 0 0,0 0 0 0 0,0 0 0 0 0,0 1 0 0 0,1-1-1 0 0,-1 1 1 0 0,1 0 0 0 0,0 1 0 0 0,0-1 0 0 0,0 1 0 0 0,1 0-1 0 0,0 0 1 0 0,0 1 0 0 0,0-1 0 0 0,1 1 0 0 0,0 0 0 0 0,0 0-1 0 0,0 0 1 0 0,0 0 0 0 0,1 1 0 0 0,-2 10 0 0 0,-2 12 95 0 0,0 0 1 0 0,3 0 0 0 0,-2 45 0 0 0,7 53 633 0 0,24 169-1 0 0,-13-178-735 0 0,-1-39 21 0 0,26 95-1 0 0,-19-102-16 0 0,14 124 0 0 0,-32-175 28 0 0,-2 0 0 0 0,0 0 0 0 0,-1 0 0 0 0,-1 0 0 0 0,-1 0 0 0 0,0 0 0 0 0,-15 36 0 0 0,0-11 27 0 0,-2 0-1 0 0,-30 48 0 0 0,48-88-34 0 0,0-1 0 0 0,0 0-1 0 0,-1 0 1 0 0,0-1 0 0 0,1 1 0 0 0,-1-1-1 0 0,-1 0 1 0 0,1 0 0 0 0,-1 0 0 0 0,0-1 0 0 0,1 1-1 0 0,-1-1 1 0 0,-10 4 0 0 0,11-5-19 0 0,-1-1-1 0 0,1 0 1 0 0,0-1 0 0 0,-1 1 0 0 0,1-1-1 0 0,0 0 1 0 0,-1 0 0 0 0,1 0 0 0 0,0-1-1 0 0,-1 1 1 0 0,1-1 0 0 0,0 0 0 0 0,-1-1 0 0 0,1 1-1 0 0,0-1 1 0 0,0 1 0 0 0,0-1 0 0 0,0 0-1 0 0,-4-4 1 0 0,-3 0-408 0 0,1-1 0 0 0,1-1 0 0 0,-1 1 0 0 0,1-2 0 0 0,0 1-1 0 0,-9-13 1 0 0,10 10-1009 0 0,1 1 1 0 0,0-1-1 0 0,1 0 0 0 0,1-1 0 0 0,-9-23 0 0 0,6 9-4747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3.101"/>
    </inkml:context>
    <inkml:brush xml:id="br0">
      <inkml:brushProperty name="width" value="0.05" units="cm"/>
      <inkml:brushProperty name="height" value="0.05" units="cm"/>
      <inkml:brushProperty name="color" value="#E71224"/>
    </inkml:brush>
  </inkml:definitions>
  <inkml:trace contextRef="#ctx0" brushRef="#br0">0 100 5601 0 0,'18'-4'4814'0'0,"-14"2"-4693"0"0,0-1 0 0 0,0 1 0 0 0,0-1 0 0 0,0 0 0 0 0,0 0 0 0 0,-1-1 0 0 0,4-4 0 0 0,3-2 2498 0 0,-1 3-2240 0 0,1 1 0 0 0,-1 0 0 0 0,1 0 0 0 0,0 1 0 0 0,11-4 0 0 0,-10 4-418 0 0,-3 2-1 0 0,0 1 0 0 0,0-1 1 0 0,0 1-1 0 0,0 1 1 0 0,0 0-1 0 0,1 0 0 0 0,-1 0 1 0 0,15 2-1 0 0,-19-1 25 0 0,-1 0-1 0 0,1 0 1 0 0,-1 1 0 0 0,1-1 0 0 0,-1 1-1 0 0,0 0 1 0 0,1 0 0 0 0,-1 0 0 0 0,0 0-1 0 0,0 1 1 0 0,0-1 0 0 0,0 1 0 0 0,0 0-1 0 0,0 0 1 0 0,0 0 0 0 0,0 0 0 0 0,-1 1-1 0 0,1-1 1 0 0,-1 0 0 0 0,0 1 0 0 0,0 0-1 0 0,0 0 1 0 0,3 4 0 0 0,-5-5 22 0 0,1 0 1 0 0,-1 0-1 0 0,1 1 0 0 0,-1-1 1 0 0,0 0-1 0 0,0 0 0 0 0,0 0 0 0 0,0 0 1 0 0,-1 1-1 0 0,1-1 0 0 0,0 0 1 0 0,-1 0-1 0 0,0 0 0 0 0,1 0 1 0 0,-1 0-1 0 0,0 0 0 0 0,0 0 0 0 0,0 0 1 0 0,0 0-1 0 0,-1 0 0 0 0,1-1 1 0 0,-3 4-1 0 0,-4 4 37 0 0,-1 0 0 0 0,-18 14-1 0 0,12-9-25 0 0,-7 5-35 0 0,2 1-1 0 0,-32 41 1 0 0,47-54 20 0 0,0-1 0 0 0,1 1 1 0 0,0 0-1 0 0,0 0 0 0 0,1 0 1 0 0,0 1-1 0 0,0-1 0 0 0,0 1 1 0 0,1 0-1 0 0,0 0 0 0 0,1 0 1 0 0,0 0-1 0 0,0 0 0 0 0,1 15 1 0 0,0-20 53 0 0,1 0 0 0 0,0 0 0 0 0,-1 1 1 0 0,1-1-1 0 0,0 0 0 0 0,1 0 0 0 0,-1 0 1 0 0,0 0-1 0 0,1-1 0 0 0,0 1 0 0 0,-1 0 0 0 0,1-1 1 0 0,0 1-1 0 0,0-1 0 0 0,1 1 0 0 0,-1-1 1 0 0,0 0-1 0 0,1 0 0 0 0,0 0 0 0 0,-1 0 0 0 0,1-1 1 0 0,0 1-1 0 0,0-1 0 0 0,0 0 0 0 0,0 1 1 0 0,0-1-1 0 0,0-1 0 0 0,0 1 0 0 0,0 0 0 0 0,0-1 1 0 0,5 1-1 0 0,-1-1-36 0 0,1 1 0 0 0,0-1 0 0 0,0-1-1 0 0,0 0 1 0 0,-1 0 0 0 0,1 0 0 0 0,0-1 0 0 0,-1 0 0 0 0,0-1 0 0 0,1 1 0 0 0,12-8 0 0 0,13-10-774 0 0,41-22-2856 0 0,-22 17-2696 0 0,-39 20 701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3.546"/>
    </inkml:context>
    <inkml:brush xml:id="br0">
      <inkml:brushProperty name="width" value="0.05" units="cm"/>
      <inkml:brushProperty name="height" value="0.05" units="cm"/>
      <inkml:brushProperty name="color" value="#E71224"/>
    </inkml:brush>
  </inkml:definitions>
  <inkml:trace contextRef="#ctx0" brushRef="#br0">19 26 8538 0 0,'5'-17'4509'0'0,"-5"16"-4496"0"0,0 1 0 0 0,0 0 0 0 0,0-1 0 0 0,0 1 0 0 0,0 0 0 0 0,0 0 0 0 0,0-1 0 0 0,0 1 0 0 0,0 0 0 0 0,0-1 0 0 0,0 1 0 0 0,0 0 0 0 0,0 0-1 0 0,0-1 1 0 0,0 1 0 0 0,0 0 0 0 0,-1 0 0 0 0,1-1 0 0 0,0 1 0 0 0,0 0 0 0 0,0 0 0 0 0,-1-1 0 0 0,1 1 0 0 0,0 0 0 0 0,0 0 0 0 0,0 0 0 0 0,-1 0 0 0 0,1-1 0 0 0,0 1 0 0 0,0 0 0 0 0,-1 0 0 0 0,1 0 0 0 0,0 0 0 0 0,0 0 0 0 0,-1 0 0 0 0,1 0 0 0 0,0 0 0 0 0,-1 0-1 0 0,1 0 1 0 0,0 0 0 0 0,-1 0 0 0 0,1 0 0 0 0,0 0 0 0 0,0 0 0 0 0,-1 0 0 0 0,1 0 0 0 0,0 0 0 0 0,0 0 0 0 0,-1 0 0 0 0,1 0 0 0 0,0 0 0 0 0,-1 0 0 0 0,1 1 0 0 0,0-1 0 0 0,0 0 0 0 0,0 0 0 0 0,-1 0 0 0 0,1 1 0 0 0,0-1 0 0 0,-1 0 0 0 0,1 1 81 0 0,-1 0 0 0 0,0-1 1 0 0,1 1-1 0 0,-1 0 0 0 0,1 0 0 0 0,-1 0 1 0 0,0-1-1 0 0,1 1 0 0 0,0 0 1 0 0,-1 0-1 0 0,1 0 0 0 0,0 0 1 0 0,-1 0-1 0 0,1 0 0 0 0,0 0 1 0 0,0 0-1 0 0,0 0 0 0 0,0 0 0 0 0,0 0 1 0 0,0 0-1 0 0,0 2 0 0 0,3 27 252 0 0,-1-18-176 0 0,-7 149 107 0 0,2-116-391 0 0,1 0 1 0 0,6 63 0 0 0,-3-102-1601 0 0,-1-9-85 0 0,-1-15-1746 0 0,0 9 1630 0 0,1-4-3725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3.951"/>
    </inkml:context>
    <inkml:brush xml:id="br0">
      <inkml:brushProperty name="width" value="0.05" units="cm"/>
      <inkml:brushProperty name="height" value="0.05" units="cm"/>
      <inkml:brushProperty name="color" value="#E71224"/>
    </inkml:brush>
  </inkml:definitions>
  <inkml:trace contextRef="#ctx0" brushRef="#br0">0 7 13747 0 0,'2'-1'291'0'0,"-1"0"0"0"0,1 1 1 0 0,-1-1-1 0 0,1 0 0 0 0,0 1 0 0 0,-1-1 0 0 0,1 1 0 0 0,0 0 1 0 0,-1-1-1 0 0,1 1 0 0 0,0 0 0 0 0,-1 0 0 0 0,3 0 1 0 0,39 12-495 0 0,-38-10 160 0 0,1 0 0 0 0,0 0 0 0 0,0-1 0 0 0,0 1 1 0 0,10 0-1 0 0,55-10 940 0 0,-62 6-890 0 0,0 0-1 0 0,-1 1 0 0 0,1 0 0 0 0,0 0 0 0 0,0 0 1 0 0,0 2-1 0 0,-1-1 0 0 0,1 1 0 0 0,0 0 1 0 0,0 1-1 0 0,-1 0 0 0 0,1 0 0 0 0,-1 1 0 0 0,10 4 1 0 0,-14-5-45 0 0,0 0 0 0 0,0 0 0 0 0,0 1 0 0 0,0 0 0 0 0,-1 0 1 0 0,0 0-1 0 0,1 0 0 0 0,-1 0 0 0 0,0 0 0 0 0,0 1 1 0 0,-1 0-1 0 0,1 0 0 0 0,-1-1 0 0 0,0 1 0 0 0,0 1 0 0 0,0-1 1 0 0,0 0-1 0 0,-1 0 0 0 0,1 1 0 0 0,-1-1 0 0 0,-1 1 0 0 0,2 6 1 0 0,-2-4 52 0 0,-1 0 1 0 0,1 0 0 0 0,-1 0 0 0 0,-1 0 0 0 0,1 0 0 0 0,-1 0 0 0 0,0 0-1 0 0,-1-1 1 0 0,0 1 0 0 0,0-1 0 0 0,0 1 0 0 0,-1-1 0 0 0,-7 10-1 0 0,-2 0 47 0 0,2 0 0 0 0,-1 1-1 0 0,2 1 1 0 0,0-1 0 0 0,-8 25-1 0 0,16-36-109 0 0,0 0 0 0 0,0-1 0 0 0,1 1 0 0 0,0 0 0 0 0,1 0 0 0 0,-1 0 0 0 0,1 0 0 0 0,0 0 0 0 0,0 0 0 0 0,1-1 0 0 0,0 1 0 0 0,0 0 0 0 0,0 0 0 0 0,1 0 0 0 0,-1-1 0 0 0,2 1 0 0 0,-1-1 0 0 0,0 1 0 0 0,1-1 0 0 0,0 0 0 0 0,0 0 0 0 0,7 7 0 0 0,-3-4-1170 0 0,0 0 1 0 0,1-1 0 0 0,16 12 0 0 0,11 4-5673 0 0,-19-14 1685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4.411"/>
    </inkml:context>
    <inkml:brush xml:id="br0">
      <inkml:brushProperty name="width" value="0.05" units="cm"/>
      <inkml:brushProperty name="height" value="0.05" units="cm"/>
      <inkml:brushProperty name="color" value="#E71224"/>
    </inkml:brush>
  </inkml:definitions>
  <inkml:trace contextRef="#ctx0" brushRef="#br0">208 35 10146 0 0,'-13'-13'3551'0'0,"-12"-3"-3626"0"0,23 15 74 0 0,1 0 1 0 0,-1 1-1 0 0,1-1 0 0 0,-1 1 0 0 0,1-1 0 0 0,-1 1 0 0 0,1-1 1 0 0,-1 1-1 0 0,0 0 0 0 0,1 0 0 0 0,-1 0 0 0 0,1 0 0 0 0,-1 0 0 0 0,0 0 1 0 0,1 1-1 0 0,-1-1 0 0 0,1 0 0 0 0,-1 1 0 0 0,0-1 0 0 0,1 1 0 0 0,-1-1 1 0 0,1 1-1 0 0,0 0 0 0 0,-1 0 0 0 0,1 0 0 0 0,0 0 0 0 0,-1 0 0 0 0,0 1 1 0 0,-19 19 2480 0 0,3-5-2119 0 0,2 1-1 0 0,0 1 0 0 0,-26 36 1 0 0,41-51-333 0 0,-1 1 1 0 0,0-1-1 0 0,1 1 1 0 0,0-1 0 0 0,-1 1-1 0 0,1-1 1 0 0,1 1-1 0 0,-1 0 1 0 0,1 0-1 0 0,-1-1 1 0 0,1 1-1 0 0,0 0 1 0 0,0 0 0 0 0,1-1-1 0 0,-1 1 1 0 0,1 0-1 0 0,0 0 1 0 0,0-1-1 0 0,0 1 1 0 0,0-1 0 0 0,1 1-1 0 0,-1-1 1 0 0,1 1-1 0 0,0-1 1 0 0,0 0-1 0 0,0 0 1 0 0,0 0-1 0 0,1 0 1 0 0,-1 0 0 0 0,1 0-1 0 0,0-1 1 0 0,0 1-1 0 0,0-1 1 0 0,0 0-1 0 0,0 0 1 0 0,1 0 0 0 0,-1 0-1 0 0,0-1 1 0 0,1 1-1 0 0,-1-1 1 0 0,1 0-1 0 0,0 0 1 0 0,-1 0-1 0 0,1 0 1 0 0,0-1 0 0 0,0 0-1 0 0,-1 0 1 0 0,1 0-1 0 0,0 0 1 0 0,0 0-1 0 0,0-1 1 0 0,-1 1 0 0 0,1-1-1 0 0,0 0 1 0 0,-1 0-1 0 0,1-1 1 0 0,-1 1-1 0 0,1-1 1 0 0,4-2-1 0 0,-5 1 24 0 0,0 1-1 0 0,0 0 1 0 0,-1-1-1 0 0,1 0 1 0 0,-1 1-1 0 0,1-1 1 0 0,-1 0-1 0 0,0 0 1 0 0,0-1-1 0 0,-1 1 1 0 0,1 0-1 0 0,0 0 1 0 0,-1-1-1 0 0,0 1 1 0 0,0-1-1 0 0,0 0 1 0 0,0 1-1 0 0,-1-1 1 0 0,1 0-1 0 0,-1 1 0 0 0,0-1 1 0 0,0 0-1 0 0,0 1 1 0 0,-1-5-1 0 0,0 2-91 0 0,0 0 1 0 0,-1 0-1 0 0,1 1 0 0 0,-1-1 0 0 0,0 0 0 0 0,-1 1 0 0 0,1-1 0 0 0,-1 1 0 0 0,0 0 0 0 0,-1-1 0 0 0,1 2 0 0 0,-1-1 0 0 0,0 0 1 0 0,-4-3-1 0 0,-1 0-164 0 0,0 1 0 0 0,-1 0 0 0 0,1 1 0 0 0,-11-5 0 0 0,13 8-879 0 0,1 0 1 0 0,-1 1-1 0 0,1 0 1 0 0,-11-2 0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5.175"/>
    </inkml:context>
    <inkml:brush xml:id="br0">
      <inkml:brushProperty name="width" value="0.05" units="cm"/>
      <inkml:brushProperty name="height" value="0.05" units="cm"/>
      <inkml:brushProperty name="color" value="#E71224"/>
    </inkml:brush>
  </inkml:definitions>
  <inkml:trace contextRef="#ctx0" brushRef="#br0">290 29 10738 0 0,'5'-4'2593'0'0,"8"-6"-3176"0"0,-3 5-1410 0 0,-10 5 1973 0 0,0 0 0 0 0,0 0 0 0 0,0 0 0 0 0,0 0 0 0 0,1 0 0 0 0,-1 0 0 0 0,0 0-1 0 0,0 0 1 0 0,0 0 0 0 0,1 1 0 0 0,-1-1 0 0 0,0 0 0 0 0,0 0 0 0 0,0 0 0 0 0,0 0-1 0 0,1 0 1 0 0,-1 0 0 0 0,0 0 0 0 0,0 1 0 0 0,0-1 0 0 0,0 0 0 0 0,0 0 0 0 0,0 0-1 0 0,1 0 1 0 0,-1 1 0 0 0,0-1 0 0 0,0 0 0 0 0,0 0 0 0 0,0 0 0 0 0,0 0 0 0 0,0 1-1 0 0,0-1 1 0 0,0 0 0 0 0,0 0 0 0 0,0 0 0 0 0,0 1 0 0 0,0-1 0 0 0,0 0-1 0 0,0 0 1 0 0,0 0 0 0 0,0 1 0 0 0,-10-2 5719 0 0,-14-5-4151 0 0,23 6-1376 0 0,-9-2-56 0 0,-1-1 0 0 0,1 2 0 0 0,-1-1 0 0 0,0 2 0 0 0,1-1 0 0 0,-1 2 0 0 0,0-1 0 0 0,1 1 0 0 0,-1 1 0 0 0,-15 4 0 0 0,20-4-119 0 0,0 0-1 0 0,0 1 1 0 0,0-1-1 0 0,0 2 1 0 0,0-1-1 0 0,1 1 1 0 0,-1 0-1 0 0,1 0 0 0 0,0 0 1 0 0,0 1-1 0 0,0-1 1 0 0,1 1-1 0 0,0 0 1 0 0,0 1-1 0 0,0-1 0 0 0,0 1 1 0 0,-4 10-1 0 0,0 3 4 0 0,1 0 0 0 0,1 1 0 0 0,1 0-1 0 0,0 0 1 0 0,2 0 0 0 0,-2 26 0 0 0,4-31-6 0 0,1-1 0 0 0,0 1 0 0 0,1-1 0 0 0,0 1 0 0 0,1-1 0 0 0,1 1 0 0 0,1-1 0 0 0,0 0 0 0 0,9 21 0 0 0,-12-32 20 0 0,1 0 1 0 0,0 0-1 0 0,-1 0 0 0 0,1 0 0 0 0,0 0 1 0 0,1 0-1 0 0,-1 0 0 0 0,0-1 1 0 0,1 0-1 0 0,-1 1 0 0 0,1-1 1 0 0,0 0-1 0 0,0 0 0 0 0,0 0 0 0 0,0-1 1 0 0,0 1-1 0 0,0-1 0 0 0,0 1 1 0 0,1-1-1 0 0,4 1 0 0 0,-4-2 33 0 0,1 0 0 0 0,-1 0-1 0 0,0 0 1 0 0,0 0 0 0 0,0-1-1 0 0,0 0 1 0 0,0 0 0 0 0,0 0-1 0 0,0 0 1 0 0,0-1 0 0 0,0 1-1 0 0,0-1 1 0 0,0 0 0 0 0,-1 0-1 0 0,1 0 1 0 0,5-6 0 0 0,8-6 36 0 0,-1-1 0 0 0,0 0 1 0 0,-1-2-1 0 0,-1 1 0 0 0,-1-2 1 0 0,13-21-1 0 0,-17 25-55 0 0,-2-1 0 0 0,0 1 0 0 0,0-1 0 0 0,-1 0 0 0 0,-1-1 1 0 0,-1 1-1 0 0,0-1 0 0 0,3-32 0 0 0,-9 10-9 0 0,2 37-18 0 0,0 0 0 0 0,0-1 0 0 0,-1 1 0 0 0,1 0-1 0 0,0 0 1 0 0,0 0 0 0 0,0-1 0 0 0,-1 1 0 0 0,1 0 0 0 0,-1 0 0 0 0,1 0-1 0 0,-1 0 1 0 0,1 0 0 0 0,-1 0 0 0 0,0 0 0 0 0,1 0 0 0 0,-1 0 0 0 0,0 0-1 0 0,0 0 1 0 0,0 0 0 0 0,0 1 0 0 0,0-1 0 0 0,0 0 0 0 0,0 1 0 0 0,0-1 0 0 0,-2 0-1 0 0,3 1-1 0 0,0 0-1 0 0,-1 1 1 0 0,1-1-1 0 0,-1 0 1 0 0,1 1-1 0 0,-1-1 1 0 0,1 1-1 0 0,0-1 0 0 0,-1 1 1 0 0,1-1-1 0 0,0 1 1 0 0,-1-1-1 0 0,1 1 1 0 0,0 0-1 0 0,0-1 1 0 0,0 1-1 0 0,0-1 0 0 0,-1 1 1 0 0,1 0-1 0 0,0-1 1 0 0,0 1-1 0 0,0-1 1 0 0,0 1-1 0 0,0 0 1 0 0,0-1-1 0 0,1 1 1 0 0,-1 0-1 0 0,2 26-60 0 0,-1-21 54 0 0,4 74 40 0 0,3 18 51 0 0,-11 184 1 0 0,1-264-86 0 0,0 0-1 0 0,-2 0 1 0 0,0 0 0 0 0,-1-1 0 0 0,-1 0 0 0 0,-10 21 0 0 0,11-28 1 0 0,0-1 0 0 0,-1 1 1 0 0,0-1-1 0 0,-1 0 0 0 0,0-1 1 0 0,0 1-1 0 0,-1-1 1 0 0,0-1-1 0 0,-1 0 0 0 0,0 0 1 0 0,-12 8-1 0 0,18-14-5 0 0,0 1 0 0 0,1-1 0 0 0,-1 0 0 0 0,0 0 0 0 0,0 0 1 0 0,1 0-1 0 0,-1-1 0 0 0,0 1 0 0 0,0-1 0 0 0,0 1 0 0 0,0-1 0 0 0,0 0 0 0 0,0 0 0 0 0,0-1 0 0 0,0 1 0 0 0,0 0 0 0 0,-2-2 1 0 0,0 1-12 0 0,0-1 0 0 0,0-1 0 0 0,0 1 0 0 0,0 0 0 0 0,1-1 1 0 0,-1 0-1 0 0,1 0 0 0 0,-8-8 0 0 0,3 2-161 0 0,1 0 0 0 0,0-1-1 0 0,0-1 1 0 0,1 0 0 0 0,0 0-1 0 0,0 0 1 0 0,-4-13 0 0 0,4 5-806 0 0,0 0 0 0 0,1 0 1 0 0,-4-25-1 0 0,9 32 33 0 0,-1 1 0 0 0,2 0-1 0 0,-1-1 1 0 0,2 1 0 0 0,-1-1 0 0 0,2 1 0 0 0,2-14 0 0 0,3 1-4784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5.619"/>
    </inkml:context>
    <inkml:brush xml:id="br0">
      <inkml:brushProperty name="width" value="0.05" units="cm"/>
      <inkml:brushProperty name="height" value="0.05" units="cm"/>
      <inkml:brushProperty name="color" value="#E71224"/>
    </inkml:brush>
  </inkml:definitions>
  <inkml:trace contextRef="#ctx0" brushRef="#br0">213 20 9570 0 0,'1'0'94'0'0,"-1"-1"0"0"0,0 1-1 0 0,0-1 1 0 0,1 1 0 0 0,-1-1-1 0 0,0 1 1 0 0,0-1 0 0 0,0 0 0 0 0,1 1-1 0 0,-1-1 1 0 0,0 1 0 0 0,0-1 0 0 0,0 1-1 0 0,0-1 1 0 0,0 0 0 0 0,0 1 0 0 0,0-1-1 0 0,-1 1 1 0 0,1-1 0 0 0,0 0 0 0 0,0 1-1 0 0,0-1 1 0 0,0 1 0 0 0,-1-1 0 0 0,1 1-1 0 0,0-1 1 0 0,-1 1 0 0 0,1-1-1 0 0,0 1 1 0 0,-1-1 0 0 0,1 1 0 0 0,-1 0-1 0 0,1-1 1 0 0,-1 0 0 0 0,0 1 33 0 0,-1 0-1 0 0,1 0 1 0 0,-1-1 0 0 0,1 1-1 0 0,-1 0 1 0 0,1 0 0 0 0,-1 0-1 0 0,1 1 1 0 0,-1-1 0 0 0,1 0-1 0 0,-1 0 1 0 0,1 1 0 0 0,-2 0-1 0 0,-4 1 136 0 0,1 1-1 0 0,0 0 0 0 0,-1 0 1 0 0,1 0-1 0 0,-8 7 1 0 0,4 0-236 0 0,0 1 0 0 0,1 0 1 0 0,1 0-1 0 0,0 0 0 0 0,0 1 1 0 0,-7 17-1 0 0,-31 80-64 0 0,43-103 37 0 0,-1 6 1 0 0,-1 1 1 0 0,1-1-1 0 0,1 1 0 0 0,0-1 0 0 0,1 1 0 0 0,-1 26 1 0 0,3-36-6 0 0,0 1 0 0 0,0 0 0 0 0,1 0 1 0 0,0 0-1 0 0,0-1 0 0 0,0 1 0 0 0,0 0 1 0 0,0-1-1 0 0,1 1 0 0 0,-1-1 0 0 0,1 0 0 0 0,0 1 1 0 0,0-1-1 0 0,0 0 0 0 0,1 0 0 0 0,-1 0 1 0 0,1 0-1 0 0,0-1 0 0 0,-1 1 0 0 0,1-1 1 0 0,0 1-1 0 0,1-1 0 0 0,-1 0 0 0 0,0 0 0 0 0,1 0 1 0 0,-1-1-1 0 0,7 3 0 0 0,-2-2-225 0 0,0 0 0 0 0,0 0-1 0 0,0-1 1 0 0,0 0 0 0 0,0 0 0 0 0,0-1 0 0 0,0 0-1 0 0,0 0 1 0 0,0-1 0 0 0,0 0 0 0 0,0-1 0 0 0,15-4-1 0 0,-10 1-635 0 0,-1 0 0 0 0,0 0 0 0 0,0-1 0 0 0,0-1 0 0 0,-1 0-1 0 0,0 0 1 0 0,12-12 0 0 0,-3 1-4394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5.995"/>
    </inkml:context>
    <inkml:brush xml:id="br0">
      <inkml:brushProperty name="width" value="0.05" units="cm"/>
      <inkml:brushProperty name="height" value="0.05" units="cm"/>
      <inkml:brushProperty name="color" value="#E71224"/>
    </inkml:brush>
  </inkml:definitions>
  <inkml:trace contextRef="#ctx0" brushRef="#br0">150 36 10658 0 0,'7'-21'5643'0'0,"3"9"-3532"0"0,-10 11-2102 0 0,1 1 0 0 0,-1 0 0 0 0,1 0 1 0 0,-1-1-1 0 0,1 1 0 0 0,-1 0 0 0 0,1 0 1 0 0,-1 0-1 0 0,1 0 0 0 0,0 0 0 0 0,-1 0 1 0 0,1 0-1 0 0,-1 0 0 0 0,1 0 0 0 0,-1 0 1 0 0,1 0-1 0 0,-1 1 0 0 0,1-1 0 0 0,-1 0 1 0 0,1 0-1 0 0,-1 0 0 0 0,1 1 0 0 0,0-1 1 0 0,15 18-35 0 0,-13-12 31 0 0,0-1 0 0 0,-1 1 0 0 0,0-1 0 0 0,0 1 0 0 0,0 0 0 0 0,-1 0 0 0 0,0 0 0 0 0,0 0 0 0 0,-1 0 0 0 0,1-1 0 0 0,-1 1 0 0 0,-1 0 0 0 0,1 0 0 0 0,-1 0 0 0 0,-3 12 0 0 0,-3 7 40 0 0,-1 0 1 0 0,-16 34-1 0 0,6-16-25 0 0,12-27-107 0 0,-2 4-897 0 0,-10 42-1 0 0,16-57 817 0 0,1 0 0 0 0,0 1 0 0 0,1-1-1 0 0,0 0 1 0 0,0 1 0 0 0,0-1 0 0 0,0 1 0 0 0,1-1-1 0 0,0 0 1 0 0,0 1 0 0 0,0-1 0 0 0,1 0-1 0 0,2 6 1 0 0,0-8-2493 0 0</inkml:trace>
  <inkml:trace contextRef="#ctx0" brushRef="#br0" timeOffset="1">0 178 18116 0 0,'9'-6'-172'0'0,"0"1"1"0"0,0 1-1 0 0,1 0 0 0 0,-1 0 1 0 0,1 1-1 0 0,0 0 1 0 0,0 0-1 0 0,0 1 0 0 0,0 1 1 0 0,0 0-1 0 0,0 0 1 0 0,0 1-1 0 0,12 1 0 0 0,9 1 349 0 0,-1 2 0 0 0,0 0 0 0 0,34 11 0 0 0,-35-6-733 0 0,12 3-1897 0 0,-35-10 1477 0 0,-1-1-1 0 0,1-1 0 0 0,-1 1 0 0 0,1-1 0 0 0,8 0 0 0 0,-1-3-4758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6.438"/>
    </inkml:context>
    <inkml:brush xml:id="br0">
      <inkml:brushProperty name="width" value="0.05" units="cm"/>
      <inkml:brushProperty name="height" value="0.05" units="cm"/>
      <inkml:brushProperty name="color" value="#E71224"/>
    </inkml:brush>
  </inkml:definitions>
  <inkml:trace contextRef="#ctx0" brushRef="#br0">52 10 12491 0 0,'20'-9'3112'0'0,"-19"8"-3088"0"0,0 1 0 0 0,1 0 0 0 0,-1 0 0 0 0,0 0 0 0 0,1 0 0 0 0,-1 0 0 0 0,0 1 0 0 0,1-1 0 0 0,-1 0 0 0 0,0 1 0 0 0,1-1 0 0 0,-1 1 0 0 0,0-1 0 0 0,0 1 0 0 0,0-1 0 0 0,1 1 0 0 0,0 1 0 0 0,3 2 170 0 0,-1 1 1 0 0,1 0-1 0 0,-1 0 1 0 0,0 0-1 0 0,-1 1 0 0 0,4 5 1 0 0,-6-10-107 0 0,7 13-28 0 0,0 1 1 0 0,0 1-1 0 0,-2-1 1 0 0,0 1-1 0 0,0 1 0 0 0,-2-1 1 0 0,0 1-1 0 0,-1-1 1 0 0,0 1-1 0 0,-2 0 1 0 0,0 0-1 0 0,-1 0 1 0 0,0 0-1 0 0,-5 29 1 0 0,4-36-69 0 0,-3 18 15 0 0,0 0 0 0 0,-1 0 0 0 0,-13 35 0 0 0,16-57 23 0 0,0 0 0 0 0,0 0 0 0 0,-1 0 0 0 0,1-1-1 0 0,-2 1 1 0 0,1-1 0 0 0,0 0 0 0 0,-1 0 0 0 0,0 0-1 0 0,0 0 1 0 0,0-1 0 0 0,-1 1 0 0 0,0-1-1 0 0,0 0 1 0 0,0-1 0 0 0,0 1 0 0 0,0-1 0 0 0,-1 0-1 0 0,1 0 1 0 0,-1-1 0 0 0,-8 3 0 0 0,-18-2-1697 0 0,13-7-5175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7.299"/>
    </inkml:context>
    <inkml:brush xml:id="br0">
      <inkml:brushProperty name="width" value="0.05" units="cm"/>
      <inkml:brushProperty name="height" value="0.05" units="cm"/>
      <inkml:brushProperty name="color" value="#E71224"/>
    </inkml:brush>
  </inkml:definitions>
  <inkml:trace contextRef="#ctx0" brushRef="#br0">1 131 5497 0 0,'6'-15'8109'0'0,"2"-7"-4779"0"0,-3 7-2369 0 0,-3 11-800 0 0,0 0 1 0 0,0 1-1 0 0,1-1 0 0 0,-1 1 0 0 0,1-1 1 0 0,0 1-1 0 0,0 0 0 0 0,1 0 0 0 0,-1 0 1 0 0,0 0-1 0 0,1 1 0 0 0,5-4 1 0 0,2 0 23 0 0,0 0 1 0 0,0 0 0 0 0,14-4-1 0 0,-21 9-184 0 0,0 0-1 0 0,0 0 0 0 0,0 0 1 0 0,0 0-1 0 0,0 1 0 0 0,0-1 1 0 0,-1 1-1 0 0,1 0 0 0 0,0 0 1 0 0,0 1-1 0 0,0-1 0 0 0,0 1 1 0 0,7 1-1 0 0,-9-1-12 0 0,-1 0-1 0 0,1 0 1 0 0,0 1 0 0 0,0-1-1 0 0,0 0 1 0 0,-1 0-1 0 0,1 1 1 0 0,-1-1 0 0 0,1 1-1 0 0,-1-1 1 0 0,0 1 0 0 0,0 0-1 0 0,1 0 1 0 0,-1-1 0 0 0,0 1-1 0 0,0 0 1 0 0,-1 0 0 0 0,1 0-1 0 0,0 0 1 0 0,-1 0 0 0 0,1 0-1 0 0,-1 0 1 0 0,0 0-1 0 0,1 1 1 0 0,-1-1 0 0 0,0 0-1 0 0,-1 2 1 0 0,1 9-34 0 0,-1 0 0 0 0,-1 0 0 0 0,-1 0 0 0 0,1 0 0 0 0,-2 0 1 0 0,-5 12-1 0 0,-36 75-51 0 0,20-48 107 0 0,17-35-11 0 0,3-6 15 0 0,0 0 0 0 0,1 0 0 0 0,0 0 0 0 0,-3 14 0 0 0,10-21 238 0 0,4-9-122 0 0,7-9 92 0 0,45-71 93 0 0,51-102 0 0 0,-99 170-327 0 0,1 1-1 0 0,0 0 1 0 0,1 0 0 0 0,23-20 0 0 0,-36 35 12 0 0,0 9-19 0 0,0-1 0 0 0,-1 1 0 0 0,0-1 0 0 0,-4 14 0 0 0,-14 23 21 0 0,13-32 2 0 0,1 1-1 0 0,0 0 0 0 0,1 0 1 0 0,0 0-1 0 0,-2 15 0 0 0,6-24-2 0 0,-1 0 0 0 0,1 0-1 0 0,0 1 1 0 0,1-1-1 0 0,-1 0 1 0 0,1 0 0 0 0,0 0-1 0 0,0 0 1 0 0,0 0-1 0 0,0 0 1 0 0,1-1 0 0 0,0 1-1 0 0,-1 0 1 0 0,1-1 0 0 0,1 1-1 0 0,-1-1 1 0 0,0 1-1 0 0,1-1 1 0 0,0 0 0 0 0,0 0-1 0 0,5 4 1 0 0,0 0-425 0 0,1-1 1 0 0,0 0-1 0 0,0 0 0 0 0,0-1 1 0 0,18 6-1 0 0,-16-6-394 0 0,1-1 1 0 0,1-1-1 0 0,-1 0 0 0 0,0-1 0 0 0,1 0 0 0 0,-1 0 1 0 0,1-2-1 0 0,0 0 0 0 0,-1 0 0 0 0,1-1 0 0 0,-1 0 0 0 0,1-1 1 0 0,19-6-1 0 0,-13 0-4689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6:25:12.202"/>
    </inkml:context>
    <inkml:brush xml:id="br0">
      <inkml:brushProperty name="width" value="0.025" units="cm"/>
      <inkml:brushProperty name="height" value="0.025" units="cm"/>
      <inkml:brushProperty name="color" value="#E71224"/>
    </inkml:brush>
  </inkml:definitions>
  <inkml:trace contextRef="#ctx0" brushRef="#br0">2 0 24575,'-2'71'0,"4"79"0,-2-149 0,0 0 0,0-1 0,0 1 0,0 0 0,0-1 0,0 1 0,0 0 0,0-1 0,0 1 0,0 0 0,0-1 0,0 1 0,1 0 0,-1-1 0,0 1 0,0-1 0,1 1 0,-1 0 0,0-1 0,1 1 0,-1-1 0,1 1 0,-1-1 0,0 1 0,1-1 0,-1 1 0,1-1 0,-1 0 0,1 1 0,0-1 0,-1 0 0,1 1 0,-1-1 0,1 0 0,1 1 0,-1-2 0,1 0 0,-1 0 0,1 0 0,-1 1 0,1-1 0,-1 0 0,0-1 0,0 1 0,1 0 0,-1 0 0,0-1 0,0 1 0,1-2 0,30-51 0,13-55 0,-45 108 0,0 1 0,0 0 0,0 0 0,0 0 0,0-1 0,0 1 0,0 0 0,0 0 0,0-1 0,0 1 0,0 0 0,0 0 0,1 0 0,-1 0 0,0-1 0,0 1 0,0 0 0,0 0 0,0 0 0,0 0 0,1-1 0,-1 1 0,0 0 0,0 0 0,0 0 0,0 0 0,1 0 0,-1 0 0,0 0 0,0-1 0,0 1 0,1 0 0,-1 0 0,0 0 0,0 0 0,1 0 0,-1 0 0,0 0 0,0 0 0,0 0 0,1 0 0,-1 0 0,0 0 0,0 0 0,0 1 0,1-1 0,-1 0 0,0 0 0,6 14 0,0 36 0,-4-32 0,0-1 0,9 37 0,-11-52 0,1 1 0,0 0 0,0-1 0,-1 0 0,2 1 0,-1-1 0,0 0 0,0 1 0,1-1 0,-1 0 0,1 0 0,0 0 0,0 0 0,0-1 0,0 1 0,2 1 0,-3-2 0,-1-1 0,1 0 0,0 0 0,0 0 0,-1 0 0,1 0 0,0 0 0,0 0 0,0 0 0,-1 0 0,1 0 0,0 0 0,0 0 0,-1-1 0,1 1 0,0 0 0,0-1 0,-1 1 0,1 0 0,0-1 0,-1 1 0,1-1 0,-1 1 0,1-1 0,0 1 0,-1-1 0,1 1 0,-1-1 0,1 0 0,-1 1 0,0-1 0,1 0 0,-1 1 0,0-1 0,1 0 0,-1 0 0,0 1 0,0-1 0,0 0 0,1 0 0,-1 0 0,0 0 0,7-42 0,-6 36 0,3-12 0,0-1 0,11-28 0,-14 42 0,1 1 0,0 1 0,0-1 0,0 0 0,1 0 0,0 1 0,0-1 0,0 1 0,0 0 0,1 0 0,0 0 0,-1 1 0,1-1 0,6-3 0,-3 6-1365</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7.732"/>
    </inkml:context>
    <inkml:brush xml:id="br0">
      <inkml:brushProperty name="width" value="0.05" units="cm"/>
      <inkml:brushProperty name="height" value="0.05" units="cm"/>
      <inkml:brushProperty name="color" value="#E71224"/>
    </inkml:brush>
  </inkml:definitions>
  <inkml:trace contextRef="#ctx0" brushRef="#br0">121 85 15779 0 0,'13'-37'4450'0'0,"-1"1"-7158"0"0,-11 36 2734 0 0,-1-1 0 0 0,0 1-1 0 0,0 0 1 0 0,0 0 0 0 0,1-1 0 0 0,-1 1 0 0 0,0 0-1 0 0,0-1 1 0 0,0 1 0 0 0,0 0 0 0 0,0-1 0 0 0,0 1-1 0 0,0 0 1 0 0,0-1 0 0 0,0 1 0 0 0,0 0 0 0 0,0-1-1 0 0,0 1 1 0 0,0 0 0 0 0,0-1 0 0 0,0 1 0 0 0,0 0-1 0 0,0-1 1 0 0,0 1 0 0 0,0 0 0 0 0,0-1 0 0 0,0 1-1 0 0,-1 0 1 0 0,1 0 0 0 0,0-1 0 0 0,0 1 0 0 0,0 0-1 0 0,0-1 1 0 0,-1 1 0 0 0,1 0 0 0 0,-1-1 0 0 0,-11 13 805 0 0,-3 12-782 0 0,2 0 0 0 0,0 1 0 0 0,2 0 1 0 0,-13 43-1 0 0,18-51-52 0 0,-9 25-30 0 0,-11 56 1 0 0,23-82 22 0 0,0 0 0 0 0,1 1-1 0 0,1-1 1 0 0,0 0 0 0 0,1 1 0 0 0,5 30-1 0 0,-4-43 16 0 0,0 0-1 0 0,0-1 0 0 0,0 1 0 0 0,0-1 0 0 0,0 1 0 0 0,1-1 1 0 0,0 1-1 0 0,0-1 0 0 0,0 0 0 0 0,0 0 0 0 0,0 0 0 0 0,1 0 0 0 0,-1 0 1 0 0,1 0-1 0 0,0-1 0 0 0,0 0 0 0 0,4 4 0 0 0,-2-4 17 0 0,0 1 1 0 0,0-1-1 0 0,1 0 0 0 0,-1 0 1 0 0,1 0-1 0 0,-1-1 0 0 0,1 0 0 0 0,0 0 1 0 0,-1 0-1 0 0,10-1 0 0 0,-1-1-206 0 0,1 0-1 0 0,-1-1 0 0 0,1 0 0 0 0,-1-1 1 0 0,0-1-1 0 0,0 0 0 0 0,-1-1 0 0 0,18-9 1 0 0,-7 1-2437 0 0,39-29 1 0 0,-10-1-3654 0 0,-34 27 422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8.135"/>
    </inkml:context>
    <inkml:brush xml:id="br0">
      <inkml:brushProperty name="width" value="0.05" units="cm"/>
      <inkml:brushProperty name="height" value="0.05" units="cm"/>
      <inkml:brushProperty name="color" value="#E71224"/>
    </inkml:brush>
  </inkml:definitions>
  <inkml:trace contextRef="#ctx0" brushRef="#br0">302 30 16139 0 0,'7'-10'2344'0'0,"0"-3"-2171"0"0,-7 12-228 0 0,-1 1 0 0 0,1 0 1 0 0,0-1-1 0 0,0 1 0 0 0,0-1 0 0 0,0 1 0 0 0,-1 0 0 0 0,1 0 0 0 0,0-1 0 0 0,0 1 0 0 0,-1 0 0 0 0,1-1 1 0 0,0 1-1 0 0,-1 0 0 0 0,1 0 0 0 0,0-1 0 0 0,-1 1 0 0 0,1 0 0 0 0,0 0 0 0 0,-1 0 0 0 0,1 0 1 0 0,0-1-1 0 0,-1 1 0 0 0,1 0 0 0 0,0 0 0 0 0,-1 0 0 0 0,1 0 0 0 0,-1 0 0 0 0,1 0 0 0 0,0 0 0 0 0,-1 0 1 0 0,1 0-1 0 0,-1 0 0 0 0,1 0 0 0 0,0 0 0 0 0,-1 1 0 0 0,0-1 0 0 0,0 2 112 0 0,0 0 0 0 0,0 0 0 0 0,0 1 0 0 0,0-1 0 0 0,0 1 0 0 0,1-1 0 0 0,-1 0-1 0 0,1 1 1 0 0,-1-1 0 0 0,1 4 0 0 0,-1 1-20 0 0,-10 39-23 0 0,-24 126 13 0 0,32-150-27 0 0,1-1-1 0 0,1 1 0 0 0,1-1 0 0 0,1 1 1 0 0,1 0-1 0 0,5 21 0 0 0,-5-35 47 0 0,1-1-1 0 0,-1 1 1 0 0,2-1 0 0 0,-1 1 0 0 0,1-1-1 0 0,6 8 1 0 0,-9-12-339 0 0,1 0 1 0 0,0 0-1 0 0,1 0 0 0 0,-1-1 1 0 0,0 1-1 0 0,1-1 0 0 0,-1 0 1 0 0,1 0-1 0 0,0 1 0 0 0,0-2 0 0 0,0 1 1 0 0,0 0-1 0 0,0-1 0 0 0,0 1 1 0 0,0-1-1 0 0,7 2 0 0 0,-9-3 138 0 0,-1 0 0 0 0,0 0 0 0 0,1 0-1 0 0,-1 0 1 0 0,1 0 0 0 0,-1 0 0 0 0,1 0-1 0 0,-1 0 1 0 0,0 0 0 0 0,1 0-1 0 0,-1 0 1 0 0,1 0 0 0 0,-1-1 0 0 0,1 1-1 0 0,-1 0 1 0 0,0 0 0 0 0,1 0 0 0 0,-1-1-1 0 0,0 1 1 0 0,1 0 0 0 0,-1 0 0 0 0,0-1-1 0 0,1 1 1 0 0,-1 0 0 0 0,1-1-1 0 0,3-5-4899 0 0</inkml:trace>
  <inkml:trace contextRef="#ctx0" brushRef="#br0" timeOffset="1">0 109 17732 0 0,'31'6'2670'0'0,"8"17"-4845"0"0,-32-19 1927 0 0,0 1 1 0 0,0-1-1 0 0,0 0 0 0 0,0-1 1 0 0,10 4-1 0 0,9-2 609 0 0,0-1 0 0 0,0-1 0 0 0,1-1 0 0 0,-1-1 0 0 0,30-4 0 0 0,43 3-2091 0 0,-90 0 516 0 0,1 0-1 0 0,0 0 1 0 0,-1-1-1 0 0,1-1 1 0 0,-1 1-1 0 0,1-1 1 0 0,10-4 0 0 0,-9 1-4392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8.559"/>
    </inkml:context>
    <inkml:brush xml:id="br0">
      <inkml:brushProperty name="width" value="0.05" units="cm"/>
      <inkml:brushProperty name="height" value="0.05" units="cm"/>
      <inkml:brushProperty name="color" value="#E71224"/>
    </inkml:brush>
  </inkml:definitions>
  <inkml:trace contextRef="#ctx0" brushRef="#br0">25 13 12211 0 0,'14'-11'7295'0'0,"-5"10"-5685"0"0,-7 2-1832 0 0,-1 0 1 0 0,0 0-1 0 0,0 0 1 0 0,0 0-1 0 0,0 0 0 0 0,0 0 1 0 0,0 0-1 0 0,0 1 0 0 0,0-1 1 0 0,0 0-1 0 0,-1 1 0 0 0,2 2 1 0 0,1 2 190 0 0,26 33-152 0 0,-24-34 239 0 0,0 1 0 0 0,-1-1 0 0 0,1 1 0 0 0,-1 0-1 0 0,-1 1 1 0 0,1-1 0 0 0,4 14 0 0 0,-3-1-45 0 0,-1 1 0 0 0,-1 0 0 0 0,0 0 0 0 0,-2 0 0 0 0,0 0 0 0 0,-1 0 0 0 0,-6 39 0 0 0,2-34-446 0 0,-2 0 0 0 0,0 0 1 0 0,-2-1-1 0 0,0 0 0 0 0,-22 42 0 0 0,23-53-649 0 0,-1 0-1 0 0,-15 18 1 0 0,-9 0-4444 0 0,21-24-94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9.189"/>
    </inkml:context>
    <inkml:brush xml:id="br0">
      <inkml:brushProperty name="width" value="0.05" units="cm"/>
      <inkml:brushProperty name="height" value="0.05" units="cm"/>
      <inkml:brushProperty name="color" value="#E71224"/>
    </inkml:brush>
  </inkml:definitions>
  <inkml:trace contextRef="#ctx0" brushRef="#br0">281 0 10514 0 0,'1'0'250'0'0,"-1"0"-1"0"0,0 0 1 0 0,1 1-1 0 0,-1-1 1 0 0,1 0-1 0 0,-1 0 1 0 0,1 1-1 0 0,-1-1 1 0 0,0 0-1 0 0,1 0 1 0 0,-1 1-1 0 0,0-1 1 0 0,1 0 0 0 0,-1 1-1 0 0,0-1 1 0 0,1 1-1 0 0,-1-1 1 0 0,0 0-1 0 0,0 1 1 0 0,1-1-1 0 0,-1 1 1 0 0,0-1-1 0 0,0 1 1 0 0,0-1-1 0 0,0 1 1 0 0,1 0-1 0 0,2 22 1282 0 0,-3 22-1544 0 0,-15 101 520 0 0,7-91-521 0 0,3 1 0 0 0,3 81-1 0 0,13-30 250 0 0,-36-137-290 0 0,-14-41-530 0 0,-15-24-8 0 0,48 86 593 0 0,-1 0 0 0 0,0 0 0 0 0,-1 1 0 0 0,1 0 0 0 0,-1 0 0 0 0,-1 1 0 0 0,-12-9 0 0 0,19 15 11 0 0,1 0 1 0 0,0 0 0 0 0,0 0 0 0 0,-1 0-1 0 0,1 0 1 0 0,0 0 0 0 0,-1 1 0 0 0,1-1 0 0 0,-1 0-1 0 0,1 1 1 0 0,-1-1 0 0 0,1 1 0 0 0,-1 0-1 0 0,1-1 1 0 0,-1 1 0 0 0,1 0 0 0 0,-1 0 0 0 0,1 0-1 0 0,-1 0 1 0 0,0 0 0 0 0,1 1 0 0 0,-1-1-1 0 0,1 0 1 0 0,-1 1 0 0 0,1-1 0 0 0,-1 1-1 0 0,1 0 1 0 0,-1-1 0 0 0,1 1 0 0 0,0 0 0 0 0,-1 0-1 0 0,1 0 1 0 0,0 0 0 0 0,0 0 0 0 0,0 0-1 0 0,0 0 1 0 0,0 0 0 0 0,0 0 0 0 0,0 0 0 0 0,0 1-1 0 0,0-1 1 0 0,0 1 0 0 0,0-1 0 0 0,1 0-1 0 0,-1 1 1 0 0,0 2 0 0 0,-3 9 17 0 0,1 0-1 0 0,0 1 1 0 0,1-1-1 0 0,-1 22 1 0 0,1-12-33 0 0,0-13 18 0 0,1-4-1 0 0,0-1 0 0 0,1 1 0 0 0,-1 0 0 0 0,1-1 0 0 0,2 12 0 0 0,-2-16-3 0 0,0 0 1 0 0,1 0 0 0 0,-1 1-1 0 0,1-1 1 0 0,-1 0 0 0 0,1 0 0 0 0,-1 0-1 0 0,1 0 1 0 0,0 1 0 0 0,0-1-1 0 0,-1 0 1 0 0,1 0 0 0 0,0-1 0 0 0,0 1-1 0 0,0 0 1 0 0,0 0 0 0 0,0 0-1 0 0,0-1 1 0 0,1 1 0 0 0,-1 0 0 0 0,0-1-1 0 0,0 1 1 0 0,0-1 0 0 0,1 1-1 0 0,-1-1 1 0 0,0 0 0 0 0,1 0 0 0 0,-1 1-1 0 0,0-1 1 0 0,2 0 0 0 0,58 3-561 0 0,68-4 1 0 0,-71-3-3597 0 0,71-15-1 0 0,-110 15 1986 0 0,-1-1-3180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39.652"/>
    </inkml:context>
    <inkml:brush xml:id="br0">
      <inkml:brushProperty name="width" value="0.05" units="cm"/>
      <inkml:brushProperty name="height" value="0.05" units="cm"/>
      <inkml:brushProperty name="color" value="#E71224"/>
    </inkml:brush>
  </inkml:definitions>
  <inkml:trace contextRef="#ctx0" brushRef="#br0">98 62 4961 0 0,'8'-61'12805'0'0,"-7"64"-12708"0"0,0 1-1 0 0,0 0 0 0 0,0 0 1 0 0,0 0-1 0 0,0 0 0 0 0,-1 0 1 0 0,0 0-1 0 0,0 5 0 0 0,-3 21-120 0 0,0 1 0 0 0,-3-1-1 0 0,0 0 1 0 0,-2 0 0 0 0,-1-1-1 0 0,-18 38 1 0 0,-19 72 89 0 0,45-136-56 0 0,0 1 0 0 0,1-1 0 0 0,-1 1 0 0 0,1-1 0 0 0,0 1 0 0 0,0 0 0 0 0,0-1 0 0 0,0 1 0 0 0,1-1 0 0 0,-1 1 0 0 0,1-1 0 0 0,0 1 0 0 0,0-1 0 0 0,0 0 0 0 0,1 1 0 0 0,-1-1 0 0 0,1 0 0 0 0,0 0 0 0 0,2 4 0 0 0,0-3-113 0 0,0 1 0 0 0,0-1 0 0 0,1 0 0 0 0,-1 0 0 0 0,1-1 0 0 0,0 1 0 0 0,0-1 0 0 0,0 0 0 0 0,1 0 0 0 0,9 3 0 0 0,-6-3-448 0 0,0 0 0 0 0,0 0 0 0 0,0-1 0 0 0,1 0 0 0 0,-1-1 0 0 0,0 0 0 0 0,1-1 0 0 0,-1 0 0 0 0,0 0-1 0 0,1-1 1 0 0,-1 0 0 0 0,0 0 0 0 0,1-1 0 0 0,14-6 0 0 0,-9 0-1609 0 0,0-2-3377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0.041"/>
    </inkml:context>
    <inkml:brush xml:id="br0">
      <inkml:brushProperty name="width" value="0.05" units="cm"/>
      <inkml:brushProperty name="height" value="0.05" units="cm"/>
      <inkml:brushProperty name="color" value="#E71224"/>
    </inkml:brush>
  </inkml:definitions>
  <inkml:trace contextRef="#ctx0" brushRef="#br0">1 1 14987 0 0,'17'7'2907'0'0,"7"19"-4549"0"0,-3-3-952 0 0,-12-18 2867 0 0,-1-1 0 0 0,1 1 0 0 0,0-2 0 0 0,0 1 1 0 0,0-1-1 0 0,1 0 0 0 0,11 1 0 0 0,73 8 2405 0 0,-61-9-2867 0 0,90 7-1596 0 0,-85-8-2457 0 0,47-5-1 0 0,-63 2-1627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2.621"/>
    </inkml:context>
    <inkml:brush xml:id="br0">
      <inkml:brushProperty name="width" value="0.05" units="cm"/>
      <inkml:brushProperty name="height" value="0.05" units="cm"/>
      <inkml:brushProperty name="color" value="#E71224"/>
    </inkml:brush>
  </inkml:definitions>
  <inkml:trace contextRef="#ctx0" brushRef="#br0">49 35 4153 0 0,'-1'-2'-43'0'0,"0"1"-1"0"0,0-1 1 0 0,0 0 0 0 0,0 1 0 0 0,-1-1-1 0 0,1 1 1 0 0,-1-1 0 0 0,1 1 0 0 0,-1-1-1 0 0,0 1 1 0 0,-3-2 0 0 0,-10-11 7871 0 0,16 15-7651 0 0,0 0 0 0 0,1 0 0 0 0,-1 0-1 0 0,0 0 1 0 0,0 0 0 0 0,0 0 0 0 0,0 0 0 0 0,0 1-1 0 0,0-1 1 0 0,0 0 0 0 0,0 1 0 0 0,-1-1 0 0 0,1 0-1 0 0,0 1 1 0 0,-1-1 0 0 0,1 1 0 0 0,0 2-1 0 0,1 38-110 0 0,-2-1 0 0 0,-2 0-1 0 0,-13 79 1 0 0,8-78-156 0 0,2 1 0 0 0,2 0 0 0 0,2 61 0 0 0,12-38-2145 0 0,-9-59 1168 0 0,0-1-1 0 0,0 0 1 0 0,1 0 0 0 0,5 10 0 0 0,-2-9-4277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3.118"/>
    </inkml:context>
    <inkml:brush xml:id="br0">
      <inkml:brushProperty name="width" value="0.05" units="cm"/>
      <inkml:brushProperty name="height" value="0.05" units="cm"/>
      <inkml:brushProperty name="color" value="#E71224"/>
    </inkml:brush>
  </inkml:definitions>
  <inkml:trace contextRef="#ctx0" brushRef="#br0">1007 0 8834 0 0,'2'1'5245'0'0,"-5"3"-2067"0"0,-17 6-1138 0 0,-27 11-2046 0 0,19-11 22 0 0,1 0 0 0 0,0 2 0 0 0,1 1 0 0 0,0 2 0 0 0,1 0 0 0 0,-45 37 0 0 0,14 1-16 0 0,-96 116 0 0 0,-104 134 53 0 0,204-251-149 0 0,14-15-276 0 0,2 1 0 0 0,2 2 0 0 0,-40 57 0 0 0,72-93-38 0 0,-7 13-2078 0 0,9-17 2252 0 0,0 1-1 0 0,0-1 1 0 0,0 1-1 0 0,0-1 1 0 0,0 1-1 0 0,0-1 0 0 0,0 0 1 0 0,0 1-1 0 0,0-1 1 0 0,0 1-1 0 0,0-1 1 0 0,0 1-1 0 0,0-1 0 0 0,0 1 1 0 0,0-1-1 0 0,0 0 1 0 0,0 1-1 0 0,1-1 1 0 0,-1 1-1 0 0,0-1 0 0 0,0 0 1 0 0,1 1-1 0 0,-1-1 1 0 0,0 1-1 0 0,0-1 1 0 0,1 0-1 0 0,-1 1 0 0 0,0-1 1 0 0,1 0-1 0 0,-1 0 1 0 0,0 1-1 0 0,1-1 1 0 0,-1 0-1 0 0,1 0 0 0 0,-1 0 1 0 0,1 1-1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3.837"/>
    </inkml:context>
    <inkml:brush xml:id="br0">
      <inkml:brushProperty name="width" value="0.05" units="cm"/>
      <inkml:brushProperty name="height" value="0.05" units="cm"/>
      <inkml:brushProperty name="color" value="#E71224"/>
    </inkml:brush>
  </inkml:definitions>
  <inkml:trace contextRef="#ctx0" brushRef="#br0">362 35 13819 0 0,'-1'-2'356'0'0,"-1"-1"0"0"0,1 1 1 0 0,-1-1-1 0 0,1 1 0 0 0,-1 0 0 0 0,0 0 0 0 0,0 0 0 0 0,0 0 1 0 0,0 0-1 0 0,-4-2 0 0 0,4 3-374 0 0,0-1-1 0 0,0 1 1 0 0,-1 0-1 0 0,1 0 1 0 0,-1 1 0 0 0,1-1-1 0 0,0 0 1 0 0,-1 1 0 0 0,1 0-1 0 0,-1-1 1 0 0,1 1-1 0 0,-1 0 1 0 0,0 0 0 0 0,1 1-1 0 0,-1-1 1 0 0,1 0-1 0 0,-1 1 1 0 0,1-1 0 0 0,0 1-1 0 0,-1 0 1 0 0,1 0-1 0 0,0 0 1 0 0,-1 0 0 0 0,1 0-1 0 0,0 1 1 0 0,0-1-1 0 0,0 1 1 0 0,-3 2 0 0 0,0 0-14 0 0,1 0 0 0 0,-1-1 0 0 0,-1 0 0 0 0,1 0 1 0 0,-1 0-1 0 0,1 0 0 0 0,-1-1 0 0 0,0 0 0 0 0,1 0 0 0 0,-13 2 1 0 0,1-2-260 0 0,-1-1 1 0 0,-25-1 0 0 0,-31 2-39 0 0,73-2 328 0 0,0 1 0 0 0,1-1 0 0 0,-1 0 0 0 0,1 0 1 0 0,-1 1-1 0 0,0-1 0 0 0,1 1 0 0 0,-1-1 0 0 0,1 0 0 0 0,-1 1 0 0 0,1-1 0 0 0,-1 1 1 0 0,1 0-1 0 0,-1-1 0 0 0,1 1 0 0 0,-1-1 0 0 0,1 1 0 0 0,0-1 0 0 0,-1 1 0 0 0,1 0 0 0 0,0-1 1 0 0,0 1-1 0 0,-1 0 0 0 0,1-1 0 0 0,0 1 0 0 0,0 0 0 0 0,0 0 0 0 0,0-1 0 0 0,0 1 1 0 0,0 0-1 0 0,0-1 0 0 0,0 1 0 0 0,0 0 0 0 0,0 0 0 0 0,0-1 0 0 0,1 2 0 0 0,9 36-10 0 0,-4-16 10 0 0,-3 2 81 0 0,-1 0 1 0 0,-1 0-1 0 0,-1 0 1 0 0,-1 0-1 0 0,-1 0 0 0 0,-1 0 1 0 0,-2 0-1 0 0,-9 31 1 0 0,2-25 501 0 0,8-23-496 0 0,1 0 1 0 0,0 0-1 0 0,1 0 0 0 0,-1 1 1 0 0,-1 10-1 0 0,4-14-74 0 0,0 0-1 0 0,0-1 1 0 0,1 1 0 0 0,-1 0-1 0 0,1 0 1 0 0,0 0 0 0 0,0-1-1 0 0,0 1 1 0 0,0 0 0 0 0,1-1-1 0 0,-1 1 1 0 0,1-1-1 0 0,0 1 1 0 0,3 3 0 0 0,0 0-41 0 0,0 0 1 0 0,0 0 0 0 0,1-1-1 0 0,0 0 1 0 0,0 0-1 0 0,1 0 1 0 0,-1-1-1 0 0,1 0 1 0 0,0 0 0 0 0,1-1-1 0 0,-1 1 1 0 0,1-2-1 0 0,0 1 1 0 0,0-1 0 0 0,0-1-1 0 0,0 1 1 0 0,0-1-1 0 0,15 1 1 0 0,-10-2 20 0 0,1-1 0 0 0,0 0 1 0 0,0-1-1 0 0,0 0 0 0 0,-1-2 0 0 0,1 1 0 0 0,-1-2 1 0 0,1 0-1 0 0,-1 0 0 0 0,22-11 0 0 0,1-2-299 0 0,64-34 1035 0 0,-92 46-1226 0 0,0 0-1 0 0,0-1 1 0 0,-1 0-1 0 0,1 0 0 0 0,-1-1 1 0 0,-1 0-1 0 0,1 0 1 0 0,10-16-1 0 0,-12 5-3871 0 0,-4 9-1775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4.318"/>
    </inkml:context>
    <inkml:brush xml:id="br0">
      <inkml:brushProperty name="width" value="0.05" units="cm"/>
      <inkml:brushProperty name="height" value="0.05" units="cm"/>
      <inkml:brushProperty name="color" value="#E71224"/>
    </inkml:brush>
  </inkml:definitions>
  <inkml:trace contextRef="#ctx0" brushRef="#br0">1 71 15075 0 0,'12'-27'1365'0'0,"-11"25"-1892"0"0,0-1 0 0 0,0 1 0 0 0,0 0 0 0 0,0-1 0 0 0,0 1 0 0 0,0 0 0 0 0,1 0 0 0 0,-1 0 0 0 0,3-4 0 0 0,19-5 1241 0 0,-10 9-354 0 0,0 0 1 0 0,0 1 0 0 0,1 0-1 0 0,-1 1 1 0 0,0 0-1 0 0,0 2 1 0 0,0-1-1 0 0,0 1 1 0 0,0 1 0 0 0,0 1-1 0 0,12 4 1 0 0,-1-1-1669 0 0,45 7 1 0 0,-55-14 178 0 0,0 1 1 0 0,1-2-1 0 0,-1 0 0 0 0,0 0 0 0 0,0-1 0 0 0,16-5 1 0 0,-10 2-4135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0:06.933"/>
    </inkml:context>
    <inkml:brush xml:id="br0">
      <inkml:brushProperty name="width" value="0.05" units="cm"/>
      <inkml:brushProperty name="height" value="0.05" units="cm"/>
      <inkml:brushProperty name="color" value="#E71224"/>
    </inkml:brush>
  </inkml:definitions>
  <inkml:trace contextRef="#ctx0" brushRef="#br0">259 627 1336 0 0,'4'-3'339'0'0,"0"-1"0"0"0,-1 0 0 0 0,1 0 0 0 0,-1 0 0 0 0,0 0 0 0 0,0 0 0 0 0,0-1 0 0 0,-1 1 0 0 0,1-1 0 0 0,-1 0-1 0 0,0 0 1 0 0,-1 1 0 0 0,1-1 0 0 0,-1 0 0 0 0,0-1 0 0 0,1-8 0 0 0,-2 8-123 0 0,1 1-1 0 0,0 0 1 0 0,0 0-1 0 0,0 0 1 0 0,1 0 0 0 0,0 0-1 0 0,0 0 1 0 0,0 0 0 0 0,0 0-1 0 0,1 0 1 0 0,0 1 0 0 0,0 0-1 0 0,0-1 1 0 0,0 1-1 0 0,1 0 1 0 0,7-6 0 0 0,84-49 1205 0 0,45-31 72 0 0,-88 51-1302 0 0,2 3 0 0 0,1 3 0 0 0,1 2 0 0 0,2 2 0 0 0,83-28 1 0 0,-77 36-152 0 0,1 4 1 0 0,115-17 0 0 0,-72 26-109 0 0,197 9 0 0 0,-103 5 80 0 0,567 36-4 0 0,-40 44 95 0 0,-660-73-131 0 0,-1 4 0 0 0,128 47 0 0 0,116 85-166 0 0,-271-125 149 0 0,-2 2 0 0 0,-1 1-1 0 0,-1 2 1 0 0,58 60 0 0 0,-78-69-1 0 0,0 1 1 0 0,-2 0-1 0 0,0 2 1 0 0,-2-1-1 0 0,0 2 1 0 0,-1 0-1 0 0,-2 0 1 0 0,-1 1-1 0 0,0 0 0 0 0,-2 1 1 0 0,-1 0-1 0 0,-1 0 1 0 0,-1 0-1 0 0,0 32 1 0 0,-2-19 16 0 0,-3 1 0 0 0,-1-1 1 0 0,-2 1-1 0 0,-2-1 0 0 0,-1-1 0 0 0,-2 1 1 0 0,-2-1-1 0 0,-30 70 0 0 0,28-83 15 0 0,-1 0-1 0 0,0-2 0 0 0,-2 1 0 0 0,-1-2 1 0 0,-35 36-1 0 0,-112 87-149 0 0,108-105 239 0 0,-2-3-1 0 0,-1-2 0 0 0,-95 41 1 0 0,78-40 7 0 0,-248 104 178 0 0,262-119-101 0 0,-112 24-1 0 0,-69-6 185 0 0,106-18-252 0 0,28-4 6 0 0,0-5 0 0 0,-1-4 0 0 0,-151-10 0 0 0,-92-14-7 0 0,239 10-126 0 0,-131-10 147 0 0,175 8 13 0 0,-103-26 1 0 0,46 7-59 0 0,68 15 62 0 0,-96-31-1 0 0,-178-102 317 0 0,251 108-401 0 0,-127-64 22 0 0,160 73-1573 0 0,0-2-1 0 0,-47-38 1 0 0,62 42-2157 0 0,14 10-2127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4.716"/>
    </inkml:context>
    <inkml:brush xml:id="br0">
      <inkml:brushProperty name="width" value="0.05" units="cm"/>
      <inkml:brushProperty name="height" value="0.05" units="cm"/>
      <inkml:brushProperty name="color" value="#E71224"/>
    </inkml:brush>
  </inkml:definitions>
  <inkml:trace contextRef="#ctx0" brushRef="#br0">277 19 8562 0 0,'19'-16'1928'0'0,"-12"14"-1585"0"0,-12 13 2831 0 0,-8 5-2110 0 0,-1 1-1 0 0,0-2 1 0 0,-28 24-1 0 0,24-23-1098 0 0,0 1-1 0 0,-21 27 1 0 0,25-22-149 0 0,0 0 0 0 0,-18 42 0 0 0,-11 18 147 0 0,43-82-1 0 0,0 1 0 0 0,0-1 0 0 0,0 0 0 0 0,-1 1 0 0 0,1-1 0 0 0,0 1 0 0 0,0-1 0 0 0,-1 0-1 0 0,1 1 1 0 0,0-1 0 0 0,-1 1 0 0 0,1-1 0 0 0,0 0 0 0 0,-1 0 0 0 0,1 1 0 0 0,-1-1-1 0 0,1 0 1 0 0,-1 0 0 0 0,1 1 0 0 0,0-1 0 0 0,-1 0 0 0 0,1 0 0 0 0,-1 0 0 0 0,1 0 0 0 0,-1 0-1 0 0,1 1 1 0 0,-1-1 0 0 0,1 0 0 0 0,-1 0 0 0 0,1 0 0 0 0,-1-1 0 0 0,1 1 0 0 0,-1 0 0 0 0,1 0-1 0 0,-1 0 1 0 0,1 0 0 0 0,-1 0 0 0 0,1 0 0 0 0,0-1 0 0 0,-1 1 0 0 0,1 0 0 0 0,-1 0 0 0 0,1-1-1 0 0,0 1 1 0 0,-1 0 0 0 0,1-1 0 0 0,-1 1 0 0 0,1 0 0 0 0,0-1 0 0 0,-1 0 0 0 0,-12-21-6743 0 0,9 10 356 0 0</inkml:trace>
  <inkml:trace contextRef="#ctx0" brushRef="#br0" timeOffset="1">19 107 16363 0 0,'24'-3'6270'0'0,"-7"6"-5815"0"0,-15-1-719 0 0,1 0 0 0 0,0 0 0 0 0,-1 0 0 0 0,0 0 0 0 0,1 1 0 0 0,-1-1 0 0 0,0 0 0 0 0,0 1 0 0 0,-1 0 0 0 0,1-1 0 0 0,1 5 0 0 0,69 107 403 0 0,-65-103-896 0 0,1 0 1 0 0,1 0-1 0 0,18 18 0 0 0,-8-12-2562 0 0,2 0 0 0 0,35 21 0 0 0,-30-22-2700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5.246"/>
    </inkml:context>
    <inkml:brush xml:id="br0">
      <inkml:brushProperty name="width" value="0.05" units="cm"/>
      <inkml:brushProperty name="height" value="0.05" units="cm"/>
      <inkml:brushProperty name="color" value="#E71224"/>
    </inkml:brush>
  </inkml:definitions>
  <inkml:trace contextRef="#ctx0" brushRef="#br0">484 4 15155 0 0,'-23'-2'284'0'0,"1"0"-1"0"0,-43 4 1 0 0,-30 2 17 0 0,-179 30 1 0 0,269-33 187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5.631"/>
    </inkml:context>
    <inkml:brush xml:id="br0">
      <inkml:brushProperty name="width" value="0.05" units="cm"/>
      <inkml:brushProperty name="height" value="0.05" units="cm"/>
      <inkml:brushProperty name="color" value="#E71224"/>
    </inkml:brush>
  </inkml:definitions>
  <inkml:trace contextRef="#ctx0" brushRef="#br0">455 20 16203 0 0,'13'-13'5170'0'0,"-8"7"-6084"0"0,-19 6-1308 0 0,-56 6-481 0 0,-91 19 5608 0 0,35-8-4777 0 0,42-16-6187 0 0,67-3 1847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7.988"/>
    </inkml:context>
    <inkml:brush xml:id="br0">
      <inkml:brushProperty name="width" value="0.05" units="cm"/>
      <inkml:brushProperty name="height" value="0.05" units="cm"/>
      <inkml:brushProperty name="color" value="#E71224"/>
    </inkml:brush>
  </inkml:definitions>
  <inkml:trace contextRef="#ctx0" brushRef="#br0">3 1 7066 0 0,'4'3'5029'0'0,"3"3"-3480"0"0,0 32-1222 0 0,-2 0 0 0 0,-1 0-1 0 0,-2 1 1 0 0,-1-1 0 0 0,-8 65 0 0 0,-4-34-238 0 0,5-43-218 0 0,2 0 0 0 0,1 1 0 0 0,1-1 0 0 0,3 39 0 0 0,-1-62-267 0 0,0-1 1 0 0,1 1-1 0 0,-1 0 1 0 0,1-1-1 0 0,0 1 1 0 0,0-1-1 0 0,0 1 1 0 0,0-1-1 0 0,0 0 1 0 0,0 1 0 0 0,1-1-1 0 0,-1 0 1 0 0,1 0-1 0 0,0 0 1 0 0,0 0-1 0 0,-1 0 1 0 0,1 0-1 0 0,3 1 1 0 0,4 4-5372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8.484"/>
    </inkml:context>
    <inkml:brush xml:id="br0">
      <inkml:brushProperty name="width" value="0.05" units="cm"/>
      <inkml:brushProperty name="height" value="0.05" units="cm"/>
      <inkml:brushProperty name="color" value="#E71224"/>
    </inkml:brush>
  </inkml:definitions>
  <inkml:trace contextRef="#ctx0" brushRef="#br0">1422 56 9234 0 0,'-10'-4'1229'0'0,"0"0"0"0"0,0 0 1 0 0,-1 1-1 0 0,-10-2 0 0 0,-84-7-1289 0 0,50 7 471 0 0,-569-14 557 0 0,433 21-831 0 0,135-2-99 0 0,-19-1 25 0 0,-123 14 1 0 0,192-12-96 0 0,1 0 1 0 0,0 1-1 0 0,-1 0 0 0 0,1 0 1 0 0,0 0-1 0 0,-10 6 0 0 0,15-8-46 0 0,-1 0 0 0 0,1 1 0 0 0,-1-1 0 0 0,1 0 0 0 0,-1 1 0 0 0,1-1 0 0 0,-1 1 0 0 0,1-1 0 0 0,-1 0 0 0 0,1 1 0 0 0,0-1 0 0 0,-1 1 0 0 0,1-1 0 0 0,0 1 0 0 0,-1 0 0 0 0,1-1 0 0 0,0 1 0 0 0,0-1 0 0 0,-1 1 0 0 0,1-1 0 0 0,0 1 0 0 0,0 0 0 0 0,0-1 0 0 0,0 1 0 0 0,0-1 0 0 0,0 2 0 0 0,1-1-243 0 0,0 0 0 0 0,-1 0 0 0 0,1 0 1 0 0,0 0-1 0 0,0 0 0 0 0,0 0 0 0 0,0 0 0 0 0,0 0 0 0 0,0 0 0 0 0,1-1 0 0 0,-1 1 0 0 0,0 0 0 0 0,0-1 0 0 0,0 1 0 0 0,1-1 0 0 0,-1 1 0 0 0,3-1 1 0 0,2 2-1845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8.946"/>
    </inkml:context>
    <inkml:brush xml:id="br0">
      <inkml:brushProperty name="width" value="0.05" units="cm"/>
      <inkml:brushProperty name="height" value="0.05" units="cm"/>
      <inkml:brushProperty name="color" value="#E71224"/>
    </inkml:brush>
  </inkml:definitions>
  <inkml:trace contextRef="#ctx0" brushRef="#br0">1 1 7354 0 0,'9'3'3441'0'0,"0"2"-3288"0"0,22 18-9085 0 0,-19-12 7489 0 0,-4-4 3685 0 0,0 0 3840 0 0,-6-5-5599 0 0,0 0 0 0 0,0 0 1 0 0,-1 1-1 0 0,1-1 0 0 0,0 1 1 0 0,-1 0-1 0 0,0-1 0 0 0,0 1 1 0 0,1 0-1 0 0,-1 0 0 0 0,-1 0 1 0 0,1 0-1 0 0,0 0 0 0 0,-1 0 1 0 0,0 0-1 0 0,1 4 0 0 0,-5 56 14 0 0,2-38-168 0 0,-18 290-256 0 0,16-291 48 0 0,4-20-1031 0 0,2-16-1797 0 0,-1-20-3597 0 0,0 18 140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9.399"/>
    </inkml:context>
    <inkml:brush xml:id="br0">
      <inkml:brushProperty name="width" value="0.05" units="cm"/>
      <inkml:brushProperty name="height" value="0.05" units="cm"/>
      <inkml:brushProperty name="color" value="#E71224"/>
    </inkml:brush>
  </inkml:definitions>
  <inkml:trace contextRef="#ctx0" brushRef="#br0">1 12 4217 0 0,'1'-1'736'0'0,"0"0"0"0"0,1 1 0 0 0,-1-1 0 0 0,0 0 0 0 0,1 1 1 0 0,-1-1-1 0 0,1 1 0 0 0,-1 0 0 0 0,1-1 0 0 0,-1 1 0 0 0,1 0 0 0 0,-1 0 0 0 0,3 0 0 0 0,28 1 3214 0 0,-5 0-3753 0 0,17-6-168 0 0,68 2-1 0 0,-97 4 146 0 0,0 0-1 0 0,-1 1 1 0 0,1 0 0 0 0,-1 1 0 0 0,0 1-1 0 0,0 0 1 0 0,0 1 0 0 0,22 10 0 0 0,-35-14-177 0 0,0 0 0 0 0,0-1 1 0 0,0 1-1 0 0,-1 0 0 0 0,1 0 1 0 0,0 0-1 0 0,0 0 0 0 0,0 0 1 0 0,-1 0-1 0 0,1 0 0 0 0,0 0 1 0 0,-1 0-1 0 0,1 0 0 0 0,-1 0 1 0 0,0 0-1 0 0,1 0 1 0 0,-1 0-1 0 0,0 0 0 0 0,1 1 1 0 0,-1-1-1 0 0,0 0 0 0 0,0 0 1 0 0,0 0-1 0 0,0 1 0 0 0,0-1 1 0 0,0 0-1 0 0,-1 0 0 0 0,1 0 1 0 0,0 1-1 0 0,-1-1 0 0 0,1 0 1 0 0,0 0-1 0 0,-2 2 0 0 0,-2 6-47 0 0,-1 0 0 0 0,0 0 0 0 0,-8 11 0 0 0,-3 5 47 0 0,12-14-4 0 0,1 0 0 0 0,-1 0 0 0 0,2 0 0 0 0,0 0-1 0 0,0 0 1 0 0,1 1 0 0 0,0-1 0 0 0,1 1 0 0 0,1-1 0 0 0,-1 0 0 0 0,4 13-1 0 0,1 5 79 0 0,1-1 0 0 0,2-1 0 0 0,14 34 0 0 0,-20-56-200 0 0,0-1 0 0 0,1 0 0 0 0,-1 0 1 0 0,1 0-1 0 0,0 0 0 0 0,0 0 0 0 0,0-1 0 0 0,1 1 1 0 0,-1-1-1 0 0,1 0 0 0 0,0 0 0 0 0,0-1 1 0 0,0 1-1 0 0,0-1 0 0 0,1 1 0 0 0,-1-1 0 0 0,9 2 1 0 0,-5-1-786 0 0,-1-1 1 0 0,0-1-1 0 0,1 0 1 0 0,0 0 0 0 0,-1 0-1 0 0,1-1 1 0 0,0 0 0 0 0,-1 0-1 0 0,1-1 1 0 0,12-2-1 0 0,-1-3-5114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49.863"/>
    </inkml:context>
    <inkml:brush xml:id="br0">
      <inkml:brushProperty name="width" value="0.05" units="cm"/>
      <inkml:brushProperty name="height" value="0.05" units="cm"/>
      <inkml:brushProperty name="color" value="#E71224"/>
    </inkml:brush>
  </inkml:definitions>
  <inkml:trace contextRef="#ctx0" brushRef="#br0">34 16 11642 0 0,'-1'-9'4642'0'0,"-10"5"-6514"0"0,0 1 910 0 0,11 3 983 0 0,-1 0 0 0 0,1 0 0 0 0,0 0 1 0 0,-1 0-1 0 0,1 0 0 0 0,0 0 0 0 0,-1 1 1 0 0,1-1-1 0 0,0 0 0 0 0,-1 0 0 0 0,1 0 0 0 0,0 0 1 0 0,-1 0-1 0 0,1 0 0 0 0,0 1 0 0 0,0-1 1 0 0,-1 0-1 0 0,1 0 0 0 0,0 0 0 0 0,0 1 1 0 0,-1-1-1 0 0,1 0 0 0 0,0 0 0 0 0,0 1 1 0 0,0-1-1 0 0,-1 0 0 0 0,1 1 0 0 0,0-1 1 0 0,0 0-1 0 0,0 0 0 0 0,0 1 0 0 0,0-1 1 0 0,0 0-1 0 0,0 1 0 0 0,0-1 0 0 0,-1 1 1 0 0,-1 21 774 0 0,2-17-702 0 0,0-1 1 0 0,1 1-1 0 0,0 0 1 0 0,-1-1-1 0 0,1 1 0 0 0,1 0 1 0 0,1 5-1 0 0,-1-7-77 0 0,1 0 0 0 0,-1 0 0 0 0,0-1-1 0 0,1 1 1 0 0,0-1 0 0 0,-1 0 0 0 0,1 0 0 0 0,0 0-1 0 0,0 0 1 0 0,0 0 0 0 0,1 0 0 0 0,-1-1-1 0 0,0 0 1 0 0,0 0 0 0 0,1 0 0 0 0,-1 0-1 0 0,6 1 1 0 0,-8-2-19 0 0,1 0-1 0 0,-1 0 1 0 0,1 0-1 0 0,-1 0 1 0 0,1 0-1 0 0,-1 0 1 0 0,1 0 0 0 0,-1-1-1 0 0,1 1 1 0 0,-1 0-1 0 0,1-1 1 0 0,-1 0-1 0 0,1 1 1 0 0,-1-1-1 0 0,0 0 1 0 0,1 1-1 0 0,-1-1 1 0 0,0 0 0 0 0,0 0-1 0 0,0 0 1 0 0,0 0-1 0 0,1 0 1 0 0,-1-1-1 0 0,-1 1 1 0 0,1 0-1 0 0,0 0 1 0 0,0-1-1 0 0,0 1 1 0 0,-1 0 0 0 0,1-1-1 0 0,0 1 1 0 0,-1-1-1 0 0,0 1 1 0 0,1-1-1 0 0,-1 1 1 0 0,0-1-1 0 0,0 1 1 0 0,1-1-1 0 0,-1 1 1 0 0,-1-1 0 0 0,1-2-1 0 0,0 2-68 0 0,0 1 0 0 0,0-1 0 0 0,-1 1 0 0 0,1 0 0 0 0,0-1-1 0 0,-1 1 1 0 0,1 0 0 0 0,-1 0 0 0 0,1-1 0 0 0,-1 1 0 0 0,0 0 0 0 0,1 0 0 0 0,-1 0-1 0 0,0 0 1 0 0,0 0 0 0 0,0 0 0 0 0,0 0 0 0 0,0 0 0 0 0,0 0 0 0 0,0 0 0 0 0,-2-1 0 0 0,-29-10-6359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0.334"/>
    </inkml:context>
    <inkml:brush xml:id="br0">
      <inkml:brushProperty name="width" value="0.05" units="cm"/>
      <inkml:brushProperty name="height" value="0.05" units="cm"/>
      <inkml:brushProperty name="color" value="#E71224"/>
    </inkml:brush>
  </inkml:definitions>
  <inkml:trace contextRef="#ctx0" brushRef="#br0">137 2 7610 0 0,'6'-2'1171'0'0,"-4"10"-93"0"0,-4 16 1590 0 0,2-18-1049 0 0,-1-1-1545 0 0,1 0 1 0 0,-1 0 0 0 0,0 1-1 0 0,0-1 1 0 0,-1 0 0 0 0,1 0-1 0 0,-1 0 1 0 0,0 0 0 0 0,0-1-1 0 0,-5 7 1 0 0,-35 46 1021 0 0,32-45-890 0 0,0 1 0 0 0,-13 21 0 0 0,17-23-131 0 0,0 0 0 0 0,1 1 0 0 0,0-1 1 0 0,1 1-1 0 0,0 0 0 0 0,-2 18 0 0 0,5-26-50 0 0,1 0-1 0 0,0 0 1 0 0,0 0 0 0 0,0 0 0 0 0,1 0-1 0 0,-1 0 1 0 0,1-1 0 0 0,0 1 0 0 0,0 0-1 0 0,1 0 1 0 0,-1-1 0 0 0,1 1-1 0 0,-1-1 1 0 0,1 1 0 0 0,0-1 0 0 0,1 0-1 0 0,-1 1 1 0 0,1-1 0 0 0,-1 0 0 0 0,1-1-1 0 0,0 1 1 0 0,0 0 0 0 0,0-1-1 0 0,5 4 1 0 0,8 3 122 0 0,-1 0-1 0 0,1-1 1 0 0,1-1-1 0 0,-1 0 1 0 0,1-1-1 0 0,0-1 0 0 0,1-1 1 0 0,-1 0-1 0 0,32 2 1 0 0,-34-5-595 0 0,1-1 0 0 0,-1 0-1 0 0,1-1 1 0 0,-1-1 0 0 0,0 0 0 0 0,29-9 0 0 0,-41 10 145 0 0,-1 1 0 0 0,0-1 0 0 0,0 0 0 0 0,0 0 0 0 0,0 0 0 0 0,0-1 0 0 0,0 1 0 0 0,0 0 0 0 0,2-3 0 0 0,-3 3-1 0 0,-1 0 0 0 0,1 0 0 0 0,0 1 1 0 0,-1-1-1 0 0,1 0 0 0 0,-1 0 0 0 0,1 0 0 0 0,-1 0 0 0 0,0 0 0 0 0,1 0 0 0 0,-1 0 0 0 0,0-1 0 0 0,0 1 1 0 0,0 0-1 0 0,0 0 0 0 0,0 0 0 0 0,0 0 0 0 0,0 0 0 0 0,0 0 0 0 0,0 0 0 0 0,-1-2 0 0 0,-1-6-5261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0.740"/>
    </inkml:context>
    <inkml:brush xml:id="br0">
      <inkml:brushProperty name="width" value="0.05" units="cm"/>
      <inkml:brushProperty name="height" value="0.05" units="cm"/>
      <inkml:brushProperty name="color" value="#E71224"/>
    </inkml:brush>
  </inkml:definitions>
  <inkml:trace contextRef="#ctx0" brushRef="#br0">12 3 14339 0 0,'24'-3'5192'0'0,"-6"7"-4447"0"0,-16-3-850 0 0,-1 0 1 0 0,0 0-1 0 0,1 0 0 0 0,-1 0 0 0 0,0 0 1 0 0,0 0-1 0 0,0 0 0 0 0,0 0 0 0 0,0 0 0 0 0,0 1 1 0 0,-1-1-1 0 0,1 0 0 0 0,0 1 0 0 0,-1-1 0 0 0,1 1 1 0 0,0-1-1 0 0,-1 1 0 0 0,0-1 0 0 0,1 1 0 0 0,-1-1 1 0 0,0 1-1 0 0,0-1 0 0 0,0 1 0 0 0,0-1 1 0 0,0 3-1 0 0,-2-1 316 0 0,1-1 0 0 0,0 1 1 0 0,-1 0-1 0 0,0-1 0 0 0,0 0 1 0 0,1 1-1 0 0,-1-1 0 0 0,-4 3 1 0 0,-11 15-165 0 0,11-6-58 0 0,0-1-1 0 0,1 2 0 0 0,1-1 0 0 0,0 0 0 0 0,1 1 0 0 0,0 0 0 0 0,-1 24 0 0 0,3 5-8 0 0,5 57-1 0 0,-1-62 10 0 0,1 0-1 0 0,2-1 0 0 0,1 1 1 0 0,14 39-1 0 0,-20-77-46 0 0,-1 1 0 0 0,1 0 0 0 0,-1-1 0 0 0,1 1 0 0 0,-1-1 0 0 0,1 1 0 0 0,0-1 0 0 0,0 1-1 0 0,0-1 1 0 0,0 0 0 0 0,0 1 0 0 0,0-1 0 0 0,0 0 0 0 0,1 0 0 0 0,-1 0 0 0 0,0 0 0 0 0,1 0 0 0 0,-1 0 0 0 0,0 0 0 0 0,1 0 0 0 0,0 0 0 0 0,-1-1 0 0 0,1 1 0 0 0,-1-1 0 0 0,1 1 0 0 0,2 0 0 0 0,-2-2-420 0 0,0 1 1 0 0,0-1 0 0 0,0 1-1 0 0,0-1 1 0 0,0 0 0 0 0,0 1-1 0 0,0-1 1 0 0,0 0-1 0 0,0-1 1 0 0,0 1 0 0 0,-1 0-1 0 0,1 0 1 0 0,0-1 0 0 0,-1 1-1 0 0,1-1 1 0 0,-1 1-1 0 0,1-1 1 0 0,-1 0 0 0 0,0 0-1 0 0,2-2 1 0 0,4-8-5742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59.232"/>
    </inkml:context>
    <inkml:brush xml:id="br0">
      <inkml:brushProperty name="width" value="0.05" units="cm"/>
      <inkml:brushProperty name="height" value="0.05" units="cm"/>
      <inkml:brushProperty name="color" value="#E71224"/>
    </inkml:brush>
  </inkml:definitions>
  <inkml:trace contextRef="#ctx0" brushRef="#br0">1676 160 2625 0 0,'-5'-20'3575'0'0,"-14"-10"-2576"0"0,16 26-1006 0 0,0 0-1 0 0,0 0 0 0 0,0-1 1 0 0,1 1-1 0 0,-1-1 0 0 0,-2-7 1 0 0,5 11 34 0 0,0 0 0 0 0,0 0 0 0 0,0-1 0 0 0,-1 1 1 0 0,1 0-1 0 0,0 0 0 0 0,0-1 0 0 0,1 1 0 0 0,-1 0 1 0 0,0 0-1 0 0,0-1 0 0 0,1 1 0 0 0,-1 0 1 0 0,0 0-1 0 0,1 0 0 0 0,-1 0 0 0 0,1-1 0 0 0,0 1 1 0 0,-1 0-1 0 0,1 0 0 0 0,0 0 0 0 0,0 0 0 0 0,-1 0 1 0 0,1 0-1 0 0,0 1 0 0 0,0-1 0 0 0,0 0 1 0 0,0 0-1 0 0,0 1 0 0 0,1-1 0 0 0,-1 0 0 0 0,0 1 1 0 0,0-1-1 0 0,0 1 0 0 0,0 0 0 0 0,1-1 0 0 0,-1 1 1 0 0,1 0-1 0 0,0-1 60 0 0,-1 1 0 0 0,1 0-1 0 0,-1-1 1 0 0,1 1 0 0 0,-1-1 0 0 0,0 0 0 0 0,1 1 0 0 0,-1-1-1 0 0,0 0 1 0 0,0 0 0 0 0,0 0 0 0 0,1 1 0 0 0,-1-2 0 0 0,0 1-1 0 0,0 0 1 0 0,0 0 0 0 0,-1 0 0 0 0,1 0 0 0 0,0 0-1 0 0,0-1 1 0 0,-1 1 0 0 0,1 0 0 0 0,0-1 0 0 0,-1 1 0 0 0,1-1-1 0 0,-1 1 1 0 0,0 0 0 0 0,1-3 0 0 0,-1 3 408 0 0,1 6-383 0 0,-1-1-103 0 0,-4-8 176 0 0,4 3-127 0 0,-1 1-1 0 0,0-1 1 0 0,0 0-1 0 0,0 0 1 0 0,0 1-1 0 0,0-1 1 0 0,1 1-1 0 0,-1-1 1 0 0,0 1-1 0 0,0-1 1 0 0,0 1-1 0 0,-1 0 0 0 0,1-1 1 0 0,0 1-1 0 0,0 0 1 0 0,0 0-1 0 0,0 0 1 0 0,0-1-1 0 0,0 1 1 0 0,0 1-1 0 0,0-1 1 0 0,0 0-1 0 0,0 0 1 0 0,-1 0-1 0 0,1 0 0 0 0,0 1 1 0 0,0-1-1 0 0,0 1 1 0 0,0-1-1 0 0,0 1 1 0 0,0-1-1 0 0,-1 2 1 0 0,-44 23-290 0 0,34-18 389 0 0,3-2-132 0 0,0-1 0 0 0,-1-1 0 0 0,1 1 0 0 0,-1-1 0 0 0,1-1-1 0 0,-1 0 1 0 0,0-1 0 0 0,1 1 0 0 0,-12-2 0 0 0,-13 0 291 0 0,-46-8 0 0 0,48 4-146 0 0,-50 1 1 0 0,46 6-121 0 0,1 2 0 0 0,1 2 0 0 0,-55 17 0 0 0,60-14-19 0 0,0-2 0 0 0,-1-1-1 0 0,0-1 1 0 0,0-2-1 0 0,-43 1 1 0 0,-60-17 189 0 0,-13 0 116 0 0,123 12-310 0 0,1 0 0 0 0,-1 2 0 0 0,1 1 0 0 0,-35 9 1 0 0,37-7-7 0 0,1 0 0 0 0,-1-1 1 0 0,0-2-1 0 0,0 1 1 0 0,0-2-1 0 0,-1-1 0 0 0,1-1 1 0 0,0 0-1 0 0,0-1 1 0 0,0-2-1 0 0,0 0 0 0 0,0-1 1 0 0,-32-12-1 0 0,23 3-434 0 0,-16-6-1577 0 0,17 14-2789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1.188"/>
    </inkml:context>
    <inkml:brush xml:id="br0">
      <inkml:brushProperty name="width" value="0.05" units="cm"/>
      <inkml:brushProperty name="height" value="0.05" units="cm"/>
      <inkml:brushProperty name="color" value="#E71224"/>
    </inkml:brush>
  </inkml:definitions>
  <inkml:trace contextRef="#ctx0" brushRef="#br0">488 155 11290 0 0,'-2'-2'508'0'0,"0"0"-1"0"0,-1 0 1 0 0,1 1-1 0 0,-1-1 1 0 0,0 1 0 0 0,1 0-1 0 0,-1 0 1 0 0,0 0-1 0 0,0 0 1 0 0,0 1-1 0 0,0-1 1 0 0,-3 0-1 0 0,-43-2-938 0 0,18 2 775 0 0,-1-1-337 0 0,-1 1-1 0 0,-56 7 1 0 0,-12 0-6 0 0,100-6-169 0 0,-1 0-1 0 0,1 0 0 0 0,-1 0 1 0 0,0-1-1 0 0,1 1 0 0 0,-1 0 0 0 0,1-1 1 0 0,-1 1-1 0 0,1-1 0 0 0,-1 1 0 0 0,1-1 1 0 0,-1 0-1 0 0,1 1 0 0 0,-1-1 0 0 0,1 0 1 0 0,0 0-1 0 0,0 0 0 0 0,-1 0 1 0 0,1 0-1 0 0,-1-2 0 0 0,2 2-6 0 0,-1 1 0 0 0,1-1-1 0 0,0 0 1 0 0,-1 0 0 0 0,1 0-1 0 0,0 0 1 0 0,0 0 0 0 0,0 0 0 0 0,0 0-1 0 0,0 0 1 0 0,0 0 0 0 0,0 0 0 0 0,0 0-1 0 0,0 0 1 0 0,0 0 0 0 0,1 0-1 0 0,-1 0 1 0 0,0 0 0 0 0,1 0 0 0 0,-1 0-1 0 0,0 0 1 0 0,1 0 0 0 0,-1 1 0 0 0,1-1-1 0 0,0 0 1 0 0,-1 0 0 0 0,1 0-1 0 0,0 1 1 0 0,-1-1 0 0 0,1 0 0 0 0,0 1-1 0 0,1-2 1 0 0</inkml:trace>
  <inkml:trace contextRef="#ctx0" brushRef="#br0" timeOffset="1">295 22 17860 0 0,'1'0'122'0'0,"-1"-1"0"0"0,0 1-1 0 0,1-1 1 0 0,-1 0 0 0 0,0 1 0 0 0,0-1 0 0 0,1 0 0 0 0,-1 1 0 0 0,0-1-1 0 0,0 0 1 0 0,0 1 0 0 0,0-1 0 0 0,0 0 0 0 0,0 1 0 0 0,0-1 0 0 0,0 0-1 0 0,0 1 1 0 0,0-1 0 0 0,0 0 0 0 0,-1 1 0 0 0,1-1 0 0 0,0 1 0 0 0,0-1 0 0 0,-1 0-1 0 0,1 1 1 0 0,0-1 0 0 0,-1 1 0 0 0,1-1 0 0 0,-1 0 0 0 0,-19-1-1329 0 0,10 2 1109 0 0,-13 2-116 0 0,0 0 0 0 0,1 1 0 0 0,-29 9-1 0 0,-28 3-2833 0 0,26-12-3924 0 0,40-4 479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1.906"/>
    </inkml:context>
    <inkml:brush xml:id="br0">
      <inkml:brushProperty name="width" value="0.05" units="cm"/>
      <inkml:brushProperty name="height" value="0.05" units="cm"/>
      <inkml:brushProperty name="color" value="#E71224"/>
    </inkml:brush>
  </inkml:definitions>
  <inkml:trace contextRef="#ctx0" brushRef="#br0">136 139 4825 0 0,'9'-19'3243'0'0,"-2"-27"-5471"0"0,-7 41 2508 0 0,7-24 2002 0 0,-6 25-1302 0 0,0 0 0 0 0,1 0 0 0 0,0 0 0 0 0,0 0 0 0 0,0 0 0 0 0,0 0 0 0 0,1 0 0 0 0,3-3 0 0 0,-7 32 395 0 0,-5-9-1340 0 0,-1-1 0 0 0,0 1 0 0 0,-1-1 0 0 0,-17 24 1 0 0,13-19-41 0 0,-19 27-41 0 0,19-31 59 0 0,0 0-1 0 0,2 1 0 0 0,0 1 1 0 0,1 0-1 0 0,1 0 1 0 0,0 0-1 0 0,-4 21 0 0 0,11-37 17 0 0,1 1 0 0 0,-1-1 0 0 0,1 1 0 0 0,0 0 0 0 0,0-1 1 0 0,1 1-1 0 0,-1-1 0 0 0,0 1 0 0 0,1 0 0 0 0,0-1 0 0 0,-1 1 0 0 0,1-1 0 0 0,0 0 0 0 0,0 1 0 0 0,1-1 0 0 0,-1 0 0 0 0,0 1 0 0 0,1-1 0 0 0,1 2 0 0 0,1 0 21 0 0,0 0 1 0 0,0 0-1 0 0,1-1 1 0 0,-1 1-1 0 0,1-1 1 0 0,0 0-1 0 0,0-1 1 0 0,8 4-1 0 0,1 0 27 0 0,0-2-1 0 0,-1 0 0 0 0,1-1 0 0 0,1 0 0 0 0,-1-1 0 0 0,19 0 1 0 0,-21-2-67 0 0,126-4 324 0 0,-120 2-614 0 0,0 0-1 0 0,0-1 1 0 0,0-1 0 0 0,-1-1-1 0 0,27-11 1 0 0,-42 16 82 0 0,0-1 0 0 0,-1 0 0 0 0,1 0 0 0 0,0 0 0 0 0,-1 0-1 0 0,1 0 1 0 0,-1 0 0 0 0,1-1 0 0 0,-1 1 0 0 0,1 0 0 0 0,-1-1 0 0 0,0 1 0 0 0,0-1 0 0 0,0 1-1 0 0,0-1 1 0 0,0 0 0 0 0,0 1 0 0 0,0-1 0 0 0,0-3 0 0 0,0 3-386 0 0,-1-1-1 0 0,0 1 1 0 0,0 0 0 0 0,0-1-1 0 0,0 1 1 0 0,-1-1 0 0 0,1 1 0 0 0,0 0-1 0 0,-1-1 1 0 0,0 1 0 0 0,0 0-1 0 0,1 0 1 0 0,-2-1 0 0 0,1 1 0 0 0,-2-3-1 0 0,-4-6-5148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2.369"/>
    </inkml:context>
    <inkml:brush xml:id="br0">
      <inkml:brushProperty name="width" value="0.05" units="cm"/>
      <inkml:brushProperty name="height" value="0.05" units="cm"/>
      <inkml:brushProperty name="color" value="#E71224"/>
    </inkml:brush>
  </inkml:definitions>
  <inkml:trace contextRef="#ctx0" brushRef="#br0">1 81 12155 0 0,'12'-6'3907'0'0,"5"-3"-2949"0"0,-16 8-1165 0 0,0 0 1 0 0,0 0-1 0 0,1 0 1 0 0,-1-1-1 0 0,0 1 1 0 0,0 0-1 0 0,0-1 0 0 0,0 1 1 0 0,0 0-1 0 0,-1-1 1 0 0,1 1-1 0 0,0-1 1 0 0,-1 0-1 0 0,1 1 1 0 0,-1-1-1 0 0,1 1 0 0 0,-1-1 1 0 0,0 0-1 0 0,0 1 1 0 0,0-1-1 0 0,0 0 1 0 0,0 0-1 0 0,0-2 1 0 0,-1-24 4789 0 0,-2 47-3082 0 0,-5 106-1345 0 0,14 197 0 0 0,2-95 661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2.809"/>
    </inkml:context>
    <inkml:brush xml:id="br0">
      <inkml:brushProperty name="width" value="0.05" units="cm"/>
      <inkml:brushProperty name="height" value="0.05" units="cm"/>
      <inkml:brushProperty name="color" value="#E71224"/>
    </inkml:brush>
  </inkml:definitions>
  <inkml:trace contextRef="#ctx0" brushRef="#br0">1025 0 15091 0 0,'-46'16'3776'0'0,"-3"0"-4067"0"0,33-8 350 0 0,1 2 0 0 0,-1-1 0 0 0,2 2 0 0 0,-25 22 0 0 0,-28 19 99 0 0,-104 60-95 0 0,66-43-95 0 0,35-24 3 0 0,-34 24 30 0 0,-143 123 0 0 0,240-186-7 0 0,0 1-1 0 0,0-1 1 0 0,0 1-1 0 0,1 1 1 0 0,0-1-1 0 0,1 1 1 0 0,0 0-1 0 0,-8 16 1 0 0,13-24-44 0 0,0 0 1 0 0,-1 0 0 0 0,1 0-1 0 0,0 0 1 0 0,0 1 0 0 0,0-1-1 0 0,-1 0 1 0 0,1 0 0 0 0,0 0-1 0 0,0 1 1 0 0,0-1 0 0 0,0 0-1 0 0,0 0 1 0 0,0 1 0 0 0,-1-1-1 0 0,1 0 1 0 0,0 0 0 0 0,0 0-1 0 0,0 1 1 0 0,0-1 0 0 0,0 0-1 0 0,0 0 1 0 0,0 1 0 0 0,0-1-1 0 0,0 0 1 0 0,0 0 0 0 0,0 1-1 0 0,0-1 1 0 0,0 0 0 0 0,0 0-1 0 0,1 1 1 0 0,-1-1 0 0 0,0 0-1 0 0,0 0 1 0 0,0 1 0 0 0,0-1-1 0 0,0 0 1 0 0,0 0 0 0 0,1 0-1 0 0,-1 1 1 0 0,0-1 0 0 0,0 0-1 0 0,0 0 1 0 0,0 0 0 0 0,1 0-1 0 0,-1 0 1 0 0,0 1 0 0 0,0-1-1 0 0,1 0 1 0 0,-1 0 0 0 0,0 0-1 0 0,0 0 1 0 0,0 0 0 0 0,1 0-1 0 0,-1 0 1 0 0,0 0 0 0 0,0 0-1 0 0,1 0 1 0 0,-1 0 0 0 0,0 0-1 0 0,0 0 1 0 0,1 0 0 0 0,-1 0-1 0 0,1 0 1 0 0,13-9-7921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4.302"/>
    </inkml:context>
    <inkml:brush xml:id="br0">
      <inkml:brushProperty name="width" value="0.05" units="cm"/>
      <inkml:brushProperty name="height" value="0.05" units="cm"/>
      <inkml:brushProperty name="color" value="#E71224"/>
    </inkml:brush>
  </inkml:definitions>
  <inkml:trace contextRef="#ctx0" brushRef="#br0">57 101 3993 0 0,'14'-11'2387'0'0,"-13"10"-2492"0"0,0-1 0 0 0,0 1-1 0 0,0-1 1 0 0,0 0-1 0 0,-1 1 1 0 0,1-1 0 0 0,0 0-1 0 0,-1 1 1 0 0,1-1 0 0 0,-1 0-1 0 0,1 0 1 0 0,-1 0-1 0 0,0 0 1 0 0,0 1 0 0 0,0-5-1 0 0,1 3 158 0 0,5-23 2033 0 0,1-4 8132 0 0,-7 35-10000 0 0,0 0 1 0 0,0 0-1 0 0,0 0 1 0 0,-1 1-1 0 0,1-1 1 0 0,-1 0-1 0 0,-2 5 1 0 0,2-4-49 0 0,-22 113 509 0 0,-24 145-188 0 0,38-196-332 0 0,1 133 1 0 0,9-174-42 0 0,0 28 471 0 0,10 63 0 0 0,-11-117-573 0 0,0 0 0 0 0,0-1 0 0 0,0 1 0 0 0,0 0-1 0 0,0 0 1 0 0,0 0 0 0 0,1 0 0 0 0,-1 0 0 0 0,0 0 0 0 0,0-1-1 0 0,1 1 1 0 0,-1 0 0 0 0,0 0 0 0 0,1 0 0 0 0,-1-1 0 0 0,1 1 0 0 0,-1 0-1 0 0,1 0 1 0 0,-1-1 0 0 0,1 1 0 0 0,0-1 0 0 0,-1 1 0 0 0,1 0-1 0 0,0-1 1 0 0,1 1 0 0 0,-2-1-17 0 0,1 0 0 0 0,0-1 1 0 0,0 1-1 0 0,0-1 0 0 0,0 1 0 0 0,-1-1 0 0 0,1 1 1 0 0,0-1-1 0 0,0 1 0 0 0,-1-1 0 0 0,1 0 0 0 0,0 0 1 0 0,-1 1-1 0 0,1-1 0 0 0,-1 0 0 0 0,1 0 0 0 0,-1 0 1 0 0,1-1-1 0 0,19-46-1919 0 0,-14 20-3969 0 0,6-56 0 0 0,-11 75 4651 0 0,1-12-4644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8:54.821"/>
    </inkml:context>
    <inkml:brush xml:id="br0">
      <inkml:brushProperty name="width" value="0.05" units="cm"/>
      <inkml:brushProperty name="height" value="0.05" units="cm"/>
      <inkml:brushProperty name="color" value="#E71224"/>
    </inkml:brush>
  </inkml:definitions>
  <inkml:trace contextRef="#ctx0" brushRef="#br0">52 40 1800 0 0,'-9'-10'5097'0'0,"7"7"-4493"0"0,0 1 0 0 0,0 0 0 0 0,0-1 0 0 0,0 1 1 0 0,0 0-1 0 0,0 0 0 0 0,0 0 0 0 0,0 1 0 0 0,-1-1 1 0 0,1 0-1 0 0,-1 1 0 0 0,0 0 0 0 0,1-1 0 0 0,-1 1 0 0 0,-3-1 1 0 0,5 3-549 0 0,1-1 1 0 0,0 0-1 0 0,0 1 1 0 0,-1-1-1 0 0,1 1 1 0 0,0-1-1 0 0,0 0 0 0 0,0 1 1 0 0,0-1-1 0 0,0 1 1 0 0,0-1-1 0 0,0 1 1 0 0,0-1-1 0 0,0 1 1 0 0,0-1-1 0 0,0 0 1 0 0,0 1-1 0 0,0-1 1 0 0,0 1-1 0 0,0-1 1 0 0,0 1-1 0 0,0-1 1 0 0,0 0-1 0 0,1 1 1 0 0,-1-1-1 0 0,0 1 1 0 0,0-1-1 0 0,1 0 1 0 0,-1 1-1 0 0,0-1 1 0 0,0 0-1 0 0,1 1 1 0 0,-1-1-1 0 0,1 1 1 0 0,10 16 238 0 0,-3-8-243 0 0,-1 0 0 0 0,2 0-1 0 0,-1-1 1 0 0,1 0 0 0 0,1-1 0 0 0,-1 0 0 0 0,1-1 0 0 0,1 0-1 0 0,-1 0 1 0 0,1-1 0 0 0,15 6 0 0 0,-3-5 272 0 0,0 0-1 0 0,0-1 1 0 0,0-1 0 0 0,41 1 0 0 0,-40-5-282 0 0,1 2 0 0 0,-1 1 0 0 0,0 0 0 0 0,0 2 0 0 0,0 1 0 0 0,-1 1 0 0 0,0 1 0 0 0,33 16 0 0 0,-54-24-42 0 0,-1 1-1 0 0,0-1 1 0 0,0 1-1 0 0,0-1 1 0 0,0 1-1 0 0,0 0 1 0 0,0 0-1 0 0,0-1 1 0 0,0 1-1 0 0,0 0 1 0 0,0 0-1 0 0,0 0 1 0 0,0 0-1 0 0,-1 0 1 0 0,1 0-1 0 0,0 0 0 0 0,-1 0 1 0 0,1 1-1 0 0,-1-1 1 0 0,1 0-1 0 0,-1 0 1 0 0,0 0-1 0 0,1 1 1 0 0,-1-1-1 0 0,0 0 1 0 0,0 0-1 0 0,0 1 1 0 0,0-1-1 0 0,0 3 1 0 0,-2 0 14 0 0,1 0 1 0 0,-1 0 0 0 0,0 0-1 0 0,0 0 1 0 0,-1 0 0 0 0,1 0-1 0 0,-4 4 1 0 0,-8 12 161 0 0,8-8-125 0 0,1-1 0 0 0,0 1-1 0 0,1 0 1 0 0,1 0 0 0 0,-1 0 0 0 0,-1 20 0 0 0,-3 80 232 0 0,2-20-98 0 0,5-84-157 0 0,-4 25 151 0 0,1 0 1 0 0,2 1-1 0 0,5 63 1 0 0,-2-88-184 0 0,0 0 1 0 0,1-1 0 0 0,0 1-1 0 0,0-1 1 0 0,1 1-1 0 0,0-1 1 0 0,1 0 0 0 0,0 0-1 0 0,0-1 1 0 0,1 1-1 0 0,-1-1 1 0 0,2 0 0 0 0,-1 0-1 0 0,1 0 1 0 0,0-1 0 0 0,0 0-1 0 0,1 0 1 0 0,0-1-1 0 0,0 1 1 0 0,8 3 0 0 0,-3-2-630 0 0,0-2 1 0 0,0 0-1 0 0,1 0 1 0 0,21 5-1 0 0,-16-7-1847 0 0,0 0 0 0 0,-1-1 0 0 0,20-1 0 0 0,-5-2-4844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6.545"/>
    </inkml:context>
    <inkml:brush xml:id="br0">
      <inkml:brushProperty name="width" value="0.05" units="cm"/>
      <inkml:brushProperty name="height" value="0.05" units="cm"/>
      <inkml:brushProperty name="color" value="#E71224"/>
    </inkml:brush>
  </inkml:definitions>
  <inkml:trace contextRef="#ctx0" brushRef="#br0">30 6 12579 0 0,'0'0'129'0'0,"1"-1"-1"0"0,-1 1 1 0 0,0-1 0 0 0,1 1 0 0 0,-1-1 0 0 0,1 1 0 0 0,-1 0 0 0 0,1-1-1 0 0,-1 1 1 0 0,1 0 0 0 0,-1-1 0 0 0,1 1 0 0 0,-1 0 0 0 0,1 0 0 0 0,0 0-1 0 0,-1-1 1 0 0,1 1 0 0 0,-1 0 0 0 0,1 0 0 0 0,0 0 0 0 0,-1 0 0 0 0,1 0 0 0 0,-1 0-1 0 0,1 0 1 0 0,0 0 0 0 0,-1 0 0 0 0,1 1 0 0 0,-1-1 0 0 0,1 0 0 0 0,0 0-1 0 0,-1 0 1 0 0,1 1 0 0 0,-1-1 0 0 0,1 0 0 0 0,-1 1 0 0 0,1-1 0 0 0,0 2-180 0 0,-1-1 1 0 0,0 0 0 0 0,1 0 0 0 0,-1 0 0 0 0,0 1 0 0 0,0-1 0 0 0,0 0 0 0 0,0 0 0 0 0,0 1 0 0 0,0-1-1 0 0,0 0 1 0 0,-1 0 0 0 0,1 0 0 0 0,0 1 0 0 0,-1 1 0 0 0,-1 4 133 0 0,1 0 0 0 0,0 0-1 0 0,1 0 1 0 0,0 0 0 0 0,0 0 0 0 0,0 1 0 0 0,3 11 0 0 0,0 26 242 0 0,-20 235 430 0 0,13-246-635 0 0,-12 52 0 0 0,2-17-5328 0 0,14-63 467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6.933"/>
    </inkml:context>
    <inkml:brush xml:id="br0">
      <inkml:brushProperty name="width" value="0.05" units="cm"/>
      <inkml:brushProperty name="height" value="0.05" units="cm"/>
      <inkml:brushProperty name="color" value="#E71224"/>
    </inkml:brush>
  </inkml:definitions>
  <inkml:trace contextRef="#ctx0" brushRef="#br0">14 2 15371 0 0,'16'-2'4255'0'0,"1"3"-4253"0"0,-11 2-2704 0 0,-20 5-1160 0 0,-5-4 1013 0 0,0 2 8943 0 0,48 6-3471 0 0,-27-13-2602 0 0,-1 1-1 0 0,1 0 1 0 0,0-1-1 0 0,0 1 1 0 0,-1-1-1 0 0,1 0 1 0 0,-1 1 0 0 0,1-1-1 0 0,0 0 1 0 0,-1 0-1 0 0,2-2 1 0 0,15-5-675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7.411"/>
    </inkml:context>
    <inkml:brush xml:id="br0">
      <inkml:brushProperty name="width" value="0.05" units="cm"/>
      <inkml:brushProperty name="height" value="0.05" units="cm"/>
      <inkml:brushProperty name="color" value="#E71224"/>
    </inkml:brush>
  </inkml:definitions>
  <inkml:trace contextRef="#ctx0" brushRef="#br0">22 90 8258 0 0,'-17'3'1676'0'0,"12"0"-2013"0"0,19-2 2113 0 0,-8-2-1314 0 0,0 0 1 0 0,0-1-1 0 0,0 0 0 0 0,0 0 0 0 0,-1 0 1 0 0,1-1-1 0 0,-1 0 0 0 0,0 0 1 0 0,1 0-1 0 0,-1-1 0 0 0,-1 1 0 0 0,1-1 1 0 0,4-5-1 0 0,-1 2-280 0 0,0 1 0 0 0,0 0 0 0 0,0 0 0 0 0,10-4 0 0 0,-7 6-176 0 0,-1 0 0 0 0,2 1 1 0 0,-1 1-1 0 0,0 0 0 0 0,0 0 0 0 0,1 1 1 0 0,-1 0-1 0 0,1 1 0 0 0,-1 0 1 0 0,1 1-1 0 0,-1 0 0 0 0,1 1 1 0 0,13 4-1 0 0,-19-4-23 0 0,-1-1-1 0 0,1 1 1 0 0,0 0-1 0 0,-1 1 1 0 0,0-1 0 0 0,1 1-1 0 0,-1 0 1 0 0,0 1-1 0 0,0-1 1 0 0,-1 1 0 0 0,1 0-1 0 0,-1 0 1 0 0,0 0-1 0 0,0 1 1 0 0,0 0 0 0 0,-1 0-1 0 0,1-1 1 0 0,-1 2-1 0 0,0-1 1 0 0,-1 0 0 0 0,1 1-1 0 0,-1-1 1 0 0,0 1-1 0 0,-1 0 1 0 0,1 0 0 0 0,-1-1-1 0 0,1 10 1 0 0,-2-9 11 0 0,-1 1 1 0 0,0 0-1 0 0,0-1 0 0 0,0 1 1 0 0,-1-1-1 0 0,0 1 0 0 0,0-1 1 0 0,0 0-1 0 0,-1 0 0 0 0,0 0 1 0 0,0 0-1 0 0,-1 0 0 0 0,0-1 1 0 0,0 1-1 0 0,0-1 0 0 0,-9 9 1 0 0,-9 7-28 0 0,-1-1 1 0 0,-36 24 0 0 0,41-31 28 0 0,-20 14-3 0 0,17-13 0 0 0,0 1 0 0 0,1 1 0 0 0,1 0-1 0 0,0 1 1 0 0,-20 26 0 0 0,37-41 16 0 0,1-1-1 0 0,-1 1 0 0 0,1 0 1 0 0,0 0-1 0 0,0 0 0 0 0,-1 0 1 0 0,1 0-1 0 0,0 0 0 0 0,1 0 1 0 0,-1 0-1 0 0,0 0 0 0 0,1 1 1 0 0,-1-1-1 0 0,1 0 0 0 0,0 0 1 0 0,-1 1-1 0 0,1-1 0 0 0,0 0 1 0 0,1 0-1 0 0,-1 1 0 0 0,0-1 1 0 0,1 0-1 0 0,-1 0 1 0 0,1 1-1 0 0,-1-1 0 0 0,1 0 1 0 0,0 0-1 0 0,0 0 0 0 0,0 0 1 0 0,0 0-1 0 0,1 0 0 0 0,-1 0 1 0 0,0-1-1 0 0,1 1 0 0 0,-1 0 1 0 0,1-1-1 0 0,0 1 0 0 0,0-1 1 0 0,-1 1-1 0 0,1-1 0 0 0,0 0 1 0 0,0 0-1 0 0,3 2 0 0 0,4 1 25 0 0,-1 0-1 0 0,1 0 1 0 0,0-1-1 0 0,0 0 1 0 0,1-1-1 0 0,-1 0 1 0 0,1 0-1 0 0,-1-1 1 0 0,11 0-1 0 0,136-11 880 0 0,1-1-741 0 0,-135 12-884 0 0,24 0-2415 0 0,-20-8-4585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8.306"/>
    </inkml:context>
    <inkml:brush xml:id="br0">
      <inkml:brushProperty name="width" value="0.05" units="cm"/>
      <inkml:brushProperty name="height" value="0.05" units="cm"/>
      <inkml:brushProperty name="color" value="#E71224"/>
    </inkml:brush>
  </inkml:definitions>
  <inkml:trace contextRef="#ctx0" brushRef="#br0">1 29 1960 0 0,'18'-6'8732'0'0,"-16"6"-8217"0"0,1-1 1 0 0,0 0-1 0 0,-1 1 1 0 0,1-1-1 0 0,-1 0 1 0 0,1-1-1 0 0,-1 1 1 0 0,4-2-1 0 0,-3 1-452 0 0,0 0 0 0 0,0 1 0 0 0,0-1 0 0 0,1 1 0 0 0,-1 0 0 0 0,1 0-1 0 0,-1 0 1 0 0,1 0 0 0 0,-1 1 0 0 0,1 0 0 0 0,-1-1 0 0 0,1 1 0 0 0,0 0 0 0 0,6 1 0 0 0,57 14-153 0 0,-28-6 247 0 0,7-4 69 0 0,-33-5 5 0 0,-1 1 0 0 0,1 1 0 0 0,0 0 1 0 0,21 8-1 0 0,-34-10-221 0 0,1 0 1 0 0,-1 0-1 0 0,1 0 1 0 0,-1 1-1 0 0,0-1 0 0 0,1 0 1 0 0,-1 0-1 0 0,0 1 1 0 0,1-1-1 0 0,-1 0 0 0 0,0 1 1 0 0,0-1-1 0 0,1 0 1 0 0,-1 1-1 0 0,0-1 1 0 0,0 1-1 0 0,1-1 0 0 0,-1 0 1 0 0,0 1-1 0 0,0-1 1 0 0,0 1-1 0 0,0-1 1 0 0,0 1-1 0 0,0-1 0 0 0,0 1 1 0 0,0-1-1 0 0,0 1 1 0 0,0-1-1 0 0,0 0 1 0 0,0 2-1 0 0,-7 17 46 0 0,-21 21-164 0 0,24-35 134 0 0,-67 97-1 0 0,-39 49 246 0 0,97-133-268 0 0,0 0-1 0 0,2 1 0 0 0,0 1 1 0 0,2 0-1 0 0,0 0 0 0 0,1 1 1 0 0,-10 43-1 0 0,17-44-2132 0 0,2-18 1544 0 0,0-1 0 0 0,-1 1 0 0 0,1 0-1 0 0,0-1 1 0 0,0 1 0 0 0,0-1-1 0 0,0 1 1 0 0,0-1 0 0 0,0 1 0 0 0,0-1-1 0 0,0 0 1 0 0,0 0 0 0 0,1 1 0 0 0,1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7.669"/>
    </inkml:context>
    <inkml:brush xml:id="br0">
      <inkml:brushProperty name="width" value="0.05" units="cm"/>
      <inkml:brushProperty name="height" value="0.05" units="cm"/>
      <inkml:brushProperty name="color" value="#E71224"/>
    </inkml:brush>
  </inkml:definitions>
  <inkml:trace contextRef="#ctx0" brushRef="#br0">19 168 6785 0 0,'-6'1'3198'0'0,"-5"11"-2797"0"0,10-5-724 0 0,11-18 2675 0 0,28-41 1069 0 0,-29 36-3241 0 0,1 2-1 0 0,1 0 1 0 0,0 0-1 0 0,1 1 0 0 0,16-15 1 0 0,-24 25-215 0 0,0 0-1 0 0,0 1 1 0 0,1-1 0 0 0,-1 1 0 0 0,1-1 0 0 0,-1 1 0 0 0,1 1 0 0 0,0-1-1 0 0,0 1 1 0 0,0 0 0 0 0,0 0 0 0 0,0 0 0 0 0,0 1 0 0 0,1-1-1 0 0,-1 1 1 0 0,0 1 0 0 0,0-1 0 0 0,0 1 0 0 0,0-1 0 0 0,0 2-1 0 0,0-1 1 0 0,8 3 0 0 0,-6-1 52 0 0,0 0 0 0 0,-1 1 0 0 0,1-1 0 0 0,-1 1 0 0 0,0 1-1 0 0,0-1 1 0 0,0 1 0 0 0,-1 0 0 0 0,1 0 0 0 0,-1 1 0 0 0,0-1 0 0 0,-1 1 0 0 0,1 0 0 0 0,-1 0 0 0 0,-1 1-1 0 0,1-1 1 0 0,3 9 0 0 0,-6-11-11 0 0,1 0 0 0 0,-1 1 0 0 0,0-1 0 0 0,0 0 0 0 0,0 0 0 0 0,-1 1 0 0 0,1-1 0 0 0,-1 0 0 0 0,0 1 0 0 0,-1-1 0 0 0,1 0 0 0 0,-1 1 1 0 0,1-1-1 0 0,-1 0 0 0 0,0 1 0 0 0,-1-1 0 0 0,1 0 0 0 0,-1 0 0 0 0,0 0 0 0 0,0 0 0 0 0,0-1 0 0 0,-1 1 0 0 0,1 0 0 0 0,-1-1 0 0 0,0 0 0 0 0,0 1 0 0 0,0-1 0 0 0,0 0 0 0 0,0-1 0 0 0,-5 4 0 0 0,-40 23-136 0 0,25-16 120 0 0,-27 21 1 0 0,45-31 6 0 0,1 1 0 0 0,-1 0 0 0 0,1 0 0 0 0,0 1 0 0 0,0-1 0 0 0,0 1 0 0 0,1 0 1 0 0,-1 0-1 0 0,1 0 0 0 0,0 0 0 0 0,-2 7 0 0 0,4-10 5 0 0,1 0 1 0 0,-1 0 0 0 0,1 1-1 0 0,0-1 1 0 0,-1 0-1 0 0,1 0 1 0 0,0 0-1 0 0,0 1 1 0 0,1-1 0 0 0,-1 0-1 0 0,0 0 1 0 0,1 0-1 0 0,-1 0 1 0 0,1 0-1 0 0,0 0 1 0 0,-1 1 0 0 0,1-1-1 0 0,2 2 1 0 0,-1 0 5 0 0,1 0 0 0 0,0 0 1 0 0,1-1-1 0 0,-1 1 0 0 0,1-1 1 0 0,-1 1-1 0 0,8 4 1 0 0,4 1 22 0 0,-1-1 1 0 0,1 0 0 0 0,27 9 0 0 0,-7-5-605 0 0,71 13 0 0 0,39-7-7177 0 0,-115-17 2282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4:59:59.681"/>
    </inkml:context>
    <inkml:brush xml:id="br0">
      <inkml:brushProperty name="width" value="0.05" units="cm"/>
      <inkml:brushProperty name="height" value="0.05" units="cm"/>
      <inkml:brushProperty name="color" value="#E71224"/>
    </inkml:brush>
  </inkml:definitions>
  <inkml:trace contextRef="#ctx0" brushRef="#br0">807 11 7090 0 0,'4'-2'374'0'0,"1"0"1"0"0,-1 0-1 0 0,1 1 1 0 0,-1 0 0 0 0,1 0-1 0 0,-1 0 1 0 0,1 1-1 0 0,0-1 1 0 0,0 1 0 0 0,4 1-1 0 0,-8-1-360 0 0,0 0 0 0 0,1 0-1 0 0,-1 0 1 0 0,0 1 0 0 0,0-1-1 0 0,0 0 1 0 0,0 1-1 0 0,0-1 1 0 0,0 1 0 0 0,0-1-1 0 0,0 1 1 0 0,0-1 0 0 0,0 1-1 0 0,0 0 1 0 0,0 0 0 0 0,-1-1-1 0 0,1 1 1 0 0,1 2 0 0 0,-1-2-18 0 0,-1 0-1 0 0,1 1 1 0 0,-1-1 0 0 0,0 0 0 0 0,0 1 0 0 0,1-1 0 0 0,-1 1 0 0 0,0-1 0 0 0,0 0 0 0 0,0 1 0 0 0,-1-1 0 0 0,1 1-1 0 0,0-1 1 0 0,0 0 0 0 0,-1 1 0 0 0,1-1 0 0 0,-1 0 0 0 0,1 1 0 0 0,-2 1 0 0 0,1 0 65 0 0,-1-1 0 0 0,0 1 1 0 0,0-1-1 0 0,0 1 0 0 0,0-1 0 0 0,0 1 1 0 0,0-1-1 0 0,-1 0 0 0 0,1 0 1 0 0,-1 0-1 0 0,1 0 0 0 0,-1-1 0 0 0,0 1 1 0 0,0-1-1 0 0,0 0 0 0 0,0 1 0 0 0,0-1 1 0 0,0 0-1 0 0,-6 0 0 0 0,-7 2 522 0 0,-1-1-1 0 0,-28 0 1 0 0,11 0-162 0 0,-167 30-66 0 0,122-16-90 0 0,-84 4 1 0 0,137-18-1183 0 0,0-2 0 0 0,1 0 1 0 0,-1-2-1 0 0,0-1 1 0 0,1-1-1 0 0,0-2 1 0 0,-35-11-1 0 0,30 5-5065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5.507"/>
    </inkml:context>
    <inkml:brush xml:id="br0">
      <inkml:brushProperty name="width" value="0.05" units="cm"/>
      <inkml:brushProperty name="height" value="0.05" units="cm"/>
      <inkml:brushProperty name="color" value="#E71224"/>
    </inkml:brush>
  </inkml:definitions>
  <inkml:trace contextRef="#ctx0" brushRef="#br0">613 46 7378 0 0,'-6'-2'6176'0'0,"-4"-1"-4984"0"0,-9-3-1531 0 0,-56-9 750 0 0,53 9-86 0 0,-1 1 0 0 0,0 2 0 0 0,-33-2 0 0 0,-104 19 567 0 0,118-8-1057 0 0,0-2 0 0 0,-79-2 1 0 0,121-2 92 0 0,-1 0 0 0 0,1 0 0 0 0,0 0 0 0 0,-1 1 1 0 0,1-1-1 0 0,-1 0 0 0 0,1 0 0 0 0,-1 0 0 0 0,1 0 1 0 0,-1 0-1 0 0,1 0 0 0 0,0-1 0 0 0,-1 1 1 0 0,1 0-1 0 0,-1 0 0 0 0,1 0 0 0 0,-1 0 0 0 0,1 0 1 0 0,0-1-1 0 0,-1 1 0 0 0,1 0 0 0 0,0 0 0 0 0,-1-1 1 0 0,1 1-1 0 0,0 0 0 0 0,-1 0 0 0 0,1-1 0 0 0,0 1 1 0 0,-1 0-1 0 0,1-1 0 0 0,0 1 0 0 0,0-1 1 0 0,-1 1-1 0 0,1 0 0 0 0,0-1 0 0 0,0 0 0 0 0,13-9-5807 0 0,-3 5-29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5.943"/>
    </inkml:context>
    <inkml:brush xml:id="br0">
      <inkml:brushProperty name="width" value="0.05" units="cm"/>
      <inkml:brushProperty name="height" value="0.05" units="cm"/>
      <inkml:brushProperty name="color" value="#E71224"/>
    </inkml:brush>
  </inkml:definitions>
  <inkml:trace contextRef="#ctx0" brushRef="#br0">387 4 10170 0 0,'7'-3'3183'0'0,"-12"6"-2775"0"0,-16 6-503 0 0,-125-2 4977 0 0,79 3-4846 0 0,-17 4-2516 0 0,28-9-4701 0 0,42-5 723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09.948"/>
    </inkml:context>
    <inkml:brush xml:id="br0">
      <inkml:brushProperty name="width" value="0.05" units="cm"/>
      <inkml:brushProperty name="height" value="0.05" units="cm"/>
      <inkml:brushProperty name="color" value="#E71224"/>
    </inkml:brush>
  </inkml:definitions>
  <inkml:trace contextRef="#ctx0" brushRef="#br0">472 36 7530 0 0,'2'-2'3829'0'0,"-12"-4"-3369"0"0,-20 11 1496 0 0,11 0-1064 0 0,-9-5-544 0 0,0-1-1 0 0,1-1 1 0 0,-1-2 0 0 0,-27-6-1 0 0,-27-4-130 0 0,64 11-392 0 0,1 1-1 0 0,-1 1 1 0 0,1 0 0 0 0,-1 2-1 0 0,1 0 1 0 0,-1 1 0 0 0,-26 6-1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10.404"/>
    </inkml:context>
    <inkml:brush xml:id="br0">
      <inkml:brushProperty name="width" value="0.05" units="cm"/>
      <inkml:brushProperty name="height" value="0.05" units="cm"/>
      <inkml:brushProperty name="color" value="#E71224"/>
    </inkml:brush>
  </inkml:definitions>
  <inkml:trace contextRef="#ctx0" brushRef="#br0">6 59 6393 0 0,'-1'0'194'0'0,"1"0"0"0"0,0-1 0 0 0,-1 1 0 0 0,1 0 0 0 0,0-1 0 0 0,-1 1 0 0 0,1 0 0 0 0,0-1 0 0 0,0 1 0 0 0,-1 0 0 0 0,1-1 0 0 0,0 1 0 0 0,0 0 0 0 0,-1-1 0 0 0,1 1-1 0 0,0-1 1 0 0,0 1 0 0 0,0-1 0 0 0,0 1 0 0 0,0 0 0 0 0,0-1 0 0 0,0 1 0 0 0,0-1 0 0 0,0 1 0 0 0,0-1 0 0 0,0 1 0 0 0,0-1 0 0 0,0 1 0 0 0,0-1 0 0 0,12-4 1505 0 0,26 6-2578 0 0,-30-1 1565 0 0,2-1-335 0 0,1 0 1 0 0,-1-1-1 0 0,1 0 1 0 0,-1 0-1 0 0,0-2 1 0 0,15-5-1 0 0,-12 4-42 0 0,0 0-1 0 0,23-4 0 0 0,-30 8-272 0 0,-1 0-1 0 0,0 1 1 0 0,0 0-1 0 0,1 0 1 0 0,-1 0-1 0 0,0 1 1 0 0,0 0-1 0 0,0 0 1 0 0,1 0-1 0 0,-1 1 1 0 0,5 1-1 0 0,-3 1-33 0 0,0 0 0 0 0,0 1 0 0 0,-1 0 0 0 0,1 0 1 0 0,-1 0-1 0 0,0 1 0 0 0,6 8 0 0 0,-8-9 12 0 0,0-1-1 0 0,1 1 1 0 0,-1-1 0 0 0,1 1 0 0 0,0-1 0 0 0,0-1 0 0 0,0 1-1 0 0,1-1 1 0 0,-1 0 0 0 0,1 0 0 0 0,11 4 0 0 0,-12-6 15 0 0,-1-1 0 0 0,0 0 0 0 0,0 0 0 0 0,0 0 0 0 0,0 0 0 0 0,0-1 0 0 0,0 0 0 0 0,0 1 0 0 0,0-1 0 0 0,0-1 0 0 0,0 1 0 0 0,4-2 1 0 0,46-29-204 0 0,-11 7-2227 0 0,11 0-5435 0 0,-42 21 1981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6.665"/>
    </inkml:context>
    <inkml:brush xml:id="br0">
      <inkml:brushProperty name="width" value="0.05" units="cm"/>
      <inkml:brushProperty name="height" value="0.05" units="cm"/>
      <inkml:brushProperty name="color" value="#E71224"/>
    </inkml:brush>
  </inkml:definitions>
  <inkml:trace contextRef="#ctx0" brushRef="#br0">249 1 8578 0 0,'-6'7'5326'0'0,"-19"25"-4836"0"0,-105 210 603 0 0,116-217-1101 0 0,1 1-1 0 0,1 0 1 0 0,1 1-1 0 0,2 0 1 0 0,-11 52-1 0 0,17-66 6 0 0,1 0 0 0 0,0 0 1 0 0,1 0-1 0 0,1 1 0 0 0,0-1 0 0 0,1 1 0 0 0,0-1 1 0 0,1 0-1 0 0,1 0 0 0 0,0 0 0 0 0,0 0 0 0 0,2 0 1 0 0,-1-1-1 0 0,12 22 0 0 0,-8-24-101 0 0,0 1 1 0 0,1-1-1 0 0,0 0 0 0 0,0-1 0 0 0,1 0 1 0 0,1-1-1 0 0,-1 0 0 0 0,1 0 0 0 0,16 7 1 0 0,0-1-887 0 0,1-1 0 0 0,57 18-1 0 0,-56-23-1604 0 0,54 7-1 0 0,-40-10-3031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7.726"/>
    </inkml:context>
    <inkml:brush xml:id="br0">
      <inkml:brushProperty name="width" value="0.05" units="cm"/>
      <inkml:brushProperty name="height" value="0.05" units="cm"/>
      <inkml:brushProperty name="color" value="#E71224"/>
    </inkml:brush>
  </inkml:definitions>
  <inkml:trace contextRef="#ctx0" brushRef="#br0">24 12 3929 0 0,'1'0'192'0'0,"-1"-1"192"0"0,0 1-192 0 0,0 0 0 0 0,1 0 0 0 0,-1 0 0 0 0,0-1 0 0 0,0 1 0 0 0,0 0 0 0 0,0-1 0 0 0,0 1 0 0 0,1 0 0 0 0,-1 0 0 0 0,0-1 0 0 0,0 1 0 0 0,0 0 0 0 0,0-1 0 0 0,0 1 0 0 0,0 0 0 0 0,0 0 0 0 0,0-1 0 0 0,0 1 0 0 0,0 0 0 0 0,0-1 0 0 0,0 1 0 0 0,0 0 0 0 0,0-1 0 0 0,0 1 0 0 0,-1 0 0 0 0,1 0 0 0 0,0-1 0 0 0,0 1 0 0 0,0 0 0 0 0,0 0 0 0 0,-1-1 0 0 0,1 1 0 0 0,0 0 192 0 0,0-1-192 0 0,-1 1 0 0 0,1 0 0 0 0,0 0 0 0 0,0 0 0 0 0,-1-1 0 0 0,1 1 0 0 0,-1 0-138 0 0,1 0 1 0 0,-1 1-1 0 0,1-1 1 0 0,-1 0-1 0 0,1 0 1 0 0,-1 1 0 0 0,1-1-1 0 0,-1 0 1 0 0,1 1-1 0 0,0-1 1 0 0,-1 0-1 0 0,1 1 1 0 0,0-1 0 0 0,-1 0-1 0 0,1 1 1 0 0,0-1-1 0 0,-1 1 1 0 0,1-1-1 0 0,0 1 1 0 0,0-1 0 0 0,-1 1-1 0 0,1-1 1 0 0,0 1-1 0 0,0-1 1 0 0,0 1-1 0 0,0-1 1 0 0,0 1 0 0 0,0-1-1 0 0,-1 2 1 0 0,-2 24 710 0 0,1 44 0 0 0,0 0-652 0 0,-4 38-54 0 0,7-94-767 0 0,0 0-1 0 0,0 1 1 0 0,1-1 0 0 0,1 0 0 0 0,7 21 0 0 0,-10-34 378 0 0,0 0 1 0 0,1 0 0 0 0,-1 0 0 0 0,1 0 0 0 0,0 0 0 0 0,-1 0 0 0 0,1 0 0 0 0,0 0 0 0 0,-1 0 0 0 0,1-1 0 0 0,0 1 0 0 0,0 0 0 0 0,0 0 0 0 0,0-1 0 0 0,0 1 0 0 0,0-1 0 0 0,1 2 0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8.128"/>
    </inkml:context>
    <inkml:brush xml:id="br0">
      <inkml:brushProperty name="width" value="0.05" units="cm"/>
      <inkml:brushProperty name="height" value="0.05" units="cm"/>
      <inkml:brushProperty name="color" value="#E71224"/>
    </inkml:brush>
  </inkml:definitions>
  <inkml:trace contextRef="#ctx0" brushRef="#br0">0 8 10346 0 0,'18'-5'5656'0'0,"-4"2"-3386"0"0,-10 3-2428 0 0,0 1 1 0 0,0-1 0 0 0,0 1-1 0 0,0 0 1 0 0,0 0 0 0 0,0 0-1 0 0,0 0 1 0 0,-1 1 0 0 0,6 2-1 0 0,6 2 151 0 0,1-1 0 0 0,-1-1 0 0 0,1 0-1 0 0,0-1 1 0 0,22 2 0 0 0,-2-3 608 0 0,48-4 0 0 0,-67 1-600 0 0,52-6-2540 0 0,-68 7 2369 0 0,-1 0-1 0 0,0 0 1 0 0,0 0 0 0 0,1-1-1 0 0,-1 1 1 0 0,0 0-1 0 0,0 0 1 0 0,1 0-1 0 0,-1-1 1 0 0,0 1 0 0 0,0 0-1 0 0,0-1 1 0 0,1 1-1 0 0,-1 0 1 0 0,0 0-1 0 0,0-1 1 0 0,0 1 0 0 0,0 0-1 0 0,0-1 1 0 0,0 1-1 0 0,0 0 1 0 0,0-1-1 0 0,0 1 1 0 0,0 0 0 0 0,0-1-1 0 0,0 1 1 0 0,0 0-1 0 0,0-1 1 0 0,0 1-1 0 0,0 0 1 0 0,0-1 0 0 0,0 1-1 0 0,0 0 1 0 0,0-1-1 0 0,0 1 1 0 0,-1 0-1 0 0,1 0 1 0 0,0-1 0 0 0,0 1-1 0 0,0 0 1 0 0,-1 0-1 0 0,1-1 1 0 0,0 1-1 0 0,0 0 1 0 0,-1 0 0 0 0,1-1-1 0 0,0 1 1 0 0,0 0-1 0 0,-1 0 1 0 0,1 0-1 0 0,0 0 1 0 0,-1 0 0 0 0,1-1-1 0 0,0 1 1 0 0,0 0-1 0 0,-1 0 1 0 0,0 0-1 0 0,-5-4-5199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8.562"/>
    </inkml:context>
    <inkml:brush xml:id="br0">
      <inkml:brushProperty name="width" value="0.05" units="cm"/>
      <inkml:brushProperty name="height" value="0.05" units="cm"/>
      <inkml:brushProperty name="color" value="#E71224"/>
    </inkml:brush>
  </inkml:definitions>
  <inkml:trace contextRef="#ctx0" brushRef="#br0">1 144 14163 0 0,'3'1'250'0'0,"-1"0"-1"0"0,1 0 1 0 0,-1 1 0 0 0,1-1 0 0 0,-1 1-1 0 0,1 0 1 0 0,-1-1 0 0 0,0 1-1 0 0,0 0 1 0 0,0 0 0 0 0,0 1-1 0 0,0-1 1 0 0,0 0 0 0 0,-1 1 0 0 0,1-1-1 0 0,1 5 1 0 0,25 47-788 0 0,-19-31 462 0 0,3 7-987 0 0,12 41-1 0 0,-23-68 875 0 0,-1-1 0 0 0,1 1-1 0 0,0-1 1 0 0,1 1-1 0 0,-1-1 1 0 0,0 0 0 0 0,1 1-1 0 0,-1-1 1 0 0,1 0-1 0 0,0 0 1 0 0,0 0 0 0 0,-1 0-1 0 0,1 0 1 0 0,1 0-1 0 0,-1-1 1 0 0,3 3 0 0 0,-2-2-509 0 0,1-1 0 0 0,0 1 1 0 0,0 0-1 0 0,-1-1 0 0 0,1 0 0 0 0,0 0 1 0 0,0 0-1 0 0,0-1 0 0 0,0 1 1 0 0,5-1-1 0 0,0-1-4067 0 0</inkml:trace>
  <inkml:trace contextRef="#ctx0" brushRef="#br0" timeOffset="1">629 21 17636 0 0,'1'-1'132'0'0,"0"0"1"0"0,-1 1 0 0 0,1-1-1 0 0,-1 0 1 0 0,1 1 0 0 0,-1-1-1 0 0,1 0 1 0 0,-1 0-1 0 0,1 0 1 0 0,-1 1 0 0 0,0-1-1 0 0,1 0 1 0 0,-1 0 0 0 0,0 0-1 0 0,0 0 1 0 0,0 0-1 0 0,1 0 1 0 0,-1 0 0 0 0,0 1-1 0 0,-1-3 1 0 0,1 3-181 0 0,0 0 0 0 0,-1 0 0 0 0,1 0 0 0 0,0-1 0 0 0,-1 1 0 0 0,1 0 0 0 0,0 0 0 0 0,-1 0 0 0 0,1 0 0 0 0,-1-1 0 0 0,1 1 0 0 0,0 0 0 0 0,-1 0 0 0 0,1 0 0 0 0,-1 0-1 0 0,1 0 1 0 0,-1 0 0 0 0,1 0 0 0 0,0 0 0 0 0,-1 1 0 0 0,1-1 0 0 0,-1 0 0 0 0,1 0 0 0 0,0 0 0 0 0,-1 0 0 0 0,1 0 0 0 0,0 1 0 0 0,-1-1 0 0 0,1 0 0 0 0,-2 1-62 0 0,0 0 1 0 0,1 0-1 0 0,-1-1 1 0 0,1 1-1 0 0,0 0 0 0 0,-1 1 1 0 0,1-1-1 0 0,0 0 0 0 0,0 0 1 0 0,-1 0-1 0 0,1 1 1 0 0,0-1-1 0 0,0 0 0 0 0,1 1 1 0 0,-1-1-1 0 0,0 1 0 0 0,0 0 1 0 0,1-1-1 0 0,-1 1 1 0 0,1-1-1 0 0,-1 1 0 0 0,1 0 1 0 0,0-1-1 0 0,-1 4 0 0 0,13 49 959 0 0,-9-46-766 0 0,-1-1 1 0 0,0 1 0 0 0,0 0-1 0 0,-1-1 1 0 0,0 1-1 0 0,-1 0 1 0 0,1 0-1 0 0,-2 11 1 0 0,-3-2 36 0 0,0 0 1 0 0,-14 32 0 0 0,-6 26-358 0 0,22-69-149 0 0,1 0-1 0 0,0 0 1 0 0,1-1-1 0 0,-1 1 1 0 0,1 0-1 0 0,0 0 1 0 0,1 0-1 0 0,0 0 1 0 0,0 0-1 0 0,2 8 1 0 0,-2-12-165 0 0,-1 1 1 0 0,1-1 0 0 0,0 0 0 0 0,0 0 0 0 0,0 0 0 0 0,1 0 0 0 0,-1 0 0 0 0,0 0 0 0 0,1 0-1 0 0,-1 0 1 0 0,1-1 0 0 0,0 1 0 0 0,0-1 0 0 0,-1 1 0 0 0,4 1 0 0 0,5 2-4354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8.973"/>
    </inkml:context>
    <inkml:brush xml:id="br0">
      <inkml:brushProperty name="width" value="0.05" units="cm"/>
      <inkml:brushProperty name="height" value="0.05" units="cm"/>
      <inkml:brushProperty name="color" value="#E71224"/>
    </inkml:brush>
  </inkml:definitions>
  <inkml:trace contextRef="#ctx0" brushRef="#br0">0 26 9706 0 0,'25'-8'4776'0'0,"14"1"-10119"0"0,-21 3 4055 0 0,0 1 3882 0 0,-14 2-2301 0 0,0 0 0 0 0,1 0 0 0 0,-1 1 0 0 0,1-1 1 0 0,-1 1-1 0 0,1 0 0 0 0,-1 0 0 0 0,1 1 0 0 0,-1 0 0 0 0,1-1 0 0 0,-1 1 1 0 0,0 1-1 0 0,1-1 0 0 0,-1 1 0 0 0,0-1 0 0 0,0 1 0 0 0,0 1 0 0 0,0-1 0 0 0,6 5 1 0 0,-4-1-261 0 0,1 0 1 0 0,-2 1-1 0 0,1 0 0 0 0,-1 0 1 0 0,0 0-1 0 0,0 0 1 0 0,-1 1-1 0 0,0 0 1 0 0,4 12-1 0 0,7 20-77 0 0,-3 1 1 0 0,-2 0-1 0 0,-1 1 0 0 0,-2 0 0 0 0,-2 0 0 0 0,-2 1 0 0 0,-4 84 0 0 0,-2-105-26 0 0,0 0-1 0 0,-1 0 0 0 0,-1 0 0 0 0,-13 32 0 0 0,-43 79-3050 0 0,51-103-3308 0 0</inkml:trace>
  <inkml:trace contextRef="#ctx0" brushRef="#br0" timeOffset="1">853 619 7690 0 0,'1'-1'6'0'0,"-1"1"1"0"0,0 0-1 0 0,1-1 0 0 0,-1 1 1 0 0,0-1-1 0 0,1 1 1 0 0,-1-1-1 0 0,0 0 1 0 0,0 1-1 0 0,0-1 1 0 0,0 1-1 0 0,0-1 1 0 0,1 1-1 0 0,-1-1 0 0 0,0 1 1 0 0,0-1-1 0 0,0 0 1 0 0,0 1-1 0 0,-1-1 1 0 0,1 1-1 0 0,0-1 1 0 0,0 1-1 0 0,0-1 0 0 0,0 1 1 0 0,0-1-1 0 0,-1 1 1 0 0,1-1-1 0 0,0 1 1 0 0,-1-1-1 0 0,1 1 1 0 0,0-1-1 0 0,-1 1 1 0 0,1-1-1 0 0,0 1 0 0 0,-1 0 1 0 0,1-1-1 0 0,-1 1 1 0 0,1 0-1 0 0,-1-1 1 0 0,1 1-1 0 0,-1 0 1 0 0,1-1-1 0 0,-1 1 0 0 0,1 0 1 0 0,-1 0-1 0 0,1 0 1 0 0,-1 0-1 0 0,1-1 1 0 0,-1 1-1 0 0,0 0 1 0 0,1 0-1 0 0,-1 0 1 0 0,1 0-1 0 0,-1 0 0 0 0,1 0 1 0 0,-1 1-1 0 0,1-1 1 0 0,-1 0-1 0 0,0 0 1 0 0,0 0-1 0 0,-42 8 2654 0 0,35-6-723 0 0,-11 1-1443 0 0,-1-1 0 0 0,0-1 0 0 0,-37-2 0 0 0,41 0-921 0 0,0-2 1 0 0,0 0-1 0 0,1 0 0 0 0,-1-1 1 0 0,-17-8-1 0 0,17 4-1689 0 0,16 8 1965 0 0,-1-1 0 0 0,1 1 0 0 0,-1 0 0 0 0,1 0-1 0 0,0 0 1 0 0,-1-1 0 0 0,1 1 0 0 0,-1 0 0 0 0,1-1-1 0 0,0 1 1 0 0,-1 0 0 0 0,1-1 0 0 0,0 1 0 0 0,0 0 0 0 0,-1-1-1 0 0,1 1 1 0 0,0-1 0 0 0,0 1 0 0 0,0 0 0 0 0,-1-1-1 0 0,1 1 1 0 0,0-1 0 0 0,0 1 0 0 0,0-1 0 0 0,0 1 0 0 0,0-1-1 0 0,0 1 1 0 0,0-1 0 0 0,0 1 0 0 0,0 0 0 0 0,0-2-1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39.326"/>
    </inkml:context>
    <inkml:brush xml:id="br0">
      <inkml:brushProperty name="width" value="0.05" units="cm"/>
      <inkml:brushProperty name="height" value="0.05" units="cm"/>
      <inkml:brushProperty name="color" value="#E71224"/>
    </inkml:brush>
  </inkml:definitions>
  <inkml:trace contextRef="#ctx0" brushRef="#br0">427 73 12035 0 0,'-1'-1'226'0'0,"1"0"1"0"0,-1 0 0 0 0,0 0-1 0 0,0 0 1 0 0,0 0 0 0 0,0 0 0 0 0,0 0-1 0 0,0 1 1 0 0,0-1 0 0 0,0 0-1 0 0,0 0 1 0 0,0 1 0 0 0,0-1 0 0 0,0 1-1 0 0,-1-1 1 0 0,1 1 0 0 0,0-1-1 0 0,0 1 1 0 0,-1 0 0 0 0,1-1 0 0 0,0 1-1 0 0,0 0 1 0 0,-1 0 0 0 0,1 0-1 0 0,0 0 1 0 0,-2 1 0 0 0,-46 3-1039 0 0,24 0 1154 0 0,-5-4-406 0 0,0-1 0 0 0,0-1 0 0 0,0-1 0 0 0,0-2 0 0 0,-43-13 0 0 0,27 3-3879 0 0,2-3-3756 0 0,36 14 2047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00.714"/>
    </inkml:context>
    <inkml:brush xml:id="br0">
      <inkml:brushProperty name="width" value="0.05" units="cm"/>
      <inkml:brushProperty name="height" value="0.05" units="cm"/>
      <inkml:brushProperty name="color" value="#E71224"/>
    </inkml:brush>
  </inkml:definitions>
  <inkml:trace contextRef="#ctx0" brushRef="#br0">209 31 4609 0 0,'0'-1'296'0'0,"0"-1"0"0"0,-1 0 1 0 0,1 0-1 0 0,-1 0 0 0 0,0 0 0 0 0,1 0 0 0 0,-1 1 0 0 0,0-1 1 0 0,0 0-1 0 0,0 1 0 0 0,0-1 0 0 0,-1 1 0 0 0,1-1 1 0 0,0 1-1 0 0,-1 0 0 0 0,-1-2 0 0 0,2 2-276 0 0,1 1 0 0 0,-1 0 0 0 0,1 0 0 0 0,-1 0 0 0 0,1 0-1 0 0,-1 0 1 0 0,1 0 0 0 0,-1 0 0 0 0,1 0 0 0 0,0 0 0 0 0,-1 0 0 0 0,1 0 0 0 0,-1 0 0 0 0,1 0 0 0 0,-1 0-1 0 0,1 0 1 0 0,-1 0 0 0 0,1 0 0 0 0,-1 1 0 0 0,1-1 0 0 0,-1 0 0 0 0,1 0 0 0 0,-1 1 0 0 0,-11 16 335 0 0,7-5-106 0 0,1 1 0 0 0,0-1 1 0 0,1 1-1 0 0,1 0 0 0 0,-3 25 0 0 0,4 70 3 0 0,2-64-137 0 0,-9 140-137 0 0,-33 184 0 0 0,15-159-50 0 0,9-58-4 0 0,-11 80 31 0 0,3 238 0 0 0,34-140 39 0 0,-4 289 268 0 0,-6-570 36 0 0,-2 178 452 0 0,5-178-712 0 0,2 0 1 0 0,17 79-1 0 0,-14-97-83 0 0,1 6-322 0 0,17 47-1 0 0,-21-74-5 0 0,-1 0-1 0 0,2 0 1 0 0,-1 0 0 0 0,1-1-1 0 0,0 0 1 0 0,1 0-1 0 0,0 0 1 0 0,0 0-1 0 0,1-1 1 0 0,8 8-1 0 0,-3-8-1374 0 0,-1-2-3516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0.019"/>
    </inkml:context>
    <inkml:brush xml:id="br0">
      <inkml:brushProperty name="width" value="0.05" units="cm"/>
      <inkml:brushProperty name="height" value="0.05" units="cm"/>
      <inkml:brushProperty name="color" value="#E71224"/>
    </inkml:brush>
  </inkml:definitions>
  <inkml:trace contextRef="#ctx0" brushRef="#br0">112 1 15315 0 0,'1'0'23'0'0,"-1"0"-1"0"0,0 0 0 0 0,0 0 0 0 0,1 0 1 0 0,-1 0-1 0 0,0 0 0 0 0,1 0 0 0 0,-1 0 1 0 0,0 0-1 0 0,0-1 0 0 0,1 1 0 0 0,-1 0 1 0 0,0 1-1 0 0,1-1 0 0 0,-1 0 0 0 0,0 0 1 0 0,0 0-1 0 0,1 0 0 0 0,-1 0 1 0 0,0 0-1 0 0,0 0 0 0 0,1 0 0 0 0,-1 0 1 0 0,0 1-1 0 0,0-1 0 0 0,1 0 0 0 0,-1 0 1 0 0,0 0-1 0 0,0 0 0 0 0,0 1 0 0 0,1-1 1 0 0,-1 0-1 0 0,0 0 0 0 0,0 1 0 0 0,0-1 1 0 0,0 0-1 0 0,1 0 0 0 0,-1 1 1 0 0,0-1-1 0 0,0 18-374 0 0,-12 29-1250 0 0,8-32 1710 0 0,-4 13 43 0 0,-2-1 0 0 0,0 0-1 0 0,-29 52 1 0 0,16-35-48 0 0,21-40-94 0 0,-1 1 1 0 0,1-1-1 0 0,1 1 1 0 0,-1 0 0 0 0,1 0-1 0 0,-1 0 1 0 0,2 0-1 0 0,-1 0 1 0 0,0 0-1 0 0,1 0 1 0 0,0 0-1 0 0,0 0 1 0 0,0 0-1 0 0,1 0 1 0 0,0 0-1 0 0,0 0 1 0 0,0 0-1 0 0,0 0 1 0 0,1-1 0 0 0,0 1-1 0 0,4 7 1 0 0,-2-5 26 0 0,1-1 1 0 0,0 0-1 0 0,0-1 1 0 0,0 1-1 0 0,1-1 1 0 0,-1 0-1 0 0,1 0 1 0 0,1-1 0 0 0,-1 1-1 0 0,1-1 1 0 0,-1-1-1 0 0,1 1 1 0 0,13 3-1 0 0,4 2 134 0 0,1-2 0 0 0,0-1 0 0 0,1-1 0 0 0,-1-1-1 0 0,42 1 1 0 0,-50-5-616 0 0,1-1-1 0 0,0-1 0 0 0,27-5 0 0 0,-33 4-543 0 0,-1-1 1 0 0,0 0-1 0 0,0 0 0 0 0,0-1 0 0 0,0 0 0 0 0,10-8 0 0 0,-12 6-1672 0 0,-2-1-2758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6:40.498"/>
    </inkml:context>
    <inkml:brush xml:id="br0">
      <inkml:brushProperty name="width" value="0.05" units="cm"/>
      <inkml:brushProperty name="height" value="0.05" units="cm"/>
      <inkml:brushProperty name="color" value="#E71224"/>
    </inkml:brush>
  </inkml:definitions>
  <inkml:trace contextRef="#ctx0" brushRef="#br0">10 44 14899 0 0,'1'-3'1023'0'0,"4"-24"785"0"0,-5 27-1817 0 0,0-1 0 0 0,0 1 0 0 0,0 0 1 0 0,0-1-1 0 0,1 1 0 0 0,-1 0 0 0 0,0-1 0 0 0,0 1 1 0 0,0 0-1 0 0,0-1 0 0 0,0 1 0 0 0,0 0 1 0 0,0-1-1 0 0,0 1 0 0 0,0-1 0 0 0,0 1 0 0 0,0 0 1 0 0,0-1-1 0 0,0 1 0 0 0,0 0 0 0 0,0-1 1 0 0,-1 1-1 0 0,1 0 0 0 0,0-1 0 0 0,0 1 0 0 0,0 0 1 0 0,0-1-1 0 0,-1 1 0 0 0,1 0 0 0 0,0 0 1 0 0,0-1-1 0 0,-1 1 0 0 0,1 0 0 0 0,0 0 0 0 0,-1-1 1 0 0,1 1-1 0 0,0 0 0 0 0,0 0 0 0 0,-1 0 1 0 0,1 0-1 0 0,0-1 0 0 0,-1 1 0 0 0,1 0 0 0 0,0 0 1 0 0,-1 0-1 0 0,1 0 0 0 0,-1 0 0 0 0,1 0 1 0 0,0 0-1 0 0,-1 0 0 0 0,1 0 0 0 0,0 0 0 0 0,-1 0 1 0 0,1 0-1 0 0,0 0 0 0 0,-1 0 0 0 0,1 1 0 0 0,-1-1 1 0 0,27 37 1277 0 0,-24-31-1185 0 0,0 1 1 0 0,0-1-1 0 0,-1 1 0 0 0,0-1 0 0 0,0 1 0 0 0,0 0 1 0 0,-1-1-1 0 0,0 1 0 0 0,-2 11 0 0 0,-14 64 14 0 0,11-58-87 0 0,-2 12-59 0 0,2 1 0 0 0,2 0-1 0 0,1 0 1 0 0,2 0 0 0 0,5 41-1 0 0,38 183-4735 0 0,-36-229 1759 0 0,0-11-3172 0 0,-3-13 1069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3.465"/>
    </inkml:context>
    <inkml:brush xml:id="br0">
      <inkml:brushProperty name="width" value="0.05" units="cm"/>
      <inkml:brushProperty name="height" value="0.05" units="cm"/>
      <inkml:brushProperty name="color" value="#E71224"/>
    </inkml:brush>
  </inkml:definitions>
  <inkml:trace contextRef="#ctx0" brushRef="#br0">703 157 5513 0 0,'1'-1'66'0'0,"1"0"-1"0"0,0 0 0 0 0,-1 0 1 0 0,1 0-1 0 0,0 0 0 0 0,-1 0 1 0 0,1 0-1 0 0,0 1 0 0 0,0-1 1 0 0,0 1-1 0 0,0-1 0 0 0,0 1 1 0 0,0 0-1 0 0,0 0 1 0 0,-1-1-1 0 0,1 1 0 0 0,4 1 1 0 0,39 8-1261 0 0,-12-2 1889 0 0,29-8 3878 0 0,-62 1-4411 0 0,-37-4 326 0 0,-110-6 497 0 0,-194 12-1 0 0,290 1-914 0 0,1 3 0 0 0,0 1-1 0 0,-79 22 1 0 0,119-26-23 0 0,0-1 0 0 0,0-1 1 0 0,-1 1-1 0 0,1-2 0 0 0,-12 0 0 0 0,26-1-17 0 0,1 0 0 0 0,0-1-1 0 0,-1 0 1 0 0,1 0 0 0 0,-1 0-1 0 0,5-3 1 0 0,10-5 4 0 0,36-16 53 0 0,-1-2 1 0 0,81-58-1 0 0,-131 83-67 0 0,15-13 474 0 0,-19 15-477 0 0,1 1 0 0 0,-1 0 0 0 0,1 0-1 0 0,-1-1 1 0 0,1 1 0 0 0,-1 0 0 0 0,0-1 0 0 0,1 1-1 0 0,-1-1 1 0 0,0 1 0 0 0,1 0 0 0 0,-1-1 0 0 0,0 1-1 0 0,1-1 1 0 0,-1 1 0 0 0,0-1 0 0 0,0 1 0 0 0,0-1-1 0 0,1 1 1 0 0,-1-1 0 0 0,0 1 0 0 0,0-1 0 0 0,0 0-1 0 0,0 1 1 0 0,0-1 0 0 0,0 1 0 0 0,0-1 0 0 0,0 1-1 0 0,0-1 1 0 0,0 1 0 0 0,0-1 0 0 0,0 1 0 0 0,-1-1-1 0 0,1 1 1 0 0,0-2 0 0 0,-5 2-66 0 0,1 0-1 0 0,-1 0 1 0 0,1 1-1 0 0,0-1 1 0 0,-1 1-1 0 0,-5 2 1 0 0,-1-1-4 0 0,2 0 35 0 0,1 0 1 0 0,0 1-1 0 0,0-1 0 0 0,1 2 0 0 0,-1-1 0 0 0,1 1 0 0 0,-8 5 0 0 0,-49 38 3 0 0,49-36 2 0 0,-6 5-2 0 0,-27 28 0 0 0,43-39 14 0 0,0 0 0 0 0,1 0 0 0 0,0 0 1 0 0,0 0-1 0 0,0 1 0 0 0,1-1 0 0 0,-1 1 1 0 0,2 0-1 0 0,-1 0 0 0 0,0 1 0 0 0,-2 9 1 0 0,5-14 17 0 0,0 0 1 0 0,0 0-1 0 0,1 0 1 0 0,-1-1-1 0 0,0 1 1 0 0,1 0-1 0 0,-1 0 1 0 0,1 0-1 0 0,-1-1 1 0 0,1 1-1 0 0,0 0 1 0 0,0-1-1 0 0,0 1 1 0 0,0-1 0 0 0,0 1-1 0 0,0-1 1 0 0,0 1-1 0 0,0-1 1 0 0,1 0-1 0 0,-1 1 1 0 0,1-1-1 0 0,-1 0 1 0 0,1 0-1 0 0,-1 0 1 0 0,1 0-1 0 0,-1 0 1 0 0,1-1 0 0 0,2 2-1 0 0,8 3 39 0 0,1 0 1 0 0,-1-1-1 0 0,14 2 1 0 0,-2 0-149 0 0,43 23-2546 0 0,5 2-3888 0 0,-50-25 1128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4.463"/>
    </inkml:context>
    <inkml:brush xml:id="br0">
      <inkml:brushProperty name="width" value="0.05" units="cm"/>
      <inkml:brushProperty name="height" value="0.05" units="cm"/>
      <inkml:brushProperty name="color" value="#E71224"/>
    </inkml:brush>
  </inkml:definitions>
  <inkml:trace contextRef="#ctx0" brushRef="#br0">164 13 4489 0 0,'3'-8'5168'0'0,"-4"4"-3314"0"0,-17 5-1843 0 0,18-1 1 0 0,-5 0-24 0 0,0 1-1 0 0,1 0 0 0 0,-1 0 0 0 0,1 0 1 0 0,-1 1-1 0 0,1 0 0 0 0,-1 0 0 0 0,1 0 1 0 0,0 0-1 0 0,0 1 0 0 0,0-1 0 0 0,0 1 1 0 0,0 0-1 0 0,0 0 0 0 0,1 1 0 0 0,0-1 1 0 0,-1 1-1 0 0,-2 3 0 0 0,3 0 13 0 0,0-1-1 0 0,0 1 1 0 0,0 0 0 0 0,0-1-1 0 0,1 1 1 0 0,0 0 0 0 0,1 0-1 0 0,0 1 1 0 0,0-1 0 0 0,0 13-1 0 0,2 7 103 0 0,2 0 0 0 0,0 0-1 0 0,2 0 1 0 0,1-1 0 0 0,11 31 0 0 0,102 369 243 0 0,-117-415-334 0 0,0 0 1 0 0,-1 0-1 0 0,0 1 0 0 0,-1-1 0 0 0,0 0 1 0 0,-1 0-1 0 0,0 0 0 0 0,-1 0 1 0 0,0 0-1 0 0,-1 0 0 0 0,0-1 0 0 0,-8 21 1 0 0,9-27 20 0 0,-1 1 0 0 0,1-1 0 0 0,-1 1 0 0 0,1-1 0 0 0,-1 0 0 0 0,-1 0 0 0 0,1 0 0 0 0,0 0 0 0 0,-1-1 0 0 0,0 1 0 0 0,0-1 0 0 0,0 0 0 0 0,0 0 0 0 0,-1 0 0 0 0,1-1 0 0 0,-1 0 1 0 0,1 1-1 0 0,-1-2 0 0 0,0 1 0 0 0,0 0 0 0 0,0-1 0 0 0,0 0 0 0 0,0 0 0 0 0,0-1 0 0 0,0 1 0 0 0,0-1 0 0 0,0 0 0 0 0,0-1 0 0 0,0 1 0 0 0,-6-2 0 0 0,9 2-69 0 0,0-1 1 0 0,0 1-1 0 0,-1-1 0 0 0,1 0 0 0 0,0 0 0 0 0,0 0 1 0 0,0 0-1 0 0,0 0 0 0 0,0 0 0 0 0,0 0 0 0 0,0-1 0 0 0,0 1 1 0 0,1-1-1 0 0,-1 1 0 0 0,0-1 0 0 0,1 0 0 0 0,-1 1 1 0 0,1-1-1 0 0,0 0 0 0 0,0 0 0 0 0,0 0 0 0 0,0 0 1 0 0,0 0-1 0 0,0-1 0 0 0,0 1 0 0 0,0 0 0 0 0,1 0 0 0 0,-1-5 1 0 0,0-2-874 0 0,1 0 1 0 0,0 1 0 0 0,0-1 0 0 0,1 0-1 0 0,0 0 1 0 0,4-10 0 0 0,-3 7-4235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5.241"/>
    </inkml:context>
    <inkml:brush xml:id="br0">
      <inkml:brushProperty name="width" value="0.05" units="cm"/>
      <inkml:brushProperty name="height" value="0.05" units="cm"/>
      <inkml:brushProperty name="color" value="#E71224"/>
    </inkml:brush>
  </inkml:definitions>
  <inkml:trace contextRef="#ctx0" brushRef="#br0">187 108 5713 0 0,'0'-6'475'0'0,"0"4"-445"0"0,1 0-1 0 0,-2 0 0 0 0,1 0 0 0 0,0 0 0 0 0,0 0 1 0 0,0 0-1 0 0,-1 0 0 0 0,1 0 0 0 0,-1 1 0 0 0,0-1 1 0 0,-1-3-1 0 0,-1 0 387 0 0,1 1-1 0 0,-1 0 1 0 0,0 0 0 0 0,-1 0 0 0 0,1 1 0 0 0,-1-1 0 0 0,0 1-1 0 0,-7-5 1 0 0,3 2-284 0 0,1 1 0 0 0,-2 1 0 0 0,1 0 0 0 0,0 0 0 0 0,-1 0 0 0 0,0 1 0 0 0,-12-3 0 0 0,19 6-123 0 0,1 0 1 0 0,-1 0-1 0 0,1 0 1 0 0,-1 0-1 0 0,1 0 0 0 0,-1 0 1 0 0,1 0-1 0 0,-1 0 0 0 0,1 1 1 0 0,-1-1-1 0 0,1 0 1 0 0,-1 1-1 0 0,1 0 0 0 0,0-1 1 0 0,-1 1-1 0 0,1 0 1 0 0,0-1-1 0 0,0 1 0 0 0,-1 0 1 0 0,1 0-1 0 0,-1 2 0 0 0,-1-1-2 0 0,1 1-1 0 0,0 1 0 0 0,-1-1 1 0 0,1 0-1 0 0,0 1 0 0 0,1-1 1 0 0,-1 1-1 0 0,-1 4 0 0 0,0 4-2 0 0,0 1 1 0 0,0 0-1 0 0,1 0 0 0 0,0 13 0 0 0,1-13-37 0 0,1 0 0 0 0,1-1 0 0 0,0 1 0 0 0,1 0 0 0 0,0-1-1 0 0,1 1 1 0 0,0-1 0 0 0,1 0 0 0 0,9 19 0 0 0,-11-27 27 0 0,0 0-1 0 0,0 0 0 0 0,0 0 1 0 0,1-1-1 0 0,-1 0 1 0 0,1 1-1 0 0,0-1 1 0 0,0 0-1 0 0,0 0 1 0 0,1 0-1 0 0,-1-1 1 0 0,1 1-1 0 0,-1-1 1 0 0,1 0-1 0 0,0 0 1 0 0,0 0-1 0 0,0 0 0 0 0,0-1 1 0 0,0 0-1 0 0,0 0 1 0 0,0 0-1 0 0,1 0 1 0 0,-1 0-1 0 0,0-1 1 0 0,1 0-1 0 0,-1 0 1 0 0,0 0-1 0 0,0-1 1 0 0,1 1-1 0 0,-1-1 1 0 0,6-2-1 0 0,-4 1 152 0 0,0 0-1 0 0,0-1 1 0 0,0 0-1 0 0,0 0 1 0 0,-1 0-1 0 0,1-1 1 0 0,-1 0 0 0 0,0 0-1 0 0,0 0 1 0 0,0-1-1 0 0,-1 0 1 0 0,1 0-1 0 0,-1 0 1 0 0,-1 0-1 0 0,6-8 1 0 0,-3 3 96 0 0,-1-1-1 0 0,0 1 1 0 0,0-1 0 0 0,-1 0-1 0 0,0 0 1 0 0,-1-1 0 0 0,3-20-1 0 0,-2 19-286 0 0,3 25-122 0 0,2 5 116 0 0,2 2 18 0 0,0 1 1 0 0,-1 0 0 0 0,-2 0-1 0 0,0 1 1 0 0,-1 0 0 0 0,7 33-1 0 0,11 133-770 0 0,-24-180 637 0 0,-1 1 1 0 0,0-1-1 0 0,0 1 1 0 0,-1-1-1 0 0,1 1 1 0 0,-2-1-1 0 0,1 0 0 0 0,-1 1 1 0 0,0-1-1 0 0,-1 0 1 0 0,1 0-1 0 0,-6 9 0 0 0,6-13 155 0 0,0 0 0 0 0,0-1 0 0 0,-1 1 0 0 0,1 0 0 0 0,-1-1 0 0 0,1 1-1 0 0,-1-1 1 0 0,0 0 0 0 0,0 0 0 0 0,0 0 0 0 0,0 0 0 0 0,0-1-1 0 0,-1 1 1 0 0,1-1 0 0 0,0 0 0 0 0,-1 0 0 0 0,1 0 0 0 0,-1 0 0 0 0,1-1-1 0 0,-1 1 1 0 0,1-1 0 0 0,-1 0 0 0 0,0 0 0 0 0,1 0 0 0 0,-1-1-1 0 0,1 1 1 0 0,-7-2 0 0 0,-2-1-48 0 0,0-1-1 0 0,0 0 1 0 0,0-1 0 0 0,0 0-1 0 0,1-1 1 0 0,-15-10 0 0 0,18 11-526 0 0,1 0 1 0 0,0-1 0 0 0,0 1-1 0 0,0-2 1 0 0,1 1 0 0 0,0-1-1 0 0,0 0 1 0 0,1 0-1 0 0,-9-14 1 0 0,9 9-4320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5.966"/>
    </inkml:context>
    <inkml:brush xml:id="br0">
      <inkml:brushProperty name="width" value="0.05" units="cm"/>
      <inkml:brushProperty name="height" value="0.05" units="cm"/>
      <inkml:brushProperty name="color" value="#E71224"/>
    </inkml:brush>
  </inkml:definitions>
  <inkml:trace contextRef="#ctx0" brushRef="#br0">172 92 5865 0 0,'-18'-31'1530'0'0,"15"28"-1616"0"0,1 1 0 0 0,0-1 1 0 0,0 0-1 0 0,0 0 0 0 0,1 0 1 0 0,-1 0-1 0 0,1 0 1 0 0,-1 0-1 0 0,1 0 0 0 0,0 0 1 0 0,0-1-1 0 0,0-6 0 0 0,1 10 251 0 0,0-1 0 0 0,0 0-1 0 0,0 0 1 0 0,0 0 0 0 0,0 1-1 0 0,0-1 1 0 0,1 0 0 0 0,-1 0 0 0 0,0 1-1 0 0,1-1 1 0 0,-1 0 0 0 0,0 1-1 0 0,1-1 1 0 0,-1 0 0 0 0,1 1-1 0 0,-1-1 1 0 0,1 0 0 0 0,-1 1-1 0 0,1-1 1 0 0,1 0 0 0 0,1 3 2317 0 0,-7 11-2256 0 0,-2-1-247 0 0,-1 1 1 0 0,-1-2-1 0 0,0 1 1 0 0,0-1-1 0 0,-19 19 0 0 0,19-24 5 0 0,1 1 0 0 0,1 1 0 0 0,-1-1 0 0 0,1 1 0 0 0,1 0 0 0 0,-1 0 0 0 0,1 1 0 0 0,1 0 0 0 0,0-1 0 0 0,0 2 0 0 0,0-1 0 0 0,1 0 0 0 0,-2 16 0 0 0,4-14-21 0 0,0-1 1 0 0,1 1-1 0 0,1 0 1 0 0,0 0-1 0 0,0 0 1 0 0,1-1-1 0 0,0 1 1 0 0,1 0-1 0 0,0-1 1 0 0,1 0-1 0 0,0 0 1 0 0,1 0-1 0 0,11 18 1 0 0,-12-22-61 0 0,0-1 0 0 0,1 1 1 0 0,-1-1-1 0 0,1 0 0 0 0,0-1 0 0 0,0 1 1 0 0,1-1-1 0 0,-1 0 0 0 0,1 0 0 0 0,0-1 1 0 0,0 0-1 0 0,0 0 0 0 0,1 0 1 0 0,-1-1-1 0 0,0 0 0 0 0,1 0 0 0 0,0 0 1 0 0,0-1-1 0 0,-1 0 0 0 0,1 0 0 0 0,0-1 1 0 0,0 0-1 0 0,8-1 0 0 0,-1 0-754 0 0,-1-1 0 0 0,1 0-1 0 0,-1-1 1 0 0,18-6-1 0 0,-17 3-3846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6.396"/>
    </inkml:context>
    <inkml:brush xml:id="br0">
      <inkml:brushProperty name="width" value="0.05" units="cm"/>
      <inkml:brushProperty name="height" value="0.05" units="cm"/>
      <inkml:brushProperty name="color" value="#E71224"/>
    </inkml:brush>
  </inkml:definitions>
  <inkml:trace contextRef="#ctx0" brushRef="#br0">48 68 8442 0 0,'1'-1'57'0'0,"0"0"0"0"0,-1-1 0 0 0,1 1 1 0 0,0 0-1 0 0,0-1 0 0 0,-1 1 0 0 0,1-1 1 0 0,-1 1-1 0 0,1-1 0 0 0,-1 1 0 0 0,0-1 0 0 0,0 1 1 0 0,0-1-1 0 0,1 1 0 0 0,-1-1 0 0 0,-1 1 0 0 0,1-1 1 0 0,0 1-1 0 0,0-1 0 0 0,-1 1 0 0 0,1-1 0 0 0,0 1 1 0 0,-1-1-1 0 0,-1-1 0 0 0,-1-8 14 0 0,3 10-60 0 0,0 0 0 0 0,-1 0 0 0 0,1 0 0 0 0,0 0 0 0 0,-1-1 0 0 0,1 1 0 0 0,0 0 0 0 0,-1 0 0 0 0,1 0 0 0 0,-1 0 0 0 0,0 0 0 0 0,1 0 0 0 0,-1 0 0 0 0,0 0-1 0 0,0 1 1 0 0,0-2 0 0 0,-9 21 185 0 0,9-15-196 0 0,-5 13-4 0 0,0 1 1 0 0,1 0-1 0 0,2 0 1 0 0,-1 1-1 0 0,2-1 1 0 0,1 1-1 0 0,1 34 1 0 0,1-40-109 0 0,1 0 0 0 0,0 0 0 0 0,1 0 0 0 0,1 0 0 0 0,0-1 0 0 0,0 1 0 0 0,2-1 0 0 0,-1 0 0 0 0,1 0 0 0 0,1-1 0 0 0,14 19 0 0 0,-15-26-1548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6.808"/>
    </inkml:context>
    <inkml:brush xml:id="br0">
      <inkml:brushProperty name="width" value="0.05" units="cm"/>
      <inkml:brushProperty name="height" value="0.05" units="cm"/>
      <inkml:brushProperty name="color" value="#E71224"/>
    </inkml:brush>
  </inkml:definitions>
  <inkml:trace contextRef="#ctx0" brushRef="#br0">1 120 12379 0 0,'2'-1'-188'0'0,"1"0"0"0"0,0 1-1 0 0,-1-1 1 0 0,1 0 0 0 0,0 1 0 0 0,0 0 0 0 0,0 0 0 0 0,-1 0 0 0 0,1 0 0 0 0,0 0 0 0 0,0 0 0 0 0,0 1 0 0 0,-1 0 0 0 0,1-1 0 0 0,5 3 0 0 0,25 3 503 0 0,-9-5 296 0 0,44 8 0 0 0,-48-5-1421 0 0,0-1-1 0 0,-1-1 1 0 0,32 0 0 0 0,-25-9-1838 0 0,-16 3-2114 0 0</inkml:trace>
  <inkml:trace contextRef="#ctx0" brushRef="#br0" timeOffset="1">444 6 8930 0 0,'1'0'119'0'0,"0"-1"-1"0"0,-1 0 1 0 0,1 1 0 0 0,0-1-1 0 0,0 1 1 0 0,0-1 0 0 0,0 1 0 0 0,0-1-1 0 0,1 1 1 0 0,-1 0 0 0 0,0 0-1 0 0,0-1 1 0 0,0 1 0 0 0,0 0-1 0 0,0 0 1 0 0,0 0 0 0 0,0 0-1 0 0,0 0 1 0 0,1 0 0 0 0,-1 1 0 0 0,0-1-1 0 0,0 0 1 0 0,0 1 0 0 0,0-1-1 0 0,0 0 1 0 0,2 2 0 0 0,23 21-2593 0 0,-7-4 2991 0 0,-13-15-442 0 0,-2 1 0 0 0,1 0-1 0 0,0 0 1 0 0,-1 0-1 0 0,0 1 1 0 0,0 0 0 0 0,-1-1-1 0 0,1 1 1 0 0,-1 0 0 0 0,-1 1-1 0 0,1-1 1 0 0,-1 0 0 0 0,0 1-1 0 0,0 0 1 0 0,-1-1 0 0 0,0 1-1 0 0,0 0 1 0 0,-1 0 0 0 0,0 7-1 0 0,0-2-150 0 0,-1-1 0 0 0,0 1 0 0 0,-1-1 0 0 0,0 0-1 0 0,-1 1 1 0 0,-1-1 0 0 0,1 0 0 0 0,-2-1-1 0 0,1 1 1 0 0,-11 16 0 0 0,-10 16-535 0 0,-12 18-5054 0 0,32-55 1116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7.364"/>
    </inkml:context>
    <inkml:brush xml:id="br0">
      <inkml:brushProperty name="width" value="0.05" units="cm"/>
      <inkml:brushProperty name="height" value="0.05" units="cm"/>
      <inkml:brushProperty name="color" value="#E71224"/>
    </inkml:brush>
  </inkml:definitions>
  <inkml:trace contextRef="#ctx0" brushRef="#br0">3 5 8 0 0,'0'-1'0'0'0,"-2"0"0"0"0,1-2 0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7.734"/>
    </inkml:context>
    <inkml:brush xml:id="br0">
      <inkml:brushProperty name="width" value="0.05" units="cm"/>
      <inkml:brushProperty name="height" value="0.05" units="cm"/>
      <inkml:brushProperty name="color" value="#E71224"/>
    </inkml:brush>
  </inkml:definitions>
  <inkml:trace contextRef="#ctx0" brushRef="#br0">25 8 4081 0 0,'-4'-7'6881'0'0,"-4"7"-5467"0"0,7 0-1430 0 0,1 0 1 0 0,-1 1-1 0 0,0-1 0 0 0,1 0 1 0 0,-1 1-1 0 0,0-1 0 0 0,1 0 0 0 0,-1 1 1 0 0,1-1-1 0 0,-1 1 0 0 0,0-1 0 0 0,1 1 1 0 0,0 0-1 0 0,-1-1 0 0 0,1 1 1 0 0,-1-1-1 0 0,1 1 0 0 0,0 0 0 0 0,-1-1 1 0 0,1 1-1 0 0,0 0 0 0 0,0-1 1 0 0,-1 1-1 0 0,1 0 0 0 0,0 0 0 0 0,0-1 1 0 0,0 3-1 0 0,0-2-90 0 0,0 1 1 0 0,0-1-1 0 0,0 1 0 0 0,0-1 1 0 0,1 1-1 0 0,-1-1 1 0 0,0 0-1 0 0,1 1 0 0 0,-1-1 1 0 0,1 1-1 0 0,-1-1 1 0 0,2 3-1 0 0,12 3-4577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03.099"/>
    </inkml:context>
    <inkml:brush xml:id="br0">
      <inkml:brushProperty name="width" value="0.05" units="cm"/>
      <inkml:brushProperty name="height" value="0.05" units="cm"/>
      <inkml:brushProperty name="color" value="#E71224"/>
    </inkml:brush>
  </inkml:definitions>
  <inkml:trace contextRef="#ctx0" brushRef="#br0">745 127 6785 0 0,'7'-2'408'0'0,"1"0"0"0"0,0 1 0 0 0,0 0-1 0 0,0 0 1 0 0,0 1 0 0 0,0 0 0 0 0,0 0-1 0 0,0 1 1 0 0,15 2 0 0 0,6 5-587 0 0,38 13 0 0 0,5 2 388 0 0,-16-11-76 0 0,0-3 0 0 0,0-2 0 0 0,60-1 0 0 0,172-15 1175 0 0,-6 1-970 0 0,61 17-446 0 0,162 2 152 0 0,0-41 228 0 0,86-38 1203 0 0,3 41-315 0 0,-412 29-1115 0 0,757-18 46 0 0,-611-13 78 0 0,224-14-27 0 0,701 42-45 0 0,-536 3 70 0 0,-221-5-119 0 0,422 25 16 0 0,-18 0-12 0 0,-480-13-34 0 0,211 16 109 0 0,-432-16-26 0 0,717-12 2809 0 0,-769 3-2972 0 0,182 24 1 0 0,141 46-255 0 0,-361-53 298 0 0,-5-3 24 0 0,50 9 15 0 0,-127-17-71 0 0,-1 1 0 0 0,0 0 0 0 0,42 20 0 0 0,-59-22 5 0 0,-1 0-1 0 0,1 1 1 0 0,-1 0 0 0 0,0 0 0 0 0,0 1-1 0 0,0 0 1 0 0,-1 1 0 0 0,0-1-1 0 0,-1 1 1 0 0,0 1 0 0 0,0-1-1 0 0,-1 1 1 0 0,0 0 0 0 0,7 18 0 0 0,1 9-153 0 0,-1 1 0 0 0,10 64 0 0 0,-7-32 145 0 0,67 380-319 0 0,-58-86-719 0 0,-30 1-95 0 0,0-146 309 0 0,36 426 377 0 0,-8-334 548 0 0,-15 70 59 0 0,-14-127 791 0 0,7-246-843 0 0,-1 19 98 0 0,0-1 1 0 0,-2 1-1 0 0,0-1 1 0 0,-10 34-1 0 0,11-53-159 0 0,1-1 0 0 0,-1 1 0 0 0,-1-1 0 0 0,1 1 0 0 0,-1-1 0 0 0,0 0 0 0 0,0 0 0 0 0,-1 0 0 0 0,1 0 0 0 0,-1 0 0 0 0,0-1 0 0 0,-1 0 0 0 0,1 0 0 0 0,-1 0 0 0 0,1 0 0 0 0,-1-1 0 0 0,0 0 0 0 0,-1 0 0 0 0,1 0 0 0 0,0-1 0 0 0,-1 1 0 0 0,0-1 0 0 0,1 0 0 0 0,-9 1 0 0 0,-18 0 1 0 0,0-1 0 0 0,0-1 1 0 0,-45-5-1 0 0,9 0-12 0 0,-321 10-610 0 0,-73-4 4 0 0,364-5 546 0 0,-1 5 0 0 0,0 4 0 0 0,1 5 0 0 0,1 3-1 0 0,-120 35 1 0 0,-123 38 20 0 0,235-67-35 0 0,-137 10 1 0 0,70-15 6 0 0,2 6 0 0 0,-288 75 1 0 0,25 10 52 0 0,325-86-53 0 0,-1-6 0 0 0,-117 2 0 0 0,-644-13 7 0 0,564-4 134 0 0,-168-11-458 0 0,-304 9-1207 0 0,293 30 1480 0 0,-1-31 105 0 0,-337-68-138 0 0,200 14 2147 0 0,-17 37-1411 0 0,17 2-689 0 0,-695-59 139 0 0,672 64-524 0 0,-83-4-609 0 0,406 7 1388 0 0,-681-36-726 0 0,848 32-3585 0 0,103 8-1546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9.042"/>
    </inkml:context>
    <inkml:brush xml:id="br0">
      <inkml:brushProperty name="width" value="0.05" units="cm"/>
      <inkml:brushProperty name="height" value="0.05" units="cm"/>
      <inkml:brushProperty name="color" value="#E71224"/>
    </inkml:brush>
  </inkml:definitions>
  <inkml:trace contextRef="#ctx0" brushRef="#br0">0 59 3521 0 0,'3'-1'571'0'0,"-1"1"0"0"0,1-1 0 0 0,0 0 0 0 0,-1 0 0 0 0,1 0 0 0 0,-1 0-1 0 0,1-1 1 0 0,-1 1 0 0 0,0-1 0 0 0,1 1 0 0 0,-1-1 0 0 0,0 0 0 0 0,0 0 0 0 0,3-3 0 0 0,20-14-917 0 0,-21 16 369 0 0,1 1 0 0 0,0 0 1 0 0,0 0-1 0 0,0 0 1 0 0,0 1-1 0 0,0-1 1 0 0,0 2-1 0 0,0-1 1 0 0,1 0-1 0 0,-1 1 1 0 0,7 0-1 0 0,-10 0-21 0 0,0 1 0 0 0,-1-1-1 0 0,1 1 1 0 0,0 0 0 0 0,0-1 0 0 0,-1 1 0 0 0,1 0-1 0 0,-1 0 1 0 0,1 0 0 0 0,0 0 0 0 0,-1 0 0 0 0,0 1-1 0 0,1-1 1 0 0,-1 0 0 0 0,0 1 0 0 0,0-1-1 0 0,0 1 1 0 0,1-1 0 0 0,-2 1 0 0 0,1 0 0 0 0,0-1-1 0 0,0 1 1 0 0,0 0 0 0 0,-1-1 0 0 0,1 1 0 0 0,-1 0-1 0 0,1 0 1 0 0,-1 0 0 0 0,0 0 0 0 0,0-1-1 0 0,0 1 1 0 0,0 0 0 0 0,0 0 0 0 0,-1 2 0 0 0,0 41-59 0 0,-3 0 0 0 0,-1-1 0 0 0,-3 0 0 0 0,-1 0 0 0 0,-18 49 0 0 0,24-78 357 0 0,10-20 517 0 0,10-24-11 0 0,8-37-157 0 0,11-26-437 0 0,-31 82-309 0 0,0 1 0 0 0,0 0-1 0 0,1 0 1 0 0,0 0 0 0 0,1 1 0 0 0,13-15-1 0 0,-17 21 94 0 0,-1 0-1 0 0,1 1 1 0 0,-1-1-1 0 0,1 1 1 0 0,-1-1-1 0 0,1 1 1 0 0,0 0 0 0 0,0 0-1 0 0,0 0 1 0 0,0 0-1 0 0,0 1 1 0 0,0-1-1 0 0,0 1 1 0 0,0 0-1 0 0,0-1 1 0 0,0 2-1 0 0,0-1 1 0 0,4 1-1 0 0,8-1 456 0 0,-17 1-453 0 0,1-1 0 0 0,-1 1 0 0 0,0-1 0 0 0,1 1 0 0 0,-1 0 0 0 0,1 0 0 0 0,-1 0 1 0 0,1 0-1 0 0,0 0 0 0 0,-1 0 0 0 0,1 0 0 0 0,0 0 0 0 0,0 1 0 0 0,-1-1 0 0 0,1 0 0 0 0,0 1 1 0 0,0-1-1 0 0,1 1 0 0 0,-1-1 0 0 0,-1 2 0 0 0,-16 38-68 0 0,15-34 88 0 0,-4 10-30 0 0,1 1 0 0 0,0 0 0 0 0,1 1 0 0 0,1-1 0 0 0,-1 21 0 0 0,4-33-155 0 0,1 0 0 0 0,0 0 0 0 0,0 0 0 0 0,1 0 0 0 0,0 0 0 0 0,0 0 0 0 0,0-1 0 0 0,1 1 0 0 0,2 6 0 0 0,-3-9-119 0 0,1 0 0 0 0,0-1 0 0 0,-1 1 0 0 0,1 0 0 0 0,0-1-1 0 0,0 1 1 0 0,1-1 0 0 0,-1 1 0 0 0,0-1 0 0 0,1 0 0 0 0,0 0-1 0 0,-1 0 1 0 0,1-1 0 0 0,0 1 0 0 0,0 0 0 0 0,0-1 0 0 0,5 2 0 0 0,0-2-1311 0 0,0 0-3384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9.567"/>
    </inkml:context>
    <inkml:brush xml:id="br0">
      <inkml:brushProperty name="width" value="0.05" units="cm"/>
      <inkml:brushProperty name="height" value="0.05" units="cm"/>
      <inkml:brushProperty name="color" value="#E71224"/>
    </inkml:brush>
  </inkml:definitions>
  <inkml:trace contextRef="#ctx0" brushRef="#br0">104 22 8314 0 0,'6'-5'760'0'0,"-4"3"-747"0"0,0 1-1 0 0,0-1 1 0 0,0 0-1 0 0,0 1 1 0 0,0 0-1 0 0,0 0 1 0 0,0-1-1 0 0,0 1 1 0 0,0 0-1 0 0,1 1 1 0 0,-1-1-1 0 0,3 0 1 0 0,-14 2 457 0 0,1 2 1 0 0,-1-1-1 0 0,1 1 1 0 0,0 1-1 0 0,-9 4 1 0 0,10-3-477 0 0,1 0 1 0 0,0 1-1 0 0,0-1 1 0 0,0 1-1 0 0,1 0 0 0 0,0 1 1 0 0,0-1-1 0 0,0 1 1 0 0,1 0-1 0 0,0 0 1 0 0,0 0-1 0 0,1 1 1 0 0,0 0-1 0 0,0-1 0 0 0,1 1 1 0 0,0 0-1 0 0,0 0 1 0 0,1 0-1 0 0,0 0 1 0 0,1 0-1 0 0,-1 1 0 0 0,2-1 1 0 0,0 9-1 0 0,0-5 60 0 0,1 0-1 0 0,0 0 1 0 0,0 0-1 0 0,1-1 1 0 0,1 1-1 0 0,0-1 1 0 0,1 0-1 0 0,0 0 1 0 0,0 0 0 0 0,1-1-1 0 0,1 1 1 0 0,-1-1-1 0 0,2-1 1 0 0,-1 0-1 0 0,12 11 1 0 0,-8-10-491 0 0,1-1 0 0 0,1 0 0 0 0,-1-1 0 0 0,26 13 0 0 0,-34-19 170 0 0,1 0-1 0 0,0 0 1 0 0,0 0 0 0 0,0-1-1 0 0,0 0 1 0 0,0 0 0 0 0,0 0-1 0 0,0-1 1 0 0,0 1 0 0 0,0-1-1 0 0,0-1 1 0 0,0 1 0 0 0,0-1-1 0 0,0 1 1 0 0,0-1 0 0 0,0-1-1 0 0,0 1 1 0 0,5-3 0 0 0,2-2-4348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39.976"/>
    </inkml:context>
    <inkml:brush xml:id="br0">
      <inkml:brushProperty name="width" value="0.05" units="cm"/>
      <inkml:brushProperty name="height" value="0.05" units="cm"/>
      <inkml:brushProperty name="color" value="#E71224"/>
    </inkml:brush>
  </inkml:definitions>
  <inkml:trace contextRef="#ctx0" brushRef="#br0">212 7 8282 0 0,'5'-7'2630'0'0,"-2"15"-2191"0"0,2 11 151 0 0,-3-14-497 0 0,0-1 1 0 0,0 1-1 0 0,-1-1 0 0 0,1 1 0 0 0,-1-1 0 0 0,-1 1 1 0 0,1 0-1 0 0,0 0 0 0 0,-1-1 0 0 0,0 1 0 0 0,0 0 0 0 0,-1 0 1 0 0,1-1-1 0 0,-3 9 0 0 0,-2 8-71 0 0,-2 0 0 0 0,-9 21-1 0 0,-4 16 6 0 0,18-50-263 0 0,0 0 0 0 0,1 1-1 0 0,0-1 1 0 0,0 1 0 0 0,1-1 0 0 0,1 13 0 0 0,0-16-491 0 0,-1 0 1 0 0,2 0 0 0 0,-1 0 0 0 0,1 0 0 0 0,-1 0-1 0 0,2 0 1 0 0,1 5 0 0 0</inkml:trace>
  <inkml:trace contextRef="#ctx0" brushRef="#br0" timeOffset="1">0 42 13811 0 0,'19'0'937'0'0,"3"13"-3819"0"0,-19-11 2731 0 0,-1 0 0 0 0,0 0-1 0 0,1-1 1 0 0,0 1 0 0 0,-1-1-1 0 0,1 1 1 0 0,0-1 0 0 0,0 0 0 0 0,-1 0-1 0 0,6 1 1 0 0,5-1 398 0 0,0-1 0 0 0,24-3 0 0 0,7 0-4753 0 0,-38 3-707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40.407"/>
    </inkml:context>
    <inkml:brush xml:id="br0">
      <inkml:brushProperty name="width" value="0.05" units="cm"/>
      <inkml:brushProperty name="height" value="0.05" units="cm"/>
      <inkml:brushProperty name="color" value="#E71224"/>
    </inkml:brush>
  </inkml:definitions>
  <inkml:trace contextRef="#ctx0" brushRef="#br0">108 9 12539 0 0,'1'-1'148'0'0,"0"0"1"0"0,0 0-1 0 0,1 0 0 0 0,-1 1 1 0 0,0-1-1 0 0,1 0 1 0 0,-1 1-1 0 0,1-1 0 0 0,-1 1 1 0 0,0-1-1 0 0,1 1 1 0 0,-1 0-1 0 0,1 0 0 0 0,-1 0 1 0 0,1 0-1 0 0,-1 0 1 0 0,1 0-1 0 0,-1 0 0 0 0,3 1 1 0 0,-2-1-199 0 0,-1 1-1 0 0,0 0 1 0 0,0 1-1 0 0,0-1 1 0 0,1 0 0 0 0,-1 0-1 0 0,-1 0 1 0 0,1 1 0 0 0,0-1-1 0 0,0 0 1 0 0,0 1 0 0 0,-1-1-1 0 0,1 1 1 0 0,0-1 0 0 0,-1 1-1 0 0,0-1 1 0 0,1 3-1 0 0,25 70-496 0 0,-19-58 515 0 0,-1 1 1 0 0,0 0-1 0 0,-1 1 1 0 0,5 33-1 0 0,-9-39 26 0 0,-1 0 0 0 0,0 0-1 0 0,0-1 1 0 0,-1 1 0 0 0,-1 0 0 0 0,0-1-1 0 0,0 1 1 0 0,-7 18 0 0 0,5-22-51 0 0,1-1 0 0 0,-1 1 0 0 0,0-1 0 0 0,-1 0 0 0 0,0-1 0 0 0,0 1 0 0 0,0-1 0 0 0,-1 0 0 0 0,0 0 0 0 0,0-1 0 0 0,-1 1 0 0 0,1-1 0 0 0,-10 4 0 0 0,-42 23-2534 0 0,17-16-2873 0 0,24-11 486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43.149"/>
    </inkml:context>
    <inkml:brush xml:id="br0">
      <inkml:brushProperty name="width" value="0.05" units="cm"/>
      <inkml:brushProperty name="height" value="0.05" units="cm"/>
      <inkml:brushProperty name="color" value="#E71224"/>
    </inkml:brush>
  </inkml:definitions>
  <inkml:trace contextRef="#ctx0" brushRef="#br0">368 5 6257 0 0,'-13'1'866'0'0,"20"2"-633"0"0,24 1 293 0 0,-11-6 111 0 0,21-4-202 0 0,-1 3 0 0 0,0 1 0 0 0,57 5 1 0 0,130 22-366 0 0,151 18 102 0 0,57-1-25 0 0,55 8 129 0 0,-120-5-46 0 0,186 32 658 0 0,268 57-534 0 0,-2-44 128 0 0,-104-14-349 0 0,-551-61-64 0 0,1-8-1 0 0,240-21 0 0 0,-331 5 109 0 0,-54 5-150 0 0,0 1-1 0 0,1 1 1 0 0,-1 1-1 0 0,28 2 1 0 0,-48 0-4 0 0,-1-1-1 0 0,1 1 1 0 0,-1 0 0 0 0,0 0 0 0 0,0 0 0 0 0,1 0-1 0 0,-1 0 1 0 0,0 0 0 0 0,0 1 0 0 0,0-1-1 0 0,0 1 1 0 0,0-1 0 0 0,-1 1 0 0 0,1 0 0 0 0,0 0-1 0 0,-1-1 1 0 0,1 1 0 0 0,-1 1 0 0 0,0-1-1 0 0,1 0 1 0 0,-1 0 0 0 0,0 0 0 0 0,-1 1 0 0 0,1-1-1 0 0,0 0 1 0 0,0 1 0 0 0,-1-1 0 0 0,1 5-1 0 0,1 9-62 0 0,-1 0-1 0 0,0 0 0 0 0,-3 24 0 0 0,1-13-56 0 0,0 39-138 0 0,-3 0-1 0 0,-4 0 1 0 0,-2 0-1 0 0,-2-1 1 0 0,-4-1 0 0 0,-2 0-1 0 0,-31 68 1 0 0,-51 143 112 0 0,65-175 52 0 0,27-71 175 0 0,-2 0 0 0 0,-1 0 0 0 0,-27 48 1 0 0,24-57 12 0 0,0-2 1 0 0,-30 30 0 0 0,6-7-545 0 0,33-36 397 0 0,1 0-1 0 0,-1-1 0 0 0,-1 1 1 0 0,1-1-1 0 0,-1-1 0 0 0,1 1 1 0 0,-1-1-1 0 0,0 0 0 0 0,-1 0 1 0 0,1-1-1 0 0,0 0 0 0 0,-1 0 1 0 0,1 0-1 0 0,-9 1 0 0 0,-11-1 98 0 0,0 0 0 0 0,-38-2 0 0 0,-7-1-92 0 0,-319 45 13 0 0,330-36 11 0 0,-39 2 156 0 0,-171-4 0 0 0,-98-29 388 0 0,73 2-329 0 0,-207 29-207 0 0,223 2-6 0 0,-311-1-20 0 0,462 1 117 0 0,-158 33-1 0 0,47-5 87 0 0,174-32-82 0 0,-1-3-1 0 0,-86-6 1 0 0,-129-26 453 0 0,-115-4 184 0 0,50 3-366 0 0,180 10-315 0 0,19 11-47 0 0,-65-8 88 0 0,-30-16 260 0 0,238 32-281 0 0,1-1-1 0 0,-1 1 1 0 0,0 0 0 0 0,1-1-1 0 0,-1 0 1 0 0,1 0 0 0 0,0 0-1 0 0,-1-1 1 0 0,1 1-1 0 0,0-1 1 0 0,1 1 0 0 0,-1-1-1 0 0,0 0 1 0 0,1 0 0 0 0,-1 0-1 0 0,1-1 1 0 0,0 1 0 0 0,0 0-1 0 0,-2-7 1 0 0,1 5-21 0 0,0 1 1 0 0,1-1-1 0 0,-2 0 1 0 0,1 1-1 0 0,-1 0 0 0 0,1-1 1 0 0,-1 2-1 0 0,0-1 1 0 0,0 0-1 0 0,-8-4 1 0 0,-22-5-1973 0 0,3 3-6101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4:59:50.864"/>
    </inkml:context>
    <inkml:brush xml:id="br0">
      <inkml:brushProperty name="width" value="0.05" units="cm"/>
      <inkml:brushProperty name="height" value="0.05" units="cm"/>
      <inkml:brushProperty name="color" value="#E71224"/>
    </inkml:brush>
  </inkml:definitions>
  <inkml:trace contextRef="#ctx0" brushRef="#br0">131 18 6377 0 0,'0'-1'59'0'0,"-1"0"0"0"0,1 0 0 0 0,-1 0-1 0 0,1 0 1 0 0,-1 0 0 0 0,1 0 0 0 0,-1 1 0 0 0,1-1-1 0 0,-1 0 1 0 0,0 0 0 0 0,0 0 0 0 0,1 1-1 0 0,-1-1 1 0 0,0 0 0 0 0,0 1 0 0 0,0-1-1 0 0,0 1 1 0 0,0-1 0 0 0,0 1 0 0 0,0-1 0 0 0,0 1-1 0 0,0 0 1 0 0,0-1 0 0 0,0 1 0 0 0,0 0-1 0 0,0 0 1 0 0,0 0 0 0 0,0 0 0 0 0,0 0-1 0 0,0 0 1 0 0,0 0 0 0 0,0 0 0 0 0,0 0 0 0 0,0 1-1 0 0,0-1 1 0 0,0 0 0 0 0,0 0 0 0 0,0 1-1 0 0,0-1 1 0 0,0 1 0 0 0,0-1 0 0 0,0 1 0 0 0,0 0-1 0 0,0-1 1 0 0,1 1 0 0 0,-1 0 0 0 0,0-1-1 0 0,-1 2 1 0 0,0 0-90 0 0,0 1-1 0 0,0-1 1 0 0,0 0-1 0 0,0 1 1 0 0,1-1-1 0 0,-1 1 1 0 0,1 0 0 0 0,-1-1-1 0 0,1 1 1 0 0,0 0-1 0 0,0 0 1 0 0,0 0-1 0 0,0 0 1 0 0,1 0 0 0 0,-1 0-1 0 0,1 0 1 0 0,-1 4-1 0 0,5 44 278 0 0,-3-1-1 0 0,-6 64 0 0 0,-8 212-267 0 0,-9-153 182 0 0,-4 55 276 0 0,26-182-432 0 0,7 54 0 0 0,-3-55 104 0 0,-2 59 1 0 0,-1 35 269 0 0,-2 10 338 0 0,-7-67-316 0 0,4-52-263 0 0,1 1-1 0 0,2-1 1 0 0,0 1 0 0 0,5 31 0 0 0,0 18 888 0 0,-4-56-1047 0 0,5 36 1 0 0,-3-51-1139 0 0,0 0 0 0 0,0 0 0 0 0,1 0 0 0 0,4 9 0 0 0,-3-11-4738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0.213"/>
    </inkml:context>
    <inkml:brush xml:id="br0">
      <inkml:brushProperty name="width" value="0.05" units="cm"/>
      <inkml:brushProperty name="height" value="0.05" units="cm"/>
      <inkml:brushProperty name="color" value="#E71224"/>
    </inkml:brush>
  </inkml:definitions>
  <inkml:trace contextRef="#ctx0" brushRef="#br0">247 161 2457 0 0,'15'-8'3659'0'0,"-13"7"-3665"0"0,0 0 0 0 0,0 1 0 0 0,0-1 0 0 0,-1 0 0 0 0,1-1 0 0 0,0 1 0 0 0,-1 0 0 0 0,1 0 1 0 0,-1-1-1 0 0,2-1 0 0 0,-2 2 41 0 0,-1 0 0 0 0,0 0 0 0 0,0 1-1 0 0,1-1 1 0 0,-1 0 0 0 0,0 0 0 0 0,0 0 0 0 0,0 0 0 0 0,0 0 0 0 0,0 0 0 0 0,0 0 0 0 0,0 0 0 0 0,-1 0 0 0 0,1 0-1 0 0,0 0 1 0 0,-1 0 0 0 0,1 0 0 0 0,0 0 0 0 0,-1 0 0 0 0,1 0 0 0 0,-1 1 0 0 0,1-1 0 0 0,-1 0 0 0 0,1 0 0 0 0,-1 0 0 0 0,-1 0 0 0 0,-12-10 3985 0 0,13 10-3792 0 0,0 1 1 0 0,0-1-1 0 0,0 1 0 0 0,0-1 1 0 0,0 1-1 0 0,0-1 0 0 0,0 0 1 0 0,0 0-1 0 0,0 0 1 0 0,1 1-1 0 0,-1-1 0 0 0,0 0 1 0 0,0 0-1 0 0,1 0 0 0 0,-1 0 1 0 0,1 0-1 0 0,-2-2 1 0 0,-1-3-165 0 0,0 0 0 0 0,0 0 0 0 0,-1 0 0 0 0,0 0 0 0 0,0 1 0 0 0,-1-1 0 0 0,1 1 0 0 0,-1 1 1 0 0,-1-1-1 0 0,1 1 0 0 0,0-1 0 0 0,-1 1 0 0 0,0 1 0 0 0,-9-5 0 0 0,12 7-60 0 0,0-1 0 0 0,1 1 0 0 0,-1 0 0 0 0,0 1 0 0 0,0-1 0 0 0,0 0 0 0 0,0 1 0 0 0,0 0-1 0 0,0 0 1 0 0,0 0 0 0 0,0 0 0 0 0,0 0 0 0 0,0 0 0 0 0,0 1 0 0 0,0-1 0 0 0,0 1 0 0 0,0 0 0 0 0,1 0 0 0 0,-1 0 0 0 0,0 0 0 0 0,0 1 0 0 0,1-1-1 0 0,-1 1 1 0 0,1 0 0 0 0,-1-1 0 0 0,1 1 0 0 0,0 0 0 0 0,0 0 0 0 0,0 1 0 0 0,0-1 0 0 0,0 0 0 0 0,0 1 0 0 0,1-1 0 0 0,-1 1 0 0 0,-1 2-1 0 0,-9 18 72 0 0,1 0-1 0 0,2 1 0 0 0,0 0 1 0 0,1 0-1 0 0,1 1 0 0 0,1-1 1 0 0,2 2-1 0 0,0-1 0 0 0,2 0 1 0 0,1 35-1 0 0,0-59-65 0 0,1 0 1 0 0,0 1-1 0 0,0-1 1 0 0,0 0-1 0 0,0 0 1 0 0,0 1-1 0 0,0-1 1 0 0,1 0-1 0 0,-1 0 1 0 0,0 1-1 0 0,1-1 0 0 0,-1 0 1 0 0,1 0-1 0 0,-1 0 1 0 0,1 1-1 0 0,-1-1 1 0 0,1 0-1 0 0,0 0 1 0 0,-1 0-1 0 0,1 0 1 0 0,0 0-1 0 0,0 0 1 0 0,0 0-1 0 0,0-1 0 0 0,0 1 1 0 0,0 0-1 0 0,0 0 1 0 0,0-1-1 0 0,0 1 1 0 0,1-1-1 0 0,-1 1 1 0 0,0-1-1 0 0,0 1 1 0 0,2-1-1 0 0,1 0-46 0 0,-1 0 0 0 0,1-1 0 0 0,0 0 0 0 0,0 0 1 0 0,-1 0-1 0 0,1 0 0 0 0,-1-1 0 0 0,1 1 0 0 0,-1-1 0 0 0,7-4 0 0 0,0-1 32 0 0,1 0 0 0 0,-1-1 1 0 0,-1-1-1 0 0,1 0 0 0 0,-1 0 0 0 0,-1 0 0 0 0,0-1 0 0 0,0-1 0 0 0,-1 1 0 0 0,0-1 0 0 0,-1 0 0 0 0,7-18 0 0 0,-8 18 6 0 0,-1 0 0 0 0,0-1-1 0 0,-1 1 1 0 0,-1-1-1 0 0,0 0 1 0 0,0 1-1 0 0,-1-1 1 0 0,0 0-1 0 0,-1 0 1 0 0,-1 0 0 0 0,0 0-1 0 0,0 0 1 0 0,-6-18-1 0 0,4 20 49 0 0,-2-11 393 0 0,9 20-246 0 0,8 12-155 0 0,-5-3 0 0 0,0 1 0 0 0,-1 0-1 0 0,0 1 1 0 0,0 0 0 0 0,-1-1-1 0 0,-1 2 1 0 0,1-1 0 0 0,-2 1-1 0 0,1-1 1 0 0,-2 1-1 0 0,1 0 1 0 0,-2 0 0 0 0,1 0-1 0 0,-1 18 1 0 0,-1 10 71 0 0,-1 0 1 0 0,-12 69-1 0 0,-31 186-476 0 0,43-287 322 0 0,-9 41-136 0 0,10-46 172 0 0,0 0-1 0 0,-1 0 0 0 0,1 0 1 0 0,-1 0-1 0 0,0-1 1 0 0,0 1-1 0 0,0 0 0 0 0,1-1 1 0 0,-2 1-1 0 0,1 0 1 0 0,0-1-1 0 0,0 1 0 0 0,0-1 1 0 0,-1 0-1 0 0,1 1 1 0 0,-1-1-1 0 0,1 0 0 0 0,-1 0 1 0 0,1 0-1 0 0,-4 1 0 0 0,3-2 7 0 0,0 0-1 0 0,0 0 1 0 0,0 0-1 0 0,0-1 1 0 0,-1 1-1 0 0,1-1 0 0 0,0 1 1 0 0,0-1-1 0 0,0 0 1 0 0,0 0-1 0 0,1 0 0 0 0,-1 0 1 0 0,0 0-1 0 0,0 0 1 0 0,0-1-1 0 0,1 1 0 0 0,-1 0 1 0 0,1-1-1 0 0,-1 0 1 0 0,1 1-1 0 0,-2-3 0 0 0,-28-40-79 0 0,30 42 76 0 0,-12-21-319 0 0,1-1-1 0 0,2 0 1 0 0,-16-49 0 0 0,22 60-396 0 0,0 0 1 0 0,2 0-1 0 0,0 0 0 0 0,0-1 1 0 0,1 1-1 0 0,1-1 1 0 0,0 1-1 0 0,1-1 1 0 0,3-19-1 0 0,12-6-5070 0 0,-4 22 2296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0.650"/>
    </inkml:context>
    <inkml:brush xml:id="br0">
      <inkml:brushProperty name="width" value="0.05" units="cm"/>
      <inkml:brushProperty name="height" value="0.05" units="cm"/>
      <inkml:brushProperty name="color" value="#E71224"/>
    </inkml:brush>
  </inkml:definitions>
  <inkml:trace contextRef="#ctx0" brushRef="#br0">190 0 9010 0 0,'11'2'7838'0'0,"-14"2"-6588"0"0,-8 12-1280 0 0,-61 103 727 0 0,-1 2-677 0 0,65-106-18 0 0,2-1 0 0 0,0 2 0 0 0,0-1 0 0 0,2 1 1 0 0,0 0-1 0 0,-3 26 0 0 0,7-38 2 0 0,-1 1 0 0 0,1 0 0 0 0,0-1 0 0 0,1 1 0 0 0,-1-1 0 0 0,1 1 0 0 0,0 0 0 0 0,0-1 0 0 0,0 1 0 0 0,1-1-1 0 0,0 0 1 0 0,-1 1 0 0 0,2-1 0 0 0,-1 0 0 0 0,0 0 0 0 0,4 4 0 0 0,-1-3-46 0 0,0 0 0 0 0,0 0 0 0 0,0-1-1 0 0,0 0 1 0 0,1 0 0 0 0,0 0 0 0 0,0 0-1 0 0,0-1 1 0 0,12 5 0 0 0,1-2-575 0 0,0-1-1 0 0,1 0 1 0 0,-1-2-1 0 0,1 0 1 0 0,-1-1-1 0 0,34-2 1 0 0,-40-1-169 0 0,0 0-1 0 0,0-1 1 0 0,0-1 0 0 0,0 0 0 0 0,0-1-1 0 0,0 0 1 0 0,-1-1 0 0 0,1 0-1 0 0,11-8 1 0 0,-2-1-4602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1.063"/>
    </inkml:context>
    <inkml:brush xml:id="br0">
      <inkml:brushProperty name="width" value="0.05" units="cm"/>
      <inkml:brushProperty name="height" value="0.05" units="cm"/>
      <inkml:brushProperty name="color" value="#E71224"/>
    </inkml:brush>
  </inkml:definitions>
  <inkml:trace contextRef="#ctx0" brushRef="#br0">82 32 10146 0 0,'3'-7'1996'0'0,"3"-9"-1408"0"0,-6 16-574 0 0,0 0 0 0 0,0-1 0 0 0,0 1-1 0 0,0 0 1 0 0,0-1 0 0 0,0 1 0 0 0,0 0-1 0 0,0-1 1 0 0,-1 1 0 0 0,1 0 0 0 0,0-1-1 0 0,0 1 1 0 0,0 0 0 0 0,0 0-1 0 0,0-1 1 0 0,-1 1 0 0 0,1 0 0 0 0,0-1-1 0 0,0 1 1 0 0,-1 0 0 0 0,1 0 0 0 0,0 0-1 0 0,0-1 1 0 0,-1 1 0 0 0,1 0 0 0 0,0 0-1 0 0,0 0 1 0 0,-1 0 0 0 0,1-1 0 0 0,0 1-1 0 0,-1 0 1 0 0,1 0 0 0 0,0 0-1 0 0,-1 0 1 0 0,1 0 0 0 0,0 0 0 0 0,-1 0-1 0 0,1 0 1 0 0,0 0 0 0 0,-1 0 0 0 0,1 0-1 0 0,0 0 1 0 0,-1 0 0 0 0,0 3 419 0 0,0 0 0 0 0,-1-1 1 0 0,1 1-1 0 0,1 0 0 0 0,-1 0 1 0 0,0 0-1 0 0,1 0 0 0 0,-1 5 0 0 0,0 1-119 0 0,-20 71-8 0 0,3 1-1 0 0,-12 147 1 0 0,29-215-517 0 0,-1 22-314 0 0,6-16-2626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1.456"/>
    </inkml:context>
    <inkml:brush xml:id="br0">
      <inkml:brushProperty name="width" value="0.05" units="cm"/>
      <inkml:brushProperty name="height" value="0.05" units="cm"/>
      <inkml:brushProperty name="color" value="#E71224"/>
    </inkml:brush>
  </inkml:definitions>
  <inkml:trace contextRef="#ctx0" brushRef="#br0">0 254 18908 0 0,'43'-1'1773'0'0,"-15"2"-4411"0"0,-2-4-3494 0 0,-23 2 6187 0 0,0-1 1 0 0,1 1 0 0 0,-1-1 0 0 0,0 1 0 0 0,0-1 0 0 0,0 0 0 0 0,0 0 0 0 0,-1 0 0 0 0,4-4 0 0 0,-4 4 154 0 0,0 0-1 0 0,0 1 1 0 0,0-1 0 0 0,0 0 0 0 0,0 1 0 0 0,0 0 0 0 0,1-1 0 0 0,-1 1 0 0 0,0 0 0 0 0,1 0 0 0 0,-1 0 0 0 0,0 0 0 0 0,1 1 0 0 0,0-1-1 0 0,-1 1 1 0 0,1-1 0 0 0,-1 1 0 0 0,5 0 0 0 0,24 4-371 0 0,0 2 0 0 0,54 17 0 0 0,-57-14-1201 0 0,1-1 1 0 0,0-1-1 0 0,45 4 1 0 0,2-13-2720 0 0,-51-2-1247 0 0</inkml:trace>
  <inkml:trace contextRef="#ctx0" brushRef="#br0" timeOffset="1">911 5 16211 0 0,'18'-4'3263'0'0,"1"4"-4607"0"0,-9 0-2251 0 0,14 25 6669 0 0,-21-19-3028 0 0,0-1 0 0 0,0 1 0 0 0,0 0 0 0 0,-1 0 0 0 0,0 0 0 0 0,0 0 0 0 0,0 0 0 0 0,-1 1 1 0 0,0-1-1 0 0,0 0 0 0 0,-1 10 0 0 0,5 17 19 0 0,4 7-123 0 0,-2 0 0 0 0,-1 0 0 0 0,-3 0 0 0 0,-1 0 0 0 0,-5 64-1 0 0,2-95 29 0 0,-1-1-1 0 0,0 0 0 0 0,0 0 1 0 0,-1 0-1 0 0,0 0 0 0 0,-1 0 1 0 0,0-1-1 0 0,0 1 1 0 0,0-1-1 0 0,-1 0 0 0 0,0 0 1 0 0,-8 8-1 0 0,9-10-305 0 0,-1-1 1 0 0,1 0 0 0 0,-1 0-1 0 0,0-1 1 0 0,0 1 0 0 0,0-1-1 0 0,0 0 1 0 0,0-1-1 0 0,-1 1 1 0 0,1-1 0 0 0,-1 0-1 0 0,0 0 1 0 0,0-1 0 0 0,1 1-1 0 0,-1-1 1 0 0,0-1-1 0 0,0 1 1 0 0,-7-1 0 0 0,-5-5-3245 0 0,10-1-1804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05.402"/>
    </inkml:context>
    <inkml:brush xml:id="br0">
      <inkml:brushProperty name="width" value="0.05" units="cm"/>
      <inkml:brushProperty name="height" value="0.05" units="cm"/>
      <inkml:brushProperty name="color" value="#E71224"/>
    </inkml:brush>
  </inkml:definitions>
  <inkml:trace contextRef="#ctx0" brushRef="#br0">51 304 3649 0 0,'0'-8'1139'0'0,"-1"0"1"0"0,0 0-1 0 0,0 0 0 0 0,-4-12 1 0 0,3 13-815 0 0,-1 0 0 0 0,0 0 0 0 0,0 0 0 0 0,0 0 0 0 0,-1 1 0 0 0,0-1 0 0 0,0 1 0 0 0,-8-9 0 0 0,11 14-270 0 0,1 1 0 0 0,0 0 0 0 0,-1 0 0 0 0,1-1 1 0 0,0 1-1 0 0,0 0 0 0 0,0 0 0 0 0,-1-1 0 0 0,1 1 0 0 0,0 0 1 0 0,0-1-1 0 0,0 1 0 0 0,-1 0 0 0 0,1-1 0 0 0,0 1 0 0 0,0 0 1 0 0,0-1-1 0 0,0 1 0 0 0,0 0 0 0 0,0-1 0 0 0,0 1 1 0 0,0 0-1 0 0,0-1 0 0 0,0 1 0 0 0,0 0 0 0 0,0-1 0 0 0,0 1 1 0 0,0 0-1 0 0,0-1 0 0 0,0 1 0 0 0,1 0 0 0 0,-1-1 0 0 0,12-7 861 0 0,26-1-448 0 0,-27 7-308 0 0,5-2-161 0 0,2 2 0 0 0,-1 0-1 0 0,0 1 1 0 0,0 0 0 0 0,0 2-1 0 0,18 2 1 0 0,107 22-84 0 0,-49-7 73 0 0,-51-11 45 0 0,1-2 1 0 0,-1-1 0 0 0,60-4-1 0 0,-81-1-76 0 0,-14 1 69 0 0,1 0 0 0 0,0 0 0 0 0,-1-1 0 0 0,1 0 0 0 0,-1-1 0 0 0,12-3 0 0 0,-18 5-30 0 0,0-1 0 0 0,0 1 0 0 0,0-1 0 0 0,0 0 0 0 0,0 1 0 0 0,0-1 0 0 0,0 0 0 0 0,0 0 0 0 0,0 0 0 0 0,0 0 0 0 0,0 0 0 0 0,0 0 0 0 0,-1 0 0 0 0,1 0 0 0 0,0 0 0 0 0,-1 0 0 0 0,1 0 0 0 0,0-2 0 0 0,-1 1-27 0 0,0 0 1 0 0,1-1-1 0 0,-1 1 0 0 0,0 0 0 0 0,-1-1 0 0 0,1 1 1 0 0,0 0-1 0 0,-1 0 0 0 0,1-1 0 0 0,-1 1 1 0 0,1 0-1 0 0,-1 0 0 0 0,-2-4 0 0 0,-1-2-1 0 0,-1 0-1 0 0,1 1 0 0 0,-2-1 1 0 0,1 1-1 0 0,-1 0 0 0 0,0 1 1 0 0,-1-1-1 0 0,1 1 0 0 0,-1 0 1 0 0,0 1-1 0 0,-14-9 0 0 0,-1 2 103 0 0,1 2-1 0 0,-2 0 0 0 0,-27-9 1 0 0,49 19-56 0 0,0-1 0 0 0,0 1 0 0 0,0-1 1 0 0,0 1-1 0 0,0 0 0 0 0,0 0 0 0 0,0-1 1 0 0,-1 1-1 0 0,1 0 0 0 0,0 0 0 0 0,0 0 1 0 0,0 0-1 0 0,0 0 0 0 0,-1 0 0 0 0,1 1 1 0 0,-2 0-1 0 0,3-1-6 0 0,0 1-1 0 0,1-1 1 0 0,-1 1 0 0 0,0 0 0 0 0,0-1-1 0 0,1 1 1 0 0,-1-1 0 0 0,1 1 0 0 0,-1-1-1 0 0,0 1 1 0 0,1-1 0 0 0,-1 1 0 0 0,1-1-1 0 0,-1 1 1 0 0,1-1 0 0 0,-1 1 0 0 0,1-1-1 0 0,-1 0 1 0 0,1 1 0 0 0,0-1 0 0 0,-1 0-1 0 0,1 0 1 0 0,-1 1 0 0 0,1-1 0 0 0,0 0-1 0 0,-1 0 1 0 0,1 0 0 0 0,0 0 0 0 0,0 0-1 0 0,7 4-31 0 0,0 0-1 0 0,0 1 0 0 0,0-1 0 0 0,-1 1 0 0 0,1 1 0 0 0,-1 0 1 0 0,-1 0-1 0 0,1 0 0 0 0,7 10 0 0 0,5 9-42 0 0,22 38 0 0 0,-4-5 76 0 0,-28-46 68 0 0,0 0 1 0 0,1 0 0 0 0,1-1-1 0 0,-1 0 1 0 0,2 0-1 0 0,16 11 1 0 0,-30-23-52 0 0,0 0 0 0 0,0 1 0 0 0,0-1 1 0 0,0 1-1 0 0,0 0 0 0 0,0-1 0 0 0,0 1 0 0 0,0 0 1 0 0,0 0-1 0 0,-1 0 0 0 0,1 0 0 0 0,0 1 1 0 0,0-1-1 0 0,0 1 0 0 0,0-1 0 0 0,0 1 0 0 0,0 0 1 0 0,1-1-1 0 0,-1 1 0 0 0,0 0 0 0 0,0 0 0 0 0,0 0 1 0 0,1 1-1 0 0,-1-1 0 0 0,0 0 0 0 0,1 1 1 0 0,-2 1-1 0 0,-11 9-152 0 0,1 0 1 0 0,-13 18-1 0 0,11-13 181 0 0,-133 132-1802 0 0,44-57-3761 0 0,85-78 3686 0 0,2 0-3466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2.034"/>
    </inkml:context>
    <inkml:brush xml:id="br0">
      <inkml:brushProperty name="width" value="0.05" units="cm"/>
      <inkml:brushProperty name="height" value="0.05" units="cm"/>
      <inkml:brushProperty name="color" value="#E71224"/>
    </inkml:brush>
  </inkml:definitions>
  <inkml:trace contextRef="#ctx0" brushRef="#br0">605 17 6513 0 0,'9'-2'2239'0'0,"3"-2"-2027"0"0,-12 3-235 0 0,-1 1 0 0 0,1-1 1 0 0,0 1-1 0 0,0-1 1 0 0,-1 1-1 0 0,1-1 0 0 0,0 1 1 0 0,-1 0-1 0 0,1-1 0 0 0,0 1 1 0 0,-1 0-1 0 0,1-1 0 0 0,0 1 1 0 0,-1 0-1 0 0,1-1 0 0 0,-1 1 1 0 0,1 0-1 0 0,-1 0 1 0 0,1-1-1 0 0,-1 1 0 0 0,1 0 1 0 0,-1 0-1 0 0,1 0 0 0 0,-1 0 1 0 0,1 0-1 0 0,-1-1 0 0 0,0 1 1 0 0,0 0 180 0 0,0 0 0 0 0,0-1 0 0 0,-1 1 0 0 0,1 0 0 0 0,0 0-1 0 0,0 0 1 0 0,0 0 0 0 0,0 0 0 0 0,-1 0 0 0 0,1 0 0 0 0,0 0 0 0 0,0 0 0 0 0,0 0 0 0 0,0 1 0 0 0,-1-1 0 0 0,1 0 0 0 0,0 1 0 0 0,0-1 0 0 0,0 1 0 0 0,0 0 0 0 0,0-1 0 0 0,0 1 0 0 0,0 0 0 0 0,0-1 0 0 0,0 1-1 0 0,1 0 1 0 0,-1 0 0 0 0,0 0 0 0 0,0 0 0 0 0,1 0 0 0 0,-1 0 0 0 0,0 1 0 0 0,0 0 97 0 0,-1-1-1 0 0,1 1 1 0 0,0-1-1 0 0,0 1 1 0 0,-1-1-1 0 0,1 0 1 0 0,-1 0-1 0 0,1 1 1 0 0,-1-1-1 0 0,0 0 1 0 0,1 0-1 0 0,-1-1 1 0 0,0 1 0 0 0,0 0-1 0 0,0 0 1 0 0,-3 0-1 0 0,-32 0 164 0 0,-1 0 0 0 0,0-3 0 0 0,-62-10 0 0 0,54 5-394 0 0,-82-1 1 0 0,110 9-131 0 0,-56 3-30 0 0,68-3-50 0 0,0-1-1 0 0,1 2 1 0 0,-1-1 0 0 0,1 1 0 0 0,-1 0 0 0 0,1 0 0 0 0,0 0-1 0 0,0 1 1 0 0,0-1 0 0 0,-6 5 0 0 0,11-6 109 0 0,-1-1 0 0 0,1 0-1 0 0,0 0 1 0 0,-1 0 0 0 0,1 1 0 0 0,0-1 0 0 0,-1 0 0 0 0,1 0 0 0 0,0 1 0 0 0,0-1 0 0 0,-1 0-1 0 0,1 1 1 0 0,0-1 0 0 0,0 0 0 0 0,0 0 0 0 0,-1 1 0 0 0,1-1 0 0 0,0 1 0 0 0,0-1 0 0 0,0 0 0 0 0,0 1-1 0 0,0-1 1 0 0,0 0 0 0 0,0 1 0 0 0,0-1 0 0 0,0 1 0 0 0,0-1 0 0 0,0 0 0 0 0,0 1 0 0 0,0-1 0 0 0,0 0-1 0 0,0 1 1 0 0,0-1 0 0 0,0 1 0 0 0,0-1 0 0 0,1 0 0 0 0,-1 1 0 0 0,0-1 0 0 0,0 0 0 0 0,0 1 0 0 0,1-1-1 0 0,-1 0 1 0 0,0 0 0 0 0,0 1 0 0 0,1-1 0 0 0,-1 0 0 0 0,0 1 0 0 0,0-1 0 0 0,1 0 0 0 0,-1 0 0 0 0,0 0-1 0 0,1 0 1 0 0,-1 1 0 0 0,1-1 0 0 0,-1 0 0 0 0,0 0 0 0 0,1 0 0 0 0,-1 0 0 0 0,0 0 0 0 0,1 0 0 0 0,0 0-1 0 0,24 4-5708 0 0,-15-6 237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2.464"/>
    </inkml:context>
    <inkml:brush xml:id="br0">
      <inkml:brushProperty name="width" value="0.05" units="cm"/>
      <inkml:brushProperty name="height" value="0.05" units="cm"/>
      <inkml:brushProperty name="color" value="#E71224"/>
    </inkml:brush>
  </inkml:definitions>
  <inkml:trace contextRef="#ctx0" brushRef="#br0">345 4 7322 0 0,'-1'-1'310'0'0,"1"1"0"0"0,-1 0 0 0 0,1-1 0 0 0,-1 1 0 0 0,1 0 0 0 0,-1-1 0 0 0,1 1 0 0 0,-1 0 0 0 0,0 0 0 0 0,1 0 0 0 0,-1-1 1 0 0,1 1-1 0 0,-1 0 0 0 0,0 0 0 0 0,1 0 0 0 0,-1 0 0 0 0,0 0 0 0 0,1 0 0 0 0,-1 0 0 0 0,1 0 0 0 0,-1 0 0 0 0,0 1 1 0 0,1-1-1 0 0,-1 0 0 0 0,1 0 0 0 0,-1 1 0 0 0,0-1 0 0 0,-32 9 1246 0 0,18-5-1035 0 0,-21 2-416 0 0,0-3 1 0 0,-69-1-1 0 0,70-2-1164 0 0,-1-3-2822 0 0,13-5-3431 0 0,15 3 1175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3.501"/>
    </inkml:context>
    <inkml:brush xml:id="br0">
      <inkml:brushProperty name="width" value="0.05" units="cm"/>
      <inkml:brushProperty name="height" value="0.05" units="cm"/>
      <inkml:brushProperty name="color" value="#E71224"/>
    </inkml:brush>
  </inkml:definitions>
  <inkml:trace contextRef="#ctx0" brushRef="#br0">52 155 5537 0 0,'-13'-12'850'0'0,"8"8"-312"0"0,0 0 0 0 0,0-1-1 0 0,0 0 1 0 0,1 0 0 0 0,0 0 0 0 0,-5-8 0 0 0,9 13-426 0 0,-1-1 0 0 0,1 0 0 0 0,0 1 0 0 0,0-1 0 0 0,0 0 1 0 0,0 1-1 0 0,0-1 0 0 0,0 1 0 0 0,0-1 0 0 0,0 0 1 0 0,0 1-1 0 0,0-1 0 0 0,1 0 0 0 0,-1 1 0 0 0,0-1 1 0 0,0 1-1 0 0,0-1 0 0 0,1 0 0 0 0,-1 1 0 0 0,0-1 1 0 0,1 1-1 0 0,-1-1 0 0 0,1 1 0 0 0,-1-1 0 0 0,0 1 1 0 0,1 0-1 0 0,-1-1 0 0 0,1 1 0 0 0,-1-1 0 0 0,1 1 1 0 0,0 0-1 0 0,-1-1 0 0 0,1 1 0 0 0,-1 0 0 0 0,1 0 1 0 0,-1-1-1 0 0,1 1 0 0 0,0 0 0 0 0,-1 0 0 0 0,1 0 1 0 0,0 0-1 0 0,-1 0 0 0 0,1 0 0 0 0,0 0 0 0 0,-1 0 1 0 0,2 0-1 0 0,30 4-358 0 0,-12 4-49 0 0,1 0 0 0 0,1-2 0 0 0,-1-1 0 0 0,29 4-1 0 0,92 3 1275 0 0,-101-10-1067 0 0,17 5-39 0 0,-39-5 261 0 0,1 1-1 0 0,0-2 1 0 0,0-1 0 0 0,28-2-1 0 0,-42 1-161 0 0,0-1-1 0 0,0 1 0 0 0,0-1 0 0 0,0 0 0 0 0,-1 0 1 0 0,1-1-1 0 0,0 0 0 0 0,-1 0 0 0 0,0 0 1 0 0,0-1-1 0 0,0 1 0 0 0,0-1 0 0 0,0 0 0 0 0,-1-1 1 0 0,0 1-1 0 0,0-1 0 0 0,0 0 0 0 0,5-8 0 0 0,27-50-7429 0 0,-27 47 1408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4.708"/>
    </inkml:context>
    <inkml:brush xml:id="br0">
      <inkml:brushProperty name="width" value="0.05" units="cm"/>
      <inkml:brushProperty name="height" value="0.05" units="cm"/>
      <inkml:brushProperty name="color" value="#E71224"/>
    </inkml:brush>
  </inkml:definitions>
  <inkml:trace contextRef="#ctx0" brushRef="#br0">7 13 8634 0 0,'0'-2'1414'0'0,"0"-7"-628"0"0,0 9-791 0 0,0 0-1 0 0,0-1 1 0 0,0 1 0 0 0,0 0 0 0 0,0 0 0 0 0,0 0-1 0 0,-1 0 1 0 0,1 0 0 0 0,0 0 0 0 0,0 0 0 0 0,0-1 0 0 0,0 1-1 0 0,0 0 1 0 0,-1 0 0 0 0,1 0 0 0 0,0 0 0 0 0,0 0 0 0 0,0 0-1 0 0,0 0 1 0 0,0 0 0 0 0,-1 0 0 0 0,1 0 0 0 0,0 0-1 0 0,0 0 1 0 0,0 0 0 0 0,0 0 0 0 0,-1 0 0 0 0,1 0 0 0 0,0 0-1 0 0,0 0 1 0 0,0 0 0 0 0,0 0 0 0 0,0 0 0 0 0,-1 0-1 0 0,1 1 1 0 0,0-1 0 0 0,0 0 0 0 0,0 0 0 0 0,0 0 0 0 0,0 0-1 0 0,0 0 1 0 0,-1 0 0 0 0,1 0 0 0 0,0 1 0 0 0,0-1-1 0 0,0 0 1 0 0,0 0 0 0 0,0 0 0 0 0,0 0 0 0 0,0 0 0 0 0,0 1-1 0 0,0-1 1 0 0,0 0 0 0 0,0 0 0 0 0,0 0 0 0 0,15 34 5036 0 0,-10-20-4625 0 0,-1 1-1 0 0,-1-1 1 0 0,0 1-1 0 0,-1 0 1 0 0,0 18-1 0 0,4 25-425 0 0,-2-36-1 0 0,32 245 34 0 0,-36-266-68 0 0,0 32-714 0 0,-7-14-4080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5.140"/>
    </inkml:context>
    <inkml:brush xml:id="br0">
      <inkml:brushProperty name="width" value="0.05" units="cm"/>
      <inkml:brushProperty name="height" value="0.05" units="cm"/>
      <inkml:brushProperty name="color" value="#E71224"/>
    </inkml:brush>
  </inkml:definitions>
  <inkml:trace contextRef="#ctx0" brushRef="#br0">37 82 8066 0 0,'2'-4'1632'0'0,"1"0"-1656"0"0,1-2-888 0 0</inkml:trace>
  <inkml:trace contextRef="#ctx0" brushRef="#br0" timeOffset="1">26 2 11474 0 0,'0'0'134'0'0,"0"0"-1"0"0,-1 0 0 0 0,1 0 0 0 0,0 0 0 0 0,0 0 0 0 0,0 0 1 0 0,-1 0-1 0 0,1 0 0 0 0,0 0 0 0 0,0 0 0 0 0,-1 0 0 0 0,1 0 0 0 0,0 0 1 0 0,0 0-1 0 0,0 0 0 0 0,-1 0 0 0 0,1 0 0 0 0,0 1 0 0 0,0-1 0 0 0,0 0 1 0 0,0 0-1 0 0,-1 0 0 0 0,1 0 0 0 0,0 1 0 0 0,0-1 0 0 0,0 0 1 0 0,0 0-1 0 0,0 0 0 0 0,0 0 0 0 0,-1 1 0 0 0,1-1 0 0 0,0 0 0 0 0,0 0 1 0 0,0 1-1 0 0,0-1 0 0 0,0 0 0 0 0,0 0 0 0 0,0 0 0 0 0,0 1 0 0 0,5 11 1582 0 0,-4-9-1581 0 0,1 0-1 0 0,0-1 0 0 0,0 0 1 0 0,0 1-1 0 0,0-1 0 0 0,1 0 0 0 0,-1 0 1 0 0,1 0-1 0 0,3 2 0 0 0,-6-4-119 0 0,1 1-1 0 0,-1-1 1 0 0,1 1 0 0 0,-1-1-1 0 0,1 0 1 0 0,-1 0 0 0 0,1 1-1 0 0,-1-1 1 0 0,1 0-1 0 0,-1 0 1 0 0,1 0 0 0 0,0 1-1 0 0,-1-1 1 0 0,1 0-1 0 0,-1 0 1 0 0,1 0 0 0 0,-1 0-1 0 0,1 0 1 0 0,0 0 0 0 0,-1 0-1 0 0,1 0 1 0 0,-1 0-1 0 0,1-1 1 0 0,0 1 0 0 0,-5-11-140 0 0,-21-14-2700 0 0,-9 14-6727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5.890"/>
    </inkml:context>
    <inkml:brush xml:id="br0">
      <inkml:brushProperty name="width" value="0.05" units="cm"/>
      <inkml:brushProperty name="height" value="0.05" units="cm"/>
      <inkml:brushProperty name="color" value="#E71224"/>
    </inkml:brush>
  </inkml:definitions>
  <inkml:trace contextRef="#ctx0" brushRef="#br0">73 73 3697 0 0,'0'-1'562'0'0,"0"0"-1"0"0,0 0 1 0 0,0 0 0 0 0,1 0 0 0 0,-1 0 0 0 0,0 0-1 0 0,1 0 1 0 0,-1 0 0 0 0,1 0 0 0 0,-1 0 0 0 0,1 0 0 0 0,-1 0-1 0 0,1 0 1 0 0,-1 0 0 0 0,2-1 0 0 0,16-11 3474 0 0,35-5-4010 0 0,-8 2 402 0 0,-41 15-432 0 0,0-1 0 0 0,1 1 1 0 0,-1-1-1 0 0,0 1 1 0 0,1 1-1 0 0,-1-1 1 0 0,1 1-1 0 0,-1-1 0 0 0,1 1 1 0 0,-1 0-1 0 0,1 1 1 0 0,-1-1-1 0 0,1 1 0 0 0,-1 0 1 0 0,0 0-1 0 0,1 0 1 0 0,-1 1-1 0 0,0 0 0 0 0,0-1 1 0 0,0 1-1 0 0,0 1 1 0 0,0-1-1 0 0,0 1 0 0 0,-1-1 1 0 0,1 1-1 0 0,3 4 1 0 0,-3-4-19 0 0,1 1 1 0 0,-1 0 0 0 0,0 1 0 0 0,0-1 0 0 0,-1 1 0 0 0,1-1 0 0 0,-1 1-1 0 0,0 0 1 0 0,0 0 0 0 0,-1 1 0 0 0,0-1 0 0 0,0 0 0 0 0,0 1 0 0 0,0-1-1 0 0,-1 1 1 0 0,0 0 0 0 0,0 0 0 0 0,0-1 0 0 0,-1 13 0 0 0,-2-11 47 0 0,0-1 1 0 0,0 1 0 0 0,-1 0 0 0 0,0-1 0 0 0,0 0-1 0 0,-1 0 1 0 0,1 0 0 0 0,-1 0 0 0 0,0 0 0 0 0,-1-1-1 0 0,0 1 1 0 0,0-1 0 0 0,0 0 0 0 0,0-1 0 0 0,-1 0-1 0 0,-6 5 1 0 0,-15 9 56 0 0,-1-2 0 0 0,-36 16-1 0 0,43-22-100 0 0,3-2 46 0 0,-4 2-39 0 0,-36 23 1 0 0,54-30 42 0 0,0 0 0 0 0,-1 0 0 0 0,2 0 0 0 0,-1 0 0 0 0,0 1 0 0 0,1-1 0 0 0,0 1 0 0 0,0 0 0 0 0,0 0 0 0 0,0 0 0 0 0,0 1 0 0 0,1-1 0 0 0,0 0 0 0 0,-3 10 0 0 0,4-13 14 0 0,1-1 1 0 0,0 1-1 0 0,0 0 1 0 0,0 0 0 0 0,0 0-1 0 0,0 0 1 0 0,0 0-1 0 0,0 0 1 0 0,0-1-1 0 0,0 1 1 0 0,0 0-1 0 0,1 0 1 0 0,-1 0-1 0 0,0 0 1 0 0,1-1-1 0 0,-1 1 1 0 0,0 0-1 0 0,1 0 1 0 0,-1-1 0 0 0,1 1-1 0 0,-1 0 1 0 0,1 0-1 0 0,0-1 1 0 0,-1 1-1 0 0,1-1 1 0 0,1 2-1 0 0,0-1 32 0 0,1 1 0 0 0,-1-1 1 0 0,1 0-1 0 0,-1 0 0 0 0,1 0 0 0 0,0 0 0 0 0,-1-1 0 0 0,6 1 0 0 0,3 1 18 0 0,0-2 0 0 0,1 0 0 0 0,13-1 0 0 0,40-7-28 0 0,99-5-1130 0 0,-146 13 696 0 0,35-1-3067 0 0,-47 0 2410 0 0,-1 0 0 0 0,0 0 1 0 0,0 0-1 0 0,1 0 0 0 0,-1-1 1 0 0,0 0-1 0 0,7-3 0 0 0,-3-2-4829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6.286"/>
    </inkml:context>
    <inkml:brush xml:id="br0">
      <inkml:brushProperty name="width" value="0.05" units="cm"/>
      <inkml:brushProperty name="height" value="0.05" units="cm"/>
      <inkml:brushProperty name="color" value="#E71224"/>
    </inkml:brush>
  </inkml:definitions>
  <inkml:trace contextRef="#ctx0" brushRef="#br0">1 50 10194 0 0,'2'-6'1617'0'0,"1"-1"-1217"0"0,1-2-832 0 0,-4 2-761 0 0,0 1-335 0 0,-3-1-3137 0 0,1-1 280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6.695"/>
    </inkml:context>
    <inkml:brush xml:id="br0">
      <inkml:brushProperty name="width" value="0.05" units="cm"/>
      <inkml:brushProperty name="height" value="0.05" units="cm"/>
      <inkml:brushProperty name="color" value="#E71224"/>
    </inkml:brush>
  </inkml:definitions>
  <inkml:trace contextRef="#ctx0" brushRef="#br0">1 0 8890 0 0,'21'6'6446'0'0,"6"14"-4195"0"0,-23-16-2203 0 0,0-1 1 0 0,0 0-1 0 0,0 0 0 0 0,0 0 1 0 0,1 0-1 0 0,6 3 0 0 0,3-3-28 0 0,-1-1-1 0 0,1 0 1 0 0,-1-1 0 0 0,1 0-1 0 0,0-1 1 0 0,0-1 0 0 0,0 0-1 0 0,-1-1 1 0 0,17-3 0 0 0,-6 1 18 0 0,36-2 1 0 0,-46 6-21 0 0,-7 0 25 0 0,0-1-1 0 0,0 1 0 0 0,0 1 1 0 0,-1 0-1 0 0,14 2 0 0 0,-19-3-36 0 0,0 1 0 0 0,0-1 0 0 0,-1 0 0 0 0,1 1 0 0 0,0-1 0 0 0,-1 1-1 0 0,1-1 1 0 0,0 1 0 0 0,-1-1 0 0 0,1 1 0 0 0,0-1 0 0 0,-1 1-1 0 0,1-1 1 0 0,-1 1 0 0 0,1 0 0 0 0,-1-1 0 0 0,1 1 0 0 0,-1 0-1 0 0,0 0 1 0 0,1-1 0 0 0,-1 1 0 0 0,1 1 0 0 0,-1 0-2 0 0,0-1 0 0 0,0 1 0 0 0,-1 0 0 0 0,1 0 0 0 0,0-1 1 0 0,-1 1-1 0 0,1 0 0 0 0,-1-1 0 0 0,1 1 0 0 0,-1 0 0 0 0,0-1 1 0 0,1 1-1 0 0,-1-1 0 0 0,-2 3 0 0 0,-29 49-48 0 0,2 1 0 0 0,-27 71 0 0 0,25-46 112 0 0,12-25-15 0 0,-54 100-1 0 0,71-148-131 0 0,-1 1 0 0 0,1-1 1 0 0,0 1-1 0 0,0 0 0 0 0,1 0 0 0 0,-2 8 0 0 0,4-13-128 0 0,-1 0 1 0 0,1-1 0 0 0,0 1-1 0 0,0 0 1 0 0,0 0 0 0 0,0 0-1 0 0,1-1 1 0 0,-1 1 0 0 0,0 0-1 0 0,1 0 1 0 0,-1-1 0 0 0,1 1-1 0 0,0 2 1 0 0,0-3-123 0 0,0 0 0 0 0,0 0 0 0 0,0 0 0 0 0,0 0 0 0 0,-1 0 0 0 0,2 0 0 0 0,-1 0 0 0 0,0 0 0 0 0,0-1 0 0 0,0 1 0 0 0,0 0 0 0 0,0-1 0 0 0,1 1 0 0 0,-1-1 0 0 0,0 1 0 0 0,0-1 0 0 0,1 0 0 0 0,-1 1 0 0 0,0-1 0 0 0,2 0 0 0 0,8 1-4381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7.112"/>
    </inkml:context>
    <inkml:brush xml:id="br0">
      <inkml:brushProperty name="width" value="0.05" units="cm"/>
      <inkml:brushProperty name="height" value="0.05" units="cm"/>
      <inkml:brushProperty name="color" value="#E71224"/>
    </inkml:brush>
  </inkml:definitions>
  <inkml:trace contextRef="#ctx0" brushRef="#br0">305 61 12235 0 0,'9'-10'2280'0'0,"5"-11"-3160"0"0,-14 20 892 0 0,1 0 0 0 0,-1 0 0 0 0,0 0 0 0 0,1 1 0 0 0,-1-1 0 0 0,0 0 0 0 0,0 0 0 0 0,1 0 0 0 0,-1 1 0 0 0,0-1 0 0 0,0 0 0 0 0,0 0 0 0 0,0 0 0 0 0,0 0 0 0 0,-1 0 0 0 0,1 1 0 0 0,0-1 0 0 0,0 0 0 0 0,0 0 0 0 0,-1 0 0 0 0,1 1 0 0 0,0-1 0 0 0,-1 0 0 0 0,1 0 0 0 0,-1 1 0 0 0,1-1 0 0 0,-1 0 0 0 0,1 1 0 0 0,-1-1 0 0 0,1 0 0 0 0,-1 1 0 0 0,0-1 0 0 0,1 1 0 0 0,-1-1 0 0 0,0 1 0 0 0,0-1 0 0 0,1 1 0 0 0,-1 0 0 0 0,0-1 0 0 0,0 1 0 0 0,1 0 0 0 0,-1 0 0 0 0,0-1 0 0 0,0 1 0 0 0,-1 0 0 0 0,-3 0 307 0 0,0 0 0 0 0,0 1 0 0 0,0-1 0 0 0,0 1 0 0 0,1 0-1 0 0,-1 0 1 0 0,0 0 0 0 0,-4 3 0 0 0,-10 2 61 0 0,6-3-262 0 0,-104 28 161 0 0,106-27-297 0 0,0 0 0 0 0,0 1-1 0 0,0 0 1 0 0,1 1 0 0 0,0 0-1 0 0,0 1 1 0 0,-18 15 0 0 0,27-21 21 0 0,0 0 0 0 0,0 0-1 0 0,0-1 1 0 0,0 1 0 0 0,0 0 0 0 0,1 0 0 0 0,-1 0 0 0 0,0 0 0 0 0,0 0-1 0 0,1 0 1 0 0,-1 0 0 0 0,1 1 0 0 0,-1-1 0 0 0,1 0 0 0 0,-1 0 0 0 0,1 0-1 0 0,0 0 1 0 0,-1 1 0 0 0,1-1 0 0 0,0 0 0 0 0,0 0 0 0 0,0 1 0 0 0,0-1-1 0 0,0 0 1 0 0,0 0 0 0 0,1 1 0 0 0,-1-1 0 0 0,0 0 0 0 0,1 0 0 0 0,-1 0-1 0 0,0 1 1 0 0,1-1 0 0 0,0 0 0 0 0,-1 0 0 0 0,1 0 0 0 0,-1 0 0 0 0,1 0 0 0 0,0 0-1 0 0,0 0 1 0 0,0 0 0 0 0,0 0 0 0 0,0-1 0 0 0,0 1 0 0 0,0 0 0 0 0,0 0-1 0 0,2 0 1 0 0,6 5 85 0 0,1-1 0 0 0,1 0 0 0 0,-1-1 0 0 0,15 5 0 0 0,-6-3-74 0 0,13 7 16 0 0,-2 1 0 0 0,36 22 0 0 0,-54-29-41 0 0,-1 1 0 0 0,0 0 0 0 0,-1 1 0 0 0,0 0 0 0 0,0 0 0 0 0,-1 1 0 0 0,0 1 0 0 0,11 16 0 0 0,-19-25 9 0 0,1-1 0 0 0,-1 1 0 0 0,0 0 0 0 0,0-1 0 0 0,0 1 0 0 0,-1 0 0 0 0,1 0 0 0 0,0 0-1 0 0,-1-1 1 0 0,1 1 0 0 0,-1 0 0 0 0,1 0 0 0 0,-1 0 0 0 0,0 0 0 0 0,0 0 0 0 0,0 0 0 0 0,0 0 0 0 0,0 0 0 0 0,-1 0 0 0 0,1 0 0 0 0,0 0 0 0 0,-1 0 0 0 0,0 0 0 0 0,1-1 0 0 0,-1 1 0 0 0,0 0 0 0 0,0 0 0 0 0,0-1 0 0 0,0 1 0 0 0,0 0 0 0 0,0-1 0 0 0,0 1 0 0 0,-1-1 0 0 0,1 0 0 0 0,-1 1 0 0 0,1-1 0 0 0,-1 0 0 0 0,1 0 0 0 0,-1 0 0 0 0,0 0 0 0 0,0 0 0 0 0,-2 1 0 0 0,-3 1 16 0 0,0 0 0 0 0,-1-1-1 0 0,0 0 1 0 0,1 0 0 0 0,-1-1-1 0 0,0 1 1 0 0,0-2 0 0 0,0 1 0 0 0,-9-2-1 0 0,-3 0-129 0 0,0-1-1 0 0,0-1 1 0 0,1-1-1 0 0,0-1 1 0 0,0 0-1 0 0,0-2 1 0 0,0 0-1 0 0,-32-18 1 0 0,50 24-101 0 0,0 1 1 0 0,0-1-1 0 0,0 0 0 0 0,1 1 0 0 0,-1-1 0 0 0,0 0 1 0 0,1 0-1 0 0,-1 1 0 0 0,1-1 0 0 0,-1 0 1 0 0,1 0-1 0 0,-1 0 0 0 0,1 0 0 0 0,0 0 1 0 0,-1 0-1 0 0,1 0 0 0 0,0 0 0 0 0,0 0 1 0 0,-1 0-1 0 0,1 0 0 0 0,0 0 0 0 0,0 0 1 0 0,0 0-1 0 0,0 0 0 0 0,0 0 0 0 0,1 0 1 0 0,-1 0-1 0 0,0 0 0 0 0,0 0 0 0 0,1 0 0 0 0,-1 1 1 0 0,1-1-1 0 0,-1 0 0 0 0,1 0 0 0 0,-1 0 1 0 0,1 0-1 0 0,-1 0 0 0 0,1 1 0 0 0,0-1 1 0 0,-1 0-1 0 0,1 0 0 0 0,1 0 0 0 0,7-6-5987 0 0</inkml:trace>
  <inkml:trace contextRef="#ctx0" brushRef="#br0" timeOffset="1">499 159 20636 0 0,'19'-8'2778'0'0,"-22"20"-7260"0"0,1-8 3729 0 0,2-2 755 0 0,1 0 1 0 0,-1 0 0 0 0,0 0-1 0 0,1 0 1 0 0,0 0 0 0 0,0 0-1 0 0,0 0 1 0 0,-1 0 0 0 0,2-1-1 0 0,-1 1 1 0 0,0 0-1 0 0,2 2 1 0 0,6 11 65 0 0,-9-11-31 0 0,1 0 1 0 0,0 0-1 0 0,-1 1 0 0 0,0-1 0 0 0,0 0 0 0 0,0 0 1 0 0,0 0-1 0 0,-1 0 0 0 0,0 1 0 0 0,0-1 0 0 0,0 0 1 0 0,0 0-1 0 0,-3 6 0 0 0,-4 5 183 0 0,0-1-1 0 0,-12 18 1 0 0,-13 23-252 0 0,24-34-16 0 0,5-14-107 0 0,0 0 0 0 0,1 0-1 0 0,0 0 1 0 0,0 1 0 0 0,1-1 0 0 0,0 1-1 0 0,0-1 1 0 0,1 1 0 0 0,0 0-1 0 0,0 15 1 0 0,1-23 2 0 0,0 1 0 0 0,0 0 0 0 0,0 0 0 0 0,1-1 0 0 0,-1 1-1 0 0,0 0 1 0 0,1 0 0 0 0,-1-1 0 0 0,0 1 0 0 0,1 0 0 0 0,-1-1 0 0 0,1 1 0 0 0,-1 0 0 0 0,1-1-1 0 0,-1 1 1 0 0,1-1 0 0 0,0 1 0 0 0,-1-1 0 0 0,1 1 0 0 0,0-1 0 0 0,-1 1 0 0 0,1-1 0 0 0,0 0-1 0 0,0 1 1 0 0,-1-1 0 0 0,1 0 0 0 0,0 0 0 0 0,0 0 0 0 0,-1 1 0 0 0,1-1 0 0 0,1 0 0 0 0,0 0-287 0 0,0 0 1 0 0,0-1 0 0 0,0 1-1 0 0,0 0 1 0 0,0-1 0 0 0,0 1 0 0 0,0-1-1 0 0,0 0 1 0 0,0 0 0 0 0,-1 0-1 0 0,1 0 1 0 0,2-1 0 0 0,5-5-5272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7.525"/>
    </inkml:context>
    <inkml:brush xml:id="br0">
      <inkml:brushProperty name="width" value="0.05" units="cm"/>
      <inkml:brushProperty name="height" value="0.05" units="cm"/>
      <inkml:brushProperty name="color" value="#E71224"/>
    </inkml:brush>
  </inkml:definitions>
  <inkml:trace contextRef="#ctx0" brushRef="#br0">24 50 13123 0 0,'18'-10'5417'0'0,"-9"3"-8332"0"0,-13-14 1537 0 0,4 20 1498 0 0,0 1 0 0 0,0-1 0 0 0,-1 1 0 0 0,1-1 0 0 0,0 1 0 0 0,0-1 0 0 0,0 1 0 0 0,0-1 0 0 0,0 1 0 0 0,-1 0 0 0 0,1-1 0 0 0,0 1 0 0 0,0-1 0 0 0,-1 1 0 0 0,1 0 0 0 0,0-1 0 0 0,-1 1 0 0 0,1 0 0 0 0,0-1 0 0 0,-1 1-1 0 0,1 0 1 0 0,-1-1 0 0 0,1 1 0 0 0,0 0 0 0 0,-1 0 0 0 0,1-1 0 0 0,-1 1 0 0 0,1 0 0 0 0,-1 0 0 0 0,1 0 0 0 0,-1 0 0 0 0,1 0 0 0 0,-1 0 0 0 0,0 0 0 0 0,-12 12-348 0 0,-6 26-6365 0 0,18-28 3698 0 0,0 0-3410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08.607"/>
    </inkml:context>
    <inkml:brush xml:id="br0">
      <inkml:brushProperty name="width" value="0.05" units="cm"/>
      <inkml:brushProperty name="height" value="0.05" units="cm"/>
      <inkml:brushProperty name="color" value="#E71224"/>
    </inkml:brush>
  </inkml:definitions>
  <inkml:trace contextRef="#ctx0" brushRef="#br0">870 843 5977 0 0,'55'-6'4231'0'0,"28"-14"-2117"0"0,-75 18-1832 0 0,12-3 99 0 0,-1-1-1 0 0,0-1 1 0 0,0-1 0 0 0,-1 0-1 0 0,0-2 1 0 0,23-15-1 0 0,-35 21-387 0 0,1-1 0 0 0,-2 0-1 0 0,1 0 1 0 0,0-1 0 0 0,-1 0-1 0 0,0 0 1 0 0,0 0 0 0 0,-1-1-1 0 0,0 1 1 0 0,0-1 0 0 0,0 0-1 0 0,-1 0 1 0 0,0-1 0 0 0,0 1 0 0 0,-1-1-1 0 0,0 1 1 0 0,0-1 0 0 0,-1 0-1 0 0,0-9 1 0 0,1-13 67 0 0,-2 0 0 0 0,-2 0-1 0 0,-1 0 1 0 0,-1 0 0 0 0,-15-57 0 0 0,14 71-67 0 0,-1 1 0 0 0,0-1-1 0 0,-1 1 1 0 0,-1 0 0 0 0,0 1 0 0 0,-1 0 0 0 0,-1 0-1 0 0,0 1 1 0 0,-1 0 0 0 0,0 1 0 0 0,-1 0-1 0 0,-16-13 1 0 0,3 7-46 0 0,-1 0 0 0 0,-1 2-1 0 0,0 1 1 0 0,-1 1 0 0 0,-33-12-1 0 0,25 12 45 0 0,-4-1-31 0 0,-57-14-1 0 0,84 26 35 0 0,0 0 0 0 0,0 2-1 0 0,0-1 1 0 0,-1 2 0 0 0,1 0-1 0 0,0 0 1 0 0,0 1 0 0 0,-23 5 0 0 0,-29 14-9 0 0,1 2 0 0 0,1 3 0 0 0,-89 51 0 0 0,131-65-15 0 0,0 1 0 0 0,1 1 0 0 0,1 0 0 0 0,1 2 0 0 0,0 0 0 0 0,-19 22 0 0 0,27-27-4 0 0,1 2 0 0 0,1-1 0 0 0,0 1 0 0 0,1 1 0 0 0,0-1-1 0 0,0 1 1 0 0,2 0 0 0 0,-1 1 0 0 0,2-1 0 0 0,0 1 0 0 0,-3 20 0 0 0,6-23 79 0 0,0 1 0 0 0,1 0 0 0 0,0 0 0 0 0,1 0 0 0 0,1-1 0 0 0,0 1 0 0 0,0-1 0 0 0,5 13-1 0 0,-6-17-4 0 0,2-1-1 0 0,-1 1 0 0 0,1 0 0 0 0,0-1 0 0 0,0 0 0 0 0,1 0 0 0 0,0 0 0 0 0,0 0 0 0 0,0-1 0 0 0,1 1 0 0 0,0-1 0 0 0,0 0 0 0 0,0-1 1 0 0,10 8-1 0 0,-4-7 4 0 0,0-1 1 0 0,0-1 0 0 0,1 1 0 0 0,-1-2 0 0 0,1 0-1 0 0,17 2 1 0 0,29 5-104 0 0,13 7-569 0 0,38 12-1770 0 0,-89-21 646 0 0,1-2 0 0 0,37 6 0 0 0,-35-10-3511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7.947"/>
    </inkml:context>
    <inkml:brush xml:id="br0">
      <inkml:brushProperty name="width" value="0.05" units="cm"/>
      <inkml:brushProperty name="height" value="0.05" units="cm"/>
      <inkml:brushProperty name="color" value="#E71224"/>
    </inkml:brush>
  </inkml:definitions>
  <inkml:trace contextRef="#ctx0" brushRef="#br0">0 111 20588 0 0,'29'1'2395'0'0,"-17"-1"-4747"0"0,2-3-3205 0 0,-22 8 7105 0 0,5-4-1449 0 0,1 1 0 0 0,-1-1 0 0 0,1 1 0 0 0,-1 0 0 0 0,1-1 0 0 0,0 1 0 0 0,0 0 0 0 0,0 0 0 0 0,0 1 0 0 0,0-1 0 0 0,0 0 0 0 0,1 1 0 0 0,-1-1 0 0 0,1 1 0 0 0,-1-1 0 0 0,1 1 0 0 0,0 0 0 0 0,0-1 0 0 0,0 1 0 0 0,0 6 0 0 0,-2 6-175 0 0,1-1-1 0 0,-1 26 1 0 0,2-33 168 0 0,1 85-91 0 0,4-91-373 0 0,5-7 160 0 0,5-10 27 0 0,27-77 156 0 0,-29 62 276 0 0,1 0 1 0 0,20-32 0 0 0,-28 55-109 0 0,0 1 0 0 0,0-1 1 0 0,0 1-1 0 0,1 1 0 0 0,0-1 1 0 0,1 1-1 0 0,-1 0 0 0 0,1 0 0 0 0,1 1 1 0 0,-1 0-1 0 0,1 0 0 0 0,13-6 0 0 0,-18 10-131 0 0,0 0-1 0 0,0 0 1 0 0,0 0-1 0 0,0 0 1 0 0,-1 0-1 0 0,1 1 1 0 0,1-1-1 0 0,-1 1 1 0 0,0 0-1 0 0,0 0 1 0 0,0 0-1 0 0,0 0 0 0 0,0 0 1 0 0,0 1-1 0 0,0-1 1 0 0,0 1-1 0 0,0 0 1 0 0,0 0-1 0 0,-1 0 1 0 0,1 0-1 0 0,4 3 1 0 0,-5-2-21 0 0,0 0 1 0 0,0 0-1 0 0,-1 0 0 0 0,1 0 1 0 0,0 0-1 0 0,-1 1 1 0 0,0-1-1 0 0,0 0 1 0 0,1 1-1 0 0,-1-1 1 0 0,-1 1-1 0 0,1-1 1 0 0,0 1-1 0 0,-1 0 0 0 0,1-1 1 0 0,-1 1-1 0 0,0 0 1 0 0,1-1-1 0 0,-2 1 1 0 0,1 0-1 0 0,0-1 1 0 0,0 1-1 0 0,-1 0 1 0 0,-1 4-1 0 0,-17 59-23 0 0,12-44 73 0 0,1 0 1 0 0,-4 30 0 0 0,9-45-24 0 0,0 1-1 0 0,1-1 1 0 0,0 0-1 0 0,0 0 1 0 0,1 0-1 0 0,0 0 0 0 0,0 0 1 0 0,1 1-1 0 0,0-2 1 0 0,0 1-1 0 0,5 11 1 0 0,11 6-1949 0 0,-17-23 1515 0 0,1 0 1 0 0,-1 0-1 0 0,0-1 1 0 0,1 1 0 0 0,-1 0-1 0 0,0 0 1 0 0,1-1-1 0 0,-1 1 1 0 0,1-1 0 0 0,-1 1-1 0 0,1-1 1 0 0,-1 0-1 0 0,1 0 1 0 0,0 1 0 0 0,-1-1-1 0 0,1 0 1 0 0,-1 0-1 0 0,1-1 1 0 0,-1 1 0 0 0,1 0-1 0 0,-1 0 1 0 0,1-1-1 0 0,-1 1 1 0 0,1-1 0 0 0,-1 1-1 0 0,2-2 1 0 0,6-2-5564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8.336"/>
    </inkml:context>
    <inkml:brush xml:id="br0">
      <inkml:brushProperty name="width" value="0.05" units="cm"/>
      <inkml:brushProperty name="height" value="0.05" units="cm"/>
      <inkml:brushProperty name="color" value="#E71224"/>
    </inkml:brush>
  </inkml:definitions>
  <inkml:trace contextRef="#ctx0" brushRef="#br0">20 140 10058 0 0,'8'-6'5489'0'0,"4"-1"-4136"0"0,1-2-929 0 0,-2 2-752 0 0,-6 1-665 0 0,-1 0-599 0 0,-2 0-504 0 0,0-1-169 0 0,-1-1-503 0 0,2-1-4042 0 0</inkml:trace>
  <inkml:trace contextRef="#ctx0" brushRef="#br0" timeOffset="1">112 19 4153 0 0,'2'-2'3037'0'0,"11"-11"5061"0"0,-10 9-6116 0 0,-10 8-532 0 0,4-1-1432 0 0,0 0 0 0 0,0 1 1 0 0,0-1-1 0 0,0 1 0 0 0,1-1 0 0 0,-1 1 1 0 0,1 0-1 0 0,0 0 0 0 0,-3 8 0 0 0,-12 44 157 0 0,11-38-155 0 0,-45 177-47 0 0,44-158 21 0 0,1 0 0 0 0,2 0 1 0 0,1 52-1 0 0,4-80 37 0 0,-1-1 1 0 0,1 1-1 0 0,1-1 1 0 0,0 1 0 0 0,0-1-1 0 0,0 0 1 0 0,1 0-1 0 0,0 0 1 0 0,1 0 0 0 0,0-1-1 0 0,0 1 1 0 0,8 9-1 0 0,-10-14-2 0 0,0-1 1 0 0,1 1-1 0 0,-1-1 0 0 0,1 0 0 0 0,0 1 0 0 0,-1-1 0 0 0,1 0 0 0 0,0-1 1 0 0,0 1-1 0 0,1 0 0 0 0,-1-1 0 0 0,0 0 0 0 0,0 0 0 0 0,1 0 0 0 0,-1 0 1 0 0,0 0-1 0 0,1-1 0 0 0,-1 1 0 0 0,1-1 0 0 0,-1 0 0 0 0,1 0 0 0 0,-1-1 1 0 0,1 1-1 0 0,-1-1 0 0 0,1 1 0 0 0,-1-1 0 0 0,0 0 0 0 0,1 0 0 0 0,-1-1 1 0 0,0 1-1 0 0,0-1 0 0 0,4-2 0 0 0,17-11-1214 0 0,-2-1-1 0 0,0-2 1 0 0,0 0-1 0 0,-2-1 1 0 0,0-2 0 0 0,29-39-1 0 0,-40 49 118 0 0,-1 0-1 0 0,-1 0 0 0 0,7-12 0 0 0,-4-5-3207 0 0,-6 6 714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08.728"/>
    </inkml:context>
    <inkml:brush xml:id="br0">
      <inkml:brushProperty name="width" value="0.05" units="cm"/>
      <inkml:brushProperty name="height" value="0.05" units="cm"/>
      <inkml:brushProperty name="color" value="#E71224"/>
    </inkml:brush>
  </inkml:definitions>
  <inkml:trace contextRef="#ctx0" brushRef="#br0">0 41 14395 0 0,'16'-11'5525'0'0,"0"-7"-3706"0"0,-12 12-1413 0 0,-3 6-400 0 0,0-1 0 0 0,0 0 0 0 0,0 1 0 0 0,0-1 0 0 0,0 1 0 0 0,0-1 1 0 0,0 1-1 0 0,0 0 0 0 0,0-1 0 0 0,0 1 0 0 0,0 0 0 0 0,0 0 0 0 0,1 0 0 0 0,-1-1 0 0 0,0 1 1 0 0,0 1-1 0 0,0-1 0 0 0,0 0 0 0 0,1 0 0 0 0,28 5-11 0 0,-18-2-106 0 0,67 10-3001 0 0,17 3-5710 0 0,-53-12 1598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22.215"/>
    </inkml:context>
    <inkml:brush xml:id="br0">
      <inkml:brushProperty name="width" value="0.05" units="cm"/>
      <inkml:brushProperty name="height" value="0.05" units="cm"/>
      <inkml:brushProperty name="color" value="#E71224"/>
    </inkml:brush>
  </inkml:definitions>
  <inkml:trace contextRef="#ctx0" brushRef="#br0">674 34 3129 0 0,'20'3'8148'0'0,"25"2"-5974"0"0,118 7-1022 0 0,-43 0-988 0 0,162 6 641 0 0,203 8 167 0 0,-397-25-923 0 0,1287-6 547 0 0,-922-1-560 0 0,-86 3 17 0 0,175-49 149 0 0,-347 28-169 0 0,525 3-44 0 0,-488 23 87 0 0,419 18-126 0 0,-648-20 48 0 0,260 17 33 0 0,73 3 24 0 0,-317-19-57 0 0,175 8-147 0 0,-154-5 104 0 0,0 2 1 0 0,69 19 0 0 0,-101-23 35 0 0,-1 1 1 0 0,0 0 0 0 0,0 0 0 0 0,0 0-1 0 0,0 0 1 0 0,0 1 0 0 0,-1 1-1 0 0,0-1 1 0 0,0 1 0 0 0,0 0-1 0 0,0 0 1 0 0,-1 1 0 0 0,0-1 0 0 0,0 1-1 0 0,-1 0 1 0 0,1 1 0 0 0,-1-1-1 0 0,-1 1 1 0 0,1 0 0 0 0,-1 0 0 0 0,0 0-1 0 0,-1 0 1 0 0,1 0 0 0 0,-1 1-1 0 0,-1-1 1 0 0,0 1 0 0 0,0-1 0 0 0,0 1-1 0 0,-1 0 1 0 0,0-1 0 0 0,-2 11-1 0 0,0 23 6 0 0,-4 19-22 0 0,3 1 0 0 0,3-1 1 0 0,2 1-1 0 0,11 60 1 0 0,3-52 14 0 0,4-1 1 0 0,2-1 0 0 0,34 69-1 0 0,-52-124 19 0 0,1 1 0 0 0,-2-1 0 0 0,0 1-1 0 0,-1 0 1 0 0,0 0 0 0 0,0 26 0 0 0,-10 82 10 0 0,2-39-40 0 0,-5 86-1 0 0,3-69 22 0 0,5 124 1 0 0,7 39 76 0 0,-10-196 81 0 0,2-38-147 0 0,2 1 0 0 0,1-1 0 0 0,2 32 0 0 0,2-36 0 0 0,-2-1 1 0 0,-1 1-1 0 0,-1 0 1 0 0,0 0-1 0 0,-10 40 1 0 0,9-52-9 0 0,1 1 1 0 0,0 1-1 0 0,0 12 1 0 0,1-13 1 0 0,0-1 1 0 0,-1 0-1 0 0,-5 24 1 0 0,0-6-8 0 0,6-26 2 0 0,-1 0-1 0 0,0 1 0 0 0,0-1 0 0 0,0 0 1 0 0,0 0-1 0 0,-1 0 0 0 0,0 0 1 0 0,1 0-1 0 0,-1 0 0 0 0,-1 0 0 0 0,1-1 1 0 0,0 1-1 0 0,-1-1 0 0 0,0 1 1 0 0,0-1-1 0 0,0 0 0 0 0,-6 4 0 0 0,-9 6-26 0 0,0-1 0 0 0,-1-1 1 0 0,0-1-1 0 0,-39 15 0 0 0,13-10-191 0 0,-55 12 0 0 0,43-18 175 0 0,0-3 1 0 0,0-2 0 0 0,-78-4 0 0 0,65-2 43 0 0,-116 14 1 0 0,72 6-45 0 0,29-3 45 0 0,0-4 1 0 0,-152 0-1 0 0,-538 2 90 0 0,685-8-15 0 0,-106-9 0 0 0,-88-22-11 0 0,172 17-66 0 0,-1 4 0 0 0,0 5-1 0 0,-159 21 1 0 0,189-13 94 0 0,-121-4 1 0 0,-82-21 177 0 0,-5-1-76 0 0,209 17-224 0 0,-129 16 0 0 0,-8 9 118 0 0,-320-6 0 0 0,66 4 366 0 0,106 0-181 0 0,248-14-138 0 0,-121 23 1 0 0,146-15-11 0 0,-1-5 1 0 0,-161-1 0 0 0,155-12 26 0 0,-62-5 138 0 0,141 5-211 0 0,-1-2 1 0 0,1 0-1 0 0,0-1 1 0 0,-42-17-1 0 0,40 11 75 0 0,0-1 1 0 0,1-2-1 0 0,-38-28 0 0 0,47 31-63 0 0,0-1 0 0 0,1-1 0 0 0,1 0 0 0 0,0 0 0 0 0,0-1 0 0 0,-13-23 1 0 0,18 24 32 0 0,1 0 0 0 0,0-1 0 0 0,1 1 0 0 0,1-1 0 0 0,0 0 0 0 0,1 0 1 0 0,-3-28-1 0 0,4-7-5 0 0,3-50 0 0 0,0-27 9 0 0,-7 55 308 0 0,4 0 1 0 0,11-114-1 0 0,6-35-422 0 0,-1 0 35 0 0,-7 166-52 0 0,2 0 0 0 0,3 1 0 0 0,2 0 0 0 0,25-62-1 0 0,-23 73-30 0 0,-2-2 0 0 0,-2 0 0 0 0,10-63 0 0 0,3-138 233 0 0,-24 239-199 0 0,0-7-3 0 0,35-378-173 0 0,-28 342 143 0 0,3 1-1 0 0,17-49 0 0 0,-1 7 2 0 0,-21 66 2 0 0,-4 11-48 0 0,2 1 0 0 0,-1-1 0 0 0,1 1-1 0 0,1 0 1 0 0,12-22 0 0 0,-15 31 62 0 0,0 0 0 0 0,0 0 1 0 0,1 1-1 0 0,-1-1 0 0 0,1 1 0 0 0,0-1 1 0 0,0 1-1 0 0,0 0 0 0 0,0 0 1 0 0,0 0-1 0 0,0 0 0 0 0,0 1 0 0 0,0 0 1 0 0,1-1-1 0 0,-1 1 0 0 0,1 0 0 0 0,-1 0 1 0 0,1 1-1 0 0,-1-1 0 0 0,1 1 0 0 0,0 0 1 0 0,-1 0-1 0 0,1 0 0 0 0,-1 0 0 0 0,1 1 1 0 0,5 0-1 0 0,96 17-1467 0 0,131 4 0 0 0,124-12-7368 0 0,-256-7 1760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05.467"/>
    </inkml:context>
    <inkml:brush xml:id="br0">
      <inkml:brushProperty name="width" value="0.05" units="cm"/>
      <inkml:brushProperty name="height" value="0.05" units="cm"/>
      <inkml:brushProperty name="color" value="#E71224"/>
    </inkml:brush>
  </inkml:definitions>
  <inkml:trace contextRef="#ctx0" brushRef="#br0">22 6 4705 0 0,'7'-6'6922'0'0,"-4"6"-4558"0"0,-5 8-1645 0 0,-2 4-650 0 0,1 0 1 0 0,0 0 0 0 0,0 0 0 0 0,1 1-1 0 0,1-1 1 0 0,0 24 0 0 0,-1 0-25 0 0,-6 253 180 0 0,8-260-178 0 0,-1-1 54 0 0,0 19-222 0 0,1-47-67 0 0,0 1 0 0 0,0-1 0 0 0,1 1 0 0 0,-1-1 0 0 0,0 1 0 0 0,1-1 0 0 0,-1 1 0 0 0,0-1 1 0 0,0 0-1 0 0,1 1 0 0 0,-1-1 0 0 0,1 0 0 0 0,-1 1 0 0 0,0-1 0 0 0,1 0 0 0 0,-1 1 0 0 0,1-1 0 0 0,-1 0 0 0 0,1 0 0 0 0,-1 1 0 0 0,1-1 0 0 0,-1 0 0 0 0,1 0 0 0 0,-1 0 0 0 0,1 0 0 0 0,-1 0 0 0 0,1 0 0 0 0,-1 0 0 0 0,1 0 0 0 0,-1 0 0 0 0,1 0 0 0 0,-1 0 0 0 0,1 0 0 0 0,-1 0 0 0 0,1 0 0 0 0,-1 0 0 0 0,1 0 0 0 0,-1-1 0 0 0,1 1 0 0 0,-1 0 0 0 0,1-1 0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05.866"/>
    </inkml:context>
    <inkml:brush xml:id="br0">
      <inkml:brushProperty name="width" value="0.05" units="cm"/>
      <inkml:brushProperty name="height" value="0.05" units="cm"/>
      <inkml:brushProperty name="color" value="#E71224"/>
    </inkml:brush>
  </inkml:definitions>
  <inkml:trace contextRef="#ctx0" brushRef="#br0">0 79 7226 0 0,'3'-6'624'0'0,"1"1"-720"0"0,1 0-312 0 0,-1 2-185 0 0</inkml:trace>
  <inkml:trace contextRef="#ctx0" brushRef="#br0" timeOffset="1">46 19 5449 0 0,'1'-1'360'0'0,"0"1"0"0"0,-1-1 0 0 0,1 0 0 0 0,-1 1 0 0 0,1-1-1 0 0,-1 0 1 0 0,0 0 0 0 0,1 0 0 0 0,-1 0 0 0 0,0 1 0 0 0,1-1 0 0 0,-1 0-1 0 0,0 0 1 0 0,0 0 0 0 0,0 0 0 0 0,0 0 0 0 0,0 0 0 0 0,0 0 0 0 0,0-1 0 0 0,-16 12 1772 0 0,9-6-2181 0 0,5-2 78 0 0,1 1 1 0 0,-1-1 0 0 0,0 0-1 0 0,1 0 1 0 0,-1 1-1 0 0,1-1 1 0 0,-1 1-1 0 0,1-1 1 0 0,0 1 0 0 0,0 0-1 0 0,1-1 1 0 0,-1 1-1 0 0,0 0 1 0 0,1 0 0 0 0,0 0-1 0 0,0 3 1 0 0,-1-4-11 0 0,1 0 1 0 0,0 0 0 0 0,0 1 0 0 0,0-1 0 0 0,0 0-1 0 0,0 0 1 0 0,0 0 0 0 0,1 0 0 0 0,-1 0-1 0 0,1 0 1 0 0,0 0 0 0 0,-1-1 0 0 0,1 1-1 0 0,0 0 1 0 0,0 0 0 0 0,0 0 0 0 0,0-1 0 0 0,0 1-1 0 0,1 0 1 0 0,-1-1 0 0 0,0 1 0 0 0,4 2-1 0 0,-4-4-1 0 0,0 1-1 0 0,0-1 1 0 0,0 1-1 0 0,0-1 0 0 0,0 1 1 0 0,0-1-1 0 0,1 0 1 0 0,-1 0-1 0 0,0 1 1 0 0,0-1-1 0 0,0 0 0 0 0,0 0 1 0 0,1 0-1 0 0,-1 0 1 0 0,0 0-1 0 0,0-1 1 0 0,0 1-1 0 0,0 0 0 0 0,1-1 1 0 0,-1 1-1 0 0,0 0 1 0 0,0-1-1 0 0,2-1 1 0 0,-3 2-38 0 0,1-1-1 0 0,-1 1 1 0 0,0-1 0 0 0,0 1 0 0 0,1-1 0 0 0,-1 0 0 0 0,0 1 0 0 0,0-1 0 0 0,0 0 0 0 0,0 1 0 0 0,0-1 0 0 0,0 0 0 0 0,0 1 0 0 0,0-1 0 0 0,0 0 0 0 0,0 1 0 0 0,0-1 0 0 0,0 0 0 0 0,0 1-1 0 0,0-1 1 0 0,-1 1 0 0 0,1-1 0 0 0,0 0 0 0 0,0 1 0 0 0,-1-1 0 0 0,1 1 0 0 0,-1-1 0 0 0,1 0 0 0 0,0 1 0 0 0,-1-1 0 0 0,1 1 0 0 0,-1 0 0 0 0,1-1 0 0 0,-1 1 0 0 0,1-1 0 0 0,-1 1 0 0 0,1 0 0 0 0,-1-1-1 0 0,0 1 1 0 0,1 0 0 0 0,-1 0 0 0 0,0-1 0 0 0,-26-14-6140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0.424"/>
    </inkml:context>
    <inkml:brush xml:id="br0">
      <inkml:brushProperty name="width" value="0.05" units="cm"/>
      <inkml:brushProperty name="height" value="0.05" units="cm"/>
      <inkml:brushProperty name="color" value="#E71224"/>
    </inkml:brush>
  </inkml:definitions>
  <inkml:trace contextRef="#ctx0" brushRef="#br0">141 53 4945 0 0,'4'-3'400'0'0,"-1"0"-1"0"0,1 1 1 0 0,0-1-1 0 0,0 1 1 0 0,0 0-1 0 0,6-2 1 0 0,-7 3-352 0 0,1 0 1 0 0,-1-1 0 0 0,0 1 0 0 0,0-1 0 0 0,0 0 0 0 0,0 0 0 0 0,0 0-1 0 0,0 0 1 0 0,0 0 0 0 0,3-5 0 0 0,-2 1 990 0 0,-1 2 440 0 0,-3 8-628 0 0,-2 14-973 0 0,-11 346-211 0 0,9-193 289 0 0,1-41 164 0 0,4-126-62 0 0,-1 0 0 0 0,-1 0 0 0 0,1 0 0 0 0,-1 0 0 0 0,1 0 0 0 0,-1-1 1 0 0,0 1-1 0 0,0 0 0 0 0,-1-1 0 0 0,1 1 0 0 0,-1 0 0 0 0,-3 5 0 0 0,12-36 1077 0 0,31-33-1327 0 0,-30 50 192 0 0,-1 0 1 0 0,0-1-1 0 0,0 0 0 0 0,-1 0 0 0 0,-1 0 0 0 0,0-1 0 0 0,7-23 0 0 0,-12 35-15 0 0,-1 0 0 0 0,1 0 0 0 0,0 0 0 0 0,0 1 0 0 0,0-1 0 0 0,-1 0 0 0 0,1 0 0 0 0,0 0 0 0 0,0 0 0 0 0,-1 0 0 0 0,1 0 0 0 0,0 0 0 0 0,0 0 1 0 0,-1 0-1 0 0,1 0 0 0 0,0 0 0 0 0,0 0 0 0 0,-1 0 0 0 0,1 0 0 0 0,0 0 0 0 0,0 0 0 0 0,0 0 0 0 0,-1 0 0 0 0,1 0 0 0 0,0 0 0 0 0,0 0 0 0 0,-1 0 0 0 0,1-1 0 0 0,0 1 0 0 0,0 0 0 0 0,0 0 0 0 0,-1 0 0 0 0,1 0 0 0 0,0-1 0 0 0,0 1 0 0 0,0 0 0 0 0,0 0 0 0 0,-1 0 0 0 0,1-1 0 0 0,0 1 0 0 0,0 0 0 0 0,0 0 0 0 0,0 0 0 0 0,0-1 0 0 0,0 1 0 0 0,0 0 1 0 0,0 0-1 0 0,0-1 0 0 0,0 1 0 0 0,0 0 0 0 0,0-1 0 0 0,-15 21-354 0 0,1 21 191 0 0,9-23 132 0 0,0-1 0 0 0,-2 0 0 0 0,0 0 0 0 0,-1 0 0 0 0,-15 21-1 0 0,22-36 64 0 0,0 0-1 0 0,0 0 0 0 0,0 0 0 0 0,-1-1 0 0 0,1 1 0 0 0,-1 0 0 0 0,1-1 1 0 0,-1 1-1 0 0,0-1 0 0 0,1 0 0 0 0,-1 0 0 0 0,0 1 0 0 0,0-1 0 0 0,0 0 1 0 0,0-1-1 0 0,0 1 0 0 0,0 0 0 0 0,0 0 0 0 0,0-1 0 0 0,-1 0 0 0 0,1 1 1 0 0,0-1-1 0 0,0 0 0 0 0,0 0 0 0 0,0 0 0 0 0,-1 0 0 0 0,1 0 1 0 0,-3-1-1 0 0,1-1 56 0 0,1 0 1 0 0,0 0 0 0 0,0 0-1 0 0,0 0 1 0 0,0-1 0 0 0,0 1-1 0 0,0-1 1 0 0,1 0 0 0 0,-1 1-1 0 0,1-1 1 0 0,-1-1 0 0 0,1 1-1 0 0,0 0 1 0 0,1 0 0 0 0,-3-6-1 0 0,-47-122-2656 0 0,24 53-1544 0 0,15 48-1253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0.896"/>
    </inkml:context>
    <inkml:brush xml:id="br0">
      <inkml:brushProperty name="width" value="0.05" units="cm"/>
      <inkml:brushProperty name="height" value="0.05" units="cm"/>
      <inkml:brushProperty name="color" value="#E71224"/>
    </inkml:brush>
  </inkml:definitions>
  <inkml:trace contextRef="#ctx0" brushRef="#br0">1 14 7434 0 0,'0'-1'103'0'0,"0"1"1"0"0,0 0 0 0 0,0-1-1 0 0,0 1 1 0 0,0-1 0 0 0,-1 1-1 0 0,1 0 1 0 0,0-1 0 0 0,0 1 0 0 0,0-1-1 0 0,0 1 1 0 0,0 0 0 0 0,0-1-1 0 0,0 1 1 0 0,1-1 0 0 0,-1 1-1 0 0,0 0 1 0 0,0-1 0 0 0,0 1-1 0 0,0 0 1 0 0,0-1 0 0 0,1 1 0 0 0,-1 0-1 0 0,0-1 1 0 0,0 1 0 0 0,0 0-1 0 0,1-1 1 0 0,-1 1 0 0 0,0 0-1 0 0,1 0 1 0 0,-1-1 0 0 0,0 1-1 0 0,1 0 1 0 0,-1 0 0 0 0,0-1 0 0 0,1 1-1 0 0,-1 0 1 0 0,0 0 0 0 0,1 0-1 0 0,0 0 1 0 0,14 9 252 0 0,2 3 195 0 0,-9-8-469 0 0,1 1-1 0 0,0-1 1 0 0,0 0 0 0 0,1-1-1 0 0,-1 0 1 0 0,1-1 0 0 0,0 0-1 0 0,-1 0 1 0 0,1-1 0 0 0,0 0-1 0 0,0-1 1 0 0,0 0 0 0 0,0-1-1 0 0,0 0 1 0 0,-1 0 0 0 0,12-3-1 0 0,24-13-7302 0 0,-37 12 1694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1.275"/>
    </inkml:context>
    <inkml:brush xml:id="br0">
      <inkml:brushProperty name="width" value="0.05" units="cm"/>
      <inkml:brushProperty name="height" value="0.05" units="cm"/>
      <inkml:brushProperty name="color" value="#E71224"/>
    </inkml:brush>
  </inkml:definitions>
  <inkml:trace contextRef="#ctx0" brushRef="#br0">91 69 8266 0 0,'0'-1'14'0'0,"1"-1"1"0"0,0 0-1 0 0,-1 1 0 0 0,0-1 1 0 0,1 0-1 0 0,-1 1 0 0 0,0-1 1 0 0,0 0-1 0 0,0 1 1 0 0,0-1-1 0 0,0 0 0 0 0,0 1 1 0 0,0-1-1 0 0,-1 0 1 0 0,1 1-1 0 0,-1-1 0 0 0,1 0 1 0 0,-1 1-1 0 0,1-1 0 0 0,-1 1 1 0 0,0-1-1 0 0,0 1 1 0 0,0-1-1 0 0,0 1 0 0 0,-2-3 1 0 0,-1 1 182 0 0,1 0 1 0 0,-1 0-1 0 0,1 1 1 0 0,-1-1-1 0 0,0 1 1 0 0,0 0-1 0 0,0 0 0 0 0,-8-2 1 0 0,11 4-135 0 0,0 0-1 0 0,0 0 1 0 0,1 0-1 0 0,-1 0 1 0 0,0 1 0 0 0,0-1-1 0 0,1 0 1 0 0,-1 1 0 0 0,0-1-1 0 0,1 0 1 0 0,-1 1 0 0 0,0-1-1 0 0,1 1 1 0 0,-1-1 0 0 0,1 1-1 0 0,-1-1 1 0 0,1 1 0 0 0,-1 0-1 0 0,1-1 1 0 0,-1 1-1 0 0,1-1 1 0 0,-1 1 0 0 0,1 0-1 0 0,0 0 1 0 0,0-1 0 0 0,-1 1-1 0 0,1 0 1 0 0,0 0 0 0 0,0-1-1 0 0,0 1 1 0 0,0 0 0 0 0,-1 1-1 0 0,-5 29 13 0 0,6-29-9 0 0,-10 114-419 0 0,4-43-3891 0 0,5-52-1399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1.273"/>
    </inkml:context>
    <inkml:brush xml:id="br0">
      <inkml:brushProperty name="width" value="0.05" units="cm"/>
      <inkml:brushProperty name="height" value="0.05" units="cm"/>
      <inkml:brushProperty name="color" value="#E71224"/>
    </inkml:brush>
  </inkml:definitions>
  <inkml:trace contextRef="#ctx0" brushRef="#br0">935 52 4369 0 0,'17'-19'4426'0'0,"-15"17"-4248"0"0,0-1-1 0 0,0 0 0 0 0,0 1 1 0 0,0-1-1 0 0,0 0 0 0 0,0 0 1 0 0,-1-1-1 0 0,3-5 1 0 0,-4 8-221 0 0,-19 29-213 0 0,11-22 388 0 0,-1 0-1 0 0,0 0 1 0 0,0-1 0 0 0,0 0-1 0 0,0-1 1 0 0,-1 0 0 0 0,-13 3 0 0 0,-74 15 159 0 0,75-18-197 0 0,-112 21 217 0 0,0-5 1 0 0,-177 3 0 0 0,294-24-245 0 0,1 0 0 0 0,-1 0 1 0 0,-20-6-1 0 0,31 6-113 0 0,0-1-1 0 0,0 0 1 0 0,0 0 0 0 0,0 0-1 0 0,1-1 1 0 0,-1 1 0 0 0,1-1-1 0 0,-1-1 1 0 0,1 1-1 0 0,0-1 1 0 0,1 0 0 0 0,-6-5-1 0 0,6 0-2433 0 0,12 12-3156 0 0,-2 1 1627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11.393"/>
    </inkml:context>
    <inkml:brush xml:id="br0">
      <inkml:brushProperty name="width" value="0.05" units="cm"/>
      <inkml:brushProperty name="height" value="0.05" units="cm"/>
      <inkml:brushProperty name="color" value="#E71224"/>
    </inkml:brush>
  </inkml:definitions>
  <inkml:trace contextRef="#ctx0" brushRef="#br0">13 143 6513 0 0,'0'-3'458'0'0,"-1"1"-1"0"0,1-1 0 0 0,-1 1 0 0 0,1 0 0 0 0,-1-1 0 0 0,0 1 0 0 0,0 0 0 0 0,0-1 1 0 0,0 1-1 0 0,-1-2 0 0 0,1 3-423 0 0,1 1 0 0 0,0 0-1 0 0,0 0 1 0 0,0 0 0 0 0,-1 0 0 0 0,1 0 0 0 0,0-1 0 0 0,0 1 0 0 0,0 0-1 0 0,0 0 1 0 0,-1 0 0 0 0,1-1 0 0 0,0 1 0 0 0,0 0 0 0 0,0 0 0 0 0,0-1-1 0 0,0 1 1 0 0,0 0 0 0 0,0 0 0 0 0,0-1 0 0 0,0 1 0 0 0,0 0 0 0 0,0 0-1 0 0,0-1 1 0 0,0 1 0 0 0,0 0 0 0 0,0 0 0 0 0,0-1 0 0 0,0 1-1 0 0,0 0 1 0 0,0 0 0 0 0,0 0 0 0 0,0-1 0 0 0,0 1 0 0 0,0 0 0 0 0,1 0-1 0 0,-1-1 1 0 0,24 6 670 0 0,19 8-643 0 0,154 36 34 0 0,-109-38 391 0 0,0-4 0 0 0,93-5 0 0 0,-141-2-585 0 0,22 3 77 0 0,66 12 0 0 0,36 1 24 0 0,-55-12 169 0 0,358 4 112 0 0,-409-8-279 0 0,-36 1 30 0 0,0 0-1 0 0,0-2 0 0 0,0-1 1 0 0,0-1-1 0 0,40-10 0 0 0,-61 13-32 0 0,0 0 1 0 0,0 0-1 0 0,0-1 0 0 0,0 1 0 0 0,1-1 0 0 0,-1 1 0 0 0,0-1 0 0 0,0 0 0 0 0,0 1 1 0 0,-1-1-1 0 0,1 0 0 0 0,0 1 0 0 0,0-1 0 0 0,0 0 0 0 0,0 0 0 0 0,-1 0 0 0 0,1 0 1 0 0,0 0-1 0 0,-1 0 0 0 0,1 0 0 0 0,-1 0 0 0 0,1 0 0 0 0,-1 0 0 0 0,1-2 0 0 0,-1 1-7 0 0,0 0 0 0 0,0 0-1 0 0,-1 0 1 0 0,1 1-1 0 0,0-1 1 0 0,-1 0-1 0 0,0 0 1 0 0,1 1 0 0 0,-1-1-1 0 0,0 0 1 0 0,0 1-1 0 0,0-1 1 0 0,0 0-1 0 0,-1-1 1 0 0,-6-6-62 0 0,0 0 0 0 0,-1 0 0 0 0,-16-13 0 0 0,20 18 47 0 0,-53-36-116 0 0,44 32 184 0 0,1-1 0 0 0,0 0-1 0 0,1-1 1 0 0,-22-21 0 0 0,28 20 539 0 0,14 9-341 0 0,26 11-284 0 0,-16-4 33 0 0,-17-5-16 0 0,1 0 0 0 0,0 1 1 0 0,-1-1-1 0 0,1 0 0 0 0,0 1 1 0 0,-1 0-1 0 0,1-1 0 0 0,-1 1 1 0 0,1 0-1 0 0,-1 0 0 0 0,1 0 0 0 0,-1 0 1 0 0,0 0-1 0 0,0 0 0 0 0,1 0 1 0 0,-1 0-1 0 0,0 1 0 0 0,0-1 1 0 0,0 0-1 0 0,0 1 0 0 0,1 1 1 0 0,18 41-191 0 0,-10-20 230 0 0,0-4 1 0 0,-6-14-31 0 0,0 1 0 0 0,0 1 0 0 0,-1-1-1 0 0,0 0 1 0 0,-1 1 0 0 0,3 8 0 0 0,-5-14 23 0 0,0 0 0 0 0,0 0 1 0 0,0 1-1 0 0,0-1 0 0 0,0 0 0 0 0,0 0 0 0 0,-1 0 1 0 0,1 1-1 0 0,-1-1 0 0 0,0 0 0 0 0,1 0 1 0 0,-1 0-1 0 0,0 0 0 0 0,0 0 0 0 0,-1 0 1 0 0,1 0-1 0 0,0-1 0 0 0,0 1 0 0 0,-1 0 1 0 0,1-1-1 0 0,-1 1 0 0 0,0-1 0 0 0,1 1 1 0 0,-1-1-1 0 0,0 0 0 0 0,-3 2 0 0 0,-28 15 53 0 0,-1-1-1 0 0,-1-2 1 0 0,-66 19-1 0 0,-8 4-102 0 0,25 1-1086 0 0,31-8-5925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1.736"/>
    </inkml:context>
    <inkml:brush xml:id="br0">
      <inkml:brushProperty name="width" value="0.05" units="cm"/>
      <inkml:brushProperty name="height" value="0.05" units="cm"/>
      <inkml:brushProperty name="color" value="#E71224"/>
    </inkml:brush>
  </inkml:definitions>
  <inkml:trace contextRef="#ctx0" brushRef="#br0">423 9 5577 0 0,'12'-2'552'0'0,"4"2"-312"0"0,4 0-112 0 0,-3 2-96 0 0,-4-2-72 0 0,0 0-48 0 0,-1 0-40 0 0,-1 0-48 0 0,-3 0-144 0 0,1 1-312 0 0,-2 0-1704 0 0,2 0-465 0 0</inkml:trace>
  <inkml:trace contextRef="#ctx0" brushRef="#br0" timeOffset="1">617 22 1560 0 0,'-4'-7'8358'0'0,"4"7"-7987"0"0,-1 0-185 0 0,-21-6 1925 0 0,-26-1-1976 0 0,13 5-32 0 0,0 2 0 0 0,0 2 0 0 0,0 1 0 0 0,0 2 0 0 0,1 1 0 0 0,-35 11-1 0 0,43-11 32 0 0,4-3-18 0 0,0 0 0 0 0,1-2 0 0 0,-1 0 1 0 0,-36-4-1 0 0,-9 1-2427 0 0,50 3-1440 0 0,9 0-2103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2.584"/>
    </inkml:context>
    <inkml:brush xml:id="br0">
      <inkml:brushProperty name="width" value="0.05" units="cm"/>
      <inkml:brushProperty name="height" value="0.05" units="cm"/>
      <inkml:brushProperty name="color" value="#E71224"/>
    </inkml:brush>
  </inkml:definitions>
  <inkml:trace contextRef="#ctx0" brushRef="#br0">4311 40 6073 0 0,'9'-7'2021'0'0,"4"-4"1343"0"0,-13 10-3324 0 0,0 1 1 0 0,0-1 0 0 0,0 0-1 0 0,0 1 1 0 0,-1-1-1 0 0,1 1 1 0 0,0-1 0 0 0,0 1-1 0 0,-1-1 1 0 0,1 1 0 0 0,0-1-1 0 0,-1 1 1 0 0,1-1 0 0 0,-1 1-1 0 0,1-1 1 0 0,0 1 0 0 0,-1-1-1 0 0,1 1 1 0 0,-1 0-1 0 0,1-1 1 0 0,-1 1 0 0 0,0 0-1 0 0,1-1 1 0 0,-1 1 0 0 0,1 0-1 0 0,-1 0 1 0 0,1-1 0 0 0,-1 1-1 0 0,0 0 1 0 0,1 0-1 0 0,-1 0 1 0 0,0 0 0 0 0,-6-2-17 0 0,-1 0 1 0 0,1 0 0 0 0,0 1 0 0 0,-1 0-1 0 0,1 1 1 0 0,-1-1 0 0 0,1 1 0 0 0,-1 1-1 0 0,1-1 1 0 0,-11 3 0 0 0,-10 4-112 0 0,-38 14-1 0 0,2-2 99 0 0,-65 11 1 0 0,-220 22 0 0 0,241-48 381 0 0,-213-22-1 0 0,219 8-295 0 0,-1 4 0 0 0,-146 10 0 0 0,124 15-121 0 0,-130 35 1 0 0,-35 8 76 0 0,235-54-14 0 0,0-3-1 0 0,0-1 0 0 0,-76-6 0 0 0,-85-22 207 0 0,120 11-224 0 0,0 3-1 0 0,-142 6 0 0 0,72 19-93 0 0,67-5 147 0 0,0-4-1 0 0,-101-7 1 0 0,91-8-6 0 0,-194 11-1 0 0,290-1-1279 0 0,0 0 0 0 0,0-1 1 0 0,0 0-1 0 0,0-1 0 0 0,0 0 0 0 0,-15-5 0 0 0,14 1-4236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3.379"/>
    </inkml:context>
    <inkml:brush xml:id="br0">
      <inkml:brushProperty name="width" value="0.05" units="cm"/>
      <inkml:brushProperty name="height" value="0.05" units="cm"/>
      <inkml:brushProperty name="color" value="#E71224"/>
    </inkml:brush>
  </inkml:definitions>
  <inkml:trace contextRef="#ctx0" brushRef="#br0">310 21 7570 0 0,'-1'-2'908'0'0,"-9"-16"1161"0"0,10 18-2054 0 0,1 0 0 0 0,-1 0 0 0 0,0 1 1 0 0,0-1-1 0 0,0 0 0 0 0,0 0 0 0 0,0 0 1 0 0,0 1-1 0 0,-1-1 0 0 0,1 0 1 0 0,0 0-1 0 0,0 0 0 0 0,0 1 0 0 0,0-1 1 0 0,0 0-1 0 0,0 0 0 0 0,0 0 0 0 0,0 1 1 0 0,0-1-1 0 0,-1 0 0 0 0,1 0 0 0 0,0 0 1 0 0,0 0-1 0 0,0 1 0 0 0,0-1 0 0 0,0 0 1 0 0,-1 0-1 0 0,1 0 0 0 0,0 0 0 0 0,0 0 1 0 0,0 0-1 0 0,-1 0 0 0 0,1 1 0 0 0,0-1 1 0 0,0 0-1 0 0,0 0 0 0 0,-1 0 0 0 0,1 0 1 0 0,0 0-1 0 0,0 0 0 0 0,-1 0 1 0 0,1 0-1 0 0,0 0 0 0 0,0 0 0 0 0,0 0 1 0 0,-1 0-1 0 0,1 0 0 0 0,0 0 0 0 0,0-1 1 0 0,0 1-1 0 0,-1 0 0 0 0,1 0 0 0 0,0 0 1 0 0,0 0-1 0 0,0 0 0 0 0,-1 0 0 0 0,1 0 1 0 0,0-1-1 0 0,0 1 0 0 0,0 0 0 0 0,0 0 1 0 0,0 0-1 0 0,-1 0 0 0 0,1-1 0 0 0,0 6 163 0 0,1 0 0 0 0,-1 0 0 0 0,1 0 0 0 0,0 0 0 0 0,0 0 0 0 0,1 0 0 0 0,-1 0 0 0 0,4 6 0 0 0,4 16 121 0 0,11 99-72 0 0,-16-87-148 0 0,2-1 0 0 0,2 1-1 0 0,2-1 1 0 0,14 37 0 0 0,-2-17 87 0 0,-10-25 15 0 0,2 0 0 0 0,25 44 1 0 0,-39-76-187 0 0,0-1-1 0 0,0 1 1 0 0,0-1 0 0 0,0 1 0 0 0,0-1-1 0 0,1 1 1 0 0,-1-1 0 0 0,0 1 0 0 0,0-1-1 0 0,0 0 1 0 0,1 1 0 0 0,-1-1 0 0 0,0 1-1 0 0,1-1 1 0 0,-1 0 0 0 0,0 1 0 0 0,1-1 0 0 0,-1 0-1 0 0,0 0 1 0 0,1 1 0 0 0,-1-1 0 0 0,1 0-1 0 0,-1 0 1 0 0,1 1 0 0 0,-1-1 0 0 0,1 0-1 0 0,-1 0 1 0 0,0 0 0 0 0,1 0 0 0 0,-1 0-1 0 0,1 0 1 0 0,-1 0 0 0 0,1 0 0 0 0,-1 0-1 0 0,1 0 1 0 0,-1 0 0 0 0,2 0 0 0 0,4-19-982 0 0,-7-30-1323 0 0,-1 31 1619 0 0,-2 1-1 0 0,0-1 0 0 0,-1 1 1 0 0,-1 0-1 0 0,-8-17 0 0 0,-45-78-181 0 0,42 85 2021 0 0,2-1 1 0 0,1-1-1 0 0,1 0 1 0 0,-15-51-1 0 0,27 75-1065 0 0,0 1-1 0 0,0 0 0 0 0,1-1 1 0 0,-1 1-1 0 0,1-1 0 0 0,1 1 1 0 0,-1-1-1 0 0,0 1 0 0 0,1 0 1 0 0,0-1-1 0 0,0 1 0 0 0,0 0 1 0 0,1 0-1 0 0,0-1 0 0 0,-1 1 1 0 0,1 0-1 0 0,1 1 1 0 0,-1-1-1 0 0,0 0 0 0 0,1 1 1 0 0,0-1-1 0 0,0 1 0 0 0,6-6 1 0 0,-13 13 59 0 0,-1 1 0 0 0,1 0-1 0 0,1 0 1 0 0,-1 0 0 0 0,0 1 0 0 0,-3 8 0 0 0,-43 114-119 0 0,28-67-9 0 0,-57 109 0 0 0,6-61 84 0 0,-1 4-1587 0 0,73-111 1173 0 0,-8 15-802 0 0,9-17 957 0 0,0 0-1 0 0,-1 1 1 0 0,1-1-1 0 0,0 1 1 0 0,0-1-1 0 0,0 0 1 0 0,0 1-1 0 0,0-1 1 0 0,0 1-1 0 0,-1-1 1 0 0,1 1-1 0 0,0-1 0 0 0,0 1 1 0 0,0-1-1 0 0,0 0 1 0 0,1 1-1 0 0,-1-1 1 0 0,0 1-1 0 0,0-1 1 0 0,0 1-1 0 0,0-1 1 0 0,0 0-1 0 0,1 1 1 0 0,-1-1-1 0 0,0 1 1 0 0,0-1-1 0 0,0 0 0 0 0,1 1 1 0 0,-1-1-1 0 0,0 0 1 0 0,1 1-1 0 0,0-1 1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3.949"/>
    </inkml:context>
    <inkml:brush xml:id="br0">
      <inkml:brushProperty name="width" value="0.05" units="cm"/>
      <inkml:brushProperty name="height" value="0.05" units="cm"/>
      <inkml:brushProperty name="color" value="#E71224"/>
    </inkml:brush>
  </inkml:definitions>
  <inkml:trace contextRef="#ctx0" brushRef="#br0">148 56 5017 0 0,'-1'-9'3325'0'0,"0"4"-2462"0"0,0 1-1 0 0,0-1 0 0 0,0 0 0 0 0,0 1 0 0 0,-1-1 0 0 0,-2-5 1 0 0,3 9-836 0 0,1 0 0 0 0,-1 1 1 0 0,1-1-1 0 0,0 1 0 0 0,-1-1 1 0 0,1 1-1 0 0,-1-1 0 0 0,1 1 1 0 0,-1-1-1 0 0,0 1 0 0 0,1-1 1 0 0,-1 1-1 0 0,1 0 1 0 0,-1-1-1 0 0,0 1 0 0 0,1 0 1 0 0,-1 0-1 0 0,0 0 0 0 0,1-1 1 0 0,-2 1-1 0 0,0 0-41 0 0,1 0 1 0 0,-1 1-1 0 0,1-1 0 0 0,0 0 1 0 0,-1 1-1 0 0,1-1 0 0 0,0 1 1 0 0,-1-1-1 0 0,1 1 0 0 0,0 0 1 0 0,0 0-1 0 0,0-1 0 0 0,-1 1 1 0 0,0 2-1 0 0,-2 1-13 0 0,1 0 0 0 0,0 0 0 0 0,0 0 0 0 0,0 1 0 0 0,0-1 0 0 0,1 1 0 0 0,0 0 0 0 0,0 0 0 0 0,0 0 0 0 0,1 0 0 0 0,-1 0-1 0 0,1 0 1 0 0,1 0 0 0 0,-1 1 0 0 0,0 6 0 0 0,0 14 344 0 0,4 42-1 0 0,1 54-333 0 0,-25 233-1 0 0,9-224-4 0 0,-3 45-101 0 0,-2-5 59 0 0,8 237-1 0 0,74 214 366 0 0,61-45 2165 0 0,-123-565-2452 0 0,2 4-34 0 0,0 0-1 0 0,-1 0 1 0 0,-1 1 0 0 0,-1-1-1 0 0,0 1 1 0 0,-1 0-1 0 0,-1 19 1 0 0,-3-28-1650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5.589"/>
    </inkml:context>
    <inkml:brush xml:id="br0">
      <inkml:brushProperty name="width" value="0.05" units="cm"/>
      <inkml:brushProperty name="height" value="0.05" units="cm"/>
      <inkml:brushProperty name="color" value="#E71224"/>
    </inkml:brush>
  </inkml:definitions>
  <inkml:trace contextRef="#ctx0" brushRef="#br0">1 24 8658 0 0,'21'1'4320'0'0,"9"4"-4358"0"0,6 0-22 0 0,-18-5 664 0 0,-1 0 0 0 0,0-1 0 0 0,22-4 0 0 0,33-2 488 0 0,9 4-577 0 0,-43 1-369 0 0,68 4-1 0 0,-58 4-78 0 0,153 11 424 0 0,-170-17-370 0 0,0-1 1 0 0,0-1 0 0 0,-1-1-1 0 0,48-12 1 0 0,-51 8-130 0 0,1 2 0 0 0,-1 1 0 0 0,1 1-1 0 0,41 2 1 0 0,112 15-112 0 0,-28-1 232 0 0,12-18-212 0 0,-161 5 80 0 0,-1 0 0 0 0,1 1 0 0 0,-1-1 0 0 0,1 1 0 0 0,-1-1 0 0 0,1 1 0 0 0,-1 0 0 0 0,1 0 0 0 0,-1 1 0 0 0,0-1 0 0 0,0 1 0 0 0,0-1 0 0 0,0 1 0 0 0,0 0 0 0 0,0 0 0 0 0,0 1 0 0 0,-1-1 0 0 0,5 5 1 0 0,-4-2-13 0 0,0 1 1 0 0,0 0 0 0 0,0 0-1 0 0,-1 0 1 0 0,0 0 0 0 0,0 1-1 0 0,0-1 1 0 0,-1 1 0 0 0,1 7-1 0 0,7 81-50 0 0,-3 132-1 0 0,-6-196 91 0 0,-2 82 34 0 0,-1-48-61 0 0,11 121 0 0 0,-1-111-22 0 0,-7 122 0 0 0,0-22 42 0 0,-4 43-40 0 0,0-60-136 0 0,4-121 212 0 0,2-1-1 0 0,2 0 0 0 0,1 0 0 0 0,1 0 0 0 0,3 0 1 0 0,22 60-1 0 0,-22-68 97 0 0,-7-22-25 0 0,0-1 1 0 0,0 1-1 0 0,1 0 0 0 0,-1-1 0 0 0,1 1 0 0 0,6 7 1 0 0,-7-11-80 0 0,0 0 0 0 0,0 0 0 0 0,0 0 1 0 0,1 0-1 0 0,-1-1 0 0 0,0 1 0 0 0,1-1 1 0 0,-1 0-1 0 0,1 0 0 0 0,0 0 1 0 0,-1 0-1 0 0,1 0 0 0 0,0-1 0 0 0,-1 1 1 0 0,1-1-1 0 0,0 1 0 0 0,0-1 0 0 0,5 0 1 0 0,17-2 207 0 0,0-1 0 0 0,-1-2 0 0 0,38-10 1 0 0,-34 8-176 0 0,35-9 66 0 0,0 3 1 0 0,2 3 0 0 0,108-3-1 0 0,-137 12-88 0 0,50-8-1 0 0,-4-5 92 0 0,-60 11-99 0 0,3-1 31 0 0,1 1 0 0 0,-1 2 0 0 0,1 1 0 0 0,25 2 0 0 0,100 21 263 0 0,-130-20-328 0 0,24 3 62 0 0,0-2 0 0 0,56-3 1 0 0,-68-2-61 0 0,1 1 1 0 0,-1 1-1 0 0,0 2 1 0 0,0 2-1 0 0,61 15 1 0 0,-45-2 6 0 0,-5-2 30 0 0,55 12 1 0 0,-84-25 12 0 0,1 0 1 0 0,0-1-1 0 0,0-1 0 0 0,0-1 1 0 0,0 0-1 0 0,0-1 1 0 0,23-4-1 0 0,7-3 32 0 0,1 3-1 0 0,0 2 1 0 0,56 3 0 0 0,2 4-2973 0 0,-81-3 1501 0 0,3-1-4583 0 0,-14-1-1345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6.462"/>
    </inkml:context>
    <inkml:brush xml:id="br0">
      <inkml:brushProperty name="width" value="0.05" units="cm"/>
      <inkml:brushProperty name="height" value="0.05" units="cm"/>
      <inkml:brushProperty name="color" value="#E71224"/>
    </inkml:brush>
  </inkml:definitions>
  <inkml:trace contextRef="#ctx0" brushRef="#br0">33 50 9058 0 0,'1'-1'306'0'0,"0"0"1"0"0,-1 0-1 0 0,1 0 1 0 0,0 0-1 0 0,0 0 1 0 0,-1 0-1 0 0,1 0 0 0 0,0 0 1 0 0,-1 0-1 0 0,1-1 1 0 0,-1 1-1 0 0,0 0 1 0 0,1 0-1 0 0,-1-1 0 0 0,0-1 1 0 0,0 1-294 0 0,0 1 0 0 0,0 0-1 0 0,0-1 1 0 0,-1 1 0 0 0,1 0 0 0 0,-1-1 0 0 0,1 1 0 0 0,-1 0 0 0 0,0 0 0 0 0,1 0-1 0 0,-1-1 1 0 0,0 1 0 0 0,0 0 0 0 0,0 0 0 0 0,0 0 0 0 0,0 0 0 0 0,0 0-1 0 0,0 0 1 0 0,0 1 0 0 0,0-1 0 0 0,0 0 0 0 0,-1 1 0 0 0,1-1 0 0 0,0 0-1 0 0,0 1 1 0 0,-1-1 0 0 0,1 1 0 0 0,0 0 0 0 0,-1-1 0 0 0,1 1 0 0 0,0 0 0 0 0,-1 0-1 0 0,1 0 1 0 0,-2 0 0 0 0,2 3 266 0 0,0 0-1 0 0,0 0 1 0 0,0-1-1 0 0,0 1 1 0 0,1 0-1 0 0,-1 0 1 0 0,1 0-1 0 0,0 0 1 0 0,0 0-1 0 0,1 4 1 0 0,-1 1-101 0 0,-2 27-71 0 0,2 0-1 0 0,1 1 0 0 0,10 52 1 0 0,30 103 243 0 0,-39-182-214 0 0,-4-7-86 0 0,-8-13-692 0 0,10 10 428 0 0,0 1 0 0 0,0-1 0 0 0,-1 0 0 0 0,1 0 0 0 0,0 1 0 0 0,-1-1 0 0 0,1 0 0 0 0,-1 1 0 0 0,1-1 0 0 0,-1 1 0 0 0,1-1 0 0 0,-1 0 0 0 0,0 1 0 0 0,1-1 0 0 0,-1 1 0 0 0,0-1 0 0 0,1 1 0 0 0,-1 0 0 0 0,0-1 0 0 0,1 1 0 0 0,-1 0 0 0 0,0-1 0 0 0,0 1 0 0 0,1 0 0 0 0,-1 0 0 0 0,0 0 0 0 0,-1 0 0 0 0,3 6-4756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7.653"/>
    </inkml:context>
    <inkml:brush xml:id="br0">
      <inkml:brushProperty name="width" value="0.05" units="cm"/>
      <inkml:brushProperty name="height" value="0.05" units="cm"/>
      <inkml:brushProperty name="color" value="#E71224"/>
    </inkml:brush>
  </inkml:definitions>
  <inkml:trace contextRef="#ctx0" brushRef="#br0">0 3 8018 0 0,'0'0'78'0'0,"0"0"1"0"0,0-1-1 0 0,1 1 1 0 0,-1 0-1 0 0,0 0 1 0 0,0 0-1 0 0,0 0 1 0 0,0 0-1 0 0,0-1 1 0 0,1 1 0 0 0,-1 0-1 0 0,0 0 1 0 0,0 0-1 0 0,0 0 1 0 0,0 0-1 0 0,1 0 1 0 0,-1 0-1 0 0,0 0 1 0 0,0 0-1 0 0,0 0 1 0 0,1 0-1 0 0,-1 0 1 0 0,0 0-1 0 0,0 0 1 0 0,0 0 0 0 0,1 0-1 0 0,-1 0 1 0 0,0 0-1 0 0,0 0 1 0 0,0 0-1 0 0,0 0 1 0 0,1 0-1 0 0,-1 0 1 0 0,0 0-1 0 0,0 0 1 0 0,0 0-1 0 0,0 1 1 0 0,1-1-1 0 0,-1 0 1 0 0,0 0-1 0 0,0 0 1 0 0,0 0 0 0 0,0 0-1 0 0,0 1 1 0 0,0-1-1 0 0,1 0 1 0 0,-1 0-1 0 0,0 0 1 0 0,0 0-1 0 0,0 0 1 0 0,0 1-1 0 0,17 15 697 0 0,-14-13-733 0 0,0-1 0 0 0,-1 1 0 0 0,0 0 0 0 0,0 1 0 0 0,0-1 0 0 0,0 0 0 0 0,0 0 0 0 0,0 1 0 0 0,-1-1 0 0 0,0 1 0 0 0,0 0 0 0 0,1 5 0 0 0,-12 165 1473 0 0,0 15-1196 0 0,11-162-255 0 0,1 0 0 0 0,1-1 0 0 0,1 1-1 0 0,1 0 1 0 0,10 26 0 0 0,-5-27 38 0 0,8 27-719 0 0,-17-49-4 0 0,-1-1 0 0 0,1 0 1 0 0,-1 0-1 0 0,1 1 0 0 0,-1-1 0 0 0,0 0 1 0 0,0 0-1 0 0,-1 1 0 0 0,1-1 0 0 0,-1 0 1 0 0,1 0-1 0 0,-1 1 0 0 0,-2 4 0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8.374"/>
    </inkml:context>
    <inkml:brush xml:id="br0">
      <inkml:brushProperty name="width" value="0.05" units="cm"/>
      <inkml:brushProperty name="height" value="0.05" units="cm"/>
      <inkml:brushProperty name="color" value="#E71224"/>
    </inkml:brush>
  </inkml:definitions>
  <inkml:trace contextRef="#ctx0" brushRef="#br0">65 36 4585 0 0,'1'-2'145'0'0,"0"0"0"0"0,1 0-1 0 0,-1 0 1 0 0,0 0 0 0 0,1 0 0 0 0,-1 0 0 0 0,1 1-1 0 0,-1-1 1 0 0,1 1 0 0 0,0-1 0 0 0,0 1 0 0 0,0-1 0 0 0,0 1-1 0 0,0 0 1 0 0,0 0 0 0 0,0 0 0 0 0,0 0 0 0 0,0 0-1 0 0,1 0 1 0 0,-1 1 0 0 0,4-1 0 0 0,20 4 5428 0 0,-43-1-4225 0 0,-39 0-3963 0 0,48-2 1461 0 0,0-1-1 0 0,0 0 0 0 0,0-1 1 0 0,-11-3-1 0 0,9 3-4053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8.788"/>
    </inkml:context>
    <inkml:brush xml:id="br0">
      <inkml:brushProperty name="width" value="0.05" units="cm"/>
      <inkml:brushProperty name="height" value="0.05" units="cm"/>
      <inkml:brushProperty name="color" value="#E71224"/>
    </inkml:brush>
  </inkml:definitions>
  <inkml:trace contextRef="#ctx0" brushRef="#br0">0 2 15699 0 0,'7'0'1177'0'0,"5"-1"-657"0"0,-1 1-408 0 0,0 0-248 0 0,-4 1-264 0 0,-3-1-401 0 0,-3 0-287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9.177"/>
    </inkml:context>
    <inkml:brush xml:id="br0">
      <inkml:brushProperty name="width" value="0.05" units="cm"/>
      <inkml:brushProperty name="height" value="0.05" units="cm"/>
      <inkml:brushProperty name="color" value="#E71224"/>
    </inkml:brush>
  </inkml:definitions>
  <inkml:trace contextRef="#ctx0" brushRef="#br0">456 103 11090 0 0,'0'0'894'0'0,"-24"-2"-613"0"0,-33-7 91 0 0,4 2 1229 0 0,0-2 0 0 0,-64-21 0 0 0,76 15-1605 0 0,-26-9-282 0 0,24 17-3013 0 0,58 19-9600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15.810"/>
    </inkml:context>
    <inkml:brush xml:id="br0">
      <inkml:brushProperty name="width" value="0.05" units="cm"/>
      <inkml:brushProperty name="height" value="0.05" units="cm"/>
      <inkml:brushProperty name="color" value="#E71224"/>
    </inkml:brush>
  </inkml:definitions>
  <inkml:trace contextRef="#ctx0" brushRef="#br0">1 328 6617 0 0,'28'-39'5264'0'0,"-23"33"-4992"0"0,0 0 0 0 0,1 0 0 0 0,0 1 0 0 0,0 0 0 0 0,1 0-1 0 0,11-7 1 0 0,2 1-233 0 0,1 2-1 0 0,0 0 1 0 0,0 1-1 0 0,1 1 1 0 0,0 1-1 0 0,26-4 1 0 0,140-8-54 0 0,-148 15 12 0 0,527-3 622 0 0,-318 8-616 0 0,303 17-16 0 0,-409-12 43 0 0,-91-4-62 0 0,-1-2 1 0 0,1-2-1 0 0,88-14 0 0 0,-139 15 12 0 0,0 0 0 0 0,1 0 0 0 0,-1 0 0 0 0,0-1 0 0 0,1 1 0 0 0,-1 0 0 0 0,0-1 0 0 0,0 1 0 0 0,1-1 0 0 0,-1 0 0 0 0,0 1 0 0 0,0-1 0 0 0,0 0 0 0 0,0 1 0 0 0,0-1 0 0 0,0 0 0 0 0,0 0 0 0 0,0 0 0 0 0,0 0 0 0 0,0 0-1 0 0,-1 0 1 0 0,1 0 0 0 0,1-2 0 0 0,-2 2 5 0 0,0-1 0 0 0,0 1 0 0 0,0-1 0 0 0,-1 1 1 0 0,1 0-1 0 0,0-1 0 0 0,0 1 0 0 0,-1 0 0 0 0,1-1 0 0 0,-1 1 0 0 0,1 0 0 0 0,-1 0 0 0 0,0-1 0 0 0,1 1 0 0 0,-1 0 0 0 0,0 0 0 0 0,0 0 0 0 0,-1-2 0 0 0,-7-6 22 0 0,-1-1-1 0 0,0 1 1 0 0,-19-12 0 0 0,21 15 99 0 0,-15-9 35 0 0,18 12-108 0 0,0 1 1 0 0,1-1-1 0 0,-1 0 0 0 0,1 0 0 0 0,0-1 1 0 0,-1 1-1 0 0,1-1 0 0 0,1 0 1 0 0,-1 0-1 0 0,1 0 0 0 0,-1-1 0 0 0,-3-6 1 0 0,7 10-38 0 0,0 1 1 0 0,0 0-1 0 0,0 0 1 0 0,0 0 0 0 0,0-1-1 0 0,0 1 1 0 0,0 0-1 0 0,0 0 1 0 0,0 0-1 0 0,0 0 1 0 0,0-1-1 0 0,0 1 1 0 0,0 0 0 0 0,0 0-1 0 0,0 0 1 0 0,0-1-1 0 0,0 1 1 0 0,0 0-1 0 0,1 0 1 0 0,-1 0-1 0 0,0 0 1 0 0,0 0 0 0 0,0-1-1 0 0,0 1 1 0 0,0 0-1 0 0,0 0 1 0 0,0 0-1 0 0,1 0 1 0 0,-1 0-1 0 0,0 0 1 0 0,0-1 0 0 0,0 1-1 0 0,0 0 1 0 0,1 0-1 0 0,-1 0 1 0 0,0 0-1 0 0,0 0 1 0 0,0 0-1 0 0,0 0 1 0 0,1 0 0 0 0,-1 0-1 0 0,0 0 1 0 0,0 0-1 0 0,1 0 1 0 0,13 1-65 0 0,11 6-51 0 0,-16-1 80 0 0,-2 1-1 0 0,1 0 0 0 0,-1 0 0 0 0,0 1 0 0 0,0 0 0 0 0,-1 0 0 0 0,0 1 0 0 0,-1 0 1 0 0,0 0-1 0 0,6 14 0 0 0,1 7 29 0 0,-1-1-1 0 0,7 36 1 0 0,-17-62 16 0 0,-1-1-1 0 0,0 1 1 0 0,1-1-1 0 0,-1 1 1 0 0,-1 0-1 0 0,1-1 1 0 0,0 1-1 0 0,0-1 0 0 0,-1 1 1 0 0,0-1-1 0 0,1 1 1 0 0,-1-1-1 0 0,0 1 1 0 0,0-1-1 0 0,-1 0 1 0 0,1 1-1 0 0,0-1 1 0 0,-1 0-1 0 0,1 0 1 0 0,-1 0-1 0 0,0 0 0 0 0,1 0 1 0 0,-1 0-1 0 0,0-1 1 0 0,0 1-1 0 0,0-1 1 0 0,-1 1-1 0 0,1-1 1 0 0,0 0-1 0 0,-4 2 1 0 0,-10 4-76 0 0,1 0 0 0 0,-1-1 0 0 0,-28 6 0 0 0,19-5-437 0 0,-11 3-2488 0 0,-52 8 0 0 0,63-15-2331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39.602"/>
    </inkml:context>
    <inkml:brush xml:id="br0">
      <inkml:brushProperty name="width" value="0.05" units="cm"/>
      <inkml:brushProperty name="height" value="0.05" units="cm"/>
      <inkml:brushProperty name="color" value="#E71224"/>
    </inkml:brush>
  </inkml:definitions>
  <inkml:trace contextRef="#ctx0" brushRef="#br0">1 16 9906 0 0,'0'-2'304'0'0,"1"1"0"0"0,-1 1-1 0 0,1-1 1 0 0,0 0 0 0 0,-1 0 0 0 0,1 0 0 0 0,0 0-1 0 0,0 0 1 0 0,0 0 0 0 0,-1 1 0 0 0,1-1 0 0 0,0 0-1 0 0,0 1 1 0 0,0-1 0 0 0,0 1 0 0 0,0-1-1 0 0,0 1 1 0 0,0-1 0 0 0,1 1 0 0 0,0 0 0 0 0,-1 0-191 0 0,0 0 0 0 0,0 0 0 0 0,0 0 0 0 0,0 1 0 0 0,0-1 0 0 0,-1 0 0 0 0,1 1 0 0 0,0-1 0 0 0,0 1 0 0 0,-1-1 0 0 0,1 1 0 0 0,0 0 0 0 0,0-1 0 0 0,-1 1 0 0 0,1-1 0 0 0,-1 1 1 0 0,1 0-1 0 0,-1 0 0 0 0,2 1 0 0 0,2 7-108 0 0,0-1 0 0 0,0 1 0 0 0,-1 0 0 0 0,3 10 0 0 0,-2-6 687 0 0,7 27-423 0 0,0 1 1 0 0,8 75-1 0 0,-11-14-1407 0 0,-3-1-5612 0 0,-4-87 5124 0 0,-1 2-5027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40.007"/>
    </inkml:context>
    <inkml:brush xml:id="br0">
      <inkml:brushProperty name="width" value="0.05" units="cm"/>
      <inkml:brushProperty name="height" value="0.05" units="cm"/>
      <inkml:brushProperty name="color" value="#E71224"/>
    </inkml:brush>
  </inkml:definitions>
  <inkml:trace contextRef="#ctx0" brushRef="#br0">2 3 4609 0 0,'-2'-1'416'0'0,"2"0"-1176"0"0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40.367"/>
    </inkml:context>
    <inkml:brush xml:id="br0">
      <inkml:brushProperty name="width" value="0.05" units="cm"/>
      <inkml:brushProperty name="height" value="0.05" units="cm"/>
      <inkml:brushProperty name="color" value="#E71224"/>
    </inkml:brush>
  </inkml:definitions>
  <inkml:trace contextRef="#ctx0" brushRef="#br0">74 8 5249 0 0,'0'0'175'0'0,"0"0"0"0"0,-1-1 0 0 0,1 1-1 0 0,0-1 1 0 0,0 1 0 0 0,-1-1 0 0 0,1 1 0 0 0,0 0-1 0 0,-1-1 1 0 0,1 1 0 0 0,0 0 0 0 0,-1-1 0 0 0,1 1 0 0 0,0 0-1 0 0,-1-1 1 0 0,1 1 0 0 0,-1 0 0 0 0,1 0 0 0 0,-1 0-1 0 0,1-1 1 0 0,-1 1 0 0 0,1 0 0 0 0,-1 0 0 0 0,1 0 0 0 0,0 0-1 0 0,-1 0 1 0 0,1 0 0 0 0,-1 0 0 0 0,1 0 0 0 0,-1 0-1 0 0,1 0 1 0 0,-1 0 0 0 0,1 0 0 0 0,-1 0 0 0 0,1 0 0 0 0,-1 1-1 0 0,1-1 1 0 0,-1 0 0 0 0,1 0 0 0 0,-1 1 0 0 0,1-1-1 0 0,-22 8 1123 0 0,20-6-1281 0 0,-1-1 0 0 0,1 1 0 0 0,-1 0-1 0 0,1 0 1 0 0,0 1 0 0 0,-1-1 0 0 0,1 0-1 0 0,1 1 1 0 0,-1-1 0 0 0,0 1 0 0 0,0 0-1 0 0,1-1 1 0 0,0 1 0 0 0,-1 0 0 0 0,1 0-1 0 0,0 0 1 0 0,1 0 0 0 0,-1 0-1 0 0,0 0 1 0 0,1 0 0 0 0,0 0 0 0 0,-1 0-1 0 0,1 1 1 0 0,1 4 0 0 0,-1-3 72 0 0,1 0 1 0 0,0 0-1 0 0,-1 0 0 0 0,2 0 1 0 0,-1 0-1 0 0,0 0 0 0 0,1 0 1 0 0,0-1-1 0 0,0 1 1 0 0,1-1-1 0 0,-1 1 0 0 0,1-1 1 0 0,0 0-1 0 0,6 7 0 0 0,-4-7-39 0 0,-1 0-1 0 0,1 0 1 0 0,0-1-1 0 0,0 1 1 0 0,1-1-1 0 0,-1 0 1 0 0,11 3-1 0 0,-15-5-16 0 0,1-1-1 0 0,-1 1 1 0 0,1-1-1 0 0,0 0 1 0 0,-1 0-1 0 0,1 1 1 0 0,-1-1-1 0 0,1 0 1 0 0,0 0-1 0 0,-1-1 1 0 0,1 1-1 0 0,0 0 1 0 0,-1 0 0 0 0,1-1-1 0 0,-1 1 1 0 0,1-1-1 0 0,-1 0 1 0 0,1 1-1 0 0,-1-1 1 0 0,1 0-1 0 0,-1 0 1 0 0,0 0-1 0 0,1 0 1 0 0,-1 0-1 0 0,0 0 1 0 0,0 0-1 0 0,1 0 1 0 0,-1-1 0 0 0,0 1-1 0 0,-1 0 1 0 0,1-1-1 0 0,1-1 1 0 0,0-1-36 0 0,-1 1 0 0 0,1-1 0 0 0,-1 0-1 0 0,0 0 1 0 0,0 1 0 0 0,-1-1 0 0 0,1 0 0 0 0,-1 0 0 0 0,0 0 0 0 0,0 0 0 0 0,0 0 0 0 0,0 0 0 0 0,-1-4 0 0 0,0 6-27 0 0,1 0-1 0 0,0 0 1 0 0,-1 0 0 0 0,0 0 0 0 0,1 0-1 0 0,-1 0 1 0 0,0 0 0 0 0,0 0-1 0 0,0 0 1 0 0,0 0 0 0 0,0 1 0 0 0,-1-1-1 0 0,1 0 1 0 0,-1 1 0 0 0,1-1-1 0 0,-1 1 1 0 0,1-1 0 0 0,-1 1-1 0 0,0 0 1 0 0,1 0 0 0 0,-1 0 0 0 0,0 0-1 0 0,0 0 1 0 0,0 0 0 0 0,0 0-1 0 0,-2 0 1 0 0,3 1-1 0 0,1 0 1 0 0,0 0-1 0 0,0 0 0 0 0,0 0 1 0 0,-1 0-1 0 0,1 0 0 0 0,0 0 0 0 0,0 0 1 0 0,0 0-1 0 0,-1 0 0 0 0,1 0 1 0 0,0 0-1 0 0,0 0 0 0 0,0 0 1 0 0,-1 0-1 0 0,1 0 0 0 0,0 0 0 0 0,0 0 1 0 0,0 0-1 0 0,0 0 0 0 0,-1 0 1 0 0,1 0-1 0 0,0 0 0 0 0,0 1 0 0 0,0-1 1 0 0,0 0-1 0 0,-1 0 0 0 0,1 0 1 0 0,0 0-1 0 0,0 0 0 0 0,0 1 1 0 0,0-1-1 0 0,0 0 0 0 0,0 0 0 0 0,0 0 1 0 0,0 1-1 0 0,-1-1 0 0 0,1 0 1 0 0,0 0-1 0 0,0 0 0 0 0,0 1 0 0 0,0-1 1 0 0,0 0-1 0 0,0 0 0 0 0,0 1 1 0 0,3 13-1676 0 0,9 10-1404 0 0,-4-12 691 0 0,4 1-3386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40.796"/>
    </inkml:context>
    <inkml:brush xml:id="br0">
      <inkml:brushProperty name="width" value="0.05" units="cm"/>
      <inkml:brushProperty name="height" value="0.05" units="cm"/>
      <inkml:brushProperty name="color" value="#E71224"/>
    </inkml:brush>
  </inkml:definitions>
  <inkml:trace contextRef="#ctx0" brushRef="#br0">160 34 9954 0 0,'-19'-17'2851'0'0,"17"15"-2858"0"0,0 0 0 0 0,0 1 1 0 0,-1-1-1 0 0,1 1 0 0 0,0-1 0 0 0,0 1 0 0 0,-1 0 0 0 0,1 0 1 0 0,0 0-1 0 0,-1 1 0 0 0,1-1 0 0 0,-1 0 0 0 0,1 1 0 0 0,-1 0 1 0 0,1-1-1 0 0,-1 1 0 0 0,0 0 0 0 0,1 0 0 0 0,-1 1 0 0 0,1-1 1 0 0,-5 1-1 0 0,5 2 297 0 0,-1 0 1 0 0,0 0 0 0 0,1 0-1 0 0,-1 0 1 0 0,1 0 0 0 0,0 0 0 0 0,-2 5-1 0 0,-4 4-135 0 0,-8 6 25 0 0,-15 22 51 0 0,30-39-215 0 0,0 0 1 0 0,0 1-1 0 0,1-1 0 0 0,-1 1 0 0 0,0-1 1 0 0,1 1-1 0 0,-1 0 0 0 0,1-1 0 0 0,-1 1 1 0 0,1-1-1 0 0,0 1 0 0 0,0 0 1 0 0,0-1-1 0 0,0 1 0 0 0,0 0 0 0 0,0-1 1 0 0,0 1-1 0 0,1 0 0 0 0,-1-1 0 0 0,0 1 1 0 0,1 0-1 0 0,0-1 0 0 0,-1 1 0 0 0,2 1 1 0 0,0 0 32 0 0,1-1 1 0 0,-1 1-1 0 0,1-1 1 0 0,0 0-1 0 0,0 0 1 0 0,-1 0 0 0 0,1 0-1 0 0,0 0 1 0 0,1-1-1 0 0,-1 1 1 0 0,0-1-1 0 0,0 0 1 0 0,1 0-1 0 0,5 1 1 0 0,0-1 1 0 0,0 1-1 0 0,1-1 1 0 0,-1-1-1 0 0,12 0 1 0 0,-19 0-52 0 0,0 0 1 0 0,0 0-1 0 0,0 0 0 0 0,0 0 1 0 0,0-1-1 0 0,0 1 0 0 0,0 0 0 0 0,0-1 1 0 0,0 0-1 0 0,0 1 0 0 0,0-1 1 0 0,0 0-1 0 0,-1 0 0 0 0,1 0 1 0 0,0 0-1 0 0,-1 0 0 0 0,1-1 1 0 0,0 1-1 0 0,-1 0 0 0 0,0-1 0 0 0,1 1 1 0 0,-1-1-1 0 0,0 1 0 0 0,2-4 1 0 0,-2 2-10 0 0,-1 0 0 0 0,1 0 0 0 0,-1 0 1 0 0,0 0-1 0 0,0 0 0 0 0,0 1 1 0 0,-1-1-1 0 0,1 0 0 0 0,-1 0 0 0 0,1 0 1 0 0,-1 0-1 0 0,0 1 0 0 0,0-1 0 0 0,0 0 1 0 0,0 0-1 0 0,-3-2 0 0 0,1-3-1 0 0,1 4-15 0 0,1 0-1 0 0,-1 0 1 0 0,0 0 0 0 0,0 0-1 0 0,0 1 1 0 0,-1-1 0 0 0,1 1-1 0 0,-1-1 1 0 0,-4-3 0 0 0,7 13 85 0 0,1-1 0 0 0,0 1 1 0 0,0-1-1 0 0,0 1 1 0 0,0-1-1 0 0,4 7 1 0 0,6 22 93 0 0,-6-19-173 0 0,0 0 0 0 0,1 0-1 0 0,9 15 1 0 0,-15-29-111 0 0,0-1 0 0 0,0 0 1 0 0,0 0-1 0 0,1 0 0 0 0,-1 0 1 0 0,0 1-1 0 0,0-1 0 0 0,1 0 1 0 0,-1 0-1 0 0,0 0 0 0 0,0 0 1 0 0,1 0-1 0 0,-1 1 0 0 0,0-1 1 0 0,0 0-1 0 0,1 0 0 0 0,-1 0 0 0 0,0 0 1 0 0,0 0-1 0 0,1 0 0 0 0,-1 0 1 0 0,0 0-1 0 0,1 0 0 0 0,-1 0 1 0 0,0 0-1 0 0,0 0 0 0 0,1 0 1 0 0,-1-1-1 0 0,0 1 0 0 0,0 0 1 0 0,1 0-1 0 0,-1 0 0 0 0,0 0 1 0 0,0 0-1 0 0,1-1 0 0 0,-1 1 1 0 0,0 0-1 0 0,0 0 0 0 0,0 0 1 0 0,1 0-1 0 0,-1-1 0 0 0,0 1 1 0 0,0 0-1 0 0,0 0 0 0 0,0-1 1 0 0,1 1-1 0 0,-1 0 0 0 0,0 0 1 0 0,0-1-1 0 0,0 1 0 0 0,0 0 1 0 0,0-1-1 0 0,1 0-441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02.398"/>
    </inkml:context>
    <inkml:brush xml:id="br0">
      <inkml:brushProperty name="width" value="0.05" units="cm"/>
      <inkml:brushProperty name="height" value="0.05" units="cm"/>
      <inkml:brushProperty name="color" value="#E71224"/>
    </inkml:brush>
  </inkml:definitions>
  <inkml:trace contextRef="#ctx0" brushRef="#br0">1116 1801 9482 0 0,'0'-3'184'0'0,"0"0"-1"0"0,0-1 1 0 0,-1 1 0 0 0,0 0-1 0 0,1-1 1 0 0,-1 1-1 0 0,0 0 1 0 0,0 0 0 0 0,-1 0-1 0 0,1 0 1 0 0,-1 0 0 0 0,1 0-1 0 0,-1 0 1 0 0,-3-3 0 0 0,-2-1-671 0 0,0 0 0 0 0,0 0 1 0 0,-13-8-1 0 0,-11-10 66 0 0,2-5 834 0 0,-33-45 0 0 0,-4-4 1899 0 0,46 57-1752 0 0,-246-274 804 0 0,231 250-1175 0 0,1-1 0 0 0,3-1 0 0 0,2-1 0 0 0,2-2 0 0 0,3-1 0 0 0,-21-61 0 0 0,-4-11-20 0 0,26 73-132 0 0,2-2 0 0 0,3 0-1 0 0,-22-108 1 0 0,33 58 202 0 0,7 79-316 0 0,-1 0 0 0 0,-1 0 1 0 0,-1 0-1 0 0,-1 1 0 0 0,-1 0 0 0 0,-12-35 0 0 0,22 70-172 0 0,14 32 7 0 0,26 45-1 0 0,-37-76 276 0 0,0 0 0 0 0,1 0 0 0 0,0-1 0 0 0,1 0 0 0 0,0 0 0 0 0,1-1 0 0 0,0 0 0 0 0,24 17 0 0 0,-17-18-11 0 0,-7-4 13 0 0,0 0 1 0 0,0 1 0 0 0,15 14-1 0 0,-41-24 240 0 0,-9-8-186 0 0,13 4-63 0 0,1 0 1 0 0,0-1-1 0 0,1 0 0 0 0,0 0 0 0 0,0-1 1 0 0,1 0-1 0 0,0-1 0 0 0,0 1 0 0 0,1-2 1 0 0,1 1-1 0 0,-1-1 0 0 0,2 0 0 0 0,-1 0 1 0 0,2-1-1 0 0,0 1 0 0 0,0-1 0 0 0,1 0 1 0 0,0 0-1 0 0,1-1 0 0 0,0 1 0 0 0,1 0 1 0 0,1-1-1 0 0,0 1 0 0 0,2-17 0 0 0,-1 23 11 0 0,0 0-37 0 0,0 0-1 0 0,0 0 1 0 0,-1 0 0 0 0,0 1-1 0 0,0-1 1 0 0,0 0-1 0 0,-3-10 1 0 0,0 18-58 0 0,0 1 1 0 0,0 0 0 0 0,0 0-1 0 0,0 0 1 0 0,0 0 0 0 0,1 1-1 0 0,-4 5 1 0 0,-26 49-36 0 0,16-29 64 0 0,-33 47-1 0 0,-1-15-757 0 0,-19 26-7175 0 0,59-72 2142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03.597"/>
    </inkml:context>
    <inkml:brush xml:id="br0">
      <inkml:brushProperty name="width" value="0.05" units="cm"/>
      <inkml:brushProperty name="height" value="0.05" units="cm"/>
      <inkml:brushProperty name="color" value="#E71224"/>
    </inkml:brush>
  </inkml:definitions>
  <inkml:trace contextRef="#ctx0" brushRef="#br0">4438 2274 11154 0 0,'1'-1'87'0'0,"0"0"-1"0"0,-1 0 0 0 0,1 0 0 0 0,-1 0 0 0 0,1 0 0 0 0,-1 0 1 0 0,1 0-1 0 0,-1 0 0 0 0,1 0 0 0 0,-1 0 0 0 0,0 0 0 0 0,0-1 0 0 0,1 1 1 0 0,-1 0-1 0 0,0 0 0 0 0,0 0 0 0 0,0 0 0 0 0,-1-1 0 0 0,1 1 1 0 0,0 0-1 0 0,0 0 0 0 0,-1 0 0 0 0,1 0 0 0 0,-1-2 0 0 0,-1 1-163 0 0,-1 0 0 0 0,1 1 0 0 0,-1-1-1 0 0,1 1 1 0 0,-1 0 0 0 0,1 0 0 0 0,-1 0-1 0 0,0 0 1 0 0,-4-1 0 0 0,4 1 149 0 0,-401-151 2730 0 0,379 142-2793 0 0,-72-31 26 0 0,-221-85 105 0 0,155 70-57 0 0,3-8 0 0 0,-182-100 0 0 0,-139-94 614 0 0,402 216-476 0 0,-579-255-61 0 0,205 100 228 0 0,200 69-168 0 0,134 66-279 0 0,13 3-35 0 0,-125-92 0 0 0,25-13 169 0 0,153 119-115 0 0,39 33-56 0 0,1-2 0 0 0,1 1 0 0 0,-15-22 0 0 0,27 34 97 0 0,0 0 0 0 0,0 0 0 0 0,-1 0 0 0 0,1 0-1 0 0,0 0 1 0 0,0 0 0 0 0,0 0 0 0 0,0 0 0 0 0,0 0 0 0 0,0 0 0 0 0,0 0 0 0 0,0 0 0 0 0,1 0 0 0 0,-1 0-1 0 0,0 0 1 0 0,1 0 0 0 0,-1 0 0 0 0,0 0 0 0 0,1 1 0 0 0,-1-1 0 0 0,1 0 0 0 0,0 0 0 0 0,-1 0 0 0 0,1 0-1 0 0,0 1 1 0 0,-1-1 0 0 0,1 0 0 0 0,0 1 0 0 0,0-1 0 0 0,-1 1 0 0 0,1-1 0 0 0,0 0 0 0 0,0 1 0 0 0,0 0-1 0 0,1-1 1 0 0,34-18-2 0 0,8 7-322 0 0,84-12 0 0 0,-85 17 123 0 0,-43 7 198 0 0,0 0 0 0 0,0 0 0 0 0,0 0-1 0 0,0-1 1 0 0,0 1 0 0 0,0 0 0 0 0,-1 0 0 0 0,1 0 0 0 0,0 0-1 0 0,0 0 1 0 0,0 0 0 0 0,0 0 0 0 0,0 0 0 0 0,0 0 0 0 0,0 0-1 0 0,0-1 1 0 0,0 1 0 0 0,0 0 0 0 0,0 0 0 0 0,0 0-1 0 0,0 0 1 0 0,0 0 0 0 0,0 0 0 0 0,0 0 0 0 0,0-1 0 0 0,0 1-1 0 0,0 0 1 0 0,0 0 0 0 0,0 0 0 0 0,0 0 0 0 0,0 0 0 0 0,0 0-1 0 0,0 0 1 0 0,0-1 0 0 0,0 1 0 0 0,0 0 0 0 0,0 0 0 0 0,0 0-1 0 0,0 0 1 0 0,0 0 0 0 0,0 0 0 0 0,0 0 0 0 0,0 0-1 0 0,0 0 1 0 0,1-1 0 0 0,-1 1 0 0 0,0 0 0 0 0,0 0 0 0 0,0 0-1 0 0,0 0 1 0 0,0 0 0 0 0,0 0 0 0 0,0 0 0 0 0,0 0 0 0 0,1 0-1 0 0,-1 0 1 0 0,0 0 0 0 0,0 0 0 0 0,0 0 0 0 0,-18-8-74 0 0,-23-5 27 0 0,9 6 128 0 0,0 1 0 0 0,-1 2-1 0 0,0 1 1 0 0,1 1 0 0 0,-1 2-1 0 0,-59 8 1 0 0,59-4 209 0 0,-45 0-1 0 0,78-4-282 0 0,-1 0 0 0 0,1 0 0 0 0,0 0 0 0 0,0 0 0 0 0,-1 0 1 0 0,1 1-1 0 0,0-1 0 0 0,0 0 0 0 0,0 0 0 0 0,-1 0 0 0 0,1 1 0 0 0,0-1 0 0 0,0 0 0 0 0,0 0 0 0 0,0 0 0 0 0,-1 1 0 0 0,1-1 1 0 0,0 0-1 0 0,0 0 0 0 0,0 1 0 0 0,0-1 0 0 0,0 0 0 0 0,0 0 0 0 0,0 1 0 0 0,0-1 0 0 0,0 0 0 0 0,0 1 0 0 0,0-1 1 0 0,0 0-1 0 0,0 0 0 0 0,0 1 0 0 0,0-1 0 0 0,0 0 0 0 0,0 0 0 0 0,0 1 0 0 0,0-1 0 0 0,0 1 0 0 0,5 19 38 0 0,10 17-19 0 0,7 6 122 0 0,54 77 0 0 0,-58-97-1062 0 0,27 28-1 0 0,-32-38-1555 0 0,2 0 0 0 0,28 20-1 0 0,-19-18-3826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3.282"/>
    </inkml:context>
    <inkml:brush xml:id="br0">
      <inkml:brushProperty name="width" value="0.05" units="cm"/>
      <inkml:brushProperty name="height" value="0.05" units="cm"/>
      <inkml:brushProperty name="color" value="#E71224"/>
    </inkml:brush>
  </inkml:definitions>
  <inkml:trace contextRef="#ctx0" brushRef="#br0">14 100 2417 0 0,'-3'-6'2635'0'0,"2"4"-2031"0"0,-1-1 0 0 0,1 1 0 0 0,0-1 0 0 0,0 1 0 0 0,0-1 0 0 0,0 0 0 0 0,0 1-1 0 0,0-6 1 0 0,7 1-294 0 0,13 6 575 0 0,91 10 606 0 0,-46-4-632 0 0,103 20-1 0 0,-138-20-738 0 0,0-1 0 0 0,0-2 1 0 0,1-1-1 0 0,44-4 0 0 0,33 0 624 0 0,17 7-99 0 0,137-13-1 0 0,-196 6-581 0 0,0 3 0 0 0,100 13 1 0 0,46 1 170 0 0,-92-17-80 0 0,45 0-101 0 0,-158 4-64 0 0,24 1 106 0 0,0-2 1 0 0,0 0 0 0 0,-1-2 0 0 0,1-1 0 0 0,32-8 0 0 0,-22 2-54 0 0,74-6 0 0 0,-49 9-5 0 0,-52 4-7 0 0,0-1 0 0 0,-1 1-1 0 0,18-7 1 0 0,-27 7-32 0 0,1 1-1 0 0,-1 0 1 0 0,1-1-1 0 0,-1 1 1 0 0,0-1-1 0 0,0 0 1 0 0,0 0 0 0 0,0-1-1 0 0,0 1 1 0 0,0-1-1 0 0,0 1 1 0 0,-1-1-1 0 0,0 0 1 0 0,1 0-1 0 0,-1 0 1 0 0,2-4-1 0 0,-3 6-2 0 0,-1 1-1 0 0,0 0 0 0 0,0-1 0 0 0,0 1 1 0 0,0 0-1 0 0,0-1 0 0 0,0 1 0 0 0,0 0 1 0 0,0-1-1 0 0,0 1 0 0 0,0 0 0 0 0,0-1 0 0 0,0 1 1 0 0,0 0-1 0 0,0-1 0 0 0,0 1 0 0 0,0 0 1 0 0,0-1-1 0 0,0 1 0 0 0,0 0 0 0 0,0-1 1 0 0,-1 1-1 0 0,1 0 0 0 0,0-1 0 0 0,0 1 1 0 0,0 0-1 0 0,-1 0 0 0 0,1-1 0 0 0,0 1 0 0 0,0 0 1 0 0,-1 0-1 0 0,1-1 0 0 0,0 1 0 0 0,0 0 1 0 0,-1 0-1 0 0,0-1 0 0 0,-16-2-91 0 0,-19 7 35 0 0,-32 10-383 0 0,-1-3-1 0 0,-1-3 1 0 0,0-4 0 0 0,-92-4-1 0 0,46 2 355 0 0,-149 23 0 0 0,-3 1-34 0 0,23-4-573 0 0,143-11 592 0 0,61-10 149 0 0,0-2 0 0 0,0-1 0 0 0,0-2 0 0 0,-73-17 0 0 0,64 10-21 0 0,0 3 1 0 0,-76-3-1 0 0,121 11 70 0 0,1 0 0 0 0,-1 1 0 0 0,0-1 0 0 0,1 1 0 0 0,-1 0 0 0 0,1 0 0 0 0,-1 1 0 0 0,1-1 0 0 0,-1 1 0 0 0,1 0 0 0 0,0 0 0 0 0,0 1 0 0 0,0-1 0 0 0,0 1 0 0 0,0 0 0 0 0,-6 6 0 0 0,8-8-89 0 0,0 0-1 0 0,0 0 1 0 0,0 0 0 0 0,0 0-1 0 0,0 0 1 0 0,-1 0 0 0 0,1-1-1 0 0,0 1 1 0 0,-1-1 0 0 0,1 0-1 0 0,0 0 1 0 0,-1 1 0 0 0,1-1-1 0 0,0-1 1 0 0,-1 1 0 0 0,1 0-1 0 0,-4-2 1 0 0,-47-15-1159 0 0,18 5-6067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3.996"/>
    </inkml:context>
    <inkml:brush xml:id="br0">
      <inkml:brushProperty name="width" value="0.05" units="cm"/>
      <inkml:brushProperty name="height" value="0.05" units="cm"/>
      <inkml:brushProperty name="color" value="#E71224"/>
    </inkml:brush>
  </inkml:definitions>
  <inkml:trace contextRef="#ctx0" brushRef="#br0">108 39 4297 0 0,'-14'-19'3372'0'0,"4"7"-2669"0"0,7 5 4648 0 0,-2 47-4626 0 0,0 8-217 0 0,-3 0 0 0 0,-18 62-1 0 0,12-65-317 0 0,-9 66-1 0 0,24-105-2955 0 0,5-16-3166 0 0,-3 4 4332 0 0,3-5-4292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4.461"/>
    </inkml:context>
    <inkml:brush xml:id="br0">
      <inkml:brushProperty name="width" value="0.05" units="cm"/>
      <inkml:brushProperty name="height" value="0.05" units="cm"/>
      <inkml:brushProperty name="color" value="#E71224"/>
    </inkml:brush>
  </inkml:definitions>
  <inkml:trace contextRef="#ctx0" brushRef="#br0">1 22 9290 0 0,'2'-3'988'0'0,"0"1"1"0"0,1 0-1 0 0,0-1 0 0 0,-1 1 0 0 0,1 1 1 0 0,0-1-1 0 0,4-2 0 0 0,-4 3-954 0 0,0 1 0 0 0,1-1 0 0 0,-1 0 0 0 0,0 1 0 0 0,0 0 0 0 0,0 0 0 0 0,1 0 0 0 0,-1 0-1 0 0,0 1 1 0 0,0-1 0 0 0,0 1 0 0 0,5 1 0 0 0,6 1 72 0 0,1-1 0 0 0,26 1 0 0 0,-30-3-111 0 0,1 0 0 0 0,-1 1 0 0 0,0 1 0 0 0,1 0 0 0 0,-1 0 0 0 0,11 5 0 0 0,-19-7-8 0 0,0 1 1 0 0,0 0 0 0 0,0 1-1 0 0,-1-1 1 0 0,1 0 0 0 0,-1 1-1 0 0,1 0 1 0 0,-1-1 0 0 0,1 1-1 0 0,2 3 1 0 0,-4-3-1 0 0,-1 0 1 0 0,1 0-1 0 0,0-1 0 0 0,-1 1 1 0 0,1 0-1 0 0,-1 0 1 0 0,0 0-1 0 0,0 0 0 0 0,0 0 1 0 0,0 0-1 0 0,0 0 1 0 0,0 0-1 0 0,0 0 0 0 0,0 0 1 0 0,-1-1-1 0 0,1 1 1 0 0,-2 2-1 0 0,-4 36 25 0 0,2 0 0 0 0,1 0 0 0 0,6 77 0 0 0,-3-101-142 0 0,-1 0-1 0 0,0 1 1 0 0,-5 24-1 0 0,2-22-906 0 0,4-17 579 0 0,0 0 0 0 0,0-1-1 0 0,0 1 1 0 0,0 0 0 0 0,0-1 0 0 0,0 1-1 0 0,0 0 1 0 0,0-1 0 0 0,1 1-1 0 0,-1-1 1 0 0,0 1 0 0 0,1 0 0 0 0,0-1-1 0 0,-1 1 1 0 0,2 1 0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5.400"/>
    </inkml:context>
    <inkml:brush xml:id="br0">
      <inkml:brushProperty name="width" value="0.05" units="cm"/>
      <inkml:brushProperty name="height" value="0.05" units="cm"/>
      <inkml:brushProperty name="color" value="#E71224"/>
    </inkml:brush>
  </inkml:definitions>
  <inkml:trace contextRef="#ctx0" brushRef="#br0">0 104 7218 0 0,'10'-8'2331'0'0,"-9"8"-2386"0"0,-1-1 1 0 0,1 1-1 0 0,-1-1 0 0 0,1 1 0 0 0,0-1 0 0 0,-1 1 1 0 0,1-1-1 0 0,-1 1 0 0 0,1-1 0 0 0,-1 1 0 0 0,0-1 1 0 0,1 0-1 0 0,-1 1 0 0 0,1-1 0 0 0,-1 0 1 0 0,0 1-1 0 0,0-1 0 0 0,1 0 0 0 0,-1 1 0 0 0,0-1 1 0 0,0 0-1 0 0,0 0 0 0 0,0 1 0 0 0,0-1 1 0 0,0 0-1 0 0,0 0 0 0 0,0 1 0 0 0,0-2 0 0 0,0 1 121 0 0,0 0-1 0 0,0 0 0 0 0,1 0 0 0 0,-1 0 1 0 0,0 0-1 0 0,1 0 0 0 0,-1 1 1 0 0,0-1-1 0 0,1 0 0 0 0,-1 0 0 0 0,1 0 1 0 0,0 0-1 0 0,-1 1 0 0 0,1-1 1 0 0,0 0-1 0 0,-1 1 0 0 0,1-1 0 0 0,0 0 1 0 0,0 1-1 0 0,0-1 0 0 0,-1 1 0 0 0,1 0 1 0 0,0-1-1 0 0,0 1 0 0 0,0-1 1 0 0,0 1-1 0 0,0 0 0 0 0,0 0 0 0 0,0 0 1 0 0,0-1-1 0 0,0 1 0 0 0,0 0 1 0 0,0 0-1 0 0,0 0 0 0 0,0 1 0 0 0,0-1 1 0 0,1 0-1 0 0,51 7 1033 0 0,-28-3-544 0 0,24 0 168 0 0,0-2-1 0 0,0-2 1 0 0,88-12-1 0 0,-96 7-227 0 0,0 2 0 0 0,71 4 1 0 0,-79 1-492 0 0,-1-1 0 0 0,1-2 1 0 0,-1-1-1 0 0,1-1 1 0 0,47-13-1 0 0,-40 3-75 0 0,-26 7-298 0 0,0 1 1 0 0,0 1 0 0 0,21-3 0 0 0,-34 6 160 0 0,-1 1 0 0 0,1 0 0 0 0,0 0 0 0 0,-1 0 0 0 0,1 0 0 0 0,0 0 0 0 0,-1 0 0 0 0,1 0 0 0 0,0 0 0 0 0,-1 0 0 0 0,1 0 0 0 0,0 0 1 0 0,-1 0-1 0 0,1 1 0 0 0,-1-1 0 0 0,1 0 0 0 0,0 0 0 0 0,-1 1 0 0 0,1-1 0 0 0,-1 0 0 0 0,1 1 0 0 0,-1-1 0 0 0,1 1 0 0 0,-1-1 1 0 0,1 0-1 0 0,-1 1 0 0 0,1-1 0 0 0,-1 1 0 0 0,0-1 0 0 0,1 1 0 0 0,0 1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17.842"/>
    </inkml:context>
    <inkml:brush xml:id="br0">
      <inkml:brushProperty name="width" value="0.05" units="cm"/>
      <inkml:brushProperty name="height" value="0.05" units="cm"/>
      <inkml:brushProperty name="color" value="#E71224"/>
    </inkml:brush>
  </inkml:definitions>
  <inkml:trace contextRef="#ctx0" brushRef="#br0">82 112 8 0 0,'-12'-4'447'0'0,"-22"-8"2271"0"0,32 12-2589 0 0,0-1-1 0 0,1 1 1 0 0,-1 0-1 0 0,0 0 1 0 0,1-1-1 0 0,-1 1 1 0 0,0 0-1 0 0,1 0 1 0 0,-1 1-1 0 0,0-1 1 0 0,0 0-1 0 0,1 1 1 0 0,-1-1-1 0 0,0 1 1 0 0,-2 0-1 0 0,4 0-46 0 0,-1-1 0 0 0,1 1 1 0 0,-1-1-1 0 0,1 0 0 0 0,0 1 0 0 0,-1-1 0 0 0,1 1 0 0 0,-1 0 1 0 0,1-1-1 0 0,0 1 0 0 0,0-1 0 0 0,-1 1 0 0 0,1-1 0 0 0,0 1 0 0 0,0 0 1 0 0,0-1-1 0 0,0 1 0 0 0,0 0 0 0 0,-1-1 0 0 0,1 1 0 0 0,0 0 1 0 0,0-1-1 0 0,1 1 0 0 0,-1-1 0 0 0,0 1 0 0 0,0 0 0 0 0,0-1 0 0 0,0 1 1 0 0,1 0-1 0 0,-1-1 0 0 0,0 1 0 0 0,0-1 0 0 0,1 1 0 0 0,-1-1 1 0 0,0 1-1 0 0,1-1 0 0 0,-1 1 0 0 0,1-1 0 0 0,-1 1 0 0 0,1-1 0 0 0,-1 1 1 0 0,1-1-1 0 0,0 1 0 0 0,1 0 122 0 0,-1 1 0 0 0,1-1 0 0 0,-1 1-1 0 0,1-1 1 0 0,0 0 0 0 0,0 0 0 0 0,-1 0 0 0 0,1 0 0 0 0,0 0 0 0 0,0 0 0 0 0,0-1 0 0 0,3 1-1 0 0,92 8 672 0 0,-31-2-308 0 0,15 0-108 0 0,-34-2-363 0 0,84-2 0 0 0,-30-5 266 0 0,110 13 0 0 0,-75-2-153 0 0,-43-5-57 0 0,181 33-1 0 0,-204-24-176 0 0,-52-12-4 0 0,-1 2 0 0 0,1 0 0 0 0,0 1 1 0 0,-1 1-1 0 0,0 1 0 0 0,0 0 1 0 0,0 1-1 0 0,23 14 0 0 0,-26-10 24 0 0,21 14 4 0 0,-34-24 1 0 0,0 0 0 0 0,0-1 0 0 0,1 1 0 0 0,-1 0 0 0 0,0-1 0 0 0,0 1 0 0 0,1-1 0 0 0,-1 0 0 0 0,0 1 0 0 0,1-1 0 0 0,-1 0 0 0 0,1 0 0 0 0,-1 0 0 0 0,0 0 0 0 0,1 0 0 0 0,-1 0 0 0 0,1 0 0 0 0,-1-1 0 0 0,0 1 1 0 0,1 0-1 0 0,-1-1 0 0 0,0 1 0 0 0,1-1 0 0 0,1 0 0 0 0,-2-1-18 0 0,0 1 1 0 0,0-1-1 0 0,0 1 0 0 0,-1-1 1 0 0,1 1-1 0 0,0-1 0 0 0,-1 1 1 0 0,1-1-1 0 0,-1 0 0 0 0,1 1 1 0 0,-1-1-1 0 0,0 1 1 0 0,0-1-1 0 0,0 0 0 0 0,0 0 1 0 0,0 1-1 0 0,0-1 0 0 0,0 0 1 0 0,0 1-1 0 0,-1-1 1 0 0,1 0-1 0 0,-1 1 0 0 0,1-1 1 0 0,-2-2-1 0 0,0-2-81 0 0,-1-1 1 0 0,0 1-1 0 0,0 0 1 0 0,-7-11-1 0 0,-5-1 10 0 0,0 0 0 0 0,-2 1 0 0 0,0 1 0 0 0,-1 1 0 0 0,0 0 0 0 0,-32-18 0 0 0,1 5 231 0 0,-83-33-1 0 0,116 53 24 0 0,9 5-62 0 0,0 0-1 0 0,0 0 1 0 0,0 0-1 0 0,0 1 1 0 0,0 0-1 0 0,-10-1 1 0 0,17 3-101 0 0,0 0 1 0 0,0 0-1 0 0,-1 0 1 0 0,1 0-1 0 0,0 0 0 0 0,0 0 1 0 0,0 0-1 0 0,0 0 0 0 0,0 0 1 0 0,0 0-1 0 0,-1 0 1 0 0,1 0-1 0 0,0 0 0 0 0,0 0 1 0 0,0 0-1 0 0,0 0 1 0 0,0 0-1 0 0,0 0 0 0 0,0 1 1 0 0,0-1-1 0 0,-1 0 0 0 0,1 0 1 0 0,0 0-1 0 0,0 0 1 0 0,0 0-1 0 0,0 0 0 0 0,0 0 1 0 0,0 0-1 0 0,0 1 0 0 0,0-1 1 0 0,0 0-1 0 0,0 0 1 0 0,0 0-1 0 0,0 0 0 0 0,0 0 1 0 0,0 0-1 0 0,0 1 1 0 0,0-1-1 0 0,0 0 0 0 0,0 0 1 0 0,0 0-1 0 0,0 0 0 0 0,0 0 1 0 0,0 0-1 0 0,0 1 1 0 0,0-1-1 0 0,0 0 0 0 0,0 0 1 0 0,0 0-1 0 0,5 11 180 0 0,13 12 145 0 0,-15-19-290 0 0,10 10-13 0 0,0-1-1 0 0,1 0 0 0 0,0-1 0 0 0,1 0 0 0 0,1-1 0 0 0,0-1 0 0 0,0 0 0 0 0,25 10 1 0 0,-12-6 21 0 0,45 32 0 0 0,-40-21-55 0 0,-15-12-5 0 0,-1 0 0 0 0,-1 1 0 0 0,29 29 0 0 0,-45-42 7 0 0,0 0 1 0 0,0 1-1 0 0,0-1 0 0 0,0 0 1 0 0,-1 1-1 0 0,1-1 1 0 0,0 0-1 0 0,0 1 1 0 0,-1-1-1 0 0,1 1 1 0 0,-1-1-1 0 0,0 1 1 0 0,1-1-1 0 0,-1 1 1 0 0,0-1-1 0 0,0 1 1 0 0,0 0-1 0 0,0-1 1 0 0,0 1-1 0 0,0-1 1 0 0,0 1-1 0 0,0-1 0 0 0,-1 1 1 0 0,0 1-1 0 0,0 0 6 0 0,-1 0-1 0 0,1-1 1 0 0,-1 1-1 0 0,0-1 0 0 0,0 1 1 0 0,0-1-1 0 0,0 0 1 0 0,-1 0-1 0 0,1 0 0 0 0,-1 0 1 0 0,-4 3-1 0 0,-4 1 15 0 0,-1 0 0 0 0,1-1 1 0 0,-1 0-1 0 0,-24 5 0 0 0,-12 2 6 0 0,1 2 0 0 0,0 2-1 0 0,1 2 1 0 0,-48 26 0 0 0,44-23-1350 0 0,17-12-4651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5.855"/>
    </inkml:context>
    <inkml:brush xml:id="br0">
      <inkml:brushProperty name="width" value="0.05" units="cm"/>
      <inkml:brushProperty name="height" value="0.05" units="cm"/>
      <inkml:brushProperty name="color" value="#E71224"/>
    </inkml:brush>
  </inkml:definitions>
  <inkml:trace contextRef="#ctx0" brushRef="#br0">107 0 6321 0 0,'3'2'374'0'0,"0"0"0"0"0,0-1 0 0 0,-1 1 0 0 0,1 0-1 0 0,0 0 1 0 0,-1 1 0 0 0,1-1 0 0 0,-1 1-1 0 0,0-1 1 0 0,0 1 0 0 0,0 0 0 0 0,0-1 0 0 0,2 5-1 0 0,-2-3-191 0 0,0 1 0 0 0,-1-1 0 0 0,1 1 0 0 0,-1 0 0 0 0,0 0-1 0 0,-1 0 1 0 0,1-1 0 0 0,-1 8 0 0 0,-1 7-452 0 0,-1-1-1 0 0,-1 1 1 0 0,-9 34-1 0 0,2-14 526 0 0,-43 146-3293 0 0,2-12 1912 0 0,46-153 970 0 0,0-2-239 0 0,2 0 0 0 0,0 0-1 0 0,1 0 1 0 0,0 0-1 0 0,2 24 1 0 0,1-27-4469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6.218"/>
    </inkml:context>
    <inkml:brush xml:id="br0">
      <inkml:brushProperty name="width" value="0.05" units="cm"/>
      <inkml:brushProperty name="height" value="0.05" units="cm"/>
      <inkml:brushProperty name="color" value="#E71224"/>
    </inkml:brush>
  </inkml:definitions>
  <inkml:trace contextRef="#ctx0" brushRef="#br0">1 4 8466 0 0,'0'-1'1072'0'0,"1"0"-328"0"0,0-1-264 0 0,1 2-192 0 0,-1 0-136 0 0,2 0-96 0 0,-2 0-48 0 0,0 0-64 0 0,-1 2-104 0 0,2-1-128 0 0,0 2-128 0 0,0-2-184 0 0,0 2-144 0 0,0-2 40 0 0,-1-1-280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6.607"/>
    </inkml:context>
    <inkml:brush xml:id="br0">
      <inkml:brushProperty name="width" value="0.05" units="cm"/>
      <inkml:brushProperty name="height" value="0.05" units="cm"/>
      <inkml:brushProperty name="color" value="#E71224"/>
    </inkml:brush>
  </inkml:definitions>
  <inkml:trace contextRef="#ctx0" brushRef="#br0">101 73 11234 0 0,'9'-22'4978'0'0,"-9"20"-4916"0"0,1-1-1 0 0,0 1 0 0 0,0-1 1 0 0,0 1-1 0 0,1-1 1 0 0,-1 1-1 0 0,0 0 1 0 0,1-1-1 0 0,0 1 1 0 0,-1 0-1 0 0,1 0 1 0 0,0 0-1 0 0,0 0 1 0 0,0 1-1 0 0,4-3 1 0 0,-4 2-81 0 0,1 0 1 0 0,-1 1 0 0 0,1 0-1 0 0,0-1 1 0 0,-1 1 0 0 0,1 0-1 0 0,0 0 1 0 0,0 0 0 0 0,0 1-1 0 0,0-1 1 0 0,0 1 0 0 0,0-1-1 0 0,0 1 1 0 0,0 0 0 0 0,0 0-1 0 0,0 0 1 0 0,0 1 0 0 0,0-1-1 0 0,-1 1 1 0 0,1 0-1 0 0,0 0 1 0 0,0 0 0 0 0,0 0-1 0 0,0 0 1 0 0,-1 0 0 0 0,1 1-1 0 0,-1-1 1 0 0,1 1 0 0 0,-1 0-1 0 0,1 0 1 0 0,-1 0 0 0 0,0 0-1 0 0,0 0 1 0 0,0 0 0 0 0,0 1-1 0 0,0-1 1 0 0,-1 1 0 0 0,1-1-1 0 0,-1 1 1 0 0,0-1 0 0 0,1 1-1 0 0,-1 0 1 0 0,0 0 0 0 0,-1 0-1 0 0,1 0 1 0 0,0 0 0 0 0,-1 0-1 0 0,0 0 1 0 0,0 0 0 0 0,0 0-1 0 0,0 0 1 0 0,0 0-1 0 0,0 0 1 0 0,-1-1 0 0 0,1 1-1 0 0,-3 5 1 0 0,1-1-71 0 0,0-1 0 0 0,-1 0 0 0 0,0-1 0 0 0,0 1-1 0 0,-1 0 1 0 0,0-1 0 0 0,0 0 0 0 0,0 1 0 0 0,0-2 0 0 0,-1 1-1 0 0,-8 6 1 0 0,-6 3-162 0 0,0-1-1 0 0,-22 10 0 0 0,27-15 220 0 0,-1 0 1 0 0,2 0-1 0 0,-1 1 0 0 0,1 1 1 0 0,-15 14-1 0 0,27-22 96 0 0,0-1 1 0 0,-1 0-1 0 0,1 1 0 0 0,0-1 0 0 0,0 1 1 0 0,0 0-1 0 0,0-1 0 0 0,0 1 0 0 0,0 0 1 0 0,0 0-1 0 0,0-1 0 0 0,1 1 0 0 0,-1 0 1 0 0,1 0-1 0 0,0 0 0 0 0,-1 0 1 0 0,1 0-1 0 0,0 0 0 0 0,0 0 0 0 0,0 0 1 0 0,0 0-1 0 0,0 0 0 0 0,2 3 0 0 0,-1-2-4 0 0,0 0 0 0 0,1-1 0 0 0,0 1 0 0 0,0 0-1 0 0,0-1 1 0 0,0 1 0 0 0,0-1 0 0 0,0 0 0 0 0,0 1 0 0 0,1-1-1 0 0,-1 0 1 0 0,1-1 0 0 0,3 3 0 0 0,5 2 27 0 0,0 0 1 0 0,1-1-1 0 0,0 0 0 0 0,-1-1 1 0 0,2-1-1 0 0,16 4 0 0 0,-8-5-415 0 0,0-1 0 0 0,0 0 0 0 0,26-3 0 0 0,26-7-7163 0 0,-63 8 1897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6.997"/>
    </inkml:context>
    <inkml:brush xml:id="br0">
      <inkml:brushProperty name="width" value="0.05" units="cm"/>
      <inkml:brushProperty name="height" value="0.05" units="cm"/>
      <inkml:brushProperty name="color" value="#E71224"/>
    </inkml:brush>
  </inkml:definitions>
  <inkml:trace contextRef="#ctx0" brushRef="#br0">0 45 12787 0 0,'11'-9'2779'0'0,"-7"4"-2741"0"0,0 1 0 0 0,0 1 0 0 0,0-1 1 0 0,1 1-1 0 0,0 0 0 0 0,-1 0 0 0 0,1 0 1 0 0,9-3-1 0 0,-13 5-41 0 0,0 1 0 0 0,0 0 0 0 0,1 0-1 0 0,-1-1 1 0 0,0 1 0 0 0,0 0 0 0 0,1 0 0 0 0,-1 0 0 0 0,0 0 0 0 0,0 1-1 0 0,1-1 1 0 0,-1 0 0 0 0,0 0 0 0 0,0 1 0 0 0,1-1 0 0 0,-1 1-1 0 0,0-1 1 0 0,0 1 0 0 0,0-1 0 0 0,0 1 0 0 0,0 0 0 0 0,0-1-1 0 0,0 1 1 0 0,0 0 0 0 0,0 0 0 0 0,0 0 0 0 0,0 0 0 0 0,-1 0 0 0 0,1 0-1 0 0,0 0 1 0 0,0 0 0 0 0,-1 0 0 0 0,1 0 0 0 0,-1 1 0 0 0,1-1-1 0 0,-1 0 1 0 0,0 0 0 0 0,1 0 0 0 0,-1 1 0 0 0,0 1 0 0 0,-6 18 66 0 0,-2 0-1 0 0,0-1 1 0 0,-13 23 0 0 0,13-29-54 0 0,0 0 0 0 0,2 1 1 0 0,0 0-1 0 0,0 0 0 0 0,1 0 1 0 0,1 0-1 0 0,-4 31 0 0 0,8-22 58 0 0,0 0 0 0 0,1 0 1 0 0,5 27-1 0 0,-3-38-660 0 0,0 0 0 0 0,9 22 0 0 0,-9-28-524 0 0,0 0 1 0 0,1 0-1 0 0,0 0 0 0 0,0 0 0 0 0,9 9 0 0 0,-8-12-3489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7.373"/>
    </inkml:context>
    <inkml:brush xml:id="br0">
      <inkml:brushProperty name="width" value="0.05" units="cm"/>
      <inkml:brushProperty name="height" value="0.05" units="cm"/>
      <inkml:brushProperty name="color" value="#E71224"/>
    </inkml:brush>
  </inkml:definitions>
  <inkml:trace contextRef="#ctx0" brushRef="#br0">1 5 8890 0 0,'12'-2'1005'0'0,"1"1"0"0"0,0 0 0 0 0,13 1 0 0 0,-10 0 1186 0 0,-12 0-1749 0 0,0 0-318 0 0,0 0 0 0 0,0 0-1 0 0,0 0 1 0 0,0 0 0 0 0,0 1 0 0 0,0-1 0 0 0,0 1-1 0 0,0 0 1 0 0,-1 0 0 0 0,1 0 0 0 0,0 1 0 0 0,-1 0-1 0 0,1-1 1 0 0,-1 1 0 0 0,5 3 0 0 0,1 1-125 0 0,-6-4 3 0 0,1 0 1 0 0,-1 1-1 0 0,1-1 0 0 0,-1 1 0 0 0,0 0 0 0 0,0-1 0 0 0,3 5 0 0 0,-5-5-1 0 0,0 0 0 0 0,0 0 0 0 0,-1 0 0 0 0,1 0 0 0 0,0 0 0 0 0,-1 0 0 0 0,1 1 0 0 0,-1-1 0 0 0,0 0-1 0 0,0 0 1 0 0,1 0 0 0 0,-1 1 0 0 0,-1-1 0 0 0,1 0 0 0 0,0 0 0 0 0,-2 4 0 0 0,-14 83-82 0 0,6-26-139 0 0,-22 66-1 0 0,25-108-875 0 0,-4 15-5993 0 0,9-28 929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17.889"/>
    </inkml:context>
    <inkml:brush xml:id="br0">
      <inkml:brushProperty name="width" value="0.05" units="cm"/>
      <inkml:brushProperty name="height" value="0.05" units="cm"/>
      <inkml:brushProperty name="color" value="#E71224"/>
    </inkml:brush>
  </inkml:definitions>
  <inkml:trace contextRef="#ctx0" brushRef="#br0">168 70 6625 0 0,'0'-1'430'0'0,"1"-1"0"0"0,0 1 0 0 0,-1 0 0 0 0,1-1 0 0 0,-1 1 0 0 0,0-1 0 0 0,1 1 0 0 0,-1-1 0 0 0,0 0 0 0 0,0 1-1 0 0,0-1 1 0 0,0 1 0 0 0,0-1 0 0 0,0 1 0 0 0,-1-1 0 0 0,1 1 0 0 0,0-1 0 0 0,-1 1 0 0 0,1-1 0 0 0,-1 1 0 0 0,-1-3-1 0 0,0 2-255 0 0,1-1 0 0 0,-1 1 0 0 0,0 0 0 0 0,0 0 0 0 0,0 0 0 0 0,0 0 0 0 0,-1 0 0 0 0,1 0 0 0 0,-1 1 0 0 0,1-1 0 0 0,-4-1 0 0 0,2 2-212 0 0,1-1 1 0 0,0 1-1 0 0,-1-1 0 0 0,1 1 1 0 0,0 0-1 0 0,-1 1 1 0 0,1-1-1 0 0,-1 1 1 0 0,0-1-1 0 0,1 1 1 0 0,-1 0-1 0 0,1 0 1 0 0,-1 1-1 0 0,0-1 1 0 0,1 1-1 0 0,-1 0 1 0 0,1-1-1 0 0,-1 2 0 0 0,1-1 1 0 0,-5 2-1 0 0,3 3 31 0 0,-1-1 0 0 0,1 1 0 0 0,0 0 0 0 0,0 0 0 0 0,1 1 0 0 0,0 0-1 0 0,0-1 1 0 0,0 1 0 0 0,1 0 0 0 0,0 1 0 0 0,0-1 0 0 0,1 1 0 0 0,0-1 0 0 0,0 1-1 0 0,1 0 1 0 0,0-1 0 0 0,1 1 0 0 0,-1 0 0 0 0,1 0 0 0 0,1 0 0 0 0,0 0-1 0 0,2 10 1 0 0,-2-16 41 0 0,0 0-1 0 0,0-1 0 0 0,0 1 0 0 0,0-1 1 0 0,0 0-1 0 0,1 1 0 0 0,-1-1 1 0 0,0 0-1 0 0,1 0 0 0 0,-1 0 0 0 0,1 0 1 0 0,-1 0-1 0 0,1 0 0 0 0,0 0 0 0 0,-1-1 1 0 0,1 1-1 0 0,0-1 0 0 0,0 1 0 0 0,-1-1 1 0 0,1 0-1 0 0,0 1 0 0 0,0-1 1 0 0,0 0-1 0 0,0 0 0 0 0,-1 0 0 0 0,1 0 1 0 0,0-1-1 0 0,0 1 0 0 0,0 0 0 0 0,-1-1 1 0 0,3 0-1 0 0,6-1 94 0 0,0-1 0 0 0,0 0 0 0 0,0-1 1 0 0,9-5-1 0 0,-13 6-86 0 0,0-1 1 0 0,-1 1-1 0 0,1-1 0 0 0,-1-1 1 0 0,0 1-1 0 0,0-1 1 0 0,0 0-1 0 0,-1 0 0 0 0,0 0 1 0 0,0-1-1 0 0,0 1 1 0 0,5-13-1 0 0,-8 17-52 0 0,0-1 0 0 0,-1 0 0 0 0,1 0-1 0 0,-1 0 1 0 0,1 0 0 0 0,-1 0 0 0 0,0 0 0 0 0,1 0 0 0 0,-1 0 0 0 0,0 1-1 0 0,0-1 1 0 0,-1 0 0 0 0,1 0 0 0 0,0 0 0 0 0,-1 0 0 0 0,1 0-1 0 0,-1 0 1 0 0,-1-3 0 0 0,0 3-40 0 0,1 0-1 0 0,-1 0 1 0 0,0 0 0 0 0,0 0-1 0 0,0 0 1 0 0,0 1 0 0 0,0-1-1 0 0,0 1 1 0 0,-1 0-1 0 0,1-1 1 0 0,0 1 0 0 0,-1 0-1 0 0,1 0 1 0 0,-1 1 0 0 0,1-1-1 0 0,-1 0 1 0 0,1 1 0 0 0,-4-1-1 0 0,-32-2-3166 0 0,12 5-1996 0 0,12-1-1510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44.859"/>
    </inkml:context>
    <inkml:brush xml:id="br0">
      <inkml:brushProperty name="width" value="0.05" units="cm"/>
      <inkml:brushProperty name="height" value="0.05" units="cm"/>
      <inkml:brushProperty name="color" value="#E71224"/>
    </inkml:brush>
  </inkml:definitions>
  <inkml:trace contextRef="#ctx0" brushRef="#br0">21 2047 5305 0 0,'1'-1'137'0'0,"0"0"0"0"0,0 0 0 0 0,0 0 0 0 0,0 0 0 0 0,-1-1 0 0 0,1 1 0 0 0,0 0 0 0 0,0-1 0 0 0,-1 1 0 0 0,1 0 0 0 0,-1-1 0 0 0,1 1 0 0 0,-1-1 0 0 0,0 1-1 0 0,1-1 1 0 0,-1 1 0 0 0,0-1 0 0 0,0 1 0 0 0,0-1 0 0 0,0 1 0 0 0,-1-3 0 0 0,-13-31-40 0 0,12 32-85 0 0,0 0 0 0 0,0 0-1 0 0,0-1 1 0 0,1 1 0 0 0,-1-1 0 0 0,1 1 0 0 0,0-1 0 0 0,0 0 0 0 0,0 1 0 0 0,1-1 0 0 0,-1 0 0 0 0,1-6 0 0 0,0 9 21 0 0,1 0 0 0 0,-1 1 0 0 0,0-1 0 0 0,1 0 0 0 0,-1 0 0 0 0,1 1 0 0 0,-1-1 0 0 0,1 0 0 0 0,-1 0 0 0 0,1 1 1 0 0,0-1-1 0 0,-1 1 0 0 0,1-1 0 0 0,0 0 0 0 0,-1 1 0 0 0,1 0 0 0 0,0-1 0 0 0,0 1 0 0 0,0-1 0 0 0,-1 1 0 0 0,1 0 0 0 0,0-1 0 0 0,0 1 0 0 0,1 0 0 0 0,30-5 604 0 0,-2 0 447 0 0,-28 4-981 0 0,0 0 1 0 0,0-1-1 0 0,-1 1 1 0 0,1-1-1 0 0,0 1 1 0 0,-1-1-1 0 0,0 0 0 0 0,1 0 1 0 0,-1 1-1 0 0,0-1 1 0 0,0 0-1 0 0,0 0 0 0 0,0 0 1 0 0,0 0-1 0 0,0 0 1 0 0,1-5-1 0 0,6-43 1026 0 0,0 4-163 0 0,-2 33-690 0 0,1 0 0 0 0,0 1 0 0 0,1 0 0 0 0,16-20 0 0 0,-15 20-203 0 0,1-1-1 0 0,-1 0 1 0 0,13-26 0 0 0,-5-6-13 0 0,-15 36-23 0 0,1-1 1 0 0,1 1 0 0 0,-1 1 0 0 0,1-1 0 0 0,1 0 0 0 0,0 1-1 0 0,0 0 1 0 0,0 0 0 0 0,1 0 0 0 0,0 1 0 0 0,1 0 0 0 0,0 0 0 0 0,7-6-1 0 0,0 4-32 0 0,-2-1-1 0 0,1-1 1 0 0,-2 0-1 0 0,1-1 1 0 0,-2 0-1 0 0,1-1 1 0 0,-2 0-1 0 0,0 0 1 0 0,0-1-1 0 0,9-21 1 0 0,-13 23 10 0 0,1 0 0 0 0,0 0 0 0 0,1 0 1 0 0,0 0-1 0 0,1 1 0 0 0,0 1 0 0 0,1-1 1 0 0,0 1-1 0 0,1 1 0 0 0,0 0 0 0 0,0 0 1 0 0,1 1-1 0 0,20-12 0 0 0,-14 10-8 0 0,0-1 1 0 0,0-1-1 0 0,-2 0 0 0 0,1-1 0 0 0,-2-1 1 0 0,0 0-1 0 0,0-1 0 0 0,-1 0 1 0 0,-1-1-1 0 0,-1 0 0 0 0,0-1 0 0 0,13-28 1 0 0,0 3 27 0 0,-15 27-32 0 0,1 0 1 0 0,1 1 0 0 0,0 1 0 0 0,1-1 0 0 0,1 2 0 0 0,0 0-1 0 0,0 0 1 0 0,24-14 0 0 0,-10 9-2 0 0,-2-2 0 0 0,-1 0-1 0 0,0-1 1 0 0,-1-2 0 0 0,-1 0-1 0 0,31-42 1 0 0,-41 47 1 0 0,2 1-1 0 0,0 0 1 0 0,1 0 0 0 0,1 2-1 0 0,0 0 1 0 0,1 0 0 0 0,1 2-1 0 0,-1 0 1 0 0,2 1 0 0 0,32-14-1 0 0,-20 12 1 0 0,-2-1 0 0 0,0-2-1 0 0,0 0 1 0 0,-2-2 0 0 0,0-2-1 0 0,28-25 1 0 0,-3-5 16 0 0,3 3-1 0 0,95-63 1 0 0,-131 101-37 0 0,1 0 0 0 0,-1 1-1 0 0,2 1 1 0 0,-1 1 0 0 0,1 1 0 0 0,0 1 0 0 0,0 1-1 0 0,37-1 1 0 0,-23 4-2 0 0,0 2 0 0 0,0 2 0 0 0,0 1 0 0 0,-1 1 0 0 0,41 14 0 0 0,-25-7 41 0 0,70 9-1 0 0,229 14 11 0 0,-330-34-44 0 0,0 1 0 0 0,-1 1 0 0 0,1 1-1 0 0,-1 0 1 0 0,0 1 0 0 0,-1 1 0 0 0,1 1 0 0 0,24 15-1 0 0,185 99 64 0 0,120 83-65 0 0,-45-22 99 0 0,-183-99-59 0 0,47 29 9 0 0,-112-78-49 0 0,-2 2 0 0 0,-2 2 0 0 0,55 55 0 0 0,-47-35 10 0 0,-37-37 23 0 0,0-1 0 0 0,1 0 0 0 0,1-2 0 0 0,41 27 0 0 0,-41-33 2 0 0,-1 1-1 0 0,36 30 0 0 0,-48-35-12 0 0,0 1 0 0 0,-1 0-1 0 0,0 0 1 0 0,-1 1-1 0 0,0 0 1 0 0,-1 1-1 0 0,8 15 1 0 0,0 0 2 0 0,1 0-1 0 0,2-2 1 0 0,0 1 0 0 0,2-2 0 0 0,36 34 0 0 0,31 39 15 0 0,-37-28 4 0 0,-26-34-35 0 0,33 36-1 0 0,-35-45-14 0 0,26 42-1 0 0,-29-40 28 0 0,32 36-1 0 0,-8-22 2 0 0,-29-30-6 0 0,-1 1 1 0 0,0 0 0 0 0,17 25-1 0 0,-6-6 32 0 0,2 0-1 0 0,41 39 0 0 0,-33-37 5 0 0,33 43 0 0 0,-27-14-47 0 0,-32-48 24 0 0,0-1-1 0 0,1 0 1 0 0,1 0-1 0 0,0-1 0 0 0,15 14 1 0 0,146 156 55 0 0,-148-157-51 0 0,229 260-17 0 0,-191-225 82 0 0,93 74 0 0 0,-98-88-62 0 0,61 43 5 0 0,-73-58-3 0 0,-1 1-1 0 0,59 60 1 0 0,-76-68 3 0 0,2-1 1 0 0,1-1 0 0 0,48 29 0 0 0,-50-33-17 0 0,-1-3 14 0 0,0-1 0 0 0,0 0 0 0 0,1-2 0 0 0,55 17 1 0 0,-71-27-5 0 0,0-1 0 0 0,0-1 0 0 0,13 0 0 0 0,-14-1-13 0 0,-1 1 0 0 0,0 0-1 0 0,1 0 1 0 0,-1 1 0 0 0,16 5-1 0 0,-5 1 18 0 0,-9-3-20 0 0,-1-1 0 0 0,1 0 1 0 0,16 3-1 0 0,-23-6 26 0 0,0-1 0 0 0,0 0 0 0 0,0 1 0 0 0,0-2 0 0 0,0 1-1 0 0,1 0 1 0 0,-1-1 0 0 0,0 0 0 0 0,0 0 0 0 0,0 0 0 0 0,0 0 0 0 0,0-1 0 0 0,3-1-1 0 0,2-1-23 0 0,0 0-1 0 0,0 0 1 0 0,1 1-1 0 0,-1 1 1 0 0,1 0 0 0 0,0 0-1 0 0,-1 1 1 0 0,1 0-1 0 0,0 0 1 0 0,0 1-1 0 0,-1 1 1 0 0,16 2-1 0 0,-15-3 4 0 0,0-1 0 0 0,0 1 0 0 0,0-2 0 0 0,0 1 0 0 0,0-1 0 0 0,-1-1 0 0 0,1 0 0 0 0,-1 0 0 0 0,12-6 0 0 0,17-5 11 0 0,-26 11-17 0 0,0 0 1 0 0,0 1-1 0 0,0 1 1 0 0,1 0-1 0 0,12 1 0 0 0,-10 0 3 0 0,0 0 0 0 0,26-5 0 0 0,-26 1 25 0 0,-1-1 0 0 0,0 0 0 0 0,17-10 1 0 0,32-10 46 0 0,-24 15-5 0 0,-1 2 1 0 0,61-4 0 0 0,-88 11-412 0 0,28-4 262 0 0,-15-6-7170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46.469"/>
    </inkml:context>
    <inkml:brush xml:id="br0">
      <inkml:brushProperty name="width" value="0.05" units="cm"/>
      <inkml:brushProperty name="height" value="0.05" units="cm"/>
      <inkml:brushProperty name="color" value="#E71224"/>
    </inkml:brush>
  </inkml:definitions>
  <inkml:trace contextRef="#ctx0" brushRef="#br0">3377 3 3961 0 0,'6'-1'328'0'0,"0"0"0"0"0,-1 1 0 0 0,1-1 0 0 0,0 1 0 0 0,-1 1 1 0 0,1-1-1 0 0,0 1 0 0 0,-1 0 0 0 0,1 0 0 0 0,-1 0 0 0 0,1 1 0 0 0,-1 0 1 0 0,0 0-1 0 0,9 5 0 0 0,6 4-11 0 0,-1 2 0 0 0,24 19 1 0 0,-13-9 1385 0 0,-30-23-1621 0 0,1 0-1 0 0,0 0 1 0 0,-1 1-1 0 0,1-1 0 0 0,-1 0 1 0 0,1 1-1 0 0,-1-1 1 0 0,1 1-1 0 0,-1-1 0 0 0,1 1 1 0 0,-1-1-1 0 0,0 0 0 0 0,1 1 1 0 0,-1 0-1 0 0,1-1 1 0 0,-1 1-1 0 0,0-1 0 0 0,0 1 1 0 0,1-1-1 0 0,-1 1 1 0 0,0 0-1 0 0,0 0 0 0 0,-10 8 513 0 0,-4 1-684 0 0,3 3 91 0 0,0 0 1 0 0,1 0 0 0 0,0 1-1 0 0,1 1 1 0 0,0 0 0 0 0,2 0-1 0 0,-1 0 1 0 0,-4 18-1 0 0,2-8 1 0 0,-27 47-1 0 0,16-43 146 0 0,-40 43 0 0 0,38-47 22 0 0,2 0 0 0 0,-26 41 0 0 0,-51 117-3 0 0,-11 18-163 0 0,85-169 253 0 0,-1-1 0 0 0,-1-1 0 0 0,-2-1 0 0 0,-38 31 1 0 0,44-40-270 0 0,-17 20 98 0 0,-43 54 0 0 0,48-53-26 0 0,-59 57 0 0 0,73-83-43 0 0,0-1 0 0 0,-1 0 0 0 0,0-2 0 0 0,-41 17 0 0 0,37-18-9 0 0,1 1 0 0 0,0 1 0 0 0,-37 27 0 0 0,9 3-47 0 0,18-13 84 0 0,-47 30-1 0 0,68-52-66 0 0,-1 0-1 0 0,0-1 1 0 0,0 0 0 0 0,0-2 0 0 0,-1 1 0 0 0,1-2-1 0 0,-24 5 1 0 0,19-7 83 0 0,1 1 0 0 0,0 0 0 0 0,0 1 0 0 0,0 1 0 0 0,0 1 0 0 0,1 1 0 0 0,0 0 0 0 0,0 2 0 0 0,-28 18 0 0 0,28-16 44 0 0,1 0 1 0 0,-2 0-1 0 0,0-2 0 0 0,0 0 0 0 0,0-1 0 0 0,-33 9 0 0 0,17-9-142 0 0,-1-1 0 0 0,-67 4 0 0 0,87-9 43 0 0,0 1-1 0 0,1 0 1 0 0,-1 1-1 0 0,1 1 1 0 0,0 0-1 0 0,-27 14 1 0 0,28-11 59 0 0,-1-2 1 0 0,0 0-1 0 0,-1 0 1 0 0,1-1-1 0 0,-1-1 0 0 0,-29 4 1 0 0,-192 16 180 0 0,214-25-121 0 0,0 0 0 0 0,0-2 0 0 0,1 0 1 0 0,-1-2-1 0 0,-29-9 0 0 0,-38-8-142 0 0,71 19 41 0 0,1-1 0 0 0,-1-1 0 0 0,1-1 0 0 0,1-1 0 0 0,-24-12-1 0 0,-72-51 116 0 0,57 33-158 0 0,32 24 57 0 0,-2 1-1 0 0,0 0 1 0 0,0 2 0 0 0,-45-11 0 0 0,43 14-674 0 0,1-1 0 0 0,0-2 0 0 0,0 0 0 0 0,-39-24 0 0 0,-33-36-6676 0 0,70 48 893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58.296"/>
    </inkml:context>
    <inkml:brush xml:id="br0">
      <inkml:brushProperty name="width" value="0.05" units="cm"/>
      <inkml:brushProperty name="height" value="0.05" units="cm"/>
      <inkml:brushProperty name="color" value="#E71224"/>
    </inkml:brush>
  </inkml:definitions>
  <inkml:trace contextRef="#ctx0" brushRef="#br0">92 190 6769 0 0,'-9'-20'999'0'0,"-22"-33"0"0"0,23 40-668 0 0,0 0 0 0 0,1-1 0 0 0,0 0 0 0 0,1 0 0 0 0,-7-25 0 0 0,13 39-267 0 0,0 0 0 0 0,-1 0-1 0 0,1 0 1 0 0,0 0 0 0 0,0-1 0 0 0,0 1-1 0 0,0 0 1 0 0,0 0 0 0 0,-1 0 0 0 0,1-1-1 0 0,0 1 1 0 0,0 0 0 0 0,0 0 0 0 0,0 0 0 0 0,0-1-1 0 0,0 1 1 0 0,0 0 0 0 0,0 0 0 0 0,0-1-1 0 0,0 1 1 0 0,0 0 0 0 0,0 0 0 0 0,0 0 0 0 0,0-1-1 0 0,0 1 1 0 0,0 0 0 0 0,0 0 0 0 0,0-1-1 0 0,0 1 1 0 0,0 0 0 0 0,0 0 0 0 0,0 0-1 0 0,0-1 1 0 0,1 1 0 0 0,-1 0 0 0 0,0 0 0 0 0,0 0-1 0 0,0-1 1 0 0,0 1 0 0 0,0 0 0 0 0,1 0-1 0 0,-1 0 1 0 0,0 0 0 0 0,0 0 0 0 0,0-1-1 0 0,1 1 1 0 0,-1 0 0 0 0,0 0 0 0 0,0 0 0 0 0,0 0-1 0 0,1 0 1 0 0,-1 0 0 0 0,1 0 0 0 0,12 11 1406 0 0,13 23-615 0 0,137 198-412 0 0,-113-169-432 0 0,88 86-1 0 0,-45-51 328 0 0,-17-17-3848 0 0,-75-81 3096 0 0,3 5-969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58.752"/>
    </inkml:context>
    <inkml:brush xml:id="br0">
      <inkml:brushProperty name="width" value="0.05" units="cm"/>
      <inkml:brushProperty name="height" value="0.05" units="cm"/>
      <inkml:brushProperty name="color" value="#E71224"/>
    </inkml:brush>
  </inkml:definitions>
  <inkml:trace contextRef="#ctx0" brushRef="#br0">1 78 10866 0 0,'3'-5'172'0'0,"0"1"-1"0"0,0-1 1 0 0,-1 0-1 0 0,0 0 0 0 0,0 0 1 0 0,0 0-1 0 0,0-1 1 0 0,-1 1-1 0 0,0-1 1 0 0,0 1-1 0 0,0-1 0 0 0,0-9 1 0 0,-1 15-166 0 0,1 0 1 0 0,0 0 0 0 0,-1 0 0 0 0,1 0-1 0 0,0 0 1 0 0,0 0 0 0 0,-1 0-1 0 0,1 0 1 0 0,0 0 0 0 0,0 0-1 0 0,-1 0 1 0 0,1 0 0 0 0,0 1-1 0 0,0-1 1 0 0,-1 0 0 0 0,1 1-1 0 0,0-1 1 0 0,-1 0 0 0 0,1 1-1 0 0,-1-1 1 0 0,1 1 0 0 0,0-1-1 0 0,-1 1 1 0 0,1-1 0 0 0,0 2-1 0 0,20 13 256 0 0,11 13 6 0 0,0 1 0 0 0,-2 2 0 0 0,-2 1 0 0 0,42 61 0 0 0,21 55-195 0 0,-62-95-109 0 0,2-2 0 0 0,3-1 0 0 0,79 89 0 0 0,-104-129-217 0 0,2 1-165 0 0,0 0-1 0 0,22 16 1 0 0,-30-25 99 0 0,-1-1-1 0 0,1 1 1 0 0,0 0 0 0 0,0-1-1 0 0,0 1 1 0 0,0-1-1 0 0,0 0 1 0 0,0 0 0 0 0,1 0-1 0 0,-1 0 1 0 0,0-1 0 0 0,0 1-1 0 0,1-1 1 0 0,-1 0-1 0 0,0 0 1 0 0,1 0 0 0 0,-1-1-1 0 0,6 0 1 0 0,1-3-5144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13.064"/>
    </inkml:context>
    <inkml:brush xml:id="br0">
      <inkml:brushProperty name="width" value="0.05" units="cm"/>
      <inkml:brushProperty name="height" value="0.05" units="cm"/>
      <inkml:brushProperty name="color" value="#E71224"/>
    </inkml:brush>
  </inkml:definitions>
  <inkml:trace contextRef="#ctx0" brushRef="#br0">1221 45 1576 0 0,'-1'5'5055'0'0,"-3"13"-3467"0"0,3-17-1569 0 0,0 0-1 0 0,-1-1 1 0 0,1 1 0 0 0,0 0-1 0 0,0-1 1 0 0,-1 1 0 0 0,1-1-1 0 0,0 0 1 0 0,-1 0 0 0 0,1 1-1 0 0,0-1 1 0 0,-1 0 0 0 0,1 0-1 0 0,-1 0 1 0 0,1 0-1 0 0,0 0 1 0 0,-1-1 0 0 0,1 1-1 0 0,-2-1 1 0 0,-32-9 90 0 0,14 4 115 0 0,-43-3 553 0 0,0 4 1 0 0,-100 4 0 0 0,32 1-723 0 0,-64-20-139 0 0,128 10 6 0 0,-85 0 1 0 0,130 10-59 0 0,0 1-1 0 0,0 1 1 0 0,0 2 0 0 0,0 0 0 0 0,0 1 0 0 0,1 1 0 0 0,-35 15 0 0 0,-9 4-3888 0 0,58-22-801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59.157"/>
    </inkml:context>
    <inkml:brush xml:id="br0">
      <inkml:brushProperty name="width" value="0.05" units="cm"/>
      <inkml:brushProperty name="height" value="0.05" units="cm"/>
      <inkml:brushProperty name="color" value="#E71224"/>
    </inkml:brush>
  </inkml:definitions>
  <inkml:trace contextRef="#ctx0" brushRef="#br0">1 14 6873 0 0,'1'-1'159'0'0,"0"0"-1"0"0,1-1 0 0 0,-1 1 0 0 0,0 0 0 0 0,1 0 0 0 0,-1 0 0 0 0,1 0 0 0 0,-1 1 0 0 0,1-1 0 0 0,-1 0 0 0 0,1 1 0 0 0,0-1 0 0 0,-1 1 0 0 0,1-1 0 0 0,0 1 0 0 0,0 0 0 0 0,-1 0 0 0 0,1 0 0 0 0,0 0 0 0 0,0 0 0 0 0,-1 0 1 0 0,1 0-1 0 0,0 0 0 0 0,-1 1 0 0 0,1-1 0 0 0,0 1 0 0 0,-1-1 0 0 0,1 1 0 0 0,0 0 0 0 0,-1 0 0 0 0,1 0 0 0 0,2 1 0 0 0,4 5-96 0 0,0-1-1 0 0,0 2 1 0 0,-1-1-1 0 0,11 14 1 0 0,1 0 360 0 0,38 40 169 0 0,-3 1 1 0 0,59 91 0 0 0,76 151 616 0 0,-105-164-919 0 0,-43-74-140 0 0,2-1-1 0 0,69 79 1 0 0,-90-120-217 0 0,49 52-4 0 0,-62-69-363 0 0,-1 1 1 0 0,1-1 0 0 0,1-1 0 0 0,-1 1 0 0 0,1-2 0 0 0,19 9 0 0 0,-27-13 176 0 0,0 0 1 0 0,0-1 0 0 0,0 1 0 0 0,0-1 0 0 0,0 1 0 0 0,0-1-1 0 0,0 0 1 0 0,0 0 0 0 0,0 1 0 0 0,0-2 0 0 0,0 1 0 0 0,0 0-1 0 0,0 0 1 0 0,0-1 0 0 0,0 1 0 0 0,0-1 0 0 0,0 1 0 0 0,0-1-1 0 0,0 0 1 0 0,0 0 0 0 0,0 0 0 0 0,-1 0 0 0 0,3-2 0 0 0,6-8-5297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59.561"/>
    </inkml:context>
    <inkml:brush xml:id="br0">
      <inkml:brushProperty name="width" value="0.05" units="cm"/>
      <inkml:brushProperty name="height" value="0.05" units="cm"/>
      <inkml:brushProperty name="color" value="#E71224"/>
    </inkml:brush>
  </inkml:definitions>
  <inkml:trace contextRef="#ctx0" brushRef="#br0">0 130 11682 0 0,'42'-99'2865'0'0,"-42"97"-2868"0"0,1 0 0 0 0,0 0-1 0 0,-1 1 1 0 0,1-1 0 0 0,0 1-1 0 0,0-1 1 0 0,0 0 0 0 0,0 1 0 0 0,1 0-1 0 0,-1-1 1 0 0,0 1 0 0 0,1 0 0 0 0,-1-1-1 0 0,0 1 1 0 0,1 0 0 0 0,0 0-1 0 0,-1 0 1 0 0,1 0 0 0 0,-1 1 0 0 0,1-1-1 0 0,0 0 1 0 0,2 0 0 0 0,0 1-11 0 0,-1 0 0 0 0,0 0 0 0 0,0 0 0 0 0,0 0 0 0 0,1 1 0 0 0,-1-1 0 0 0,0 1 0 0 0,0 0 0 0 0,0 0-1 0 0,0 0 1 0 0,0 0 0 0 0,3 2 0 0 0,7 5-4 0 0,1 0 0 0 0,-2 1-1 0 0,1 1 1 0 0,13 13 0 0 0,2 5 66 0 0,-1 1 0 0 0,44 61 0 0 0,34 74 180 0 0,-11-15 13 0 0,-92-146-233 0 0,284 404 518 0 0,-247-353-497 0 0,95 123 203 0 0,-103-140-461 0 0,1-2 1 0 0,61 51 0 0 0,-86-80-56 0 0,2 1 1 0 0,-1-1 0 0 0,1-1 0 0 0,0 0 0 0 0,0 0 0 0 0,0-1 0 0 0,16 6 0 0 0,-22-10 167 0 0,0 1 0 0 0,0 0 0 0 0,0-1 0 0 0,0 0 0 0 0,0 0 0 0 0,-1 1 0 0 0,1-2-1 0 0,0 1 1 0 0,0 0 0 0 0,0-1 0 0 0,0 1 0 0 0,0-1 0 0 0,-1 0 0 0 0,1 0 0 0 0,0 0-1 0 0,-1 0 1 0 0,1 0 0 0 0,0-1 0 0 0,-1 1 0 0 0,0-1 0 0 0,1 0 0 0 0,-1 1 0 0 0,0-1-1 0 0,0 0 1 0 0,0-1 0 0 0,0 1 0 0 0,0 0 0 0 0,0 0 0 0 0,-1-1 0 0 0,3-4 0 0 0,1-5-155 0 0,-1 1 1 0 0,0-1-1 0 0,-1 0 1 0 0,0 0-1 0 0,-1 0 0 0 0,0 0 1 0 0,-1 0-1 0 0,-1 0 1 0 0,0 0-1 0 0,0-1 1 0 0,-1 1-1 0 0,-4-17 1 0 0,-1-10-3966 0 0</inkml:trace>
  <inkml:trace contextRef="#ctx0" brushRef="#br0" timeOffset="1">1159 680 3249 0 0,'-22'-52'3359'0'0,"-19"-50"-233"0"0,37 90-2592 0 0,1 0-1 0 0,0-1 1 0 0,1 0 0 0 0,0 1-1 0 0,1-1 1 0 0,0-16 0 0 0,1 27-475 0 0,0 0 0 0 0,0-1 1 0 0,0 1-1 0 0,0 0 0 0 0,1 0 1 0 0,-1-1-1 0 0,0 1 0 0 0,1 0 1 0 0,0 0-1 0 0,0 0 0 0 0,-1 0 1 0 0,1-1-1 0 0,1 1 0 0 0,-1 0 1 0 0,0 1-1 0 0,0-1 1 0 0,1 0-1 0 0,-1 0 0 0 0,1 0 1 0 0,-1 1-1 0 0,1-1 0 0 0,0 1 1 0 0,0 0-1 0 0,0-1 0 0 0,-1 1 1 0 0,1 0-1 0 0,4-2 0 0 0,-2 3-35 0 0,-1-1-1 0 0,1 1 0 0 0,0 0 0 0 0,0 0 0 0 0,-1 0 0 0 0,1 0 0 0 0,0 1 0 0 0,0-1 1 0 0,-1 1-1 0 0,1 0 0 0 0,-1 0 0 0 0,1 0 0 0 0,-1 1 0 0 0,1-1 0 0 0,-1 1 1 0 0,4 2-1 0 0,17 11 21 0 0,0 1 0 0 0,-1 1 0 0 0,-1 0 0 0 0,0 2 0 0 0,-2 1 0 0 0,0 0 0 0 0,24 33 0 0 0,-13-9-35 0 0,-2 2-1 0 0,45 95 1 0 0,-51-92-49 0 0,191 380 18 0 0,-198-401-286 0 0,2-1 0 0 0,38 44 0 0 0,-44-58-164 0 0,0 0 1 0 0,2 0-1 0 0,0-1 1 0 0,0-1-1 0 0,1 0 0 0 0,23 12 1 0 0,-35-21 301 0 0,1 0-1 0 0,0 0 1 0 0,-1 0 0 0 0,1-1-1 0 0,0 1 1 0 0,0-1 0 0 0,0 0 0 0 0,-1 0-1 0 0,1-1 1 0 0,0 1 0 0 0,0-1 0 0 0,1 0-1 0 0,-1 0 1 0 0,0 0 0 0 0,0 0 0 0 0,0-1-1 0 0,0 0 1 0 0,-1 0 0 0 0,1 0-1 0 0,0 0 1 0 0,0 0 0 0 0,0-1 0 0 0,-1 0-1 0 0,1 0 1 0 0,-1 0 0 0 0,1 0 0 0 0,-1 0-1 0 0,0-1 1 0 0,0 1 0 0 0,0-1-1 0 0,0 0 1 0 0,0 0 0 0 0,-1 0 0 0 0,1 0-1 0 0,-1-1 1 0 0,0 1 0 0 0,0 0 0 0 0,0-1-1 0 0,1-4 1 0 0,7-14-4627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0:59.981"/>
    </inkml:context>
    <inkml:brush xml:id="br0">
      <inkml:brushProperty name="width" value="0.05" units="cm"/>
      <inkml:brushProperty name="height" value="0.05" units="cm"/>
      <inkml:brushProperty name="color" value="#E71224"/>
    </inkml:brush>
  </inkml:definitions>
  <inkml:trace contextRef="#ctx0" brushRef="#br0">20 253 6033 0 0,'-8'-48'4016'0'0,"-3"-95"-1"0"0,11 141-3951 0 0,0-1 0 0 0,0 1 0 0 0,0-1 0 0 0,0 1 0 0 0,1-1 0 0 0,-1 1 0 0 0,0-1 0 0 0,1 1-1 0 0,0-1 1 0 0,0 1 0 0 0,0 0 0 0 0,0-1 0 0 0,0 1 0 0 0,0 0 0 0 0,0 0 0 0 0,1 0 0 0 0,-1 0 0 0 0,1 0 0 0 0,0 0-1 0 0,-1 0 1 0 0,5-3 0 0 0,-3 4-21 0 0,0 0-1 0 0,0-1 0 0 0,0 1 1 0 0,0 0-1 0 0,0 1 0 0 0,0-1 1 0 0,0 0-1 0 0,0 1 0 0 0,1 0 1 0 0,-1 0-1 0 0,0 0 1 0 0,0 0-1 0 0,1 0 0 0 0,5 2 1 0 0,2 1 21 0 0,0 0 1 0 0,-1 0 0 0 0,1 1 0 0 0,0 1 0 0 0,-1 0-1 0 0,0 0 1 0 0,0 1 0 0 0,14 12 0 0 0,-11-6-59 0 0,-1 0 0 0 0,-1 1-1 0 0,0 0 1 0 0,-1 1 0 0 0,-1 0 0 0 0,0 0 0 0 0,8 19 0 0 0,43 117-360 0 0,-41-97-245 0 0,42 101-7100 0 0,-41-115 1391 0 0</inkml:trace>
  <inkml:trace contextRef="#ctx0" brushRef="#br0" timeOffset="0.54">1957 850 14995 0 0,'6'1'218'0'0,"-1"0"0"0"0,1 1 1 0 0,-1 0-1 0 0,1 0 0 0 0,-1 1 0 0 0,0 0 0 0 0,1 0 0 0 0,-1 0 0 0 0,-1 0 0 0 0,1 1 0 0 0,7 7 1 0 0,-2 1-303 0 0,0 0 0 0 0,-1 1 1 0 0,9 16-1 0 0,-12-19 190 0 0,-2-5-121 0 0,252 389-1311 0 0,238 231 2008 0 0,-431-555-1154 0 0,-56-62-58 0 0,1-1 1 0 0,1 0 0 0 0,-1-1 0 0 0,1 0-1 0 0,0 0 1 0 0,17 7 0 0 0,-24-12 212 0 0,0 0 0 0 0,0 0 0 0 0,0-1 1 0 0,1 1-1 0 0,-1-1 0 0 0,0 0 0 0 0,0 0 0 0 0,1 0 0 0 0,-1 0 0 0 0,0 0 0 0 0,0 0 1 0 0,0 0-1 0 0,1-1 0 0 0,3 0 0 0 0,4-4-5246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00.383"/>
    </inkml:context>
    <inkml:brush xml:id="br0">
      <inkml:brushProperty name="width" value="0.05" units="cm"/>
      <inkml:brushProperty name="height" value="0.05" units="cm"/>
      <inkml:brushProperty name="color" value="#E71224"/>
    </inkml:brush>
  </inkml:definitions>
  <inkml:trace contextRef="#ctx0" brushRef="#br0">1 118 11731 0 0,'3'-11'590'0'0,"1"1"0"0"0,0-1 0 0 0,0 1 1 0 0,1 0-1 0 0,1 0 0 0 0,0 1 0 0 0,0 0 1 0 0,0 0-1 0 0,10-9 0 0 0,-14 16-581 0 0,0 1 0 0 0,0 0 0 0 0,1 0 0 0 0,-1 0 0 0 0,0 0 0 0 0,1 0 0 0 0,-1 0 0 0 0,1 1 0 0 0,-1-1 0 0 0,1 1 0 0 0,0 0 0 0 0,-1 0 0 0 0,1 0 0 0 0,-1 0 0 0 0,1 0 0 0 0,0 0 0 0 0,-1 1 0 0 0,1-1 0 0 0,-1 1 0 0 0,1 0 0 0 0,-1 0 0 0 0,0 0 0 0 0,1 0 0 0 0,-1 0 0 0 0,0 0 0 0 0,3 2 0 0 0,8 5-27 0 0,-1 0 0 0 0,0 1 0 0 0,12 12 0 0 0,6 7 9 0 0,-1 2 0 0 0,-1 1-1 0 0,39 59 1 0 0,59 116 3 0 0,-44-67 25 0 0,-16-28-88 0 0,23 38 13 0 0,-71-122-810 0 0,1-2 0 0 0,1 0 0 0 0,33 30 0 0 0,-49-51 375 0 0,-1-1-1 0 0,2 1 1 0 0,-1-1 0 0 0,0 0 0 0 0,0 0-1 0 0,1 0 1 0 0,0-1 0 0 0,0 1-1 0 0,-1-1 1 0 0,1 0 0 0 0,1-1 0 0 0,5 2-1 0 0,5-2-5112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00.834"/>
    </inkml:context>
    <inkml:brush xml:id="br0">
      <inkml:brushProperty name="width" value="0.05" units="cm"/>
      <inkml:brushProperty name="height" value="0.05" units="cm"/>
      <inkml:brushProperty name="color" value="#E71224"/>
    </inkml:brush>
  </inkml:definitions>
  <inkml:trace contextRef="#ctx0" brushRef="#br0">28 145 11819 0 0,'-28'-143'5002'0'0,"29"143"-4998"0"0,-1 0 0 0 0,0 0 0 0 0,0 0 0 0 0,0 0-1 0 0,0 0 1 0 0,0 1 0 0 0,0-1 0 0 0,0 0 0 0 0,0 0 0 0 0,0 0 0 0 0,0 0 0 0 0,0 0 0 0 0,0 0 0 0 0,0 0-1 0 0,0 0 1 0 0,1 0 0 0 0,-1 0 0 0 0,0 0 0 0 0,0 0 0 0 0,0 0 0 0 0,0 0 0 0 0,0 0 0 0 0,0 0 0 0 0,0 0-1 0 0,0 0 1 0 0,0 0 0 0 0,0 0 0 0 0,1 0 0 0 0,-1 0 0 0 0,0 0 0 0 0,0 0 0 0 0,0 0 0 0 0,0 0 0 0 0,0 0 0 0 0,0 0-1 0 0,0 0 1 0 0,0 0 0 0 0,0 0 0 0 0,0 0 0 0 0,0 0 0 0 0,0 0 0 0 0,1 0 0 0 0,-1 0 0 0 0,0-1 0 0 0,0 1-1 0 0,0 0 1 0 0,0 0 0 0 0,0 0 0 0 0,0 0 0 0 0,0 0 0 0 0,0 0 0 0 0,0 0 0 0 0,0 0 0 0 0,0 0 0 0 0,0 0-1 0 0,0 0 1 0 0,0-1 0 0 0,0 1 0 0 0,0 0 0 0 0,0 0 0 0 0,0 0 0 0 0,0 0 0 0 0,0 0 0 0 0,0 0 0 0 0,0 0-1 0 0,0 0 1 0 0,0 0 0 0 0,0 0 0 0 0,0-1 0 0 0,10 9 116 0 0,9 10-49 0 0,105 121 232 0 0,-10-9 210 0 0,-50-58-337 0 0,141 164 106 0 0,-199-229-303 0 0,72 75-1536 0 0,-20-34-3152 0 0,-33-34 1012 0 0,-13-11-1989 0 0</inkml:trace>
  <inkml:trace contextRef="#ctx0" brushRef="#br0" timeOffset="1">529 277 13067 0 0,'3'-2'276'0'0,"-1"0"0"0"0,0-1-1 0 0,1 2 1 0 0,0-1 0 0 0,-1 0 0 0 0,1 0 0 0 0,0 1 0 0 0,0-1 0 0 0,0 1 0 0 0,0 0-1 0 0,0 0 1 0 0,0 0 0 0 0,0 1 0 0 0,0-1 0 0 0,0 1 0 0 0,4-1 0 0 0,-2 1-159 0 0,0 1 1 0 0,0-1 0 0 0,0 1 0 0 0,0 0-1 0 0,0 1 1 0 0,0-1 0 0 0,-1 1 0 0 0,1 0-1 0 0,6 3 1 0 0,6 6-231 0 0,0 0 0 0 0,-1 1 0 0 0,-1 1 0 0 0,16 15 0 0 0,-22-19 373 0 0,117 118-928 0 0,-48-36-5082 0 0,-53-58-1124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35.658"/>
    </inkml:context>
    <inkml:brush xml:id="br0">
      <inkml:brushProperty name="width" value="0.05" units="cm"/>
      <inkml:brushProperty name="height" value="0.05" units="cm"/>
      <inkml:brushProperty name="color" value="#E71224"/>
    </inkml:brush>
  </inkml:definitions>
  <inkml:trace contextRef="#ctx0" brushRef="#br0">122 203 3137 0 0,'-6'-2'364'0'0,"1"0"-1"0"0,-1 1 1 0 0,0-1 0 0 0,1 1 0 0 0,-1 1 0 0 0,0-1 0 0 0,-7 1 0 0 0,9 0-250 0 0,-1 1 0 0 0,1-1-1 0 0,0-1 1 0 0,-1 1 0 0 0,1-1 0 0 0,0 0 0 0 0,0 0 0 0 0,-1 0 0 0 0,1 0 0 0 0,0-1 0 0 0,0 1 0 0 0,0-1 0 0 0,0 0-1 0 0,-6-5 1 0 0,13 7 90 0 0,0-1 0 0 0,0 1 0 0 0,-1-1-1 0 0,1 1 1 0 0,0 0 0 0 0,0 0 0 0 0,0 0 0 0 0,0 1-1 0 0,4 0 1 0 0,11 4 121 0 0,1 1-109 0 0,0 0 0 0 0,0-2 0 0 0,0 0 1 0 0,0-2-1 0 0,1 0 0 0 0,20 0 0 0 0,346-20 115 0 0,-270 16 88 0 0,162 18 0 0 0,-250-13-371 0 0,36-1 0 0 0,-54-2-23 0 0,-1-1 1 0 0,1 0-1 0 0,-1 0 0 0 0,0-1 0 0 0,0 0 0 0 0,0-1 1 0 0,16-6-1 0 0,-24 9-21 0 0,-1 0-1 0 0,1-1 1 0 0,0 1 0 0 0,-1 0 0 0 0,1-1 0 0 0,-1 1 0 0 0,1 0 0 0 0,-1-1-1 0 0,1 1 1 0 0,0-1 0 0 0,-1 1 0 0 0,1-1 0 0 0,-1 1 0 0 0,0-1-1 0 0,1 1 1 0 0,-1-1 0 0 0,1 0 0 0 0,-1 1 0 0 0,0-1 0 0 0,0 0-1 0 0,1 1 1 0 0,-1-1 0 0 0,0 0 0 0 0,0 1 0 0 0,0-1 0 0 0,1 0-1 0 0,-1 1 1 0 0,0-2 0 0 0,-1 1-8 0 0,1 0 1 0 0,-1-1-1 0 0,1 1 0 0 0,-1 0 0 0 0,1 0 1 0 0,-1-1-1 0 0,0 1 0 0 0,0 0 1 0 0,1 0-1 0 0,-1 0 0 0 0,0 0 0 0 0,0 0 1 0 0,-2-1-1 0 0,-2-2-58 0 0,0 0 0 0 0,-1 0 0 0 0,0 1 0 0 0,-10-6 0 0 0,-10-1-37 0 0,6 3 86 0 0,0-1 1 0 0,-26-16-1 0 0,40 21 47 0 0,1 0-1 0 0,0-1 1 0 0,0 0-1 0 0,0 0 1 0 0,1 0-1 0 0,-1-1 1 0 0,1 0-1 0 0,0 1 1 0 0,0-2-1 0 0,1 1 1 0 0,0 0-1 0 0,-5-11 1 0 0,8 15-29 0 0,-1 1 0 0 0,1-1 0 0 0,0 0 0 0 0,0 1 1 0 0,-1-1-1 0 0,1 0 0 0 0,0 1 0 0 0,-1-1 0 0 0,1 0 0 0 0,0 1 0 0 0,-1-1 1 0 0,1 1-1 0 0,-1-1 0 0 0,1 1 0 0 0,-1-1 0 0 0,1 1 0 0 0,-1-1 0 0 0,1 1 1 0 0,-1 0-1 0 0,0-1 0 0 0,1 1 0 0 0,-1 0 0 0 0,0 0 0 0 0,1-1 0 0 0,-1 1 1 0 0,0 0-1 0 0,1 0 0 0 0,-1 0 0 0 0,0 0 0 0 0,1 0 0 0 0,-1 0 0 0 0,0 0 1 0 0,1 0-1 0 0,-1 0 0 0 0,0 0 0 0 0,1 0 0 0 0,-1 0 0 0 0,0 0 0 0 0,0 0 1 0 0,1 1-1 0 0,-1-1 0 0 0,1 0 0 0 0,-1 1 0 0 0,0-1 0 0 0,1 0 0 0 0,-1 1 1 0 0,1-1-1 0 0,-2 2 0 0 0,1-2-6 0 0,0 1 0 0 0,0 0 0 0 0,1 0 1 0 0,-1 0-1 0 0,0 0 0 0 0,0 0 0 0 0,1 0 1 0 0,-1 0-1 0 0,1 1 0 0 0,-1-1 0 0 0,1 0 0 0 0,-1 0 1 0 0,1 0-1 0 0,0 1 0 0 0,0-1 0 0 0,-1 0 1 0 0,1 0-1 0 0,0 1 0 0 0,0-1 0 0 0,0 0 0 0 0,0 0 1 0 0,1 1-1 0 0,-1-1 0 0 0,0 0 0 0 0,0 0 1 0 0,1 1-1 0 0,-1-1 0 0 0,2 2 0 0 0,4 5 17 0 0,0-1 0 0 0,1 0 0 0 0,0 0 0 0 0,0 0-1 0 0,1-1 1 0 0,-1 0 0 0 0,1-1 0 0 0,1 0 0 0 0,-1 0 0 0 0,1-1 0 0 0,14 6-1 0 0,-7-3-5 0 0,0 1 0 0 0,16 12 0 0 0,-8-4-3 0 0,1-1-1 0 0,0-2 1 0 0,1 0-1 0 0,1-1 0 0 0,32 9 1 0 0,-59-21-4 0 0,0 0 0 0 0,1 0 0 0 0,-1 0 0 0 0,0 1 0 0 0,1-1 0 0 0,-1 0 0 0 0,0 0 0 0 0,1 1 0 0 0,-1-1 0 0 0,0 0 0 0 0,0 0 0 0 0,1 1 1 0 0,-1-1-1 0 0,0 1 0 0 0,0-1 0 0 0,1 0 0 0 0,-1 1 0 0 0,0-1 0 0 0,0 0 0 0 0,0 1 0 0 0,0-1 0 0 0,0 1 0 0 0,0-1 0 0 0,0 0 0 0 0,0 1 0 0 0,0-1 0 0 0,0 1 0 0 0,0-1 0 0 0,0 0 0 0 0,0 1 0 0 0,0-1 0 0 0,0 1 0 0 0,0-1 1 0 0,0 0-1 0 0,0 1 0 0 0,-1-1 0 0 0,1 0 0 0 0,0 1 0 0 0,0-1 0 0 0,0 1 0 0 0,-1-1 0 0 0,1 0 0 0 0,0 0 0 0 0,0 1 0 0 0,-1-1 0 0 0,1 0 0 0 0,0 1 0 0 0,-1-1 0 0 0,1 0 0 0 0,0 0 0 0 0,-1 0 0 0 0,0 1 0 0 0,-28 25-2 0 0,10-10-18 0 0,0 8 26 0 0,-19 30 0 0 0,24-33 288 0 0,0 0 0 0 0,-28 28-1 0 0,29-40-217 0 0,-8 5 113 0 0,20-14-371 0 0,1 0 0 0 0,0 1 0 0 0,-1-1 0 0 0,1 0 0 0 0,-1 0 0 0 0,1 1 0 0 0,0-1 0 0 0,-1 1 0 0 0,1-1 0 0 0,0 0 0 0 0,-1 1 0 0 0,1-1 0 0 0,0 1 0 0 0,0-1 0 0 0,0 1 1 0 0,-1-1-1 0 0,1 1 0 0 0,0-1 0 0 0,0 1 0 0 0,0-1 0 0 0,0 1 0 0 0,0-1 0 0 0,0 1 0 0 0,0-1 0 0 0,0 1 0 0 0,0-1 0 0 0,0 1 0 0 0,0-1 0 0 0,0 1 0 0 0,0-1 0 0 0,0 1 0 0 0,0-1 0 0 0,1 0 0 0 0,-1 2 0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57.333"/>
    </inkml:context>
    <inkml:brush xml:id="br0">
      <inkml:brushProperty name="width" value="0.05" units="cm"/>
      <inkml:brushProperty name="height" value="0.05" units="cm"/>
      <inkml:brushProperty name="color" value="#E71224"/>
    </inkml:brush>
  </inkml:definitions>
  <inkml:trace contextRef="#ctx0" brushRef="#br0">4684 57 1024 0 0,'0'-9'2727'0'0,"1"6"-2360"0"0,-1 0 0 0 0,0 0 0 0 0,0 0 0 0 0,-1 0 0 0 0,1-1 0 0 0,0 1 0 0 0,-1 0 0 0 0,0 0 0 0 0,-2-5-1 0 0,3 7-369 0 0,-1 1 0 0 0,0-1 0 0 0,0 0 0 0 0,0 0 0 0 0,0 0 0 0 0,0 1 0 0 0,-1-1 0 0 0,1 1 0 0 0,0-1 0 0 0,0 1 0 0 0,0-1 0 0 0,0 1 0 0 0,-1 0 0 0 0,1-1 0 0 0,0 1 0 0 0,0 0 0 0 0,-1 0 0 0 0,1 0 0 0 0,0 0 0 0 0,-1 0 0 0 0,1 0 0 0 0,0 0 0 0 0,0 1 0 0 0,0-1 0 0 0,-1 0 0 0 0,1 1 0 0 0,0-1 0 0 0,0 1 0 0 0,-2 0 0 0 0,-66 17-40 0 0,0-3 1 0 0,-1-3 0 0 0,-94 4-1 0 0,57-11 149 0 0,-123 12-105 0 0,98 0 589 0 0,-232-1 0 0 0,155-30-376 0 0,-40-2-197 0 0,131 18-51 0 0,-212 31 0 0 0,282-27 38 0 0,1-2 0 0 0,-61-2 0 0 0,-95-15 21 0 0,-32 0-9 0 0,85 18-51 0 0,85-1 29 0 0,1-3-1 0 0,-123-13 1 0 0,-435-66 224 0 0,451 73-137 0 0,-32-4-66 0 0,154 3 11 0 0,12 0 33 0 0,0 1 0 0 0,-1 2 0 0 0,-73 5 0 0 0,60 4-188 0 0,-40 5-4017 0 0,77-11-756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1:58.105"/>
    </inkml:context>
    <inkml:brush xml:id="br0">
      <inkml:brushProperty name="width" value="0.05" units="cm"/>
      <inkml:brushProperty name="height" value="0.05" units="cm"/>
      <inkml:brushProperty name="color" value="#E71224"/>
    </inkml:brush>
  </inkml:definitions>
  <inkml:trace contextRef="#ctx0" brushRef="#br0">1475 73 6201 0 0,'0'-2'176'0'0,"1"0"0"0"0,-1 0 0 0 0,0 0 0 0 0,-1 0 0 0 0,1 0 0 0 0,0 0-1 0 0,-1 0 1 0 0,1 0 0 0 0,-1 0 0 0 0,1 1 0 0 0,-1-1 0 0 0,0 0 0 0 0,0 0-1 0 0,-1-2 1 0 0,0 3-189 0 0,0-1 0 0 0,1 1 0 0 0,-1 0 0 0 0,0 0 0 0 0,0 0 0 0 0,0 0 0 0 0,0 1 0 0 0,0-1 0 0 0,0 0 0 0 0,0 1 0 0 0,0-1 0 0 0,0 1 0 0 0,0 0 0 0 0,-4 0 1 0 0,-17-1 40 0 0,0 2 1 0 0,1 0 0 0 0,-36 7 0 0 0,29-3 57 0 0,-43 0 1 0 0,0-5 87 0 0,6-1-70 0 0,-90 9 0 0 0,98-4 115 0 0,0-2 0 0 0,-107-11 0 0 0,50 1 291 0 0,-62-14-230 0 0,-1-1-201 0 0,78 23-982 0 0,48 0-2684 0 0,41 0-1372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07.338"/>
    </inkml:context>
    <inkml:brush xml:id="br0">
      <inkml:brushProperty name="width" value="0.05" units="cm"/>
      <inkml:brushProperty name="height" value="0.05" units="cm"/>
      <inkml:brushProperty name="color" value="#E71224"/>
    </inkml:brush>
  </inkml:definitions>
  <inkml:trace contextRef="#ctx0" brushRef="#br0">20 133 3737 0 0,'0'-1'195'0'0,"-1"0"1"0"0,1-1-1 0 0,-1 1 1 0 0,0 0-1 0 0,0-1 1 0 0,1 1-1 0 0,-1 0 1 0 0,0 0-1 0 0,0 0 1 0 0,0-1-1 0 0,-1 1 1 0 0,1 1-1 0 0,0-1 1 0 0,0 0-1 0 0,0 0 1 0 0,-2-1-1 0 0,1 1-245 0 0,13 4 82 0 0,-5 0 62 0 0,27 6 40 0 0,1 0 0 0 0,0-3 0 0 0,0 0-1 0 0,1-2 1 0 0,38-1 0 0 0,28 3 317 0 0,-28 1-187 0 0,101 12 92 0 0,144 21 164 0 0,-313-39-497 0 0,1 0 0 0 0,0-1 0 0 0,0 0 0 0 0,0 0 0 0 0,0 0 0 0 0,0-1-1 0 0,-1 0 1 0 0,1 0 0 0 0,0-1 0 0 0,-1 1 0 0 0,10-5 0 0 0,-14 5-14 0 0,1 0-1 0 0,0 0 1 0 0,-1 0-1 0 0,1 0 1 0 0,-1 0-1 0 0,1-1 1 0 0,-1 1-1 0 0,0-1 1 0 0,0 1-1 0 0,0-1 1 0 0,1 1-1 0 0,-1-1 1 0 0,0 0 0 0 0,-1 1-1 0 0,1-1 1 0 0,0 0-1 0 0,-1 0 1 0 0,1 0-1 0 0,0 1 1 0 0,-1-1-1 0 0,0 0 1 0 0,0 0-1 0 0,1 0 1 0 0,-1 0 0 0 0,0 0-1 0 0,-1 0 1 0 0,1 0-1 0 0,0 0 1 0 0,0 0-1 0 0,-1 1 1 0 0,1-1-1 0 0,-1 0 1 0 0,0 0-1 0 0,1 0 1 0 0,-1 1 0 0 0,0-1-1 0 0,0 0 1 0 0,-2-1-1 0 0,-1-3 0 0 0,0 0 0 0 0,0 0-1 0 0,-1 1 1 0 0,1 0 0 0 0,-2-1-1 0 0,1 2 1 0 0,0-1 0 0 0,-1 1-1 0 0,0 0 1 0 0,-8-5 0 0 0,7 6 9 0 0,1-1 0 0 0,0 0 0 0 0,0 0 0 0 0,1-1 0 0 0,-1 0 1 0 0,1 0-1 0 0,0 0 0 0 0,0-1 0 0 0,1 1 0 0 0,-6-10 1 0 0,5-3 202 0 0,5 18-217 0 0,0-1 0 0 0,0 1 1 0 0,0 0-1 0 0,0 0 0 0 0,-1-1 0 0 0,1 1 0 0 0,0 0 1 0 0,0-1-1 0 0,0 1 0 0 0,0 0 0 0 0,0 0 0 0 0,0-1 0 0 0,0 1 1 0 0,0 0-1 0 0,0-1 0 0 0,0 1 0 0 0,0 0 0 0 0,0-1 1 0 0,0 1-1 0 0,0 0 0 0 0,0 0 0 0 0,0-1 0 0 0,0 1 0 0 0,0 0 1 0 0,1-1-1 0 0,-1 1 0 0 0,0 0 0 0 0,0 0 0 0 0,0-1 1 0 0,0 1-1 0 0,1 0 0 0 0,-1 0 0 0 0,0-1 0 0 0,0 1 0 0 0,0 0 1 0 0,1 0-1 0 0,-1 0 0 0 0,0 0 0 0 0,0-1 0 0 0,1 1 1 0 0,-1 0-1 0 0,0 0 0 0 0,1 0 0 0 0,-1 0 0 0 0,0 0 1 0 0,0 0-1 0 0,1 0 0 0 0,-1 0 0 0 0,0 0 0 0 0,1 0 0 0 0,-1 0 1 0 0,0 0-1 0 0,0 0 0 0 0,1 0 0 0 0,-1 0 0 0 0,0 0 1 0 0,1 0-1 0 0,-1 0 0 0 0,0 0 0 0 0,1 0 0 0 0,2 3-14 0 0,-1-1 1 0 0,1 0-1 0 0,-1 1 0 0 0,1 0 0 0 0,-1-1 0 0 0,0 1 0 0 0,0 0 1 0 0,2 6-1 0 0,12 14-26 0 0,-7-15 34 0 0,1-1 0 0 0,0 0 1 0 0,0-1-1 0 0,0 0 1 0 0,0-1-1 0 0,1 0 1 0 0,0-1-1 0 0,0 0 0 0 0,13 3 1 0 0,-11-3-6 0 0,-1 0 0 0 0,1 0 0 0 0,-1 2 0 0 0,0-1 0 0 0,0 2 0 0 0,21 14 0 0 0,-31-19 6 0 0,0 0-1 0 0,0 0 1 0 0,0 0-1 0 0,0 0 1 0 0,0 1 0 0 0,0-1-1 0 0,-1 0 1 0 0,1 1-1 0 0,-1 0 1 0 0,0-1-1 0 0,0 1 1 0 0,0 0-1 0 0,0 0 1 0 0,0 0 0 0 0,0 0-1 0 0,-1 0 1 0 0,0-1-1 0 0,1 1 1 0 0,-1 0-1 0 0,0 0 1 0 0,0 0-1 0 0,-1 0 1 0 0,1 0-1 0 0,-1 0 1 0 0,1 0 0 0 0,-1 0-1 0 0,0 0 1 0 0,0-1-1 0 0,0 1 1 0 0,-2 3-1 0 0,0 0 4 0 0,0-1 0 0 0,-1 0 0 0 0,1 1 0 0 0,-1-2 0 0 0,0 1-1 0 0,0 0 1 0 0,0-1 0 0 0,-1 0 0 0 0,1 0 0 0 0,-1 0 0 0 0,0 0 0 0 0,0-1-1 0 0,-11 6 1 0 0,3-5 14 0 0,0 1 0 0 0,0 1 0 0 0,0 1 0 0 0,1-1 0 0 0,0 2 0 0 0,0 0 0 0 0,1 0 0 0 0,0 1 0 0 0,1 0 0 0 0,0 1 0 0 0,0 1 0 0 0,1-1 0 0 0,-10 17 0 0 0,14-21-5 0 0,1 0 0 0 0,-1 0 1 0 0,0-1-1 0 0,0 1 1 0 0,0-1-1 0 0,-1 0 1 0 0,0-1-1 0 0,0 1 0 0 0,0-1 1 0 0,-1 0-1 0 0,-8 3 1 0 0,-1 2 54 0 0,12-6-61 0 0,1-1-1 0 0,0 1 1 0 0,0-1-1 0 0,0 1 0 0 0,0 0 1 0 0,0 0-1 0 0,1 0 1 0 0,-1 0-1 0 0,1 1 1 0 0,0-1-1 0 0,-2 4 1 0 0,-16 22 89 0 0,19-29-59 0 0,-1 1 1 0 0,1 0-1 0 0,-1-1 0 0 0,1 1 0 0 0,0-1 1 0 0,-1 1-1 0 0,0-1 0 0 0,1 0 0 0 0,-1 0 1 0 0,1 1-1 0 0,-1-1 0 0 0,1 0 0 0 0,-1 0 1 0 0,1-1-1 0 0,-1 1 0 0 0,0 0 1 0 0,1 0-1 0 0,-3-2 0 0 0,1 2-110 0 0,0-1 0 0 0,0 0 0 0 0,0 0-1 0 0,0 0 1 0 0,1-1 0 0 0,-1 1 0 0 0,0 0 0 0 0,-3-4-1 0 0,11 5-4613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13.815"/>
    </inkml:context>
    <inkml:brush xml:id="br0">
      <inkml:brushProperty name="width" value="0.05" units="cm"/>
      <inkml:brushProperty name="height" value="0.05" units="cm"/>
      <inkml:brushProperty name="color" value="#E71224"/>
    </inkml:brush>
  </inkml:definitions>
  <inkml:trace contextRef="#ctx0" brushRef="#br0">1335 32 5289 0 0,'0'-1'68'0'0,"0"0"0"0"0,1 0 0 0 0,-1 1 0 0 0,0-1 0 0 0,0 0 0 0 0,0 0 0 0 0,1 0 0 0 0,-1 1 0 0 0,0-1 0 0 0,0 0 1 0 0,0 0-1 0 0,0 0 0 0 0,0 0 0 0 0,-1 1 0 0 0,1-1 0 0 0,0 0 0 0 0,0 0 0 0 0,0 0 0 0 0,-1 1 0 0 0,1-1 0 0 0,0 0 0 0 0,-1 1 0 0 0,1-1 0 0 0,-1 0 0 0 0,1 0 0 0 0,-2 0 0 0 0,1 0-25 0 0,0 0 0 0 0,-1 0 0 0 0,1 1 0 0 0,-1-1 0 0 0,1 0 0 0 0,0 1 0 0 0,-1 0 0 0 0,1-1 0 0 0,-1 1 0 0 0,1 0 0 0 0,-1 0 0 0 0,1-1 0 0 0,-4 1 0 0 0,2 1 22 0 0,-1-1 0 0 0,1 0 0 0 0,-1 1 0 0 0,0-1 0 0 0,1 1 0 0 0,-1 0 0 0 0,1 0 0 0 0,0 1 0 0 0,-1-1 0 0 0,1 1 0 0 0,0-1 0 0 0,-6 5 0 0 0,-6 7 31 0 0,0 0 1 0 0,-1-1 0 0 0,0-1-1 0 0,-1-1 1 0 0,0 0 0 0 0,-1-1 0 0 0,0-1-1 0 0,-1-1 1 0 0,1 0 0 0 0,-1-2 0 0 0,0 0-1 0 0,-1-1 1 0 0,1-1 0 0 0,-26 1 0 0 0,-29-1 59 0 0,1-4 0 0 0,-110-15 0 0 0,116 9 33 0 0,-45-2-166 0 0,-116-15 459 0 0,198 19-371 0 0,1-2 0 0 0,0-1 1 0 0,0-1-1 0 0,1-2 0 0 0,-42-22 0 0 0,58 24-1016 0 0,10 4-781 0 0,9 5-1123 0 0,-1 3-2284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13.650"/>
    </inkml:context>
    <inkml:brush xml:id="br0">
      <inkml:brushProperty name="width" value="0.05" units="cm"/>
      <inkml:brushProperty name="height" value="0.05" units="cm"/>
      <inkml:brushProperty name="color" value="#E71224"/>
    </inkml:brush>
  </inkml:definitions>
  <inkml:trace contextRef="#ctx0" brushRef="#br0">58 2 7562 0 0,'2'0'375'0'0,"1"-1"0"0"0,0 1 0 0 0,0-1 0 0 0,0 1 0 0 0,0 0 0 0 0,0 1 0 0 0,0-1 0 0 0,0 0 0 0 0,0 1 0 0 0,-1 0 0 0 0,1-1 0 0 0,0 1 0 0 0,0 0 0 0 0,-1 0 0 0 0,1 1 0 0 0,0-1 0 0 0,-1 1 0 0 0,1-1 0 0 0,2 3 0 0 0,5 5-443 0 0,-1 0-1 0 0,0 0 1 0 0,11 14 0 0 0,-13-13 84 0 0,1-1 1 0 0,0-1 0 0 0,11 10-1 0 0,1-5-15 0 0,1 0-1 0 0,44 19 0 0 0,-43-22-47 0 0,0 0 0 0 0,-1 2 0 0 0,24 17 0 0 0,14 13-365 0 0,-110-10 66 0 0,35-16 605 0 0,-36 29 0 0 0,44-40-226 0 0,1-1 0 0 0,-1 1 1 0 0,0-1-1 0 0,0-1 1 0 0,0 1-1 0 0,0-2 1 0 0,-1 1-1 0 0,-11 2 0 0 0,20-5-33 0 0,-42 7-155 0 0,-57 17-1 0 0,87-19-660 0 0,-1-1 1 0 0,1 2-1 0 0,0-1 0 0 0,0 2 1 0 0,1-1-1 0 0,0 2 0 0 0,0 0 1 0 0,-17 15-1 0 0,14-7-4692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2:14.276"/>
    </inkml:context>
    <inkml:brush xml:id="br0">
      <inkml:brushProperty name="width" value="0.05" units="cm"/>
      <inkml:brushProperty name="height" value="0.05" units="cm"/>
      <inkml:brushProperty name="color" value="#E71224"/>
    </inkml:brush>
  </inkml:definitions>
  <inkml:trace contextRef="#ctx0" brushRef="#br0">813 26 2312 0 0,'-6'-7'2258'0'0,"-3"1"-558"0"0,-9 12-652 0 0,-33 27 1188 0 0,43-26-2084 0 0,-1-1-1 0 0,0 0 0 0 0,0-1 1 0 0,0 0-1 0 0,-1 0 0 0 0,1-1 1 0 0,-16 4-1 0 0,9-5 64 0 0,1-1 0 0 0,0-1 1 0 0,-1 0-1 0 0,1-1 0 0 0,-1-1 0 0 0,-24-4 0 0 0,-94-26 944 0 0,95 21-909 0 0,-182-37-102 0 0,124 38-5980 0 0,80 8-12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5.120"/>
    </inkml:context>
    <inkml:brush xml:id="br0">
      <inkml:brushProperty name="width" value="0.05" units="cm"/>
      <inkml:brushProperty name="height" value="0.05" units="cm"/>
      <inkml:brushProperty name="color" value="#E71224"/>
    </inkml:brush>
  </inkml:definitions>
  <inkml:trace contextRef="#ctx0" brushRef="#br0">0 254 7114 0 0,'1'2'262'0'0,"-1"-1"1"0"0,1 1-1 0 0,0 0 1 0 0,0-1 0 0 0,-1 1-1 0 0,1-1 1 0 0,0 1 0 0 0,1-1-1 0 0,-1 1 1 0 0,0-1 0 0 0,0 0-1 0 0,1 1 1 0 0,-1-1 0 0 0,0 0-1 0 0,1 0 1 0 0,-1 0 0 0 0,1 0-1 0 0,0 0 1 0 0,2 0 0 0 0,0 0-125 0 0,1-1 1 0 0,-1 0-1 0 0,1 0 1 0 0,-1-1-1 0 0,1 0 1 0 0,-1 1-1 0 0,1-1 0 0 0,-1-1 1 0 0,0 1-1 0 0,1-1 1 0 0,-1 0-1 0 0,0 0 1 0 0,0 0-1 0 0,0 0 1 0 0,0-1-1 0 0,-1 1 1 0 0,7-7-1 0 0,4-4-3 0 0,-1-1 0 0 0,-1-1 0 0 0,12-16 0 0 0,-3 2 11 0 0,-6 10-73 0 0,4-6 18 0 0,28-28 1 0 0,-41 48-68 0 0,0-1 0 0 0,0 1 0 0 0,0 0 1 0 0,1 0-1 0 0,-1 1 0 0 0,1 0 0 0 0,0 0 1 0 0,0 1-1 0 0,1 0 0 0 0,9-3 0 0 0,-15 5-29 0 0,0 1 0 0 0,0-1 0 0 0,0 1 0 0 0,1-1 0 0 0,-1 1 0 0 0,0 0 0 0 0,0 0 0 0 0,0 0 0 0 0,0 1-1 0 0,0-1 1 0 0,0 0 0 0 0,1 1 0 0 0,-1-1 0 0 0,0 1 0 0 0,0 0 0 0 0,0-1 0 0 0,0 1 0 0 0,-1 0 0 0 0,1 0-1 0 0,0 1 1 0 0,0-1 0 0 0,2 2 0 0 0,-2 0-6 0 0,1 0 0 0 0,-1 0 0 0 0,0 0 0 0 0,-1 0 0 0 0,1 1 0 0 0,-1-1 0 0 0,1 0 0 0 0,-1 1-1 0 0,0-1 1 0 0,0 1 0 0 0,0-1 0 0 0,0 5 0 0 0,0 4-12 0 0,0 1 0 0 0,-1-1 0 0 0,-1 0 0 0 0,0 0 0 0 0,0 0 0 0 0,-7 23 0 0 0,-1-12 53 0 0,-1 1 0 0 0,-2-2 0 0 0,0 0 0 0 0,-26 34 0 0 0,-6 13 86 0 0,34-53-88 0 0,1-2-13 0 0,0 2 0 0 0,1-1-1 0 0,-10 29 1 0 0,17-42-1 0 0,0 1 0 0 0,0-1 0 0 0,0 1-1 0 0,0 0 1 0 0,1-1 0 0 0,-1 1 0 0 0,1 0 0 0 0,0 0-1 0 0,0-1 1 0 0,0 1 0 0 0,0 0 0 0 0,0 0 0 0 0,0-1-1 0 0,1 1 1 0 0,0 0 0 0 0,-1 0 0 0 0,1-1 0 0 0,0 1-1 0 0,0-1 1 0 0,0 1 0 0 0,1-1 0 0 0,-1 1 0 0 0,1-1 0 0 0,-1 0-1 0 0,1 1 1 0 0,0-1 0 0 0,0 0 0 0 0,0 0 0 0 0,0-1-1 0 0,3 4 1 0 0,-3-5 8 0 0,0 1-1 0 0,0 0 0 0 0,0-1 1 0 0,-1 0-1 0 0,1 1 0 0 0,0-1 1 0 0,0 0-1 0 0,0 0 1 0 0,0 0-1 0 0,0 0 0 0 0,0 0 1 0 0,0 0-1 0 0,0-1 0 0 0,0 1 1 0 0,0 0-1 0 0,0-1 1 0 0,0 0-1 0 0,-1 0 0 0 0,1 1 1 0 0,0-1-1 0 0,0 0 0 0 0,-1 0 1 0 0,1 0-1 0 0,0-1 0 0 0,-1 1 1 0 0,1 0-1 0 0,-1-1 1 0 0,0 1-1 0 0,1-1 0 0 0,-1 1 1 0 0,1-3-1 0 0,6-5 62 0 0,-1-1 1 0 0,0 0-1 0 0,9-18 1 0 0,-7 12-19 0 0,62-130 203 0 0,-61 123-263 0 0,-2-1 1 0 0,0 1 0 0 0,-2-1-1 0 0,6-37 1 0 0,-13 61-10 0 0,1-1-1 0 0,0 1 1 0 0,0-1 0 0 0,0 0-1 0 0,0 1 1 0 0,0-1-1 0 0,0 1 1 0 0,0-1 0 0 0,0 1-1 0 0,0-1 1 0 0,0 1-1 0 0,0-1 1 0 0,1 1 0 0 0,-1-1-1 0 0,0 1 1 0 0,0-1-1 0 0,0 1 1 0 0,1-1 0 0 0,-1 1-1 0 0,0 0 1 0 0,0-1-1 0 0,1 1 1 0 0,-1-1 0 0 0,0 1-1 0 0,1 0 1 0 0,-1-1-1 0 0,1 1 1 0 0,-1 0 0 0 0,1-1-1 0 0,-1 1 1 0 0,0 0-1 0 0,1 0 1 0 0,-1-1 0 0 0,1 1-1 0 0,-1 0 1 0 0,1 0-1 0 0,-1 0 1 0 0,1 0 0 0 0,-1 0-1 0 0,1-1 1 0 0,-1 1-1 0 0,1 0 1 0 0,-1 0 0 0 0,1 0-1 0 0,-1 1 1 0 0,1-1-1 0 0,0 0 1 0 0,-1 0 0 0 0,1 0-1 0 0,-1 0 1 0 0,1 0-1 0 0,-1 1 1 0 0,0-1 0 0 0,1 0-1 0 0,-1 0 1 0 0,1 1-1 0 0,-1-1 1 0 0,1 0 0 0 0,-1 1-1 0 0,0-1 1 0 0,1 0-1 0 0,-1 1 1 0 0,0-1 0 0 0,1 1-1 0 0,-1-1 1 0 0,0 0-1 0 0,1 1 1 0 0,-1 0 0 0 0,3 2-25 0 0,0 0 0 0 0,0 1 0 0 0,-1-1 1 0 0,1 1-1 0 0,-1-1 0 0 0,0 1 0 0 0,2 5 1 0 0,-2 1 18 0 0,-1 1 1 0 0,-1-1 0 0 0,1 0 0 0 0,-1 0-1 0 0,-1 1 1 0 0,0-1 0 0 0,-1 0-1 0 0,0 0 1 0 0,0 0 0 0 0,-7 16 0 0 0,5-15 10 0 0,1 0 1 0 0,0 0-1 0 0,1 1 1 0 0,0-1-1 0 0,0 0 1 0 0,1 1 0 0 0,1-1-1 0 0,1 20 1 0 0,2-21-7 0 0,0 0 1 0 0,0 0 0 0 0,1 0-1 0 0,1-1 1 0 0,-1 1 0 0 0,2-1-1 0 0,-1 0 1 0 0,1 0 0 0 0,1-1-1 0 0,-1 0 1 0 0,1 0 0 0 0,1-1-1 0 0,-1 1 1 0 0,1-1 0 0 0,1-1-1 0 0,10 7 1 0 0,-9-6-403 0 0,1-1 1 0 0,0-1-1 0 0,0 1 0 0 0,1-2 1 0 0,23 7-1 0 0,-26-9-426 0 0,0 0-1 0 0,0-1 1 0 0,0 0 0 0 0,0-1 0 0 0,0 0 0 0 0,1 0-1 0 0,-1-1 1 0 0,11-2 0 0 0,2-3-4898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7.363"/>
    </inkml:context>
    <inkml:brush xml:id="br0">
      <inkml:brushProperty name="width" value="0.05" units="cm"/>
      <inkml:brushProperty name="height" value="0.05" units="cm"/>
      <inkml:brushProperty name="color" value="#E71224"/>
    </inkml:brush>
  </inkml:definitions>
  <inkml:trace contextRef="#ctx0" brushRef="#br0">525 35 10186 0 0,'1'-1'68'0'0,"-1"0"1"0"0,1 1-1 0 0,-1-1 0 0 0,0 0 1 0 0,1 0-1 0 0,-1 1 0 0 0,0-1 1 0 0,1 0-1 0 0,-1 0 0 0 0,0 0 0 0 0,0 0 1 0 0,0 1-1 0 0,0-1 0 0 0,0 0 1 0 0,0 0-1 0 0,0 0 0 0 0,0 0 0 0 0,0 0 1 0 0,0 1-1 0 0,-1-1 0 0 0,1 0 1 0 0,0 0-1 0 0,0 0 0 0 0,-1 1 0 0 0,1-1 1 0 0,-1 0-1 0 0,1 0 0 0 0,0 1 1 0 0,-1-1-1 0 0,0 0 0 0 0,-1-1-75 0 0,0 1 0 0 0,1 0 0 0 0,-1 0 1 0 0,0 0-1 0 0,0 1 0 0 0,0-1 0 0 0,0 0 0 0 0,0 1 0 0 0,0-1 0 0 0,0 1 0 0 0,0 0 0 0 0,-3-1 0 0 0,-3 1-31 0 0,0 0 0 0 0,-1 0 0 0 0,1 1 0 0 0,0 0 0 0 0,-14 4 0 0 0,-6 5 316 0 0,-1-1 0 0 0,1-2 0 0 0,-1-1 0 0 0,0-1-1 0 0,-1-2 1 0 0,1 0 0 0 0,-1-2 0 0 0,-36-4 0 0 0,26 0-231 0 0,26 3-167 0 0,-1-1-1 0 0,1-1 1 0 0,0 0-1 0 0,-21-7 1 0 0,35 9 38 0 0,0 0 1 0 0,0-1-1 0 0,1 1 1 0 0,-1 0-1 0 0,0 0 0 0 0,1 0 1 0 0,-1 0-1 0 0,0 0 1 0 0,0 0-1 0 0,1-1 1 0 0,-1 1-1 0 0,0 0 0 0 0,0 0 1 0 0,0 0-1 0 0,1-1 1 0 0,-1 1-1 0 0,0 0 0 0 0,0 0 1 0 0,0-1-1 0 0,0 1 1 0 0,0 0-1 0 0,1 0 1 0 0,-1-1-1 0 0,0 1 0 0 0,0 0 1 0 0,0-1-1 0 0,0 1 1 0 0,0 0-1 0 0,0 0 1 0 0,0-1-1 0 0,0 1 0 0 0,0 0 1 0 0,0-1-1 0 0,0 1 1 0 0,0 0-1 0 0,0 0 0 0 0,0-1 1 0 0,0 1-1 0 0,0 0 1 0 0,-1 0-1 0 0,1-1 1 0 0,0 1-1 0 0,0 0 0 0 0,0 0 1 0 0,0-1-1 0 0,0 1 1 0 0,-1 0-1 0 0,1 0 0 0 0,0-1 1 0 0,0 1-1 0 0,0 0 1 0 0,-1 0-1 0 0,1 0 1 0 0,0 0-1 0 0,0-1 0 0 0,-1 1 1 0 0,1 0-1 0 0,0 0 1 0 0,-1 0-1 0 0,1 0 0 0 0,0 0 1 0 0,0 0-1 0 0,-1 0 1 0 0,1 0-1 0 0,0 0 1 0 0,0 0-1 0 0,-1 0 0 0 0,0 0 1 0 0,9-3-5516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7.749"/>
    </inkml:context>
    <inkml:brush xml:id="br0">
      <inkml:brushProperty name="width" value="0.05" units="cm"/>
      <inkml:brushProperty name="height" value="0.05" units="cm"/>
      <inkml:brushProperty name="color" value="#E71224"/>
    </inkml:brush>
  </inkml:definitions>
  <inkml:trace contextRef="#ctx0" brushRef="#br0">420 71 9114 0 0,'13'-17'2939'0'0,"-13"16"-2873"0"0,0 1 1 0 0,0-1 0 0 0,0 1-1 0 0,0-1 1 0 0,0 1 0 0 0,0-1-1 0 0,1 1 1 0 0,-1-1 0 0 0,0 0-1 0 0,0 1 1 0 0,-1-1 0 0 0,1 1-1 0 0,0-1 1 0 0,0 1 0 0 0,0-1-1 0 0,0 1 1 0 0,0-1 0 0 0,-1 1-1 0 0,1 0 1 0 0,0-1 0 0 0,0 1-1 0 0,-1-2 1 0 0,-2 0 12 0 0,1 1 1 0 0,-1-1-1 0 0,0 1 1 0 0,1-1-1 0 0,-1 1 1 0 0,0 0-1 0 0,0 0 1 0 0,0 0-1 0 0,0 0 1 0 0,-4-1-1 0 0,-18-2 194 0 0,0 1-1 0 0,0 2 0 0 0,0 0 0 0 0,-35 3 0 0 0,-2 0-367 0 0,-16-6-1748 0 0,1-8-3514 0 0,58 7-248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8.472"/>
    </inkml:context>
    <inkml:brush xml:id="br0">
      <inkml:brushProperty name="width" value="0.05" units="cm"/>
      <inkml:brushProperty name="height" value="0.05" units="cm"/>
      <inkml:brushProperty name="color" value="#E71224"/>
    </inkml:brush>
  </inkml:definitions>
  <inkml:trace contextRef="#ctx0" brushRef="#br0">367 243 7538 0 0,'-2'-9'340'0'0,"0"1"0"0"0,-1-1 1 0 0,1 1-1 0 0,-1 0 0 0 0,-1 0 1 0 0,0 0-1 0 0,0 0 0 0 0,-1 1 1 0 0,1 0-1 0 0,-12-13 0 0 0,-7-13 1038 0 0,18 23-1165 0 0,-1 1 1 0 0,-1-1 0 0 0,0 1-1 0 0,0 1 1 0 0,-1-1 0 0 0,0 1-1 0 0,-1 1 1 0 0,1-1 0 0 0,-16-9-1 0 0,20 15-201 0 0,-1 0 0 0 0,1 0-1 0 0,0 0 1 0 0,-1 1 0 0 0,1-1-1 0 0,-1 1 1 0 0,0 0-1 0 0,1 0 1 0 0,-1 1 0 0 0,0 0-1 0 0,1-1 1 0 0,-1 2 0 0 0,0-1-1 0 0,0 0 1 0 0,1 1 0 0 0,-1 0-1 0 0,0 0 1 0 0,1 0-1 0 0,-1 1 1 0 0,1-1 0 0 0,-1 1-1 0 0,1 0 1 0 0,0 1 0 0 0,0-1-1 0 0,-7 6 1 0 0,4-2-30 0 0,1 0-1 0 0,-1 1 1 0 0,1-1-1 0 0,0 2 1 0 0,1-1 0 0 0,0 0-1 0 0,0 1 1 0 0,0 0-1 0 0,1 1 1 0 0,0-1 0 0 0,1 0-1 0 0,0 1 1 0 0,0 0 0 0 0,-2 17-1 0 0,2-11 12 0 0,1 1 0 0 0,0 0 1 0 0,1 0-1 0 0,1 0 0 0 0,1 0 0 0 0,0 0 0 0 0,6 27 0 0 0,-5-37 11 0 0,-1-1 0 0 0,1 1 1 0 0,0-1-1 0 0,0 1 0 0 0,1-1 0 0 0,-1 0 0 0 0,1 0 0 0 0,0 0 1 0 0,1-1-1 0 0,-1 1 0 0 0,1-1 0 0 0,0 0 0 0 0,0 0 0 0 0,0 0 1 0 0,1 0-1 0 0,-1-1 0 0 0,8 5 0 0 0,-7-6 24 0 0,-1 0 0 0 0,1 0 0 0 0,0-1 0 0 0,0 0-1 0 0,0 1 1 0 0,0-2 0 0 0,0 1 0 0 0,0-1 0 0 0,0 1 0 0 0,0-1 0 0 0,0-1-1 0 0,0 1 1 0 0,0-1 0 0 0,0 0 0 0 0,0 0 0 0 0,0 0 0 0 0,0-1 0 0 0,0 1 0 0 0,0-1-1 0 0,4-3 1 0 0,3-2 66 0 0,0-1-1 0 0,-1 0 1 0 0,-1 0-1 0 0,1-1 1 0 0,-1 0-1 0 0,-1-1 1 0 0,12-14-1 0 0,53-81 35 0 0,-69 98-117 0 0,0 0 3 0 0,3-4-19 0 0,-1-1 1 0 0,0 0-1 0 0,0 0 0 0 0,-1 0 1 0 0,0-1-1 0 0,5-19 0 0 0,-13 30-127 0 0,-4 10 150 0 0,-3 14 74 0 0,8-5-75 0 0,1-1 1 0 0,1 0-1 0 0,0 0 1 0 0,1 0-1 0 0,1 0 1 0 0,0 0 0 0 0,1-1-1 0 0,1 1 1 0 0,0-1-1 0 0,1 0 1 0 0,1 0-1 0 0,1-1 1 0 0,11 18-1 0 0,-16-28-91 0 0,1-1-1 0 0,-1 1 0 0 0,1-1 0 0 0,-1-1 1 0 0,1 1-1 0 0,0 0 0 0 0,0-1 1 0 0,0 0-1 0 0,0 0 0 0 0,1 0 1 0 0,-1 0-1 0 0,1-1 0 0 0,-1 1 1 0 0,1-1-1 0 0,-1 0 0 0 0,8 0 0 0 0,2 0-1377 0 0,0-1-1 0 0,0 0 0 0 0,0-1 0 0 0,17-3 0 0 0,-14 1-4050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8.869"/>
    </inkml:context>
    <inkml:brush xml:id="br0">
      <inkml:brushProperty name="width" value="0.05" units="cm"/>
      <inkml:brushProperty name="height" value="0.05" units="cm"/>
      <inkml:brushProperty name="color" value="#E71224"/>
    </inkml:brush>
  </inkml:definitions>
  <inkml:trace contextRef="#ctx0" brushRef="#br0">0 9 13171 0 0,'1'-1'35'0'0,"1"0"0"0"0,-1 0 1 0 0,0 0-1 0 0,0 1 0 0 0,1-1 0 0 0,-1 0 1 0 0,0 1-1 0 0,1-1 0 0 0,-1 1 0 0 0,1-1 1 0 0,-1 1-1 0 0,0 0 0 0 0,1 0 1 0 0,-1-1-1 0 0,1 1 0 0 0,-1 0 0 0 0,1 0 1 0 0,-1 0-1 0 0,1 1 0 0 0,-1-1 0 0 0,1 0 1 0 0,2 1-1 0 0,45 13-126 0 0,-22-6 160 0 0,30 2 547 0 0,80 6 0 0 0,-110-15-946 0 0,0-1 0 0 0,0-1-1 0 0,0-1 1 0 0,0-2 0 0 0,32-8 0 0 0,-40 3-445 0 0,-19 9 670 0 0,0-1-1 0 0,1 1 0 0 0,-1 0 1 0 0,0-1-1 0 0,0 1 1 0 0,0-1-1 0 0,1 1 0 0 0,-1 0 1 0 0,0-1-1 0 0,0 1 0 0 0,0-1 1 0 0,0 1-1 0 0,0-1 0 0 0,0 1 1 0 0,0-1-1 0 0,0 1 0 0 0,0 0 1 0 0,0-1-1 0 0,0 1 0 0 0,0-1 1 0 0,0 1-1 0 0,0-1 1 0 0,0 1-1 0 0,0-1 0 0 0,-1 1 1 0 0,1 0-1 0 0,0-1 0 0 0,0 1 1 0 0,-1-1-1 0 0,1 1 0 0 0,0 0 1 0 0,0-1-1 0 0,-1 1 0 0 0,1 0 1 0 0,0-1-1 0 0,-1 1 1 0 0,1 0-1 0 0,-1-1 0 0 0,1 1 1 0 0,0 0-1 0 0,-1 0 0 0 0,0-1 1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09.293"/>
    </inkml:context>
    <inkml:brush xml:id="br0">
      <inkml:brushProperty name="width" value="0.05" units="cm"/>
      <inkml:brushProperty name="height" value="0.05" units="cm"/>
      <inkml:brushProperty name="color" value="#E71224"/>
    </inkml:brush>
  </inkml:definitions>
  <inkml:trace contextRef="#ctx0" brushRef="#br0">0 4 10626 0 0,'4'-1'39'0'0,"-1"0"1"0"0,1 1-1 0 0,-1-1 0 0 0,1 1 0 0 0,0 0 0 0 0,0 0 1 0 0,-1 0-1 0 0,1 0 0 0 0,0 1 0 0 0,-1-1 0 0 0,1 1 1 0 0,-1 0-1 0 0,1 0 0 0 0,-1 0 0 0 0,1 1 0 0 0,-1-1 1 0 0,0 1-1 0 0,1 0 0 0 0,-1 0 0 0 0,0 0 0 0 0,0 0 1 0 0,0 1-1 0 0,-1-1 0 0 0,1 1 0 0 0,-1-1 0 0 0,1 1 1 0 0,2 5-1 0 0,-4-3 198 0 0,0 1 0 0 0,0 0 0 0 0,-1 0 0 0 0,1 0 0 0 0,-1 0 0 0 0,-1 0 0 0 0,1 0 0 0 0,-1 0 0 0 0,0 0 0 0 0,-4 11 0 0 0,0 10 44 0 0,-12 81 263 0 0,-4 50-1253 0 0,21-153-78 0 0,0 0 0 0 0,0 0 1 0 0,0 0-1 0 0,1 0 0 0 0,0 0 0 0 0,2 8 0 0 0,1-3-5175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0.453"/>
    </inkml:context>
    <inkml:brush xml:id="br0">
      <inkml:brushProperty name="width" value="0.05" units="cm"/>
      <inkml:brushProperty name="height" value="0.05" units="cm"/>
      <inkml:brushProperty name="color" value="#E71224"/>
    </inkml:brush>
  </inkml:definitions>
  <inkml:trace contextRef="#ctx0" brushRef="#br0">139 36 10154 0 0,'2'-3'797'0'0,"7"-19"954"0"0,-9 22-1752 0 0,0 0-1 0 0,0-1 1 0 0,1 1 0 0 0,-1 0 0 0 0,0-1 0 0 0,0 1-1 0 0,0 0 1 0 0,0-1 0 0 0,0 1 0 0 0,0 0-1 0 0,0-1 1 0 0,0 1 0 0 0,0 0 0 0 0,0-1 0 0 0,-1 1-1 0 0,1 0 1 0 0,0 0 0 0 0,0-1 0 0 0,0 1 0 0 0,0 0-1 0 0,0-1 1 0 0,0 1 0 0 0,-1 0 0 0 0,1 0-1 0 0,0-1 1 0 0,0 1 0 0 0,0 0 0 0 0,-1 0 0 0 0,1 0-1 0 0,0-1 1 0 0,0 1 0 0 0,-1 0 0 0 0,1 0 0 0 0,0 0-1 0 0,-1 0 1 0 0,1-1 0 0 0,0 1 0 0 0,0 0-1 0 0,-1 0 1 0 0,1 0 0 0 0,0 0 0 0 0,-1 0 0 0 0,1 0-1 0 0,0 0 1 0 0,-1 0 0 0 0,1 0 0 0 0,0 0 0 0 0,-1 0-1 0 0,1 0 1 0 0,0 0 0 0 0,0 0 0 0 0,-1 0 0 0 0,1 0-1 0 0,0 1 1 0 0,-1-1 0 0 0,1 0 0 0 0,0 0-1 0 0,0 0 1 0 0,-1 0 0 0 0,1 0 0 0 0,0 1 0 0 0,-1-1-1 0 0,0 3 83 0 0,0 0 0 0 0,-1 0-1 0 0,1 0 1 0 0,1 1-1 0 0,-1-1 1 0 0,0 0 0 0 0,1 0-1 0 0,0 0 1 0 0,0 1-1 0 0,0-1 1 0 0,0 6 0 0 0,0-7 8 0 0,-2 36 160 0 0,-3 0 0 0 0,-1 0 0 0 0,-15 53 1 0 0,4-19-207 0 0,-7 32-62 0 0,-22 118-590 0 0,38-190 781 0 0,7-31 89 0 0,1-3 25 0 0,5-17 226 0 0,3-13-257 0 0,2 0 1 0 0,1 1-1 0 0,2 0 1 0 0,22-41-1 0 0,-29 62-236 0 0,0 0 1 0 0,1 0-1 0 0,0 1 0 0 0,1 0 0 0 0,-1 0 0 0 0,2 1 1 0 0,14-12-1 0 0,-18 17-44 0 0,-1 0 0 0 0,1 1 1 0 0,-1-1-1 0 0,1 1 0 0 0,0 1 0 0 0,0-1 1 0 0,0 1-1 0 0,0 0 0 0 0,1 0 0 0 0,-1 0 1 0 0,0 0-1 0 0,0 1 0 0 0,1 0 0 0 0,-1 0 1 0 0,0 1-1 0 0,0 0 0 0 0,0-1 0 0 0,0 2 1 0 0,7 1-1 0 0,-5 0 3 0 0,-1-1 1 0 0,0 2-1 0 0,0-1 1 0 0,-1 0-1 0 0,1 1 1 0 0,-1 0-1 0 0,0 1 1 0 0,0-1-1 0 0,0 1 1 0 0,0 0-1 0 0,-1 0 1 0 0,0 0-1 0 0,0 1 1 0 0,0-1-1 0 0,-1 1 1 0 0,0 0-1 0 0,0 0 1 0 0,0 0-1 0 0,-1 1 1 0 0,0-1-1 0 0,2 10 1 0 0,-1-7 3 0 0,-2-1 0 0 0,1 0 0 0 0,-1 1 0 0 0,0-1 0 0 0,-1 0 0 0 0,0 1 0 0 0,0-1 0 0 0,-1 1 0 0 0,0-1 1 0 0,0 1-1 0 0,-1-1 0 0 0,0 0 0 0 0,-1 0 0 0 0,0 0 0 0 0,0 0 0 0 0,-8 13 0 0 0,7-16 23 0 0,0-1 0 0 0,-1 1 0 0 0,0 0-1 0 0,0-1 1 0 0,0 0 0 0 0,-1-1-1 0 0,1 1 1 0 0,-1-1 0 0 0,0 0 0 0 0,0 0-1 0 0,0 0 1 0 0,0-1 0 0 0,-1 0 0 0 0,1-1-1 0 0,-7 2 1 0 0,-5 0 35 0 0,0-1 0 0 0,0 0 0 0 0,-1-1 0 0 0,-21-3 0 0 0,12-4-420 0 0,27 6 188 0 0,0 0 0 0 0,1 0 0 0 0,-1 0 0 0 0,0-1 0 0 0,0 1 0 0 0,1 0 0 0 0,-1 0 0 0 0,0-1 1 0 0,1 1-1 0 0,-1-1 0 0 0,0 1 0 0 0,1-1 0 0 0,-1 1 0 0 0,1-1 0 0 0,-1 1 0 0 0,1-1 0 0 0,-1 1 0 0 0,1-1 1 0 0,-1 0-1 0 0,1 1 0 0 0,-1-1 0 0 0,1 0 0 0 0,0 0 0 0 0,-1 1 0 0 0,1-1 0 0 0,0 0 0 0 0,0 0 0 0 0,0 1 1 0 0,0-1-1 0 0,-1 0 0 0 0,1 0 0 0 0,0 0 0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0.915"/>
    </inkml:context>
    <inkml:brush xml:id="br0">
      <inkml:brushProperty name="width" value="0.05" units="cm"/>
      <inkml:brushProperty name="height" value="0.05" units="cm"/>
      <inkml:brushProperty name="color" value="#E71224"/>
    </inkml:brush>
  </inkml:definitions>
  <inkml:trace contextRef="#ctx0" brushRef="#br0">149 261 12443 0 0,'0'-1'69'0'0,"0"0"0"0"0,0 0 0 0 0,0 1 0 0 0,1-1 0 0 0,-1 0 0 0 0,0 0 0 0 0,0 0 0 0 0,0 0 0 0 0,-1 1 0 0 0,1-1 0 0 0,0 0 0 0 0,0 0 0 0 0,0 0 0 0 0,-1 1 0 0 0,1-1 0 0 0,0 0 0 0 0,-1 0 0 0 0,1 1 0 0 0,0-1 0 0 0,-1 0 0 0 0,1 1 0 0 0,-1-1 0 0 0,1 0 0 0 0,-1 1 0 0 0,1-1 0 0 0,-1 1 0 0 0,0-1 0 0 0,1 1 1 0 0,-2-2-1 0 0,-10-7 33 0 0,11 8-42 0 0,1 0-1 0 0,0 0 1 0 0,0 0-1 0 0,0 0 1 0 0,0 0-1 0 0,0 0 0 0 0,1 0 1 0 0,-1 0-1 0 0,0 0 1 0 0,0 0-1 0 0,1 0 0 0 0,-1 0 1 0 0,0 0-1 0 0,1 0 1 0 0,-1 0-1 0 0,1 0 1 0 0,0 0-1 0 0,-1 0 0 0 0,1 0 1 0 0,-1 0-1 0 0,1 1 1 0 0,1-2-1 0 0,17-20 875 0 0,34-40-6 0 0,-36 40-767 0 0,26-26 0 0 0,-37 42-126 0 0,1 0 0 0 0,-1 1-1 0 0,1 0 1 0 0,0 0 0 0 0,0 1 0 0 0,0 0-1 0 0,1 0 1 0 0,13-5 0 0 0,-18 9-36 0 0,-1-1-1 0 0,0 0 1 0 0,1 0 0 0 0,-1 1 0 0 0,1 0 0 0 0,-1-1-1 0 0,1 1 1 0 0,0 0 0 0 0,-1 0 0 0 0,1 0-1 0 0,-1 1 1 0 0,1-1 0 0 0,-1 0 0 0 0,1 1-1 0 0,-1 0 1 0 0,0 0 0 0 0,1-1 0 0 0,-1 1 0 0 0,0 1-1 0 0,1-1 1 0 0,-1 0 0 0 0,0 1 0 0 0,0-1-1 0 0,0 1 1 0 0,0-1 0 0 0,0 1 0 0 0,-1 0-1 0 0,1 0 1 0 0,0 0 0 0 0,-1 0 0 0 0,0 0-1 0 0,1 0 1 0 0,-1 0 0 0 0,0 1 0 0 0,0-1 0 0 0,0 0-1 0 0,0 1 1 0 0,0-1 0 0 0,0 4 0 0 0,3 11-45 0 0,-1 0 1 0 0,0 0-1 0 0,-1 1 1 0 0,-1 27-1 0 0,-1-29 16 0 0,-1 51-63 0 0,-2 1 0 0 0,-20 108 0 0 0,-47 129-165 0 0,67-293 256 0 0,0-1 0 0 0,-1 1 1 0 0,0-1-1 0 0,-1 0 0 0 0,0 0 1 0 0,-1-1-1 0 0,-12 18 0 0 0,16-26 13 0 0,0 1-1 0 0,0-1 0 0 0,0 0 0 0 0,0 0 0 0 0,-1 0 0 0 0,1 0 1 0 0,-1-1-1 0 0,1 1 0 0 0,-1-1 0 0 0,1 1 0 0 0,-1-1 0 0 0,0 0 1 0 0,0 0-1 0 0,1 0 0 0 0,-1 0 0 0 0,0 0 0 0 0,0-1 0 0 0,0 0 1 0 0,0 1-1 0 0,0-1 0 0 0,0 0 0 0 0,0 0 0 0 0,0-1 0 0 0,0 1 1 0 0,0-1-1 0 0,0 1 0 0 0,1-1 0 0 0,-1 0 0 0 0,0 0 0 0 0,0 0 1 0 0,1 0-1 0 0,-1-1 0 0 0,0 1 0 0 0,1-1 0 0 0,-1 1 0 0 0,-2-4 1 0 0,-9-6 12 0 0,0 0 0 0 0,1-1 1 0 0,0-1-1 0 0,1 0 1 0 0,0-1-1 0 0,1 0 1 0 0,1-1-1 0 0,-16-28 1 0 0,15 19-866 0 0,-17-44 1 0 0,20 43-1668 0 0,-7-42 0 0 0,12 43-399 0 0,3-1-3228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1.256"/>
    </inkml:context>
    <inkml:brush xml:id="br0">
      <inkml:brushProperty name="width" value="0.05" units="cm"/>
      <inkml:brushProperty name="height" value="0.05" units="cm"/>
      <inkml:brushProperty name="color" value="#E71224"/>
    </inkml:brush>
  </inkml:definitions>
  <inkml:trace contextRef="#ctx0" brushRef="#br0">1 36 11154 0 0,'5'-7'6402'0'0,"3"-1"-5730"0"0,0-2-328 0 0,-4 5-208 0 0,-3 2-88 0 0,-1 1-24 0 0,-2 2-40 0 0,0 1-40 0 0,-2 2-32 0 0,2-1-48 0 0,-2 4-48 0 0,1-1-80 0 0,2 0-128 0 0,-1 2-224 0 0,2-1-369 0 0,0 2-599 0 0,3 3-632 0 0,0 0-5322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9.399"/>
    </inkml:context>
    <inkml:brush xml:id="br0">
      <inkml:brushProperty name="width" value="0.05" units="cm"/>
      <inkml:brushProperty name="height" value="0.05" units="cm"/>
      <inkml:brushProperty name="color" value="#E71224"/>
    </inkml:brush>
  </inkml:definitions>
  <inkml:trace contextRef="#ctx0" brushRef="#br0">406 205 8082 0 0,'1'-4'393'0'0,"0"1"1"0"0,0-1-1 0 0,0 1 1 0 0,0-1 0 0 0,-1 0-1 0 0,1 1 1 0 0,-1-1-1 0 0,0 0 1 0 0,0 1 0 0 0,-1-1-1 0 0,1 0 1 0 0,-2-4-1 0 0,-14-52-2772 0 0,4 19 2350 0 0,9 29 257 0 0,1 10-8 0 0,1 0-1 0 0,1-1 1 0 0,-1 1-1 0 0,0 0 1 0 0,1-1-1 0 0,-1 1 1 0 0,1-1-1 0 0,-1 1 1 0 0,1-1-1 0 0,0 1 1 0 0,0-1 0 0 0,0 1-1 0 0,1-1 1 0 0,0-2-1 0 0,1 43 1900 0 0,-11 240-3008 0 0,4 127 710 0 0,5-392 195 0 0,16 157 284 0 0,-13-151-400 0 0,1 0 1 0 0,1-1-1 0 0,1 1 0 0 0,0-1 1 0 0,1-1-1 0 0,17 32 1 0 0,-12-37-98 0 0,-8-22 195 0 0,-9-23 166 0 0,-31-70-494 0 0,-5 2-1 0 0,-102-183 1 0 0,134 268 321 0 0,-1 0-1 0 0,0 2 1 0 0,-1-1 0 0 0,-1 1-1 0 0,0 1 1 0 0,-1 0 0 0 0,0 0-1 0 0,-1 2 1 0 0,-21-14 0 0 0,34 24 36 0 0,0 0 0 0 0,-1 0 0 0 0,1 0 0 0 0,-1 0 0 0 0,1 0 0 0 0,-1 1 0 0 0,0-1 0 0 0,1 1 0 0 0,-1-1 0 0 0,0 1 0 0 0,1 0 0 0 0,-1 0 0 0 0,0-1 0 0 0,1 1 0 0 0,-1 0 0 0 0,0 0 0 0 0,0 1 0 0 0,1-1 0 0 0,-1 0 0 0 0,0 1 0 0 0,1-1 0 0 0,-1 1 0 0 0,-2 0 0 0 0,2 1 14 0 0,-1 0 0 0 0,1 0-1 0 0,0 0 1 0 0,0 0 0 0 0,0 0 0 0 0,0 0-1 0 0,1 1 1 0 0,-1-1 0 0 0,1 0-1 0 0,-1 1 1 0 0,1-1 0 0 0,-2 6-1 0 0,-1 5 40 0 0,0-1 0 0 0,2 1 0 0 0,-1 0 0 0 0,2 0 0 0 0,-1 14 0 0 0,0 18-9 0 0,3 1 0 0 0,11 74 0 0 0,-9-102-27 0 0,0-1 1 0 0,1 0-1 0 0,1 0 0 0 0,1-1 1 0 0,0 0-1 0 0,1 0 0 0 0,1 0 0 0 0,1-1 1 0 0,0 0-1 0 0,12 15 0 0 0,-17-25-50 0 0,1 0-1 0 0,0 0 0 0 0,1 0 0 0 0,-1-1 0 0 0,1 1 0 0 0,0-1 0 0 0,0-1 1 0 0,0 1-1 0 0,0-1 0 0 0,1 0 0 0 0,0-1 0 0 0,-1 1 0 0 0,10 1 0 0 0,-5-2-185 0 0,1-1 0 0 0,-1 0 0 0 0,0 0 0 0 0,0-2 1 0 0,1 1-1 0 0,-1-1 0 0 0,19-5 0 0 0,-3-1-1072 0 0,-1-1-1 0 0,0-2 1 0 0,-1-1 0 0 0,0 0 0 0 0,-1-2 0 0 0,26-18 0 0 0,-30 17-3715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26.406"/>
    </inkml:context>
    <inkml:brush xml:id="br0">
      <inkml:brushProperty name="width" value="0.05" units="cm"/>
      <inkml:brushProperty name="height" value="0.05" units="cm"/>
      <inkml:brushProperty name="color" value="#E71224"/>
    </inkml:brush>
  </inkml:definitions>
  <inkml:trace contextRef="#ctx0" brushRef="#br0">2101 876 6161 0 0,'0'-26'1479'0'0,"-2"-111"3730"0"0,-1 93-4274 0 0,-8-47-1 0 0,7 69-868 0 0,0 1 0 0 0,-2 0 0 0 0,0 1 0 0 0,-2-1 0 0 0,0 1 0 0 0,-1 0 0 0 0,-1 1 0 0 0,-1 0 0 0 0,0 1-1 0 0,-23-26 1 0 0,18 26-59 0 0,-2 1 1 0 0,0 1-1 0 0,-1 1 0 0 0,0 0 0 0 0,-1 2 0 0 0,-1 0 0 0 0,0 1 0 0 0,-38-15 1 0 0,-18 0-127 0 0,-99-24 1 0 0,62 21 68 0 0,26 5 74 0 0,-119-17 0 0 0,162 36-18 0 0,0 2-1 0 0,0 2 1 0 0,0 2 0 0 0,-77 10 0 0 0,102-6-25 0 0,0 1 0 0 0,0 0 0 0 0,1 2 0 0 0,0 0 0 0 0,0 2 0 0 0,-28 16 0 0 0,-100 77 5 0 0,99-66 49 0 0,-59 34 0 0 0,103-67-32 0 0,-37 19 13 0 0,0 2 0 0 0,1 2-1 0 0,-59 51 1 0 0,88-68-29 0 0,2 1-1 0 0,-1 0 1 0 0,2 0 0 0 0,-1 1 0 0 0,1 0-1 0 0,1 1 1 0 0,0 0 0 0 0,1 0 0 0 0,0 1-1 0 0,1-1 1 0 0,0 1 0 0 0,1 0 0 0 0,1 0-1 0 0,0 1 1 0 0,0-1 0 0 0,2 1 0 0 0,-1 19 0 0 0,4 0-33 0 0,2-1 1 0 0,1 1-1 0 0,1-1 1 0 0,17 48 0 0 0,-13-45 46 0 0,-1 0 0 0 0,-1 0 1 0 0,4 54-1 0 0,-10-59-36 0 0,0 0-1 0 0,2 0 1 0 0,13 50-1 0 0,-13-66 18 0 0,1-1 0 0 0,1 1 0 0 0,-1-2 0 0 0,2 1 0 0 0,0 0 0 0 0,1-1 0 0 0,0-1 0 0 0,0 1 0 0 0,2-1 0 0 0,10 10 0 0 0,-7-9 37 0 0,0-1-1 0 0,1 0 1 0 0,0-1 0 0 0,1-1-1 0 0,0 0 1 0 0,1-1 0 0 0,0-1-1 0 0,0 0 1 0 0,0-1 0 0 0,27 6-1 0 0,-10-6 7 0 0,0-2 1 0 0,0-1-1 0 0,0-1 0 0 0,54-5 0 0 0,43-4-50 0 0,167-15 54 0 0,-245 12 90 0 0,-1-2 1 0 0,1-2 0 0 0,80-34 0 0 0,7-2-19 0 0,-58 24 31 0 0,120-58 1 0 0,-162 64-340 0 0,0-2 1 0 0,-2-1-1 0 0,0-3 0 0 0,60-53 1 0 0,13-36-5259 0 0,-75 73-807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3.061"/>
    </inkml:context>
    <inkml:brush xml:id="br0">
      <inkml:brushProperty name="width" value="0.05" units="cm"/>
      <inkml:brushProperty name="height" value="0.05" units="cm"/>
      <inkml:brushProperty name="color" value="#E71224"/>
    </inkml:brush>
  </inkml:definitions>
  <inkml:trace contextRef="#ctx0" brushRef="#br0">24 368 9994 0 0,'0'-5'617'0'0,"-1"-1"0"0"0,0 1-1 0 0,0 0 1 0 0,-1-1 0 0 0,1 1 0 0 0,-5-9 0 0 0,4 9-475 0 0,0 0 0 0 0,0 0 0 0 0,1 0 1 0 0,-1-1-1 0 0,1 1 0 0 0,-1-10 0 0 0,3 4 0 0 0,0 1-1 0 0,1 0 1 0 0,1 0 0 0 0,-1 0-1 0 0,1 0 1 0 0,1 0 0 0 0,0 1-1 0 0,0-1 1 0 0,1 1-1 0 0,0 0 1 0 0,1 1 0 0 0,12-16-1 0 0,2 1-178 0 0,0 0 1 0 0,2 2-1 0 0,26-21 0 0 0,-45 39-16 0 0,1 0 0 0 0,-1 0-1 0 0,1 1 1 0 0,0 0 0 0 0,-1-1 0 0 0,1 1 0 0 0,0 1-1 0 0,0-1 1 0 0,1 0 0 0 0,-1 1 0 0 0,5-1 0 0 0,-8 2 32 0 0,0 0 0 0 0,0 0 0 0 0,0 0 0 0 0,0 0 0 0 0,1 0 1 0 0,-1 1-1 0 0,0-1 0 0 0,0 0 0 0 0,0 1 0 0 0,0-1 0 0 0,0 0 0 0 0,0 1 1 0 0,0-1-1 0 0,0 1 0 0 0,0 0 0 0 0,0-1 0 0 0,0 1 0 0 0,1 1 1 0 0,-1 0 17 0 0,1 0 0 0 0,-1 0 0 0 0,0 0 1 0 0,1 0-1 0 0,-1 0 0 0 0,0 1 1 0 0,0-1-1 0 0,-1 0 0 0 0,1 1 0 0 0,0-1 1 0 0,0 4-1 0 0,0 15-42 0 0,0 1 1 0 0,-1-1-1 0 0,-1 1 0 0 0,-1-1 0 0 0,-7 29 0 0 0,3-10-2 0 0,3-17 26 0 0,-9 66 0 0 0,-38 144 0 0 0,48-213 178 0 0,2-20-143 0 0,0 0 0 0 0,0 0 0 0 0,0 1 0 0 0,0-1 0 0 0,0 0 0 0 0,0 0 0 0 0,0 1 0 0 0,0-1 0 0 0,0 0 0 0 0,0 0 0 0 0,1 0 0 0 0,-1 1 0 0 0,0-1 0 0 0,0 0 0 0 0,0 0 0 0 0,0 0 0 0 0,1 0 0 0 0,-1 1 0 0 0,0-1 1 0 0,0 0-1 0 0,0 0 0 0 0,1 0 0 0 0,-1 0 0 0 0,0 0 0 0 0,0 0 0 0 0,1 0 0 0 0,-1 1 0 0 0,0-1 0 0 0,0 0 0 0 0,1 0 0 0 0,-1 0 0 0 0,0 0 0 0 0,0 0 0 0 0,1 0 0 0 0,-1 0 0 0 0,0 0 0 0 0,3-1 56 0 0,-1 0 0 0 0,0 0 0 0 0,1-1 0 0 0,-1 1-1 0 0,0 0 1 0 0,0-1 0 0 0,0 1 0 0 0,0-1 0 0 0,0 0-1 0 0,-1 0 1 0 0,4-3 0 0 0,17-21-100 0 0,144-177 109 0 0,-129 152-119 0 0,-2-2-1 0 0,33-64 1 0 0,-68 116 40 0 0,1 0-1 0 0,0 0 1 0 0,0 0 0 0 0,-1-1 0 0 0,1 1-1 0 0,-1 0 1 0 0,1 0 0 0 0,-1-1 0 0 0,0 1-1 0 0,1 0 1 0 0,-1-1 0 0 0,0 1-1 0 0,0 0 1 0 0,0-1 0 0 0,0 1 0 0 0,0 0-1 0 0,0-1 1 0 0,0 1 0 0 0,0-1 0 0 0,-1 1-1 0 0,1 0 1 0 0,0 0 0 0 0,-1-1 0 0 0,1 1-1 0 0,-1 0 1 0 0,0 0 0 0 0,1-1-1 0 0,-1 1 1 0 0,0 0 0 0 0,-2-2 0 0 0,2 3-4 0 0,0 0 0 0 0,0-1 1 0 0,0 1-1 0 0,0 0 1 0 0,0 0-1 0 0,-1 0 1 0 0,1 0-1 0 0,0 0 0 0 0,0 0 1 0 0,0 0-1 0 0,0 0 1 0 0,0 1-1 0 0,-1-1 0 0 0,1 0 1 0 0,0 1-1 0 0,0-1 1 0 0,0 1-1 0 0,0-1 1 0 0,0 1-1 0 0,0-1 0 0 0,0 1 1 0 0,0 0-1 0 0,0 0 1 0 0,0-1-1 0 0,1 1 0 0 0,-1 0 1 0 0,0 0-1 0 0,0 0 1 0 0,1 0-1 0 0,-1 0 1 0 0,1 0-1 0 0,-1 0 0 0 0,0 0 1 0 0,1 0-1 0 0,-1 2 1 0 0,-4 7-26 0 0,1 0 1 0 0,0 1-1 0 0,0-1 1 0 0,1 1 0 0 0,0 0-1 0 0,1 0 1 0 0,0 0-1 0 0,1 1 1 0 0,0 14 0 0 0,1-5 5 0 0,1 1 1 0 0,1 0 0 0 0,10 40-1 0 0,-8-46 1 0 0,2-1-1 0 0,0 1 1 0 0,0-1-1 0 0,2 0 0 0 0,10 16 1 0 0,-13-22-208 0 0,2 0-1 0 0,-1 0 1 0 0,1 0 0 0 0,1-1 0 0 0,0 0 0 0 0,0 0-1 0 0,0-1 1 0 0,16 10 0 0 0,-18-14-352 0 0,-1 0-1 0 0,1-1 1 0 0,-1 0-1 0 0,1 0 1 0 0,0 0-1 0 0,-1-1 1 0 0,1 0-1 0 0,12 1 1 0 0,-2-2-4502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3.521"/>
    </inkml:context>
    <inkml:brush xml:id="br0">
      <inkml:brushProperty name="width" value="0.05" units="cm"/>
      <inkml:brushProperty name="height" value="0.05" units="cm"/>
      <inkml:brushProperty name="color" value="#E71224"/>
    </inkml:brush>
  </inkml:definitions>
  <inkml:trace contextRef="#ctx0" brushRef="#br0">387 17 8122 0 0,'7'-16'2422'0'0,"-17"20"-266"0"0,-19 21-725 0 0,12-4-1343 0 0,1 0-1 0 0,2 1 1 0 0,-14 26 0 0 0,-22 32 2 0 0,14-26 42 0 0,17-26 300 0 0,0 0 1 0 0,-38 38-1 0 0,53-61-641 0 0,-5 4 412 0 0,0 0-1 0 0,-18 12 1 0 0,1-10-1896 0 0,25-10 1382 0 0,0-1 0 0 0,-1 0 0 0 0,1 0 0 0 0,0 0 0 0 0,0 0 0 0 0,-1 0 0 0 0,1 0 0 0 0,0 0 0 0 0,0-1 0 0 0,-1 1 0 0 0,1 0 0 0 0,0-1 0 0 0,0 1 0 0 0,0-1 0 0 0,0 1 0 0 0,-1-1 0 0 0,-1-1 0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3.931"/>
    </inkml:context>
    <inkml:brush xml:id="br0">
      <inkml:brushProperty name="width" value="0.05" units="cm"/>
      <inkml:brushProperty name="height" value="0.05" units="cm"/>
      <inkml:brushProperty name="color" value="#E71224"/>
    </inkml:brush>
  </inkml:definitions>
  <inkml:trace contextRef="#ctx0" brushRef="#br0">70 3 16844 0 0,'2'-1'51'0'0,"1"0"1"0"0,-1 1 0 0 0,0 0-1 0 0,0-1 1 0 0,0 1 0 0 0,0 0-1 0 0,1 0 1 0 0,-1 0 0 0 0,0 1-1 0 0,0-1 1 0 0,0 0 0 0 0,0 1-1 0 0,0-1 1 0 0,0 1 0 0 0,1 0-1 0 0,-1 0 1 0 0,-1 0 0 0 0,1 0-1 0 0,3 2 1 0 0,33 32-1043 0 0,-5-5 380 0 0,-6-11 322 0 0,30 21-222 0 0,101 52 1 0 0,-150-88-581 0 0,-1-1 1 0 0,2 0 0 0 0,-1 0-1 0 0,0 0 1 0 0,0-1 0 0 0,13 1-1 0 0,-10-3-4289 0 0</inkml:trace>
  <inkml:trace contextRef="#ctx0" brushRef="#br0" timeOffset="1">0 142 5137 0 0,'2'-2'212'0'0,"-1"1"0"0"0,1-1 0 0 0,-1 1-1 0 0,1 0 1 0 0,0 0 0 0 0,-1 0 0 0 0,1 0 0 0 0,0 0 0 0 0,0 0-1 0 0,0 0 1 0 0,-1 1 0 0 0,1-1 0 0 0,0 1 0 0 0,0-1 0 0 0,0 1-1 0 0,0 0 1 0 0,4-1 0 0 0,36 1 1920 0 0,8 5-6 0 0,87 22 1 0 0,-96-16-2203 0 0,0-3 1 0 0,1-1-1 0 0,54 1 1 0 0,44-10-2065 0 0,-46-2-2446 0 0,-59 2-1136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4.576"/>
    </inkml:context>
    <inkml:brush xml:id="br0">
      <inkml:brushProperty name="width" value="0.05" units="cm"/>
      <inkml:brushProperty name="height" value="0.05" units="cm"/>
      <inkml:brushProperty name="color" value="#E71224"/>
    </inkml:brush>
  </inkml:definitions>
  <inkml:trace contextRef="#ctx0" brushRef="#br0">475 60 12003 0 0,'-1'-3'128'0'0,"0"0"0"0"0,-1 1 1 0 0,1-1-1 0 0,-1 1 0 0 0,0 0 1 0 0,0-1-1 0 0,0 1 0 0 0,0 0 1 0 0,0 0-1 0 0,-1 0 0 0 0,1 0 1 0 0,-1 1-1 0 0,1-1 0 0 0,-1 1 1 0 0,1-1-1 0 0,-1 1 0 0 0,0 0 1 0 0,0 0-1 0 0,1 0 0 0 0,-1 0 1 0 0,0 1-1 0 0,0-1 0 0 0,0 1 1 0 0,0 0-1 0 0,0 0 0 0 0,-4 0 1 0 0,-11 1-812 0 0,0 0 0 0 0,1 2 1 0 0,-26 6-1 0 0,8-2 1063 0 0,9-3-216 0 0,1-2 0 0 0,-1-1 0 0 0,-34-2-1 0 0,48 0-645 0 0,0 0-1 0 0,0-1 0 0 0,1 0 1 0 0,-1-1-1 0 0,1 0 0 0 0,-1-1 1 0 0,1-1-1 0 0,0 1 1 0 0,-14-10-1 0 0,16 6-1766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5.038"/>
    </inkml:context>
    <inkml:brush xml:id="br0">
      <inkml:brushProperty name="width" value="0.05" units="cm"/>
      <inkml:brushProperty name="height" value="0.05" units="cm"/>
      <inkml:brushProperty name="color" value="#E71224"/>
    </inkml:brush>
  </inkml:definitions>
  <inkml:trace contextRef="#ctx0" brushRef="#br0">294 11 8370 0 0,'0'-1'89'0'0,"-1"0"0"0"0,0 0 0 0 0,1 1 0 0 0,-1-1 1 0 0,0 0-1 0 0,1 1 0 0 0,-1-1 0 0 0,0 0 0 0 0,0 1 0 0 0,0-1 1 0 0,1 1-1 0 0,-1-1 0 0 0,0 1 0 0 0,0 0 0 0 0,0-1 0 0 0,0 1 1 0 0,0 0-1 0 0,0-1 0 0 0,0 1 0 0 0,0 0 0 0 0,0 0 0 0 0,0 0 1 0 0,0 0-1 0 0,0 0 0 0 0,0 0 0 0 0,0 0 0 0 0,0 1 0 0 0,0-1 1 0 0,0 0-1 0 0,0 0 0 0 0,0 1 0 0 0,-1 0 0 0 0,-36 23 74 0 0,5-3 827 0 0,23-18-881 0 0,0 0-1 0 0,0-1 0 0 0,-1 0 0 0 0,1 0 1 0 0,-1-1-1 0 0,1-1 0 0 0,-1 0 0 0 0,-19-2 1 0 0,-8-5-2165 0 0,3-4-3360 0 0,29 9-32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19.839"/>
    </inkml:context>
    <inkml:brush xml:id="br0">
      <inkml:brushProperty name="width" value="0.05" units="cm"/>
      <inkml:brushProperty name="height" value="0.05" units="cm"/>
      <inkml:brushProperty name="color" value="#E71224"/>
    </inkml:brush>
  </inkml:definitions>
  <inkml:trace contextRef="#ctx0" brushRef="#br0">236 250 5545 0 0,'18'-23'4009'0'0,"-16"21"-3907"0"0,0 0-1 0 0,0 0 1 0 0,-1 1 0 0 0,1-1-1 0 0,0-1 1 0 0,-1 1 0 0 0,0 0-1 0 0,1 0 1 0 0,-1 0-1 0 0,0-1 1 0 0,0 1 0 0 0,0-1-1 0 0,-1 1 1 0 0,1 0 0 0 0,0-1-1 0 0,-1 0 1 0 0,0 1-1 0 0,1-4 1 0 0,-3-5 92 0 0,0-1 1 0 0,0 1-1 0 0,-1-1 0 0 0,0 1 0 0 0,-1 0 1 0 0,0 0-1 0 0,-1 0 0 0 0,0 1 0 0 0,-1-1 1 0 0,0 1-1 0 0,0 1 0 0 0,-1-1 1 0 0,-1 1-1 0 0,-15-15 0 0 0,22 23-184 0 0,0 0 1 0 0,0 0-1 0 0,0 1 0 0 0,1-1 0 0 0,-1 1 1 0 0,0-1-1 0 0,0 1 0 0 0,0-1 1 0 0,0 1-1 0 0,0 0 0 0 0,0-1 0 0 0,0 1 1 0 0,0 0-1 0 0,0 0 0 0 0,0 0 0 0 0,0 0 1 0 0,0 0-1 0 0,0 0 0 0 0,-1 0 1 0 0,1 0-1 0 0,0 0 0 0 0,0 0 0 0 0,0 1 1 0 0,0-1-1 0 0,0 0 0 0 0,0 1 0 0 0,0-1 1 0 0,0 1-1 0 0,1-1 0 0 0,-1 1 1 0 0,0-1-1 0 0,0 1 0 0 0,0 0 0 0 0,0-1 1 0 0,1 1-1 0 0,-1 0 0 0 0,0 0 0 0 0,1-1 1 0 0,-1 1-1 0 0,0 0 0 0 0,0 2 0 0 0,-5 5-7 0 0,1 1-1 0 0,0 1 0 0 0,-6 15 1 0 0,2-4 40 0 0,-13 19-33 0 0,0 1-18 0 0,-28 68 0 0 0,46-97 14 0 0,0-1 1 0 0,1 1 0 0 0,0 0 0 0 0,1 0 0 0 0,0 0-1 0 0,1 0 1 0 0,0 0 0 0 0,1 0 0 0 0,0 0-1 0 0,1 1 1 0 0,3 12 0 0 0,-3-20 32 0 0,0-1-1 0 0,0 0 1 0 0,0 0 0 0 0,1 0 0 0 0,0 0 0 0 0,0 0-1 0 0,0-1 1 0 0,0 1 0 0 0,1-1 0 0 0,-1 1 0 0 0,1-1-1 0 0,0 0 1 0 0,0 0 0 0 0,0 0 0 0 0,1 0 0 0 0,-1-1-1 0 0,1 1 1 0 0,-1-1 0 0 0,1 0 0 0 0,0 0 0 0 0,0 0 0 0 0,-1 0-1 0 0,2-1 1 0 0,-1 0 0 0 0,0 0 0 0 0,0 0 0 0 0,0 0-1 0 0,0 0 1 0 0,1-1 0 0 0,-1 0 0 0 0,5 0 0 0 0,-3 0 3 0 0,0-1 1 0 0,1 0 0 0 0,-1 0 0 0 0,0 0 0 0 0,0-1 0 0 0,0 1 0 0 0,0-1-1 0 0,-1-1 1 0 0,1 1 0 0 0,0-1 0 0 0,-1 0 0 0 0,0-1 0 0 0,0 1 0 0 0,0-1-1 0 0,0 0 1 0 0,0 0 0 0 0,-1 0 0 0 0,0-1 0 0 0,0 0 0 0 0,7-10 0 0 0,3-13-20 0 0,-1 0 0 0 0,-2-1 0 0 0,0 0 0 0 0,-2-1 1 0 0,-2 0-1 0 0,0 0 0 0 0,-2-1 0 0 0,-2 0 0 0 0,0-54 1 0 0,-1 60-55 0 0,-2 25-111 0 0,1 14 3 0 0,-2 19 202 0 0,2-1 0 0 0,2 1 0 0 0,1-1 0 0 0,1 0 0 0 0,19 62 0 0 0,-21-84-197 0 0,1 0 0 0 0,1 0 0 0 0,0-1 1 0 0,0 1-1 0 0,1-1 0 0 0,0-1 0 0 0,1 1 0 0 0,0-1 1 0 0,0 0-1 0 0,1 0 0 0 0,15 11 0 0 0,-15-13-390 0 0,0-2 1 0 0,0 1-1 0 0,1-1 1 0 0,-1 0-1 0 0,1-1 0 0 0,0 0 1 0 0,0-1-1 0 0,0 0 0 0 0,15 2 1 0 0,-6-3-1629 0 0,2-2-3475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20.572"/>
    </inkml:context>
    <inkml:brush xml:id="br0">
      <inkml:brushProperty name="width" value="0.05" units="cm"/>
      <inkml:brushProperty name="height" value="0.05" units="cm"/>
      <inkml:brushProperty name="color" value="#E71224"/>
    </inkml:brush>
  </inkml:definitions>
  <inkml:trace contextRef="#ctx0" brushRef="#br0">432 41 2561 0 0,'0'-2'288'0'0,"-1"1"0"0"0,0-1 1 0 0,1 0-1 0 0,-1 0 1 0 0,0 1-1 0 0,0-1 1 0 0,0 1-1 0 0,0-1 1 0 0,0 1-1 0 0,0-1 0 0 0,0 1 1 0 0,-1-1-1 0 0,1 1 1 0 0,-1 0-1 0 0,1 0 1 0 0,0 0-1 0 0,-1 0 1 0 0,0 0-1 0 0,1 0 0 0 0,-1 0 1 0 0,0 0-1 0 0,1 1 1 0 0,-1-1-1 0 0,0 1 1 0 0,-2-1-1 0 0,-2-1 52 0 0,0 0 0 0 0,-1 1 1 0 0,1-1-1 0 0,0 1 0 0 0,-1 1 0 0 0,-7-1 0 0 0,-178 32 26 0 0,155-28-696 0 0,-32 2-1075 0 0,23 0-3072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21.302"/>
    </inkml:context>
    <inkml:brush xml:id="br0">
      <inkml:brushProperty name="width" value="0.05" units="cm"/>
      <inkml:brushProperty name="height" value="0.05" units="cm"/>
      <inkml:brushProperty name="color" value="#E71224"/>
    </inkml:brush>
  </inkml:definitions>
  <inkml:trace contextRef="#ctx0" brushRef="#br0">21 44 11234 0 0,'1'-4'972'0'0,"2"-26"1012"0"0,-7 20-1934 0 0,3 10-52 0 0,0 0 0 0 0,1 0 0 0 0,-1 0 0 0 0,0 0 0 0 0,1 0-1 0 0,-1 0 1 0 0,0 1 0 0 0,1-1 0 0 0,-1 0 0 0 0,0 0 0 0 0,1 0 0 0 0,-1 1-1 0 0,0-1 1 0 0,1 0 0 0 0,-1 1 0 0 0,1-1 0 0 0,-1 0 0 0 0,1 1-1 0 0,-1-1 1 0 0,0 2 0 0 0,0-1-9 0 0,0 0 0 0 0,1 0 0 0 0,-1 0 0 0 0,1 0 0 0 0,-1 1 0 0 0,1-1 0 0 0,-1 0 0 0 0,1 0 0 0 0,-1 1 0 0 0,1-1 0 0 0,0 0 0 0 0,0 1 0 0 0,0-1 0 0 0,0 0 0 0 0,0 0 0 0 0,0 1 0 0 0,0-1 0 0 0,0 0 0 0 0,0 1 0 0 0,1-1 0 0 0,0 2 0 0 0,11 34 130 0 0,-8-26 20 0 0,20 85 36 0 0,-3 0 0 0 0,9 122 0 0 0,-22-148-412 0 0,0 123 0 0 0,-13-155-361 0 0,5-36 541 0 0,0 0 1 0 0,-1 0-1 0 0,1 0 1 0 0,-1 0-1 0 0,1 0 1 0 0,-1 0-1 0 0,0 0 1 0 0,0 0-1 0 0,0-1 1 0 0,0 1-1 0 0,0 0 1 0 0,-1-1-1 0 0,1 1 1 0 0,0 0 0 0 0,-3 1-1 0 0,3-3 60 0 0,1 1 0 0 0,0-1 1 0 0,0 0-1 0 0,-1 0 0 0 0,1 0 0 0 0,0 0 1 0 0,-1 0-1 0 0,1 0 0 0 0,0 0 0 0 0,0 0 0 0 0,-1 1 1 0 0,1-1-1 0 0,0 0 0 0 0,-1 0 0 0 0,1 0 1 0 0,0 0-1 0 0,-1 0 0 0 0,1-1 0 0 0,0 1 0 0 0,0 0 1 0 0,-1 0-1 0 0,1 0 0 0 0,0 0 0 0 0,0 0 0 0 0,-1 0 1 0 0,1 0-1 0 0,0-1 0 0 0,-1 1 0 0 0,1 0 1 0 0,0 0-1 0 0,0 0 0 0 0,0 0 0 0 0,-1-1 0 0 0,1 1 1 0 0,0 0-1 0 0,0-1 0 0 0,-6-13 229 0 0,3-16 145 0 0,5 15-226 0 0,0 0 0 0 0,0 0 0 0 0,2 0 0 0 0,0 1 0 0 0,0-1 0 0 0,2 1 0 0 0,12-26 0 0 0,-13 30-46 0 0,2 0 0 0 0,-1 0 1 0 0,1 1-1 0 0,0-1 0 0 0,1 1 0 0 0,0 1 1 0 0,0 0-1 0 0,1 0 0 0 0,0 0 1 0 0,18-10-1 0 0,-24 16-129 0 0,0 1 0 0 0,0-1 0 0 0,0 1 0 0 0,1 0 0 0 0,-1 0 0 0 0,0 0 0 0 0,0 1 0 0 0,1-1 0 0 0,-1 1 0 0 0,1-1 0 0 0,-1 1 0 0 0,0 0 0 0 0,1 1 0 0 0,-1-1 0 0 0,1 0 0 0 0,-1 1 0 0 0,0 0 0 0 0,1 0 0 0 0,-1 0 0 0 0,0 0 0 0 0,0 0 0 0 0,0 1 0 0 0,0-1 0 0 0,0 1 0 0 0,0 0 0 0 0,0 0 0 0 0,-1 0 0 0 0,6 5 0 0 0,4 5-133 0 0,-1 1 0 0 0,0 1 0 0 0,0 0 0 0 0,12 22 0 0 0,-16-24 98 0 0,-2-5-21 0 0,0 1 1 0 0,-1-1 0 0 0,0 1-1 0 0,0 0 1 0 0,-1 0 0 0 0,3 11-1 0 0,-6-17 81 0 0,1 0 0 0 0,-1 0-1 0 0,0 0 1 0 0,0 0-1 0 0,0-1 1 0 0,0 1-1 0 0,0 0 1 0 0,-1 0-1 0 0,1 0 1 0 0,-1-1-1 0 0,1 1 1 0 0,-1 0-1 0 0,1 0 1 0 0,-1-1-1 0 0,0 1 1 0 0,0 0-1 0 0,0-1 1 0 0,0 1-1 0 0,0-1 1 0 0,0 1-1 0 0,0-1 1 0 0,-1 0-1 0 0,1 1 1 0 0,0-1-1 0 0,-1 0 1 0 0,1 0-1 0 0,-1 0 1 0 0,1 0-1 0 0,-1 0 1 0 0,0 0 0 0 0,1-1-1 0 0,-1 1 1 0 0,0 0-1 0 0,0-1 1 0 0,0 1-1 0 0,-1-1 1 0 0,-41 11 72 0 0,1-2 1 0 0,-54 3 0 0 0,25-3-445 0 0,50-8-223 0 0,22-1 447 0 0,-1 0 0 0 0,1 0 0 0 0,-1 0 0 0 0,1 1 0 0 0,-1-1 0 0 0,1 0-1 0 0,-1 0 1 0 0,1 0 0 0 0,-1 0 0 0 0,0 0 0 0 0,1 0 0 0 0,-1-1 0 0 0,1 1-1 0 0,-1 0 1 0 0,1 0 0 0 0,-1 0 0 0 0,1 0 0 0 0,-1-1 0 0 0,1 1 0 0 0,-1 0-1 0 0,1 0 1 0 0,-1-1 0 0 0,1 1 0 0 0,-1 0 0 0 0,1-1 0 0 0,0 1 0 0 0,-1-1-1 0 0,1 1 1 0 0,-1 0 0 0 0,1-1 0 0 0,0 0 0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21.818"/>
    </inkml:context>
    <inkml:brush xml:id="br0">
      <inkml:brushProperty name="width" value="0.05" units="cm"/>
      <inkml:brushProperty name="height" value="0.05" units="cm"/>
      <inkml:brushProperty name="color" value="#E71224"/>
    </inkml:brush>
  </inkml:definitions>
  <inkml:trace contextRef="#ctx0" brushRef="#br0">92 172 10618 0 0,'10'-10'2352'0'0,"-9"9"-2295"0"0,0 0 0 0 0,0 1 1 0 0,0-1-1 0 0,0 0 0 0 0,0 0 0 0 0,0 0 0 0 0,-1 0 1 0 0,1 0-1 0 0,0 1 0 0 0,-1-2 0 0 0,1 1 0 0 0,0 0 0 0 0,-1 0 1 0 0,1 0-1 0 0,-1 0 0 0 0,0 0 0 0 0,1 0 0 0 0,-1 0 1 0 0,0-1-1 0 0,0-1 0 0 0,0 3-73 0 0,11 7 355 0 0,-9-6-296 0 0,-1 0 1 0 0,0 0-1 0 0,0 0 1 0 0,0 0 0 0 0,0 0-1 0 0,1-1 1 0 0,-1 1 0 0 0,0 0-1 0 0,1-1 1 0 0,-1 1 0 0 0,0-1-1 0 0,1 1 1 0 0,1-1 0 0 0,1 0 34 0 0,1 0 0 0 0,-1-1 0 0 0,0 0 0 0 0,1 0 1 0 0,-1 0-1 0 0,0-1 0 0 0,0 0 0 0 0,0 1 0 0 0,0-1 0 0 0,0 0 1 0 0,0-1-1 0 0,-1 1 0 0 0,1-1 0 0 0,5-5 0 0 0,5-7 163 0 0,0 1 0 0 0,12-20 0 0 0,5-3-13 0 0,-29 34-219 0 0,0 1 0 0 0,0 0 0 0 0,0 0 0 0 0,0-1 0 0 0,1 2 0 0 0,-1-1 0 0 0,1 0 0 0 0,-1 0 0 0 0,1 1 0 0 0,0-1 0 0 0,-1 1 0 0 0,1 0 0 0 0,6-2 0 0 0,-9 3-13 0 0,1 0 0 0 0,0 0 0 0 0,0 0 0 0 0,0 1 0 0 0,0-1 0 0 0,0 0 0 0 0,0 0 0 0 0,-1 0 0 0 0,1 1 0 0 0,0-1 0 0 0,0 0 0 0 0,0 1 0 0 0,-1-1 0 0 0,1 1 0 0 0,0-1 0 0 0,-1 1 1 0 0,1-1-1 0 0,0 1 0 0 0,0 0 0 0 0,1 1-9 0 0,-1 1 1 0 0,1-1-1 0 0,-1 0 0 0 0,0 0 1 0 0,0 1-1 0 0,0-1 1 0 0,0 1-1 0 0,0-1 1 0 0,0 4-1 0 0,12 55-152 0 0,-2 1 1 0 0,3 111-1 0 0,-17 127 95 0 0,0-258 77 0 0,-1 0-1 0 0,-15 65 1 0 0,13-83 17 0 0,-2 0-1 0 0,0-1 1 0 0,-1 0 0 0 0,-1 0 0 0 0,-24 37 0 0 0,31-55-17 0 0,0-1 1 0 0,0 1-1 0 0,0-1 1 0 0,-1 0 0 0 0,0 0-1 0 0,0-1 1 0 0,0 1-1 0 0,0-1 1 0 0,0 0 0 0 0,-1 0-1 0 0,0 0 1 0 0,1 0-1 0 0,-1-1 1 0 0,-10 3 0 0 0,10-4 6 0 0,1 0 1 0 0,0-1-1 0 0,0 1 1 0 0,0-1-1 0 0,0-1 1 0 0,0 1-1 0 0,0 0 1 0 0,0-1-1 0 0,-1 0 1 0 0,1 0-1 0 0,0 0 1 0 0,1 0-1 0 0,-1-1 1 0 0,0 0-1 0 0,0 1 1 0 0,1-1-1 0 0,-1-1 1 0 0,1 1-1 0 0,-7-5 1 0 0,-4-7-140 0 0,0-1 1 0 0,1 0 0 0 0,1 0-1 0 0,0-1 1 0 0,1-1 0 0 0,1 0-1 0 0,1-1 1 0 0,0 0 0 0 0,1 0-1 0 0,1 0 1 0 0,0-1 0 0 0,-6-38-1 0 0,11 43-906 0 0,0 0 0 0 0,1 0 0 0 0,1 0 0 0 0,1 0 0 0 0,1-15 0 0 0,3 1-4989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22.204"/>
    </inkml:context>
    <inkml:brush xml:id="br0">
      <inkml:brushProperty name="width" value="0.05" units="cm"/>
      <inkml:brushProperty name="height" value="0.05" units="cm"/>
      <inkml:brushProperty name="color" value="#E71224"/>
    </inkml:brush>
  </inkml:definitions>
  <inkml:trace contextRef="#ctx0" brushRef="#br0">0 19 11138 0 0,'0'-1'161'0'0,"0"0"0"0"0,1 0-1 0 0,-1 0 1 0 0,0 0 0 0 0,0 0 0 0 0,0 0-1 0 0,1 0 1 0 0,-1 0 0 0 0,1 0-1 0 0,-1 1 1 0 0,1-1 0 0 0,-1 0-1 0 0,1 0 1 0 0,-1 0 0 0 0,1 0-1 0 0,0 1 1 0 0,-1-1 0 0 0,1 0 0 0 0,0 1-1 0 0,1-2 1 0 0,-2 3-124 0 0,1-1 1 0 0,-1 0-1 0 0,1 0 1 0 0,-1 1-1 0 0,1-1 1 0 0,-1 1-1 0 0,0-1 0 0 0,1 0 1 0 0,-1 1-1 0 0,1-1 1 0 0,-1 1-1 0 0,0-1 1 0 0,1 1-1 0 0,-1-1 1 0 0,0 1-1 0 0,0-1 0 0 0,1 1 1 0 0,-1-1-1 0 0,0 1 1 0 0,0-1-1 0 0,0 1 1 0 0,0-1-1 0 0,0 1 1 0 0,0 0-1 0 0,1-1 0 0 0,-1 1 1 0 0,0-1-1 0 0,-1 1 1 0 0,1-1-1 0 0,0 1 1 0 0,0 0-1 0 0,0-1 1 0 0,-1 2-1 0 0,-2 24 649 0 0,-1 9-1082 0 0,10-16-4754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40.486"/>
    </inkml:context>
    <inkml:brush xml:id="br0">
      <inkml:brushProperty name="width" value="0.05" units="cm"/>
      <inkml:brushProperty name="height" value="0.05" units="cm"/>
      <inkml:brushProperty name="color" value="#E71224"/>
    </inkml:brush>
  </inkml:definitions>
  <inkml:trace contextRef="#ctx0" brushRef="#br0">361 88 5849 0 0,'0'-9'1959'0'0,"-2"-40"1409"0"0,2 48-3284 0 0,0 0 1 0 0,0-1-1 0 0,-1 1 1 0 0,1 0-1 0 0,0-1 0 0 0,-1 1 1 0 0,1 0-1 0 0,-1 0 1 0 0,1 0-1 0 0,-1-1 1 0 0,1 1-1 0 0,-1 0 0 0 0,0 0 1 0 0,0 0-1 0 0,1 0 1 0 0,-1 0-1 0 0,0 0 1 0 0,0 0-1 0 0,0 0 0 0 0,0 1 1 0 0,0-1-1 0 0,0 0 1 0 0,0 1-1 0 0,-1-1 1 0 0,1 0-1 0 0,0 1 0 0 0,0-1 1 0 0,0 1-1 0 0,-1 0 1 0 0,1-1-1 0 0,-2 1 1 0 0,3 0-65 0 0,-1 0 0 0 0,1 0 0 0 0,-1 0 0 0 0,1 0 1 0 0,0 0-1 0 0,-1 0 0 0 0,1 0 0 0 0,-1 0 0 0 0,1 0 1 0 0,0 1-1 0 0,-1-1 0 0 0,1 0 0 0 0,-1 0 0 0 0,1 0 1 0 0,0 1-1 0 0,-1-1 0 0 0,1 0 0 0 0,0 0 0 0 0,-1 1 1 0 0,1-1-1 0 0,0 0 0 0 0,0 0 0 0 0,-1 1 0 0 0,1-1 1 0 0,0 1-1 0 0,0-1 0 0 0,-1 0 0 0 0,1 1 0 0 0,0-1 1 0 0,0 0-1 0 0,0 1 0 0 0,0-1 0 0 0,0 1 0 0 0,2 19 69 0 0,12 14-243 0 0,3-5 22 0 0,25 31-1 0 0,-27-41 93 0 0,-2 0-1 0 0,0 1 1 0 0,-1 1 0 0 0,12 28-1 0 0,-16-27 12 0 0,22 61-17 0 0,-28-76 56 0 0,-1 1-1 0 0,1 0 1 0 0,-1 0-1 0 0,0 0 1 0 0,-1-1-1 0 0,0 1 1 0 0,0 0-1 0 0,-2 13 1 0 0,2-21-8 0 0,0 1-1 0 0,0-1 1 0 0,0 0 0 0 0,0 1 0 0 0,0-1-1 0 0,0 0 1 0 0,0 1 0 0 0,0-1 0 0 0,-1 0-1 0 0,1 1 1 0 0,0-1 0 0 0,0 0 0 0 0,0 0-1 0 0,0 1 1 0 0,-1-1 0 0 0,1 0 0 0 0,0 1-1 0 0,0-1 1 0 0,0 0 0 0 0,-1 0 0 0 0,1 0-1 0 0,0 1 1 0 0,-1-1 0 0 0,1 0-1 0 0,0 0 1 0 0,0 0 0 0 0,-1 1 0 0 0,1-1-1 0 0,0 0 1 0 0,-1 0 0 0 0,1 0 0 0 0,0 0-1 0 0,-1 0 1 0 0,1 0 0 0 0,0 0 0 0 0,-1 0-1 0 0,1 0 1 0 0,0 0 0 0 0,-1 0 0 0 0,-14-10 81 0 0,-9-21 27 0 0,15 17-85 0 0,2 0 0 0 0,-1-1 0 0 0,2 0 0 0 0,0 0 0 0 0,1 0-1 0 0,1-1 1 0 0,0 0 0 0 0,-3-31 0 0 0,5 23-57 0 0,2 0-1 0 0,0 0 1 0 0,2 1-1 0 0,0-1 1 0 0,9-33-1 0 0,-11 55 33 0 0,1 0 0 0 0,-1 0 0 0 0,1 0 0 0 0,-1 0 1 0 0,0-1-1 0 0,0 1 0 0 0,0 0 0 0 0,0 0 0 0 0,0-1 0 0 0,0 1 0 0 0,0 0 0 0 0,-1 0 0 0 0,1 0 1 0 0,-1 0-1 0 0,0 0 0 0 0,0 0 0 0 0,1 0 0 0 0,-1 0 0 0 0,-1 0 0 0 0,1 0 0 0 0,0 0 0 0 0,-3-3 1 0 0,2 3-5 0 0,-1 0 1 0 0,0 1 0 0 0,1-1 0 0 0,-1 0 0 0 0,0 1 0 0 0,0 0-1 0 0,0 0 1 0 0,0 0 0 0 0,0 0 0 0 0,0 0 0 0 0,0 1 0 0 0,0-1-1 0 0,-1 1 1 0 0,-3 0 0 0 0,-1 0-31 0 0,1 0-1 0 0,-1 0 1 0 0,0 1-1 0 0,0 1 1 0 0,0-1-1 0 0,0 1 1 0 0,1 1-1 0 0,-1-1 1 0 0,1 1-1 0 0,-1 0 1 0 0,-12 9-1 0 0,14-7 31 0 0,0 1 0 0 0,0 0 0 0 0,1 0 0 0 0,0 1 0 0 0,0-1 0 0 0,1 1 0 0 0,0 0 0 0 0,-5 10 0 0 0,-22 65 238 0 0,5-11-358 0 0,-117 183-782 0 0,132-226-1243 0 0,11-28 2081 0 0,0 0-1 0 0,0 0 1 0 0,0 1 0 0 0,0-1-1 0 0,0 0 1 0 0,0 0 0 0 0,0 1 0 0 0,0-1-1 0 0,0 0 1 0 0,0 0 0 0 0,0 0-1 0 0,0 1 1 0 0,0-1 0 0 0,0 0 0 0 0,0 0-1 0 0,0 1 1 0 0,0-1 0 0 0,0 0 0 0 0,1 0-1 0 0,-1 0 1 0 0,0 1 0 0 0,0-1-1 0 0,0 0 1 0 0,0 0 0 0 0,1 0 0 0 0,-1 0-1 0 0,0 0 1 0 0,0 1 0 0 0,0-1-1 0 0,1 0 1 0 0,-1 0 0 0 0,0 0 0 0 0,0 0-1 0 0,0 0 1 0 0,1 0 0 0 0,15-5-2176 0 0,-4-2-2725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4.114"/>
    </inkml:context>
    <inkml:brush xml:id="br0">
      <inkml:brushProperty name="width" value="0.05" units="cm"/>
      <inkml:brushProperty name="height" value="0.05" units="cm"/>
      <inkml:brushProperty name="color" value="#E71224"/>
    </inkml:brush>
  </inkml:definitions>
  <inkml:trace contextRef="#ctx0" brushRef="#br0">2 13 7458 0 0,'0'-1'50'0'0,"0"1"1"0"0,0 0 0 0 0,0 0 0 0 0,0 0 0 0 0,0 0-1 0 0,0-1 1 0 0,-1 1 0 0 0,1 0 0 0 0,0 0 0 0 0,0 0 0 0 0,0 0-1 0 0,0-1 1 0 0,0 1 0 0 0,0 0 0 0 0,0 0 0 0 0,0-1-1 0 0,0 1 1 0 0,0 0 0 0 0,0 0 0 0 0,0 0 0 0 0,0-1-1 0 0,0 1 1 0 0,0 0 0 0 0,0 0 0 0 0,0 0 0 0 0,0-1 0 0 0,0 1-1 0 0,0 0 1 0 0,0 0 0 0 0,0 0 0 0 0,1-1 0 0 0,-1 1-1 0 0,0 0 1 0 0,0 0 0 0 0,0 0 0 0 0,0 0 0 0 0,0-1-1 0 0,1 1 1 0 0,-1 0 0 0 0,0 0 0 0 0,0 0 0 0 0,0 0 0 0 0,0 0-1 0 0,1 0 1 0 0,-1 0 0 0 0,0-1 0 0 0,0 1 0 0 0,0 0-1 0 0,1 0 1 0 0,-1 0 0 0 0,0 0 0 0 0,0 0 0 0 0,0 0-1 0 0,1 0 1 0 0,-1 0 0 0 0,0 0 0 0 0,0 0 0 0 0,1 0-1 0 0,-1 0 1 0 0,0 0 0 0 0,1 0 0 0 0,27-2 1265 0 0,33 6-393 0 0,215 20 1997 0 0,102 14-1751 0 0,-344-32-1214 0 0,41 6 12 0 0,-68-12-28 0 0,0 1 1 0 0,1-1-1 0 0,-1-1 0 0 0,1 1 0 0 0,-1-1 0 0 0,0-1 0 0 0,12-2 1 0 0,-18 4-56 0 0,0-1 0 0 0,0 1 1 0 0,0-1-1 0 0,0 1 0 0 0,0 0 1 0 0,0-1-1 0 0,0 0 1 0 0,0 1-1 0 0,0-1 0 0 0,0 0 1 0 0,0 1-1 0 0,0-1 0 0 0,0 0 1 0 0,-1 0-1 0 0,1 0 1 0 0,0 0-1 0 0,0 0 0 0 0,-1 0 1 0 0,1 0-1 0 0,-1 0 0 0 0,1 0 1 0 0,-1 0-1 0 0,1 0 1 0 0,-1 0-1 0 0,0 0 0 0 0,1 0 1 0 0,-1 0-1 0 0,0 0 0 0 0,0-1 1 0 0,0 1-1 0 0,0 0 1 0 0,0 0-1 0 0,0 0 0 0 0,0-2 1 0 0,-2 0-608 0 0,1-1 0 0 0,0 0 0 0 0,-1 0 1 0 0,1 1-1 0 0,-1-1 0 0 0,0 1 0 0 0,-1-1 1 0 0,-3-4-1 0 0,-2-1-4449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4.694"/>
    </inkml:context>
    <inkml:brush xml:id="br0">
      <inkml:brushProperty name="width" value="0.05" units="cm"/>
      <inkml:brushProperty name="height" value="0.05" units="cm"/>
      <inkml:brushProperty name="color" value="#E71224"/>
    </inkml:brush>
  </inkml:definitions>
  <inkml:trace contextRef="#ctx0" brushRef="#br0">14 107 9154 0 0,'-12'-19'2567'0'0,"11"17"-2819"0"0,4 3-194 0 0,11 4 524 0 0,13 6 613 0 0,0 1-1 0 0,-2 2 0 0 0,1 0 1 0 0,27 22-1 0 0,-31-21-628 0 0,0 0 0 0 0,1-2-1 0 0,1 0 1 0 0,0-2 0 0 0,39 14-1 0 0,-54-23-254 0 0,0 0 0 0 0,0 0-1 0 0,0-1 1 0 0,0 0 0 0 0,0-1 0 0 0,0 0-1 0 0,0 0 1 0 0,0-1 0 0 0,11-2-1 0 0,-18 3 19 0 0,1-1-1 0 0,-1 0 1 0 0,0 1-1 0 0,1-1 1 0 0,-1-1-1 0 0,0 1 0 0 0,0 0 1 0 0,0 0-1 0 0,0-1 1 0 0,0 1-1 0 0,0-1 1 0 0,0 0-1 0 0,0 1 0 0 0,0-1 1 0 0,-1 0-1 0 0,1 0 1 0 0,-1 0-1 0 0,1 0 1 0 0,-1-1-1 0 0,0 1 0 0 0,0 0 1 0 0,0 0-1 0 0,0-1 1 0 0,0 1-1 0 0,-1-1 1 0 0,1 1-1 0 0,-1-1 0 0 0,1 1 1 0 0,-1-1-1 0 0,0 1 1 0 0,0-1-1 0 0,0 1 1 0 0,0-1-1 0 0,-1 1 0 0 0,1-1 1 0 0,-1 1-1 0 0,-1-5 1 0 0,0-1 131 0 0,-1 0 0 0 0,0 0 0 0 0,-1 0 0 0 0,0 0 0 0 0,0 1 0 0 0,0 0 1 0 0,-1 0-1 0 0,0 0 0 0 0,-1 0 0 0 0,1 1 0 0 0,-1 0 0 0 0,-8-7 0 0 0,-14-9 1895 0 0,-47-30-1 0 0,53 37-43 0 0,21 14-1686 0 0,0 0 1 0 0,0 0 0 0 0,0 1-1 0 0,0-1 1 0 0,0 0 0 0 0,0 1-1 0 0,0-1 1 0 0,0 1 0 0 0,0-1-1 0 0,-1 1 1 0 0,1 0 0 0 0,0 0-1 0 0,0-1 1 0 0,0 1-1 0 0,0 0 1 0 0,-1 0 0 0 0,1 0-1 0 0,0 0 1 0 0,-2 0 0 0 0,3 1-81 0 0,0 0 0 0 0,0 0 0 0 0,0-1 0 0 0,0 1 0 0 0,0 0 0 0 0,1 0 0 0 0,-1-1 1 0 0,0 1-1 0 0,0 0 0 0 0,0-1 0 0 0,1 1 0 0 0,-1 0 0 0 0,1-1 0 0 0,-1 1 0 0 0,0 0 0 0 0,1-1 0 0 0,-1 1 1 0 0,1 0-1 0 0,-1-1 0 0 0,1 1 0 0 0,0-1 0 0 0,-1 1 0 0 0,1-1 0 0 0,-1 0 0 0 0,1 1 0 0 0,0-1 1 0 0,-1 0-1 0 0,1 1 0 0 0,1-1 0 0 0,15 13 49 0 0,8 5 241 0 0,-1 1 0 0 0,38 40 0 0 0,-46-42-323 0 0,-2 0 0 0 0,0 1 0 0 0,13 24 1 0 0,-24-37-11 0 0,0 1 1 0 0,0 0 0 0 0,0 0 0 0 0,-1 0 0 0 0,0 1-1 0 0,0-1 1 0 0,0 0 0 0 0,-1 1 0 0 0,0 0-1 0 0,0-1 1 0 0,-1 1 0 0 0,1-1 0 0 0,-2 1 0 0 0,1 0-1 0 0,-3 10 1 0 0,0-8-8 0 0,-1-1 0 0 0,-1 1 0 0 0,0-1 0 0 0,0-1 0 0 0,0 1 0 0 0,-1-1 0 0 0,0 0 0 0 0,0 0 0 0 0,-1 0 0 0 0,-11 7 0 0 0,-27 32 45 0 0,8-3-92 0 0,25-31-6 0 0,1 1 1 0 0,0 0 0 0 0,1 1 0 0 0,-10 18 0 0 0,19-31-163 0 0,1 0 0 0 0,0 0 0 0 0,-1 0 1 0 0,1 0-1 0 0,0 0 0 0 0,-1 1 0 0 0,1-1 0 0 0,0 0 1 0 0,0 0-1 0 0,0 0 0 0 0,0 1 0 0 0,1-1 0 0 0,-1 0 1 0 0,0 0-1 0 0,0 0 0 0 0,1 0 0 0 0,-1 1 0 0 0,0-1 1 0 0,1 0-1 0 0,-1 0 0 0 0,1 0 0 0 0,0 0 1 0 0,-1 0-1 0 0,1 0 0 0 0,0 0 0 0 0,0 0 0 0 0,-1-1 1 0 0,1 1-1 0 0,0 0 0 0 0,0 0 0 0 0,0 0 0 0 0,0-1 1 0 0,0 1-1 0 0,0-1 0 0 0,2 2 0 0 0,8 3-5856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5.443"/>
    </inkml:context>
    <inkml:brush xml:id="br0">
      <inkml:brushProperty name="width" value="0.05" units="cm"/>
      <inkml:brushProperty name="height" value="0.05" units="cm"/>
      <inkml:brushProperty name="color" value="#E71224"/>
    </inkml:brush>
  </inkml:definitions>
  <inkml:trace contextRef="#ctx0" brushRef="#br0">1 198 12587 0 0,'0'-1'80'0'0,"0"1"0"0"0,0 0 0 0 0,0 0 0 0 0,1-1 0 0 0,-1 1 0 0 0,0 0 0 0 0,0 0 0 0 0,1 0 0 0 0,-1-1 0 0 0,0 1 0 0 0,0 0 0 0 0,1 0 0 0 0,-1 0 0 0 0,0 0 0 0 0,1-1 1 0 0,-1 1-1 0 0,0 0 0 0 0,0 0 0 0 0,1 0 0 0 0,-1 0 0 0 0,0 0 0 0 0,1 0 0 0 0,-1 0 0 0 0,0 0 0 0 0,1 0 0 0 0,-1 0 0 0 0,0 0 0 0 0,1 0 0 0 0,-1 0 0 0 0,0 0 0 0 0,1 0 0 0 0,-1 1 0 0 0,0-1 0 0 0,0 0 0 0 0,1 0 1 0 0,7 12-762 0 0,6 5 464 0 0,-9-14 308 0 0,1-1 1 0 0,0 0-1 0 0,0 0 0 0 0,0-1 0 0 0,0 0 0 0 0,0 0 1 0 0,1 0-1 0 0,-1-1 0 0 0,0 1 0 0 0,0-2 0 0 0,1 1 1 0 0,-1-1-1 0 0,10-2 0 0 0,-2 0-49 0 0,-1 0 0 0 0,0-1 0 0 0,0 0 1 0 0,-1-1-1 0 0,17-9 0 0 0,-20 9-24 0 0,0-1 0 0 0,0-1 0 0 0,-1 0 0 0 0,1 0 0 0 0,-2 0 0 0 0,1-1 0 0 0,-1 0 0 0 0,0-1 0 0 0,11-18 0 0 0,-16 25-13 0 0,-1-1 1 0 0,1 0-1 0 0,-1 1 0 0 0,0-1 1 0 0,0 0-1 0 0,0 0 0 0 0,0 0 1 0 0,0 0-1 0 0,-1 0 0 0 0,1 0 1 0 0,-1 0-1 0 0,0 0 0 0 0,0 0 1 0 0,0 0-1 0 0,0 0 0 0 0,-1 0 1 0 0,1 0-1 0 0,-1 0 0 0 0,0 0 1 0 0,0 0-1 0 0,0 0 0 0 0,0 0 1 0 0,0 0-1 0 0,0 0 0 0 0,-1 1 1 0 0,0-1-1 0 0,1 1 0 0 0,-1-1 1 0 0,0 1-1 0 0,0-1 0 0 0,0 1 1 0 0,-1 0-1 0 0,1 0 0 0 0,-1 0 1 0 0,1 0-1 0 0,-1 1 0 0 0,1-1 1 0 0,-6-1-1 0 0,6 2-6 0 0,0 0 1 0 0,0 1-1 0 0,0-1 0 0 0,-1 1 1 0 0,1-1-1 0 0,0 1 0 0 0,-1 0 1 0 0,1 0-1 0 0,0 0 0 0 0,-1 0 1 0 0,1 0-1 0 0,0 1 0 0 0,0-1 1 0 0,-1 1-1 0 0,1-1 0 0 0,0 1 1 0 0,0 0-1 0 0,0 0 0 0 0,0 0 1 0 0,0 0-1 0 0,0 0 0 0 0,0 1 1 0 0,0-1-1 0 0,0 0 0 0 0,0 1 1 0 0,1 0-1 0 0,-1-1 0 0 0,1 1 1 0 0,-3 3-1 0 0,-7 8 7 0 0,1 0 0 0 0,0 1 1 0 0,-7 15-1 0 0,11-19-4 0 0,-18 31-42 0 0,0 0 37 0 0,-2 0-1 0 0,-36 43 1 0 0,59-81 9 0 0,1 0 1 0 0,-1 0-1 0 0,1 0 0 0 0,0 0 0 0 0,0 1 0 0 0,0-1 1 0 0,0 0-1 0 0,1 1 0 0 0,0-1 0 0 0,-1 1 0 0 0,1 0 0 0 0,0-1 1 0 0,1 1-1 0 0,-1 0 0 0 0,0 0 0 0 0,1 0 0 0 0,0 0 1 0 0,0-1-1 0 0,0 1 0 0 0,1 0 0 0 0,-1 0 0 0 0,2 4 1 0 0,1 0 25 0 0,1-1 1 0 0,-1 1 0 0 0,1-1-1 0 0,1 0 1 0 0,-1 0 0 0 0,1 0 0 0 0,0-1-1 0 0,1 0 1 0 0,7 7 0 0 0,1 0 28 0 0,0 0 0 0 0,1-2 0 0 0,1 0 0 0 0,0 0 0 0 0,0-1 0 0 0,1-1 0 0 0,0-1 0 0 0,1-1 0 0 0,0 0 0 0 0,0-1 0 0 0,0-1 0 0 0,1 0 0 0 0,36 3 0 0 0,-26-7-115 0 0,1 0 1 0 0,-1-2-1 0 0,1-1 1 0 0,-1-1 0 0 0,0-2-1 0 0,0-1 1 0 0,0-1-1 0 0,38-15 1 0 0,-48 15-988 0 0,0-1 0 0 0,31-19 0 0 0,-40 20-337 0 0,0 0 1 0 0,-1 0-1 0 0,13-13 0 0 0,-4 0-4957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5.976"/>
    </inkml:context>
    <inkml:brush xml:id="br0">
      <inkml:brushProperty name="width" value="0.05" units="cm"/>
      <inkml:brushProperty name="height" value="0.05" units="cm"/>
      <inkml:brushProperty name="color" value="#E71224"/>
    </inkml:brush>
  </inkml:definitions>
  <inkml:trace contextRef="#ctx0" brushRef="#br0">0 22 10938 0 0,'10'-10'3036'0'0,"-7"9"-2915"0"0,-1-1 0 0 0,1 1 0 0 0,-1 0 0 0 0,1 0 0 0 0,-1-1 0 0 0,1 2 0 0 0,0-1 0 0 0,0 0 0 0 0,-1 1 0 0 0,1-1 0 0 0,5 1 0 0 0,16-1 205 0 0,1 2 1 0 0,0 1-1 0 0,0 1 1 0 0,0 1-1 0 0,29 9 0 0 0,-1-1-208 0 0,-7-3 30 0 0,61 4-1 0 0,-31-14-1867 0 0,-58-2-544 0 0,1 0 1 0 0,21-6-1 0 0,-18 3-4173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7.089"/>
    </inkml:context>
    <inkml:brush xml:id="br0">
      <inkml:brushProperty name="width" value="0.05" units="cm"/>
      <inkml:brushProperty name="height" value="0.05" units="cm"/>
      <inkml:brushProperty name="color" value="#E71224"/>
    </inkml:brush>
  </inkml:definitions>
  <inkml:trace contextRef="#ctx0" brushRef="#br0">0 5 7090 0 0,'1'-1'214'0'0,"0"1"1"0"0,0-1 0 0 0,-1 1-1 0 0,1-1 1 0 0,0 1 0 0 0,0 0-1 0 0,0-1 1 0 0,0 1 0 0 0,0 0-1 0 0,0 0 1 0 0,0 0 0 0 0,-1 0-1 0 0,1 0 1 0 0,0 0 0 0 0,0 0-1 0 0,0 0 1 0 0,0 0 0 0 0,0 0-1 0 0,0 0 1 0 0,0 1 0 0 0,0-1 0 0 0,-1 0-1 0 0,1 1 1 0 0,0-1 0 0 0,0 0-1 0 0,0 1 1 0 0,-1-1 0 0 0,2 2-1 0 0,-1 0-120 0 0,0 0-1 0 0,-1 0 0 0 0,1 0 1 0 0,-1 0-1 0 0,0 0 0 0 0,0 1 1 0 0,0-1-1 0 0,0 0 0 0 0,0 0 1 0 0,0 3-1 0 0,-1 11-16 0 0,14 242 793 0 0,-12-242-775 0 0,0 0 1 0 0,5 28 0 0 0,-5-38-339 0 0,0-1 0 0 0,1 0 0 0 0,-1 0 0 0 0,1 0 0 0 0,0 0 0 0 0,0 0 0 0 0,1-1 0 0 0,-1 1 0 0 0,1-1 0 0 0,0 1 0 0 0,0-1 0 0 0,5 5 0 0 0,4-4-4918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7.554"/>
    </inkml:context>
    <inkml:brush xml:id="br0">
      <inkml:brushProperty name="width" value="0.05" units="cm"/>
      <inkml:brushProperty name="height" value="0.05" units="cm"/>
      <inkml:brushProperty name="color" value="#E71224"/>
    </inkml:brush>
  </inkml:definitions>
  <inkml:trace contextRef="#ctx0" brushRef="#br0">0 72 8378 0 0,'14'-15'-1815'0'0,"21"-2"3799"0"0,26 3 3727 0 0,-28 12-5244 0 0,-27 2-420 0 0,1 0 0 0 0,-1 0 1 0 0,0-1-1 0 0,1 0 0 0 0,-1 0 0 0 0,0 0 0 0 0,9-4 0 0 0,-6 2-44 0 0,0 0 0 0 0,0 1 0 0 0,0-1 0 0 0,1 2 0 0 0,-1-1 0 0 0,1 2 0 0 0,18-1 1 0 0,-26 1-4 0 0,0 0 0 0 0,0 0 0 0 0,0 1 1 0 0,0-1-1 0 0,-1 0 0 0 0,1 1 0 0 0,0-1 1 0 0,0 1-1 0 0,0-1 0 0 0,0 1 1 0 0,-1 0-1 0 0,1 0 0 0 0,0 0 0 0 0,-1 0 1 0 0,1 0-1 0 0,-1 0 0 0 0,1 0 1 0 0,-1 1-1 0 0,1-1 0 0 0,-1 0 0 0 0,0 1 1 0 0,0-1-1 0 0,0 1 0 0 0,0 0 0 0 0,0-1 1 0 0,0 1-1 0 0,0 0 0 0 0,0 0 1 0 0,-1-1-1 0 0,1 1 0 0 0,0 0 0 0 0,-1 0 1 0 0,0 0-1 0 0,1 0 0 0 0,-1 0 0 0 0,0 0 1 0 0,0-1-1 0 0,0 1 0 0 0,-1 0 1 0 0,1 0-1 0 0,0 0 0 0 0,-1 0 0 0 0,1 0 1 0 0,-1 0-1 0 0,-1 2 0 0 0,-3 12 0 0 0,-1-1 0 0 0,0 0 0 0 0,-13 21 1 0 0,11-23-2 0 0,1 1 1 0 0,1 0 0 0 0,0 0-1 0 0,-6 22 1 0 0,9-21 126 0 0,1-1 0 0 0,0 0 1 0 0,0 1-1 0 0,2-1 0 0 0,2 26 0 0 0,-2-35-337 0 0,1 0-1 0 0,0 0 0 0 0,1 1 0 0 0,-1-1 0 0 0,1 0 0 0 0,0 0 1 0 0,0-1-1 0 0,5 8 0 0 0,-5-10-457 0 0,0 1-1 0 0,0-1 1 0 0,0 1 0 0 0,0-1-1 0 0,1 0 1 0 0,-1 0 0 0 0,1 0-1 0 0,-1 0 1 0 0,1 0 0 0 0,0 0-1 0 0,0-1 1 0 0,0 1 0 0 0,0-1-1 0 0,6 2 1 0 0,-2-2-3272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7.946"/>
    </inkml:context>
    <inkml:brush xml:id="br0">
      <inkml:brushProperty name="width" value="0.05" units="cm"/>
      <inkml:brushProperty name="height" value="0.05" units="cm"/>
      <inkml:brushProperty name="color" value="#E71224"/>
    </inkml:brush>
  </inkml:definitions>
  <inkml:trace contextRef="#ctx0" brushRef="#br0">447 10 7210 0 0,'0'0'120'0'0,"1"0"0"0"0,-1 0 1 0 0,0 0-1 0 0,0-1 1 0 0,0 1-1 0 0,1 0 0 0 0,-1 0 1 0 0,0 0-1 0 0,0-1 1 0 0,0 1-1 0 0,0 0 1 0 0,1 0-1 0 0,-1-1 0 0 0,0 1 1 0 0,0 0-1 0 0,0 0 1 0 0,0-1-1 0 0,0 1 1 0 0,0 0-1 0 0,0 0 0 0 0,0-1 1 0 0,0 1-1 0 0,0 0 1 0 0,0 0-1 0 0,0-1 0 0 0,0 1 1 0 0,0 0-1 0 0,0-1 1 0 0,0 1-1 0 0,0 0 1 0 0,0 0-1 0 0,0-1 0 0 0,0 1 1 0 0,0 0-1 0 0,-1 0 1 0 0,1-1-1 0 0,0 1 1 0 0,0 0-1 0 0,0 0 0 0 0,0 0 1 0 0,-1-1-1 0 0,-11 7 957 0 0,-13 17-534 0 0,-27 42 417 0 0,-15 17-794 0 0,19-33 44 0 0,25-27-157 0 0,1 1 1 0 0,0 0 0 0 0,2 2 0 0 0,1 0 0 0 0,-19 34 0 0 0,0 3-43 0 0,28-49-207 0 0,1 1 0 0 0,1 0 1 0 0,0 0-1 0 0,1 1 1 0 0,-10 30-1 0 0,16-43-36 0 0,1 1 0 0 0,-1-1-1 0 0,1 1 1 0 0,0-1 0 0 0,0 0 0 0 0,0 1-1 0 0,0-1 1 0 0,0 1 0 0 0,1-1 0 0 0,-1 0-1 0 0,1 3 1 0 0,0-4-32 0 0,-1 0 0 0 0,0 0 0 0 0,1-1 1 0 0,-1 1-1 0 0,1 0 0 0 0,-1 0 0 0 0,1 0 0 0 0,-1-1 0 0 0,1 1 0 0 0,0 0 0 0 0,-1-1 1 0 0,1 1-1 0 0,0-1 0 0 0,0 1 0 0 0,-1 0 0 0 0,1-1 0 0 0,0 0 0 0 0,0 1 1 0 0,2 0-1 0 0,4 0-5183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8.384"/>
    </inkml:context>
    <inkml:brush xml:id="br0">
      <inkml:brushProperty name="width" value="0.05" units="cm"/>
      <inkml:brushProperty name="height" value="0.05" units="cm"/>
      <inkml:brushProperty name="color" value="#E71224"/>
    </inkml:brush>
  </inkml:definitions>
  <inkml:trace contextRef="#ctx0" brushRef="#br0">58 17 14851 0 0,'5'-5'727'0'0,"6"-5"192"0"0,-8 9-1430 0 0,-3 7-1072 0 0,-2 8 830 0 0,-2 6 2344 0 0,-26 28-1515 0 0,24-40-52 0 0,0 1 1 0 0,1 0-1 0 0,0 0 0 0 0,0 0 1 0 0,-6 17-1 0 0,11-22-20 0 0,-1-1-1 0 0,0 1 1 0 0,1 0 0 0 0,0-1-1 0 0,0 1 1 0 0,0 0 0 0 0,0 0-1 0 0,0-1 1 0 0,1 1-1 0 0,0 0 1 0 0,0-1 0 0 0,0 1-1 0 0,0 0 1 0 0,0-1 0 0 0,1 1-1 0 0,-1-1 1 0 0,1 0-1 0 0,0 0 1 0 0,0 1 0 0 0,3 2-1 0 0,4 4-121 0 0,0 0-1 0 0,0 0 1 0 0,1-1-1 0 0,0-1 1 0 0,0 0-1 0 0,1 0 1 0 0,0-1-1 0 0,1 0 1 0 0,24 10-1 0 0,-29-14 39 0 0,0 0 0 0 0,0 0 0 0 0,1-1-1 0 0,-1 0 1 0 0,1-1 0 0 0,-1 0 0 0 0,1 0 0 0 0,-1 0-1 0 0,1-1 1 0 0,0 0 0 0 0,-1-1 0 0 0,1 1 0 0 0,-1-1 0 0 0,1-1-1 0 0,-1 0 1 0 0,1 0 0 0 0,-1 0 0 0 0,12-7 0 0 0,-17 8-257 0 0,0 0 0 0 0,0-1 0 0 0,0 1 1 0 0,-1 0-1 0 0,1-1 0 0 0,0 0 0 0 0,-1 1 1 0 0,0-1-1 0 0,1 0 0 0 0,-1 0 0 0 0,0 0 0 0 0,0 0 1 0 0,0 0-1 0 0,0 0 0 0 0,0 0 0 0 0,0 0 1 0 0,-1-1-1 0 0,1-2 0 0 0,0-6-5063 0 0</inkml:trace>
  <inkml:trace contextRef="#ctx0" brushRef="#br0" timeOffset="1">170 90 10274 0 0,'1'0'145'0'0,"0"0"0"0"0,-1 0 0 0 0,1-1 0 0 0,0 1 0 0 0,-1 0 0 0 0,1 0 0 0 0,0 0 0 0 0,0 0 0 0 0,-1 0-1 0 0,1 0 1 0 0,0 0 0 0 0,-1 1 0 0 0,1-1 0 0 0,0 0 0 0 0,-1 0 0 0 0,1 0 0 0 0,0 1 0 0 0,-1-1 0 0 0,1 0 0 0 0,-1 1 0 0 0,1-1 0 0 0,-1 0-1 0 0,1 1 1 0 0,0-1 0 0 0,0 1 0 0 0,16 20 811 0 0,8 27-453 0 0,-21-35-394 0 0,-1-1 1 0 0,0 2-1 0 0,-1-1 1 0 0,0 0-1 0 0,-1 0 1 0 0,0 0 0 0 0,-1 1-1 0 0,-1-1 1 0 0,-4 25-1 0 0,3-22-120 0 0,0 1 0 0 0,2-1 0 0 0,-1 1 0 0 0,2 0 0 0 0,5 31 0 0 0,0-22-198 0 0,17 40-1 0 0,-21-59-291 0 0,1 0 0 0 0,0-1 1 0 0,0 1-1 0 0,1-1 0 0 0,0 0 0 0 0,0 0 0 0 0,1 0 0 0 0,-1-1 0 0 0,1 1 1 0 0,0-1-1 0 0,7 5 0 0 0,3-4-3280 0 0,-7-5-1715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8.813"/>
    </inkml:context>
    <inkml:brush xml:id="br0">
      <inkml:brushProperty name="width" value="0.05" units="cm"/>
      <inkml:brushProperty name="height" value="0.05" units="cm"/>
      <inkml:brushProperty name="color" value="#E71224"/>
    </inkml:brush>
  </inkml:definitions>
  <inkml:trace contextRef="#ctx0" brushRef="#br0">121 44 10538 0 0,'10'-30'5210'0'0,"-11"18"-5200"0"0,0 12-18 0 0,1-1 0 0 0,-1 1 0 0 0,1 0 0 0 0,-1 0 0 0 0,1 0 0 0 0,-1 0 0 0 0,1 0 0 0 0,-1 0 0 0 0,0 0 0 0 0,1 0 1 0 0,-1 0-1 0 0,1 0 0 0 0,-1 0 0 0 0,1 0 0 0 0,-1 0 0 0 0,1 0 0 0 0,-1 1 0 0 0,1-1 0 0 0,-1 0 0 0 0,1 0 0 0 0,-1 1 0 0 0,1-1 0 0 0,-1 0 0 0 0,1 1 0 0 0,-1 0 0 0 0,0 0 4 0 0,0-1-1 0 0,0 1 0 0 0,0 0 0 0 0,1 0 1 0 0,-1 0-1 0 0,1 0 0 0 0,-1 0 0 0 0,1 0 1 0 0,-1 0-1 0 0,1 0 0 0 0,-1 0 0 0 0,1 0 1 0 0,0 0-1 0 0,0 1 0 0 0,-1-1 1 0 0,1 0-1 0 0,0 0 0 0 0,0 0 0 0 0,0 0 1 0 0,1 2-1 0 0,2 31 361 0 0,0-14-323 0 0,-6 2-39 0 0,0 1 0 0 0,-1-1 0 0 0,-1 0 1 0 0,0 0-1 0 0,-2-1 0 0 0,-15 33 0 0 0,-12 41-5 0 0,25-64 0 0 0,2 1-1 0 0,-5 46 1 0 0,11-67 11 0 0,0 0-1 0 0,1 0 0 0 0,0 0 0 0 0,1 0 1 0 0,0 0-1 0 0,1 0 0 0 0,0 0 1 0 0,1 0-1 0 0,0-1 0 0 0,9 20 0 0 0,-11-28 18 0 0,0 0 1 0 0,0 0-1 0 0,0 0 0 0 0,0 0 0 0 0,1 0 0 0 0,-1-1 0 0 0,1 1 0 0 0,-1-1 0 0 0,1 1 1 0 0,-1-1-1 0 0,1 1 0 0 0,0-1 0 0 0,-1 0 0 0 0,1 0 0 0 0,0 0 0 0 0,0 0 0 0 0,0 0 0 0 0,0 0 1 0 0,0 0-1 0 0,0-1 0 0 0,0 1 0 0 0,4 0 0 0 0,-2-1-7 0 0,-1-1 0 0 0,1 1 1 0 0,0-1-1 0 0,-1 1 0 0 0,1-1 0 0 0,0 0 0 0 0,-1-1 0 0 0,0 1 1 0 0,1-1-1 0 0,-1 1 0 0 0,0-1 0 0 0,4-3 0 0 0,8-6-393 0 0,0-1 0 0 0,-1-1 1 0 0,25-28-1 0 0,-38 39 297 0 0,43-51-2633 0 0,-18 14-1911 0 0,-20 27-989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9.178"/>
    </inkml:context>
    <inkml:brush xml:id="br0">
      <inkml:brushProperty name="width" value="0.05" units="cm"/>
      <inkml:brushProperty name="height" value="0.05" units="cm"/>
      <inkml:brushProperty name="color" value="#E71224"/>
    </inkml:brush>
  </inkml:definitions>
  <inkml:trace contextRef="#ctx0" brushRef="#br0">0 19 11090 0 0,'3'-2'57'0'0,"0"-1"1"0"0,0 2-1 0 0,0-1 0 0 0,0 0 0 0 0,0 1 0 0 0,0-1 0 0 0,0 1 0 0 0,0 0 0 0 0,1 0 1 0 0,-1 0-1 0 0,0 0 0 0 0,1 1 0 0 0,-1 0 0 0 0,1-1 0 0 0,-1 1 0 0 0,1 0 0 0 0,-1 1 0 0 0,0-1 1 0 0,1 0-1 0 0,-1 1 0 0 0,1 0 0 0 0,-1 0 0 0 0,4 1 0 0 0,12 5 321 0 0,0 1 0 0 0,34 19 0 0 0,-23-11-721 0 0,-6-6-31 0 0,0-1 0 0 0,0-2 0 0 0,1 0 0 0 0,46 6 0 0 0,45-1-5479 0 0,-96-11 844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1:40.960"/>
    </inkml:context>
    <inkml:brush xml:id="br0">
      <inkml:brushProperty name="width" value="0.05" units="cm"/>
      <inkml:brushProperty name="height" value="0.05" units="cm"/>
      <inkml:brushProperty name="color" value="#E71224"/>
    </inkml:brush>
  </inkml:definitions>
  <inkml:trace contextRef="#ctx0" brushRef="#br0">21 0 9666 0 0,'-1'0'91'0'0,"0"0"0"0"0,0 1 0 0 0,0-1 1 0 0,0 0-1 0 0,0 0 0 0 0,0 1 0 0 0,0-1 0 0 0,1 0 0 0 0,-1 1 0 0 0,0-1 0 0 0,0 1 1 0 0,0-1-1 0 0,1 1 0 0 0,-1 0 0 0 0,0-1 0 0 0,0 1 0 0 0,1 0 0 0 0,-1-1 0 0 0,1 1 0 0 0,-1 0 1 0 0,1 0-1 0 0,-1 0 0 0 0,1-1 0 0 0,-1 1 0 0 0,1 0 0 0 0,0 0 0 0 0,-1 0 0 0 0,1 0 1 0 0,0 0-1 0 0,0 0 0 0 0,0 0 0 0 0,-1 0 0 0 0,1 0 0 0 0,0 0 0 0 0,0 0 0 0 0,1-1 1 0 0,-1 1-1 0 0,0 0 0 0 0,0 0 0 0 0,1 1 0 0 0,9 46-888 0 0,-8-40 1083 0 0,20 67-394 0 0,11 48 92 0 0,-26-76-75 0 0,-1 1 1 0 0,-2 83-1 0 0,-19 96 275 0 0,6-127-1861 0 0,5 127 0 0 0,6-192-652 0 0,3-2-3427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50.522"/>
    </inkml:context>
    <inkml:brush xml:id="br0">
      <inkml:brushProperty name="width" value="0.05" units="cm"/>
      <inkml:brushProperty name="height" value="0.05" units="cm"/>
      <inkml:brushProperty name="color" value="#E71224"/>
    </inkml:brush>
  </inkml:definitions>
  <inkml:trace contextRef="#ctx0" brushRef="#br0">28 128 8 0 0,'11'-16'12396'0'0,"-8"10"-11955"0"0,1-6 134 0 0,16-41 1012 0 0,-19 49-1548 0 0,1 1-1 0 0,-1 0 1 0 0,1 0 0 0 0,0 0-1 0 0,1 0 1 0 0,-1 0 0 0 0,0 0-1 0 0,1 0 1 0 0,-1 1 0 0 0,1-1 0 0 0,0 1-1 0 0,5-3 1 0 0,-8 5-48 0 0,1 0 0 0 0,0 0-1 0 0,-1 1 1 0 0,1-1 0 0 0,0 0 0 0 0,-1 1-1 0 0,1-1 1 0 0,-1 1 0 0 0,1-1 0 0 0,-1 0-1 0 0,1 1 1 0 0,-1-1 0 0 0,1 1 0 0 0,-1-1-1 0 0,1 1 1 0 0,-1 0 0 0 0,0-1 0 0 0,1 1 0 0 0,-1-1-1 0 0,0 1 1 0 0,0 0 0 0 0,1-1 0 0 0,-1 1-1 0 0,0 0 1 0 0,0 0 0 0 0,9 24-68 0 0,-8-22 57 0 0,13 37-86 0 0,41 147 112 0 0,-51-167 5 0 0,0-1-1 0 0,-2 1 1 0 0,0 0-1 0 0,-1-1 1 0 0,-1 1 0 0 0,-1 0-1 0 0,-6 32 1 0 0,5-43 22 0 0,-1-1 0 0 0,0 1 0 0 0,0-1 0 0 0,-8 13 0 0 0,10-19-4 0 0,0 1 0 0 0,-1 0 0 0 0,1-1 0 0 0,-1 0 0 0 0,0 1 0 0 0,0-1 0 0 0,0 0 0 0 0,0 0 0 0 0,0 0 0 0 0,0 0 0 0 0,-1 0 0 0 0,1-1 0 0 0,0 1 0 0 0,-1-1 0 0 0,0 1 0 0 0,1-1 0 0 0,-6 2 0 0 0,5-3-2 0 0,0-1 0 0 0,-1 1 1 0 0,1-1-1 0 0,0 1 0 0 0,-1-1 1 0 0,1 0-1 0 0,0 0 0 0 0,0-1 1 0 0,0 1-1 0 0,0-1 0 0 0,0 1 1 0 0,0-1-1 0 0,0 0 0 0 0,1 0 0 0 0,-1 0 1 0 0,0 0-1 0 0,1-1 0 0 0,-3-3 1 0 0,-4-3-305 0 0,1 0 0 0 0,1-1-1 0 0,-11-18 1 0 0,13 19-565 0 0,1 1 1 0 0,0-1-1 0 0,0-1 0 0 0,1 1 0 0 0,1 0 0 0 0,-1-1 1 0 0,1 1-1 0 0,0-11 0 0 0,2 3-4989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50.948"/>
    </inkml:context>
    <inkml:brush xml:id="br0">
      <inkml:brushProperty name="width" value="0.05" units="cm"/>
      <inkml:brushProperty name="height" value="0.05" units="cm"/>
      <inkml:brushProperty name="color" value="#E71224"/>
    </inkml:brush>
  </inkml:definitions>
  <inkml:trace contextRef="#ctx0" brushRef="#br0">14 39 9018 0 0,'2'-10'6277'0'0,"1"-7"-4340"0"0,-4 6-1989 0 0,0 11 61 0 0,1 0-1 0 0,0 0 1 0 0,0 0 0 0 0,-1 0-1 0 0,1 0 1 0 0,0 0 0 0 0,-1-1-1 0 0,1 1 1 0 0,0 0 0 0 0,-1 0-1 0 0,1 0 1 0 0,0 1 0 0 0,0-1-1 0 0,-1 0 1 0 0,1 0 0 0 0,0 0-1 0 0,-1 0 1 0 0,1 0 0 0 0,0 0-1 0 0,0 0 1 0 0,-1 0 0 0 0,1 1-1 0 0,0-1 1 0 0,0 0 0 0 0,-1 0-1 0 0,1 0 1 0 0,0 0 0 0 0,0 1-1 0 0,-1-1 1 0 0,1 0-1 0 0,0 0 1 0 0,0 1 0 0 0,0-1-1 0 0,0 0 1 0 0,-1 1 0 0 0,0 0-24 0 0,0 1 0 0 0,0 0 0 0 0,1-1 0 0 0,-1 1 1 0 0,0 0-1 0 0,1-1 0 0 0,-1 1 0 0 0,1 0 0 0 0,-1 0 0 0 0,1-1 1 0 0,0 1-1 0 0,0 0 0 0 0,0 0 0 0 0,0 0 0 0 0,0-1 0 0 0,1 4 1 0 0,6 34-4214 0 0,-5-31 786 0 0,-1 2-3207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1.178"/>
    </inkml:context>
    <inkml:brush xml:id="br0">
      <inkml:brushProperty name="width" value="0.05" units="cm"/>
      <inkml:brushProperty name="height" value="0.05" units="cm"/>
      <inkml:brushProperty name="color" value="#E71224"/>
    </inkml:brush>
  </inkml:definitions>
  <inkml:trace contextRef="#ctx0" brushRef="#br0">113 286 5433 0 0,'21'5'4307'0'0,"10"16"-2209"0"0,-28-18-1990 0 0,1 0-1 0 0,0 0 1 0 0,0 0 0 0 0,0 0 0 0 0,0-1 0 0 0,0 0 0 0 0,0 0 0 0 0,1 0-1 0 0,-1 0 1 0 0,8 1 0 0 0,-6-3-24 0 0,0 0 0 0 0,0 0 1 0 0,0-1-1 0 0,0 0 0 0 0,-1 0 0 0 0,1-1 0 0 0,0 1 1 0 0,-1-1-1 0 0,1 0 0 0 0,-1-1 0 0 0,0 1 0 0 0,1-1 0 0 0,-1 0 1 0 0,-1-1-1 0 0,1 1 0 0 0,0-1 0 0 0,-1 0 0 0 0,0 0 0 0 0,0 0 1 0 0,0 0-1 0 0,0-1 0 0 0,-1 0 0 0 0,6-10 0 0 0,1 0-93 0 0,-2-2-1 0 0,0 1 0 0 0,-1-1 1 0 0,0 0-1 0 0,-2-1 0 0 0,6-27 1 0 0,-10 38-72 0 0,0 0 1 0 0,-1 1 0 0 0,0-1-1 0 0,0 0 1 0 0,-1 1 0 0 0,0-1-1 0 0,0 0 1 0 0,-2-6 0 0 0,2 9 46 0 0,0 1 0 0 0,0 0 0 0 0,0-1 0 0 0,-1 1 0 0 0,1 0 0 0 0,-1 0 1 0 0,0 0-1 0 0,1 0 0 0 0,-1 1 0 0 0,-1-1 0 0 0,1 0 0 0 0,0 1 0 0 0,-1-1 1 0 0,1 1-1 0 0,-1 0 0 0 0,1 0 0 0 0,-6-3 0 0 0,6 4 56 0 0,0 1-1 0 0,0 0 0 0 0,-1-1 1 0 0,1 1-1 0 0,0 0 1 0 0,0 0-1 0 0,0 0 0 0 0,0 0 1 0 0,0 1-1 0 0,0-1 1 0 0,0 1-1 0 0,0-1 0 0 0,0 1 1 0 0,0 0-1 0 0,0-1 1 0 0,0 1-1 0 0,1 0 0 0 0,-3 2 1 0 0,-37 25-13 0 0,25-16 7 0 0,-54 36 132 0 0,-87 77 0 0 0,154-121-121 0 0,0-1 0 0 0,0 0 0 0 0,0 1 0 0 0,1-1 0 0 0,0 1 0 0 0,-1 0 0 0 0,1-1 0 0 0,1 1 0 0 0,-1 0-1 0 0,0 0 1 0 0,1 1 0 0 0,0-1 0 0 0,0 0 0 0 0,0 0 0 0 0,1 1 0 0 0,-1-1 0 0 0,1 0 0 0 0,0 1 0 0 0,0-1 0 0 0,1 0 0 0 0,-1 1-1 0 0,1-1 1 0 0,0 0 0 0 0,3 8 0 0 0,0 1 5 0 0,1-1 0 0 0,1 0-1 0 0,0 0 1 0 0,0 0 0 0 0,1-1 0 0 0,0 0 0 0 0,10 10-1 0 0,-11-14-65 0 0,1-1 0 0 0,-1 0 0 0 0,1 0 0 0 0,0 0 0 0 0,1-1 0 0 0,0 0 0 0 0,-1-1 0 0 0,12 5 0 0 0,10 3 66 0 0,32 8 1 0 0,2 1-73 0 0,-53-17-68 0 0,0 0 1 0 0,1-1-1 0 0,0-1 0 0 0,0 0 1 0 0,-1 0-1 0 0,1-1 1 0 0,0 0-1 0 0,16-2 0 0 0,-18 0-756 0 0,1 0-1 0 0,-1-1 0 0 0,0 0 1 0 0,1-1-1 0 0,-1 0 0 0 0,9-4 0 0 0,-1-2-4955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2.310"/>
    </inkml:context>
    <inkml:brush xml:id="br0">
      <inkml:brushProperty name="width" value="0.05" units="cm"/>
      <inkml:brushProperty name="height" value="0.05" units="cm"/>
      <inkml:brushProperty name="color" value="#E71224"/>
    </inkml:brush>
  </inkml:definitions>
  <inkml:trace contextRef="#ctx0" brushRef="#br0">3 1 8 0 0,'-3'-1'7452'0'0,"13"12"-5561"0"0,-6-7-1624 0 0,1 0-1 0 0,0 0 1 0 0,0-1-1 0 0,0 0 1 0 0,0 0-1 0 0,1 0 1 0 0,-1-1-1 0 0,1 0 1 0 0,-1 0-1 0 0,1 0 1 0 0,0-1-1 0 0,0 0 1 0 0,0 0-1 0 0,11 0 1 0 0,9 0 22 0 0,0-2 0 0 0,32-6-1 0 0,17 1-1579 0 0,-8 6-3402 0 0,-50 1-849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3.824"/>
    </inkml:context>
    <inkml:brush xml:id="br0">
      <inkml:brushProperty name="width" value="0.05" units="cm"/>
      <inkml:brushProperty name="height" value="0.05" units="cm"/>
      <inkml:brushProperty name="color" value="#E71224"/>
    </inkml:brush>
  </inkml:definitions>
  <inkml:trace contextRef="#ctx0" brushRef="#br0">27 40 5177 0 0,'0'-1'186'0'0,"0"0"0"0"0,1 1 0 0 0,-1-1 0 0 0,0 0 0 0 0,0 0 0 0 0,1 0 1 0 0,-1 0-1 0 0,0 0 0 0 0,0 0 0 0 0,0 0 0 0 0,0 0 0 0 0,0 1 0 0 0,-1-1 0 0 0,1 0 0 0 0,0 0 0 0 0,0 0 0 0 0,-1 0 0 0 0,1 0 0 0 0,0 0 0 0 0,-1 1 0 0 0,1-1 0 0 0,-1 0 0 0 0,1 0 0 0 0,-2-1 1 0 0,2 1 29 0 0,-1 0 1 0 0,0 0-1 0 0,1-1 1 0 0,-1 1 0 0 0,0 0-1 0 0,0 0 1 0 0,0 0 0 0 0,0 0-1 0 0,0 1 1 0 0,0-1 0 0 0,0 0-1 0 0,0 0 1 0 0,0 1 0 0 0,-1-1-1 0 0,1 0 1 0 0,0 1 0 0 0,-2-1-1 0 0,3 3-209 0 0,-1 0 1 0 0,0 1-1 0 0,1-1 0 0 0,-1 0 0 0 0,1 1 0 0 0,0-1 1 0 0,-1 1-1 0 0,1-1 0 0 0,0 0 0 0 0,1 1 0 0 0,-1-1 0 0 0,0 0 1 0 0,1 3-1 0 0,0 3-12 0 0,0 130-5736 0 0,-1-116 931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6.079"/>
    </inkml:context>
    <inkml:brush xml:id="br0">
      <inkml:brushProperty name="width" value="0.05" units="cm"/>
      <inkml:brushProperty name="height" value="0.05" units="cm"/>
      <inkml:brushProperty name="color" value="#E71224"/>
    </inkml:brush>
  </inkml:definitions>
  <inkml:trace contextRef="#ctx0" brushRef="#br0">1 3 8138 0 0,'0'0'86'0'0,"1"-1"0"0"0,-1 1 0 0 0,1 0 0 0 0,0-1 0 0 0,-1 1 0 0 0,1 0 0 0 0,0 0 1 0 0,-1 0-1 0 0,1-1 0 0 0,0 1 0 0 0,-1 0 0 0 0,1 0 0 0 0,0 0 0 0 0,-1 0 0 0 0,1 0 0 0 0,0 0 0 0 0,0 1 1 0 0,-1-1-1 0 0,1 0 0 0 0,0 0 0 0 0,-1 0 0 0 0,1 1 0 0 0,-1-1 0 0 0,1 0 0 0 0,0 1 0 0 0,-1-1 0 0 0,2 1 1 0 0,8 19 1511 0 0,-4 36-196 0 0,-6-46-1305 0 0,0 14-18 0 0,-1 0 1 0 0,-1-1 0 0 0,-6 32 0 0 0,3-32-113 0 0,2 1 0 0 0,0 0 0 0 0,2 31 1 0 0,1-54 24 0 0,0 2-179 0 0,1 1 0 0 0,-1 0 0 0 0,0-1 0 0 0,0 1 1 0 0,0-1-1 0 0,-1 1 0 0 0,1 0 0 0 0,-1-1 0 0 0,0 1 0 0 0,0-1 1 0 0,-2 5-1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6.500"/>
    </inkml:context>
    <inkml:brush xml:id="br0">
      <inkml:brushProperty name="width" value="0.05" units="cm"/>
      <inkml:brushProperty name="height" value="0.05" units="cm"/>
      <inkml:brushProperty name="color" value="#E71224"/>
    </inkml:brush>
  </inkml:definitions>
  <inkml:trace contextRef="#ctx0" brushRef="#br0">1 39 9122 0 0,'0'-2'13'0'0,"1"1"1"0"0,0-1-1 0 0,-1 1 1 0 0,1 0-1 0 0,0-1 1 0 0,0 1-1 0 0,0 0 0 0 0,0-1 1 0 0,0 1-1 0 0,0 0 1 0 0,0 0-1 0 0,0 0 1 0 0,0 0-1 0 0,1 0 0 0 0,-1 0 1 0 0,0 0-1 0 0,1 1 1 0 0,-1-1-1 0 0,1 0 1 0 0,-1 1-1 0 0,1-1 1 0 0,-1 1-1 0 0,1-1 0 0 0,-1 1 1 0 0,1 0-1 0 0,-1 0 1 0 0,1 0-1 0 0,0 0 1 0 0,1 0-1 0 0,17-3 1560 0 0,-2-1-1067 0 0,0 1 0 0 0,0 1-1 0 0,0 1 1 0 0,0 0 0 0 0,36 4-1 0 0,-24 0-420 0 0,-1-2 0 0 0,52-5 0 0 0,-48 2-47 0 0,60 3 0 0 0,-86-1-49 0 0,0 1 1 0 0,0 0-1 0 0,0 0 1 0 0,0 1-1 0 0,0 0 0 0 0,0 0 1 0 0,10 5-1 0 0,-16-6 27 0 0,1 0-1 0 0,0 0 0 0 0,-1 1 1 0 0,0-1-1 0 0,1 1 0 0 0,-1-1 1 0 0,0 1-1 0 0,1-1 0 0 0,-1 1 0 0 0,0-1 1 0 0,0 1-1 0 0,-1 0 0 0 0,1 0 1 0 0,0 0-1 0 0,0-1 0 0 0,-1 1 1 0 0,1 0-1 0 0,-1 0 0 0 0,0 0 1 0 0,1 0-1 0 0,-1 0 0 0 0,0 0 1 0 0,0 0-1 0 0,0 0 0 0 0,-1 0 1 0 0,1 0-1 0 0,0 0 0 0 0,-1 0 1 0 0,1 0-1 0 0,-1 0 0 0 0,-1 2 1 0 0,-14 47 122 0 0,6-21-121 0 0,1 0 0 0 0,2 1 0 0 0,-5 37-1 0 0,11-58-40 0 0,1-1 0 0 0,0 1-1 0 0,0 0 1 0 0,1 0-1 0 0,0-1 1 0 0,1 1 0 0 0,0-1-1 0 0,0 1 1 0 0,1-1-1 0 0,1 0 1 0 0,-1 0 0 0 0,1 0-1 0 0,1 0 1 0 0,9 13-1 0 0,-12-19-89 0 0,1 2-543 0 0,1 1 0 0 0,0-1 0 0 0,0 0-1 0 0,0 0 1 0 0,1 0 0 0 0,0-1 0 0 0,0 0-1 0 0,0 0 1 0 0,8 5 0 0 0,-4-5-4924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6.930"/>
    </inkml:context>
    <inkml:brush xml:id="br0">
      <inkml:brushProperty name="width" value="0.05" units="cm"/>
      <inkml:brushProperty name="height" value="0.05" units="cm"/>
      <inkml:brushProperty name="color" value="#E71224"/>
    </inkml:brush>
  </inkml:definitions>
  <inkml:trace contextRef="#ctx0" brushRef="#br0">575 40 14659 0 0,'9'-11'1810'0'0,"-7"9"-1698"0"0,0 0 0 0 0,0 0 0 0 0,0 0 0 0 0,0-1 0 0 0,-1 1-1 0 0,1 0 1 0 0,-1-1 0 0 0,1 1 0 0 0,1-6 0 0 0,-8 9-196 0 0,1 0 0 0 0,0 0 0 0 0,0 0 0 0 0,0 1 1 0 0,-1-1-1 0 0,1 1 0 0 0,-6 4 0 0 0,-13 12 52 0 0,0 0 0 0 0,-20 23 0 0 0,-6 4 13 0 0,33-31 3 0 0,-163 149-106 0 0,145-128 83 0 0,1 1-1 0 0,-54 80 0 0 0,67-87-1 0 0,12-19-9 0 0,1 1 0 0 0,0 0 0 0 0,0 1 0 0 0,1-1 0 0 0,0 1 0 0 0,1 0 1 0 0,-4 15-1 0 0,9-26-27 0 0,0 0 0 0 0,0-1 0 0 0,0 1 0 0 0,0 0 0 0 0,0 0 0 0 0,0 0 0 0 0,0-1 0 0 0,0 1 0 0 0,0 0 1 0 0,0 0-1 0 0,0 0 0 0 0,0-1 0 0 0,1 1 0 0 0,-1 0 0 0 0,0 0 0 0 0,1-1 0 0 0,-1 1 0 0 0,1 0 0 0 0,-1 0 0 0 0,1-1 0 0 0,-1 1 1 0 0,1-1-1 0 0,-1 1 0 0 0,1 0 0 0 0,-1-1 0 0 0,1 1 0 0 0,0-1 0 0 0,-1 1 0 0 0,1-1 0 0 0,1 1 0 0 0,24 4-5385 0 0,-17-6-347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7.380"/>
    </inkml:context>
    <inkml:brush xml:id="br0">
      <inkml:brushProperty name="width" value="0.05" units="cm"/>
      <inkml:brushProperty name="height" value="0.05" units="cm"/>
      <inkml:brushProperty name="color" value="#E71224"/>
    </inkml:brush>
  </inkml:definitions>
  <inkml:trace contextRef="#ctx0" brushRef="#br0">89 47 6073 0 0,'2'-4'2053'0'0,"7"-20"3349"0"0,-9 24-5356 0 0,0-1 0 0 0,0 0-1 0 0,1 1 1 0 0,-1-1 0 0 0,0 0-1 0 0,-1 1 1 0 0,1-1 0 0 0,0 0-1 0 0,0 1 1 0 0,0-1 0 0 0,0 0-1 0 0,0 1 1 0 0,-1-1-1 0 0,1 0 1 0 0,0 1 0 0 0,0-1-1 0 0,-1 1 1 0 0,1-1 0 0 0,-1 1-1 0 0,1-1 1 0 0,0 0 0 0 0,-1 1-1 0 0,1 0 1 0 0,-1-1-1 0 0,1 1 1 0 0,-1-1 0 0 0,1 1-1 0 0,-1 0 1 0 0,0-1 0 0 0,1 1-1 0 0,-1 0 1 0 0,1-1 0 0 0,-1 1-1 0 0,-1 0 1 0 0,1 0-50 0 0,0 0 0 0 0,-1 0 1 0 0,1 1-1 0 0,-1-1 0 0 0,1 1 0 0 0,0-1 1 0 0,-1 1-1 0 0,1-1 0 0 0,0 1 0 0 0,0 0 1 0 0,0-1-1 0 0,-1 1 0 0 0,1 0 0 0 0,0 0 1 0 0,0 0-1 0 0,0 0 0 0 0,0 0 0 0 0,-1 2 1 0 0,-17 21-81 0 0,12-13 74 0 0,0 1 0 0 0,1 0 0 0 0,0 0 0 0 0,0 0 0 0 0,-4 19 0 0 0,9-27 7 0 0,1 1 0 0 0,-1 0 0 0 0,1-1 0 0 0,0 1 0 0 0,0 0 1 0 0,0-1-1 0 0,1 1 0 0 0,0 0 0 0 0,0-1 0 0 0,0 1 0 0 0,0-1 1 0 0,1 1-1 0 0,-1-1 0 0 0,1 0 0 0 0,0 1 0 0 0,1-1 0 0 0,-1 0 1 0 0,1 0-1 0 0,3 3 0 0 0,0 1 16 0 0,0-1 1 0 0,1 0 0 0 0,0-1-1 0 0,1 1 1 0 0,-1-1-1 0 0,1-1 1 0 0,0 0 0 0 0,1 0-1 0 0,-1 0 1 0 0,1-1-1 0 0,0 0 1 0 0,0-1-1 0 0,0 0 1 0 0,0 0 0 0 0,1-1-1 0 0,-1 0 1 0 0,1-1-1 0 0,0 0 1 0 0,-1 0 0 0 0,1-1-1 0 0,0-1 1 0 0,-1 0-1 0 0,1 0 1 0 0,12-3-1 0 0,-14 2-272 0 0,1-1-1 0 0,-1 0 1 0 0,0-1-1 0 0,1 1 0 0 0,-2-1 1 0 0,1-1-1 0 0,0 0 0 0 0,-1 0 1 0 0,0 0-1 0 0,9-10 0 0 0,-14 14 7 0 0,-1 0-1 0 0,0-1 1 0 0,0 1 0 0 0,0-1-1 0 0,0 1 1 0 0,-1-1-1 0 0,1 1 1 0 0,0-1-1 0 0,0 1 1 0 0,-1-1-1 0 0,1 1 1 0 0,-1-1-1 0 0,1-3 1 0 0,0-7-4143 0 0,-1 5 11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37.790"/>
    </inkml:context>
    <inkml:brush xml:id="br0">
      <inkml:brushProperty name="width" value="0.05" units="cm"/>
      <inkml:brushProperty name="height" value="0.05" units="cm"/>
      <inkml:brushProperty name="color" value="#E71224"/>
    </inkml:brush>
  </inkml:definitions>
  <inkml:trace contextRef="#ctx0" brushRef="#br0">1 12 4297 0 0,'0'0'148'0'0,"1"-1"-1"0"0,0 0 1 0 0,0 0-1 0 0,-1 0 1 0 0,1 0-1 0 0,0 0 1 0 0,0 1 0 0 0,0-1-1 0 0,0 0 1 0 0,0 1-1 0 0,0-1 1 0 0,0 1 0 0 0,0-1-1 0 0,0 1 1 0 0,0 0-1 0 0,1-1 1 0 0,-1 1-1 0 0,0 0 1 0 0,0 0 0 0 0,0 0-1 0 0,0-1 1 0 0,0 1-1 0 0,1 1 1 0 0,-1-1 0 0 0,0 0-1 0 0,0 0 1 0 0,0 0-1 0 0,0 1 1 0 0,0-1 0 0 0,1 0-1 0 0,-1 1 1 0 0,0-1-1 0 0,0 1 1 0 0,0-1-1 0 0,0 1 1 0 0,0 0 0 0 0,0-1-1 0 0,-1 1 1 0 0,1 0-1 0 0,0 0 1 0 0,0-1 0 0 0,0 1-1 0 0,-1 0 1 0 0,1 0-1 0 0,0 0 1 0 0,-1 0 0 0 0,1 0-1 0 0,-1 0 1 0 0,1 0-1 0 0,-1 0 1 0 0,1 1-1 0 0,-1-1 1 0 0,0 0 0 0 0,0 0-1 0 0,0 0 1 0 0,1 2-1 0 0,2 12 102 0 0,-1 1 0 0 0,0 0-1 0 0,0 30 1 0 0,-1-3 541 0 0,-1-18-567 0 0,0 0 1 0 0,-2 0 0 0 0,-6 28-1 0 0,3-21-781 0 0,-1 36 0 0 0,6-56-1007 0 0,1 0 0 0 0,0-1-1 0 0,3 20 1 0 0,-2-23-3637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0.475"/>
    </inkml:context>
    <inkml:brush xml:id="br0">
      <inkml:brushProperty name="width" value="0.05" units="cm"/>
      <inkml:brushProperty name="height" value="0.05" units="cm"/>
      <inkml:brushProperty name="color" value="#E71224"/>
    </inkml:brush>
  </inkml:definitions>
  <inkml:trace contextRef="#ctx0" brushRef="#br0">2405 28 7850 0 0,'0'-1'110'0'0,"-1"0"0"0"0,0 0 0 0 0,1 0 0 0 0,-1 0 0 0 0,0 0 0 0 0,0 0 1 0 0,0 1-1 0 0,0-1 0 0 0,0 0 0 0 0,0 0 0 0 0,0 1 0 0 0,0-1 0 0 0,0 0 0 0 0,0 1 1 0 0,0-1-1 0 0,0 1 0 0 0,0-1 0 0 0,0 1 0 0 0,-1 0 0 0 0,1 0 0 0 0,0-1 0 0 0,0 1 1 0 0,-3 0-1 0 0,-40-5-261 0 0,36 4 381 0 0,-42-1-69 0 0,0 2 0 0 0,0 3 0 0 0,-83 14 0 0 0,-28 3 123 0 0,-279-26 761 0 0,338 0-999 0 0,-123-6-111 0 0,-267-8 1089 0 0,380 21-670 0 0,-1 6 0 0 0,-151 27 0 0 0,233-27-289 0 0,9-2-92 0 0,0-1 1 0 0,-38 2 0 0 0,85-43-6542 0 0,-20 31 1587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0.853"/>
    </inkml:context>
    <inkml:brush xml:id="br0">
      <inkml:brushProperty name="width" value="0.05" units="cm"/>
      <inkml:brushProperty name="height" value="0.05" units="cm"/>
      <inkml:brushProperty name="color" value="#E71224"/>
    </inkml:brush>
  </inkml:definitions>
  <inkml:trace contextRef="#ctx0" brushRef="#br0">23 13 2248 0 0,'-1'-1'377'0'0,"0"0"-1"0"0,0 0 0 0 0,0 0 0 0 0,1 0 0 0 0,-1 0 0 0 0,0 0 0 0 0,-1 0 0 0 0,1 1 0 0 0,0-1 1 0 0,0 0-1 0 0,0 1 0 0 0,0-1 0 0 0,0 1 0 0 0,-1-1 0 0 0,-1 0 0 0 0,2 2-261 0 0,1 0 0 0 0,0-1 0 0 0,-1 1 0 0 0,1 0 0 0 0,0 0 0 0 0,-1 0 0 0 0,1 0 0 0 0,0-1 0 0 0,0 1 0 0 0,0 0-1 0 0,0 0 1 0 0,0 0 0 0 0,0 0 0 0 0,0 0 0 0 0,0-1 0 0 0,0 1 0 0 0,0 0 0 0 0,0 0 0 0 0,1 0 0 0 0,-1 0 0 0 0,0-1 0 0 0,1 1 0 0 0,-1 0 0 0 0,0 0-1 0 0,1 0 1 0 0,4 20 194 0 0,0 1 0 0 0,-2 0 0 0 0,0-1-1 0 0,-1 28 1 0 0,-9 89-159 0 0,3-87-178 0 0,3 79 0 0 0,1-128 31 0 0,0 1-1 0 0,1 0 1 0 0,0-1 0 0 0,-1 1 0 0 0,1-1-1 0 0,0 1 1 0 0,0-1 0 0 0,0 1-1 0 0,1-1 1 0 0,-1 0 0 0 0,1 1-1 0 0,-1-1 1 0 0,1 0 0 0 0,0 0-1 0 0,0 0 1 0 0,0 0 0 0 0,0 0-1 0 0,0-1 1 0 0,0 1 0 0 0,0-1-1 0 0,0 1 1 0 0,1-1 0 0 0,-1 0 0 0 0,1 0-1 0 0,-1 0 1 0 0,1 0 0 0 0,-1 0-1 0 0,1 0 1 0 0,0-1 0 0 0,-1 1-1 0 0,1-1 1 0 0,0 0 0 0 0,-1 0-1 0 0,5 0 1 0 0,-1 0-57 0 0,-1 0 0 0 0,1-1 0 0 0,0 1 0 0 0,-1-1 0 0 0,1 0 0 0 0,-1 0 0 0 0,1-1 0 0 0,-1 0 0 0 0,0 0 0 0 0,1 0 0 0 0,-1-1 0 0 0,0 0 0 0 0,-1 1 1 0 0,1-2-1 0 0,7-5 0 0 0,-7 4-412 0 0,0-1 0 0 0,-1 0 0 0 0,1-1 0 0 0,-1 1 0 0 0,0-1 0 0 0,-1 0 0 0 0,0 0 0 0 0,0 0 0 0 0,0 0 0 0 0,2-13 0 0 0,-3 5-3890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1.259"/>
    </inkml:context>
    <inkml:brush xml:id="br0">
      <inkml:brushProperty name="width" value="0.05" units="cm"/>
      <inkml:brushProperty name="height" value="0.05" units="cm"/>
      <inkml:brushProperty name="color" value="#E71224"/>
    </inkml:brush>
  </inkml:definitions>
  <inkml:trace contextRef="#ctx0" brushRef="#br0">0 17 9298 0 0,'5'3'3089'0'0,"14"8"-2610"0"0,-4-3-300 0 0,-9-4-41 0 0,1 0 0 0 0,-1-1 0 0 0,1 0 0 0 0,0 0 0 0 0,0-1 0 0 0,0 0 0 0 0,0 0 0 0 0,1-1 0 0 0,-1 0 0 0 0,0 0 0 0 0,1-1 0 0 0,-1 1 0 0 0,14-3 0 0 0,-4 0-27 0 0,-1-2 0 0 0,0 0 0 0 0,-1-1 0 0 0,1 0 0 0 0,16-9 0 0 0,-18 8-294 0 0,-1 1-1 0 0,1 1 1 0 0,0 0-1 0 0,0 1 1 0 0,1 0-1 0 0,28-1 1 0 0,-25 4-1688 0 0,0 1 1 0 0,33 5-1 0 0,-24-1-4067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2.823"/>
    </inkml:context>
    <inkml:brush xml:id="br0">
      <inkml:brushProperty name="width" value="0.05" units="cm"/>
      <inkml:brushProperty name="height" value="0.05" units="cm"/>
      <inkml:brushProperty name="color" value="#E71224"/>
    </inkml:brush>
  </inkml:definitions>
  <inkml:trace contextRef="#ctx0" brushRef="#br0">265 71 2977 0 0,'-6'-39'4042'0'0,"5"38"-3928"0"0,1 0 0 0 0,0 0 1 0 0,-1 0-1 0 0,1 0 0 0 0,0 0 1 0 0,0 0-1 0 0,0 0 0 0 0,0 0 1 0 0,0 0-1 0 0,0 0 0 0 0,0 0 1 0 0,1 0-1 0 0,-1 0 0 0 0,0 0 1 0 0,0 1-1 0 0,1-1 0 0 0,-1 0 1 0 0,1 0-1 0 0,-1 0 0 0 0,0 0 1 0 0,1 0-1 0 0,0 1 0 0 0,-1-1 1 0 0,1 0-1 0 0,-1 0 0 0 0,1 1 1 0 0,0-1-1 0 0,0 0 0 0 0,1 0 1 0 0,0 0-57 0 0,1 0 0 0 0,-1 0 0 0 0,1 1 1 0 0,-1-1-1 0 0,1 1 0 0 0,-1 0 0 0 0,1-1 1 0 0,0 1-1 0 0,-1 0 0 0 0,1 1 0 0 0,3 0 1 0 0,6 1 205 0 0,0 0 0 0 0,0 2 1 0 0,19 7-1 0 0,-8-5 251 0 0,-39-7 407 0 0,9 2-864 0 0,0 0 0 0 0,0 1 0 0 0,0-1 0 0 0,0 1 0 0 0,0 1 0 0 0,-9 3 0 0 0,-23 7-22 0 0,9-6 36 0 0,0-1-1 0 0,-1-2 0 0 0,0-1 0 0 0,0-2 0 0 0,0-1 0 0 0,0-1 1 0 0,-32-6-1 0 0,97 7-6295 0 0,-20 1 755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4:43.289"/>
    </inkml:context>
    <inkml:brush xml:id="br0">
      <inkml:brushProperty name="width" value="0.05" units="cm"/>
      <inkml:brushProperty name="height" value="0.05" units="cm"/>
      <inkml:brushProperty name="color" value="#E71224"/>
    </inkml:brush>
  </inkml:definitions>
  <inkml:trace contextRef="#ctx0" brushRef="#br0">181 72 12995 0 0,'1'-2'113'0'0,"-1"0"1"0"0,1 0-1 0 0,-1 0 0 0 0,0 1 1 0 0,0-1-1 0 0,0 0 0 0 0,0 0 1 0 0,0 0-1 0 0,0 0 0 0 0,-1 0 1 0 0,1 0-1 0 0,-1 1 1 0 0,1-1-1 0 0,-1 0 0 0 0,1 0 1 0 0,-1 0-1 0 0,0 1 0 0 0,0-1 1 0 0,0 1-1 0 0,0-1 1 0 0,0 0-1 0 0,0 1 0 0 0,-1 0 1 0 0,-2-3-1 0 0,-1 0-217 0 0,-1 0 0 0 0,0 0 0 0 0,0 1 1 0 0,0 0-1 0 0,-11-5 0 0 0,16 8 119 0 0,0 0 0 0 0,0 0-1 0 0,0 0 1 0 0,0 0 0 0 0,0 0 0 0 0,0 0 0 0 0,0 0 0 0 0,1 1-1 0 0,-1-1 1 0 0,0 0 0 0 0,0 0 0 0 0,0 1 0 0 0,0-1 0 0 0,0 0-1 0 0,1 1 1 0 0,-1-1 0 0 0,0 1 0 0 0,0-1 0 0 0,1 1 0 0 0,-1-1 0 0 0,0 1-1 0 0,1 0 1 0 0,-1-1 0 0 0,1 1 0 0 0,-1 0 0 0 0,1 0 0 0 0,-1-1-1 0 0,1 1 1 0 0,-1 0 0 0 0,1 0 0 0 0,0 0 0 0 0,-1 0 0 0 0,1-1-1 0 0,0 1 1 0 0,-1 2 0 0 0,-11 42 51 0 0,9-29-59 0 0,-50 142-649 0 0,29-90-5224 0 0,20-55-118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00.925"/>
    </inkml:context>
    <inkml:brush xml:id="br0">
      <inkml:brushProperty name="width" value="0.05" units="cm"/>
      <inkml:brushProperty name="height" value="0.05" units="cm"/>
      <inkml:brushProperty name="color" value="#E71224"/>
    </inkml:brush>
  </inkml:definitions>
  <inkml:trace contextRef="#ctx0" brushRef="#br0">70 113 600 0 0,'6'12'5469'0'0,"10"5"-5189"0"0,-13-14 188 0 0,-2-3-458 0 0,-29-30 2298 0 0,22 20-1156 0 0,5 10-1091 0 0,1-1-1 0 0,0 1 1 0 0,-1-1-1 0 0,1 1 1 0 0,0-1-1 0 0,-1 1 1 0 0,1-1-1 0 0,0 1 1 0 0,0-1-1 0 0,-1 1 1 0 0,1-1-1 0 0,0 1 1 0 0,0-1-1 0 0,0 1 1 0 0,0-1-1 0 0,0 1 1 0 0,0-1-1 0 0,0 0 1 0 0,0 1-1 0 0,0-1 1 0 0,0 1-1 0 0,0-1 1 0 0,0 1-1 0 0,0-1 1 0 0,0 0-1 0 0,0 1 1 0 0,1-1-1 0 0,-1 1 1 0 0,0-1-1 0 0,1 0 1 0 0,9-30 415 0 0,-10 27-353 0 0,1 0 0 0 0,0 0 0 0 0,0 0 0 0 0,0 1 1 0 0,0-1-1 0 0,1 1 0 0 0,0-1 0 0 0,-1 1 0 0 0,1-1 0 0 0,1 1 0 0 0,-1 0 0 0 0,0 0 1 0 0,1 0-1 0 0,3-4 0 0 0,-5 7-116 0 0,0 0 0 0 0,0 0 1 0 0,0-1-1 0 0,0 1 0 0 0,0 0 1 0 0,0 1-1 0 0,-1-1 0 0 0,1 0 1 0 0,0 0-1 0 0,0 0 1 0 0,0 0-1 0 0,0 1 0 0 0,0-1 1 0 0,-1 0-1 0 0,1 1 0 0 0,0-1 1 0 0,0 1-1 0 0,-1-1 0 0 0,1 1 1 0 0,0-1-1 0 0,-1 1 0 0 0,1 0 1 0 0,0-1-1 0 0,-1 1 0 0 0,1 0 1 0 0,-1-1-1 0 0,1 1 0 0 0,-1 0 1 0 0,1 1-1 0 0,18 26-136 0 0,-17-24 139 0 0,10 21-30 0 0,-1 0 0 0 0,-1 1 0 0 0,-1 1 0 0 0,10 54 0 0 0,-11-48 23 0 0,-1 3-33 0 0,-1 0 0 0 0,-2 0 0 0 0,-2 0 0 0 0,-3 61 0 0 0,0-56-39 0 0,1-13 60 0 0,-2 0 0 0 0,0 1 1 0 0,-2-1-1 0 0,-12 42 0 0 0,16-69 12 0 0,0 0-1 0 0,-1 0 1 0 0,1 0 0 0 0,0 0-1 0 0,-1 0 1 0 0,1 0 0 0 0,-1 0-1 0 0,1 0 1 0 0,-1 0 0 0 0,0 0-1 0 0,1-1 1 0 0,-1 1 0 0 0,0 0-1 0 0,0 0 1 0 0,1-1 0 0 0,-1 1-1 0 0,0 0 1 0 0,0-1 0 0 0,0 1-1 0 0,0-1 1 0 0,0 1 0 0 0,0-1-1 0 0,0 0 1 0 0,0 1 0 0 0,0-1-1 0 0,0 0 1 0 0,-2 1 0 0 0,0-2-4 0 0,1 1 0 0 0,-1 0 0 0 0,0-1 0 0 0,1 1 0 0 0,-1-1 0 0 0,1 0 1 0 0,-1 0-1 0 0,1 0 0 0 0,-1 0 0 0 0,-4-3 0 0 0,-1-1-126 0 0,1-1 0 0 0,0 1 0 0 0,-1-2 1 0 0,2 1-1 0 0,-11-12 0 0 0,0-6-1338 0 0,1-1 1 0 0,2 0-1 0 0,0 0 1 0 0,-14-40-1 0 0,21 45-3855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01.326"/>
    </inkml:context>
    <inkml:brush xml:id="br0">
      <inkml:brushProperty name="width" value="0.05" units="cm"/>
      <inkml:brushProperty name="height" value="0.05" units="cm"/>
      <inkml:brushProperty name="color" value="#E71224"/>
    </inkml:brush>
  </inkml:definitions>
  <inkml:trace contextRef="#ctx0" brushRef="#br0">1 1 6833 0 0,'3'0'328'0'0,"0"0"0"0"0,1 0 0 0 0,-1 1-1 0 0,0-1 1 0 0,1 1 0 0 0,-1-1 0 0 0,0 1-1 0 0,3 2 1 0 0,-5-3-280 0 0,1 1-1 0 0,-1-1 1 0 0,0 1 0 0 0,0 0-1 0 0,0 0 1 0 0,-1-1 0 0 0,1 1-1 0 0,0 0 1 0 0,0 0 0 0 0,0 0-1 0 0,-1 0 1 0 0,1 0 0 0 0,0 0-1 0 0,-1 0 1 0 0,1 0 0 0 0,-1 0-1 0 0,1 0 1 0 0,-1 0 0 0 0,1 1-1 0 0,-1-1 1 0 0,0 0 0 0 0,0 0-1 0 0,1 0 1 0 0,-1 1 0 0 0,0 1 362 0 0,-8-12-5040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56.163"/>
    </inkml:context>
    <inkml:brush xml:id="br0">
      <inkml:brushProperty name="width" value="0.05" units="cm"/>
      <inkml:brushProperty name="height" value="0.05" units="cm"/>
      <inkml:brushProperty name="color" value="#E71224"/>
    </inkml:brush>
  </inkml:definitions>
  <inkml:trace contextRef="#ctx0" brushRef="#br0">2228 0 4641 0 0,'3'0'795'0'0,"1"0"-1"0"0,-1 0 1 0 0,1 0 0 0 0,0 1 0 0 0,-1-1-1 0 0,1 1 1 0 0,-1 0 0 0 0,5 1 0 0 0,-8-2-745 0 0,1 0 0 0 0,-1 1 0 0 0,0-1 1 0 0,1 0-1 0 0,-1 1 0 0 0,0-1 1 0 0,1 0-1 0 0,-1 0 0 0 0,0 1 0 0 0,0-1 1 0 0,1 0-1 0 0,-1 1 0 0 0,0-1 0 0 0,0 1 1 0 0,0-1-1 0 0,0 0 0 0 0,1 1 1 0 0,-1-1-1 0 0,0 1 0 0 0,0-1 0 0 0,0 0 1 0 0,0 1-1 0 0,0-1 0 0 0,0 1 0 0 0,0-1 1 0 0,0 0-1 0 0,0 1 0 0 0,-11 19-116 0 0,-4-3 163 0 0,0-1-1 0 0,-2 0 1 0 0,0-1 0 0 0,0-1-1 0 0,-1-1 1 0 0,-1 0 0 0 0,0-2 0 0 0,-1 0-1 0 0,0-1 1 0 0,-1-1 0 0 0,0-1-1 0 0,-35 9 1 0 0,-23 2 527 0 0,-1-5 0 0 0,-92 6 0 0 0,130-16-475 0 0,-703 51 72 0 0,640-56-195 0 0,1-3 0 0 0,-1-6-1 0 0,-187-40 1 0 0,220 30-13 0 0,49 12-257 0 0,-1 1-1 0 0,-1 2 1 0 0,1 0 0 0 0,-36-2 0 0 0,39 11-1397 0 0,20-4 1495 0 0,1 0 0 0 0,-1 0 0 0 0,1 1 0 0 0,0-1 1 0 0,-1 0-1 0 0,1 0 0 0 0,-1 0 0 0 0,1 0 0 0 0,0 1 0 0 0,-1-1 0 0 0,1 0 0 0 0,-1 0 1 0 0,1 1-1 0 0,0-1 0 0 0,-1 0 0 0 0,1 1 0 0 0,0-1 0 0 0,0 0 0 0 0,-1 1 0 0 0,1-1 1 0 0,0 1-1 0 0,0-1 0 0 0,-1 0 0 0 0,1 1 0 0 0,0-1 0 0 0,0 1 0 0 0,0-1 0 0 0,0 1 1 0 0,0-1-1 0 0,0 0 0 0 0,0 1 0 0 0,0-1 0 0 0,0 1 0 0 0,0-1 0 0 0,0 1 0 0 0,0-1 1 0 0,0 1-1 0 0,0-1 0 0 0,0 1 0 0 0,0 0 0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56.623"/>
    </inkml:context>
    <inkml:brush xml:id="br0">
      <inkml:brushProperty name="width" value="0.05" units="cm"/>
      <inkml:brushProperty name="height" value="0.05" units="cm"/>
      <inkml:brushProperty name="color" value="#E71224"/>
    </inkml:brush>
  </inkml:definitions>
  <inkml:trace contextRef="#ctx0" brushRef="#br0">1203 20 7306 0 0,'0'0'222'0'0,"0"-1"1"0"0,-1 1 0 0 0,1-1 0 0 0,0 1 0 0 0,-1-1-1 0 0,1 1 1 0 0,0-1 0 0 0,-1 1 0 0 0,1-1-1 0 0,-1 1 1 0 0,1 0 0 0 0,-1-1 0 0 0,1 1 0 0 0,-1 0-1 0 0,1-1 1 0 0,-1 1 0 0 0,1 0 0 0 0,-1 0 0 0 0,1-1-1 0 0,-1 1 1 0 0,0 0 0 0 0,1 0 0 0 0,-1 0 0 0 0,1 0-1 0 0,-1 0 1 0 0,0 0 0 0 0,1 0 0 0 0,-1 0 0 0 0,0 0-1 0 0,1 0 1 0 0,-1 0 0 0 0,1 0 0 0 0,-2 0 0 0 0,-39-1 278 0 0,17 0 355 0 0,-67-6-394 0 0,1 5 1 0 0,-1 3-1 0 0,1 5 0 0 0,-168 32 0 0 0,212-29-420 0 0,0-2-1 0 0,-50 2 1 0 0,76-9 71 0 0,-1 0 0 0 0,1-2 0 0 0,0 0 0 0 0,0-1 0 0 0,0-1 0 0 0,0-1 0 0 0,-24-10 0 0 0,20 5-579 0 0,-28-11 1156 0 0,26 17-3265 0 0,2 9-4358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15.209"/>
    </inkml:context>
    <inkml:brush xml:id="br0">
      <inkml:brushProperty name="width" value="0.05" units="cm"/>
      <inkml:brushProperty name="height" value="0.05" units="cm"/>
      <inkml:brushProperty name="color" value="#E71224"/>
    </inkml:brush>
  </inkml:definitions>
  <inkml:trace contextRef="#ctx0" brushRef="#br0">1578 38 8690 0 0,'0'-1'193'0'0,"1"-1"1"0"0,-1 0-1 0 0,0 0 1 0 0,0 0-1 0 0,-1 0 1 0 0,1 0-1 0 0,0 1 0 0 0,0-1 1 0 0,-1 0-1 0 0,1 0 1 0 0,-1 0-1 0 0,0 1 1 0 0,0-1-1 0 0,1 0 1 0 0,-1 1-1 0 0,0-1 0 0 0,0 0 1 0 0,-2-1-1 0 0,1 2-197 0 0,1 1-1 0 0,0 0 1 0 0,-1-1-1 0 0,1 1 1 0 0,-1 0-1 0 0,1 0 0 0 0,-1 0 1 0 0,1 0-1 0 0,-1 0 1 0 0,1 0-1 0 0,-1 1 1 0 0,1-1-1 0 0,0 0 1 0 0,-1 1-1 0 0,1-1 0 0 0,-1 1 1 0 0,1-1-1 0 0,0 1 1 0 0,0 0-1 0 0,-1-1 1 0 0,1 1-1 0 0,0 0 1 0 0,-2 2-1 0 0,-10 4 8 0 0,-1 0 1 0 0,0 0 0 0 0,0-1-1 0 0,0-1 1 0 0,-1-1-1 0 0,-21 5 1 0 0,-95 7 535 0 0,75-11-524 0 0,-24 3 130 0 0,-162 22 66 0 0,184-20-220 0 0,2 3-1 0 0,-68 24 1 0 0,78-21 71 0 0,-79 18 0 0 0,101-30 25 0 0,0-1 0 0 0,0-1 0 0 0,0 0 0 0 0,0-2 1 0 0,-34-5-1 0 0,-43-13 273 0 0,70 10-200 0 0,-1 2 0 0 0,1 2 1 0 0,-1 1-1 0 0,-36 1 0 0 0,66 1-205 0 0,1 1 0 0 0,0 0 0 0 0,-1 0 0 0 0,1 1 0 0 0,0-1 0 0 0,0 0 0 0 0,-1 0 0 0 0,1 1 0 0 0,0-1 0 0 0,0 0 0 0 0,-1 1-1 0 0,1-1 1 0 0,0 1 0 0 0,0 0 0 0 0,-2 1 0 0 0,3-2-13 0 0,0 0 0 0 0,0 1 0 0 0,0-1-1 0 0,0 1 1 0 0,0-1 0 0 0,0 0 0 0 0,0 1-1 0 0,0-1 1 0 0,0 1 0 0 0,0-1 0 0 0,0 0-1 0 0,1 1 1 0 0,-1-1 0 0 0,0 1 0 0 0,0-1 0 0 0,0 0-1 0 0,0 1 1 0 0,1-1 0 0 0,-1 0 0 0 0,0 1-1 0 0,0-1 1 0 0,1 0 0 0 0,-1 1 0 0 0,0-1 0 0 0,1 0-1 0 0,-1 0 1 0 0,0 1 0 0 0,1-1 0 0 0,-1 0-1 0 0,1 0 1 0 0,38 22-4656 0 0,-35-20 4126 0 0,13 6-5291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15.816"/>
    </inkml:context>
    <inkml:brush xml:id="br0">
      <inkml:brushProperty name="width" value="0.05" units="cm"/>
      <inkml:brushProperty name="height" value="0.05" units="cm"/>
      <inkml:brushProperty name="color" value="#E71224"/>
    </inkml:brush>
  </inkml:definitions>
  <inkml:trace contextRef="#ctx0" brushRef="#br0">997 46 8290 0 0,'-1'-2'160'0'0,"0"0"0"0"0,1 0 0 0 0,-1-1 0 0 0,0 1 0 0 0,0 0-1 0 0,0 0 1 0 0,0 0 0 0 0,-1 0 0 0 0,1 0 0 0 0,0 1 0 0 0,-1-1 0 0 0,0 0 0 0 0,1 1 0 0 0,-1-1 0 0 0,0 1 0 0 0,0-1 0 0 0,-3-1 0 0 0,1 1-83 0 0,0 0 0 0 0,-1 1 1 0 0,1-1-1 0 0,0 1 0 0 0,0 0 0 0 0,-1 1 1 0 0,1-1-1 0 0,-9 1 0 0 0,-7 1-218 0 0,1 1 0 0 0,0 0 0 0 0,-29 9 0 0 0,30-7 385 0 0,-92 24-345 0 0,49-12 61 0 0,-95 13 1 0 0,56-18-238 0 0,-271 18 1126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0.921"/>
    </inkml:context>
    <inkml:brush xml:id="br0">
      <inkml:brushProperty name="width" value="0.05" units="cm"/>
      <inkml:brushProperty name="height" value="0.05" units="cm"/>
      <inkml:brushProperty name="color" value="#E71224"/>
    </inkml:brush>
  </inkml:definitions>
  <inkml:trace contextRef="#ctx0" brushRef="#br0">789 11 7338 0 0,'17'-11'6064'0'0,"-29"21"-5066"0"0,-28 19-1580 0 0,18-17 603 0 0,0 0 0 0 0,-1-1-1 0 0,0-2 1 0 0,-1 0 0 0 0,0-2 0 0 0,0 0 0 0 0,-1-2 0 0 0,1 0 0 0 0,-1-2 0 0 0,-42 0 0 0 0,-13-5 279 0 0,-157-26-1 0 0,197 22-256 0 0,9 2-121 0 0,18 3-1090 0 0,0 0 0 0 0,-23-7 0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41.806"/>
    </inkml:context>
    <inkml:brush xml:id="br0">
      <inkml:brushProperty name="width" value="0.05" units="cm"/>
      <inkml:brushProperty name="height" value="0.05" units="cm"/>
      <inkml:brushProperty name="color" value="#E71224"/>
    </inkml:brush>
  </inkml:definitions>
  <inkml:trace contextRef="#ctx0" brushRef="#br0">1630 47 8794 0 0,'1'0'38'0'0,"-1"-1"0"0"0,1 0 0 0 0,-1 0 0 0 0,1 0 0 0 0,-1 0 0 0 0,1 0 0 0 0,-1-1 0 0 0,0 1 0 0 0,1 0 0 0 0,-1 0 0 0 0,0 0 0 0 0,0 0 0 0 0,0 0 0 0 0,0 0 0 0 0,0 0 0 0 0,0 0 0 0 0,0-1 0 0 0,0 1 0 0 0,-1 0 0 0 0,1 0 0 0 0,0 0 0 0 0,-1 0 0 0 0,1 0 0 0 0,0 0 1 0 0,-1 0-1 0 0,1 0 0 0 0,-1 0 0 0 0,0 0 0 0 0,1 0 0 0 0,-1 0 0 0 0,0 1 0 0 0,0-1 0 0 0,1 0 0 0 0,-1 0 0 0 0,0 1 0 0 0,0-1 0 0 0,0 0 0 0 0,0 1 0 0 0,0-1 0 0 0,-2 0 0 0 0,-1-1-69 0 0,-1 1 0 0 0,0 0 0 0 0,1 0 0 0 0,-1 0 0 0 0,0 0-1 0 0,1 1 1 0 0,-1 0 0 0 0,0 0 0 0 0,-5 0 0 0 0,-37 8 693 0 0,0 1 0 0 0,-66 23-1 0 0,66-18-600 0 0,-161 48 36 0 0,-447 108 525 0 0,588-157-337 0 0,-94 30 1 0 0,129-32-367 0 0,0 2 0 0 0,1 1 0 0 0,1 1 0 0 0,-54 36 0 0 0,73-39-884 0 0,11-4-917 0 0,2-7 1615 0 0,-1 0 1 0 0,0-1-1 0 0,1 1 1 0 0,-1-1-1 0 0,1 1 1 0 0,-1-1-1 0 0,1 1 0 0 0,-1-1 1 0 0,1 0-1 0 0,-1 0 1 0 0,1 0-1 0 0,-1 0 1 0 0,1 0-1 0 0,-1 0 1 0 0,1 0-1 0 0,1-1 1 0 0,11-2-4865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3:42.209"/>
    </inkml:context>
    <inkml:brush xml:id="br0">
      <inkml:brushProperty name="width" value="0.05" units="cm"/>
      <inkml:brushProperty name="height" value="0.05" units="cm"/>
      <inkml:brushProperty name="color" value="#E71224"/>
    </inkml:brush>
  </inkml:definitions>
  <inkml:trace contextRef="#ctx0" brushRef="#br0">1197 7 7978 0 0,'-3'-1'162'0'0,"1"0"0"0"0,0 0 0 0 0,-1 0 1 0 0,1 1-1 0 0,-1-1 0 0 0,1 1 1 0 0,0-1-1 0 0,-1 1 0 0 0,1 0 0 0 0,-1 0 1 0 0,1 0-1 0 0,-1 0 0 0 0,-2 1 0 0 0,-38 8-252 0 0,30-6 211 0 0,-832 186 4689 0 0,831-186-4937 0 0,-27 7 285 0 0,-41 15 0 0 0,72-22-635 0 0,-1 2 0 0 0,1 0 0 0 0,-1 0 0 0 0,2 0 0 0 0,-1 2 0 0 0,0-1 0 0 0,1 1 0 0 0,-15 15 0 0 0,14-9-2031 0 0,3 2-3441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27.166"/>
    </inkml:context>
    <inkml:brush xml:id="br0">
      <inkml:brushProperty name="width" value="0.05" units="cm"/>
      <inkml:brushProperty name="height" value="0.05" units="cm"/>
      <inkml:brushProperty name="color" value="#E71224"/>
    </inkml:brush>
  </inkml:definitions>
  <inkml:trace contextRef="#ctx0" brushRef="#br0">4890 1433 9114 0 0,'-1'-1'130'0'0,"0"-1"0"0"0,0 1 0 0 0,-1-1 1 0 0,1 1-1 0 0,-1-1 0 0 0,1 1 0 0 0,-1 0 0 0 0,0 0 0 0 0,1 0 1 0 0,-1 0-1 0 0,0 0 0 0 0,0 0 0 0 0,0 0 0 0 0,0 1 0 0 0,0-1 1 0 0,-2 0-1 0 0,-41-6-484 0 0,26 4 478 0 0,-56-5 410 0 0,-1 2 1 0 0,-144 10-1 0 0,53 1-29 0 0,12-6-408 0 0,-431 12-7 0 0,159 8 1502 0 0,289-14-1573 0 0,-92 8 145 0 0,-47 2 820 0 0,-106-23-716 0 0,81 0-245 0 0,-174-11 95 0 0,436 14-129 0 0,-131-13 337 0 0,-218 4 0 0 0,269 14-183 0 0,-200-27 1 0 0,102-10 889 0 0,198 32-1104 0 0,20 4 70 0 0,0 0 0 0 0,0 1 0 0 0,1-1 0 0 0,-1 1 0 0 0,0-1 0 0 0,1 1 0 0 0,-1-1-1 0 0,0 1 1 0 0,1-1 0 0 0,-1 1 0 0 0,1-1 0 0 0,-1 1 0 0 0,1-1 0 0 0,-1 1 0 0 0,1-1 0 0 0,-1 1 0 0 0,1 0 0 0 0,-1-1-1 0 0,1 1 1 0 0,0 0 0 0 0,-1 0 0 0 0,1 0 0 0 0,-1-1 0 0 0,1 1 0 0 0,0 0 0 0 0,-1 0 0 0 0,1 0 0 0 0,1 0 0 0 0,-1 0 3 0 0,-1-1 0 0 0,1 1-1 0 0,0 0 1 0 0,0-1 0 0 0,0 1 0 0 0,0-1 0 0 0,0 1 0 0 0,-1-1 0 0 0,1 1 0 0 0,0-1 0 0 0,0 0 0 0 0,-1 1 0 0 0,1-1 0 0 0,-1 0 0 0 0,1 0 0 0 0,0 1 0 0 0,-1-1 0 0 0,0 0 0 0 0,1 0 0 0 0,-1 0 0 0 0,1 0 0 0 0,-1 0 0 0 0,0 0 0 0 0,0 0 0 0 0,1 1 0 0 0,-1-1-1 0 0,0 0 1 0 0,0 0 0 0 0,0-2 0 0 0,-11-30 50 0 0,2 7 39 0 0,7 17-45 0 0,1 1 0 0 0,1 0 0 0 0,0-1 0 0 0,0 1-1 0 0,0 0 1 0 0,1-1 0 0 0,0 1 0 0 0,3-10 0 0 0,26-65 91 0 0,-23 66-86 0 0,0-1-1 0 0,-1 0 1 0 0,-1 0-1 0 0,5-34 1 0 0,-10 24 2 0 0,-1 0 1 0 0,-2 0 0 0 0,-1 1-1 0 0,-1-1 1 0 0,-1 1 0 0 0,-17-46-1 0 0,14 47-46 0 0,0-1 0 0 0,2-1 0 0 0,1 0-1 0 0,1 0 1 0 0,2 0 0 0 0,0-46 0 0 0,8 9-59 0 0,3 1 0 0 0,26-103 1 0 0,-32 163 16 0 0,-1-1 0 0 0,1 1 0 0 0,0 0 0 0 0,0 0 0 0 0,0 0 0 0 0,1 0 0 0 0,-1 1 0 0 0,1-1 0 0 0,0 0 0 0 0,0 1-1 0 0,1 0 1 0 0,-1 0 0 0 0,0 0 0 0 0,1 0 0 0 0,0 1 0 0 0,0-1 0 0 0,0 1 0 0 0,0 0 0 0 0,0 0 0 0 0,0 0 0 0 0,0 1 0 0 0,1 0 0 0 0,7-2 0 0 0,9-1-154 0 0,0 2 1 0 0,0 0-1 0 0,41 3 0 0 0,-27 0 141 0 0,1136-36-641 0 0,-861 22 909 0 0,-87 0-154 0 0,127-3 46 0 0,685 10-55 0 0,-614 18-14 0 0,-1 0-7 0 0,-146-21 23 0 0,119 2 45 0 0,-333 11-114 0 0,236 1 122 0 0,-288-6-103 0 0,-1 1 0 0 0,1-1-1 0 0,-1 1 1 0 0,1 0 0 0 0,0 1-1 0 0,-1 0 1 0 0,1 0 0 0 0,-1 1-1 0 0,1 0 1 0 0,-1 0 0 0 0,0 0-1 0 0,0 1 1 0 0,0 0 0 0 0,0 1-1 0 0,0-1 1 0 0,-1 1 0 0 0,0 1-1 0 0,0-1 1 0 0,9 9 0 0 0,-9-8-2 0 0,-1 1 1 0 0,1-1 0 0 0,-1 1 0 0 0,0 1 0 0 0,-1-1 0 0 0,0 0 0 0 0,0 1 0 0 0,0 0 0 0 0,-1 0 0 0 0,0 0-1 0 0,0 1 1 0 0,0-1 0 0 0,0 8 0 0 0,-1-2 13 0 0,-1 1 1 0 0,0-1-1 0 0,-1 0 0 0 0,0 1 0 0 0,-2-1 0 0 0,-4 24 0 0 0,2-11-28 0 0,1 0 0 0 0,2 0 0 0 0,0-1 0 0 0,4 38 0 0 0,23 103-76 0 0,0 22 43 0 0,-19-93 37 0 0,4 0 1 0 0,28 112 0 0 0,1-1 142 0 0,-38-196-129 0 0,6 36 110 0 0,-8-44-112 0 0,1 0 1 0 0,-1 0-1 0 0,0 0 1 0 0,0 0-1 0 0,0 0 1 0 0,0 1-1 0 0,-1-1 1 0 0,1 0-1 0 0,-1 0 1 0 0,1 0-1 0 0,-1 0 1 0 0,0 0-1 0 0,0 0 1 0 0,0 0-1 0 0,0 0 1 0 0,-2 3-1 0 0,-1-4-16 0 0,0 0 0 0 0,0 0 0 0 0,0-1 0 0 0,1 1 0 0 0,-1-1 1 0 0,0 0-1 0 0,0 0 0 0 0,0 0 0 0 0,0-1 0 0 0,0 1 0 0 0,0-1 0 0 0,-7-2 0 0 0,-2 0-3 0 0,-28 0-23 0 0,-1 2-1 0 0,-69 6 1 0 0,-5 1-24 0 0,-48-7 118 0 0,-381 11-71 0 0,369-9 453 0 0,35-2-2100 0 0,48 9-6343 0 0,84-7 1388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0.368"/>
    </inkml:context>
    <inkml:brush xml:id="br0">
      <inkml:brushProperty name="width" value="0.05" units="cm"/>
      <inkml:brushProperty name="height" value="0.05" units="cm"/>
      <inkml:brushProperty name="color" value="#E71224"/>
    </inkml:brush>
  </inkml:definitions>
  <inkml:trace contextRef="#ctx0" brushRef="#br0">0 0 128 0 0,'16'7'8116'0'0,"4"1"-7049"0"0,-4-6-846 0 0,-1 0 0 0 0,1 2 0 0 0,0-1-1 0 0,-1 2 1 0 0,0 0 0 0 0,0 1 0 0 0,-1 1 0 0 0,17 9-1 0 0,38 15-130 0 0,39 13 923 0 0,176 101 1 0 0,-272-137-1010 0 0,1 0 0 0 0,-2 1 0 0 0,1 0 0 0 0,-1 1-1 0 0,0 0 1 0 0,-1 1 0 0 0,0 0 0 0 0,-1 0 0 0 0,15 25 0 0 0,-15-18-18 0 0,0 0-1 0 0,0 1 0 0 0,-2 0 1 0 0,-1 0-1 0 0,0 0 1 0 0,5 34-1 0 0,-5-31 142 0 0,0-1 1 0 0,2 0-1 0 0,0 0 0 0 0,2-1 0 0 0,0 0 0 0 0,1-1 1 0 0,15 20-1 0 0,-22-33-120 0 0,1 0 0 0 0,0 0 0 0 0,0-1 0 0 0,1 1 0 0 0,-1-1 0 0 0,1-1 0 0 0,1 1 0 0 0,-1-1 0 0 0,1 0 0 0 0,-1 0 0 0 0,1-1 0 0 0,0 1 0 0 0,0-2 0 0 0,8 3 0 0 0,15 3 183 0 0,0-1 0 0 0,39 3 0 0 0,-4-1-10 0 0,26 10-100 0 0,-24-4 85 0 0,1-3 0 0 0,122 6 1 0 0,-29-9-96 0 0,-99-4-11 0 0,85-2 0 0 0,87-5 571 0 0,-120 4-457 0 0,183 15-81 0 0,-109-2 48 0 0,-151-12-103 0 0,42 11 1 0 0,-48-8 217 0 0,0-1 1 0 0,42 1-1 0 0,-61-7-323 0 0,1 0 0 0 0,-1-1-1 0 0,-1-1 1 0 0,17-5 0 0 0,20-3-322 0 0,-48 11 382 0 0,1 0 0 0 0,-1 0 0 0 0,1 0 0 0 0,-1 0 0 0 0,1 0 0 0 0,-1-1-1 0 0,1 1 1 0 0,-1 0 0 0 0,1 0 0 0 0,0 0 0 0 0,-1 0 0 0 0,1-1 0 0 0,-1 1 0 0 0,1 0 0 0 0,-1 0-1 0 0,0-1 1 0 0,1 1 0 0 0,-1 0 0 0 0,1-1 0 0 0,-1 1 0 0 0,1-1 0 0 0,-1 1 0 0 0,0 0-1 0 0,1-1 1 0 0,-1 1 0 0 0,0-1 0 0 0,0 1 0 0 0,1-1 0 0 0,-1 1 0 0 0,0-1 0 0 0,0 1 0 0 0,0-1-1 0 0,1 1 1 0 0,-1-1 0 0 0,0 1 0 0 0,0-1 0 0 0,0 0 0 0 0,-1-1-1 0 0,1 0 0 0 0,-1 0 0 0 0,0 0 1 0 0,0 0-1 0 0,0 1 0 0 0,0-1 0 0 0,0 0 0 0 0,0 1 1 0 0,0-1-1 0 0,-3-2 0 0 0,-37-32-78 0 0,8 16 102 0 0,0 2 0 0 0,-2 1-1 0 0,-65-22 1 0 0,85 33 18 0 0,-23-1 453 0 0,36 7-478 0 0,0-1 0 0 0,0 1 0 0 0,-1 0 0 0 0,1 0 0 0 0,0 0 0 0 0,0 1 0 0 0,-1-1 0 0 0,1 1 0 0 0,0-1 0 0 0,0 1 0 0 0,0-1 0 0 0,0 1 0 0 0,-1 0 0 0 0,-2 2 0 0 0,5-3 7 0 0,0 1 0 0 0,0-1 1 0 0,0 0-1 0 0,1 1 0 0 0,-1-1 1 0 0,0 0-1 0 0,0 1 1 0 0,0-1-1 0 0,0 0 0 0 0,0 1 1 0 0,0-1-1 0 0,1 0 0 0 0,-1 1 1 0 0,0-1-1 0 0,0 0 0 0 0,0 1 1 0 0,1-1-1 0 0,-1 0 0 0 0,0 0 1 0 0,1 1-1 0 0,-1-1 1 0 0,0 0-1 0 0,0 0 0 0 0,1 0 1 0 0,-1 1-1 0 0,0-1 0 0 0,1 0 1 0 0,-1 0-1 0 0,0 0 0 0 0,1 0 1 0 0,-1 0-1 0 0,0 0 0 0 0,1 0 1 0 0,-1 0-1 0 0,1 0 1 0 0,20 7 233 0 0,-16-5-135 0 0,112 53 404 0 0,-77-34-508 0 0,1-2 0 0 0,48 14 0 0 0,-47-15 16 0 0,-41-18-27 0 0,1 1-1 0 0,-1-1 1 0 0,1 1 0 0 0,-1 0-1 0 0,0-1 1 0 0,0 1 0 0 0,1 0-1 0 0,-1 0 1 0 0,0 0 0 0 0,0 0-1 0 0,0 0 1 0 0,0 0-1 0 0,0 0 1 0 0,0 0 0 0 0,0 0-1 0 0,0 0 1 0 0,-1 0 0 0 0,1 1-1 0 0,0-1 1 0 0,-1 0 0 0 0,1 1-1 0 0,-1-1 1 0 0,1 1-1 0 0,-1-1 1 0 0,0 0 0 0 0,1 1-1 0 0,-1 1 1 0 0,-1-2 1 0 0,0 0 0 0 0,0 0 0 0 0,0 0 0 0 0,1 0 1 0 0,-1 0-1 0 0,-1 0 0 0 0,1 0 0 0 0,0-1 0 0 0,0 1 0 0 0,0 0 0 0 0,0-1 0 0 0,0 1 0 0 0,-1-1 0 0 0,1 1 1 0 0,0-1-1 0 0,-3 1 0 0 0,2-1 1 0 0,1 1 0 0 0,-1-1 0 0 0,0 1 0 0 0,0 0 0 0 0,0 0 0 0 0,1-1 0 0 0,-1 1 0 0 0,0 0 0 0 0,1 1 0 0 0,-3 1 0 0 0,-12 14 19 0 0,-1 0-1 0 0,0-2 0 0 0,-1 0 0 0 0,-1-1 0 0 0,0 0 0 0 0,-23 11 1 0 0,26-15-8 0 0,-5 2 53 0 0,16-10-35 0 0,1 0 0 0 0,0 0 0 0 0,0 1 0 0 0,-1-1 0 0 0,2 1 0 0 0,-1 0 0 0 0,0 0 0 0 0,0 0-1 0 0,1 1 1 0 0,0-1 0 0 0,0 1 0 0 0,0 0 0 0 0,0 0 0 0 0,1 0 0 0 0,-1 0 0 0 0,-2 6-1 0 0,-5 2 220 0 0,0-2-2035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6.118"/>
    </inkml:context>
    <inkml:brush xml:id="br0">
      <inkml:brushProperty name="width" value="0.05" units="cm"/>
      <inkml:brushProperty name="height" value="0.05" units="cm"/>
      <inkml:brushProperty name="color" value="#E71224"/>
    </inkml:brush>
  </inkml:definitions>
  <inkml:trace contextRef="#ctx0" brushRef="#br0">139 26 5569 0 0,'-26'-17'4071'0'0,"22"15"-4018"0"0,0 1 0 0 0,-1 0 0 0 0,1-1 0 0 0,0 1 0 0 0,0 1 0 0 0,0-1 1 0 0,-1 1-1 0 0,1 0 0 0 0,0-1 0 0 0,0 2 0 0 0,-1-1 0 0 0,1 1 0 0 0,0-1 0 0 0,0 1 0 0 0,-1 0 0 0 0,-5 3 0 0 0,7-2 18 0 0,1 0 0 0 0,0 0 0 0 0,-1 0 0 0 0,1 1 0 0 0,0-1-1 0 0,0 1 1 0 0,0-1 0 0 0,1 1 0 0 0,-1 0 0 0 0,1 0 0 0 0,-1 0 0 0 0,1 0 0 0 0,0 0-1 0 0,0 0 1 0 0,0 0 0 0 0,1 0 0 0 0,-2 6 0 0 0,-3 56-114 0 0,5-55 49 0 0,3 73-68 0 0,-2-75 78 0 0,0 0 0 0 0,1 0-1 0 0,-1 0 1 0 0,2-1-1 0 0,-1 1 1 0 0,1 0-1 0 0,7 13 1 0 0,-9-20 1 0 0,-1 1 1 0 0,1-1-1 0 0,0 0 1 0 0,0 0-1 0 0,0 0 1 0 0,1 0-1 0 0,-1 0 1 0 0,0 0-1 0 0,0 0 1 0 0,0-1-1 0 0,1 1 1 0 0,-1 0-1 0 0,0-1 1 0 0,1 1-1 0 0,-1-1 1 0 0,1 1-1 0 0,-1-1 1 0 0,0 0-1 0 0,1 1 1 0 0,2-1 0 0 0,0 0 5 0 0,0 0 1 0 0,1-1-1 0 0,-1 1 1 0 0,0-1-1 0 0,0 0 1 0 0,0 0 0 0 0,5-2-1 0 0,5-3 41 0 0,0 0-1 0 0,0-1 0 0 0,12-10 0 0 0,-19 12 90 0 0,1-1 0 0 0,-2 0 0 0 0,1 0 0 0 0,-1-1 0 0 0,0 0 0 0 0,0 0 0 0 0,-1-1 1 0 0,0 0-1 0 0,0 1 0 0 0,-1-2 0 0 0,7-16 0 0 0,-9 20-112 0 0,0 0 1 0 0,0 0 0 0 0,-1 0 0 0 0,0 0 0 0 0,0 0-1 0 0,0-1 1 0 0,0 1 0 0 0,-1 0 0 0 0,0-1 0 0 0,0 1 0 0 0,-1 0-1 0 0,1 0 1 0 0,-1-1 0 0 0,0 1 0 0 0,-1 0 0 0 0,1 0-1 0 0,-1 0 1 0 0,0 0 0 0 0,0 0 0 0 0,0 0 0 0 0,-1 1-1 0 0,-3-6 1 0 0,3 8-83 0 0,0-1 0 0 0,0 1 0 0 0,-1 0 0 0 0,1-1 0 0 0,0 2 0 0 0,-1-1-1 0 0,1 0 1 0 0,-1 1 0 0 0,0 0 0 0 0,0-1 0 0 0,1 1 0 0 0,-1 1 0 0 0,0-1 0 0 0,0 1 0 0 0,0-1-1 0 0,0 1 1 0 0,0 0 0 0 0,-6 1 0 0 0,8-1-154 0 0,-1 0 1 0 0,0 1-1 0 0,1-1 0 0 0,-1 0 1 0 0,1 1-1 0 0,-1 0 0 0 0,0-1 1 0 0,1 1-1 0 0,0 0 0 0 0,-1 1 1 0 0,1-1-1 0 0,-1 0 0 0 0,1 1 1 0 0,0-1-1 0 0,0 1 0 0 0,0-1 1 0 0,0 1-1 0 0,0 0 0 0 0,0 0 1 0 0,1 0-1 0 0,-1 0 0 0 0,0 0 1 0 0,1 1-1 0 0,0-1 0 0 0,-1 0 1 0 0,1 1-1 0 0,0-1 0 0 0,0 4 1 0 0,2 8-3383 0 0,1-6-1759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6.641"/>
    </inkml:context>
    <inkml:brush xml:id="br0">
      <inkml:brushProperty name="width" value="0.05" units="cm"/>
      <inkml:brushProperty name="height" value="0.05" units="cm"/>
      <inkml:brushProperty name="color" value="#E71224"/>
    </inkml:brush>
  </inkml:definitions>
  <inkml:trace contextRef="#ctx0" brushRef="#br0">107 287 7066 0 0,'3'-2'429'0'0,"0"0"1"0"0,0 0-1 0 0,0 0 1 0 0,0 0-1 0 0,0 0 1 0 0,0 1 0 0 0,1-1-1 0 0,-1 1 1 0 0,1 0-1 0 0,-1 0 1 0 0,1 0 0 0 0,0 0-1 0 0,6 0 1 0 0,-4 1-230 0 0,0-1 1 0 0,-1 0 0 0 0,1-1-1 0 0,0 1 1 0 0,0-1 0 0 0,7-4-1 0 0,-4 1-89 0 0,0-1-1 0 0,0 0 0 0 0,0 0 0 0 0,-1-1 0 0 0,0 0 0 0 0,0 0 0 0 0,-1-1 0 0 0,0 0 1 0 0,0 0-1 0 0,7-12 0 0 0,-12 17-112 0 0,0-1 0 0 0,-1 1 0 0 0,1 0-1 0 0,-1-1 1 0 0,0 1 0 0 0,0-1 0 0 0,0 0 0 0 0,0 1 0 0 0,0-1 0 0 0,-1 0 0 0 0,0 1 0 0 0,0-1 0 0 0,0 0 0 0 0,0 0 0 0 0,0 1 0 0 0,-1-1 0 0 0,0 0-1 0 0,1 1 1 0 0,-1-1 0 0 0,-1 1 0 0 0,1-1 0 0 0,0 1 0 0 0,-1-1 0 0 0,0 1 0 0 0,0 0 0 0 0,0 0 0 0 0,0 0 0 0 0,0 0 0 0 0,-1 0 0 0 0,1 0-1 0 0,-1 1 1 0 0,-5-5 0 0 0,0 1-58 0 0,0 1 1 0 0,0-1-1 0 0,0 1 0 0 0,-1 1 0 0 0,0-1 0 0 0,-17-5 0 0 0,21 9 61 0 0,0-1 1 0 0,1 1-1 0 0,-1 0 0 0 0,0 0 0 0 0,1 0 0 0 0,-1 1 1 0 0,0 0-1 0 0,0 0 0 0 0,0 0 0 0 0,0 0 0 0 0,1 1 0 0 0,-1 0 1 0 0,0 0-1 0 0,1 0 0 0 0,-10 4 0 0 0,12-4 7 0 0,0 1-1 0 0,0 0 0 0 0,0 0 1 0 0,0 0-1 0 0,1 0 1 0 0,-1 0-1 0 0,1 0 0 0 0,-1 0 1 0 0,1 1-1 0 0,0-1 0 0 0,-1 1 1 0 0,1-1-1 0 0,1 1 1 0 0,-1-1-1 0 0,0 1 0 0 0,1-1 1 0 0,-1 1-1 0 0,1 0 1 0 0,0-1-1 0 0,-1 4 0 0 0,4 59 222 0 0,-2-52-195 0 0,2 21 36 0 0,3 116 201 0 0,-7-131-254 0 0,0-1-1 0 0,-2 1 0 0 0,0-1 1 0 0,-1 1-1 0 0,-1-1 0 0 0,-8 19 1 0 0,-5 5 4 0 0,8-21-33 0 0,0 2 0 0 0,2-1 1 0 0,0 1-1 0 0,2 1 0 0 0,0-1 0 0 0,2 1 0 0 0,-3 39 0 0 0,7-56-64 0 0,2 50 108 0 0,-1-52-256 0 0,-1-1 0 0 0,1 0 0 0 0,0 0 1 0 0,0 1-1 0 0,0-1 0 0 0,1 0 1 0 0,-1 0-1 0 0,1 0 0 0 0,0 0 0 0 0,4 5 1 0 0,-6-9 56 0 0,1 1 0 0 0,-1-1 0 0 0,0 0 0 0 0,0 1 1 0 0,1-1-1 0 0,-1 0 0 0 0,0 1 0 0 0,1-1 0 0 0,-1 0 1 0 0,1 0-1 0 0,-1 1 0 0 0,0-1 0 0 0,1 0 0 0 0,-1 0 1 0 0,1 0-1 0 0,-1 0 0 0 0,1 0 0 0 0,-1 1 0 0 0,1-1 1 0 0,-1 0-1 0 0,0 0 0 0 0,1 0 0 0 0,-1 0 0 0 0,1 0 1 0 0,-1 0-1 0 0,1 0 0 0 0,-1-1 0 0 0,1 1 0 0 0,-1 0 1 0 0,0 0-1 0 0,1 0 0 0 0,-1 0 0 0 0,1-1 0 0 0,-1 1 1 0 0,0 0-1 0 0,1 0 0 0 0,-1-1 0 0 0,1 1 0 0 0,-1 0 1 0 0,0 0-1 0 0,1-1 0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7.046"/>
    </inkml:context>
    <inkml:brush xml:id="br0">
      <inkml:brushProperty name="width" value="0.05" units="cm"/>
      <inkml:brushProperty name="height" value="0.05" units="cm"/>
      <inkml:brushProperty name="color" value="#E71224"/>
    </inkml:brush>
  </inkml:definitions>
  <inkml:trace contextRef="#ctx0" brushRef="#br0">0 29 8946 0 0,'1'-2'121'0'0,"0"1"1"0"0,-1-1-1 0 0,1 1 1 0 0,0-1-1 0 0,0 0 1 0 0,0 1-1 0 0,0 0 1 0 0,0-1-1 0 0,0 1 1 0 0,0 0-1 0 0,1-1 0 0 0,-1 1 1 0 0,0 0-1 0 0,1 0 1 0 0,-1 0-1 0 0,1 0 1 0 0,-1 0-1 0 0,1 0 1 0 0,-1 1-1 0 0,1-1 1 0 0,0 0-1 0 0,-1 1 1 0 0,1-1-1 0 0,0 1 1 0 0,0 0-1 0 0,-1 0 0 0 0,1-1 1 0 0,2 1-1 0 0,6 1-190 0 0,1 0 0 0 0,-1 0 0 0 0,0 1 0 0 0,12 3 0 0 0,27 3-1394 0 0,24-12-3182 0 0,-48 1-698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8.070"/>
    </inkml:context>
    <inkml:brush xml:id="br0">
      <inkml:brushProperty name="width" value="0.05" units="cm"/>
      <inkml:brushProperty name="height" value="0.05" units="cm"/>
      <inkml:brushProperty name="color" value="#E71224"/>
    </inkml:brush>
  </inkml:definitions>
  <inkml:trace contextRef="#ctx0" brushRef="#br0">173 137 6601 0 0,'0'-2'342'0'0,"1"0"0"0"0,0 1-1 0 0,0-1 1 0 0,-1 0-1 0 0,1 0 1 0 0,-1 0 0 0 0,0 0-1 0 0,0 0 1 0 0,1 0-1 0 0,-1 0 1 0 0,0 0 0 0 0,-1 0-1 0 0,1 0 1 0 0,-1-3-1 0 0,0-21 1813 0 0,2 22-2040 0 0,0 0 0 0 0,1 0 0 0 0,-1 0 0 0 0,1 0 0 0 0,0 1 0 0 0,0-1 0 0 0,0 0 0 0 0,0 1 0 0 0,1 0 0 0 0,0-1 0 0 0,-1 1 0 0 0,1 0 0 0 0,0 0 0 0 0,1 1 0 0 0,-1-1 0 0 0,0 1 0 0 0,1-1-1 0 0,-1 1 1 0 0,1 0 0 0 0,4-1 0 0 0,-4 1-126 0 0,-1 0 0 0 0,1 1 0 0 0,0-1 0 0 0,0 1 0 0 0,0 0 1 0 0,0 0-1 0 0,0 0 0 0 0,0 1 0 0 0,0-1 0 0 0,0 1 0 0 0,1 0 0 0 0,-1 0 0 0 0,0 1 0 0 0,0-1 0 0 0,0 1 0 0 0,0 0 0 0 0,0 0 0 0 0,0 0 0 0 0,0 1 0 0 0,4 1 0 0 0,-2 1-68 0 0,1 1 0 0 0,-1 0-1 0 0,1-1 1 0 0,-2 2 0 0 0,1-1 0 0 0,0 1 0 0 0,-1 0 0 0 0,0 0 0 0 0,-1 1 0 0 0,1-1-1 0 0,-1 1 1 0 0,0 0 0 0 0,4 13 0 0 0,-6-15 63 0 0,-1-1-1 0 0,0 1 0 0 0,0 0 1 0 0,-1 0-1 0 0,1 0 1 0 0,-1 0-1 0 0,0 0 1 0 0,-1 0-1 0 0,1 0 1 0 0,-1 0-1 0 0,0 0 0 0 0,0 0 1 0 0,0-1-1 0 0,-1 1 1 0 0,0 0-1 0 0,0-1 1 0 0,0 1-1 0 0,0-1 1 0 0,-1 0-1 0 0,1 1 0 0 0,-1-1 1 0 0,0 0-1 0 0,-4 3 1 0 0,-13 12 38 0 0,-1-1 1 0 0,0-1-1 0 0,-2 0 0 0 0,0-2 1 0 0,-34 17-1 0 0,19-10-46 0 0,-35 26 0 0 0,46-26 10 0 0,14-12 61 0 0,0 0 0 0 0,0 0 1 0 0,-16 8-1 0 0,29-18 109 0 0,30-20 1376 0 0,-20 15-1518 0 0,0 0 1 0 0,0 0 0 0 0,0 1 0 0 0,0 0 0 0 0,1 1 0 0 0,0 0 0 0 0,0 1 0 0 0,0 0-1 0 0,-1 1 1 0 0,1 0 0 0 0,1 1 0 0 0,-1 0 0 0 0,0 1 0 0 0,0 0 0 0 0,0 0 0 0 0,12 4 0 0 0,35 14-106 0 0,20 5-190 0 0,-27-17-3723 0 0,-28-10-1428 0 0,-16 0-371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8.490"/>
    </inkml:context>
    <inkml:brush xml:id="br0">
      <inkml:brushProperty name="width" value="0.05" units="cm"/>
      <inkml:brushProperty name="height" value="0.05" units="cm"/>
      <inkml:brushProperty name="color" value="#E71224"/>
    </inkml:brush>
  </inkml:definitions>
  <inkml:trace contextRef="#ctx0" brushRef="#br0">243 29 7298 0 0,'0'-2'164'0'0,"0"1"0"0"0,-1 0 1 0 0,1-1-1 0 0,-1 1 0 0 0,1-1 1 0 0,-1 1-1 0 0,0 0 0 0 0,0-1 1 0 0,0 1-1 0 0,1 0 0 0 0,-1 0 1 0 0,0 0-1 0 0,0-1 0 0 0,-1 1 1 0 0,1 0-1 0 0,0 1 0 0 0,0-1 1 0 0,0 0-1 0 0,-1 0 0 0 0,1 0 1 0 0,-1 1-1 0 0,1-1 0 0 0,0 1 1 0 0,-1-1-1 0 0,1 1 1 0 0,-1-1-1 0 0,1 1 0 0 0,-1 0 1 0 0,1 0-1 0 0,-1 0 0 0 0,1 0 1 0 0,-1 0-1 0 0,-1 0 0 0 0,-4 0 81 0 0,0 0-1 0 0,1 0 0 0 0,-1 0 0 0 0,1 1 1 0 0,-1 0-1 0 0,-12 4 0 0 0,10-1-250 0 0,0 1 0 0 0,0 1 1 0 0,0-1-1 0 0,0 1 0 0 0,1 1 0 0 0,0 0 0 0 0,0 0 0 0 0,1 0 0 0 0,0 1 1 0 0,0 0-1 0 0,1 0 0 0 0,0 1 0 0 0,1 0 0 0 0,0 0 0 0 0,0 0 0 0 0,-4 13 1 0 0,5-15-19 0 0,1 1 1 0 0,1 0-1 0 0,-1 0 1 0 0,1 1 0 0 0,1-1-1 0 0,-1 0 1 0 0,1 1-1 0 0,1-1 1 0 0,0 1 0 0 0,0-1-1 0 0,1 1 1 0 0,0-1-1 0 0,0 0 1 0 0,1 1 0 0 0,0-1-1 0 0,0 0 1 0 0,1 0 0 0 0,0 0-1 0 0,0 0 1 0 0,7 10-1 0 0,-7-14-129 0 0,0 0-1 0 0,1 0 0 0 0,-1-1 0 0 0,1 1 0 0 0,0-1 0 0 0,0 0 1 0 0,0 0-1 0 0,0-1 0 0 0,0 1 0 0 0,0-1 0 0 0,1 0 1 0 0,-1 0-1 0 0,1 0 0 0 0,0-1 0 0 0,-1 1 0 0 0,1-1 0 0 0,0 0 1 0 0,0-1-1 0 0,0 1 0 0 0,0-1 0 0 0,7 0 0 0 0,-1-1-496 0 0,-1 0 0 0 0,0-1 0 0 0,0 0 0 0 0,1 0-1 0 0,-2-1 1 0 0,1-1 0 0 0,0 1 0 0 0,-1-2-1 0 0,12-6 1 0 0,-3 0-3460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8.893"/>
    </inkml:context>
    <inkml:brush xml:id="br0">
      <inkml:brushProperty name="width" value="0.05" units="cm"/>
      <inkml:brushProperty name="height" value="0.05" units="cm"/>
      <inkml:brushProperty name="color" value="#E71224"/>
    </inkml:brush>
  </inkml:definitions>
  <inkml:trace contextRef="#ctx0" brushRef="#br0">183 60 4017 0 0,'1'-1'338'0'0,"-1"-1"1"0"0,1 1-1 0 0,-1-1 1 0 0,0 1 0 0 0,0-1-1 0 0,1 1 1 0 0,-1-1-1 0 0,0 1 1 0 0,0-1-1 0 0,0 1 1 0 0,0-1-1 0 0,-1 1 1 0 0,1-1-1 0 0,0 1 1 0 0,-1-1-1 0 0,1 1 1 0 0,-1-1 0 0 0,1 1-1 0 0,-1 0 1 0 0,0-1-1 0 0,-1-1 1 0 0,1 2-280 0 0,-1 0 1 0 0,1 0-1 0 0,-1 0 1 0 0,0 1-1 0 0,1-1 1 0 0,-1 0-1 0 0,0 1 0 0 0,0-1 1 0 0,1 1-1 0 0,-1 0 1 0 0,0 0-1 0 0,0 0 1 0 0,1 0-1 0 0,-1 0 1 0 0,0 0-1 0 0,0 0 1 0 0,0 0-1 0 0,-3 1 1 0 0,-5 1 0 0 0,0 0 0 0 0,0 0 1 0 0,0 1-1 0 0,1 0 1 0 0,-1 1-1 0 0,1 0 0 0 0,-1 0 1 0 0,1 1-1 0 0,-12 9 1 0 0,18-11 2 0 0,0-1 0 0 0,0 1 0 0 0,0 0 0 0 0,1 0 0 0 0,-1 0 0 0 0,1 0 0 0 0,0 1 0 0 0,0-1 0 0 0,0 1 0 0 0,0-1 0 0 0,1 1 0 0 0,-1 0 0 0 0,1 0 0 0 0,0-1 0 0 0,0 1 0 0 0,0 0 0 0 0,1 0 0 0 0,0 0 0 0 0,-1 0 0 0 0,1 0 0 0 0,1 0 0 0 0,-1 0 0 0 0,0 0 0 0 0,1 0 0 0 0,0 0 0 0 0,0 0 0 0 0,2 5 0 0 0,0-2-29 0 0,0 0 0 0 0,0 0 0 0 0,1 0 0 0 0,0 0 0 0 0,0 0 0 0 0,0-1 0 0 0,1 0 0 0 0,0 0 0 0 0,0 0 0 0 0,1-1 0 0 0,0 1 0 0 0,0-1 0 0 0,0-1 0 0 0,0 1 0 0 0,1-1 0 0 0,-1 0 0 0 0,1 0 0 0 0,0-1 0 0 0,9 3 0 0 0,-14-6-17 0 0,0 0 0 0 0,1 0 1 0 0,-1-1-1 0 0,0 1 0 0 0,1 0 0 0 0,-1-1 0 0 0,0 1 0 0 0,1-1 0 0 0,-1 0 0 0 0,0 0 0 0 0,0 0 0 0 0,1 0 0 0 0,-1 0 0 0 0,0-1 0 0 0,0 1 0 0 0,-1 0 0 0 0,1-1 0 0 0,0 0 0 0 0,0 1 0 0 0,-1-1 1 0 0,1 0-1 0 0,-1 0 0 0 0,1 0 0 0 0,-1 0 0 0 0,2-4 0 0 0,4-7 106 0 0,0 0 0 0 0,9-26 0 0 0,-15 36-111 0 0,4-10-12 0 0,-1 0 0 0 0,0-1 0 0 0,-1 0 1 0 0,-1 1-1 0 0,0-1 0 0 0,0-18 0 0 0,-2 28-58 0 0,0 1 0 0 0,-1 0 0 0 0,1-1 0 0 0,-1 1-1 0 0,1 0 1 0 0,-1 0 0 0 0,0-1 0 0 0,-1 1 0 0 0,1 0-1 0 0,0 0 1 0 0,-1 0 0 0 0,1 0 0 0 0,-5-4 0 0 0,4 5-45 0 0,0 0-1 0 0,0 0 1 0 0,0 1 0 0 0,0 0 0 0 0,0-1-1 0 0,-1 1 1 0 0,1 0 0 0 0,-1 0 0 0 0,1 0-1 0 0,0 0 1 0 0,-1 1 0 0 0,0-1 0 0 0,1 1 0 0 0,-1-1-1 0 0,1 1 1 0 0,-1 0 0 0 0,1 0 0 0 0,-1 0-1 0 0,0 0 1 0 0,-3 1 0 0 0,1 0-472 0 0,1 1 0 0 0,-1-1-1 0 0,1 1 1 0 0,-1 0 0 0 0,1 0 0 0 0,-1 0 0 0 0,1 0 0 0 0,0 1-1 0 0,0 0 1 0 0,0-1 0 0 0,1 2 0 0 0,-1-1 0 0 0,-3 4-1 0 0,0 2-4586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32.082"/>
    </inkml:context>
    <inkml:brush xml:id="br0">
      <inkml:brushProperty name="width" value="0.05" units="cm"/>
      <inkml:brushProperty name="height" value="0.05" units="cm"/>
      <inkml:brushProperty name="color" value="#E71224"/>
    </inkml:brush>
  </inkml:definitions>
  <inkml:trace contextRef="#ctx0" brushRef="#br0">1478 129 8234 0 0,'-6'-5'269'0'0,"0"0"1"0"0,0 0-1 0 0,-1 1 0 0 0,1 0 1 0 0,-1 0-1 0 0,0 0 0 0 0,0 1 1 0 0,0 0-1 0 0,0 1 1 0 0,-1 0-1 0 0,1 0 0 0 0,-1 0 1 0 0,-9 0-1 0 0,-13 0-105 0 0,0 1 0 0 0,-34 3 0 0 0,4 0 380 0 0,-61-7 784 0 0,-227-42 0 0 0,263 34-1073 0 0,-90-3-1 0 0,131 15-264 0 0,-1 2-1 0 0,1 2 0 0 0,-83 16 0 0 0,96-11-605 0 0,-50 19-1 0 0,9 3-5524 0 0,58-23 3753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39.642"/>
    </inkml:context>
    <inkml:brush xml:id="br0">
      <inkml:brushProperty name="width" value="0.05" units="cm"/>
      <inkml:brushProperty name="height" value="0.05" units="cm"/>
      <inkml:brushProperty name="color" value="#E71224"/>
    </inkml:brush>
  </inkml:definitions>
  <inkml:trace contextRef="#ctx0" brushRef="#br0">58 26 6433 0 0,'0'-1'206'0'0,"0"1"0"0"0,0-1-1 0 0,-1 0 1 0 0,1 0 0 0 0,0 1-1 0 0,-1-1 1 0 0,1 0-1 0 0,-1 1 1 0 0,1-1 0 0 0,-1 0-1 0 0,1 1 1 0 0,-1-1 0 0 0,1 1-1 0 0,-1-1 1 0 0,1 1-1 0 0,-1-1 1 0 0,0 1 0 0 0,1-1-1 0 0,-1 1 1 0 0,0 0 0 0 0,0-1-1 0 0,1 1 1 0 0,-1 0-1 0 0,-1-1 1 0 0,1 2-57 0 0,1-1 1 0 0,-1 1-1 0 0,0 0 1 0 0,0-1-1 0 0,0 1 1 0 0,1 0-1 0 0,-1-1 1 0 0,0 1-1 0 0,1 0 1 0 0,-1 0-1 0 0,0-1 0 0 0,1 1 1 0 0,-1 0-1 0 0,1 0 1 0 0,0 0-1 0 0,-1 0 1 0 0,1 0-1 0 0,0 0 1 0 0,-1 0-1 0 0,1 1 0 0 0,-1 4-24 0 0,0 0-1 0 0,0 1 1 0 0,0-1-1 0 0,2 12 1 0 0,-2 8-30 0 0,-4 26-89 0 0,-14 87-268 0 0,16-118-168 0 0,5-20 171 0 0,4-12 177 0 0,131-266 993 0 0,-137 275-921 0 0,1 1 0 0 0,-1-1 1 0 0,1 1-1 0 0,0 0 0 0 0,-1-1 0 0 0,1 1 0 0 0,0 0 0 0 0,0 0 1 0 0,0 0-1 0 0,0 0 0 0 0,0 0 0 0 0,1 0 0 0 0,-1 0 1 0 0,0 0-1 0 0,0 0 0 0 0,1 0 0 0 0,-1 1 0 0 0,0-1 1 0 0,1 0-1 0 0,-1 1 0 0 0,1-1 0 0 0,-1 1 0 0 0,3-1 1 0 0,-2 1-8 0 0,0 1 1 0 0,-1-1 0 0 0,1 1 0 0 0,0 0-1 0 0,-1-1 1 0 0,1 1 0 0 0,0 0 0 0 0,-1 0-1 0 0,0 0 1 0 0,1 0 0 0 0,-1 0 0 0 0,1 0-1 0 0,-1 0 1 0 0,0 0 0 0 0,0 1 0 0 0,0-1-1 0 0,2 2 1 0 0,1 4-12 0 0,0-1 0 0 0,0 1 0 0 0,0 0 0 0 0,-1 0 0 0 0,0 0 0 0 0,0 0 0 0 0,-1 1 0 0 0,2 8 0 0 0,-4 1 100 0 0,0 0-1 0 0,-1 1 1 0 0,0-1 0 0 0,-2 0 0 0 0,0 0 0 0 0,-1 0 0 0 0,-8 23 0 0 0,6-29-221 0 0,4-21 109 0 0,5-22 123 0 0,4 18 5 0 0,0 1 1 0 0,1-1-1 0 0,0 1 0 0 0,1 1 0 0 0,0 0 0 0 0,1 0 0 0 0,1 1 1 0 0,19-17-1 0 0,-18 16-19 0 0,38-30 177 0 0,-45 38-256 0 0,0 1 0 0 0,0 0-1 0 0,0 0 1 0 0,0 0 0 0 0,1 0-1 0 0,-1 1 1 0 0,1 0 0 0 0,6-2-1 0 0,-9 4-22 0 0,-1 0-1 0 0,0 1 0 0 0,1-1 0 0 0,-1 0 1 0 0,0 1-1 0 0,1 0 0 0 0,-1-1 1 0 0,0 1-1 0 0,0 0 0 0 0,0 0 0 0 0,0 0 1 0 0,0 1-1 0 0,0-1 0 0 0,0 0 0 0 0,0 1 1 0 0,0-1-1 0 0,0 1 0 0 0,-1 0 1 0 0,1-1-1 0 0,1 4 0 0 0,2 0 11 0 0,-1 1 0 0 0,-1-1-1 0 0,1 1 1 0 0,-1-1 0 0 0,0 1 0 0 0,3 7 0 0 0,-3 2 64 0 0,-1-1 0 0 0,0 1-1 0 0,-1 0 1 0 0,0 0 0 0 0,-2 0 0 0 0,0 0 0 0 0,0 0 0 0 0,-7 26 0 0 0,0 20 140 0 0,7-60-231 0 0,1-1 1 0 0,0 1-1 0 0,0 0 0 0 0,0 0 0 0 0,-1 0 1 0 0,1 0-1 0 0,0 0 0 0 0,0 0 1 0 0,0 0-1 0 0,0 0 0 0 0,0 0 1 0 0,1 0-1 0 0,-1 0 0 0 0,0-1 0 0 0,0 1 1 0 0,1 0-1 0 0,-1 0 0 0 0,0 0 1 0 0,1 0-1 0 0,-1 0 0 0 0,1-1 0 0 0,-1 1 1 0 0,1 0-1 0 0,-1 0 0 0 0,1-1 1 0 0,0 1-1 0 0,-1 0 0 0 0,1-1 1 0 0,0 1-1 0 0,-1-1 0 0 0,1 1 0 0 0,0-1 1 0 0,0 1-1 0 0,0-1 0 0 0,0 1 1 0 0,-1-1-1 0 0,1 0 0 0 0,0 0 0 0 0,0 1 1 0 0,0-1-1 0 0,0 0 0 0 0,0 0 1 0 0,0 0-1 0 0,1 0 0 0 0,2 0-701 0 0,0-1 0 0 0,0 0 0 0 0,1 0 0 0 0,-1-1 1 0 0,0 1-1 0 0,0-1 0 0 0,0 0 0 0 0,5-3 0 0 0,3-2-4360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0.032"/>
    </inkml:context>
    <inkml:brush xml:id="br0">
      <inkml:brushProperty name="width" value="0.05" units="cm"/>
      <inkml:brushProperty name="height" value="0.05" units="cm"/>
      <inkml:brushProperty name="color" value="#E71224"/>
    </inkml:brush>
  </inkml:definitions>
  <inkml:trace contextRef="#ctx0" brushRef="#br0">239 18 10106 0 0,'0'-1'142'0'0,"0"1"0"0"0,0-1 0 0 0,0 0 0 0 0,0 1 0 0 0,0-1-1 0 0,0 0 1 0 0,0 1 0 0 0,0-1 0 0 0,0 1 0 0 0,-1-1 0 0 0,1 0 0 0 0,0 1 0 0 0,0-1 0 0 0,0 0-1 0 0,-1 1 1 0 0,1-1 0 0 0,0 1 0 0 0,-1-1 0 0 0,1 1 0 0 0,-1-1 0 0 0,1 1 0 0 0,-1-1 0 0 0,1 1-1 0 0,0-1 1 0 0,-1 1 0 0 0,0-1 0 0 0,1 1 0 0 0,-1 0 0 0 0,1-1 0 0 0,-1 1 0 0 0,1 0-1 0 0,-2-1 1 0 0,0 1-84 0 0,0 0 0 0 0,0 0 0 0 0,0 0 0 0 0,0 1 0 0 0,0-1 0 0 0,1 0 0 0 0,-1 1 0 0 0,0-1 0 0 0,0 1-1 0 0,0 0 1 0 0,-2 1 0 0 0,-4 3 36 0 0,0-1 0 0 0,0 2-1 0 0,0-1 1 0 0,-9 10-1 0 0,12-9-62 0 0,0 0-1 0 0,0 1 0 0 0,1-1 1 0 0,0 1-1 0 0,0 0 0 0 0,0 1 1 0 0,-2 8-1 0 0,-18 58-99 0 0,19-54 69 0 0,-22 75-72 0 0,-28 192 0 0 0,52-267 8 0 0,1 1-1 0 0,1-1 1 0 0,1 0 0 0 0,1 1 0 0 0,0-1 0 0 0,8 33-1 0 0,-3-117-11489 0 0,-5 47 7585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0.376"/>
    </inkml:context>
    <inkml:brush xml:id="br0">
      <inkml:brushProperty name="width" value="0.05" units="cm"/>
      <inkml:brushProperty name="height" value="0.05" units="cm"/>
      <inkml:brushProperty name="color" value="#E71224"/>
    </inkml:brush>
  </inkml:definitions>
  <inkml:trace contextRef="#ctx0" brushRef="#br0">46 177 10474 0 0,'12'-29'2352'0'0,"-7"17"-2216"0"0,0 0 0 0 0,-1 0 0 0 0,4-19 0 0 0,-7 27-144 0 0,0 0 0 0 0,0 0 0 0 0,0 0 0 0 0,0 0 0 0 0,1 0 1 0 0,-1 0-1 0 0,1 0 0 0 0,0 1 0 0 0,0-1 0 0 0,0 1 0 0 0,1-1 1 0 0,-1 1-1 0 0,1 0 0 0 0,0 0 0 0 0,0 0 0 0 0,0 0 0 0 0,0 1 1 0 0,1-1-1 0 0,-1 1 0 0 0,1 0 0 0 0,7-4 0 0 0,-8 5 8 0 0,1 0 0 0 0,0 0 0 0 0,0 0 0 0 0,0 1-1 0 0,0 0 1 0 0,-1 0 0 0 0,1 0 0 0 0,0 0 0 0 0,0 0 0 0 0,0 1-1 0 0,0-1 1 0 0,-1 1 0 0 0,1 0 0 0 0,0 1 0 0 0,-1-1 0 0 0,1 0 0 0 0,0 1-1 0 0,-1 0 1 0 0,0 0 0 0 0,1 0 0 0 0,-1 0 0 0 0,0 1 0 0 0,5 4-1 0 0,11 11-30 0 0,31 38-1 0 0,-43-47 44 0 0,-1 0 0 0 0,1 1 1 0 0,-2-1-1 0 0,0 1 0 0 0,0 0 1 0 0,7 22-1 0 0,-11-30 37 0 0,-1 1 0 0 0,1 0 0 0 0,-1 0 0 0 0,1 0 0 0 0,-1 0 0 0 0,0 0 0 0 0,0 0 0 0 0,0 0 0 0 0,-1 0 0 0 0,1 0 0 0 0,-1 0 0 0 0,0 0 0 0 0,1 0 0 0 0,-1 0 0 0 0,0 0 0 0 0,-1 0 0 0 0,-2 4 0 0 0,1-2-9 0 0,0-1 1 0 0,-1-1-1 0 0,1 1 1 0 0,-1 0-1 0 0,0-1 1 0 0,0 0 0 0 0,0 0-1 0 0,0 0 1 0 0,-9 4-1 0 0,-7 1-284 0 0,-1 0 0 0 0,0-1 1 0 0,-42 8-1 0 0,51-13-93 0 0,-38 11-1173 0 0,27-7-654 0 0,0-1 0 0 0,-27 3 0 0 0,42-7-2753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0.752"/>
    </inkml:context>
    <inkml:brush xml:id="br0">
      <inkml:brushProperty name="width" value="0.05" units="cm"/>
      <inkml:brushProperty name="height" value="0.05" units="cm"/>
      <inkml:brushProperty name="color" value="#E71224"/>
    </inkml:brush>
  </inkml:definitions>
  <inkml:trace contextRef="#ctx0" brushRef="#br0">0 26 9506 0 0,'1'-1'289'0'0,"13"-22"509"0"0,-6 21-998 0 0,-1 16 636 0 0,-6-5 6 0 0,0-1 1 0 0,-1 0-1 0 0,0 1 1 0 0,-1-1-1 0 0,0 0 0 0 0,-1 1 1 0 0,1-1-1 0 0,-6 15 1 0 0,-5 29-361 0 0,12-18-25 0 0,0 1 1 0 0,3-1-1 0 0,0 0 1 0 0,3 0 0 0 0,9 35-1 0 0,9 58-1832 0 0,-24-124 1450 0 0,0-3 195 0 0,0 0 0 0 0,0 0 0 0 0,0 0 0 0 0,0 1-1 0 0,-1-1 1 0 0,1 0 0 0 0,0 0 0 0 0,0 0 0 0 0,0 1 0 0 0,0-1 0 0 0,0 0 0 0 0,0 0 0 0 0,0 0 0 0 0,0 1 0 0 0,0-1 0 0 0,0 0 0 0 0,0 0 0 0 0,1 0 0 0 0,-1 1 0 0 0,0-1 0 0 0,0 0 0 0 0,0 0 0 0 0,0 0 0 0 0,0 1 0 0 0,0-1 0 0 0,0 0 0 0 0,0 0 0 0 0,1 0 0 0 0,-1 1-390 0 0,0-1 390 0 0,1 0 0 0 0,-1 0 0 0 0,0 0-1 0 0,0 0 1 0 0,0 0 0 0 0,0 0 0 0 0,1 1 0 0 0,-1-1 0 0 0,0 0 0 0 0,0 0 0 0 0,0 0 0 0 0,1 0 0 0 0,-1 0 0 0 0,0 0 0 0 0,0 0 0 0 0,1 0 0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1.137"/>
    </inkml:context>
    <inkml:brush xml:id="br0">
      <inkml:brushProperty name="width" value="0.05" units="cm"/>
      <inkml:brushProperty name="height" value="0.05" units="cm"/>
      <inkml:brushProperty name="color" value="#E71224"/>
    </inkml:brush>
  </inkml:definitions>
  <inkml:trace contextRef="#ctx0" brushRef="#br0">1 234 13451 0 0,'22'-10'4067'0'0,"14"12"-4072"0"0,-32-1-80 0 0,1 0 0 0 0,-1 0 0 0 0,1-1 0 0 0,0 0 0 0 0,-1 0 0 0 0,1 0 0 0 0,-1-1 0 0 0,1 1 1 0 0,4-2-1 0 0,0-2 166 0 0,-1 0 0 0 0,0 0 1 0 0,0-1-1 0 0,0 0 1 0 0,-1 0-1 0 0,0-1 1 0 0,0 0-1 0 0,0 0 0 0 0,-1 0 1 0 0,0-1-1 0 0,7-10 1 0 0,-9 14-196 0 0,-1-1 0 0 0,-1-1 0 0 0,1 1-1 0 0,0 0 1 0 0,-1 0 0 0 0,0-1 0 0 0,0 0 0 0 0,0 1 0 0 0,-1-1 0 0 0,0 0 0 0 0,0 0 0 0 0,0 0 0 0 0,0 0 0 0 0,-1 1 0 0 0,1-1 0 0 0,-1 0 0 0 0,-1 0-1 0 0,1 0 1 0 0,-1 0 0 0 0,0 0 0 0 0,-3-10 0 0 0,3 12 90 0 0,-2 1 0 0 0,1-1 0 0 0,0 0 0 0 0,0 0 0 0 0,-1 1 0 0 0,0 0 0 0 0,1-1 0 0 0,-1 1 0 0 0,0 0 0 0 0,0 0-1 0 0,0 0 1 0 0,-1 1 0 0 0,1-1 0 0 0,0 1 0 0 0,0 0 0 0 0,-1 0 0 0 0,1 0 0 0 0,-1 0 0 0 0,1 1 0 0 0,-1-1 0 0 0,1 1 0 0 0,-1 0 0 0 0,0 0 0 0 0,1 0-1 0 0,-5 1 1 0 0,2-1 92 0 0,-1 1-1 0 0,1 0 1 0 0,-1 0-1 0 0,1 0 1 0 0,0 1-1 0 0,0 0 1 0 0,0 0-1 0 0,0 0 1 0 0,0 1-1 0 0,0 0 1 0 0,0 0-1 0 0,1 1 0 0 0,-7 4 1 0 0,8-2 30 0 0,0-1 1 0 0,0 1-1 0 0,0 0 1 0 0,1 0-1 0 0,-1 1 1 0 0,2-1-1 0 0,-1 1 1 0 0,1-1-1 0 0,0 1 0 0 0,0 0 1 0 0,1 0-1 0 0,-2 12 1 0 0,2-5-34 0 0,1-1 1 0 0,-1 1 0 0 0,2 0-1 0 0,0-1 1 0 0,5 24 0 0 0,-4-34-65 0 0,-1 1 0 0 0,1-1 0 0 0,0 0 0 0 0,0 0 0 0 0,0 0 0 0 0,0 0-1 0 0,1 0 1 0 0,-1 0 0 0 0,1-1 0 0 0,-1 1 0 0 0,1-1 0 0 0,0 0 0 0 0,0 0 0 0 0,0 0 0 0 0,1 0 0 0 0,-1 0 0 0 0,0-1 0 0 0,1 1 0 0 0,-1-1 0 0 0,1 0 0 0 0,4 1 0 0 0,12 3-307 0 0,0-1 1 0 0,30 3-1 0 0,-44-6 145 0 0,27 2-2100 0 0,0 0-1 0 0,1-3 1 0 0,37-3 0 0 0,-48 0-3505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1.494"/>
    </inkml:context>
    <inkml:brush xml:id="br0">
      <inkml:brushProperty name="width" value="0.05" units="cm"/>
      <inkml:brushProperty name="height" value="0.05" units="cm"/>
      <inkml:brushProperty name="color" value="#E71224"/>
    </inkml:brush>
  </inkml:definitions>
  <inkml:trace contextRef="#ctx0" brushRef="#br0">315 15 6513 0 0,'8'-12'5537'0'0,"-2"9"-4001"0"0,-6 4-1525 0 0,0 0 1 0 0,0-1-1 0 0,0 1 1 0 0,0-1 0 0 0,0 1-1 0 0,0 0 1 0 0,0-1 0 0 0,0 1-1 0 0,-1-1 1 0 0,1 1-1 0 0,0 0 1 0 0,0-1 0 0 0,-1 1-1 0 0,1-1 1 0 0,0 1-1 0 0,-1-1 1 0 0,1 1 0 0 0,0-1-1 0 0,-1 1 1 0 0,1-1 0 0 0,-1 0-1 0 0,1 1 1 0 0,-1-1-1 0 0,1 1 1 0 0,-1-1 0 0 0,1 0-1 0 0,-1 0 1 0 0,1 1-1 0 0,-1-1 1 0 0,0 0 0 0 0,-7 8 436 0 0,1-1 1 0 0,0 1-1 0 0,0 1 1 0 0,-11 16-1 0 0,-19 25-358 0 0,-41 21-11 0 0,49-45-263 0 0,0 0 0 0 0,1 2 0 0 0,-31 43 0 0 0,49-56-1236 0 0,9-10-1342 0 0,7-10-2316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1.852"/>
    </inkml:context>
    <inkml:brush xml:id="br0">
      <inkml:brushProperty name="width" value="0.05" units="cm"/>
      <inkml:brushProperty name="height" value="0.05" units="cm"/>
      <inkml:brushProperty name="color" value="#E71224"/>
    </inkml:brush>
  </inkml:definitions>
  <inkml:trace contextRef="#ctx0" brushRef="#br0">1 15 11835 0 0,'5'-15'4285'0'0,"-1"26"-5957"0"0,-3-9 1611 0 0,-1 0 1 0 0,1-1-1 0 0,0 1 0 0 0,0 0 0 0 0,0-1 0 0 0,0 1 0 0 0,0-1 0 0 0,0 1 0 0 0,0-1 0 0 0,0 0 0 0 0,1 1 0 0 0,-1-1 0 0 0,0 0 0 0 0,1 0 0 0 0,1 2 0 0 0,31 16 1438 0 0,-10-6-117 0 0,-1 7-917 0 0,0 1-1 0 0,-1 0 0 0 0,-1 2 1 0 0,20 28-1 0 0,36 38-2007 0 0,-65-77 537 0 0,0-1 0 0 0,0-1-1 0 0,2 1 1 0 0,-1-2 0 0 0,17 9-1 0 0,-15-11-1239 0 0,1-2-3371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2.728"/>
    </inkml:context>
    <inkml:brush xml:id="br0">
      <inkml:brushProperty name="width" value="0.05" units="cm"/>
      <inkml:brushProperty name="height" value="0.05" units="cm"/>
      <inkml:brushProperty name="color" value="#E71224"/>
    </inkml:brush>
  </inkml:definitions>
  <inkml:trace contextRef="#ctx0" brushRef="#br0">111 269 6753 0 0,'0'1'103'0'0,"0"1"0"0"0,0 0 0 0 0,0-1 0 0 0,0 1-1 0 0,1-1 1 0 0,-1 1 0 0 0,1-1 0 0 0,-1 1 0 0 0,1 0-1 0 0,0-1 1 0 0,-1 0 0 0 0,1 1 0 0 0,0-1 0 0 0,0 1-1 0 0,0-1 1 0 0,0 0 0 0 0,0 0 0 0 0,0 0 0 0 0,0 0-1 0 0,1 1 1 0 0,1 0 0 0 0,0 0 138 0 0,1 0 1 0 0,0 0-1 0 0,0-1 0 0 0,0 1 1 0 0,0-1-1 0 0,0 0 0 0 0,0 0 1 0 0,6 1-1 0 0,4-1 214 0 0,0 0 1 0 0,-1-1-1 0 0,1-1 1 0 0,25-4-1 0 0,-31 4-506 0 0,1-1 0 0 0,-1 0 0 0 0,0-1 0 0 0,0 0 0 0 0,0 0 0 0 0,0-1 0 0 0,-1 0 0 0 0,1 0 0 0 0,-1-1 0 0 0,0 1 0 0 0,0-2 0 0 0,-1 1 0 0 0,8-8 0 0 0,-11 9 16 0 0,0-1 0 0 0,0 1 1 0 0,0-1-1 0 0,0 0 0 0 0,0 0 0 0 0,-1 0 0 0 0,0 0 0 0 0,0 0 1 0 0,-1-1-1 0 0,1 1 0 0 0,-1 0 0 0 0,0-1 0 0 0,-1 1 0 0 0,1-1 1 0 0,-1 0-1 0 0,0 1 0 0 0,-1-1 0 0 0,1 1 0 0 0,-1-1 1 0 0,0 1-1 0 0,-2-7 0 0 0,0 5 134 0 0,1-1-1 0 0,-2 0 1 0 0,1 1 0 0 0,-1 0 0 0 0,0 0-1 0 0,0 0 1 0 0,-1 0 0 0 0,0 1 0 0 0,0 0 0 0 0,-1 0-1 0 0,0 0 1 0 0,0 1 0 0 0,0 0 0 0 0,-1 0-1 0 0,1 0 1 0 0,-1 1 0 0 0,0 0 0 0 0,-10-5-1 0 0,12 7-9 0 0,0 0-1 0 0,-1 0 0 0 0,1 1 1 0 0,0-1-1 0 0,0 1 0 0 0,-1 0 0 0 0,1 1 1 0 0,0-1-1 0 0,-1 1 0 0 0,1 0 1 0 0,-1 0-1 0 0,1 1 0 0 0,0 0 0 0 0,-1 0 1 0 0,1 0-1 0 0,0 0 0 0 0,0 1 1 0 0,0 0-1 0 0,0 0 0 0 0,0 0 1 0 0,0 1-1 0 0,0-1 0 0 0,1 1 0 0 0,-1 0 1 0 0,1 1-1 0 0,0-1 0 0 0,0 1 1 0 0,-4 5-1 0 0,-2 3-83 0 0,1 1 0 0 0,0 1 1 0 0,1 0-1 0 0,0 0 0 0 0,1 0 1 0 0,1 1-1 0 0,-7 24 0 0 0,-19 114-16 0 0,19-79 29 0 0,6-30 60 0 0,3 1 0 0 0,1 55-1 0 0,0 7 144 0 0,3-100-275 0 0,0-5-29 0 0,0 0 0 0 0,0 0 0 0 0,1 0 0 0 0,-1 0 0 0 0,-1 0 0 0 0,1 0 0 0 0,0 0 0 0 0,0 0 0 0 0,-1 0 0 0 0,1 0 0 0 0,-1 0 0 0 0,0 0 0 0 0,1 0 0 0 0,-3 3 0 0 0,2-6-484 0 0,0-1 0 0 0,1 0 1 0 0,-1 1-1 0 0,0-1 1 0 0,1 0-1 0 0,-1 0 0 0 0,1 0 1 0 0,0 0-1 0 0,-1 0 1 0 0,1 1-1 0 0,0-1 0 0 0,0 0 1 0 0,0 0-1 0 0,1-2 1 0 0,0-10-5600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3.158"/>
    </inkml:context>
    <inkml:brush xml:id="br0">
      <inkml:brushProperty name="width" value="0.05" units="cm"/>
      <inkml:brushProperty name="height" value="0.05" units="cm"/>
      <inkml:brushProperty name="color" value="#E71224"/>
    </inkml:brush>
  </inkml:definitions>
  <inkml:trace contextRef="#ctx0" brushRef="#br0">0 26 2929 0 0,'41'-17'6388'0'0,"-32"14"-5967"0"0,0 1 0 0 0,0 1 0 0 0,0 0 0 0 0,0 0 0 0 0,0 0 0 0 0,1 1 0 0 0,-1 1 0 0 0,0-1 0 0 0,14 4 0 0 0,-18-2-164 0 0,0 0-1 0 0,0 0 1 0 0,0 1 0 0 0,-1-1 0 0 0,7 5-1 0 0,21 11-410 0 0,-10-13 32 0 0,0 0 0 0 0,0-1 1 0 0,26 1-1 0 0,-25-3-1986 0 0,1 1 0 0 0,39 11 0 0 0,-44-10-1068 0 0,-12-3-1742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3.515"/>
    </inkml:context>
    <inkml:brush xml:id="br0">
      <inkml:brushProperty name="width" value="0.05" units="cm"/>
      <inkml:brushProperty name="height" value="0.05" units="cm"/>
      <inkml:brushProperty name="color" value="#E71224"/>
    </inkml:brush>
  </inkml:definitions>
  <inkml:trace contextRef="#ctx0" brushRef="#br0">78 1 4081 0 0,'0'0'180'0'0,"0"1"0"0"0,0-1 0 0 0,0 1 0 0 0,0-1 0 0 0,-1 1 0 0 0,1-1 0 0 0,0 1 0 0 0,0-1 0 0 0,-1 1 0 0 0,1-1 0 0 0,0 1 0 0 0,0-1 0 0 0,-1 0 0 0 0,1 1-1 0 0,0-1 1 0 0,-1 1 0 0 0,1-1 0 0 0,-1 0 0 0 0,1 1 0 0 0,-1-1 0 0 0,1 0 0 0 0,0 1 0 0 0,-1-1 0 0 0,1 0 0 0 0,-1 0 0 0 0,1 0 0 0 0,-1 1 0 0 0,1-1 0 0 0,-1 0 0 0 0,0 0 0 0 0,1 0 0 0 0,-1 0 0 0 0,1 0 0 0 0,-1 0 0 0 0,1 0 0 0 0,-1 0 0 0 0,1 0 0 0 0,-1 0 0 0 0,1 0 0 0 0,-1 0 0 0 0,1-1 0 0 0,-1 1 0 0 0,1 0 0 0 0,-1 0 0 0 0,1-1 0 0 0,-1 1 0 0 0,0 0 0 0 0,1-1-84 0 0,-1 1 1 0 0,1 0 0 0 0,-1-1 0 0 0,0 1 0 0 0,1 0-1 0 0,-1 0 1 0 0,1 0 0 0 0,-1 0 0 0 0,0 0 0 0 0,1 0-1 0 0,-1 0 1 0 0,0 0 0 0 0,1 0 0 0 0,-1 0 0 0 0,0 0-1 0 0,1 0 1 0 0,-1 0 0 0 0,1 0 0 0 0,-1 0 0 0 0,0 1-1 0 0,1-1 1 0 0,-1 0 0 0 0,1 0 0 0 0,-1 1-1 0 0,1-1 1 0 0,-1 0 0 0 0,1 1 0 0 0,-1-1 0 0 0,1 1-1 0 0,-1-1 1 0 0,1 1 0 0 0,-1-1 0 0 0,1 1 0 0 0,-1 0-1 0 0,-11 43 247 0 0,3-17-310 0 0,-5 38 1 0 0,13-58-36 0 0,0 1 1 0 0,0-1-1 0 0,1 1 1 0 0,0-1-1 0 0,0 1 1 0 0,1-1 0 0 0,0 0-1 0 0,1 1 1 0 0,-1-1-1 0 0,4 8 1 0 0,-4-13 5 0 0,1 0 0 0 0,0 1 0 0 0,-1-1 0 0 0,1 0 0 0 0,0 0 0 0 0,1 0 0 0 0,-1 0 0 0 0,0 0 0 0 0,0 0 0 0 0,1-1 0 0 0,-1 1 0 0 0,1-1 0 0 0,0 1 0 0 0,-1-1 0 0 0,1 0 0 0 0,0 0 0 0 0,-1-1 0 0 0,1 1 0 0 0,0 0 0 0 0,0-1 0 0 0,0 0 0 0 0,0 1 0 0 0,0-1 0 0 0,0 0 0 0 0,0-1 0 0 0,3 0 0 0 0,3 1-21 0 0,-1-1 1 0 0,1 0-1 0 0,-1-1 1 0 0,1 0-1 0 0,-1 0 1 0 0,0-1-1 0 0,14-6 1 0 0,-14 3-12 0 0,0 1 1 0 0,-1-1 0 0 0,0 0-1 0 0,0-1 1 0 0,0 1-1 0 0,-1-2 1 0 0,0 1-1 0 0,0 0 1 0 0,-1-1-1 0 0,0 0 1 0 0,0-1 0 0 0,4-11-1 0 0,-1 0 6 0 0,-1 0 0 0 0,-1 0-1 0 0,0-1 1 0 0,3-28 0 0 0,-9 41 119 0 0,-2 14-5 0 0,-2 17 116 0 0,8 43 7 0 0,-2-36-139 0 0,0 0 1 0 0,13 58-1 0 0,-13-84-177 0 0,-1 1 0 0 0,1-1-1 0 0,-1 0 1 0 0,1-1 0 0 0,1 1-1 0 0,-1 0 1 0 0,0-1 0 0 0,1 1-1 0 0,0-1 1 0 0,0 1 0 0 0,0-1-1 0 0,0 0 1 0 0,0-1 0 0 0,1 1-1 0 0,3 2 1 0 0,-5-4-223 0 0,0 0 1 0 0,0 0-1 0 0,0 0 1 0 0,1 0-1 0 0,-1 0 1 0 0,0-1-1 0 0,0 1 1 0 0,1-1-1 0 0,-1 0 1 0 0,0 1-1 0 0,1-1 1 0 0,3-1-1 0 0,-4 1-216 0 0,0 0-1 0 0,1-1 1 0 0,-1 0 0 0 0,0 0-1 0 0,1 1 1 0 0,-1-1 0 0 0,0-1-1 0 0,0 1 1 0 0,0 0 0 0 0,0 0-1 0 0,0-1 1 0 0,0 1-1 0 0,3-4 1 0 0,2-2-2910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32.497"/>
    </inkml:context>
    <inkml:brush xml:id="br0">
      <inkml:brushProperty name="width" value="0.05" units="cm"/>
      <inkml:brushProperty name="height" value="0.05" units="cm"/>
      <inkml:brushProperty name="color" value="#E71224"/>
    </inkml:brush>
  </inkml:definitions>
  <inkml:trace contextRef="#ctx0" brushRef="#br0">985 88 8946 0 0,'0'-1'228'0'0,"1"1"0"0"0,0-1 0 0 0,0 0 1 0 0,-1 0-1 0 0,1 0 0 0 0,-1 0 0 0 0,1 0 0 0 0,-1 0 0 0 0,1 0 1 0 0,-1 0-1 0 0,0-1 0 0 0,0 1 0 0 0,1 0 0 0 0,-1 0 0 0 0,0 0 1 0 0,0 0-1 0 0,0 0 0 0 0,0 0 0 0 0,0-1 0 0 0,0 1 0 0 0,-1 0 1 0 0,1 0-1 0 0,-1-2 0 0 0,0 2-159 0 0,1 0-1 0 0,-1 0 1 0 0,0 0-1 0 0,0 0 1 0 0,-1 0 0 0 0,1 0-1 0 0,0 1 1 0 0,0-1 0 0 0,0 0-1 0 0,0 1 1 0 0,-1-1 0 0 0,1 1-1 0 0,0-1 1 0 0,-1 1 0 0 0,1-1-1 0 0,-2 1 1 0 0,-8-2-318 0 0,0 1 1 0 0,0 1-1 0 0,-20 1 1 0 0,25 0 560 0 0,-113 7-495 0 0,-108 6-98 0 0,168-14 230 0 0,-111-13-1 0 0,124 6-118 0 0,-109-17-152 0 0,52 5-4265 0 0,92 16 2561 0 0,3 0-3409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3.918"/>
    </inkml:context>
    <inkml:brush xml:id="br0">
      <inkml:brushProperty name="width" value="0.05" units="cm"/>
      <inkml:brushProperty name="height" value="0.05" units="cm"/>
      <inkml:brushProperty name="color" value="#E71224"/>
    </inkml:brush>
  </inkml:definitions>
  <inkml:trace contextRef="#ctx0" brushRef="#br0">1 56 9346 0 0,'1'-7'1895'0'0,"0"5"-1426"0"0,-1-1 0 0 0,1 0 0 0 0,0 1 0 0 0,-1-1 0 0 0,1 1 0 0 0,0-1 0 0 0,0 1-1 0 0,1 0 1 0 0,1-3 0 0 0,6 4-270 0 0,5 15-431 0 0,-12-11 310 0 0,-1-1 1 0 0,1 1 0 0 0,-1-1 0 0 0,0 1-1 0 0,0 0 1 0 0,0 0 0 0 0,-1-1 0 0 0,1 1-1 0 0,-1 0 1 0 0,1 0 0 0 0,-1 0 0 0 0,0 0-1 0 0,0 0 1 0 0,0 0 0 0 0,-1 4-1 0 0,-11 50 481 0 0,5-32-621 0 0,5-12 83 0 0,-2 2-67 0 0,1 0 1 0 0,1 1-1 0 0,0 18 1 0 0,2-31 36 0 0,0 0 0 0 0,0 0 0 0 0,0-1 0 0 0,0 1 1 0 0,0 0-1 0 0,1 0 0 0 0,-1-1 0 0 0,1 1 1 0 0,0 0-1 0 0,0-1 0 0 0,0 1 0 0 0,0-1 1 0 0,0 1-1 0 0,1-1 0 0 0,-1 0 0 0 0,1 1 1 0 0,0-1-1 0 0,-1 0 0 0 0,1 0 0 0 0,0 0 1 0 0,0 0-1 0 0,0 0 0 0 0,1-1 0 0 0,-1 1 0 0 0,3 1 1 0 0,-4-3 2 0 0,1 1 0 0 0,-1-1 0 0 0,0 0 0 0 0,1 0 0 0 0,-1 0 0 0 0,0 0 0 0 0,1 0 0 0 0,-1-1 0 0 0,0 1 0 0 0,0 0 0 0 0,1-1 0 0 0,-1 1 0 0 0,0 0 0 0 0,0-1 0 0 0,1 1 0 0 0,-1-1 0 0 0,0 0 0 0 0,0 0 0 0 0,0 1 0 0 0,0-1 0 0 0,0 0 0 0 0,0 0 0 0 0,0 0 0 0 0,0 0 1 0 0,-1 0-1 0 0,1 0 0 0 0,0 0 0 0 0,0 0 0 0 0,-1 0 0 0 0,2-3 0 0 0,21-43-448 0 0,-19 36 411 0 0,16-35-63 0 0,-8 16 131 0 0,30-54 0 0 0,-38 77-10 0 0,0 0-1 0 0,1 0 1 0 0,0 1 0 0 0,0 0 0 0 0,0 0 0 0 0,1 0-1 0 0,0 1 1 0 0,0 0 0 0 0,0 0 0 0 0,1 0 0 0 0,0 1-1 0 0,13-7 1 0 0,-18 10-18 0 0,0 0-1 0 0,0 1 0 0 0,1-1 1 0 0,-1 1-1 0 0,0-1 1 0 0,0 1-1 0 0,0 0 0 0 0,0-1 1 0 0,0 1-1 0 0,0 0 1 0 0,1 0-1 0 0,-1 1 1 0 0,0-1-1 0 0,0 0 0 0 0,0 1 1 0 0,0-1-1 0 0,0 1 1 0 0,0 0-1 0 0,0 0 0 0 0,0 0 1 0 0,0 0-1 0 0,3 2 1 0 0,-2 0 16 0 0,0 0 0 0 0,0 0 0 0 0,0 0 1 0 0,-1 0-1 0 0,1 1 0 0 0,-1-1 0 0 0,0 1 1 0 0,0 0-1 0 0,0-1 0 0 0,2 9 0 0 0,0 2 47 0 0,0-1 1 0 0,-2 1-1 0 0,1 0 0 0 0,-2 0 0 0 0,0 0 0 0 0,-1 15 0 0 0,-3 0-63 0 0,2-21-102 0 0,0 0-1 0 0,0 1 1 0 0,1-1-1 0 0,0 0 1 0 0,0 0-1 0 0,3 11 1 0 0,1-13-1021 0 0,13-9-7426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4.525"/>
    </inkml:context>
    <inkml:brush xml:id="br0">
      <inkml:brushProperty name="width" value="0.05" units="cm"/>
      <inkml:brushProperty name="height" value="0.05" units="cm"/>
      <inkml:brushProperty name="color" value="#E71224"/>
    </inkml:brush>
  </inkml:definitions>
  <inkml:trace contextRef="#ctx0" brushRef="#br0">208 311 13403 0 0,'3'-12'1939'0'0,"0"-1"-1160"0"0,-12-1-4775 0 0,5 10 4136 0 0,-1 0-1 0 0,0 1 0 0 0,0-1 1 0 0,-1 1-1 0 0,1 0 0 0 0,0 1 1 0 0,-1-1-1 0 0,0 1 0 0 0,0 0 1 0 0,0 1-1 0 0,0-1 0 0 0,0 1 1 0 0,0 1-1 0 0,0-1 0 0 0,0 1 1 0 0,0 0-1 0 0,0 0 0 0 0,0 0 1 0 0,-12 3-1 0 0,14-2-136 0 0,0 0 0 0 0,0 0 1 0 0,0 0-1 0 0,1 0 0 0 0,-1 1 0 0 0,0-1 0 0 0,1 1 1 0 0,-1 0-1 0 0,1 0 0 0 0,-1 0 0 0 0,1 1 0 0 0,0-1 1 0 0,0 1-1 0 0,0 0 0 0 0,0 0 0 0 0,1 0 0 0 0,-1 0 1 0 0,1 0-1 0 0,0 1 0 0 0,-1-1 0 0 0,2 1 0 0 0,-1-1 1 0 0,0 1-1 0 0,1 0 0 0 0,0 0 0 0 0,-1 0 0 0 0,2-1 1 0 0,-1 1-1 0 0,0 0 0 0 0,0 8 0 0 0,2 2 80 0 0,0-1 0 0 0,0 1 0 0 0,1-1-1 0 0,1 0 1 0 0,0 0 0 0 0,1 0 0 0 0,1 0 0 0 0,10 22-1 0 0,-12-29-58 0 0,0 0 0 0 0,0-1 0 0 0,1 1 0 0 0,0-1 0 0 0,0 0 0 0 0,0 0 0 0 0,1 0-1 0 0,-1-1 1 0 0,1 1 0 0 0,0-1 0 0 0,1 0 0 0 0,-1-1 0 0 0,0 1 0 0 0,1-1 0 0 0,0 0 0 0 0,0 0 0 0 0,0-1-1 0 0,0 0 1 0 0,0 0 0 0 0,8 1 0 0 0,2-1-54 0 0,-1 0 0 0 0,1-1 0 0 0,0-1-1 0 0,0 0 1 0 0,0-1 0 0 0,28-6 0 0 0,-38 6 48 0 0,0-1 0 0 0,0 0-1 0 0,0-1 1 0 0,0 1 0 0 0,0-1 0 0 0,-1-1-1 0 0,1 1 1 0 0,-1-1 0 0 0,0 1 0 0 0,0-1-1 0 0,-1-1 1 0 0,1 1 0 0 0,-1-1 0 0 0,0 0-1 0 0,0 0 1 0 0,0 0 0 0 0,-1 0 0 0 0,0-1-1 0 0,5-10 1 0 0,3-16 291 0 0,-2 1 0 0 0,-1-2 1 0 0,-1 1-1 0 0,3-48 0 0 0,9-42 84 0 0,13-13 694 0 0,-33 132-1089 0 0,-4 8-77 0 0,-4 8-61 0 0,0 23 79 0 0,1 0 0 0 0,2 1 0 0 0,1-1-1 0 0,1 70 1 0 0,3-95 61 0 0,1 9-63 0 0,-2 8 92 0 0,2 0 1 0 0,1 0-1 0 0,7 46 0 0 0,-7-68-69 0 0,0 1-1 0 0,1-1 1 0 0,0 0-1 0 0,0 1 1 0 0,0-1 0 0 0,1 0-1 0 0,0-1 1 0 0,0 1-1 0 0,1 0 1 0 0,-1-1-1 0 0,1 0 1 0 0,0 0-1 0 0,1 0 1 0 0,-1 0-1 0 0,1 0 1 0 0,0-1-1 0 0,0 0 1 0 0,0 0 0 0 0,1-1-1 0 0,-1 1 1 0 0,9 3-1 0 0,-13-7-73 0 0,0 1 0 0 0,0-1 1 0 0,-1 0-1 0 0,1 1 0 0 0,0-1 0 0 0,0 0 0 0 0,-1 0 0 0 0,1 0 0 0 0,0 0 0 0 0,0 0 0 0 0,0 0 1 0 0,0 0-1 0 0,-1 0 0 0 0,1 0 0 0 0,0 0 0 0 0,0 0 0 0 0,0 0 0 0 0,-1 0 0 0 0,1-1 0 0 0,0 1 1 0 0,0 0-1 0 0,-1-1 0 0 0,1 1 0 0 0,0 0 0 0 0,0-1 0 0 0,-1 1 0 0 0,1-1 0 0 0,0 1 0 0 0,-1-1 1 0 0,1 1-1 0 0,-1-1 0 0 0,1 0 0 0 0,-1 1 0 0 0,1-1 0 0 0,0-1 0 0 0,7-28-6400 0 0,-7 26 5667 0 0,2-12-5277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4.960"/>
    </inkml:context>
    <inkml:brush xml:id="br0">
      <inkml:brushProperty name="width" value="0.05" units="cm"/>
      <inkml:brushProperty name="height" value="0.05" units="cm"/>
      <inkml:brushProperty name="color" value="#E71224"/>
    </inkml:brush>
  </inkml:definitions>
  <inkml:trace contextRef="#ctx0" brushRef="#br0">1 18 11394 0 0,'2'-2'155'0'0,"0"1"-1"0"0,0-1 1 0 0,0 0-1 0 0,1 1 1 0 0,-1 0-1 0 0,0-1 1 0 0,1 1-1 0 0,-1 0 1 0 0,1 0-1 0 0,-1 0 1 0 0,1 1-1 0 0,0-1 1 0 0,-1 1-1 0 0,1-1 1 0 0,0 1-1 0 0,-1 0 1 0 0,1 0-1 0 0,0 0 1 0 0,0 0-1 0 0,-1 1 1 0 0,1-1-1 0 0,3 2 0 0 0,7 2-234 0 0,0 0-1 0 0,0 1 1 0 0,17 10-1 0 0,16 5 354 0 0,-27-15-871 0 0,0-2 1 0 0,0 0 0 0 0,0-1-1 0 0,21-1 1 0 0,-14 0-2133 0 0,40 6 1 0 0,-52-5 1005 0 0,-1 1-2996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5.319"/>
    </inkml:context>
    <inkml:brush xml:id="br0">
      <inkml:brushProperty name="width" value="0.05" units="cm"/>
      <inkml:brushProperty name="height" value="0.05" units="cm"/>
      <inkml:brushProperty name="color" value="#E71224"/>
    </inkml:brush>
  </inkml:definitions>
  <inkml:trace contextRef="#ctx0" brushRef="#br0">36 209 6585 0 0,'-1'0'344'0'0,"0"0"-1"0"0,0 0 0 0 0,1 0 0 0 0,-1 1 0 0 0,0-1 0 0 0,1 0 0 0 0,-1 0 0 0 0,0 1 0 0 0,1-1 0 0 0,-1 0 0 0 0,0 1 1 0 0,1-1-1 0 0,-1 1 0 0 0,0-1 0 0 0,1 0 0 0 0,-1 1 0 0 0,1 0 0 0 0,-1-1 0 0 0,0 2 0 0 0,-7 16 1943 0 0,2 18-1650 0 0,6-28-580 0 0,1 0 1 0 0,0 0-1 0 0,1 0 1 0 0,5 16 0 0 0,-5-19-1 0 0,0 0 0 0 0,-1 0 0 0 0,1 0 0 0 0,-1 0 0 0 0,0 1 0 0 0,-1-1 0 0 0,1 1 0 0 0,-1-1 0 0 0,0 0 0 0 0,0 1 0 0 0,-1-1 0 0 0,0 1 0 0 0,0-1 0 0 0,-1 6 0 0 0,-18 57 58 0 0,19-62-424 0 0,0-1 0 0 0,0 1 0 0 0,1 0 0 0 0,0-1 0 0 0,0 1 0 0 0,0 0 0 0 0,0-1 0 0 0,1 1 0 0 0,0-1 0 0 0,3 9 0 0 0,-4-13 111 0 0,1-1 0 0 0,-1 1 0 0 0,1 0 0 0 0,-1-1 0 0 0,1 1 0 0 0,-1-1 0 0 0,1 1 0 0 0,-1-1 0 0 0,1 0 0 0 0,0 1 0 0 0,-1-1 0 0 0,1 1 0 0 0,0-1 0 0 0,0 0 0 0 0,-1 0 0 0 0,1 1 0 0 0,0-1 0 0 0,0 0 0 0 0,-1 0 0 0 0,1 0 0 0 0,0 0 0 0 0,0 0 0 0 0,-1 0 0 0 0,1 0 0 0 0,0 0 0 0 0,0 0 0 0 0,-1 0 0 0 0,1 0 0 0 0,0-1 0 0 0,0 1 0 0 0,-1 0 0 0 0,1 0 0 0 0,0-1 0 0 0,-1 1 0 0 0,1-1 0 0 0,0 1 0 0 0,-1 0 0 0 0,1-1 0 0 0,-1 1 0 0 0,1-1 0 0 0,0 0 0 0 0,0 0 0 0 0,5-5-5160 0 0</inkml:trace>
  <inkml:trace contextRef="#ctx0" brushRef="#br0" timeOffset="1">136 9 15363 0 0,'9'-9'2197'0'0,"-6"19"-3390"0"0,-3-7 1043 0 0,0-1 1 0 0,0 0 0 0 0,1 1 0 0 0,-1-1-1 0 0,1 1 1 0 0,-1-1 0 0 0,1 0-1 0 0,0 0 1 0 0,2 4 0 0 0,-1-3-477 0 0,10 16 1805 0 0,-10-9-2732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5.712"/>
    </inkml:context>
    <inkml:brush xml:id="br0">
      <inkml:brushProperty name="width" value="0.05" units="cm"/>
      <inkml:brushProperty name="height" value="0.05" units="cm"/>
      <inkml:brushProperty name="color" value="#E71224"/>
    </inkml:brush>
  </inkml:definitions>
  <inkml:trace contextRef="#ctx0" brushRef="#br0">99 41 8946 0 0,'0'-1'581'0'0,"-15"-30"4570"0"0,15 30-5153 0 0,-1 1 1 0 0,1-1 0 0 0,-1 0 0 0 0,0 1 0 0 0,1-1 0 0 0,-1 1 0 0 0,1-1 0 0 0,-1 1 0 0 0,0-1 0 0 0,0 1 0 0 0,1 0 0 0 0,-1-1 0 0 0,0 1 0 0 0,0 0 0 0 0,1 0 0 0 0,-1-1 0 0 0,0 1 0 0 0,0 0 0 0 0,0 0 0 0 0,1 0 0 0 0,-1 0 0 0 0,0 0 0 0 0,0 0 0 0 0,0 0-1 0 0,1 0 1 0 0,-1 0 0 0 0,0 0 0 0 0,0 1 0 0 0,0-1 0 0 0,1 0 0 0 0,-1 1 0 0 0,0-1 0 0 0,1 0 0 0 0,-1 1 0 0 0,0-1 0 0 0,1 1 0 0 0,-1-1 0 0 0,0 1 0 0 0,1-1 0 0 0,-1 1 0 0 0,0 0 0 0 0,-4 5 10 0 0,0-1 1 0 0,1 1-1 0 0,-1 0 0 0 0,1 1 1 0 0,1-1-1 0 0,-1 1 0 0 0,1 0 1 0 0,0-1-1 0 0,1 1 1 0 0,0 1-1 0 0,-3 11 0 0 0,2-3-39 0 0,0 1-1 0 0,1-1 1 0 0,1 1-1 0 0,1 20 1 0 0,1-32 77 0 0,-1-1 1 0 0,1 1 0 0 0,0-1-1 0 0,0 1 1 0 0,0-1 0 0 0,1 1-1 0 0,-1-1 1 0 0,1 0 0 0 0,0 0-1 0 0,0 0 1 0 0,1 0 0 0 0,-1 0-1 0 0,1 0 1 0 0,0-1 0 0 0,0 1-1 0 0,0-1 1 0 0,7 6 0 0 0,-2-3 33 0 0,0-1 1 0 0,1-1 0 0 0,-1 1 0 0 0,1-1 0 0 0,0 0-1 0 0,0-1 1 0 0,16 4 0 0 0,-23-7-76 0 0,0 1 0 0 0,0-1 0 0 0,0 1 1 0 0,1-1-1 0 0,-1 0 0 0 0,0 0 0 0 0,0 0 0 0 0,0 0 0 0 0,1 0 0 0 0,-1-1 1 0 0,0 1-1 0 0,0-1 0 0 0,0 1 0 0 0,0-1 0 0 0,0 0 0 0 0,0 0 0 0 0,0 0 0 0 0,0 0 1 0 0,0 0-1 0 0,3-3 0 0 0,-2 2 46 0 0,0-1 1 0 0,-1 0-1 0 0,1-1 0 0 0,-1 1 1 0 0,0 0-1 0 0,0-1 0 0 0,0 1 1 0 0,0-1-1 0 0,0 0 0 0 0,1-6 1 0 0,0-2 93 0 0,0 0 1 0 0,-1 0 0 0 0,-1 0-1 0 0,0 0 1 0 0,-1 0 0 0 0,-1-21-1 0 0,-1 22-150 0 0,0 0 0 0 0,0 0 0 0 0,-1 0 1 0 0,0 0-1 0 0,-1 1 0 0 0,-1-1 0 0 0,-10-18 0 0 0,13 26-72 0 0,1 0-1 0 0,-1 0 1 0 0,0 1 0 0 0,0-1-1 0 0,0 1 1 0 0,0 0 0 0 0,0-1-1 0 0,-1 1 1 0 0,1 0 0 0 0,-1 0-1 0 0,0 1 1 0 0,1-1 0 0 0,-1 0-1 0 0,0 1 1 0 0,0 0 0 0 0,0 0-1 0 0,0-1 1 0 0,0 2 0 0 0,0-1-1 0 0,0 0 1 0 0,0 1 0 0 0,-1-1-1 0 0,1 1 1 0 0,0 0 0 0 0,0 0 0 0 0,0 0-1 0 0,0 1 1 0 0,-1-1 0 0 0,1 1-1 0 0,0 0 1 0 0,0-1 0 0 0,-5 3-1 0 0,7-2-82 0 0,-1 0 0 0 0,1 0-1 0 0,0-1 1 0 0,-1 1-1 0 0,1 0 1 0 0,0 0 0 0 0,0 0-1 0 0,0 0 1 0 0,0 0 0 0 0,0 0-1 0 0,0 1 1 0 0,0-1-1 0 0,0 0 1 0 0,0 0 0 0 0,0 1-1 0 0,1-1 1 0 0,-1 1 0 0 0,1-1-1 0 0,-1 0 1 0 0,1 1 0 0 0,-1-1-1 0 0,1 1 1 0 0,0-1-1 0 0,0 1 1 0 0,-1 2 0 0 0,1-1-501 0 0,1 1 0 0 0,-1-1 1 0 0,0 0-1 0 0,1 0 0 0 0,0 1 1 0 0,-1-1-1 0 0,1 0 0 0 0,0 0 1 0 0,1 0-1 0 0,2 6 1 0 0,1 0-3221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6.133"/>
    </inkml:context>
    <inkml:brush xml:id="br0">
      <inkml:brushProperty name="width" value="0.05" units="cm"/>
      <inkml:brushProperty name="height" value="0.05" units="cm"/>
      <inkml:brushProperty name="color" value="#E71224"/>
    </inkml:brush>
  </inkml:definitions>
  <inkml:trace contextRef="#ctx0" brushRef="#br0">76 20 10426 0 0,'6'-16'5581'0'0,"-6"16"-5532"0"0,0 0-1 0 0,0 0 1 0 0,-1-1 0 0 0,1 1-1 0 0,0 0 1 0 0,0 0 0 0 0,0 0-1 0 0,0-1 1 0 0,-1 1 0 0 0,1 0-1 0 0,0 0 1 0 0,0 0-1 0 0,-1-1 1 0 0,1 1 0 0 0,0 0-1 0 0,0 0 1 0 0,-1 0 0 0 0,1 0-1 0 0,0 0 1 0 0,0 0 0 0 0,-1-1-1 0 0,1 1 1 0 0,0 0 0 0 0,0 0-1 0 0,-1 0 1 0 0,1 0-1 0 0,0 0 1 0 0,-1 0 0 0 0,1 0-1 0 0,0 0 1 0 0,-1 1 0 0 0,-1-1-52 0 0,0 0 1 0 0,1 1-1 0 0,-1-1 1 0 0,0 1 0 0 0,0 0-1 0 0,1-1 1 0 0,-1 1-1 0 0,1 0 1 0 0,-1 0 0 0 0,0 0-1 0 0,1 0 1 0 0,0 1-1 0 0,-1-1 1 0 0,1 0-1 0 0,-2 2 1 0 0,-2 5 19 0 0,0 0-1 0 0,1 0 1 0 0,0 0-1 0 0,0 1 1 0 0,1 0 0 0 0,0 0-1 0 0,0 0 1 0 0,-2 18-1 0 0,1 8 57 0 0,0 38 0 0 0,2-22 5 0 0,2-49-69 0 0,-1 35 47 0 0,1-35-33 0 0,0 1 0 0 0,1-1 0 0 0,-1 1-1 0 0,0-1 1 0 0,1 0 0 0 0,-1 1 0 0 0,1-1 0 0 0,0 0 0 0 0,0 0-1 0 0,0 1 1 0 0,0-1 0 0 0,2 4 0 0 0,-2-6-10 0 0,0 0 0 0 0,-1 0 1 0 0,1 0-1 0 0,0 0 0 0 0,-1 0 0 0 0,1-1 1 0 0,0 1-1 0 0,-1 0 0 0 0,1 0 0 0 0,-1 0 1 0 0,1-1-1 0 0,0 1 0 0 0,-1 0 0 0 0,1 0 1 0 0,-1-1-1 0 0,1 1 0 0 0,-1-1 0 0 0,1 1 1 0 0,-1-1-1 0 0,1 1 0 0 0,-1 0 0 0 0,1-1 1 0 0,-1 0-1 0 0,1 1 0 0 0,-1-1 0 0 0,0 1 1 0 0,0-1-1 0 0,1 1 0 0 0,-1-2 0 0 0,14-20-46 0 0,-13 21 40 0 0,32-57-121 0 0,-13 20 144 0 0,1 1 1 0 0,3 1-1 0 0,0 1 0 0 0,34-35 0 0 0,-56 67-28 0 0,1 0 1 0 0,0 1-1 0 0,0-1 0 0 0,0 1 1 0 0,0 0-1 0 0,0 0 0 0 0,0 0 1 0 0,1 0-1 0 0,-1 0 0 0 0,7-2 1 0 0,-8 4-8 0 0,-1 0 1 0 0,0 0 0 0 0,1 0 0 0 0,-1 0 0 0 0,0 0-1 0 0,1 1 1 0 0,-1-1 0 0 0,0 0 0 0 0,1 1-1 0 0,-1-1 1 0 0,0 0 0 0 0,1 1 0 0 0,-1 0 0 0 0,0-1-1 0 0,0 1 1 0 0,0 0 0 0 0,0 0 0 0 0,1-1 0 0 0,-1 1-1 0 0,0 0 1 0 0,0 0 0 0 0,-1 0 0 0 0,1 0-1 0 0,0 0 1 0 0,0 0 0 0 0,0 1 0 0 0,-1-1 0 0 0,1 0-1 0 0,0 0 1 0 0,-1 1 0 0 0,1 1 0 0 0,5 11-11 0 0,-1-1 0 0 0,-1 1 0 0 0,0 0 0 0 0,-1 1 0 0 0,3 26 1 0 0,-4 74-10 0 0,-3-67 101 0 0,1-44-173 0 0,1 1 0 0 0,-1-1 1 0 0,1 1-1 0 0,0-1 0 0 0,0 1 1 0 0,0-1-1 0 0,1 0 0 0 0,0 0 1 0 0,0 0-1 0 0,0 1 0 0 0,0-2 1 0 0,3 5-1 0 0,-3-4-621 0 0,1-1-1 0 0,0 0 1 0 0,0 0-1 0 0,-1 0 1 0 0,2 0-1 0 0,-1-1 1 0 0,0 1 0 0 0,1-1-1 0 0,-1 0 1 0 0,1 0-1 0 0,-1 0 1 0 0,1 0-1 0 0,6 1 1 0 0,3 0-5302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47.029"/>
    </inkml:context>
    <inkml:brush xml:id="br0">
      <inkml:brushProperty name="width" value="0.05" units="cm"/>
      <inkml:brushProperty name="height" value="0.05" units="cm"/>
      <inkml:brushProperty name="color" value="#E71224"/>
    </inkml:brush>
  </inkml:definitions>
  <inkml:trace contextRef="#ctx0" brushRef="#br0">254 69 8418 0 0,'0'-4'190'0'0,"0"1"0"0"0,0-1-1 0 0,0 0 1 0 0,-1 0 0 0 0,1 1 0 0 0,-1-1 0 0 0,0 0 0 0 0,0 1 0 0 0,-2-5-1 0 0,2 6-336 0 0,-1 0-1 0 0,1 0 0 0 0,-1 1 0 0 0,1-1 1 0 0,-1 0-1 0 0,0 1 0 0 0,0-1 0 0 0,0 1 1 0 0,0-1-1 0 0,0 1 0 0 0,0 0 0 0 0,0 0 1 0 0,-1 0-1 0 0,1 0 0 0 0,-4-1 0 0 0,0 1 721 0 0,0 0 0 0 0,-1 0 0 0 0,1 0 0 0 0,0 1-1 0 0,0 0 1 0 0,0 0 0 0 0,-1 1 0 0 0,1 0 0 0 0,0 0 0 0 0,0 0-1 0 0,-10 4 1 0 0,2-1-414 0 0,1 2 0 0 0,1-1 1 0 0,-1 1-1 0 0,-14 11 0 0 0,22-14-157 0 0,0 0 0 0 0,0 1 0 0 0,0 0 0 0 0,0 0 0 0 0,1 1 0 0 0,0-1 0 0 0,0 1 0 0 0,-4 7 0 0 0,7-11 16 0 0,0 0-1 0 0,1 0 1 0 0,-1 1-1 0 0,1-1 1 0 0,-1 1-1 0 0,1-1 1 0 0,0 0-1 0 0,-1 1 1 0 0,1-1-1 0 0,0 1 1 0 0,0-1-1 0 0,0 1 1 0 0,0-1-1 0 0,0 0 1 0 0,1 1-1 0 0,-1-1 1 0 0,0 1-1 0 0,1-1 1 0 0,-1 0 0 0 0,1 1-1 0 0,-1-1 1 0 0,1 0-1 0 0,0 1 1 0 0,-1-1-1 0 0,1 0 1 0 0,0 0-1 0 0,0 0 1 0 0,0 0-1 0 0,0 1 1 0 0,0-1-1 0 0,0-1 1 0 0,0 1-1 0 0,0 0 1 0 0,1 0-1 0 0,-1 0 1 0 0,0-1-1 0 0,0 1 1 0 0,1 0-1 0 0,-1-1 1 0 0,3 1-1 0 0,31 15 97 0 0,39 11 0 0 0,-45-18-177 0 0,0 2 0 0 0,42 23 0 0 0,-69-33 61 0 0,1 0 0 0 0,-1 1-1 0 0,1-1 1 0 0,-1 1 0 0 0,0 0 0 0 0,1-1 0 0 0,-1 1 0 0 0,0 0 0 0 0,-1 1 0 0 0,1-1 0 0 0,0 0-1 0 0,0 0 1 0 0,-1 1 0 0 0,1-1 0 0 0,-1 1 0 0 0,0 0 0 0 0,0-1 0 0 0,0 1 0 0 0,0 0-1 0 0,0-1 1 0 0,-1 1 0 0 0,1 0 0 0 0,-1 4 0 0 0,0-4 18 0 0,-1 0-1 0 0,1-1 1 0 0,-1 1 0 0 0,0 0 0 0 0,0 0-1 0 0,0-1 1 0 0,-1 1 0 0 0,1-1-1 0 0,0 1 1 0 0,-1-1 0 0 0,0 1 0 0 0,0-1-1 0 0,0 0 1 0 0,1 0 0 0 0,-2 0 0 0 0,1 0-1 0 0,0 0 1 0 0,0 0 0 0 0,-1 0-1 0 0,1-1 1 0 0,-1 0 0 0 0,-4 3 0 0 0,-11 4-100 0 0,0 0 1 0 0,-1-1-1 0 0,0 0 1 0 0,-38 6-1 0 0,-1-10-7611 0 0,48-4 1212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5:53.071"/>
    </inkml:context>
    <inkml:brush xml:id="br0">
      <inkml:brushProperty name="width" value="0.05" units="cm"/>
      <inkml:brushProperty name="height" value="0.05" units="cm"/>
      <inkml:brushProperty name="color" value="#E71224"/>
    </inkml:brush>
  </inkml:definitions>
  <inkml:trace contextRef="#ctx0" brushRef="#br0">691 1469 3145 0 0,'1'-1'157'0'0,"-1"0"0"0"0,0 0 1 0 0,1 0-1 0 0,-1 0 1 0 0,0 0-1 0 0,0 0 0 0 0,0 0 1 0 0,1 0-1 0 0,-1 0 0 0 0,0 0 1 0 0,0 0-1 0 0,0 0 0 0 0,-1 0 1 0 0,1 0-1 0 0,0 0 1 0 0,0 0-1 0 0,0 0 0 0 0,-1 0 1 0 0,1 0-1 0 0,0 1 0 0 0,-2-3 1 0 0,-12-25 1201 0 0,9 19-452 0 0,-74-182 524 0 0,58 143-726 0 0,-25-82 1 0 0,32 83-216 0 0,-43-92 0 0 0,55 135-490 0 0,-18-32 62 0 0,1-1 0 0 0,2-1 1 0 0,1-1-1 0 0,3 0 1 0 0,-14-58-1 0 0,20 53 100 0 0,-3 0 0 0 0,-2 1 0 0 0,-30-74-1 0 0,38 106-119 0 0,0-1-1 0 0,0 0 0 0 0,2 0 1 0 0,-1 0-1 0 0,1 0 0 0 0,1-1 1 0 0,0 1-1 0 0,1-1 0 0 0,0 1 1 0 0,1 0-1 0 0,1-1 0 0 0,3-14 1 0 0,-4 14 15 0 0,-1 0 0 0 0,0 0 1 0 0,0 0-1 0 0,-4-18 0 0 0,-1-25-66 0 0,5 56 6 0 0,0 0 0 0 0,0 0 0 0 0,0 0 0 0 0,0 0-1 0 0,0 0 1 0 0,0-1 0 0 0,0 1 0 0 0,0 0 0 0 0,0 0 0 0 0,0 0 0 0 0,0 0 0 0 0,0 0-1 0 0,0 0 1 0 0,0-1 0 0 0,0 1 0 0 0,0 0 0 0 0,0 0 0 0 0,0 0 0 0 0,0 0 0 0 0,0 0-1 0 0,0 0 1 0 0,0 0 0 0 0,0-1 0 0 0,0 1 0 0 0,0 0 0 0 0,0 0 0 0 0,0 0-1 0 0,0 0 1 0 0,1 0 0 0 0,-1 0 0 0 0,0 0 0 0 0,0 0 0 0 0,0 0 0 0 0,0 0 0 0 0,0 0-1 0 0,0 0 1 0 0,0-1 0 0 0,1 1 0 0 0,-1 0 0 0 0,0 0 0 0 0,0 0 0 0 0,0 0 0 0 0,0 0-1 0 0,0 0 1 0 0,0 0 0 0 0,0 0 0 0 0,1 0 0 0 0,-1 0 0 0 0,0 0 0 0 0,0 0-1 0 0,0 0 1 0 0,0 0 0 0 0,0 0 0 0 0,0 1 0 0 0,1-1 0 0 0,7 6-98 0 0,6 11 8 0 0,9 18-20 0 0,45 61 19 0 0,105 113-266 0 0,-172-208 366 0 0,0 1 0 0 0,1 0 0 0 0,-1-1 0 0 0,1 1 0 0 0,0-1 0 0 0,-1 1 0 0 0,1-1 0 0 0,0 0 0 0 0,0 0 0 0 0,0 0 0 0 0,0 0 0 0 0,0 0 1 0 0,0 0-1 0 0,0 0 0 0 0,3 0 0 0 0,-5-1 0 0 0,1 0 0 0 0,-1 0 1 0 0,1 0-1 0 0,-1 0 1 0 0,1-1-1 0 0,-1 1 0 0 0,0 0 1 0 0,1 0-1 0 0,-1 0 1 0 0,1 0-1 0 0,-1-1 0 0 0,0 1 1 0 0,1 0-1 0 0,-1 0 0 0 0,0-1 1 0 0,1 1-1 0 0,-1 0 1 0 0,0-1-1 0 0,1 1 0 0 0,-1 0 1 0 0,0-1-1 0 0,0 1 1 0 0,1 0-1 0 0,-1-1 0 0 0,0 1 1 0 0,0-1-1 0 0,2-23 141 0 0,-3 21-142 0 0,0-1 1 0 0,0 1-1 0 0,-1 0 1 0 0,1 0-1 0 0,-1-1 1 0 0,1 1-1 0 0,-1 0 1 0 0,0 0-1 0 0,0 0 1 0 0,-1 1-1 0 0,1-1 1 0 0,0 0-1 0 0,-1 1 1 0 0,0 0-1 0 0,-3-3 1 0 0,-52-33-12 0 0,31 22 27 0 0,18 10-15 0 0,-4-2 24 0 0,1-1-1 0 0,-16-14 1 0 0,24 19-12 0 0,1 1-1 0 0,-1-1 0 0 0,1 0 1 0 0,0-1-1 0 0,1 1 1 0 0,-1-1-1 0 0,0 1 0 0 0,1-1 1 0 0,0 0-1 0 0,-2-9 0 0 0,0 6 5 0 0,0-1 0 0 0,0 2 0 0 0,0-1 0 0 0,-1 0 0 0 0,0 1-1 0 0,-1 0 1 0 0,0 0 0 0 0,0 0 0 0 0,0 1 0 0 0,-1 0 0 0 0,0 0-1 0 0,0 1 1 0 0,0 0 0 0 0,-1 0 0 0 0,-11-5 0 0 0,18 10-26 0 0,-1-1 0 0 0,1 1 0 0 0,0 0 0 0 0,-1 0 0 0 0,1 0 0 0 0,-1 0 0 0 0,1 0 0 0 0,0 1-1 0 0,-1-1 1 0 0,1 0 0 0 0,0 1 0 0 0,-1-1 0 0 0,1 1 0 0 0,0-1 0 0 0,-1 1 0 0 0,1 0 0 0 0,0-1 0 0 0,0 1 0 0 0,0 0 0 0 0,0 0 0 0 0,-2 2 0 0 0,-27 25-50 0 0,24-21 49 0 0,1-1 0 0 0,0 0 0 0 0,1 1 0 0 0,0-1 1 0 0,0 1-1 0 0,0 0 0 0 0,1 1 0 0 0,0-1 1 0 0,1 0-1 0 0,-1 1 0 0 0,2-1 0 0 0,-1 1 0 0 0,1 0 1 0 0,-1 15-1 0 0,2-14 2 0 0,-1 1 1 0 0,-1-1-1 0 0,0 0 0 0 0,0 0 1 0 0,0 0-1 0 0,-1 0 0 0 0,-1 0 1 0 0,1-1-1 0 0,-1 1 0 0 0,-7 9 1 0 0,1-5 2 0 0,0 1-1 0 0,0 0 1 0 0,2 0 0 0 0,0 1 0 0 0,0 0 0 0 0,2 0 0 0 0,0 1 0 0 0,-7 27-1 0 0,8-21-343 0 0,-9 35 777 0 0,-6-22-5360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13.619"/>
    </inkml:context>
    <inkml:brush xml:id="br0">
      <inkml:brushProperty name="width" value="0.05" units="cm"/>
      <inkml:brushProperty name="height" value="0.05" units="cm"/>
      <inkml:brushProperty name="color" value="#E71224"/>
    </inkml:brush>
  </inkml:definitions>
  <inkml:trace contextRef="#ctx0" brushRef="#br0">4524 28 8 0 0,'-35'1'8682'0'0,"13"0"-8607"0"0,1 1 1 0 0,-33 7 0 0 0,33-6-84 0 0,0-1 0 0 0,1 0-1 0 0,-1-2 1 0 0,0 0 0 0 0,-22-4 0 0 0,-2 1 190 0 0,3 2 47 0 0,1 2 0 0 0,-1 1-1 0 0,0 3 1 0 0,-63 15 0 0 0,55-12 142 0 0,0-2 0 0 0,-1-3 1 0 0,1-1-1 0 0,-64-7 0 0 0,-12 1 94 0 0,89 4-427 0 0,-442-14 145 0 0,372 5-55 0 0,-120 7 0 0 0,-75-10 890 0 0,181 3-690 0 0,-353-7 9 0 0,104 5 172 0 0,-212 6 489 0 0,407 7-953 0 0,-19 2 13 0 0,130 2-42 0 0,-1-3 1 0 0,-124-10-1 0 0,135 4-2846 0 0,17 5-2723 0 0,28-2-254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14.286"/>
    </inkml:context>
    <inkml:brush xml:id="br0">
      <inkml:brushProperty name="width" value="0.05" units="cm"/>
      <inkml:brushProperty name="height" value="0.05" units="cm"/>
      <inkml:brushProperty name="color" value="#E71224"/>
    </inkml:brush>
  </inkml:definitions>
  <inkml:trace contextRef="#ctx0" brushRef="#br0">1501 39 9522 0 0,'-1'-2'150'0'0,"0"0"0"0"0,0 0 0 0 0,-1 0 0 0 0,1 0 0 0 0,0 0-1 0 0,-1 0 1 0 0,1 0 0 0 0,-1 1 0 0 0,1-1 0 0 0,-1 1 0 0 0,0-1 0 0 0,0 1 0 0 0,0-1 0 0 0,0 1 0 0 0,-4-2 0 0 0,1 2-356 0 0,1 0 0 0 0,-1 0 0 0 0,0 0 0 0 0,0 1 0 0 0,0-1 0 0 0,-6 2 0 0 0,4-1 165 0 0,-162-2 506 0 0,48-2-142 0 0,1 6-1 0 0,-138 19 1 0 0,194-11 319 0 0,-1-3 0 0 0,-1-2 0 0 0,1-4 1 0 0,-112-12-1 0 0,143 7-764 0 0,-12-3 1028 0 0,-48 0-1 0 0,24 12-2146 0 0,59-3 174 0 0,0 1-1 0 0,0 0 0 0 0,1 0 0 0 0,-12 6 1 0 0,11-4-5436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33.167"/>
    </inkml:context>
    <inkml:brush xml:id="br0">
      <inkml:brushProperty name="width" value="0.05" units="cm"/>
      <inkml:brushProperty name="height" value="0.05" units="cm"/>
      <inkml:brushProperty name="color" value="#E71224"/>
    </inkml:brush>
  </inkml:definitions>
  <inkml:trace contextRef="#ctx0" brushRef="#br0">1647 110 7378 0 0,'-1'-2'201'0'0,"-1"-1"0"0"0,0 1 1 0 0,0 0-1 0 0,1 0 1 0 0,-1 1-1 0 0,0-1 0 0 0,-1 0 1 0 0,1 1-1 0 0,0-1 0 0 0,0 1 1 0 0,-1 0-1 0 0,1-1 1 0 0,-1 1-1 0 0,1 0 0 0 0,-1 1 1 0 0,-4-2-1 0 0,-50-7-661 0 0,37 7 733 0 0,-469-61 2671 0 0,393 55-2500 0 0,-166 8-1 0 0,-96 35-496 0 0,346-33-29 0 0,-171 16-231 0 0,146-16-1350 0 0,-47-5 1 0 0,84 3 1584 0 0,0 0 1 0 0,0 0-1 0 0,-1 0 1 0 0,1 1 0 0 0,0-1-1 0 0,0 0 1 0 0,0 0-1 0 0,-1 0 1 0 0,1 0 0 0 0,0 0-1 0 0,0 0 1 0 0,0 0 0 0 0,-1 0-1 0 0,1 0 1 0 0,0 0-1 0 0,0 0 1 0 0,-1 0 0 0 0,1-1-1 0 0,0 1 1 0 0,0 0-1 0 0,0 0 1 0 0,-1 0 0 0 0,1 0-1 0 0,0 0 1 0 0,0 0-1 0 0,0 0 1 0 0,-1-1 0 0 0,1 1-1 0 0,0 0 1 0 0,0 0-1 0 0,0 0 1 0 0,0 0 0 0 0,0-1-1 0 0,-1 1 1 0 0,1 0-1 0 0,0 0 1 0 0,0 0 0 0 0,0-1-1 0 0,0 1 1 0 0,0 0-1 0 0,0 0 1 0 0,0 0 0 0 0,0-1-1 0 0,0 1 1 0 0,0 0 0 0 0,0 0-1 0 0,0-1 1 0 0,0 1-1 0 0,0 0 1 0 0,0 0 0 0 0,0 0-1 0 0,0-1 1 0 0,0 1-1 0 0,0 0 1 0 0,0 0 0 0 0,0 0-1 0 0,0-1 1 0 0,0 1-1 0 0,0 0 1 0 0,1 0 0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2.385"/>
    </inkml:context>
    <inkml:brush xml:id="br0">
      <inkml:brushProperty name="width" value="0.05" units="cm"/>
      <inkml:brushProperty name="height" value="0.05" units="cm"/>
      <inkml:brushProperty name="color" value="#E71224"/>
    </inkml:brush>
  </inkml:definitions>
  <inkml:trace contextRef="#ctx0" brushRef="#br0">697 23 6569 0 0,'4'-3'207'0'0,"-1"0"1"0"0,1 1-1 0 0,0 0 0 0 0,0 0 0 0 0,0 0 0 0 0,0 0 0 0 0,0 1 0 0 0,0-1 0 0 0,0 1 0 0 0,1 0 0 0 0,-1 1 0 0 0,0-1 0 0 0,1 1 1 0 0,-1-1-1 0 0,0 1 0 0 0,1 0 0 0 0,5 2 0 0 0,-8 2 2077 0 0,-10 1-887 0 0,-7 3-6 0 0,-80 7-215 0 0,24-4-1119 0 0,-53 11-71 0 0,54-12-3 0 0,1 3 0 0 0,-130 44 0 0 0,194-55 36 0 0,0 0 0 0 0,0 1 0 0 0,0-1 0 0 0,1 1 0 0 0,-1 0 0 0 0,1 0 0 0 0,-1 1 0 0 0,-3 4 0 0 0,7-7-1 0 0,1-1 0 0 0,-1 1-1 0 0,1-1 1 0 0,-1 1 0 0 0,1 0-1 0 0,-1-1 1 0 0,1 1 0 0 0,0 0 0 0 0,-1 0-1 0 0,1-1 1 0 0,0 1 0 0 0,0 0 0 0 0,0 0-1 0 0,-1-1 1 0 0,1 1 0 0 0,0 0-1 0 0,0 0 1 0 0,0 0 0 0 0,0-1 0 0 0,0 1-1 0 0,0 0 1 0 0,1 0 0 0 0,-1 0 0 0 0,1 1 20 0 0,0-1 1 0 0,0 0-1 0 0,0 0 1 0 0,0 1 0 0 0,0-1-1 0 0,0 0 1 0 0,0 0 0 0 0,1 0-1 0 0,-1 0 1 0 0,0-1 0 0 0,1 1-1 0 0,-1 0 1 0 0,0 0 0 0 0,1-1-1 0 0,-1 1 1 0 0,4 0-1 0 0,178 45 54 0 0,-131-34-17 0 0,12-1 9 0 0,-35-6 14 0 0,-1 0 1 0 0,0 2-1 0 0,31 11 1 0 0,-53-15-95 0 0,1 0 1 0 0,0 0-1 0 0,-1 0 1 0 0,0 1-1 0 0,1 0 1 0 0,-1 0-1 0 0,-1 1 1 0 0,1-1-1 0 0,-1 1 1 0 0,0 0-1 0 0,0 1 1 0 0,0-1-1 0 0,-1 1 1 0 0,0 0-1 0 0,0 1 1 0 0,0-1-1 0 0,3 9 1 0 0,-6-11-4 0 0,0 0 1 0 0,0 0-1 0 0,0 0 1 0 0,-1 1-1 0 0,1-1 1 0 0,-1 0-1 0 0,0 0 1 0 0,0 1-1 0 0,-1-1 1 0 0,1 0 0 0 0,-1 0-1 0 0,0 0 1 0 0,0 1-1 0 0,0-1 1 0 0,-1 0-1 0 0,1 0 1 0 0,-1-1-1 0 0,0 1 1 0 0,0 0-1 0 0,-1-1 1 0 0,1 1-1 0 0,-1-1 1 0 0,0 0-1 0 0,-3 4 1 0 0,-9 8 27 0 0,0-1 0 0 0,-1 0 0 0 0,-29 18 1 0 0,27-20-9 0 0,-27 18 33 0 0,-57 26 1 0 0,-40 26 31 0 0,123-68-57 0 0,-17 10-60 0 0,-46 42 1 0 0,73-58 110 0 0,1 0-1 0 0,0 1 1 0 0,1 0 0 0 0,0 0-1 0 0,0 0 1 0 0,1 1-1 0 0,0 0 1 0 0,0 0 0 0 0,1 1-1 0 0,-5 16 1 0 0,8-1 554 0 0,2-26-601 0 0,0 1 0 0 0,0 0 0 0 0,0 0 0 0 0,0-1 1 0 0,1 1-1 0 0,-1 0 0 0 0,0-1 0 0 0,1 1 0 0 0,-1-1 0 0 0,0 1 0 0 0,1 0 0 0 0,-1-1 0 0 0,1 1 0 0 0,-1-1 1 0 0,1 1-1 0 0,-1-1 0 0 0,1 1 0 0 0,0-1 0 0 0,-1 0 0 0 0,2 1 0 0 0,1 0 22 0 0,0 0 0 0 0,0-1 0 0 0,0 0 0 0 0,0 1 0 0 0,0-1 0 0 0,0 0 0 0 0,0 0 0 0 0,0-1 1 0 0,0 1-1 0 0,0-1 0 0 0,6-1 0 0 0,26-7-16 0 0,-1 2 1 0 0,2 1 0 0 0,-1 2-1 0 0,1 2 1 0 0,-1 1-1 0 0,48 5 1 0 0,-10 3 85 0 0,1-4-1 0 0,125-9 0 0 0,-140 2-22 0 0,64 3 0 0 0,-97 3-428 0 0,0 1-1 0 0,-1 1 1 0 0,0 1 0 0 0,0 1 0 0 0,26 11 0 0 0,-47-16 41 0 0,31 11-3380 0 0,-31-11 2524 0 0,0 0 0 0 0,0 0 1 0 0,0-1-1 0 0,0 1 0 0 0,0-1 0 0 0,7-1 0 0 0,0-1-5453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3.267"/>
    </inkml:context>
    <inkml:brush xml:id="br0">
      <inkml:brushProperty name="width" value="0.05" units="cm"/>
      <inkml:brushProperty name="height" value="0.05" units="cm"/>
      <inkml:brushProperty name="color" value="#E71224"/>
    </inkml:brush>
  </inkml:definitions>
  <inkml:trace contextRef="#ctx0" brushRef="#br0">304 97 8586 0 0,'5'-13'4318'0'0,"-2"0"-2901"0"0,-4 12-1408 0 0,1 0 1 0 0,-1 0-1 0 0,0 0 1 0 0,0 0-1 0 0,0 0 0 0 0,0 0 1 0 0,0 0-1 0 0,0 0 0 0 0,0 1 1 0 0,0-1-1 0 0,-1 0 1 0 0,1 1-1 0 0,-2-2 0 0 0,-26-13-15 0 0,14 6 217 0 0,0 1 0 0 0,0 1-1 0 0,-20-6 1 0 0,31 11-74 0 0,1 1 1 0 0,-1 0-1 0 0,0 0 1 0 0,0 1-1 0 0,0-1 0 0 0,0 1 1 0 0,-1 0-1 0 0,1 0 1 0 0,0 0-1 0 0,0 1 0 0 0,0-1 1 0 0,0 1-1 0 0,0 0 1 0 0,1 0-1 0 0,-1 1 1 0 0,0-1-1 0 0,0 1 0 0 0,-5 3 1 0 0,6-3-74 0 0,0 1 0 0 0,1 0-1 0 0,-1 0 1 0 0,1-1 0 0 0,-1 2 0 0 0,1-1 0 0 0,0 0 0 0 0,0 0 0 0 0,1 1 0 0 0,-1-1-1 0 0,1 1 1 0 0,-1-1 0 0 0,1 1 0 0 0,0-1 0 0 0,1 1 0 0 0,-1 0 0 0 0,1 0 0 0 0,-1 6 0 0 0,1 10 114 0 0,0 0 0 0 0,4 25 0 0 0,-2-26-86 0 0,1 30 74 0 0,-4-35-96 0 0,2 1 1 0 0,0-1 0 0 0,0 0 0 0 0,2 1 0 0 0,4 17 0 0 0,-6-30-64 0 0,-1-1 0 0 0,1 0 0 0 0,-1 1 0 0 0,1-1 1 0 0,-1 0-1 0 0,1 1 0 0 0,0-1 0 0 0,0 0 0 0 0,0 0 0 0 0,0 0 0 0 0,0 0 0 0 0,0 0 0 0 0,0 0 1 0 0,0 0-1 0 0,0 0 0 0 0,0 0 0 0 0,1 0 0 0 0,-1-1 0 0 0,0 1 0 0 0,0 0 0 0 0,1-1 0 0 0,-1 1 0 0 0,1-1 1 0 0,2 1-1 0 0,-1-1-7 0 0,0 0 0 0 0,0 0 0 0 0,0-1 0 0 0,0 1 0 0 0,0-1 0 0 0,-1 1 0 0 0,1-1 0 0 0,0 0 0 0 0,0 0 0 0 0,0-1 0 0 0,3-2 0 0 0,4-2-10 0 0,0 0-1 0 0,-1-1 1 0 0,0 0-1 0 0,-1-1 0 0 0,11-12 1 0 0,-3 2 65 0 0,-1-2 1 0 0,-1 0 0 0 0,-1 0 0 0 0,0-1 0 0 0,-2-1-1 0 0,0 0 1 0 0,-2-1 0 0 0,0 0 0 0 0,-1 0-1 0 0,8-47 1 0 0,-14 58 224 0 0,-1 21-89 0 0,1 13-187 0 0,31 89-78 0 0,-20-71 65 0 0,-2 0-1 0 0,9 53 1 0 0,-19-79-4 0 0,1-1 1 0 0,-2 0-1 0 0,0 0 0 0 0,-1 0 0 0 0,0 1 1 0 0,-1-1-1 0 0,0 0 0 0 0,-1 0 0 0 0,0 0 1 0 0,-1-1-1 0 0,-8 18 0 0 0,7-21 1 0 0,1 0 0 0 0,-1 0-1 0 0,-1 0 1 0 0,0-1 0 0 0,0 0 0 0 0,-1 0-1 0 0,1 0 1 0 0,-2-1 0 0 0,1 0 0 0 0,-1-1-1 0 0,-16 11 1 0 0,18-13 23 0 0,-1-1-1 0 0,0 0 0 0 0,0 0 0 0 0,-1-1 1 0 0,1 0-1 0 0,0 0 0 0 0,-1-1 1 0 0,1 0-1 0 0,-1 0 0 0 0,1-1 0 0 0,-1 0 1 0 0,1 0-1 0 0,-1-1 0 0 0,1 0 1 0 0,-1 0-1 0 0,-13-4 0 0 0,8 0-21 0 0,-1 0 0 0 0,0-1 0 0 0,1 0 0 0 0,0-1 0 0 0,1 0 0 0 0,-21-17 0 0 0,25 19-247 0 0,2-1-1 0 0,-1 0 1 0 0,1-1-1 0 0,0 1 1 0 0,0-1-1 0 0,0 0 1 0 0,1-1 0 0 0,0 1-1 0 0,1-1 1 0 0,0 0-1 0 0,0 0 1 0 0,-3-12-1 0 0,6 16-254 0 0,0 0-1 0 0,1 0 1 0 0,0 0-1 0 0,-1 0 1 0 0,2 1-1 0 0,-1-1 0 0 0,0 0 1 0 0,1 0-1 0 0,0 0 1 0 0,0 0-1 0 0,0 0 1 0 0,0 0-1 0 0,1 1 0 0 0,-1-1 1 0 0,1 1-1 0 0,0-1 1 0 0,0 1-1 0 0,0 0 1 0 0,3-4-1 0 0,8-11-5629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3.713"/>
    </inkml:context>
    <inkml:brush xml:id="br0">
      <inkml:brushProperty name="width" value="0.05" units="cm"/>
      <inkml:brushProperty name="height" value="0.05" units="cm"/>
      <inkml:brushProperty name="color" value="#E71224"/>
    </inkml:brush>
  </inkml:definitions>
  <inkml:trace contextRef="#ctx0" brushRef="#br0">18 6 11418 0 0,'0'1'78'0'0,"0"-1"0"0"0,0 0-1 0 0,0 0 1 0 0,0 0-1 0 0,-1 0 1 0 0,1 1-1 0 0,0-1 1 0 0,0 0 0 0 0,-1 0-1 0 0,1 0 1 0 0,0 0-1 0 0,0 0 1 0 0,-1 0-1 0 0,1 0 1 0 0,0 1-1 0 0,0-1 1 0 0,-1 0 0 0 0,1 0-1 0 0,0 0 1 0 0,0 0-1 0 0,-1 0 1 0 0,1 0-1 0 0,0 0 1 0 0,0 0 0 0 0,-1-1-1 0 0,1 1 1 0 0,0 0-1 0 0,0 0 1 0 0,-1 0-1 0 0,1 0 1 0 0,0 0 0 0 0,0 0-1 0 0,0 0 1 0 0,-1-1-1 0 0,1 1 1 0 0,0 0-1 0 0,0 0 1 0 0,0 0 0 0 0,-1 0-1 0 0,1-1 1 0 0,0 1-1 0 0,0 0 1 0 0,0 0-1 0 0,0 0 1 0 0,0-1-1 0 0,-1 1 1 0 0,1 0 0 0 0,0 0-1 0 0,0-1 1 0 0,0 1-1 0 0,0 0 1 0 0,0 0-1 0 0,0-1 1 0 0,0 1 0 0 0,0 0-1 0 0,0 0 1 0 0,0-1-1 0 0,0 1 1 0 0,0 0-1 0 0,0 0 1 0 0,0-1 0 0 0,0 1-1 0 0,0 0 1 0 0,0 0-1 0 0,1-1 1 0 0,-2 2 35 0 0,0 0 0 0 0,0 0 0 0 0,0 0 0 0 0,0 1 0 0 0,1-1 0 0 0,-1 0 0 0 0,1 0 0 0 0,-1 1 0 0 0,1-1 0 0 0,-1 0 0 0 0,1 1 0 0 0,0-1 0 0 0,-1 0 0 0 0,1 1 1 0 0,0 2-1 0 0,17 69 1453 0 0,-2-12-1523 0 0,-11-19-210 0 0,-3-25 116 0 0,1 0-1 0 0,5 22 1 0 0,-5-35-617 0 0,-1 1-1 0 0,0-1 1 0 0,1 0 0 0 0,0 0 0 0 0,0 0 0 0 0,0 0 0 0 0,6 7 0 0 0,-8-11 403 0 0,1 1 1 0 0,-1-1-1 0 0,0 0 1 0 0,0 1 0 0 0,1-1-1 0 0,-1 0 1 0 0,0 1-1 0 0,1-1 1 0 0,-1 0-1 0 0,1 0 1 0 0,-1 1-1 0 0,0-1 1 0 0,1 0 0 0 0,-1 0-1 0 0,1 0 1 0 0,-1 1-1 0 0,0-1 1 0 0,1 0-1 0 0,-1 0 1 0 0,1 0 0 0 0,-1 0-1 0 0,1 0 1 0 0,-1 0-1 0 0,1 0 1 0 0,-1 0-1 0 0,1 0 1 0 0,0 0-1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4.118"/>
    </inkml:context>
    <inkml:brush xml:id="br0">
      <inkml:brushProperty name="width" value="0.05" units="cm"/>
      <inkml:brushProperty name="height" value="0.05" units="cm"/>
      <inkml:brushProperty name="color" value="#E71224"/>
    </inkml:brush>
  </inkml:definitions>
  <inkml:trace contextRef="#ctx0" brushRef="#br0">19 48 18452 0 0,'21'-15'1557'0'0,"-16"13"-1566"0"0,0-1 0 0 0,0 0 0 0 0,-1-1 1 0 0,0 1-1 0 0,8-8 0 0 0,-12 11-4 0 0,0 0-1 0 0,0 0 1 0 0,0 0-1 0 0,0-1 1 0 0,0 1-1 0 0,1 0 1 0 0,-1 0-1 0 0,0 0 1 0 0,0 0-1 0 0,0 0 1 0 0,0 0-1 0 0,0 0 1 0 0,0-1-1 0 0,0 1 1 0 0,0 0-1 0 0,0 0 1 0 0,0 0-1 0 0,0 0 1 0 0,0 0-1 0 0,0 0 1 0 0,0-1-1 0 0,0 1 1 0 0,0 0-1 0 0,0 0 1 0 0,0 0-1 0 0,0 0 1 0 0,0 0-1 0 0,0 0 1 0 0,0 0-1 0 0,0-1 1 0 0,-1 1-1 0 0,1 0 1 0 0,0 0-1 0 0,0 0 1 0 0,0 0-1 0 0,0 0 1 0 0,0 0-1 0 0,0 0 1 0 0,0 0-1 0 0,0 0 1 0 0,0-1-1 0 0,0 1 1 0 0,-1 0-1 0 0,1 0 1 0 0,0 0-1 0 0,0 0 1 0 0,0 0-1 0 0,0 0 1 0 0,0 0-1 0 0,0 0 1 0 0,-1 0-1 0 0,1 0 1 0 0,0 0-1 0 0,-12-1-193 0 0,-12 3 300 0 0,22-1-145 0 0,0 0 0 0 0,-1 0 0 0 0,1 0 0 0 0,0 0 0 0 0,0 1 0 0 0,0-1 0 0 0,1 1 0 0 0,-1-1 0 0 0,0 1 0 0 0,0 0 0 0 0,1 0-1 0 0,-1-1 1 0 0,1 1 0 0 0,0 0 0 0 0,0 0 0 0 0,-1 1 0 0 0,0 3 0 0 0,-2 10-3493 0 0,3-1-3732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4.544"/>
    </inkml:context>
    <inkml:brush xml:id="br0">
      <inkml:brushProperty name="width" value="0.05" units="cm"/>
      <inkml:brushProperty name="height" value="0.05" units="cm"/>
      <inkml:brushProperty name="color" value="#E71224"/>
    </inkml:brush>
  </inkml:definitions>
  <inkml:trace contextRef="#ctx0" brushRef="#br0">0 227 9562 0 0,'35'-27'7017'0'0,"1"-1"-5152"0"0,-19 10-1053 0 0,-7 6-541 0 0,2 1 1 0 0,0 0-1 0 0,0 0 1 0 0,18-11 0 0 0,-27 20-269 0 0,-1 0 0 0 0,1 1 0 0 0,-1-1-1 0 0,1 1 1 0 0,0 0 0 0 0,0 0 0 0 0,0 0 0 0 0,0 0 0 0 0,0 0 0 0 0,0 1 0 0 0,0-1 0 0 0,0 1 0 0 0,0 0 0 0 0,0 0 0 0 0,0 0 0 0 0,0 0 0 0 0,0 1 0 0 0,0-1 0 0 0,0 1-1 0 0,0 0 1 0 0,-1-1 0 0 0,1 1 0 0 0,0 1 0 0 0,0-1 0 0 0,0 0 0 0 0,-1 1 0 0 0,1-1 0 0 0,-1 1 0 0 0,4 3 0 0 0,-4-3-23 0 0,0 1 1 0 0,1 0 0 0 0,-1-1-1 0 0,-1 1 1 0 0,1 0 0 0 0,0 0-1 0 0,-1 1 1 0 0,0-1 0 0 0,1 0 0 0 0,-1 0-1 0 0,0 1 1 0 0,-1-1 0 0 0,1 1-1 0 0,-1-1 1 0 0,1 1 0 0 0,-1-1-1 0 0,0 1 1 0 0,0-1 0 0 0,-1 0-1 0 0,1 1 1 0 0,-2 3 0 0 0,-1 11-94 0 0,-2 1 0 0 0,-11 29 1 0 0,9-28 85 0 0,-10 28 30 0 0,1-2 226 0 0,-18 85-1 0 0,34-131-215 0 0,0 0-1 0 0,0 0 0 0 0,0 0 0 0 0,0 0 1 0 0,0 0-1 0 0,0 0 0 0 0,0 0 0 0 0,0 0 1 0 0,0 0-1 0 0,0 0 0 0 0,0 0 0 0 0,0 0 1 0 0,0 0-1 0 0,1 0 0 0 0,-1 0 0 0 0,0 0 1 0 0,0 0-1 0 0,0 0 0 0 0,0 0 0 0 0,0 0 1 0 0,0 0-1 0 0,0 0 0 0 0,0 0 0 0 0,0 0 1 0 0,0 0-1 0 0,0 0 0 0 0,0 0 0 0 0,0 0 1 0 0,0 1-1 0 0,0-1 0 0 0,0 0 0 0 0,0 0 1 0 0,0 0-1 0 0,0 0 0 0 0,0 0 0 0 0,1 0 1 0 0,-1 0-1 0 0,0 0 0 0 0,0 0 0 0 0,0 0 1 0 0,0 0-1 0 0,6-11 240 0 0,7-16-42 0 0,2-27-124 0 0,43-122-171 0 0,-49 153 86 0 0,2 0 0 0 0,1 0 1 0 0,0 1-1 0 0,2 1 1 0 0,20-26-1 0 0,-27 39-10 0 0,0 1 0 0 0,0 0 0 0 0,1 0 0 0 0,0 0 0 0 0,0 1 0 0 0,1 0 0 0 0,-1 0 0 0 0,1 1 0 0 0,12-5 1 0 0,-39 56-215 0 0,12-36 237 0 0,1 0 0 0 0,0 1 1 0 0,0 0-1 0 0,1 1 0 0 0,1-1 1 0 0,0 0-1 0 0,0 1 0 0 0,1 0 1 0 0,0 0-1 0 0,1 0 0 0 0,1-1 1 0 0,0 1-1 0 0,1 0 0 0 0,0 0 0 0 0,0 0 1 0 0,1 0-1 0 0,1-1 0 0 0,0 1 1 0 0,1-1-1 0 0,0 0 0 0 0,0 0 1 0 0,1 0-1 0 0,1 0 0 0 0,0-1 1 0 0,9 12-1 0 0,-2-5 98 0 0,0-2-1 0 0,27 25 1 0 0,-29-30-803 0 0,0-1-1 0 0,1 0 1 0 0,0-1 0 0 0,26 12-1 0 0,-32-17 223 0 0,0 0-1 0 0,0-1 1 0 0,0 1 0 0 0,0-2-1 0 0,1 1 1 0 0,-1-1-1 0 0,0 0 1 0 0,1 0-1 0 0,0 0 1 0 0,-1-1-1 0 0,1 0 1 0 0,-1 0 0 0 0,1-1-1 0 0,-1 0 1 0 0,1 0-1 0 0,-1-1 1 0 0,0 1-1 0 0,1-2 1 0 0,-1 1-1 0 0,0 0 1 0 0,0-1-1 0 0,0 0 1 0 0,-1-1 0 0 0,1 1-1 0 0,-1-1 1 0 0,0 0-1 0 0,9-9 1 0 0,0-3-4395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4.960"/>
    </inkml:context>
    <inkml:brush xml:id="br0">
      <inkml:brushProperty name="width" value="0.05" units="cm"/>
      <inkml:brushProperty name="height" value="0.05" units="cm"/>
      <inkml:brushProperty name="color" value="#E71224"/>
    </inkml:brush>
  </inkml:definitions>
  <inkml:trace contextRef="#ctx0" brushRef="#br0">0 412 7530 0 0,'3'-6'2557'0'0,"-2"1"-1719"0"0,1 0-1 0 0,0 0 1 0 0,0 0 0 0 0,0 1-1 0 0,1-1 1 0 0,-1 1 0 0 0,1-1-1 0 0,0 1 1 0 0,1 0 0 0 0,5-6-1 0 0,-9 10-781 0 0,1 0-1 0 0,0 1 0 0 0,-1-1 0 0 0,1 0 0 0 0,-1 0 0 0 0,1 1 0 0 0,-1-1 1 0 0,1 0-1 0 0,-1 1 0 0 0,1-1 0 0 0,-1 1 0 0 0,0-1 0 0 0,1 1 0 0 0,-1-1 1 0 0,0 0-1 0 0,1 1 0 0 0,-1-1 0 0 0,0 1 0 0 0,1 0 0 0 0,-1-1 0 0 0,0 1 1 0 0,0-1-1 0 0,0 1 0 0 0,1-1 0 0 0,-1 1 0 0 0,0 0 0 0 0,0-1 0 0 0,0 1 0 0 0,0-1 1 0 0,0 1-1 0 0,0 0 0 0 0,3 22-54 0 0,-3 4 7 0 0,0 0 1 0 0,-2 0-1 0 0,-1 0 0 0 0,-11 43 0 0 0,7-34 1 0 0,-5 56 0 0 0,12-85 0 0 0,0 1 1 0 0,1-1-1 0 0,0 0 0 0 0,0 1 1 0 0,1-1-1 0 0,-1 0 1 0 0,2 0-1 0 0,-1 0 0 0 0,1 0 1 0 0,0 0-1 0 0,7 11 1 0 0,-8-16-121 0 0,0 1 0 0 0,0 0 0 0 0,0-1 0 0 0,1 1 0 0 0,-1-1 1 0 0,1 1-1 0 0,-1-1 0 0 0,1 0 0 0 0,0 0 0 0 0,0-1 1 0 0,6 4-1 0 0,-6-4-170 0 0,-1 0-1 0 0,1-1 1 0 0,0 1 0 0 0,0-1-1 0 0,0 0 1 0 0,-1 1 0 0 0,1-1 0 0 0,0 0-1 0 0,0-1 1 0 0,0 1 0 0 0,-1 0 0 0 0,1-1-1 0 0,0 0 1 0 0,0 0 0 0 0,-1 0-1 0 0,5-1 1 0 0,-5 0-189 0 0,1 1-1 0 0,0-1 1 0 0,-1 0-1 0 0,1 0 1 0 0,-1 0-1 0 0,0 0 1 0 0,0 0-1 0 0,1 0 1 0 0,-1-1-1 0 0,-1 1 1 0 0,1-1-1 0 0,0 1 1 0 0,-1-1-1 0 0,3-5 1 0 0,7-15-5840 0 0</inkml:trace>
  <inkml:trace contextRef="#ctx0" brushRef="#br0" timeOffset="1">86 30 14739 0 0,'7'-5'3584'0'0,"23"-15"-328"0"0,-29 20-3247 0 0,0-1 0 0 0,0 1-1 0 0,0-1 1 0 0,0 1 0 0 0,0-1 0 0 0,0 1 0 0 0,0-1 0 0 0,0 1 0 0 0,0 0 0 0 0,0 0 0 0 0,0-1 0 0 0,0 1 0 0 0,0 0 0 0 0,0 0 0 0 0,0 0 0 0 0,0 0 0 0 0,0 0 0 0 0,0 0 0 0 0,0 1 0 0 0,1-1 0 0 0,-1 0 0 0 0,0 1-1 0 0,0-1 1 0 0,0 0 0 0 0,1 1 0 0 0,1 4-38 0 0,-1-1-1 0 0,1 1 0 0 0,-1 0 0 0 0,0 0 0 0 0,0 0 1 0 0,2 9-1 0 0,3 7-1803 0 0,5 10-6653 0 0,-9-20 955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8.226"/>
    </inkml:context>
    <inkml:brush xml:id="br0">
      <inkml:brushProperty name="width" value="0.05" units="cm"/>
      <inkml:brushProperty name="height" value="0.05" units="cm"/>
      <inkml:brushProperty name="color" value="#E71224"/>
    </inkml:brush>
  </inkml:definitions>
  <inkml:trace contextRef="#ctx0" brushRef="#br0">91 26 5953 0 0,'-3'-2'245'0'0,"1"0"0"0"0,0 0 0 0 0,0-1 0 0 0,-1 1 0 0 0,1 1 0 0 0,-1-1 0 0 0,0 0 0 0 0,1 1 0 0 0,-1-1 0 0 0,0 1-1 0 0,0 0 1 0 0,0 0 0 0 0,0 0 0 0 0,0 0 0 0 0,0 0 0 0 0,0 1 0 0 0,0-1 0 0 0,0 1 0 0 0,-1 0 0 0 0,1 0 0 0 0,0 0 0 0 0,0 1 0 0 0,0-1-1 0 0,0 1 1 0 0,0-1 0 0 0,0 1 0 0 0,0 0 0 0 0,-3 2 0 0 0,5-3-203 0 0,1 0 0 0 0,0 0 0 0 0,0 0 0 0 0,-1 0 0 0 0,1 1 0 0 0,0-1 0 0 0,0 0 0 0 0,-1 0 0 0 0,1 1 0 0 0,0-1 0 0 0,0 0 1 0 0,-1 0-1 0 0,1 1 0 0 0,0-1 0 0 0,0 0 0 0 0,0 1 0 0 0,0-1 0 0 0,0 0 0 0 0,-1 1 0 0 0,1-1 0 0 0,0 0 0 0 0,0 1 0 0 0,0-1 0 0 0,0 0 0 0 0,0 1 0 0 0,0-1 0 0 0,0 0 0 0 0,0 1 0 0 0,0-1 0 0 0,0 0 0 0 0,0 1 0 0 0,1-1 0 0 0,-1 0 0 0 0,0 1 0 0 0,11 10 546 0 0,16 5-126 0 0,8-4-78 0 0,0-2 1 0 0,1-1 0 0 0,52 7-1 0 0,-12-3-291 0 0,685 87 508 0 0,-588-89-285 0 0,0-8 0 0 0,179-19 0 0 0,394-16 1133 0 0,-57 63-1367 0 0,-506-17-70 0 0,-103-8 0 0 0,149 6-206 0 0,-229-12 189 0 0,0 0 0 0 0,1 0 0 0 0,-1 0 0 0 0,0 0 0 0 0,0 0 0 0 0,0 0 1 0 0,0 0-1 0 0,1 0 0 0 0,-1 0 0 0 0,0 0 0 0 0,0 0 0 0 0,0 0 0 0 0,0 0 1 0 0,0 0-1 0 0,1 0 0 0 0,-1 0 0 0 0,0-1 0 0 0,0 1 0 0 0,0 0 0 0 0,0 0 1 0 0,0 0-1 0 0,0 0 0 0 0,1 0 0 0 0,-1 0 0 0 0,0 0 0 0 0,0 0 0 0 0,0-1 1 0 0,0 1-1 0 0,0 0 0 0 0,0 0 0 0 0,0 0 0 0 0,0 0 0 0 0,0 0 0 0 0,0-1 1 0 0,0 1-1 0 0,1 0 0 0 0,-1 0 0 0 0,0 0 0 0 0,0 0 0 0 0,0 0 0 0 0,0-1 1 0 0,0 1-1 0 0,0 0 0 0 0,0 0 0 0 0,0 0 0 0 0,-1 0 0 0 0,1-1 0 0 0,0 1 1 0 0,0 0-1 0 0,0 0 0 0 0,0 0 0 0 0,0 0 0 0 0,0 0 0 0 0,0-1 0 0 0,0 1 1 0 0,0 0-1 0 0,0 0 0 0 0,0 0 0 0 0,0 0 0 0 0,-1 0 0 0 0,1 0 0 0 0,0 0 0 0 0,0-1 1 0 0,0 1-1 0 0,0 0 0 0 0,0 0 0 0 0,-1 0 0 0 0,-14-15-128 0 0,-24-13 17 0 0,3 10-29 0 0,-1 2 0 0 0,-48-15 0 0 0,-35-14-129 0 0,119 44 295 0 0,-1 1 0 0 0,1-1 0 0 0,0 0 0 0 0,0 1 0 0 0,-1-1 0 0 0,1 0 0 0 0,0 0 0 0 0,0 0 0 0 0,0 0-1 0 0,0 0 1 0 0,0 0 0 0 0,0 0 0 0 0,0 0 0 0 0,0 0 0 0 0,-1-3 0 0 0,2 3 14 0 0,-1 1 0 0 0,1-1 0 0 0,0 0 0 0 0,0 1 0 0 0,0-1-1 0 0,0 0 1 0 0,0 1 0 0 0,0-1 0 0 0,0 0 0 0 0,0 1 0 0 0,0-1 0 0 0,1 0 0 0 0,-1 1 0 0 0,0-1 0 0 0,0 1-1 0 0,1-1 1 0 0,-1 0 0 0 0,0 1 0 0 0,0-1 0 0 0,1 1 0 0 0,-1-1 0 0 0,1 1 0 0 0,-1-1 0 0 0,1 0 0 0 0,1 0-9 0 0,0-1 0 0 0,-1 1 0 0 0,1 0 0 0 0,0 0 0 0 0,0 0 0 0 0,-1 1 0 0 0,1-1 1 0 0,0 0-1 0 0,0 1 0 0 0,0-1 0 0 0,0 1 0 0 0,0-1 0 0 0,0 1 0 0 0,0 0 0 0 0,0 0 0 0 0,0 0 1 0 0,0 0-1 0 0,0 0 0 0 0,0 1 0 0 0,0-1 0 0 0,4 2 0 0 0,10 2-22 0 0,0 1 0 0 0,0 1 1 0 0,-1 1-1 0 0,0 0 0 0 0,0 1 0 0 0,0 1 1 0 0,-1 0-1 0 0,0 1 0 0 0,-1 1 0 0 0,0 0 0 0 0,-1 0 1 0 0,17 22-1 0 0,-17-22-13 0 0,12 15-13 0 0,-23-25 22 0 0,0-1-1 0 0,0 1 1 0 0,-1 0-1 0 0,1-1 1 0 0,-1 1-1 0 0,1 0 1 0 0,-1 0-1 0 0,1 0 1 0 0,-1 0 0 0 0,0-1-1 0 0,1 1 1 0 0,-1 0-1 0 0,0 0 1 0 0,0 0-1 0 0,1 0 1 0 0,-1 0-1 0 0,0 0 1 0 0,0 0-1 0 0,0 0 1 0 0,0 0-1 0 0,0 0 1 0 0,0 0-1 0 0,-1 0 1 0 0,1-1 0 0 0,0 3-1 0 0,-4-1 22 0 0,1 1 0 0 0,0-1 0 0 0,-1 0 0 0 0,1 0 0 0 0,-1 0 0 0 0,0 0 0 0 0,0 0 0 0 0,0-1 0 0 0,0 0 0 0 0,0 0 0 0 0,0 0 0 0 0,0 0 0 0 0,-6 0 0 0 0,-9 2 61 0 0,-57 18-207 0 0,1 3-1 0 0,-129 59 1 0 0,170-59-1418 0 0,22-7-1398 0 0,12-16 2582 0 0,-1 0 1 0 0,1 0 0 0 0,0 0-1 0 0,0 0 1 0 0,0 0 0 0 0,-1 0-1 0 0,1 0 1 0 0,0 0 0 0 0,0 0-1 0 0,0 0 1 0 0,0 0 0 0 0,1 0-1 0 0,-1 0 1 0 0,0 0 0 0 0,0 0-1 0 0,1 0 1 0 0,-1 1 0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8.911"/>
    </inkml:context>
    <inkml:brush xml:id="br0">
      <inkml:brushProperty name="width" value="0.05" units="cm"/>
      <inkml:brushProperty name="height" value="0.05" units="cm"/>
      <inkml:brushProperty name="color" value="#E71224"/>
    </inkml:brush>
  </inkml:definitions>
  <inkml:trace contextRef="#ctx0" brushRef="#br0">211 72 10626 0 0,'15'-10'2124'0'0,"7"-7"-735"0"0,-21 17-1369 0 0,-1-1 1 0 0,0 0-1 0 0,1 1 1 0 0,-1-1-1 0 0,0 0 1 0 0,0 1-1 0 0,0-1 1 0 0,0 1-1 0 0,1-1 1 0 0,-1 0-1 0 0,0 1 1 0 0,0-1 0 0 0,0 0-1 0 0,0 1 1 0 0,0-1-1 0 0,-1 0 1 0 0,1 1-1 0 0,0-1 1 0 0,0 0-1 0 0,0 1 1 0 0,0-1-1 0 0,-1 0 1 0 0,1 1 0 0 0,0-1-1 0 0,-1 1 1 0 0,1-1-1 0 0,-1 1 1 0 0,1-1-1 0 0,0 1 1 0 0,-1-1-1 0 0,1 1 1 0 0,-1-1-1 0 0,1 1 1 0 0,-1-1 0 0 0,1 1-1 0 0,-1 0 1 0 0,-1-1-1 0 0,-3-2 53 0 0,-1 0 1 0 0,0 0-1 0 0,1 0 0 0 0,-1 1 0 0 0,-1 0 1 0 0,1 0-1 0 0,0 1 0 0 0,0-1 0 0 0,-1 2 1 0 0,1-1-1 0 0,0 1 0 0 0,-1-1 0 0 0,1 2 0 0 0,-8 0 1 0 0,2 0-85 0 0,0 1 1 0 0,0 0 0 0 0,1 0 0 0 0,-1 1 0 0 0,1 1-1 0 0,-20 8 1 0 0,28-11 11 0 0,1 1 0 0 0,-1-1-1 0 0,1 0 1 0 0,0 1 0 0 0,-1-1 0 0 0,1 1 0 0 0,0 0-1 0 0,0 0 1 0 0,0 0 0 0 0,0 0 0 0 0,0 0 0 0 0,1 0-1 0 0,-1 0 1 0 0,1 1 0 0 0,-1-1 0 0 0,1 0-1 0 0,0 1 1 0 0,0-1 0 0 0,0 1 0 0 0,0 0 0 0 0,0-1-1 0 0,1 1 1 0 0,-1 0 0 0 0,1 0 0 0 0,0-1 0 0 0,0 1-1 0 0,0 0 1 0 0,0 0 0 0 0,1 4 0 0 0,1-1 88 0 0,0 1 0 0 0,0 0 0 0 0,1-1 0 0 0,0 1 0 0 0,0-1 1 0 0,1 0-1 0 0,0 0 0 0 0,0 0 0 0 0,0-1 0 0 0,9 9 0 0 0,26 24 411 0 0,1-3 0 0 0,57 39 0 0 0,-82-62-473 0 0,-12-10-22 0 0,57 47 58 0 0,-56-46-78 0 0,-1 0 1 0 0,1 1 0 0 0,-1 0 0 0 0,0-1 0 0 0,0 1 0 0 0,0 0 0 0 0,-1 1-1 0 0,1-1 1 0 0,-1 0 0 0 0,0 1 0 0 0,0-1 0 0 0,-1 1 0 0 0,2 5 0 0 0,-3-8-11 0 0,0-1 1 0 0,0 1 0 0 0,0-1-1 0 0,0 0 1 0 0,0 1 0 0 0,-1-1 0 0 0,1 1-1 0 0,0-1 1 0 0,-1 0 0 0 0,1 1-1 0 0,-1-1 1 0 0,0 0 0 0 0,1 0 0 0 0,-1 1-1 0 0,0-1 1 0 0,0 0 0 0 0,1 0 0 0 0,-1 0-1 0 0,0 0 1 0 0,0 0 0 0 0,0 0-1 0 0,-1 0 1 0 0,1 0 0 0 0,0 0 0 0 0,0-1-1 0 0,0 1 1 0 0,-1 0 0 0 0,1-1-1 0 0,0 1 1 0 0,-1-1 0 0 0,1 1 0 0 0,0-1-1 0 0,-1 0 1 0 0,1 0 0 0 0,0 1-1 0 0,-1-1 1 0 0,1 0 0 0 0,-1 0 0 0 0,1 0-1 0 0,-3-1 1 0 0,-8 1-313 0 0,0-1 0 0 0,0-1 0 0 0,-20-4 0 0 0,24 4-49 0 0,-50-13-2784 0 0,54 14 2666 0 0,1-1 0 0 0,-1 1 1 0 0,0-1-1 0 0,0 0 0 0 0,1 0 0 0 0,-1-1 0 0 0,1 1 1 0 0,-1-1-1 0 0,1 1 0 0 0,0-1 0 0 0,-5-6 0 0 0,3 1-4745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9.296"/>
    </inkml:context>
    <inkml:brush xml:id="br0">
      <inkml:brushProperty name="width" value="0.05" units="cm"/>
      <inkml:brushProperty name="height" value="0.05" units="cm"/>
      <inkml:brushProperty name="color" value="#E71224"/>
    </inkml:brush>
  </inkml:definitions>
  <inkml:trace contextRef="#ctx0" brushRef="#br0">84 313 8666 0 0,'20'-10'2945'0'0,"-17"9"-2648"0"0,0-1 0 0 0,0 1 0 0 0,0-1 1 0 0,-1 1-1 0 0,1-1 0 0 0,0 0 0 0 0,-1 0 0 0 0,1 0 0 0 0,-1 0 0 0 0,1 0 0 0 0,3-6 1 0 0,-6 8-262 0 0,0 0 1 0 0,0 0-1 0 0,0 0 1 0 0,0-1 0 0 0,0 1-1 0 0,0 0 1 0 0,1 0-1 0 0,-1 0 1 0 0,0-1 0 0 0,0 1-1 0 0,0 0 1 0 0,0 0-1 0 0,0-1 1 0 0,0 1 0 0 0,0 0-1 0 0,0 0 1 0 0,0 0-1 0 0,0-1 1 0 0,0 1 0 0 0,0 0-1 0 0,0 0 1 0 0,0-1-1 0 0,-1 1 1 0 0,1 0 0 0 0,0 0-1 0 0,0 0 1 0 0,0-1-1 0 0,0 1 1 0 0,0 0 0 0 0,0 0-1 0 0,-1 0 1 0 0,1 0-1 0 0,0-1 1 0 0,0 1 0 0 0,0 0-1 0 0,0 0 1 0 0,-1 0-1 0 0,1 0 1 0 0,0 0 0 0 0,0 0-1 0 0,-1-1 1 0 0,-12 0 789 0 0,-14 5-33 0 0,23-1-765 0 0,0 0-1 0 0,0 1 1 0 0,0-1-1 0 0,1 0 1 0 0,-1 1-1 0 0,1 0 0 0 0,0 0 1 0 0,0 0-1 0 0,0 0 1 0 0,0 1-1 0 0,1-1 1 0 0,0 1-1 0 0,-2 4 1 0 0,-23 71-113 0 0,23-64 131 0 0,0-4-256 0 0,-9 38 332 0 0,12-47-371 0 0,1-1 0 0 0,-1 1 0 0 0,1 0 1 0 0,0 0-1 0 0,0 0 0 0 0,0-1 0 0 0,0 1 1 0 0,0 0-1 0 0,1 0 0 0 0,-1 0 0 0 0,1-1 0 0 0,0 1 1 0 0,0 0-1 0 0,1 3 0 0 0,-1-6-38 0 0,0 0 0 0 0,-1-1 0 0 0,1 1 0 0 0,0 0 0 0 0,-1 0 0 0 0,1 0 0 0 0,-1-1 0 0 0,1 1 0 0 0,0 0 0 0 0,-1 0 0 0 0,1-1 0 0 0,-1 1 1 0 0,1-1-1 0 0,-1 1 0 0 0,1 0 0 0 0,-1-1 0 0 0,1 1 0 0 0,-1-1 0 0 0,1 1 0 0 0,-1-1 0 0 0,0 0 0 0 0,1 1 0 0 0,-1-1 0 0 0,0 1 0 0 0,0-1 0 0 0,1 0 0 0 0,4-8-5360 0 0</inkml:trace>
  <inkml:trace contextRef="#ctx0" brushRef="#br0" timeOffset="1">47 17 15595 0 0,'2'-2'317'0'0,"-1"1"0"0"0,1-1 0 0 0,0 1 0 0 0,0-1 0 0 0,0 1-1 0 0,-1-1 1 0 0,2 1 0 0 0,-1 0 0 0 0,0 0 0 0 0,0 0 0 0 0,3 0-1 0 0,-4 0-435 0 0,1 1 0 0 0,-1 0-1 0 0,0 0 1 0 0,0 0 0 0 0,0 0-1 0 0,1 1 1 0 0,-1-1 0 0 0,0 0-1 0 0,0 0 1 0 0,0 1-1 0 0,0-1 1 0 0,1 1 0 0 0,-1-1-1 0 0,0 1 1 0 0,0-1 0 0 0,0 1-1 0 0,0 0 1 0 0,0 0 0 0 0,0-1-1 0 0,0 1 1 0 0,1 1 0 0 0,29 33-857 0 0,-7 6-5865 0 0,-20-32 4381 0 0,0 0-3107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39.728"/>
    </inkml:context>
    <inkml:brush xml:id="br0">
      <inkml:brushProperty name="width" value="0.05" units="cm"/>
      <inkml:brushProperty name="height" value="0.05" units="cm"/>
      <inkml:brushProperty name="color" value="#E71224"/>
    </inkml:brush>
  </inkml:definitions>
  <inkml:trace contextRef="#ctx0" brushRef="#br0">0 122 18884 0 0,'3'0'717'0'0,"28"-3"1908"0"0,-30 3-2633 0 0,-1 0 0 0 0,1 0 0 0 0,-1 1-1 0 0,1-1 1 0 0,-1 0 0 0 0,1 0 0 0 0,-1 1 0 0 0,1-1 0 0 0,-1 1 0 0 0,1-1-1 0 0,-1 0 1 0 0,1 1 0 0 0,-1-1 0 0 0,0 1 0 0 0,1-1 0 0 0,-1 1-1 0 0,0-1 1 0 0,1 1 0 0 0,-1-1 0 0 0,0 1 0 0 0,0-1 0 0 0,1 1 0 0 0,-1 0-1 0 0,0-1 1 0 0,0 1 0 0 0,0-1 0 0 0,0 1 0 0 0,0 0 0 0 0,0-1-1 0 0,0 1 1 0 0,0-1 0 0 0,0 1 0 0 0,0 0 0 0 0,0-1 0 0 0,0 1 0 0 0,0-1-1 0 0,-1 1 1 0 0,1-1 0 0 0,0 1 0 0 0,0 0 0 0 0,-1-1 0 0 0,1 1-1 0 0,-1 0 1 0 0,-5 32-44 0 0,6-28 38 0 0,0 1 0 0 0,-1-1 0 0 0,0 0 0 0 0,0 0 0 0 0,-1 0 0 0 0,-3 9 0 0 0,-13 28-632 0 0,17-39 516 0 0,0-1 1 0 0,0 1-1 0 0,1 0 0 0 0,-1 0 1 0 0,1-1-1 0 0,-1 1 1 0 0,1 0-1 0 0,0 0 0 0 0,0 0 1 0 0,0 0-1 0 0,0-1 0 0 0,0 1 1 0 0,2 5-1 0 0,-2-8 122 0 0,0 0 0 0 0,0 0 1 0 0,0 1-1 0 0,0-1 0 0 0,0 0 0 0 0,0 0 0 0 0,1 0 0 0 0,-1 0 0 0 0,0 0 0 0 0,0 0 1 0 0,0 1-1 0 0,0-1 0 0 0,0 0 0 0 0,0 0 0 0 0,0 0 0 0 0,1 0 0 0 0,-1 0 1 0 0,0 0-1 0 0,0 0 0 0 0,0 0 0 0 0,0 1 0 0 0,0-1 0 0 0,1 0 0 0 0,-1 0 0 0 0,0 0 1 0 0,0 0-1 0 0,0 0 0 0 0,0 0 0 0 0,1 0 0 0 0,-1 0 0 0 0,0 0 0 0 0,0 0 1 0 0,0 0-1 0 0,0 0 0 0 0,1 0 0 0 0,-1 0 0 0 0,0 0 0 0 0,0-1 0 0 0,0 1 1 0 0,0 0-1 0 0,1 0 0 0 0,-1 0 0 0 0,0 0 0 0 0,0 0 0 0 0,0 0 0 0 0,0 0 0 0 0,8-10-50 0 0,4-15 150 0 0,-12 24-109 0 0,19-41 266 0 0,37-64 0 0 0,-49 94-110 0 0,1 0-1 0 0,1 0 1 0 0,0 1 0 0 0,0 0-1 0 0,1 1 1 0 0,0 0-1 0 0,1 1 1 0 0,0 0 0 0 0,19-12-1 0 0,-28 21-141 0 0,-1-1-1 0 0,0 0 0 0 0,0 1 1 0 0,1-1-1 0 0,-1 1 1 0 0,0-1-1 0 0,1 1 1 0 0,-1 0-1 0 0,0-1 1 0 0,1 1-1 0 0,-1 0 0 0 0,1 0 1 0 0,-1 0-1 0 0,1 0 1 0 0,-1 0-1 0 0,0 0 1 0 0,1 1-1 0 0,-1-1 1 0 0,0 0-1 0 0,1 1 0 0 0,-1-1 1 0 0,0 1-1 0 0,2 0 1 0 0,-1 1-13 0 0,0-1-1 0 0,0 1 1 0 0,0 0 0 0 0,0 0 0 0 0,0 0 0 0 0,0 0-1 0 0,0 0 1 0 0,-1 1 0 0 0,1-1 0 0 0,-1 0 0 0 0,1 4 0 0 0,2 3-32 0 0,0 0 1 0 0,-1 1-1 0 0,-1-1 1 0 0,0 1-1 0 0,2 14 1 0 0,-4-4 21 0 0,0 0 0 0 0,-1 1 1 0 0,-7 33-1 0 0,-2 17-150 0 0,10-69 77 0 0,0 1 0 0 0,0-1 0 0 0,0 0 0 0 0,0 0-1 0 0,0 1 1 0 0,1-1 0 0 0,-1 0 0 0 0,1 0 0 0 0,-1 0 0 0 0,1 0 0 0 0,0 1-1 0 0,0-1 1 0 0,0 0 0 0 0,0 0 0 0 0,0-1 0 0 0,0 1 0 0 0,0 0-1 0 0,1 0 1 0 0,-1 0 0 0 0,1-1 0 0 0,0 1 0 0 0,-1-1 0 0 0,1 1-1 0 0,0-1 1 0 0,0 0 0 0 0,0 0 0 0 0,-1 0 0 0 0,6 2 0 0 0,-3-1-639 0 0,1-1-1 0 0,0 0 1 0 0,0 0 0 0 0,0 0 0 0 0,-1-1 0 0 0,1 1-1 0 0,0-1 1 0 0,0 0 0 0 0,0-1 0 0 0,0 1 0 0 0,0-1-1 0 0,6-2 1 0 0,4-1-5086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33.657"/>
    </inkml:context>
    <inkml:brush xml:id="br0">
      <inkml:brushProperty name="width" value="0.05" units="cm"/>
      <inkml:brushProperty name="height" value="0.05" units="cm"/>
      <inkml:brushProperty name="color" value="#E71224"/>
    </inkml:brush>
  </inkml:definitions>
  <inkml:trace contextRef="#ctx0" brushRef="#br0">707 33 11707 0 0,'-1'-1'117'0'0,"1"-1"0"0"0,-1 0 0 0 0,0 0 0 0 0,0 0 0 0 0,0 1 0 0 0,0-1 0 0 0,0 0 0 0 0,0 1 0 0 0,0-1 0 0 0,-1 1 0 0 0,1-1 0 0 0,0 1 0 0 0,-1 0 0 0 0,1-1 0 0 0,-1 1 0 0 0,0 0 0 0 0,1 0 0 0 0,-1 0 0 0 0,0 0 0 0 0,0 0 0 0 0,0 1 0 0 0,1-1 0 0 0,-1 1 1 0 0,0-1-1 0 0,0 1 0 0 0,0-1 0 0 0,0 1 0 0 0,0 0 0 0 0,0 0 0 0 0,-3 0 0 0 0,-8 1-297 0 0,0 0-1 0 0,0 1 1 0 0,-22 5 0 0 0,9-1 455 0 0,-113 20-390 0 0,-87 12-2115 0 0,181-33-565 0 0,-62-2 1 0 0,66-5-2753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0.339"/>
    </inkml:context>
    <inkml:brush xml:id="br0">
      <inkml:brushProperty name="width" value="0.05" units="cm"/>
      <inkml:brushProperty name="height" value="0.05" units="cm"/>
      <inkml:brushProperty name="color" value="#E71224"/>
    </inkml:brush>
  </inkml:definitions>
  <inkml:trace contextRef="#ctx0" brushRef="#br0">270 143 9042 0 0,'5'-7'3164'0'0,"7"-10"1562"0"0,-6 2-4725 0 0,-6 13-202 0 0,0-1-1 0 0,0 1 1 0 0,0 0 0 0 0,-1 0-1 0 0,1-1 1 0 0,-1 1-1 0 0,0 0 1 0 0,1 0 0 0 0,-1 0-1 0 0,0 0 1 0 0,0 0-1 0 0,0 0 1 0 0,-1 0 0 0 0,1 0-1 0 0,-3-3 1 0 0,-6-19 16 0 0,10 23 250 0 0,0-1 0 0 0,0 1 0 0 0,-1-1 0 0 0,1 1-1 0 0,-1-1 1 0 0,1 1 0 0 0,-1-1 0 0 0,0 1 0 0 0,1 0 0 0 0,-1-1 0 0 0,0 1 0 0 0,0 0 0 0 0,0 0 0 0 0,0-1 0 0 0,0 1 0 0 0,0 0 0 0 0,0 0 0 0 0,-1 0 0 0 0,1 0 0 0 0,0 1 0 0 0,-1-1 0 0 0,1 0 0 0 0,0 0 0 0 0,-3 0 0 0 0,0-1 46 0 0,-1 0 0 0 0,1 0-1 0 0,-1 1 1 0 0,0-1 0 0 0,0 1 0 0 0,0 0 0 0 0,0 1 0 0 0,0-1-1 0 0,0 1 1 0 0,0 0 0 0 0,0 0 0 0 0,0 1 0 0 0,1-1-1 0 0,-1 1 1 0 0,0 0 0 0 0,0 0 0 0 0,0 1 0 0 0,0-1 0 0 0,-6 4-1 0 0,7-2-105 0 0,0 0 0 0 0,1-1 0 0 0,-1 1 0 0 0,1 0 0 0 0,-1 1 0 0 0,1-1 0 0 0,0 1 0 0 0,1-1 0 0 0,-1 1 0 0 0,0 0 0 0 0,1 0 0 0 0,0 0 0 0 0,0 0 0 0 0,0 0 0 0 0,1 1 0 0 0,-1-1 0 0 0,1 1 0 0 0,0-1 0 0 0,0 1 0 0 0,1-1 0 0 0,-1 7 0 0 0,0-2 4 0 0,1 0 0 0 0,0 0 1 0 0,1 0-1 0 0,0-1 0 0 0,0 1 1 0 0,0 0-1 0 0,1 0 0 0 0,1-1 1 0 0,0 1-1 0 0,6 13 0 0 0,-7-20-45 0 0,1 0-1 0 0,0 0 0 0 0,-1 0 0 0 0,1 0 0 0 0,0 0 1 0 0,0-1-1 0 0,0 1 0 0 0,0-1 0 0 0,0 0 0 0 0,0 0 1 0 0,0 0-1 0 0,1 0 0 0 0,-1-1 0 0 0,0 1 0 0 0,1-1 1 0 0,-1 0-1 0 0,4 0 0 0 0,2 0-96 0 0,1 0 0 0 0,-1 0 0 0 0,0-1 0 0 0,17-5 0 0 0,-19 4 189 0 0,-1 0-1 0 0,0-1 0 0 0,0 0 0 0 0,0-1 0 0 0,-1 1 0 0 0,1-1 0 0 0,-1 0 0 0 0,0 0 0 0 0,0-1 0 0 0,0 0 0 0 0,0 1 0 0 0,-1-2 0 0 0,0 1 0 0 0,0 0 1 0 0,0-1-1 0 0,-1 0 0 0 0,0 0 0 0 0,0 0 0 0 0,-1 0 0 0 0,1 0 0 0 0,-1-1 0 0 0,-1 1 0 0 0,1-1 0 0 0,-1 1 0 0 0,0-1 0 0 0,0-11 0 0 0,1 18 128 0 0,4 10-125 0 0,3 18-74 0 0,-1 165 66 0 0,-7-82-136 0 0,0-102 80 0 0,-2 77-53 0 0,1-79 52 0 0,-1-1 0 0 0,0 1 1 0 0,0-1-1 0 0,-1 1 1 0 0,1-1-1 0 0,-1 0 0 0 0,-1 0 1 0 0,1 0-1 0 0,-1 0 1 0 0,-6 9-1 0 0,7-12 18 0 0,0-1-1 0 0,0 0 0 0 0,0 0 1 0 0,-1 0-1 0 0,1 0 1 0 0,0 0-1 0 0,-1 0 1 0 0,0 0-1 0 0,1-1 1 0 0,-1 1-1 0 0,0-1 1 0 0,0 0-1 0 0,0 0 0 0 0,0 0 1 0 0,0 0-1 0 0,0-1 1 0 0,-4 1-1 0 0,1-1 20 0 0,0 0-1 0 0,0 0 0 0 0,0-1 1 0 0,0 1-1 0 0,1-2 1 0 0,-1 1-1 0 0,0-1 0 0 0,-8-3 1 0 0,-3-2-139 0 0,1-2 0 0 0,1 0 1 0 0,-1 0-1 0 0,-26-23 0 0 0,-28-34-3602 0 0,30 18-2965 0 0,31 34 893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1.267"/>
    </inkml:context>
    <inkml:brush xml:id="br0">
      <inkml:brushProperty name="width" value="0.05" units="cm"/>
      <inkml:brushProperty name="height" value="0.05" units="cm"/>
      <inkml:brushProperty name="color" value="#E71224"/>
    </inkml:brush>
  </inkml:definitions>
  <inkml:trace contextRef="#ctx0" brushRef="#br0">181 77 3089 0 0,'1'-1'269'0'0,"-1"-1"0"0"0,1 1 0 0 0,-1-1 0 0 0,0 1 0 0 0,1-1 0 0 0,-1 1 0 0 0,0-1 0 0 0,0 1-1 0 0,0-1 1 0 0,0 1 0 0 0,0-1 0 0 0,0 1 0 0 0,0-1 0 0 0,-1 1 0 0 0,1-1 0 0 0,0 1 0 0 0,-1-1 0 0 0,1 1 0 0 0,-1 0 0 0 0,0-1 0 0 0,1 1 0 0 0,-1 0 0 0 0,0-1 0 0 0,0 1 0 0 0,-2-2 0 0 0,-30-26 3206 0 0,27 24-2077 0 0,5 5-1344 0 0,0-1 1 0 0,0 1-1 0 0,0-1 0 0 0,0 1 1 0 0,0 0-1 0 0,0-1 0 0 0,0 1 1 0 0,0 0-1 0 0,0-1 0 0 0,0 1 0 0 0,0 0 1 0 0,0 0-1 0 0,0 0 0 0 0,0 0 1 0 0,0 0-1 0 0,0 0 0 0 0,0 0 0 0 0,-1 1 1 0 0,1-1-1 0 0,0 0 0 0 0,0 1 1 0 0,0-1-1 0 0,0 0 0 0 0,0 1 0 0 0,1-1 1 0 0,-1 1-1 0 0,0 0 0 0 0,0-1 1 0 0,0 1-1 0 0,0 0 0 0 0,0-1 0 0 0,1 1 1 0 0,-1 0-1 0 0,0 0 0 0 0,1 0 1 0 0,-1-1-1 0 0,1 1 0 0 0,-1 0 0 0 0,1 0 1 0 0,-1 2-1 0 0,-21 44 363 0 0,20-41-369 0 0,-29 56 354 0 0,25-53-390 0 0,1 0 1 0 0,0 0 0 0 0,0 1 0 0 0,1-1 0 0 0,0 1-1 0 0,1 0 1 0 0,0 0 0 0 0,1 0 0 0 0,-1 1 0 0 0,2-1-1 0 0,-1 12 1 0 0,2-20 1 0 0,0 0-1 0 0,0 0 0 0 0,1 0 0 0 0,-1 0 1 0 0,1 0-1 0 0,-1 0 0 0 0,1 0 1 0 0,0 0-1 0 0,-1 0 0 0 0,1 0 1 0 0,0 0-1 0 0,0-1 0 0 0,1 1 1 0 0,-1 0-1 0 0,0-1 0 0 0,0 1 1 0 0,1 0-1 0 0,-1-1 0 0 0,1 0 1 0 0,0 1-1 0 0,2 1 0 0 0,-1-2 2 0 0,0 0-1 0 0,0 0 1 0 0,0 0-1 0 0,1 0 1 0 0,-1 0-1 0 0,0 0 0 0 0,1-1 1 0 0,-1 0-1 0 0,0 0 1 0 0,1 0-1 0 0,-1 0 1 0 0,5-1-1 0 0,0 0 24 0 0,0-1 0 0 0,0 0 0 0 0,-1 0 0 0 0,1 0 0 0 0,-1-1-1 0 0,1-1 1 0 0,-1 1 0 0 0,0-1 0 0 0,0 0 0 0 0,9-8 0 0 0,-6 1 1 0 0,0 1 0 0 0,-1-1 1 0 0,0-1-1 0 0,-1 0 0 0 0,0 0 0 0 0,-1-1 1 0 0,-1 0-1 0 0,0 0 0 0 0,0 0 1 0 0,-1-1-1 0 0,-1 1 0 0 0,5-29 1 0 0,-12 16 173 0 0,3 25-194 0 0,0 0 0 0 0,0 0 0 0 0,-1 0 0 0 0,1 0 0 0 0,0 0 0 0 0,0 1 0 0 0,-1-1 0 0 0,1 0 0 0 0,0 0-1 0 0,-1 0 1 0 0,1 0 0 0 0,-1 1 0 0 0,1-1 0 0 0,-1 0 0 0 0,1 0 0 0 0,-1 1 0 0 0,0-1 0 0 0,1 0 0 0 0,-1 1 0 0 0,0-1 0 0 0,1 1 0 0 0,-1-1 0 0 0,0 1-1 0 0,-1-1 1 0 0,2 1-18 0 0,-1 0-1 0 0,1 1 1 0 0,-1-1-1 0 0,1 1 1 0 0,0-1-1 0 0,-1 1 1 0 0,1-1-1 0 0,0 0 1 0 0,0 1-1 0 0,-1-1 0 0 0,1 1 1 0 0,0 0-1 0 0,0-1 1 0 0,0 1-1 0 0,-1-1 1 0 0,1 1-1 0 0,0-1 1 0 0,0 1-1 0 0,0-1 1 0 0,0 1-1 0 0,0-1 1 0 0,0 1-1 0 0,0 0 1 0 0,0-1-1 0 0,1 1 0 0 0,-1-1 1 0 0,0 1-1 0 0,0-1 1 0 0,0 1-1 0 0,1-1 1 0 0,-1 1-1 0 0,0-1 1 0 0,0 1-1 0 0,1 0 1 0 0,8 21-4 0 0,28 45-32 0 0,-25-48 25 0 0,-1 0 1 0 0,12 30-1 0 0,-12-21-7 0 0,-2 1 1 0 0,9 49-1 0 0,-16-70 12 0 0,-1 0 0 0 0,0 0-1 0 0,0 0 1 0 0,-1 0-1 0 0,0 0 1 0 0,-1 0-1 0 0,0 0 1 0 0,0 0 0 0 0,0 0-1 0 0,-1 0 1 0 0,-1 0-1 0 0,1 0 1 0 0,-1-1-1 0 0,-8 15 1 0 0,6-16-30 0 0,0 0 1 0 0,0-1 0 0 0,0 0-1 0 0,-1 0 1 0 0,0-1-1 0 0,0 1 1 0 0,0-1-1 0 0,-1 0 1 0 0,1-1-1 0 0,-1 0 1 0 0,0 0-1 0 0,0 0 1 0 0,0-1-1 0 0,0 0 1 0 0,-1 0-1 0 0,1-1 1 0 0,0 0-1 0 0,-1 0 1 0 0,-10-1-1 0 0,4 0-827 0 0,-1 0 0 0 0,1-1 0 0 0,0-1 0 0 0,-1 0-1 0 0,1-1 1 0 0,0-1 0 0 0,0 0 0 0 0,1-1 0 0 0,-16-7 0 0 0,5-1-2184 0 0,2-4-3240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2.166"/>
    </inkml:context>
    <inkml:brush xml:id="br0">
      <inkml:brushProperty name="width" value="0.05" units="cm"/>
      <inkml:brushProperty name="height" value="0.05" units="cm"/>
      <inkml:brushProperty name="color" value="#E71224"/>
    </inkml:brush>
  </inkml:definitions>
  <inkml:trace contextRef="#ctx0" brushRef="#br0">126 74 9882 0 0,'0'-2'383'0'0,"0"0"0"0"0,0 0 0 0 0,0 0 0 0 0,-1 0 0 0 0,1 0 1 0 0,-1 1-1 0 0,1-1 0 0 0,-1 0 0 0 0,0 0 0 0 0,1 1 0 0 0,-1-1 0 0 0,0 0 0 0 0,0 1 0 0 0,-2-3 0 0 0,2 3-368 0 0,1 1 1 0 0,-1-1-1 0 0,0 1 0 0 0,1-1 0 0 0,-1 1 0 0 0,0 0 0 0 0,0-1 1 0 0,1 1-1 0 0,-1 0 0 0 0,0 0 0 0 0,0 0 0 0 0,0-1 1 0 0,1 1-1 0 0,-1 0 0 0 0,0 0 0 0 0,0 0 0 0 0,0 0 1 0 0,1 0-1 0 0,-1 0 0 0 0,0 1 0 0 0,0-1 0 0 0,0 0 1 0 0,1 0-1 0 0,-1 1 0 0 0,0-1 0 0 0,0 0 0 0 0,1 1 1 0 0,-1-1-1 0 0,0 1 0 0 0,1-1 0 0 0,-1 1 0 0 0,0-1 1 0 0,1 1-1 0 0,-1-1 0 0 0,1 1 0 0 0,-1-1 0 0 0,1 1 1 0 0,-1 1-1 0 0,-2 3 198 0 0,0 0 0 0 0,1 0 0 0 0,-1 1 0 0 0,1-1 1 0 0,1 1-1 0 0,-1-1 0 0 0,1 1 0 0 0,0 0 0 0 0,0 0 0 0 0,1-1 1 0 0,-1 1-1 0 0,2 11 0 0 0,-2 10 118 0 0,-8 64-85 0 0,6-45-184 0 0,-1 1 0 0 0,-3-1 1 0 0,-2-1-1 0 0,-27 82 0 0 0,52-223 1344 0 0,5-4-1135 0 0,20-136 106 0 0,-40 221-372 0 0,0 2 6 0 0,0-1 0 0 0,1 1 0 0 0,6-27 1 0 0,-7 39-19 0 0,-1-1 1 0 0,0 0 0 0 0,1 0 0 0 0,0 1 0 0 0,-1-1 0 0 0,1 1 0 0 0,0-1 0 0 0,0 0 0 0 0,0 1 0 0 0,0-1 0 0 0,0 1 0 0 0,0 0 0 0 0,0-1-1 0 0,0 1 1 0 0,1 0 0 0 0,-1 0 0 0 0,0-1 0 0 0,1 1 0 0 0,-1 0 0 0 0,1 1 0 0 0,-1-1 0 0 0,1 0 0 0 0,0 0 0 0 0,-1 1 0 0 0,1-1 0 0 0,0 1-1 0 0,0-1 1 0 0,-1 1 0 0 0,1 0 0 0 0,0-1 0 0 0,0 1 0 0 0,-1 0 0 0 0,1 0 0 0 0,0 1 0 0 0,0-1 0 0 0,-1 0 0 0 0,4 1 0 0 0,0 1-10 0 0,-1 0 1 0 0,0 0-1 0 0,-1 1 1 0 0,1-1-1 0 0,0 1 1 0 0,-1 0-1 0 0,1 0 1 0 0,-1 0-1 0 0,0 0 1 0 0,0 1-1 0 0,4 6 1 0 0,30 48-113 0 0,-30-45 110 0 0,3 6-5 0 0,-2 1 0 0 0,0 0 0 0 0,-1 1 1 0 0,-1-1-1 0 0,-1 1 0 0 0,-1 0 0 0 0,-1 0 0 0 0,1 26 1 0 0,3 8-37 0 0,-6-48-4 0 0,0-1 0 0 0,0 1 1 0 0,1 0-1 0 0,0 0 1 0 0,1-1-1 0 0,0 1 0 0 0,-1-1 1 0 0,9 12-1 0 0,-9-16-272 0 0,-1 0-1 0 0,1 0 1 0 0,0 0 0 0 0,0 0-1 0 0,0 0 1 0 0,0-1 0 0 0,0 1-1 0 0,1 0 1 0 0,-1-1-1 0 0,0 0 1 0 0,3 2 0 0 0,-2-3-317 0 0,-1 1 1 0 0,0 0-1 0 0,0-1 1 0 0,1 0 0 0 0,-1 1-1 0 0,0-1 1 0 0,1 0-1 0 0,-1 0 1 0 0,0 0 0 0 0,1-1-1 0 0,-1 1 1 0 0,0-1-1 0 0,1 1 1 0 0,2-2-1 0 0,7-3-5121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2.827"/>
    </inkml:context>
    <inkml:brush xml:id="br0">
      <inkml:brushProperty name="width" value="0.05" units="cm"/>
      <inkml:brushProperty name="height" value="0.05" units="cm"/>
      <inkml:brushProperty name="color" value="#E71224"/>
    </inkml:brush>
  </inkml:definitions>
  <inkml:trace contextRef="#ctx0" brushRef="#br0">205 416 14531 0 0,'3'-7'1627'0'0,"-1"3"-1036"0"0,0-1 0 0 0,0 0 0 0 0,0 0 1 0 0,-1 1-1 0 0,0-1 0 0 0,1 0 0 0 0,-1-6 0 0 0,-1 9-588 0 0,0 0 0 0 0,-1 0-1 0 0,1 1 1 0 0,0-1-1 0 0,-1 0 1 0 0,0 1 0 0 0,1-1-1 0 0,-1 0 1 0 0,0 1-1 0 0,0-1 1 0 0,0 1 0 0 0,0-1-1 0 0,0 1 1 0 0,0-1-1 0 0,0 1 1 0 0,0 0 0 0 0,-1-1-1 0 0,1 1 1 0 0,-1 0-1 0 0,1 0 1 0 0,0 0 0 0 0,-1 0-1 0 0,0 0 1 0 0,-2 0-1 0 0,-5-4-17 0 0,0 2 0 0 0,0-1-1 0 0,0 1 1 0 0,0 0-1 0 0,-1 1 1 0 0,1 0-1 0 0,-1 1 1 0 0,0 0-1 0 0,0 0 1 0 0,1 1-1 0 0,-1 0 1 0 0,0 1-1 0 0,0 0 1 0 0,-15 4-1 0 0,23-4 8 0 0,1 0 0 0 0,-1 0 0 0 0,1 0 0 0 0,-1 0 0 0 0,1 0 0 0 0,0 0 0 0 0,-1 0 0 0 0,1 1 0 0 0,0-1 0 0 0,0 0 0 0 0,0 1 0 0 0,0-1 0 0 0,0 1 0 0 0,0-1 0 0 0,0 1 0 0 0,1 0 0 0 0,-1-1 0 0 0,0 1 0 0 0,1 0 0 0 0,-1-1 0 0 0,1 4 0 0 0,-5 43-16 0 0,3-29 19 0 0,-1 12-15 0 0,1 41 0 0 0,2-64 18 0 0,0 1 0 0 0,1-1 0 0 0,0 0 0 0 0,1 1 0 0 0,0-1 0 0 0,0 0 0 0 0,0 0 0 0 0,1 0-1 0 0,1-1 1 0 0,4 11 0 0 0,-7-17-1 0 0,0 0 0 0 0,0 1 0 0 0,-1-1 0 0 0,1 0 0 0 0,0 0 0 0 0,0 0 0 0 0,0 0 0 0 0,0 0 0 0 0,0 0-1 0 0,1 0 1 0 0,-1 0 0 0 0,0 0 0 0 0,0 0 0 0 0,1-1 0 0 0,-1 1 0 0 0,0 0 0 0 0,1-1 0 0 0,-1 1 0 0 0,1-1 0 0 0,-1 0-1 0 0,1 1 1 0 0,-1-1 0 0 0,1 0 0 0 0,-1 0 0 0 0,0 0 0 0 0,3 0 0 0 0,-1-1 2 0 0,-1 0 1 0 0,1 0 0 0 0,0 0-1 0 0,-1 0 1 0 0,1-1-1 0 0,-1 1 1 0 0,1-1 0 0 0,-1 0-1 0 0,0 0 1 0 0,0 0 0 0 0,1 0-1 0 0,2-3 1 0 0,4-7 30 0 0,0 0 0 0 0,-1 0 1 0 0,-1-1-1 0 0,8-16 0 0 0,-7 12 57 0 0,-2 0 0 0 0,0 0-1 0 0,6-27 1 0 0,-10 37-56 0 0,-1 0-1 0 0,0-1 0 0 0,-1 1 1 0 0,0 0-1 0 0,0 0 1 0 0,0 0-1 0 0,-1-1 1 0 0,0 1-1 0 0,0 0 0 0 0,-1 0 1 0 0,-4-12-1 0 0,6 19-29 0 0,0-1 0 0 0,0 1 1 0 0,0-1-1 0 0,0 1 0 0 0,0-1 0 0 0,0 0 0 0 0,-1 1 0 0 0,1-1 0 0 0,0 1 0 0 0,0-1 1 0 0,0 1-1 0 0,-1-1 0 0 0,1 1 0 0 0,0 0 0 0 0,-1-1 0 0 0,1 1 0 0 0,-1-1 0 0 0,1 1 1 0 0,0 0-1 0 0,-1-1 0 0 0,1 1 0 0 0,-1 0 0 0 0,1-1 0 0 0,-1 1 0 0 0,1 0 0 0 0,-1-1 1 0 0,1 1-1 0 0,-1 0 0 0 0,1 0 0 0 0,-1 0 0 0 0,0 0 0 0 0,-4 16-25 0 0,4 29 7 0 0,2-39 4 0 0,20 104-47 0 0,-18-99 60 0 0,1 0 1 0 0,0 1-1 0 0,0-1 1 0 0,1 0-1 0 0,1-1 1 0 0,0 0-1 0 0,9 13 1 0 0,-14-22 13 0 0,0 1 0 0 0,0-1 0 0 0,0 0 0 0 0,1 0 0 0 0,-1 1 0 0 0,0-1 0 0 0,1 0 1 0 0,-1 0-1 0 0,1 0 0 0 0,-1 0 0 0 0,1-1 0 0 0,0 1 0 0 0,-1 0 0 0 0,1-1 0 0 0,0 1 1 0 0,-1-1-1 0 0,1 1 0 0 0,0-1 0 0 0,0 0 0 0 0,-1 0 0 0 0,4 0 0 0 0,-1-1 10 0 0,-1 1-1 0 0,1-1 1 0 0,-1 0-1 0 0,0 0 0 0 0,1-1 1 0 0,-1 1-1 0 0,0-1 1 0 0,0 0-1 0 0,0 0 1 0 0,4-2-1 0 0,4-5 8 0 0,-1-1 0 0 0,1 0 0 0 0,-2-1-1 0 0,11-14 1 0 0,-3 2 9 0 0,-2 0 0 0 0,-1-2-1 0 0,-1 0 1 0 0,-1 0-1 0 0,-1-1 1 0 0,-1 0-1 0 0,-2-1 1 0 0,0 0 0 0 0,-2 0-1 0 0,-1-1 1 0 0,-1 0-1 0 0,-1 0 1 0 0,-2 0 0 0 0,-1 0-1 0 0,-6-53 1 0 0,-2 47-79 0 0,7 32 40 0 0,1 0-1 0 0,-1 0 1 0 0,1 1 0 0 0,-1-1-1 0 0,0 0 1 0 0,1 1-1 0 0,-1-1 1 0 0,0 0-1 0 0,0 1 1 0 0,0-1 0 0 0,0 1-1 0 0,-1-1 1 0 0,1 1-1 0 0,0 0 1 0 0,-3-2-1 0 0,3 3-2 0 0,1 1 0 0 0,-1-1-1 0 0,0 1 1 0 0,1-1-1 0 0,-1 1 1 0 0,1-1-1 0 0,-1 1 1 0 0,1 0 0 0 0,-1 0-1 0 0,1-1 1 0 0,-1 1-1 0 0,1 0 1 0 0,0 0-1 0 0,0-1 1 0 0,-1 1-1 0 0,1 0 1 0 0,0 0 0 0 0,0 0-1 0 0,0-1 1 0 0,0 1-1 0 0,0 0 1 0 0,0 1-1 0 0,-4 23-5 0 0,4-24 3 0 0,-8 75-25 0 0,-25 148-95 0 0,31-215 132 0 0,0-1-1 0 0,1 1 0 0 0,0-1 0 0 0,1 1 0 0 0,-1-1 0 0 0,2 1 0 0 0,-1-1 0 0 0,1 1 0 0 0,1-1 1 0 0,-1 1-1 0 0,2-1 0 0 0,-1 0 0 0 0,1 0 0 0 0,0 0 0 0 0,1 0 0 0 0,7 12 0 0 0,-7-14-77 0 0,0 0-1 0 0,1-1 0 0 0,0 1 0 0 0,0-1 0 0 0,0-1 0 0 0,1 1 1 0 0,0-1-1 0 0,0 0 0 0 0,0 0 0 0 0,0 0 0 0 0,0-1 0 0 0,1 0 1 0 0,0 0-1 0 0,-1-1 0 0 0,1 0 0 0 0,0 0 0 0 0,0-1 1 0 0,0 1-1 0 0,1-2 0 0 0,8 1 0 0 0,51-3-3904 0 0,-1-9-3488 0 0,-38 3 670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3.688"/>
    </inkml:context>
    <inkml:brush xml:id="br0">
      <inkml:brushProperty name="width" value="0.05" units="cm"/>
      <inkml:brushProperty name="height" value="0.05" units="cm"/>
      <inkml:brushProperty name="color" value="#E71224"/>
    </inkml:brush>
  </inkml:definitions>
  <inkml:trace contextRef="#ctx0" brushRef="#br0">341 18 8146 0 0,'0'-1'110'0'0,"0"1"0"0"0,1 0 0 0 0,-1-1 0 0 0,0 1 0 0 0,0 0 0 0 0,1-1 1 0 0,-1 1-1 0 0,0-1 0 0 0,0 1 0 0 0,0 0 0 0 0,0-1 0 0 0,1 1 0 0 0,-1-1 0 0 0,0 1 0 0 0,0 0 1 0 0,0-1-1 0 0,0 1 0 0 0,0-1 0 0 0,0 1 0 0 0,0-1 0 0 0,0 1 0 0 0,0 0 0 0 0,0-1 0 0 0,0 1 1 0 0,0-1-1 0 0,-1 1 0 0 0,1-1 0 0 0,0 1 0 0 0,0 0 0 0 0,0-1 0 0 0,-1 1 0 0 0,1 0 0 0 0,0-1 1 0 0,0 1-1 0 0,-1 0 0 0 0,1-1 0 0 0,0 1 0 0 0,0 0 0 0 0,-1-1 0 0 0,1 1 0 0 0,-1 0 0 0 0,1-1 1 0 0,-2 1 214 0 0,0 0 0 0 0,0 0 0 0 0,0 0 0 0 0,0 0 0 0 0,0 0 0 0 0,0 0 0 0 0,0 0 0 0 0,0 1 0 0 0,0-1 0 0 0,-3 1 0 0 0,-1 1-54 0 0,1 0 0 0 0,-1 1-1 0 0,0-1 1 0 0,1 1-1 0 0,-1 0 1 0 0,1 0 0 0 0,-7 6-1 0 0,2 3-235 0 0,0 0-1 0 0,1 0 0 0 0,0 1 1 0 0,1 0-1 0 0,1 1 0 0 0,0 0 1 0 0,1 0-1 0 0,-7 23 0 0 0,7-14-17 0 0,1 0 0 0 0,2 0 0 0 0,0 0 0 0 0,1 0 0 0 0,1 25 0 0 0,6 9 37 0 0,1 0 1 0 0,3-1-1 0 0,30 99 0 0 0,30 65 46 0 0,31 122 115 0 0,-93-314-173 0 0,-2-8-55 0 0,0 0 0 0 0,-1 0 0 0 0,-2 0 0 0 0,1 24 0 0 0,-3-38 20 0 0,0-1 0 0 0,0 0 0 0 0,-1 0 0 0 0,0 0 0 0 0,0 0 0 0 0,0-1 1 0 0,0 1-1 0 0,-1 0 0 0 0,0 0 0 0 0,0-1 0 0 0,-1 1 0 0 0,1-1 0 0 0,-1 1 0 0 0,0-1 0 0 0,0 0 0 0 0,0 0 1 0 0,0-1-1 0 0,-1 1 0 0 0,0-1 0 0 0,1 1 0 0 0,-1-1 0 0 0,-5 3 0 0 0,-1-1 56 0 0,1 0 0 0 0,-1-1 0 0 0,0 0 0 0 0,0 0 1 0 0,0-1-1 0 0,0 0 0 0 0,-1-1 0 0 0,1 0 0 0 0,-1-1 0 0 0,0 0 0 0 0,1-1 0 0 0,-1 0 0 0 0,0 0 0 0 0,1-1 0 0 0,-1-1 0 0 0,1 0 0 0 0,-1 0 0 0 0,1-1 0 0 0,-11-4 0 0 0,12 3-168 0 0,-1-1 0 0 0,1 1 0 0 0,0-1-1 0 0,1-1 1 0 0,-1 0 0 0 0,1 0 0 0 0,0-1-1 0 0,-12-12 1 0 0,14 12-384 0 0,1 0 0 0 0,-1-1 0 0 0,1 0 1 0 0,0 0-1 0 0,1 0 0 0 0,0 0 0 0 0,0-1 0 0 0,1 1 0 0 0,0-1 0 0 0,-2-11 0 0 0,0-21-5771 0 0,5 17-512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6.755"/>
    </inkml:context>
    <inkml:brush xml:id="br0">
      <inkml:brushProperty name="width" value="0.05" units="cm"/>
      <inkml:brushProperty name="height" value="0.05" units="cm"/>
      <inkml:brushProperty name="color" value="#E71224"/>
    </inkml:brush>
  </inkml:definitions>
  <inkml:trace contextRef="#ctx0" brushRef="#br0">277 203 3985 0 0,'-2'-18'1638'0'0,"2"17"-1617"0"0,-1 1 0 0 0,1-1 0 0 0,0 0 0 0 0,-1 1 0 0 0,1-1 0 0 0,0 0 0 0 0,0 1 0 0 0,-1-1 0 0 0,1 0 0 0 0,0 0 0 0 0,0 1 0 0 0,0-1 0 0 0,0 0 0 0 0,0 0 0 0 0,0 0 0 0 0,0 1 0 0 0,1-1-1 0 0,-1 0 1 0 0,0 1 0 0 0,0-1 0 0 0,0 0 0 0 0,1 0 0 0 0,-1 1 0 0 0,0-1 0 0 0,1 0 0 0 0,-1 1 0 0 0,1-1 0 0 0,-1 0 0 0 0,1 1 0 0 0,-1-1 0 0 0,1 1 0 0 0,-1-1 0 0 0,1 1 0 0 0,-1-1 0 0 0,1 1 0 0 0,0 0 0 0 0,-1-1 0 0 0,1 1-1 0 0,0-1 1 0 0,-1 1 0 0 0,1 0 0 0 0,0 0 0 0 0,0 0 0 0 0,-1-1 0 0 0,1 1 0 0 0,1 0 0 0 0,-1 0 183 0 0,0 0 0 0 0,0 0-1 0 0,0 0 1 0 0,0 0 0 0 0,-1-1 0 0 0,1 1-1 0 0,0 0 1 0 0,0 0 0 0 0,0-1 0 0 0,0 1-1 0 0,-1-1 1 0 0,1 1 0 0 0,0-1 0 0 0,0 1-1 0 0,-1-1 1 0 0,1 1 0 0 0,0-1 0 0 0,-1 1-1 0 0,1-1 1 0 0,-1 0 0 0 0,1 0 0 0 0,-1 1-1 0 0,1-1 1 0 0,-1 0 0 0 0,1 0-1 0 0,-1 1 1 0 0,1-2 0 0 0,-1 0-26 0 0,0 0 0 0 0,0 1 0 0 0,0-1 0 0 0,0 0 0 0 0,-1 0 0 0 0,1 1 0 0 0,0-1 0 0 0,-1 0 0 0 0,1 1 0 0 0,-1-1 0 0 0,0 1 0 0 0,0-1 0 0 0,0-1 0 0 0,-6-8-12 0 0,0 1 1 0 0,0 0-1 0 0,-11-10 0 0 0,13 14-1 0 0,0 0-148 0 0,0 1 0 0 0,0 0 0 0 0,-1 0-1 0 0,1 0 1 0 0,-1 1 0 0 0,0 0 0 0 0,0 0 0 0 0,0 0-1 0 0,-1 1 1 0 0,0 0 0 0 0,1 0 0 0 0,-1 0-1 0 0,0 1 1 0 0,0 0 0 0 0,-11-1 0 0 0,13 3-3 0 0,0 0-1 0 0,1 0 1 0 0,-1 0 0 0 0,0 1-1 0 0,0 0 1 0 0,1 0 0 0 0,-1 0 0 0 0,1 0-1 0 0,-1 1 1 0 0,1-1 0 0 0,-1 1 0 0 0,1 0-1 0 0,0 1 1 0 0,0-1 0 0 0,0 1 0 0 0,0 0-1 0 0,1 0 1 0 0,-1 0 0 0 0,1 0 0 0 0,-1 1-1 0 0,1-1 1 0 0,0 1 0 0 0,0 0 0 0 0,-4 7-1 0 0,1 3 50 0 0,-1-1-1 0 0,1 0 0 0 0,1 1 0 0 0,1 0 0 0 0,0 1 0 0 0,1-1 0 0 0,-3 21 0 0 0,5-27-13 0 0,0 1 1 0 0,1-1-1 0 0,0 1 0 0 0,0-1 1 0 0,1 1-1 0 0,0-1 0 0 0,0 1 0 0 0,1-1 1 0 0,0 0-1 0 0,0 0 0 0 0,1 0 1 0 0,0 0-1 0 0,1 0 0 0 0,5 8 1 0 0,-8-13-27 0 0,1-1 1 0 0,0 1-1 0 0,0-1 1 0 0,0 0-1 0 0,0 0 1 0 0,0 0-1 0 0,0 0 1 0 0,1-1-1 0 0,-1 1 1 0 0,1 0-1 0 0,-1-1 1 0 0,1 0-1 0 0,0 0 1 0 0,0 0-1 0 0,-1 0 1 0 0,1 0-1 0 0,0 0 1 0 0,0-1-1 0 0,0 1 1 0 0,0-1-1 0 0,0 0 1 0 0,0 0-1 0 0,0 0 1 0 0,0 0-1 0 0,-1 0 1 0 0,1-1-1 0 0,0 1 1 0 0,0-1-1 0 0,0 0 1 0 0,0 0-1 0 0,-1 0 1 0 0,5-2-1 0 0,-1 0 6 0 0,0-1-1 0 0,0 1 1 0 0,-1-1 0 0 0,1 0-1 0 0,-1-1 1 0 0,0 1 0 0 0,0-1-1 0 0,-1 0 1 0 0,1 0-1 0 0,-1-1 1 0 0,0 1 0 0 0,-1-1-1 0 0,4-6 1 0 0,29-81 93 0 0,-24 60 25 0 0,31-63-1 0 0,-43 95-140 0 0,0 1 1 0 0,0-1-1 0 0,0 1 0 0 0,1-1 1 0 0,-1 1-1 0 0,0-1 0 0 0,0 1 1 0 0,1 0-1 0 0,-1-1 1 0 0,0 1-1 0 0,1-1 0 0 0,-1 1 1 0 0,0 0-1 0 0,1-1 1 0 0,-1 1-1 0 0,0 0 0 0 0,1-1 1 0 0,-1 1-1 0 0,1 0 1 0 0,-1 0-1 0 0,1-1 0 0 0,-1 1 1 0 0,0 0-1 0 0,1 0 1 0 0,-1 0-1 0 0,1 0 0 0 0,-1 0 1 0 0,1-1-1 0 0,-1 1 0 0 0,1 0 1 0 0,-1 0-1 0 0,1 0 1 0 0,-1 0-1 0 0,1 1 0 0 0,-1-1 1 0 0,1 0-1 0 0,0 0 1 0 0,11 18 85 0 0,2 27-106 0 0,-8 3-2 0 0,0 66 1 0 0,-4-34 14 0 0,5-6-36 0 0,-3-41 21 0 0,-1 1 0 0 0,-2-1 0 0 0,-1 0 0 0 0,-5 36 0 0 0,4-66 24 0 0,1-1-1 0 0,0 1 1 0 0,-1 0 0 0 0,0-1 0 0 0,1 1 0 0 0,-1-1 0 0 0,0 1-1 0 0,0-1 1 0 0,-1 1 0 0 0,1-1 0 0 0,0 1 0 0 0,-1-1 0 0 0,0 0 0 0 0,1 0-1 0 0,-1 0 1 0 0,0 0 0 0 0,0 0 0 0 0,0 0 0 0 0,0-1 0 0 0,0 1-1 0 0,-1-1 1 0 0,1 1 0 0 0,0-1 0 0 0,-1 0 0 0 0,1 0 0 0 0,-1 0-1 0 0,1 0 1 0 0,-1 0 0 0 0,0-1 0 0 0,1 1 0 0 0,-1-1 0 0 0,0 0-1 0 0,1 0 1 0 0,-1 1 0 0 0,0-2 0 0 0,1 1 0 0 0,-1 0 0 0 0,0-1-1 0 0,1 1 1 0 0,-1-1 0 0 0,-3-1 0 0 0,-7-2 23 0 0,1 0 1 0 0,0-1-1 0 0,1 0 0 0 0,-1-1 1 0 0,1 0-1 0 0,0-1 1 0 0,-14-11-1 0 0,7 3-370 0 0,1 0 1 0 0,0-1-1 0 0,-22-28 0 0 0,33 35-362 0 0,1 1 0 0 0,-1-1-1 0 0,1 0 1 0 0,-5-13 0 0 0,8 17-171 0 0,0-1-1 0 0,1 0 1 0 0,0 1 0 0 0,-1-1 0 0 0,2 0 0 0 0,-1 0 0 0 0,1 1-1 0 0,0-11 1 0 0,4-4-5252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7.186"/>
    </inkml:context>
    <inkml:brush xml:id="br0">
      <inkml:brushProperty name="width" value="0.05" units="cm"/>
      <inkml:brushProperty name="height" value="0.05" units="cm"/>
      <inkml:brushProperty name="color" value="#E71224"/>
    </inkml:brush>
  </inkml:definitions>
  <inkml:trace contextRef="#ctx0" brushRef="#br0">180 8 6777 0 0,'-1'-1'1590'0'0,"-6"-5"4072"0"0,6 6-5590 0 0,0 0 0 0 0,1 0 1 0 0,-1 0-1 0 0,0 0 0 0 0,0 0 1 0 0,1 0-1 0 0,-1 0 0 0 0,0 0 1 0 0,1 1-1 0 0,-1-1 1 0 0,0 0-1 0 0,1 0 0 0 0,-1 1 1 0 0,1-1-1 0 0,-1 0 0 0 0,0 1 1 0 0,1-1-1 0 0,-1 0 0 0 0,1 1 1 0 0,-1-1-1 0 0,1 1 0 0 0,-1 0 1 0 0,-10 10 41 0 0,1 0 0 0 0,0 1 0 0 0,1 0 0 0 0,0 0 1 0 0,1 1-1 0 0,-8 18 0 0 0,-2 1 0 0 0,9-16-96 0 0,-1 1 0 0 0,2 0 0 0 0,1 1 1 0 0,0 0-1 0 0,1 0 0 0 0,1 1 0 0 0,0-1 0 0 0,-3 38 0 0 0,7-48-18 0 0,1-1 1 0 0,0 0-1 0 0,1 0 0 0 0,-1 1 1 0 0,1-1-1 0 0,1 0 1 0 0,-1 0-1 0 0,1 0 0 0 0,0 0 1 0 0,1 0-1 0 0,0-1 1 0 0,0 1-1 0 0,0-1 0 0 0,1 1 1 0 0,0-1-1 0 0,0 0 1 0 0,1-1-1 0 0,-1 1 0 0 0,1-1 1 0 0,0 0-1 0 0,1 0 1 0 0,-1 0-1 0 0,1-1 0 0 0,0 0 1 0 0,0 0-1 0 0,11 5 1 0 0,-8-5-256 0 0,1 0 0 0 0,-1 0 0 0 0,1-1 0 0 0,0-1 0 0 0,0 1 1 0 0,0-2-1 0 0,0 1 0 0 0,0-1 0 0 0,0-1 0 0 0,0 0 0 0 0,0 0 1 0 0,0-1-1 0 0,0 0 0 0 0,0-1 0 0 0,0 0 0 0 0,0-1 1 0 0,-1 0-1 0 0,1 0 0 0 0,-1-1 0 0 0,0-1 0 0 0,13-6 0 0 0,-9 2-148 0 0,0 0 0 0 0,-1-1 0 0 0,0-1-1 0 0,0 0 1 0 0,-1 0 0 0 0,-1-1 0 0 0,0 0-1 0 0,0-1 1 0 0,-2 0 0 0 0,1-1 0 0 0,-2 1-1 0 0,1-2 1 0 0,4-14 0 0 0,-1-4-4189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7.591"/>
    </inkml:context>
    <inkml:brush xml:id="br0">
      <inkml:brushProperty name="width" value="0.05" units="cm"/>
      <inkml:brushProperty name="height" value="0.05" units="cm"/>
      <inkml:brushProperty name="color" value="#E71224"/>
    </inkml:brush>
  </inkml:definitions>
  <inkml:trace contextRef="#ctx0" brushRef="#br0">237 52 5841 0 0,'0'-5'786'0'0,"1"0"0"0"0,-1 1 0 0 0,1-1 0 0 0,0 0 0 0 0,0 1-1 0 0,0-1 1 0 0,3-4 0 0 0,-4 8-694 0 0,0 1 0 0 0,0-1-1 0 0,0 1 1 0 0,1-1 0 0 0,-1 1-1 0 0,0-1 1 0 0,1 1 0 0 0,-1-1-1 0 0,1 1 1 0 0,-1-1 0 0 0,0 1 0 0 0,1 0-1 0 0,-1-1 1 0 0,1 1 0 0 0,-1 0-1 0 0,1-1 1 0 0,-1 1 0 0 0,1 0-1 0 0,-1-1 1 0 0,1 1 0 0 0,0 0-1 0 0,-1 0 1 0 0,1 0 0 0 0,0 0 0 0 0,0 0-18 0 0,0 0 0 0 0,0 1 0 0 0,0-1 0 0 0,0 0 0 0 0,0 1 0 0 0,0 0 0 0 0,0-1 0 0 0,0 1 1 0 0,0 0-1 0 0,0-1 0 0 0,0 1 0 0 0,-1 0 0 0 0,1 0 0 0 0,0 0 0 0 0,0-1 0 0 0,-1 1 0 0 0,1 0 1 0 0,0 2-1 0 0,2 2 104 0 0,-1-1 1 0 0,0 1 0 0 0,0 0 0 0 0,0 0 0 0 0,-1 0-1 0 0,0 0 1 0 0,0 0 0 0 0,0 1 0 0 0,-1-1 0 0 0,1 0-1 0 0,-1 0 1 0 0,0 1 0 0 0,-2 9 0 0 0,-2 10 66 0 0,-13 41 0 0 0,7-27-127 0 0,2-8-44 0 0,2 1-1 0 0,-3 55 1 0 0,9-75-168 0 0,0 0 1 0 0,1 0-1 0 0,0 0 1 0 0,1 0-1 0 0,0-1 1 0 0,1 1-1 0 0,1 0 1 0 0,0-1-1 0 0,0 0 0 0 0,10 18 1 0 0,-8-17-678 0 0,16 24-2801 0 0,-20-34 2974 0 0,-1 0-1 0 0,0 0 1 0 0,1 0 0 0 0,0-1 0 0 0,-1 1 0 0 0,1-1-1 0 0,0 1 1 0 0,0-1 0 0 0,0 0 0 0 0,0 0 0 0 0,0 1-1 0 0,0-1 1 0 0,0-1 0 0 0,4 3 0 0 0,2-3-4210 0 0</inkml:trace>
  <inkml:trace contextRef="#ctx0" brushRef="#br0" timeOffset="1">0 209 14555 0 0,'31'-9'5868'0'0,"-25"8"-6256"0"0,0 1 1 0 0,0-1-1 0 0,0 1 0 0 0,0 1 0 0 0,9 0 0 0 0,43-2 470 0 0,-47 0-71 0 0,1 0 0 0 0,0 1 0 0 0,16 2-1 0 0,79 18 117 0 0,9 2-4003 0 0,-38-16-5519 0 0,-62-7 4326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8.024"/>
    </inkml:context>
    <inkml:brush xml:id="br0">
      <inkml:brushProperty name="width" value="0.05" units="cm"/>
      <inkml:brushProperty name="height" value="0.05" units="cm"/>
      <inkml:brushProperty name="color" value="#E71224"/>
    </inkml:brush>
  </inkml:definitions>
  <inkml:trace contextRef="#ctx0" brushRef="#br0">182 22 14787 0 0,'12'-6'2299'0'0,"15"-9"-912"0"0,-27 15-1390 0 0,1 0 1 0 0,-1 0-1 0 0,0 0 0 0 0,0 0 0 0 0,0 0 0 0 0,1 0 0 0 0,-1 0 1 0 0,0-1-1 0 0,0 1 0 0 0,1 0 0 0 0,-1 0 0 0 0,0 0 1 0 0,0 0-1 0 0,1 0 0 0 0,-1 1 0 0 0,0-1 0 0 0,0 0 0 0 0,0 0 1 0 0,1 0-1 0 0,-1 0 0 0 0,0 0 0 0 0,0 0 0 0 0,1 0 0 0 0,-1 0 1 0 0,0 0-1 0 0,0 1 0 0 0,0-1 0 0 0,1 0 0 0 0,-1 0 0 0 0,0 0 1 0 0,0 0-1 0 0,0 1 0 0 0,0-1 0 0 0,0 0 0 0 0,1 0 0 0 0,-1 0 1 0 0,0 1-1 0 0,0-1 0 0 0,0 0 0 0 0,0 0 0 0 0,0 1 0 0 0,9 17 37 0 0,3 18 130 0 0,-7-7-123 0 0,0 1 0 0 0,-2 0 0 0 0,-1-1 0 0 0,-2 1 0 0 0,-1 0 0 0 0,-1 0 0 0 0,-1 0 1 0 0,-2-1-1 0 0,-12 43 0 0 0,14-62-80 0 0,-1-1 0 0 0,0 0 0 0 0,0 0 0 0 0,-1 0 0 0 0,0-1 0 0 0,0 0 0 0 0,-1 0 0 0 0,0 0 0 0 0,-1 0 0 0 0,0-1 1 0 0,0 0-1 0 0,-13 9 0 0 0,10-9-688 0 0,-1 0 0 0 0,0 0 0 0 0,-20 8 0 0 0,20-10-1114 0 0,-1-1-1 0 0,1-1 1 0 0,-23 4-1 0 0,12-4-4541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8.605"/>
    </inkml:context>
    <inkml:brush xml:id="br0">
      <inkml:brushProperty name="width" value="0.05" units="cm"/>
      <inkml:brushProperty name="height" value="0.05" units="cm"/>
      <inkml:brushProperty name="color" value="#E71224"/>
    </inkml:brush>
  </inkml:definitions>
  <inkml:trace contextRef="#ctx0" brushRef="#br0">1 26 4321 0 0,'1'-3'648'0'0,"3"2"-376"0"0,0-2-104 0 0,-1 1-16 0 0,-2-1-32 0 0,0 1-72 0 0,1 0-80 0 0,-1 1-48 0 0,0 1-16 0 0,1-1-24 0 0,-1-2 0 0 0,0 2-72 0 0,1-2-304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1.229"/>
    </inkml:context>
    <inkml:brush xml:id="br0">
      <inkml:brushProperty name="width" value="0.05" units="cm"/>
      <inkml:brushProperty name="height" value="0.05" units="cm"/>
      <inkml:brushProperty name="color" value="#E71224"/>
    </inkml:brush>
  </inkml:definitions>
  <inkml:trace contextRef="#ctx0" brushRef="#br0">4743 102 3969 0 0,'1'-3'471'0'0,"0"0"-1"0"0,0 0 1 0 0,-1 0 0 0 0,1 0 0 0 0,-1 0-1 0 0,0-1 1 0 0,0 1 0 0 0,0 0-1 0 0,0 0 1 0 0,0 0 0 0 0,-1 0 0 0 0,-1-5-1 0 0,1 5-305 0 0,0 0 0 0 0,0 0 0 0 0,-1 0 0 0 0,1 1 0 0 0,-1-1 0 0 0,0 0-1 0 0,1 1 1 0 0,-1 0 0 0 0,0-1 0 0 0,-1 1 0 0 0,-2-3 0 0 0,1 2-163 0 0,0 1 0 0 0,0-1 0 0 0,-1 1 0 0 0,1 0 0 0 0,0 0 0 0 0,-1 0 0 0 0,1 1 1 0 0,-1-1-1 0 0,0 1 0 0 0,1 0 0 0 0,-1 1 0 0 0,0-1 0 0 0,0 1 0 0 0,0 0 0 0 0,1 0 0 0 0,-8 1 1 0 0,-1030 206-411 0 0,944-183 439 0 0,-2-6 1 0 0,1-3 0 0 0,-145 2 0 0 0,-303-28 421 0 0,445 6-433 0 0,-330 15-7 0 0,2 37-172 0 0,387-41 121 0 0,-288 16 49 0 0,-4 1 11 0 0,-184 21-2 0 0,393-45-316 0 0,-43 3-5508 0 0,150-1 692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9.383"/>
    </inkml:context>
    <inkml:brush xml:id="br0">
      <inkml:brushProperty name="width" value="0.05" units="cm"/>
      <inkml:brushProperty name="height" value="0.05" units="cm"/>
      <inkml:brushProperty name="color" value="#E71224"/>
    </inkml:brush>
  </inkml:definitions>
  <inkml:trace contextRef="#ctx0" brushRef="#br0">1 48 5753 0 0,'5'-5'645'0'0,"-6"6"190"0"0,0 1 413 0 0,6-4 636 0 0,-4 2-1560 0 0,1-1-1 0 0,-1 0 1 0 0,1 1-1 0 0,-1-1 1 0 0,0 0 0 0 0,1 0-1 0 0,-1 0 1 0 0,0-1-1 0 0,0 1 1 0 0,0 0 0 0 0,0 0-1 0 0,0 0 1 0 0,0-1 0 0 0,0 1-1 0 0,0-1 1 0 0,-1 1-1 0 0,1 0 1 0 0,0-1 0 0 0,-1 0-1 0 0,1 1 1 0 0,-1-3 0 0 0,2-1 150 0 0,-2 5-453 0 0,0-1 1 0 0,1 1 0 0 0,-1-1 0 0 0,0 0 0 0 0,1 1 0 0 0,-1-1 0 0 0,0 1 0 0 0,1-1 0 0 0,-1 1 0 0 0,0-1 0 0 0,1 1 0 0 0,-1 0 0 0 0,1-1 0 0 0,-1 1 0 0 0,1-1 0 0 0,-1 1 0 0 0,1 0 0 0 0,0-1 0 0 0,-1 1 0 0 0,1 0 0 0 0,-1 0 0 0 0,1 0 0 0 0,0-1 0 0 0,-1 1 0 0 0,1 0 0 0 0,-1 0 0 0 0,2 0 0 0 0,21 5 110 0 0,18 17-194 0 0,-34-17 48 0 0,1 1 1 0 0,-1 0-1 0 0,0 0 0 0 0,0 0 1 0 0,-1 1-1 0 0,0 0 0 0 0,0 0 1 0 0,-1 0-1 0 0,0 1 0 0 0,0 0 1 0 0,0 0-1 0 0,5 16 0 0 0,-7-17-11 0 0,-1 1 0 0 0,0 0 0 0 0,-1-1 0 0 0,0 1 0 0 0,0 0 0 0 0,-1 0 0 0 0,0-1 0 0 0,0 1 0 0 0,-1 0 0 0 0,0 0 1 0 0,0-1-1 0 0,-1 1 0 0 0,0 0 0 0 0,0-1 0 0 0,-5 10 0 0 0,-1 0-71 0 0,0-1 1 0 0,-1 0 0 0 0,-21 28 0 0 0,26-38 95 0 0,-1-1-1 0 0,1 0 1 0 0,-1 0-1 0 0,0 0 1 0 0,0-1-1 0 0,-1 0 1 0 0,1 0-1 0 0,-1 0 1 0 0,0 0 0 0 0,0-1-1 0 0,0 0 1 0 0,-1 0-1 0 0,-9 2 1 0 0,15-4 11 0 0,1-1 0 0 0,0 0 0 0 0,0 0 0 0 0,0 0 0 0 0,-1 0 1 0 0,1 0-1 0 0,0 0 0 0 0,0 0 0 0 0,-1 0 0 0 0,1 0 0 0 0,0 0 0 0 0,0 0 0 0 0,0 0 0 0 0,-1 0 1 0 0,1 0-1 0 0,0 0 0 0 0,0 0 0 0 0,0 0 0 0 0,-1 0 0 0 0,1 0 0 0 0,0 0 0 0 0,0 0 1 0 0,0-1-1 0 0,-1 1 0 0 0,1 0 0 0 0,0 0 0 0 0,0 0 0 0 0,0 0 0 0 0,0 0 0 0 0,-1 0 1 0 0,1-1-1 0 0,0 1 0 0 0,0 0 0 0 0,0 0 0 0 0,0 0 0 0 0,0-1 0 0 0,0 1 0 0 0,-1 0 0 0 0,1 0 1 0 0,0 0-1 0 0,0-1 0 0 0,0 1 0 0 0,3-12 382 0 0,11-10 113 0 0,90-99 521 0 0,-32 37-1059 0 0,11-14-165 0 0,-69 64 123 0 0,-15 18-74 0 0,1 16 139 0 0,0 0-1 0 0,-1-1 1 0 0,1 1 0 0 0,0 0-1 0 0,-1 0 1 0 0,1-1 0 0 0,-1 1-1 0 0,1 0 1 0 0,-1 0 0 0 0,1 0-1 0 0,0 0 1 0 0,-1-1-1 0 0,1 1 1 0 0,-1 0 0 0 0,1 0-1 0 0,-1 0 1 0 0,1 0 0 0 0,-1 0-1 0 0,1 0 1 0 0,-1 0 0 0 0,1 0-1 0 0,0 1 1 0 0,-1-1-1 0 0,1 0 1 0 0,-1 0 0 0 0,1 0-1 0 0,-1 0 1 0 0,1 1 0 0 0,0-1-1 0 0,-1 0 1 0 0,1 0 0 0 0,-1 1-1 0 0,1-1 1 0 0,-3 2-12 0 0,1 0 1 0 0,0-1 0 0 0,0 1 0 0 0,-1 0-1 0 0,2 0 1 0 0,-1 1 0 0 0,0-1-1 0 0,0 0 1 0 0,1 1 0 0 0,-1-1-1 0 0,1 0 1 0 0,0 1 0 0 0,-1 0 0 0 0,1-1-1 0 0,0 1 1 0 0,1 0 0 0 0,-1 0-1 0 0,0 3 1 0 0,-5 56-57 0 0,6-51 76 0 0,-1 6 25 0 0,1 0 1 0 0,1 1-1 0 0,1-1 1 0 0,0 0-1 0 0,1 0 1 0 0,1 0-1 0 0,10 28 1 0 0,-11-38-94 0 0,0 0 1 0 0,1 0 0 0 0,0 0-1 0 0,0 0 1 0 0,0-1-1 0 0,1 1 1 0 0,0-1 0 0 0,0 0-1 0 0,1-1 1 0 0,-1 1-1 0 0,1-1 1 0 0,1-1-1 0 0,-1 1 1 0 0,1-1 0 0 0,-1 0-1 0 0,1 0 1 0 0,0-1-1 0 0,1 1 1 0 0,9 2-1 0 0,-11-5-222 0 0,1 0-1 0 0,-1 0 0 0 0,0-1 0 0 0,0 1 0 0 0,0-1 0 0 0,1-1 0 0 0,-1 1 0 0 0,0-1 1 0 0,0 0-1 0 0,0-1 0 0 0,0 1 0 0 0,0-1 0 0 0,0 0 0 0 0,0-1 0 0 0,0 1 0 0 0,-1-1 1 0 0,1 0-1 0 0,-1-1 0 0 0,0 1 0 0 0,0-1 0 0 0,0 0 0 0 0,-1 0 0 0 0,8-9 0 0 0,7-9-1075 0 0,-1-1 0 0 0,0 0 0 0 0,23-45 0 0 0,-32 53 760 0 0,6-11-3983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49.854"/>
    </inkml:context>
    <inkml:brush xml:id="br0">
      <inkml:brushProperty name="width" value="0.05" units="cm"/>
      <inkml:brushProperty name="height" value="0.05" units="cm"/>
      <inkml:brushProperty name="color" value="#E71224"/>
    </inkml:brush>
  </inkml:definitions>
  <inkml:trace contextRef="#ctx0" brushRef="#br0">103 63 2729 0 0,'6'-9'2938'0'0,"2"-4"1149"0"0,1 1 0 0 0,14-16 0 0 0,-39 43-2454 0 0,10-10-1589 0 0,0 0 0 0 0,1 1 0 0 0,-1 0 0 0 0,1 0 0 0 0,0 0-1 0 0,-5 10 1 0 0,-6 11-35 0 0,1 2 0 0 0,2 0-1 0 0,1 0 1 0 0,2 1 0 0 0,-11 46-1 0 0,20-70-8 0 0,0 0 1 0 0,1 0-1 0 0,0 1 0 0 0,0-1 0 0 0,0 0 0 0 0,1 1 1 0 0,0-1-1 0 0,0 0 0 0 0,0 0 0 0 0,1 0 0 0 0,0 0 0 0 0,0 0 1 0 0,1 0-1 0 0,0 0 0 0 0,0-1 0 0 0,0 1 0 0 0,1-1 1 0 0,-1 0-1 0 0,1 0 0 0 0,0 0 0 0 0,1 0 0 0 0,-1-1 0 0 0,1 0 1 0 0,0 0-1 0 0,0 0 0 0 0,0-1 0 0 0,1 1 0 0 0,7 2 1 0 0,-3-1-184 0 0,-1-1 1 0 0,1-1 0 0 0,0 0 0 0 0,0 0-1 0 0,0-1 1 0 0,0-1 0 0 0,0 1 0 0 0,1-2-1 0 0,-1 1 1 0 0,0-1 0 0 0,1-1 0 0 0,-1 0 0 0 0,0 0-1 0 0,0-1 1 0 0,1-1 0 0 0,16-6 0 0 0,-13 3-318 0 0,0-1 1 0 0,-1 0 0 0 0,0-1 0 0 0,0-1 0 0 0,-1 0-1 0 0,0-1 1 0 0,-1 0 0 0 0,0 0 0 0 0,0-1 0 0 0,-1-1-1 0 0,-1 0 1 0 0,0 0 0 0 0,0-1 0 0 0,-2 0 0 0 0,1-1-1 0 0,-2 0 1 0 0,0 0 0 0 0,0 0 0 0 0,-1-1 0 0 0,-1 1-1 0 0,3-22 1 0 0,-6 26 726 0 0,-1 1 0 0 0,-1 0 0 0 0,1-1-1 0 0,-1 1 1 0 0,-1-1 0 0 0,-3-12 0 0 0,-22-52 7640 0 0,27 73-7789 0 0,0 1-44 0 0,0 0 0 0 0,0 0 1 0 0,0 0-1 0 0,0 0 0 0 0,0 0 0 0 0,0-1 0 0 0,0 1 0 0 0,0 0 1 0 0,0 0-1 0 0,0 0 0 0 0,0 0 0 0 0,0 0 0 0 0,-1 0 1 0 0,1 0-1 0 0,0 0 0 0 0,0-1 0 0 0,0 1 0 0 0,0 0 0 0 0,0 0 1 0 0,0 0-1 0 0,0 0 0 0 0,0 0 0 0 0,0 0 0 0 0,0 0 1 0 0,0 0-1 0 0,0 0 0 0 0,-1 0 0 0 0,1 0 0 0 0,0 0 0 0 0,0 0 1 0 0,0 0-1 0 0,0 0 0 0 0,0-1 0 0 0,0 1 0 0 0,0 0 1 0 0,0 0-1 0 0,-1 0 0 0 0,1 0 0 0 0,0 0 0 0 0,0 0 1 0 0,0 0-1 0 0,0 0 0 0 0,0 0 0 0 0,0 0 0 0 0,0 1 0 0 0,-1-1 1 0 0,1 0-1 0 0,0 0 0 0 0,0 0 0 0 0,0 0 0 0 0,0 0 1 0 0,0 0-1 0 0,0 0 0 0 0,0 0 0 0 0,0 0 0 0 0,0 0 0 0 0,-1 0 1 0 0,1 0-1 0 0,0 0 0 0 0,0 0 0 0 0,0 1 0 0 0,0-1 1 0 0,0 0-1 0 0,0 0 0 0 0,0 0 0 0 0,0 0 0 0 0,0 0 1 0 0,0 0-1 0 0,0 0 0 0 0,-5 14 705 0 0,-1 17-485 0 0,-18 79 509 0 0,16-83-611 0 0,2 0 0 0 0,1 1 0 0 0,-4 51 0 0 0,10-74-138 0 0,-1 0 0 0 0,1 1 0 0 0,1-1 0 0 0,-1 0 0 0 0,0 0 0 0 0,1 0 0 0 0,0 0 1 0 0,1 0-1 0 0,-1 0 0 0 0,1-1 0 0 0,0 1 0 0 0,0-1 0 0 0,0 0 0 0 0,0 0 0 0 0,1 0 0 0 0,0 0 0 0 0,0 0 0 0 0,0-1 0 0 0,0 1 0 0 0,0-1 0 0 0,1-1 1 0 0,6 4-1 0 0,1 1-176 0 0,0-1 0 0 0,1-1 1 0 0,-1 0-1 0 0,2 0 0 0 0,-1-2 1 0 0,0 1-1 0 0,23 1 0 0 0,-33-4-131 0 0,0-1-1 0 0,0 0 0 0 0,0-1 0 0 0,0 1 1 0 0,0 0-1 0 0,0-1 0 0 0,0 0 0 0 0,0 0 1 0 0,0 0-1 0 0,-1 0 0 0 0,1 0 1 0 0,0 0-1 0 0,0-1 0 0 0,-1 1 0 0 0,1-1 1 0 0,-1 0-1 0 0,5-4 0 0 0,-4 3-425 0 0,0 0 0 0 0,0 0 0 0 0,0-1-1 0 0,-1 0 1 0 0,0 1 0 0 0,1-1 0 0 0,-1 0 0 0 0,-1 0-1 0 0,1 0 1 0 0,0 0 0 0 0,1-9 0 0 0,0-11-4521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0.283"/>
    </inkml:context>
    <inkml:brush xml:id="br0">
      <inkml:brushProperty name="width" value="0.05" units="cm"/>
      <inkml:brushProperty name="height" value="0.05" units="cm"/>
      <inkml:brushProperty name="color" value="#E71224"/>
    </inkml:brush>
  </inkml:definitions>
  <inkml:trace contextRef="#ctx0" brushRef="#br0">0 101 12851 0 0,'45'6'6558'0'0,"13"18"-7000"0"0,-32-12 822 0 0,-17-8-349 0 0,1-1 0 0 0,0 0-1 0 0,0 0 1 0 0,1-1 0 0 0,-1-1 0 0 0,20 1 0 0 0,67-5-255 0 0,-66 1-439 0 0,64-4-9407 0 0,-77 3 3985 0 0</inkml:trace>
  <inkml:trace contextRef="#ctx0" brushRef="#br0" timeOffset="1">599 14 21117 0 0,'6'-3'429'0'0,"-1"1"0"0"0,0 0 1 0 0,1 0-1 0 0,0 1 1 0 0,-1 0-1 0 0,1 0 1 0 0,7-1-1 0 0,-11 2-435 0 0,1 0-1 0 0,-1 1 1 0 0,0-1 0 0 0,0 0-1 0 0,0 1 1 0 0,0 0 0 0 0,0-1-1 0 0,0 1 1 0 0,0 0 0 0 0,0 0-1 0 0,0 0 1 0 0,0 0 0 0 0,0 0-1 0 0,0 1 1 0 0,-1-1 0 0 0,1 0-1 0 0,0 1 1 0 0,-1-1 0 0 0,0 1 0 0 0,1 0-1 0 0,-1 0 1 0 0,2 2 0 0 0,6 9-157 0 0,0 2 1 0 0,-1-1 0 0 0,-1 1 0 0 0,0 0 0 0 0,-1 0 0 0 0,0 1 0 0 0,-2 0 0 0 0,0 0 0 0 0,0 0-1 0 0,-2 0 1 0 0,0 1 0 0 0,0-1 0 0 0,-2 1 0 0 0,0-1 0 0 0,-1 1 0 0 0,-1-1 0 0 0,-5 23 0 0 0,3-21-1231 0 0,-2 0 0 0 0,0 0 0 0 0,-1-1 0 0 0,0 0 0 0 0,-1 0 0 0 0,-2-1 0 0 0,1 0 0 0 0,-2 0 0 0 0,-16 19 0 0 0,-3-5-5206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1.458"/>
    </inkml:context>
    <inkml:brush xml:id="br0">
      <inkml:brushProperty name="width" value="0.05" units="cm"/>
      <inkml:brushProperty name="height" value="0.05" units="cm"/>
      <inkml:brushProperty name="color" value="#E71224"/>
    </inkml:brush>
  </inkml:definitions>
  <inkml:trace contextRef="#ctx0" brushRef="#br0">27 102 4985 0 0,'0'-6'81'0'0,"-1"0"1"0"0,0-1-1 0 0,-1 1 0 0 0,1 0 1 0 0,-1 0-1 0 0,0 0 0 0 0,0 1 0 0 0,-5-9 1 0 0,-1-6 926 0 0,7 19-726 0 0,1 0-1 0 0,1 0 1 0 0,-1 0-1 0 0,0 1 1 0 0,0-1-1 0 0,0 0 1 0 0,0 0-1 0 0,1 0 1 0 0,-1 0-1 0 0,0 0 1 0 0,1 0-1 0 0,-1 1 1 0 0,1-1-1 0 0,-1 0 1 0 0,1 0-1 0 0,-1 0 1 0 0,1 1-1 0 0,-1-1 1 0 0,1 0-1 0 0,0 1 1 0 0,0-1-1 0 0,1 0 1 0 0,5 0 2412 0 0,-6 17-2442 0 0,-9 42-234 0 0,3 1-1 0 0,2 0 1 0 0,2 0 0 0 0,11 84-1 0 0,-9-138 12 0 0,-1 0 1 0 0,1 1-1 0 0,0-1 0 0 0,0 0 1 0 0,1 0-1 0 0,-1 0 0 0 0,1 0 1 0 0,0-1-1 0 0,0 1 0 0 0,1 0 1 0 0,0-1-1 0 0,4 7 0 0 0,-5-9-80 0 0,0-1 0 0 0,0 1 0 0 0,1 0-1 0 0,-1-1 1 0 0,0 1 0 0 0,1-1 0 0 0,-1 0-1 0 0,1 1 1 0 0,-1-1 0 0 0,1-1 0 0 0,0 1 0 0 0,-1 0-1 0 0,1-1 1 0 0,0 1 0 0 0,0-1 0 0 0,-1 0-1 0 0,1 0 1 0 0,0 0 0 0 0,0 0 0 0 0,-1 0-1 0 0,1-1 1 0 0,0 1 0 0 0,0-1 0 0 0,-1 0-1 0 0,4-1 1 0 0,0 0-482 0 0,1 0-1 0 0,-1-1 0 0 0,0 0 0 0 0,0 0 1 0 0,-1 0-1 0 0,1-1 0 0 0,-1 0 1 0 0,1 0-1 0 0,-1 0 0 0 0,0-1 0 0 0,-1 1 1 0 0,1-1-1 0 0,-1 0 0 0 0,6-9 1 0 0,3-9-4921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1.889"/>
    </inkml:context>
    <inkml:brush xml:id="br0">
      <inkml:brushProperty name="width" value="0.05" units="cm"/>
      <inkml:brushProperty name="height" value="0.05" units="cm"/>
      <inkml:brushProperty name="color" value="#E71224"/>
    </inkml:brush>
  </inkml:definitions>
  <inkml:trace contextRef="#ctx0" brushRef="#br0">1 26 5441 0 0,'26'-24'5303'0'0,"-14"22"-763"0"0,16 10-2637 0 0,-15-5-1564 0 0,68 16-26 0 0,-5-1-2705 0 0,-59-15-775 0 0,0 0-1 0 0,25-1 0 0 0,-31-2-2320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2.292"/>
    </inkml:context>
    <inkml:brush xml:id="br0">
      <inkml:brushProperty name="width" value="0.05" units="cm"/>
      <inkml:brushProperty name="height" value="0.05" units="cm"/>
      <inkml:brushProperty name="color" value="#E71224"/>
    </inkml:brush>
  </inkml:definitions>
  <inkml:trace contextRef="#ctx0" brushRef="#br0">28 1 9042 0 0,'21'2'6607'0'0,"-11"5"-5742"0"0,-9-6-930 0 0,-1 0 0 0 0,0 1 1 0 0,0-1-1 0 0,0 0 0 0 0,0 0 0 0 0,0 0 1 0 0,0 0-1 0 0,0 1 0 0 0,0-1 0 0 0,-1 0 1 0 0,1 0-1 0 0,0 0 0 0 0,-1 0 0 0 0,1 0 1 0 0,-1 0-1 0 0,1 0 0 0 0,-1 0 0 0 0,1 0 1 0 0,-1 0-1 0 0,0 0 0 0 0,1 0 0 0 0,-1 0 1 0 0,0 0-1 0 0,-2 1 0 0 0,-1 4 217 0 0,0 0 0 0 0,1 0-1 0 0,0 1 1 0 0,0-1 0 0 0,0 1 0 0 0,0-1-1 0 0,1 1 1 0 0,-1 7 0 0 0,-10 63-499 0 0,9-53-520 0 0,3-15-100 0 0,-2 17-6577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2.679"/>
    </inkml:context>
    <inkml:brush xml:id="br0">
      <inkml:brushProperty name="width" value="0.05" units="cm"/>
      <inkml:brushProperty name="height" value="0.05" units="cm"/>
      <inkml:brushProperty name="color" value="#E71224"/>
    </inkml:brush>
  </inkml:definitions>
  <inkml:trace contextRef="#ctx0" brushRef="#br0">19 1 5145 0 0,'6'8'5206'0'0,"-4"-7"-4958"0"0,-1 0 0 0 0,0 0 0 0 0,0 1-1 0 0,0-1 1 0 0,0 0 0 0 0,0 0 0 0 0,0 1 0 0 0,0-1 0 0 0,0 0 0 0 0,0 1 0 0 0,0-1 0 0 0,-1 1 0 0 0,1-1 0 0 0,-1 1 0 0 0,1-1 0 0 0,-1 1 0 0 0,0-1 0 0 0,1 1 0 0 0,-1 2 0 0 0,-5 19-142 0 0,2 1 1 0 0,0-1 0 0 0,2 1-1 0 0,0-1 1 0 0,2 1-1 0 0,0-1 1 0 0,2 1-1 0 0,5 24 1 0 0,-7-46-117 0 0,25 85 33 0 0,-22-78-199 0 0,-1 0 0 0 0,1 0 0 0 0,1-1 1 0 0,0 1-1 0 0,0-1 0 0 0,0 0 0 0 0,10 9 0 0 0,-15-17 87 0 0,0 1 0 0 0,0-1 0 0 0,1 0-1 0 0,-1 1 1 0 0,0-1 0 0 0,0 0 0 0 0,1 1 0 0 0,-1-1-1 0 0,0 0 1 0 0,1 0 0 0 0,-1 0 0 0 0,0 1-1 0 0,1-1 1 0 0,-1 0 0 0 0,0 0 0 0 0,1 0 0 0 0,-1 0-1 0 0,0 0 1 0 0,1 1 0 0 0,-1-1 0 0 0,1 0 0 0 0,-1 0-1 0 0,0 0 1 0 0,1 0 0 0 0,-1 0 0 0 0,1 0 0 0 0,-1 0-1 0 0,0-1 1 0 0,1 1 0 0 0,-1 0 0 0 0,0 0 0 0 0,1 0-1 0 0,5-12-2341 0 0,-3-18-1252 0 0,-3 15-1398 0 0</inkml:trace>
  <inkml:trace contextRef="#ctx0" brushRef="#br0" timeOffset="1">0 203 8482 0 0,'7'1'930'0'0,"1"0"1"0"0,-1 0 0 0 0,0 1-1 0 0,0 0 1 0 0,0 0 0 0 0,0 1-1 0 0,10 4 1 0 0,-10-3-770 0 0,1-1-1 0 0,0 0 1 0 0,0 0-1 0 0,0-1 1 0 0,14 3-1 0 0,-1-3-132 0 0,41 2-2983 0 0,-53-4 1483 0 0,0-1 0 0 0,0 0-1 0 0,0 0 1 0 0,15-4-1 0 0,-10 0-4064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3.068"/>
    </inkml:context>
    <inkml:brush xml:id="br0">
      <inkml:brushProperty name="width" value="0.05" units="cm"/>
      <inkml:brushProperty name="height" value="0.05" units="cm"/>
      <inkml:brushProperty name="color" value="#E71224"/>
    </inkml:brush>
  </inkml:definitions>
  <inkml:trace contextRef="#ctx0" brushRef="#br0">1 28 13931 0 0,'26'-8'5205'0'0,"-25"8"-5175"0"0,0-1 0 0 0,1 1 0 0 0,-1 0 1 0 0,0-1-1 0 0,1 1 0 0 0,-1 0 0 0 0,0 0 0 0 0,1 0 0 0 0,-1 0 0 0 0,1 0 0 0 0,-1 0 1 0 0,0 1-1 0 0,1-1 0 0 0,-1 0 0 0 0,0 1 0 0 0,3 0 0 0 0,-1-2-151 0 0,27-13-11 0 0,-28 13 122 0 0,0 0 0 0 0,0 0 0 0 0,0 1 0 0 0,0-1 0 0 0,0 1 0 0 0,0-1 1 0 0,0 1-1 0 0,0 0 0 0 0,1 0 0 0 0,-1 0 0 0 0,0 0 0 0 0,0 0 0 0 0,0 1 1 0 0,4 0-1 0 0,-4 0-4 0 0,1 0 0 0 0,0 1 0 0 0,-1-1 0 0 0,1 1 0 0 0,-1 0-1 0 0,0 0 1 0 0,1 0 0 0 0,-1 0 0 0 0,0 0 0 0 0,0 1 0 0 0,0-1 0 0 0,-1 0 0 0 0,1 1 0 0 0,-1-1 0 0 0,1 1 0 0 0,-1 0 0 0 0,0 0 0 0 0,0-1 0 0 0,0 1 0 0 0,0 0 0 0 0,0 0 0 0 0,-1 0 0 0 0,1 0 0 0 0,-1 0 0 0 0,0 0 0 0 0,0 0 0 0 0,0 0-1 0 0,0 0 1 0 0,-1 0 0 0 0,0 4 0 0 0,-3 7-47 0 0,0 1-1 0 0,-1-1 1 0 0,-1 0-1 0 0,-13 24 1 0 0,5-9 25 0 0,13-27 41 0 0,0-1 0 0 0,0 1 0 0 0,1 0 0 0 0,-1-1 0 0 0,1 1 0 0 0,-1 0 0 0 0,1 0 0 0 0,0-1 0 0 0,-1 1 0 0 0,1 0 0 0 0,0 0 0 0 0,0 0 0 0 0,0 0 0 0 0,1-1 0 0 0,-1 1 0 0 0,0 0 0 0 0,1 0 0 0 0,-1 0 0 0 0,1-1 0 0 0,-1 1 1 0 0,1 0-1 0 0,0-1 0 0 0,1 3 0 0 0,0-2 2 0 0,1 1 1 0 0,-1 0 0 0 0,1-1 0 0 0,0 0 0 0 0,-1 0-1 0 0,1 0 1 0 0,0 0 0 0 0,0 0 0 0 0,1 0 0 0 0,-1-1 0 0 0,4 2-1 0 0,10 2-581 0 0,-1-1-1 0 0,1 0 0 0 0,32 2 1 0 0,55-3-6804 0 0,-73-4 925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5.093"/>
    </inkml:context>
    <inkml:brush xml:id="br0">
      <inkml:brushProperty name="width" value="0.05" units="cm"/>
      <inkml:brushProperty name="height" value="0.05" units="cm"/>
      <inkml:brushProperty name="color" value="#E71224"/>
    </inkml:brush>
  </inkml:definitions>
  <inkml:trace contextRef="#ctx0" brushRef="#br0">1 243 8386 0 0,'31'-10'3168'0'0,"55"-9"0"0"0,-36 13-3109 0 0,0 2 0 0 0,1 3 0 0 0,75 6 0 0 0,202 13 644 0 0,94 8 312 0 0,-35-9-819 0 0,-52-5-143 0 0,-229-3-7 0 0,28 4 138 0 0,0-6 1 0 0,142-11-1 0 0,-82-3-32 0 0,64-8 116 0 0,-251 14-269 0 0,10-2 87 0 0,0 1 1 0 0,23-9 0 0 0,-38 11-97 0 0,1-1 0 0 0,0 0-1 0 0,0 0 1 0 0,-1 0 0 0 0,1 0 0 0 0,-1-1 0 0 0,1 1 0 0 0,-1-1 0 0 0,1 1 0 0 0,-1-1 0 0 0,0 0 0 0 0,0 0-1 0 0,0 0 1 0 0,0 0 0 0 0,0 0 0 0 0,0 0 0 0 0,-1-1 0 0 0,1 1 0 0 0,-1-1 0 0 0,1 1 0 0 0,-1-1 0 0 0,1-3 0 0 0,-2 4-52 0 0,0-1 1 0 0,-1 1 0 0 0,1 0 0 0 0,-1-1-1 0 0,1 1 1 0 0,-1 0 0 0 0,0-1 0 0 0,0 1-1 0 0,0 0 1 0 0,0 0 0 0 0,-1 0 0 0 0,1 0-1 0 0,0 0 1 0 0,-1 0 0 0 0,1 0 0 0 0,-1 1-1 0 0,0-1 1 0 0,-2-2 0 0 0,-36-27-851 0 0,3 10 753 0 0,0 2 1 0 0,-1 1-1 0 0,-45-15 0 0 0,-17-7 822 0 0,94 38-515 0 0,-27-13 494 0 0,24 13 60 0 0,19 10 506 0 0,20 12-915 0 0,19 13 219 0 0,102 52-1 0 0,-124-73-469 0 0,-4-3-86 0 0,0 2 0 0 0,-1 0 0 0 0,0 1 0 0 0,0 1 0 0 0,-1 1 0 0 0,20 18 1 0 0,-40-31 24 0 0,-1-1 1 0 0,1 1 0 0 0,0 0 0 0 0,-1-1 0 0 0,1 1 0 0 0,-1 0 0 0 0,1 0-1 0 0,0-1 1 0 0,-1 1 0 0 0,0 0 0 0 0,1 0 0 0 0,-1 0 0 0 0,1-1-1 0 0,-1 1 1 0 0,0 0 0 0 0,0 0 0 0 0,1 0 0 0 0,-1 0 0 0 0,0 0 0 0 0,0 0-1 0 0,0 0 1 0 0,0 0 0 0 0,0 0 0 0 0,0 0 0 0 0,0-1 0 0 0,-1 2 0 0 0,0 0 3 0 0,0-1-1 0 0,1 0 1 0 0,-1 1 0 0 0,0-1 0 0 0,0 0 0 0 0,-1 0 0 0 0,1 0 0 0 0,0 0 0 0 0,0 0 0 0 0,0 0 0 0 0,-1 0 0 0 0,1 0 0 0 0,-1-1 0 0 0,-1 2 0 0 0,-7 2 1 0 0,-1 0-1 0 0,0-1 1 0 0,-16 3 0 0 0,20-5 12 0 0,-4 2-18 0 0,-167 42-86 0 0,158-38 44 0 0,1 1 0 0 0,-1 1 0 0 0,1 0 0 0 0,1 2 0 0 0,0 0 0 0 0,-28 23 0 0 0,43-32-237 0 0,0 1 0 0 0,0 0 0 0 0,0 0 1 0 0,1 1-1 0 0,-1-1 0 0 0,1 1 1 0 0,0-1-1 0 0,0 1 0 0 0,-2 5 1 0 0,-5 21-7956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6.158"/>
    </inkml:context>
    <inkml:brush xml:id="br0">
      <inkml:brushProperty name="width" value="0.05" units="cm"/>
      <inkml:brushProperty name="height" value="0.05" units="cm"/>
      <inkml:brushProperty name="color" value="#E71224"/>
    </inkml:brush>
  </inkml:definitions>
  <inkml:trace contextRef="#ctx0" brushRef="#br0">237 73 5745 0 0,'11'-15'3766'0'0,"-10"14"-3735"0"0,-1-1 0 0 0,0 1 0 0 0,1 0 0 0 0,-1-1 0 0 0,0 1 0 0 0,0-1 0 0 0,0 1 0 0 0,0-1 0 0 0,0 1 1 0 0,0-1-1 0 0,-1 1 0 0 0,1 0 0 0 0,0-1 0 0 0,-1 1 0 0 0,1-1 0 0 0,-1 1 0 0 0,0 0 0 0 0,1-1 0 0 0,-1 1 1 0 0,0 0-1 0 0,0 0 0 0 0,1 0 0 0 0,-1 0 0 0 0,0-1 0 0 0,0 1 0 0 0,-2-1 0 0 0,2 0 47 0 0,-1 1 0 0 0,1-1 0 0 0,0 1 0 0 0,-1-1 0 0 0,1 1 0 0 0,-1 0-1 0 0,1 0 1 0 0,-1-1 0 0 0,0 1 0 0 0,0 0 0 0 0,1 0 0 0 0,-1 1 0 0 0,0-1 0 0 0,0 0 0 0 0,0 1-1 0 0,0-1 1 0 0,0 1 0 0 0,0-1 0 0 0,0 1 0 0 0,0 0 0 0 0,0 0 0 0 0,0 0 0 0 0,0 0 0 0 0,0 0-1 0 0,0 0 1 0 0,0 1 0 0 0,0-1 0 0 0,0 1 0 0 0,0-1 0 0 0,0 1 0 0 0,1 0 0 0 0,-1 0 0 0 0,0 0-1 0 0,0 0 1 0 0,0 0 0 0 0,1 0 0 0 0,-1 0 0 0 0,1 1 0 0 0,-1-1 0 0 0,1 0 0 0 0,-2 3 0 0 0,-8 7-195 0 0,0 1 0 0 0,1 1 0 0 0,1 0 1 0 0,-11 18-1 0 0,7-9 342 0 0,-4 1-220 0 0,2 2 0 0 0,-16 35 0 0 0,27-50 13 0 0,0-1 1 0 0,0 1-1 0 0,1 0 0 0 0,0 0 0 0 0,1 0 0 0 0,0 1 1 0 0,1-1-1 0 0,0 0 0 0 0,1 22 0 0 0,0-30 5 0 0,0 1 0 0 0,1-1 0 0 0,0 1 0 0 0,-1-1 0 0 0,1 0 0 0 0,0 1 0 0 0,0-1 0 0 0,1 0 0 0 0,-1 1 0 0 0,0-1 0 0 0,1 0 0 0 0,-1 0 0 0 0,1 0 0 0 0,0 0 0 0 0,0 0 0 0 0,-1-1 0 0 0,1 1 0 0 0,3 2 0 0 0,0-2-41 0 0,0 1-1 0 0,-1-1 1 0 0,1 0-1 0 0,0 0 1 0 0,0 0-1 0 0,0-1 1 0 0,1 0-1 0 0,7 1 1 0 0,0-1-109 0 0,-1 0 1 0 0,0-1 0 0 0,0-1-1 0 0,1 0 1 0 0,-1-1 0 0 0,0 0-1 0 0,14-4 1 0 0,-12 0-81 0 0,0 0-1 0 0,-1 0 1 0 0,1-1-1 0 0,-1-1 1 0 0,-1 0-1 0 0,17-14 1 0 0,-21 15 323 0 0,0 0-1 0 0,0 0 1 0 0,-1-1-1 0 0,0 0 1 0 0,-1-1 0 0 0,1 0-1 0 0,-2 1 1 0 0,1-2-1 0 0,7-17 1 0 0,-12 24 24 0 0,-1-1-1 0 0,1 1 1 0 0,0 0 0 0 0,-1-1 0 0 0,0 1-1 0 0,0 0 1 0 0,0-1 0 0 0,0 1 0 0 0,0 0-1 0 0,-1-1 1 0 0,0 1 0 0 0,1 0 0 0 0,-1-1-1 0 0,0 1 1 0 0,-1 0 0 0 0,-1-5-1 0 0,2 7-124 0 0,0-1 0 0 0,0 1-1 0 0,0 0 1 0 0,0-1-1 0 0,0 1 1 0 0,0 0-1 0 0,0 0 1 0 0,0-1-1 0 0,-1 1 1 0 0,1 0 0 0 0,0 0-1 0 0,-1 0 1 0 0,1 1-1 0 0,-1-1 1 0 0,1 0-1 0 0,-1 0 1 0 0,1 1-1 0 0,-1-1 1 0 0,1 1-1 0 0,-1-1 1 0 0,0 1 0 0 0,1 0-1 0 0,-1 0 1 0 0,0 0-1 0 0,1 0 1 0 0,-1 0-1 0 0,0 0 1 0 0,1 0-1 0 0,-1 0 1 0 0,0 1 0 0 0,1-1-1 0 0,-1 1 1 0 0,1-1-1 0 0,-1 1 1 0 0,-1 0-1 0 0,-1 2-22 0 0,0 0-1 0 0,0-1 0 0 0,1 1 1 0 0,0 0-1 0 0,-1 1 0 0 0,1-1 1 0 0,0 1-1 0 0,1-1 0 0 0,-1 1 1 0 0,1 0-1 0 0,-1 0 0 0 0,1 0 1 0 0,0 0-1 0 0,1 0 0 0 0,-2 5 1 0 0,-2 4 24 0 0,2-1 0 0 0,-1 0 0 0 0,2 1 0 0 0,-2 15 0 0 0,4-25 5 0 0,0 0 0 0 0,-1 1 0 0 0,1-1 0 0 0,1 0 1 0 0,-1 1-1 0 0,1-1 0 0 0,-1 0 0 0 0,1 0 1 0 0,0 0-1 0 0,0 0 0 0 0,0 1 0 0 0,0-1 1 0 0,1 0-1 0 0,-1-1 0 0 0,1 1 0 0 0,0 0 0 0 0,0 0 1 0 0,0-1-1 0 0,0 1 0 0 0,0-1 0 0 0,1 0 1 0 0,-1 0-1 0 0,1 1 0 0 0,-1-1 0 0 0,1-1 0 0 0,0 1 1 0 0,0 0-1 0 0,0-1 0 0 0,0 0 0 0 0,0 1 1 0 0,0-1-1 0 0,5 1 0 0 0,-3-1-33 0 0,0 0 0 0 0,1-1 0 0 0,-1 1 1 0 0,0-1-1 0 0,0 0 0 0 0,1 0 0 0 0,-1-1 0 0 0,0 0 0 0 0,0 0 0 0 0,1 0 0 0 0,-1 0 0 0 0,0-1 1 0 0,0 0-1 0 0,0 0 0 0 0,-1 0 0 0 0,1-1 0 0 0,0 1 0 0 0,-1-1 0 0 0,8-6 0 0 0,-6 2 66 0 0,-1 1 1 0 0,1-1-1 0 0,-1 0 0 0 0,0-1 0 0 0,-1 1 0 0 0,0-1 0 0 0,0 0 0 0 0,-1 0 0 0 0,0 0 0 0 0,0 0 0 0 0,2-14 0 0 0,-4 18-62 0 0,0 0 0 0 0,-1 0 0 0 0,0 0 0 0 0,0 0 0 0 0,0 0-1 0 0,0 0 1 0 0,-1 0 0 0 0,1 1 0 0 0,-1-1 0 0 0,0 0 0 0 0,0 0-1 0 0,-2-4 1 0 0,1 5-32 0 0,1 1 0 0 0,-1 0 0 0 0,1 0 0 0 0,-1-1 0 0 0,0 1 0 0 0,0 0 0 0 0,0 1 0 0 0,0-1 0 0 0,0 0-1 0 0,-1 0 1 0 0,1 1 0 0 0,0 0 0 0 0,-1-1 0 0 0,1 1 0 0 0,-1 0 0 0 0,1 0 0 0 0,-1 0 0 0 0,0 0 0 0 0,-3 0 0 0 0,4 1-195 0 0,0-1 0 0 0,0 1 1 0 0,0 0-1 0 0,0 0 0 0 0,0-1 1 0 0,0 2-1 0 0,-1-1 0 0 0,1 0 0 0 0,0 0 1 0 0,0 1-1 0 0,0-1 0 0 0,0 1 1 0 0,0-1-1 0 0,0 1 0 0 0,0 0 1 0 0,0 0-1 0 0,0 0 0 0 0,-2 2 1 0 0,3-2 50 0 0,0 0 0 0 0,1-1 1 0 0,-1 1-1 0 0,1 0 0 0 0,-1 0 1 0 0,1 0-1 0 0,-1 0 0 0 0,1 0 1 0 0,-1 0-1 0 0,1 0 1 0 0,0 0-1 0 0,0 0 0 0 0,0 0 1 0 0,-1 0-1 0 0,1 0 0 0 0,0 0 1 0 0,0 0-1 0 0,0 0 1 0 0,1 0-1 0 0,-1 0 0 0 0,0 0 1 0 0,0 1-1 0 0,1-1 0 0 0,-1 0 1 0 0,0 0-1 0 0,1-1 0 0 0,-1 1 1 0 0,1 0-1 0 0,-1 0 1 0 0,1 0-1 0 0,-1 0 0 0 0,1 0 1 0 0,0 0-1 0 0,0-1 0 0 0,-1 1 1 0 0,1 0-1 0 0,1 1 1 0 0,6 5-3841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26.297"/>
    </inkml:context>
    <inkml:brush xml:id="br0">
      <inkml:brushProperty name="width" value="0.05" units="cm"/>
      <inkml:brushProperty name="height" value="0.05" units="cm"/>
      <inkml:brushProperty name="color" value="#E71224"/>
    </inkml:brush>
  </inkml:definitions>
  <inkml:trace contextRef="#ctx0" brushRef="#br0">322 131 5873 0 0,'-13'-58'3907'0'0,"12"54"-3667"0"0,1-1 0 0 0,-1 0 0 0 0,1 1 1 0 0,0-1-1 0 0,1 1 0 0 0,-1-1 0 0 0,1 0 0 0 0,-1 1 0 0 0,1-1 0 0 0,3-6 0 0 0,-3 10-189 0 0,-1 0 0 0 0,1 0 0 0 0,0 0 0 0 0,0 1 0 0 0,0-1 0 0 0,0 0 0 0 0,0 0 0 0 0,0 0 0 0 0,0 1 0 0 0,0-1 0 0 0,0 1 0 0 0,0-1-1 0 0,0 1 1 0 0,1-1 0 0 0,-1 1 0 0 0,0 0 0 0 0,0-1 0 0 0,0 1 0 0 0,1 0 0 0 0,-1 0 0 0 0,0 0 0 0 0,0 0 0 0 0,3 0 0 0 0,36 6 141 0 0,-17-3-250 0 0,-12-5 28 0 0,-13-3-155 0 0,1 4 164 0 0,0 0 0 0 0,0 1 1 0 0,0-1-1 0 0,0 1 0 0 0,-1-1 1 0 0,1 1-1 0 0,0-1 0 0 0,0 1 0 0 0,0 0 1 0 0,0 0-1 0 0,-1-1 0 0 0,1 1 1 0 0,0 0-1 0 0,0 0 0 0 0,-1 0 1 0 0,-1 1-1 0 0,-3 0-13 0 0,-1 1 1 0 0,0 1 0 0 0,1-1-1 0 0,-1 1 1 0 0,1 0-1 0 0,0 1 1 0 0,0-1-1 0 0,-7 7 1 0 0,-45 40-108 0 0,38-30 108 0 0,3-3 48 0 0,1 1 1 0 0,1 1-1 0 0,-23 35 0 0 0,24-31 29 0 0,-2-1 0 0 0,-29 32 0 0 0,38-47 15 0 0,-4 4 147 0 0,0 0 0 0 0,0 0 1 0 0,1 2-1 0 0,-14 22 0 0 0,21-30-133 0 0,1 0-1 0 0,0 0 1 0 0,0 0-1 0 0,1 0 1 0 0,-1 0-1 0 0,1 1 0 0 0,0-1 1 0 0,1 0-1 0 0,-1 1 1 0 0,1-1-1 0 0,0 0 0 0 0,1 1 1 0 0,-1-1-1 0 0,1 0 1 0 0,0 0-1 0 0,0 1 0 0 0,0-1 1 0 0,3 5-1 0 0,2 3 99 0 0,0 1-1 0 0,1-1 0 0 0,9 14 1 0 0,-9-18-81 0 0,-1 1 0 0 0,-1 0 1 0 0,0 0-1 0 0,0 0 0 0 0,-1 1 1 0 0,5 16-1 0 0,40 262 286 0 0,-48-286-339 0 0,0 0 0 0 0,0 0 0 0 0,1-1 0 0 0,-1 1 0 0 0,1 0 0 0 0,-1 0 0 0 0,1-1 0 0 0,0 1 0 0 0,0-1 0 0 0,0 1 1 0 0,0-1-1 0 0,1 0 0 0 0,-1 0 0 0 0,1 0 0 0 0,-1 0 0 0 0,1 0 0 0 0,0 0 0 0 0,-1-1 0 0 0,1 1 0 0 0,0-1 0 0 0,0 0 0 0 0,0 0 0 0 0,0 0 0 0 0,0 0 0 0 0,4 0 0 0 0,10 1 149 0 0,0 0 0 0 0,0 0 0 0 0,26-3-1 0 0,-22 1-229 0 0,12-1 117 0 0,0-1 1 0 0,-1-2-1 0 0,1-1 0 0 0,36-11 1 0 0,120-51 59 0 0,-173 62-141 0 0,-1 0 0 0 0,21-2 1 0 0,-23 5-605 0 0,0-1 1 0 0,-1-1-1 0 0,1 1 1 0 0,13-7-1 0 0,-25 9 339 0 0,0 0 0 0 0,0 1 1 0 0,0-1-1 0 0,0 0 0 0 0,0 0 0 0 0,0 0 0 0 0,0 0 0 0 0,0 0 0 0 0,0 0 1 0 0,0 0-1 0 0,-1 0 0 0 0,1 0 0 0 0,0-1 0 0 0,3-11-6828 0 0,-4 4 1864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09.839"/>
    </inkml:context>
    <inkml:brush xml:id="br0">
      <inkml:brushProperty name="width" value="0.05" units="cm"/>
      <inkml:brushProperty name="height" value="0.05" units="cm"/>
      <inkml:brushProperty name="color" value="#E71224"/>
    </inkml:brush>
  </inkml:definitions>
  <inkml:trace contextRef="#ctx0" brushRef="#br0">107 0 11715 0 0,'5'0'2248'0'0,"1"0"-341"0"0,-8 3-3348 0 0,-12 14 160 0 0,-4 21 1663 0 0,1 1 1 0 0,3 1-1 0 0,1 0 0 0 0,2 0 1 0 0,2 1-1 0 0,1 0 0 0 0,2 1 1 0 0,0 78-1 0 0,7-107-446 0 0,-1 0-1 0 0,2-1 1 0 0,0 1 0 0 0,1 0-1 0 0,0-1 1 0 0,1 1 0 0 0,0-1-1 0 0,1 0 1 0 0,0 0-1 0 0,1-1 1 0 0,0 0 0 0 0,1 0-1 0 0,13 17 1 0 0,-16-22-101 0 0,1-1-1 0 0,1 1 1 0 0,-1-1-1 0 0,1 0 1 0 0,0-1-1 0 0,0 1 1 0 0,0-1-1 0 0,1 0 1 0 0,-1-1 0 0 0,1 1-1 0 0,0-1 1 0 0,0-1-1 0 0,0 1 1 0 0,1-1-1 0 0,-1-1 1 0 0,0 1-1 0 0,1-1 1 0 0,-1 0 0 0 0,1-1-1 0 0,-1 0 1 0 0,1 0-1 0 0,-1-1 1 0 0,1 1-1 0 0,11-4 1 0 0,-7 1-306 0 0,0-1 0 0 0,0 0 1 0 0,-1-1-1 0 0,0 0 1 0 0,0-1-1 0 0,0 0 0 0 0,0 0 1 0 0,-1-1-1 0 0,0-1 0 0 0,-1 0 1 0 0,15-15-1 0 0,-12 8-4361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1.385"/>
    </inkml:context>
    <inkml:brush xml:id="br0">
      <inkml:brushProperty name="width" value="0.05" units="cm"/>
      <inkml:brushProperty name="height" value="0.05" units="cm"/>
      <inkml:brushProperty name="color" value="#E71224"/>
    </inkml:brush>
  </inkml:definitions>
  <inkml:trace contextRef="#ctx0" brushRef="#br0">2259 97 11386 0 0,'-5'-4'162'0'0,"-1"-1"0"0"0,1 1 0 0 0,-1 1-1 0 0,0-1 1 0 0,0 1 0 0 0,0 0-1 0 0,-1 0 1 0 0,1 1 0 0 0,-1 0-1 0 0,1 0 1 0 0,-1 1 0 0 0,0-1 0 0 0,1 1-1 0 0,-10 0 1 0 0,-13 1-329 0 0,-1 0 0 0 0,-30 5 1 0 0,24-2 320 0 0,-128 9 101 0 0,-1-8 1 0 0,-195-21-1 0 0,189-2 342 0 0,-242-21 353 0 0,317 36-914 0 0,0 4 0 0 0,-127 16-1 0 0,57 11-214 0 0,18-3-4994 0 0,161-27-5353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7.761"/>
    </inkml:context>
    <inkml:brush xml:id="br0">
      <inkml:brushProperty name="width" value="0.05" units="cm"/>
      <inkml:brushProperty name="height" value="0.05" units="cm"/>
      <inkml:brushProperty name="color" value="#E71224"/>
    </inkml:brush>
  </inkml:definitions>
  <inkml:trace contextRef="#ctx0" brushRef="#br0">0 197 6297 0 0,'9'-13'2359'0'0,"8"-17"1011"0"0,-17 29-3273 0 0,1 0-1 0 0,-1 0 0 0 0,0 0 0 0 0,0-1 1 0 0,0 1-1 0 0,0 0 0 0 0,0 0 0 0 0,0 0 1 0 0,0 0-1 0 0,0 0 0 0 0,-1 0 0 0 0,1-1 1 0 0,0 1-1 0 0,-1 0 0 0 0,1 0 0 0 0,0 0 1 0 0,-1 0-1 0 0,0 0 0 0 0,1 0 1 0 0,-1 0-1 0 0,1 0 0 0 0,-1 1 0 0 0,0-1 1 0 0,0 0-1 0 0,0 0 0 0 0,1 0 0 0 0,-1 1 1 0 0,-1-2-1 0 0,1 2-78 0 0,1 0 0 0 0,0 0 0 0 0,0 0-1 0 0,0-1 1 0 0,0 1 0 0 0,-1 0 0 0 0,1 0 0 0 0,0 0 0 0 0,0 0 0 0 0,-1-1 0 0 0,1 1 0 0 0,0 0 0 0 0,0 0 0 0 0,-1 0 0 0 0,1 0-1 0 0,0 0 1 0 0,0 0 0 0 0,-1 0 0 0 0,1 0 0 0 0,0 0 0 0 0,-1 0 0 0 0,1 0 0 0 0,0 0 0 0 0,0 0 0 0 0,-1 0 0 0 0,1 0-1 0 0,0 0 1 0 0,0 0 0 0 0,-1 0 0 0 0,1 0 0 0 0,0 0 0 0 0,0 0 0 0 0,-1 0 0 0 0,1 1 0 0 0,0-1 0 0 0,0 0 0 0 0,-1 0-1 0 0,1 0 1 0 0,0 0 0 0 0,0 1 0 0 0,0-1 0 0 0,-1 0 0 0 0,-2 16 193 0 0,7 21-251 0 0,-4-34 92 0 0,8 41-28 0 0,-4-25-53 0 0,-1 0 1 0 0,-1 0-1 0 0,-1 1 0 0 0,-1 28 0 0 0,-1-46 11 0 0,1 0-1 0 0,0 1 0 0 0,0-1 0 0 0,0 0 0 0 0,0 0 1 0 0,0 1-1 0 0,1-1 0 0 0,-1 0 0 0 0,1 0 1 0 0,1 4-1 0 0,-2-6 12 0 0,0 0-1 0 0,0 0 1 0 0,0 1 0 0 0,0-1 0 0 0,0 0-1 0 0,1 0 1 0 0,-1 0 0 0 0,0 0 0 0 0,0 0-1 0 0,0 0 1 0 0,0 1 0 0 0,0-1 0 0 0,1 0-1 0 0,-1 0 1 0 0,0 0 0 0 0,0 0 0 0 0,0 0-1 0 0,0 0 1 0 0,1 0 0 0 0,-1 0 0 0 0,0 0-1 0 0,0 0 1 0 0,0 0 0 0 0,0 0 0 0 0,1 0-1 0 0,-1 0 1 0 0,0 0 0 0 0,0 0 0 0 0,0 0-1 0 0,1 0 1 0 0,-1 0 0 0 0,0 0 0 0 0,0 0-1 0 0,0 0 1 0 0,0 0 0 0 0,1 0 0 0 0,-1-1-1 0 0,0 1 1 0 0,0 0 0 0 0,0 0 0 0 0,11-15-190 0 0,-2-3 171 0 0,27-55 911 0 0,52-77-1 0 0,-86 146-866 0 0,0 1 0 0 0,1-1 0 0 0,-1 1-1 0 0,1 0 1 0 0,0-1 0 0 0,0 1 0 0 0,0 1-1 0 0,0-1 1 0 0,1 0 0 0 0,-1 1 0 0 0,7-4 0 0 0,-10 7-26 0 0,1-1 0 0 0,-1 0 1 0 0,1 0-1 0 0,-1 1 0 0 0,1-1 1 0 0,-1 1-1 0 0,0-1 0 0 0,1 0 1 0 0,-1 1-1 0 0,0-1 0 0 0,1 1 1 0 0,-1-1-1 0 0,0 1 0 0 0,1-1 1 0 0,-1 1-1 0 0,0-1 0 0 0,0 1 1 0 0,0-1-1 0 0,0 1 0 0 0,1-1 1 0 0,-1 1-1 0 0,0-1 0 0 0,0 1 1 0 0,0 0-1 0 0,0 0 0 0 0,1 20-63 0 0,-1-16 43 0 0,2 31-450 0 0,-2 1 1 0 0,-1-1 0 0 0,-2 1-1 0 0,-8 38 1 0 0,8-57 323 0 0,3-18 156 0 0,0 0 0 0 0,0 0 0 0 0,0 0 0 0 0,0 0 0 0 0,0 0 0 0 0,0 0 0 0 0,0 0 0 0 0,0 0 0 0 0,0 0 0 0 0,0 0 0 0 0,0-1 0 0 0,0 1 0 0 0,0 0 0 0 0,0 0 0 0 0,0 0 0 0 0,0 0 0 0 0,1 0 0 0 0,-1 0 0 0 0,0 0 0 0 0,0 0 0 0 0,0 0 0 0 0,0 0 0 0 0,0 0 0 0 0,0 0 0 0 0,0 0 0 0 0,0-1 0 0 0,0 1 0 0 0,0 0 0 0 0,0 0 0 0 0,0 0 0 0 0,0 0 0 0 0,1 0 0 0 0,-1 0 0 0 0,0 0 0 0 0,0 0 0 0 0,0 0 0 0 0,0 0 0 0 0,0 0 0 0 0,0 0 0 0 0,0 0 0 0 0,0 0 0 0 0,0 0 0 0 0,0 0 0 0 0,1 0 0 0 0,-1 0 0 0 0,0 0 0 0 0,0 0 0 0 0,0 0 0 0 0,0 0 0 0 0,0 0 0 0 0,0 0 0 0 0,0 1 0 0 0,0-1 0 0 0,0 0 0 0 0,0 0 0 0 0,0 0 0 0 0,0 0 0 0 0,0 0 0 0 0,1 0 0 0 0,-1 0 0 0 0,0 0 0 0 0,0 0 0 0 0,0 0 0 0 0,0 0 0 0 0,0 0 0 0 0,0 1 0 0 0,16-31 496 0 0,-8 16-454 0 0,22-50 563 0 0,9-15-36 0 0,-35 72-553 0 0,1 0 0 0 0,-1 0 0 0 0,2 1 0 0 0,-1-1 0 0 0,1 1 1 0 0,-1 1-1 0 0,2-1 0 0 0,6-5 0 0 0,24-6 142 0 0,-36 17-152 0 0,1-1 0 0 0,-1 0-1 0 0,1 1 1 0 0,0 0 0 0 0,-1-1-1 0 0,1 1 1 0 0,0 0 0 0 0,-1 0-1 0 0,1 0 1 0 0,0 0 0 0 0,-1 0-1 0 0,1 0 1 0 0,0 0 0 0 0,-1 0-1 0 0,1 1 1 0 0,-1-1 0 0 0,1 1-1 0 0,0-1 1 0 0,-1 1 0 0 0,1 0 0 0 0,1 1-1 0 0,-2-1-22 0 0,-1 0 0 0 0,1 0 0 0 0,-1 1 0 0 0,1-1 0 0 0,-1 1 0 0 0,1-1-1 0 0,-1 0 1 0 0,0 1 0 0 0,0-1 0 0 0,0 1 0 0 0,0-1 0 0 0,0 0 0 0 0,0 1 0 0 0,0-1 0 0 0,0 1-1 0 0,-1 2 1 0 0,-8 28-110 0 0,7-24 86 0 0,-11 34-4 0 0,-9 37-80 0 0,21-73 116 0 0,0 1-1 0 0,0-1 1 0 0,1 1 0 0 0,-1-1 0 0 0,2 0 0 0 0,-1 1 0 0 0,1-1 0 0 0,-1 0 0 0 0,5 12-1 0 0,-4-13-107 0 0,2 0 0 0 0,-1 0-1 0 0,1 0 1 0 0,-1 0 0 0 0,1-1-1 0 0,1 1 1 0 0,-1-1 0 0 0,1 0-1 0 0,-1 0 1 0 0,1 0 0 0 0,0-1-1 0 0,0 1 1 0 0,1-1 0 0 0,-1 0-1 0 0,6 2 1 0 0,-8-3 59 0 0,0-1 0 0 0,1 0-1 0 0,-1-1 1 0 0,1 1 0 0 0,-1 0 0 0 0,1-1-1 0 0,-1 1 1 0 0,1-1 0 0 0,-1 0 0 0 0,1 0 0 0 0,0 0-1 0 0,-1 0 1 0 0,1 0 0 0 0,-1 0 0 0 0,1-1-1 0 0,-1 1 1 0 0,1-1 0 0 0,-1 0 0 0 0,1 0 0 0 0,-1 0-1 0 0,0 0 1 0 0,1 0 0 0 0,-1 0 0 0 0,0-1-1 0 0,0 1 1 0 0,0-1 0 0 0,0 1 0 0 0,0-1-1 0 0,0 0 1 0 0,0 0 0 0 0,-1 0 0 0 0,3-3 0 0 0,5-9 476 0 0,-1 1 1 0 0,0-1 0 0 0,-1-1-1 0 0,-1 0 1 0 0,0 0 0 0 0,-1 0 0 0 0,0 0-1 0 0,-1-1 1 0 0,-1 0 0 0 0,-1 0-1 0 0,0 0 1 0 0,-1-31 0 0 0,-7 29 706 0 0,6 18-1117 0 0,0 0-1 0 0,-1 0 1 0 0,1 0 0 0 0,0 0 0 0 0,-1 0 0 0 0,1 0-1 0 0,0 0 1 0 0,-1 0 0 0 0,1 0 0 0 0,0 1 0 0 0,-1-1 0 0 0,1 0-1 0 0,0 0 1 0 0,0 0 0 0 0,-1 1 0 0 0,1-1 0 0 0,0 0-1 0 0,0 0 1 0 0,-1 1 0 0 0,1-1 0 0 0,0 0 0 0 0,0 0-1 0 0,0 1 1 0 0,-1-1 0 0 0,1 0 0 0 0,0 1 0 0 0,0-1 0 0 0,0 0-1 0 0,0 1 1 0 0,-12 35-131 0 0,3 23-72 0 0,-1 113 1 0 0,19 61 145 0 0,-7-202 113 0 0,-2-29-23 0 0,-1-20-23 0 0,-2-36 34 0 0,2-1 1 0 0,2 0-1 0 0,3 1 0 0 0,21-103 0 0 0,-20 142 57 0 0,0-1-1 0 0,1 1 1 0 0,1-1-1 0 0,0 2 1 0 0,1-1-1 0 0,16-23 1 0 0,-17 29-95 0 0,0 1 1 0 0,0-1-1 0 0,1 1 1 0 0,0 1-1 0 0,0-1 1 0 0,0 1-1 0 0,1 1 0 0 0,1-1 1 0 0,-1 2-1 0 0,20-10 1 0 0,-26 14-31 0 0,0 1 0 0 0,1-1 1 0 0,-1 1-1 0 0,0 0 0 0 0,0 0 1 0 0,1 0-1 0 0,-1 1 0 0 0,0-1 0 0 0,0 1 1 0 0,0-1-1 0 0,1 1 0 0 0,-1 0 0 0 0,0 0 1 0 0,0 1-1 0 0,0-1 0 0 0,-1 1 0 0 0,1-1 1 0 0,0 1-1 0 0,0 0 0 0 0,-1 0 1 0 0,1 0-1 0 0,-1 0 0 0 0,0 1 0 0 0,4 3 1 0 0,1 2-25 0 0,0 1 1 0 0,0-1 0 0 0,-1 1 0 0 0,0 1-1 0 0,-1-1 1 0 0,6 12 0 0 0,-7-12 6 0 0,0 1 0 0 0,-1 0 1 0 0,0 0-1 0 0,-1 0 0 0 0,3 19 1 0 0,-5-27 20 0 0,0 0 1 0 0,0 0 0 0 0,0 1-1 0 0,0-1 1 0 0,0 0 0 0 0,-1 0-1 0 0,1 0 1 0 0,-1 0-1 0 0,1 0 1 0 0,-1 0 0 0 0,0 0-1 0 0,0 0 1 0 0,0 0 0 0 0,0 0-1 0 0,0 0 1 0 0,0 0-1 0 0,-1 0 1 0 0,1-1 0 0 0,0 1-1 0 0,-1-1 1 0 0,1 1 0 0 0,-1-1-1 0 0,0 1 1 0 0,0-1-1 0 0,1 0 1 0 0,-1 0 0 0 0,0 0-1 0 0,0 0 1 0 0,0 0 0 0 0,0 0-1 0 0,0-1 1 0 0,0 1-1 0 0,0 0 1 0 0,-3-1 0 0 0,-34 6-27 0 0,0-3 0 0 0,-66-1 1 0 0,72-2 36 0 0,33 0-1 0 0,0 0 0 0 0,0 0-1 0 0,0 0 1 0 0,0 0 0 0 0,0-1-1 0 0,0 1 1 0 0,0 0 0 0 0,0 0-1 0 0,0 0 1 0 0,0 0 0 0 0,0 0-1 0 0,0 0 1 0 0,0 0 0 0 0,0 0-1 0 0,0 0 1 0 0,0 0 0 0 0,0 0 0 0 0,0 0-1 0 0,0-1 1 0 0,0 1 0 0 0,0 0-1 0 0,0 0 1 0 0,0 0 0 0 0,0 0-1 0 0,0 0 1 0 0,0 0 0 0 0,0 0-1 0 0,0 0 1 0 0,0 0 0 0 0,0 0-1 0 0,0 0 1 0 0,0 0 0 0 0,0 0-1 0 0,0-1 1 0 0,0 1 0 0 0,0 0-1 0 0,0 0 1 0 0,0 0 0 0 0,0 0-1 0 0,-1 0 1 0 0,1 0 0 0 0,0 0-1 0 0,0 0 1 0 0,0 0 0 0 0,0 0-1 0 0,0 0 1 0 0,0 0 0 0 0,0 0 0 0 0,0 0-1 0 0,0 0 1 0 0,0 0 0 0 0,0 0-1 0 0,0 0 1 0 0,-1 0 0 0 0,1 0-1 0 0,0 0 1 0 0,0 0 0 0 0,0 0-1 0 0,0 0 1 0 0,0 0 0 0 0,0 0-1 0 0,0 0 1 0 0,0 0 0 0 0,0 0-1 0 0,8-6-120 0 0,13-4-234 0 0,35-6-600 0 0,-30 9 671 0 0,38-16 0 0 0,-55 19 331 0 0,-1-1 0 0 0,1 0 0 0 0,-1 0 0 0 0,0-1 0 0 0,0 0 0 0 0,0 0 0 0 0,12-14 0 0 0,-1-2 303 0 0,2 0 1 0 0,0 2-1 0 0,2 1 1 0 0,47-33-1 0 0,-27 20 123 0 0,-41 30-462 0 0,0 0 0 0 0,0-1 0 0 0,0 1 0 0 0,0 0 0 0 0,0-1 0 0 0,-1 1 0 0 0,1 0 0 0 0,-1-1 0 0 0,1 0 0 0 0,-1 1 0 0 0,0-1 0 0 0,0 0 0 0 0,0 0 0 0 0,-1 0-1 0 0,2-5 1 0 0,-2 9-15 0 0,0-1 0 0 0,-1 1-1 0 0,1-1 1 0 0,0 1 0 0 0,0-1-1 0 0,0 1 1 0 0,0-1-1 0 0,-1 1 1 0 0,1-1 0 0 0,0 0-1 0 0,-1 1 1 0 0,1-1 0 0 0,0 1-1 0 0,0-1 1 0 0,-1 0-1 0 0,1 1 1 0 0,-1-1 0 0 0,1 0-1 0 0,0 1 1 0 0,-1-1 0 0 0,1 0-1 0 0,-1 0 1 0 0,1 0 0 0 0,-1 1-1 0 0,1-1 1 0 0,-1 0-1 0 0,1 0 1 0 0,0 0 0 0 0,-1 0-1 0 0,1 0 1 0 0,-1 0 0 0 0,1 0-1 0 0,-1 0 1 0 0,1 0-1 0 0,-1 0 1 0 0,1 0 0 0 0,-1 0-1 0 0,1 0 1 0 0,-1 0 0 0 0,1 0-1 0 0,-1 0 1 0 0,1-1-1 0 0,-1 1 1 0 0,1 0 0 0 0,-1 0-1 0 0,1-1 1 0 0,0 1 0 0 0,-1 0-1 0 0,1 0 1 0 0,-1-1-1 0 0,1 1 1 0 0,0 0 0 0 0,-1-1-1 0 0,1 1 1 0 0,0-1 0 0 0,0 1-1 0 0,-1-1 1 0 0,1 1-1 0 0,0 0 1 0 0,0-1 0 0 0,0 1-1 0 0,-1-1 1 0 0,1 1 0 0 0,0-1-1 0 0,0 1 1 0 0,0-1-1 0 0,0 0 1 0 0,-8 34-66 0 0,1 0 0 0 0,2 0-1 0 0,2 0 1 0 0,0 42 0 0 0,0-16 48 0 0,2-34-21 0 0,0 0 0 0 0,2-1 1 0 0,1 1-1 0 0,5 28 0 0 0,-5-45 60 0 0,-1 1 1 0 0,2-1-1 0 0,-1 0 0 0 0,1 0 0 0 0,0 0 0 0 0,1-1 0 0 0,0 1 1 0 0,0-1-1 0 0,1 0 0 0 0,0 0 0 0 0,0 0 0 0 0,1 0 0 0 0,-1-1 1 0 0,1 0-1 0 0,13 9 0 0 0,-17-13-3 0 0,1 0 0 0 0,-1-1 0 0 0,1 1 0 0 0,0-1 0 0 0,-1 0 0 0 0,1 0 0 0 0,0 0-1 0 0,0 0 1 0 0,-1-1 0 0 0,1 1 0 0 0,0-1 0 0 0,0 0 0 0 0,0 1 0 0 0,0-1 0 0 0,0-1 0 0 0,0 1 0 0 0,0 0 0 0 0,0-1 0 0 0,-1 1 0 0 0,1-1 0 0 0,0 0 0 0 0,0 0-1 0 0,-1 0 1 0 0,1 0 0 0 0,0-1 0 0 0,-1 1 0 0 0,1-1 0 0 0,-1 1 0 0 0,0-1 0 0 0,1 0 0 0 0,-1 0 0 0 0,0 0 0 0 0,0 0 0 0 0,3-4 0 0 0,6-9-8 0 0,0 0 1 0 0,-1-1-1 0 0,-1 0 1 0 0,11-25 0 0 0,-7 15 17 0 0,-6 12-52 0 0,32-68 45 0 0,-36 74-27 0 0,-1 0 1 0 0,1 0-1 0 0,-1 0 0 0 0,-1 0 1 0 0,0 0-1 0 0,0 0 0 0 0,0 0 0 0 0,-2-15 1 0 0,1 22 4 0 0,1 0 0 0 0,-1 0 0 0 0,0 1 0 0 0,-1-1 0 0 0,1 0 0 0 0,0 0 0 0 0,0 1 0 0 0,0-1 0 0 0,0 0 0 0 0,-1 0 0 0 0,1 1 0 0 0,0-1 0 0 0,0 0 0 0 0,-1 0 0 0 0,1 1 0 0 0,-1-1 0 0 0,1 0 0 0 0,-1 1 0 0 0,1-1 0 0 0,-1 1 0 0 0,1-1 0 0 0,-1 1 0 0 0,1-1 0 0 0,-1 1 0 0 0,0-1 0 0 0,1 1 0 0 0,-1-1 0 0 0,0 1 0 0 0,1 0 0 0 0,-3-1 0 0 0,2 1-14 0 0,-1 0-1 0 0,1 1 0 0 0,-1-1 0 0 0,0 1 0 0 0,1-1 0 0 0,-1 1 1 0 0,1-1-1 0 0,-1 1 0 0 0,1 0 0 0 0,0 0 0 0 0,-1-1 0 0 0,1 1 0 0 0,0 0 1 0 0,-2 1-1 0 0,-3 5-64 0 0,-1-1 0 0 0,1 1 0 0 0,0 0 0 0 0,-6 9 0 0 0,7-9 131 0 0,1 0 1 0 0,0 0-1 0 0,1 1 1 0 0,0-1-1 0 0,0 1 1 0 0,0 0-1 0 0,1 0 1 0 0,0 0-1 0 0,1 0 1 0 0,0 0-1 0 0,0 1 1 0 0,1-1-1 0 0,0 0 1 0 0,0 0 0 0 0,1 1-1 0 0,0-1 1 0 0,0 0-1 0 0,1 0 1 0 0,0 0-1 0 0,1 0 1 0 0,0-1-1 0 0,0 1 1 0 0,0 0-1 0 0,1-1 1 0 0,0 0-1 0 0,1 0 1 0 0,-1 0-1 0 0,1-1 1 0 0,1 1 0 0 0,-1-1-1 0 0,1 0 1 0 0,0-1-1 0 0,1 0 1 0 0,-1 0-1 0 0,1 0 1 0 0,0 0-1 0 0,0-1 1 0 0,10 4-1 0 0,-11-6-138 0 0,1 0 0 0 0,0 0 0 0 0,-1 0 0 0 0,1-1 0 0 0,0 0 0 0 0,0-1 0 0 0,0 1 0 0 0,0-1 0 0 0,0-1 0 0 0,0 1 0 0 0,0-1 0 0 0,0 0 0 0 0,0-1 0 0 0,0 0 0 0 0,-1 0 0 0 0,1 0 0 0 0,-1-1 0 0 0,1 0 0 0 0,8-5 0 0 0,3-4-1769 0 0,-1 0 0 0 0,0-1 0 0 0,-1-1-1 0 0,0 0 1 0 0,15-20 0 0 0,-16 19-3339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8.195"/>
    </inkml:context>
    <inkml:brush xml:id="br0">
      <inkml:brushProperty name="width" value="0.05" units="cm"/>
      <inkml:brushProperty name="height" value="0.05" units="cm"/>
      <inkml:brushProperty name="color" value="#E71224"/>
    </inkml:brush>
  </inkml:definitions>
  <inkml:trace contextRef="#ctx0" brushRef="#br0">260 34 8674 0 0,'7'-7'3890'0'0,"-5"4"-3382"0"0,0 0 0 0 0,0 1 0 0 0,1 0-1 0 0,-1-1 1 0 0,1 1 0 0 0,-1 0 0 0 0,1 0 0 0 0,0 0 0 0 0,0 0 0 0 0,3-1 0 0 0,-19 33 54 0 0,2-14-543 0 0,0-2 0 0 0,-2 1 0 0 0,1-2 0 0 0,-28 23 0 0 0,-2 3-50 0 0,-1 2 21 0 0,20-21-12 0 0,2 1 0 0 0,1 1 0 0 0,-21 27 0 0 0,40-47-59 0 0,0-1-1 0 0,0 1 1 0 0,0-1 0 0 0,1 1 0 0 0,-1 0 0 0 0,0-1 0 0 0,1 1 0 0 0,-1 0-1 0 0,1 0 1 0 0,0-1 0 0 0,0 1 0 0 0,-1 0 0 0 0,1 2 0 0 0,0-4-123 0 0,1 1 1 0 0,-1-1-1 0 0,0 1 1 0 0,0-1-1 0 0,1 1 1 0 0,-1-1-1 0 0,0 1 1 0 0,0-1-1 0 0,1 1 1 0 0,-1-1-1 0 0,1 1 1 0 0,-1-1-1 0 0,0 0 1 0 0,1 1-1 0 0,-1-1 1 0 0,1 0-1 0 0,-1 1 1 0 0,1-1-1 0 0,-1 0 1 0 0,1 0-1 0 0,-1 1 1 0 0,1-1-1 0 0,-1 0 1 0 0,1 0-1 0 0,-1 0 1 0 0,1 0-1 0 0,0 0 1 0 0,-1 1-1 0 0,1-1 1 0 0,-1 0-1 0 0,1 0 1 0 0,-1 0-1 0 0,1-1 1 0 0,-1 1-1 0 0,1 0 1 0 0,0 0-1 0 0,-1 0 1 0 0,1 0-1 0 0,-1 0 1 0 0,1-1-1 0 0,-1 1 0 0 0,1 0 1 0 0,0-1-1 0 0,8-3-6112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6:58.596"/>
    </inkml:context>
    <inkml:brush xml:id="br0">
      <inkml:brushProperty name="width" value="0.05" units="cm"/>
      <inkml:brushProperty name="height" value="0.05" units="cm"/>
      <inkml:brushProperty name="color" value="#E71224"/>
    </inkml:brush>
  </inkml:definitions>
  <inkml:trace contextRef="#ctx0" brushRef="#br0">1 14 18092 0 0,'1'-1'205'0'0,"0"0"1"0"0,1-1-1 0 0,-1 1 0 0 0,0 0 1 0 0,1 0-1 0 0,0 0 0 0 0,-1 0 1 0 0,1 0-1 0 0,-1 0 0 0 0,1 0 1 0 0,0 1-1 0 0,0-1 1 0 0,2 0-1 0 0,-3 1-293 0 0,0 0 0 0 0,0 0 0 0 0,0 0 0 0 0,-1 1 1 0 0,1-1-1 0 0,0 0 0 0 0,0 0 0 0 0,0 1 0 0 0,0-1 0 0 0,-1 0 0 0 0,1 1 0 0 0,0-1 1 0 0,0 1-1 0 0,0-1 0 0 0,-1 1 0 0 0,1-1 0 0 0,0 1 0 0 0,-1 0 0 0 0,1-1 1 0 0,-1 1-1 0 0,1 0 0 0 0,-1-1 0 0 0,1 1 0 0 0,-1 0 0 0 0,1 0 0 0 0,-1 0 0 0 0,1 0 1 0 0,3 6 44 0 0,1 0 0 0 0,0-1 0 0 0,0 0 0 0 0,1 0 0 0 0,0-1 0 0 0,12 10 0 0 0,13 13 148 0 0,64 64 1133 0 0,10 11-1153 0 0,1 17-3656 0 0,-40-46-2721 0 0,-33-39-422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0.896"/>
    </inkml:context>
    <inkml:brush xml:id="br0">
      <inkml:brushProperty name="width" value="0.05" units="cm"/>
      <inkml:brushProperty name="height" value="0.05" units="cm"/>
      <inkml:brushProperty name="color" value="#E71224"/>
    </inkml:brush>
  </inkml:definitions>
  <inkml:trace contextRef="#ctx0" brushRef="#br0">324 61 3017 0 0,'4'-4'1618'0'0,"-3"4"-1504"0"0,0-1 1 0 0,0 0-1 0 0,0 0 1 0 0,0 0 0 0 0,0 1-1 0 0,0-1 1 0 0,0 0-1 0 0,0 0 1 0 0,-1 0 0 0 0,1-1-1 0 0,0 1 1 0 0,-1 0-1 0 0,1 0 1 0 0,-1 0 0 0 0,1 0-1 0 0,-1-1 1 0 0,1 1 0 0 0,-1 0-1 0 0,0 0 1 0 0,0-1-1 0 0,1 1 1 0 0,-1 0 0 0 0,0-1-1 0 0,0 1 1 0 0,0 0-1 0 0,-1 0 1 0 0,1-1 0 0 0,0 1-1 0 0,0 0 1 0 0,-1-1-1 0 0,1 1 1 0 0,-1 0 0 0 0,1 0-1 0 0,-2-2 1 0 0,2 2 56 0 0,0 0-1 0 0,-1 0 1 0 0,0 0 0 0 0,1 0-1 0 0,-1 0 1 0 0,0 0 0 0 0,1 0-1 0 0,-1 1 1 0 0,0-1 0 0 0,0 0 0 0 0,0 0-1 0 0,0 1 1 0 0,0-1 0 0 0,0 0-1 0 0,0 1 1 0 0,0-1 0 0 0,0 1-1 0 0,0 0 1 0 0,0-1 0 0 0,0 1 0 0 0,0 0-1 0 0,0-1 1 0 0,-2 1 0 0 0,1 0-84 0 0,-1 0 1 0 0,1 1-1 0 0,-1-1 1 0 0,1 0-1 0 0,0 1 1 0 0,-1 0 0 0 0,1-1-1 0 0,0 1 1 0 0,0 0-1 0 0,-4 2 1 0 0,1 0-99 0 0,0 1 1 0 0,0-1-1 0 0,0 1 1 0 0,1-1-1 0 0,0 1 1 0 0,-1 1-1 0 0,1-1 0 0 0,-5 9 1 0 0,3-2 22 0 0,1 0 1 0 0,0 1-1 0 0,1 0 1 0 0,1 0-1 0 0,0 0 1 0 0,0 0-1 0 0,1 1 1 0 0,1-1-1 0 0,0 13 1 0 0,1 21 1 0 0,7 51 1 0 0,-1-38-28 0 0,8 61-35 0 0,41 166 0 0 0,-10-69 110 0 0,-33-151-148 0 0,10 60 35 0 0,-20-108 96 0 0,-1 0 0 0 0,0 0 0 0 0,-2 0 1 0 0,-5 36-1 0 0,4-45 11 0 0,-1 0 0 0 0,-1 1-1 0 0,1-1 1 0 0,-1 0 0 0 0,-1-1 0 0 0,0 1 0 0 0,0-1-1 0 0,-12 14 1 0 0,13-16-34 0 0,0-1-1 0 0,-1 0 0 0 0,0 0 1 0 0,0-1-1 0 0,0 1 1 0 0,-1-1-1 0 0,0 0 0 0 0,1-1 1 0 0,-1 1-1 0 0,-1-1 0 0 0,1 0 1 0 0,0-1-1 0 0,-9 3 0 0 0,9-5-14 0 0,0 0-1 0 0,0 0 0 0 0,1 0 0 0 0,-1-1 0 0 0,0 0 0 0 0,1 0 0 0 0,-1 0 0 0 0,1-1 0 0 0,-1 0 0 0 0,1 0 0 0 0,-1 0 0 0 0,1-1 1 0 0,0 0-1 0 0,0 0 0 0 0,-4-4 0 0 0,-6-3 46 0 0,2-1 1 0 0,-1 0 0 0 0,-19-22 0 0 0,25 24 77 0 0,1 0 0 0 0,0 0 0 0 0,0-1 0 0 0,1 0 1 0 0,0 0-1 0 0,1-1 0 0 0,0 1 0 0 0,-5-20 1 0 0,8 25-235 0 0,1 0 0 0 0,1 0 0 0 0,-1-1 0 0 0,1 1 0 0 0,0 0 0 0 0,0 0 0 0 0,0 0 0 0 0,1 0 0 0 0,1-8 0 0 0,-1 9-417 0 0,1 0-1 0 0,-1 0 1 0 0,1 0-1 0 0,0 0 1 0 0,0 0-1 0 0,0 1 1 0 0,1-1-1 0 0,0 0 1 0 0,-1 1-1 0 0,1 0 1 0 0,0 0-1 0 0,5-4 1 0 0,0 0-5060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2.268"/>
    </inkml:context>
    <inkml:brush xml:id="br0">
      <inkml:brushProperty name="width" value="0.05" units="cm"/>
      <inkml:brushProperty name="height" value="0.05" units="cm"/>
      <inkml:brushProperty name="color" value="#E71224"/>
    </inkml:brush>
  </inkml:definitions>
  <inkml:trace contextRef="#ctx0" brushRef="#br0">0 183 3929 0 0,'13'-10'6443'0'0,"-12"9"-6481"0"0,1 0 0 0 0,-1 0 0 0 0,1 0 0 0 0,-1 0-1 0 0,1 0 1 0 0,-1 0 0 0 0,0 0 0 0 0,0-1-1 0 0,0 1 1 0 0,0-1 0 0 0,0 1 0 0 0,2-3-1 0 0,15-43 1952 0 0,-15 37-1362 0 0,0 0 0 0 0,1 0 1 0 0,8-15-1 0 0,-9 21-494 0 0,-1 1 1 0 0,1 0-1 0 0,-1-1 0 0 0,1 1 1 0 0,0 0-1 0 0,0 1 1 0 0,1-1-1 0 0,-1 0 0 0 0,0 1 1 0 0,1 0-1 0 0,0 0 1 0 0,-1 0-1 0 0,5-2 0 0 0,-3 2-50 0 0,1 0-1 0 0,-1 0 0 0 0,1 0 0 0 0,-1 1 1 0 0,1 0-1 0 0,-1 0 0 0 0,12-1 0 0 0,-15 3-8 0 0,0-1-1 0 0,0 0 1 0 0,0 1 0 0 0,0 0-1 0 0,0-1 1 0 0,0 1 0 0 0,0 0-1 0 0,0 0 1 0 0,-1 0-1 0 0,1 0 1 0 0,0 0 0 0 0,-1 0-1 0 0,1 0 1 0 0,-1 1 0 0 0,1-1-1 0 0,-1 1 1 0 0,0-1-1 0 0,1 1 1 0 0,-1-1 0 0 0,0 1-1 0 0,0 0 1 0 0,0 0 0 0 0,0-1-1 0 0,0 1 1 0 0,0 4-1 0 0,3 4-24 0 0,-1 0 0 0 0,-1 1-1 0 0,0-1 1 0 0,0 1 0 0 0,-1 0-1 0 0,0-1 1 0 0,-1 1 0 0 0,-2 18-1 0 0,0-11 57 0 0,-1 0 0 0 0,-1 1 0 0 0,0-1 0 0 0,-9 20 0 0 0,-7-7 216 0 0,3-7 234 0 0,33-31 316 0 0,6-7-543 0 0,-3-2-185 0 0,-1-1 0 0 0,0 0 0 0 0,-1-1-1 0 0,-1-1 1 0 0,-1-1 0 0 0,0 0 0 0 0,-2-1 0 0 0,0 0-1 0 0,-2-1 1 0 0,17-42 0 0 0,-25 48-102 0 0,-11 22-97 0 0,-14 23-21 0 0,15-17 127 0 0,1 1-1 0 0,0 0 1 0 0,1 0 0 0 0,0 0 0 0 0,1 1-1 0 0,1 0 1 0 0,0 0 0 0 0,0 0 0 0 0,0 16-1 0 0,3-24 16 0 0,0-1 0 0 0,0 1-1 0 0,0-1 1 0 0,1 1-1 0 0,0-1 1 0 0,0 1 0 0 0,0-1-1 0 0,1 0 1 0 0,-1 1-1 0 0,1-1 1 0 0,1 0 0 0 0,-1 0-1 0 0,1 0 1 0 0,0 0-1 0 0,0-1 1 0 0,0 1 0 0 0,0-1-1 0 0,1 0 1 0 0,0 0 0 0 0,0 0-1 0 0,0 0 1 0 0,0-1-1 0 0,1 0 1 0 0,-1 1 0 0 0,10 3-1 0 0,2 0-1066 0 0,-1 0-1 0 0,31 7 1 0 0,-30-11-786 0 0,-1 0 0 0 0,0-2 1 0 0,22 1-1 0 0,-5-3-3748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3.682"/>
    </inkml:context>
    <inkml:brush xml:id="br0">
      <inkml:brushProperty name="width" value="0.05" units="cm"/>
      <inkml:brushProperty name="height" value="0.05" units="cm"/>
      <inkml:brushProperty name="color" value="#E71224"/>
    </inkml:brush>
  </inkml:definitions>
  <inkml:trace contextRef="#ctx0" brushRef="#br0">23 40 4385 0 0,'-10'-18'1825'0'0,"10"17"-1801"0"0,-1 1 1 0 0,0-1 0 0 0,0 0 0 0 0,1 0 0 0 0,-1 0 0 0 0,0 1-1 0 0,1-1 1 0 0,-1 0 0 0 0,1 0 0 0 0,-1 0 0 0 0,1 0 0 0 0,0 0-1 0 0,-1 0 1 0 0,1 0 0 0 0,0 0 0 0 0,0 0 0 0 0,-1 0 0 0 0,1 0 0 0 0,0 0-1 0 0,0 0 1 0 0,0-2 0 0 0,0 5 527 0 0,-1 0 0 0 0,0 0 0 0 0,1 1 0 0 0,-1-1 0 0 0,1 0 0 0 0,0 0 0 0 0,0 0 0 0 0,0 0 0 0 0,0 1-1 0 0,0-1 1 0 0,1 4 0 0 0,3 44-601 0 0,-3-40 629 0 0,5 98 629 0 0,-5-63-2448 0 0,2-1-3799 0 0,-2-36-1299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5.157"/>
    </inkml:context>
    <inkml:brush xml:id="br0">
      <inkml:brushProperty name="width" value="0.05" units="cm"/>
      <inkml:brushProperty name="height" value="0.05" units="cm"/>
      <inkml:brushProperty name="color" value="#E71224"/>
    </inkml:brush>
  </inkml:definitions>
  <inkml:trace contextRef="#ctx0" brushRef="#br0">12 37 6649 0 0,'3'-14'3283'0'0,"-11"3"-2981"0"0,1 6 604 0 0,9 13 3668 0 0,-1-4-4550 0 0,0-1 0 0 0,0 0 0 0 0,1 0 0 0 0,-1 0 1 0 0,1 1-1 0 0,0-2 0 0 0,0 1 0 0 0,0 0 0 0 0,0 0 0 0 0,0 0 0 0 0,0-1 0 0 0,1 1 0 0 0,4 2 0 0 0,-7-4-20 0 0,1-1 0 0 0,0 0 0 0 0,0 0 0 0 0,-1 0 0 0 0,1 0 0 0 0,0 0 0 0 0,0 0 0 0 0,-1 0 0 0 0,1-1 0 0 0,0 1 0 0 0,-1 0 0 0 0,1 0 0 0 0,0 0 0 0 0,-1-1 0 0 0,1 1 0 0 0,0 0 0 0 0,-1-1 0 0 0,1 1 0 0 0,0-1-1 0 0,-1 1 1 0 0,1-1 0 0 0,-1 1 0 0 0,1-1 0 0 0,-1 1 0 0 0,1-1 0 0 0,-1 1 0 0 0,0-1 0 0 0,1 0 0 0 0,-1 1 0 0 0,1-1 0 0 0,-1 0 0 0 0,0 1 0 0 0,0-1 0 0 0,1 0 0 0 0,-1 1 0 0 0,0-1 0 0 0,0 0 0 0 0,0 0 0 0 0,0-1-1 0 0,0 1-180 0 0,1-1-1 0 0,-1 0 0 0 0,0 1 0 0 0,0-1 0 0 0,0 1 0 0 0,0-1 0 0 0,0 0 0 0 0,0 1 1 0 0,0-1-1 0 0,0 0 0 0 0,-1 1 0 0 0,1-1 0 0 0,-1 0 0 0 0,1 1 0 0 0,-1-1 0 0 0,-1-2 0 0 0,-11-8-6114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6.628"/>
    </inkml:context>
    <inkml:brush xml:id="br0">
      <inkml:brushProperty name="width" value="0.05" units="cm"/>
      <inkml:brushProperty name="height" value="0.05" units="cm"/>
      <inkml:brushProperty name="color" value="#E71224"/>
    </inkml:brush>
  </inkml:definitions>
  <inkml:trace contextRef="#ctx0" brushRef="#br0">48 101 5009 0 0,'5'-19'2889'0'0,"-4"17"-2843"0"0,-1-1 1 0 0,1 1-1 0 0,0-1 0 0 0,-1 1 1 0 0,0-1-1 0 0,1 0 0 0 0,-1 1 1 0 0,0-1-1 0 0,0 0 0 0 0,-1 1 1 0 0,1-1-1 0 0,-1 1 0 0 0,1-1 1 0 0,-1 1-1 0 0,0-1 1 0 0,-1-2-1 0 0,2 4 14 0 0,-1 0 1 0 0,1 0 0 0 0,-1 0-1 0 0,1 0 1 0 0,0 0 0 0 0,-1 0-1 0 0,1 0 1 0 0,0 0-1 0 0,0 0 1 0 0,0 0 0 0 0,0 0-1 0 0,0 0 1 0 0,0 0-1 0 0,0 0 1 0 0,0 0 0 0 0,0 0-1 0 0,1 0 1 0 0,-1 0 0 0 0,0 0-1 0 0,0 0 1 0 0,1 0-1 0 0,-1 0 1 0 0,1 0 0 0 0,-1 0-1 0 0,1 0 1 0 0,0 0-1 0 0,-1 0 1 0 0,1 0 0 0 0,0 1-1 0 0,-1-1 1 0 0,1 0 0 0 0,0 1-1 0 0,1-2 1 0 0,-1 2 44 0 0,0-1 0 0 0,1 1 0 0 0,-1 0 1 0 0,1-1-1 0 0,-1 1 0 0 0,1 0 0 0 0,-1 0 1 0 0,1 0-1 0 0,-1 0 0 0 0,1 0 0 0 0,-1 0 0 0 0,1 0 1 0 0,-1 1-1 0 0,1-1 0 0 0,-1 0 0 0 0,0 1 1 0 0,1 0-1 0 0,-1-1 0 0 0,1 1 0 0 0,-1 0 1 0 0,0-1-1 0 0,0 1 0 0 0,2 2 0 0 0,-2-3-59 0 0,-1 0 1 0 0,1 1-1 0 0,0-1 0 0 0,-1 1 0 0 0,1 0 0 0 0,-1-1 0 0 0,1 1 1 0 0,-1-1-1 0 0,1 1 0 0 0,-1 0 0 0 0,0-1 0 0 0,1 1 0 0 0,-1 0 1 0 0,0 0-1 0 0,0-1 0 0 0,1 1 0 0 0,-1 0 0 0 0,0 0 1 0 0,0-1-1 0 0,0 1 0 0 0,0 0 0 0 0,0 0 0 0 0,0-1 0 0 0,0 1 1 0 0,0 0-1 0 0,0 0 0 0 0,0-1 0 0 0,-1 1 0 0 0,1 0 0 0 0,0 0 1 0 0,0-1-1 0 0,-1 1 0 0 0,1 0 0 0 0,0-1 0 0 0,-1 1 1 0 0,1 0-1 0 0,-1-1 0 0 0,0 2 0 0 0,-27 26 921 0 0,12-12-611 0 0,10-7-328 0 0,0 1 0 0 0,1 1 0 0 0,0-1 1 0 0,1 1-1 0 0,1 0 0 0 0,-1-1 1 0 0,-2 21-1 0 0,-5 83-76 0 0,10-98 64 0 0,0-7-9 0 0,1 1-1 0 0,0 0 1 0 0,0 0 0 0 0,1 0-1 0 0,1-1 1 0 0,-1 1-1 0 0,2 0 1 0 0,5 16 0 0 0,-6-22-4 0 0,0 0 0 0 0,1 1 0 0 0,-1-1 0 0 0,1-1 0 0 0,0 1 1 0 0,0 0-1 0 0,0-1 0 0 0,0 1 0 0 0,1-1 0 0 0,-1 0 0 0 0,1 0 0 0 0,0 0 0 0 0,0-1 1 0 0,0 1-1 0 0,0-1 0 0 0,0 0 0 0 0,1 0 0 0 0,-1 0 0 0 0,1-1 0 0 0,5 2 1 0 0,7 0-326 0 0,1 0 0 0 0,0-1 1 0 0,34 0-1 0 0,-42-2-610 0 0,1-1-1 0 0,-1 0 1 0 0,0 0-1 0 0,0-1 1 0 0,0-1 0 0 0,0 0-1 0 0,-1 0 1 0 0,14-7-1 0 0,-6 1-4736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7.033"/>
    </inkml:context>
    <inkml:brush xml:id="br0">
      <inkml:brushProperty name="width" value="0.05" units="cm"/>
      <inkml:brushProperty name="height" value="0.05" units="cm"/>
      <inkml:brushProperty name="color" value="#E71224"/>
    </inkml:brush>
  </inkml:definitions>
  <inkml:trace contextRef="#ctx0" brushRef="#br0">0 6 12755 0 0,'2'-1'223'0'0,"1"0"0"0"0,-1 0 0 0 0,0 1 0 0 0,0-1 0 0 0,1 0 0 0 0,-1 1 0 0 0,0 0 0 0 0,1-1 0 0 0,-1 1 0 0 0,0 0 0 0 0,1 0-1 0 0,2 1 1 0 0,-3-1-226 0 0,0 1-1 0 0,0-1 1 0 0,0 1-1 0 0,0 0 0 0 0,0-1 1 0 0,0 1-1 0 0,0 0 0 0 0,0 0 1 0 0,0 1-1 0 0,-1-1 0 0 0,1 0 1 0 0,0 0-1 0 0,-1 1 0 0 0,1-1 1 0 0,-1 1-1 0 0,0 0 1 0 0,1-1-1 0 0,-1 1 0 0 0,0 0 1 0 0,0 0-1 0 0,0 0 0 0 0,0-1 1 0 0,0 1-1 0 0,0 0 0 0 0,-1 0 1 0 0,1 0-1 0 0,-1 1 0 0 0,1-1 1 0 0,-1 0-1 0 0,0 0 1 0 0,0 0-1 0 0,0 0 0 0 0,0 0 1 0 0,-1 4-1 0 0,-1 4 124 0 0,-1 0 0 0 0,0 0 0 0 0,-1 0 0 0 0,0 0 0 0 0,-8 12 0 0 0,-6 15-35 0 0,13-25-99 0 0,1 0 0 0 0,1 1 0 0 0,-1-1 0 0 0,2 1 0 0 0,0-1 0 0 0,1 1 0 0 0,0 0 0 0 0,0-1 0 0 0,2 1 0 0 0,-1 0 0 0 0,2 0 0 0 0,5 22 0 0 0,-4-25-547 0 0,0-1 1 0 0,1 1-1 0 0,0-1 0 0 0,1 1 1 0 0,11 16-1 0 0,-16-27 465 0 0,0 1 0 0 0,0 0 0 0 0,0 0 0 0 0,0 0 0 0 0,0-1 0 0 0,0 1 0 0 0,0 0-1 0 0,0 0 1 0 0,0 0 0 0 0,1-1 0 0 0,-1 1 0 0 0,0 0 0 0 0,0 0 0 0 0,0 0 0 0 0,0 0 0 0 0,0-1-1 0 0,0 1 1 0 0,1 0 0 0 0,-1 0 0 0 0,0 0 0 0 0,0 0 0 0 0,0 0 0 0 0,0 0 0 0 0,1-1-1 0 0,-1 1 1 0 0,0 0 0 0 0,0 0 0 0 0,0 0 0 0 0,1 0 0 0 0,-1 0 0 0 0,0 0 0 0 0,0 0 0 0 0,0 0-1 0 0,1 0 1 0 0,-1 0 0 0 0,0 0 0 0 0,0 0 0 0 0,0 0 0 0 0,1 0 0 0 0,-1 0 0 0 0,0 0-1 0 0,0 0 1 0 0,0 0 0 0 0,0 0 0 0 0,1 0 0 0 0,-1 1 0 0 0,0-1 0 0 0,0 0 0 0 0,0 0 0 0 0,1 0-1 0 0,-1 0 1 0 0,0 0 0 0 0,0 0 0 0 0,0 1 0 0 0,0-1 0 0 0,0 0 0 0 0,0 0 0 0 0,1 0-1 0 0,-1 0 1 0 0,0 1 0 0 0,0-1 0 0 0,0 0 0 0 0,0 0 0 0 0,0 0 0 0 0,0 0 0 0 0,0 1 0 0 0,0-1-1 0 0,0 0 1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7.532"/>
    </inkml:context>
    <inkml:brush xml:id="br0">
      <inkml:brushProperty name="width" value="0.05" units="cm"/>
      <inkml:brushProperty name="height" value="0.05" units="cm"/>
      <inkml:brushProperty name="color" value="#E71224"/>
    </inkml:brush>
  </inkml:definitions>
  <inkml:trace contextRef="#ctx0" brushRef="#br0">0 95 15179 0 0,'1'-1'99'0'0,"0"1"-1"0"0,0-1 0 0 0,0 0 1 0 0,0 1-1 0 0,1-1 0 0 0,-1 1 0 0 0,0-1 1 0 0,0 1-1 0 0,0 0 0 0 0,0 0 1 0 0,1-1-1 0 0,-1 1 0 0 0,0 0 1 0 0,0 0-1 0 0,1 0 0 0 0,-1 0 1 0 0,0 0-1 0 0,0 1 0 0 0,0-1 1 0 0,1 0-1 0 0,-1 0 0 0 0,1 1 0 0 0,34 14-773 0 0,-9-3 762 0 0,34-2-179 0 0,0-2 1 0 0,95 0-1 0 0,-88-6-1747 0 0,-67-2 1705 0 0,18 1-2307 0 0,-1 0 1 0 0,0-2 0 0 0,20-2-1 0 0,-24-1-2393 0 0</inkml:trace>
  <inkml:trace contextRef="#ctx0" brushRef="#br0" timeOffset="1">650 38 14891 0 0,'14'-22'3262'0'0,"-7"9"-2928"0"0,-7 13-334 0 0,0 0 0 0 0,0 0 0 0 0,1-1 0 0 0,-1 1 0 0 0,0 0 0 0 0,0 0 0 0 0,0 0 0 0 0,0 0 0 0 0,0 0 0 0 0,0 0 0 0 0,0 0 0 0 0,0-1 0 0 0,1 1 0 0 0,-1 0 0 0 0,0 0 0 0 0,0 0 0 0 0,0 0 0 0 0,0 0 0 0 0,0 0 0 0 0,1 0 0 0 0,-1 0 0 0 0,0 0 0 0 0,0 0-1 0 0,0 0 1 0 0,0 0 0 0 0,0 0 0 0 0,1 0 0 0 0,-1 0 0 0 0,0 0 0 0 0,0 0 0 0 0,0 0 0 0 0,0 0 0 0 0,0 0 0 0 0,1 0 0 0 0,-1 0 0 0 0,0 0 0 0 0,0 0 0 0 0,0 0 0 0 0,0 0 0 0 0,0 0 0 0 0,1 0 0 0 0,-1 1 0 0 0,0-1 0 0 0,0 0 0 0 0,0 0 0 0 0,0 0-1 0 0,0 0 1 0 0,0 0 0 0 0,0 0 0 0 0,0 0 0 0 0,1 1 0 0 0,4 10-38 0 0,-1 0-1 0 0,1 1 0 0 0,-2 0 0 0 0,0-1 1 0 0,0 1-1 0 0,-1 0 0 0 0,0 1 1 0 0,-1 15-1 0 0,2 3-5 0 0,1 5-137 0 0,-1-1 1 0 0,-2 1-1 0 0,-6 63 0 0 0,2-81-484 0 0,0 1-1 0 0,-2-1 1 0 0,-9 25-1 0 0,9-29-836 0 0,-2-1-1 0 0,1 1 0 0 0,-2-1 1 0 0,-17 23-1 0 0,12-21-4372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1.798"/>
    </inkml:context>
    <inkml:brush xml:id="br0">
      <inkml:brushProperty name="width" value="0.05" units="cm"/>
      <inkml:brushProperty name="height" value="0.05" units="cm"/>
      <inkml:brushProperty name="color" value="#E71224"/>
    </inkml:brush>
  </inkml:definitions>
  <inkml:trace contextRef="#ctx0" brushRef="#br0">1506 14 11851 0 0,'16'-3'2642'0'0,"22"-8"-361"0"0,-55 19-2345 0 0,0-1-1 0 0,0 0 1 0 0,0-2 0 0 0,-1 0-1 0 0,0-1 1 0 0,-20 2-1 0 0,-282 10-554 0 0,0-28 969 0 0,9 1-1057 0 0,0 24-2962 0 0,207 1-22 0 0,52-6-1992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8.139"/>
    </inkml:context>
    <inkml:brush xml:id="br0">
      <inkml:brushProperty name="width" value="0.05" units="cm"/>
      <inkml:brushProperty name="height" value="0.05" units="cm"/>
      <inkml:brushProperty name="color" value="#E71224"/>
    </inkml:brush>
  </inkml:definitions>
  <inkml:trace contextRef="#ctx0" brushRef="#br0">22 190 9378 0 0,'-1'-3'224'0'0,"0"1"0"0"0,0-1 0 0 0,0 0 0 0 0,0 1 0 0 0,-1-1 0 0 0,1 1 0 0 0,-1 0 0 0 0,0-1 0 0 0,1 1 0 0 0,-1 0 1 0 0,0 0-1 0 0,-2-2 0 0 0,4 4-105 0 0,1 0 1 0 0,0 0 0 0 0,0 0 0 0 0,0 0 0 0 0,-1 0 0 0 0,1 0-1 0 0,0-1 1 0 0,0 1 0 0 0,-1 0 0 0 0,1 0 0 0 0,0-1 0 0 0,0 1-1 0 0,-1-1 1 0 0,1 1 0 0 0,0 0 0 0 0,-1-1 0 0 0,1 1-1 0 0,0-1 1 0 0,-1 0 0 0 0,1 1 0 0 0,-1-1 0 0 0,1 0 0 0 0,-1 1-1 0 0,1-1 1 0 0,-1-1 0 0 0,20-22 1162 0 0,-18 20-1154 0 0,11-13 339 0 0,34-41 446 0 0,-43 53-895 0 0,1 0 1 0 0,0 1 0 0 0,0 0 0 0 0,0 0 0 0 0,1 0 0 0 0,-1 0-1 0 0,1 1 1 0 0,0 0 0 0 0,6-2 0 0 0,-11 5-26 0 0,0 0 0 0 0,0-1 0 0 0,-1 1 0 0 0,1 0 0 0 0,0 0 0 0 0,0 0 1 0 0,-1 0-1 0 0,1 0 0 0 0,0 0 0 0 0,0 0 0 0 0,-1 0 0 0 0,1 0 0 0 0,0 0 0 0 0,0 0 0 0 0,-1 1 0 0 0,1-1 0 0 0,0 0 0 0 0,0 1 1 0 0,-1-1-1 0 0,1 0 0 0 0,0 1 0 0 0,-1-1 0 0 0,1 1 0 0 0,-1-1 0 0 0,1 1 0 0 0,0-1 0 0 0,0 1 0 0 0,10 24-177 0 0,-6 27-101 0 0,-5-33 203 0 0,-2 0 0 0 0,-1 0 0 0 0,0 0 0 0 0,-1 0 0 0 0,-1-1 0 0 0,-1 0-1 0 0,0 0 1 0 0,-1 0 0 0 0,-1-1 0 0 0,-1 0 0 0 0,-1 0 0 0 0,0-1 0 0 0,-1-1 0 0 0,-1 1 0 0 0,-13 13 0 0 0,16-16 142 0 0,11-8 270 0 0,0-5-301 0 0,0-1 0 0 0,-1 1 0 0 0,1-1-1 0 0,-1 1 1 0 0,1-1 0 0 0,-1 0 0 0 0,1 0-1 0 0,-1 0 1 0 0,1 0 0 0 0,-1 0 0 0 0,0 0-1 0 0,0 0 1 0 0,3-2 0 0 0,6-9 35 0 0,0-1 0 0 0,-1-1 0 0 0,0 1 0 0 0,12-26 0 0 0,7-11 89 0 0,-5 13-79 0 0,-5 7-72 0 0,1 1 1 0 0,1 1 0 0 0,31-32-1 0 0,-68 174-722 0 0,4-69 677 0 0,9-35 44 0 0,1 1-1 0 0,1 0 0 0 0,-1-1 1 0 0,0 14-1 0 0,3-20 3 0 0,0 0 0 0 0,0-1 0 0 0,1 1-1 0 0,-1 0 1 0 0,1-1 0 0 0,0 1 0 0 0,0 0 0 0 0,0-1-1 0 0,0 1 1 0 0,1-1 0 0 0,-1 0 0 0 0,1 1 0 0 0,0-1 0 0 0,0 0-1 0 0,0 0 1 0 0,5 4 0 0 0,4 5-522 0 0,0 0 0 0 0,2-1 0 0 0,12 9 1 0 0,-17-15-910 0 0,-1 0 0 0 0,1-1 0 0 0,0 0 0 0 0,10 4 0 0 0,-4-4-4506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8.624"/>
    </inkml:context>
    <inkml:brush xml:id="br0">
      <inkml:brushProperty name="width" value="0.05" units="cm"/>
      <inkml:brushProperty name="height" value="0.05" units="cm"/>
      <inkml:brushProperty name="color" value="#E71224"/>
    </inkml:brush>
  </inkml:definitions>
  <inkml:trace contextRef="#ctx0" brushRef="#br0">1 60 6857 0 0,'0'0'152'0'0,"1"0"0"0"0,-1 0 0 0 0,1-1 0 0 0,-1 1 0 0 0,1 0 0 0 0,-1-1 0 0 0,1 1 0 0 0,-1 0 0 0 0,0-1 0 0 0,1 1 0 0 0,-1-1 0 0 0,1 1 0 0 0,-1-1 0 0 0,0 1 0 0 0,0-1 0 0 0,1 1-1 0 0,-1-1 1 0 0,0 1 0 0 0,0-1 0 0 0,1 1 0 0 0,-1-1 0 0 0,0 1 0 0 0,0-1 0 0 0,0 0 0 0 0,0 1 0 0 0,0-1 0 0 0,0 1 0 0 0,0-1 0 0 0,0 1 0 0 0,0-1 0 0 0,0 0 0 0 0,0 1-1 0 0,0-1 1 0 0,-1 1 0 0 0,1-1 0 0 0,-1 0 0 0 0,1 0-114 0 0,0 1 0 0 0,0-1 0 0 0,0 0 0 0 0,-1 1 0 0 0,1-1 0 0 0,0 1 0 0 0,0-1 0 0 0,0 0 0 0 0,0 1 0 0 0,0-1 0 0 0,0 0-1 0 0,0 1 1 0 0,0-1 0 0 0,0 0 0 0 0,0 1 0 0 0,0-1 0 0 0,1 1 0 0 0,-1-1 0 0 0,0 0 0 0 0,0 1 0 0 0,1-1 0 0 0,-1 1 0 0 0,0-1 0 0 0,1 1 0 0 0,-1-1 0 0 0,0 1-1 0 0,1-1 1 0 0,-1 1 0 0 0,1-1 0 0 0,-1 1 0 0 0,1 0 0 0 0,-1-1 0 0 0,1 1 0 0 0,-1 0 0 0 0,1-1 0 0 0,-1 1 0 0 0,1 0 0 0 0,0-1 0 0 0,-1 1 0 0 0,1 0 0 0 0,-1 0-1 0 0,1 0 1 0 0,1 0 0 0 0,12-5 343 0 0,0 1-1 0 0,0 0 0 0 0,0 1 0 0 0,1 1 1 0 0,0 1-1 0 0,25 0 0 0 0,-36 1-388 0 0,-1 0 0 0 0,1 0 0 0 0,0 1 0 0 0,0-1 0 0 0,-1 1 0 0 0,1 0 0 0 0,-1 0 0 0 0,1 0 0 0 0,-1 1 0 0 0,1 0 0 0 0,-1-1 0 0 0,0 1 0 0 0,1 0 0 0 0,-1 0 0 0 0,0 1 0 0 0,0-1 0 0 0,-1 1 0 0 0,1-1 0 0 0,0 1 0 0 0,-1 0 0 0 0,0 0 0 0 0,0 0 0 0 0,0 0 0 0 0,0 0 0 0 0,0 1 0 0 0,0-1 0 0 0,-1 1 0 0 0,0-1 0 0 0,0 1 0 0 0,0-1 0 0 0,1 7 0 0 0,-2-7-9 0 0,1 0-1 0 0,-1 1 1 0 0,0-1-1 0 0,-1 0 0 0 0,1 0 1 0 0,-1 1-1 0 0,1-1 1 0 0,-1 0-1 0 0,0 0 1 0 0,0 0-1 0 0,0 0 0 0 0,-1 0 1 0 0,1 0-1 0 0,-1 0 1 0 0,0 0-1 0 0,1 0 1 0 0,-1-1-1 0 0,0 1 0 0 0,-4 3 1 0 0,-5 4 11 0 0,-1 1 0 0 0,0-1 0 0 0,-13 8-1 0 0,-9 7 11 0 0,28-20 3 0 0,-1 0 0 0 0,1 1 0 0 0,0 0-1 0 0,1 1 1 0 0,0-1 0 0 0,-6 10 0 0 0,10-14 12 0 0,0-1 0 0 0,0 1 1 0 0,1 0-1 0 0,-1 0 0 0 0,1 0 1 0 0,-1-1-1 0 0,1 1 1 0 0,-1 0-1 0 0,1 0 0 0 0,0 0 1 0 0,0 0-1 0 0,0 0 0 0 0,0 0 1 0 0,1-1-1 0 0,-1 1 0 0 0,0 0 1 0 0,1 0-1 0 0,-1 0 0 0 0,1 0 1 0 0,0-1-1 0 0,-1 1 0 0 0,1 0 1 0 0,0-1-1 0 0,0 1 0 0 0,0 0 1 0 0,0-1-1 0 0,1 1 1 0 0,-1-1-1 0 0,0 0 0 0 0,1 1 1 0 0,-1-1-1 0 0,0 0 0 0 0,3 2 1 0 0,5 3 2 0 0,0-1 1 0 0,1 1 0 0 0,-1-1-1 0 0,1-1 1 0 0,0 0 0 0 0,0 0-1 0 0,1-1 1 0 0,-1-1 0 0 0,0 1-1 0 0,1-2 1 0 0,13 2 0 0 0,-1-2-942 0 0,0-1-1 0 0,0-1 1 0 0,0 0 0 0 0,29-7 0 0 0,-12-3-3646 0 0,-18 3-1610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09.655"/>
    </inkml:context>
    <inkml:brush xml:id="br0">
      <inkml:brushProperty name="width" value="0.05" units="cm"/>
      <inkml:brushProperty name="height" value="0.05" units="cm"/>
      <inkml:brushProperty name="color" value="#E71224"/>
    </inkml:brush>
  </inkml:definitions>
  <inkml:trace contextRef="#ctx0" brushRef="#br0">251 30 11498 0 0,'8'-24'5026'0'0,"-11"19"-4100"0"0,-9 13-467 0 0,-22 30 229 0 0,-58 82-1 0 0,-6 10-1579 0 0,85-119 364 0 0,7-14-2114 0 0,5-26-4131 0 0,2 14 5061 0 0,-1-1-3713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0.069"/>
    </inkml:context>
    <inkml:brush xml:id="br0">
      <inkml:brushProperty name="width" value="0.05" units="cm"/>
      <inkml:brushProperty name="height" value="0.05" units="cm"/>
      <inkml:brushProperty name="color" value="#E71224"/>
    </inkml:brush>
  </inkml:definitions>
  <inkml:trace contextRef="#ctx0" brushRef="#br0">52 41 8738 0 0,'1'-2'286'0'0,"-1"0"1"0"0,0 0-1 0 0,1 0 1 0 0,0 0-1 0 0,-1 0 1 0 0,1 0-1 0 0,0 0 1 0 0,0 0-1 0 0,0 0 1 0 0,0 0-1 0 0,0 1 1 0 0,1-1-1 0 0,-1 0 0 0 0,0 1 1 0 0,1-1-1 0 0,-1 1 1 0 0,1-1-1 0 0,0 1 1 0 0,-1 0-1 0 0,1 0 1 0 0,0 0-1 0 0,3-2 1 0 0,-3 3-182 0 0,1 0 0 0 0,-1-1 0 0 0,1 1 0 0 0,0 0 1 0 0,-1 0-1 0 0,1 1 0 0 0,-1-1 0 0 0,1 0 0 0 0,0 1 0 0 0,-1 0 0 0 0,1 0 1 0 0,-1-1-1 0 0,0 1 0 0 0,1 1 0 0 0,2 1 0 0 0,8 4 44 0 0,-1 2 0 0 0,0 0 0 0 0,-1 0 0 0 0,0 1 0 0 0,11 13-1 0 0,-1 0-459 0 0,1 0 0 0 0,1-1-1 0 0,1-1 1 0 0,1-2-1 0 0,45 28 1 0 0,-62-44-2562 0 0,-7-4 2754 0 0,-1 1-1 0 0,0 0 0 0 0,0 0 0 0 0,0 0 1 0 0,0 0-1 0 0,0 0 0 0 0,1 0 1 0 0,-1 0-1 0 0,1-4-3113 0 0,-1 4 3113 0 0,0 0 0 0 0,0 0 1 0 0,0 0-1 0 0,0 0 0 0 0,0-1 0 0 0,0 1 1 0 0,0 0-1 0 0,0 0 0 0 0,-1-1-598 0 0,-2-6-5241 0 0</inkml:trace>
  <inkml:trace contextRef="#ctx0" brushRef="#br0" timeOffset="1">1 87 16836 0 0,'3'0'110'0'0,"0"-1"1"0"0,0 1 0 0 0,0 0 0 0 0,0 0-1 0 0,1 1 1 0 0,-1-1 0 0 0,0 1 0 0 0,0-1-1 0 0,0 1 1 0 0,0 0 0 0 0,0 0 0 0 0,0 0-1 0 0,0 1 1 0 0,-1-1 0 0 0,1 1 0 0 0,0-1-1 0 0,-1 1 1 0 0,4 3 0 0 0,26 11-194 0 0,24-2 119 0 0,0-2-1 0 0,63 5 1 0 0,58 11-1694 0 0,-146-21 494 0 0,88 21-7091 0 0,-91-21 2248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0.815"/>
    </inkml:context>
    <inkml:brush xml:id="br0">
      <inkml:brushProperty name="width" value="0.05" units="cm"/>
      <inkml:brushProperty name="height" value="0.05" units="cm"/>
      <inkml:brushProperty name="color" value="#E71224"/>
    </inkml:brush>
  </inkml:definitions>
  <inkml:trace contextRef="#ctx0" brushRef="#br0">219 59 13315 0 0,'6'-7'1515'0'0,"-4"5"-1395"0"0,-1 1-1 0 0,0 0 0 0 0,0-1 0 0 0,1 1 0 0 0,-1-1 0 0 0,0 1 1 0 0,-1-1-1 0 0,1 1 0 0 0,0-1 0 0 0,0 0 0 0 0,0-3 1 0 0,-1 4-146 0 0,0 0 1 0 0,-1 0-1 0 0,1 0 1 0 0,-1 0-1 0 0,1 0 1 0 0,-1-1-1 0 0,0 1 0 0 0,1 0 1 0 0,-1 0-1 0 0,0 1 1 0 0,0-1-1 0 0,1 0 1 0 0,-1 0-1 0 0,0 0 1 0 0,0 0-1 0 0,0 1 1 0 0,0-1-1 0 0,0 0 1 0 0,0 1-1 0 0,0-1 1 0 0,-3 0-1 0 0,2 0 76 0 0,-1-1 0 0 0,0 1-1 0 0,0 0 1 0 0,1 0-1 0 0,-1 0 1 0 0,0 0 0 0 0,0 1-1 0 0,0-1 1 0 0,0 1-1 0 0,0 0 1 0 0,0 0 0 0 0,0 0-1 0 0,0 0 1 0 0,0 0-1 0 0,0 1 1 0 0,0-1-1 0 0,-5 3 1 0 0,2-1-44 0 0,0 1 1 0 0,0 0-1 0 0,0 0 0 0 0,1 0 0 0 0,-1 1 1 0 0,1 0-1 0 0,0 0 0 0 0,-4 5 0 0 0,-4 4-59 0 0,2 0-1 0 0,-1 1 1 0 0,2 0-1 0 0,0 1 1 0 0,-10 21-1 0 0,15-25 40 0 0,0 0-1 0 0,0 0 0 0 0,1 0 0 0 0,1 0 0 0 0,0 1 0 0 0,1 0 0 0 0,0 0 0 0 0,1-1 0 0 0,0 1 0 0 0,1 0 0 0 0,0 0 0 0 0,3 20 0 0 0,-2-26-34 0 0,1 1 0 0 0,0-1 1 0 0,0 0-1 0 0,0 0 1 0 0,1 0-1 0 0,-1-1 0 0 0,1 1 1 0 0,1-1-1 0 0,-1 1 1 0 0,1-1-1 0 0,0 0 0 0 0,0 0 1 0 0,1-1-1 0 0,-1 1 0 0 0,1-1 1 0 0,0 0-1 0 0,0 0 1 0 0,1-1-1 0 0,-1 1 0 0 0,1-1 1 0 0,-1 0-1 0 0,1-1 0 0 0,0 1 1 0 0,0-1-1 0 0,7 1 1 0 0,-6-2-131 0 0,0 0 0 0 0,-1 0 0 0 0,1-1 1 0 0,0 0-1 0 0,0-1 0 0 0,-1 1 0 0 0,1-1 1 0 0,0-1-1 0 0,-1 1 0 0 0,1-1 0 0 0,-1 0 1 0 0,0 0-1 0 0,1-1 0 0 0,-1 0 0 0 0,0 0 1 0 0,-1 0-1 0 0,1-1 0 0 0,7-6 0 0 0,11-9-373 0 0,-2-1 0 0 0,36-40-1 0 0,-51 52 549 0 0,20-22 233 0 0,-2 0 0 0 0,37-58-1 0 0,-51 68 799 0 0,-1 1-1 0 0,-1-2 1 0 0,11-33-1 0 0,-14 35 372 0 0,-9 31-1140 0 0,-22 81-107 0 0,16-64-59 0 0,1-1 0 0 0,1 1 0 0 0,1 1 0 0 0,2-1 0 0 0,-1 44 0 0 0,6-64-217 0 0,0 0 1 0 0,1 0-1 0 0,-1 0 0 0 0,1-1 0 0 0,1 1 0 0 0,0 0 0 0 0,0-1 1 0 0,1 0-1 0 0,0 0 0 0 0,0 0 0 0 0,1 0 0 0 0,6 7 0 0 0,-11-14 71 0 0,0-1-1 0 0,0 0 0 0 0,0 0 1 0 0,0 0-1 0 0,0 0 1 0 0,0 0-1 0 0,0 1 1 0 0,0-1-1 0 0,0 0 0 0 0,0 0 1 0 0,1 0-1 0 0,-1 0 1 0 0,0 0-1 0 0,0 0 0 0 0,0 1 1 0 0,0-1-1 0 0,0 0 1 0 0,0 0-1 0 0,0 0 0 0 0,0 0 1 0 0,0 0-1 0 0,1 0 1 0 0,-1 0-1 0 0,0 0 0 0 0,0 0 1 0 0,0 0-1 0 0,0 0 1 0 0,0 1-1 0 0,0-1 0 0 0,1 0 1 0 0,-1 0-1 0 0,0 0 1 0 0,0 0-1 0 0,0 0 0 0 0,0 0 1 0 0,0 0-1 0 0,1 0 1 0 0,-1 0-1 0 0,0 0 0 0 0,0 0 1 0 0,0 0-1 0 0,0 0 1 0 0,0-1-1 0 0,0 1 1 0 0,1 0-1 0 0,-1 0 0 0 0,0 0 1 0 0,0 0-1 0 0,0 0 1 0 0,0 0-1 0 0,0 0 0 0 0,0 0 1 0 0,1 0-1 0 0,-1 0 1 0 0,0 0-1 0 0,0-1 0 0 0,0 1 1 0 0,0 0-1 0 0,0 0 1 0 0,0 0-1 0 0,0 0 0 0 0,0 0 1 0 0,0 0-1 0 0,0-1 1 0 0,0 1-1 0 0,0 0 0 0 0,0 0 1 0 0,0 0-1 0 0,1-12-4098 0 0,-3 0-1754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1.201"/>
    </inkml:context>
    <inkml:brush xml:id="br0">
      <inkml:brushProperty name="width" value="0.05" units="cm"/>
      <inkml:brushProperty name="height" value="0.05" units="cm"/>
      <inkml:brushProperty name="color" value="#E71224"/>
    </inkml:brush>
  </inkml:definitions>
  <inkml:trace contextRef="#ctx0" brushRef="#br0">1 8 14571 0 0,'2'-2'339'0'0,"-1"1"-1"0"0,1 1 0 0 0,0-1 1 0 0,1 0-1 0 0,-1 0 1 0 0,0 1-1 0 0,0-1 1 0 0,0 1-1 0 0,0 0 1 0 0,0-1-1 0 0,5 1 1 0 0,-1 1-403 0 0,0 0 0 0 0,0 1 0 0 0,-1-1 0 0 0,1 1-1 0 0,9 4 1 0 0,-9-3 26 0 0,0-1-1 0 0,0 0 0 0 0,0 0 0 0 0,1 0 1 0 0,6 0-1 0 0,12 2 58 0 0,0 1 0 0 0,0 0 0 0 0,-1 2 0 0 0,27 11 0 0 0,23 7-2056 0 0,-58-21-327 0 0,-1 0-1 0 0,31 2 1 0 0,-36-6 107 0 0,2-2-3251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1.626"/>
    </inkml:context>
    <inkml:brush xml:id="br0">
      <inkml:brushProperty name="width" value="0.05" units="cm"/>
      <inkml:brushProperty name="height" value="0.05" units="cm"/>
      <inkml:brushProperty name="color" value="#E71224"/>
    </inkml:brush>
  </inkml:definitions>
  <inkml:trace contextRef="#ctx0" brushRef="#br0">1 11 16123 0 0,'2'-2'111'0'0,"0"1"-1"0"0,0 0 1 0 0,0 0-1 0 0,0 0 1 0 0,0 0-1 0 0,0 0 1 0 0,0 1-1 0 0,0-1 0 0 0,1 1 1 0 0,-1-1-1 0 0,0 1 1 0 0,0 0-1 0 0,1 0 1 0 0,-1 0-1 0 0,0 0 1 0 0,1 0-1 0 0,-1 0 0 0 0,0 1 1 0 0,0-1-1 0 0,0 1 1 0 0,1 0-1 0 0,-1 0 1 0 0,0-1-1 0 0,0 1 0 0 0,0 1 1 0 0,0-1-1 0 0,0 0 1 0 0,2 2-1 0 0,3 4-203 0 0,0 0 0 0 0,0 0 0 0 0,-1 1 0 0 0,0 0 1 0 0,7 12-1 0 0,-7-10 300 0 0,2 3-229 0 0,-1 1 0 0 0,0 0 0 0 0,-1 0 0 0 0,-1 0 0 0 0,-1 1 1 0 0,0 0-1 0 0,0 0 0 0 0,-2 0 0 0 0,2 21 0 0 0,-2-10-29 0 0,-2 1 0 0 0,-1-1 0 0 0,-1 0-1 0 0,-8 43 1 0 0,5-51-218 0 0,0 0 0 0 0,0-1 0 0 0,-2 0 0 0 0,-11 22 0 0 0,12-29-405 0 0,0-1 0 0 0,0 1 0 0 0,-10 10 0 0 0,12-15-230 0 0,-1-1 1 0 0,0 1-1 0 0,0-1 0 0 0,0 0 0 0 0,0-1 1 0 0,-9 6-1 0 0,5-5-3877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2.028"/>
    </inkml:context>
    <inkml:brush xml:id="br0">
      <inkml:brushProperty name="width" value="0.05" units="cm"/>
      <inkml:brushProperty name="height" value="0.05" units="cm"/>
      <inkml:brushProperty name="color" value="#E71224"/>
    </inkml:brush>
  </inkml:definitions>
  <inkml:trace contextRef="#ctx0" brushRef="#br0">304 16 11963 0 0,'0'0'22'0'0,"17"-12"3168"0"0,-11 9-3043 0 0,-6 6-204 0 0,-3 3 138 0 0,1 1 0 0 0,0 0 0 0 0,1-1 0 0 0,0 1 0 0 0,0 0 1 0 0,0 0-1 0 0,1 0 0 0 0,0 0 0 0 0,0 0 0 0 0,2 8 1 0 0,-1 18 252 0 0,-16 124-30 0 0,7-97-310 0 0,3 1-1 0 0,4 72 1 0 0,1-123 16 0 0,1 8-90 0 0,-5-19-17 0 0,-3-11-39 0 0,-3-7-74 0 0,-5-11-443 0 0,-1 1-1 0 0,-1 1 1 0 0,-2 0 0 0 0,-1 1-1 0 0,-32-34 1 0 0,28 36 844 0 0,20 18 40 0 0,-1 1 0 0 0,0 1 0 0 0,0-1 0 0 0,-1 1 0 0 0,1 0 0 0 0,-1 0-1 0 0,-1 0 1 0 0,1 1 0 0 0,0 0 0 0 0,-1 1 0 0 0,-10-5 0 0 0,16 8-185 0 0,0-1 1 0 0,0 1-1 0 0,0 0 0 0 0,0 0 0 0 0,0 0 1 0 0,0 0-1 0 0,0 0 0 0 0,0 0 0 0 0,0 0 1 0 0,0 1-1 0 0,0-1 0 0 0,0 0 1 0 0,0 1-1 0 0,0-1 0 0 0,1 0 0 0 0,-1 1 1 0 0,0-1-1 0 0,0 1 0 0 0,0-1 1 0 0,0 1-1 0 0,1 0 0 0 0,-1-1 0 0 0,0 1 1 0 0,1 0-1 0 0,-1-1 0 0 0,0 1 1 0 0,1 0-1 0 0,-1 0 0 0 0,1 0 0 0 0,-1-1 1 0 0,1 1-1 0 0,0 0 0 0 0,-1 0 1 0 0,1 0-1 0 0,0 0 0 0 0,0 0 0 0 0,-1 0 1 0 0,1 0-1 0 0,0 0 0 0 0,0 0 0 0 0,0 0 1 0 0,0 0-1 0 0,0 0 0 0 0,0 0 1 0 0,0 0-1 0 0,1 1 0 0 0,0 9-15 0 0,1 0 0 0 0,0 0 0 0 0,4 14 0 0 0,-2-11 102 0 0,-1-1-113 0 0,0 0-1 0 0,1 1 0 0 0,1-2 0 0 0,0 1 1 0 0,1-1-1 0 0,1 1 0 0 0,-1-2 0 0 0,2 1 1 0 0,0-1-1 0 0,0 0 0 0 0,1 0 0 0 0,0-1 1 0 0,1-1-1 0 0,20 16 0 0 0,-22-18-203 0 0,1-1 0 0 0,1-1 0 0 0,-1 0 0 0 0,1 0-1 0 0,0-1 1 0 0,0 0 0 0 0,0 0 0 0 0,1-1 0 0 0,-1-1 0 0 0,1 0 0 0 0,0 0 0 0 0,-1-1-1 0 0,1-1 1 0 0,0 1 0 0 0,0-2 0 0 0,0 1 0 0 0,-1-2 0 0 0,1 1 0 0 0,12-5-1 0 0,-21 6-62 0 0,5-2-813 0 0,0 0 0 0 0,0 0 1 0 0,0-1-1 0 0,-1 0 0 0 0,1 0 0 0 0,6-5 1 0 0,0-2-4780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2.404"/>
    </inkml:context>
    <inkml:brush xml:id="br0">
      <inkml:brushProperty name="width" value="0.05" units="cm"/>
      <inkml:brushProperty name="height" value="0.05" units="cm"/>
      <inkml:brushProperty name="color" value="#E71224"/>
    </inkml:brush>
  </inkml:definitions>
  <inkml:trace contextRef="#ctx0" brushRef="#br0">190 61 10418 0 0,'10'-17'3789'0'0,"-9"16"-3701"0"0,0 0 0 0 0,0-1-1 0 0,-1 1 1 0 0,1-1 0 0 0,-1 1 0 0 0,1-1 0 0 0,-1 1 0 0 0,1-1 0 0 0,-1 1 0 0 0,0-1 0 0 0,0 1-1 0 0,0-1 1 0 0,0 1 0 0 0,0-1 0 0 0,0 1 0 0 0,0-1 0 0 0,-1 1 0 0 0,1-1 0 0 0,0 1 0 0 0,-1-1-1 0 0,1 1 1 0 0,-1-1 0 0 0,0 1 0 0 0,1 0 0 0 0,-1-1 0 0 0,0 1 0 0 0,0 0 0 0 0,-1-2 0 0 0,-11 42 1017 0 0,3-1-1121 0 0,-17 38 1 0 0,-8 29-59 0 0,32-91 88 0 0,0 1 0 0 0,1-1-1 0 0,0 1 1 0 0,2-1 0 0 0,0 26-1 0 0,1-33 52 0 0,0 0 0 0 0,0 0-1 0 0,0 0 1 0 0,1 0 0 0 0,0 0-1 0 0,0 0 1 0 0,1 0-1 0 0,0-1 1 0 0,0 1 0 0 0,0-1-1 0 0,1 0 1 0 0,6 8-1 0 0,-7-11-74 0 0,0 0-1 0 0,0 0 0 0 0,0-1 0 0 0,1 1 0 0 0,-1-1 0 0 0,1 0 1 0 0,-1 0-1 0 0,1 0 0 0 0,0 0 0 0 0,0-1 0 0 0,0 0 0 0 0,0 1 1 0 0,0-1-1 0 0,0-1 0 0 0,0 1 0 0 0,0-1 0 0 0,0 1 0 0 0,1-1 1 0 0,-1 0-1 0 0,0-1 0 0 0,0 1 0 0 0,7-2 0 0 0,-4 0-282 0 0,0 0 1 0 0,0 0-1 0 0,0-1 0 0 0,0 0 0 0 0,0 0 0 0 0,0-1 1 0 0,-1 1-1 0 0,0-1 0 0 0,0-1 0 0 0,0 1 0 0 0,0-1 1 0 0,-1 0-1 0 0,8-9 0 0 0,-9 8-358 0 0,0 1 0 0 0,0 0 0 0 0,0-1 1 0 0,-1 0-1 0 0,0 0 0 0 0,0 0 0 0 0,-1 0 0 0 0,0 0 0 0 0,3-10 1 0 0,-2-5-5116 0 0</inkml:trace>
  <inkml:trace contextRef="#ctx0" brushRef="#br0" timeOffset="1">0 183 14635 0 0,'23'-13'1099'0'0,"1"0"-1"0"0,27-9 1 0 0,-42 19-1110 0 0,-1 0 0 0 0,1 1 1 0 0,0 0-1 0 0,0 1 0 0 0,-1 0 1 0 0,1 0-1 0 0,0 1 0 0 0,0 0 1 0 0,0 0-1 0 0,11 3 0 0 0,9 3-163 0 0,0 2-1 0 0,0 1 1 0 0,28 13-1 0 0,36 20-4032 0 0,-59-26 1101 0 0,3 1-3503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5.428"/>
    </inkml:context>
    <inkml:brush xml:id="br0">
      <inkml:brushProperty name="width" value="0.05" units="cm"/>
      <inkml:brushProperty name="height" value="0.05" units="cm"/>
      <inkml:brushProperty name="color" value="#E71224"/>
    </inkml:brush>
  </inkml:definitions>
  <inkml:trace contextRef="#ctx0" brushRef="#br0">502 84 5001 0 0,'0'-1'261'0'0,"-1"-1"1"0"0,1 1-1 0 0,-1-1 0 0 0,1 1 0 0 0,-1 0 1 0 0,0-1-1 0 0,0 1 0 0 0,0 0 0 0 0,0 0 1 0 0,0 0-1 0 0,0-1 0 0 0,0 1 0 0 0,0 0 1 0 0,0 0-1 0 0,0 1 0 0 0,-1-1 0 0 0,-1-1 1 0 0,-29-17 308 0 0,23 14 289 0 0,2 1-665 0 0,-1 1-1 0 0,1-1 1 0 0,0 1-1 0 0,-1 1 1 0 0,0-1-1 0 0,0 1 1 0 0,0 1-1 0 0,0 0 1 0 0,0 0-1 0 0,-9 0 1 0 0,-6 2-189 0 0,0 1 0 0 0,-27 5 0 0 0,36-4 48 0 0,-6-2-26 0 0,0 0 0 0 0,-1-1 0 0 0,1-1 0 0 0,0-1 0 0 0,-33-8 0 0 0,-19 0-3718 0 0,59 6-145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3.310"/>
    </inkml:context>
    <inkml:brush xml:id="br0">
      <inkml:brushProperty name="width" value="0.05" units="cm"/>
      <inkml:brushProperty name="height" value="0.05" units="cm"/>
      <inkml:brushProperty name="color" value="#E71224"/>
    </inkml:brush>
  </inkml:definitions>
  <inkml:trace contextRef="#ctx0" brushRef="#br0">1 503 6465 0 0,'8'-1'341'0'0,"-1"0"0"0"0,1 1 0 0 0,0-1 0 0 0,0 2 0 0 0,0-1 0 0 0,0 1 0 0 0,-1 0 0 0 0,9 3 0 0 0,-7-2-335 0 0,-1-1 0 0 0,1 1 0 0 0,-1-1 0 0 0,1-1 1 0 0,0 0-1 0 0,14-1 0 0 0,15-9 812 0 0,-1-1 1 0 0,44-18-1 0 0,-9 2 50 0 0,-8 6-591 0 0,0 4 1 0 0,1 2-1 0 0,1 4 1 0 0,0 2-1 0 0,84 0 0 0 0,370-25-69 0 0,-29 2 179 0 0,-394 29-388 0 0,817-10 1812 0 0,-194-13-794 0 0,-2-49 318 0 0,-352 40-1278 0 0,29-3 63 0 0,250-6-51 0 0,-626 43-57 0 0,348-22-1004 0 0,-211 5-5239 0 0,-122 11 224 0 0,-17 4-86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5.829"/>
    </inkml:context>
    <inkml:brush xml:id="br0">
      <inkml:brushProperty name="width" value="0.05" units="cm"/>
      <inkml:brushProperty name="height" value="0.05" units="cm"/>
      <inkml:brushProperty name="color" value="#E71224"/>
    </inkml:brush>
  </inkml:definitions>
  <inkml:trace contextRef="#ctx0" brushRef="#br0">405 66 10914 0 0,'2'-23'3215'0'0,"-2"22"-3228"0"0,-1 0-1 0 0,1-1 0 0 0,0 1 1 0 0,0 0-1 0 0,-1 0 1 0 0,1-1-1 0 0,-1 1 0 0 0,1 0 1 0 0,-1 0-1 0 0,1 0 0 0 0,-1 0 1 0 0,0 0-1 0 0,1 0 1 0 0,-1 0-1 0 0,0 0 0 0 0,-2-2 1 0 0,0 1 3 0 0,-1 0-1 0 0,0 1 1 0 0,0-1 0 0 0,1 1 0 0 0,-1-1 0 0 0,0 1 0 0 0,0 0 0 0 0,-1 1-1 0 0,-7-1 1 0 0,-8-1 633 0 0,-1 2 0 0 0,-25 2 0 0 0,-31-1-422 0 0,72-1-368 0 0,-121-8-529 0 0,72 7-6697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6.223"/>
    </inkml:context>
    <inkml:brush xml:id="br0">
      <inkml:brushProperty name="width" value="0.05" units="cm"/>
      <inkml:brushProperty name="height" value="0.05" units="cm"/>
      <inkml:brushProperty name="color" value="#E71224"/>
    </inkml:brush>
  </inkml:definitions>
  <inkml:trace contextRef="#ctx0" brushRef="#br0">196 76 8634 0 0,'1'0'135'0'0,"-1"0"0"0"0,1-1 0 0 0,-1 1-1 0 0,1 0 1 0 0,-1 0 0 0 0,0-1 0 0 0,1 1 0 0 0,-1 0 0 0 0,1-1 0 0 0,-1 1 0 0 0,0-1 0 0 0,1 1-1 0 0,-1-1 1 0 0,0 1 0 0 0,1 0 0 0 0,-1-1 0 0 0,0 1 0 0 0,0-1 0 0 0,0 1 0 0 0,1-1 0 0 0,-1 1 0 0 0,0-1-1 0 0,0 1 1 0 0,0-1 0 0 0,0 0 0 0 0,0 1 0 0 0,0-1 0 0 0,0 0 0 0 0,-19 1 2273 0 0,11 1-1853 0 0,-2 1-390 0 0,0-1 1 0 0,-1 2 0 0 0,1-1 0 0 0,0 2 0 0 0,0-1 0 0 0,0 1-1 0 0,1 0 1 0 0,-18 12 0 0 0,21-12-175 0 0,0 0-1 0 0,1 1 1 0 0,-1-1 0 0 0,1 1-1 0 0,0 1 1 0 0,1-1 0 0 0,-1 1-1 0 0,1 0 1 0 0,0 0 0 0 0,0 0-1 0 0,1 0 1 0 0,-1 1 0 0 0,-3 12-1 0 0,6-15-2 0 0,1-1 0 0 0,0 0 0 0 0,-1 0-1 0 0,2 1 1 0 0,-1-1 0 0 0,0 0 0 0 0,0 0-1 0 0,1 0 1 0 0,0 1 0 0 0,-1-1 0 0 0,1 0-1 0 0,1 0 1 0 0,-1 0 0 0 0,0 0 0 0 0,1 0-1 0 0,-1-1 1 0 0,1 1 0 0 0,0 0 0 0 0,0-1-1 0 0,0 1 1 0 0,0-1 0 0 0,0 0 0 0 0,1 1-1 0 0,-1-1 1 0 0,1 0 0 0 0,3 2 0 0 0,1 1-11 0 0,1 0 0 0 0,0 0 0 0 0,0 0 0 0 0,1-1 0 0 0,-1 0 1 0 0,1-1-1 0 0,18 5 0 0 0,-19-7 65 0 0,0-1 0 0 0,0 1 0 0 0,0-1 0 0 0,0-1 0 0 0,1 1 1 0 0,-1-2-1 0 0,0 1 0 0 0,0-1 0 0 0,0 0 0 0 0,0 0 0 0 0,-1-1 0 0 0,1-1 1 0 0,-1 1-1 0 0,1-1 0 0 0,-1 0 0 0 0,0 0 0 0 0,-1-1 0 0 0,8-7 0 0 0,-10 9-15 0 0,-1 1 0 0 0,0-2 0 0 0,0 1 0 0 0,0 0 0 0 0,0-1 0 0 0,-1 1 0 0 0,1-1 0 0 0,-1 0-1 0 0,0 0 1 0 0,0 0 0 0 0,0 0 0 0 0,-1 0 0 0 0,1 0 0 0 0,-1 0 0 0 0,0-1 0 0 0,0 1 0 0 0,-1 0-1 0 0,1-1 1 0 0,-1 1 0 0 0,0-1 0 0 0,0 1 0 0 0,-1 0 0 0 0,1-1 0 0 0,-1 1 0 0 0,0 0 0 0 0,0-1-1 0 0,0 1 1 0 0,-1 0 0 0 0,1 0 0 0 0,-1 0 0 0 0,0 0 0 0 0,0 0 0 0 0,-1 0 0 0 0,-3-4 0 0 0,-1-1-188 0 0,0 1 1 0 0,-1 0 0 0 0,0 0-1 0 0,0 1 1 0 0,-1 0 0 0 0,0 1-1 0 0,0 0 1 0 0,-1 0 0 0 0,0 1 0 0 0,-11-5-1 0 0,-2 1-2068 0 0,-1 1 0 0 0,0 1 0 0 0,-33-6 0 0 0,40 11-3638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6.720"/>
    </inkml:context>
    <inkml:brush xml:id="br0">
      <inkml:brushProperty name="width" value="0.05" units="cm"/>
      <inkml:brushProperty name="height" value="0.05" units="cm"/>
      <inkml:brushProperty name="color" value="#E71224"/>
    </inkml:brush>
  </inkml:definitions>
  <inkml:trace contextRef="#ctx0" brushRef="#br0">4 51 8306 0 0,'-2'-17'3100'0'0,"2"15"-2946"0"0,0 1 0 0 0,-1-1 0 0 0,1 0 0 0 0,0 0 0 0 0,0 0 1 0 0,0 0-1 0 0,0 1 0 0 0,0-1 0 0 0,1 0 0 0 0,-1 0 0 0 0,2-3 0 0 0,-2 5-116 0 0,1-1 0 0 0,0 0-1 0 0,0 0 1 0 0,0 1 0 0 0,0-1-1 0 0,0 0 1 0 0,0 1 0 0 0,0-1-1 0 0,0 1 1 0 0,1-1-1 0 0,-1 1 1 0 0,0 0 0 0 0,0-1-1 0 0,0 1 1 0 0,0 0 0 0 0,1 0-1 0 0,-1 0 1 0 0,0 0 0 0 0,0 0-1 0 0,0 0 1 0 0,0 0-1 0 0,1 0 1 0 0,-1 1 0 0 0,1 0-1 0 0,16 2 7 0 0,-1 0 0 0 0,-1 2-1 0 0,32 12 1 0 0,-30-10 62 0 0,0 0 0 0 0,37 7-1 0 0,-12-10 497 0 0,0-1-1 0 0,65-6 1 0 0,27 2-2 0 0,-115 2-609 0 0,1 1 0 0 0,-1 1 0 0 0,0 0 0 0 0,31 12 0 0 0,-18-2-230 0 0,-31-12 35 0 0,-1 0 1 0 0,1 0 0 0 0,0 0 0 0 0,0 0 0 0 0,-1 0 0 0 0,1 0 0 0 0,-1 1 0 0 0,1-1-1 0 0,-1 0 1 0 0,1 1 0 0 0,-1-1 0 0 0,0 1 0 0 0,0-1 0 0 0,2 4 0 0 0,-3-4 136 0 0,0-1 1 0 0,0 0-1 0 0,0 0 1 0 0,0 0-1 0 0,0 0 0 0 0,0 0 1 0 0,0 1-1 0 0,0-1 1 0 0,0 0-1 0 0,0 0 1 0 0,0 0-1 0 0,0 0 1 0 0,0 0-1 0 0,0 1 1 0 0,0-1-1 0 0,0 0 1 0 0,0 0-1 0 0,0 0 1 0 0,0 0-1 0 0,-1 0 1 0 0,1 0-1 0 0,0 1 1 0 0,0-1-1 0 0,0 0 1 0 0,0 0-1 0 0,0 0 1 0 0,0 0-1 0 0,-1 0 1 0 0,1 0-1 0 0,0 0 1 0 0,0 0-1 0 0,0 0 0 0 0,0 0 1 0 0,0 0-1 0 0,-1 1 1 0 0,1-1-1 0 0,0 0 1 0 0,0 0-1 0 0,0 0 1 0 0,0 0-1 0 0,0 0 1 0 0,-1 0-1 0 0,1 0 1 0 0,0 0-1 0 0,0 0 1 0 0,0-1-1 0 0,0 1 1 0 0,0 0-1 0 0,-1 0 1 0 0,1 0-1 0 0,0 0 1 0 0,-9-2-2453 0 0,8 1 2441 0 0,-9-2-5524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7.142"/>
    </inkml:context>
    <inkml:brush xml:id="br0">
      <inkml:brushProperty name="width" value="0.05" units="cm"/>
      <inkml:brushProperty name="height" value="0.05" units="cm"/>
      <inkml:brushProperty name="color" value="#E71224"/>
    </inkml:brush>
  </inkml:definitions>
  <inkml:trace contextRef="#ctx0" brushRef="#br0">1 20 15587 0 0,'29'-5'3117'0'0,"-13"12"-7778"0"0,25-18 5819 0 0,-33 8-994 0 0,0 1 1 0 0,0 0 0 0 0,1 1 0 0 0,-1 0 0 0 0,0 0 0 0 0,1 1 0 0 0,-1 0 0 0 0,1 0 0 0 0,-1 1 0 0 0,1 0 0 0 0,-1 1 0 0 0,16 4-1 0 0,6 5 10 0 0,-1 1 0 0 0,34 19 0 0 0,-34-16-156 0 0,43 17 0 0 0,-55-27 6 0 0,0 0 0 0 0,0-1 0 0 0,0-1 0 0 0,26 2 0 0 0,-34-5-302 0 0,0 0 0 0 0,0-1 0 0 0,1 0 0 0 0,9-2 0 0 0,-12 1-494 0 0,-1 0 0 0 0,0 0-1 0 0,0 0 1 0 0,0-1 0 0 0,0 0 0 0 0,9-6-1 0 0,-5 1-1473 0 0,-5 0-2409 0 0,-4 0 338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7.558"/>
    </inkml:context>
    <inkml:brush xml:id="br0">
      <inkml:brushProperty name="width" value="0.05" units="cm"/>
      <inkml:brushProperty name="height" value="0.05" units="cm"/>
      <inkml:brushProperty name="color" value="#E71224"/>
    </inkml:brush>
  </inkml:definitions>
  <inkml:trace contextRef="#ctx0" brushRef="#br0">74 25 11763 0 0,'4'-25'4214'0'0,"-4"25"-4201"0"0,25 9 979 0 0,-21-6-945 0 0,0 0 0 0 0,1 1-1 0 0,-1-1 1 0 0,-1 1 0 0 0,1 0-1 0 0,0 0 1 0 0,-1 0-1 0 0,0 0 1 0 0,0 1 0 0 0,0-1-1 0 0,2 6 1 0 0,23 61-43 0 0,-6-14-5 0 0,-16-46-1 0 0,-1-1-1 0 0,0 1 1 0 0,-1 0 0 0 0,0 0-1 0 0,-1 1 1 0 0,2 15 0 0 0,-4-24-9 0 0,-1 1 1 0 0,0-1-1 0 0,0 1 1 0 0,0-1-1 0 0,-1 1 1 0 0,1-1 0 0 0,-1 1-1 0 0,0-1 1 0 0,0 1-1 0 0,0-1 1 0 0,-1 0-1 0 0,1 1 1 0 0,-1-1-1 0 0,1 0 1 0 0,-1 0-1 0 0,0 0 1 0 0,-1 0 0 0 0,1-1-1 0 0,0 1 1 0 0,-1-1-1 0 0,1 1 1 0 0,-1-1-1 0 0,0 0 1 0 0,0 0-1 0 0,-4 3 1 0 0,-9 4-569 0 0,-2 0 1 0 0,1-1-1 0 0,-20 7 0 0 0,-26 5-4647 0 0,46-15 2821 0 0,-2 1-3642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8.235"/>
    </inkml:context>
    <inkml:brush xml:id="br0">
      <inkml:brushProperty name="width" value="0.05" units="cm"/>
      <inkml:brushProperty name="height" value="0.05" units="cm"/>
      <inkml:brushProperty name="color" value="#E71224"/>
    </inkml:brush>
  </inkml:definitions>
  <inkml:trace contextRef="#ctx0" brushRef="#br0">147 148 11458 0 0,'8'-20'3642'0'0,"-6"17"-3503"0"0,-1 0 0 0 0,0 0 1 0 0,1 0-1 0 0,-1 0 0 0 0,-1 0 0 0 0,1-1 0 0 0,0 1 0 0 0,0-6 0 0 0,-2 7-168 0 0,1 1-1 0 0,-1-1 0 0 0,1 0 1 0 0,-1 1-1 0 0,1-1 0 0 0,-1 1 1 0 0,0 0-1 0 0,0-1 0 0 0,0 1 1 0 0,0-1-1 0 0,0 1 0 0 0,0 0 1 0 0,0 0-1 0 0,0 0 0 0 0,-1 0 1 0 0,1 0-1 0 0,0 0 0 0 0,-1 0 1 0 0,1 0-1 0 0,0 0 0 0 0,-1 1 1 0 0,-2-2-1 0 0,2 1 14 0 0,0 0 1 0 0,0 0-1 0 0,0 1 0 0 0,0-1 1 0 0,0 1-1 0 0,0-1 0 0 0,0 1 1 0 0,0 0-1 0 0,0-1 1 0 0,0 1-1 0 0,0 0 0 0 0,0 0 1 0 0,0 1-1 0 0,-1-1 0 0 0,1 0 1 0 0,0 1-1 0 0,0-1 0 0 0,0 1 1 0 0,0 0-1 0 0,-2 1 0 0 0,0 0-1 0 0,0 1 0 0 0,0-1-1 0 0,0 1 1 0 0,1 0-1 0 0,-1 1 1 0 0,1-1-1 0 0,0 1 1 0 0,-5 6-1 0 0,-1 5 18 0 0,0-1 0 0 0,1 2 0 0 0,-12 31-1 0 0,17-39 3 0 0,1 0 0 0 0,0 1 0 0 0,1-1 0 0 0,0 1 0 0 0,0-1 0 0 0,0 1 0 0 0,1-1 0 0 0,1 1 0 0 0,0-1 0 0 0,0 1 0 0 0,0-1 0 0 0,1 1 0 0 0,0-1 0 0 0,4 10 0 0 0,-4-14-7 0 0,-1-1 0 0 0,1 1-1 0 0,0 0 1 0 0,0 0 0 0 0,0-1-1 0 0,1 1 1 0 0,-1-1 0 0 0,1 0-1 0 0,0 0 1 0 0,0 0 0 0 0,0 0-1 0 0,0 0 1 0 0,0-1 0 0 0,1 1 0 0 0,-1-1-1 0 0,1 0 1 0 0,0 0 0 0 0,0 0-1 0 0,-1-1 1 0 0,1 1 0 0 0,0-1-1 0 0,0 0 1 0 0,1 0 0 0 0,-1 0-1 0 0,0-1 1 0 0,0 1 0 0 0,0-1-1 0 0,0 0 1 0 0,1 0 0 0 0,6-2 0 0 0,-3 0 48 0 0,-1 0 1 0 0,1 0-1 0 0,-1-1 1 0 0,0 0 0 0 0,0-1-1 0 0,0 1 1 0 0,-1-2 0 0 0,1 1-1 0 0,-1 0 1 0 0,0-1-1 0 0,0 0 1 0 0,0-1 0 0 0,-1 1-1 0 0,8-12 1 0 0,0 1 224 0 0,-2 0-1 0 0,-1-1 1 0 0,0-1-1 0 0,12-29 1 0 0,-19 39-158 0 0,0 0 0 0 0,-1-1 1 0 0,0 1-1 0 0,0-1 0 0 0,-1 0 0 0 0,0 0 0 0 0,-1 1 1 0 0,0-1-1 0 0,0 0 0 0 0,-1 0 0 0 0,-3-14 0 0 0,4 19-142 0 0,-2-1 0 0 0,1 0 0 0 0,-1 1 0 0 0,1-1 0 0 0,-1 1 0 0 0,0 0 0 0 0,-1-1 0 0 0,1 1-1 0 0,-1 0 1 0 0,0 1 0 0 0,0-1 0 0 0,0 0 0 0 0,0 1 0 0 0,-1-1 0 0 0,1 1 0 0 0,-1 0 0 0 0,0 0 0 0 0,0 1-1 0 0,0-1 1 0 0,0 1 0 0 0,-1 0 0 0 0,-7-3 0 0 0,11 5-15 0 0,0-1 0 0 0,0 1 1 0 0,0 0-1 0 0,0-1 0 0 0,0 1 0 0 0,0 0 0 0 0,0 0 0 0 0,0 0 0 0 0,0 0 1 0 0,0 0-1 0 0,0 0 0 0 0,0 0 0 0 0,0 0 0 0 0,0 0 0 0 0,0 1 1 0 0,0-1-1 0 0,0 0 0 0 0,0 0 0 0 0,0 1 0 0 0,0-1 0 0 0,0 1 0 0 0,0-1 1 0 0,0 1-1 0 0,1 0 0 0 0,-3 0 0 0 0,2 1-95 0 0,1-1 0 0 0,-1 1 0 0 0,0-1 0 0 0,0 1-1 0 0,0 0 1 0 0,1-1 0 0 0,-1 1 0 0 0,1 0 0 0 0,0-1 0 0 0,-1 1 0 0 0,1 0 0 0 0,0 0-1 0 0,0 2 1 0 0,0 2-519 0 0,0 0-1 0 0,1 0 1 0 0,0 1-1 0 0,0-1 0 0 0,1-1 1 0 0,-1 1-1 0 0,5 9 1 0 0,8 8-1887 0 0,-6-13-2501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8.671"/>
    </inkml:context>
    <inkml:brush xml:id="br0">
      <inkml:brushProperty name="width" value="0.05" units="cm"/>
      <inkml:brushProperty name="height" value="0.05" units="cm"/>
      <inkml:brushProperty name="color" value="#E71224"/>
    </inkml:brush>
  </inkml:definitions>
  <inkml:trace contextRef="#ctx0" brushRef="#br0">1 56 8882 0 0,'0'-2'315'0'0,"0"-1"0"0"0,0 1-1 0 0,1 0 1 0 0,-1-1 0 0 0,1 1 0 0 0,-1-1 0 0 0,1 1 0 0 0,0 0 0 0 0,0 0-1 0 0,0 0 1 0 0,0-1 0 0 0,0 1 0 0 0,1 0 0 0 0,-1 0 0 0 0,1 0-1 0 0,-1 1 1 0 0,4-4 0 0 0,-5 4-189 0 0,1 1 0 0 0,-1 0 0 0 0,1-1 0 0 0,-1 1 0 0 0,1 0 0 0 0,0 0 0 0 0,-1-1-1 0 0,1 1 1 0 0,-1 0 0 0 0,1 0 0 0 0,0 0 0 0 0,-1 0 0 0 0,1-1 0 0 0,0 1 0 0 0,-1 0 0 0 0,1 0 0 0 0,-1 0 0 0 0,1 0 0 0 0,0 1-1 0 0,-1-1 1 0 0,1 0 0 0 0,0 0 0 0 0,-1 0 0 0 0,2 1 0 0 0,-1 0-40 0 0,0 0 0 0 0,0 0 1 0 0,0 0-1 0 0,0 0 0 0 0,0 0 0 0 0,0 0 0 0 0,0 1 1 0 0,0-1-1 0 0,0 0 0 0 0,0 1 0 0 0,-1-1 0 0 0,1 0 1 0 0,-1 1-1 0 0,1-1 0 0 0,0 3 0 0 0,18 58-173 0 0,-3 1 0 0 0,16 124 0 0 0,-32-185 72 0 0,1 0 1 0 0,-1 0-1 0 0,0 0 0 0 0,0 0 1 0 0,-1 0-1 0 0,1 0 1 0 0,0 0-1 0 0,-1 0 0 0 0,1 0 1 0 0,-1 0-1 0 0,0 2 1 0 0,-5-4-65 0 0,-2-15 127 0 0,4 2-25 0 0,0-1 0 0 0,1 0-1 0 0,0 0 1 0 0,1 0 0 0 0,1 0 0 0 0,0 0-1 0 0,1-1 1 0 0,0 1 0 0 0,1 0 0 0 0,1 0-1 0 0,1 0 1 0 0,0 0 0 0 0,0 0-1 0 0,1 0 1 0 0,1 1 0 0 0,0-1 0 0 0,1 1-1 0 0,1 1 1 0 0,0-1 0 0 0,1 1 0 0 0,0 1-1 0 0,0-1 1 0 0,16-14 0 0 0,-23 24-39 0 0,1 0 0 0 0,-1 0-1 0 0,1 1 1 0 0,0-1 0 0 0,0 1 0 0 0,0 0 0 0 0,0-1 0 0 0,0 1 0 0 0,0 0 0 0 0,0 0 0 0 0,1 0 0 0 0,-1 0-1 0 0,0 1 1 0 0,1-1 0 0 0,-1 0 0 0 0,0 1 0 0 0,1 0 0 0 0,-1 0 0 0 0,0 0 0 0 0,1 0 0 0 0,-1 0-1 0 0,1 0 1 0 0,2 1 0 0 0,0 1-743 0 0,-1 0 0 0 0,0 1 0 0 0,0-1 0 0 0,0 1 0 0 0,0 0 0 0 0,-1 0 0 0 0,1 0 0 0 0,-1 0 1 0 0,0 1-1 0 0,5 6 0 0 0,-1-3-1787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9.137"/>
    </inkml:context>
    <inkml:brush xml:id="br0">
      <inkml:brushProperty name="width" value="0.05" units="cm"/>
      <inkml:brushProperty name="height" value="0.05" units="cm"/>
      <inkml:brushProperty name="color" value="#E71224"/>
    </inkml:brush>
  </inkml:definitions>
  <inkml:trace contextRef="#ctx0" brushRef="#br0">93 53 9050 0 0,'2'-3'1281'0'0,"17"-24"3055"0"0,-19 27-4277 0 0,1-1-1 0 0,-1 1 0 0 0,1-1 0 0 0,-1 1 1 0 0,0-1-1 0 0,1 1 0 0 0,-1-1 0 0 0,0 1 1 0 0,1-1-1 0 0,-1 0 0 0 0,0 1 0 0 0,0-1 1 0 0,0 1-1 0 0,0-1 0 0 0,1 0 0 0 0,-1 1 1 0 0,0-1-1 0 0,0 0 0 0 0,0 1 0 0 0,0-1 1 0 0,0 1-1 0 0,0-1 0 0 0,-1 0 0 0 0,1 1 1 0 0,0-1-1 0 0,0 0 0 0 0,0 1 0 0 0,-1-1 1 0 0,1 1-1 0 0,0-1 0 0 0,0 1 0 0 0,-1-1 1 0 0,1 1-1 0 0,-1-1 0 0 0,1 1 0 0 0,0-1 1 0 0,-1 1-1 0 0,1-1 0 0 0,-1 1 0 0 0,0-1 1 0 0,0 1-53 0 0,1 0 0 0 0,-1 1 0 0 0,0-1 0 0 0,1 0 0 0 0,-1 1 1 0 0,0-1-1 0 0,1 0 0 0 0,-1 1 0 0 0,0-1 0 0 0,1 1 0 0 0,-1-1 0 0 0,1 1 1 0 0,-1-1-1 0 0,1 1 0 0 0,-1-1 0 0 0,1 1 0 0 0,-1-1 0 0 0,1 1 0 0 0,0 0 1 0 0,-1-1-1 0 0,1 1 0 0 0,0 0 0 0 0,-1-1 0 0 0,1 1 0 0 0,0 0 0 0 0,0 0 1 0 0,0-1-1 0 0,0 2 0 0 0,-8 28 76 0 0,6-24-68 0 0,-29 99 174 0 0,18-64-210 0 0,1 1-1 0 0,2 0 1 0 0,1 0 0 0 0,-4 84-1 0 0,13-111-124 0 0,-1 9 224 0 0,6 38 0 0 0,-5-56-332 0 0,1 0 0 0 0,0-1 0 0 0,1 1 0 0 0,-1-1 0 0 0,1 1 0 0 0,0-1 0 0 0,0 0 1 0 0,1 0-1 0 0,0 1 0 0 0,0-2 0 0 0,0 1 0 0 0,5 6 0 0 0,-7-11 31 0 0,-1 1 0 0 0,0-1-1 0 0,1 1 1 0 0,-1-1 0 0 0,1 1 0 0 0,-1-1 0 0 0,1 1-1 0 0,-1-1 1 0 0,1 1 0 0 0,-1-1 0 0 0,1 0 0 0 0,0 0 0 0 0,-1 1-1 0 0,1-1 1 0 0,-1 0 0 0 0,1 0 0 0 0,0 1 0 0 0,-1-1-1 0 0,1 0 1 0 0,0 0 0 0 0,-1 0 0 0 0,1 0 0 0 0,0 0-1 0 0,-1 0 1 0 0,1 0 0 0 0,0 0 0 0 0,1-1 0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9.554"/>
    </inkml:context>
    <inkml:brush xml:id="br0">
      <inkml:brushProperty name="width" value="0.05" units="cm"/>
      <inkml:brushProperty name="height" value="0.05" units="cm"/>
      <inkml:brushProperty name="color" value="#E71224"/>
    </inkml:brush>
  </inkml:definitions>
  <inkml:trace contextRef="#ctx0" brushRef="#br0">1 21 10594 0 0,'2'-2'199'0'0,"1"-1"0"0"0,0 1 0 0 0,0 1-1 0 0,0-1 1 0 0,0 0 0 0 0,0 1 0 0 0,0-1-1 0 0,0 1 1 0 0,1 0 0 0 0,-1 0 0 0 0,0 0 0 0 0,1 1-1 0 0,-1-1 1 0 0,1 1 0 0 0,-1 0 0 0 0,1-1-1 0 0,-1 2 1 0 0,1-1 0 0 0,-1 0 0 0 0,0 1-1 0 0,1 0 1 0 0,4 1 0 0 0,9 3-386 0 0,1 1 1 0 0,-1 1-1 0 0,19 11 0 0 0,-1-1 883 0 0,-9-7-593 0 0,-1 0 0 0 0,1-2-1 0 0,28 5 1 0 0,-38-11-857 0 0,-1 0-1 0 0,23 0 1 0 0,-27-3-619 0 0,0 0 0 0 0,0 0 0 0 0,-1-1-1 0 0,14-3 1 0 0,-11 0-3864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19.955"/>
    </inkml:context>
    <inkml:brush xml:id="br0">
      <inkml:brushProperty name="width" value="0.05" units="cm"/>
      <inkml:brushProperty name="height" value="0.05" units="cm"/>
      <inkml:brushProperty name="color" value="#E71224"/>
    </inkml:brush>
  </inkml:definitions>
  <inkml:trace contextRef="#ctx0" brushRef="#br0">36 30 13299 0 0,'35'-29'3474'0'0,"-34"29"-3476"0"0,-1 0 0 0 0,0 0-1 0 0,0 0 1 0 0,0-1 0 0 0,0 1 0 0 0,0 0 0 0 0,0 0 0 0 0,0 0 0 0 0,1 0-1 0 0,-1 0 1 0 0,0 0 0 0 0,0 0 0 0 0,0 0 0 0 0,0 0 0 0 0,0 0-1 0 0,1 0 1 0 0,-1 0 0 0 0,0 0 0 0 0,0 0 0 0 0,0 0 0 0 0,0 0 0 0 0,0 0-1 0 0,0 0 1 0 0,1 0 0 0 0,-1 0 0 0 0,0 0 0 0 0,0 1 0 0 0,0-1 0 0 0,0 0-1 0 0,0 0 1 0 0,0 0 0 0 0,0 0 0 0 0,1 0 0 0 0,-1 0 0 0 0,0 0-1 0 0,0 0 1 0 0,0 0 0 0 0,0 1 0 0 0,0-1 0 0 0,0 0 0 0 0,0 0 0 0 0,0 0-1 0 0,0 0 1 0 0,0 0 0 0 0,0 0 0 0 0,0 1 0 0 0,0-1 0 0 0,0 0-1 0 0,0 0 1 0 0,4 13 43 0 0,-1 11 21 0 0,-9 23-89 0 0,-22 82 1 0 0,17-90-17 0 0,3 1 0 0 0,0 0-1 0 0,-1 43 1 0 0,9-30 11 0 0,1-28 1 0 0,-2 0-1 0 0,0 0 0 0 0,-5 26 0 0 0,2-41-38 0 0,3-16-52 0 0,3-19-166 0 0,3 10-143 0 0,1 1-1 0 0,1 0 0 0 0,0 0 1 0 0,17-25-1 0 0,45-49-34 0 0,-43 57 666 0 0,-5 11 423 0 0,-17 17-383 0 0,0 0-1 0 0,-1 0 0 0 0,1-1 0 0 0,-1 1 0 0 0,0-1 1 0 0,4-6-1 0 0,-8 16-264 0 0,0 0 1 0 0,0-1-1 0 0,0 1 0 0 0,1 0 1 0 0,0 0-1 0 0,0-1 1 0 0,0 1-1 0 0,3 9 1 0 0,-2 3-33 0 0,1 10 124 0 0,1 0-1 0 0,9 40 0 0 0,-10-58-324 0 0,1 0 1 0 0,0-1-1 0 0,1 1 0 0 0,0-1 0 0 0,0 0 1 0 0,1 0-1 0 0,1 0 0 0 0,-1 0 0 0 0,1-1 1 0 0,9 9-1 0 0,-15-16 62 0 0,1 0 1 0 0,0-1-1 0 0,-1 1 0 0 0,1 0 1 0 0,0-1-1 0 0,-1 1 1 0 0,1-1-1 0 0,0 1 1 0 0,0-1-1 0 0,-1 0 0 0 0,1 1 1 0 0,0-1-1 0 0,0 0 1 0 0,0 1-1 0 0,0-1 1 0 0,-1 0-1 0 0,1 0 1 0 0,0 0-1 0 0,0 0 0 0 0,0 0 1 0 0,0 0-1 0 0,0 0 1 0 0,-1 0-1 0 0,1 0 1 0 0,0 0-1 0 0,0-1 0 0 0,0 1 1 0 0,0 0-1 0 0,0 0 1 0 0,0-1-1 0 0,6-3-4908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4.808"/>
    </inkml:context>
    <inkml:brush xml:id="br0">
      <inkml:brushProperty name="width" value="0.05" units="cm"/>
      <inkml:brushProperty name="height" value="0.05" units="cm"/>
      <inkml:brushProperty name="color" value="#E71224"/>
    </inkml:brush>
  </inkml:definitions>
  <inkml:trace contextRef="#ctx0" brushRef="#br0">0 2550 632 0 0,'11'8'3987'0'0,"15"7"-547"0"0,-25-14-3407 0 0,0-1 1 0 0,1 0 0 0 0,-1 0 0 0 0,0 0 0 0 0,0 0 0 0 0,0 0-1 0 0,0 0 1 0 0,1 0 0 0 0,-1 0 0 0 0,0-1 0 0 0,0 1 0 0 0,0 0-1 0 0,0-1 1 0 0,0 1 0 0 0,1-1 0 0 0,-1 1 0 0 0,0-1 0 0 0,0 1 0 0 0,0-1-1 0 0,0 0 1 0 0,-1 0 0 0 0,1 1 0 0 0,0-1 0 0 0,1-1 0 0 0,-1 1 121 0 0,1 0 1 0 0,0 0 0 0 0,0-1 0 0 0,0 2 0 0 0,0-1 0 0 0,0 0 0 0 0,0 0 0 0 0,0 1-1 0 0,0-1 1 0 0,0 1 0 0 0,1-1 0 0 0,-1 1 0 0 0,0 0 0 0 0,0 0 0 0 0,0 0 0 0 0,0 0 0 0 0,4 1-1 0 0,46 10 805 0 0,-20-4-762 0 0,58 1 413 0 0,43 8 362 0 0,-73-6-701 0 0,0-3-1 0 0,0-2 0 0 0,1-2 0 0 0,87-9 0 0 0,-36-7 159 0 0,161-40 1 0 0,-144 29-259 0 0,150-10-1 0 0,-66 11-83 0 0,105-8 82 0 0,-159 19 188 0 0,203-42 1 0 0,-95-16 9 0 0,24-5-40 0 0,-47 27-203 0 0,-84 19 84 0 0,225-72-1 0 0,-255 56-161 0 0,397-156 397 0 0,187-139 183 0 0,-302 105-126 0 0,-286 158-438 0 0,2-2-27 0 0,-3-6-1 0 0,217-194 1 0 0,-224 173-12 0 0,174-121 0 0 0,-243 190-76 0 0,-1-1-1 0 0,43-47 1 0 0,-5-5-2016 0 0,-3-2-5518 0 0,-71 78 5768 0 0,4-4-4550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20.348"/>
    </inkml:context>
    <inkml:brush xml:id="br0">
      <inkml:brushProperty name="width" value="0.05" units="cm"/>
      <inkml:brushProperty name="height" value="0.05" units="cm"/>
      <inkml:brushProperty name="color" value="#E71224"/>
    </inkml:brush>
  </inkml:definitions>
  <inkml:trace contextRef="#ctx0" brushRef="#br0">56 25 7402 0 0,'25'-14'2043'0'0,"-13"6"-750"0"0,-34 5-166 0 0,18 3-1113 0 0,0 0 0 0 0,0 1 0 0 0,0-1 0 0 0,0 1-1 0 0,0 0 1 0 0,0 0 0 0 0,0 0 0 0 0,1 0 0 0 0,-1 0 0 0 0,0 1-1 0 0,1 0 1 0 0,-1 0 0 0 0,-5 4 0 0 0,8-5 31 0 0,0 0 1 0 0,0 1 0 0 0,0-1-1 0 0,0 0 1 0 0,0 0-1 0 0,0 1 1 0 0,1-1-1 0 0,-1 1 1 0 0,0-1-1 0 0,1 1 1 0 0,-1-1 0 0 0,1 1-1 0 0,0-1 1 0 0,-1 1-1 0 0,1-1 1 0 0,0 1-1 0 0,0-1 1 0 0,0 1-1 0 0,0-1 1 0 0,0 1-1 0 0,0 0 1 0 0,1-1 0 0 0,-1 1-1 0 0,0-1 1 0 0,1 1-1 0 0,-1-1 1 0 0,1 1-1 0 0,0-1 1 0 0,-1 0-1 0 0,1 1 1 0 0,0-1 0 0 0,0 0-1 0 0,0 1 1 0 0,0-1-1 0 0,0 0 1 0 0,2 2-1 0 0,6 8 143 0 0,1-1 0 0 0,0 0 0 0 0,1 0 0 0 0,14 10 0 0 0,-21-17-162 0 0,-1 0 0 0 0,1-1 0 0 0,0 0 0 0 0,0 1 0 0 0,0-1 0 0 0,0 0 0 0 0,0-1 0 0 0,0 1 0 0 0,1-1 0 0 0,-1 0 0 0 0,1 0 0 0 0,-1 0 0 0 0,1-1 0 0 0,-1 0 0 0 0,1 1 0 0 0,-1-2 1 0 0,6 1-1 0 0,-7-1-27 0 0,-1 1 1 0 0,0-1 0 0 0,0 0 0 0 0,0 1 0 0 0,0-1 0 0 0,0 0-1 0 0,0 0 1 0 0,0 0 0 0 0,0 0 0 0 0,0-1 0 0 0,-1 1-1 0 0,1-1 1 0 0,0 1 0 0 0,-1-1 0 0 0,1 1 0 0 0,-1-1 0 0 0,0 0-1 0 0,1 1 1 0 0,-1-1 0 0 0,0 0 0 0 0,0 0 0 0 0,0 0 0 0 0,0 0-1 0 0,-1 0 1 0 0,1 0 0 0 0,0-1 0 0 0,-1 1 0 0 0,0 0 0 0 0,1 0-1 0 0,-1-3 1 0 0,0 2-299 0 0,-1-1 1 0 0,1 1-1 0 0,-1-1 0 0 0,0 0 0 0 0,0 1 0 0 0,0 0 1 0 0,0-1-1 0 0,-1 1 0 0 0,1 0 0 0 0,-1-1 0 0 0,0 1 1 0 0,0 0-1 0 0,0 0 0 0 0,-1 1 0 0 0,1-1 0 0 0,0 0 1 0 0,-5-2-1 0 0,-2-3-1834 0 0,0 1-3431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20.742"/>
    </inkml:context>
    <inkml:brush xml:id="br0">
      <inkml:brushProperty name="width" value="0.05" units="cm"/>
      <inkml:brushProperty name="height" value="0.05" units="cm"/>
      <inkml:brushProperty name="color" value="#E71224"/>
    </inkml:brush>
  </inkml:definitions>
  <inkml:trace contextRef="#ctx0" brushRef="#br0">252 130 6185 0 0,'0'-9'1014'0'0,"-1"1"-1"0"0,0 0 1 0 0,-1 0-1 0 0,0 1 1 0 0,0-1-1 0 0,-1 0 1 0 0,1 1-1 0 0,-6-10 1 0 0,7 15-961 0 0,0-1 1 0 0,0 1-1 0 0,0 0 1 0 0,-1 0-1 0 0,1-1 1 0 0,-1 1-1 0 0,1 0 0 0 0,-1 0 1 0 0,0 1-1 0 0,1-1 1 0 0,-1 0-1 0 0,0 0 1 0 0,0 1-1 0 0,-1 0 1 0 0,1-1-1 0 0,0 1 0 0 0,0 0 1 0 0,-1 0-1 0 0,1 0 1 0 0,0 0-1 0 0,-1 0 1 0 0,1 1-1 0 0,-1-1 1 0 0,1 1-1 0 0,-1-1 1 0 0,1 1-1 0 0,-1 0 0 0 0,0 0 1 0 0,-4 1-1 0 0,4 0-51 0 0,1 0-1 0 0,-1 1 1 0 0,1-1 0 0 0,-1 1-1 0 0,1 0 1 0 0,0 0-1 0 0,-1-1 1 0 0,1 1 0 0 0,0 1-1 0 0,0-1 1 0 0,0 0-1 0 0,1 1 1 0 0,-1-1 0 0 0,0 1-1 0 0,1-1 1 0 0,0 1-1 0 0,0-1 1 0 0,-2 5 0 0 0,-17 58 11 0 0,16-49 2 0 0,2-7 2 0 0,0 0-1 0 0,0 0 1 0 0,1 0 0 0 0,0 0 0 0 0,0 0-1 0 0,1 0 1 0 0,1 1 0 0 0,1 10 0 0 0,-1-15-17 0 0,0 0-1 0 0,0 0 1 0 0,1 0 0 0 0,0 0 0 0 0,0 0 0 0 0,0-1 0 0 0,0 1 0 0 0,1-1 0 0 0,0 1 0 0 0,0-1 0 0 0,0 0 0 0 0,0 0 0 0 0,1 0 0 0 0,0 0-1 0 0,0-1 1 0 0,4 4 0 0 0,-7-7 7 0 0,0 1 0 0 0,0-1 0 0 0,1 1 0 0 0,-1-1 0 0 0,0 0 0 0 0,0 1 0 0 0,1-1 0 0 0,-1 0 0 0 0,0 0 0 0 0,1 0 0 0 0,-1 0 0 0 0,0 0 0 0 0,1 0 0 0 0,-1 0 0 0 0,0-1 0 0 0,0 1 0 0 0,1 0 0 0 0,-1-1 0 0 0,0 1 0 0 0,0-1 0 0 0,1 1-1 0 0,-1-1 1 0 0,0 0 0 0 0,0 1 0 0 0,0-1 0 0 0,0 0 0 0 0,0 0 0 0 0,0 0 0 0 0,0 0 0 0 0,0 0 0 0 0,0 0 0 0 0,-1 0 0 0 0,1 0 0 0 0,0-1 0 0 0,4-5 45 0 0,0 1 1 0 0,-1 0-1 0 0,-1-1 0 0 0,6-10 1 0 0,67-211 1374 0 0,-76 226-1414 0 0,0 1-1 0 0,0 0 1 0 0,0 0 0 0 0,0 0 0 0 0,1-1-1 0 0,-1 1 1 0 0,0 0 0 0 0,1 0 0 0 0,-1 0-1 0 0,1 0 1 0 0,0 0 0 0 0,-1 0 0 0 0,1 0-1 0 0,0 0 1 0 0,-1 0 0 0 0,1 0 0 0 0,0 0 0 0 0,0 0-1 0 0,1-1 1 0 0,-1 3-15 0 0,0-1 0 0 0,-1 0 0 0 0,1 1 0 0 0,-1-1 0 0 0,1 1 0 0 0,0-1 0 0 0,-1 0-1 0 0,1 1 1 0 0,-1-1 0 0 0,1 1 0 0 0,-1 0 0 0 0,0-1 0 0 0,1 1 0 0 0,-1-1 0 0 0,0 1 0 0 0,1 0 0 0 0,-1-1 0 0 0,0 1 0 0 0,1-1 0 0 0,-1 1 0 0 0,0 0-1 0 0,0 1 1 0 0,11 50-175 0 0,-7-15 118 0 0,-3-1 0 0 0,-1 1 0 0 0,-1-1 0 0 0,-12 66 0 0 0,-44 142-831 0 0,50-218 659 0 0,6-24 223 0 0,1-1 0 0 0,0 0 0 0 0,0 1 0 0 0,0-1 0 0 0,-1 0 0 0 0,1 1 0 0 0,-1-1 1 0 0,1 0-1 0 0,-1 0 0 0 0,1 0 0 0 0,-1 0 0 0 0,0 1 0 0 0,0-1 0 0 0,1 0 0 0 0,-1 0 0 0 0,0 0 0 0 0,0 0 0 0 0,0-1 0 0 0,0 1 0 0 0,0 0 0 0 0,0 0 0 0 0,-1 0 0 0 0,1-1 0 0 0,0 1 0 0 0,0-1 0 0 0,0 1 0 0 0,-1-1 1 0 0,1 1-1 0 0,0-1 0 0 0,0 0 0 0 0,-1 0 0 0 0,1 1 0 0 0,0-1 0 0 0,-1 0 0 0 0,1 0 0 0 0,0 0 0 0 0,-1-1 0 0 0,1 1 0 0 0,0 0 0 0 0,-1 0 0 0 0,1-1 0 0 0,0 1 0 0 0,0-1 0 0 0,-1 1 0 0 0,1-1 0 0 0,0 1 1 0 0,0-1-1 0 0,0 0 0 0 0,0 0 0 0 0,0 1 0 0 0,-2-2 0 0 0,-8-7-170 0 0,1 1 0 0 0,-1-1 0 0 0,-17-21 0 0 0,20 22-160 0 0,-11-11-1137 0 0,1 0 1 0 0,1-2-1 0 0,1 0 0 0 0,0-1 0 0 0,-14-28 1 0 0,22 31-4016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21.836"/>
    </inkml:context>
    <inkml:brush xml:id="br0">
      <inkml:brushProperty name="width" value="0.05" units="cm"/>
      <inkml:brushProperty name="height" value="0.05" units="cm"/>
      <inkml:brushProperty name="color" value="#E71224"/>
    </inkml:brush>
  </inkml:definitions>
  <inkml:trace contextRef="#ctx0" brushRef="#br0">87 59 8954 0 0,'1'-1'116'0'0,"-1"0"0"0"0,1 0 0 0 0,-1 0-1 0 0,0 0 1 0 0,0 0 0 0 0,1 0 0 0 0,-1 0 0 0 0,0 0 0 0 0,0 0 0 0 0,0 0 0 0 0,0 0-1 0 0,0 0 1 0 0,0 0 0 0 0,-1 0 0 0 0,1 0 0 0 0,0 0 0 0 0,0 0 0 0 0,-1 0 0 0 0,1 0-1 0 0,0 0 1 0 0,-1 0 0 0 0,1 0 0 0 0,-1 1 0 0 0,0-1 0 0 0,1 0 0 0 0,-2-1 0 0 0,3 4-55 0 0,-1-1 1 0 0,0 0 0 0 0,0 0-1 0 0,1 1 1 0 0,-1-1 0 0 0,0 0-1 0 0,-1 1 1 0 0,1-1 0 0 0,0 0 0 0 0,0 0-1 0 0,0 1 1 0 0,-1-1 0 0 0,1 0-1 0 0,-1 0 1 0 0,1 1 0 0 0,-1-1 0 0 0,1 0-1 0 0,-1 0 1 0 0,-1 1 0 0 0,-16 27 273 0 0,15-24-305 0 0,-5 7-39 0 0,0 0 0 0 0,0 1 0 0 0,2 0 0 0 0,0 0 1 0 0,0 0-1 0 0,-5 22 0 0 0,10-31 3 0 0,0 0 0 0 0,0 1 0 0 0,1-1 0 0 0,0 0 0 0 0,0 0 0 0 0,0 1 0 0 0,0-1 0 0 0,0 0 0 0 0,1 0 0 0 0,0 1 0 0 0,0-1 0 0 0,0 0 0 0 0,1 0 0 0 0,-1 0 0 0 0,1 0 0 0 0,0 0 0 0 0,0-1 0 0 0,0 1 0 0 0,1 0 0 0 0,-1-1 0 0 0,1 0 0 0 0,0 1 0 0 0,0-1 0 0 0,0 0 0 0 0,0-1 0 0 0,0 1 0 0 0,4 2 0 0 0,-3-3 42 0 0,-1 0 1 0 0,1 0-1 0 0,0 0 0 0 0,0-1 1 0 0,-1 1-1 0 0,1-1 0 0 0,0 0 0 0 0,0 0 1 0 0,0-1-1 0 0,0 1 0 0 0,1-1 0 0 0,-1 0 1 0 0,0 0-1 0 0,0 0 0 0 0,0 0 0 0 0,0-1 1 0 0,0 0-1 0 0,0 0 0 0 0,0 0 0 0 0,0 0 1 0 0,0 0-1 0 0,-1-1 0 0 0,1 0 0 0 0,0 0 1 0 0,-1 0-1 0 0,1 0 0 0 0,5-5 0 0 0,-2 2 114 0 0,-1-1 0 0 0,0 0 0 0 0,0 0 0 0 0,0 0 0 0 0,-1 0 0 0 0,1-1 0 0 0,-2 0 0 0 0,1 0 0 0 0,-1 0 0 0 0,0-1 0 0 0,0 1 0 0 0,3-14 0 0 0,-5 14-152 0 0,-1-1 0 0 0,1 1 0 0 0,-2 0 0 0 0,1 0 0 0 0,-1-1 0 0 0,0 1 0 0 0,-1-1 0 0 0,0 1 0 0 0,0 0 0 0 0,0 0 0 0 0,-1 0 1 0 0,0-1-1 0 0,-1 2 0 0 0,1-1 0 0 0,-1 0 0 0 0,-1 0 0 0 0,1 1 0 0 0,-1 0 0 0 0,-9-11 0 0 0,9 12-341 0 0,0 0 0 0 0,-1 1 0 0 0,0-1 0 0 0,0 1 0 0 0,0 1-1 0 0,-1-1 1 0 0,1 1 0 0 0,-1 0 0 0 0,0 0 0 0 0,0 0 0 0 0,0 1 0 0 0,0 0 0 0 0,0 0 0 0 0,-13-1 0 0 0,18 2 16 0 0,-1 1 1 0 0,0 0 0 0 0,1 0-1 0 0,-1 0 1 0 0,0 0 0 0 0,1 0-1 0 0,-1 0 1 0 0,0 1 0 0 0,1-1-1 0 0,-1 0 1 0 0,1 1 0 0 0,-4 1-1 0 0,-1 1-4958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22.934"/>
    </inkml:context>
    <inkml:brush xml:id="br0">
      <inkml:brushProperty name="width" value="0.05" units="cm"/>
      <inkml:brushProperty name="height" value="0.05" units="cm"/>
      <inkml:brushProperty name="color" value="#E71224"/>
    </inkml:brush>
  </inkml:definitions>
  <inkml:trace contextRef="#ctx0" brushRef="#br0">16 195 9898 0 0,'1'-2'525'0'0,"11"-19"1025"0"0,-12 21-1559 0 0,0-1 0 0 0,0 1 0 0 0,1 0-1 0 0,-1 0 1 0 0,0-1 0 0 0,0 1 0 0 0,0 0 0 0 0,1-1 0 0 0,-1 1 0 0 0,0-1-1 0 0,0 1 1 0 0,0 0 0 0 0,0-1 0 0 0,0 1 0 0 0,0 0 0 0 0,0-1-1 0 0,0 1 1 0 0,0-1 0 0 0,0 1 0 0 0,0 0 0 0 0,0-1 0 0 0,0 1 0 0 0,0-1-1 0 0,0 1 1 0 0,0 0 0 0 0,0-1 0 0 0,0 1 0 0 0,-1 0 0 0 0,1-1 0 0 0,0 1-1 0 0,0 0 1 0 0,0-1 0 0 0,-1 1 0 0 0,1 0 0 0 0,0-1 0 0 0,0 1 0 0 0,-1 0-1 0 0,1 0 1 0 0,0-1 0 0 0,-1 1 0 0 0,1 0 0 0 0,0 0 0 0 0,-1-1 0 0 0,1 1-1 0 0,0 0 1 0 0,-1 0 0 0 0,1 0 0 0 0,-1 0 0 0 0,1 0 0 0 0,-1 0-1 0 0,1 0 94 0 0,4 32 2046 0 0,-7 45-1161 0 0,-10 40-641 0 0,9-57-365 0 0,4-44 59 0 0,0 0 0 0 0,-2-1 0 0 0,-3 17 1 0 0,31-117 862 0 0,-21 64-851 0 0,1 1-1 0 0,0-1 1 0 0,2 1-1 0 0,1 1 1 0 0,0 0-1 0 0,1 0 1 0 0,19-26-1 0 0,-28 44-37 0 0,0-1-1 0 0,1 1 1 0 0,-1-1-1 0 0,0 1 1 0 0,1-1 0 0 0,0 1-1 0 0,-1 0 1 0 0,1 0-1 0 0,0 0 1 0 0,-1 0 0 0 0,1 0-1 0 0,3-1 1 0 0,-4 2-5 0 0,0-1 0 0 0,-1 1 0 0 0,1 0 1 0 0,0 0-1 0 0,0 0 0 0 0,-1 0 0 0 0,1 0 0 0 0,0 1 1 0 0,0-1-1 0 0,-1 0 0 0 0,1 0 0 0 0,0 0 1 0 0,0 1-1 0 0,-1-1 0 0 0,1 0 0 0 0,0 1 0 0 0,-1-1 1 0 0,1 0-1 0 0,0 1 0 0 0,-1-1 0 0 0,1 1 0 0 0,0 1 1 0 0,2 1-29 0 0,-1 1 0 0 0,0 0 0 0 0,1 0 0 0 0,-2 0 0 0 0,1 0 0 0 0,0 0 1 0 0,-1 1-1 0 0,0-1 0 0 0,1 8 0 0 0,8 49-129 0 0,-6-27 196 0 0,18 66 0 0 0,-19-91-31 0 0,0-1 0 0 0,0 0 0 0 0,1 0-1 0 0,0 0 1 0 0,0 0 0 0 0,1 0 0 0 0,0-1 0 0 0,0 0-1 0 0,1 0 1 0 0,0 0 0 0 0,0-1 0 0 0,11 9 0 0 0,-15-13-16 0 0,-1-1-1 0 0,1 0 1 0 0,0 0 0 0 0,-1 0 0 0 0,1 0 0 0 0,0 0 0 0 0,0 0 0 0 0,0-1-1 0 0,0 1 1 0 0,0-1 0 0 0,0 1 0 0 0,0-1 0 0 0,0 0 0 0 0,0 0 0 0 0,0 0-1 0 0,0 0 1 0 0,0 0 0 0 0,0 0 0 0 0,0 0 0 0 0,0-1 0 0 0,0 1 0 0 0,-1-1-1 0 0,3 0 1 0 0,0-1 11 0 0,0 0 0 0 0,-1 0 0 0 0,0-1 0 0 0,1 1-1 0 0,-1-1 1 0 0,0 0 0 0 0,0 0 0 0 0,-1 0 0 0 0,1 0-1 0 0,3-6 1 0 0,3-6 50 0 0,-1 0-1 0 0,0-1 0 0 0,-1 0 1 0 0,6-21-1 0 0,-10 26 32 0 0,0 1 0 0 0,0-1 1 0 0,-1 0-1 0 0,0 0 0 0 0,-1 0 0 0 0,0 0 1 0 0,-1 0-1 0 0,0 0 0 0 0,0 0 0 0 0,-1 0 1 0 0,-1 0-1 0 0,0 0 0 0 0,-4-11 0 0 0,6 22-78 0 0,0 0 0 0 0,0-1 0 0 0,0 1-1 0 0,0 0 1 0 0,0 0 0 0 0,0-1-1 0 0,-1 1 1 0 0,1 0 0 0 0,0 0-1 0 0,0 0 1 0 0,0-1 0 0 0,0 1-1 0 0,0 0 1 0 0,0 0 0 0 0,-1 0-1 0 0,1 0 1 0 0,0-1 0 0 0,0 1 0 0 0,0 0-1 0 0,-1 0 1 0 0,1 0 0 0 0,0 0-1 0 0,0 0 1 0 0,0 0 0 0 0,-1-1-1 0 0,1 1 1 0 0,0 0 0 0 0,0 0-1 0 0,0 0 1 0 0,-1 0 0 0 0,1 0 0 0 0,0 0-1 0 0,0 0 1 0 0,-1 0 0 0 0,1 0-1 0 0,0 0 1 0 0,0 0 0 0 0,-1 0-1 0 0,1 0 1 0 0,0 0 0 0 0,0 1-1 0 0,0-1 1 0 0,-1 0 0 0 0,1 0-1 0 0,-10 11-105 0 0,-5 16 21 0 0,9-11 69 0 0,-6 14-44 0 0,-13 52 1 0 0,23-73 76 0 0,1 0 1 0 0,-1 0-1 0 0,1 0 1 0 0,1 0-1 0 0,0 0 1 0 0,0 0 0 0 0,1 0-1 0 0,0 0 1 0 0,0 0-1 0 0,6 16 1 0 0,-7-23-13 0 0,0-1 1 0 0,1 1-1 0 0,-1 0 1 0 0,1-1-1 0 0,-1 0 1 0 0,1 1-1 0 0,0-1 1 0 0,0 1-1 0 0,-1-1 1 0 0,1 0-1 0 0,0 0 1 0 0,0 1-1 0 0,0-1 1 0 0,1 0-1 0 0,-1 0 1 0 0,0 0-1 0 0,0 0 1 0 0,1 0-1 0 0,-1 0 1 0 0,0-1-1 0 0,1 1 1 0 0,-1 0-1 0 0,1-1 1 0 0,-1 1-1 0 0,1-1 1 0 0,-1 1-1 0 0,1-1 1 0 0,-1 0-1 0 0,1 1 1 0 0,-1-1-1 0 0,1 0 1 0 0,-1 0-1 0 0,1 0 1 0 0,0-1-1 0 0,2 1 1 0 0,-1-2 7 0 0,0 1 0 0 0,0 0 0 0 0,-1-1 1 0 0,1 1-1 0 0,0-1 0 0 0,-1 0 0 0 0,0 0 0 0 0,1 0 0 0 0,-1 0 1 0 0,0 0-1 0 0,0 0 0 0 0,0-1 0 0 0,0 1 0 0 0,0-1 1 0 0,-1 1-1 0 0,1-1 0 0 0,1-4 0 0 0,8-18-21 0 0,-2-1 0 0 0,8-31-1 0 0,-16 50 0 0 0,1 0 0 0 0,-1-1-1 0 0,0 1 1 0 0,-1 0 0 0 0,0 0-1 0 0,0-1 1 0 0,0 1 0 0 0,-1 0-1 0 0,0-1 1 0 0,-1 1 0 0 0,0 0-1 0 0,0 0 1 0 0,-4-9-1 0 0,6 15 15 0 0,0 1 0 0 0,0-1 0 0 0,0 1-1 0 0,0-1 1 0 0,0 1 0 0 0,0-1-1 0 0,0 1 1 0 0,-1-1 0 0 0,1 1 0 0 0,0-1-1 0 0,0 1 1 0 0,-1-1 0 0 0,1 1 0 0 0,0 0-1 0 0,-1-1 1 0 0,1 1 0 0 0,0-1-1 0 0,-1 1 1 0 0,1 0 0 0 0,0-1 0 0 0,-1 1-1 0 0,1 0 1 0 0,-1-1 0 0 0,1 1-1 0 0,-1 0 1 0 0,1 0 0 0 0,-1 0 0 0 0,1-1-1 0 0,-1 1 1 0 0,1 0 0 0 0,-1 0-1 0 0,1 0 1 0 0,-1 0 0 0 0,1 0 0 0 0,-1 0-1 0 0,1 0 1 0 0,-1 0 0 0 0,-7 20 142 0 0,4 31 52 0 0,5-29-155 0 0,1 0 1 0 0,1 0-1 0 0,9 35 0 0 0,-10-51-10 0 0,0 0-1 0 0,0 0 0 0 0,1 0 0 0 0,-1-1 0 0 0,2 0 1 0 0,-1 1-1 0 0,0-1 0 0 0,5 5 0 0 0,-6-8 4 0 0,1 0 0 0 0,-1 0 0 0 0,0 0-1 0 0,1 0 1 0 0,-1 0 0 0 0,1-1 0 0 0,-1 1 0 0 0,1-1-1 0 0,0 0 1 0 0,-1 0 0 0 0,1 0 0 0 0,0 0-1 0 0,0 0 1 0 0,0 0 0 0 0,0-1 0 0 0,0 0 0 0 0,4 1-1 0 0,-2-2 8 0 0,0 0 0 0 0,0 0 0 0 0,0 0 0 0 0,0 0 0 0 0,-1-1 0 0 0,1 1 1 0 0,-1-1-1 0 0,1 0 0 0 0,-1-1 0 0 0,1 1 0 0 0,-1-1 0 0 0,0 0 0 0 0,0 0 0 0 0,-1 0 0 0 0,1-1 0 0 0,-1 1 0 0 0,1-1 0 0 0,-1 0 0 0 0,0 0 0 0 0,4-7 0 0 0,6-11 28 0 0,-2 1 1 0 0,18-45-1 0 0,-22 47-88 0 0,17-39 31 0 0,18-75-1 0 0,-34 99 50 0 0,7-66 1 0 0,-14 81 110 0 0,1 1 1 0 0,1-1 0 0 0,7-21-1 0 0,-33 227-424 0 0,-27 54 124 0 0,46-227 129 0 0,1 1-1 0 0,0 0 1 0 0,1-1-1 0 0,0 1 1 0 0,1 20 0 0 0,2-31 0 0 0,-1 1 1 0 0,1-1 0 0 0,-1 1-1 0 0,2-1 1 0 0,-1 0 0 0 0,0 1 0 0 0,1-1-1 0 0,0 0 1 0 0,0 0 0 0 0,0 0 0 0 0,0 0-1 0 0,1 0 1 0 0,-1-1 0 0 0,1 1 0 0 0,0-1-1 0 0,0 1 1 0 0,0-1 0 0 0,1 0 0 0 0,-1 0-1 0 0,1-1 1 0 0,6 5 0 0 0,-1-3-60 0 0,0 0 1 0 0,1 0 0 0 0,0 0 0 0 0,0-2-1 0 0,0 1 1 0 0,0-1 0 0 0,0 0 0 0 0,1-1-1 0 0,-1-1 1 0 0,0 1 0 0 0,1-2 0 0 0,15-1-1 0 0,10-4-2732 0 0,1-1-1 0 0,39-13 0 0 0,-38 7-3850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4.685"/>
    </inkml:context>
    <inkml:brush xml:id="br0">
      <inkml:brushProperty name="width" value="0.05" units="cm"/>
      <inkml:brushProperty name="height" value="0.05" units="cm"/>
      <inkml:brushProperty name="color" value="#E71224"/>
    </inkml:brush>
  </inkml:definitions>
  <inkml:trace contextRef="#ctx0" brushRef="#br0">1 234 14347 0 0,'38'-20'2199'0'0,"-24"12"-2487"0"0,0-1 0 0 0,-1-1 0 0 0,-1 1 0 0 0,15-15 0 0 0,8-10 1471 0 0,2 3 0 0 0,73-48 0 0 0,-109 78-1193 0 0,0 0 0 0 0,1 0-1 0 0,-1 0 1 0 0,0 0 0 0 0,0 0 0 0 0,1 1 0 0 0,-1-1 0 0 0,1 0 0 0 0,-1 1 0 0 0,0 0 0 0 0,1-1 0 0 0,-1 1 0 0 0,1 0 0 0 0,-1-1 0 0 0,1 1 0 0 0,-1 0-1 0 0,1 0 1 0 0,-1 0 0 0 0,1 1 0 0 0,-1-1 0 0 0,1 0 0 0 0,-1 0 0 0 0,1 1 0 0 0,1 0 0 0 0,-2 0-11 0 0,0 0-1 0 0,0 0 1 0 0,0 1-1 0 0,0-1 1 0 0,-1 0-1 0 0,1 0 1 0 0,0 1 0 0 0,-1-1-1 0 0,1 0 1 0 0,-1 1-1 0 0,1-1 1 0 0,-1 1 0 0 0,0-1-1 0 0,0 1 1 0 0,0-1-1 0 0,0 0 1 0 0,1 1 0 0 0,-2-1-1 0 0,1 1 1 0 0,0-1-1 0 0,0 1 1 0 0,0-1 0 0 0,-1 1-1 0 0,0 1 1 0 0,-8 28-89 0 0,-1 1 0 0 0,-1-2 0 0 0,-19 35 0 0 0,18-41 304 0 0,0 1 1 0 0,2 0-1 0 0,1 1 1 0 0,1 0-1 0 0,-7 41 1 0 0,15-67-184 0 0,0 1 0 0 0,0-1 0 0 0,0 1 0 0 0,0-1 1 0 0,0 1-1 0 0,0-1 0 0 0,0 0 0 0 0,0 1 0 0 0,0-1 1 0 0,0 1-1 0 0,0-1 0 0 0,0 0 0 0 0,0 1 0 0 0,0-1 1 0 0,0 1-1 0 0,0-1 0 0 0,1 0 0 0 0,-1 1 0 0 0,0-1 0 0 0,0 1 1 0 0,0-1-1 0 0,1 0 0 0 0,-1 1 0 0 0,0-1 0 0 0,1 0 1 0 0,-1 0-1 0 0,0 1 0 0 0,0-1 0 0 0,1 0 0 0 0,-1 0 1 0 0,1 1-1 0 0,13-3 241 0 0,19-19 22 0 0,-28 18-233 0 0,40-30-13 0 0,-2-2-1 0 0,65-68 1 0 0,-107 102-32 0 0,8-8-112 0 0,-11 11-49 0 0,-19 28 8 0 0,15-16 165 0 0,1 1-1 0 0,0-1 1 0 0,1 1-1 0 0,1 0 0 0 0,1 0 1 0 0,0 0-1 0 0,0 24 0 0 0,2-33-23 0 0,1 0-1 0 0,-1 0 0 0 0,1 0 0 0 0,0 0 1 0 0,1 0-1 0 0,0 0 0 0 0,0 0 0 0 0,0 0 1 0 0,0-1-1 0 0,1 0 0 0 0,0 1 0 0 0,0-1 1 0 0,1 0-1 0 0,-1 0 0 0 0,1 0 0 0 0,0-1 1 0 0,1 0-1 0 0,-1 1 0 0 0,1-1 1 0 0,-1-1-1 0 0,10 6 0 0 0,39 19-2483 0 0,-42-24 971 0 0,1 0 0 0 0,-1 0 0 0 0,13 1 0 0 0,3-1-5122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2.560"/>
    </inkml:context>
    <inkml:brush xml:id="br0">
      <inkml:brushProperty name="width" value="0.05" units="cm"/>
      <inkml:brushProperty name="height" value="0.05" units="cm"/>
      <inkml:brushProperty name="color" value="#E71224"/>
    </inkml:brush>
  </inkml:definitions>
  <inkml:trace contextRef="#ctx0" brushRef="#br0">3704 356 9978 0 0,'1'-1'34'0'0,"0"1"-1"0"0,0-1 1 0 0,0 0-1 0 0,0 0 1 0 0,0 0-1 0 0,0 0 1 0 0,0 0-1 0 0,0 0 1 0 0,0 0-1 0 0,-1 0 1 0 0,1-1-1 0 0,0 1 1 0 0,-1 0-1 0 0,1 0 1 0 0,-1-1-1 0 0,1 1 1 0 0,-1 0-1 0 0,0 0 1 0 0,0-1-1 0 0,1-1 1 0 0,-2 2-271 0 0,0-1 0 0 0,0 1-1 0 0,-1 0 1 0 0,1-1 0 0 0,0 1 0 0 0,0 0 0 0 0,-1 0 0 0 0,1 0-1 0 0,0 0 1 0 0,-1 0 0 0 0,0 0 0 0 0,1 0 0 0 0,-2 0-1 0 0,-8-5-303 0 0,-2-4-600 0 0,10 8 1531 0 0,1 1 1 0 0,0-1 0 0 0,0 0-1 0 0,-1 1 1 0 0,1-1-1 0 0,-1 1 1 0 0,0 0 0 0 0,1 0-1 0 0,-1 0 1 0 0,0 0-1 0 0,0 0 1 0 0,0 1 0 0 0,1-1-1 0 0,-1 1 1 0 0,0 0-1 0 0,0-1 1 0 0,0 2 0 0 0,-4-1-1 0 0,-16 2-190 0 0,0 0-1 0 0,0-2 1 0 0,0 0-1 0 0,0-2 1 0 0,-37-7-1 0 0,8 1 12 0 0,-596-49 1537 0 0,-100-12-1753 0 0,518 37-187 0 0,-362-42 227 0 0,240 70 110 0 0,15 2-222 0 0,264-3-392 0 0,-160-12 1055 0 0,78 13-5989 0 0,142 3 2249 0 0,2-1-3112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3.217"/>
    </inkml:context>
    <inkml:brush xml:id="br0">
      <inkml:brushProperty name="width" value="0.05" units="cm"/>
      <inkml:brushProperty name="height" value="0.05" units="cm"/>
      <inkml:brushProperty name="color" value="#E71224"/>
    </inkml:brush>
  </inkml:definitions>
  <inkml:trace contextRef="#ctx0" brushRef="#br0">1344 70 11755 0 0,'1'-2'6'0'0,"0"-1"1"0"0,-1 0 0 0 0,0 0 0 0 0,1 1 0 0 0,-1-1 0 0 0,0 0 0 0 0,0 0 0 0 0,-1 0 0 0 0,1 1 0 0 0,-1-1 0 0 0,1 0 0 0 0,-1 0 0 0 0,0 1 0 0 0,0-1 0 0 0,0 1 0 0 0,0-1 0 0 0,-1 1 0 0 0,1-1 0 0 0,0 1 0 0 0,-1-1 0 0 0,0 1 0 0 0,0 0 0 0 0,0 0 0 0 0,0 0 0 0 0,0 0 0 0 0,-2-1 0 0 0,16 12 596 0 0,-11-9-559 0 0,-1 1 0 0 0,1-1 1 0 0,0 0-1 0 0,0 1 1 0 0,0-1-1 0 0,-1 1 1 0 0,1-1-1 0 0,0 1 1 0 0,0-1-1 0 0,-1 1 0 0 0,1-1 1 0 0,-1 1-1 0 0,1 0 1 0 0,0-1-1 0 0,-1 1 1 0 0,1 0-1 0 0,-1 0 1 0 0,1-1-1 0 0,-1 1 1 0 0,0 0-1 0 0,1 0 0 0 0,-1 0 1 0 0,0-1-1 0 0,0 1 1 0 0,1 0-1 0 0,-1 0 1 0 0,0 0-1 0 0,0 0 1 0 0,0 0-1 0 0,0 0 0 0 0,0 0 1 0 0,0-1-1 0 0,0 1 1 0 0,-1 0-1 0 0,1 0 1 0 0,0 0-1 0 0,0 0 1 0 0,-1 0-1 0 0,1-1 1 0 0,0 1-1 0 0,-1 0 0 0 0,1 0 1 0 0,-1-1-1 0 0,1 1 1 0 0,-1 0-1 0 0,1 0 1 0 0,-1-1-1 0 0,0 1 1 0 0,1-1-1 0 0,-2 2 0 0 0,-9 8 170 0 0,0 1-1 0 0,-1-2 0 0 0,0 0 0 0 0,0 0 0 0 0,-15 7 0 0 0,-38 29-114 0 0,33-14-133 0 0,0 1-1 0 0,2 2 1 0 0,2 1 0 0 0,1 2-1 0 0,2 0 1 0 0,1 2 0 0 0,-34 78-1 0 0,21-44 71 0 0,-3-2-1 0 0,-94 129 1 0 0,-127 109 411 0 0,204-246-550 0 0,2 2 0 0 0,4 2 1 0 0,3 2-1 0 0,3 3 0 0 0,-44 92 1 0 0,84-153 126 0 0,-3 8-13 0 0,-18 30 0 0 0,23-45 41 0 0,1 0 1 0 0,-1-1-1 0 0,0 1 0 0 0,0 0 1 0 0,0-1-1 0 0,0 0 0 0 0,0 0 1 0 0,-1 0-1 0 0,1 0 0 0 0,-1-1 1 0 0,0 1-1 0 0,0-1 0 0 0,-8 4 1 0 0,11-6-61 0 0,0 0 1 0 0,0 0 0 0 0,0 0 0 0 0,0 1 0 0 0,0-1 0 0 0,0 0 0 0 0,0 0 0 0 0,0 0 0 0 0,0 0 0 0 0,0 0 0 0 0,0-1 0 0 0,0 1 0 0 0,0 0 0 0 0,0 0-1 0 0,1-1 1 0 0,-3 0 0 0 0,3 1-224 0 0,0 0 0 0 0,-1 0 0 0 0,1-1 0 0 0,0 1 0 0 0,-1 0 0 0 0,1-1 0 0 0,0 1 0 0 0,0-1 0 0 0,-1 1 0 0 0,1 0 0 0 0,0-1 0 0 0,0 1 0 0 0,0-1 0 0 0,0 1 0 0 0,-1 0 0 0 0,1-1 0 0 0,0 1 0 0 0,0-1 0 0 0,0 1 0 0 0,0-1 0 0 0,0 1 0 0 0,0-1 0 0 0,0 1 0 0 0,0-1 0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3.879"/>
    </inkml:context>
    <inkml:brush xml:id="br0">
      <inkml:brushProperty name="width" value="0.05" units="cm"/>
      <inkml:brushProperty name="height" value="0.05" units="cm"/>
      <inkml:brushProperty name="color" value="#E71224"/>
    </inkml:brush>
  </inkml:definitions>
  <inkml:trace contextRef="#ctx0" brushRef="#br0">263 200 11530 0 0,'2'-3'449'0'0,"0"0"-1"0"0,0 0 1 0 0,0-1-1 0 0,-1 1 1 0 0,1-1-1 0 0,-1 1 1 0 0,0-1-1 0 0,0 0 1 0 0,0 1-1 0 0,-1-1 1 0 0,1 0-1 0 0,-1 0 1 0 0,0-5-1 0 0,-1 5-482 0 0,0 0 0 0 0,0 0 0 0 0,-1-1 0 0 0,1 1 0 0 0,-1 0 0 0 0,0 0 0 0 0,-1 1 0 0 0,1-1 0 0 0,-1 0 0 0 0,1 1 0 0 0,-5-5 0 0 0,-14-20-49 0 0,17 21 59 0 0,0 0 1 0 0,-1 1-1 0 0,0 0 1 0 0,0 0-1 0 0,0 0 1 0 0,-1 0-1 0 0,0 1 1 0 0,-10-7-1 0 0,15 11 22 0 0,0 0 0 0 0,0 1 0 0 0,0 0 0 0 0,-1-1 0 0 0,1 1 0 0 0,0-1 0 0 0,0 1 0 0 0,-1 0 0 0 0,1 0 1 0 0,0 0-1 0 0,-1 0 0 0 0,1 0 0 0 0,0 0 0 0 0,-1 0 0 0 0,1 0 0 0 0,0 1 0 0 0,0-1 0 0 0,-1 0 0 0 0,1 1 0 0 0,0-1 0 0 0,0 1 0 0 0,0-1 0 0 0,-2 2 0 0 0,0 0 7 0 0,1 0 0 0 0,-1 1 0 0 0,1-1 0 0 0,0 0 1 0 0,-1 1-1 0 0,1 0 0 0 0,0-1 0 0 0,-3 7 0 0 0,-1 3-10 0 0,1 0 0 0 0,0 1 0 0 0,-4 19 0 0 0,6-19 16 0 0,1 0 0 0 0,0 1 0 0 0,1 0 0 0 0,0-1 0 0 0,1 1 1 0 0,1 0-1 0 0,0-1 0 0 0,1 1 0 0 0,1-1 0 0 0,0 0 0 0 0,5 14 0 0 0,-6-21 12 0 0,1 0 1 0 0,-1 0-1 0 0,1-1 0 0 0,0 1 1 0 0,1-1-1 0 0,-1 0 0 0 0,1 0 0 0 0,0 0 1 0 0,0 0-1 0 0,1-1 0 0 0,7 6 1 0 0,-8-7-8 0 0,0-1 1 0 0,0 1 0 0 0,1-1-1 0 0,-1 0 1 0 0,1-1 0 0 0,-1 1-1 0 0,1-1 1 0 0,0 0 0 0 0,-1 0-1 0 0,1 0 1 0 0,0-1 0 0 0,0 0-1 0 0,0 0 1 0 0,-1 0 0 0 0,1 0-1 0 0,8-2 1 0 0,-9 1 5 0 0,0 0-1 0 0,0 0 1 0 0,0-1 0 0 0,0 1-1 0 0,-1-1 1 0 0,1 0 0 0 0,0 0-1 0 0,-1 0 1 0 0,0-1-1 0 0,1 1 1 0 0,-1-1 0 0 0,0 0-1 0 0,3-3 1 0 0,-1-1 4 0 0,1 0 0 0 0,-1 0 1 0 0,0 0-1 0 0,-1-1 0 0 0,7-14 0 0 0,-4 3 123 0 0,-1 0 0 0 0,0 0 1 0 0,-2-1-1 0 0,4-32 0 0 0,-2 2 627 0 0,-6 55-781 0 0,1-1-1 0 0,1 1 1 0 0,-1 0-1 0 0,1 0 1 0 0,0 0 0 0 0,2 4-1 0 0,6 15-17 0 0,-2 11 23 0 0,-2 0 1 0 0,-2 0 0 0 0,0 52 0 0 0,1-5-54 0 0,-4-63-29 0 0,0 1 0 0 0,-1 0 0 0 0,-1-1 0 0 0,-1 1 0 0 0,0-1 0 0 0,-2 1 0 0 0,-11 35 0 0 0,12-47 5 0 0,0 1 0 0 0,-1-2 1 0 0,0 1-1 0 0,0 0 0 0 0,-1-1 0 0 0,0 0 1 0 0,0 0-1 0 0,-1 0 0 0 0,1-1 1 0 0,-2 0-1 0 0,1 0 0 0 0,-1 0 1 0 0,1-1-1 0 0,-1 0 0 0 0,-1 0 1 0 0,1-1-1 0 0,-1 0 0 0 0,0 0 0 0 0,0-1 1 0 0,-11 4-1 0 0,4-4-278 0 0,1 0 0 0 0,-1-1 0 0 0,0 0 0 0 0,0-1 1 0 0,0-1-1 0 0,0 0 0 0 0,-20-4 0 0 0,20 2-1024 0 0,0-1 0 0 0,1-1 1 0 0,0 0-1 0 0,-17-8 0 0 0,3-2-4865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5.447"/>
    </inkml:context>
    <inkml:brush xml:id="br0">
      <inkml:brushProperty name="width" value="0.05" units="cm"/>
      <inkml:brushProperty name="height" value="0.05" units="cm"/>
      <inkml:brushProperty name="color" value="#E71224"/>
    </inkml:brush>
  </inkml:definitions>
  <inkml:trace contextRef="#ctx0" brushRef="#br0">40 66 6953 0 0,'-20'-21'1338'0'0,"18"19"-1315"0"0,0 1 0 0 0,1-1 0 0 0,-1 0-1 0 0,0 0 1 0 0,0 1 0 0 0,1-1 0 0 0,-1 0-1 0 0,1 0 1 0 0,0-1 0 0 0,-1 1 0 0 0,0-2-1 0 0,2 3 170 0 0,1 0-1 0 0,-1 0 1 0 0,0 0-1 0 0,1 0 0 0 0,-1 1 1 0 0,0-1-1 0 0,1 0 0 0 0,-1 1 1 0 0,1-1-1 0 0,-1 0 0 0 0,1 1 1 0 0,0-1-1 0 0,-1 0 0 0 0,1 1 1 0 0,0-1-1 0 0,-1 1 1 0 0,1-1-1 0 0,0 1 0 0 0,0-1 1 0 0,-1 1-1 0 0,1 0 0 0 0,0-1 1 0 0,0 1-1 0 0,0 0 0 0 0,-1 0 1 0 0,1 0-1 0 0,1-1 0 0 0,0 1 10 0 0,0-1 0 0 0,1 0 0 0 0,-1 1 0 0 0,0-1 0 0 0,0 1 0 0 0,1 0 0 0 0,-1 0 0 0 0,0 0 0 0 0,5 0-1 0 0,1 4-91 0 0,-1 0 0 0 0,0 0 0 0 0,0 1 0 0 0,0 0-1 0 0,-1 0 1 0 0,11 12 0 0 0,33 40-48 0 0,-48-55-50 0 0,7 10 28 0 0,95 126 116 0 0,-91-118-120 0 0,-1 1 1 0 0,-1 0 0 0 0,-1 1 0 0 0,0 0-1 0 0,6 29 1 0 0,-5-7-2 0 0,-2 0 0 0 0,-2 0 0 0 0,2 83 0 0 0,-9-120-63 0 0,-1 0 0 0 0,0 0 0 0 0,-1-1 0 0 0,1 1-1 0 0,-1-1 1 0 0,-1 1 0 0 0,1-1 0 0 0,-1 0 0 0 0,-7 12 0 0 0,2-2-1014 0 0,21-18-6590 0 0,-5-1 1483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46.081"/>
    </inkml:context>
    <inkml:brush xml:id="br0">
      <inkml:brushProperty name="width" value="0.05" units="cm"/>
      <inkml:brushProperty name="height" value="0.05" units="cm"/>
      <inkml:brushProperty name="color" value="#E71224"/>
    </inkml:brush>
  </inkml:definitions>
  <inkml:trace contextRef="#ctx0" brushRef="#br0">329 28 16772 0 0,'3'-20'1810'0'0,"-3"20"-1794"0"0,0-1 1 0 0,0 1-1 0 0,-1 0 0 0 0,1-1 1 0 0,0 1-1 0 0,0-1 0 0 0,-1 1 1 0 0,1 0-1 0 0,0-1 0 0 0,0 1 1 0 0,-1 0-1 0 0,1-1 0 0 0,-1 1 1 0 0,1 0-1 0 0,0 0 0 0 0,-1-1 1 0 0,1 1-1 0 0,-1 0 0 0 0,1 0 1 0 0,0 0-1 0 0,-1-1 0 0 0,1 1 1 0 0,-1 0-1 0 0,0 0 0 0 0,-3 0-96 0 0,0 0 0 0 0,-1 0-1 0 0,1 1 1 0 0,0-1-1 0 0,0 1 1 0 0,-6 2-1 0 0,1-1 161 0 0,-2 1-93 0 0,1 1 0 0 0,0 0 0 0 0,0 1 0 0 0,0 0 0 0 0,1 1 0 0 0,0 0 0 0 0,0 0 0 0 0,0 1 0 0 0,1 0 0 0 0,0 0 0 0 0,0 1 0 0 0,1 0 0 0 0,0 1 0 0 0,-7 9 0 0 0,-6 12-5 0 0,1 1 0 0 0,-29 64 1 0 0,38-74 27 0 0,1 0 1 0 0,0 1-1 0 0,2 0 1 0 0,1 0 0 0 0,-4 26-1 0 0,9-43 7 0 0,1 0 0 0 0,-1 1 1 0 0,1-1-1 0 0,0 0 0 0 0,0 0 0 0 0,1 0 0 0 0,0 0 0 0 0,0 0 0 0 0,0 0 0 0 0,0 0 1 0 0,1 0-1 0 0,0 0 0 0 0,0 0 0 0 0,0-1 0 0 0,1 1 0 0 0,-1-1 0 0 0,1 1 0 0 0,0-1 1 0 0,0 0-1 0 0,1 0 0 0 0,-1-1 0 0 0,1 1 0 0 0,0-1 0 0 0,0 1 0 0 0,0-1 0 0 0,0 0 1 0 0,1-1-1 0 0,-1 1 0 0 0,7 2 0 0 0,-1-1-35 0 0,1 0-1 0 0,-1 0 1 0 0,1-1-1 0 0,-1-1 1 0 0,1 1-1 0 0,0-2 1 0 0,0 0-1 0 0,0 0 0 0 0,0-1 1 0 0,0 0-1 0 0,0-1 1 0 0,0 0-1 0 0,0-1 1 0 0,-1 0-1 0 0,1-1 1 0 0,0 0-1 0 0,13-6 1 0 0,-6 0 86 0 0,0 0 0 0 0,0-2-1 0 0,-1 0 1 0 0,-1 0 0 0 0,0-2 0 0 0,-1 0 0 0 0,0-1 0 0 0,22-25-1 0 0,-30 28-45 0 0,1 1-1 0 0,-1-1 0 0 0,-1 0 1 0 0,0 0-1 0 0,-1 0 0 0 0,0-1 0 0 0,0 0 1 0 0,-2 0-1 0 0,1 0 0 0 0,-1-1 1 0 0,-1 1-1 0 0,1-21 0 0 0,-2 24-46 0 0,-1 0 1 0 0,0 0-1 0 0,-1 1 0 0 0,0-1 0 0 0,0 0 0 0 0,-1 0 0 0 0,0 1 1 0 0,0-1-1 0 0,-1 1 0 0 0,0 0 0 0 0,-1-1 0 0 0,0 2 1 0 0,0-1-1 0 0,0 0 0 0 0,-1 1 0 0 0,-1 0 0 0 0,1 0 1 0 0,-13-13-1 0 0,13 16-5 0 0,0 1 0 0 0,0-1 0 0 0,0 1 0 0 0,-1-1 1 0 0,1 2-1 0 0,-1-1 0 0 0,0 0 0 0 0,0 1 0 0 0,0 0 1 0 0,0 1-1 0 0,0-1 0 0 0,0 1 0 0 0,0 0 0 0 0,0 1 0 0 0,-12 0 1 0 0,14 0 13 0 0,1 1 0 0 0,-1-1 0 0 0,1 1 1 0 0,-1 0-1 0 0,1 0 0 0 0,0 1 0 0 0,-1-1 1 0 0,1 1-1 0 0,0-1 0 0 0,0 1 0 0 0,0 0 1 0 0,0 0-1 0 0,0 1 0 0 0,1-1 0 0 0,-1 1 1 0 0,1-1-1 0 0,-1 1 0 0 0,1 0 0 0 0,0-1 1 0 0,0 1-1 0 0,0 1 0 0 0,1-1 0 0 0,-1 0 1 0 0,1 0-1 0 0,-1 0 0 0 0,1 1 0 0 0,0-1 1 0 0,0 1-1 0 0,0 4 0 0 0,-1 1 73 0 0,1-1 1 0 0,0 1-1 0 0,1-1 0 0 0,-1 1 0 0 0,2 0 1 0 0,-1-1-1 0 0,1 1 0 0 0,0 0 1 0 0,1-1-1 0 0,0 1 0 0 0,1-1 0 0 0,6 15 1 0 0,-4-13 37 0 0,1 0 1 0 0,0-1 0 0 0,0 0 0 0 0,1 0 0 0 0,0-1-1 0 0,0 1 1 0 0,1-2 0 0 0,0 1 0 0 0,11 7 0 0 0,0-2-9 0 0,1-1 0 0 0,0-1 1 0 0,1-1-1 0 0,1 0 1 0 0,-1-2-1 0 0,1 0 0 0 0,1-2 1 0 0,-1 0-1 0 0,24 2 1 0 0,4-2-1263 0 0,52-2 1 0 0,-1-5-5702 0 0,-63 0-140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6.355"/>
    </inkml:context>
    <inkml:brush xml:id="br0">
      <inkml:brushProperty name="width" value="0.05" units="cm"/>
      <inkml:brushProperty name="height" value="0.05" units="cm"/>
      <inkml:brushProperty name="color" value="#E71224"/>
    </inkml:brush>
  </inkml:definitions>
  <inkml:trace contextRef="#ctx0" brushRef="#br0">3857 340 3097 0 0,'-36'-32'5273'0'0,"25"24"-5134"0"0,0 1-1 0 0,-1 0 1 0 0,0 0 0 0 0,0 1-1 0 0,-26-8 1 0 0,-78-18 74 0 0,-1 5 0 0 0,-136-13 0 0 0,51 10 84 0 0,9 0-139 0 0,-270-13 725 0 0,151 41-564 0 0,138 4-294 0 0,-88-6 79 0 0,-121 0 76 0 0,128 18-120 0 0,78 7 59 0 0,-86 7 83 0 0,219-27-192 0 0,0-1 1 0 0,0-2-1 0 0,1-2 1 0 0,-47-11-1 0 0,11-5-2352 0 0,-96-38 0 0 0,140 45-2926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0.065"/>
    </inkml:context>
    <inkml:brush xml:id="br0">
      <inkml:brushProperty name="width" value="0.05" units="cm"/>
      <inkml:brushProperty name="height" value="0.05" units="cm"/>
      <inkml:brushProperty name="color" value="#E71224"/>
    </inkml:brush>
  </inkml:definitions>
  <inkml:trace contextRef="#ctx0" brushRef="#br0">3924 227 8882 0 0,'4'-4'691'0'0,"1"-1"-431"0"0,-1 0-1 0 0,0-1 1 0 0,0 0-1 0 0,0 1 1 0 0,4-11-1 0 0,-7 13-356 0 0,0 0 0 0 0,-1 0 0 0 0,1 0-1 0 0,-1 0 1 0 0,1 0 0 0 0,-1-1 0 0 0,0 1 0 0 0,-1 0 0 0 0,1 0 0 0 0,0 0-1 0 0,-1 0 1 0 0,0-1 0 0 0,0 1 0 0 0,-1-4 0 0 0,1 4 376 0 0,0 0 0 0 0,0-1 0 0 0,0 1 0 0 0,-1 0 0 0 0,1 0 0 0 0,-1 0 0 0 0,0 0 0 0 0,1 0 0 0 0,-1 0 0 0 0,-4-3 0 0 0,3 4-229 0 0,1 1 1 0 0,-1 0-1 0 0,1-1 1 0 0,-1 1-1 0 0,1 1 0 0 0,-1-1 1 0 0,0 0-1 0 0,0 0 1 0 0,1 1-1 0 0,-1 0 1 0 0,0-1-1 0 0,0 1 1 0 0,-5 1-1 0 0,-132 4-112 0 0,-64-1 163 0 0,-1063-60 180 0 0,990 38-32 0 0,155 7-138 0 0,0 5 1 0 0,-131 11 0 0 0,146 5 82 0 0,-16 4-87 0 0,-239-6 0 0 0,230-17-117 0 0,-229 15-1 0 0,301 0 318 0 0,-1-3 0 0 0,0-2 0 0 0,1-3 0 0 0,-105-18 0 0 0,151 19-1652 0 0,27 3-4851 0 0,-4-1 120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0.765"/>
    </inkml:context>
    <inkml:brush xml:id="br0">
      <inkml:brushProperty name="width" value="0.05" units="cm"/>
      <inkml:brushProperty name="height" value="0.05" units="cm"/>
      <inkml:brushProperty name="color" value="#E71224"/>
    </inkml:brush>
  </inkml:definitions>
  <inkml:trace contextRef="#ctx0" brushRef="#br0">145 45 5257 0 0,'1'-3'353'0'0,"1"1"1"0"0,-1-1-1 0 0,1 0 0 0 0,0 0 0 0 0,0 1 1 0 0,0-1-1 0 0,0 1 0 0 0,0-1 0 0 0,1 1 0 0 0,-1 0 1 0 0,1 0-1 0 0,-1 0 0 0 0,1 0 0 0 0,0 1 1 0 0,0-1-1 0 0,0 1 0 0 0,0 0 0 0 0,0-1 1 0 0,0 1-1 0 0,0 1 0 0 0,0-1 0 0 0,6-1 1 0 0,-25 29 195 0 0,0-3-553 0 0,1 0 1 0 0,1 1-1 0 0,1 1 1 0 0,2 0-1 0 0,0 1 1 0 0,2 0-1 0 0,1 0 1 0 0,-8 53-1 0 0,10-46-8 0 0,-43 312-95 0 0,27 3 86 0 0,44 104 130 0 0,3-171 217 0 0,-26-235 302 0 0,-1-40-499 0 0,2 1 1 0 0,-1-1-1 0 0,1 1 0 0 0,0-1 1 0 0,0 0-1 0 0,1 1 0 0 0,0-1 1 0 0,1 0-1 0 0,-1 1 0 0 0,1-1 1 0 0,5 11-1 0 0,3-12-2258 0 0,-2-8-3322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2.211"/>
    </inkml:context>
    <inkml:brush xml:id="br0">
      <inkml:brushProperty name="width" value="0.05" units="cm"/>
      <inkml:brushProperty name="height" value="0.05" units="cm"/>
      <inkml:brushProperty name="color" value="#E71224"/>
    </inkml:brush>
  </inkml:definitions>
  <inkml:trace contextRef="#ctx0" brushRef="#br0">1 72 6049 0 0,'6'-14'4469'0'0,"-6"13"-4382"0"0,1 0 1 0 0,-1 1 0 0 0,1-1-1 0 0,-1 0 1 0 0,1 1 0 0 0,0-1 0 0 0,0 1-1 0 0,-1-1 1 0 0,1 1 0 0 0,0 0-1 0 0,0-1 1 0 0,-1 1 0 0 0,1 0-1 0 0,0-1 1 0 0,0 1 0 0 0,0 0-1 0 0,0 0 1 0 0,-1 0 0 0 0,1 0 0 0 0,0 0-1 0 0,0 0 1 0 0,0 0 0 0 0,0 0-1 0 0,0 0 1 0 0,-1 0 0 0 0,1 0-1 0 0,0 1 1 0 0,0-1 0 0 0,0 0-1 0 0,0 1 1 0 0,8 1 105 0 0,-1-1 0 0 0,0 0 1 0 0,0-1-1 0 0,1 1 0 0 0,-1-2 0 0 0,0 1 0 0 0,0-1 0 0 0,1 0 1 0 0,-1-1-1 0 0,0 0 0 0 0,11-4 0 0 0,9-4-68 0 0,1 2 1 0 0,-1 0-1 0 0,2 2 1 0 0,-1 2-1 0 0,0 0 1 0 0,1 2-1 0 0,0 1 1 0 0,0 1-1 0 0,-1 2 1 0 0,43 7-1 0 0,-59-7-89 0 0,12 4-70 0 0,-24-6 34 0 0,-1 1 0 0 0,0-1-1 0 0,1 1 1 0 0,-1 0 0 0 0,0-1 0 0 0,1 1 0 0 0,-1-1 0 0 0,0 1-1 0 0,0 0 1 0 0,1-1 0 0 0,-1 1 0 0 0,0 0 0 0 0,0-1 0 0 0,0 1 0 0 0,0 0-1 0 0,0-1 1 0 0,0 1 0 0 0,0 0 0 0 0,0 0 0 0 0,0-1 0 0 0,0 1 0 0 0,-1 0-1 0 0,1-1 1 0 0,0 1 0 0 0,0-1 0 0 0,-1 1 0 0 0,1 0 0 0 0,0-1-1 0 0,-1 1 1 0 0,1-1 0 0 0,0 1 0 0 0,-1-1 0 0 0,1 1 0 0 0,-1-1 0 0 0,1 1-1 0 0,-1 0 1 0 0,-2 5 7 0 0,1 1 0 0 0,0 0 0 0 0,1 0 0 0 0,0-1 0 0 0,0 1 0 0 0,0 0 0 0 0,1 0 0 0 0,0 0 0 0 0,0 0 1 0 0,3 11-1 0 0,-2 10 37 0 0,-7 61 100 0 0,3-57-201 0 0,2 54-1 0 0,1-81-688 0 0,0-1-1 0 0,1 0 1 0 0,-1 0-1 0 0,1 0 1 0 0,0 0 0 0 0,1 0-1 0 0,-1 0 1 0 0,4 6 0 0 0,3 3-6041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5.782"/>
    </inkml:context>
    <inkml:brush xml:id="br0">
      <inkml:brushProperty name="width" value="0.05" units="cm"/>
      <inkml:brushProperty name="height" value="0.05" units="cm"/>
      <inkml:brushProperty name="color" value="#E71224"/>
    </inkml:brush>
  </inkml:definitions>
  <inkml:trace contextRef="#ctx0" brushRef="#br0">3607 1 3665 0 0,'-30'0'5196'0'0,"-47"1"-3011"0"0,-389 37-1314 0 0,330-25-487 0 0,-280 4-142 0 0,60-4-97 0 0,-152 1 350 0 0,255-11-459 0 0,-148-12-41 0 0,73-1-480 0 0,-184 0 1278 0 0,498 11-657 0 0,1 1 1 0 0,-1 0-1 0 0,1 0 1 0 0,-23 8-1 0 0,3 0-2460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6.805"/>
    </inkml:context>
    <inkml:brush xml:id="br0">
      <inkml:brushProperty name="width" value="0.05" units="cm"/>
      <inkml:brushProperty name="height" value="0.05" units="cm"/>
      <inkml:brushProperty name="color" value="#E71224"/>
    </inkml:brush>
  </inkml:definitions>
  <inkml:trace contextRef="#ctx0" brushRef="#br0">1 367 928 0 0,'2'0'559'0'0,"1"1"0"0"0,-1-1 0 0 0,1 0-1 0 0,-1 1 1 0 0,0 0 0 0 0,0 0 0 0 0,1-1-1 0 0,-1 1 1 0 0,0 0 0 0 0,4 3 0 0 0,-4-3-434 0 0,-1 0 1 0 0,1 0-1 0 0,0 0 1 0 0,-1 0-1 0 0,1 0 0 0 0,0-1 1 0 0,0 1-1 0 0,0 0 1 0 0,-1-1-1 0 0,1 0 1 0 0,0 1-1 0 0,0-1 0 0 0,0 0 1 0 0,0 0-1 0 0,0 0 1 0 0,0 0-1 0 0,0 0 1 0 0,0-1-1 0 0,2 0 0 0 0,37-8 845 0 0,0 2 0 0 0,1 2-1 0 0,76 0 1 0 0,36-4-570 0 0,-27 0-240 0 0,-88 8-109 0 0,0-2 0 0 0,1-2 1 0 0,59-14-1 0 0,-24 1-28 0 0,0 4 0 0 0,113-7 0 0 0,-80 10 35 0 0,203-15-123 0 0,-159 15 92 0 0,-76 1-14 0 0,117-30 0 0 0,-133 25-21 0 0,0 2 1 0 0,2 3-1 0 0,88-4 0 0 0,-113 15 31 0 0,-1-1-1 0 0,1-3 1 0 0,-1-1 0 0 0,0-1-1 0 0,64-18 1 0 0,-65 13-20 0 0,0 1-1 0 0,1 2 1 0 0,0 2-1 0 0,0 1 0 0 0,0 2 1 0 0,53 3-1 0 0,-17 2 5 0 0,1-4 0 0 0,90-11-1 0 0,-106 5-91 0 0,-1 2-1 0 0,111 6 0 0 0,-160-1-213 0 0,0-1 0 0 0,-1 1 0 0 0,1-1 0 0 0,-1 0 0 0 0,1-1 0 0 0,6-2 0 0 0,27-4-5347 0 0,-31 8 486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7:57.702"/>
    </inkml:context>
    <inkml:brush xml:id="br0">
      <inkml:brushProperty name="width" value="0.05" units="cm"/>
      <inkml:brushProperty name="height" value="0.05" units="cm"/>
      <inkml:brushProperty name="color" value="#E71224"/>
    </inkml:brush>
  </inkml:definitions>
  <inkml:trace contextRef="#ctx0" brushRef="#br0">1 23 2401 0 0,'6'-6'6784'0'0,"-6"6"-6762"0"0,1 0-1 0 0,0 0 0 0 0,-1-1 0 0 0,1 1 1 0 0,-1 0-1 0 0,1-1 0 0 0,-1 1 1 0 0,1 0-1 0 0,-1-1 0 0 0,1 1 1 0 0,-1-1-1 0 0,0 1 0 0 0,1 0 1 0 0,-1-1-1 0 0,0 1 0 0 0,1-1 1 0 0,-1 0-1 0 0,0 1 0 0 0,1-1 1 0 0,-1 1-1 0 0,0-1 0 0 0,0 1 0 0 0,0-1 1 0 0,0 0-1 0 0,1 0 0 0 0,-1 1 9 0 0,0-1-1 0 0,0 1 0 0 0,0 0 1 0 0,0 0-1 0 0,0 0 0 0 0,0 0 1 0 0,0-1-1 0 0,0 1 0 0 0,0 0 0 0 0,0 0 1 0 0,0 0-1 0 0,0 0 0 0 0,0 0 1 0 0,0-1-1 0 0,0 1 0 0 0,0 0 1 0 0,0 0-1 0 0,0 0 0 0 0,1 0 0 0 0,-1 0 1 0 0,0-1-1 0 0,0 1 0 0 0,0 0 1 0 0,0 0-1 0 0,0 0 0 0 0,0 0 1 0 0,1 0-1 0 0,-1 0 0 0 0,0 0 0 0 0,0 0 1 0 0,0 0-1 0 0,0 0 0 0 0,0 0 1 0 0,1-1-1 0 0,-1 1 0 0 0,0 0 1 0 0,0 0-1 0 0,0 0 0 0 0,0 0 1 0 0,1 0-1 0 0,-1 0 0 0 0,0 0 0 0 0,0 0 1 0 0,0 1-1 0 0,0-1 0 0 0,1 0 1 0 0,11 5 252 0 0,8 10-299 0 0,-15-10 51 0 0,-1 0-1 0 0,1 0 1 0 0,-1 0-1 0 0,0 0 1 0 0,0 1-1 0 0,0 0 0 0 0,-1 0 1 0 0,0 0-1 0 0,0 0 1 0 0,-1 0-1 0 0,0 1 1 0 0,0-1-1 0 0,0 1 1 0 0,-1 0-1 0 0,0-1 0 0 0,0 1 1 0 0,0 0-1 0 0,-1-1 1 0 0,0 1-1 0 0,-1 0 1 0 0,1 0-1 0 0,-1 0 0 0 0,-1-1 1 0 0,1 1-1 0 0,-1-1 1 0 0,0 1-1 0 0,-5 8 1 0 0,-3 22-1684 0 0,10-11-2380 0 0,1-17-1313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9:51.087"/>
    </inkml:context>
    <inkml:brush xml:id="br0">
      <inkml:brushProperty name="width" value="0.05" units="cm"/>
      <inkml:brushProperty name="height" value="0.05" units="cm"/>
      <inkml:brushProperty name="color" value="#E71224"/>
    </inkml:brush>
  </inkml:definitions>
  <inkml:trace contextRef="#ctx0" brushRef="#br0">869 61 3705 0 0,'10'-14'5263'0'0,"-9"13"-5182"0"0,0 1 0 0 0,0-1 0 0 0,0 0 0 0 0,-1 0 0 0 0,1 0 0 0 0,0 0 0 0 0,0 0 0 0 0,0 0-1 0 0,-1 0 1 0 0,1 0 0 0 0,-1 0 0 0 0,1 0 0 0 0,-1 0 0 0 0,1 0 0 0 0,-1 0 0 0 0,1 0 0 0 0,-1-1 0 0 0,0 1-1 0 0,0 0 1 0 0,1 0 0 0 0,-1 0 0 0 0,0-3 0 0 0,-1 3-77 0 0,1 0 0 0 0,-1 0 0 0 0,0-1 0 0 0,1 1 0 0 0,-1 0 0 0 0,0 0 0 0 0,0 0-1 0 0,1 0 1 0 0,-1 0 0 0 0,0 0 0 0 0,0 0 0 0 0,0 0 0 0 0,0 0 0 0 0,0 1 0 0 0,0-1 0 0 0,-1 0 0 0 0,1 1 0 0 0,0-1 0 0 0,0 1 0 0 0,0-1 0 0 0,-1 1-1 0 0,1-1 1 0 0,0 1 0 0 0,-1 0 0 0 0,1 0 0 0 0,0 0 0 0 0,-1 0 0 0 0,1 0 0 0 0,0 0 0 0 0,-1 0 0 0 0,1 0 0 0 0,0 0 0 0 0,-1 0 0 0 0,1 1 0 0 0,0-1 0 0 0,-2 1-1 0 0,-9 3-3 0 0,1-1 0 0 0,0 1 0 0 0,-12 7 0 0 0,13-7-10 0 0,-22 7 55 0 0,-1-1 0 0 0,0-2-1 0 0,0-1 1 0 0,0-2 0 0 0,-39 2 0 0 0,38-5 78 0 0,-1 2-1 0 0,1 1 0 0 0,1 2 1 0 0,-66 21-1 0 0,84-21-69 0 0,0-2 0 0 0,-1 0 0 0 0,0 0 0 0 0,0-2 0 0 0,0 0 0 0 0,0-1 0 0 0,0 0 0 0 0,-1-1 0 0 0,1-1 1 0 0,-1-1-1 0 0,1 0 0 0 0,0-1 0 0 0,0-1 0 0 0,0-1 0 0 0,0 0 0 0 0,-27-11 0 0 0,42 15-86 0 0,0-1 1 0 0,1 1-1 0 0,-1 0 0 0 0,0-1 1 0 0,0 1-1 0 0,1-1 0 0 0,-1 1 1 0 0,0-1-1 0 0,1 1 1 0 0,-1-1-1 0 0,0 0 0 0 0,1 1 1 0 0,-1-1-1 0 0,1 0 1 0 0,-1 1-1 0 0,0-2 0 0 0,1 1-86 0 0,0 1-1 0 0,0-1 1 0 0,0 1-1 0 0,0 0 0 0 0,0-1 1 0 0,0 1-1 0 0,1 0 0 0 0,-1-1 1 0 0,0 1-1 0 0,0 0 0 0 0,0-1 1 0 0,1 1-1 0 0,-1 0 1 0 0,0-1-1 0 0,0 1 0 0 0,0 0 1 0 0,1-1-1 0 0,-1 1 0 0 0,0 0 1 0 0,1 0-1 0 0,-1 0 0 0 0,0-1 1 0 0,1 1-1 0 0,-1 0 0 0 0,0 0 1 0 0,1 0-1 0 0,-1 0 1 0 0,0 0-1 0 0,1-1 0 0 0,-1 1 1 0 0,1 0-1 0 0,-1 0 0 0 0,0 0 1 0 0,1 0-1 0 0,-1 0 0 0 0,0 0 1 0 0,1 0-1 0 0,-1 0 1 0 0,1 1-1 0 0,5-2-4999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9:51.539"/>
    </inkml:context>
    <inkml:brush xml:id="br0">
      <inkml:brushProperty name="width" value="0.05" units="cm"/>
      <inkml:brushProperty name="height" value="0.05" units="cm"/>
      <inkml:brushProperty name="color" value="#E71224"/>
    </inkml:brush>
  </inkml:definitions>
  <inkml:trace contextRef="#ctx0" brushRef="#br0">422 6 6425 0 0,'-1'-1'119'0'0,"-1"0"0"0"0,0 1 0 0 0,1-1-1 0 0,-1 0 1 0 0,0 1 0 0 0,1-1 0 0 0,-1 1-1 0 0,0 0 1 0 0,0 0 0 0 0,1-1 0 0 0,-1 1-1 0 0,0 0 1 0 0,0 1 0 0 0,1-1 0 0 0,-1 0-1 0 0,0 0 1 0 0,0 1 0 0 0,1-1 0 0 0,-1 1-1 0 0,0-1 1 0 0,-1 2 0 0 0,-44 18 131 0 0,35-14 249 0 0,-2 1-299 0 0,-1-1 0 0 0,0-1-1 0 0,0-1 1 0 0,0 0-1 0 0,-1 0 1 0 0,1-2 0 0 0,-1 0-1 0 0,1-1 1 0 0,-1 0-1 0 0,0-1 1 0 0,-16-3 0 0 0,-35 1-862 0 0,22 5-2947 0 0,33-1-1806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09:58.530"/>
    </inkml:context>
    <inkml:brush xml:id="br0">
      <inkml:brushProperty name="width" value="0.05" units="cm"/>
      <inkml:brushProperty name="height" value="0.05" units="cm"/>
      <inkml:brushProperty name="color" value="#E71224"/>
    </inkml:brush>
  </inkml:definitions>
  <inkml:trace contextRef="#ctx0" brushRef="#br0">889 113 8234 0 0,'2'-2'125'0'0,"0"1"1"0"0,1-1 0 0 0,-1 1 0 0 0,0 0-1 0 0,1-1 1 0 0,-1 1 0 0 0,1 0-1 0 0,-1 1 1 0 0,1-1 0 0 0,0 0 0 0 0,-1 1-1 0 0,1 0 1 0 0,0-1 0 0 0,-1 1 0 0 0,1 0-1 0 0,0 0 1 0 0,-1 1 0 0 0,5 0-1 0 0,57 15 470 0 0,-37-9-159 0 0,12 1 70 0 0,0-2 0 0 0,0-1-1 0 0,76-2 1 0 0,120-22 819 0 0,28-1-928 0 0,-200 20-442 0 0,501-22 1413 0 0,-425 7-1231 0 0,229 6 1 0 0,40 29-82 0 0,507 0 138 0 0,-315-18-274 0 0,-1 37-2 0 0,-572-37 82 0 0,143 9-17 0 0,-1-7 0 0 0,185-20 0 0 0,-193 2-56 0 0,0 8 0 0 0,233 19 0 0 0,1174 23 135 0 0,-1190-25 492 0 0,-1 28-493 0 0,-153-14 29 0 0,393-4 344 0 0,-92-8 66 0 0,-156 33-580 0 0,-211-21 42 0 0,179 3 1 0 0,-106-30 9 0 0,-74 0 59 0 0,79 10-119 0 0,-189-4-3 0 0,-1 2 0 0 0,83 21 0 0 0,-108-21 60 0 0,0 2-1 0 0,0 0 1 0 0,0 1-1 0 0,-1 1 1 0 0,-1 1-1 0 0,0 0 1 0 0,35 29-1 0 0,-46-33 36 0 0,-1 1 0 0 0,0 0 0 0 0,-1 1 0 0 0,1-1 0 0 0,-2 1-1 0 0,1 0 1 0 0,-1 1 0 0 0,-1-1 0 0 0,0 1 0 0 0,0 0 0 0 0,-1 0-1 0 0,0 0 1 0 0,-1 1 0 0 0,0-1 0 0 0,0 0 0 0 0,-1 1 0 0 0,-1 17-1 0 0,-2 14-18 0 0,-2-1 0 0 0,-1 1-1 0 0,-13 45 1 0 0,12-61-3 0 0,-110 420-69 0 0,-36 57-165 0 0,43 49 44 0 0,11-41 16 0 0,69-418 33 0 0,-60 128 0 0 0,-1 1-310 0 0,79-193 450 0 0,-3 15 6 0 0,-2-1 0 0 0,-32 59-1 0 0,43-95 34 0 0,0 0-1 0 0,0 0 0 0 0,-1-1 0 0 0,0 0 1 0 0,0 0-1 0 0,0 0 0 0 0,-1-1 0 0 0,1 0 1 0 0,-2 0-1 0 0,1 0 0 0 0,0-1 0 0 0,-1 0 0 0 0,0-1 1 0 0,0 0-1 0 0,0 0 0 0 0,0-1 0 0 0,-10 2 1 0 0,-15 2 7 0 0,0-2 0 0 0,-1-1 0 0 0,-36-2 0 0 0,20-1-56 0 0,-322-13-54 0 0,2-29 109 0 0,367 42-25 0 0,-843-76-1 0 0,602 66-9 0 0,-410-69-1 0 0,126 22-17 0 0,-4 42-25 0 0,449 14 42 0 0,-1113-9 6 0 0,837-3 83 0 0,-286 4 3 0 0,-95 23-155 0 0,71-19 609 0 0,527-5-539 0 0,1 6 1 0 0,-151 17-1 0 0,193-8-10 0 0,0-4 0 0 0,-192-23 0 0 0,-439-8 54 0 0,447 28 50 0 0,131-3-72 0 0,-106 0 2 0 0,185 7-2 0 0,-111 18 1 0 0,71-4 32 0 0,0-5-1 0 0,-185-5 1 0 0,197-6 217 0 0,-148 18 0 0 0,234-16-235 0 0,-1-1-1 0 0,1 0 0 0 0,0-1 0 0 0,0-1 0 0 0,0-1 0 0 0,-1 0 0 0 0,2 0 0 0 0,-1-2 0 0 0,0 0 0 0 0,0-1 0 0 0,1 0 0 0 0,0-1 0 0 0,0 0 0 0 0,1-2 0 0 0,-22-14 0 0 0,22 13 49 0 0,0-1 1 0 0,1-1 0 0 0,0 0 0 0 0,0 0 0 0 0,-18-26 0 0 0,21 23-58 0 0,0-1 1 0 0,0 0 0 0 0,2-1-1 0 0,0 0 1 0 0,0 0 0 0 0,2-1-1 0 0,0 1 1 0 0,-5-35 0 0 0,-14-117 644 0 0,-24-141 41 0 0,37 224-464 0 0,4-1-1 0 0,6-144 1 0 0,2 37 28 0 0,-1 27-119 0 0,32-265-1 0 0,19 155-139 0 0,-11 68-11 0 0,-13 61-75 0 0,20-152-162 0 0,-44 207 57 0 0,-4 70 169 0 0,1 1 0 0 0,1-1-1 0 0,1 0 1 0 0,9-41 0 0 0,-6 50-28 0 0,0 0 0 0 0,1 1 0 0 0,15-22 0 0 0,-14 22 48 0 0,0 1 1 0 0,-1-2-1 0 0,10-23 1 0 0,-13 26-1 0 0,0 1 1 0 0,0 0 0 0 0,1-1 0 0 0,0 1-1 0 0,1 1 1 0 0,0-1 0 0 0,1 1 0 0 0,-1 0 0 0 0,2 0-1 0 0,-1 0 1 0 0,1 1 0 0 0,10-9 0 0 0,13-19 8 0 0,-27 30-21 0 0,0 1 0 0 0,1-1 0 0 0,0 1 0 0 0,-1 0 0 0 0,1 0 0 0 0,0 0 0 0 0,1 0 0 0 0,-1 1 0 0 0,1-1 0 0 0,6-2 0 0 0,-9 5-10 0 0,0 1 0 0 0,0 0 0 0 0,0-1 0 0 0,0 1-1 0 0,0 0 1 0 0,0 0 0 0 0,0 0 0 0 0,0 1 0 0 0,0-1 0 0 0,0 0 0 0 0,0 1 0 0 0,0 0 0 0 0,0-1-1 0 0,0 1 1 0 0,0 0 0 0 0,0 0 0 0 0,0 0 0 0 0,0 0 0 0 0,2 3 0 0 0,37 31-219 0 0,-17-13 164 0 0,-16-17 60 0 0,0 0-1 0 0,0 0 1 0 0,0-1 0 0 0,0 0 0 0 0,1-1-1 0 0,0 0 1 0 0,0 0 0 0 0,15 2 0 0 0,8 0-193 0 0,39-1-1 0 0,9 2-1020 0 0,123 31-7225 0 0,-143-23 1526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09.336"/>
    </inkml:context>
    <inkml:brush xml:id="br0">
      <inkml:brushProperty name="width" value="0.05" units="cm"/>
      <inkml:brushProperty name="height" value="0.05" units="cm"/>
      <inkml:brushProperty name="color" value="#E71224"/>
    </inkml:brush>
  </inkml:definitions>
  <inkml:trace contextRef="#ctx0" brushRef="#br0">409 430 2865 0 0,'13'-88'4565'0'0,"-9"52"-3116"0"0,9-38 0 0 0,-10 65-998 0 0,0 1 1 0 0,1 0-1 0 0,-1 0 0 0 0,2 0 1 0 0,-1 0-1 0 0,1 1 1 0 0,1 0-1 0 0,-1 0 1 0 0,12-11-1 0 0,-8 8-29 0 0,0 1 0 0 0,-1-2-1 0 0,10-15 1 0 0,-17 23-413 0 0,0 0 1 0 0,0 0 0 0 0,-1 0-1 0 0,1-1 1 0 0,-1 1-1 0 0,0 0 1 0 0,1 0-1 0 0,-1 0 1 0 0,-1 0 0 0 0,1 0-1 0 0,0 0 1 0 0,-1-1-1 0 0,1 1 1 0 0,-1 0-1 0 0,0 0 1 0 0,0 0-1 0 0,-2-2 1 0 0,3 3-9 0 0,-1 0 0 0 0,0 1-1 0 0,1-1 1 0 0,-1 0 0 0 0,0 1 0 0 0,0-1-1 0 0,0 1 1 0 0,0 0 0 0 0,0-1 0 0 0,0 1-1 0 0,0 0 1 0 0,-1-1 0 0 0,1 1-1 0 0,0 0 1 0 0,-1 0 0 0 0,1 0 0 0 0,-1 0-1 0 0,1 0 1 0 0,-1 1 0 0 0,0-1 0 0 0,1 0-1 0 0,-1 1 1 0 0,0-1 0 0 0,1 1 0 0 0,-1 0-1 0 0,0-1 1 0 0,0 1 0 0 0,1 0 0 0 0,-1 0-1 0 0,0 0 1 0 0,-2 1 0 0 0,2-1 15 0 0,-1 2 0 0 0,1-1 0 0 0,0 0 0 0 0,0 0 0 0 0,0 1 1 0 0,-1-1-1 0 0,1 1 0 0 0,1 0 0 0 0,-1-1 0 0 0,0 1 0 0 0,0 0 0 0 0,1 0 0 0 0,-1 0 0 0 0,-2 5 0 0 0,-17 36 30 0 0,16-32-53 0 0,-29 64-81 0 0,-3-1 0 0 0,-65 95 0 0 0,33-78 29 0 0,37-52 80 0 0,2 1 0 0 0,2 2 0 0 0,-33 65 0 0 0,53-89-7 0 0,1 1-1 0 0,1-1 1 0 0,-7 34-1 0 0,11-43-10 0 0,1-1 0 0 0,0 0-1 0 0,1 0 1 0 0,0 1 0 0 0,0-1 0 0 0,0 0-1 0 0,1 1 1 0 0,1-1 0 0 0,-1 0-1 0 0,1 0 1 0 0,5 12 0 0 0,-6-18 23 0 0,1 0 1 0 0,-1 0-1 0 0,1 0 1 0 0,-1 0-1 0 0,1 0 1 0 0,0 0-1 0 0,0 0 0 0 0,0 0 1 0 0,0-1-1 0 0,0 1 1 0 0,0-1-1 0 0,0 0 1 0 0,1 0-1 0 0,-1 1 0 0 0,0-1 1 0 0,1-1-1 0 0,-1 1 1 0 0,1 0-1 0 0,-1-1 1 0 0,1 1-1 0 0,-1-1 0 0 0,1 1 1 0 0,-1-1-1 0 0,1 0 1 0 0,-1 0-1 0 0,1-1 1 0 0,0 1-1 0 0,-1 0 0 0 0,3-2 1 0 0,12-1 111 0 0,0-1 0 0 0,0-1 0 0 0,20-9 0 0 0,-13 6-100 0 0,19-6-73 0 0,1 2 0 0 0,48-6 0 0 0,-92 18 29 0 0,0 0 1 0 0,0 0-1 0 0,0 0 1 0 0,0 0-1 0 0,0 0 1 0 0,0 0-1 0 0,0 0 1 0 0,0 0-1 0 0,0 0 1 0 0,0 0-1 0 0,-1 0 1 0 0,1 0-1 0 0,0 0 1 0 0,0 0 0 0 0,0 0-1 0 0,0 1 1 0 0,0-1-1 0 0,0 0 1 0 0,0 0-1 0 0,0 0 1 0 0,0 0-1 0 0,0 0 1 0 0,0 0-1 0 0,0 0 1 0 0,0 0-1 0 0,0 0 1 0 0,0 0-1 0 0,0 0 1 0 0,0 0 0 0 0,0 1-1 0 0,0-1 1 0 0,0 0-1 0 0,0 0 1 0 0,0 0-1 0 0,0 0 1 0 0,0 0-1 0 0,0 0 1 0 0,0 0-1 0 0,0 0 1 0 0,0 0-1 0 0,0 0 1 0 0,0 1-1 0 0,0-1 1 0 0,0 0 0 0 0,0 0-1 0 0,0 0 1 0 0,0 0-1 0 0,0 0 1 0 0,0 0-1 0 0,0 0 1 0 0,0 0-1 0 0,0 0 1 0 0,0 0-1 0 0,0 0 1 0 0,0 0-1 0 0,0 0 1 0 0,0 1-1 0 0,0-1 1 0 0,0 0 0 0 0,1 0-1 0 0,-1 0 1 0 0,0 0-1 0 0,0 0 1 0 0,0 0-1 0 0,0 0 1 0 0,0 0-1 0 0,-11 11-157 0 0,-25 19 108 0 0,21-18-21 0 0,-17 19 46 0 0,0 2 0 0 0,3 1 0 0 0,0 1 0 0 0,3 2 0 0 0,-39 67 0 0 0,65-102 43 0 0,0-1-1 0 0,-1 0 0 0 0,1 0 1 0 0,-1 1-1 0 0,0-1 0 0 0,1 0 1 0 0,-1 0-1 0 0,0 0 0 0 0,0 0 1 0 0,0 0-1 0 0,0 0 0 0 0,0 0 0 0 0,0 0 1 0 0,0 0-1 0 0,0-1 0 0 0,0 1 1 0 0,0 0-1 0 0,0-1 0 0 0,0 1 1 0 0,-1-1-1 0 0,1 1 0 0 0,0-1 1 0 0,0 1-1 0 0,-2-1 0 0 0,1 0 13 0 0,1-1-1 0 0,0 0 0 0 0,0 1 0 0 0,0-1 1 0 0,0 0-1 0 0,0 1 0 0 0,0-1 0 0 0,0 0 1 0 0,0 0-1 0 0,1 0 0 0 0,-1 0 0 0 0,0 0 1 0 0,0 0-1 0 0,1 0 0 0 0,-1 0 0 0 0,1 0 1 0 0,-1-1-1 0 0,1 1 0 0 0,-1-2 0 0 0,-3-9 60 0 0,0 0 0 0 0,2-1 0 0 0,-3-19 0 0 0,-4-77-310 0 0,-12-89-3808 0 0,19 180-1040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7.056"/>
    </inkml:context>
    <inkml:brush xml:id="br0">
      <inkml:brushProperty name="width" value="0.05" units="cm"/>
      <inkml:brushProperty name="height" value="0.05" units="cm"/>
      <inkml:brushProperty name="color" value="#E71224"/>
    </inkml:brush>
  </inkml:definitions>
  <inkml:trace contextRef="#ctx0" brushRef="#br0">59 1464 8274 0 0,'0'-7'189'0'0,"0"1"1"0"0,-1-1 0 0 0,1 0-1 0 0,-2 1 1 0 0,1-1 0 0 0,-1 1-1 0 0,0-1 1 0 0,0 1-1 0 0,-1 0 1 0 0,1 0 0 0 0,-1 0-1 0 0,-1 0 1 0 0,1 0 0 0 0,-1 1-1 0 0,-8-10 1 0 0,9 11-13 0 0,1 0 0 0 0,0 0 1 0 0,0 0-1 0 0,0-1 1 0 0,1 1-1 0 0,-1 0 0 0 0,1-1 1 0 0,0 1-1 0 0,1-1 0 0 0,-1 1 1 0 0,1-1-1 0 0,0 0 0 0 0,1-8 1 0 0,1-9 794 0 0,9-36 1 0 0,-3 21-423 0 0,2-42-226 0 0,-2-1 0 0 0,-4-88 0 0 0,-22-159-257 0 0,16 303-30 0 0,-2-82-1596 0 0,12-130-1 0 0,-7 196-1793 0 0,-5-52-1 0 0,3 77-1733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2.126"/>
    </inkml:context>
    <inkml:brush xml:id="br0">
      <inkml:brushProperty name="width" value="0.05" units="cm"/>
      <inkml:brushProperty name="height" value="0.05" units="cm"/>
      <inkml:brushProperty name="color" value="#E71224"/>
    </inkml:brush>
  </inkml:definitions>
  <inkml:trace contextRef="#ctx0" brushRef="#br0">123 294 3649 0 0,'14'6'4148'0'0,"1"18"-2996"0"0,-14-21-1082 0 0,0-1-1 0 0,0 0 1 0 0,0 1-1 0 0,0-1 1 0 0,1 0-1 0 0,-1 0 1 0 0,1 0-1 0 0,0 0 1 0 0,-1 0-1 0 0,1 0 1 0 0,3 2-1 0 0,-2-2 539 0 0,22 9 1043 0 0,-24-11-1615 0 0,0 1 0 0 0,0-1-1 0 0,0 0 1 0 0,0 1 0 0 0,0-1 0 0 0,0 0 0 0 0,0 0 0 0 0,0 0 0 0 0,0 0-1 0 0,0 0 1 0 0,0 0 0 0 0,0 0 0 0 0,0 0 0 0 0,0 0 0 0 0,0 0 0 0 0,0 0-1 0 0,0-1 1 0 0,0 1 0 0 0,0 0 0 0 0,0-1 0 0 0,1 0 0 0 0,-14-28 312 0 0,10 17-298 0 0,0 0 0 0 0,1 0 1 0 0,1 0-1 0 0,-1 0 0 0 0,2 0 1 0 0,1-13-1 0 0,0 12 91 0 0,-1 0 1 0 0,-1 0-1 0 0,0 0 0 0 0,-3-19 1 0 0,2 30-133 0 0,1 1 0 0 0,0-1 1 0 0,0 0-1 0 0,-1 1 1 0 0,1-1-1 0 0,-1 0 0 0 0,1 1 1 0 0,-1-1-1 0 0,0 1 1 0 0,0-1-1 0 0,0 1 0 0 0,1 0 1 0 0,-1-1-1 0 0,-1 1 0 0 0,1 0 1 0 0,0-1-1 0 0,0 1 1 0 0,0 0-1 0 0,-1 0 0 0 0,1 0 1 0 0,0 0-1 0 0,-1 0 1 0 0,-1 0-1 0 0,1 0-16 0 0,0 1 0 0 0,-1 0 0 0 0,1 0 0 0 0,0 0 0 0 0,0 0 1 0 0,0 0-1 0 0,-1 0 0 0 0,1 0 0 0 0,0 1 0 0 0,0-1 0 0 0,0 1 0 0 0,0 0 0 0 0,0 0 0 0 0,0 0 0 0 0,-2 1 0 0 0,-7 4-27 0 0,0 1-1 0 0,1 1 0 0 0,0-1 0 0 0,-15 17 0 0 0,8-6 57 0 0,2 0 1 0 0,0 1 0 0 0,-17 29-1 0 0,31-47-6 0 0,1 1 0 0 0,-1 0 0 0 0,1-1 0 0 0,0 1 0 0 0,-1 0 0 0 0,1-1-1 0 0,0 1 1 0 0,0 0 0 0 0,0-1 0 0 0,0 1 0 0 0,1 0 0 0 0,-1-1 0 0 0,0 1 0 0 0,1 0-1 0 0,-1-1 1 0 0,1 1 0 0 0,-1-1 0 0 0,1 1 0 0 0,0-1 0 0 0,0 1 0 0 0,0-1 0 0 0,0 1-1 0 0,0-1 1 0 0,0 0 0 0 0,0 1 0 0 0,0-1 0 0 0,0 0 0 0 0,1 0 0 0 0,-1 0 0 0 0,1 0-1 0 0,1 1 1 0 0,4 3 40 0 0,0 1 0 0 0,0-1 0 0 0,1-1-1 0 0,12 6 1 0 0,-14-8-3 0 0,0-1 0 0 0,0 0 0 0 0,0 0-1 0 0,0 0 1 0 0,0-1 0 0 0,0 0 0 0 0,0 0 0 0 0,0 0-1 0 0,0-1 1 0 0,0 0 0 0 0,0 0 0 0 0,0-1 0 0 0,0 1-1 0 0,0-1 1 0 0,-1-1 0 0 0,1 1 0 0 0,-1-1 0 0 0,0 0-1 0 0,6-3 1 0 0,8-7 115 0 0,-1 0 0 0 0,0 0-1 0 0,28-30 1 0 0,138-147 478 0 0,-157 157-944 0 0,-26 32 280 0 0,0 1 0 0 0,0-1 0 0 0,-1 0 0 0 0,1 0 0 0 0,0 0 0 0 0,-1 0 0 0 0,1 0 0 0 0,-1 0 0 0 0,1 0 0 0 0,-1 0-1 0 0,0 0 1 0 0,1 0 0 0 0,-1 0 0 0 0,0 0 0 0 0,0 0 0 0 0,0 0 0 0 0,0 0 0 0 0,1 0 0 0 0,-2 0 0 0 0,1 0 0 0 0,0 0 0 0 0,0 0 0 0 0,0-1-1 0 0,0 1 1 0 0,-1 0 0 0 0,1 0 0 0 0,0 0 0 0 0,-1 0 0 0 0,1 0 0 0 0,-1 0 0 0 0,1 1 0 0 0,-1-1 0 0 0,0 0 0 0 0,1 0 0 0 0,-2-1 0 0 0,1 2 10 0 0,0 0 1 0 0,0 1 0 0 0,0-1 0 0 0,0 0 0 0 0,0 1-1 0 0,0-1 1 0 0,1 1 0 0 0,-1-1 0 0 0,0 1 0 0 0,0-1 0 0 0,0 1-1 0 0,0-1 1 0 0,1 1 0 0 0,-1 0 0 0 0,0-1 0 0 0,1 1 0 0 0,-1 0-1 0 0,0 0 1 0 0,1 0 0 0 0,-1-1 0 0 0,1 1 0 0 0,0 0 0 0 0,-1 2-1 0 0,-14 22-78 0 0,-78 195-104 0 0,39-88-212 0 0,53-127 287 0 0,-1 0 1 0 0,1 1 0 0 0,-1-1-1 0 0,2 1 1 0 0,-1-1 0 0 0,1 1-1 0 0,-1-1 1 0 0,1 1 0 0 0,1-1-1 0 0,-1 1 1 0 0,1-1 0 0 0,0 0-1 0 0,0 1 1 0 0,1-1 0 0 0,0 0-1 0 0,0 0 1 0 0,0 1 0 0 0,0-1-1 0 0,1-1 1 0 0,0 1 0 0 0,0 0-1 0 0,0-1 1 0 0,0 0 0 0 0,1 1-1 0 0,0-1 1 0 0,5 4 0 0 0,-4-3 6 0 0,0-1 0 0 0,0 1 0 0 0,0-1 0 0 0,1 0 0 0 0,0-1 1 0 0,-1 0-1 0 0,1 0 0 0 0,0 0 0 0 0,1 0 0 0 0,-1-1 0 0 0,0 0 0 0 0,1 0 1 0 0,-1-1-1 0 0,1 0 0 0 0,0 0 0 0 0,-1-1 0 0 0,1 1 0 0 0,0-1 0 0 0,-1-1 1 0 0,1 1-1 0 0,9-3 0 0 0,-4-1 316 0 0,0-1-1 0 0,-1-1 1 0 0,0 0 0 0 0,0 0 0 0 0,0-1 0 0 0,0 0-1 0 0,-1-1 1 0 0,-1 0 0 0 0,1 0 0 0 0,-1-1 0 0 0,-1-1-1 0 0,0 0 1 0 0,0 0 0 0 0,-1 0 0 0 0,0-1-1 0 0,-1 0 1 0 0,0 0 0 0 0,0 0 0 0 0,-1-1 0 0 0,3-12-1 0 0,-8 22-196 0 0,1 1 0 0 0,-1 0 0 0 0,0-1 0 0 0,1 1 0 0 0,-1 0 0 0 0,0-1-1 0 0,0 1 1 0 0,0-1 0 0 0,0 1 0 0 0,0 0 0 0 0,0-1 0 0 0,0 1-1 0 0,-1-1 1 0 0,1 1 0 0 0,-1 0 0 0 0,1-1 0 0 0,-1 1 0 0 0,1 0 0 0 0,-1 0-1 0 0,1-1 1 0 0,-1 1 0 0 0,0 0 0 0 0,0 0 0 0 0,0 0 0 0 0,0 0-1 0 0,0 0 1 0 0,0 0 0 0 0,0 0 0 0 0,0 0 0 0 0,0 0 0 0 0,0 0 0 0 0,0 1-1 0 0,-1-1 1 0 0,1 0 0 0 0,0 1 0 0 0,0-1 0 0 0,-1 1 0 0 0,1-1-1 0 0,0 1 1 0 0,-1 0 0 0 0,1 0 0 0 0,-1 0 0 0 0,1-1 0 0 0,0 1 0 0 0,-1 1-1 0 0,1-1 1 0 0,-2 0 0 0 0,-4 0-15 0 0,0 1 0 0 0,1 0-1 0 0,-1 0 1 0 0,0 0 0 0 0,1 1 0 0 0,-1 0 0 0 0,1 0-1 0 0,-9 5 1 0 0,6-1 66 0 0,0 0 0 0 0,0 0 0 0 0,1 1 0 0 0,0 0 0 0 0,1 0 0 0 0,-1 1 0 0 0,1 0 0 0 0,1 0 0 0 0,-1 1 0 0 0,2 0 0 0 0,-1 0 0 0 0,1 0 0 0 0,-4 12 0 0 0,8-18-84 0 0,0-1 0 0 0,1 0-1 0 0,-1 1 1 0 0,1-1 0 0 0,0 0 0 0 0,0 1-1 0 0,0-1 1 0 0,0 0 0 0 0,0 1-1 0 0,1-1 1 0 0,-1 0 0 0 0,0 1-1 0 0,1-1 1 0 0,0 0 0 0 0,0 0 0 0 0,0 0-1 0 0,0 1 1 0 0,0-1 0 0 0,0 0-1 0 0,0 0 1 0 0,0 0 0 0 0,1 0-1 0 0,-1-1 1 0 0,1 1 0 0 0,0 0 0 0 0,-1-1-1 0 0,1 1 1 0 0,0-1 0 0 0,0 1-1 0 0,3 1 1 0 0,-1-2 46 0 0,-1 1 1 0 0,0 0-1 0 0,1-1 0 0 0,-1 0 1 0 0,1 0-1 0 0,0 0 0 0 0,-1 0 1 0 0,1 0-1 0 0,0-1 0 0 0,-1 0 0 0 0,1 0 1 0 0,0 0-1 0 0,0 0 0 0 0,-1 0 1 0 0,1-1-1 0 0,0 0 0 0 0,-1 1 1 0 0,6-3-1 0 0,1-2 173 0 0,0 0-1 0 0,0-1 1 0 0,0 0-1 0 0,-1 0 1 0 0,0-1 0 0 0,0 0-1 0 0,-1-1 1 0 0,0 0-1 0 0,14-17 1 0 0,-20 22-326 0 0,0 0 0 0 0,0 0 0 0 0,0 0-1 0 0,0 0 1 0 0,0 0 0 0 0,-1-1 0 0 0,1 1 0 0 0,-1 0 0 0 0,0-1 0 0 0,0 1-1 0 0,-1-1 1 0 0,1 1 0 0 0,-1-1 0 0 0,1 1 0 0 0,-1-1 0 0 0,0 1 0 0 0,0-1 0 0 0,-1 1-1 0 0,1-1 1 0 0,-1 0 0 0 0,0 1 0 0 0,0 0 0 0 0,0-1 0 0 0,0 1 0 0 0,0 0-1 0 0,-1-1 1 0 0,0 1 0 0 0,1 0 0 0 0,-1 0 0 0 0,0 0 0 0 0,-1 0 0 0 0,1 1-1 0 0,0-1 1 0 0,-5-3 0 0 0,-22-18-4420 0 0,19 16-1097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2.615"/>
    </inkml:context>
    <inkml:brush xml:id="br0">
      <inkml:brushProperty name="width" value="0.05" units="cm"/>
      <inkml:brushProperty name="height" value="0.05" units="cm"/>
      <inkml:brushProperty name="color" value="#E71224"/>
    </inkml:brush>
  </inkml:definitions>
  <inkml:trace contextRef="#ctx0" brushRef="#br0">235 86 6449 0 0,'28'-19'3751'0'0,"-26"19"-3801"0"0,0-1-1 0 0,0 0 1 0 0,0 0-1 0 0,0 0 1 0 0,0 0-1 0 0,-1-1 1 0 0,1 1-1 0 0,0 0 1 0 0,-1-1-1 0 0,1 1 1 0 0,-1-1-1 0 0,1 1 1 0 0,-1-1 0 0 0,0 0-1 0 0,1 0 1 0 0,-1 0-1 0 0,0 0 1 0 0,0 0-1 0 0,0 0 1 0 0,-1 0-1 0 0,1 0 1 0 0,0-3-1 0 0,0 3 281 0 0,0 0-1 0 0,0 0 1 0 0,1 1-1 0 0,-1-1 1 0 0,0 0 0 0 0,1 1-1 0 0,-1-1 1 0 0,1 1-1 0 0,-1-1 1 0 0,1 1-1 0 0,-1 0 1 0 0,1 0-1 0 0,0-1 1 0 0,0 1-1 0 0,0 0 1 0 0,0 1 0 0 0,0-1-1 0 0,0 0 1 0 0,0 1-1 0 0,0-1 1 0 0,0 1-1 0 0,0-1 1 0 0,2 1-1 0 0,-25 39 742 0 0,-5-2-983 0 0,-2-1 0 0 0,-2 0 0 0 0,-1-3-1 0 0,-59 50 1 0 0,36-34 56 0 0,45-40-82 0 0,1-1-1 0 0,0 1 1 0 0,-10 14-1 0 0,16-21-304 0 0,0 1 0 0 0,1-1 1 0 0,-1 1-1 0 0,1 0 0 0 0,0 0 0 0 0,-1 0 0 0 0,2-1 0 0 0,-1 1 0 0 0,0 1 0 0 0,0-1 0 0 0,1 0 0 0 0,0 0 0 0 0,-1 0 0 0 0,1 0 0 0 0,1 0 0 0 0,-1 0 0 0 0,0 0 0 0 0,2 5 1 0 0,0-1-4074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2.976"/>
    </inkml:context>
    <inkml:brush xml:id="br0">
      <inkml:brushProperty name="width" value="0.05" units="cm"/>
      <inkml:brushProperty name="height" value="0.05" units="cm"/>
      <inkml:brushProperty name="color" value="#E71224"/>
    </inkml:brush>
  </inkml:definitions>
  <inkml:trace contextRef="#ctx0" brushRef="#br0">0 9 9362 0 0,'2'-1'278'0'0,"0"0"0"0"0,0 0 0 0 0,0 0 1 0 0,0 0-1 0 0,0 0 0 0 0,0 0 0 0 0,0 1 0 0 0,0-1 0 0 0,0 1 0 0 0,0 0 1 0 0,0 0-1 0 0,0-1 0 0 0,1 1 0 0 0,-1 1 0 0 0,0-1 0 0 0,3 1 0 0 0,0 0-116 0 0,-1 0-1 0 0,0 1 1 0 0,1-1 0 0 0,-1 1-1 0 0,0 0 1 0 0,0 1-1 0 0,5 3 1 0 0,5 5-560 0 0,0 1 1 0 0,-1 0-1 0 0,12 15 1 0 0,-16-17 246 0 0,4 3-1436 0 0,0-1 0 0 0,22 14 1 0 0,-31-23 987 0 0,9 7-3547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3.459"/>
    </inkml:context>
    <inkml:brush xml:id="br0">
      <inkml:brushProperty name="width" value="0.05" units="cm"/>
      <inkml:brushProperty name="height" value="0.05" units="cm"/>
      <inkml:brushProperty name="color" value="#E71224"/>
    </inkml:brush>
  </inkml:definitions>
  <inkml:trace contextRef="#ctx0" brushRef="#br0">406 3 9858 0 0,'-8'-1'315'0'0,"0"0"-1"0"0,0 0 1 0 0,1 1 0 0 0,-1 0-1 0 0,0 1 1 0 0,0 0-1 0 0,1 0 1 0 0,-1 0 0 0 0,0 1-1 0 0,1 0 1 0 0,-9 4 0 0 0,-4 11-54 0 0,1 0 1 0 0,0 2 0 0 0,1 1-1 0 0,1 0 1 0 0,-28 45 0 0 0,-2 0-245 0 0,21-27-119 0 0,21-28-226 0 0,-1-1 1 0 0,-1 1-1 0 0,1-1 0 0 0,-2-1 0 0 0,1 0 1 0 0,-1 0-1 0 0,0 0 0 0 0,-13 9 0 0 0,21-17 236 0 0,0 0-1 0 0,-1 1 0 0 0,1-1 1 0 0,0 0-1 0 0,-1 0 1 0 0,1 1-1 0 0,0-1 0 0 0,-1 0 1 0 0,1 0-1 0 0,0 1 1 0 0,-1-1-1 0 0,1 0 0 0 0,-1 0 1 0 0,1 0-1 0 0,0 0 1 0 0,-1 0-1 0 0,1 0 0 0 0,-1 1 1 0 0,1-1-1 0 0,-1 0 1 0 0,1 0-1 0 0,0 0 0 0 0,-1 0 1 0 0,1-1-1 0 0,-1 1 1 0 0,1 0-1 0 0,-1 0 0 0 0,1 0 1 0 0,0 0-1 0 0,-1 0 1 0 0,1 0-1 0 0,-1-1 0 0 0,1 1 1 0 0,0 0-1 0 0,-1 0 1 0 0,1-1-1 0 0,0 1 0 0 0,-1 0 1 0 0,1-1-1 0 0,0 1 1 0 0,-1 0-1 0 0,1-1 0 0 0,0 1 1 0 0,0 0-1 0 0,0-1 1 0 0,-1 1-1 0 0,1-1 0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3.956"/>
    </inkml:context>
    <inkml:brush xml:id="br0">
      <inkml:brushProperty name="width" value="0.05" units="cm"/>
      <inkml:brushProperty name="height" value="0.05" units="cm"/>
      <inkml:brushProperty name="color" value="#E71224"/>
    </inkml:brush>
  </inkml:definitions>
  <inkml:trace contextRef="#ctx0" brushRef="#br0">61 59 12035 0 0,'12'-9'566'0'0,"1"1"0"0"0,1 0 0 0 0,0 1 0 0 0,0 1 0 0 0,0 0 0 0 0,21-6 0 0 0,-31 12-546 0 0,0-1 0 0 0,-1 0 0 0 0,1 1 0 0 0,0-1 0 0 0,0 1 0 0 0,0 0 0 0 0,-1 0-1 0 0,1 1 1 0 0,0-1 0 0 0,0 1 0 0 0,0 0 0 0 0,-1 0 0 0 0,1 0 0 0 0,0 0 0 0 0,-1 0 0 0 0,1 1 0 0 0,-1 0 0 0 0,0 0-1 0 0,1 0 1 0 0,-1 0 0 0 0,0 0 0 0 0,0 1 0 0 0,0-1 0 0 0,-1 1 0 0 0,1 0 0 0 0,-1 0 0 0 0,1 0 0 0 0,-1 0 0 0 0,0 0-1 0 0,0 1 1 0 0,2 4 0 0 0,-1-1-151 0 0,-1 0 1 0 0,0 1-1 0 0,0-1 0 0 0,0 1 1 0 0,-1-1-1 0 0,0 1 0 0 0,-1 13 0 0 0,-6 54-520 0 0,6-72 623 0 0,0-1 0 0 0,-1 1 1 0 0,1 0-1 0 0,-1-1 1 0 0,0 1-1 0 0,0 0 0 0 0,0-1 1 0 0,0 1-1 0 0,0-1 1 0 0,-1 1-1 0 0,1-1 1 0 0,-1 0-1 0 0,0 1 0 0 0,1-1 1 0 0,-1 0-1 0 0,0 0 1 0 0,0 0-1 0 0,0-1 1 0 0,-1 1-1 0 0,-3 2 0 0 0,2-2 25 0 0,0-1-1 0 0,0 0 0 0 0,0 0 1 0 0,0 0-1 0 0,-1 0 0 0 0,1-1 1 0 0,0 1-1 0 0,0-1 0 0 0,0 0 1 0 0,0 0-1 0 0,-1-1 1 0 0,-5-1-1 0 0,-7-2-192 0 0,-1-2 0 0 0,1 0 0 0 0,0 0 0 0 0,0-2 0 0 0,-17-10-1 0 0,19 9-1612 0 0,1-1 0 0 0,-23-20 0 0 0,26 19-3713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5.163"/>
    </inkml:context>
    <inkml:brush xml:id="br0">
      <inkml:brushProperty name="width" value="0.05" units="cm"/>
      <inkml:brushProperty name="height" value="0.05" units="cm"/>
      <inkml:brushProperty name="color" value="#E71224"/>
    </inkml:brush>
  </inkml:definitions>
  <inkml:trace contextRef="#ctx0" brushRef="#br0">100 1 7106 0 0,'4'2'4583'0'0,"-4"-2"-4570"0"0,1 0 0 0 0,-1 1 0 0 0,0-1 1 0 0,0 0-1 0 0,0 1 0 0 0,0-1 0 0 0,0 1 1 0 0,0-1-1 0 0,0 0 0 0 0,0 1 1 0 0,0-1-1 0 0,0 1 0 0 0,0-1 0 0 0,0 0 1 0 0,0 1-1 0 0,0-1 0 0 0,0 1 0 0 0,0-1 1 0 0,-1 0-1 0 0,1 1 0 0 0,0-1 1 0 0,0 0-1 0 0,0 1 0 0 0,-1-1 0 0 0,1 0 1 0 0,0 1-1 0 0,0-1 0 0 0,-1 0 0 0 0,1 1 1 0 0,0-1-1 0 0,-1 0 0 0 0,-7 10-38 0 0,-70 97 68 0 0,66-91 75 0 0,9-13 3 0 0,11-7-39 0 0,-1-1-73 0 0,20-12 110 0 0,-9 4 111 0 0,1 2 0 0 0,1-1 1 0 0,0 2-1 0 0,0 1 0 0 0,22-7 1 0 0,-40 15-250 0 0,1 1 1 0 0,-1 0 0 0 0,0 0-1 0 0,0 0 1 0 0,0 0-1 0 0,0 0 1 0 0,0 0 0 0 0,0 0-1 0 0,0 1 1 0 0,0-1 0 0 0,1 1-1 0 0,-1 0 1 0 0,-1-1 0 0 0,1 1-1 0 0,0 0 1 0 0,0 0-1 0 0,0 0 1 0 0,0 1 0 0 0,-1-1-1 0 0,1 0 1 0 0,0 1 0 0 0,-1-1-1 0 0,1 1 1 0 0,-1-1 0 0 0,0 1-1 0 0,1 0 1 0 0,-1-1-1 0 0,0 1 1 0 0,0 0 0 0 0,0 0-1 0 0,1 3 1 0 0,3 7-1501 0 0,-1 0 0 0 0,0 0-1 0 0,5 24 1 0 0,-8-30 299 0 0,2 7-4121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5.567"/>
    </inkml:context>
    <inkml:brush xml:id="br0">
      <inkml:brushProperty name="width" value="0.05" units="cm"/>
      <inkml:brushProperty name="height" value="0.05" units="cm"/>
      <inkml:brushProperty name="color" value="#E71224"/>
    </inkml:brush>
  </inkml:definitions>
  <inkml:trace contextRef="#ctx0" brushRef="#br0">58 35 5985 0 0,'12'-3'3710'0'0,"-6"-10"-2584"0"0,-6 12-1013 0 0,0 0 0 0 0,0 0 1 0 0,0 0-1 0 0,0 0 0 0 0,1 1 0 0 0,-1-1 1 0 0,0 0-1 0 0,1 0 0 0 0,-1 0 0 0 0,1 0 1 0 0,-1 0-1 0 0,1 0 0 0 0,-1 1 0 0 0,1-1 1 0 0,-1 0-1 0 0,1 1 0 0 0,0-1 0 0 0,-1 0 1 0 0,1 1-1 0 0,0-1 0 0 0,0 0 0 0 0,0 0 1 0 0,4 2 360 0 0,-8 7-524 0 0,-9 7-236 0 0,3-7 246 0 0,0 0 1 0 0,1 1-1 0 0,0 0 0 0 0,1 1 1 0 0,-9 14-1 0 0,13-20 54 0 0,1 0 0 0 0,-1 0 0 0 0,1 1 0 0 0,0-1 0 0 0,1 1 0 0 0,-1-1 0 0 0,1 1 0 0 0,0 0 0 0 0,0-1 0 0 0,0 1 0 0 0,1 0 0 0 0,0 0 0 0 0,0 0 0 0 0,0-1 0 0 0,0 1 0 0 0,2 7 0 0 0,0-8 21 0 0,0-1-1 0 0,0 1 1 0 0,0-1 0 0 0,1 1-1 0 0,-1-1 1 0 0,1 0 0 0 0,0 0-1 0 0,0 0 1 0 0,0 0 0 0 0,0 0-1 0 0,0-1 1 0 0,1 0-1 0 0,-1 1 1 0 0,1-1 0 0 0,-1-1-1 0 0,1 1 1 0 0,0 0 0 0 0,0-1-1 0 0,8 2 1 0 0,1 1 53 0 0,1-1 0 0 0,0 0 0 0 0,0-2 1 0 0,22 1-1 0 0,-29-2-102 0 0,0-1-1 0 0,0-1 1 0 0,0 1 0 0 0,0-1 0 0 0,0 0-1 0 0,0-1 1 0 0,-1 0 0 0 0,1 0 0 0 0,-1 0-1 0 0,1-1 1 0 0,-1 0 0 0 0,7-6 0 0 0,-11 8-140 0 0,0 0 0 0 0,0 0 1 0 0,0 0-1 0 0,0 0 0 0 0,0 0 1 0 0,0 0-1 0 0,-1-1 1 0 0,1 1-1 0 0,-1-1 0 0 0,0 0 1 0 0,1 1-1 0 0,-1-1 0 0 0,0 0 1 0 0,0-3-1 0 0,-1 4-87 0 0,0 0 0 0 0,0 0 0 0 0,0 0 0 0 0,0-1 0 0 0,0 1 0 0 0,-1 0 0 0 0,1 0 0 0 0,-1 0 0 0 0,0 0 0 0 0,1 0 0 0 0,-1 0 0 0 0,0 0 0 0 0,0 0 0 0 0,0 0 0 0 0,-1 1 0 0 0,1-1 0 0 0,0 0 0 0 0,-1 1 0 0 0,1-1 0 0 0,-1 1 0 0 0,-2-3-1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6.486"/>
    </inkml:context>
    <inkml:brush xml:id="br0">
      <inkml:brushProperty name="width" value="0.05" units="cm"/>
      <inkml:brushProperty name="height" value="0.05" units="cm"/>
      <inkml:brushProperty name="color" value="#E71224"/>
    </inkml:brush>
  </inkml:definitions>
  <inkml:trace contextRef="#ctx0" brushRef="#br0">29 54 8562 0 0,'-7'-33'1614'0'0,"7"32"-1609"0"0,0 0-1 0 0,-1 0 1 0 0,1 0-1 0 0,-1 0 0 0 0,1 0 1 0 0,-1 0-1 0 0,1 0 1 0 0,-1 0-1 0 0,0 0 1 0 0,1 0-1 0 0,-1 0 1 0 0,0 0-1 0 0,0 0 1 0 0,0 1-1 0 0,0-1 1 0 0,0 0-1 0 0,0 1 1 0 0,0-1-1 0 0,0 0 1 0 0,0 1-1 0 0,0-1 1 0 0,0 1-1 0 0,0 0 1 0 0,0-1-1 0 0,-2 1 1 0 0,19 28 2031 0 0,-14-26-1947 0 0,0 0-1 0 0,0 0 0 0 0,0 0 0 0 0,0-1 1 0 0,0 1-1 0 0,1 0 0 0 0,-1-1 1 0 0,0 0-1 0 0,1 1 0 0 0,0-1 0 0 0,-1 0 1 0 0,1 0-1 0 0,0 0 0 0 0,-1-1 0 0 0,5 2 1 0 0,-2-3-79 0 0,0 1 0 0 0,0-1 0 0 0,-1 0 1 0 0,1 0-1 0 0,0 0 0 0 0,-1-1 0 0 0,1 1 0 0 0,6-5 1 0 0,-8 5-126 0 0,-1 0 1 0 0,1 0-1 0 0,-1 0 1 0 0,1 0-1 0 0,-1 1 1 0 0,1-1-1 0 0,-1 1 1 0 0,1-1-1 0 0,0 1 1 0 0,-1 0-1 0 0,1 0 0 0 0,0 0 1 0 0,-1 1-1 0 0,1-1 1 0 0,0 0-1 0 0,-1 1 1 0 0,1 0-1 0 0,-1 0 1 0 0,1 0-1 0 0,2 1 1 0 0,-2 0-320 0 0,0 0 1 0 0,0 0-1 0 0,0 1 1 0 0,0-1-1 0 0,-1 1 1 0 0,1-1-1 0 0,-1 1 1 0 0,1 0-1 0 0,1 4 1 0 0,3 2-4837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7.197"/>
    </inkml:context>
    <inkml:brush xml:id="br0">
      <inkml:brushProperty name="width" value="0.05" units="cm"/>
      <inkml:brushProperty name="height" value="0.05" units="cm"/>
      <inkml:brushProperty name="color" value="#E71224"/>
    </inkml:brush>
  </inkml:definitions>
  <inkml:trace contextRef="#ctx0" brushRef="#br0">259 343 10370 0 0,'5'-18'2027'0'0,"-4"16"-1979"0"0,0 0 0 0 0,0 0 0 0 0,0 0 0 0 0,-1-1-1 0 0,1 1 1 0 0,-1 0 0 0 0,0 0 0 0 0,1-1 0 0 0,-1 1 0 0 0,0 0-1 0 0,0-1 1 0 0,0 1 0 0 0,-1 0 0 0 0,1 0 0 0 0,0-1 0 0 0,-1 1 0 0 0,0 0-1 0 0,1 0 1 0 0,-1 0 0 0 0,0 0 0 0 0,0 0 0 0 0,-3-4 0 0 0,-7-11 67 0 0,-1 0 1 0 0,-25-28-1 0 0,34 41-57 0 0,-1 0 0 0 0,0 0 0 0 0,0 0 0 0 0,0 1-1 0 0,-1-1 1 0 0,1 1 0 0 0,-1 0 0 0 0,0 1 0 0 0,0-1 0 0 0,0 1 0 0 0,0 0-1 0 0,0 0 1 0 0,0 1 0 0 0,0-1 0 0 0,-11 0 0 0 0,13 2-48 0 0,-1 1 0 0 0,1 0 0 0 0,-1-1 0 0 0,1 2 1 0 0,0-1-1 0 0,-1 0 0 0 0,1 1 0 0 0,0-1 0 0 0,0 1 0 0 0,0 0 1 0 0,0 0-1 0 0,0 0 0 0 0,1 0 0 0 0,-1 1 0 0 0,0-1 0 0 0,1 1 1 0 0,0 0-1 0 0,0-1 0 0 0,0 1 0 0 0,0 0 0 0 0,-2 5 0 0 0,-5 8 81 0 0,0 1 0 0 0,-10 30 0 0 0,15-36-82 0 0,4-10-15 0 0,-2 3 39 0 0,0 1 0 0 0,1 0 0 0 0,-1-1-1 0 0,1 1 1 0 0,0 0 0 0 0,-1 9 0 0 0,2-14-17 0 0,1 1 0 0 0,-1-1 0 0 0,0 1 0 0 0,0-1 0 0 0,0 1 0 0 0,0-1-1 0 0,0 1 1 0 0,0-1 0 0 0,1 1 0 0 0,-1-1 0 0 0,0 0 0 0 0,0 1 0 0 0,1-1 0 0 0,-1 1 0 0 0,0-1 0 0 0,1 0 0 0 0,-1 1 0 0 0,0-1 0 0 0,1 0 0 0 0,-1 1 0 0 0,1-1 0 0 0,-1 0 0 0 0,1 1 0 0 0,-1-1 0 0 0,0 0 0 0 0,1 0 0 0 0,1 1 32 0 0,0-1 1 0 0,0 0-1 0 0,0 0 1 0 0,0 0 0 0 0,0 0-1 0 0,0 0 1 0 0,-1 0-1 0 0,1 0 1 0 0,0-1 0 0 0,0 1-1 0 0,2-1 1 0 0,30-10 231 0 0,0-2 0 0 0,-1-1 0 0 0,36-20 0 0 0,87-62 77 0 0,-132 80-335 0 0,48-24-1 0 0,-52 30-56 0 0,0-1 0 0 0,-1 0 0 0 0,0-1 0 0 0,28-26 0 0 0,-48 39 27 0 0,0-1-1 0 0,1 1 0 0 0,-1-1 0 0 0,0 0 0 0 0,0 1 0 0 0,1-1 0 0 0,-1 0 0 0 0,0 0 1 0 0,0 1-1 0 0,0-1 0 0 0,0 0 0 0 0,1 0 0 0 0,-1 0 0 0 0,0 0 0 0 0,0 0 0 0 0,0 0 1 0 0,0 0-1 0 0,0 0 0 0 0,1-1 0 0 0,-1 1 0 0 0,0 0 0 0 0,0 0 0 0 0,0-1 0 0 0,1 1 1 0 0,-1-1-1 0 0,0 1 0 0 0,0-1 0 0 0,1 1 0 0 0,-1-1 0 0 0,0 1 0 0 0,1-1 0 0 0,-1 1 1 0 0,1-1-1 0 0,-1 0 0 0 0,1 1 0 0 0,-1-1 0 0 0,1 0 0 0 0,-1 1 0 0 0,1-1 0 0 0,-1 0 1 0 0,1 0-1 0 0,0 0 0 0 0,0 1 0 0 0,-1-1 0 0 0,1 0 0 0 0,0 0 0 0 0,0 0 0 0 0,0 0 1 0 0,0 0-1 0 0,0 1 0 0 0,0-1 0 0 0,0 0 0 0 0,0 0 0 0 0,0 0 0 0 0,1 0 0 0 0,-1 1 1 0 0,0-1-1 0 0,0 0 0 0 0,1 0 0 0 0,-1 0 0 0 0,0 1 0 0 0,1-1 0 0 0,-1 0 0 0 0,1 0 0 0 0,-1 1 1 0 0,2-2-1 0 0,-23 18-57 0 0,1 0 1 0 0,0 2 0 0 0,-32 37-1 0 0,18-18 32 0 0,30-32-3 0 0,-88 97 86 0 0,81-89-256 0 0,1 1 1 0 0,1-1 0 0 0,1 2 0 0 0,0-1 0 0 0,1 1 0 0 0,-7 19 0 0 0,13-31-11 0 0,1 0 1 0 0,-1-1 0 0 0,1 1 0 0 0,0 0 0 0 0,-1-1 0 0 0,2 1-1 0 0,-1 0 1 0 0,0-1 0 0 0,0 1 0 0 0,1 2 0 0 0,0-3-152 0 0,-1-1 1 0 0,0 0 0 0 0,1 0-1 0 0,-1 0 1 0 0,1 0 0 0 0,-1 0-1 0 0,1 1 1 0 0,-1-1 0 0 0,1 0-1 0 0,0 0 1 0 0,-1 0 0 0 0,1-1-1 0 0,0 1 1 0 0,0 0-1 0 0,0 0 1 0 0,0 0 0 0 0,0 0-1 0 0,0-1 1 0 0,0 1 0 0 0,0-1-1 0 0,0 1 1 0 0,0-1 0 0 0,2 2-1 0 0,2-2-3966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8.164"/>
    </inkml:context>
    <inkml:brush xml:id="br0">
      <inkml:brushProperty name="width" value="0.05" units="cm"/>
      <inkml:brushProperty name="height" value="0.05" units="cm"/>
      <inkml:brushProperty name="color" value="#E71224"/>
    </inkml:brush>
  </inkml:definitions>
  <inkml:trace contextRef="#ctx0" brushRef="#br0">46 126 8546 0 0,'3'-1'490'0'0,"5"-2"-139"0"0,-1 0-1 0 0,0 1 1 0 0,1-1 0 0 0,0 2-1 0 0,11-3 1 0 0,-20 3-971 0 0,1-1 1 0 0,0 0-1 0 0,-1 1 1 0 0,1-1-1 0 0,0 0 1 0 0,0 1-1 0 0,0-1 1 0 0,0 0-1 0 0,0 0 1 0 0,0 1-1 0 0,0-1 1 0 0,0 0-1 0 0,1 1 1 0 0,0-3-1 0 0,2-8 1116 0 0,-1 4 3873 0 0,30-49 4272 0 0,-32 57-8633 0 0,0 0 1 0 0,0 0-1 0 0,0 0 1 0 0,0-1 0 0 0,0 1-1 0 0,0 0 1 0 0,0 0-1 0 0,0 0 1 0 0,0 0-1 0 0,0 0 1 0 0,0 0 0 0 0,0-1-1 0 0,0 1 1 0 0,0 0-1 0 0,0 0 1 0 0,0 0 0 0 0,0 0-1 0 0,0 0 1 0 0,0 0-1 0 0,0-1 1 0 0,0 1-1 0 0,0 0 1 0 0,0 0 0 0 0,0 0-1 0 0,0 0 1 0 0,0 0-1 0 0,0 0 1 0 0,0 0 0 0 0,0-1-1 0 0,0 1 1 0 0,0 0-1 0 0,0 0 1 0 0,0 0-1 0 0,-1 0 1 0 0,1 0 0 0 0,0 0-1 0 0,0 0 1 0 0,0 0-1 0 0,0 0 1 0 0,0 0 0 0 0,0 0-1 0 0,0-1 1 0 0,0 1-1 0 0,-1 0 1 0 0,1 0-1 0 0,0 0 1 0 0,0 0 0 0 0,0 0-1 0 0,0 0 1 0 0,-10 3 0 0 0,-7 7-267 0 0,11-3 100 0 0,1 0 0 0 0,1 1 1 0 0,-1-1-1 0 0,1 1 1 0 0,1 0-1 0 0,-1 0 0 0 0,-3 14 1 0 0,-8 19 525 0 0,12-35-139 0 0,-1 0 0 0 0,0 0-1 0 0,0-1 1 0 0,-9 10 0 0 0,9-11-196 0 0,0 0 0 0 0,0 0 1 0 0,1 1-1 0 0,-1-1 1 0 0,1 1-1 0 0,1 0 1 0 0,-5 9-1 0 0,6-13-80 0 0,1 1 1 0 0,0 0-1 0 0,0 0 0 0 0,0 0 0 0 0,0 0 1 0 0,0 0-1 0 0,0 0 0 0 0,0 0 0 0 0,1 0 1 0 0,-1 0-1 0 0,1-1 0 0 0,-1 1 0 0 0,1 0 0 0 0,0 0 1 0 0,0 0-1 0 0,0-1 0 0 0,0 1 0 0 0,0-1 1 0 0,0 1-1 0 0,0 0 0 0 0,0-1 0 0 0,1 0 1 0 0,-1 1-1 0 0,0-1 0 0 0,1 0 0 0 0,-1 0 1 0 0,4 2-1 0 0,-2-1-5 0 0,-1 0-1 0 0,1-1 1 0 0,-1 1 0 0 0,1-1 0 0 0,-1 0 0 0 0,1 1 0 0 0,0-1-1 0 0,0-1 1 0 0,0 1 0 0 0,0 0 0 0 0,0-1 0 0 0,0 1-1 0 0,0-1 1 0 0,0 0 0 0 0,0 0 0 0 0,5-1 0 0 0,-2 0 81 0 0,0 0 1 0 0,0-1 0 0 0,-1 0 0 0 0,1 0 0 0 0,0 0 0 0 0,-1-1-1 0 0,10-6 1 0 0,2-3 501 0 0,-1-1 0 0 0,-1-1 0 0 0,26-28 0 0 0,-28 22 38 0 0,-22 36-687 0 0,2-2 79 0 0,0-1 1 0 0,-1-1 0 0 0,0 1 0 0 0,-1-1-1 0 0,-18 18 1 0 0,-9 13-182 0 0,36-43 215 0 0,0 1-1 0 0,1 0 1 0 0,-1 0-1 0 0,0-1 1 0 0,0 1-1 0 0,0 0 1 0 0,0-1-1 0 0,1 1 1 0 0,-1 0-1 0 0,0-1 1 0 0,1 1 0 0 0,-1 0-1 0 0,0-1 1 0 0,1 1-1 0 0,-1-1 1 0 0,1 1-1 0 0,-1-1 1 0 0,1 1-1 0 0,-1-1 1 0 0,1 1-1 0 0,0-1 1 0 0,-1 0-1 0 0,1 1 1 0 0,20 15-941 0 0,-16-12 532 0 0,7 5-318 0 0,0 0 1 0 0,1-1-1 0 0,0 0 0 0 0,0-1 0 0 0,1 0 1 0 0,-1-1-1 0 0,2-1 0 0 0,-1 0 0 0 0,1-1 1 0 0,27 4-1 0 0,-29-7 1245 0 0,0 0 0 0 0,25-3 0 0 0,-25 1 778 0 0,0-2 1 0 0,0 1 0 0 0,13-6 0 0 0,-25 8-1212 0 0,1 0 1 0 0,-1 0-1 0 0,0 0 0 0 0,0-1 0 0 0,0 1 0 0 0,1 0 0 0 0,-1-1 1 0 0,0 1-1 0 0,0-1 0 0 0,0 1 0 0 0,0-1 0 0 0,0 0 1 0 0,0 1-1 0 0,0-1 0 0 0,0 0 0 0 0,0 0 0 0 0,0 0 0 0 0,-1 1 1 0 0,1-1-1 0 0,0 0 0 0 0,0 0 0 0 0,-1 0 0 0 0,1-1 0 0 0,-1 1 1 0 0,1 0-1 0 0,-1 0 0 0 0,1 0 0 0 0,-1 0 0 0 0,0 0 1 0 0,1-3-1 0 0,-1 3-63 0 0,-1 0 0 0 0,1 0 0 0 0,-1 0 0 0 0,1 0 0 0 0,-1 0 1 0 0,1 0-1 0 0,-1 0 0 0 0,0 0 0 0 0,0 0 0 0 0,1 0 0 0 0,-1 1 0 0 0,0-1 0 0 0,0 0 1 0 0,0 0-1 0 0,0 1 0 0 0,-1-1 0 0 0,-16-8-173 0 0,-6 1 88 0 0,-11-4 54 0 0,-20-3 112 0 0,46 12-61 0 0,0 2 0 0 0,0-1 0 0 0,0 1 0 0 0,0 1 1 0 0,0 0-1 0 0,0 0 0 0 0,-17 3 0 0 0,24-3-28 0 0,-1 1-1 0 0,1-1 1 0 0,0 1-1 0 0,0-1 1 0 0,0 1-1 0 0,0 0 1 0 0,0 0-1 0 0,0 0 1 0 0,0 0 0 0 0,1 0-1 0 0,-1 0 1 0 0,0 1-1 0 0,0-1 1 0 0,1 1-1 0 0,-1-1 1 0 0,1 1-1 0 0,0-1 1 0 0,-1 1-1 0 0,1 0 1 0 0,0 0-1 0 0,0 0 1 0 0,0 0-1 0 0,-1 3 1 0 0,1-1-37 0 0,0 0-1 0 0,1 0 1 0 0,0 0-1 0 0,0-1 1 0 0,0 1-1 0 0,0 0 1 0 0,1 0 0 0 0,-1 0-1 0 0,1 0 1 0 0,0-1-1 0 0,0 1 1 0 0,2 4-1 0 0,4 8-289 0 0,1-1 0 0 0,0-1-1 0 0,1 0 1 0 0,0 0-1 0 0,12 13 1 0 0,-16-21 282 0 0,0-1 0 0 0,0 0 0 0 0,0 0 0 0 0,1 0 0 0 0,0-1 0 0 0,0 1 0 0 0,0-2 0 0 0,1 1 0 0 0,-1-1 0 0 0,1 0 0 0 0,0 0 0 0 0,0 0 0 0 0,13 2 0 0 0,-9-3 180 0 0,1-1 1 0 0,-1-1-1 0 0,0 1 0 0 0,0-2 1 0 0,1 0-1 0 0,-1 0 0 0 0,0-1 1 0 0,14-3-1 0 0,-2-2 266 0 0,0-1 1 0 0,0-1-1 0 0,-1-1 0 0 0,23-15 1 0 0,29-24 184 0 0,-55 35-493 0 0,1-2-120 0 0,1 1 1 0 0,32-17-1 0 0,-54 30-260 0 0,-9 0 289 0 0,-13 1 86 0 0,5 6-104 0 0,-1 2-1 0 0,1 0 1 0 0,0 0 0 0 0,1 2 0 0 0,0 0 0 0 0,0 1 0 0 0,1 1-1 0 0,0 0 1 0 0,1 1 0 0 0,0 1 0 0 0,1 0 0 0 0,1 1 0 0 0,0 1-1 0 0,0 0 1 0 0,-10 19 0 0 0,19-27-49 0 0,0 1 0 0 0,1 0 0 0 0,0 0 0 0 0,1 0-1 0 0,-1 0 1 0 0,2 1 0 0 0,-2 9 0 0 0,2-14-213 0 0,1 1 0 0 0,0-1 0 0 0,0 0 0 0 0,0 1 0 0 0,1-1 0 0 0,-1 0 0 0 0,1 0 0 0 0,0 1 0 0 0,0-1 0 0 0,1 0 0 0 0,-1 0 0 0 0,1 0 0 0 0,0 0 0 0 0,0 0 0 0 0,5 7 0 0 0,-7-11 161 0 0,0 0 0 0 0,0 0-1 0 0,0 1 1 0 0,1-1 0 0 0,-1 0 0 0 0,0 0 0 0 0,0 0-1 0 0,1 1 1 0 0,-1-1 0 0 0,0 0 0 0 0,0 0-1 0 0,1 0 1 0 0,-1 0 0 0 0,0 1 0 0 0,1-1 0 0 0,-1 0-1 0 0,0 0 1 0 0,1 0 0 0 0,-1 0 0 0 0,0 0-1 0 0,0 0 1 0 0,1 0 0 0 0,-1 0 0 0 0,0 0 0 0 0,1 0-1 0 0,-1 0 1 0 0,0 0 0 0 0,1 0 0 0 0,-1 0-1 0 0,0 0 1 0 0,1 0 0 0 0,-1-1 0 0 0,0 1 0 0 0,1 0-1 0 0,-1 0 1 0 0,0 0 0 0 0,0 0 0 0 0,1-1 0 0 0,-1 1-1 0 0,0 0 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7.639"/>
    </inkml:context>
    <inkml:brush xml:id="br0">
      <inkml:brushProperty name="width" value="0.05" units="cm"/>
      <inkml:brushProperty name="height" value="0.05" units="cm"/>
      <inkml:brushProperty name="color" value="#E71224"/>
    </inkml:brush>
  </inkml:definitions>
  <inkml:trace contextRef="#ctx0" brushRef="#br0">0 1260 10834 0 0,'23'-32'3417'0'0,"-19"29"-3344"0"0,-1-1 1 0 0,0 1-1 0 0,0-1 1 0 0,0 0-1 0 0,-1 0 0 0 0,0 0 1 0 0,1-1-1 0 0,-1 1 0 0 0,-1-1 1 0 0,1 1-1 0 0,-1-1 0 0 0,0 1 1 0 0,0-1-1 0 0,1-7 0 0 0,4-38 148 0 0,7-28 36 0 0,1-1 45 0 0,4-106 309 0 0,-10-344-1 0 0,-9 501-1244 0 0,-2 0-1 0 0,-12-52 1 0 0,-10-9-6557 0 0,21 77 1718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8.563"/>
    </inkml:context>
    <inkml:brush xml:id="br0">
      <inkml:brushProperty name="width" value="0.05" units="cm"/>
      <inkml:brushProperty name="height" value="0.05" units="cm"/>
      <inkml:brushProperty name="color" value="#E71224"/>
    </inkml:brush>
  </inkml:definitions>
  <inkml:trace contextRef="#ctx0" brushRef="#br0">0 65 10874 0 0,'13'-28'3470'0'0,"-11"25"-3346"0"0,0 0-1 0 0,-1 0 1 0 0,1 0-1 0 0,-1-1 1 0 0,1 1-1 0 0,-1 0 1 0 0,0-1-1 0 0,0 1 1 0 0,0-4-1 0 0,-1 6-163 0 0,13 26 852 0 0,13 6-508 0 0,2-1-1 0 0,52 43 0 0 0,-39-37-339 0 0,27 21-2472 0 0,4 2-4030 0 0,-58-46 1016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8.970"/>
    </inkml:context>
    <inkml:brush xml:id="br0">
      <inkml:brushProperty name="width" value="0.05" units="cm"/>
      <inkml:brushProperty name="height" value="0.05" units="cm"/>
      <inkml:brushProperty name="color" value="#E71224"/>
    </inkml:brush>
  </inkml:definitions>
  <inkml:trace contextRef="#ctx0" brushRef="#br0">1047 27 8754 0 0,'4'-1'1320'0'0,"20"-9"937"0"0,-23 10-2235 0 0,-1 0-1 0 0,1 0 0 0 0,-1 0 1 0 0,0 0-1 0 0,1 0 0 0 0,-1-1 1 0 0,1 1-1 0 0,-1 0 0 0 0,0 0 0 0 0,1 0 1 0 0,-1 0-1 0 0,0-1 0 0 0,1 1 1 0 0,-1 0-1 0 0,0 0 0 0 0,1-1 1 0 0,-1 1-1 0 0,0 0 0 0 0,1-1 1 0 0,-1 1-1 0 0,0 0 0 0 0,0-1 1 0 0,1 1-1 0 0,-1 0 0 0 0,0-1 1 0 0,0 1-1 0 0,0-1 0 0 0,0 1 1 0 0,0 0-1 0 0,1-1 0 0 0,-1 1 1 0 0,0-1-1 0 0,0 1 0 0 0,0-1 1 0 0,0 1-1 0 0,0 0 0 0 0,0-1 1 0 0,0 1-1 0 0,0-1 0 0 0,-1 1 1 0 0,1 0-1 0 0,0-1 0 0 0,0 0 1 0 0,-3 1 68 0 0,0-1 0 0 0,0 1 1 0 0,1 0-1 0 0,-1 0 0 0 0,0 0 1 0 0,0 0-1 0 0,1 0 1 0 0,-1 1-1 0 0,0-1 0 0 0,0 1 1 0 0,1 0-1 0 0,-1-1 1 0 0,0 1-1 0 0,1 1 0 0 0,-3 0 1 0 0,-10 3 30 0 0,-34 2 75 0 0,-75 2 1 0 0,-12 1-272 0 0,13 10 45 0 0,1 5-1 0 0,-173 60 0 0 0,264-72-284 0 0,1 0 1 0 0,0 2-1 0 0,-51 35 0 0 0,81-50 252 0 0,0 1 1 0 0,-1-1-1 0 0,1 0 0 0 0,0 0 0 0 0,0 0 0 0 0,0 0 0 0 0,0 0 0 0 0,0 0 0 0 0,0 0 1 0 0,0 0-1 0 0,0 1 0 0 0,0-1 0 0 0,0 0 0 0 0,0 0 0 0 0,0 0 0 0 0,-1 0 0 0 0,1 0 0 0 0,0 0 1 0 0,0 1-1 0 0,0-1 0 0 0,0 0 0 0 0,0 0 0 0 0,0 0 0 0 0,0 0 0 0 0,0 0 0 0 0,0 0 1 0 0,0 1-1 0 0,1-1 0 0 0,-1 0 0 0 0,0 0 0 0 0,0 0 0 0 0,0 0 0 0 0,0 0 0 0 0,0 0 1 0 0,0 1-1 0 0,0-1 0 0 0,0 0 0 0 0,0 0 0 0 0,0 0 0 0 0,0 0 0 0 0,0 0 0 0 0,1 0 1 0 0,-1 0-1 0 0,0 0 0 0 0,0 0 0 0 0,0 1 0 0 0,0-1 0 0 0,0 0 0 0 0,11 6-1380 0 0,11 2-2611 0 0,-10-4-1156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19.783"/>
    </inkml:context>
    <inkml:brush xml:id="br0">
      <inkml:brushProperty name="width" value="0.05" units="cm"/>
      <inkml:brushProperty name="height" value="0.05" units="cm"/>
      <inkml:brushProperty name="color" value="#E71224"/>
    </inkml:brush>
  </inkml:definitions>
  <inkml:trace contextRef="#ctx0" brushRef="#br0">564 276 7218 0 0,'10'-4'2821'0'0,"-9"3"-2569"0"0,1 1 1 0 0,-1-1-1 0 0,0 1 0 0 0,1-1 0 0 0,-1 0 0 0 0,0 1 0 0 0,0-1 0 0 0,0 0 0 0 0,1 0 0 0 0,-1 0 1 0 0,0 0-1 0 0,0 0 0 0 0,1-1 0 0 0,-2 1-254 0 0,0 0 0 0 0,0-1 0 0 0,0 1-1 0 0,0 0 1 0 0,-1 0 0 0 0,1 0 0 0 0,0 0 0 0 0,0 0 0 0 0,-1 0 0 0 0,1 0 0 0 0,0 0 0 0 0,-1 0 0 0 0,1 0 0 0 0,-1 0 0 0 0,0 0-1 0 0,1 0 1 0 0,-1 0 0 0 0,0 0 0 0 0,1 0 0 0 0,-1 1 0 0 0,-2-2 0 0 0,-19-23-158 0 0,-35-28 1 0 0,42 41 154 0 0,1-1 0 0 0,0 0 0 0 0,1-1 1 0 0,0-1-1 0 0,1 0 0 0 0,0 0 0 0 0,-16-31 0 0 0,26 31 771 0 0,2 15-748 0 0,0 0 1 0 0,1 0-1 0 0,-1 0 1 0 0,0 0 0 0 0,0 0-1 0 0,0 0 1 0 0,0 0-1 0 0,0 0 1 0 0,1 0-1 0 0,-1 0 1 0 0,0 0-1 0 0,0 0 1 0 0,0 0 0 0 0,0 0-1 0 0,0 0 1 0 0,0 0-1 0 0,0 1 1 0 0,1-1-1 0 0,-1 0 1 0 0,0 0-1 0 0,0 0 1 0 0,0 0-1 0 0,0 0 1 0 0,0 0 0 0 0,0 0-1 0 0,0 1 1 0 0,0-1-1 0 0,0 0 1 0 0,0 0-1 0 0,0 0 1 0 0,0 0-1 0 0,0 0 1 0 0,0 1 0 0 0,0-1-1 0 0,0 0 1 0 0,0 0-1 0 0,0 0 1 0 0,0 0-1 0 0,0 0 1 0 0,0 1-1 0 0,0-1 1 0 0,0 0 0 0 0,0 0-1 0 0,0 0 1 0 0,0 0-1 0 0,0 0 1 0 0,0 0-1 0 0,0 1 1 0 0,0-1-1 0 0,0 0 1 0 0,0 0 0 0 0,0 0-1 0 0,0 0 1 0 0,-1 0-1 0 0,0 3-34 0 0,0 1 0 0 0,0-2 0 0 0,-1 1 0 0 0,1 0 1 0 0,-1 0-1 0 0,0 0 0 0 0,0-1 0 0 0,0 1 0 0 0,0-1 0 0 0,-1 1 0 0 0,1-1 0 0 0,0 0 0 0 0,-1 0 0 0 0,0 0 0 0 0,1 0 0 0 0,-1-1 0 0 0,-5 3 0 0 0,-6 3-117 0 0,-1-2 0 0 0,-22 7 0 0 0,13-5 76 0 0,-12 4 153 0 0,10-3 111 0 0,-1 2-1 0 0,2 0 0 0 0,-31 17 1 0 0,45-21-116 0 0,-32 21-284 0 0,41-26 198 0 0,0 0 1 0 0,0 0-1 0 0,1 1 1 0 0,-1-1 0 0 0,0 1-1 0 0,1 0 1 0 0,-1-1-1 0 0,1 1 1 0 0,0 0 0 0 0,-1 0-1 0 0,1 0 1 0 0,0-1 0 0 0,0 1-1 0 0,0 1 1 0 0,1-1-1 0 0,-1 0 1 0 0,-1 4 0 0 0,3-4 72 0 0,-1 0 1 0 0,1-1-1 0 0,-1 1 1 0 0,1 0-1 0 0,0 0 1 0 0,0 0-1 0 0,0 0 1 0 0,0 0-1 0 0,0-1 1 0 0,0 1-1 0 0,0-1 1 0 0,1 1-1 0 0,-1-1 1 0 0,0 1-1 0 0,1-1 1 0 0,1 2-1 0 0,33 23 100 0 0,-20-15-97 0 0,16 13-600 0 0,2-3-1 0 0,0 0 1 0 0,65 27-1 0 0,-97-47 361 0 0,3 1-215 0 0,0 0-1 0 0,0 0 1 0 0,0 0-1 0 0,0 0 1 0 0,0-1 0 0 0,0 0-1 0 0,0 0 1 0 0,0 0-1 0 0,7 0 1 0 0,-12-2 261 0 0,0 1 1 0 0,0 0 0 0 0,0 0-1 0 0,1 0 1 0 0,-1-1-1 0 0,0 1 1 0 0,0 0-1 0 0,0 0 1 0 0,0-1-1 0 0,0 1 1 0 0,0 0-1 0 0,1-1 1 0 0,-1 1-1 0 0,0 0 1 0 0,0 0 0 0 0,0-1-1 0 0,0 1 1 0 0,0 0-1 0 0,0-1 1 0 0,0 1-1 0 0,0 0 1 0 0,0 0-1 0 0,0-1 1 0 0,0 1-1 0 0,-1 0 1 0 0,1-1-1 0 0,0 1 1 0 0,0 0 0 0 0,0 0-1 0 0,0-1 1 0 0,0 1-1 0 0,0 0 1 0 0,-1 0-1 0 0,1-1 1 0 0,0 1-1 0 0,0 0 1 0 0,0 0-1 0 0,-1-1 1 0 0,1 1-1 0 0,-1-1-892 0 0,-3-6-4224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20.182"/>
    </inkml:context>
    <inkml:brush xml:id="br0">
      <inkml:brushProperty name="width" value="0.05" units="cm"/>
      <inkml:brushProperty name="height" value="0.05" units="cm"/>
      <inkml:brushProperty name="color" value="#E71224"/>
    </inkml:brush>
  </inkml:definitions>
  <inkml:trace contextRef="#ctx0" brushRef="#br0">1 5 9602 0 0,'0'0'101'0'0,"0"-1"0"0"0,1 1 0 0 0,-1 0 0 0 0,0-1 0 0 0,1 1 0 0 0,-1 0 0 0 0,1-1 0 0 0,-1 1 0 0 0,1 0 0 0 0,-1-1 0 0 0,0 1 0 0 0,1 0 0 0 0,-1 0 0 0 0,1 0 0 0 0,0-1 0 0 0,-1 1 0 0 0,1 0 0 0 0,-1 0 0 0 0,1 0 0 0 0,-1 0 0 0 0,1 0 0 0 0,-1 0 0 0 0,1 0 0 0 0,-1 0 0 0 0,1 0 0 0 0,-1 0-1 0 0,1 0 1 0 0,-1 1 0 0 0,1-1 0 0 0,0 0 0 0 0,-1 0 0 0 0,0 0 0 0 0,1 1 0 0 0,-1-1 0 0 0,1 0 0 0 0,-1 1 0 0 0,1-1 0 0 0,-1 0 0 0 0,1 1 0 0 0,-1-1 0 0 0,0 0 0 0 0,1 2 0 0 0,24 21-342 0 0,-16-14 562 0 0,44 30-227 0 0,-37-29-91 0 0,-1 1-1 0 0,0 1 1 0 0,-1 0-1 0 0,15 17 1 0 0,27 31-656 0 0,-29-32-1081 0 0,23 31 0 0 0,-22-22-442 0 0,-14-20-1745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20.601"/>
    </inkml:context>
    <inkml:brush xml:id="br0">
      <inkml:brushProperty name="width" value="0.05" units="cm"/>
      <inkml:brushProperty name="height" value="0.05" units="cm"/>
      <inkml:brushProperty name="color" value="#E71224"/>
    </inkml:brush>
  </inkml:definitions>
  <inkml:trace contextRef="#ctx0" brushRef="#br0">449 144 13099 0 0,'24'-12'3615'0'0,"-24"12"-3624"0"0,1 0 0 0 0,-1 0 1 0 0,0 0-1 0 0,0 0 1 0 0,0 0-1 0 0,0 0 0 0 0,0 0 1 0 0,0 0-1 0 0,0 0 1 0 0,0 0-1 0 0,0 0 0 0 0,0 0 1 0 0,1 0-1 0 0,-1-1 1 0 0,0 1-1 0 0,0 0 0 0 0,0 0 1 0 0,0 0-1 0 0,0 0 1 0 0,0 0-1 0 0,0 0 0 0 0,0 0 1 0 0,0 0-1 0 0,0 0 1 0 0,0 0-1 0 0,0 0 0 0 0,0 0 1 0 0,0 0-1 0 0,0-1 1 0 0,0 1-1 0 0,0 0 0 0 0,0 0 1 0 0,0 0-1 0 0,0 0 1 0 0,0 0-1 0 0,0 0 0 0 0,0 0 1 0 0,0 0-1 0 0,0 0 1 0 0,0 0-1 0 0,0-1 1 0 0,0 1-1 0 0,0 0 0 0 0,0 0 1 0 0,0 0-1 0 0,0 0 1 0 0,0 0-1 0 0,0 0 0 0 0,0 0 1 0 0,0 0-1 0 0,0 0 1 0 0,0 0-1 0 0,0 0 0 0 0,0 0 1 0 0,0-1-1 0 0,0 1 1 0 0,-1 0-1 0 0,1 0 0 0 0,0 0 1 0 0,0 0-1 0 0,0 0 1 0 0,0 0-1 0 0,0 0 0 0 0,0 0 1 0 0,-16 0-244 0 0,-115 19-217 0 0,101-13 386 0 0,0 0 1 0 0,-1-2 0 0 0,0-2 0 0 0,1 0-1 0 0,-1-2 1 0 0,-37-5 0 0 0,34-3 167 0 0,9 2-1962 0 0,8 3-2754 0 0</inkml:trace>
  <inkml:trace contextRef="#ctx0" brushRef="#br0" timeOffset="1">129 23 11554 0 0,'4'-2'2502'0'0,"11"-7"1828"0"0,-12 8-4253 0 0,0-1 1 0 0,1 0-1 0 0,-1 1 0 0 0,1 0 0 0 0,-1 0 1 0 0,1 0-1 0 0,-1 0 0 0 0,7 0 0 0 0,-13 5-156 0 0,0 1-1 0 0,0-1 1 0 0,1 1-1 0 0,-1 0 1 0 0,-2 9-1 0 0,-6 17-660 0 0,1 1 0 0 0,-6 40 0 0 0,4 20-5514 0 0,10-60-83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27.989"/>
    </inkml:context>
    <inkml:brush xml:id="br0">
      <inkml:brushProperty name="width" value="0.05" units="cm"/>
      <inkml:brushProperty name="height" value="0.05" units="cm"/>
      <inkml:brushProperty name="color" value="#E71224"/>
    </inkml:brush>
  </inkml:definitions>
  <inkml:trace contextRef="#ctx0" brushRef="#br0">2280 107 6577 0 0,'2'-1'507'0'0,"29"-23"3332"0"0,-30 23-3784 0 0,0 0 0 0 0,0 1 0 0 0,0-1 0 0 0,0 0 0 0 0,-1 0 0 0 0,1 0 0 0 0,0 0 0 0 0,0 0 0 0 0,-1 0 0 0 0,1 0 0 0 0,0 0 1 0 0,-1 0-1 0 0,1 0 0 0 0,-1 0 0 0 0,0 0 0 0 0,1 0 0 0 0,-1 0 0 0 0,0 0 0 0 0,0-1 0 0 0,1 1 0 0 0,-1 0 0 0 0,0 0 0 0 0,0 0 0 0 0,0 0 0 0 0,-1-1 0 0 0,1 1 0 0 0,0 0 1 0 0,0 0-1 0 0,-1-2 0 0 0,0 2-30 0 0,0 0 0 0 0,0 0 0 0 0,0 0 0 0 0,-1 0 1 0 0,1 1-1 0 0,0-1 0 0 0,0 0 0 0 0,-1 1 0 0 0,1-1 1 0 0,0 1-1 0 0,-1-1 0 0 0,1 1 0 0 0,0 0 1 0 0,-1-1-1 0 0,1 1 0 0 0,-1 0 0 0 0,1 0 0 0 0,-1 0 1 0 0,1 0-1 0 0,-2 0 0 0 0,-36 6-51 0 0,25-4 47 0 0,-361 16 541 0 0,193-14-483 0 0,-197-14 332 0 0,31 0-132 0 0,196 17-195 0 0,80-1 24 0 0,0-4-1 0 0,0-3 1 0 0,-73-11 0 0 0,36-9 51 0 0,70 12-199 0 0,1 2-1 0 0,-1 1 0 0 0,0 1 1 0 0,0 3-1 0 0,-53 3 1 0 0,59 7-1061 0 0,32-8 926 0 0,0 0 0 0 0,0 0 1 0 0,1 0-1 0 0,-1 1 0 0 0,0-1 1 0 0,0 0-1 0 0,1 0 0 0 0,-1 1 1 0 0,0-1-1 0 0,0 1 0 0 0,1-1 1 0 0,-1 1-1 0 0,1-1 1 0 0,-1 1-1 0 0,0-1 0 0 0,1 1 1 0 0,-1 0-1 0 0,1-1 0 0 0,-1 1 1 0 0,1 0-1 0 0,-1-1 0 0 0,1 1 1 0 0,0 0-1 0 0,-1 0 0 0 0,1-1 1 0 0,0 1-1 0 0,0 0 0 0 0,0 0 1 0 0,-1 0-1 0 0,1-1 0 0 0,0 1 1 0 0,0 0-1 0 0,0 0 0 0 0,0 0 1 0 0,0-1-1 0 0,0 1 1 0 0,1 1-1 0 0,1 3-4203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28.496"/>
    </inkml:context>
    <inkml:brush xml:id="br0">
      <inkml:brushProperty name="width" value="0.05" units="cm"/>
      <inkml:brushProperty name="height" value="0.05" units="cm"/>
      <inkml:brushProperty name="color" value="#E71224"/>
    </inkml:brush>
  </inkml:definitions>
  <inkml:trace contextRef="#ctx0" brushRef="#br0">1050 104 6697 0 0,'1'-1'184'0'0,"-1"0"-1"0"0,1 0 0 0 0,0 0 0 0 0,0 0 0 0 0,-1 0 0 0 0,1 0 0 0 0,-1 0 0 0 0,1-1 0 0 0,-1 1 0 0 0,1 0 0 0 0,-1 0 1 0 0,0 0-1 0 0,1-1 0 0 0,-1 1 0 0 0,0 0 0 0 0,0 0 0 0 0,0-1 0 0 0,0 1 0 0 0,0 0 0 0 0,0 0 0 0 0,-1-1 0 0 0,1 1 0 0 0,0 0 1 0 0,-1-3-1 0 0,0 4-135 0 0,0-1 1 0 0,0 1 0 0 0,0-1 0 0 0,0 1 0 0 0,0 0 0 0 0,0-1 0 0 0,0 1-1 0 0,1 0 1 0 0,-1 0 0 0 0,0-1 0 0 0,0 1 0 0 0,0 0 0 0 0,0 0-1 0 0,0 0 1 0 0,0 0 0 0 0,0 1 0 0 0,0-1 0 0 0,0 0 0 0 0,0 0-1 0 0,0 0 1 0 0,0 1 0 0 0,0-1 0 0 0,0 1 0 0 0,0-1 0 0 0,0 0-1 0 0,1 1 1 0 0,-1 0 0 0 0,0-1 0 0 0,0 1 0 0 0,0-1 0 0 0,0 2-1 0 0,-8 3 33 0 0,0 0-1 0 0,0-1 1 0 0,0-1 0 0 0,0 1-1 0 0,-1-1 1 0 0,1-1-1 0 0,-12 2 1 0 0,-73 6 396 0 0,80-9-334 0 0,-32 3 108 0 0,0-3 1 0 0,0-1 0 0 0,0-2-1 0 0,1-3 1 0 0,-73-15-1 0 0,13-2 378 0 0,-121-11 0 0 0,204 30-693 0 0,0-2-1 0 0,-28-9 1 0 0,0-1-7059 0 0,40 13 627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36.785"/>
    </inkml:context>
    <inkml:brush xml:id="br0">
      <inkml:brushProperty name="width" value="0.05" units="cm"/>
      <inkml:brushProperty name="height" value="0.05" units="cm"/>
      <inkml:brushProperty name="color" value="#E71224"/>
    </inkml:brush>
  </inkml:definitions>
  <inkml:trace contextRef="#ctx0" brushRef="#br0">772 37 7906 0 0,'1'-1'92'0'0,"0"-1"1"0"0,0 1 0 0 0,-1 0 0 0 0,1-1 0 0 0,0 1-1 0 0,-1-1 1 0 0,1 1 0 0 0,-1-1 0 0 0,0 1-1 0 0,1-1 1 0 0,-1 1 0 0 0,0-1 0 0 0,0-3-1 0 0,0 5-110 0 0,0-1-1 0 0,0 0 0 0 0,-1 1 0 0 0,1-1 0 0 0,0 1 0 0 0,-1-1 0 0 0,1 0 0 0 0,0 1 0 0 0,-1-1 0 0 0,1 1 1 0 0,-1-1-1 0 0,1 1 0 0 0,-1-1 0 0 0,1 1 0 0 0,-1-1 0 0 0,1 1 0 0 0,-1-1 0 0 0,1 1 0 0 0,-1 0 0 0 0,0-1 1 0 0,1 1-1 0 0,-1 0 0 0 0,1 0 0 0 0,-1-1 0 0 0,0 1 0 0 0,1 0 0 0 0,-1 0 0 0 0,0 0 0 0 0,0 0 0 0 0,1 0 1 0 0,-1 0-1 0 0,0 0 0 0 0,-1 0 0 0 0,21 43 1763 0 0,-17-34-1658 0 0,-1 1-1 0 0,0 0 0 0 0,-1-1 1 0 0,0 1-1 0 0,0 0 1 0 0,-1-1-1 0 0,0 1 1 0 0,-4 14-1 0 0,-5 9 74 0 0,-14 35-1 0 0,0-2 22 0 0,12-25-110 0 0,2-5 158 0 0,-17 38 1 0 0,27-74-223 0 0,0 1 0 0 0,-1-1 1 0 0,1 1-1 0 0,0-1 1 0 0,0 1-1 0 0,0-1 0 0 0,-1 1 1 0 0,1-1-1 0 0,0 1 0 0 0,0-1 1 0 0,-1 1-1 0 0,1-1 1 0 0,0 0-1 0 0,-1 1 0 0 0,1-1 1 0 0,-1 0-1 0 0,1 1 1 0 0,0-1-1 0 0,-1 0 0 0 0,1 1 1 0 0,-1-1-1 0 0,1 0 0 0 0,-2 1 1 0 0,-4-9 51 0 0,1-19-84 0 0,7 2 85 0 0,1 0 1 0 0,2 0-1 0 0,0 1 0 0 0,2-1 1 0 0,10-25-1 0 0,6-26 142 0 0,-18 60-78 0 0,-1 0-1 0 0,0 0 0 0 0,-1 0 1 0 0,-1-1-1 0 0,-1 1 1 0 0,0-1-1 0 0,-3-20 0 0 0,2 36-90 0 0,-1 0-1 0 0,1-1 1 0 0,-1 1-1 0 0,0 0 1 0 0,0 0-1 0 0,0 0 1 0 0,0 0-1 0 0,0 0 1 0 0,0 0-1 0 0,0 0 1 0 0,0 0-1 0 0,0 0 1 0 0,0 1-1 0 0,-1-1 1 0 0,1 0-1 0 0,0 1 1 0 0,0-1-1 0 0,-1 1 1 0 0,1-1-1 0 0,0 1 1 0 0,-1 0-1 0 0,1-1 1 0 0,-1 1-1 0 0,1 0 1 0 0,0 0-1 0 0,-1 0 1 0 0,1 0-1 0 0,-1 0 1 0 0,1 0-1 0 0,-3 1 1 0 0,-45 8-2 0 0,48-9-14 0 0,-39 13-5 0 0,0 2 1 0 0,1 2-1 0 0,1 1 0 0 0,-60 39 0 0 0,48-27 221 0 0,-89 40 0 0 0,117-62-63 0 0,0-1 0 0 0,-31 7 0 0 0,44-12-417 0 0,0-1 1 0 0,-1 0 0 0 0,1 0 0 0 0,-1-1 0 0 0,1 0 0 0 0,-1-1 0 0 0,1 0 0 0 0,-15-4 0 0 0,24 5 158 0 0,0 0 0 0 0,0 0 0 0 0,0 0 1 0 0,1 0-1 0 0,-1 0 0 0 0,0-1 0 0 0,0 1 1 0 0,0 0-1 0 0,0 0 0 0 0,0 0 0 0 0,0 0 1 0 0,0 0-1 0 0,0 0 0 0 0,0-1 0 0 0,0 1 0 0 0,0 0 1 0 0,0 0-1 0 0,0 0 0 0 0,0 0 0 0 0,0 0 1 0 0,1-1-1 0 0,-1 1 0 0 0,0 0 0 0 0,-1 0 1 0 0,1 0-1 0 0,0 0 0 0 0,0 0 0 0 0,0-1 1 0 0,0 1-1 0 0,0 0 0 0 0,0 0 0 0 0,0 0 1 0 0,0 0-1 0 0,0 0 0 0 0,0-1 0 0 0,0 1 1 0 0,0 0-1 0 0,0 0 0 0 0,0 0 0 0 0,0 0 1 0 0,-1 0-1 0 0,1 0 0 0 0,0 0 0 0 0,0-1 1 0 0,0 1-1 0 0,0 0 0 0 0,0 0 0 0 0,0 0 1 0 0,-1 0-1 0 0,1 0 0 0 0,14-3-2341 0 0,-2 2-2619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37.670"/>
    </inkml:context>
    <inkml:brush xml:id="br0">
      <inkml:brushProperty name="width" value="0.05" units="cm"/>
      <inkml:brushProperty name="height" value="0.05" units="cm"/>
      <inkml:brushProperty name="color" value="#E71224"/>
    </inkml:brush>
  </inkml:definitions>
  <inkml:trace contextRef="#ctx0" brushRef="#br0">5628 23 9466 0 0,'1'-1'120'0'0,"-1"1"1"0"0,0-1-1 0 0,1 1 0 0 0,-1-1 1 0 0,0 1-1 0 0,1-1 1 0 0,-1 1-1 0 0,0-1 0 0 0,0 0 1 0 0,1 1-1 0 0,-1-1 0 0 0,0 1 1 0 0,0-1-1 0 0,0 0 0 0 0,0 1 1 0 0,0-1-1 0 0,0 1 0 0 0,0-1 1 0 0,0 0-1 0 0,0 1 0 0 0,0-1 1 0 0,0 1-1 0 0,-1-1 1 0 0,1 0-1 0 0,0 1 0 0 0,0-1 1 0 0,0 1-1 0 0,-1-1 0 0 0,1 1 1 0 0,0-1-1 0 0,-1 1 0 0 0,0-2 1 0 0,0 2-114 0 0,0-1 1 0 0,0 1-1 0 0,-1 0 1 0 0,1-1-1 0 0,0 1 1 0 0,0 0-1 0 0,-1 0 1 0 0,1 0-1 0 0,0 0 1 0 0,0 0-1 0 0,-1 0 1 0 0,1 0-1 0 0,0 0 1 0 0,-3 1 0 0 0,0 0 2 0 0,0 0 0 0 0,0 0 1 0 0,-1 1-1 0 0,1 0 1 0 0,0-1-1 0 0,0 1 1 0 0,0 1-1 0 0,1-1 0 0 0,-6 4 1 0 0,-17 21 333 0 0,-2-1 1 0 0,-42 32-1 0 0,17-16-342 0 0,-44 43-66 0 0,-68 54 73 0 0,-356 278-162 0 0,379-307 192 0 0,-169 98 0 0 0,54-39-23 0 0,16 21-106 0 0,60-6-10 0 0,-12 10 113 0 0,123-137 56 0 0,-146 87 0 0 0,-3 2 68 0 0,-326 237-455 0 0,497-355 333 0 0,-2-3-1 0 0,0-1 0 0 0,-2-3 0 0 0,-57 15 0 0 0,57-20 99 0 0,1 2-1 0 0,1 2 0 0 0,0 3 0 0 0,-61 38 1 0 0,-121 84-14 0 0,192-123-54 0 0,-1-3-1 0 0,-1-1 1 0 0,-87 24-1 0 0,100-35 19 0 0,-30 6 352 0 0,0 3 0 0 0,1 2 0 0 0,-68 32 0 0 0,63-22 234 0 0,-97 29 0 0 0,100-38-296 0 0,1 2-1 0 0,-66 34 0 0 0,94-38-466 0 0,-85 42 747 0 0,97-51-1282 0 0,0 0 1 0 0,0-2 0 0 0,-1 0-1 0 0,-25 4 1 0 0,41-9-269 0 0,0-1 0 0 0,0 0 0 0 0,-1 0 0 0 0,1 0 1 0 0,0 0-1 0 0,0 0 0 0 0,-8-3 0 0 0,0-1-5704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38.757"/>
    </inkml:context>
    <inkml:brush xml:id="br0">
      <inkml:brushProperty name="width" value="0.05" units="cm"/>
      <inkml:brushProperty name="height" value="0.05" units="cm"/>
      <inkml:brushProperty name="color" value="#E71224"/>
    </inkml:brush>
  </inkml:definitions>
  <inkml:trace contextRef="#ctx0" brushRef="#br0">347 161 12203 0 0,'0'-4'276'0'0,"-1"-1"1"0"0,1 0-1 0 0,-1 1 0 0 0,0-1 1 0 0,0 0-1 0 0,-4-8 1 0 0,2 6-470 0 0,-1-1-1 0 0,-1 0 1 0 0,1 1 0 0 0,-1 0 0 0 0,0 0 0 0 0,-8-7-1 0 0,6 7 18 0 0,-1 0-1 0 0,1 0 0 0 0,-1 1 0 0 0,-1 0 1 0 0,-9-5-1 0 0,-21-4 2631 0 0,32 14-2422 0 0,1 0 0 0 0,-1 1 0 0 0,1 0-1 0 0,-1 0 1 0 0,0 0 0 0 0,1 1 0 0 0,0 0 0 0 0,-1 0-1 0 0,1 1 1 0 0,0 0 0 0 0,-1 0 0 0 0,1 0 0 0 0,0 1 0 0 0,0 0-1 0 0,1 0 1 0 0,-1 1 0 0 0,1-1 0 0 0,-1 1 0 0 0,1 0 0 0 0,0 1-1 0 0,1-1 1 0 0,-1 1 0 0 0,-7 10 0 0 0,6-7-22 0 0,0 1 0 0 0,0 1-1 0 0,0-1 1 0 0,2 1 0 0 0,-1-1 0 0 0,1 2 0 0 0,0-1 0 0 0,1 0-1 0 0,0 1 1 0 0,1-1 0 0 0,0 1 0 0 0,1 0 0 0 0,0 18 0 0 0,1-19 40 0 0,0-1 1 0 0,1 1 0 0 0,0-1 0 0 0,1 0 0 0 0,0 0-1 0 0,4 11 1 0 0,-5-18-33 0 0,0 0 0 0 0,0 0 0 0 0,0 0 0 0 0,1 0 0 0 0,-1 0 0 0 0,1 0 0 0 0,-1 0 0 0 0,1-1 0 0 0,0 1 0 0 0,0-1 0 0 0,-1 1 0 0 0,1-1 0 0 0,0 1 0 0 0,1-1 0 0 0,-1 0 0 0 0,0 0 0 0 0,0 0 0 0 0,0 0 0 0 0,1 0 0 0 0,-1-1 0 0 0,0 1 0 0 0,1-1 0 0 0,-1 0 0 0 0,0 1 0 0 0,1-1 0 0 0,-1 0 0 0 0,1 0 0 0 0,3-1 0 0 0,9-2 60 0 0,0 0 0 0 0,-1-1-1 0 0,0 0 1 0 0,0-1 0 0 0,0-1-1 0 0,-1 0 1 0 0,0-1 0 0 0,0 0 0 0 0,0-1-1 0 0,-1-1 1 0 0,0 0 0 0 0,-1 0 0 0 0,13-15-1 0 0,-21 21-69 0 0,0 0-1 0 0,0 0 1 0 0,0 0-1 0 0,-1-1 0 0 0,1 1 1 0 0,-1-1-1 0 0,0 0 1 0 0,0 0-1 0 0,-1 0 1 0 0,1 0-1 0 0,-1 0 1 0 0,1 0-1 0 0,-1 0 0 0 0,-1 0 1 0 0,1 0-1 0 0,-1-1 1 0 0,1 1-1 0 0,-1 0 1 0 0,0-1-1 0 0,-1 1 0 0 0,1 0 1 0 0,-1 0-1 0 0,0-1 1 0 0,0 1-1 0 0,-3-7 1 0 0,12 26-126 0 0,0 0 54 0 0,0-1 0 0 0,-2 1-1 0 0,0 0 1 0 0,0 0 0 0 0,-1 1-1 0 0,-1 0 1 0 0,3 25 0 0 0,-6-7 35 0 0,-2 0 0 0 0,-2 0 0 0 0,0-1 0 0 0,-3 0 1 0 0,0 0-1 0 0,-2 0 0 0 0,-2 0 0 0 0,-1-1 0 0 0,-25 50 0 0 0,33-75 36 0 0,-1 0-1 0 0,1-1 0 0 0,-2 0 1 0 0,1 0-1 0 0,0 0 0 0 0,-1-1 1 0 0,0 1-1 0 0,0-1 0 0 0,-1 0 1 0 0,-6 4-1 0 0,10-8-21 0 0,0 1 0 0 0,-1-1 0 0 0,1 0 0 0 0,0 0 0 0 0,-1 0 0 0 0,1-1-1 0 0,-1 1 1 0 0,1 0 0 0 0,-1-1 0 0 0,1 0 0 0 0,-1 1 0 0 0,1-1 0 0 0,-1 0 0 0 0,1-1 0 0 0,-1 1 0 0 0,1 0 0 0 0,-1-1-1 0 0,1 1 1 0 0,-1-1 0 0 0,1 0 0 0 0,-1 0 0 0 0,1 0 0 0 0,0 0 0 0 0,0 0 0 0 0,-1 0 0 0 0,1 0 0 0 0,0-1-1 0 0,0 0 1 0 0,0 1 0 0 0,0-1 0 0 0,-3-3 0 0 0,0-2-557 0 0,0 0-1 0 0,0 0 1 0 0,1 0-1 0 0,0-1 1 0 0,0 1-1 0 0,1-1 1 0 0,0 0-1 0 0,0 0 1 0 0,1 0-1 0 0,0 0 1 0 0,0-1-1 0 0,1 1 1 0 0,0 0-1 0 0,1-13 1 0 0,-1-10-4963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8.131"/>
    </inkml:context>
    <inkml:brush xml:id="br0">
      <inkml:brushProperty name="width" value="0.05" units="cm"/>
      <inkml:brushProperty name="height" value="0.05" units="cm"/>
      <inkml:brushProperty name="color" value="#E71224"/>
    </inkml:brush>
  </inkml:definitions>
  <inkml:trace contextRef="#ctx0" brushRef="#br0">0 12 10594 0 0,'2'-1'188'0'0,"1"-1"-1"0"0,-1 1 0 0 0,0 0 1 0 0,0 0-1 0 0,1 0 0 0 0,-1 0 0 0 0,1 0 1 0 0,-1 0-1 0 0,1 1 0 0 0,-1-1 1 0 0,1 1-1 0 0,-1-1 0 0 0,1 1 1 0 0,-1 0-1 0 0,1 0 0 0 0,3 1 1 0 0,-4 0-189 0 0,0 0 1 0 0,0 0-1 0 0,0 0 1 0 0,0 0 0 0 0,0 0-1 0 0,-1 1 1 0 0,1-1 0 0 0,0 1-1 0 0,-1-1 1 0 0,1 1-1 0 0,-1 0 1 0 0,0 0 0 0 0,1-1-1 0 0,-1 1 1 0 0,0 0-1 0 0,0 0 1 0 0,0 0 0 0 0,-1 0-1 0 0,2 4 1 0 0,21 64-273 0 0,-4 1 0 0 0,12 82-1 0 0,0 1 298 0 0,-6-7 147 0 0,2 4-68 0 0,6-11-91 0 0,-7 1-1 0 0,14 216 0 0 0,-40-338-284 0 0,4 41 240 0 0,-3-56-570 0 0,0 0-1 0 0,0 0 0 0 0,0-1 1 0 0,0 1-1 0 0,1-1 1 0 0,-1 1-1 0 0,5 5 0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39.259"/>
    </inkml:context>
    <inkml:brush xml:id="br0">
      <inkml:brushProperty name="width" value="0.05" units="cm"/>
      <inkml:brushProperty name="height" value="0.05" units="cm"/>
      <inkml:brushProperty name="color" value="#E71224"/>
    </inkml:brush>
  </inkml:definitions>
  <inkml:trace contextRef="#ctx0" brushRef="#br0">217 73 7802 0 0,'21'-21'4190'0'0,"-19"19"-4259"0"0,1 0 0 0 0,0 0-1 0 0,-1 0 1 0 0,0-1 0 0 0,1 1 0 0 0,-1 0 0 0 0,0-1 0 0 0,0 0-1 0 0,0 0 1 0 0,-1 1 0 0 0,1-1 0 0 0,-1 0 0 0 0,1 0 0 0 0,0-5-1 0 0,-1 7 153 0 0,-1 1 0 0 0,0 0-1 0 0,0-1 1 0 0,0 1 0 0 0,0 0-1 0 0,0-1 1 0 0,-1 1 0 0 0,1 0-1 0 0,0-1 1 0 0,0 1 0 0 0,0 0-1 0 0,0 0 1 0 0,0-1 0 0 0,0 1-1 0 0,0 0 1 0 0,-1-1 0 0 0,1 1 0 0 0,0 0-1 0 0,0 0 1 0 0,0-1 0 0 0,-1 1-1 0 0,1 0 1 0 0,0 0 0 0 0,0 0-1 0 0,-1-1 1 0 0,1 1 0 0 0,0 0-1 0 0,0 0 1 0 0,-1 0 0 0 0,1 0-1 0 0,0-1 1 0 0,-1 1 0 0 0,1 0-1 0 0,0 0 1 0 0,-1 0 0 0 0,-14 3 1254 0 0,-11 12-836 0 0,-9 9-444 0 0,-56 51 0 0 0,80-65-62 0 0,1 0 0 0 0,0 1 0 0 0,1 1 0 0 0,0-1 0 0 0,1 1 0 0 0,1 1 0 0 0,-1-1 0 0 0,2 1 0 0 0,-5 14 0 0 0,9-22-5 0 0,1-1 1 0 0,0 1 0 0 0,0 0-1 0 0,0 0 1 0 0,0 0-1 0 0,1 0 1 0 0,0 0 0 0 0,0 0-1 0 0,1-1 1 0 0,-1 1 0 0 0,1 0-1 0 0,0 0 1 0 0,0 0-1 0 0,1-1 1 0 0,-1 1 0 0 0,3 4-1 0 0,-1-2 22 0 0,1-1-1 0 0,0 0 1 0 0,1 0-1 0 0,-1 0 1 0 0,1-1-1 0 0,0 1 1 0 0,0-1-1 0 0,1 0 1 0 0,11 8-1 0 0,-7-6-237 0 0,0-1 1 0 0,1-1-1 0 0,0 0 0 0 0,-1 0 1 0 0,1-1-1 0 0,1 0 0 0 0,-1-1 0 0 0,0 0 1 0 0,1-1-1 0 0,0-1 0 0 0,-1 1 0 0 0,1-2 1 0 0,16 0-1 0 0,-19-2-120 0 0,-1 0-1 0 0,1 0 1 0 0,0-1 0 0 0,-1 0-1 0 0,1-1 1 0 0,-1 0 0 0 0,0 0 0 0 0,0-1-1 0 0,-1 0 1 0 0,1 0 0 0 0,7-7-1 0 0,11-12-160 0 0,36-42 0 0 0,-24 24 559 0 0,-19 22 80 0 0,3-2 278 0 0,20-26-1 0 0,-37 42 420 0 0,-1-1 0 0 0,1 0 0 0 0,-1 0-1 0 0,-1 0 1 0 0,4-10 0 0 0,-4 7 1709 0 0,-7 16-1659 0 0,-7 18-870 0 0,0 22-33 0 0,-10 77 0 0 0,7-31 25 0 0,9-66-102 0 0,1-11-182 0 0,1 0-1 0 0,1 0 1 0 0,0 0 0 0 0,1 0-1 0 0,1 1 1 0 0,1 16-1 0 0,5-21-3073 0 0,-6-11 3227 0 0,0 0 0 0 0,1 0 1 0 0,-1 0-1 0 0,0-1 0 0 0,0 1 0 0 0,1 0 1 0 0,-1 0-1 0 0,0 0 0 0 0,0 0 0 0 0,0 0 1 0 0,1 0-1 0 0,-1 0 0 0 0,0 0 1 0 0,0 0-1 0 0,0 0 0 0 0,0-1 0 0 0,1 1 1 0 0,-1 0-1 0 0,0 0 0 0 0,0 0 1 0 0,0 0-1 0 0,0-1 0 0 0,0 1 0 0 0,1 0 1 0 0,-1 0-1 0 0,0 0 0 0 0,0 0 1 0 0,0-1-1 0 0,0 1 0 0 0,0 0 0 0 0,0 0 1 0 0,0-1-1 0 0,0 1 0 0 0,0 0 0 0 0,0 0 1 0 0,0 0-1 0 0,0-1 0 0 0,0 1 1 0 0,0 0-1 0 0,0 0 0 0 0,0 0 0 0 0,0-1 1 0 0,0 1-1 0 0,0 0 0 0 0,0 0 1 0 0,0 0-1 0 0,0-1 0 0 0,-1 1 0 0 0,1-8-4876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39.656"/>
    </inkml:context>
    <inkml:brush xml:id="br0">
      <inkml:brushProperty name="width" value="0.05" units="cm"/>
      <inkml:brushProperty name="height" value="0.05" units="cm"/>
      <inkml:brushProperty name="color" value="#E71224"/>
    </inkml:brush>
  </inkml:definitions>
  <inkml:trace contextRef="#ctx0" brushRef="#br0">1 148 16035 0 0,'4'-2'427'0'0,"0"0"0"0"0,0 1 0 0 0,1 0 0 0 0,-1 0-1 0 0,0 0 1 0 0,1 1 0 0 0,-1 0 0 0 0,5-1 0 0 0,1 2-570 0 0,1 1 1 0 0,-1 0 0 0 0,0 0 0 0 0,11 4-1 0 0,-13-3 1 0 0,0-1 0 0 0,-1 0 0 0 0,1 0-1 0 0,0 0 1 0 0,1-1 0 0 0,-1-1 0 0 0,0 1-1 0 0,16-3 1 0 0,27-10-1309 0 0,9-2-7225 0 0,-47 11 3086 0 0</inkml:trace>
  <inkml:trace contextRef="#ctx0" brushRef="#br0" timeOffset="1">569 15 14915 0 0,'7'-4'2946'0'0,"-5"3"-2542"0"0,1-1 0 0 0,-1 1 0 0 0,1 0 0 0 0,0 0 0 0 0,-1 0 0 0 0,1 0 0 0 0,0 0 0 0 0,0 1 0 0 0,3-1 0 0 0,-5 1-461 0 0,0 0 1 0 0,0 1 0 0 0,0-1 0 0 0,0 1 0 0 0,0-1 0 0 0,0 1 0 0 0,-1-1-1 0 0,1 1 1 0 0,0-1 0 0 0,0 1 0 0 0,0 0 0 0 0,-1-1 0 0 0,1 1 0 0 0,0 0-1 0 0,-1 0 1 0 0,1 0 0 0 0,0-1 0 0 0,-1 1 0 0 0,1 0 0 0 0,-1 0 0 0 0,0 0 0 0 0,1 0-1 0 0,-1 0 1 0 0,0 0 0 0 0,1 0 0 0 0,-1 0 0 0 0,0 0 0 0 0,0 0 0 0 0,0 0-1 0 0,0 2 1 0 0,3 9-66 0 0,0-1-1 0 0,1 0 0 0 0,7 16 0 0 0,-6-18 108 0 0,-1 0 0 0 0,-1 0 0 0 0,0 1 0 0 0,0-1 0 0 0,-1 1 0 0 0,2 11 0 0 0,-4-5-456 0 0,0 1-1 0 0,-1 0 1 0 0,-1-1-1 0 0,0 1 1 0 0,-2-1-1 0 0,0 0 1 0 0,-10 27-1 0 0,5-21-1149 0 0,-1 0-1 0 0,-1 0 1 0 0,0-1-1 0 0,-26 34 0 0 0,15-30-3469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0.459"/>
    </inkml:context>
    <inkml:brush xml:id="br0">
      <inkml:brushProperty name="width" value="0.05" units="cm"/>
      <inkml:brushProperty name="height" value="0.05" units="cm"/>
      <inkml:brushProperty name="color" value="#E71224"/>
    </inkml:brush>
  </inkml:definitions>
  <inkml:trace contextRef="#ctx0" brushRef="#br0">3 45 7418 0 0,'0'-1'45'0'0,"-1"0"1"0"0,1 1 0 0 0,0-1-1 0 0,-1 0 1 0 0,1 1 0 0 0,0-1-1 0 0,0 0 1 0 0,0 0 0 0 0,0 1-1 0 0,0-1 1 0 0,0 0 0 0 0,0 0-1 0 0,0 1 1 0 0,0-1 0 0 0,0 0-1 0 0,0 0 1 0 0,0 1 0 0 0,0-1 0 0 0,1 0-1 0 0,-1 1 1 0 0,0-1 0 0 0,0 0-1 0 0,1 1 1 0 0,-1-1 0 0 0,1 0-1 0 0,0 0 1 0 0,19-12 418 0 0,-13 10-188 0 0,0 1 1 0 0,1 0 0 0 0,-1 1 0 0 0,11-2-1 0 0,66 3 2179 0 0,97 11-1 0 0,-2 0-2563 0 0,262 15 92 0 0,-193-8 2018 0 0,163-12-1610 0 0,-74-4-300 0 0,-123 4 4 0 0,311 22 506 0 0,-509-26-639 0 0,-7 0-190 0 0,1-1 0 0 0,-1 0-1 0 0,1-1 1 0 0,14 0 0 0 0,-23 0 139 0 0,-1 0-1 0 0,0 0 1 0 0,0-1-1 0 0,0 1 1 0 0,1 0-1 0 0,-1 0 1 0 0,0 0-1 0 0,0 0 1 0 0,0 0-1 0 0,1 0 1 0 0,-1 0-1 0 0,0 0 1 0 0,0 0 0 0 0,0 0-1 0 0,1-1 1 0 0,-1 1-1 0 0,0 0 1 0 0,0 0-1 0 0,0 0 1 0 0,0 0-1 0 0,0-1 1 0 0,1 1-1 0 0,-1 0 1 0 0,0 0-1 0 0,0 0 1 0 0,0-1-1 0 0,0 1 1 0 0,0 0 0 0 0,0 0-1 0 0,0 0 1 0 0,0-1-1 0 0,0 1 1 0 0,0 0-1 0 0,0 0 1 0 0,0-1-1 0 0,0 1 1 0 0,0 0-1 0 0,0 0 1 0 0,0-1-1 0 0,-5-10-2618 0 0,-12-9-1454 0 0,7 10-1150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0.923"/>
    </inkml:context>
    <inkml:brush xml:id="br0">
      <inkml:brushProperty name="width" value="0.05" units="cm"/>
      <inkml:brushProperty name="height" value="0.05" units="cm"/>
      <inkml:brushProperty name="color" value="#E71224"/>
    </inkml:brush>
  </inkml:definitions>
  <inkml:trace contextRef="#ctx0" brushRef="#br0">138 1 12939 0 0,'17'0'4891'0'0,"0"0"-3625"0"0,7-1-2255 0 0,-23 2 945 0 0,0-1 1 0 0,0 1-1 0 0,0 0 1 0 0,-1 0 0 0 0,1 0-1 0 0,0 0 1 0 0,-1 0-1 0 0,1 0 1 0 0,-1 0 0 0 0,1 0-1 0 0,-1 0 1 0 0,1 0-1 0 0,-1 0 1 0 0,1 0 0 0 0,-1 0-1 0 0,0 0 1 0 0,0 0-1 0 0,0 3 1 0 0,6 29 3 0 0,-5-26-49 0 0,2 8 28 0 0,-1-1 0 0 0,-1 1 0 0 0,0 0 0 0 0,-1 0 0 0 0,0 0 1 0 0,-1 0-1 0 0,-1 0 0 0 0,-1 0 0 0 0,0-1 0 0 0,-1 1 0 0 0,-9 21 0 0 0,7-25-61 0 0,-1-1 1 0 0,-1 0-1 0 0,1-1 0 0 0,-2 0 0 0 0,1 0 0 0 0,-1-1 0 0 0,-1 0 1 0 0,-16 11-1 0 0,-21 6-3546 0 0,42-23 2857 0 0,0-1-1 0 0,-1 1 1 0 0,1-1-1 0 0,-1 0 1 0 0,-9 0-1 0 0,0-1-4593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1.453"/>
    </inkml:context>
    <inkml:brush xml:id="br0">
      <inkml:brushProperty name="width" value="0.05" units="cm"/>
      <inkml:brushProperty name="height" value="0.05" units="cm"/>
      <inkml:brushProperty name="color" value="#E71224"/>
    </inkml:brush>
  </inkml:definitions>
  <inkml:trace contextRef="#ctx0" brushRef="#br0">220 6 7114 0 0,'24'-6'5006'0'0,"-21"10"-3160"0"0,-12 6-883 0 0,-6 7-741 0 0,0-1 0 0 0,2 2 0 0 0,0-1 0 0 0,1 2 0 0 0,1 0 0 0 0,-15 33 0 0 0,22-44-156 0 0,-3 6-200 0 0,0 1 0 0 0,-2-1 0 0 0,1 0-1 0 0,-2-1 1 0 0,0 0 0 0 0,0-1 0 0 0,-1 0 0 0 0,-17 14 0 0 0,27-25-29 0 0,1-1 0 0 0,-1 1 0 0 0,1-1 1 0 0,-1 1-1 0 0,1-1 0 0 0,-1 1 0 0 0,1-1 0 0 0,-1 0 1 0 0,1 1-1 0 0,-1-1 0 0 0,1 0 0 0 0,-1 1 0 0 0,0-1 0 0 0,1 0 1 0 0,-1 0-1 0 0,0 0 0 0 0,1 0 0 0 0,-1 1 0 0 0,0-1 0 0 0,1 0 1 0 0,-1 0-1 0 0,0 0 0 0 0,1 0 0 0 0,-1-1 0 0 0,0 1 0 0 0,1 0 1 0 0,-1 0-1 0 0,0 0 0 0 0,1 0 0 0 0,-1-1 0 0 0,1 1 0 0 0,-1 0 1 0 0,0-1-1 0 0,1 1 0 0 0,-1 0 0 0 0,1-1 0 0 0,-1 1 1 0 0,1-1-1 0 0,-1 1 0 0 0,1 0 0 0 0,-1-1 0 0 0,1 1 0 0 0,0-1 1 0 0,-1 0-1 0 0,1 1 0 0 0,0-1 0 0 0,-1 1 0 0 0,1-1 0 0 0,0 0 1 0 0,0 1-1 0 0,-1-1 0 0 0,1-1 0 0 0,0-4-5061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1.844"/>
    </inkml:context>
    <inkml:brush xml:id="br0">
      <inkml:brushProperty name="width" value="0.05" units="cm"/>
      <inkml:brushProperty name="height" value="0.05" units="cm"/>
      <inkml:brushProperty name="color" value="#E71224"/>
    </inkml:brush>
  </inkml:definitions>
  <inkml:trace contextRef="#ctx0" brushRef="#br0">9 65 13827 0 0,'3'-7'1743'0'0,"1"-12"913"0"0,-4 17-2755 0 0,0 1 0 0 0,-1-1 0 0 0,1 0 0 0 0,-1 1 0 0 0,1-1 0 0 0,-1 1 0 0 0,0-1 0 0 0,0 1 0 0 0,0-1 0 0 0,0 1 0 0 0,0 0 0 0 0,0-1 0 0 0,0 1 0 0 0,0 0 0 0 0,0 0 1 0 0,-3-2-1 0 0,5 3 99 0 0,-1 0 0 0 0,0 0 0 0 0,0 0 1 0 0,1 0-1 0 0,-1 0 0 0 0,0 0 0 0 0,1 0 1 0 0,-1 0-1 0 0,0 0 0 0 0,0 0 1 0 0,1 0-1 0 0,-1 0 0 0 0,0 0 0 0 0,1-1 1 0 0,-1 1-1 0 0,0 0 0 0 0,0 0 1 0 0,1 0-1 0 0,-1 0 0 0 0,0-1 0 0 0,0 1 1 0 0,0 0-1 0 0,1 0 0 0 0,-1 0 0 0 0,0-1 1 0 0,0 1-1 0 0,0 0 0 0 0,0 0 1 0 0,0-1-1 0 0,1 1 0 0 0,-1 0 0 0 0,0 0 1 0 0,0-1-1 0 0,0 1 0 0 0,0 0 1 0 0,0-1-1 0 0,0 1 0 0 0,0 0 0 0 0,0 0 1 0 0,0-1-1 0 0,0 1 0 0 0,0 0 0 0 0,0-1 1 0 0,0 1-1 0 0,0 0 0 0 0,0 0 1 0 0,0-1-1 0 0,0 1 0 0 0,-1 0 0 0 0,1-1 1 0 0,0 1-1 0 0,0 0 0 0 0,0 0 1 0 0,0 0-1 0 0,-1-1 0 0 0,1 1 0 0 0,0 0 1 0 0,0 0-1 0 0,0-1 0 0 0,-1 1 0 0 0,1 0 1 0 0,0 0-1 0 0,0 0 0 0 0,-1 0 1 0 0,1 0-1 0 0,0-1 0 0 0,-1 1 0 0 0,3 0 13 0 0,-1 0-1 0 0,0 0 1 0 0,0 0-1 0 0,1 1 1 0 0,-1-1-1 0 0,0 0 0 0 0,0 1 1 0 0,1-1-1 0 0,-1 0 1 0 0,0 1-1 0 0,0 0 1 0 0,0-1-1 0 0,0 1 1 0 0,0 0-1 0 0,0-1 0 0 0,0 1 1 0 0,1 1-1 0 0,8 15 60 0 0,-1 0-1 0 0,-1 1 0 0 0,-1-1 1 0 0,9 34-1 0 0,-12-35-83 0 0,1 1 0 0 0,1-1 0 0 0,0-1 0 0 0,1 1 0 0 0,1-1 0 0 0,0-1-1 0 0,11 15 1 0 0,-11-18-664 0 0,2-1 0 0 0,19 18 0 0 0,-26-25 204 0 0,0-1 0 0 0,0 0 0 0 0,0 0 1 0 0,0 0-1 0 0,0 0 0 0 0,1 0 1 0 0,-1-1-1 0 0,1 0 0 0 0,-1 0 1 0 0,1 0-1 0 0,-1 0 0 0 0,1 0 1 0 0,0 0-1 0 0,-1-1 0 0 0,1 0 1 0 0,5 0-1 0 0,2-2-4951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2.273"/>
    </inkml:context>
    <inkml:brush xml:id="br0">
      <inkml:brushProperty name="width" value="0.05" units="cm"/>
      <inkml:brushProperty name="height" value="0.05" units="cm"/>
      <inkml:brushProperty name="color" value="#E71224"/>
    </inkml:brush>
  </inkml:definitions>
  <inkml:trace contextRef="#ctx0" brushRef="#br0">100 126 9826 0 0,'23'-16'3428'0'0,"7"-12"-4731"0"0,-28 25 1136 0 0,0 0 0 0 0,-1 1 0 0 0,1-1 1 0 0,0 0-1 0 0,-1 0 0 0 0,0-1 0 0 0,0 1 0 0 0,0 0 0 0 0,1-6 1 0 0,-4-21 2946 0 0,2 29-2688 0 0,-1 0 1 0 0,1 0 0 0 0,0 1-1 0 0,-1-1 1 0 0,1 0 0 0 0,-1 0-1 0 0,1 0 1 0 0,-1 1 0 0 0,1-1-1 0 0,-1 0 1 0 0,0 1 0 0 0,1-1-1 0 0,-1 0 1 0 0,0 1 0 0 0,1-1-1 0 0,-1 1 1 0 0,0-1 0 0 0,0 1-1 0 0,0-1 1 0 0,1 1 0 0 0,-1 0-1 0 0,0-1 1 0 0,0 1 0 0 0,0 0-1 0 0,0 0 1 0 0,0 0 0 0 0,0-1-1 0 0,0 1 1 0 0,1 0 0 0 0,-1 0-1 0 0,0 0 1 0 0,0 0 0 0 0,0 1-1 0 0,0-1 1 0 0,0 0 0 0 0,0 0-1 0 0,0 1 1 0 0,0-1 0 0 0,0 1-1 0 0,-3 0-70 0 0,2 0 0 0 0,-1 0 0 0 0,0 0 0 0 0,0 1 0 0 0,0-1 0 0 0,1 1 0 0 0,-1 0 0 0 0,1 0-1 0 0,-1 0 1 0 0,-2 3 0 0 0,-11 17-49 0 0,1 2 1 0 0,0 0-1 0 0,2 0 0 0 0,1 1 0 0 0,-13 39 0 0 0,24-60 29 0 0,0 0 1 0 0,-1-1 0 0 0,2 1-1 0 0,-1 0 1 0 0,0 0-1 0 0,1 0 1 0 0,-1 0-1 0 0,1 0 1 0 0,0 0-1 0 0,0 0 1 0 0,1-1-1 0 0,-1 1 1 0 0,1 0-1 0 0,0 0 1 0 0,0 0-1 0 0,0 0 1 0 0,1-1-1 0 0,-1 1 1 0 0,1-1-1 0 0,0 1 1 0 0,0-1-1 0 0,3 4 1 0 0,-1-3-26 0 0,0 0 0 0 0,0-1 0 0 0,0 0 0 0 0,1 0 0 0 0,0 0 0 0 0,-1 0 0 0 0,1-1 0 0 0,0 1 0 0 0,0-1-1 0 0,0-1 1 0 0,1 1 0 0 0,-1-1 0 0 0,0 0 0 0 0,1 0 0 0 0,7 0 0 0 0,-5-1-165 0 0,0 0-1 0 0,1 0 1 0 0,-1-1-1 0 0,0 0 1 0 0,1 0 0 0 0,-1-1-1 0 0,0 0 1 0 0,0-1-1 0 0,-1 0 1 0 0,1 0-1 0 0,0 0 1 0 0,-1-1 0 0 0,0 0-1 0 0,0-1 1 0 0,0 1-1 0 0,0-2 1 0 0,-1 1-1 0 0,10-10 1 0 0,6-10-254 0 0,0-1-1 0 0,-2-1 1 0 0,23-38 0 0 0,-17 23 1881 0 0,-10 16 1704 0 0,-15 21-1008 0 0,-13 16-1782 0 0,2 5-349 0 0,-1 1 0 0 0,2-1 0 0 0,1 1 0 0 0,0 1 0 0 0,1-1 0 0 0,0 1 1 0 0,2 1-1 0 0,0-1 0 0 0,-4 34 0 0 0,8-43-119 0 0,0 1 1 0 0,0 1-1 0 0,2 15 0 0 0,-1-23 68 0 0,0 1-1 0 0,1-1 0 0 0,-1 0 0 0 0,1 0 1 0 0,0 0-1 0 0,0 0 0 0 0,0 0 0 0 0,0 0 0 0 0,1 0 1 0 0,-1-1-1 0 0,1 1 0 0 0,0 0 0 0 0,-1-1 1 0 0,1 1-1 0 0,4 3 0 0 0,-6-6-83 0 0,1 0 0 0 0,-1 1 0 0 0,1-1 1 0 0,-1 0-1 0 0,1 1 0 0 0,0-1 0 0 0,-1 0 0 0 0,1 0 0 0 0,-1 0 0 0 0,1 0 1 0 0,0 1-1 0 0,-1-1 0 0 0,1 0 0 0 0,0 0 0 0 0,-1 0 0 0 0,1 0 0 0 0,-1 0 0 0 0,1-1 1 0 0,0 1-1 0 0,-1 0 0 0 0,1 0 0 0 0,0 0 0 0 0,-1 0 0 0 0,1-1 0 0 0,-1 1 1 0 0,1 0-1 0 0,-1-1 0 0 0,1 1 0 0 0,-1 0 0 0 0,1-1 0 0 0,-1 1 0 0 0,1 0 1 0 0,-1-1-1 0 0,1 1 0 0 0,-1-1 0 0 0,0 1 0 0 0,1-1 0 0 0,-1 1 0 0 0,0-1 1 0 0,1 0-1 0 0,-1 1 0 0 0,0-1 0 0 0,1 0 0 0 0,10-28-4316 0 0,-7 14-865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2.701"/>
    </inkml:context>
    <inkml:brush xml:id="br0">
      <inkml:brushProperty name="width" value="0.05" units="cm"/>
      <inkml:brushProperty name="height" value="0.05" units="cm"/>
      <inkml:brushProperty name="color" value="#E71224"/>
    </inkml:brush>
  </inkml:definitions>
  <inkml:trace contextRef="#ctx0" brushRef="#br0">0 158 12299 0 0,'22'-12'4310'0'0,"-17"8"-4270"0"0,1 1 0 0 0,-1 0 0 0 0,0 1 0 0 0,1-1 0 0 0,-1 1 0 0 0,1 0 1 0 0,0 1-1 0 0,0-1 0 0 0,0 1 0 0 0,0 0 0 0 0,0 1 0 0 0,0-1 0 0 0,8 2 0 0 0,0 0-33 0 0,1 2 0 0 0,-1 0 0 0 0,1 0 0 0 0,25 12 0 0 0,1 2-4093 0 0,-39-16 3518 0 0,0 0 1 0 0,0-1-1 0 0,0 1 1 0 0,1-1-1 0 0,-1 1 1 0 0,0-1-1 0 0,0 0 1 0 0,1 0-1 0 0,-1 0 1 0 0,3 0-1 0 0,4-1-4772 0 0</inkml:trace>
  <inkml:trace contextRef="#ctx0" brushRef="#br0" timeOffset="1">388 16 11490 0 0,'0'-1'78'0'0,"0"1"0"0"0,0-1 0 0 0,0 0-1 0 0,0 1 1 0 0,0-1 0 0 0,1 0-1 0 0,-1 1 1 0 0,0-1 0 0 0,0 1-1 0 0,1-1 1 0 0,-1 0 0 0 0,0 1-1 0 0,1-1 1 0 0,-1 1 0 0 0,0-1 0 0 0,1 1-1 0 0,-1-1 1 0 0,1 1 0 0 0,-1-1-1 0 0,1 1 1 0 0,-1 0 0 0 0,1-1-1 0 0,-1 1 1 0 0,1 0 0 0 0,0-1-1 0 0,-1 1 1 0 0,1 0 0 0 0,-1 0-1 0 0,1-1 1 0 0,0 1 0 0 0,-1 0 0 0 0,1 0-1 0 0,0 0 1 0 0,-1 0 0 0 0,1 0-1 0 0,0 0 1 0 0,-1 0 0 0 0,1 0-1 0 0,0 0 1 0 0,-1 0 0 0 0,1 0-1 0 0,-1 1 1 0 0,1-1 0 0 0,0 0 0 0 0,-1 0-1 0 0,1 1 1 0 0,-1-1 0 0 0,1 0-1 0 0,0 1 1 0 0,-1-1 0 0 0,1 0-1 0 0,-1 1 1 0 0,1-1 0 0 0,-1 1-1 0 0,0-1 1 0 0,1 1 0 0 0,-1-1 0 0 0,1 1-1 0 0,-1-1 1 0 0,1 2 0 0 0,3 3 150 0 0,0 0 0 0 0,0 1 1 0 0,0 0-1 0 0,5 11 1 0 0,-6-9-214 0 0,-1 1 0 0 0,0-1 1 0 0,0 0-1 0 0,-1 1 0 0 0,0-1 1 0 0,0 1-1 0 0,-1-1 0 0 0,0 1 1 0 0,0-1-1 0 0,-1 1 0 0 0,-1-1 1 0 0,1 1-1 0 0,-1-1 0 0 0,-6 16 1 0 0,-3 6-974 0 0,-2-1 0 0 0,-26 44 0 0 0,13-36-5218 0 0,17-26-48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3.414"/>
    </inkml:context>
    <inkml:brush xml:id="br0">
      <inkml:brushProperty name="width" value="0.05" units="cm"/>
      <inkml:brushProperty name="height" value="0.05" units="cm"/>
      <inkml:brushProperty name="color" value="#E71224"/>
    </inkml:brush>
  </inkml:definitions>
  <inkml:trace contextRef="#ctx0" brushRef="#br0">137 25 8354 0 0,'0'0'75'0'0,"0"-1"1"0"0,1 1-1 0 0,-1-1 0 0 0,1 1 1 0 0,-1-1-1 0 0,0 1 1 0 0,1-1-1 0 0,-1 0 1 0 0,0 1-1 0 0,0-1 0 0 0,0 1 1 0 0,1-1-1 0 0,-1 1 1 0 0,0-1-1 0 0,0 0 0 0 0,0 1 1 0 0,0-1-1 0 0,0 1 1 0 0,0-1-1 0 0,0 0 1 0 0,0 1-1 0 0,0-1 0 0 0,0 0 1 0 0,-1 1-1 0 0,1-1 1 0 0,0 1-1 0 0,0-1 1 0 0,0 1-1 0 0,-1-1 0 0 0,1 1 1 0 0,0-1-1 0 0,-1 1 1 0 0,1-1-1 0 0,0 1 0 0 0,-1-1 1 0 0,1 1-1 0 0,-1-1 1 0 0,1 1-1 0 0,-1 0 1 0 0,1-1-1 0 0,-1 1 0 0 0,1 0 1 0 0,-1-1-1 0 0,1 1 1 0 0,-1 0-1 0 0,0 0 0 0 0,1-1 1 0 0,-1 1-1 0 0,1 0 1 0 0,-1 0-1 0 0,0 0 1 0 0,1 0-1 0 0,-1 0 0 0 0,1 0 1 0 0,-1 0-1 0 0,0 0 1 0 0,0 0-1 0 0,0 38 1995 0 0,-5 5-2634 0 0,-2 0 0 0 0,-24 73 0 0 0,8-34-2206 0 0,7-16-246 0 0,-16 135 0 0 0,30-169-1280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3.832"/>
    </inkml:context>
    <inkml:brush xml:id="br0">
      <inkml:brushProperty name="width" value="0.05" units="cm"/>
      <inkml:brushProperty name="height" value="0.05" units="cm"/>
      <inkml:brushProperty name="color" value="#E71224"/>
    </inkml:brush>
  </inkml:definitions>
  <inkml:trace contextRef="#ctx0" brushRef="#br0">159 1 4553 0 0,'5'57'2576'0'0,"-4"68"0"0"0,-4-76-1822 0 0,-2 0-1 0 0,-2 0 0 0 0,-21 72 1 0 0,3-43-957 0 0,12-43-3000 0 0,-12 59-1 0 0,22-79-1737 0 0</inkml:trace>
  <inkml:trace contextRef="#ctx0" brushRef="#br0" timeOffset="1">1 1071 10594 0 0,'5'7'1556'0'0,"0"0"-1"0"0,0 0 1 0 0,7 15-1 0 0,-10-16-1878 0 0,0 0 0 0 0,0 0 0 0 0,-1 0 0 0 0,1 1 0 0 0,-1-1 0 0 0,-1 1 0 0 0,1-1 0 0 0,-1 1 0 0 0,-1 7 0 0 0,1 4-231 0 0,1 0 0 0 0,1 0 0 0 0,6 27 0 0 0,-4-24 405 0 0,3 41 1 0 0,-7-54-843 0 0,0 1 0 0 0,-1-1 0 0 0,0 0 0 0 0,-4 15 1 0 0,2-14-3937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8.592"/>
    </inkml:context>
    <inkml:brush xml:id="br0">
      <inkml:brushProperty name="width" value="0.05" units="cm"/>
      <inkml:brushProperty name="height" value="0.05" units="cm"/>
      <inkml:brushProperty name="color" value="#E71224"/>
    </inkml:brush>
  </inkml:definitions>
  <inkml:trace contextRef="#ctx0" brushRef="#br0">38 0 9450 0 0,'3'5'126'0'0,"0"0"-1"0"0,-1 1 1 0 0,0-1-1 0 0,0 1 1 0 0,-1-1 0 0 0,0 1-1 0 0,0 0 1 0 0,0 0-1 0 0,0-1 1 0 0,-1 1 0 0 0,0 0-1 0 0,0 0 1 0 0,-2 8-1 0 0,-2 9-167 0 0,-1-1 1 0 0,-10 26-1 0 0,-2 14 53 0 0,12-34-32 0 0,2 1-1 0 0,0 0 0 0 0,3 0 1 0 0,0 0-1 0 0,5 35 0 0 0,32 144 474 0 0,-7-58-268 0 0,16 231-1602 0 0,-38-307-814 0 0,-6-57 439 0 0,0-1-3260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4.240"/>
    </inkml:context>
    <inkml:brush xml:id="br0">
      <inkml:brushProperty name="width" value="0.05" units="cm"/>
      <inkml:brushProperty name="height" value="0.05" units="cm"/>
      <inkml:brushProperty name="color" value="#E71224"/>
    </inkml:brush>
  </inkml:definitions>
  <inkml:trace contextRef="#ctx0" brushRef="#br0">81 1 12995 0 0,'1'1'342'0'0,"1"1"0"0"0,-1 0 0 0 0,0-1 1 0 0,1 1-1 0 0,-1 0 0 0 0,0 0 0 0 0,0 0 0 0 0,0 0 0 0 0,-1 0 1 0 0,1 0-1 0 0,1 4 0 0 0,-2-2-368 0 0,0 0 0 0 0,1 1 0 0 0,-1-1 0 0 0,-1 0 0 0 0,1 1 0 0 0,-1-1 0 0 0,1 0 0 0 0,-1 0 0 0 0,-2 5 0 0 0,-3 7-510 0 0,0-1 1 0 0,-1 0 0 0 0,-10 14-1 0 0,15-25-120 0 0,-1 0 0 0 0,0 0 0 0 0,0-1 0 0 0,0 1 0 0 0,0-1 0 0 0,-1 1 0 0 0,1-1 0 0 0,-1 0 0 0 0,0-1 0 0 0,0 1 0 0 0,-5 2 0 0 0,0-1-4939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4.675"/>
    </inkml:context>
    <inkml:brush xml:id="br0">
      <inkml:brushProperty name="width" value="0.05" units="cm"/>
      <inkml:brushProperty name="height" value="0.05" units="cm"/>
      <inkml:brushProperty name="color" value="#E71224"/>
    </inkml:brush>
  </inkml:definitions>
  <inkml:trace contextRef="#ctx0" brushRef="#br0">36 99 10610 0 0,'0'0'37'0'0,"1"-1"0"0"0,-1 0 0 0 0,1 1 0 0 0,-1-1 0 0 0,0 0 0 0 0,1 0 0 0 0,-1 1 0 0 0,0-1 0 0 0,1 0 0 0 0,-1 0 0 0 0,0 0 0 0 0,0 1 0 0 0,0-1 0 0 0,0 0 0 0 0,0 0 0 0 0,0 0 0 0 0,0 0 0 0 0,0 1-1 0 0,0-1 1 0 0,-1 0 0 0 0,1 0 0 0 0,0 0 0 0 0,0 1 0 0 0,-1-1 0 0 0,1-1 0 0 0,-17-15-2310 0 0,16 15 2182 0 0,-1 1 0 0 0,0 0 0 0 0,1-1 0 0 0,-1 1 0 0 0,1 0 0 0 0,0-1 0 0 0,-1 0 0 0 0,1 1 0 0 0,0-1 0 0 0,0 0 0 0 0,0 0 0 0 0,0 1 0 0 0,0-1 0 0 0,1 0 0 0 0,-1 0 0 0 0,0-4 0 0 0,1 5 158 0 0,0 0 1 0 0,1 0-1 0 0,-1 0 1 0 0,0 0-1 0 0,1 1 1 0 0,-1-1-1 0 0,1 0 1 0 0,-1 0-1 0 0,1 0 1 0 0,0 0-1 0 0,-1 0 1 0 0,1 1-1 0 0,0-1 1 0 0,-1 0-1 0 0,1 1 1 0 0,0-1-1 0 0,0 0 1 0 0,0 1-1 0 0,0-1 1 0 0,-1 1-1 0 0,1 0 1 0 0,0-1-1 0 0,0 1 0 0 0,0 0 1 0 0,0-1-1 0 0,0 1 1 0 0,2 0-1 0 0,35-6 1342 0 0,-27 5-800 0 0,7-1-219 0 0,1 0-1 0 0,31 2 0 0 0,85 17-3615 0 0,-6-1 1002 0 0,16-12-2 0 0,-114-5-2564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5.113"/>
    </inkml:context>
    <inkml:brush xml:id="br0">
      <inkml:brushProperty name="width" value="0.05" units="cm"/>
      <inkml:brushProperty name="height" value="0.05" units="cm"/>
      <inkml:brushProperty name="color" value="#E71224"/>
    </inkml:brush>
  </inkml:definitions>
  <inkml:trace contextRef="#ctx0" brushRef="#br0">1 66 5801 0 0,'55'5'5874'0'0,"31"-3"-4268"0"0,13 0 1078 0 0,170 15-4362 0 0,-257-15 973 0 0,5 0-778 0 0,0-1 0 0 0,1-1 0 0 0,-1 0 0 0 0,18-2 0 0 0,-19-2-3516 0 0</inkml:trace>
  <inkml:trace contextRef="#ctx0" brushRef="#br0" timeOffset="1">1019 62 8626 0 0,'44'-9'4190'0'0,"15"-14"-3568"0"0,-29 10-901 0 0,-22 10 460 0 0,-1 0 0 0 0,1 1 0 0 0,0-1 0 0 0,1 2 0 0 0,-1-1 0 0 0,0 1 0 0 0,0 0 0 0 0,1 1 0 0 0,-1 0 0 0 0,0 0 0 0 0,1 1 0 0 0,-1 0 0 0 0,0 0 1 0 0,16 5-1 0 0,-18-3-841 0 0,1 0 1 0 0,-1 0-1 0 0,0 0 1 0 0,0 1-1 0 0,0 0 1 0 0,9 8-1 0 0,-4-2-5788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0:45.879"/>
    </inkml:context>
    <inkml:brush xml:id="br0">
      <inkml:brushProperty name="width" value="0.05" units="cm"/>
      <inkml:brushProperty name="height" value="0.05" units="cm"/>
      <inkml:brushProperty name="color" value="#E71224"/>
    </inkml:brush>
  </inkml:definitions>
  <inkml:trace contextRef="#ctx0" brushRef="#br0">397 20 9474 0 0,'0'0'76'0'0,"0"0"0"0"0,0 0 1 0 0,1-1-1 0 0,-1 1 0 0 0,0 0 0 0 0,0 0 1 0 0,0 0-1 0 0,1-1 0 0 0,-1 1 0 0 0,0 0 1 0 0,0 0-1 0 0,0-1 0 0 0,0 1 0 0 0,0 0 1 0 0,1-1-1 0 0,-1 1 0 0 0,0 0 0 0 0,0 0 0 0 0,0-1 1 0 0,0 1-1 0 0,0 0 0 0 0,0-1 0 0 0,0 1 1 0 0,0 0-1 0 0,0 0 0 0 0,0-1 0 0 0,0 1 1 0 0,0 0-1 0 0,0-1 0 0 0,0 1 0 0 0,-1 0 0 0 0,1 0 1 0 0,0-1-1 0 0,0 1 0 0 0,0 0 0 0 0,0 0 1 0 0,0-1-1 0 0,-1 1 0 0 0,1 0 0 0 0,0 0 1 0 0,0-1-1 0 0,0 1 0 0 0,-1 0 0 0 0,1 0 1 0 0,0 0-1 0 0,0 0 0 0 0,-1-1 0 0 0,1 1 0 0 0,0 0 1 0 0,-1 0-1 0 0,-23-7 480 0 0,-31 6 324 0 0,40 5-630 0 0,-1 0-1 0 0,1 2 1 0 0,0-1 0 0 0,0 2-1 0 0,0 0 1 0 0,1 1 0 0 0,-23 16 0 0 0,17-9-165 0 0,1 0 0 0 0,0 2 0 0 0,1 0 0 0 0,-21 26 0 0 0,-1 14 62 0 0,37-53-96 0 0,1 0 1 0 0,0 0-1 0 0,0 0 0 0 0,0 0 0 0 0,0 1 1 0 0,1-1-1 0 0,0 0 0 0 0,-1 1 0 0 0,2-1 1 0 0,-1 1-1 0 0,0 0 0 0 0,1 8 1 0 0,1-11 8 0 0,-1 0 0 0 0,1 0 0 0 0,0 0 0 0 0,0-1 0 0 0,0 1 1 0 0,1 0-1 0 0,-1 0 0 0 0,0-1 0 0 0,0 1 0 0 0,1-1 0 0 0,-1 1 1 0 0,1-1-1 0 0,0 0 0 0 0,-1 1 0 0 0,1-1 0 0 0,0 0 0 0 0,0 0 1 0 0,0 0-1 0 0,0 0 0 0 0,-1-1 0 0 0,1 1 0 0 0,0 0 0 0 0,4 0 1 0 0,56 9 241 0 0,-44-8-171 0 0,22 2-134 0 0,0-1 0 0 0,1-1-1 0 0,69-8 1 0 0,-43-3-3616 0 0,95-26-1 0 0,-117 23 290 0 0,4-1-3431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1:03.284"/>
    </inkml:context>
    <inkml:brush xml:id="br0">
      <inkml:brushProperty name="width" value="0.05" units="cm"/>
      <inkml:brushProperty name="height" value="0.05" units="cm"/>
      <inkml:brushProperty name="color" value="#E71224"/>
    </inkml:brush>
  </inkml:definitions>
  <inkml:trace contextRef="#ctx0" brushRef="#br0">1002 6 9554 0 0,'-1'-1'30'0'0,"0"1"0"0"0,0-1 0 0 0,0 1 0 0 0,0-1 0 0 0,0 1 0 0 0,0-1 0 0 0,0 1 0 0 0,0 0 0 0 0,-1-1-1 0 0,1 1 1 0 0,0 0 0 0 0,0 0 0 0 0,0 0 0 0 0,0 0 0 0 0,-1 0 0 0 0,1 0 0 0 0,0 0 0 0 0,0 1 0 0 0,0-1 0 0 0,0 0 0 0 0,-2 1 0 0 0,-33 9-137 0 0,30-8 148 0 0,-30 9-90 0 0,11-2 62 0 0,-1-1 1 0 0,0-2-1 0 0,0 0 1 0 0,-1-2 0 0 0,1-1-1 0 0,-28 0 1 0 0,-157-25 47 0 0,158 13-93 0 0,-1 3-1 0 0,-1 2 0 0 0,1 2 0 0 0,-70 7 0 0 0,110-3 36 0 0,0 1 1 0 0,0 0-1 0 0,-19 8 0 0 0,28-9-106 0 0,0 0 0 0 0,-1 0-1 0 0,1 1 1 0 0,1 0 0 0 0,-1 0 0 0 0,0 0 0 0 0,1 1-1 0 0,-1-1 1 0 0,1 1 0 0 0,0 0 0 0 0,-5 7 0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1:03.731"/>
    </inkml:context>
    <inkml:brush xml:id="br0">
      <inkml:brushProperty name="width" value="0.05" units="cm"/>
      <inkml:brushProperty name="height" value="0.05" units="cm"/>
      <inkml:brushProperty name="color" value="#E71224"/>
    </inkml:brush>
  </inkml:definitions>
  <inkml:trace contextRef="#ctx0" brushRef="#br0">521 33 9482 0 0,'0'-1'29'0'0,"0"0"0"0"0,1 0 0 0 0,-1 0 1 0 0,0 1-1 0 0,0-1 0 0 0,0 0 0 0 0,0 0 0 0 0,1 0 0 0 0,-1 0 0 0 0,0 1 0 0 0,0-1 1 0 0,-1 0-1 0 0,1 0 0 0 0,0 0 0 0 0,0 0 0 0 0,0 1 0 0 0,0-1 0 0 0,-1 0 0 0 0,1 0 0 0 0,0 1 1 0 0,-1-1-1 0 0,1 0 0 0 0,-1 0 0 0 0,1 1 0 0 0,-1-1 0 0 0,1 0 0 0 0,-1 1 0 0 0,1-1 1 0 0,-1 1-1 0 0,-1-2 0 0 0,0 1-9 0 0,0 0 0 0 0,-1 0 0 0 0,1 0 0 0 0,-1 0 0 0 0,1 0 0 0 0,-1 1 0 0 0,1-1 0 0 0,-1 1 0 0 0,1 0 0 0 0,-4 0 0 0 0,-3-1-22 0 0,-1 2 0 0 0,1 0 0 0 0,0 0 0 0 0,0 0 0 0 0,-10 4 0 0 0,-54 24-32 0 0,50-19 24 0 0,0-1 1 0 0,0-1-1 0 0,-1-1 0 0 0,0-1 1 0 0,-39 5-1 0 0,35-9-653 0 0,-1-2-1 0 0,-52-6 1 0 0,54 1-4407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10.432"/>
    </inkml:context>
    <inkml:brush xml:id="br0">
      <inkml:brushProperty name="width" value="0.05" units="cm"/>
      <inkml:brushProperty name="height" value="0.05" units="cm"/>
      <inkml:brushProperty name="color" value="#E71224"/>
    </inkml:brush>
  </inkml:definitions>
  <inkml:trace contextRef="#ctx0" brushRef="#br0">20 172 6961 0 0,'-15'-12'381'0'0,"10"7"566"0"0,25 4 189 0 0,642 36 1647 0 0,-210-13-2711 0 0,-99-9 373 0 0,-160 7-148 0 0,79 3-26 0 0,-234-22-344 0 0,0-2 0 0 0,-1-2 1 0 0,1-2-1 0 0,-1-1 0 0 0,46-14 0 0 0,-66 15 34 0 0,-9 3 34 0 0,0 0 0 0 0,0 0 0 0 0,0-1 0 0 0,0 0 1 0 0,-1-1-1 0 0,1 1 0 0 0,-1-2 0 0 0,11-7 0 0 0,-17 11-23 0 0,-1 1-1 0 0,1-1 0 0 0,-1 0 0 0 0,0 0 0 0 0,1 1 1 0 0,-1-1-1 0 0,0 0 0 0 0,0 0 0 0 0,0 1 0 0 0,1-1 1 0 0,-1 0-1 0 0,0 0 0 0 0,0 0 0 0 0,0 0 0 0 0,0 1 1 0 0,0-1-1 0 0,-1 0 0 0 0,1 0 0 0 0,0 0 0 0 0,0 1 1 0 0,0-1-1 0 0,-1 0 0 0 0,1 0 0 0 0,0 1 0 0 0,-1-1 1 0 0,1 0-1 0 0,-1 0 0 0 0,1 1 0 0 0,-1-1 0 0 0,1 1 1 0 0,-1-1-1 0 0,1 0 0 0 0,-1 1 0 0 0,0-1 0 0 0,1 1 1 0 0,-1-1-1 0 0,0 1 0 0 0,1 0 0 0 0,-1-1 0 0 0,0 1 1 0 0,-1-1-1 0 0,-34-19-916 0 0,33 19 900 0 0,-112-46-1612 0 0,68 30 1877 0 0,-49-27 0 0 0,92 42 23 0 0,1 0 0 0 0,0 0 1 0 0,0 0-1 0 0,0-1 1 0 0,0 0-1 0 0,0 1 0 0 0,1-1 1 0 0,-4-5-1 0 0,6 8-203 0 0,0 0-1 0 0,0 0 0 0 0,-1 0 1 0 0,1 0-1 0 0,0 0 0 0 0,0 0 1 0 0,0-1-1 0 0,0 1 0 0 0,0 0 1 0 0,0 0-1 0 0,0 0 0 0 0,-1 0 1 0 0,1 0-1 0 0,0-1 0 0 0,0 1 1 0 0,0 0-1 0 0,0 0 0 0 0,0 0 1 0 0,0 0-1 0 0,0-1 0 0 0,0 1 1 0 0,0 0-1 0 0,0 0 0 0 0,0 0 1 0 0,0 0-1 0 0,0-1 0 0 0,0 1 1 0 0,0 0-1 0 0,0 0 1 0 0,0 0-1 0 0,0 0 0 0 0,0-1 1 0 0,0 1-1 0 0,0 0 0 0 0,0 0 1 0 0,1 0-1 0 0,-1 0 0 0 0,0 0 1 0 0,0-1-1 0 0,0 1 0 0 0,0 0 1 0 0,0 0-1 0 0,0 0 0 0 0,0 0 1 0 0,1 0-1 0 0,-1 0 0 0 0,0-1 1 0 0,0 1-1 0 0,0 0 0 0 0,1 0 1 0 0,18 8 732 0 0,33 22-421 0 0,-2 0-125 0 0,57 24 0 0 0,155 46-4 0 0,-259-99-223 0 0,0 1-1 0 0,0-1 0 0 0,0 0 0 0 0,0 1 0 0 0,0 0 1 0 0,-1-1-1 0 0,1 1 0 0 0,0 0 0 0 0,-1 1 1 0 0,1-1-1 0 0,-1 0 0 0 0,0 1 0 0 0,0-1 1 0 0,3 6-1 0 0,-4-7 8 0 0,-1 1 0 0 0,0 0 1 0 0,0 0-1 0 0,0 0 0 0 0,0 0 0 0 0,0-1 0 0 0,0 1 1 0 0,0 0-1 0 0,-1 0 0 0 0,1 0 0 0 0,0 0 1 0 0,-1-1-1 0 0,0 1 0 0 0,1 0 0 0 0,-1-1 1 0 0,0 1-1 0 0,0 0 0 0 0,0-1 0 0 0,0 1 0 0 0,0-1 1 0 0,0 1-1 0 0,-1-1 0 0 0,1 0 0 0 0,0 0 1 0 0,-1 1-1 0 0,1-1 0 0 0,-2 1 0 0 0,-26 22 328 0 0,-51 31-1 0 0,-10 9-401 0 0,72-49-631 0 0,-28 30-1 0 0,32-28-1615 0 0,1 0-1 0 0,-12 20 0 0 0,13-16-3668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13.287"/>
    </inkml:context>
    <inkml:brush xml:id="br0">
      <inkml:brushProperty name="width" value="0.05" units="cm"/>
      <inkml:brushProperty name="height" value="0.05" units="cm"/>
      <inkml:brushProperty name="color" value="#E71224"/>
    </inkml:brush>
  </inkml:definitions>
  <inkml:trace contextRef="#ctx0" brushRef="#br0">1 9 4689 0 0,'4'-2'288'0'0,"0"-1"-464"0"0,2-1-4617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13.738"/>
    </inkml:context>
    <inkml:brush xml:id="br0">
      <inkml:brushProperty name="width" value="0.05" units="cm"/>
      <inkml:brushProperty name="height" value="0.05" units="cm"/>
      <inkml:brushProperty name="color" value="#E71224"/>
    </inkml:brush>
  </inkml:definitions>
  <inkml:trace contextRef="#ctx0" brushRef="#br0">1563 118 6537 0 0,'0'0'103'0'0,"-1"0"0"0"0,1-1 1 0 0,0 1-1 0 0,-1 0 0 0 0,1 0 0 0 0,0-1 0 0 0,-1 1 0 0 0,1 0 0 0 0,-1 0 0 0 0,1-1 0 0 0,0 1 0 0 0,-1 0 0 0 0,1 0 0 0 0,-1 0 0 0 0,1 0 0 0 0,0 0 0 0 0,-1 0 0 0 0,1 0 0 0 0,-1 0 0 0 0,1 0 0 0 0,-1 0 0 0 0,1 0 0 0 0,-1 0 1 0 0,1 0-1 0 0,0 0 0 0 0,-1 0 0 0 0,1 0 0 0 0,-1 0 0 0 0,1 1 0 0 0,-1-1 0 0 0,-28 3-702 0 0,19-3 831 0 0,-15 1-49 0 0,0-2 0 0 0,0-1 0 0 0,-25-6 1 0 0,-6 0 534 0 0,-165-16 640 0 0,-526-47-504 0 0,692 67-734 0 0,0 2-1 0 0,0 3 1 0 0,-92 13 0 0 0,144-13-121 0 0,0-1 8 0 0,-1 1-1 0 0,0-1 1 0 0,0 1 0 0 0,0 0-1 0 0,0 1 1 0 0,1-1-1 0 0,-1 1 1 0 0,0 0 0 0 0,1-1-1 0 0,-6 5 1 0 0,9-5-27 0 0,0-1 0 0 0,0 1 0 0 0,0-1 1 0 0,1 1-1 0 0,-1-1 0 0 0,0 1 0 0 0,0-1 0 0 0,1 1 0 0 0,-1-1 1 0 0,0 0-1 0 0,1 1 0 0 0,-1-1 0 0 0,0 0 0 0 0,1 1 0 0 0,-1-1 1 0 0,0 0-1 0 0,1 1 0 0 0,-1-1 0 0 0,1 0 0 0 0,-1 0 0 0 0,1 1 1 0 0,-1-1-1 0 0,1 0 0 0 0,-1 0 0 0 0,0 0 0 0 0,1 0 1 0 0,-1 0-1 0 0,1 0 0 0 0,-1 1 0 0 0,2-2 0 0 0,16 6-900 0 0,56-1-5000 0 0,-53-4 852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14.145"/>
    </inkml:context>
    <inkml:brush xml:id="br0">
      <inkml:brushProperty name="width" value="0.05" units="cm"/>
      <inkml:brushProperty name="height" value="0.05" units="cm"/>
      <inkml:brushProperty name="color" value="#E71224"/>
    </inkml:brush>
  </inkml:definitions>
  <inkml:trace contextRef="#ctx0" brushRef="#br0">633 32 4929 0 0,'1'-1'20'0'0,"-1"0"0"0"0,0 0 0 0 0,1 0 0 0 0,-1 0 1 0 0,0 1-1 0 0,0-1 0 0 0,0 0 0 0 0,1 0 0 0 0,-1 0 0 0 0,0 0 0 0 0,0 0 0 0 0,0 0 0 0 0,-1 0 1 0 0,1 0-1 0 0,0 0 0 0 0,0 0 0 0 0,0 0 0 0 0,-1 1 0 0 0,1-1 0 0 0,0 0 0 0 0,-1 0 0 0 0,1 0 1 0 0,-1 0-1 0 0,1 1 0 0 0,-1-1 0 0 0,0-1 0 0 0,-1 1 88 0 0,1 0-1 0 0,-1 0 1 0 0,1 1 0 0 0,-1-1-1 0 0,1 0 1 0 0,-1 1 0 0 0,0-1-1 0 0,1 1 1 0 0,-1 0 0 0 0,0-1-1 0 0,1 1 1 0 0,-1 0 0 0 0,-2 0-1 0 0,-6 1 842 0 0,0 0 0 0 0,-1 0 0 0 0,-15 5-1 0 0,-10 5-447 0 0,-1-2-1 0 0,-1-2 1 0 0,1-2-1 0 0,-1-1 1 0 0,0-1-1 0 0,0-3 0 0 0,-48-4 1 0 0,17-9 434 0 0,-31-2-86 0 0,78 18-940 0 0,14 3-2520 0 0,11 4-5150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29.119"/>
    </inkml:context>
    <inkml:brush xml:id="br0">
      <inkml:brushProperty name="width" value="0.05" units="cm"/>
      <inkml:brushProperty name="height" value="0.05" units="cm"/>
      <inkml:brushProperty name="color" value="#E71224"/>
    </inkml:brush>
  </inkml:definitions>
  <inkml:trace contextRef="#ctx0" brushRef="#br0">0 1535 9602 0 0,'4'-1'215'0'0,"0"0"-1"0"0,0 0 1 0 0,0 1 0 0 0,0-1-1 0 0,0 1 1 0 0,0 0-1 0 0,-1 1 1 0 0,1-1 0 0 0,0 0-1 0 0,0 1 1 0 0,0 0 0 0 0,0 0-1 0 0,-1 0 1 0 0,6 3-1 0 0,-11-8-104 0 0,0 1-1 0 0,0-1 1 0 0,0 0-1 0 0,0 0 0 0 0,1 0 1 0 0,0 0-1 0 0,0 0 1 0 0,0 0-1 0 0,0 0 0 0 0,0 0 1 0 0,1 0-1 0 0,0-5 0 0 0,-3-9 84 0 0,-3-17 161 0 0,1 0 0 0 0,2-1-1 0 0,2 1 1 0 0,1-1-1 0 0,1 1 1 0 0,8-40 0 0 0,53-213 1018 0 0,-16 92-1287 0 0,14-244-1325 0 0,-35 221-6372 0 0,-21 183 1544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3.090"/>
    </inkml:context>
    <inkml:brush xml:id="br0">
      <inkml:brushProperty name="width" value="0.05" units="cm"/>
      <inkml:brushProperty name="height" value="0.05" units="cm"/>
      <inkml:brushProperty name="color" value="#E71224"/>
    </inkml:brush>
  </inkml:definitions>
  <inkml:trace contextRef="#ctx0" brushRef="#br0">0 39 6489 0 0,'6'-4'512'0'0,"1"-1"-351"0"0,1-1-105 0 0,-2 2-40 0 0,-2 1-32 0 0,-3 0-48 0 0,-1-1-48 0 0,0 1-161 0 0,0-1-183 0 0,-1 2-1632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3.599"/>
    </inkml:context>
    <inkml:brush xml:id="br0">
      <inkml:brushProperty name="width" value="0.05" units="cm"/>
      <inkml:brushProperty name="height" value="0.05" units="cm"/>
      <inkml:brushProperty name="color" value="#E71224"/>
    </inkml:brush>
  </inkml:definitions>
  <inkml:trace contextRef="#ctx0" brushRef="#br0">4297 80 3993 0 0,'-1'-13'5969'0'0,"-3"6"-3657"0"0,2 7-2286 0 0,1-1 0 0 0,-1 1 0 0 0,0 0 0 0 0,1-1 0 0 0,-1 1 0 0 0,0 0 0 0 0,1 0-1 0 0,-1 0 1 0 0,0 1 0 0 0,1-1 0 0 0,-1 0 0 0 0,-2 1 0 0 0,-70 11-11 0 0,25-2-14 0 0,0-3 0 0 0,0-2 1 0 0,0-2-1 0 0,-79-4 0 0 0,-111-26 315 0 0,-370 6 0 0 0,36-5-144 0 0,356 8-4 0 0,133 15-192 0 0,0 3-1 0 0,-129 17 0 0 0,-161 57-43 0 0,287-54 122 0 0,-1-3 1 0 0,0-4-1 0 0,-170 2 1 0 0,125-21 120 0 0,-66-5 68 0 0,160 12-169 0 0,-1 1 0 0 0,0 1 1 0 0,-39 10-1 0 0,13 2-41 0 0,13-2 171 0 0,0-2-1 0 0,0-3 1 0 0,-70 2-1 0 0,53-10-112 0 0,70 0-165 0 0,0 0 1 0 0,-1 0-1 0 0,1 0 1 0 0,0 0 0 0 0,-1 0-1 0 0,1 1 1 0 0,0-1-1 0 0,-1 0 1 0 0,1 0-1 0 0,0 0 1 0 0,-1 0 0 0 0,1 0-1 0 0,0 1 1 0 0,-1-1-1 0 0,1 0 1 0 0,0 0 0 0 0,0 1-1 0 0,-1-1 1 0 0,1 0-1 0 0,0 0 1 0 0,0 1-1 0 0,0-1 1 0 0,-1 0 0 0 0,1 1-1 0 0,0-1 1 0 0,0 0-1 0 0,0 1 1 0 0,0-1 0 0 0,0 0-1 0 0,-1 1 1 0 0,1-1-1 0 0,0 0 1 0 0,0 1-1 0 0,0-1 1 0 0,0 0 0 0 0,0 1-1 0 0,0-1 1 0 0,0 1-1 0 0,0-1 1 0 0,1 0 0 0 0,-1 1-1 0 0,0-1 1 0 0,0 0-1 0 0,0 1 1 0 0,0-1-1 0 0,0 0 1 0 0,0 1 0 0 0,1-1-1 0 0,-1 0 1 0 0,0 0-1 0 0,0 1 1 0 0,1-1 0 0 0,-1 0-1 0 0,0 0 1 0 0,1 1-1 0 0,12 17-4089 0 0,-3-9-1287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4.230"/>
    </inkml:context>
    <inkml:brush xml:id="br0">
      <inkml:brushProperty name="width" value="0.05" units="cm"/>
      <inkml:brushProperty name="height" value="0.05" units="cm"/>
      <inkml:brushProperty name="color" value="#E71224"/>
    </inkml:brush>
  </inkml:definitions>
  <inkml:trace contextRef="#ctx0" brushRef="#br0">2107 92 7154 0 0,'4'-2'296'0'0,"0"0"1"0"0,-1 0-1 0 0,1-1 1 0 0,-1 1 0 0 0,0-1-1 0 0,6-6 1 0 0,-8 9-285 0 0,-1 0-1 0 0,0-1 1 0 0,0 1 0 0 0,0 0 0 0 0,0-1-1 0 0,1 1 1 0 0,-1-1 0 0 0,0 1 0 0 0,0 0-1 0 0,0-1 1 0 0,0 1 0 0 0,0-1-1 0 0,0 1 1 0 0,0 0 0 0 0,0-1 0 0 0,0 1-1 0 0,0-1 1 0 0,0 1 0 0 0,0 0-1 0 0,0-1 1 0 0,0 1 0 0 0,0-1 0 0 0,-1 1-1 0 0,1 0 1 0 0,0-1 0 0 0,0 1 0 0 0,0 0-1 0 0,0-1 1 0 0,-1 1 0 0 0,-19-11 60 0 0,-28-1 278 0 0,1 2 0 0 0,-1 2 0 0 0,-52-2 0 0 0,-148 4 1621 0 0,231 6-1956 0 0,-346 9 194 0 0,1 0 336 0 0,130-14 0 0 0,-186 6 674 0 0,221 25-3533 0 0,174-22 728 0 0,22-4 1366 0 0,1 0 1 0 0,-1 0 0 0 0,0 0-1 0 0,1 0 1 0 0,-1 0-1 0 0,1 0 1 0 0,-1 0 0 0 0,1 0-1 0 0,-1 0 1 0 0,0 1 0 0 0,1-1-1 0 0,-1 0 1 0 0,1 0 0 0 0,-1 0-1 0 0,1 1 1 0 0,-1-1 0 0 0,1 0-1 0 0,-1 1 1 0 0,1-1 0 0 0,0 0-1 0 0,-1 1 1 0 0,1-1 0 0 0,-1 1-1 0 0,1-1 1 0 0,-1 1 0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4.714"/>
    </inkml:context>
    <inkml:brush xml:id="br0">
      <inkml:brushProperty name="width" value="0.05" units="cm"/>
      <inkml:brushProperty name="height" value="0.05" units="cm"/>
      <inkml:brushProperty name="color" value="#E71224"/>
    </inkml:brush>
  </inkml:definitions>
  <inkml:trace contextRef="#ctx0" brushRef="#br0">1401 63 6849 0 0,'0'0'51'0'0,"-1"0"0"0"0,1 0-1 0 0,0 0 1 0 0,0 0-1 0 0,0 0 1 0 0,-1 0 0 0 0,1 0-1 0 0,0-1 1 0 0,0 1-1 0 0,0 0 1 0 0,0 0-1 0 0,-1 0 1 0 0,1 0 0 0 0,0 0-1 0 0,0 0 1 0 0,0-1-1 0 0,0 1 1 0 0,0 0 0 0 0,0 0-1 0 0,-1 0 1 0 0,1-1-1 0 0,0 1 1 0 0,0 0-1 0 0,0 0 1 0 0,0 0 0 0 0,0 0-1 0 0,0-1 1 0 0,0 1-1 0 0,0 0 1 0 0,0 0 0 0 0,0-1-1 0 0,0 1 1 0 0,0 0-1 0 0,0 0 1 0 0,0 0-1 0 0,0-1 1 0 0,0 1 0 0 0,0 0-1 0 0,0 0 1 0 0,0 0-1 0 0,0-1 1 0 0,0 1 0 0 0,1 0-1 0 0,-1 0 1 0 0,0 0-1 0 0,0 0 1 0 0,0-1-1 0 0,0 1 1 0 0,0 0 0 0 0,0 0-1 0 0,1 0 1 0 0,-1 0-1 0 0,0 0 1 0 0,0-1 0 0 0,0 1-1 0 0,0 0 1 0 0,1 0-1 0 0,-1 0 1 0 0,0 0-1 0 0,0 0 1 0 0,0 0 0 0 0,1 0-1 0 0,-1 0 1 0 0,0 0-1 0 0,0 0 1 0 0,0 0 0 0 0,1 0-1 0 0,-1 0 1 0 0,0 0-1 0 0,-27-7 673 0 0,-38 2-703 0 0,-269 6 1028 0 0,176 9-101 0 0,-54 0 378 0 0,166-11-857 0 0,1-1 0 0 0,-76-15 0 0 0,106 14-423 0 0,-160-29 370 0 0,139 28-601 0 0,1 1-1 0 0,-71 3 1 0 0,86 4-1649 0 0,13-1-1697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5.092"/>
    </inkml:context>
    <inkml:brush xml:id="br0">
      <inkml:brushProperty name="width" value="0.05" units="cm"/>
      <inkml:brushProperty name="height" value="0.05" units="cm"/>
      <inkml:brushProperty name="color" value="#E71224"/>
    </inkml:brush>
  </inkml:definitions>
  <inkml:trace contextRef="#ctx0" brushRef="#br0">597 20 6505 0 0,'10'-9'5449'0'0,"-1"4"-3525"0"0,-6 1-2590 0 0,-15 6-352 0 0,5-1 1223 0 0,-2 0 30 0 0,-18 3 542 0 0,1-1 0 0 0,-1-1 0 0 0,-44-2 0 0 0,23-4-513 0 0,-22-3-160 0 0,-92 3 0 0 0,90 12-1396 0 0,-1-1-7125 0 0,58-6 2952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29.258"/>
    </inkml:context>
    <inkml:brush xml:id="br0">
      <inkml:brushProperty name="width" value="0.05" units="cm"/>
      <inkml:brushProperty name="height" value="0.05" units="cm"/>
      <inkml:brushProperty name="color" value="#E71224"/>
    </inkml:brush>
  </inkml:definitions>
  <inkml:trace contextRef="#ctx0" brushRef="#br0">255 37 6241 0 0,'0'-2'313'0'0,"0"0"0"0"0,-1 0 0 0 0,0 0 0 0 0,1 0-1 0 0,-1 0 1 0 0,0 0 0 0 0,0 0 0 0 0,0 0 0 0 0,0 0-1 0 0,0 0 1 0 0,0 1 0 0 0,0-1 0 0 0,-1 0 0 0 0,-2-1-1 0 0,4 2-306 0 0,0 0 0 0 0,-1 1 0 0 0,1 0 0 0 0,-1-1 0 0 0,1 1 0 0 0,-1-1 0 0 0,1 1 0 0 0,-1 0 0 0 0,1-1 0 0 0,-1 1-1 0 0,0 0 1 0 0,1-1 0 0 0,-1 1 0 0 0,1 0 0 0 0,-1 0 0 0 0,0 0 0 0 0,1-1 0 0 0,-1 1 0 0 0,0 0 0 0 0,1 0 0 0 0,-1 0-1 0 0,1 0 1 0 0,-1 0 0 0 0,0 0 0 0 0,1 1 0 0 0,-1-1 0 0 0,0 0 0 0 0,1 0 0 0 0,-1 0 0 0 0,0 1 0 0 0,1-1 0 0 0,-1 0 0 0 0,1 0-1 0 0,-1 1 1 0 0,1-1 0 0 0,-1 1 0 0 0,1-1 0 0 0,-1 0 0 0 0,1 1 0 0 0,-1-1 0 0 0,1 1 0 0 0,-1-1 0 0 0,1 1 0 0 0,0-1-1 0 0,-1 1 1 0 0,1 0 0 0 0,0-1 0 0 0,-1 1 0 0 0,1 0 0 0 0,-13 29 7 0 0,8-20 55 0 0,1 0 0 0 0,-1 0 0 0 0,-12 17 0 0 0,15-23-45 0 0,-100 144 398 0 0,92-130-400 0 0,1 1 1 0 0,0-1-1 0 0,2 2 0 0 0,0-1 0 0 0,1 1 0 0 0,-6 34 1 0 0,12-53-33 0 0,-2 10 115 0 0,1 0 1 0 0,0 0-1 0 0,1 0 0 0 0,1 22 1 0 0,0-31-61 0 0,-1 0 0 0 0,0 0 0 0 0,1 0 0 0 0,-1 0 0 0 0,1 0 0 0 0,-1 0 0 0 0,1 0 0 0 0,0 0 0 0 0,0 0 0 0 0,0 0 0 0 0,0-1 0 0 0,0 1 0 0 0,1 0 0 0 0,-1-1 0 0 0,0 1 0 0 0,1-1 0 0 0,-1 1 0 0 0,1-1 0 0 0,0 0 0 0 0,-1 0 0 0 0,1 1 0 0 0,0-1 0 0 0,0 0 0 0 0,0-1 0 0 0,0 1 0 0 0,0 0 0 0 0,0-1 0 0 0,0 1 0 0 0,0-1 0 0 0,0 1 0 0 0,0-1 0 0 0,0 0 0 0 0,0 0 0 0 0,2 0 0 0 0,110 5 446 0 0,133 23 0 0 0,-236-26-493 0 0,32 2 94 0 0,-1-1-1 0 0,78-6 0 0 0,85-21-19 0 0,-83 8-63 0 0,-121 16-8 0 0,101-15 20 0 0,-88 12 30 0 0,0 0 1 0 0,0-1-1 0 0,-1-1 1 0 0,1 0-1 0 0,13-8 0 0 0,-26 13-47 0 0,-1 0-1 0 0,1-1 0 0 0,0 1 0 0 0,0 0 0 0 0,-1-1 1 0 0,1 1-1 0 0,0-1 0 0 0,-1 1 0 0 0,1-1 0 0 0,-1 0 1 0 0,1 1-1 0 0,-1-1 0 0 0,1 1 0 0 0,-1-1 0 0 0,1 0 1 0 0,-1 1-1 0 0,1-1 0 0 0,-1 0 0 0 0,0 0 0 0 0,0 1 1 0 0,1-1-1 0 0,-1 0 0 0 0,0 0 0 0 0,0 0 0 0 0,0 1 1 0 0,0-1-1 0 0,0 0 0 0 0,0 0 0 0 0,0 0 0 0 0,0 1 1 0 0,0-2-1 0 0,-1-1-31 0 0,0 1 0 0 0,0 0-1 0 0,0 0 1 0 0,-1 1 0 0 0,1-1 0 0 0,0 0 0 0 0,-1 0-1 0 0,1 1 1 0 0,-1-1 0 0 0,0 1 0 0 0,-2-3 0 0 0,-5-2-184 0 0,-1-1 0 0 0,0 2 0 0 0,-16-8 0 0 0,-47-20-83 0 0,-39-15 1975 0 0,117 55-1630 0 0,1 0-1 0 0,0-1 0 0 0,14 12 1 0 0,-9-11-4 0 0,1-1-1 0 0,0-1 1 0 0,0 0 0 0 0,1 0 0 0 0,12 2 0 0 0,-12-3-50 0 0,-1-1 0 0 0,0 2 0 0 0,0-1 0 0 0,0 2 1 0 0,19 11-1 0 0,-26-13-24 0 0,-2-2 24 0 0,1-1 0 0 0,-1 1-1 0 0,0 1 1 0 0,0-1 0 0 0,-1 0 0 0 0,1 1 0 0 0,0-1 0 0 0,-1 1 0 0 0,0 0-1 0 0,0 0 1 0 0,4 6 0 0 0,-8-7-2 0 0,0 0 0 0 0,-1 0 0 0 0,1 0-1 0 0,-1 0 1 0 0,1 0 0 0 0,-1-1 0 0 0,0 1 0 0 0,-3 1 0 0 0,-8 5 24 0 0,3 1-6 0 0,-23 18 37 0 0,1 1 1 0 0,2 2 0 0 0,1 1-1 0 0,-28 37 1 0 0,55-62-25 0 0,0-1-1 0 0,0 1 1 0 0,0 0 0 0 0,0 0 0 0 0,1 0-1 0 0,0 0 1 0 0,1 0 0 0 0,-1 0 0 0 0,1 0-1 0 0,-1 13 1 0 0,2-15-215 0 0,0 0 0 0 0,0 1-1 0 0,1-1 1 0 0,0 0 0 0 0,0 0-1 0 0,0 1 1 0 0,2 4 0 0 0,-2-6-334 0 0,1 0-1 0 0,-1 0 1 0 0,1 0 0 0 0,0 0 0 0 0,0 0 0 0 0,0 0 0 0 0,0-1 0 0 0,0 1 0 0 0,1-1-1 0 0,2 3 1 0 0,9 4-5789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45.276"/>
    </inkml:context>
    <inkml:brush xml:id="br0">
      <inkml:brushProperty name="width" value="0.05" units="cm"/>
      <inkml:brushProperty name="height" value="0.05" units="cm"/>
      <inkml:brushProperty name="color" value="#E71224"/>
    </inkml:brush>
  </inkml:definitions>
  <inkml:trace contextRef="#ctx0" brushRef="#br0">510 106 9698 0 0,'10'-32'2636'0'0,"-10"28"-3000"0"0,-1 1 1 0 0,1-1-1 0 0,0 1 0 0 0,-1-1 0 0 0,0 1 0 0 0,1-1 0 0 0,-2 1 0 0 0,1 0 0 0 0,0-1 0 0 0,-4-5 0 0 0,4 6 347 0 0,-7-13 332 0 0,8 16-251 0 0,0-1-1 0 0,0 1 1 0 0,0 0 0 0 0,-1 0 0 0 0,1-1 0 0 0,0 1 0 0 0,0 0 0 0 0,0 0-1 0 0,0-1 1 0 0,0 1 0 0 0,0 0 0 0 0,0 0 0 0 0,-1-1 0 0 0,1 1 0 0 0,0 0-1 0 0,0 0 1 0 0,0-1 0 0 0,0 1 0 0 0,0 0 0 0 0,0-1 0 0 0,0 1 0 0 0,0 0-1 0 0,1 0 1 0 0,-1-1 0 0 0,0 1 0 0 0,0 0 0 0 0,0 0 0 0 0,0-1 0 0 0,0 1 0 0 0,0 0-1 0 0,0 0 1 0 0,1-1 0 0 0,-1 1 0 0 0,0 0 0 0 0,0 0 0 0 0,0 0 0 0 0,1-1-1 0 0,-1 1 1 0 0,0 0 0 0 0,0 0 0 0 0,0 0 0 0 0,1 0 0 0 0,-1-1 0 0 0,1 1-1 0 0,-2 3 121 0 0,1-1-1 0 0,-1 1 0 0 0,0 0 1 0 0,0-1-1 0 0,0 0 0 0 0,0 1 0 0 0,0-1 1 0 0,-3 5-1 0 0,2-3-92 0 0,-7 11-23 0 0,-1-1 0 0 0,0 0 0 0 0,-1 0 0 0 0,0-1 0 0 0,-1-1 0 0 0,-1 0 0 0 0,0 0-1 0 0,-15 10 1 0 0,-22 20-59 0 0,-95 110-104 0 0,60-59 51 0 0,74-82 127 0 0,0-1 1 0 0,0 1-1 0 0,-1-2 0 0 0,-1 0 0 0 0,-21 10 1848 0 0,34-19-1880 0 0,11-10 809 0 0,20-11-557 0 0,-22 19-320 0 0,-1-1 1 0 0,1 1-1 0 0,0 1 0 0 0,0 0 0 0 0,0 0 1 0 0,0 1-1 0 0,0 0 0 0 0,0 1 1 0 0,0 0-1 0 0,-1 0 0 0 0,1 0 0 0 0,0 2 1 0 0,0-1-1 0 0,-1 1 0 0 0,12 5 0 0 0,11 7-109 0 0,-1 1-1 0 0,49 36 0 0 0,-24-15 70 0 0,201 137 281 0 0,-162-109-196 0 0,-56-44-1243 0 0,-36-20 857 0 0,0-1 0 0 0,-1 1 0 0 0,1-1-1 0 0,0 1 1 0 0,0-1 0 0 0,0 0 0 0 0,-1 0-1 0 0,1 0 1 0 0,0 0 0 0 0,0 0 0 0 0,0 0 0 0 0,-1 0-1 0 0,1 0 1 0 0,0-1 0 0 0,0 1 0 0 0,-1-1-1 0 0,1 0 1 0 0,0 1 0 0 0,-1-1 0 0 0,1 0 0 0 0,2-2-1 0 0,3-2-5305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46.027"/>
    </inkml:context>
    <inkml:brush xml:id="br0">
      <inkml:brushProperty name="width" value="0.05" units="cm"/>
      <inkml:brushProperty name="height" value="0.05" units="cm"/>
      <inkml:brushProperty name="color" value="#E71224"/>
    </inkml:brush>
  </inkml:definitions>
  <inkml:trace contextRef="#ctx0" brushRef="#br0">348 196 3689 0 0,'1'-2'168'0'0,"1"-1"1"0"0,-1 1 0 0 0,0-1-1 0 0,0 1 1 0 0,0-1 0 0 0,0 1-1 0 0,-1-1 1 0 0,1 0 0 0 0,-1 1-1 0 0,0-1 1 0 0,1 0-1 0 0,-1 0 1 0 0,-1 1 0 0 0,1-1-1 0 0,0 0 1 0 0,-1 1 0 0 0,1-1-1 0 0,-1 0 1 0 0,-1-3 0 0 0,-19-52 5074 0 0,18 52-5012 0 0,0 1 0 0 0,0-1 0 0 0,-1 1 0 0 0,1 0 0 0 0,-1 0 0 0 0,-1 0 0 0 0,1 1 0 0 0,-1-1 0 0 0,0 1 0 0 0,0 0 0 0 0,0 0 0 0 0,0 1 0 0 0,-1-1 0 0 0,1 1 0 0 0,-11-4 0 0 0,13 6-238 0 0,-1 0-1 0 0,0 0 1 0 0,0 0-1 0 0,-1 0 1 0 0,1 0-1 0 0,0 1 1 0 0,0 0-1 0 0,0 0 1 0 0,0 0-1 0 0,0 0 1 0 0,0 1-1 0 0,0-1 1 0 0,-1 1-1 0 0,1 0 1 0 0,1 0-1 0 0,-1 1 1 0 0,0-1-1 0 0,0 1 1 0 0,0 0-1 0 0,1 0 1 0 0,-1 0-1 0 0,1 1 1 0 0,0-1-1 0 0,-1 1 1 0 0,-2 3-1 0 0,-8 8 8 0 0,0 2 1 0 0,2 0-1 0 0,0 1 0 0 0,0 0 1 0 0,2 0-1 0 0,0 1 1 0 0,1 1-1 0 0,1-1 0 0 0,0 2 1 0 0,2-1-1 0 0,0 1 0 0 0,1 0 1 0 0,1 0-1 0 0,-2 40 0 0 0,6-59-2 0 0,0 0 0 0 0,0 0 0 0 0,0 0 0 0 0,0 0-1 0 0,0 0 1 0 0,0 0 0 0 0,0 0 0 0 0,1 0-1 0 0,-1 0 1 0 0,0 0 0 0 0,0 0 0 0 0,1-1 0 0 0,-1 1-1 0 0,1 0 1 0 0,-1 0 0 0 0,1 0 0 0 0,-1 0 0 0 0,1-1-1 0 0,0 1 1 0 0,-1 0 0 0 0,1-1 0 0 0,0 1 0 0 0,-1 0-1 0 0,1-1 1 0 0,0 1 0 0 0,0-1 0 0 0,0 1 0 0 0,1 0-1 0 0,0-1-8 0 0,0 1-1 0 0,1-1 0 0 0,-1 0 0 0 0,1 1 1 0 0,-1-1-1 0 0,1 0 0 0 0,-1-1 1 0 0,0 1-1 0 0,1 0 0 0 0,-1-1 0 0 0,3 0 1 0 0,5-2-29 0 0,0 0-1 0 0,-1-1 1 0 0,0 0 0 0 0,14-9 0 0 0,10-12 114 0 0,-1-1 1 0 0,-1-2-1 0 0,-1-1 1 0 0,29-38-1 0 0,-5 7 509 0 0,-42 48-271 0 0,-6 7-142 0 0,-1-1 1 0 0,1 0-1 0 0,-1 0 0 0 0,0 0 1 0 0,-1 0-1 0 0,1-1 1 0 0,-1 0-1 0 0,5-11 1 0 0,1 117-604 0 0,-5 9 407 0 0,1 153-185 0 0,-7-232 142 0 0,-1 0 0 0 0,-2 0 0 0 0,-12 48 0 0 0,13-67 79 0 0,0-1 0 0 0,0 1 0 0 0,-1-1 0 0 0,0 1 0 0 0,0-1 0 0 0,-1-1 0 0 0,0 1 0 0 0,-1-1 0 0 0,0 0 1 0 0,0 0-1 0 0,-1 0 0 0 0,0-1 0 0 0,0 0 0 0 0,-11 8 0 0 0,13-12 64 0 0,0-1 1 0 0,0 1-1 0 0,0-1 1 0 0,0 0-1 0 0,-1 0 1 0 0,1-1-1 0 0,-1 1 1 0 0,1-1-1 0 0,-1 0 0 0 0,0-1 1 0 0,1 1-1 0 0,-1-1 1 0 0,-11-1-1 0 0,7-1 17 0 0,1 0-1 0 0,0-1 0 0 0,-1 1 0 0 0,1-2 0 0 0,0 1 0 0 0,1-1 0 0 0,-16-9 0 0 0,10 4-356 0 0,1-1-1 0 0,0 0 1 0 0,0-1-1 0 0,-11-13 0 0 0,14 13-1012 0 0,0-1-1 0 0,0 0 0 0 0,-13-25 0 0 0,11 12-1813 0 0,1-2-3528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49.399"/>
    </inkml:context>
    <inkml:brush xml:id="br0">
      <inkml:brushProperty name="width" value="0.05" units="cm"/>
      <inkml:brushProperty name="height" value="0.05" units="cm"/>
      <inkml:brushProperty name="color" value="#E71224"/>
    </inkml:brush>
  </inkml:definitions>
  <inkml:trace contextRef="#ctx0" brushRef="#br0">361 125 7346 0 0,'-3'-4'209'0'0,"0"-1"0"0"0,0 1 0 0 0,-1 1 0 0 0,1-1 0 0 0,-1 0 0 0 0,1 1 0 0 0,-1 0 0 0 0,0-1 0 0 0,-1 2 0 0 0,1-1 0 0 0,-7-3 0 0 0,6 4-24 0 0,0-1 0 0 0,1 0-1 0 0,-1 0 1 0 0,1 0 0 0 0,0-1-1 0 0,0 1 1 0 0,0-1 0 0 0,0 0 0 0 0,0 0-1 0 0,1 0 1 0 0,-5-8 0 0 0,7 10-105 0 0,0 0 0 0 0,0 0-1 0 0,0 0 1 0 0,0 0 0 0 0,0 1 0 0 0,-1-1 0 0 0,1 0 0 0 0,0 1 0 0 0,-1-1 0 0 0,1 1 0 0 0,-1-1 0 0 0,0 1 0 0 0,1 0 0 0 0,-1 0 0 0 0,0 0 0 0 0,0 0 0 0 0,0 0 0 0 0,0 0 0 0 0,0 0 0 0 0,0 1 0 0 0,-3-2 0 0 0,1 2 14 0 0,-1 0 0 0 0,1 0 0 0 0,-1 1 0 0 0,1-1 1 0 0,-1 1-1 0 0,1 0 0 0 0,-1 0 0 0 0,1 1 0 0 0,-6 2 0 0 0,3-2-79 0 0,1 1-1 0 0,0 0 1 0 0,0 0 0 0 0,1 0-1 0 0,-1 1 1 0 0,1 0 0 0 0,-1 0-1 0 0,1 0 1 0 0,1 1-1 0 0,-1 0 1 0 0,0 0 0 0 0,-3 6-1 0 0,1 1-21 0 0,0-1-1 0 0,1 2 1 0 0,1-1-1 0 0,0 1 1 0 0,-3 13 0 0 0,-15 31 216 0 0,17-45-158 0 0,1 0-1 0 0,0 1 1 0 0,1-1 0 0 0,0 1-1 0 0,1 0 1 0 0,0 0 0 0 0,0 15-1 0 0,3-27-19 0 0,0 1 0 0 0,0-1 0 0 0,0 0 0 0 0,0 1 0 0 0,1-1 0 0 0,-1 0 0 0 0,0 1 0 0 0,1-1-1 0 0,-1 0 1 0 0,1 0 0 0 0,-1 0 0 0 0,1 1 0 0 0,0-1 0 0 0,-1 0 0 0 0,1 0 0 0 0,0 0 0 0 0,0 0 0 0 0,0 0-1 0 0,0 0 1 0 0,0 0 0 0 0,0-1 0 0 0,2 3 0 0 0,0-2 34 0 0,1 1 1 0 0,-1-1-1 0 0,0 0 0 0 0,1 0 0 0 0,-1 0 1 0 0,1 0-1 0 0,0 0 0 0 0,4 0 0 0 0,8-1 59 0 0,0 0-1 0 0,29-5 1 0 0,-43 5-134 0 0,6-1 56 0 0,0-1 0 0 0,0 0 0 0 0,0 0 1 0 0,0-1-1 0 0,0 0 0 0 0,0 0 0 0 0,-1-1 0 0 0,1 0 0 0 0,-1 0 0 0 0,0 0 0 0 0,0-1 0 0 0,-1-1 0 0 0,1 1 0 0 0,-1-1 0 0 0,7-8 0 0 0,1-4 163 0 0,-1-2 0 0 0,-1 0 0 0 0,-1 0 0 0 0,9-22 0 0 0,-7 15-47 0 0,0 1 0 0 0,20-28-1 0 0,-29 49-123 0 0,0 0 0 0 0,0-1 1 0 0,1 2-1 0 0,-1-1 0 0 0,1 0 0 0 0,0 1 0 0 0,9-6 0 0 0,-15 12-44 0 0,0-1 0 0 0,0 1 0 0 0,0 0 0 0 0,0 0 0 0 0,1 0 0 0 0,-1-1 0 0 0,0 1 0 0 0,1 0 0 0 0,-1 0 0 0 0,1 0 0 0 0,0 0 0 0 0,0 0 0 0 0,0 0 0 0 0,0 0 0 0 0,0 0 0 0 0,0 0 1 0 0,1 3-1 0 0,5 38 7 0 0,7 12-65 0 0,22 103-20 0 0,-31-129 64 0 0,-2-1-1 0 0,0 1 1 0 0,-4 49 0 0 0,-2-31-17 0 0,-20 88 0 0 0,21-122 57 0 0,-1 0-1 0 0,0 0 1 0 0,-1-1-1 0 0,0 0 1 0 0,-1 0 0 0 0,-1 0-1 0 0,0-1 1 0 0,0 0-1 0 0,-1 0 1 0 0,0 0 0 0 0,-18 16-1 0 0,21-23-2 0 0,-1-1 1 0 0,1 1-1 0 0,-1-1 0 0 0,0 0 1 0 0,0 0-1 0 0,-1-1 0 0 0,1 1 0 0 0,0-1 1 0 0,-1-1-1 0 0,0 1 0 0 0,1-1 1 0 0,-1-1-1 0 0,0 1 0 0 0,1-1 0 0 0,-1 0 1 0 0,0 0-1 0 0,1-1 0 0 0,-1 0 0 0 0,0 0 1 0 0,1-1-1 0 0,-11-3 0 0 0,9 2 63 0 0,0 0-1 0 0,1 0 0 0 0,0-1 1 0 0,-1 0-1 0 0,1 0 0 0 0,0-1 1 0 0,1 0-1 0 0,-1 0 0 0 0,1 0 1 0 0,0-1-1 0 0,1 0 0 0 0,-1 0 1 0 0,1 0-1 0 0,0-1 1 0 0,1 0-1 0 0,-1 0 0 0 0,-4-13 1 0 0,7 14-47 0 0,1 0 0 0 0,0 0 0 0 0,0 0 0 0 0,0 0 0 0 0,1 0 0 0 0,0 0 0 0 0,0 0 0 0 0,1 0 1 0 0,0-1-1 0 0,0 1 0 0 0,0 0 0 0 0,1 1 0 0 0,0-1 0 0 0,0 0 0 0 0,0 0 0 0 0,5-6 0 0 0,-1 0-882 0 0,0 0-1 0 0,1 1 0 0 0,1 0 0 0 0,0 0 0 0 0,1 1 0 0 0,14-14 0 0 0,25-10-6596 0 0,-29 21 1186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49.866"/>
    </inkml:context>
    <inkml:brush xml:id="br0">
      <inkml:brushProperty name="width" value="0.05" units="cm"/>
      <inkml:brushProperty name="height" value="0.05" units="cm"/>
      <inkml:brushProperty name="color" value="#E71224"/>
    </inkml:brush>
  </inkml:definitions>
  <inkml:trace contextRef="#ctx0" brushRef="#br0">235 61 7426 0 0,'-18'2'2931'0'0,"15"-1"-2843"0"0,1 0 0 0 0,0 0 0 0 0,-1 0 1 0 0,1 1-1 0 0,0-1 0 0 0,-1 1 1 0 0,1-1-1 0 0,0 1 0 0 0,0 0 0 0 0,-3 4 1 0 0,1-2 1316 0 0,1-8 1807 0 0,2-25-2370 0 0,1 29-804 0 0,-1-2 1 0 0,1-1 0 0 0,0 0-1 0 0,0 1 1 0 0,1-1 0 0 0,-1 1 0 0 0,1-1 0 0 0,-1 0-1 0 0,1 1 1 0 0,0-1 0 0 0,0 1 0 0 0,0 0 0 0 0,0-1 0 0 0,0 1-1 0 0,0 0 1 0 0,1-1 0 0 0,-1 1 0 0 0,1 0 0 0 0,2-2-1 0 0,-3 3-52 0 0,1 0 0 0 0,-1 1 0 0 0,1-1 0 0 0,-1 1 0 0 0,1-1 0 0 0,-1 1 0 0 0,1-1 0 0 0,0 1 0 0 0,-1 0 0 0 0,1 0 0 0 0,-1 0 0 0 0,1 0 0 0 0,0 0 0 0 0,-1 0 0 0 0,1 0 0 0 0,-1 1 0 0 0,1-1 0 0 0,0 0 0 0 0,-1 1 0 0 0,1 0 0 0 0,-1-1 0 0 0,0 1 0 0 0,1 0 0 0 0,-1 0 0 0 0,1-1 0 0 0,-1 1 0 0 0,0 0 0 0 0,0 0 0 0 0,2 2 0 0 0,3 2-19 0 0,-1 0 0 0 0,0 0-1 0 0,0 0 1 0 0,0 0 0 0 0,-1 1-1 0 0,0-1 1 0 0,0 1 0 0 0,0 0 0 0 0,-1 1-1 0 0,1-1 1 0 0,-2 0 0 0 0,1 1-1 0 0,3 13 1 0 0,-5-16 25 0 0,-1 1 0 0 0,1-1 0 0 0,-1 0 0 0 0,0 1 0 0 0,0-1-1 0 0,0 1 1 0 0,0-1 0 0 0,-1 1 0 0 0,0-1 0 0 0,0 1 0 0 0,0-1 0 0 0,-1 0 0 0 0,1 0 0 0 0,-1 0 0 0 0,0 1 0 0 0,0-2 0 0 0,0 1 0 0 0,-1 0-1 0 0,1 0 1 0 0,-1-1 0 0 0,0 1 0 0 0,-7 5 0 0 0,-5 4-30 0 0,-2-1 1 0 0,0-1-1 0 0,0 0 0 0 0,-1-1 0 0 0,-32 13 0 0 0,33-16-999 0 0,0-2-1 0 0,0 0 1 0 0,-33 4-1 0 0,48-8 524 0 0,-1-1-1 0 0,0 0 1 0 0,1 1-1 0 0,-1-1 1 0 0,1-1 0 0 0,-1 1-1 0 0,0 0 1 0 0,1-1-1 0 0,-1 1 1 0 0,1-1-1 0 0,-5-1 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0.234"/>
    </inkml:context>
    <inkml:brush xml:id="br0">
      <inkml:brushProperty name="width" value="0.05" units="cm"/>
      <inkml:brushProperty name="height" value="0.05" units="cm"/>
      <inkml:brushProperty name="color" value="#E71224"/>
    </inkml:brush>
  </inkml:definitions>
  <inkml:trace contextRef="#ctx0" brushRef="#br0">432 156 12483 0 0,'6'5'5056'0'0,"-9"-4"-3858"0"0,-15-8-2842 0 0,-132-79-1371 0 0,93 54 3037 0 0,47 27-180 0 0,-1 0 0 0 0,0 0 0 0 0,0 0 0 0 0,0 2 0 0 0,0-1 0 0 0,-1 1-1 0 0,1 1 1 0 0,-1 0 0 0 0,1 1 0 0 0,-1 0 0 0 0,0 1 0 0 0,0 0 0 0 0,-20 3 0 0 0,31-3-54 0 0,-1 1 1 0 0,1-1 0 0 0,0 0 0 0 0,-1 0 0 0 0,1 1 0 0 0,-1-1 0 0 0,1 1 0 0 0,0-1 0 0 0,-1 1 0 0 0,1 0 0 0 0,0-1-1 0 0,0 1 1 0 0,0 0 0 0 0,-1 0 0 0 0,1 0 0 0 0,0 0 0 0 0,0 0 0 0 0,0 0 0 0 0,0 0 0 0 0,1 0 0 0 0,-1 1 0 0 0,0-1-1 0 0,0 0 1 0 0,1 0 0 0 0,-1 1 0 0 0,1-1 0 0 0,-1 2 0 0 0,2 3-3757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4.629"/>
    </inkml:context>
    <inkml:brush xml:id="br0">
      <inkml:brushProperty name="width" value="0.05" units="cm"/>
      <inkml:brushProperty name="height" value="0.05" units="cm"/>
      <inkml:brushProperty name="color" value="#E71224"/>
    </inkml:brush>
  </inkml:definitions>
  <inkml:trace contextRef="#ctx0" brushRef="#br0">16 43 8034 0 0,'-4'-10'1565'0'0,"-7"-23"673"0"0,38 52-2605 0 0,13 11 299 0 0,-20-16 174 0 0,-1 1-1 0 0,0 0 0 0 0,29 33 0 0 0,-44-43-49 0 0,1 0-1 0 0,-1 1 0 0 0,-1 0 1 0 0,1 0-1 0 0,-1 0 1 0 0,0 0-1 0 0,0 0 1 0 0,-1 1-1 0 0,0-1 0 0 0,0 1 1 0 0,0 0-1 0 0,-1-1 1 0 0,0 1-1 0 0,-1 0 0 0 0,1 0 1 0 0,-1 0-1 0 0,0 0 1 0 0,-2 6-1 0 0,0-1 26 0 0,-1-1-1 0 0,0 0 0 0 0,0 0 1 0 0,-1 0-1 0 0,-1-1 1 0 0,-8 15-1 0 0,-42 58 235 0 0,37-59-230 0 0,-29 53-1 0 0,43-69-77 0 0,0 1 0 0 0,1 0-1 0 0,0 0 1 0 0,0 0 0 0 0,1 0 0 0 0,0 0 0 0 0,1 1-1 0 0,0-1 1 0 0,0 1 0 0 0,1 13 0 0 0,2-16-6 0 0,-1 0 1 0 0,1 0-1 0 0,0 0 1 0 0,1 0 0 0 0,-1-1-1 0 0,1 1 1 0 0,1-1-1 0 0,-1 1 1 0 0,1-1-1 0 0,0 0 1 0 0,0-1 0 0 0,1 1-1 0 0,0-1 1 0 0,0 0-1 0 0,0 0 1 0 0,1 0-1 0 0,-1-1 1 0 0,1 0 0 0 0,0 0-1 0 0,11 5 1 0 0,11 5 4 0 0,1-1 0 0 0,1-1 0 0 0,37 10 0 0 0,-24-9 58 0 0,78 13-1 0 0,-109-24-105 0 0,0-1-1 0 0,0 0 1 0 0,0-1 0 0 0,0 0-1 0 0,0 0 1 0 0,0-2-1 0 0,0 1 1 0 0,0-2 0 0 0,-1 1-1 0 0,1-2 1 0 0,21-8 0 0 0,-10-5-1117 0 0,-21 14 750 0 0,1 0 0 0 0,-1 0 0 0 0,0 0 0 0 0,0-1 0 0 0,0 1 0 0 0,0 0 0 0 0,-1-1 0 0 0,1 1 0 0 0,1-6-1 0 0,0-6-3813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0.658"/>
    </inkml:context>
    <inkml:brush xml:id="br0">
      <inkml:brushProperty name="width" value="0.05" units="cm"/>
      <inkml:brushProperty name="height" value="0.05" units="cm"/>
      <inkml:brushProperty name="color" value="#E71224"/>
    </inkml:brush>
  </inkml:definitions>
  <inkml:trace contextRef="#ctx0" brushRef="#br0">12 213 6841 0 0,'9'-9'2108'0'0,"-6"7"-1748"0"0,0 0 1 0 0,0-1-1 0 0,-1 0 1 0 0,1 1-1 0 0,-1-1 1 0 0,0 0-1 0 0,0 0 1 0 0,0 0-1 0 0,0 0 0 0 0,0-1 1 0 0,-1 1-1 0 0,1 0 1 0 0,-1-1-1 0 0,0 1 1 0 0,0-1-1 0 0,0 1 1 0 0,-1-1-1 0 0,1 0 1 0 0,-1-3-1 0 0,1-12 601 0 0,-1 10-595 0 0,1 0 1 0 0,0 1-1 0 0,0-1 1 0 0,1 1-1 0 0,3-14 1 0 0,-3 19-322 0 0,-1 0 1 0 0,1 0 0 0 0,0 0 0 0 0,-1 1 0 0 0,1-1 0 0 0,0 1 0 0 0,1-1 0 0 0,-1 1 0 0 0,0 0 0 0 0,1 0-1 0 0,-1-1 1 0 0,1 2 0 0 0,0-1 0 0 0,-1 0 0 0 0,1 1 0 0 0,0-1 0 0 0,0 1 0 0 0,6-2 0 0 0,-3 1-12 0 0,-1 0 1 0 0,1 0 0 0 0,0 1-1 0 0,0 0 1 0 0,-1 0 0 0 0,1 1-1 0 0,0-1 1 0 0,0 1 0 0 0,0 0-1 0 0,0 1 1 0 0,0-1 0 0 0,-1 1-1 0 0,10 3 1 0 0,-11-2-49 0 0,-1-1 0 0 0,0 1 0 0 0,0 0 0 0 0,0 0-1 0 0,0 0 1 0 0,0 1 0 0 0,0-1 0 0 0,-1 1 0 0 0,1 0 0 0 0,-1-1-1 0 0,0 1 1 0 0,0 0 0 0 0,0 0 0 0 0,0 1 0 0 0,0-1 0 0 0,-1 0 0 0 0,1 1-1 0 0,-1-1 1 0 0,0 1 0 0 0,0-1 0 0 0,0 1 0 0 0,0 6 0 0 0,1 4-30 0 0,-2 0 0 0 0,0 0 0 0 0,0 0 0 0 0,-1 0 1 0 0,-1-1-1 0 0,0 1 0 0 0,-1 0 0 0 0,-1-1 0 0 0,-7 19 1 0 0,-2 1-33 0 0,-2 0 1 0 0,-27 44 0 0 0,16-39 178 0 0,-1-1 0 0 0,-1-2 0 0 0,-56 54 0 0 0,104-113 391 0 0,-1-1 1 0 0,-2 0-1 0 0,0-1 1 0 0,-1 0-1 0 0,16-41 1 0 0,-16 31-530 0 0,3 2 1 0 0,0 0 0 0 0,28-36 0 0 0,-13 33 18 0 0,71-61 0 0 0,-85 81 20 0 0,5-1-58 0 0,-20 16 22 0 0,0-1 0 0 0,0-1 0 0 0,-1 1 0 0 0,1-1-1 0 0,-1 0 1 0 0,0 0 0 0 0,0 0 0 0 0,5-7 0 0 0,-41 32-267 0 0,21-10 284 0 0,0 2 0 0 0,0 0 0 0 0,1 0 0 0 0,1 1 0 0 0,0 0 0 0 0,1 0 0 0 0,1 1-1 0 0,-7 17 1 0 0,6-10-1 0 0,1-1 0 0 0,1 1 0 0 0,1 1-1 0 0,1-1 1 0 0,-3 31 0 0 0,7-48 15 0 0,0 1 0 0 0,0-1 0 0 0,0 0 0 0 0,1 1 0 0 0,-1-1 0 0 0,1 0 0 0 0,1 1 0 0 0,-1-1 0 0 0,1 0 0 0 0,0 0 0 0 0,0 0 0 0 0,0 0 0 0 0,1 0 0 0 0,-1-1 0 0 0,1 1 0 0 0,5 5 0 0 0,-3-5 21 0 0,0 0 0 0 0,1-1 0 0 0,-1 0 0 0 0,1 0 0 0 0,-1 0 0 0 0,1-1-1 0 0,0 0 1 0 0,1 0 0 0 0,-1-1 0 0 0,0 1 0 0 0,11 1 0 0 0,3 0-320 0 0,1-2 0 0 0,-1 0 1 0 0,1-1-1 0 0,-1-1 1 0 0,1-1-1 0 0,0-1 0 0 0,31-6 1 0 0,-43 6-19 0 0,7-1-782 0 0,0-1 0 0 0,0 0 0 0 0,16-8 1 0 0,-27 10 225 0 0,0-1 0 0 0,0 1 1 0 0,0-1-1 0 0,-1-1 0 0 0,1 1 0 0 0,-1-1 1 0 0,7-6-1 0 0,0-3-5045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1.608"/>
    </inkml:context>
    <inkml:brush xml:id="br0">
      <inkml:brushProperty name="width" value="0.05" units="cm"/>
      <inkml:brushProperty name="height" value="0.05" units="cm"/>
      <inkml:brushProperty name="color" value="#E71224"/>
    </inkml:brush>
  </inkml:definitions>
  <inkml:trace contextRef="#ctx0" brushRef="#br0">123 128 8130 0 0,'-1'-1'34'0'0,"1"1"-1"0"0,-1-1 1 0 0,0 0 0 0 0,0 0 0 0 0,0 1 0 0 0,1-1 0 0 0,-1 1-1 0 0,0-1 1 0 0,0 1 0 0 0,0-1 0 0 0,0 1 0 0 0,0 0 0 0 0,0-1-1 0 0,0 1 1 0 0,0 0 0 0 0,0 0 0 0 0,0 0 0 0 0,0-1 0 0 0,-2 1 0 0 0,-28 0-1605 0 0,6 0 1777 0 0,21-1-213 0 0,-22-6 2454 0 0,26 7-2289 0 0,-1 0 0 0 0,0-1 0 0 0,1 1 0 0 0,-1 0 0 0 0,1 0-1 0 0,-1-1 1 0 0,1 1 0 0 0,-1 0 0 0 0,1-1 0 0 0,-1 1 0 0 0,1-1-1 0 0,-1 1 1 0 0,1-1 0 0 0,-1 1 0 0 0,1-1 0 0 0,0 1 0 0 0,-1-1 0 0 0,1 1-1 0 0,0-1 1 0 0,-1 1 0 0 0,1-1 0 0 0,0 0 0 0 0,0 1 0 0 0,-1-1-1 0 0,1 1 1 0 0,0-1 0 0 0,0 0 0 0 0,0 1 0 0 0,0-1 0 0 0,0 0-1 0 0,0 1 1 0 0,0-1 0 0 0,0 1 0 0 0,0-1 0 0 0,1 0 0 0 0,2-3 135 0 0,0 1 0 0 0,0-1 0 0 0,0 1 0 0 0,1 0 0 0 0,-1 0 0 0 0,1 1 1 0 0,0-1-1 0 0,-1 1 0 0 0,9-4 0 0 0,-4 2-289 0 0,1-1-10 0 0,0 1-1 0 0,0 0 1 0 0,0 0 0 0 0,12-2-1 0 0,-17 5 15 0 0,0 0 0 0 0,0 0 0 0 0,0 0 0 0 0,0 1 0 0 0,1-1-1 0 0,-1 1 1 0 0,0 0 0 0 0,0 0 0 0 0,0 1 0 0 0,0-1 0 0 0,0 1 0 0 0,7 2 0 0 0,-9-2-8 0 0,0 0 0 0 0,0 0 0 0 0,-1 1 0 0 0,1-1 0 0 0,0 0 0 0 0,-1 1 0 0 0,1-1 1 0 0,-1 1-1 0 0,0-1 0 0 0,0 1 0 0 0,1 0 0 0 0,-1-1 0 0 0,0 1 0 0 0,0 0 0 0 0,-1 0 0 0 0,1 0 1 0 0,0 0-1 0 0,-1 0 0 0 0,1 0 0 0 0,-1 0 0 0 0,1 0 0 0 0,-1 0 0 0 0,0 0 0 0 0,0 0 0 0 0,0 3 1 0 0,-1 6-50 0 0,0 1 1 0 0,-1-1 0 0 0,-6 19 0 0 0,0 6-16 0 0,5-16 52 0 0,-1-1-1 0 0,-1 1 0 0 0,0-1 1 0 0,-2 0-1 0 0,0-1 0 0 0,-1 1 1 0 0,-1-2-1 0 0,0 1 0 0 0,-1-1 1 0 0,-1 0-1 0 0,-20 22 0 0 0,6-3 34 0 0,23-30 18 0 0,-2 0 1 0 0,1-1 0 0 0,-1 0 0 0 0,0 1 0 0 0,0-1 0 0 0,0-1 0 0 0,-9 8 0 0 0,5-7 562 0 0,21-14-171 0 0,24-14 31 0 0,-25 17-385 0 0,0-1-1 0 0,-1 0 0 0 0,0-1 0 0 0,0 0 0 0 0,-1 0 1 0 0,12-13-1 0 0,-5 1 141 0 0,-1-1 0 0 0,17-26 0 0 0,-16 23 87 0 0,31-33 1 0 0,-31 38-141 0 0,0 0 1 0 0,21-36-1 0 0,-35 50-160 0 0,-1-1 0 0 0,0 0-1 0 0,0 0 1 0 0,0 0-1 0 0,-1 1 1 0 0,0-2-1 0 0,0 1 1 0 0,-1 0-1 0 0,1 0 1 0 0,-2 0-1 0 0,1 0 1 0 0,-1-7-1 0 0,2-37 42 0 0,-2 49-46 0 0,1 0 0 0 0,1 1 0 0 0,-1-1 0 0 0,0 0 0 0 0,0 0 0 0 0,0 1 0 0 0,0-1 0 0 0,0 0 0 0 0,1 1-1 0 0,-1-1 1 0 0,0 0 0 0 0,0 1 0 0 0,1-1 0 0 0,-1 0 0 0 0,1 1 0 0 0,-1-1 0 0 0,1 1 0 0 0,-1-1 0 0 0,1 1 0 0 0,-1-1 0 0 0,1 1 0 0 0,-1-1 0 0 0,1 1 0 0 0,-1-1-1 0 0,1 1 1 0 0,0 0 0 0 0,-1-1 0 0 0,1 1 0 0 0,0 0 0 0 0,-1 0 0 0 0,1-1 0 0 0,0 1 0 0 0,0 0 0 0 0,-1 0 0 0 0,1 0 0 0 0,0 0 0 0 0,-1 0 0 0 0,1 0 0 0 0,0 0-1 0 0,0 0 1 0 0,-1 0 0 0 0,1 0 0 0 0,0 0 0 0 0,0 1 0 0 0,0-1-9 0 0,1 1 0 0 0,-1 0 0 0 0,0-1 0 0 0,0 1 0 0 0,0 0 0 0 0,0 0 0 0 0,0-1 0 0 0,0 1 0 0 0,0 0 0 0 0,0 0 0 0 0,0 0 0 0 0,-1 0 0 0 0,1 0 0 0 0,0 1 0 0 0,-1-1 0 0 0,1 0 0 0 0,-1 0 0 0 0,1 0 0 0 0,-1 0 0 0 0,1 1 0 0 0,-1-1-1 0 0,0 0 1 0 0,0 1 0 0 0,1 1 0 0 0,-3 10-48 0 0,1 0-1 0 0,-2 0 1 0 0,0 0-1 0 0,0 0 0 0 0,-1 0 1 0 0,-8 14-1 0 0,-8 32-47 0 0,13-35 45 0 0,1-1 37 0 0,0 0 0 0 0,1 0 1 0 0,1 0-1 0 0,-1 48 0 0 0,5-66-16 0 0,0 0-1 0 0,0-1 1 0 0,1 1-1 0 0,0 0 1 0 0,0-1-1 0 0,0 1 0 0 0,0 0 1 0 0,1-1-1 0 0,-1 1 1 0 0,1-1-1 0 0,1 0 1 0 0,-1 0-1 0 0,1 1 0 0 0,-1-2 1 0 0,1 1-1 0 0,0 0 1 0 0,0 0-1 0 0,1-1 1 0 0,-1 0-1 0 0,1 0 0 0 0,0 0 1 0 0,-1 0-1 0 0,1 0 1 0 0,1-1-1 0 0,-1 0 1 0 0,0 0-1 0 0,1 0 0 0 0,-1 0 1 0 0,1-1-1 0 0,8 3 1 0 0,2-2-267 0 0,-1 0 1 0 0,1-1-1 0 0,-1 0 1 0 0,1-2 0 0 0,-1 1-1 0 0,1-2 1 0 0,-1 0 0 0 0,1 0-1 0 0,16-6 1 0 0,12-6-4430 0 0,67-32 0 0 0,-79 33-942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2.389"/>
    </inkml:context>
    <inkml:brush xml:id="br0">
      <inkml:brushProperty name="width" value="0.05" units="cm"/>
      <inkml:brushProperty name="height" value="0.05" units="cm"/>
      <inkml:brushProperty name="color" value="#E71224"/>
    </inkml:brush>
  </inkml:definitions>
  <inkml:trace contextRef="#ctx0" brushRef="#br0">1 2 5169 0 0,'-1'-2'10863'0'0,"15"42"-9310"0"0,-14-31-1532 0 0,1-1 1 0 0,1 0-1 0 0,-1 1 1 0 0,1-1-1 0 0,1 0 0 0 0,0 0 1 0 0,0 0-1 0 0,0 0 1 0 0,1-1-1 0 0,0 1 0 0 0,1-1 1 0 0,0 0-1 0 0,5 7 0 0 0,-2-7 82 0 0,0 1-1 0 0,1-1 1 0 0,-1-1-1 0 0,1 1 1 0 0,1-1-1 0 0,-1-1 1 0 0,1 0-1 0 0,0 0 1 0 0,17 5-1 0 0,-2-3-70 0 0,-1 2 0 0 0,0 0-1 0 0,-1 2 1 0 0,0 1 0 0 0,0 0-1 0 0,-1 2 1 0 0,38 31 0 0 0,-54-40-58 0 0,0 1 0 0 0,0 0 0 0 0,0 1 0 0 0,-1-1 0 0 0,0 1 0 0 0,6 9 0 0 0,-10-13 14 0 0,0-1 0 0 0,0 1 0 0 0,0-1 0 0 0,-1 1 0 0 0,1 0 0 0 0,-1-1 0 0 0,1 1 0 0 0,-1 0 0 0 0,0-1 0 0 0,0 1 0 0 0,0 0 0 0 0,-1-1-1 0 0,1 1 1 0 0,-1 0 0 0 0,1-1 0 0 0,-1 1 0 0 0,0-1 0 0 0,0 1 0 0 0,0-1 0 0 0,0 1 0 0 0,0-1 0 0 0,-1 0 0 0 0,1 1 0 0 0,-3 1 0 0 0,-14 19 1 0 0,-2-1 0 0 0,-1 0 0 0 0,-1-2 0 0 0,-37 28 0 0 0,31-27-12 0 0,2 1 0 0 0,-46 50 0 0 0,56-53 11 0 0,-35 46 105 0 0,47-58-87 0 0,-1 0 0 0 0,1 0 0 0 0,0 0 0 0 0,1 1 0 0 0,0-1 0 0 0,0 1 0 0 0,-2 12 0 0 0,5-20-73 0 0,0 1 0 0 0,0-1-1 0 0,0 0 1 0 0,0 1 0 0 0,0-1-1 0 0,0 1 1 0 0,0-1 0 0 0,0 0-1 0 0,0 1 1 0 0,0-1 0 0 0,0 1 0 0 0,0-1-1 0 0,0 0 1 0 0,0 1 0 0 0,1-1-1 0 0,-1 0 1 0 0,0 1 0 0 0,0-1-1 0 0,0 0 1 0 0,1 1 0 0 0,-1-1-1 0 0,0 0 1 0 0,0 1 0 0 0,1-1-1 0 0,-1 0 1 0 0,0 0 0 0 0,1 0-1 0 0,-1 1 1 0 0,0-1 0 0 0,1 0 0 0 0,-1 0-1 0 0,1 1 1 0 0,17 1-2713 0 0,19-8-2510 0 0,-36 6 4955 0 0,19-4-5540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2.806"/>
    </inkml:context>
    <inkml:brush xml:id="br0">
      <inkml:brushProperty name="width" value="0.05" units="cm"/>
      <inkml:brushProperty name="height" value="0.05" units="cm"/>
      <inkml:brushProperty name="color" value="#E71224"/>
    </inkml:brush>
  </inkml:definitions>
  <inkml:trace contextRef="#ctx0" brushRef="#br0">420 12 13411 0 0,'-1'-1'186'0'0,"0"0"1"0"0,0 0-1 0 0,1 0 0 0 0,-1 0 1 0 0,0 0-1 0 0,0 1 0 0 0,0-1 1 0 0,0 0-1 0 0,0 1 0 0 0,0-1 1 0 0,0 1-1 0 0,0-1 1 0 0,-1 1-1 0 0,1 0 0 0 0,0-1 1 0 0,0 1-1 0 0,0 0 0 0 0,0 0 1 0 0,-1 0-1 0 0,1 0 0 0 0,0 0 1 0 0,0 0-1 0 0,0 0 0 0 0,0 0 1 0 0,-1 0-1 0 0,1 1 0 0 0,0-1 1 0 0,0 0-1 0 0,-2 1 1 0 0,-42 17-1164 0 0,30-12 1425 0 0,-45 19-485 0 0,-51 18 26 0 0,99-40 33 0 0,0 0-1 0 0,0 0 1 0 0,0-2-1 0 0,0 1 1 0 0,0-1-1 0 0,0-1 1 0 0,-19-2-1 0 0,29 2-66 0 0,0 0 0 0 0,-1 0 0 0 0,1-1 0 0 0,0 0 0 0 0,0 1 0 0 0,-1-1 0 0 0,1 0 0 0 0,0 0 0 0 0,0 0 0 0 0,0 0 0 0 0,0 0 0 0 0,0-1 0 0 0,0 1 0 0 0,1-1 0 0 0,-1 1 0 0 0,-1-3 0 0 0,2 4-64 0 0,1-1 1 0 0,-1 1-1 0 0,1-1 1 0 0,0 1-1 0 0,0-1 1 0 0,-1 0-1 0 0,1 1 0 0 0,0-1 1 0 0,0 0-1 0 0,0 1 1 0 0,0-1-1 0 0,0 0 1 0 0,0 1-1 0 0,0-1 0 0 0,0 0 1 0 0,0 1-1 0 0,0-1 1 0 0,0 0-1 0 0,0 1 1 0 0,1-1-1 0 0,-1-1 0 0 0,1 1-224 0 0,0-1 0 0 0,0 1 0 0 0,0 0-1 0 0,0-1 1 0 0,0 1 0 0 0,1 0-1 0 0,-1-1 1 0 0,0 1 0 0 0,1 0-1 0 0,-1 0 1 0 0,3-1 0 0 0,29-17-4696 0 0,-20 14-146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3.214"/>
    </inkml:context>
    <inkml:brush xml:id="br0">
      <inkml:brushProperty name="width" value="0.05" units="cm"/>
      <inkml:brushProperty name="height" value="0.05" units="cm"/>
      <inkml:brushProperty name="color" value="#E71224"/>
    </inkml:brush>
  </inkml:definitions>
  <inkml:trace contextRef="#ctx0" brushRef="#br0">375 40 7978 0 0,'0'-2'1048'0'0,"0"-15"6769"0"0,-4 5-5753 0 0,3 11-2073 0 0,0 1 0 0 0,-1-1 0 0 0,1 0 0 0 0,0 0 0 0 0,0 0 0 0 0,-1 1 0 0 0,1-1 0 0 0,-1 1 0 0 0,1-1 0 0 0,0 1 0 0 0,-1-1 0 0 0,1 1 0 0 0,-1 0 0 0 0,1 0 0 0 0,-1 0 0 0 0,1 0 0 0 0,-1 0 0 0 0,1 0 0 0 0,-2 0 0 0 0,-49 2 410 0 0,-74 13 1 0 0,50-3-3105 0 0,10-1-4282 0 0,45-8 256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4.503"/>
    </inkml:context>
    <inkml:brush xml:id="br0">
      <inkml:brushProperty name="width" value="0.05" units="cm"/>
      <inkml:brushProperty name="height" value="0.05" units="cm"/>
      <inkml:brushProperty name="color" value="#E71224"/>
    </inkml:brush>
  </inkml:definitions>
  <inkml:trace contextRef="#ctx0" brushRef="#br0">69 46 7058 0 0,'-5'-17'6842'0'0,"4"15"-6775"0"0,0 0 0 0 0,1 0 0 0 0,-1 1 0 0 0,0-1 0 0 0,-1 0 0 0 0,1 1 0 0 0,0-1 0 0 0,0 1 1 0 0,-1 0-1 0 0,1-1 0 0 0,0 1 0 0 0,-1 0 0 0 0,0 0 0 0 0,1-1 0 0 0,-1 1 0 0 0,0 1 0 0 0,1-1 0 0 0,-1 0 0 0 0,0 0 1 0 0,-3 0-1 0 0,4 3 8 0 0,0 1 1 0 0,0 0 0 0 0,0-1 0 0 0,1 1 0 0 0,-1 0-1 0 0,1 0 1 0 0,0-1 0 0 0,0 1 0 0 0,0 0-1 0 0,0 0 1 0 0,1 0 0 0 0,0 3 0 0 0,-1-3-5 0 0,10 165 355 0 0,-7-1 0 0 0,-22 192 1 0 0,-3-236-251 0 0,22-122-267 0 0,0-1 1 0 0,0 1 0 0 0,0-1-1 0 0,0 0 1 0 0,0 1-1 0 0,0-1 1 0 0,0 1 0 0 0,-1-1-1 0 0,1 0 1 0 0,1 1-1 0 0,-1-1 1 0 0,0 1-1 0 0,0-1 1 0 0,0 1 0 0 0,0-1-1 0 0,0 0 1 0 0,0 1-1 0 0,0-1 1 0 0,1 0 0 0 0,-1 1-1 0 0,0-1 1 0 0,0 1-1 0 0,0-1 1 0 0,1 0 0 0 0,-1 1-1 0 0,0-1 1 0 0,1 0-1 0 0,-1 0 1 0 0,0 1 0 0 0,1-1-1 0 0,-1 0 1 0 0,0 0-1 0 0,1 1 1 0 0,0-1-1 0 0,15-4-3052 0 0,14-18-1502 0 0,-18 9-558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4.903"/>
    </inkml:context>
    <inkml:brush xml:id="br0">
      <inkml:brushProperty name="width" value="0.05" units="cm"/>
      <inkml:brushProperty name="height" value="0.05" units="cm"/>
      <inkml:brushProperty name="color" value="#E71224"/>
    </inkml:brush>
  </inkml:definitions>
  <inkml:trace contextRef="#ctx0" brushRef="#br0">1 189 12459 0 0,'24'-36'3632'0'0,"-16"27"-4267"0"0,-1-1 0 0 0,-1 0 0 0 0,0 0 0 0 0,-1-1 0 0 0,0 0 0 0 0,0 0-1 0 0,3-11 1 0 0,6-16 2793 0 0,2 18 2553 0 0,-17 47-3517 0 0,-18 51-1114 0 0,3 1 0 0 0,4 0 0 0 0,3 1-1 0 0,4 141 1 0 0,4-146 259 0 0,0-46-172 0 0,1-1-1 0 0,1 1 1 0 0,7 37 0 0 0,-8-63-129 0 0,12 32-856 0 0,-1-26-2484 0 0,-10-8 2895 0 0,0-1 0 0 0,0 0 0 0 0,0 0-1 0 0,0 0 1 0 0,0 0 0 0 0,0 0 0 0 0,0 0 0 0 0,0 0 0 0 0,0 0-1 0 0,0-1 1 0 0,-1 1 0 0 0,1 0 0 0 0,0 0 0 0 0,0-1-1 0 0,0 1 1 0 0,1-2 0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5.865"/>
    </inkml:context>
    <inkml:brush xml:id="br0">
      <inkml:brushProperty name="width" value="0.05" units="cm"/>
      <inkml:brushProperty name="height" value="0.05" units="cm"/>
      <inkml:brushProperty name="color" value="#E71224"/>
    </inkml:brush>
  </inkml:definitions>
  <inkml:trace contextRef="#ctx0" brushRef="#br0">277 112 10162 0 0,'2'-2'147'0'0,"-1"-1"-1"0"0,0 1 1 0 0,0-1 0 0 0,0 1-1 0 0,0-1 1 0 0,-1 1 0 0 0,1-1-1 0 0,0 0 1 0 0,-1 1 0 0 0,0-1-1 0 0,0 0 1 0 0,0 1 0 0 0,0-1-1 0 0,0 0 1 0 0,0 1 0 0 0,-1-1-1 0 0,1 0 1 0 0,-1 1 0 0 0,0-1-1 0 0,0 1 1 0 0,0-1-1 0 0,0 1 1 0 0,0-1 0 0 0,0 1-1 0 0,-1 0 1 0 0,1-1 0 0 0,-1 1-1 0 0,0 0 1 0 0,0 0 0 0 0,1 0-1 0 0,-1 1 1 0 0,0-1 0 0 0,-1 0-1 0 0,1 1 1 0 0,-2-2 0 0 0,0 0-63 0 0,0 0 1 0 0,0 0-1 0 0,-1 1 1 0 0,1-1-1 0 0,0 1 1 0 0,-1 0-1 0 0,0 1 1 0 0,1-1-1 0 0,-1 1 1 0 0,0 0-1 0 0,0 0 1 0 0,1 0-1 0 0,-1 1 1 0 0,0-1-1 0 0,0 1 1 0 0,0 0-1 0 0,0 1 1 0 0,0-1-1 0 0,-5 2 1 0 0,2 2-42 0 0,1-1 0 0 0,0 2 0 0 0,0-1 1 0 0,0 0-1 0 0,1 1 0 0 0,-1 0 0 0 0,1 1 0 0 0,1 0 1 0 0,-1 0-1 0 0,1 0 0 0 0,0 0 0 0 0,0 1 1 0 0,-4 8-1 0 0,1-2-25 0 0,1 1 0 0 0,1 0 1 0 0,0 0-1 0 0,0 0 0 0 0,2 1 1 0 0,-4 17-1 0 0,7-29-18 0 0,1 1 1 0 0,-1 0-1 0 0,1 0 0 0 0,0-1 0 0 0,0 1 0 0 0,0 0 0 0 0,0 0 1 0 0,0-1-1 0 0,1 1 0 0 0,0 0 0 0 0,0-1 0 0 0,0 1 1 0 0,0 0-1 0 0,1-1 0 0 0,-1 1 0 0 0,1-1 0 0 0,0 0 0 0 0,0 0 1 0 0,0 1-1 0 0,0-1 0 0 0,1-1 0 0 0,-1 1 0 0 0,1 0 1 0 0,0 0-1 0 0,0-1 0 0 0,0 0 0 0 0,0 0 0 0 0,0 1 0 0 0,0-2 1 0 0,1 1-1 0 0,-1 0 0 0 0,0-1 0 0 0,1 1 0 0 0,0-1 1 0 0,4 1-1 0 0,-1-1 24 0 0,-1 1 0 0 0,1-1 0 0 0,0 0 0 0 0,0-1 0 0 0,0 1 0 0 0,0-2 0 0 0,0 1 0 0 0,0-1 0 0 0,0 0 0 0 0,-1 0 0 0 0,1-1 0 0 0,0 1 0 0 0,-1-2 0 0 0,1 1 0 0 0,-1-1 0 0 0,0 0 0 0 0,0 0 0 0 0,11-8 0 0 0,-1-4 196 0 0,0-1 0 0 0,-2 0 1 0 0,1-1-1 0 0,-2-1 0 0 0,-1 0 1 0 0,0-1-1 0 0,-1 0 0 0 0,-1-1 1 0 0,-1 0-1 0 0,8-25 0 0 0,-14 35-78 0 0,-6 14-149 0 0,-6 20-83 0 0,8 25-37 0 0,7 72-1 0 0,0-22 21 0 0,-5-70 77 0 0,1 1 17 0 0,-2 0 0 0 0,-1 0 0 0 0,-7 40 1 0 0,7-63 15 0 0,0 0 1 0 0,-1-1 0 0 0,0 1 0 0 0,0 0-1 0 0,0-1 1 0 0,-1 0 0 0 0,0 1 0 0 0,0-1-1 0 0,-1 0 1 0 0,0 0 0 0 0,0-1-1 0 0,0 1 1 0 0,-1-1 0 0 0,1 0 0 0 0,-1 0-1 0 0,0-1 1 0 0,-1 1 0 0 0,1-1 0 0 0,-1 0-1 0 0,-7 3 1 0 0,7-5-40 0 0,0 0-1 0 0,0-1 1 0 0,0 1-1 0 0,0-1 1 0 0,-1-1-1 0 0,1 1 1 0 0,0-1-1 0 0,0 0 1 0 0,-1-1 0 0 0,1 0-1 0 0,0 0 1 0 0,0 0-1 0 0,0 0 1 0 0,0-1-1 0 0,0 0 1 0 0,0 0-1 0 0,0-1 1 0 0,0 0 0 0 0,-5-4-1 0 0,-6-2-690 0 0,1-1 1 0 0,1-1-1 0 0,-1-1 0 0 0,2 0 1 0 0,-14-15-1 0 0,23 22 29 0 0,0-1 1 0 0,0 1-1 0 0,1-1 1 0 0,-1 0-1 0 0,1-1 0 0 0,1 1 1 0 0,-1-1-1 0 0,1 1 1 0 0,0-1-1 0 0,1 0 0 0 0,-4-12 1 0 0,5 0-4474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6.283"/>
    </inkml:context>
    <inkml:brush xml:id="br0">
      <inkml:brushProperty name="width" value="0.05" units="cm"/>
      <inkml:brushProperty name="height" value="0.05" units="cm"/>
      <inkml:brushProperty name="color" value="#E71224"/>
    </inkml:brush>
  </inkml:definitions>
  <inkml:trace contextRef="#ctx0" brushRef="#br0">81 163 7730 0 0,'11'-33'6591'0'0,"-7"24"-6721"0"0,-1-1-1 0 0,0 1 1 0 0,-1-1-1 0 0,0 0 0 0 0,-1 0 1 0 0,1-13-1 0 0,-2 17 241 0 0,0 0 367 0 0,0-1 1 0 0,0 1-1 0 0,1 0 0 0 0,-1 0 1 0 0,3-6-1 0 0,-20 76-50 0 0,3 0-1 0 0,-8 81 1 0 0,5-25-403 0 0,2-39-59 0 0,6-39 5 0 0,2 0 1 0 0,1 0-1 0 0,2 0 1 0 0,3 52-1 0 0,1-94-35 0 0,0 1-1 0 0,-1 0 0 0 0,1-1 0 0 0,0 1 1 0 0,0-1-1 0 0,0 1 0 0 0,0-1 0 0 0,0 1 1 0 0,0 0-1 0 0,0-1 0 0 0,0 1 0 0 0,1-1 1 0 0,-1 1-1 0 0,0-1 0 0 0,0 1 0 0 0,0-1 1 0 0,1 1-1 0 0,-1-1 0 0 0,0 1 0 0 0,0-1 1 0 0,1 1-1 0 0,-1-1 0 0 0,0 1 0 0 0,1-1 1 0 0,-1 1-1 0 0,1-1 0 0 0,-1 0 0 0 0,1 1 1 0 0,-1-1-1 0 0,1 0 0 0 0,-1 1 0 0 0,1-1 1 0 0,0 1-1 0 0,0-2-143 0 0,0 0-1 0 0,0 1 1 0 0,0-1 0 0 0,0 0-1 0 0,0 0 1 0 0,0 0-1 0 0,0 1 1 0 0,0-1 0 0 0,0 0-1 0 0,0 0 1 0 0,0 0 0 0 0,-1-1-1 0 0,2-1 1 0 0,22-44-5046 0 0,-24 46 5161 0 0,11-22-5325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6.671"/>
    </inkml:context>
    <inkml:brush xml:id="br0">
      <inkml:brushProperty name="width" value="0.05" units="cm"/>
      <inkml:brushProperty name="height" value="0.05" units="cm"/>
      <inkml:brushProperty name="color" value="#E71224"/>
    </inkml:brush>
  </inkml:definitions>
  <inkml:trace contextRef="#ctx0" brushRef="#br0">113 56 12947 0 0,'8'-9'2994'0'0,"14"-12"504"0"0,14-5-3584 0 0,-43 73 134 0 0,-125 430 182 0 0,120-428-270 0 0,2 1 1 0 0,2 1-1 0 0,-2 75 0 0 0,10-124-197 0 0,0 1-1 0 0,0-1 0 0 0,1 0 1 0 0,-1 0-1 0 0,0 0 0 0 0,1 0 1 0 0,-1 0-1 0 0,1 0 0 0 0,-1 0 1 0 0,3 3-1 0 0,-3-5 14 0 0,1 1 0 0 0,-1-1 1 0 0,1 1-1 0 0,-1-1 0 0 0,1 0 0 0 0,-1 1 1 0 0,1-1-1 0 0,-1 0 0 0 0,1 1 0 0 0,-1-1 1 0 0,1 0-1 0 0,0 0 0 0 0,-1 0 0 0 0,1 1 0 0 0,0-1 1 0 0,-1 0-1 0 0,1 0 0 0 0,-1 0 0 0 0,1 0 1 0 0,0 0-1 0 0,-1 0 0 0 0,1 0 0 0 0,0 0 1 0 0,-1-1-1 0 0,1 1 0 0 0,-1 0 0 0 0,1 0 1 0 0,0 0-1 0 0,-1-1 0 0 0,1 1 0 0 0,-1 0 0 0 0,1-1 1 0 0,-1 1-1 0 0,1 0 0 0 0,-1-1 0 0 0,1 1 1 0 0,-1-1-1 0 0,1 0 0 0 0,8-6-5795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5.147"/>
    </inkml:context>
    <inkml:brush xml:id="br0">
      <inkml:brushProperty name="width" value="0.05" units="cm"/>
      <inkml:brushProperty name="height" value="0.05" units="cm"/>
      <inkml:brushProperty name="color" value="#E71224"/>
    </inkml:brush>
  </inkml:definitions>
  <inkml:trace contextRef="#ctx0" brushRef="#br0">1282 34 9042 0 0,'-59'-6'3353'0'0,"-32"12"-2988"0"0,14 0-340 0 0,-453-21 121 0 0,215 1-1148 0 0,143 7-3052 0 0,135 4-1372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7.136"/>
    </inkml:context>
    <inkml:brush xml:id="br0">
      <inkml:brushProperty name="width" value="0.05" units="cm"/>
      <inkml:brushProperty name="height" value="0.05" units="cm"/>
      <inkml:brushProperty name="color" value="#E71224"/>
    </inkml:brush>
  </inkml:definitions>
  <inkml:trace contextRef="#ctx0" brushRef="#br0">201 46 6833 0 0,'2'-11'4088'0'0,"-4"-9"-3300"0"0,2 19-722 0 0,0 1-1 0 0,0-1 0 0 0,0 0 0 0 0,-1 1 0 0 0,1-1 1 0 0,0 0-1 0 0,0 1 0 0 0,-1-1 0 0 0,1 0 1 0 0,-1 1-1 0 0,1-1 0 0 0,0 1 0 0 0,-1-1 0 0 0,1 1 1 0 0,-1-1-1 0 0,1 1 0 0 0,-1-1 0 0 0,0 1 0 0 0,1-1 1 0 0,-1 1-1 0 0,1 0 0 0 0,-1-1 0 0 0,0 1 1 0 0,1 0-1 0 0,-1 0 0 0 0,0-1 0 0 0,1 1 0 0 0,-1 0 1 0 0,0 0-1 0 0,0 0 0 0 0,1 0 0 0 0,-1 0 1 0 0,0 0-1 0 0,1 0 0 0 0,-1 0 0 0 0,0 0 0 0 0,0 0 1 0 0,1 0-1 0 0,-1 1 0 0 0,0-1 0 0 0,0 1 0 0 0,0-1 96 0 0,0 1 0 0 0,0-1 0 0 0,0 1 0 0 0,0 0 0 0 0,1 0 0 0 0,-1 0 0 0 0,0-1 0 0 0,1 1 0 0 0,-1 0 0 0 0,0 0-1 0 0,1 0 1 0 0,0 0 0 0 0,-1 0 0 0 0,1 0 0 0 0,-1 0 0 0 0,1 0 0 0 0,0 0 0 0 0,0 0 0 0 0,-1 2 0 0 0,-3 26-203 0 0,3-18 238 0 0,-13 74-33 0 0,-84 400 192 0 0,85-440-338 0 0,3-12-14 0 0,1 1 1 0 0,-6 45 0 0 0,14-78-61 0 0,1-1 0 0 0,0 1 0 0 0,0-1 1 0 0,0 0-1 0 0,0 1 0 0 0,0-1 1 0 0,-1 0-1 0 0,1 1 0 0 0,0-1 1 0 0,0 1-1 0 0,0-1 0 0 0,0 0 1 0 0,0 1-1 0 0,0-1 0 0 0,0 1 0 0 0,0-1 1 0 0,1 0-1 0 0,-1 1 0 0 0,0-1 1 0 0,0 1-1 0 0,0-1 0 0 0,0 0 1 0 0,0 1-1 0 0,1-1 0 0 0,-1 0 1 0 0,0 1-1 0 0,0-1 0 0 0,1 0 0 0 0,-1 1 1 0 0,0-1-1 0 0,0 0 0 0 0,1 0 1 0 0,-1 1-1 0 0,0-1 0 0 0,1 0 1 0 0,0 1-1 0 0,12-10-3300 0 0,11-21-2237 0 0,-14 14-84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7.496"/>
    </inkml:context>
    <inkml:brush xml:id="br0">
      <inkml:brushProperty name="width" value="0.05" units="cm"/>
      <inkml:brushProperty name="height" value="0.05" units="cm"/>
      <inkml:brushProperty name="color" value="#E71224"/>
    </inkml:brush>
  </inkml:definitions>
  <inkml:trace contextRef="#ctx0" brushRef="#br0">105 109 13619 0 0,'23'-39'4066'0'0,"-18"31"-4795"0"0,0 1 0 0 0,0-1 0 0 0,-1-1 0 0 0,4-10 0 0 0,-7 18 719 0 0,0 0 0 0 0,0-1-1 0 0,0 1 1 0 0,0 0 0 0 0,0 0 0 0 0,0-1-1 0 0,1 1 1 0 0,-1 0 0 0 0,0 0-1 0 0,1 0 1 0 0,-1 1 0 0 0,1-1-1 0 0,1-1 1 0 0,-3 2 85 0 0,1 0 0 0 0,-1-1 1 0 0,1 1-1 0 0,-1 0 0 0 0,0-1 0 0 0,1 1 0 0 0,-1 0 0 0 0,1 0 1 0 0,-1 0-1 0 0,1-1 0 0 0,-1 1 0 0 0,1 0 0 0 0,0 0 0 0 0,-1 0 1 0 0,1 0-1 0 0,-1 0 0 0 0,1 0 0 0 0,-1 0 0 0 0,1 0 0 0 0,-1 0 1 0 0,1 0-1 0 0,-1 0 0 0 0,1 1 0 0 0,-1-1 0 0 0,1 0 0 0 0,-1 0 1 0 0,1 0-1 0 0,-1 1 0 0 0,1-1 0 0 0,-1 0 0 0 0,1 1 0 0 0,-1-1 1 0 0,0 0-1 0 0,1 1 0 0 0,-1-1 0 0 0,0 0 0 0 0,1 1 0 0 0,-1-1 1 0 0,0 1-1 0 0,1-1 0 0 0,-1 1 0 0 0,0 5 71 0 0,0 0 0 0 0,-1 0 0 0 0,1 0-1 0 0,-2 0 1 0 0,1 0 0 0 0,0 0 0 0 0,-1-1 0 0 0,0 1 0 0 0,-4 6 0 0 0,-1 6 10 0 0,-26 78-109 0 0,-47 154 136 0 0,66-195-148 0 0,3 1 1 0 0,-8 94-1 0 0,16-105-314 0 0,2-9-622 0 0,-9 53 1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8.168"/>
    </inkml:context>
    <inkml:brush xml:id="br0">
      <inkml:brushProperty name="width" value="0.05" units="cm"/>
      <inkml:brushProperty name="height" value="0.05" units="cm"/>
      <inkml:brushProperty name="color" value="#E71224"/>
    </inkml:brush>
  </inkml:definitions>
  <inkml:trace contextRef="#ctx0" brushRef="#br0">0 128 7426 0 0,'27'-4'7190'0'0,"0"6"-5188"0"0,-22-1-1853 0 0,0-1 0 0 0,0 1 1 0 0,0-1-1 0 0,0 0 0 0 0,0 0 0 0 0,1-1 1 0 0,-1 0-1 0 0,0 0 0 0 0,-1 0 1 0 0,10-3-1 0 0,-5-1 127 0 0,1-1 0 0 0,-1 0 0 0 0,-1-1 0 0 0,1 1 0 0 0,-1-2 0 0 0,11-12 0 0 0,-12 12-233 0 0,0 1-1 0 0,0 0 1 0 0,1 0 0 0 0,0 1 0 0 0,0 0-1 0 0,1 0 1 0 0,11-5 0 0 0,-20 10-62 0 0,1 1 0 0 0,0 0 0 0 0,-1-1 0 0 0,1 1 0 0 0,0 0 1 0 0,-1 0-1 0 0,1-1 0 0 0,0 1 0 0 0,-1 0 0 0 0,1 0 0 0 0,0 0 0 0 0,0 0 1 0 0,-1 0-1 0 0,1 0 0 0 0,0 0 0 0 0,0 0 0 0 0,-1 0 0 0 0,1 0 0 0 0,0 0 0 0 0,0 1 1 0 0,-1-1-1 0 0,1 0 0 0 0,0 0 0 0 0,-1 1 0 0 0,1-1 0 0 0,0 0 0 0 0,-1 1 1 0 0,1-1-1 0 0,-1 1 0 0 0,1-1 0 0 0,-1 1 0 0 0,1-1 0 0 0,0 2 0 0 0,0 0-39 0 0,0 1-1 0 0,0-1 0 0 0,0 0 1 0 0,0 1-1 0 0,-1-1 0 0 0,1 1 1 0 0,-1-1-1 0 0,0 1 0 0 0,0-1 1 0 0,0 4-1 0 0,-1 7-155 0 0,0 0-1 0 0,-1-1 1 0 0,-4 15-1 0 0,-4 2 187 0 0,-1 0 0 0 0,-2-1-1 0 0,-1 0 1 0 0,0-1 0 0 0,-3-1 0 0 0,0 0-1 0 0,-1-1 1 0 0,-1-1 0 0 0,-41 38 0 0 0,103-108 2976 0 0,68-90-2712 0 0,23-32-400 0 0,-131 165 147 0 0,-1 0 0 0 0,0 0 0 0 0,1 1 0 0 0,0 0-1 0 0,0-1 1 0 0,0 1 0 0 0,0 0 0 0 0,0 0 0 0 0,0 0 0 0 0,0 1 0 0 0,0-1-1 0 0,6-1 1 0 0,-8 3 5 0 0,-1 0 0 0 0,1 0 0 0 0,-1 0 0 0 0,1 0 0 0 0,0 0 0 0 0,-1 0 0 0 0,1 0 0 0 0,-1 0-1 0 0,1 0 1 0 0,-1 0 0 0 0,1 1 0 0 0,0-1 0 0 0,-1 0 0 0 0,1 0 0 0 0,-1 0 0 0 0,1 1 0 0 0,-1-1 0 0 0,1 0-1 0 0,-1 1 1 0 0,1-1 0 0 0,-1 0 0 0 0,0 1 0 0 0,1-1 0 0 0,-1 1 0 0 0,1-1 0 0 0,-1 1 0 0 0,1 0 0 0 0,0 1-11 0 0,-1 1 1 0 0,1-1 0 0 0,-1 0 0 0 0,1 0 0 0 0,-1 1 0 0 0,0-1 0 0 0,0 0 0 0 0,0 0 0 0 0,0 1 0 0 0,0-1-1 0 0,-1 4 1 0 0,-4 18-88 0 0,-1 1-1 0 0,-11 29 0 0 0,11-39 123 0 0,1-1 0 0 0,0 1 0 0 0,1 0 0 0 0,1 0 0 0 0,0 1-1 0 0,1-1 1 0 0,1 0 0 0 0,0 1 0 0 0,2 18 0 0 0,0-30-20 0 0,0 0 1 0 0,-1-1-1 0 0,1 1 0 0 0,1-1 1 0 0,-1 1-1 0 0,0-1 0 0 0,1 1 1 0 0,0-1-1 0 0,0 0 0 0 0,0 1 1 0 0,0-1-1 0 0,0 0 0 0 0,1-1 1 0 0,-1 1-1 0 0,1 0 0 0 0,0-1 1 0 0,0 1-1 0 0,0-1 0 0 0,0 0 1 0 0,0 0-1 0 0,0 0 0 0 0,1 0 1 0 0,-1-1-1 0 0,0 1 0 0 0,1-1 1 0 0,0 0-1 0 0,-1 0 0 0 0,1 0 1 0 0,0-1-1 0 0,-1 1 0 0 0,1-1 1 0 0,6 0-1 0 0,1 0-630 0 0,-1-1 0 0 0,1 0 0 0 0,0-1 1 0 0,0 0-1 0 0,-1-1 0 0 0,1 0 0 0 0,-1-1 0 0 0,0 0 0 0 0,0 0 0 0 0,10-7 0 0 0,33-24-4300 0 0,-27 12-1029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8.597"/>
    </inkml:context>
    <inkml:brush xml:id="br0">
      <inkml:brushProperty name="width" value="0.05" units="cm"/>
      <inkml:brushProperty name="height" value="0.05" units="cm"/>
      <inkml:brushProperty name="color" value="#E71224"/>
    </inkml:brush>
  </inkml:definitions>
  <inkml:trace contextRef="#ctx0" brushRef="#br0">155 21 13555 0 0,'12'-15'5323'0'0,"-2"10"-3954"0"0,-6 11-1873 0 0,-7 12 209 0 0,-3 4 336 0 0,2 1 0 0 0,0 0-1 0 0,-1 28 1 0 0,-1 8 12 0 0,-127 555-389 0 0,129-596 198 0 0,-11 48-3206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9.018"/>
    </inkml:context>
    <inkml:brush xml:id="br0">
      <inkml:brushProperty name="width" value="0.05" units="cm"/>
      <inkml:brushProperty name="height" value="0.05" units="cm"/>
      <inkml:brushProperty name="color" value="#E71224"/>
    </inkml:brush>
  </inkml:definitions>
  <inkml:trace contextRef="#ctx0" brushRef="#br0">122 37 14379 0 0,'4'-9'2464'0'0,"-3"8"-2231"0"0,0-1-1 0 0,0 1 0 0 0,0-1 1 0 0,0 1-1 0 0,0-1 0 0 0,-1 1 1 0 0,1-1-1 0 0,-1 0 0 0 0,0 1 1 0 0,1-1-1 0 0,-1-2 0 0 0,0 3-228 0 0,-1 1 0 0 0,0-1-1 0 0,1 0 1 0 0,-1 1 0 0 0,0-1 0 0 0,1 1-1 0 0,-1 0 1 0 0,0-1 0 0 0,0 1-1 0 0,0 0 1 0 0,1-1 0 0 0,-1 1 0 0 0,0 0-1 0 0,0 0 1 0 0,0 0 0 0 0,0 0-1 0 0,0-1 1 0 0,1 1 0 0 0,-1 0-1 0 0,0 1 1 0 0,0-1 0 0 0,0 0 0 0 0,0 0-1 0 0,0 0 1 0 0,1 0 0 0 0,-1 1-1 0 0,0-1 1 0 0,-1 1 0 0 0,0 0-1 0 0,0 0 0 0 0,0-1 0 0 0,0 1 0 0 0,0 0 1 0 0,0 1-1 0 0,0-1 0 0 0,0 0 0 0 0,0 0 0 0 0,0 1 0 0 0,1-1 0 0 0,-1 1 0 0 0,1 0 1 0 0,-1-1-1 0 0,1 1 0 0 0,0 0 0 0 0,0 0 0 0 0,-1 0 0 0 0,1 0 0 0 0,0 0 1 0 0,1 0-1 0 0,-1 0 0 0 0,0 0 0 0 0,0 4 0 0 0,-2 8 66 0 0,0 0 1 0 0,-1 23-1 0 0,2-21 19 0 0,-25 153 23 0 0,-1 17-34 0 0,24-149-102 0 0,2 0 1 0 0,2 1 0 0 0,4 38-1 0 0,11 190 433 0 0,-15-260-1084 0 0,0-24-9865 0 0,1 10 4007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2:59.422"/>
    </inkml:context>
    <inkml:brush xml:id="br0">
      <inkml:brushProperty name="width" value="0.05" units="cm"/>
      <inkml:brushProperty name="height" value="0.05" units="cm"/>
      <inkml:brushProperty name="color" value="#E71224"/>
    </inkml:brush>
  </inkml:definitions>
  <inkml:trace contextRef="#ctx0" brushRef="#br0">0 14 13779 0 0,'15'-7'6709'0'0,"-14"6"-6649"0"0,0 0 0 0 0,1 1 0 0 0,-1-1 0 0 0,0 0-1 0 0,1 1 1 0 0,-1-1 0 0 0,0 1 0 0 0,1 0 0 0 0,-1-1 0 0 0,0 1-1 0 0,1 0 1 0 0,-1 0 0 0 0,1 0 0 0 0,1 0 0 0 0,-15 30-411 0 0,17-13 832 0 0,8-11-3643 0 0,-11-6 2216 0 0,1 0-1 0 0,0-1 1 0 0,-1 1-1 0 0,1 0 1 0 0,-1-1-1 0 0,1 0 1 0 0,-1 1-1 0 0,1-1 1 0 0,-1 0 0 0 0,5-2-1 0 0,2-2-4956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0.359"/>
    </inkml:context>
    <inkml:brush xml:id="br0">
      <inkml:brushProperty name="width" value="0.05" units="cm"/>
      <inkml:brushProperty name="height" value="0.05" units="cm"/>
      <inkml:brushProperty name="color" value="#E71224"/>
    </inkml:brush>
  </inkml:definitions>
  <inkml:trace contextRef="#ctx0" brushRef="#br0">383 112 10730 0 0,'17'-16'3092'0'0,"-13"14"-3007"0"0,-2 0 1 0 0,1 0-1 0 0,0-1 0 0 0,0 1 1 0 0,-1-1-1 0 0,1 0 0 0 0,3-5 1 0 0,-6 6-89 0 0,0 1 1 0 0,1 0-1 0 0,-1 0 1 0 0,0-1-1 0 0,0 1 1 0 0,1 0-1 0 0,-1-1 0 0 0,0 1 1 0 0,0 0-1 0 0,0-1 1 0 0,-1 1-1 0 0,1 0 1 0 0,0-1-1 0 0,0 1 1 0 0,-1 0-1 0 0,1-1 1 0 0,-1 1-1 0 0,1 0 1 0 0,-1 0-1 0 0,0 0 1 0 0,1-1-1 0 0,-1 1 1 0 0,0 0-1 0 0,0 0 0 0 0,0 0 1 0 0,-1-1-1 0 0,-1-1 109 0 0,-1-1 0 0 0,0 1-1 0 0,0 0 1 0 0,0 0-1 0 0,0 0 1 0 0,0 1 0 0 0,0-1-1 0 0,-1 1 1 0 0,1 0-1 0 0,-1 1 1 0 0,0-1 0 0 0,1 1-1 0 0,-1 0 1 0 0,0 0 0 0 0,0 0-1 0 0,0 1 1 0 0,0-1-1 0 0,0 1 1 0 0,0 0 0 0 0,0 1-1 0 0,1-1 1 0 0,-1 1-1 0 0,0 0 1 0 0,-7 2 0 0 0,1 1-155 0 0,-1 0 0 0 0,1 0 0 0 0,-1 1 0 0 0,1 0 0 0 0,1 1 0 0 0,-1 0 1 0 0,1 1-1 0 0,-18 14 0 0 0,8-1 0 0 0,0 1-1 0 0,1 1 1 0 0,1 1 0 0 0,-28 45 0 0 0,38-53 82 0 0,0 0 0 0 0,1 0 1 0 0,0 0-1 0 0,1 1 1 0 0,1 0-1 0 0,0 1 1 0 0,2-1-1 0 0,0 1 0 0 0,-2 28 1 0 0,5-41-71 0 0,0 0 0 0 0,0 0 1 0 0,0 0-1 0 0,0-1 0 0 0,1 1 0 0 0,0 0 1 0 0,0 0-1 0 0,0 0 0 0 0,0 0 0 0 0,0-1 1 0 0,1 1-1 0 0,0-1 0 0 0,0 1 0 0 0,0-1 1 0 0,0 1-1 0 0,0-1 0 0 0,1 0 0 0 0,-1 0 1 0 0,1 0-1 0 0,0-1 0 0 0,0 1 0 0 0,0-1 1 0 0,0 1-1 0 0,0-1 0 0 0,1 0 0 0 0,-1 0 1 0 0,1 0-1 0 0,-1-1 0 0 0,1 1 0 0 0,0-1 1 0 0,0 0-1 0 0,-1 0 0 0 0,1 0 0 0 0,0-1 1 0 0,7 1-1 0 0,4 0-412 0 0,0-1 1 0 0,0-1-1 0 0,0 0 0 0 0,0-1 0 0 0,0-1 1 0 0,-1 0-1 0 0,1-1 0 0 0,16-7 1 0 0,9-7-303 0 0,-2-2 0 0 0,0-1 0 0 0,-1-3 0 0 0,57-46 0 0 0,11-7 2597 0 0,-63 52 644 0 0,-30 19-1559 0 0,-1 0 1 0 0,0-1-1 0 0,0 0 1 0 0,13-12-1 0 0,-25 19-914 0 0,1 0 0 0 0,0 0 0 0 0,0 0 0 0 0,0 0 0 0 0,0 0 0 0 0,0 0 0 0 0,0 0-1 0 0,0 0 1 0 0,0 0 0 0 0,-1 0 0 0 0,1 0 0 0 0,0 0 0 0 0,0 0 0 0 0,0 0 0 0 0,0 0 0 0 0,0 0 0 0 0,0 0 0 0 0,0 0 0 0 0,-1 0-1 0 0,1 0 1 0 0,0 0 0 0 0,0 0 0 0 0,0 0 0 0 0,0 0 0 0 0,0-1 0 0 0,0 1 0 0 0,0 0 0 0 0,0 0 0 0 0,0 0 0 0 0,0 0-1 0 0,-1 0 1 0 0,1 0 0 0 0,0 0 0 0 0,0 0 0 0 0,0 0 0 0 0,0-1 0 0 0,0 1 0 0 0,0 0 0 0 0,0 0 0 0 0,0 0 0 0 0,0 0-1 0 0,0 0 1 0 0,0 0 0 0 0,0 0 0 0 0,0-1 0 0 0,0 1 0 0 0,0 0 0 0 0,0 0 0 0 0,0 0 0 0 0,0 0 0 0 0,0 0 0 0 0,0 0-1 0 0,0 0 1 0 0,0-1 0 0 0,0 1 0 0 0,0 0 0 0 0,1 0 0 0 0,-1 0 0 0 0,0 0 0 0 0,0 0 0 0 0,0 0 0 0 0,0 0 0 0 0,0 0-1 0 0,0 0 1 0 0,0 0 0 0 0,0-1 0 0 0,0 1 0 0 0,-16 2 236 0 0,-19 6-348 0 0,24-3 107 0 0,1 1 0 0 0,0 0 0 0 0,1 1 0 0 0,-1 0 0 0 0,1 0 0 0 0,1 1 0 0 0,-1 0-1 0 0,1 0 1 0 0,1 1 0 0 0,0 0 0 0 0,0 1 0 0 0,0 0 0 0 0,1 0 0 0 0,1 0-1 0 0,0 0 1 0 0,0 1 0 0 0,1 0 0 0 0,-5 18 0 0 0,9-25 14 0 0,0 0 0 0 0,-1 0-1 0 0,1 0 1 0 0,0 0 0 0 0,1 0 0 0 0,-1 0 0 0 0,1 0 0 0 0,0-1-1 0 0,0 1 1 0 0,0 0 0 0 0,0 0 0 0 0,1-1 0 0 0,-1 1 0 0 0,1 0 0 0 0,0-1-1 0 0,0 0 1 0 0,0 1 0 0 0,1-1 0 0 0,-1 0 0 0 0,1 0 0 0 0,0-1-1 0 0,-1 1 1 0 0,1 0 0 0 0,0-1 0 0 0,1 0 0 0 0,-1 1 0 0 0,0-1 0 0 0,1-1-1 0 0,-1 1 1 0 0,1 0 0 0 0,0-1 0 0 0,-1 0 0 0 0,1 0 0 0 0,0 0-1 0 0,0 0 1 0 0,0-1 0 0 0,0 1 0 0 0,0-1 0 0 0,0 0 0 0 0,0 0 0 0 0,-1 0-1 0 0,1-1 1 0 0,0 1 0 0 0,0-1 0 0 0,0 0 0 0 0,0 0 0 0 0,-1-1-1 0 0,1 1 1 0 0,4-3 0 0 0,3-5 77 0 0,1 0 0 0 0,-2-2-1 0 0,1 1 1 0 0,-1-1 0 0 0,-1-1 0 0 0,0 1-1 0 0,0-2 1 0 0,-1 1 0 0 0,-1-1 0 0 0,0 0 0 0 0,-1-1-1 0 0,0 1 1 0 0,-1-1 0 0 0,-1 0 0 0 0,0-1-1 0 0,-1 1 1 0 0,2-18 0 0 0,-6 25-150 0 0,1 0 1 0 0,-1 0-1 0 0,0 0 0 0 0,-1 0 1 0 0,0 1-1 0 0,0-1 0 0 0,0 1 1 0 0,-1-1-1 0 0,1 1 1 0 0,-5-6-1 0 0,5 9-152 0 0,1 1 1 0 0,-1 0 0 0 0,1 0-1 0 0,-1 0 1 0 0,0-1-1 0 0,0 2 1 0 0,0-1 0 0 0,0 0-1 0 0,0 0 1 0 0,-1 1-1 0 0,1-1 1 0 0,-4-1-1 0 0,5 3-165 0 0,-1-1 0 0 0,0 1-1 0 0,1-1 1 0 0,-1 1-1 0 0,0 0 1 0 0,0 0-1 0 0,1 0 1 0 0,-1 0-1 0 0,0 0 1 0 0,0 0-1 0 0,1 0 1 0 0,-1 1 0 0 0,0-1-1 0 0,0 1 1 0 0,1-1-1 0 0,-1 1 1 0 0,1 0-1 0 0,-1-1 1 0 0,0 1-1 0 0,1 0 1 0 0,-2 1-1 0 0,-2 5-2939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0.827"/>
    </inkml:context>
    <inkml:brush xml:id="br0">
      <inkml:brushProperty name="width" value="0.05" units="cm"/>
      <inkml:brushProperty name="height" value="0.05" units="cm"/>
      <inkml:brushProperty name="color" value="#E71224"/>
    </inkml:brush>
  </inkml:definitions>
  <inkml:trace contextRef="#ctx0" brushRef="#br0">409 69 8578 0 0,'0'-3'257'0'0,"0"1"0"0"0,0-1-1 0 0,-1 1 1 0 0,1 0 0 0 0,0-1 0 0 0,-1 1 0 0 0,0 0 0 0 0,0-1 0 0 0,0 1 0 0 0,0 0-1 0 0,0 0 1 0 0,0 0 0 0 0,0 0 0 0 0,-1 0 0 0 0,1 0 0 0 0,-1 0 0 0 0,1 0-1 0 0,-3-2 1 0 0,0 2-89 0 0,1-1 0 0 0,-1 1-1 0 0,0-1 1 0 0,0 1 0 0 0,0 1-1 0 0,0-1 1 0 0,0 0 0 0 0,0 1-1 0 0,-7-2 1 0 0,2 2-83 0 0,0 0 0 0 0,0 0 0 0 0,-1 0 0 0 0,1 1 1 0 0,0 1-1 0 0,0 0 0 0 0,0 0 0 0 0,0 0 0 0 0,-11 4 0 0 0,8-1-47 0 0,-1 1 1 0 0,1 0-1 0 0,0 1 0 0 0,1 0 0 0 0,-1 1 0 0 0,1 0 1 0 0,0 0-1 0 0,1 1 0 0 0,0 1 0 0 0,0 0 1 0 0,-15 18-1 0 0,24-25 10 0 0,1-1 0 0 0,-1 1 0 0 0,0-1 0 0 0,1 1 0 0 0,-1-1 0 0 0,0 1 1 0 0,1-1-1 0 0,0 1 0 0 0,-1-1 0 0 0,1 1 0 0 0,0 0 0 0 0,0-1 0 0 0,0 1 0 0 0,0 0 0 0 0,0-1 0 0 0,0 1 1 0 0,1-1-1 0 0,-1 1 0 0 0,0 0 0 0 0,1-1 0 0 0,0 1 0 0 0,-1-1 0 0 0,1 1 0 0 0,0-1 0 0 0,-1 0 0 0 0,1 1 1 0 0,0-1-1 0 0,0 0 0 0 0,0 1 0 0 0,2 1 0 0 0,4 4 299 0 0,1 0 1 0 0,0 0-1 0 0,17 10 1 0 0,-2 0-100 0 0,26 23 82 0 0,-28-23-302 0 0,0 0 1 0 0,-1 0-1 0 0,-1 2 1 0 0,-1 1-1 0 0,28 38 1 0 0,-42-52-17 0 0,1 1-17 0 0,0 1 0 0 0,-1 0-1 0 0,0 0 1 0 0,0 0 0 0 0,3 11-1 0 0,-6-18 2 0 0,-1 1-1 0 0,0-1 1 0 0,0 0-1 0 0,1 1 1 0 0,-1-1-1 0 0,0 0 1 0 0,0 1-1 0 0,0-1 1 0 0,0 0-1 0 0,0 1 1 0 0,-1-1-1 0 0,1 0 1 0 0,0 0-1 0 0,-1 1 1 0 0,1-1-1 0 0,-1 0 1 0 0,1 0-1 0 0,-1 1 1 0 0,0-1-1 0 0,1 0 1 0 0,-1 0-1 0 0,0 0 0 0 0,0 0 1 0 0,0 0-1 0 0,0 0 1 0 0,0 0-1 0 0,0 0 1 0 0,0 0-1 0 0,0-1 1 0 0,0 1-1 0 0,0 0 1 0 0,0-1-1 0 0,0 1 1 0 0,-1-1-1 0 0,1 1 1 0 0,0-1-1 0 0,0 1 1 0 0,-1-1-1 0 0,1 0 1 0 0,0 0-1 0 0,-1 0 1 0 0,1 0-1 0 0,0 0 1 0 0,-2 0-1 0 0,-19 1 37 0 0,0-1 0 0 0,1-1 0 0 0,-1-2-1 0 0,1 0 1 0 0,-1-1 0 0 0,-27-9 0 0 0,18 5-591 0 0,-57-7 0 0 0,73 13-374 0 0,-17 0-1777 0 0,12 5-4656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1.360"/>
    </inkml:context>
    <inkml:brush xml:id="br0">
      <inkml:brushProperty name="width" value="0.05" units="cm"/>
      <inkml:brushProperty name="height" value="0.05" units="cm"/>
      <inkml:brushProperty name="color" value="#E71224"/>
    </inkml:brush>
  </inkml:definitions>
  <inkml:trace contextRef="#ctx0" brushRef="#br0">20 93 5849 0 0,'0'-7'1144'0'0,"2"-1"-951"0"0,-2-2-129 0 0,-2 1-64 0 0,0-1-64 0 0,-1 1-32 0 0,-1 0-65 0 0,1-2-175 0 0,0 1-1184 0 0,-1 0-3545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1.877"/>
    </inkml:context>
    <inkml:brush xml:id="br0">
      <inkml:brushProperty name="width" value="0.05" units="cm"/>
      <inkml:brushProperty name="height" value="0.05" units="cm"/>
      <inkml:brushProperty name="color" value="#E71224"/>
    </inkml:brush>
  </inkml:definitions>
  <inkml:trace contextRef="#ctx0" brushRef="#br0">276 74 5889 0 0,'7'-25'5066'0'0,"-6"23"-4759"0"0,0 1 1 0 0,0-1-1 0 0,0 0 0 0 0,0 0 1 0 0,0 0-1 0 0,0 0 0 0 0,-1 1 1 0 0,1-1-1 0 0,-1 0 0 0 0,0 0 1 0 0,1 0-1 0 0,-1 0 0 0 0,0 0 1 0 0,0 0-1 0 0,0 0 0 0 0,-1 0 1 0 0,1 0-1 0 0,0 0 1 0 0,-1 0-1 0 0,1 0 0 0 0,-1 0 1 0 0,0-2-1 0 0,-1 3-298 0 0,1 1-1 0 0,0 0 1 0 0,0-1 0 0 0,0 1-1 0 0,-1 0 1 0 0,1 0 0 0 0,0 0-1 0 0,0 0 1 0 0,0 0 0 0 0,-1 0-1 0 0,1 0 1 0 0,0 1 0 0 0,0-1-1 0 0,0 0 1 0 0,-1 0 0 0 0,1 1 0 0 0,0-1-1 0 0,0 1 1 0 0,0-1 0 0 0,0 1-1 0 0,-2 1 1 0 0,-23 14-117 0 0,14-6 58 0 0,0 1 0 0 0,1 1 1 0 0,0 0-1 0 0,0 1 0 0 0,2 0 1 0 0,-16 25-1 0 0,-39 93-40 0 0,50-100 98 0 0,0 0 38 0 0,2 1-1 0 0,1 0 0 0 0,-9 42 1 0 0,18-64-33 0 0,0 1 1 0 0,0-1 0 0 0,1 1-1 0 0,0 0 1 0 0,1-1 0 0 0,1 1-1 0 0,-1-1 1 0 0,2 1 0 0 0,-1 0-1 0 0,2-1 1 0 0,-1 0 0 0 0,1 0 0 0 0,1 0-1 0 0,7 16 1 0 0,-9-23-11 0 0,0 0 1 0 0,0 0 0 0 0,0 0-1 0 0,1 0 1 0 0,-1 0-1 0 0,1-1 1 0 0,-1 1-1 0 0,1-1 1 0 0,0 0 0 0 0,0 1-1 0 0,0-1 1 0 0,0-1-1 0 0,1 1 1 0 0,-1 0-1 0 0,0-1 1 0 0,1 0 0 0 0,-1 0-1 0 0,6 1 1 0 0,-3-1 77 0 0,0 0 0 0 0,1-1 1 0 0,-1 0-1 0 0,0-1 0 0 0,1 1 1 0 0,-1-1-1 0 0,0-1 0 0 0,0 1 1 0 0,12-5-1 0 0,1-2 249 0 0,-1-1-1 0 0,1 0 0 0 0,-1-2 1 0 0,-1 0-1 0 0,24-20 1 0 0,-13 6 7 0 0,0 0 0 0 0,47-57 0 0 0,-63 66-341 0 0,0-1-1 0 0,-1 0 0 0 0,-1-1 0 0 0,-1 0 1 0 0,0 0-1 0 0,-1-1 0 0 0,6-22 0 0 0,-12 32-26 0 0,0 0 0 0 0,-1-1-1 0 0,0 1 1 0 0,0-1 0 0 0,-1 1-1 0 0,0 0 1 0 0,-1-1 0 0 0,0 1 0 0 0,-1-1-1 0 0,0 1 1 0 0,0 0 0 0 0,-1 0-1 0 0,0 0 1 0 0,0 0 0 0 0,-7-11-1 0 0,6 14 6 0 0,1 0-1 0 0,-1 0 0 0 0,-1 0 0 0 0,1 1 0 0 0,-1-1 0 0 0,0 1 1 0 0,0 0-1 0 0,0 1 0 0 0,-1-1 0 0 0,1 1 0 0 0,-1 0 1 0 0,0 1-1 0 0,-1-1 0 0 0,1 1 0 0 0,-1 0 0 0 0,1 1 1 0 0,-1 0-1 0 0,0 0 0 0 0,0 0 0 0 0,0 1 0 0 0,-8-1 0 0 0,9 2 18 0 0,-1 1 0 0 0,1-1 0 0 0,0 2 0 0 0,-1-1-1 0 0,1 0 1 0 0,0 1 0 0 0,0 0 0 0 0,0 1 0 0 0,0-1-1 0 0,0 1 1 0 0,0 1 0 0 0,1-1 0 0 0,-1 1 0 0 0,-6 5-1 0 0,-9 10-62 0 0,-37 39 0 0 0,49-49 69 0 0,6-6 37 0 0,0 0 0 0 0,0 1 0 0 0,1-1 0 0 0,-1 1 0 0 0,1 0 0 0 0,-1 0 0 0 0,1 0 0 0 0,0 0 0 0 0,1 0 0 0 0,-1 0 0 0 0,1 1 0 0 0,0-1 0 0 0,0 0 0 0 0,0 1 0 0 0,0-1 0 0 0,1 6 0 0 0,0-7-7 0 0,1 0 0 0 0,-1 0 1 0 0,1 0-1 0 0,0 0 0 0 0,0 0 1 0 0,0 0-1 0 0,0 0 0 0 0,1-1 1 0 0,-1 1-1 0 0,1 0 0 0 0,-1-1 1 0 0,1 1-1 0 0,0-1 0 0 0,0 1 1 0 0,0-1-1 0 0,1 0 0 0 0,-1 0 1 0 0,0 0-1 0 0,1 0 0 0 0,-1 0 1 0 0,1-1-1 0 0,0 1 0 0 0,5 1 1 0 0,16 8-311 0 0,1-2 1 0 0,0-1 0 0 0,1-1 0 0 0,-1 0-1 0 0,54 4 1 0 0,133-8-9988 0 0,-147-6 3426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6.306"/>
    </inkml:context>
    <inkml:brush xml:id="br0">
      <inkml:brushProperty name="width" value="0.05" units="cm"/>
      <inkml:brushProperty name="height" value="0.05" units="cm"/>
      <inkml:brushProperty name="color" value="#E71224"/>
    </inkml:brush>
  </inkml:definitions>
  <inkml:trace contextRef="#ctx0" brushRef="#br0">0 102 280 0 0,'30'-19'5259'0'0,"42"-15"-3271"0"0,-36 12-546 0 0,-31 18-1157 0 0,1 0-1 0 0,1 0 0 0 0,-1 0 0 0 0,1 1 0 0 0,11-4 0 0 0,-18 7-280 0 0,1-1-1 0 0,-1 1 1 0 0,0 0-1 0 0,1 0 1 0 0,-1 0-1 0 0,0 0 0 0 0,1 0 1 0 0,-1 0-1 0 0,0 0 1 0 0,1 0-1 0 0,-1 0 1 0 0,0 0-1 0 0,1 0 0 0 0,-1 0 1 0 0,0 0-1 0 0,1 1 1 0 0,-1-1-1 0 0,0 0 1 0 0,0 0-1 0 0,1 0 1 0 0,-1 0-1 0 0,0 0 0 0 0,1 1 1 0 0,-1-1-1 0 0,0 0 1 0 0,0 0-1 0 0,1 1 1 0 0,-1-1-1 0 0,0 0 1 0 0,0 0-1 0 0,0 1 0 0 0,1-1 1 0 0,-1 0-1 0 0,0 0 1 0 0,0 1-1 0 0,0-1 1 0 0,1 17-6 0 0,-10 16-5 0 0,-5-5-66 0 0,-28 43 1 0 0,31-57 64 0 0,2 0 0 0 0,0 1 0 0 0,0 1 0 0 0,2 0 0 0 0,0 0 0 0 0,0 0 1 0 0,2 1-1 0 0,0-1 0 0 0,-3 21 0 0 0,7-14 13 0 0,1-1 0 0 0,1 1 0 0 0,1-1 0 0 0,0 1-1 0 0,2-1 1 0 0,1 0 0 0 0,1 0 0 0 0,14 34 0 0 0,3-3 130 0 0,2-1-1 0 0,38 57 1 0 0,-53-93-110 0 0,1-1 1 0 0,0 0-1 0 0,1-1 1 0 0,1 0-1 0 0,0-1 1 0 0,18 14-1 0 0,-24-22-21 0 0,0 1 1 0 0,0-2-1 0 0,0 1 0 0 0,1-1 0 0 0,0 0 0 0 0,0 0 1 0 0,0-1-1 0 0,0 0 0 0 0,0-1 0 0 0,1 0 0 0 0,-1 0 1 0 0,1-1-1 0 0,-1 0 0 0 0,1 0 0 0 0,13-1 0 0 0,-18-1-70 0 0,-1 0 0 0 0,1 0-1 0 0,-1 0 1 0 0,1 0-1 0 0,-1 0 1 0 0,0-1 0 0 0,1 0-1 0 0,-1 1 1 0 0,0-1-1 0 0,0-1 1 0 0,0 1 0 0 0,-1 0-1 0 0,1-1 1 0 0,0 1-1 0 0,3-6 1 0 0,-2 3-754 0 0,-1 0-1 0 0,1 0 1 0 0,-1 0 0 0 0,-1-1 0 0 0,3-5-1 0 0,0-1-4369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8.272"/>
    </inkml:context>
    <inkml:brush xml:id="br0">
      <inkml:brushProperty name="width" value="0.05" units="cm"/>
      <inkml:brushProperty name="height" value="0.05" units="cm"/>
      <inkml:brushProperty name="color" value="#E71224"/>
    </inkml:brush>
  </inkml:definitions>
  <inkml:trace contextRef="#ctx0" brushRef="#br0">2598 89 8834 0 0,'21'-6'4061'0'0,"-21"5"-4553"0"0,-14-5 1101 0 0,13 6-552 0 0,-1-1 0 0 0,1 1-1 0 0,-1-1 1 0 0,1 1 0 0 0,-1 0-1 0 0,1 0 1 0 0,-1 0 0 0 0,1 0 0 0 0,-1 0-1 0 0,1 0 1 0 0,-1 0 0 0 0,1 1 0 0 0,-1-1-1 0 0,1 0 1 0 0,-1 1 0 0 0,1-1 0 0 0,-1 1-1 0 0,1 0 1 0 0,0-1 0 0 0,-3 3-1 0 0,-30 23 252 0 0,8-6 27 0 0,10-12-230 0 0,-33 19 141 0 0,-93 36 0 0 0,126-57-178 0 0,-1-1-1 0 0,0-1 1 0 0,0 0 0 0 0,-1-1-1 0 0,1-1 1 0 0,-1-1 0 0 0,1 0-1 0 0,-1-2 1 0 0,-34-4-1 0 0,33 1 5 0 0,-1-1-1 0 0,1-1 1 0 0,1-1-1 0 0,-30-15 1 0 0,-65-45-68 0 0,80 46 326 0 0,0 1-1 0 0,-1 2 1 0 0,-44-18 0 0 0,64 33-302 0 0,0 1 1 0 0,0 0 0 0 0,-1 0-1 0 0,1 1 1 0 0,0 1-1 0 0,-1 1 1 0 0,1 0-1 0 0,0 0 1 0 0,-26 8 0 0 0,-45 2 64 0 0,62-9 20 0 0,-1 1 0 0 0,1 2 1 0 0,0 0-1 0 0,-43 16 0 0 0,-86 46 247 0 0,138-61-337 0 0,-5 3-11 0 0,-146 65 163 0 0,164-74-171 0 0,0 0 1 0 0,1 0-1 0 0,-1-1 1 0 0,0 1-1 0 0,0 0 1 0 0,1 0-1 0 0,-1-1 1 0 0,0 1-1 0 0,0 0 1 0 0,1-1-1 0 0,-1 1 1 0 0,0-1-1 0 0,1 1 1 0 0,-1-1-1 0 0,1 1 1 0 0,-1-1-1 0 0,1 0 1 0 0,-1 1-1 0 0,1-1 1 0 0,-1 0-1 0 0,1 1 1 0 0,-1-1-1 0 0,1 0 1 0 0,0 1-1 0 0,-1-1 1 0 0,1 0-1 0 0,0 0 1 0 0,0 0-1 0 0,0 1 1 0 0,-1-1-1 0 0,1 0 1 0 0,0-1-1 0 0,-10-40-39 0 0,7 27-58 0 0,1 5 44 0 0,-1 1 0 0 0,-1-1 0 0 0,0 0 1 0 0,0 1-1 0 0,-1 0 0 0 0,0 0 0 0 0,0 0 0 0 0,-8-10 1 0 0,8 15 53 0 0,1-1 0 0 0,-1 1 0 0 0,1-1 0 0 0,-1 2 0 0 0,-1-1 0 0 0,1 0 0 0 0,0 1 0 0 0,-1 0 0 0 0,0 0 1 0 0,1 1-1 0 0,-1 0 0 0 0,0 0 0 0 0,0 0 0 0 0,-12-2 0 0 0,-10 0 7 0 0,-1 1 0 0 0,0 2-1 0 0,0 0 1 0 0,-34 5 0 0 0,-72 1 223 0 0,-19 3-62 0 0,138-7-70 0 0,0 0 0 0 0,0-2 0 0 0,0 0 0 0 0,0-1 0 0 0,0-1 0 0 0,-24-6 0 0 0,21 3-99 0 0,-1 2 1 0 0,0 1 0 0 0,-28-1 0 0 0,21 9-1820 0 0,10 4-6025 0 0,17-9 7813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09.670"/>
    </inkml:context>
    <inkml:brush xml:id="br0">
      <inkml:brushProperty name="width" value="0.05" units="cm"/>
      <inkml:brushProperty name="height" value="0.05" units="cm"/>
      <inkml:brushProperty name="color" value="#E71224"/>
    </inkml:brush>
  </inkml:definitions>
  <inkml:trace contextRef="#ctx0" brushRef="#br0">379 62 11634 0 0,'-2'-17'2808'0'0,"2"16"-2912"0"0,0 0 0 0 0,0 0 0 0 0,0 0 0 0 0,-1 0 0 0 0,1 0 0 0 0,0 0 0 0 0,0 0 0 0 0,-1 0 0 0 0,1 1 0 0 0,0-1 0 0 0,-1 0 0 0 0,1 0 0 0 0,-1 0 0 0 0,1 0 0 0 0,-1 0 0 0 0,1 1 0 0 0,-1-1 0 0 0,0 0 0 0 0,1 1 0 0 0,-1-1 0 0 0,0 0 0 0 0,0 1 0 0 0,1-1 0 0 0,-1 1 0 0 0,0-1 0 0 0,0 1 0 0 0,0-1 0 0 0,-1 0 0 0 0,-3-2 371 0 0,0 1 0 0 0,0-1 0 0 0,0 0 0 0 0,0 1 0 0 0,-1 0 0 0 0,1 1 0 0 0,-1-1 0 0 0,1 1 0 0 0,-1 0 0 0 0,1 0 0 0 0,-1 1 0 0 0,1-1 0 0 0,-1 1 0 0 0,0 1 0 0 0,1-1 0 0 0,-1 1 0 0 0,0 0 0 0 0,1 0 0 0 0,-6 2 0 0 0,1 2-255 0 0,1 0 1 0 0,0 0-1 0 0,0 0 0 0 0,0 2 0 0 0,1-1 1 0 0,0 1-1 0 0,0 0 0 0 0,0 0 0 0 0,1 1 1 0 0,1 0-1 0 0,-1 1 0 0 0,-8 14 0 0 0,-6 13 95 0 0,-29 71-1 0 0,40-84 40 0 0,1-1-36 0 0,-3 3 160 0 0,-12 42 1 0 0,22-61-312 0 0,0 0 1 0 0,1 0-1 0 0,0 0 1 0 0,0 0-1 0 0,0 0 1 0 0,1 0-1 0 0,0 0 1 0 0,0 1-1 0 0,1-1 1 0 0,0 0-1 0 0,0 0 1 0 0,0 0-1 0 0,3 6 1 0 0,-3-9-81 0 0,1 0 0 0 0,0 0 0 0 0,1 0 0 0 0,-1 0 0 0 0,0 0 0 0 0,1-1 0 0 0,0 0 0 0 0,-1 1 0 0 0,1-1 0 0 0,0 0 0 0 0,0 0 0 0 0,0 0 0 0 0,1-1 1 0 0,-1 1-1 0 0,0-1 0 0 0,1 0 0 0 0,-1 0 0 0 0,0 0 0 0 0,1 0 0 0 0,0-1 0 0 0,-1 1 0 0 0,1-1 0 0 0,-1 0 0 0 0,4 0 0 0 0,14 0-936 0 0,-1-1 0 0 0,38-7 0 0 0,-49 7 793 0 0,197-48-3327 0 0,-119 23-741 0 0,-55 16 1354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0.046"/>
    </inkml:context>
    <inkml:brush xml:id="br0">
      <inkml:brushProperty name="width" value="0.05" units="cm"/>
      <inkml:brushProperty name="height" value="0.05" units="cm"/>
      <inkml:brushProperty name="color" value="#E71224"/>
    </inkml:brush>
  </inkml:definitions>
  <inkml:trace contextRef="#ctx0" brushRef="#br0">155 261 5881 0 0,'5'-5'639'0'0,"0"-1"-1"0"0,0 1 1 0 0,0-1-1 0 0,-1 0 0 0 0,0 0 1 0 0,-1 0-1 0 0,1 0 1 0 0,-1-1-1 0 0,3-7 1 0 0,-5 10-384 0 0,0-1 0 0 0,0 1 1 0 0,-1-1-1 0 0,1 0 0 0 0,-1 1 0 0 0,0-1 1 0 0,0 0-1 0 0,0 0 0 0 0,-1 1 1 0 0,0-1-1 0 0,0 0 0 0 0,0 1 0 0 0,0-1 1 0 0,-1 1-1 0 0,-2-6 0 0 0,3 8-263 0 0,1 0 0 0 0,-1 1 0 0 0,0-1 0 0 0,0 0 0 0 0,0 0 0 0 0,0 1 0 0 0,0-1 0 0 0,0 0 0 0 0,0 1 0 0 0,-1-1 0 0 0,1 1 0 0 0,-1-1 0 0 0,1 1 0 0 0,-1 0 0 0 0,1 0 0 0 0,-1 0 0 0 0,0 0 0 0 0,1 0 0 0 0,-1 0 0 0 0,0 0 0 0 0,0 0 0 0 0,0 1 0 0 0,0-1 0 0 0,-2 0 0 0 0,1 1 7 0 0,1 1 1 0 0,-1-1-1 0 0,1 1 1 0 0,-1 0 0 0 0,1 0-1 0 0,-1 0 1 0 0,1 0-1 0 0,0 0 1 0 0,0 0-1 0 0,-1 1 1 0 0,1-1-1 0 0,0 1 1 0 0,0-1-1 0 0,0 1 1 0 0,0 0-1 0 0,1 0 1 0 0,-1 0-1 0 0,-1 2 1 0 0,-15 18 312 0 0,2 0 1 0 0,-22 40-1 0 0,31-49-225 0 0,1-1 1 0 0,1 1-1 0 0,0 0 1 0 0,0 0-1 0 0,2 1 0 0 0,-1-1 1 0 0,0 16-1 0 0,3-27-102 0 0,1 0 0 0 0,0-1-1 0 0,0 1 1 0 0,0 0 0 0 0,0-1-1 0 0,1 1 1 0 0,-1-1 0 0 0,0 1 0 0 0,1 0-1 0 0,-1-1 1 0 0,1 1 0 0 0,-1-1-1 0 0,1 1 1 0 0,0-1 0 0 0,-1 1 0 0 0,1-1-1 0 0,0 0 1 0 0,0 1 0 0 0,0-1-1 0 0,0 0 1 0 0,1 0 0 0 0,-1 0-1 0 0,2 2 1 0 0,0-2-22 0 0,0 1-1 0 0,0-1 0 0 0,0 1 1 0 0,0-1-1 0 0,0 0 0 0 0,0-1 0 0 0,0 1 1 0 0,1 0-1 0 0,-1-1 0 0 0,0 0 1 0 0,4 1-1 0 0,4-2-2 0 0,1 0 1 0 0,-1 0-1 0 0,0-1 0 0 0,0 0 0 0 0,19-7 1 0 0,-15 2 164 0 0,-1 0 0 0 0,-1-1 1 0 0,1 0-1 0 0,-1-1 0 0 0,-1-1 1 0 0,1 0-1 0 0,-2-1 0 0 0,1 0 1 0 0,-2-1-1 0 0,0 0 1 0 0,0-1-1 0 0,-1 0 0 0 0,0 0 1 0 0,-1-1-1 0 0,-1 0 0 0 0,0 0 1 0 0,-1-1-1 0 0,-1 0 0 0 0,0 0 1 0 0,5-30-1 0 0,-10 41-118 0 0,1 0-1 0 0,-1 0 1 0 0,0 0-1 0 0,-1 0 1 0 0,1 0-1 0 0,-1-1 0 0 0,0 1 1 0 0,0 0-1 0 0,0 0 1 0 0,0 1-1 0 0,-1-1 1 0 0,1 0-1 0 0,-1 0 1 0 0,0 1-1 0 0,0-1 1 0 0,-1 1-1 0 0,-2-4 1 0 0,3 5-99 0 0,1 1 1 0 0,-1-1-1 0 0,0 1 0 0 0,1 0 1 0 0,-1-1-1 0 0,0 1 0 0 0,0 0 1 0 0,0 0-1 0 0,0 0 1 0 0,0 1-1 0 0,0-1 0 0 0,0 0 1 0 0,0 1-1 0 0,0 0 1 0 0,0-1-1 0 0,0 1 0 0 0,-1 0 1 0 0,1 0-1 0 0,0 0 0 0 0,0 0 1 0 0,0 0-1 0 0,0 1 1 0 0,0-1-1 0 0,-1 1 0 0 0,1-1 1 0 0,0 1-1 0 0,0 0 0 0 0,0 0 1 0 0,1 0-1 0 0,-1 0 1 0 0,0 0-1 0 0,0 0 0 0 0,0 0 1 0 0,-2 3-1 0 0,0-2-306 0 0,0 1-1 0 0,1 1 0 0 0,-1-1 1 0 0,0 0-1 0 0,1 1 1 0 0,0 0-1 0 0,0-1 0 0 0,0 1 1 0 0,0 1-1 0 0,1-1 1 0 0,-1 0-1 0 0,1 1 1 0 0,0-1-1 0 0,0 1 0 0 0,1-1 1 0 0,0 1-1 0 0,-1 0 1 0 0,2 0-1 0 0,-1 0 0 0 0,0 0 1 0 0,1 0-1 0 0,0-1 1 0 0,1 7-1 0 0,2 4-4689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0.465"/>
    </inkml:context>
    <inkml:brush xml:id="br0">
      <inkml:brushProperty name="width" value="0.05" units="cm"/>
      <inkml:brushProperty name="height" value="0.05" units="cm"/>
      <inkml:brushProperty name="color" value="#E71224"/>
    </inkml:brush>
  </inkml:definitions>
  <inkml:trace contextRef="#ctx0" brushRef="#br0">282 46 10138 0 0,'-1'-4'662'0'0,"0"1"-1"0"0,0 0 1 0 0,0 0 0 0 0,0 0-1 0 0,-1 0 1 0 0,1 1-1 0 0,-1-1 1 0 0,-2-3 0 0 0,3 5-548 0 0,-1-1 0 0 0,1 1 0 0 0,0-1 0 0 0,-1 1 0 0 0,1 0 0 0 0,-1 0 1 0 0,0 0-1 0 0,1 0 0 0 0,-1 0 0 0 0,0 0 0 0 0,-3-1 0 0 0,2 2-139 0 0,0-1 0 0 0,1 1 0 0 0,-1 0 0 0 0,0 0 0 0 0,0 0 0 0 0,0 0 0 0 0,0 1 0 0 0,0-1 0 0 0,1 1 0 0 0,-1 0-1 0 0,0-1 1 0 0,0 1 0 0 0,1 1 0 0 0,-1-1 0 0 0,1 0 0 0 0,-1 0 0 0 0,1 1 0 0 0,-1 0 0 0 0,-2 2 0 0 0,-18 16-7 0 0,1 1 1 0 0,1 1-1 0 0,-26 35 1 0 0,20-24 5 0 0,25-31 14 0 0,1-1-1 0 0,-1 1 1 0 0,1 0-1 0 0,0-1 1 0 0,-1 1 0 0 0,1 0-1 0 0,0 0 1 0 0,0 0 0 0 0,0 0-1 0 0,0 0 1 0 0,0 1 0 0 0,1-1-1 0 0,-1 0 1 0 0,1 0 0 0 0,-1 3-1 0 0,2-3 20 0 0,-1-1 0 0 0,1 1-1 0 0,0-1 1 0 0,-1 0 0 0 0,1 1 0 0 0,0-1-1 0 0,0 0 1 0 0,0 0 0 0 0,0 0 0 0 0,0 1-1 0 0,0-1 1 0 0,1 0 0 0 0,-1 0 0 0 0,0-1-1 0 0,0 1 1 0 0,1 0 0 0 0,-1 0 0 0 0,0-1-1 0 0,1 1 1 0 0,-1 0 0 0 0,1-1-1 0 0,2 1 1 0 0,30 12 186 0 0,-4-3-147 0 0,-1 2 0 0 0,38 21 0 0 0,-60-29-93 0 0,1 1 0 0 0,-1 0 0 0 0,0 1 0 0 0,0-1 1 0 0,0 1-1 0 0,-1 0 0 0 0,0 1 0 0 0,0 0 0 0 0,-1 0 0 0 0,0 0 0 0 0,0 1 1 0 0,0-1-1 0 0,3 10 0 0 0,-7-14 32 0 0,0-1 0 0 0,0 0-1 0 0,0 0 1 0 0,0 1 0 0 0,-1-1 0 0 0,1 0 0 0 0,-1 1 0 0 0,0-1 0 0 0,0 1 0 0 0,0-1-1 0 0,0 1 1 0 0,0-1 0 0 0,0 0 0 0 0,-1 1 0 0 0,1-1 0 0 0,-1 0 0 0 0,1 1 0 0 0,-1-1-1 0 0,0 0 1 0 0,0 1 0 0 0,0-1 0 0 0,-2 3 0 0 0,0-2 43 0 0,0 0 0 0 0,0 0 0 0 0,-1 0 1 0 0,1 0-1 0 0,0-1 0 0 0,-1 1 0 0 0,0-1 0 0 0,0 0 1 0 0,1 0-1 0 0,-1 0 0 0 0,-8 1 0 0 0,-8 3 46 0 0,0-2-1 0 0,-1-1 0 0 0,1 0 1 0 0,-24-1-1 0 0,32-1-295 0 0,-58-1-793 0 0,27-9-4116 0 0,37 4 1845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1.009"/>
    </inkml:context>
    <inkml:brush xml:id="br0">
      <inkml:brushProperty name="width" value="0.05" units="cm"/>
      <inkml:brushProperty name="height" value="0.05" units="cm"/>
      <inkml:brushProperty name="color" value="#E71224"/>
    </inkml:brush>
  </inkml:definitions>
  <inkml:trace contextRef="#ctx0" brushRef="#br0">195 139 13515 0 0,'25'-27'2755'0'0,"-20"23"-3569"0"0,0-1 1 0 0,-1 1 0 0 0,0-1-1 0 0,0 0 1 0 0,0-1 0 0 0,0 1 0 0 0,-1 0-1 0 0,5-11 1 0 0,-7 14 1075 0 0,-1 1 0 0 0,1 0-1 0 0,0 0 1 0 0,-1-1 0 0 0,1 1 0 0 0,-1 0 0 0 0,0-1 0 0 0,1 1-1 0 0,-1-1 1 0 0,0 1 0 0 0,0 0 0 0 0,0-1 0 0 0,0 1-1 0 0,0-1 1 0 0,0 1 0 0 0,-1 0 0 0 0,1-1 0 0 0,0 1 0 0 0,-1-1-1 0 0,1 1 1 0 0,-1-2 0 0 0,-10 3 1677 0 0,-6 12-1995 0 0,-15 22 60 0 0,1 0 1 0 0,-48 72-1 0 0,64-83-5 0 0,2 0 0 0 0,0 1-1 0 0,2 1 1 0 0,1 0 0 0 0,0 0-1 0 0,-7 36 1 0 0,16-58 23 0 0,1 0-1 0 0,-1 0 1 0 0,1 0 0 0 0,-1 0 0 0 0,1 0-1 0 0,0 0 1 0 0,0 0 0 0 0,0 1 0 0 0,0-1-1 0 0,1 0 1 0 0,0 0 0 0 0,-1 0 0 0 0,1 0-1 0 0,0 0 1 0 0,0 0 0 0 0,1 0 0 0 0,-1 0-1 0 0,0-1 1 0 0,1 1 0 0 0,0 0-1 0 0,0-1 1 0 0,0 1 0 0 0,0-1 0 0 0,0 0-1 0 0,0 0 1 0 0,0 0 0 0 0,1 0 0 0 0,-1 0-1 0 0,1 0 1 0 0,4 2 0 0 0,-1-1 28 0 0,1-1-1 0 0,0 0 1 0 0,-1 0-1 0 0,1 0 1 0 0,0-1 0 0 0,0 0-1 0 0,0 0 1 0 0,0-1-1 0 0,0 0 1 0 0,0 0 0 0 0,0-1-1 0 0,12-2 1 0 0,0-2 60 0 0,0 0 1 0 0,0-2-1 0 0,-1 0 0 0 0,0-1 1 0 0,0-1-1 0 0,-1-1 0 0 0,0 0 1 0 0,-1-1-1 0 0,0-1 1 0 0,-1 0-1 0 0,0-1 0 0 0,-1-1 1 0 0,16-19-1 0 0,-22 23-82 0 0,-1-1 0 0 0,0 1 1 0 0,0-1-1 0 0,-1 0 0 0 0,-1-1 0 0 0,0 1 0 0 0,0-1 0 0 0,-1 0 1 0 0,4-20-1 0 0,-7 23-94 0 0,0-1 0 0 0,0 1 0 0 0,-1-1 0 0 0,-1 0 0 0 0,1 1 0 0 0,-1-1 0 0 0,-1 1 1 0 0,0-1-1 0 0,0 1 0 0 0,-1 0 0 0 0,0-1 0 0 0,-1 1 0 0 0,-7-13 0 0 0,6 14 30 0 0,1 1 0 0 0,-1 0 0 0 0,-1 0 0 0 0,1 1 0 0 0,-1-1 0 0 0,0 1 0 0 0,-1 1 0 0 0,0-1 0 0 0,-7-4 0 0 0,13 9 42 0 0,-1 0-1 0 0,0 0 1 0 0,1 0 0 0 0,-1 0-1 0 0,0 0 1 0 0,0 0 0 0 0,0 0-1 0 0,0 1 1 0 0,1-1 0 0 0,-1 1 0 0 0,0-1-1 0 0,0 1 1 0 0,0 0 0 0 0,0 0-1 0 0,0 0 1 0 0,0 0 0 0 0,0 0-1 0 0,0 0 1 0 0,0 0 0 0 0,0 1 0 0 0,0-1-1 0 0,0 1 1 0 0,0-1 0 0 0,0 1-1 0 0,0 0 1 0 0,1 0 0 0 0,-1 0-1 0 0,0 0 1 0 0,0 0 0 0 0,1 0 0 0 0,-1 1-1 0 0,1-1 1 0 0,-1 0 0 0 0,1 1-1 0 0,0-1 1 0 0,-1 1 0 0 0,1-1-1 0 0,0 1 1 0 0,0 0 0 0 0,0 0 0 0 0,0-1-1 0 0,1 1 1 0 0,-2 2 0 0 0,-6 15 94 0 0,1 0 1 0 0,0 0 0 0 0,2 1-1 0 0,0 0 1 0 0,1 0 0 0 0,1 0-1 0 0,0 23 1 0 0,3-41-51 0 0,0 0 0 0 0,0-1-1 0 0,0 1 1 0 0,1 0 0 0 0,-1 0-1 0 0,0-1 1 0 0,1 1 0 0 0,-1 0-1 0 0,1-1 1 0 0,0 1 0 0 0,0-1 0 0 0,-1 1-1 0 0,1-1 1 0 0,0 1 0 0 0,0-1-1 0 0,0 1 1 0 0,1-1 0 0 0,-1 0-1 0 0,0 1 1 0 0,2 0 0 0 0,0 0-22 0 0,0 0 0 0 0,0-1 0 0 0,1 1 0 0 0,-1-1 0 0 0,0 1 1 0 0,1-1-1 0 0,-1 0 0 0 0,1 0 0 0 0,5 0 0 0 0,8 0-341 0 0,0 0 0 0 0,0-1 0 0 0,24-4 0 0 0,-28 3-127 0 0,164-16-10247 0 0,-138 14 4602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1.455"/>
    </inkml:context>
    <inkml:brush xml:id="br0">
      <inkml:brushProperty name="width" value="0.05" units="cm"/>
      <inkml:brushProperty name="height" value="0.05" units="cm"/>
      <inkml:brushProperty name="color" value="#E71224"/>
    </inkml:brush>
  </inkml:definitions>
  <inkml:trace contextRef="#ctx0" brushRef="#br0">634 69 13003 0 0,'0'0'-2'0'0,"0"-1"0"0"0,1 1 0 0 0,-1-1 0 0 0,0 1 0 0 0,0-1 1 0 0,0 0-1 0 0,1 1 0 0 0,-1-1 0 0 0,0 1 0 0 0,0-1 0 0 0,0 0 0 0 0,0 1 1 0 0,0-1-1 0 0,0 0 0 0 0,0 1 0 0 0,0-1 0 0 0,-1 1 0 0 0,1-1 0 0 0,0 0 1 0 0,0 1-1 0 0,0-1 0 0 0,-1 1 0 0 0,1-1 0 0 0,0 1 0 0 0,-1-2 0 0 0,-15-4-4762 0 0,4 3 5449 0 0,-30-12 5881 0 0,32 11-6064 0 0,0 0 1 0 0,-1 0 0 0 0,1 1 0 0 0,-1 0 0 0 0,0 1-1 0 0,-14-1 1 0 0,-20 2-454 0 0,-43-3-54 0 0,0 3 1 0 0,-122 16-1 0 0,205-14-204 0 0,-1 0 0 0 0,1 1 0 0 0,0-1 0 0 0,0 1 1 0 0,0 0-1 0 0,-8 4 0 0 0,55-4-8022 0 0,-25-5 6107 0 0,2-2-3390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1.866"/>
    </inkml:context>
    <inkml:brush xml:id="br0">
      <inkml:brushProperty name="width" value="0.05" units="cm"/>
      <inkml:brushProperty name="height" value="0.05" units="cm"/>
      <inkml:brushProperty name="color" value="#E71224"/>
    </inkml:brush>
  </inkml:definitions>
  <inkml:trace contextRef="#ctx0" brushRef="#br0">410 39 17700 0 0,'5'-12'2541'0'0,"-2"-2"-2905"0"0,-16 11-2851 0 0,3 2 2894 0 0,-18-3 1662 0 0,20 2-1017 0 0,0 1 0 0 0,0 0 0 0 0,-17 1-1 0 0,-53 6 12 0 0,-57 3-244 0 0,110-9-4300 0 0,-38-5 0 0 0,54 3 1390 0 0,2 0-3307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2.496"/>
    </inkml:context>
    <inkml:brush xml:id="br0">
      <inkml:brushProperty name="width" value="0.05" units="cm"/>
      <inkml:brushProperty name="height" value="0.05" units="cm"/>
      <inkml:brushProperty name="color" value="#E71224"/>
    </inkml:brush>
  </inkml:definitions>
  <inkml:trace contextRef="#ctx0" brushRef="#br0">703 41 10394 0 0,'12'-12'3113'0'0,"2"-3"-2641"0"0,-14 15-426 0 0,1-1-1 0 0,-1 1 1 0 0,0-1-1 0 0,0 1 1 0 0,0-1-1 0 0,0 1 1 0 0,0 0-1 0 0,0-1 1 0 0,0 1-1 0 0,0-1 1 0 0,0 1-1 0 0,0-1 1 0 0,0 1-1 0 0,0-1 1 0 0,-1 1-1 0 0,1 0 1 0 0,0-1-1 0 0,0 1 1 0 0,0-1-1 0 0,0 1 1 0 0,-1 0-1 0 0,1-1 1 0 0,0 1-1 0 0,-1 0 1 0 0,1-1-1 0 0,0 1 1 0 0,0 0-1 0 0,-1-1 1 0 0,1 1-1 0 0,-1 0 1 0 0,1-1-1 0 0,0 1 1 0 0,-1 0-1 0 0,1 0 1 0 0,-1 0-1 0 0,1 0 1 0 0,0-1-1 0 0,-1 1 1 0 0,0 0-1 0 0,-2 1 50 0 0,-1 0 0 0 0,1 0 0 0 0,0 0 0 0 0,0 1 0 0 0,-1-1 0 0 0,1 1 0 0 0,0 0 0 0 0,0 0 0 0 0,0 0 0 0 0,1 0 0 0 0,-5 4 0 0 0,5-4-22 0 0,-42 29 111 0 0,0-2 1 0 0,-78 37 0 0 0,-44 27-285 0 0,-92 79 3 0 0,245-165 133 0 0,11-7-8 0 0,0 1 0 0 0,0-1 0 0 0,0 1 0 0 0,0 0 0 0 0,0 0 0 0 0,0-1 0 0 0,1 2 0 0 0,-1-1 0 0 0,0 0 0 0 0,1 0 0 0 0,-1 0 0 0 0,1 1 0 0 0,-1-1 0 0 0,1 1 0 0 0,0-1 0 0 0,0 1 0 0 0,-2 1 0 0 0,7-2 48 0 0,-1 0 0 0 0,1-1 1 0 0,-1 0-1 0 0,1 0 0 0 0,-1 0 0 0 0,1 0 0 0 0,-1 0 0 0 0,5-2 1 0 0,9 1-88 0 0,0 0 1 0 0,0 1 0 0 0,0 0 0 0 0,0 1-1 0 0,0 1 1 0 0,0 1 0 0 0,28 9 0 0 0,8 5-77 0 0,52 27 0 0 0,-12-5 115 0 0,-19-14-8 0 0,-37-13 325 0 0,66 31 0 0 0,-97-39-272 0 0,0 0-1 0 0,0 0 1 0 0,-1 0-1 0 0,0 1 1 0 0,0 0-1 0 0,0 0 1 0 0,6 10-1 0 0,-6-9-738 0 0,0 0 0 0 0,0 0 0 0 0,0-1 0 0 0,1 0 0 0 0,7 6 0 0 0,-13-11 293 0 0,1 0 0 0 0,0 0 0 0 0,-1 0 0 0 0,1 0 0 0 0,-1-1 0 0 0,1 1 0 0 0,-1 0 1 0 0,1 0-1 0 0,0 0 0 0 0,-1 0 0 0 0,1-1 0 0 0,-1 1 0 0 0,1 0 0 0 0,-1-1 0 0 0,1 1 0 0 0,-1 0 1 0 0,0-1-1 0 0,2 0-746 0 0,-2 0 746 0 0,1 0 0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3.399"/>
    </inkml:context>
    <inkml:brush xml:id="br0">
      <inkml:brushProperty name="width" value="0.05" units="cm"/>
      <inkml:brushProperty name="height" value="0.05" units="cm"/>
      <inkml:brushProperty name="color" value="#E71224"/>
    </inkml:brush>
  </inkml:definitions>
  <inkml:trace contextRef="#ctx0" brushRef="#br0">340 105 10970 0 0,'-6'-21'4930'0'0,"-16"-9"-6425"0"0,13 19 2397 0 0,5 7-839 0 0,1 1 0 0 0,-1-1 0 0 0,0 0 0 0 0,-1 1-1 0 0,1 0 1 0 0,-1 0 0 0 0,1 0 0 0 0,-1 1 0 0 0,0 0 0 0 0,0 0-1 0 0,0 0 1 0 0,0 0 0 0 0,0 1 0 0 0,0-1 0 0 0,-1 1 0 0 0,1 1-1 0 0,0-1 1 0 0,-1 1 0 0 0,1 0 0 0 0,0 0 0 0 0,-1 1-1 0 0,1-1 1 0 0,0 1 0 0 0,-8 2 0 0 0,5-1-40 0 0,0 1 1 0 0,0-1-1 0 0,0 1 1 0 0,0 1-1 0 0,0 0 1 0 0,1 0-1 0 0,-1 0 1 0 0,1 1-1 0 0,0 0 1 0 0,1 0-1 0 0,-1 1 1 0 0,1 0-1 0 0,0 0 1 0 0,-8 11-1 0 0,5-3 62 0 0,1 0-1 0 0,0 1 0 0 0,0 0 0 0 0,2 0 0 0 0,-9 28 1 0 0,14-38-83 0 0,0 0 0 0 0,0 0 0 0 0,1 0 0 0 0,-1 0 1 0 0,1 0-1 0 0,0 0 0 0 0,1 0 0 0 0,-1 0 0 0 0,1 0 1 0 0,2 7-1 0 0,-2-9-8 0 0,0-1 1 0 0,0 1-1 0 0,1 0 1 0 0,-1-1-1 0 0,1 1 1 0 0,0-1-1 0 0,-1 1 0 0 0,1-1 1 0 0,0 0-1 0 0,0 0 1 0 0,1 0-1 0 0,-1 0 1 0 0,0 0-1 0 0,1 0 1 0 0,-1-1-1 0 0,1 1 1 0 0,0-1-1 0 0,5 2 0 0 0,-3-1 41 0 0,0-1 0 0 0,1 0 0 0 0,-1-1 0 0 0,0 1 0 0 0,1-1 0 0 0,-1 0 0 0 0,1-1 0 0 0,-1 1-1 0 0,0-1 1 0 0,1 0 0 0 0,-1 0 0 0 0,0-1 0 0 0,0 1 0 0 0,0-1 0 0 0,0-1 0 0 0,0 1 0 0 0,7-5-1 0 0,10-6 199 0 0,-1-1-1 0 0,25-23 0 0 0,-42 34-206 0 0,204-185 760 0 0,-195 180-530 0 0,-8 13-135 0 0,-9 22-119 0 0,0-10-48 0 0,-9 209-41 0 0,-7 48-144 0 0,19-264 204 0 0,-1 1 0 0 0,0-1 0 0 0,-1 0 0 0 0,0 0 0 0 0,-1-1 1 0 0,0 1-1 0 0,0-1 0 0 0,-1 0 0 0 0,-8 12 0 0 0,11-18 62 0 0,-1 0 0 0 0,1 0 1 0 0,-1 0-1 0 0,0-1 0 0 0,0 1 0 0 0,0-1 0 0 0,0 0 0 0 0,0 1 1 0 0,-1-1-1 0 0,1-1 0 0 0,-1 1 0 0 0,1 0 0 0 0,-1-1 0 0 0,0 0 1 0 0,1 0-1 0 0,-1 0 0 0 0,0 0 0 0 0,0-1 0 0 0,0 1 0 0 0,1-1 1 0 0,-1 0-1 0 0,0 0 0 0 0,0 0 0 0 0,0-1 0 0 0,0 0 0 0 0,1 1 1 0 0,-8-3-1 0 0,-2-2 86 0 0,0-1 0 0 0,1 0 0 0 0,0-1 1 0 0,0 0-1 0 0,0 0 0 0 0,1-2 0 0 0,0 1 1 0 0,0-1-1 0 0,1-1 0 0 0,-18-21 0 0 0,15 14-783 0 0,-1-1 0 0 0,2 0 0 0 0,0-1-1 0 0,2 0 1 0 0,0-1 0 0 0,-9-25 0 0 0,17 39-313 0 0,0-1 1 0 0,0 1 0 0 0,1-1 0 0 0,0 0 0 0 0,0 1-1 0 0,0-1 1 0 0,1 0 0 0 0,0 0 0 0 0,1-10 0 0 0,4 0-5056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3.970"/>
    </inkml:context>
    <inkml:brush xml:id="br0">
      <inkml:brushProperty name="width" value="0.05" units="cm"/>
      <inkml:brushProperty name="height" value="0.05" units="cm"/>
      <inkml:brushProperty name="color" value="#E71224"/>
    </inkml:brush>
  </inkml:definitions>
  <inkml:trace contextRef="#ctx0" brushRef="#br0">29 100 8882 0 0,'-2'-23'6147'0'0,"1"18"-5948"0"0,0 1 1 0 0,1-1-1 0 0,0 1 0 0 0,0 0 1 0 0,0-1-1 0 0,2-8 0 0 0,-1 11-152 0 0,-1 0 0 0 0,1 1 0 0 0,0-1 0 0 0,0 0 0 0 0,0 0-1 0 0,0 0 1 0 0,1 1 0 0 0,-1-1 0 0 0,0 1 0 0 0,1-1 0 0 0,-1 1-1 0 0,1-1 1 0 0,-1 1 0 0 0,1 0 0 0 0,0 0 0 0 0,0-1 0 0 0,-1 2-1 0 0,1-1 1 0 0,3-1 0 0 0,-2 1-39 0 0,-1 0 0 0 0,0 0 0 0 0,0 0 0 0 0,0 0 0 0 0,1 1 0 0 0,-1 0 0 0 0,0-1 0 0 0,1 1 0 0 0,-1 0 0 0 0,0 0 0 0 0,1 0 0 0 0,-1 0 0 0 0,0 0 0 0 0,1 1 0 0 0,-1-1 0 0 0,0 1 1 0 0,1 0-1 0 0,-1-1 0 0 0,0 1 0 0 0,3 2 0 0 0,-2-1-29 0 0,0 0 1 0 0,0 1-1 0 0,0-1 1 0 0,0 1-1 0 0,0 0 1 0 0,-1 0-1 0 0,1 0 1 0 0,-1 0-1 0 0,0 0 1 0 0,0 1-1 0 0,2 3 1 0 0,1 3-38 0 0,-1 1 0 0 0,-1-1 0 0 0,1 1 0 0 0,-2-1 1 0 0,1 1-1 0 0,-2 0 0 0 0,2 18 0 0 0,-4-19 47 0 0,0-1 0 0 0,0 1 1 0 0,-1-1-1 0 0,-1 0 0 0 0,1 0 1 0 0,-1 0-1 0 0,-1 0 0 0 0,0 0 0 0 0,0-1 1 0 0,0 1-1 0 0,-7 8 0 0 0,7-12-188 0 0,1 0 0 0 0,-1 0 0 0 0,0 0 0 0 0,0-1-1 0 0,0 1 1 0 0,-1-1 0 0 0,0 0 0 0 0,0 0 0 0 0,0-1-1 0 0,0 1 1 0 0,0-1 0 0 0,-1 0 0 0 0,1-1 0 0 0,-1 1-1 0 0,0-1 1 0 0,0 0 0 0 0,-12 2 0 0 0,17-4-2 0 0,0 0 0 0 0,0 1 0 0 0,0-1 0 0 0,1 0-1 0 0,-1 0 1 0 0,0 0 0 0 0,0 0 0 0 0,0 0 0 0 0,0 0 0 0 0,0-1 0 0 0,0 1 0 0 0,1 0 0 0 0,-1 0 0 0 0,0-1 0 0 0,0 1 0 0 0,0 0 0 0 0,1-1 0 0 0,-1 1 0 0 0,0-1 0 0 0,0 1-1 0 0,1-1 1 0 0,-1 1 0 0 0,0-1 0 0 0,1 1 0 0 0,-1-1 0 0 0,1 0 0 0 0,-1 1 0 0 0,0-1 0 0 0,1 0 0 0 0,0 0 0 0 0,-1 1 0 0 0,1-1 0 0 0,-1-2 0 0 0,1-4-4998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6.724"/>
    </inkml:context>
    <inkml:brush xml:id="br0">
      <inkml:brushProperty name="width" value="0.05" units="cm"/>
      <inkml:brushProperty name="height" value="0.05" units="cm"/>
      <inkml:brushProperty name="color" value="#E71224"/>
    </inkml:brush>
  </inkml:definitions>
  <inkml:trace contextRef="#ctx0" brushRef="#br0">744 147 7618 0 0,'3'-1'247'0'0,"1"-1"1"0"0,0 0 0 0 0,-1 1 0 0 0,1 0 0 0 0,0 0 0 0 0,0 0 0 0 0,0 0-1 0 0,0 1 1 0 0,0-1 0 0 0,0 1 0 0 0,7 1 0 0 0,-10-1-262 0 0,0 0 0 0 0,0 0 1 0 0,0 0-1 0 0,0 0 0 0 0,0 1 0 0 0,0-1 1 0 0,0 0-1 0 0,-1 1 0 0 0,1-1 0 0 0,0 1 1 0 0,0-1-1 0 0,0 1 0 0 0,0-1 0 0 0,0 1 1 0 0,-1 0-1 0 0,1-1 0 0 0,0 1 0 0 0,0 0 1 0 0,-1-1-1 0 0,1 1 0 0 0,-1 0 0 0 0,1 0 1 0 0,-1 0-1 0 0,1 0 0 0 0,-1 0 1 0 0,1 0-1 0 0,-1 0 0 0 0,0 0 0 0 0,1 0 1 0 0,-1 0-1 0 0,0 0 0 0 0,0 0 0 0 0,0 0 1 0 0,0 0-1 0 0,0 0 0 0 0,0 0 0 0 0,0 0 1 0 0,0 0-1 0 0,0 0 0 0 0,0 0 0 0 0,-1 0 1 0 0,1 0-1 0 0,0 0 0 0 0,-1 0 0 0 0,1-1 1 0 0,-1 1-1 0 0,1 0 0 0 0,-1 0 1 0 0,0 1-1 0 0,0 0 6 0 0,0-1 1 0 0,0 0-1 0 0,-1 1 1 0 0,1-1-1 0 0,0 0 1 0 0,0 0-1 0 0,-1 0 1 0 0,1 0-1 0 0,-1 0 1 0 0,1 0-1 0 0,-1 0 1 0 0,1 0-1 0 0,-1-1 1 0 0,0 1-1 0 0,1-1 1 0 0,-1 1-1 0 0,0-1 1 0 0,1 1-1 0 0,-1-1 1 0 0,0 0-1 0 0,0 0 1 0 0,1 0-1 0 0,-1 0 1 0 0,0 0-1 0 0,0 0 1 0 0,-1-1-1 0 0,-52-10 265 0 0,47 9-253 0 0,-195-56 363 0 0,-40-10-1082 0 0,36 25-2977 0 0,153 34-1471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4.515"/>
    </inkml:context>
    <inkml:brush xml:id="br0">
      <inkml:brushProperty name="width" value="0.05" units="cm"/>
      <inkml:brushProperty name="height" value="0.05" units="cm"/>
      <inkml:brushProperty name="color" value="#E71224"/>
    </inkml:brush>
  </inkml:definitions>
  <inkml:trace contextRef="#ctx0" brushRef="#br0">1 248 18748 0 0,'31'-28'3354'0'0,"-22"19"-3719"0"0,-1 1 1 0 0,-1-1 0 0 0,0-1-1 0 0,0 1 1 0 0,-1-1-1 0 0,6-12 1 0 0,-9 16 401 0 0,7-14 499 0 0,25-37-1 0 0,-31 51-462 0 0,0 0 0 0 0,1 1 0 0 0,0 0-1 0 0,0 0 1 0 0,1 0 0 0 0,-1 1 0 0 0,1-1 0 0 0,0 1 0 0 0,0 1 0 0 0,10-5 0 0 0,-16 7-81 0 0,1 1-1 0 0,0-1 1 0 0,0 1 0 0 0,1-1 0 0 0,-1 1 0 0 0,0 0 0 0 0,0 0 0 0 0,0-1 0 0 0,0 1 0 0 0,0 0 0 0 0,0 0 0 0 0,0 0 0 0 0,0 0 0 0 0,0 0 0 0 0,0 1 0 0 0,0-1 0 0 0,1 0-1 0 0,-1 0 1 0 0,0 1 0 0 0,0-1 0 0 0,0 0 0 0 0,0 1 0 0 0,0-1 0 0 0,0 1 0 0 0,-1 0 0 0 0,1-1 0 0 0,0 1 0 0 0,1 1 0 0 0,0 0-39 0 0,-1 0-1 0 0,1 0 1 0 0,-1 1 0 0 0,0-1 0 0 0,1 1-1 0 0,-1 0 1 0 0,0-1 0 0 0,-1 1 0 0 0,1 0 0 0 0,1 5-1 0 0,-1 4-152 0 0,0 0-1 0 0,-1 1 0 0 0,-2 24 0 0 0,-4-8 83 0 0,-2 0 0 0 0,0 0 0 0 0,-2-1 0 0 0,-2-1-1 0 0,-27 50 1 0 0,-2 8 262 0 0,40-85-135 0 0,1 1 0 0 0,0 0 0 0 0,-1-1-1 0 0,1 1 1 0 0,0 0 0 0 0,-1-1 0 0 0,1 1 0 0 0,0 0 0 0 0,0 0 0 0 0,0-1 0 0 0,0 1 0 0 0,0 0 0 0 0,-1 0 0 0 0,1-1-1 0 0,1 1 1 0 0,-1 0 0 0 0,0 0 0 0 0,0-1 0 0 0,0 1 0 0 0,0 0 0 0 0,1 1 0 0 0,-1-2 12 0 0,1 1 1 0 0,-1-1-1 0 0,1 0 1 0 0,-1 0-1 0 0,1 0 1 0 0,-1 1-1 0 0,1-1 0 0 0,-1 0 1 0 0,1 0-1 0 0,-1 0 1 0 0,1 0-1 0 0,-1 0 1 0 0,1 0-1 0 0,0 0 1 0 0,-1 0-1 0 0,1 0 1 0 0,-1 0-1 0 0,1 0 0 0 0,-1 0 1 0 0,1-1-1 0 0,-1 1 1 0 0,1 0-1 0 0,3-2 67 0 0,0 1 0 0 0,0-1-1 0 0,-1 0 1 0 0,1 0-1 0 0,-1 0 1 0 0,6-5 0 0 0,12-17 22 0 0,-2-1 0 0 0,0 0 0 0 0,-2-2 1 0 0,25-50-1 0 0,14-21-212 0 0,-45 77 146 0 0,-9 17-32 0 0,0 0 0 0 0,0 0 0 0 0,0-1 0 0 0,1 1 0 0 0,0 1 0 0 0,-1-1 0 0 0,1 0 0 0 0,0 1 0 0 0,1-1 0 0 0,3-2 0 0 0,-17 43-463 0 0,-1-10 284 0 0,2-7 149 0 0,1 1 1 0 0,1 0-1 0 0,1 1 0 0 0,-5 30 1 0 0,11-47 6 0 0,-1 0 0 0 0,1 1 0 0 0,0-1 0 0 0,0 0 0 0 0,1 1 0 0 0,-1-1 0 0 0,1 1 0 0 0,0-1 0 0 0,1 0 0 0 0,-1 0 0 0 0,1 0 0 0 0,0 0 0 0 0,0 0-1 0 0,1 0 1 0 0,0 0 0 0 0,-1-1 0 0 0,1 1 0 0 0,1-1 0 0 0,-1 0 0 0 0,1 0 0 0 0,0 0 0 0 0,0 0 0 0 0,6 4 0 0 0,-2-3-776 0 0,0 0 0 0 0,1-1 0 0 0,-1 0 0 0 0,1 0 0 0 0,1 0 0 0 0,-1-1 0 0 0,0-1 0 0 0,1 0 0 0 0,-1 0 0 0 0,1-1 0 0 0,-1 0 0 0 0,1 0 0 0 0,0-1 0 0 0,0-1 0 0 0,18-2 0 0 0,2-1-5101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5.283"/>
    </inkml:context>
    <inkml:brush xml:id="br0">
      <inkml:brushProperty name="width" value="0.05" units="cm"/>
      <inkml:brushProperty name="height" value="0.05" units="cm"/>
      <inkml:brushProperty name="color" value="#E71224"/>
    </inkml:brush>
  </inkml:definitions>
  <inkml:trace contextRef="#ctx0" brushRef="#br0">82 24 4817 0 0,'2'-4'3318'0'0,"4"-9"-2236"0"0,-6 13-1083 0 0,0 0-1 0 0,0 0 1 0 0,0-1-1 0 0,0 1 1 0 0,0 0-1 0 0,0 0 1 0 0,0 0-1 0 0,0-1 1 0 0,0 1-1 0 0,0 0 1 0 0,0 0-1 0 0,0-1 1 0 0,0 1-1 0 0,0 0 1 0 0,0 0-1 0 0,-1 0 1 0 0,1-1-1 0 0,0 1 1 0 0,0 0-1 0 0,0 0 1 0 0,0 0-1 0 0,0-1 0 0 0,0 1 1 0 0,-1 0-1 0 0,1 0 1 0 0,0 0-1 0 0,0 0 1 0 0,0-1-1 0 0,0 1 1 0 0,-1 0-1 0 0,1 0 1 0 0,0 0-1 0 0,0 0 1 0 0,0 0-1 0 0,-1 0 1 0 0,1 0-1 0 0,0 0 1 0 0,0 0-1 0 0,-1-1 1 0 0,1 1-1 0 0,0 0 1 0 0,0 0-1 0 0,0 0 1 0 0,-1 0-1 0 0,1 0 1 0 0,0 0-1 0 0,-1 1 629 0 0,1 2-176 0 0,0 0 1 0 0,0 0-1 0 0,1 0 1 0 0,-1 0-1 0 0,1 1 1 0 0,0-1-1 0 0,0 0 1 0 0,0 0-1 0 0,0 0 1 0 0,0-1 0 0 0,3 5-1 0 0,1 0-237 0 0,-1 0 0 0 0,1-1 0 0 0,1 0 0 0 0,6 7 0 0 0,5 2-289 0 0,0-1 1 0 0,27 17-1 0 0,-17-16 69 0 0,2-1 1 0 0,-1-1 0 0 0,2-1-1 0 0,30 8 1 0 0,-27-10 121 0 0,-32-9-107 0 0,0-1 0 0 0,0 0 0 0 0,0 0 0 0 0,0 0 0 0 0,0 1 0 0 0,0-1 0 0 0,0 0 0 0 0,0 1 0 0 0,0-1 0 0 0,0 1 0 0 0,-1 0-1 0 0,1-1 1 0 0,0 1 0 0 0,0-1 0 0 0,0 1 0 0 0,-1 0 0 0 0,1 0 0 0 0,0-1 0 0 0,-1 1 0 0 0,1 0 0 0 0,-1 0 0 0 0,1 0 0 0 0,-1 0 0 0 0,1 0 0 0 0,-1 0 0 0 0,0 0 0 0 0,1 1 0 0 0,-1 0-8 0 0,-1-1 0 0 0,1 1 0 0 0,-1-1 0 0 0,1 1 1 0 0,-1-1-1 0 0,0 0 0 0 0,1 1 0 0 0,-1-1 1 0 0,0 0-1 0 0,0 0 0 0 0,0 1 0 0 0,0-1 0 0 0,0 0 1 0 0,0 0-1 0 0,-3 2 0 0 0,-5 4-6 0 0,-1-1 0 0 0,0 1 1 0 0,-15 5-1 0 0,-30 14-41 0 0,-105 54 156 0 0,131-63-62 0 0,-41 32 0 0 0,65-45-23 0 0,1 1 1 0 0,-1-1-1 0 0,1 1 0 0 0,0-1 1 0 0,0 1-1 0 0,1 1 0 0 0,-1-1 1 0 0,-4 11-1 0 0,7-13-279 0 0,-1 1 1 0 0,1-1-1 0 0,0 1 0 0 0,1-1 1 0 0,-1 1-1 0 0,0 0 1 0 0,1 4-1 0 0,0-6-350 0 0,0 0 0 0 0,0 1 1 0 0,1-1-1 0 0,-1 1 0 0 0,1-1 0 0 0,-1 0 1 0 0,1 1-1 0 0,0-1 0 0 0,0 0 0 0 0,0 0 1 0 0,2 4-1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8.841"/>
    </inkml:context>
    <inkml:brush xml:id="br0">
      <inkml:brushProperty name="width" value="0.05" units="cm"/>
      <inkml:brushProperty name="height" value="0.05" units="cm"/>
      <inkml:brushProperty name="color" value="#E71224"/>
    </inkml:brush>
  </inkml:definitions>
  <inkml:trace contextRef="#ctx0" brushRef="#br0">1195 1 7258 0 0,'1'0'2654'0'0,"-4"5"-924"0"0,-12 15-233 0 0,6-9-1235 0 0,1-1-1 0 0,-18 16 0 0 0,9-12-55 0 0,-256 217 543 0 0,-2 37-437 0 0,-45 43-260 0 0,153-110 1966 0 0,162-194-1890 0 0,-1 0 1 0 0,0 0 0 0 0,0-1 0 0 0,-1 0 0 0 0,0 0-1 0 0,0 0 1 0 0,0-1 0 0 0,-14 7 0 0 0,11-4-1037 0 0,15-6-3193 0 0,21-4-3198 0 0,-13-2 1684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9.330"/>
    </inkml:context>
    <inkml:brush xml:id="br0">
      <inkml:brushProperty name="width" value="0.05" units="cm"/>
      <inkml:brushProperty name="height" value="0.05" units="cm"/>
      <inkml:brushProperty name="color" value="#E71224"/>
    </inkml:brush>
  </inkml:definitions>
  <inkml:trace contextRef="#ctx0" brushRef="#br0">7 36 12003 0 0,'14'-19'3975'0'0,"-2"3"-3923"0"0,-12 15-44 0 0,1 1-1 0 0,0 0 1 0 0,-1 0-1 0 0,1 0 1 0 0,-1 0 0 0 0,1 0-1 0 0,-1 0 1 0 0,1 0-1 0 0,0 1 1 0 0,-1-1-1 0 0,1 0 1 0 0,-1 0 0 0 0,1 0-1 0 0,-1 0 1 0 0,1 1-1 0 0,-1-1 1 0 0,1 0 0 0 0,-1 1-1 0 0,1-1 1 0 0,-1 0-1 0 0,1 1 1 0 0,-1-1-1 0 0,1 0 1 0 0,-1 1 0 0 0,0-1-1 0 0,1 1 1 0 0,-1-1-1 0 0,0 1 1 0 0,1 0-1 0 0,11 15 508 0 0,-10-9-459 0 0,1 0 0 0 0,-1 0 0 0 0,0 1 0 0 0,0-1 0 0 0,-1 0 0 0 0,0 1 0 0 0,0-1 0 0 0,-1 1 0 0 0,0 10 0 0 0,-13 73 9 0 0,6-49-60 0 0,7-38-8 0 0,-52 447-718 0 0,51-449 617 0 0,1-1 0 0 0,0 1 0 0 0,-1 0-1 0 0,1-1 1 0 0,0 1 0 0 0,0 0 0 0 0,0-1-1 0 0,1 1 1 0 0,-1-1 0 0 0,0 1 0 0 0,1-1-1 0 0,-1 1 1 0 0,2 2 0 0 0,-2-4-46 0 0,1 0 1 0 0,-1 0 0 0 0,1 0-1 0 0,0-1 1 0 0,-1 1-1 0 0,1 0 1 0 0,-1-1-1 0 0,1 1 1 0 0,-1 0-1 0 0,0-1 1 0 0,1 1-1 0 0,-1-1 1 0 0,1 1-1 0 0,-1-1 1 0 0,0 1 0 0 0,1-1-1 0 0,-1 1 1 0 0,0-1-1 0 0,1 1 1 0 0,-1-1-1 0 0,0 1 1 0 0,0-1-1 0 0,1 0 1 0 0,18-50-5484 0 0,-14 30 522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19.756"/>
    </inkml:context>
    <inkml:brush xml:id="br0">
      <inkml:brushProperty name="width" value="0.05" units="cm"/>
      <inkml:brushProperty name="height" value="0.05" units="cm"/>
      <inkml:brushProperty name="color" value="#E71224"/>
    </inkml:brush>
  </inkml:definitions>
  <inkml:trace contextRef="#ctx0" brushRef="#br0">1 137 10418 0 0,'15'-16'3520'0'0,"7"-11"-3614"0"0,-21 25-239 0 0,1 0 0 0 0,-1-1 0 0 0,0 1 0 0 0,0-1 0 0 0,0 1 0 0 0,0-1 0 0 0,0 1-1 0 0,-1-1 1 0 0,1 0 0 0 0,-1 1 0 0 0,1-1 0 0 0,-1 0 0 0 0,0 1 0 0 0,0-1 0 0 0,0 0 0 0 0,-1 1-1 0 0,0-5 1 0 0,1 4 786 0 0,0 0-1 0 0,0 0 0 0 0,0 0 0 0 0,0 0 0 0 0,1 0 1 0 0,-1 0-1 0 0,1 0 0 0 0,0 0 0 0 0,2-3 1 0 0,-3 5-377 0 0,0 1 0 0 0,0-1 0 0 0,0 1 0 0 0,0-1 0 0 0,0 1 0 0 0,0-1 0 0 0,0 1 0 0 0,0 0 1 0 0,1-1-1 0 0,-1 1 0 0 0,0-1 0 0 0,0 1 0 0 0,1 0 0 0 0,-1-1 0 0 0,0 1 0 0 0,0 0 1 0 0,1-1-1 0 0,-1 1 0 0 0,0 0 0 0 0,1-1 0 0 0,-1 1 0 0 0,1 0 0 0 0,-1 0 0 0 0,0-1 1 0 0,1 1-1 0 0,-1 0 0 0 0,1 0 0 0 0,-1 0 0 0 0,1 0 0 0 0,-1 0 0 0 0,0 0 0 0 0,1-1 0 0 0,-1 1 1 0 0,1 0-1 0 0,-1 0 0 0 0,1 0 0 0 0,-1 1 0 0 0,1-1 0 0 0,-1 0 0 0 0,1 0 0 0 0,-1 0 1 0 0,0 0-1 0 0,1 0 0 0 0,-1 0 0 0 0,1 1 0 0 0,-1-1 0 0 0,0 0 0 0 0,1 0 0 0 0,-1 0 0 0 0,1 1 1 0 0,-1-1-1 0 0,0 0 0 0 0,1 1 0 0 0,-1-1 0 0 0,0 0 0 0 0,0 1 0 0 0,1-1 0 0 0,-1 1 1 0 0,0-1-1 0 0,0 0 0 0 0,1 1 0 0 0,-1-1 0 0 0,0 1 0 0 0,0-1 0 0 0,0 1 0 0 0,2 3-43 0 0,0 1 1 0 0,0-1-1 0 0,-1 0 0 0 0,1 1 0 0 0,-1-1 0 0 0,-1 1 0 0 0,1 0 0 0 0,0-1 0 0 0,-1 1 0 0 0,0 0 1 0 0,0-1-1 0 0,-1 6 0 0 0,-13 60-94 0 0,8-41 95 0 0,-6 29-96 0 0,-15 85 34 0 0,25-119 5 0 0,0-1 1 0 0,2 0-1 0 0,0 1 0 0 0,5 29 0 0 0,0-16-111 0 0,-4-20-349 0 0,1-1 0 0 0,1 0 0 0 0,0 0 0 0 0,1 0 0 0 0,9 22 0 0 0,-6-29-2466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0.479"/>
    </inkml:context>
    <inkml:brush xml:id="br0">
      <inkml:brushProperty name="width" value="0.05" units="cm"/>
      <inkml:brushProperty name="height" value="0.05" units="cm"/>
      <inkml:brushProperty name="color" value="#E71224"/>
    </inkml:brush>
  </inkml:definitions>
  <inkml:trace contextRef="#ctx0" brushRef="#br0">185 165 8090 0 0,'8'-6'1089'0'0,"-2"1"0"0"0,1-1 0 0 0,-1 0 0 0 0,0-1 0 0 0,6-7 0 0 0,-9 10-975 0 0,0-1 0 0 0,-1 1-1 0 0,1-1 1 0 0,-1 0 0 0 0,0 0 0 0 0,0 0 0 0 0,-1 0-1 0 0,1 0 1 0 0,-1 0 0 0 0,-1 0 0 0 0,1 0 0 0 0,0-1-1 0 0,-1 1 1 0 0,0 0 0 0 0,-2-10 0 0 0,2 14-110 0 0,0 0 1 0 0,0-1-1 0 0,0 1 0 0 0,0 0 1 0 0,0-1-1 0 0,-1 1 0 0 0,1 0 1 0 0,-1 0-1 0 0,1-1 0 0 0,-1 1 1 0 0,1 0-1 0 0,-1 0 0 0 0,0 0 1 0 0,1-1-1 0 0,-1 1 0 0 0,0 0 1 0 0,0 0-1 0 0,0 0 1 0 0,0 0-1 0 0,0 1 0 0 0,0-1 1 0 0,0 0-1 0 0,0 0 0 0 0,0 1 1 0 0,-1-1-1 0 0,1 0 0 0 0,0 1 1 0 0,0-1-1 0 0,-1 1 0 0 0,1 0 1 0 0,0-1-1 0 0,-1 1 0 0 0,1 0 1 0 0,0 0-1 0 0,-1 0 0 0 0,1 0 1 0 0,0 0-1 0 0,-1 0 1 0 0,1 0-1 0 0,0 0 0 0 0,-1 0 1 0 0,-1 1-1 0 0,-1 0-15 0 0,1 1 0 0 0,-1-1 0 0 0,1 0 0 0 0,-1 1 0 0 0,1 0 0 0 0,0 0 0 0 0,0 0 0 0 0,-1 0-1 0 0,2 0 1 0 0,-1 1 0 0 0,0-1 0 0 0,0 1 0 0 0,1 0 0 0 0,-4 4 0 0 0,-3 11-8 0 0,0 0 0 0 0,0 1 0 0 0,2 0 0 0 0,0 0 0 0 0,2 1 0 0 0,0 0 0 0 0,1 0 0 0 0,1 0 0 0 0,1 0 0 0 0,0 0 0 0 0,2 24 0 0 0,0-42 21 0 0,1 0 0 0 0,-1 0 1 0 0,0 0-1 0 0,0 1 0 0 0,1-1 0 0 0,-1 0 0 0 0,1 0 0 0 0,0 0 1 0 0,0 0-1 0 0,0 0 0 0 0,0-1 0 0 0,0 1 0 0 0,0 0 0 0 0,0 0 0 0 0,0 0 1 0 0,1-1-1 0 0,-1 1 0 0 0,1-1 0 0 0,-1 1 0 0 0,1-1 0 0 0,0 0 0 0 0,-1 0 1 0 0,1 1-1 0 0,0-1 0 0 0,0 0 0 0 0,0-1 0 0 0,0 1 0 0 0,0 0 1 0 0,0 0-1 0 0,0-1 0 0 0,0 1 0 0 0,0-1 0 0 0,0 0 0 0 0,0 0 0 0 0,1 0 1 0 0,-1 0-1 0 0,0 0 0 0 0,0 0 0 0 0,3-1 0 0 0,1 1 84 0 0,-1-1-1 0 0,1-1 0 0 0,-1 1 0 0 0,0-1 1 0 0,1 1-1 0 0,-1-1 0 0 0,0-1 1 0 0,0 1-1 0 0,0-1 0 0 0,-1 0 1 0 0,1 0-1 0 0,0 0 0 0 0,-1-1 0 0 0,5-5 1 0 0,3-6 72 0 0,-2-1 1 0 0,0 0-1 0 0,0 0 1 0 0,-2-1-1 0 0,8-21 1 0 0,26-93 862 0 0,-41 127-987 0 0,-1 4-35 0 0,0 0 0 0 0,0 0 0 0 0,0 0 0 0 0,0 0 0 0 0,0 0 0 0 0,0 0 0 0 0,0 1 0 0 0,0-1 0 0 0,0 0 0 0 0,0 0 1 0 0,0 0-1 0 0,0 0 0 0 0,0 0 0 0 0,0 0 0 0 0,0 0 0 0 0,0 0 0 0 0,0 0 0 0 0,0 0 0 0 0,0 0 0 0 0,0 0 1 0 0,0 0-1 0 0,0 1 0 0 0,0-1 0 0 0,1 0 0 0 0,-1 0 0 0 0,0 0 0 0 0,0 0 0 0 0,0 0 0 0 0,0 0 0 0 0,0 0 0 0 0,0 0 1 0 0,0 0-1 0 0,0 0 0 0 0,0 0 0 0 0,0 0 0 0 0,0 0 0 0 0,0 0 0 0 0,1 0 0 0 0,-1 0 0 0 0,0 0 0 0 0,0 0 1 0 0,0 0-1 0 0,0 0 0 0 0,0 0 0 0 0,0 0 0 0 0,0 0 0 0 0,0 0 0 0 0,0 0 0 0 0,0 0 0 0 0,0 0 0 0 0,0 0 1 0 0,1 0-1 0 0,-1 0 0 0 0,0 0 0 0 0,0 0 0 0 0,0-1 0 0 0,4 16-91 0 0,1 17-109 0 0,-2 14 89 0 0,-1 0-1 0 0,-2 1 0 0 0,-3-1 1 0 0,-1 0-1 0 0,-3 0 0 0 0,-1 0 1 0 0,-20 61-1 0 0,13-70 60 0 0,12-31 49 0 0,0 0-1 0 0,0-1 1 0 0,-1 1 0 0 0,0-1 0 0 0,0 0 0 0 0,-6 7 0 0 0,7-10 18 0 0,0 1 0 0 0,0-1 0 0 0,0 0 0 0 0,0 0 0 0 0,0 0 0 0 0,-1-1 0 0 0,1 1 0 0 0,-1-1 0 0 0,1 0 1 0 0,-1 0-1 0 0,1 0 0 0 0,-1 0 0 0 0,0 0 0 0 0,1-1 0 0 0,-1 0 0 0 0,0 1 0 0 0,1-2 0 0 0,-1 1 0 0 0,0 0 0 0 0,1-1 0 0 0,-1 1 0 0 0,-6-3 0 0 0,-1-1-238 0 0,1 0 0 0 0,-1-1-1 0 0,2 1 1 0 0,-1-2-1 0 0,0 0 1 0 0,1 0 0 0 0,0 0-1 0 0,0-1 1 0 0,-12-14 0 0 0,13 13-646 0 0,0-1 1 0 0,1 0 0 0 0,0 0 0 0 0,0-1 0 0 0,1 0-1 0 0,0 0 1 0 0,1 0 0 0 0,0-1 0 0 0,-3-11 0 0 0,4 3-1112 0 0,2-1-3124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0.925"/>
    </inkml:context>
    <inkml:brush xml:id="br0">
      <inkml:brushProperty name="width" value="0.05" units="cm"/>
      <inkml:brushProperty name="height" value="0.05" units="cm"/>
      <inkml:brushProperty name="color" value="#E71224"/>
    </inkml:brush>
  </inkml:definitions>
  <inkml:trace contextRef="#ctx0" brushRef="#br0">11 5 8754 0 0,'1'-1'237'0'0,"0"1"0"0"0,-1-1 0 0 0,1 1 0 0 0,0-1 1 0 0,-1 1-1 0 0,1 0 0 0 0,0 0 0 0 0,-1-1 0 0 0,1 1 0 0 0,0 0 0 0 0,0 0 1 0 0,-1 0-1 0 0,1-1 0 0 0,0 1 0 0 0,0 0 0 0 0,0 0 0 0 0,-1 0 0 0 0,1 1 1 0 0,0-1-1 0 0,0 0 0 0 0,-1 0 0 0 0,1 0 0 0 0,0 0 0 0 0,0 1 0 0 0,-1-1 1 0 0,1 0-1 0 0,1 1 0 0 0,9 23 58 0 0,-10-21-198 0 0,2 8-52 0 0,-1 0 0 0 0,0 0 0 0 0,-1 0 0 0 0,0 0 0 0 0,-1 20 0 0 0,-8 60 15 0 0,5-62-78 0 0,-7 67-13 0 0,-21 157 34 0 0,31-249-195 0 0,-1 0 0 0 0,0 1 0 0 0,1-1 0 0 0,0 0 0 0 0,0 0-1 0 0,0 0 1 0 0,1 1 0 0 0,1 5 0 0 0,-2-10 76 0 0,0 1 0 0 0,0-1 1 0 0,0 1-1 0 0,1-1 0 0 0,-1 0 0 0 0,0 1 1 0 0,0-1-1 0 0,0 0 0 0 0,1 1 0 0 0,-1-1 0 0 0,0 0 1 0 0,0 0-1 0 0,1 1 0 0 0,-1-1 0 0 0,0 0 0 0 0,0 0 1 0 0,1 1-1 0 0,-1-1 0 0 0,0 0 0 0 0,1 0 0 0 0,-1 0 1 0 0,0 0-1 0 0,1 1 0 0 0,-1-1 0 0 0,0 0 1 0 0,1 0-1 0 0,-1 0 0 0 0,1 0 0 0 0,-1 0 0 0 0,0 0 1 0 0,1 0-1 0 0,-1 0 0 0 0,1 0 0 0 0,1-1-262 0 0,0 0-1 0 0,-1 0 1 0 0,1 0-1 0 0,-1 0 1 0 0,1 0-1 0 0,-1 0 1 0 0,1 0-1 0 0,-1-1 1 0 0,1 1 0 0 0,-1 0-1 0 0,2-4 1 0 0,6-6-4861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1.363"/>
    </inkml:context>
    <inkml:brush xml:id="br0">
      <inkml:brushProperty name="width" value="0.05" units="cm"/>
      <inkml:brushProperty name="height" value="0.05" units="cm"/>
      <inkml:brushProperty name="color" value="#E71224"/>
    </inkml:brush>
  </inkml:definitions>
  <inkml:trace contextRef="#ctx0" brushRef="#br0">16 111 6321 0 0,'12'-21'390'0'0,"13"-20"-53"0"0,-13 10 5654 0 0,-12 30-5818 0 0,0 1 1 0 0,0-1-1 0 0,0 0 0 0 0,0 0 1 0 0,0 0-1 0 0,0 1 1 0 0,1-1-1 0 0,-1 0 0 0 0,0 0 1 0 0,0 0-1 0 0,1 1 0 0 0,-1-1 1 0 0,1 0-1 0 0,-1 1 1 0 0,1-1-1 0 0,-1 0 0 0 0,1 1 1 0 0,-1-1-1 0 0,1 1 1 0 0,-1-1-1 0 0,1 0 0 0 0,0 1 1 0 0,-1 0-1 0 0,2-1 1 0 0,5 16 764 0 0,-2 32-1253 0 0,-11 16 210 0 0,-22 88 0 0 0,5-36 83 0 0,-5 182-1205 0 0,26-273 574 0 0,4 6-2036 0 0,-2-29 2485 0 0,0-1 0 0 0,0 1 0 0 0,1 0 0 0 0,-1 0-1 0 0,0-1 1 0 0,0 1 0 0 0,1 0 0 0 0,-1 0 0 0 0,1-1-1 0 0,-1 1 1 0 0,0 0 0 0 0,1-1 0 0 0,-1 1 0 0 0,1-1-1 0 0,0 1 1 0 0,-1-1 0 0 0,1 1 0 0 0,-1-1 0 0 0,1 1-1 0 0,0-1 1 0 0,-1 1 0 0 0,1-1 0 0 0,0 0 0 0 0,0 1-1 0 0,-1-1 1 0 0,1 0 0 0 0,0 0 0 0 0,0 1 0 0 0,-1-1-1 0 0,1 0 1 0 0,0 0 0 0 0,0 0 0 0 0,-1 0 0 0 0,2 0-1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1.781"/>
    </inkml:context>
    <inkml:brush xml:id="br0">
      <inkml:brushProperty name="width" value="0.05" units="cm"/>
      <inkml:brushProperty name="height" value="0.05" units="cm"/>
      <inkml:brushProperty name="color" value="#E71224"/>
    </inkml:brush>
  </inkml:definitions>
  <inkml:trace contextRef="#ctx0" brushRef="#br0">107 2 6977 0 0,'0'-2'6138'0'0,"-4"14"-3222"0"0,-5 14-2902 0 0,2 2-1 0 0,1-1 0 0 0,1 1 1 0 0,-2 30-1 0 0,-4 30-50 0 0,-40 335-1162 0 0,48-407 746 0 0,2-13 158 0 0,1 0-1 0 0,-1 0 1 0 0,1-1-1 0 0,-1 1 1 0 0,1 0 0 0 0,0 0-1 0 0,0-1 1 0 0,0 1 0 0 0,0 0-1 0 0,1 3 1 0 0,10-26-5394 0 0,-7 9 690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2.234"/>
    </inkml:context>
    <inkml:brush xml:id="br0">
      <inkml:brushProperty name="width" value="0.05" units="cm"/>
      <inkml:brushProperty name="height" value="0.05" units="cm"/>
      <inkml:brushProperty name="color" value="#E71224"/>
    </inkml:brush>
  </inkml:definitions>
  <inkml:trace contextRef="#ctx0" brushRef="#br0">45 88 6321 0 0,'16'-73'564'0'0,"-16"72"-426"0"0,0 0 0 0 0,0 1-1 0 0,0-1 1 0 0,0 1-1 0 0,1-1 1 0 0,-1 0 0 0 0,0 1-1 0 0,0-1 1 0 0,0 1-1 0 0,1-1 1 0 0,-1 1 0 0 0,0-1-1 0 0,1 0 1 0 0,-1 1-1 0 0,1-1 1 0 0,-1 1 0 0 0,0 0-1 0 0,1-1 1 0 0,-1 1-1 0 0,1-1 1 0 0,-1 1-1 0 0,1 0 1 0 0,-1-1 0 0 0,1 1-1 0 0,0 0 1 0 0,-1-1-1 0 0,1 1 1 0 0,-1 0 0 0 0,1 0-1 0 0,0 0 1 0 0,-1 0-1 0 0,1 0 1 0 0,-1-1 0 0 0,1 1-1 0 0,0 0 1 0 0,0 1-1 0 0,0-1-45 0 0,0 0 0 0 0,-1 0 0 0 0,1 1-1 0 0,0-1 1 0 0,0 1 0 0 0,-1-1-1 0 0,1 1 1 0 0,0-1 0 0 0,-1 1 0 0 0,1-1-1 0 0,-1 1 1 0 0,1-1 0 0 0,-1 1 0 0 0,1 0-1 0 0,-1-1 1 0 0,1 1 0 0 0,-1 0 0 0 0,0-1-1 0 0,1 1 1 0 0,-1 0 0 0 0,0 0 0 0 0,0-1-1 0 0,1 1 1 0 0,-1 0 0 0 0,0 0 0 0 0,0 0-1 0 0,0-1 1 0 0,0 1 0 0 0,0 1-1 0 0,-2 30-58 0 0,-2 0 0 0 0,-2 0-1 0 0,0 0 1 0 0,-19 51-1 0 0,-4 21 86 0 0,22-55-28 0 0,1 0 0 0 0,2 0 1 0 0,3 0-1 0 0,5 56 0 0 0,0 16-2023 0 0,-6-115-412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7.542"/>
    </inkml:context>
    <inkml:brush xml:id="br0">
      <inkml:brushProperty name="width" value="0.05" units="cm"/>
      <inkml:brushProperty name="height" value="0.05" units="cm"/>
      <inkml:brushProperty name="color" value="#E71224"/>
    </inkml:brush>
  </inkml:definitions>
  <inkml:trace contextRef="#ctx0" brushRef="#br0">176 0 5313 0 0,'-3'6'208'0'0,"1"0"0"0"0,-1 0 0 0 0,1 1 0 0 0,0-1 0 0 0,0 0 0 0 0,1 1 0 0 0,0-1-1 0 0,0 1 1 0 0,1 0 0 0 0,0-1 0 0 0,0 1 0 0 0,0-1 0 0 0,1 1 0 0 0,0 0 0 0 0,2 9 0 0 0,4 2 224 0 0,0-1 1 0 0,0 0-1 0 0,2 0 1 0 0,12 19-1 0 0,0 0-359 0 0,1-1 1 0 0,2-1-1 0 0,2-1 0 0 0,0-1 0 0 0,40 36 0 0 0,-59-64-92 0 0,-1 1 0 0 0,1-1 0 0 0,0 0 0 0 0,0 0 0 0 0,0-1 0 0 0,1 0 0 0 0,-1 0 0 0 0,12 2 1 0 0,-15-4 65 0 0,0 0 1 0 0,0 0 0 0 0,0-1 0 0 0,0 1 0 0 0,0-1 0 0 0,1 0-1 0 0,-1 0 1 0 0,0-1 0 0 0,0 1 0 0 0,0-1 0 0 0,0 0 0 0 0,0 0 0 0 0,0 0-1 0 0,0 0 1 0 0,0-1 0 0 0,0 0 0 0 0,6-3 0 0 0,-11 4-7 0 0,0 0-1 0 0,0 1 1 0 0,0-1 0 0 0,0 1 0 0 0,0-1 0 0 0,0 1-1 0 0,0-1 1 0 0,0 1 0 0 0,0 0 0 0 0,0 0 0 0 0,-1-1-1 0 0,1 1 1 0 0,0 0 0 0 0,0 0 0 0 0,0 0 0 0 0,0 0-1 0 0,0 0 1 0 0,0 0 0 0 0,0 0 0 0 0,-2 1-1 0 0,-38 0 48 0 0,7 7-167 0 0,1 1 1 0 0,0 2-1 0 0,-51 24 1 0 0,10-4-197 0 0,40-18 131 0 0,-54 30-1 0 0,77-36-377 0 0,0-1-1 0 0,0 2 1 0 0,1-1-1 0 0,0 1 0 0 0,1 1 1 0 0,0 0-1 0 0,0 0 1 0 0,-11 16-1 0 0,11-11-4307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2.766"/>
    </inkml:context>
    <inkml:brush xml:id="br0">
      <inkml:brushProperty name="width" value="0.05" units="cm"/>
      <inkml:brushProperty name="height" value="0.05" units="cm"/>
      <inkml:brushProperty name="color" value="#E71224"/>
    </inkml:brush>
  </inkml:definitions>
  <inkml:trace contextRef="#ctx0" brushRef="#br0">1 134 11835 0 0,'10'-12'3784'0'0,"0"-6"-3362"0"0,-3 3-953 0 0,-4 12 576 0 0,-1 0 1 0 0,0 0-1 0 0,1 1 0 0 0,0-1 0 0 0,-1 0 1 0 0,1 1-1 0 0,0 0 0 0 0,0 0 1 0 0,1 0-1 0 0,-1 0 0 0 0,5-2 0 0 0,45-16 1190 0 0,-28 12-599 0 0,-6 0-329 0 0,-11 4-297 0 0,0 0-1 0 0,1 1 0 0 0,0 0 0 0 0,0 1 0 0 0,-1 0 1 0 0,12-1-1 0 0,-19 3-44 0 0,-1 0 0 0 0,1 1 1 0 0,0-1-1 0 0,0 0 0 0 0,0 1 0 0 0,0-1 1 0 0,0 1-1 0 0,0-1 0 0 0,0 1 1 0 0,0 0-1 0 0,-1-1 0 0 0,1 1 0 0 0,0 0 1 0 0,0-1-1 0 0,-1 1 0 0 0,1 0 0 0 0,-1 0 1 0 0,1 0-1 0 0,-1 0 0 0 0,1 0 0 0 0,-1-1 1 0 0,1 1-1 0 0,-1 0 0 0 0,0 0 0 0 0,1 0 1 0 0,-1 0-1 0 0,0 0 0 0 0,0 0 0 0 0,0 0 1 0 0,0 0-1 0 0,0 0 0 0 0,0 0 0 0 0,0 0 1 0 0,0 0-1 0 0,0 0 0 0 0,0 0 0 0 0,-1 2 1 0 0,-7 41-506 0 0,8-42 510 0 0,-10 26-97 0 0,0 1 1 0 0,-2-2-1 0 0,-1 1 0 0 0,-2-2 0 0 0,0 0 0 0 0,-24 30 0 0 0,1 1 164 0 0,20-23 741 0 0,17-31-152 0 0,3-4-4 0 0,8-19 257 0 0,24-40-856 0 0,3 1 0 0 0,59-72 0 0 0,-64 99-40 0 0,-26 27 101 0 0,0 0-1 0 0,0 0 1 0 0,-1-1 0 0 0,0 0 0 0 0,5-7 0 0 0,-10 13-90 0 0,0 0 1 0 0,1-1 0 0 0,-1 1 0 0 0,0 0-1 0 0,1 0 1 0 0,-1-1 0 0 0,0 1-1 0 0,0 0 1 0 0,1-1 0 0 0,-1 1-1 0 0,0-1 1 0 0,0 1 0 0 0,0 0 0 0 0,0-1-1 0 0,1 1 1 0 0,-1-1 0 0 0,0 1-1 0 0,0 0 1 0 0,0-1 0 0 0,0 1-1 0 0,0-1 1 0 0,0 1 0 0 0,0 0 0 0 0,0-1-1 0 0,0 1 1 0 0,0-1 0 0 0,0 1-1 0 0,-1 0 1 0 0,1-1 0 0 0,0 1-1 0 0,0-1 1 0 0,0 1 0 0 0,0 0 0 0 0,-1-1-1 0 0,1 1 1 0 0,0 0 0 0 0,0-1-1 0 0,-1 1 1 0 0,1 0 0 0 0,0-1-1 0 0,-1 1 1 0 0,1 0 0 0 0,0 0 0 0 0,-1-1-1 0 0,1 1 1 0 0,0 0 0 0 0,-1 0-1 0 0,1 0 1 0 0,0 0 0 0 0,-1-1 0 0 0,0 1-1 0 0,0 0-11 0 0,0 0-1 0 0,0 0 1 0 0,0 0-1 0 0,0 0 1 0 0,0 1-1 0 0,0-1 0 0 0,0 0 1 0 0,0 0-1 0 0,0 1 1 0 0,0-1-1 0 0,0 1 1 0 0,0-1-1 0 0,0 1 1 0 0,0-1-1 0 0,1 1 1 0 0,-1-1-1 0 0,0 1 1 0 0,0 0-1 0 0,1 0 1 0 0,-1-1-1 0 0,0 1 0 0 0,0 1 1 0 0,-7 11-87 0 0,0 1 1 0 0,1 0-1 0 0,1 1 1 0 0,0-1-1 0 0,1 1 1 0 0,1 0-1 0 0,0 0 0 0 0,1 1 1 0 0,-1 20-1 0 0,3-25 113 0 0,0 1-1 0 0,1-1 1 0 0,1 0-1 0 0,-1 1 0 0 0,2-1 1 0 0,0 0-1 0 0,0 1 1 0 0,1-1-1 0 0,0 0 1 0 0,1-1-1 0 0,1 1 1 0 0,-1-1-1 0 0,10 15 0 0 0,-12-23-63 0 0,-1 1 0 0 0,1-1 0 0 0,0 0 0 0 0,1 0-1 0 0,-1 0 1 0 0,0 0 0 0 0,0 0 0 0 0,1 0 0 0 0,-1 0-1 0 0,1-1 1 0 0,0 1 0 0 0,-1-1 0 0 0,1 0 0 0 0,0 0-1 0 0,0 0 1 0 0,5 1 0 0 0,-2-1-198 0 0,-1-1 1 0 0,0 0-1 0 0,1 0 1 0 0,-1 0-1 0 0,0-1 0 0 0,0 0 1 0 0,1 0-1 0 0,9-3 1 0 0,2-3-1192 0 0,1-1 1 0 0,-1-1-1 0 0,-1 0 1 0 0,20-14-1 0 0,-10 5-4041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3.171"/>
    </inkml:context>
    <inkml:brush xml:id="br0">
      <inkml:brushProperty name="width" value="0.05" units="cm"/>
      <inkml:brushProperty name="height" value="0.05" units="cm"/>
      <inkml:brushProperty name="color" value="#E71224"/>
    </inkml:brush>
  </inkml:definitions>
  <inkml:trace contextRef="#ctx0" brushRef="#br0">51 47 8418 0 0,'2'-4'539'0'0,"-1"3"-478"0"0,0 0 0 0 0,0 0 0 0 0,0 0 0 0 0,0-1 0 0 0,0 1 0 0 0,-1 0 0 0 0,1 0 0 0 0,0-1 0 0 0,-1 1 0 0 0,1-1 0 0 0,-1 1 0 0 0,1 0 0 0 0,-1-1 0 0 0,0 1 0 0 0,1-1 0 0 0,-1 1 0 0 0,0-1 0 0 0,0 1 0 0 0,0-1 0 0 0,0 1 0 0 0,-1 0 0 0 0,1-1 0 0 0,0 1 0 0 0,0-1 1 0 0,-1 1-1 0 0,1-1 0 0 0,-1 1 0 0 0,1 0 0 0 0,-2-3 509 0 0,5 36 3322 0 0,1 7-3922 0 0,-11 37-56 0 0,-17 77-1 0 0,-3 18 192 0 0,23-138-182 0 0,1 0 0 0 0,2 0 0 0 0,6 62 0 0 0,-5-96 4 0 0,0 1-1 0 0,0 0 1 0 0,0 0-1 0 0,0-1 1 0 0,0 1-1 0 0,0 0 1 0 0,0 0-1 0 0,0 0 1 0 0,1 0-1 0 0,-1-1 1 0 0,0 1-1 0 0,0 0 1 0 0,0 0-1 0 0,0 0 1 0 0,1 0-1 0 0,-1-1 1 0 0,0 1-1 0 0,0 0 1 0 0,0 0-1 0 0,0 0 1 0 0,1 0-1 0 0,-1 0 1 0 0,0 0-1 0 0,0 0 1 0 0,1 0-1 0 0,-1 0 1 0 0,0 0 0 0 0,0 0-1 0 0,0 0 1 0 0,1 0-1 0 0,-1 0 1 0 0,0 0-1 0 0,0 0 1 0 0,1 0-1 0 0,-1 0 1 0 0,0 0-1 0 0,0 0 1 0 0,0 0-1 0 0,1 0 1 0 0,-1 0-1 0 0,0 0 1 0 0,0 0-1 0 0,0 0 1 0 0,1 0-1 0 0,-1 1 1 0 0,0-1-1 0 0,0 0 1 0 0,0 0-1 0 0,0 0 1 0 0,1 0-1 0 0,-1 1 1 0 0,0-1-1 0 0,0 0 1 0 0,0 0-1 0 0,0 0 1 0 0,0 1-1 0 0,0-1 1 0 0,0 0-1 0 0,1 0 1 0 0,-1 0-1 0 0,0 1 1 0 0,0-1-1 0 0,0 0 1 0 0,0 0 0 0 0,0 0-1 0 0,0 1 1 0 0,0-1-1 0 0,0 0 1 0 0,0 1-1 0 0,9-16-3846 0 0,-2 4-1455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23.605"/>
    </inkml:context>
    <inkml:brush xml:id="br0">
      <inkml:brushProperty name="width" value="0.05" units="cm"/>
      <inkml:brushProperty name="height" value="0.05" units="cm"/>
      <inkml:brushProperty name="color" value="#E71224"/>
    </inkml:brush>
  </inkml:definitions>
  <inkml:trace contextRef="#ctx0" brushRef="#br0">11 66 10682 0 0,'14'-12'1462'0'0,"-12"10"-1555"0"0,-1 1 0 0 0,1 0-1 0 0,0 0 1 0 0,-1 0 0 0 0,0-1 0 0 0,1 1 0 0 0,-1-1 0 0 0,0 1-1 0 0,1-1 1 0 0,-1 0 0 0 0,0 1 0 0 0,0-1 0 0 0,0 0-1 0 0,-1 0 1 0 0,1 0 0 0 0,0 0 0 0 0,-1 0 0 0 0,1 0 0 0 0,-1 0-1 0 0,0 0 1 0 0,1 0 0 0 0,-1-3 0 0 0,-1 4 195 0 0,1 1 0 0 0,0 0-1 0 0,0-1 1 0 0,0 1 0 0 0,0 0 0 0 0,0-1 0 0 0,0 1 0 0 0,0 0 0 0 0,0-1 0 0 0,0 1-1 0 0,0 0 1 0 0,0-1 0 0 0,0 1 0 0 0,0 0 0 0 0,0 0 0 0 0,0-1 0 0 0,0 1-1 0 0,0 0 1 0 0,0-1 0 0 0,1 1 0 0 0,-1 0 0 0 0,0-1 0 0 0,0 1 0 0 0,0 0 0 0 0,0 0-1 0 0,1-1 1 0 0,-1 1 0 0 0,0 0 0 0 0,0 0 0 0 0,1-1 0 0 0,-1 1 0 0 0,0 0 0 0 0,0 0-1 0 0,1 0 1 0 0,-1-1 0 0 0,0 1 0 0 0,1 0 0 0 0,-1 0 0 0 0,0 0 0 0 0,1 0 0 0 0,-1 0-1 0 0,0 0 1 0 0,0 0 0 0 0,1 0 0 0 0,-1 0 0 0 0,0 0 0 0 0,1 0 0 0 0,-1 0-1 0 0,0 0 1 0 0,1 0 0 0 0,-1 0 0 0 0,1 0 0 0 0,0 1-4 0 0,0-1 0 0 0,-1 1 0 0 0,1-1 0 0 0,0 1 1 0 0,-1-1-1 0 0,1 1 0 0 0,0 0 0 0 0,-1-1 0 0 0,1 1 0 0 0,-1 0 0 0 0,1 0 0 0 0,-1-1 1 0 0,1 1-1 0 0,-1 0 0 0 0,0 0 0 0 0,1 0 0 0 0,-1 0 0 0 0,0-1 0 0 0,1 3 0 0 0,-1 17 83 0 0,0 1 0 0 0,-1-1-1 0 0,-2 0 1 0 0,-8 40-1 0 0,0-6-157 0 0,2 6-41 0 0,-23 185-723 0 0,32-123-2306 0 0,2-89-239 0 0,14 58 1 0 0,-3-40-2802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37.249"/>
    </inkml:context>
    <inkml:brush xml:id="br0">
      <inkml:brushProperty name="width" value="0.05" units="cm"/>
      <inkml:brushProperty name="height" value="0.05" units="cm"/>
      <inkml:brushProperty name="color" value="#E71224"/>
    </inkml:brush>
  </inkml:definitions>
  <inkml:trace contextRef="#ctx0" brushRef="#br0">1347 31 4841 0 0,'4'-4'495'0'0,"0"1"-1"0"0,0 0 1 0 0,0 0 0 0 0,1 1 0 0 0,-1-1-1 0 0,1 1 1 0 0,-1 0 0 0 0,1 0 0 0 0,0 1-1 0 0,0-1 1 0 0,9 0 0 0 0,-12 1-477 0 0,-1 1 0 0 0,1 0 0 0 0,-1-1-1 0 0,1 1 1 0 0,-1 0 0 0 0,1 0 0 0 0,-1 1 0 0 0,1-1 0 0 0,-1 0 0 0 0,1 0 0 0 0,-1 1 0 0 0,1-1 0 0 0,-1 1 0 0 0,1-1 0 0 0,-1 1 0 0 0,0-1 0 0 0,1 1 0 0 0,-1 0 0 0 0,0 0 0 0 0,0 0-1 0 0,1 0 1 0 0,-1 0 0 0 0,0 0 0 0 0,0 0 0 0 0,0 0 0 0 0,0 0 0 0 0,0 0 0 0 0,0 1 0 0 0,-1-1 0 0 0,1 0 0 0 0,0 1 0 0 0,-1-1 0 0 0,1 0 0 0 0,-1 1 0 0 0,1-1 0 0 0,-1 1 0 0 0,0-1-1 0 0,1 1 1 0 0,-1-1 0 0 0,0 1 0 0 0,0-1 0 0 0,0 4 0 0 0,-1-3 22 0 0,1 0 1 0 0,-1 0-1 0 0,1 0 0 0 0,-1 0 1 0 0,0 0-1 0 0,0 0 0 0 0,0-1 0 0 0,0 1 1 0 0,0 0-1 0 0,0 0 0 0 0,-1-1 1 0 0,1 1-1 0 0,-1 0 0 0 0,1-1 1 0 0,-1 0-1 0 0,1 1 0 0 0,-1-1 0 0 0,0 0 1 0 0,0 0-1 0 0,1 0 0 0 0,-1 0 1 0 0,0 0-1 0 0,-4 1 0 0 0,-53 17 592 0 0,50-17-581 0 0,-78 20 323 0 0,-248 75-203 0 0,297-83-218 0 0,-102 33 76 0 0,119-42 39 0 0,1-1-1 0 0,-1-1 1 0 0,-1 0-1 0 0,1-2 1 0 0,-22-1-1 0 0,-120-17 295 0 0,-22 0-306 0 0,156 16-71 0 0,0 2 0 0 0,0 0 0 0 0,0 2 0 0 0,-39 10 0 0 0,40-1-75 0 0,24-10-161 0 0,0 0 1 0 0,0-1-1 0 0,0 1 1 0 0,0-1-1 0 0,0 1 1 0 0,0-1-1 0 0,-5 1 1 0 0,8-2 196 0 0,1 0 1 0 0,0 0-1 0 0,0 0 0 0 0,0 0 1 0 0,-1 0-1 0 0,1 0 0 0 0,0-1 1 0 0,0 1-1 0 0,0 0 0 0 0,-1 0 1 0 0,1 0-1 0 0,0 0 0 0 0,0 0 1 0 0,0 0-1 0 0,0 0 0 0 0,-1 0 1 0 0,1 0-1 0 0,0-1 0 0 0,0 1 1 0 0,0 0-1 0 0,0 0 0 0 0,0 0 1 0 0,-1 0-1 0 0,1 0 0 0 0,0-1 1 0 0,0 1-1 0 0,0 0 0 0 0,0 0 1 0 0,0 0-1 0 0,0-1 0 0 0,0 1 1 0 0,0 0-1 0 0,0 0 0 0 0,0 0 1 0 0,0 0-1 0 0,0-1 0 0 0,0 1 1 0 0,0 0-1 0 0,0 0 0 0 0,0 0 1 0 0,0-1-1 0 0,0 1 0 0 0,0 0 1 0 0,0 0-1 0 0,0 0 0 0 0,0-1 1 0 0,0 1-1 0 0,0 0 0 0 0,0 0 1 0 0,0 0-1 0 0,0 0 0 0 0,1-1 1 0 0,-1 1-1 0 0,0 0 0 0 0,0 0 1 0 0,0 0-1 0 0,0-1 0 0 0,7-9-3373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3:37.788"/>
    </inkml:context>
    <inkml:brush xml:id="br0">
      <inkml:brushProperty name="width" value="0.05" units="cm"/>
      <inkml:brushProperty name="height" value="0.05" units="cm"/>
      <inkml:brushProperty name="color" value="#E71224"/>
    </inkml:brush>
  </inkml:definitions>
  <inkml:trace contextRef="#ctx0" brushRef="#br0">748 30 3393 0 0,'14'3'2790'0'0,"2"0"993"0"0,-16-6-2016 0 0,-7-4-277 0 0,2 3-1390 0 0,0 1 0 0 0,-1 0 0 0 0,1 1 0 0 0,-1-1 0 0 0,1 1 1 0 0,-1 0-1 0 0,0 1 0 0 0,0-1 0 0 0,0 1 0 0 0,0 0 0 0 0,-8 0 0 0 0,0 1-58 0 0,1 0 0 0 0,-1 0-1 0 0,1 2 1 0 0,-15 2-1 0 0,-162 50 366 0 0,123-32-280 0 0,-92 17 0 0 0,142-37-114 0 0,0 0 0 0 0,0-2 0 0 0,0 0 0 0 0,0-1 1 0 0,-25-4-1 0 0,-11-6-5079 0 0,37 6-1479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02:57:26.656"/>
    </inkml:context>
    <inkml:brush xml:id="br0">
      <inkml:brushProperty name="width" value="0.35" units="cm"/>
      <inkml:brushProperty name="height" value="0.35" units="cm"/>
      <inkml:brushProperty name="color" value="#FFFFFF"/>
    </inkml:brush>
  </inkml:definitions>
  <inkml:trace contextRef="#ctx0" brushRef="#br0">1 23 24575,'8'0'0,"6"0"0,6 0 0,-2-4 0,1-1 0,1 0 0,-3-3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02:57:51.78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29.567"/>
    </inkml:context>
    <inkml:brush xml:id="br0">
      <inkml:brushProperty name="width" value="0.05" units="cm"/>
      <inkml:brushProperty name="height" value="0.05" units="cm"/>
      <inkml:brushProperty name="color" value="#E71224"/>
    </inkml:brush>
  </inkml:definitions>
  <inkml:trace contextRef="#ctx0" brushRef="#br0">615 34 13571 0 0,'1'-2'90'0'0,"-1"1"-1"0"0,0-1 1 0 0,0 0 0 0 0,0 0 0 0 0,0 0 0 0 0,0 0-1 0 0,0 1 1 0 0,0-1 0 0 0,0 0 0 0 0,-1 0 0 0 0,0-3-1 0 0,0 5-98 0 0,1-1 0 0 0,0 1 0 0 0,-1-1 0 0 0,1 0 0 0 0,-1 1 0 0 0,1-1 0 0 0,-1 1-1 0 0,1 0 1 0 0,-1-1 0 0 0,1 1 0 0 0,-1-1 0 0 0,1 1 0 0 0,-1 0 0 0 0,0-1 0 0 0,1 1 0 0 0,-1 0-1 0 0,0-1 1 0 0,1 1 0 0 0,-1 0 0 0 0,1 0 0 0 0,-1 0 0 0 0,0 0 0 0 0,0 0 0 0 0,1 0 0 0 0,-1 0-1 0 0,0 0 1 0 0,1 0 0 0 0,-1 0 0 0 0,0 0 0 0 0,1 0 0 0 0,-1 0 0 0 0,0 0 0 0 0,1 1 0 0 0,-1-1-1 0 0,0 1 1 0 0,-8 38 539 0 0,-15 23 521 0 0,-32 121 1 0 0,46-142-1062 0 0,-1 0 0 0 0,-2 0 1 0 0,-2-1-1 0 0,-1-1 0 0 0,-33 56 0 0 0,46-90-21 0 0,0 0 0 0 0,-1-1-1 0 0,0 1 1 0 0,0-1 0 0 0,0 0-1 0 0,0-1 1 0 0,-9 8 0 0 0,12-11 33 0 0,0 1 0 0 0,0-1 0 0 0,0 1 0 0 0,0-1 0 0 0,0 1 0 0 0,0-1 0 0 0,0 1 0 0 0,0-1 0 0 0,0 0 0 0 0,0 0 0 0 0,0 1 0 0 0,0-1 0 0 0,0 0 0 0 0,-1 0 0 0 0,1 0 0 0 0,0 0 0 0 0,0 0 0 0 0,0-1 0 0 0,0 1 0 0 0,0 0 0 0 0,0 0 0 0 0,0-1 0 0 0,0 1 0 0 0,0-1 0 0 0,0 1 0 0 0,0-1 0 0 0,0 1 0 0 0,0-1 0 0 0,0 1 0 0 0,0-1 0 0 0,1 0 0 0 0,-1 0 0 0 0,0 1 0 0 0,0-1 0 0 0,1 0 0 0 0,-1 0 0 0 0,0 0 0 0 0,1 0 0 0 0,-1 0 0 0 0,1 0 0 0 0,-1 0 0 0 0,1 0 0 0 0,0 0 0 0 0,-1 0 0 0 0,1 0 0 0 0,0 0 0 0 0,-1-2 0 0 0,-4-20 36 0 0,0 0 1 0 0,1 0-1 0 0,2-1 1 0 0,0-27-1 0 0,1 21 19 0 0,-2 1-1 0 0,-8-44 1 0 0,9 65-36 0 0,0 0 1 0 0,-1 0-1 0 0,0 0 1 0 0,0 0 0 0 0,-1 0-1 0 0,0 1 1 0 0,0-1-1 0 0,-1 1 1 0 0,0 0-1 0 0,0 1 1 0 0,0-1 0 0 0,-1 1-1 0 0,-7-6 1 0 0,9 9-17 0 0,1 0 0 0 0,-1 0 0 0 0,0 0 0 0 0,0 1 0 0 0,0 0 0 0 0,0 0 0 0 0,0 0 0 0 0,-1 0 0 0 0,1 1 0 0 0,-1-1 0 0 0,1 1 0 0 0,-1 0 0 0 0,0 0 0 0 0,1 1 0 0 0,-1 0 0 0 0,0-1 0 0 0,1 1 0 0 0,-1 1 0 0 0,0-1 0 0 0,1 1 0 0 0,-1 0 0 0 0,1 0 0 0 0,-1 0 0 0 0,1 1 0 0 0,-1-1 0 0 0,1 1 0 0 0,0 0 0 0 0,0 1 0 0 0,0-1 0 0 0,0 1 0 0 0,-5 3 0 0 0,3-1-9 0 0,0 1 0 0 0,0-1 0 0 0,1 1 1 0 0,0 0-1 0 0,0 1 0 0 0,1-1 0 0 0,-1 1 1 0 0,1 0-1 0 0,1 0 0 0 0,-1 0 0 0 0,1 0 0 0 0,1 1 1 0 0,-1 0-1 0 0,1-1 0 0 0,1 1 0 0 0,-1 0 1 0 0,0 15-1 0 0,2-2 13 0 0,1 0 0 0 0,0 0 0 0 0,1 0 0 0 0,2 0 0 0 0,6 26 0 0 0,-6-38-1 0 0,-1-1-1 0 0,1 1 1 0 0,0-1 0 0 0,0 0-1 0 0,1 0 1 0 0,0 0 0 0 0,1-1-1 0 0,0 1 1 0 0,0-1 0 0 0,1-1-1 0 0,-1 1 1 0 0,1-1 0 0 0,1 0-1 0 0,11 7 1 0 0,-3-4 27 0 0,-1 0 0 0 0,2-1 0 0 0,-1-1 0 0 0,1 0 1 0 0,1-1-1 0 0,-1-1 0 0 0,1 0 0 0 0,0-2 0 0 0,0 0 0 0 0,31 1 0 0 0,-38-4-9 0 0,0-1-1 0 0,0 0 0 0 0,0 0 1 0 0,0-1-1 0 0,0-1 1 0 0,0 0-1 0 0,-1 0 1 0 0,1-1-1 0 0,-1 0 1 0 0,0-1-1 0 0,0 0 0 0 0,-1-1 1 0 0,1 0-1 0 0,-1 0 1 0 0,0-1-1 0 0,-1 0 1 0 0,0 0-1 0 0,12-15 1 0 0,-10 9-392 0 0,-1-1 0 0 0,0 0 1 0 0,10-25-1 0 0,7-11-2136 0 0,-25 49 2339 0 0,0 1 0 0 0,-1-1 0 0 0,1 1-1 0 0,0-1 1 0 0,0 1 0 0 0,-1 0 0 0 0,1-1 0 0 0,0 1 0 0 0,0 0 0 0 0,0 0 0 0 0,0 0 0 0 0,-1-1 0 0 0,1 1 0 0 0,0 0 0 0 0,0 0-1 0 0,0 0 1 0 0,0 0 0 0 0,0 1 0 0 0,-1-1 0 0 0,1 0 0 0 0,0 0 0 0 0,0 0 0 0 0,0 1 0 0 0,-1-1 0 0 0,1 0 0 0 0,0 1 0 0 0,0-1 0 0 0,-1 1-1 0 0,2 0 1 0 0,27 15-1315 0 0,-25-13 1281 0 0,4 2 270 0 0,-1-1 0 0 0,0-1 1 0 0,1 1-1 0 0,-1-1 0 0 0,1-1 0 0 0,0 1 1 0 0,0-1-1 0 0,0-1 0 0 0,0 0 0 0 0,1 0 1 0 0,-1 0-1 0 0,9-1 0 0 0,-13 0 88 0 0,-1-1 0 0 0,0 1 0 0 0,0-1 0 0 0,1 0 0 0 0,-1 0 0 0 0,0 0 0 0 0,0 0 0 0 0,0-1 0 0 0,0 1 0 0 0,-1-1 0 0 0,1 0 0 0 0,0 0 0 0 0,-1 0 0 0 0,1 0 0 0 0,-1 0 0 0 0,1 0 0 0 0,-1-1 0 0 0,0 1 0 0 0,0-1 0 0 0,0 1 0 0 0,0-1 0 0 0,-1 0 0 0 0,1 0 0 0 0,-1 0 0 0 0,0 0 0 0 0,0 0 0 0 0,0 0 0 0 0,0 0 0 0 0,0 0 0 0 0,-1-1 0 0 0,1 1 0 0 0,-1 0 0 0 0,0-4 0 0 0,0 1 68 0 0,0 1 1 0 0,0 0-1 0 0,0 0 0 0 0,-1 0 0 0 0,0 0 0 0 0,0 0 0 0 0,-1 0 0 0 0,1 0 0 0 0,-1 0 0 0 0,0 1 0 0 0,-3-6 0 0 0,4 10-215 0 0,0-1-1 0 0,0 1 1 0 0,1 0 0 0 0,-1 0-1 0 0,0 0 1 0 0,0 0 0 0 0,1 0-1 0 0,-1 0 1 0 0,0 0 0 0 0,0 1-1 0 0,1-1 1 0 0,-1 0 0 0 0,0 0-1 0 0,0 0 1 0 0,1 1 0 0 0,-1-1-1 0 0,0 0 1 0 0,1 1 0 0 0,-1-1-1 0 0,0 1 1 0 0,1-1 0 0 0,-1 1-1 0 0,1-1 1 0 0,-1 1-1 0 0,1-1 1 0 0,-2 2 0 0 0,-19 20 183 0 0,17-18-108 0 0,-109 114 375 0 0,113-118-466 0 0,-7 6-6 0 0,2 0 1 0 0,-1 0-1 0 0,1 1 0 0 0,0 0 0 0 0,0-1 0 0 0,1 2 0 0 0,-1-1 1 0 0,2 0-1 0 0,-5 10 0 0 0,9-15 16 0 0,-1-1 1 0 0,0 0 0 0 0,0 0-1 0 0,1 0 1 0 0,-1 0-1 0 0,1 0 1 0 0,-1 0-1 0 0,1 0 1 0 0,-1 0-1 0 0,1 0 1 0 0,0 0 0 0 0,-1 0-1 0 0,1 0 1 0 0,0 0-1 0 0,0 0 1 0 0,-1-1-1 0 0,1 1 1 0 0,0 0-1 0 0,0-1 1 0 0,0 1-1 0 0,0 0 1 0 0,0-1 0 0 0,0 1-1 0 0,0-1 1 0 0,0 1-1 0 0,1-1 1 0 0,-1 0-1 0 0,0 0 1 0 0,0 1-1 0 0,0-1 1 0 0,2 0 0 0 0,36 6 225 0 0,-32-6-182 0 0,-1 0 1 0 0,1 0-1 0 0,-1-1 0 0 0,1 0 1 0 0,-1 0-1 0 0,0 0 1 0 0,1-1-1 0 0,-1 0 0 0 0,0 0 1 0 0,0 0-1 0 0,0-1 0 0 0,0 0 1 0 0,-1 0-1 0 0,1-1 0 0 0,-1 1 1 0 0,5-6-1 0 0,-3 3-17 0 0,-1 0-1 0 0,0-1 1 0 0,0 0 0 0 0,-1-1-1 0 0,1 1 1 0 0,-2-1 0 0 0,1 0-1 0 0,-1 0 1 0 0,-1 0-1 0 0,1-1 1 0 0,2-9 0 0 0,-4 9-41 0 0,0 0 0 0 0,-1 0 1 0 0,0 0-1 0 0,0 0 1 0 0,-1 0-1 0 0,0 0 1 0 0,0 0-1 0 0,-1 0 1 0 0,-4-16-1 0 0,5 21-38 0 0,-1 1 1 0 0,0 0-1 0 0,0 0 1 0 0,0 0-1 0 0,-1 0 1 0 0,1 0-1 0 0,-1 0 1 0 0,1 0-1 0 0,-1 0 0 0 0,0 1 1 0 0,0-1-1 0 0,0 1 1 0 0,-1-1-1 0 0,1 1 1 0 0,-1 0-1 0 0,1 0 1 0 0,-1 0-1 0 0,1 0 1 0 0,-1 0-1 0 0,0 1 0 0 0,0-1 1 0 0,0 1-1 0 0,0 0 1 0 0,0 0-1 0 0,0 0 1 0 0,-1 0-1 0 0,1 0 1 0 0,0 1-1 0 0,0-1 1 0 0,-5 1-1 0 0,6 0-137 0 0,1 0 0 0 0,-1 0 1 0 0,1 0-1 0 0,-1 1 0 0 0,0-1 0 0 0,1 0 0 0 0,-1 1 1 0 0,1-1-1 0 0,-1 1 0 0 0,1-1 0 0 0,-1 1 1 0 0,1 0-1 0 0,-1 0 0 0 0,1 0 0 0 0,0 0 0 0 0,-1 0 1 0 0,1 0-1 0 0,0 0 0 0 0,0 0 0 0 0,0 0 0 0 0,-2 2 1 0 0,3-1-201 0 0,-1-1 0 0 0,0 0 0 0 0,1 1 0 0 0,-1-1 0 0 0,1 1 1 0 0,-1-1-1 0 0,1 1 0 0 0,0-1 0 0 0,0 1 0 0 0,-1-1 0 0 0,1 1 0 0 0,0-1 1 0 0,0 1-1 0 0,1 2 0 0 0,1 4-5448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29.989"/>
    </inkml:context>
    <inkml:brush xml:id="br0">
      <inkml:brushProperty name="width" value="0.05" units="cm"/>
      <inkml:brushProperty name="height" value="0.05" units="cm"/>
      <inkml:brushProperty name="color" value="#E71224"/>
    </inkml:brush>
  </inkml:definitions>
  <inkml:trace contextRef="#ctx0" brushRef="#br0">255 35 17484 0 0,'0'-1'124'0'0,"1"-1"1"0"0,-1 0-1 0 0,0 1 1 0 0,0-1-1 0 0,-1 0 1 0 0,1 1-1 0 0,0-1 1 0 0,0 1-1 0 0,-1-1 1 0 0,1 0-1 0 0,-1 1 1 0 0,1-1-1 0 0,-1 1 1 0 0,0-1-1 0 0,0 1 1 0 0,0 0-1 0 0,1-1 1 0 0,-1 1-1 0 0,-2-2 1 0 0,1 2-139 0 0,1 1-1 0 0,-1-1 1 0 0,1 1 0 0 0,-1 0 0 0 0,0-1 0 0 0,1 1-1 0 0,-1 0 1 0 0,1 0 0 0 0,-1 0 0 0 0,0 0 0 0 0,1 1-1 0 0,-1-1 1 0 0,1 0 0 0 0,-1 1 0 0 0,1-1 0 0 0,-1 1 0 0 0,1-1-1 0 0,-1 1 1 0 0,1 0 0 0 0,-1-1 0 0 0,-1 3 0 0 0,-6 4-109 0 0,-1 0 0 0 0,1 1 1 0 0,1 0-1 0 0,0 1 1 0 0,0 0-1 0 0,0 0 1 0 0,1 1-1 0 0,1 0 0 0 0,-6 11 1 0 0,-2 1 137 0 0,-4 5 79 0 0,2 0 0 0 0,2 1 0 0 0,0 1 1 0 0,2 0-1 0 0,-11 38 0 0 0,19-48-246 0 0,1 0 0 0 0,0-1 0 0 0,2 1 0 0 0,0 0-1 0 0,1 0 1 0 0,1 0 0 0 0,0 0 0 0 0,2 0 0 0 0,0-1 0 0 0,1 1 0 0 0,1-1-1 0 0,13 31 1 0 0,-2-24-2028 0 0,-15-24 1958 0 0,-1-1-1 0 0,1 1 1 0 0,0 0-1 0 0,-1-1 1 0 0,1 1 0 0 0,0 0-1 0 0,0-1 1 0 0,-1 1-1 0 0,1-1 1 0 0,0 1-1 0 0,0-1 1 0 0,0 1-1 0 0,0-1 1 0 0,0 0-1 0 0,0 0 1 0 0,0 1 0 0 0,-1-1-1 0 0,1 0 1 0 0,0 0-1 0 0,0 0 1 0 0,0 0-1 0 0,0 0 1 0 0,0 0-1 0 0,0 0 1 0 0,0 0-1 0 0,0 0 1 0 0,0 0 0 0 0,1-1-1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0.364"/>
    </inkml:context>
    <inkml:brush xml:id="br0">
      <inkml:brushProperty name="width" value="0.05" units="cm"/>
      <inkml:brushProperty name="height" value="0.05" units="cm"/>
      <inkml:brushProperty name="color" value="#E71224"/>
    </inkml:brush>
  </inkml:definitions>
  <inkml:trace contextRef="#ctx0" brushRef="#br0">1 9 13507 0 0,'7'-8'3407'0'0,"-3"12"-3214"0"0,-3-3-220 0 0,0 0 0 0 0,-1 0-1 0 0,1 0 1 0 0,0 0 0 0 0,0 0 0 0 0,0 0-1 0 0,0 0 1 0 0,0 0 0 0 0,0 0-1 0 0,0 0 1 0 0,0 0 0 0 0,0-1 0 0 0,0 1-1 0 0,0 0 1 0 0,1-1 0 0 0,-1 1-1 0 0,0-1 1 0 0,3 1 0 0 0,53 10-628 0 0,1-3-1 0 0,114 1 1 0 0,-71-14-6056 0 0,-71 2 935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48.461"/>
    </inkml:context>
    <inkml:brush xml:id="br0">
      <inkml:brushProperty name="width" value="0.05" units="cm"/>
      <inkml:brushProperty name="height" value="0.05" units="cm"/>
      <inkml:brushProperty name="color" value="#E71224"/>
    </inkml:brush>
  </inkml:definitions>
  <inkml:trace contextRef="#ctx0" brushRef="#br0">313 24 4657 0 0,'3'-5'1927'0'0,"-3"5"-1883"0"0,-1 0-1 0 0,1 0 0 0 0,0 0 1 0 0,0 0-1 0 0,0 0 1 0 0,0 0-1 0 0,0 0 1 0 0,0 0-1 0 0,0 0 0 0 0,-1 0 1 0 0,1 0-1 0 0,0 0 1 0 0,0 0-1 0 0,0 0 1 0 0,0 0-1 0 0,0 0 0 0 0,0 0 1 0 0,0 0-1 0 0,0 0 1 0 0,-1 0-1 0 0,1 0 0 0 0,0 0 1 0 0,0 0-1 0 0,0 0 1 0 0,0 0-1 0 0,0-1 1 0 0,0 1-1 0 0,0 0 0 0 0,0 0 1 0 0,0 0-1 0 0,0 0 1 0 0,0 0-1 0 0,0 0 1 0 0,0 0-1 0 0,0 0 0 0 0,-1-1 1 0 0,1 1-1 0 0,0 0 1 0 0,0 0-1 0 0,0 0 0 0 0,0 0 1 0 0,0 0-1 0 0,0 0 1 0 0,0 0-1 0 0,0-1 1 0 0,0 1-1 0 0,0 0 0 0 0,1 0 1 0 0,-1 0-1 0 0,0 0 1 0 0,0 0-1 0 0,0 0 1 0 0,0-1-1 0 0,-14 2-27 0 0,14-1 32 0 0,0-1 0 0 0,0 1 1 0 0,0-1-1 0 0,0 0 1 0 0,0 1-1 0 0,0-1 0 0 0,0 1 1 0 0,0-1-1 0 0,0 1 0 0 0,0-1 1 0 0,0 0-1 0 0,1 1 1 0 0,-1-1-1 0 0,0 1 0 0 0,0-1 1 0 0,1 1-1 0 0,-1-1 1 0 0,0 1-1 0 0,1-1 0 0 0,-1 1 1 0 0,0-1-1 0 0,1 1 1 0 0,-1 0-1 0 0,0-1 0 0 0,1 1 1 0 0,-1 0-1 0 0,1-1 0 0 0,-1 1 1 0 0,1 0-1 0 0,-1-1 1 0 0,1 1-1 0 0,-1 0 0 0 0,1 0 1 0 0,0 0-1 0 0,-1-1 1 0 0,1 1-1 0 0,-1 0 0 0 0,1 0 1 0 0,-1 0-1 0 0,1 0 0 0 0,0 0 1 0 0,-1 0-1 0 0,1 0 1 0 0,-1 0-1 0 0,1 0 0 0 0,-1 1 1 0 0,1-1-1 0 0,-1 0 1 0 0,1 0-1 0 0,0 0 0 0 0,-1 1 1 0 0,1-1-1 0 0,-1 0 1 0 0,1 0-1 0 0,-1 1 0 0 0,0-1 1 0 0,1 1-1 0 0,-1-1 0 0 0,1 1 1 0 0,27 29-77 0 0,-2 2 1 0 0,0 1-1 0 0,-3 1 1 0 0,21 39 0 0 0,-44-73 30 0 0,1 1 0 0 0,-1-1 0 0 0,0 0 0 0 0,0 1 0 0 0,0-1 1 0 0,1 0-1 0 0,-1 0 0 0 0,0 1 0 0 0,0-1 0 0 0,0 0 0 0 0,0 1 1 0 0,0-1-1 0 0,1 0 0 0 0,-1 1 0 0 0,0-1 0 0 0,0 1 1 0 0,0-1-1 0 0,0 0 0 0 0,0 1 0 0 0,0-1 0 0 0,0 0 0 0 0,0 1 1 0 0,0-1-1 0 0,0 0 0 0 0,-1 1 0 0 0,1-1 0 0 0,0 0 0 0 0,0 1 1 0 0,0-1-1 0 0,0 0 0 0 0,0 1 0 0 0,-1-1 0 0 0,1 0 1 0 0,0 1-1 0 0,0-1 0 0 0,-1 0 0 0 0,1 0 0 0 0,0 1 0 0 0,0-1 1 0 0,-1 0-1 0 0,-18 4 162 0 0,-6 2-184 0 0,-13 19 53 0 0,-59 27 1 0 0,69-40-710 0 0,0-1 1 0 0,-52 12-1 0 0,52-16-347 0 0,1 1 1 0 0,-1 2-1 0 0,-30 14 0 0 0,47-17-4331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0.739"/>
    </inkml:context>
    <inkml:brush xml:id="br0">
      <inkml:brushProperty name="width" value="0.05" units="cm"/>
      <inkml:brushProperty name="height" value="0.05" units="cm"/>
      <inkml:brushProperty name="color" value="#E71224"/>
    </inkml:brush>
  </inkml:definitions>
  <inkml:trace contextRef="#ctx0" brushRef="#br0">1 10 11346 0 0,'0'-1'65'0'0,"1"1"0"0"0,0-1-1 0 0,-1 0 1 0 0,1 1-1 0 0,0-1 1 0 0,0 0 0 0 0,-1 1-1 0 0,1-1 1 0 0,0 1-1 0 0,0-1 1 0 0,0 1 0 0 0,0 0-1 0 0,-1-1 1 0 0,1 1 0 0 0,0 0-1 0 0,0-1 1 0 0,0 1-1 0 0,0 0 1 0 0,0 0 0 0 0,0 0-1 0 0,0 0 1 0 0,0 0-1 0 0,0 0 1 0 0,0 0 0 0 0,0 0-1 0 0,0 0 1 0 0,0 1-1 0 0,0-1 1 0 0,-1 0 0 0 0,1 1-1 0 0,0-1 1 0 0,2 1-1 0 0,0 2-52 0 0,0 0-1 0 0,1 0 1 0 0,-1 0-1 0 0,0 1 1 0 0,-1-1 0 0 0,4 5-1 0 0,-1-1 153 0 0,6 8-86 0 0,0 0-1 0 0,-1 1 1 0 0,-1 0 0 0 0,-1 0-1 0 0,8 21 1 0 0,-12-26 218 0 0,-2-1 0 0 0,1 1-1 0 0,-1 0 1 0 0,-1 0 0 0 0,0-1 0 0 0,0 1-1 0 0,-1 0 1 0 0,0 0 0 0 0,-1 0 0 0 0,-3 12-1 0 0,-40 197 1476 0 0,-11-2-4114 0 0,50-204 1541 0 0,1-13-543 0 0,-1-25-3704 0 0,3 10-1072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1.159"/>
    </inkml:context>
    <inkml:brush xml:id="br0">
      <inkml:brushProperty name="width" value="0.05" units="cm"/>
      <inkml:brushProperty name="height" value="0.05" units="cm"/>
      <inkml:brushProperty name="color" value="#E71224"/>
    </inkml:brush>
  </inkml:definitions>
  <inkml:trace contextRef="#ctx0" brushRef="#br0">1 127 13915 0 0,'6'-19'2098'0'0,"-5"14"-1929"0"0,1 0 0 0 0,0 0 1 0 0,-1-1-1 0 0,0 1 1 0 0,0 0-1 0 0,0-9 0 0 0,-2 12-155 0 0,1-1 0 0 0,1 1 1 0 0,-1-1-1 0 0,0 1 0 0 0,0-1 0 0 0,1 1 0 0 0,0-1 0 0 0,-1 1 0 0 0,1 0 0 0 0,0-1 0 0 0,0 1 0 0 0,0 0 0 0 0,1 0 0 0 0,-1 0 1 0 0,0 0-1 0 0,1 0 0 0 0,-1 0 0 0 0,1 0 0 0 0,0 0 0 0 0,3-3 0 0 0,-1 3 4 0 0,-1 1 0 0 0,0-1-1 0 0,0 1 1 0 0,1-1 0 0 0,-1 1 0 0 0,1 0 0 0 0,-1 0-1 0 0,1 1 1 0 0,-1-1 0 0 0,1 1 0 0 0,0 0-1 0 0,-1 0 1 0 0,5 0 0 0 0,-2 1-18 0 0,0-1-1 0 0,0 1 1 0 0,0 0-1 0 0,0 1 1 0 0,0-1-1 0 0,0 1 1 0 0,0 0-1 0 0,-1 1 1 0 0,1 0-1 0 0,-1-1 1 0 0,0 2-1 0 0,0-1 1 0 0,0 1-1 0 0,0-1 1 0 0,-1 1-1 0 0,1 1 1 0 0,5 6-1 0 0,-4-1-22 0 0,0 0 0 0 0,-1 1-1 0 0,-1 0 1 0 0,1 0 0 0 0,-2 0-1 0 0,1 0 1 0 0,-2 0 0 0 0,1 1-1 0 0,-2 0 1 0 0,0-1-1 0 0,0 1 1 0 0,-1 12 0 0 0,0-19-33 0 0,-1 1 1 0 0,1-1 0 0 0,-1 0-1 0 0,0 0 1 0 0,-1 0 0 0 0,1 0 0 0 0,-1 0-1 0 0,0 0 1 0 0,0 0 0 0 0,-1 0-1 0 0,1-1 1 0 0,-1 1 0 0 0,0-1-1 0 0,0 0 1 0 0,0 0 0 0 0,-1 0-1 0 0,0 0 1 0 0,0-1 0 0 0,0 1-1 0 0,0-1 1 0 0,0 0 0 0 0,0 0 0 0 0,-1 0-1 0 0,0-1 1 0 0,1 0 0 0 0,-1 0-1 0 0,0 0 1 0 0,0 0 0 0 0,-6 0-1 0 0,3 0-864 0 0,0 0-1 0 0,-1-1 1 0 0,1 0-1 0 0,0-1 0 0 0,0 0 1 0 0,-13-2-1 0 0,12 1-4189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1.569"/>
    </inkml:context>
    <inkml:brush xml:id="br0">
      <inkml:brushProperty name="width" value="0.05" units="cm"/>
      <inkml:brushProperty name="height" value="0.05" units="cm"/>
      <inkml:brushProperty name="color" value="#E71224"/>
    </inkml:brush>
  </inkml:definitions>
  <inkml:trace contextRef="#ctx0" brushRef="#br0">26 64 11955 0 0,'-1'-5'253'0'0,"1"0"1"0"0,-1 0-1 0 0,0 0 1 0 0,-1 0 0 0 0,1 1-1 0 0,-1-1 1 0 0,0 1-1 0 0,0-1 1 0 0,0 1-1 0 0,0 0 1 0 0,-1-1 0 0 0,-3-3-1 0 0,12 15-100 0 0,0 0-1 0 0,-1 1 0 0 0,0-1 0 0 0,0 1 1 0 0,-1 0-1 0 0,0 0 0 0 0,0 1 1 0 0,-1-1-1 0 0,0 1 0 0 0,-1 0 0 0 0,1-1 1 0 0,0 14-1 0 0,1 13 197 0 0,-2 66-1 0 0,-2-72-447 0 0,-3 7-295 0 0,3-36 386 0 0,0 0 1 0 0,0 0 0 0 0,0 0 0 0 0,0 0 0 0 0,0 0-1 0 0,-1 0 1 0 0,1 0 0 0 0,0 0 0 0 0,0 0 0 0 0,0 0-1 0 0,0 0 1 0 0,0 0 0 0 0,0 0 0 0 0,0 0-1 0 0,0 0 1 0 0,0 0 0 0 0,0 0 0 0 0,0 0 0 0 0,0 0-1 0 0,0 0 1 0 0,-1 0 0 0 0,1 0 0 0 0,0 0 0 0 0,0 0-1 0 0,0 0 1 0 0,0 0 0 0 0,0 0 0 0 0,0 0 0 0 0,0 0-1 0 0,0 1 1 0 0,0-1 0 0 0,0 0 0 0 0,0 0 0 0 0,0 0-1 0 0,0 0 1 0 0,0 0 0 0 0,0 0 0 0 0,0 0 0 0 0,0 0-1 0 0,0 0 1 0 0,0 0 0 0 0,-1-21 68 0 0,1 9-15 0 0,1 0 1 0 0,1 1-1 0 0,0-1 0 0 0,1 1 1 0 0,0-1-1 0 0,0 1 0 0 0,2 0 1 0 0,-1 0-1 0 0,9-14 0 0 0,-10 20-35 0 0,0 0 0 0 0,0 0 0 0 0,0 0 1 0 0,1 0-1 0 0,0 1 0 0 0,0-1 0 0 0,0 1 0 0 0,0 0 0 0 0,1 0 0 0 0,-1 0 0 0 0,1 1 0 0 0,0-1 0 0 0,0 1 0 0 0,1 1 1 0 0,-1-1-1 0 0,0 1 0 0 0,1 0 0 0 0,0 0 0 0 0,-1 0 0 0 0,8 0 0 0 0,-6 2-268 0 0,-1 1 0 0 0,1 0-1 0 0,-1 0 1 0 0,0 1 0 0 0,1 0-1 0 0,-1 0 1 0 0,0 0 0 0 0,0 1-1 0 0,-1 0 1 0 0,1 0 0 0 0,0 0-1 0 0,-1 1 1 0 0,6 5 0 0 0,12 6-4717 0 0,-16-11-378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1.956"/>
    </inkml:context>
    <inkml:brush xml:id="br0">
      <inkml:brushProperty name="width" value="0.05" units="cm"/>
      <inkml:brushProperty name="height" value="0.05" units="cm"/>
      <inkml:brushProperty name="color" value="#E71224"/>
    </inkml:brush>
  </inkml:definitions>
  <inkml:trace contextRef="#ctx0" brushRef="#br0">61 24 8858 0 0,'11'-5'2373'0'0,"-3"1"-1792"0"0,-1 1 1 0 0,1 0-1 0 0,0 0 0 0 0,13-2 1 0 0,-20 5-579 0 0,0 0 0 0 0,1-1 1 0 0,-1 1-1 0 0,0 0 1 0 0,0 0-1 0 0,1 0 1 0 0,-1 0-1 0 0,0 0 1 0 0,1 1-1 0 0,-1-1 1 0 0,0 0-1 0 0,1 1 1 0 0,-1-1-1 0 0,0 1 1 0 0,0-1-1 0 0,0 1 1 0 0,1-1-1 0 0,-1 1 1 0 0,0 0-1 0 0,0 0 1 0 0,0-1-1 0 0,0 1 1 0 0,0 0-1 0 0,0 0 1 0 0,0 0-1 0 0,0 0 1 0 0,-1 0-1 0 0,1 0 1 0 0,0 0-1 0 0,-1 1 1 0 0,1-1-1 0 0,0 0 1 0 0,-1 0-1 0 0,0 0 1 0 0,1 3-1 0 0,-1-3 33 0 0,0-1 1 0 0,0 1-1 0 0,0 0 0 0 0,0-1 1 0 0,0 1-1 0 0,0-1 0 0 0,0 1 1 0 0,-1 0-1 0 0,1-1 0 0 0,0 1 1 0 0,0 0-1 0 0,-1-1 0 0 0,1 1 1 0 0,0-1-1 0 0,-1 1 0 0 0,1-1 1 0 0,-1 1-1 0 0,1-1 0 0 0,-1 1 1 0 0,1-1-1 0 0,-1 1 0 0 0,1-1 0 0 0,-1 0 1 0 0,1 1-1 0 0,-1-1 0 0 0,1 0 1 0 0,-1 0-1 0 0,0 1 0 0 0,1-1 1 0 0,-1 0-1 0 0,0 0 0 0 0,1 0 1 0 0,-1 0-1 0 0,0 1 0 0 0,1-1 1 0 0,-2 0-1 0 0,-32 3 1281 0 0,23-2-1208 0 0,5 0-33 0 0,-1 0 1 0 0,1 0 0 0 0,0 1-1 0 0,0 0 1 0 0,-1 0-1 0 0,1 0 1 0 0,1 1-1 0 0,-1 0 1 0 0,0 0-1 0 0,1 1 1 0 0,-7 4-1 0 0,10-6-70 0 0,0 0-1 0 0,0 0 1 0 0,1-1-1 0 0,-1 1 1 0 0,1 0-1 0 0,-1 0 1 0 0,1 1-1 0 0,0-1 1 0 0,0 0-1 0 0,0 0 1 0 0,0 1-1 0 0,0-1 1 0 0,0 0-1 0 0,0 1 1 0 0,1-1-1 0 0,-1 1 1 0 0,1-1 0 0 0,0 1-1 0 0,0-1 1 0 0,0 1-1 0 0,0-1 1 0 0,0 1-1 0 0,1-1 1 0 0,-1 1-1 0 0,1-1 1 0 0,-1 1-1 0 0,1-1 1 0 0,0 0-1 0 0,0 1 1 0 0,0-1-1 0 0,2 3 1 0 0,5 7-8 0 0,1 0-1 0 0,-1-1 1 0 0,2-1 0 0 0,0 1-1 0 0,0-2 1 0 0,1 1 0 0 0,0-2-1 0 0,0 1 1 0 0,1-1 0 0 0,0-1-1 0 0,0 0 1 0 0,1-1 0 0 0,0 0-1 0 0,20 5 1 0 0,-28-9 61 0 0,0-1 0 0 0,-1 0 0 0 0,1-1-1 0 0,0 1 1 0 0,0-1 0 0 0,0 0 0 0 0,0 0 0 0 0,0 0-1 0 0,0-1 1 0 0,0 0 0 0 0,-1 0 0 0 0,1 0 0 0 0,0-1-1 0 0,-1 1 1 0 0,1-1 0 0 0,-1 0 0 0 0,1 0 0 0 0,-1-1-1 0 0,0 1 1 0 0,0-1 0 0 0,0 0 0 0 0,0 0 0 0 0,0 0-1 0 0,-1-1 1 0 0,1 1 0 0 0,-1-1 0 0 0,5-8 0 0 0,-5 7-108 0 0,0 1 1 0 0,0-1-1 0 0,-1 0 0 0 0,0 0 1 0 0,0 0-1 0 0,0-1 1 0 0,-1 1-1 0 0,0 0 0 0 0,0-1 1 0 0,0 1-1 0 0,0 0 1 0 0,-1-1-1 0 0,0 1 1 0 0,0-1-1 0 0,-1 1 0 0 0,1-1 1 0 0,-1 1-1 0 0,-1-1 1 0 0,1 1-1 0 0,-1 0 1 0 0,1 0-1 0 0,-1 0 0 0 0,-1 0 1 0 0,-5-9-1 0 0,4 8-402 0 0,0 1-1 0 0,0-1 0 0 0,-1 1 0 0 0,0 0 1 0 0,-8-6-1 0 0,-16-9-4398 0 0,17 12-1114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2.391"/>
    </inkml:context>
    <inkml:brush xml:id="br0">
      <inkml:brushProperty name="width" value="0.05" units="cm"/>
      <inkml:brushProperty name="height" value="0.05" units="cm"/>
      <inkml:brushProperty name="color" value="#E71224"/>
    </inkml:brush>
  </inkml:definitions>
  <inkml:trace contextRef="#ctx0" brushRef="#br0">237 549 11674 0 0,'18'-22'3667'0'0,"-14"19"-3669"0"0,-1-1-1 0 0,0 0 1 0 0,1 0-1 0 0,-2 0 1 0 0,1 0-1 0 0,0 0 1 0 0,-1-1-1 0 0,3-5 1 0 0,-5 8-9 0 0,0 0 0 0 0,1-1 0 0 0,-1 1 0 0 0,0 0 1 0 0,-1 0-1 0 0,1 0 0 0 0,0 0 0 0 0,-1 0 0 0 0,1 0 1 0 0,-1 1-1 0 0,1-1 0 0 0,-1 0 0 0 0,0 0 0 0 0,0 0 1 0 0,0 0-1 0 0,0 1 0 0 0,0-1 0 0 0,0 0 0 0 0,-1 1 1 0 0,1-1-1 0 0,0 1 0 0 0,-1-1 0 0 0,1 1 0 0 0,-1 0 1 0 0,-3-2-1 0 0,-2-4 73 0 0,-1 2 0 0 0,1-1 0 0 0,-1 1 0 0 0,-1 0 0 0 0,1 1 0 0 0,-1-1 0 0 0,0 2 0 0 0,0-1 0 0 0,0 2 0 0 0,-14-4 0 0 0,19 6-45 0 0,0-1-1 0 0,0 1 1 0 0,0 0-1 0 0,0 0 0 0 0,-1 0 1 0 0,1 1-1 0 0,0 0 1 0 0,0-1-1 0 0,0 1 1 0 0,0 1-1 0 0,0-1 0 0 0,0 1 1 0 0,1-1-1 0 0,-1 1 1 0 0,0 0-1 0 0,1 1 1 0 0,-1-1-1 0 0,1 0 0 0 0,0 1 1 0 0,0 0-1 0 0,0 0 1 0 0,0 0-1 0 0,0 0 1 0 0,0 0-1 0 0,-3 8 0 0 0,-4 4-7 0 0,1 1-1 0 0,1 0 0 0 0,1 1 0 0 0,-6 18 1 0 0,11-30 2 0 0,0 1 1 0 0,1 0-1 0 0,-1 0 1 0 0,1 0 0 0 0,1 0-1 0 0,-1 0 1 0 0,1 0-1 0 0,0 0 1 0 0,0 0 0 0 0,1 0-1 0 0,0 0 1 0 0,0 0-1 0 0,0 0 1 0 0,1 0 0 0 0,4 10-1 0 0,-5-14 16 0 0,0 0-1 0 0,0 0 0 0 0,0 0 1 0 0,1 0-1 0 0,-1-1 1 0 0,0 1-1 0 0,1-1 0 0 0,0 1 1 0 0,-1-1-1 0 0,1 1 1 0 0,0-1-1 0 0,-1 0 1 0 0,1 0-1 0 0,0 0 0 0 0,0 0 1 0 0,0 0-1 0 0,0 0 1 0 0,0-1-1 0 0,4 2 0 0 0,-2-2 21 0 0,0 0-1 0 0,0 0 0 0 0,-1 0 1 0 0,1 0-1 0 0,0-1 0 0 0,0 1 1 0 0,-1-1-1 0 0,1 0 1 0 0,-1 0-1 0 0,7-3 0 0 0,0-1 33 0 0,0-1 0 0 0,0 1 0 0 0,-1-2 0 0 0,0 0 0 0 0,0 0 0 0 0,13-12 0 0 0,8-15 159 0 0,-2 0-1 0 0,0-2 0 0 0,-3-1 1 0 0,34-64-1 0 0,-45 73-125 0 0,-1-1 0 0 0,-2 0 0 0 0,-1 0 0 0 0,-1-1-1 0 0,-1-1 1 0 0,-2 1 0 0 0,4-47 0 0 0,-10 69-84 0 0,-1 1 0 0 0,1 0 1 0 0,-1 0-1 0 0,0 0 0 0 0,-4-13 0 0 0,5 19-30 0 0,-1 0 0 0 0,1 0 0 0 0,0 0 0 0 0,0 0 0 0 0,-1 0 0 0 0,1 1 0 0 0,0-1 0 0 0,-1 0 0 0 0,1 0 0 0 0,-1 0 0 0 0,1 1 0 0 0,-1-1 0 0 0,1 0 0 0 0,-1 1 0 0 0,1-1 0 0 0,-1 0 0 0 0,0 1 0 0 0,1-1 0 0 0,-1 1 0 0 0,0-1 0 0 0,0 1 0 0 0,1-1 0 0 0,-1 1 0 0 0,0-1 0 0 0,0 1 0 0 0,0 0 0 0 0,0-1 0 0 0,0 1 0 0 0,1 0 0 0 0,-1 0 0 0 0,0 0 0 0 0,0 0 0 0 0,0 0 0 0 0,0 0 0 0 0,0 0-1 0 0,0 0 1 0 0,0 0 0 0 0,0 0 0 0 0,0 0 0 0 0,1 1 0 0 0,-1-1 0 0 0,0 0 0 0 0,0 1 0 0 0,0-1 0 0 0,0 1 0 0 0,1-1 0 0 0,-1 0 0 0 0,0 1 0 0 0,0 0 0 0 0,1-1 0 0 0,-1 1 0 0 0,1-1 0 0 0,-1 1 0 0 0,0 0 0 0 0,1 0 0 0 0,-1-1 0 0 0,0 2 0 0 0,-2 2-17 0 0,0 0 1 0 0,1 0-1 0 0,-1 0 0 0 0,1 0 0 0 0,0 0 1 0 0,0 1-1 0 0,0-1 0 0 0,0 1 0 0 0,1-1 1 0 0,-2 9-1 0 0,-5 51-131 0 0,7-52 121 0 0,-4 51-58 0 0,3 0 0 0 0,3 1 0 0 0,15 112 1 0 0,-10-140 0 0 0,-2-5-125 0 0,10 32 0 0 0,-12-53 67 0 0,2-1 0 0 0,-1 0 0 0 0,1 0 0 0 0,0 0 0 0 0,1 0 1 0 0,0-1-1 0 0,10 13 0 0 0,-14-20 99 0 0,0 0-1 0 0,0-1 1 0 0,0 1 0 0 0,0 0 0 0 0,0-1-1 0 0,0 1 1 0 0,0-1 0 0 0,0 1 0 0 0,0-1-1 0 0,0 0 1 0 0,0 1 0 0 0,0-1 0 0 0,0 0 0 0 0,1 0-1 0 0,-1 0 1 0 0,0 0 0 0 0,0 0 0 0 0,0 0-1 0 0,0 0 1 0 0,0 0 0 0 0,1 0 0 0 0,-1 0-1 0 0,0-1 1 0 0,0 1 0 0 0,0 0 0 0 0,0-1 0 0 0,0 1-1 0 0,0-1 1 0 0,0 1 0 0 0,0-1 0 0 0,0 0-1 0 0,0 1 1 0 0,0-1 0 0 0,1-1 0 0 0,35-33-4179 0 0,-29 27 2332 0 0,0-1-465 0 0,-1 0-3151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2.856"/>
    </inkml:context>
    <inkml:brush xml:id="br0">
      <inkml:brushProperty name="width" value="0.05" units="cm"/>
      <inkml:brushProperty name="height" value="0.05" units="cm"/>
      <inkml:brushProperty name="color" value="#E71224"/>
    </inkml:brush>
  </inkml:definitions>
  <inkml:trace contextRef="#ctx0" brushRef="#br0">18 34 9314 0 0,'4'-13'2687'0'0,"0"-3"-3343"0"0,-4 16 530 0 0,-1-1 0 0 0,0 1 1 0 0,1-1-1 0 0,-1 1 0 0 0,1 0 0 0 0,-1-1 1 0 0,0 1-1 0 0,1 0 0 0 0,-1 0 0 0 0,0-1 1 0 0,0 1-1 0 0,1 0 0 0 0,-1 0 0 0 0,0 0 1 0 0,1 0-1 0 0,-1 0 0 0 0,0 0 0 0 0,0 0 1 0 0,1 0-1 0 0,-1 0 0 0 0,0 0 0 0 0,1 1 1 0 0,-1-1-1 0 0,0 0 0 0 0,1 0 0 0 0,-2 1 1 0 0,-5-1-3515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3.953"/>
    </inkml:context>
    <inkml:brush xml:id="br0">
      <inkml:brushProperty name="width" value="0.05" units="cm"/>
      <inkml:brushProperty name="height" value="0.05" units="cm"/>
      <inkml:brushProperty name="color" value="#E71224"/>
    </inkml:brush>
  </inkml:definitions>
  <inkml:trace contextRef="#ctx0" brushRef="#br0">90 19 8530 0 0,'1'0'322'0'0,"0"-1"1"0"0,1 0-1 0 0,-1 0 0 0 0,1 1 1 0 0,-1-1-1 0 0,1 1 0 0 0,-1-1 1 0 0,1 1-1 0 0,-1 0 0 0 0,1-1 1 0 0,0 1-1 0 0,1 0 1 0 0,0 1-251 0 0,0-1 1 0 0,-1 1-1 0 0,1-1 1 0 0,0 1-1 0 0,-1 0 1 0 0,1 0-1 0 0,-1 0 1 0 0,0 0-1 0 0,1 1 1 0 0,-1-1-1 0 0,0 1 1 0 0,0-1-1 0 0,0 1 1 0 0,0 0-1 0 0,0 0 1 0 0,0 0-1 0 0,3 3 1 0 0,-5-4-24 0 0,0-1-1 0 0,0 1 1 0 0,0-1 0 0 0,0 1 0 0 0,0-1 0 0 0,0 0 0 0 0,-1 1-1 0 0,1-1 1 0 0,0 1 0 0 0,0-1 0 0 0,0 0 0 0 0,0 1 0 0 0,0-1 0 0 0,-1 1-1 0 0,1-1 1 0 0,0 0 0 0 0,0 1 0 0 0,-1-1 0 0 0,1 0 0 0 0,0 1-1 0 0,-1-1 1 0 0,1 0 0 0 0,0 1 0 0 0,-1-1 0 0 0,1 0 0 0 0,0 0 0 0 0,-1 0-1 0 0,1 1 1 0 0,-1-1 0 0 0,1 0 0 0 0,0 0 0 0 0,-1 0 0 0 0,1 0-1 0 0,-1 0 1 0 0,1 0 0 0 0,-1 0 0 0 0,0 1 0 0 0,-24 7 1235 0 0,19-7-912 0 0,-1 1-341 0 0,1 0-1 0 0,0 1 1 0 0,0 0-1 0 0,0-1 0 0 0,0 2 1 0 0,0-1-1 0 0,1 1 1 0 0,0 0-1 0 0,-1 0 0 0 0,1 0 1 0 0,1 1-1 0 0,-1 0 1 0 0,1 0-1 0 0,0 0 0 0 0,0 0 1 0 0,0 1-1 0 0,1-1 1 0 0,-1 1-1 0 0,1 0 0 0 0,1 0 1 0 0,-1 0-1 0 0,1 1 1 0 0,0-1-1 0 0,1 0 0 0 0,0 1 1 0 0,0-1-1 0 0,0 1 1 0 0,0 12-1 0 0,1-7-34 0 0,0 1-1 0 0,0-1 1 0 0,1 0 0 0 0,1 1 0 0 0,0-1 0 0 0,0 0-1 0 0,1 0 1 0 0,6 14 0 0 0,-8-24 13 0 0,0 1-1 0 0,0 0 1 0 0,1-1 0 0 0,-1 1 0 0 0,1 0 0 0 0,-1-1-1 0 0,1 0 1 0 0,0 1 0 0 0,0-1 0 0 0,0 0 0 0 0,0 0 0 0 0,1 0-1 0 0,-1-1 1 0 0,1 1 0 0 0,-1 0 0 0 0,1-1 0 0 0,-1 1-1 0 0,1-1 1 0 0,0 0 0 0 0,-1 0 0 0 0,1 0 0 0 0,0 0-1 0 0,0-1 1 0 0,0 1 0 0 0,0-1 0 0 0,0 0 0 0 0,0 0-1 0 0,0 0 1 0 0,0 0 0 0 0,0 0 0 0 0,0 0 0 0 0,0-1-1 0 0,-1 0 1 0 0,1 1 0 0 0,0-1 0 0 0,0 0 0 0 0,0 0-1 0 0,4-3 1 0 0,12-6 38 0 0,0 0 0 0 0,-1-1 0 0 0,0 0-1 0 0,-1-2 1 0 0,-1 0 0 0 0,25-25 0 0 0,-17 13 2 0 0,-2-1 1 0 0,0-1-1 0 0,23-39 1 0 0,-40 57-6 0 0,-1 1-1 0 0,0-1 1 0 0,0 0 0 0 0,-1-1 0 0 0,3-11 0 0 0,-5 18-34 0 0,-1-1 1 0 0,0 1-1 0 0,1 0 1 0 0,-1 0-1 0 0,0 0 1 0 0,0-1-1 0 0,-1 1 0 0 0,1 0 1 0 0,-1-4-1 0 0,0 6-6 0 0,1 0 0 0 0,-1 0 0 0 0,1 0 0 0 0,-1 0 0 0 0,1-1-1 0 0,-1 1 1 0 0,0 0 0 0 0,0 0 0 0 0,1 0 0 0 0,-1 0 0 0 0,0 1 0 0 0,0-1-1 0 0,0 0 1 0 0,0 0 0 0 0,0 0 0 0 0,0 1 0 0 0,0-1 0 0 0,-1 0-1 0 0,1 1 1 0 0,0-1 0 0 0,0 1 0 0 0,-3-1 0 0 0,2 1-8 0 0,0 0 1 0 0,0 0-1 0 0,1 0 0 0 0,-1 1 0 0 0,0-1 1 0 0,0 1-1 0 0,0-1 0 0 0,0 1 1 0 0,0 0-1 0 0,0 0 0 0 0,0 0 1 0 0,1 0-1 0 0,-1 0 0 0 0,0 0 1 0 0,1 0-1 0 0,-1 0 0 0 0,1 1 1 0 0,-1-1-1 0 0,1 0 0 0 0,0 1 0 0 0,0 0 1 0 0,-1-1-1 0 0,1 1 0 0 0,0 0 1 0 0,0-1-1 0 0,1 1 0 0 0,-2 3 1 0 0,-3 4-7 0 0,1 0 0 0 0,1 0 0 0 0,-1 0 1 0 0,-2 13-1 0 0,4-9 13 0 0,0 0 1 0 0,1 1 0 0 0,0-1-1 0 0,1 1 1 0 0,0-1 0 0 0,1 0-1 0 0,1 1 1 0 0,0-1 0 0 0,1 0-1 0 0,6 19 1 0 0,-6-24-106 0 0,0-1 0 0 0,1 1 0 0 0,0-1 0 0 0,0 0 0 0 0,0 0 0 0 0,1 0 0 0 0,0-1 0 0 0,0 1 0 0 0,1-1 0 0 0,0 0 0 0 0,0-1 0 0 0,0 0 0 0 0,0 0 0 0 0,1 0 0 0 0,0 0 0 0 0,0-1 0 0 0,1-1 0 0 0,7 4 0 0 0,-3-2-776 0 0,1-2 0 0 0,0 1 1 0 0,-1-2-1 0 0,17 3 0 0 0,25-7-4846 0 0,-36-1 132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4.427"/>
    </inkml:context>
    <inkml:brush xml:id="br0">
      <inkml:brushProperty name="width" value="0.05" units="cm"/>
      <inkml:brushProperty name="height" value="0.05" units="cm"/>
      <inkml:brushProperty name="color" value="#E71224"/>
    </inkml:brush>
  </inkml:definitions>
  <inkml:trace contextRef="#ctx0" brushRef="#br0">147 410 10266 0 0,'10'-7'1248'0'0,"-3"3"-916"0"0,-1 0 0 0 0,-1 0 0 0 0,1-1 0 0 0,0 1 1 0 0,-1-1-1 0 0,0 0 0 0 0,0-1 0 0 0,-1 1 0 0 0,1-1 0 0 0,-1 0 0 0 0,-1 0 0 0 0,7-13 0 0 0,-10 17-286 0 0,0 0 0 0 0,-1 0 0 0 0,1 0 0 0 0,0 0 0 0 0,-1 0 0 0 0,1 0 0 0 0,-1 0 0 0 0,1 0 0 0 0,-1 0 0 0 0,0 0 0 0 0,0 0 0 0 0,0 0 0 0 0,0 0 0 0 0,0 1 0 0 0,-1-1 0 0 0,1 0 0 0 0,0 1 0 0 0,-1-1 0 0 0,1 1 0 0 0,-1 0 0 0 0,0-1 0 0 0,1 1 0 0 0,-1 0 0 0 0,0 0 0 0 0,0 0 0 0 0,-3-1 0 0 0,-1-2 165 0 0,0 1 1 0 0,0 0-1 0 0,-1 0 1 0 0,0 1-1 0 0,1 0 1 0 0,-14-2-1 0 0,15 4-181 0 0,0 0 0 0 0,-1 0 0 0 0,1 1 0 0 0,-1 0 0 0 0,1 0 0 0 0,0 1 0 0 0,0-1 0 0 0,-1 1 0 0 0,1 0 0 0 0,0 1 0 0 0,1-1 0 0 0,-1 1 0 0 0,0 0 0 0 0,1 0 0 0 0,0 0 0 0 0,-1 1-1 0 0,1-1 1 0 0,0 1 0 0 0,1 0 0 0 0,-1 0 0 0 0,1 1 0 0 0,-4 5 0 0 0,4-5-41 0 0,0 0-1 0 0,-1 0 1 0 0,1 1-1 0 0,1-1 1 0 0,-1 1-1 0 0,1 0 1 0 0,0 0-1 0 0,1-1 1 0 0,-1 2-1 0 0,1-1 1 0 0,0 0-1 0 0,1 0 1 0 0,-1 0-1 0 0,1 0 1 0 0,0 0-1 0 0,1 0 1 0 0,0 1-1 0 0,0-1 1 0 0,2 7-1 0 0,0-5-20 0 0,0-1 1 0 0,1 0-1 0 0,0 1 1 0 0,1-1-1 0 0,-1-1 1 0 0,1 1-1 0 0,1-1 0 0 0,-1 0 1 0 0,1 0-1 0 0,0 0 1 0 0,0-1-1 0 0,1 0 1 0 0,-1 0-1 0 0,1-1 0 0 0,0 0 1 0 0,1 0-1 0 0,-1-1 1 0 0,1 1-1 0 0,-1-2 1 0 0,1 1-1 0 0,0-1 0 0 0,0 0 1 0 0,0-1-1 0 0,9 1 1 0 0,-3-1 70 0 0,1 0 1 0 0,0-1 0 0 0,0-1 0 0 0,0 0 0 0 0,0-1-1 0 0,-1-1 1 0 0,1 0 0 0 0,-1-1 0 0 0,0-1 0 0 0,0 0-1 0 0,0-1 1 0 0,18-10 0 0 0,-11 2 7 0 0,0-1 0 0 0,-1-1 1 0 0,-1-1-1 0 0,-1 0 0 0 0,0-2 0 0 0,-1 0 0 0 0,-1 0 0 0 0,18-30 1 0 0,-13 15 140 0 0,-2-1 0 0 0,-1-1-1 0 0,-1-1 1 0 0,17-60 0 0 0,-32 90-143 0 0,1 0-32 0 0,0 0 0 0 0,-1-1-1 0 0,-1 1 1 0 0,1-1 0 0 0,-1 1-1 0 0,0-1 1 0 0,-1 1 0 0 0,0-1 0 0 0,-1-12-1 0 0,-2 23-50 0 0,-1 0 0 0 0,1 1 0 0 0,0-1 0 0 0,0 0-1 0 0,0 1 1 0 0,0 0 0 0 0,-3 6 0 0 0,-6 12 46 0 0,0 1 0 0 0,2 0 0 0 0,1 1 0 0 0,0 0 0 0 0,2 0 0 0 0,1 1 0 0 0,1 0 0 0 0,1 0 0 0 0,1 1 0 0 0,1-1 0 0 0,3 47 0 0 0,1-54-6 0 0,1 0 0 0 0,1 0 0 0 0,0 0 0 0 0,1-1-1 0 0,1 0 1 0 0,10 23 0 0 0,-11-31-83 0 0,-1 0 0 0 0,1 0 0 0 0,1-1 0 0 0,-1 0 0 0 0,1 0 0 0 0,1 0 0 0 0,-1-1 0 0 0,1 0 0 0 0,1 0 0 0 0,-1 0 0 0 0,1-1 0 0 0,0-1-1 0 0,12 7 1 0 0,-18-11-88 0 0,0 0 0 0 0,1 0 0 0 0,-1 0 0 0 0,0 0-1 0 0,1-1 1 0 0,-1 1 0 0 0,1-1 0 0 0,-1 0-1 0 0,1 1 1 0 0,-1-1 0 0 0,0 0 0 0 0,1 0 0 0 0,-1-1-1 0 0,1 1 1 0 0,-1-1 0 0 0,1 1 0 0 0,-1-1 0 0 0,0 0-1 0 0,1 1 1 0 0,3-4 0 0 0,-3 2-274 0 0,0 0 0 0 0,0 0 0 0 0,0-1 0 0 0,0 1 0 0 0,-1-1 0 0 0,1 0 1 0 0,-1 0-1 0 0,0 0 0 0 0,0 0 0 0 0,0 0 0 0 0,0 0 0 0 0,0 0 0 0 0,1-6 0 0 0,3-9-5339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4.843"/>
    </inkml:context>
    <inkml:brush xml:id="br0">
      <inkml:brushProperty name="width" value="0.05" units="cm"/>
      <inkml:brushProperty name="height" value="0.05" units="cm"/>
      <inkml:brushProperty name="color" value="#E71224"/>
    </inkml:brush>
  </inkml:definitions>
  <inkml:trace contextRef="#ctx0" brushRef="#br0">1 12 12251 0 0,'4'-2'361'0'0,"0"0"0"0"0,0 0 0 0 0,0 1 0 0 0,0 0 0 0 0,1 0 0 0 0,-1 0 0 0 0,1 0 0 0 0,-1 1 0 0 0,0-1 0 0 0,1 1 0 0 0,-1 0 0 0 0,1 1 0 0 0,-1-1 0 0 0,6 2 0 0 0,10 2-625 0 0,37 14 0 0 0,-17-5 594 0 0,117 22-819 0 0,-77-28-2107 0 0,-61-7 559 0 0,-1-1-1 0 0,25-4 1 0 0,-21 1-3513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5.266"/>
    </inkml:context>
    <inkml:brush xml:id="br0">
      <inkml:brushProperty name="width" value="0.05" units="cm"/>
      <inkml:brushProperty name="height" value="0.05" units="cm"/>
      <inkml:brushProperty name="color" value="#E71224"/>
    </inkml:brush>
  </inkml:definitions>
  <inkml:trace contextRef="#ctx0" brushRef="#br0">0 305 16908 0 0,'1'0'-3'0'0,"-1"0"1"0"0,1 0 0 0 0,-1-1-1 0 0,1 1 1 0 0,-1 0 0 0 0,1 0-1 0 0,0-1 1 0 0,-1 1 0 0 0,1 0-1 0 0,-1 0 1 0 0,1 0 0 0 0,0 0 0 0 0,-1 0-1 0 0,1 0 1 0 0,-1 0 0 0 0,1 0-1 0 0,0 0 1 0 0,-1 0 0 0 0,1 1-1 0 0,-1-1 1 0 0,1 0 0 0 0,-1 0-1 0 0,1 0 1 0 0,0 1 0 0 0,-1-1-1 0 0,1 0 1 0 0,-1 1 0 0 0,1-1-1 0 0,-1 0 1 0 0,1 1 0 0 0,-1-1 0 0 0,0 1-1 0 0,1-1 1 0 0,0 2 0 0 0,10 23-2358 0 0,-1-1 1281 0 0,-8-21 1158 0 0,-1-1-1 0 0,1 0 0 0 0,0 0 1 0 0,0 0-1 0 0,-1 0 0 0 0,1-1 1 0 0,1 1-1 0 0,-1-1 0 0 0,0 1 1 0 0,0-1-1 0 0,1 1 0 0 0,-1-1 1 0 0,0 0-1 0 0,1 0 0 0 0,-1-1 1 0 0,1 1-1 0 0,0 0 0 0 0,-1-1 1 0 0,6 1-1 0 0,-3-1 140 0 0,0-1 1 0 0,-1 1-1 0 0,1-1 0 0 0,0 0 0 0 0,-1 0 0 0 0,1-1 1 0 0,-1 1-1 0 0,1-1 0 0 0,-1 0 0 0 0,6-4 0 0 0,2-2-13 0 0,0 0-1 0 0,-1-1 1 0 0,0 0-1 0 0,-1-1 1 0 0,0 0-1 0 0,15-20 1 0 0,-17 18-339 0 0,1-2 0 0 0,-2 1 0 0 0,0-1 0 0 0,-1-1 0 0 0,0 1 0 0 0,-1-1 1 0 0,6-27-1 0 0,-10 35 56 0 0,0-1 0 0 0,0 1 0 0 0,-1-1-1 0 0,0 1 1 0 0,0-1 0 0 0,-1 1 0 0 0,-3-16 0 0 0,3 19 72 0 0,-1 0-1 0 0,1-1 0 0 0,-1 1 1 0 0,0 0-1 0 0,0 0 0 0 0,0 0 1 0 0,-1 1-1 0 0,0-1 0 0 0,1 0 1 0 0,-1 1-1 0 0,0 0 1 0 0,-1 0-1 0 0,1 0 0 0 0,-5-4 1 0 0,6 6 26 0 0,-1-1 0 0 0,1 1 0 0 0,0 0 0 0 0,0-1 1 0 0,0 1-1 0 0,-1 0 0 0 0,1 0 0 0 0,-1 1 0 0 0,1-1 1 0 0,-1 0-1 0 0,1 1 0 0 0,-1 0 0 0 0,1-1 1 0 0,-1 1-1 0 0,1 0 0 0 0,-1 0 0 0 0,1 0 0 0 0,-1 1 1 0 0,1-1-1 0 0,-1 1 0 0 0,-2 0 0 0 0,1 1 4 0 0,0 0 0 0 0,1 0-1 0 0,-1 0 1 0 0,1 1 0 0 0,-1-1-1 0 0,1 1 1 0 0,0 0 0 0 0,0 0-1 0 0,0 0 1 0 0,0 1 0 0 0,-3 5-1 0 0,-3 5 38 0 0,1 1-1 0 0,0 0 0 0 0,1 0 0 0 0,1 1 0 0 0,-5 20 0 0 0,1 4 96 0 0,2 0 0 0 0,-4 74 0 0 0,9 86 167 0 0,1-41-131 0 0,2-138-124 0 0,0 0 0 0 0,1 0 0 0 0,5 24 0 0 0,-5-38-260 0 0,0 0 0 0 0,1 0 0 0 0,0-1 0 0 0,0 1 0 0 0,1-1 0 0 0,-1 1 0 0 0,2-1 0 0 0,-1 0 0 0 0,1 0 0 0 0,-1 0 0 0 0,2-1 0 0 0,-1 1 0 0 0,7 6 0 0 0,-10-11 44 0 0,-1-1 0 0 0,0 0 1 0 0,1 1-1 0 0,-1-1 0 0 0,0 0 1 0 0,1 0-1 0 0,-1 1 1 0 0,0-1-1 0 0,1 0 0 0 0,-1 0 1 0 0,1 1-1 0 0,-1-1 1 0 0,0 0-1 0 0,1 0 0 0 0,-1 0 1 0 0,1 0-1 0 0,-1 0 0 0 0,1 0 1 0 0,-1 0-1 0 0,1 0 1 0 0,-1 0-1 0 0,0 0 0 0 0,1 0 1 0 0,-1 0-1 0 0,1 0 1 0 0,-1 0-1 0 0,1 0 0 0 0,-1 0 1 0 0,1 0-1 0 0,-1-1 0 0 0,0 1 1 0 0,1 0-1 0 0,-1 0 1 0 0,1 0-1 0 0,-1-1 0 0 0,0 1 1 0 0,1 0-1 0 0,-1-1 1 0 0,0 1-1 0 0,1 0 0 0 0,-1-1 1 0 0,0 1-1 0 0,0 0 0 0 0,1-1 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50.362"/>
    </inkml:context>
    <inkml:brush xml:id="br0">
      <inkml:brushProperty name="width" value="0.05" units="cm"/>
      <inkml:brushProperty name="height" value="0.05" units="cm"/>
      <inkml:brushProperty name="color" value="#E71224"/>
    </inkml:brush>
  </inkml:definitions>
  <inkml:trace contextRef="#ctx0" brushRef="#br0">280 2 5625 0 0,'4'-1'197'0'0,"1"1"-1"0"0,0 0 1 0 0,-1 0 0 0 0,1 0-1 0 0,-1 0 1 0 0,1 1 0 0 0,0 0-1 0 0,-1 0 1 0 0,1 0 0 0 0,-1 0-1 0 0,0 1 1 0 0,1 0-1 0 0,-1 0 1 0 0,0 0 0 0 0,0 0-1 0 0,0 1 1 0 0,0 0 0 0 0,-1-1-1 0 0,1 1 1 0 0,5 7 0 0 0,8 8-323 0 0,-1 0 0 0 0,24 34 1 0 0,-31-39 373 0 0,22 34-154 0 0,26 55 0 0 0,21 32 998 0 0,-30-69-359 0 0,-28-39-488 0 0,0 1 1 0 0,21 39-1 0 0,-41-65-248 0 0,1 1 1 0 0,0-1 0 0 0,0 0-1 0 0,-1 1 1 0 0,1-1 0 0 0,-1 0-1 0 0,1 1 1 0 0,-1-1-1 0 0,0 1 1 0 0,0-1 0 0 0,1 1-1 0 0,-1-1 1 0 0,0 1 0 0 0,0-1-1 0 0,0 0 1 0 0,-1 1 0 0 0,1-1-1 0 0,0 1 1 0 0,-1 1 0 0 0,1-2-5 0 0,-1-1 1 0 0,0 1 0 0 0,1 0 0 0 0,-1 0-1 0 0,0-1 1 0 0,1 1 0 0 0,-1-1 0 0 0,0 1-1 0 0,0-1 1 0 0,0 1 0 0 0,1-1 0 0 0,-1 1-1 0 0,0-1 1 0 0,0 0 0 0 0,0 1 0 0 0,0-1-1 0 0,0 0 1 0 0,0 0 0 0 0,0 0 0 0 0,0 0-1 0 0,-1 0 1 0 0,-4 0-18 0 0,0 0-1 0 0,1-1 0 0 0,-1 0 0 0 0,0 0 1 0 0,1 0-1 0 0,-1-1 0 0 0,1 0 1 0 0,-6-2-1 0 0,-3-4-245 0 0,0 0 1 0 0,1-1-1 0 0,0-1 0 0 0,0 0 1 0 0,1-1-1 0 0,1 0 1 0 0,0-1-1 0 0,0 0 0 0 0,-15-23 1 0 0,15 19 128 0 0,1-2 1 0 0,1 1-1 0 0,0-1 1 0 0,1 0 0 0 0,1-1-1 0 0,0 0 1 0 0,-5-29-1 0 0,11 40 209 0 0,0-1-1 0 0,0 0 1 0 0,1 0-1 0 0,0 0 0 0 0,0 0 1 0 0,1 0-1 0 0,1 0 1 0 0,-1 0-1 0 0,1 0 1 0 0,4-8-1 0 0,0 2 166 0 0,0 1-1 0 0,1 1 1 0 0,0-1-1 0 0,19-23 1 0 0,-24 36-228 0 0,-1 0 0 0 0,0 0 1 0 0,0 0-1 0 0,0 0 0 0 0,-1-1 0 0 0,1 1 0 0 0,0 0 1 0 0,0 0-1 0 0,-1-1 0 0 0,1 1 0 0 0,0 0 1 0 0,-1-1-1 0 0,1 1 0 0 0,-1-1 0 0 0,0 1 1 0 0,0-1-1 0 0,1 1 0 0 0,-1 0 0 0 0,0-1 0 0 0,0 1 1 0 0,0-1-1 0 0,0 1 0 0 0,-1-1 0 0 0,1 1 1 0 0,0-1-1 0 0,-1 1 0 0 0,1-1 0 0 0,-1 1 1 0 0,0-2-1 0 0,-2 1 30 0 0,1 0 0 0 0,0 0 1 0 0,-1 0-1 0 0,1 1 0 0 0,-1-1 0 0 0,0 1 0 0 0,1 0 1 0 0,-1 0-1 0 0,0 0 0 0 0,0 0 0 0 0,0 0 1 0 0,0 1-1 0 0,0-1 0 0 0,-3 1 0 0 0,1-1 111 0 0,-1 0-1 0 0,1 0 1 0 0,-1 1-1 0 0,0 0 1 0 0,1 0-1 0 0,-1 0 0 0 0,0 1 1 0 0,1 0-1 0 0,-6 1 1 0 0,8 0-110 0 0,-1-1 0 0 0,1 1 0 0 0,0 0 0 0 0,0 0 0 0 0,0 0 0 0 0,1 0 1 0 0,-1 1-1 0 0,1-1 0 0 0,-1 1 0 0 0,1 0 0 0 0,0 0 0 0 0,0-1 0 0 0,0 1 0 0 0,0 1 1 0 0,-2 3-1 0 0,-53 112 38 0 0,-14 26-17 0 0,58-124-45 0 0,-1 0 1 0 0,0 0-1 0 0,-1-2 0 0 0,-27 28 0 0 0,-92 61-113 0 0,102-85-469 0 0,148-93-6053 0 0,-112 67 6210 0 0,23-11-4323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5.724"/>
    </inkml:context>
    <inkml:brush xml:id="br0">
      <inkml:brushProperty name="width" value="0.05" units="cm"/>
      <inkml:brushProperty name="height" value="0.05" units="cm"/>
      <inkml:brushProperty name="color" value="#E71224"/>
    </inkml:brush>
  </inkml:definitions>
  <inkml:trace contextRef="#ctx0" brushRef="#br0">0 3 16259 0 0,'10'-1'579'0'0,"-1"0"-1"0"0,1 1 1 0 0,0 0-1 0 0,11 2 1 0 0,-9 0-584 0 0,-1 1-1 0 0,1 0 1 0 0,0 1 0 0 0,-1 1-1 0 0,13 6 1 0 0,-8-4 18 0 0,1 0-1 0 0,-1-2 0 0 0,1 0 1 0 0,1 0-1 0 0,-1-2 1 0 0,1 0-1 0 0,-1-1 1 0 0,1-1-1 0 0,26-1 1 0 0,-20-2-465 0 0,-1-1-1 0 0,1-1 1 0 0,24-7 0 0 0,30-15-5706 0 0,-53 19-251 0 0,-18 7 1548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6.144"/>
    </inkml:context>
    <inkml:brush xml:id="br0">
      <inkml:brushProperty name="width" value="0.05" units="cm"/>
      <inkml:brushProperty name="height" value="0.05" units="cm"/>
      <inkml:brushProperty name="color" value="#E71224"/>
    </inkml:brush>
  </inkml:definitions>
  <inkml:trace contextRef="#ctx0" brushRef="#br0">192 0 4593 0 0,'4'5'9614'0'0,"-5"-5"-9475"0"0,-13 12 3091 0 0,-32 18-4454 0 0,33-22 2138 0 0,-20 9-305 0 0,21-11-420 0 0,1-1 0 0 0,0 2 1 0 0,-17 12-1 0 0,25-17-185 0 0,1 0 0 0 0,0 0 1 0 0,0 0-1 0 0,0 0 0 0 0,0 0 1 0 0,1 1-1 0 0,-1-1 0 0 0,0 0 1 0 0,1 1-1 0 0,0 0 0 0 0,-1-1 1 0 0,1 1-1 0 0,0 0 0 0 0,1-1 0 0 0,-1 1 1 0 0,0 0-1 0 0,1 0 0 0 0,-1 0 1 0 0,1 0-1 0 0,0-1 0 0 0,0 5 1 0 0,1-3-23 0 0,0-1 1 0 0,1 1-1 0 0,-1-1 1 0 0,1 0-1 0 0,-1 1 1 0 0,1-1-1 0 0,0 0 1 0 0,0 0 0 0 0,0 0-1 0 0,1 0 1 0 0,-1-1-1 0 0,1 1 1 0 0,-1-1-1 0 0,1 1 1 0 0,0-1-1 0 0,3 2 1 0 0,3 2-22 0 0,0 0 0 0 0,1-1 0 0 0,0 0 0 0 0,11 4 0 0 0,-12-6 56 0 0,1-1 0 0 0,0 0 1 0 0,0-1-1 0 0,0 0 0 0 0,-1-1 1 0 0,1 1-1 0 0,0-2 0 0 0,0 0 1 0 0,0 0-1 0 0,0-1 0 0 0,0 0 1 0 0,10-4-1 0 0,-15 5 12 0 0,-1-1-1 0 0,1 0 1 0 0,0 0 0 0 0,-1 0 0 0 0,0-1 0 0 0,1 0-1 0 0,-1 0 1 0 0,0 0 0 0 0,0 0 0 0 0,-1-1-1 0 0,5-5 1 0 0,-6 7 4 0 0,0-1-1 0 0,0 0 1 0 0,-1 0-1 0 0,1 0 1 0 0,-1 0-1 0 0,0 0 1 0 0,0-1-1 0 0,0 1 1 0 0,0 0-1 0 0,-1 0 1 0 0,1-1-1 0 0,-1 1 1 0 0,0 0-1 0 0,0-1 1 0 0,0 1-1 0 0,0 0 1 0 0,-1-1-1 0 0,0-4 1 0 0,-1 1-4 0 0,-1 1 1 0 0,1 0 0 0 0,-1 0-1 0 0,-1 0 1 0 0,1 0 0 0 0,-1 0-1 0 0,0 1 1 0 0,0-1-1 0 0,0 1 1 0 0,-1 0 0 0 0,0 0-1 0 0,0 1 1 0 0,0 0-1 0 0,-6-5 1 0 0,1 2-531 0 0,0 1 1 0 0,0 0-1 0 0,0 1 1 0 0,-1 0-1 0 0,1 1 0 0 0,-1 0 1 0 0,-17-4-1 0 0,40 16-6843 0 0,-5-6 2043 0 0</inkml:trace>
  <inkml:trace contextRef="#ctx0" brushRef="#br0" timeOffset="1">307 32 7058 0 0,'18'-1'3637'0'0,"7"2"-122"0"0,-23 0-3459 0 0,0-1 1 0 0,-1 1-1 0 0,1 0 0 0 0,0 0 1 0 0,-1 0-1 0 0,1 0 1 0 0,0 0-1 0 0,-1 0 0 0 0,0 0 1 0 0,1 1-1 0 0,-1-1 1 0 0,0 0-1 0 0,1 1 0 0 0,-1-1 1 0 0,0 1-1 0 0,0-1 1 0 0,0 1-1 0 0,0 0 1 0 0,1 3-1 0 0,3 4 420 0 0,0 0 1 0 0,1-1-1 0 0,1 1 1 0 0,9 9-1 0 0,-11-13-312 0 0,0 0-1 0 0,0 0 1 0 0,-1 0-1 0 0,0 1 1 0 0,0-1 0 0 0,0 1-1 0 0,-1 0 1 0 0,0 0-1 0 0,0 1 1 0 0,-1-1 0 0 0,1 1-1 0 0,1 10 1 0 0,-3-10-241 0 0,0 1 0 0 0,0 0 0 0 0,-1 0 0 0 0,0 0 0 0 0,0 0 0 0 0,-1 0 0 0 0,0 0 0 0 0,-1 0 0 0 0,0 0 1 0 0,0-1-1 0 0,0 1 0 0 0,-5 9 0 0 0,8-23 124 0 0,-1 1 0 0 0,0-1-1 0 0,0 0 1 0 0,0 1 0 0 0,-2-11 0 0 0,0-8 102 0 0,2 5 47 0 0,2 0 0 0 0,0 0 0 0 0,8-36 0 0 0,-8 48-183 0 0,0-1 0 0 0,1 1 0 0 0,0 0 0 0 0,0-1 0 0 0,0 1 0 0 0,1 1 0 0 0,0-1 0 0 0,0 0 0 0 0,1 1 0 0 0,0 0 0 0 0,0 0 0 0 0,8-7 0 0 0,-11 12-52 0 0,0-1 0 0 0,0 1 0 0 0,0 0 0 0 0,0-1 0 0 0,0 1 0 0 0,1 0 0 0 0,-1 1 0 0 0,0-1 0 0 0,1 0 0 0 0,-1 1 0 0 0,0-1 0 0 0,1 1 1 0 0,-1 0-1 0 0,1 0 0 0 0,-1 0 0 0 0,1 0 0 0 0,-1 0 0 0 0,0 0 0 0 0,1 1 0 0 0,-1-1 0 0 0,1 1 0 0 0,-1-1 0 0 0,0 1 0 0 0,0 0 0 0 0,1 0 0 0 0,-1 0 0 0 0,2 2 1 0 0,6 3-975 0 0,-1 1 1 0 0,0 0 0 0 0,0 1-1 0 0,11 13 1 0 0,0-1-3560 0 0,-13-14-1061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7.323"/>
    </inkml:context>
    <inkml:brush xml:id="br0">
      <inkml:brushProperty name="width" value="0.05" units="cm"/>
      <inkml:brushProperty name="height" value="0.05" units="cm"/>
      <inkml:brushProperty name="color" value="#E71224"/>
    </inkml:brush>
  </inkml:definitions>
  <inkml:trace contextRef="#ctx0" brushRef="#br0">48 107 5169 0 0,'10'-7'5770'0'0,"1"4"-3764"0"0,-7 7-1746 0 0,-12 7 267 0 0,2-5 261 0 0,1 0-1 0 0,0 0 1 0 0,1 1-1 0 0,-1 0 0 0 0,-3 9 1 0 0,2-5-524 0 0,2 0 0 0 0,-1 1 0 0 0,-2 12 1 0 0,4-11-556 0 0,1 1 1 0 0,0-1 0 0 0,1 0 0 0 0,0 1 0 0 0,1-1 0 0 0,3 27-1 0 0,-3-40 282 0 0,0 0-1 0 0,0 1 1 0 0,0-1-1 0 0,0 0 1 0 0,0 0-1 0 0,0 0 0 0 0,0 0 1 0 0,0 1-1 0 0,0-1 1 0 0,0 0-1 0 0,0 0 0 0 0,0 0 1 0 0,0 0-1 0 0,0 1 1 0 0,0-1-1 0 0,0 0 1 0 0,0 0-1 0 0,0 0 0 0 0,0 0 1 0 0,0 1-1 0 0,0-1 1 0 0,0 0-1 0 0,1 0 0 0 0,-1 0 1 0 0,0 0-1 0 0,0 0 1 0 0,0 1-1 0 0,0-1 1 0 0,0 0-1 0 0,0 0 0 0 0,1 0 1 0 0,-1 0-1 0 0,0 0 1 0 0,0 0-1 0 0,0 0 1 0 0,0 0-1 0 0,1 0 0 0 0,-1 0 1 0 0,0 1-1 0 0,0-1 1 0 0,0 0-1 0 0,0 0 0 0 0,1 0 1 0 0,-1 0-1 0 0,0 0 1 0 0,0 0-1 0 0,0 0 1 0 0,0 0-1 0 0,1 0 0 0 0,-1-1 1 0 0,0 1-1 0 0,0 0 1 0 0,8-10-72 0 0,4-15 201 0 0,26-95 669 0 0,-28 79-453 0 0,23-53 0 0 0,-32 92-328 0 0,-1 0 1 0 0,1 0-1 0 0,0 0 0 0 0,0 0 1 0 0,0 0-1 0 0,1 1 1 0 0,-1-1-1 0 0,0 0 1 0 0,1 1-1 0 0,-1-1 1 0 0,1 1-1 0 0,3-3 1 0 0,-5 3-12 0 0,1 1 1 0 0,-1 0-1 0 0,0 0 1 0 0,0 0-1 0 0,1 0 1 0 0,-1 0-1 0 0,0 0 1 0 0,1 0 0 0 0,-1 0-1 0 0,0 0 1 0 0,1 0-1 0 0,-1 0 1 0 0,0 0-1 0 0,1 0 1 0 0,-1 0 0 0 0,0 0-1 0 0,1 0 1 0 0,-1 1-1 0 0,0-1 1 0 0,0 0-1 0 0,1 0 1 0 0,-1 0-1 0 0,0 0 1 0 0,0 1 0 0 0,1-1-1 0 0,-1 0 1 0 0,0 0-1 0 0,0 0 1 0 0,1 1-1 0 0,6 17-99 0 0,-2 4 101 0 0,-1 0 0 0 0,-1 1-1 0 0,-1 0 1 0 0,0 0 0 0 0,-2-1-1 0 0,-4 32 1 0 0,4-49-22 0 0,-1 0 0 0 0,1 0 1 0 0,0 0-1 0 0,1-1 0 0 0,-1 1 0 0 0,3 10 0 0 0,-3-15 16 0 0,0 1-1 0 0,0-1 1 0 0,0 1-1 0 0,1 0 1 0 0,-1-1-1 0 0,0 1 1 0 0,0-1-1 0 0,1 1 1 0 0,-1-1-1 0 0,1 1 1 0 0,-1-1 0 0 0,0 1-1 0 0,1-1 1 0 0,-1 1-1 0 0,1-1 1 0 0,-1 1-1 0 0,1-1 1 0 0,-1 0-1 0 0,1 1 1 0 0,-1-1-1 0 0,1 0 1 0 0,-1 1-1 0 0,2-1 1 0 0,-1 0-1 0 0,0 0 1 0 0,0 0-1 0 0,0-1 1 0 0,1 1-1 0 0,-1 0 1 0 0,0-1-1 0 0,0 1 1 0 0,0-1-1 0 0,0 1 1 0 0,0-1-1 0 0,-1 0 1 0 0,1 1-1 0 0,0-1 1 0 0,0 0-1 0 0,0 0 1 0 0,0 1-1 0 0,-1-1 1 0 0,1 0-1 0 0,0-1 0 0 0,7-9 15 0 0,0-1 0 0 0,-1 1 0 0 0,0-1 0 0 0,7-20 0 0 0,14-23 143 0 0,-23 46-72 0 0,0 1 1 0 0,1-1 0 0 0,1 1-1 0 0,-1 1 1 0 0,1-1 0 0 0,1 1-1 0 0,13-10 1 0 0,-19 15-77 0 0,0 1-1 0 0,1 0 1 0 0,-1 0 0 0 0,0 0 0 0 0,0 0-1 0 0,1 0 1 0 0,-1 0 0 0 0,1 0 0 0 0,-1 1-1 0 0,1 0 1 0 0,-1-1 0 0 0,1 1 0 0 0,-1 0-1 0 0,1 0 1 0 0,-1 0 0 0 0,1 0-1 0 0,-1 1 1 0 0,1-1 0 0 0,-1 1 0 0 0,1 0-1 0 0,-1-1 1 0 0,0 1 0 0 0,1 0 0 0 0,-1 0-1 0 0,0 1 1 0 0,0-1 0 0 0,1 0-1 0 0,-1 1 1 0 0,0-1 0 0 0,0 1 0 0 0,-1 0-1 0 0,1-1 1 0 0,0 1 0 0 0,-1 0 0 0 0,1 0-1 0 0,1 4 1 0 0,5 6 21 0 0,0 1-1 0 0,-1 0 1 0 0,-1 0 0 0 0,0 1 0 0 0,-1 0-1 0 0,6 25 1 0 0,-8-26-31 0 0,1 1-1 0 0,1-1 1 0 0,0 0 0 0 0,0 0-1 0 0,1 0 1 0 0,1-1 0 0 0,0 0-1 0 0,10 13 1 0 0,-6-13-13 0 0,0 1 0 0 0,1-1 0 0 0,0-1 0 0 0,28 19 0 0 0,-36-28 6 0 0,0 1 0 0 0,1-1 0 0 0,0 1 0 0 0,0-1 0 0 0,-1-1-1 0 0,1 1 1 0 0,0-1 0 0 0,0 1 0 0 0,0-2 0 0 0,1 1 0 0 0,-1 0 0 0 0,0-1-1 0 0,0 0 1 0 0,0 0 0 0 0,0-1 0 0 0,1 1 0 0 0,-1-1 0 0 0,0 0 0 0 0,0-1-1 0 0,6-1 1 0 0,6-5 26 0 0,0 0-1 0 0,-1-1 1 0 0,0-1-1 0 0,0 0 1 0 0,17-15-1 0 0,-26 20 62 0 0,-1-1-1 0 0,1 0 1 0 0,-1 0 0 0 0,-1-1-1 0 0,1 0 1 0 0,-1 0 0 0 0,0 0-1 0 0,0-1 1 0 0,-1 1-1 0 0,0-1 1 0 0,-1 0 0 0 0,1 0-1 0 0,1-11 1 0 0,-4 16-53 0 0,-1 0 0 0 0,1 0 0 0 0,-1 1 0 0 0,0-1 0 0 0,0 0 0 0 0,-1 0 0 0 0,1 0 0 0 0,-1 0 0 0 0,1 0 0 0 0,-1 1 0 0 0,0-1 0 0 0,0 0 0 0 0,0 1 0 0 0,0-1 0 0 0,0 0 0 0 0,-1 1-1 0 0,1 0 1 0 0,-4-5 0 0 0,2 4-16 0 0,-1-1 0 0 0,1 1 0 0 0,-1 0 0 0 0,0-1 0 0 0,0 2 0 0 0,-1-1 0 0 0,1 1 0 0 0,0-1 0 0 0,-1 1 0 0 0,-6-2-1 0 0,5 2-8 0 0,1 0-1 0 0,-1 0 0 0 0,1 1 0 0 0,-1 0 0 0 0,0 0 0 0 0,0 1 0 0 0,1 0 0 0 0,-1-1 0 0 0,0 2 1 0 0,1-1-1 0 0,-1 1 0 0 0,0 0 0 0 0,1 0 0 0 0,-1 0 0 0 0,0 1 0 0 0,1 0 0 0 0,0 0 0 0 0,-1 1 0 0 0,-7 4 1 0 0,9-2 3 0 0,-1 0 1 0 0,1 0-1 0 0,0 1 1 0 0,0-1-1 0 0,1 1 1 0 0,-1 0-1 0 0,1 0 1 0 0,0 1-1 0 0,1-1 1 0 0,0 1 0 0 0,0-1-1 0 0,0 1 1 0 0,1-1-1 0 0,0 1 1 0 0,0 10-1 0 0,0-11-5 0 0,1 0 1 0 0,0-1-1 0 0,0 1 0 0 0,0 0 0 0 0,1 0 0 0 0,-1-1 0 0 0,2 1 1 0 0,-1-1-1 0 0,0 1 0 0 0,1-1 0 0 0,0 0 0 0 0,1 1 0 0 0,-1-1 1 0 0,1 0-1 0 0,0 0 0 0 0,0-1 0 0 0,0 1 0 0 0,8 8 1 0 0,-8-11-7 0 0,-1 0-1 0 0,1-1 1 0 0,-1 1 0 0 0,1 0 0 0 0,0-1 0 0 0,-1 1 0 0 0,1-1 0 0 0,0 0 0 0 0,0 0 0 0 0,0 0 0 0 0,0-1 0 0 0,0 1 0 0 0,0-1 0 0 0,0 1 0 0 0,0-1 0 0 0,1 0 0 0 0,-1 0 0 0 0,0 0 0 0 0,5-2 0 0 0,-3 1 11 0 0,0-1 0 0 0,0 0-1 0 0,0 0 1 0 0,-1 0 0 0 0,1-1-1 0 0,-1 0 1 0 0,1 0 0 0 0,-1 0-1 0 0,0 0 1 0 0,0 0 0 0 0,3-5-1 0 0,1 0 15 0 0,-2 0 1 0 0,1 0-1 0 0,-1-1 0 0 0,0 0 0 0 0,-1 0 1 0 0,0 0-1 0 0,0-1 0 0 0,-1 0 0 0 0,-1 0 1 0 0,1 0-1 0 0,1-12 0 0 0,-5-31 508 0 0,0 73-540 0 0,0 11 73 0 0,6 58 0 0 0,-5-80-28 0 0,1 0 1 0 0,0 0 0 0 0,0 0 0 0 0,1-1 0 0 0,0 1 0 0 0,1-1 0 0 0,0 0 0 0 0,0 0 0 0 0,1 0 0 0 0,0 0-1 0 0,7 8 1 0 0,-7-12-15 0 0,-1 0 0 0 0,1 0 1 0 0,0-1-1 0 0,0 0 0 0 0,0 0 0 0 0,1 0 0 0 0,-1-1 0 0 0,1 0 0 0 0,-1 0 0 0 0,1 0 0 0 0,0-1 0 0 0,0 1 0 0 0,0-1 0 0 0,0-1 0 0 0,-1 1 0 0 0,1-1 0 0 0,0 0 1 0 0,7-1-1 0 0,0 0 21 0 0,0-1 0 0 0,-1 0 0 0 0,1-1 0 0 0,-1 0 0 0 0,0-1 0 0 0,0 0 0 0 0,17-9 0 0 0,-15 5 14 0 0,-1-1 0 0 0,0 0-1 0 0,-1-1 1 0 0,0 0-1 0 0,0-1 1 0 0,-1 0-1 0 0,-1-1 1 0 0,15-19-1 0 0,-2-5 41 0 0,36-73 0 0 0,-55 100-69 0 0,0-1 0 0 0,0 0 0 0 0,-1 0 0 0 0,-1 0 0 0 0,1 0 0 0 0,-2 0 0 0 0,1-1 0 0 0,-1-12 1 0 0,-1 19-16 0 0,0 0 0 0 0,0 0 0 0 0,0 0 0 0 0,-1 0 0 0 0,0 0 0 0 0,1 0 0 0 0,-1 0 0 0 0,-1 0 1 0 0,1 1-1 0 0,-1-1 0 0 0,1 0 0 0 0,-1 1 0 0 0,0-1 0 0 0,0 1 0 0 0,-1 0 0 0 0,1 0 0 0 0,-1 0 0 0 0,1 0 1 0 0,-1 0-1 0 0,0 0 0 0 0,0 0 0 0 0,0 1 0 0 0,-1 0 0 0 0,-3-2 0 0 0,6 3-3 0 0,0 1 0 0 0,0 0 0 0 0,0-1 0 0 0,0 1-1 0 0,0 0 1 0 0,0 0 0 0 0,0 0 0 0 0,0 0 0 0 0,0 0 0 0 0,0 0 0 0 0,0 0-1 0 0,0 0 1 0 0,0 0 0 0 0,0 1 0 0 0,0-1 0 0 0,0 0 0 0 0,0 1-1 0 0,0-1 1 0 0,0 1 0 0 0,0-1 0 0 0,0 1 0 0 0,0-1 0 0 0,0 1 0 0 0,0-1-1 0 0,0 1 1 0 0,1 0 0 0 0,-1 0 0 0 0,0 0 0 0 0,1-1 0 0 0,-1 1-1 0 0,0 0 1 0 0,1 0 0 0 0,-1 0 0 0 0,1 0 0 0 0,-1 0 0 0 0,1 0-1 0 0,0 0 1 0 0,-1 2 0 0 0,-14 46-119 0 0,13-41 113 0 0,-2 10-2 0 0,1 1 1 0 0,1 0-1 0 0,1-1 0 0 0,0 1 1 0 0,1 0-1 0 0,1 0 1 0 0,1-1-1 0 0,1 1 0 0 0,0 0 1 0 0,1-1-1 0 0,2 0 1 0 0,-1 0-1 0 0,2-1 0 0 0,12 24 1 0 0,-15-34-124 0 0,1 0 0 0 0,1 0 0 0 0,-1-1 0 0 0,1 1 0 0 0,1-1 0 0 0,-1-1 0 0 0,1 1 0 0 0,0-1 0 0 0,0 0 0 0 0,0-1 0 0 0,1 1 0 0 0,-1-1 0 0 0,1-1 0 0 0,0 0 0 0 0,0 0 0 0 0,1 0 0 0 0,14 2 0 0 0,-18-5 34 0 0,1 1-1 0 0,0 0 1 0 0,-1-1 0 0 0,1 0-1 0 0,-1 0 1 0 0,1-1-1 0 0,0 0 1 0 0,-1 0-1 0 0,0 0 1 0 0,1 0 0 0 0,-1-1-1 0 0,0 0 1 0 0,1 0-1 0 0,-1-1 1 0 0,0 1-1 0 0,-1-1 1 0 0,1 0 0 0 0,0 0-1 0 0,-1-1 1 0 0,0 1-1 0 0,1-1 1 0 0,-2 0-1 0 0,1 0 1 0 0,0-1-1 0 0,-1 1 1 0 0,0-1 0 0 0,0 1-1 0 0,3-7 1 0 0,-4 7-357 0 0,-1 1 1 0 0,0 0-1 0 0,0-1 1 0 0,0 0-1 0 0,0 1 1 0 0,0-1-1 0 0,-1 1 1 0 0,0-1-1 0 0,0 0 1 0 0,0 1-1 0 0,0-1 1 0 0,0 0 0 0 0,-1 1-1 0 0,-1-6 1 0 0,-2-8-5373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8.827"/>
    </inkml:context>
    <inkml:brush xml:id="br0">
      <inkml:brushProperty name="width" value="0.05" units="cm"/>
      <inkml:brushProperty name="height" value="0.05" units="cm"/>
      <inkml:brushProperty name="color" value="#E71224"/>
    </inkml:brush>
  </inkml:definitions>
  <inkml:trace contextRef="#ctx0" brushRef="#br0">51 45 8546 0 0,'2'-23'4448'0'0,"-2"22"-4414"0"0,0-1 0 0 0,0 1 0 0 0,0 0-1 0 0,0-1 1 0 0,0 1 0 0 0,0-1 0 0 0,0 1 0 0 0,0 0 0 0 0,0-1-1 0 0,1 1 1 0 0,-1 0 0 0 0,1-1 0 0 0,-1 1 0 0 0,1-2 0 0 0,-1 3-4 0 0,0 1 1 0 0,0-1-1 0 0,0 0 1 0 0,0 0-1 0 0,0 1 1 0 0,0-1-1 0 0,0 0 1 0 0,0 0 0 0 0,0 1-1 0 0,0-1 1 0 0,0 0-1 0 0,0 0 1 0 0,0 0-1 0 0,1 1 1 0 0,-1-1-1 0 0,0 0 1 0 0,0 0 0 0 0,0 0-1 0 0,0 1 1 0 0,0-1-1 0 0,0 0 1 0 0,0 0-1 0 0,1 0 1 0 0,-1 1-1 0 0,0-1 1 0 0,0 0 0 0 0,0 0-1 0 0,0 0 1 0 0,1 0-1 0 0,-1 0 1 0 0,0 1-1 0 0,0-1 1 0 0,0 0 0 0 0,1 0-1 0 0,-1 0 1 0 0,0 0-1 0 0,0 0 1 0 0,1 0-1 0 0,-1 0 1 0 0,0 0-1 0 0,0 0 1 0 0,0 0 0 0 0,1 0-1 0 0,-1 0 1 0 0,0 0-1 0 0,0 0 1 0 0,1 0-1 0 0,-1 0 1 0 0,0 0-1 0 0,0 0 1 0 0,0 0 0 0 0,1 0-1 0 0,-1 0 1 0 0,0 0-1 0 0,0-1 1 0 0,0 1-1 0 0,1 0 1 0 0,-1 0-1 0 0,0 0 1 0 0,-5 21 1174 0 0,-5-3-965 0 0,1 1 0 0 0,1 1 0 0 0,1-1 0 0 0,-9 36 0 0 0,13-42-223 0 0,0 1-1 0 0,1 1 1 0 0,1-1 0 0 0,0 0-1 0 0,1 0 1 0 0,1 0 0 0 0,4 26-1 0 0,-5-37 2 0 0,1 0-1 0 0,-1 0 1 0 0,1 0 0 0 0,0 0-1 0 0,0 0 1 0 0,0 0 0 0 0,0-1-1 0 0,1 1 1 0 0,-1 0-1 0 0,1-1 1 0 0,0 1 0 0 0,-1-1-1 0 0,1 1 1 0 0,0-1 0 0 0,0 0-1 0 0,1 0 1 0 0,-1 0-1 0 0,0 0 1 0 0,1 0 0 0 0,-1-1-1 0 0,1 1 1 0 0,0-1 0 0 0,-1 0-1 0 0,1 1 1 0 0,0-1-1 0 0,0 0 1 0 0,0-1 0 0 0,0 1-1 0 0,0 0 1 0 0,0-1 0 0 0,0 0-1 0 0,0 1 1 0 0,0-1 0 0 0,0-1-1 0 0,0 1 1 0 0,0 0-1 0 0,0-1 1 0 0,-1 1 0 0 0,1-1-1 0 0,0 0 1 0 0,0 0 0 0 0,0 0-1 0 0,0 0 1 0 0,-1-1-1 0 0,1 1 1 0 0,0-1 0 0 0,-1 1-1 0 0,0-1 1 0 0,1 0 0 0 0,-1 0-1 0 0,0 0 1 0 0,0 0-1 0 0,0-1 1 0 0,3-3 0 0 0,10-14 65 0 0,-1 0-1 0 0,0-1 1 0 0,19-44 0 0 0,-26 50 45 0 0,-2 0-1 0 0,0 0 1 0 0,0 0 0 0 0,-2 0-1 0 0,0-1 1 0 0,0 0-1 0 0,-1-20 1 0 0,-4 19-136 0 0,2 17 7 0 0,0 0-1 0 0,0-1 1 0 0,-1 1 0 0 0,1 0 0 0 0,0 0 0 0 0,0 0 0 0 0,0 0 0 0 0,0-1 0 0 0,0 1 0 0 0,0 0 0 0 0,0 0 0 0 0,-1 0 0 0 0,1 0 0 0 0,0 0 0 0 0,0 0 0 0 0,0 0 0 0 0,0-1 0 0 0,-1 1 0 0 0,1 0 0 0 0,0 0 0 0 0,0 0-1 0 0,0 0 1 0 0,0 0 0 0 0,-1 0 0 0 0,1 0 0 0 0,0 0 0 0 0,0 0 0 0 0,0 0 0 0 0,0 0 0 0 0,-1 0 0 0 0,1 0 0 0 0,0 0 0 0 0,0 0 0 0 0,0 0 0 0 0,-1 0 0 0 0,1 0 0 0 0,0 0 0 0 0,0 0 0 0 0,-1 1 0 0 0,0 0-5 0 0,0 0 1 0 0,-1 1 0 0 0,1-1 0 0 0,0 1-1 0 0,0 0 1 0 0,-1-1 0 0 0,1 1 0 0 0,0 0-1 0 0,1 0 1 0 0,-1-1 0 0 0,0 1 0 0 0,0 2-1 0 0,-10 30-18 0 0,-11 64 1 0 0,19-82 13 0 0,1-1 1 0 0,1 1-1 0 0,1 0 1 0 0,0-1 0 0 0,1 1-1 0 0,5 25 1 0 0,-3-34 6 0 0,-1-1 0 0 0,1 1 1 0 0,0-1-1 0 0,0 0 0 0 0,1 0 0 0 0,0 0 1 0 0,0 0-1 0 0,0-1 0 0 0,1 0 0 0 0,0 0 1 0 0,0 0-1 0 0,0 0 0 0 0,1-1 0 0 0,-1 0 1 0 0,1 0-1 0 0,0 0 0 0 0,0-1 0 0 0,1 0 0 0 0,10 4 1 0 0,-3-1-286 0 0,1-1 0 0 0,-1-1 0 0 0,20 3 0 0 0,-19-4-1497 0 0,0-2 0 0 0,28 0 1 0 0,-30-2-841 0 0,-1-2-3591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39.554"/>
    </inkml:context>
    <inkml:brush xml:id="br0">
      <inkml:brushProperty name="width" value="0.05" units="cm"/>
      <inkml:brushProperty name="height" value="0.05" units="cm"/>
      <inkml:brushProperty name="color" value="#E71224"/>
    </inkml:brush>
  </inkml:definitions>
  <inkml:trace contextRef="#ctx0" brushRef="#br0">23 8 8090 0 0,'-3'-2'344'0'0,"0"-1"-192"0"0,1 0-112 0 0,-2 3-16 0 0,0 0 0 0 0,1 2-56 0 0,2-1 0 0 0,-1 0-24 0 0,2 3-88 0 0,-1-1-336 0 0,2 1-1865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0.026"/>
    </inkml:context>
    <inkml:brush xml:id="br0">
      <inkml:brushProperty name="width" value="0.05" units="cm"/>
      <inkml:brushProperty name="height" value="0.05" units="cm"/>
      <inkml:brushProperty name="color" value="#E71224"/>
    </inkml:brush>
  </inkml:definitions>
  <inkml:trace contextRef="#ctx0" brushRef="#br0">192 63 8770 0 0,'1'-1'252'0'0,"-1"0"-1"0"0,1 1 1 0 0,0-1 0 0 0,0 0-1 0 0,0 1 1 0 0,0-1 0 0 0,0 0-1 0 0,0 1 1 0 0,0-1 0 0 0,1 1-1 0 0,-1 0 1 0 0,0-1 0 0 0,0 1 0 0 0,0 0-1 0 0,2 0 1 0 0,25 6 237 0 0,-20-3-319 0 0,-51-49 2497 0 0,41 44-2602 0 0,0 1 0 0 0,1-1 0 0 0,-1 1 0 0 0,0-1 0 0 0,0 1 0 0 0,0 0 0 0 0,0 0 0 0 0,0 0 0 0 0,0 0 0 0 0,0 0 0 0 0,0 0 0 0 0,0 1 0 0 0,0-1-1 0 0,0 1 1 0 0,-1-1 0 0 0,1 1 0 0 0,0 0 0 0 0,0 0 0 0 0,-1 0 0 0 0,1 0 0 0 0,0 0 0 0 0,0 0 0 0 0,-4 2 0 0 0,1 0-60 0 0,0 0 0 0 0,1 1-1 0 0,0-1 1 0 0,-1 1 0 0 0,1 1 0 0 0,0-1 0 0 0,0 0 0 0 0,1 1 0 0 0,-6 6-1 0 0,-4 5-16 0 0,1-1-1 0 0,1 2 0 0 0,1-1 1 0 0,0 2-1 0 0,1-1 0 0 0,0 1 1 0 0,1 1-1 0 0,2-1 0 0 0,-6 21 1 0 0,11-36 6 0 0,1 0 0 0 0,-1 0 0 0 0,1 1 0 0 0,-1-1 0 0 0,1 0 0 0 0,0 0 1 0 0,0 1-1 0 0,0-1 0 0 0,1 0 0 0 0,-1 0 0 0 0,0 0 0 0 0,1 1 0 0 0,-1-1 0 0 0,1 0 0 0 0,0 0 0 0 0,0 0 1 0 0,0 0-1 0 0,0 0 0 0 0,2 3 0 0 0,-2-4 5 0 0,0 0 0 0 0,1 0 1 0 0,-1 0-1 0 0,1 0 0 0 0,0 0 0 0 0,-1 0 1 0 0,1-1-1 0 0,-1 1 0 0 0,1 0 0 0 0,0-1 1 0 0,0 0-1 0 0,-1 1 0 0 0,1-1 0 0 0,0 0 1 0 0,0 0-1 0 0,-1 0 0 0 0,1 0 1 0 0,4 0-1 0 0,1-1 8 0 0,0-1 1 0 0,0 1-1 0 0,-1-2 1 0 0,1 1-1 0 0,0-1 1 0 0,-1 1-1 0 0,1-2 1 0 0,-1 1-1 0 0,0-1 1 0 0,10-7-1 0 0,-5 1 62 0 0,0-1-1 0 0,-1 0 1 0 0,0 0 0 0 0,0-1-1 0 0,-1-1 1 0 0,-1 1-1 0 0,0-1 1 0 0,-1 0-1 0 0,-1-1 1 0 0,0 0-1 0 0,0 0 1 0 0,3-16-1 0 0,-9 27-42 0 0,0-1-1 0 0,0 1 0 0 0,0-1 0 0 0,0 1 0 0 0,0-1 1 0 0,-1 1-1 0 0,0-1 0 0 0,-1-3 0 0 0,2 6-24 0 0,0 1 0 0 0,0-1-1 0 0,0 1 1 0 0,0-1 0 0 0,-1 1-1 0 0,1-1 1 0 0,0 1-1 0 0,0-1 1 0 0,-1 1 0 0 0,1-1-1 0 0,0 1 1 0 0,-1-1 0 0 0,1 1-1 0 0,0-1 1 0 0,-1 1 0 0 0,1-1-1 0 0,-1 1 1 0 0,1 0-1 0 0,-1-1 1 0 0,1 1 0 0 0,-1 0-1 0 0,1 0 1 0 0,-1-1 0 0 0,1 1-1 0 0,-1 0 1 0 0,1 0 0 0 0,-1 0-1 0 0,1-1 1 0 0,-1 1-1 0 0,1 0 1 0 0,-1 0 0 0 0,0 0-1 0 0,1 0 1 0 0,-1 0 0 0 0,1 0-1 0 0,-1 0 1 0 0,1 0 0 0 0,-1 1-1 0 0,0-1 1 0 0,1 0 0 0 0,-1 0-1 0 0,1 0 1 0 0,-1 1-1 0 0,1-1 1 0 0,-1 0 0 0 0,1 0-1 0 0,-1 1 1 0 0,1-1 0 0 0,-1 0-1 0 0,1 1 1 0 0,0-1 0 0 0,-1 1-1 0 0,1-1 1 0 0,-1 1-1 0 0,1-1 1 0 0,0 1 0 0 0,-1 0-1 0 0,-1 2 10 0 0,0 0-1 0 0,0 0 1 0 0,0 0 0 0 0,0 0-1 0 0,1 1 1 0 0,-1-1-1 0 0,1 0 1 0 0,0 1-1 0 0,0-1 1 0 0,-1 8-1 0 0,-4 43 71 0 0,5-33-89 0 0,0-13 36 0 0,0 0 0 0 0,1 0-1 0 0,0 0 1 0 0,0 0 0 0 0,1 0-1 0 0,0 0 1 0 0,4 15 0 0 0,-4-20-74 0 0,0-1 0 0 0,0 1 1 0 0,1 0-1 0 0,-1 0 1 0 0,1-1-1 0 0,0 1 1 0 0,-1-1-1 0 0,1 0 0 0 0,0 1 1 0 0,0-1-1 0 0,1 0 1 0 0,-1 0-1 0 0,0 0 1 0 0,1 0-1 0 0,-1-1 1 0 0,1 1-1 0 0,-1-1 0 0 0,1 1 1 0 0,0-1-1 0 0,0 0 1 0 0,0 0-1 0 0,0 0 1 0 0,-1-1-1 0 0,5 1 1 0 0,70 7-5688 0 0,-52-8-754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3.266"/>
    </inkml:context>
    <inkml:brush xml:id="br0">
      <inkml:brushProperty name="width" value="0.05" units="cm"/>
      <inkml:brushProperty name="height" value="0.05" units="cm"/>
      <inkml:brushProperty name="color" value="#E71224"/>
    </inkml:brush>
  </inkml:definitions>
  <inkml:trace contextRef="#ctx0" brushRef="#br0">279 192 3089 0 0,'22'-18'8208'0'0,"-19"16"-8034"0"0,0 0-1 0 0,0 0 1 0 0,-1 0 0 0 0,1 0 0 0 0,-1 0 0 0 0,0 0 0 0 0,1-1 0 0 0,-1 1 0 0 0,0-1 0 0 0,0 0 0 0 0,-1 0 0 0 0,1 1 0 0 0,2-7 0 0 0,-2 2-29 0 0,-1 1 0 0 0,1-1 0 0 0,-1 0 0 0 0,0 0 0 0 0,-1 0 0 0 0,1 0 0 0 0,-2-9 0 0 0,1 13-9 0 0,0 0 0 0 0,0 0 1 0 0,-1 0-1 0 0,1 0 1 0 0,-1 0-1 0 0,0 1 0 0 0,0-1 1 0 0,0 0-1 0 0,0 0 0 0 0,0 0 1 0 0,-1 1-1 0 0,1-1 0 0 0,-1 0 1 0 0,1 1-1 0 0,-1 0 0 0 0,0-1 1 0 0,0 1-1 0 0,-5-4 0 0 0,6 6-118 0 0,-1-1 0 0 0,0 1-1 0 0,0-1 1 0 0,1 1 0 0 0,-1 0 0 0 0,0 0-1 0 0,0 0 1 0 0,1 0 0 0 0,-1 0-1 0 0,0 0 1 0 0,0 0 0 0 0,1 1-1 0 0,-1-1 1 0 0,0 1 0 0 0,1-1-1 0 0,-1 1 1 0 0,0 0 0 0 0,1-1-1 0 0,-1 1 1 0 0,1 0 0 0 0,-1 0-1 0 0,1 0 1 0 0,-1 0 0 0 0,1 1-1 0 0,0-1 1 0 0,0 0 0 0 0,-2 3 0 0 0,-3 2-12 0 0,0 0 1 0 0,0 1-1 0 0,1 0 1 0 0,-6 9 0 0 0,-5 13 6 0 0,1 1 1 0 0,1 0-1 0 0,1 1 1 0 0,-15 61 0 0 0,27-90-7 0 0,1-1 0 0 0,-1 0 1 0 0,1 1-1 0 0,-1-1 0 0 0,1 0 1 0 0,0 1-1 0 0,0-1 0 0 0,0 0 1 0 0,0 1-1 0 0,0-1 1 0 0,0 0-1 0 0,0 1 0 0 0,0-1 1 0 0,1 0-1 0 0,-1 1 0 0 0,0-1 1 0 0,1 0-1 0 0,-1 1 1 0 0,1-1-1 0 0,-1 0 0 0 0,1 0 1 0 0,0 1-1 0 0,0-1 0 0 0,-1 0 1 0 0,1 0-1 0 0,0 0 0 0 0,0 0 1 0 0,0 0-1 0 0,0 0 1 0 0,0 0-1 0 0,0-1 0 0 0,1 1 1 0 0,-1 0-1 0 0,0-1 0 0 0,0 1 1 0 0,0 0-1 0 0,1-1 0 0 0,-1 1 1 0 0,0-1-1 0 0,1 0 1 0 0,-1 0-1 0 0,0 1 0 0 0,1-1 1 0 0,-1 0-1 0 0,1 0 0 0 0,-1 0 1 0 0,0 0-1 0 0,2-1 1 0 0,2 1 19 0 0,0-1 0 0 0,-1 1 0 0 0,1-1 0 0 0,0 0 0 0 0,-1-1 0 0 0,1 1 0 0 0,-1-1 0 0 0,0 0 0 0 0,1 0 0 0 0,-1-1 0 0 0,0 1 1 0 0,0-1-1 0 0,4-3 0 0 0,11-16 11 0 0,-1 0 1 0 0,0-1-1 0 0,-2-1 1 0 0,-1-1-1 0 0,-1 0 1 0 0,19-47-1 0 0,-20 26 37 0 0,-12 44-54 0 0,-1 0 0 0 0,0 1-1 0 0,1-1 1 0 0,-1 0-1 0 0,0 0 1 0 0,0 0 0 0 0,0 0-1 0 0,0 0 1 0 0,0 0 0 0 0,-1 1-1 0 0,1-1 1 0 0,0 0-1 0 0,-1 0 1 0 0,1 0 0 0 0,-1 1-1 0 0,0-1 1 0 0,0 0-1 0 0,0 1 1 0 0,0-1 0 0 0,0 0-1 0 0,0 1 1 0 0,-2-3 0 0 0,3 4-20 0 0,0 0 1 0 0,0 0 0 0 0,0 0 0 0 0,-1 0 0 0 0,1 0 0 0 0,0 0 0 0 0,0-1-1 0 0,0 1 1 0 0,-1 0 0 0 0,1 0 0 0 0,0 0 0 0 0,0 0 0 0 0,0 0 0 0 0,-1 0 0 0 0,1 0-1 0 0,0 0 1 0 0,0 0 0 0 0,-1 0 0 0 0,1 0 0 0 0,0 0 0 0 0,0 0 0 0 0,0 0-1 0 0,-1 1 1 0 0,1-1 0 0 0,0 0 0 0 0,0 0 0 0 0,0 0 0 0 0,-1 0 0 0 0,1 0 0 0 0,0 0-1 0 0,0 0 1 0 0,0 1 0 0 0,0-1 0 0 0,-1 0 0 0 0,1 0 0 0 0,0 0 0 0 0,0 0-1 0 0,0 1 1 0 0,0-1 0 0 0,0 0 0 0 0,-5 14 41 0 0,3 13-4 0 0,-4 171 93 0 0,4 100-230 0 0,4-261 69 0 0,-2 1 0 0 0,-7 61 0 0 0,6-89 26 0 0,-1 0-1 0 0,0 0 1 0 0,0 0 0 0 0,-1 0-1 0 0,-1 0 1 0 0,1-1 0 0 0,-2 1 0 0 0,1-1-1 0 0,-1 0 1 0 0,-1 0 0 0 0,1-1-1 0 0,-2 1 1 0 0,1-1 0 0 0,-14 12 0 0 0,18-18 15 0 0,0 0 1 0 0,-1-1 0 0 0,1 1 0 0 0,-1-1 0 0 0,1 1 0 0 0,-1-1 0 0 0,0 0 0 0 0,1 0-1 0 0,-1 0 1 0 0,0 0 0 0 0,0-1 0 0 0,0 1 0 0 0,0-1 0 0 0,0 0 0 0 0,0 0 0 0 0,1 0 0 0 0,-1 0-1 0 0,-4-1 1 0 0,2 0 13 0 0,-1 0 0 0 0,1-1 0 0 0,-1 0 0 0 0,1 0 0 0 0,0-1-1 0 0,0 0 1 0 0,0 1 0 0 0,-9-8 0 0 0,1-2 23 0 0,-1 0 0 0 0,2-1 0 0 0,-1 0 0 0 0,-19-31 0 0 0,19 27 9 0 0,2-1 0 0 0,0 0 0 0 0,1-1 0 0 0,1 0 0 0 0,0-1 0 0 0,2 0 0 0 0,0 0 0 0 0,-3-24 0 0 0,9 41-106 0 0,1-1-1 0 0,0 1 1 0 0,0-1 0 0 0,0 1-1 0 0,0-1 1 0 0,1 1 0 0 0,0 0 0 0 0,-1-1-1 0 0,1 1 1 0 0,1-1 0 0 0,-1 1-1 0 0,0 0 1 0 0,1 0 0 0 0,-1 0 0 0 0,4-5-1 0 0,16-13-2764 0 0,5 3-4189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3.666"/>
    </inkml:context>
    <inkml:brush xml:id="br0">
      <inkml:brushProperty name="width" value="0.05" units="cm"/>
      <inkml:brushProperty name="height" value="0.05" units="cm"/>
      <inkml:brushProperty name="color" value="#E71224"/>
    </inkml:brush>
  </inkml:definitions>
  <inkml:trace contextRef="#ctx0" brushRef="#br0">1 38 11306 0 0,'7'-5'1337'0'0,"2"0"-889"0"0,0-3-240 0 0,0 4-112 0 0,-2 0-48 0 0,-2 1-80 0 0,2 1-184 0 0,0 0-224 0 0,-1 1-328 0 0,1 0-169 0 0,1 1 9 0 0,0-2 0 0 0,1 1-4601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4.184"/>
    </inkml:context>
    <inkml:brush xml:id="br0">
      <inkml:brushProperty name="width" value="0.05" units="cm"/>
      <inkml:brushProperty name="height" value="0.05" units="cm"/>
      <inkml:brushProperty name="color" value="#E71224"/>
    </inkml:brush>
  </inkml:definitions>
  <inkml:trace contextRef="#ctx0" brushRef="#br0">379 190 9178 0 0,'17'-5'3237'0'0,"-13"5"-2836"0"0,1-1 1 0 0,-1 0 0 0 0,0-1 0 0 0,0 1-1 0 0,0-1 1 0 0,0 0 0 0 0,0 0-1 0 0,7-5 1 0 0,-11 6-363 0 0,1 0 0 0 0,-1 0 1 0 0,0 0-1 0 0,1 0 0 0 0,-1 0 0 0 0,0 0 0 0 0,0 0 1 0 0,0 0-1 0 0,0-1 0 0 0,0 1 0 0 0,0 0 0 0 0,0 0 1 0 0,0 0-1 0 0,0 0 0 0 0,0 0 0 0 0,-1 0 0 0 0,1 0 1 0 0,0 0-1 0 0,-1-1 0 0 0,1 1 0 0 0,-1 0 0 0 0,1 0 1 0 0,-1 1-1 0 0,0-1 0 0 0,1 0 0 0 0,-2-1 0 0 0,-18-24 707 0 0,7 13-461 0 0,0 0 0 0 0,0 2 0 0 0,-1-1 0 0 0,-25-14 0 0 0,23 17-236 0 0,-1 0-1 0 0,-21-8 0 0 0,35 17-46 0 0,1-1-1 0 0,-1 1 1 0 0,1 0-1 0 0,-1 0 0 0 0,0 0 1 0 0,1 0-1 0 0,-1 0 1 0 0,1 1-1 0 0,-1-1 1 0 0,0 1-1 0 0,1-1 1 0 0,-1 1-1 0 0,1 0 1 0 0,-1 0-1 0 0,1 0 0 0 0,0 0 1 0 0,0 1-1 0 0,-1-1 1 0 0,1 1-1 0 0,0-1 1 0 0,0 1-1 0 0,0 0 1 0 0,-3 3-1 0 0,-6 7-5 0 0,0 1-1 0 0,-15 22 1 0 0,17-23-3 0 0,5-7 12 0 0,-1 1 0 0 0,1 0 1 0 0,0 0-1 0 0,1 1 0 0 0,-1-1 1 0 0,1 0-1 0 0,1 1 0 0 0,-1 0 1 0 0,1 0-1 0 0,0 0 0 0 0,1 0 1 0 0,-1 0-1 0 0,1 0 0 0 0,1 0 1 0 0,0 1-1 0 0,0-1 0 0 0,0 0 1 0 0,1 0-1 0 0,0 0 0 0 0,0 1 1 0 0,0-1-1 0 0,1 0 0 0 0,0 0 1 0 0,1-1-1 0 0,0 1 0 0 0,0 0 1 0 0,0-1-1 0 0,8 11 1 0 0,-10-14 4 0 0,1 0 1 0 0,0 0-1 0 0,-1 0 1 0 0,1-1-1 0 0,0 1 1 0 0,0 0-1 0 0,0-1 1 0 0,1 0 0 0 0,-1 1-1 0 0,1-1 1 0 0,-1 0-1 0 0,1 0 1 0 0,0 0-1 0 0,0-1 1 0 0,0 1 0 0 0,0-1-1 0 0,0 1 1 0 0,0-1-1 0 0,0 0 1 0 0,0 0-1 0 0,0-1 1 0 0,1 1 0 0 0,-1-1-1 0 0,0 1 1 0 0,1-1-1 0 0,-1 0 1 0 0,0 0-1 0 0,0-1 1 0 0,1 1 0 0 0,-1 0-1 0 0,0-1 1 0 0,1 0-1 0 0,-1 0 1 0 0,0 0-1 0 0,0 0 1 0 0,0-1-1 0 0,0 1 1 0 0,5-4 0 0 0,4-2 41 0 0,-1 0 0 0 0,0 0 0 0 0,0-2 0 0 0,-1 1 0 0 0,0-1 0 0 0,0 0 0 0 0,-1-1 0 0 0,0-1 0 0 0,0 1 0 0 0,-2-1 0 0 0,1 0 0 0 0,-1-1 0 0 0,-1 0 0 0 0,0 0 0 0 0,-1 0 0 0 0,0-1 0 0 0,-1 0 0 0 0,0 0 0 0 0,-1 0 0 0 0,0 0 0 0 0,-2-1 0 0 0,2-23 0 0 0,-6 20-78 0 0,-5 24-17 0 0,-4 29 29 0 0,-21 258-124 0 0,24-97 93 0 0,8-171 48 0 0,0 17-3 0 0,-7 46 1 0 0,7-79 1 0 0,-1 0-1 0 0,0 0 1 0 0,-1 0 0 0 0,0-1 0 0 0,0 1-1 0 0,-1-1 1 0 0,-1 1 0 0 0,1-1 0 0 0,-1-1-1 0 0,-9 12 1 0 0,12-18 1 0 0,0 1 0 0 0,0-1-1 0 0,0 0 1 0 0,0 0 0 0 0,-1 0-1 0 0,1 0 1 0 0,-1-1 0 0 0,0 1-1 0 0,1-1 1 0 0,-1 1 0 0 0,0-1-1 0 0,0 0 1 0 0,0 0 0 0 0,0 0 0 0 0,0-1-1 0 0,0 1 1 0 0,0-1 0 0 0,-5 1-1 0 0,3-2 10 0 0,0 1 0 0 0,-1-1 0 0 0,1 0 0 0 0,0 0 0 0 0,-1-1 0 0 0,1 0 0 0 0,0 0 0 0 0,0 0 0 0 0,-8-5 0 0 0,-1-1 24 0 0,2-1-1 0 0,0-1 0 0 0,0 0 0 0 0,0 0 0 0 0,1-1 0 0 0,-14-19 1 0 0,23 28-23 0 0,-43-65 268 0 0,42 62-264 0 0,0 0 1 0 0,0 0-1 0 0,1 0 0 0 0,0-1 1 0 0,0 1-1 0 0,0-1 1 0 0,1 1-1 0 0,0-1 0 0 0,0 1 1 0 0,0-1-1 0 0,1-11 0 0 0,2 13-37 0 0,0-1 0 0 0,0 1-1 0 0,1 0 1 0 0,-1 0 0 0 0,1 0-1 0 0,0 0 1 0 0,0 1 0 0 0,0-1 0 0 0,1 1-1 0 0,0 0 1 0 0,-1 0 0 0 0,1 0-1 0 0,5-3 1 0 0,16-15-446 0 0,-8 0-211 0 0,16-16-1412 0 0,-31 35 1450 0 0,0 1 0 0 0,1-1 0 0 0,-1 1 0 0 0,0-1 0 0 0,1 1-1 0 0,-1 0 1 0 0,1 0 0 0 0,-1 0 0 0 0,4-1 0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4.815"/>
    </inkml:context>
    <inkml:brush xml:id="br0">
      <inkml:brushProperty name="width" value="0.05" units="cm"/>
      <inkml:brushProperty name="height" value="0.05" units="cm"/>
      <inkml:brushProperty name="color" value="#E71224"/>
    </inkml:brush>
  </inkml:definitions>
  <inkml:trace contextRef="#ctx0" brushRef="#br0">74 111 11763 0 0,'6'-17'3244'0'0,"-6"16"-3216"0"0,0 0-1 0 0,0 0 1 0 0,0 0-1 0 0,1 0 1 0 0,-1 0 0 0 0,0 1-1 0 0,1-1 1 0 0,-1 0-1 0 0,0 0 1 0 0,1 0-1 0 0,-1 1 1 0 0,1-1-1 0 0,-1 0 1 0 0,1 1 0 0 0,-1-1-1 0 0,1 0 1 0 0,0 1-1 0 0,-1-1 1 0 0,1 1-1 0 0,0-1 1 0 0,-1 1 0 0 0,1-1-1 0 0,0 1 1 0 0,0 0-1 0 0,-1-1 1 0 0,3 0-1 0 0,0-1 129 0 0,0-1 0 0 0,1 1-1 0 0,-1-1 1 0 0,0 0 0 0 0,-1 0 0 0 0,1 0-1 0 0,0-1 1 0 0,-1 1 0 0 0,3-6-1 0 0,-3 6-152 0 0,-1 0 0 0 0,1 0 0 0 0,-1 0 1 0 0,1 1-1 0 0,0-1 0 0 0,0 1 0 0 0,0-1 0 0 0,0 1 0 0 0,1 0 0 0 0,-1 0 0 0 0,1 0 0 0 0,-1 0 0 0 0,1 0 0 0 0,0 1 0 0 0,0-1 0 0 0,3-1 0 0 0,-4 3 11 0 0,0 0-1 0 0,-1 1 1 0 0,1-1 0 0 0,-1 0 0 0 0,1 1 0 0 0,-1-1 0 0 0,1 1 0 0 0,-1-1-1 0 0,1 1 1 0 0,-1 0 0 0 0,0 0 0 0 0,1 0 0 0 0,-1-1 0 0 0,0 1-1 0 0,0 0 1 0 0,0 0 0 0 0,0 1 0 0 0,1-1 0 0 0,-1 0 0 0 0,-1 0 0 0 0,1 1-1 0 0,0-1 1 0 0,0 0 0 0 0,0 1 0 0 0,-1-1 0 0 0,1 0 0 0 0,0 4 0 0 0,13 40-32 0 0,-11-26 35 0 0,0-1-1 0 0,-2 1 0 0 0,0 0 0 0 0,-2 0 0 0 0,0 0 1 0 0,0 0-1 0 0,-9 34 0 0 0,8-44-17 0 0,0 0 0 0 0,-1 0 0 0 0,0-1 0 0 0,0 1 0 0 0,-1-1 0 0 0,0 0 0 0 0,-1 0 0 0 0,0 0 0 0 0,0 0 0 0 0,0-1 0 0 0,-1 0 0 0 0,0 0 0 0 0,-1-1 0 0 0,1 1 0 0 0,-1-1 0 0 0,0-1 0 0 0,-1 1 0 0 0,-8 4 0 0 0,10-8-148 0 0,1 0 0 0 0,0 0 0 0 0,-1 0 0 0 0,1-1 0 0 0,-1 0 1 0 0,1 0-1 0 0,-1 0 0 0 0,-6 0 0 0 0,-14-7-2416 0 0,24 5 2110 0 0,1 0 1 0 0,-1 0 0 0 0,1 0 0 0 0,-1 0-1 0 0,1-1 1 0 0,-1 1 0 0 0,1 0-1 0 0,0-1 1 0 0,0 1 0 0 0,-1 0-1 0 0,1-1 1 0 0,-1-3 0 0 0,-2-3-5296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50.818"/>
    </inkml:context>
    <inkml:brush xml:id="br0">
      <inkml:brushProperty name="width" value="0.05" units="cm"/>
      <inkml:brushProperty name="height" value="0.05" units="cm"/>
      <inkml:brushProperty name="color" value="#E71224"/>
    </inkml:brush>
  </inkml:definitions>
  <inkml:trace contextRef="#ctx0" brushRef="#br0">22 73 7594 0 0,'2'-40'4938'0'0,"-2"38"-4875"0"0,0 1-1 0 0,0-1 1 0 0,0 1 0 0 0,-1-1-1 0 0,1 1 1 0 0,0-1 0 0 0,-1 1-1 0 0,1-1 1 0 0,-1 1 0 0 0,0-1-1 0 0,1 1 1 0 0,-1 0 0 0 0,0-1-1 0 0,0 1 1 0 0,0 0 0 0 0,0 0 0 0 0,0-1-1 0 0,0 1 1 0 0,0 0 0 0 0,0 0-1 0 0,0 0 1 0 0,-3-1 0 0 0,3 2-63 0 0,1 1 1 0 0,-1-1 0 0 0,1 1 0 0 0,-1 0 0 0 0,1-1 0 0 0,0 1-1 0 0,-1-1 1 0 0,1 1 0 0 0,0 0 0 0 0,-1-1 0 0 0,1 1-1 0 0,0 0 1 0 0,0 0 0 0 0,-1-1 0 0 0,1 1 0 0 0,0 0 0 0 0,0 0-1 0 0,0-1 1 0 0,0 1 0 0 0,0 0 0 0 0,0 0 0 0 0,0-1-1 0 0,1 1 1 0 0,-1 0 0 0 0,0 0 0 0 0,0-1 0 0 0,0 1 0 0 0,1 1-1 0 0,4 26-42 0 0,38 144-123 0 0,40 201-123 0 0,-11 265-36 0 0,-62-526 331 0 0,23 399-4 0 0,15 338-158 0 0,-26-548 123 0 0,-6-125-18 0 0,67 304 0 0 0,-49-344-1201 0 0,5-1-3752 0 0,-31-110-172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5.564"/>
    </inkml:context>
    <inkml:brush xml:id="br0">
      <inkml:brushProperty name="width" value="0.05" units="cm"/>
      <inkml:brushProperty name="height" value="0.05" units="cm"/>
      <inkml:brushProperty name="color" value="#E71224"/>
    </inkml:brush>
  </inkml:definitions>
  <inkml:trace contextRef="#ctx0" brushRef="#br0">0 254 13859 0 0,'2'-2'81'0'0,"-1"0"1"0"0,0 0-1 0 0,0-1 0 0 0,0 1 1 0 0,0 0-1 0 0,-1 0 0 0 0,1 0 0 0 0,-1-1 1 0 0,1 1-1 0 0,-1 0 0 0 0,0-1 1 0 0,1 1-1 0 0,-1 0 0 0 0,0-1 1 0 0,-1 1-1 0 0,1 0 0 0 0,0 0 1 0 0,-1-1-1 0 0,1 1 0 0 0,-2-4 0 0 0,-4-18-244 0 0,6 23 179 0 0,1-1 0 0 0,-1 0-1 0 0,0 0 1 0 0,0 0 0 0 0,1 0 0 0 0,-1 0-1 0 0,1 0 1 0 0,-1 1 0 0 0,1-1-1 0 0,0 0 1 0 0,0 0 0 0 0,0 1 0 0 0,0-1-1 0 0,0 0 1 0 0,0 1 0 0 0,0-1 0 0 0,1 1-1 0 0,-1 0 1 0 0,0-1 0 0 0,1 1-1 0 0,-1 0 1 0 0,1 0 0 0 0,0 0 0 0 0,-1 0-1 0 0,4-1 1 0 0,7-4 423 0 0,0 0-1 0 0,23-7 1 0 0,-9 4 129 0 0,-12 1-259 0 0,0 0 1 0 0,0-1 0 0 0,15-12-1 0 0,-21 14-248 0 0,1 0 0 0 0,0 0 0 0 0,1 1-1 0 0,0 0 1 0 0,-1 1 0 0 0,2 0 0 0 0,-1 1 0 0 0,17-6 0 0 0,-25 10-75 0 0,0 0 0 0 0,-1-1 0 0 0,1 1 0 0 0,0 0 1 0 0,0 0-1 0 0,0 0 0 0 0,0 1 0 0 0,-1-1 0 0 0,1 0 1 0 0,0 1-1 0 0,0-1 0 0 0,-1 1 0 0 0,1-1 0 0 0,0 1 1 0 0,-1 0-1 0 0,1 0 0 0 0,0 0 0 0 0,-1 0 0 0 0,1 0 1 0 0,-1 0-1 0 0,0 0 0 0 0,1 0 0 0 0,-1 1 0 0 0,0-1 1 0 0,0 0-1 0 0,0 1 0 0 0,0-1 0 0 0,0 1 0 0 0,0 0 1 0 0,0-1-1 0 0,0 1 0 0 0,-1 0 0 0 0,1-1 0 0 0,0 1 1 0 0,-1 0-1 0 0,0 0 0 0 0,1-1 0 0 0,-1 5 0 0 0,1 3-36 0 0,0 0-1 0 0,-1 1 1 0 0,0-1-1 0 0,0 0 1 0 0,-4 19-1 0 0,-7 15 134 0 0,-2-1 0 0 0,-2 0 0 0 0,-1-1 0 0 0,-27 46 0 0 0,-13 33 123 0 0,52-101-64 0 0,4-19-134 0 0,0 0 0 0 0,0 0 0 0 0,0 1 0 0 0,1-1 0 0 0,-1 0 1 0 0,0 0-1 0 0,0 0 0 0 0,0 1 0 0 0,0-1 0 0 0,0 0 0 0 0,1 0 0 0 0,-1 0 0 0 0,0 1 0 0 0,0-1 0 0 0,0 0 1 0 0,1 0-1 0 0,-1 0 0 0 0,0 0 0 0 0,0 0 0 0 0,1 0 0 0 0,-1 0 0 0 0,0 1 0 0 0,0-1 0 0 0,1 0 0 0 0,-1 0 0 0 0,0 0 1 0 0,0 0-1 0 0,1 0 0 0 0,-1 0 0 0 0,0 0 0 0 0,0 0 0 0 0,1 0 0 0 0,-1 0 0 0 0,0 0 0 0 0,0-1 0 0 0,1 1 0 0 0,1 0 17 0 0,0-1-1 0 0,-1 0 0 0 0,1 0 0 0 0,0 0 0 0 0,0 0 0 0 0,-1-1 0 0 0,1 1 0 0 0,0 0 1 0 0,-1-1-1 0 0,1 1 0 0 0,-1-1 0 0 0,0 1 0 0 0,3-4 0 0 0,55-90 39 0 0,5 2 1 0 0,90-100-1 0 0,-132 176 40 0 0,-16 10-107 0 0,-27 6 49 0 0,15 2-42 0 0,0 0 1 0 0,0 0-1 0 0,0 0 0 0 0,0 1 1 0 0,1 0-1 0 0,-1 1 1 0 0,1-1-1 0 0,-1 1 1 0 0,1 0-1 0 0,0 0 0 0 0,0 0 1 0 0,0 1-1 0 0,1 0 1 0 0,-1 0-1 0 0,1 0 1 0 0,0 1-1 0 0,0-1 0 0 0,0 1 1 0 0,1 0-1 0 0,-4 7 1 0 0,0-2-5 0 0,1 1 1 0 0,0-1 0 0 0,1 1 0 0 0,1 0-1 0 0,-1 1 1 0 0,2-1 0 0 0,0 1 0 0 0,0 0-1 0 0,-1 16 1 0 0,3-21 5 0 0,1 0 0 0 0,0 0 1 0 0,1 0-1 0 0,-1 1 0 0 0,1-1 0 0 0,1 0 0 0 0,-1 0 1 0 0,1-1-1 0 0,1 1 0 0 0,-1 0 0 0 0,1 0 1 0 0,0-1-1 0 0,6 10 0 0 0,-3-10 4 0 0,-1 1 0 0 0,1-1 1 0 0,0 0-1 0 0,1 0 0 0 0,-1-1 1 0 0,1 0-1 0 0,0 0 0 0 0,1 0 0 0 0,-1-1 1 0 0,1 0-1 0 0,8 3 0 0 0,20 5 24 0 0,0 0 0 0 0,39 5 1 0 0,3 2-801 0 0,-75-18 450 0 0,47 9-944 0 0,-27-14-1299 0 0,-22 4 2239 0 0,0-1-1 0 0,0 1 0 0 0,0-1 1 0 0,0 1-1 0 0,-1-1 1 0 0,1 1-1 0 0,0-1 0 0 0,0 0 1 0 0,-1 1-1 0 0,1-1 1 0 0,-1 0-1 0 0,1 0 0 0 0,0 1 1 0 0,-1-1-1 0 0,1 0 1 0 0,-1 0-1 0 0,0 0 0 0 0,1 0 1 0 0,-1 0-1 0 0,1-1 1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6.358"/>
    </inkml:context>
    <inkml:brush xml:id="br0">
      <inkml:brushProperty name="width" value="0.05" units="cm"/>
      <inkml:brushProperty name="height" value="0.05" units="cm"/>
      <inkml:brushProperty name="color" value="#E71224"/>
    </inkml:brush>
  </inkml:definitions>
  <inkml:trace contextRef="#ctx0" brushRef="#br0">0 151 10690 0 0,'10'-20'3860'0'0,"-7"-23"-3193"0"0,-3 34-401 0 0,1 1 0 0 0,-1 0-1 0 0,1 0 1 0 0,3-8 0 0 0,-4 14-218 0 0,1 0 0 0 0,-1 0 0 0 0,1 0 0 0 0,0 0 0 0 0,0 0 0 0 0,0 0 0 0 0,0 0 0 0 0,0 0 0 0 0,0 1-1 0 0,0-1 1 0 0,0 0 0 0 0,1 1 0 0 0,-1-1 0 0 0,1 1 0 0 0,-1 0 0 0 0,1-1 0 0 0,0 1 0 0 0,0 0 0 0 0,-1 0 0 0 0,1 0 0 0 0,0 0 0 0 0,0 0-1 0 0,0 1 1 0 0,0-1 0 0 0,0 0 0 0 0,0 1 0 0 0,4-1 0 0 0,1 1-45 0 0,0 1 1 0 0,1 0-1 0 0,-1 0 0 0 0,0 1 0 0 0,0 0 0 0 0,11 4 1 0 0,-13-4 15 0 0,-1-1-3 0 0,-1 1 0 0 0,1-1 0 0 0,0 1 0 0 0,0 0 0 0 0,-1 1 0 0 0,1-1 0 0 0,-1 1 0 0 0,0-1 0 0 0,0 1-1 0 0,0 0 1 0 0,0 0 0 0 0,0 0 0 0 0,-1 1 0 0 0,1-1 0 0 0,-1 1 0 0 0,0-1 0 0 0,0 1 0 0 0,3 7-1 0 0,-3-6 3 0 0,-1 1 0 0 0,1 0 0 0 0,-1 0 0 0 0,0 0 0 0 0,-1 0 0 0 0,1 0 0 0 0,-1 0 0 0 0,0 0 0 0 0,-1 0 0 0 0,1 0-1 0 0,-1 0 1 0 0,-3 11 0 0 0,-1-8 8 0 0,1-1-1 0 0,-1 1 0 0 0,-1-1 1 0 0,0 0-1 0 0,0 0 0 0 0,0 0 0 0 0,-1-1 1 0 0,0 0-1 0 0,-14 10 0 0 0,-14 16-3 0 0,28-24-7 0 0,-1 0 1 0 0,1 1-1 0 0,0 0 1 0 0,1 0-1 0 0,1 1 1 0 0,-1-1-1 0 0,2 1 1 0 0,-1 0-1 0 0,2 1 1 0 0,-1-1-1 0 0,2 1 1 0 0,-1 0-1 0 0,2 0 1 0 0,-1 0-1 0 0,2 0 1 0 0,-1 0-1 0 0,2-1 0 0 0,0 1 1 0 0,2 13-1 0 0,-3-24 0 0 0,0 0 0 0 0,0 0 0 0 0,0 0 0 0 0,0 0-1 0 0,1-1 1 0 0,-1 1 0 0 0,0 0 0 0 0,0 0-1 0 0,1 0 1 0 0,-1-1 0 0 0,0 1 0 0 0,1 0-1 0 0,-1-1 1 0 0,1 1 0 0 0,-1 0 0 0 0,1-1 0 0 0,-1 1-1 0 0,1 0 1 0 0,-1-1 0 0 0,1 1 0 0 0,0-1-1 0 0,-1 1 1 0 0,1-1 0 0 0,0 1 0 0 0,-1-1 0 0 0,1 1-1 0 0,0-1 1 0 0,0 0 0 0 0,-1 0 0 0 0,1 1-1 0 0,0-1 1 0 0,0 0 0 0 0,1 0 0 0 0,0 0 7 0 0,0-1 1 0 0,0 1-1 0 0,0-1 1 0 0,0 0 0 0 0,0 0-1 0 0,0 0 1 0 0,0 0-1 0 0,0 0 1 0 0,0 0-1 0 0,0 0 1 0 0,0-1-1 0 0,1-1 1 0 0,6-5 33 0 0,0-1 0 0 0,-1 0 0 0 0,11-17 1 0 0,18-29 66 0 0,1 1 1 0 0,51-52-1 0 0,-71 87-74 0 0,0-2 0 0 0,-2 1 0 0 0,0-2 0 0 0,21-39-1 0 0,-35 56-75 0 0,-5 8-8 0 0,-13 21-45 0 0,-20 35-32 0 0,35-58 111 0 0,-14 25-76 0 0,0 1 0 0 0,1 0 1 0 0,2 2-1 0 0,-14 45 1 0 0,24-67-81 0 0,0 2 0 0 0,1-1 0 0 0,0 0 0 0 0,0 0 0 0 0,1 0 0 0 0,0 0 0 0 0,0 0 0 0 0,1 1 0 0 0,0-1 0 0 0,1 0 0 0 0,0 0 0 0 0,0 0 0 0 0,0 0 0 0 0,1-1 0 0 0,0 1 0 0 0,1-1 0 0 0,0 0 0 0 0,0 0 0 0 0,0 0 0 0 0,1 0 0 0 0,0-1 1 0 0,8 9-1 0 0,7 4-2686 0 0,38 28 0 0 0,-23-22-3570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4:49.807"/>
    </inkml:context>
    <inkml:brush xml:id="br0">
      <inkml:brushProperty name="width" value="0.05" units="cm"/>
      <inkml:brushProperty name="height" value="0.05" units="cm"/>
      <inkml:brushProperty name="color" value="#E71224"/>
    </inkml:brush>
  </inkml:definitions>
  <inkml:trace contextRef="#ctx0" brushRef="#br0">551 58 6241 0 0,'1'-1'264'0'0,"0"0"0"0"0,-1 0-1 0 0,1-1 1 0 0,0 1-1 0 0,0 0 1 0 0,1 0-1 0 0,-1 0 1 0 0,0 0 0 0 0,0 0-1 0 0,0 0 1 0 0,1 1-1 0 0,-1-1 1 0 0,0 0 0 0 0,3 0-1 0 0,9-8 1218 0 0,-13 8-1445 0 0,0 0 0 0 0,-1 0-1 0 0,1 1 1 0 0,0-1 0 0 0,-1 0 0 0 0,1 1 0 0 0,-1-1 0 0 0,1 0-1 0 0,0 1 1 0 0,-1-1 0 0 0,0 0 0 0 0,1 1 0 0 0,-1-1 0 0 0,1 1 0 0 0,-1-1-1 0 0,0 1 1 0 0,1-1 0 0 0,-1 1 0 0 0,0 0 0 0 0,1-1 0 0 0,-1 1-1 0 0,0 0 1 0 0,0-1 0 0 0,-1 1 0 0 0,-6-4 39 0 0,-1 1-1 0 0,1 0 1 0 0,-1 1 0 0 0,0 0 0 0 0,0 0-1 0 0,0 0 1 0 0,0 1 0 0 0,0 1-1 0 0,0 0 1 0 0,0 0 0 0 0,-1 1 0 0 0,1 0-1 0 0,0 0 1 0 0,1 1 0 0 0,-1 0-1 0 0,0 1 1 0 0,-8 3 0 0 0,3 0-91 0 0,0 0 0 0 0,1 1 0 0 0,0 0 0 0 0,0 1 0 0 0,1 1 0 0 0,0 0-1 0 0,1 0 1 0 0,0 1 0 0 0,-16 19 0 0 0,-7 15 3 0 0,2 2-1 0 0,3 1 1 0 0,1 2-1 0 0,2 0 1 0 0,3 2-1 0 0,2 1 1 0 0,2 0-1 0 0,-17 77 1 0 0,32-103 29 0 0,0-1-1 0 0,2 1 1 0 0,1 0-1 0 0,1 0 1 0 0,1 0-1 0 0,1-1 1 0 0,1 1 0 0 0,1-1-1 0 0,2 1 1 0 0,0-2-1 0 0,14 32 1 0 0,-2-12 15 0 0,2-1 0 0 0,2 0-1 0 0,2-2 1 0 0,2-1 0 0 0,37 45 0 0 0,50 77 264 0 0,-110-157-270 0 0,1-1 0 0 0,-1-1 0 0 0,1 1 0 0 0,0 0 0 0 0,0-1 0 0 0,0 0 0 0 0,1 0 0 0 0,-1 0 0 0 0,1 0 0 0 0,0-1 0 0 0,0 0-1 0 0,0 0 1 0 0,0 0 0 0 0,8 1 0 0 0,-7-1 17 0 0,1-1-1 0 0,0 1 0 0 0,0-1 1 0 0,0-1-1 0 0,0 0 1 0 0,0 0-1 0 0,0 0 0 0 0,0-1 1 0 0,0 0-1 0 0,10-2 0 0 0,-13 1-20 0 0,0 0 1 0 0,0 0-1 0 0,0-1 0 0 0,-1 1 0 0 0,1-1 0 0 0,-1 0 0 0 0,0 1 0 0 0,0-2 1 0 0,0 1-1 0 0,0 0 0 0 0,-1-1 0 0 0,1 1 0 0 0,-1-1 0 0 0,0 1 1 0 0,0-1-1 0 0,0 0 0 0 0,0 0 0 0 0,-1 0 0 0 0,1 0 0 0 0,-1-1 1 0 0,0 1-1 0 0,-1 0 0 0 0,1-9 0 0 0,1-4 84 0 0,-1 0 0 0 0,-1 0 0 0 0,-1 1 1 0 0,-4-30-1 0 0,4 38-54 0 0,1 14 8 0 0,3 29 40 0 0,-7 175 326 0 0,5-129-318 0 0,2-34-55 0 0,-4-46-36 0 0,1-1 0 0 0,0 1 0 0 0,-1-1 0 0 0,1 1 0 0 0,-1-1 0 0 0,1 1 0 0 0,-1-1 0 0 0,1 0 0 0 0,-1 1 0 0 0,1-1 0 0 0,-1 0-1 0 0,1 1 1 0 0,-1-1 0 0 0,1 0 0 0 0,-1 0 0 0 0,1 0 0 0 0,-1 0 0 0 0,0 1 0 0 0,1-1 0 0 0,-1 0 0 0 0,1 0 0 0 0,-1 0 0 0 0,0 0 0 0 0,1 0 0 0 0,-1 0 0 0 0,1 0-1 0 0,-1-1 1 0 0,0 1 0 0 0,0 0 0 0 0,-26-4 679 0 0,22 4-606 0 0,-30-7 100 0 0,2 0 0 0 0,-1-3 1 0 0,-39-16-1 0 0,36 13-146 0 0,-74-18 1 0 0,100 31-2188 0 0,11 1 1982 0 0,0-1 0 0 0,0 0 0 0 0,0 0 1 0 0,0 1-1 0 0,0-1 0 0 0,0 0 1 0 0,0 1-1 0 0,0-1 0 0 0,0 0 0 0 0,0 0 1 0 0,0 1-1 0 0,0-1 0 0 0,0 0 0 0 0,0 0 1 0 0,1 1-1 0 0,-1-1 0 0 0,0 0 0 0 0,0 0 1 0 0,0 0-1 0 0,0 1 0 0 0,1-1 0 0 0,-1 0 1 0 0,0 0-1 0 0,0 0 0 0 0,0 1 1 0 0,1-1-1 0 0,-1 0 0 0 0,0 0 0 0 0,0 0 1 0 0,1 0-1 0 0,-1 0 0 0 0,0 0 0 0 0,0 0 1 0 0,1 0-1 0 0,-1 1 0 0 0,0-1 0 0 0,0 0 1 0 0,1 0-1 0 0,-1 0 0 0 0,10 4-6303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3.506"/>
    </inkml:context>
    <inkml:brush xml:id="br0">
      <inkml:brushProperty name="width" value="0.05" units="cm"/>
      <inkml:brushProperty name="height" value="0.05" units="cm"/>
      <inkml:brushProperty name="color" value="#E71224"/>
    </inkml:brush>
  </inkml:definitions>
  <inkml:trace contextRef="#ctx0" brushRef="#br0">5532 162 7162 0 0,'-8'-6'705'0'0,"-2"1"1"0"0,1 1 0 0 0,-1-1-1 0 0,-13-3 1 0 0,-81-15-992 0 0,62 15 500 0 0,-396-51 2222 0 0,-6 36-712 0 0,134 9-1656 0 0,187 8 95 0 0,0 6 1 0 0,-225 29 0 0 0,-37 15 154 0 0,278-38-196 0 0,-172-14-1 0 0,32-9 108 0 0,-364 23-1 0 0,234 9-95 0 0,277-16-64 0 0,-177-25-1 0 0,235 19-63 0 0,-221-29 6 0 0,216 33-30 0 0,0 2 0 0 0,1 1 0 0 0,-81 13 0 0 0,-71 28-13 0 0,48-9 60 0 0,124-28 49 0 0,1-2 0 0 0,-1-1 1 0 0,0-2-1 0 0,1 0 0 0 0,-43-8 1 0 0,34 5-283 0 0,27 4-725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4.451"/>
    </inkml:context>
    <inkml:brush xml:id="br0">
      <inkml:brushProperty name="width" value="0.05" units="cm"/>
      <inkml:brushProperty name="height" value="0.05" units="cm"/>
      <inkml:brushProperty name="color" value="#E71224"/>
    </inkml:brush>
  </inkml:definitions>
  <inkml:trace contextRef="#ctx0" brushRef="#br0">251 0 6913 0 0,'0'1'211'0'0,"0"0"-1"0"0,0-1 1 0 0,0 1-1 0 0,0-1 0 0 0,1 1 1 0 0,-1-1-1 0 0,0 1 0 0 0,1-1 1 0 0,-1 1-1 0 0,0-1 0 0 0,1 1 1 0 0,-1-1-1 0 0,0 1 0 0 0,1-1 1 0 0,-1 1-1 0 0,1-1 0 0 0,-1 0 1 0 0,1 1-1 0 0,-1-1 0 0 0,2 1 1 0 0,3 4 1238 0 0,-14 3-549 0 0,3-4-828 0 0,0 0 0 0 0,0 0 0 0 0,1 1 0 0 0,-1-1 0 0 0,1 1 0 0 0,1 0 0 0 0,-1 1 0 0 0,1-1 0 0 0,-1 1 0 0 0,2 0 0 0 0,-1 0 0 0 0,1 0 0 0 0,0 0 0 0 0,0 0 0 0 0,0 1 0 0 0,1 0 0 0 0,0-1 0 0 0,0 1 0 0 0,0 10-1 0 0,-3 14-100 0 0,3 1 0 0 0,1 62 0 0 0,2-73 115 0 0,0 40-82 0 0,2 24-11 0 0,-3 1 1 0 0,-17 112-1 0 0,11-156 28 0 0,-72 477 1290 0 0,51-97-1219 0 0,17-176-198 0 0,-2-73 52 0 0,-10 206-44 0 0,31 1 31 0 0,2-267 577 0 0,-5 0 0 0 0,-9 132 1 0 0,1-225-590 0 0,0-13-192 0 0,1 0 0 0 0,1 0 0 0 0,-1 1 0 0 0,1-1 0 0 0,0 0 0 0 0,0 0 0 0 0,4 14 0 0 0,-4-21 125 0 0,0 0 1 0 0,0 1 0 0 0,1-1 0 0 0,-1 0 0 0 0,0 0 0 0 0,0 0-1 0 0,1 0 1 0 0,-1 0 0 0 0,0 0 0 0 0,0 1 0 0 0,1-1 0 0 0,-1 0 0 0 0,0 0-1 0 0,0 0 1 0 0,1 0 0 0 0,-1 0 0 0 0,0 0 0 0 0,1 0 0 0 0,-1 0-1 0 0,0 0 1 0 0,0 0 0 0 0,1 0 0 0 0,-1-1 0 0 0,0 1 0 0 0,0 0-1 0 0,1 0 1 0 0,-1 0 0 0 0,0 0 0 0 0,0 0 0 0 0,1 0 0 0 0,-1-1-1 0 0,0 1 1 0 0,0 0 0 0 0,1 0 0 0 0,-1 0 0 0 0,0-1 0 0 0,0 1-1 0 0,0 0 1 0 0,0 0 0 0 0,1 0 0 0 0,-1-1 0 0 0,0 1 0 0 0,0 0-1 0 0,0 0 1 0 0,0-1 0 0 0,0 1 0 0 0,0 0 0 0 0,0-1 0 0 0,0 1-1 0 0,0 0 106 0 0,6-8-6154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5.822"/>
    </inkml:context>
    <inkml:brush xml:id="br0">
      <inkml:brushProperty name="width" value="0.05" units="cm"/>
      <inkml:brushProperty name="height" value="0.05" units="cm"/>
      <inkml:brushProperty name="color" value="#E71224"/>
    </inkml:brush>
  </inkml:definitions>
  <inkml:trace contextRef="#ctx0" brushRef="#br0">434 72 13667 0 0,'2'-2'264'0'0,"-1"-1"1"0"0,1 1 0 0 0,0-1-1 0 0,-1 1 1 0 0,1-1-1 0 0,-1 1 1 0 0,0-1-1 0 0,0 0 1 0 0,0 0 0 0 0,1-5-1 0 0,-3 7-270 0 0,1 0 0 0 0,-1 0 0 0 0,1-1 0 0 0,-1 1 0 0 0,0 0 0 0 0,0 0 0 0 0,1 0 0 0 0,-1 0 0 0 0,0 0 0 0 0,0 0 0 0 0,0 0 0 0 0,0 0 0 0 0,0 1 0 0 0,0-1 0 0 0,0 0 0 0 0,0 0 0 0 0,0 1 0 0 0,0-1 0 0 0,-1 1 0 0 0,1-1 0 0 0,0 1 0 0 0,0-1 0 0 0,-1 1 0 0 0,1 0 1 0 0,0 0-1 0 0,-2-1 0 0 0,-9-3 25 0 0,1 1 1 0 0,-1 0 0 0 0,0 1 0 0 0,0 0 0 0 0,0 1 0 0 0,0 0-1 0 0,0 0 1 0 0,0 2 0 0 0,0-1 0 0 0,-1 2 0 0 0,1 0 0 0 0,1 0-1 0 0,-1 1 1 0 0,0 0 0 0 0,-12 6 0 0 0,8-2-20 0 0,1 0 1 0 0,0 1-1 0 0,0 1 1 0 0,1 1-1 0 0,0 0 1 0 0,1 0-1 0 0,0 2 0 0 0,0-1 1 0 0,-15 20-1 0 0,21-22 11 0 0,0 1 0 0 0,1-1-1 0 0,-1 1 1 0 0,2 1 0 0 0,0-1 0 0 0,0 1-1 0 0,0 0 1 0 0,2 0 0 0 0,-1 0 0 0 0,2 1-1 0 0,-1-1 1 0 0,1 1 0 0 0,1-1 0 0 0,0 21-1 0 0,1-27-37 0 0,1 0 1 0 0,-1 0-1 0 0,1 0 0 0 0,0-1 0 0 0,0 1 1 0 0,0 0-1 0 0,1-1 0 0 0,0 1 0 0 0,0 0 0 0 0,0-1 1 0 0,0 0-1 0 0,1 1 0 0 0,-1-1 0 0 0,1 0 0 0 0,0-1 1 0 0,7 8-1 0 0,-4-7-6 0 0,-1 0 0 0 0,1 0 0 0 0,0-1 0 0 0,0 0 1 0 0,0 0-1 0 0,0 0 0 0 0,1-1 0 0 0,-1 1 0 0 0,1-2 0 0 0,-1 1 0 0 0,8 0 1 0 0,5 0 71 0 0,-1-1 0 0 0,1-1 0 0 0,-1-1 1 0 0,1 0-1 0 0,-1-2 0 0 0,1 0 1 0 0,-1-1-1 0 0,19-6 0 0 0,-6-3 86 0 0,0-2 1 0 0,-1 0-1 0 0,-1-2 0 0 0,46-34 0 0 0,31-19-111 0 0,-104 69-13 0 0,0 0 0 0 0,-1 0-1 0 0,1 0 1 0 0,0 0 0 0 0,-1 0 0 0 0,1-1-1 0 0,-1 1 1 0 0,0 0 0 0 0,1-1 0 0 0,-1 1-1 0 0,2-4 1 0 0,-6-1 155 0 0,-14 2-19 0 0,-1 3-73 0 0,-1 1 0 0 0,1 0 1 0 0,0 1-1 0 0,-1 1 1 0 0,1 1-1 0 0,-23 7 0 0 0,35-8-56 0 0,1 0 0 0 0,-1 0-1 0 0,0 1 1 0 0,1-1 0 0 0,-1 1-1 0 0,1 1 1 0 0,0-1 0 0 0,0 1-1 0 0,0 0 1 0 0,-4 4 0 0 0,7-5-2 0 0,0 0 1 0 0,0 0 0 0 0,0 0-1 0 0,0 0 1 0 0,0 1 0 0 0,0-1-1 0 0,1 0 1 0 0,0 1 0 0 0,0-1-1 0 0,0 1 1 0 0,0 0 0 0 0,0-1-1 0 0,1 1 1 0 0,-1 0 0 0 0,1-1-1 0 0,0 1 1 0 0,0 0 0 0 0,1 3-1 0 0,0-3 11 0 0,-1-1 1 0 0,1 1-1 0 0,0-1 0 0 0,0 0 0 0 0,0 1 1 0 0,0-1-1 0 0,1 0 0 0 0,-1 0 0 0 0,1 0 0 0 0,0 0 1 0 0,0 0-1 0 0,0 0 0 0 0,0-1 0 0 0,1 1 1 0 0,-1-1-1 0 0,4 4 0 0 0,-1-3 9 0 0,1 1 0 0 0,-1-1 0 0 0,0 0-1 0 0,1-1 1 0 0,-1 1 0 0 0,1-1 0 0 0,0 0 0 0 0,11 1 0 0 0,-4-1 6 0 0,0 0-1 0 0,1-1 1 0 0,-1-1 0 0 0,1 0 0 0 0,-1-1 0 0 0,0-1 0 0 0,26-5-1 0 0,-24 2-53 0 0,1-1 0 0 0,-1 0 0 0 0,0-1-1 0 0,-1-1 1 0 0,0 0 0 0 0,14-11 0 0 0,-21 14 31 0 0,0 0 0 0 0,-1-1 0 0 0,0 1 0 0 0,0-1 0 0 0,0-1 0 0 0,-1 1 0 0 0,0-1 0 0 0,0 0 0 0 0,0 0 0 0 0,-1 0 0 0 0,0 0 0 0 0,-1-1 0 0 0,5-13 0 0 0,-8 20-9 0 0,0-1 1 0 0,1 0-1 0 0,-1 1 0 0 0,0-1 0 0 0,0 1 1 0 0,0-1-1 0 0,-1 1 0 0 0,1-1 0 0 0,0 1 1 0 0,0-1-1 0 0,-1 0 0 0 0,1 1 1 0 0,-1 0-1 0 0,0-1 0 0 0,1 1 0 0 0,-1-1 1 0 0,0 1-1 0 0,0 0 0 0 0,0-1 1 0 0,0 1-1 0 0,0 0 0 0 0,0 0 0 0 0,0 0 1 0 0,0 0-1 0 0,0 0 0 0 0,-1 0 0 0 0,1 0 1 0 0,0 0-1 0 0,-1 0 0 0 0,1 1 1 0 0,0-1-1 0 0,-1 0 0 0 0,1 1 0 0 0,-1-1 1 0 0,1 1-1 0 0,-1 0 0 0 0,1 0 0 0 0,-4-1 1 0 0,-8-1-79 0 0,-1 1 1 0 0,1 0 0 0 0,-22 1-1 0 0,21 0-96 0 0,-2 0-175 0 0,9-1-53 0 0,1 1 0 0 0,-1 0 0 0 0,0 0 0 0 0,1 1 1 0 0,-1-1-1 0 0,1 2 0 0 0,-10 1 0 0 0,49 4-3496 0 0,7-7 2990 0 0,0-2 0 0 0,0-3 0 0 0,61-13-1 0 0,35-4 2213 0 0,-97 19-523 0 0,-17 1 12 0 0,0 0 0 0 0,0-1-1 0 0,31-8 1 0 0,-53 11-747 0 0,1 0-1 0 0,-1 0 1 0 0,1 0 0 0 0,-1-1-1 0 0,0 1 1 0 0,1 0-1 0 0,-1 0 1 0 0,0 0 0 0 0,1 0-1 0 0,-1 0 1 0 0,1 0 0 0 0,-1-1-1 0 0,0 1 1 0 0,1 0-1 0 0,-1 0 1 0 0,0 0 0 0 0,0-1-1 0 0,1 1 1 0 0,-1 0 0 0 0,0-1-1 0 0,0 1 1 0 0,1 0 0 0 0,-1-1-1 0 0,0 1 1 0 0,0 0-1 0 0,0-1 1 0 0,1 1 0 0 0,-1 0-1 0 0,0-1 1 0 0,0 1 0 0 0,0 0-1 0 0,0-1 1 0 0,0 1-1 0 0,0-1 1 0 0,0 1 0 0 0,0-1-1 0 0,-12-10 776 0 0,-22-4-64 0 0,19 10-644 0 0,0 2 1 0 0,-1 0-1 0 0,-20-2 0 0 0,29 4-81 0 0,1 1 1 0 0,-1 0-1 0 0,1 0 0 0 0,-1 1 0 0 0,1 0 0 0 0,-1 0 0 0 0,1 0 0 0 0,0 1 1 0 0,-1 0-1 0 0,-10 5 0 0 0,16-6-16 0 0,0-1 1 0 0,1 1-1 0 0,-1-1 1 0 0,1 1-1 0 0,-1-1 1 0 0,1 1-1 0 0,-1-1 0 0 0,1 1 1 0 0,-1-1-1 0 0,1 1 1 0 0,-1-1-1 0 0,1 1 1 0 0,0 0-1 0 0,0-1 1 0 0,-1 1-1 0 0,1 0 1 0 0,0 0-1 0 0,0-1 0 0 0,0 1 1 0 0,-1 0-1 0 0,1-1 1 0 0,0 1-1 0 0,0 0 1 0 0,0 0-1 0 0,0-1 1 0 0,0 1-1 0 0,1 0 1 0 0,-1-1-1 0 0,0 1 0 0 0,0 0 1 0 0,0 0-1 0 0,1-1 1 0 0,-1 1-1 0 0,0 0 1 0 0,1-1-1 0 0,-1 1 1 0 0,0-1-1 0 0,1 1 1 0 0,-1 0-1 0 0,1-1 0 0 0,-1 1 1 0 0,1-1-1 0 0,-1 1 1 0 0,1-1-1 0 0,1 1 1 0 0,32 28 193 0 0,-25-22-190 0 0,66 51-41 0 0,19 16-69 0 0,-85-64 81 0 0,1-1 0 0 0,-1 1 1 0 0,-1 0-1 0 0,0 1 0 0 0,0 0 0 0 0,10 21 1 0 0,-17-31 3 0 0,0 1 0 0 0,0 0 1 0 0,-1-1-1 0 0,1 1 1 0 0,0 0-1 0 0,-1 0 0 0 0,1-1 1 0 0,-1 1-1 0 0,0 0 1 0 0,1 0-1 0 0,-1 0 0 0 0,0 0 1 0 0,0-1-1 0 0,0 1 0 0 0,0 0 1 0 0,-1 0-1 0 0,1 0 1 0 0,-1 0-1 0 0,1-1 0 0 0,-1 1 1 0 0,1 0-1 0 0,-3 3 1 0 0,2-3 8 0 0,-1 0 1 0 0,0-1-1 0 0,0 1 1 0 0,0-1-1 0 0,0 1 1 0 0,0-1-1 0 0,0 1 1 0 0,0-1-1 0 0,-1 0 1 0 0,1 0-1 0 0,0 0 1 0 0,-1 0-1 0 0,1-1 1 0 0,-5 2-1 0 0,-5-1-81 0 0,0 1 0 0 0,0-2 0 0 0,0 1 0 0 0,0-2 1 0 0,-22-3-1 0 0,-20-6-2037 0 0,18 1-2391 0 0,21 3-1667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6.408"/>
    </inkml:context>
    <inkml:brush xml:id="br0">
      <inkml:brushProperty name="width" value="0.05" units="cm"/>
      <inkml:brushProperty name="height" value="0.05" units="cm"/>
      <inkml:brushProperty name="color" value="#E71224"/>
    </inkml:brush>
  </inkml:definitions>
  <inkml:trace contextRef="#ctx0" brushRef="#br0">250 23 8914 0 0,'0'-1'248'0'0,"1"0"0"0"0,-1 0 0 0 0,0 0 1 0 0,1 0-1 0 0,-1 1 0 0 0,0-1 0 0 0,0 0 0 0 0,1 0 0 0 0,-1 0 1 0 0,0 0-1 0 0,0 0 0 0 0,0 0 0 0 0,0 0 0 0 0,0 0 1 0 0,0 0-1 0 0,0 0 0 0 0,-1 0 0 0 0,1 0 0 0 0,0 1 0 0 0,0-1 1 0 0,-1 0-1 0 0,0-1 0 0 0,-14 11 964 0 0,-1 2-1140 0 0,-48 23 346 0 0,46-26-395 0 0,0 1-1 0 0,1 0 1 0 0,0 1-1 0 0,-29 24 1 0 0,42-30-12 0 0,1-1 1 0 0,-1 1 0 0 0,1-1 0 0 0,0 1 0 0 0,1 0 0 0 0,-1 0 0 0 0,0 0 0 0 0,1 0 0 0 0,0 1 0 0 0,0-1 0 0 0,1 0-1 0 0,-1 1 1 0 0,1 0 0 0 0,0-1 0 0 0,0 1 0 0 0,0 0 0 0 0,1-1 0 0 0,0 1 0 0 0,0 0 0 0 0,0 0 0 0 0,0 0 0 0 0,1-1 0 0 0,-1 1-1 0 0,1 0 1 0 0,2 5 0 0 0,3 5-24 0 0,0 0 0 0 0,0 0 0 0 0,1-1 0 0 0,1 0 0 0 0,1 0 0 0 0,0-1 0 0 0,0 0 0 0 0,1-1 0 0 0,1 0 0 0 0,23 20 0 0 0,-12-13-297 0 0,2-2-1 0 0,0 0 0 0 0,0-2 1 0 0,2-1-1 0 0,30 13 0 0 0,-47-23 184 0 0,0-1-1 0 0,0-1 1 0 0,0 0-1 0 0,1 0 0 0 0,-1-1 1 0 0,1 0-1 0 0,-1 0 1 0 0,1-1-1 0 0,-1 0 0 0 0,0-1 1 0 0,1 0-1 0 0,-1-1 1 0 0,0 0-1 0 0,1 0 0 0 0,-1-1 1 0 0,0 0-1 0 0,-1 0 0 0 0,14-8 1 0 0,-8 3 67 0 0,0-1-1 0 0,0 0 1 0 0,-1-1-1 0 0,0 0 1 0 0,0-1 0 0 0,-1-1-1 0 0,-1 0 1 0 0,0 0 0 0 0,16-25-1 0 0,-14 17 272 0 0,-1 0-1 0 0,-1-1 0 0 0,9-22 0 0 0,-17 35-34 0 0,0 0 0 0 0,-1 0-1 0 0,0-1 1 0 0,-1 1-1 0 0,1 0 1 0 0,-2-1-1 0 0,1 1 1 0 0,-1 0 0 0 0,0-1-1 0 0,-1 1 1 0 0,0-1-1 0 0,-3-8 1 0 0,2 14 200 0 0,0 12 560 0 0,3 17 332 0 0,17 126-669 0 0,-14-104-998 0 0,18 90 0 0 0,-20-130 78 0 0,17 52-1900 0 0,-17-56 1486 0 0,0 0-1 0 0,0 0 0 0 0,0 0 0 0 0,1 0 1 0 0,-1 0-1 0 0,6 4 0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6.813"/>
    </inkml:context>
    <inkml:brush xml:id="br0">
      <inkml:brushProperty name="width" value="0.05" units="cm"/>
      <inkml:brushProperty name="height" value="0.05" units="cm"/>
      <inkml:brushProperty name="color" value="#E71224"/>
    </inkml:brush>
  </inkml:definitions>
  <inkml:trace contextRef="#ctx0" brushRef="#br0">1 38 16315 0 0,'3'-2'52'0'0,"-1"1"0"0"0,1 0 0 0 0,0 0 0 0 0,0 0 0 0 0,0 0-1 0 0,0 0 1 0 0,-1 1 0 0 0,1-1 0 0 0,0 1 0 0 0,0 0 0 0 0,0 0-1 0 0,0 0 1 0 0,0 0 0 0 0,0 0 0 0 0,0 1 0 0 0,0-1 0 0 0,0 1-1 0 0,0 0 1 0 0,0 0 0 0 0,4 2 0 0 0,19 5-1371 0 0,-10-6 1241 0 0,0 0-1 0 0,0-2 1 0 0,0 1 0 0 0,-1-2-1 0 0,30-5 1 0 0,28 0-202 0 0,24 2-5056 0 0,-85 3-94 0 0</inkml:trace>
  <inkml:trace contextRef="#ctx0" brushRef="#br0" timeOffset="1">702 7 18660 0 0,'2'-1'65'0'0,"0"0"1"0"0,-1 1-1 0 0,1-1 1 0 0,0 0-1 0 0,0 1 1 0 0,0-1-1 0 0,-1 1 1 0 0,1-1-1 0 0,0 1 0 0 0,0 0 1 0 0,0 0-1 0 0,0 0 1 0 0,0 0-1 0 0,0 0 1 0 0,0 0-1 0 0,-1 1 0 0 0,1-1 1 0 0,0 1-1 0 0,0-1 1 0 0,0 1-1 0 0,0 0 1 0 0,-1 0-1 0 0,3 0 1 0 0,-3 2-101 0 0,1-1 0 0 0,-1 0 0 0 0,1 0 0 0 0,-1 1 0 0 0,0-1 0 0 0,0 0 0 0 0,0 1 0 0 0,0-1 0 0 0,0 1 0 0 0,-1 0 0 0 0,1-1 0 0 0,-1 1 0 0 0,0 0 0 0 0,1-1 0 0 0,-2 5 0 0 0,4 11-197 0 0,0 1 0 0 0,1-1 1 0 0,1 0-1 0 0,1 0 0 0 0,14 32 0 0 0,-12-35 14 0 0,-2 0 0 0 0,0 0 0 0 0,-1 1 0 0 0,0 0 0 0 0,-2 0 0 0 0,1 0 0 0 0,-2 0 0 0 0,1 18 0 0 0,-4-28-168 0 0,-1 0-1 0 0,1 0 1 0 0,-1 0 0 0 0,0 0-1 0 0,0-1 1 0 0,-1 1 0 0 0,1 0-1 0 0,-1-1 1 0 0,-1 0-1 0 0,1 0 1 0 0,-1 0 0 0 0,0 0-1 0 0,0-1 1 0 0,0 1-1 0 0,0-1 1 0 0,-1 0 0 0 0,-9 6-1 0 0,-4 4-5367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7.387"/>
    </inkml:context>
    <inkml:brush xml:id="br0">
      <inkml:brushProperty name="width" value="0.05" units="cm"/>
      <inkml:brushProperty name="height" value="0.05" units="cm"/>
      <inkml:brushProperty name="color" value="#E71224"/>
    </inkml:brush>
  </inkml:definitions>
  <inkml:trace contextRef="#ctx0" brushRef="#br0">521 98 11010 0 0,'2'-98'3154'0'0,"1"99"-3006"0"0,-1 0 0 0 0,1 0 0 0 0,-1 0 0 0 0,0 0-1 0 0,1 0 1 0 0,-1 1 0 0 0,0-1 0 0 0,0 1 0 0 0,0-1-1 0 0,0 1 1 0 0,3 3 0 0 0,0 3-57 0 0,0 0 0 0 0,0 0-1 0 0,-1 0 1 0 0,0 1 0 0 0,0 0 0 0 0,-1-1 0 0 0,-1 1-1 0 0,1 1 1 0 0,1 10 0 0 0,0 16 315 0 0,0 40 1 0 0,0-5-462 0 0,-2-54 63 0 0,0-11-14 0 0,-1 0 0 0 0,-1 0 1 0 0,1 1-1 0 0,-1-1 0 0 0,0 0 0 0 0,0 0 1 0 0,-1 1-1 0 0,1-1 0 0 0,-3 8 0 0 0,-12-42-400 0 0,-14-77-426 0 0,19 68 544 0 0,0-1 0 0 0,-30-66 1 0 0,39 102 337 0 0,0-1 0 0 0,0 1 0 0 0,-1-1 1 0 0,1 1-1 0 0,-1 0 0 0 0,0 0 1 0 0,1 0-1 0 0,-1 0 0 0 0,0 0 0 0 0,0 0 1 0 0,0 0-1 0 0,0 0 0 0 0,-1 1 0 0 0,1-1 1 0 0,0 1-1 0 0,-1 0 0 0 0,1-1 1 0 0,-1 1-1 0 0,-3-1 0 0 0,3 2-23 0 0,1 0 0 0 0,-1 0 0 0 0,0 0 0 0 0,0 0 0 0 0,0 1 0 0 0,0-1 0 0 0,1 1 0 0 0,-1 0 0 0 0,0-1 0 0 0,0 1 0 0 0,1 0 0 0 0,-1 1 0 0 0,1-1-1 0 0,-1 0 1 0 0,1 1 0 0 0,-1 0 0 0 0,1-1 0 0 0,-3 4 0 0 0,-34 27-5 0 0,-71 54-2 0 0,94-76-39 0 0,-1 0-1 0 0,0 0 1 0 0,-1-2-1 0 0,0 0 1 0 0,-22 6 0 0 0,9-6-310 0 0,-25 8-1297 0 0,21-1-3009 0 0,26-9-1518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08.524"/>
    </inkml:context>
    <inkml:brush xml:id="br0">
      <inkml:brushProperty name="width" value="0.05" units="cm"/>
      <inkml:brushProperty name="height" value="0.05" units="cm"/>
      <inkml:brushProperty name="color" value="#E71224"/>
    </inkml:brush>
  </inkml:definitions>
  <inkml:trace contextRef="#ctx0" brushRef="#br0">1 158 9858 0 0,'12'-28'3195'0'0,"-12"26"-3289"0"0,0 0 0 0 0,1 1 0 0 0,-1-1 0 0 0,1 0-1 0 0,-1 0 1 0 0,1 1 0 0 0,0-1 0 0 0,-1 0-1 0 0,1 1 1 0 0,0-1 0 0 0,0 1 0 0 0,0-1-1 0 0,0 1 1 0 0,0 0 0 0 0,1-1 0 0 0,-1 1 0 0 0,0 0-1 0 0,1 0 1 0 0,-1 0 0 0 0,1 0 0 0 0,-1 0-1 0 0,1 0 1 0 0,-1 0 0 0 0,1 1 0 0 0,0-1-1 0 0,-1 0 1 0 0,1 1 0 0 0,0-1 0 0 0,-1 1 0 0 0,1 0-1 0 0,0 0 1 0 0,0-1 0 0 0,-1 1 0 0 0,1 0-1 0 0,0 1 1 0 0,0-1 0 0 0,2 0 0 0 0,35 7 1217 0 0,1 2-1 0 0,-1 1 1 0 0,71 30 0 0 0,-12-5-787 0 0,-80-29-259 0 0,36 12 131 0 0,1-2 1 0 0,0-2 0 0 0,84 9-1 0 0,-108-23 0 0 0,1-1-1 0 0,0-2 1 0 0,-1-1-1 0 0,38-10 1 0 0,-26 5 119 0 0,55-4-1 0 0,-58 11-303 0 0,1 1 1 0 0,-1 2-1 0 0,1 2 0 0 0,-1 2 0 0 0,70 17 0 0 0,-109-21-80 0 0,1-1 0 0 0,-1 1-1 0 0,0-1 1 0 0,1 1 0 0 0,-1-1 0 0 0,1 0 0 0 0,-1 1-1 0 0,0-1 1 0 0,1 0 0 0 0,-1 0 0 0 0,1 0 0 0 0,-1 0-1 0 0,1 0 1 0 0,-1 0 0 0 0,1 0 0 0 0,-1-1 0 0 0,1 1-1 0 0,-1 0 1 0 0,2-2 0 0 0,-3 1-89 0 0,1 0 0 0 0,-1-1 0 0 0,0 1 0 0 0,1-1 0 0 0,-1 1 1 0 0,0-1-1 0 0,0 1 0 0 0,0-1 0 0 0,0 1 0 0 0,0-1 0 0 0,0 1 0 0 0,-1-1 0 0 0,1 1 0 0 0,0-1 0 0 0,-1 1 0 0 0,1-1 1 0 0,-1 1-1 0 0,0 0 0 0 0,-1-3 0 0 0,-1-3-239 0 0,0 0 0 0 0,-1 0 0 0 0,0 1 0 0 0,0-1 0 0 0,0 1 0 0 0,-1 0 0 0 0,-11-11 0 0 0,-47-36 63 0 0,7 5 1190 0 0,-10-12 2737 0 0,107 73-353 0 0,39 29-2623 0 0,-44-24-436 0 0,57 37 0 0 0,-83-48-201 0 0,0 0 0 0 0,-1 1 1 0 0,0 1-1 0 0,-1-1 0 0 0,1 1 0 0 0,-2 1 0 0 0,1-1 0 0 0,-1 1 0 0 0,11 21 1 0 0,-17-27-9 0 0,1 0 1 0 0,0 0-1 0 0,-1 0 1 0 0,0 0-1 0 0,0 0 1 0 0,0 0-1 0 0,0 0 1 0 0,-1 1-1 0 0,1-1 1 0 0,-1 0-1 0 0,0 0 1 0 0,-1 1-1 0 0,1-1 1 0 0,-1 0-1 0 0,1 0 1 0 0,-1 0 0 0 0,-2 5-1 0 0,0-3 14 0 0,0-1 0 0 0,0 1 0 0 0,0-1 0 0 0,-1 0-1 0 0,0 0 1 0 0,0 0 0 0 0,0-1 0 0 0,0 1 0 0 0,-1-1 0 0 0,-8 6 0 0 0,-4 1-281 0 0,-1-1 0 0 0,0 0 0 0 0,0-1 0 0 0,-1-1 0 0 0,-39 10 0 0 0,-23 1-5682 0 0,53-15-548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51.725"/>
    </inkml:context>
    <inkml:brush xml:id="br0">
      <inkml:brushProperty name="width" value="0.05" units="cm"/>
      <inkml:brushProperty name="height" value="0.05" units="cm"/>
      <inkml:brushProperty name="color" value="#E71224"/>
    </inkml:brush>
  </inkml:definitions>
  <inkml:trace contextRef="#ctx0" brushRef="#br0">0 1 6385 0 0,'6'12'361'0'0,"-1"1"0"0"0,-1 0 0 0 0,0 1 0 0 0,-1-1 0 0 0,0 1 0 0 0,-1 0 0 0 0,0 0 0 0 0,-1 16 0 0 0,-11 117-645 0 0,2-54 439 0 0,4 101-59 0 0,37 340 0 0 0,-3-30-133 0 0,-17-200 24 0 0,-3 261 117 0 0,-10-249 647 0 0,10-158 23 0 0,39 208 0 0 0,0-10-36 0 0,-46-330-714 0 0,-1-12-19 0 0,0 0 0 0 0,-1 1-1 0 0,0-1 1 0 0,-1 0 0 0 0,-1 0 0 0 0,0 0 0 0 0,-1 0 0 0 0,-5 18 0 0 0,7-58-4798 0 0,2 6-893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10.085"/>
    </inkml:context>
    <inkml:brush xml:id="br0">
      <inkml:brushProperty name="width" value="0.05" units="cm"/>
      <inkml:brushProperty name="height" value="0.05" units="cm"/>
      <inkml:brushProperty name="color" value="#E71224"/>
    </inkml:brush>
  </inkml:definitions>
  <inkml:trace contextRef="#ctx0" brushRef="#br0">16 147 6433 0 0,'0'-11'196'0'0,"-8"-20"4536"0"0,2 5-1542 0 0,6 22-3101 0 0,-1 0 0 0 0,0 0 0 0 0,1 0 0 0 0,0 0 0 0 0,0 0 0 0 0,1 0 0 0 0,-1 0-1 0 0,1 0 1 0 0,0-4 0 0 0,0 6-54 0 0,1 0-1 0 0,-1 0 0 0 0,0 0 0 0 0,1 1 1 0 0,-1-1-1 0 0,1 0 0 0 0,-1 1 0 0 0,1-1 1 0 0,0 1-1 0 0,-1-1 0 0 0,1 1 1 0 0,0 0-1 0 0,0 0 0 0 0,0 0 0 0 0,0 0 1 0 0,0 0-1 0 0,0 0 0 0 0,3 0 0 0 0,1-1 24 0 0,0 0 0 0 0,0 1 0 0 0,0 0 0 0 0,0 0 0 0 0,0 1-1 0 0,0 0 1 0 0,0 0 0 0 0,0 0 0 0 0,0 1 0 0 0,0-1 0 0 0,0 1 0 0 0,0 1-1 0 0,7 2 1 0 0,8 3-182 0 0,0 2-1 0 0,25 15 0 0 0,9 3 11 0 0,-3-4 107 0 0,63 39 1 0 0,-58-25 26 0 0,-1 3 0 0 0,53 48 0 0 0,-20-14-96 0 0,-55-49 42 0 0,-1 2-1 0 0,-2 1 1 0 0,-1 1 0 0 0,-1 2-1 0 0,28 40 1 0 0,-15-9-9 0 0,-3 2-1 0 0,-3 1 0 0 0,-3 2 1 0 0,-3 1-1 0 0,37 125 1 0 0,27 184 153 0 0,-68-282-128 0 0,4-1 0 0 0,4-1-1 0 0,56 108 1 0 0,5 0 163 0 0,17 33-135 0 0,-98-207 0 0 0,1-1 1 0 0,1-1-1 0 0,23 28 1 0 0,-26-39 11 0 0,-1 0 0 0 0,2-1 0 0 0,0-1 0 0 0,0 0 0 0 0,1-1 0 0 0,23 12 0 0 0,-4-4 86 0 0,1-1 0 0 0,0-2 1 0 0,2-2-1 0 0,72 19 0 0 0,-87-28 32 0 0,1-2 0 0 0,-1 0 0 0 0,1-2 0 0 0,0 0 0 0 0,0-2 0 0 0,0 0-1 0 0,-1-2 1 0 0,1 0 0 0 0,39-12 0 0 0,-3-6 144 0 0,-1-2 0 0 0,-1-3 0 0 0,101-62 0 0 0,-127 67-300 0 0,-1-1-1 0 0,0-1 0 0 0,-2-1 1 0 0,-1-2-1 0 0,-1 0 0 0 0,-1-2 0 0 0,-1-1 1 0 0,-2-1-1 0 0,-1-1 0 0 0,33-66 0 0 0,139-330 866 0 0,-179 385-831 0 0,-1 0 0 0 0,-3-1 0 0 0,6-49 0 0 0,3-135-9 0 0,-15 170 6 0 0,-2 21 0 0 0,13-120 34 0 0,-10 127-29 0 0,0 0 1 0 0,3 0-1 0 0,14-38 0 0 0,92-263 73 0 0,-105 301-81 0 0,1 0-1 0 0,1 0 1 0 0,1 1-1 0 0,2 0 0 0 0,1 2 1 0 0,1-1-1 0 0,1 2 1 0 0,36-42-1 0 0,-10 12-3 0 0,-33 41-14 0 0,0 1 0 0 0,0 0 0 0 0,21-18 0 0 0,-26 26-7 0 0,0 1-1 0 0,1 1 1 0 0,0-1-1 0 0,-1 1 1 0 0,1 0-1 0 0,1 0 1 0 0,-1 1 0 0 0,0-1-1 0 0,1 1 1 0 0,-1 1-1 0 0,1-1 1 0 0,11 0-1 0 0,4 1-136 0 0,1 2 0 0 0,-1 0-1 0 0,1 1 1 0 0,-1 1-1 0 0,27 8 1 0 0,111 38-2540 0 0,-116-34 1677 0 0,82 30-4120 0 0,-94-35-828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12.458"/>
    </inkml:context>
    <inkml:brush xml:id="br0">
      <inkml:brushProperty name="width" value="0.05" units="cm"/>
      <inkml:brushProperty name="height" value="0.05" units="cm"/>
      <inkml:brushProperty name="color" value="#E71224"/>
    </inkml:brush>
  </inkml:definitions>
  <inkml:trace contextRef="#ctx0" brushRef="#br0">35 87 5529 0 0,'-34'-66'3976'0'0,"34"65"-3921"0"0,0 1 0 0 0,0 0 0 0 0,0-1 0 0 0,0 1 0 0 0,0-1 0 0 0,0 1 0 0 0,0-1 0 0 0,0 1 0 0 0,0 0 0 0 0,0-1 0 0 0,0 1 0 0 0,0-1 1 0 0,0 1-1 0 0,0-1 0 0 0,0 1 0 0 0,1 0 0 0 0,-1-1 0 0 0,0 1 0 0 0,0-1 0 0 0,1 1 0 0 0,-1 0 0 0 0,0-1 0 0 0,0 1 0 0 0,1 0 0 0 0,-1-1 0 0 0,0 1 0 0 0,1 0 0 0 0,-1-1 0 0 0,0 1 1 0 0,1 0-1 0 0,18-7 1311 0 0,-15 6-1208 0 0,0 1 0 0 0,0 0-1 0 0,0-1 1 0 0,0 1 0 0 0,-1 1 0 0 0,1-1 0 0 0,7 2-1 0 0,-10-2-147 0 0,-1 0 0 0 0,1 0 0 0 0,0 0-1 0 0,-1 1 1 0 0,1-1 0 0 0,0 0 0 0 0,-1 1 0 0 0,1-1-1 0 0,0 1 1 0 0,-1-1 0 0 0,1 1 0 0 0,0-1 0 0 0,-1 1-1 0 0,1-1 1 0 0,-1 1 0 0 0,1-1 0 0 0,-1 1 0 0 0,0 0-1 0 0,1-1 1 0 0,-1 1 0 0 0,0 0 0 0 0,1 0 0 0 0,-1-1-1 0 0,0 1 1 0 0,0 0 0 0 0,1-1 0 0 0,-1 1 0 0 0,0 0-1 0 0,0 0 1 0 0,0 0 0 0 0,0-1 0 0 0,0 1 0 0 0,0 0-1 0 0,0 0 1 0 0,0-1 0 0 0,-1 2 0 0 0,-17 28 1220 0 0,-1-1-677 0 0,14-4-430 0 0,0 0 0 0 0,2 0 0 0 0,1 0 0 0 0,2 49 0 0 0,-2 17-123 0 0,-5-5 85 0 0,0-23-72 0 0,3 0 1 0 0,3 0-1 0 0,9 87 1 0 0,3-82 5 0 0,15 140 82 0 0,-22-160-16 0 0,-3 0 0 0 0,-6 65 1 0 0,1-28 78 0 0,4-76-167 0 0,1-1 1 0 0,-1 1-1 0 0,2 0 0 0 0,-1-1 0 0 0,1 1 0 0 0,1-1 0 0 0,4 14 0 0 0,-6-21-302 0 0,0 0 0 0 0,0 0-1 0 0,-1 0 1 0 0,1-1 0 0 0,0 1 0 0 0,0 0 0 0 0,0 0-1 0 0,0-1 1 0 0,0 1 0 0 0,0 0 0 0 0,0-1 0 0 0,0 1-1 0 0,0-1 1 0 0,0 0 0 0 0,1 1 0 0 0,-1-1 0 0 0,0 0-1 0 0,0 1 1 0 0,0-1 0 0 0,0 0 0 0 0,1 0 0 0 0,-1 0-1 0 0,2 0 1 0 0,3 0-2065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13.729"/>
    </inkml:context>
    <inkml:brush xml:id="br0">
      <inkml:brushProperty name="width" value="0.05" units="cm"/>
      <inkml:brushProperty name="height" value="0.05" units="cm"/>
      <inkml:brushProperty name="color" value="#E71224"/>
    </inkml:brush>
  </inkml:definitions>
  <inkml:trace contextRef="#ctx0" brushRef="#br0">692 101 6977 0 0,'-1'-2'186'0'0,"1"0"-1"0"0,-1 0 0 0 0,0 1 1 0 0,0-1-1 0 0,1 1 0 0 0,-1-1 1 0 0,0 0-1 0 0,0 1 0 0 0,0 0 1 0 0,-1-1-1 0 0,1 1 0 0 0,0 0 1 0 0,0-1-1 0 0,-1 1 0 0 0,1 0 0 0 0,-1 0 1 0 0,1 0-1 0 0,-1 0 0 0 0,1 1 1 0 0,-1-1-1 0 0,0 0 0 0 0,1 1 1 0 0,-1-1-1 0 0,0 1 0 0 0,0-1 1 0 0,-3 1-1 0 0,-49-9-173 0 0,29 7 39 0 0,-58-3-204 0 0,-132-27 1 0 0,177 24-259 0 0,-50-3 1 0 0,50 8-2128 0 0,-52 4-1 0 0,68 1-2254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14.133"/>
    </inkml:context>
    <inkml:brush xml:id="br0">
      <inkml:brushProperty name="width" value="0.05" units="cm"/>
      <inkml:brushProperty name="height" value="0.05" units="cm"/>
      <inkml:brushProperty name="color" value="#E71224"/>
    </inkml:brush>
  </inkml:definitions>
  <inkml:trace contextRef="#ctx0" brushRef="#br0">1271 62 4673 0 0,'-79'-6'4602'0'0,"-35"-17"-3344"0"0,61 11-605 0 0,28 9-745 0 0,1 0-1 0 0,-1 2 0 0 0,1 1 0 0 0,-1 1 0 0 0,-30 4 1 0 0,29-1-633 0 0,0-2-1 0 0,-1-1 1 0 0,1-1 0 0 0,-31-5 0 0 0,41 3-1037 0 0,-1 0-3056 0 0</inkml:trace>
  <inkml:trace contextRef="#ctx0" brushRef="#br0" timeOffset="1">112 14 10058 0 0,'-11'-3'1074'0'0,"0"0"1"0"0,-1 0-1 0 0,-12-1 0 0 0,-7 6-2724 0 0,30-2 1272 0 0,-1 1 1 0 0,0-1-1 0 0,1 1 0 0 0,-1 0 0 0 0,1 0 1 0 0,-1-1-1 0 0,1 1 0 0 0,-1 0 0 0 0,1 0 1 0 0,0 1-1 0 0,0-1 0 0 0,-1 0 0 0 0,1 0 1 0 0,-1 3-1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3.300"/>
    </inkml:context>
    <inkml:brush xml:id="br0">
      <inkml:brushProperty name="width" value="0.05" units="cm"/>
      <inkml:brushProperty name="height" value="0.05" units="cm"/>
      <inkml:brushProperty name="color" value="#E71224"/>
    </inkml:brush>
  </inkml:definitions>
  <inkml:trace contextRef="#ctx0" brushRef="#br0">47 36 1720 0 0,'8'-7'3871'0'0,"-7"6"-3500"0"0,0 0 0 0 0,1 0 0 0 0,-1 0 1 0 0,0 0-1 0 0,1 0 0 0 0,-1-1 0 0 0,0 1 0 0 0,0 0 1 0 0,0-1-1 0 0,0 1 0 0 0,-1 0 0 0 0,1-1 1 0 0,0 1-1 0 0,0-1 0 0 0,-1 0 0 0 0,1 1 1 0 0,-1-1-1 0 0,1-3 0 0 0,-18 37 1387 0 0,-12 79-1518 0 0,19-65-46 0 0,-7 77 0 0 0,17-117-63 0 0,1 0 1 0 0,-1 0-1 0 0,1 0 1 0 0,0 0 0 0 0,0 0-1 0 0,1 0 1 0 0,3 9-1 0 0,-4-14-106 0 0,-1 0 0 0 0,0 1 0 0 0,1-1 1 0 0,-1 0-1 0 0,1 0 0 0 0,-1 1 0 0 0,1-1 0 0 0,0 0 0 0 0,-1 0 0 0 0,1 0 0 0 0,0 0 0 0 0,0 0 0 0 0,0 0 1 0 0,0 0-1 0 0,0 0 0 0 0,0-1 0 0 0,0 1 0 0 0,0 0 0 0 0,0 0 0 0 0,0-1 0 0 0,0 1 0 0 0,0-1 1 0 0,1 1-1 0 0,-1-1 0 0 0,0 1 0 0 0,0-1 0 0 0,1 0 0 0 0,-1 0 0 0 0,0 1 0 0 0,1-1 0 0 0,-1 0 1 0 0,0 0-1 0 0,0 0 0 0 0,1-1 0 0 0,-1 1 0 0 0,0 0 0 0 0,1 0 0 0 0,-1-1 0 0 0,2 0 0 0 0,-23 21-8430 0 0,15-14 2701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4.141"/>
    </inkml:context>
    <inkml:brush xml:id="br0">
      <inkml:brushProperty name="width" value="0.05" units="cm"/>
      <inkml:brushProperty name="height" value="0.05" units="cm"/>
      <inkml:brushProperty name="color" value="#E71224"/>
    </inkml:brush>
  </inkml:definitions>
  <inkml:trace contextRef="#ctx0" brushRef="#br0">478 83 9402 0 0,'-3'-12'2745'0'0,"3"11"-2726"0"0,0 0 0 0 0,-1 0 0 0 0,1 0 0 0 0,0 0 0 0 0,-1 0 0 0 0,1 0 0 0 0,0 0 0 0 0,-1 0-1 0 0,1 0 1 0 0,-1 1 0 0 0,1-1 0 0 0,-1 0 0 0 0,0 0 0 0 0,1 0 0 0 0,-1 1 0 0 0,0-1 0 0 0,0 1-1 0 0,1-1 1 0 0,-1 0 0 0 0,0 1 0 0 0,0-1 0 0 0,0 1 0 0 0,0 0 0 0 0,0-1 0 0 0,1 1 0 0 0,-1 0-1 0 0,0-1 1 0 0,0 1 0 0 0,0 0 0 0 0,0 0 0 0 0,0 0 0 0 0,-1 0 0 0 0,-41-10 115 0 0,1 2 1 0 0,-1 2 0 0 0,-1 2 0 0 0,1 1-1 0 0,-79 7 1 0 0,118-4-236 0 0,-55 0 410 0 0,56 0-605 0 0,-1 0 0 0 0,0-1-1 0 0,1 0 1 0 0,-1 0-1 0 0,0 0 1 0 0,1 0 0 0 0,-1 0-1 0 0,1 0 1 0 0,-1-1 0 0 0,1 0-1 0 0,0 0 1 0 0,0 0-1 0 0,-3-2 1 0 0,6 0-2397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4.531"/>
    </inkml:context>
    <inkml:brush xml:id="br0">
      <inkml:brushProperty name="width" value="0.05" units="cm"/>
      <inkml:brushProperty name="height" value="0.05" units="cm"/>
      <inkml:brushProperty name="color" value="#E71224"/>
    </inkml:brush>
  </inkml:definitions>
  <inkml:trace contextRef="#ctx0" brushRef="#br0">1 3 7146 0 0,'0'-1'164'0'0,"1"1"0"0"0,-1 0 0 0 0,1 0 0 0 0,-1-1 0 0 0,1 1 1 0 0,-1 0-1 0 0,1 0 0 0 0,-1 0 0 0 0,1 0 0 0 0,-1 0 1 0 0,1 0-1 0 0,0 0 0 0 0,-1 0 0 0 0,1 0 0 0 0,-1 0 1 0 0,1 0-1 0 0,-1 0 0 0 0,1 0 0 0 0,0 0 0 0 0,-1 0 0 0 0,1 1 1 0 0,-1-1-1 0 0,1 0 0 0 0,-1 0 0 0 0,1 1 0 0 0,-1-1 1 0 0,1 0-1 0 0,-1 1 0 0 0,0-1 0 0 0,1 0 0 0 0,-1 1 1 0 0,1-1-1 0 0,-1 1 0 0 0,0-1 0 0 0,1 1 0 0 0,-1-1 0 0 0,0 1 1 0 0,0-1-1 0 0,1 1 0 0 0,-1-1 0 0 0,0 1 0 0 0,0 0 1 0 0,8 33-570 0 0,-3-10 642 0 0,-1-13-329 0 0,7 18 241 0 0,10 40-1 0 0,-18-58-464 0 0,-1 1-1 0 0,-1-1 1 0 0,0 1-1 0 0,0-1 0 0 0,-1 1 1 0 0,-1 0-1 0 0,-2 11 1 0 0,-1 13-4071 0 0,2-18-1537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6.002"/>
    </inkml:context>
    <inkml:brush xml:id="br0">
      <inkml:brushProperty name="width" value="0.05" units="cm"/>
      <inkml:brushProperty name="height" value="0.05" units="cm"/>
      <inkml:brushProperty name="color" value="#E71224"/>
    </inkml:brush>
  </inkml:definitions>
  <inkml:trace contextRef="#ctx0" brushRef="#br0">48 9 6657 0 0,'-2'-8'3352'0'0,"-2"19"-2785"0"0,-2 20-811 0 0,-11 56-937 0 0,11-61 11 0 0,1-1 1 0 0,-3 39 0 0 0,8-45-3050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6.385"/>
    </inkml:context>
    <inkml:brush xml:id="br0">
      <inkml:brushProperty name="width" value="0.05" units="cm"/>
      <inkml:brushProperty name="height" value="0.05" units="cm"/>
      <inkml:brushProperty name="color" value="#E71224"/>
    </inkml:brush>
  </inkml:definitions>
  <inkml:trace contextRef="#ctx0" brushRef="#br0">0 1 2593 0 0,'10'81'4813'0'0,"0"42"-4463"0"0,-5-64 2211 0 0,-5-46-2477 0 0,0 1 0 0 0,-1 0 0 0 0,-1-1 0 0 0,-3 17-1 0 0,2-14-2113 0 0,0 0 0 0 0,0 22 0 0 0,3-28-2608 0 0</inkml:trace>
  <inkml:trace contextRef="#ctx0" brushRef="#br0" timeOffset="1">0 599 10730 0 0,'3'2'1321'0'0,"0"1"-473"0"0,0 2-368 0 0,-1 1-192 0 0,-1-1-144 0 0,-1 0-104 0 0,0-1-16 0 0,0 3-72 0 0,0-2-136 0 0,-1 2-272 0 0,-1-1-384 0 0,2-1-457 0 0,0 1-199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7.745"/>
    </inkml:context>
    <inkml:brush xml:id="br0">
      <inkml:brushProperty name="width" value="0.05" units="cm"/>
      <inkml:brushProperty name="height" value="0.05" units="cm"/>
      <inkml:brushProperty name="color" value="#E71224"/>
    </inkml:brush>
  </inkml:definitions>
  <inkml:trace contextRef="#ctx0" brushRef="#br0">18 41 2152 0 0,'-1'0'256'0'0,"1"0"0"0"0,-1 0 0 0 0,1 0 0 0 0,-1 0 0 0 0,0 0 0 0 0,1 0 0 0 0,-1 0 0 0 0,1 0-1 0 0,-1 0 1 0 0,1 0 0 0 0,-1 0 0 0 0,1 0 0 0 0,-1 1 0 0 0,1-1 0 0 0,-1 0 0 0 0,1 0 0 0 0,-1 1-1 0 0,1-1 1 0 0,-1 0 0 0 0,1 1 0 0 0,-1-1 0 0 0,1 0 0 0 0,0 1 0 0 0,-1 0 0 0 0,-3 1 805 0 0,6-17 978 0 0,-1 13-1925 0 0,-1 1-1 0 0,1-1 0 0 0,-1 1 0 0 0,1-1 0 0 0,-1 0 0 0 0,1 1 0 0 0,0-1 0 0 0,0 1 0 0 0,0-1 1 0 0,0 1-1 0 0,0 0 0 0 0,0-1 0 0 0,0 1 0 0 0,0 0 0 0 0,0 0 0 0 0,1 0 0 0 0,-1 0 0 0 0,1 0 1 0 0,-1 0-1 0 0,0 0 0 0 0,1 0 0 0 0,2 0 0 0 0,-1 0-77 0 0,0 0-1 0 0,0 1 1 0 0,0 0-1 0 0,0 0 1 0 0,0 0 0 0 0,0 0-1 0 0,0 0 1 0 0,0 0 0 0 0,0 1-1 0 0,0-1 1 0 0,0 1-1 0 0,2 1 1 0 0,3 1-103 0 0,-1 0 0 0 0,1 1-1 0 0,-1-1 1 0 0,0 1 0 0 0,0 1 0 0 0,-1-1 0 0 0,1 1-1 0 0,-1 0 1 0 0,7 8 0 0 0,-12-12 52 0 0,0 0 0 0 0,0 0 0 0 0,-1 0 0 0 0,1 0 0 0 0,0 1 0 0 0,0-1-1 0 0,-1 0 1 0 0,1 0 0 0 0,-1 0 0 0 0,1 1 0 0 0,-1-1 0 0 0,1 0 0 0 0,-1 1 0 0 0,0-1 0 0 0,0 0 0 0 0,0 1 0 0 0,0-1 0 0 0,0 0-1 0 0,0 1 1 0 0,0-1 0 0 0,0 0 0 0 0,0 1 0 0 0,0-1 0 0 0,-1 0 0 0 0,1 1 0 0 0,-1-1 0 0 0,1 0 0 0 0,-1 0 0 0 0,1 1 0 0 0,-1-1 0 0 0,-1 2-1 0 0,-3 2-7 0 0,0 1 0 0 0,0-1 0 0 0,-1-1 0 0 0,1 1 0 0 0,-9 4 0 0 0,9-6 4 0 0,0 1-1 0 0,0 0 0 0 0,0 0 1 0 0,-8 9-1 0 0,2 2-23 0 0,2 0 0 0 0,-16 33 1 0 0,22-43 42 0 0,1-1 0 0 0,1 1 1 0 0,-1-1-1 0 0,1 1 1 0 0,-1 0-1 0 0,1-1 1 0 0,1 1-1 0 0,-1 0 0 0 0,1 0 1 0 0,0 0-1 0 0,0 0 1 0 0,0 0-1 0 0,1 0 1 0 0,-1-1-1 0 0,1 1 0 0 0,2 6 1 0 0,-1-8 8 0 0,0-1 1 0 0,0 1-1 0 0,0 0 0 0 0,1-1 1 0 0,-1 1-1 0 0,0-1 1 0 0,1 0-1 0 0,0 0 0 0 0,0 0 1 0 0,0 0-1 0 0,0-1 0 0 0,0 1 1 0 0,0-1-1 0 0,3 2 1 0 0,50 15 148 0 0,-49-16-129 0 0,16 5-78 0 0,8 2 453 0 0,57 9 0 0 0,-81-17-516 0 0,0 0 0 0 0,0 0-1 0 0,0-1 1 0 0,0 0 0 0 0,0-1-1 0 0,1 1 1 0 0,-1-1 0 0 0,0-1-1 0 0,0 1 1 0 0,0-1-1 0 0,-1-1 1 0 0,1 1 0 0 0,12-7-1 0 0,-16 7-461 0 0,-1 0 0 0 0,1-1-1 0 0,-1 1 1 0 0,1-1 0 0 0,-1 1-1 0 0,0-1 1 0 0,0 0 0 0 0,3-5-1 0 0,-1 0-4709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2:52.493"/>
    </inkml:context>
    <inkml:brush xml:id="br0">
      <inkml:brushProperty name="width" value="0.05" units="cm"/>
      <inkml:brushProperty name="height" value="0.05" units="cm"/>
      <inkml:brushProperty name="color" value="#E71224"/>
    </inkml:brush>
  </inkml:definitions>
  <inkml:trace contextRef="#ctx0" brushRef="#br0">308 19 8762 0 0,'1'-2'113'0'0,"-1"1"0"0"0,1 0-1 0 0,0 0 1 0 0,0 0 0 0 0,0 0 0 0 0,0 0 0 0 0,0 0 0 0 0,0 0 0 0 0,0 0-1 0 0,0 0 1 0 0,0 0 0 0 0,0 0 0 0 0,0 1 0 0 0,0-1 0 0 0,1 0 0 0 0,-1 1 0 0 0,0-1-1 0 0,0 1 1 0 0,1-1 0 0 0,-1 1 0 0 0,1 0 0 0 0,-1-1 0 0 0,0 1 0 0 0,1 0-1 0 0,-1 0 1 0 0,1 0 0 0 0,-1 0 0 0 0,0 0 0 0 0,1 1 0 0 0,-1-1 0 0 0,0 0-1 0 0,1 1 1 0 0,1 0 0 0 0,-1 0-124 0 0,1 1 0 0 0,-1 0 0 0 0,0 0 0 0 0,1 0 0 0 0,-1 1 0 0 0,0-1 0 0 0,0 1-1 0 0,0-1 1 0 0,-1 1 0 0 0,1-1 0 0 0,-1 1 0 0 0,1 0 0 0 0,1 5 0 0 0,5 15-1 0 0,0 0-1 0 0,-2 1 1 0 0,0 0-1 0 0,-2 0 1 0 0,-1 0-1 0 0,-1 1 1 0 0,-1-1-1 0 0,0 1 1 0 0,-2-1-1 0 0,-8 43 1 0 0,7-52 36 0 0,0-1 1 0 0,1 1-1 0 0,1 0 0 0 0,0 0 1 0 0,1 0-1 0 0,1 0 1 0 0,0 0-1 0 0,1 0 1 0 0,8 22-1 0 0,6 10 93 0 0,36 69 1 0 0,-24-56-112 0 0,-4-7 26 0 0,12 25 43 0 0,53 160-1 0 0,-89-219 285 0 0,-10-23 387 0 0,-17-30 278 0 0,23 30-1103 0 0,-12-18 147 0 0,1 0 0 0 0,0-1 0 0 0,2 0 0 0 0,1-1 0 0 0,1 0-1 0 0,1-1 1 0 0,1 0 0 0 0,-6-36 0 0 0,12 42-63 0 0,2 0 1 0 0,0-1-1 0 0,4-30 1 0 0,-1 28-5 0 0,-1 0 1 0 0,-2-27 0 0 0,-1 38 16 0 0,0 1 0 0 0,-1 0 1 0 0,0-1-1 0 0,-6-16 0 0 0,7 24-21 0 0,0 1 0 0 0,1 0-1 0 0,-1 1 1 0 0,0-1-1 0 0,0 0 1 0 0,0 0-1 0 0,0 0 1 0 0,0 0-1 0 0,-1 1 1 0 0,1-1-1 0 0,0 1 1 0 0,-1-1-1 0 0,1 1 1 0 0,-1-1-1 0 0,0 1 1 0 0,1 0-1 0 0,-1 0 1 0 0,0 0-1 0 0,0 0 1 0 0,0 0-1 0 0,0 0 1 0 0,0 0 0 0 0,0 0-1 0 0,0 1 1 0 0,0-1-1 0 0,0 1 1 0 0,0 0-1 0 0,0 0 1 0 0,0-1-1 0 0,-4 2 1 0 0,5-1-12 0 0,-1 1 1 0 0,1-1 0 0 0,-1 1 0 0 0,1 0 0 0 0,-1 0-1 0 0,1-1 1 0 0,-1 1 0 0 0,1 0 0 0 0,0 0 0 0 0,-1 0-1 0 0,1 1 1 0 0,0-1 0 0 0,0 0 0 0 0,0 0-1 0 0,0 1 1 0 0,0-1 0 0 0,0 1 0 0 0,0-1 0 0 0,0 1-1 0 0,1-1 1 0 0,-1 1 0 0 0,0 2 0 0 0,-10 44-163 0 0,8-33 138 0 0,-1 12-6 0 0,-2 0 0 0 0,-1-1 0 0 0,-2 0 0 0 0,0 0 0 0 0,-2 0 1 0 0,0-1-1 0 0,-2-1 0 0 0,-30 45 0 0 0,-24 18-116 0 0,-80 102-886 0 0,65-81-4737 0 0,63-81 70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8.188"/>
    </inkml:context>
    <inkml:brush xml:id="br0">
      <inkml:brushProperty name="width" value="0.05" units="cm"/>
      <inkml:brushProperty name="height" value="0.05" units="cm"/>
      <inkml:brushProperty name="color" value="#E71224"/>
    </inkml:brush>
  </inkml:definitions>
  <inkml:trace contextRef="#ctx0" brushRef="#br0">39 30 11330 0 0,'5'-8'2556'0'0,"6"-11"-1029"0"0,-12 16-1543 0 0,-10 10-98 0 0,10-4 85 0 0,-1-1 0 0 0,1 2-1 0 0,-1-1 1 0 0,1 0 0 0 0,0 0 0 0 0,1 0-1 0 0,-1 1 1 0 0,0-1 0 0 0,1 0 0 0 0,0 5-1 0 0,-4 13-5 0 0,-3 0-25 0 0,1 0 0 0 0,1 0 0 0 0,1 0 0 0 0,1 0 0 0 0,1 1 0 0 0,1 29 0 0 0,2-35-478 0 0,0-1-1 0 0,2 1 0 0 0,0-1 1 0 0,0 0-1 0 0,11 26 0 0 0,-6-28-381 0 0,-2-17-305 0 0,-3-23-3231 0 0,-4 15-209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8.564"/>
    </inkml:context>
    <inkml:brush xml:id="br0">
      <inkml:brushProperty name="width" value="0.05" units="cm"/>
      <inkml:brushProperty name="height" value="0.05" units="cm"/>
      <inkml:brushProperty name="color" value="#E71224"/>
    </inkml:brush>
  </inkml:definitions>
  <inkml:trace contextRef="#ctx0" brushRef="#br0">1 7 9258 0 0,'0'-1'129'0'0,"0"1"-1"0"0,0 0 1 0 0,0-1-1 0 0,1 1 1 0 0,-1 0-1 0 0,0-1 1 0 0,0 1-1 0 0,0 0 1 0 0,1-1-1 0 0,-1 1 1 0 0,0 0-1 0 0,0 0 1 0 0,1-1-1 0 0,-1 1 1 0 0,0 0 0 0 0,0 0-1 0 0,1-1 1 0 0,-1 1-1 0 0,0 0 1 0 0,1 0-1 0 0,-1 0 1 0 0,0 0-1 0 0,1 0 1 0 0,-1 0-1 0 0,1-1 1 0 0,-1 1-1 0 0,0 0 1 0 0,1 0 0 0 0,-1 0-1 0 0,0 0 1 0 0,1 0-1 0 0,-1 0 1 0 0,0 0-1 0 0,1 1 1 0 0,13 7 434 0 0,-13-7-568 0 0,0 0 0 0 0,0 1 0 0 0,0-2 0 0 0,1 1 0 0 0,-1 0 0 0 0,0 0 0 0 0,1 0 0 0 0,-1 0 0 0 0,1-1 0 0 0,-1 1 0 0 0,1-1 0 0 0,-1 1 0 0 0,1-1 0 0 0,-1 0 0 0 0,4 1 0 0 0,12-4 489 0 0,-9 1-371 0 0,0 1 0 0 0,0 0 0 0 0,0 0 0 0 0,0 0 0 0 0,0 1 1 0 0,0 0-1 0 0,0 1 0 0 0,0-1 0 0 0,0 2 0 0 0,0-1 0 0 0,0 1 0 0 0,-1 0 0 0 0,13 6 0 0 0,-13-5-211 0 0,-1 0-1 0 0,1 1 1 0 0,-1-1-1 0 0,0 2 1 0 0,0-1-1 0 0,0 1 1 0 0,-1 0-1 0 0,8 8 1 0 0,-11-11 92 0 0,-1 0 1 0 0,0 0 0 0 0,0 1 0 0 0,0-1 0 0 0,0 0 0 0 0,0 1 0 0 0,-1-1 0 0 0,1 0 0 0 0,0 1-1 0 0,-1-1 1 0 0,0 1 0 0 0,0-1 0 0 0,0 1 0 0 0,0-1 0 0 0,0 1 0 0 0,0-1 0 0 0,-1 1 0 0 0,1-1-1 0 0,-1 1 1 0 0,0-1 0 0 0,1 0 0 0 0,-1 1 0 0 0,0-1 0 0 0,0 0 0 0 0,-1 0 0 0 0,1 0 0 0 0,0 0-1 0 0,-1 0 1 0 0,-1 2 0 0 0,-9 13 112 0 0,1 0 0 0 0,1 1-1 0 0,0 0 1 0 0,2 0-1 0 0,0 1 1 0 0,-6 21 0 0 0,13-33-230 0 0,-1 1 0 0 0,1-1 0 0 0,0 1 0 0 0,0 0 0 0 0,1-1 0 0 0,0 1-1 0 0,1 0 1 0 0,1 10 0 0 0,-1-13-338 0 0,1 1 0 0 0,0-1 0 0 0,-1 0 0 0 0,2 0 0 0 0,-1-1 0 0 0,1 1 0 0 0,-1 0 0 0 0,1-1 0 0 0,0 1-1 0 0,1-1 1 0 0,-1 0 0 0 0,1 0 0 0 0,5 4 0 0 0,1 0-5397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9.003"/>
    </inkml:context>
    <inkml:brush xml:id="br0">
      <inkml:brushProperty name="width" value="0.05" units="cm"/>
      <inkml:brushProperty name="height" value="0.05" units="cm"/>
      <inkml:brushProperty name="color" value="#E71224"/>
    </inkml:brush>
  </inkml:definitions>
  <inkml:trace contextRef="#ctx0" brushRef="#br0">40 90 5129 0 0,'0'-3'165'0'0,"0"0"-1"0"0,-1 0 1 0 0,0 0-1 0 0,0 0 1 0 0,0 0-1 0 0,0 0 1 0 0,0 0-1 0 0,-1 0 1 0 0,1 1-1 0 0,-1-1 1 0 0,0 1-1 0 0,1-1 1 0 0,-4-3-1 0 0,2 4-161 0 0,1 0 0 0 0,1-1 0 0 0,-1 1-1 0 0,0-1 1 0 0,0 0 0 0 0,1 0 0 0 0,0 1-1 0 0,-1-1 1 0 0,1 0 0 0 0,0 0 0 0 0,1 0-1 0 0,-1 0 1 0 0,0-5 0 0 0,1 8 129 0 0,1-1-1 0 0,-1 1 1 0 0,1 0 0 0 0,0-1-1 0 0,-1 1 1 0 0,1 0 0 0 0,-1 0-1 0 0,1-1 1 0 0,0 1 0 0 0,-1 0-1 0 0,1 0 1 0 0,0 0 0 0 0,-1 0-1 0 0,1 0 1 0 0,0 0 0 0 0,0 0-1 0 0,-1 0 1 0 0,1 0 0 0 0,0 0-1 0 0,-1 0 1 0 0,1 0 0 0 0,0 0-1 0 0,-1 0 1 0 0,1 1 0 0 0,0-1-1 0 0,-1 0 1 0 0,1 1 0 0 0,-1-1-1 0 0,2 1 1 0 0,21 9 1710 0 0,-20-9-1798 0 0,-1 1 1 0 0,1 0 0 0 0,-1-1-1 0 0,0 1 1 0 0,0 0-1 0 0,0 0 1 0 0,0 1 0 0 0,0-1-1 0 0,-1 0 1 0 0,1 1-1 0 0,-1-1 1 0 0,1 1 0 0 0,-1-1-1 0 0,0 1 1 0 0,0 0-1 0 0,0 0 1 0 0,0-1-1 0 0,-1 1 1 0 0,1 0 0 0 0,-1 0-1 0 0,1 3 1 0 0,-2 3-39 0 0,0 1 1 0 0,0-1-1 0 0,-1 1 1 0 0,0-1-1 0 0,-3 10 1 0 0,2-12-6 0 0,1 0 0 0 0,0 0 0 0 0,1 0 1 0 0,0 0-1 0 0,0 0 0 0 0,0 0 0 0 0,1 1 1 0 0,0-1-1 0 0,1 10 0 0 0,-1-17 7 0 0,0 0 1 0 0,0 0-1 0 0,1 0 0 0 0,-1 0 1 0 0,0 0-1 0 0,0-1 0 0 0,0 1 1 0 0,0 0-1 0 0,0 0 0 0 0,0 0 0 0 0,0 0 1 0 0,0 0-1 0 0,1 0 0 0 0,-1 0 1 0 0,0 0-1 0 0,0 0 0 0 0,0 0 1 0 0,0 0-1 0 0,0 0 0 0 0,0 0 1 0 0,0 0-1 0 0,1 0 0 0 0,-1 0 0 0 0,0 0 1 0 0,0 0-1 0 0,0 0 0 0 0,0 0 1 0 0,0 0-1 0 0,0 0 0 0 0,0 0 1 0 0,1 0-1 0 0,-1 0 0 0 0,0 0 1 0 0,0 0-1 0 0,0 1 0 0 0,0-1 0 0 0,0 0 1 0 0,0 0-1 0 0,0 0 0 0 0,0-16-341 0 0,-28-48-5651 0 0,19 45 227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9.479"/>
    </inkml:context>
    <inkml:brush xml:id="br0">
      <inkml:brushProperty name="width" value="0.05" units="cm"/>
      <inkml:brushProperty name="height" value="0.05" units="cm"/>
      <inkml:brushProperty name="color" value="#E71224"/>
    </inkml:brush>
  </inkml:definitions>
  <inkml:trace contextRef="#ctx0" brushRef="#br0">15 21 4641 0 0,'0'-1'144'0'0,"0"0"0"0"0,0 0 0 0 0,0 0 0 0 0,1 0 0 0 0,-1 1 0 0 0,0-1 0 0 0,0 0 0 0 0,1 0 0 0 0,-1 0 0 0 0,0 0 0 0 0,1 1 0 0 0,-1-1 0 0 0,1 0 0 0 0,-1 0 0 0 0,1 1 0 0 0,0-1 0 0 0,-1 1 0 0 0,1-1 0 0 0,0 0 0 0 0,-1 1 0 0 0,1-1 0 0 0,0 1 0 0 0,-1-1 0 0 0,1 1 0 0 0,0 0 0 0 0,0-1 0 0 0,0 1 0 0 0,0 0 0 0 0,-1-1 0 0 0,1 1 0 0 0,0 0 0 0 0,0 0 0 0 0,0 0 0 0 0,0 0 0 0 0,0 0 0 0 0,0 0 1 0 0,-1 0-1 0 0,1 0 0 0 0,1 0 0 0 0,1 1 165 0 0,0-1 0 0 0,-1 0 1 0 0,1 1-1 0 0,0 0 1 0 0,-1-1-1 0 0,1 1 1 0 0,-1 0-1 0 0,1 0 1 0 0,-1 0-1 0 0,0 1 1 0 0,1-1-1 0 0,3 3 0 0 0,-6-1-293 0 0,0-1 0 0 0,0 1 0 0 0,-1-1 0 0 0,1 1 0 0 0,-1-1 0 0 0,1 1 0 0 0,-1-1 0 0 0,0 0 0 0 0,1 1 0 0 0,-1-1 0 0 0,0 0 0 0 0,-1 0 0 0 0,1 1 0 0 0,-2 1 0 0 0,-3 9-14 0 0,-1 13 4 0 0,1-1 1 0 0,-4 43-1 0 0,7-42-63 0 0,-1 0 0 0 0,-11 39 0 0 0,15-64-42 0 0,0 0 1 0 0,0-1-1 0 0,-1 1 0 0 0,1 0 1 0 0,0-1-1 0 0,0 1 0 0 0,-1 0 1 0 0,1-1-1 0 0,0 1 1 0 0,-1 0-1 0 0,1-1 0 0 0,-1 1 1 0 0,1-1-1 0 0,-1 1 0 0 0,1-1 1 0 0,-1 1-1 0 0,1-1 1 0 0,-1 1-1 0 0,1-1 0 0 0,-1 1 1 0 0,0-1-1 0 0,0 0-90 0 0,1 0 0 0 0,0-1-1 0 0,-1 1 1 0 0,1-1 0 0 0,0 1 0 0 0,-1-1-1 0 0,1 1 1 0 0,0-1 0 0 0,0 1 0 0 0,-1-1 0 0 0,1 1-1 0 0,0-1 1 0 0,0 1 0 0 0,0-1 0 0 0,0 1-1 0 0,0-1 1 0 0,0 1 0 0 0,0-1 0 0 0,0 1-1 0 0,0-1 1 0 0,0 0 0 0 0,0 1 0 0 0,0-1 0 0 0,0 1-1 0 0,0-1 1 0 0,1 0 0 0 0,-1-8-4894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29.872"/>
    </inkml:context>
    <inkml:brush xml:id="br0">
      <inkml:brushProperty name="width" value="0.05" units="cm"/>
      <inkml:brushProperty name="height" value="0.05" units="cm"/>
      <inkml:brushProperty name="color" value="#E71224"/>
    </inkml:brush>
  </inkml:definitions>
  <inkml:trace contextRef="#ctx0" brushRef="#br0">1 34 8994 0 0,'5'-13'3322'0'0,"-5"12"-3309"0"0,0 1-1 0 0,0-1 1 0 0,1 0-1 0 0,-1 0 1 0 0,0 0-1 0 0,1 1 1 0 0,-1-1-1 0 0,1 0 0 0 0,-1 0 1 0 0,1 1-1 0 0,-1-1 1 0 0,1 0-1 0 0,-1 1 1 0 0,1-1-1 0 0,0 1 1 0 0,-1-1-1 0 0,1 1 0 0 0,0-1 1 0 0,0 1-1 0 0,-1-1 1 0 0,1 1-1 0 0,0 0 1 0 0,0-1-1 0 0,0 1 1 0 0,0 0-1 0 0,-1 0 0 0 0,1-1 1 0 0,0 1-1 0 0,0 0 1 0 0,0 0-1 0 0,0 0 1 0 0,0 0-1 0 0,-1 0 1 0 0,3 1-1 0 0,24-4 618 0 0,1 1-1 0 0,0 1 1 0 0,-1 2 0 0 0,1 1 0 0 0,48 9-1 0 0,-63-9-659 0 0,0-1 0 0 0,1 0 0 0 0,15-1-1 0 0,-21 0 5 0 0,1 0-1 0 0,-1 0 0 0 0,0 0 0 0 0,1 1 0 0 0,-1 0 0 0 0,0 1 0 0 0,1-1 1 0 0,-1 2-1 0 0,0-1 0 0 0,9 5 0 0 0,-16-6 21 0 0,0 0 0 0 0,-1 0 0 0 0,1-1 0 0 0,0 1 0 0 0,-1 0 0 0 0,1 0 0 0 0,-1 0 0 0 0,1 0 0 0 0,-1 0-1 0 0,0 0 1 0 0,1 0 0 0 0,-1 0 0 0 0,0 0 0 0 0,1 0 0 0 0,-1 0 0 0 0,0 0 0 0 0,0 0 0 0 0,0 0 0 0 0,0 0 0 0 0,0 0 0 0 0,0 0 0 0 0,0 0 0 0 0,-1 0 0 0 0,1 0-1 0 0,0 0 1 0 0,0 0 0 0 0,-1 0 0 0 0,1 0 0 0 0,-1 0 0 0 0,1 0 0 0 0,-1 0 0 0 0,1 0 0 0 0,-1-1 0 0 0,0 1 0 0 0,-1 1 0 0 0,-23 31-75 0 0,25-33 80 0 0,-19 20-239 0 0,5-6 323 0 0,2-1-1 0 0,0 1 1 0 0,0 1-1 0 0,-16 29 1 0 0,26-40-222 0 0,-1 1 0 0 0,1 1 0 0 0,1-1-1 0 0,-1 0 1 0 0,1 0 0 0 0,0 1 0 0 0,0-1 0 0 0,0 1 0 0 0,1-1 0 0 0,-1 1 0 0 0,2-1 0 0 0,-1 0 0 0 0,0 1 0 0 0,1-1-1 0 0,0 1 1 0 0,1-1 0 0 0,-1 0 0 0 0,1 1 0 0 0,0-1 0 0 0,0 0 0 0 0,3 5 0 0 0,2 2-2431 0 0,2 0-3674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0.844"/>
    </inkml:context>
    <inkml:brush xml:id="br0">
      <inkml:brushProperty name="width" value="0.05" units="cm"/>
      <inkml:brushProperty name="height" value="0.05" units="cm"/>
      <inkml:brushProperty name="color" value="#E71224"/>
    </inkml:brush>
  </inkml:definitions>
  <inkml:trace contextRef="#ctx0" brushRef="#br0">128 49 3281 0 0,'-4'-22'7574'0'0,"-7"5"-5681"0"0,9 16-1887 0 0,1 0 0 0 0,0 0-1 0 0,-1 0 1 0 0,1 1 0 0 0,0-1 0 0 0,-1 0-1 0 0,1 0 1 0 0,-1 1 0 0 0,1-1-1 0 0,-1 1 1 0 0,1 0 0 0 0,-1-1 0 0 0,0 1-1 0 0,1 0 1 0 0,-1 0 0 0 0,1 0 0 0 0,-1 0-1 0 0,1 0 1 0 0,-1 0 0 0 0,0 1-1 0 0,1-1 1 0 0,-1 0 0 0 0,1 1 0 0 0,-1-1-1 0 0,1 1 1 0 0,-2 0 0 0 0,-2 2 4 0 0,-1 0 0 0 0,1 0 0 0 0,0 1 1 0 0,1-1-1 0 0,-1 1 0 0 0,1 0 0 0 0,-1 0 0 0 0,-5 8 1 0 0,8-9-9 0 0,0 0 1 0 0,0-1-1 0 0,0 1 1 0 0,0 0-1 0 0,0 1 1 0 0,0-1-1 0 0,1 0 1 0 0,0 0-1 0 0,0 1 1 0 0,0-1-1 0 0,0 1 1 0 0,0-1-1 0 0,0 1 1 0 0,1-1-1 0 0,0 6 1 0 0,1-7 5 0 0,0 0 1 0 0,0 1-1 0 0,0-1 1 0 0,0 0-1 0 0,0-1 0 0 0,0 1 1 0 0,1 0-1 0 0,-1 0 1 0 0,1 0-1 0 0,0-1 1 0 0,-1 1-1 0 0,1-1 0 0 0,0 1 1 0 0,0-1-1 0 0,0 0 1 0 0,0 0-1 0 0,0 0 1 0 0,0 0-1 0 0,0 0 1 0 0,0 0-1 0 0,3 0 0 0 0,4 2 84 0 0,-1 0-1 0 0,1-1 0 0 0,-1 0 0 0 0,12 0 0 0 0,-12-2 41 0 0,-1 0 0 0 0,0 0 0 0 0,0-1 1 0 0,0-1-1 0 0,0 1 0 0 0,0-1 0 0 0,-1 0 0 0 0,1 0 0 0 0,0-1 0 0 0,6-3 0 0 0,-10 4-117 0 0,1 0 0 0 0,-1 0 0 0 0,0 0 0 0 0,0 0 0 0 0,0 0 0 0 0,0 0 0 0 0,-1-1 0 0 0,1 0 0 0 0,-1 1 0 0 0,1-1 0 0 0,-1 0 0 0 0,0 0 0 0 0,0 0 0 0 0,0-1 0 0 0,0 1 0 0 0,-1 0 1 0 0,1-1-1 0 0,-1 1 0 0 0,0-1 0 0 0,1-6 0 0 0,-2 8-78 0 0,0 0 0 0 0,0 0 0 0 0,0 0 0 0 0,-1 0 0 0 0,1 0 0 0 0,0 0 0 0 0,-1 0 0 0 0,0 1 0 0 0,1-1 0 0 0,-1 0 0 0 0,0 0 0 0 0,0 1 0 0 0,0-1 0 0 0,0 0 0 0 0,-1 1 0 0 0,1-1 0 0 0,0 1 0 0 0,-3-3 0 0 0,-19-10-5627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2.799"/>
    </inkml:context>
    <inkml:brush xml:id="br0">
      <inkml:brushProperty name="width" value="0.05" units="cm"/>
      <inkml:brushProperty name="height" value="0.05" units="cm"/>
      <inkml:brushProperty name="color" value="#E71224"/>
    </inkml:brush>
  </inkml:definitions>
  <inkml:trace contextRef="#ctx0" brushRef="#br0">41 52 6289 0 0,'-13'-31'3008'0'0,"12"30"-2962"0"0,1-1 0 0 0,-1 1 0 0 0,0 0 0 0 0,1 0 0 0 0,-1 0 1 0 0,0-1-1 0 0,0 1 0 0 0,0 0 0 0 0,0 0 0 0 0,0 0 0 0 0,0 0 1 0 0,-1 0-1 0 0,1 1 0 0 0,0-1 0 0 0,0 0 0 0 0,0 1 1 0 0,-1-1-1 0 0,1 0 0 0 0,-1 1 0 0 0,-2-1 0 0 0,4 4-59 0 0,-1 1 0 0 0,0-1 0 0 0,1 0 0 0 0,0 1 0 0 0,0-1 0 0 0,0 1 0 0 0,0-1 0 0 0,0 1 0 0 0,1-1 0 0 0,1 6 0 0 0,-1-4 28 0 0,0 4 27 0 0,0 0 1 0 0,1-1-1 0 0,0 1 0 0 0,6 14 1 0 0,-7-21-61 0 0,-1-1 0 0 0,1 1 0 0 0,-1-1 0 0 0,1 1 0 0 0,0-1 0 0 0,0 0 0 0 0,-1 1 0 0 0,1-1 0 0 0,0 0 0 0 0,0 1 0 0 0,1-1 0 0 0,-1 0 0 0 0,0 0 0 0 0,0 0 0 0 0,1 0 0 0 0,-1 0 0 0 0,0 0 0 0 0,1-1 0 0 0,-1 1 0 0 0,1 0 0 0 0,-1-1 0 0 0,1 1 0 0 0,-1-1 0 0 0,1 1 0 0 0,-1-1 0 0 0,1 0 0 0 0,0 1 0 0 0,-1-1 0 0 0,1 0 0 0 0,-1 0 0 0 0,1 0 0 0 0,0-1 0 0 0,-1 1 0 0 0,1 0 0 0 0,2-1 0 0 0,-1-1 56 0 0,0 0 1 0 0,0 0-1 0 0,0 0 1 0 0,-1 0-1 0 0,1-1 0 0 0,0 1 1 0 0,-1-1-1 0 0,0 0 1 0 0,1 0-1 0 0,-1 0 0 0 0,0 0 1 0 0,-1 0-1 0 0,1 0 0 0 0,0 0 1 0 0,-1 0-1 0 0,0-1 1 0 0,0 1-1 0 0,0-1 0 0 0,0 1 1 0 0,0-1-1 0 0,-1 1 1 0 0,1-1-1 0 0,-1 0 0 0 0,0 1 1 0 0,0-1-1 0 0,-1 1 0 0 0,1-1 1 0 0,-1 1-1 0 0,1-1 1 0 0,-1 1-1 0 0,-2-6 0 0 0,2 8 12 0 0,1 0 0 0 0,0 1 0 0 0,0-1 0 0 0,-1 0 0 0 0,1 0 0 0 0,0 1 0 0 0,-1-1 1 0 0,1 0-1 0 0,0 1 0 0 0,-1-1 0 0 0,1 0 0 0 0,-1 1 0 0 0,0-1 0 0 0,1 1 0 0 0,-1-1 0 0 0,1 1 0 0 0,-1-1 0 0 0,0 1 0 0 0,1-1 0 0 0,-1 1 0 0 0,0-1 0 0 0,0 1 0 0 0,1 0 0 0 0,-1 0 0 0 0,0-1 0 0 0,0 1 0 0 0,1 0 0 0 0,-1 0 0 0 0,0 0 0 0 0,0 0 0 0 0,0 0 0 0 0,0 0 0 0 0,1 0 0 0 0,-2 0 0 0 0,1 1-39 0 0,0 0 0 0 0,1 0-1 0 0,-1 0 1 0 0,1 0 0 0 0,-1 0-1 0 0,1 0 1 0 0,-1 0 0 0 0,1 0 0 0 0,0 0-1 0 0,-1 0 1 0 0,1 0 0 0 0,0 0 0 0 0,0 0-1 0 0,0 0 1 0 0,0 0 0 0 0,0 0 0 0 0,0 0-1 0 0,0 0 1 0 0,0 0 0 0 0,0 0-1 0 0,1 0 1 0 0,-1 0 0 0 0,0 0 0 0 0,1 0-1 0 0,0 2 1 0 0,2 3 16 0 0,0 1 0 0 0,0-1 0 0 0,1 1 0 0 0,0-1 0 0 0,0-1 0 0 0,0 1 0 0 0,7 6 0 0 0,-8-8 1 0 0,0-1-1 0 0,1 0 1 0 0,-1 0 0 0 0,1 0 0 0 0,0 0 0 0 0,0-1 0 0 0,0 1 0 0 0,0-1 0 0 0,0 0 0 0 0,0 0 0 0 0,1 0 0 0 0,4 1 0 0 0,-5-3-54 0 0,1-1 0 0 0,-1 1 0 0 0,1 0 0 0 0,-1-1 0 0 0,1 0 0 0 0,-1 0 0 0 0,0-1 0 0 0,7-2 0 0 0,-9 3-56 0 0,0 1 0 0 0,-1-1 1 0 0,1 1-1 0 0,-1-1 0 0 0,0 1 0 0 0,1-1 1 0 0,-1 0-1 0 0,1 0 0 0 0,-1 0 1 0 0,0 0-1 0 0,0 0 0 0 0,0 0 0 0 0,1 0 1 0 0,-1 0-1 0 0,0-1 0 0 0,0 1 1 0 0,-1 0-1 0 0,1 0 0 0 0,0-1 0 0 0,0 1 1 0 0,-1-1-1 0 0,1 1 0 0 0,-1-1 1 0 0,1 1-1 0 0,-1-1 0 0 0,1-2 0 0 0,-2 2-168 0 0,0 1-1 0 0,0-1 0 0 0,0 1 0 0 0,0-1 1 0 0,-1 1-1 0 0,1 0 0 0 0,0-1 1 0 0,-1 1-1 0 0,1 0 0 0 0,-1 0 0 0 0,1 0 1 0 0,-1 0-1 0 0,1 0 0 0 0,-1 1 1 0 0,-3-2-1 0 0,-2-1-4692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3.245"/>
    </inkml:context>
    <inkml:brush xml:id="br0">
      <inkml:brushProperty name="width" value="0.05" units="cm"/>
      <inkml:brushProperty name="height" value="0.05" units="cm"/>
      <inkml:brushProperty name="color" value="#E71224"/>
    </inkml:brush>
  </inkml:definitions>
  <inkml:trace contextRef="#ctx0" brushRef="#br0">21 20 9698 0 0,'-8'-19'2843'0'0,"13"31"-2956"0"0,-3-8 120 0 0,1 0 0 0 0,-1 1 1 0 0,-1 0-1 0 0,1-1 0 0 0,-1 1 0 0 0,0 0 0 0 0,0 0 1 0 0,0 0-1 0 0,-1-1 0 0 0,1 1 0 0 0,-1 0 0 0 0,-1 6 1 0 0,-1 4 96 0 0,-1 0 0 0 0,-7 24 0 0 0,5-26-71 0 0,2 1 0 0 0,0 0 0 0 0,-2 15 0 0 0,5-25-70 0 0,0 1-1 0 0,0 0 0 0 0,0 0 1 0 0,1 0-1 0 0,-1 0 1 0 0,1 0-1 0 0,0-1 0 0 0,1 1 1 0 0,-1 0-1 0 0,1-1 1 0 0,0 1-1 0 0,5 7 0 0 0,0-4-728 0 0,-3-8-823 0 0,-2-17-2450 0 0,-2 8-980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3.675"/>
    </inkml:context>
    <inkml:brush xml:id="br0">
      <inkml:brushProperty name="width" value="0.05" units="cm"/>
      <inkml:brushProperty name="height" value="0.05" units="cm"/>
      <inkml:brushProperty name="color" value="#E71224"/>
    </inkml:brush>
  </inkml:definitions>
  <inkml:trace contextRef="#ctx0" brushRef="#br0">1 7 4897 0 0,'0'0'236'0'0,"1"-1"1"0"0,-1 0-1 0 0,1 1 1 0 0,0-1-1 0 0,-1 1 0 0 0,1 0 1 0 0,-1-1-1 0 0,1 1 0 0 0,0-1 1 0 0,-1 1-1 0 0,1 0 1 0 0,0 0-1 0 0,0-1 0 0 0,-1 1 1 0 0,1 0-1 0 0,0 0 1 0 0,0 0-1 0 0,-1 0 0 0 0,1 0 1 0 0,0 0-1 0 0,0 0 0 0 0,-1 0 1 0 0,1 0-1 0 0,0 0 1 0 0,0 0-1 0 0,-1 0 0 0 0,2 1 1 0 0,30 9-638 0 0,-7-2 999 0 0,54-11 116 0 0,-73 4-729 0 0,0 0 0 0 0,-1 1-1 0 0,1 0 1 0 0,0-1 0 0 0,-1 2 0 0 0,1-1 0 0 0,-1 1 0 0 0,0-1 0 0 0,0 1 0 0 0,0 1 0 0 0,0-1 0 0 0,4 5 0 0 0,0 0 1 0 0,-1 1-1 0 0,0 0 1 0 0,-1 0 0 0 0,0 0 0 0 0,6 12-1 0 0,-14-18 11 0 0,0 1-1 0 0,0 0 1 0 0,0-1-1 0 0,0 1 1 0 0,0-1-1 0 0,-1 1 1 0 0,-3 5-1 0 0,-5 12-145 0 0,4-6-722 0 0,1-1-5451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4.078"/>
    </inkml:context>
    <inkml:brush xml:id="br0">
      <inkml:brushProperty name="width" value="0.05" units="cm"/>
      <inkml:brushProperty name="height" value="0.05" units="cm"/>
      <inkml:brushProperty name="color" value="#E71224"/>
    </inkml:brush>
  </inkml:definitions>
  <inkml:trace contextRef="#ctx0" brushRef="#br0">304 35 10762 0 0,'1'-1'78'0'0,"-1"0"-1"0"0,0 0 1 0 0,0 0-1 0 0,1 0 1 0 0,-1 0-1 0 0,0-1 1 0 0,0 1-1 0 0,0 0 1 0 0,-1 0 0 0 0,1 0-1 0 0,0 0 1 0 0,0-1-1 0 0,-1 1 1 0 0,1 0-1 0 0,-1 0 1 0 0,1 0-1 0 0,-1 0 1 0 0,1 0-1 0 0,-1 0 1 0 0,1 0-1 0 0,-1 0 1 0 0,0 0-1 0 0,0 0 1 0 0,1 0-1 0 0,-1 1 1 0 0,0-1-1 0 0,0 0 1 0 0,0 0-1 0 0,0 1 1 0 0,0-1-1 0 0,0 1 1 0 0,0-1 0 0 0,0 1-1 0 0,0-1 1 0 0,0 1-1 0 0,-1 0 1 0 0,1-1-1 0 0,0 1 1 0 0,0 0-1 0 0,0 0 1 0 0,0 0-1 0 0,0 0 1 0 0,-1 0-1 0 0,-1 0 1 0 0,0 0-167 0 0,1 0 0 0 0,-1 0 0 0 0,0 0 0 0 0,0 1 0 0 0,1-1 1 0 0,-1 1-1 0 0,0-1 0 0 0,1 1 0 0 0,-1 0 0 0 0,1 0 0 0 0,-1 0 0 0 0,1 1 0 0 0,-1-1 1 0 0,1 0-1 0 0,0 1 0 0 0,-1 0 0 0 0,1-1 0 0 0,0 1 0 0 0,-3 4 0 0 0,-81 108 581 0 0,65-89-485 0 0,1 0-1 0 0,0 2 1 0 0,2 0 0 0 0,-20 43 0 0 0,34-62-327 0 0,1 1 1 0 0,0 0-1 0 0,1 0 0 0 0,-2 10 1 0 0,4-15-288 0 0,-1-1-1 0 0,1 1 1 0 0,0 0 0 0 0,0 0 0 0 0,0-1 0 0 0,0 1-1 0 0,1 0 1 0 0,0-1 0 0 0,-1 1 0 0 0,1 0 0 0 0,1-1 0 0 0,2 7-1 0 0,1-3-2891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0.658"/>
    </inkml:context>
    <inkml:brush xml:id="br0">
      <inkml:brushProperty name="width" value="0.05" units="cm"/>
      <inkml:brushProperty name="height" value="0.05" units="cm"/>
      <inkml:brushProperty name="color" value="#E71224"/>
    </inkml:brush>
  </inkml:definitions>
  <inkml:trace contextRef="#ctx0" brushRef="#br0">597 100 8562 0 0,'-26'-11'5288'0'0,"-18"1"-5010"0"0,13 2-470 0 0,-48-12-412 0 0,-2 3 1 0 0,0 3-1 0 0,0 4 0 0 0,-83 1 0 0 0,154 10-1083 0 0,11 2 34 0 0,16 3-2247 0 0,-8-4 231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6.452"/>
    </inkml:context>
    <inkml:brush xml:id="br0">
      <inkml:brushProperty name="width" value="0.05" units="cm"/>
      <inkml:brushProperty name="height" value="0.05" units="cm"/>
      <inkml:brushProperty name="color" value="#E71224"/>
    </inkml:brush>
  </inkml:definitions>
  <inkml:trace contextRef="#ctx0" brushRef="#br0">0 3092 8 0 0,'13'4'5417'0'0,"-12"-4"-5405"0"0,-1 0 0 0 0,0 1 1 0 0,1-1-1 0 0,-1 0 0 0 0,0 1 1 0 0,1-1-1 0 0,-1 0 0 0 0,1 0 1 0 0,-1 1-1 0 0,0-1 0 0 0,1 0 0 0 0,-1 0 1 0 0,1 0-1 0 0,-1 0 0 0 0,1 1 1 0 0,-1-1-1 0 0,1 0 0 0 0,-1 0 1 0 0,1 0-1 0 0,-1 0 0 0 0,1 0 1 0 0,-1 0-1 0 0,0 0 0 0 0,1 0 1 0 0,-1-1-1 0 0,1 1 0 0 0,-1 0 1 0 0,1 0-1 0 0,-1 0 0 0 0,1 0 1 0 0,-1-1-1 0 0,1 1 0 0 0,-1 0 0 0 0,0 0 1 0 0,1-1-1 0 0,-1 1 0 0 0,0 0 1 0 0,1-1-1 0 0,-1 1 0 0 0,0 0 1 0 0,1-1-1 0 0,-1 1 0 0 0,0-1 1 0 0,0 1-1 0 0,1 0 0 0 0,-1-1 1 0 0,0 1-1 0 0,0-1 0 0 0,0 1 1 0 0,0-1-1 0 0,1 1 0 0 0,-1-1 1 0 0,0 1-1 0 0,0 0 0 0 0,0-1 0 0 0,0 1 1 0 0,0-1-1 0 0,0 1 0 0 0,0-1 1 0 0,0 1-1 0 0,-1-1 0 0 0,1 1 1 0 0,0-1-1 0 0,0 0 0 0 0,0 0 13 0 0,1 1 0 0 0,-1-1 1 0 0,1 0-1 0 0,-1 0 0 0 0,1 1 0 0 0,-1-1 0 0 0,1 0 0 0 0,0 1 0 0 0,-1-1 0 0 0,1 1 0 0 0,0-1 0 0 0,0 1 0 0 0,0-1 0 0 0,-1 1 0 0 0,1 0 0 0 0,0-1 1 0 0,0 1-1 0 0,0 0 0 0 0,0 0 0 0 0,1-1 0 0 0,26-6 462 0 0,-16 4-379 0 0,47-19 148 0 0,-44 15-178 0 0,1 0 0 0 0,-1 2 0 0 0,1 0 0 0 0,0 0 0 0 0,1 2-1 0 0,-1 0 1 0 0,0 1 0 0 0,1 0 0 0 0,28 2 0 0 0,-9 5 20 0 0,1-2-1 0 0,0-1 1 0 0,0-2 0 0 0,0-2 0 0 0,37-6 0 0 0,-24-3 913 0 0,67-25 0 0 0,-34 9-201 0 0,-58 19-647 0 0,0-1 0 0 0,-1-1 0 0 0,0-2 0 0 0,39-24 0 0 0,-26 16-147 0 0,1 2 1 0 0,0 1-1 0 0,1 3 0 0 0,77-19 1 0 0,-76 22-2 0 0,309-76 120 0 0,-274 66-108 0 0,0 3 0 0 0,147-16 0 0 0,201 0 287 0 0,-313 28-300 0 0,-3 0 29 0 0,132-24 0 0 0,-131 9 84 0 0,-2-5-1 0 0,140-52 1 0 0,-201 58-83 0 0,-1-2 1 0 0,59-40 0 0 0,74-65 47 0 0,-149 106-91 0 0,23-19 81 0 0,-2-3 1 0 0,-1-1 0 0 0,-3-2-1 0 0,51-68 1 0 0,-30 34-25 0 0,-40 52 42 0 0,-2-2 0 0 0,-1-1 1 0 0,34-60-1 0 0,42-117 492 0 0,22-45-300 0 0,-96 200-238 0 0,18-58 1 0 0,-31 74-48 0 0,2 2 0 0 0,1 0 1 0 0,1 0-1 0 0,2 1 1 0 0,25-34-1 0 0,-27 49-49 0 0,1 1-1 0 0,1 1 0 0 0,0 1 1 0 0,1 1-1 0 0,1 0 0 0 0,0 1 1 0 0,1 1-1 0 0,27-11 0 0 0,-44 22 16 0 0,1 0 0 0 0,0 1 0 0 0,0 0-1 0 0,0-1 1 0 0,0 2 0 0 0,0-1 0 0 0,0 1-1 0 0,0-1 1 0 0,0 2 0 0 0,0-1 0 0 0,0 0-1 0 0,0 1 1 0 0,0 0 0 0 0,0 0 0 0 0,0 0 0 0 0,-1 1-1 0 0,1 0 1 0 0,7 3 0 0 0,8 6-54 0 0,0 0 0 0 0,34 26 0 0 0,-29-19 64 0 0,21 18-28 0 0,-1 2 0 0 0,-2 1 1 0 0,43 51-1 0 0,-73-76 37 0 0,3 4 0 0 0,2 0-1 0 0,0-2 1 0 0,1 0 0 0 0,0-1-1 0 0,1-1 1 0 0,30 15 0 0 0,-37-23 36 0 0,0-1 0 0 0,0 0 1 0 0,0 0-1 0 0,1-2 0 0 0,0 0 0 0 0,0 0 1 0 0,-1-1-1 0 0,1-1 0 0 0,1 0 1 0 0,-1-1-1 0 0,0-1 0 0 0,21-3 1 0 0,-11-1 57 0 0,-1-2 1 0 0,0 0-1 0 0,0-1 1 0 0,-1-2 0 0 0,0 0-1 0 0,0-1 1 0 0,-1-1-1 0 0,21-17 1 0 0,7-9 91 0 0,88-85-1 0 0,-112 96-137 0 0,-1-1-1 0 0,-1-1 1 0 0,-1-1-1 0 0,31-59 0 0 0,49-141 54 0 0,-90 200-93 0 0,1 0 0 0 0,2 0 0 0 0,0 2 0 0 0,2 0 0 0 0,36-46 1 0 0,-44 64-14 0 0,0 1 0 0 0,0 0-1 0 0,1 1 1 0 0,0 0 0 0 0,1 0 0 0 0,-1 1 0 0 0,1 1 0 0 0,1 0 0 0 0,17-7 0 0 0,-18 9-10 0 0,0 1 1 0 0,0 1-1 0 0,0-1 0 0 0,0 2 0 0 0,1 0 0 0 0,-1 0 1 0 0,15 1-1 0 0,-8 2-222 0 0,1 0-1 0 0,-1 1 1 0 0,32 10 0 0 0,51 25-4902 0 0,-79-29 3364 0 0,-5-2-2302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4.449"/>
    </inkml:context>
    <inkml:brush xml:id="br0">
      <inkml:brushProperty name="width" value="0.05" units="cm"/>
      <inkml:brushProperty name="height" value="0.05" units="cm"/>
      <inkml:brushProperty name="color" value="#E71224"/>
    </inkml:brush>
  </inkml:definitions>
  <inkml:trace contextRef="#ctx0" brushRef="#br0">24 125 7882 0 0,'2'-3'510'0'0,"-1"1"0"0"0,1-1 0 0 0,0 0 0 0 0,-1 1 1 0 0,1-1-1 0 0,-1 0 0 0 0,0 0 0 0 0,0 0 0 0 0,1-3 1 0 0,-1 2-447 0 0,0 1 0 0 0,0 0 1 0 0,0 0-1 0 0,0 1 0 0 0,0-1 0 0 0,1 0 1 0 0,0 0-1 0 0,-1 0 0 0 0,1 1 0 0 0,0-1 1 0 0,5-3-1 0 0,7-9-93 0 0,-9 9 136 0 0,0 1 1 0 0,0-1-1 0 0,1 1 0 0 0,-1 1 1 0 0,10-7-1 0 0,-14 11-93 0 0,0-1 0 0 0,0 1 0 0 0,0-1 0 0 0,-1 1 1 0 0,1 0-1 0 0,0-1 0 0 0,0 1 0 0 0,0 0 0 0 0,0 0 0 0 0,0 0 0 0 0,0 0 0 0 0,0 0 0 0 0,-1 0 0 0 0,1 0 0 0 0,0 0 0 0 0,0 0 0 0 0,0 0 0 0 0,0 1 0 0 0,0-1 1 0 0,1 1-1 0 0,-1 0-13 0 0,0 0 0 0 0,1 0 0 0 0,-1 0 0 0 0,0 0 0 0 0,0 0 0 0 0,0 0 0 0 0,-1 1 0 0 0,1-1 0 0 0,0 0 0 0 0,0 1 0 0 0,-1-1 0 0 0,1 0 0 0 0,0 1 0 0 0,-1-1 0 0 0,0 1 0 0 0,1 2 0 0 0,0-1-10 0 0,-1 1 0 0 0,0-1 0 0 0,0 1 0 0 0,0-1 0 0 0,0 1 0 0 0,0-1 0 0 0,-1 0 0 0 0,0 1-1 0 0,1-1 1 0 0,-1 1 0 0 0,-1-1 0 0 0,1 0 0 0 0,0 0 0 0 0,-1 1 0 0 0,1-1 0 0 0,-1 0 0 0 0,0-1 0 0 0,0 1 0 0 0,0 0 0 0 0,-4 3 0 0 0,-6 6-82 0 0,0 0 1 0 0,-27 19 0 0 0,23-18 56 0 0,9-8 40 0 0,1 1-1 0 0,0 0 1 0 0,-10 14 0 0 0,15-18-5 0 0,-1-1 0 0 0,1 1 1 0 0,0-1-1 0 0,0 1 1 0 0,0-1-1 0 0,0 1 0 0 0,0 0 1 0 0,1-1-1 0 0,-1 1 1 0 0,0 0-1 0 0,1 0 0 0 0,-1 0 1 0 0,1 0-1 0 0,0-1 1 0 0,-1 1-1 0 0,1 0 1 0 0,0 0-1 0 0,0 0 0 0 0,0 0 1 0 0,1 0-1 0 0,-1 0 1 0 0,0 0-1 0 0,2 3 0 0 0,0-3 29 0 0,1 1 0 0 0,-1-1 0 0 0,1 0 0 0 0,-1 0 0 0 0,1 0 0 0 0,0 0 0 0 0,0 0 0 0 0,0-1 0 0 0,0 1 0 0 0,6 1 0 0 0,36 10 223 0 0,-42-12-231 0 0,207 46-1306 0 0,-124-29-3568 0 0,-45-9-1364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7.122"/>
    </inkml:context>
    <inkml:brush xml:id="br0">
      <inkml:brushProperty name="width" value="0.05" units="cm"/>
      <inkml:brushProperty name="height" value="0.05" units="cm"/>
      <inkml:brushProperty name="color" value="#E71224"/>
    </inkml:brush>
  </inkml:definitions>
  <inkml:trace contextRef="#ctx0" brushRef="#br0">119 35 6785 0 0,'-9'-5'705'0'0,"-3"-2"-521"0"0,-4 1-120 0 0,2 1-40 0 0,0 2-56 0 0,1 0-72 0 0,2 2-56 0 0,1-2-176 0 0,-1 2-1793 0 0,2 1-2864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7.966"/>
    </inkml:context>
    <inkml:brush xml:id="br0">
      <inkml:brushProperty name="width" value="0.05" units="cm"/>
      <inkml:brushProperty name="height" value="0.05" units="cm"/>
      <inkml:brushProperty name="color" value="#E71224"/>
    </inkml:brush>
  </inkml:definitions>
  <inkml:trace contextRef="#ctx0" brushRef="#br0">1 1 5505 0 0,'3'1'227'0'0,"195"58"7352"0"0,-165-51-7621 0 0,49 5 1 0 0,-68-12 27 0 0,0 0 0 0 0,0-2 0 0 0,0 1 0 0 0,0-2 0 0 0,0 0 1 0 0,18-5-1 0 0,11-5-498 0 0,1 2 1 0 0,0 2 0 0 0,0 2-1 0 0,1 2 1 0 0,0 2 0 0 0,-1 2-1 0 0,1 2 1 0 0,-1 2-1 0 0,1 2 1 0 0,48 12 0 0 0,-67-13 1286 0 0,1-1 1 0 0,-1-1 0 0 0,1-2 0 0 0,0 0-1 0 0,-1-2 1 0 0,37-5 0 0 0,-36 3-553 0 0,4 2 163 0 0,1 0 0 0 0,-1 2 0 0 0,1 2 0 0 0,35 7 0 0 0,120 35-555 0 0,-179-42 120 0 0,15 2-401 0 0,-1-1 0 0 0,0-1 0 0 0,1 0 0 0 0,30-2-1 0 0,93-11-1942 0 0,2 1-247 0 0,-109 11 2550 0 0,60 10 1 0 0,-66-6 1941 0 0,0-2 1 0 0,60-1-1 0 0,70-22-563 0 0,-121 11-1482 0 0,0 2 1 0 0,0 2-1 0 0,1 2 0 0 0,72 6 1 0 0,-37 8-978 0 0,54 6-4424 0 0,-112-16 611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8.372"/>
    </inkml:context>
    <inkml:brush xml:id="br0">
      <inkml:brushProperty name="width" value="0.05" units="cm"/>
      <inkml:brushProperty name="height" value="0.05" units="cm"/>
      <inkml:brushProperty name="color" value="#E71224"/>
    </inkml:brush>
  </inkml:definitions>
  <inkml:trace contextRef="#ctx0" brushRef="#br0">0 8 5473 0 0,'54'-5'6427'0'0,"-2"3"-3790"0"0,-15 2-2622 0 0,0 1 0 0 0,48 9 0 0 0,63 9-3361 0 0,-49-11-1927 0 0,-74-6 182 0 0</inkml:trace>
  <inkml:trace contextRef="#ctx0" brushRef="#br0" timeOffset="1">1133 26 3049 0 0,'25'3'3264'0'0,"42"9"0"0"0,67 29-971 0 0,21 4-1952 0 0,-137-42-283 0 0,0-1 0 0 0,0 0 1 0 0,0-1-1 0 0,0-1 0 0 0,0-1 1 0 0,0-1-1 0 0,22-4 0 0 0,8-5 212 0 0,61-24 0 0 0,-64 20-157 0 0,-17 6-317 0 0,0 2 0 0 0,0 1 0 0 0,50-4 0 0 0,-29 8-2208 0 0,67 5 0 0 0,-88 0-2589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8.807"/>
    </inkml:context>
    <inkml:brush xml:id="br0">
      <inkml:brushProperty name="width" value="0.05" units="cm"/>
      <inkml:brushProperty name="height" value="0.05" units="cm"/>
      <inkml:brushProperty name="color" value="#E71224"/>
    </inkml:brush>
  </inkml:definitions>
  <inkml:trace contextRef="#ctx0" brushRef="#br0">0 1 7682 0 0,'362'36'6270'0'0,"106"11"-8949"0"0,-420-43-391 0 0,-25-4-2324 0 0</inkml:trace>
  <inkml:trace contextRef="#ctx0" brushRef="#br0" timeOffset="1">1737 91 11242 0 0,'260'18'3122'0'0,"1"1"-2357"0"0,-22-14-554 0 0,-138 6-3951 0 0,-71-7-2451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39.949"/>
    </inkml:context>
    <inkml:brush xml:id="br0">
      <inkml:brushProperty name="width" value="0.05" units="cm"/>
      <inkml:brushProperty name="height" value="0.05" units="cm"/>
      <inkml:brushProperty name="color" value="#E71224"/>
    </inkml:brush>
  </inkml:definitions>
  <inkml:trace contextRef="#ctx0" brushRef="#br0">9 23 9018 0 0,'-7'-19'2423'0'0,"6"16"-3372"0"0,7 5-231 0 0,0 2 989 0 0,11 2 409 0 0,0 0 0 0 0,0-1 0 0 0,0-1 0 0 0,1 0 0 0 0,26 2 0 0 0,27 5-242 0 0,306 43-1982 0 0,-251-40-2104 0 0,-92-10-171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0.290"/>
    </inkml:context>
    <inkml:brush xml:id="br0">
      <inkml:brushProperty name="width" value="0.05" units="cm"/>
      <inkml:brushProperty name="height" value="0.05" units="cm"/>
      <inkml:brushProperty name="color" value="#E71224"/>
    </inkml:brush>
  </inkml:definitions>
  <inkml:trace contextRef="#ctx0" brushRef="#br0">0 1 7746 0 0,'212'14'1485'0'0,"-113"-5"-1505"0"0,89 2-123 0 0,-106-10-5394 0 0,-61-1 2014 0 0</inkml:trace>
  <inkml:trace contextRef="#ctx0" brushRef="#br0" timeOffset="1">1235 88 7330 0 0,'220'16'2221'0'0,"-22"0"-2972"0"0,-166-15-430 0 0,0-2-1 0 0,1-1 1 0 0,-1-2-1 0 0,36-9 1 0 0,-55 9-1704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0.730"/>
    </inkml:context>
    <inkml:brush xml:id="br0">
      <inkml:brushProperty name="width" value="0.05" units="cm"/>
      <inkml:brushProperty name="height" value="0.05" units="cm"/>
      <inkml:brushProperty name="color" value="#E71224"/>
    </inkml:brush>
  </inkml:definitions>
  <inkml:trace contextRef="#ctx0" brushRef="#br0">1 57 12099 0 0,'122'-15'4416'0'0,"61"13"-7489"0"0,-79-2-3297 0 0,-86 3 962 0 0</inkml:trace>
  <inkml:trace contextRef="#ctx0" brushRef="#br0" timeOffset="1">1248 10 6865 0 0,'108'-9'2717'0'0,"57"9"-4972"0"0,19-1 1199 0 0,306 10-530 0 0,-460-7-2987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1.146"/>
    </inkml:context>
    <inkml:brush xml:id="br0">
      <inkml:brushProperty name="width" value="0.05" units="cm"/>
      <inkml:brushProperty name="height" value="0.05" units="cm"/>
      <inkml:brushProperty name="color" value="#E71224"/>
    </inkml:brush>
  </inkml:definitions>
  <inkml:trace contextRef="#ctx0" brushRef="#br0">1 3 5897 0 0,'19'-1'632'0'0,"8"1"-456"0"0,6 0-200 0 0,-5 0-240 0 0,-4 0-2752 0 0,1-2-377 0 0</inkml:trace>
  <inkml:trace contextRef="#ctx0" brushRef="#br0" timeOffset="1">1939 217 8618 0 0,'174'-5'4135'0'0,"42"-4"-3170"0"0,-86 4-1377 0 0,-6 0-5127 0 0,-99 3 52 0 0</inkml:trace>
  <inkml:trace contextRef="#ctx0" brushRef="#br0" timeOffset="2">4074 329 10834 0 0,'24'-2'1641'0'0,"6"1"-705"0"0,10 0-392 0 0,-4-1-232 0 0,-6 1-120 0 0,2 1-88 0 0,-2 0-48 0 0,1 1-40 0 0,-2 2-64 0 0,-1 0-136 0 0,2 2-272 0 0,1 0-488 0 0,2 0-593 0 0,1 2-5576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7.046"/>
    </inkml:context>
    <inkml:brush xml:id="br0">
      <inkml:brushProperty name="width" value="0.05" units="cm"/>
      <inkml:brushProperty name="height" value="0.05" units="cm"/>
      <inkml:brushProperty name="color" value="#E71224"/>
    </inkml:brush>
  </inkml:definitions>
  <inkml:trace contextRef="#ctx0" brushRef="#br0">5265 199 4049 0 0,'-126'-33'1941'0'0,"39"8"-125"0"0,0 5 1 0 0,-105-12 0 0 0,-747-17-77 0 0,314 88-1622 0 0,426-19-153 0 0,84-15 113 0 0,0-5 1 0 0,0-5-1 0 0,-168-28 0 0 0,170 19-80 0 0,-122 2 0 0 0,-113 18 68 0 0,56 0-44 0 0,-61-32 156 0 0,88 3-34 0 0,203 21 213 0 0,-1 2 0 0 0,-78 12 0 0 0,42 3 199 0 0,-87 10 597 0 0,149-22-1877 0 0,0-2 1 0 0,0-1 0 0 0,-40-6-1 0 0,51-2-4087 0 0,15 1-1589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7.990"/>
    </inkml:context>
    <inkml:brush xml:id="br0">
      <inkml:brushProperty name="width" value="0.05" units="cm"/>
      <inkml:brushProperty name="height" value="0.05" units="cm"/>
      <inkml:brushProperty name="color" value="#E71224"/>
    </inkml:brush>
  </inkml:definitions>
  <inkml:trace contextRef="#ctx0" brushRef="#br0">104 12 2353 0 0,'-4'-11'2738'0'0,"6"11"-1324"0"0,11 13-296 0 0,-10-10 53 0 0,-32 9 179 0 0,20-6-1390 0 0,2 1 0 0 0,-1 0 1 0 0,1 0-1 0 0,0 1 1 0 0,0 0-1 0 0,1 0 1 0 0,0 0-1 0 0,-8 15 1 0 0,11-17-477 0 0,1 0 0 0 0,-1 0 1 0 0,1 0-1 0 0,0 1 0 0 0,0-1 1 0 0,1 1-1 0 0,0-1 0 0 0,-1 12 0 0 0,2-7-4422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8.764"/>
    </inkml:context>
    <inkml:brush xml:id="br0">
      <inkml:brushProperty name="width" value="0.05" units="cm"/>
      <inkml:brushProperty name="height" value="0.05" units="cm"/>
      <inkml:brushProperty name="color" value="#E71224"/>
    </inkml:brush>
  </inkml:definitions>
  <inkml:trace contextRef="#ctx0" brushRef="#br0">3566 14 6473 0 0,'1'0'43'0'0,"-1"0"0"0"0,0 0-1 0 0,0 0 1 0 0,0 0 0 0 0,1 0 0 0 0,-1 0-1 0 0,0-1 1 0 0,0 1 0 0 0,0 0-1 0 0,0 0 1 0 0,1 0 0 0 0,-1 0-1 0 0,0 0 1 0 0,0-1 0 0 0,0 1-1 0 0,0 0 1 0 0,0 0 0 0 0,0 0-1 0 0,1-1 1 0 0,-1 1 0 0 0,0 0-1 0 0,0 0 1 0 0,0-1 0 0 0,0 1 0 0 0,0 0-1 0 0,0 0 1 0 0,0 0 0 0 0,0-1-1 0 0,0 1 1 0 0,0 0 0 0 0,0 0-1 0 0,0-1 1 0 0,0 1 0 0 0,0 0-1 0 0,0 0 1 0 0,0 0 0 0 0,-1-1-1 0 0,1 1 1 0 0,0 0 0 0 0,0 0 0 0 0,0 0-1 0 0,0-1 1 0 0,0 1 0 0 0,0 0-1 0 0,-1 0 1 0 0,1 0 0 0 0,0 0-1 0 0,0-1 1 0 0,-16-3 207 0 0,10 4-68 0 0,0-1 0 0 0,0 1 0 0 0,0 0 0 0 0,0 1 0 0 0,0-1 0 0 0,0 1 1 0 0,0 1-1 0 0,0-1 0 0 0,1 1 0 0 0,-1 0 0 0 0,0 0 0 0 0,-9 5 0 0 0,-2 4 32 0 0,0 0 0 0 0,-23 21 0 0 0,-11 7 7 0 0,-27 11-11 0 0,-147 69-1 0 0,50-33-217 0 0,-81 56-15 0 0,51-11-8 0 0,-196 165 0 0 0,161-123 42 0 0,56-44-33 0 0,-120 75 59 0 0,167-116 5 0 0,-158 130 0 0 0,248-177-23 0 0,-111 88-2 0 0,137-114-32 0 0,-1-2 0 0 0,0 0 1 0 0,-1-1-1 0 0,-1-2 0 0 0,-47 15 0 0 0,32-14 2 0 0,-1 1 0 0 0,-63 29 1 0 0,90-35 32 0 0,0 1 0 0 0,1 1 1 0 0,0 0-1 0 0,1 1 0 0 0,-1 0 1 0 0,2 1-1 0 0,-1 0 0 0 0,2 1 0 0 0,-1 0 1 0 0,1 0-1 0 0,-10 18 0 0 0,4-1 56 0 0,-15 42 0 0 0,20-46-219 0 0,0 0-1 0 0,-28 45 1 0 0,38-68 70 0 0,-14 16-1328 0 0,2-10-2438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49.592"/>
    </inkml:context>
    <inkml:brush xml:id="br0">
      <inkml:brushProperty name="width" value="0.05" units="cm"/>
      <inkml:brushProperty name="height" value="0.05" units="cm"/>
      <inkml:brushProperty name="color" value="#E71224"/>
    </inkml:brush>
  </inkml:definitions>
  <inkml:trace contextRef="#ctx0" brushRef="#br0">1 1 6433 0 0,'19'1'1088'0'0,"0"2"-1"0"0,0 0 0 0 0,26 7 0 0 0,28 5 216 0 0,19-5-627 0 0,8 1-261 0 0,181 42 0 0 0,-279-53-415 0 0,1 1 0 0 0,-1-1 0 0 0,1 1 1 0 0,-1 0-1 0 0,0 0 0 0 0,1 0 0 0 0,-1 0 0 0 0,0 0 0 0 0,0 0 1 0 0,0 1-1 0 0,0-1 0 0 0,0 1 0 0 0,0-1 0 0 0,3 4 0 0 0,-5-3 2 0 0,0-1 0 0 0,1 1 0 0 0,-1 0-1 0 0,0-1 1 0 0,0 1 0 0 0,0-1 0 0 0,-1 1 0 0 0,1-1-1 0 0,0 1 1 0 0,0 0 0 0 0,-1-1 0 0 0,1 1 0 0 0,-1-1-1 0 0,0 1 1 0 0,1-1 0 0 0,-1 0 0 0 0,0 1 0 0 0,0-1-1 0 0,0 0 1 0 0,0 1 0 0 0,0-1 0 0 0,0 0-1 0 0,-2 2 1 0 0,-12 14-6 0 0,-1 0 1 0 0,-1 0-1 0 0,-23 15 0 0 0,22-17-10 0 0,0 1 0 0 0,1 0 0 0 0,-19 23 1 0 0,21-19-371 0 0,1 1 1 0 0,1 0-1 0 0,-19 45 0 0 0,-2 28-5362 0 0,27-75 501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50.268"/>
    </inkml:context>
    <inkml:brush xml:id="br0">
      <inkml:brushProperty name="width" value="0.05" units="cm"/>
      <inkml:brushProperty name="height" value="0.05" units="cm"/>
      <inkml:brushProperty name="color" value="#E71224"/>
    </inkml:brush>
  </inkml:definitions>
  <inkml:trace contextRef="#ctx0" brushRef="#br0">17 31 9466 0 0,'1'0'48'0'0,"-1"-1"0"0"0,1 1 1 0 0,-1 0-1 0 0,0-1 0 0 0,1 1 0 0 0,-1-1 1 0 0,0 1-1 0 0,0-1 0 0 0,1 1 0 0 0,-1-1 0 0 0,0 1 1 0 0,0-1-1 0 0,0 1 0 0 0,1-1 0 0 0,-1 1 0 0 0,0-1 1 0 0,0 0-1 0 0,0 1 0 0 0,0-1 0 0 0,0 1 1 0 0,0-1-1 0 0,0 1 0 0 0,0-1 0 0 0,0 1 0 0 0,-1-1 1 0 0,1 1-1 0 0,0-1 0 0 0,0 0 0 0 0,0 1 0 0 0,-1-1 1 0 0,1 1-1 0 0,0 0 0 0 0,0-1 0 0 0,-1 1 1 0 0,1-1-1 0 0,0 1 0 0 0,-1-1 0 0 0,1 1 0 0 0,-1 0 1 0 0,1-1-1 0 0,-1 1 0 0 0,1 0 0 0 0,-1-1 0 0 0,1 1 1 0 0,0 0-1 0 0,-1 0 0 0 0,0-1 0 0 0,1 1 1 0 0,-1 0-1 0 0,1 0 0 0 0,-2 0 0 0 0,-8-8 962 0 0,83 65 710 0 0,23 19-1467 0 0,156 93 0 0 0,-199-135-227 0 0,-49-31-26 0 0,57 39 12 0 0,-56-38-11 0 0,-1-1-1 0 0,0 1 1 0 0,0 0 0 0 0,0 0 0 0 0,0 0 0 0 0,-1 0 0 0 0,0 1 0 0 0,0-1 0 0 0,0 1 0 0 0,4 9 0 0 0,-7-13 1 0 0,0 0 1 0 0,0 1 0 0 0,0-1 0 0 0,0 0-1 0 0,0 0 1 0 0,-1 0 0 0 0,1 0 0 0 0,0 0-1 0 0,-1 1 1 0 0,1-1 0 0 0,-1 0 0 0 0,1 0-1 0 0,-1 0 1 0 0,0 0 0 0 0,1 0 0 0 0,-1-1-1 0 0,0 1 1 0 0,0 0 0 0 0,0 0 0 0 0,1 0-1 0 0,-1-1 1 0 0,0 1 0 0 0,0 0 0 0 0,0-1 0 0 0,0 1-1 0 0,0 0 1 0 0,0-1 0 0 0,0 0 0 0 0,-2 1-1 0 0,-34 12 97 0 0,-52 8-139 0 0,49-14 36 0 0,1 3 0 0 0,0 1 0 0 0,-49 22 0 0 0,77-28-226 0 0,-1 1 0 0 0,1 1-1 0 0,0 0 1 0 0,1 0 0 0 0,0 1 0 0 0,0 0 0 0 0,0 1 0 0 0,1 0-1 0 0,1 1 1 0 0,0 0 0 0 0,0 0 0 0 0,0 0 0 0 0,2 1-1 0 0,-11 20 1 0 0,1 9-3291 0 0,10-19-2318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55.192"/>
    </inkml:context>
    <inkml:brush xml:id="br0">
      <inkml:brushProperty name="width" value="0.05" units="cm"/>
      <inkml:brushProperty name="height" value="0.05" units="cm"/>
      <inkml:brushProperty name="color" value="#E71224"/>
    </inkml:brush>
  </inkml:definitions>
  <inkml:trace contextRef="#ctx0" brushRef="#br0">20 111 6377 0 0,'0'-6'424'0'0,"-1"-1"-1"0"0,0 1 0 0 0,0 0 0 0 0,-1 0 0 0 0,-3-9 1 0 0,3 9-616 0 0,0 0 1 0 0,1 0-1 0 0,-1 0 1 0 0,1 0 0 0 0,0-8-1 0 0,6-6 2307 0 0,-5 20-2050 0 0,0 0 0 0 0,0 0 0 0 0,0 1 0 0 0,0-1-1 0 0,0 0 1 0 0,0 0 0 0 0,1 0 0 0 0,-1 0 0 0 0,0 1 0 0 0,0-1 0 0 0,0 0-1 0 0,0 0 1 0 0,0 0 0 0 0,0 0 0 0 0,1 0 0 0 0,-1 1 0 0 0,0-1 0 0 0,0 0-1 0 0,0 0 1 0 0,0 0 0 0 0,1 0 0 0 0,-1 0 0 0 0,0 0 0 0 0,0 0 0 0 0,0 0-1 0 0,1 0 1 0 0,-1 0 0 0 0,0 0 0 0 0,0 0 0 0 0,0 0 0 0 0,1 0 0 0 0,-1 0-1 0 0,0 0 1 0 0,0 0 0 0 0,0 0 0 0 0,1 0 0 0 0,-1 0 0 0 0,0 0 0 0 0,0 0-1 0 0,0 0 1 0 0,0 0 0 0 0,1 0 0 0 0,-1 0 0 0 0,0 0 0 0 0,0 0 0 0 0,0-1-1 0 0,0 1 1 0 0,1 0 0 0 0,-1 0 0 0 0,0 0 0 0 0,2 8-82 0 0,0-1 0 0 0,0 1 0 0 0,1-1 0 0 0,0 1 0 0 0,0-1 0 0 0,1 0 0 0 0,0 0 0 0 0,8 11 0 0 0,48 49 81 0 0,-46-52 91 0 0,0 0-1 0 0,0 1 1 0 0,14 23-1 0 0,-19-23-69 0 0,-2 0-1 0 0,0 1 0 0 0,-1 0 1 0 0,0 0-1 0 0,-1 1 1 0 0,-2 0-1 0 0,5 35 0 0 0,-6-10 76 0 0,-1-1-1 0 0,-7 55 1 0 0,3-81-24 0 0,-1 1-1 0 0,0-1 1 0 0,-1-1 0 0 0,-1 1 0 0 0,0-1 0 0 0,-1 0 0 0 0,-16 25-1 0 0,13-24-69 0 0,1 1-1 0 0,1 0 1 0 0,0 1-1 0 0,1-1 0 0 0,-5 24 1 0 0,11-35 1 0 0,1 0 1 0 0,-1 0 0 0 0,1 0-1 0 0,1 0 1 0 0,-1-1-1 0 0,1 1 1 0 0,0 0-1 0 0,3 6 1 0 0,2 30 1191 0 0,-9-39-765 0 0,-4-8-193 0 0,-5-11 16 0 0,12 14-287 0 0,0 0-1 0 0,0 1 0 0 0,0-1 1 0 0,0 0-1 0 0,0 1 1 0 0,0-1-1 0 0,1 0 0 0 0,-1 1 1 0 0,1-1-1 0 0,-1 1 1 0 0,2-3-1 0 0,-1 3-9 0 0,-1-1 0 0 0,1 1-1 0 0,-1 0 1 0 0,0 0 0 0 0,1-1 0 0 0,-1 1 0 0 0,0 0-1 0 0,1-1 1 0 0,-1 1 0 0 0,0 0 0 0 0,0-1-1 0 0,0 1 1 0 0,0 0 0 0 0,-1-1 0 0 0,1-1 0 0 0,-1 2-132 0 0,1 0 1 0 0,0 1-1 0 0,0-1 1 0 0,0 0-1 0 0,0 0 1 0 0,0 1 0 0 0,0-1-1 0 0,0 0 1 0 0,0 0-1 0 0,0 1 1 0 0,0-1-1 0 0,0 0 1 0 0,1 1 0 0 0,-1-1-1 0 0,0 0 1 0 0,0 0-1 0 0,1 1 1 0 0,-1-1-1 0 0,1 0 1 0 0,-1 1 0 0 0,1-1-1 0 0,7-7-6136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5:56.564"/>
    </inkml:context>
    <inkml:brush xml:id="br0">
      <inkml:brushProperty name="width" value="0.05" units="cm"/>
      <inkml:brushProperty name="height" value="0.05" units="cm"/>
      <inkml:brushProperty name="color" value="#E71224"/>
    </inkml:brush>
  </inkml:definitions>
  <inkml:trace contextRef="#ctx0" brushRef="#br0">307 133 10730 0 0,'1'-4'570'0'0,"1"-2"23"0"0,1-1 1 0 0,-1 0-1 0 0,-1 0 1 0 0,1-1-1 0 0,0-8 1 0 0,-2 13-630 0 0,-1 0 1 0 0,1 0-1 0 0,-1 1 1 0 0,1-1-1 0 0,-1 0 1 0 0,0 0-1 0 0,0 1 1 0 0,0-1-1 0 0,0 0 1 0 0,0 1-1 0 0,-1-1 1 0 0,1 1-1 0 0,-1 0 1 0 0,0-1-1 0 0,1 1 1 0 0,-1 0-1 0 0,-2-2 1 0 0,2 3 41 0 0,1-1-1 0 0,0 1 1 0 0,0 0 0 0 0,-1 0 0 0 0,1 0 0 0 0,-1 0 0 0 0,1 0 0 0 0,-1 0 0 0 0,1 0 0 0 0,-1 0-1 0 0,0 1 1 0 0,1-1 0 0 0,-1 1 0 0 0,0-1 0 0 0,0 1 0 0 0,1 0 0 0 0,-1-1 0 0 0,0 1-1 0 0,0 0 1 0 0,1 0 0 0 0,-1 0 0 0 0,0 1 0 0 0,0-1 0 0 0,1 0 0 0 0,-1 1 0 0 0,-2 0 0 0 0,-2 2 120 0 0,-1 0 1 0 0,1 1-1 0 0,1-1 1 0 0,-1 1-1 0 0,-8 8 1 0 0,-8 6 47 0 0,6-6-150 0 0,1 1 0 0 0,0 0 0 0 0,1 1 0 0 0,1 0 1 0 0,0 2-1 0 0,1-1 0 0 0,1 1 0 0 0,0 1 0 0 0,1 0 0 0 0,1 1 0 0 0,1 0 1 0 0,0 0-1 0 0,1 0 0 0 0,1 1 0 0 0,1 0 0 0 0,1 1 0 0 0,0-1 0 0 0,2 1 0 0 0,0-1 1 0 0,2 40-1 0 0,0-56 32 0 0,0 1 1 0 0,1 0-1 0 0,0 0 1 0 0,-1-1-1 0 0,1 1 1 0 0,0 0-1 0 0,1-1 1 0 0,-1 1-1 0 0,1-1 1 0 0,-1 1-1 0 0,1-1 1 0 0,0 0-1 0 0,1 0 1 0 0,-1 0-1 0 0,0 0 1 0 0,1 0-1 0 0,-1 0 1 0 0,1-1-1 0 0,0 1 1 0 0,5 2-1 0 0,-4-2 5 0 0,1-2 0 0 0,-1 1-1 0 0,1 0 1 0 0,0-1 0 0 0,0 0 0 0 0,0 0-1 0 0,0 0 1 0 0,0-1 0 0 0,0 1-1 0 0,0-1 1 0 0,0-1 0 0 0,0 1-1 0 0,0-1 1 0 0,0 1 0 0 0,5-3 0 0 0,49-8 68 0 0,-36 8-78 0 0,0-2 0 0 0,-1 0 0 0 0,0-1 0 0 0,0-1 0 0 0,36-17 1 0 0,-48 17-57 0 0,-1 0 0 0 0,0 0 1 0 0,0-1-1 0 0,0 0 0 0 0,-1-1 1 0 0,0 0-1 0 0,-1 0 0 0 0,0-1 1 0 0,0 0-1 0 0,-1 0 0 0 0,0 0 0 0 0,6-18 1 0 0,-6 14-83 0 0,-1-1 0 0 0,-1 0 0 0 0,0 1 0 0 0,0-1 0 0 0,-2-1 1 0 0,0 1-1 0 0,-1 0 0 0 0,0 0 0 0 0,-2-20 0 0 0,-1 25 67 0 0,0 1 1 0 0,0-1-1 0 0,0 1 1 0 0,-2 0-1 0 0,1-1 0 0 0,-1 2 1 0 0,0-1-1 0 0,-1 0 1 0 0,0 1-1 0 0,-6-8 1 0 0,7 9 14 0 0,-1 2 1 0 0,0-1-1 0 0,0 1 1 0 0,-1 0-1 0 0,0 0 1 0 0,0 0 0 0 0,0 1-1 0 0,0-1 1 0 0,0 2-1 0 0,-1-1 1 0 0,0 1-1 0 0,0 0 1 0 0,-11-3 0 0 0,14 5 1 0 0,1 0-1 0 0,-1 1 1 0 0,0-1 0 0 0,0 1 0 0 0,0 0 0 0 0,0 0-1 0 0,0 0 1 0 0,0 1 0 0 0,1 0 0 0 0,-1-1 0 0 0,0 1 0 0 0,0 1-1 0 0,1-1 1 0 0,-8 3 0 0 0,5 0 14 0 0,0 0 1 0 0,0 0-1 0 0,0 0 0 0 0,1 1 1 0 0,0 0-1 0 0,-1 0 0 0 0,-5 9 1 0 0,-1 2 48 0 0,1 1 0 0 0,0 1 0 0 0,2-1 1 0 0,-14 34-1 0 0,22-47-37 0 0,-1-1 1 0 0,1 1-1 0 0,0-1 1 0 0,0 1-1 0 0,0-1 1 0 0,1 1-1 0 0,-1 0 1 0 0,1-1-1 0 0,0 1 1 0 0,0 0-1 0 0,0 0 1 0 0,0-1-1 0 0,2 7 1 0 0,-1-8-6 0 0,0 0 1 0 0,0 0-1 0 0,0 0 1 0 0,0-1-1 0 0,1 1 1 0 0,-1 0 0 0 0,0-1-1 0 0,1 1 1 0 0,0-1-1 0 0,-1 1 1 0 0,1-1 0 0 0,0 0-1 0 0,-1 0 1 0 0,1 0-1 0 0,0 0 1 0 0,0 0 0 0 0,0 0-1 0 0,0 0 1 0 0,0-1-1 0 0,0 1 1 0 0,0-1-1 0 0,1 1 1 0 0,-1-1 0 0 0,4 0-1 0 0,34 3 313 0 0,69-3 0 0 0,-70-2-621 0 0,0 2-1 0 0,41 6 1 0 0,-18 5-5024 0 0,-52-9 3228 0 0,8 1-4729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7.878"/>
    </inkml:context>
    <inkml:brush xml:id="br0">
      <inkml:brushProperty name="width" value="0.05" units="cm"/>
      <inkml:brushProperty name="height" value="0.05" units="cm"/>
      <inkml:brushProperty name="color" value="#E71224"/>
    </inkml:brush>
  </inkml:definitions>
  <inkml:trace contextRef="#ctx0" brushRef="#br0">1 26 7186 0 0,'0'-1'13'0'0,"0"0"1"0"0,1 1-1 0 0,-1-1 0 0 0,1 1 1 0 0,0-1-1 0 0,-1 1 1 0 0,1-1-1 0 0,-1 1 1 0 0,1-1-1 0 0,0 1 1 0 0,-1-1-1 0 0,1 1 1 0 0,0 0-1 0 0,-1-1 1 0 0,1 1-1 0 0,0 0 1 0 0,0 0-1 0 0,-1-1 1 0 0,1 1-1 0 0,0 0 1 0 0,0 0-1 0 0,-1 0 1 0 0,1 0-1 0 0,1 0 1 0 0,29-2-614 0 0,-20 2 840 0 0,29-5 1975 0 0,-14 1-1679 0 0,-1 1 0 0 0,1 1 0 0 0,0 1 0 0 0,-1 2 0 0 0,1 0 0 0 0,33 7-1 0 0,-20 1-271 0 0,0-2 0 0 0,1-2 0 0 0,-1-1 0 0 0,1-2 0 0 0,0-2 0 0 0,73-9 0 0 0,-90 6 26 0 0,4-3-126 0 0,0 2 0 0 0,0 1 1 0 0,1 1-1 0 0,-1 2 0 0 0,1 0 1 0 0,35 6-1 0 0,-52-1-428 0 0,-17 0-383 0 0,-21-3-708 0 0,21-3 948 0 0,2 1-356 0 0,1-1 0 0 0,-1 0 0 0 0,0 0 0 0 0,0-1 0 0 0,0 1 0 0 0,1-1 0 0 0,-1 1 0 0 0,-5-5 0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8.431"/>
    </inkml:context>
    <inkml:brush xml:id="br0">
      <inkml:brushProperty name="width" value="0.05" units="cm"/>
      <inkml:brushProperty name="height" value="0.05" units="cm"/>
      <inkml:brushProperty name="color" value="#E71224"/>
    </inkml:brush>
  </inkml:definitions>
  <inkml:trace contextRef="#ctx0" brushRef="#br0">0 4 11578 0 0,'1'-1'45'0'0,"-1"1"0"0"0,0 0 0 0 0,1 0 0 0 0,-1-1 0 0 0,1 1 0 0 0,-1 0 0 0 0,0 0 0 0 0,1-1 0 0 0,-1 1 0 0 0,1 0 0 0 0,-1 0 0 0 0,1 0 0 0 0,-1 0 0 0 0,1-1 0 0 0,-1 1 0 0 0,1 0 0 0 0,-1 0 0 0 0,1 0 0 0 0,-1 0 0 0 0,1 0 0 0 0,-1 0 0 0 0,0 0 0 0 0,1 1 0 0 0,-1-1 0 0 0,1 0 0 0 0,-1 0 0 0 0,1 0 0 0 0,-1 0 0 0 0,1 1-1 0 0,-1-1 1 0 0,0 0 0 0 0,1 0 0 0 0,-1 1 0 0 0,1-1 0 0 0,-1 0 0 0 0,0 1 0 0 0,1-1 0 0 0,-1 0 0 0 0,0 1 0 0 0,1-1 0 0 0,-1 0 0 0 0,0 1 0 0 0,0-1 0 0 0,1 2 0 0 0,15 28-714 0 0,-4-6 581 0 0,-5-16 153 0 0,0-1-1 0 0,0 0 1 0 0,1 0-1 0 0,0-1 1 0 0,0 0-1 0 0,1 0 1 0 0,0-1-1 0 0,0 0 1 0 0,0-1-1 0 0,0 0 1 0 0,1 0 0 0 0,0-1-1 0 0,12 2 1 0 0,30 13 498 0 0,-50-17-561 0 0,0 0-1 0 0,-1 0 0 0 0,1-1 1 0 0,0 1-1 0 0,0 0 0 0 0,0 1 1 0 0,-1-1-1 0 0,1 0 0 0 0,0 1 1 0 0,-1-1-1 0 0,1 0 0 0 0,-1 1 1 0 0,0 0-1 0 0,1-1 0 0 0,-1 1 1 0 0,0 0-1 0 0,0 0 0 0 0,0 0 1 0 0,0-1-1 0 0,0 1 0 0 0,-1 0 1 0 0,1 0-1 0 0,-1 0 0 0 0,1 0 1 0 0,-1 0-1 0 0,0 1 0 0 0,0-1 1 0 0,1 0-1 0 0,-1 0 0 0 0,-1 0 0 0 0,1 0 1 0 0,0 0-1 0 0,0 0 0 0 0,-1 0 1 0 0,0 0-1 0 0,1 0 0 0 0,-1 0 1 0 0,0 0-1 0 0,-2 3 0 0 0,-3 9 4 0 0,-2 0-1 0 0,0-1 1 0 0,-1 0-1 0 0,-14 16 1 0 0,13-16 13 0 0,-9 11 10 0 0,4-6 81 0 0,-21 34-1 0 0,33-47-33 0 0,0 0 0 0 0,1 0 1 0 0,0 0-1 0 0,-1 0 0 0 0,2 1 1 0 0,-1-1-1 0 0,1 1 0 0 0,-1-1 1 0 0,2 1-1 0 0,-1-1 0 0 0,0 1 1 0 0,2 8-1 0 0,-1-13-138 0 0,0 0 0 0 0,0 0 0 0 0,0-1 0 0 0,0 1 0 0 0,1 0 1 0 0,-1 0-1 0 0,0 0 0 0 0,1 0 0 0 0,-1 0 0 0 0,1-1 0 0 0,-1 1 0 0 0,1 0 0 0 0,-1 0 0 0 0,1-1 0 0 0,0 1 1 0 0,-1 0-1 0 0,1-1 0 0 0,0 1 0 0 0,-1-1 0 0 0,1 1 0 0 0,0-1 0 0 0,0 1 0 0 0,0-1 0 0 0,-1 1 0 0 0,1-1 0 0 0,0 0 1 0 0,0 0-1 0 0,0 1 0 0 0,0-1 0 0 0,0 0 0 0 0,0 0 0 0 0,0 0 0 0 0,-1 0 0 0 0,3 0 0 0 0,0 0-770 0 0,0 0 1 0 0,0-1-1 0 0,0 1 0 0 0,0-1 0 0 0,0 1 0 0 0,0-1 0 0 0,0 0 0 0 0,0 0 1 0 0,3-2-1 0 0,2-1-4259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9.419"/>
    </inkml:context>
    <inkml:brush xml:id="br0">
      <inkml:brushProperty name="width" value="0.05" units="cm"/>
      <inkml:brushProperty name="height" value="0.05" units="cm"/>
      <inkml:brushProperty name="color" value="#E71224"/>
    </inkml:brush>
  </inkml:definitions>
  <inkml:trace contextRef="#ctx0" brushRef="#br0">414 25 9474 0 0,'0'-1'79'0'0,"0"-1"0"0"0,0 1-1 0 0,-1 0 1 0 0,1 0 0 0 0,-1 0 0 0 0,1-1 0 0 0,-1 1-1 0 0,0 0 1 0 0,1 0 0 0 0,-1 0 0 0 0,0 0 0 0 0,0 0-1 0 0,0 0 1 0 0,0 0 0 0 0,0 0 0 0 0,0 1 0 0 0,0-1-1 0 0,0 0 1 0 0,0 0 0 0 0,0 1 0 0 0,0-1 0 0 0,0 1-1 0 0,0-1 1 0 0,-1 1 0 0 0,1-1 0 0 0,0 1 0 0 0,0 0-1 0 0,-1 0 1 0 0,1 0 0 0 0,0-1 0 0 0,0 1 0 0 0,-1 0-1 0 0,1 0 1 0 0,0 1 0 0 0,-2-1 0 0 0,-57 5-28 0 0,49-3 454 0 0,6-1-450 0 0,0 0 0 0 0,0 0 1 0 0,0 0-1 0 0,0 1 1 0 0,0 0-1 0 0,0 0 0 0 0,1 0 1 0 0,-1 1-1 0 0,1 0 0 0 0,-1 0 1 0 0,1 0-1 0 0,0 0 1 0 0,0 0-1 0 0,-4 6 0 0 0,1-1 20 0 0,2-1-1 0 0,-1 1 1 0 0,1 0 0 0 0,1 0-1 0 0,-1 1 1 0 0,1-1 0 0 0,-4 15-1 0 0,3-5-16 0 0,1 0-1 0 0,0 0 1 0 0,1 0-1 0 0,1 1 0 0 0,1-1 1 0 0,1 1-1 0 0,3 33 1 0 0,9 6-22 0 0,3 0 0 0 0,2 0 1 0 0,38 84-1 0 0,-26-71-57 0 0,28 105 1 0 0,-53-159 36 0 0,-1 1 0 0 0,-1 0 0 0 0,0 0 0 0 0,-1-1-1 0 0,-1 1 1 0 0,-1 0 0 0 0,0 0 0 0 0,-2 0 0 0 0,0-1 0 0 0,-1 1 0 0 0,0-1 0 0 0,-1 0 0 0 0,-1 0 0 0 0,-1 0 0 0 0,-1-1 0 0 0,-13 23 0 0 0,1-6 10 0 0,-1 0 1 0 0,-38 46 0 0 0,51-70-41 0 0,1-1-1 0 0,-2 0 1 0 0,1 0-1 0 0,-1-1 1 0 0,-1 0-1 0 0,1-1 0 0 0,-1 1 1 0 0,0-2-1 0 0,0 0 1 0 0,-1 0-1 0 0,0-1 1 0 0,1 0-1 0 0,-15 3 1 0 0,22-7 57 0 0,1 0-1 0 0,0 0 1 0 0,0 0 0 0 0,-1 0 0 0 0,1 0-1 0 0,0 0 1 0 0,0 0 0 0 0,-1-1 0 0 0,1 1-1 0 0,0-1 1 0 0,0 0 0 0 0,0 0 0 0 0,0 0-1 0 0,0 0 1 0 0,0 0 0 0 0,0 0 0 0 0,0 0-1 0 0,0-1 1 0 0,0 1 0 0 0,1-1 0 0 0,-1 1-1 0 0,0-1 1 0 0,1 0 0 0 0,0 1 0 0 0,-1-1-1 0 0,1 0 1 0 0,-1-2 0 0 0,1 2 13 0 0,0 1 1 0 0,0-1 0 0 0,1 0-1 0 0,-1 1 1 0 0,1-1-1 0 0,-1 0 1 0 0,1 0-1 0 0,-1 1 1 0 0,1-1 0 0 0,0 0-1 0 0,0 0 1 0 0,0 1-1 0 0,0-1 1 0 0,0 0-1 0 0,1 0 1 0 0,-1 1-1 0 0,0-1 1 0 0,1 0 0 0 0,-1 1-1 0 0,1-1 1 0 0,0 0-1 0 0,-1 1 1 0 0,1-1-1 0 0,0 1 1 0 0,0-1 0 0 0,0 1-1 0 0,0-1 1 0 0,0 1-1 0 0,0 0 1 0 0,1-1-1 0 0,-1 1 1 0 0,0 0-1 0 0,1 0 1 0 0,2-1 0 0 0,-2 1-54 0 0,0 0 1 0 0,1 0-1 0 0,-1 1 1 0 0,1-1-1 0 0,-1 1 1 0 0,1 0 0 0 0,0 0-1 0 0,-1 0 1 0 0,1 0-1 0 0,-1 0 1 0 0,1 0-1 0 0,-1 1 1 0 0,1-1 0 0 0,-1 1-1 0 0,1 0 1 0 0,-1 0-1 0 0,1 0 1 0 0,-1 0-1 0 0,0 0 1 0 0,3 2-1 0 0,2 1 0 0 0,1 0-1 0 0,-1 1 1 0 0,0 0-1 0 0,11 10 0 0 0,-11-7 8 0 0,0 1 0 0 0,0-1 0 0 0,-1 1-1 0 0,-1 0 1 0 0,1 1 0 0 0,-2-1 0 0 0,1 1 0 0 0,-1 0 0 0 0,-1 0-1 0 0,0 0 1 0 0,0 1 0 0 0,-1-1 0 0 0,0 1 0 0 0,0 14-1 0 0,0 16 1 0 0,-3 0-1 0 0,-8 60 1 0 0,1-21-52 0 0,-6 138 15 0 0,-13 253-44 0 0,23-409 194 0 0,-22 104 0 0 0,16-116-42 0 0,1 1 0 0 0,3 0 0 0 0,1 64 0 0 0,6-105-51 0 0,0 0 0 0 0,1 0 0 0 0,0-1 0 0 0,1 1 0 0 0,0 0 0 0 0,0-1 0 0 0,1 0 0 0 0,8 14 0 0 0,5 6 279 0 0,26 31 1 0 0,-26-36-156 0 0,-7-12-166 0 0,-1-1 1 0 0,2 0 0 0 0,-1 0-1 0 0,2-1 1 0 0,-1 0 0 0 0,1-1 0 0 0,1-1-1 0 0,0 0 1 0 0,0 0 0 0 0,19 7-1 0 0,27 3-2697 0 0,-47-16 1151 0 0,-1 0 0 0 0,1-1 0 0 0,14-1 0 0 0,-7-2-3315 0 0,1-4-1098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5.906"/>
    </inkml:context>
    <inkml:brush xml:id="br0">
      <inkml:brushProperty name="width" value="0.05" units="cm"/>
      <inkml:brushProperty name="height" value="0.05" units="cm"/>
      <inkml:brushProperty name="color" value="#E71224"/>
    </inkml:brush>
  </inkml:definitions>
  <inkml:trace contextRef="#ctx0" brushRef="#br0">388 75 9794 0 0,'0'-2'138'0'0,"1"0"0"0"0,-1 0-1 0 0,1 0 1 0 0,-1 0 0 0 0,0 0-1 0 0,0 0 1 0 0,0 0 0 0 0,0 0 0 0 0,0 0-1 0 0,0 0 1 0 0,-1 0 0 0 0,1 0-1 0 0,-1 0 1 0 0,1 0 0 0 0,-1 0 0 0 0,0 0-1 0 0,0 0 1 0 0,0 0 0 0 0,0 0 0 0 0,0 1-1 0 0,0-1 1 0 0,0 0 0 0 0,-3-2-1 0 0,0 1-132 0 0,-1 0-1 0 0,1 1 1 0 0,-1 0-1 0 0,0 0 0 0 0,1 0 1 0 0,-1 0-1 0 0,0 1 0 0 0,-9-2 1 0 0,5 1 26 0 0,-1 1 0 0 0,0 0 0 0 0,0 0 0 0 0,1 1 0 0 0,-1 0 0 0 0,0 1 0 0 0,0 0 0 0 0,1 1 1 0 0,-1 0-1 0 0,1 0 0 0 0,-1 1 0 0 0,1 0 0 0 0,0 1 0 0 0,0 0 0 0 0,1 1 0 0 0,-1-1 0 0 0,1 2 0 0 0,0-1 0 0 0,0 1 0 0 0,0 0 0 0 0,-9 10 1 0 0,6-4-5 0 0,0 1 0 0 0,0 0 0 0 0,1 0 1 0 0,1 0-1 0 0,0 2 0 0 0,1-1 1 0 0,1 1-1 0 0,0 0 0 0 0,1 0 1 0 0,1 1-1 0 0,0 0 0 0 0,-3 16 1 0 0,5-14-11 0 0,0-1 0 0 0,2 1 0 0 0,-1-1 0 0 0,2 1 0 0 0,2 21 0 0 0,-1-33-19 0 0,0-1 0 0 0,0 1 0 0 0,1 0 0 0 0,0-1-1 0 0,0 1 1 0 0,0-1 0 0 0,1 0 0 0 0,-1 0 0 0 0,1 1-1 0 0,0-2 1 0 0,1 1 0 0 0,-1 0 0 0 0,1-1 0 0 0,0 0-1 0 0,0 1 1 0 0,1-2 0 0 0,-1 1 0 0 0,1 0 0 0 0,7 3-1 0 0,5 3 14 0 0,0-1-1 0 0,1-1 1 0 0,0-1-1 0 0,0 0 1 0 0,0-1-1 0 0,1-1 1 0 0,0-1-1 0 0,0-1 0 0 0,0-1 1 0 0,37 1-1 0 0,-40-4 1 0 0,-1 0 0 0 0,1-1 0 0 0,-1-1-1 0 0,1-1 1 0 0,-1 0 0 0 0,0 0 0 0 0,-1-2-1 0 0,1 0 1 0 0,-1 0 0 0 0,0-2 0 0 0,-1 1-1 0 0,0-2 1 0 0,23-19 0 0 0,-33 26 4 0 0,85-81 615 0 0,-78 73-480 0 0,-1-1 1 0 0,-1 0 0 0 0,0-1 0 0 0,0 0 0 0 0,-1 0-1 0 0,8-19 1 0 0,-14 29-144 0 0,0 1-1 0 0,-1 0 1 0 0,1-1-1 0 0,-1 1 1 0 0,1-1 0 0 0,-1 1-1 0 0,0 0 1 0 0,1-1-1 0 0,-1 1 1 0 0,0-1-1 0 0,0 1 1 0 0,0-1 0 0 0,0 1-1 0 0,0-1 1 0 0,-1 1-1 0 0,1 0 1 0 0,0-1 0 0 0,-1 1-1 0 0,1-1 1 0 0,-1 1-1 0 0,1 0 1 0 0,-1-1-1 0 0,0 1 1 0 0,1 0 0 0 0,-1 0-1 0 0,0-1 1 0 0,0 1-1 0 0,0 0 1 0 0,0 0-1 0 0,0 0 1 0 0,0 0 0 0 0,0 0-1 0 0,0 0 1 0 0,-1 1-1 0 0,1-1 1 0 0,0 0 0 0 0,0 0-1 0 0,-1 1 1 0 0,1-1-1 0 0,0 1 1 0 0,-1-1-1 0 0,-1 1 1 0 0,-1-1-19 0 0,0 0-1 0 0,0 1 1 0 0,0-1 0 0 0,0 1-1 0 0,0 0 1 0 0,0 0-1 0 0,0 0 1 0 0,0 1 0 0 0,0 0-1 0 0,0-1 1 0 0,0 1 0 0 0,1 1-1 0 0,-1-1 1 0 0,-6 3-1 0 0,-1 4 2 0 0,0 0-1 0 0,1 1 0 0 0,0 0 0 0 0,0 0 0 0 0,1 1 0 0 0,0 1 0 0 0,1-1 0 0 0,0 1 0 0 0,0 1 0 0 0,2-1 0 0 0,-1 1 1 0 0,1 1-1 0 0,-4 13 0 0 0,10-25 12 0 0,-1 0 1 0 0,1 0 0 0 0,0 0-1 0 0,0 0 1 0 0,0 0-1 0 0,0 1 1 0 0,0-1 0 0 0,0 0-1 0 0,0 0 1 0 0,0 0 0 0 0,0 0-1 0 0,0 0 1 0 0,1 0-1 0 0,-1 1 1 0 0,0-1 0 0 0,1 0-1 0 0,-1 0 1 0 0,1 0 0 0 0,-1 0-1 0 0,1 0 1 0 0,-1 0-1 0 0,1 0 1 0 0,1 1 0 0 0,0 0 0 0 0,0-1 0 0 0,1 1 1 0 0,-1 0-1 0 0,0-1 0 0 0,1 1 1 0 0,0-1-1 0 0,-1 0 0 0 0,1 1 0 0 0,3 0 1 0 0,8 1-15 0 0,1 0-1 0 0,28 3 1 0 0,-34-6-11 0 0,0 1 60 0 0,0-1 0 0 0,-1 0 0 0 0,1-1 0 0 0,0 0 0 0 0,-1 0 0 0 0,1-1 0 0 0,0 0 0 0 0,-1 0 0 0 0,0-1 0 0 0,0 0 0 0 0,0-1 0 0 0,0 0 0 0 0,0 0 0 0 0,-1 0 0 0 0,1-1 0 0 0,-1-1 0 0 0,0 1 0 0 0,-1-1 0 0 0,1 0 0 0 0,-1 0 0 0 0,-1-1 0 0 0,1 0 0 0 0,-1 0 0 0 0,0 0 0 0 0,-1-1 0 0 0,1 1 0 0 0,-1-1 0 0 0,2-9 0 0 0,-5 16-52 0 0,0-1 1 0 0,-1 1-1 0 0,1-1 0 0 0,-1 1 0 0 0,1-1 1 0 0,-1 1-1 0 0,0-1 0 0 0,0 0 1 0 0,0 1-1 0 0,0-1 0 0 0,0 1 0 0 0,0-1 1 0 0,0 0-1 0 0,0 1 0 0 0,-1-1 1 0 0,1 1-1 0 0,0-1 0 0 0,-1 1 0 0 0,0-1 1 0 0,1 1-1 0 0,-1-1 0 0 0,0 1 0 0 0,0 0 1 0 0,-1-2-1 0 0,0 0 3 0 0,0 1 1 0 0,-1 0-1 0 0,0 0 1 0 0,1 0-1 0 0,-1 0 0 0 0,0 0 1 0 0,0 1-1 0 0,0-1 1 0 0,0 1-1 0 0,-1 0 0 0 0,-2-1 1 0 0,-7-1-434 0 0,0 0 0 0 0,1 1 0 0 0,-1 1 0 0 0,0 0 0 0 0,-14 1 1 0 0,-3 4-2548 0 0,10 0-1890 0 0,16-3 3331 0 0,-7 2-2934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6.376"/>
    </inkml:context>
    <inkml:brush xml:id="br0">
      <inkml:brushProperty name="width" value="0.05" units="cm"/>
      <inkml:brushProperty name="height" value="0.05" units="cm"/>
      <inkml:brushProperty name="color" value="#E71224"/>
    </inkml:brush>
  </inkml:definitions>
  <inkml:trace contextRef="#ctx0" brushRef="#br0">200 24 11426 0 0,'3'-11'1698'0'0,"-3"2"-1109"0"0,-14 8-959 0 0,6 1 462 0 0,-20-1-33 0 0,10 0 264 0 0,0 1 0 0 0,-23 2 0 0 0,37-2-305 0 0,1 1 0 0 0,0-1 0 0 0,-1 1 0 0 0,1 0 0 0 0,-1 0 0 0 0,1 0-1 0 0,0 0 1 0 0,0 1 0 0 0,0-1 0 0 0,0 1 0 0 0,0 0 0 0 0,0 0 0 0 0,0 0 0 0 0,0 0 0 0 0,1 0-1 0 0,-1 1 1 0 0,1-1 0 0 0,-3 4 0 0 0,4-4-9 0 0,1 0 0 0 0,-1 0 0 0 0,0 0 0 0 0,1 0 0 0 0,-1 0 0 0 0,1 0 0 0 0,-1 1 0 0 0,1-1 0 0 0,0 0 0 0 0,0 0 0 0 0,0 0 0 0 0,0 1 0 0 0,1-1 0 0 0,-1 0 0 0 0,1 0 0 0 0,-1 0 0 0 0,1 0-1 0 0,0 0 1 0 0,-1 0 0 0 0,1 0 0 0 0,0 0 0 0 0,0 0 0 0 0,1 0 0 0 0,-1 0 0 0 0,3 3 0 0 0,4 5 61 0 0,1 0 0 0 0,0 0-1 0 0,11 9 1 0 0,-11-11-54 0 0,11 8-32 0 0,0-1 1 0 0,1-1-1 0 0,38 20 0 0 0,-33-20 7 0 0,0 1 1 0 0,28 22-1 0 0,-53-36 16 0 0,0-1-1 0 0,0 1 1 0 0,-1 0 0 0 0,1-1 0 0 0,0 1-1 0 0,0 0 1 0 0,0 0 0 0 0,-1 0 0 0 0,1-1-1 0 0,0 1 1 0 0,-1 0 0 0 0,1 0 0 0 0,-1 0-1 0 0,1 0 1 0 0,-1 0 0 0 0,1 0 0 0 0,-1 0-1 0 0,0 0 1 0 0,1 0 0 0 0,-1 1 0 0 0,0-1-1 0 0,0 0 1 0 0,0 1 0 0 0,0-1-1 0 0,-1 0 0 0 0,1 0 0 0 0,-1 0 0 0 0,1 0 0 0 0,-1 0 0 0 0,0 0 0 0 0,0 0-1 0 0,1-1 1 0 0,-1 1 0 0 0,0 0 0 0 0,0 0 0 0 0,0-1 0 0 0,0 1 0 0 0,0-1 0 0 0,0 1 0 0 0,0-1 0 0 0,0 1 0 0 0,-2 0 0 0 0,-8 2 7 0 0,0 0 0 0 0,0-1-1 0 0,-17 1 1 0 0,21-2-31 0 0,-111 8-1189 0 0,14-1-6131 0 0,92-7 1965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8.622"/>
    </inkml:context>
    <inkml:brush xml:id="br0">
      <inkml:brushProperty name="width" value="0.05" units="cm"/>
      <inkml:brushProperty name="height" value="0.05" units="cm"/>
      <inkml:brushProperty name="color" value="#E71224"/>
    </inkml:brush>
  </inkml:definitions>
  <inkml:trace contextRef="#ctx0" brushRef="#br0">1 7 3209 0 0,'1'0'113'0'0,"0"-1"0"0"0,-1 0 1 0 0,1 1-1 0 0,0-1 0 0 0,0 1 0 0 0,0-1 1 0 0,0 1-1 0 0,0-1 0 0 0,0 1 1 0 0,0 0-1 0 0,0-1 0 0 0,0 1 1 0 0,0 0-1 0 0,0 0 0 0 0,0 0 0 0 0,0 0 1 0 0,0 0-1 0 0,0 0 0 0 0,0 0 1 0 0,0 0-1 0 0,0 0 0 0 0,0 0 0 0 0,0 0 1 0 0,0 1-1 0 0,0-1 0 0 0,0 1 1 0 0,0-1-1 0 0,0 0 0 0 0,0 1 1 0 0,0 0-1 0 0,0-1 0 0 0,0 1 0 0 0,-1-1 1 0 0,1 1-1 0 0,0 0 0 0 0,0 0 1 0 0,-1-1-1 0 0,1 1 0 0 0,0 0 0 0 0,-1 0 1 0 0,1 0-1 0 0,-1 0 0 0 0,1 1 1 0 0,1 1-65 0 0,1 1 0 0 0,-1-1 0 0 0,0 1 0 0 0,-1 0 0 0 0,1-1 0 0 0,-1 1 0 0 0,1 0 0 0 0,-1 0 0 0 0,1 7 1 0 0,0 18-37 0 0,1-1 0 0 0,2 0 0 0 0,1 0-1 0 0,1 0 1 0 0,1-1 0 0 0,16 35 0 0 0,5 21-129 0 0,-27-79-111 0 0,-1 0-1 0 0,0-1 0 0 0,0 1 1 0 0,-1 0-1 0 0,1 0 0 0 0,-1 0 1 0 0,0 0-1 0 0,0 0 0 0 0,0 0 1 0 0,-1 0-1 0 0,1 0 0 0 0,-1 0 1 0 0,-1 4-1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6.809"/>
    </inkml:context>
    <inkml:brush xml:id="br0">
      <inkml:brushProperty name="width" value="0.05" units="cm"/>
      <inkml:brushProperty name="height" value="0.05" units="cm"/>
      <inkml:brushProperty name="color" value="#E71224"/>
    </inkml:brush>
  </inkml:definitions>
  <inkml:trace contextRef="#ctx0" brushRef="#br0">313 10 9578 0 0,'14'-9'2240'0'0,"-24"16"-1423"0"0,-23 14 340 0 0,3-4-968 0 0,2 1 0 0 0,0 1-1 0 0,0 2 1 0 0,-34 34-1 0 0,50-44-199 0 0,2 1-1 0 0,0 0 0 0 0,0 0 0 0 0,1 1 0 0 0,1 0 0 0 0,0 1 0 0 0,0-1 0 0 0,2 2 0 0 0,0-1 0 0 0,0 1 0 0 0,2-1 0 0 0,-4 17 0 0 0,7-23-39 0 0,0-1 0 0 0,0 0 0 0 0,1 1 0 0 0,0-1 0 0 0,1 0 0 0 0,0 1 0 0 0,0-1 0 0 0,0 0 0 0 0,1 0 0 0 0,0 0 0 0 0,0 0 0 0 0,1 0 0 0 0,0 0 0 0 0,0-1 0 0 0,1 1 0 0 0,-1-1 0 0 0,2 0 0 0 0,-1 0 0 0 0,0 0 0 0 0,11 9 0 0 0,-9-9-178 0 0,1-1 1 0 0,0 0-1 0 0,0 0 1 0 0,0 0-1 0 0,0-1 1 0 0,1 0 0 0 0,0-1-1 0 0,0 0 1 0 0,0 0-1 0 0,0-1 1 0 0,0 0-1 0 0,0 0 1 0 0,1-1-1 0 0,-1 0 1 0 0,1 0 0 0 0,-1-1-1 0 0,17-1 1 0 0,-14-1-629 0 0,0 0 0 0 0,0-1 1 0 0,0 0-1 0 0,18-8 0 0 0,-9 2-4104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7.291"/>
    </inkml:context>
    <inkml:brush xml:id="br0">
      <inkml:brushProperty name="width" value="0.05" units="cm"/>
      <inkml:brushProperty name="height" value="0.05" units="cm"/>
      <inkml:brushProperty name="color" value="#E71224"/>
    </inkml:brush>
  </inkml:definitions>
  <inkml:trace contextRef="#ctx0" brushRef="#br0">93 108 5305 0 0,'16'-28'3115'0'0,"-13"25"-2779"0"0,-1-1 1 0 0,1 0 0 0 0,-1 0-1 0 0,1 0 1 0 0,-1 0-1 0 0,-1 0 1 0 0,1 0-1 0 0,0 0 1 0 0,-1-1-1 0 0,0 1 1 0 0,0-1-1 0 0,0 1 1 0 0,-1-1-1 0 0,1 1 1 0 0,-1-8-1 0 0,-1 12-323 0 0,1-1 0 0 0,-1 1-1 0 0,1-1 1 0 0,-1 1 0 0 0,1 0-1 0 0,-1-1 1 0 0,0 1 0 0 0,1 0-1 0 0,-1-1 1 0 0,1 1 0 0 0,-1 0-1 0 0,0-1 1 0 0,1 1 0 0 0,-1 0 0 0 0,0 0-1 0 0,1 0 1 0 0,-1 0 0 0 0,0 0-1 0 0,0 0 1 0 0,1 0 0 0 0,-1 0-1 0 0,0 0 1 0 0,1 0 0 0 0,-1 0-1 0 0,0 0 1 0 0,1 0 0 0 0,-1 0-1 0 0,0 1 1 0 0,1-1 0 0 0,-1 0-1 0 0,0 1 1 0 0,1-1 0 0 0,-1 0 0 0 0,0 2-1 0 0,-32 13 10 0 0,27-11 180 0 0,-3 1-8 0 0,2 1-1 0 0,-1 1 1 0 0,0-1-1 0 0,1 1 0 0 0,1 1 1 0 0,-1-1-1 0 0,-7 13 0 0 0,13-19-182 0 0,0 0 0 0 0,1-1 0 0 0,-1 1 0 0 0,1 0 0 0 0,0 0 0 0 0,-1 0 0 0 0,1 0 0 0 0,-1 0 0 0 0,1 0 0 0 0,0 0 0 0 0,0 1 0 0 0,0-1 0 0 0,0 0 0 0 0,0 0 0 0 0,0 0 0 0 0,0 0 0 0 0,0 0 0 0 0,0 0 0 0 0,0 0 0 0 0,0 0 0 0 0,1 0 0 0 0,-1 0 0 0 0,1 0 0 0 0,-1 0 0 0 0,1 1 0 0 0,1 0 3 0 0,-1 0 0 0 0,1 0 1 0 0,0 0-1 0 0,0-1 0 0 0,-1 1 1 0 0,1 0-1 0 0,0-1 0 0 0,0 0 1 0 0,1 0-1 0 0,3 2 0 0 0,2 1-1 0 0,0-2 0 0 0,0 1 0 0 0,0-1 0 0 0,0 0 0 0 0,14 1 0 0 0,-10-3 52 0 0,0-1 0 0 0,0 0 0 0 0,0 0 0 0 0,0-1 0 0 0,0-1 0 0 0,-1 0 0 0 0,16-6 1 0 0,-21 7-47 0 0,0 0 1 0 0,-1-1 0 0 0,1 0 0 0 0,-1 0 0 0 0,0 0 0 0 0,0 0 0 0 0,0-1 0 0 0,0 0 0 0 0,0 0 0 0 0,-1 0 0 0 0,0-1 0 0 0,0 1 0 0 0,0-1 0 0 0,-1 0 0 0 0,1 0 0 0 0,2-7 0 0 0,-5 11-34 0 0,-1 0 0 0 0,0 0 0 0 0,1 0 0 0 0,-1 0 0 0 0,0 0 0 0 0,0 0 0 0 0,1 0 0 0 0,-1 0 1 0 0,0 0-1 0 0,0 0 0 0 0,0 0 0 0 0,-1 0 0 0 0,1 0 0 0 0,0 0 0 0 0,0 0 0 0 0,0 0 0 0 0,-1 0 0 0 0,1 0 1 0 0,0 0-1 0 0,-1 0 0 0 0,1 0 0 0 0,-1 0 0 0 0,1 0 0 0 0,-2-1 0 0 0,0 1-28 0 0,0-1-1 0 0,0 0 1 0 0,0 1 0 0 0,0-1 0 0 0,0 1-1 0 0,0 0 1 0 0,0-1 0 0 0,0 1-1 0 0,-5-1 1 0 0,-2-1-513 0 0,1 1 0 0 0,-1 1 1 0 0,1-1-1 0 0,-17 0 0 0 0,-2 3-2466 0 0,9 0-2002 0 0,3-1-780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7.647"/>
    </inkml:context>
    <inkml:brush xml:id="br0">
      <inkml:brushProperty name="width" value="0.05" units="cm"/>
      <inkml:brushProperty name="height" value="0.05" units="cm"/>
      <inkml:brushProperty name="color" value="#E71224"/>
    </inkml:brush>
  </inkml:definitions>
  <inkml:trace contextRef="#ctx0" brushRef="#br0">11 34 11803 0 0,'28'-34'4404'0'0,"-28"41"-4431"0"0,1-1-1 0 0,-1 0 0 0 0,1 0 0 0 0,1 0 0 0 0,-1 0 0 0 0,1 0 0 0 0,0 0 1 0 0,4 8-1 0 0,4 4 50 0 0,0 0 1 0 0,2-1-1 0 0,0 0 0 0 0,25 27 1 0 0,-25-32 168 0 0,-1 0 1 0 0,-1 1 0 0 0,0 1-1 0 0,0 0 1 0 0,-1 0-1 0 0,-1 1 1 0 0,0 0 0 0 0,6 18-1 0 0,-12-22-224 0 0,-1 0-1 0 0,0 0 1 0 0,0 0-1 0 0,-1 1 1 0 0,0-1 0 0 0,-1 0-1 0 0,0 0 1 0 0,-1 0-1 0 0,-1 0 1 0 0,1-1-1 0 0,-2 1 1 0 0,1-1 0 0 0,-2 1-1 0 0,-6 12 1 0 0,0-2-548 0 0,0-1 0 0 0,-2-1 0 0 0,0 0 1 0 0,-1-1-1 0 0,-32 32 0 0 0,39-44-6 0 0,0 0 0 0 0,-1 0 0 0 0,-16 10 1 0 0,-12-1-3831 0 0,27-14-970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8.068"/>
    </inkml:context>
    <inkml:brush xml:id="br0">
      <inkml:brushProperty name="width" value="0.05" units="cm"/>
      <inkml:brushProperty name="height" value="0.05" units="cm"/>
      <inkml:brushProperty name="color" value="#E71224"/>
    </inkml:brush>
  </inkml:definitions>
  <inkml:trace contextRef="#ctx0" brushRef="#br0">367 138 12547 0 0,'2'-15'3021'0'0,"-19"12"-2967"0"0,-124-7-233 0 0,-69 5-119 0 0,209 5 259 0 0,45-7-7776 0 0,-33 5 2372 0 0</inkml:trace>
  <inkml:trace contextRef="#ctx0" brushRef="#br0" timeOffset="1">327 52 9778 0 0,'9'-4'1717'0'0,"22"-10"409"0"0,-30 14-2099 0 0,-1 0 0 0 0,1-1-1 0 0,-1 1 1 0 0,1 0-1 0 0,0 0 1 0 0,-1-1 0 0 0,1 1-1 0 0,-1 0 1 0 0,1-1 0 0 0,-1 1-1 0 0,1-1 1 0 0,-1 1 0 0 0,1-1-1 0 0,-1 1 1 0 0,1-1 0 0 0,-1 1-1 0 0,1-1 1 0 0,-1 1-1 0 0,0-1 1 0 0,1 1 0 0 0,-1-1-1 0 0,0 0 1 0 0,0 1 0 0 0,1-1-1 0 0,-1 0 1 0 0,0 1 0 0 0,0-1-1 0 0,0 0 1 0 0,0 1 0 0 0,0-1-1 0 0,0 0 1 0 0,0 1 0 0 0,0-1-1 0 0,0-1 1 0 0,-1 1 6 0 0,-1 0-1 0 0,1 0 1 0 0,0 0 0 0 0,-1 0 0 0 0,1 0 0 0 0,0 1 0 0 0,-1-1 0 0 0,1 0 0 0 0,-1 1-1 0 0,1-1 1 0 0,-1 1 0 0 0,1 0 0 0 0,-1-1 0 0 0,1 1 0 0 0,-4 0 0 0 0,-28-1 211 0 0,27 1-233 0 0,-147 0-382 0 0,52-3-5388 0 0,81 2 451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8.871"/>
    </inkml:context>
    <inkml:brush xml:id="br0">
      <inkml:brushProperty name="width" value="0.05" units="cm"/>
      <inkml:brushProperty name="height" value="0.05" units="cm"/>
      <inkml:brushProperty name="color" value="#E71224"/>
    </inkml:brush>
  </inkml:definitions>
  <inkml:trace contextRef="#ctx0" brushRef="#br0">15 65 6857 0 0,'0'-15'1878'0'0,"-1"12"-1734"0"0,0 0 0 0 0,1 0 0 0 0,0-1 0 0 0,0 1 0 0 0,0 0 0 0 0,0 0 0 0 0,0-1 0 0 0,1 1 0 0 0,-1 0 0 0 0,1 0-1 0 0,0 0 1 0 0,0 0 0 0 0,2-6 0 0 0,-4 12 123 0 0,-1 0 0 0 0,0 0 0 0 0,1 0 1 0 0,-1 0-1 0 0,1 0 0 0 0,0 0 0 0 0,0 0 0 0 0,0 0 0 0 0,1 0 0 0 0,-1 1 0 0 0,1-1 0 0 0,0 5 0 0 0,-1 53 337 0 0,1-25-316 0 0,1 119 61 0 0,1-11-265 0 0,-5-100-11 0 0,1-33 41 0 0,0 0 1 0 0,1 1-1 0 0,1-1 1 0 0,0 0-1 0 0,0 1 1 0 0,1-1-1 0 0,1 0 1 0 0,0 1-1 0 0,6 19 1 0 0,-8-30-6 0 0,6 8-543 0 0,-6-9 284 0 0,0 0 0 0 0,1 0 0 0 0,-1 0 1 0 0,0 0-1 0 0,0 0 0 0 0,0 0 0 0 0,0 0 1 0 0,1 0-1 0 0,-1 0 0 0 0,0 0 0 0 0,0 0 1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9.584"/>
    </inkml:context>
    <inkml:brush xml:id="br0">
      <inkml:brushProperty name="width" value="0.05" units="cm"/>
      <inkml:brushProperty name="height" value="0.05" units="cm"/>
      <inkml:brushProperty name="color" value="#E71224"/>
    </inkml:brush>
  </inkml:definitions>
  <inkml:trace contextRef="#ctx0" brushRef="#br0">223 55 11915 0 0,'0'-2'161'0'0,"1"-1"1"0"0,-1 1 0 0 0,0-1 0 0 0,0 1 0 0 0,0-1-1 0 0,-1 1 1 0 0,1-1 0 0 0,-1 0 0 0 0,1 1 0 0 0,-1 0-1 0 0,0-1 1 0 0,0 1 0 0 0,0-1 0 0 0,0 1 0 0 0,0 0-1 0 0,-2-3 1 0 0,2 4-204 0 0,0 0-1 0 0,0 0 0 0 0,0 0 1 0 0,0 1-1 0 0,-1-1 1 0 0,1 0-1 0 0,0 0 0 0 0,-1 1 1 0 0,1-1-1 0 0,0 0 1 0 0,-1 1-1 0 0,1 0 0 0 0,-1-1 1 0 0,1 1-1 0 0,0 0 0 0 0,-1-1 1 0 0,1 1-1 0 0,-1 0 1 0 0,1 0-1 0 0,-1 0 0 0 0,1 1 1 0 0,-1-1-1 0 0,1 0 1 0 0,-1 0-1 0 0,1 1 0 0 0,-1-1 1 0 0,1 1-1 0 0,0-1 0 0 0,-3 2 1 0 0,1 1 15 0 0,-1 0 0 0 0,1 0 0 0 0,0 0 1 0 0,0 0-1 0 0,0 1 0 0 0,1-1 0 0 0,-1 1 0 0 0,1 0 0 0 0,0 0 1 0 0,0 0-1 0 0,0 0 0 0 0,0 0 0 0 0,-1 8 0 0 0,-9 15 129 0 0,-63 115 212 0 0,67-127-314 0 0,1 2-1 0 0,1-1 1 0 0,0 1-1 0 0,1 0 1 0 0,1 0 0 0 0,-3 21-1 0 0,6-26 26 0 0,0 1-1 0 0,1-1 0 0 0,0 0 0 0 0,0 1 0 0 0,2-1 0 0 0,-1 0 0 0 0,2 0 0 0 0,-1 0 0 0 0,9 21 1 0 0,-9-28-5 0 0,0 0 1 0 0,0-1 0 0 0,1 1-1 0 0,0 0 1 0 0,0-1 0 0 0,0 1-1 0 0,1-1 1 0 0,-1 0-1 0 0,1 0 1 0 0,0 0 0 0 0,0-1-1 0 0,1 1 1 0 0,-1-1 0 0 0,1 0-1 0 0,-1 0 1 0 0,7 2 0 0 0,-5-3 43 0 0,1 0 1 0 0,0 0-1 0 0,0 0 1 0 0,0-1-1 0 0,0 0 1 0 0,0 0-1 0 0,0-1 1 0 0,0 0-1 0 0,0 0 1 0 0,0-1-1 0 0,8-1 0 0 0,1-2 57 0 0,-1 0-1 0 0,1-1 0 0 0,-1-1 1 0 0,0 0-1 0 0,-1-1 0 0 0,0 0 1 0 0,0-1-1 0 0,0-1 0 0 0,-1 0 1 0 0,14-13-1 0 0,-10 7-3 0 0,-1-1-1 0 0,-1 0 0 0 0,0-2 1 0 0,-1 1-1 0 0,-1-1 1 0 0,16-30-1 0 0,-25 40-99 0 0,-1 0-1 0 0,1-1 0 0 0,-1 1 1 0 0,-1-1-1 0 0,0 0 1 0 0,0 0-1 0 0,0 0 1 0 0,-1 0-1 0 0,-1 0 0 0 0,0 0 1 0 0,0 0-1 0 0,0 0 1 0 0,-1 0-1 0 0,-1 0 0 0 0,1 0 1 0 0,-2 0-1 0 0,1 1 1 0 0,-7-16-1 0 0,3 11-37 0 0,-1 0 0 0 0,0 1 0 0 0,-1 0-1 0 0,-1 0 1 0 0,0 0 0 0 0,0 1 0 0 0,-18-15 0 0 0,24 22 15 0 0,-1 1 0 0 0,0 0 0 0 0,0-1 0 0 0,0 2 0 0 0,0-1-1 0 0,0 0 1 0 0,-1 1 0 0 0,1 0 0 0 0,-1 0 0 0 0,1 0 0 0 0,-1 0 0 0 0,0 1 0 0 0,0 0 0 0 0,0 0 0 0 0,0 0 0 0 0,0 1 0 0 0,0-1 0 0 0,0 1 0 0 0,0 0 0 0 0,0 1 0 0 0,0-1 0 0 0,0 1-1 0 0,0 0 1 0 0,0 0 0 0 0,-6 3 0 0 0,7-1 4 0 0,0 0 0 0 0,0 0 1 0 0,1 0-1 0 0,-1 1 0 0 0,1-1 0 0 0,-1 1 0 0 0,1 0 0 0 0,0 0 0 0 0,1 0 0 0 0,-1 0 0 0 0,1 0 0 0 0,-1 1 0 0 0,1-1 0 0 0,1 1 0 0 0,-1 0 0 0 0,1-1 1 0 0,-2 7-1 0 0,-1 6-16 0 0,1 0 1 0 0,1 0 0 0 0,-1 29-1 0 0,3-41 31 0 0,0 0 0 0 0,0 0-1 0 0,1 0 1 0 0,-1 0-1 0 0,1 0 1 0 0,0-1 0 0 0,1 1-1 0 0,-1 0 1 0 0,1-1 0 0 0,0 1-1 0 0,0-1 1 0 0,0 1-1 0 0,1-1 1 0 0,3 6 0 0 0,-1-5 18 0 0,0-1 1 0 0,0 1-1 0 0,0-1 1 0 0,1 0-1 0 0,0-1 0 0 0,-1 1 1 0 0,1-1-1 0 0,0 0 1 0 0,13 4-1 0 0,-6-3-225 0 0,0 0 0 0 0,0-1-1 0 0,0-1 1 0 0,0 0 0 0 0,26 0-1 0 0,67-9-4779 0 0,-59 3 1464 0 0,-22 2-2034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39.997"/>
    </inkml:context>
    <inkml:brush xml:id="br0">
      <inkml:brushProperty name="width" value="0.05" units="cm"/>
      <inkml:brushProperty name="height" value="0.05" units="cm"/>
      <inkml:brushProperty name="color" value="#E71224"/>
    </inkml:brush>
  </inkml:definitions>
  <inkml:trace contextRef="#ctx0" brushRef="#br0">432 129 14667 0 0,'1'-1'251'0'0,"19"-15"1526"0"0,-24 11-2019 0 0,-12 1-117 0 0,-182-40-219 0 0,94 19 488 0 0,58 11 49 0 0,35 9-83 0 0,-1 2 1 0 0,0-1 0 0 0,0 2-1 0 0,0 0 1 0 0,-14-1-1 0 0,65 18-7204 0 0,-25-12 2052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0.378"/>
    </inkml:context>
    <inkml:brush xml:id="br0">
      <inkml:brushProperty name="width" value="0.05" units="cm"/>
      <inkml:brushProperty name="height" value="0.05" units="cm"/>
      <inkml:brushProperty name="color" value="#E71224"/>
    </inkml:brush>
  </inkml:definitions>
  <inkml:trace contextRef="#ctx0" brushRef="#br0">243 45 5217 0 0,'6'-5'3567'0'0,"-5"4"-3000"0"0,1 0 1 0 0,-1-1-1 0 0,0 1 1 0 0,0 0-1 0 0,0 0 1 0 0,1-1-1 0 0,-1 1 1 0 0,0-1-1 0 0,-1 1 1 0 0,1-1-1 0 0,1-2 1 0 0,-2 3-541 0 0,-1 0 0 0 0,1 1-1 0 0,0-1 1 0 0,-1 0 0 0 0,1 0 0 0 0,-1 0 0 0 0,0 1 0 0 0,1-1 0 0 0,-1 0 0 0 0,1 1 0 0 0,-1-1 0 0 0,0 0 0 0 0,1 1-1 0 0,-1-1 1 0 0,0 1 0 0 0,0-1 0 0 0,0 1 0 0 0,1 0 0 0 0,-1-1 0 0 0,0 1 0 0 0,0 0 0 0 0,0 0 0 0 0,0-1 0 0 0,0 1-1 0 0,0 0 1 0 0,0 0 0 0 0,1 0 0 0 0,-3 0 0 0 0,-12-3 53 0 0,-1 2 0 0 0,1-1 1 0 0,-1 2-1 0 0,1 0 0 0 0,-1 1 0 0 0,-20 3 0 0 0,-18 1-1248 0 0,0-7-3791 0 0,50 1 2455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0.822"/>
    </inkml:context>
    <inkml:brush xml:id="br0">
      <inkml:brushProperty name="width" value="0.05" units="cm"/>
      <inkml:brushProperty name="height" value="0.05" units="cm"/>
      <inkml:brushProperty name="color" value="#E71224"/>
    </inkml:brush>
  </inkml:definitions>
  <inkml:trace contextRef="#ctx0" brushRef="#br0">256 47 13179 0 0,'0'-2'186'0'0,"1"-1"0"0"0,-1 1-1 0 0,1 0 1 0 0,-1-1 0 0 0,0 1 0 0 0,0-1 0 0 0,0 1 0 0 0,0 0-1 0 0,-1-1 1 0 0,1 1 0 0 0,0 0 0 0 0,-1-1 0 0 0,-1-3 0 0 0,1 5-255 0 0,-1 0 1 0 0,1 0 0 0 0,0 0-1 0 0,0 0 1 0 0,0 1 0 0 0,-1-1-1 0 0,1 0 1 0 0,0 1 0 0 0,-1-1-1 0 0,1 1 1 0 0,-1 0 0 0 0,1-1-1 0 0,-1 1 1 0 0,1 0 0 0 0,0 0-1 0 0,-1 0 1 0 0,1 0 0 0 0,-1 0-1 0 0,1 0 1 0 0,-1 0 0 0 0,1 0-1 0 0,-1 1 1 0 0,1-1 0 0 0,-3 1-1 0 0,-21 4-273 0 0,0 1 0 0 0,-42 16 0 0 0,59-19 516 0 0,0 1 0 0 0,0-1 0 0 0,1 1 0 0 0,-1 1 0 0 0,1 0 0 0 0,0 0-1 0 0,1 0 1 0 0,-1 1 0 0 0,1 0 0 0 0,0 0 0 0 0,-10 14 0 0 0,15-19-141 0 0,0 1 1 0 0,0 0 0 0 0,1 0 0 0 0,-1-1-1 0 0,1 1 1 0 0,-1 0 0 0 0,1 0 0 0 0,0 0 0 0 0,0 0-1 0 0,0 0 1 0 0,0 0 0 0 0,0-1 0 0 0,0 1-1 0 0,0 0 1 0 0,1 0 0 0 0,-1 0 0 0 0,1 0 0 0 0,-1-1-1 0 0,1 1 1 0 0,0 0 0 0 0,-1 0 0 0 0,1-1-1 0 0,0 1 1 0 0,0-1 0 0 0,0 1 0 0 0,0-1 0 0 0,1 1-1 0 0,-1-1 1 0 0,0 1 0 0 0,1-1 0 0 0,-1 0-1 0 0,1 0 1 0 0,2 2 0 0 0,9 6-51 0 0,-1-1-1 0 0,1 0 0 0 0,18 8 1 0 0,-14-8-32 0 0,-3 0 17 0 0,1-1-1 0 0,0 0 1 0 0,1-1 0 0 0,-1-1-1 0 0,1-1 1 0 0,0 0 0 0 0,22 2-1 0 0,-34-5 75 0 0,0-1-1 0 0,1 1 0 0 0,-1-1 0 0 0,1 0 1 0 0,-1-1-1 0 0,1 1 0 0 0,-1-1 0 0 0,0 0 1 0 0,1 0-1 0 0,-1 0 0 0 0,0-1 1 0 0,0 1-1 0 0,0-1 0 0 0,0 0 0 0 0,0 0 1 0 0,0-1-1 0 0,-1 1 0 0 0,1-1 0 0 0,-1 0 1 0 0,1 0-1 0 0,-1 0 0 0 0,0 0 0 0 0,0 0 1 0 0,0-1-1 0 0,-1 1 0 0 0,1-1 0 0 0,-1 0 1 0 0,0 0-1 0 0,0 0 0 0 0,0 0 0 0 0,-1 0 1 0 0,2-5-1 0 0,-2 6-56 0 0,0 0-1 0 0,-1 0 0 0 0,1 0 1 0 0,-1-1-1 0 0,0 1 1 0 0,0 0-1 0 0,0 0 1 0 0,0 0-1 0 0,0 0 1 0 0,-1-1-1 0 0,1 1 1 0 0,-1 0-1 0 0,0 0 1 0 0,0 0-1 0 0,0 0 1 0 0,0 0-1 0 0,-1 0 1 0 0,1 0-1 0 0,-1 1 1 0 0,0-1-1 0 0,0 0 1 0 0,0 1-1 0 0,0-1 1 0 0,0 1-1 0 0,-5-4 1 0 0,1 1-587 0 0,-1 0 0 0 0,1 1 1 0 0,-1 0-1 0 0,0 1 0 0 0,0-1 1 0 0,0 1-1 0 0,0 1 0 0 0,-1-1 1 0 0,-12-2-1 0 0,-2 1-5898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6.154"/>
    </inkml:context>
    <inkml:brush xml:id="br0">
      <inkml:brushProperty name="width" value="0.05" units="cm"/>
      <inkml:brushProperty name="height" value="0.05" units="cm"/>
      <inkml:brushProperty name="color" value="#E71224"/>
    </inkml:brush>
  </inkml:definitions>
  <inkml:trace contextRef="#ctx0" brushRef="#br0">291 145 8906 0 0,'0'-7'296'0'0,"-1"1"1"0"0,0 0-1 0 0,0 0 0 0 0,0 0 1 0 0,-1 0-1 0 0,1 0 0 0 0,-2 0 1 0 0,1 0-1 0 0,-1 0 0 0 0,1 0 1 0 0,-1 1-1 0 0,-1 0 0 0 0,-6-9 1 0 0,8 12-209 0 0,0-1 1 0 0,-1 1 0 0 0,1-1 0 0 0,-1 1-1 0 0,1 0 1 0 0,-1 0 0 0 0,0 0-1 0 0,0 0 1 0 0,0 1 0 0 0,0-1 0 0 0,0 1-1 0 0,0-1 1 0 0,-1 1 0 0 0,1 0-1 0 0,0 1 1 0 0,-1-1 0 0 0,1 1 0 0 0,-1-1-1 0 0,1 1 1 0 0,0 0 0 0 0,-1 0-1 0 0,1 0 1 0 0,-1 1 0 0 0,1-1 0 0 0,0 1-1 0 0,-6 1 1 0 0,3 0-91 0 0,0 0 1 0 0,0 0-1 0 0,0 0 1 0 0,1 0-1 0 0,-1 1 1 0 0,1 0-1 0 0,-1 0 1 0 0,1 1-1 0 0,0 0 1 0 0,0-1-1 0 0,0 2 1 0 0,1-1-1 0 0,0 0 0 0 0,0 1 1 0 0,0 0-1 0 0,0 0 1 0 0,0 0-1 0 0,1 1 1 0 0,-3 6-1 0 0,-8 16 46 0 0,1 1 0 0 0,2 0 0 0 0,-10 38 0 0 0,18-53-28 0 0,0 0 0 0 0,1 0 0 0 0,0 0-1 0 0,2 0 1 0 0,-1 0 0 0 0,2 0 0 0 0,0 1-1 0 0,0-1 1 0 0,7 22 0 0 0,-8-32-1 0 0,2 0 1 0 0,-1 0-1 0 0,0-1 1 0 0,1 1-1 0 0,0 0 0 0 0,-1-1 1 0 0,2 1-1 0 0,-1-1 1 0 0,0 0-1 0 0,1 0 1 0 0,-1 0-1 0 0,1 0 1 0 0,0 0-1 0 0,0-1 1 0 0,0 1-1 0 0,0-1 0 0 0,0 1 1 0 0,7 2-1 0 0,-5-3 58 0 0,1 0 0 0 0,0-1 0 0 0,0 1 0 0 0,-1-1 0 0 0,1 0 0 0 0,0-1 0 0 0,0 1 0 0 0,0-1 0 0 0,0 0 0 0 0,0-1 0 0 0,8-1 0 0 0,4-2 84 0 0,1 0 1 0 0,-1-2-1 0 0,1 0 0 0 0,-1-2 1 0 0,-1 0-1 0 0,28-17 1 0 0,-34 18-177 0 0,-1 0 0 0 0,0-1 0 0 0,0-1-1 0 0,-1 0 1 0 0,0 0 0 0 0,0-1 0 0 0,-1 0 0 0 0,0 0 0 0 0,-1-1 0 0 0,0 0 0 0 0,-1 0-1 0 0,0 0 1 0 0,-1-1 0 0 0,0 0 0 0 0,-1 0 0 0 0,-1-1 0 0 0,0 1 0 0 0,0-1 0 0 0,-1 0 0 0 0,1-22-1 0 0,-3 27 17 0 0,1 1-1 0 0,-1-1 0 0 0,-1 1 0 0 0,0-1 0 0 0,0 1 0 0 0,0 0 0 0 0,-1 0 0 0 0,0-1 0 0 0,0 1 0 0 0,0 0 0 0 0,-1 1 0 0 0,-1-1 0 0 0,1 0 0 0 0,-1 1 0 0 0,0 0 1 0 0,0 0-1 0 0,-1 0 0 0 0,0 0 0 0 0,0 1 0 0 0,0-1 0 0 0,0 1 0 0 0,-1 1 0 0 0,0-1 0 0 0,0 1 0 0 0,0 0 0 0 0,-1 0 0 0 0,0 1 0 0 0,1 0 0 0 0,-1 0 0 0 0,0 0 1 0 0,0 1-1 0 0,-1 0 0 0 0,1 1 0 0 0,0 0 0 0 0,-1 0 0 0 0,1 0 0 0 0,0 1 0 0 0,-14 1 0 0 0,15-1-1 0 0,1 1 0 0 0,-1 0 1 0 0,1 0-1 0 0,0 1 0 0 0,-1 0 0 0 0,1-1 0 0 0,0 2 0 0 0,0-1 0 0 0,0 1 1 0 0,0-1-1 0 0,1 1 0 0 0,-1 1 0 0 0,1-1 0 0 0,-5 5 0 0 0,7-6 13 0 0,0 0-1 0 0,1 0 0 0 0,-1 1 1 0 0,1-1-1 0 0,-1 1 1 0 0,1-1-1 0 0,0 1 0 0 0,0 0 1 0 0,0-1-1 0 0,1 1 0 0 0,-1 0 1 0 0,0 0-1 0 0,1 0 1 0 0,0 0-1 0 0,0-1 0 0 0,0 1 1 0 0,0 0-1 0 0,0 0 1 0 0,0 0-1 0 0,1 0 0 0 0,-1-1 1 0 0,1 1-1 0 0,0 0 1 0 0,0 0-1 0 0,0-1 0 0 0,0 1 1 0 0,0-1-1 0 0,3 4 0 0 0,0 0 13 0 0,-1-1 0 0 0,1 0 0 0 0,1 0-1 0 0,-1 0 1 0 0,1 0 0 0 0,-1-1-1 0 0,1 0 1 0 0,1 0 0 0 0,5 4 0 0 0,58 29-700 0 0,-38-22-402 0 0,-24-11 278 0 0,0-1 0 0 0,1 0 0 0 0,-1 0 0 0 0,11 2 0 0 0,16-1-4893 0 0,-18-4-72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9.092"/>
    </inkml:context>
    <inkml:brush xml:id="br0">
      <inkml:brushProperty name="width" value="0.05" units="cm"/>
      <inkml:brushProperty name="height" value="0.05" units="cm"/>
      <inkml:brushProperty name="color" value="#E71224"/>
    </inkml:brush>
  </inkml:definitions>
  <inkml:trace contextRef="#ctx0" brushRef="#br0">0 3 4945 0 0,'3'-1'198'0'0,"0"1"-1"0"0,0-1 1 0 0,0 1-1 0 0,0 0 1 0 0,0 0-1 0 0,-1 0 1 0 0,1 0 0 0 0,0 0-1 0 0,0 1 1 0 0,0 0-1 0 0,0-1 1 0 0,0 1-1 0 0,0 0 1 0 0,-1 0 0 0 0,1 1-1 0 0,0-1 1 0 0,-1 0-1 0 0,1 1 1 0 0,2 2-1 0 0,-1-2-110 0 0,0 1-1 0 0,0-1 0 0 0,-1 1 1 0 0,1 0-1 0 0,-1 0 1 0 0,1 1-1 0 0,-1-1 0 0 0,0 1 1 0 0,0-1-1 0 0,-1 1 0 0 0,4 7 1 0 0,-6-11-75 0 0,0 1 1 0 0,0-1 0 0 0,0 0-1 0 0,0 1 1 0 0,-1-1 0 0 0,1 0-1 0 0,0 1 1 0 0,0-1 0 0 0,-1 0-1 0 0,1 1 1 0 0,0-1 0 0 0,-1 0-1 0 0,1 0 1 0 0,0 1-1 0 0,-1-1 1 0 0,1 0 0 0 0,0 0-1 0 0,-1 0 1 0 0,1 1 0 0 0,0-1-1 0 0,-1 0 1 0 0,1 0 0 0 0,-1 0-1 0 0,1 0 1 0 0,0 0 0 0 0,-1 0-1 0 0,1 0 1 0 0,-1 0 0 0 0,-3 0-1459 0 0,10-2-2050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6.571"/>
    </inkml:context>
    <inkml:brush xml:id="br0">
      <inkml:brushProperty name="width" value="0.05" units="cm"/>
      <inkml:brushProperty name="height" value="0.05" units="cm"/>
      <inkml:brushProperty name="color" value="#E71224"/>
    </inkml:brush>
  </inkml:definitions>
  <inkml:trace contextRef="#ctx0" brushRef="#br0">307 46 5913 0 0,'1'-1'1271'0'0,"2"-6"3898"0"0,-3 3-3586 0 0,-14 4-1802 0 0,11 0 413 0 0,-14 2-150 0 0,-115 5 108 0 0,116-7-141 0 0,1 0 0 0 0,-1-2 1 0 0,1 0-1 0 0,0-1 0 0 0,0 0 0 0 0,-20-7 1 0 0,20 0-1043 0 0,14 9 887 0 0,1 1 1 0 0,0 0-1 0 0,0 0 0 0 0,0-1 1 0 0,-1 1-1 0 0,1 0 0 0 0,0-1 1 0 0,0 1-1 0 0,0 0 0 0 0,0 0 1 0 0,0-1-1 0 0,0 1 0 0 0,0 0 1 0 0,0-1-1 0 0,0 1 0 0 0,0 0 1 0 0,0-1-1 0 0,0 1 1 0 0,0 0-1 0 0,0-1 0 0 0,0 1 1 0 0,0 0-1 0 0,0-1 0 0 0,0 1 1 0 0,0 0-1 0 0,0-1 0 0 0,0 1 1 0 0,1 0-1 0 0,-1-1 0 0 0,0 1 1 0 0,0 0-1 0 0,0 0 0 0 0,1-1 1 0 0,-1 1-1 0 0,0 0 0 0 0,0 0 1 0 0,1 0-1 0 0,-1-1 0 0 0,0 1 1 0 0,0 0-1 0 0,1 0 1 0 0,-1 0-1 0 0,0 0 0 0 0,1-1 1 0 0,-1 1-1 0 0,0 0 0 0 0,1 0 1 0 0,-1 0-1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7.004"/>
    </inkml:context>
    <inkml:brush xml:id="br0">
      <inkml:brushProperty name="width" value="0.05" units="cm"/>
      <inkml:brushProperty name="height" value="0.05" units="cm"/>
      <inkml:brushProperty name="color" value="#E71224"/>
    </inkml:brush>
  </inkml:definitions>
  <inkml:trace contextRef="#ctx0" brushRef="#br0">165 225 9586 0 0,'13'-8'2537'0'0,"5"-3"-855"0"0,-21 6-1481 0 0,-12 2-268 0 0,5 3-26 0 0,1 0 0 0 0,-1 1 1 0 0,0 0-1 0 0,-14 4 0 0 0,15-3-330 0 0,1-1 0 0 0,-1 1 0 0 0,1-1-1 0 0,-1-1 1 0 0,1 0 0 0 0,-17-1 0 0 0,-5-7-3622 0 0,22 5-1215 0 0</inkml:trace>
  <inkml:trace contextRef="#ctx0" brushRef="#br0" timeOffset="1">609 45 12707 0 0,'5'-8'1354'0'0,"11"-15"2"0"0,-16 23-1344 0 0,1 0-1 0 0,-1 0 0 0 0,0 0 1 0 0,0 0-1 0 0,1-1 0 0 0,-1 1 1 0 0,0 0-1 0 0,0 0 0 0 0,0-1 1 0 0,1 1-1 0 0,-1 0 1 0 0,0 0-1 0 0,0-1 0 0 0,0 1 1 0 0,0 0-1 0 0,0-1 0 0 0,1 1 1 0 0,-1 0-1 0 0,0-1 0 0 0,0 1 1 0 0,0 0-1 0 0,0 0 1 0 0,0-1-1 0 0,0 1 0 0 0,0 0 1 0 0,0-1-1 0 0,0 1 0 0 0,0 0 1 0 0,0-1-1 0 0,0 1 0 0 0,-1 0 1 0 0,1-1-1 0 0,0 1 1 0 0,0 0-1 0 0,0 0 0 0 0,0-1 1 0 0,0 1-1 0 0,-1 0 0 0 0,1 0 1 0 0,0-1-1 0 0,0 1 0 0 0,0 0 1 0 0,-1 0-1 0 0,1-1 0 0 0,0 1 1 0 0,0 0-1 0 0,-1 0 1 0 0,1 0-1 0 0,0 0 0 0 0,0-1 1 0 0,-1 1-1 0 0,1 0 0 0 0,0 0 1 0 0,-1 0-1 0 0,0 0-14 0 0,0 1-1 0 0,0-1 0 0 0,1 0 1 0 0,-1 1-1 0 0,0-1 1 0 0,0 1-1 0 0,1-1 1 0 0,-1 1-1 0 0,0-1 0 0 0,0 1 1 0 0,1 0-1 0 0,-1-1 1 0 0,1 1-1 0 0,-1 0 1 0 0,1-1-1 0 0,-1 1 1 0 0,1 0-1 0 0,-1 0 0 0 0,1 0 1 0 0,0-1-1 0 0,-1 1 1 0 0,1 0-1 0 0,0 0 1 0 0,0 0-1 0 0,-1 0 1 0 0,1 0-1 0 0,0 0 0 0 0,0-1 1 0 0,0 1-1 0 0,0 0 1 0 0,0 0-1 0 0,0 0 1 0 0,1 1-1 0 0,2 35-37 0 0,-3-33 38 0 0,2 18 7 0 0,-2 0 1 0 0,-1 1-1 0 0,0-1 1 0 0,-2 0 0 0 0,0 0-1 0 0,-8 22 1 0 0,6-20-238 0 0,0 0 1 0 0,1 0 0 0 0,2 0-1 0 0,0 39 1 0 0,2-62 26 0 0,3 21-1529 0 0,4-12-2768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7.414"/>
    </inkml:context>
    <inkml:brush xml:id="br0">
      <inkml:brushProperty name="width" value="0.05" units="cm"/>
      <inkml:brushProperty name="height" value="0.05" units="cm"/>
      <inkml:brushProperty name="color" value="#E71224"/>
    </inkml:brush>
  </inkml:definitions>
  <inkml:trace contextRef="#ctx0" brushRef="#br0">1 50 16371 0 0,'13'-5'1170'0'0,"-10"3"-1113"0"0,1 0 1 0 0,0 1-1 0 0,-1 0 0 0 0,1-1 1 0 0,0 1-1 0 0,0 1 0 0 0,6-2 1 0 0,4 2-370 0 0,0-2 0 0 0,0 0 1 0 0,21-6-1 0 0,11-2 751 0 0,-11 5-420 0 0,65-2 0 0 0,-84 7-90 0 0,1 1 0 0 0,-1 0 0 0 0,0 1-1 0 0,0 1 1 0 0,0 1 0 0 0,19 6 0 0 0,-32-9 87 0 0,-1 0 1 0 0,1 0-1 0 0,-1 0 1 0 0,0 0 0 0 0,1 1-1 0 0,-1-1 1 0 0,0 1 0 0 0,0-1-1 0 0,0 1 1 0 0,0 0 0 0 0,0 0-1 0 0,0 0 1 0 0,0 0-1 0 0,-1 0 1 0 0,1 0 0 0 0,-1 1-1 0 0,1-1 1 0 0,-1 0 0 0 0,0 1-1 0 0,1 2 1 0 0,-1 0 2 0 0,0-1 1 0 0,-1 0-1 0 0,0 0 0 0 0,0 1 0 0 0,0-1 1 0 0,0 0-1 0 0,0 1 0 0 0,-1-1 1 0 0,0 0-1 0 0,0 0 0 0 0,-2 7 1 0 0,-4 6-5 0 0,-1 0 1 0 0,-1-1-1 0 0,0 0 1 0 0,-19 24-1 0 0,-89 100-117 0 0,116-139 34 0 0,0 0 0 0 0,0 0 0 0 0,1 1 0 0 0,-1-1 0 0 0,1 0-1 0 0,-1 0 1 0 0,1 1 0 0 0,-1-1 0 0 0,1 0 0 0 0,0 0 0 0 0,0 1 0 0 0,-1-1 0 0 0,1 0 0 0 0,0 1 0 0 0,0-1 0 0 0,0 0 0 0 0,1 3 0 0 0,-1-3-313 0 0,1 0-1 0 0,-1 0 1 0 0,1 1-1 0 0,-1-1 1 0 0,1 0 0 0 0,-1 0-1 0 0,1 0 1 0 0,-1 0 0 0 0,1 0-1 0 0,0 0 1 0 0,0 0-1 0 0,0 0 1 0 0,-1 0 0 0 0,1-1-1 0 0,0 1 1 0 0,0 0-1 0 0,0 0 1 0 0,0-1 0 0 0,2 2-1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7.851"/>
    </inkml:context>
    <inkml:brush xml:id="br0">
      <inkml:brushProperty name="width" value="0.05" units="cm"/>
      <inkml:brushProperty name="height" value="0.05" units="cm"/>
      <inkml:brushProperty name="color" value="#E71224"/>
    </inkml:brush>
  </inkml:definitions>
  <inkml:trace contextRef="#ctx0" brushRef="#br0">481 21 15347 0 0,'14'-8'2087'0'0,"9"-4"-1096"0"0,-18 11-1177 0 0,-10 7-345 0 0,-14 16-155 0 0,15-17 672 0 0,0-1 0 0 0,-1 1 0 0 0,1 0 0 0 0,-1-1 1 0 0,1 0-1 0 0,-1 0 0 0 0,-1-1 0 0 0,1 1 0 0 0,-8 3 1 0 0,-49 20 62 0 0,-63 38 0 0 0,102-51-78 0 0,1 1 1 0 0,0 1 0 0 0,1 0-1 0 0,1 2 1 0 0,-32 36 0 0 0,37-36 158 0 0,1 2 1 0 0,-23 38-1 0 0,15-3-1121 0 0,20-46-78 0 0,0 0 0 0 0,0 0 0 0 0,1 0-1 0 0,0 13 1 0 0,1-17-1474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8.225"/>
    </inkml:context>
    <inkml:brush xml:id="br0">
      <inkml:brushProperty name="width" value="0.05" units="cm"/>
      <inkml:brushProperty name="height" value="0.05" units="cm"/>
      <inkml:brushProperty name="color" value="#E71224"/>
    </inkml:brush>
  </inkml:definitions>
  <inkml:trace contextRef="#ctx0" brushRef="#br0">1 8 18060 0 0,'8'-2'1160'0'0,"16"-3"75"0"0,-24 5-1250 0 0,1 0 0 0 0,-1 0 0 0 0,1 0 0 0 0,-1 0 0 0 0,1 0 1 0 0,-1 1-1 0 0,1-1 0 0 0,-1 0 0 0 0,0 0 0 0 0,1 1 0 0 0,-1-1 0 0 0,1 0 0 0 0,-1 1 0 0 0,0-1 0 0 0,1 0 1 0 0,-1 1-1 0 0,0-1 0 0 0,1 0 0 0 0,-1 1 0 0 0,0-1 0 0 0,0 1 0 0 0,1-1 0 0 0,-1 0 0 0 0,0 1 0 0 0,0-1 0 0 0,0 1 1 0 0,0-1-1 0 0,0 1 0 0 0,0-1 0 0 0,0 1 0 0 0,0-1 0 0 0,1 1 0 0 0,-2-1 0 0 0,1 1 0 0 0,0-1 0 0 0,0 1 1 0 0,0-1-1 0 0,0 1 0 0 0,0-1 0 0 0,0 1 0 0 0,0-1 0 0 0,-1 0 0 0 0,1 1 0 0 0,0 0 0 0 0,-1 0-38 0 0,1 0 0 0 0,-1 1 0 0 0,1-1-1 0 0,0 0 1 0 0,0 1 0 0 0,0-1 0 0 0,0 0-1 0 0,0 1 1 0 0,0-1 0 0 0,0 0 0 0 0,0 0-1 0 0,0 1 1 0 0,1-1 0 0 0,-1 0 0 0 0,0 1-1 0 0,1-1 1 0 0,-1 0 0 0 0,1 0 0 0 0,0 0-1 0 0,-1 0 1 0 0,1 1 0 0 0,0-1 0 0 0,0 0-1 0 0,0 0 1 0 0,1 1 0 0 0,0 0 47 0 0,1-1 1 0 0,-1 0-1 0 0,0 0 1 0 0,1 0-1 0 0,-1 0 1 0 0,0-1-1 0 0,1 1 0 0 0,-1-1 1 0 0,1 1-1 0 0,-1-1 1 0 0,1 0-1 0 0,4 0 1 0 0,2-1 135 0 0,0 0 0 0 0,0-1 0 0 0,1 1 0 0 0,-1-2 0 0 0,-1 1 1 0 0,14-7-1 0 0,-19 8-90 0 0,5-3 19 0 0,-1 0 1 0 0,1 1 0 0 0,0 0-1 0 0,0 0 1 0 0,8-1-1 0 0,-15 4-63 0 0,0 0-1 0 0,0 0 1 0 0,0 0-1 0 0,0-1 1 0 0,0 1 0 0 0,0 1-1 0 0,0-1 1 0 0,0 0-1 0 0,0 0 1 0 0,0 0-1 0 0,0 0 1 0 0,0 1-1 0 0,0-1 1 0 0,0 0 0 0 0,-1 1-1 0 0,1-1 1 0 0,0 1-1 0 0,0-1 1 0 0,0 1-1 0 0,1 1 1 0 0,-1-1-18 0 0,-1 0 1 0 0,1 1-1 0 0,0-1 0 0 0,-1 1 1 0 0,1-1-1 0 0,-1 1 1 0 0,0-1-1 0 0,1 1 0 0 0,-1-1 1 0 0,0 1-1 0 0,0-1 0 0 0,0 1 1 0 0,0-1-1 0 0,0 1 1 0 0,0-1-1 0 0,-1 1 0 0 0,1-1 1 0 0,-1 3-1 0 0,-3 10-92 0 0,0 1 0 0 0,-1 0 0 0 0,-1-1 1 0 0,-13 25-1 0 0,-39 53 8 0 0,37-61 93 0 0,4-6 54 0 0,12-20 18 0 0,1 0-1 0 0,0 0 0 0 0,0 0 0 0 0,0 1 1 0 0,1 0-1 0 0,0 0 0 0 0,0 0 0 0 0,1 0 0 0 0,-1 0 1 0 0,1 0-1 0 0,-2 12 0 0 0,5-17-41 0 0,-1 1-1 0 0,1-1 1 0 0,-1 1 0 0 0,1-1-1 0 0,0 1 1 0 0,-1-1 0 0 0,1 0-1 0 0,0 1 1 0 0,0-1-1 0 0,0 0 1 0 0,0 0 0 0 0,0 0-1 0 0,0 0 1 0 0,0 0 0 0 0,0 0-1 0 0,1 0 1 0 0,-1 0 0 0 0,0 0-1 0 0,1 0 1 0 0,-1-1-1 0 0,0 1 1 0 0,1-1 0 0 0,-1 1-1 0 0,1-1 1 0 0,-1 1 0 0 0,1-1-1 0 0,2 1 1 0 0,47 6-420 0 0,-44-6 216 0 0,76 10-3897 0 0,-28 0-1939 0 0,-34-5-185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1.646"/>
    </inkml:context>
    <inkml:brush xml:id="br0">
      <inkml:brushProperty name="width" value="0.05" units="cm"/>
      <inkml:brushProperty name="height" value="0.05" units="cm"/>
      <inkml:brushProperty name="color" value="#E71224"/>
    </inkml:brush>
  </inkml:definitions>
  <inkml:trace contextRef="#ctx0" brushRef="#br0">148 52 7282 0 0,'4'-7'3543'0'0,"7"-21"-248"0"0,-10 28-3286 0 0,-1 0 1 0 0,0-1-1 0 0,0 1 1 0 0,1-1-1 0 0,-1 1 0 0 0,0 0 1 0 0,0-1-1 0 0,0 1 1 0 0,0-1-1 0 0,0 1 0 0 0,0-1 1 0 0,0 1-1 0 0,1-1 1 0 0,-1 1-1 0 0,-1-1 0 0 0,1 1 1 0 0,0-1-1 0 0,0 1 1 0 0,0 0-1 0 0,0-1 0 0 0,0 1 1 0 0,0-1-1 0 0,0 1 1 0 0,-1-1-1 0 0,1 1 0 0 0,0 0 1 0 0,0-1-1 0 0,-1 1 1 0 0,1-1-1 0 0,0 1 0 0 0,0 0 1 0 0,-1-1-1 0 0,1 1 1 0 0,-1 0-1 0 0,1-1 0 0 0,0 1 1 0 0,-1 0-1 0 0,1 0 1 0 0,0-1-1 0 0,-1 1 0 0 0,1 0 1 0 0,-1 0-1 0 0,1 0 1 0 0,-1 0-1 0 0,1 0 0 0 0,-1 0 1 0 0,0-1-1 0 0,-1 2-17 0 0,0 0-1 0 0,0-1 1 0 0,0 1 0 0 0,0 0-1 0 0,1 0 1 0 0,-1 0-1 0 0,0 0 1 0 0,0 1 0 0 0,1-1-1 0 0,-1 0 1 0 0,1 1-1 0 0,-1-1 1 0 0,1 1 0 0 0,-1 0-1 0 0,1-1 1 0 0,-1 3 0 0 0,-19 29 434 0 0,9-11-398 0 0,-5 8 126 0 0,1 0 0 0 0,2 1 0 0 0,1 1 0 0 0,-12 43 0 0 0,23-67-243 0 0,0-1 0 0 0,1 1 0 0 0,-1-1 1 0 0,2 1-1 0 0,-1 0 0 0 0,1 0 0 0 0,0-1 0 0 0,1 1 1 0 0,0 0-1 0 0,0-1 0 0 0,1 1 0 0 0,0 0 1 0 0,0-1-1 0 0,0 0 0 0 0,1 1 0 0 0,0-1 0 0 0,1 0 1 0 0,0-1-1 0 0,0 1 0 0 0,0-1 0 0 0,1 0 0 0 0,0 1 1 0 0,0-2-1 0 0,0 1 0 0 0,7 5 0 0 0,-6-7 0 0 0,1-1 0 0 0,-1 1-1 0 0,0-1 1 0 0,1 0 0 0 0,-1-1 0 0 0,1 1-1 0 0,0-1 1 0 0,0-1 0 0 0,0 0 0 0 0,0 1-1 0 0,0-2 1 0 0,0 1 0 0 0,0-1-1 0 0,0 0 1 0 0,1-1 0 0 0,10-2 0 0 0,12-2 142 0 0,0-2 1 0 0,41-15-1 0 0,-67 21-56 0 0,45-15 50 0 0,-6 3 685 0 0,49-23-1 0 0,-80 30-529 0 0,0 0 0 0 0,0-1 0 0 0,-1 0 1 0 0,0-1-1 0 0,0 0 0 0 0,-1 0 0 0 0,0-2 0 0 0,13-14 0 0 0,-21 22-171 0 0,0 0 0 0 0,-1 0 1 0 0,1-1-1 0 0,-1 1 0 0 0,1-1 1 0 0,-1 1-1 0 0,0-1 0 0 0,0 1 1 0 0,0-1-1 0 0,0 0 1 0 0,0 1-1 0 0,-1-1 0 0 0,1 0 1 0 0,-1 0-1 0 0,0 1 0 0 0,0-1 1 0 0,0 0-1 0 0,0 0 0 0 0,0 0 1 0 0,-1 1-1 0 0,1-1 0 0 0,-1 0 1 0 0,0 0-1 0 0,0 1 0 0 0,0-1 1 0 0,0 0-1 0 0,0 1 1 0 0,0-1-1 0 0,-1 1 0 0 0,1 0 1 0 0,-1-1-1 0 0,0 1 0 0 0,1 0 1 0 0,-1 0-1 0 0,0 0 0 0 0,0 0 1 0 0,-3-2-1 0 0,0 1 9 0 0,1 0 0 0 0,0 0 0 0 0,-1 0-1 0 0,1 1 1 0 0,-1-1 0 0 0,0 1 0 0 0,0 0 0 0 0,0 0 0 0 0,0 1 0 0 0,0 0-1 0 0,0-1 1 0 0,-1 2 0 0 0,1-1 0 0 0,0 1 0 0 0,-1 0 0 0 0,1 0-1 0 0,0 0 1 0 0,-1 1 0 0 0,-5 1 0 0 0,5 0-29 0 0,-1 0-1 0 0,1 1 1 0 0,0 0-1 0 0,0 0 1 0 0,0 1-1 0 0,1-1 1 0 0,-1 1 0 0 0,1 1-1 0 0,0-1 1 0 0,0 1-1 0 0,0 0 1 0 0,1 0-1 0 0,-1 0 1 0 0,1 0 0 0 0,1 1-1 0 0,-1 0 1 0 0,1 0-1 0 0,0 0 1 0 0,0 0-1 0 0,1 0 1 0 0,-1 1 0 0 0,0 7-1 0 0,1-9 12 0 0,1 1 1 0 0,0 0-1 0 0,1-1 1 0 0,0 1-1 0 0,0 0 0 0 0,0 0 1 0 0,0-1-1 0 0,1 1 0 0 0,0 0 1 0 0,0-1-1 0 0,0 1 0 0 0,1-1 1 0 0,0 1-1 0 0,0-1 1 0 0,0 0-1 0 0,1 0 0 0 0,0 0 1 0 0,0 0-1 0 0,0 0 0 0 0,0-1 1 0 0,1 1-1 0 0,0-1 0 0 0,0 0 1 0 0,0 0-1 0 0,0 0 0 0 0,8 4 1 0 0,-5-3 11 0 0,0-1 0 0 0,1 0 0 0 0,-1 0 1 0 0,1-1-1 0 0,0 0 0 0 0,0 0 0 0 0,0-1 0 0 0,1 0 0 0 0,-1-1 1 0 0,1 0-1 0 0,-1 0 0 0 0,1-1 0 0 0,-1 0 0 0 0,1 0 0 0 0,-1-1 1 0 0,0 0-1 0 0,9-2 0 0 0,-11 1 5 0 0,1 0 1 0 0,-1 0 0 0 0,0 0-1 0 0,0-1 1 0 0,0 0-1 0 0,-1 0 1 0 0,1-1-1 0 0,-1 0 1 0 0,1 0-1 0 0,-1 0 1 0 0,-1 0-1 0 0,1-1 1 0 0,-1 0-1 0 0,1 0 1 0 0,-1 0-1 0 0,-1 0 1 0 0,1-1 0 0 0,-1 0-1 0 0,0 0 1 0 0,0 1-1 0 0,0-2 1 0 0,2-10-1 0 0,-3 10-65 0 0,0-1-1 0 0,-1 1 1 0 0,0-1 0 0 0,-1 0-1 0 0,1 1 1 0 0,-1-1-1 0 0,-1 0 1 0 0,0 1 0 0 0,0-1-1 0 0,0 0 1 0 0,-1 1-1 0 0,0-1 1 0 0,0 1 0 0 0,-1 0-1 0 0,0 0 1 0 0,-5-9-1 0 0,6 12-43 0 0,-1 0-1 0 0,0 0 0 0 0,0 1 0 0 0,0-1 1 0 0,-1 0-1 0 0,1 1 0 0 0,-1 0 0 0 0,1 0 1 0 0,-1 0-1 0 0,0 0 0 0 0,-1 1 0 0 0,1 0 1 0 0,0-1-1 0 0,-1 1 0 0 0,1 1 0 0 0,-1-1 1 0 0,1 1-1 0 0,-1 0 0 0 0,0 0 0 0 0,1 0 1 0 0,-1 0-1 0 0,0 1 0 0 0,0 0 0 0 0,0 0 1 0 0,0 0-1 0 0,1 1 0 0 0,-6 1 0 0 0,-13 7-1504 0 0,21-9 1305 0 0,1 1 1 0 0,0 0-1 0 0,0 0 0 0 0,0 0 0 0 0,0 0 1 0 0,0 0-1 0 0,0 1 0 0 0,0-1 0 0 0,0 0 1 0 0,0 0-1 0 0,0 1 0 0 0,1-1 0 0 0,-1 0 1 0 0,0 1-1 0 0,1-1 0 0 0,-1 1 0 0 0,1-1 0 0 0,0 0 1 0 0,-1 1-1 0 0,1-1 0 0 0,0 1 0 0 0,0-1 1 0 0,0 1-1 0 0,0-1 0 0 0,0 1 0 0 0,1-1 1 0 0,-1 1-1 0 0,0-1 0 0 0,1 1 0 0 0,-1-1 0 0 0,0 1 1 0 0,1-1-1 0 0,0 1 0 0 0,0 0 0 0 0,3 6-4611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2.105"/>
    </inkml:context>
    <inkml:brush xml:id="br0">
      <inkml:brushProperty name="width" value="0.05" units="cm"/>
      <inkml:brushProperty name="height" value="0.05" units="cm"/>
      <inkml:brushProperty name="color" value="#E71224"/>
    </inkml:brush>
  </inkml:definitions>
  <inkml:trace contextRef="#ctx0" brushRef="#br0">243 83 952 0 0,'-2'-31'8923'0'0,"-8"4"-4364"0"0,9 25-4465 0 0,-1 0 0 0 0,1 1 0 0 0,-1-1 0 0 0,0 0 0 0 0,0 0 0 0 0,0 1 0 0 0,0-1 0 0 0,0 1 0 0 0,0 0 0 0 0,0-1 0 0 0,0 1 0 0 0,-1 0 0 0 0,1 0 0 0 0,0 0 0 0 0,-1 1 0 0 0,1-1 0 0 0,-1 1 0 0 0,1-1 0 0 0,-1 1 0 0 0,1 0 0 0 0,-1 0 0 0 0,-3 0 0 0 0,-5 1-84 0 0,0 0 1 0 0,-1 1-1 0 0,1 0 1 0 0,0 0 0 0 0,0 2-1 0 0,1-1 1 0 0,-21 10 0 0 0,26-11-14 0 0,1 0 1 0 0,-1 1 0 0 0,1-1 0 0 0,0 1 0 0 0,0 0 0 0 0,0 0 0 0 0,0 0 0 0 0,0 0 0 0 0,1 1 0 0 0,0-1 0 0 0,-1 1 0 0 0,1 0 0 0 0,1 0-1 0 0,-1 0 1 0 0,0 1 0 0 0,1-1 0 0 0,0 0 0 0 0,0 1 0 0 0,1 0 0 0 0,-3 7 0 0 0,4-10 32 0 0,0 0-1 0 0,1 1 1 0 0,-1-1 0 0 0,1 0 0 0 0,-1 0 0 0 0,1 0-1 0 0,0 0 1 0 0,0 0 0 0 0,0 0 0 0 0,0 0-1 0 0,0 0 1 0 0,0 0 0 0 0,0 0 0 0 0,1 0 0 0 0,-1-1-1 0 0,1 1 1 0 0,-1-1 0 0 0,1 1 0 0 0,0-1-1 0 0,0 1 1 0 0,2 0 0 0 0,48 29 571 0 0,-35-22-583 0 0,119 75-356 0 0,-112-67 60 0 0,-1 1 0 0 0,-1 1 0 0 0,30 32 0 0 0,-51-49 271 0 0,1-1-1 0 0,-1 1 1 0 0,1 0 0 0 0,-1-1 0 0 0,0 1-1 0 0,1 0 1 0 0,-1 0 0 0 0,0 0 0 0 0,0 0 0 0 0,0 0-1 0 0,-1 0 1 0 0,1 0 0 0 0,0 0 0 0 0,-1 1-1 0 0,1-1 1 0 0,-1 0 0 0 0,0 0 0 0 0,0 0 0 0 0,0 1-1 0 0,0-1 1 0 0,0 0 0 0 0,0 0 0 0 0,-1 0-1 0 0,1 1 1 0 0,-1-1 0 0 0,1 0 0 0 0,-1 0-1 0 0,-1 3 1 0 0,-1-2 11 0 0,1 0-1 0 0,-1 0 1 0 0,0 0-1 0 0,1 0 0 0 0,-1-1 1 0 0,0 0-1 0 0,-1 1 1 0 0,1-1-1 0 0,0 0 1 0 0,-1 0-1 0 0,1-1 0 0 0,-1 1 1 0 0,1-1-1 0 0,-1 1 1 0 0,-6 0-1 0 0,-8 2-27 0 0,0-1 0 0 0,1-1 1 0 0,-1-1-1 0 0,0 0 0 0 0,0-2 0 0 0,0 0 0 0 0,-23-4 0 0 0,24 2-568 0 0,1-1-1 0 0,0 0 1 0 0,0-2 0 0 0,-24-10-1 0 0,38 15 228 0 0,0 0-1 0 0,0 0 1 0 0,0 0-1 0 0,0 0 0 0 0,0-1 1 0 0,0 1-1 0 0,0-1 0 0 0,0 1 1 0 0,1-1-1 0 0,-1 1 0 0 0,0-1 1 0 0,1 0-1 0 0,0 0 0 0 0,-1 0 1 0 0,1 0-1 0 0,-1-2 0 0 0,1-5-5283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2.523"/>
    </inkml:context>
    <inkml:brush xml:id="br0">
      <inkml:brushProperty name="width" value="0.05" units="cm"/>
      <inkml:brushProperty name="height" value="0.05" units="cm"/>
      <inkml:brushProperty name="color" value="#E71224"/>
    </inkml:brush>
  </inkml:definitions>
  <inkml:trace contextRef="#ctx0" brushRef="#br0">208 1 8082 0 0,'-12'6'5837'0'0,"-7"5"-5915"0"0,-33 25-1 0 0,37-19 95 0 0,1 0 0 0 0,1 1 0 0 0,1 1 0 0 0,0 0 0 0 0,1 1 0 0 0,-15 39 0 0 0,21-47-33 0 0,1-1 0 0 0,1 1 0 0 0,0 0 1 0 0,1 0-1 0 0,0 0 0 0 0,0 0 1 0 0,1 0-1 0 0,1 0 0 0 0,0 0 0 0 0,1 1 1 0 0,0-1-1 0 0,1 0 0 0 0,1 0 1 0 0,-1 0-1 0 0,2-1 0 0 0,5 14 0 0 0,-5-16-252 0 0,0 1 1 0 0,1-1-1 0 0,1-1 0 0 0,-1 1 0 0 0,1-1 0 0 0,1 0 0 0 0,-1 0 0 0 0,1 0 0 0 0,1-1 0 0 0,-1 0 0 0 0,1-1 0 0 0,1 0 0 0 0,-1 0 1 0 0,1-1-1 0 0,0 0 0 0 0,0 0 0 0 0,0-1 0 0 0,1 0 0 0 0,15 4 0 0 0,-6-4-1557 0 0,0-3-3359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2.940"/>
    </inkml:context>
    <inkml:brush xml:id="br0">
      <inkml:brushProperty name="width" value="0.05" units="cm"/>
      <inkml:brushProperty name="height" value="0.05" units="cm"/>
      <inkml:brushProperty name="color" value="#E71224"/>
    </inkml:brush>
  </inkml:definitions>
  <inkml:trace contextRef="#ctx0" brushRef="#br0">32 26 9490 0 0,'1'-1'420'0'0,"0"-1"-1"0"0,0 1 1 0 0,0-1-1 0 0,0 1 1 0 0,-1-1-1 0 0,1 1 1 0 0,-1-1-1 0 0,1 1 0 0 0,-1-1 1 0 0,0 0-1 0 0,1 1 1 0 0,-1-1-1 0 0,0 1 1 0 0,0-3-1 0 0,-4 4 87 0 0,-3 16-551 0 0,3 4-22 0 0,1 0 0 0 0,0 0-1 0 0,0 39 1 0 0,-1 12 11 0 0,-2-23-25 0 0,2 1 1 0 0,3 0-1 0 0,6 75 0 0 0,-2-135-3926 0 0,-1-18-414 0 0,-1 13-1362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3.315"/>
    </inkml:context>
    <inkml:brush xml:id="br0">
      <inkml:brushProperty name="width" value="0.05" units="cm"/>
      <inkml:brushProperty name="height" value="0.05" units="cm"/>
      <inkml:brushProperty name="color" value="#E71224"/>
    </inkml:brush>
  </inkml:definitions>
  <inkml:trace contextRef="#ctx0" brushRef="#br0">1 19 16227 0 0,'4'-3'149'0'0,"1"1"-1"0"0,0-1 0 0 0,0 1 0 0 0,0 0 1 0 0,0 1-1 0 0,0-1 0 0 0,0 1 0 0 0,0 0 1 0 0,0 0-1 0 0,8 0 0 0 0,56 5-1372 0 0,-17-1 2196 0 0,54 6-338 0 0,-84-5-688 0 0,-1-2 1 0 0,0 0 0 0 0,1-1-1 0 0,0-1 1 0 0,-1-1 0 0 0,34-6-1 0 0,-52 6 19 0 0,-1 0 0 0 0,1 0-1 0 0,0 0 1 0 0,-1 1-1 0 0,1-1 1 0 0,0 1-1 0 0,0 0 1 0 0,-1 0-1 0 0,1 0 1 0 0,4 1-1 0 0,-2 8-12 0 0,-9 12 73 0 0,-104 284 240 0 0,108-302-320 0 0,-1-1-1 0 0,0 0 1 0 0,1 0-1 0 0,0 0 1 0 0,-1 1-1 0 0,1-1 1 0 0,0 0-1 0 0,0 0 1 0 0,0 1-1 0 0,0-1 1 0 0,1 0-1 0 0,-1 1 1 0 0,0-1-1 0 0,1 0 1 0 0,0 0-1 0 0,-1 0 1 0 0,1 0-1 0 0,0 0 1 0 0,0 1-1 0 0,0-2 1 0 0,1 1-1 0 0,1 3 1 0 0,-1-2-543 0 0,1-1 1 0 0,-1 1-1 0 0,1-1 1 0 0,-1 0-1 0 0,1 1 1 0 0,0-1-1 0 0,0 0 1 0 0,0-1-1 0 0,0 1 1 0 0,0 0-1 0 0,1-1 0 0 0,-1 0 1 0 0,0 0-1 0 0,4 1 1 0 0,4 0-4946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09.677"/>
    </inkml:context>
    <inkml:brush xml:id="br0">
      <inkml:brushProperty name="width" value="0.05" units="cm"/>
      <inkml:brushProperty name="height" value="0.05" units="cm"/>
      <inkml:brushProperty name="color" value="#E71224"/>
    </inkml:brush>
  </inkml:definitions>
  <inkml:trace contextRef="#ctx0" brushRef="#br0">76 212 4145 0 0,'-5'-7'287'0'0,"-1"0"0"0"0,0 1-1 0 0,0 0 1 0 0,0 0 0 0 0,-1 1 0 0 0,0 0 0 0 0,0 0 0 0 0,0 0 0 0 0,-11-4-1 0 0,67-9 1919 0 0,-42 16-2013 0 0,1-1 1 0 0,-1 1 0 0 0,0-2-1 0 0,0 1 1 0 0,0-1-1 0 0,0 0 1 0 0,-1 0-1 0 0,1-1 1 0 0,-1 0-1 0 0,0 0 1 0 0,-1-1-1 0 0,1 1 1 0 0,-1-1-1 0 0,0 0 1 0 0,-1-1-1 0 0,1 1 1 0 0,-1-1-1 0 0,-1 0 1 0 0,1 0-1 0 0,-1 0 1 0 0,3-9 0 0 0,-6 15-201 0 0,0 1 1 0 0,0-1 0 0 0,0 0-1 0 0,1 1 1 0 0,-1-1 0 0 0,0 1 0 0 0,0-1-1 0 0,1 1 1 0 0,-1-1 0 0 0,0 1-1 0 0,1-1 1 0 0,-1 1 0 0 0,0 0 0 0 0,1-1-1 0 0,-1 1 1 0 0,1 0 0 0 0,-1-1-1 0 0,1 1 1 0 0,-1 0 0 0 0,1-1 0 0 0,-1 1-1 0 0,1 0 1 0 0,-1 0 0 0 0,1-1-1 0 0,-1 1 1 0 0,1 0 0 0 0,0 0 0 0 0,-1 0-1 0 0,1 0 1 0 0,-1 0 0 0 0,1 0-1 0 0,-1 0 1 0 0,2 0 0 0 0,20 13-329 0 0,12 27-289 0 0,-29-33 595 0 0,-1 1-1 0 0,0-1 0 0 0,-1 1 0 0 0,1 0 1 0 0,-1 0-1 0 0,-1 1 0 0 0,0-1 0 0 0,0 1 1 0 0,0-1-1 0 0,-1 1 0 0 0,-1 0 0 0 0,1-1 1 0 0,-1 1-1 0 0,-1 0 0 0 0,0-1 0 0 0,0 1 1 0 0,0-1-1 0 0,-5 14 0 0 0,-2 1-57 0 0,0-1 0 0 0,-1 0 0 0 0,-2-1 0 0 0,0 0 0 0 0,-22 30 0 0 0,25-38 93 0 0,1 0 0 0 0,1 0 0 0 0,0 0 0 0 0,0 1 0 0 0,-4 18 0 0 0,2-7 5 0 0,8-24 17 0 0,0 0-1 0 0,-1 0 1 0 0,1 0 0 0 0,0 0 0 0 0,-1 0-1 0 0,1 0 1 0 0,-1 0 0 0 0,0 0-1 0 0,1 0 1 0 0,-1 0 0 0 0,0 0 0 0 0,0 0-1 0 0,1 0 1 0 0,-1 0 0 0 0,0-1 0 0 0,0 1-1 0 0,0 0 1 0 0,0-1 0 0 0,0 1-1 0 0,0 0 1 0 0,0-1 0 0 0,0 0 0 0 0,-2 1-1 0 0,1 0 14 0 0,0-1 1 0 0,0 0-1 0 0,0 0 0 0 0,0-1 0 0 0,0 1 0 0 0,0 0 0 0 0,0-1 0 0 0,0 1 0 0 0,0-1 1 0 0,0 0-1 0 0,0 1 0 0 0,-3-3 0 0 0,45-3-353 0 0,-8 8 264 0 0,0 1 0 0 0,-1 2 0 0 0,1 2 0 0 0,51 17 0 0 0,-50-13-1082 0 0,1-2 0 0 0,1-1 1 0 0,52 5-1 0 0,-74-14-1355 0 0,0-1-2275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3.805"/>
    </inkml:context>
    <inkml:brush xml:id="br0">
      <inkml:brushProperty name="width" value="0.05" units="cm"/>
      <inkml:brushProperty name="height" value="0.05" units="cm"/>
      <inkml:brushProperty name="color" value="#E71224"/>
    </inkml:brush>
  </inkml:definitions>
  <inkml:trace contextRef="#ctx0" brushRef="#br0">499 15 14019 0 0,'1'-1'210'0'0,"0"-1"-1"0"0,1 1 1 0 0,-1 0 0 0 0,1-1-1 0 0,0 1 1 0 0,-1 0 0 0 0,1 0 0 0 0,0 0-1 0 0,0 0 1 0 0,-1 0 0 0 0,5 0-1 0 0,-6 2-352 0 0,1 0 0 0 0,-1 0 0 0 0,1 0 0 0 0,-1 0-1 0 0,1 0 1 0 0,-1 1 0 0 0,0-1 0 0 0,1 0 0 0 0,-1 0-1 0 0,0 0 1 0 0,0 1 0 0 0,0-1 0 0 0,0 0-1 0 0,0 0 1 0 0,0 1 0 0 0,-1 1 0 0 0,1-2 66 0 0,0 1 117 0 0,0-1 0 0 0,0 1 0 0 0,0-1 0 0 0,0 1 0 0 0,-1-1 0 0 0,1 1 0 0 0,0-1 0 0 0,-1 1 0 0 0,1-1 0 0 0,-1 1 0 0 0,0-1 0 0 0,1 0 0 0 0,-1 1 0 0 0,0-1 0 0 0,0 0 0 0 0,0 1 0 0 0,0-1 0 0 0,0 0 0 0 0,0 0 0 0 0,0 0 0 0 0,0 0 0 0 0,0 0 0 0 0,-3 1 0 0 0,-2 1 346 0 0,1-1 1 0 0,-1 0-1 0 0,1 0 0 0 0,-1-1 1 0 0,-6 2-1 0 0,-10 2-643 0 0,3 1 256 0 0,1 2 0 0 0,-1 0 0 0 0,1 1 0 0 0,1 1 0 0 0,0 0 0 0 0,0 2-1 0 0,1 0 1 0 0,0 0 0 0 0,1 2 0 0 0,-25 29 0 0 0,-2 8-49 0 0,3 1 0 0 0,-33 59 1 0 0,-5 7-274 0 0,77-118 237 0 0,-1 1-1 0 0,1-1 1 0 0,0 1 0 0 0,-1-1 0 0 0,1 1 0 0 0,0-1-1 0 0,0 1 1 0 0,0-1 0 0 0,0 1 0 0 0,-1-1-1 0 0,1 1 1 0 0,0-1 0 0 0,0 1 0 0 0,0-1 0 0 0,0 1-1 0 0,0-1 1 0 0,0 1 0 0 0,0-1 0 0 0,1 1 0 0 0,-1-1-1 0 0,0 1 1 0 0,0-1 0 0 0,1 2 0 0 0,9 6-6367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4.189"/>
    </inkml:context>
    <inkml:brush xml:id="br0">
      <inkml:brushProperty name="width" value="0.05" units="cm"/>
      <inkml:brushProperty name="height" value="0.05" units="cm"/>
      <inkml:brushProperty name="color" value="#E71224"/>
    </inkml:brush>
  </inkml:definitions>
  <inkml:trace contextRef="#ctx0" brushRef="#br0">0 787 11779 0 0,'7'-6'4244'0'0,"7"-6"-2757"0"0,-14 12-1504 0 0,0 1 0 0 0,0-1 0 0 0,0 0 0 0 0,-1 0 0 0 0,1 0 1 0 0,0 0-1 0 0,0 0 0 0 0,0 0 0 0 0,0 0 0 0 0,0 0 0 0 0,-1 0 0 0 0,1 0 0 0 0,0 0 0 0 0,0 0 0 0 0,0-1 0 0 0,0 1 0 0 0,-1 0 0 0 0,1 0 0 0 0,0 0 0 0 0,0 0 0 0 0,0 0 0 0 0,0 0 0 0 0,0 0 0 0 0,0 0 0 0 0,-1 0 0 0 0,1 0 1 0 0,0-1-1 0 0,0 1 0 0 0,0 0 0 0 0,0 0 0 0 0,0 0 0 0 0,0 0 0 0 0,0 0 0 0 0,0 0 0 0 0,0-1 0 0 0,-1 1 0 0 0,1 0 0 0 0,0 0 0 0 0,0 0 0 0 0,0 0 0 0 0,0 0 0 0 0,0-1 0 0 0,0 1 0 0 0,0 0 0 0 0,0 0 0 0 0,0 0 1 0 0,0 0-1 0 0,0-1 0 0 0,0 1 0 0 0,0 0 0 0 0,0 0 0 0 0,1 0 0 0 0,-1 0 0 0 0,0 0 0 0 0,0-1 0 0 0,0 1 0 0 0,0 0 0 0 0,0 0 0 0 0,0 0 0 0 0,0 0 0 0 0,0 0 0 0 0,0 0 0 0 0,0-1 0 0 0,1 1 0 0 0,-1 0 0 0 0,22-25 651 0 0,-12 18-554 0 0,0 1 0 0 0,0 0 0 0 0,1 1 0 0 0,-1 0 0 0 0,1 0 0 0 0,0 1 0 0 0,0 1 0 0 0,1 0 0 0 0,-1 0 0 0 0,1 1 0 0 0,0 1 0 0 0,21 0 0 0 0,-29 1-127 0 0,1 1 0 0 0,-1 0-1 0 0,1 0 1 0 0,-1 1 0 0 0,0-1 0 0 0,0 1-1 0 0,0 0 1 0 0,0 0 0 0 0,0 0 0 0 0,0 1-1 0 0,0-1 1 0 0,-1 1 0 0 0,1 0 0 0 0,-1 0-1 0 0,4 5 1 0 0,-5-7 27 0 0,-1 1 0 0 0,0 0 0 0 0,0 0 0 0 0,1 0 1 0 0,-1 0-1 0 0,0 0 0 0 0,-1 0 0 0 0,1 0 0 0 0,0 0 0 0 0,-1 0 0 0 0,1 0 0 0 0,-1 1 0 0 0,1-1 0 0 0,-1 0 0 0 0,0 0 0 0 0,0 0 0 0 0,0 1 0 0 0,0-1 1 0 0,-1 0-1 0 0,1 0 0 0 0,0 0 0 0 0,-1 1 0 0 0,0-1 0 0 0,1 0 0 0 0,-1 0 0 0 0,0 0 0 0 0,0 0 0 0 0,0 0 0 0 0,0 0 0 0 0,-1-1 0 0 0,-2 4 1 0 0,-6 6-4 0 0,-1 0 1 0 0,0-1-1 0 0,-1-1 1 0 0,-15 10 0 0 0,17-13 9 0 0,0 1 0 0 0,1 0 0 0 0,0 0-1 0 0,0 1 1 0 0,0 1 0 0 0,1-1 0 0 0,1 1 0 0 0,-9 13 0 0 0,15-22 25 0 0,1 1 1 0 0,-1 0-1 0 0,1-1 0 0 0,0 1 0 0 0,-1 0 0 0 0,1 0 0 0 0,0-1 0 0 0,-1 1 1 0 0,1 0-1 0 0,0 0 0 0 0,0 0 0 0 0,0 0 0 0 0,0-1 0 0 0,0 1 1 0 0,0 0-1 0 0,0 0 0 0 0,0 0 0 0 0,0 0 0 0 0,0-1 0 0 0,1 1 1 0 0,-1 0-1 0 0,0 0 0 0 0,0 0 0 0 0,1-1 0 0 0,0 2 0 0 0,0 0 14 0 0,0-1-1 0 0,1 0 0 0 0,-1 0 0 0 0,0 0 0 0 0,1 0 0 0 0,-1 0 0 0 0,1 0 0 0 0,-1 0 0 0 0,1 0 0 0 0,0-1 0 0 0,-1 1 0 0 0,3 0 0 0 0,7 1 67 0 0,1 0 0 0 0,0 0 0 0 0,13-1 0 0 0,-14 0-118 0 0,19 0 91 0 0,52-4-1 0 0,-8-7-3669 0 0,-38 0-2443 0 0,-24 4-14 0 0</inkml:trace>
  <inkml:trace contextRef="#ctx0" brushRef="#br0" timeOffset="1">700 16 9426 0 0,'2'-2'312'0'0,"0"0"1"0"0,0 1-1 0 0,0-1 1 0 0,0 1-1 0 0,0 0 1 0 0,0 0-1 0 0,0 0 1 0 0,0 0-1 0 0,1 0 1 0 0,-1 0-1 0 0,0 0 1 0 0,5 0-1 0 0,-7 2-291 0 0,1-1-1 0 0,0 1 1 0 0,0-1-1 0 0,0 1 1 0 0,-1-1 0 0 0,1 1-1 0 0,0 0 1 0 0,-1-1-1 0 0,1 1 1 0 0,-1 0-1 0 0,1-1 1 0 0,-1 1-1 0 0,1 0 1 0 0,-1 0-1 0 0,1 0 1 0 0,-1 0 0 0 0,1-1-1 0 0,-1 1 1 0 0,0 0-1 0 0,0 0 1 0 0,0 0-1 0 0,1 0 1 0 0,-1 0-1 0 0,0 0 1 0 0,0 0-1 0 0,0 0 1 0 0,0 0-1 0 0,0 0 1 0 0,-1 0 0 0 0,1-1-1 0 0,0 3 1 0 0,1 11 15 0 0,2 1 1 0 0,-1 0 0 0 0,2-1 0 0 0,0 1-1 0 0,1-1 1 0 0,1 0 0 0 0,0-1 0 0 0,0 1-1 0 0,13 17 1 0 0,-10-15 225 0 0,0 1 0 0 0,-1 0 0 0 0,0 0 0 0 0,-2 1 0 0 0,7 25 0 0 0,-11-30-266 0 0,-1-1 1 0 0,-1 0 0 0 0,0 1-1 0 0,-1-1 1 0 0,0 1-1 0 0,-1-1 1 0 0,-1 0-1 0 0,0 0 1 0 0,0 0 0 0 0,-1 0-1 0 0,-1-1 1 0 0,-10 21-1 0 0,0-5-1111 0 0,-19 27 0 0 0,-21 20-5268 0 0,49-67 5400 0 0,-2 4-4437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4.642"/>
    </inkml:context>
    <inkml:brush xml:id="br0">
      <inkml:brushProperty name="width" value="0.05" units="cm"/>
      <inkml:brushProperty name="height" value="0.05" units="cm"/>
      <inkml:brushProperty name="color" value="#E71224"/>
    </inkml:brush>
  </inkml:definitions>
  <inkml:trace contextRef="#ctx0" brushRef="#br0">264 51 13987 0 0,'0'-2'194'0'0,"0"0"0"0"0,0 1-1 0 0,0-1 1 0 0,0 0 0 0 0,0 1 0 0 0,-1-1 0 0 0,1 1-1 0 0,0-1 1 0 0,-1 1 0 0 0,1-1 0 0 0,-1 1 0 0 0,0-1 0 0 0,1 1-1 0 0,-1-1 1 0 0,0 1 0 0 0,-1-2 0 0 0,0 1-210 0 0,0 1 0 0 0,-1-1 0 0 0,1 1 0 0 0,0 0 0 0 0,0 0 0 0 0,-1 0 0 0 0,1 0 0 0 0,-1 1 0 0 0,1-1 0 0 0,-5 0 0 0 0,-10-3-478 0 0,-1 1 0 0 0,0 1-1 0 0,0 1 1 0 0,0 0 0 0 0,-1 2 0 0 0,1 0-1 0 0,0 1 1 0 0,0 0 0 0 0,1 2-1 0 0,-19 5 1 0 0,26-3 885 0 0,12-3-585 0 0,19-5-4699 0 0,-13 0-688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5.061"/>
    </inkml:context>
    <inkml:brush xml:id="br0">
      <inkml:brushProperty name="width" value="0.05" units="cm"/>
      <inkml:brushProperty name="height" value="0.05" units="cm"/>
      <inkml:brushProperty name="color" value="#E71224"/>
    </inkml:brush>
  </inkml:definitions>
  <inkml:trace contextRef="#ctx0" brushRef="#br0">171 42 11634 0 0,'1'-1'43'0'0,"-1"1"0"0"0,0 0 0 0 0,1-1-1 0 0,-1 1 1 0 0,0-1 0 0 0,0 1-1 0 0,1-1 1 0 0,-1 1 0 0 0,0-1 0 0 0,0 1-1 0 0,0-1 1 0 0,0 1 0 0 0,0-1-1 0 0,0 1 1 0 0,0-1 0 0 0,0 0 0 0 0,0 1-1 0 0,0-1 1 0 0,0 1 0 0 0,0-1-1 0 0,0 1 1 0 0,0-1 0 0 0,0 1 0 0 0,0-1-1 0 0,0 1 1 0 0,-1-1 0 0 0,1 1-1 0 0,0-1 1 0 0,0 1 0 0 0,-1-1 0 0 0,1 1-1 0 0,0 0 1 0 0,-1-1 0 0 0,1 1-1 0 0,-1-1 1 0 0,1 1 0 0 0,0 0 0 0 0,-1-1-1 0 0,1 1 1 0 0,-1 0 0 0 0,1 0-1 0 0,-1-1 1 0 0,1 1 0 0 0,-1 0 0 0 0,1 0-1 0 0,-1 0 1 0 0,1-1 0 0 0,-1 1-1 0 0,1 0 1 0 0,-1 0 0 0 0,0 0-1 0 0,-40 0-483 0 0,10 1 654 0 0,23-3-269 0 0,-37-6-1128 0 0,16-1-3713 0 0,22 7-809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5.447"/>
    </inkml:context>
    <inkml:brush xml:id="br0">
      <inkml:brushProperty name="width" value="0.05" units="cm"/>
      <inkml:brushProperty name="height" value="0.05" units="cm"/>
      <inkml:brushProperty name="color" value="#E71224"/>
    </inkml:brush>
  </inkml:definitions>
  <inkml:trace contextRef="#ctx0" brushRef="#br0">146 12 7346 0 0,'0'-1'82'0'0,"1"1"1"0"0,-1 0 0 0 0,0-1-1 0 0,0 1 1 0 0,0-1 0 0 0,0 1-1 0 0,0 0 1 0 0,0-1 0 0 0,0 1-1 0 0,0 0 1 0 0,0-1 0 0 0,-1 1-1 0 0,1-1 1 0 0,0 1 0 0 0,0 0-1 0 0,0-1 1 0 0,0 1 0 0 0,0 0 0 0 0,-1-1-1 0 0,1 1 1 0 0,0 0 0 0 0,0-1-1 0 0,-1 1 1 0 0,1 0 0 0 0,0-1-1 0 0,0 1 1 0 0,-1 0 0 0 0,1 0-1 0 0,0-1 1 0 0,-1 1 0 0 0,1 0-1 0 0,0 0 1 0 0,-1 0 0 0 0,1 0-1 0 0,-1-1 1 0 0,1 1 0 0 0,0 0-1 0 0,-1 0 1 0 0,1 0 0 0 0,0 0-1 0 0,-1 0 1 0 0,1 0 0 0 0,-1 0 0 0 0,1 0-1 0 0,0 0 1 0 0,-1 0 0 0 0,1 0-1 0 0,-1 0 1 0 0,1 0 0 0 0,0 1-1 0 0,-1-1 1 0 0,1 0 0 0 0,0 0-1 0 0,-1 0 1 0 0,1 0 0 0 0,0 1-1 0 0,-1-1 1 0 0,1 0 0 0 0,-1 1-1 0 0,-9 1 433 0 0,4-1-502 0 0,0 1-1 0 0,0-1 0 0 0,0 1 0 0 0,0 1 0 0 0,1-1 0 0 0,-1 1 0 0 0,1 0 0 0 0,-1 0 1 0 0,1 0-1 0 0,0 1 0 0 0,0 0 0 0 0,1 0 0 0 0,-1 0 0 0 0,1 1 0 0 0,0-1 0 0 0,0 1 1 0 0,1 0-1 0 0,-1 0 0 0 0,1 0 0 0 0,0 1 0 0 0,0-1 0 0 0,1 1 0 0 0,0 0 0 0 0,0-1 1 0 0,-2 9-1 0 0,2-6 51 0 0,0 1 0 0 0,1 0 0 0 0,0 0 0 0 0,0-1 0 0 0,1 1 0 0 0,0 0 0 0 0,1 0 0 0 0,0-1 0 0 0,0 1 0 0 0,1 0 0 0 0,0-1 0 0 0,1 1 0 0 0,0-1 0 0 0,0 0 0 0 0,0 0 0 0 0,1 0 0 0 0,6 9 0 0 0,-8-13-52 0 0,1-1-1 0 0,0 1 1 0 0,0 0 0 0 0,0-1-1 0 0,1 1 1 0 0,-1-1-1 0 0,1 0 1 0 0,-1 0 0 0 0,1-1-1 0 0,0 1 1 0 0,0-1 0 0 0,1 0-1 0 0,-1 0 1 0 0,0 0-1 0 0,1 0 1 0 0,-1-1 0 0 0,1 0-1 0 0,-1 0 1 0 0,1 0-1 0 0,0 0 1 0 0,-1-1 0 0 0,1 0-1 0 0,6 0 1 0 0,-3-1 129 0 0,-1-1 1 0 0,0 1-1 0 0,0-1 0 0 0,0-1 0 0 0,0 1 1 0 0,-1-1-1 0 0,1 0 0 0 0,-1-1 1 0 0,0 0-1 0 0,0 0 0 0 0,0 0 1 0 0,0 0-1 0 0,10-11 0 0 0,-11 10-45 0 0,-1 0 0 0 0,1 0-1 0 0,-1-1 1 0 0,0 0 0 0 0,-1 1-1 0 0,1-1 1 0 0,-1 0 0 0 0,0-1 0 0 0,-1 1-1 0 0,1 0 1 0 0,-1-1 0 0 0,-1 1-1 0 0,1-1 1 0 0,0-12 0 0 0,-2 15-150 0 0,0-1 0 0 0,-1 1 0 0 0,1-1 0 0 0,-1 1 0 0 0,0-1 0 0 0,0 1 0 0 0,-1-1 0 0 0,1 1 0 0 0,-1 0 0 0 0,0 0 0 0 0,0 0 0 0 0,-1 0 0 0 0,1 0 0 0 0,-1 0 0 0 0,0 1 0 0 0,0-1 0 0 0,0 1 0 0 0,0 0 0 0 0,-1-1 0 0 0,1 2 0 0 0,-1-1 0 0 0,0 0 0 0 0,0 1 0 0 0,-4-3 0 0 0,6 4-173 0 0,-1 0 0 0 0,0 0 0 0 0,0-1 1 0 0,1 1-1 0 0,-1 1 0 0 0,0-1 1 0 0,0 0-1 0 0,-4 0 0 0 0,-6 5-3146 0 0,6 9-3764 0 0,7-8 3172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8.990"/>
    </inkml:context>
    <inkml:brush xml:id="br0">
      <inkml:brushProperty name="width" value="0.05" units="cm"/>
      <inkml:brushProperty name="height" value="0.05" units="cm"/>
      <inkml:brushProperty name="color" value="#E71224"/>
    </inkml:brush>
  </inkml:definitions>
  <inkml:trace contextRef="#ctx0" brushRef="#br0">247 89 9330 0 0,'3'-4'184'0'0,"0"1"-1"0"0,0-1 1 0 0,-1 0 0 0 0,1 1 0 0 0,-1-1-1 0 0,0 0 1 0 0,0 0 0 0 0,-1-1-1 0 0,3-7 1 0 0,-3 11-160 0 0,-1 0-1 0 0,0 0 1 0 0,0-1-1 0 0,1 1 0 0 0,-1 0 1 0 0,0-1-1 0 0,0 1 1 0 0,0-1-1 0 0,0 1 1 0 0,0 0-1 0 0,-1-1 1 0 0,1 1-1 0 0,0 0 1 0 0,0 0-1 0 0,-1-1 1 0 0,1 1-1 0 0,-1 0 1 0 0,0 0-1 0 0,1-1 1 0 0,-1 1-1 0 0,0 0 1 0 0,1 0-1 0 0,-1 0 0 0 0,0 0 1 0 0,0 0-1 0 0,0 0 1 0 0,0 0-1 0 0,0 0 1 0 0,0 1-1 0 0,0-1 1 0 0,0 0-1 0 0,-1 1 1 0 0,1-1-1 0 0,0 0 1 0 0,0 1-1 0 0,-1-1 1 0 0,1 1-1 0 0,-2 0 1 0 0,-1-1 93 0 0,0 1 1 0 0,0 0 0 0 0,0 0 0 0 0,-1 0 0 0 0,1 0 0 0 0,0 1-1 0 0,0 0 1 0 0,0 0 0 0 0,0 0 0 0 0,0 0 0 0 0,0 1 0 0 0,0 0-1 0 0,0-1 1 0 0,0 2 0 0 0,1-1 0 0 0,-6 4 0 0 0,-8 6 240 0 0,-29 29 0 0 0,41-36-356 0 0,-8 7 2 0 0,2 1 0 0 0,-1 0-1 0 0,2 1 1 0 0,0 1 0 0 0,-12 21-1 0 0,18-28-4 0 0,0 1 0 0 0,0-1-1 0 0,0 1 1 0 0,1 0 0 0 0,1 1-1 0 0,-1-1 1 0 0,2 0-1 0 0,-1 1 1 0 0,1-1 0 0 0,1 1-1 0 0,0 14 1 0 0,0-20-14 0 0,1 0 0 0 0,0 0 0 0 0,0-1 0 0 0,0 1 0 0 0,0 0 0 0 0,1 0 0 0 0,-1-1 0 0 0,1 1 0 0 0,0-1 0 0 0,0 0 0 0 0,0 1 0 0 0,0-1 1 0 0,1 0-1 0 0,0 0 0 0 0,-1 0 0 0 0,6 3 0 0 0,-4-2-37 0 0,1-1 0 0 0,0 0 1 0 0,0-1-1 0 0,0 1 0 0 0,1-1 0 0 0,-1 0 1 0 0,1-1-1 0 0,-1 1 0 0 0,1-1 1 0 0,7 1-1 0 0,0-1-204 0 0,1-1 1 0 0,-1 0-1 0 0,1-1 0 0 0,-1 0 1 0 0,0-1-1 0 0,0-1 1 0 0,0 0-1 0 0,24-9 0 0 0,-16 4 243 0 0,-1-1-1 0 0,1-1 1 0 0,-2-1-1 0 0,0-1 1 0 0,0 0-1 0 0,-1-2 1 0 0,30-28-1 0 0,-46 40 73 0 0,0 1 0 0 0,0-1-1 0 0,-1 0 1 0 0,1 0-1 0 0,-1 0 1 0 0,1 0 0 0 0,-1 0-1 0 0,0 0 1 0 0,1-1-1 0 0,-1 1 1 0 0,0 0 0 0 0,-1-1-1 0 0,1 1 1 0 0,0-1-1 0 0,-1 1 1 0 0,1 0-1 0 0,-1-1 1 0 0,0 0 0 0 0,0 1-1 0 0,0-1 1 0 0,0 1-1 0 0,0-1 1 0 0,-1 1 0 0 0,1-1-1 0 0,-1 1 1 0 0,1 0-1 0 0,-1-1 1 0 0,0 1 0 0 0,0 0-1 0 0,0-1 1 0 0,0 1-1 0 0,-1 0 1 0 0,1 0 0 0 0,-1 0-1 0 0,1 0 1 0 0,-1 0-1 0 0,0 0 1 0 0,1 0-1 0 0,-4-2 1 0 0,1 2-29 0 0,1-1 0 0 0,-1 1 0 0 0,0 0 0 0 0,0 0 0 0 0,0 1 0 0 0,0-1 0 0 0,0 1 0 0 0,0 0 0 0 0,0 0 0 0 0,-1 0 0 0 0,1 1 0 0 0,0-1 0 0 0,-1 1-1 0 0,1 0 1 0 0,0 0 0 0 0,0 1 0 0 0,-1-1 0 0 0,1 1 0 0 0,0 0 0 0 0,0 0 0 0 0,-1 0 0 0 0,-6 4 0 0 0,6-2-32 0 0,0 1 0 0 0,0 0 1 0 0,1 0-1 0 0,0 0 0 0 0,-1 0 0 0 0,1 1 0 0 0,1 0 0 0 0,-1 0 0 0 0,1 0 1 0 0,0 0-1 0 0,0 0 0 0 0,0 0 0 0 0,1 1 0 0 0,0 0 0 0 0,-2 7 0 0 0,2-9 9 0 0,1 0 0 0 0,0-1 0 0 0,0 1 0 0 0,0 0 0 0 0,1-1 0 0 0,-1 1 0 0 0,1 0 0 0 0,0 0 0 0 0,0 0 0 0 0,0 0 0 0 0,1-1 0 0 0,-1 1 0 0 0,1 0 0 0 0,0 0-1 0 0,0-1 1 0 0,0 1 0 0 0,1-1 0 0 0,-1 1 0 0 0,1-1 0 0 0,0 1 0 0 0,0-1 0 0 0,0 0 0 0 0,0 0 0 0 0,1 0 0 0 0,2 3 0 0 0,1-2-16 0 0,0-1 1 0 0,0 0-1 0 0,0 0 0 0 0,0-1 1 0 0,0 0-1 0 0,1 0 0 0 0,-1 0 1 0 0,1-1-1 0 0,-1 0 0 0 0,1 0 1 0 0,-1-1-1 0 0,9 0 0 0 0,10 0 382 0 0,44-7 0 0 0,-55 5-136 0 0,0-1-1 0 0,0 0 1 0 0,-1 0-1 0 0,1-1 1 0 0,-1-1-1 0 0,13-7 1 0 0,-23 11-256 0 0,-1 0 0 0 0,1-1 0 0 0,-1 1 1 0 0,1-1-1 0 0,-1 0 0 0 0,0 0 0 0 0,0 1 0 0 0,0-1 0 0 0,0-1 0 0 0,0 1 1 0 0,-1 0-1 0 0,1 0 0 0 0,0-1 0 0 0,-1 1 0 0 0,0-1 0 0 0,0 1 0 0 0,0-1 0 0 0,0 1 1 0 0,0-1-1 0 0,0 0 0 0 0,0 1 0 0 0,-1-1 0 0 0,0 0 0 0 0,1 0 0 0 0,-1 0 1 0 0,0 1-1 0 0,0-1 0 0 0,-1 0 0 0 0,1 0 0 0 0,0 0 0 0 0,-1 1 0 0 0,0-1 0 0 0,0 0 1 0 0,0 1-1 0 0,0-1 0 0 0,0 1 0 0 0,-2-4 0 0 0,-1-2-108 0 0,-1 0 0 0 0,0 1 1 0 0,0-1-1 0 0,0 1 0 0 0,-1 0 0 0 0,0 1 0 0 0,-1-1 0 0 0,0 1 1 0 0,-9-7-1 0 0,11 10-649 0 0,1 0 1 0 0,-1 0-1 0 0,-1 0 1 0 0,1 1-1 0 0,0 0 1 0 0,-1 0-1 0 0,1 0 1 0 0,-1 0-1 0 0,-8 0 1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9.426"/>
    </inkml:context>
    <inkml:brush xml:id="br0">
      <inkml:brushProperty name="width" value="0.05" units="cm"/>
      <inkml:brushProperty name="height" value="0.05" units="cm"/>
      <inkml:brushProperty name="color" value="#E71224"/>
    </inkml:brush>
  </inkml:definitions>
  <inkml:trace contextRef="#ctx0" brushRef="#br0">79 26 7890 0 0,'26'-16'3326'0'0,"-17"8"-2096"0"0,-18 7 762 0 0,2 4-1973 0 0,1 0 0 0 0,-1 0 0 0 0,1 0 0 0 0,0 1 1 0 0,-1 0-1 0 0,2 1 0 0 0,-10 7 0 0 0,-6 5 4 0 0,12-11 46 0 0,8-5-13 0 0,0-1 0 0 0,0 1 0 0 0,-1-1 0 0 0,1 1 0 0 0,0 0 0 0 0,0-1 0 0 0,1 1 0 0 0,-1 0 0 0 0,0 0 0 0 0,0 0 0 0 0,0 0 0 0 0,0 0 0 0 0,1 0 0 0 0,-1 0 0 0 0,0 2 0 0 0,1-2-11 0 0,1 0-1 0 0,-1 1 1 0 0,1-1 0 0 0,0 0 0 0 0,0 1 0 0 0,-1-1 0 0 0,1 0 0 0 0,0 0 0 0 0,0 0 0 0 0,0 0-1 0 0,0 0 1 0 0,1 0 0 0 0,-1 0 0 0 0,0 0 0 0 0,2 1 0 0 0,30 23 290 0 0,-14-11-400 0 0,-1 1 0 0 0,0 0 0 0 0,0 1 0 0 0,-2 1 0 0 0,0 0 0 0 0,24 37 0 0 0,-37-50 48 0 0,26 51-323 0 0,-27-52 325 0 0,0 0-1 0 0,-1 0 0 0 0,0 0 0 0 0,0 0 1 0 0,0 1-1 0 0,0-1 0 0 0,-1 0 0 0 0,1 0 1 0 0,-1 1-1 0 0,0-1 0 0 0,0 1 1 0 0,0-1-1 0 0,0 0 0 0 0,0 1 0 0 0,-2 3 1 0 0,1-6 24 0 0,0 0-1 0 0,0 1 1 0 0,0-1 0 0 0,0 0 0 0 0,0 0 0 0 0,0 0 0 0 0,-1 0 0 0 0,1 0 0 0 0,0 0-1 0 0,-1 0 1 0 0,1-1 0 0 0,-1 1 0 0 0,1 0 0 0 0,-1-1 0 0 0,1 1 0 0 0,-1-1 0 0 0,1 0-1 0 0,-1 1 1 0 0,1-1 0 0 0,-1 0 0 0 0,0 0 0 0 0,1 0 0 0 0,-1 0 0 0 0,1 0 0 0 0,-3-1-1 0 0,-46-7 293 0 0,43 6-284 0 0,4 1-65 0 0,-76-19-129 0 0,30-1-3002 0 0,49 21 3020 0 0,-1 0-1 0 0,1 0 0 0 0,0 0 1 0 0,-1-1-1 0 0,1 1 1 0 0,0 0-1 0 0,0 0 0 0 0,-1 0 1 0 0,1 0-1 0 0,0-1 0 0 0,-1 1 1 0 0,1 0-1 0 0,0 0 0 0 0,0-1 1 0 0,-1 1-1 0 0,1 0 0 0 0,0 0 1 0 0,0-1-1 0 0,0 1 0 0 0,0 0 1 0 0,-1-1-1 0 0,1 1 0 0 0,0 0 1 0 0,0-1-1 0 0,0 1 1 0 0,0 0-1 0 0,0-1 0 0 0,0 1 1 0 0,0 0-1 0 0,0-1 0 0 0,0 1 1 0 0,0 0-1 0 0,0-1 0 0 0,0 1 1 0 0,0 0-1 0 0,0-1 0 0 0,0 0 1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49.848"/>
    </inkml:context>
    <inkml:brush xml:id="br0">
      <inkml:brushProperty name="width" value="0.05" units="cm"/>
      <inkml:brushProperty name="height" value="0.05" units="cm"/>
      <inkml:brushProperty name="color" value="#E71224"/>
    </inkml:brush>
  </inkml:definitions>
  <inkml:trace contextRef="#ctx0" brushRef="#br0">151 47 9266 0 0,'23'-25'1527'0'0,"-21"23"-1648"0"0,0 0 0 0 0,0 0 1 0 0,0 0-1 0 0,1 0 0 0 0,-1 1 1 0 0,0-1-1 0 0,1 1 1 0 0,0-1-1 0 0,-1 1 0 0 0,1 0 1 0 0,0 0-1 0 0,-1 0 0 0 0,1 1 1 0 0,6-2-1 0 0,-13 3 482 0 0,0 0-1 0 0,0 0 1 0 0,1 0-1 0 0,-1 0 1 0 0,0 1-1 0 0,1-1 1 0 0,-1 1-1 0 0,1 0 1 0 0,-1 0-1 0 0,1 0 1 0 0,0 1-1 0 0,0-1 1 0 0,-4 5-1 0 0,-38 40-724 0 0,43-43 524 0 0,-13 13-165 0 0,1 2 1 0 0,1 0 0 0 0,1 0 0 0 0,1 1-1 0 0,0 1 1 0 0,2 0 0 0 0,-8 24-1 0 0,14-35 37 0 0,0-1-1 0 0,0 1 0 0 0,1 0 0 0 0,0 0 0 0 0,1 0 0 0 0,1 0 0 0 0,-1 0 0 0 0,1 0 0 0 0,1 0 0 0 0,0 0 0 0 0,0-1 0 0 0,1 1 0 0 0,0 0 0 0 0,1 0 0 0 0,0-1 1 0 0,1 1-1 0 0,-1-1 0 0 0,10 15 0 0 0,-6-15-181 0 0,-1-1 1 0 0,1-1 0 0 0,1 1-1 0 0,-1-1 1 0 0,1-1 0 0 0,1 1 0 0 0,-1-1-1 0 0,1-1 1 0 0,0 0 0 0 0,0 0-1 0 0,1-1 1 0 0,11 5 0 0 0,-12-6-656 0 0,1 0 0 0 0,-1-1 0 0 0,1 0 0 0 0,0-1 0 0 0,0 0 0 0 0,-1 0 0 0 0,19-2 0 0 0,-8-1-4500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0.285"/>
    </inkml:context>
    <inkml:brush xml:id="br0">
      <inkml:brushProperty name="width" value="0.05" units="cm"/>
      <inkml:brushProperty name="height" value="0.05" units="cm"/>
      <inkml:brushProperty name="color" value="#E71224"/>
    </inkml:brush>
  </inkml:definitions>
  <inkml:trace contextRef="#ctx0" brushRef="#br0">0 22 12075 0 0,'1'-1'267'0'0,"1"-1"0"0"0,-1 0-1 0 0,0 1 1 0 0,0-1 0 0 0,1 1 0 0 0,-1-1 0 0 0,1 1 0 0 0,0-1 0 0 0,-1 1 0 0 0,1 0 0 0 0,0 0 0 0 0,-1 0 0 0 0,1 0 0 0 0,0 0 0 0 0,3 0 0 0 0,-5 1-265 0 0,1 0 0 0 0,0 1 0 0 0,0 0 0 0 0,0-1 0 0 0,0 1 0 0 0,0-1 0 0 0,-1 1 0 0 0,1 0 0 0 0,0 0 0 0 0,0 0 0 0 0,-1-1 0 0 0,1 1-1 0 0,-1 0 1 0 0,1 0 0 0 0,-1 0 0 0 0,1 0 0 0 0,-1 0 0 0 0,0 0 0 0 0,1 0 0 0 0,-1 0 0 0 0,0 0 0 0 0,0 0 0 0 0,1 0 0 0 0,-1 0 0 0 0,0 0 0 0 0,0 0 0 0 0,0 0 0 0 0,0 0 0 0 0,-1 1 0 0 0,2 22 208 0 0,0 0 0 0 0,-2-1 0 0 0,-1 1 0 0 0,-8 38 1 0 0,3-14-47 0 0,5-35-176 0 0,0 1 1 0 0,2-1-1 0 0,-1 1 0 0 0,2-1 1 0 0,0 1-1 0 0,0-1 0 0 0,1 0 1 0 0,1 1-1 0 0,0-1 1 0 0,1 0-1 0 0,1 0 0 0 0,0-1 1 0 0,8 15-1 0 0,-12-25-100 0 0,0-1-1 0 0,0 0 1 0 0,0 0-1 0 0,0 1 1 0 0,0-1 0 0 0,0 0-1 0 0,0 0 1 0 0,0 0-1 0 0,0 0 1 0 0,1 0 0 0 0,-1-1-1 0 0,2 2 1 0 0,-2-2-181 0 0,0 1 0 0 0,0-1 1 0 0,1 0-1 0 0,-1 0 0 0 0,0 0 1 0 0,0 0-1 0 0,0 0 0 0 0,0 0 0 0 0,0 0 1 0 0,0-1-1 0 0,0 1 0 0 0,0 0 1 0 0,0-1-1 0 0,0 1 0 0 0,0 0 1 0 0,0-1-1 0 0,0 1 0 0 0,0-1 1 0 0,-1 1-1 0 0,1-1 0 0 0,0 0 0 0 0,0 1 1 0 0,0-1-1 0 0,-1 0 0 0 0,1 0 1 0 0,0 0-1 0 0,0-1 0 0 0,5-6-5395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0.693"/>
    </inkml:context>
    <inkml:brush xml:id="br0">
      <inkml:brushProperty name="width" value="0.05" units="cm"/>
      <inkml:brushProperty name="height" value="0.05" units="cm"/>
      <inkml:brushProperty name="color" value="#E71224"/>
    </inkml:brush>
  </inkml:definitions>
  <inkml:trace contextRef="#ctx0" brushRef="#br0">1 10 12283 0 0,'3'-9'1476'0'0,"-3"8"-1798"0"0,0 2 264 0 0,0 0 0 0 0,0 0 0 0 0,0 0 1 0 0,0 0-1 0 0,0 0 0 0 0,0 0 0 0 0,1-1 0 0 0,-1 1 0 0 0,0 0 0 0 0,1 0 0 0 0,-1 0 0 0 0,0 0 0 0 0,1-1 0 0 0,-1 1 0 0 0,1 0 0 0 0,-1 0 0 0 0,1-1 0 0 0,0 1 0 0 0,-1 0 0 0 0,1-1 0 0 0,0 1 0 0 0,-1-1 0 0 0,1 1 0 0 0,0-1 0 0 0,0 1 0 0 0,-1-1 0 0 0,1 0 0 0 0,0 1 0 0 0,0-1 0 0 0,0 0 0 0 0,1 1 0 0 0,12 1 868 0 0,1 0 0 0 0,0-2-1 0 0,0 1 1 0 0,0-2 0 0 0,0 0-1 0 0,19-4 1 0 0,38-1-3 0 0,-54 6-784 0 0,11-1-208 0 0,0 2 0 0 0,52 8 0 0 0,3 13 160 0 0,-84-22 29 0 0,0 0 0 0 0,1 1 0 0 0,-1-1 0 0 0,0 1 0 0 0,0-1 0 0 0,0 1 1 0 0,0-1-1 0 0,1 0 0 0 0,-1 1 0 0 0,0-1 0 0 0,0 1 0 0 0,0-1 0 0 0,0 1 0 0 0,0-1 1 0 0,0 1-1 0 0,-1-1 0 0 0,1 1 0 0 0,0-1 0 0 0,0 1 0 0 0,0-1 0 0 0,0 1 0 0 0,0-1 1 0 0,-1 0-1 0 0,1 1 0 0 0,0-1 0 0 0,0 1 0 0 0,-1-1 0 0 0,1 0 0 0 0,0 1 0 0 0,-1-1 1 0 0,1 0-1 0 0,0 1 0 0 0,-1-1 0 0 0,0 1 0 0 0,-14 17-83 0 0,13-16 82 0 0,-10 11-22 0 0,1 0 0 0 0,0 1 0 0 0,-17 31 0 0 0,24-37 11 0 0,0 1 0 0 0,1 0 0 0 0,0 0-1 0 0,1 0 1 0 0,0 1 0 0 0,0-1 0 0 0,1 0 0 0 0,0 1 0 0 0,0 10-1 0 0,1-14 7 0 0,0 0 0 0 0,0 1 0 0 0,1-1-1 0 0,-1 0 1 0 0,1 0 0 0 0,1 1-1 0 0,-1-1 1 0 0,1 0 0 0 0,0 0 0 0 0,1 0-1 0 0,-1 0 1 0 0,1-1 0 0 0,0 1-1 0 0,1-1 1 0 0,-1 0 0 0 0,1 1 0 0 0,0-2-1 0 0,0 1 1 0 0,1 0 0 0 0,-1-1 0 0 0,1 0-1 0 0,0 0 1 0 0,0 0 0 0 0,1-1-1 0 0,-1 1 1 0 0,1-1 0 0 0,-1-1 0 0 0,1 1-1 0 0,0-1 1 0 0,10 3 0 0 0,-10-3-203 0 0,1-1 0 0 0,-1 1 0 0 0,1-1 1 0 0,-1 0-1 0 0,1-1 0 0 0,-1 0 0 0 0,1 0 1 0 0,0 0-1 0 0,-1-1 0 0 0,1 1 0 0 0,-1-2 1 0 0,1 1-1 0 0,9-4 0 0 0,-5 0-1081 0 0,1 0 0 0 0,-2-1 0 0 0,1 0 0 0 0,-1 0 0 0 0,0-1 0 0 0,14-13 0 0 0,-8 6-4177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0.226"/>
    </inkml:context>
    <inkml:brush xml:id="br0">
      <inkml:brushProperty name="width" value="0.05" units="cm"/>
      <inkml:brushProperty name="height" value="0.05" units="cm"/>
      <inkml:brushProperty name="color" value="#E71224"/>
    </inkml:brush>
  </inkml:definitions>
  <inkml:trace contextRef="#ctx0" brushRef="#br0">18 0 4361 0 0,'-1'1'163'0'0,"1"-1"-1"0"0,-1 0 1 0 0,1 1 0 0 0,-1-1 0 0 0,1 1-1 0 0,-1-1 1 0 0,1 1 0 0 0,-1-1 0 0 0,1 1-1 0 0,0-1 1 0 0,-1 1 0 0 0,1-1 0 0 0,0 1-1 0 0,-1 0 1 0 0,1-1 0 0 0,0 1 0 0 0,0-1-1 0 0,0 1 1 0 0,-1 0 0 0 0,1-1 0 0 0,0 1-1 0 0,0 0 1 0 0,0-1 0 0 0,0 1 0 0 0,0 0-1 0 0,0-1 1 0 0,0 1 0 0 0,1 0 0 0 0,-1-1-1 0 0,0 1 1 0 0,0 0 0 0 0,0-1 0 0 0,1 1-1 0 0,0 0 1 0 0,8 34-717 0 0,-7-27 949 0 0,6 14-418 0 0,-6-17-5 0 0,-1-1 0 0 0,1 0 0 0 0,0 1 1 0 0,-1-1-1 0 0,0 1 0 0 0,0 0 0 0 0,0-1 1 0 0,-1 1-1 0 0,0 0 0 0 0,0-1 0 0 0,0 1 0 0 0,0 0 1 0 0,-1-1-1 0 0,-1 7 0 0 0,2-11-8 0 0,0 1 0 0 0,0 0 0 0 0,-1-1 0 0 0,1 1 0 0 0,0-1 0 0 0,0 1 0 0 0,-1-1 0 0 0,1 1 0 0 0,-1-1 0 0 0,1 0 0 0 0,0 1 0 0 0,-1-1 0 0 0,1 1 0 0 0,-1-1 0 0 0,1 0 0 0 0,-1 1 0 0 0,1-1 0 0 0,-1 0 0 0 0,1 0 0 0 0,-1 1 0 0 0,1-1 0 0 0,-1 0 0 0 0,0 0 0 0 0,1 0 0 0 0,-1 0 0 0 0,1 0 0 0 0,-1 0 0 0 0,0 0 0 0 0,1 0 0 0 0,-1 0 0 0 0,1 0 0 0 0,-1 0 0 0 0,1 0 0 0 0,-1 0 0 0 0,0 0 0 0 0,0-1 0 0 0,-1 1-232 0 0,1-1 1 0 0,-1 0 0 0 0,1 0 0 0 0,0 0 0 0 0,-1 1 0 0 0,1-1 0 0 0,0 0 0 0 0,0 0-1 0 0,0-1 1 0 0,0 1 0 0 0,0 0 0 0 0,-2-3 0 0 0,-1-4-4378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1.126"/>
    </inkml:context>
    <inkml:brush xml:id="br0">
      <inkml:brushProperty name="width" value="0.05" units="cm"/>
      <inkml:brushProperty name="height" value="0.05" units="cm"/>
      <inkml:brushProperty name="color" value="#E71224"/>
    </inkml:brush>
  </inkml:definitions>
  <inkml:trace contextRef="#ctx0" brushRef="#br0">0 14 12291 0 0,'1'-1'87'0'0,"-1"0"1"0"0,0 0-1 0 0,1 1 1 0 0,-1-1 0 0 0,1 0-1 0 0,-1 0 1 0 0,1 1-1 0 0,-1-1 1 0 0,1 0-1 0 0,-1 1 1 0 0,1-1 0 0 0,0 1-1 0 0,-1-1 1 0 0,1 1-1 0 0,0-1 1 0 0,0 1 0 0 0,-1-1-1 0 0,1 1 1 0 0,0 0-1 0 0,0-1 1 0 0,0 1-1 0 0,0 0 1 0 0,-1 0 0 0 0,1 0-1 0 0,0 0 1 0 0,0 0-1 0 0,0 0 1 0 0,0 0 0 0 0,0 0-1 0 0,-1 0 1 0 0,1 0-1 0 0,0 0 1 0 0,0 0-1 0 0,0 0 1 0 0,0 1 0 0 0,-1-1-1 0 0,2 1 1 0 0,1 2-208 0 0,0-1 1 0 0,0 1 0 0 0,-1 0-1 0 0,1 0 1 0 0,-1 1 0 0 0,0-1-1 0 0,3 5 1 0 0,4 7 512 0 0,10 12-248 0 0,-2 1 0 0 0,-1 1 1 0 0,13 31-1 0 0,-20-38-151 0 0,-1 1 1 0 0,-1 0-1 0 0,-1 0 1 0 0,0 1-1 0 0,-2-1 1 0 0,1 42-1 0 0,-4-53-13 0 0,-1-1 0 0 0,-1 0 1 0 0,0 0-1 0 0,-1 0 0 0 0,0 1 0 0 0,0-2 0 0 0,-1 1 1 0 0,-1 0-1 0 0,0 0 0 0 0,0-1 0 0 0,-1 0 0 0 0,-1 0 1 0 0,1 0-1 0 0,-2-1 0 0 0,1 0 0 0 0,-13 13 0 0 0,16-19-154 0 0,0 0 0 0 0,-1 0-1 0 0,1-1 1 0 0,-1 1 0 0 0,0-1 0 0 0,0 0-1 0 0,0 0 1 0 0,0 0 0 0 0,0 0 0 0 0,-6 1-1 0 0,7-3-413 0 0,0 1 1 0 0,0-1-1 0 0,1 1 0 0 0,-1-1 0 0 0,0 0 1 0 0,0 0-1 0 0,0 0 0 0 0,0-1 0 0 0,0 1 1 0 0,-3-2-1 0 0,-3-1-5316 0 0</inkml:trace>
  <inkml:trace contextRef="#ctx0" brushRef="#br0" timeOffset="1">572 494 7738 0 0,'3'-2'244'0'0,"-1"0"1"0"0,1 0 0 0 0,0 0 0 0 0,0 0-1 0 0,1 0 1 0 0,-1 1 0 0 0,0 0-1 0 0,1 0 1 0 0,-1 0 0 0 0,0 0 0 0 0,5-1-1 0 0,-41-17 3618 0 0,7 9-3859 0 0,0 1 0 0 0,0 2 0 0 0,-1 0 0 0 0,0 2 0 0 0,0 1 0 0 0,0 1 0 0 0,-43 1 0 0 0,61 5-2041 0 0,23 2 481 0 0,24 4-1274 0 0,2-7-1900 0 0,-27-2 1336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1.515"/>
    </inkml:context>
    <inkml:brush xml:id="br0">
      <inkml:brushProperty name="width" value="0.05" units="cm"/>
      <inkml:brushProperty name="height" value="0.05" units="cm"/>
      <inkml:brushProperty name="color" value="#E71224"/>
    </inkml:brush>
  </inkml:definitions>
  <inkml:trace contextRef="#ctx0" brushRef="#br0">223 69 6017 0 0,'11'-7'2729'0'0,"-8"6"-2462"0"0,-1 0 0 0 0,0-1 1 0 0,0 1-1 0 0,0 0 1 0 0,0-1-1 0 0,0 0 1 0 0,0 1-1 0 0,0-1 1 0 0,0 0-1 0 0,-1 0 1 0 0,1 0-1 0 0,1-2 1 0 0,-9 2-204 0 0,0 1 1 0 0,0 0 0 0 0,0 1-1 0 0,0-1 1 0 0,-6 2 0 0 0,-22-3 235 0 0,0-1 0 0 0,1-2 1 0 0,-36-9-1 0 0,21 3-1885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1.954"/>
    </inkml:context>
    <inkml:brush xml:id="br0">
      <inkml:brushProperty name="width" value="0.05" units="cm"/>
      <inkml:brushProperty name="height" value="0.05" units="cm"/>
      <inkml:brushProperty name="color" value="#E71224"/>
    </inkml:brush>
  </inkml:definitions>
  <inkml:trace contextRef="#ctx0" brushRef="#br0">0 153 9946 0 0,'0'-1'714'0'0,"3"-8"1623"0"0,-3 9-2336 0 0,0 0-1 0 0,0 0 1 0 0,0 0-1 0 0,0 0 1 0 0,0 0 0 0 0,0 0-1 0 0,-1 0 1 0 0,1 0-1 0 0,0 0 1 0 0,0 0 0 0 0,0 0-1 0 0,0 0 1 0 0,0 0-1 0 0,0 0 1 0 0,0 0-1 0 0,0 0 1 0 0,0 0 0 0 0,0 0-1 0 0,-1 0 1 0 0,1 0-1 0 0,0 0 1 0 0,0 0-1 0 0,0 0 1 0 0,0 0 0 0 0,0 0-1 0 0,0 0 1 0 0,0 0-1 0 0,0 0 1 0 0,0-1-1 0 0,0 1 1 0 0,0 0 0 0 0,0 0-1 0 0,0 0 1 0 0,-1 0-1 0 0,1 0 1 0 0,0 0 0 0 0,0 0-1 0 0,0 0 1 0 0,0 0-1 0 0,0 0 1 0 0,0 0-1 0 0,0 0 1 0 0,0-1 0 0 0,0 1-1 0 0,0 0 1 0 0,0 0-1 0 0,0 0 1 0 0,0 0-1 0 0,5 2 30 0 0,0 0 0 0 0,-1 0-1 0 0,1 0 1 0 0,0-1-1 0 0,7 2 1 0 0,103 15 3313 0 0,58 6-3012 0 0,-158-22-432 0 0,-1 0 0 0 0,1 2 0 0 0,-1 0 0 0 0,0 0 0 0 0,20 10 0 0 0,-46-19-8216 0 0</inkml:trace>
  <inkml:trace contextRef="#ctx0" brushRef="#br0" timeOffset="1">561 22 9458 0 0,'18'-17'5004'0'0,"-9"12"-4011"0"0,-8 11-381 0 0,-4 4-576 0 0,1 0-1 0 0,1 0 1 0 0,-1 0-1 0 0,2 0 1 0 0,-1 0-1 0 0,1 0 1 0 0,2 12-1 0 0,-1 10 246 0 0,-3 13-14 0 0,-2 0 0 0 0,-14 65 0 0 0,12-80-319 0 0,-3 35-2072 0 0,7-21-3535 0 0,1-26-1050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4.619"/>
    </inkml:context>
    <inkml:brush xml:id="br0">
      <inkml:brushProperty name="width" value="0.05" units="cm"/>
      <inkml:brushProperty name="height" value="0.05" units="cm"/>
      <inkml:brushProperty name="color" value="#E71224"/>
    </inkml:brush>
  </inkml:definitions>
  <inkml:trace contextRef="#ctx0" brushRef="#br0">130 36 8314 0 0,'5'-6'2054'0'0,"9"-13"-329"0"0,-13 19-1722 0 0,-1 0 0 0 0,0 0 0 0 0,0-1 1 0 0,0 1-1 0 0,0 0 0 0 0,1 0 0 0 0,-1 0 0 0 0,0-1 0 0 0,0 1 1 0 0,0 0-1 0 0,0 0 0 0 0,1 0 0 0 0,-1-1 0 0 0,0 1 0 0 0,0 0 1 0 0,0 0-1 0 0,0-1 0 0 0,0 1 0 0 0,0 0 0 0 0,0 0 0 0 0,0-1 1 0 0,0 1-1 0 0,0 0 0 0 0,0 0 0 0 0,0-1 0 0 0,0 1 0 0 0,0 0 0 0 0,0 0 1 0 0,0-1-1 0 0,0 1 0 0 0,0 0 0 0 0,0 0 0 0 0,0 0 0 0 0,0-1 1 0 0,-1 1-1 0 0,1 0 0 0 0,0 0 0 0 0,0-1 0 0 0,0 1 0 0 0,0 0 1 0 0,0 0-1 0 0,-1 0 0 0 0,1 0 0 0 0,0-1 0 0 0,0 1 0 0 0,0 0 1 0 0,-1 0-1 0 0,1 0 0 0 0,0 0 0 0 0,0 0 0 0 0,-1 0 0 0 0,1-1 1 0 0,0 1-1 0 0,0 0 0 0 0,0 0 0 0 0,-1 0 0 0 0,1 0 0 0 0,0 0 0 0 0,-1 0 1 0 0,-1 1 38 0 0,0-1 1 0 0,0 0 0 0 0,-1 1 0 0 0,1 0 0 0 0,0-1 0 0 0,0 1-1 0 0,0 0 1 0 0,0 0 0 0 0,0 0 0 0 0,1 1 0 0 0,-1-1-1 0 0,0 0 1 0 0,0 1 0 0 0,1-1 0 0 0,-1 1 0 0 0,1-1 0 0 0,-1 1-1 0 0,1 0 1 0 0,0 0 0 0 0,-3 3 0 0 0,-20 46 64 0 0,19-38-56 0 0,-6 12 94 0 0,-4 10 43 0 0,0 0-1 0 0,-12 53 1 0 0,25-78-179 0 0,0 0-1 0 0,0 1 1 0 0,1-1-1 0 0,0 0 0 0 0,1 1 1 0 0,0-1-1 0 0,0 0 0 0 0,2 1 1 0 0,-1-1-1 0 0,1 0 1 0 0,1 0-1 0 0,-1 0 0 0 0,9 18 1 0 0,-10-25 3 0 0,1-1 1 0 0,-1 0 0 0 0,1 1 0 0 0,-1-1 0 0 0,1 0-1 0 0,0 0 1 0 0,0 0 0 0 0,0 0 0 0 0,0 0-1 0 0,0-1 1 0 0,0 1 0 0 0,0-1 0 0 0,1 1-1 0 0,-1-1 1 0 0,0 0 0 0 0,1 0 0 0 0,4 2-1 0 0,-1-2 27 0 0,-1 0 0 0 0,1-1 0 0 0,-1 1 0 0 0,1-1-1 0 0,0 0 1 0 0,-1 0 0 0 0,1-1 0 0 0,6-1 0 0 0,8-3 85 0 0,0-1 1 0 0,0 0 0 0 0,29-16-1 0 0,-35 16-75 0 0,-1-2 0 0 0,0 1 0 0 0,-1-2 0 0 0,0 0 0 0 0,0 0 0 0 0,-1-1 0 0 0,0 0 0 0 0,0-1 0 0 0,-1 0 0 0 0,-1-1 0 0 0,0 0 0 0 0,8-15 0 0 0,-14 22-64 0 0,0-1 1 0 0,0 0-1 0 0,-1 0 0 0 0,1 0 0 0 0,-2 0 1 0 0,1 0-1 0 0,0 0 0 0 0,-1 0 0 0 0,-1 0 1 0 0,1-1-1 0 0,-1 1 0 0 0,0-1 1 0 0,0 1-1 0 0,0 0 0 0 0,-1-1 0 0 0,0 1 1 0 0,-1 0-1 0 0,1 0 0 0 0,-1 0 0 0 0,0 0 1 0 0,-1 0-1 0 0,1 0 0 0 0,-1 0 0 0 0,0 1 1 0 0,-1 0-1 0 0,1-1 0 0 0,-1 1 0 0 0,0 0 1 0 0,-1 1-1 0 0,-7-8 0 0 0,8 8 10 0 0,-1 0 1 0 0,0 1-1 0 0,1-1 0 0 0,-2 1 0 0 0,1 0 0 0 0,0 0 0 0 0,-1 0 0 0 0,1 1 1 0 0,-1 0-1 0 0,-9-2 0 0 0,14 3 9 0 0,-1 1-1 0 0,0 0 1 0 0,0 0 0 0 0,0 0 0 0 0,1 0 0 0 0,-1 0 0 0 0,0 0-1 0 0,0 1 1 0 0,1-1 0 0 0,-1 0 0 0 0,0 1 0 0 0,1-1 0 0 0,-1 1-1 0 0,0 0 1 0 0,1 0 0 0 0,-1-1 0 0 0,1 1 0 0 0,-1 0 0 0 0,1 0-1 0 0,-1 1 1 0 0,1-1 0 0 0,0 0 0 0 0,0 0 0 0 0,-1 1 0 0 0,1-1-1 0 0,0 0 1 0 0,0 1 0 0 0,0-1 0 0 0,1 1 0 0 0,-1 0 0 0 0,0-1-1 0 0,0 1 1 0 0,1 0 0 0 0,-1-1 0 0 0,1 1 0 0 0,0 0 0 0 0,-1-1-1 0 0,1 4 1 0 0,-3 20 123 0 0,0-1 0 0 0,2 1-1 0 0,3 40 1 0 0,-2-62-125 0 0,1-1 0 0 0,-1 1 0 0 0,1-1 1 0 0,0 1-1 0 0,0-1 0 0 0,0 1 0 0 0,0-1 0 0 0,0 1 0 0 0,0-1 0 0 0,1 0 0 0 0,-1 1 0 0 0,1-1 1 0 0,-1 0-1 0 0,1 0 0 0 0,0 0 0 0 0,0-1 0 0 0,2 3 0 0 0,1 0-160 0 0,1-1 0 0 0,-1 1 0 0 0,1-1 0 0 0,0-1 0 0 0,0 1 0 0 0,12 3 0 0 0,-1-2-1350 0 0,1 0 0 0 0,1-1 1 0 0,-1-2-1 0 0,20 1 0 0 0,-18-2-4167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5.047"/>
    </inkml:context>
    <inkml:brush xml:id="br0">
      <inkml:brushProperty name="width" value="0.05" units="cm"/>
      <inkml:brushProperty name="height" value="0.05" units="cm"/>
      <inkml:brushProperty name="color" value="#E71224"/>
    </inkml:brush>
  </inkml:definitions>
  <inkml:trace contextRef="#ctx0" brushRef="#br0">221 105 10698 0 0,'2'-2'159'0'0,"-1"0"0"0"0,1 1 0 0 0,-1-1 0 0 0,0-1 0 0 0,1 1 0 0 0,-1 0 0 0 0,0 0 0 0 0,0 0 0 0 0,-1-1 0 0 0,1 1 0 0 0,0-4 0 0 0,-1 5-126 0 0,0-1 0 0 0,0 0 1 0 0,-1 1-1 0 0,1-1 1 0 0,-1 1-1 0 0,0-1 0 0 0,1 1 1 0 0,-1-1-1 0 0,0 1 1 0 0,0-1-1 0 0,0 1 0 0 0,0 0 1 0 0,0-1-1 0 0,0 1 1 0 0,0 0-1 0 0,0 0 0 0 0,-1 0 1 0 0,-1-2-1 0 0,-4-2 98 0 0,1 0 1 0 0,-2 0-1 0 0,1 1 0 0 0,0 0 0 0 0,-1 1 0 0 0,1-1 1 0 0,-1 2-1 0 0,0-1 0 0 0,0 1 0 0 0,-16-3 0 0 0,-5 2-1157 0 0,-51 1 1 0 0,69 2 506 0 0,59 8-6706 0 0,-36-8 2345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5.493"/>
    </inkml:context>
    <inkml:brush xml:id="br0">
      <inkml:brushProperty name="width" value="0.05" units="cm"/>
      <inkml:brushProperty name="height" value="0.05" units="cm"/>
      <inkml:brushProperty name="color" value="#E71224"/>
    </inkml:brush>
  </inkml:definitions>
  <inkml:trace contextRef="#ctx0" brushRef="#br0">200 263 9506 0 0,'1'-1'124'0'0,"-1"0"-1"0"0,1 0 0 0 0,-1-1 1 0 0,1 1-1 0 0,-1 0 1 0 0,0 0-1 0 0,1-1 1 0 0,-1 1-1 0 0,0 0 1 0 0,0-1-1 0 0,0 1 1 0 0,0 0-1 0 0,0-1 1 0 0,0 1-1 0 0,0 0 1 0 0,0-1-1 0 0,-1 1 1 0 0,1 0-1 0 0,0 0 1 0 0,-1-1-1 0 0,1 1 1 0 0,-1 0-1 0 0,0 0 0 0 0,1 0 1 0 0,-1 0-1 0 0,0-1 1 0 0,0 1-1 0 0,0 0 1 0 0,1 0-1 0 0,-1 1 1 0 0,0-1-1 0 0,0 0 1 0 0,0 0-1 0 0,-1 0 1 0 0,1 1-1 0 0,0-1 1 0 0,0 0-1 0 0,0 1 1 0 0,-1-1-1 0 0,1 1 1 0 0,0-1-1 0 0,-3 1 1 0 0,-8-4-249 0 0,0 1 0 0 0,-1 0 0 0 0,-22-2 0 0 0,10 2 477 0 0,-19-11 54 0 0,22 3-2074 0 0,7-5-5322 0 0</inkml:trace>
  <inkml:trace contextRef="#ctx0" brushRef="#br0" timeOffset="1">449 25 8106 0 0,'4'-6'1389'0'0,"11"-13"2641"0"0,-10 22-3341 0 0,0 10-533 0 0,-1 14 180 0 0,-1 0 0 0 0,-1 0 0 0 0,-2 1 0 0 0,-1-1 0 0 0,0 0 0 0 0,-2 0 0 0 0,-9 35 0 0 0,9-44-505 0 0,-8 63 283 0 0,10-74-619 0 0,1 0 0 0 0,1 0 0 0 0,-1 0 0 0 0,1 1 1 0 0,3 7-1 0 0,-4-15 395 0 0,0-1 1 0 0,0 1 0 0 0,0 0 0 0 0,0-1 0 0 0,0 1-1 0 0,0 0 1 0 0,0 0 0 0 0,0-1 0 0 0,1 1-1 0 0,-1 0 1 0 0,0 0 0 0 0,0-1 0 0 0,0 1 0 0 0,0 0-1 0 0,1 0 1 0 0,-1-1 0 0 0,0 1 0 0 0,0 0-1 0 0,1 0 1 0 0,-1 0 0 0 0,0 0 0 0 0,0-1 0 0 0,1 1-1 0 0,-1 0 1 0 0,0 0 0 0 0,0 0 0 0 0,1 0-1 0 0,-1 0 1 0 0,0 0 0 0 0,1 0 0 0 0,-1 0 0 0 0,0 0-1 0 0,1 0 1 0 0,-1 0 0 0 0,0 0 0 0 0,0 0-1 0 0,1 0 1 0 0,-1 0 0 0 0,0 0 0 0 0,1 0-1 0 0,-1 0 1 0 0,0 0 0 0 0,0 0 0 0 0,1 1 0 0 0,-1-1-1 0 0,0 0 1 0 0,0 0 0 0 0,1 0 0 0 0,-1 0-1 0 0,0 1 1 0 0,0-1 0 0 0,1 0 0 0 0,-1 0 0 0 0,0 0-1 0 0,0 1 1 0 0,0-1 0 0 0,0 0 0 0 0,1 1-1 0 0,-1-1 1 0 0,0 0 0 0 0,0 0 0 0 0,0 1 0 0 0,0-1-1 0 0,0 0 1 0 0,0 0 0 0 0,0 1 0 0 0,0-1-1 0 0,0 0 1 0 0,0 1 0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55.926"/>
    </inkml:context>
    <inkml:brush xml:id="br0">
      <inkml:brushProperty name="width" value="0.05" units="cm"/>
      <inkml:brushProperty name="height" value="0.05" units="cm"/>
      <inkml:brushProperty name="color" value="#E71224"/>
    </inkml:brush>
  </inkml:definitions>
  <inkml:trace contextRef="#ctx0" brushRef="#br0">1 43 10226 0 0,'2'-3'120'0'0,"0"0"1"0"0,0 1-1 0 0,1-1 0 0 0,-1 1 0 0 0,1-1 0 0 0,-1 1 0 0 0,1 0 1 0 0,0 0-1 0 0,0 0 0 0 0,0 1 0 0 0,0-1 0 0 0,0 1 1 0 0,0-1-1 0 0,0 1 0 0 0,7-1 0 0 0,0-1 506 0 0,0 1 1 0 0,0 0-1 0 0,1 1 0 0 0,12-1 1 0 0,-12 4-568 0 0,0-1 1 0 0,0 1 0 0 0,0 1-1 0 0,0 0 1 0 0,0 0-1 0 0,-1 1 1 0 0,1 1 0 0 0,13 7-1 0 0,-12-5-207 0 0,1-1-1 0 0,0-1 1 0 0,0 0-1 0 0,0-1 0 0 0,15 3 1 0 0,26-4-91 0 0,-41-3 537 0 0,0 1 0 0 0,0 0 0 0 0,-1 1 0 0 0,21 4 0 0 0,-32-5-290 0 0,0 0 1 0 0,0 0 0 0 0,0 0-1 0 0,0-1 1 0 0,-1 1 0 0 0,1 0-1 0 0,0 0 1 0 0,-1 0 0 0 0,1 0-1 0 0,0 0 1 0 0,-1 1 0 0 0,1-1-1 0 0,-1 0 1 0 0,0 0 0 0 0,1 0-1 0 0,-1 0 1 0 0,0 0 0 0 0,0 1-1 0 0,0-1 1 0 0,1 0 0 0 0,-1 0-1 0 0,0 0 1 0 0,-1 1 0 0 0,1-1-1 0 0,0 0 1 0 0,0 0 0 0 0,0 0-1 0 0,-1 1 1 0 0,1-1 0 0 0,-1 0-1 0 0,0 1 1 0 0,-15 45 265 0 0,14-41-262 0 0,-5 10-54 0 0,1 0 0 0 0,0 1 0 0 0,2 0 0 0 0,-5 27 1 0 0,8-37 0 0 0,1 0 1 0 0,0 0 0 0 0,1 0 0 0 0,-1 0-1 0 0,1 0 1 0 0,1 0 0 0 0,-1 0 0 0 0,1 0 0 0 0,1 0-1 0 0,-1 0 1 0 0,1-1 0 0 0,0 1 0 0 0,7 10-1 0 0,24 27-7069 0 0,-21-31 806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1.489"/>
    </inkml:context>
    <inkml:brush xml:id="br0">
      <inkml:brushProperty name="width" value="0.05" units="cm"/>
      <inkml:brushProperty name="height" value="0.05" units="cm"/>
      <inkml:brushProperty name="color" value="#E71224"/>
    </inkml:brush>
  </inkml:definitions>
  <inkml:trace contextRef="#ctx0" brushRef="#br0">339 150 2377 0 0,'9'-47'6821'0'0,"-8"40"-6324"0"0,-1 0 1 0 0,1 0 0 0 0,-2-1 0 0 0,1 1-1 0 0,-1 0 1 0 0,0 0 0 0 0,0 0 0 0 0,-3-8 0 0 0,3 14-485 0 0,0 0 1 0 0,-1 0-1 0 0,1 0 1 0 0,0 0 0 0 0,0 1-1 0 0,0-1 1 0 0,-1 0-1 0 0,1 1 1 0 0,0-1-1 0 0,-1 1 1 0 0,1-1 0 0 0,-1 1-1 0 0,1 0 1 0 0,0-1-1 0 0,-1 1 1 0 0,1 0 0 0 0,-1 0-1 0 0,1 0 1 0 0,-1 0-1 0 0,1 0 1 0 0,-1 1-1 0 0,1-1 1 0 0,0 0 0 0 0,-1 1-1 0 0,-2 0 1 0 0,-36 12-106 0 0,24-2 115 0 0,2 0 0 0 0,-1 1 0 0 0,1 0 0 0 0,1 1 1 0 0,1 1-1 0 0,0 0 0 0 0,0 1 0 0 0,1 0 0 0 0,1 0 0 0 0,-11 25 0 0 0,-3 10 34 0 0,3 0-1 0 0,-19 66 1 0 0,32-88 10 0 0,1-1-1 0 0,-4 38 1 0 0,9-55-18 0 0,2-1-1 0 0,-1 1 1 0 0,1-1 0 0 0,1 1-1 0 0,-1 0 1 0 0,2-1-1 0 0,-1 0 1 0 0,1 1 0 0 0,1-1-1 0 0,6 16 1 0 0,-7-21-24 0 0,0-1 0 0 0,0 1 0 0 0,0-1 0 0 0,0 0-1 0 0,1 0 1 0 0,0 0 0 0 0,-1 0 0 0 0,1 0 0 0 0,0-1 0 0 0,0 0 0 0 0,1 1 0 0 0,-1-1 0 0 0,0 0 0 0 0,1 0 0 0 0,5 2-1 0 0,-2-2 12 0 0,-1 0 0 0 0,1-1-1 0 0,-1 0 1 0 0,1 0-1 0 0,0 0 1 0 0,0-1-1 0 0,-1 0 1 0 0,12-1-1 0 0,-4-1 18 0 0,1-1-1 0 0,-1-1 1 0 0,1 0-1 0 0,-1 0 1 0 0,-1-2 0 0 0,1 0-1 0 0,21-12 1 0 0,-20 8 15 0 0,-1 0 0 0 0,0-1-1 0 0,0-1 1 0 0,-1 0 0 0 0,-1-1 0 0 0,0 0 0 0 0,-1-1 0 0 0,0 0 0 0 0,-1-1 0 0 0,9-17 0 0 0,-6 4-136 0 0,0 0 1 0 0,-2-1 0 0 0,-2-1 0 0 0,13-60 0 0 0,-17 59-247 0 0,0 1 1 0 0,0-58-1 0 0,-4 79 312 0 0,-2 0 1 0 0,1 1-1 0 0,-1-1 1 0 0,0 1-1 0 0,-1-1 1 0 0,0 1-1 0 0,0 0 1 0 0,-1 0-1 0 0,0-1 0 0 0,-1 2 1 0 0,0-1-1 0 0,0 0 1 0 0,0 1-1 0 0,-1 0 1 0 0,-7-9-1 0 0,10 14 6 0 0,-1 0-1 0 0,1 0 1 0 0,-1 0 0 0 0,0 0-1 0 0,0 0 1 0 0,0 0 0 0 0,0 1-1 0 0,0-1 1 0 0,0 1-1 0 0,0 0 1 0 0,0 0 0 0 0,0 0-1 0 0,-1 0 1 0 0,1 1 0 0 0,0-1-1 0 0,-5 1 1 0 0,2 0 10 0 0,0 1 0 0 0,1 0 0 0 0,-1 0-1 0 0,0 0 1 0 0,0 0 0 0 0,1 1 0 0 0,-1 0 0 0 0,-9 5 0 0 0,5-1-3 0 0,-1 1 1 0 0,1-1-1 0 0,0 2 1 0 0,0 0 0 0 0,1 0-1 0 0,0 1 1 0 0,0 0-1 0 0,-9 12 1 0 0,2 1 8 0 0,7-10-20 0 0,-1 0-1 0 0,2 0 1 0 0,0 1-1 0 0,1 0 1 0 0,-9 22-1 0 0,15-32 11 0 0,0 0 0 0 0,0 0 0 0 0,0 0 0 0 0,1 0 0 0 0,0 0 0 0 0,-1 0 0 0 0,1 0 0 0 0,0 0 0 0 0,0 0 0 0 0,1 0 0 0 0,-1 0 0 0 0,1 0 0 0 0,-1 0 0 0 0,1 0 0 0 0,0 0 0 0 0,0 0 0 0 0,0 0 0 0 0,1 0 0 0 0,-1-1 0 0 0,1 1 0 0 0,-1 0 0 0 0,1-1 0 0 0,0 1 0 0 0,0-1 0 0 0,0 0 0 0 0,0 0 0 0 0,1 0 0 0 0,-1 0 0 0 0,0 0 0 0 0,1 0 0 0 0,-1 0 0 0 0,1-1 0 0 0,3 2 0 0 0,2 1 134 0 0,0 0-1 0 0,0-1 1 0 0,1 0-1 0 0,-1 0 0 0 0,1-1 1 0 0,0 0-1 0 0,16 2 1 0 0,65-4 792 0 0,0 0-1489 0 0,-24 4-6987 0 0,-50-5 1060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2.659"/>
    </inkml:context>
    <inkml:brush xml:id="br0">
      <inkml:brushProperty name="width" value="0.05" units="cm"/>
      <inkml:brushProperty name="height" value="0.05" units="cm"/>
      <inkml:brushProperty name="color" value="#E71224"/>
    </inkml:brush>
  </inkml:definitions>
  <inkml:trace contextRef="#ctx0" brushRef="#br0">306 130 6529 0 0,'1'-2'485'0'0,"0"-1"0"0"0,0 1 0 0 0,0-1 0 0 0,-1 1-1 0 0,1-1 1 0 0,-1 1 0 0 0,1-1 0 0 0,-1 0 0 0 0,0 1-1 0 0,0-4 1 0 0,-1 3-737 0 0,0 1 0 0 0,0-1 0 0 0,0 0-1 0 0,-1 0 1 0 0,1 0 0 0 0,-1 1 0 0 0,0-1 0 0 0,1 1 0 0 0,-1-1-1 0 0,0 1 1 0 0,-3-3 0 0 0,-1-1 335 0 0,4 2 268 0 0,-1 0-1 0 0,1 1 0 0 0,1-1 1 0 0,-1 0-1 0 0,0 0 0 0 0,1 0 1 0 0,0 0-1 0 0,0-1 0 0 0,0 1 1 0 0,0 0-1 0 0,1 0 0 0 0,0-6 1 0 0,0 14-195 0 0,1 47 250 0 0,-3-1 1 0 0,-1 0-1 0 0,-15 70 0 0 0,1-36-55 0 0,3 1-1 0 0,4 1 0 0 0,1 102 1 0 0,9-152-215 0 0,-1 20-56 0 0,2-1-1 0 0,3 1 1 0 0,14 71 0 0 0,-18-124-66 0 0,1 1 16 0 0,-1-1 0 0 0,1 1 0 0 0,0-1 0 0 0,0 0 0 0 0,0 1 0 0 0,0-1 0 0 0,1 0 0 0 0,-1 0 0 0 0,1 0 0 0 0,0 0 0 0 0,0 0 0 0 0,0 0 0 0 0,0 0 0 0 0,4 2 0 0 0,-5-5 4 0 0,0 0 0 0 0,-1 0 0 0 0,1 0 0 0 0,0 0 0 0 0,0 0 0 0 0,0 0 0 0 0,0-1 0 0 0,0 1 0 0 0,0 0 0 0 0,0-1 0 0 0,0 1 0 0 0,0 0 0 0 0,-1-1 0 0 0,1 1 1 0 0,0-1-1 0 0,0 1 0 0 0,0-1 0 0 0,-1 0 0 0 0,1 1 0 0 0,0-1 0 0 0,-1 0 0 0 0,1 0 0 0 0,-1 1 0 0 0,1-1 0 0 0,-1 0 0 0 0,1-1 0 0 0,15-22 398 0 0,20-48-28 0 0,-5 11-256 0 0,51-77 0 0 0,-54 101-187 0 0,-55 55-1 0 0,19-7 26 0 0,-1 0-1 0 0,1 1 1 0 0,1 0 0 0 0,0 1-1 0 0,1 0 1 0 0,-6 17-1 0 0,-23 87 9 0 0,22-68 31 0 0,10-39-44 0 0,1-3 42 0 0,0 0-1 0 0,0 0 1 0 0,0-1-1 0 0,-1 1 1 0 0,0 0-1 0 0,-5 7 1 0 0,7-13-18 0 0,0 0 1 0 0,0 0-1 0 0,0 0 1 0 0,0 0-1 0 0,-1 0 1 0 0,1 0 0 0 0,0 0-1 0 0,0 0 1 0 0,-1 0-1 0 0,1-1 1 0 0,0 1-1 0 0,-1 0 1 0 0,1-1-1 0 0,-1 0 1 0 0,1 1-1 0 0,-1-1 1 0 0,1 0-1 0 0,-1 1 1 0 0,1-1 0 0 0,-1 0-1 0 0,1 0 1 0 0,-1 0-1 0 0,1-1 1 0 0,-1 1-1 0 0,1 0 1 0 0,-1 0-1 0 0,1-1 1 0 0,0 1-1 0 0,-1-1 1 0 0,1 1-1 0 0,-1-1 1 0 0,1 0 0 0 0,0 0-1 0 0,0 1 1 0 0,-3-3-1 0 0,-7-5 61 0 0,1 0 0 0 0,-1-1-1 0 0,1 0 1 0 0,1-1 0 0 0,0 0 0 0 0,0 0-1 0 0,1-1 1 0 0,-11-18 0 0 0,11 15 4 0 0,-1 1 0 0 0,-1 1 0 0 0,0 0 1 0 0,0 0-1 0 0,-1 1 0 0 0,-15-12 0 0 0,25 22-76 0 0,-34-19-2750 0 0,34 19 2633 0 0,0 1 0 0 0,0-1 0 0 0,0 1 0 0 0,0 0 0 0 0,1-1 1 0 0,-1 1-1 0 0,0 0 0 0 0,0 0 0 0 0,0 0 0 0 0,0 0 0 0 0,0-1 0 0 0,0 1 0 0 0,0 0 1 0 0,0 1-1 0 0,0-1 0 0 0,0 0 0 0 0,1 0 0 0 0,-1 0 0 0 0,0 0 0 0 0,0 1 0 0 0,0-1 1 0 0,0 0-1 0 0,0 1 0 0 0,1-1 0 0 0,-1 1 0 0 0,0-1 0 0 0,0 1 0 0 0,1-1 0 0 0,-1 1 1 0 0,0 0-1 0 0,1-1 0 0 0,-1 1 0 0 0,0 0 0 0 0,1 0 0 0 0,-1-1 0 0 0,1 1 0 0 0,-1 0 1 0 0,1 0-1 0 0,0 0 0 0 0,-1-1 0 0 0,1 2 0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4.405"/>
    </inkml:context>
    <inkml:brush xml:id="br0">
      <inkml:brushProperty name="width" value="0.05" units="cm"/>
      <inkml:brushProperty name="height" value="0.05" units="cm"/>
      <inkml:brushProperty name="color" value="#E71224"/>
    </inkml:brush>
  </inkml:definitions>
  <inkml:trace contextRef="#ctx0" brushRef="#br0">347 112 8346 0 0,'1'-22'2653'0'0,"-1"17"-2633"0"0,1 1 0 0 0,-1 0 0 0 0,0-1 0 0 0,0 1 0 0 0,0-1 0 0 0,-1 1 0 0 0,0 0 0 0 0,0-1 0 0 0,0 1 0 0 0,0 0-1 0 0,-3-6 1 0 0,3 8 140 0 0,0 0-1 0 0,0 0 0 0 0,0 0 1 0 0,0 0-1 0 0,-1 0 0 0 0,1 0 0 0 0,0 1 1 0 0,-1-1-1 0 0,0 1 0 0 0,1-1 0 0 0,-1 1 1 0 0,0-1-1 0 0,0 1 0 0 0,1 0 1 0 0,-1 0-1 0 0,0 0 0 0 0,0 0 0 0 0,-1 0 1 0 0,1 1-1 0 0,-2-2 0 0 0,1 2-41 0 0,-1 0 0 0 0,1 0-1 0 0,0 0 1 0 0,-1 0 0 0 0,1 0-1 0 0,-1 1 1 0 0,1 0 0 0 0,0-1-1 0 0,0 1 1 0 0,-1 0 0 0 0,-5 3 0 0 0,1 1-61 0 0,-1 0 0 0 0,1 0 0 0 0,1 0 0 0 0,-1 1 0 0 0,1 0 1 0 0,0 1-1 0 0,0-1 0 0 0,-8 13 0 0 0,1 0 44 0 0,-20 26 95 0 0,2 2 0 0 0,2 1 0 0 0,-27 60-1 0 0,54-103-183 0 0,1 0 0 0 0,0 1 0 0 0,0-1-1 0 0,1 1 1 0 0,0-1 0 0 0,0 1-1 0 0,0-1 1 0 0,0 1 0 0 0,1-1-1 0 0,0 1 1 0 0,0 0 0 0 0,1-1 0 0 0,1 11-1 0 0,0-12-27 0 0,-1 0 1 0 0,1-1-1 0 0,0 1 0 0 0,0-1 0 0 0,0 1 0 0 0,1-1 0 0 0,-1 0 0 0 0,1 0 1 0 0,0 0-1 0 0,0 0 0 0 0,0 0 0 0 0,0 0 0 0 0,0-1 0 0 0,1 0 0 0 0,-1 0 0 0 0,1 0 1 0 0,0 0-1 0 0,-1 0 0 0 0,7 1 0 0 0,10 4-84 0 0,0-1 0 0 0,0-1 0 0 0,0 0 0 0 0,1-2 0 0 0,-1-1 0 0 0,1 0 0 0 0,0-1 1 0 0,0-2-1 0 0,-1 0 0 0 0,1-1 0 0 0,-1-1 0 0 0,1-1 0 0 0,-1 0 0 0 0,0-2 0 0 0,19-8 0 0 0,-28 8 161 0 0,0 0 0 0 0,-1-1 0 0 0,0 0 0 0 0,0-1 0 0 0,-1 0 0 0 0,1-1 0 0 0,-2 0 0 0 0,8-10 0 0 0,-2 2-10 0 0,-1-1 1 0 0,-1-1-1 0 0,16-31 1 0 0,-26 45-21 0 0,0 0-1 0 0,-1-1 1 0 0,1 1 0 0 0,-1 0-1 0 0,0-1 1 0 0,0 1 0 0 0,-1-1-1 0 0,1 1 1 0 0,-1-1 0 0 0,-1 1 0 0 0,0-8-1 0 0,1 11-15 0 0,-1 1-1 0 0,1 0 1 0 0,0-1-1 0 0,-1 1 1 0 0,1 0 0 0 0,-1 0-1 0 0,1 0 1 0 0,-1-1-1 0 0,0 1 1 0 0,1 0-1 0 0,-1 0 1 0 0,0 0-1 0 0,0 0 1 0 0,0 0 0 0 0,0 0-1 0 0,0 0 1 0 0,0 1-1 0 0,0-1 1 0 0,0 0-1 0 0,-2 0 1 0 0,2 0-12 0 0,-1 1-1 0 0,0 0 1 0 0,0-1 0 0 0,0 1-1 0 0,0 0 1 0 0,0 0 0 0 0,0 1 0 0 0,0-1-1 0 0,0 0 1 0 0,0 1 0 0 0,1-1-1 0 0,-1 1 1 0 0,0-1 0 0 0,0 1-1 0 0,0 0 1 0 0,1 0 0 0 0,-1 0 0 0 0,-2 1-1 0 0,-10 7 55 0 0,1 0 0 0 0,0 1 0 0 0,1 0 0 0 0,0 1 0 0 0,0 1 0 0 0,1 0 0 0 0,0 0 0 0 0,2 1 0 0 0,-1 0 0 0 0,1 1 0 0 0,-9 19 0 0 0,17-30-52 0 0,-1 0-1 0 0,1 0 0 0 0,0 0 0 0 0,0 1 0 0 0,0-1 0 0 0,1 0 0 0 0,-1 0 0 0 0,1 1 0 0 0,0-1 0 0 0,0 1 0 0 0,0-1 1 0 0,0 0-1 0 0,0 1 0 0 0,1-1 0 0 0,0 0 0 0 0,-1 0 0 0 0,1 1 0 0 0,0-1 0 0 0,1 0 0 0 0,-1 0 0 0 0,0 0 0 0 0,1 0 0 0 0,0 0 1 0 0,0 0-1 0 0,0-1 0 0 0,0 1 0 0 0,0 0 0 0 0,0-1 0 0 0,1 0 0 0 0,-1 0 0 0 0,1 1 0 0 0,0-1 0 0 0,-1-1 0 0 0,1 1 0 0 0,0 0 1 0 0,6 2-1 0 0,-3-1 15 0 0,0-1 1 0 0,0 1-1 0 0,1-1 0 0 0,-1 0 1 0 0,0-1-1 0 0,1 1 1 0 0,-1-1-1 0 0,1-1 0 0 0,0 1 1 0 0,-1-1-1 0 0,1 0 1 0 0,-1 0-1 0 0,1-1 1 0 0,-1 0-1 0 0,1 0 0 0 0,-1-1 1 0 0,1 0-1 0 0,7-3 1 0 0,-3-2 45 0 0,1 0 0 0 0,-1-1 0 0 0,-1-1 0 0 0,0 1 0 0 0,0-2 0 0 0,0 0 0 0 0,-1 0 0 0 0,8-12 0 0 0,-11 14-26 0 0,0 0 0 0 0,-1-1 0 0 0,0 1 0 0 0,-1-1 0 0 0,0 0 0 0 0,0 0 0 0 0,-1 0 0 0 0,0-1 0 0 0,-1 1 0 0 0,0-1 0 0 0,2-17 0 0 0,-5 23-56 0 0,0 1-1 0 0,1-1 1 0 0,-1 1 0 0 0,0 0-1 0 0,0-1 1 0 0,-1 1 0 0 0,1 0-1 0 0,-1 0 1 0 0,0 0 0 0 0,1 0-1 0 0,-1 0 1 0 0,0 0 0 0 0,-1 1-1 0 0,1-1 1 0 0,0 1 0 0 0,-1-1-1 0 0,0 1 1 0 0,1 0 0 0 0,-1 0-1 0 0,0 0 1 0 0,0 0-1 0 0,0 1 1 0 0,0-1 0 0 0,-1 1-1 0 0,1 0 1 0 0,-4-1 0 0 0,0-1-253 0 0,1 1 0 0 0,-1 1 0 0 0,1-1 0 0 0,-1 1 0 0 0,1 0 0 0 0,-1 0 0 0 0,0 1 0 0 0,0 0 0 0 0,1 0 0 0 0,-1 1 0 0 0,0 0 0 0 0,-12 3 0 0 0,19-4 114 0 0,-1 0-1 0 0,1 0 1 0 0,0 0 0 0 0,-1 0 0 0 0,1 0-1 0 0,-1 1 1 0 0,1-1 0 0 0,-1 0 0 0 0,1 0-1 0 0,0 0 1 0 0,-1 1 0 0 0,1-1 0 0 0,0 0-1 0 0,-1 1 1 0 0,1-1 0 0 0,0 0 0 0 0,-1 1-1 0 0,1-1 1 0 0,0 0 0 0 0,0 1-1 0 0,-1-1 1 0 0,1 1 0 0 0,0-1 0 0 0,0 1-1 0 0,0-1 1 0 0,0 0 0 0 0,0 1 0 0 0,-1-1-1 0 0,1 1 1 0 0,0-1 0 0 0,0 1 0 0 0,0-1-1 0 0,0 1 1 0 0,0-1 0 0 0,0 0 0 0 0,1 1-1 0 0,-1-1 1 0 0,0 1 0 0 0,0-1 0 0 0,0 1-1 0 0,0-1 1 0 0,0 1 0 0 0,1-1 0 0 0,-1 0-1 0 0,0 1 1 0 0,1 0 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0.612"/>
    </inkml:context>
    <inkml:brush xml:id="br0">
      <inkml:brushProperty name="width" value="0.05" units="cm"/>
      <inkml:brushProperty name="height" value="0.05" units="cm"/>
      <inkml:brushProperty name="color" value="#E71224"/>
    </inkml:brush>
  </inkml:definitions>
  <inkml:trace contextRef="#ctx0" brushRef="#br0">1 23 6465 0 0,'1'-2'187'0'0,"0"0"-1"0"0,0 1 0 0 0,0 0 1 0 0,0-1-1 0 0,0 1 0 0 0,0 0 0 0 0,0-1 1 0 0,1 1-1 0 0,-1 0 0 0 0,1 0 1 0 0,-1 0-1 0 0,1 0 0 0 0,-1 0 0 0 0,1 1 1 0 0,-1-1-1 0 0,1 0 0 0 0,0 1 1 0 0,-1-1-1 0 0,1 1 0 0 0,0 0 0 0 0,-1-1 1 0 0,4 1-1 0 0,-2 0-155 0 0,0 1 1 0 0,0 0-1 0 0,0-1 0 0 0,0 1 1 0 0,-1 1-1 0 0,1-1 0 0 0,0 0 0 0 0,0 0 1 0 0,-1 1-1 0 0,1 0 0 0 0,-1-1 1 0 0,5 5-1 0 0,0 1-6 0 0,1 0 1 0 0,-1 1-1 0 0,-1 0 0 0 0,1 0 1 0 0,-1 0-1 0 0,-1 1 0 0 0,1 0 1 0 0,-1 0-1 0 0,-1 0 0 0 0,0 1 1 0 0,0-1-1 0 0,-1 1 0 0 0,2 12 1 0 0,1 12-67 0 0,-1-1 0 0 0,-1 57 1 0 0,-2-48-29 0 0,-2-34-325 0 0,0 0-1 0 0,1 0 0 0 0,0 0 1 0 0,0 0-1 0 0,1 0 1 0 0,0 0-1 0 0,0 0 1 0 0,1-1-1 0 0,0 1 1 0 0,0-1-1 0 0,1 0 1 0 0,5 8-1 0 0,1-4-4589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4.838"/>
    </inkml:context>
    <inkml:brush xml:id="br0">
      <inkml:brushProperty name="width" value="0.05" units="cm"/>
      <inkml:brushProperty name="height" value="0.05" units="cm"/>
      <inkml:brushProperty name="color" value="#E71224"/>
    </inkml:brush>
  </inkml:definitions>
  <inkml:trace contextRef="#ctx0" brushRef="#br0">185 96 8202 0 0,'3'-16'2227'0'0,"3"-26"-139"0"0,-6 40-1916 0 0,-1 0 0 0 0,1 0 0 0 0,0-1-1 0 0,0 1 1 0 0,-1 0 0 0 0,1 0 0 0 0,-1 0 0 0 0,0 0-1 0 0,1-1 1 0 0,-1 1 0 0 0,0 0 0 0 0,-1 0 0 0 0,1 0 0 0 0,0 1-1 0 0,0-1 1 0 0,-3-2 0 0 0,4 4-133 0 0,-1 0 0 0 0,0 0 1 0 0,0 0-1 0 0,1-1 0 0 0,-1 1 0 0 0,0 1 0 0 0,1-1 0 0 0,-1 0 1 0 0,0 0-1 0 0,0 0 0 0 0,1 0 0 0 0,-1 0 0 0 0,0 1 1 0 0,1-1-1 0 0,-1 0 0 0 0,0 1 0 0 0,1-1 0 0 0,-1 0 1 0 0,0 1-1 0 0,1-1 0 0 0,-1 1 0 0 0,1-1 0 0 0,-1 1 0 0 0,1-1 1 0 0,-1 1-1 0 0,1-1 0 0 0,-1 2 0 0 0,-19 19-207 0 0,17-17 239 0 0,-26 22-26 0 0,24-23-21 0 0,0 1 0 0 0,0-1 0 0 0,1 1 0 0 0,0 0 0 0 0,-1 0 0 0 0,2 1-1 0 0,-1-1 1 0 0,0 1 0 0 0,1 0 0 0 0,0 0 0 0 0,0 0 0 0 0,-4 10 0 0 0,7-14 25 0 0,0 1 1 0 0,0-1-1 0 0,0 0 0 0 0,0 1 0 0 0,1-1 0 0 0,-1 0 1 0 0,0 0-1 0 0,1 1 0 0 0,-1-1 0 0 0,1 0 0 0 0,0 0 1 0 0,-1 0-1 0 0,1 0 0 0 0,0 0 0 0 0,-1 0 0 0 0,1 0 1 0 0,0 0-1 0 0,0 0 0 0 0,0 0 0 0 0,0 0 0 0 0,0 0 1 0 0,0-1-1 0 0,0 1 0 0 0,1 0 0 0 0,35 19 95 0 0,-20-13-141 0 0,-3 2-17 0 0,-1 0-1 0 0,0 0 1 0 0,0 2 0 0 0,21 22 0 0 0,-29-29 9 0 0,0 2-1 0 0,-1-1 1 0 0,0 0-1 0 0,0 1 1 0 0,0 0-1 0 0,-1 0 1 0 0,0 0-1 0 0,0 0 0 0 0,0 0 1 0 0,-1 1-1 0 0,0-1 1 0 0,0 1-1 0 0,-1-1 1 0 0,1 11-1 0 0,-2-15 2 0 0,0 0 1 0 0,0 0-1 0 0,0 0 0 0 0,-1 0 0 0 0,1-1 0 0 0,-1 1 0 0 0,0 0 1 0 0,1 0-1 0 0,-1 0 0 0 0,0-1 0 0 0,0 1 0 0 0,0 0 1 0 0,0-1-1 0 0,0 1 0 0 0,0-1 0 0 0,-1 1 0 0 0,-2 1 1 0 0,0 1 10 0 0,0-1 1 0 0,0-1 0 0 0,-1 1 0 0 0,1 0-1 0 0,-1-1 1 0 0,-7 3 0 0 0,-6 0 67 0 0,0 0 1 0 0,-30 4-1 0 0,-11-1 140 0 0,29-5-1824 0 0,0 2-4881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7.183"/>
    </inkml:context>
    <inkml:brush xml:id="br0">
      <inkml:brushProperty name="width" value="0.05" units="cm"/>
      <inkml:brushProperty name="height" value="0.05" units="cm"/>
      <inkml:brushProperty name="color" value="#E71224"/>
    </inkml:brush>
  </inkml:definitions>
  <inkml:trace contextRef="#ctx0" brushRef="#br0">422 227 9674 0 0,'5'-8'1536'0'0,"-4"6"-1481"0"0,0 0 0 0 0,0 0 0 0 0,0 1-1 0 0,-1-1 1 0 0,1 0 0 0 0,0 0 0 0 0,-1 0 0 0 0,1 0 0 0 0,-1 0-1 0 0,1 0 1 0 0,-1 0 0 0 0,0 0 0 0 0,0 0 0 0 0,0-1 0 0 0,0 1-1 0 0,-1 0 1 0 0,1 0 0 0 0,-1-2 0 0 0,4-26 1064 0 0,-2 27-866 0 0,-1 0 0 0 0,1 0 0 0 0,0 0 0 0 0,-1 0 0 0 0,0 0 0 0 0,0 0 0 0 0,0 0 0 0 0,0-1 0 0 0,-1-3 0 0 0,-1 0-45 0 0,0-1 1 0 0,-1 1 0 0 0,1 1-1 0 0,-1-1 1 0 0,-1 0 0 0 0,1 1-1 0 0,-1 0 1 0 0,-1-1 0 0 0,1 2-1 0 0,-1-1 1 0 0,0 0 0 0 0,0 1-1 0 0,-11-9 1 0 0,13 12-213 0 0,-1 0 0 0 0,1 0 1 0 0,0 0-1 0 0,-1 1 0 0 0,1-1 0 0 0,-1 1 1 0 0,0 0-1 0 0,1 0 0 0 0,-1 0 0 0 0,0 0 0 0 0,0 1 1 0 0,0 0-1 0 0,0-1 0 0 0,1 1 0 0 0,-1 1 0 0 0,0-1 1 0 0,0 0-1 0 0,0 1 0 0 0,1 0 0 0 0,-1 0 0 0 0,0 0 1 0 0,1 1-1 0 0,-1-1 0 0 0,0 1 0 0 0,1-1 0 0 0,0 1 1 0 0,0 0-1 0 0,-5 4 0 0 0,-5 6 9 0 0,0 1 0 0 0,1 0 0 0 0,1 0 0 0 0,0 2 0 0 0,1-1 0 0 0,1 1 0 0 0,0 0 0 0 0,-9 22 1 0 0,-19 31 8 0 0,3-12-29 0 0,-45 96-1 0 0,77-149 23 0 0,1 0 0 0 0,0 0 0 0 0,0 0 0 0 0,0 0 0 0 0,0 0-1 0 0,0 0 1 0 0,1 0 0 0 0,-1 0 0 0 0,1 0 0 0 0,0 0 0 0 0,0 0-1 0 0,0 1 1 0 0,0-1 0 0 0,0 0 0 0 0,1 0 0 0 0,-1 0 0 0 0,1 0-1 0 0,0 0 1 0 0,0 0 0 0 0,0 0 0 0 0,1 0 0 0 0,-1 0 0 0 0,1-1 0 0 0,-1 1-1 0 0,1 0 1 0 0,0-1 0 0 0,0 1 0 0 0,0-1 0 0 0,0 0 0 0 0,1 0-1 0 0,-1 0 1 0 0,1 0 0 0 0,-1 0 0 0 0,1 0 0 0 0,4 2 0 0 0,0-1 18 0 0,-1 0 0 0 0,1-1 0 0 0,0 0 0 0 0,0 0 0 0 0,0 0 0 0 0,0-1 0 0 0,0 0 0 0 0,0-1 0 0 0,0 1 0 0 0,0-1 0 0 0,0 0 0 0 0,0-1 0 0 0,1 0 0 0 0,12-4 0 0 0,4-3 45 0 0,-1-1 1 0 0,0-1-1 0 0,-1-2 0 0 0,0 0 1 0 0,0-1-1 0 0,-2-1 0 0 0,0-1 1 0 0,25-23-1 0 0,-17 9-15 0 0,0 0 0 0 0,-2-2 0 0 0,-1-1 0 0 0,29-50 0 0 0,-51 78-48 0 0,-1-1 0 0 0,1 0 0 0 0,-1 0 0 0 0,0 0 0 0 0,0-1 0 0 0,-1 1 0 0 0,0 0 0 0 0,0-1 0 0 0,0 1 0 0 0,0 0 0 0 0,-1-1 0 0 0,0 1 0 0 0,0-1 0 0 0,-1 1 0 0 0,1-1 0 0 0,-1 1 0 0 0,0 0 0 0 0,-1-1 0 0 0,1 1 0 0 0,-5-8 0 0 0,4 9-5 0 0,0 0 0 0 0,0 0-1 0 0,-1 0 1 0 0,0 0 0 0 0,0 1-1 0 0,0-1 1 0 0,0 1-1 0 0,0 0 1 0 0,-1 0 0 0 0,1 0-1 0 0,-1 0 1 0 0,0 1 0 0 0,0-1-1 0 0,0 1 1 0 0,0 0-1 0 0,-1 0 1 0 0,1 1 0 0 0,0-1-1 0 0,-1 1 1 0 0,1 0 0 0 0,-1 0-1 0 0,0 0 1 0 0,1 1-1 0 0,-8 0 1 0 0,7 0-3 0 0,1 0 0 0 0,0 1 0 0 0,0 0 0 0 0,0 0 0 0 0,0 0 0 0 0,0 0 0 0 0,0 1 0 0 0,0-1 0 0 0,0 1 0 0 0,0 0 0 0 0,1 0 0 0 0,-1 1 0 0 0,1-1 0 0 0,0 1 0 0 0,-1 0 0 0 0,1 0 0 0 0,0 0 0 0 0,0 0 0 0 0,1 0 0 0 0,-1 0 0 0 0,1 1 0 0 0,0 0 0 0 0,0-1 0 0 0,0 1 0 0 0,0 0 0 0 0,0 0 0 0 0,-1 8 0 0 0,1-7 13 0 0,1 0 1 0 0,-1 1-1 0 0,1-1 1 0 0,1 1 0 0 0,-1 0-1 0 0,1-1 1 0 0,0 1-1 0 0,0-1 1 0 0,0 1 0 0 0,1 0-1 0 0,0-1 1 0 0,0 1-1 0 0,0-1 1 0 0,1 1 0 0 0,0-1-1 0 0,0 0 1 0 0,0 0-1 0 0,1 0 1 0 0,0 0 0 0 0,4 7-1 0 0,0-4-50 0 0,1 0 0 0 0,-1-1 1 0 0,1 0-1 0 0,0 0 0 0 0,1 0 0 0 0,0-1 0 0 0,0-1 0 0 0,0 0 0 0 0,0 0 0 0 0,1 0 1 0 0,0-1-1 0 0,0-1 0 0 0,0 0 0 0 0,0 0 0 0 0,1-1 0 0 0,17 2 0 0 0,-15-4-1352 0 0,-1 0 0 0 0,1 0-1 0 0,-1-2 1 0 0,0 1 0 0 0,13-5-1 0 0,-3 0-5645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08.924"/>
    </inkml:context>
    <inkml:brush xml:id="br0">
      <inkml:brushProperty name="width" value="0.05" units="cm"/>
      <inkml:brushProperty name="height" value="0.05" units="cm"/>
      <inkml:brushProperty name="color" value="#E71224"/>
    </inkml:brush>
  </inkml:definitions>
  <inkml:trace contextRef="#ctx0" brushRef="#br0">1 257 12131 0 0,'0'-4'433'0'0,"1"0"1"0"0,1 0 0 0 0,-1 0 0 0 0,0 0 0 0 0,1 0 0 0 0,0 0 0 0 0,3-4 0 0 0,-3 5-350 0 0,0 1 0 0 0,0-1-1 0 0,0 1 1 0 0,1 0 0 0 0,-1-1 0 0 0,1 1 0 0 0,-1 0 0 0 0,1 1 0 0 0,0-1 0 0 0,0 0 0 0 0,0 1 0 0 0,5-3 0 0 0,2 2-102 0 0,-1 0 0 0 0,1 1 1 0 0,-1 0-1 0 0,1 0 0 0 0,-1 1 1 0 0,1 0-1 0 0,12 2 1 0 0,191 23 1231 0 0,-25-1-460 0 0,107 10-2 0 0,105 8-461 0 0,-295-30-174 0 0,-57-6 57 0 0,-1-2 1 0 0,66-2-1 0 0,-113-2-173 0 0,1 0 0 0 0,0 0 0 0 0,0 0-1 0 0,0 0 1 0 0,-1 0 0 0 0,1 0 0 0 0,0 0 0 0 0,0 0 0 0 0,-1-1 0 0 0,1 1 0 0 0,0 0-1 0 0,0 0 1 0 0,-1-1 0 0 0,1 1 0 0 0,0 0 0 0 0,-1-1 0 0 0,1 1 0 0 0,0-1-1 0 0,-1 1 1 0 0,1-1 0 0 0,-1 1 0 0 0,1-1 0 0 0,-1 1 0 0 0,1-1 0 0 0,-1 0 0 0 0,1 1-1 0 0,0-2 1 0 0,-1 1-29 0 0,0-1 0 0 0,0 1 0 0 0,0 0-1 0 0,0 0 1 0 0,-1-1 0 0 0,1 1 0 0 0,0 0 0 0 0,0 0 0 0 0,-1 0-1 0 0,1 0 1 0 0,-1-1 0 0 0,1 1 0 0 0,-1 0 0 0 0,0 0-1 0 0,0-1 1 0 0,-4-5-180 0 0,-1 1-1 0 0,1 0 0 0 0,-1 0 1 0 0,-6-5-1 0 0,-47-32-332 0 0,-2 3 0 0 0,-82-41 0 0 0,11 7 913 0 0,119 66-184 0 0,-23-15 826 0 0,42 27-923 0 0,1 1 0 0 0,-1-1-1 0 0,1 0 1 0 0,0-1 0 0 0,8 4 0 0 0,3 1-55 0 0,-6-2-14 0 0,115 53 106 0 0,-108-52-87 0 0,-1-1-1 0 0,1-1 0 0 0,0 0 1 0 0,0-1-1 0 0,23 1 1 0 0,-35-5-36 0 0,51 6 97 0 0,-56-5-93 0 0,0-1 0 0 0,1 0 0 0 0,-1 1 0 0 0,0-1 0 0 0,0 1 0 0 0,0 0 0 0 0,0 0 0 0 0,0 0 0 0 0,0 0 0 0 0,0 0 0 0 0,0 0 0 0 0,0 0 0 0 0,-1 1 0 0 0,1-1 0 0 0,0 1 0 0 0,-1-1 0 0 0,1 1 0 0 0,-1-1 0 0 0,0 1 0 0 0,1 0 0 0 0,0 3 0 0 0,-1-2-9 0 0,-1 1 0 0 0,0-1 0 0 0,0 0 0 0 0,0 0 0 0 0,0 1 0 0 0,0-1 0 0 0,-1 0 0 0 0,0 0 0 0 0,0 0 0 0 0,0 0 0 0 0,0 1 0 0 0,0-1 0 0 0,0-1-1 0 0,-1 1 1 0 0,-2 4 0 0 0,-33 45-13 0 0,28-41 12 0 0,-141 167-2312 0 0,114-137 1738 0 0,14-12-5717 0 0,18-20-219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0.043"/>
    </inkml:context>
    <inkml:brush xml:id="br0">
      <inkml:brushProperty name="width" value="0.05" units="cm"/>
      <inkml:brushProperty name="height" value="0.05" units="cm"/>
      <inkml:brushProperty name="color" value="#E71224"/>
    </inkml:brush>
  </inkml:definitions>
  <inkml:trace contextRef="#ctx0" brushRef="#br0">1 46 6745 0 0,'0'-4'1113'0'0,"0"-1"0"0"0,1 1-1 0 0,-1-1 1 0 0,1 1 0 0 0,0-1 0 0 0,1 1-1 0 0,-1 0 1 0 0,3-7 0 0 0,-2 14-934 0 0,0-1 0 0 0,0 1-1 0 0,-1 0 1 0 0,1 0 0 0 0,-1 0 0 0 0,0 0 0 0 0,0 0 0 0 0,0 0 0 0 0,1 5 0 0 0,6 46-161 0 0,2 66 0 0 0,-9-94-158 0 0,-2 0 1 0 0,-1 1-1 0 0,-1-1 0 0 0,-10 42 0 0 0,5-53-417 0 0,4-25 352 0 0,3-29 269 0 0,5 18 28 0 0,1 1 1 0 0,1-1-1 0 0,0 1 0 0 0,2 0 1 0 0,0 0-1 0 0,13-22 1 0 0,-12 28-56 0 0,-1-1 0 0 0,2 2 0 0 0,0-1 0 0 0,1 1 1 0 0,0 1-1 0 0,1 0 0 0 0,0 1 0 0 0,20-15 0 0 0,-26 22-43 0 0,-1 1 0 0 0,1 0-1 0 0,0 1 1 0 0,0-1 0 0 0,0 1 0 0 0,0 0 0 0 0,10-2-1 0 0,-15 4 6 0 0,1 0-1 0 0,-1 0 0 0 0,0-1 1 0 0,0 1-1 0 0,0 0 0 0 0,1 0 1 0 0,-1 0-1 0 0,0 0 0 0 0,0 1 0 0 0,0-1 1 0 0,0 0-1 0 0,1 0 0 0 0,-1 1 1 0 0,0-1-1 0 0,0 0 0 0 0,0 1 1 0 0,0 0-1 0 0,0-1 0 0 0,0 1 1 0 0,0-1-1 0 0,0 1 0 0 0,0 0 1 0 0,0 0-1 0 0,0 0 0 0 0,-1-1 1 0 0,1 1-1 0 0,0 0 0 0 0,0 0 0 0 0,-1 0 1 0 0,1 0-1 0 0,-1 0 0 0 0,1 0 1 0 0,-1 0-1 0 0,1 1 0 0 0,-1-1 1 0 0,1 0-1 0 0,-1 0 0 0 0,0 0 1 0 0,0 0-1 0 0,0 1 0 0 0,0-1 1 0 0,0 0-1 0 0,0 0 0 0 0,0 0 1 0 0,0 1-1 0 0,0-1 0 0 0,-1 1 1 0 0,1 4 2 0 0,-4 53-5 0 0,-2-1-1 0 0,-3 0 0 0 0,-18 65 0 0 0,22-92-70 0 0,5-31 74 0 0,0 0 0 0 0,0 1 0 0 0,0-1 0 0 0,0 0 0 0 0,0 0 0 0 0,0 0 0 0 0,0 0 0 0 0,0 0 0 0 0,0 0 1 0 0,0 0-1 0 0,0 1 0 0 0,0-1 0 0 0,0 0 0 0 0,1 0 0 0 0,-1 0 0 0 0,0 0 0 0 0,0 0 0 0 0,0 0 0 0 0,0 0 0 0 0,0 0 0 0 0,0 0 0 0 0,0 0 0 0 0,0 1 0 0 0,1-1 0 0 0,-1 0 0 0 0,0 0 0 0 0,0 0 0 0 0,0 0 0 0 0,0 0 1 0 0,0 0-1 0 0,0 0 0 0 0,1 0 0 0 0,-1 0 0 0 0,0 0 0 0 0,0 0 0 0 0,0 0 0 0 0,0 0 0 0 0,0 0 0 0 0,1 0 0 0 0,-1 0 0 0 0,0 0 0 0 0,0-1 0 0 0,0 1 0 0 0,0 0 0 0 0,0 0 0 0 0,0 0 0 0 0,0 0 0 0 0,1 0 0 0 0,-1 0 1 0 0,0 0-1 0 0,0 0 0 0 0,0 0 0 0 0,0-1 0 0 0,14-13 58 0 0,8-20-29 0 0,-1 0 0 0 0,24-55 0 0 0,-29 54-17 0 0,1 1 0 0 0,2 1 1 0 0,24-32-1 0 0,-42 64-8 0 0,0-1-1 0 0,0 1 0 0 0,1-1 0 0 0,-1 1 1 0 0,0-1-1 0 0,1 1 0 0 0,-1 0 1 0 0,1-1-1 0 0,-1 1 0 0 0,1 0 1 0 0,0 0-1 0 0,-1 0 0 0 0,1 0 1 0 0,0 1-1 0 0,0-1 0 0 0,0 0 1 0 0,0 1-1 0 0,-1-1 0 0 0,1 1 0 0 0,3-1 1 0 0,-3 2-3 0 0,0-1-1 0 0,0 0 1 0 0,-1 1 0 0 0,1 0 0 0 0,-1-1-1 0 0,1 1 1 0 0,0 0 0 0 0,-1 0 0 0 0,0 0-1 0 0,1 0 1 0 0,-1 0 0 0 0,1 0 0 0 0,-1 0-1 0 0,0 0 1 0 0,0 1 0 0 0,0-1 0 0 0,0 0 0 0 0,2 3-1 0 0,0 1-3 0 0,0 1 0 0 0,-1-1 0 0 0,1 1 0 0 0,-1-1 0 0 0,0 1 0 0 0,0 0 0 0 0,-1 0 0 0 0,0 0 0 0 0,0 0 0 0 0,0 0 0 0 0,-1 0 0 0 0,0 7 0 0 0,-3 8 16 0 0,-2-1-1 0 0,0 1 1 0 0,-14 33-1 0 0,11-35 30 0 0,2 1-1 0 0,0 0 0 0 0,-6 37 0 0 0,11-55-28 0 0,1-1 0 0 0,0 1 0 0 0,0-1 0 0 0,0 1 0 0 0,0-1 0 0 0,0 1 0 0 0,1-1 0 0 0,-1 1 0 0 0,0-1 0 0 0,1 0 1 0 0,-1 1-1 0 0,0-1 0 0 0,1 1 0 0 0,0-1 0 0 0,-1 0 0 0 0,1 1 0 0 0,0-1 0 0 0,0 0 0 0 0,0 0 0 0 0,0 0 0 0 0,0 0 0 0 0,0 0 0 0 0,0 0 0 0 0,2 2 0 0 0,0-2-149 0 0,0 1-1 0 0,0-1 0 0 0,0 0 1 0 0,0 0-1 0 0,0 0 0 0 0,0 0 0 0 0,0-1 1 0 0,0 1-1 0 0,1-1 0 0 0,5 0 1 0 0,2 0-952 0 0,1-1 1 0 0,-1-1-1 0 0,0 0 1 0 0,0 0-1 0 0,18-7 1 0 0,5-7-4578 0 0,-16 8 804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0.438"/>
    </inkml:context>
    <inkml:brush xml:id="br0">
      <inkml:brushProperty name="width" value="0.05" units="cm"/>
      <inkml:brushProperty name="height" value="0.05" units="cm"/>
      <inkml:brushProperty name="color" value="#E71224"/>
    </inkml:brush>
  </inkml:definitions>
  <inkml:trace contextRef="#ctx0" brushRef="#br0">123 127 6809 0 0,'4'-5'1223'0'0,"0"-1"0"0"0,0 1-1 0 0,-1-1 1 0 0,0 0 0 0 0,0 0-1 0 0,0-1 1 0 0,2-8-1 0 0,-5 13-1177 0 0,1 1 0 0 0,-1-1-1 0 0,0 1 1 0 0,0-1-1 0 0,0 1 1 0 0,0-1 0 0 0,0 1-1 0 0,0-1 1 0 0,0 1-1 0 0,-1-1 1 0 0,1 1 0 0 0,0 0-1 0 0,-1-1 1 0 0,1 1-1 0 0,-1-1 1 0 0,0 1 0 0 0,1 0-1 0 0,-1-1 1 0 0,0 1-1 0 0,0 0 1 0 0,0 0-1 0 0,0 0 1 0 0,0-1 0 0 0,0 1-1 0 0,0 0 1 0 0,0 0-1 0 0,0 1 1 0 0,-1-1 0 0 0,1 0-1 0 0,0 0 1 0 0,-1 0-1 0 0,1 1 1 0 0,0-1 0 0 0,-1 1-1 0 0,1-1 1 0 0,-1 1-1 0 0,1 0 1 0 0,-1 0-1 0 0,1-1 1 0 0,-3 1 0 0 0,0 0-42 0 0,0-1 0 0 0,0 1 0 0 0,0 0 0 0 0,0 0 1 0 0,-1 0-1 0 0,1 0 0 0 0,0 1 0 0 0,0-1 0 0 0,1 1 0 0 0,-1 0 1 0 0,0 1-1 0 0,0-1 0 0 0,0 1 0 0 0,1-1 0 0 0,-1 1 1 0 0,1 0-1 0 0,-1 0 0 0 0,1 1 0 0 0,0-1 0 0 0,0 1 0 0 0,0 0 1 0 0,0-1-1 0 0,0 1 0 0 0,1 0 0 0 0,-1 1 0 0 0,1-1 1 0 0,0 0-1 0 0,0 1 0 0 0,-3 6 0 0 0,2-4-2 0 0,1-1 1 0 0,0 1-1 0 0,1 0 0 0 0,-1-1 0 0 0,1 1 0 0 0,0 0 1 0 0,0 0-1 0 0,1 0 0 0 0,0 0 0 0 0,0 0 1 0 0,0 0-1 0 0,1 0 0 0 0,0 0 0 0 0,0 0 1 0 0,0 0-1 0 0,1 0 0 0 0,0-1 0 0 0,0 1 0 0 0,4 8 1 0 0,-2-7 4 0 0,0-1-1 0 0,1 1 1 0 0,-1-1 0 0 0,1 0 0 0 0,1-1 0 0 0,-1 1 0 0 0,1-1 0 0 0,7 6 0 0 0,-10-10-4 0 0,-1 1 1 0 0,1 0 0 0 0,0-1-1 0 0,0 0 1 0 0,0 0-1 0 0,0 0 1 0 0,0 0-1 0 0,0 0 1 0 0,0-1-1 0 0,0 1 1 0 0,1-1 0 0 0,-1 0-1 0 0,0 0 1 0 0,0 0-1 0 0,0 0 1 0 0,0-1-1 0 0,1 1 1 0 0,-1-1-1 0 0,0 0 1 0 0,0 0 0 0 0,0 0-1 0 0,3-1 1 0 0,5-4 15 0 0,-1 0 1 0 0,0-1 0 0 0,1 0 0 0 0,-2-1-1 0 0,1 0 1 0 0,-1 0 0 0 0,-1-1 0 0 0,1 0-1 0 0,-2-1 1 0 0,1 0 0 0 0,-1 0 0 0 0,-1 0-1 0 0,0-1 1 0 0,0 0 0 0 0,4-12 0 0 0,-9 18-233 0 0,-1 0 1 0 0,0 0-1 0 0,0 0 1 0 0,0 0-1 0 0,0 1 1 0 0,-1-1-1 0 0,0 0 1 0 0,0 0-1 0 0,0 1 1 0 0,-1-1-1 0 0,1 1 1 0 0,-1-1-1 0 0,0 1 0 0 0,0-1 1 0 0,-1 1-1 0 0,1 0 1 0 0,-1 0-1 0 0,0 0 1 0 0,0 1-1 0 0,-1-1 1 0 0,1 1-1 0 0,-1-1 1 0 0,1 1-1 0 0,-1 0 1 0 0,0 1-1 0 0,0-1 1 0 0,0 1-1 0 0,-7-3 1 0 0,13 10-4355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0.888"/>
    </inkml:context>
    <inkml:brush xml:id="br0">
      <inkml:brushProperty name="width" value="0.05" units="cm"/>
      <inkml:brushProperty name="height" value="0.05" units="cm"/>
      <inkml:brushProperty name="color" value="#E71224"/>
    </inkml:brush>
  </inkml:definitions>
  <inkml:trace contextRef="#ctx0" brushRef="#br0">2 96 12963 0 0,'4'-11'2774'0'0,"3"-16"-558"0"0,-6 26-2182 0 0,-1 1 1 0 0,0-1-1 0 0,0 0 0 0 0,0 1 0 0 0,0-1 0 0 0,0 0 1 0 0,0 1-1 0 0,0-1 0 0 0,0 0 0 0 0,0 1 1 0 0,0-1-1 0 0,0 1 0 0 0,0-1 0 0 0,0 0 0 0 0,0 1 1 0 0,-1-1-1 0 0,1 0 0 0 0,0 1 0 0 0,0-1 0 0 0,-1 1 1 0 0,1-1-1 0 0,-1 1 0 0 0,1-1 0 0 0,0 1 1 0 0,-1-1-1 0 0,1 1 0 0 0,-1-1 0 0 0,1 1 0 0 0,-1 0 1 0 0,1-1-1 0 0,-1 0 0 0 0,0 2-33 0 0,1-1-1 0 0,-1 1 1 0 0,1-1 0 0 0,-1 1 0 0 0,1-1-1 0 0,0 0 1 0 0,-1 1 0 0 0,1-1-1 0 0,0 1 1 0 0,0 0 0 0 0,-1-1-1 0 0,1 1 1 0 0,0-1 0 0 0,0 1 0 0 0,0-1-1 0 0,0 1 1 0 0,0-1 0 0 0,0 1-1 0 0,0 0 1 0 0,-1-1 0 0 0,2 1-1 0 0,-1-1 1 0 0,0 1 0 0 0,0 0 0 0 0,0-1-1 0 0,0 1 1 0 0,0-1 0 0 0,1 2-1 0 0,1 18 27 0 0,2 0-13 0 0,-1 0 1 0 0,0-1 0 0 0,-2 1-1 0 0,0 0 1 0 0,-1 0 0 0 0,-1 0-1 0 0,-1 0 1 0 0,-6 25 0 0 0,7-39-57 0 0,-3 13 261 0 0,11-35 192 0 0,-4 9-358 0 0,12-32 445 0 0,2 1 0 0 0,27-46 0 0 0,-38 74-551 0 0,1-1-1 0 0,1 1 1 0 0,-1 1-1 0 0,2 0 0 0 0,-1 0 1 0 0,1 0-1 0 0,1 1 1 0 0,-1 0-1 0 0,1 1 1 0 0,1 0-1 0 0,-1 1 0 0 0,16-7 1 0 0,-5 8-2019 0 0,2 6-3551 0 0,-10 3-1667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1.217"/>
    </inkml:context>
    <inkml:brush xml:id="br0">
      <inkml:brushProperty name="width" value="0.05" units="cm"/>
      <inkml:brushProperty name="height" value="0.05" units="cm"/>
      <inkml:brushProperty name="color" value="#E71224"/>
    </inkml:brush>
  </inkml:definitions>
  <inkml:trace contextRef="#ctx0" brushRef="#br0">0 46 8386 0 0,'1'-7'1112'0'0,"2"0"-688"0"0,0-1-304 0 0,-2 0-208 0 0,-1 3-200 0 0,-1-1-272 0 0,-1 2-264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1.640"/>
    </inkml:context>
    <inkml:brush xml:id="br0">
      <inkml:brushProperty name="width" value="0.05" units="cm"/>
      <inkml:brushProperty name="height" value="0.05" units="cm"/>
      <inkml:brushProperty name="color" value="#E71224"/>
    </inkml:brush>
  </inkml:definitions>
  <inkml:trace contextRef="#ctx0" brushRef="#br0">32 207 3913 0 0,'-22'-4'8205'0'0,"13"2"-4868"0"0,24 12-1950 0 0,-10-8-1314 0 0,0 0-1 0 0,0 0 1 0 0,0 0-1 0 0,1 0 1 0 0,-1-1 0 0 0,0 0-1 0 0,1 0 1 0 0,-1-1-1 0 0,1 0 1 0 0,-1 1-1 0 0,1-2 1 0 0,-1 1-1 0 0,1-1 1 0 0,-1 0-1 0 0,0 0 1 0 0,1 0 0 0 0,5-3-1 0 0,11-4-32 0 0,0-2 0 0 0,35-20 0 0 0,-26 13 35 0 0,-24 14-83 0 0,9-6 41 0 0,1 0 0 0 0,20-16 0 0 0,-34 23-48 0 0,0 0 0 0 0,0 0 0 0 0,-1 0 0 0 0,1-1 1 0 0,-1 1-1 0 0,1-1 0 0 0,-1 1 0 0 0,0-1 0 0 0,0 0 1 0 0,0 1-1 0 0,-1-1 0 0 0,1 0 0 0 0,-1-1 0 0 0,1 1 0 0 0,-1 0 1 0 0,0 0-1 0 0,0 0 0 0 0,-1-1 0 0 0,1 1 0 0 0,0-7 1 0 0,-1 9-2 0 0,-1-1 0 0 0,1 0 1 0 0,0 1-1 0 0,-1-1 1 0 0,1 1-1 0 0,-1-1 0 0 0,0 1 1 0 0,1 0-1 0 0,-1-1 1 0 0,0 1-1 0 0,0 0 1 0 0,0-1-1 0 0,0 1 0 0 0,0 0 1 0 0,0 0-1 0 0,0 0 1 0 0,-1 0-1 0 0,1 0 1 0 0,-2-1-1 0 0,-1 0 18 0 0,1 0 0 0 0,-1 0 0 0 0,0 1 0 0 0,0 0 0 0 0,1 0 0 0 0,-1 0 0 0 0,-7-1 0 0 0,1 2 39 0 0,1-1 0 0 0,0 1 0 0 0,0 1 0 0 0,-1 0 0 0 0,1 0-1 0 0,-11 3 1 0 0,9 0-30 0 0,0 1 0 0 0,1-1 0 0 0,0 2 0 0 0,0 0 0 0 0,0 0 0 0 0,1 0 0 0 0,-1 1 0 0 0,2 1 0 0 0,-16 15 0 0 0,18-17 7 0 0,1 1 1 0 0,0-1-1 0 0,0 1 1 0 0,0 0-1 0 0,1 0 1 0 0,0 0-1 0 0,0 0 1 0 0,1 1-1 0 0,0 0 1 0 0,0 0-1 0 0,1 0 1 0 0,0 0-1 0 0,0 0 1 0 0,0 12-1 0 0,2-15-8 0 0,1 0 0 0 0,0 0 1 0 0,0 0-1 0 0,0 0 0 0 0,1 0 0 0 0,-1 0 0 0 0,1-1 1 0 0,0 1-1 0 0,1 0 0 0 0,-1-1 0 0 0,1 0 1 0 0,0 0-1 0 0,0 1 0 0 0,0-2 0 0 0,0 1 0 0 0,1 0 1 0 0,-1-1-1 0 0,1 1 0 0 0,0-1 0 0 0,8 4 1 0 0,7 5-102 0 0,1-1 0 0 0,0-1 0 0 0,27 10 0 0 0,-35-16-104 0 0,62 24-8146 0 0,-58-23 1927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2.262"/>
    </inkml:context>
    <inkml:brush xml:id="br0">
      <inkml:brushProperty name="width" value="0.05" units="cm"/>
      <inkml:brushProperty name="height" value="0.05" units="cm"/>
      <inkml:brushProperty name="color" value="#E71224"/>
    </inkml:brush>
  </inkml:definitions>
  <inkml:trace contextRef="#ctx0" brushRef="#br0">199 79 10778 0 0,'10'-17'2941'0'0,"-8"15"-2792"0"0,-1 1-1 0 0,0-1 1 0 0,0 0 0 0 0,0 0 0 0 0,0 0-1 0 0,0 0 1 0 0,0 0 0 0 0,0 0-1 0 0,-1 0 1 0 0,1-2 0 0 0,-1 3-144 0 0,0 0 1 0 0,0 0 0 0 0,-1 0-1 0 0,1 0 1 0 0,0 0 0 0 0,-1 0 0 0 0,1 0-1 0 0,-1 0 1 0 0,1 0 0 0 0,-1 0-1 0 0,0 0 1 0 0,1 1 0 0 0,-1-1-1 0 0,0 0 1 0 0,0 0 0 0 0,1 1 0 0 0,-1-1-1 0 0,0 1 1 0 0,0-1 0 0 0,0 0-1 0 0,0 1 1 0 0,0 0 0 0 0,0-1 0 0 0,0 1-1 0 0,0 0 1 0 0,-2-1 0 0 0,-8-3 105 0 0,-1 0 1 0 0,0 1 0 0 0,0 1 0 0 0,0 0-1 0 0,-1 0 1 0 0,1 1 0 0 0,-16 1 0 0 0,24 0-63 0 0,0 0 1 0 0,0 1 0 0 0,1 0 0 0 0,-1 0-1 0 0,0 0 1 0 0,0 0 0 0 0,0 0 0 0 0,1 1 0 0 0,-1-1-1 0 0,1 1 1 0 0,-7 4 0 0 0,8-4-38 0 0,1-1 1 0 0,-1 1-1 0 0,1 0 0 0 0,-1 0 0 0 0,1 0 1 0 0,0 0-1 0 0,-1 0 0 0 0,1 0 1 0 0,0 0-1 0 0,0 0 0 0 0,1 0 0 0 0,-1 1 1 0 0,0-1-1 0 0,1 0 0 0 0,-1 1 1 0 0,1-1-1 0 0,0 0 0 0 0,0 1 0 0 0,0-1 1 0 0,0 1-1 0 0,0 2 0 0 0,2 1 29 0 0,-1 0-1 0 0,1-1 0 0 0,0 1 1 0 0,0-1-1 0 0,0 1 0 0 0,1-1 1 0 0,0 0-1 0 0,0 0 0 0 0,0 0 1 0 0,0-1-1 0 0,7 7 0 0 0,3 4 227 0 0,31 25 0 0 0,-15-17-57 0 0,-14-12-174 0 0,-1 1 0 0 0,0 0 0 0 0,0 1 0 0 0,11 15 0 0 0,-22-25-36 0 0,0 1 0 0 0,0-1 0 0 0,-1 1 0 0 0,0 0 1 0 0,0 0-1 0 0,0 0 0 0 0,0 0 0 0 0,-1 1 1 0 0,1-1-1 0 0,-1 0 0 0 0,0 1 0 0 0,-1-1 0 0 0,1 1 1 0 0,-1-1-1 0 0,0 1 0 0 0,0-1 0 0 0,0 1 1 0 0,0-1-1 0 0,-1 0 0 0 0,0 1 0 0 0,0-1 0 0 0,-1 5 1 0 0,0-6 14 0 0,1 0 0 0 0,-1 0 0 0 0,1 0 0 0 0,-1 0 0 0 0,0 0 0 0 0,0 0 0 0 0,0 0 0 0 0,0-1 0 0 0,-1 1 0 0 0,1-1 1 0 0,-1 0-1 0 0,1 1 0 0 0,-1-1 0 0 0,0-1 0 0 0,0 1 0 0 0,-6 3 0 0 0,3-3 53 0 0,0 0-1 0 0,0 0 1 0 0,0-1 0 0 0,0 1 0 0 0,-1-1-1 0 0,1-1 1 0 0,0 1 0 0 0,-13-1-1 0 0,12-1-178 0 0,0 1 1 0 0,0-1-1 0 0,0 0 0 0 0,0-1 0 0 0,0 0 0 0 0,0 0 0 0 0,0 0 1 0 0,0-1-1 0 0,1 0 0 0 0,0 0 0 0 0,-1 0 0 0 0,1-1 0 0 0,0 0 0 0 0,1-1 1 0 0,-1 1-1 0 0,1-1 0 0 0,-6-6 0 0 0,10 9-234 0 0,0 1 0 0 0,0-1 0 0 0,0 0 0 0 0,0 0 0 0 0,0 0 0 0 0,0 0 0 0 0,1 0 0 0 0,-1 0 0 0 0,1 0 0 0 0,0 0 0 0 0,-1 0 0 0 0,1 0 0 0 0,0 0 0 0 0,0 0 0 0 0,0 0 0 0 0,0 0 0 0 0,1 0 0 0 0,-1 0 0 0 0,0 0 0 0 0,1 0 0 0 0,0 0 0 0 0,0-2 0 0 0,5-7-5920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2.640"/>
    </inkml:context>
    <inkml:brush xml:id="br0">
      <inkml:brushProperty name="width" value="0.05" units="cm"/>
      <inkml:brushProperty name="height" value="0.05" units="cm"/>
      <inkml:brushProperty name="color" value="#E71224"/>
    </inkml:brush>
  </inkml:definitions>
  <inkml:trace contextRef="#ctx0" brushRef="#br0">31 36 14067 0 0,'14'-13'5234'0'0,"-12"12"-5118"0"0,0-1-1 0 0,0 1 1 0 0,0-1-1 0 0,-1 0 1 0 0,1 0-1 0 0,0 0 1 0 0,-1 0-1 0 0,1 0 1 0 0,1-3-1 0 0,-3 5-130 0 0,-1 0 1 0 0,1-1-1 0 0,0 1 0 0 0,-1 0 0 0 0,1 0 0 0 0,-1 0 0 0 0,1 0 0 0 0,0 0 0 0 0,-1-1 0 0 0,1 1 0 0 0,-1 0 1 0 0,1 0-1 0 0,0 0 0 0 0,-1 0 0 0 0,1 0 0 0 0,-1 0 0 0 0,1 1 0 0 0,0-1 0 0 0,-1 0 0 0 0,1 0 0 0 0,-1 0 0 0 0,1 0 1 0 0,0 0-1 0 0,-1 1 0 0 0,1-1 0 0 0,0 0 0 0 0,-1 0 0 0 0,1 0 0 0 0,0 1 0 0 0,-1-1 0 0 0,1 0 0 0 0,0 1 0 0 0,0-1 1 0 0,-1 0-1 0 0,1 0 0 0 0,0 1 0 0 0,0-1 0 0 0,-1 1 0 0 0,1-1 0 0 0,0 0 0 0 0,0 1 0 0 0,0-1 0 0 0,0 0 1 0 0,0 1-1 0 0,0-1 0 0 0,0 1 0 0 0,0-1 0 0 0,0 0 0 0 0,0 1 0 0 0,0 0 0 0 0,-3 40-12 0 0,-2-1 0 0 0,-2 0-1 0 0,-21 73 1 0 0,26-106 0 0 0,-2 15-816 0 0,4-14-1834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1.118"/>
    </inkml:context>
    <inkml:brush xml:id="br0">
      <inkml:brushProperty name="width" value="0.05" units="cm"/>
      <inkml:brushProperty name="height" value="0.05" units="cm"/>
      <inkml:brushProperty name="color" value="#E71224"/>
    </inkml:brush>
  </inkml:definitions>
  <inkml:trace contextRef="#ctx0" brushRef="#br0">0 9 7258 0 0,'1'-1'105'0'0,"1"0"0"0"0,-1 1 0 0 0,0-1 0 0 0,0 0 0 0 0,1 0 0 0 0,-1 1 0 0 0,0-1 0 0 0,1 0 0 0 0,-1 1 0 0 0,1-1 0 0 0,-1 1 0 0 0,1 0 0 0 0,-1-1 1 0 0,1 1-1 0 0,-1 0 0 0 0,1 0 0 0 0,-1 0 0 0 0,1 0 0 0 0,-1 0 0 0 0,1 1 0 0 0,-1-1 0 0 0,1 0 0 0 0,-1 1 0 0 0,0-1 0 0 0,1 1 0 0 0,-1-1 0 0 0,1 1 0 0 0,-1 0 1 0 0,0-1-1 0 0,1 1 0 0 0,-1 0 0 0 0,0 0 0 0 0,0 0 0 0 0,0 0 0 0 0,2 2 0 0 0,-1-1-201 0 0,1 0 0 0 0,-1 1 1 0 0,0-1-1 0 0,0 1 0 0 0,0 0 0 0 0,0 0 0 0 0,0-1 1 0 0,0 1-1 0 0,-1 0 0 0 0,0 1 0 0 0,1-1 1 0 0,-1 0-1 0 0,0 0 0 0 0,-1 0 0 0 0,2 5 0 0 0,-2-8 41 0 0,0 0-1 0 0,0 0 0 0 0,0 0 0 0 0,0 0 0 0 0,0 1 0 0 0,0-1 1 0 0,0 0-1 0 0,0 0 0 0 0,0 0 0 0 0,0 0 0 0 0,0 1 1 0 0,0-1-1 0 0,0 0 0 0 0,0 0 0 0 0,0 0 0 0 0,-1 0 0 0 0,1 1 1 0 0,0-1-1 0 0,0 0 0 0 0,0 0 0 0 0,0 0 0 0 0,0 0 0 0 0,0 0 1 0 0,0 0-1 0 0,0 1 0 0 0,0-1 0 0 0,-1 0 0 0 0,1 0 1 0 0,0 0-1 0 0,0 0 0 0 0,0 0 0 0 0,0 0 0 0 0,0 0 0 0 0,-1 0 1 0 0,1 0-1 0 0,0 1 0 0 0,0-1 0 0 0,0 0 0 0 0,0 0 0 0 0,-1 0 1 0 0,1 0-1 0 0,0 0 0 0 0,0 0 0 0 0,0 0 0 0 0,0 0 1 0 0,0 0-1 0 0,-1 0 0 0 0,1 0 0 0 0,0 0 0 0 0,0 0 0 0 0,0-1 1 0 0,0 1-1 0 0,-1 0 0 0 0,1 0 0 0 0,0 0 0 0 0,0 0 1 0 0,0 0-1 0 0,0 0 0 0 0,0 0 0 0 0,-1 0 0 0 0,1 0 0 0 0,0-1 1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3.085"/>
    </inkml:context>
    <inkml:brush xml:id="br0">
      <inkml:brushProperty name="width" value="0.05" units="cm"/>
      <inkml:brushProperty name="height" value="0.05" units="cm"/>
      <inkml:brushProperty name="color" value="#E71224"/>
    </inkml:brush>
  </inkml:definitions>
  <inkml:trace contextRef="#ctx0" brushRef="#br0">0 14 15835 0 0,'2'-1'401'0'0,"16"-11"1177"0"0,-17 12-1584 0 0,-1 0 0 0 0,1 0 1 0 0,-1 0-1 0 0,1-1 1 0 0,-1 1-1 0 0,1 0 1 0 0,-1 0-1 0 0,0 0 0 0 0,1 0 1 0 0,-1 0-1 0 0,1 0 1 0 0,-1 0-1 0 0,1 0 1 0 0,-1 1-1 0 0,1-1 1 0 0,-1 0-1 0 0,1 0 0 0 0,-1 0 1 0 0,1 0-1 0 0,-1 1 1 0 0,0-1-1 0 0,1 0 1 0 0,-1 0-1 0 0,1 1 0 0 0,-1-1 1 0 0,0 0-1 0 0,1 1 1 0 0,-1-1-1 0 0,0 0 1 0 0,0 1-1 0 0,1-1 1 0 0,-1 1-1 0 0,0-1 0 0 0,0 0 1 0 0,1 1-1 0 0,-1 0 1 0 0,-7 14-332 0 0,-7 22-8005 0 0,14-28 2374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3.529"/>
    </inkml:context>
    <inkml:brush xml:id="br0">
      <inkml:brushProperty name="width" value="0.05" units="cm"/>
      <inkml:brushProperty name="height" value="0.05" units="cm"/>
      <inkml:brushProperty name="color" value="#E71224"/>
    </inkml:brush>
  </inkml:definitions>
  <inkml:trace contextRef="#ctx0" brushRef="#br0">12 96 19028 0 0,'0'-1'168'0'0,"1"0"1"0"0,-1 0-1 0 0,1 1 1 0 0,-1-1-1 0 0,1 0 0 0 0,-1 0 1 0 0,1 0-1 0 0,0 1 0 0 0,-1-1 1 0 0,1 0-1 0 0,0 0 1 0 0,0 1-1 0 0,-1-1 0 0 0,1 1 1 0 0,0-1-1 0 0,0 1 0 0 0,0-1 1 0 0,0 1-1 0 0,0 0 1 0 0,0-1-1 0 0,0 1 0 0 0,0 0 1 0 0,0 0-1 0 0,1-1 0 0 0,-1 2-269 0 0,0 0 0 0 0,-1 0 0 0 0,1 0 0 0 0,0 0 0 0 0,-1 0 0 0 0,1 0 0 0 0,-1 0 0 0 0,1 0 0 0 0,-1 0 0 0 0,1 0 0 0 0,-1 0 0 0 0,0 1 0 0 0,1-1 0 0 0,-1 0 0 0 0,0 0 0 0 0,0 0 0 0 0,0 3 0 0 0,0-2 75 0 0,1 0 1 0 0,0 1-1 0 0,-1-1 0 0 0,1 0 1 0 0,0 1-1 0 0,0-1 0 0 0,1 0 0 0 0,-1 0 1 0 0,0 0-1 0 0,1 0 0 0 0,-1 0 0 0 0,3 2 1 0 0,-2-3 28 0 0,-1 1 0 0 0,0-1 0 0 0,1 1 0 0 0,-1-1 0 0 0,0 1 0 0 0,0-1 0 0 0,0 1 0 0 0,0 0 0 0 0,0-1 0 0 0,0 1 0 0 0,-1 0 0 0 0,1 0 0 0 0,-1-1 0 0 0,1 1 0 0 0,-1 0 0 0 0,0 0 0 0 0,1 0 0 0 0,-1 0 0 0 0,0 0 0 0 0,0 0 0 0 0,0 0 0 0 0,-1 0 0 0 0,1-1 0 0 0,-1 5 1 0 0,-30 72-4 0 0,7-20-629 0 0,20-44-228 0 0,-7 15-3087 0 0,18-57 782 0 0,11-20 4020 0 0,0-2 1211 0 0,26-49-1 0 0,-37 86-1689 0 0,0 0 0 0 0,1 0 0 0 0,0 1-1 0 0,1 1 1 0 0,0-1 0 0 0,1 1 0 0 0,1 1 0 0 0,18-16 0 0 0,-27 25-376 0 0,-1 0 1 0 0,1-1-1 0 0,0 1 1 0 0,0 0 0 0 0,-1 0-1 0 0,1 0 1 0 0,0 0-1 0 0,0 0 1 0 0,0 1-1 0 0,0-1 1 0 0,0 1-1 0 0,0-1 1 0 0,0 1-1 0 0,0 0 1 0 0,0-1 0 0 0,0 1-1 0 0,1 0 1 0 0,-1 1-1 0 0,0-1 1 0 0,3 1-1 0 0,-3 0-15 0 0,0 0-1 0 0,-1 0 0 0 0,1 0 1 0 0,0 0-1 0 0,-1 0 0 0 0,1 1 1 0 0,0-1-1 0 0,-1 1 0 0 0,0-1 1 0 0,1 1-1 0 0,-1 0 0 0 0,0-1 1 0 0,0 1-1 0 0,0 0 0 0 0,0 0 1 0 0,1 3-1 0 0,2 5-47 0 0,-1 1-1 0 0,-1 0 1 0 0,0 0 0 0 0,0-1 0 0 0,-1 1-1 0 0,0 14 1 0 0,-3 1 3 0 0,-1-1 0 0 0,-1 1 0 0 0,-10 37-1 0 0,7-38 43 0 0,2 0-1 0 0,1 0 1 0 0,-2 39-1 0 0,5-64 18 0 0,1 0-1 0 0,0 0 0 0 0,0 0 0 0 0,0 0 0 0 0,0 0 1 0 0,0 0-1 0 0,0 1 0 0 0,0-1 0 0 0,0 0 0 0 0,0 0 1 0 0,0 0-1 0 0,0 0 0 0 0,0 0 0 0 0,0 0 0 0 0,0 1 1 0 0,0-1-1 0 0,0 0 0 0 0,0 0 0 0 0,0 0 1 0 0,0 0-1 0 0,0 0 0 0 0,0 0 0 0 0,1 1 0 0 0,-1-1 1 0 0,0 0-1 0 0,0 0 0 0 0,0 0 0 0 0,0 0 0 0 0,0 0 1 0 0,0 0-1 0 0,0 0 0 0 0,0 0 0 0 0,0 0 1 0 0,0 1-1 0 0,1-1 0 0 0,-1 0 0 0 0,0 0 0 0 0,0 0 1 0 0,0 0-1 0 0,0 0 0 0 0,0 0 0 0 0,0 0 0 0 0,1 0 1 0 0,-1 0-1 0 0,0 0 0 0 0,0 0 0 0 0,0 0 1 0 0,0 0-1 0 0,0 0 0 0 0,0 0 0 0 0,1 0 0 0 0,-1 0 1 0 0,0 0-1 0 0,0 0 0 0 0,0 0 0 0 0,0 0 0 0 0,0 0 1 0 0,0 0-1 0 0,1 0 0 0 0,-1 0 0 0 0,0 0 1 0 0,0-1-1 0 0,0 1 0 0 0,0 0 0 0 0,0 0 0 0 0,0 0 1 0 0,0 0-1 0 0,12-12-109 0 0,7-18-452 0 0,1-1 126 0 0,0 0 0 0 0,2 2 0 0 0,37-38-1 0 0,-53 60 557 0 0,1 1-1 0 0,0 0 1 0 0,1 0-1 0 0,0 0 1 0 0,0 1-1 0 0,0 0 1 0 0,14-5-1 0 0,-19 8-95 0 0,0 1-1 0 0,0 0 0 0 0,0 0 0 0 0,0 0 1 0 0,0 0-1 0 0,0 1 0 0 0,0-1 0 0 0,0 1 1 0 0,1 0-1 0 0,-1 0 0 0 0,0 0 0 0 0,0 0 1 0 0,0 1-1 0 0,1-1 0 0 0,-1 1 0 0 0,0-1 1 0 0,0 1-1 0 0,0 0 0 0 0,0 1 0 0 0,0-1 1 0 0,0 0-1 0 0,0 1 0 0 0,-1 0 0 0 0,1 0 1 0 0,4 3-1 0 0,-6-3-26 0 0,0-1 0 0 0,0 1 0 0 0,-1-1 0 0 0,1 1 0 0 0,0 0 0 0 0,-1-1 0 0 0,1 1 1 0 0,-1 0-1 0 0,0-1 0 0 0,1 1 0 0 0,-1 0 0 0 0,0 0 0 0 0,0-1 0 0 0,0 1 0 0 0,0 0 0 0 0,0 0 0 0 0,-1-1 1 0 0,1 1-1 0 0,-2 3 0 0 0,-12 39-7 0 0,8-28 56 0 0,2-2 26 0 0,-7 18 116 0 0,2 0 0 0 0,-5 38 1 0 0,12-61-186 0 0,1 0-1 0 0,1-1 1 0 0,-1 1 0 0 0,1 0 0 0 0,1 0 0 0 0,0 0 0 0 0,0 0 0 0 0,1 0 0 0 0,0 0 0 0 0,1-1 0 0 0,0 1 0 0 0,0-1 0 0 0,5 10 0 0 0,-7-17-18 0 0,0 1 0 0 0,-1-1 1 0 0,1 1-1 0 0,0 0 0 0 0,0-1 0 0 0,1 0 0 0 0,-1 1 1 0 0,0-1-1 0 0,0 0 0 0 0,1 0 0 0 0,-1 1 0 0 0,1-1 1 0 0,-1 0-1 0 0,1 0 0 0 0,-1-1 0 0 0,1 1 0 0 0,0 0 1 0 0,-1 0-1 0 0,1-1 0 0 0,0 1 0 0 0,0-1 0 0 0,3 1 1 0 0,-3-2-34 0 0,1 1-1 0 0,0 0 1 0 0,-1-1 0 0 0,1 0 0 0 0,-1 0 0 0 0,1 0 0 0 0,-1 0 0 0 0,1 0-1 0 0,-1 0 1 0 0,0-1 0 0 0,1 1 0 0 0,-1-1 0 0 0,3-2 0 0 0,5-6-171 0 0,0-1-1 0 0,0 0 1 0 0,-2 0 0 0 0,12-18 0 0 0,-6 5 183 0 0,-1 0 1 0 0,-1 0-1 0 0,-1-2 0 0 0,-2 1 0 0 0,0-2 0 0 0,-1 1 0 0 0,4-35 0 0 0,-12 58 111 0 0,1 0-1 0 0,-1 0 0 0 0,1 0 0 0 0,0 0 0 0 0,-1 0 0 0 0,1 1 0 0 0,1-1 0 0 0,-1 0 0 0 0,0 1 1 0 0,1-1-1 0 0,-1 1 0 0 0,1-1 0 0 0,-1 1 0 0 0,4-3 0 0 0,-5 6-66 0 0,1-1-1 0 0,-1 0 1 0 0,0 0 0 0 0,1 1-1 0 0,-1-1 1 0 0,1 0 0 0 0,-1 1-1 0 0,1-1 1 0 0,-1 1 0 0 0,0-1 0 0 0,1 0-1 0 0,-1 1 1 0 0,0-1 0 0 0,1 1-1 0 0,-1-1 1 0 0,0 1 0 0 0,0-1-1 0 0,0 1 1 0 0,1-1 0 0 0,-1 1-1 0 0,0 0 1 0 0,0-1 0 0 0,0 1-1 0 0,0-1 1 0 0,0 1 0 0 0,0-1-1 0 0,0 1 1 0 0,0 1 0 0 0,2 18 216 0 0,-6 6 221 0 0,-10 38 0 0 0,8-39-293 0 0,-6 42-1 0 0,10-47-113 0 0,0-15-31 0 0,1 0-1 0 0,1 0 1 0 0,-1 0 0 0 0,1 0 0 0 0,0 1 0 0 0,0-1-1 0 0,0 0 1 0 0,0 0 0 0 0,1 0 0 0 0,0 0 0 0 0,0 0 0 0 0,1 0-1 0 0,2 5 1 0 0,-4-9-61 0 0,0-1 1 0 0,1 0-1 0 0,-1 0 0 0 0,1 0 0 0 0,-1 0 1 0 0,0 0-1 0 0,1 0 0 0 0,-1 0 0 0 0,1 0 0 0 0,-1 0 1 0 0,1 0-1 0 0,-1 0 0 0 0,0 0 0 0 0,1 0 1 0 0,-1 0-1 0 0,1 0 0 0 0,-1 0 0 0 0,0-1 0 0 0,1 1 1 0 0,-1 0-1 0 0,0 0 0 0 0,1 0 0 0 0,-1-1 1 0 0,0 1-1 0 0,1 0 0 0 0,-1 0 0 0 0,0-1 1 0 0,1 1-1 0 0,-1 0 0 0 0,0-1 0 0 0,0 1 0 0 0,1 0 1 0 0,-1-1-1 0 0,0 1 0 0 0,0 0 0 0 0,0-1 1 0 0,0 1-1 0 0,1 0 0 0 0,-1-1 0 0 0,11-16-2842 0 0,-11 16 2759 0 0,6-11-2957 0 0,-1-3-3402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3.942"/>
    </inkml:context>
    <inkml:brush xml:id="br0">
      <inkml:brushProperty name="width" value="0.05" units="cm"/>
      <inkml:brushProperty name="height" value="0.05" units="cm"/>
      <inkml:brushProperty name="color" value="#E71224"/>
    </inkml:brush>
  </inkml:definitions>
  <inkml:trace contextRef="#ctx0" brushRef="#br0">1 57 17588 0 0,'9'-7'1262'0'0,"-8"7"-1281"0"0,0 0 0 0 0,0 0-1 0 0,-1-1 1 0 0,1 1 0 0 0,0 0 0 0 0,0-1 0 0 0,-1 1 0 0 0,1-1-1 0 0,0 1 1 0 0,-1-1 0 0 0,1 1 0 0 0,0-1 0 0 0,-1 0-1 0 0,1 1 1 0 0,-1-1 0 0 0,1 0 0 0 0,-1 1 0 0 0,1-1-1 0 0,-1 0 1 0 0,0 1 0 0 0,1-1 0 0 0,-1 0 0 0 0,0 0 0 0 0,1 0-1 0 0,-1 1 1 0 0,0-1 0 0 0,0 0 0 0 0,0 0 0 0 0,0 0-1 0 0,0 0 1 0 0,0 0 0 0 0,0 1 0 0 0,0-1 0 0 0,0 0-1 0 0,0 0 1 0 0,-1 0 0 0 0,1 1 0 0 0,0-1 0 0 0,-1-1 0 0 0,1 1-26 0 0,-1-1 0 0 0,1 1 0 0 0,0 0 0 0 0,-1 0 0 0 0,1-1 0 0 0,0 1 0 0 0,0 0 0 0 0,0-1 0 0 0,0 1 0 0 0,0 0 0 0 0,1-1 0 0 0,-1 1 0 0 0,1-2 0 0 0,2 1-388 0 0,1 13-2913 0 0,-3-3 428 0 0,2 0-3613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6:14.703"/>
    </inkml:context>
    <inkml:brush xml:id="br0">
      <inkml:brushProperty name="width" value="0.05" units="cm"/>
      <inkml:brushProperty name="height" value="0.05" units="cm"/>
      <inkml:brushProperty name="color" value="#E71224"/>
    </inkml:brush>
  </inkml:definitions>
  <inkml:trace contextRef="#ctx0" brushRef="#br0">183 17 15835 0 0,'18'-15'-1003'0'0,"-16"13"1460"0"0,-4 7 501 0 0,-5 10 727 0 0,-51 111-729 0 0,31-72-931 0 0,3 1 1 0 0,-20 67-1 0 0,33-85-44 0 0,2 1 0 0 0,1 0 0 0 0,2 0 1 0 0,2 0-1 0 0,2 1 0 0 0,2 40 0 0 0,0-76 15 0 0,0 0 1 0 0,0 0-1 0 0,1 0 1 0 0,-1 1-1 0 0,1-1 1 0 0,0 0-1 0 0,0 0 1 0 0,0 0-1 0 0,0 0 1 0 0,1-1-1 0 0,-1 1 1 0 0,1 0-1 0 0,0 0 0 0 0,0-1 1 0 0,0 1-1 0 0,0-1 1 0 0,5 4-1 0 0,-5-4-27 0 0,0-1 0 0 0,0 0 0 0 0,1 0 0 0 0,-1-1-1 0 0,1 1 1 0 0,-1 0 0 0 0,0-1 0 0 0,1 1 0 0 0,-1-1-1 0 0,1 0 1 0 0,-1 0 0 0 0,1 0 0 0 0,-1 0 0 0 0,1-1 0 0 0,-1 1-1 0 0,1 0 1 0 0,-1-1 0 0 0,1 0 0 0 0,-1 0 0 0 0,0 1-1 0 0,1-1 1 0 0,-1-1 0 0 0,3 0 0 0 0,26-14-122 0 0,-1 0 0 0 0,0-2 0 0 0,-1-1 0 0 0,-1-1 0 0 0,41-39 0 0 0,-62 52 342 0 0,1-1-1 0 0,-2-1 1 0 0,1 1 0 0 0,-1-1-1 0 0,0 0 1 0 0,-1 0-1 0 0,0-1 1 0 0,-1 1-1 0 0,1-1 1 0 0,-2 0-1 0 0,0 0 1 0 0,4-18 0 0 0,-7 27-187 0 0,0 0 1 0 0,0 0 0 0 0,0 0 0 0 0,1 0-1 0 0,-1 1 1 0 0,0-1 0 0 0,0 0 0 0 0,0 0 0 0 0,0 0-1 0 0,-1 0 1 0 0,1 0 0 0 0,0 0 0 0 0,0 0 0 0 0,0 1-1 0 0,-1-1 1 0 0,1 0 0 0 0,-1 0 0 0 0,1 0 0 0 0,0 1-1 0 0,-1-1 1 0 0,1 0 0 0 0,-1 0 0 0 0,0 1 0 0 0,1-1-1 0 0,-1 0 1 0 0,1 1 0 0 0,-1-1 0 0 0,0 1 0 0 0,0-1-1 0 0,1 1 1 0 0,-1-1 0 0 0,0 1 0 0 0,0-1 0 0 0,0 1-1 0 0,1 0 1 0 0,-1 0 0 0 0,0-1 0 0 0,0 1 0 0 0,0 0-1 0 0,0 0 1 0 0,0 0 0 0 0,0 0 0 0 0,1 0-1 0 0,-1 0 1 0 0,0 0 0 0 0,0 0 0 0 0,0 0 0 0 0,0 0-1 0 0,0 1 1 0 0,0-1 0 0 0,1 0 0 0 0,-1 1 0 0 0,0-1-1 0 0,0 0 1 0 0,0 1 0 0 0,-6 2-8 0 0,0-1 0 0 0,0 1-1 0 0,1 1 1 0 0,-1-1 0 0 0,-6 6 0 0 0,-3 3 26 0 0,0 1 0 0 0,1 1 0 0 0,1 0 0 0 0,-23 28 0 0 0,32-34-23 0 0,0 0 0 0 0,0 0 1 0 0,0 0-1 0 0,1 0 1 0 0,0 1-1 0 0,1-1 0 0 0,0 1 1 0 0,0 0-1 0 0,1 0 1 0 0,0 1-1 0 0,0-1 0 0 0,0 15 1 0 0,2-23 0 0 0,0 1-1 0 0,0 0 1 0 0,0 0-1 0 0,0 0 1 0 0,0 0 0 0 0,0 0-1 0 0,0-1 1 0 0,1 1-1 0 0,-1 0 1 0 0,1 0 0 0 0,-1 0-1 0 0,1-1 1 0 0,0 1-1 0 0,-1 0 1 0 0,1-1 0 0 0,0 1-1 0 0,0-1 1 0 0,0 1-1 0 0,0-1 1 0 0,1 1 0 0 0,-1-1-1 0 0,0 0 1 0 0,1 1 0 0 0,-1-1-1 0 0,1 0 1 0 0,-1 0-1 0 0,1 0 1 0 0,-1 0 0 0 0,1 0-1 0 0,2 0 1 0 0,-2-1-29 0 0,1 1 1 0 0,0-1 0 0 0,0 0 0 0 0,0 0-1 0 0,0-1 1 0 0,-1 1 0 0 0,1-1-1 0 0,0 1 1 0 0,0-1 0 0 0,0 0-1 0 0,-1 0 1 0 0,1 0 0 0 0,-1 0-1 0 0,1 0 1 0 0,-1-1 0 0 0,1 1-1 0 0,-1-1 1 0 0,4-3 0 0 0,4-3-107 0 0,0-1 1 0 0,0 0-1 0 0,-1-1 1 0 0,0 0-1 0 0,0 0 0 0 0,-1-1 1 0 0,-1 0-1 0 0,0-1 1 0 0,0 0-1 0 0,9-23 1 0 0,-16 34 155 0 0,0 1 0 0 0,0-1 0 0 0,0 1 1 0 0,0-1-1 0 0,0 1 0 0 0,0-1 0 0 0,0 1 0 0 0,0 0 1 0 0,0-1-1 0 0,1 1 0 0 0,-1-1 0 0 0,0 1 1 0 0,0-1-1 0 0,1 1 0 0 0,-1-1 0 0 0,0 1 0 0 0,0 0 1 0 0,1-1-1 0 0,-1 1 0 0 0,1 0 0 0 0,-1-1 0 0 0,0 1 1 0 0,1 0-1 0 0,-1-1 0 0 0,1 1 0 0 0,-1 0 1 0 0,1-1-1 0 0,6 12 773 0 0,-1 22-97 0 0,-7-1-534 0 0,0-20-152 0 0,0-1 1 0 0,1 1-1 0 0,1 0 0 0 0,0-1 0 0 0,1 1 0 0 0,3 15 0 0 0,-4-25-6 0 0,0 0-1 0 0,0-1 1 0 0,1 1 0 0 0,-1 0-1 0 0,0-1 1 0 0,0 1-1 0 0,1-1 1 0 0,-1 1 0 0 0,1-1-1 0 0,-1 0 1 0 0,1 1-1 0 0,0-1 1 0 0,0 0 0 0 0,-1 0-1 0 0,1 0 1 0 0,0 0-1 0 0,0-1 1 0 0,2 2 0 0 0,44 9 81 0 0,-23-5-81 0 0,-15-3-3 0 0,0 0 1 0 0,0-1-1 0 0,0 0 1 0 0,1 0-1 0 0,19 0 1 0 0,-27-2-6 0 0,-1-1 1 0 0,1 1 0 0 0,0-1 0 0 0,0 1-1 0 0,0-1 1 0 0,0 0 0 0 0,0 0 0 0 0,-1-1-1 0 0,1 1 1 0 0,0 0 0 0 0,-1-1-1 0 0,0 0 1 0 0,1 1 0 0 0,-1-1 0 0 0,0 0-1 0 0,1 0 1 0 0,-1 0 0 0 0,-1-1 0 0 0,1 1-1 0 0,0 0 1 0 0,0-1 0 0 0,-1 0-1 0 0,1 1 1 0 0,-1-1 0 0 0,1-3 0 0 0,3-7 1 0 0,-2 0 0 0 0,0 0 0 0 0,0 0 1 0 0,-1 0-1 0 0,-1 0 0 0 0,0-14 0 0 0,0 9 124 0 0,1-1 0 0 0,4-23 0 0 0,-5 19 538 0 0,-4 22-446 0 0,-1 15-273 0 0,1 8 89 0 0,1 0 1 0 0,0 1-1 0 0,2-1 1 0 0,1 1-1 0 0,1-1 1 0 0,1 1-1 0 0,7 30 1 0 0,-10-53-30 0 0,0 0 0 0 0,0 0 0 0 0,0-1 1 0 0,0 1-1 0 0,0 0 0 0 0,0 0 0 0 0,0 0 0 0 0,0 0 0 0 0,0 0 1 0 0,0 0-1 0 0,0 0 0 0 0,0 0 0 0 0,0 0 0 0 0,0 0 0 0 0,0 0 1 0 0,0-1-1 0 0,0 1 0 0 0,0 0 0 0 0,0 0 0 0 0,1 0 0 0 0,-1 0 1 0 0,0 0-1 0 0,0 0 0 0 0,0 0 0 0 0,0 0 0 0 0,0 0 0 0 0,0 0 1 0 0,0 0-1 0 0,0 0 0 0 0,0 0 0 0 0,0 0 0 0 0,0 0 0 0 0,0 0 1 0 0,0 0-1 0 0,0 0 0 0 0,1 0 0 0 0,-1-1 0 0 0,0 1 0 0 0,0 0 1 0 0,0 0-1 0 0,0 0 0 0 0,0 0 0 0 0,0 0 0 0 0,0 0 0 0 0,0 0 1 0 0,0 0-1 0 0,0 1 0 0 0,1-1 0 0 0,-1 0 0 0 0,0 0 0 0 0,0 0 1 0 0,0 0-1 0 0,0 0 0 0 0,0 0 0 0 0,0 0 0 0 0,0 0 0 0 0,0 0 1 0 0,0 0-1 0 0,0 0 0 0 0,0 0 0 0 0,0 0 0 0 0,1 0 0 0 0,5-14 9 0 0,8-29-36 0 0,-8 26 76 0 0,-3 5-45 0 0,2 1 1 0 0,0 0-1 0 0,0 0 1 0 0,1 0-1 0 0,1 0 1 0 0,-1 1-1 0 0,16-17 1 0 0,-18 23-16 0 0,-1 1-1 0 0,1-1 1 0 0,0 1 0 0 0,0 0 0 0 0,0 1-1 0 0,0-1 1 0 0,1 1 0 0 0,-1 0 0 0 0,1 0 0 0 0,-1 0-1 0 0,1 1 1 0 0,0-1 0 0 0,-1 1 0 0 0,1 0 0 0 0,0 0-1 0 0,0 1 1 0 0,0 0 0 0 0,0 0 0 0 0,0 0 0 0 0,0 0-1 0 0,-1 1 1 0 0,7 1 0 0 0,6 2-1061 0 0,0 2 0 0 0,0 1 0 0 0,0 0 0 0 0,-1 1 0 0 0,20 12 0 0 0,6 3-3535 0 0,-7-5-2259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7:16.809"/>
    </inkml:context>
    <inkml:brush xml:id="br0">
      <inkml:brushProperty name="width" value="0.05" units="cm"/>
      <inkml:brushProperty name="height" value="0.05" units="cm"/>
      <inkml:brushProperty name="color" value="#E71224"/>
    </inkml:brush>
  </inkml:definitions>
  <inkml:trace contextRef="#ctx0" brushRef="#br0">70 948 6265 0 0,'10'9'2306'0'0,"-8"-8"-2300"0"0,0 0 1 0 0,0 1-1 0 0,-1-1 1 0 0,1 1-1 0 0,-1-1 1 0 0,1 1-1 0 0,-1-1 1 0 0,1 1-1 0 0,-1 0 1 0 0,0-1-1 0 0,0 1 1 0 0,0 0-1 0 0,0 0 1 0 0,0 0-1 0 0,0 0 1 0 0,1 5 4993 0 0,1-31-3253 0 0,5-5-1424 0 0,-1 0 1 0 0,-1-1-1 0 0,2-35 0 0 0,0-93-7 0 0,-7 126-119 0 0,23-363 2347 0 0,-23 369-2605 0 0,-5-49-1 0 0,2 52 1 0 0,1 1 0 0 0,1 0 0 0 0,2-26 0 0 0,-2 48 57 0 0,0 0-1 0 0,0-1 0 0 0,0 1 0 0 0,0-1 0 0 0,0 1 0 0 0,0-1 0 0 0,0 1 0 0 0,0-1 0 0 0,0 1 0 0 0,0-1 0 0 0,1 1 0 0 0,-1-1 0 0 0,0 1 0 0 0,0 0 0 0 0,0-1 0 0 0,1 1 0 0 0,-1-1 0 0 0,0 1 0 0 0,0 0 0 0 0,1-1 0 0 0,-1 1 0 0 0,0 0 0 0 0,1-1 0 0 0,-1 1 0 0 0,0 0 1 0 0,1-1-1 0 0,-1 1 0 0 0,1 0 0 0 0,0-1 0 0 0,8 10-95 0 0,4 21 2 0 0,-1 79-63 0 0,3 20 204 0 0,-12-114-22 0 0,1 1 1 0 0,0-1-1 0 0,1 0 0 0 0,1 0 0 0 0,0-1 0 0 0,9 15 0 0 0,-50-134 159 0 0,10 49-197 0 0,19 43 10 0 0,-1 0-1 0 0,2 0 0 0 0,0-1 0 0 0,0 1 0 0 0,1-1 0 0 0,1-1 0 0 0,-2-20 0 0 0,5 34 15 0 0,0 0-1 0 0,0 0 0 0 0,0-1 0 0 0,0 1 0 0 0,0 0 0 0 0,1 0 0 0 0,-1 0 0 0 0,1 0 0 0 0,-1 0 0 0 0,1 0 0 0 0,-1 0 0 0 0,1 0 0 0 0,-1 0 0 0 0,1 0 1 0 0,0 0-1 0 0,-1 0 0 0 0,1 0 0 0 0,0 0 0 0 0,0 0 0 0 0,0 1 0 0 0,0-1 0 0 0,0 0 0 0 0,0 1 0 0 0,0-1 0 0 0,0 1 0 0 0,0-1 0 0 0,0 1 1 0 0,2-1-1 0 0,-2 0 4 0 0,0 1 1 0 0,0-1-1 0 0,1 1 1 0 0,-1-1-1 0 0,0 0 1 0 0,0 0-1 0 0,0 1 1 0 0,0-1-1 0 0,1 0 1 0 0,-1 0-1 0 0,-1 0 1 0 0,1 0-1 0 0,0 0 1 0 0,0 0-1 0 0,0-1 1 0 0,0 1-1 0 0,0-2 1 0 0,-1 3-13 0 0,0-1 0 0 0,1 1 0 0 0,-1-1 0 0 0,0 1 0 0 0,0-1 0 0 0,0 1 0 0 0,0-1 0 0 0,0 1 0 0 0,0-1 0 0 0,0 1 0 0 0,0 0 0 0 0,0-1 0 0 0,0 1 1 0 0,0-1-1 0 0,0 1 0 0 0,-1-1 0 0 0,1 1 0 0 0,0-1 0 0 0,0 1 0 0 0,0 0 0 0 0,-1-1 0 0 0,1 1 0 0 0,0-1 0 0 0,0 1 0 0 0,-1 0 0 0 0,1-1 0 0 0,0 1 0 0 0,-1 0 0 0 0,1-1 0 0 0,0 1 0 0 0,-1 0 0 0 0,1 0 1 0 0,0-1-1 0 0,-1 1 0 0 0,1 0 0 0 0,-1 0 0 0 0,1 0 0 0 0,-1-1 0 0 0,1 1 0 0 0,-1 0 0 0 0,1 0 0 0 0,0 0 0 0 0,-1 0 0 0 0,1 0 0 0 0,-1 0 0 0 0,1 0 0 0 0,-1 0 0 0 0,1 0 0 0 0,-1 0 0 0 0,1 0 0 0 0,-1 0 0 0 0,1 1 1 0 0,0-1-1 0 0,-1 0 0 0 0,1 0 0 0 0,-1 1 0 0 0,-26 7-205 0 0,17-1 170 0 0,1 1 0 0 0,0 0-1 0 0,0 0 1 0 0,1 1 0 0 0,0 0-1 0 0,-10 15 1 0 0,-25 26-2078 0 0,13-21-2950 0 0,14-13-1898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25.466"/>
    </inkml:context>
    <inkml:brush xml:id="br0">
      <inkml:brushProperty name="width" value="0.05" units="cm"/>
      <inkml:brushProperty name="height" value="0.05" units="cm"/>
      <inkml:brushProperty name="color" value="#E71224"/>
    </inkml:brush>
  </inkml:definitions>
  <inkml:trace contextRef="#ctx0" brushRef="#br0">197 1 6241 0 0,'-1'1'356'0'0,"-1"0"-224"0"0,1 1 0 0 0,-1 0 0 0 0,1-1-1 0 0,-1 1 1 0 0,1 0 0 0 0,0 0 0 0 0,0 0 0 0 0,0 0-1 0 0,0 0 1 0 0,0 0 0 0 0,0 0 0 0 0,0 0 0 0 0,1 1-1 0 0,-1-1 1 0 0,1 0 0 0 0,0 0 0 0 0,0 1 0 0 0,-1-1 0 0 0,1 0-1 0 0,1 0 1 0 0,-1 1 0 0 0,1 1 0 0 0,4 47 123 0 0,-1 1 1 0 0,-3-1 0 0 0,-2 0-1 0 0,-8 53 1 0 0,-51 200-287 0 0,54-285 62 0 0,-1-1 0 0 0,-1 1 0 0 0,-1-1 1 0 0,0-1-1 0 0,-1 0 0 0 0,-23 29 1 0 0,4-4 146 0 0,28-41-159 0 0,0 0 1 0 0,0 0-1 0 0,1 0 1 0 0,-1 0-1 0 0,0 0 0 0 0,0 1 1 0 0,1-1-1 0 0,-1 0 1 0 0,1 0-1 0 0,-1 1 0 0 0,1-1 1 0 0,0 0-1 0 0,-1 1 1 0 0,1-1-1 0 0,0 0 0 0 0,0 1 1 0 0,0-1-1 0 0,0 1 1 0 0,0-1-1 0 0,0 0 0 0 0,1 1 1 0 0,-1-1-1 0 0,0 0 1 0 0,1 1-1 0 0,-1-1 0 0 0,1 0 1 0 0,-1 1-1 0 0,1-1 1 0 0,-1 0-1 0 0,1 0 0 0 0,2 2 1 0 0,-1-1 5 0 0,1 0 0 0 0,-1 0 0 0 0,1 0-1 0 0,-1-1 1 0 0,1 0 0 0 0,0 1 0 0 0,0-1 0 0 0,0 0 0 0 0,0 0 0 0 0,0-1 0 0 0,0 1 0 0 0,0-1 0 0 0,6 1 0 0 0,163 2 282 0 0,-1-1 122 0 0,-46 7-238 0 0,711 27 49 0 0,-164-42-163 0 0,462 26 1007 0 0,-487 36-765 0 0,-360-38-164 0 0,32 2-138 0 0,748 60 50 0 0,-245 16 84 0 0,-653-70-90 0 0,248 23 88 0 0,-90-12-121 0 0,466 7 316 0 0,-753-44-287 0 0,54 1 76 0 0,1-4 1 0 0,105-18-1 0 0,-186 18-114 0 0,0 0 0 0 0,0-1 0 0 0,-1-1 0 0 0,26-13 0 0 0,-32 15-22 0 0,-1-1 0 0 0,0 0-1 0 0,0 0 1 0 0,0 0 0 0 0,0-1-1 0 0,-1 0 1 0 0,0 0 0 0 0,0 0-1 0 0,0 0 1 0 0,-1-1 0 0 0,7-10-1 0 0,-11 14 5 0 0,1 0 0 0 0,0 0 0 0 0,-1 0 0 0 0,0 0 0 0 0,1 0 0 0 0,-1 0 0 0 0,0 0 0 0 0,0-1 0 0 0,0 1 0 0 0,0 0 0 0 0,0 0 0 0 0,-1 0-1 0 0,1 0 1 0 0,-1 0 0 0 0,1 0 0 0 0,-1 0 0 0 0,0 0 0 0 0,0 0 0 0 0,0 0 0 0 0,0 1 0 0 0,0-1 0 0 0,0 0 0 0 0,0 0 0 0 0,-1 1 0 0 0,1-1 0 0 0,0 1 0 0 0,-1-1 0 0 0,0 1 0 0 0,1 0 0 0 0,-4-2 0 0 0,-5-5-8 0 0,-1 0 0 0 0,-1 1 0 0 0,-17-8 0 0 0,25 13 4 0 0,-185-79 8 0 0,1 1-16 0 0,142 58-22 0 0,-2 2 0 0 0,-62-17-1 0 0,144 51-34 0 0,-1 2 0 0 0,33 20 0 0 0,80 40 175 0 0,141 23 78 0 0,-218-78-120 0 0,-52-16-32 0 0,-9-3-13 0 0,-1 0-1 0 0,1 0 1 0 0,-1 1-1 0 0,1 0 1 0 0,-1 0-1 0 0,0 1 1 0 0,0 0-1 0 0,8 7 1 0 0,-15-11-19 0 0,0 1 0 0 0,0 0 1 0 0,0-1-1 0 0,0 1 0 0 0,0 0 0 0 0,0-1 0 0 0,0 1 1 0 0,0 0-1 0 0,0 0 0 0 0,0-1 0 0 0,-1 1 0 0 0,1-1 1 0 0,0 1-1 0 0,-1 0 0 0 0,1-1 0 0 0,0 1 1 0 0,-1-1-1 0 0,1 1 0 0 0,-1 0 0 0 0,1-1 0 0 0,-1 1 1 0 0,1-1-1 0 0,-1 0 0 0 0,1 1 0 0 0,-1-1 1 0 0,0 1-1 0 0,0-1 0 0 0,-23 20 37 0 0,17-14-31 0 0,-32 28 30 0 0,-2-2 1 0 0,-82 51 0 0 0,107-75 18 0 0,1 1 1 0 0,0 1-1 0 0,0 0 1 0 0,1 1-1 0 0,0 1 1 0 0,1 0-1 0 0,1 0 1 0 0,0 1-1 0 0,0 1 1 0 0,-14 23-1 0 0,15-21 51 0 0,8-13-344 0 0,1 1 0 0 0,-1-1 0 0 0,1 1-1 0 0,0 0 1 0 0,0 0 0 0 0,-2 5 0 0 0,3-7-425 0 0,1 0-1 0 0,0 0 1 0 0,-1 0-1 0 0,1-1 1 0 0,0 1 0 0 0,0 0-1 0 0,0 0 1 0 0,0 0 0 0 0,1 0-1 0 0,-1-1 1 0 0,1 4-1 0 0,3 4-5677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30.267"/>
    </inkml:context>
    <inkml:brush xml:id="br0">
      <inkml:brushProperty name="width" value="0.05" units="cm"/>
      <inkml:brushProperty name="height" value="0.05" units="cm"/>
      <inkml:brushProperty name="color" value="#E71224"/>
    </inkml:brush>
  </inkml:definitions>
  <inkml:trace contextRef="#ctx0" brushRef="#br0">1 150 5281 0 0,'3'-1'137'0'0,"0"0"0"0"0,1 1 0 0 0,0-1 0 0 0,-1 0 0 0 0,1 1 0 0 0,-1 0 0 0 0,1 0 0 0 0,0 0 0 0 0,-1 0 0 0 0,1 1 0 0 0,6 1 0 0 0,20 0 193 0 0,150-22 1614 0 0,187-10-1521 0 0,36 41-384 0 0,90-1 624 0 0,-147-11 68 0 0,277-12-292 0 0,267-36 316 0 0,-470 29-708 0 0,-189 7-31 0 0,550-12-4 0 0,-9 74 19 0 0,-673-32-22 0 0,-2 5 1 0 0,149 54 0 0 0,-217-66-28 0 0,0 1 0 0 0,-1 1 0 0 0,0 1 1 0 0,35 24-1 0 0,-55-32 24 0 0,-1 1-1 0 0,1 0 1 0 0,-1 1 0 0 0,0 0 0 0 0,0 0 0 0 0,-1 1 0 0 0,0-1-1 0 0,0 1 1 0 0,-1 1 0 0 0,0-1 0 0 0,-1 1 0 0 0,1 0 0 0 0,-2 0 0 0 0,1 0-1 0 0,-1 0 1 0 0,-1 1 0 0 0,3 16 0 0 0,-3 7 14 0 0,-2 0 0 0 0,-2 0 0 0 0,-1 0-1 0 0,-1 0 1 0 0,-14 49 0 0 0,-3 32-26 0 0,4 14 15 0 0,6 0-1 0 0,6 154 1 0 0,12-39-7 0 0,32 350 6 0 0,-26-505-68 0 0,2 108-1 0 0,-15-155 37 0 0,-2 0-1 0 0,-2 0 1 0 0,-1 0-1 0 0,-21 77 0 0 0,18-90-46 0 0,-2-1 0 0 0,0 0 0 0 0,-2-1 0 0 0,-21 35-1 0 0,23-46 36 0 0,0-1 0 0 0,0-1 0 0 0,-2 0 0 0 0,1-1-1 0 0,-2 0 1 0 0,1 0 0 0 0,-2-2 0 0 0,-24 17 0 0 0,1-7 3 0 0,-1-1 0 0 0,0-2-1 0 0,-1-2 1 0 0,-1-2 0 0 0,-63 13 0 0 0,-211 20 443 0 0,211-35-174 0 0,-376 59 285 0 0,411-64-192 0 0,-135-4 0 0 0,-68-24 234 0 0,-91-3-238 0 0,110 30-217 0 0,-164-4 300 0 0,-129-27 16 0 0,414 25-383 0 0,-242 30 1 0 0,323-23-38 0 0,-35-1 52 0 0,0-4 1 0 0,-97-11-1 0 0,-112 2 49 0 0,196 15-60 0 0,8 0 91 0 0,-179-10 1 0 0,222-2-126 0 0,0 2 0 0 0,0 2 1 0 0,0 2-1 0 0,0 2 0 0 0,-85 16 1 0 0,82-7 22 0 0,0-3 1 0 0,-1-2-1 0 0,1-2 0 0 0,-74-2 1 0 0,53-2 26 0 0,-27-1 150 0 0,89 0-151 0 0,0-1-1 0 0,0-1 1 0 0,1 1-1 0 0,-1-2 1 0 0,1 1-1 0 0,-1-1 1 0 0,1 0-1 0 0,-11-7 1 0 0,13 7 32 0 0,1-1 0 0 0,0-1-1 0 0,0 1 1 0 0,0-1 0 0 0,1 0 0 0 0,-1 0 0 0 0,1 0 0 0 0,0 0-1 0 0,1-1 1 0 0,-1 0 0 0 0,1 1 0 0 0,0-1 0 0 0,1-1 0 0 0,-4-8 0 0 0,3 5 57 0 0,1 0 0 0 0,0 0 0 0 0,0-1 0 0 0,1 1 1 0 0,1 0-1 0 0,-1-1 0 0 0,2 1 0 0 0,1-16 1 0 0,5-33-52 0 0,-1-98 1 0 0,2-29 74 0 0,15-172 560 0 0,-18 229-683 0 0,-1 84-14 0 0,3 0-1 0 0,18-69 1 0 0,-8 44 29 0 0,-9 22-53 0 0,-3-1 0 0 0,-1 0-1 0 0,-3-51 1 0 0,0-10 37 0 0,-4-85 164 0 0,0 138-191 0 0,1 0 0 0 0,4 0 0 0 0,13-91 1 0 0,-8 103 31 0 0,-2-1 1 0 0,-2 1 0 0 0,-1-1 0 0 0,-3 0 0 0 0,-13-88 0 0 0,11 95-8 0 0,3-74 1 0 0,2 81-148 0 0,-2-1 0 0 0,-1 0 0 0 0,-8-51 0 0 0,-11 16-1380 0 0,5 19-2399 0 0,6 0-5838 0 0,7 28 3528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39.235"/>
    </inkml:context>
    <inkml:brush xml:id="br0">
      <inkml:brushProperty name="width" value="0.05" units="cm"/>
      <inkml:brushProperty name="height" value="0.05" units="cm"/>
      <inkml:brushProperty name="color" value="#E71224"/>
    </inkml:brush>
  </inkml:definitions>
  <inkml:trace contextRef="#ctx0" brushRef="#br0">214 72 6721 0 0,'16'-61'770'0'0,"-13"60"-724"0"0,0 1 1 0 0,-1-1-1 0 0,1 1 0 0 0,0 0 1 0 0,0-1-1 0 0,-1 1 0 0 0,1 1 1 0 0,4-1-1 0 0,4 1 763 0 0,12-7 1193 0 0,-23 6-1924 0 0,1-1 0 0 0,0 1 0 0 0,-1-1 1 0 0,1 1-1 0 0,-1 0 0 0 0,1 0 0 0 0,0-1 1 0 0,-1 1-1 0 0,1 0 0 0 0,0 0 0 0 0,-1 0 1 0 0,1 0-1 0 0,0 0 0 0 0,-1 0 0 0 0,1 0 1 0 0,0 0-1 0 0,0 0 0 0 0,-1 0 0 0 0,1 0 1 0 0,0 0-1 0 0,0 1 0 0 0,-1 10-13 0 0,-1-1 0 0 0,1 1 0 0 0,1 0 1 0 0,0 0-1 0 0,0 0 0 0 0,5 17 0 0 0,2 20 59 0 0,-7 6-74 0 0,-2 0 0 0 0,-3 0 0 0 0,-2-1 1 0 0,-17 71-1 0 0,-5 45 275 0 0,2 309 637 0 0,26-444-858 0 0,7 49 0 0 0,-5-70-45 0 0,1-1-1 0 0,0 1 0 0 0,0-1 0 0 0,1 0 1 0 0,1 1-1 0 0,0-2 0 0 0,7 13 1 0 0,-11-22-20 0 0,0 0 1 0 0,1 0 0 0 0,-1 0 0 0 0,0-1-1 0 0,1 1 1 0 0,0 0 0 0 0,-1-1 0 0 0,1 1 0 0 0,0-1-1 0 0,0 0 1 0 0,0 1 0 0 0,0-1 0 0 0,0 0-1 0 0,0 0 1 0 0,0 0 0 0 0,1-1 0 0 0,-1 1 0 0 0,0 0-1 0 0,0-1 1 0 0,4 1 0 0 0,-1-1 6 0 0,-1 0 0 0 0,1-1 0 0 0,-1 1 0 0 0,1-1 1 0 0,-1 0-1 0 0,1 0 0 0 0,-1-1 0 0 0,0 1 0 0 0,1-1 0 0 0,3-2 0 0 0,3-2 112 0 0,-1 0-1 0 0,0-1 1 0 0,0 0-1 0 0,-1 0 0 0 0,0-1 1 0 0,0-1-1 0 0,10-12 0 0 0,-5 2-97 0 0,0 0-1 0 0,-2-2 1 0 0,0 1-1 0 0,-1-1 1 0 0,-1-1-1 0 0,14-45 1 0 0,-24 66-66 0 0,0 0 0 0 0,1 1 0 0 0,-1-1 1 0 0,0 0-1 0 0,1 0 0 0 0,-1 0 1 0 0,0 0-1 0 0,0 0 0 0 0,0 0 1 0 0,0 0-1 0 0,0 0 0 0 0,0 0 1 0 0,0 0-1 0 0,0 0 0 0 0,0 0 0 0 0,-1 0 1 0 0,1 0-1 0 0,0 0 0 0 0,-1 0 1 0 0,1 0-6 0 0,-1 1 1 0 0,0 0 0 0 0,1 1 0 0 0,-1-1-1 0 0,1 0 1 0 0,-1 0 0 0 0,1 0 0 0 0,-1 0-1 0 0,1 0 1 0 0,-1 0 0 0 0,1 1 0 0 0,-1-1-1 0 0,1 0 1 0 0,-1 0 0 0 0,1 1 0 0 0,-1-1-1 0 0,1 0 1 0 0,0 1 0 0 0,-1-1 0 0 0,1 0-1 0 0,-1 1 1 0 0,0 0 0 0 0,-25 32-298 0 0,23-28 288 0 0,-24 40-37 0 0,2 1 0 0 0,1 1 0 0 0,-27 82 0 0 0,50-126 66 0 0,0 1 0 0 0,0-1 0 0 0,-1 0 0 0 0,1 0 0 0 0,-1 0 0 0 0,1 0 0 0 0,-1 0 0 0 0,0 0 0 0 0,0 0-1 0 0,-1 0 1 0 0,1-1 0 0 0,0 1 0 0 0,-4 2 0 0 0,4-4 23 0 0,1 0 0 0 0,-1 0 0 0 0,1-1 0 0 0,-1 1 0 0 0,0 0-1 0 0,1-1 1 0 0,-1 0 0 0 0,0 1 0 0 0,1-1 0 0 0,-1 0 0 0 0,0 1 0 0 0,0-1 0 0 0,1 0-1 0 0,-1 0 1 0 0,0-1 0 0 0,0 1 0 0 0,1 0 0 0 0,-1-1 0 0 0,0 1 0 0 0,1-1-1 0 0,-1 1 1 0 0,0-1 0 0 0,1 0 0 0 0,-1 1 0 0 0,1-1 0 0 0,-1 0 0 0 0,-1-2 0 0 0,-11-7 50 0 0,1 0 0 0 0,0-1 0 0 0,0 0 0 0 0,1-2 0 0 0,-18-23 0 0 0,-39-72 280 0 0,19 26 593 0 0,43 71-1524 0 0,-2-3 1126 0 0,0 1 0 0 0,-14-15 0 0 0,-3 7-2633 0 0,25 20 1444 0 0,-1 1 0 0 0,0-1 1 0 0,0 0-1 0 0,0 0 0 0 0,0 1 0 0 0,0-1 1 0 0,0 1-1 0 0,0-1 0 0 0,0 1 0 0 0,0 0 1 0 0,0 0-1 0 0,-3 0 0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43.969"/>
    </inkml:context>
    <inkml:brush xml:id="br0">
      <inkml:brushProperty name="width" value="0.05" units="cm"/>
      <inkml:brushProperty name="height" value="0.05" units="cm"/>
      <inkml:brushProperty name="color" value="#E71224"/>
    </inkml:brush>
  </inkml:definitions>
  <inkml:trace contextRef="#ctx0" brushRef="#br0">1640 13 7842 0 0,'30'-5'1894'0'0,"-12"2"-1828"0"0,-17 2-700 0 0,-9-1-558 0 0,0 1 1616 0 0,1 1 1 0 0,0-1-1 0 0,-1 2 0 0 0,1-1 0 0 0,-1 1 0 0 0,1 0 0 0 0,-11 4 0 0 0,-55 20-118 0 0,32-10-142 0 0,-207 61-148 0 0,185-61 176 0 0,0-2 1 0 0,-66 3-1 0 0,-238 2 187 0 0,298-19-16 0 0,1-3 1 0 0,-1-3-1 0 0,-89-22 0 0 0,-81-29-97 0 0,238 57-339 0 0,0 1 0 0 0,-1 0 1 0 0,1-1-1 0 0,-1 1 0 0 0,1 0 0 0 0,-1 0 1 0 0,1 0-1 0 0,-1 0 0 0 0,1 0 1 0 0,0 0-1 0 0,-1 1 0 0 0,1-1 0 0 0,-1 0 1 0 0,-1 2-1 0 0,3 4-1699 0 0,12 3 119 0 0,31 9-1816 0 0,-23-10-1580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44.429"/>
    </inkml:context>
    <inkml:brush xml:id="br0">
      <inkml:brushProperty name="width" value="0.05" units="cm"/>
      <inkml:brushProperty name="height" value="0.05" units="cm"/>
      <inkml:brushProperty name="color" value="#E71224"/>
    </inkml:brush>
  </inkml:definitions>
  <inkml:trace contextRef="#ctx0" brushRef="#br0">527 6 13147 0 0,'8'-2'753'0'0,"16"-1"-80"0"0,-24 2-826 0 0,1 1 0 0 0,0 0-1 0 0,-1 0 1 0 0,1 0 0 0 0,0 0 0 0 0,-1 0-1 0 0,1 0 1 0 0,-1 0 0 0 0,1 0-1 0 0,0 1 1 0 0,-1-1 0 0 0,1 0-1 0 0,-1 0 1 0 0,1 0 0 0 0,0 1 0 0 0,-1-1-1 0 0,1 0 1 0 0,-1 1 0 0 0,1-1-1 0 0,-1 0 1 0 0,1 1 0 0 0,-1-1-1 0 0,1 1 1 0 0,-1-1 0 0 0,1 0-1 0 0,-1 1 1 0 0,1 0 0 0 0,-3 6-5559 0 0,-7-4 6365 0 0,-14-3 5031 0 0,17 0-6935 0 0,-33 1 1924 0 0,0 2 0 0 0,0 1-1 0 0,0 2 1 0 0,0 2-1 0 0,-66 23 1 0 0,105-31-674 0 0,-19 7 133 0 0,0-1 1 0 0,0-1-1 0 0,-37 5 1 0 0,51-10-50 0 0,0 0 0 0 0,0 0 1 0 0,-1 0-1 0 0,1 0 1 0 0,0-1-1 0 0,0 0 1 0 0,0 0-1 0 0,0 0 1 0 0,0-1-1 0 0,0 1 1 0 0,0-1-1 0 0,0 0 1 0 0,1-1-1 0 0,-1 1 0 0 0,1-1 1 0 0,-1 0-1 0 0,1 0 1 0 0,0-1-1 0 0,-6-6 1 0 0,4 4 10 0 0,-7-9-559 0 0,13 10-1912 0 0,11 4-2662 0 0,-2 3-815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1.548"/>
    </inkml:context>
    <inkml:brush xml:id="br0">
      <inkml:brushProperty name="width" value="0.05" units="cm"/>
      <inkml:brushProperty name="height" value="0.05" units="cm"/>
      <inkml:brushProperty name="color" value="#E71224"/>
    </inkml:brush>
  </inkml:definitions>
  <inkml:trace contextRef="#ctx0" brushRef="#br0">0 94 9010 0 0,'45'-31'4049'0'0,"-38"27"-4030"0"0,0 0 1 0 0,0 1-1 0 0,1 0 0 0 0,-1 0 1 0 0,1 1-1 0 0,-1 0 1 0 0,1 0-1 0 0,10 0 0 0 0,-3 0-422 0 0,0-1-1 0 0,0-1 0 0 0,17-6 1 0 0,-23 6 334 0 0,0 1-1 0 0,0 0 1 0 0,0 1 0 0 0,0 0 0 0 0,0 0 0 0 0,0 1 0 0 0,0 0 0 0 0,1 1-1 0 0,-1 0 1 0 0,0 0 0 0 0,16 3 0 0 0,-16 0 39 0 0,-1 0-1 0 0,0 0 1 0 0,0 1 0 0 0,0 0-1 0 0,0 0 1 0 0,-1 1 0 0 0,9 7-1 0 0,-11-8-15 0 0,0-1 0 0 0,-1 1-1 0 0,0 1 1 0 0,1-1 0 0 0,-1 1-1 0 0,-1-1 1 0 0,1 1 0 0 0,-1 0-1 0 0,0 1 1 0 0,0-1-1 0 0,3 8 1 0 0,-5-10 29 0 0,-1-1-1 0 0,0 0 1 0 0,0 0-1 0 0,0 1 1 0 0,-1-1-1 0 0,1 0 1 0 0,0 0-1 0 0,-1 0 1 0 0,1 1 0 0 0,-1-1-1 0 0,0 0 1 0 0,0 0-1 0 0,0 0 1 0 0,0 0-1 0 0,0 0 1 0 0,0 0-1 0 0,0 0 1 0 0,-1-1-1 0 0,1 1 1 0 0,-1 0-1 0 0,1-1 1 0 0,-1 1 0 0 0,0-1-1 0 0,0 1 1 0 0,0-1-1 0 0,1 0 1 0 0,-1 0-1 0 0,0 0 1 0 0,-5 2-1 0 0,-4 2-68 0 0,0 0 0 0 0,-1 0 1 0 0,0-1-1 0 0,-12 3 0 0 0,-209 47 308 0 0,247-56-136 0 0,0 2 0 0 0,0-1 0 0 0,1 2 0 0 0,-1 0 0 0 0,0 1-1 0 0,0 0 1 0 0,16 5 0 0 0,-11-2-119 0 0,0 1-1 0 0,0 0 1 0 0,-1 1 0 0 0,0 2-1 0 0,19 10 1 0 0,-32-16-39 0 0,0 1 0 0 0,-1-1-1 0 0,1 1 1 0 0,-1 0 0 0 0,0 0 0 0 0,0 0-1 0 0,0 0 1 0 0,0 1 0 0 0,-1 0 0 0 0,1 0 0 0 0,-1 0-1 0 0,-1 0 1 0 0,1 0 0 0 0,2 9 0 0 0,-4-11 34 0 0,0 1 1 0 0,-1 0-1 0 0,1 0 1 0 0,-1 0 0 0 0,0-1-1 0 0,0 1 1 0 0,-1 0-1 0 0,1 0 1 0 0,-1 0-1 0 0,0-1 1 0 0,0 1-1 0 0,0 0 1 0 0,0-1 0 0 0,-1 1-1 0 0,1-1 1 0 0,-1 1-1 0 0,0-1 1 0 0,0 0-1 0 0,0 0 1 0 0,0 0 0 0 0,-1 0-1 0 0,1 0 1 0 0,-5 3-1 0 0,-3 4 10 0 0,0-1 0 0 0,-1-1 1 0 0,-1 0-1 0 0,1 0 0 0 0,-1-1 0 0 0,0 0 0 0 0,-14 5 0 0 0,-26 5-3888 0 0,39-15 299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45.244"/>
    </inkml:context>
    <inkml:brush xml:id="br0">
      <inkml:brushProperty name="width" value="0.05" units="cm"/>
      <inkml:brushProperty name="height" value="0.05" units="cm"/>
      <inkml:brushProperty name="color" value="#E71224"/>
    </inkml:brush>
  </inkml:definitions>
  <inkml:trace contextRef="#ctx0" brushRef="#br0">1256 30 2561 0 0,'25'-8'6096'0'0,"-24"8"-6032"0"0,-1 0 1 0 0,0 0-1 0 0,1 0 1 0 0,-1-1-1 0 0,0 1 1 0 0,1 0-1 0 0,-1 0 1 0 0,0 0-1 0 0,1-1 1 0 0,-1 1-1 0 0,0 0 1 0 0,1 0-1 0 0,-1-1 1 0 0,0 1-1 0 0,0 0 1 0 0,1-1-1 0 0,-1 1 1 0 0,0 0-1 0 0,0-1 1 0 0,0 1-1 0 0,0 0 1 0 0,1-1-1 0 0,-1 1 1 0 0,0 0-1 0 0,0-1 1 0 0,0 1-1 0 0,0-1 1 0 0,0 1-1 0 0,0 0 1 0 0,0-1-1 0 0,0 1 1 0 0,0 0-1 0 0,0-1 1 0 0,0 1-1 0 0,0-1 1 0 0,0 1-1 0 0,0 0 1 0 0,0-1-1 0 0,-1 1 1 0 0,1 0-1 0 0,0-1 1 0 0,0 1-1 0 0,0 0 1 0 0,-1-1-1 0 0,1 1 1 0 0,0 0-1 0 0,0-1 1 0 0,-1 1-1 0 0,1 0 1 0 0,0 0-1 0 0,0-1 1 0 0,-1 1-1 0 0,1 0 1 0 0,0 0-1 0 0,-1 0 1 0 0,1-1-1 0 0,0 1 1 0 0,-1 0-1 0 0,1 0 1 0 0,-1 0-1 0 0,1 0 1 0 0,0 0-1 0 0,-1 0 1 0 0,0 0-1 0 0,-1-1-41 0 0,0 0-1 0 0,0 0 0 0 0,0 1 0 0 0,-1-1 0 0 0,1 1 0 0 0,0-1 0 0 0,-1 1 1 0 0,1 0-1 0 0,0 0 0 0 0,-1 0 0 0 0,1 1 0 0 0,0-1 0 0 0,-1 0 0 0 0,1 1 0 0 0,0-1 1 0 0,-1 1-1 0 0,1 0 0 0 0,0 0 0 0 0,0 0 0 0 0,0 0 0 0 0,0 0 0 0 0,-2 2 1 0 0,-6 4-53 0 0,1 0 0 0 0,-1 1 0 0 0,-9 10 0 0 0,2-2 114 0 0,1-2 52 0 0,-2-1 0 0 0,0-1 1 0 0,0-1-1 0 0,-1-1 0 0 0,-1 0 0 0 0,-37 13 0 0 0,-130 24 656 0 0,169-43-791 0 0,-178 22 308 0 0,124-18-233 0 0,-166 11 314 0 0,207-19-351 0 0,0-1 0 0 0,-1-2-1 0 0,1 0 1 0 0,0-3 0 0 0,-46-13 0 0 0,72 18-364 0 0,-23-9 360 0 0,27 9-319 0 0,0 1 0 0 0,0 0-1 0 0,0-1 1 0 0,0 1 0 0 0,0-1-1 0 0,0 1 1 0 0,0-1 0 0 0,0 1-1 0 0,0-1 1 0 0,0 0 0 0 0,0 0-1 0 0,0 1 1 0 0,1-1 0 0 0,-1 0-1 0 0,0 0 1 0 0,1 0 0 0 0,-1 0-1 0 0,0 0 1 0 0,0-1 0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45.673"/>
    </inkml:context>
    <inkml:brush xml:id="br0">
      <inkml:brushProperty name="width" value="0.05" units="cm"/>
      <inkml:brushProperty name="height" value="0.05" units="cm"/>
      <inkml:brushProperty name="color" value="#E71224"/>
    </inkml:brush>
  </inkml:definitions>
  <inkml:trace contextRef="#ctx0" brushRef="#br0">663 5 9002 0 0,'1'0'110'0'0,"-1"0"1"0"0,1-1-1 0 0,-1 1 0 0 0,1-1 1 0 0,-1 1-1 0 0,1 0 0 0 0,0-1 1 0 0,-1 1-1 0 0,1 0 0 0 0,-1-1 1 0 0,1 1-1 0 0,0 0 0 0 0,-1 0 0 0 0,1 0 1 0 0,0 0-1 0 0,-1 0 0 0 0,1-1 1 0 0,0 1-1 0 0,-1 0 0 0 0,1 1 1 0 0,0-1-1 0 0,-1 0 0 0 0,1 0 1 0 0,0 0-1 0 0,-1 0 0 0 0,1 0 1 0 0,-1 1-1 0 0,1-1 0 0 0,0 0 1 0 0,-1 0-1 0 0,2 1 0 0 0,-2 0-124 0 0,0 0 1 0 0,0-1-1 0 0,0 1 0 0 0,0 0 0 0 0,0-1 0 0 0,0 1 0 0 0,0-1 0 0 0,0 1 0 0 0,0 0 0 0 0,0-1 1 0 0,0 1-1 0 0,0 0 0 0 0,0-1 0 0 0,-1 1 0 0 0,1-1 0 0 0,0 1 0 0 0,0-1 0 0 0,-1 1 0 0 0,1 0 0 0 0,0-1 1 0 0,-1 1-1 0 0,1-1 0 0 0,-1 1 0 0 0,1-1 0 0 0,-1 0 0 0 0,1 1 0 0 0,-1-1 0 0 0,1 1 0 0 0,-1-1 0 0 0,1 0 1 0 0,-1 1-1 0 0,1-1 0 0 0,-2 0 0 0 0,-12 9 465 0 0,-1-1 1 0 0,0-1 0 0 0,-1-1-1 0 0,0 0 1 0 0,0-1-1 0 0,0-1 1 0 0,-1 0-1 0 0,-23 2 1 0 0,9-3-433 0 0,0-2 1 0 0,0-1 0 0 0,-54-6-1 0 0,-166-47 1936 0 0,244 52-2142 0 0,-1-1 1 0 0,1 2-1 0 0,0-1 0 0 0,-12 1 0 0 0,-12 3-8892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3.373"/>
    </inkml:context>
    <inkml:brush xml:id="br0">
      <inkml:brushProperty name="width" value="0.05" units="cm"/>
      <inkml:brushProperty name="height" value="0.05" units="cm"/>
      <inkml:brushProperty name="color" value="#E71224"/>
    </inkml:brush>
  </inkml:definitions>
  <inkml:trace contextRef="#ctx0" brushRef="#br0">162 42 7802 0 0,'2'-2'151'0'0,"-1"0"1"0"0,0 0 0 0 0,1 0-1 0 0,-1 0 1 0 0,0 0-1 0 0,0 0 1 0 0,0 0 0 0 0,-1-1-1 0 0,1 1 1 0 0,-1 0-1 0 0,1-3 1 0 0,-1 4-126 0 0,0 0 0 0 0,-1 1 0 0 0,1-1 1 0 0,0 0-1 0 0,-1 0 0 0 0,1 1 0 0 0,-1-1 0 0 0,1 0 0 0 0,0 1 0 0 0,-1-1 1 0 0,0 1-1 0 0,1-1 0 0 0,-1 0 0 0 0,1 1 0 0 0,-1-1 0 0 0,0 1 0 0 0,1 0 1 0 0,-1-1-1 0 0,0 1 0 0 0,0 0 0 0 0,1-1 0 0 0,-1 1 0 0 0,0 0 0 0 0,0 0 1 0 0,1-1-1 0 0,-1 1 0 0 0,0 0 0 0 0,0 0 0 0 0,0 0 0 0 0,0 0 1 0 0,1 0-1 0 0,-1 0 0 0 0,0 0 0 0 0,0 1 0 0 0,-1-1 0 0 0,2 0 96 0 0,-1 0 0 0 0,0 0 0 0 0,0 1 0 0 0,1-1 0 0 0,-1 0 0 0 0,0 0 0 0 0,1 0 0 0 0,-1 1 0 0 0,0-1 0 0 0,1 0 0 0 0,-1 1 0 0 0,0-1 0 0 0,1 1 0 0 0,-1-1 0 0 0,1 0 0 0 0,-1 1 0 0 0,1 0 0 0 0,-1-1 0 0 0,1 1 0 0 0,-1-1 0 0 0,1 1 0 0 0,-1-1 0 0 0,1 1 0 0 0,-1 1 0 0 0,-5 24 1102 0 0,7 35-1003 0 0,0-50-19 0 0,2 66 319 0 0,-8 99 0 0 0,2-142-341 0 0,-2 0 0 0 0,-1-1 0 0 0,-2 1 0 0 0,-1-1 0 0 0,-19 44 0 0 0,17-48-112 0 0,-9 20 220 0 0,18-46-354 0 0,1 0-1 0 0,-1 0 1 0 0,0 0 0 0 0,0 0 0 0 0,-1 0 0 0 0,1 0-1 0 0,0-1 1 0 0,-1 0 0 0 0,1 1 0 0 0,-1-1 0 0 0,-6 4-1 0 0,9-6-5 0 0,0 0 0 0 0,0 0 0 0 0,0 0 0 0 0,-1 0 0 0 0,1 0 0 0 0,0 0 0 0 0,0 0 0 0 0,0 0-1 0 0,0 0 1 0 0,0 0 0 0 0,-1 0 0 0 0,1 0 0 0 0,0 0 0 0 0,0 0 0 0 0,0 0 0 0 0,0 0 0 0 0,-1 0 0 0 0,1 0 0 0 0,0 0-1 0 0,0 0 1 0 0,0 0 0 0 0,0 0 0 0 0,0 0 0 0 0,-1 0 0 0 0,1 0 0 0 0,0 0 0 0 0,0 0 0 0 0,0 0 0 0 0,0 0 0 0 0,0 0-1 0 0,0-1 1 0 0,-1 1 0 0 0,1 0 0 0 0,0 0 0 0 0,0 0 0 0 0,0 0 0 0 0,0 0 0 0 0,0 0 0 0 0,0-1 0 0 0,0 1 0 0 0,0 0-1 0 0,0 0 1 0 0,0 0 0 0 0,0 0 0 0 0,0 0 0 0 0,0-1 0 0 0,0 1 0 0 0,0 0 0 0 0,-1 0 0 0 0,1 0 0 0 0,1 0 0 0 0,-1 0-1 0 0,0-1 1 0 0,0 1 0 0 0,0 0 0 0 0,0 0 0 0 0,0 0 0 0 0,0 0 0 0 0,0-1 0 0 0,0 1 0 0 0,0 0 0 0 0,0 0 0 0 0,0 0-1 0 0,0 0 1 0 0,0 0 0 0 0,0 0 0 0 0,1-1 0 0 0,-1 1 0 0 0,4-12-3731 0 0,-4 11 3521 0 0,5-12-5817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3.759"/>
    </inkml:context>
    <inkml:brush xml:id="br0">
      <inkml:brushProperty name="width" value="0.05" units="cm"/>
      <inkml:brushProperty name="height" value="0.05" units="cm"/>
      <inkml:brushProperty name="color" value="#E71224"/>
    </inkml:brush>
  </inkml:definitions>
  <inkml:trace contextRef="#ctx0" brushRef="#br0">71 124 7370 0 0,'1'-8'1056'0'0,"1"-2"-936"0"0,-1-2-392 0 0,0 2-160 0 0,-2 4-88 0 0,0-1-1033 0 0,-2 0-4176 0 0</inkml:trace>
  <inkml:trace contextRef="#ctx0" brushRef="#br0" timeOffset="1">68 21 4793 0 0,'3'-16'3230'0'0,"-3"16"-3121"0"0,1 0-1 0 0,-1 0 0 0 0,0-1 0 0 0,0 1 1 0 0,0 0-1 0 0,0 0 0 0 0,0 0 1 0 0,0-1-1 0 0,0 1 0 0 0,0 0 1 0 0,1 0-1 0 0,-1 0 0 0 0,0-1 0 0 0,0 1 1 0 0,0 0-1 0 0,0 0 0 0 0,1 0 1 0 0,-1 0-1 0 0,0 0 0 0 0,0-1 0 0 0,0 1 1 0 0,1 0-1 0 0,-1 0 0 0 0,0 0 1 0 0,0 0-1 0 0,1 0 0 0 0,-1 0 0 0 0,0 0 1 0 0,0 0-1 0 0,1 0 0 0 0,-1 0 1 0 0,0 0-1 0 0,0 0 0 0 0,0 0 0 0 0,1 0 1 0 0,-1 0-1 0 0,0 0 0 0 0,0 0 1 0 0,1 0-1 0 0,-1 0 0 0 0,0 0 0 0 0,0 0 1 0 0,0 1-1 0 0,1-1 0 0 0,-1 0 1 0 0,0 0-1 0 0,0 0 0 0 0,0 0 1 0 0,1 0-1 0 0,-1 1 0 0 0,0-1 0 0 0,0 0 1 0 0,0 0-1 0 0,2 25 3598 0 0,-2-12-3475 0 0,4 9-130 0 0,2-1-63 0 0,-2 1 1 0 0,0-1-1 0 0,-1 1 0 0 0,-2 0 0 0 0,0 0 0 0 0,-1 0 0 0 0,-6 39 1 0 0,-40 118 137 0 0,-2 7-605 0 0,46-175-594 0 0,1-1 0 0 0,0 0-1 0 0,0 15 1 0 0,7 12-8113 0 0,-2-24 4411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4.921"/>
    </inkml:context>
    <inkml:brush xml:id="br0">
      <inkml:brushProperty name="width" value="0.05" units="cm"/>
      <inkml:brushProperty name="height" value="0.05" units="cm"/>
      <inkml:brushProperty name="color" value="#E71224"/>
    </inkml:brush>
  </inkml:definitions>
  <inkml:trace contextRef="#ctx0" brushRef="#br0">207 134 8114 0 0,'2'-1'155'0'0,"-1"0"0"0"0,0 0 0 0 0,1 0 1 0 0,-1-1-1 0 0,0 1 0 0 0,0 0 0 0 0,0-1 1 0 0,0 1-1 0 0,0-1 0 0 0,0 0 0 0 0,0 1 1 0 0,0-1-1 0 0,-1 1 0 0 0,2-3 0 0 0,-3 2-271 0 0,0 0-1 0 0,1 0 0 0 0,-1 0 0 0 0,0 0 1 0 0,0 1-1 0 0,0-1 0 0 0,0 0 0 0 0,0 0 1 0 0,0 1-1 0 0,-1-1 0 0 0,1 1 0 0 0,-2-2 1 0 0,-16-29 2004 0 0,18 28-1656 0 0,-1 0 0 0 0,1 1 0 0 0,-1-1 0 0 0,0 1-1 0 0,0 0 1 0 0,-1-1 0 0 0,1 1 0 0 0,-1 0 0 0 0,1 0-1 0 0,-1 0 1 0 0,-6-4 0 0 0,8 6-170 0 0,-1 0-1 0 0,0 0 1 0 0,1 0-1 0 0,-1 0 1 0 0,0 0 0 0 0,1 0-1 0 0,-1 1 1 0 0,0-1-1 0 0,0 0 1 0 0,0 1 0 0 0,0 0-1 0 0,0-1 1 0 0,0 1-1 0 0,0 0 1 0 0,0 0 0 0 0,1 0-1 0 0,-1 0 1 0 0,0 0 0 0 0,0 1-1 0 0,0-1 1 0 0,0 0-1 0 0,-3 2 1 0 0,3-1-29 0 0,-1 1 0 0 0,1 0 0 0 0,0 0 0 0 0,-1-1 0 0 0,1 1-1 0 0,0 1 1 0 0,0-1 0 0 0,0 0 0 0 0,1 0 0 0 0,-1 1 0 0 0,0-1 0 0 0,1 1 0 0 0,-2 3 0 0 0,-1 4-4 0 0,0 0-1 0 0,1 0 1 0 0,0 1 0 0 0,1-1 0 0 0,0 1 0 0 0,0 0 0 0 0,1 11-1 0 0,1-5 70 0 0,0 1-1 0 0,2-1 1 0 0,0 0 0 0 0,0 1-1 0 0,7 17 1 0 0,-9-32-64 0 0,1 1 0 0 0,0-1-1 0 0,1 1 1 0 0,-1-1 0 0 0,1 0 0 0 0,-1 0 0 0 0,1 0 0 0 0,0 0 0 0 0,0 0 0 0 0,0 0 0 0 0,0 0 0 0 0,1 0 0 0 0,-1-1 0 0 0,1 0 0 0 0,0 1 0 0 0,0-1-1 0 0,-1 0 1 0 0,1 0 0 0 0,1 0 0 0 0,-1-1 0 0 0,0 1 0 0 0,0-1 0 0 0,1 0 0 0 0,-1 0 0 0 0,0 0 0 0 0,1 0 0 0 0,-1 0 0 0 0,1-1 0 0 0,-1 1 0 0 0,1-1-1 0 0,6-1 1 0 0,-6 1-24 0 0,-1-1-1 0 0,1-1 1 0 0,0 1-1 0 0,-1 0 1 0 0,1-1-1 0 0,-1 0 1 0 0,1 0-1 0 0,-1 0 1 0 0,0 0-1 0 0,0 0 1 0 0,0-1-1 0 0,0 1 1 0 0,0-1-1 0 0,0 0 1 0 0,2-3-1 0 0,36-54-107 0 0,-32 46 138 0 0,9-18-18 0 0,-1-1 1 0 0,16-47-1 0 0,-26 63 145 0 0,1 92 102 0 0,12 246-448 0 0,-20-311 227 0 0,0-1-1 0 0,0 1 1 0 0,0 0 0 0 0,-1-1 0 0 0,-1 1 0 0 0,-3 11 0 0 0,5-18-20 0 0,-1-1 1 0 0,0 0-1 0 0,0 1 1 0 0,0-1 0 0 0,-1 0-1 0 0,1 0 1 0 0,0 0-1 0 0,-1 0 1 0 0,0 0-1 0 0,1 0 1 0 0,-1 0 0 0 0,0-1-1 0 0,0 1 1 0 0,0 0-1 0 0,0-1 1 0 0,0 0-1 0 0,0 1 1 0 0,0-1 0 0 0,0 0-1 0 0,-1 0 1 0 0,1 0-1 0 0,-1-1 1 0 0,1 1 0 0 0,0 0-1 0 0,-1-1 1 0 0,1 0-1 0 0,-1 1 1 0 0,1-1-1 0 0,-4 0 1 0 0,-12-1-103 0 0,-1-1 0 0 0,1-1 0 0 0,0-1 0 0 0,0 0 0 0 0,0-1 0 0 0,1-1 0 0 0,-21-9 0 0 0,13 3-1677 0 0,1-1 1 0 0,-25-16-1 0 0,45 25 839 0 0,-1 1 0 0 0,1 0 0 0 0,0-1-1 0 0,0 0 1 0 0,1 0 0 0 0,-1 0 0 0 0,-5-9 0 0 0,2-3-4851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5.340"/>
    </inkml:context>
    <inkml:brush xml:id="br0">
      <inkml:brushProperty name="width" value="0.05" units="cm"/>
      <inkml:brushProperty name="height" value="0.05" units="cm"/>
      <inkml:brushProperty name="color" value="#E71224"/>
    </inkml:brush>
  </inkml:definitions>
  <inkml:trace contextRef="#ctx0" brushRef="#br0">0 87 8226 0 0,'22'-20'1948'0'0,"7"-12"-3368"0"0,-14 15 2329 0 0,1 0 3682 0 0,-11 31-978 0 0,-1 41-3540 0 0,-2-38 167 0 0,-1-3-231 0 0,17 349 45 0 0,-18-361-89 0 0,-5 73 101 0 0,4-68-317 0 0,-1-1 0 0 0,1 1-1 0 0,-1-1 1 0 0,0 1 0 0 0,-1-1 0 0 0,1 1-1 0 0,-1-1 1 0 0,-7 10 0 0 0,10-15 119 0 0,0-1 1 0 0,-1 0 0 0 0,1 1-1 0 0,0-1 1 0 0,0 1 0 0 0,0-1-1 0 0,-1 0 1 0 0,1 0 0 0 0,0 1-1 0 0,0-1 1 0 0,-1 0-1 0 0,1 0 1 0 0,0 1 0 0 0,-1-1-1 0 0,1 0 1 0 0,0 0 0 0 0,-1 1-1 0 0,1-1 1 0 0,0 0 0 0 0,-1 0-1 0 0,1 0 1 0 0,-1 0-1 0 0,1 0 1 0 0,0 0 0 0 0,-1 0-1 0 0,1 0 1 0 0,-1 0 0 0 0,1 0-1 0 0,0 0 1 0 0,-1 0 0 0 0,1 0-1 0 0,0 0 1 0 0,-1 0-1 0 0,1 0 1 0 0,-1 0 0 0 0,1 0-1 0 0,0 0 1 0 0,-1-1 0 0 0,1 1-1 0 0,0 0 1 0 0,-1 0 0 0 0,1 0-1 0 0,0-1 1 0 0,-1 1 0 0 0,1 0-1 0 0,0-1 1 0 0,0 1-1 0 0,-1 0 1 0 0,1 0 0 0 0,0-1-1 0 0,0 1 1 0 0,-1 0 0 0 0,1-1-1 0 0,0 1 1 0 0,0-1 0 0 0,0 1-1 0 0,0 0 1 0 0,0-1-1 0 0,0 1 1 0 0,0 0 0 0 0,-1-1-1 0 0,1 1 1 0 0,0-1 0 0 0,0 1-1 0 0,0 0 1 0 0,1-1 0 0 0,-1 1-1 0 0,0-1 1 0 0,0 0-1 0 0,0-8-5389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5.760"/>
    </inkml:context>
    <inkml:brush xml:id="br0">
      <inkml:brushProperty name="width" value="0.05" units="cm"/>
      <inkml:brushProperty name="height" value="0.05" units="cm"/>
      <inkml:brushProperty name="color" value="#E71224"/>
    </inkml:brush>
  </inkml:definitions>
  <inkml:trace contextRef="#ctx0" brushRef="#br0">18 81 12515 0 0,'8'-20'1956'0'0,"-3"-5"-4321"0"0,-6 23 2189 0 0,1 0 1 0 0,-1 0 0 0 0,1 0-1 0 0,-1 1 1 0 0,0-1 0 0 0,1 0-1 0 0,-1 0 1 0 0,0 1 0 0 0,0-1-1 0 0,0 0 1 0 0,-1 1 0 0 0,1 0-1 0 0,0-1 1 0 0,0 1 0 0 0,-1-1-1 0 0,1 1 1 0 0,-1 0 0 0 0,1 0-1 0 0,-1 0 1 0 0,0 0 0 0 0,1 0-1 0 0,-1 0 1 0 0,-2 0 0 0 0,6 2 618 0 0,0 0 0 0 0,0 1 1 0 0,-1-1-1 0 0,1 1 0 0 0,0 0 1 0 0,-1 0-1 0 0,1-1 1 0 0,0 1-1 0 0,-1 0 0 0 0,0 0 1 0 0,0 0-1 0 0,1 1 0 0 0,0 2 1 0 0,11 43 1533 0 0,-4 53-1293 0 0,-8-95-366 0 0,12 437 280 0 0,-13-441-699 0 0,5 29-1910 0 0,2-18-1793 0 0,6-8-3656 0 0,-5-6 3162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6.176"/>
    </inkml:context>
    <inkml:brush xml:id="br0">
      <inkml:brushProperty name="width" value="0.05" units="cm"/>
      <inkml:brushProperty name="height" value="0.05" units="cm"/>
      <inkml:brushProperty name="color" value="#E71224"/>
    </inkml:brush>
  </inkml:definitions>
  <inkml:trace contextRef="#ctx0" brushRef="#br0">286 25 8906 0 0,'10'-6'3935'0'0,"-9"6"-3952"0"0,-1 0 1 0 0,0 0-1 0 0,0-1 0 0 0,1 1 1 0 0,-1 0-1 0 0,0 0 0 0 0,0 0 1 0 0,1 0-1 0 0,-1 0 0 0 0,0 0 1 0 0,0-1-1 0 0,1 1 0 0 0,-1 0 1 0 0,0 0-1 0 0,0 0 0 0 0,0-1 1 0 0,1 1-1 0 0,-1 0 0 0 0,0 0 1 0 0,0-1-1 0 0,0 1 0 0 0,0 0 1 0 0,1 0-1 0 0,-1-1 0 0 0,0 1 1 0 0,0 0-1 0 0,0-1 0 0 0,0 1 1 0 0,0 0-1 0 0,0 0 0 0 0,0-1 1 0 0,0 1-1 0 0,0 0 0 0 0,0-1 1 0 0,0 1-1 0 0,0 0 1 0 0,0 0-1 0 0,0-1 0 0 0,0 1 1 0 0,0 0-1 0 0,-1-1 0 0 0,1 1 1 0 0,0 0-1 0 0,0 0 0 0 0,0-1 1 0 0,0 1-1 0 0,0 0 0 0 0,-1 0 1 0 0,1-1-1 0 0,0 1 0 0 0,0 0 1 0 0,-4-1 371 0 0,1-1-1 0 0,-1 1 1 0 0,1 1 0 0 0,0-1 0 0 0,-1 0 0 0 0,0 1 0 0 0,1 0 0 0 0,-1 0 0 0 0,1 0 0 0 0,-1 0 0 0 0,1 0 0 0 0,-6 2 0 0 0,-7-1 170 0 0,-22-1-14 0 0,-3-1-355 0 0,-1 2 0 0 0,-69 11 0 0 0,125-12-3388 0 0,-7 0 1789 0 0,0 0 0 0 0,0-1-1 0 0,1 1 1 0 0,-1-1 0 0 0,12-3-1 0 0,-8 0-3701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6.601"/>
    </inkml:context>
    <inkml:brush xml:id="br0">
      <inkml:brushProperty name="width" value="0.05" units="cm"/>
      <inkml:brushProperty name="height" value="0.05" units="cm"/>
      <inkml:brushProperty name="color" value="#E71224"/>
    </inkml:brush>
  </inkml:definitions>
  <inkml:trace contextRef="#ctx0" brushRef="#br0">268 11 6817 0 0,'0'0'276'0'0,"0"-1"-1"0"0,-1 1 0 0 0,-2-5 4126 0 0,3 5-4126 0 0,-1 0 0 0 0,1-1 0 0 0,0 1 0 0 0,-1 0 0 0 0,1 0 0 0 0,0 0 0 0 0,-1 0 1 0 0,-16-3 2285 0 0,-22 4-2344 0 0,33-1 613 0 0,-33 4-619 0 0,-46 11 0 0 0,25-4-9383 0 0,52-10 4589 0 0,1-2 71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8.242"/>
    </inkml:context>
    <inkml:brush xml:id="br0">
      <inkml:brushProperty name="width" value="0.05" units="cm"/>
      <inkml:brushProperty name="height" value="0.05" units="cm"/>
      <inkml:brushProperty name="color" value="#E71224"/>
    </inkml:brush>
  </inkml:definitions>
  <inkml:trace contextRef="#ctx0" brushRef="#br0">1 550 6633 0 0,'1'0'210'0'0,"0"-1"1"0"0,0 1-1 0 0,1-1 0 0 0,-1 1 0 0 0,0-1 0 0 0,0 1 0 0 0,1 0 0 0 0,-1-1 0 0 0,0 1 0 0 0,1 0 0 0 0,-1 0 0 0 0,0 0 0 0 0,1 0 0 0 0,-1 0 1 0 0,0 1-1 0 0,1-1 0 0 0,-1 0 0 0 0,0 1 0 0 0,0-1 0 0 0,1 0 0 0 0,-1 1 0 0 0,0 0 0 0 0,2 0 0 0 0,-1 1 14 0 0,-1 1 0 0 0,0-1 0 0 0,0 0-1 0 0,0 1 1 0 0,0-1 0 0 0,0 0 0 0 0,0 1 0 0 0,-1-1-1 0 0,1 1 1 0 0,-1-1 0 0 0,0 1 0 0 0,0 3-1 0 0,3 15-37 0 0,1-1 0 0 0,1 0-1 0 0,1 0 1 0 0,0 0 0 0 0,11 21-1 0 0,52 94 3 0 0,-39-80 41 0 0,-24-44-164 0 0,-5-7 16 0 0,1 0 1 0 0,-1-1 0 0 0,1 1 0 0 0,1 0 0 0 0,-1-1-1 0 0,0 1 1 0 0,1-1 0 0 0,3 5 0 0 0,-4-10 11 0 0,-1-1 0 0 0,1 1 0 0 0,-1 0 1 0 0,0 0-1 0 0,0-1 0 0 0,0 1 1 0 0,0 0-1 0 0,-1-1 0 0 0,1 1 0 0 0,-1-1 1 0 0,1-4-1 0 0,-1 6-61 0 0,13-76 280 0 0,-4-1 1 0 0,-3 0-1 0 0,-4 0 1 0 0,-15-147 0 0 0,9 176-267 0 0,2-56 0 0 0,2 87-33 0 0,2 0 0 0 0,0 1 1 0 0,1-1-1 0 0,1 1 0 0 0,0-1 1 0 0,11-25-1 0 0,-12 37-16 0 0,0 1 1 0 0,0 0-1 0 0,1-1 0 0 0,-1 1 0 0 0,1 1 1 0 0,0-1-1 0 0,0 1 0 0 0,1-1 1 0 0,-1 1-1 0 0,1 0 0 0 0,0 1 1 0 0,0-1-1 0 0,1 1 0 0 0,-1 0 0 0 0,1 0 1 0 0,-1 1-1 0 0,1 0 0 0 0,0 0 1 0 0,0 0-1 0 0,0 1 0 0 0,0-1 1 0 0,7 1-1 0 0,14-2-7 0 0,0 2 1 0 0,0 1-1 0 0,49 7 0 0 0,-36-3 48 0 0,12 0-32 0 0,16 2 55 0 0,75-3 0 0 0,45-18 262 0 0,-36 2-1146 0 0,-52 9-3894 0 0,-69 4-2790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2.064"/>
    </inkml:context>
    <inkml:brush xml:id="br0">
      <inkml:brushProperty name="width" value="0.05" units="cm"/>
      <inkml:brushProperty name="height" value="0.05" units="cm"/>
      <inkml:brushProperty name="color" value="#E71224"/>
    </inkml:brush>
  </inkml:definitions>
  <inkml:trace contextRef="#ctx0" brushRef="#br0">1 5 3129 0 0,'0'-1'131'0'0,"0"1"0"0"0,0 0 0 0 0,0 0 1 0 0,0-1-1 0 0,0 1 0 0 0,0 0 0 0 0,0 0 1 0 0,0 0-1 0 0,0-1 0 0 0,1 1 0 0 0,-1 0 1 0 0,0 0-1 0 0,0 0 0 0 0,0 0 1 0 0,0-1-1 0 0,0 1 0 0 0,1 0 0 0 0,-1 0 1 0 0,0 0-1 0 0,0 0 0 0 0,0 0 0 0 0,1 0 1 0 0,-1-1-1 0 0,0 1 0 0 0,0 0 0 0 0,0 0 1 0 0,1 0-1 0 0,-1 0 0 0 0,0 0 0 0 0,0 0 1 0 0,1 0-1 0 0,-1 0 0 0 0,0 0 0 0 0,0 0 1 0 0,0 0-1 0 0,1 0 0 0 0,-1 0 0 0 0,0 0 1 0 0,0 0-1 0 0,0 0 0 0 0,1 0 0 0 0,-1 0 1 0 0,0 1-1 0 0,0-1 0 0 0,0 0 0 0 0,1 0 1 0 0,-1 0-1 0 0,0 0 0 0 0,0 0 0 0 0,1 1 1 0 0,20 11 1613 0 0,29 26-3117 0 0,-39-30 2009 0 0,10 7-744 0 0,29 24-563 0 0,-47-36 488 0 0,0-1 0 0 0,-1 1-1 0 0,1 0 1 0 0,-1 0 0 0 0,0 0-1 0 0,0 0 1 0 0,0 0 0 0 0,0 1 0 0 0,-1-1-1 0 0,1 0 1 0 0,-1 1 0 0 0,0-1 0 0 0,2 7-1 0 0,-3-10 56 0 0,0 1 0 0 0,0 0 0 0 0,0-1 0 0 0,0 1 0 0 0,0 0 0 0 0,0-1 0 0 0,0 1 0 0 0,-1-1 0 0 0,1 1 0 0 0,0 0 0 0 0,0-1 0 0 0,0 1 0 0 0,-1-1 0 0 0,1 1 0 0 0,0-1 0 0 0,-1 1 0 0 0,1-1 0 0 0,-1 1 0 0 0,1-1 0 0 0,0 1 0 0 0,-1-1 0 0 0,1 1 0 0 0,-2 0 0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8.939"/>
    </inkml:context>
    <inkml:brush xml:id="br0">
      <inkml:brushProperty name="width" value="0.05" units="cm"/>
      <inkml:brushProperty name="height" value="0.05" units="cm"/>
      <inkml:brushProperty name="color" value="#E71224"/>
    </inkml:brush>
  </inkml:definitions>
  <inkml:trace contextRef="#ctx0" brushRef="#br0">361 54 9514 0 0,'0'-1'139'0'0,"1"1"0"0"0,0-1 0 0 0,-1 1-1 0 0,1-1 1 0 0,-1 1 0 0 0,1-1 0 0 0,-1 1 0 0 0,1-1 0 0 0,-1 1-1 0 0,1-1 1 0 0,-1 0 0 0 0,0 1 0 0 0,1-1 0 0 0,-1 0 0 0 0,0 1 0 0 0,1-1-1 0 0,-1 0 1 0 0,0 1 0 0 0,0-1 0 0 0,0 0 0 0 0,0 0 0 0 0,0 1-1 0 0,0-1 1 0 0,0 0 0 0 0,0 0 0 0 0,0 1 0 0 0,0-1 0 0 0,0 0 0 0 0,0 0-1 0 0,0 1 1 0 0,-1-1 0 0 0,1 0 0 0 0,0 1 0 0 0,0-1 0 0 0,-1 0-1 0 0,0 0 1 0 0,-1-1-33 0 0,0 1-1 0 0,0-1 0 0 0,0 1 0 0 0,0-1 1 0 0,0 1-1 0 0,-1 0 0 0 0,1 0 1 0 0,0 0-1 0 0,-1 1 0 0 0,1-1 1 0 0,-4 0-1 0 0,-10-2-166 0 0,0 1 0 0 0,-28-1-1 0 0,8 1 53 0 0,29 0 0 0 0,0 1 1 0 0,0 1-1 0 0,0-1 1 0 0,0 1 0 0 0,0 0-1 0 0,0 1 1 0 0,0-1-1 0 0,0 2 1 0 0,0-1-1 0 0,0 1 1 0 0,-8 2 0 0 0,14-3 6 0 0,0 0 1 0 0,0 0-1 0 0,0 0 1 0 0,1 1 0 0 0,-1-1-1 0 0,0 0 1 0 0,0 0-1 0 0,1 0 1 0 0,-1 0-1 0 0,1 1 1 0 0,-1-1-1 0 0,1 0 1 0 0,0 1 0 0 0,-1-1-1 0 0,1 0 1 0 0,0 1-1 0 0,0-1 1 0 0,0 3-1 0 0,1 30-27 0 0,0-20 23 0 0,-1 3 0 0 0,-1 0 1 0 0,0 0-1 0 0,-1 0 0 0 0,-1 0 1 0 0,-1-1-1 0 0,0 1 1 0 0,-1-1-1 0 0,-12 25 0 0 0,6-17-4 0 0,-12 26-45 0 0,-25 81 0 0 0,47-130 89 0 0,1 1 0 0 0,-1 0-1 0 0,0 0 1 0 0,1 0 0 0 0,0-1-1 0 0,-1 1 1 0 0,1 0 0 0 0,0 0-1 0 0,0 0 1 0 0,0 0 0 0 0,0-1 0 0 0,0 1-1 0 0,0 0 1 0 0,1 0 0 0 0,-1 0-1 0 0,1 0 1 0 0,-1-1 0 0 0,1 1-1 0 0,0 0 1 0 0,-1-1 0 0 0,1 1-1 0 0,0 0 1 0 0,0-1 0 0 0,0 1 0 0 0,0-1-1 0 0,1 1 1 0 0,-1-1 0 0 0,3 3-1 0 0,-1-3 11 0 0,0 0-1 0 0,1 1 1 0 0,-1-1 0 0 0,0-1-1 0 0,1 1 1 0 0,-1 0-1 0 0,0-1 1 0 0,1 1 0 0 0,-1-1-1 0 0,1 0 1 0 0,-1 0-1 0 0,0-1 1 0 0,1 1 0 0 0,5-2-1 0 0,75-17 510 0 0,-27 6-105 0 0,96-9 1 0 0,-126 21-619 0 0,34-3 266 0 0,-56 3-518 0 0,-1 1 0 0 0,1-1 0 0 0,0 0 0 0 0,-1-1 0 0 0,1 1 0 0 0,-1-1 0 0 0,1 0 0 0 0,-1 0 0 0 0,6-4 0 0 0,-9 5 182 0 0,-1 1-1 0 0,1 0 1 0 0,-1-1 0 0 0,1 0 0 0 0,-1 1 0 0 0,1-1-1 0 0,-1 1 1 0 0,1-1 0 0 0,-1 0 0 0 0,1 1 0 0 0,-1-1-1 0 0,0 0 1 0 0,0 1 0 0 0,1-1 0 0 0,-1 0 0 0 0,0 0-1 0 0,0 1 1 0 0,0-1 0 0 0,0 0 0 0 0,0 0 0 0 0,1 0-1 0 0,-2 1 1 0 0,1-1 0 0 0,0 0 0 0 0,0 0 0 0 0,0 1-1 0 0,0-2 1 0 0,-3-8-5728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9.325"/>
    </inkml:context>
    <inkml:brush xml:id="br0">
      <inkml:brushProperty name="width" value="0.05" units="cm"/>
      <inkml:brushProperty name="height" value="0.05" units="cm"/>
      <inkml:brushProperty name="color" value="#E71224"/>
    </inkml:brush>
  </inkml:definitions>
  <inkml:trace contextRef="#ctx0" brushRef="#br0">0 36 15315 0 0,'22'-10'4945'0'0,"19"-6"-8363"0"0,1 7-1134 0 0,-18 10 7479 0 0,1 11-2534 0 0,-21-10-331 0 0,0 0 1 0 0,0 1-1 0 0,0-2 0 0 0,1 1 0 0 0,-1 0 1 0 0,5 0-1 0 0,44 2-1026 0 0,27-11-6915 0 0,-76 7 7448 0 0,13-2-4981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59.789"/>
    </inkml:context>
    <inkml:brush xml:id="br0">
      <inkml:brushProperty name="width" value="0.05" units="cm"/>
      <inkml:brushProperty name="height" value="0.05" units="cm"/>
      <inkml:brushProperty name="color" value="#E71224"/>
    </inkml:brush>
  </inkml:definitions>
  <inkml:trace contextRef="#ctx0" brushRef="#br0">269 134 14051 0 0,'3'-1'827'0'0,"13"-9"755"0"0,-15 0-5765 0 0,-1-3 2784 0 0,0 11 1646 0 0,0 1-1 0 0,0-1 0 0 0,1 1 1 0 0,-1 0-1 0 0,1-1 0 0 0,-1 1 1 0 0,1-1-1 0 0,-1 1 0 0 0,1 0 1 0 0,0-1-1 0 0,0 1 0 0 0,0 0 1 0 0,-1 0-1 0 0,3-2 0 0 0,-3 2-168 0 0,1 1-1 0 0,0-1 0 0 0,0 0 0 0 0,-1 0 1 0 0,1 0-1 0 0,0 0 0 0 0,-1 0 0 0 0,1 0 1 0 0,-1 0-1 0 0,1 0 0 0 0,-1 0 0 0 0,0 0 0 0 0,1 0 1 0 0,-1 0-1 0 0,0 0 0 0 0,0 0 0 0 0,0 0 1 0 0,1 0-1 0 0,-1 0 0 0 0,0-1 0 0 0,-1 1 1 0 0,1 0-1 0 0,0 0 0 0 0,0 0 0 0 0,0 0 1 0 0,-1 0-1 0 0,1 0 0 0 0,0 0 0 0 0,-1 0 0 0 0,1 0 1 0 0,-2-1-1 0 0,1-1-54 0 0,-1 0 0 0 0,0 0 0 0 0,0 0 0 0 0,-1 0-1 0 0,1 0 1 0 0,0 1 0 0 0,-1-1 0 0 0,0 1 0 0 0,1 0 0 0 0,-1 0 0 0 0,0 0 0 0 0,0 0-1 0 0,0 0 1 0 0,0 1 0 0 0,-1-1 0 0 0,1 1 0 0 0,0 0 0 0 0,-1 0 0 0 0,1 0 0 0 0,-1 0 0 0 0,1 1-1 0 0,-1-1 1 0 0,1 1 0 0 0,-1 0 0 0 0,1 0 0 0 0,-1 0 0 0 0,1 1 0 0 0,-1-1 0 0 0,1 1-1 0 0,-1 0 1 0 0,1 0 0 0 0,-5 2 0 0 0,4-2 1 0 0,0 1 1 0 0,-1 0-1 0 0,1 0 1 0 0,0 1-1 0 0,0-1 0 0 0,1 1 1 0 0,-1 0-1 0 0,0 0 0 0 0,1 1 1 0 0,0-1-1 0 0,0 0 1 0 0,0 1-1 0 0,0 0 0 0 0,0 0 1 0 0,1 0-1 0 0,0 0 0 0 0,0 0 1 0 0,0 0-1 0 0,0 1 0 0 0,1-1 1 0 0,-1 1-1 0 0,1-1 1 0 0,0 1-1 0 0,0 5 0 0 0,1 1-28 0 0,1-1 0 0 0,0 1 0 0 0,1-1 0 0 0,0 0 0 0 0,0 1 0 0 0,1-1 0 0 0,1 0 0 0 0,0 0 0 0 0,0-1-1 0 0,1 1 1 0 0,0-1 0 0 0,0 0 0 0 0,1 0 0 0 0,0-1 0 0 0,1 0 0 0 0,11 11 0 0 0,-15-16 14 0 0,-1-1 1 0 0,1 0 0 0 0,0 0-1 0 0,-1 0 1 0 0,1 0-1 0 0,0 0 1 0 0,0-1-1 0 0,1 0 1 0 0,-1 1 0 0 0,0-1-1 0 0,0 0 1 0 0,1 0-1 0 0,-1-1 1 0 0,0 1-1 0 0,1-1 1 0 0,-1 0 0 0 0,1 0-1 0 0,-1 0 1 0 0,1 0-1 0 0,-1 0 1 0 0,0-1-1 0 0,1 1 1 0 0,-1-1 0 0 0,0 0-1 0 0,1 0 1 0 0,-1-1-1 0 0,0 1 1 0 0,0 0-1 0 0,0-1 1 0 0,0 0 0 0 0,0 0-1 0 0,0 0 1 0 0,4-4-1 0 0,8-8 9 0 0,-1 0-1 0 0,0-1 0 0 0,-2 0 0 0 0,19-28 1 0 0,-18 25 86 0 0,-8 11-38 0 0,0 0 0 0 0,0 0 0 0 0,-1 0 1 0 0,0 0-1 0 0,-1-1 0 0 0,0 0 0 0 0,0 1 0 0 0,0-1 0 0 0,-1 0 0 0 0,0-1 0 0 0,0-9 1 0 0,0 78-160 0 0,5 21-15 0 0,-3 0 1 0 0,-10 118 0 0 0,5-188 111 0 0,-1 0 0 0 0,0 0 0 0 0,0 0-1 0 0,-1 0 1 0 0,0 0 0 0 0,-1-1 0 0 0,-10 20 0 0 0,12-25 35 0 0,-1-1-1 0 0,0 0 1 0 0,0 0-1 0 0,-1-1 1 0 0,1 1-1 0 0,-1 0 1 0 0,0-1-1 0 0,1 0 1 0 0,-2 0-1 0 0,1 0 1 0 0,0-1 0 0 0,0 1-1 0 0,-1-1 1 0 0,1 0-1 0 0,-1 0 1 0 0,0 0-1 0 0,0-1 1 0 0,0 0-1 0 0,0 0 1 0 0,-5 1-1 0 0,-12-1-110 0 0,0-1 0 0 0,0 0-1 0 0,0-2 1 0 0,0 0 0 0 0,0-2 0 0 0,0 0-1 0 0,-22-8 1 0 0,-19-13-3527 0 0,8-6-3487 0 0,30 13 90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3.248"/>
    </inkml:context>
    <inkml:brush xml:id="br0">
      <inkml:brushProperty name="width" value="0.05" units="cm"/>
      <inkml:brushProperty name="height" value="0.05" units="cm"/>
      <inkml:brushProperty name="color" value="#E71224"/>
    </inkml:brush>
  </inkml:definitions>
  <inkml:trace contextRef="#ctx0" brushRef="#br0">232 26 9962 0 0,'1'0'86'0'0,"-1"-1"0"0"0,0 1-1 0 0,1-1 1 0 0,-1 1 0 0 0,1-1-1 0 0,-1 0 1 0 0,0 1 0 0 0,0-1-1 0 0,1 1 1 0 0,-1-1 0 0 0,0 0-1 0 0,0 1 1 0 0,0-1 0 0 0,0 1 0 0 0,0-1-1 0 0,0 0 1 0 0,0 1 0 0 0,0-1-1 0 0,0 0 1 0 0,0 1 0 0 0,0-1-1 0 0,0 1 1 0 0,0-1 0 0 0,0 0-1 0 0,-1 1 1 0 0,1-1 0 0 0,0 1 0 0 0,0-1-1 0 0,-1 0 1 0 0,1 1 0 0 0,0-1-1 0 0,-1 1 1 0 0,1-1 0 0 0,-1 1-1 0 0,1-1 1 0 0,-1 1 0 0 0,1 0 0 0 0,-2-1-1 0 0,0 0-39 0 0,0 0 0 0 0,-1 1 1 0 0,0-1-1 0 0,1 1 0 0 0,-1 0 0 0 0,1-1 0 0 0,-1 1 0 0 0,1 1 0 0 0,-1-1 0 0 0,-3 1 1 0 0,-11 2-13 0 0,1 1 1 0 0,-20 7-1 0 0,20-5 126 0 0,0 0 1 0 0,-23 14-1 0 0,34-17-123 0 0,0 1 0 0 0,0-1 0 0 0,0 1 1 0 0,0 0-1 0 0,0 0 0 0 0,1 0 0 0 0,0 1 0 0 0,0 0 0 0 0,0 0 0 0 0,-4 7 0 0 0,7-9-3 0 0,0-1-1 0 0,1 1 0 0 0,-1 0 1 0 0,1-1-1 0 0,-1 1 0 0 0,1-1 1 0 0,0 1-1 0 0,0 0 0 0 0,1-1 1 0 0,-1 1-1 0 0,0 0 0 0 0,1-1 1 0 0,0 1-1 0 0,-1-1 0 0 0,1 1 1 0 0,0-1-1 0 0,0 0 0 0 0,1 1 1 0 0,-1-1-1 0 0,0 0 0 0 0,1 0 1 0 0,-1 0-1 0 0,1 1 0 0 0,4 2 1 0 0,5 7 85 0 0,1 0 0 0 0,22 17 1 0 0,-26-24-129 0 0,53 40 21 0 0,-42-33-1 0 0,0 1 0 0 0,-1 1-1 0 0,-1 1 1 0 0,27 28 0 0 0,-44-42-9 0 0,1-1 0 0 0,-1 1 1 0 0,1 0-1 0 0,-1-1 0 0 0,1 1 1 0 0,-1 0-1 0 0,1-1 0 0 0,-1 1 1 0 0,0 0-1 0 0,1 0 0 0 0,-1 0 1 0 0,0-1-1 0 0,0 1 0 0 0,1 0 1 0 0,-1 0-1 0 0,0 0 0 0 0,0 0 1 0 0,0-1-1 0 0,0 1 0 0 0,0 0 1 0 0,0 0-1 0 0,0 0 0 0 0,-1 0 1 0 0,1-1-1 0 0,0 1 0 0 0,0 0 1 0 0,-1 0-1 0 0,1 0 0 0 0,0-1 1 0 0,-1 2-1 0 0,-1 0-14 0 0,0 0 1 0 0,1-1-1 0 0,-1 1 0 0 0,0-1 0 0 0,0 1 1 0 0,0-1-1 0 0,0 0 0 0 0,0 1 1 0 0,-1-1-1 0 0,-3 1 0 0 0,-3 1-204 0 0,-1 0 0 0 0,0 0 0 0 0,0-1-1 0 0,-13 0 1 0 0,17-1-37 0 0,-38-1-578 0 0,41 0 593 0 0,0 0 0 0 0,1 0-1 0 0,-1-1 1 0 0,0 1 0 0 0,1-1-1 0 0,-1 1 1 0 0,1-1-1 0 0,-1 0 1 0 0,1 0 0 0 0,-1 0-1 0 0,1-1 1 0 0,-1 1 0 0 0,-1-2-1 0 0,4 3 173 0 0,-1-1 1 0 0,1 1-1 0 0,0 0 0 0 0,0-1 0 0 0,0 1 0 0 0,0 0 1 0 0,-1-1-1 0 0,1 1 0 0 0,0 0 0 0 0,0-1 0 0 0,0 1 1 0 0,0 0-1 0 0,0-1 0 0 0,0 1 0 0 0,0-1 0 0 0,0 1 1 0 0,0 0-1 0 0,0-1 0 0 0,0 1 0 0 0,0 0 0 0 0,0-1 1 0 0,0 1-1 0 0,1 0 0 0 0,-1-1 0 0 0,0 1 0 0 0,0 0 1 0 0,0-1-1 0 0,0 1 0 0 0,1 0 0 0 0,-1-1 0 0 0,0 1 1 0 0,0 0-1 0 0,1 0 0 0 0,-1-1 0 0 0,0 1 0 0 0,1-1 1 0 0,12-9-1432 0 0,-13 10 1358 0 0,11-6-4709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3.677"/>
    </inkml:context>
    <inkml:brush xml:id="br0">
      <inkml:brushProperty name="width" value="0.05" units="cm"/>
      <inkml:brushProperty name="height" value="0.05" units="cm"/>
      <inkml:brushProperty name="color" value="#E71224"/>
    </inkml:brush>
  </inkml:definitions>
  <inkml:trace contextRef="#ctx0" brushRef="#br0">55 295 9290 0 0,'1'0'306'0'0,"-1"0"-1"0"0,1-1 1 0 0,-1 1 0 0 0,1 0 0 0 0,0-1-1 0 0,-1 1 1 0 0,1 0 0 0 0,0 0-1 0 0,-1 0 1 0 0,1 0 0 0 0,0-1 0 0 0,-1 1-1 0 0,1 0 1 0 0,0 0 0 0 0,-1 0-1 0 0,1 0 1 0 0,0 1 0 0 0,0-1 0 0 0,-1 0-1 0 0,1 0 1 0 0,0 0 0 0 0,0 1-1 0 0,-5 12 1429 0 0,-3 2-1605 0 0,0 9 4 0 0,0 0 0 0 0,-3 30 0 0 0,7-35-780 0 0,-1 1-1 0 0,-1-1 1 0 0,0 0-1 0 0,-13 29 1 0 0,21-57-5615 0 0,-1 2 4055 0 0,2-4-3302 0 0</inkml:trace>
  <inkml:trace contextRef="#ctx0" brushRef="#br0" timeOffset="1">153 24 14267 0 0,'15'-10'4732'0'0,"9"-4"-4032"0"0,-46 20-2865 0 0,17-5 1886 0 0,0 1 1 0 0,-1-1-1 0 0,1 1 1 0 0,0-1-1 0 0,-7 5 1 0 0,10-5-63 0 0,1-1 0 0 0,0 1 0 0 0,0 0 0 0 0,0 0 0 0 0,0 0 0 0 0,0 0-1 0 0,0 0 1 0 0,0 0 0 0 0,0 0 0 0 0,0 1 0 0 0,0-1 0 0 0,0 0 0 0 0,1 0 0 0 0,-1 1 0 0 0,1-1 0 0 0,-1 0 0 0 0,1 1 0 0 0,-1-1 0 0 0,1 0 0 0 0,0 1 0 0 0,0-1 0 0 0,-1 1 0 0 0,1-1 0 0 0,0 1 0 0 0,0-1 0 0 0,1 2 0 0 0,0 4-4954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4.193"/>
    </inkml:context>
    <inkml:brush xml:id="br0">
      <inkml:brushProperty name="width" value="0.05" units="cm"/>
      <inkml:brushProperty name="height" value="0.05" units="cm"/>
      <inkml:brushProperty name="color" value="#E71224"/>
    </inkml:brush>
  </inkml:definitions>
  <inkml:trace contextRef="#ctx0" brushRef="#br0">173 64 12547 0 0,'0'-2'312'0'0,"0"-1"1"0"0,0 1-1 0 0,0 0 1 0 0,0 0-1 0 0,0 0 1 0 0,-1 0-1 0 0,1 0 1 0 0,-1 0-1 0 0,1 0 1 0 0,-1 0 0 0 0,0 1-1 0 0,0-1 1 0 0,0 0-1 0 0,-1-2 1 0 0,-1 1-394 0 0,1 1 0 0 0,0 1 0 0 0,-1-1 0 0 0,0 0 0 0 0,1 1 0 0 0,-1-1 0 0 0,0 1 0 0 0,0 0 0 0 0,-4-1 0 0 0,6 1 36 0 0,-5-2 136 0 0,-1 1 0 0 0,0 0 1 0 0,0 0-1 0 0,0 0 0 0 0,-13-1 0 0 0,18 3-39 0 0,0 0 0 0 0,0 0-1 0 0,0 1 1 0 0,0-1-1 0 0,0 1 1 0 0,0-1 0 0 0,0 1-1 0 0,0 0 1 0 0,1-1 0 0 0,-1 1-1 0 0,0 0 1 0 0,0 0-1 0 0,1 0 1 0 0,-1 0 0 0 0,1 1-1 0 0,-1-1 1 0 0,1 0-1 0 0,-1 1 1 0 0,1-1 0 0 0,0 1-1 0 0,0-1 1 0 0,0 1-1 0 0,0 0 1 0 0,0-1 0 0 0,-1 4-1 0 0,-5 9-35 0 0,1 0-1 0 0,1 1 0 0 0,0 0 0 0 0,2-1 1 0 0,-4 23-1 0 0,5-27-17 0 0,1-1-1 0 0,1 1 1 0 0,0-1 0 0 0,0 1 0 0 0,1 0 0 0 0,0-1-1 0 0,1 1 1 0 0,0-1 0 0 0,5 17 0 0 0,-6-23-17 0 0,1 0 0 0 0,-1 0 1 0 0,1 0-1 0 0,0 0 0 0 0,-1-1 1 0 0,1 1-1 0 0,1 0 1 0 0,-1-1-1 0 0,0 1 0 0 0,0-1 1 0 0,1 0-1 0 0,0 0 0 0 0,-1 0 1 0 0,1 0-1 0 0,0 0 1 0 0,0-1-1 0 0,0 1 0 0 0,6 1 1 0 0,-4-1-11 0 0,0-1 0 0 0,0-1 0 0 0,1 1 1 0 0,-1-1-1 0 0,0 0 0 0 0,0 0 0 0 0,1 0 0 0 0,-1-1 1 0 0,0 0-1 0 0,11-2 0 0 0,-6-1 29 0 0,1 0 0 0 0,0 0-1 0 0,-1-1 1 0 0,0 0 0 0 0,0-1-1 0 0,-1 0 1 0 0,1 0 0 0 0,-1-1 0 0 0,0-1-1 0 0,10-11 1 0 0,-13 11 23 0 0,0 0 0 0 0,-1 0 1 0 0,0-1-1 0 0,0 0 0 0 0,-1 0 0 0 0,0 0 0 0 0,4-17 0 0 0,-6 19 50 0 0,0 1 0 0 0,-1-1 0 0 0,0 0 0 0 0,0 1 0 0 0,-1-1 0 0 0,0 0 0 0 0,0 0 0 0 0,-1 1 0 0 0,0-1 0 0 0,0 0 0 0 0,0 1 0 0 0,-3-9 0 0 0,4 15-65 0 0,0 0 1 0 0,0-1 0 0 0,0 1 0 0 0,0 0-1 0 0,0 0 1 0 0,0 0 0 0 0,0 0 0 0 0,0 0 0 0 0,-1-1-1 0 0,1 1 1 0 0,0 0 0 0 0,0 0 0 0 0,0 0-1 0 0,0 0 1 0 0,0-1 0 0 0,0 1 0 0 0,0 0-1 0 0,0 0 1 0 0,0 0 0 0 0,0 0 0 0 0,-1 0-1 0 0,1 0 1 0 0,0-1 0 0 0,0 1 0 0 0,0 0-1 0 0,0 0 1 0 0,0 0 0 0 0,0 0 0 0 0,-1 0-1 0 0,1 0 1 0 0,0 0 0 0 0,0 0 0 0 0,0 0 0 0 0,0 0-1 0 0,-1 0 1 0 0,1 0 0 0 0,0 0 0 0 0,0 0-1 0 0,0 0 1 0 0,0 0 0 0 0,0 0 0 0 0,-1 0-1 0 0,1 0 1 0 0,0 0 0 0 0,0 0 0 0 0,0 0-1 0 0,0 0 1 0 0,-1 0 0 0 0,1 0 0 0 0,-5 10 38 0 0,0 15-135 0 0,3 4 39 0 0,2 1 0 0 0,1-1-1 0 0,9 54 1 0 0,2 29 33 0 0,-11-96-3 0 0,0 5-14 0 0,-1 0 0 0 0,-4 35 0 0 0,3-52 39 0 0,1 0 1 0 0,-1 0 0 0 0,0 0 0 0 0,0 0 0 0 0,0 0 0 0 0,-1 0 0 0 0,1 0-1 0 0,-1 0 1 0 0,0 0 0 0 0,0-1 0 0 0,0 1 0 0 0,-1-1 0 0 0,1 1-1 0 0,-1-1 1 0 0,0 0 0 0 0,0 0 0 0 0,0 0 0 0 0,0 0 0 0 0,-7 3-1 0 0,7-5-42 0 0,-1 0-1 0 0,1 0 0 0 0,-1 0 0 0 0,0 0 0 0 0,1-1 1 0 0,-1 0-1 0 0,0 0 0 0 0,1 0 0 0 0,-1 0 0 0 0,0-1 1 0 0,1 1-1 0 0,-1-1 0 0 0,0 0 0 0 0,1 0 0 0 0,-1 0 1 0 0,1-1-1 0 0,0 1 0 0 0,-1-1 0 0 0,-3-2 0 0 0,-2-1-433 0 0,1 0 0 0 0,0-1-1 0 0,1 0 1 0 0,-1 0-1 0 0,1 0 1 0 0,-8-10 0 0 0,9 9-286 0 0,1 1 0 0 0,1-2 0 0 0,-1 1 1 0 0,1 0-1 0 0,0-1 0 0 0,1 0 1 0 0,0 0-1 0 0,0 0 0 0 0,1 0 1 0 0,-2-9-1 0 0,2-5-4464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4.680"/>
    </inkml:context>
    <inkml:brush xml:id="br0">
      <inkml:brushProperty name="width" value="0.05" units="cm"/>
      <inkml:brushProperty name="height" value="0.05" units="cm"/>
      <inkml:brushProperty name="color" value="#E71224"/>
    </inkml:brush>
  </inkml:definitions>
  <inkml:trace contextRef="#ctx0" brushRef="#br0">4 35 12139 0 0,'2'-6'2646'0'0,"2"-13"-1202"0"0,-4 19-1502 0 0,0 0 1 0 0,0-1 0 0 0,0 1-1 0 0,0 0 1 0 0,0-1-1 0 0,0 1 1 0 0,0-1-1 0 0,0 1 1 0 0,0 0-1 0 0,0-1 1 0 0,0 1 0 0 0,0 0-1 0 0,-1-1 1 0 0,1 1-1 0 0,0 0 1 0 0,0-1-1 0 0,0 1 1 0 0,-1 0-1 0 0,1-1 1 0 0,0 1 0 0 0,0 0-1 0 0,-1 0 1 0 0,1-1-1 0 0,0 1 1 0 0,-1 0-1 0 0,1 0 1 0 0,0 0-1 0 0,-1-1 1 0 0,1 1 0 0 0,0 0-1 0 0,-1 0 1 0 0,1 0-1 0 0,-1 0 1 0 0,1 0-1 0 0,0 0 1 0 0,-1 0-1 0 0,1 0 1 0 0,0 0 0 0 0,-1 0-1 0 0,0 0 1 0 0,3 0 159 0 0,-1 1 0 0 0,0 0 0 0 0,1 0 0 0 0,-1 0 0 0 0,0 0 0 0 0,0 0 0 0 0,0 0 0 0 0,0 0 0 0 0,0 0 0 0 0,0 1 1 0 0,0-1-1 0 0,0 0 0 0 0,0 1 0 0 0,0-1 0 0 0,-1 0 0 0 0,1 1 0 0 0,-1-1 0 0 0,1 1 0 0 0,-1-1 0 0 0,1 1 0 0 0,-1-1 0 0 0,0 4 1 0 0,8 38 5 0 0,-8-21-61 0 0,-1-1 1 0 0,-6 42-1 0 0,4-49-6 0 0,1 1 0 0 0,0-1 0 0 0,1 1 1 0 0,0 0-1 0 0,2-1 0 0 0,0 1 0 0 0,0-1 0 0 0,6 26 0 0 0,-7-40-28 0 0,0 0 0 0 0,0 0 0 0 0,0 0 0 0 0,0 1 0 0 0,0-1 0 0 0,0 0 0 0 0,0 0 0 0 0,0 0 0 0 0,0 0 0 0 0,0 1 0 0 0,0-1 0 0 0,0 0 0 0 0,0 0 0 0 0,0 0 0 0 0,0 0 0 0 0,1 1 0 0 0,-1-1 0 0 0,0 0 0 0 0,0 0 0 0 0,0 0 0 0 0,0 0 0 0 0,0 0 0 0 0,0 1 0 0 0,0-1 0 0 0,0 0 0 0 0,1 0 0 0 0,-1 0 0 0 0,0 0 0 0 0,0 0 0 0 0,0 0 0 0 0,0 0 0 0 0,0 1 0 0 0,1-1 0 0 0,-1 0-1 0 0,0 0 1 0 0,0 0 0 0 0,0 0 0 0 0,0 0 0 0 0,0 0 0 0 0,1 0 0 0 0,-1 0 0 0 0,0 0 0 0 0,0 0 0 0 0,0 0 0 0 0,0 0 0 0 0,1 0 0 0 0,-1 0 0 0 0,0 0 0 0 0,0 0 0 0 0,1 0 0 0 0,3-11 336 0 0,1-14-87 0 0,1-18 33 0 0,16-59 1 0 0,-19 89-269 0 0,1 1-1 0 0,0-1 0 0 0,1 1 0 0 0,1 1 0 0 0,0-1 0 0 0,1 1 1 0 0,0 0-1 0 0,0 0 0 0 0,13-13 0 0 0,-19 23-31 0 0,0 0 0 0 0,0-1 0 0 0,0 1 0 0 0,0 0-1 0 0,1 0 1 0 0,-1 0 0 0 0,0 0 0 0 0,1 0 0 0 0,-1 0 0 0 0,1 0 0 0 0,-1 0 0 0 0,1 1-1 0 0,0-1 1 0 0,-1 1 0 0 0,1-1 0 0 0,0 1 0 0 0,-1-1 0 0 0,1 1 0 0 0,0 0 0 0 0,-1 0-1 0 0,1 0 1 0 0,0 0 0 0 0,2 0 0 0 0,-2 1-20 0 0,0 0 0 0 0,0 0 0 0 0,-1 0 0 0 0,1 1 0 0 0,0-1 0 0 0,-1 0 0 0 0,1 1 0 0 0,-1-1 0 0 0,0 1 0 0 0,1-1 0 0 0,-1 1 0 0 0,0-1 0 0 0,0 1 0 0 0,0 0 0 0 0,0 0 0 0 0,1 2 0 0 0,3 10-93 0 0,0 0 0 0 0,-1 1 0 0 0,-1-1 0 0 0,2 16-1 0 0,-5-29 123 0 0,3 27-65 0 0,-1 37 1 0 0,-3-50 52 0 0,1 0 0 0 0,0 0 1 0 0,1 1-1 0 0,1-1 1 0 0,0 0-1 0 0,1 0 0 0 0,1-1 1 0 0,0 1-1 0 0,8 17 1 0 0,-11-31-173 0 0,0 1 0 0 0,0-1 0 0 0,0 0 1 0 0,0 1-1 0 0,0-1 0 0 0,0 0 0 0 0,0 1 1 0 0,1-1-1 0 0,-1 0 0 0 0,0 0 0 0 0,1 0 0 0 0,-1 0 1 0 0,1 0-1 0 0,-1 0 0 0 0,1-1 0 0 0,0 1 0 0 0,-1 0 1 0 0,1-1-1 0 0,0 1 0 0 0,-1-1 0 0 0,1 0 1 0 0,0 1-1 0 0,-1-1 0 0 0,1 0 0 0 0,0 0 0 0 0,0 0 1 0 0,-1 0-1 0 0,4-1 0 0 0,-1 0-374 0 0,1 0 0 0 0,-1-1 0 0 0,0 1 1 0 0,0-1-1 0 0,0 0 0 0 0,-1 0 0 0 0,1 0 0 0 0,0-1 0 0 0,-1 1 0 0 0,6-6 0 0 0,3-3-4375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5.302"/>
    </inkml:context>
    <inkml:brush xml:id="br0">
      <inkml:brushProperty name="width" value="0.05" units="cm"/>
      <inkml:brushProperty name="height" value="0.05" units="cm"/>
      <inkml:brushProperty name="color" value="#E71224"/>
    </inkml:brush>
  </inkml:definitions>
  <inkml:trace contextRef="#ctx0" brushRef="#br0">122 285 11082 0 0,'6'-8'3371'0'0,"-5"7"-3023"0"0,0-1 1 0 0,0 1-1 0 0,0 0 1 0 0,0-1-1 0 0,0 1 1 0 0,-1-1-1 0 0,1 1 0 0 0,0-1 1 0 0,-1 0-1 0 0,1 1 1 0 0,-1-1-1 0 0,1-2 1 0 0,-1 2-339 0 0,-1 1 1 0 0,1 0 0 0 0,-1 0-1 0 0,0 0 1 0 0,1-1 0 0 0,-1 1-1 0 0,0 0 1 0 0,0 0 0 0 0,0 0-1 0 0,0 0 1 0 0,0 0 0 0 0,0 0-1 0 0,0 1 1 0 0,0-1 0 0 0,0 0-1 0 0,-1 0 1 0 0,1 1 0 0 0,0-1-1 0 0,0 1 1 0 0,-2-1 0 0 0,0-1-16 0 0,1 1 1 0 0,-1 0-1 0 0,1 0 0 0 0,-1 0 1 0 0,1 0-1 0 0,-1 1 1 0 0,1-1-1 0 0,-1 1 0 0 0,0-1 1 0 0,0 1-1 0 0,1 0 1 0 0,-1 0-1 0 0,0 0 0 0 0,1 1 1 0 0,-1-1-1 0 0,0 0 0 0 0,1 1 1 0 0,-1 0-1 0 0,-4 1 1 0 0,4 0-10 0 0,0 0 1 0 0,0 0-1 0 0,0 1 0 0 0,0-1 1 0 0,0 1-1 0 0,0-1 1 0 0,1 1-1 0 0,-1 0 0 0 0,1 0 1 0 0,0 0-1 0 0,0 0 1 0 0,-3 6-1 0 0,1-1-2 0 0,1 1 0 0 0,-1 0 0 0 0,1 0 0 0 0,1 0 0 0 0,0 0 0 0 0,0 0 0 0 0,1 0 0 0 0,0 0 1 0 0,1 1-1 0 0,1 13 0 0 0,0-15-19 0 0,0 0 1 0 0,1 0-1 0 0,0-1 1 0 0,0 1 0 0 0,1-1-1 0 0,0 0 1 0 0,0 1-1 0 0,5 5 1 0 0,-7-11-57 0 0,0-1 0 0 0,0 1 0 0 0,0-1 0 0 0,0 1 0 0 0,1-1 0 0 0,-1 0-1 0 0,0 0 1 0 0,1 0 0 0 0,-1 0 0 0 0,1 0 0 0 0,-1 0 0 0 0,1 0 0 0 0,0 0 0 0 0,-1-1 0 0 0,1 1 0 0 0,3 0 0 0 0,-3-1-63 0 0,0 0 0 0 0,0 0 0 0 0,0 0 0 0 0,0-1 0 0 0,0 1 0 0 0,0 0 1 0 0,0-1-1 0 0,0 0 0 0 0,0 0 0 0 0,0 1 0 0 0,0-1 0 0 0,0 0 0 0 0,0 0 0 0 0,-1-1 0 0 0,1 1 0 0 0,0 0 0 0 0,-1-1 0 0 0,2-1 0 0 0,7-6-151 0 0,-1-1-1 0 0,0 0 1 0 0,-1 0-1 0 0,0-1 1 0 0,12-21-1 0 0,-18 27 562 0 0,1 0-1 0 0,0-1 1 0 0,-1 1-1 0 0,0-1 1 0 0,0 0-1 0 0,-1 1 1 0 0,0-1-1 0 0,0 0 1 0 0,0 0-1 0 0,0 0 1 0 0,-1 0-1 0 0,0 1 1 0 0,-1-1-1 0 0,1 0 1 0 0,-2-8-1 0 0,2 13-213 0 0,-1 0-1 0 0,1 0 1 0 0,0 0-1 0 0,0 0 0 0 0,0 0 1 0 0,-1 0-1 0 0,1-1 1 0 0,-1 1-1 0 0,1 0 1 0 0,-1 0-1 0 0,1 0 0 0 0,-1 0 1 0 0,1 0-1 0 0,-1 1 1 0 0,0-1-1 0 0,0 0 0 0 0,1 0 1 0 0,-1 0-1 0 0,0 0 1 0 0,0 1-1 0 0,0-1 0 0 0,0 1 1 0 0,0-1-1 0 0,0 0 1 0 0,0 1-1 0 0,0-1 0 0 0,0 1 1 0 0,0 0-1 0 0,0-1 1 0 0,0 1-1 0 0,-1 0 0 0 0,1 0 1 0 0,0 0-1 0 0,0 0 1 0 0,0 0-1 0 0,0 0 0 0 0,0 0 1 0 0,-1 0-1 0 0,1 0 1 0 0,-2 1-1 0 0,1 0-45 0 0,0 0-1 0 0,1 0 1 0 0,-1 0 0 0 0,0 1 0 0 0,1-1-1 0 0,-1 1 1 0 0,1-1 0 0 0,-1 1-1 0 0,1-1 1 0 0,0 1 0 0 0,0 0-1 0 0,0-1 1 0 0,0 1 0 0 0,0 0 0 0 0,0 0-1 0 0,0 0 1 0 0,0 0 0 0 0,1 0-1 0 0,-1 0 1 0 0,1 0 0 0 0,-1 4-1 0 0,1 3 10 0 0,0 1-1 0 0,1-1 1 0 0,0 0-1 0 0,1 1 1 0 0,0-1-1 0 0,0 0 1 0 0,1 0-1 0 0,0 0 1 0 0,0-1-1 0 0,1 1 1 0 0,1-1-1 0 0,-1 1 1 0 0,1-1-1 0 0,1-1 1 0 0,10 13-1 0 0,-12-15 43 0 0,0-1 0 0 0,0 1-1 0 0,0-1 1 0 0,1 0 0 0 0,0 0 0 0 0,0-1-1 0 0,0 1 1 0 0,0-1 0 0 0,1 0 0 0 0,-1-1-1 0 0,1 1 1 0 0,0-1 0 0 0,0 0 0 0 0,0-1-1 0 0,0 1 1 0 0,0-1 0 0 0,0 0 0 0 0,0-1-1 0 0,0 1 1 0 0,0-1 0 0 0,0 0 0 0 0,0-1-1 0 0,0 0 1 0 0,12-2 0 0 0,-13 0-8 0 0,1 1 0 0 0,-1-1 1 0 0,0 0-1 0 0,-1-1 0 0 0,1 1 0 0 0,0-1 1 0 0,-1 0-1 0 0,0 0 0 0 0,0 0 0 0 0,0-1 1 0 0,-1 1-1 0 0,1-1 0 0 0,-1 0 0 0 0,0 0 1 0 0,0 0-1 0 0,-1 0 0 0 0,0-1 1 0 0,3-6-1 0 0,4-15-20 0 0,-1 0 1 0 0,6-39 0 0 0,-13 57 18 0 0,42-236 127 0 0,-35 212-185 0 0,-5 30-102 0 0,-5 20-53 0 0,-8 45 64 0 0,2-1 0 0 0,3 2-1 0 0,6 117 1 0 0,0-167 120 0 0,2 0 0 0 0,-1-1 0 0 0,1 1 0 0 0,1-1 0 0 0,0 0 0 0 0,1 0 0 0 0,1 0 0 0 0,7 13 0 0 0,-8-18-404 0 0,-1-1-1 0 0,1 0 0 0 0,0 0 1 0 0,1 0-1 0 0,-1-1 0 0 0,9 6 1 0 0,-9-7-641 0 0,1 0 1 0 0,-1-1 0 0 0,1 0-1 0 0,0 0 1 0 0,0 0 0 0 0,0-1 0 0 0,1 0-1 0 0,6 1 1 0 0,-1-1-4764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5.717"/>
    </inkml:context>
    <inkml:brush xml:id="br0">
      <inkml:brushProperty name="width" value="0.05" units="cm"/>
      <inkml:brushProperty name="height" value="0.05" units="cm"/>
      <inkml:brushProperty name="color" value="#E71224"/>
    </inkml:brush>
  </inkml:definitions>
  <inkml:trace contextRef="#ctx0" brushRef="#br0">1 425 10210 0 0,'12'-6'1957'0'0,"-9"4"-2318"0"0,-1 1 1 0 0,1-1 0 0 0,-1 1-1 0 0,0-1 1 0 0,0 0 0 0 0,0 0-1 0 0,0 0 1 0 0,2-3 0 0 0,6-8 1664 0 0,-9 12-890 0 0,0-1 1 0 0,0 1 0 0 0,0-1 0 0 0,0 1-1 0 0,0-1 1 0 0,0 1 0 0 0,-1-1 0 0 0,1 1-1 0 0,0-1 1 0 0,-1 0 0 0 0,0 0 0 0 0,1 1 0 0 0,-1-1-1 0 0,0 0 1 0 0,0 0 0 0 0,0 1 0 0 0,0-1-1 0 0,0 0 1 0 0,0-3 0 0 0,-2 3-407 0 0,1 0-1 0 0,0 0 1 0 0,-1 0 0 0 0,1 1 0 0 0,-1-1-1 0 0,0 0 1 0 0,0 0 0 0 0,1 1-1 0 0,-1 0 1 0 0,0-1 0 0 0,0 1 0 0 0,-1 0-1 0 0,1 0 1 0 0,-3-2 0 0 0,-6-3-1726 0 0,10 5 1386 0 0,1 0 0 0 0,-1 1 0 0 0,1-1 0 0 0,-1 0 1 0 0,1 0-1 0 0,-1 1 0 0 0,1-1 0 0 0,0 0 0 0 0,-1 0 0 0 0,1 0 1 0 0,0 1-1 0 0,0-1 0 0 0,0 0 0 0 0,-1 0 0 0 0,1 0 0 0 0,0 0 1 0 0,0 0-1 0 0,0 1 0 0 0,1-1 0 0 0,-1 0 0 0 0,0 0 0 0 0,0 0 1 0 0,0 0-1 0 0,0 1 0 0 0,1-1 0 0 0,-1 0 0 0 0,0 0 0 0 0,2-1 1 0 0,0-7-5303 0 0</inkml:trace>
  <inkml:trace contextRef="#ctx0" brushRef="#br0" timeOffset="1">115 48 14771 0 0,'13'-17'5091'0'0,"-7"1"-3497"0"0,-6 15-1596 0 0,0 1-1 0 0,0-1 0 0 0,0 1 1 0 0,0-1-1 0 0,0 1 1 0 0,0-1-1 0 0,0 1 1 0 0,-1-1-1 0 0,1 1 0 0 0,0-1 1 0 0,0 1-1 0 0,0-1 1 0 0,-1 1-1 0 0,1-1 1 0 0,0 1-1 0 0,0-1 0 0 0,-1 1 1 0 0,1-1-1 0 0,0 1 1 0 0,-1 0-1 0 0,1-1 1 0 0,-1 1-1 0 0,1 0 0 0 0,-1-1 1 0 0,-1 0 11 0 0,1 1-1 0 0,-1-1 1 0 0,1 1 0 0 0,-1 0 0 0 0,1-1-1 0 0,-1 1 1 0 0,1 0 0 0 0,-1 0 0 0 0,1 0 0 0 0,-1 0-1 0 0,1 0 1 0 0,-3 1 0 0 0,3-1-71 0 0,1 0 0 0 0,-1 0 0 0 0,1 0-1 0 0,-1 0 1 0 0,1 0 0 0 0,-1 1 0 0 0,1-1 0 0 0,-1 0 0 0 0,1 0-1 0 0,-1 1 1 0 0,1-1 0 0 0,-1 0 0 0 0,1 0 0 0 0,-1 1 0 0 0,1-1 0 0 0,0 1-1 0 0,-1-1 1 0 0,1 0 0 0 0,-1 1 0 0 0,1-1 0 0 0,0 1 0 0 0,0-1 0 0 0,-1 1-1 0 0,1-1 1 0 0,0 1 0 0 0,0-1 0 0 0,-1 1 0 0 0,1-1 0 0 0,0 1 0 0 0,0-1-1 0 0,0 1 1 0 0,0-1 0 0 0,0 1 0 0 0,0-1 0 0 0,0 1 0 0 0,0-1 0 0 0,0 1-1 0 0,0-1 1 0 0,0 1 0 0 0,0-1 0 0 0,0 1 0 0 0,1-1 0 0 0,-1 1 0 0 0,0-1-1 0 0,0 1 1 0 0,1-1 0 0 0,-1 1 0 0 0,0-1 0 0 0,0 1 0 0 0,1-1 0 0 0,-1 1-1 0 0,0-1 1 0 0,1 1 0 0 0,20 23-10077 0 0,-9-16 2856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18.786"/>
    </inkml:context>
    <inkml:brush xml:id="br0">
      <inkml:brushProperty name="width" value="0.05" units="cm"/>
      <inkml:brushProperty name="height" value="0.05" units="cm"/>
      <inkml:brushProperty name="color" value="#E71224"/>
    </inkml:brush>
  </inkml:definitions>
  <inkml:trace contextRef="#ctx0" brushRef="#br0">1297 15 4841 0 0,'8'-8'3581'0'0,"-10"7"-2613"0"0,-10-2-1016 0 0,8 2 189 0 0,-1 1 1 0 0,0-1-1 0 0,0 1 1 0 0,1 0-1 0 0,-1 0 1 0 0,0 1-1 0 0,0-1 1 0 0,1 1-1 0 0,-1 0 1 0 0,0 0-1 0 0,1 1 1 0 0,-1-1-1 0 0,1 1 1 0 0,0 0-1 0 0,-6 3 1 0 0,-8 7-192 0 0,1-1 1 0 0,-22 20 0 0 0,-17 11 267 0 0,18-19 66 0 0,-1-1 0 0 0,-2-2 1 0 0,0-2-1 0 0,0-2 0 0 0,-2-2 0 0 0,-71 15 1 0 0,-11-2 547 0 0,-140 50 0 0 0,239-70-723 0 0,0-1 0 0 0,-1-1-1 0 0,0-1 1 0 0,1-2 0 0 0,-1 0 0 0 0,0-2 0 0 0,0-1 0 0 0,0-1-1 0 0,-41-9 1 0 0,55 10 553 0 0,0 1-4160 0 0,27 11-4527 0 0,-4-8 3036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1.049"/>
    </inkml:context>
    <inkml:brush xml:id="br0">
      <inkml:brushProperty name="width" value="0.05" units="cm"/>
      <inkml:brushProperty name="height" value="0.05" units="cm"/>
      <inkml:brushProperty name="color" value="#E71224"/>
    </inkml:brush>
  </inkml:definitions>
  <inkml:trace contextRef="#ctx0" brushRef="#br0">452 42 6713 0 0,'-1'-1'178'0'0,"1"-1"-1"0"0,0 1 0 0 0,-1 0 0 0 0,0-1 1 0 0,1 1-1 0 0,-1 0 0 0 0,0 0 0 0 0,1-1 0 0 0,-1 1 1 0 0,0 0-1 0 0,0 0 0 0 0,0 0 0 0 0,0 0 0 0 0,0 0 1 0 0,0 0-1 0 0,0 1 0 0 0,0-1 0 0 0,0 0 1 0 0,-1 0-1 0 0,1 1 0 0 0,0-1 0 0 0,-1 1 0 0 0,1-1 1 0 0,0 1-1 0 0,-1-1 0 0 0,1 1 0 0 0,-2 0 0 0 0,-48-9-1279 0 0,36 7 1589 0 0,-20-1 111 0 0,0 1 1 0 0,0 1 0 0 0,-41 6 0 0 0,-7-1-1711 0 0,1-7-4539 0 0,71 2 423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2.517"/>
    </inkml:context>
    <inkml:brush xml:id="br0">
      <inkml:brushProperty name="width" value="0.05" units="cm"/>
      <inkml:brushProperty name="height" value="0.05" units="cm"/>
      <inkml:brushProperty name="color" value="#E71224"/>
    </inkml:brush>
  </inkml:definitions>
  <inkml:trace contextRef="#ctx0" brushRef="#br0">1 5 5385 0 0,'0'0'168'0'0,"0"-1"1"0"0,1 1-1 0 0,-1-1 0 0 0,0 1 1 0 0,1 0-1 0 0,-1-1 0 0 0,1 1 0 0 0,-1 0 1 0 0,0 0-1 0 0,1-1 0 0 0,-1 1 0 0 0,1 0 1 0 0,-1 0-1 0 0,1 0 0 0 0,-1-1 1 0 0,1 1-1 0 0,-1 0 0 0 0,1 0 0 0 0,-1 0 1 0 0,1 0-1 0 0,0 0 0 0 0,-1 0 1 0 0,1 0-1 0 0,-1 0 0 0 0,1 0 0 0 0,-1 0 1 0 0,1 0-1 0 0,-1 1 0 0 0,1-1 0 0 0,0 0 1 0 0,11 16 1437 0 0,6 37-2744 0 0,-12-33 1622 0 0,5 7-531 0 0,-2 1 0 0 0,11 51 0 0 0,-19-69 50 0 0,0 0-1 0 0,0-1 0 0 0,-1 1 1 0 0,0 0-1 0 0,-1 0 1 0 0,0-1-1 0 0,0 1 1 0 0,-1-1-1 0 0,0 1 1 0 0,-1-1-1 0 0,0 0 1 0 0,-6 13-1 0 0,5-15-57 0 0,1 1-1 0 0,0-1 1 0 0,1 1-1 0 0,-3 11 1 0 0,4-16-223 0 0,1-1-1 0 0,-1 1 1 0 0,1 0-1 0 0,0 0 1 0 0,0-1 0 0 0,0 1-1 0 0,0 0 1 0 0,0-1 0 0 0,1 1-1 0 0,-1 0 1 0 0,1-1 0 0 0,0 1-1 0 0,0-1 1 0 0,0 1-1 0 0,0-1 1 0 0,0 1 0 0 0,2 2-1 0 0,4 3-4878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19.240"/>
    </inkml:context>
    <inkml:brush xml:id="br0">
      <inkml:brushProperty name="width" value="0.05" units="cm"/>
      <inkml:brushProperty name="height" value="0.05" units="cm"/>
      <inkml:brushProperty name="color" value="#E71224"/>
    </inkml:brush>
  </inkml:definitions>
  <inkml:trace contextRef="#ctx0" brushRef="#br0">881 58 3577 0 0,'2'-1'276'0'0,"0"-1"1"0"0,-1 0 0 0 0,1 1-1 0 0,-1-1 1 0 0,0 0 0 0 0,0 0-1 0 0,1 0 1 0 0,-1 0 0 0 0,0 0-1 0 0,0 0 1 0 0,-1 0 0 0 0,1 0-1 0 0,0 0 1 0 0,-1-1 0 0 0,1 1-1 0 0,-1-4 1 0 0,0 5-211 0 0,-1 0 0 0 0,1 0 1 0 0,0 0-1 0 0,-1 0 0 0 0,1-1 0 0 0,-1 1 0 0 0,0 0 1 0 0,1 0-1 0 0,-1 1 0 0 0,0-1 0 0 0,0 0 0 0 0,1 0 1 0 0,-1 0-1 0 0,0 0 0 0 0,0 1 0 0 0,0-1 0 0 0,0 0 1 0 0,0 1-1 0 0,0-1 0 0 0,0 1 0 0 0,0-1 0 0 0,-1 1 1 0 0,1-1-1 0 0,0 1 0 0 0,0 0 0 0 0,0 0 0 0 0,0-1 1 0 0,0 1-1 0 0,-1 0 0 0 0,1 0 0 0 0,0 0 0 0 0,0 0 1 0 0,0 1-1 0 0,-3-1 0 0 0,-2 2 83 0 0,0-1-1 0 0,-1 1 1 0 0,1 1-1 0 0,0-1 1 0 0,0 1 0 0 0,0 0-1 0 0,0 0 1 0 0,1 1 0 0 0,-1 0-1 0 0,-5 5 1 0 0,-21 12 275 0 0,-40 17 1152 0 0,-126 45 1 0 0,161-71-970 0 0,-1-1 0 0 0,0-2 1 0 0,-1-2-1 0 0,0-1 0 0 0,-59 1 0 0 0,76-8-665 0 0,0 0-1 0 0,1-1 0 0 0,-26-7 1 0 0,-24-14-8556 0 0,51 14 1379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0.371"/>
    </inkml:context>
    <inkml:brush xml:id="br0">
      <inkml:brushProperty name="width" value="0.05" units="cm"/>
      <inkml:brushProperty name="height" value="0.05" units="cm"/>
      <inkml:brushProperty name="color" value="#E71224"/>
    </inkml:brush>
  </inkml:definitions>
  <inkml:trace contextRef="#ctx0" brushRef="#br0">136 87 7754 0 0,'1'-2'78'0'0,"-1"-1"1"0"0,0 1 0 0 0,0 0 0 0 0,-1 0-1 0 0,1 0 1 0 0,0 0 0 0 0,-1 0-1 0 0,1-1 1 0 0,-1 1 0 0 0,0 0 0 0 0,1 0-1 0 0,-1 0 1 0 0,0 0 0 0 0,-2-2-1 0 0,-7-23 2200 0 0,10 26-2122 0 0,0 0 0 0 0,1 0 0 0 0,-1 0 0 0 0,0 0 0 0 0,0 0 0 0 0,1 1 0 0 0,-1-1 0 0 0,0 0-1 0 0,1 0 1 0 0,-1 0 0 0 0,1 1 0 0 0,-1-1 0 0 0,1 0 0 0 0,-1 0 0 0 0,1 1 0 0 0,0-1 0 0 0,-1 0 0 0 0,1 1 0 0 0,0-1 0 0 0,0 1 0 0 0,-1-1 0 0 0,1 1 0 0 0,0-1-1 0 0,0 1 1 0 0,0 0 0 0 0,-1-1 0 0 0,1 1 0 0 0,0 0 0 0 0,2-1 0 0 0,-1 0-109 0 0,1 0 0 0 0,0 0 0 0 0,0 0 0 0 0,-1 1 0 0 0,1-1 0 0 0,0 1 0 0 0,0 0 0 0 0,0-1 0 0 0,0 1-1 0 0,0 1 1 0 0,0-1 0 0 0,-1 0 0 0 0,1 1 0 0 0,0-1 0 0 0,0 1 0 0 0,0 0 0 0 0,-1 0 0 0 0,1 0 0 0 0,0 0 0 0 0,-1 0 0 0 0,1 1 0 0 0,-1-1 0 0 0,1 1 0 0 0,-1 0 0 0 0,0 0 0 0 0,0 0-1 0 0,0 0 1 0 0,0 0 0 0 0,0 0 0 0 0,0 0 0 0 0,0 1 0 0 0,-1-1 0 0 0,1 0 0 0 0,-1 1 0 0 0,0 0 0 0 0,2 4 0 0 0,0 0-74 0 0,-1 0 1 0 0,0 1 0 0 0,-1-1-1 0 0,0 0 1 0 0,0 0-1 0 0,-1 1 1 0 0,1-1 0 0 0,-2 1-1 0 0,1-1 1 0 0,-1 0-1 0 0,0 1 1 0 0,0-1-1 0 0,-5 13 1 0 0,-2-3-91 0 0,0 0 1 0 0,-1 0-1 0 0,-1-1 0 0 0,0-1 0 0 0,-2 0 1 0 0,1 0-1 0 0,-2-1 0 0 0,0-1 1 0 0,-25 21-1 0 0,26-25-1516 0 0,1-1 1 0 0,-1-1-1 0 0,0 0 1 0 0,-19 8-1 0 0,21-12-295 0 0,2-3-3223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0.830"/>
    </inkml:context>
    <inkml:brush xml:id="br0">
      <inkml:brushProperty name="width" value="0.05" units="cm"/>
      <inkml:brushProperty name="height" value="0.05" units="cm"/>
      <inkml:brushProperty name="color" value="#E71224"/>
    </inkml:brush>
  </inkml:definitions>
  <inkml:trace contextRef="#ctx0" brushRef="#br0">88 50 10194 0 0,'8'-9'3191'0'0,"-6"7"-2998"0"0,0 1 1 0 0,0-1 0 0 0,0 0-1 0 0,0 0 1 0 0,0 0 0 0 0,0-1 0 0 0,0 1-1 0 0,-1 0 1 0 0,0 0 0 0 0,1-1-1 0 0,-1 1 1 0 0,0-1 0 0 0,0 0-1 0 0,1-2 1 0 0,-2 5-189 0 0,0-1-1 0 0,0 1 0 0 0,0 0 1 0 0,0 0-1 0 0,0 0 1 0 0,0 0-1 0 0,0 0 1 0 0,0-1-1 0 0,0 1 0 0 0,0 0 1 0 0,0 0-1 0 0,0 0 1 0 0,0 0-1 0 0,-1-1 0 0 0,1 1 1 0 0,0 0-1 0 0,0 0 1 0 0,0 0-1 0 0,0 0 1 0 0,0 0-1 0 0,0-1 0 0 0,0 1 1 0 0,0 0-1 0 0,0 0 1 0 0,-1 0-1 0 0,1 0 1 0 0,0 0-1 0 0,0 0 0 0 0,0 0 1 0 0,0 0-1 0 0,0 0 1 0 0,-1 0-1 0 0,1-1 0 0 0,0 1 1 0 0,0 0-1 0 0,0 0 1 0 0,0 0-1 0 0,-1 0 1 0 0,1 0-1 0 0,0 0 0 0 0,0 0 1 0 0,0 0-1 0 0,0 0 1 0 0,0 0-1 0 0,-1 0 1 0 0,1 0-1 0 0,0 0 0 0 0,0 1 1 0 0,0-1-1 0 0,-1 0 1 0 0,-4 10 478 0 0,-3 13 215 0 0,-4 42-744 0 0,-4 94-1 0 0,2-20-1 0 0,-20 41-19 0 0,11-72-93 0 0,20-83-1780 0 0,13-34-5182 0 0,-4-3 4950 0 0,1-4-3163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1.235"/>
    </inkml:context>
    <inkml:brush xml:id="br0">
      <inkml:brushProperty name="width" value="0.05" units="cm"/>
      <inkml:brushProperty name="height" value="0.05" units="cm"/>
      <inkml:brushProperty name="color" value="#E71224"/>
    </inkml:brush>
  </inkml:definitions>
  <inkml:trace contextRef="#ctx0" brushRef="#br0">36 83 14755 0 0,'5'-6'1572'0'0,"18"-26"1215"0"0,-23 31-2858 0 0,1 0 0 0 0,-1 0 1 0 0,1 0-1 0 0,-1 0 0 0 0,0 0 0 0 0,1 0 0 0 0,-1 0 0 0 0,0 0 1 0 0,0 0-1 0 0,0 0 0 0 0,0 0 0 0 0,0 0 0 0 0,0 0 0 0 0,0 0 1 0 0,0 0-1 0 0,0 0 0 0 0,-1 0 0 0 0,1 0 0 0 0,0 0 1 0 0,-1 0-1 0 0,1 0 0 0 0,-1 0 0 0 0,1 0 0 0 0,-1 0 0 0 0,1 0 1 0 0,-1 0-1 0 0,0 0 0 0 0,1 0 0 0 0,-1 1 0 0 0,0-1 0 0 0,-1-1 1 0 0,2 2 82 0 0,-1-1 0 0 0,1 1 1 0 0,-1-1-1 0 0,1 1 0 0 0,-1-1 1 0 0,1 1-1 0 0,0-1 0 0 0,-1 1 1 0 0,1-1-1 0 0,0 1 0 0 0,-1-1 1 0 0,1 0-1 0 0,0 1 0 0 0,0-1 1 0 0,-1 0-1 0 0,1 1 0 0 0,0-1 1 0 0,0 0-1 0 0,0 0 0 0 0,2 14 748 0 0,-6 69-711 0 0,-19 108-1 0 0,12-118-105 0 0,3 0 1 0 0,1 85-1 0 0,8-134-7 0 0,8 42 0 0 0,-8-59-426 0 0,0 1 0 0 0,1 0-1 0 0,0-1 1 0 0,1 1 0 0 0,-1-1-1 0 0,1 0 1 0 0,0 0 0 0 0,1 0 0 0 0,-1 0-1 0 0,8 9 1 0 0,-10-14 154 0 0,0-1 0 0 0,0 1 0 0 0,0 0 0 0 0,0 0 0 0 0,0 0 0 0 0,0-1-1 0 0,0 1 1 0 0,0 0 0 0 0,0-1 0 0 0,0 1 0 0 0,0-1 0 0 0,1 1 0 0 0,-1-1 0 0 0,0 0 0 0 0,2 1 0 0 0,3-2-5171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1.624"/>
    </inkml:context>
    <inkml:brush xml:id="br0">
      <inkml:brushProperty name="width" value="0.05" units="cm"/>
      <inkml:brushProperty name="height" value="0.05" units="cm"/>
      <inkml:brushProperty name="color" value="#E71224"/>
    </inkml:brush>
  </inkml:definitions>
  <inkml:trace contextRef="#ctx0" brushRef="#br0">0 197 8 0 0,'8'-16'4849'0'0,"11"-20"5728"0"0,-2 12-7787 0 0,3-5-2091 0 0,-12 17-601 0 0,0 0-1 0 0,1 1 0 0 0,1 0 1 0 0,18-17-1 0 0,-26 26-100 0 0,0 0 0 0 0,0 1 0 0 0,1-1 0 0 0,-1 1 1 0 0,1-1-1 0 0,-1 1 0 0 0,1 0 0 0 0,0 0 0 0 0,-1 0 0 0 0,1 0 0 0 0,0 0 1 0 0,0 1-1 0 0,0-1 0 0 0,-1 1 0 0 0,1 0 0 0 0,0 0 0 0 0,0 0 0 0 0,0 0 1 0 0,0 0-1 0 0,0 1 0 0 0,-1-1 0 0 0,1 1 0 0 0,0 0 0 0 0,0 0 0 0 0,-1 0 1 0 0,1 0-1 0 0,0 0 0 0 0,-1 1 0 0 0,4 2 0 0 0,-2-2-12 0 0,-1 1 1 0 0,0 0-1 0 0,0 1 0 0 0,0-1 0 0 0,-1 1 0 0 0,1-1 1 0 0,-1 1-1 0 0,1 0 0 0 0,-1 0 0 0 0,-1 0 1 0 0,1 0-1 0 0,0 0 0 0 0,-1 0 0 0 0,0 0 0 0 0,0 1 1 0 0,0-1-1 0 0,-1 0 0 0 0,1 1 0 0 0,-1-1 0 0 0,0 0 1 0 0,0 1-1 0 0,-1-1 0 0 0,1 1 0 0 0,-2 3 1 0 0,-1 11-11 0 0,-1-1 1 0 0,-1-1 0 0 0,0 1 0 0 0,-11 22-1 0 0,-9 10-26 0 0,17-34 55 0 0,0 0 0 0 0,0 0 0 0 0,2 1 0 0 0,0 0-1 0 0,-6 27 1 0 0,12-44 2 0 0,0 0 1 0 0,0 1-1 0 0,0-1 0 0 0,-1 0 0 0 0,1 0 0 0 0,0 1 0 0 0,0-1 0 0 0,0 0 0 0 0,0 1 0 0 0,0-1 0 0 0,0 0 0 0 0,0 1 0 0 0,0-1 0 0 0,0 0 0 0 0,0 0 1 0 0,0 1-1 0 0,0-1 0 0 0,0 0 0 0 0,0 1 0 0 0,0-1 0 0 0,0 0 0 0 0,0 0 0 0 0,1 1 0 0 0,-1-1 0 0 0,0 0 0 0 0,0 1 0 0 0,0-1 0 0 0,0 0 1 0 0,1 0-1 0 0,-1 1 0 0 0,0-1 0 0 0,0 0 0 0 0,0 0 0 0 0,1 0 0 0 0,-1 1 0 0 0,0-1 0 0 0,0 0 0 0 0,1 0 0 0 0,-1 0 0 0 0,0 0 0 0 0,1 0 1 0 0,-1 0-1 0 0,1 1 0 0 0,13-10 291 0 0,12-20 27 0 0,32-55 63 0 0,54-108 0 0 0,-109 185-392 0 0,-1 3-7 0 0,0-1 0 0 0,1 1 0 0 0,-1-1 0 0 0,1 1-1 0 0,0 0 1 0 0,0 0 0 0 0,0 0 0 0 0,0 0 0 0 0,6-5 0 0 0,-10 52-587 0 0,-6 20 311 0 0,3-39 283 0 0,2 1 1 0 0,0 0-1 0 0,1 0 1 0 0,4 33-1 0 0,-2-52-53 0 0,0-1-1 0 0,0 1 1 0 0,1 0-1 0 0,-1 0 1 0 0,1-1-1 0 0,0 1 1 0 0,1-1 0 0 0,-1 0-1 0 0,1 0 1 0 0,0 0-1 0 0,1 0 1 0 0,-1 0-1 0 0,1 0 1 0 0,0-1-1 0 0,0 0 1 0 0,0 0-1 0 0,1 0 1 0 0,-1 0 0 0 0,1-1-1 0 0,0 1 1 0 0,0-1-1 0 0,0 0 1 0 0,8 2-1 0 0,-10-4-391 0 0,0 0 1 0 0,-1 0-1 0 0,1 0 0 0 0,0-1 0 0 0,0 1 1 0 0,0-1-1 0 0,0 0 0 0 0,0 0 0 0 0,0 0 1 0 0,0 0-1 0 0,0 0 0 0 0,0-1 0 0 0,0 1 1 0 0,0-1-1 0 0,0 0 0 0 0,0 0 0 0 0,-1 0 0 0 0,1 0 1 0 0,0-1-1 0 0,-1 1 0 0 0,1-1 0 0 0,-1 1 1 0 0,4-4-1 0 0,6-6-5241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2.058"/>
    </inkml:context>
    <inkml:brush xml:id="br0">
      <inkml:brushProperty name="width" value="0.05" units="cm"/>
      <inkml:brushProperty name="height" value="0.05" units="cm"/>
      <inkml:brushProperty name="color" value="#E71224"/>
    </inkml:brush>
  </inkml:definitions>
  <inkml:trace contextRef="#ctx0" brushRef="#br0">14 68 11626 0 0,'3'-3'923'0'0,"32"-20"3895"0"0,-34 22-4902 0 0,1-1 1 0 0,-1 1-1 0 0,0-1 0 0 0,0 1 0 0 0,1-1 0 0 0,-1 0 0 0 0,0 0 0 0 0,0 0 1 0 0,-1 1-1 0 0,1-1 0 0 0,0 0 0 0 0,-1 0 0 0 0,1 0 0 0 0,-1 0 1 0 0,1 0-1 0 0,-1 0 0 0 0,0-3 0 0 0,0 5 95 0 0,0 0 0 0 0,0 0 0 0 0,0-1 1 0 0,-1 1-1 0 0,1 0 0 0 0,0 0 0 0 0,0 0 0 0 0,0 0 0 0 0,0-1 0 0 0,0 1 1 0 0,0 0-1 0 0,0 0 0 0 0,0 0 0 0 0,0 0 0 0 0,0-1 0 0 0,0 1 0 0 0,0 0 0 0 0,0 0 1 0 0,0 0-1 0 0,0 0 0 0 0,0-1 0 0 0,0 1 0 0 0,0 0 0 0 0,0 0 0 0 0,0 0 0 0 0,0 0 1 0 0,0-1-1 0 0,0 1 0 0 0,0 0 0 0 0,1 0 0 0 0,-1 0 0 0 0,0 0 0 0 0,0-1 1 0 0,0 1-1 0 0,0 0 0 0 0,0 0 0 0 0,0 0 0 0 0,1 0 0 0 0,-1 0 0 0 0,0 0 0 0 0,0 0 1 0 0,0 0-1 0 0,0-1 0 0 0,1 1 0 0 0,-1 0 0 0 0,0 0 0 0 0,0 0 0 0 0,0 0 1 0 0,0 0-1 0 0,1 0 0 0 0,-1 0 0 0 0,0 0 0 0 0,0 0 0 0 0,0 0 0 0 0,0 0 0 0 0,1 0 1 0 0,-1 0-1 0 0,0 1 10 0 0,1 0 1 0 0,-1-1 0 0 0,0 1-1 0 0,0-1 1 0 0,1 1 0 0 0,-1 0-1 0 0,0-1 1 0 0,0 1 0 0 0,0 0-1 0 0,0 0 1 0 0,0-1 0 0 0,0 1-1 0 0,0 0 1 0 0,0-1-1 0 0,0 1 1 0 0,0 0 0 0 0,0-1-1 0 0,-1 1 1 0 0,1 0 0 0 0,0 0-1 0 0,-6 22 100 0 0,1 0-1 0 0,1 0 1 0 0,-2 29 0 0 0,-2 21-120 0 0,-7 4-75 0 0,-9 55-13 0 0,22-114 126 0 0,1 1 0 0 0,0 0-1 0 0,1-1 1 0 0,6 36-1 0 0,-5-50-110 0 0,0-1-1 0 0,0 1 1 0 0,0-1-1 0 0,0 0 0 0 0,1 1 1 0 0,-1-1-1 0 0,1 0 0 0 0,0 0 1 0 0,0 0-1 0 0,0 0 1 0 0,0 0-1 0 0,4 2 0 0 0,-6-4-54 0 0,1 0-1 0 0,0-1 0 0 0,-1 1 1 0 0,1-1-1 0 0,0 0 0 0 0,-1 1 1 0 0,1-1-1 0 0,0 1 0 0 0,0-1 1 0 0,-1 0-1 0 0,1 0 0 0 0,0 1 0 0 0,0-1 1 0 0,0 0-1 0 0,-1 0 0 0 0,1 0 1 0 0,0 0-1 0 0,0 0 0 0 0,0 0 1 0 0,0 0-1 0 0,1-1 0 0 0,-1 1-145 0 0,0-1 0 0 0,0 0-1 0 0,1 0 1 0 0,-1 1-1 0 0,0-1 1 0 0,0 0 0 0 0,0 0-1 0 0,0 0 1 0 0,0 0 0 0 0,0-1-1 0 0,0 1 1 0 0,0 0-1 0 0,-1 0 1 0 0,1 0 0 0 0,0-1-1 0 0,0-2 1 0 0,4-9-1924 0 0,1-5-3200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2.487"/>
    </inkml:context>
    <inkml:brush xml:id="br0">
      <inkml:brushProperty name="width" value="0.05" units="cm"/>
      <inkml:brushProperty name="height" value="0.05" units="cm"/>
      <inkml:brushProperty name="color" value="#E71224"/>
    </inkml:brush>
  </inkml:definitions>
  <inkml:trace contextRef="#ctx0" brushRef="#br0">112 19 15539 0 0,'29'-15'3358'0'0,"-28"15"-3393"0"0,-1-1 0 0 0,1 1 0 0 0,-1 0 0 0 0,1-1 0 0 0,-1 1 0 0 0,0 0 0 0 0,1 0 0 0 0,-1-1 0 0 0,1 1 0 0 0,-1 0 0 0 0,1 0 0 0 0,-1 0-1 0 0,1-1 1 0 0,0 1 0 0 0,-1 0 0 0 0,1 0 0 0 0,-1 0 0 0 0,1 0 0 0 0,-1 0 0 0 0,1 0 0 0 0,-1 0 0 0 0,1 0 0 0 0,-1 0 0 0 0,1 1 0 0 0,0-1 0 0 0,-1 0 0 0 0,1 0 0 0 0,-1 0 0 0 0,1 1 0 0 0,-1-1 0 0 0,1 1 0 0 0,-2 26 192 0 0,-1 0 0 0 0,-1 0 1 0 0,-13 47-1 0 0,-32 79-350 0 0,5-16-494 0 0,19-35-3924 0 0,10-35-3156 0 0,13-63 7144 0 0,-4 25-3893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6.468"/>
    </inkml:context>
    <inkml:brush xml:id="br0">
      <inkml:brushProperty name="width" value="0.05" units="cm"/>
      <inkml:brushProperty name="height" value="0.05" units="cm"/>
      <inkml:brushProperty name="color" value="#E71224"/>
    </inkml:brush>
  </inkml:definitions>
  <inkml:trace contextRef="#ctx0" brushRef="#br0">329 79 6609 0 0,'1'0'19'0'0,"-1"-1"0"0"0,0 1 1 0 0,1 0-1 0 0,-1-1 0 0 0,0 1 0 0 0,1-1 0 0 0,-1 1 0 0 0,0-1 0 0 0,0 1 0 0 0,0-1 0 0 0,1 1 0 0 0,-1-1 0 0 0,0 1 0 0 0,0-1 0 0 0,0 1 0 0 0,0-1 0 0 0,0 1 0 0 0,0-1 0 0 0,0 1 0 0 0,0-1 0 0 0,0 1 0 0 0,0-1 0 0 0,0 1 0 0 0,0-1 0 0 0,0 1 1 0 0,-1-1-1 0 0,1 1 0 0 0,0-1 0 0 0,0 1 0 0 0,0-1 0 0 0,-1 1 0 0 0,1-1 0 0 0,0 1 0 0 0,-1-1 0 0 0,1 1 0 0 0,0 0 0 0 0,-1-1 0 0 0,-4-12 3914 0 0,5 12-3609 0 0,0-1 0 0 0,0 1 0 0 0,-1 0 0 0 0,1 0 1 0 0,0 0-1 0 0,-1 0 0 0 0,1 0 0 0 0,0 0 0 0 0,-1 0 0 0 0,1-1 0 0 0,-1 1 0 0 0,0 1 0 0 0,1-1 0 0 0,-1 0 0 0 0,0 0 0 0 0,0 0 0 0 0,1 0 0 0 0,-2-1 0 0 0,-23-11 1763 0 0,-26 1-1694 0 0,32 11-587 0 0,0 0 1 0 0,-1 2 0 0 0,1 0-1 0 0,0 1 1 0 0,-30 7-1 0 0,32-5-1787 0 0,0 1-1 0 0,0 0 0 0 0,-21 11 1 0 0,35-14 430 0 0,13-4-2178 0 0,-4 0-1071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6.930"/>
    </inkml:context>
    <inkml:brush xml:id="br0">
      <inkml:brushProperty name="width" value="0.05" units="cm"/>
      <inkml:brushProperty name="height" value="0.05" units="cm"/>
      <inkml:brushProperty name="color" value="#E71224"/>
    </inkml:brush>
  </inkml:definitions>
  <inkml:trace contextRef="#ctx0" brushRef="#br0">241 55 8402 0 0,'10'-13'3935'0'0,"-10"13"-3925"0"0,0-1-1 0 0,1 1 0 0 0,-1-1 1 0 0,0 1-1 0 0,0-1 0 0 0,1 1 0 0 0,-1-1 1 0 0,0 1-1 0 0,0-1 0 0 0,0 1 1 0 0,0-1-1 0 0,0 0 0 0 0,0 1 1 0 0,0-1-1 0 0,0 1 0 0 0,0-1 1 0 0,0 1-1 0 0,0-1 0 0 0,0 0 1 0 0,0 1-1 0 0,-1-1 0 0 0,1 1 0 0 0,0-2 1 0 0,-2 1-31 0 0,1 0 0 0 0,-1 0 1 0 0,0-1-1 0 0,1 1 1 0 0,-1 0-1 0 0,0 0 0 0 0,0 1 1 0 0,1-1-1 0 0,-1 0 0 0 0,0 0 1 0 0,0 1-1 0 0,0-1 1 0 0,0 1-1 0 0,0 0 0 0 0,-2 0 1 0 0,-75-10 4888 0 0,26 7-4354 0 0,8 1-2851 0 0,1 2-3309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7.391"/>
    </inkml:context>
    <inkml:brush xml:id="br0">
      <inkml:brushProperty name="width" value="0.05" units="cm"/>
      <inkml:brushProperty name="height" value="0.05" units="cm"/>
      <inkml:brushProperty name="color" value="#E71224"/>
    </inkml:brush>
  </inkml:definitions>
  <inkml:trace contextRef="#ctx0" brushRef="#br0">0 420 9010 0 0,'15'-1'3943'0'0,"-15"1"-3910"0"0,1-1-1 0 0,0 1 1 0 0,0 0 0 0 0,-1 0 0 0 0,1-1 0 0 0,0 1-1 0 0,0 0 1 0 0,-1 0 0 0 0,1 0 0 0 0,0 0 0 0 0,0 0-1 0 0,0 0 1 0 0,-1 0 0 0 0,1 0 0 0 0,0 0 0 0 0,0 0 0 0 0,0 1-1 0 0,-1-1 1 0 0,1 0 0 0 0,0 0 0 0 0,0 1 0 0 0,-1-1-1 0 0,1 0 1 0 0,0 1 0 0 0,-1-1 0 0 0,1 1 0 0 0,0-1 0 0 0,-1 1-1 0 0,1-1 1 0 0,-1 1 0 0 0,1 0 0 0 0,-1-1 0 0 0,1 1-1 0 0,-1 0 1 0 0,0-1 0 0 0,1 1 0 0 0,-1 0 0 0 0,1-1 0 0 0,-1 1-1 0 0,0 0 1 0 0,0 0 0 0 0,0-1 0 0 0,1 1 0 0 0,-1 0-1 0 0,0 0 1 0 0,0 0 0 0 0,0-1 0 0 0,0 1 0 0 0,0 0 0 0 0,0 0-1 0 0,-1 1 1 0 0,2 8 3 0 0,0 0 0 0 0,1 1 0 0 0,0-1-1 0 0,1 0 1 0 0,0-1 0 0 0,0 1 0 0 0,10 18 0 0 0,1-1 275 0 0,25 34 1 0 0,-36-56-267 0 0,0-1 0 0 0,1 1 0 0 0,0-1 0 0 0,0 0 0 0 0,0-1 0 0 0,0 1 0 0 0,1-1 0 0 0,0 0 0 0 0,-1 0 0 0 0,1 0 0 0 0,0 0 0 0 0,9 2 0 0 0,-12-4-36 0 0,0 0-1 0 0,0-1 1 0 0,1 0-1 0 0,-1 1 1 0 0,0-1-1 0 0,0 0 1 0 0,0 0-1 0 0,0 0 1 0 0,1 0-1 0 0,-1 0 0 0 0,0-1 1 0 0,0 1-1 0 0,0-1 1 0 0,0 1-1 0 0,0-1 1 0 0,0 0-1 0 0,0 1 1 0 0,0-1-1 0 0,0-1 0 0 0,0 1 1 0 0,0 0-1 0 0,0 0 1 0 0,-1-1-1 0 0,1 1 1 0 0,-1 0-1 0 0,1-1 1 0 0,-1 0-1 0 0,1 1 1 0 0,-1-1-1 0 0,0 0 0 0 0,0 0 1 0 0,0 0-1 0 0,0 0 1 0 0,1-2-1 0 0,6-17 222 0 0,0 0-1 0 0,-2 0 1 0 0,0 0-1 0 0,-2-1 1 0 0,0 1-1 0 0,-1-1 0 0 0,-1-25 1 0 0,-11-159 458 0 0,2 109-867 0 0,-1-31 208 0 0,8 127-34 0 0,0 1 0 0 0,1-1 0 0 0,-1 0-1 0 0,0 0 1 0 0,0 1 0 0 0,0-1 0 0 0,0 0 0 0 0,1 1 0 0 0,-1-1-1 0 0,0 0 1 0 0,1 0 0 0 0,-1 1 0 0 0,1-1 0 0 0,-1 1 0 0 0,0-1-1 0 0,1 0 1 0 0,0 1 0 0 0,-1-1 0 0 0,1 1 0 0 0,-1-1 0 0 0,1 1-1 0 0,-1 0 1 0 0,1-1 0 0 0,0 1 0 0 0,-1 0 0 0 0,1-1-1 0 0,0 1 1 0 0,0 0 0 0 0,-1 0 0 0 0,1-1 0 0 0,0 1 0 0 0,0 0-1 0 0,-1 0 1 0 0,1 0 0 0 0,0 0 0 0 0,0 0 0 0 0,-1 0 0 0 0,1 0-1 0 0,0 0 1 0 0,0 0 0 0 0,-1 1 0 0 0,1-1 0 0 0,0 0 0 0 0,1 1-1 0 0,43 14-122 0 0,-28-8 134 0 0,280 56 194 0 0,-243-56-68 0 0,-1-3 0 0 0,68-3-1 0 0,-71-1-42 0 0,228 12-113 0 0,-160 5-6000 0 0,-68-4-906 0 0,-41-10 1723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2.891"/>
    </inkml:context>
    <inkml:brush xml:id="br0">
      <inkml:brushProperty name="width" value="0.05" units="cm"/>
      <inkml:brushProperty name="height" value="0.05" units="cm"/>
      <inkml:brushProperty name="color" value="#E71224"/>
    </inkml:brush>
  </inkml:definitions>
  <inkml:trace contextRef="#ctx0" brushRef="#br0">1 30 3281 0 0,'0'-1'238'0'0,"0"0"0"0"0,0-1 0 0 0,0 1 0 0 0,1-1 0 0 0,-1 1 0 0 0,0 0 0 0 0,1-1 0 0 0,-1 1 1 0 0,1 0-1 0 0,0-1 0 0 0,-1 1 0 0 0,1 0 0 0 0,0 0 0 0 0,0 0 0 0 0,0 0 0 0 0,0 0 0 0 0,0 0 0 0 0,0 0 1 0 0,0 0-1 0 0,0 0 0 0 0,0 0 0 0 0,0 0 0 0 0,0 1 0 0 0,1-1 0 0 0,1 0 0 0 0,-1 1-185 0 0,-1 0-1 0 0,1 0 1 0 0,0 1-1 0 0,-1-1 1 0 0,1 0-1 0 0,0 1 0 0 0,-1 0 1 0 0,1-1-1 0 0,-1 1 1 0 0,1 0-1 0 0,-1 0 1 0 0,1 0-1 0 0,-1 0 1 0 0,0 0-1 0 0,1 0 0 0 0,-1 0 1 0 0,2 2-1 0 0,6 9-287 0 0,1-1 0 0 0,-2 1-1 0 0,12 20 1 0 0,-17-25-178 0 0,-7-7-332 0 0,-6-10-1922 0 0,6 3-2254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8.276"/>
    </inkml:context>
    <inkml:brush xml:id="br0">
      <inkml:brushProperty name="width" value="0.05" units="cm"/>
      <inkml:brushProperty name="height" value="0.05" units="cm"/>
      <inkml:brushProperty name="color" value="#E71224"/>
    </inkml:brush>
  </inkml:definitions>
  <inkml:trace contextRef="#ctx0" brushRef="#br0">331 98 6185 0 0,'2'-16'157'0'0,"-2"13"-243"0"0,1 1 0 0 0,-1-1 0 0 0,0 1 0 0 0,0 0 0 0 0,0-1 0 0 0,0 1 0 0 0,0-1-1 0 0,-1 1 1 0 0,1 0 0 0 0,-1-1 0 0 0,-1-3 0 0 0,2 5 181 0 0,0 0 0 0 0,-1 0-1 0 0,1-1 1 0 0,0 1 0 0 0,0 0-1 0 0,-1 0 1 0 0,1-1 0 0 0,0 1 0 0 0,0 0-1 0 0,1 0 1 0 0,-1 0 0 0 0,0-1-1 0 0,0 1 1 0 0,1-2 0 0 0,0 0 944 0 0,1 0 0 0 0,-1 0 0 0 0,0 1 0 0 0,1-1 1 0 0,0 1-1 0 0,0-1 0 0 0,0 1 0 0 0,2-3 0 0 0,-8 8-836 0 0,0 0 0 0 0,-1 0 1 0 0,1-1-1 0 0,0 0 0 0 0,-1 0 0 0 0,0 0 0 0 0,0 0 1 0 0,1-1-1 0 0,-1 0 0 0 0,-10 2 0 0 0,-53 3-511 0 0,52-5 162 0 0,1-1-1 0 0,0 0 1 0 0,-1-1-1 0 0,1-1 1 0 0,0-1 0 0 0,0 0-1 0 0,0 0 1 0 0,0-2-1 0 0,-27-12 1 0 0,46 20 170 0 0,0-1 0 0 0,0 1 0 0 0,-1 0 0 0 0,1 0 0 0 0,-1 0 0 0 0,0 0 0 0 0,0 1 0 0 0,0-1 0 0 0,0 1 0 0 0,-1 0 0 0 0,1 0 0 0 0,-1 0 0 0 0,0 0 0 0 0,0 0 0 0 0,-1 0-1 0 0,1 0 1 0 0,-1 1 0 0 0,0-1 0 0 0,0 1 0 0 0,0-1 0 0 0,-1 1 0 0 0,1-1 0 0 0,-2 7 0 0 0,1 2-58 0 0,0 1 0 0 0,-2-1-1 0 0,1 0 1 0 0,-2 1-1 0 0,0-1 1 0 0,-9 25 0 0 0,5-19 12 0 0,-53 152 44 0 0,59-169-14 0 0,0 1 1 0 0,1-1 0 0 0,-1 1-1 0 0,1-1 1 0 0,0 1 0 0 0,-1-1 0 0 0,1 1-1 0 0,1-1 1 0 0,-1 1 0 0 0,0-1-1 0 0,1 1 1 0 0,-1-1 0 0 0,1 1-1 0 0,0-1 1 0 0,-1 1 0 0 0,1-1 0 0 0,0 0-1 0 0,1 0 1 0 0,-1 1 0 0 0,2 1-1 0 0,0 0 17 0 0,0-1-1 0 0,1 0 0 0 0,-1 0 0 0 0,0-1 0 0 0,1 1 1 0 0,0-1-1 0 0,-1 0 0 0 0,1 0 0 0 0,0 0 1 0 0,8 3-1 0 0,1-2 45 0 0,0 1 1 0 0,1-2-1 0 0,-1 0 0 0 0,0 0 1 0 0,1-2-1 0 0,22 0 0 0 0,-21-2-44 0 0,0 0 0 0 0,-1-1-1 0 0,1-1 1 0 0,-1 0-1 0 0,0-1 1 0 0,25-13-1 0 0,-30 13-381 0 0,1-1 0 0 0,-1 0-1 0 0,0 0 1 0 0,8-9 0 0 0,-11 10-475 0 0,-2 0 0 0 0,1-1 0 0 0,0 1 0 0 0,-1-1 1 0 0,0 0-1 0 0,6-12 0 0 0,-9 14 366 0 0,1 1 1 0 0,-1 0-1 0 0,0-1 1 0 0,-1 1-1 0 0,1-1 0 0 0,0 1 1 0 0,-1-1-1 0 0,0 1 1 0 0,0-8-1 0 0,-2-3-4519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8.673"/>
    </inkml:context>
    <inkml:brush xml:id="br0">
      <inkml:brushProperty name="width" value="0.05" units="cm"/>
      <inkml:brushProperty name="height" value="0.05" units="cm"/>
      <inkml:brushProperty name="color" value="#E71224"/>
    </inkml:brush>
  </inkml:definitions>
  <inkml:trace contextRef="#ctx0" brushRef="#br0">0 61 9554 0 0,'18'-11'6934'0'0,"24"-17"-7583"0"0,-38 26 676 0 0,1-1-1 0 0,-1 1 0 0 0,1-1 0 0 0,-1 1 1 0 0,1 1-1 0 0,0-1 0 0 0,0 1 0 0 0,0-1 1 0 0,0 1-1 0 0,0 1 0 0 0,7-1 0 0 0,0 0 80 0 0,0 1 0 0 0,-1 0-1 0 0,22 4 1 0 0,-11 2-53 0 0,0 0 1 0 0,21 10-1 0 0,32 9-2705 0 0,-24-19-4656 0 0,-36-7 1691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09.090"/>
    </inkml:context>
    <inkml:brush xml:id="br0">
      <inkml:brushProperty name="width" value="0.05" units="cm"/>
      <inkml:brushProperty name="height" value="0.05" units="cm"/>
      <inkml:brushProperty name="color" value="#E71224"/>
    </inkml:brush>
  </inkml:definitions>
  <inkml:trace contextRef="#ctx0" brushRef="#br0">279 13 14347 0 0,'24'-4'2551'0'0,"-16"4"-3423"0"0,-16 3-2106 0 0,-22 18 5901 0 0,16-15-2806 0 0,2 0 1 0 0,-1 1-1 0 0,1 0 0 0 0,0 1 0 0 0,1 0 0 0 0,0 1 0 0 0,0 0 0 0 0,1 1 0 0 0,-16 19 0 0 0,-6 11-235 0 0,-34 60 1 0 0,46-69 198 0 0,15-24-105 0 0,2-4-42 0 0,1 0 1 0 0,0 0-1 0 0,0 0 1 0 0,0 1-1 0 0,0-1 1 0 0,1 1-1 0 0,-3 6 1 0 0,18-37-9670 0 0,-9 14 4014 0 0</inkml:trace>
  <inkml:trace contextRef="#ctx0" brushRef="#br0" timeOffset="1">19 3 10930 0 0,'23'-3'6487'0'0,"-2"4"-4165"0"0,-17 0-2408 0 0,-1 0 0 0 0,0 0 0 0 0,0 0 0 0 0,1 0 0 0 0,-1 0-1 0 0,0 1 1 0 0,0-1 0 0 0,0 1 0 0 0,0 0 0 0 0,-1 0 0 0 0,1 0-1 0 0,0 0 1 0 0,-1 1 0 0 0,1-1 0 0 0,-1 1 0 0 0,3 4 0 0 0,28 30 51 0 0,-24-27-59 0 0,0 0 1 0 0,0 1-1 0 0,-1 0 0 0 0,11 21 1 0 0,1 4-3669 0 0,0 0 0 0 0,37 46 1 0 0,-29-46-2062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16.545"/>
    </inkml:context>
    <inkml:brush xml:id="br0">
      <inkml:brushProperty name="width" value="0.05" units="cm"/>
      <inkml:brushProperty name="height" value="0.05" units="cm"/>
      <inkml:brushProperty name="color" value="#E71224"/>
    </inkml:brush>
  </inkml:definitions>
  <inkml:trace contextRef="#ctx0" brushRef="#br0">1914 161 6521 0 0,'8'-4'219'0'0,"-7"4"-210"0"0,0-1 1 0 0,1 1 0 0 0,-1 0 0 0 0,1-1-1 0 0,-1 1 1 0 0,0-1 0 0 0,0 0-1 0 0,1 1 1 0 0,-1-1 0 0 0,0 0 0 0 0,0 0-1 0 0,0 0 1 0 0,0 0 0 0 0,0 0 0 0 0,0 0-1 0 0,0 0 1 0 0,0 0 0 0 0,0 0-1 0 0,0 0 1 0 0,0-1 0 0 0,-1 1 0 0 0,1 0-1 0 0,-1-1 1 0 0,1 1 0 0 0,-1 0-1 0 0,1-1 1 0 0,-1 1 0 0 0,0 0 0 0 0,0-1-1 0 0,1 1 1 0 0,-1-1 0 0 0,0 1-1 0 0,0-1 1 0 0,0 1 0 0 0,-1 0 0 0 0,1-1-1 0 0,0 1 1 0 0,-1-1 0 0 0,1 1-1 0 0,0 0 1 0 0,-1-1 0 0 0,-1-1 0 0 0,-1-8 42 0 0,2 2 524 0 0,-2 0 0 0 0,1 0 0 0 0,-1 1 0 0 0,0-1 0 0 0,-1 1 0 0 0,0 0 0 0 0,-1 0 1 0 0,-7-11-1 0 0,10 18-502 0 0,0 0 0 0 0,0-1 0 0 0,-1 1 0 0 0,1 0 0 0 0,0 0 0 0 0,-1 1 0 0 0,1-1 0 0 0,-1 0 1 0 0,1 1-1 0 0,-1 0 0 0 0,1-1 0 0 0,-1 1 0 0 0,1 0 0 0 0,-1 0 0 0 0,0 1 0 0 0,1-1 0 0 0,-1 0 1 0 0,1 1-1 0 0,-1 0 0 0 0,1-1 0 0 0,-4 3 0 0 0,-51 21-149 0 0,57-24 88 0 0,-40 18-21 0 0,0-1-1 0 0,-74 18 1 0 0,-89 9-58 0 0,111-26 27 0 0,-105 34 0 0 0,146-35 11 0 0,-1-3-1 0 0,-53 9 1 0 0,74-19 19 0 0,0-1-1 0 0,-1-1 1 0 0,1-2-1 0 0,-59-7 1 0 0,-206-52-148 0 0,98 15 107 0 0,124 26 131 0 0,12 3-1527 0 0,21 8-2474 0 0,41 7 3859 0 0,0-1 0 0 0,-1 1 0 0 0,1 0 1 0 0,0 0-1 0 0,0 0 0 0 0,-1 0 0 0 0,1 0 1 0 0,0 0-1 0 0,-1 0 0 0 0,1 0 0 0 0,0 0 0 0 0,0 0 1 0 0,-1-1-1 0 0,1 2 0 0 0,0-1 0 0 0,-1 0 1 0 0,1 0-1 0 0,0 0 0 0 0,0 0 0 0 0,-1 0 0 0 0,1 0 1 0 0,0 0-1 0 0,-1 0 0 0 0,1 0 0 0 0,0 0 0 0 0,0 1 1 0 0,-1-1-1 0 0,1 0 0 0 0,0 0 0 0 0,0 0 1 0 0,0 0-1 0 0,-1 1 0 0 0,1-1 0 0 0,0 0 0 0 0,0 0 1 0 0,0 1-1 0 0,0-1 0 0 0,-1 0 0 0 0,1 0 1 0 0,0 1-1 0 0,0-1 0 0 0,0 0 0 0 0,0 0 0 0 0,0 1 1 0 0,0-1-1 0 0,0 1 0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16.946"/>
    </inkml:context>
    <inkml:brush xml:id="br0">
      <inkml:brushProperty name="width" value="0.05" units="cm"/>
      <inkml:brushProperty name="height" value="0.05" units="cm"/>
      <inkml:brushProperty name="color" value="#E71224"/>
    </inkml:brush>
  </inkml:definitions>
  <inkml:trace contextRef="#ctx0" brushRef="#br0">941 18 5777 0 0,'42'1'5489'0'0,"-39"0"-3906"0"0,-4 0-362 0 0,-23 1-763 0 0,-45 0-352 0 0,-91-10-1 0 0,56 1-18 0 0,-216-3-389 0 0,106 12-5523 0 0,152-2 3137 0 0,30-1-2371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27.099"/>
    </inkml:context>
    <inkml:brush xml:id="br0">
      <inkml:brushProperty name="width" value="0.05" units="cm"/>
      <inkml:brushProperty name="height" value="0.05" units="cm"/>
      <inkml:brushProperty name="color" value="#E71224"/>
    </inkml:brush>
  </inkml:definitions>
  <inkml:trace contextRef="#ctx0" brushRef="#br0">4 35 4193 0 0,'0'-1'65'0'0,"-1"1"0"0"0,1-1 0 0 0,-1 0 0 0 0,1 1 0 0 0,0-1 0 0 0,-1 0 0 0 0,1 0 0 0 0,0 1 0 0 0,0-1 0 0 0,0 0 0 0 0,-1 1 0 0 0,1-1 0 0 0,0 0 0 0 0,0 0 0 0 0,0 1 0 0 0,0-1 0 0 0,0 0 0 0 0,0 0 0 0 0,0 0 0 0 0,1 1 1 0 0,-1-1-1 0 0,0 0 0 0 0,0 1 0 0 0,1-1 0 0 0,-1 0 0 0 0,0 1 0 0 0,1-1 0 0 0,-1 0 0 0 0,0 1 0 0 0,1-1 0 0 0,-1 0 0 0 0,1 1 0 0 0,-1-1 0 0 0,1 1 0 0 0,0-1 0 0 0,-1 1 0 0 0,1-1 0 0 0,1 0 0 0 0,1 0 0 0 0,1-1 0 0 0,0 1 1 0 0,0 0-1 0 0,0 0 0 0 0,0 1 0 0 0,7-1 1 0 0,6 1 0 0 0,1 1 1 0 0,-1 0-1 0 0,0 2 1 0 0,20 4 0 0 0,-15-2-36 0 0,59 12-5 0 0,65 11 60 0 0,-106-22 56 0 0,-1 1 1 0 0,-1 3-1 0 0,0 1 1 0 0,0 2-1 0 0,-1 1 1 0 0,-1 2-1 0 0,58 35 1 0 0,-85-45-129 0 0,0 1 1 0 0,0-1-1 0 0,-1 2 0 0 0,0-1 1 0 0,-1 1-1 0 0,1 0 1 0 0,-1 1-1 0 0,-1 0 0 0 0,0 0 1 0 0,0 0-1 0 0,-1 1 0 0 0,0-1 1 0 0,-1 1-1 0 0,0 1 1 0 0,5 19-1 0 0,1 12-17 0 0,-3 0 0 0 0,5 74-1 0 0,-9-77 52 0 0,1 72-86 0 0,-18 187 0 0 0,5-202 101 0 0,5 1-1 0 0,14 176 1 0 0,-1-206 218 0 0,6 36 49 0 0,2 173 1 0 0,-23-85-316 0 0,1 209 23 0 0,10-290-29 0 0,-6 0 1 0 0,-14 111-1 0 0,8-163 16 0 0,3 1 0 0 0,2-1 0 0 0,3 1 0 0 0,2 0 0 0 0,12 58 1 0 0,-6-44 7 0 0,-4 0 0 0 0,-6 140 0 0 0,-3-65-50 0 0,22 116 428 0 0,-8-157-226 0 0,-7-68 163 0 0,1-1 0 0 0,2 0 0 0 0,2 0 0 0 0,24 68-1 0 0,-24-82-312 0 0,-2 0 0 0 0,0 0 0 0 0,4 36 0 0 0,-8-37-87 0 0,2 0 1 0 0,1-1-1 0 0,15 44 1 0 0,-20-65 68 0 0,0 0 1 0 0,1-1 0 0 0,-1 1 0 0 0,0-1-1 0 0,0 1 1 0 0,1-1 0 0 0,-1 1 0 0 0,0-1-1 0 0,1 1 1 0 0,-1-1 0 0 0,1 1-1 0 0,-1-1 1 0 0,1 1 0 0 0,-1-1 0 0 0,1 0-1 0 0,-1 1 1 0 0,1-1 0 0 0,-1 0 0 0 0,1 1-1 0 0,-1-1 1 0 0,1 0 0 0 0,0 0 0 0 0,-1 0-1 0 0,1 1 1 0 0,-1-1 0 0 0,1 0-1 0 0,0 0 1 0 0,-1 0 0 0 0,1 0 0 0 0,-1 0-1 0 0,1 0 1 0 0,0 0 0 0 0,-1 0 0 0 0,1-1-1 0 0,0 1 1 0 0,-1 0 0 0 0,1 0-1 0 0,-1 0 1 0 0,1-1 0 0 0,-1 1 0 0 0,1 0-1 0 0,-1 0 1 0 0,1-1 0 0 0,-1 1 0 0 0,1-1-1 0 0,-1 1 1 0 0,1 0 0 0 0,-1-1 0 0 0,1 1-1 0 0,0-2 1 0 0,28-32 1067 0 0,-17 19-1103 0 0,44-37 199 0 0,-33 32-110 0 0,0-1-1 0 0,-2-1 0 0 0,31-42 1 0 0,-44 51 31 0 0,-4 10-23 0 0,-1-2 0 0 0,0 1 0 0 0,0 0 0 0 0,-1 0 1 0 0,1-1-1 0 0,-1 0 0 0 0,0 1 0 0 0,0-1 0 0 0,2-10 0 0 0,-5 20-87 0 0,0 0 0 0 0,-1 0 0 0 0,1-1 1 0 0,-1 1-1 0 0,0-1 0 0 0,0 1 0 0 0,0-1 0 0 0,-4 5 0 0 0,-8 20-29 0 0,8-14 44 0 0,-29 79 195 0 0,31-85-180 0 0,0 1 0 0 0,-1-1 0 0 0,-1-1 1 0 0,0 1-1 0 0,0-1 0 0 0,0 0 1 0 0,-12 11-1 0 0,14-16 8 0 0,-1 0 0 0 0,1 1-1 0 0,-1-1 1 0 0,0-1 0 0 0,0 1 0 0 0,0-1 0 0 0,0 0 0 0 0,-1 0 0 0 0,1 0-1 0 0,-1-1 1 0 0,1 0 0 0 0,-1 0 0 0 0,1 0 0 0 0,-1-1 0 0 0,1 0 0 0 0,-1 0-1 0 0,0 0 1 0 0,1-1 0 0 0,-1 0 0 0 0,1 0 0 0 0,-1 0 0 0 0,1-1 0 0 0,-1 1-1 0 0,1-1 1 0 0,0-1 0 0 0,0 1 0 0 0,0-1 0 0 0,0 0 0 0 0,1 0 0 0 0,-1 0-1 0 0,1-1 1 0 0,-1 1 0 0 0,1-1 0 0 0,0 0 0 0 0,-3-6 0 0 0,-118-153 724 0 0,21 22-3303 0 0,3 30-4259 0 0,62 71 496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47.139"/>
    </inkml:context>
    <inkml:brush xml:id="br0">
      <inkml:brushProperty name="width" value="0.05" units="cm"/>
      <inkml:brushProperty name="height" value="0.05" units="cm"/>
      <inkml:brushProperty name="color" value="#E71224"/>
    </inkml:brush>
  </inkml:definitions>
  <inkml:trace contextRef="#ctx0" brushRef="#br0">0 152 4545 0 0,'29'-5'1138'0'0,"0"0"1"0"0,29 0-1 0 0,-27 3-722 0 0,51-10 1 0 0,-30 2 88 0 0,0 2 1 0 0,76-2-1 0 0,108 11-113 0 0,-182 0-256 0 0,85 5 168 0 0,110-2 391 0 0,185-39 1853 0 0,-293 22-2374 0 0,285-11 393 0 0,-246 17-523 0 0,469-10 6 0 0,-578 14-61 0 0,379-5-268 0 0,-413 10 305 0 0,1 1 0 0 0,-1 2 1 0 0,46 11-1 0 0,-71-12-19 0 0,0-1 1 0 0,-1 1-1 0 0,1 1 1 0 0,-1 0 0 0 0,0 1-1 0 0,-1 0 1 0 0,1 1-1 0 0,-1 0 1 0 0,0 0-1 0 0,-1 1 1 0 0,0 0-1 0 0,0 1 1 0 0,14 19-1 0 0,-10-8-13 0 0,-1 1 0 0 0,0 0 0 0 0,14 41 1 0 0,17 75-38 0 0,-10-31 24 0 0,-29-95 28 0 0,75 252 210 0 0,-71-229-193 0 0,-2 1-1 0 0,-2 0 0 0 0,-1 0 0 0 0,-1 0 1 0 0,-6 62-1 0 0,-1-43 26 0 0,4-32-24 0 0,-1 0 0 0 0,-1 0 0 0 0,-1 0 0 0 0,-9 30 0 0 0,11-46-51 0 0,-1 0-1 0 0,0 0 1 0 0,0 0-1 0 0,-1 0 1 0 0,1 0-1 0 0,-1-1 1 0 0,0 1-1 0 0,-1-1 1 0 0,1 0-1 0 0,-1 0 1 0 0,0-1 0 0 0,0 1-1 0 0,-1-1 1 0 0,1 0-1 0 0,-1-1 1 0 0,0 1-1 0 0,0-1 1 0 0,-12 4-1 0 0,-36 13-27 0 0,-2-2-1 0 0,0-2 1 0 0,0-3-1 0 0,-116 11 1 0 0,53-17-61 0 0,-48 3-83 0 0,-192-13 0 0 0,-253 2 277 0 0,365 8-102 0 0,-146-20-502 0 0,-11 1 1286 0 0,301 15-522 0 0,-460-12-29 0 0,527 6-31 0 0,0 2 0 0 0,0 1 1 0 0,0 2-1 0 0,-50 9 0 0 0,62-9-633 0 0,15-6-2040 0 0,11-5-3880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9:53.364"/>
    </inkml:context>
    <inkml:brush xml:id="br0">
      <inkml:brushProperty name="width" value="0.05" units="cm"/>
      <inkml:brushProperty name="height" value="0.05" units="cm"/>
      <inkml:brushProperty name="color" value="#E71224"/>
    </inkml:brush>
  </inkml:definitions>
  <inkml:trace contextRef="#ctx0" brushRef="#br0">1 22 4809 0 0,'1'-8'1101'0'0,"4"-6"568"0"0,-5 14-1656 0 0,1 1-1 0 0,-1-1 0 0 0,1 0 1 0 0,-1 1-1 0 0,1-1 0 0 0,-1 0 1 0 0,1 1-1 0 0,-1-1 0 0 0,1 1 1 0 0,-1-1-1 0 0,0 1 0 0 0,1-1 1 0 0,-1 0-1 0 0,0 1 0 0 0,1 0 1 0 0,-1-1-1 0 0,0 1 0 0 0,0-1 0 0 0,1 1 1 0 0,-1-1-1 0 0,0 1 0 0 0,0-1 1 0 0,0 1-1 0 0,0 0 0 0 0,0-1 1 0 0,0 1-1 0 0,0 0 0 0 0,3 20-1472 0 0,-2-14-3164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18:04.272"/>
    </inkml:context>
    <inkml:brush xml:id="br0">
      <inkml:brushProperty name="width" value="0.05" units="cm"/>
      <inkml:brushProperty name="height" value="0.05" units="cm"/>
      <inkml:brushProperty name="color" value="#E71224"/>
    </inkml:brush>
  </inkml:definitions>
  <inkml:trace contextRef="#ctx0" brushRef="#br0">92 84 2649 0 0,'-6'-2'314'0'0,"-1"0"1"0"0,1 0-1 0 0,0 1 1 0 0,0 0 0 0 0,-1 0-1 0 0,1 1 1 0 0,-1-1 0 0 0,1 1-1 0 0,0 1 1 0 0,-1-1 0 0 0,1 1-1 0 0,-10 3 1 0 0,30 1-173 0 0,0 0 0 0 0,-1-1 0 0 0,25 3 0 0 0,99 6 164 0 0,7 2 1426 0 0,-51-2-1309 0 0,100 1 1 0 0,-152-12-339 0 0,253-4 589 0 0,-108-3-233 0 0,-84 1-455 0 0,-92 3-5 0 0,1-1 0 0 0,-1 0 0 0 0,1-1 0 0 0,-1 0 0 0 0,0-1 0 0 0,0 0 0 0 0,13-7 0 0 0,-22 11 18 0 0,0-1-1 0 0,0 1 0 0 0,0-1 1 0 0,0 1-1 0 0,0-1 0 0 0,0 0 1 0 0,-1 1-1 0 0,1-1 0 0 0,0 0 1 0 0,0 1-1 0 0,-1-1 0 0 0,1 0 1 0 0,0 0-1 0 0,-1 0 0 0 0,1 0 1 0 0,0 0-1 0 0,-1 0 0 0 0,0 0 1 0 0,1 0-1 0 0,-1 0 0 0 0,1 0 1 0 0,-1 0-1 0 0,0 0 0 0 0,0 0 1 0 0,0 0-1 0 0,0-2 0 0 0,0 2 0 0 0,-1-1-1 0 0,1 0 0 0 0,-1 1 0 0 0,0 0 0 0 0,0-1 0 0 0,0 1 0 0 0,0-1 0 0 0,0 1 1 0 0,0 0-1 0 0,0 0 0 0 0,0 0 0 0 0,-1-1 0 0 0,1 1 0 0 0,0 0 0 0 0,-3 0 0 0 0,-5-5-17 0 0,0 1-1 0 0,0 1 1 0 0,-1 0 0 0 0,-11-3-1 0 0,-18-5 273 0 0,0 2 0 0 0,-1 2-1 0 0,-1 1 1 0 0,-59-1 0 0 0,120 10-74 0 0,0 1 1 0 0,-1 1-1 0 0,33 10 0 0 0,-8 3-204 0 0,65 32-1 0 0,14 6-16 0 0,-11-18 201 0 0,-167-5 110 0 0,42-21-279 0 0,0 1 0 0 0,1 0 0 0 0,1 1 0 0 0,-14 19 0 0 0,15-18 118 0 0,-1 0 0 0 0,0-1-1 0 0,-1-1 1 0 0,-18 16 0 0 0,-20 4 956 0 0,39-27-1181 0 0,1 1 0 0 0,0 1 0 0 0,0-1 0 0 0,0 2 0 0 0,1-1 0 0 0,0 1 0 0 0,1 1 0 0 0,-11 12 0 0 0,18-19-386 0 0,0 0-1 0 0,-1 0 1 0 0,1 1 0 0 0,0-1-1 0 0,1 1 1 0 0,-1-1 0 0 0,0 0 0 0 0,1 1-1 0 0,-1-1 1 0 0,1 1 0 0 0,0 0-1 0 0,0-1 1 0 0,0 5 0 0 0,2 3-5211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0:32.089"/>
    </inkml:context>
    <inkml:brush xml:id="br0">
      <inkml:brushProperty name="width" value="0.05" units="cm"/>
      <inkml:brushProperty name="height" value="0.05" units="cm"/>
      <inkml:brushProperty name="color" value="#E71224"/>
    </inkml:brush>
  </inkml:definitions>
  <inkml:trace contextRef="#ctx0" brushRef="#br0">534 93 2441 0 0,'13'-28'5095'0'0,"-1"4"-4460"0"0,-14 21-620 0 0,0 1-1 0 0,1-1 1 0 0,-1 1 0 0 0,0 0 0 0 0,0 0-1 0 0,-1 0 1 0 0,1 0 0 0 0,0 0-1 0 0,-1 1 1 0 0,1-1 0 0 0,-1 1-1 0 0,1-1 1 0 0,-4 0 0 0 0,-8-6 98 0 0,13 7-96 0 0,0 1 1 0 0,0-1-1 0 0,0 1 0 0 0,0-1 1 0 0,0 1-1 0 0,0 0 0 0 0,0-1 1 0 0,0 1-1 0 0,0 0 0 0 0,0 0 1 0 0,0 0-1 0 0,0 0 0 0 0,-1 0 1 0 0,1 0-1 0 0,0 0 0 0 0,0 0 1 0 0,0 1-1 0 0,0-1 0 0 0,0 0 1 0 0,0 1-1 0 0,0-1 1 0 0,0 0-1 0 0,0 1 0 0 0,0-1 1 0 0,0 1-1 0 0,0 0 0 0 0,-2 1 1 0 0,-31 27-62 0 0,12-8 59 0 0,-4-6-29 0 0,-1 0-1 0 0,0-2 1 0 0,-1-1-1 0 0,-1-2 1 0 0,-33 9-1 0 0,-46 18-52 0 0,65-25 113 0 0,36-11-286 0 0,1 0 1 0 0,0 0-1 0 0,0 1 0 0 0,0 0 0 0 0,0 0 0 0 0,0 0 1 0 0,0 1-1 0 0,1 0 0 0 0,-1 0 0 0 0,-7 6 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3.345"/>
    </inkml:context>
    <inkml:brush xml:id="br0">
      <inkml:brushProperty name="width" value="0.05" units="cm"/>
      <inkml:brushProperty name="height" value="0.05" units="cm"/>
      <inkml:brushProperty name="color" value="#E71224"/>
    </inkml:brush>
  </inkml:definitions>
  <inkml:trace contextRef="#ctx0" brushRef="#br0">154 80 6145 0 0,'3'3'3803'0'0,"-1"9"-3313"0"0,-13 23-496 0 0,-2-1 0 0 0,-1 0-1 0 0,-30 51 1 0 0,11-22-69 0 0,23-44 63 0 0,-18 40 5 0 0,27-56 9 0 0,0 0 0 0 0,0-1 1 0 0,0 1-1 0 0,0 0 0 0 0,1 0 0 0 0,0 0 0 0 0,-1 0 1 0 0,1 0-1 0 0,0 0 0 0 0,0 0 0 0 0,1 0 0 0 0,-1 0 1 0 0,1-1-1 0 0,-1 1 0 0 0,1 0 0 0 0,0 0 0 0 0,0 0 1 0 0,2 2-1 0 0,-1-2-30 0 0,1 0 0 0 0,0-1 0 0 0,-1 1 1 0 0,1-1-1 0 0,1 1 0 0 0,-1-1 0 0 0,0 0 0 0 0,0-1 0 0 0,1 1 1 0 0,-1 0-1 0 0,1-1 0 0 0,0 0 0 0 0,-1 0 0 0 0,1 0 0 0 0,0 0 1 0 0,-1-1-1 0 0,5 1 0 0 0,7 0-376 0 0,0 0-1 0 0,29-2 1 0 0,-40 1 243 0 0,0 0 1 0 0,-1 0-1 0 0,1-1 0 0 0,0 1 0 0 0,0-1 0 0 0,-1 0 0 0 0,1 0 1 0 0,-1 0-1 0 0,1 0 0 0 0,-1-1 0 0 0,1 1 0 0 0,-1-1 1 0 0,0 0-1 0 0,1 0 0 0 0,-1 0 0 0 0,3-4 0 0 0,0-1-4592 0 0</inkml:trace>
  <inkml:trace contextRef="#ctx0" brushRef="#br0" timeOffset="1">30 0 5713 0 0,'0'4'118'0'0,"-1"-1"0"0"0,1 1 0 0 0,0-1 0 0 0,0 1 0 0 0,0-1 0 0 0,0 1 0 0 0,1-1 0 0 0,-1 1 0 0 0,1-1 0 0 0,0 1 0 0 0,0-1 0 0 0,2 5 0 0 0,-1-2 6 0 0,29 80-45 0 0,-21-61-58 0 0,-1-1 0 0 0,6 28-1 0 0,-14-44 94 0 0,0-1 0 0 0,0 1 0 0 0,-1 0 0 0 0,0-1 0 0 0,-1 1 0 0 0,0 0 0 0 0,0-1 0 0 0,-3 11 0 0 0,-23 62 1015 0 0,6-26-1122 0 0,-9 54-453 0 0,15-35-3183 0 0,11-50-1490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0:32.471"/>
    </inkml:context>
    <inkml:brush xml:id="br0">
      <inkml:brushProperty name="width" value="0.05" units="cm"/>
      <inkml:brushProperty name="height" value="0.05" units="cm"/>
      <inkml:brushProperty name="color" value="#E71224"/>
    </inkml:brush>
  </inkml:definitions>
  <inkml:trace contextRef="#ctx0" brushRef="#br0">118 12 7866 0 0,'1'0'20'0'0,"1"-2"42"0"0,1 1 0 0 0,-1 0 0 0 0,0-1 0 0 0,0 1 0 0 0,1 0 0 0 0,-1 0-1 0 0,1 1 1 0 0,-1-1 0 0 0,1 0 0 0 0,4 0 0 0 0,-34 20-203 0 0,-78 2-1378 0 0,88-18-2819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0:56.518"/>
    </inkml:context>
    <inkml:brush xml:id="br0">
      <inkml:brushProperty name="width" value="0.05" units="cm"/>
      <inkml:brushProperty name="height" value="0.05" units="cm"/>
      <inkml:brushProperty name="color" value="#E71224"/>
    </inkml:brush>
  </inkml:definitions>
  <inkml:trace contextRef="#ctx0" brushRef="#br0">1002 107 5089 0 0,'6'-34'3370'0'0,"-6"30"-3348"0"0,-1 0 0 0 0,1 1 0 0 0,-1-1 0 0 0,0 1 0 0 0,0-1-1 0 0,0 1 1 0 0,0-1 0 0 0,0 1 0 0 0,-1 0 0 0 0,0 0 0 0 0,1 0 0 0 0,-1-1 0 0 0,0 2 0 0 0,-1-1 0 0 0,1 0 0 0 0,0 0-1 0 0,-1 1 1 0 0,-3-4 0 0 0,5 5-2 0 0,0 1-1 0 0,1-1 0 0 0,-1 0 1 0 0,0 1-1 0 0,0-1 0 0 0,0 0 1 0 0,0 1-1 0 0,0-1 0 0 0,0 1 1 0 0,0-1-1 0 0,0 1 0 0 0,0 0 1 0 0,0-1-1 0 0,0 1 0 0 0,0 0 0 0 0,0 0 1 0 0,0 0-1 0 0,0 0 0 0 0,0 0 1 0 0,0 0-1 0 0,-1 0 0 0 0,1 0 1 0 0,0 0-1 0 0,0 0 0 0 0,-2 1 1 0 0,-24 16 359 0 0,1 0-366 0 0,-22 1-9 0 0,-1-1-1 0 0,-81 16 1 0 0,-106 5 35 0 0,114-20-36 0 0,5-5-30 0 0,66-8-376 0 0,-77 15 0 0 0,115-11-1567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0:56.992"/>
    </inkml:context>
    <inkml:brush xml:id="br0">
      <inkml:brushProperty name="width" value="0.05" units="cm"/>
      <inkml:brushProperty name="height" value="0.05" units="cm"/>
      <inkml:brushProperty name="color" value="#E71224"/>
    </inkml:brush>
  </inkml:definitions>
  <inkml:trace contextRef="#ctx0" brushRef="#br0">468 17 7418 0 0,'1'0'104'0'0,"1"-2"7"0"0,1 0-1 0 0,0 0 0 0 0,0 0 1 0 0,0 1-1 0 0,0-1 0 0 0,1 1 1 0 0,-1 0-1 0 0,0 0 0 0 0,0 0 1 0 0,1 0-1 0 0,-1 1 0 0 0,6-1 1 0 0,-9 2-108 0 0,0 0 1 0 0,0-1-1 0 0,0 1 1 0 0,0 0 0 0 0,0 0-1 0 0,0-1 1 0 0,0 1 0 0 0,-1 0-1 0 0,1 0 1 0 0,0-1-1 0 0,-1 1 1 0 0,1 0 0 0 0,0-1-1 0 0,-1 1 1 0 0,1 0 0 0 0,-1-1-1 0 0,1 1 1 0 0,-1-1-1 0 0,1 1 1 0 0,-1-1 0 0 0,1 1-1 0 0,-1-1 1 0 0,0 1 0 0 0,-1 0-1 0 0,-17 15 29 0 0,9-11-5 0 0,-1-1 0 0 0,1 0-1 0 0,-1 0 1 0 0,0-1 0 0 0,-1 0-1 0 0,1-1 1 0 0,-19 1 0 0 0,-86-4 2 0 0,51-1-38 0 0,-110 8-2377 0 0,152-4-2573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15.802"/>
    </inkml:context>
    <inkml:brush xml:id="br0">
      <inkml:brushProperty name="width" value="0.05" units="cm"/>
      <inkml:brushProperty name="height" value="0.05" units="cm"/>
      <inkml:brushProperty name="color" value="#E71224"/>
    </inkml:brush>
  </inkml:definitions>
  <inkml:trace contextRef="#ctx0" brushRef="#br0">21 30 3313 0 0,'-20'-22'2101'0'0,"20"21"-1989"0"0,1 1-1 0 0,0-1 0 0 0,0 0 0 0 0,0 1 0 0 0,-1-1 0 0 0,1 1 0 0 0,0-1 0 0 0,0 1 0 0 0,0-1 0 0 0,0 1 0 0 0,0 0 0 0 0,0-1 0 0 0,0 1 0 0 0,0 0 0 0 0,0 0 0 0 0,0 0 0 0 0,0 0 0 0 0,0 0 0 0 0,0 0 0 0 0,0 0 0 0 0,0 0 0 0 0,2 0 0 0 0,25 2 624 0 0,37 7 627 0 0,-14-2-1014 0 0,1-1-1 0 0,59-2 1 0 0,8-7-100 0 0,-1 4 0 0 0,174 26 0 0 0,-146-8-142 0 0,1-6-1 0 0,193-9 1 0 0,376 10 1108 0 0,-279-9-964 0 0,-230-8-171 0 0,-70 4-45 0 0,278-12 159 0 0,-332 3-31 0 0,1 4 0 0 0,155 11 1 0 0,177 19 245 0 0,-318-23-328 0 0,64 7-51 0 0,156 0 303 0 0,-127-27-278 0 0,-15 0-28 0 0,41 21-48 0 0,-3 0-12 0 0,-129-9 34 0 0,151-2 38 0 0,-175 14-50 0 0,25 1 31 0 0,-78-8 2 0 0,1 0 1 0 0,0-1-1 0 0,-1 0 0 0 0,1 0 0 0 0,-1-1 1 0 0,1 0-1 0 0,11-5 0 0 0,-19 7-12 0 0,0-1 0 0 0,0 1 0 0 0,0 0 0 0 0,0-1 0 0 0,0 1 0 0 0,-1-1 0 0 0,1 1 0 0 0,0-1 0 0 0,0 0 0 0 0,-1 1 0 0 0,1-1 0 0 0,0 0-1 0 0,-1 1 1 0 0,1-1 0 0 0,0 0 0 0 0,-1 0 0 0 0,1 0 0 0 0,-1 1 0 0 0,0-1 0 0 0,1 0 0 0 0,-1 0 0 0 0,0 0 0 0 0,1 0 0 0 0,-1 0 0 0 0,0 0 0 0 0,0-1 0 0 0,4-12 8 0 0,-3 13-16 0 0,0 1-1 0 0,-1-1 1 0 0,1 0 0 0 0,-1 1 0 0 0,1-1 0 0 0,0 1 0 0 0,-1-1 0 0 0,1 1 0 0 0,0 0 0 0 0,-1-1-1 0 0,1 1 1 0 0,0 0 0 0 0,0-1 0 0 0,0 1 0 0 0,-1 0 0 0 0,1 0 0 0 0,0 0 0 0 0,0 0 0 0 0,0 0-1 0 0,-1 0 1 0 0,1 0 0 0 0,0 0 0 0 0,0 0 0 0 0,0 0 0 0 0,-1 0 0 0 0,1 0 0 0 0,0 1 0 0 0,0-1-1 0 0,0 0 1 0 0,-1 0 0 0 0,1 1 0 0 0,0-1 0 0 0,-1 1 0 0 0,1-1 0 0 0,0 1 0 0 0,-1-1 0 0 0,2 1-1 0 0,24 19-1954 0 0,-22-13-667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16.602"/>
    </inkml:context>
    <inkml:brush xml:id="br0">
      <inkml:brushProperty name="width" value="0.05" units="cm"/>
      <inkml:brushProperty name="height" value="0.05" units="cm"/>
      <inkml:brushProperty name="color" value="#E71224"/>
    </inkml:brush>
  </inkml:definitions>
  <inkml:trace contextRef="#ctx0" brushRef="#br0">72 27 3753 0 0,'9'-9'4040'0'0,"8"-4"-2382"0"0,-6 8-1435 0 0,-11 5-177 0 0,0 0 1 0 0,0 0-1 0 0,0 0 1 0 0,1 0 0 0 0,-1 0-1 0 0,0 0 1 0 0,0 0 0 0 0,0 0-1 0 0,0 0 1 0 0,1 0-1 0 0,-1 1 1 0 0,0-1 0 0 0,0 0-1 0 0,0 0 1 0 0,1 0 0 0 0,-1 0-1 0 0,0 0 1 0 0,0 0-1 0 0,0 1 1 0 0,0-1 0 0 0,0 0-1 0 0,0 0 1 0 0,1 0 0 0 0,-1 0-1 0 0,0 0 1 0 0,0 1-1 0 0,0-1 1 0 0,0 0 0 0 0,0 0-1 0 0,0 0 1 0 0,0 1 0 0 0,0-1-1 0 0,0 0 1 0 0,0 0-1 0 0,0 0 1 0 0,0 1 0 0 0,0-1-1 0 0,0 0 1 0 0,0 0 0 0 0,0 0-1 0 0,0 1 1 0 0,1 4 15 0 0,1 0 0 0 0,0 0 0 0 0,0 0 0 0 0,0 0 0 0 0,0-1 0 0 0,1 1 0 0 0,-1-1 0 0 0,1 1 0 0 0,0-1 0 0 0,1 0 0 0 0,-1 0 0 0 0,1 0 0 0 0,7 6 0 0 0,14 18 133 0 0,13 30-103 0 0,32 41 140 0 0,-69-98-233 0 0,0 0-1 0 0,-1-1 1 0 0,1 1 0 0 0,-1 0-1 0 0,1 0 1 0 0,-1 0 0 0 0,1 0 0 0 0,-1 0-1 0 0,1 0 1 0 0,-1 0 0 0 0,0 0 0 0 0,0 0-1 0 0,1 0 1 0 0,-1 0 0 0 0,0 0 0 0 0,0 0-1 0 0,0 0 1 0 0,0 0 0 0 0,0 0-1 0 0,0 0 1 0 0,0 0 0 0 0,-1 0 0 0 0,1 0-1 0 0,0 0 1 0 0,-1 0 0 0 0,1 0 0 0 0,0 0-1 0 0,-1 0 1 0 0,1-1 0 0 0,-1 1 0 0 0,1 0-1 0 0,-1 0 1 0 0,0 0 0 0 0,1 0-1 0 0,-1-1 1 0 0,0 1 0 0 0,0 0 0 0 0,1-1-1 0 0,-1 1 1 0 0,0-1 0 0 0,0 1 0 0 0,-1 0-1 0 0,-7 4-17 0 0,1 0 0 0 0,-1 0 0 0 0,-17 5 0 0 0,2 0 30 0 0,-5 9-5 0 0,0 1 1 0 0,2 2 0 0 0,0 1-1 0 0,-25 28 1 0 0,20-15 429 0 0,22-18-4931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17.264"/>
    </inkml:context>
    <inkml:brush xml:id="br0">
      <inkml:brushProperty name="width" value="0.05" units="cm"/>
      <inkml:brushProperty name="height" value="0.05" units="cm"/>
      <inkml:brushProperty name="color" value="#E71224"/>
    </inkml:brush>
  </inkml:definitions>
  <inkml:trace contextRef="#ctx0" brushRef="#br0">27 26 6465 0 0,'1'-13'4617'0'0,"-3"4"-3759"0"0,2 8-876 0 0,-1 1-1 0 0,0 0 0 0 0,1-1 1 0 0,-1 1-1 0 0,0 0 1 0 0,1-1-1 0 0,-1 1 0 0 0,0 0 1 0 0,1 0-1 0 0,-1 0 1 0 0,0 0-1 0 0,1 0 0 0 0,-1 0 1 0 0,0 0-1 0 0,1 0 1 0 0,-1 0-1 0 0,0 0 0 0 0,1 0 1 0 0,-1 0-1 0 0,0 1 1 0 0,1-1-1 0 0,-1 0 0 0 0,0 0 1 0 0,1 1-1 0 0,-1-1 1 0 0,0 0-1 0 0,1 1 0 0 0,-1-1 1 0 0,1 1-1 0 0,-1-1 1 0 0,1 1-1 0 0,-1-1 0 0 0,0 1 1 0 0,1-1 31 0 0,0 1 1 0 0,0-1-1 0 0,0 0 0 0 0,-1 0 1 0 0,1 0-1 0 0,0 0 1 0 0,0 1-1 0 0,0-1 0 0 0,0 0 1 0 0,0 0-1 0 0,0 1 1 0 0,0-1-1 0 0,-1 0 1 0 0,1 0-1 0 0,0 0 0 0 0,0 1 1 0 0,0-1-1 0 0,0 0 1 0 0,0 0-1 0 0,0 1 0 0 0,0-1 1 0 0,0 0-1 0 0,0 0 1 0 0,0 1-1 0 0,0-1 1 0 0,0 0-1 0 0,0 0 0 0 0,0 1 1 0 0,1-1-1 0 0,-1 0 1 0 0,0 0-1 0 0,0 0 0 0 0,0 1 1 0 0,0-1-1 0 0,0 0 1 0 0,0 0-1 0 0,1 1 0 0 0,10 10 573 0 0,17 10 225 0 0,-25-19-786 0 0,49 32 381 0 0,1-2 0 0 0,94 42 1 0 0,-144-73-413 0 0,1 1 1 0 0,0 0 0 0 0,0-1-1 0 0,-1 1 1 0 0,1 0 0 0 0,-1 1-1 0 0,0-1 1 0 0,1 1 0 0 0,-1-1-1 0 0,0 1 1 0 0,-1 0 0 0 0,6 6-1 0 0,-7-7-4 0 0,-1 1-1 0 0,1-1 1 0 0,0 0 0 0 0,0 1-1 0 0,-1-1 1 0 0,0 1-1 0 0,1-1 1 0 0,-1 0-1 0 0,0 1 1 0 0,0-1 0 0 0,0 1-1 0 0,0-1 1 0 0,-1 1-1 0 0,1-1 1 0 0,-1 1-1 0 0,0-1 1 0 0,1 0 0 0 0,-1 1-1 0 0,0-1 1 0 0,0 0-1 0 0,0 0 1 0 0,-3 4-1 0 0,-4 5-6 0 0,0 1-1 0 0,-1-2 0 0 0,0 1 0 0 0,-20 17 0 0 0,-19 22-27 0 0,-44 64 209 0 0,78-99 140 0 0,0-1-1 0 0,-28 22 1 0 0,12-11-1411 0 0,1 2-3913 0 0,21-18-1525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30.983"/>
    </inkml:context>
    <inkml:brush xml:id="br0">
      <inkml:brushProperty name="width" value="0.05" units="cm"/>
      <inkml:brushProperty name="height" value="0.05" units="cm"/>
      <inkml:brushProperty name="color" value="#E71224"/>
    </inkml:brush>
  </inkml:definitions>
  <inkml:trace contextRef="#ctx0" brushRef="#br0">1149 3 3105 0 0,'1'-1'73'0'0,"-1"1"0"0"0,0 0 1 0 0,1 0-1 0 0,-1 0 1 0 0,1-1-1 0 0,-1 1 1 0 0,1 0-1 0 0,-1 0 0 0 0,1 0 1 0 0,-1 0-1 0 0,1 0 1 0 0,-1 0-1 0 0,1 0 0 0 0,-1 0 1 0 0,1 0-1 0 0,-1 0 1 0 0,0 0-1 0 0,1 0 0 0 0,-1 0 1 0 0,1 0-1 0 0,-1 1 1 0 0,1-1-1 0 0,-1 0 0 0 0,1 0 1 0 0,-1 0-1 0 0,0 1 1 0 0,1-1-1 0 0,-1 0 1 0 0,1 1-1 0 0,-1-1 0 0 0,0 0 1 0 0,1 1-1 0 0,-1-1 1 0 0,0 0-1 0 0,0 1 0 0 0,1-1 1 0 0,-1 1-1 0 0,0-1 1 0 0,0 0-1 0 0,1 1 0 0 0,-1-1 1 0 0,0 1-1 0 0,0-1 1 0 0,0 1-1 0 0,0-1 0 0 0,0 1 1 0 0,0-1-1 0 0,0 1 1 0 0,0 0-1 0 0,0 0-5 0 0,0 0 1 0 0,0 0-1 0 0,0 0 0 0 0,0-1 1 0 0,0 1-1 0 0,0 0 0 0 0,0 0 1 0 0,-1 0-1 0 0,1 0 0 0 0,0 0 1 0 0,0 0-1 0 0,-1 0 0 0 0,1 0 1 0 0,-1-1-1 0 0,1 1 0 0 0,-1 0 1 0 0,1 0-1 0 0,-1 0 0 0 0,0-1 1 0 0,1 1-1 0 0,-1 0 0 0 0,0-1 1 0 0,0 1-1 0 0,1-1 0 0 0,-1 1 1 0 0,0-1-1 0 0,0 1 0 0 0,-1 0 1 0 0,-7 1-48 0 0,0-1 0 0 0,-1 0 0 0 0,1 0 0 0 0,0-1 0 0 0,-18-1 0 0 0,-14 1 25 0 0,-328 45-975 0 0,212-19-1945 0 0,126-21 1045 0 0,-1-2 0 0 0,-35-1 2 0 0,-129-17 4082 0 0,41 2-3548 0 0,140 12 767 0 0,0 0 457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31.886"/>
    </inkml:context>
    <inkml:brush xml:id="br0">
      <inkml:brushProperty name="width" value="0.05" units="cm"/>
      <inkml:brushProperty name="height" value="0.05" units="cm"/>
      <inkml:brushProperty name="color" value="#E71224"/>
    </inkml:brush>
  </inkml:definitions>
  <inkml:trace contextRef="#ctx0" brushRef="#br0">76 740 8 0 0,'-6'-3'352'0'0,"0"-1"1"0"0,1 0-1 0 0,0-1 1 0 0,0 1-1 0 0,0-1 1 0 0,0 0-1 0 0,1 0 1 0 0,0-1-1 0 0,0 1 1 0 0,1-1-1 0 0,-6-11 1 0 0,5 8 178 0 0,1-1 0 0 0,1 0 0 0 0,0 0 0 0 0,0 0 1 0 0,1 0-1 0 0,0 0 0 0 0,1-13 0 0 0,1 8-518 0 0,1 1 1 0 0,0-1-1 0 0,1 1 0 0 0,0 0 0 0 0,1 0 1 0 0,1 0-1 0 0,0 1 0 0 0,1-1 0 0 0,10-16 1 0 0,2-6 143 0 0,6-24 69 0 0,-17 41-392 0 0,0 1 0 0 0,16-28 0 0 0,-19 40 130 0 0,0 0 1 0 0,1 0-1 0 0,0 0 0 0 0,0 0 0 0 0,0 1 0 0 0,0 0 0 0 0,1 0 1 0 0,0 0-1 0 0,0 1 0 0 0,11-6 0 0 0,11-6 257 0 0,2 1 0 0 0,0 1 0 0 0,1 1 0 0 0,0 2 0 0 0,63-13 0 0 0,181-10-139 0 0,-124 17-50 0 0,140-13 359 0 0,-207 26-196 0 0,123 8 0 0 0,-165 0-195 0 0,0 2 1 0 0,0 2 0 0 0,-1 2 0 0 0,0 1-1 0 0,-1 3 1 0 0,0 1 0 0 0,-2 1-1 0 0,59 35 1 0 0,-86-44 6 0 0,0 0 0 0 0,0 1 0 0 0,-1 0 0 0 0,1 1 0 0 0,-2 0 0 0 0,1 1 0 0 0,-1 0 0 0 0,-1 0 0 0 0,14 23 0 0 0,-19-27-4 0 0,0-1 0 0 0,-1 1-1 0 0,1-1 1 0 0,-1 1 0 0 0,-1 0 0 0 0,1 0-1 0 0,-1 0 1 0 0,0 0 0 0 0,0 0 0 0 0,-1 1-1 0 0,0-1 1 0 0,0 0 0 0 0,0 0 0 0 0,-1 0-1 0 0,0 0 1 0 0,0 0 0 0 0,0 0 0 0 0,-1 0-1 0 0,0 0 1 0 0,0 0 0 0 0,-1-1 0 0 0,1 1-1 0 0,-7 9 1 0 0,-20 25-45 0 0,-54 59-1 0 0,-6 8 80 0 0,74-89-38 0 0,0-1-1 0 0,-1 0 0 0 0,0-1 0 0 0,-2 0 1 0 0,0-1-1 0 0,0-2 0 0 0,-1 1 1 0 0,-1-2-1 0 0,0-1 0 0 0,-28 12 1 0 0,19-14 77 0 0,0-1 0 0 0,-1-1 0 0 0,0-1 1 0 0,-34 1-1 0 0,-127-2 314 0 0,50-2-327 0 0,96 0-1331 0 0,1 3 1 0 0,-1 1-1 0 0,-46 15 0 0 0,75-18-4255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1:57.830"/>
    </inkml:context>
    <inkml:brush xml:id="br0">
      <inkml:brushProperty name="width" value="0.05" units="cm"/>
      <inkml:brushProperty name="height" value="0.05" units="cm"/>
      <inkml:brushProperty name="color" value="#E71224"/>
    </inkml:brush>
  </inkml:definitions>
  <inkml:trace contextRef="#ctx0" brushRef="#br0">1134 24 1168 0 0,'-3'-23'7007'0'0,"0"24"-6645"0"0,-3 13-201 0 0,3-1-16 0 0,0 0 1 0 0,-1 0-1 0 0,0-1 1 0 0,-2 1-1 0 0,1-1 1 0 0,-1-1-1 0 0,-1 1 1 0 0,0-1-1 0 0,-14 17 1 0 0,15-21-43 0 0,0 0 0 0 0,0 1 0 0 0,1 0 1 0 0,0 0-1 0 0,1 1 0 0 0,-1-1 0 0 0,2 1 0 0 0,-6 18 1 0 0,-12 25 47 0 0,19-48-137 0 0,-1 0 0 0 0,0 0 0 0 0,0 0 0 0 0,0 0 0 0 0,0-1-1 0 0,0 1 1 0 0,-1-1 0 0 0,1 0 0 0 0,-1 1 0 0 0,0-2 0 0 0,-8 6 0 0 0,-3-1 47 0 0,0 0 0 0 0,-20 5 0 0 0,24-8-58 0 0,0 0-1 0 0,0 0 0 0 0,0 1 0 0 0,0 0 0 0 0,-16 12 0 0 0,12-7 29 0 0,-1 0 0 0 0,1-1 0 0 0,-1-1 0 0 0,-1 0-1 0 0,0-1 1 0 0,0-1 0 0 0,0-1 0 0 0,0-1 0 0 0,-1 0 0 0 0,0-1 0 0 0,0 0 0 0 0,0-2 0 0 0,0 0 0 0 0,0-1 0 0 0,-23-4 0 0 0,16 1 208 0 0,7 2-107 0 0,-1-2 0 0 0,-23-6 0 0 0,33 6-131 0 0,1-1 0 0 0,-1 1-1 0 0,1-1 1 0 0,-9-6-1 0 0,-7-4 28 0 0,0 1 0 0 0,-42-14-1 0 0,48 20-23 0 0,13 5 35 0 0,0-1 0 0 0,1 1 0 0 0,-1-1-1 0 0,0 1 1 0 0,1-1 0 0 0,0-1 0 0 0,-1 1 0 0 0,1-1 0 0 0,0 1-1 0 0,1-1 1 0 0,-4-5 0 0 0,-1-2 104 0 0,1-1-1 0 0,1 1 1 0 0,-6-16-1 0 0,8 17-124 0 0,-50-94 764 0 0,39 68-306 0 0,11 24-404 0 0,-1 2 0 0 0,0-1 0 0 0,-6-10-1 0 0,11 20-162 0 0,-1 1-1 0 0,1-1 1 0 0,-1 1 0 0 0,1 0-1 0 0,0-1 1 0 0,-1 1-1 0 0,1-1 1 0 0,-1 1 0 0 0,1 0-1 0 0,-1-1 1 0 0,1 1-1 0 0,-1 0 1 0 0,1-1 0 0 0,-1 1-1 0 0,0 0 1 0 0,1 0-1 0 0,-1 0 1 0 0,1 0 0 0 0,-1-1-1 0 0,1 1 1 0 0,-1 0-1 0 0,0 0 1 0 0,1 0-1 0 0,-1 0 1 0 0,0 0 0 0 0,1 0-1 0 0,-1 1 1 0 0,0-1-1 0 0,-6 0-4656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2:13.254"/>
    </inkml:context>
    <inkml:brush xml:id="br0">
      <inkml:brushProperty name="width" value="0.05" units="cm"/>
      <inkml:brushProperty name="height" value="0.05" units="cm"/>
      <inkml:brushProperty name="color" value="#E71224"/>
    </inkml:brush>
  </inkml:definitions>
  <inkml:trace contextRef="#ctx0" brushRef="#br0">114 96 2753 0 0,'14'-4'4899'0'0,"-13"4"-4670"0"0,1 0 1 0 0,0-1 0 0 0,0 1-1 0 0,0 0 1 0 0,-1-1-1 0 0,1 0 1 0 0,0 1-1 0 0,-1-1 1 0 0,1 0-1 0 0,0 0 1 0 0,1-1-1 0 0,-2 1-173 0 0,-1 0 0 0 0,1 1 0 0 0,-1-1 0 0 0,1 0 0 0 0,0 0 0 0 0,-1 0 0 0 0,0 0 0 0 0,1 0 0 0 0,-1 0 0 0 0,0 0 0 0 0,1-1 0 0 0,-1 1 1 0 0,0 0-1 0 0,0 0 0 0 0,0 0 0 0 0,0 0 0 0 0,0 0 0 0 0,0 0 0 0 0,0 0 0 0 0,0 0 0 0 0,-1 0 0 0 0,1-1 0 0 0,0 1 0 0 0,-1 0 0 0 0,1 0 0 0 0,-1 0 0 0 0,1 0 0 0 0,-1 0 0 0 0,1 1 0 0 0,-1-1 0 0 0,0 0 0 0 0,1 0 0 0 0,-1 0 0 0 0,0 0 0 0 0,0 1 0 0 0,1-1 0 0 0,-3-1 0 0 0,2 1-48 0 0,0 0 1 0 0,0 0-1 0 0,-1 0 0 0 0,1 0 1 0 0,0 0-1 0 0,0 1 0 0 0,-1-1 1 0 0,1 0-1 0 0,-1 1 0 0 0,1-1 0 0 0,-1 1 1 0 0,1-1-1 0 0,-1 1 0 0 0,1 0 1 0 0,-1 0-1 0 0,1 0 0 0 0,-1-1 1 0 0,1 1-1 0 0,-1 1 0 0 0,1-1 1 0 0,-1 0-1 0 0,1 0 0 0 0,-1 1 1 0 0,1-1-1 0 0,-1 0 0 0 0,1 1 0 0 0,0 0 1 0 0,-3 0-1 0 0,-1 3-33 0 0,1 1-1 0 0,-1-1 0 0 0,1 1 1 0 0,0 0-1 0 0,0 0 1 0 0,1 0-1 0 0,0 0 1 0 0,-1 1-1 0 0,2-1 1 0 0,-1 1-1 0 0,1 0 1 0 0,-3 10-1 0 0,-1 9 16 0 0,-6 47-1 0 0,4-14 8 0 0,6-47 4 0 0,-6 21 40 0 0,2 1 0 0 0,1 0 0 0 0,1 0 1 0 0,3 61-1 0 0,1-91-7 0 0,0-1 0 0 0,1 0 0 0 0,-1 0 0 0 0,0 1 0 0 0,1-1 0 0 0,0 0 0 0 0,0 0 1 0 0,0 0-1 0 0,0 1 0 0 0,0-1 0 0 0,0 0 0 0 0,0 0 0 0 0,1-1 0 0 0,-1 1 0 0 0,1 0 0 0 0,-1 0 0 0 0,1-1 0 0 0,0 1 1 0 0,-1-1-1 0 0,5 3 0 0 0,-3-2 15 0 0,1-1 1 0 0,0 1-1 0 0,0-1 1 0 0,0 0-1 0 0,0 0 1 0 0,0 0-1 0 0,0-1 1 0 0,0 1-1 0 0,0-1 1 0 0,0 0 0 0 0,4 0-1 0 0,4-2 73 0 0,0 1-1 0 0,0-2 1 0 0,-1 1-1 0 0,1-2 1 0 0,-1 1 0 0 0,0-2-1 0 0,13-6 1 0 0,-6-1-72 0 0,0 0 0 0 0,-1-1 1 0 0,0-1-1 0 0,-1-1 0 0 0,-1 0 1 0 0,0-1-1 0 0,-1-1 0 0 0,-1 0 1 0 0,0 0-1 0 0,-2-2 0 0 0,0 0 1 0 0,-1 0-1 0 0,-1 0 0 0 0,0-1 1 0 0,-2-1-1 0 0,0 1 0 0 0,-2-1 1 0 0,0-1-1 0 0,-1 1 0 0 0,-2 0 0 0 0,1-33 1 0 0,-3 49-67 0 0,0 0 0 0 0,0 1 0 0 0,-1-1-1 0 0,0 0 1 0 0,0 1 0 0 0,0-1 0 0 0,-1 1 0 0 0,1 0 0 0 0,-1-1 0 0 0,0 1 0 0 0,0 0 0 0 0,-1 0 0 0 0,1 0 0 0 0,-1 0 0 0 0,0 1 0 0 0,0-1-1 0 0,0 1 1 0 0,-1-1 0 0 0,1 1 0 0 0,-1 0 0 0 0,1 0 0 0 0,-1 1 0 0 0,-8-5 0 0 0,8 6-6 0 0,-1-1-1 0 0,0 1 1 0 0,0-1 0 0 0,1 1 0 0 0,-1 1-1 0 0,0-1 1 0 0,0 1 0 0 0,0 0 0 0 0,0 0-1 0 0,0 0 1 0 0,0 1 0 0 0,0 0 0 0 0,0 0-1 0 0,0 0 1 0 0,0 0 0 0 0,1 1 0 0 0,-1 0-1 0 0,1 0 1 0 0,-1 0 0 0 0,1 0 0 0 0,0 1-1 0 0,-6 4 1 0 0,3-2 10 0 0,1 1 0 0 0,0-1 0 0 0,0 1-1 0 0,0 1 1 0 0,1-1 0 0 0,0 1 0 0 0,0 0-1 0 0,1 0 1 0 0,0 1 0 0 0,0-1 0 0 0,1 1 0 0 0,-1 0-1 0 0,2 0 1 0 0,-1 0 0 0 0,-1 10 0 0 0,3-13 33 0 0,0 0 0 0 0,1 0 0 0 0,0-1 1 0 0,0 1-1 0 0,0 0 0 0 0,0 0 0 0 0,1-1 1 0 0,-1 1-1 0 0,1 0 0 0 0,0-1 0 0 0,1 1 0 0 0,-1-1 1 0 0,1 1-1 0 0,0-1 0 0 0,0 0 0 0 0,0 1 1 0 0,1-1-1 0 0,-1 0 0 0 0,1-1 0 0 0,0 1 1 0 0,0 0-1 0 0,1-1 0 0 0,-1 0 0 0 0,1 1 0 0 0,-1-1 1 0 0,1-1-1 0 0,0 1 0 0 0,5 2 0 0 0,4 1-99 0 0,0 0 1 0 0,0-1-1 0 0,1 0 0 0 0,0-1 0 0 0,0-1 0 0 0,0 0 0 0 0,17 1 0 0 0,59 0-6679 0 0,-68-4 790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19.953"/>
    </inkml:context>
    <inkml:brush xml:id="br0">
      <inkml:brushProperty name="width" value="0.05" units="cm"/>
      <inkml:brushProperty name="height" value="0.05" units="cm"/>
      <inkml:brushProperty name="color" value="#E71224"/>
    </inkml:brush>
  </inkml:definitions>
  <inkml:trace contextRef="#ctx0" brushRef="#br0">3339 115 1304 0 0,'-1'-1'426'0'0,"-1"-1"0"0"0,1 1 0 0 0,-1 0 0 0 0,0-1 0 0 0,0 1 0 0 0,1 0 0 0 0,-1 0-1 0 0,0 0 1 0 0,0 0 0 0 0,0 0 0 0 0,0 1 0 0 0,0-1 0 0 0,0 1 0 0 0,0-1 0 0 0,-5 0 0 0 0,-37-1-779 0 0,31 2 861 0 0,-554-48 1478 0 0,-70-1-1264 0 0,-395 74 769 0 0,913-19-1371 0 0,-349 27 351 0 0,139-8-207 0 0,308-23-790 0 0,14-1 155 0 0,1 0-1 0 0,-1 0 1 0 0,1-1-1 0 0,-1 1 1 0 0,1-2-1 0 0,-1 1 1 0 0,1-1-1 0 0,-1 0 1 0 0,-8-2-1 0 0,15 2-260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2:13.622"/>
    </inkml:context>
    <inkml:brush xml:id="br0">
      <inkml:brushProperty name="width" value="0.05" units="cm"/>
      <inkml:brushProperty name="height" value="0.05" units="cm"/>
      <inkml:brushProperty name="color" value="#E71224"/>
    </inkml:brush>
  </inkml:definitions>
  <inkml:trace contextRef="#ctx0" brushRef="#br0">244 59 7642 0 0,'0'-1'88'0'0,"1"1"0"0"0,-1-1 0 0 0,1 0 0 0 0,-1 0 0 0 0,0 1 0 0 0,1-1 0 0 0,-1 0 0 0 0,0 0 0 0 0,0 0 0 0 0,0 0 0 0 0,0 1 0 0 0,0-1 0 0 0,0 0 0 0 0,0 0 0 0 0,0 0 1 0 0,0 0-1 0 0,0 1 0 0 0,0-1 0 0 0,0 0 0 0 0,-1 0 0 0 0,1 0 0 0 0,0 0 0 0 0,-1 1 0 0 0,1-1 0 0 0,0 0 0 0 0,-1 0 0 0 0,1 1 0 0 0,-1-1 0 0 0,1 0 0 0 0,-1 1 0 0 0,1-1 0 0 0,-2 0 0 0 0,-1 0-65 0 0,0 0 0 0 0,0 0 0 0 0,0 1 0 0 0,0-1 0 0 0,0 1-1 0 0,0-1 1 0 0,0 1 0 0 0,-5 1 0 0 0,-79 7 1527 0 0,30-2-1324 0 0,21-10-132 0 0,35 4-100 0 0,-1 0-1 0 0,1-1 0 0 0,-1 1 1 0 0,1-1-1 0 0,-1 1 0 0 0,1-1 0 0 0,0 0 1 0 0,-1 1-1 0 0,1-1 0 0 0,0 0 1 0 0,-1 0-1 0 0,1 0 0 0 0,0 0 1 0 0,0 0-1 0 0,0 0 0 0 0,0 0 0 0 0,0 0 1 0 0,0-1-1 0 0,0 1 0 0 0,-1-3 1 0 0,2 3-97 0 0,0 0 1 0 0,0 1-1 0 0,1-1 0 0 0,-1 0 1 0 0,0 0-1 0 0,0 1 1 0 0,1-1-1 0 0,-1 0 0 0 0,1 0 1 0 0,-1 1-1 0 0,0-1 1 0 0,1 1-1 0 0,0-1 0 0 0,-1 0 1 0 0,1 1-1 0 0,-1-1 1 0 0,1 1-1 0 0,0-1 1 0 0,-1 1-1 0 0,1-1 0 0 0,0 1 1 0 0,-1 0-1 0 0,1-1 1 0 0,0 1-1 0 0,0 0 0 0 0,-1 0 1 0 0,1-1-1 0 0,0 1 1 0 0,0 0-1 0 0,0 0 1 0 0,-1 0-1 0 0,1 0 0 0 0,0 0 1 0 0,1 0-1 0 0,31-2-4265 0 0,-33 2 4305 0 0,9 0-4390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2:14.086"/>
    </inkml:context>
    <inkml:brush xml:id="br0">
      <inkml:brushProperty name="width" value="0.05" units="cm"/>
      <inkml:brushProperty name="height" value="0.05" units="cm"/>
      <inkml:brushProperty name="color" value="#E71224"/>
    </inkml:brush>
  </inkml:definitions>
  <inkml:trace contextRef="#ctx0" brushRef="#br0">216 232 5009 0 0,'10'-10'2166'0'0,"-7"7"-1620"0"0,1 0-1 0 0,-1-1 1 0 0,1 1-1 0 0,-1-1 1 0 0,0 0-1 0 0,-1 0 0 0 0,4-6 1 0 0,-5 8-498 0 0,0 0 0 0 0,-1 0 0 0 0,0 0 0 0 0,1 0 0 0 0,-1 0 0 0 0,0 0 0 0 0,0 0 0 0 0,0 0 0 0 0,0 0 0 0 0,-1 0 0 0 0,1 0 0 0 0,-1 0 0 0 0,1 0 0 0 0,-1 0 0 0 0,1 0 0 0 0,-1 0 0 0 0,0 0 0 0 0,0 0 0 0 0,0 0 0 0 0,0 1 0 0 0,0-1 0 0 0,-2-2 0 0 0,1 2-44 0 0,1 0 1 0 0,-1 0-1 0 0,0 0 1 0 0,0 0-1 0 0,0 1 1 0 0,0-1-1 0 0,0 0 1 0 0,0 1-1 0 0,0-1 1 0 0,-1 1-1 0 0,1 0 1 0 0,0 0-1 0 0,-1 0 1 0 0,1 0-1 0 0,-1 0 1 0 0,0 0-1 0 0,1 1 1 0 0,-1-1 0 0 0,1 1-1 0 0,-4 0 1 0 0,-5 0-21 0 0,1 1 1 0 0,0 0-1 0 0,0 0 1 0 0,-11 5 0 0 0,11-4 7 0 0,1 0 0 0 0,0 0 1 0 0,-1-1-1 0 0,-12 0 1 0 0,-1-1-279 0 0,17 1-425 0 0,0-1 0 0 0,-1 0-1 0 0,1-1 1 0 0,0 0 0 0 0,-10-2 0 0 0,13 2-1508 0 0</inkml:trace>
  <inkml:trace contextRef="#ctx0" brushRef="#br0" timeOffset="1">621 35 8826 0 0,'15'-19'2096'0'0,"-1"4"-1705"0"0,-14 15-398 0 0,0 0 1 0 0,0 0-1 0 0,0 0 1 0 0,0 0-1 0 0,0 0 1 0 0,0 0-1 0 0,0 0 0 0 0,0 1 1 0 0,0-1-1 0 0,0 0 1 0 0,0 0-1 0 0,0 0 1 0 0,0 0-1 0 0,0 0 0 0 0,0 0 1 0 0,0 0-1 0 0,0 0 1 0 0,0 1-1 0 0,0-1 1 0 0,0 0-1 0 0,1 0 1 0 0,-1 0-1 0 0,0 0 0 0 0,0 0 1 0 0,0 0-1 0 0,0 0 1 0 0,0 0-1 0 0,0 0 1 0 0,0 0-1 0 0,0 0 0 0 0,1 0 1 0 0,-1 0-1 0 0,0 0 1 0 0,0 0-1 0 0,0 0 1 0 0,0 0-1 0 0,0 0 0 0 0,0 0 1 0 0,0 0-1 0 0,1 0 1 0 0,-1 0-1 0 0,0 0 1 0 0,0 0-1 0 0,0 0 1 0 0,0 0-1 0 0,0 0 0 0 0,0 0 1 0 0,0 0-1 0 0,1 0 1 0 0,-1 0-1 0 0,0 0 1 0 0,0 0-1 0 0,-40 241 1511 0 0,24-138-1185 0 0,15-92-324 0 0,0 1 0 0 0,1-1 0 0 0,1 1 0 0 0,0-1 0 0 0,0 1 0 0 0,1-1 0 0 0,3 12 0 0 0,3-10-891 0 0,-8-13 767 0 0,0 0 0 0 0,1 1 1 0 0,-1-1-1 0 0,0 0 0 0 0,0 0 1 0 0,0 1-1 0 0,1-1 1 0 0,-1 0-1 0 0,0 0 0 0 0,0 1 1 0 0,1-1-1 0 0,-1 0 0 0 0,0 0 1 0 0,0 0-1 0 0,1 0 1 0 0,-1 0-1 0 0,0 1 0 0 0,1-1 1 0 0,-1 0-1 0 0,0 0 0 0 0,0 0 1 0 0,1 0-1 0 0,-1 0 1 0 0,0 0-1 0 0,1 0 0 0 0,-1 0 1 0 0,0 0-1 0 0,1 0 0 0 0,-1 0 1 0 0,0 0-1 0 0,0 0 0 0 0,1 0 1 0 0,-1-1-1 0 0,0 1 1 0 0,1 0-1 0 0,-1 0 0 0 0,0 0 1 0 0,0 0-1 0 0,1 0 0 0 0,-1-1 1 0 0,0 1-1 0 0,0 0 1 0 0,1-1-1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2:14.510"/>
    </inkml:context>
    <inkml:brush xml:id="br0">
      <inkml:brushProperty name="width" value="0.05" units="cm"/>
      <inkml:brushProperty name="height" value="0.05" units="cm"/>
      <inkml:brushProperty name="color" value="#E71224"/>
    </inkml:brush>
  </inkml:definitions>
  <inkml:trace contextRef="#ctx0" brushRef="#br0">1 48 13643 0 0,'9'-12'913'0'0,"-7"11"-988"0"0,-1-1 0 0 0,0 0 0 0 0,1 1 0 0 0,-1-1 0 0 0,0 0 0 0 0,0 0 0 0 0,0 0 0 0 0,0 0 0 0 0,0 0 0 0 0,0 0 1 0 0,0 0-1 0 0,-1 0 0 0 0,1-4 0 0 0,35 1-213 0 0,7 4 949 0 0,0 2 0 0 0,67 11 1 0 0,-56-6-606 0 0,-33-3-45 0 0,-1 1-1 0 0,1 1 1 0 0,35 13-1 0 0,-43-13-6 0 0,-1 0 1 0 0,0 1-1 0 0,0 1 0 0 0,-1 0 0 0 0,0 0 0 0 0,0 1 0 0 0,11 10 0 0 0,-22-17 1 0 0,1 0 0 0 0,0 0 0 0 0,0 0-1 0 0,-1 1 1 0 0,1-1 0 0 0,-1 0 0 0 0,1 1 0 0 0,-1-1 0 0 0,0 0 0 0 0,1 1-1 0 0,-1-1 1 0 0,0 0 0 0 0,0 1 0 0 0,0-1 0 0 0,0 1 0 0 0,0-1 0 0 0,0 0 0 0 0,-1 1-1 0 0,1-1 1 0 0,0 1 0 0 0,-1-1 0 0 0,1 0 0 0 0,-1 1 0 0 0,1-1 0 0 0,-1 0-1 0 0,0 0 1 0 0,1 0 0 0 0,-3 3 0 0 0,-27 35 359 0 0,26-35-317 0 0,-44 44 154 0 0,37-40-191 0 0,1 2 0 0 0,0-1 0 0 0,0 1 0 0 0,1 1 0 0 0,0 0 0 0 0,1 0 0 0 0,0 1 0 0 0,1 0 0 0 0,-8 18 0 0 0,14-26 6 0 0,0 0-1 0 0,0 0 0 0 0,0 0 1 0 0,0 0-1 0 0,1 0 0 0 0,0 0 1 0 0,0 0-1 0 0,0 0 0 0 0,1 0 0 0 0,-1-1 1 0 0,1 1-1 0 0,0 0 0 0 0,0 0 1 0 0,0 0-1 0 0,0 0 0 0 0,4 5 1 0 0,-2-3 23 0 0,1 0 0 0 0,0 0 1 0 0,0-1-1 0 0,1 0 1 0 0,0 0-1 0 0,0 0 0 0 0,0 0 1 0 0,12 7-1 0 0,0-2-67 0 0,0 0 0 0 0,1-1 0 0 0,0-1 0 0 0,0-1 0 0 0,36 9 0 0 0,130 32-7057 0 0,-141-37 657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02.347"/>
    </inkml:context>
    <inkml:brush xml:id="br0">
      <inkml:brushProperty name="width" value="0.05" units="cm"/>
      <inkml:brushProperty name="height" value="0.05" units="cm"/>
      <inkml:brushProperty name="color" value="#E71224"/>
    </inkml:brush>
  </inkml:definitions>
  <inkml:trace contextRef="#ctx0" brushRef="#br0">2277 143 3745 0 0,'2'-5'396'0'0,"1"0"-1"0"0,-1-1 1 0 0,0 1 0 0 0,0-1-1 0 0,0 1 1 0 0,-1-1 0 0 0,0 0 0 0 0,0 0-1 0 0,0-10 1 0 0,-1 12-385 0 0,-1 1 0 0 0,1-1 0 0 0,-1 0 1 0 0,0 1-1 0 0,0-1 0 0 0,-1 1 0 0 0,1 0 0 0 0,-1-1 0 0 0,1 1 0 0 0,-1 0 0 0 0,0 0 0 0 0,0 0 0 0 0,-1 0 0 0 0,1 0 0 0 0,-1 1 1 0 0,1-1-1 0 0,-4-2 0 0 0,5 4 159 0 0,0 0 1 0 0,-1-1 0 0 0,1 1 0 0 0,-1 0 0 0 0,1-1-1 0 0,-1 1 1 0 0,0 0 0 0 0,1 0 0 0 0,-1 0-1 0 0,0 1 1 0 0,1-1 0 0 0,-1 0 0 0 0,0 1-1 0 0,0-1 1 0 0,0 1 0 0 0,-4-1 0 0 0,4 2-75 0 0,0 0 1 0 0,0 0-1 0 0,0 0 0 0 0,0 0 1 0 0,0 1-1 0 0,0-1 1 0 0,0 1-1 0 0,0-1 1 0 0,0 1-1 0 0,1 0 0 0 0,-1 0 1 0 0,1-1-1 0 0,-3 4 1 0 0,-9 16-59 0 0,0 1 1 0 0,1 0-1 0 0,1 0 1 0 0,1 1-1 0 0,1 0 1 0 0,-7 30-1 0 0,-8 15-19 0 0,6-20-15 0 0,-2-1 1 0 0,-48 79 0 0 0,53-104-11 0 0,0 0 0 0 0,-2-1 1 0 0,-1 0-1 0 0,-1-2 0 0 0,0 0 0 0 0,-1-1 0 0 0,-24 16 1 0 0,-35 18-121 0 0,-2-4-1 0 0,-2-4 1 0 0,-98 38 0 0 0,-273 78-487 0 0,315-115 402 0 0,11 0-87 0 0,-110 33-182 0 0,182-62 501 0 0,-2-4 0 0 0,-74 8-1 0 0,-34-12 2006 0 0,172-9-1771 0 0,1 0 0 0 0,-1 0 0 0 0,0 0 1 0 0,0-1-1 0 0,0 0 0 0 0,-1 0 0 0 0,12-6 0 0 0,44-28-303 0 0,-46 27 210 0 0,3-3-124 0 0,-2 1 0 0 0,18-17 0 0 0,-29 24-39 0 0,0-1 1 0 0,0 1-1 0 0,0-1 1 0 0,-1-1 0 0 0,0 1-1 0 0,0-1 1 0 0,0 1 0 0 0,-1-1-1 0 0,0 0 1 0 0,3-9-1 0 0,-5 14-8 0 0,-1 0 0 0 0,0 0 0 0 0,1 0 0 0 0,-1 0 0 0 0,0 0-1 0 0,0 0 1 0 0,0 0 0 0 0,0 0 0 0 0,0 0 0 0 0,0 0-1 0 0,0 0 1 0 0,0 0 0 0 0,0 0 0 0 0,0 0 0 0 0,-1 0 0 0 0,1 0-1 0 0,0 0 1 0 0,-1 0 0 0 0,1 0 0 0 0,-1 0 0 0 0,1 0 0 0 0,-1 1-1 0 0,1-1 1 0 0,-1 0 0 0 0,0 0 0 0 0,1 0 0 0 0,-2 0-1 0 0,0 0-4 0 0,0 0-1 0 0,0 0 0 0 0,0 0 0 0 0,0 0 0 0 0,0 0 1 0 0,-1 1-1 0 0,1-1 0 0 0,0 1 0 0 0,0 0 1 0 0,0-1-1 0 0,-1 1 0 0 0,-1 1 0 0 0,-5-1-21 0 0,0 1 0 0 0,0 0-1 0 0,0 1 1 0 0,1 0 0 0 0,-14 5 0 0 0,13-2 11 0 0,-1 0 0 0 0,1 1 0 0 0,0 0 0 0 0,0 1 1 0 0,1-1-1 0 0,-1 2 0 0 0,2-1 0 0 0,-1 1 1 0 0,1 1-1 0 0,0-1 0 0 0,1 1 0 0 0,0 1 0 0 0,-7 13 1 0 0,2-2 16 0 0,2 1 0 0 0,0 0 0 0 0,2 1 0 0 0,0-1 0 0 0,-4 30 0 0 0,10-49 21 0 0,0 1 0 0 0,0 0 0 0 0,1 0 0 0 0,0-1 0 0 0,0 1 0 0 0,0 0 0 0 0,0 0 0 0 0,0 0 0 0 0,1 0 0 0 0,0-1 0 0 0,0 1 0 0 0,0 0 0 0 0,0-1 0 0 0,0 1 0 0 0,1-1 1 0 0,0 1-1 0 0,-1-1 0 0 0,1 0 0 0 0,1 1 0 0 0,3 4 0 0 0,-3-5 30 0 0,1-1 0 0 0,0 1 1 0 0,0-1-1 0 0,0 1 1 0 0,0-1-1 0 0,0 0 0 0 0,0-1 1 0 0,1 1-1 0 0,-1-1 0 0 0,0 0 1 0 0,1 0-1 0 0,-1 0 0 0 0,1 0 1 0 0,-1-1-1 0 0,1 0 0 0 0,8-1 1 0 0,3 0-88 0 0,-1-1 1 0 0,1-1-1 0 0,-1 0 1 0 0,0-1-1 0 0,16-6 1 0 0,72-35-5863 0 0,-99 43 5526 0 0,24-12-5735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04.035"/>
    </inkml:context>
    <inkml:brush xml:id="br0">
      <inkml:brushProperty name="width" value="0.05" units="cm"/>
      <inkml:brushProperty name="height" value="0.05" units="cm"/>
      <inkml:brushProperty name="color" value="#E71224"/>
    </inkml:brush>
  </inkml:definitions>
  <inkml:trace contextRef="#ctx0" brushRef="#br0">11 79 7290 0 0,'-11'-68'2992'0'0,"12"67"-2967"0"0,-1 0 0 0 0,1 0 0 0 0,0 1 0 0 0,-1-1-1 0 0,1 0 1 0 0,0 1 0 0 0,-1-1 0 0 0,1 0 0 0 0,0 1 0 0 0,0-1-1 0 0,-1 1 1 0 0,1-1 0 0 0,0 1 0 0 0,0 0 0 0 0,0-1 0 0 0,0 1-1 0 0,0 0 1 0 0,0-1 0 0 0,0 1 0 0 0,-1 0 0 0 0,1 0 0 0 0,0 0-1 0 0,0 0 1 0 0,0 0 0 0 0,0 0 0 0 0,1 0 0 0 0,27 1 584 0 0,273 47 220 0 0,-297-48-830 0 0,-1 1 0 0 0,1 0 0 0 0,-1 0 0 0 0,0 1 1 0 0,1-1-1 0 0,-1 1 0 0 0,0 0 0 0 0,0 0 0 0 0,0 0 0 0 0,-1 1 1 0 0,1-1-1 0 0,0 1 0 0 0,-1 0 0 0 0,0 0 0 0 0,1 0 1 0 0,-1 1-1 0 0,0-1 0 0 0,-1 1 0 0 0,1-1 0 0 0,-1 1 0 0 0,0 0 1 0 0,0 0-1 0 0,0 0 0 0 0,0 0 0 0 0,0 1 0 0 0,-1-1 0 0 0,1 7 1 0 0,1 9-13 0 0,-1 1 0 0 0,0-1 0 0 0,-2 1 0 0 0,-4 38 1 0 0,1 2-41 0 0,2-32-1312 0 0,2 0 0 0 0,2 0 0 0 0,6 33 0 0 0,-2-33-4082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5.699"/>
    </inkml:context>
    <inkml:brush xml:id="br0">
      <inkml:brushProperty name="width" value="0.05" units="cm"/>
      <inkml:brushProperty name="height" value="0.05" units="cm"/>
      <inkml:brushProperty name="color" value="#E71224"/>
    </inkml:brush>
  </inkml:definitions>
  <inkml:trace contextRef="#ctx0" brushRef="#br0">5 522 4825 0 0,'9'-18'3335'0'0,"-9"18"-3325"0"0,1 0 1 0 0,-1-1-1 0 0,0 1 0 0 0,0-1 0 0 0,0 1 0 0 0,0 0 0 0 0,0-1 0 0 0,0 1 0 0 0,0 0 0 0 0,0-1 1 0 0,0 1-1 0 0,0-1 0 0 0,0 1 0 0 0,0 0 0 0 0,0-1 0 0 0,0 1 0 0 0,0-1 0 0 0,-1 1 0 0 0,1 0 1 0 0,0-1-1 0 0,0 1 0 0 0,0 0 0 0 0,-1-1 0 0 0,1 1 0 0 0,0 0 0 0 0,0 0 0 0 0,0-1 0 0 0,-1 1 1 0 0,1 0-1 0 0,0 0 0 0 0,-1-1 0 0 0,1 1 0 0 0,0 0 0 0 0,-1 0 0 0 0,1 0 0 0 0,0-1 0 0 0,-1 1 1 0 0,1 0-1 0 0,0 0 0 0 0,-1 0 0 0 0,1 0 0 0 0,-1 0 0 0 0,1 0 0 0 0,0 0 0 0 0,-1 0 0 0 0,1 0 1 0 0,-1 0-1 0 0,1 0 0 0 0,-1 0 0 0 0,1 0 5 0 0,-1 1-1 0 0,1-1 1 0 0,0 1 0 0 0,-1-1 0 0 0,1 1-1 0 0,0-1 1 0 0,0 1 0 0 0,-1-1-1 0 0,1 1 1 0 0,0-1 0 0 0,0 1 0 0 0,0-1-1 0 0,0 1 1 0 0,0-1 0 0 0,0 1 0 0 0,0-1-1 0 0,0 1 1 0 0,0 0 0 0 0,0-1-1 0 0,0 1 1 0 0,0-1 0 0 0,0 1 0 0 0,0-1-1 0 0,0 1 1 0 0,0-1 0 0 0,1 1 0 0 0,-1-1-1 0 0,1 1 1 0 0,4 17 423 0 0,36 58 487 0 0,-26-52-572 0 0,20 47-1 0 0,-23-40-260 0 0,44 99 106 0 0,-50-117-135 0 0,1 0 0 0 0,1-1 0 0 0,0 0 0 0 0,1 0 0 0 0,0-1 0 0 0,0 0 0 0 0,17 13 0 0 0,-25-23-32 0 0,0 0 1 0 0,0 0 0 0 0,0 0 0 0 0,1 0 0 0 0,-1 0 0 0 0,0-1-1 0 0,1 1 1 0 0,-1 0 0 0 0,0-1 0 0 0,1 1 0 0 0,-1-1 0 0 0,1 1 0 0 0,-1-1-1 0 0,1 0 1 0 0,-1 0 0 0 0,1 0 0 0 0,-1 0 0 0 0,1 0 0 0 0,-1 0-1 0 0,1 0 1 0 0,-1 0 0 0 0,3-1 0 0 0,-2 0 11 0 0,1 0-1 0 0,-1 0 1 0 0,0-1 0 0 0,0 1-1 0 0,0-1 1 0 0,-1 1 0 0 0,1-1-1 0 0,0 0 1 0 0,0 1 0 0 0,-1-1-1 0 0,1 0 1 0 0,1-4 0 0 0,4-7 81 0 0,-1 0 0 0 0,-1 0 1 0 0,8-27-1 0 0,-12 35-123 0 0,29-103 871 0 0,-6-2 0 0 0,-5-1 0 0 0,8-138 0 0 0,-27 245-864 0 0,13-130 69 0 0,-11 121-52 0 0,1 1 1 0 0,0-1 0 0 0,0 1 0 0 0,2 0 0 0 0,-1 0 0 0 0,2 0-1 0 0,-1 1 1 0 0,11-16 0 0 0,-13 25-20 0 0,-1-1-1 0 0,1 1 1 0 0,-1 0-1 0 0,1 0 1 0 0,0 0-1 0 0,0 0 1 0 0,0 0-1 0 0,0 1 1 0 0,0-1-1 0 0,0 1 1 0 0,1 0-1 0 0,-1 0 1 0 0,0 0-1 0 0,1 0 1 0 0,-1 1-1 0 0,0 0 1 0 0,1-1-1 0 0,-1 1 1 0 0,1 0-1 0 0,-1 0 1 0 0,7 2-1 0 0,9 1 4 0 0,1 1 0 0 0,31 10 0 0 0,-24-5 28 0 0,252 46 284 0 0,-8-2-315 0 0,-182-35-411 0 0,-29-15-3187 0 0,-60-3 3377 0 0,1 0 0 0 0,-1 0 0 0 0,1 0-1 0 0,-1 0 1 0 0,1 0 0 0 0,-1 0 0 0 0,0 0-1 0 0,1 0 1 0 0,-1 0 0 0 0,1-1 0 0 0,-1 1-1 0 0,1 0 1 0 0,-1 0 0 0 0,1 0 0 0 0,-1-1-1 0 0,0 1 1 0 0,1 0 0 0 0,-1-1 0 0 0,0 1-1 0 0,1 0 1 0 0,-1-1 0 0 0,0 1 0 0 0,1 0-1 0 0,-1-1 1 0 0,0 1 0 0 0,0-1 0 0 0,1 1-1 0 0,-1 0 1 0 0,0-2 0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6.402"/>
    </inkml:context>
    <inkml:brush xml:id="br0">
      <inkml:brushProperty name="width" value="0.05" units="cm"/>
      <inkml:brushProperty name="height" value="0.05" units="cm"/>
      <inkml:brushProperty name="color" value="#E71224"/>
    </inkml:brush>
  </inkml:definitions>
  <inkml:trace contextRef="#ctx0" brushRef="#br0">500 92 8746 0 0,'13'-18'2719'0'0,"-13"18"-2706"0"0,0-1 0 0 0,0 1 1 0 0,0 0-1 0 0,0-1 0 0 0,0 1 1 0 0,0 0-1 0 0,0 0 0 0 0,0-1 0 0 0,0 1 1 0 0,-1 0-1 0 0,1-1 0 0 0,0 1 1 0 0,0 0-1 0 0,0 0 0 0 0,0-1 1 0 0,0 1-1 0 0,-1 0 0 0 0,1 0 0 0 0,0-1 1 0 0,0 1-1 0 0,0 0 0 0 0,-1 0 1 0 0,1 0-1 0 0,0-1 0 0 0,0 1 0 0 0,0 0 1 0 0,-1 0-1 0 0,1 0 0 0 0,0 0 1 0 0,-1 0-1 0 0,1-1 0 0 0,0 1 1 0 0,0 0-1 0 0,-1 0 0 0 0,-38 1-1253 0 0,28 0 1374 0 0,-5-1-141 0 0,1 0 1 0 0,0-1-1 0 0,0 0 1 0 0,0-1-1 0 0,1-1 1 0 0,-18-6-1 0 0,-84-34 163 0 0,107 40-253 0 0,-9-2 431 0 0,18 5-312 0 0,-1 1 0 0 0,1 0 0 0 0,0 0 0 0 0,0 0-1 0 0,-1-1 1 0 0,1 1 0 0 0,0 0 0 0 0,0 0 0 0 0,0 0 0 0 0,0 0 0 0 0,0 0-1 0 0,0 0 1 0 0,0-1 0 0 0,0 1 0 0 0,0 0 0 0 0,0 0 0 0 0,1 0 0 0 0,-1 0 0 0 0,0 0-1 0 0,1-1 1 0 0,-1 1 0 0 0,0 0 0 0 0,1 1 0 0 0,2 8-6 0 0,0 0 0 0 0,-1 1 1 0 0,0-1-1 0 0,0 1 0 0 0,-1 0 1 0 0,-1-1-1 0 0,0 1 0 0 0,-1 0 1 0 0,1-1-1 0 0,-2 1 0 0 0,0 0 0 0 0,0-1 1 0 0,-1 0-1 0 0,0 1 0 0 0,-1-1 1 0 0,0 0-1 0 0,-6 10 0 0 0,-54 111-10 0 0,-24 70 30 0 0,84-190-30 0 0,0-1 0 0 0,0 1 0 0 0,1 0 0 0 0,1 0 0 0 0,0 0 0 0 0,0 0 0 0 0,0 18 0 0 0,3-26 24 0 0,-1 1-1 0 0,0 0 1 0 0,1-1 0 0 0,0 1 0 0 0,0-1 0 0 0,0 1 0 0 0,0-1 0 0 0,1 1 0 0 0,-1-1-1 0 0,1 0 1 0 0,0 0 0 0 0,0 0 0 0 0,0 0 0 0 0,1 0 0 0 0,-1 0 0 0 0,0 0 0 0 0,1-1-1 0 0,0 1 1 0 0,0-1 0 0 0,0 0 0 0 0,0 0 0 0 0,0 0 0 0 0,0 0 0 0 0,0-1 0 0 0,0 1 0 0 0,7 1-1 0 0,10 3 303 0 0,-1-1 0 0 0,1-1 0 0 0,0 0 0 0 0,0-2-1 0 0,0 0 1 0 0,0-2 0 0 0,0 0 0 0 0,0-1 0 0 0,0-1-1 0 0,31-7 1 0 0,-15 1-507 0 0,53-20 0 0 0,25-22-5038 0 0,-88 33 945 0 0,-21 10-1004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6.811"/>
    </inkml:context>
    <inkml:brush xml:id="br0">
      <inkml:brushProperty name="width" value="0.05" units="cm"/>
      <inkml:brushProperty name="height" value="0.05" units="cm"/>
      <inkml:brushProperty name="color" value="#E71224"/>
    </inkml:brush>
  </inkml:definitions>
  <inkml:trace contextRef="#ctx0" brushRef="#br0">1 3 4169 0 0,'10'-1'1003'0'0,"0"0"0"0"0,0 0 0 0 0,1 1 0 0 0,13 2 1 0 0,2 2 206 0 0,43 13 1 0 0,-50-11-1015 0 0,-1-1 1 0 0,1-1 0 0 0,-1-1-1 0 0,1 0 1 0 0,30 0-1 0 0,-37-5-980 0 0,0 0 0 0 0,1 0-1 0 0,18-7 1 0 0,18-4-3219 0 0,-37 12-762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7.230"/>
    </inkml:context>
    <inkml:brush xml:id="br0">
      <inkml:brushProperty name="width" value="0.05" units="cm"/>
      <inkml:brushProperty name="height" value="0.05" units="cm"/>
      <inkml:brushProperty name="color" value="#E71224"/>
    </inkml:brush>
  </inkml:definitions>
  <inkml:trace contextRef="#ctx0" brushRef="#br0">96 172 9650 0 0,'3'-2'176'0'0,"0"-1"1"0"0,-1 1-1 0 0,1-1 1 0 0,0 1-1 0 0,-1-1 0 0 0,0 0 1 0 0,1 0-1 0 0,-1 0 1 0 0,-1 0-1 0 0,1-1 0 0 0,0 1 1 0 0,1-6-1 0 0,-1 3-295 0 0,-1 0 0 0 0,-1-1-1 0 0,1 1 1 0 0,-1-1-1 0 0,0 1 1 0 0,-1-11 0 0 0,0 13 122 0 0,1 0 0 0 0,-1 1 0 0 0,0-1 0 0 0,0 0 0 0 0,-1 1 1 0 0,1-1-1 0 0,-1 0 0 0 0,0 1 0 0 0,0 0 0 0 0,0-1 0 0 0,0 1 0 0 0,0 0 0 0 0,-1 0 1 0 0,1 0-1 0 0,-1 1 0 0 0,0-1 0 0 0,0 1 0 0 0,0-1 0 0 0,-6-2 0 0 0,8 4-1 0 0,-1 0 0 0 0,0 0-1 0 0,1 0 1 0 0,-1 1 0 0 0,0-1-1 0 0,0 1 1 0 0,0-1 0 0 0,0 1-1 0 0,1 0 1 0 0,-1 0 0 0 0,0 0-1 0 0,0 0 1 0 0,0 0 0 0 0,0 0-1 0 0,0 0 1 0 0,0 1 0 0 0,1-1-1 0 0,-1 1 1 0 0,0-1 0 0 0,0 1-1 0 0,0 0 1 0 0,1 0 0 0 0,-1-1-1 0 0,1 1 1 0 0,-1 1 0 0 0,0-1-1 0 0,1 0 1 0 0,0 0 0 0 0,-1 0-1 0 0,1 1 1 0 0,0-1-1 0 0,-1 1 1 0 0,1-1 0 0 0,0 1-1 0 0,0-1 1 0 0,0 1 0 0 0,1 0-1 0 0,-1-1 1 0 0,0 1 0 0 0,0 3-1 0 0,-4 7 71 0 0,1 0-1 0 0,1 0 0 0 0,0 0 1 0 0,0 1-1 0 0,1-1 0 0 0,1 1 1 0 0,0 18-1 0 0,1-24-6 0 0,0-1-1 0 0,1 0 1 0 0,-1 1 0 0 0,1-1 0 0 0,1 0 0 0 0,-1 0 0 0 0,1 0-1 0 0,0 0 1 0 0,0 0 0 0 0,1 0 0 0 0,0-1 0 0 0,0 1-1 0 0,0-1 1 0 0,1 0 0 0 0,0 0 0 0 0,6 8 0 0 0,-5-10-31 0 0,-1-1 1 0 0,0 1-1 0 0,1-1 1 0 0,0 0-1 0 0,-1 0 1 0 0,1 0-1 0 0,0-1 1 0 0,0 0-1 0 0,0 0 1 0 0,0 0-1 0 0,0 0 1 0 0,0-1 0 0 0,10 0-1 0 0,-1-1-46 0 0,0 0 0 0 0,0 0 1 0 0,25-8-1 0 0,-25 5 12 0 0,0 0 1 0 0,0-2 0 0 0,0 0-1 0 0,25-15 1 0 0,-32 17 14 0 0,-1-1-1 0 0,0 0 1 0 0,0 0-1 0 0,0 0 1 0 0,0-1 0 0 0,-1 0-1 0 0,0 0 1 0 0,0 0 0 0 0,-1 0-1 0 0,0-1 1 0 0,4-8 0 0 0,-4 2 238 0 0,-8 11 281 0 0,3 3-513 0 0,1 0 1 0 0,-1 0 0 0 0,0 0-1 0 0,0 0 1 0 0,0 0 0 0 0,1 0-1 0 0,-1 0 1 0 0,0 0-1 0 0,1 1 1 0 0,-1-1 0 0 0,1 0-1 0 0,0 0 1 0 0,-1 1-1 0 0,1-1 1 0 0,0 0 0 0 0,0 1-1 0 0,0 0 1 0 0,-1 46 374 0 0,2 0-1 0 0,9 56 1 0 0,2 41-292 0 0,-12-124-239 0 0,-1 1-1 0 0,0-1 1 0 0,-2 0 0 0 0,-9 37 0 0 0,12-56 119 0 0,-1 1 0 0 0,1-1 0 0 0,-1 0 1 0 0,0 1-1 0 0,0-1 0 0 0,0 0 0 0 0,0 0 1 0 0,0 0-1 0 0,-1 0 0 0 0,1 0 0 0 0,-1 0 1 0 0,1 0-1 0 0,-1-1 0 0 0,0 1 0 0 0,1 0 1 0 0,-1-1-1 0 0,0 1 0 0 0,0-1 0 0 0,0 0 1 0 0,0 0-1 0 0,-1 0 0 0 0,1 0 0 0 0,0 0 1 0 0,0 0-1 0 0,-1 0 0 0 0,1-1 0 0 0,0 1 1 0 0,-1-1-1 0 0,1 0 0 0 0,-1 0 0 0 0,1 1 1 0 0,0-2-1 0 0,-1 1 0 0 0,1 0 0 0 0,-1 0 1 0 0,1-1-1 0 0,0 1 0 0 0,-1-1 0 0 0,1 0 1 0 0,-4-2-1 0 0,-10-3-364 0 0,1-1-1 0 0,1 0 1 0 0,-1-2 0 0 0,-21-15 0 0 0,36 24 353 0 0,-103-79-7053 0 0,84 62 1825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7.965"/>
    </inkml:context>
    <inkml:brush xml:id="br0">
      <inkml:brushProperty name="width" value="0.05" units="cm"/>
      <inkml:brushProperty name="height" value="0.05" units="cm"/>
      <inkml:brushProperty name="color" value="#E71224"/>
    </inkml:brush>
  </inkml:definitions>
  <inkml:trace contextRef="#ctx0" brushRef="#br0">0 957 9402 0 0,'1'-1'174'0'0,"-1"0"-1"0"0,1 1 1 0 0,-1-1-1 0 0,0 0 1 0 0,1 0 0 0 0,0 0-1 0 0,-1 0 1 0 0,1 1-1 0 0,0-1 1 0 0,-1 0-1 0 0,1 0 1 0 0,0 1 0 0 0,0-1-1 0 0,-1 1 1 0 0,1-1-1 0 0,0 1 1 0 0,0-1-1 0 0,2 0 1 0 0,2 17-107 0 0,-1-2-65 0 0,0 0 0 0 0,1 0 0 0 0,0-1 0 0 0,1 0 0 0 0,1 0 1 0 0,0 0-1 0 0,1 0 0 0 0,0-1 0 0 0,1-1 0 0 0,0 1 0 0 0,0-2 1 0 0,15 13-1 0 0,-21-20 41 0 0,0-1 1 0 0,0 0-1 0 0,0 1 1 0 0,1-2 0 0 0,-1 1-1 0 0,1 0 1 0 0,-1-1-1 0 0,1 1 1 0 0,-1-1-1 0 0,1 0 1 0 0,0 0 0 0 0,0-1-1 0 0,0 1 1 0 0,-1-1-1 0 0,1 0 1 0 0,0 0-1 0 0,0 0 1 0 0,0 0 0 0 0,0-1-1 0 0,-1 1 1 0 0,1-1-1 0 0,0 0 1 0 0,0 0-1 0 0,-1 0 1 0 0,1-1 0 0 0,-1 0-1 0 0,1 1 1 0 0,-1-1-1 0 0,0 0 1 0 0,5-4 0 0 0,-1 1 70 0 0,-1-1 1 0 0,0 1 0 0 0,0-1 0 0 0,-1 0 0 0 0,0-1 0 0 0,0 1 0 0 0,0-1 0 0 0,-1 0 0 0 0,0 0 0 0 0,-1-1 0 0 0,1 1 0 0 0,-1-1 0 0 0,3-11 0 0 0,10-66 287 0 0,-4-2 1 0 0,-3 0-1 0 0,-4-108 0 0 0,-1 87-344 0 0,4-1 1 0 0,33-153 0 0 0,-40 257-13 0 0,0 1-1 0 0,0-1 1 0 0,1 1 0 0 0,0-1 0 0 0,-1 1-1 0 0,1 0 1 0 0,1 0 0 0 0,-1 0 0 0 0,1 0-1 0 0,-1 0 1 0 0,1 0 0 0 0,0 1 0 0 0,1-1-1 0 0,-1 1 1 0 0,1 0 0 0 0,4-3 0 0 0,-2 2-26 0 0,1 0 1 0 0,-1 1 0 0 0,1-1 0 0 0,0 2-1 0 0,1-1 1 0 0,-1 1 0 0 0,0 0-1 0 0,1 1 1 0 0,8-1 0 0 0,13 0-8 0 0,-1 2 0 0 0,0 2 0 0 0,1 0-1 0 0,33 8 1 0 0,98 25 32 0 0,28 4 20 0 0,-81-21-53 0 0,93 11-926 0 0,-200-29 776 0 0,25 0-825 0 0,-12-2-1596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0.452"/>
    </inkml:context>
    <inkml:brush xml:id="br0">
      <inkml:brushProperty name="width" value="0.05" units="cm"/>
      <inkml:brushProperty name="height" value="0.05" units="cm"/>
      <inkml:brushProperty name="color" value="#E71224"/>
    </inkml:brush>
  </inkml:definitions>
  <inkml:trace contextRef="#ctx0" brushRef="#br0">2215 128 1728 0 0,'22'2'6730'0'0,"-37"-5"-4202"0"0,-151-25-825 0 0,102 18-1437 0 0,-221-31 846 0 0,-545-6 0 0 0,750 51-1071 0 0,0 4-1 0 0,0 4 1 0 0,1 3-1 0 0,-95 31 1 0 0,122-33 52 0 0,-62 6-1 0 0,-28 7-2572 0 0,131-23 1045 0 0,0 0 1 0 0,1 1-1 0 0,-18 10 0 0 0,13-6-4009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8.794"/>
    </inkml:context>
    <inkml:brush xml:id="br0">
      <inkml:brushProperty name="width" value="0.05" units="cm"/>
      <inkml:brushProperty name="height" value="0.05" units="cm"/>
      <inkml:brushProperty name="color" value="#E71224"/>
    </inkml:brush>
  </inkml:definitions>
  <inkml:trace contextRef="#ctx0" brushRef="#br0">377 114 8338 0 0,'14'-6'1571'0'0,"20"-10"34"0"0,-33 16-1572 0 0,0-1-1 0 0,0 0 0 0 0,1 1 0 0 0,-1-1 1 0 0,0 0-1 0 0,0 0 0 0 0,0 0 0 0 0,0 0 1 0 0,0 0-1 0 0,0 0 0 0 0,-1 0 1 0 0,1 0-1 0 0,0 0 0 0 0,0 0 0 0 0,-1 0 1 0 0,1-1-1 0 0,-1 1 0 0 0,1 0 0 0 0,-1 0 1 0 0,1-3-1 0 0,-1 3-27 0 0,-1 0 1 0 0,1 0-1 0 0,0 1 0 0 0,-1-1 0 0 0,1 0 1 0 0,-1 1-1 0 0,1-1 0 0 0,-1 0 1 0 0,0 1-1 0 0,1-1 0 0 0,-1 0 1 0 0,0 1-1 0 0,1-1 0 0 0,-1 1 1 0 0,0-1-1 0 0,0 1 0 0 0,1 0 1 0 0,-1-1-1 0 0,0 1 0 0 0,0 0 0 0 0,0-1 1 0 0,-1 1-1 0 0,-27-7-82 0 0,18 4-15 0 0,-126-31-257 0 0,104 26 676 0 0,30 7-163 0 0,-1 0 0 0 0,1 1 0 0 0,0-1 1 0 0,-1 1-1 0 0,1 0 0 0 0,-1 0 0 0 0,1 0 1 0 0,-6 1-1 0 0,8-1-129 0 0,0 1-1 0 0,0-1 1 0 0,0 0 0 0 0,0 1 0 0 0,1-1-1 0 0,-1 1 1 0 0,0-1 0 0 0,0 1 0 0 0,1 0-1 0 0,-1-1 1 0 0,0 1 0 0 0,1-1-1 0 0,-1 1 1 0 0,1 0 0 0 0,-1 0 0 0 0,1-1-1 0 0,-1 1 1 0 0,1 0 0 0 0,-1 0 0 0 0,1 0-1 0 0,0 0 1 0 0,-1 0 0 0 0,1-1-1 0 0,0 1 1 0 0,0 0 0 0 0,0 0 0 0 0,-1 0-1 0 0,1 0 1 0 0,0 0 0 0 0,0 0 0 0 0,1 0-1 0 0,-1 0 1 0 0,0 0 0 0 0,0 1 0 0 0,1 9-28 0 0,-1 0 0 0 0,0 1 0 0 0,-1-1 0 0 0,-1 0 0 0 0,0 1 0 0 0,-5 18 0 0 0,-29 67-17 0 0,26-72 52 0 0,-30 62 223 0 0,29-68-234 0 0,0 1-1 0 0,2 1 1 0 0,1 0-1 0 0,0 0 1 0 0,2 0-1 0 0,0 1 1 0 0,-3 23-1 0 0,9-41-13 0 0,0 0 0 0 0,-1 0-1 0 0,1 0 1 0 0,1 0 0 0 0,-1-1-1 0 0,0 1 1 0 0,1 0 0 0 0,0 0-1 0 0,0-1 1 0 0,0 1 0 0 0,0 0-1 0 0,1-1 1 0 0,-1 1 0 0 0,1-1-1 0 0,0 1 1 0 0,0-1 0 0 0,0 0-1 0 0,1 0 1 0 0,-1 0 0 0 0,1 0-1 0 0,0-1 1 0 0,-1 1 0 0 0,1 0-1 0 0,0-1 1 0 0,1 0 0 0 0,-1 0-1 0 0,0 0 1 0 0,1 0 0 0 0,4 2-1 0 0,1-2 128 0 0,0 1 0 0 0,0-2 0 0 0,0 1 0 0 0,0-1 0 0 0,0 0 0 0 0,0-1 0 0 0,0 0 0 0 0,0-1 0 0 0,0 0 0 0 0,0 0 0 0 0,12-4-1 0 0,254-59 586 0 0,-269 62-1057 0 0,0 1 0 0 0,-1-1 0 0 0,1 0 0 0 0,-1 0 0 0 0,0-1 0 0 0,8-3 0 0 0,-12 5 70 0 0,0 0 1 0 0,0 1-1 0 0,0-1 0 0 0,0 0 1 0 0,0 0-1 0 0,0 0 1 0 0,-1 0-1 0 0,1 0 1 0 0,0 0-1 0 0,0 0 1 0 0,-1 0-1 0 0,1 0 1 0 0,-1 0-1 0 0,1 0 0 0 0,-1 0 1 0 0,1 0-1 0 0,-1 0 1 0 0,1-1-1 0 0,-1 1 1 0 0,0 0-1 0 0,0 0 1 0 0,0-1-1 0 0,0 1 0 0 0,0 0 1 0 0,0 0-1 0 0,0-1 1 0 0,0 1-1 0 0,0 0 1 0 0,0 0-1 0 0,-1 0 1 0 0,1-1-1 0 0,-1 1 0 0 0,1 0 1 0 0,-1 0-1 0 0,0-2 1 0 0,-4-6-5034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9.180"/>
    </inkml:context>
    <inkml:brush xml:id="br0">
      <inkml:brushProperty name="width" value="0.05" units="cm"/>
      <inkml:brushProperty name="height" value="0.05" units="cm"/>
      <inkml:brushProperty name="color" value="#E71224"/>
    </inkml:brush>
  </inkml:definitions>
  <inkml:trace contextRef="#ctx0" brushRef="#br0">0 9 10018 0 0,'3'-1'147'0'0,"-1"0"0"0"0,1-1 0 0 0,0 1 0 0 0,0 0 0 0 0,-1 1 0 0 0,1-1 0 0 0,0 0-1 0 0,0 1 1 0 0,0 0 0 0 0,0-1 0 0 0,0 1 0 0 0,-1 0 0 0 0,4 1 0 0 0,44 8-974 0 0,-12-2 991 0 0,232 13 110 0 0,-67 12-7602 0 0,-188-30 2978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3:59.616"/>
    </inkml:context>
    <inkml:brush xml:id="br0">
      <inkml:brushProperty name="width" value="0.05" units="cm"/>
      <inkml:brushProperty name="height" value="0.05" units="cm"/>
      <inkml:brushProperty name="color" value="#E71224"/>
    </inkml:brush>
  </inkml:definitions>
  <inkml:trace contextRef="#ctx0" brushRef="#br0">337 0 9882 0 0,'-9'17'2599'0'0,"-49"75"-2596"0"0,9-23-61 0 0,-75 96 4 0 0,86-126 27 0 0,34-36-261 0 0,1 0 0 0 0,-1 0 0 0 0,0-1 0 0 0,0 1 0 0 0,0-1 0 0 0,0 0 0 0 0,0 0 0 0 0,0 0 0 0 0,-7 2 0 0 0,10-4 161 0 0,1 0 0 0 0,-1 0 0 0 0,1 0 1 0 0,0 0-1 0 0,-1 0 0 0 0,1 0 0 0 0,-1 0 1 0 0,1 0-1 0 0,0-1 0 0 0,-1 1 0 0 0,1 0 1 0 0,-1 0-1 0 0,1 0 0 0 0,0 0 0 0 0,-1-1 0 0 0,1 1 1 0 0,0 0-1 0 0,-1 0 0 0 0,1-1 0 0 0,0 1 1 0 0,-1 0-1 0 0,1 0 0 0 0,0-1 0 0 0,0 1 1 0 0,-1 0-1 0 0,1-1 0 0 0,0 1 0 0 0,0 0 1 0 0,0-1-1 0 0,-1 1 0 0 0,1-1 0 0 0,0 1 0 0 0,0 0 1 0 0,0-1-1 0 0,0 1 0 0 0,0-1 0 0 0,0 0 1 0 0,-2-5-4514 0 0</inkml:trace>
  <inkml:trace contextRef="#ctx0" brushRef="#br0" timeOffset="1">53 15 11290 0 0,'3'-1'276'0'0,"0"1"-1"0"0,-1-1 1 0 0,1 1-1 0 0,-1 0 1 0 0,1 0-1 0 0,0 0 1 0 0,-1 0-1 0 0,1 0 1 0 0,0 0-1 0 0,-1 1 1 0 0,6 1-1 0 0,-5-1-280 0 0,-1 0-1 0 0,1 1 0 0 0,-1-1 1 0 0,1 1-1 0 0,-1 0 0 0 0,1-1 1 0 0,-1 1-1 0 0,0 0 1 0 0,3 4-1 0 0,2 3-710 0 0,-1 1 1 0 0,0 0-1 0 0,0 0 0 0 0,6 18 1 0 0,8 13 821 0 0,74 138 1243 0 0,-29-50-7006 0 0,-56-112 481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06.553"/>
    </inkml:context>
    <inkml:brush xml:id="br0">
      <inkml:brushProperty name="width" value="0.05" units="cm"/>
      <inkml:brushProperty name="height" value="0.05" units="cm"/>
      <inkml:brushProperty name="color" value="#E71224"/>
    </inkml:brush>
  </inkml:definitions>
  <inkml:trace contextRef="#ctx0" brushRef="#br0">5409 221 8642 0 0,'1'-1'51'0'0,"-1"-1"0"0"0,1 1 0 0 0,0-1 0 0 0,0 1 0 0 0,-1-1 0 0 0,1 1 1 0 0,-1-1-1 0 0,1 1 0 0 0,-1-1 0 0 0,0 1 0 0 0,1-1 0 0 0,-1 0 0 0 0,0 1 0 0 0,0-1 0 0 0,0 0 0 0 0,0 1 0 0 0,-1-1 1 0 0,1 1-1 0 0,0-1 0 0 0,-1 0 0 0 0,1 1 0 0 0,-1-1 0 0 0,1 1 0 0 0,-1-1 0 0 0,0 1 0 0 0,0 0 0 0 0,0-1 1 0 0,0 1-1 0 0,0 0 0 0 0,0-1 0 0 0,0 1 0 0 0,0 0 0 0 0,0 0 0 0 0,-3-2 0 0 0,-5-3-81 0 0,0 0 1 0 0,-1 1-1 0 0,1 0 0 0 0,-17-6 0 0 0,-11-6 506 0 0,21 8-317 0 0,-1 0-1 0 0,0 2 1 0 0,0 0 0 0 0,-1 1-1 0 0,0 1 1 0 0,-22-4 0 0 0,-117-10-356 0 0,91 13 266 0 0,-461-33 208 0 0,-435 37 38 0 0,-138 43 658 0 0,966-33-960 0 0,-72 11-41 0 0,-251 56 1 0 0,298-50 124 0 0,-192 5 1 0 0,85-10-30 0 0,119-3-11 0 0,-203 13 170 0 0,232-17-323 0 0,17-1-1411 0 0,94-12 666 0 0,0 0 1 0 0,1 0 0 0 0,-1 0 0 0 0,1-1 0 0 0,-9-1 0 0 0,8-1-4294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07.220"/>
    </inkml:context>
    <inkml:brush xml:id="br0">
      <inkml:brushProperty name="width" value="0.05" units="cm"/>
      <inkml:brushProperty name="height" value="0.05" units="cm"/>
      <inkml:brushProperty name="color" value="#E71224"/>
    </inkml:brush>
  </inkml:definitions>
  <inkml:trace contextRef="#ctx0" brushRef="#br0">47 106 9450 0 0,'10'-19'1577'0'0,"11"-28"57"0"0,-20 46-1629 0 0,0-1 1 0 0,-1 1-1 0 0,1-1 1 0 0,-1 0-1 0 0,0 1 1 0 0,1-1 0 0 0,-1 0-1 0 0,0 1 1 0 0,0-1-1 0 0,0 0 1 0 0,0 1 0 0 0,0-1-1 0 0,-1 0 1 0 0,1 1-1 0 0,0-1 1 0 0,-1 0 0 0 0,1 1-1 0 0,-1-1 1 0 0,0 1-1 0 0,1-1 1 0 0,-1 1 0 0 0,0-1-1 0 0,-1-1 1 0 0,0 5-42 0 0,1 1 0 0 0,0-1 1 0 0,-1 1-1 0 0,1-1 0 0 0,0 1 0 0 0,0-1 1 0 0,1 1-1 0 0,-1 0 0 0 0,0 3 0 0 0,-4 53-136 0 0,3 64 0 0 0,1-43 46 0 0,7 426-400 0 0,-13 242-1 0 0,4-718 514 0 0,-46 774-86 0 0,48-720 165 0 0,2 0 0 0 0,5 0-1 0 0,3 0 1 0 0,23 91-1 0 0,-28-157-64 0 0,14 45 682 0 0,-16-58-643 0 0,0 0-1 0 0,0 0 1 0 0,1 0 0 0 0,-1 0 0 0 0,1-1 0 0 0,0 1-1 0 0,1-1 1 0 0,-1 0 0 0 0,6 6 0 0 0,-8-10-221 0 0,1 1 1 0 0,-1-1-1 0 0,0 1 0 0 0,1-1 1 0 0,-1 1-1 0 0,0-1 0 0 0,1 0 1 0 0,-1 0-1 0 0,0 0 1 0 0,1 0-1 0 0,-1 0 0 0 0,1 0 1 0 0,-1 0-1 0 0,0 0 0 0 0,1 0 1 0 0,-1-1-1 0 0,1 1 0 0 0,-1 0 1 0 0,0-1-1 0 0,1 1 1 0 0,-1-1-1 0 0,0 0 0 0 0,0 1 1 0 0,0-1-1 0 0,1 0 0 0 0,-1 0 1 0 0,0 0-1 0 0,1-1 0 0 0,9-6-4904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08.495"/>
    </inkml:context>
    <inkml:brush xml:id="br0">
      <inkml:brushProperty name="width" value="0.05" units="cm"/>
      <inkml:brushProperty name="height" value="0.05" units="cm"/>
      <inkml:brushProperty name="color" value="#E71224"/>
    </inkml:brush>
  </inkml:definitions>
  <inkml:trace contextRef="#ctx0" brushRef="#br0">83 1664 5673 0 0,'20'-20'4594'0'0,"-20"20"-4573"0"0,1-1 0 0 0,0 1-1 0 0,-1-1 1 0 0,1 1-1 0 0,0 0 1 0 0,-1-1-1 0 0,1 1 1 0 0,0 0-1 0 0,-1 0 1 0 0,1 0-1 0 0,0-1 1 0 0,0 1 0 0 0,-1 0-1 0 0,1 0 1 0 0,0 0-1 0 0,-1 0 1 0 0,1 0-1 0 0,0 0 1 0 0,0 0-1 0 0,-1 1 1 0 0,1-1 0 0 0,0 0-1 0 0,0 0 1 0 0,-1 0-1 0 0,1 1 1 0 0,0-1-1 0 0,-1 0 1 0 0,1 1-1 0 0,-1-1 1 0 0,1 1-1 0 0,0 0 1 0 0,-3-7 288 0 0,-1 0 0 0 0,1 0 0 0 0,0-1 0 0 0,1 1 0 0 0,-1 0 0 0 0,1-1 0 0 0,0-6 0 0 0,-1 0 26 0 0,-42-420 2809 0 0,24 182-2963 0 0,-20-263 797 0 0,37 465-1046 0 0,2 0 0 0 0,2 1 0 0 0,2-1 1 0 0,18-86-1 0 0,-18 119-45 0 0,-2 14 55 0 0,-1 1 1 0 0,0-1 0 0 0,0 0 0 0 0,1 0-1 0 0,-1 0 1 0 0,1 1 0 0 0,0-1 0 0 0,0 0 0 0 0,-1 1-1 0 0,1-1 1 0 0,2-2 0 0 0,-1 2 39 0 0,0 2 0 0 0,0-1 0 0 0,-1 0 0 0 0,1 0 0 0 0,0 0 1 0 0,0 1-1 0 0,0-1 0 0 0,0 1 0 0 0,0 0 0 0 0,0-1 0 0 0,0 1 0 0 0,0 0 0 0 0,0 0 0 0 0,3 1 1 0 0,24 0-26 0 0,-1 2 1 0 0,35 8 0 0 0,22 2 119 0 0,54-2-35 0 0,62 6-66 0 0,241 17 85 0 0,1-29-34 0 0,-414-5-43 0 0,123 3 15 0 0,-1 7 0 0 0,245 47 0 0 0,-368-52 12 0 0,-17-4-34 0 0,0 1 0 0 0,-1 1 0 0 0,1-1 0 0 0,-1 2 0 0 0,17 7 0 0 0,-24-9 11 0 0,0 0 0 0 0,0 0 0 0 0,0 0 0 0 0,0 0 1 0 0,-1 1-1 0 0,1-1 0 0 0,-1 1 0 0 0,0 0 0 0 0,0 0 0 0 0,0 0 0 0 0,0 0 0 0 0,0 0 0 0 0,0 0 0 0 0,-1 0 0 0 0,0 0 0 0 0,0 1 0 0 0,0-1 0 0 0,0 1 0 0 0,0-1 0 0 0,0 1 0 0 0,-1 6 0 0 0,0 13-41 0 0,-1 1 0 0 0,-2-1-1 0 0,0 0 1 0 0,-1 0-1 0 0,-2 0 1 0 0,-8 23 0 0 0,-11 53-95 0 0,-19 185-115 0 0,36-201 207 0 0,2 120 0 0 0,5-133 165 0 0,-14 102-1 0 0,-3 22-1262 0 0,18-162-727 0 0,1 0 0 0 0,6 32 0 0 0,-6-56-3429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09.183"/>
    </inkml:context>
    <inkml:brush xml:id="br0">
      <inkml:brushProperty name="width" value="0.05" units="cm"/>
      <inkml:brushProperty name="height" value="0.05" units="cm"/>
      <inkml:brushProperty name="color" value="#E71224"/>
    </inkml:brush>
  </inkml:definitions>
  <inkml:trace contextRef="#ctx0" brushRef="#br0">28 38 8330 0 0,'12'-15'1973'0'0,"-11"14"-1800"0"0,1-1-1 0 0,-1 1 1 0 0,0 0 0 0 0,0-1-1 0 0,0 1 1 0 0,0-1-1 0 0,0 0 1 0 0,0 1-1 0 0,0-1 1 0 0,0 0 0 0 0,0 1-1 0 0,0-4 1 0 0,-2 17-139 0 0,-1 0 1 0 0,0 0 0 0 0,-8 22 0 0 0,-4 22 40 0 0,4 6-44 0 0,2 1 0 0 0,1 104-1 0 0,7-160 34 0 0,1-1-1 0 0,0 1 1 0 0,0-1-1 0 0,1 0 0 0 0,0 1 1 0 0,0-1-1 0 0,0 0 0 0 0,1 0 1 0 0,0 0-1 0 0,5 9 1 0 0,-6-13-12 0 0,-1 0 1 0 0,1 0 0 0 0,-1 0-1 0 0,1 0 1 0 0,0-1 0 0 0,0 1-1 0 0,0 0 1 0 0,0-1 0 0 0,0 0-1 0 0,0 1 1 0 0,0-1 0 0 0,0 0-1 0 0,0 0 1 0 0,1 0 0 0 0,-1 0-1 0 0,0-1 1 0 0,1 1 0 0 0,-1-1-1 0 0,1 1 1 0 0,-1-1 0 0 0,1 0-1 0 0,-1 0 1 0 0,1 0 0 0 0,-1 0-1 0 0,1 0 1 0 0,-1 0 0 0 0,0-1-1 0 0,1 0 1 0 0,-1 1 0 0 0,5-3-1 0 0,4-1-213 0 0,-1-2-1 0 0,0 1 1 0 0,0-1 0 0 0,0-1-1 0 0,-1 1 1 0 0,12-12 0 0 0,-12 10-491 0 0,-1 0 0 0 0,0-1 1 0 0,0 0-1 0 0,-1-1 0 0 0,0 1 1 0 0,-1-2-1 0 0,0 1 0 0 0,-1 0 1 0 0,0-1-1 0 0,6-16 0 0 0,-6 4-4385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09.569"/>
    </inkml:context>
    <inkml:brush xml:id="br0">
      <inkml:brushProperty name="width" value="0.05" units="cm"/>
      <inkml:brushProperty name="height" value="0.05" units="cm"/>
      <inkml:brushProperty name="color" value="#E71224"/>
    </inkml:brush>
  </inkml:definitions>
  <inkml:trace contextRef="#ctx0" brushRef="#br0">1 14 12827 0 0,'9'-3'409'0'0,"0"0"1"0"0,0 1-1 0 0,1 0 0 0 0,-1 0 1 0 0,1 1-1 0 0,-1 0 1 0 0,13 1-1 0 0,3 2-571 0 0,37 8-1 0 0,-60-10 165 0 0,27 4-257 0 0,1-2-1 0 0,-1-1 1 0 0,48-5-1 0 0,7 0-2324 0 0,-11 3-2014 0 0,-52 0 180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10.179"/>
    </inkml:context>
    <inkml:brush xml:id="br0">
      <inkml:brushProperty name="width" value="0.05" units="cm"/>
      <inkml:brushProperty name="height" value="0.05" units="cm"/>
      <inkml:brushProperty name="color" value="#E71224"/>
    </inkml:brush>
  </inkml:definitions>
  <inkml:trace contextRef="#ctx0" brushRef="#br0">104 86 7634 0 0,'12'-13'1722'0'0,"14"-21"366"0"0,-25 32-2008 0 0,0 0 1 0 0,0 1-1 0 0,0-1 1 0 0,0 0-1 0 0,0 0 1 0 0,-1 0-1 0 0,1 0 0 0 0,-1 0 1 0 0,0 0-1 0 0,1 0 1 0 0,-1 0-1 0 0,0 0 1 0 0,0 0-1 0 0,0 0 1 0 0,0 0-1 0 0,-1 0 1 0 0,0-3-1 0 0,-23 44 215 0 0,-84 219-705 0 0,104-245 408 0 0,0 0 0 0 0,2 1 0 0 0,-1-1-1 0 0,2 1 1 0 0,0 0 0 0 0,0 0-1 0 0,2-1 1 0 0,-1 1 0 0 0,4 15 0 0 0,-3-23 39 0 0,0 0 1 0 0,0 0-1 0 0,1 0 0 0 0,0 0 1 0 0,0 0-1 0 0,0-1 1 0 0,1 1-1 0 0,0-1 1 0 0,0 1-1 0 0,0-1 1 0 0,0 0-1 0 0,1 0 1 0 0,0-1-1 0 0,0 1 1 0 0,1-1-1 0 0,-1 0 0 0 0,1 0 1 0 0,0 0-1 0 0,0-1 1 0 0,0 0-1 0 0,0 0 1 0 0,10 4-1 0 0,-9-5-52 0 0,-1 0 1 0 0,1-1-1 0 0,0 0 0 0 0,0-1 0 0 0,0 1 1 0 0,-1-1-1 0 0,1 0 0 0 0,0-1 0 0 0,0 1 1 0 0,0-1-1 0 0,-1 0 0 0 0,1-1 0 0 0,0 1 0 0 0,-1-1 1 0 0,1 0-1 0 0,-1 0 0 0 0,0-1 0 0 0,1 0 1 0 0,6-5-1 0 0,-3 1-624 0 0,0 1 0 0 0,0-2 0 0 0,-1 1 0 0 0,0-1 0 0 0,-1-1 0 0 0,0 1 0 0 0,0-1 0 0 0,0 0 0 0 0,6-14 0 0 0,-4 3-4452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10.580"/>
    </inkml:context>
    <inkml:brush xml:id="br0">
      <inkml:brushProperty name="width" value="0.05" units="cm"/>
      <inkml:brushProperty name="height" value="0.05" units="cm"/>
      <inkml:brushProperty name="color" value="#E71224"/>
    </inkml:brush>
  </inkml:definitions>
  <inkml:trace contextRef="#ctx0" brushRef="#br0">1 28 9826 0 0,'2'-2'384'0'0,"0"0"1"0"0,0-1-1 0 0,0 1 0 0 0,0 0 1 0 0,1 0-1 0 0,-1 0 0 0 0,1 0 1 0 0,0 1-1 0 0,-1-1 0 0 0,1 1 1 0 0,3-2-1 0 0,-2 2-266 0 0,-1 0 1 0 0,0 1 0 0 0,0-1-1 0 0,1 1 1 0 0,-1 0 0 0 0,0-1-1 0 0,0 2 1 0 0,1-1 0 0 0,3 1-1 0 0,5 2-426 0 0,-1 0 1 0 0,1 1-1 0 0,-1 0 0 0 0,20 12 0 0 0,1-1 603 0 0,-13-8-547 0 0,0-2 0 0 0,0 0-1 0 0,0-1 1 0 0,0-1-1 0 0,1-1 1 0 0,-1 0 0 0 0,28-2-1 0 0,13 1-4676 0 0,-47 0-118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2.103"/>
    </inkml:context>
    <inkml:brush xml:id="br0">
      <inkml:brushProperty name="width" value="0.05" units="cm"/>
      <inkml:brushProperty name="height" value="0.05" units="cm"/>
      <inkml:brushProperty name="color" value="#E71224"/>
    </inkml:brush>
  </inkml:definitions>
  <inkml:trace contextRef="#ctx0" brushRef="#br0">69 1 4769 0 0,'1'0'68'0'0,"-1"1"0"0"0,1-1-1 0 0,-1 1 1 0 0,1-1 0 0 0,-1 1 0 0 0,1-1-1 0 0,-1 1 1 0 0,0-1 0 0 0,1 1 0 0 0,-1 0-1 0 0,0-1 1 0 0,1 1 0 0 0,-1 0 0 0 0,0-1 0 0 0,0 1-1 0 0,0 0 1 0 0,1-1 0 0 0,-1 1 0 0 0,0 0-1 0 0,0-1 1 0 0,0 1 0 0 0,0 0 0 0 0,0 0-1 0 0,0-1 1 0 0,0 1 0 0 0,-1 0 0 0 0,1-1 0 0 0,0 1-1 0 0,0 0 1 0 0,-1-1 0 0 0,1 1 0 0 0,0 0-1 0 0,0-1 1 0 0,-1 1 0 0 0,1-1 0 0 0,-1 1-1 0 0,1 0 1 0 0,-1-1 0 0 0,1 1 0 0 0,-1-1 0 0 0,1 0-1 0 0,-2 2 1 0 0,-25 12 1592 0 0,25-13-1594 0 0,0 0 0 0 0,0 1 0 0 0,0-1-1 0 0,1 1 1 0 0,-1 0 0 0 0,0 0 0 0 0,0 0-1 0 0,1-1 1 0 0,-1 2 0 0 0,1-1 0 0 0,0 0-1 0 0,0 0 1 0 0,0 0 0 0 0,0 1 0 0 0,0-1-1 0 0,0 0 1 0 0,0 1 0 0 0,0 2 0 0 0,-8 45-41 0 0,6-19-33 0 0,1-1-1 0 0,2 1 1 0 0,2-1-1 0 0,6 42 1 0 0,-4-53-1071 0 0,0 0 0 0 0,9 22 0 0 0,-12-36-2843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10.998"/>
    </inkml:context>
    <inkml:brush xml:id="br0">
      <inkml:brushProperty name="width" value="0.05" units="cm"/>
      <inkml:brushProperty name="height" value="0.05" units="cm"/>
      <inkml:brushProperty name="color" value="#E71224"/>
    </inkml:brush>
  </inkml:definitions>
  <inkml:trace contextRef="#ctx0" brushRef="#br0">0 35 8922 0 0,'0'-1'149'0'0,"0"1"0"0"0,1-1 1 0 0,-1 0-1 0 0,0 1 0 0 0,1-1 1 0 0,-1 1-1 0 0,0-1 0 0 0,1 0 1 0 0,-1 1-1 0 0,0-1 0 0 0,1 1 0 0 0,-1-1 1 0 0,1 1-1 0 0,-1-1 0 0 0,1 1 1 0 0,-1 0-1 0 0,1-1 0 0 0,0 1 0 0 0,-1 0 1 0 0,1-1-1 0 0,-1 1 0 0 0,1 0 1 0 0,0-1-1 0 0,-1 1 0 0 0,1 0 0 0 0,0 0 1 0 0,-1 0-1 0 0,1 0 0 0 0,0 0 1 0 0,-1 0-1 0 0,1 0 0 0 0,0 0 0 0 0,-1 0 1 0 0,2 0-1 0 0,0 2-144 0 0,0 0-1 0 0,0-1 1 0 0,0 0 0 0 0,1 1 0 0 0,-1-1-1 0 0,0 0 1 0 0,0 0 0 0 0,1 0 0 0 0,-1 0-1 0 0,1 0 1 0 0,-1-1 0 0 0,1 1-1 0 0,-1-1 1 0 0,1 1 0 0 0,0-1 0 0 0,-1 0-1 0 0,1 0 1 0 0,-1 0 0 0 0,1-1 0 0 0,3 0-1 0 0,7-2 181 0 0,-2 0 0 0 0,1-1 0 0 0,13-6 0 0 0,4-1 204 0 0,-26 10-399 0 0,1 0 0 0 0,-1 0 0 0 0,1 0-1 0 0,-1 0 1 0 0,1 1 0 0 0,-1 0 0 0 0,1-1 0 0 0,-1 1-1 0 0,1 1 1 0 0,-1-1 0 0 0,1 0 0 0 0,-1 1 0 0 0,1 0-1 0 0,-1 0 1 0 0,1 0 0 0 0,4 2 0 0 0,-6-1-45 0 0,0-1 0 0 0,0 0 0 0 0,-1 1 0 0 0,1 0 0 0 0,-1-1 0 0 0,1 1 0 0 0,-1 0 1 0 0,0 0-1 0 0,0 0 0 0 0,0 0 0 0 0,0 0 0 0 0,0 0 0 0 0,0 0 0 0 0,0 0 0 0 0,-1 0 0 0 0,1 0 0 0 0,-1 1 0 0 0,0-1 0 0 0,1 0 1 0 0,-1 0-1 0 0,0 1 0 0 0,0-1 0 0 0,0 0 0 0 0,-1 0 0 0 0,1 0 0 0 0,0 1 0 0 0,-2 2 0 0 0,0 2-37 0 0,0 1 0 0 0,0-1 0 0 0,-1 0 0 0 0,0 0 0 0 0,0 0-1 0 0,-1 0 1 0 0,1-1 0 0 0,-8 9 0 0 0,-42 45-224 0 0,44-52 354 0 0,0 1-1 0 0,0 0 1 0 0,1 0-1 0 0,1 1 1 0 0,-1 0-1 0 0,2 0 1 0 0,-1 1-1 0 0,1 0 1 0 0,1 0 0 0 0,-5 14-1 0 0,9-23 4 0 0,1 0 0 0 0,0 0 1 0 0,-1 0-1 0 0,1-1 0 0 0,0 1 0 0 0,0 0 0 0 0,0 0 0 0 0,0 0 1 0 0,1 0-1 0 0,-1 0 0 0 0,0 0 0 0 0,1 0 0 0 0,0 0 0 0 0,-1 0 1 0 0,1-1-1 0 0,0 1 0 0 0,0 0 0 0 0,0 0 0 0 0,0-1 0 0 0,1 2 1 0 0,1 1 7 0 0,0-2 1 0 0,0 1 0 0 0,0 0 0 0 0,1 0-1 0 0,-1-1 1 0 0,1 0 0 0 0,-1 0 0 0 0,9 4-1 0 0,1-1 30 0 0,1-1-1 0 0,0 0 1 0 0,0-1-1 0 0,21 2 0 0 0,-5-2-96 0 0,65 10-2224 0 0,-83-10 1107 0 0,1 0-1 0 0,0 1 0 0 0,-1 0 0 0 0,1 1 0 0 0,13 8 0 0 0,-11-5-4057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11.417"/>
    </inkml:context>
    <inkml:brush xml:id="br0">
      <inkml:brushProperty name="width" value="0.05" units="cm"/>
      <inkml:brushProperty name="height" value="0.05" units="cm"/>
      <inkml:brushProperty name="color" value="#E71224"/>
    </inkml:brush>
  </inkml:definitions>
  <inkml:trace contextRef="#ctx0" brushRef="#br0">31 11 7898 0 0,'23'-10'3090'0'0,"-20"13"-1930"0"0,-12 9 274 0 0,3-5-1371 0 0,1 0 0 0 0,0 0 0 0 0,1 0 0 0 0,-1 1 0 0 0,2 0 0 0 0,-1-1 0 0 0,1 1 0 0 0,0 1 1 0 0,1-1-1 0 0,-1 0 0 0 0,2 1 0 0 0,-1-1 0 0 0,1 1 0 0 0,1 0 0 0 0,-1-1 0 0 0,2 14 0 0 0,1 7-1197 0 0,2 0 0 0 0,0-1-1 0 0,15 47 1 0 0,0-20-1888 0 0,-5-26-2305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0.030"/>
    </inkml:context>
    <inkml:brush xml:id="br0">
      <inkml:brushProperty name="width" value="0.05" units="cm"/>
      <inkml:brushProperty name="height" value="0.05" units="cm"/>
      <inkml:brushProperty name="color" value="#E71224"/>
    </inkml:brush>
  </inkml:definitions>
  <inkml:trace contextRef="#ctx0" brushRef="#br0">1167 38 6105 0 0,'22'-10'479'0'0,"-15"6"-448"0"0,0 0 1 0 0,0 1-1 0 0,1-1 1 0 0,-1 2-1 0 0,1-1 0 0 0,-1 1 1 0 0,1 0-1 0 0,0 1 1 0 0,0 0-1 0 0,15-1 0 0 0,-22 2-9 0 0,1 0-1 0 0,-1 0 0 0 0,0 0 0 0 0,0 0 1 0 0,1 1-1 0 0,-1-1 0 0 0,0 0 0 0 0,0 0 0 0 0,1 1 1 0 0,-1-1-1 0 0,0 1 0 0 0,0-1 0 0 0,0 1 1 0 0,0 0-1 0 0,0-1 0 0 0,0 1 0 0 0,0 0 0 0 0,0 0 1 0 0,0-1-1 0 0,0 1 0 0 0,0 0 0 0 0,0 0 0 0 0,0 0 1 0 0,-1 0-1 0 0,1 0 0 0 0,0 1 0 0 0,-1-1 1 0 0,1 0-1 0 0,-1 0 0 0 0,1 0 0 0 0,-1 0 0 0 0,0 1 1 0 0,1-1-1 0 0,-1 0 0 0 0,0 0 0 0 0,0 1 1 0 0,0-1-1 0 0,0 0 0 0 0,0 1 0 0 0,0-1 0 0 0,0 0 1 0 0,-1 0-1 0 0,1 3 0 0 0,-2 0-12 0 0,0 0 0 0 0,1 0 1 0 0,-1 0-1 0 0,-1 0 0 0 0,1 0 0 0 0,-1 0 1 0 0,1 0-1 0 0,-1-1 0 0 0,0 1 0 0 0,-6 4 0 0 0,-16 11 176 0 0,0-2 0 0 0,-29 16 0 0 0,-23 15 61 0 0,38-23-97 0 0,-1-1 0 0 0,-1-2 1 0 0,-1-2-1 0 0,-50 17 0 0 0,10-10 1 0 0,-111 21 0 0 0,119-37 108 0 0,-131 4-1 0 0,130-13-161 0 0,-123 21 0 0 0,196-23-133 0 0,-15 5-1662 0 0,17-5 1643 0 0,0 0-1 0 0,-1 0 1 0 0,1 0-1 0 0,0 0 0 0 0,0 0 1 0 0,0 0-1 0 0,-1 0 0 0 0,1 0 1 0 0,0 0-1 0 0,0 1 1 0 0,0-1-1 0 0,-1 0 0 0 0,1 0 1 0 0,0 0-1 0 0,0 0 0 0 0,0 1 1 0 0,0-1-1 0 0,-1 0 0 0 0,1 0 1 0 0,0 0-1 0 0,0 1 1 0 0,0-1-1 0 0,0 0 0 0 0,0 0 1 0 0,0 0-1 0 0,0 1 0 0 0,0-1 1 0 0,0 0-1 0 0,0 0 0 0 0,0 1 1 0 0,0-1-1 0 0,0 0 1 0 0,0 0-1 0 0,0 0 0 0 0,0 1 1 0 0,0-1-1 0 0,0 0 0 0 0,0 0 1 0 0,0 1-1 0 0,0-1 1 0 0,0 0-1 0 0,0 0 0 0 0,0 0 1 0 0,0 1-1 0 0,0-1 0 0 0,1 0 1 0 0,-1 0-1 0 0,0 0 0 0 0,0 1 1 0 0,0-1-1 0 0,0 0 1 0 0,1 0-1 0 0,-1 0 0 0 0,0 0 1 0 0,0 0-1 0 0,0 1 0 0 0,1-1 1 0 0,-1 0-1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0.462"/>
    </inkml:context>
    <inkml:brush xml:id="br0">
      <inkml:brushProperty name="width" value="0.05" units="cm"/>
      <inkml:brushProperty name="height" value="0.05" units="cm"/>
      <inkml:brushProperty name="color" value="#E71224"/>
    </inkml:brush>
  </inkml:definitions>
  <inkml:trace contextRef="#ctx0" brushRef="#br0">597 4 5217 0 0,'-1'0'61'0'0,"1"-1"1"0"0,-1 1-1 0 0,0-1 0 0 0,0 1 0 0 0,0-1 0 0 0,0 1 1 0 0,0 0-1 0 0,0 0 0 0 0,0 0 0 0 0,0-1 0 0 0,0 1 1 0 0,0 0-1 0 0,0 0 0 0 0,0 0 0 0 0,0 0 0 0 0,0 0 1 0 0,0 1-1 0 0,0-1 0 0 0,0 0 0 0 0,0 0 0 0 0,1 1 1 0 0,-1-1-1 0 0,-2 1 0 0 0,-29 11-50 0 0,26-10 171 0 0,-94 40 1307 0 0,58-22-1042 0 0,-78 23 1 0 0,-123 14-3879 0 0,213-52-1473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7.654"/>
    </inkml:context>
    <inkml:brush xml:id="br0">
      <inkml:brushProperty name="width" value="0.05" units="cm"/>
      <inkml:brushProperty name="height" value="0.05" units="cm"/>
      <inkml:brushProperty name="color" value="#E71224"/>
    </inkml:brush>
  </inkml:definitions>
  <inkml:trace contextRef="#ctx0" brushRef="#br0">308 125 3289 0 0,'2'-8'333'0'0,"-1"0"0"0"0,1-1 0 0 0,-1 1 0 0 0,-1 0 1 0 0,0 0-1 0 0,0-1 0 0 0,-1 1 0 0 0,-1-9 0 0 0,-1-25 5041 0 0,-1 76-5590 0 0,-7 76 276 0 0,-34 145 0 0 0,-47 103 84 0 0,-61 232 1311 0 0,150-563-2809 0 0,3-27 1299 0 0,0 0-1 0 0,0 0 1 0 0,0 0-1 0 0,0 1 0 0 0,0-1 1 0 0,0 0-1 0 0,0 0 1 0 0,0 0-1 0 0,1 0 0 0 0,-1 0 1 0 0,0 0-1 0 0,0 0 0 0 0,0 0 1 0 0,0 1-1 0 0,0-1 1 0 0,0 0-1 0 0,0 0 0 0 0,0 0 1 0 0,0 0-1 0 0,1 0 1 0 0,-1 0-1 0 0,0 0 0 0 0,0 0 1 0 0,0 0-1 0 0,0 0 1 0 0,0 0-1 0 0,0 0 0 0 0,0 0 1 0 0,1 0-1 0 0,-1 0 1 0 0,0 0-1 0 0,0 0 0 0 0,0 0 1 0 0,0 0-1 0 0,0 0 1 0 0,0 0-1 0 0,1 0 0 0 0,-1 0 1 0 0,0 0-1 0 0,0 0 1 0 0,0 0-1 0 0,0 0 0 0 0,0 0 1 0 0,0 0-1 0 0,0 0 0 0 0,1 0 1 0 0,-1 0-1 0 0,0 0 1 0 0,0-1-1 0 0,0 1 0 0 0,11-13-3033 0 0,-2 0-2180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8.134"/>
    </inkml:context>
    <inkml:brush xml:id="br0">
      <inkml:brushProperty name="width" value="0.05" units="cm"/>
      <inkml:brushProperty name="height" value="0.05" units="cm"/>
      <inkml:brushProperty name="color" value="#E71224"/>
    </inkml:brush>
  </inkml:definitions>
  <inkml:trace contextRef="#ctx0" brushRef="#br0">1 471 7250 0 0,'4'-8'156'0'0,"-1"0"0"0"0,0 0 1 0 0,0-1-1 0 0,-1 1 0 0 0,0-1 1 0 0,0 0-1 0 0,-1 0 1 0 0,0 0-1 0 0,0 1 0 0 0,-1-1 1 0 0,-1 0-1 0 0,-1-14 1 0 0,1-39 3068 0 0,3 52-2897 0 0,0-1 0 0 0,1 1 0 0 0,0-1 0 0 0,1 1 0 0 0,0 0 0 0 0,1 0 0 0 0,0 0 0 0 0,0 1 0 0 0,1 0 0 0 0,0 0 0 0 0,13-14 0 0 0,7-6-446 0 0,57-47 1 0 0,-76 71 69 0 0,0-1-1 0 0,1 2 1 0 0,0-1 0 0 0,0 1 0 0 0,1 0 0 0 0,-1 0-1 0 0,1 1 1 0 0,-1 1 0 0 0,1-1 0 0 0,0 1-1 0 0,0 1 1 0 0,0 0 0 0 0,0 0 0 0 0,0 0 0 0 0,0 1-1 0 0,1 1 1 0 0,-1 0 0 0 0,0 0 0 0 0,0 1 0 0 0,0-1-1 0 0,0 2 1 0 0,-1 0 0 0 0,1 0 0 0 0,-1 0-1 0 0,1 1 1 0 0,-1 0 0 0 0,0 1 0 0 0,-1 0 0 0 0,1 0-1 0 0,-1 1 1 0 0,0 0 0 0 0,7 7 0 0 0,-6-3 8 0 0,0 0 1 0 0,0 0 0 0 0,-2 1-1 0 0,1 0 1 0 0,-1 0-1 0 0,0 0 1 0 0,-1 1-1 0 0,-1 0 1 0 0,0 0 0 0 0,0 0-1 0 0,3 24 1 0 0,-7-28 1 0 0,1 0 0 0 0,-1 0 0 0 0,-1 1 1 0 0,1-1-1 0 0,-1 0 0 0 0,-1 1 0 0 0,1-1 1 0 0,-2 0-1 0 0,1 0 0 0 0,-1-1 0 0 0,0 1 1 0 0,0 0-1 0 0,-1-1 0 0 0,0 0 0 0 0,-1 0 1 0 0,0 0-1 0 0,0 0 0 0 0,0-1 0 0 0,-7 7 1 0 0,2-4-83 0 0,0 0 1 0 0,-1-1 0 0 0,-1 0 0 0 0,1 0 0 0 0,-2-1 0 0 0,1-1-1 0 0,0 0 1 0 0,-1 0 0 0 0,0-2 0 0 0,-1 1 0 0 0,1-2 0 0 0,-1 0-1 0 0,1 0 1 0 0,-1-1 0 0 0,0-1 0 0 0,-27-1 0 0 0,39 0-32 0 0,-16-3-1843 0 0,18 3 1861 0 0,-1 0 1 0 0,1-1 0 0 0,-1 1 0 0 0,1 0-1 0 0,-1 0 1 0 0,1 0 0 0 0,-1-1 0 0 0,1 1-1 0 0,0 0 1 0 0,-1 0 0 0 0,1-1 0 0 0,-1 1-1 0 0,1 0 1 0 0,0-1 0 0 0,-1 1 0 0 0,1-1-1 0 0,0 1 1 0 0,0 0 0 0 0,-1-1 0 0 0,1 1-1 0 0,0-1 1 0 0,0 1 0 0 0,-1-1 0 0 0,1 1-1 0 0,0-1 1 0 0,0 1 0 0 0,0-1 0 0 0,0 1-1 0 0,0-1 1 0 0,0 1 0 0 0,0-1 0 0 0,0 0-1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8.555"/>
    </inkml:context>
    <inkml:brush xml:id="br0">
      <inkml:brushProperty name="width" value="0.05" units="cm"/>
      <inkml:brushProperty name="height" value="0.05" units="cm"/>
      <inkml:brushProperty name="color" value="#E71224"/>
    </inkml:brush>
  </inkml:definitions>
  <inkml:trace contextRef="#ctx0" brushRef="#br0">444 41 10002 0 0,'0'0'63'0'0,"0"-1"1"0"0,1 0-1 0 0,-1 1 0 0 0,0-1 1 0 0,0 1-1 0 0,0-1 0 0 0,0 0 1 0 0,-1 1-1 0 0,1-1 0 0 0,0 1 1 0 0,0-1-1 0 0,0 1 0 0 0,0-1 1 0 0,-1 0-1 0 0,1 1 0 0 0,0-1 1 0 0,0 1-1 0 0,-1-1 0 0 0,1 1 1 0 0,0-1-1 0 0,-1 1 0 0 0,1-1 1 0 0,-1 1-1 0 0,1 0 0 0 0,-1-1 1 0 0,1 1-1 0 0,-1 0 0 0 0,1-1 1 0 0,-1 1-1 0 0,1 0 0 0 0,-1-1 1 0 0,1 1-1 0 0,-1 0 0 0 0,1 0 0 0 0,-1 0 1 0 0,0-1-1 0 0,1 1 0 0 0,-1 0 1 0 0,1 0-1 0 0,-1 0 0 0 0,0 0 1 0 0,1 0-1 0 0,-1 0 0 0 0,1 0 1 0 0,-1 1-1 0 0,0-1 0 0 0,0 0 1 0 0,-42 4-972 0 0,30-2 1113 0 0,-270 11-239 0 0,235-15-161 0 0,46 2 32 0 0,0 0-1 0 0,0 0 0 0 0,0 0 1 0 0,0-1-1 0 0,0 1 0 0 0,0-1 1 0 0,0 1-1 0 0,1-1 0 0 0,-1 0 1 0 0,0 1-1 0 0,0-1 0 0 0,1 0 1 0 0,-1 0-1 0 0,0-1 0 0 0,1 1 1 0 0,-1 0-1 0 0,1 0 0 0 0,0-1 1 0 0,-1 1-1 0 0,1-1 0 0 0,-2-2 1 0 0,3 4 38 0 0,0-1 0 0 0,0 0 0 0 0,0 0 0 0 0,0 1 0 0 0,1-1 0 0 0,-1 0 0 0 0,0 0 0 0 0,0 1-1 0 0,1-1 1 0 0,-1 0 0 0 0,0 0 0 0 0,1 1 0 0 0,-1-1 0 0 0,1 0 0 0 0,-1 1 0 0 0,1-1 0 0 0,0 0 0 0 0,0 0-143 0 0,5-6-3154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8.928"/>
    </inkml:context>
    <inkml:brush xml:id="br0">
      <inkml:brushProperty name="width" value="0.05" units="cm"/>
      <inkml:brushProperty name="height" value="0.05" units="cm"/>
      <inkml:brushProperty name="color" value="#E71224"/>
    </inkml:brush>
  </inkml:definitions>
  <inkml:trace contextRef="#ctx0" brushRef="#br0">323 62 9794 0 0,'8'-10'2084'0'0,"-6"8"-1944"0"0,-1 1 0 0 0,1-1 0 0 0,-1 0 0 0 0,0 1 0 0 0,0-1 0 0 0,0 0 0 0 0,0 1 0 0 0,0-1 0 0 0,0 0 0 0 0,1-3 0 0 0,-3 4-163 0 0,1 0 1 0 0,-1 0 0 0 0,1 1-1 0 0,0-1 1 0 0,-1 0-1 0 0,1 0 1 0 0,-1 1-1 0 0,0-1 1 0 0,1 0 0 0 0,-1 1-1 0 0,1-1 1 0 0,-1 1-1 0 0,0-1 1 0 0,0 1-1 0 0,1-1 1 0 0,-1 1 0 0 0,0-1-1 0 0,0 1 1 0 0,1 0-1 0 0,-1-1 1 0 0,0 1 0 0 0,0 0-1 0 0,0 0 1 0 0,0 0-1 0 0,0-1 1 0 0,1 1-1 0 0,-1 0 1 0 0,0 0 0 0 0,0 0-1 0 0,-1 1 1 0 0,-35-5 9 0 0,1 1 1 0 0,-44 3 0 0 0,7 0-1688 0 0,0-5-3551 0 0,51 1-36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29.617"/>
    </inkml:context>
    <inkml:brush xml:id="br0">
      <inkml:brushProperty name="width" value="0.05" units="cm"/>
      <inkml:brushProperty name="height" value="0.05" units="cm"/>
      <inkml:brushProperty name="color" value="#E71224"/>
    </inkml:brush>
  </inkml:definitions>
  <inkml:trace contextRef="#ctx0" brushRef="#br0">659 49 6025 0 0,'1'-6'453'0'0,"-4"-24"-560"0"0,3 29 180 0 0,0 1 0 0 0,-1-1 0 0 0,1 0 0 0 0,0 1 0 0 0,0-1 0 0 0,-1 1 0 0 0,1-1 0 0 0,0 0 0 0 0,-1 1 0 0 0,1-1 0 0 0,-1 1 0 0 0,1-1 0 0 0,-1 1 0 0 0,1-1 0 0 0,-1 1-1 0 0,1 0 1 0 0,-1-1 0 0 0,1 1 0 0 0,-1 0 0 0 0,0-1 0 0 0,1 1 0 0 0,-1 0 0 0 0,1 0 0 0 0,-1-1 0 0 0,0 1 0 0 0,1 0 0 0 0,-1 0 0 0 0,0 0 0 0 0,1 0 0 0 0,-1 0 0 0 0,0 0 0 0 0,1 0-1 0 0,-1 0 1 0 0,0 0 0 0 0,1 0 0 0 0,-1 0 0 0 0,0 1 0 0 0,1-1 0 0 0,-1 0 0 0 0,-1 1 0 0 0,0 1 167 0 0,-1 1-1 0 0,1 0 1 0 0,-1 0 0 0 0,1 0-1 0 0,0 0 1 0 0,0 0 0 0 0,0 0-1 0 0,0 0 1 0 0,-1 6 0 0 0,-3 2-102 0 0,-2 1-115 0 0,0-1 1 0 0,-1 1-1 0 0,-1-2 0 0 0,0 1 0 0 0,0-2 0 0 0,-15 13 0 0 0,-77 46-123 0 0,32-22 16 0 0,10 1-25 0 0,-69 68 1 0 0,6-2 222 0 0,119-110-67 0 0,0 0 0 0 0,0 1-1 0 0,0 0 1 0 0,1 0 0 0 0,0 0 0 0 0,-1 0 0 0 0,2 0 0 0 0,-1 1-1 0 0,0-1 1 0 0,-2 8 0 0 0,4-11-9 0 0,1 1-1 0 0,0-1 1 0 0,0 1-1 0 0,0 0 1 0 0,-1-1-1 0 0,1 1 1 0 0,1-1-1 0 0,-1 1 1 0 0,0-1 0 0 0,0 1-1 0 0,0-1 1 0 0,1 1-1 0 0,-1 0 1 0 0,1-1-1 0 0,0 0 1 0 0,-1 1-1 0 0,1-1 1 0 0,0 1-1 0 0,0-1 1 0 0,-1 0-1 0 0,1 1 1 0 0,0-1 0 0 0,0 0-1 0 0,1 0 1 0 0,-1 0-1 0 0,0 0 1 0 0,0 0-1 0 0,0 0 1 0 0,1 0-1 0 0,-1 0 1 0 0,1-1-1 0 0,-1 1 1 0 0,0 0-1 0 0,1-1 1 0 0,-1 1 0 0 0,1-1-1 0 0,1 1 1 0 0,174 49 746 0 0,-112-34-400 0 0,-60-15-366 0 0,187 56 958 0 0,-165-47-1020 0 0,-2 1-1 0 0,1 1 0 0 0,-2 1 1 0 0,0 2-1 0 0,26 19 1 0 0,-43-29-168 0 0,42 30-2452 0 0,-47-34 2300 0 0,0 1 0 0 0,0-1 0 0 0,1 0 1 0 0,-1 0-1 0 0,1 0 0 0 0,-1 0 0 0 0,1 0 0 0 0,-1 0 0 0 0,1-1 0 0 0,0 1 0 0 0,-1-1 0 0 0,1 0 0 0 0,-1 0 0 0 0,1 0 0 0 0,0 0 0 0 0,-1 0 0 0 0,1-1 1 0 0,4 0-1 0 0,0-3-4591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0.421"/>
    </inkml:context>
    <inkml:brush xml:id="br0">
      <inkml:brushProperty name="width" value="0.05" units="cm"/>
      <inkml:brushProperty name="height" value="0.05" units="cm"/>
      <inkml:brushProperty name="color" value="#E71224"/>
    </inkml:brush>
  </inkml:definitions>
  <inkml:trace contextRef="#ctx0" brushRef="#br0">311 137 6921 0 0,'1'-1'6'0'0,"0"0"0"0"0,0 0 0 0 0,0 0-1 0 0,1 0 1 0 0,-1 0 0 0 0,0 0-1 0 0,0 0 1 0 0,1 1 0 0 0,-1-1-1 0 0,0 0 1 0 0,1 1 0 0 0,-1-1-1 0 0,1 1 1 0 0,-1-1 0 0 0,0 1-1 0 0,1-1 1 0 0,-1 1 0 0 0,4 0 0 0 0,6-1 1207 0 0,-10 1-1113 0 0,0 0 0 0 0,-1 0 0 0 0,1 0 0 0 0,-1 0-1 0 0,1-1 1 0 0,0 1 0 0 0,-1 0 0 0 0,1 0 0 0 0,-1 0 0 0 0,1 0 0 0 0,-1-1-1 0 0,1 1 1 0 0,0 0 0 0 0,-1 0 0 0 0,1-1 0 0 0,-1 1 0 0 0,0 0 0 0 0,1-1 0 0 0,-1 1-1 0 0,1-1 1 0 0,-1 1 0 0 0,1-1 0 0 0,-1 1 0 0 0,0-1 0 0 0,1 1 0 0 0,-1-1 0 0 0,0 1-1 0 0,0-1 1 0 0,1 1 0 0 0,-1-1 0 0 0,0 1 0 0 0,0-1 0 0 0,0 1 0 0 0,0-2-1 0 0,0 1-1 0 0,0-1 0 0 0,-1 0-1 0 0,1 1 1 0 0,-1-1-1 0 0,0 1 1 0 0,1-1-1 0 0,-1 0 1 0 0,0 1-1 0 0,0 0 1 0 0,0-1-1 0 0,-2-1 1 0 0,-34-32 52 0 0,28 28-172 0 0,0 1 0 0 0,0 0 1 0 0,-1 0-1 0 0,0 1 0 0 0,0 0 0 0 0,0 1 1 0 0,0 0-1 0 0,-22-5 0 0 0,27 8-8 0 0,0 1-1 0 0,0-1 1 0 0,0 1-1 0 0,-1 0 0 0 0,1 0 1 0 0,0 0-1 0 0,0 1 1 0 0,0-1-1 0 0,0 1 1 0 0,0 1-1 0 0,0-1 0 0 0,0 1 1 0 0,0 0-1 0 0,0 0 1 0 0,0 0-1 0 0,1 1 1 0 0,0-1-1 0 0,-1 1 0 0 0,1 0 1 0 0,-7 8-1 0 0,-1 1-8 0 0,1 1 0 0 0,0 0 0 0 0,1 0 0 0 0,1 2 0 0 0,0-1 0 0 0,-9 22 0 0 0,14-28 69 0 0,1-1 0 0 0,0 1-1 0 0,1 0 1 0 0,0 0-1 0 0,0 0 1 0 0,1 0 0 0 0,0 0-1 0 0,0 0 1 0 0,0 0 0 0 0,1 0-1 0 0,1 0 1 0 0,-1 1 0 0 0,2-1-1 0 0,-1 0 1 0 0,3 9 0 0 0,-3-15 14 0 0,0 0 0 0 0,0 0 1 0 0,0 0-1 0 0,0 0 1 0 0,0 0-1 0 0,0-1 1 0 0,1 1-1 0 0,-1 0 0 0 0,0-1 1 0 0,1 1-1 0 0,0-1 1 0 0,-1 1-1 0 0,1-1 0 0 0,0 0 1 0 0,0 0-1 0 0,-1 0 1 0 0,1 0-1 0 0,2 1 0 0 0,1-1 17 0 0,-1 1-1 0 0,1-1 0 0 0,-1 0 0 0 0,1-1 1 0 0,-1 1-1 0 0,1-1 0 0 0,-1 0 1 0 0,6 0-1 0 0,3-2 137 0 0,0 0-1 0 0,0-1 1 0 0,0 0 0 0 0,23-9-1 0 0,-17 3-61 0 0,-1 0-1 0 0,0-1 0 0 0,0-1 0 0 0,-1-1 0 0 0,0 0 1 0 0,22-22-1 0 0,-30 25-105 0 0,0 1 1 0 0,-1-2-1 0 0,0 1 1 0 0,-1-1-1 0 0,0 0 1 0 0,-1-1-1 0 0,0 1 1 0 0,0-1-1 0 0,-1 0 1 0 0,-1-1-1 0 0,0 1 1 0 0,4-16-1 0 0,-9 54-181 0 0,8 53-1 0 0,0 14 44 0 0,-9 78-46 0 0,0-154 93 0 0,0 0-1 0 0,-2 0 1 0 0,0-1 0 0 0,-1 1-1 0 0,0-1 1 0 0,-1 0 0 0 0,-13 23-1 0 0,17-36 59 0 0,0-1 1 0 0,0 0-1 0 0,0 0 0 0 0,0 0 0 0 0,-1 0 0 0 0,1 0 1 0 0,-1-1-1 0 0,0 1 0 0 0,0-1 0 0 0,0 1 0 0 0,0-1 0 0 0,0 0 1 0 0,0 0-1 0 0,0-1 0 0 0,-1 1 0 0 0,1-1 0 0 0,-1 1 1 0 0,1-1-1 0 0,-5 1 0 0 0,2-2-28 0 0,0 1 1 0 0,0-1-1 0 0,0 0 0 0 0,0-1 1 0 0,-1 1-1 0 0,1-1 0 0 0,0 0 1 0 0,0-1-1 0 0,0 0 0 0 0,-9-4 1 0 0,-1-1-673 0 0,0-2 1 0 0,1 1 0 0 0,0-2 0 0 0,0 0-1 0 0,1-1 1 0 0,1-1 0 0 0,-16-15 0 0 0,15 10-1326 0 0,3 0-3371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2.484"/>
    </inkml:context>
    <inkml:brush xml:id="br0">
      <inkml:brushProperty name="width" value="0.05" units="cm"/>
      <inkml:brushProperty name="height" value="0.05" units="cm"/>
      <inkml:brushProperty name="color" value="#E71224"/>
    </inkml:brush>
  </inkml:definitions>
  <inkml:trace contextRef="#ctx0" brushRef="#br0">1 12 8906 0 0,'1'-2'74'0'0,"1"1"1"0"0,-1 0-1 0 0,1 0 0 0 0,0 0 0 0 0,-1 0 1 0 0,1 0-1 0 0,0 1 0 0 0,-1-1 1 0 0,1 0-1 0 0,0 1 0 0 0,0-1 1 0 0,0 1-1 0 0,0 0 0 0 0,0 0 1 0 0,-1 0-1 0 0,1 0 0 0 0,0 0 1 0 0,0 0-1 0 0,0 0 0 0 0,0 0 1 0 0,0 1-1 0 0,0-1 0 0 0,-1 1 0 0 0,1-1 1 0 0,0 1-1 0 0,0 0 0 0 0,-1 0 1 0 0,1 0-1 0 0,0 0 0 0 0,-1 0 1 0 0,1 0-1 0 0,2 2 0 0 0,-2-1-92 0 0,1 0-1 0 0,0 1 0 0 0,-1-1 1 0 0,1 1-1 0 0,-1-1 0 0 0,0 1 1 0 0,0 0-1 0 0,0 0 0 0 0,0 0 1 0 0,0 0-1 0 0,-1 0 0 0 0,1 0 1 0 0,-1 1-1 0 0,0-1 0 0 0,0 0 1 0 0,0 1-1 0 0,0 5 0 0 0,-1-8 0 0 0,0 0-1 0 0,-1-1 1 0 0,1 1-1 0 0,-1 0 1 0 0,1 0-1 0 0,0-1 1 0 0,-1 1-1 0 0,1 0 1 0 0,-1-1-1 0 0,0 1 1 0 0,1 0-1 0 0,-1-1 1 0 0,1 1-1 0 0,-1-1 1 0 0,0 1 0 0 0,0-1-1 0 0,1 1 1 0 0,-1-1-1 0 0,0 0 1 0 0,0 1-1 0 0,1-1 1 0 0,-1 0-1 0 0,0 0 1 0 0,0 1-1 0 0,0-1 1 0 0,0 0-1 0 0,1 0 1 0 0,-1 0-1 0 0,0 0 1 0 0,0 0-1 0 0,0 0 1 0 0,0 0-1 0 0,-1-1 1 0 0,-33-2-1107 0 0,32 3 893 0 0,-11-3-1316 0 0,-1 0-3534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0.885"/>
    </inkml:context>
    <inkml:brush xml:id="br0">
      <inkml:brushProperty name="width" value="0.05" units="cm"/>
      <inkml:brushProperty name="height" value="0.05" units="cm"/>
      <inkml:brushProperty name="color" value="#E71224"/>
    </inkml:brush>
  </inkml:definitions>
  <inkml:trace contextRef="#ctx0" brushRef="#br0">68 72 6833 0 0,'3'-6'593'0'0,"0"0"0"0"0,0 1 0 0 0,0 0 0 0 0,1 0 0 0 0,0 0 0 0 0,0 0 0 0 0,0 0 0 0 0,0 1 0 0 0,1-1 0 0 0,-1 1 0 0 0,1 0 0 0 0,0 1 0 0 0,7-4 0 0 0,-12 7-598 0 0,1-1 1 0 0,0 1-1 0 0,0 0 0 0 0,0-1 0 0 0,0 1 1 0 0,0 0-1 0 0,0 0 0 0 0,-1 0 0 0 0,1 0 0 0 0,0 0 1 0 0,0 0-1 0 0,0 0 0 0 0,0 0 0 0 0,0 0 1 0 0,0 1-1 0 0,0-1 0 0 0,-1 0 0 0 0,1 0 0 0 0,0 1 1 0 0,0-1-1 0 0,0 1 0 0 0,0-1 0 0 0,0 1 1 0 0,19 21-137 0 0,-16-15 116 0 0,0 0 1 0 0,0 0-1 0 0,-1 0 0 0 0,4 15 0 0 0,-5-14 8 0 0,-1 0-1 0 0,0 0 0 0 0,-1-1 1 0 0,0 1-1 0 0,0 0 0 0 0,-1 0 1 0 0,0 0-1 0 0,0 0 0 0 0,-1 0 1 0 0,0 0-1 0 0,0-1 0 0 0,-1 1 1 0 0,0-1-1 0 0,0 1 0 0 0,0-1 1 0 0,-1 0-1 0 0,-1-1 0 0 0,1 1 1 0 0,-11 11-1 0 0,2-3-753 0 0,-1 0 0 0 0,-23 18 1 0 0,-33 20-5108 0 0,56-43 737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1.931"/>
    </inkml:context>
    <inkml:brush xml:id="br0">
      <inkml:brushProperty name="width" value="0.05" units="cm"/>
      <inkml:brushProperty name="height" value="0.05" units="cm"/>
      <inkml:brushProperty name="color" value="#E71224"/>
    </inkml:brush>
  </inkml:definitions>
  <inkml:trace contextRef="#ctx0" brushRef="#br0">0 202 7866 0 0,'9'-14'3517'0'0,"-6"0"-4923"0"0,-1 9 1567 0 0,0 0 0 0 0,1 0 0 0 0,-1 1 0 0 0,1-1 0 0 0,0 1-1 0 0,7-8 1 0 0,-2 0 382 0 0,-1 2-103 0 0,0-2-184 0 0,1 0 1 0 0,0 0-1 0 0,1 1 1 0 0,0 0-1 0 0,1 1 1 0 0,0 0-1 0 0,22-16 1 0 0,-30 24-257 0 0,1 1 0 0 0,0 0 1 0 0,0 0-1 0 0,0 0 1 0 0,0 1-1 0 0,0-1 0 0 0,0 1 1 0 0,0 0-1 0 0,0-1 0 0 0,0 1 1 0 0,1 1-1 0 0,-1-1 0 0 0,0 0 1 0 0,0 1-1 0 0,0-1 1 0 0,0 1-1 0 0,0 0 0 0 0,0 0 1 0 0,-1 0-1 0 0,1 1 0 0 0,4 1 1 0 0,-4-1-4 0 0,0 0 0 0 0,0 0 0 0 0,0 0 0 0 0,0 0 0 0 0,0 0 0 0 0,0 1 0 0 0,-1-1 1 0 0,1 1-1 0 0,-1 0 0 0 0,0 0 0 0 0,0 0 0 0 0,0 0 0 0 0,0 0 0 0 0,0 0 0 0 0,-1 0 0 0 0,1 1 1 0 0,1 6-1 0 0,-2-2-11 0 0,-1 0 0 0 0,0 1 0 0 0,-1-1 0 0 0,1 0 0 0 0,-2 0 0 0 0,1 0 0 0 0,-1 0 0 0 0,0 0 0 0 0,-1 0 0 0 0,0 0 1 0 0,0-1-1 0 0,-1 1 0 0 0,0-1 0 0 0,-9 14 0 0 0,-3 0-58 0 0,0 1 0 0 0,-2-2 0 0 0,-25 23 1 0 0,38-38 71 0 0,-7 7 66 0 0,0-1 0 0 0,-1 0 1 0 0,0-1-1 0 0,-17 10 1 0 0,29-20 114 0 0,6-2 60 0 0,-1 0 0 0 0,1-1 0 0 0,-1 1 0 0 0,0-1 0 0 0,0 0 0 0 0,0 0 0 0 0,0 0 0 0 0,-1 0 0 0 0,4-4 0 0 0,1-1 2 0 0,21-20-41 0 0,-1-1 0 0 0,39-54 0 0 0,-13 15-712 0 0,-1-4 526 0 0,-60 91-57 0 0,0-1 0 0 0,1 1 0 0 0,1 0 0 0 0,0 1 0 0 0,-1 26 0 0 0,5-39 54 0 0,0 0-1 0 0,1-1 0 0 0,0 1 1 0 0,0-1-1 0 0,0 1 0 0 0,1-1 1 0 0,0 1-1 0 0,1-1 0 0 0,2 11 1 0 0,-1-13-38 0 0,-1 0 0 0 0,1 1 1 0 0,0-1-1 0 0,0 0 1 0 0,0 0-1 0 0,0-1 1 0 0,1 1-1 0 0,-1-1 1 0 0,1 1-1 0 0,0-1 1 0 0,0 0-1 0 0,0-1 1 0 0,6 4-1 0 0,5 1-357 0 0,0 0-1 0 0,0-1 1 0 0,1-1 0 0 0,0 0-1 0 0,0-1 1 0 0,0 0 0 0 0,0-2-1 0 0,1 0 1 0 0,-1-1 0 0 0,0 0-1 0 0,1-2 1 0 0,-1 0 0 0 0,30-5-1 0 0,-27 2-884 0 0,-1 0-1 0 0,0-2 0 0 0,33-14 1 0 0,-25 7-3904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2.353"/>
    </inkml:context>
    <inkml:brush xml:id="br0">
      <inkml:brushProperty name="width" value="0.05" units="cm"/>
      <inkml:brushProperty name="height" value="0.05" units="cm"/>
      <inkml:brushProperty name="color" value="#E71224"/>
    </inkml:brush>
  </inkml:definitions>
  <inkml:trace contextRef="#ctx0" brushRef="#br0">1 7 10354 0 0,'0'0'66'0'0,"0"-1"1"0"0,1 1-1 0 0,-1-1 0 0 0,0 1 0 0 0,1 0 0 0 0,-1-1 0 0 0,1 1 0 0 0,-1-1 1 0 0,1 1-1 0 0,-1 0 0 0 0,1-1 0 0 0,-1 1 0 0 0,1 0 0 0 0,-1-1 0 0 0,1 1 1 0 0,-1 0-1 0 0,1 0 0 0 0,0 0 0 0 0,-1 0 0 0 0,1-1 0 0 0,-1 1 1 0 0,1 0-1 0 0,0 0 0 0 0,-1 0 0 0 0,1 0 0 0 0,-1 0 0 0 0,1 0 0 0 0,0 1 1 0 0,-1-1-1 0 0,1 0 0 0 0,-1 0 0 0 0,1 0 0 0 0,-1 0 0 0 0,1 1 0 0 0,-1-1 1 0 0,1 0-1 0 0,0 1 0 0 0,-1-1 0 0 0,1 0 0 0 0,-1 1 0 0 0,0-1 1 0 0,1 1-1 0 0,0 0 0 0 0,14 30-756 0 0,-4-6 730 0 0,-7-21-12 0 0,0 0 1 0 0,1 1 0 0 0,-1-1 0 0 0,1-1 0 0 0,0 1 0 0 0,0-1-1 0 0,1 0 1 0 0,-1 0 0 0 0,1-1 0 0 0,-1 1 0 0 0,7 1-1 0 0,13 3 301 0 0,35 5 0 0 0,8 3-192 0 0,1 4-144 0 0,-46-14 7 0 0,-1 1 0 0 0,0 1 0 0 0,0 1 0 0 0,-1 1 0 0 0,33 18 0 0 0,-53-26-12 0 0,1 0 1 0 0,-1 0-1 0 0,1 0 0 0 0,-1 0 0 0 0,0 1 0 0 0,0-1 0 0 0,1 0 0 0 0,-1 1 1 0 0,0-1-1 0 0,0 1 0 0 0,-1-1 0 0 0,1 1 0 0 0,0-1 0 0 0,0 1 0 0 0,-1-1 1 0 0,1 1-1 0 0,-1 0 0 0 0,1 0 0 0 0,-1-1 0 0 0,0 1 0 0 0,1 0 1 0 0,-1-1-1 0 0,0 1 0 0 0,0 0 0 0 0,-1 0 0 0 0,1 0 0 0 0,0-1 0 0 0,0 1 1 0 0,-1 0-1 0 0,1-1 0 0 0,-1 1 0 0 0,0 0 0 0 0,1-1 0 0 0,-1 1 0 0 0,0-1 1 0 0,-2 4-1 0 0,-4 5-6 0 0,0 0 1 0 0,-1 0-1 0 0,0 0 1 0 0,-12 10-1 0 0,4-4 114 0 0,-28 35-87 0 0,22-24 17 0 0,-1-1 1 0 0,-1-1-1 0 0,-33 26 0 0 0,45-42-129 0 0,-30 26-874 0 0,40-33 496 0 0,1 0 0 0 0,-1 1 0 0 0,0-1 0 0 0,1 0 0 0 0,-1 1 0 0 0,1-1 0 0 0,0 1 0 0 0,0 0 0 0 0,-2 4 0 0 0,2 2-5109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2.973"/>
    </inkml:context>
    <inkml:brush xml:id="br0">
      <inkml:brushProperty name="width" value="0.05" units="cm"/>
      <inkml:brushProperty name="height" value="0.05" units="cm"/>
      <inkml:brushProperty name="color" value="#E71224"/>
    </inkml:brush>
  </inkml:definitions>
  <inkml:trace contextRef="#ctx0" brushRef="#br0">3458 87 6529 0 0,'6'-5'1047'0'0,"7"-12"3137"0"0,-16 10-2532 0 0,-13 3-922 0 0,-105 1-345 0 0,7 1-444 0 0,-999-46-86 0 0,584 84-29 0 0,332-16 148 0 0,-220-6 1 0 0,223-18-42 0 0,-359 39 0 0 0,346-21-541 0 0,195-8-533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3.531"/>
    </inkml:context>
    <inkml:brush xml:id="br0">
      <inkml:brushProperty name="width" value="0.05" units="cm"/>
      <inkml:brushProperty name="height" value="0.05" units="cm"/>
      <inkml:brushProperty name="color" value="#E71224"/>
    </inkml:brush>
  </inkml:definitions>
  <inkml:trace contextRef="#ctx0" brushRef="#br0">1 2 5185 0 0,'-1'-1'6197'0'0,"4"12"-5172"0"0,8 305 739 0 0,-9-279-1807 0 0,-2 0 0 0 0,-7 46 0 0 0,1 29-3187 0 0,5-111 3021 0 0,1 0 0 0 0,0 0 1 0 0,0 0-1 0 0,0 0 0 0 0,0 0 1 0 0,0 0-1 0 0,0 0 0 0 0,0 0 0 0 0,1 0 1 0 0,-1 0-1 0 0,0 0 0 0 0,1 0 1 0 0,-1 0-1 0 0,0 0 0 0 0,1 0 1 0 0,-1 0-1 0 0,1 0 0 0 0,-1-1 1 0 0,1 1-1 0 0,0 0 0 0 0,-1 0 1 0 0,1 0-1 0 0,0-1 0 0 0,1 2 1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3.901"/>
    </inkml:context>
    <inkml:brush xml:id="br0">
      <inkml:brushProperty name="width" value="0.05" units="cm"/>
      <inkml:brushProperty name="height" value="0.05" units="cm"/>
      <inkml:brushProperty name="color" value="#E71224"/>
    </inkml:brush>
  </inkml:definitions>
  <inkml:trace contextRef="#ctx0" brushRef="#br0">35 44 7842 0 0,'-4'-31'4716'0'0,"-3"19"-4447"0"0,7 12-275 0 0,0 0 1 0 0,-1 0-1 0 0,1 0 1 0 0,-1 0-1 0 0,1 0 1 0 0,0 0-1 0 0,-1 0 1 0 0,1 0-1 0 0,-1 0 1 0 0,1 0-1 0 0,0 0 1 0 0,-1 0-1 0 0,1 0 1 0 0,0 0-1 0 0,-1 0 1 0 0,1 0-1 0 0,-1 1 1 0 0,1-1-1 0 0,0 0 1 0 0,-1 0-1 0 0,1 0 1 0 0,0 1-1 0 0,0-1 1 0 0,-1 0-1 0 0,1 1 1 0 0,0-1 0 0 0,-1 0-1 0 0,1 0 1 0 0,0 1-1 0 0,0-1 1 0 0,0 1-1 0 0,-1-1 1 0 0,1 1-1 0 0,-2 2 152 0 0,0 0-1 0 0,1 0 1 0 0,-1 1 0 0 0,1-1 0 0 0,0 1-1 0 0,0-1 1 0 0,0 1 0 0 0,0-1-1 0 0,1 1 1 0 0,0 0 0 0 0,-1 4 0 0 0,4 48 642 0 0,-1-24-596 0 0,6 421 66 0 0,-8-431-507 0 0,1 49-1519 0 0,-1-66 1084 0 0,1 1 1 0 0,0-1 0 0 0,0 0-1 0 0,0 1 1 0 0,1-1 0 0 0,-1 0-1 0 0,1 0 1 0 0,1 0-1 0 0,4 8 1 0 0,-2-6-4565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4.459"/>
    </inkml:context>
    <inkml:brush xml:id="br0">
      <inkml:brushProperty name="width" value="0.05" units="cm"/>
      <inkml:brushProperty name="height" value="0.05" units="cm"/>
      <inkml:brushProperty name="color" value="#E71224"/>
    </inkml:brush>
  </inkml:definitions>
  <inkml:trace contextRef="#ctx0" brushRef="#br0">295 34 7858 0 0,'2'-1'121'0'0,"0"0"-1"0"0,-1-1 1 0 0,1 1 0 0 0,-1-1 0 0 0,1 1 0 0 0,-1-1 0 0 0,0 1-1 0 0,0-1 1 0 0,0 0 0 0 0,2-3 0 0 0,-3 5-43 0 0,0 0 1 0 0,0-1-1 0 0,1 1 0 0 0,-1-1 1 0 0,0 1-1 0 0,0 0 0 0 0,0-1 1 0 0,0 1-1 0 0,0-1 0 0 0,0 1 1 0 0,0-1-1 0 0,0 1 0 0 0,0 0 1 0 0,0-1-1 0 0,0 1 0 0 0,0-1 1 0 0,-1 1-1 0 0,1-1 1 0 0,0 1-1 0 0,0 0 0 0 0,0-1 1 0 0,0 1-1 0 0,-1 0 0 0 0,1-1 1 0 0,0 1-1 0 0,0 0 0 0 0,-1-1 1 0 0,1 1-1 0 0,0 0 0 0 0,-1-1 1 0 0,1 1-1 0 0,0 0 0 0 0,-1 0 1 0 0,1-1-1 0 0,-1 1 0 0 0,1 0 1 0 0,0 0-1 0 0,-1 0 0 0 0,1 0 1 0 0,-1 0-1 0 0,1-1 0 0 0,0 1 1 0 0,-1 0-1 0 0,1 0 0 0 0,-1 0 1 0 0,1 0-1 0 0,0 0 0 0 0,-1 0 1 0 0,1 0-1 0 0,-1 0 0 0 0,1 1 1 0 0,-1-1-1 0 0,0 0 1 0 0,0 1-24 0 0,0-1 0 0 0,0 1 0 0 0,-1-1 0 0 0,1 1 1 0 0,0 0-1 0 0,0 0 0 0 0,0 0 0 0 0,0-1 0 0 0,0 1 1 0 0,0 0-1 0 0,0 0 0 0 0,0 1 0 0 0,0-1 1 0 0,0 0-1 0 0,1 0 0 0 0,-1 0 0 0 0,-1 3 0 0 0,-12 25-60 0 0,13-25 81 0 0,-78 160 374 0 0,62-132-431 0 0,-2-1 0 0 0,0-1 0 0 0,-26 29 1 0 0,43-57-113 0 0,0 1 0 0 0,0-1 0 0 0,-1 0 0 0 0,1 0 0 0 0,0 1 0 0 0,-1-1 0 0 0,0-1 0 0 0,1 1 0 0 0,-1 0 0 0 0,0-1 0 0 0,0 1 0 0 0,0-1 0 0 0,0 0 0 0 0,0 0 0 0 0,-5 1 0 0 0,7-2-157 0 0,-1-1 0 0 0,0 1 0 0 0,1 0 0 0 0,-1-1 0 0 0,0 1 0 0 0,1-1 0 0 0,-1 0-1 0 0,1 1 1 0 0,-1-1 0 0 0,1 0 0 0 0,-1 0 0 0 0,1 0 0 0 0,0 0 0 0 0,-1 0 0 0 0,1 0 0 0 0,0 0-1 0 0,0 0 1 0 0,0-1 0 0 0,0 1 0 0 0,0 0 0 0 0,0-1 0 0 0,0 1 0 0 0,0-1 0 0 0,0 1 0 0 0,1-1-1 0 0,-1 0 1 0 0,1 1 0 0 0,-1-1 0 0 0,1 1 0 0 0,-1-4 0 0 0,-2-11-5022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4.801"/>
    </inkml:context>
    <inkml:brush xml:id="br0">
      <inkml:brushProperty name="width" value="0.05" units="cm"/>
      <inkml:brushProperty name="height" value="0.05" units="cm"/>
      <inkml:brushProperty name="color" value="#E71224"/>
    </inkml:brush>
  </inkml:definitions>
  <inkml:trace contextRef="#ctx0" brushRef="#br0">0 23 11170 0 0,'9'-10'1743'0'0,"3"-2"-1065"0"0,-12 12-729 0 0,1 0 0 0 0,-1 0-1 0 0,1 0 1 0 0,-1 0 0 0 0,1 0 0 0 0,-1-1 0 0 0,1 1 0 0 0,-1 1 0 0 0,1-1 0 0 0,-1 0-1 0 0,1 0 1 0 0,-1 0 0 0 0,1 0 0 0 0,-1 0 0 0 0,1 0 0 0 0,-1 0 0 0 0,1 1-1 0 0,-1-1 1 0 0,1 0 0 0 0,-1 0 0 0 0,1 1 0 0 0,-1-1 0 0 0,0 0 0 0 0,1 1-1 0 0,-1-1 1 0 0,1 1 0 0 0,-1-1 0 0 0,1 1 0 0 0,1 1 94 0 0,0-1-1 0 0,0 0 1 0 0,1 1-1 0 0,-1-1 1 0 0,0 0 0 0 0,1 0-1 0 0,-1 0 1 0 0,1-1-1 0 0,-1 1 1 0 0,1 0 0 0 0,0-1-1 0 0,-1 0 1 0 0,1 1-1 0 0,5-2 1 0 0,-6 1 62 0 0,1 0 0 0 0,-1 0-1 0 0,1 0 1 0 0,0 1 0 0 0,-1-1 0 0 0,1 0 0 0 0,-1 1 0 0 0,1 0 0 0 0,-1 0-1 0 0,1-1 1 0 0,-1 1 0 0 0,1 1 0 0 0,-1-1 0 0 0,0 0 0 0 0,0 1 0 0 0,0-1-1 0 0,0 1 1 0 0,4 3 0 0 0,0 5-36 0 0,-1 0 1 0 0,1 0-1 0 0,-2 1 0 0 0,1 0 1 0 0,-2 0-1 0 0,1 0 0 0 0,1 14 1 0 0,7 20-74 0 0,-2-14-121 0 0,-6-14 16 0 0,2 0-1 0 0,0 0 1 0 0,14 26-1 0 0,-18-39-258 0 0,0-1-1 0 0,0 1 1 0 0,0-1-1 0 0,1 0 1 0 0,-1 0-1 0 0,1 0 1 0 0,0 0-1 0 0,0-1 1 0 0,0 1-1 0 0,0-1 1 0 0,0 1-1 0 0,1-1 1 0 0,-1 0-1 0 0,1-1 1 0 0,-1 1-1 0 0,1 0 1 0 0,0-1-1 0 0,-1 0 1 0 0,1 0-1 0 0,0 0 1 0 0,7 0-1 0 0,2 0-4771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5.955"/>
    </inkml:context>
    <inkml:brush xml:id="br0">
      <inkml:brushProperty name="width" value="0.05" units="cm"/>
      <inkml:brushProperty name="height" value="0.05" units="cm"/>
      <inkml:brushProperty name="color" value="#E71224"/>
    </inkml:brush>
  </inkml:definitions>
  <inkml:trace contextRef="#ctx0" brushRef="#br0">212 217 4745 0 0,'13'-23'1697'0'0,"-11"20"-1568"0"0,0 0 0 0 0,0 0 0 0 0,0-1 0 0 0,0 1 0 0 0,-1 0-1 0 0,0-1 1 0 0,1 1 0 0 0,-1-1 0 0 0,0-3 0 0 0,3-14 289 0 0,-2 7 534 0 0,0 0 1 0 0,0 0-1 0 0,-1-21 0 0 0,-1 32-848 0 0,0 1-1 0 0,0-1 0 0 0,-1 1 0 0 0,1-1 0 0 0,-1 0 0 0 0,1 1 0 0 0,-1-1 1 0 0,0 1-1 0 0,0-1 0 0 0,0 1 0 0 0,0 0 0 0 0,0 0 0 0 0,-1-1 1 0 0,1 1-1 0 0,-1 0 0 0 0,1 0 0 0 0,-1 0 0 0 0,0 0 0 0 0,0 0 1 0 0,0 1-1 0 0,0-1 0 0 0,0 1 0 0 0,0-1 0 0 0,0 1 0 0 0,-3-2 0 0 0,2 3-96 0 0,-1-1 0 0 0,1 1 0 0 0,0-1 0 0 0,-1 1 0 0 0,1 0-1 0 0,-1 0 1 0 0,1 1 0 0 0,0-1 0 0 0,-1 1 0 0 0,1-1 0 0 0,0 1-1 0 0,-1 0 1 0 0,1 1 0 0 0,0-1 0 0 0,0 0 0 0 0,0 1 0 0 0,-4 2-1 0 0,-1 1 23 0 0,-1 1 1 0 0,1 0-1 0 0,0 0 0 0 0,-12 12 0 0 0,8-3 50 0 0,0 0 1 0 0,0 1 0 0 0,2 0 0 0 0,-12 23 0 0 0,16-29-12 0 0,1 1 0 0 0,1 0 0 0 0,0 1 0 0 0,0-1 0 0 0,1 0 1 0 0,1 1-1 0 0,0 0 0 0 0,-1 14 0 0 0,3-24-39 0 0,0 1 1 0 0,1-1-1 0 0,-1 1 1 0 0,0-1 0 0 0,1 1-1 0 0,-1-1 1 0 0,1 0-1 0 0,0 1 1 0 0,0-1-1 0 0,0 0 1 0 0,0 1-1 0 0,0-1 1 0 0,1 0 0 0 0,-1 0-1 0 0,0 0 1 0 0,1 0-1 0 0,0 0 1 0 0,-1 0-1 0 0,1-1 1 0 0,3 3-1 0 0,-1-1-26 0 0,0-1-1 0 0,0 0 0 0 0,0 0 0 0 0,1 0 0 0 0,-1 0 0 0 0,0-1 0 0 0,1 0 1 0 0,0 0-1 0 0,-1 0 0 0 0,8 0 0 0 0,-4 0 52 0 0,0-1 0 0 0,0 0 0 0 0,0 0 1 0 0,1-1-1 0 0,-1 0 0 0 0,0-1 0 0 0,-1 0 0 0 0,1 0 0 0 0,0 0 1 0 0,0-1-1 0 0,-1-1 0 0 0,12-6 0 0 0,1-6 275 0 0,-2-1 1 0 0,0-1-1 0 0,0-1 1 0 0,-2-1-1 0 0,-1 0 0 0 0,0-1 1 0 0,-1 0-1 0 0,-2-1 1 0 0,14-32-1 0 0,-22 45-275 0 0,8-15-36 0 0,-5 61-230 0 0,3 45 297 0 0,-1 144 0 0 0,-10-183-86 0 0,-3 0-1 0 0,-2-1 0 0 0,-1 1 0 0 0,-2-1 1 0 0,-17 48-1 0 0,23-83-44 0 0,-1 1 0 0 0,1-1 1 0 0,-1 1-1 0 0,0-1 0 0 0,-1 0 0 0 0,0-1 0 0 0,0 1 1 0 0,0-1-1 0 0,-1 0 0 0 0,0 0 0 0 0,-9 7 0 0 0,13-12 41 0 0,0 0-1 0 0,0 1 1 0 0,0-1-1 0 0,-1 0 0 0 0,1 0 1 0 0,0 0-1 0 0,-1 0 1 0 0,1 0-1 0 0,0-1 0 0 0,-1 1 1 0 0,1-1-1 0 0,-1 1 1 0 0,1-1-1 0 0,-1 0 1 0 0,0 0-1 0 0,1 0 0 0 0,-1 0 1 0 0,1-1-1 0 0,-1 1 1 0 0,1-1-1 0 0,0 0 0 0 0,-1 1 1 0 0,1-1-1 0 0,-1 0 1 0 0,1 0-1 0 0,0 0 0 0 0,0-1 1 0 0,0 1-1 0 0,0-1 1 0 0,0 1-1 0 0,0-1 1 0 0,0 0-1 0 0,0 1 0 0 0,0-1 1 0 0,1 0-1 0 0,-1 0 1 0 0,1 0-1 0 0,0 0 0 0 0,-1-1 1 0 0,0-1-1 0 0,-5-8 91 0 0,1 0 0 0 0,1 0 0 0 0,-1 0 0 0 0,2-1 0 0 0,0 0 0 0 0,0 0 0 0 0,2 0-1 0 0,-1 0 1 0 0,2 0 0 0 0,0-1 0 0 0,0-18 0 0 0,1 20-17 0 0,1 1 0 0 0,0 0 1 0 0,1 0-1 0 0,0 0 0 0 0,1 0 0 0 0,0 0 1 0 0,1 0-1 0 0,0 1 0 0 0,0-1 0 0 0,1 1 0 0 0,1 0 1 0 0,-1 0-1 0 0,15-17 0 0 0,-17 24-95 0 0,1 1 1 0 0,-1-1-1 0 0,1 0 1 0 0,-1 1-1 0 0,1-1 1 0 0,0 1-1 0 0,0 0 0 0 0,0 1 1 0 0,0-1-1 0 0,1 1 1 0 0,-1 0-1 0 0,0 0 1 0 0,1 0-1 0 0,-1 0 1 0 0,0 1-1 0 0,1-1 0 0 0,-1 1 1 0 0,5 1-1 0 0,12 1-590 0 0,0 0-1 0 0,34 10 0 0 0,-10-3-1212 0 0,-37-7 1039 0 0,-1 0-1 0 0,1-1 0 0 0,0 0 0 0 0,0 0 0 0 0,-1-1 1 0 0,1 0-1 0 0,0-1 0 0 0,0 0 0 0 0,-1 0 1 0 0,1 0-1 0 0,0-1 0 0 0,-1 0 0 0 0,14-6 0 0 0,-12 2-4185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6.368"/>
    </inkml:context>
    <inkml:brush xml:id="br0">
      <inkml:brushProperty name="width" value="0.05" units="cm"/>
      <inkml:brushProperty name="height" value="0.05" units="cm"/>
      <inkml:brushProperty name="color" value="#E71224"/>
    </inkml:brush>
  </inkml:definitions>
  <inkml:trace contextRef="#ctx0" brushRef="#br0">100 45 8826 0 0,'9'-15'2602'0'0,"6"-10"-633"0"0,-10 20-1732 0 0,-3 11-472 0 0,-13 57 397 0 0,-2-1 1 0 0,-38 108-1 0 0,13-51 11 0 0,34-105-136 0 0,1-6 4 0 0,0-1 0 0 0,1 1 1 0 0,0 0-1 0 0,1-1 0 0 0,0 1 0 0 0,0 0 1 0 0,0 0-1 0 0,2 12 0 0 0,-1-20-69 0 0,0 1 0 0 0,0-1 0 0 0,0 0 0 0 0,0 0 0 0 0,0 0 0 0 0,0 0 0 0 0,0 1 0 0 0,0-1 0 0 0,0 0 0 0 0,0 0 0 0 0,0 0 0 0 0,0 1-1 0 0,0-1 1 0 0,0 0 0 0 0,0 0 0 0 0,0 0 0 0 0,1 0 0 0 0,-1 0 0 0 0,0 1 0 0 0,0-1 0 0 0,0 0 0 0 0,0 0 0 0 0,0 0 0 0 0,1 0 0 0 0,-1 0 0 0 0,0 0 0 0 0,0 1 0 0 0,0-1 0 0 0,0 0 0 0 0,0 0 0 0 0,1 0 0 0 0,-1 0 0 0 0,0 0-1 0 0,0 0 1 0 0,0 0 0 0 0,1 0 0 0 0,-1 0 0 0 0,0 0 0 0 0,0 0 0 0 0,0 0 0 0 0,0 0 0 0 0,1 0 0 0 0,-1 0 0 0 0,0 0 0 0 0,9-8-2052 0 0,5-13-2898 0 0,-9 7-409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3.135"/>
    </inkml:context>
    <inkml:brush xml:id="br0">
      <inkml:brushProperty name="width" value="0.05" units="cm"/>
      <inkml:brushProperty name="height" value="0.05" units="cm"/>
      <inkml:brushProperty name="color" value="#E71224"/>
    </inkml:brush>
  </inkml:definitions>
  <inkml:trace contextRef="#ctx0" brushRef="#br0">159 180 8218 0 0,'4'-7'756'0'0,"1"-3"559"0"0,-10 12-1381 0 0,-6 4-650 0 0,14-10 810 0 0,0 0 0 0 0,0-1 0 0 0,0 0 0 0 0,-1 0 0 0 0,0 0 0 0 0,0 0 0 0 0,2-6 1 0 0,7-14 790 0 0,-1 2-227 0 0,14-23 282 0 0,-23 43-923 0 0,1 0 0 0 0,0 1-1 0 0,0-1 1 0 0,0 1 0 0 0,0-1-1 0 0,0 1 1 0 0,0 0 0 0 0,1 0-1 0 0,-1 0 1 0 0,1 0 0 0 0,-1 0-1 0 0,4-1 1 0 0,-4 2-73 0 0,0 1 0 0 0,0 0 0 0 0,0 0 0 0 0,0 0 0 0 0,-1 0 0 0 0,1 0 0 0 0,0 0 0 0 0,0 0 0 0 0,0 1 0 0 0,0-1 0 0 0,-1 1 0 0 0,1-1 0 0 0,0 1 0 0 0,-1 0 0 0 0,1 0 0 0 0,0-1 0 0 0,-1 1 0 0 0,1 0 0 0 0,-1 0 0 0 0,1 1 0 0 0,-1-1 0 0 0,1 0 0 0 0,-1 0 0 0 0,0 1 0 0 0,0-1 0 0 0,0 1 0 0 0,0-1 0 0 0,0 1 0 0 0,0-1 0 0 0,0 1 0 0 0,1 3 0 0 0,0-1-103 0 0,0 0-1 0 0,0 1 1 0 0,0-1 0 0 0,0 0-1 0 0,-1 1 1 0 0,0-1 0 0 0,0 1 0 0 0,0 0-1 0 0,-1-1 1 0 0,1 1 0 0 0,-1 7 0 0 0,-2-2 168 0 0,0 0 0 0 0,2 1 0 0 0,-1-1-1 0 0,1 0 1 0 0,1 0 0 0 0,2 14 0 0 0,-4-21 21 0 0,1 0-1 0 0,0-1 0 0 0,0 1 1 0 0,-1-1-1 0 0,1 1 0 0 0,-1-1 1 0 0,0 1-1 0 0,0-1 1 0 0,0 0-1 0 0,0 1 0 0 0,0-1 1 0 0,0 0-1 0 0,-1 0 0 0 0,1 0 1 0 0,-1 0-1 0 0,1 0 0 0 0,-1 0 1 0 0,0 0-1 0 0,0 0 0 0 0,0-1 1 0 0,0 1-1 0 0,0-1 1 0 0,0 0-1 0 0,0 1 0 0 0,-1-1 1 0 0,-3 1-1 0 0,-10 6 44 0 0,1-2 0 0 0,-31 9 0 0 0,36-12-56 0 0,-82 27 34 0 0,81-25-57 0 0,0 0 0 0 0,0 1-1 0 0,0 0 1 0 0,1 0-1 0 0,-18 15 1 0 0,27-20 1 0 0,0-1-1 0 0,0 1 1 0 0,0 0 0 0 0,1-1 0 0 0,-1 1-1 0 0,0 0 1 0 0,0 0 0 0 0,1-1 0 0 0,-1 1-1 0 0,1 0 1 0 0,-1 0 0 0 0,1 0 0 0 0,-1 0-1 0 0,1 0 1 0 0,-1 0 0 0 0,1 0 0 0 0,0 0 0 0 0,-1 0-1 0 0,1 0 1 0 0,0 0 0 0 0,0 0 0 0 0,0 0-1 0 0,0 0 1 0 0,0 0 0 0 0,0 0 0 0 0,0 0-1 0 0,0 0 1 0 0,1 0 0 0 0,-1 2 0 0 0,1-1 7 0 0,1-1-1 0 0,-1 1 1 0 0,1-1 0 0 0,-1 1 0 0 0,1-1 0 0 0,-1 1 0 0 0,1-1 0 0 0,0 0 0 0 0,0 0-1 0 0,0 0 1 0 0,0 0 0 0 0,0 0 0 0 0,2 1 0 0 0,9 2 85 0 0,1 0-1 0 0,-1-1 1 0 0,19 3 0 0 0,15-1-275 0 0,0-1 0 0 0,0-3 0 0 0,69-6 0 0 0,-77 4-2423 0 0,-23-1-2403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6.773"/>
    </inkml:context>
    <inkml:brush xml:id="br0">
      <inkml:brushProperty name="width" value="0.05" units="cm"/>
      <inkml:brushProperty name="height" value="0.05" units="cm"/>
      <inkml:brushProperty name="color" value="#E71224"/>
    </inkml:brush>
  </inkml:definitions>
  <inkml:trace contextRef="#ctx0" brushRef="#br0">24 41 10178 0 0,'25'-30'7736'0'0,"-13"19"-8370"0"0,-12 11 583 0 0,0 0 0 0 0,0 0 0 0 0,-1 1-1 0 0,1-1 1 0 0,0 0 0 0 0,0 0 0 0 0,0 0-1 0 0,0 0 1 0 0,0 0 0 0 0,0 0 0 0 0,0 0-1 0 0,0 0 1 0 0,0 1 0 0 0,0-1-1 0 0,0 0 1 0 0,0 0 0 0 0,0 0 0 0 0,0 0-1 0 0,0 0 1 0 0,0 0 0 0 0,0 0 0 0 0,0 0-1 0 0,0 1 1 0 0,0-1 0 0 0,0 0 0 0 0,0 0-1 0 0,0 0 1 0 0,0 0 0 0 0,1 0-1 0 0,-1 0 1 0 0,0 0 0 0 0,0 0 0 0 0,0 0-1 0 0,0 1 1 0 0,0-1 0 0 0,0 0 0 0 0,0 0-1 0 0,0 0 1 0 0,0 0 0 0 0,0 0 0 0 0,0 0-1 0 0,1 0 1 0 0,-1 0 0 0 0,0 0-1 0 0,0 0 1 0 0,0 0 0 0 0,0 0 0 0 0,0 0-1 0 0,0 0 1 0 0,0 0 0 0 0,0 0 0 0 0,1 0-1 0 0,-1 0 1 0 0,0 0 0 0 0,0 0 0 0 0,0 0-1 0 0,0 0 1 0 0,0 0 0 0 0,0 0-1 0 0,0 0 1 0 0,1 0 0 0 0,-1 0 0 0 0,0 0-1 0 0,0 0 1 0 0,0 0 0 0 0,0 0 0 0 0,3 27 42 0 0,0-1 576 0 0,-10 23-189 0 0,-21 79 0 0 0,19-98-429 0 0,1 1 0 0 0,2 1 0 0 0,1-1 1 0 0,1 1-1 0 0,2 0 0 0 0,2 50 0 0 0,3-60-611 0 0,-3-13-59 0 0,0 0-1 0 0,1 0 0 0 0,1 1 1 0 0,-1-1-1 0 0,2 0 0 0 0,-1 0 1 0 0,1-1-1 0 0,0 1 0 0 0,7 11 0 0 0,-2-11-4435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7.177"/>
    </inkml:context>
    <inkml:brush xml:id="br0">
      <inkml:brushProperty name="width" value="0.05" units="cm"/>
      <inkml:brushProperty name="height" value="0.05" units="cm"/>
      <inkml:brushProperty name="color" value="#E71224"/>
    </inkml:brush>
  </inkml:definitions>
  <inkml:trace contextRef="#ctx0" brushRef="#br0">110 37 8162 0 0,'3'-7'1168'0'0,"6"-11"-203"0"0,-9 17-970 0 0,0 1 0 0 0,1 0 0 0 0,-1 0 0 0 0,0-1 0 0 0,0 1 0 0 0,0 0 0 0 0,0 0 0 0 0,0-1-1 0 0,0 1 1 0 0,0 0 0 0 0,1 0 0 0 0,-1-1 0 0 0,0 1 0 0 0,0 0 0 0 0,0-1 0 0 0,0 1 0 0 0,0 0 0 0 0,0 0 0 0 0,-1-1-1 0 0,1 1 1 0 0,0 0 0 0 0,0-1 0 0 0,0 1 0 0 0,0 0 0 0 0,0 0 0 0 0,0-1 0 0 0,0 1 0 0 0,-1 0 0 0 0,1 0 0 0 0,0-1-1 0 0,0 1 1 0 0,0 0 0 0 0,0 0 0 0 0,-1 0 0 0 0,1-1 0 0 0,0 1 0 0 0,0 0 0 0 0,-1 0 0 0 0,1 0 0 0 0,0 0 0 0 0,0 0 0 0 0,-1-1-1 0 0,1 1 1 0 0,0 0 0 0 0,0 0 0 0 0,-1 0 0 0 0,1 0 0 0 0,0 0 0 0 0,-1 0 0 0 0,1 2 253 0 0,0 1 1 0 0,-1-1-1 0 0,1 0 0 0 0,1 1 1 0 0,-1-1-1 0 0,0 1 1 0 0,1-1-1 0 0,-1 0 0 0 0,1 0 1 0 0,1 4-1 0 0,-1 0 147 0 0,2 14-145 0 0,-1 0 0 0 0,-1 1 0 0 0,-1-1 0 0 0,-1 1 0 0 0,-5 33 1 0 0,-29 101-60 0 0,13-67 72 0 0,12-44-307 0 0,-43 212-1779 0 0,53-256 1502 0 0,0 0 240 0 0,0 0 1 0 0,0 0-1 0 0,0 0 1 0 0,1 0 0 0 0,-1 0-1 0 0,0 0 1 0 0,0 0-1 0 0,0 0 1 0 0,0 0-1 0 0,0 0 1 0 0,0 0 0 0 0,0 0-1 0 0,1 0 1 0 0,-1 0-1 0 0,0 0 1 0 0,0 0 0 0 0,0 0-1 0 0,0 0 1 0 0,0 0-1 0 0,0 0 1 0 0,0 0 0 0 0,1 0-1 0 0,-1 0 1 0 0,0 0-1 0 0,0 0 1 0 0,0 0 0 0 0,1 2-1127 0 0,7-14-1439 0 0,-3 2-2537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7.568"/>
    </inkml:context>
    <inkml:brush xml:id="br0">
      <inkml:brushProperty name="width" value="0.05" units="cm"/>
      <inkml:brushProperty name="height" value="0.05" units="cm"/>
      <inkml:brushProperty name="color" value="#E71224"/>
    </inkml:brush>
  </inkml:definitions>
  <inkml:trace contextRef="#ctx0" brushRef="#br0">48 86 6345 0 0,'2'-2'106'0'0,"1"1"0"0"0,-1 0 0 0 0,1-1 0 0 0,-1 0 0 0 0,0 0 0 0 0,1 0 0 0 0,-1 0 0 0 0,0 0 0 0 0,0 0 0 0 0,-1 0 0 0 0,1 0 0 0 0,0-1 0 0 0,-1 1 0 0 0,1-1 0 0 0,-1 0 0 0 0,0 1 0 0 0,0-1 0 0 0,0 0 0 0 0,0 1 0 0 0,0-1 0 0 0,-1 0 0 0 0,1 0 0 0 0,-1 0 0 0 0,0 0 0 0 0,0-4 0 0 0,1-10 3657 0 0,-1 13-1229 0 0,-2 14-1794 0 0,0-6-995 0 0,-4 27 419 0 0,2 0 0 0 0,-1 41 0 0 0,-2 11 65 0 0,-12 50-82 0 0,-12 114 166 0 0,26-209-802 0 0,3-28-288 0 0,0 0 1 0 0,1 0 0 0 0,0 0-1 0 0,1-1 1 0 0,0 1-1 0 0,3 17 1 0 0,-3-26 556 0 0,0 0-1 0 0,1 0 1 0 0,-1 0 0 0 0,0-1 0 0 0,1 1 0 0 0,-1 0-1 0 0,1 0 1 0 0,-1 0 0 0 0,1 0 0 0 0,-1-1 0 0 0,1 1 0 0 0,-1 0-1 0 0,1 0 1 0 0,0-1 0 0 0,0 1 0 0 0,-1-1 0 0 0,1 1-1 0 0,0 0 1 0 0,1 0 0 0 0,6 1-5068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8.018"/>
    </inkml:context>
    <inkml:brush xml:id="br0">
      <inkml:brushProperty name="width" value="0.05" units="cm"/>
      <inkml:brushProperty name="height" value="0.05" units="cm"/>
      <inkml:brushProperty name="color" value="#E71224"/>
    </inkml:brush>
  </inkml:definitions>
  <inkml:trace contextRef="#ctx0" brushRef="#br0">1 103 7890 0 0,'1'0'422'0'0,"1"0"-1"0"0,-1 0 1 0 0,1 0 0 0 0,-1 1 0 0 0,0-1 0 0 0,1 0 0 0 0,-1 1 0 0 0,1-1 0 0 0,-1 1 0 0 0,1-1 0 0 0,-1 1-1 0 0,2 1 1 0 0,16 4 1415 0 0,-13-6-1568 0 0,0 0 1 0 0,-1-1-1 0 0,1 0 0 0 0,-1 0 0 0 0,1 0 0 0 0,-1-1 0 0 0,0 0 0 0 0,0 0 1 0 0,1 0-1 0 0,4-4 0 0 0,44-33 357 0 0,-46 31-641 0 0,1 1-1 0 0,0 0 1 0 0,0 1-1 0 0,0 0 1 0 0,1 0 0 0 0,0 1-1 0 0,14-5 1 0 0,-23 9 2 0 0,0 1-1 0 0,0 0 1 0 0,0-1 0 0 0,0 1 0 0 0,0 0 0 0 0,1 0 0 0 0,-1 0 0 0 0,0 0 0 0 0,0 0 0 0 0,0 0 0 0 0,1 0 0 0 0,-1 0-1 0 0,0 0 1 0 0,0 0 0 0 0,0 1 0 0 0,0-1 0 0 0,1 0 0 0 0,-1 1 0 0 0,0-1 0 0 0,0 1 0 0 0,0-1 0 0 0,0 1 0 0 0,0 0-1 0 0,0-1 1 0 0,0 1 0 0 0,1 1 0 0 0,-1 0-14 0 0,0 0 0 0 0,0 0 0 0 0,0 0 0 0 0,0 0 0 0 0,0 1 0 0 0,0-1 0 0 0,0 0 0 0 0,-1 0 0 0 0,1 1 0 0 0,-1-1 0 0 0,1 1 0 0 0,-1 2 0 0 0,0 8-77 0 0,-1 0-1 0 0,0 0 1 0 0,-4 21 0 0 0,-4-2 67 0 0,-1-1 0 0 0,-1 0 0 0 0,-2-1-1 0 0,-1 0 1 0 0,-1-1 0 0 0,-2-1 0 0 0,-39 52 0 0 0,48-69 1302 0 0,16-17-499 0 0,28-29-189 0 0,-18 17-474 0 0,-14 15-88 0 0,209-212-141 0 0,-158 149-314 0 0,-73 143-697 0 0,14-67 1097 0 0,-9 29-56 0 0,-7 40 1 0 0,17-69-1 0 0,2 1 0 0 0,-1-1 0 0 0,1 0 0 0 0,1 1-1 0 0,0-1 1 0 0,0 1 0 0 0,1-1 0 0 0,1 0 0 0 0,3 16-1 0 0,-3-22-56 0 0,-1-1-1 0 0,1 1 0 0 0,0 0 1 0 0,0-1-1 0 0,0 0 0 0 0,0 1 1 0 0,1-1-1 0 0,0 0 0 0 0,-1 0 1 0 0,1 0-1 0 0,0-1 0 0 0,0 1 1 0 0,1 0-1 0 0,-1-1 0 0 0,0 0 1 0 0,1 0-1 0 0,-1 0 0 0 0,1-1 1 0 0,0 1-1 0 0,0-1 0 0 0,0 1 1 0 0,5 0-1 0 0,-1-1-487 0 0,0 0 0 0 0,0 0-1 0 0,0 0 1 0 0,0-1 0 0 0,0-1 0 0 0,1 1 0 0 0,-1-1-1 0 0,0-1 1 0 0,0 1 0 0 0,9-4 0 0 0,5-4-4514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8.437"/>
    </inkml:context>
    <inkml:brush xml:id="br0">
      <inkml:brushProperty name="width" value="0.05" units="cm"/>
      <inkml:brushProperty name="height" value="0.05" units="cm"/>
      <inkml:brushProperty name="color" value="#E71224"/>
    </inkml:brush>
  </inkml:definitions>
  <inkml:trace contextRef="#ctx0" brushRef="#br0">29 0 9018 0 0,'-3'13'574'0'0,"0"0"0"0"0,1 0 0 0 0,0 0 0 0 0,1 0 0 0 0,1 22 0 0 0,-2 7 53 0 0,-14 345 1525 0 0,19-357-2735 0 0,-3-30 527 0 0,0 0 0 0 0,1 1 1 0 0,-1-1-1 0 0,0 0 0 0 0,0 0 1 0 0,0 0-1 0 0,0 1 0 0 0,0-1 1 0 0,1 0-1 0 0,-1 0 0 0 0,0 0 1 0 0,0 0-1 0 0,0 1 0 0 0,0-1 1 0 0,1 0-1 0 0,-1 0 0 0 0,0 0 1 0 0,0 0-1 0 0,1 0 0 0 0,-1 0 1 0 0,0 0-1 0 0,0 1 0 0 0,0-1 1 0 0,1 0-1 0 0,-1 0 0 0 0,0 0 1 0 0,0 0-1 0 0,1 0 0 0 0,-1 0 1 0 0,0 0-1 0 0,0 0 0 0 0,1 0 1 0 0,-1 0-1 0 0,1-1 0 0 0,12-10-2788 0 0,1-8-82 0 0,-6 5-2277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38.792"/>
    </inkml:context>
    <inkml:brush xml:id="br0">
      <inkml:brushProperty name="width" value="0.05" units="cm"/>
      <inkml:brushProperty name="height" value="0.05" units="cm"/>
      <inkml:brushProperty name="color" value="#E71224"/>
    </inkml:brush>
  </inkml:definitions>
  <inkml:trace contextRef="#ctx0" brushRef="#br0">1 27 7546 0 0,'4'-3'3394'0'0,"23"-14"352"0"0,-26 16-3738 0 0,0 0-1 0 0,0 1 0 0 0,1-1 1 0 0,-1 0-1 0 0,0 1 0 0 0,1-1 1 0 0,-1 1-1 0 0,0-1 0 0 0,1 1 1 0 0,-1 0-1 0 0,0 0 0 0 0,1 0 1 0 0,-1-1-1 0 0,1 1 0 0 0,-1 1 1 0 0,2-1-1 0 0,0 4 87 0 0,0 1 1 0 0,-1-1-1 0 0,0 1 0 0 0,0 0 0 0 0,0 0 1 0 0,-1 0-1 0 0,2 7 0 0 0,-2-8-76 0 0,2 11 31 0 0,-1 0 0 0 0,0 0 0 0 0,-1 0 0 0 0,0 0 0 0 0,-1 0 0 0 0,-4 24 0 0 0,-21 95-335 0 0,8-56-919 0 0,-4 49-4934 0 0,18-91 364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9.594"/>
    </inkml:context>
    <inkml:brush xml:id="br0">
      <inkml:brushProperty name="width" value="0.05" units="cm"/>
      <inkml:brushProperty name="height" value="0.05" units="cm"/>
      <inkml:brushProperty name="color" value="#E71224"/>
    </inkml:brush>
  </inkml:definitions>
  <inkml:trace contextRef="#ctx0" brushRef="#br0">269 171 11682 0 0,'11'-39'3250'0'0,"-11"34"-3343"0"0,-1 0-1 0 0,1 1 1 0 0,0-1 0 0 0,-1 0 0 0 0,0 1 0 0 0,0-1 0 0 0,-1 0 0 0 0,1 1 0 0 0,-1-1 0 0 0,0 1 0 0 0,0 0 0 0 0,0 0 0 0 0,-1 0 0 0 0,1 0 0 0 0,-1 0 0 0 0,-5-5 0 0 0,4 4 349 0 0,0 0 1 0 0,0 0 0 0 0,0 0-1 0 0,-1 1 1 0 0,0-1 0 0 0,0 1-1 0 0,0 1 1 0 0,0-1 0 0 0,-7-3-1 0 0,10 6-224 0 0,0 1-1 0 0,-1-1 1 0 0,1 0-1 0 0,0 1 0 0 0,-1-1 1 0 0,1 1-1 0 0,-1 0 1 0 0,1 0-1 0 0,0 0 0 0 0,-1 0 1 0 0,1 0-1 0 0,-1 1 1 0 0,1-1-1 0 0,0 1 0 0 0,-1-1 1 0 0,1 1-1 0 0,0 0 1 0 0,0 0-1 0 0,0 0 0 0 0,-1 0 1 0 0,1 0-1 0 0,0 1 1 0 0,0-1-1 0 0,1 1 0 0 0,-1-1 1 0 0,0 1-1 0 0,-2 3 1 0 0,-11 10 26 0 0,2 0 1 0 0,0 1 0 0 0,1 1 0 0 0,0 0 0 0 0,2 1 0 0 0,0 0 0 0 0,1 1 0 0 0,0 0 0 0 0,2 0 0 0 0,0 1 0 0 0,-7 39-1 0 0,14-56-55 0 0,-1-1-1 0 0,1 1 1 0 0,0-1 0 0 0,0 1-1 0 0,0-1 1 0 0,1 1-1 0 0,-1-1 1 0 0,1 1-1 0 0,-1-1 1 0 0,1 1-1 0 0,0-1 1 0 0,0 0-1 0 0,0 1 1 0 0,0-1-1 0 0,0 0 1 0 0,0 0-1 0 0,1 0 1 0 0,-1 0-1 0 0,1 0 1 0 0,0 0 0 0 0,-1 0-1 0 0,1 0 1 0 0,0 0-1 0 0,0-1 1 0 0,0 1-1 0 0,0-1 1 0 0,1 0-1 0 0,-1 0 1 0 0,0 1-1 0 0,0-1 1 0 0,1-1-1 0 0,-1 1 1 0 0,1 0-1 0 0,-1 0 1 0 0,1-1-1 0 0,3 1 1 0 0,-2 0 17 0 0,1-1 0 0 0,0 1-1 0 0,0-1 1 0 0,0 0 0 0 0,-1 0 0 0 0,1-1-1 0 0,0 0 1 0 0,0 1 0 0 0,0-1 0 0 0,-1-1 0 0 0,1 1-1 0 0,-1-1 1 0 0,1 0 0 0 0,-1 0 0 0 0,0 0-1 0 0,1 0 1 0 0,-1-1 0 0 0,5-4 0 0 0,12-15 268 0 0,-1 0 0 0 0,-1-1 0 0 0,-1 0 0 0 0,-2-2-1 0 0,0 0 1 0 0,-1-1 0 0 0,-2 0 0 0 0,-1-1 0 0 0,16-50 0 0 0,-28 77-283 0 0,0 0 1 0 0,0-1-1 0 0,0 1 0 0 0,-1 0 0 0 0,1 0 0 0 0,0 0 1 0 0,0 0-1 0 0,0-1 0 0 0,0 1 0 0 0,0 0 0 0 0,0 0 1 0 0,0 0-1 0 0,0 0 0 0 0,0 0 0 0 0,0-1 0 0 0,0 1 1 0 0,0 0-1 0 0,0 0 0 0 0,1 0 0 0 0,-1 0 0 0 0,0-1 1 0 0,0 1-1 0 0,0 0 0 0 0,0 0 0 0 0,0 0 1 0 0,0 0-1 0 0,0 0 0 0 0,0 0 0 0 0,0-1 0 0 0,0 1 1 0 0,1 0-1 0 0,-1 0 0 0 0,0 0 0 0 0,0 0 0 0 0,0 0 1 0 0,0 0-1 0 0,0 0 0 0 0,1 0 0 0 0,-1 0 0 0 0,0 0 1 0 0,0 0-1 0 0,0-1 0 0 0,0 1 0 0 0,0 0 0 0 0,1 0 1 0 0,-1 0-1 0 0,0 0 0 0 0,0 0 0 0 0,0 0 0 0 0,0 0 1 0 0,1 0-1 0 0,-1 1 0 0 0,0-1 0 0 0,0 0 1 0 0,0 0-1 0 0,0 0 0 0 0,0 0 0 0 0,1 0 0 0 0,-1 0 1 0 0,0 0-1 0 0,0 0 0 0 0,6 16 102 0 0,4 36-158 0 0,-6-33 80 0 0,86 514-30 0 0,-88-517 2 0 0,-1 0-1 0 0,-1 0 1 0 0,0 0 0 0 0,-1 0-1 0 0,0 0 1 0 0,-6 25 0 0 0,6-36-1 0 0,-1-1 1 0 0,1 0-1 0 0,-1 1 1 0 0,0-1 0 0 0,0 0-1 0 0,0 0 1 0 0,-1 0-1 0 0,1 0 1 0 0,-1 0 0 0 0,0-1-1 0 0,0 1 1 0 0,0-1-1 0 0,-1 0 1 0 0,1 0-1 0 0,-1 0 1 0 0,0 0 0 0 0,0-1-1 0 0,0 1 1 0 0,0-1-1 0 0,0 0 1 0 0,0 0 0 0 0,0-1-1 0 0,-1 1 1 0 0,1-1-1 0 0,-1 0 1 0 0,1 0 0 0 0,-8 0-1 0 0,5 0 5 0 0,0-1 0 0 0,-1 0-1 0 0,1 0 1 0 0,0 0 0 0 0,-1-1-1 0 0,1-1 1 0 0,0 1 0 0 0,0-1-1 0 0,-1 0 1 0 0,2-1-1 0 0,-1 0 1 0 0,0 0 0 0 0,-12-8-1 0 0,11 5 20 0 0,-1 0-1 0 0,2-1 0 0 0,-1 0 0 0 0,1 0 1 0 0,0-1-1 0 0,1 1 0 0 0,-1-2 0 0 0,2 1 1 0 0,-8-14-1 0 0,7 10-497 0 0,0-1-1 0 0,1-1 1 0 0,0 1 0 0 0,1-1 0 0 0,0 1 0 0 0,-2-24 0 0 0,5 25-703 0 0,0 1 0 0 0,1-1 1 0 0,1 1-1 0 0,-1 0 1 0 0,2-1-1 0 0,-1 1 0 0 0,2 0 1 0 0,3-13-1 0 0,2 2-4779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0.151"/>
    </inkml:context>
    <inkml:brush xml:id="br0">
      <inkml:brushProperty name="width" value="0.05" units="cm"/>
      <inkml:brushProperty name="height" value="0.05" units="cm"/>
      <inkml:brushProperty name="color" value="#E71224"/>
    </inkml:brush>
  </inkml:definitions>
  <inkml:trace contextRef="#ctx0" brushRef="#br0">158 38 10538 0 0,'11'-14'3996'0'0,"-10"13"-3827"0"0,-1 0 0 0 0,1 1 0 0 0,0-1 0 0 0,0 0 0 0 0,0 1-1 0 0,-1-1 1 0 0,1 0 0 0 0,0 0 0 0 0,-1 0 0 0 0,1 1 0 0 0,-1-1 0 0 0,1 0 0 0 0,-1 0 0 0 0,1 0 0 0 0,-1 0 0 0 0,0 0 0 0 0,1 0-1 0 0,-1 0 1 0 0,0 0 0 0 0,0 0 0 0 0,0 0 0 0 0,0 0 0 0 0,0-2 0 0 0,-20 33 395 0 0,-35 45-679 0 0,32-46 55 0 0,-21 36 0 0 0,38-56 47 0 0,1 1 0 0 0,0 0 1 0 0,1 0-1 0 0,0 0 0 0 0,0 0 1 0 0,1 1-1 0 0,1 0 0 0 0,-2 13 1 0 0,4-16-54 0 0,0 0 1 0 0,1 0 0 0 0,0 0 0 0 0,0 0 0 0 0,1-1-1 0 0,0 1 1 0 0,0 0 0 0 0,1-1 0 0 0,0 0 0 0 0,0 1-1 0 0,1-1 1 0 0,0 0 0 0 0,0-1 0 0 0,0 1 0 0 0,1-1-1 0 0,0 0 1 0 0,0 0 0 0 0,1 0 0 0 0,0-1 0 0 0,0 0-1 0 0,11 7 1 0 0,-13-8-156 0 0,1-1-1 0 0,0 0 1 0 0,0 0 0 0 0,0 0-1 0 0,0-1 1 0 0,1 0-1 0 0,-1 0 1 0 0,1 0 0 0 0,-1-1-1 0 0,1 0 1 0 0,0 0-1 0 0,-1 0 1 0 0,1-1 0 0 0,0 1-1 0 0,0-1 1 0 0,-1-1-1 0 0,1 1 1 0 0,0-1 0 0 0,0 0-1 0 0,-1 0 1 0 0,1-1-1 0 0,-1 0 1 0 0,1 0 0 0 0,-1 0-1 0 0,0-1 1 0 0,0 1-1 0 0,0-1 1 0 0,0 0 0 0 0,8-8-1 0 0,2-3-353 0 0,-1-1 0 0 0,-1 0-1 0 0,-1-1 1 0 0,0 0 0 0 0,15-28-1 0 0,36-93 5367 0 0,-26 49 1341 0 0,-36 88-6118 0 0,16-30 1426 0 0,-17 29-1408 0 0,0 0 0 0 0,1 0-1 0 0,-1 0 1 0 0,1 0 0 0 0,-1 1 0 0 0,1-1-1 0 0,-1 0 1 0 0,1 0 0 0 0,0 1-1 0 0,-1-1 1 0 0,1 1 0 0 0,0-1 0 0 0,-1 0-1 0 0,1 1 1 0 0,0-1 0 0 0,0 1 0 0 0,0 0-1 0 0,-1-1 1 0 0,1 1 0 0 0,0 0-1 0 0,0-1 1 0 0,0 1 0 0 0,0 0 0 0 0,0 0-1 0 0,0 0 1 0 0,0 0 0 0 0,0 0-1 0 0,-1 0 1 0 0,1 0 0 0 0,0 0 0 0 0,0 0-1 0 0,0 0 1 0 0,1 1 0 0 0,-1 0-27 0 0,0 0-1 0 0,0 0 1 0 0,0 0 0 0 0,0 0-1 0 0,0 1 1 0 0,-1-1 0 0 0,1 0 0 0 0,0 1-1 0 0,-1-1 1 0 0,1 1 0 0 0,-1-1 0 0 0,0 0-1 0 0,1 1 1 0 0,-1-1 0 0 0,0 1 0 0 0,0 2-1 0 0,0 30-60 0 0,0-23 64 0 0,-5 81-39 0 0,3-51 41 0 0,2 59 1 0 0,1-87 12 0 0,1 0 0 0 0,0 0 0 0 0,1-1 0 0 0,0 1 1 0 0,1-1-1 0 0,0 0 0 0 0,1 0 0 0 0,12 21 0 0 0,-16-32-127 0 0,-1 1-1 0 0,1-1 0 0 0,0 0 0 0 0,-1 0 0 0 0,1 1 0 0 0,0-1 0 0 0,0 0 0 0 0,0 0 0 0 0,0 0 1 0 0,0 0-1 0 0,0 0 0 0 0,0 0 0 0 0,1 0 0 0 0,-1-1 0 0 0,0 1 0 0 0,0 0 0 0 0,1-1 0 0 0,-1 1 0 0 0,0-1 1 0 0,1 1-1 0 0,-1-1 0 0 0,1 1 0 0 0,-1-1 0 0 0,1 0 0 0 0,-1 0 0 0 0,0 0 0 0 0,1 0 0 0 0,-1 0 1 0 0,2 0-1 0 0,-1-1-308 0 0,0 0 0 0 0,-1 0 0 0 0,1 0 0 0 0,-1 0 0 0 0,1 0 0 0 0,-1 0 0 0 0,0-1 0 0 0,1 1 0 0 0,-1 0 0 0 0,0-1 0 0 0,0 1 0 0 0,0-1 0 0 0,0 1 0 0 0,0-1 0 0 0,0 1 0 0 0,0-1 0 0 0,-1 0 0 0 0,1 0 0 0 0,-1 1 0 0 0,1-1 0 0 0,-1 0 0 0 0,1-3 0 0 0,1-13-5798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0.538"/>
    </inkml:context>
    <inkml:brush xml:id="br0">
      <inkml:brushProperty name="width" value="0.05" units="cm"/>
      <inkml:brushProperty name="height" value="0.05" units="cm"/>
      <inkml:brushProperty name="color" value="#E71224"/>
    </inkml:brush>
  </inkml:definitions>
  <inkml:trace contextRef="#ctx0" brushRef="#br0">0 41 17948 0 0,'40'-8'2617'0'0,"-35"7"-2776"0"0,0 1-1 0 0,0-1 1 0 0,0 0-1 0 0,0 0 1 0 0,0-1-1 0 0,0 1 1 0 0,7-4-1 0 0,-6 2 198 0 0,0 0 0 0 0,1 0-1 0 0,-1 0 1 0 0,1 1-1 0 0,0 1 1 0 0,-1-1-1 0 0,1 1 1 0 0,0 0 0 0 0,0 0-1 0 0,0 1 1 0 0,0 0-1 0 0,12 1 1 0 0,0 3-427 0 0,0 0-1 0 0,0 1 1 0 0,20 9 0 0 0,-21-7-1810 0 0,1-1 0 0 0,-1-1 0 0 0,30 5 0 0 0,-34-10 48 0 0,-1-2-3307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0.925"/>
    </inkml:context>
    <inkml:brush xml:id="br0">
      <inkml:brushProperty name="width" value="0.05" units="cm"/>
      <inkml:brushProperty name="height" value="0.05" units="cm"/>
      <inkml:brushProperty name="color" value="#E71224"/>
    </inkml:brush>
  </inkml:definitions>
  <inkml:trace contextRef="#ctx0" brushRef="#br0">0 15 16404 0 0,'23'-10'4842'0'0,"-3"6"-3793"0"0,-17 4-1153 0 0,-1 0 0 0 0,0 0 0 0 0,0 1 0 0 0,0-1 0 0 0,0 1 1 0 0,0 0-1 0 0,0 0 0 0 0,0-1 0 0 0,0 1 0 0 0,0 0 0 0 0,0 1 1 0 0,0-1-1 0 0,-1 0 0 0 0,1 0 0 0 0,0 1 0 0 0,-1-1 0 0 0,1 1 1 0 0,1 2-1 0 0,38 34 389 0 0,-33-32-257 0 0,0 1 0 0 0,-1 0 0 0 0,1 0 0 0 0,-2 0 0 0 0,1 1 0 0 0,7 12 0 0 0,-5-3-39 0 0,0 2 0 0 0,-2-1 1 0 0,0 1-1 0 0,-1 0 0 0 0,-1 1 0 0 0,0-1 0 0 0,-2 1 1 0 0,0 0-1 0 0,-2 0 0 0 0,0 0 0 0 0,-2 24 0 0 0,-1-21-28 0 0,0 0 0 0 0,-2 0-1 0 0,0-1 1 0 0,-2 1 0 0 0,0-1 0 0 0,-2-1-1 0 0,0 1 1 0 0,-1-1 0 0 0,-20 31-1 0 0,23-42-364 0 0,-1-1-1 0 0,-1 0 1 0 0,0 0-1 0 0,-10 9 1 0 0,0-3-3419 0 0,-1-2-3931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4.599"/>
    </inkml:context>
    <inkml:brush xml:id="br0">
      <inkml:brushProperty name="width" value="0.05" units="cm"/>
      <inkml:brushProperty name="height" value="0.05" units="cm"/>
      <inkml:brushProperty name="color" value="#E71224"/>
    </inkml:brush>
  </inkml:definitions>
  <inkml:trace contextRef="#ctx0" brushRef="#br0">136 7 8 0 0,'-10'-7'1431'0'0,"21"9"1723"0"0,23 13 1478 0 0,-32-12-4609 0 0,0-1 1 0 0,0 1-1 0 0,0-1 1 0 0,-1 1-1 0 0,1 0 1 0 0,-1-1 0 0 0,1 1-1 0 0,-1 0 1 0 0,0 0-1 0 0,0 0 1 0 0,0 0-1 0 0,-1 0 1 0 0,1 0-1 0 0,-1 0 1 0 0,1 0 0 0 0,-1 0-1 0 0,0 1 1 0 0,0-1-1 0 0,0 0 1 0 0,-1 0-1 0 0,1 0 1 0 0,-1 0 0 0 0,0 0-1 0 0,0 0 1 0 0,0 0-1 0 0,0 0 1 0 0,0 0-1 0 0,-1 0 1 0 0,1-1-1 0 0,-3 4 1 0 0,-5 9 0 0 0,-2 0-1 0 0,0 0 1 0 0,-1-1-1 0 0,-14 12 1 0 0,9-7 0 0 0,6-8-26 0 0,1 1-1 0 0,0 1 1 0 0,1-1 0 0 0,1 2-1 0 0,0-1 1 0 0,-9 23 0 0 0,13-25-13 0 0,0 0-1 0 0,2 0 1 0 0,-1 0 0 0 0,1 1 0 0 0,1-1 0 0 0,0 1-1 0 0,1-1 1 0 0,0 1 0 0 0,3 18 0 0 0,8 87-3342 0 0,-10-109-1447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1.317"/>
    </inkml:context>
    <inkml:brush xml:id="br0">
      <inkml:brushProperty name="width" value="0.05" units="cm"/>
      <inkml:brushProperty name="height" value="0.05" units="cm"/>
      <inkml:brushProperty name="color" value="#E71224"/>
    </inkml:brush>
  </inkml:definitions>
  <inkml:trace contextRef="#ctx0" brushRef="#br0">4 15 6569 0 0,'0'-3'617'0'0,"1"1"-473"0"0,-1-1-208 0 0,-1-1-96 0 0,-2 1-193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1.941"/>
    </inkml:context>
    <inkml:brush xml:id="br0">
      <inkml:brushProperty name="width" value="0.05" units="cm"/>
      <inkml:brushProperty name="height" value="0.05" units="cm"/>
      <inkml:brushProperty name="color" value="#E71224"/>
    </inkml:brush>
  </inkml:definitions>
  <inkml:trace contextRef="#ctx0" brushRef="#br0">1 168 6185 0 0,'-1'-5'3485'0'0,"11"4"-583"0"0,10 5-255 0 0,-11-3-2206 0 0,-1 0 0 0 0,0-1 0 0 0,1 0 0 0 0,-1 0 0 0 0,1 0 0 0 0,12-4 0 0 0,36 0 157 0 0,152 31-64 0 0,49 2-268 0 0,-36-29-87 0 0,-87-2-391 0 0,-131 2 127 0 0,0 0 0 0 0,1 0 0 0 0,-1 0 0 0 0,0-1-1 0 0,0 0 1 0 0,0 0 0 0 0,1 0 0 0 0,-1 0 0 0 0,4-2 0 0 0,-7 2 42 0 0,-1 1 0 0 0,1 0-1 0 0,-1-1 1 0 0,1 1 0 0 0,-1-1-1 0 0,1 1 1 0 0,-1-1 0 0 0,1 1 0 0 0,-1-1-1 0 0,0 1 1 0 0,1-1 0 0 0,-1 1-1 0 0,1-1 1 0 0,-1 0 0 0 0,0 1 0 0 0,0-1-1 0 0,1 1 1 0 0,-1-1 0 0 0,0 0 0 0 0,0 1-1 0 0,0-1 1 0 0,0 0 0 0 0,0 0-1 0 0,0-1-16 0 0,0 0 0 0 0,-1 0-1 0 0,1 1 1 0 0,-1-1 0 0 0,0 0-1 0 0,1 1 1 0 0,-1-1 0 0 0,0 1 0 0 0,0-1-1 0 0,0 1 1 0 0,0-1 0 0 0,0 1-1 0 0,-2-2 1 0 0,-24-23-187 0 0,-1 0 0 0 0,-1 3 0 0 0,-34-23 0 0 0,42 31 301 0 0,-21-17 1615 0 0,83 43 262 0 0,-37-9-1878 0 0,125 63 654 0 0,-116-57-705 0 0,0 1-1 0 0,0 0 1 0 0,-1 1-1 0 0,0 0 1 0 0,-1 1-1 0 0,0 0 1 0 0,11 15-1 0 0,-21-24 1 0 0,0-1 0 0 0,0 0 0 0 0,0 0 0 0 0,-1 1 1 0 0,1-1-1 0 0,0 0 0 0 0,-1 1 0 0 0,0-1 0 0 0,1 0 0 0 0,-1 1 0 0 0,0-1 0 0 0,1 1 0 0 0,-1-1 0 0 0,0 1 1 0 0,0-1-1 0 0,0 1 0 0 0,-1-1 0 0 0,1 1 0 0 0,0-1 0 0 0,0 0 0 0 0,-1 1 0 0 0,0 1 0 0 0,-1 1 11 0 0,1-1 0 0 0,-1 0-1 0 0,0 0 1 0 0,0-1-1 0 0,-1 1 1 0 0,1 0 0 0 0,0-1-1 0 0,-1 1 1 0 0,-3 2 0 0 0,-8 4 23 0 0,0 0 1 0 0,0 0 0 0 0,-18 6-1 0 0,26-12-52 0 0,-93 39-2019 0 0,31-19-7320 0 0,57-21 2978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3.861"/>
    </inkml:context>
    <inkml:brush xml:id="br0">
      <inkml:brushProperty name="width" value="0.05" units="cm"/>
      <inkml:brushProperty name="height" value="0.05" units="cm"/>
      <inkml:brushProperty name="color" value="#E71224"/>
    </inkml:brush>
  </inkml:definitions>
  <inkml:trace contextRef="#ctx0" brushRef="#br0">1 691 8010 0 0,'0'0'229'0'0,"0"-1"1"0"0,0 1-1 0 0,1-1 0 0 0,-1 1 1 0 0,0 0-1 0 0,1-1 1 0 0,-1 1-1 0 0,1 0 1 0 0,-1-1-1 0 0,0 1 0 0 0,1 0 1 0 0,-1 0-1 0 0,1-1 1 0 0,-1 1-1 0 0,1 0 1 0 0,-1 0-1 0 0,1 0 0 0 0,-1 0 1 0 0,1-1-1 0 0,-1 1 1 0 0,1 0-1 0 0,-1 0 0 0 0,1 0 1 0 0,-1 0-1 0 0,1 0 1 0 0,-1 0-1 0 0,1 0 1 0 0,-1 1-1 0 0,1-1 0 0 0,-1 0 1 0 0,1 0-1 0 0,-1 0 1 0 0,1 0-1 0 0,-1 1 1 0 0,1-1-1 0 0,0 1 0 0 0,13 21 1167 0 0,18 44-1285 0 0,-14-27-117 0 0,1 0 0 0 0,48 69 1 0 0,-63-103 12 0 0,0 0-1 0 0,0 0 1 0 0,0 0 0 0 0,1-1 0 0 0,-1 0 0 0 0,1 0-1 0 0,10 7 1 0 0,-13-10 17 0 0,-1-1 0 0 0,1 1 0 0 0,-1-1 0 0 0,1 1 0 0 0,-1-1 0 0 0,1 0 0 0 0,0 1 0 0 0,-1-1 0 0 0,1 0 0 0 0,0 0 0 0 0,-1 0 0 0 0,1-1 0 0 0,0 1 0 0 0,-1 0 0 0 0,1 0 0 0 0,-1-1 0 0 0,1 1 0 0 0,-1-1 0 0 0,1 0 0 0 0,-1 1 0 0 0,1-1 0 0 0,-1 0 0 0 0,1 0 0 0 0,-1 0 0 0 0,0 0 0 0 0,1 0 0 0 0,-1 0-1 0 0,0 0 1 0 0,0 0 0 0 0,0-1 0 0 0,0 1 0 0 0,0 0 0 0 0,0-1 0 0 0,1-2 0 0 0,8-12 246 0 0,-1-1-1 0 0,0 0 0 0 0,-1 0 0 0 0,-1 0 0 0 0,6-25 0 0 0,18-95 166 0 0,-26 110-374 0 0,4-35 110 0 0,-3-1-1 0 0,-3 0 0 0 0,-6-76 0 0 0,2-56 0 0 0,1 181-152 0 0,1 1-1 0 0,1-1 0 0 0,0 1 1 0 0,1 0-1 0 0,0 0 0 0 0,1 0 1 0 0,5-12-1 0 0,-7 21-4 0 0,0 1-1 0 0,0-1 1 0 0,0 1 0 0 0,0-1-1 0 0,0 1 1 0 0,1 0 0 0 0,0 0-1 0 0,-1 0 1 0 0,1 1 0 0 0,0-1-1 0 0,1 0 1 0 0,-1 1 0 0 0,0 0-1 0 0,1 0 1 0 0,-1 0 0 0 0,1 0-1 0 0,0 1 1 0 0,-1-1 0 0 0,1 1-1 0 0,0 0 1 0 0,0 0 0 0 0,0 0-1 0 0,0 1 1 0 0,0-1 0 0 0,0 1-1 0 0,0 0 1 0 0,5 1 0 0 0,198 28-86 0 0,-47-3-5 0 0,32-10 64 0 0,236-12 0 0 0,-320-3-1163 0 0,-63 6-2874 0 0,-33-3 600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4.963"/>
    </inkml:context>
    <inkml:brush xml:id="br0">
      <inkml:brushProperty name="width" value="0.05" units="cm"/>
      <inkml:brushProperty name="height" value="0.05" units="cm"/>
      <inkml:brushProperty name="color" value="#E71224"/>
    </inkml:brush>
  </inkml:definitions>
  <inkml:trace contextRef="#ctx0" brushRef="#br0">278 67 3929 0 0,'1'-3'777'0'0,"1"0"-1"0"0,0 1 1 0 0,0-1 0 0 0,0 1 0 0 0,0 0 0 0 0,0-1-1 0 0,0 1 1 0 0,1 0 0 0 0,-1 0 0 0 0,5-2 0 0 0,10-9 3887 0 0,-67 11-3586 0 0,-34-9-1117 0 0,59 6 18 0 0,-1 2 0 0 0,0 0-1 0 0,-37 2 1 0 0,61 1 32 0 0,1 0 1 0 0,-1 0-1 0 0,1 0 1 0 0,-1 1-1 0 0,1-1 1 0 0,0 0-1 0 0,-1 1 0 0 0,1-1 1 0 0,0 1-1 0 0,-1 0 1 0 0,1-1-1 0 0,0 1 1 0 0,0 0-1 0 0,-1 0 1 0 0,1 0-1 0 0,0 0 1 0 0,0 0-1 0 0,0 0 0 0 0,0 0 1 0 0,0 0-1 0 0,0 0 1 0 0,1 0-1 0 0,-1 1 1 0 0,0-1-1 0 0,1 0 1 0 0,-1 0-1 0 0,0 1 1 0 0,1-1-1 0 0,0 1 0 0 0,-1-1 1 0 0,1 0-1 0 0,0 1 1 0 0,0-1-1 0 0,-1 1 1 0 0,1 1-1 0 0,1 7 128 0 0,-1-1 0 0 0,1 1-1 0 0,1 0 1 0 0,3 13 0 0 0,1 7-170 0 0,-4-2 10 0 0,-1 0 1 0 0,-1 0 0 0 0,-1 0 0 0 0,-9 50-1 0 0,4-44 36 0 0,1-11 21 0 0,1 1-1 0 0,1-1 1 0 0,1 1-1 0 0,1 29 0 0 0,2-50-20 0 0,0 1 0 0 0,0-1 0 0 0,1 0-1 0 0,-1 0 1 0 0,1 0 0 0 0,0 0-1 0 0,-1-1 1 0 0,1 1 0 0 0,1 0 0 0 0,-1-1-1 0 0,0 1 1 0 0,1-1 0 0 0,-1 0-1 0 0,1 1 1 0 0,0-1 0 0 0,-1-1 0 0 0,1 1-1 0 0,0 0 1 0 0,0-1 0 0 0,0 1-1 0 0,6 1 1 0 0,6 2 73 0 0,0 0 0 0 0,0 0 0 0 0,20 2 1 0 0,-21-5 134 0 0,0-1 1 0 0,0-1-1 0 0,0 0 0 0 0,0-1 1 0 0,1 0-1 0 0,-1-1 1 0 0,-1-1-1 0 0,25-8 1 0 0,-28 8-427 0 0,0 0 0 0 0,0-1 0 0 0,0-1 0 0 0,-1 0 0 0 0,0 0 0 0 0,0-1 0 0 0,0 0 0 0 0,0 0 0 0 0,-1-1 0 0 0,0 0 0 0 0,0-1-1 0 0,7-9 1 0 0,-13 15-194 0 0,-1 0 0 0 0,0 0-1 0 0,0 0 1 0 0,0 0-1 0 0,0 0 1 0 0,0-1 0 0 0,-1 1-1 0 0,1 0 1 0 0,-1 0-1 0 0,1 0 1 0 0,-1-1-1 0 0,0 1 1 0 0,0 0 0 0 0,0 0-1 0 0,0-1 1 0 0,0 1-1 0 0,0 0 1 0 0,-1 0 0 0 0,1-1-1 0 0,-1 1 1 0 0,1 0-1 0 0,-1 0 1 0 0,0 0-1 0 0,0 0 1 0 0,0 0 0 0 0,-2-2-1 0 0,-4-7-4920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5.351"/>
    </inkml:context>
    <inkml:brush xml:id="br0">
      <inkml:brushProperty name="width" value="0.05" units="cm"/>
      <inkml:brushProperty name="height" value="0.05" units="cm"/>
      <inkml:brushProperty name="color" value="#E71224"/>
    </inkml:brush>
  </inkml:definitions>
  <inkml:trace contextRef="#ctx0" brushRef="#br0">0 60 13059 0 0,'15'-3'2630'0'0,"6"2"-4407"0"0,7-1-1291 0 0,-10-3 6266 0 0,6-4-2653 0 0,7-2 549 0 0,43-11-1 0 0,-62 19-1928 0 0,-1 2 0 0 0,0-1 0 0 0,1 1 0 0 0,14 1 0 0 0,18 9-4564 0 0,-32-5 872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55.774"/>
    </inkml:context>
    <inkml:brush xml:id="br0">
      <inkml:brushProperty name="width" value="0.05" units="cm"/>
      <inkml:brushProperty name="height" value="0.05" units="cm"/>
      <inkml:brushProperty name="color" value="#E71224"/>
    </inkml:brush>
  </inkml:definitions>
  <inkml:trace contextRef="#ctx0" brushRef="#br0">344 72 10490 0 0,'1'-1'381'0'0,"4"1"61"0"0,-1-1 0 0 0,0 0 1 0 0,0 0-1 0 0,0 0 0 0 0,0 0 1 0 0,-1-1-1 0 0,8-3 0 0 0,-11 4-425 0 0,1 1-1 0 0,-1 0 1 0 0,1-1 0 0 0,-1 1-1 0 0,0-1 1 0 0,1 1-1 0 0,-1-1 1 0 0,0 1 0 0 0,1-1-1 0 0,-1 1 1 0 0,0-1-1 0 0,0 0 1 0 0,1 1 0 0 0,-1-1-1 0 0,0 1 1 0 0,0-1-1 0 0,0 0 1 0 0,0 1 0 0 0,0-1-1 0 0,0 1 1 0 0,0-1-1 0 0,0 0 1 0 0,0-1 151 0 0,-1 0 1 0 0,1 0-1 0 0,-1 0 0 0 0,0 0 0 0 0,0 1 1 0 0,0-1-1 0 0,0 0 0 0 0,0 1 1 0 0,0-1-1 0 0,-2-2 0 0 0,1 2-152 0 0,-1 0 1 0 0,1 0-1 0 0,-1 0 0 0 0,0 0 1 0 0,1 0-1 0 0,-1 0 0 0 0,0 1 0 0 0,0-1 1 0 0,0 1-1 0 0,0 0 0 0 0,0 0 0 0 0,0 0 1 0 0,0 0-1 0 0,-1 1 0 0 0,1-1 0 0 0,0 1 1 0 0,0 0-1 0 0,-1 0 0 0 0,1 0 1 0 0,0 0-1 0 0,0 0 0 0 0,-1 1 0 0 0,1 0 1 0 0,0-1-1 0 0,0 1 0 0 0,-4 2 0 0 0,0-1-23 0 0,0 1 0 0 0,1 0 0 0 0,-1 1 0 0 0,1-1 0 0 0,0 1 0 0 0,0 0 0 0 0,0 1 0 0 0,0-1 0 0 0,1 1 0 0 0,-9 10 0 0 0,9-9 35 0 0,1 1 0 0 0,0 0 1 0 0,1 0-1 0 0,-1 0 0 0 0,1 1 1 0 0,1-1-1 0 0,-1 1 0 0 0,1-1 1 0 0,1 1-1 0 0,0 0 1 0 0,0 0-1 0 0,0 13 0 0 0,1-18-3 0 0,0 1-1 0 0,0-1 1 0 0,0 1-1 0 0,1-1 1 0 0,-1 1-1 0 0,1-1 0 0 0,0 0 1 0 0,0 1-1 0 0,0-1 1 0 0,1 0-1 0 0,-1 1 1 0 0,1-1-1 0 0,-1 0 1 0 0,1 0-1 0 0,0 0 1 0 0,0-1-1 0 0,1 1 1 0 0,-1 0-1 0 0,1-1 0 0 0,-1 0 1 0 0,1 1-1 0 0,0-1 1 0 0,0 0-1 0 0,0 0 1 0 0,0-1-1 0 0,0 1 1 0 0,0-1-1 0 0,0 1 1 0 0,0-1-1 0 0,7 2 1 0 0,-6-3 48 0 0,0 1 1 0 0,0-1-1 0 0,0 1 1 0 0,-1-1-1 0 0,1-1 1 0 0,0 1-1 0 0,0 0 1 0 0,0-1 0 0 0,0 0-1 0 0,0 0 1 0 0,-1 0-1 0 0,1 0 1 0 0,0 0-1 0 0,5-4 1 0 0,-3 1 64 0 0,0 0-1 0 0,-1 0 1 0 0,1 0 0 0 0,-1-1 0 0 0,0 0-1 0 0,0 0 1 0 0,7-10 0 0 0,-4 3 12 0 0,-1 1 0 0 0,-1-1 1 0 0,1 0-1 0 0,-2-1 0 0 0,0 0 0 0 0,0 1 1 0 0,4-27-1 0 0,-6 21-64 0 0,-2 11 154 0 0,3 24-54 0 0,4 33-199 0 0,-2 0 0 0 0,0 81 0 0 0,-17 101-39 0 0,8-195-43 0 0,-2 0 0 0 0,-12 48 0 0 0,14-71 65 0 0,-1-1 0 0 0,-1 1 0 0 0,0-1-1 0 0,-1 1 1 0 0,-1-2 0 0 0,0 1 0 0 0,0-1 0 0 0,-1 0 0 0 0,-11 12 0 0 0,17-22 30 0 0,-1 1 0 0 0,1-1 1 0 0,-1 1-1 0 0,0-1 1 0 0,1 0-1 0 0,-1 0 0 0 0,0 0 1 0 0,0 0-1 0 0,-1-1 1 0 0,1 1-1 0 0,0-1 1 0 0,-1 0-1 0 0,1 0 0 0 0,0 0 1 0 0,-1 0-1 0 0,1-1 1 0 0,-1 0-1 0 0,-6 1 0 0 0,4-2 30 0 0,0 0-1 0 0,1 0 1 0 0,-1-1-1 0 0,1 1 0 0 0,-1-1 1 0 0,1-1-1 0 0,0 1 1 0 0,0-1-1 0 0,0 1 0 0 0,-8-8 1 0 0,-1-1 46 0 0,1-1 0 0 0,0 0 0 0 0,1-1 0 0 0,0 0 0 0 0,2-1-1 0 0,-17-26 1 0 0,-31-73-1622 0 0,40 75-1784 0 0,2-1-3349 0 0,9 24-344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5.204"/>
    </inkml:context>
    <inkml:brush xml:id="br0">
      <inkml:brushProperty name="width" value="0.05" units="cm"/>
      <inkml:brushProperty name="height" value="0.05" units="cm"/>
      <inkml:brushProperty name="color" value="#E71224"/>
    </inkml:brush>
  </inkml:definitions>
  <inkml:trace contextRef="#ctx0" brushRef="#br0">309 164 7626 0 0,'13'-22'2185'0'0,"-11"20"-1991"0"0,0-1 0 0 0,0 1-1 0 0,0-1 1 0 0,-1 0-1 0 0,1 0 1 0 0,-1 0-1 0 0,0 1 1 0 0,0-1-1 0 0,0 0 1 0 0,0 0 0 0 0,-1 0-1 0 0,1-1 1 0 0,-1 1-1 0 0,0-4 1 0 0,1 3-103 0 0,-1 1 1 0 0,0-1-1 0 0,0 0 0 0 0,-1 0 1 0 0,1 1-1 0 0,-1-1 1 0 0,0 0-1 0 0,0 1 0 0 0,0-1 1 0 0,0 1-1 0 0,-1-1 1 0 0,1 1-1 0 0,-1-1 1 0 0,0 1-1 0 0,0 0 0 0 0,0 0 1 0 0,0 0-1 0 0,-1 0 1 0 0,1 0-1 0 0,-1 1 1 0 0,0-1-1 0 0,0 1 0 0 0,0-1 1 0 0,0 1-1 0 0,0 0 1 0 0,0 0-1 0 0,0 1 0 0 0,-1-1 1 0 0,1 1-1 0 0,-1-1 1 0 0,1 1-1 0 0,-1 0 1 0 0,0 1-1 0 0,1-1 0 0 0,-1 0 1 0 0,0 1-1 0 0,-6 0 1 0 0,0 0-118 0 0,0 1 1 0 0,1 0-1 0 0,-1 0 1 0 0,0 1-1 0 0,1 0 1 0 0,-1 1-1 0 0,1 0 0 0 0,0 0 1 0 0,0 1-1 0 0,0 1 1 0 0,0-1-1 0 0,1 1 1 0 0,-13 10-1 0 0,11-6 32 0 0,0 0-1 0 0,0 1 0 0 0,1 0 0 0 0,1 1 0 0 0,0 0 0 0 0,0 0 0 0 0,1 1 1 0 0,1 0-1 0 0,0 0 0 0 0,0 0 0 0 0,-7 25 0 0 0,12-30 9 0 0,-1 0 0 0 0,1 0 0 0 0,0 0 0 0 0,0 0 0 0 0,1 0 0 0 0,0 0 0 0 0,0 0 0 0 0,1 0 0 0 0,0 0 0 0 0,0 0 0 0 0,1 0 0 0 0,0-1 0 0 0,0 1 0 0 0,0 0 0 0 0,1-1 0 0 0,0 0 0 0 0,0 1 0 0 0,1-1 0 0 0,0 0 0 0 0,0-1 0 0 0,0 1 0 0 0,1-1 0 0 0,-1 1 0 0 0,9 5 0 0 0,-8-6-21 0 0,1-1-1 0 0,0 1 1 0 0,0-1-1 0 0,0-1 0 0 0,0 1 1 0 0,1-1-1 0 0,0 0 1 0 0,-1 0-1 0 0,1-1 0 0 0,0 0 1 0 0,0 0-1 0 0,1-1 1 0 0,-1 0-1 0 0,0 0 0 0 0,0 0 1 0 0,1-1-1 0 0,-1-1 0 0 0,0 1 1 0 0,0-1-1 0 0,15-3 1 0 0,-14 1 65 0 0,0 0 1 0 0,0 0 0 0 0,0-1 0 0 0,0 0-1 0 0,0 0 1 0 0,-1-1 0 0 0,0 1 0 0 0,0-2-1 0 0,0 1 1 0 0,-1-1 0 0 0,1 0 0 0 0,-1-1-1 0 0,-1 1 1 0 0,1-1 0 0 0,-1 0 0 0 0,-1-1-1 0 0,6-10 1 0 0,5-15 160 0 0,-2 0 0 0 0,11-48 0 0 0,-1 5 806 0 0,-23 76-1018 0 0,0-1 1 0 0,0 1-1 0 0,0-1 1 0 0,0 1-1 0 0,0-1 1 0 0,0 0 0 0 0,0 1-1 0 0,0-1 1 0 0,0 1-1 0 0,0-1 1 0 0,1 1-1 0 0,-1-1 1 0 0,0 1-1 0 0,0-1 1 0 0,1 1 0 0 0,-1 0-1 0 0,0-1 1 0 0,1 1-1 0 0,-1-1 1 0 0,0 1-1 0 0,1 0 1 0 0,-1-1-1 0 0,1 1 1 0 0,-1 0 0 0 0,0-1-1 0 0,1 1 1 0 0,-1 0-1 0 0,1 0 1 0 0,-1-1-1 0 0,1 1 1 0 0,-1 0-1 0 0,1 0 1 0 0,-1 0 0 0 0,1 0-1 0 0,0 0 1 0 0,-1 0-1 0 0,1 0 1 0 0,1 1-12 0 0,-1 0 1 0 0,0 0-1 0 0,0 0 0 0 0,0 0 1 0 0,0 1-1 0 0,0-1 0 0 0,0 0 1 0 0,0 1-1 0 0,0-1 1 0 0,-1 0-1 0 0,1 1 0 0 0,0 1 1 0 0,14 52-161 0 0,22 394-242 0 0,-36-419 339 0 0,-1-1 0 0 0,-2 0-1 0 0,-6 35 1 0 0,7-57 23 0 0,-1 1-1 0 0,0-1 1 0 0,0 0 0 0 0,0 1-1 0 0,-1-1 1 0 0,0 0-1 0 0,0 0 1 0 0,-1 0 0 0 0,1-1-1 0 0,-2 1 1 0 0,1-1-1 0 0,-1 0 1 0 0,0 0 0 0 0,0-1-1 0 0,0 1 1 0 0,-1-1-1 0 0,-9 6 1 0 0,12-9 73 0 0,0 0 0 0 0,-1-1 1 0 0,1 0-1 0 0,0 0 0 0 0,0 0 0 0 0,-1 0 0 0 0,1 0 0 0 0,-1-1 1 0 0,1 1-1 0 0,-1-1 0 0 0,1 0 0 0 0,-1 0 0 0 0,1 0 0 0 0,-1-1 1 0 0,-4 0-1 0 0,1-1 48 0 0,1 0 1 0 0,0-1-1 0 0,0 1 1 0 0,0-1-1 0 0,0-1 0 0 0,1 1 1 0 0,-10-7-1 0 0,-2-5-29 0 0,1-1-1 0 0,0 0 1 0 0,-22-30-1 0 0,24 28-588 0 0,-43-60-498 0 0,37 35-2594 0 0,18 38 2221 0 0,0 0 0 0 0,1-1-1 0 0,0 1 1 0 0,0 0 0 0 0,-1-12-1 0 0,3 3-3593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6.932"/>
    </inkml:context>
    <inkml:brush xml:id="br0">
      <inkml:brushProperty name="width" value="0.05" units="cm"/>
      <inkml:brushProperty name="height" value="0.05" units="cm"/>
      <inkml:brushProperty name="color" value="#E71224"/>
    </inkml:brush>
  </inkml:definitions>
  <inkml:trace contextRef="#ctx0" brushRef="#br0">0 40 10730 0 0,'16'-18'4352'0'0,"-14"16"-4133"0"0,0 0 0 0 0,0 0 0 0 0,0 0 0 0 0,0 0 0 0 0,1 0 0 0 0,-1 0 0 0 0,1 1 0 0 0,-1-1-1 0 0,1 1 1 0 0,4-3 0 0 0,-5 8-237 0 0,0 0 0 0 0,-1-1 0 0 0,0 1 0 0 0,1 0 0 0 0,-1-1 0 0 0,-1 1-1 0 0,1 0 1 0 0,-1 0 0 0 0,1 5 0 0 0,-1-6 3 0 0,2 42-26 0 0,-2 0-1 0 0,-1 0 0 0 0,-15 80 0 0 0,-1 34 35 0 0,13-61-75 0 0,-17 282-418 0 0,22-363-403 0 0,-1-17 865 0 0,0 0 0 0 0,0 0 0 0 0,0 1-1 0 0,0-1 1 0 0,0 0 0 0 0,0 0 0 0 0,0 0 0 0 0,0 0 0 0 0,0 0 0 0 0,0 0-1 0 0,0 0 1 0 0,0 0 0 0 0,0 0 0 0 0,1 0 0 0 0,-1 0 0 0 0,0 0 0 0 0,0 0-1 0 0,0 0 1 0 0,0 0 0 0 0,0 1 0 0 0,0-1 0 0 0,0 0 0 0 0,0 0-1 0 0,0 0 1 0 0,1 0 0 0 0,-1 0 0 0 0,0 0 0 0 0,0 0 0 0 0,0 0 0 0 0,0 0-1 0 0,0 0 1 0 0,0 0 0 0 0,0 0 0 0 0,0 0 0 0 0,0-1 0 0 0,1 1-1 0 0,-1 0 1 0 0,0 0 0 0 0,0 0 0 0 0,0 0 0 0 0,0 0 0 0 0,0 0 0 0 0,0 0-1 0 0,0 0 1 0 0,0 0 0 0 0,0 0 0 0 0,0 0 0 0 0,0 0 0 0 0,1 0 0 0 0,-1 0-1 0 0,0-1 1 0 0,0 1 0 0 0,0 0 0 0 0,0 0 0 0 0,0 0 0 0 0,0 0-1 0 0,0 0 1 0 0,0 0 0 0 0,0 0 0 0 0,0-1 0 0 0,13-25-5399 0 0,-8 16 4255 0 0,3-6-4243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7.321"/>
    </inkml:context>
    <inkml:brush xml:id="br0">
      <inkml:brushProperty name="width" value="0.05" units="cm"/>
      <inkml:brushProperty name="height" value="0.05" units="cm"/>
      <inkml:brushProperty name="color" value="#E71224"/>
    </inkml:brush>
  </inkml:definitions>
  <inkml:trace contextRef="#ctx0" brushRef="#br0">19 117 9730 0 0,'27'-67'937'0'0,"-17"37"-1657"0"0,1 10 4101 0 0,-8 24-1191 0 0,-5 11-1899 0 0,-4 16-220 0 0,-16 87 65 0 0,-11 196-1 0 0,30-224-135 0 0,-1-2-948 0 0,10 99 0 0 0,0-154-1118 0 0,-6-32 1805 0 0,1 1 1 0 0,-1-1 0 0 0,1 1-1 0 0,-1-1 1 0 0,1 0 0 0 0,0 1-1 0 0,-1-1 1 0 0,1 0 0 0 0,0 0-1 0 0,0 0 1 0 0,0 0 0 0 0,0 0-1 0 0,0 0 1 0 0,0 0 0 0 0,0 0-1 0 0,1 0 1 0 0,-1 0-1 0 0,0 0 1 0 0,0-1 0 0 0,2 2-1 0 0,4-2-5036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7.818"/>
    </inkml:context>
    <inkml:brush xml:id="br0">
      <inkml:brushProperty name="width" value="0.05" units="cm"/>
      <inkml:brushProperty name="height" value="0.05" units="cm"/>
      <inkml:brushProperty name="color" value="#E71224"/>
    </inkml:brush>
  </inkml:definitions>
  <inkml:trace contextRef="#ctx0" brushRef="#br0">192 170 3825 0 0,'9'-40'5939'0'0,"-6"31"-5064"0"0,-1 0 0 0 0,0 1 0 0 0,0-1 0 0 0,0-13 1 0 0,-2 19-733 0 0,0-1 1 0 0,-1 1 0 0 0,1 0 0 0 0,-1 0-1 0 0,1 0 1 0 0,-1 0 0 0 0,0 0 0 0 0,0 0-1 0 0,-1 0 1 0 0,1 0 0 0 0,-1 0 0 0 0,1 0-1 0 0,-1 1 1 0 0,0-1 0 0 0,0 0 0 0 0,-4-3 0 0 0,4 4-142 0 0,1 0 1 0 0,-1 1-1 0 0,0-1 1 0 0,0 1-1 0 0,0-1 1 0 0,0 1-1 0 0,0 0 1 0 0,0 0-1 0 0,-1 0 1 0 0,1 0-1 0 0,0 0 1 0 0,-1 0-1 0 0,1 1 1 0 0,0-1-1 0 0,-1 1 1 0 0,1-1-1 0 0,-1 1 1 0 0,1 0-1 0 0,0 0 1 0 0,-1 0-1 0 0,1 1 1 0 0,-1-1 0 0 0,1 0-1 0 0,0 1 1 0 0,-1 0-1 0 0,1-1 1 0 0,0 1-1 0 0,-1 0 1 0 0,1 0-1 0 0,0 0 1 0 0,0 1-1 0 0,0-1 1 0 0,0 0-1 0 0,0 1 1 0 0,0-1-1 0 0,0 1 1 0 0,-2 3-1 0 0,-4 3-39 0 0,0 0-1 0 0,1 1 0 0 0,0 0 1 0 0,1 0-1 0 0,0 1 0 0 0,-8 17 1 0 0,4-4 60 0 0,1 0 1 0 0,1 0 0 0 0,-6 27-1 0 0,12-39 22 0 0,0-1-1 0 0,1 0 1 0 0,0 0-1 0 0,0 0 1 0 0,1 1-1 0 0,1-1 1 0 0,-1 0-1 0 0,2 0 1 0 0,-1 1-1 0 0,5 10 1 0 0,-6-18-10 0 0,1 0 0 0 0,0-1 0 0 0,0 1 0 0 0,0-1 0 0 0,0 1 0 0 0,0-1 0 0 0,0 1 0 0 0,1-1 0 0 0,-1 0 0 0 0,1 1 0 0 0,0-1 0 0 0,0 0 0 0 0,0 0 0 0 0,0 0 0 0 0,0 0 0 0 0,0-1 0 0 0,0 1 0 0 0,1-1 0 0 0,-1 1 0 0 0,0-1 0 0 0,1 0 0 0 0,-1 0 0 0 0,1 0 0 0 0,0 0 0 0 0,-1 0 0 0 0,1-1 0 0 0,0 1-1 0 0,0-1 1 0 0,-1 1 0 0 0,1-1 0 0 0,0 0 0 0 0,0 0 0 0 0,-1-1 0 0 0,1 1 0 0 0,0 0 0 0 0,0-1 0 0 0,-1 0 0 0 0,1 1 0 0 0,-1-1 0 0 0,1 0 0 0 0,0-1 0 0 0,3-1 0 0 0,5-3 113 0 0,0 0-1 0 0,-1-1 0 0 0,0 0 0 0 0,0-1 1 0 0,0 0-1 0 0,-1-1 0 0 0,0 0 0 0 0,9-11 1 0 0,0-6 46 0 0,0-2-1 0 0,-2 0 1 0 0,17-39 0 0 0,-10 18 419 0 0,-15 87-526 0 0,7 69-250 0 0,-3-34-37 0 0,2 111 0 0 0,-14-141-205 0 0,-2-1 0 0 0,-7 45 0 0 0,7-75 322 0 0,0 0-1 0 0,-1 0 1 0 0,-1 0-1 0 0,1 0 0 0 0,-2-1 1 0 0,0 0-1 0 0,0 1 0 0 0,-1-2 1 0 0,-1 1-1 0 0,1-1 1 0 0,-17 18-1 0 0,22-26 86 0 0,-1-1-1 0 0,0 1 1 0 0,1-1 0 0 0,-1 0-1 0 0,0 1 1 0 0,0-1 0 0 0,1 0-1 0 0,-1 0 1 0 0,0 0 0 0 0,0-1-1 0 0,0 1 1 0 0,0 0 0 0 0,-1-1-1 0 0,1 1 1 0 0,0-1 0 0 0,0 0-1 0 0,0 0 1 0 0,0 1 0 0 0,0-1-1 0 0,-4-1 1 0 0,2 0-25 0 0,0 0 0 0 0,0-1-1 0 0,0 1 1 0 0,0-1 0 0 0,0 0 0 0 0,0 0-1 0 0,0 0 1 0 0,1 0 0 0 0,-7-6 0 0 0,-3-4-523 0 0,0-1 0 0 0,1-1 0 0 0,-18-26 0 0 0,16 19-1167 0 0,1 0 0 0 0,2-2-1 0 0,0 1 1 0 0,-7-26-1 0 0,9 23-3838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5.039"/>
    </inkml:context>
    <inkml:brush xml:id="br0">
      <inkml:brushProperty name="width" value="0.05" units="cm"/>
      <inkml:brushProperty name="height" value="0.05" units="cm"/>
      <inkml:brushProperty name="color" value="#E71224"/>
    </inkml:brush>
  </inkml:definitions>
  <inkml:trace contextRef="#ctx0" brushRef="#br0">30 19 3161 0 0,'4'-15'6548'0'0,"-5"14"-6531"0"0,1 1 1 0 0,-1 0-1 0 0,1-1 1 0 0,-1 1-1 0 0,0 0 1 0 0,1-1-1 0 0,-1 1 1 0 0,0 0-1 0 0,0 0 1 0 0,1 0-1 0 0,-1 0 1 0 0,0 0-1 0 0,1 0 1 0 0,-1 0-1 0 0,0 0 1 0 0,0 0-1 0 0,1 0 1 0 0,-1 0-1 0 0,0 0 1 0 0,1 0-1 0 0,-1 1 1 0 0,0-1-1 0 0,1 0 1 0 0,-2 1-1 0 0,1-1-12 0 0,1 0-1 0 0,-1 0 1 0 0,0 0 0 0 0,1 0-1 0 0,-1 1 1 0 0,0-1-1 0 0,1 0 1 0 0,-1 0 0 0 0,0 0-1 0 0,1 1 1 0 0,-1-1 0 0 0,1 0-1 0 0,-1 1 1 0 0,1-1-1 0 0,-1 0 1 0 0,1 1 0 0 0,-1-1-1 0 0,1 1 1 0 0,-1-1-1 0 0,1 1 1 0 0,-1-1 0 0 0,1 1-1 0 0,0-1 1 0 0,-1 1-1 0 0,1 0 1 0 0,0-1 0 0 0,0 1-1 0 0,-1-1 1 0 0,1 1 0 0 0,0 0-1 0 0,0-1 1 0 0,0 1-1 0 0,0 0 1 0 0,0-1 0 0 0,0 1-1 0 0,0 0 1 0 0,0-1-1 0 0,0 1 1 0 0,0 0 0 0 0,0 0-82 0 0,1 0 1 0 0,-1 0 0 0 0,1 0 0 0 0,0 0-1 0 0,-1-1 1 0 0,1 1 0 0 0,0 0 0 0 0,-1 0 0 0 0,1-1-1 0 0,0 1 1 0 0,0-1 0 0 0,0 1 0 0 0,-1 0-1 0 0,1-1 1 0 0,0 0 0 0 0,0 1 0 0 0,0-1-1 0 0,0 1 1 0 0,0-1 0 0 0,0 0 0 0 0,0 0-1 0 0,0 0 1 0 0,0 1 0 0 0,0-1 0 0 0,2 0-1 0 0,5 0-1456 0 0,2 0-3426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8.242"/>
    </inkml:context>
    <inkml:brush xml:id="br0">
      <inkml:brushProperty name="width" value="0.05" units="cm"/>
      <inkml:brushProperty name="height" value="0.05" units="cm"/>
      <inkml:brushProperty name="color" value="#E71224"/>
    </inkml:brush>
  </inkml:definitions>
  <inkml:trace contextRef="#ctx0" brushRef="#br0">39 48 6665 0 0,'1'-3'504'0'0,"0"0"1"0"0,0 0-1 0 0,-1 0 0 0 0,0 0 0 0 0,1 0 0 0 0,-1 0 0 0 0,-1-6 0 0 0,1-8 3473 0 0,-12 281-239 0 0,-5 81-4064 0 0,5-118-1911 0 0,12-227 2195 0 0,0 0-1 0 0,0 0 1 0 0,0 0 0 0 0,0 0 0 0 0,0 0-1 0 0,0 0 1 0 0,0 0 0 0 0,0 0-1 0 0,0 1 1 0 0,0-1 0 0 0,0 0-1 0 0,0 0 1 0 0,0 0 0 0 0,0 0-1 0 0,0 0 1 0 0,0 0 0 0 0,0 0-1 0 0,0 1 1 0 0,0-1 0 0 0,0 0 0 0 0,0 0-1 0 0,0 0 1 0 0,0 0 0 0 0,0 0-1 0 0,0 0 1 0 0,0 0 0 0 0,0 0-1 0 0,0 1 1 0 0,0-1 0 0 0,1 0-1 0 0,-1 0 1 0 0,0 0 0 0 0,0 0 0 0 0,0 0-1 0 0,0 0 1 0 0,0 0 0 0 0,0 0-1 0 0,0 0 1 0 0,0 0 0 0 0,1 0-1 0 0,-1 0 1 0 0,0 0 0 0 0,0 0-1 0 0,0 0 1 0 0,0 0 0 0 0,0 0 0 0 0,0 0-1 0 0,0 0 1 0 0,1 0 0 0 0,-1 0-1 0 0,0 0 1 0 0,0 0 0 0 0,0 0-1 0 0,0 0 1 0 0,0 0 0 0 0,0 0-1 0 0,0 0 1 0 0,1 0 0 0 0,7-7-1826 0 0,7-12-653 0 0,-7 5 528 0 0,1-3-3315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4:48.625"/>
    </inkml:context>
    <inkml:brush xml:id="br0">
      <inkml:brushProperty name="width" value="0.05" units="cm"/>
      <inkml:brushProperty name="height" value="0.05" units="cm"/>
      <inkml:brushProperty name="color" value="#E71224"/>
    </inkml:brush>
  </inkml:definitions>
  <inkml:trace contextRef="#ctx0" brushRef="#br0">86 47 11258 0 0,'9'-10'871'0'0,"5"-8"-72"0"0,-13 17-790 0 0,-1 1 0 0 0,0-1 0 0 0,1 1 0 0 0,-1-1 0 0 0,0 1 0 0 0,0-1 0 0 0,0 1 0 0 0,0-1 0 0 0,1 0 0 0 0,-1 1 0 0 0,0-1 0 0 0,0 0-1 0 0,0 1 1 0 0,0-1 0 0 0,0 1 0 0 0,0-1 0 0 0,0 0 0 0 0,-1 1 0 0 0,1-1 0 0 0,0 1 0 0 0,0-1 0 0 0,0 0 0 0 0,-1 1 0 0 0,1-1 0 0 0,0 1 0 0 0,-1-1 0 0 0,1 1 0 0 0,0-1 0 0 0,-1 1 0 0 0,0-1-1 0 0,1 1 77 0 0,2 4 371 0 0,0 0 1 0 0,-1 1 0 0 0,0 0 0 0 0,0-1-1 0 0,0 1 1 0 0,0 0 0 0 0,-1 8 0 0 0,-4 89-279 0 0,-6 0 1 0 0,-32 150 0 0 0,22-162-489 0 0,-15 87-687 0 0,32-147-1991 0 0,1 0-1 0 0,2 32 1 0 0,1-50-2516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3.919"/>
    </inkml:context>
    <inkml:brush xml:id="br0">
      <inkml:brushProperty name="width" value="0.05" units="cm"/>
      <inkml:brushProperty name="height" value="0.05" units="cm"/>
      <inkml:brushProperty name="color" value="#E71224"/>
    </inkml:brush>
  </inkml:definitions>
  <inkml:trace contextRef="#ctx0" brushRef="#br0">55 251 2561 0 0,'-2'-2'1264'0'0,"-21"-18"2387"0"0,22 20-3635 0 0,0-1 1 0 0,0 0-1 0 0,0 1 0 0 0,0-1 0 0 0,0 0 0 0 0,0 1 0 0 0,0 0 0 0 0,0-1 0 0 0,0 1 0 0 0,-1 0 0 0 0,1-1 0 0 0,0 1 0 0 0,0 0 0 0 0,0 0 0 0 0,-1 0 0 0 0,1 0 0 0 0,0 0 0 0 0,0 0 0 0 0,0 0 1 0 0,-1 0-1 0 0,-1 1 0 0 0,3-1-3 0 0,0 0 0 0 0,0 0 0 0 0,-1 0 0 0 0,1 1 0 0 0,0-1 0 0 0,0 0 0 0 0,0 0 0 0 0,0 0 0 0 0,0 0 0 0 0,0 0 0 0 0,0 0 0 0 0,-1 0 0 0 0,1 0 0 0 0,0 0 0 0 0,0 0 0 0 0,0 0 0 0 0,0 0 0 0 0,0 0 0 0 0,0 0 0 0 0,0 1 0 0 0,0-1 0 0 0,0 0 0 0 0,0 0 0 0 0,-1 0 0 0 0,1 0 0 0 0,0 0 0 0 0,0 0 0 0 0,0 0 0 0 0,0 1 0 0 0,0-1 0 0 0,0 0 0 0 0,0 0 0 0 0,0 0 0 0 0,0 0 0 0 0,0 0 0 0 0,0 0 0 0 0,0 1 0 0 0,0-1 0 0 0,0 0 0 0 0,0 0 0 0 0,0 0 0 0 0,0 0 0 0 0,0 0 0 0 0,0 0 0 0 0,0 1 0 0 0,0-1 0 0 0,1 0 0 0 0,-1 0 0 0 0,0 0 0 0 0,0 0 0 0 0,0 0 0 0 0,0 0 0 0 0,0 0 0 0 0,0 1 0 0 0,10 3 464 0 0,13 1 494 0 0,158-9 2987 0 0,195 9-3022 0 0,-320 0-530 0 0,1-3 0 0 0,0-3 0 0 0,0-1 0 0 0,107-21 0 0 0,-146 18-269 0 0,-1 0 1 0 0,34-17-1 0 0,21-6-285 0 0,-71 28 104 0 0,1-1 0 0 0,0 1 0 0 0,-1-1 0 0 0,1 1 0 0 0,-1-1 0 0 0,1 1 0 0 0,0-1 0 0 0,-1 0 0 0 0,1 0 0 0 0,-1 1 0 0 0,0-1 0 0 0,1 0 0 0 0,-1 0 0 0 0,0-1 0 0 0,1 1 0 0 0,-1 0 0 0 0,2-3 0 0 0,-3 3 27 0 0,0-1 0 0 0,-1 1 0 0 0,1 0 0 0 0,0-1 0 0 0,-1 1 0 0 0,1 0-1 0 0,-1 0 1 0 0,1-1 0 0 0,-1 1 0 0 0,1 0 0 0 0,-1 0 0 0 0,0 0 0 0 0,0 0 0 0 0,1 0 0 0 0,-1 0 0 0 0,0 0 0 0 0,0 0 0 0 0,0 0 0 0 0,0 0-1 0 0,0 0 1 0 0,0 0 0 0 0,-1 1 0 0 0,1-1 0 0 0,-1 0 0 0 0,-23-16-67 0 0,0 1 0 0 0,-1 1 0 0 0,-1 1 0 0 0,0 2 0 0 0,0 0 0 0 0,-2 2 0 0 0,-39-9 0 0 0,66 19 110 0 0,0-1 0 0 0,0 1 0 0 0,0 0 0 0 0,0 0 0 0 0,0-1-1 0 0,0 1 1 0 0,0 1 0 0 0,0-1 0 0 0,0 0 0 0 0,0 0 0 0 0,0 1 0 0 0,0-1 0 0 0,0 1 0 0 0,0 0 0 0 0,-2 1 0 0 0,3-2-9 0 0,1 0 0 0 0,0 0 0 0 0,0 1 1 0 0,-1-1-1 0 0,1 0 0 0 0,0 0 0 0 0,0 1 1 0 0,0-1-1 0 0,-1 0 0 0 0,1 0 0 0 0,0 1 1 0 0,0-1-1 0 0,0 0 0 0 0,0 1 0 0 0,0-1 1 0 0,-1 0-1 0 0,1 1 0 0 0,0-1 0 0 0,0 0 1 0 0,0 1-1 0 0,0-1 0 0 0,0 0 0 0 0,0 1 0 0 0,0-1 1 0 0,0 0-1 0 0,0 1 0 0 0,0-1 0 0 0,1 0 1 0 0,-1 1-1 0 0,0-1 0 0 0,15 15 338 0 0,4-6-112 0 0,0 0 0 0 0,1-1 0 0 0,0-1 0 0 0,1-1-1 0 0,-1-1 1 0 0,28 3 0 0 0,50 15 139 0 0,-74-15-400 0 0,0 0 0 0 0,40 22 0 0 0,-56-26-10 0 0,0 1-1 0 0,-1 0 1 0 0,0 0 0 0 0,0 0 0 0 0,0 1-1 0 0,-1 0 1 0 0,0 1 0 0 0,0 0-1 0 0,-1 0 1 0 0,1 0 0 0 0,6 13 0 0 0,-12-19 25 0 0,1 0 0 0 0,-1 0 0 0 0,0 0 1 0 0,1 0-1 0 0,-1 1 0 0 0,0-1 0 0 0,0 0 1 0 0,0 0-1 0 0,0 0 0 0 0,0 1 0 0 0,0-1 1 0 0,0 0-1 0 0,0 0 0 0 0,-1 0 0 0 0,1 0 1 0 0,0 1-1 0 0,-1-1 0 0 0,1 0 0 0 0,0 0 1 0 0,-1 0-1 0 0,0 0 0 0 0,1 0 0 0 0,-1 0 1 0 0,0 0-1 0 0,1 0 0 0 0,-1 0 0 0 0,0 0 1 0 0,0-1-1 0 0,0 1 0 0 0,0 0 0 0 0,0 0 1 0 0,0-1-1 0 0,0 1 0 0 0,0-1 0 0 0,0 1 1 0 0,-1 0-1 0 0,-8 4 62 0 0,0-1 0 0 0,0 0 0 0 0,-13 4 0 0 0,2-1 45 0 0,7-1-95 0 0,1 2 0 0 0,-1-1-1 0 0,1 2 1 0 0,1-1 0 0 0,-23 22-1 0 0,-7 13-2006 0 0,2 6-4898 0 0,33-40 4333 0 0,-2-2-3121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4.801"/>
    </inkml:context>
    <inkml:brush xml:id="br0">
      <inkml:brushProperty name="width" value="0.05" units="cm"/>
      <inkml:brushProperty name="height" value="0.05" units="cm"/>
      <inkml:brushProperty name="color" value="#E71224"/>
    </inkml:brush>
  </inkml:definitions>
  <inkml:trace contextRef="#ctx0" brushRef="#br0">12 118 6041 0 0,'-4'-4'-872'0'0,"-3"-8"7707"0"0,17 14-4980 0 0,-8-1-1826 0 0,0 0-1 0 0,0 0 1 0 0,0 0-1 0 0,0 1 1 0 0,-1-1 0 0 0,1 1-1 0 0,0-1 1 0 0,-1 1 0 0 0,1-1-1 0 0,-1 1 1 0 0,0 0-1 0 0,1 0 1 0 0,-1 0 0 0 0,0 0-1 0 0,0 0 1 0 0,1 3 0 0 0,14 41-159 0 0,-14-39 200 0 0,4 12-118 0 0,0 3 75 0 0,1 0 1 0 0,1-1 0 0 0,1 0 0 0 0,19 33-1 0 0,-27-52 40 0 0,-1-1 0 0 0,1 0 0 0 0,0 0 0 0 0,0 1 0 0 0,0-1 0 0 0,0 0 0 0 0,0 0 0 0 0,0 0 0 0 0,0 0 0 0 0,0 0 0 0 0,0-1 0 0 0,1 1 0 0 0,-1 0 0 0 0,0 0 0 0 0,1-1 0 0 0,-1 1 0 0 0,0-1 0 0 0,1 1 0 0 0,-1-1 0 0 0,0 0 0 0 0,1 1 0 0 0,-1-1 0 0 0,1 0 0 0 0,1 0 0 0 0,0-1 17 0 0,-1 1 0 0 0,0-1 0 0 0,0 0 0 0 0,0 0 0 0 0,0 0 0 0 0,0 0 0 0 0,0-1 0 0 0,0 1 1 0 0,0-1-1 0 0,0 1 0 0 0,0-1 0 0 0,-1 1 0 0 0,4-5 0 0 0,4-7 291 0 0,0 0 1 0 0,0-1 0 0 0,10-24-1 0 0,-14 26-113 0 0,10-20 500 0 0,14-51-1 0 0,-20 54-1557 0 0,2 0 1 0 0,20-41-1 0 0,-31 69 697 0 0,0 1 0 0 0,0-1 0 0 0,1 1 0 0 0,-1-1 0 0 0,0 0-1 0 0,1 1 1 0 0,-1-1 0 0 0,0 1 0 0 0,1-1 0 0 0,-1 1 0 0 0,1-1 0 0 0,-1 1 0 0 0,1-1 0 0 0,-1 1 0 0 0,1 0 0 0 0,-1-1 0 0 0,1 1 0 0 0,0 0 0 0 0,-1-1 0 0 0,1 1-1 0 0,-1 0 1 0 0,1 0 0 0 0,0-1 0 0 0,-1 1 0 0 0,1 0 0 0 0,0 0 0 0 0,-1 0 0 0 0,1 0 0 0 0,0 0 0 0 0,-1 0 0 0 0,2 0 0 0 0,0 1-158 0 0,-1 0 0 0 0,1 0 0 0 0,-1 0 0 0 0,1 0 0 0 0,-1 0 0 0 0,0 0 0 0 0,1 0 0 0 0,-1 0 0 0 0,0 1 0 0 0,0-1 0 0 0,0 0 0 0 0,1 2 0 0 0,21 43-4927 0 0,-18-31 175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5.213"/>
    </inkml:context>
    <inkml:brush xml:id="br0">
      <inkml:brushProperty name="width" value="0.05" units="cm"/>
      <inkml:brushProperty name="height" value="0.05" units="cm"/>
      <inkml:brushProperty name="color" value="#E71224"/>
    </inkml:brush>
  </inkml:definitions>
  <inkml:trace contextRef="#ctx0" brushRef="#br0">0 251 12139 0 0,'18'-9'5012'0'0,"0"1"-3366"0"0,-12 7-1824 0 0,-1-1 0 0 0,0-1 0 0 0,0 1 0 0 0,0-1 0 0 0,0 0 1 0 0,0 0-1 0 0,-1 0 0 0 0,5-5 0 0 0,4-4-34 0 0,1 1 1 0 0,19-13-1 0 0,-23 19 131 0 0,-2-1-1 0 0,1 0 1 0 0,-1 0-1 0 0,0-1 1 0 0,0 0-1 0 0,-1-1 1 0 0,0 0-1 0 0,0 0 1 0 0,11-17-1 0 0,-18 24 18 0 0,1 0 0 0 0,-1 0 1 0 0,1-1-1 0 0,-1 1 0 0 0,0 0 0 0 0,1 0 0 0 0,-1 0 1 0 0,0-1-1 0 0,0 1 0 0 0,0 0 0 0 0,0 0 0 0 0,0 0 1 0 0,0-1-1 0 0,0 1 0 0 0,0 0 0 0 0,0 0 1 0 0,-1 0-1 0 0,1 0 0 0 0,-1-1 0 0 0,1 1 0 0 0,0 0 1 0 0,-1 0-1 0 0,0 0 0 0 0,0-1 0 0 0,-1-1-25 0 0,0 1-1 0 0,0 0 1 0 0,-1 0-1 0 0,1 0 1 0 0,0 0-1 0 0,-1 0 1 0 0,0 0-1 0 0,1 1 1 0 0,-5-3-1 0 0,-2 0 67 0 0,-1 1-1 0 0,1-1 0 0 0,-1 1 0 0 0,-19-2 0 0 0,27 4 94 0 0,-1 1 0 0 0,0-1 0 0 0,1 1-1 0 0,-1 0 1 0 0,0 0 0 0 0,0 0 0 0 0,1 0-1 0 0,-1 1 1 0 0,0-1 0 0 0,1 1-1 0 0,-1 0 1 0 0,0-1 0 0 0,1 1 0 0 0,-1 0-1 0 0,1 1 1 0 0,0-1 0 0 0,-1 0 0 0 0,1 1-1 0 0,-3 1 1 0 0,3 0 1 0 0,0 0-1 0 0,1-1 1 0 0,-1 1-1 0 0,0 0 1 0 0,1 0 0 0 0,0 0-1 0 0,0 0 1 0 0,0 0 0 0 0,0 1-1 0 0,0-1 1 0 0,1 0 0 0 0,-1 0-1 0 0,1 1 1 0 0,0-1-1 0 0,0 6 1 0 0,1 16 267 0 0,1 1 1 0 0,1-1-1 0 0,1 0 0 0 0,1 0 0 0 0,16 46 1 0 0,-18-66-455 0 0,0 0 0 0 0,0 0 0 0 0,0 0 0 0 0,1-1 0 0 0,0 1-1 0 0,0-1 1 0 0,0 0 0 0 0,1 0 0 0 0,0 0 0 0 0,-1-1 0 0 0,1 1 0 0 0,0-1 0 0 0,0 0 0 0 0,1-1 0 0 0,-1 1 0 0 0,9 2 0 0 0,1 0-840 0 0,0 0 1 0 0,0-1-1 0 0,1-1 0 0 0,-1-1 0 0 0,18 2 1 0 0,-24-4 221 0 0,-1-1-1 0 0,0 1 1 0 0,1-1 0 0 0,8-3-1 0 0,0 0-4194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5.655"/>
    </inkml:context>
    <inkml:brush xml:id="br0">
      <inkml:brushProperty name="width" value="0.05" units="cm"/>
      <inkml:brushProperty name="height" value="0.05" units="cm"/>
      <inkml:brushProperty name="color" value="#E71224"/>
    </inkml:brush>
  </inkml:definitions>
  <inkml:trace contextRef="#ctx0" brushRef="#br0">159 246 8506 0 0,'12'-7'3327'0'0,"11"-8"-449"0"0,-22 14-2805 0 0,0 1 0 0 0,-1-1 0 0 0,1 1 0 0 0,-1-1 0 0 0,1 1 1 0 0,0-1-1 0 0,-1 0 0 0 0,1 1 0 0 0,-1-1 0 0 0,0 0 0 0 0,1 1 0 0 0,-1-1 0 0 0,0 0 0 0 0,1 0 0 0 0,-1 1 1 0 0,0-1-1 0 0,0 0 0 0 0,1 0 0 0 0,-1 1 0 0 0,0-1 0 0 0,0 0 0 0 0,0 0 0 0 0,0 0 0 0 0,0 0 0 0 0,-1-1 1 0 0,1 1-72 0 0,-1 0 0 0 0,1 0 0 0 0,-1-1 0 0 0,0 1 0 0 0,0 0 1 0 0,0 0-1 0 0,1 0 0 0 0,-1 0 0 0 0,0 0 0 0 0,0 0 0 0 0,0 0 1 0 0,-1 1-1 0 0,1-1 0 0 0,0 0 0 0 0,0 0 0 0 0,0 1 0 0 0,0-1 1 0 0,-1 1-1 0 0,1-1 0 0 0,0 1 0 0 0,-1 0 0 0 0,1-1 0 0 0,0 1 1 0 0,-1 0-1 0 0,1 0 0 0 0,0 0 0 0 0,-1 0 0 0 0,1 0 0 0 0,0 0 1 0 0,-1 0-1 0 0,1 1 0 0 0,0-1 0 0 0,-1 0 0 0 0,1 1 0 0 0,0-1 1 0 0,-2 2-1 0 0,-6 1 87 0 0,1 0 0 0 0,-1 0 1 0 0,-13 10-1 0 0,12-6-4 0 0,-1 0-1 0 0,1 1 1 0 0,1 0 0 0 0,-1 1-1 0 0,1 0 1 0 0,1 0 0 0 0,-9 13-1 0 0,14-19-71 0 0,0 1 1 0 0,1 0-1 0 0,-1 1 0 0 0,1-1 0 0 0,-1 0 0 0 0,1 1 0 0 0,0 0 0 0 0,1-1 0 0 0,-1 1 0 0 0,1 0 0 0 0,0 0 1 0 0,0 0-1 0 0,1 0 0 0 0,0 0 0 0 0,-1 0 0 0 0,2 0 0 0 0,-1-1 0 0 0,0 1 0 0 0,1 0 0 0 0,0 0 0 0 0,2 5 1 0 0,-1-6-39 0 0,0 0 0 0 0,0-1 0 0 0,1 1 0 0 0,-1-1 0 0 0,1 1 0 0 0,0-1 0 0 0,0 0 0 0 0,0 0 0 0 0,0 0 0 0 0,1 0 0 0 0,-1-1 0 0 0,1 0 0 0 0,0 1 0 0 0,0-1 0 0 0,0 0 0 0 0,0-1 0 0 0,0 1 0 0 0,0-1 0 0 0,0 0 0 0 0,0 0 0 0 0,0 0 0 0 0,1 0 0 0 0,-1-1 0 0 0,0 0 0 0 0,8 0 0 0 0,1-1-91 0 0,0 1 0 0 0,1-2 0 0 0,-1 0 0 0 0,0-1 0 0 0,0 0 0 0 0,-1-1 0 0 0,15-6 0 0 0,-9 2-26 0 0,-2-1 1 0 0,1 0 0 0 0,-1-2-1 0 0,-1 0 1 0 0,0 0 0 0 0,-1-2-1 0 0,0 1 1 0 0,0-2 0 0 0,15-20-1 0 0,6-14-20 0 0,46-86 0 0 0,-42 68 1148 0 0,-33 57-259 0 0,0 1 0 0 0,0 0 0 0 0,14-15 0 0 0,-19 23-621 0 0,-11 32 27 0 0,4-13-112 0 0,0 0 0 0 0,0 0 0 0 0,2 0 0 0 0,-2 25 1 0 0,-4 12 73 0 0,6-37-192 0 0,-3 10 243 0 0,2 1 0 0 0,-3 40 0 0 0,7-63-214 0 0,1 0 0 0 0,0-1 1 0 0,0 1-1 0 0,1 0 0 0 0,0-1 0 0 0,0 1 0 0 0,1 0 1 0 0,-1-1-1 0 0,1 0 0 0 0,1 1 0 0 0,-1-1 0 0 0,1 0 0 0 0,0 0 1 0 0,1 0-1 0 0,-1-1 0 0 0,8 9 0 0 0,-10-13-82 0 0,-1 0-1 0 0,1 0 1 0 0,0-1 0 0 0,0 1-1 0 0,-1-1 1 0 0,1 1-1 0 0,0 0 1 0 0,0-1-1 0 0,0 1 1 0 0,0-1 0 0 0,0 0-1 0 0,0 1 1 0 0,0-1-1 0 0,0 0 1 0 0,0 0-1 0 0,0 1 1 0 0,0-1 0 0 0,0 0-1 0 0,0 0 1 0 0,0 0-1 0 0,0 0 1 0 0,0 0-1 0 0,0 0 1 0 0,0-1 0 0 0,0 1-1 0 0,0 0 1 0 0,0 0-1 0 0,-1-1 1 0 0,1 1-1 0 0,0 0 1 0 0,0-1 0 0 0,0 1-1 0 0,0-1 1 0 0,0 0-1 0 0,0 1 1 0 0,-1-1-1 0 0,1 0 1 0 0,0 1 0 0 0,1-3-1 0 0,1 0-567 0 0,-1-1 1 0 0,1 1-1 0 0,0-1 0 0 0,-1 0 1 0 0,0 0-1 0 0,0 0 0 0 0,2-8 1 0 0,3-8-4642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6.072"/>
    </inkml:context>
    <inkml:brush xml:id="br0">
      <inkml:brushProperty name="width" value="0.05" units="cm"/>
      <inkml:brushProperty name="height" value="0.05" units="cm"/>
      <inkml:brushProperty name="color" value="#E71224"/>
    </inkml:brush>
  </inkml:definitions>
  <inkml:trace contextRef="#ctx0" brushRef="#br0">1 12 11082 0 0,'7'-11'3085'0'0,"-7"11"-3112"0"0,0 0-1 0 0,0 0 0 0 0,1 0 1 0 0,-1-1-1 0 0,0 1 0 0 0,0 0 1 0 0,0 0-1 0 0,0 0 0 0 0,1 0 1 0 0,-1 0-1 0 0,0 0 0 0 0,0 0 1 0 0,0 0-1 0 0,0 0 0 0 0,1 0 1 0 0,-1 0-1 0 0,0 0 0 0 0,0 0 1 0 0,0 0-1 0 0,0 1 0 0 0,0-1 1 0 0,1 0-1 0 0,-1 0 0 0 0,0 0 0 0 0,0 0 1 0 0,0 0-1 0 0,0 0 0 0 0,0 0 1 0 0,1 0-1 0 0,-1 0 0 0 0,0 0 1 0 0,0 1-1 0 0,0-1 0 0 0,0 0 1 0 0,0 0-1 0 0,0 0 0 0 0,0 0 1 0 0,0 0-1 0 0,0 1 0 0 0,0-1 1 0 0,1 0-1 0 0,-1 0 0 0 0,0 0 1 0 0,0 0-1 0 0,0 1 0 0 0,0-1 1 0 0,0 0-1 0 0,0 0 0 0 0,0 0 0 0 0,0 0 1 0 0,0 0-1 0 0,0 1 0 0 0,0-1 1 0 0,0 0-1 0 0,0 0 0 0 0,-1 0 1 0 0,1 0-1 0 0,0 1 0 0 0,0-1 1 0 0,0 0-1 0 0,0 0 0 0 0,0 0 1 0 0,0 0-1 0 0,2 2 77 0 0,0 0 1 0 0,1 0-1 0 0,-1-1 1 0 0,0 1-1 0 0,1-1 1 0 0,-1 0-1 0 0,1 1 1 0 0,0-1-1 0 0,-1 0 1 0 0,1-1-1 0 0,0 1 1 0 0,5 0-1 0 0,-1 1 178 0 0,131 48 1061 0 0,-47-10-7639 0 0,-82-36 4761 0 0,0 0-3383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6.479"/>
    </inkml:context>
    <inkml:brush xml:id="br0">
      <inkml:brushProperty name="width" value="0.05" units="cm"/>
      <inkml:brushProperty name="height" value="0.05" units="cm"/>
      <inkml:brushProperty name="color" value="#E71224"/>
    </inkml:brush>
  </inkml:definitions>
  <inkml:trace contextRef="#ctx0" brushRef="#br0">145 85 12187 0 0,'14'-7'4807'0'0,"-13"6"-4127"0"0,-3 1-551 0 0,-10 3-296 0 0,7-1 141 0 0,-1 0-1 0 0,0 0 1 0 0,1 0 0 0 0,-1 1 0 0 0,1 0 0 0 0,0 0-1 0 0,0 1 1 0 0,0-1 0 0 0,0 1 0 0 0,1 0 0 0 0,0 0-1 0 0,-5 6 1 0 0,-7 9-187 0 0,-21 35 0 0 0,23-32 174 0 0,13-21 40 0 0,0 0 1 0 0,0 0-1 0 0,1 0 0 0 0,-1 0 0 0 0,0 0 1 0 0,1 0-1 0 0,-1 0 0 0 0,1 0 0 0 0,-1 0 0 0 0,1 0 1 0 0,-1 0-1 0 0,1 0 0 0 0,0 0 0 0 0,-1 1 0 0 0,1-1 1 0 0,0 0-1 0 0,0 0 0 0 0,0 0 0 0 0,0 1 1 0 0,0-1-1 0 0,0 0 0 0 0,0 0 0 0 0,1 0 0 0 0,-1 2 1 0 0,1-2 1 0 0,0-1 1 0 0,0 1-1 0 0,0 0 1 0 0,0-1-1 0 0,0 1 1 0 0,0-1-1 0 0,0 1 1 0 0,1-1-1 0 0,-1 0 1 0 0,0 1-1 0 0,0-1 1 0 0,0 0-1 0 0,0 0 1 0 0,0 0-1 0 0,1 0 1 0 0,-1 0-1 0 0,0 0 1 0 0,0 0-1 0 0,2-1 1 0 0,9-1 30 0 0,-1 0 0 0 0,1-1 0 0 0,16-7 1 0 0,-19 7 9 0 0,0-2 0 0 0,0 1 1 0 0,-1-1-1 0 0,0 0 0 0 0,0-1 1 0 0,0 0-1 0 0,-1 0 0 0 0,0-1 1 0 0,0 0-1 0 0,-1 0 0 0 0,0 0 1 0 0,0-1-1 0 0,5-9 0 0 0,-8 13-157 0 0,-2 1-1 0 0,1-1 0 0 0,0 0 1 0 0,-1 0-1 0 0,1 1 1 0 0,-1-1-1 0 0,0 0 0 0 0,0 0 1 0 0,-1 0-1 0 0,1 0 1 0 0,-1 0-1 0 0,0 0 0 0 0,0-1 1 0 0,0 1-1 0 0,-1 0 1 0 0,1 0-1 0 0,-1 0 0 0 0,0 0 1 0 0,0 1-1 0 0,-1-1 0 0 0,1 0 1 0 0,-1 0-1 0 0,1 1 1 0 0,-1-1-1 0 0,-1 0 0 0 0,1 1 1 0 0,0 0-1 0 0,-1 0 1 0 0,1 0-1 0 0,-1 0 0 0 0,0 0 1 0 0,0 0-1 0 0,-4-2 1 0 0,4 3-349 0 0,-11-9-2433 0 0,3 7-2034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6.914"/>
    </inkml:context>
    <inkml:brush xml:id="br0">
      <inkml:brushProperty name="width" value="0.05" units="cm"/>
      <inkml:brushProperty name="height" value="0.05" units="cm"/>
      <inkml:brushProperty name="color" value="#E71224"/>
    </inkml:brush>
  </inkml:definitions>
  <inkml:trace contextRef="#ctx0" brushRef="#br0">1 217 14619 0 0,'13'-9'3302'0'0,"-11"8"-3192"0"0,0 0-1 0 0,0 0 0 0 0,0 0 1 0 0,0-1-1 0 0,0 1 0 0 0,0-1 1 0 0,-1 1-1 0 0,1-1 0 0 0,-1 0 1 0 0,1 1-1 0 0,2-5 0 0 0,-9 2-873 0 0,-5-5 157 0 0,8 10 394 0 0,4 6 44 0 0,3 11 136 0 0,-2 0 0 0 0,0 0 1 0 0,-1 1-1 0 0,0-1 0 0 0,-2 1 1 0 0,0-1-1 0 0,-6 36 0 0 0,0-27 56 0 0,6-25-17 0 0,0-1 0 0 0,0 0 0 0 0,-1 0 0 0 0,1 1-1 0 0,0-1 1 0 0,-1 0 0 0 0,0 0 0 0 0,1 0 0 0 0,-1 1 0 0 0,1-1-1 0 0,-1 0 1 0 0,0 0 0 0 0,0 0 0 0 0,0 0 0 0 0,0 0 0 0 0,1 0 0 0 0,-3 1-1 0 0,3-6 50 0 0,-1 0-1 0 0,1 1 1 0 0,1-1-1 0 0,-1 0 1 0 0,0 0-1 0 0,1 1 0 0 0,0-1 1 0 0,2-6-1 0 0,-3 9-32 0 0,7-26 226 0 0,2 1-1 0 0,0-1 1 0 0,19-34-1 0 0,-21 49-208 0 0,0-1 1 0 0,1 1-1 0 0,0 0 0 0 0,1 0 0 0 0,0 1 1 0 0,1 1-1 0 0,0-1 0 0 0,16-11 0 0 0,-23 19-170 0 0,1 1 0 0 0,-1-1 0 0 0,1 1 0 0 0,-1 0 0 0 0,1 0-1 0 0,0 1 1 0 0,0-1 0 0 0,0 1 0 0 0,0 0 0 0 0,0 0-1 0 0,0 0 1 0 0,0 0 0 0 0,0 1 0 0 0,1-1 0 0 0,-1 1-1 0 0,0 0 1 0 0,0 1 0 0 0,0-1 0 0 0,0 1 0 0 0,0 0 0 0 0,8 2-1 0 0,-7-1-614 0 0,-1 0 0 0 0,1 1-1 0 0,-1 0 1 0 0,0 0 0 0 0,0 0-1 0 0,0 0 1 0 0,0 0-1 0 0,0 1 1 0 0,-1 0 0 0 0,0 0-1 0 0,5 5 1 0 0,-1 3-4837 0 0</inkml:trace>
  <inkml:trace contextRef="#ctx0" brushRef="#br0" timeOffset="1">526 359 18324 0 0,'4'-1'269'0'0,"1"0"0"0"0,-1 1 1 0 0,1-1-1 0 0,-1 1 0 0 0,1 0 0 0 0,-1 0 1 0 0,9 2-1 0 0,-13-2-342 0 0,1 0 0 0 0,-1 0 0 0 0,1 0 0 0 0,-1 0-1 0 0,1 0 1 0 0,0 0 0 0 0,-1 1 0 0 0,1-1 0 0 0,-1 0 0 0 0,1 1 0 0 0,-1-1 0 0 0,0 0 0 0 0,1 1 0 0 0,-1-1-1 0 0,1 0 1 0 0,-1 1 0 0 0,0-1 0 0 0,1 1 0 0 0,-1-1 0 0 0,0 0 0 0 0,1 1 0 0 0,-1-1 0 0 0,0 1-1 0 0,0-1 1 0 0,1 2 0 0 0,-1-1-83 0 0,0 0 0 0 0,-1 0 0 0 0,1 0 0 0 0,0 1 0 0 0,-1-1 1 0 0,1 0-1 0 0,0 0 0 0 0,-1 0 0 0 0,0 0 0 0 0,1 0 0 0 0,-1 0 0 0 0,0 0 0 0 0,1 0 0 0 0,-1 0 0 0 0,0 0 0 0 0,0 0 0 0 0,-1 1 0 0 0,8-5 1714 0 0,-6 3-1543 0 0,0 0 1 0 0,1 0-1 0 0,-1 0 0 0 0,0 0 1 0 0,1 0-1 0 0,-1-1 1 0 0,0 1-1 0 0,1 0 1 0 0,-1 0-1 0 0,0 0 0 0 0,1 0 1 0 0,-1-1-1 0 0,0 1 1 0 0,1 0-1 0 0,-1 0 1 0 0,0-1-1 0 0,0 1 0 0 0,0 0 1 0 0,1 0-1 0 0,-1-1 1 0 0,0 1-1 0 0,0 0 1 0 0,0-1-1 0 0,1 1 0 0 0,-1 0 1 0 0,0-1-1 0 0,0 1 1 0 0,0 0-1 0 0,0-1 1 0 0,0 1-1 0 0,0 0 0 0 0,0-1 1 0 0,0 1-1 0 0,0 0 1 0 0,0-1-1 0 0,0 1 1 0 0,0 0-1 0 0,0-1 1 0 0,0 1-1 0 0,0 0 0 0 0,0-1 1 0 0,0 1-1 0 0,-1 0 1 0 0,1-1-1 0 0,0 1 1 0 0,0 0-1 0 0,0-1 0 0 0,-1 1 1 0 0,-14-53-5396 0 0,6 21-217 0 0,6 20 170 0 0</inkml:trace>
  <inkml:trace contextRef="#ctx0" brushRef="#br0" timeOffset="2">587 23 17268 0 0,'9'-5'2034'0'0,"-6"3"-1813"0"0,0 0 0 0 0,1 0 1 0 0,-1 0-1 0 0,0 0 0 0 0,1 1 0 0 0,0-1 1 0 0,-1 1-1 0 0,1 0 0 0 0,-1 0 0 0 0,1 1 0 0 0,7-1 1 0 0,-40 36-630 0 0,13-13-2334 0 0,-12 9-6751 0 0,20-24 3036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7.904"/>
    </inkml:context>
    <inkml:brush xml:id="br0">
      <inkml:brushProperty name="width" value="0.05" units="cm"/>
      <inkml:brushProperty name="height" value="0.05" units="cm"/>
      <inkml:brushProperty name="color" value="#E71224"/>
    </inkml:brush>
  </inkml:definitions>
  <inkml:trace contextRef="#ctx0" brushRef="#br0">149 54 10410 0 0,'12'-9'3450'0'0,"-8"7"-3275"0"0,0-1-1 0 0,0 1 1 0 0,-1-1 0 0 0,1 0 0 0 0,-1 0-1 0 0,5-5 1 0 0,-8 7-209 0 0,0 1 1 0 0,-1-1-1 0 0,1 0 0 0 0,0 1 0 0 0,0-1 0 0 0,0 1 0 0 0,0-1 1 0 0,-1 1-1 0 0,1-1 0 0 0,0 1 0 0 0,-1-1 0 0 0,1 1 1 0 0,0-1-1 0 0,-1 1 0 0 0,1-1 0 0 0,-1 1 0 0 0,1-1 0 0 0,0 1 1 0 0,-1 0-1 0 0,1-1 0 0 0,-1 1 0 0 0,1 0 0 0 0,-1-1 0 0 0,0 1 1 0 0,1 0-1 0 0,-1 0 0 0 0,1 0 0 0 0,-1-1 0 0 0,1 1 1 0 0,-1 0-1 0 0,0 0 0 0 0,1 0 0 0 0,-1 0 0 0 0,0 0 0 0 0,-24-6 1232 0 0,15 5-1135 0 0,0 1 0 0 0,-1 0 1 0 0,1 0-1 0 0,0 1 0 0 0,-1 0 1 0 0,-19 5-1 0 0,27-5-53 0 0,0 0 0 0 0,0 0-1 0 0,0 0 1 0 0,0 0 0 0 0,0 1 0 0 0,0-1-1 0 0,0 1 1 0 0,1 0 0 0 0,-1-1 0 0 0,1 1-1 0 0,-1 1 1 0 0,1-1 0 0 0,-1 0 0 0 0,1 0-1 0 0,0 1 1 0 0,0 0 0 0 0,0-1 0 0 0,1 1-1 0 0,-1 0 1 0 0,1 0 0 0 0,-1 0 0 0 0,1 0-1 0 0,0 0 1 0 0,0 0 0 0 0,0 0 0 0 0,0 4-1 0 0,1-4 68 0 0,0 1 0 0 0,1-1 0 0 0,-1 0-1 0 0,1 0 1 0 0,0 0 0 0 0,0 0 0 0 0,0 0-1 0 0,0 0 1 0 0,1 0 0 0 0,-1 0 0 0 0,1-1-1 0 0,0 1 1 0 0,-1 0 0 0 0,1-1-1 0 0,0 1 1 0 0,1-1 0 0 0,-1 0 0 0 0,0 0-1 0 0,1 0 1 0 0,3 3 0 0 0,8 5 99 0 0,0-1-1 0 0,22 11 1 0 0,-34-18-171 0 0,72 30 142 0 0,19 11-166 0 0,-85-38-4 0 0,1 0 1 0 0,-1 0 0 0 0,0 1-1 0 0,0 1 1 0 0,-1-1 0 0 0,0 1-1 0 0,12 14 1 0 0,-19-20 6 0 0,1 0-1 0 0,0 0 1 0 0,0 0 0 0 0,0 1-1 0 0,0-1 1 0 0,-1 0 0 0 0,1 0-1 0 0,-1 1 1 0 0,1-1 0 0 0,-1 0 0 0 0,1 0-1 0 0,-1 1 1 0 0,0-1 0 0 0,0 1-1 0 0,1-1 1 0 0,-1 0 0 0 0,0 1-1 0 0,0-1 1 0 0,0 1 0 0 0,-1-1 0 0 0,1 0-1 0 0,0 1 1 0 0,-1-1 0 0 0,1 0-1 0 0,-1 3 1 0 0,-1-2-26 0 0,0 0 1 0 0,1 0-1 0 0,-1 0 1 0 0,0-1-1 0 0,0 1 1 0 0,0 0-1 0 0,0-1 0 0 0,0 1 1 0 0,0-1-1 0 0,0 0 1 0 0,-1 0-1 0 0,1 0 1 0 0,-3 1-1 0 0,-6 1-207 0 0,0 0 0 0 0,0 0 0 0 0,0-1 0 0 0,-1-1 1 0 0,-13 1-1 0 0,18-2 25 0 0,-51-3-1936 0 0,56 3 1881 0 0,0-1 0 0 0,-1 1 0 0 0,1 0 1 0 0,0-1-1 0 0,0 1 0 0 0,0-1 0 0 0,0 0 0 0 0,-1 0 0 0 0,1 0 1 0 0,0 0-1 0 0,0 0 0 0 0,0 0 0 0 0,1 0 0 0 0,-1-1 0 0 0,0 1 1 0 0,0-1-1 0 0,1 1 0 0 0,-1-1 0 0 0,1 0 0 0 0,-3-3 1 0 0,3-1-1692 0 0,3-1-3034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2.528"/>
    </inkml:context>
    <inkml:brush xml:id="br0">
      <inkml:brushProperty name="width" value="0.05" units="cm"/>
      <inkml:brushProperty name="height" value="0.05" units="cm"/>
      <inkml:brushProperty name="color" value="#E71224"/>
    </inkml:brush>
  </inkml:definitions>
  <inkml:trace contextRef="#ctx0" brushRef="#br0">290 254 7626 0 0,'10'-24'3234'0'0,"2"-9"-2828"0"0,7-35-648 0 0,-14 56 448 0 0,-1-1-1 0 0,0 0 1 0 0,-1 0-1 0 0,-1 0 1 0 0,2-16-1 0 0,-4 26-59 0 0,0 1-1 0 0,-1-1 1 0 0,1 1-1 0 0,0-1 0 0 0,-1 0 1 0 0,1 1-1 0 0,-1-1 1 0 0,-1-4-1 0 0,1 7-93 0 0,1-1 0 0 0,0 1-1 0 0,-1-1 1 0 0,1 1 0 0 0,0-1-1 0 0,-1 1 1 0 0,1 0 0 0 0,0-1 0 0 0,-1 1-1 0 0,1-1 1 0 0,-1 1 0 0 0,1 0 0 0 0,-1-1-1 0 0,1 1 1 0 0,-1 0 0 0 0,1 0-1 0 0,-1-1 1 0 0,1 1 0 0 0,-1 0 0 0 0,1 0-1 0 0,-1 0 1 0 0,0 0 0 0 0,1 0-1 0 0,-1 0 1 0 0,0 0 0 0 0,-2 0-1 0 0,0 1-1 0 0,1 0 1 0 0,-1 1-1 0 0,1-1 1 0 0,-1 0 0 0 0,1 1-1 0 0,0-1 1 0 0,-1 1-1 0 0,1 0 1 0 0,0 0 0 0 0,0 0-1 0 0,0 0 1 0 0,0 0-1 0 0,-2 4 1 0 0,-7 9-23 0 0,1 1 0 0 0,1 0 1 0 0,0 0-1 0 0,2 1 0 0 0,-1 0 0 0 0,2 0 1 0 0,0 1-1 0 0,-3 21 0 0 0,0 6-118 0 0,3 1-1 0 0,-2 50 1 0 0,7-6 25 0 0,5 1 1 0 0,14 93 0 0 0,46 179 84 0 0,-54-308-31 0 0,25 114-71 0 0,-1-6 375 0 0,15 185 0 0 0,-48-325-190 0 0,-1 0 1 0 0,0 0 0 0 0,-2 0-1 0 0,-1 0 1 0 0,-10 43 0 0 0,11-58-64 0 0,-1 0-1 0 0,1 0 1 0 0,-1 0 0 0 0,-1 0 0 0 0,1-1 0 0 0,-1 1 0 0 0,-1-1 0 0 0,1 0-1 0 0,-1 0 1 0 0,-1-1 0 0 0,1 1 0 0 0,-1-1 0 0 0,0 0 0 0 0,0-1-1 0 0,-1 0 1 0 0,0 0 0 0 0,0 0 0 0 0,0-1 0 0 0,-11 6 0 0 0,11-8-39 0 0,0 0 0 0 0,-1 0 1 0 0,1-1-1 0 0,0 0 0 0 0,0 0 0 0 0,-1-1 1 0 0,1 1-1 0 0,0-2 0 0 0,-1 1 1 0 0,1-1-1 0 0,-13-3 0 0 0,9 1-36 0 0,0-1 0 0 0,1 0 1 0 0,-1 0-1 0 0,1-1 0 0 0,0 0 0 0 0,1-1 0 0 0,-15-10 0 0 0,15 9-86 0 0,1 0-1 0 0,0-1 0 0 0,0 0 1 0 0,1 0-1 0 0,0-1 0 0 0,1 0 0 0 0,-11-17 1 0 0,14 20-38 0 0,0 0-1 0 0,0-1 1 0 0,1 1 0 0 0,0-1 0 0 0,0 0 0 0 0,1 0 0 0 0,-1 0-1 0 0,1 0 1 0 0,1 0 0 0 0,-1 0 0 0 0,1 0 0 0 0,2-9 0 0 0,-1 10-197 0 0,0 1 0 0 0,0 0 0 0 0,1 0 0 0 0,0 0 0 0 0,0 0 0 0 0,1 0 0 0 0,-1 1 0 0 0,1-1 0 0 0,0 1 1 0 0,0-1-1 0 0,0 1 0 0 0,1 0 0 0 0,0 0 0 0 0,-1 1 0 0 0,1-1 0 0 0,1 1 0 0 0,-1-1 0 0 0,0 1 0 0 0,1 1 0 0 0,0-1 0 0 0,-1 1 1 0 0,1 0-1 0 0,0 0 0 0 0,7-2 0 0 0,2 0-4384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6.500"/>
    </inkml:context>
    <inkml:brush xml:id="br0">
      <inkml:brushProperty name="width" value="0.05" units="cm"/>
      <inkml:brushProperty name="height" value="0.05" units="cm"/>
      <inkml:brushProperty name="color" value="#E71224"/>
    </inkml:brush>
  </inkml:definitions>
  <inkml:trace contextRef="#ctx0" brushRef="#br0">0 186 1496 0 0,'27'-2'6487'0'0,"-8"-6"-4511"0"0,-18 6-1921 0 0,1 0 1 0 0,0 0 0 0 0,0 0-1 0 0,-1 0 1 0 0,0 0 0 0 0,1-1-1 0 0,-1 1 1 0 0,0 0 0 0 0,0-1-1 0 0,0 1 1 0 0,0-1 0 0 0,-1 0-1 0 0,1 1 1 0 0,-1-1 0 0 0,0 1-1 0 0,1-4 1 0 0,2-105 819 0 0,-2 110-879 0 0,-1 0 1 0 0,1 0-1 0 0,0-1 1 0 0,-1 1-1 0 0,1 0 1 0 0,0 0-1 0 0,-1 0 1 0 0,1 0-1 0 0,0 0 1 0 0,0 0-1 0 0,0 0 1 0 0,0 0-1 0 0,0 0 1 0 0,0 0-1 0 0,0 1 1 0 0,0-1-1 0 0,1 0 0 0 0,-1 1 1 0 0,0-1-1 0 0,0 1 1 0 0,1-1-1 0 0,-1 1 1 0 0,0-1-1 0 0,1 1 1 0 0,-1 0-1 0 0,0 0 1 0 0,1 0-1 0 0,-1 0 1 0 0,0 0-1 0 0,1 0 1 0 0,-1 0-1 0 0,2 0 1 0 0,52 9-192 0 0,-43-7 162 0 0,10 2-17 0 0,-1 1 0 0 0,30 11 0 0 0,-44-14 33 0 0,-1 1 1 0 0,1 0 0 0 0,-1 0-1 0 0,0 0 1 0 0,0 1-1 0 0,0 0 1 0 0,0 0 0 0 0,-1 1-1 0 0,0 0 1 0 0,1 0-1 0 0,6 9 1 0 0,-11-12 11 0 0,0-1-1 0 0,0 0 1 0 0,-1 0 0 0 0,1 1 0 0 0,0-1-1 0 0,-1 1 1 0 0,1-1 0 0 0,-1 0-1 0 0,1 1 1 0 0,-1-1 0 0 0,0 1 0 0 0,0-1-1 0 0,0 1 1 0 0,0 0 0 0 0,0-1-1 0 0,0 1 1 0 0,0-1 0 0 0,0 1 0 0 0,0-1-1 0 0,-1 1 1 0 0,1-1 0 0 0,-2 3-1 0 0,1-1 3 0 0,-1 0-1 0 0,0-1 0 0 0,0 1 0 0 0,0 0 0 0 0,0-1 1 0 0,-1 1-1 0 0,1-1 0 0 0,-1 0 0 0 0,1 0 0 0 0,-4 2 0 0 0,-6 3 1 0 0,1-1-1 0 0,-1 0 1 0 0,-1-1-1 0 0,-13 5 1 0 0,-31 5 90 0 0,-113 16 0 0 0,190-32-102 0 0,1-1 0 0 0,-1 2 0 0 0,0 1 0 0 0,0 1 0 0 0,0 0 0 0 0,0 1 0 0 0,28 9 0 0 0,-31-7-151 0 0,0 1 1 0 0,-1 0-1 0 0,0 1 0 0 0,0 1 0 0 0,0 1 1 0 0,-1 0-1 0 0,0 1 0 0 0,-1 0 0 0 0,17 17 1 0 0,-29-26 152 0 0,-1 1-1 0 0,1-1 1 0 0,-1 1 0 0 0,1 0 0 0 0,-1 0 0 0 0,0 0 0 0 0,1 0 0 0 0,-1 0 0 0 0,0 0 0 0 0,0 0 0 0 0,-1 0 0 0 0,1 0-1 0 0,0 0 1 0 0,-1 0 0 0 0,1 1 0 0 0,-1-1 0 0 0,0 0 0 0 0,0 0 0 0 0,0 1 0 0 0,0-1 0 0 0,0 0 0 0 0,-1 3 0 0 0,0-1-17 0 0,0 0 0 0 0,-1 0 0 0 0,0 0 0 0 0,0 0 0 0 0,0 0 0 0 0,0-1 0 0 0,-1 1 0 0 0,1-1-1 0 0,-1 0 1 0 0,0 1 0 0 0,-4 2 0 0 0,-5 5-36 0 0,-1-2-1 0 0,0 1 0 0 0,-1-1 1 0 0,0-1-1 0 0,-19 8 0 0 0,-37 9-1511 0 0,43-17-3159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8.326"/>
    </inkml:context>
    <inkml:brush xml:id="br0">
      <inkml:brushProperty name="width" value="0.05" units="cm"/>
      <inkml:brushProperty name="height" value="0.05" units="cm"/>
      <inkml:brushProperty name="color" value="#E71224"/>
    </inkml:brush>
  </inkml:definitions>
  <inkml:trace contextRef="#ctx0" brushRef="#br0">30 314 14779 0 0,'15'-9'3569'0'0,"15"-12"-2194"0"0,-44 14-3224 0 0,14 7 1858 0 0,-1-1 1 0 0,1 1-1 0 0,0 0 0 0 0,-1 0 1 0 0,1 0-1 0 0,-1 0 1 0 0,1-1-1 0 0,-1 1 1 0 0,1 0-1 0 0,-1 0 1 0 0,1 0-1 0 0,-1 0 1 0 0,1 0-1 0 0,-1 0 1 0 0,1 0-1 0 0,-1 0 1 0 0,1 0-1 0 0,-1 1 1 0 0,1-1-1 0 0,-1 0 1 0 0,1 0-1 0 0,0 0 1 0 0,-1 1-1 0 0,1-1 1 0 0,-1 0-1 0 0,1 0 1 0 0,-1 1-1 0 0,1-1 1 0 0,0 0-1 0 0,-1 1 1 0 0,1-1-1 0 0,0 0 1 0 0,-1 1-1 0 0,1-1 1 0 0,0 1-1 0 0,0-1 1 0 0,-1 0-1 0 0,1 1 1 0 0,0-1-1 0 0,0 2 1 0 0,-15 112 491 0 0,11-75-819 0 0,-12 58 1 0 0,11-81-952 0 0,5-16 1214 0 0,0 0 0 0 0,0 0 0 0 0,0 0 0 0 0,0 0 0 0 0,0 0 0 0 0,0 0 0 0 0,0 0 0 0 0,0 0 0 0 0,0 0 0 0 0,-2 1-1486 0 0,2-1 1486 0 0,0 0 0 0 0,0 0 0 0 0,0 0 0 0 0,0 0 0 0 0,0 0 0 0 0,-1 0-1 0 0,1 0 1 0 0,0-2-1266 0 0,-2-25-4882 0 0,3 13 847 0 0</inkml:trace>
  <inkml:trace contextRef="#ctx0" brushRef="#br0" timeOffset="1">132 13 14763 0 0,'10'-3'2046'0'0,"18"-5"-285"0"0,-26 7-1788 0 0,-1 1-1 0 0,0 0 0 0 0,0 0 0 0 0,0 0 0 0 0,0 0 0 0 0,0 0 0 0 0,1 0 0 0 0,-1 0 0 0 0,0 0 0 0 0,0 0 0 0 0,0 0 0 0 0,0 0 0 0 0,0 1 0 0 0,1-1 1 0 0,-1 1-1 0 0,0-1 0 0 0,0 1 0 0 0,0-1 0 0 0,1 1 0 0 0,-2 0-2 0 0,0-1 0 0 0,1 1 1 0 0,-1-1-1 0 0,0 1 0 0 0,0 0 1 0 0,1-1-1 0 0,-1 1 0 0 0,0-1 1 0 0,0 1-1 0 0,0-1 0 0 0,0 1 1 0 0,0-1-1 0 0,0 1 0 0 0,0 0 1 0 0,0-1-1 0 0,0 1 0 0 0,0-1 1 0 0,0 1-1 0 0,-1-1 0 0 0,1 1 1 0 0,0-1-1 0 0,0 1 0 0 0,0-1 0 0 0,-1 1 1 0 0,1-1-1 0 0,0 1 0 0 0,-1-1 1 0 0,1 1-1 0 0,0-1 0 0 0,-1 1 1 0 0,1-1-1 0 0,-1 0 0 0 0,1 1 1 0 0,-1-1-1 0 0,1 1 0 0 0,-1-1 1 0 0,0 0-1 0 0,-24 18-3654 0 0,18-14 1038 0 0,2 0 238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8.758"/>
    </inkml:context>
    <inkml:brush xml:id="br0">
      <inkml:brushProperty name="width" value="0.05" units="cm"/>
      <inkml:brushProperty name="height" value="0.05" units="cm"/>
      <inkml:brushProperty name="color" value="#E71224"/>
    </inkml:brush>
  </inkml:definitions>
  <inkml:trace contextRef="#ctx0" brushRef="#br0">1 16 12723 0 0,'8'-4'864'0'0,"1"3"-1184"0"0,1-2-888 0 0,-4 0-465 0 0,-5 1-7 0 0,-2-1 240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09.117"/>
    </inkml:context>
    <inkml:brush xml:id="br0">
      <inkml:brushProperty name="width" value="0.05" units="cm"/>
      <inkml:brushProperty name="height" value="0.05" units="cm"/>
      <inkml:brushProperty name="color" value="#E71224"/>
    </inkml:brush>
  </inkml:definitions>
  <inkml:trace contextRef="#ctx0" brushRef="#br0">179 60 7594 0 0,'1'-2'328'0'0,"-1"0"1"0"0,1 0 0 0 0,-1 1 0 0 0,1-1-1 0 0,-1 0 1 0 0,0 0 0 0 0,0 1 0 0 0,0-1 0 0 0,0 0-1 0 0,0 0 1 0 0,0 0 0 0 0,-1 1 0 0 0,1-1-1 0 0,0 0 1 0 0,-1 0 0 0 0,1 1 0 0 0,-1-1-1 0 0,0 0 1 0 0,-1-2 0 0 0,0 2-201 0 0,1 1 0 0 0,0-1 1 0 0,-1 1-1 0 0,0-1 0 0 0,1 1 0 0 0,-1-1 0 0 0,0 1 0 0 0,0 0 1 0 0,0 0-1 0 0,0 0 0 0 0,0 0 0 0 0,0 0 0 0 0,0 0 1 0 0,-3 0-1 0 0,2 0-140 0 0,0 0 0 0 0,0 1 0 0 0,0-1 0 0 0,0 1 0 0 0,-1 0 0 0 0,1 0 0 0 0,0 0 0 0 0,0 1 0 0 0,0-1 0 0 0,0 1 0 0 0,0-1 0 0 0,-1 1 0 0 0,1 0 0 0 0,0 0 0 0 0,1 0-1 0 0,-1 1 1 0 0,0-1 0 0 0,0 1 0 0 0,1 0 0 0 0,-1-1 0 0 0,0 1 0 0 0,1 0 0 0 0,-3 3 0 0 0,-3 5 81 0 0,1 1 0 0 0,0 0 0 0 0,1 0 0 0 0,0 0 0 0 0,0 1 0 0 0,1 0 1 0 0,1 0-1 0 0,-5 20 0 0 0,8-28-37 0 0,0 1 1 0 0,0-1-1 0 0,1 1 1 0 0,-1 0 0 0 0,1-1-1 0 0,0 1 1 0 0,0-1 0 0 0,1 1-1 0 0,-1-1 1 0 0,1 1 0 0 0,0-1-1 0 0,0 1 1 0 0,1-1-1 0 0,-1 0 1 0 0,1 1 0 0 0,0-1-1 0 0,0 0 1 0 0,1 0 0 0 0,-1 0-1 0 0,1-1 1 0 0,-1 1 0 0 0,1-1-1 0 0,1 1 1 0 0,-1-1-1 0 0,0 0 1 0 0,1 0 0 0 0,4 3-1 0 0,-6-5-55 0 0,-1-1 0 0 0,1 1-1 0 0,0-1 1 0 0,0 1-1 0 0,0-1 1 0 0,0 1 0 0 0,0-1-1 0 0,0 0 1 0 0,0 0-1 0 0,0 0 1 0 0,0 0-1 0 0,0 0 1 0 0,-1-1 0 0 0,1 1-1 0 0,0-1 1 0 0,0 1-1 0 0,0-1 1 0 0,0 1 0 0 0,0-1-1 0 0,-1 0 1 0 0,1 0-1 0 0,0 0 1 0 0,-1 0 0 0 0,1 0-1 0 0,-1 0 1 0 0,1-1-1 0 0,-1 1 1 0 0,1-1 0 0 0,1-1-1 0 0,7-8 24 0 0,-1 0 0 0 0,16-23 0 0 0,-17 23 89 0 0,12-18 61 0 0,-10 13 233 0 0,0 2-1 0 0,1 0 0 0 0,0 0 1 0 0,1 1-1 0 0,16-13 0 0 0,-28 25-374 0 0,0 1 0 0 0,0 0 0 0 0,0 0 0 0 0,1 0-1 0 0,-1 0 1 0 0,0 0 0 0 0,0 0 0 0 0,0 0 0 0 0,1-1-1 0 0,-1 1 1 0 0,0 0 0 0 0,0 0 0 0 0,0 0 0 0 0,1 0 0 0 0,-1 0-1 0 0,0 0 1 0 0,0 0 0 0 0,0 0 0 0 0,1 0 0 0 0,-1 0-1 0 0,0 0 1 0 0,0 0 0 0 0,0 0 0 0 0,1 0 0 0 0,-1 1-1 0 0,0-1 1 0 0,0 0 0 0 0,0 0 0 0 0,1 0 0 0 0,-1 0-1 0 0,0 0 1 0 0,0 0 0 0 0,0 0 0 0 0,0 1 0 0 0,1-1-1 0 0,-1 0 1 0 0,0 0 0 0 0,0 0 0 0 0,0 0 0 0 0,0 1-1 0 0,0-1 1 0 0,5 13 16 0 0,-2 14-104 0 0,-3-27 80 0 0,3 49-135 0 0,-3 1-1 0 0,-10 73 0 0 0,6-94 73 0 0,-2 1-1 0 0,0-1 1 0 0,-2 0-1 0 0,-2 0 1 0 0,-17 37-1 0 0,24-61 34 0 0,1 1 0 0 0,-1-1 0 0 0,0 0 0 0 0,-1 0 0 0 0,1-1 0 0 0,-8 9 0 0 0,10-12 20 0 0,0-1-1 0 0,0 1 1 0 0,0 0 0 0 0,0-1 0 0 0,0 1-1 0 0,0-1 1 0 0,-1 1 0 0 0,1-1-1 0 0,0 1 1 0 0,0-1 0 0 0,0 0 0 0 0,0 0-1 0 0,-1 0 1 0 0,1 1 0 0 0,0-1 0 0 0,0 0-1 0 0,0-1 1 0 0,-1 1 0 0 0,1 0-1 0 0,0 0 1 0 0,0 0 0 0 0,0-1 0 0 0,0 1-1 0 0,-1 0 1 0 0,1-1 0 0 0,0 1-1 0 0,0-1 1 0 0,0 0 0 0 0,0 1 0 0 0,0-1-1 0 0,0 0 1 0 0,0 0 0 0 0,1 1 0 0 0,-1-1-1 0 0,0 0 1 0 0,0 0 0 0 0,0 0-1 0 0,1 0 1 0 0,-2-2 0 0 0,-22-31-1358 0 0,1-1 0 0 0,1-1 0 0 0,-29-69 0 0 0,50 102 1240 0 0,-1-1-101 0 0,-1 0-166 0 0,1-1-1 0 0,-1 0 1 0 0,1 0-1 0 0,0 0 0 0 0,0 0 1 0 0,1-1-1 0 0,0 1 1 0 0,-1 0-1 0 0,2-1 0 0 0,-1 1 1 0 0,1-1-1 0 0,0 1 1 0 0,0-1-1 0 0,1-9 0 0 0,4 3-4617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0.009"/>
    </inkml:context>
    <inkml:brush xml:id="br0">
      <inkml:brushProperty name="width" value="0.05" units="cm"/>
      <inkml:brushProperty name="height" value="0.05" units="cm"/>
      <inkml:brushProperty name="color" value="#E71224"/>
    </inkml:brush>
  </inkml:definitions>
  <inkml:trace contextRef="#ctx0" brushRef="#br0">58 82 7338 0 0,'8'-18'6463'0'0,"-6"-7"-6117"0"0,-2 25-279 0 0,0-1-1 0 0,0 1 1 0 0,0 0-1 0 0,0 0 1 0 0,0 0 0 0 0,0 0-1 0 0,0-1 1 0 0,0 1-1 0 0,0 0 1 0 0,0 0 0 0 0,0 0-1 0 0,0 0 1 0 0,0-1-1 0 0,0 1 1 0 0,0 0 0 0 0,0 0-1 0 0,1 0 1 0 0,-1 0-1 0 0,0-1 1 0 0,0 1 0 0 0,0 0-1 0 0,0 0 1 0 0,0 0-1 0 0,0 0 1 0 0,0 0 0 0 0,1 0-1 0 0,-1-1 1 0 0,0 1-1 0 0,0 0 1 0 0,0 0 0 0 0,0 0-1 0 0,1 0 1 0 0,-1 0 0 0 0,0 0-1 0 0,0 0 1 0 0,0 0-1 0 0,0 0 1 0 0,1 0 0 0 0,-1 0-1 0 0,0 0 1 0 0,0 0-1 0 0,0 0 1 0 0,1 0 0 0 0,-1 0-1 0 0,0 0 1 0 0,0 0-1 0 0,0 0 1 0 0,0 0 0 0 0,1 0-1 0 0,-1 0 1 0 0,0 0-1 0 0,0 0 1 0 0,0 0 0 0 0,0 1-1 0 0,1-1 1 0 0,-1 0-1 0 0,0 0 1 0 0,0 0 0 0 0,0 0-1 0 0,0 0 1 0 0,0 0-1 0 0,0 1 1 0 0,0-1 0 0 0,1 0-1 0 0,-1 0 1 0 0,9 12 1169 0 0,-10-2-1237 0 0,1 0 0 0 0,-1 0 0 0 0,0 0 0 0 0,-1 0-1 0 0,0 0 1 0 0,-1 0 0 0 0,-6 16 0 0 0,1-2-35 0 0,-5 36-137 0 0,11-45-29 0 0,-1-1 0 0 0,0 0 1 0 0,-1 0-1 0 0,-1 0 0 0 0,0-1 1 0 0,-9 18-1 0 0,5-21-918 0 0,12-22 625 0 0,10-22 433 0 0,11-17 754 0 0,2 1 1 0 0,52-73-1 0 0,-76 121-704 0 0,-1 0-1 0 0,0 0 0 0 0,0 0 1 0 0,1 1-1 0 0,-1-1 0 0 0,1 1 1 0 0,0-1-1 0 0,-1 1 0 0 0,1-1 1 0 0,0 1-1 0 0,0 0 0 0 0,0 0 1 0 0,0 0-1 0 0,0 0 0 0 0,0 0 1 0 0,0 0-1 0 0,0 1 0 0 0,0-1 1 0 0,0 1-1 0 0,1-1 0 0 0,-1 1 1 0 0,3 0-1 0 0,-3 1-40 0 0,0-1 1 0 0,0 1 0 0 0,0 0-1 0 0,0 0 1 0 0,0 0 0 0 0,-1 0-1 0 0,1 0 1 0 0,0 1 0 0 0,-1-1-1 0 0,1 0 1 0 0,0 1-1 0 0,-1-1 1 0 0,0 1 0 0 0,1 0-1 0 0,-1-1 1 0 0,0 1 0 0 0,0 0-1 0 0,0 0 1 0 0,0 0-1 0 0,0 0 1 0 0,-1-1 0 0 0,1 1-1 0 0,0 4 1 0 0,2 8-38 0 0,0 0-1 0 0,-1 0 1 0 0,-1 0-1 0 0,-1 0 1 0 0,0 0-1 0 0,0 0 1 0 0,-2 0-1 0 0,0 0 1 0 0,-5 21-1 0 0,3-16 105 0 0,1 0 0 0 0,0 0 0 0 0,2 0 0 0 0,0 21 0 0 0,1-38-2 0 0,0 0 0 0 0,0 0 1 0 0,0 0-1 0 0,1 0 0 0 0,-1 0 0 0 0,0 0 0 0 0,1 0 1 0 0,0 0-1 0 0,-1 0 0 0 0,1-1 0 0 0,0 1 0 0 0,0 0 1 0 0,0 0-1 0 0,0 0 0 0 0,0-1 0 0 0,0 1 0 0 0,1-1 0 0 0,-1 1 1 0 0,0-1-1 0 0,1 1 0 0 0,-1-1 0 0 0,1 0 0 0 0,0 0 1 0 0,-1 0-1 0 0,1 1 0 0 0,0-2 0 0 0,0 1 0 0 0,0 0 1 0 0,-1 0-1 0 0,1-1 0 0 0,0 1 0 0 0,0-1 0 0 0,0 1 0 0 0,0-1 1 0 0,0 0-1 0 0,0 0 0 0 0,2 0 0 0 0,2 0-31 0 0,0-1-1 0 0,0 0 0 0 0,0 0 1 0 0,-1-1-1 0 0,1 1 1 0 0,0-1-1 0 0,-1-1 1 0 0,0 1-1 0 0,1-1 0 0 0,-1 0 1 0 0,7-5-1 0 0,-3 0-19 0 0,0 0-1 0 0,0 0 1 0 0,-1-1-1 0 0,0-1 1 0 0,0 1-1 0 0,-1-1 1 0 0,-1 0-1 0 0,9-17 1 0 0,-11 19 104 0 0,-1 0 0 0 0,1 0-1 0 0,-2 0 1 0 0,1 0 0 0 0,-1-1 0 0 0,0 1-1 0 0,-1-1 1 0 0,0 0 0 0 0,0 1 0 0 0,-1-1-1 0 0,0 0 1 0 0,-2-13 0 0 0,2 21-64 0 0,0 1 0 0 0,0-1 0 0 0,0 0 0 0 0,0 0 0 0 0,0 0 1 0 0,0 0-1 0 0,0 1 0 0 0,0-1 0 0 0,0 0 0 0 0,-1 0 0 0 0,1 0 0 0 0,0 1 0 0 0,-1-1 0 0 0,1 0 0 0 0,-1 0 1 0 0,1 1-1 0 0,-1-1 0 0 0,1 0 0 0 0,-1 1 0 0 0,1-1 0 0 0,-1 1 0 0 0,1-1 0 0 0,-1 1 0 0 0,0-1 0 0 0,1 1 1 0 0,-1-1-1 0 0,0 1 0 0 0,0-1 0 0 0,1 1 0 0 0,-2-1 0 0 0,0 2-9 0 0,1-1 0 0 0,0 1 1 0 0,-1 0-1 0 0,1-1 0 0 0,0 1 0 0 0,0 0 0 0 0,0 0 0 0 0,0 0 0 0 0,-1 0 1 0 0,1 0-1 0 0,1 0 0 0 0,-1 0 0 0 0,0 0 0 0 0,0 0 0 0 0,-1 2 1 0 0,-26 52-98 0 0,21-38 102 0 0,-17 52-17 0 0,23-64 40 0 0,-1 0 0 0 0,1 0-1 0 0,1 0 1 0 0,-1 0 0 0 0,1 0 0 0 0,0 0 0 0 0,0 1 0 0 0,0-1 0 0 0,1 0 0 0 0,-1 0 0 0 0,3 7 0 0 0,-2-11-23 0 0,1 1 0 0 0,-1-1 1 0 0,0 1-1 0 0,0-1 0 0 0,1 0 1 0 0,-1 0-1 0 0,1 1 0 0 0,-1-1 0 0 0,1 0 1 0 0,-1 0-1 0 0,1-1 0 0 0,0 1 1 0 0,-1 0-1 0 0,1-1 0 0 0,0 1 0 0 0,0-1 1 0 0,0 1-1 0 0,-1-1 0 0 0,1 0 0 0 0,0 1 1 0 0,0-1-1 0 0,0 0 0 0 0,0-1 1 0 0,-1 1-1 0 0,1 0 0 0 0,0 0 0 0 0,0-1 1 0 0,2 0-1 0 0,4 0-31 0 0,-1-1 0 0 0,1 0-1 0 0,-1 0 1 0 0,0 0 0 0 0,12-6 0 0 0,-15 5 16 0 0,1 0-1 0 0,-1 0 1 0 0,0 0 0 0 0,0 0-1 0 0,0-1 1 0 0,-1 0 0 0 0,1 1-1 0 0,-1-1 1 0 0,0-1 0 0 0,0 1-1 0 0,0 0 1 0 0,-1-1 0 0 0,3-6 0 0 0,0-3 19 0 0,0 0 1 0 0,-1-1 0 0 0,2-17 0 0 0,-4 16 150 0 0,2 0 0 0 0,8-25 0 0 0,-12 41-137 0 0,0 0 1 0 0,0 0-1 0 0,0 0 0 0 0,0 0 1 0 0,0-1-1 0 0,0 1 1 0 0,0 0-1 0 0,0 0 1 0 0,0 0-1 0 0,0 0 1 0 0,0-1-1 0 0,0 1 1 0 0,0 0-1 0 0,0 0 1 0 0,0 0-1 0 0,0 0 1 0 0,0 0-1 0 0,1-1 1 0 0,-1 1-1 0 0,0 0 1 0 0,0 0-1 0 0,0 0 0 0 0,0 0 1 0 0,0 0-1 0 0,1 0 1 0 0,-1 0-1 0 0,0 0 1 0 0,0-1-1 0 0,0 1 1 0 0,0 0-1 0 0,1 0 1 0 0,-1 0-1 0 0,0 0 1 0 0,0 0-1 0 0,0 0 1 0 0,0 0-1 0 0,1 0 1 0 0,-1 0-1 0 0,0 0 0 0 0,0 0 1 0 0,0 0-1 0 0,0 0 1 0 0,1 0-1 0 0,-1 0 1 0 0,0 0-1 0 0,0 1 1 0 0,0-1-1 0 0,0 0 1 0 0,1 0-1 0 0,-1 0 1 0 0,7 11 295 0 0,1 14-251 0 0,-3 34-31 0 0,-4-44-34 0 0,0 0 1 0 0,1 0 0 0 0,0-1 0 0 0,8 25 0 0 0,-10-38-1 0 0,1 0-1 0 0,-1 0 1 0 0,0 0-1 0 0,1 0 1 0 0,-1 0 0 0 0,1-1-1 0 0,-1 1 1 0 0,1 0 0 0 0,-1 0-1 0 0,1-1 1 0 0,0 1 0 0 0,-1 0-1 0 0,1-1 1 0 0,0 1 0 0 0,0-1-1 0 0,-1 1 1 0 0,1 0 0 0 0,0-1-1 0 0,0 0 1 0 0,0 1 0 0 0,0-1-1 0 0,0 0 1 0 0,0 1 0 0 0,-1-1-1 0 0,1 0 1 0 0,0 0 0 0 0,2 0-1 0 0,-1 0 6 0 0,1 0 0 0 0,0-1-1 0 0,-1 1 1 0 0,1-1 0 0 0,0 1-1 0 0,-1-1 1 0 0,1 0 0 0 0,-1 0-1 0 0,5-3 1 0 0,3-2 69 0 0,0-1 0 0 0,-1 0 1 0 0,12-11-1 0 0,0-3 10 0 0,-1-1-1 0 0,-1-1 1 0 0,0-1 0 0 0,-2-1 0 0 0,-1 0 0 0 0,-1-1 0 0 0,-1-1-1 0 0,-2 0 1 0 0,0-1 0 0 0,13-51 0 0 0,-74 309-1370 0 0,46-217 1229 0 0,0 0-1 0 0,0 0 1 0 0,2 1 0 0 0,0-1 0 0 0,0 0 0 0 0,1 1 0 0 0,1-1-1 0 0,3 23 1 0 0,-3-33 41 0 0,0 1 0 0 0,0 0-1 0 0,0-1 1 0 0,1 1 0 0 0,-1-1-1 0 0,1 1 1 0 0,0-1-1 0 0,-1 0 1 0 0,2 0 0 0 0,-1 0-1 0 0,0 0 1 0 0,1 0 0 0 0,-1 0-1 0 0,1 0 1 0 0,0-1 0 0 0,0 0-1 0 0,0 1 1 0 0,0-1 0 0 0,0 0-1 0 0,0 0 1 0 0,1-1-1 0 0,-1 1 1 0 0,1-1 0 0 0,-1 0-1 0 0,1 1 1 0 0,0-2 0 0 0,-1 1-1 0 0,1 0 1 0 0,0-1 0 0 0,0 1-1 0 0,-1-1 1 0 0,1 0 0 0 0,0-1-1 0 0,7 0 1 0 0,-1-1-861 0 0,0 0-1 0 0,0-1 1 0 0,0 0 0 0 0,0 0 0 0 0,0-1 0 0 0,-1 0 0 0 0,0-1-1 0 0,0 0 1 0 0,11-8 0 0 0,-2 0-4881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0.582"/>
    </inkml:context>
    <inkml:brush xml:id="br0">
      <inkml:brushProperty name="width" value="0.05" units="cm"/>
      <inkml:brushProperty name="height" value="0.05" units="cm"/>
      <inkml:brushProperty name="color" value="#E71224"/>
    </inkml:brush>
  </inkml:definitions>
  <inkml:trace contextRef="#ctx0" brushRef="#br0">0 70 13283 0 0,'24'-10'6931'0'0,"-21"9"-6841"0"0,0 0 0 0 0,0 0 1 0 0,0 0-1 0 0,-1 0 1 0 0,1 0-1 0 0,0-1 0 0 0,-1 1 1 0 0,4-3-1 0 0,-6 3-108 0 0,0 1 0 0 0,0 0 0 0 0,0 0 0 0 0,1-1 0 0 0,-1 1 0 0 0,0 0 0 0 0,0 0 0 0 0,0-1 0 0 0,0 1 0 0 0,0 0 0 0 0,0-1 0 0 0,0 1 0 0 0,0 0 0 0 0,0-1 0 0 0,0 1 0 0 0,0 0-1 0 0,0 0 1 0 0,0-1 0 0 0,0 1 0 0 0,0 0 0 0 0,0-1 0 0 0,0 1 0 0 0,0 0 0 0 0,0-1 0 0 0,0 1 0 0 0,0 0 0 0 0,0 0 0 0 0,-1-1 0 0 0,1 1 0 0 0,0-1 0 0 0,-7-7-4349 0 0,-4-12-4879 0 0,9 11 3799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1.001"/>
    </inkml:context>
    <inkml:brush xml:id="br0">
      <inkml:brushProperty name="width" value="0.05" units="cm"/>
      <inkml:brushProperty name="height" value="0.05" units="cm"/>
      <inkml:brushProperty name="color" value="#E71224"/>
    </inkml:brush>
  </inkml:definitions>
  <inkml:trace contextRef="#ctx0" brushRef="#br0">0 51 15179 0 0,'28'-12'5777'0'0,"-22"10"-5574"0"0,-1 0-1 0 0,0 0 0 0 0,0 0 0 0 0,0-1 0 0 0,-1 1 0 0 0,10-8 0 0 0,-15-5-989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2.908"/>
    </inkml:context>
    <inkml:brush xml:id="br0">
      <inkml:brushProperty name="width" value="0.05" units="cm"/>
      <inkml:brushProperty name="height" value="0.05" units="cm"/>
      <inkml:brushProperty name="color" value="#E71224"/>
    </inkml:brush>
  </inkml:definitions>
  <inkml:trace contextRef="#ctx0" brushRef="#br0">249 87 7017 0 0,'-1'-5'818'0'0,"0"-1"0"0"0,0 1-1 0 0,1 0 1 0 0,0 0 0 0 0,0-1-1 0 0,0 1 1 0 0,1 0-1 0 0,1-9 1 0 0,4-6-495 0 0,-6 20-331 0 0,0-1 0 0 0,0 1 0 0 0,0-1 0 0 0,0 1 0 0 0,0-1 0 0 0,1 1 0 0 0,-1-1 0 0 0,0 1 0 0 0,0-1 0 0 0,1 1 0 0 0,-1-1 0 0 0,0 1 0 0 0,1 0 0 0 0,-1-1 0 0 0,0 1 0 0 0,1 0 0 0 0,-1-1 0 0 0,1 1 0 0 0,-1 0 0 0 0,0-1 0 0 0,1 1 0 0 0,-1 0 0 0 0,1 0 0 0 0,-1-1 0 0 0,1 1 0 0 0,-1 0 0 0 0,1 0 0 0 0,-1 0 0 0 0,1 0 0 0 0,-1 0 0 0 0,1 0 0 0 0,-1 0 0 0 0,1 0 0 0 0,-1 0 0 0 0,1 0 0 0 0,0 0 0 0 0,-1 0 0 0 0,1 0 0 0 0,-1 0 0 0 0,1 0 0 0 0,-1 0 0 0 0,1 1 0 0 0,-1-1 0 0 0,0 0 0 0 0,1 0 0 0 0,-1 1 0 0 0,1-1 0 0 0,-1 0 0 0 0,1 1 0 0 0,-1-1 0 0 0,0 0 0 0 0,1 1 0 0 0,-1-1 0 0 0,0 1 0 0 0,1-1 0 0 0,-1 0 0 0 0,0 1 0 0 0,0-1 0 0 0,1 1 0 0 0,-1 0 0 0 0,13 31-551 0 0,-12-26 539 0 0,-1 1 0 0 0,0-1-1 0 0,0 0 1 0 0,-1 1 0 0 0,0-1-1 0 0,0 1 1 0 0,-1-1 0 0 0,1 0-1 0 0,-2 0 1 0 0,1 0 0 0 0,-5 10-1 0 0,-7 10 14 0 0,-20 29-1 0 0,28-45 3 0 0,-9 12-51 0 0,-1-1 1 0 0,0 0-1 0 0,-2-1 0 0 0,0 0 0 0 0,-32 25 0 0 0,37-35-1120 0 0,0-1-1 0 0,-1-1 1 0 0,-19 10-1 0 0,19-13-4257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3.844"/>
    </inkml:context>
    <inkml:brush xml:id="br0">
      <inkml:brushProperty name="width" value="0.05" units="cm"/>
      <inkml:brushProperty name="height" value="0.05" units="cm"/>
      <inkml:brushProperty name="color" value="#E71224"/>
    </inkml:brush>
  </inkml:definitions>
  <inkml:trace contextRef="#ctx0" brushRef="#br0">0 229 8098 0 0,'39'-31'4362'0'0,"-30"25"-4194"0"0,0-1 1 0 0,0 1-1 0 0,-1-2 1 0 0,0 1-1 0 0,12-16 1 0 0,4-15 272 0 0,14-22-94 0 0,-34 56-362 0 0,-1 0 0 0 0,0 0-1 0 0,1 1 1 0 0,0-1 0 0 0,0 1-1 0 0,0 0 1 0 0,0 0-1 0 0,1 0 1 0 0,-1 1 0 0 0,1 0-1 0 0,4-2 1 0 0,-8 3-18 0 0,1 0-1 0 0,-1 1 1 0 0,0-1-1 0 0,1 1 1 0 0,-1 0-1 0 0,1-1 1 0 0,-1 1-1 0 0,1 0 1 0 0,-1 0-1 0 0,1 0 1 0 0,-1 0-1 0 0,0 0 1 0 0,1 0-1 0 0,-1 1 1 0 0,1-1-1 0 0,-1 0 1 0 0,0 1-1 0 0,1-1 1 0 0,-1 1-1 0 0,0 0 1 0 0,1-1-1 0 0,-1 1 1 0 0,0 0-1 0 0,0 0 1 0 0,1-1-1 0 0,0 2 1 0 0,0 1-8 0 0,-1-1 0 0 0,1 1 0 0 0,-1-1 0 0 0,0 1 0 0 0,0-1 0 0 0,0 1 0 0 0,0 0 0 0 0,0 0 0 0 0,0-1 1 0 0,-1 1-1 0 0,1 0 0 0 0,-1 4 0 0 0,1 5-16 0 0,-1-1 0 0 0,-1 1 0 0 0,0-1 0 0 0,-1 1 0 0 0,-4 16 0 0 0,-4 0 108 0 0,-2 0-1 0 0,-1-1 0 0 0,-31 49 0 0 0,24-45 368 0 0,20-31-400 0 0,1 0-1 0 0,-1 0 1 0 0,0 0 0 0 0,0 0-1 0 0,0 0 1 0 0,0 0 0 0 0,0 0-1 0 0,0 0 1 0 0,0 0 0 0 0,0 0-1 0 0,0 0 1 0 0,0 0-1 0 0,1-1 1 0 0,-1 1 0 0 0,0 0-1 0 0,0 0 1 0 0,0 0 0 0 0,0 0-1 0 0,0 0 1 0 0,0 0 0 0 0,0 0-1 0 0,1 0 1 0 0,-1 0 0 0 0,0 0-1 0 0,0 0 1 0 0,0 0-1 0 0,0 0 1 0 0,0 1 0 0 0,0-1-1 0 0,0 0 1 0 0,0 0 0 0 0,1 0-1 0 0,-1 0 1 0 0,0 0 0 0 0,0 0-1 0 0,0 0 1 0 0,0 0 0 0 0,0 0-1 0 0,0 0 1 0 0,0 0-1 0 0,0 0 1 0 0,0 0 0 0 0,0 0-1 0 0,0 1 1 0 0,0-1 0 0 0,0 0-1 0 0,1 0 1 0 0,-1 0 0 0 0,0 0-1 0 0,0 0 1 0 0,0 0 0 0 0,0 0-1 0 0,0 0 1 0 0,0 1-1 0 0,0-1 1 0 0,0 0 0 0 0,0 0-1 0 0,0 0 1 0 0,0 0 0 0 0,0 0-1 0 0,17-8 477 0 0,18-13 5 0 0,-9 0-316 0 0,-1-2 1 0 0,-1 0-1 0 0,-1-1 1 0 0,-1-2-1 0 0,-1 0 1 0 0,-2-1-1 0 0,24-44 1 0 0,-31 47-305 0 0,-10 20-138 0 0,-4 14 31 0 0,0 0 170 0 0,-10 47-186 0 0,-8 48 222 0 0,19-96-48 0 0,0 1 0 0 0,1-1-1 0 0,0 1 1 0 0,1-1 0 0 0,0 1-1 0 0,0-1 1 0 0,1 1 0 0 0,5 14 0 0 0,-5-20-275 0 0,0 0 0 0 0,1 0 0 0 0,-1 0 0 0 0,1 0 0 0 0,0-1 0 0 0,0 1 0 0 0,1-1 0 0 0,-1 0 0 0 0,1 0 0 0 0,-1 0 0 0 0,1 0 0 0 0,0 0 0 0 0,0-1 1 0 0,0 0-1 0 0,1 0 0 0 0,-1 0 0 0 0,0 0 0 0 0,1-1 0 0 0,-1 0 0 0 0,1 0 0 0 0,0 0 0 0 0,-1 0 0 0 0,1-1 0 0 0,6 1 0 0 0,5-1-4808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4.320"/>
    </inkml:context>
    <inkml:brush xml:id="br0">
      <inkml:brushProperty name="width" value="0.05" units="cm"/>
      <inkml:brushProperty name="height" value="0.05" units="cm"/>
      <inkml:brushProperty name="color" value="#E71224"/>
    </inkml:brush>
  </inkml:definitions>
  <inkml:trace contextRef="#ctx0" brushRef="#br0">191 12 10994 0 0,'4'-2'929'0'0,"18"-6"745"0"0,-22 8-1721 0 0,1-1 1 0 0,-1 1-1 0 0,0 0 0 0 0,1 0 1 0 0,-1 0-1 0 0,0 0 0 0 0,1 0 1 0 0,-1-1-1 0 0,0 1 0 0 0,1 0 1 0 0,-1 0-1 0 0,0 0 0 0 0,1 0 1 0 0,-1 0-1 0 0,1 0 0 0 0,-1 0 1 0 0,0 0-1 0 0,1 0 0 0 0,-1 0 1 0 0,0 0-1 0 0,1 0 0 0 0,-1 1 1 0 0,0-1-1 0 0,1 0 0 0 0,-1 0 1 0 0,0 0-1 0 0,1 0 0 0 0,-1 1 1 0 0,0-1-1 0 0,1 0 0 0 0,-1 0 1 0 0,0 1-1 0 0,0-1 0 0 0,1 0 1 0 0,-1 0-1 0 0,0 1 0 0 0,0-1 1 0 0,1 0-1 0 0,-1 1 0 0 0,0-1 1 0 0,0 0-1 0 0,0 1 0 0 0,0-1 1 0 0,1 1-1 0 0,-3-2 229 0 0,0 1 0 0 0,1 0 0 0 0,-1 0 0 0 0,1 1 0 0 0,-1-1 0 0 0,1 0 0 0 0,-1 0 0 0 0,1 1 0 0 0,-1-1 0 0 0,1 1 0 0 0,-1-1 0 0 0,1 1 0 0 0,0 0 0 0 0,-1-1 0 0 0,-1 2 0 0 0,-30 15-380 0 0,17-8 98 0 0,1 1-1 0 0,0 1 1 0 0,0 0 0 0 0,1 1-1 0 0,-23 27 1 0 0,30-31 18 0 0,1-1 0 0 0,0 1 0 0 0,0 1 0 0 0,1-1 0 0 0,0 1 0 0 0,1 0 0 0 0,0 0 0 0 0,0 0 0 0 0,1 1 0 0 0,0-1 0 0 0,1 1 0 0 0,-2 16 0 0 0,3-23 92 0 0,1 0 0 0 0,0 0 0 0 0,1 0 0 0 0,-1 0 0 0 0,0 0 0 0 0,1 0 0 0 0,0 0 0 0 0,0 0 0 0 0,0 0 0 0 0,0 0 0 0 0,0 0 0 0 0,1 0 0 0 0,-1 0 0 0 0,1-1 0 0 0,-1 1 0 0 0,1-1 0 0 0,2 3 0 0 0,0-1-8 0 0,1 0 0 0 0,-1-1 0 0 0,0 0 1 0 0,1 1-1 0 0,0-2 0 0 0,0 1 0 0 0,0 0 1 0 0,0-1-1 0 0,5 2 0 0 0,3 0-326 0 0,1-1 1 0 0,-1 0-1 0 0,1-1 0 0 0,-1 0 0 0 0,1-1 0 0 0,26-2 0 0 0,-28 0-157 0 0,0 0 0 0 0,0-1 0 0 0,0-1 0 0 0,-1 0 0 0 0,1-1 0 0 0,20-10 0 0 0,-14 5-4398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4.767"/>
    </inkml:context>
    <inkml:brush xml:id="br0">
      <inkml:brushProperty name="width" value="0.05" units="cm"/>
      <inkml:brushProperty name="height" value="0.05" units="cm"/>
      <inkml:brushProperty name="color" value="#E71224"/>
    </inkml:brush>
  </inkml:definitions>
  <inkml:trace contextRef="#ctx0" brushRef="#br0">238 61 8114 0 0,'15'-26'634'0'0,"-14"24"-511"0"0,-1 0 0 0 0,1 0 0 0 0,0 0-1 0 0,0 0 1 0 0,0 0 0 0 0,0 1-1 0 0,0-1 1 0 0,0 0 0 0 0,1 0-1 0 0,-1 1 1 0 0,1-1 0 0 0,-1 1-1 0 0,1-1 1 0 0,-1 1 0 0 0,1 0 0 0 0,0 0-1 0 0,0-1 1 0 0,0 1 0 0 0,2-1-1 0 0,-3 2 0 0 0,0 0 0 0 0,-1-1-1 0 0,1 1 1 0 0,0 0 0 0 0,0 0-1 0 0,-1 0 1 0 0,1 0 0 0 0,0 0-1 0 0,0 0 1 0 0,-1 0 0 0 0,1 0-1 0 0,0 0 1 0 0,0 0 0 0 0,-1 0-1 0 0,1 0 1 0 0,0 0 0 0 0,-1 1-1 0 0,1-1 1 0 0,0 0 0 0 0,0 0-1 0 0,-1 1 1 0 0,1-1 0 0 0,-1 1-1 0 0,1-1 1 0 0,0 1 0 0 0,-1-1-1 0 0,1 1 1 0 0,-1-1 0 0 0,1 1-1 0 0,-1-1 1 0 0,1 1 0 0 0,-1-1-1 0 0,0 1 1 0 0,1 1 0 0 0,1 28-70 0 0,-3-25-4 0 0,-2 21-104 0 0,-1-1 0 0 0,-2-1 1 0 0,-11 34-1 0 0,10-37-2 0 0,1 1 0 0 0,0 0 0 0 0,2 0 1 0 0,-3 44-1 0 0,6-33-157 0 0,0-16-640 0 0,1-1-1 0 0,0 1 1 0 0,6 32 0 0 0,-6-49 779 0 0,0 0 0 0 0,0 0 0 0 0,0 0 1 0 0,0 0-1 0 0,0 0 0 0 0,1 0 0 0 0,-1 1 0 0 0,0-1 0 0 0,0 0 0 0 0,0 0 0 0 0,0 0 0 0 0,0 0 0 0 0,1 0 1 0 0,-1 0-1 0 0,0 0 0 0 0,0 0 0 0 0,0 0 0 0 0,0 0 0 0 0,0 0 0 0 0,1 0 0 0 0,-1 0 0 0 0,0 0 0 0 0,0 0 1 0 0,0 0-1 0 0,0 0 0 0 0,0 0 0 0 0,1 0 0 0 0,-1 0 0 0 0,0 0 0 0 0,0 0 0 0 0,0-1 0 0 0,0 1 0 0 0,0 0 1 0 0,1 0-1 0 0,-1 0 0 0 0,0 0 0 0 0,0 0 0 0 0,0 0 0 0 0,0 0 0 0 0,0 0 0 0 0,0-1 0 0 0,0 1 0 0 0,0 0 1 0 0,1 0-1 0 0,-1 0 0 0 0,0 0 0 0 0,0 0 0 0 0,0-1 0 0 0,0 1 0 0 0,0 0 0 0 0,0 0 0 0 0,0 0 0 0 0,0 0 1 0 0,0 0-1 0 0,0-1 0 0 0,0 1 0 0 0,1-6-5107 0 0</inkml:trace>
  <inkml:trace contextRef="#ctx0" brushRef="#br0" timeOffset="1">1 100 14859 0 0,'15'-10'2094'0'0,"-13"9"-2345"0"0,1-1 0 0 0,-1 0 0 0 0,0 1 1 0 0,1-1-1 0 0,-1 1 0 0 0,1 0 0 0 0,-1 0 1 0 0,1 0-1 0 0,0 0 0 0 0,0 0 0 0 0,-1 0 0 0 0,1 1 1 0 0,0-1-1 0 0,0 1 0 0 0,0 0 0 0 0,0 0 1 0 0,-1 0-1 0 0,1 0 0 0 0,4 1 0 0 0,33 6 511 0 0,1 1 0 0 0,-1 2 0 0 0,41 17 0 0 0,-74-25-700 0 0,-1 0 0 0 0,1 0 0 0 0,0-1 0 0 0,0 1 0 0 0,0-1 0 0 0,1-1 0 0 0,-1 0 0 0 0,0 0 0 0 0,0 0 0 0 0,0-1-1 0 0,0 0 1 0 0,8-2 0 0 0,-1-1-4560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7.792"/>
    </inkml:context>
    <inkml:brush xml:id="br0">
      <inkml:brushProperty name="width" value="0.05" units="cm"/>
      <inkml:brushProperty name="height" value="0.05" units="cm"/>
      <inkml:brushProperty name="color" value="#E71224"/>
    </inkml:brush>
  </inkml:definitions>
  <inkml:trace contextRef="#ctx0" brushRef="#br0">524 47 8 0 0,'-5'-4'1021'0'0,"1"0"-1"0"0,-1 0 1 0 0,0 1 0 0 0,0 0-1 0 0,0 0 1 0 0,0 0 0 0 0,-8-3-1 0 0,4 3-364 0 0,-1 0-1 0 0,0 0 1 0 0,-17-2 0 0 0,-5 2-1126 0 0,-58 3 1 0 0,44 2 1088 0 0,-168 10-3558 0 0,191-11 1437 0 0,8 1-3477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5.168"/>
    </inkml:context>
    <inkml:brush xml:id="br0">
      <inkml:brushProperty name="width" value="0.05" units="cm"/>
      <inkml:brushProperty name="height" value="0.05" units="cm"/>
      <inkml:brushProperty name="color" value="#E71224"/>
    </inkml:brush>
  </inkml:definitions>
  <inkml:trace contextRef="#ctx0" brushRef="#br0">111 8 14003 0 0,'6'-2'626'0'0,"-2"1"-452"0"0,1 0-1 0 0,-1-1 1 0 0,1 2 0 0 0,0-1-1 0 0,0 0 1 0 0,-1 1 0 0 0,9 0-1 0 0,-11 1-256 0 0,0 0 0 0 0,0 0 0 0 0,0 0 0 0 0,0 0 0 0 0,0 0 0 0 0,-1 0 0 0 0,1 0 0 0 0,0 1-1 0 0,0-1 1 0 0,-1 0 0 0 0,1 1 0 0 0,-1 0 0 0 0,1-1 0 0 0,-1 1 0 0 0,0 0 0 0 0,0 0 0 0 0,0 0 0 0 0,0-1-1 0 0,1 4 1 0 0,4 7 115 0 0,-1 1-1 0 0,0 1 1 0 0,-1-1-1 0 0,0 1 1 0 0,-1 0-1 0 0,-1 0 1 0 0,0 0-1 0 0,-1 0 1 0 0,-1 0-1 0 0,0 15 0 0 0,-3 10-41 0 0,-2-1 0 0 0,-12 54 0 0 0,7-56-33 0 0,0 0 0 0 0,-3-1 0 0 0,-23 47 0 0 0,24-58-718 0 0,-29 39-1 0 0,30-49-498 0 0,-1 0 0 0 0,0 0 1 0 0,-19 16-1 0 0,19-21-4037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5.601"/>
    </inkml:context>
    <inkml:brush xml:id="br0">
      <inkml:brushProperty name="width" value="0.05" units="cm"/>
      <inkml:brushProperty name="height" value="0.05" units="cm"/>
      <inkml:brushProperty name="color" value="#E71224"/>
    </inkml:brush>
  </inkml:definitions>
  <inkml:trace contextRef="#ctx0" brushRef="#br0">310 243 14011 0 0,'3'-4'1218'0'0,"-1"2"-862"0"0,-1 0 0 0 0,1 0 0 0 0,0 0 0 0 0,-1 0 0 0 0,1 0 0 0 0,-1 0 0 0 0,0-1-1 0 0,0 1 1 0 0,0 0 0 0 0,1-5 0 0 0,-2 6-409 0 0,0 0 1 0 0,-1 0 0 0 0,1 0-1 0 0,-1 0 1 0 0,0 0-1 0 0,1 0 1 0 0,-1 0-1 0 0,0 0 1 0 0,0 0-1 0 0,1 0 1 0 0,-1 1-1 0 0,0-1 1 0 0,0 0-1 0 0,0 0 1 0 0,0 1-1 0 0,0-1 1 0 0,0 1-1 0 0,0-1 1 0 0,0 1-1 0 0,0-1 1 0 0,0 1-1 0 0,0 0 1 0 0,-1-1-1 0 0,1 1 1 0 0,0 0-1 0 0,0 0 1 0 0,-2 0-1 0 0,-78-26-1254 0 0,59 18 967 0 0,0 1-1 0 0,0 1 1 0 0,-1 0-1 0 0,0 2 1 0 0,-40-3-1 0 0,58 7 69 0 0,-1 0-531 0 0,0 0 0 0 0,1 0 1 0 0,-1-1-1 0 0,0 1 0 0 0,-7-3 0 0 0</inkml:trace>
  <inkml:trace contextRef="#ctx0" brushRef="#br0" timeOffset="1">254 54 9418 0 0,'13'-9'3155'0'0,"-11"8"-2930"0"0,0 0 0 0 0,0 0-1 0 0,0 0 1 0 0,-1-1-1 0 0,1 1 1 0 0,0 0-1 0 0,0-1 1 0 0,-1 1-1 0 0,1-1 1 0 0,-1 0 0 0 0,1 0-1 0 0,1-3 1 0 0,-3 5-210 0 0,-1-1-1 0 0,1 1 1 0 0,-1 0 0 0 0,1-1 0 0 0,-1 1 0 0 0,0 0 0 0 0,1 0 0 0 0,-1-1 0 0 0,1 1 0 0 0,-1 0 0 0 0,0 0-1 0 0,1 0 1 0 0,-1 0 0 0 0,1 0 0 0 0,-1 0 0 0 0,0 0 0 0 0,1 0 0 0 0,-1 0 0 0 0,1 0 0 0 0,-1 0 0 0 0,0 0-1 0 0,1 0 1 0 0,-2 1 0 0 0,-24 3 331 0 0,17-2-236 0 0,1-2-321 0 0,1 0 0 0 0,-1 0 0 0 0,1-1 0 0 0,-1 0 1 0 0,1 0-1 0 0,0 0 0 0 0,-8-4 0 0 0,-26-12-7681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6.364"/>
    </inkml:context>
    <inkml:brush xml:id="br0">
      <inkml:brushProperty name="width" value="0.05" units="cm"/>
      <inkml:brushProperty name="height" value="0.05" units="cm"/>
      <inkml:brushProperty name="color" value="#E71224"/>
    </inkml:brush>
  </inkml:definitions>
  <inkml:trace contextRef="#ctx0" brushRef="#br0">1 570 12875 0 0,'10'-17'2206'0'0,"-7"8"-2320"0"0,-3 9 95 0 0,0 0 0 0 0,0 0 0 0 0,0 0 0 0 0,0 0-1 0 0,0 0 1 0 0,0-1 0 0 0,0 1 0 0 0,0 0 0 0 0,0 0-1 0 0,0 0 1 0 0,0 0 0 0 0,-1 0 0 0 0,1 0 0 0 0,0 0 0 0 0,0 0-1 0 0,0 0 1 0 0,0-1 0 0 0,0 1 0 0 0,0 0 0 0 0,0 0-1 0 0,0 0 1 0 0,-1 0 0 0 0,1 0 0 0 0,0 0 0 0 0,0 0 0 0 0,0 0-1 0 0,0 0 1 0 0,0 0 0 0 0,0 0 0 0 0,-1 0 0 0 0,1 0-1 0 0,0 0 1 0 0,0 0 0 0 0,0 0 0 0 0,0 0 0 0 0,0 0 0 0 0,0 0-1 0 0,-1 0 1 0 0,1 0 0 0 0,0 0 0 0 0,0 0 0 0 0,0 0-1 0 0,0 0 1 0 0,0 1 0 0 0,0-1 0 0 0,0 0 0 0 0,0 0 0 0 0,-1 0-1 0 0,1 0 1 0 0,0 0 0 0 0,0 0 0 0 0,0 0 0 0 0,0 0-1 0 0,0 1 1 0 0,0 0 40 0 0,0 1-1 0 0,1 0 1 0 0,-1 0-1 0 0,1-1 0 0 0,-1 1 1 0 0,1 0-1 0 0,-1-1 1 0 0,1 1-1 0 0,0-1 1 0 0,0 1-1 0 0,0-1 0 0 0,0 1 1 0 0,0-1-1 0 0,0 0 1 0 0,0 1-1 0 0,3 1 1 0 0,5 10 661 0 0,-1 8-524 0 0,9 41 1 0 0,-13-42-224 0 0,2 0 0 0 0,0 0 1 0 0,1-1-1 0 0,14 30 0 0 0,-18-45 77 0 0,-1 0 0 0 0,1 0 0 0 0,0 1 0 0 0,1-2 0 0 0,-1 1 0 0 0,0 0 0 0 0,1-1 0 0 0,0 1 0 0 0,0-1-1 0 0,0 0 1 0 0,0-1 0 0 0,0 1 0 0 0,1-1 0 0 0,-1 1 0 0 0,1-1 0 0 0,0-1 0 0 0,0 1 0 0 0,-1-1 0 0 0,1 0 0 0 0,0 0 0 0 0,0 0 0 0 0,0 0 0 0 0,8-1 0 0 0,-9 0 68 0 0,0 0-1 0 0,1-1 1 0 0,-1 1 0 0 0,0-1-1 0 0,0 0 1 0 0,1 0 0 0 0,-1-1-1 0 0,0 1 1 0 0,0-1 0 0 0,0 0-1 0 0,-1 0 1 0 0,1 0 0 0 0,0 0-1 0 0,-1-1 1 0 0,7-5 0 0 0,-5 2 23 0 0,1 1 0 0 0,-2-2-1 0 0,1 1 1 0 0,-1 0 0 0 0,0-1 0 0 0,0 0 0 0 0,-1 0 0 0 0,4-9 0 0 0,0-8 49 0 0,0-1 0 0 0,-2 0 1 0 0,-1 0-1 0 0,2-34 0 0 0,-5 14-67 0 0,-2-1 0 0 0,-12-77 1 0 0,0-3-149 0 0,11 107 89 0 0,2 0 0 0 0,0 0-1 0 0,1-1 1 0 0,1 1-1 0 0,1 0 1 0 0,1 0 0 0 0,0 0-1 0 0,13-30 1 0 0,-16 45-2 0 0,1 0-1 0 0,1 1 1 0 0,-1-1 0 0 0,0 1-1 0 0,1 0 1 0 0,0-1 0 0 0,-1 1-1 0 0,1 0 1 0 0,1 0-1 0 0,-1 1 1 0 0,0-1 0 0 0,1 1-1 0 0,-1 0 1 0 0,1 0 0 0 0,6-3-1 0 0,-2 2-23 0 0,-1 1-1 0 0,1 0 0 0 0,-1 0 1 0 0,1 1-1 0 0,0 0 0 0 0,0 1 1 0 0,14 0-1 0 0,5 3-47 0 0,0 1 0 0 0,-1 1 0 0 0,47 16 0 0 0,-25-9 177 0 0,0-2-1 0 0,64 6 0 0 0,-34-6-93 0 0,130 5-113 0 0,-83-8-1379 0 0,-1 9-3861 0 0,-90-7 1721 0 0,-15-5-2033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7.363"/>
    </inkml:context>
    <inkml:brush xml:id="br0">
      <inkml:brushProperty name="width" value="0.05" units="cm"/>
      <inkml:brushProperty name="height" value="0.05" units="cm"/>
      <inkml:brushProperty name="color" value="#E71224"/>
    </inkml:brush>
  </inkml:definitions>
  <inkml:trace contextRef="#ctx0" brushRef="#br0">345 92 7978 0 0,'15'-28'550'0'0,"-14"26"-355"0"0,0 0-1 0 0,1 1 0 0 0,-1-1 0 0 0,1 1 0 0 0,0-1 1 0 0,-1 1-1 0 0,1 0 0 0 0,0 0 0 0 0,0 0 0 0 0,-1 0 1 0 0,5-2-1 0 0,3-2 2187 0 0,-9 5-2347 0 0,0 0 1 0 0,0 0-1 0 0,1 0 0 0 0,-1 0 0 0 0,0 0 1 0 0,0 0-1 0 0,0 0 0 0 0,0 0 1 0 0,0 0-1 0 0,0 0 0 0 0,0 0 0 0 0,0-1 1 0 0,0 1-1 0 0,0 0 0 0 0,0 0 1 0 0,0 0-1 0 0,0 0 0 0 0,0 0 0 0 0,0 0 1 0 0,0 0-1 0 0,0 0 0 0 0,0 0 1 0 0,0 0-1 0 0,0-1 0 0 0,0 1 1 0 0,0 0-1 0 0,0 0 0 0 0,0 0 0 0 0,0 0 1 0 0,0 0-1 0 0,0 0 0 0 0,0 0 1 0 0,0 0-1 0 0,0 0 0 0 0,0 0 0 0 0,0 0 1 0 0,0-1-1 0 0,0 1 0 0 0,0 0 1 0 0,0 0-1 0 0,0 0 0 0 0,-1 0 0 0 0,1 0 1 0 0,0 0-1 0 0,0 0 0 0 0,0 0 1 0 0,0 0-1 0 0,0 0 0 0 0,0 0 1 0 0,0 0-1 0 0,0 0 0 0 0,0 0 0 0 0,0 0 1 0 0,0 0-1 0 0,-1 0 0 0 0,1 0 1 0 0,0 0-1 0 0,0 0 0 0 0,0 0 0 0 0,0 0 1 0 0,0 0-1 0 0,0 0 0 0 0,0 0 1 0 0,0 0-1 0 0,0 0 0 0 0,0 0 0 0 0,-1 0 1 0 0,1 0-1 0 0,-33-6-181 0 0,0 1-1 0 0,-39-1 1 0 0,36 4-270 0 0,-61-12 0 0 0,95 13 433 0 0,-1 0 0 0 0,0 1 0 0 0,0-1 0 0 0,1 1 0 0 0,-1-1 0 0 0,0 1 0 0 0,0 0 0 0 0,0 0 0 0 0,0 0 1 0 0,-4 1-1 0 0,4 8 393 0 0,11 12-226 0 0,-5-14-198 0 0,0 1 0 0 0,0 0 0 0 0,-1 0 0 0 0,0 0 0 0 0,0 0-1 0 0,-1 0 1 0 0,0 0 0 0 0,0 0 0 0 0,-1 0 0 0 0,0 1 0 0 0,-1-1 0 0 0,1 0 0 0 0,-2 0-1 0 0,-3 16 1 0 0,-4 4-62 0 0,-2 0-1 0 0,-25 48 0 0 0,2-6 134 0 0,33-65-61 0 0,-1 0-1 0 0,0-1 1 0 0,1 1-1 0 0,0 0 1 0 0,0 0-1 0 0,1 0 1 0 0,-1 0-1 0 0,1 0 1 0 0,0 0-1 0 0,0 0 1 0 0,1 0-1 0 0,-1 0 0 0 0,1 0 1 0 0,0 0-1 0 0,1 0 1 0 0,-1 0-1 0 0,1 0 1 0 0,0-1-1 0 0,0 1 1 0 0,1-1-1 0 0,-1 1 1 0 0,1-1-1 0 0,0 0 1 0 0,0 0-1 0 0,0 0 1 0 0,1-1-1 0 0,-1 1 1 0 0,1-1-1 0 0,5 4 1 0 0,5 3 90 0 0,0 0 0 0 0,0-1 1 0 0,1-1-1 0 0,0-1 0 0 0,0 0 1 0 0,1-1-1 0 0,0 0 0 0 0,0-2 0 0 0,1 0 1 0 0,-1 0-1 0 0,1-2 0 0 0,0 0 1 0 0,0-1-1 0 0,0-1 0 0 0,-1 0 1 0 0,1-1-1 0 0,28-5 0 0 0,-31 2-484 0 0,0 1 1 0 0,0-2-1 0 0,-1 0 0 0 0,1 0 0 0 0,-1-1 0 0 0,0-1 1 0 0,21-15-1 0 0,-32 21 83 0 0,0-1 0 0 0,1 0 0 0 0,-1 0 0 0 0,0 0 1 0 0,0 0-1 0 0,-1 0 0 0 0,1 0 0 0 0,2-4 0 0 0,-2-6-4203 0 0,-3 4-986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7.750"/>
    </inkml:context>
    <inkml:brush xml:id="br0">
      <inkml:brushProperty name="width" value="0.05" units="cm"/>
      <inkml:brushProperty name="height" value="0.05" units="cm"/>
      <inkml:brushProperty name="color" value="#E71224"/>
    </inkml:brush>
  </inkml:definitions>
  <inkml:trace contextRef="#ctx0" brushRef="#br0">2 49 7842 0 0,'0'-1'32'0'0,"-1"-2"-929"0"0</inkml:trace>
  <inkml:trace contextRef="#ctx0" brushRef="#br0" timeOffset="1">22 16 8186 0 0,'4'-2'451'0'0,"0"0"0"0"0,0 0 0 0 0,1 0 0 0 0,-1 0 0 0 0,1 1 0 0 0,-1 0 0 0 0,1 0 0 0 0,-1 0 0 0 0,1 0 1 0 0,0 1-1 0 0,-1-1 0 0 0,1 1 0 0 0,8 1 0 0 0,5 2-825 0 0,1 0 1 0 0,21 8-1 0 0,15 2-2214 0 0,-1-4-677 0 0,-33-5-1861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8.157"/>
    </inkml:context>
    <inkml:brush xml:id="br0">
      <inkml:brushProperty name="width" value="0.05" units="cm"/>
      <inkml:brushProperty name="height" value="0.05" units="cm"/>
      <inkml:brushProperty name="color" value="#E71224"/>
    </inkml:brush>
  </inkml:definitions>
  <inkml:trace contextRef="#ctx0" brushRef="#br0">308 34 10898 0 0,'2'-5'2468'0'0,"2"-2"-1271"0"0,-10 10-1154 0 0,-1 6 35 0 0,-1 0 1 0 0,2 0 0 0 0,-8 12-1 0 0,9-12 8 0 0,-1 1-1 0 0,-1-1 0 0 0,-14 16 1 0 0,-42 31-102 0 0,-47 48-84 0 0,90-82-320 0 0,-17 18-3964 0 0,34-40 2148 0 0</inkml:trace>
  <inkml:trace contextRef="#ctx0" brushRef="#br0" timeOffset="1">63 8 14043 0 0,'3'-1'531'0'0,"2"-1"-54"0"0,0 1-1 0 0,0 0 0 0 0,0 0 1 0 0,0 0-1 0 0,-1 1 0 0 0,7-1 1 0 0,-9 1-554 0 0,0 1 1 0 0,-1-1 0 0 0,1 1 0 0 0,0-1 0 0 0,-1 1 0 0 0,1-1 0 0 0,-1 1 0 0 0,1 0 0 0 0,-1 0-1 0 0,1 0 1 0 0,-1 0 0 0 0,1 0 0 0 0,-1 0 0 0 0,0 0 0 0 0,0 1 0 0 0,1-1 0 0 0,-1 0 0 0 0,0 1-1 0 0,0-1 1 0 0,0 0 0 0 0,0 3 0 0 0,72 99-487 0 0,-21-14 129 0 0,-28-45-3190 0 0,50 68-1 0 0,-51-83-1930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2.343"/>
    </inkml:context>
    <inkml:brush xml:id="br0">
      <inkml:brushProperty name="width" value="0.05" units="cm"/>
      <inkml:brushProperty name="height" value="0.05" units="cm"/>
      <inkml:brushProperty name="color" value="#E71224"/>
    </inkml:brush>
  </inkml:definitions>
  <inkml:trace contextRef="#ctx0" brushRef="#br0">0 17 6257 0 0,'3'-1'248'0'0,"1"-3"-248"0"0,1 0-144 0 0,1 1-648 0 0,-1 1-2272 0 0,-1-1 567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3.223"/>
    </inkml:context>
    <inkml:brush xml:id="br0">
      <inkml:brushProperty name="width" value="0.05" units="cm"/>
      <inkml:brushProperty name="height" value="0.05" units="cm"/>
      <inkml:brushProperty name="color" value="#E71224"/>
    </inkml:brush>
  </inkml:definitions>
  <inkml:trace contextRef="#ctx0" brushRef="#br0">219 197 2481 0 0,'21'-34'7185'0'0,"-1"2"-4562"0"0,-19 31-2569 0 0,0-1 0 0 0,0 1 0 0 0,0-1 0 0 0,1 1 0 0 0,-1-1-1 0 0,-1 0 1 0 0,1 0 0 0 0,0 1 0 0 0,0-1 0 0 0,-1 0 0 0 0,1 0-1 0 0,-1 0 1 0 0,1 0 0 0 0,-1 0 0 0 0,0 0 0 0 0,0 0 0 0 0,0 0-1 0 0,0 0 1 0 0,0 0 0 0 0,0 0 0 0 0,-1 0 0 0 0,1 0 0 0 0,-1 0 0 0 0,1 1-1 0 0,-1-1 1 0 0,0 0 0 0 0,0 0 0 0 0,1 0 0 0 0,-1 1 0 0 0,-1-1-1 0 0,1 0 1 0 0,-2-2 0 0 0,-8-15 1105 0 0,10 16-1133 0 0,-1 0 0 0 0,1 0 0 0 0,-1 0 1 0 0,0 0-1 0 0,0 0 0 0 0,-1 0 0 0 0,1 1 1 0 0,0-1-1 0 0,-1 1 0 0 0,1 0 0 0 0,-1-1 1 0 0,0 1-1 0 0,0 0 0 0 0,0 1 0 0 0,0-1 1 0 0,0 0-1 0 0,0 1 0 0 0,-1 0 0 0 0,1 0 1 0 0,0 0-1 0 0,-1 0 0 0 0,1 0 0 0 0,-1 1 1 0 0,1-1-1 0 0,-1 1 0 0 0,1 0 0 0 0,-1 0 1 0 0,1 0-1 0 0,-1 1 0 0 0,1-1 0 0 0,0 1 1 0 0,-1 0-1 0 0,1 0 0 0 0,-1 0 0 0 0,1 0 1 0 0,0 1-1 0 0,0-1 0 0 0,0 1 0 0 0,0 0 1 0 0,-4 3-1 0 0,-26 22 12 0 0,23-20-30 0 0,0 1-1 0 0,0 1 1 0 0,1-1-1 0 0,0 2 1 0 0,0-1-1 0 0,-11 17 1 0 0,18-21-27 0 0,0 0 1 0 0,0 1 0 0 0,0-1 0 0 0,0 0-1 0 0,1 1 1 0 0,0-1 0 0 0,0 1 0 0 0,0-1 0 0 0,1 1-1 0 0,0 0 1 0 0,0-1 0 0 0,0 1 0 0 0,1-1 0 0 0,0 1-1 0 0,0-1 1 0 0,0 1 0 0 0,1-1 0 0 0,0 0 0 0 0,0 1-1 0 0,0-1 1 0 0,0 0 0 0 0,1 0 0 0 0,0-1 0 0 0,0 1-1 0 0,1 0 1 0 0,-1-1 0 0 0,8 8 0 0 0,-7-8 26 0 0,1 1 0 0 0,-1-1 0 0 0,1-1 1 0 0,0 1-1 0 0,0 0 0 0 0,0-1 0 0 0,0 0 1 0 0,1 0-1 0 0,-1-1 0 0 0,1 0 0 0 0,0 0 0 0 0,-1 0 1 0 0,1 0-1 0 0,0-1 0 0 0,0 0 0 0 0,0 0 1 0 0,0-1-1 0 0,0 1 0 0 0,0-2 0 0 0,1 1 0 0 0,-1 0 1 0 0,0-1-1 0 0,0 0 0 0 0,0-1 0 0 0,8-2 0 0 0,-4-1 64 0 0,0-1-1 0 0,0 0 1 0 0,0 0 0 0 0,-1-1-1 0 0,0 0 1 0 0,-1-1-1 0 0,1 0 1 0 0,-1 0-1 0 0,-1-1 1 0 0,0 0-1 0 0,0 0 1 0 0,-1-1-1 0 0,0 1 1 0 0,0-2-1 0 0,-1 1 1 0 0,-1 0-1 0 0,0-1 1 0 0,0 0-1 0 0,-1 0 1 0 0,0 0-1 0 0,-1 0 1 0 0,0-1-1 0 0,-1 1 1 0 0,0-1-1 0 0,-1 1 1 0 0,-2-19 0 0 0,-1 15 116 0 0,2 12-219 0 0,6 10-69 0 0,-3-2 64 0 0,3 6 4 0 0,0 0-1 0 0,0 1 1 0 0,-1 0 0 0 0,-1 0-1 0 0,0 0 1 0 0,-1 0 0 0 0,2 23 0 0 0,-4 92-140 0 0,-1-100 140 0 0,0 11-4 0 0,0 53-183 0 0,-4 0 0 0 0,-34 175 0 0 0,35-246 123 0 0,-1-1 0 0 0,-1-1-1 0 0,-1 1 1 0 0,0-1 0 0 0,-1 0 0 0 0,-13 20-1 0 0,18-35 92 0 0,0 0 0 0 0,-1 0 0 0 0,1-1 0 0 0,-1 1 0 0 0,0-1 0 0 0,1 0 0 0 0,-1 0 0 0 0,0 0 0 0 0,0 0 0 0 0,-1 0 0 0 0,1-1 0 0 0,0 0 0 0 0,0 0 0 0 0,-1 0 0 0 0,1-1 0 0 0,-1 1 0 0 0,1-1 0 0 0,0 0 0 0 0,-1 0 0 0 0,1-1 0 0 0,-1 1 0 0 0,-7-3 0 0 0,2 1 52 0 0,0 0 0 0 0,0-1-1 0 0,1 0 1 0 0,-1-1 0 0 0,1 0 0 0 0,0 0 0 0 0,0-1 0 0 0,1 0 0 0 0,-11-7 0 0 0,14 7 30 0 0,0 0 0 0 0,1 0 0 0 0,-1-1 0 0 0,1 1 1 0 0,0-1-1 0 0,0 0 0 0 0,1 0 0 0 0,-1-1 0 0 0,1 1 0 0 0,1-1 0 0 0,-1 1 1 0 0,1-1-1 0 0,0 0 0 0 0,1 0 0 0 0,0 0 0 0 0,0 0 0 0 0,0 0 0 0 0,1 0 1 0 0,0 0-1 0 0,1 0 0 0 0,-1 0 0 0 0,1 0 0 0 0,1 0 0 0 0,1-8 0 0 0,0 4 23 0 0,0 1-1 0 0,1 1 0 0 0,0-1 1 0 0,0 0-1 0 0,1 1 0 0 0,1 0 1 0 0,-1 0-1 0 0,1 1 0 0 0,1-1 0 0 0,-1 1 1 0 0,1 1-1 0 0,1-1 0 0 0,0 1 1 0 0,0 0-1 0 0,0 1 0 0 0,11-7 1 0 0,-12 10-117 0 0,-1 0 1 0 0,1 0-1 0 0,0 0 1 0 0,1 1 0 0 0,-1 0-1 0 0,0 0 1 0 0,1 1-1 0 0,-1 0 1 0 0,16 0 0 0 0,13 7-8597 0 0,-29-4 5564 0 0,2-1-3219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19.716"/>
    </inkml:context>
    <inkml:brush xml:id="br0">
      <inkml:brushProperty name="width" value="0.05" units="cm"/>
      <inkml:brushProperty name="height" value="0.05" units="cm"/>
      <inkml:brushProperty name="color" value="#E71224"/>
    </inkml:brush>
  </inkml:definitions>
  <inkml:trace contextRef="#ctx0" brushRef="#br0">6 111 12019 0 0,'6'-12'1295'0'0,"0"-4"-1344"0"0,-6 16-99 0 0,0-1-1 0 0,0 1 1 0 0,0-1 0 0 0,0 1 0 0 0,-1-1-1 0 0,1 0 1 0 0,0 1 0 0 0,0-1 0 0 0,-1 1-1 0 0,1-1 1 0 0,0 1 0 0 0,-1-1 0 0 0,1 1-1 0 0,0-1 1 0 0,-1 1 0 0 0,1 0 0 0 0,-1-1-1 0 0,1 1 1 0 0,0-1 0 0 0,-1 1 0 0 0,1 0-1 0 0,-1 0 1 0 0,1-1 0 0 0,-1 1-1 0 0,0 0 1 0 0,0-1 0 0 0,28-32 5450 0 0,-24 30-5276 0 0,0 0 0 0 0,0 0 0 0 0,0 0 0 0 0,0 0 0 0 0,1 0 0 0 0,0 0 0 0 0,-1 1 0 0 0,1 0 0 0 0,0 0 0 0 0,0 0 0 0 0,0 0 0 0 0,1 1 0 0 0,-1-1 0 0 0,0 1 0 0 0,6-1 0 0 0,-8 2-58 0 0,0 0-1 0 0,0 0 1 0 0,0 0 0 0 0,0 0 0 0 0,1 0-1 0 0,-1 0 1 0 0,0 1 0 0 0,0-1-1 0 0,0 1 1 0 0,0-1 0 0 0,0 1 0 0 0,0 0-1 0 0,0 0 1 0 0,0 0 0 0 0,0 0 0 0 0,-1 0-1 0 0,1 0 1 0 0,0 0 0 0 0,0 1-1 0 0,-1-1 1 0 0,1 1 0 0 0,-1-1 0 0 0,0 1-1 0 0,1 0 1 0 0,-1-1 0 0 0,0 1 0 0 0,0 0-1 0 0,0 0 1 0 0,0 0 0 0 0,0 0 0 0 0,0 0-1 0 0,0 3 1 0 0,2 7-48 0 0,-1 0 0 0 0,0 1 0 0 0,0-1 0 0 0,-2 1 0 0 0,0 0 0 0 0,0-1 0 0 0,-1 1 0 0 0,-4 19 0 0 0,2-14 59 0 0,-2 1 1 0 0,0-1-1 0 0,-1 0 0 0 0,-1 0 0 0 0,-10 17 1 0 0,9-22-20 0 0,-1 0 0 0 0,-1 0 0 0 0,-20 21 0 0 0,18-21-1059 0 0,0 1 1 0 0,-15 22-1 0 0,21-20-1314 0 0,5-10-2709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0.563"/>
    </inkml:context>
    <inkml:brush xml:id="br0">
      <inkml:brushProperty name="width" value="0.05" units="cm"/>
      <inkml:brushProperty name="height" value="0.05" units="cm"/>
      <inkml:brushProperty name="color" value="#E71224"/>
    </inkml:brush>
  </inkml:definitions>
  <inkml:trace contextRef="#ctx0" brushRef="#br0">1 162 11963 0 0,'3'-6'1409'0'0,"-2"4"-1396"0"0,0 1 0 0 0,0-1 1 0 0,0 1-1 0 0,0 0 1 0 0,0-1-1 0 0,0 1 0 0 0,0 0 1 0 0,0 0-1 0 0,1 0 1 0 0,-1 0-1 0 0,0 0 0 0 0,1 0 1 0 0,-1 0-1 0 0,0 0 0 0 0,1 0 1 0 0,2 0-1 0 0,3-3 335 0 0,3-2-149 0 0,1-1 0 0 0,-1-1 0 0 0,0 0 0 0 0,0 0 0 0 0,13-16 0 0 0,-17 16-188 0 0,2 1 1 0 0,-1-1-1 0 0,1 1 0 0 0,0 1 0 0 0,1-1 0 0 0,-1 2 1 0 0,1-1-1 0 0,19-8 0 0 0,-27 14-34 0 0,-1-1 0 0 0,1 1 0 0 0,0 0 0 0 0,0-1 0 0 0,0 1 0 0 0,0 0 0 0 0,0 0 0 0 0,0-1 0 0 0,0 1 0 0 0,0 0 0 0 0,0 0-1 0 0,0 0 1 0 0,0 0 0 0 0,0 0 0 0 0,0 1 0 0 0,0-1 0 0 0,0 0 0 0 0,0 0 0 0 0,0 1 0 0 0,0-1 0 0 0,-1 0 0 0 0,1 1 0 0 0,0-1 0 0 0,0 1 0 0 0,0-1 0 0 0,0 1 0 0 0,-1 0 0 0 0,1-1 0 0 0,1 2 0 0 0,-1 0-13 0 0,-1 0 0 0 0,1 0 0 0 0,0 0 1 0 0,0 0-1 0 0,-1 0 0 0 0,1 0 0 0 0,-1 0 0 0 0,0 0 1 0 0,0 0-1 0 0,1 0 0 0 0,-1 0 0 0 0,-1 4 1 0 0,-1 7-28 0 0,0-1 1 0 0,0 1 0 0 0,-7 14-1 0 0,0-2 52 0 0,-2 0-1 0 0,-21 33 0 0 0,22-43 30 0 0,1 0-1 0 0,1 1 1 0 0,1 0-1 0 0,0 0 1 0 0,1 1-1 0 0,0-1 1 0 0,2 1-1 0 0,-4 22 1 0 0,8-38-16 0 0,-1 1-1 0 0,1 0 1 0 0,0 0 0 0 0,0 0-1 0 0,0 0 1 0 0,1 0 0 0 0,-1 0-1 0 0,0 0 1 0 0,1 0 0 0 0,-1 0 0 0 0,1-1-1 0 0,-1 1 1 0 0,1 0 0 0 0,0 0-1 0 0,0-1 1 0 0,0 1 0 0 0,0 0-1 0 0,2 2 1 0 0,-2-3 18 0 0,0-1 1 0 0,0 0-1 0 0,0 1 1 0 0,0-1-1 0 0,0 0 0 0 0,1 0 1 0 0,-1 1-1 0 0,0-1 0 0 0,0 0 1 0 0,0 0-1 0 0,0 0 1 0 0,0-1-1 0 0,0 1 0 0 0,0 0 1 0 0,0 0-1 0 0,0 0 1 0 0,0-1-1 0 0,0 1 0 0 0,0 0 1 0 0,0-1-1 0 0,0 1 0 0 0,0-1 1 0 0,0 0-1 0 0,0 1 1 0 0,0-1-1 0 0,-1 0 0 0 0,1 1 1 0 0,0-1-1 0 0,0 0 1 0 0,-1 0-1 0 0,1 1 0 0 0,0-1 1 0 0,-1 0-1 0 0,1-1 0 0 0,27-34 551 0 0,-2-1 0 0 0,-1-2 0 0 0,20-41 0 0 0,-33 57-505 0 0,-4 10-52 0 0,-4 6-49 0 0,1-1-1 0 0,-1 0 0 0 0,0 0 1 0 0,-1 0-1 0 0,0 0 0 0 0,0 0 1 0 0,0-1-1 0 0,0-9 1 0 0,-5 9 237 0 0,-3 17-279 0 0,-4 16-118 0 0,3 12 61 0 0,-2-1 47 0 0,2 1 0 0 0,2-1 0 0 0,-1 69 1 0 0,6-94 63 0 0,0 0-1 0 0,1 0 1 0 0,0 0 0 0 0,0 0 0 0 0,1 0 0 0 0,0-1 0 0 0,9 18-1 0 0,-8-21-4 0 0,-1 0 0 0 0,1-1 0 0 0,1 1 0 0 0,-1-1 0 0 0,1 0 0 0 0,0 0 0 0 0,0 0 0 0 0,0-1 0 0 0,0 0 0 0 0,1 0 0 0 0,0 0 0 0 0,11 5 0 0 0,-10-7 27 0 0,0 0 0 0 0,1 0 0 0 0,-1 0-1 0 0,1-1 1 0 0,-1 0 0 0 0,1-1 0 0 0,0 0-1 0 0,-1 0 1 0 0,1 0 0 0 0,0-1-1 0 0,-1 0 1 0 0,1-1 0 0 0,-1 1 0 0 0,15-7-1 0 0,5-2-1360 0 0,0-2-1 0 0,38-22 0 0 0,-16 5-2077 0 0,-26 15-2147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8.755"/>
    </inkml:context>
    <inkml:brush xml:id="br0">
      <inkml:brushProperty name="width" value="0.05" units="cm"/>
      <inkml:brushProperty name="height" value="0.05" units="cm"/>
      <inkml:brushProperty name="color" value="#E71224"/>
    </inkml:brush>
  </inkml:definitions>
  <inkml:trace contextRef="#ctx0" brushRef="#br0">75 124 3785 0 0,'-23'-26'3422'0'0,"15"17"-3159"0"0,0 0 0 0 0,0 0 0 0 0,1-1 0 0 0,1 0 1 0 0,-9-15-1 0 0,15 24-232 0 0,0 0 1 0 0,0 1-1 0 0,0-1 1 0 0,0 0-1 0 0,0 0 1 0 0,0 0-1 0 0,1 0 1 0 0,-1 0-1 0 0,0 0 1 0 0,0 0 0 0 0,1 0-1 0 0,-1 0 1 0 0,0 1-1 0 0,1-1 1 0 0,-1 0-1 0 0,1 0 1 0 0,-1 0-1 0 0,1 1 1 0 0,0-1-1 0 0,-1 0 1 0 0,1 1-1 0 0,0-1 1 0 0,-1 0-1 0 0,1 1 1 0 0,0-1-1 0 0,0 1 1 0 0,0-1-1 0 0,-1 1 1 0 0,1 0-1 0 0,0-1 1 0 0,0 1-1 0 0,0 0 1 0 0,1-1-1 0 0,-1 1-25 0 0,0-1 0 0 0,0 1 0 0 0,0 0 0 0 0,0 0 0 0 0,0 0-1 0 0,0-1 1 0 0,-1 1 0 0 0,1 0 0 0 0,0 0 0 0 0,0 0 0 0 0,0 0 0 0 0,0 0-1 0 0,0 1 1 0 0,0-1 0 0 0,0 0 0 0 0,0 0 0 0 0,0 1 0 0 0,0-1 0 0 0,-1 0-1 0 0,1 1 1 0 0,0-1 0 0 0,0 1 0 0 0,0-1 0 0 0,-1 1 0 0 0,1-1 0 0 0,0 1-1 0 0,0 0 1 0 0,-1-1 0 0 0,1 1 0 0 0,-1 0 0 0 0,1 0 0 0 0,-1-1-1 0 0,1 1 1 0 0,-1 0 0 0 0,1 0 0 0 0,-1 0 0 0 0,0 0 0 0 0,1-1 0 0 0,-1 3-1 0 0,4 14-16 0 0,-2 0-1 0 0,1 25 0 0 0,-2-26-7 0 0,0 0 1 0 0,1 1 0 0 0,5 20-1 0 0,27 66-80 0 0,-19-61 58 0 0,-1 0 1 0 0,-3 1-1 0 0,11 69 1 0 0,-22-103 78 0 0,0-1 0 0 0,0 1-1 0 0,-1 0 1 0 0,-2 15 0 0 0,2-22-229 0 0,1 1 1 0 0,0-1-1 0 0,-1 0 0 0 0,1 0 1 0 0,-1 0-1 0 0,0 0 0 0 0,0 0 0 0 0,0 0 1 0 0,0 0-1 0 0,0 0 0 0 0,0 0 1 0 0,-1 0-1 0 0,1 0 0 0 0,0-1 1 0 0,-1 1-1 0 0,0 0 0 0 0,1-1 0 0 0,-1 0 1 0 0,0 1-1 0 0,0-1 0 0 0,0 0 1 0 0,0 0-1 0 0,0 0 0 0 0,-2 1 0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1.719"/>
    </inkml:context>
    <inkml:brush xml:id="br0">
      <inkml:brushProperty name="width" value="0.05" units="cm"/>
      <inkml:brushProperty name="height" value="0.05" units="cm"/>
      <inkml:brushProperty name="color" value="#E71224"/>
    </inkml:brush>
  </inkml:definitions>
  <inkml:trace contextRef="#ctx0" brushRef="#br0">0 152 9538 0 0,'13'-21'2936'0'0,"13"6"-3784"0"0,-22 13 1041 0 0,0 1 0 0 0,0-1 0 0 0,0-1 0 0 0,0 1 0 0 0,-1 0 0 0 0,1-1 0 0 0,4-4-1 0 0,-3 2 150 0 0,-2 0 0 0 0,1-1-1 0 0,-1 1 1 0 0,0-1 0 0 0,3-6-1 0 0,-4 8-273 0 0,-1 0-1 0 0,1 0 1 0 0,0 0 0 0 0,1 0-1 0 0,-1 1 1 0 0,1-1-1 0 0,-1 1 1 0 0,1-1-1 0 0,0 1 1 0 0,0 0 0 0 0,7-5-1 0 0,-7 7-26 0 0,0 0 1 0 0,0 0-1 0 0,0 0 1 0 0,0 0-1 0 0,1 0 0 0 0,-1 1 1 0 0,0 0-1 0 0,0 0 0 0 0,0 0 1 0 0,1 0-1 0 0,-1 0 0 0 0,0 1 1 0 0,4 0-1 0 0,-6-1-42 0 0,0 0 0 0 0,1 1 0 0 0,-1-1 0 0 0,0 0 1 0 0,0 1-1 0 0,0-1 0 0 0,1 1 0 0 0,-1-1 0 0 0,0 1 0 0 0,0 0 0 0 0,0-1 0 0 0,0 1 0 0 0,0 0 0 0 0,0 0 0 0 0,0 0 1 0 0,0 0-1 0 0,-1 0 0 0 0,1 0 0 0 0,0 0 0 0 0,0 0 0 0 0,-1 0 0 0 0,1 0 0 0 0,-1 0 0 0 0,1 0 0 0 0,-1 1 0 0 0,1-1 1 0 0,-1 0-1 0 0,0 0 0 0 0,1 1 0 0 0,-1-1 0 0 0,0 0 0 0 0,0 0 0 0 0,0 2 0 0 0,-3 11-12 0 0,0 0 1 0 0,-1 0-1 0 0,-1-1 0 0 0,0 1 0 0 0,0-1 0 0 0,-1-1 1 0 0,-1 1-1 0 0,-1-1 0 0 0,-11 15 0 0 0,6-8-35 0 0,1 1-1 0 0,-13 28 1 0 0,13-6-60 0 0,11-36 129 0 0,-1 1 1 0 0,1 0 0 0 0,-1-1 0 0 0,-1 0 0 0 0,1 0 0 0 0,-1 1 0 0 0,-7 9-1 0 0,9-15-33 0 0,0 0-1 0 0,1 0 0 0 0,-1 0 0 0 0,0 0 1 0 0,0 0-1 0 0,0 0 0 0 0,1 0 0 0 0,-1 0 1 0 0,0 1-1 0 0,1-1 0 0 0,-1 0 0 0 0,1 1 0 0 0,0-1 1 0 0,-1 0-1 0 0,1 1 0 0 0,0-1 0 0 0,0 1 1 0 0,0-1-1 0 0,0 0 0 0 0,0 1 0 0 0,0-1 0 0 0,0 0 1 0 0,1 1-1 0 0,-1-1 0 0 0,0 1 0 0 0,1-1 1 0 0,-1 0-1 0 0,1 0 0 0 0,-1 1 0 0 0,1-1 0 0 0,0 0 1 0 0,-1 0-1 0 0,1 0 0 0 0,0 0 0 0 0,0 1 1 0 0,2 0-1 0 0,-2-1 31 0 0,1 0 1 0 0,0 0-1 0 0,0-1 1 0 0,0 1 0 0 0,0 0-1 0 0,-1-1 1 0 0,1 0-1 0 0,0 1 1 0 0,0-1-1 0 0,0 0 1 0 0,0 0-1 0 0,0 0 1 0 0,0 0-1 0 0,0 0 1 0 0,0-1-1 0 0,0 1 1 0 0,0 0 0 0 0,0-1-1 0 0,0 0 1 0 0,0 1-1 0 0,-1-1 1 0 0,1 0-1 0 0,0 0 1 0 0,0 0-1 0 0,2-2 1 0 0,14-12 406 0 0,-1-1 0 0 0,0-1 1 0 0,-1-1-1 0 0,-1 0 0 0 0,14-22 0 0 0,-8 12-376 0 0,28-41 46 0 0,15-41 254 0 0,-55 97-208 0 0,-7 11-131 0 0,-1 0 1 0 0,0 0 0 0 0,1 1 0 0 0,-1-1 0 0 0,0 0 0 0 0,0 0 0 0 0,0 0 0 0 0,0 0 0 0 0,0 0-1 0 0,-1-1 1 0 0,1-1 0 0 0,-1 4-28 0 0,-15 29-235 0 0,13-25 229 0 0,-3 8-33 0 0,-11 22-68 0 0,-21 65 0 0 0,34-86 119 0 0,0 0 0 0 0,1 0 0 0 0,0 0-1 0 0,1 1 1 0 0,1-1 0 0 0,0 0 0 0 0,1 1 0 0 0,3 23-1 0 0,0-17-20 0 0,1-1 0 0 0,0 0-1 0 0,1 0 1 0 0,2 0 0 0 0,16 33-1 0 0,-19-45-55 0 0,0 1-1 0 0,0-1 0 0 0,1 0 1 0 0,0 0-1 0 0,0 0 0 0 0,1-1 1 0 0,0 0-1 0 0,0-1 1 0 0,0 1-1 0 0,0-1 0 0 0,1 0 1 0 0,0-1-1 0 0,0 0 0 0 0,1 0 1 0 0,8 2-1 0 0,-2-2-735 0 0,0-1-1 0 0,0-1 1 0 0,0 0 0 0 0,0-1-1 0 0,0 0 1 0 0,0-1 0 0 0,1-1-1 0 0,-1-1 1 0 0,0 0 0 0 0,24-7-1 0 0,-5 0-5039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4.128"/>
    </inkml:context>
    <inkml:brush xml:id="br0">
      <inkml:brushProperty name="width" value="0.05" units="cm"/>
      <inkml:brushProperty name="height" value="0.05" units="cm"/>
      <inkml:brushProperty name="color" value="#E71224"/>
    </inkml:brush>
  </inkml:definitions>
  <inkml:trace contextRef="#ctx0" brushRef="#br0">390 65 10786 0 0,'-1'-1'106'0'0,"1"0"0"0"0,0 0 0 0 0,-1 0 0 0 0,1 0 0 0 0,-1 1 0 0 0,1-1 0 0 0,-1 0-1 0 0,1 0 1 0 0,-1 0 0 0 0,1 1 0 0 0,-1-1 0 0 0,0 0 0 0 0,1 1 0 0 0,-1-1 0 0 0,0 1 0 0 0,0-1 0 0 0,0 1-1 0 0,1-1 1 0 0,-1 1 0 0 0,0-1 0 0 0,0 1 0 0 0,0 0 0 0 0,0-1 0 0 0,0 1 0 0 0,0 0 0 0 0,-1 0 0 0 0,-33-7-1106 0 0,21 4 899 0 0,-40-10-225 0 0,26 5 434 0 0,-52-8 0 0 0,69 15-111 0 0,1 0 0 0 0,-1 1-1 0 0,0 1 1 0 0,0-1 0 0 0,0 2 0 0 0,1-1 0 0 0,-1 2 0 0 0,-15 4 0 0 0,24-6-76 0 0,-27 11-767 0 0,29-12 699 0 0,-1 0 0 0 0,0 1 0 0 0,0-1 0 0 0,0 0 0 0 0,0 1 0 0 0,1-1 0 0 0,-1 1 0 0 0,0-1 0 0 0,0 1 0 0 0,1-1 0 0 0,-1 1-1 0 0,0 0 1 0 0,1-1 0 0 0,-1 1 0 0 0,1 0 0 0 0,-1 0 0 0 0,1-1 0 0 0,-1 1 0 0 0,1 0 0 0 0,-1 0 0 0 0,1 0 0 0 0,0-1 0 0 0,0 1 0 0 0,-1 0-1 0 0,1 0 1 0 0,0 0 0 0 0,0 1 0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4.555"/>
    </inkml:context>
    <inkml:brush xml:id="br0">
      <inkml:brushProperty name="width" value="0.05" units="cm"/>
      <inkml:brushProperty name="height" value="0.05" units="cm"/>
      <inkml:brushProperty name="color" value="#E71224"/>
    </inkml:brush>
  </inkml:definitions>
  <inkml:trace contextRef="#ctx0" brushRef="#br0">246 25 9994 0 0,'14'-9'2750'0'0,"-2"1"-3149"0"0,-13 6 105 0 0,-9 1 730 0 0,-35-4 2464 0 0,11 8-2920 0 0,-66 2-2390 0 0,32-10-3103 0 0,55 3 189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5.106"/>
    </inkml:context>
    <inkml:brush xml:id="br0">
      <inkml:brushProperty name="width" value="0.05" units="cm"/>
      <inkml:brushProperty name="height" value="0.05" units="cm"/>
      <inkml:brushProperty name="color" value="#E71224"/>
    </inkml:brush>
  </inkml:definitions>
  <inkml:trace contextRef="#ctx0" brushRef="#br0">14 0 7594 0 0,'-4'7'4550'0'0,"3"-4"-4506"0"0,-1 0-1 0 0,1 0 1 0 0,0 0-1 0 0,0 0 0 0 0,0 0 1 0 0,0 0-1 0 0,0 0 1 0 0,1 0-1 0 0,-1 0 0 0 0,1 0 1 0 0,0 1-1 0 0,0-1 1 0 0,1 6-1 0 0,30 258 632 0 0,-18-123-678 0 0,-13-140 5 0 0,6 36 12 0 0,-2 0 1 0 0,-2 1 0 0 0,-2-1-1 0 0,-8 69 1 0 0,25-202-6737 0 0,-14 74 1721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5.536"/>
    </inkml:context>
    <inkml:brush xml:id="br0">
      <inkml:brushProperty name="width" value="0.05" units="cm"/>
      <inkml:brushProperty name="height" value="0.05" units="cm"/>
      <inkml:brushProperty name="color" value="#E71224"/>
    </inkml:brush>
  </inkml:definitions>
  <inkml:trace contextRef="#ctx0" brushRef="#br0">1 59 10738 0 0,'14'-21'2165'0'0,"7"-8"-3216"0"0,-20 28 1071 0 0,-1 1-1 0 0,0-1 1 0 0,0 1 0 0 0,1-1 0 0 0,-1 1-1 0 0,0-1 1 0 0,1 1 0 0 0,-1 0 0 0 0,1-1-1 0 0,-1 1 1 0 0,1-1 0 0 0,-1 1 0 0 0,1 0-1 0 0,-1-1 1 0 0,1 1 0 0 0,-1 0 0 0 0,1 0-1 0 0,-1-1 1 0 0,1 1 0 0 0,-1 0-1 0 0,1 0 1 0 0,-1 0 0 0 0,1 0 0 0 0,0 0-1 0 0,-1 0 1 0 0,1 0 0 0 0,-1 0 0 0 0,1 0-1 0 0,0 0 1 0 0,-1 0 0 0 0,1 0 0 0 0,-1 0-1 0 0,1 0 1 0 0,-1 1 0 0 0,1-1 0 0 0,-1 0-1 0 0,1 0 1 0 0,-1 1 0 0 0,1-1 0 0 0,-1 0-1 0 0,1 1 1 0 0,-1-1 0 0 0,1 0 0 0 0,-1 1-1 0 0,1-1 1 0 0,-1 1 0 0 0,0-1 0 0 0,1 1-1 0 0,-1-1 1 0 0,0 1 0 0 0,0-1 0 0 0,1 1-1 0 0,-1-1 1 0 0,0 1 0 0 0,0 0 0 0 0,2 2 10 0 0,-1 1 1 0 0,0-1 0 0 0,-1 1-1 0 0,1-1 1 0 0,-1 1-1 0 0,1-1 1 0 0,-1 5 0 0 0,-5 32-45 0 0,-2-1 0 0 0,-12 45 0 0 0,9-46-1 0 0,1 1 1 0 0,-3 49-1 0 0,9-35-33 0 0,6 74 0 0 0,-1-104 19 0 0,1 0 0 0 0,1-1 0 0 0,1 1 1 0 0,1-1-1 0 0,16 38 0 0 0,-6-34-901 0 0,-16-25 822 0 0,0-1 0 0 0,0 1 0 0 0,1-1 0 0 0,-1 0 0 0 0,1 1-1 0 0,-1-1 1 0 0,0 1 0 0 0,1-1 0 0 0,-1 0 0 0 0,1 1 0 0 0,-1-1 0 0 0,1 0 0 0 0,-1 1 0 0 0,1-1 0 0 0,-1 0 0 0 0,1 0 0 0 0,-1 1 0 0 0,1-1 0 0 0,-1 0 0 0 0,1 0 0 0 0,-1 0-1 0 0,1 0 1 0 0,-1 0 0 0 0,1 0 0 0 0,0 0 0 0 0,-1 0 0 0 0,1 0 0 0 0,-1 0 0 0 0,1 0 0 0 0,-1 0 0 0 0,1 0 0 0 0,-1 0 0 0 0,1-1 0 0 0,-1 1 0 0 0,1 0 0 0 0,-1 0-1 0 0,1-1 1 0 0,-1 1 0 0 0,1 0 0 0 0,-1-1 0 0 0,1 1 0 0 0,-1 0 0 0 0,1-1 0 0 0,-1 1 0 0 0,0-1 0 0 0,1 1 0 0 0,0-1 0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6.025"/>
    </inkml:context>
    <inkml:brush xml:id="br0">
      <inkml:brushProperty name="width" value="0.05" units="cm"/>
      <inkml:brushProperty name="height" value="0.05" units="cm"/>
      <inkml:brushProperty name="color" value="#E71224"/>
    </inkml:brush>
  </inkml:definitions>
  <inkml:trace contextRef="#ctx0" brushRef="#br0">0 186 13331 0 0,'3'-1'169'0'0,"0"0"0"0"0,0 0 0 0 0,0-1 0 0 0,0 0 0 0 0,0 1 0 0 0,0-1 0 0 0,-1 0-1 0 0,1-1 1 0 0,-1 1 0 0 0,0 0 0 0 0,1-1 0 0 0,-1 1 0 0 0,0-1 0 0 0,0 0 0 0 0,2-5 0 0 0,-1 4-138 0 0,1 0 0 0 0,-1 1 0 0 0,0-1 0 0 0,1 0 0 0 0,0 1 0 0 0,0 0-1 0 0,0 0 1 0 0,0 0 0 0 0,8-4 0 0 0,2-1 68 0 0,99-84 1020 0 0,-112 91-1150 0 0,-1 0-1 0 0,1 0 1 0 0,-1 1-1 0 0,1-1 1 0 0,0 1-1 0 0,-1-1 1 0 0,1 1-1 0 0,0-1 1 0 0,-1 1-1 0 0,1-1 1 0 0,0 1-1 0 0,-1-1 1 0 0,1 1-1 0 0,0 0 1 0 0,0-1-1 0 0,0 1 1 0 0,-1 0-1 0 0,1 0 1 0 0,0 0-1 0 0,0 0 1 0 0,0 0-1 0 0,0 0 1 0 0,-1 0-1 0 0,1 0 1 0 0,0 0-1 0 0,0 0 1 0 0,0 0-1 0 0,-1 0 1 0 0,1 0-1 0 0,0 1 1 0 0,0-1-1 0 0,0 0 1 0 0,0 1-1 0 0,0 1-12 0 0,1-1 0 0 0,-1 1 0 0 0,0 0 0 0 0,0-1 0 0 0,0 1 0 0 0,-1 0 0 0 0,1 0 0 0 0,0 0 0 0 0,-1 0 0 0 0,1 0 0 0 0,-1 0 0 0 0,1 0 0 0 0,-1 2 0 0 0,1 10-72 0 0,-1 0 1 0 0,0-1 0 0 0,-2 15 0 0 0,-3 8 115 0 0,-2 0 0 0 0,-2 0 0 0 0,-1-1 1 0 0,-2-1-1 0 0,-27 58 0 0 0,36-80 367 0 0,12-16 132 0 0,12-18-97 0 0,41-96-90 0 0,28-45 267 0 0,-83 151-882 0 0,-13 16-221 0 0,-12 20 87 0 0,12-13 440 0 0,0 1 1 0 0,2 0-1 0 0,-1 0 0 0 0,1 0 1 0 0,1 1-1 0 0,0-1 1 0 0,1 1-1 0 0,0 0 0 0 0,1 0 1 0 0,1 17-1 0 0,0-24-131 0 0,1 1 0 0 0,0 0 0 0 0,0 0 0 0 0,1-1 0 0 0,0 1-1 0 0,0 0 1 0 0,0-1 0 0 0,1 0 0 0 0,0 0 0 0 0,0 0 0 0 0,6 9 0 0 0,-5-11-304 0 0,0 0 1 0 0,0 1-1 0 0,0-1 0 0 0,0-1 1 0 0,1 1-1 0 0,-1 0 1 0 0,1-1-1 0 0,0 0 0 0 0,7 3 1 0 0,-9-5 66 0 0,1 0 1 0 0,-1 0-1 0 0,1 0 0 0 0,-1 0 1 0 0,1 0-1 0 0,0-1 1 0 0,-1 1-1 0 0,1-1 0 0 0,7-1 1 0 0,0-1-4491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6.474"/>
    </inkml:context>
    <inkml:brush xml:id="br0">
      <inkml:brushProperty name="width" value="0.05" units="cm"/>
      <inkml:brushProperty name="height" value="0.05" units="cm"/>
      <inkml:brushProperty name="color" value="#E71224"/>
    </inkml:brush>
  </inkml:definitions>
  <inkml:trace contextRef="#ctx0" brushRef="#br0">18 14 13507 0 0,'13'-13'2305'0'0,"-13"13"-2324"0"0,0 0 0 0 0,0 0 1 0 0,0 0-1 0 0,0 0 0 0 0,0 0 1 0 0,0 0-1 0 0,0 0 1 0 0,0 0-1 0 0,0 0 0 0 0,0 0 1 0 0,0 0-1 0 0,0 0 1 0 0,0 0-1 0 0,0 1 0 0 0,0-1 1 0 0,0 0-1 0 0,0 0 0 0 0,0 0 1 0 0,1 0-1 0 0,-1 0 1 0 0,0 0-1 0 0,0 0 0 0 0,0 0 1 0 0,0 0-1 0 0,0 0 0 0 0,0 0 1 0 0,0 0-1 0 0,0 0 1 0 0,0 0-1 0 0,0 0 0 0 0,0 0 1 0 0,0 0-1 0 0,0 0 1 0 0,0 0-1 0 0,1 0 0 0 0,-1 0 1 0 0,0 0-1 0 0,1 11-381 0 0,3 21 357 0 0,-1-16 34 0 0,-1 0 0 0 0,0 1 0 0 0,-2-1 0 0 0,1 0 0 0 0,-2 1 0 0 0,-3 16 0 0 0,-10 35-234 0 0,3 0 1 0 0,3 1 0 0 0,1 110-1 0 0,7-172 50 0 0,1-1 0 0 0,1 0-1 0 0,-1 0 1 0 0,1 0 0 0 0,4 9-1 0 0,-6-13 57 0 0,0-1-1 0 0,0 0 0 0 0,1 0 0 0 0,-1 0 1 0 0,1 0-1 0 0,-1 0 0 0 0,0 0 1 0 0,1 0-1 0 0,0-1 0 0 0,-1 1 1 0 0,1 0-1 0 0,0 0 0 0 0,-1 0 0 0 0,1 0 1 0 0,0-1-1 0 0,0 1 0 0 0,0 0 1 0 0,0-1-1 0 0,-1 1 0 0 0,1-1 1 0 0,0 1-1 0 0,0-1 0 0 0,0 1 0 0 0,0-1 1 0 0,0 0-1 0 0,0 1 0 0 0,0-1 1 0 0,1 0-1 0 0,-1 0 0 0 0,0 0 0 0 0,0 0 1 0 0,0 0-1 0 0,0 0 0 0 0,0 0 1 0 0,0 0-1 0 0,0 0 0 0 0,0 0 1 0 0,0-1-1 0 0,2 0 0 0 0,3-2-4814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26.928"/>
    </inkml:context>
    <inkml:brush xml:id="br0">
      <inkml:brushProperty name="width" value="0.05" units="cm"/>
      <inkml:brushProperty name="height" value="0.05" units="cm"/>
      <inkml:brushProperty name="color" value="#E71224"/>
    </inkml:brush>
  </inkml:definitions>
  <inkml:trace contextRef="#ctx0" brushRef="#br0">110 35 11923 0 0,'13'-11'3601'0'0,"-10"9"-3349"0"0,-1-1 1 0 0,1 1-1 0 0,0-1 1 0 0,-1 1 0 0 0,1-1-1 0 0,3-5 1 0 0,-6 7-345 0 0,-3 29-483 0 0,4-10 547 0 0,-1-1-1 0 0,0 1 1 0 0,-1-1 0 0 0,-1 0 0 0 0,-1 0-1 0 0,-4 18 1 0 0,-37 102-587 0 0,3-11-1022 0 0,27-69-470 0 0,3 0 0 0 0,2 0 0 0 0,-1 116 0 0 0,11-111-3368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2T22:24:48.035"/>
    </inkml:context>
    <inkml:brush xml:id="br0">
      <inkml:brushProperty name="width" value="0.1" units="cm"/>
      <inkml:brushProperty name="height" value="0.1" units="cm"/>
      <inkml:brushProperty name="color" value="#E71224"/>
    </inkml:brush>
  </inkml:definitions>
  <inkml:trace contextRef="#ctx0" brushRef="#br0">0 1 24575,'0'5'0,"0"8"0,6 6 0,1 6 0,0 3 0,4-2 0,0 5 0,-2 7 0,-3 3 0,-1 0 0,-3-2 0,-1-3 0,-1-6-8191</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3.713"/>
    </inkml:context>
    <inkml:brush xml:id="br0">
      <inkml:brushProperty name="width" value="0.05" units="cm"/>
      <inkml:brushProperty name="height" value="0.05" units="cm"/>
      <inkml:brushProperty name="color" value="#E71224"/>
    </inkml:brush>
  </inkml:definitions>
  <inkml:trace contextRef="#ctx0" brushRef="#br0">443 10 6113 0 0,'1'-5'736'0'0,"-2"6"-681"0"0,1-1 0 0 0,0 0 0 0 0,0 0 0 0 0,0 0 0 0 0,0 1 0 0 0,0-1-1 0 0,-1 0 1 0 0,1 0 0 0 0,0 0 0 0 0,0 0 0 0 0,0 0 0 0 0,-1 0-1 0 0,1 1 1 0 0,0-1 0 0 0,0 0 0 0 0,0 0 0 0 0,-1 0 0 0 0,1 0-1 0 0,0 0 1 0 0,0 0 0 0 0,-1 0 0 0 0,1 0 0 0 0,0 0 0 0 0,0 0-1 0 0,-1 0 1 0 0,1 0 0 0 0,0 0 0 0 0,0 0 0 0 0,0 0 0 0 0,-1 0 0 0 0,1 0-1 0 0,0 0 1 0 0,0 0 0 0 0,-1-1 0 0 0,1 1 0 0 0,0 0 0 0 0,0 0-1 0 0,0 0 1 0 0,0 0 0 0 0,-1 0 0 0 0,1-1 0 0 0,0 1 0 0 0,0 0-1 0 0,0 0 1 0 0,0 0 0 0 0,-1 0 0 0 0,1-1 0 0 0,0 1 0 0 0,0 0 0 0 0,0 0-1 0 0,0 0 1 0 0,0-1 0 0 0,0 1 0 0 0,0 0 0 0 0,0 0 0 0 0,0-1-1 0 0,0 1 1 0 0,0 0 0 0 0,0 0 0 0 0,0 0 0 0 0,0-1 0 0 0,0 1-1 0 0,0 0 1 0 0,0 0 0 0 0,0-1 0 0 0,0 1 0 0 0,0 0 0 0 0,0-1 0 0 0,-8 4-105 0 0,-7 0 275 0 0,0-1 0 0 0,0-1 0 0 0,1 0 0 0 0,-1-1 0 0 0,-20-3 0 0 0,-11 2 88 0 0,-19 0-353 0 0,-60 1 386 0 0,44 10-4503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9.171"/>
    </inkml:context>
    <inkml:brush xml:id="br0">
      <inkml:brushProperty name="width" value="0.05" units="cm"/>
      <inkml:brushProperty name="height" value="0.05" units="cm"/>
      <inkml:brushProperty name="color" value="#E71224"/>
    </inkml:brush>
  </inkml:definitions>
  <inkml:trace contextRef="#ctx0" brushRef="#br0">0 0 5081 0 0,'25'4'6277'0'0,"-23"-3"-6246"0"0,0-1-1 0 0,0 1 1 0 0,-1 0-1 0 0,1 0 1 0 0,-1 0-1 0 0,1 0 1 0 0,-1 0-1 0 0,1 1 0 0 0,-1-1 1 0 0,0 0-1 0 0,1 1 1 0 0,-1-1-1 0 0,0 1 1 0 0,0-1-1 0 0,0 1 1 0 0,0 0-1 0 0,0-1 0 0 0,0 1 1 0 0,-1 0-1 0 0,1-1 1 0 0,-1 1-1 0 0,1 0 1 0 0,-1 0-1 0 0,0 0 1 0 0,1 0-1 0 0,-1 0 0 0 0,0-1 1 0 0,0 4-1 0 0,-1 1 4 0 0,1-1-1 0 0,-1 0 1 0 0,0 0 0 0 0,0 0-1 0 0,0 0 1 0 0,-3 5 0 0 0,4-9-149 0 0,-1 0 0 0 0,1 0 1 0 0,0 0-1 0 0,-1 0 0 0 0,1 0 1 0 0,-1 0-1 0 0,1 0 0 0 0,-1 0 1 0 0,1 0-1 0 0,-1 0 1 0 0,0 0-1 0 0,1 0 0 0 0,-1 0 1 0 0,0-1-1 0 0,0 1 0 0 0,0 0 1 0 0,0-1-1 0 0,0 1 1 0 0,0 0-1 0 0,0-1 0 0 0,0 1 1 0 0,0-1-1 0 0,0 0 0 0 0,0 1 1 0 0,0-1-1 0 0,0 0 0 0 0,0 1 1 0 0,0-1-1 0 0,0 0 1 0 0,0 0-1 0 0,0 0 0 0 0,-1 0 1 0 0,1 0-1 0 0,-2-1 0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4.151"/>
    </inkml:context>
    <inkml:brush xml:id="br0">
      <inkml:brushProperty name="width" value="0.05" units="cm"/>
      <inkml:brushProperty name="height" value="0.05" units="cm"/>
      <inkml:brushProperty name="color" value="#E71224"/>
    </inkml:brush>
  </inkml:definitions>
  <inkml:trace contextRef="#ctx0" brushRef="#br0">304 101 7890 0 0,'1'-1'56'0'0,"0"-1"-11"0"0,1 1-1 0 0,0-1 0 0 0,-1 1 0 0 0,1-1 0 0 0,-1 1 0 0 0,1-1 0 0 0,-1 0 0 0 0,0 0 0 0 0,0 0 0 0 0,0 0 0 0 0,0 0 0 0 0,1-3 0 0 0,-2 3-76 0 0,-1 0 0 0 0,1 1 0 0 0,-1-1 0 0 0,0 0 0 0 0,0 0 0 0 0,0 0 0 0 0,0 1 0 0 0,0-1 0 0 0,0 1 0 0 0,0-1 0 0 0,-1 1 0 0 0,1-1 0 0 0,-1 1 0 0 0,-2-3 0 0 0,-1 0 332 0 0,0-1 0 0 0,-1 1 0 0 0,0 0 0 0 0,1 0-1 0 0,-1 0 1 0 0,-1 1 0 0 0,1 0 0 0 0,0 0 0 0 0,-1 0 0 0 0,1 1 0 0 0,-1 0-1 0 0,0 1 1 0 0,0-1 0 0 0,-13 0 0 0 0,-4 2-651 0 0,1 1 0 0 0,0 1-1 0 0,-27 5 1 0 0,-14 2-4145 0 0,50-8-580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5.770"/>
    </inkml:context>
    <inkml:brush xml:id="br0">
      <inkml:brushProperty name="width" value="0.05" units="cm"/>
      <inkml:brushProperty name="height" value="0.05" units="cm"/>
      <inkml:brushProperty name="color" value="#E71224"/>
    </inkml:brush>
  </inkml:definitions>
  <inkml:trace contextRef="#ctx0" brushRef="#br0">253 150 4913 0 0,'1'-4'284'0'0,"-1"1"1"0"0,1-1-1 0 0,-1 1 1 0 0,1 0-1 0 0,0-1 1 0 0,1 1-1 0 0,-1 0 1 0 0,2-4-1 0 0,-1 5-143 0 0,-1 0 0 0 0,0 0 0 0 0,0 1 0 0 0,0-1-1 0 0,-1 0 1 0 0,1 0 0 0 0,0 0 0 0 0,-1 0 0 0 0,1 0 0 0 0,-1 0 0 0 0,0 0 0 0 0,0 0 0 0 0,0 0-1 0 0,0 0 1 0 0,0 0 0 0 0,0 0 0 0 0,0 0 0 0 0,0 0 0 0 0,-1 0 0 0 0,1 0 0 0 0,-1 0 0 0 0,0 0-1 0 0,0 0 1 0 0,1 0 0 0 0,-1 0 0 0 0,-2-2 0 0 0,-2-2-15 0 0,0-1-1 0 0,0 2 1 0 0,-1-1 0 0 0,1 1-1 0 0,-1-1 1 0 0,0 1 0 0 0,-10-5 0 0 0,14 8-119 0 0,0 1 1 0 0,0 0-1 0 0,0 0 1 0 0,0 0-1 0 0,0 0 1 0 0,-1 0-1 0 0,1 1 1 0 0,0-1-1 0 0,0 1 1 0 0,-1-1-1 0 0,1 1 1 0 0,0 0-1 0 0,-1 0 1 0 0,1 0-1 0 0,0 0 1 0 0,-1 0-1 0 0,1 0 1 0 0,0 1-1 0 0,-1-1 1 0 0,1 1-1 0 0,0-1 1 0 0,0 1-1 0 0,0 0 1 0 0,-1 0-1 0 0,1 0 1 0 0,0 0-1 0 0,0 1 1 0 0,-3 2-1 0 0,-10 10 34 0 0,0 2 0 0 0,1 0 1 0 0,0 1-1 0 0,1 0 0 0 0,-18 33 0 0 0,25-38-28 0 0,0 0-1 0 0,1 0 1 0 0,0 1-1 0 0,1 0 0 0 0,0 0 1 0 0,1 0-1 0 0,0 1 1 0 0,1-1-1 0 0,1 1 1 0 0,0 16-1 0 0,1-24 23 0 0,1 0 0 0 0,0-1 0 0 0,0 1 0 0 0,0-1 0 0 0,1 1 0 0 0,0-1 0 0 0,0 1 0 0 0,0-1 0 0 0,1 0 0 0 0,0 0 0 0 0,0 0 0 0 0,0-1 0 0 0,0 1 1 0 0,1-1-1 0 0,-1 1 0 0 0,1-1 0 0 0,9 7 0 0 0,-11-10 2 0 0,1 1 1 0 0,0 0-1 0 0,0-1 1 0 0,-1 1-1 0 0,1-1 1 0 0,0 0-1 0 0,0 0 1 0 0,0 0 0 0 0,1-1-1 0 0,-1 1 1 0 0,0-1-1 0 0,0 1 1 0 0,0-1-1 0 0,0 0 1 0 0,1 0-1 0 0,-1-1 1 0 0,0 1-1 0 0,0-1 1 0 0,0 1 0 0 0,0-1-1 0 0,0 0 1 0 0,0 0-1 0 0,0 0 1 0 0,0-1-1 0 0,0 1 1 0 0,0-1-1 0 0,-1 1 1 0 0,1-1-1 0 0,-1 0 1 0 0,1 0 0 0 0,-1 0-1 0 0,0 0 1 0 0,3-3-1 0 0,11-12 59 0 0,-1 0-1 0 0,0-1 1 0 0,-1-1-1 0 0,-1 0 1 0 0,-1 0-1 0 0,-1-1 1 0 0,0-1-1 0 0,-2 0 1 0 0,0-1 0 0 0,9-38-1 0 0,-14 24-64 0 0,-4 34-37 0 0,0-1 0 0 0,0 1-1 0 0,0 0 1 0 0,-1 0 0 0 0,1 0 0 0 0,0-1 0 0 0,-1 1 0 0 0,0 0 0 0 0,1 0-1 0 0,-1 0 1 0 0,0 0 0 0 0,0 0 0 0 0,0 0 0 0 0,-2-2 0 0 0,-4 40-372 0 0,6 12 97 0 0,0-26 366 0 0,1 0-1 0 0,0 0 1 0 0,2-1-1 0 0,5 31 1 0 0,-5-46-236 0 0,-1 0 0 0 0,1 0 0 0 0,1 0 0 0 0,-1 0 1 0 0,1-1-1 0 0,0 1 0 0 0,0-1 0 0 0,1 0 0 0 0,-1 0 0 0 0,1 0 1 0 0,0 0-1 0 0,1-1 0 0 0,-1 1 0 0 0,1-1 0 0 0,0 0 0 0 0,0-1 1 0 0,0 1-1 0 0,0-1 0 0 0,12 5 0 0 0,-12-5-282 0 0,1-1-1 0 0,-1 0 1 0 0,1 0-1 0 0,0-1 1 0 0,-1 0-1 0 0,1 0 1 0 0,0 0 0 0 0,0 0-1 0 0,0-1 1 0 0,0 0-1 0 0,0 0 1 0 0,0-1-1 0 0,9-2 1 0 0,-1-1-4491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6.220"/>
    </inkml:context>
    <inkml:brush xml:id="br0">
      <inkml:brushProperty name="width" value="0.05" units="cm"/>
      <inkml:brushProperty name="height" value="0.05" units="cm"/>
      <inkml:brushProperty name="color" value="#E71224"/>
    </inkml:brush>
  </inkml:definitions>
  <inkml:trace contextRef="#ctx0" brushRef="#br0">42 35 5617 0 0,'-1'-3'109'0'0,"-1"1"0"0"0,1 0 0 0 0,-1 0 0 0 0,0 1 0 0 0,0-1-1 0 0,1 0 1 0 0,-1 0 0 0 0,0 1 0 0 0,-1-1 0 0 0,1 1 0 0 0,-2-2 0 0 0,-13-9 447 0 0,50 12 3104 0 0,23 7-2932 0 0,-18-1-228 0 0,1-2 0 0 0,48-2 0 0 0,-51-3-967 0 0,63 6 0 0 0,-9 9-5891 0 0,-72-11 1058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7.250"/>
    </inkml:context>
    <inkml:brush xml:id="br0">
      <inkml:brushProperty name="width" value="0.05" units="cm"/>
      <inkml:brushProperty name="height" value="0.05" units="cm"/>
      <inkml:brushProperty name="color" value="#E71224"/>
    </inkml:brush>
  </inkml:definitions>
  <inkml:trace contextRef="#ctx0" brushRef="#br0">66 205 4529 0 0,'-1'-17'6537'0'0,"-1"12"-6317"0"0,1-1 1 0 0,1 0 0 0 0,-1 1-1 0 0,1-1 1 0 0,0-6-1 0 0,4 0 72 0 0,0 0 0 0 0,0-1 0 0 0,2 2 0 0 0,-1-1-1 0 0,1 1 1 0 0,1 0 0 0 0,0 0 0 0 0,1 1 0 0 0,0-1 0 0 0,16-15-1 0 0,-23 26-295 0 0,0-1 0 0 0,0 0-1 0 0,0 0 1 0 0,0 1 0 0 0,0-1 0 0 0,0 1-1 0 0,0-1 1 0 0,0 1 0 0 0,0-1-1 0 0,0 1 1 0 0,0 0 0 0 0,0-1-1 0 0,0 1 1 0 0,0 0 0 0 0,0 0 0 0 0,0 0-1 0 0,0-1 1 0 0,0 1 0 0 0,1 1-1 0 0,-1-1 1 0 0,0 0 0 0 0,0 0 0 0 0,0 0-1 0 0,0 1 1 0 0,0-1 0 0 0,0 0-1 0 0,1 1 1 0 0,1 1-12 0 0,0 0-1 0 0,-1 0 1 0 0,1 0-1 0 0,-1 0 1 0 0,1 0-1 0 0,-1 1 1 0 0,0-1 0 0 0,0 1-1 0 0,3 4 1 0 0,2 5-40 0 0,0 2 1 0 0,0-1-1 0 0,4 16 1 0 0,1 6-39 0 0,-2-1 0 0 0,-2 2 0 0 0,8 61 0 0 0,-14-71 77 0 0,-1 0-1 0 0,-1 0 1 0 0,-1 0-1 0 0,-1 0 1 0 0,-11 49-1 0 0,10-64 31 0 0,-1 0-1 0 0,0-1 1 0 0,-1 1-1 0 0,0-1 1 0 0,0 0-1 0 0,-1-1 0 0 0,-1 1 1 0 0,0-1-1 0 0,0-1 1 0 0,0 1-1 0 0,-10 7 1 0 0,14-13-4 0 0,0 0 0 0 0,0-1 1 0 0,0 1-1 0 0,0-1 1 0 0,0 0-1 0 0,-1 0 0 0 0,1 0 1 0 0,-1 0-1 0 0,0-1 0 0 0,1 1 1 0 0,-1-1-1 0 0,0 0 1 0 0,0 0-1 0 0,0-1 0 0 0,0 1 1 0 0,0-1-1 0 0,0 0 0 0 0,0 0 1 0 0,0 0-1 0 0,0 0 1 0 0,0-1-1 0 0,0 1 0 0 0,0-1 1 0 0,0 0-1 0 0,1 0 1 0 0,-1-1-1 0 0,0 1 0 0 0,1-1 1 0 0,-1 0-1 0 0,1 0 0 0 0,-1 0 1 0 0,1 0-1 0 0,-6-6 1 0 0,3 2-165 0 0,0 0 0 0 0,1 0 1 0 0,0-1-1 0 0,0 0 0 0 0,1 0 1 0 0,-1 0-1 0 0,1-1 0 0 0,1 1 1 0 0,0-1-1 0 0,0 0 0 0 0,0 0 1 0 0,1 0-1 0 0,0 0 0 0 0,1 0 1 0 0,0-1-1 0 0,0 1 0 0 0,1-17 1 0 0,1 6-749 0 0,0 0 0 0 0,2 0 0 0 0,0 1 1 0 0,1-1-1 0 0,1 1 0 0 0,13-33 0 0 0,-6 24-4002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7.684"/>
    </inkml:context>
    <inkml:brush xml:id="br0">
      <inkml:brushProperty name="width" value="0.05" units="cm"/>
      <inkml:brushProperty name="height" value="0.05" units="cm"/>
      <inkml:brushProperty name="color" value="#E71224"/>
    </inkml:brush>
  </inkml:definitions>
  <inkml:trace contextRef="#ctx0" brushRef="#br0">0 178 7114 0 0,'4'-16'500'0'0,"0"1"0"0"0,-2-1 1 0 0,0 0-1 0 0,-1 0 1 0 0,0 0-1 0 0,-1-1 0 0 0,-1 1 1 0 0,-6-30-1 0 0,7 43 449 0 0,3 7-549 0 0,7 19-1885 0 0,2 3-5890 0 0,-8-20 3277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8.134"/>
    </inkml:context>
    <inkml:brush xml:id="br0">
      <inkml:brushProperty name="width" value="0.05" units="cm"/>
      <inkml:brushProperty name="height" value="0.05" units="cm"/>
      <inkml:brushProperty name="color" value="#E71224"/>
    </inkml:brush>
  </inkml:definitions>
  <inkml:trace contextRef="#ctx0" brushRef="#br0">231 23 7554 0 0,'1'-1'90'0'0,"-1"0"1"0"0,1 0 0 0 0,-1 0-1 0 0,1 0 1 0 0,-1 0 0 0 0,0 0-1 0 0,1 0 1 0 0,-1 0 0 0 0,0-1-1 0 0,0 1 1 0 0,1 0-1 0 0,-1 0 1 0 0,0 0 0 0 0,-1-2-1 0 0,1 2-65 0 0,0 1-1 0 0,0 0 0 0 0,0 0 0 0 0,0-1 0 0 0,-1 1 0 0 0,1 0 0 0 0,0 0 1 0 0,0 0-1 0 0,-1-1 0 0 0,1 1 0 0 0,0 0 0 0 0,0 0 0 0 0,-1 0 0 0 0,1-1 1 0 0,0 1-1 0 0,0 0 0 0 0,-1 0 0 0 0,1 0 0 0 0,0 0 0 0 0,-1 0 1 0 0,1 0-1 0 0,0 0 0 0 0,0 0 0 0 0,-1 0 0 0 0,1 0 0 0 0,0 0 0 0 0,-1 0 1 0 0,1 0-1 0 0,0 0 0 0 0,-1 0 0 0 0,1 0 0 0 0,0 0 0 0 0,-1 0 0 0 0,-1 1 79 0 0,0 0 0 0 0,0 0 0 0 0,0 0 0 0 0,0 0 0 0 0,0 0 0 0 0,0 0-1 0 0,0 1 1 0 0,0-1 0 0 0,1 0 0 0 0,-1 1 0 0 0,0 0 0 0 0,1-1 0 0 0,-3 4-1 0 0,1 0-18 0 0,1 1-1 0 0,0-1 1 0 0,0 0-1 0 0,0 0 1 0 0,1 1-1 0 0,-1-1 1 0 0,1 1-1 0 0,1 0 1 0 0,-1 5-1 0 0,2 58-108 0 0,1-31 70 0 0,-20 354 1019 0 0,13-326-1094 0 0,3-47-58 0 0,0-1 0 0 0,-1 0 0 0 0,-11 31 0 0 0,25-75 734 0 0,1 1 0 0 0,21-30 1 0 0,-22 36-519 0 0,-5 10-72 0 0,7-15 262 0 0,29-35-1 0 0,-39 54-295 0 0,1 1 0 0 0,0-1 0 0 0,0 1 0 0 0,0 0 0 0 0,1 0-1 0 0,-1 1 1 0 0,1-1 0 0 0,0 1 0 0 0,0 0 0 0 0,0 0 0 0 0,0 1 0 0 0,0-1 0 0 0,1 1 0 0 0,7-2 0 0 0,-11 4-34 0 0,0 1 1 0 0,0-1-1 0 0,0 0 1 0 0,0 0-1 0 0,0 1 0 0 0,0 0 1 0 0,0-1-1 0 0,0 1 0 0 0,0 0 1 0 0,0 0-1 0 0,0 0 1 0 0,0 0-1 0 0,-1 0 0 0 0,1 0 1 0 0,0 1-1 0 0,-1-1 0 0 0,1 0 1 0 0,-1 1-1 0 0,1 0 1 0 0,-1-1-1 0 0,0 1 0 0 0,0 0 1 0 0,0-1-1 0 0,0 1 1 0 0,0 0-1 0 0,0 0 0 0 0,0 0 1 0 0,0 0-1 0 0,0 3 0 0 0,3 6-45 0 0,0 1-1 0 0,-1 0 1 0 0,2 17-1 0 0,-3-22 28 0 0,-1 0 0 0 0,-1 0 0 0 0,0 1 1 0 0,0-1-1 0 0,0 0 0 0 0,0 0 0 0 0,-1 0 0 0 0,-1 0 0 0 0,1 0 0 0 0,-4 11 0 0 0,3-15 24 0 0,0 1-1 0 0,0 0 1 0 0,-1-1-1 0 0,1 1 1 0 0,-1-1 0 0 0,1 0-1 0 0,-1 0 1 0 0,0 0-1 0 0,0 0 1 0 0,-1 0-1 0 0,1-1 1 0 0,0 1 0 0 0,-1-1-1 0 0,0 0 1 0 0,1 0-1 0 0,-1 0 1 0 0,0-1 0 0 0,0 1-1 0 0,-5 0 1 0 0,-5 1-102 0 0,0 0 0 0 0,0-1 0 0 0,-1-1 0 0 0,1 0 0 0 0,-1-1 0 0 0,1-1 0 0 0,0 0 0 0 0,-1 0 0 0 0,-18-6 0 0 0,10 1-1083 0 0,1-1 0 0 0,-1 0 0 0 0,2-2 0 0 0,-1 0 0 0 0,-20-14 0 0 0,22 10-4049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8.829"/>
    </inkml:context>
    <inkml:brush xml:id="br0">
      <inkml:brushProperty name="width" value="0.05" units="cm"/>
      <inkml:brushProperty name="height" value="0.05" units="cm"/>
      <inkml:brushProperty name="color" value="#E71224"/>
    </inkml:brush>
  </inkml:definitions>
  <inkml:trace contextRef="#ctx0" brushRef="#br0">597 88 10306 0 0,'0'0'49'0'0,"0"-1"-1"0"0,1 1 1 0 0,-1-1-1 0 0,0 1 1 0 0,0-1-1 0 0,0 1 1 0 0,0-1-1 0 0,0 1 1 0 0,0-1-1 0 0,0 0 0 0 0,0 1 1 0 0,0-1-1 0 0,0 1 1 0 0,0-1-1 0 0,-1 1 1 0 0,1-1-1 0 0,0 1 1 0 0,0-1-1 0 0,0 1 1 0 0,-1-1-1 0 0,1 1 1 0 0,0-1-1 0 0,0 1 1 0 0,-1 0-1 0 0,1-1 1 0 0,0 1-1 0 0,-1-1 1 0 0,1 1-1 0 0,-1 0 1 0 0,0-1-1 0 0,-20-6 197 0 0,-31 7-935 0 0,47 0 700 0 0,-50-1 89 0 0,1-2-1 0 0,0-3 0 0 0,-78-17 0 0 0,-33-5-723 0 0,155 27 177 0 0,6 0 3 0 0,0 0 1 0 0,0 0 0 0 0,0 1-1 0 0,0 0 1 0 0,0 0 0 0 0,0 0-1 0 0,0 0 1 0 0,-7 2 0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5:59.245"/>
    </inkml:context>
    <inkml:brush xml:id="br0">
      <inkml:brushProperty name="width" value="0.05" units="cm"/>
      <inkml:brushProperty name="height" value="0.05" units="cm"/>
      <inkml:brushProperty name="color" value="#E71224"/>
    </inkml:brush>
  </inkml:definitions>
  <inkml:trace contextRef="#ctx0" brushRef="#br0">462 54 9554 0 0,'11'-10'558'0'0,"-5"4"229"0"0,-20 6-409 0 0,-57 3-1267 0 0,0-4-1 0 0,1-2 1 0 0,-1-3-1 0 0,-84-19 0 0 0,128 20-4035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0.605"/>
    </inkml:context>
    <inkml:brush xml:id="br0">
      <inkml:brushProperty name="width" value="0.05" units="cm"/>
      <inkml:brushProperty name="height" value="0.05" units="cm"/>
      <inkml:brushProperty name="color" value="#E71224"/>
    </inkml:brush>
  </inkml:definitions>
  <inkml:trace contextRef="#ctx0" brushRef="#br0">273 186 6561 0 0,'11'-7'1596'0'0,"-10"6"-1558"0"0,0 1 1 0 0,-1 0 0 0 0,1-1-1 0 0,0 1 1 0 0,-1-1-1 0 0,1 1 1 0 0,-1-1 0 0 0,1 1-1 0 0,0-1 1 0 0,-1 1 0 0 0,1-1-1 0 0,-1 1 1 0 0,1-1 0 0 0,-1 0-1 0 0,1 1 1 0 0,-1-1-1 0 0,0 0 1 0 0,1 1 0 0 0,-1-1-1 0 0,0 0 1 0 0,0 0 0 0 0,1 1-1 0 0,-1-1 1 0 0,0 0-1 0 0,0 0 1 0 0,0 0 0 0 0,0 1-1 0 0,0-1 1 0 0,0 0 0 0 0,0 0-1 0 0,0 1 1 0 0,0-1-1 0 0,-1 0 1 0 0,1 0 0 0 0,-1-1-1 0 0,-1-14 541 0 0,-2 0 0 0 0,-1-1 0 0 0,-8-20 0 0 0,11 32-509 0 0,1 1 0 0 0,-1 0 0 0 0,0 0 1 0 0,-1 0-1 0 0,1 0 0 0 0,-1 0 0 0 0,1 0 1 0 0,-1 1-1 0 0,0-1 0 0 0,0 1 0 0 0,-1 0 0 0 0,1 0 1 0 0,-1 0-1 0 0,0 0 0 0 0,0 1 0 0 0,1-1 1 0 0,-7-1-1 0 0,5 3-75 0 0,0 0 1 0 0,0 0-1 0 0,0 1 0 0 0,0 0 1 0 0,0 0-1 0 0,0 0 1 0 0,0 1-1 0 0,0-1 0 0 0,0 1 1 0 0,0 0-1 0 0,0 1 1 0 0,1-1-1 0 0,-1 1 0 0 0,0 0 1 0 0,1 0-1 0 0,-1 1 1 0 0,1-1-1 0 0,-7 5 0 0 0,4-1-11 0 0,-1 0 0 0 0,1 0 0 0 0,0 1-1 0 0,0 0 1 0 0,0 0 0 0 0,1 1 0 0 0,1 0 0 0 0,-9 14-1 0 0,5-3 32 0 0,2 0 0 0 0,0 1-1 0 0,1 0 1 0 0,1 0 0 0 0,1 1-1 0 0,1 0 1 0 0,-1 41 0 0 0,3-60 10 0 0,1 0 1 0 0,1 0 0 0 0,-1 0-1 0 0,0 0 1 0 0,0 0 0 0 0,1 0-1 0 0,-1 0 1 0 0,1 0 0 0 0,0 0-1 0 0,-1 0 1 0 0,1 0 0 0 0,0 0-1 0 0,0-1 1 0 0,0 1 0 0 0,0 0-1 0 0,1-1 1 0 0,-1 1 0 0 0,0 0-1 0 0,1-1 1 0 0,-1 0 0 0 0,1 1-1 0 0,2 1 1 0 0,-1-2 6 0 0,1 1 0 0 0,0 0-1 0 0,-1-1 1 0 0,1 0 0 0 0,0 0 0 0 0,0 0 0 0 0,0 0 0 0 0,0-1 0 0 0,0 1 0 0 0,0-1 0 0 0,4 0-1 0 0,4-1 37 0 0,-1 0-1 0 0,1-1 0 0 0,0 0 1 0 0,-1-1-1 0 0,1 0 0 0 0,-1-1 0 0 0,11-5 1 0 0,-13 4-12 0 0,0-1 0 0 0,-1 0 0 0 0,0-1 0 0 0,0 1 0 0 0,-1-1 0 0 0,0-1 0 0 0,0 1 0 0 0,-1-1 0 0 0,1-1 0 0 0,6-13 0 0 0,-2 4 1 0 0,-1-1 1 0 0,-2 0-1 0 0,0-1 0 0 0,6-22 1 0 0,-2-16-54 0 0,-12 55-15 0 0,1 0 0 0 0,-1 0 0 0 0,0 0 0 0 0,0 0 0 0 0,0 0 0 0 0,-1 0 0 0 0,1 0 0 0 0,-1 0 0 0 0,0 0 0 0 0,1 0 0 0 0,-1 1 0 0 0,-1-1 0 0 0,1 0 0 0 0,0 0 0 0 0,-1 1 0 0 0,1-1 0 0 0,-3-2 0 0 0,5 50-652 0 0,2-24 618 0 0,1-1-1 0 0,1 1 0 0 0,1-1 0 0 0,0 0 1 0 0,2 0-1 0 0,0-1 0 0 0,1 0 1 0 0,1 0-1 0 0,20 26 0 0 0,-26-40-394 0 0,1 0 1 0 0,0 0-1 0 0,0 0 1 0 0,1-1-1 0 0,-1 0 1 0 0,1 0-1 0 0,0 0 1 0 0,0-1-1 0 0,0 0 0 0 0,0 0 1 0 0,1 0-1 0 0,0-1 1 0 0,-1 0-1 0 0,12 2 1 0 0,-5-3-4686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1.007"/>
    </inkml:context>
    <inkml:brush xml:id="br0">
      <inkml:brushProperty name="width" value="0.05" units="cm"/>
      <inkml:brushProperty name="height" value="0.05" units="cm"/>
      <inkml:brushProperty name="color" value="#E71224"/>
    </inkml:brush>
  </inkml:definitions>
  <inkml:trace contextRef="#ctx0" brushRef="#br0">0 8 12347 0 0,'2'-1'264'0'0,"-1"0"-224"0"0,0 0 1 0 0,0 1 0 0 0,0-1-1 0 0,0 1 1 0 0,1-1-1 0 0,-1 1 1 0 0,0-1-1 0 0,0 1 1 0 0,0-1-1 0 0,0 1 1 0 0,1 0 0 0 0,-1 0-1 0 0,0 0 1 0 0,0-1-1 0 0,0 1 1 0 0,1 1-1 0 0,-1-1 1 0 0,0 0 0 0 0,0 0-1 0 0,0 0 1 0 0,1 0-1 0 0,-1 1 1 0 0,0-1-1 0 0,0 1 1 0 0,0-1-1 0 0,0 1 1 0 0,0-1 0 0 0,0 1-1 0 0,0 0 1 0 0,0-1-1 0 0,0 1 1 0 0,0 0-1 0 0,0 0 1 0 0,0 0-1 0 0,1 1 1 0 0,-1-1-59 0 0,1 0 0 0 0,-1 0-1 0 0,1 1 1 0 0,-1-1 0 0 0,1-1-1 0 0,0 1 1 0 0,-1 0 0 0 0,1 0 0 0 0,0 0-1 0 0,0-1 1 0 0,0 1 0 0 0,-1-1 0 0 0,1 0-1 0 0,0 1 1 0 0,0-1 0 0 0,0 0 0 0 0,0 0-1 0 0,3-1 1 0 0,40-4 139 0 0,-36 3-102 0 0,19-2 63 0 0,1 1 0 0 0,-1 2 0 0 0,1 1-1 0 0,49 6 1 0 0,2 10-4198 0 0,-80-16 4046 0 0,0 1-1 0 0,0-1 1 0 0,0 0 0 0 0,1 0 0 0 0,-1 0-1 0 0,0 0 1 0 0,0 0 0 0 0,0 0 0 0 0,0 0-1 0 0,1 0 1 0 0,-1 0 0 0 0,0 0 0 0 0,0 0-1 0 0,0 0 1 0 0,0 0 0 0 0,1 0 0 0 0,-1 0-1 0 0,0 0 1 0 0,0 0 0 0 0,0 0 0 0 0,0 0-1 0 0,1 0 1 0 0,-1 0 0 0 0,0 0 0 0 0,0 0-1 0 0,0 0 1 0 0,0 0 0 0 0,1 0 0 0 0,-1 0-1 0 0,0 0 1 0 0,0 0 0 0 0,0-1 0 0 0,0 1-1 0 0,1 0 1 0 0,-1 0 0 0 0,0 0 0 0 0,0 0-1 0 0,0 0 1 0 0,0-1 0 0 0,0 1 0 0 0,0 0-1 0 0,0 0 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29.542"/>
    </inkml:context>
    <inkml:brush xml:id="br0">
      <inkml:brushProperty name="width" value="0.05" units="cm"/>
      <inkml:brushProperty name="height" value="0.05" units="cm"/>
      <inkml:brushProperty name="color" value="#E71224"/>
    </inkml:brush>
  </inkml:definitions>
  <inkml:trace contextRef="#ctx0" brushRef="#br0">72 11 3961 0 0,'-5'-2'1536'0'0,"0"-1"-1128"0"0,-1-1-272 0 0,-1 3-40 0 0,1 1-64 0 0,0 0-16 0 0,0 1 24 0 0,-1 0-32 0 0,2 2-8 0 0,-1-2-56 0 0,1 2-128 0 0,0-1-248 0 0,2 1-488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1.437"/>
    </inkml:context>
    <inkml:brush xml:id="br0">
      <inkml:brushProperty name="width" value="0.05" units="cm"/>
      <inkml:brushProperty name="height" value="0.05" units="cm"/>
      <inkml:brushProperty name="color" value="#E71224"/>
    </inkml:brush>
  </inkml:definitions>
  <inkml:trace contextRef="#ctx0" brushRef="#br0">2 8 9882 0 0,'3'-7'2073'0'0,"-5"10"-1480"0"0,2-1-598 0 0,-1-1 1 0 0,1 0-1 0 0,0 1 1 0 0,-1-1-1 0 0,1 0 1 0 0,0 1-1 0 0,0-1 1 0 0,0 1-1 0 0,0-1 1 0 0,0 1-1 0 0,0-1 1 0 0,0 3-1 0 0,6 11 12 0 0,1 0-1 0 0,0 0 0 0 0,1-1 0 0 0,1 0 0 0 0,12 16 1 0 0,22 37 94 0 0,-38-55 17 0 0,-1 0 1 0 0,0 0-1 0 0,-1 1 1 0 0,2 19-1 0 0,9 29-1317 0 0,-12-56 733 0 0,0 0 0 0 0,0 0 1 0 0,0 0-1 0 0,0-1 0 0 0,1 1 1 0 0,0-1-1 0 0,0 0 1 0 0,0 1-1 0 0,6 4 0 0 0,1 0-4513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1.890"/>
    </inkml:context>
    <inkml:brush xml:id="br0">
      <inkml:brushProperty name="width" value="0.05" units="cm"/>
      <inkml:brushProperty name="height" value="0.05" units="cm"/>
      <inkml:brushProperty name="color" value="#E71224"/>
    </inkml:brush>
  </inkml:definitions>
  <inkml:trace contextRef="#ctx0" brushRef="#br0">66 621 7506 0 0,'5'-15'4022'0'0,"-5"14"-3971"0"0,0 1 0 0 0,0-1 0 0 0,0 1 1 0 0,0-1-1 0 0,0 1 0 0 0,0-1 0 0 0,0 0 0 0 0,0 1 0 0 0,0-1 0 0 0,1 1 0 0 0,-1 0 0 0 0,0-1 0 0 0,0 1 0 0 0,0-1 0 0 0,1 1 0 0 0,-1-1 1 0 0,0 1-1 0 0,1-1 0 0 0,-1 1 0 0 0,0 0 0 0 0,1-1 0 0 0,-1 1 0 0 0,0 0 0 0 0,1-1 0 0 0,-1 1 0 0 0,1 0 0 0 0,-1 0 0 0 0,2-1 0 0 0,3 1-49 0 0,0 0-1 0 0,0-1 0 0 0,-1 0 0 0 0,1 0 1 0 0,0 0-1 0 0,0 0 0 0 0,0-1 0 0 0,-1 0 1 0 0,1 0-1 0 0,0 0 0 0 0,-1 0 0 0 0,0-1 1 0 0,0 1-1 0 0,0-1 0 0 0,5-4 0 0 0,2-4 57 0 0,-1-1-1 0 0,1 0 1 0 0,11-19-1 0 0,23-25 168 0 0,-45 56-229 0 0,0-1 0 0 0,0 1 0 0 0,0 0 0 0 0,1 0 0 0 0,-1-1 1 0 0,0 1-1 0 0,0 0 0 0 0,1 0 0 0 0,-1-1 0 0 0,0 1 0 0 0,0 0 0 0 0,1 0 0 0 0,-1 0 0 0 0,0 0 0 0 0,1 0 0 0 0,-1-1 0 0 0,0 1 0 0 0,1 0 0 0 0,-1 0 0 0 0,0 0 0 0 0,1 0 0 0 0,-1 0 0 0 0,0 0 0 0 0,1 0 0 0 0,-1 0 0 0 0,0 0 1 0 0,1 0-1 0 0,-1 0 0 0 0,0 0 0 0 0,1 1 0 0 0,-1-1 0 0 0,0 0 0 0 0,1 0 0 0 0,-1 0 0 0 0,0 0 0 0 0,0 0 0 0 0,1 1 0 0 0,6 14-96 0 0,0 28-2 0 0,-6-35 85 0 0,11 85-47 0 0,-4 2 0 0 0,-5-1 0 0 0,-9 116 0 0 0,6-206 66 0 0,-2 14 31 0 0,0 0 0 0 0,-1 0-1 0 0,-1-1 1 0 0,-7 21-1 0 0,9-34-11 0 0,1 0 0 0 0,-1 0 0 0 0,0 0-1 0 0,-1-1 1 0 0,1 1 0 0 0,0-1 0 0 0,-1 0 0 0 0,0 1 0 0 0,0-1 0 0 0,-4 3-1 0 0,5-4 1 0 0,-1-1 0 0 0,1 1-1 0 0,0-1 1 0 0,-1 0-1 0 0,1 0 1 0 0,-1 0-1 0 0,1 0 1 0 0,-1-1 0 0 0,1 1-1 0 0,-1-1 1 0 0,1 0-1 0 0,-1 1 1 0 0,0-1-1 0 0,1 0 1 0 0,-1 0 0 0 0,0-1-1 0 0,1 1 1 0 0,-4-1-1 0 0,-1-2-34 0 0,0 1 0 0 0,1-1 0 0 0,-1 0 0 0 0,1 0-1 0 0,0-1 1 0 0,0 0 0 0 0,0 0 0 0 0,0-1 0 0 0,0 1 0 0 0,-6-9-1 0 0,-3-3-402 0 0,0-1-1 0 0,-13-20 1 0 0,19 24-88 0 0,2 0 0 0 0,-1 0 1 0 0,2-1-1 0 0,-1 0 0 0 0,2 0 0 0 0,0 0 1 0 0,1-1-1 0 0,0 0 0 0 0,-2-24 0 0 0,4 17-4330 0 0</inkml:trace>
  <inkml:trace contextRef="#ctx0" brushRef="#br0" timeOffset="1">298 45 9554 0 0,'12'-17'3205'0'0,"4"-10"-1973"0"0,-17 29-1399 0 0,1 0 0 0 0,0 0 0 0 0,0 0 0 0 0,0 1 1 0 0,0-1-1 0 0,0 0 0 0 0,0 0 0 0 0,0 0 0 0 0,1 1 0 0 0,-1-1 0 0 0,1 0 0 0 0,-1 0 0 0 0,1 0 1 0 0,0 0-1 0 0,0 0 0 0 0,0 0 0 0 0,0 0 0 0 0,2 2 0 0 0,1 3-443 0 0,1-1 0 0 0,0 1 0 0 0,1-1 0 0 0,6 6 0 0 0,-2-4-3223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2.322"/>
    </inkml:context>
    <inkml:brush xml:id="br0">
      <inkml:brushProperty name="width" value="0.05" units="cm"/>
      <inkml:brushProperty name="height" value="0.05" units="cm"/>
      <inkml:brushProperty name="color" value="#E71224"/>
    </inkml:brush>
  </inkml:definitions>
  <inkml:trace contextRef="#ctx0" brushRef="#br0">104 22 14387 0 0,'12'-20'1355'0'0,"-12"19"-1344"0"0,-8 12-181 0 0,3-4 4 0 0,1 1-1 0 0,0-1 1 0 0,1 1-1 0 0,0 0 0 0 0,0 0 1 0 0,1 0-1 0 0,-3 11 1 0 0,-5 66-362 0 0,0-4 387 0 0,-36 241 575 0 0,34-61-830 0 0,16-242 320 0 0,-4-19 83 0 0,0 0 1 0 0,1 0-1 0 0,-1 0 0 0 0,0 0 1 0 0,1 0-1 0 0,-1 0 1 0 0,0 0-1 0 0,1 0 0 0 0,-1 0 1 0 0,0 0-1 0 0,1-1 1 0 0,-1 1-1 0 0,0 0 0 0 0,1 0 1 0 0,-1 0-1 0 0,0 0 1 0 0,0-1-1 0 0,1 1 0 0 0,-1 0 1 0 0,0 0-1 0 0,0 0 1 0 0,1-1-1 0 0,-1 1 0 0 0,0 0 1 0 0,0 0-1 0 0,0-1 1 0 0,1 1-1 0 0,-1 0 1 0 0,0-1-1 0 0,0 1 0 0 0,16-35 503 0 0,-13 19-344 0 0,2 1 0 0 0,0 0 0 0 0,1 1 0 0 0,0-1-1 0 0,1 1 1 0 0,1 0 0 0 0,0 1 0 0 0,0 0 0 0 0,2 0 0 0 0,0 1 0 0 0,0 0 0 0 0,19-16 0 0 0,-26 26-160 0 0,0 0 0 0 0,0 0 0 0 0,0 0 0 0 0,0 1 0 0 0,0-1 0 0 0,0 1 0 0 0,1 0 1 0 0,-1 0-1 0 0,1 0 0 0 0,-1 1 0 0 0,1-1 0 0 0,-1 1 0 0 0,1 0 0 0 0,-1-1 0 0 0,7 2 1 0 0,-4 0-15 0 0,1 1 1 0 0,-1-1 0 0 0,0 1 0 0 0,0 0-1 0 0,-1 0 1 0 0,1 1 0 0 0,0 0 0 0 0,7 5-1 0 0,-4-1-12 0 0,0-1-1 0 0,0 1 0 0 0,-1 1 0 0 0,-1 0 0 0 0,1 0 1 0 0,-1 0-1 0 0,0 1 0 0 0,-1 0 0 0 0,0 0 0 0 0,5 12 0 0 0,-10-19 16 0 0,1 0 0 0 0,-1 0 0 0 0,-1 0 0 0 0,1 0 0 0 0,0 0 0 0 0,0 0 0 0 0,-1 0-1 0 0,1 0 1 0 0,-1 1 0 0 0,0-1 0 0 0,1 0 0 0 0,-1 0 0 0 0,0 1 0 0 0,-1-1 0 0 0,1 0-1 0 0,0 0 1 0 0,0 0 0 0 0,-1 0 0 0 0,0 1 0 0 0,1-1 0 0 0,-1 0 0 0 0,0 0 0 0 0,0 0-1 0 0,0 0 1 0 0,0 0 0 0 0,0 0 0 0 0,-1-1 0 0 0,1 1 0 0 0,0 0 0 0 0,-1 0 0 0 0,1-1-1 0 0,-1 1 1 0 0,0-1 0 0 0,0 0 0 0 0,1 1 0 0 0,-1-1 0 0 0,0 0 0 0 0,0 0 0 0 0,0 0-1 0 0,0 0 1 0 0,0-1 0 0 0,-1 1 0 0 0,1 0 0 0 0,-4 0 0 0 0,-10 2-261 0 0,0-1 1 0 0,-1 0-1 0 0,1 0 0 0 0,-28-3 1 0 0,44 1 264 0 0,-150-11-6461 0 0,117 6 1001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4.487"/>
    </inkml:context>
    <inkml:brush xml:id="br0">
      <inkml:brushProperty name="width" value="0.05" units="cm"/>
      <inkml:brushProperty name="height" value="0.05" units="cm"/>
      <inkml:brushProperty name="color" value="#E71224"/>
    </inkml:brush>
  </inkml:definitions>
  <inkml:trace contextRef="#ctx0" brushRef="#br0">55 100 7106 0 0,'0'5'2507'0'0,"-2"1"-3186"0"0,11-15 1012 0 0,-4 4-188 0 0,0 1-1 0 0,1 0 1 0 0,0 0-1 0 0,0 1 1 0 0,0-1-1 0 0,0 1 1 0 0,1 1-1 0 0,-1-1 1 0 0,1 1-1 0 0,0 0 1 0 0,-1 1 0 0 0,1-1-1 0 0,8 1 1 0 0,39-14 605 0 0,-26 5-496 0 0,1 1-1 0 0,-1 1 1 0 0,1 2 0 0 0,1 1-1 0 0,-1 1 1 0 0,49 0-1 0 0,-77 4-252 0 0,51 3 5 0 0,-50-3-8 0 0,1 1 0 0 0,-1-1 0 0 0,1 1 0 0 0,-1-1-1 0 0,0 1 1 0 0,1 0 0 0 0,-1 0 0 0 0,0 0 0 0 0,0 0-1 0 0,1 0 1 0 0,-1 0 0 0 0,0 1 0 0 0,0-1 0 0 0,0 1-1 0 0,-1-1 1 0 0,1 1 0 0 0,0 0 0 0 0,2 2 0 0 0,-4-1-3 0 0,1-1 0 0 0,-1 1 0 0 0,1-1 0 0 0,-1 1 0 0 0,0-1 0 0 0,0 1 0 0 0,0-1 0 0 0,0 1 0 0 0,0-1 0 0 0,-1 1 0 0 0,1-1 0 0 0,-1 1 0 0 0,1-1 0 0 0,-1 1 0 0 0,0-1 0 0 0,0 0 0 0 0,0 0 0 0 0,0 1 0 0 0,-3 3 0 0 0,-31 40-38 0 0,32-43 46 0 0,-65 77-67 0 0,-101 124-120 0 0,155-185 168 0 0,-1 0 0 0 0,0-1 0 0 0,-1 0 0 0 0,-1-1 0 0 0,-1-1 1 0 0,-35 25-1 0 0,-6-12 48 0 0,-3 2 104 0 0,62-31-135 0 0,0 1 1 0 0,0-1 0 0 0,-1 0-1 0 0,1 0 1 0 0,0 0-1 0 0,0 0 1 0 0,-1 0-1 0 0,1 0 1 0 0,0 0 0 0 0,0 0-1 0 0,0 0 1 0 0,-1 0-1 0 0,1 1 1 0 0,0-1-1 0 0,0 0 1 0 0,0 0-1 0 0,-1 0 1 0 0,1 0 0 0 0,0 1-1 0 0,0-1 1 0 0,0 0-1 0 0,0 0 1 0 0,0 0-1 0 0,0 1 1 0 0,-1-1 0 0 0,1 0-1 0 0,0 0 1 0 0,0 1-1 0 0,0-1 1 0 0,0 0-1 0 0,0 0 1 0 0,0 1 0 0 0,0-1-1 0 0,0 0 1 0 0,0 0-1 0 0,0 1 1 0 0,0-1-1 0 0,0 0 1 0 0,0 0-1 0 0,0 0 1 0 0,0 1 0 0 0,0-1-1 0 0,1 0 1 0 0,-1 0-1 0 0,0 1 1 0 0,0-1-1 0 0,14 4-5 0 0,19-5-2 0 0,118-22 819 0 0,-138 23-799 0 0,0 1 0 0 0,0 1 0 0 0,0 0 0 0 0,-1 1 0 0 0,1 0 0 0 0,-1 1 0 0 0,23 10 0 0 0,24 7 39 0 0,-51-18-21 0 0,0-1-1 0 0,1 0 1 0 0,-1-1-1 0 0,0 1 0 0 0,1-2 1 0 0,-1 1-1 0 0,1-1 0 0 0,-1 0 1 0 0,1-1-1 0 0,-1 0 1 0 0,0 0-1 0 0,1-1 0 0 0,-1 0 1 0 0,0 0-1 0 0,0-1 0 0 0,8-4 1 0 0,10-4-1406 0 0,0 1 0 0 0,1 1 1 0 0,31-6-1 0 0,-1 0-3135 0 0,-39 10-505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5.007"/>
    </inkml:context>
    <inkml:brush xml:id="br0">
      <inkml:brushProperty name="width" value="0.05" units="cm"/>
      <inkml:brushProperty name="height" value="0.05" units="cm"/>
      <inkml:brushProperty name="color" value="#E71224"/>
    </inkml:brush>
  </inkml:definitions>
  <inkml:trace contextRef="#ctx0" brushRef="#br0">74 15 7258 0 0,'-1'-1'48'0'0,"0"0"-1"0"0,0 0 1 0 0,1 0 0 0 0,-1 0 0 0 0,0 0 0 0 0,0 0 0 0 0,0 0 0 0 0,0 1 0 0 0,0-1 0 0 0,0 0 0 0 0,-1 0 0 0 0,1 1 0 0 0,0-1 0 0 0,0 1 0 0 0,0-1 0 0 0,-1 1 0 0 0,1-1 0 0 0,0 1 0 0 0,0 0 0 0 0,-1 0 0 0 0,1 0 0 0 0,0-1 0 0 0,-1 1-1 0 0,1 0 1 0 0,0 1 0 0 0,-1-1 0 0 0,1 0 0 0 0,0 0 0 0 0,0 1 0 0 0,-2-1 0 0 0,1 1-3 0 0,0-1-1 0 0,0 1 0 0 0,0 0 0 0 0,1 0 1 0 0,-1-1-1 0 0,0 1 0 0 0,1 0 1 0 0,-1 1-1 0 0,1-1 0 0 0,-1 0 1 0 0,1 0-1 0 0,-1 0 0 0 0,1 1 1 0 0,0-1-1 0 0,0 1 0 0 0,0-1 1 0 0,0 1-1 0 0,0 0 0 0 0,0-1 0 0 0,0 1 1 0 0,0 0-1 0 0,0 2 0 0 0,-1 3 48 0 0,1 0-1 0 0,0 1 1 0 0,1-1-1 0 0,0 0 0 0 0,0 9 1 0 0,0-15-76 0 0,0 0-1 0 0,0 0 1 0 0,0 0 0 0 0,0 0 0 0 0,1 1 0 0 0,-1-1 0 0 0,0 0-1 0 0,0 0 1 0 0,1 0 0 0 0,-1 0 0 0 0,0 0 0 0 0,1 0 0 0 0,-1 0-1 0 0,1 0 1 0 0,0 0 0 0 0,-1 0 0 0 0,1 0 0 0 0,0 0 0 0 0,-1 0-1 0 0,1 0 1 0 0,0 0 0 0 0,0-1 0 0 0,0 1 0 0 0,0 0 0 0 0,0 0-1 0 0,0-1 1 0 0,0 1 0 0 0,0-1 0 0 0,0 1 0 0 0,0-1 0 0 0,0 0-1 0 0,0 1 1 0 0,0-1 0 0 0,0 0 0 0 0,1 0 0 0 0,-1 1 0 0 0,0-1-1 0 0,0 0 1 0 0,2-1 0 0 0,-1 1-24 0 0,-1-1 1 0 0,0 0-1 0 0,1 0 0 0 0,-1 0 1 0 0,0 0-1 0 0,1 0 0 0 0,-1-1 1 0 0,0 1-1 0 0,0 0 0 0 0,0 0 1 0 0,0-1-1 0 0,0 1 0 0 0,-1-1 1 0 0,1 1-1 0 0,0-1 0 0 0,-1 1 1 0 0,1-1-1 0 0,-1 1 0 0 0,1-4 1 0 0,8-33-2087 0 0,-8 36 1847 0 0,2-30-4256 0 0,-4 22 563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5.857"/>
    </inkml:context>
    <inkml:brush xml:id="br0">
      <inkml:brushProperty name="width" value="0.05" units="cm"/>
      <inkml:brushProperty name="height" value="0.05" units="cm"/>
      <inkml:brushProperty name="color" value="#E71224"/>
    </inkml:brush>
  </inkml:definitions>
  <inkml:trace contextRef="#ctx0" brushRef="#br0">190 78 7810 0 0,'4'-6'1489'0'0,"-4"5"-1450"0"0,0 1 1 0 0,0 0 0 0 0,0-1-1 0 0,0 1 1 0 0,0 0 0 0 0,0-1-1 0 0,0 1 1 0 0,0 0 0 0 0,0 0-1 0 0,0-1 1 0 0,1 1-1 0 0,-1 0 1 0 0,0 0 0 0 0,0-1-1 0 0,0 1 1 0 0,0 0 0 0 0,1 0-1 0 0,-1-1 1 0 0,0 1 0 0 0,0 0-1 0 0,0 0 1 0 0,1-1 0 0 0,-1 1-1 0 0,0 0 1 0 0,0 0 0 0 0,1 0-1 0 0,-1 0 1 0 0,0 0-1 0 0,0-1 1 0 0,1 1 0 0 0,-1 0-1 0 0,0 0 1 0 0,1 0 0 0 0,-1 0-1 0 0,0 0 1 0 0,0 0 0 0 0,1 0-1 0 0,-1 0 1 0 0,0 0 0 0 0,1 0-1 0 0,-1 0 1 0 0,0 0-1 0 0,1 0 1 0 0,-1 0 0 0 0,0 0-1 0 0,0 1 1 0 0,1-1 0 0 0,-1 0-1 0 0,0 0 1 0 0,1 0 0 0 0,-1 0-1 0 0,0 0 1 0 0,0 1 0 0 0,0-1-1 0 0,1 0 1 0 0,-1 1-1 0 0,4-2 96 0 0,0 0 0 0 0,-1 0 0 0 0,1 0 0 0 0,0 0 0 0 0,-1-1 0 0 0,1 0 0 0 0,3-2-1 0 0,1 0 6 0 0,19-6-56 0 0,0 1 0 0 0,0 1-1 0 0,1 1 1 0 0,-1 2 0 0 0,1 0 0 0 0,1 2-1 0 0,-1 1 1 0 0,0 1 0 0 0,1 2-1 0 0,-1 1 1 0 0,40 7 0 0 0,-66-9-90 0 0,0 1 0 0 0,-1-1 1 0 0,1 0-1 0 0,-1 1 0 0 0,1-1 1 0 0,0 1-1 0 0,-1-1 0 0 0,1 1 1 0 0,-1 0-1 0 0,1 0 1 0 0,-1-1-1 0 0,1 1 0 0 0,-1 0 1 0 0,0 0-1 0 0,0 0 0 0 0,1 1 1 0 0,-1-1-1 0 0,0 0 0 0 0,0 0 1 0 0,2 3-1 0 0,-3-2-4 0 0,0-1 1 0 0,0 1-1 0 0,-1-1 0 0 0,1 1 0 0 0,0-1 0 0 0,0 1 1 0 0,-1-1-1 0 0,1 1 0 0 0,-1-1 0 0 0,1 1 1 0 0,-1-1-1 0 0,1 0 0 0 0,-1 1 0 0 0,0-1 1 0 0,0 0-1 0 0,0 0 0 0 0,0 1 0 0 0,0-1 1 0 0,0 0-1 0 0,0 0 0 0 0,-2 2 0 0 0,-53 52-146 0 0,-13 16-3 0 0,-155 123-1 0 0,164-152-162 0 0,2-3-633 0 0,-71 65 0 0 0,123-98 995 0 0,0 0 0 0 0,1 0 0 0 0,-10 14 0 0 0,14-18-31 0 0,0-1 0 0 0,0 1 0 0 0,0 0 0 0 0,0-1 0 0 0,0 1 0 0 0,0 0 0 0 0,1 0 0 0 0,-1 0 0 0 0,1 0 0 0 0,-1 0 0 0 0,1 0 0 0 0,0-1 0 0 0,-1 1 0 0 0,1 0 0 0 0,0 0 0 0 0,0 0 0 0 0,1 0 0 0 0,-1 0 0 0 0,0 0 0 0 0,1 0 0 0 0,-1 0 0 0 0,2 3 0 0 0,-1-4 20 0 0,0 0 1 0 0,0 0-1 0 0,0 0 1 0 0,0 0-1 0 0,0 0 1 0 0,1-1 0 0 0,-1 1-1 0 0,0 0 1 0 0,1-1-1 0 0,-1 1 1 0 0,0-1-1 0 0,1 1 1 0 0,-1-1 0 0 0,0 0-1 0 0,1 1 1 0 0,-1-1-1 0 0,1 0 1 0 0,-1 0-1 0 0,1 0 1 0 0,-1 0-1 0 0,3-1 1 0 0,36-5 367 0 0,-29 4-268 0 0,28-4 298 0 0,1 1 0 0 0,58 1 1 0 0,-75 5-385 0 0,-1 1 1 0 0,1 1-1 0 0,-1 1 1 0 0,0 1-1 0 0,40 14 1 0 0,-51-14-77 0 0,1 0 0 0 0,0-1 0 0 0,0-1-1 0 0,0 0 1 0 0,0 0 0 0 0,0-1 0 0 0,0-1 0 0 0,1 0 0 0 0,-1-1 0 0 0,1 0-1 0 0,-1-1 1 0 0,0 0 0 0 0,1-1 0 0 0,-1 0 0 0 0,0-1 0 0 0,0 0 0 0 0,0-1-1 0 0,-1-1 1 0 0,16-7 0 0 0,99-60-6057 0 0,-100 58 1577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6.563"/>
    </inkml:context>
    <inkml:brush xml:id="br0">
      <inkml:brushProperty name="width" value="0.05" units="cm"/>
      <inkml:brushProperty name="height" value="0.05" units="cm"/>
      <inkml:brushProperty name="color" value="#E71224"/>
    </inkml:brush>
  </inkml:definitions>
  <inkml:trace contextRef="#ctx0" brushRef="#br0">368 51 3785 0 0,'2'-14'1501'0'0,"2"-12"-388"0"0,-7 16 3522 0 0,2 10-4570 0 0,0 0 1 0 0,-1 0-1 0 0,1 0 0 0 0,0 0 0 0 0,0 1 0 0 0,0-1 0 0 0,0 0 0 0 0,0 1 1 0 0,0-1-1 0 0,0 1 0 0 0,0 0 0 0 0,0-1 0 0 0,0 1 0 0 0,0 0 0 0 0,0-1 0 0 0,0 1 1 0 0,0 0-1 0 0,0 0 0 0 0,0 1 0 0 0,-18 17-39 0 0,-40 54-13 0 0,-80 91-112 0 0,86-114-297 0 0,49-46 105 0 0,-1-1 1 0 0,0 1 0 0 0,0-1-1 0 0,0 0 1 0 0,0 0 0 0 0,0-1-1 0 0,0 0 1 0 0,-1 0 0 0 0,1 0 0 0 0,-8 2-1 0 0,12-4 218 0 0,0 0 0 0 0,1 0 0 0 0,-1 0-1 0 0,1 0 1 0 0,-1 0 0 0 0,0-1 0 0 0,1 1 0 0 0,-1 0-1 0 0,1 0 1 0 0,-1 0 0 0 0,0 0 0 0 0,1-1 0 0 0,-1 1-1 0 0,1 0 1 0 0,-1-1 0 0 0,1 1 0 0 0,-1 0 0 0 0,1-1-1 0 0,-1 1 1 0 0,1 0 0 0 0,0-1 0 0 0,-1 1 0 0 0,1-1-1 0 0,-1 1 1 0 0,1-1 0 0 0,0 1 0 0 0,0-1 0 0 0,-1 1-1 0 0,1-1 1 0 0,0 0 0 0 0,0 1 0 0 0,-1-1 0 0 0,1 1-1 0 0,0-1 1 0 0,0 1 0 0 0,0-1 0 0 0,0 0 0 0 0,0 1-1 0 0,0-1 1 0 0,0 1 0 0 0,0-1 0 0 0,0 0 0 0 0,0 1-1 0 0,1-2 1 0 0,-1-6-4552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6.992"/>
    </inkml:context>
    <inkml:brush xml:id="br0">
      <inkml:brushProperty name="width" value="0.05" units="cm"/>
      <inkml:brushProperty name="height" value="0.05" units="cm"/>
      <inkml:brushProperty name="color" value="#E71224"/>
    </inkml:brush>
  </inkml:definitions>
  <inkml:trace contextRef="#ctx0" brushRef="#br0">1 11 6905 0 0,'1'-1'157'0'0,"0"0"-1"0"0,0 0 0 0 0,0 0 1 0 0,0 0-1 0 0,0 0 0 0 0,1 0 1 0 0,-1 1-1 0 0,0-1 0 0 0,1 1 1 0 0,-1-1-1 0 0,1 1 0 0 0,-1-1 1 0 0,1 1-1 0 0,-1 0 0 0 0,0-1 1 0 0,1 1-1 0 0,-1 0 0 0 0,1 0 1 0 0,-1 0-1 0 0,1 0 0 0 0,2 1 0 0 0,-1 0-48 0 0,1 0-1 0 0,-1 0 1 0 0,1 1-1 0 0,-1-1 1 0 0,0 1-1 0 0,0 0 1 0 0,0 0-1 0 0,6 4 1 0 0,-3 0-24 0 0,1 0-1 0 0,-1 1 1 0 0,0 0 0 0 0,0 0 0 0 0,-1 0 0 0 0,8 12 0 0 0,-9-11 18 0 0,0 0 1 0 0,1-1-1 0 0,0 0 1 0 0,0 0-1 0 0,1 0 1 0 0,8 7-1 0 0,16 7-958 0 0,-26-19 115 0 0,-1-1 1 0 0,1 1-1 0 0,0-1 1 0 0,0 0-1 0 0,0 0 1 0 0,7 1-1 0 0,-3-2-4603 0 0</inkml:trace>
  <inkml:trace contextRef="#ctx0" brushRef="#br0" timeOffset="1">12 103 11314 0 0,'2'0'212'0'0,"-1"-1"0"0"0,0 0 0 0 0,1 0 0 0 0,-1 0 0 0 0,0 1-1 0 0,1-1 1 0 0,-1 1 0 0 0,1-1 0 0 0,-1 1 0 0 0,1-1-1 0 0,-1 1 1 0 0,1 0 0 0 0,1 0 0 0 0,1 0-739 0 0,-1 1 0 0 0,0-1 0 0 0,0 1 0 0 0,1 0 0 0 0,-1 0 0 0 0,0 0 0 0 0,6 4 0 0 0,-5-3 348 0 0,0 0-1 0 0,0-1 0 0 0,0 1 1 0 0,0-1-1 0 0,0 0 0 0 0,1 0 1 0 0,4 1-1 0 0,69 2 1545 0 0,294 28-1201 0 0,-293-21-3532 0 0,-51-8-1956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7.610"/>
    </inkml:context>
    <inkml:brush xml:id="br0">
      <inkml:brushProperty name="width" value="0.05" units="cm"/>
      <inkml:brushProperty name="height" value="0.05" units="cm"/>
      <inkml:brushProperty name="color" value="#E71224"/>
    </inkml:brush>
  </inkml:definitions>
  <inkml:trace contextRef="#ctx0" brushRef="#br0">270 40 10234 0 0,'-2'-1'11'0'0,"0"1"0"0"0,0-1 1 0 0,0 1-1 0 0,1 0 0 0 0,-1 0 0 0 0,0 0 0 0 0,0 0 0 0 0,0 0 0 0 0,0 0 1 0 0,0 0-1 0 0,-3 1 0 0 0,-40 0 1143 0 0,-27-12-966 0 0,-26-5-1334 0 0,74 7-1054 0 0,19 6-1654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08.075"/>
    </inkml:context>
    <inkml:brush xml:id="br0">
      <inkml:brushProperty name="width" value="0.05" units="cm"/>
      <inkml:brushProperty name="height" value="0.05" units="cm"/>
      <inkml:brushProperty name="color" value="#E71224"/>
    </inkml:brush>
  </inkml:definitions>
  <inkml:trace contextRef="#ctx0" brushRef="#br0">215 14 10074 0 0,'18'-12'3601'0'0,"-16"10"-3528"0"0,-6 4-567 0 0,-8 4 47 0 0,-4-1 134 0 0,0 0 0 0 0,0-1 0 0 0,-1-1 0 0 0,1 0 0 0 0,-1-1 1 0 0,0-1-1 0 0,-19-1 0 0 0,-8 2-2900 0 0,32-2 1809 0 0,0-1-3419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30.060"/>
    </inkml:context>
    <inkml:brush xml:id="br0">
      <inkml:brushProperty name="width" value="0.05" units="cm"/>
      <inkml:brushProperty name="height" value="0.05" units="cm"/>
      <inkml:brushProperty name="color" value="#E71224"/>
    </inkml:brush>
  </inkml:definitions>
  <inkml:trace contextRef="#ctx0" brushRef="#br0">73 234 3705 0 0,'5'-5'530'0'0,"0"0"0"0"0,0-1 1 0 0,-1 0-1 0 0,1 0 0 0 0,-2 0 1 0 0,1 0-1 0 0,-1-1 1 0 0,1 0-1 0 0,-2 1 0 0 0,1-1 1 0 0,-1 0-1 0 0,2-11 0 0 0,-3 11-524 0 0,-1 0 1 0 0,1-1-1 0 0,-1 1 0 0 0,-1 0 0 0 0,0 0 0 0 0,0 0 0 0 0,0 0 0 0 0,-1 0 1 0 0,1 0-1 0 0,-2 1 0 0 0,1-1 0 0 0,-1 0 0 0 0,0 1 0 0 0,0 0 1 0 0,-1 0-1 0 0,0 0 0 0 0,0 0 0 0 0,-1 0 0 0 0,-9-9 0 0 0,45 24-1588 0 0,20 13 1677 0 0,-42-18-89 0 0,-1-1 25 0 0,0 1-1 0 0,0 0 0 0 0,0 0 0 0 0,10 9 1 0 0,-15-11-27 0 0,-1 0 0 0 0,0 1 0 0 0,0-1 1 0 0,0 0-1 0 0,0 1 0 0 0,-1 0 0 0 0,1-1 1 0 0,-1 1-1 0 0,1 0 0 0 0,-1 0 0 0 0,0 0 1 0 0,0 0-1 0 0,0 0 0 0 0,0 0 0 0 0,-1 0 0 0 0,1 5 1 0 0,14 82 5 0 0,-10-70-18 0 0,-1 0 0 0 0,-1 0 0 0 0,0 1 0 0 0,-2 28 0 0 0,-1-45 13 0 0,-1 0-1 0 0,0-1 0 0 0,1 1 1 0 0,-2-1-1 0 0,1 1 0 0 0,0-1 1 0 0,-1 1-1 0 0,1-1 0 0 0,-1 0 0 0 0,0 0 1 0 0,0 1-1 0 0,0-1 0 0 0,-1-1 1 0 0,1 1-1 0 0,-1 0 0 0 0,1-1 1 0 0,-1 1-1 0 0,0-1 0 0 0,-3 2 1 0 0,-8 5 81 0 0,0-1-1 0 0,-1-1 1 0 0,-19 7 0 0 0,-18 10 123 0 0,36-15-166 0 0,6-4-34 0 0,-1 1 1 0 0,1 0-1 0 0,1 1 0 0 0,-1 0 0 0 0,-9 9 0 0 0,18-14-8 0 0,-1-1-1 0 0,1 1 0 0 0,0 0 0 0 0,-1-1 0 0 0,1 1 0 0 0,0 0 0 0 0,0 0 1 0 0,0-1-1 0 0,0 1 0 0 0,1 0 0 0 0,-1 0 0 0 0,0 0 0 0 0,1 0 1 0 0,-1 0-1 0 0,1 0 0 0 0,0 0 0 0 0,0 0 0 0 0,0 1 0 0 0,0-1 1 0 0,0 0-1 0 0,0 0 0 0 0,0 0 0 0 0,1 0 0 0 0,-1 0 0 0 0,1 0 1 0 0,-1 0-1 0 0,1 0 0 0 0,0 0 0 0 0,0 0 0 0 0,0 0 0 0 0,0-1 1 0 0,0 1-1 0 0,0 0 0 0 0,1-1 0 0 0,1 3 0 0 0,-2-3 29 0 0,0 1 0 0 0,0-1 0 0 0,0 0 0 0 0,0 0 0 0 0,0-1 0 0 0,0 1-1 0 0,0 0 1 0 0,1 0 0 0 0,-1 0 0 0 0,0-1 0 0 0,0 1 0 0 0,1-1 0 0 0,-1 1 0 0 0,0-1 0 0 0,1 1 0 0 0,-1-1 0 0 0,0 0-1 0 0,1 0 1 0 0,-1 0 0 0 0,1 1 0 0 0,-1-1 0 0 0,1-1 0 0 0,-1 1 0 0 0,0 0 0 0 0,1 0 0 0 0,-1 0 0 0 0,1-1-1 0 0,-1 1 1 0 0,0-1 0 0 0,2 0 0 0 0,19-3 31 0 0,21 1-164 0 0,47 4 1 0 0,37-1-5120 0 0,-112-2 183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1.751"/>
    </inkml:context>
    <inkml:brush xml:id="br0">
      <inkml:brushProperty name="width" value="0.05" units="cm"/>
      <inkml:brushProperty name="height" value="0.05" units="cm"/>
      <inkml:brushProperty name="color" value="#E71224"/>
    </inkml:brush>
  </inkml:definitions>
  <inkml:trace contextRef="#ctx0" brushRef="#br0">1 17 6681 0 0,'0'-1'89'0'0,"5"-14"1035"0"0,1 25-1444 0 0,8 40 956 0 0,-1 0 0 0 0,-3 0 0 0 0,5 68 1 0 0,-4 155-222 0 0,-9-175-219 0 0,-2-77-170 0 0,-3 227 1042 0 0,5-228-1836 0 0,-2-19 648 0 0,1-1 0 0 0,-1 0 0 0 0,1 0 0 0 0,-1 0-1 0 0,0 1 1 0 0,1-1 0 0 0,-1 0 0 0 0,1 0 0 0 0,-1 0 0 0 0,1 0 0 0 0,-1 0 0 0 0,0 0-1 0 0,1 0 1 0 0,-1 0 0 0 0,1 0 0 0 0,-1 0 0 0 0,1 0 0 0 0,-1 0 0 0 0,1-1-1 0 0,-1 1 1 0 0,0 0 0 0 0,1 0 0 0 0,-1 0 0 0 0,1-1 0 0 0,-1 1 0 0 0,0 0 0 0 0,1 0-1 0 0,-1-1 1 0 0,0 1 0 0 0,1 0 0 0 0,-1-1 0 0 0,0 1 0 0 0,0 0 0 0 0,1-1 0 0 0,-1 1-1 0 0,0 0 1 0 0,0-1 0 0 0,1 1 0 0 0,-1-1 0 0 0,0 1 0 0 0,0-1 0 0 0,7-6-4995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2.176"/>
    </inkml:context>
    <inkml:brush xml:id="br0">
      <inkml:brushProperty name="width" value="0.05" units="cm"/>
      <inkml:brushProperty name="height" value="0.05" units="cm"/>
      <inkml:brushProperty name="color" value="#E71224"/>
    </inkml:brush>
  </inkml:definitions>
  <inkml:trace contextRef="#ctx0" brushRef="#br0">50 166 4153 0 0,'-7'-54'1338'0'0,"5"46"-1237"0"0,1 0 1 0 0,-1 0-1 0 0,1-1 1 0 0,1 1-1 0 0,0 0 1 0 0,0-1-1 0 0,0 1 1 0 0,4-15-1 0 0,-4 22 29 0 0,0 0 0 0 0,0 0 0 0 0,0 0 0 0 0,1 0 1 0 0,-1 0-1 0 0,0 0 0 0 0,1 0 0 0 0,-1 0 0 0 0,1 0 0 0 0,-1 0 0 0 0,1 0 0 0 0,-1 0 0 0 0,1 0 0 0 0,0 0 0 0 0,-1 1 1 0 0,1-1-1 0 0,0 0 0 0 0,0 0 0 0 0,0 1 0 0 0,0-1 0 0 0,-1 1 0 0 0,1-1 0 0 0,0 1 0 0 0,0-1 0 0 0,0 1 1 0 0,0-1-1 0 0,0 1 0 0 0,2-1 0 0 0,-2 2-76 0 0,0 0 1 0 0,0-1-1 0 0,0 1 1 0 0,0 0-1 0 0,0 0 1 0 0,0-1-1 0 0,0 1 1 0 0,-1 0-1 0 0,1 0 1 0 0,0 0-1 0 0,0 0 0 0 0,-1 0 1 0 0,1 0-1 0 0,-1 0 1 0 0,1 1-1 0 0,-1-1 1 0 0,1 0-1 0 0,-1 0 1 0 0,0 0-1 0 0,1 0 1 0 0,-1 1-1 0 0,0-1 1 0 0,0 0-1 0 0,0 2 0 0 0,6 45-34 0 0,-3 0-1 0 0,-4 95 1 0 0,-29 94 17 0 0,20-179 142 0 0,-25 180 611 0 0,31-208-854 0 0,2-12 99 0 0,-1 38 1 0 0,3-52-504 0 0,1 1 0 0 0,-1 0 0 0 0,1 0 0 0 0,0 0 1 0 0,1-1-1 0 0,-1 1 0 0 0,3 5 0 0 0,6 1-2156 0 0,-4-7-2467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2.913"/>
    </inkml:context>
    <inkml:brush xml:id="br0">
      <inkml:brushProperty name="width" value="0.05" units="cm"/>
      <inkml:brushProperty name="height" value="0.05" units="cm"/>
      <inkml:brushProperty name="color" value="#E71224"/>
    </inkml:brush>
  </inkml:definitions>
  <inkml:trace contextRef="#ctx0" brushRef="#br0">151 21 9834 0 0,'1'-2'111'0'0,"0"1"-1"0"0,0 0 1 0 0,0 0-1 0 0,0-1 1 0 0,0 1-1 0 0,0 0 1 0 0,0 0-1 0 0,0 0 1 0 0,0 0-1 0 0,0 0 1 0 0,1 1-1 0 0,-1-1 1 0 0,0 0-1 0 0,1 0 1 0 0,-1 1-1 0 0,1-1 1 0 0,-1 1-1 0 0,0-1 1 0 0,3 1-1 0 0,31 5-464 0 0,-15 0 943 0 0,6-1-226 0 0,1-2 1 0 0,0 0-1 0 0,0-2 1 0 0,-1-1-1 0 0,1-1 1 0 0,38-8-1 0 0,-22 4-311 0 0,-40 6-57 0 0,0-1 0 0 0,0 1 1 0 0,0 0-1 0 0,1 0 0 0 0,-1 0 0 0 0,0 0 0 0 0,0 1 0 0 0,0-1 0 0 0,0 1 1 0 0,0 0-1 0 0,0-1 0 0 0,0 1 0 0 0,-1 1 0 0 0,1-1 0 0 0,0 0 0 0 0,0 1 1 0 0,2 2-1 0 0,-3-3-4 0 0,-1 0 0 0 0,0 1 0 0 0,-1-1 0 0 0,1 1 0 0 0,0-1 1 0 0,0 1-1 0 0,-1-1 0 0 0,1 1 0 0 0,0 0 0 0 0,-1-1 0 0 0,0 1 0 0 0,1 0 0 0 0,-1-1 1 0 0,0 1-1 0 0,0 0 0 0 0,0-1 0 0 0,0 1 0 0 0,0 0 0 0 0,0-1 0 0 0,-1 1 1 0 0,1 0-1 0 0,0-1 0 0 0,-1 1 0 0 0,0 0 0 0 0,1-1 0 0 0,-1 1 0 0 0,0-1 0 0 0,0 1 1 0 0,0-1-1 0 0,1 1 0 0 0,-2-1 0 0 0,-1 2 0 0 0,-13 18-35 0 0,-2-1 1 0 0,-1-1-1 0 0,0 0 0 0 0,-1-2 0 0 0,-44 30 1 0 0,-12 11-32 0 0,-166 158 65 0 0,235-209 53 0 0,0 0 0 0 0,-1-1 0 0 0,0 0 0 0 0,0 0 0 0 0,0-1-1 0 0,0 0 1 0 0,-18 7 0 0 0,47-18 602 0 0,-9 2-564 0 0,0 0 0 0 0,1 1-1 0 0,24-3 1 0 0,30 3 123 0 0,0 3 0 0 0,87 12-1 0 0,-125-6-195 0 0,33 11 0 0 0,25 6-5 0 0,-77-21-53 0 0,0-1 0 0 0,-1 0-1 0 0,1-1 1 0 0,0 1 0 0 0,0-2 0 0 0,16-2 0 0 0,-21 2-737 0 0,-1 0 0 0 0,1-1 0 0 0,0 0 0 0 0,0 0 0 0 0,-1 0 0 0 0,1 0 0 0 0,-1-1 0 0 0,0 0 0 0 0,1 0 0 0 0,5-5 1 0 0,-3 0-4808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3.375"/>
    </inkml:context>
    <inkml:brush xml:id="br0">
      <inkml:brushProperty name="width" value="0.05" units="cm"/>
      <inkml:brushProperty name="height" value="0.05" units="cm"/>
      <inkml:brushProperty name="color" value="#E71224"/>
    </inkml:brush>
  </inkml:definitions>
  <inkml:trace contextRef="#ctx0" brushRef="#br0">63 49 8346 0 0,'7'-34'4432'0'0,"-9"20"-4070"0"0,2 14-363 0 0,0 0-1 0 0,-1 0 1 0 0,1 0 0 0 0,-1 0-1 0 0,1 0 1 0 0,-1 0 0 0 0,1 0-1 0 0,-1 0 1 0 0,1 0 0 0 0,-1 0-1 0 0,1 0 1 0 0,0 0 0 0 0,-1 0-1 0 0,1 0 1 0 0,-1 0 0 0 0,1 1-1 0 0,-1-1 1 0 0,1 0 0 0 0,0 0-1 0 0,-1 0 1 0 0,1 1 0 0 0,-1-1-1 0 0,1 0 1 0 0,0 1 0 0 0,-1-1-1 0 0,1 0 1 0 0,0 1 0 0 0,0-1-1 0 0,-1 0 1 0 0,1 1 0 0 0,0 0-1 0 0,-2 1-7 0 0,1-1 0 0 0,0 1 0 0 0,0 0 0 0 0,0-1-1 0 0,0 1 1 0 0,0 0 0 0 0,1 0 0 0 0,-1 0 0 0 0,0 0 0 0 0,1 0-1 0 0,0 0 1 0 0,-1 0 0 0 0,1 0 0 0 0,0 0 0 0 0,0 0-1 0 0,0 2 1 0 0,6 37 39 0 0,-3-19 11 0 0,0 65-1 0 0,-4 0 0 0 0,-24 163 0 0 0,3-45 84 0 0,18-164-118 0 0,1-11-752 0 0,1 0 1 0 0,3 41-1 0 0,-1-71 697 0 0,0 0 0 0 0,0 0 1 0 0,0 0-1 0 0,0 1 0 0 0,0-1 0 0 0,0 0 0 0 0,0 0 0 0 0,-1 1 1 0 0,1-1-1 0 0,0 0 0 0 0,0 0 0 0 0,0 0 0 0 0,0 1 1 0 0,0-1-1 0 0,0 0 0 0 0,0 0 0 0 0,0 1 0 0 0,0-1 0 0 0,1 0 1 0 0,-1 0-1 0 0,0 1 0 0 0,0-1 0 0 0,0 0 0 0 0,0 0 0 0 0,0 0 1 0 0,0 1-1 0 0,0-1 0 0 0,0 0 0 0 0,1 0 0 0 0,-1 0 1 0 0,0 0-1 0 0,0 1 0 0 0,0-1 0 0 0,0 0 0 0 0,1 0 0 0 0,-1 0 1 0 0,0 0-1 0 0,0 0 0 0 0,0 1 0 0 0,1-1 0 0 0,-1 0 0 0 0,0 0 1 0 0,0 0-1 0 0,1 0 0 0 0,-1 0 0 0 0,0 0 0 0 0,0 0 1 0 0,1 0-1 0 0,-1 0 0 0 0,0 0 0 0 0,0 0 0 0 0,0 0 0 0 0,1 0 1 0 0,-1 0-1 0 0,0 0 0 0 0,0 0 0 0 0,1 0 0 0 0,-1 0 0 0 0,0-1 1 0 0,0 1-1 0 0,0 0 0 0 0,1 0 0 0 0,9-12-2421 0 0,-4 3-2337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3.828"/>
    </inkml:context>
    <inkml:brush xml:id="br0">
      <inkml:brushProperty name="width" value="0.05" units="cm"/>
      <inkml:brushProperty name="height" value="0.05" units="cm"/>
      <inkml:brushProperty name="color" value="#E71224"/>
    </inkml:brush>
  </inkml:definitions>
  <inkml:trace contextRef="#ctx0" brushRef="#br0">23 103 9242 0 0,'3'-6'489'0'0,"1"-1"-414"0"0,-1 0-1 0 0,0 0 1 0 0,0 0-1 0 0,-1 0 1 0 0,1-1-1 0 0,1-12 1 0 0,6-2 625 0 0,-10 21-621 0 0,0 1 0 0 0,0-1 1 0 0,1 0-1 0 0,-1 1 0 0 0,0-1 0 0 0,0 1 1 0 0,1-1-1 0 0,-1 1 0 0 0,0-1 1 0 0,1 1-1 0 0,-1-1 0 0 0,0 1 1 0 0,1 0-1 0 0,-1-1 0 0 0,1 1 1 0 0,-1-1-1 0 0,1 1 0 0 0,-1 0 1 0 0,1-1-1 0 0,-1 1 0 0 0,1 0 1 0 0,-1 0-1 0 0,1-1 0 0 0,-1 1 1 0 0,1 0-1 0 0,-1 0 0 0 0,1 0 1 0 0,-1 0-1 0 0,1 0 0 0 0,0 0 1 0 0,-1 0-1 0 0,1 0 0 0 0,-1 0 1 0 0,1 0-1 0 0,0 0 0 0 0,0 3-65 0 0,0 0 0 0 0,-1 1 0 0 0,1-1 0 0 0,-1 0 0 0 0,0 1 0 0 0,0-1 0 0 0,0 0 0 0 0,0 1 0 0 0,-1-1 0 0 0,-1 5 0 0 0,1 0 7 0 0,-34 179-127 0 0,24-140 115 0 0,1 2-1 0 0,3-1 0 0 0,-3 60 1 0 0,24 79-30 0 0,-1-49 142 0 0,-12-125-110 0 0,-1-1 0 0 0,0 0 0 0 0,-1 0 0 0 0,-1 1 1 0 0,-4 19-1 0 0,4-28-1267 0 0,0 1 1 0 0,1 0 0 0 0,-2-1-1 0 0,1 1 1 0 0,-5 7-1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14.373"/>
    </inkml:context>
    <inkml:brush xml:id="br0">
      <inkml:brushProperty name="width" value="0.05" units="cm"/>
      <inkml:brushProperty name="height" value="0.05" units="cm"/>
      <inkml:brushProperty name="color" value="#E71224"/>
    </inkml:brush>
  </inkml:definitions>
  <inkml:trace contextRef="#ctx0" brushRef="#br0">100 72 7330 0 0,'-11'-14'2490'0'0,"9"13"-2563"0"0,0 0 0 0 0,0 1 0 0 0,0-1 1 0 0,0 0-1 0 0,-1 1 0 0 0,1 0 0 0 0,0-1 0 0 0,0 1 0 0 0,0 0 0 0 0,-3 0 0 0 0,33-21 3852 0 0,-8 14-3163 0 0,-3 1-402 0 0,0 0 1 0 0,29-4-1 0 0,-41 9-210 0 0,0 0 0 0 0,0 1-1 0 0,0 0 1 0 0,1 0 0 0 0,-1 0-1 0 0,0 1 1 0 0,0 0-1 0 0,0 0 1 0 0,0 0 0 0 0,0 0-1 0 0,0 1 1 0 0,-1 0-1 0 0,10 4 1 0 0,-13-5-3 0 0,-1 0 0 0 0,1 0 0 0 0,0 0 0 0 0,0 0 0 0 0,0 0 0 0 0,-1 0 1 0 0,1 0-1 0 0,-1 0 0 0 0,1 0 0 0 0,0 0 0 0 0,-1 0 0 0 0,0 1 0 0 0,1-1 0 0 0,-1 0 0 0 0,0 0 0 0 0,0 1 0 0 0,0-1 0 0 0,1 0 0 0 0,-1 0 1 0 0,0 1-1 0 0,-1-1 0 0 0,1 0 0 0 0,0 0 0 0 0,0 1 0 0 0,-1-1 0 0 0,1 0 0 0 0,0 0 0 0 0,-2 2 0 0 0,-17 39-55 0 0,16-34 54 0 0,-15 22-26 0 0,-2 0 0 0 0,0-2-1 0 0,-2 0 1 0 0,0-1 0 0 0,-40 35-1 0 0,-12 14-1 0 0,73-74 35 0 0,-1-1 0 0 0,1 0 1 0 0,0 1-1 0 0,-1-1 1 0 0,1 1-1 0 0,0 0 0 0 0,0-1 1 0 0,0 1-1 0 0,0 0 1 0 0,0-1-1 0 0,1 1 1 0 0,-1 0-1 0 0,1 0 0 0 0,-1 0 1 0 0,1 0-1 0 0,-1 0 1 0 0,1 0-1 0 0,0 2 0 0 0,0-3 19 0 0,1 0 0 0 0,-1 0 0 0 0,1 0 0 0 0,-1 0 0 0 0,1 0 0 0 0,-1 0 0 0 0,1 0 0 0 0,0 0 0 0 0,0 0 0 0 0,-1 0 0 0 0,1 0 0 0 0,0 0 0 0 0,0-1 0 0 0,0 1 0 0 0,0 0-1 0 0,0-1 1 0 0,0 1 0 0 0,0-1 0 0 0,0 1 0 0 0,0-1 0 0 0,0 1 0 0 0,1-1 0 0 0,4 2 63 0 0,1-1 1 0 0,-1 1-1 0 0,0-2 0 0 0,1 1 1 0 0,-1-1-1 0 0,1 0 1 0 0,-1 0-1 0 0,0-1 0 0 0,9-1 1 0 0,16-4 31 0 0,-1 2-1 0 0,1 1 1 0 0,0 2 0 0 0,0 0 0 0 0,57 8 0 0 0,32 13-1392 0 0,-1 8-4554 0 0,-82-19-500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6.211"/>
    </inkml:context>
    <inkml:brush xml:id="br0">
      <inkml:brushProperty name="width" value="0.05" units="cm"/>
      <inkml:brushProperty name="height" value="0.05" units="cm"/>
      <inkml:brushProperty name="color" value="#E71224"/>
    </inkml:brush>
  </inkml:definitions>
  <inkml:trace contextRef="#ctx0" brushRef="#br0">8 281 5713 0 0,'0'-1'51'0'0,"-1"1"-1"0"0,1 0 0 0 0,-1-1 0 0 0,1 1 1 0 0,-1-1-1 0 0,1 1 0 0 0,-1-1 1 0 0,1 1-1 0 0,-1-1 0 0 0,1 1 1 0 0,0-1-1 0 0,-1 1 0 0 0,1-1 1 0 0,0 1-1 0 0,0-1 0 0 0,-1 0 0 0 0,1 1 1 0 0,0-1-1 0 0,0 1 0 0 0,0-1 1 0 0,0 0-1 0 0,0 1 0 0 0,-1-1 1 0 0,1 0-1 0 0,1 1 0 0 0,-1-1 1 0 0,0 0-1 0 0,0 1 0 0 0,0-1 1 0 0,0 0-1 0 0,0 1 0 0 0,0-1 0 0 0,1-1 1 0 0,1 1 33 0 0,-1 0-1 0 0,0 0 1 0 0,1 0 0 0 0,-1 0 0 0 0,1 0 0 0 0,-1 1-1 0 0,1-1 1 0 0,0 0 0 0 0,-1 1 0 0 0,1-1 0 0 0,0 1 0 0 0,2-1-1 0 0,61-3 849 0 0,-60 4-887 0 0,210-4 1248 0 0,92 1-536 0 0,78 0 36 0 0,-301-3-587 0 0,-1-4 0 0 0,130-33 0 0 0,-197 39-214 0 0,-4 1-69 0 0,1 0-1 0 0,-1 0 1 0 0,0-2-1 0 0,-1 1 1 0 0,1-2 0 0 0,12-7-1 0 0,-24 13 31 0 0,1-1 0 0 0,-1 0-1 0 0,0 1 1 0 0,0-1-1 0 0,0 0 1 0 0,1 1-1 0 0,-1-1 1 0 0,0 0 0 0 0,0 1-1 0 0,0-1 1 0 0,0 0-1 0 0,0 1 1 0 0,0-1 0 0 0,-1 0-1 0 0,1 1 1 0 0,0-1-1 0 0,0 0 1 0 0,0 1 0 0 0,0-1-1 0 0,-1 0 1 0 0,1 1-1 0 0,0-1 1 0 0,-1 1 0 0 0,1-1-1 0 0,-1 0 1 0 0,1 1-1 0 0,0-1 1 0 0,-1 1 0 0 0,1 0-1 0 0,-1-1 1 0 0,0 1-1 0 0,1-1 1 0 0,-1 1 0 0 0,1 0-1 0 0,-1-1 1 0 0,0 1-1 0 0,-26-21-715 0 0,24 18 780 0 0,-49-29 92 0 0,38 25 133 0 0,1 0-1 0 0,0-2 0 0 0,1 1 1 0 0,-12-12-1 0 0,23 20-231 0 0,1 0 0 0 0,0 0 1 0 0,0 0-1 0 0,0-1 0 0 0,0 1 0 0 0,0 0 0 0 0,0 0 0 0 0,0 0 1 0 0,0 0-1 0 0,-1 0 0 0 0,1 0 0 0 0,0-1 0 0 0,0 1 0 0 0,0 0 1 0 0,0 0-1 0 0,0 0 0 0 0,0 0 0 0 0,0 0 0 0 0,0-1 0 0 0,0 1 1 0 0,0 0-1 0 0,0 0 0 0 0,0 0 0 0 0,0 0 0 0 0,0 0 0 0 0,0-1 1 0 0,0 1-1 0 0,0 0 0 0 0,0 0 0 0 0,0 0 0 0 0,0 0 0 0 0,0 0 1 0 0,0-1-1 0 0,1 1 0 0 0,-1 0 0 0 0,0 0 0 0 0,0 0 0 0 0,0 0 1 0 0,0 0-1 0 0,0 0 0 0 0,0-1 0 0 0,0 1 0 0 0,0 0 0 0 0,1 0 1 0 0,-1 0-1 0 0,0 0 0 0 0,0 0 0 0 0,0 0 0 0 0,0 0 0 0 0,0 0 1 0 0,1 0-1 0 0,-1 0 0 0 0,0 0 0 0 0,0 0 0 0 0,0 0 0 0 0,0 0 1 0 0,0 0-1 0 0,1 0 0 0 0,-1 0 0 0 0,0 0 0 0 0,0 0 0 0 0,19-2 263 0 0,20 5-37 0 0,-16 2-203 0 0,-1 1 1 0 0,1 1-1 0 0,-2 1 0 0 0,1 1 0 0 0,-1 1 1 0 0,0 0-1 0 0,26 19 0 0 0,-9-1-74 0 0,0 1 1 0 0,54 54-1 0 0,-89-80 30 0 0,1 0 1 0 0,-1 0-1 0 0,0 1 0 0 0,0 0 0 0 0,0 0 1 0 0,-1-1-1 0 0,1 1 0 0 0,-1 1 1 0 0,0-1-1 0 0,0 0 0 0 0,0 1 0 0 0,1 5 1 0 0,-3-8 3 0 0,0-1 0 0 0,0 1 0 0 0,0-1 0 0 0,0 0 0 0 0,0 1 0 0 0,0-1 0 0 0,-1 0 0 0 0,1 1 0 0 0,0-1 0 0 0,-1 0 0 0 0,1 1 0 0 0,-1-1 0 0 0,0 0 0 0 0,1 0 0 0 0,-1 0 0 0 0,0 1 0 0 0,-1 0 0 0 0,0 0 15 0 0,0 0 1 0 0,-1 0-1 0 0,1 0 0 0 0,-1 0 0 0 0,1-1 0 0 0,-1 1 0 0 0,0-1 0 0 0,1 1 0 0 0,-1-1 0 0 0,-4 1 0 0 0,-13 4 36 0 0,1 0 0 0 0,0 1 1 0 0,1 1-1 0 0,-1 1 0 0 0,-17 12 0 0 0,30-17-168 0 0,0 1 1 0 0,1 0-1 0 0,0-1 0 0 0,0 2 0 0 0,0-1 0 0 0,1 0 1 0 0,-1 1-1 0 0,1 0 0 0 0,1 0 0 0 0,-1 0 0 0 0,1 1 1 0 0,0-1-1 0 0,0 1 0 0 0,1 0 0 0 0,0-1 0 0 0,0 1 0 0 0,1 0 1 0 0,-1 9-1 0 0,2 41-4751 0 0,2-35-439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7.729"/>
    </inkml:context>
    <inkml:brush xml:id="br0">
      <inkml:brushProperty name="width" value="0.05" units="cm"/>
      <inkml:brushProperty name="height" value="0.05" units="cm"/>
      <inkml:brushProperty name="color" value="#E71224"/>
    </inkml:brush>
  </inkml:definitions>
  <inkml:trace contextRef="#ctx0" brushRef="#br0">183 171 3825 0 0,'-24'-22'3443'0'0,"13"15"-3041"0"0,-1 1 0 0 0,0-1-1 0 0,0 2 1 0 0,-14-5 0 0 0,26 10-381 0 0,-1 0 1 0 0,0-1-1 0 0,0 1 1 0 0,1 0-1 0 0,-1 0 1 0 0,0 0-1 0 0,0-1 1 0 0,0 1-1 0 0,0 0 1 0 0,1 0-1 0 0,-1 0 1 0 0,0 0-1 0 0,0 0 1 0 0,0 1 0 0 0,0-1-1 0 0,1 0 1 0 0,-1 0-1 0 0,0 0 1 0 0,0 1-1 0 0,1-1 1 0 0,-1 0-1 0 0,0 1 1 0 0,0-1-1 0 0,-1 2 1 0 0,4-1 624 0 0,8-11 26 0 0,20-38 1220 0 0,-25 38-1708 0 0,1 0-1 0 0,0 1 1 0 0,1-1-1 0 0,10-10 1 0 0,-25 36-907 0 0,6-10 716 0 0,0 0-1 0 0,-1 0 1 0 0,0 0 0 0 0,0-1 0 0 0,-1 1 0 0 0,1-1 0 0 0,-6 6 0 0 0,4-8 2 0 0,1 0 1 0 0,-1 0-1 0 0,0 0 1 0 0,0-1-1 0 0,0 0 0 0 0,0 0 1 0 0,-10 2-1 0 0,12-3-5 0 0,0 0-1 0 0,-1 0 0 0 0,1-1 0 0 0,0 1 1 0 0,-1-1-1 0 0,1 0 0 0 0,0 0 0 0 0,-1 0 1 0 0,1 0-1 0 0,0-1 0 0 0,0 1 1 0 0,-1-1-1 0 0,1 0 0 0 0,-4-1 0 0 0,7 2 16 0 0,-1-1-1 0 0,0 1 0 0 0,1-1 1 0 0,-1 1-1 0 0,1-1 0 0 0,-1 1 1 0 0,1-1-1 0 0,-1 1 0 0 0,1-1 1 0 0,-1 0-1 0 0,1 1 0 0 0,0-1 1 0 0,-1 0-1 0 0,1 1 0 0 0,0-1 1 0 0,-1 0-1 0 0,1 0 0 0 0,0 1 1 0 0,0-1-1 0 0,0 0 0 0 0,0 0 1 0 0,0 1-1 0 0,-1-1 0 0 0,1 0 1 0 0,1 0-1 0 0,-1 1 1 0 0,0-1-1 0 0,0 0 0 0 0,0 0 1 0 0,0 1-1 0 0,0-1 0 0 0,1 0 1 0 0,-1 0-1 0 0,0 1 0 0 0,1-1 1 0 0,-1 0-1 0 0,1 1 0 0 0,-1-1 1 0 0,0 1-1 0 0,1-1 0 0 0,-1 0 1 0 0,1 1-1 0 0,0-1 0 0 0,-1 1 1 0 0,1-1-1 0 0,-1 1 0 0 0,1 0 1 0 0,0-1-1 0 0,3-2-26 0 0,0 0 0 0 0,-1 0 1 0 0,1 0-1 0 0,0 1 0 0 0,0-1 0 0 0,7-1 0 0 0,1 0-8 0 0,1 1 0 0 0,0 1 0 0 0,0 0 0 0 0,0 1 0 0 0,0 0 0 0 0,1 1 0 0 0,-1 1 0 0 0,0 0 0 0 0,0 1 0 0 0,0 0 0 0 0,-1 1 0 0 0,1 0 0 0 0,22 9 0 0 0,-33-11 41 0 0,0 0 0 0 0,0 0 0 0 0,0 1 0 0 0,-1-1-1 0 0,1 0 1 0 0,0 1 0 0 0,-1-1 0 0 0,1 1 0 0 0,-1-1 0 0 0,0 1-1 0 0,0 0 1 0 0,1-1 0 0 0,-1 1 0 0 0,0 0 0 0 0,0 0-1 0 0,0 0 1 0 0,-1 0 0 0 0,1 0 0 0 0,0 3 0 0 0,0 0 9 0 0,-1 0 1 0 0,1 0 0 0 0,-1-1-1 0 0,-1 1 1 0 0,1 0-1 0 0,-1 0 1 0 0,1-1 0 0 0,-3 8-1 0 0,-3 6 10 0 0,-1 0 0 0 0,-1-1 0 0 0,-12 22-1 0 0,19-37-32 0 0,-11 19-49 0 0,-53 95-892 0 0,19-42-4919 0 0,39-64 767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8.624"/>
    </inkml:context>
    <inkml:brush xml:id="br0">
      <inkml:brushProperty name="width" value="0.05" units="cm"/>
      <inkml:brushProperty name="height" value="0.05" units="cm"/>
      <inkml:brushProperty name="color" value="#E71224"/>
    </inkml:brush>
  </inkml:definitions>
  <inkml:trace contextRef="#ctx0" brushRef="#br0">13 106 3065 0 0,'-1'-1'435'0'0,"-1"0"0"0"0,1-1 1 0 0,0 1-1 0 0,0 0 1 0 0,0-1-1 0 0,1 1 1 0 0,-1 0-1 0 0,0-1 0 0 0,1 1 1 0 0,-1-1-1 0 0,0 1 1 0 0,1-1-1 0 0,0 0 0 0 0,-1 1 1 0 0,1-3-1 0 0,0 2-215 0 0,0 0-1 0 0,0 0 0 0 0,0 0 1 0 0,1 0-1 0 0,-1 0 0 0 0,1 0 1 0 0,-1 0-1 0 0,1 0 0 0 0,0 1 1 0 0,-1-1-1 0 0,3-2 1 0 0,-2 1-194 0 0,2 0 1 0 0,-1 0-1 0 0,0 0 1 0 0,0 0-1 0 0,1 1 1 0 0,0-1-1 0 0,-1 1 1 0 0,1 0-1 0 0,0 0 1 0 0,0 0-1 0 0,0 0 1 0 0,0 0-1 0 0,7-2 1 0 0,8-1-66 0 0,0 0 0 0 0,0 2 1 0 0,0 0-1 0 0,0 1 0 0 0,0 0 1 0 0,1 2-1 0 0,-1 0 0 0 0,1 1 1 0 0,-1 1-1 0 0,0 1 0 0 0,0 1 1 0 0,0 0-1 0 0,0 1 0 0 0,-1 1 1 0 0,0 0-1 0 0,27 15 0 0 0,-43-20 42 0 0,1 0 0 0 0,0 0 1 0 0,0 0-1 0 0,-1 0 0 0 0,1 0 0 0 0,-1 0 0 0 0,1 0 0 0 0,-1 1 0 0 0,0-1 0 0 0,1 1 0 0 0,-1-1 0 0 0,0 1 0 0 0,0-1 0 0 0,0 1 1 0 0,0 0-1 0 0,0-1 0 0 0,0 1 0 0 0,-1 0 0 0 0,1 0 0 0 0,0 0 0 0 0,-1-1 0 0 0,0 1 0 0 0,1 4 0 0 0,-2-3 13 0 0,1 0 0 0 0,-1 0 0 0 0,0 0 0 0 0,0 0 0 0 0,0 0 0 0 0,0 0-1 0 0,-1-1 1 0 0,1 1 0 0 0,-1 0 0 0 0,0-1 0 0 0,0 1 0 0 0,1-1 0 0 0,-2 0 0 0 0,-3 4-1 0 0,-37 35 146 0 0,21-21-179 0 0,2 0 0 0 0,-23 28 0 0 0,-86 141-222 0 0,96-149 279 0 0,-3 3 26 0 0,34-40-38 0 0,0 0 1 0 0,0 0-1 0 0,0 0 0 0 0,0 0 1 0 0,1 1-1 0 0,0-1 0 0 0,-1 0 1 0 0,1 1-1 0 0,1-1 0 0 0,-1 1 1 0 0,0 5-1 0 0,1-7-16 0 0,0 0 1 0 0,1-1-1 0 0,-1 1 1 0 0,1 0-1 0 0,0 0 0 0 0,-1-1 1 0 0,1 1-1 0 0,0 0 1 0 0,0-1-1 0 0,0 1 0 0 0,0-1 1 0 0,0 1-1 0 0,1-1 0 0 0,-1 1 1 0 0,0-1-1 0 0,1 0 1 0 0,-1 0-1 0 0,1 0 0 0 0,-1 0 1 0 0,1 0-1 0 0,0 0 0 0 0,-1 0 1 0 0,1 0-1 0 0,0-1 1 0 0,-1 1-1 0 0,1 0 0 0 0,0-1 1 0 0,0 0-1 0 0,0 1 0 0 0,0-1 1 0 0,-1 0-1 0 0,4 0 1 0 0,6 1 34 0 0,1 0 1 0 0,0-1-1 0 0,19-2 1 0 0,16-2 322 0 0,-1 2 1 0 0,67 7 0 0 0,-106-5-360 0 0,7 2 44 0 0,0-2-1 0 0,0 1 1 0 0,18-3-1 0 0,-30 1-138 0 0,0 0 0 0 0,0 0 0 0 0,0 0 0 0 0,0 0 0 0 0,-1 0 1 0 0,1 0-1 0 0,0-1 0 0 0,-1 1 0 0 0,1-1 0 0 0,0 1 0 0 0,-1-1 0 0 0,0 1 0 0 0,1-1 0 0 0,-1 0 0 0 0,1-2 0 0 0,19-34-2187 0 0,-16 28 1757 0 0,18-36-3761 0 0,-14 25-921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8.988"/>
    </inkml:context>
    <inkml:brush xml:id="br0">
      <inkml:brushProperty name="width" value="0.05" units="cm"/>
      <inkml:brushProperty name="height" value="0.05" units="cm"/>
      <inkml:brushProperty name="color" value="#E71224"/>
    </inkml:brush>
  </inkml:definitions>
  <inkml:trace contextRef="#ctx0" brushRef="#br0">174 29 8698 0 0,'1'-3'829'0'0,"4"-14"704"0"0,-5 16-1528 0 0,0 1 0 0 0,0 0 0 0 0,0 0 0 0 0,0 0 0 0 0,0 0 0 0 0,0 0 0 0 0,1-1 0 0 0,-1 1 0 0 0,0 0 0 0 0,0 0-1 0 0,0 0 1 0 0,0-1 0 0 0,0 1 0 0 0,0 0 0 0 0,0 0 0 0 0,0 0 0 0 0,0 0 0 0 0,0-1 0 0 0,0 1 0 0 0,0 0 0 0 0,0 0 0 0 0,0 0-1 0 0,0-1 1 0 0,0 1 0 0 0,0 0 0 0 0,0 0 0 0 0,0 0 0 0 0,0-1 0 0 0,0 1 0 0 0,0 0 0 0 0,0 0 0 0 0,-1 0 0 0 0,1 0 0 0 0,0-1-1 0 0,0 1 1 0 0,0 0 0 0 0,0 0 0 0 0,0 0 0 0 0,0 0 0 0 0,-1 0 0 0 0,1 0 0 0 0,0-1 0 0 0,0 1 0 0 0,0 0 0 0 0,0 0-1 0 0,-1 0 1 0 0,1 0 0 0 0,0 0 0 0 0,0 0 0 0 0,0 0 0 0 0,-1 0 0 0 0,1 0 0 0 0,0 0 0 0 0,0 0 0 0 0,0 0 0 0 0,0 0 0 0 0,-1 0-1 0 0,1 0 1 0 0,0 0 0 0 0,0 0 0 0 0,-1 0 0 0 0,-2 4 88 0 0,0-1 0 0 0,0 1 0 0 0,0 0 0 0 0,0 1 0 0 0,1-1 0 0 0,-1 0 1 0 0,1 1-1 0 0,0-1 0 0 0,0 1 0 0 0,-1 6 0 0 0,-2 3-45 0 0,-5 7-251 0 0,-68 169 580 0 0,64-148-1761 0 0,1 0 1 0 0,-11 73-1 0 0,22-110 751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30.795"/>
    </inkml:context>
    <inkml:brush xml:id="br0">
      <inkml:brushProperty name="width" value="0.05" units="cm"/>
      <inkml:brushProperty name="height" value="0.05" units="cm"/>
      <inkml:brushProperty name="color" value="#E71224"/>
    </inkml:brush>
  </inkml:definitions>
  <inkml:trace contextRef="#ctx0" brushRef="#br0">6 49 4985 0 0,'-1'-2'228'0'0,"0"0"-1"0"0,0 1 1 0 0,1-1 0 0 0,-1 0-1 0 0,0 0 1 0 0,1 0 0 0 0,0 0-1 0 0,0 0 1 0 0,-1 0 0 0 0,1 0-1 0 0,0 0 1 0 0,1 0 0 0 0,-1 0-1 0 0,0 0 1 0 0,1 0 0 0 0,-1 0-1 0 0,1 0 1 0 0,0-3 0 0 0,0 4-226 0 0,1 0 0 0 0,-1 1 0 0 0,0-1 0 0 0,1 0 0 0 0,-1 0 0 0 0,1 1 0 0 0,-1-1 0 0 0,0 0 0 0 0,1 1 1 0 0,0 0-1 0 0,-1-1 0 0 0,1 1 0 0 0,-1 0 0 0 0,1 0 0 0 0,-1 0 0 0 0,1 0 0 0 0,0 0 0 0 0,-1 0 0 0 0,1 0 0 0 0,-1 0 0 0 0,1 1 1 0 0,-1-1-1 0 0,3 1 0 0 0,68 15-1 0 0,-28-5-171 0 0,74 7 0 0 0,-56-12-2959 0 0,-51-6-1708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9.407"/>
    </inkml:context>
    <inkml:brush xml:id="br0">
      <inkml:brushProperty name="width" value="0.05" units="cm"/>
      <inkml:brushProperty name="height" value="0.05" units="cm"/>
      <inkml:brushProperty name="color" value="#E71224"/>
    </inkml:brush>
  </inkml:definitions>
  <inkml:trace contextRef="#ctx0" brushRef="#br0">0 0 6745 0 0,'84'19'4950'0'0,"-52"-15"-4216"0"0,-25-4-630 0 0,0 0 0 0 0,0 1-1 0 0,0 0 1 0 0,0 0 0 0 0,0 0-1 0 0,0 1 1 0 0,0 0 0 0 0,0 1-1 0 0,-1 0 1 0 0,1 0 0 0 0,-1 0-1 0 0,0 1 1 0 0,0 0 0 0 0,7 5-1 0 0,-1 2-111 0 0,1-1-1 0 0,21 13 0 0 0,-29-19-313 0 0,0-1 0 0 0,1 0 1 0 0,0-1-1 0 0,-1 0 0 0 0,1 1 0 0 0,0-2 0 0 0,0 1 0 0 0,0-1 0 0 0,12 1 1 0 0,-18-2 264 0 0,0 1 1 0 0,0-1 0 0 0,1 0 0 0 0,-1 0 0 0 0,0 0 0 0 0,0 0-1 0 0,1 0 1 0 0,-1 0 0 0 0,0 0 0 0 0,0 0 0 0 0,1 0-1 0 0,-1 0 1 0 0,0 0 0 0 0,0-1 0 0 0,1 1 0 0 0,-1 0-1 0 0,0 0 1 0 0,0 0 0 0 0,0 0 0 0 0,1 0 0 0 0,-1 0 0 0 0,0 0-1 0 0,0-1 1 0 0,0 1 0 0 0,1 0 0 0 0,-1 0 0 0 0,0 0-1 0 0,0-1 1 0 0,0 1 0 0 0,0 0 0 0 0,1 0 0 0 0,-1 0-1 0 0,0-1 1 0 0,0 1 0 0 0,0 0 0 0 0,0 0 0 0 0,0-1 0 0 0,0 1-1 0 0,0 0 1 0 0,0 0 0 0 0,0-1 0 0 0,0 1 0 0 0,0 0-1 0 0,-6-11-2131 0 0,0 6-2595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39.844"/>
    </inkml:context>
    <inkml:brush xml:id="br0">
      <inkml:brushProperty name="width" value="0.05" units="cm"/>
      <inkml:brushProperty name="height" value="0.05" units="cm"/>
      <inkml:brushProperty name="color" value="#E71224"/>
    </inkml:brush>
  </inkml:definitions>
  <inkml:trace contextRef="#ctx0" brushRef="#br0">94 10 5457 0 0,'-15'-2'1559'0'0,"10"0"-1255"0"0,-1 1 0 0 0,1 0 0 0 0,0 1 0 0 0,-1-1 0 0 0,1 1 0 0 0,-1 0 0 0 0,1 1 0 0 0,-1-1 0 0 0,1 1 0 0 0,-10 3 0 0 0,14-4-290 0 0,1 0 0 0 0,-1 0 0 0 0,1 0 0 0 0,-1 1 1 0 0,1-1-1 0 0,-1 0 0 0 0,1 0 0 0 0,0 1 0 0 0,-1-1 1 0 0,1 0-1 0 0,-1 1 0 0 0,1-1 0 0 0,0 1 0 0 0,-1-1 1 0 0,1 0-1 0 0,0 1 0 0 0,0-1 0 0 0,-1 1 1 0 0,1-1-1 0 0,0 1 0 0 0,0-1 0 0 0,-1 1 0 0 0,1-1 1 0 0,0 0-1 0 0,0 1 0 0 0,0-1 0 0 0,0 1 0 0 0,0-1 1 0 0,0 1-1 0 0,0 0 0 0 0,0-1 0 0 0,0 1 0 0 0,12 14 265 0 0,-9-12-199 0 0,1-1 0 0 0,0 0 0 0 0,0 1 0 0 0,0-1 1 0 0,0 0-1 0 0,8 2 0 0 0,7-3 230 0 0,-1-1 1 0 0,1-1-1 0 0,0 0 0 0 0,-1-2 1 0 0,1 0-1 0 0,-1-1 1 0 0,31-11-1 0 0,-26 8-1010 0 0,-1 1 1 0 0,1 1-1 0 0,0 0 1 0 0,34 0-1 0 0,-15 6-3106 0 0,-27 2-1329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0.263"/>
    </inkml:context>
    <inkml:brush xml:id="br0">
      <inkml:brushProperty name="width" value="0.05" units="cm"/>
      <inkml:brushProperty name="height" value="0.05" units="cm"/>
      <inkml:brushProperty name="color" value="#E71224"/>
    </inkml:brush>
  </inkml:definitions>
  <inkml:trace contextRef="#ctx0" brushRef="#br0">248 23 4905 0 0,'5'-4'3497'0'0,"-7"7"-2350"0"0,1-2-1111 0 0,1-1 1 0 0,-1 1 0 0 0,0 0-1 0 0,0 0 1 0 0,0-1-1 0 0,0 1 1 0 0,0-1 0 0 0,0 1-1 0 0,0-1 1 0 0,0 0-1 0 0,-1 1 1 0 0,1-1-1 0 0,0 0 1 0 0,0 0 0 0 0,-2 1-1 0 0,-34-3 809 0 0,-62-9 0 0 0,9-5-3564 0 0,84 16-923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0.620"/>
    </inkml:context>
    <inkml:brush xml:id="br0">
      <inkml:brushProperty name="width" value="0.05" units="cm"/>
      <inkml:brushProperty name="height" value="0.05" units="cm"/>
      <inkml:brushProperty name="color" value="#E71224"/>
    </inkml:brush>
  </inkml:definitions>
  <inkml:trace contextRef="#ctx0" brushRef="#br0">253 48 8282 0 0,'16'-25'2440'0'0,"-21"20"-2380"0"0,-13 4-229 0 0,0 2 306 0 0,1-1-1 0 0,-1-1 1 0 0,0 0 0 0 0,-20-5 0 0 0,15 2-608 0 0,-39-2 1 0 0,39 7-901 0 0,0 0-3931 0 0,17-1 1627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1.359"/>
    </inkml:context>
    <inkml:brush xml:id="br0">
      <inkml:brushProperty name="width" value="0.05" units="cm"/>
      <inkml:brushProperty name="height" value="0.05" units="cm"/>
      <inkml:brushProperty name="color" value="#E71224"/>
    </inkml:brush>
  </inkml:definitions>
  <inkml:trace contextRef="#ctx0" brushRef="#br0">25 75 7330 0 0,'-6'-28'2090'0'0,"-2"17"-2016"0"0,8 11-80 0 0,0 0 1 0 0,-1 0 0 0 0,1 0 0 0 0,0-1-1 0 0,0 1 1 0 0,-1 0 0 0 0,1 0-1 0 0,0 0 1 0 0,-1 0 0 0 0,1 0 0 0 0,0 0-1 0 0,-1 0 1 0 0,1 1 0 0 0,0-1-1 0 0,-1 0 1 0 0,1 0 0 0 0,0 0 0 0 0,0 0-1 0 0,-1 0 1 0 0,1 0 0 0 0,0 0-1 0 0,-1 1 1 0 0,1-1 0 0 0,0 0-1 0 0,0 0 1 0 0,0 0 0 0 0,-1 1 0 0 0,1-1-1 0 0,0 0 1 0 0,0 0 0 0 0,0 1-1 0 0,-1-1 1 0 0,1 0 0 0 0,0 0 0 0 0,0 1-1 0 0,0 0 1 0 0,-1 0 28 0 0,1 0 0 0 0,0 0 1 0 0,0 1-1 0 0,-1-1 0 0 0,1 0 0 0 0,0 1 0 0 0,0-1 0 0 0,0 0 1 0 0,1 1-1 0 0,-1-1 0 0 0,0 0 0 0 0,0 1 0 0 0,1-1 0 0 0,-1 0 1 0 0,1 1-1 0 0,-1-1 0 0 0,1 0 0 0 0,0 0 0 0 0,-1 0 1 0 0,2 2-1 0 0,19 28 429 0 0,-16-23-423 0 0,14 20 175 0 0,-2 0 0 0 0,13 33 0 0 0,-24-47-167 0 0,-1-1 0 0 0,0 1-1 0 0,-1 0 1 0 0,-1 0 0 0 0,0 0-1 0 0,-1 0 1 0 0,1 19 0 0 0,-3-31-21 0 0,0 0 1 0 0,0 0-1 0 0,0 0 0 0 0,0 0 1 0 0,-1-1-1 0 0,1 1 1 0 0,-1 0-1 0 0,1 0 1 0 0,-1 0-1 0 0,1-1 1 0 0,-1 1-1 0 0,0 0 0 0 0,-1 1 1 0 0,1-2-7 0 0,1-1-1 0 0,-1 1 1 0 0,1-1-1 0 0,-1 1 1 0 0,1-1 0 0 0,-1 1-1 0 0,0-1 1 0 0,1 1 0 0 0,-1-1-1 0 0,0 1 1 0 0,0-1-1 0 0,1 0 1 0 0,-1 0 0 0 0,0 1-1 0 0,0-1 1 0 0,0 0-1 0 0,1 0 1 0 0,-1 0 0 0 0,0 0-1 0 0,0 0 1 0 0,-1 0 0 0 0,0 0 22 0 0,0-1 0 0 0,0 1 0 0 0,0-1 1 0 0,0 0-1 0 0,0 0 0 0 0,0 0 0 0 0,1 0 1 0 0,-1 0-1 0 0,0 0 0 0 0,0-1 0 0 0,1 1 0 0 0,-1-1 1 0 0,1 1-1 0 0,-1-1 0 0 0,1 1 0 0 0,-1-1 1 0 0,1 0-1 0 0,0 0 0 0 0,0 1 0 0 0,-2-5 1 0 0,0-3 82 0 0,1 1 0 0 0,-1-1 1 0 0,1 0-1 0 0,1 0 0 0 0,-1 0 1 0 0,1 0-1 0 0,1 0 1 0 0,0 0-1 0 0,0 0 0 0 0,1-1 1 0 0,0 1-1 0 0,1 0 0 0 0,0 1 1 0 0,0-1-1 0 0,1 0 0 0 0,6-14 1 0 0,-2 7 41 0 0,1 1 1 0 0,0-1 0 0 0,1 2-1 0 0,1-1 1 0 0,0 1-1 0 0,1 0 1 0 0,22-21 0 0 0,-26 29-203 0 0,1 0 1 0 0,0 0 0 0 0,-1 1 0 0 0,2 0 0 0 0,-1 1-1 0 0,17-7 1 0 0,-13 6 288 0 0,-11 4-556 0 0,0 0 0 0 0,1 1 0 0 0,-1-1 0 0 0,0 1 0 0 0,1-1 0 0 0,-1 1-1 0 0,0-1 1 0 0,1 1 0 0 0,-1 0 0 0 0,1 0 0 0 0,-1 0 0 0 0,0 0 0 0 0,1 0 0 0 0,-1 0 0 0 0,1 0-1 0 0,-1 0 1 0 0,1 0 0 0 0,-1 1 0 0 0,0-1 0 0 0,1 0 0 0 0,-1 1 0 0 0,0 0 0 0 0,1-1 0 0 0,-1 1-1 0 0,0 0 1 0 0,0-1 0 0 0,0 1 0 0 0,2 2 0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1.886"/>
    </inkml:context>
    <inkml:brush xml:id="br0">
      <inkml:brushProperty name="width" value="0.05" units="cm"/>
      <inkml:brushProperty name="height" value="0.05" units="cm"/>
      <inkml:brushProperty name="color" value="#E71224"/>
    </inkml:brush>
  </inkml:definitions>
  <inkml:trace contextRef="#ctx0" brushRef="#br0">1 296 8098 0 0,'1'-4'626'0'0,"0"4"-614"0"0,-1-1 1 0 0,0 1 0 0 0,1 0 0 0 0,-1 0-1 0 0,0-1 1 0 0,0 1 0 0 0,1 0 0 0 0,-1-1 0 0 0,0 1-1 0 0,0 0 1 0 0,0-1 0 0 0,1 1 0 0 0,-1 0 0 0 0,0-1-1 0 0,0 1 1 0 0,0 0 0 0 0,0-1 0 0 0,0 1 0 0 0,0-1-1 0 0,0 1 1 0 0,0 0 0 0 0,0-1 0 0 0,0 1-1 0 0,0 0 1 0 0,0-1 0 0 0,0 1 0 0 0,0-1 0 0 0,0 1-1 0 0,0 0 1 0 0,0-1 0 0 0,-1 1 0 0 0,1 0 0 0 0,0-1-1 0 0,0 1 1 0 0,0 0 0 0 0,-1-1 0 0 0,1 1 0 0 0,0 0-1 0 0,0-1 1 0 0,-1 1 0 0 0,1 0 0 0 0,0 0-1 0 0,-1-1 1 0 0,1 1 0 0 0,0 0 0 0 0,-1 0 0 0 0,1 0-92 0 0,32 23 176 0 0,-29-20 38 0 0,1 0-1 0 0,0-1 0 0 0,0 0 0 0 0,0 0 0 0 0,0 0 0 0 0,0 0 1 0 0,1 0-1 0 0,-1-1 0 0 0,1 0 0 0 0,-1 0 0 0 0,1 0 1 0 0,-1 0-1 0 0,1-1 0 0 0,-1 0 0 0 0,1 0 0 0 0,-1 0 0 0 0,1 0 1 0 0,0-1-1 0 0,4-1 0 0 0,-1-1 25 0 0,0 0 0 0 0,-1 0 0 0 0,0-1 0 0 0,1 0 0 0 0,-1 0 0 0 0,-1-1 0 0 0,1 0 0 0 0,-1 0 1 0 0,12-12-1 0 0,-12 11-113 0 0,0-1 0 0 0,-1 0 0 0 0,1 0 0 0 0,-1-1 0 0 0,-1 0 0 0 0,0 1 0 0 0,0-2 0 0 0,0 1 0 0 0,-1 0 0 0 0,0-1 0 0 0,-1 1 0 0 0,0-1 0 0 0,2-13 0 0 0,-3 15-77 0 0,-1-1-1 0 0,0 1 0 0 0,0 0 1 0 0,-1-1-1 0 0,1 1 0 0 0,-2 0 1 0 0,1-1-1 0 0,-1 1 1 0 0,0 0-1 0 0,-1 0 0 0 0,1 0 1 0 0,-1 1-1 0 0,-1-1 0 0 0,1 1 1 0 0,-1-1-1 0 0,-8-9 0 0 0,11 15 35 0 0,0-1 0 0 0,0 1 0 0 0,0 0 0 0 0,-1 0-1 0 0,1 0 1 0 0,0 0 0 0 0,0 0 0 0 0,-1 1 0 0 0,1-1 0 0 0,0 0 0 0 0,-1 0-1 0 0,1 1 1 0 0,0-1 0 0 0,-1 1 0 0 0,1 0 0 0 0,-1-1 0 0 0,1 1-1 0 0,-1 0 1 0 0,1 0 0 0 0,-1 0 0 0 0,-2 0 0 0 0,1 0 0 0 0,0 1 0 0 0,0 0 0 0 0,1 0 0 0 0,-1 0-1 0 0,0 0 1 0 0,1 0 0 0 0,-1 1 0 0 0,1-1 0 0 0,-1 1 0 0 0,-3 3 0 0 0,-4 5-16 0 0,1-1 0 0 0,1 1 1 0 0,-15 21-1 0 0,22-30 8 0 0,-12 20-10 0 0,2 1 1 0 0,0 0-1 0 0,1 1 0 0 0,1 0 1 0 0,-10 41-1 0 0,17-60 22 0 0,1 1 0 0 0,0 0 0 0 0,1 0 0 0 0,-1 0 1 0 0,1 0-1 0 0,0 0 0 0 0,0 0 0 0 0,0 0 0 0 0,1 0 0 0 0,0 0 0 0 0,0 0 1 0 0,0 0-1 0 0,0-1 0 0 0,1 1 0 0 0,0 0 0 0 0,0-1 0 0 0,0 1 1 0 0,0-1-1 0 0,1 0 0 0 0,0 0 0 0 0,0 0 0 0 0,0 0 0 0 0,0 0 0 0 0,1 0 1 0 0,6 4-1 0 0,-2-2 2 0 0,1 0 0 0 0,0-1 1 0 0,0 0-1 0 0,0 0 0 0 0,1-1 0 0 0,0-1 1 0 0,0 0-1 0 0,0 0 0 0 0,0-1 1 0 0,0 0-1 0 0,15 1 0 0 0,12-1-184 0 0,0-2-1 0 0,60-7 0 0 0,-64 3-864 0 0,0-2-1 0 0,-1-2 1 0 0,37-13-1 0 0,-8-7-4133 0 0,-32 10 1073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2.629"/>
    </inkml:context>
    <inkml:brush xml:id="br0">
      <inkml:brushProperty name="width" value="0.05" units="cm"/>
      <inkml:brushProperty name="height" value="0.05" units="cm"/>
      <inkml:brushProperty name="color" value="#E71224"/>
    </inkml:brush>
  </inkml:definitions>
  <inkml:trace contextRef="#ctx0" brushRef="#br0">295 2 7250 0 0,'-5'2'434'0'0,"-1"-1"0"0"0,1 0 1 0 0,0 0-1 0 0,-1-1 1 0 0,1 1-1 0 0,-1-1 1 0 0,-6-1-1 0 0,-58-3-58 0 0,38 2-280 0 0,-29 4-338 0 0,48 0-1015 0 0,1-1 0 0 0,-1-1 1 0 0,0 0-1 0 0,-18-3 1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3.204"/>
    </inkml:context>
    <inkml:brush xml:id="br0">
      <inkml:brushProperty name="width" value="0.05" units="cm"/>
      <inkml:brushProperty name="height" value="0.05" units="cm"/>
      <inkml:brushProperty name="color" value="#E71224"/>
    </inkml:brush>
  </inkml:definitions>
  <inkml:trace contextRef="#ctx0" brushRef="#br0">0 189 6697 0 0,'4'0'269'0'0,"0"-1"-1"0"0,-1 0 1 0 0,1 0-1 0 0,0 0 1 0 0,-1 0-1 0 0,1 0 1 0 0,-1-1-1 0 0,0 0 1 0 0,1 0-1 0 0,-1 0 0 0 0,0 0 1 0 0,0 0-1 0 0,0-1 1 0 0,-1 1-1 0 0,1-1 1 0 0,4-5-1 0 0,5-7 223 0 0,-1 0 1 0 0,10-17-1 0 0,-17 25-223 0 0,3-4-24 0 0,1 0 1 0 0,17-18-1 0 0,-22 25-232 0 0,0 1 0 0 0,1-1-1 0 0,0 1 1 0 0,-1 0-1 0 0,1 0 1 0 0,0 1-1 0 0,0-1 1 0 0,1 1-1 0 0,-1 0 1 0 0,0 0-1 0 0,8-2 1 0 0,-11 4-27 0 0,0 0-1 0 0,1 0 1 0 0,-1 0 0 0 0,1 1-1 0 0,-1-1 1 0 0,1 0 0 0 0,-1 1-1 0 0,0-1 1 0 0,1 1 0 0 0,-1 0 0 0 0,0-1-1 0 0,1 1 1 0 0,-1 0 0 0 0,0 0-1 0 0,0-1 1 0 0,1 1 0 0 0,-1 0-1 0 0,0 0 1 0 0,0 1 0 0 0,0-1-1 0 0,-1 0 1 0 0,1 0 0 0 0,0 0 0 0 0,0 1-1 0 0,0-1 1 0 0,-1 0 0 0 0,1 1-1 0 0,-1-1 1 0 0,1 0 0 0 0,-1 3-1 0 0,13 48-178 0 0,-12-47 168 0 0,3 34-49 0 0,-2 0 0 0 0,-2 1 0 0 0,-7 62 0 0 0,3-43 39 0 0,3-50 36 0 0,-1 21-7 0 0,-9 53-1 0 0,9-75 18 0 0,1-1-1 0 0,-1 0 1 0 0,-1 0-1 0 0,1 0 1 0 0,-1 0-1 0 0,0-1 1 0 0,-1 1 0 0 0,0-1-1 0 0,0 0 1 0 0,0 0-1 0 0,-1 0 1 0 0,1-1-1 0 0,-7 6 1 0 0,9-9 7 0 0,0-1 0 0 0,0 0 0 0 0,0 1 0 0 0,0-1 0 0 0,0 0 0 0 0,0 0 0 0 0,0-1 0 0 0,0 1 0 0 0,-1 0 0 0 0,1-1 0 0 0,0 1-1 0 0,0-1 1 0 0,-1 0 0 0 0,1 0 0 0 0,0 0 0 0 0,0 0 0 0 0,-1 0 0 0 0,1 0 0 0 0,-3-1 0 0 0,0 0-31 0 0,1-1-1 0 0,-1 0 1 0 0,1 1-1 0 0,0-2 0 0 0,-1 1 1 0 0,1 0-1 0 0,0-1 1 0 0,0 0-1 0 0,-3-3 1 0 0,0 0-89 0 0,1 0 0 0 0,0 0 1 0 0,0-1-1 0 0,1 0 1 0 0,0 0-1 0 0,0 0 0 0 0,0-1 1 0 0,1 0-1 0 0,-6-15 1 0 0,6 7-460 0 0,1 0 1 0 0,1-1 0 0 0,1 0-1 0 0,0 1 1 0 0,1-1 0 0 0,1 0-1 0 0,0 1 1 0 0,1-1 0 0 0,6-20-1 0 0,-4 17-4283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3.604"/>
    </inkml:context>
    <inkml:brush xml:id="br0">
      <inkml:brushProperty name="width" value="0.05" units="cm"/>
      <inkml:brushProperty name="height" value="0.05" units="cm"/>
      <inkml:brushProperty name="color" value="#E71224"/>
    </inkml:brush>
  </inkml:definitions>
  <inkml:trace contextRef="#ctx0" brushRef="#br0">1 34 8578 0 0,'5'-7'1142'0'0,"17"-15"468"0"0,-21 21-1664 0 0,0 0-1 0 0,0 1 0 0 0,0-1 0 0 0,1 1 0 0 0,-1 0 0 0 0,0-1 0 0 0,1 1 1 0 0,-1 0-1 0 0,0 0 0 0 0,0 0 0 0 0,1 0 0 0 0,-1 0 0 0 0,0 0 0 0 0,1 0 1 0 0,-1 0-1 0 0,0 0 0 0 0,0 0 0 0 0,1 1 0 0 0,-1-1 0 0 0,0 1 0 0 0,2 0 1 0 0,5 1-107 0 0,5 3 472 0 0,-13-4-400 0 0,1-1 1 0 0,-1 0-1 0 0,0 0 0 0 0,0 0 0 0 0,0 1 0 0 0,0-1 0 0 0,1 0 0 0 0,-1 0 0 0 0,0 1 1 0 0,0-1-1 0 0,0 0 0 0 0,0 0 0 0 0,0 1 0 0 0,0-1 0 0 0,0 0 0 0 0,0 0 0 0 0,0 1 1 0 0,0-1-1 0 0,0 0 0 0 0,0 1 0 0 0,0-1 0 0 0,0 0 0 0 0,0 0 0 0 0,0 1 1 0 0,0-1-1 0 0,0 0 0 0 0,0 1 0 0 0,0-1 0 0 0,0 0 0 0 0,0 0 0 0 0,-1 1 0 0 0,1-1 1 0 0,0 0-1 0 0,0 0 0 0 0,0 0 0 0 0,0 1 0 0 0,-1-1 0 0 0,1 0 0 0 0,0 0 1 0 0,0 0-1 0 0,-1 1 0 0 0,1-1 0 0 0,-1 0 0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44.035"/>
    </inkml:context>
    <inkml:brush xml:id="br0">
      <inkml:brushProperty name="width" value="0.05" units="cm"/>
      <inkml:brushProperty name="height" value="0.05" units="cm"/>
      <inkml:brushProperty name="color" value="#E71224"/>
    </inkml:brush>
  </inkml:definitions>
  <inkml:trace contextRef="#ctx0" brushRef="#br0">194 22 8250 0 0,'1'-17'1734'0'0,"-8"13"-1410"0"0,5 4-371 0 0,0 1 1 0 0,-1 0 0 0 0,1 0-1 0 0,0 0 1 0 0,0 0-1 0 0,0 0 1 0 0,0 0-1 0 0,0 1 1 0 0,0-1-1 0 0,-3 4 1 0 0,-12 11 82 0 0,1 0 0 0 0,0 2 0 0 0,1 0 0 0 0,1 1 0 0 0,-13 23 0 0 0,18-27-21 0 0,1 0-1 0 0,1 0 1 0 0,0 1-1 0 0,1 0 0 0 0,1 1 1 0 0,0-1-1 0 0,-4 31 1 0 0,9-38-6 0 0,0 0 0 0 0,0-1 1 0 0,0 1-1 0 0,1 0 0 0 0,1-1 1 0 0,-1 1-1 0 0,1-1 0 0 0,1 0 1 0 0,0 1-1 0 0,0-1 0 0 0,0 0 0 0 0,1-1 1 0 0,0 1-1 0 0,1-1 0 0 0,0 1 1 0 0,6 6-1 0 0,-8-10 35 0 0,1 0-1 0 0,-1 0 1 0 0,1-1 0 0 0,0 0 0 0 0,1 0-1 0 0,-1 0 1 0 0,1 0 0 0 0,-1 0 0 0 0,1-1-1 0 0,0 0 1 0 0,0 0 0 0 0,-1 0 0 0 0,2 0-1 0 0,-1-1 1 0 0,0 0 0 0 0,0 0 0 0 0,0-1-1 0 0,0 1 1 0 0,1-1 0 0 0,-1 0 0 0 0,0-1-1 0 0,1 1 1 0 0,-1-1 0 0 0,0 0 0 0 0,0 0-1 0 0,0 0 1 0 0,7-4 0 0 0,6-2 108 0 0,0-1 0 0 0,0-1 0 0 0,-1-1 0 0 0,0 0 0 0 0,-1-1 0 0 0,17-15 0 0 0,-25 19-83 0 0,-1 0 0 0 0,0 0 0 0 0,0-1 1 0 0,-1 1-1 0 0,0-1 0 0 0,0-1 0 0 0,-1 1 0 0 0,0-1 0 0 0,0 0 1 0 0,-1 0-1 0 0,0 0 0 0 0,-1-1 0 0 0,5-19 0 0 0,-8 23-95 0 0,0 0 0 0 0,0 0 0 0 0,-1-1 0 0 0,1 1 0 0 0,-1 0 0 0 0,0 0 0 0 0,-1 0 0 0 0,0 0 0 0 0,0 0 0 0 0,0 0 0 0 0,-1 0 0 0 0,1 1 0 0 0,-1-1 0 0 0,-1 1 0 0 0,1 0 0 0 0,-1-1 0 0 0,0 2 0 0 0,0-1 0 0 0,0 0 0 0 0,-10-7 0 0 0,5 5-6 0 0,-1-1 0 0 0,0 1 0 0 0,0 1-1 0 0,0 0 1 0 0,-1 0 0 0 0,1 1 0 0 0,-1 0 0 0 0,-1 1-1 0 0,1 0 1 0 0,-13-2 0 0 0,19 5 23 0 0,0 1 0 0 0,0-1 0 0 0,0 1 1 0 0,0 0-1 0 0,0 1 0 0 0,0-1 0 0 0,0 1 0 0 0,0 0 0 0 0,0 0 0 0 0,0 0 1 0 0,-9 4-1 0 0,13-4 19 0 0,0 0-1 0 0,0-1 1 0 0,0 1 0 0 0,0 0 0 0 0,0 0-1 0 0,0-1 1 0 0,0 1 0 0 0,0 0 0 0 0,0 0-1 0 0,0 0 1 0 0,0 0 0 0 0,0 0 0 0 0,1 0-1 0 0,-1 1 1 0 0,1-1 0 0 0,-1 0 0 0 0,0 0-1 0 0,1 0 1 0 0,-1 3 0 0 0,1-2 17 0 0,0 0 0 0 0,0 0 0 0 0,1 0 0 0 0,-1 0 1 0 0,0 0-1 0 0,1 0 0 0 0,-1 0 0 0 0,1 0 0 0 0,0 0 1 0 0,0 0-1 0 0,-1 0 0 0 0,1-1 0 0 0,1 1 0 0 0,-1 0 0 0 0,0-1 1 0 0,2 3-1 0 0,3 3 9 0 0,0-1 1 0 0,1 0 0 0 0,0 0-1 0 0,0-1 1 0 0,0 0 0 0 0,0 0-1 0 0,1-1 1 0 0,0 0 0 0 0,0 0-1 0 0,11 3 1 0 0,15 4-83 0 0,40 7 1 0 0,-64-15 25 0 0,23 3-2236 0 0,45 3 0 0 0,-48-7-2766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31.256"/>
    </inkml:context>
    <inkml:brush xml:id="br0">
      <inkml:brushProperty name="width" value="0.05" units="cm"/>
      <inkml:brushProperty name="height" value="0.05" units="cm"/>
      <inkml:brushProperty name="color" value="#E71224"/>
    </inkml:brush>
  </inkml:definitions>
  <inkml:trace contextRef="#ctx0" brushRef="#br0">1 14 3249 0 0,'0'0'135'0'0,"0"-1"0"0"0,0 1 0 0 0,0 0 1 0 0,-1-1-1 0 0,1 1 0 0 0,0-1 0 0 0,0 1 1 0 0,0 0-1 0 0,0-1 0 0 0,0 1 0 0 0,0-1 0 0 0,0 1 1 0 0,0 0-1 0 0,0-1 0 0 0,0 1 0 0 0,1-1 1 0 0,-1 1-1 0 0,0 0 0 0 0,0-1 0 0 0,0 1 1 0 0,0-1-1 0 0,1 1 0 0 0,-1 0 0 0 0,0-1 0 0 0,0 1 1 0 0,0 0-1 0 0,1 0 0 0 0,-1-1 0 0 0,0 1 1 0 0,1 0-1 0 0,-1-1 0 0 0,0 1 0 0 0,1 0 1 0 0,-1 0-1 0 0,0 0 0 0 0,1-1 0 0 0,-1 1 0 0 0,0 0 1 0 0,1 0-1 0 0,14 11 1083 0 0,10 25-1229 0 0,-19-23 18 0 0,-1 0 1 0 0,-1 0-1 0 0,1 1 0 0 0,-2-1 1 0 0,0 1-1 0 0,-1 0 1 0 0,0 0-1 0 0,0 23 1 0 0,-1-16-32 0 0,1 1-1 0 0,8 35 1 0 0,22 38-616 0 0,-3-35-3759 0 0,-26-53-413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5.891"/>
    </inkml:context>
    <inkml:brush xml:id="br0">
      <inkml:brushProperty name="width" value="0.05" units="cm"/>
      <inkml:brushProperty name="height" value="0.05" units="cm"/>
      <inkml:brushProperty name="color" value="#E71224"/>
    </inkml:brush>
  </inkml:definitions>
  <inkml:trace contextRef="#ctx0" brushRef="#br0">146 87 2064 0 0,'-23'-30'2367'0'0,"18"24"-1793"0"0,-1 0-1 0 0,2 0 0 0 0,-1-1 1 0 0,1 1-1 0 0,0-1 0 0 0,-5-11 0 0 0,9 18-555 0 0,0 0 0 0 0,0 0-1 0 0,0 0 1 0 0,0 0-1 0 0,0 0 1 0 0,0 0-1 0 0,0 0 1 0 0,0 0-1 0 0,0 0 1 0 0,0 1-1 0 0,0-1 1 0 0,0 0-1 0 0,0 0 1 0 0,0 0 0 0 0,0 0-1 0 0,0 0 1 0 0,0 0-1 0 0,0 0 1 0 0,0 0-1 0 0,0 0 1 0 0,0 0-1 0 0,0 0 1 0 0,0 1-1 0 0,0-1 1 0 0,0 0-1 0 0,0 0 1 0 0,0 0-1 0 0,-1 0 1 0 0,1 0 0 0 0,0 0-1 0 0,0 0 1 0 0,0 0-1 0 0,0 0 1 0 0,0 0-1 0 0,0 0 1 0 0,0 0-1 0 0,0 0 1 0 0,0 0-1 0 0,0 0 1 0 0,-1 0-1 0 0,1 0 1 0 0,0 0 0 0 0,0 0-1 0 0,0 0 1 0 0,0 0-1 0 0,0 0 1 0 0,0 0-1 0 0,0 0 1 0 0,0 0-1 0 0,0 0 1 0 0,-1 0-1 0 0,1 0 1 0 0,0 0-1 0 0,0 0 1 0 0,0 0-1 0 0,0 0 1 0 0,0 0 0 0 0,0 0-1 0 0,0-1 1 0 0,0 1-1 0 0,0 0 1 0 0,0 0-1 0 0,0 0 1 0 0,-5 15 158 0 0,-1 19-270 0 0,1 115 169 0 0,-6 73 210 0 0,4-171-144 0 0,-2-1 1 0 0,-19 61-1 0 0,28-110-149 0 0,-9 35-15 0 0,8-35-59 0 0,1 1 0 0 0,0-1 0 0 0,-1 1 0 0 0,1-1 0 0 0,0 1 0 0 0,0-1 0 0 0,0 1 0 0 0,0-1 0 0 0,0 1 0 0 0,0-1 0 0 0,0 1 0 0 0,1-1 0 0 0,-1 1 0 0 0,1-1 0 0 0,-1 1 0 0 0,1-1 0 0 0,-1 0 0 0 0,1 1 0 0 0,0-1 0 0 0,1 2 1 0 0,-2-3 20 0 0,0 1 1 0 0,1-1 0 0 0,-1 0-1 0 0,0 0 1 0 0,0 0 0 0 0,0 0-1 0 0,1 0 1 0 0,-1 0 0 0 0,0 0-1 0 0,0 0 1 0 0,1 0 0 0 0,-1 0 0 0 0,0 0-1 0 0,1 0 1 0 0,-1 0 0 0 0,0 0-1 0 0,0 0 1 0 0,1 0 0 0 0,-1 0-1 0 0,0 0 1 0 0,0 0 0 0 0,1 0-1 0 0,-1 0 1 0 0,0 0 0 0 0,0 0 0 0 0,0-1-1 0 0,1 1 1 0 0,-1 0 0 0 0,0 0-1 0 0,0 0 1 0 0,0 0 0 0 0,1-1-1 0 0,-1 1 1 0 0,0 0 0 0 0,0 0-1 0 0,0 0 1 0 0,0-1 0 0 0,0 1 0 0 0,1 0-1 0 0,-1 0 1 0 0,0-1 0 0 0,0 1-1 0 0,0 0 1 0 0,0 0 0 0 0,0-1-1 0 0,1 0-487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6.289"/>
    </inkml:context>
    <inkml:brush xml:id="br0">
      <inkml:brushProperty name="width" value="0.05" units="cm"/>
      <inkml:brushProperty name="height" value="0.05" units="cm"/>
      <inkml:brushProperty name="color" value="#E71224"/>
    </inkml:brush>
  </inkml:definitions>
  <inkml:trace contextRef="#ctx0" brushRef="#br0">168 24 4729 0 0,'2'-1'642'0'0,"17"-16"1376"0"0,-19 16-1968 0 0,1 1 0 0 0,-1-1 0 0 0,1 1-1 0 0,-1 0 1 0 0,1-1 0 0 0,-1 1 0 0 0,1-1-1 0 0,0 1 1 0 0,-1 0 0 0 0,1 0 0 0 0,0-1-1 0 0,-1 1 1 0 0,1 0 0 0 0,0 0 0 0 0,-1 0-1 0 0,1 0 1 0 0,0 0 0 0 0,-1 0 0 0 0,1 0-1 0 0,0 0 1 0 0,0 0 0 0 0,-1 0 0 0 0,1 0-1 0 0,0 0 1 0 0,-1 0 0 0 0,1 1 0 0 0,0-1-1 0 0,-1 0 1 0 0,2 1 0 0 0,-2 1 54 0 0,-1 0 0 0 0,1 0 1 0 0,-1 0-1 0 0,1 0 0 0 0,-1-1 0 0 0,0 1 1 0 0,0 0-1 0 0,1 0 0 0 0,-1-1 0 0 0,-1 1 0 0 0,1 0 1 0 0,0-1-1 0 0,0 1 0 0 0,0-1 0 0 0,-3 2 1 0 0,-3 7 57 0 0,5-2-142 0 0,0-1 0 0 0,0 0 0 0 0,1 0 0 0 0,0 0 0 0 0,1 1 1 0 0,0-1-1 0 0,0 0 0 0 0,0 1 0 0 0,1-1 0 0 0,0 0 0 0 0,1 0 0 0 0,3 13 1 0 0,4 32-25 0 0,-8-33-6 0 0,-2-1-1 0 0,0 0 0 0 0,-1 0 0 0 0,-1 0 0 0 0,0 0 1 0 0,-1 0-1 0 0,-2 0 0 0 0,1-1 0 0 0,-2 0 1 0 0,0 0-1 0 0,-11 16 0 0 0,-99 199-1524 0 0,115-228 1473 0 0,-2 1-325 0 0,1 1 0 0 0,1 0 1 0 0,-1 0-1 0 0,1 0 0 0 0,0 0 1 0 0,0 1-1 0 0,-1 11 1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7.073"/>
    </inkml:context>
    <inkml:brush xml:id="br0">
      <inkml:brushProperty name="width" value="0.05" units="cm"/>
      <inkml:brushProperty name="height" value="0.05" units="cm"/>
      <inkml:brushProperty name="color" value="#E71224"/>
    </inkml:brush>
  </inkml:definitions>
  <inkml:trace contextRef="#ctx0" brushRef="#br0">7 36 4633 0 0,'0'-6'2137'0'0,"1"-13"-884"0"0,-1 19-1243 0 0,1 0 0 0 0,-1-1 0 0 0,0 1 0 0 0,0-1 0 0 0,0 1 0 0 0,0-1 0 0 0,0 1 0 0 0,0 0 0 0 0,0-1 0 0 0,-1 1 1 0 0,1-1-1 0 0,0 1 0 0 0,0 0 0 0 0,0-1 0 0 0,0 1 0 0 0,0 0 0 0 0,-1-1 0 0 0,1 1 0 0 0,0-1 0 0 0,0 1 0 0 0,0 0 0 0 0,-1 0 0 0 0,1-1 1 0 0,0 1-1 0 0,-1 0 0 0 0,1-1 0 0 0,0 1 0 0 0,-1 0 0 0 0,1 0 0 0 0,-1-1 0 0 0,21 22-391 0 0,-8-16 680 0 0,0-1 1 0 0,0 0-1 0 0,1-1 0 0 0,-1 0 1 0 0,1-1-1 0 0,-1-1 1 0 0,1 0-1 0 0,16-1 1 0 0,-1 1-111 0 0,-10-1-28 0 0,0-1-1 0 0,27-5 1 0 0,-35 4-149 0 0,0 0 0 0 0,1 1 0 0 0,-1 0 0 0 0,1 0 0 0 0,0 1 0 0 0,-1 0 0 0 0,1 1 0 0 0,-1 1 0 0 0,1-1 0 0 0,17 7 0 0 0,-27-8-22 0 0,0 0 0 0 0,1 1 0 0 0,-1 0 1 0 0,0-1-1 0 0,0 1 0 0 0,0 0 0 0 0,0-1 0 0 0,0 1 1 0 0,0 0-1 0 0,0 0 0 0 0,0 0 0 0 0,0 0 1 0 0,0 0-1 0 0,0 0 0 0 0,-1 0 0 0 0,1 0 0 0 0,0 0 1 0 0,-1 0-1 0 0,1 1 0 0 0,-1-1 0 0 0,1 0 0 0 0,-1 0 1 0 0,1 1-1 0 0,-1 1 0 0 0,0-1-11 0 0,0 1-1 0 0,0-1 1 0 0,-1 0 0 0 0,1 1-1 0 0,-1-1 1 0 0,0 0-1 0 0,0 0 1 0 0,1 0 0 0 0,-1 1-1 0 0,-1-1 1 0 0,1 0-1 0 0,-3 3 1 0 0,-1 2-28 0 0,0-1 0 0 0,0 0 0 0 0,-1 0 0 0 0,0-1 0 0 0,-1 0 0 0 0,1 0 0 0 0,-8 5 0 0 0,-220 113-506 0 0,223-116 608 0 0,0 0 0 0 0,0 0-1 0 0,1 1 1 0 0,0 0 0 0 0,1 1 0 0 0,-16 18 0 0 0,22-23-39 0 0,0 0 1 0 0,0-1-1 0 0,1 1 0 0 0,0 0 1 0 0,-1 1-1 0 0,2-1 1 0 0,-1 0-1 0 0,0 1 1 0 0,1-1-1 0 0,0 1 0 0 0,0-1 1 0 0,0 1-1 0 0,0 0 1 0 0,1-1-1 0 0,0 1 1 0 0,0 0-1 0 0,0-1 0 0 0,0 1 1 0 0,1 0-1 0 0,0-1 1 0 0,0 1-1 0 0,2 4 1 0 0,-3-7 9 0 0,1 0 0 0 0,0-1 1 0 0,0 1-1 0 0,-1-1 0 0 0,1 1 1 0 0,0-1-1 0 0,1 1 0 0 0,-1-1 1 0 0,0 0-1 0 0,0 1 0 0 0,1-1 1 0 0,-1 0-1 0 0,0 0 0 0 0,1 0 1 0 0,-1 0-1 0 0,1 0 1 0 0,0 0-1 0 0,-1 0 0 0 0,1-1 1 0 0,-1 1-1 0 0,1-1 0 0 0,0 1 1 0 0,0-1-1 0 0,-1 1 0 0 0,1-1 1 0 0,0 0-1 0 0,0 0 0 0 0,0 0 1 0 0,-1 0-1 0 0,5-1 0 0 0,5-1 77 0 0,0 0-1 0 0,-1-1 0 0 0,1 0 1 0 0,12-6-1 0 0,14-3 251 0 0,-3 7-376 0 0,1 1 1 0 0,58 2-1 0 0,-77 2-53 0 0,3-1-58 0 0,12 2-328 0 0,-11 8-4835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8.067"/>
    </inkml:context>
    <inkml:brush xml:id="br0">
      <inkml:brushProperty name="width" value="0.05" units="cm"/>
      <inkml:brushProperty name="height" value="0.05" units="cm"/>
      <inkml:brushProperty name="color" value="#E71224"/>
    </inkml:brush>
  </inkml:definitions>
  <inkml:trace contextRef="#ctx0" brushRef="#br0">164 5 4409 0 0,'1'-4'2726'0'0,"0"7"-1958"0"0,0 11-501 0 0,-5 2-122 0 0,0 0 0 0 0,-1-1 0 0 0,0 1 0 0 0,-1-1 0 0 0,-9 15 0 0 0,-46 72 5 0 0,30-51 74 0 0,30-50-233 0 0,1 0 0 0 0,0 0 0 0 0,-1 0 0 0 0,0 0 0 0 0,1 0-1 0 0,-1 0 1 0 0,0 0 0 0 0,1 0 0 0 0,-1 0 0 0 0,0 0 0 0 0,0 0 0 0 0,0 0 0 0 0,0-1 0 0 0,0 1 0 0 0,0 0-1 0 0,0-1 1 0 0,0 1 0 0 0,0 0 0 0 0,0-1 0 0 0,0 0 0 0 0,0 1 0 0 0,0-1 0 0 0,-3 1 0 0 0,3-2-53 0 0,0 0 1 0 0,0 1-1 0 0,0-1 0 0 0,1 0 1 0 0,-1 0-1 0 0,0 0 1 0 0,0 0-1 0 0,1 0 0 0 0,-1 0 1 0 0,0 0-1 0 0,1 0 1 0 0,-1 0-1 0 0,1-1 1 0 0,0 1-1 0 0,-1 0 0 0 0,1 0 1 0 0,0 0-1 0 0,0-1 1 0 0,-1 1-1 0 0,1 0 0 0 0,0 0 1 0 0,0 0-1 0 0,1-2 1 0 0,-2-23 60 0 0,1 0 0 0 0,1 0 0 0 0,2 0 0 0 0,0 0 0 0 0,2 1 0 0 0,10-32 0 0 0,-15 57 53 0 0,0-1 1 0 0,0 0 0 0 0,1 1-1 0 0,-1-1 1 0 0,0 1-1 0 0,1-1 1 0 0,-1 1-1 0 0,0-1 1 0 0,1 1-1 0 0,-1-1 1 0 0,0 1-1 0 0,1 0 1 0 0,-1-1-1 0 0,1 1 1 0 0,-1-1-1 0 0,1 1 1 0 0,-1 0-1 0 0,1-1 1 0 0,-1 1-1 0 0,1 0 1 0 0,-1 0-1 0 0,1-1 1 0 0,0 1-1 0 0,-1 0 1 0 0,1 0-1 0 0,-1 0 1 0 0,1 0-1 0 0,0 0 1 0 0,-1 0-1 0 0,1 0 1 0 0,0 0 0 0 0,23 9 767 0 0,-17-5-720 0 0,0 1 0 0 0,-1-1 1 0 0,1 1-1 0 0,6 8 0 0 0,-11-10-73 0 0,0 0 1 0 0,0 0-1 0 0,-1 1 1 0 0,1-1-1 0 0,-1 0 1 0 0,0 0-1 0 0,0 1 1 0 0,0-1-1 0 0,0 1 1 0 0,-1-1-1 0 0,0 1 0 0 0,1-1 1 0 0,-1 5-1 0 0,0 0-4 0 0,-1 0-1 0 0,0-1 1 0 0,0 1-1 0 0,0-1 0 0 0,-3 9 1 0 0,4-15-126 0 0,-1-1 0 0 0,1 1 0 0 0,0-1 0 0 0,0 0 0 0 0,0 1 1 0 0,0-1-1 0 0,0 1 0 0 0,-1-1 0 0 0,1 0 0 0 0,0 1 0 0 0,0-1 0 0 0,-1 0 1 0 0,1 1-1 0 0,0-1 0 0 0,-1 0 0 0 0,1 0 0 0 0,0 1 0 0 0,-1-1 0 0 0,1 0 0 0 0,0 0 1 0 0,-1 1-1 0 0,1-1 0 0 0,-1 0 0 0 0,1 0 0 0 0,0 0 0 0 0,-1 0 0 0 0,1 0 1 0 0,-1 0-1 0 0,1 0 0 0 0,0 1 0 0 0,-1-1 0 0 0,1 0 0 0 0,-1 0 0 0 0,1-1 1 0 0,-1 1-1 0 0,1 0 0 0 0,0 0 0 0 0,-1 0 0 0 0,1 0 0 0 0,-1 0 0 0 0,1 0 0 0 0,0-1 1 0 0,-1 1-1 0 0,1 0 0 0 0,-1-1 0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8.465"/>
    </inkml:context>
    <inkml:brush xml:id="br0">
      <inkml:brushProperty name="width" value="0.05" units="cm"/>
      <inkml:brushProperty name="height" value="0.05" units="cm"/>
      <inkml:brushProperty name="color" value="#E71224"/>
    </inkml:brush>
  </inkml:definitions>
  <inkml:trace contextRef="#ctx0" brushRef="#br0">15 13 3713 0 0,'-6'-6'5627'0'0,"-2"0"-3925"0"0,12 14-1396 0 0,-2-5-293 0 0,1-1 0 0 0,0 1 0 0 0,-1-1-1 0 0,1 0 1 0 0,0 1 0 0 0,1-1 0 0 0,-1 0 0 0 0,0-1 0 0 0,1 1 0 0 0,-1-1 0 0 0,1 1 0 0 0,-1-1 0 0 0,6 1 0 0 0,53 9 181 0 0,-56-11-144 0 0,13 1 70 0 0,-1-1 0 0 0,1 0 1 0 0,-1-2-1 0 0,0 0 0 0 0,28-8 0 0 0,33-3-1149 0 0,-69 12 220 0 0,1 0 0 0 0,-1 1-1 0 0,1 1 1 0 0,-1 0 0 0 0,17 3-1 0 0,-16-1-4063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8.858"/>
    </inkml:context>
    <inkml:brush xml:id="br0">
      <inkml:brushProperty name="width" value="0.05" units="cm"/>
      <inkml:brushProperty name="height" value="0.05" units="cm"/>
      <inkml:brushProperty name="color" value="#E71224"/>
    </inkml:brush>
  </inkml:definitions>
  <inkml:trace contextRef="#ctx0" brushRef="#br0">0 13 8 0 0,'0'-2'0'0'0,"2"1"608"0"0,-2 0-80 0 0,0-1-312 0 0,1 1-272 0 0,-1-3-1240 0 0,0 3 1296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9.215"/>
    </inkml:context>
    <inkml:brush xml:id="br0">
      <inkml:brushProperty name="width" value="0.05" units="cm"/>
      <inkml:brushProperty name="height" value="0.05" units="cm"/>
      <inkml:brushProperty name="color" value="#E71224"/>
    </inkml:brush>
  </inkml:definitions>
  <inkml:trace contextRef="#ctx0" brushRef="#br0">69 12 2345 0 0,'-1'-12'1910'0'0,"-1"15"471"0"0,2 22 558 0 0,6 3-2927 0 0,-2 1 0 0 0,0 0 0 0 0,-2 0 0 0 0,-1 30 0 0 0,-15 119 92 0 0,4-65-66 0 0,1-38 325 0 0,-3-1-1 0 0,-24 80 1 0 0,35-118 16 0 0,1-34-348 0 0,0-1-1 0 0,0 1 1 0 0,0 0-1 0 0,0 0 1 0 0,0-1-1 0 0,1 1 1 0 0,-1-1-1 0 0,1 1 1 0 0,-1 0-1 0 0,1-1 1 0 0,0 1-1 0 0,0-1 1 0 0,-1 1-1 0 0,1-1 1 0 0,0 0-1 0 0,0 1 1 0 0,0-1-1 0 0,3 2 1 0 0,-4-3-44 0 0,0 0 1 0 0,1 0-1 0 0,-1 0 1 0 0,0 0-1 0 0,0-1 1 0 0,1 1-1 0 0,-1 0 1 0 0,0 0-1 0 0,0 0 1 0 0,1-1-1 0 0,-1 1 1 0 0,0 0 0 0 0,0 0-1 0 0,0-1 1 0 0,0 1-1 0 0,1 0 1 0 0,-1-1-1 0 0,0 1 1 0 0,0 0-1 0 0,0 0 1 0 0,0-1-1 0 0,0 1 1 0 0,0 0-1 0 0,0-1 1 0 0,0 1-1 0 0,0 0 1 0 0,0-1-1 0 0,0 1 1 0 0,0 0-1 0 0,0-1 1 0 0,0 1-1 0 0,0 0 1 0 0,0 0-1 0 0,0-1 1 0 0,0 1-1 0 0,-1 0 1 0 0,1-1-1 0 0,0 1 1 0 0,-3-10-4830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6:59.663"/>
    </inkml:context>
    <inkml:brush xml:id="br0">
      <inkml:brushProperty name="width" value="0.05" units="cm"/>
      <inkml:brushProperty name="height" value="0.05" units="cm"/>
      <inkml:brushProperty name="color" value="#E71224"/>
    </inkml:brush>
  </inkml:definitions>
  <inkml:trace contextRef="#ctx0" brushRef="#br0">34 135 1280 0 0,'-1'-4'-1272'0'0,"1"0"1272"0"0</inkml:trace>
  <inkml:trace contextRef="#ctx0" brushRef="#br0" timeOffset="1">50 44 4561 0 0,'2'-5'1811'0'0,"8"-24"1881"0"0,-12 20-2903 0 0,-12 14-693 0 0,13-4-111 0 0,0 0 0 0 0,0 0 1 0 0,1 0-1 0 0,-1 0 0 0 0,0 0 0 0 0,1 0 1 0 0,-1 1-1 0 0,0-1 0 0 0,1 0 0 0 0,-1 1 1 0 0,1-1-1 0 0,0 0 0 0 0,0 1 0 0 0,-1-1 1 0 0,1 0-1 0 0,0 1 0 0 0,0-1 0 0 0,0 1 1 0 0,1 1-1 0 0,4 36-110 0 0,-2-21 120 0 0,-3 15 4 0 0,-1 0 0 0 0,-2-1 0 0 0,-7 34 0 0 0,-3 36 18 0 0,6-15-47 0 0,-4 76 260 0 0,11-135-771 0 0,1-1 0 0 0,1 0 1 0 0,11 51-1 0 0,7-21-2112 0 0,-10-37-2244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11.002"/>
    </inkml:context>
    <inkml:brush xml:id="br0">
      <inkml:brushProperty name="width" value="0.05" units="cm"/>
      <inkml:brushProperty name="height" value="0.05" units="cm"/>
      <inkml:brushProperty name="color" value="#E71224"/>
    </inkml:brush>
  </inkml:definitions>
  <inkml:trace contextRef="#ctx0" brushRef="#br0">58 68 1208 0 0,'-6'-2'4134'0'0,"-16"-22"-3557"0"0,21 23-553 0 0,1 1 1 0 0,-1-1 0 0 0,1 1 0 0 0,0-1-1 0 0,-1 1 1 0 0,1-1 0 0 0,0 0 0 0 0,-1 1 0 0 0,1-1-1 0 0,0 1 1 0 0,0-1 0 0 0,0 0 0 0 0,-1 1-1 0 0,1-1 1 0 0,0 0 0 0 0,0 1 0 0 0,0-1-1 0 0,0 0 1 0 0,0 1 0 0 0,0-1 0 0 0,0 0 0 0 0,0 1-1 0 0,1-1 1 0 0,-1 1 0 0 0,0-1 0 0 0,0 0-1 0 0,0 1 1 0 0,1-1 0 0 0,-1 1 0 0 0,0-1-1 0 0,1 0 1 0 0,-1 1 0 0 0,0-1 0 0 0,2 0 0 0 0,0-1 120 0 0,0 1 1 0 0,0-1 0 0 0,1 1-1 0 0,-1-1 1 0 0,1 1 0 0 0,-1 0 0 0 0,1 0-1 0 0,-1 0 1 0 0,4 0 0 0 0,3-1 79 0 0,-1 0 0 0 0,1 1 0 0 0,0 0 1 0 0,-1 0-1 0 0,15 2 0 0 0,77 7 25 0 0,-69-7-164 0 0,0 2 0 0 0,43 8 0 0 0,-73-11-87 0 0,0 1 0 0 0,0-1 0 0 0,0 0 0 0 0,0 0 0 0 0,0 1 0 0 0,0-1 0 0 0,0 0 0 0 0,0 1 0 0 0,0-1 0 0 0,0 1 0 0 0,0-1 0 0 0,0 1 0 0 0,0-1 0 0 0,0 1 0 0 0,-1 0 0 0 0,1-1 0 0 0,0 1 0 0 0,0 0 0 0 0,-1 0 1 0 0,1 0-1 0 0,0 0 0 0 0,-1 0 0 0 0,1 1 0 0 0,-1-1-3 0 0,0 0 1 0 0,0 1-1 0 0,0-1 1 0 0,0 0-1 0 0,0 0 1 0 0,-1 0-1 0 0,1 0 1 0 0,0 0-1 0 0,-1 0 1 0 0,1 0-1 0 0,-1 0 1 0 0,0 0-1 0 0,1 0 1 0 0,-1 0-1 0 0,1 0 1 0 0,-1 0-1 0 0,0-1 1 0 0,-1 2-1 0 0,-7 6-29 0 0,-1 0 1 0 0,1-1-1 0 0,-15 8 1 0 0,15-10 24 0 0,-17 14 5 0 0,1 1 0 0 0,1 1 0 0 0,-36 42 0 0 0,-27 23-2 0 0,83-83 8 0 0,-46 45 67 0 0,46-44-59 0 0,0 1-1 0 0,1-1 1 0 0,-1 1-1 0 0,1 0 0 0 0,0 0 1 0 0,1 0-1 0 0,-1 0 0 0 0,1 0 1 0 0,-3 11-1 0 0,5-15-1 0 0,0-1 0 0 0,0 1 0 0 0,0 0 0 0 0,1-1-1 0 0,-1 1 1 0 0,0 0 0 0 0,0-1 0 0 0,0 1 0 0 0,1 0 0 0 0,-1-1 0 0 0,0 1-1 0 0,1-1 1 0 0,-1 1 0 0 0,1-1 0 0 0,-1 1 0 0 0,1-1 0 0 0,-1 1 0 0 0,1-1-1 0 0,-1 1 1 0 0,1-1 0 0 0,-1 0 0 0 0,1 1 0 0 0,-1-1 0 0 0,1 0 0 0 0,0 1-1 0 0,-1-1 1 0 0,1 0 0 0 0,0 0 0 0 0,-1 0 0 0 0,1 1 0 0 0,0-1 0 0 0,-1 0-1 0 0,1 0 1 0 0,0 0 0 0 0,-1 0 0 0 0,2 0 0 0 0,35 1 126 0 0,-26-1-68 0 0,36 2 147 0 0,-28-2-25 0 0,-1 1-1 0 0,1 0 1 0 0,-1 1 0 0 0,0 2 0 0 0,0-1-1 0 0,0 2 1 0 0,26 10 0 0 0,-26-6-204 0 0,-10-5-19 0 0,0 1-1 0 0,0-1 0 0 0,1 0 1 0 0,-1-1-1 0 0,1 0 0 0 0,0-1 1 0 0,0 1-1 0 0,0-2 0 0 0,18 2 1 0 0,-26-3-193 0 0,1-1 0 0 0,-1 1 0 0 0,1-1 0 0 0,-1 1 0 0 0,0-1 1 0 0,1 0-1 0 0,-1 0 0 0 0,0 1 0 0 0,0-1 0 0 0,0 0 1 0 0,0 0-1 0 0,0 0 0 0 0,0 0 0 0 0,0-1 0 0 0,0 1 0 0 0,0 0 1 0 0,0 0-1 0 0,0 0 0 0 0,-1-1 0 0 0,1 1 0 0 0,-1 0 1 0 0,1-1-1 0 0,-1 1 0 0 0,1-1 0 0 0,-1-1 0 0 0,3-6-4970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11.447"/>
    </inkml:context>
    <inkml:brush xml:id="br0">
      <inkml:brushProperty name="width" value="0.05" units="cm"/>
      <inkml:brushProperty name="height" value="0.05" units="cm"/>
      <inkml:brushProperty name="color" value="#E71224"/>
    </inkml:brush>
  </inkml:definitions>
  <inkml:trace contextRef="#ctx0" brushRef="#br0">111 18 6417 0 0,'4'-6'1060'0'0,"3"-5"16"0"0,-17 16-1002 0 0,6 0-51 0 0,0-1-1 0 0,-1 1 0 0 0,2 0 0 0 0,-1-1 1 0 0,0 2-1 0 0,1-1 0 0 0,0 0 1 0 0,0 1-1 0 0,1-1 0 0 0,0 1 1 0 0,-4 11-1 0 0,0 10 44 0 0,-5 38-1 0 0,3-14-65 0 0,-2 12 81 0 0,6-35-47 0 0,-14 53-1 0 0,18-81-73 0 0,-1 0 0 0 0,1 0 0 0 0,0-1 0 0 0,0 1 0 0 0,0 0 0 0 0,0 0 0 0 0,0 0 0 0 0,0 0 0 0 0,0 0 0 0 0,0 0 0 0 0,-1-1 0 0 0,1 1 0 0 0,0 0 0 0 0,0 0 0 0 0,0 0 0 0 0,0 0 0 0 0,0 0 0 0 0,-1 0 0 0 0,1 0 0 0 0,0 0 0 0 0,0 0 0 0 0,0 0 0 0 0,0 0 0 0 0,-1 0 0 0 0,1 0 0 0 0,0-1 0 0 0,0 1 0 0 0,0 0 0 0 0,-1 0 0 0 0,1 1 0 0 0,0-1 0 0 0,0 0 0 0 0,0 0 0 0 0,0 0 0 0 0,-1 0 0 0 0,1 0 0 0 0,0 0 0 0 0,0 0 0 0 0,0 0 0 0 0,0 0 0 0 0,0 0 0 0 0,-1 0 0 0 0,1 0 0 0 0,0 1 0 0 0,0-1 0 0 0,0 0 0 0 0,0 0 0 0 0,0 0 0 0 0,0 0 0 0 0,-1 1 0 0 0,-2-20-2186 0 0,3 9-2490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31.744"/>
    </inkml:context>
    <inkml:brush xml:id="br0">
      <inkml:brushProperty name="width" value="0.05" units="cm"/>
      <inkml:brushProperty name="height" value="0.05" units="cm"/>
      <inkml:brushProperty name="color" value="#E71224"/>
    </inkml:brush>
  </inkml:definitions>
  <inkml:trace contextRef="#ctx0" brushRef="#br0">32 10 7498 0 0,'7'0'1353'0'0,"11"-1"134"0"0,-18 1-1469 0 0,0 0 1 0 0,0-1-1 0 0,1 1 0 0 0,-1 0 0 0 0,0 0 0 0 0,0 0 1 0 0,0 0-1 0 0,0 0 0 0 0,0 0 0 0 0,1 0 0 0 0,-1 0 0 0 0,0 0 1 0 0,0 0-1 0 0,0 0 0 0 0,0 0 0 0 0,1 0 0 0 0,-1-1 1 0 0,0 1-1 0 0,0 0 0 0 0,0 0 0 0 0,0 1 0 0 0,0-1 1 0 0,1 0-1 0 0,-1 0 0 0 0,0 0 0 0 0,0 0 0 0 0,0 0 0 0 0,0 0 1 0 0,1 0-1 0 0,-1 0 0 0 0,0 0 0 0 0,0 0 0 0 0,0 0 1 0 0,0 0-1 0 0,0 0 0 0 0,1 0 0 0 0,-1 1 0 0 0,0-1 1 0 0,0 0-1 0 0,0 0 0 0 0,0 0 0 0 0,0 0 0 0 0,0 0 0 0 0,0 1 1 0 0,0-1-1 0 0,0 0 0 0 0,0 0 0 0 0,1 0 0 0 0,-1 0 1 0 0,0 0-1 0 0,0 1 0 0 0,0-1 0 0 0,0 0 0 0 0,0 0 1 0 0,0 0-1 0 0,0 0 0 0 0,0 1 0 0 0,-2 0-10 0 0,-1 0 0 0 0,1 0 0 0 0,0 0 0 0 0,0 0 1 0 0,-1 0-1 0 0,1 0 0 0 0,-1 0 0 0 0,1-1 0 0 0,0 0 0 0 0,-1 1 0 0 0,1-1 0 0 0,-5 0 0 0 0,-12-4-1350 0 0,18 4 1135 0 0,1 0-1 0 0,-1 0 0 0 0,1-1 0 0 0,-1 1 0 0 0,1 0 0 0 0,-1 0 0 0 0,1-1 0 0 0,-1 1 0 0 0,1-1 0 0 0,-1 1 0 0 0,1-1 1 0 0,-1 1-1 0 0,1 0 0 0 0,0-1 0 0 0,-1 0 0 0 0,1 1 0 0 0,0-1 0 0 0,0 1 0 0 0,-1-1 0 0 0,1 1 0 0 0,0-1 0 0 0,0-1 0 0 0,-1-4-5118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11.838"/>
    </inkml:context>
    <inkml:brush xml:id="br0">
      <inkml:brushProperty name="width" value="0.05" units="cm"/>
      <inkml:brushProperty name="height" value="0.05" units="cm"/>
      <inkml:brushProperty name="color" value="#E71224"/>
    </inkml:brush>
  </inkml:definitions>
  <inkml:trace contextRef="#ctx0" brushRef="#br0">0 5 5857 0 0,'1'-1'205'0'0,"0"1"-1"0"0,0-1 1 0 0,0 1 0 0 0,0-1-1 0 0,0 1 1 0 0,0 0 0 0 0,0-1-1 0 0,0 1 1 0 0,0 0-1 0 0,0 0 1 0 0,0 0 0 0 0,0 0-1 0 0,0 0 1 0 0,0 0 0 0 0,0 0-1 0 0,0 0 1 0 0,0 1-1 0 0,0-1 1 0 0,0 0 0 0 0,0 0-1 0 0,0 1 1 0 0,0-1 0 0 0,0 1-1 0 0,0-1 1 0 0,0 1-1 0 0,-1-1 1 0 0,1 1 0 0 0,1 1-1 0 0,17 26-492 0 0,-4-5 475 0 0,-9-17-95 0 0,0 0 0 0 0,0 0 0 0 0,1-1 0 0 0,0 0-1 0 0,0 0 1 0 0,1 0 0 0 0,-1-1 0 0 0,1 0 0 0 0,14 4-1 0 0,-3-2-23 0 0,-1-1 0 0 0,1 0-1 0 0,26 1 1 0 0,-29-7-1621 0 0,-16 1 1472 0 0,0 0-1 0 0,0 0 0 0 0,0 0 0 0 0,-1-1 1 0 0,1 1-1 0 0,0 0 0 0 0,0 0 0 0 0,-1 0 1 0 0,1 0-1 0 0,0 0 0 0 0,0 0 1 0 0,0 0-1 0 0,0 0 0 0 0,-1-1 0 0 0,1 1 1 0 0,0 0-1 0 0,0 0 0 0 0,0 0 0 0 0,0 0 1 0 0,-1 0-1 0 0,1-1 0 0 0,0 1 0 0 0,0 0 1 0 0,0 0-1 0 0,0 0 0 0 0,0-1 0 0 0,0 1 1 0 0,0 0-1 0 0,0 0 0 0 0,0 0 1 0 0,0-1-1 0 0,0 1 0 0 0,0 0 0 0 0,0 0 1 0 0,0-1-1 0 0,0 1 0 0 0,0 0 0 0 0,0 0 1 0 0,0 0-1 0 0,0-1 0 0 0,0 1 0 0 0,0 0 1 0 0,0 0-1 0 0,0 0 0 0 0,0-1 0 0 0,0 1 1 0 0,0 0-1 0 0,0 0 0 0 0,1 0 1 0 0,-1-1-1 0 0,0 1 0 0 0,0 0 0 0 0,0 0 1 0 0,0 0-1 0 0,1 0 0 0 0,-1 0 0 0 0,0-1 1 0 0,0 1-1 0 0,0 0 0 0 0,0 0 0 0 0,1 0 1 0 0,-1 0-1 0 0,0 0 0 0 0,0 0 0 0 0,0 0 1 0 0,1 0-1 0 0,-1 0 0 0 0,1 0 1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12.210"/>
    </inkml:context>
    <inkml:brush xml:id="br0">
      <inkml:brushProperty name="width" value="0.05" units="cm"/>
      <inkml:brushProperty name="height" value="0.05" units="cm"/>
      <inkml:brushProperty name="color" value="#E71224"/>
    </inkml:brush>
  </inkml:definitions>
  <inkml:trace contextRef="#ctx0" brushRef="#br0">0 39 10578 0 0,'5'-1'512'0'0,"0"0"0"0"0,-1 0 0 0 0,1 0 0 0 0,-1 1 0 0 0,1 0-1 0 0,6 0 1 0 0,-3 1-566 0 0,-1 0-1 0 0,1 1 1 0 0,-1 0-1 0 0,14 6 0 0 0,5 2-1077 0 0,-21-9 962 0 0,1 0 0 0 0,-1 0 0 0 0,1 0 1 0 0,-1-1-1 0 0,1 0 0 0 0,0 0 0 0 0,-1 0 0 0 0,1-1 0 0 0,-1 1 0 0 0,7-3 0 0 0,58-19 710 0 0,-25 7 344 0 0,-18 8-646 0 0,0 2 0 0 0,0 0 0 0 0,1 2 0 0 0,0 1 0 0 0,39 3 0 0 0,71 16-6885 0 0,-112-13 987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2.408"/>
    </inkml:context>
    <inkml:brush xml:id="br0">
      <inkml:brushProperty name="width" value="0.05" units="cm"/>
      <inkml:brushProperty name="height" value="0.05" units="cm"/>
      <inkml:brushProperty name="color" value="#E71224"/>
    </inkml:brush>
  </inkml:definitions>
  <inkml:trace contextRef="#ctx0" brushRef="#br0">310 25 4641 0 0,'9'-5'1094'0'0,"5"-5"-299"0"0,-15 5-646 0 0,-10 1-76 0 0,8 4-74 0 0,1-1 1 0 0,-1 1-1 0 0,1 0 1 0 0,-1 0-1 0 0,0 0 0 0 0,1 1 1 0 0,-1-1-1 0 0,1 1 0 0 0,-1-1 1 0 0,1 1-1 0 0,-1 0 0 0 0,1 0 1 0 0,0 0-1 0 0,-1 0 0 0 0,1 0 1 0 0,0 1-1 0 0,0-1 0 0 0,0 1 1 0 0,0-1-1 0 0,0 1 0 0 0,0 0 1 0 0,0-1-1 0 0,0 1 1 0 0,1 0-1 0 0,-1 1 0 0 0,1-1 1 0 0,0 0-1 0 0,-1 0 0 0 0,1 0 1 0 0,0 1-1 0 0,-1 3 0 0 0,-3 9 6 0 0,0 0-1 0 0,1 1 0 0 0,1 0 0 0 0,-2 17 1 0 0,0 1 29 0 0,-1-13-11 0 0,-1 0-1 0 0,0-1 1 0 0,-16 30 0 0 0,12-28-24 0 0,1 0-1 0 0,-9 32 0 0 0,14-34 47 0 0,2 0-1 0 0,-2 25 0 0 0,5-34-9 0 0,0 0-1 0 0,-1 0 0 0 0,-1 0 0 0 0,0 0 1 0 0,-1 0-1 0 0,0 0 0 0 0,0-1 1 0 0,-1 1-1 0 0,0-1 0 0 0,-1 0 0 0 0,-8 13 1 0 0,6-14-35 0 0,0 1 0 0 0,1 0 1 0 0,1 0-1 0 0,0 1 0 0 0,0 0 1 0 0,1 0-1 0 0,0 0 1 0 0,1 0-1 0 0,0 0 0 0 0,1 1 1 0 0,0-1-1 0 0,1 1 0 0 0,0 0 1 0 0,1-1-1 0 0,0 1 1 0 0,1 0-1 0 0,4 17 0 0 0,-3-3 96 0 0,1 35-1 0 0,-3-68 77 0 0,2-16 297 0 0,-1 23-462 0 0,-1-1-1 0 0,1 1 1 0 0,-1-1 0 0 0,1 0-1 0 0,-1 1 1 0 0,1-1 0 0 0,-1 1-1 0 0,1-1 1 0 0,0 1 0 0 0,-1 0-1 0 0,1-1 1 0 0,0 1 0 0 0,-1 0 0 0 0,1-1-1 0 0,0 1 1 0 0,-1 0 0 0 0,1 0-1 0 0,0 0 1 0 0,0-1 0 0 0,-1 1-1 0 0,1 0 1 0 0,0 0 0 0 0,0 0-1 0 0,0 0 1 0 0,-1 1 0 0 0,1-1-1 0 0,0 0 1 0 0,0 0 0 0 0,-1 0-1 0 0,1 0 1 0 0,0 1 0 0 0,0-1-1 0 0,6 2-6 0 0,-1 0 0 0 0,1 1-1 0 0,-1-1 1 0 0,1 1-1 0 0,-1 1 1 0 0,0-1 0 0 0,-1 1-1 0 0,1 0 1 0 0,0 0-1 0 0,-1 0 1 0 0,0 1-1 0 0,0 0 1 0 0,-1 0 0 0 0,1 1-1 0 0,-1-1 1 0 0,0 1-1 0 0,0 0 1 0 0,-1 0-1 0 0,0 0 1 0 0,0 0 0 0 0,0 0-1 0 0,-1 1 1 0 0,0 0-1 0 0,0-1 1 0 0,1 14 0 0 0,1 10 25 0 0,-2 0 1 0 0,-1 0 0 0 0,-1 0 0 0 0,-6 44 0 0 0,5-69-22 0 0,-4 60-19 0 0,4-33 12 0 0,-2 0 1 0 0,-1 0-1 0 0,-2 0 1 0 0,-12 39-1 0 0,-51 176 69 0 0,3 41-76 0 0,62-272-109 0 0,0 0 242 0 0,1-1 0 0 0,0 1 0 0 0,0-1-1 0 0,2 1 1 0 0,0 17 0 0 0,1-28-77 0 0,1-1 0 0 0,0 1 0 0 0,0-1 0 0 0,0 1 0 0 0,0-1 0 0 0,1 1 0 0 0,-1-1 0 0 0,1 0-1 0 0,0 0 1 0 0,1 0 0 0 0,-1 0 0 0 0,1 0 0 0 0,-1 0 0 0 0,1-1 0 0 0,0 0 0 0 0,1 1 0 0 0,-1-1 0 0 0,0 0 0 0 0,1 0 0 0 0,0-1 0 0 0,0 1 0 0 0,5 2 0 0 0,-1-1-112 0 0,1 0 0 0 0,0 0-1 0 0,-1-1 1 0 0,1-1 0 0 0,13 3-1 0 0,47 2-4389 0 0,-55-7-392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4.319"/>
    </inkml:context>
    <inkml:brush xml:id="br0">
      <inkml:brushProperty name="width" value="0.05" units="cm"/>
      <inkml:brushProperty name="height" value="0.05" units="cm"/>
      <inkml:brushProperty name="color" value="#E71224"/>
    </inkml:brush>
  </inkml:definitions>
  <inkml:trace contextRef="#ctx0" brushRef="#br0">0 78 5993 0 0,'4'-3'196'0'0,"-1"0"-1"0"0,0 0 0 0 0,1 0 1 0 0,-1 1-1 0 0,1-1 0 0 0,0 1 0 0 0,0 0 1 0 0,0 1-1 0 0,5-3 0 0 0,14-7-29 0 0,-12 5 9 0 0,0 0 0 0 0,0 1 0 0 0,0 1 0 0 0,1 0 0 0 0,0 0 0 0 0,0 1 0 0 0,0 1 0 0 0,18-2 0 0 0,11 1 459 0 0,49 4 0 0 0,-29 0-205 0 0,1 4-62 0 0,-57-4-339 0 0,0 0 0 0 0,-1 0 0 0 0,1 0 0 0 0,-1 0 0 0 0,1 1 0 0 0,-1 0 0 0 0,0 0 0 0 0,1 0 0 0 0,-1 0 0 0 0,7 6 0 0 0,-10-7-29 0 0,0 0 0 0 0,-1 1 0 0 0,0-1 0 0 0,1 0 0 0 0,-1 0 0 0 0,0 1 0 0 0,1-1 0 0 0,-1 0 1 0 0,0 0-1 0 0,0 1 0 0 0,0-1 0 0 0,0 0 0 0 0,0 1 0 0 0,0-1 0 0 0,-1 0 0 0 0,1 0 0 0 0,0 1 1 0 0,-1-1-1 0 0,1 0 0 0 0,-1 0 0 0 0,1 0 0 0 0,-1 1 0 0 0,1-1 0 0 0,-1 0 0 0 0,0 0 0 0 0,0 0 1 0 0,-1 1-1 0 0,-24 30-10 0 0,26-31 12 0 0,-54 57 135 0 0,-175 173-204 0 0,169-185-30 0 0,45-37 125 0 0,0 2-1 0 0,1 0 1 0 0,0 1-1 0 0,1 0 1 0 0,0 1-1 0 0,-19 25 1 0 0,32-37-15 0 0,-1 0 0 0 0,0-1 1 0 0,1 1-1 0 0,-1 0 0 0 0,1 0 0 0 0,-1-1 0 0 0,1 1 1 0 0,-1 0-1 0 0,1 0 0 0 0,0 0 0 0 0,-1-1 0 0 0,1 1 1 0 0,0 0-1 0 0,0 0 0 0 0,0 0 0 0 0,0 0 0 0 0,-1 0 1 0 0,1 0-1 0 0,0-1 0 0 0,0 1 0 0 0,1 0 0 0 0,-1 0 1 0 0,0 0-1 0 0,0 0 0 0 0,0 0 0 0 0,1 0 0 0 0,-1-1 1 0 0,1 3-1 0 0,0-3 17 0 0,0 1 0 0 0,1 0 0 0 0,-1-1-1 0 0,0 1 1 0 0,0-1 0 0 0,1 1 0 0 0,-1-1 0 0 0,0 0 0 0 0,1 0 0 0 0,-1 0 0 0 0,0 1 0 0 0,1-1 0 0 0,-1 0-1 0 0,1-1 1 0 0,-1 1 0 0 0,2 0 0 0 0,8-2 146 0 0,1-1 0 0 0,-1 0-1 0 0,12-4 1 0 0,-13 3-99 0 0,16-6 187 0 0,0 1 0 0 0,43-9 0 0 0,-60 17-256 0 0,1 0 0 0 0,-1 0-1 0 0,1 1 1 0 0,-1 0 0 0 0,1 1 0 0 0,-1 0-1 0 0,0 0 1 0 0,1 1 0 0 0,-1 0-1 0 0,0 1 1 0 0,12 5 0 0 0,-3-1-28 0 0,-7-1 10 0 0,1-1 0 0 0,0-1 0 0 0,23 6 0 0 0,-30-9-66 0 0,0-1 0 0 0,0 0 0 0 0,0 0 0 0 0,0 0 0 0 0,0 0 0 0 0,0-1 0 0 0,0 0 0 0 0,0 0 0 0 0,0 0 0 0 0,0-1 0 0 0,-1 1 0 0 0,1-1 0 0 0,6-4 0 0 0,13-7-2505 0 0,-1-2 0 0 0,27-21 0 0 0,-37 26-2335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4.882"/>
    </inkml:context>
    <inkml:brush xml:id="br0">
      <inkml:brushProperty name="width" value="0.05" units="cm"/>
      <inkml:brushProperty name="height" value="0.05" units="cm"/>
      <inkml:brushProperty name="color" value="#E71224"/>
    </inkml:brush>
  </inkml:definitions>
  <inkml:trace contextRef="#ctx0" brushRef="#br0">227 39 4761 0 0,'1'-1'276'0'0,"0"0"-1"0"0,0-1 1 0 0,0 1 0 0 0,0-1 0 0 0,-1 1-1 0 0,1-1 1 0 0,0 1 0 0 0,-1-1-1 0 0,1 1 1 0 0,-1-1 0 0 0,1 0 0 0 0,-1 1-1 0 0,0-1 1 0 0,0 0 0 0 0,0-2-1 0 0,0 4-277 0 0,-1-1-1 0 0,1 0 0 0 0,-1 0 1 0 0,0 0-1 0 0,1 1 1 0 0,-1-1-1 0 0,0 0 0 0 0,1 0 1 0 0,-1 1-1 0 0,0-1 0 0 0,0 1 1 0 0,0-1-1 0 0,0 1 0 0 0,0-1 1 0 0,1 1-1 0 0,-1 0 0 0 0,0-1 1 0 0,0 1-1 0 0,0 0 0 0 0,0-1 1 0 0,0 1-1 0 0,0 0 0 0 0,0 0 1 0 0,0 0-1 0 0,0 0 0 0 0,0 0 1 0 0,0 0-1 0 0,-2 1 0 0 0,2-1 56 0 0,0 1-1 0 0,0-1 1 0 0,0 0 0 0 0,0 1-1 0 0,1-1 1 0 0,-1 1-1 0 0,0 0 1 0 0,0-1-1 0 0,0 1 1 0 0,1 0 0 0 0,-1-1-1 0 0,0 1 1 0 0,1 0-1 0 0,-1 0 1 0 0,1-1 0 0 0,-1 1-1 0 0,1 0 1 0 0,-1 0-1 0 0,1 0 1 0 0,-1 0-1 0 0,1 0 1 0 0,0 0 0 0 0,-1 1-1 0 0,-7 32-98 0 0,5-22 101 0 0,-54 183-192 0 0,55-189-40 0 0,0 1 0 0 0,-1-1 1 0 0,0 0-1 0 0,0 0 0 0 0,0 0 1 0 0,-1-1-1 0 0,0 1 0 0 0,0-1 1 0 0,-8 8-1 0 0,11-12 112 0 0,-1 1 0 0 0,0-1 1 0 0,1 0-1 0 0,-1 0 0 0 0,0 0 0 0 0,0 0 1 0 0,0-1-1 0 0,0 1 0 0 0,0 0 0 0 0,0-1 0 0 0,0 1 1 0 0,0-1-1 0 0,0 0 0 0 0,0 1 0 0 0,0-1 1 0 0,0 0-1 0 0,0 0 0 0 0,0-1 0 0 0,0 1 0 0 0,0 0 1 0 0,0-1-1 0 0,0 1 0 0 0,0-1 0 0 0,0 0 0 0 0,0 1 1 0 0,0-1-1 0 0,0 0 0 0 0,0 0 0 0 0,1 0 1 0 0,-1-1-1 0 0,0 1 0 0 0,1 0 0 0 0,-1-1 0 0 0,-1-1 1 0 0,-6-5-2083 0 0,0-4-1893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5.301"/>
    </inkml:context>
    <inkml:brush xml:id="br0">
      <inkml:brushProperty name="width" value="0.05" units="cm"/>
      <inkml:brushProperty name="height" value="0.05" units="cm"/>
      <inkml:brushProperty name="color" value="#E71224"/>
    </inkml:brush>
  </inkml:definitions>
  <inkml:trace contextRef="#ctx0" brushRef="#br0">0 4 7898 0 0,'4'-1'204'0'0,"-1"0"1"0"0,0 1 0 0 0,1-1-1 0 0,-1 1 1 0 0,0 0-1 0 0,1 0 1 0 0,-1 0 0 0 0,0 0-1 0 0,1 0 1 0 0,-1 1-1 0 0,0-1 1 0 0,0 1 0 0 0,1 0-1 0 0,-1 0 1 0 0,0 1 0 0 0,0-1-1 0 0,0 0 1 0 0,5 4-1 0 0,7 5-345 0 0,0 0 1 0 0,19 19-1 0 0,-5-5 390 0 0,-10-10-150 0 0,1-1 1 0 0,-1-1 0 0 0,2-1-1 0 0,0 0 1 0 0,0-2 0 0 0,24 7-1 0 0,-15-3-29 0 0,-25-10-491 0 0,1 0-1 0 0,-1-1 1 0 0,1 0 0 0 0,0 0 0 0 0,0 0-1 0 0,0-1 1 0 0,9 2 0 0 0,-15-3 365 0 0,0 0 0 0 0,1 0 0 0 0,-1 0 0 0 0,0 0 0 0 0,0 0 0 0 0,0 0 0 0 0,1-1 1 0 0,-1 1-1 0 0,0 0 0 0 0,0 0 0 0 0,1 0 0 0 0,-1 0 0 0 0,0 0 0 0 0,0-1 0 0 0,0 1 0 0 0,0 0 1 0 0,1 0-1 0 0,-1 0 0 0 0,0-1 0 0 0,0 1 0 0 0,0 0 0 0 0,0 0 0 0 0,0 0 0 0 0,0-1 1 0 0,0 1-1 0 0,1 0 0 0 0,-1 0 0 0 0,0-1 0 0 0,0 1 0 0 0,0 0 0 0 0,0 0 0 0 0,0-1 1 0 0,0 1-1 0 0,0 0 0 0 0,0 0 0 0 0,0-1 0 0 0,0 1 0 0 0,0 0 0 0 0,0 0 0 0 0,-1-1 0 0 0,1 1 1 0 0,0 0-1 0 0,0 0 0 0 0,0 0 0 0 0,0-1 0 0 0,0 1 0 0 0,0 0 0 0 0,-1 0 0 0 0,1 0 1 0 0,0-1-1 0 0,0 1 0 0 0,0 0 0 0 0,0 0 0 0 0,-1 0 0 0 0,1 0 0 0 0,0 0 0 0 0,0-1 1 0 0,0 1-1 0 0,-1 0 0 0 0,1 0 0 0 0</inkml:trace>
  <inkml:trace contextRef="#ctx0" brushRef="#br0" timeOffset="1">86 107 6497 0 0,'12'3'3324'0'0,"-3"9"-2933"0"0,-8-11-434 0 0,-1 0 0 0 0,1 0-1 0 0,0 0 1 0 0,-1 0 0 0 0,1 0-1 0 0,0 0 1 0 0,0 0 0 0 0,0 0-1 0 0,-1 0 1 0 0,1 0 0 0 0,0 0-1 0 0,0 0 1 0 0,0-1-1 0 0,1 1 1 0 0,-1 0 0 0 0,0-1-1 0 0,0 1 1 0 0,2 0 0 0 0,37 7 1019 0 0,0-2 0 0 0,0-2 0 0 0,69-1 1 0 0,22 3-660 0 0,-109-5-2708 0 0,1 0 0 0 0,27-3-1 0 0,-35 0-2781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7.142"/>
    </inkml:context>
    <inkml:brush xml:id="br0">
      <inkml:brushProperty name="width" value="0.05" units="cm"/>
      <inkml:brushProperty name="height" value="0.05" units="cm"/>
      <inkml:brushProperty name="color" value="#E71224"/>
    </inkml:brush>
  </inkml:definitions>
  <inkml:trace contextRef="#ctx0" brushRef="#br0">7 29 6849 0 0,'1'-5'347'0'0,"4"-12"194"0"0,-5 17-547 0 0,0 0-1 0 0,0-1 0 0 0,0 1 0 0 0,0 0 0 0 0,0 0 1 0 0,-1-1-1 0 0,1 1 0 0 0,0 0 0 0 0,0 0 0 0 0,0-1 0 0 0,0 1 1 0 0,0 0-1 0 0,0 0 0 0 0,0-1 0 0 0,0 1 0 0 0,-1 0 1 0 0,1 0-1 0 0,0 0 0 0 0,0-1 0 0 0,0 1 0 0 0,-1 0 0 0 0,1 0 1 0 0,0 0-1 0 0,0 0 0 0 0,0-1 0 0 0,-1 1 0 0 0,1 0 1 0 0,0 0-1 0 0,0 0 0 0 0,-1 0 0 0 0,1 0 0 0 0,0 0 0 0 0,0 0 1 0 0,-1 0-1 0 0,1 0 0 0 0,0 0 0 0 0,0 0 0 0 0,-1 0 0 0 0,1 0 1 0 0,0 0-1 0 0,0 0 0 0 0,-1 0 0 0 0,1 0 0 0 0,0 0 1 0 0,0 0-1 0 0,-1 0 0 0 0,1 0 0 0 0,0 0 0 0 0,0 1 0 0 0,-1-1 1 0 0,1 0-1 0 0,0 0 0 0 0,0 0 0 0 0,0 0 0 0 0,-1 1 1 0 0,1-1-1 0 0,0 0 0 0 0,0 0 0 0 0,0 1 0 0 0,-1 2 26 0 0,1 0 0 0 0,0-1 0 0 0,0 1 0 0 0,0 0 0 0 0,0 0 0 0 0,1 0 0 0 0,-1 0 0 0 0,1 0 0 0 0,-1 0 0 0 0,3 3 0 0 0,-1 5 92 0 0,10 204 250 0 0,-10-127-258 0 0,-9 84 18 0 0,3-120-43 0 0,2 1-1 0 0,6 72 1 0 0,11 93 1471 0 0,-17-207-284 0 0,-1-24-1766 0 0,-1-26-2376 0 0,6 14 819 0 0,0 15-2722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7.969"/>
    </inkml:context>
    <inkml:brush xml:id="br0">
      <inkml:brushProperty name="width" value="0.05" units="cm"/>
      <inkml:brushProperty name="height" value="0.05" units="cm"/>
      <inkml:brushProperty name="color" value="#E71224"/>
    </inkml:brush>
  </inkml:definitions>
  <inkml:trace contextRef="#ctx0" brushRef="#br0">63 2 6265 0 0,'1'-1'802'0'0,"-2"3"-453"0"0,-1 3-352 0 0,0 1-1 0 0,0 0 1 0 0,1-1 0 0 0,-2 12 0 0 0,1 17 280 0 0,-1 0-1 0 0,-10 41 0 0 0,-3 26-62 0 0,2 71 78 0 0,10 227 0 0 0,17-257 1015 0 0,-13-142-1456 0 0,0 1 1 0 0,0 0-1 0 0,0 0 0 0 0,1-1 1 0 0,-1 1-1 0 0,0 0 0 0 0,0-1 0 0 0,1 1 1 0 0,-1 0-1 0 0,0-1 0 0 0,1 1 0 0 0,-1 0 1 0 0,1-1-1 0 0,-1 1 0 0 0,1-1 0 0 0,-1 1 1 0 0,1-1-1 0 0,-1 1 0 0 0,1-1 0 0 0,0 1 1 0 0,-1-1-1 0 0,1 0 0 0 0,0 1 1 0 0,-1-1-1 0 0,1 0 0 0 0,0 1 0 0 0,-1-1 1 0 0,1 0-1 0 0,0 0 0 0 0,0 0 0 0 0,-1 0 1 0 0,1 0-1 0 0,0 0 0 0 0,0 0 0 0 0,1 0 1 0 0,5-2-4800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8.482"/>
    </inkml:context>
    <inkml:brush xml:id="br0">
      <inkml:brushProperty name="width" value="0.05" units="cm"/>
      <inkml:brushProperty name="height" value="0.05" units="cm"/>
      <inkml:brushProperty name="color" value="#E71224"/>
    </inkml:brush>
  </inkml:definitions>
  <inkml:trace contextRef="#ctx0" brushRef="#br0">344 39 5113 0 0,'0'-1'169'0'0,"0"-1"1"0"0,0 1-1 0 0,0 0 0 0 0,0-1 1 0 0,0 1-1 0 0,-1 0 0 0 0,1-1 1 0 0,-1 1-1 0 0,1 0 0 0 0,-1 0 1 0 0,1-1-1 0 0,-1 1 1 0 0,0 0-1 0 0,1 0 0 0 0,-1 0 1 0 0,0 0-1 0 0,0 0 0 0 0,0 0 1 0 0,0 0-1 0 0,0 0 0 0 0,0 0 1 0 0,-2 0-1 0 0,0-1-32 0 0,0 0 0 0 0,0 1 0 0 0,-1-1 0 0 0,1 1 0 0 0,-1 0 0 0 0,1 0 0 0 0,-1 1 0 0 0,-5-1-1 0 0,-9 0-254 0 0,-1 1-1 0 0,-31 4 0 0 0,36-2 349 0 0,-38 6-717 0 0,39-5 168 0 0,-1-1 0 0 0,1 0 0 0 0,-1-1 0 0 0,1 0 0 0 0,-1-1 0 0 0,1-1 0 0 0,-24-3 0 0 0,29-1-1700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8.847"/>
    </inkml:context>
    <inkml:brush xml:id="br0">
      <inkml:brushProperty name="width" value="0.05" units="cm"/>
      <inkml:brushProperty name="height" value="0.05" units="cm"/>
      <inkml:brushProperty name="color" value="#E71224"/>
    </inkml:brush>
  </inkml:definitions>
  <inkml:trace contextRef="#ctx0" brushRef="#br0">162 47 6825 0 0,'5'-4'564'0'0,"10"-13"288"0"0,-15 10-758 0 0,-12 5-125 0 0,-82-7 688 0 0,28 2-3402 0 0,57 7-718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3:32.239"/>
    </inkml:context>
    <inkml:brush xml:id="br0">
      <inkml:brushProperty name="width" value="0.05" units="cm"/>
      <inkml:brushProperty name="height" value="0.05" units="cm"/>
      <inkml:brushProperty name="color" value="#E71224"/>
    </inkml:brush>
  </inkml:definitions>
  <inkml:trace contextRef="#ctx0" brushRef="#br0">0 87 7682 0 0,'2'-8'577'0'0,"1"1"0"0"0,0 0 1 0 0,0-1-1 0 0,0 1 0 0 0,1 0 1 0 0,0 0-1 0 0,9-11 1 0 0,-11 16-611 0 0,0 1 1 0 0,0-1 0 0 0,0 0 0 0 0,1 1 0 0 0,-1 0-1 0 0,0-1 1 0 0,1 1 0 0 0,-1 0 0 0 0,1 0 0 0 0,-1 0 0 0 0,1 0-1 0 0,-1 1 1 0 0,1-1 0 0 0,-1 1 0 0 0,1-1 0 0 0,0 1 0 0 0,-1 0-1 0 0,1 0 1 0 0,0 0 0 0 0,-1 1 0 0 0,1-1 0 0 0,0 0-1 0 0,-1 1 1 0 0,1 0 0 0 0,-1 0 0 0 0,5 1 0 0 0,54 21-1199 0 0,88 28 1124 0 0,-143-49 120 0 0,0 0 0 0 0,1 1 1 0 0,-1 0-1 0 0,0 0 0 0 0,0 0 0 0 0,-1 1 0 0 0,1 0 0 0 0,-1 0 0 0 0,1 0 0 0 0,-1 1 0 0 0,-1 0 1 0 0,1 0-1 0 0,-1 0 0 0 0,0 1 0 0 0,0-1 0 0 0,0 1 0 0 0,-1 0 0 0 0,0 0 0 0 0,4 10 1 0 0,-6-12-28 0 0,0 0 1 0 0,0-1 0 0 0,0 1 0 0 0,0-1 0 0 0,-1 1 0 0 0,1 0 0 0 0,-1 0 0 0 0,0-1 0 0 0,0 1-1 0 0,-1 0 1 0 0,1-1 0 0 0,-1 1 0 0 0,0 0 0 0 0,0-1 0 0 0,0 1 0 0 0,0-1 0 0 0,-1 1 0 0 0,1-1-1 0 0,-1 1 1 0 0,0-1 0 0 0,0 0 0 0 0,0 0 0 0 0,0 0 0 0 0,-1 0 0 0 0,1 0 0 0 0,-1-1 0 0 0,0 1-1 0 0,0-1 1 0 0,0 0 0 0 0,0 0 0 0 0,0 0 0 0 0,0 0 0 0 0,0 0 0 0 0,-1 0 0 0 0,1-1 0 0 0,-6 2-1 0 0,-6 1 51 0 0,1 0 0 0 0,-1-1 0 0 0,0 0 0 0 0,0-1 0 0 0,0-1 0 0 0,0 0-1 0 0,-21-2 1 0 0,5-2 102 0 0,1-1 0 0 0,-48-12-1 0 0,77 16-115 0 0,0-1-1 0 0,0 1 1 0 0,0 0-1 0 0,0 0 0 0 0,0 0 1 0 0,0-1-1 0 0,0 1 1 0 0,0 0-1 0 0,0-1 1 0 0,0 1-1 0 0,1-1 1 0 0,-1 1-1 0 0,0-1 0 0 0,0 0 1 0 0,0 1-1 0 0,1-1 1 0 0,-1 0-1 0 0,0 0 1 0 0,1 1-16 0 0,0-1 1 0 0,0 1-1 0 0,1-1 1 0 0,-1 1-1 0 0,0 0 0 0 0,0-1 1 0 0,1 1-1 0 0,-1-1 1 0 0,0 1-1 0 0,1 0 1 0 0,-1 0-1 0 0,0-1 1 0 0,1 1-1 0 0,-1 0 0 0 0,1-1 1 0 0,-1 1-1 0 0,0 0 1 0 0,1 0-1 0 0,-1 0 1 0 0,1 0-1 0 0,-1-1 1 0 0,1 1-1 0 0,-1 0 0 0 0,1 0 1 0 0,38-6-274 0 0,-4 10 57 0 0,0 0-1 0 0,0 3 1 0 0,-1 1-1 0 0,63 22 1 0 0,-94-28 198 0 0,1-1 0 0 0,-1 1 0 0 0,1-1 0 0 0,-1 1 0 0 0,0 0 0 0 0,1 0 0 0 0,-1 0 0 0 0,0 1 0 0 0,0-1 0 0 0,-1 1 0 0 0,1-1 0 0 0,-1 1 0 0 0,1 0 0 0 0,-1 0 0 0 0,0 0 0 0 0,0 1 0 0 0,0-1 0 0 0,2 5 0 0 0,-3-4-57 0 0,0 0-1 0 0,0 1 1 0 0,-1-1 0 0 0,1 1-1 0 0,-1-1 1 0 0,0 0-1 0 0,0 1 1 0 0,0-1-1 0 0,-1 1 1 0 0,1-1-1 0 0,-1 0 1 0 0,0 1-1 0 0,-1-1 1 0 0,1 0-1 0 0,-3 6 1 0 0,-8 16-382 0 0,0 0 0 0 0,-23 35 0 0 0,29-53 259 0 0,0 1-1 0 0,-1-1 1 0 0,0 0 0 0 0,0 0-1 0 0,-1-1 1 0 0,0 0 0 0 0,0 0-1 0 0,-1-1 1 0 0,-18 11-1 0 0,8-9-3266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29.271"/>
    </inkml:context>
    <inkml:brush xml:id="br0">
      <inkml:brushProperty name="width" value="0.05" units="cm"/>
      <inkml:brushProperty name="height" value="0.05" units="cm"/>
      <inkml:brushProperty name="color" value="#E71224"/>
    </inkml:brush>
  </inkml:definitions>
  <inkml:trace contextRef="#ctx0" brushRef="#br0">1 5 8650 0 0,'0'-1'53'0'0,"1"1"1"0"0,-1-1 0 0 0,1 1-1 0 0,0 0 1 0 0,-1-1 0 0 0,1 1-1 0 0,0 0 1 0 0,-1-1 0 0 0,1 1-1 0 0,0 0 1 0 0,0 0 0 0 0,-1 0-1 0 0,1 0 1 0 0,0-1 0 0 0,-1 1-1 0 0,1 0 1 0 0,0 0 0 0 0,0 0-1 0 0,-1 1 1 0 0,1-1-1 0 0,0 0 1 0 0,0 0 0 0 0,-1 0-1 0 0,1 0 1 0 0,0 1 0 0 0,-1-1-1 0 0,1 0 1 0 0,0 1 0 0 0,-1-1-1 0 0,1 1 1 0 0,0-1 0 0 0,15 23-1027 0 0,-5-6 1037 0 0,-3-6-30 0 0,1 0 0 0 0,-1 1 1 0 0,-1-1-1 0 0,0 1 0 0 0,-1 1 0 0 0,0-1 1 0 0,-1 1-1 0 0,0 0 0 0 0,-1 0 0 0 0,-1 1 1 0 0,0-1-1 0 0,0 1 0 0 0,-2 0 0 0 0,1 18 0 0 0,2 3-94 0 0,0 10-75 0 0,-3-43 101 0 0,-1 1 0 0 0,0 0 0 0 0,-1-1 0 0 0,1 1 0 0 0,0 0 0 0 0,-1-1-1 0 0,1 1 1 0 0,-1-1 0 0 0,0 1 0 0 0,0-1 0 0 0,0 1 0 0 0,-2 3 0 0 0,2-6 28 0 0,1 0 0 0 0,0 0 0 0 0,0 0 0 0 0,0 1 0 0 0,0-1 1 0 0,-1 0-1 0 0,1 0 0 0 0,0 0 0 0 0,0 0 0 0 0,-1 1 0 0 0,1-1 1 0 0,0 0-1 0 0,0 0 0 0 0,-1 0 0 0 0,1 0 0 0 0,0 0 0 0 0,0 0 0 0 0,-1 0 1 0 0,1 0-1 0 0,0 0 0 0 0,0 0 0 0 0,-1 0 0 0 0,1 0 0 0 0,0 0 1 0 0,0 0-1 0 0,-1 0 0 0 0,1 0 0 0 0,0 0 0 0 0,0 0 0 0 0,-1 0 0 0 0,1 0 1 0 0,0 0-1 0 0,0 0 0 0 0,-1-1 0 0 0,1 1 0 0 0,0 0 0 0 0,-1 0 1 0 0,-9-12 33 0 0,-5-15 256 0 0,12 19-88 0 0,1 0-1 0 0,0 0 0 0 0,1 0 1 0 0,0-1-1 0 0,0 1 0 0 0,1 0 1 0 0,0-1-1 0 0,0 1 0 0 0,1 0 1 0 0,0 0-1 0 0,0-1 0 0 0,1 1 1 0 0,0 0-1 0 0,0 0 0 0 0,1 0 1 0 0,0 1-1 0 0,5-9 0 0 0,3-6 147 0 0,1 1 1 0 0,1 0-1 0 0,1 1 0 0 0,26-30 0 0 0,-37 48-408 0 0,0-1 0 0 0,0 1 0 0 0,0-1 1 0 0,0 1-1 0 0,1 0 0 0 0,-1 0 0 0 0,1 0 0 0 0,-1 1 1 0 0,1-1-1 0 0,-1 1 0 0 0,1 0 0 0 0,0 0 1 0 0,0 0-1 0 0,0 0 0 0 0,-1 1 0 0 0,9 0 0 0 0,-1 0-1234 0 0,1 1 0 0 0,-1 0 0 0 0,0 1 0 0 0,18 4 0 0 0,-14-2-3499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7:56.613"/>
    </inkml:context>
    <inkml:brush xml:id="br0">
      <inkml:brushProperty name="width" value="0.05" units="cm"/>
      <inkml:brushProperty name="height" value="0.05" units="cm"/>
      <inkml:brushProperty name="color" value="#E71224"/>
    </inkml:brush>
  </inkml:definitions>
  <inkml:trace contextRef="#ctx0" brushRef="#br0">228 48 9026 0 0,'7'-9'472'0'0,"2"-5"642"0"0,-9 13-1094 0 0,0 1 0 0 0,-1-1 0 0 0,1 1 0 0 0,0-1 0 0 0,-1 1 0 0 0,1-1 0 0 0,-1 1-1 0 0,1-1 1 0 0,-1 1 0 0 0,1-1 0 0 0,-1 1 0 0 0,0 0 0 0 0,1 0 0 0 0,-1-1 0 0 0,1 1 0 0 0,-1 0-1 0 0,0 0 1 0 0,1-1 0 0 0,-1 1 0 0 0,0 0 0 0 0,1 0 0 0 0,-1 0 0 0 0,1 0 0 0 0,-1 0 0 0 0,0 0-1 0 0,1 0 1 0 0,-1 0 0 0 0,-1 0 0 0 0,-35-7 599 0 0,-14-1 874 0 0,47 7-1419 0 0,1 1 0 0 0,-1 0 0 0 0,1 0 0 0 0,0 0 0 0 0,-1 0 0 0 0,1 1 0 0 0,0-1 0 0 0,-1 1 0 0 0,1 0 1 0 0,0 0-1 0 0,-5 2 0 0 0,7-2-50 0 0,0 1 1 0 0,0-1-1 0 0,-1 0 1 0 0,1 0-1 0 0,0 0 1 0 0,0 1-1 0 0,0-1 1 0 0,0 0-1 0 0,1 1 1 0 0,-1-1-1 0 0,0 1 1 0 0,1-1-1 0 0,-1 1 1 0 0,1 0-1 0 0,-1-1 1 0 0,1 1 0 0 0,0-1-1 0 0,-1 1 1 0 0,1 0-1 0 0,0-1 1 0 0,0 1-1 0 0,0 0 1 0 0,0-1-1 0 0,1 1 1 0 0,-1 0-1 0 0,0-1 1 0 0,2 3-1 0 0,15 47 295 0 0,-14-43-280 0 0,13 37-22 0 0,-2 0 0 0 0,-3 1 0 0 0,-1 1 0 0 0,-2 0 0 0 0,2 73 1 0 0,-2-51-62 0 0,24 97 0 0 0,5 32 44 0 0,-34-171 7 0 0,-1 0 1 0 0,-2 0-1 0 0,0 0 0 0 0,-2 0 0 0 0,-7 37 1 0 0,7-55 5 0 0,-1-1 0 0 0,0 0 1 0 0,-1 1-1 0 0,0-1 1 0 0,0-1-1 0 0,0 1 0 0 0,-1-1 1 0 0,0 0-1 0 0,-1 0 1 0 0,1 0-1 0 0,-1 0 1 0 0,-9 6-1 0 0,10-9 30 0 0,0 1 0 0 0,-1-1 0 0 0,1 0 0 0 0,-1 0 0 0 0,0 0 0 0 0,-1-1 0 0 0,1 0 0 0 0,-1 0 0 0 0,1-1 0 0 0,-1 0 0 0 0,0 0 0 0 0,0-1 0 0 0,1 1 0 0 0,-1-1 0 0 0,-14 0 0 0 0,18-2-9 0 0,-1 1-1 0 0,1-1 0 0 0,0 0 0 0 0,0 1 0 0 0,0-1 0 0 0,0-1 0 0 0,-1 1 0 0 0,1 0 0 0 0,1-1 0 0 0,-1 0 0 0 0,0 1 0 0 0,0-1 1 0 0,1 0-1 0 0,-1-1 0 0 0,1 1 0 0 0,-1 0 0 0 0,1-1 0 0 0,0 1 0 0 0,0-1 0 0 0,-2-4 0 0 0,4 7-27 0 0,-1 0-1 0 0,1-1 0 0 0,0 1 0 0 0,0 0 1 0 0,0-1-1 0 0,0 1 0 0 0,0 0 0 0 0,0-1 1 0 0,0 1-1 0 0,0 0 0 0 0,0-1 0 0 0,0 1 1 0 0,0-1-1 0 0,0 1 0 0 0,0 0 1 0 0,0-1-1 0 0,0 1 0 0 0,0 0 0 0 0,1-1 1 0 0,-1 1-1 0 0,0 0 0 0 0,0-1 0 0 0,0 1 1 0 0,1 0-1 0 0,-1-1 0 0 0,0 1 0 0 0,0 0 1 0 0,0 0-1 0 0,1-1 0 0 0,-1 1 1 0 0,0 0-1 0 0,1 0 0 0 0,-1-1 0 0 0,15 1 53 0 0,15 9-41 0 0,-28-8-4 0 0,11 4-3 0 0,0 0-1 0 0,0 2 1 0 0,0-1 0 0 0,-1 2-1 0 0,0-1 1 0 0,-1 2 0 0 0,0-1-1 0 0,16 17 1 0 0,-23-21-11 0 0,0 1 1 0 0,0 0-1 0 0,-1 0 0 0 0,1 0 1 0 0,-1 0-1 0 0,0 1 0 0 0,-1-1 1 0 0,1 1-1 0 0,-1 0 0 0 0,-1-1 1 0 0,1 1-1 0 0,-1 0 1 0 0,0 0-1 0 0,0 0 0 0 0,0 1 1 0 0,-1-1-1 0 0,0 0 0 0 0,0 0 1 0 0,-1 0-1 0 0,1 0 0 0 0,-2 0 1 0 0,-1 7-1 0 0,-24 75-64 0 0,15-56 34 0 0,2 1 0 0 0,1 0-1 0 0,2 0 1 0 0,-3 37 0 0 0,7 73-81 0 0,-5 53 84 0 0,0-148 6 0 0,-3 0 1 0 0,-27 74 0 0 0,-5 24 20 0 0,38-123 15 0 0,0 1 1 0 0,2-1 0 0 0,1 1-1 0 0,1 33 1 0 0,8 150 262 0 0,-7-198-238 0 0,0 1-1 0 0,1-1 1 0 0,0 1-1 0 0,1-1 1 0 0,0 1-1 0 0,0-1 1 0 0,1 0-1 0 0,8 18 1 0 0,-9-23-24 0 0,0 0 1 0 0,1 0 0 0 0,0 0 0 0 0,0 0-1 0 0,0 0 1 0 0,0-1 0 0 0,1 1 0 0 0,-1-1-1 0 0,1 0 1 0 0,0 0 0 0 0,0-1 0 0 0,0 1-1 0 0,0-1 1 0 0,0 0 0 0 0,1 0 0 0 0,-1 0-1 0 0,1 0 1 0 0,-1-1 0 0 0,8 2-1 0 0,6 0-737 0 0,0-1 0 0 0,23-1 0 0 0,10-4-4633 0 0,-27 0-1233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05.357"/>
    </inkml:context>
    <inkml:brush xml:id="br0">
      <inkml:brushProperty name="width" value="0.05" units="cm"/>
      <inkml:brushProperty name="height" value="0.05" units="cm"/>
      <inkml:brushProperty name="color" value="#E71224"/>
    </inkml:brush>
  </inkml:definitions>
  <inkml:trace contextRef="#ctx0" brushRef="#br0">335 35 6041 0 0,'0'-8'825'0'0,"1"0"-15"0"0,20 5 1007 0 0,150-4-352 0 0,-68 0-1494 0 0,-34 6 340 0 0,-2 4-163 0 0,82 14 0 0 0,16 2 105 0 0,317 1 789 0 0,-467-19-1025 0 0,68 6 296 0 0,-75-6-283 0 0,0 1 0 0 0,0 0 1 0 0,0 0-1 0 0,0 1 0 0 0,0 0 0 0 0,0 0 1 0 0,10 7-1 0 0,-15-8-33 0 0,1 1 0 0 0,-1 0 0 0 0,-1 0 0 0 0,1 0 1 0 0,0 0-1 0 0,-1 1 0 0 0,1-1 0 0 0,-1 1 0 0 0,0-1 0 0 0,0 1 1 0 0,-1 0-1 0 0,1 0 0 0 0,-1 0 0 0 0,2 8 0 0 0,1 7-34 0 0,2 40 0 0 0,-1-12 11 0 0,25 87-39 0 0,2 17 54 0 0,-29-128 16 0 0,0 0-1 0 0,-2 1 0 0 0,-1-1 0 0 0,-5 40 0 0 0,-5 3 17 0 0,3-32 3 0 0,2 0-1 0 0,2 0 1 0 0,1 1 0 0 0,3 48-1 0 0,2-58 25 0 0,-1-14 49 0 0,0 0-1 0 0,-1 0 1 0 0,-1 0 0 0 0,0 0 0 0 0,-3 21-1 0 0,3-29-81 0 0,-1-1 0 0 0,0 1-1 0 0,1-1 1 0 0,-1 0 0 0 0,-1 1-1 0 0,1-1 1 0 0,0 0 0 0 0,0 1-1 0 0,-1-1 1 0 0,1 0 0 0 0,-1 0-1 0 0,0 0 1 0 0,0 0 0 0 0,0-1-1 0 0,0 1 1 0 0,0 0 0 0 0,0-1-1 0 0,0 0 1 0 0,0 1 0 0 0,-1-1-1 0 0,1 0 1 0 0,0 0 0 0 0,-1 0-1 0 0,1 0 1 0 0,-1-1 0 0 0,1 1-1 0 0,-1-1 1 0 0,1 1 0 0 0,-1-1-1 0 0,-4 0 1 0 0,-50 3 243 0 0,36-4-263 0 0,1 2 1 0 0,0 1-1 0 0,-1 1 0 0 0,1 0 0 0 0,-29 10 0 0 0,6 3 2 0 0,-1-2 0 0 0,-1-1 0 0 0,0-3 0 0 0,-62 7-1 0 0,-109 5 9 0 0,-116 5 5 0 0,37-36 129 0 0,84 1-131 0 0,175 7-172 0 0,-53 7 0 0 0,70-3-1476 0 0,0 1 1 0 0,-24 7-1 0 0,28-5-4306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1.852"/>
    </inkml:context>
    <inkml:brush xml:id="br0">
      <inkml:brushProperty name="width" value="0.05" units="cm"/>
      <inkml:brushProperty name="height" value="0.05" units="cm"/>
      <inkml:brushProperty name="color" value="#E71224"/>
    </inkml:brush>
  </inkml:definitions>
  <inkml:trace contextRef="#ctx0" brushRef="#br0">401 57 7698 0 0,'-1'-2'92'0'0,"0"-1"0"0"0,-1 1 0 0 0,1-1 0 0 0,0 1 1 0 0,-1 0-1 0 0,1-1 0 0 0,-1 1 0 0 0,0 0 0 0 0,0 0 1 0 0,0 0-1 0 0,0 0 0 0 0,0 1 0 0 0,0-1 0 0 0,-1 0 1 0 0,1 1-1 0 0,0 0 0 0 0,-5-3 0 0 0,-1 1 260 0 0,0 0 1 0 0,0 0-1 0 0,0 1 0 0 0,-14-3 0 0 0,12 5-294 0 0,0 0-1 0 0,0 0 1 0 0,0 1 0 0 0,-13 2-1 0 0,-30 1 34 0 0,0-9-42 0 0,37 3-45 0 0,-1 0 0 0 0,1 1 0 0 0,0 1 0 0 0,-1 0 0 0 0,-28 5 0 0 0,44-5-6 0 0,1 0-1 0 0,-1 1 0 0 0,0-1 0 0 0,0 1 0 0 0,1-1 0 0 0,-1 1 1 0 0,0-1-1 0 0,0 1 0 0 0,1-1 0 0 0,-1 1 0 0 0,1 0 0 0 0,-1-1 0 0 0,0 1 1 0 0,1 0-1 0 0,0-1 0 0 0,-1 1 0 0 0,1 0 0 0 0,-1 0 0 0 0,1-1 1 0 0,0 1-1 0 0,-1 0 0 0 0,1 0 0 0 0,0 0 0 0 0,0 0 0 0 0,0 0 1 0 0,0-1-1 0 0,-1 1 0 0 0,1 0 0 0 0,1 0 0 0 0,-1 0 0 0 0,0 0 0 0 0,0 0 1 0 0,0-1-1 0 0,0 1 0 0 0,0 0 0 0 0,1 1 0 0 0,15 42 0 0 0,-7-20 39 0 0,-3 9-31 0 0,-1 0-1 0 0,-2 0 1 0 0,-1 35-1 0 0,-10 103 240 0 0,1-52-43 0 0,3-44-158 0 0,0-22 47 0 0,5 69 1 0 0,-1-120-70 0 0,0 0 0 0 0,1 0 0 0 0,-1 0 0 0 0,0 0 0 0 0,1 0 0 0 0,-1 0 0 0 0,1 0 0 0 0,0 0 0 0 0,0 0 0 0 0,0 0 0 0 0,0-1 0 0 0,0 1 0 0 0,0 0 0 0 0,0-1 0 0 0,0 1 0 0 0,1-1 0 0 0,-1 1 0 0 0,0-1 0 0 0,1 0 0 0 0,-1 1 0 0 0,1-1 0 0 0,0 0 0 0 0,0 0-1 0 0,-1 0 1 0 0,1 0 0 0 0,0-1 0 0 0,0 1 0 0 0,0 0 0 0 0,0-1 0 0 0,0 1 0 0 0,0-1 0 0 0,-1 0 0 0 0,1 1 0 0 0,0-1 0 0 0,0 0 0 0 0,0 0 0 0 0,0-1 0 0 0,3 1 0 0 0,9-2 127 0 0,0 0 0 0 0,0-1 0 0 0,0-1 0 0 0,19-6 0 0 0,-16 4-129 0 0,115-44 625 0 0,-4 1-447 0 0,-33 26-1 0 0,9-3-4255 0 0,-84 17 571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2.283"/>
    </inkml:context>
    <inkml:brush xml:id="br0">
      <inkml:brushProperty name="width" value="0.05" units="cm"/>
      <inkml:brushProperty name="height" value="0.05" units="cm"/>
      <inkml:brushProperty name="color" value="#E71224"/>
    </inkml:brush>
  </inkml:definitions>
  <inkml:trace contextRef="#ctx0" brushRef="#br0">0 32 7114 0 0,'1'-2'192'0'0,"0"0"1"0"0,0 0-1 0 0,1 0 1 0 0,-1 0-1 0 0,0 1 1 0 0,1-1-1 0 0,-1 0 1 0 0,1 0-1 0 0,0 1 1 0 0,-1-1-1 0 0,1 1 1 0 0,0 0 0 0 0,0-1-1 0 0,0 1 1 0 0,0 0-1 0 0,0 0 1 0 0,0 0-1 0 0,0 1 1 0 0,1-1-1 0 0,-1 0 1 0 0,0 1-1 0 0,0-1 1 0 0,1 1 0 0 0,-1 0-1 0 0,4 0 1 0 0,4 1-456 0 0,0 0-1 0 0,0 1 1 0 0,0 0 0 0 0,17 7 0 0 0,9 2 535 0 0,-14-7-159 0 0,1-1 1 0 0,0 0 0 0 0,0-2-1 0 0,0-1 1 0 0,0-1 0 0 0,0-1 0 0 0,31-6-1 0 0,5 0-476 0 0,67-2 1 0 0,-1 11-3548 0 0,-102-1-1047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2.672"/>
    </inkml:context>
    <inkml:brush xml:id="br0">
      <inkml:brushProperty name="width" value="0.05" units="cm"/>
      <inkml:brushProperty name="height" value="0.05" units="cm"/>
      <inkml:brushProperty name="color" value="#E71224"/>
    </inkml:brush>
  </inkml:definitions>
  <inkml:trace contextRef="#ctx0" brushRef="#br0">264 24 10778 0 0,'0'-1'72'0'0,"0"1"-1"0"0,1-1 1 0 0,-1 0 0 0 0,0 0-1 0 0,0 1 1 0 0,1-1-1 0 0,-1 0 1 0 0,0 0-1 0 0,0 1 1 0 0,0-1-1 0 0,0 0 1 0 0,0 0-1 0 0,0 0 1 0 0,0 1 0 0 0,0-1-1 0 0,-1 0 1 0 0,1 0-1 0 0,0 1 1 0 0,0-1-1 0 0,-1 0 1 0 0,1 0-1 0 0,0 1 1 0 0,-1-1-1 0 0,1 0 1 0 0,0 1 0 0 0,-1-1-1 0 0,1 1 1 0 0,-1-1-1 0 0,-1 0 1 0 0,1 0-76 0 0,0 1 0 0 0,-1 0 0 0 0,1 0 0 0 0,-1 0 0 0 0,1 0 0 0 0,-1 0 1 0 0,1 0-1 0 0,-1 0 0 0 0,1 0 0 0 0,0 1 0 0 0,-1-1 0 0 0,1 1 0 0 0,-1-1 0 0 0,1 1 1 0 0,0-1-1 0 0,-3 3 0 0 0,0-1-4 0 0,0 1 0 0 0,0 0 1 0 0,0 0-1 0 0,1 0 0 0 0,-1 1 1 0 0,1-1-1 0 0,-1 1 0 0 0,1 0 1 0 0,0 0-1 0 0,1 0 0 0 0,-3 5 1 0 0,-25 55-38 0 0,13-25 55 0 0,-71 136 430 0 0,80-161-574 0 0,0 0-1 0 0,-12 17 1 0 0,2-9-3128 0 0</inkml:trace>
  <inkml:trace contextRef="#ctx0" brushRef="#br0" timeOffset="1">11 72 10554 0 0,'1'-1'135'0'0,"0"0"0"0"0,0 0 0 0 0,-1 0 0 0 0,1 1 0 0 0,0-1 0 0 0,1 0 0 0 0,-1 1 0 0 0,0-1-1 0 0,0 0 1 0 0,0 1 0 0 0,0 0 0 0 0,0-1 0 0 0,0 1 0 0 0,1 0 0 0 0,-1-1 0 0 0,0 1 0 0 0,0 0 0 0 0,1 0 0 0 0,0 0-1 0 0,0 1-133 0 0,-1 0 1 0 0,0 0-1 0 0,0 0 0 0 0,0 0 0 0 0,0 0 0 0 0,-1 0 0 0 0,1 0 0 0 0,0 0 0 0 0,0 0 0 0 0,-1 0 0 0 0,1 0 0 0 0,0 0 0 0 0,0 3 0 0 0,8 12 47 0 0,1-3 15 0 0,0-1 0 0 0,0 0-1 0 0,2 0 1 0 0,-1-1 0 0 0,20 14 0 0 0,-16-14-7 0 0,-1 1 1 0 0,0 1-1 0 0,21 24 1 0 0,-7 1-38 0 0,31 40-1367 0 0,-17-29-3362 0 0,-29-35-656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3.644"/>
    </inkml:context>
    <inkml:brush xml:id="br0">
      <inkml:brushProperty name="width" value="0.05" units="cm"/>
      <inkml:brushProperty name="height" value="0.05" units="cm"/>
      <inkml:brushProperty name="color" value="#E71224"/>
    </inkml:brush>
  </inkml:definitions>
  <inkml:trace contextRef="#ctx0" brushRef="#br0">19 521 8778 0 0,'0'-1'168'0'0,"3"-28"1701"0"0,-3 28-1847 0 0,0 0 1 0 0,0 0-1 0 0,0 1 0 0 0,0-1 0 0 0,-1 0 0 0 0,1 0 0 0 0,0 1 0 0 0,0-1 1 0 0,0 0-1 0 0,-1 1 0 0 0,1-1 0 0 0,0 0 0 0 0,-1 1 0 0 0,1-1 0 0 0,0 0 1 0 0,-1 1-1 0 0,1-1 0 0 0,-1 1 0 0 0,1-1 0 0 0,-1 1 0 0 0,0-1 0 0 0,1 1 1 0 0,-1-1-1 0 0,1 1 0 0 0,-1 0 0 0 0,0-1 0 0 0,1 1 0 0 0,-1 0 0 0 0,0-1 1 0 0,1 1-1 0 0,-1 0 0 0 0,0 0 0 0 0,0 0 0 0 0,1 0 0 0 0,-1 0 0 0 0,-1-1 0 0 0,1 4 67 0 0,1 0-1 0 0,-1 0 0 0 0,1-1 1 0 0,-1 1-1 0 0,1 0 0 0 0,0 0 1 0 0,0-1-1 0 0,0 1 0 0 0,0 0 1 0 0,1 0-1 0 0,0 4 0 0 0,0-3-5 0 0,1 17 58 0 0,-1 1 179 0 0,10 44 0 0 0,-9-60-266 0 0,0 1-1 0 0,0 0 1 0 0,1 0-1 0 0,0-1 0 0 0,0 1 1 0 0,0-1-1 0 0,1 0 1 0 0,0 0-1 0 0,0 0 0 0 0,8 7 1 0 0,-11-12-32 0 0,0-1 1 0 0,0 1 0 0 0,0 0-1 0 0,0 0 1 0 0,0-1-1 0 0,0 1 1 0 0,1-1 0 0 0,-1 1-1 0 0,0-1 1 0 0,0 0-1 0 0,1 1 1 0 0,-1-1 0 0 0,0 0-1 0 0,1 0 1 0 0,-1 0-1 0 0,0 0 1 0 0,0 0 0 0 0,1 0-1 0 0,-1 0 1 0 0,0 0 0 0 0,1-1-1 0 0,-1 1 1 0 0,0 0-1 0 0,0-1 1 0 0,0 1 0 0 0,1-1-1 0 0,-1 1 1 0 0,0-1-1 0 0,0 0 1 0 0,0 1 0 0 0,0-1-1 0 0,0 0 1 0 0,0 0-1 0 0,2-1 1 0 0,5-6 149 0 0,-1 1 0 0 0,0-1 0 0 0,9-12 1 0 0,-6 8 12 0 0,34-42 993 0 0,54-88-1 0 0,-62 86-736 0 0,128-151-80 0 0,-43 59-388 0 0,-116 140-258 0 0,12-13-304 0 0,-7 15-2100 0 0,2 8-3320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5.938"/>
    </inkml:context>
    <inkml:brush xml:id="br0">
      <inkml:brushProperty name="width" value="0.05" units="cm"/>
      <inkml:brushProperty name="height" value="0.05" units="cm"/>
      <inkml:brushProperty name="color" value="#E71224"/>
    </inkml:brush>
  </inkml:definitions>
  <inkml:trace contextRef="#ctx0" brushRef="#br0">323 136 8170 0 0,'0'-4'153'0'0,"0"0"-1"0"0,0 0 1 0 0,0 0 0 0 0,0 0 0 0 0,-1 0 0 0 0,1 0 0 0 0,-1 0-1 0 0,0 1 1 0 0,0-1 0 0 0,-1 0 0 0 0,1 0 0 0 0,-1 1 0 0 0,0-1-1 0 0,1 1 1 0 0,-2-1 0 0 0,1 1 0 0 0,0 0 0 0 0,-1 0 0 0 0,1 0 0 0 0,-1 0-1 0 0,0 0 1 0 0,-6-3 0 0 0,2-1-6 0 0,-1 1 0 0 0,1 1 1 0 0,-2 0-1 0 0,1 0 0 0 0,0 0 0 0 0,-1 1 0 0 0,0 0 0 0 0,-14-4 0 0 0,19 8-146 0 0,1-1 0 0 0,0 1-1 0 0,-1-1 1 0 0,1 1-1 0 0,0 0 1 0 0,-1 1 0 0 0,1-1-1 0 0,-1 0 1 0 0,1 1-1 0 0,0 0 1 0 0,-1 0 0 0 0,1 0-1 0 0,0 0 1 0 0,0 0-1 0 0,-4 3 1 0 0,1 0 1 0 0,0 0 0 0 0,1 0 0 0 0,0 0 0 0 0,0 1 0 0 0,0 0 0 0 0,0-1 0 0 0,-5 9-1 0 0,-1 4-1 0 0,1 0 0 0 0,0 0 0 0 0,1 1 0 0 0,-8 25-1 0 0,8-20 5 0 0,2 0-1 0 0,-8 47 0 0 0,14-60 23 0 0,0-1 1 0 0,0 0-1 0 0,1 1 1 0 0,0-1-1 0 0,1 1 0 0 0,0-1 1 0 0,0 0-1 0 0,1 1 1 0 0,0-1-1 0 0,6 15 1 0 0,-6-21 6 0 0,0-1 0 0 0,-1 1 0 0 0,1-1 0 0 0,1 1 0 0 0,-1-1 0 0 0,0 0 0 0 0,1 0 0 0 0,-1 0 1 0 0,1 0-1 0 0,-1-1 0 0 0,1 1 0 0 0,0-1 0 0 0,0 1 0 0 0,-1-1 0 0 0,1 0 0 0 0,0 0 1 0 0,0 0-1 0 0,0 0 0 0 0,1-1 0 0 0,-1 0 0 0 0,0 1 0 0 0,0-1 0 0 0,0 0 0 0 0,4-1 0 0 0,2 1 46 0 0,0 0 0 0 0,0-1-1 0 0,-1-1 1 0 0,1 1-1 0 0,-1-2 1 0 0,1 1-1 0 0,12-6 1 0 0,-11 2-9 0 0,1-1 1 0 0,-1 0-1 0 0,0 0 1 0 0,0-1-1 0 0,-1 0 1 0 0,16-19-1 0 0,-8 6 56 0 0,-1 0 0 0 0,16-28 0 0 0,-23 35-60 0 0,-2-1 1 0 0,0 0 0 0 0,5-17 0 0 0,-10 28-47 0 0,0-1 0 0 0,-1 0 1 0 0,0 0-1 0 0,0 1 0 0 0,0-1 0 0 0,-1 0 0 0 0,0 0 1 0 0,0 0-1 0 0,0 1 0 0 0,0-1 0 0 0,-1 0 1 0 0,0 0-1 0 0,0 0 0 0 0,0 1 0 0 0,-2-6 0 0 0,-4 0 29 0 0,5 16-47 0 0,6 20-27 0 0,23 44 28 0 0,-13-36-23 0 0,-1 1 1 0 0,-2 0-1 0 0,-2 0 1 0 0,6 39-1 0 0,-15-70 21 0 0,4 22-8 0 0,-2 1 0 0 0,-1-1 0 0 0,-4 53 0 0 0,3-73 8 0 0,-1 1 0 0 0,-1-1 0 0 0,1 0-1 0 0,-1 0 1 0 0,0 1 0 0 0,0-1 0 0 0,-1-1-1 0 0,0 1 1 0 0,0 0 0 0 0,0-1 0 0 0,0 1-1 0 0,-1-1 1 0 0,0 0 0 0 0,0 0 0 0 0,-1 0-1 0 0,1-1 1 0 0,-1 0 0 0 0,0 0 0 0 0,0 0 0 0 0,-1 0-1 0 0,1-1 1 0 0,-7 3 0 0 0,4-2 20 0 0,-1-1 0 0 0,0 0 0 0 0,0 0 0 0 0,-1-1 0 0 0,1-1 1 0 0,0 1-1 0 0,-1-1 0 0 0,1-1 0 0 0,-1 0 0 0 0,1 0 0 0 0,-1-1 0 0 0,1 0 1 0 0,-1-1-1 0 0,-13-3 0 0 0,18 3-210 0 0,0 0 1 0 0,0 0-1 0 0,1 0 1 0 0,-1 0-1 0 0,1-1 1 0 0,-1 0-1 0 0,1 0 1 0 0,0 0-1 0 0,0 0 1 0 0,0 0-1 0 0,1-1 1 0 0,-1 0 0 0 0,1 0-1 0 0,0 0 1 0 0,0 0-1 0 0,0 0 1 0 0,1-1-1 0 0,-1 1 1 0 0,1-1-1 0 0,0 0 1 0 0,1 0-1 0 0,-1 0 1 0 0,1 1-1 0 0,0-1 1 0 0,0-1-1 0 0,0 1 1 0 0,1 0-1 0 0,0-7 1 0 0,1-9-1890 0 0,2 0-3531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6.379"/>
    </inkml:context>
    <inkml:brush xml:id="br0">
      <inkml:brushProperty name="width" value="0.05" units="cm"/>
      <inkml:brushProperty name="height" value="0.05" units="cm"/>
      <inkml:brushProperty name="color" value="#E71224"/>
    </inkml:brush>
  </inkml:definitions>
  <inkml:trace contextRef="#ctx0" brushRef="#br0">177 35 11010 0 0,'0'-2'73'0'0,"0"1"-1"0"0,0-1 1 0 0,0 0 0 0 0,0 1-1 0 0,0-1 1 0 0,-1 1-1 0 0,1-1 1 0 0,0 0-1 0 0,-1 1 1 0 0,1-1 0 0 0,-1 1-1 0 0,0-1 1 0 0,1 1-1 0 0,-1 0 1 0 0,0-1-1 0 0,0 1 1 0 0,0 0 0 0 0,0-1-1 0 0,0 1 1 0 0,-2-2-1 0 0,3 3-75 0 0,-1 0 0 0 0,1 0 0 0 0,-1 0-1 0 0,1-1 1 0 0,-1 1 0 0 0,1 0 0 0 0,-1 0-1 0 0,1 0 1 0 0,-1 0 0 0 0,1 0 0 0 0,-1 0 0 0 0,1 0-1 0 0,-1 0 1 0 0,1 0 0 0 0,-1 0 0 0 0,0 0-1 0 0,1 1 1 0 0,-1-1 0 0 0,1 0 0 0 0,-1 0-1 0 0,1 0 1 0 0,0 1 0 0 0,-1-1 0 0 0,-14 18-153 0 0,8-5 114 0 0,-67 131 112 0 0,63-119-57 0 0,0 1 0 0 0,2 1-1 0 0,-10 47 1 0 0,17-63 1 0 0,0 1-1 0 0,1-1 1 0 0,1 1 0 0 0,0-1-1 0 0,0 1 1 0 0,1 0 0 0 0,0-1-1 0 0,1 1 1 0 0,1-1 0 0 0,-1 0-1 0 0,2 0 1 0 0,0 0 0 0 0,0 0-1 0 0,1 0 1 0 0,0-1-1 0 0,1 0 1 0 0,0 0 0 0 0,1 0-1 0 0,0-1 1 0 0,0 0 0 0 0,1 0-1 0 0,0-1 1 0 0,0 0 0 0 0,11 7-1 0 0,-4-4-214 0 0,0 0 0 0 0,0-2 0 0 0,1 0 0 0 0,20 8 0 0 0,-28-14-157 0 0,-1 0 0 0 0,1-1 0 0 0,0 0 0 0 0,-1 0 0 0 0,1-1 0 0 0,0 1 0 0 0,0-2 0 0 0,0 0 0 0 0,0 0 0 0 0,0 0 0 0 0,0-1 0 0 0,9-1 0 0 0,3-4-4600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6.786"/>
    </inkml:context>
    <inkml:brush xml:id="br0">
      <inkml:brushProperty name="width" value="0.05" units="cm"/>
      <inkml:brushProperty name="height" value="0.05" units="cm"/>
      <inkml:brushProperty name="color" value="#E71224"/>
    </inkml:brush>
  </inkml:definitions>
  <inkml:trace contextRef="#ctx0" brushRef="#br0">357 34 10762 0 0,'19'-33'2326'0'0,"-20"38"-2302"0"0,0 0-1 0 0,1 1 1 0 0,-1-1 0 0 0,1 1-1 0 0,0-1 1 0 0,1 6 0 0 0,-1 23 185 0 0,-5-1 109 0 0,-3 0 0 0 0,-15 45-1 0 0,15-56-281 0 0,0 1 0 0 0,2-1-1 0 0,1 1 1 0 0,0 1 0 0 0,2-1-1 0 0,1 1 1 0 0,0 25 0 0 0,3-41-150 0 0,1-1 0 0 0,-1 1 1 0 0,1-1-1 0 0,0 0 0 0 0,1 1 0 0 0,0-1 1 0 0,0 0-1 0 0,4 7 0 0 0,-5-11-395 0 0,0 1-1 0 0,1-1 1 0 0,-1 0 0 0 0,1 0-1 0 0,-1 0 1 0 0,1 0 0 0 0,0-1-1 0 0,0 1 1 0 0,1-1-1 0 0,5 4 1 0 0,-1-3-4861 0 0</inkml:trace>
  <inkml:trace contextRef="#ctx0" brushRef="#br0" timeOffset="1">0 128 14091 0 0,'1'-2'57'0'0,"-1"1"0"0"0,1 0 0 0 0,0 0 0 0 0,0 0 0 0 0,0 0 0 0 0,0 0-1 0 0,0 0 1 0 0,0 0 0 0 0,0 0 0 0 0,0 0 0 0 0,0 0 0 0 0,1 0 0 0 0,-1 1 0 0 0,0-1 0 0 0,0 0 0 0 0,1 1 0 0 0,-1-1 0 0 0,0 1-1 0 0,1 0 1 0 0,-1-1 0 0 0,1 1 0 0 0,-1 0 0 0 0,1 0 0 0 0,-1 0 0 0 0,0 0 0 0 0,3 0 0 0 0,2 1-149 0 0,0 1-1 0 0,0 0 1 0 0,0 0 0 0 0,0 0 0 0 0,5 3-1 0 0,19 7 9 0 0,15-4 99 0 0,1-2 0 0 0,0-2 0 0 0,49-2-1 0 0,-26 0-1 0 0,74 3-6181 0 0,-126-5 579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3.002"/>
    </inkml:context>
    <inkml:brush xml:id="br0">
      <inkml:brushProperty name="width" value="0.05" units="cm"/>
      <inkml:brushProperty name="height" value="0.05" units="cm"/>
      <inkml:brushProperty name="color" value="#E71224"/>
    </inkml:brush>
  </inkml:definitions>
  <inkml:trace contextRef="#ctx0" brushRef="#br0">162 104 7794 0 0,'-1'-3'439'0'0,"-1"-1"0"0"0,0 0 1 0 0,1 0-1 0 0,0 0 0 0 0,0 0 1 0 0,-1-7-1 0 0,-2-8-587 0 0,3 16 231 0 0,-1 0-1 0 0,1 0 1 0 0,-1 0-1 0 0,0 0 1 0 0,1 0 0 0 0,-1 1-1 0 0,0-1 1 0 0,-1 1 0 0 0,1-1-1 0 0,0 1 1 0 0,-1 0-1 0 0,1 0 1 0 0,-1 0 0 0 0,0 0-1 0 0,0 0 1 0 0,0 0 0 0 0,0 1-1 0 0,0 0 1 0 0,0-1-1 0 0,0 1 1 0 0,0 0 0 0 0,-6 0-1 0 0,7 0 2 0 0,-1 1-1 0 0,0 0 1 0 0,1 0-1 0 0,-1 0 1 0 0,1 0-1 0 0,-1 0 1 0 0,1 1-1 0 0,-1-1 1 0 0,0 1-1 0 0,1 0 1 0 0,-1 0-1 0 0,1 0 1 0 0,0 0 0 0 0,-1 0-1 0 0,1 0 1 0 0,0 1-1 0 0,0-1 1 0 0,0 1-1 0 0,0-1 1 0 0,0 1-1 0 0,0 0 1 0 0,0 0-1 0 0,0 0 1 0 0,1 0-1 0 0,-1 0 1 0 0,1 0-1 0 0,0 0 1 0 0,-3 5-1 0 0,0 3-116 0 0,0 0-1 0 0,1 1 1 0 0,0-1 0 0 0,0 1-1 0 0,1 0 1 0 0,1 0 0 0 0,0 0-1 0 0,0 0 1 0 0,1 0 0 0 0,1 0-1 0 0,-1 0 1 0 0,2 0-1 0 0,2 11 1 0 0,-3-16 6 0 0,1-1 0 0 0,0 1 0 0 0,-1-1 0 0 0,2 0 0 0 0,-1 0 0 0 0,1 0-1 0 0,0 0 1 0 0,0-1 0 0 0,0 1 0 0 0,0-1 0 0 0,1 1 0 0 0,0-1 0 0 0,0 0 0 0 0,0-1 0 0 0,0 1 0 0 0,1-1 0 0 0,-1 0-1 0 0,1 0 1 0 0,0 0 0 0 0,0 0 0 0 0,0-1 0 0 0,0 0 0 0 0,0 0 0 0 0,1 0 0 0 0,-1-1 0 0 0,0 0 0 0 0,8 1 0 0 0,-7-1 24 0 0,0-1 1 0 0,0 0-1 0 0,0 0 1 0 0,0 0-1 0 0,0 0 0 0 0,0-1 1 0 0,0 0-1 0 0,0-1 1 0 0,0 1-1 0 0,0-1 1 0 0,0 0-1 0 0,-1 0 1 0 0,1-1-1 0 0,8-5 1 0 0,-10 5-48 0 0,0 0 1 0 0,-1-1 0 0 0,0 1-1 0 0,1-1 1 0 0,-1 1-1 0 0,0-1 1 0 0,-1 0 0 0 0,1 0-1 0 0,-1 0 1 0 0,0-1 0 0 0,0 1-1 0 0,0-1 1 0 0,0 1-1 0 0,-1-1 1 0 0,0 1 0 0 0,0-1-1 0 0,0 0 1 0 0,0 0-1 0 0,-1-6 1 0 0,0 3-326 0 0,0 0 1 0 0,-1 0-1 0 0,0-1 0 0 0,0 1 0 0 0,-1 0 1 0 0,0 0-1 0 0,-3-9 0 0 0,-16-29-4782 0 0,13 32 528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2.534"/>
    </inkml:context>
    <inkml:brush xml:id="br0">
      <inkml:brushProperty name="width" value="0.05" units="cm"/>
      <inkml:brushProperty name="height" value="0.05" units="cm"/>
      <inkml:brushProperty name="color" value="#E71224"/>
    </inkml:brush>
  </inkml:definitions>
  <inkml:trace contextRef="#ctx0" brushRef="#br0">53 241 8 0 0,'0'0'41'0'0,"0"0"1"0"0,0 1-1 0 0,0-1 0 0 0,0 0 0 0 0,0 1 1 0 0,0-1-1 0 0,0 0 0 0 0,0 1 0 0 0,0-1 1 0 0,1 0-1 0 0,-1 0 0 0 0,0 1 0 0 0,0-1 1 0 0,0 0-1 0 0,0 1 0 0 0,0-1 0 0 0,1 0 1 0 0,-1 0-1 0 0,0 1 0 0 0,0-1 0 0 0,1 0 1 0 0,-1 0-1 0 0,0 1 0 0 0,0-1 0 0 0,1 0 1 0 0,-1 0-1 0 0,0 0 0 0 0,0 1 0 0 0,1-1 1 0 0,-1 0-1 0 0,0 0 0 0 0,1 0 0 0 0,-1 0 1 0 0,0 0-1 0 0,1 0 0 0 0,-1 0 0 0 0,0 0 1 0 0,1 0-1 0 0,-1 0 0 0 0,0 0 0 0 0,1 0 1 0 0,-1 0-1 0 0,0 0 0 0 0,1 0 0 0 0,-1 0 1 0 0,0 0-1 0 0,1 0 0 0 0,-1 0 0 0 0,0-1 1 0 0,1 1-1 0 0,-1 0 0 0 0,0 0 0 0 0,0 0 1 0 0,1 0-1 0 0,-1-1 0 0 0,0 1 0 0 0,0 0 1 0 0,1 0-1 0 0,-1-1 0 0 0,1 0 100 0 0,0 1 0 0 0,0-1 0 0 0,0 0 0 0 0,0 0 1 0 0,0 1-1 0 0,0-1 0 0 0,0 0 0 0 0,0 0 0 0 0,-1 0 0 0 0,1 0 0 0 0,0 0 0 0 0,-1 0 0 0 0,1 0 0 0 0,-1 0 0 0 0,1-1 0 0 0,-1 1 0 0 0,1-1 0 0 0,-1 0-30 0 0,0-1 0 0 0,0 1 0 0 0,-1 0-1 0 0,1 0 1 0 0,-1-1 0 0 0,1 1 0 0 0,-1 0-1 0 0,0 0 1 0 0,0 0 0 0 0,0 0 0 0 0,0 0-1 0 0,0 0 1 0 0,0 0 0 0 0,-1 0-1 0 0,1 1 1 0 0,0-1 0 0 0,-1 0 0 0 0,0 1-1 0 0,1-1 1 0 0,-1 1 0 0 0,0-1 0 0 0,-2 0-1 0 0,0-1 28 0 0,0 1 1 0 0,0 1-1 0 0,-1-1 0 0 0,1 0 0 0 0,0 1 0 0 0,-1 0 0 0 0,1 0 0 0 0,-1 0 0 0 0,1 1 1 0 0,-8-1 563 0 0,16 3-551 0 0,0 0 0 0 0,0 0 0 0 0,0 0 1 0 0,0-1-1 0 0,0 0 0 0 0,1 0 0 0 0,-1 0 1 0 0,7 1-1 0 0,5 1-13 0 0,91 19 140 0 0,1-5 1 0 0,185 6 0 0 0,-158-20 133 0 0,210 16 251 0 0,-264-8-449 0 0,34 5 224 0 0,132 2-1 0 0,-234-18-367 0 0,-1-1 0 0 0,1 0-1 0 0,-1-1 1 0 0,18-4-1 0 0,-26 5-56 0 0,0 0 0 0 0,0-1 0 0 0,0 1 0 0 0,0-1 0 0 0,-1 0 0 0 0,1 0 0 0 0,0 0 0 0 0,-1 0 0 0 0,0-1 0 0 0,1 1 0 0 0,-1-1 0 0 0,0 0 0 0 0,0 0 0 0 0,0 0 0 0 0,-1-1 0 0 0,5-6-1 0 0,-6 8-64 0 0,-1 0-1 0 0,1-1 0 0 0,-1 1 1 0 0,1-1-1 0 0,-1 1 0 0 0,0-1 1 0 0,0 1-1 0 0,0-1 0 0 0,0 1 1 0 0,0 0-1 0 0,-1-1 0 0 0,1 1 1 0 0,-1-1-1 0 0,0 1 0 0 0,1 0 1 0 0,-1-1-1 0 0,0 1 0 0 0,0 0 1 0 0,-1 0-1 0 0,1 0 0 0 0,0 0 1 0 0,-1 0-1 0 0,-1-2 0 0 0,-7-8-113 0 0,0 1-1 0 0,-18-16 0 0 0,18 18 136 0 0,-12-11-36 0 0,0 0 0 0 0,-49-30 0 0 0,57 42 156 0 0,1 1 0 0 0,-1 0 0 0 0,0 1 0 0 0,-1 0-1 0 0,0 1 1 0 0,0 1 0 0 0,-21-4 0 0 0,35 8-75 0 0,0 0 1 0 0,0 0-1 0 0,0 0 0 0 0,0 0 1 0 0,0 0-1 0 0,0 0 1 0 0,0 0-1 0 0,0 0 0 0 0,0 1 1 0 0,0-1-1 0 0,1 0 1 0 0,-1 0-1 0 0,0 1 1 0 0,0-1-1 0 0,0 0 0 0 0,0 1 1 0 0,1-1-1 0 0,-1 1 1 0 0,0-1-1 0 0,0 1 0 0 0,1 0 1 0 0,-1-1-1 0 0,0 1 1 0 0,1 0-1 0 0,-1-1 0 0 0,1 1 1 0 0,-1 0-1 0 0,1 0 1 0 0,-1 0-1 0 0,1-1 0 0 0,-1 1 1 0 0,1 0-1 0 0,0 0 1 0 0,-1 0-1 0 0,1 0 0 0 0,0 0 1 0 0,0 0-1 0 0,0 0 1 0 0,0 0-1 0 0,0-1 0 0 0,0 1 1 0 0,0 0-1 0 0,0 0 1 0 0,0 0-1 0 0,0 0 0 0 0,0 0 1 0 0,1 0-1 0 0,-1 0 1 0 0,0 0-1 0 0,1-1 0 0 0,-1 1 1 0 0,1 0-1 0 0,-1 0 1 0 0,1 0-1 0 0,-1-1 0 0 0,1 1 1 0 0,-1 0-1 0 0,1 0 1 0 0,0-1-1 0 0,-1 1 0 0 0,1-1 1 0 0,0 1-1 0 0,0-1 1 0 0,1 2-1 0 0,32-6 638 0 0,-4 12-662 0 0,0 2 0 0 0,-1 1-1 0 0,0 1 1 0 0,-1 2 0 0 0,36 23-1 0 0,-36-21 141 0 0,0 0 0 0 0,1-2 0 0 0,0-1 0 0 0,60 18 0 0 0,-67-28 267 0 0,-21-4-396 0 0,1 1-1 0 0,0 0 1 0 0,0 0-1 0 0,-1 0 1 0 0,1 1-1 0 0,0-1 1 0 0,0 0-1 0 0,0 1 1 0 0,-1-1 0 0 0,1 1-1 0 0,0-1 1 0 0,-1 1-1 0 0,1 0 1 0 0,0 0-1 0 0,-1 0 1 0 0,1 0 0 0 0,-1 0-1 0 0,0 0 1 0 0,1 0-1 0 0,-1 0 1 0 0,0 1-1 0 0,0-1 1 0 0,1 0 0 0 0,-1 1-1 0 0,0-1 1 0 0,0 1-1 0 0,-1-1 1 0 0,1 1-1 0 0,0 0 1 0 0,0-1 0 0 0,0 3-1 0 0,1 4-10 0 0,0-1 0 0 0,0 0 0 0 0,-1 1-1 0 0,0-1 1 0 0,0 1 0 0 0,-1-1 0 0 0,0 1 0 0 0,0 0 0 0 0,-1-1 0 0 0,0 1-1 0 0,0-1 1 0 0,-4 13 0 0 0,3-15 19 0 0,0 0 0 0 0,0 0-1 0 0,0 0 1 0 0,-1-1 0 0 0,0 1 0 0 0,0-1 0 0 0,0 0-1 0 0,0 1 1 0 0,-1-1 0 0 0,1-1 0 0 0,-1 1 0 0 0,0-1-1 0 0,0 1 1 0 0,-1-1 0 0 0,1 0 0 0 0,-1-1 0 0 0,1 1 0 0 0,-1-1-1 0 0,-5 2 1 0 0,-89 27 216 0 0,67-22-385 0 0,0 1 0 0 0,0 1 0 0 0,1 1 0 0 0,1 2 0 0 0,-41 25 0 0 0,66-36-87 0 0,0 1-1 0 0,1 0 1 0 0,-1-1-1 0 0,1 2 1 0 0,0-1-1 0 0,1 0 1 0 0,-1 1-1 0 0,1 0 1 0 0,-4 6 0 0 0,5-8-155 0 0,1 0 0 0 0,0 0 0 0 0,0 0 0 0 0,0 0 1 0 0,1 0-1 0 0,-1 0 0 0 0,1 0 0 0 0,-1 0 1 0 0,1 0-1 0 0,0 0 0 0 0,0 0 0 0 0,1 4 1 0 0,3 9-4925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7.204"/>
    </inkml:context>
    <inkml:brush xml:id="br0">
      <inkml:brushProperty name="width" value="0.05" units="cm"/>
      <inkml:brushProperty name="height" value="0.05" units="cm"/>
      <inkml:brushProperty name="color" value="#E71224"/>
    </inkml:brush>
  </inkml:definitions>
  <inkml:trace contextRef="#ctx0" brushRef="#br0">0 31 11819 0 0,'5'-7'1557'0'0,"-4"5"-1438"0"0,1 0 1 0 0,-1 0 0 0 0,1 0-1 0 0,-1 0 1 0 0,1 0-1 0 0,0 0 1 0 0,-1 1 0 0 0,1-1-1 0 0,0 0 1 0 0,0 1 0 0 0,4-2-1 0 0,6 32-159 0 0,-1-15 25 0 0,0 0 0 0 0,18 18 0 0 0,14 15 27 0 0,-28-26 4 0 0,0 0 0 0 0,-2 1 0 0 0,0 1 0 0 0,-2 0 1 0 0,0 0-1 0 0,-2 1 0 0 0,0 1 0 0 0,9 47 0 0 0,-16-59-208 0 0,0 1-1 0 0,-1 0 1 0 0,0 1 0 0 0,-1-1-1 0 0,-1 0 1 0 0,-1 0 0 0 0,1 0-1 0 0,-2-1 1 0 0,0 1 0 0 0,-1 0-1 0 0,0-1 1 0 0,-1 0 0 0 0,-1 0-1 0 0,0 0 1 0 0,0-1 0 0 0,-2 1-1 0 0,-14 19 1 0 0,-13 7-2797 0 0,17-20-2426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39.026"/>
    </inkml:context>
    <inkml:brush xml:id="br0">
      <inkml:brushProperty name="width" value="0.05" units="cm"/>
      <inkml:brushProperty name="height" value="0.05" units="cm"/>
      <inkml:brushProperty name="color" value="#E71224"/>
    </inkml:brush>
  </inkml:definitions>
  <inkml:trace contextRef="#ctx0" brushRef="#br0">0 163 7218 0 0,'4'0'115'0'0,"-1"-1"1"0"0,1 1-1 0 0,0 0 1 0 0,-1 0 0 0 0,1 0-1 0 0,0 1 1 0 0,-1-1 0 0 0,1 1-1 0 0,-1 0 1 0 0,1 0-1 0 0,-1 0 1 0 0,1 0 0 0 0,-1 1-1 0 0,5 2 1 0 0,22 6 70 0 0,54 2 1556 0 0,88 2 1 0 0,-26-1-1040 0 0,28 0-95 0 0,-143-13-525 0 0,94-3 193 0 0,-109 2-249 0 0,0-1-1 0 0,0-1 1 0 0,-1-1-1 0 0,1 0 1 0 0,23-10-1 0 0,-38 14-41 0 0,0 0-1 0 0,1-1 1 0 0,-1 1 0 0 0,0-1-1 0 0,0 1 1 0 0,0-1-1 0 0,0 0 1 0 0,0 1-1 0 0,0-1 1 0 0,0 0-1 0 0,0 0 1 0 0,0 0-1 0 0,0 1 1 0 0,0-1-1 0 0,-1 0 1 0 0,1 0 0 0 0,0 0-1 0 0,-1 0 1 0 0,1-1-1 0 0,-1 1 1 0 0,1 0-1 0 0,-1 0 1 0 0,1 0-1 0 0,-1 0 1 0 0,1-2-1 0 0,-2 2-31 0 0,1-1 1 0 0,-1 1-1 0 0,1-1 0 0 0,-1 0 0 0 0,1 1 0 0 0,-1 0 0 0 0,0-1 1 0 0,1 1-1 0 0,-1-1 0 0 0,0 1 0 0 0,0 0 0 0 0,0 0 0 0 0,0-1 1 0 0,0 1-1 0 0,-1 0 0 0 0,-1-1 0 0 0,-7-6-239 0 0,0 1 0 0 0,-1 1 1 0 0,-18-9-1 0 0,26 14 291 0 0,-313-119-25 0 0,589 192 2596 0 0,-252-67-2538 0 0,0 0 0 0 0,21 8-1 0 0,-36-10-35 0 0,0-1-1 0 0,-1 1 1 0 0,1-1-1 0 0,0 2 1 0 0,-1-1-1 0 0,0 1 1 0 0,0-1-1 0 0,0 1 1 0 0,0 1-1 0 0,-1-1 1 0 0,7 9-1 0 0,-8-9 6 0 0,-1 1 1 0 0,0-1-1 0 0,-1 1 0 0 0,1-1 0 0 0,-1 1 1 0 0,0 0-1 0 0,0-1 0 0 0,0 1 0 0 0,-1 0 1 0 0,1 0-1 0 0,-1 0 0 0 0,0 0 0 0 0,-1-1 1 0 0,1 1-1 0 0,-1 0 0 0 0,0 0 0 0 0,0 0 0 0 0,0-1 1 0 0,-1 1-1 0 0,0-1 0 0 0,0 1 0 0 0,0-1 1 0 0,-4 6-1 0 0,-2 3 8 0 0,0 0 0 0 0,0-1 0 0 0,-2 0 0 0 0,1-1 0 0 0,-2 0 0 0 0,-14 13 0 0 0,-15 8-32 0 0,18-15-2198 0 0,-37 36 1 0 0,45-37-3893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0.366"/>
    </inkml:context>
    <inkml:brush xml:id="br0">
      <inkml:brushProperty name="width" value="0.05" units="cm"/>
      <inkml:brushProperty name="height" value="0.05" units="cm"/>
      <inkml:brushProperty name="color" value="#E71224"/>
    </inkml:brush>
  </inkml:definitions>
  <inkml:trace contextRef="#ctx0" brushRef="#br0">404 70 4137 0 0,'10'-12'3792'0'0,"-10"11"-3704"0"0,1 1 0 0 0,-1-1-1 0 0,0 0 1 0 0,1 0 0 0 0,-1 1 0 0 0,0-1 0 0 0,0 0 0 0 0,1 0 0 0 0,-1 0-1 0 0,0 1 1 0 0,0-1 0 0 0,0 0 0 0 0,0 0 0 0 0,0 0 0 0 0,0 0 0 0 0,0 0 0 0 0,-1-1-1 0 0,1 1-29 0 0,-1 0 0 0 0,0 0 0 0 0,0 0 0 0 0,0 0 0 0 0,0 0 0 0 0,0 0 0 0 0,0 0 0 0 0,0 0 0 0 0,0 0 0 0 0,0 1 0 0 0,-1-1 0 0 0,1 0 0 0 0,0 1 0 0 0,0-1 0 0 0,-1 1 0 0 0,1-1 0 0 0,0 1 0 0 0,-1-1 0 0 0,1 1 0 0 0,-1 0 0 0 0,1 0 0 0 0,0 0 0 0 0,-2 0 0 0 0,-34-3 672 0 0,-59 4 0 0 0,4 0-681 0 0,-49-2-696 0 0,122-2-118 0 0,19 3 734 0 0,0 0 0 0 0,0 0 1 0 0,0 0-1 0 0,-1 0 0 0 0,1 0 1 0 0,0 0-1 0 0,0 0 0 0 0,0-1 1 0 0,0 1-1 0 0,0 0 1 0 0,0 0-1 0 0,0 0 0 0 0,-1 0 1 0 0,1 0-1 0 0,0-1 0 0 0,0 1 1 0 0,0 0-1 0 0,0 0 0 0 0,0 0 1 0 0,0 0-1 0 0,0-1 1 0 0,0 1-1 0 0,0 0 0 0 0,0 0 1 0 0,0 0-1 0 0,0 0 0 0 0,0-1 1 0 0,0 1-1 0 0,0 0 1 0 0,0 0-1 0 0,0 0 0 0 0,0 0 1 0 0,0-1-1 0 0,0 1 0 0 0,0 0 1 0 0,1 0-1 0 0,-1 0 0 0 0,0 0 1 0 0,0-1-1 0 0,0 1 1 0 0,0 0-1 0 0,0 0 0 0 0,0 0 1 0 0,1 0-1 0 0,1-2-215 0 0,-1 1 0 0 0,1-1-1 0 0,0 1 1 0 0,1 0 0 0 0,-1 0 0 0 0,0 0 0 0 0,0 0-1 0 0,1 0 1 0 0,-1 0 0 0 0,0 1 0 0 0,3-1-1 0 0,6-2-4514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0.797"/>
    </inkml:context>
    <inkml:brush xml:id="br0">
      <inkml:brushProperty name="width" value="0.05" units="cm"/>
      <inkml:brushProperty name="height" value="0.05" units="cm"/>
      <inkml:brushProperty name="color" value="#E71224"/>
    </inkml:brush>
  </inkml:definitions>
  <inkml:trace contextRef="#ctx0" brushRef="#br0">238 87 6113 0 0,'13'-12'1544'0'0,"-10"9"-1285"0"0,0 1 0 0 0,1-1 0 0 0,-1 0 0 0 0,0 0 0 0 0,0-1 0 0 0,-1 1 0 0 0,5-7 0 0 0,-7 9-205 0 0,0 0-1 0 0,0 0 1 0 0,0 0 0 0 0,1 0 0 0 0,-1 0 0 0 0,0 0-1 0 0,0 0 1 0 0,0 0 0 0 0,-1 0 0 0 0,1-1 0 0 0,0 1-1 0 0,0 0 1 0 0,-1 0 0 0 0,1 0 0 0 0,0 0 0 0 0,-1 0 0 0 0,1 0-1 0 0,-1 0 1 0 0,1 0 0 0 0,-1 1 0 0 0,0-1 0 0 0,1 0-1 0 0,-1 0 1 0 0,0 0 0 0 0,0 0 0 0 0,0 1 0 0 0,1-1 0 0 0,-1 0-1 0 0,0 1 1 0 0,0-1 0 0 0,0 1 0 0 0,0-1 0 0 0,0 1-1 0 0,0 0 1 0 0,0-1 0 0 0,-2 0 0 0 0,-4-1 17 0 0,-1 0 1 0 0,1 0-1 0 0,0 0 1 0 0,-1 0-1 0 0,1 1 1 0 0,-1 1-1 0 0,1-1 1 0 0,-1 1-1 0 0,1 1 1 0 0,-13 1-1 0 0,2 1-62 0 0,0 0 0 0 0,1 1 1 0 0,-24 9-1 0 0,39-12-40 0 0,-42 19-665 0 0,20-1-4224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40.713"/>
    </inkml:context>
    <inkml:brush xml:id="br0">
      <inkml:brushProperty name="width" value="0.05" units="cm"/>
      <inkml:brushProperty name="height" value="0.05" units="cm"/>
      <inkml:brushProperty name="color" value="#E71224"/>
    </inkml:brush>
  </inkml:definitions>
  <inkml:trace contextRef="#ctx0" brushRef="#br0">437 77 9986 0 0,'5'-8'758'0'0,"-3"6"-657"0"0,0-1 0 0 0,-1 1 0 0 0,1 0 0 0 0,-1 0 0 0 0,0-1 0 0 0,1 1 0 0 0,-1-1 0 0 0,0 1 0 0 0,-1-1 0 0 0,1 0-1 0 0,0 1 1 0 0,-1-1 0 0 0,1 0 0 0 0,-1 1 0 0 0,0-1 0 0 0,0 0 0 0 0,0 1 0 0 0,0-1 0 0 0,-1 0 0 0 0,0-4 0 0 0,0 6-72 0 0,0 0-1 0 0,0 0 0 0 0,0 0 1 0 0,0 0-1 0 0,0 1 1 0 0,0-1-1 0 0,-1 0 1 0 0,1 1-1 0 0,0-1 1 0 0,0 0-1 0 0,-1 1 0 0 0,1 0 1 0 0,0-1-1 0 0,-1 1 1 0 0,1 0-1 0 0,0 0 1 0 0,-1 0-1 0 0,1-1 1 0 0,0 1-1 0 0,-1 1 0 0 0,1-1 1 0 0,0 0-1 0 0,-3 1 1 0 0,-47 6-79 0 0,32-4 97 0 0,-252 32-147 0 0,270-35 100 0 0,0 0 0 0 0,0 1-1 0 0,0-1 1 0 0,0 0 0 0 0,0 1-1 0 0,0-1 1 0 0,0 1 0 0 0,0-1-1 0 0,0 1 1 0 0,1-1 0 0 0,-1 1-1 0 0,0 0 1 0 0,0-1 0 0 0,0 1-1 0 0,1 0 1 0 0,-1 0 0 0 0,0 0-1 0 0,1-1 1 0 0,-1 1 0 0 0,1 0-1 0 0,-1 0 1 0 0,1 0 0 0 0,-1 0-1 0 0,1 0 1 0 0,0 0 0 0 0,0 0-1 0 0,-1 0 1 0 0,1 0 0 0 0,0 0-1 0 0,0 0 1 0 0,0 0 0 0 0,0 0-1 0 0,0 0 1 0 0,0 0 0 0 0,0 0-1 0 0,0 0 1 0 0,1 0 0 0 0,-1 2-1 0 0,14 50-46 0 0,-8-35 34 0 0,12 53-15 0 0,12 62 11 0 0,-27-113 14 0 0,-1 0-1 0 0,-1 0 1 0 0,-1 0 0 0 0,-1-1-1 0 0,-3 22 1 0 0,-3-9 6 0 0,-2 0 1 0 0,-1 0 0 0 0,-18 39 0 0 0,15-40 7 0 0,1 1-1 0 0,2 0 1 0 0,-8 40 0 0 0,14-51-12 0 0,-4 27 55 0 0,1 0-1 0 0,1 90 1 0 0,6-136-34 0 0,0 1 0 0 0,0 0 0 0 0,0-1 1 0 0,1 1-1 0 0,-1 0 0 0 0,1-1 0 0 0,0 1 0 0 0,0 0 0 0 0,0-1 0 0 0,0 1 0 0 0,0-1 0 0 0,1 0 0 0 0,-1 1 0 0 0,1-1 0 0 0,-1 0 1 0 0,1 0-1 0 0,0 0 0 0 0,0 0 0 0 0,0 0 0 0 0,2 1 0 0 0,-1-1 21 0 0,1 0 0 0 0,0 0 0 0 0,-1-1 0 0 0,1 1 0 0 0,0-1 0 0 0,-1 0 0 0 0,1-1 0 0 0,0 1 0 0 0,0-1 1 0 0,0 1-1 0 0,0-1 0 0 0,5-1 0 0 0,8-1 99 0 0,0 0 1 0 0,0-2 0 0 0,-1 0-1 0 0,0-1 1 0 0,20-9-1 0 0,54-17-75 0 0,2 3-1 0 0,0 4 0 0 0,156-19 1 0 0,-241 42-216 0 0,41-9-991 0 0,-46 9 878 0 0,0 1 0 0 0,0-1 0 0 0,0 0 0 0 0,0 0 1 0 0,0 0-1 0 0,0 0 0 0 0,0 0 0 0 0,-1 0 0 0 0,1 0 0 0 0,0-1 1 0 0,-1 1-1 0 0,1 0 0 0 0,-1-1 0 0 0,1 0 0 0 0,-1 1 1 0 0,0-1-1 0 0,1 0 0 0 0,-1 0 0 0 0,1-2 0 0 0,0-4-5154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41.123"/>
    </inkml:context>
    <inkml:brush xml:id="br0">
      <inkml:brushProperty name="width" value="0.05" units="cm"/>
      <inkml:brushProperty name="height" value="0.05" units="cm"/>
      <inkml:brushProperty name="color" value="#E71224"/>
    </inkml:brush>
  </inkml:definitions>
  <inkml:trace contextRef="#ctx0" brushRef="#br0">1 31 9970 0 0,'3'-4'373'0'0,"1"1"-1"0"0,0-1 1 0 0,-1 1 0 0 0,2 0-1 0 0,-1 0 1 0 0,6-4 0 0 0,-7 6-368 0 0,-1 1 0 0 0,1-1 0 0 0,-1 1 0 0 0,1-1 0 0 0,-1 1 0 0 0,1 0 0 0 0,0 0 0 0 0,-1 0 0 0 0,1 0 0 0 0,-1 0 0 0 0,1 1 1 0 0,-1-1-1 0 0,1 1 0 0 0,3 1 0 0 0,12 4 23 0 0,1-1 0 0 0,0 0 1 0 0,0-2-1 0 0,0 0 0 0 0,0-1 0 0 0,0-1 1 0 0,1-1-1 0 0,-1 0 0 0 0,20-4 0 0 0,121-13-1062 0 0,-52 17-2755 0 0,-89 0-1148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41.752"/>
    </inkml:context>
    <inkml:brush xml:id="br0">
      <inkml:brushProperty name="width" value="0.05" units="cm"/>
      <inkml:brushProperty name="height" value="0.05" units="cm"/>
      <inkml:brushProperty name="color" value="#E71224"/>
    </inkml:brush>
  </inkml:definitions>
  <inkml:trace contextRef="#ctx0" brushRef="#br0">314 163 7346 0 0,'20'8'1411'0'0,"1"0"-553"0"0,-21-8-812 0 0,1 0 0 0 0,0 0 0 0 0,-1-1 0 0 0,1 1 0 0 0,0 0 0 0 0,-1 0 0 0 0,1-1 0 0 0,-1 1 0 0 0,1 0 0 0 0,0-1 0 0 0,-1 1 0 0 0,1-1-1 0 0,-1 1 1 0 0,0-1 0 0 0,1 1 0 0 0,-1-1 0 0 0,1 1 0 0 0,-1-1 0 0 0,0 0 0 0 0,1 1 0 0 0,-1-1 0 0 0,0 1 0 0 0,1-1 0 0 0,-1 0 0 0 0,0 1 0 0 0,0-1 0 0 0,0 0-1 0 0,0 1 1 0 0,0-1 0 0 0,0 0 0 0 0,0 1 0 0 0,0-1 0 0 0,0-1 0 0 0,1-4 142 0 0,-1-1 1 0 0,0 1-1 0 0,0-1 0 0 0,0 1 0 0 0,-1 0 1 0 0,0-1-1 0 0,-1 1 0 0 0,1 0 1 0 0,-1 0-1 0 0,0 0 0 0 0,-1 0 0 0 0,1 0 1 0 0,-1 0-1 0 0,0 1 0 0 0,-1-1 1 0 0,1 1-1 0 0,-1 0 0 0 0,0 0 0 0 0,-1 0 1 0 0,-6-6-1 0 0,6 7-180 0 0,1 1-1 0 0,0 0 1 0 0,-1 0-1 0 0,0 0 1 0 0,0 1 0 0 0,1-1-1 0 0,-1 1 1 0 0,-1 0-1 0 0,1 1 1 0 0,0-1-1 0 0,0 1 1 0 0,-1 0 0 0 0,1 0-1 0 0,-1 1 1 0 0,1 0-1 0 0,0 0 1 0 0,-1 0 0 0 0,1 0-1 0 0,-1 1 1 0 0,1 0-1 0 0,-1 0 1 0 0,1 0-1 0 0,0 1 1 0 0,-7 3 0 0 0,-1 1-19 0 0,0 1 0 0 0,0 1 0 0 0,1 0 0 0 0,0 1 0 0 0,0 0 0 0 0,1 1 1 0 0,0 0-1 0 0,1 0 0 0 0,-14 19 0 0 0,18-20 4 0 0,0-1 0 0 0,1 1 0 0 0,0 0 0 0 0,0 0 0 0 0,1 0 0 0 0,0 1 0 0 0,0-1 0 0 0,1 1 0 0 0,1 0 0 0 0,0 0 0 0 0,0 0 0 0 0,1 0 0 0 0,0 0 0 0 0,1 18 0 0 0,1-23 21 0 0,0 1-1 0 0,1-1 0 0 0,-1 1 0 0 0,1-1 1 0 0,1 1-1 0 0,-1-1 0 0 0,1 0 1 0 0,-1 0-1 0 0,2 0 0 0 0,-1-1 1 0 0,0 1-1 0 0,1-1 0 0 0,0 0 0 0 0,0 0 1 0 0,0 0-1 0 0,0 0 0 0 0,1-1 1 0 0,0 1-1 0 0,0-1 0 0 0,0 0 1 0 0,0-1-1 0 0,0 1 0 0 0,0-1 0 0 0,0 0 1 0 0,1 0-1 0 0,6 0 0 0 0,-4 1 8 0 0,0-1-1 0 0,0-1 0 0 0,0 1 0 0 0,1-2 1 0 0,-1 1-1 0 0,1-1 0 0 0,-1 0 1 0 0,0-1-1 0 0,1 0 0 0 0,-1 0 0 0 0,0-1 1 0 0,1 0-1 0 0,-1 0 0 0 0,0-1 1 0 0,-1 0-1 0 0,1 0 0 0 0,10-7 0 0 0,-8 2-37 0 0,1-1-1 0 0,-1 0 0 0 0,0-1 0 0 0,-1 0 1 0 0,-1-1-1 0 0,1 0 0 0 0,-2 0 1 0 0,1-1-1 0 0,-1 0 0 0 0,5-13 0 0 0,-9 18 45 0 0,0-1 0 0 0,0 0-1 0 0,0 0 1 0 0,-1 0-1 0 0,0 0 1 0 0,-1 0-1 0 0,1 0 1 0 0,-2 0-1 0 0,1-1 1 0 0,-1 1-1 0 0,-1 0 1 0 0,1 0-1 0 0,-1-1 1 0 0,-1 1-1 0 0,0 0 1 0 0,0 0 0 0 0,-6-15-1 0 0,8 23-20 0 0,0-1 0 0 0,0 0 0 0 0,0 0 0 0 0,-1 1 0 0 0,1-1 0 0 0,0 0 0 0 0,-1 0 0 0 0,1 1-1 0 0,-1-1 1 0 0,1 0 0 0 0,-1 1 0 0 0,1-1 0 0 0,-1 0 0 0 0,1 1 0 0 0,-1-1 0 0 0,0 1 0 0 0,1-1 0 0 0,-1 1 0 0 0,0 0 0 0 0,1-1 0 0 0,-1 1-1 0 0,0-1 1 0 0,0 1 0 0 0,-4 14-15 0 0,7 30-69 0 0,43 131-1 0 0,-3-13-64 0 0,-25-92 71 0 0,9 105 0 0 0,-25-151 69 0 0,-1 0-1 0 0,-2 0 1 0 0,0 0 0 0 0,-1 0-1 0 0,-2-1 1 0 0,0 1-1 0 0,-2-1 1 0 0,0-1-1 0 0,-2 1 1 0 0,0-1-1 0 0,-13 21 1 0 0,20-38 17 0 0,-1 0 0 0 0,0 0 0 0 0,0 0-1 0 0,-1 0 1 0 0,1-1 0 0 0,-1 0 0 0 0,0 0 0 0 0,0 0-1 0 0,0 0 1 0 0,-1 0 0 0 0,0-1 0 0 0,1 0 0 0 0,-1 0 0 0 0,0 0-1 0 0,0 0 1 0 0,0-1 0 0 0,-1 0 0 0 0,1 0 0 0 0,-1-1 0 0 0,-10 3-1 0 0,10-4 26 0 0,-1 0 1 0 0,1 0-1 0 0,-1-1 0 0 0,1 1 0 0 0,-1-1 0 0 0,1-1 0 0 0,0 1 0 0 0,-1-1 0 0 0,1 0 0 0 0,0-1 0 0 0,0 1 0 0 0,0-1 0 0 0,1 0 0 0 0,-1-1 0 0 0,1 1 0 0 0,-1-1 0 0 0,1 0 0 0 0,-4-5 0 0 0,-9-9-27 0 0,1-1 0 0 0,-21-29 0 0 0,-1-14-3196 0 0,29 42 600 0 0,2 0-3413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42.637"/>
    </inkml:context>
    <inkml:brush xml:id="br0">
      <inkml:brushProperty name="width" value="0.05" units="cm"/>
      <inkml:brushProperty name="height" value="0.05" units="cm"/>
      <inkml:brushProperty name="color" value="#E71224"/>
    </inkml:brush>
  </inkml:definitions>
  <inkml:trace contextRef="#ctx0" brushRef="#br0">575 8 7362 0 0,'21'-7'3173'0'0,"-16"9"-2827"0"0,-11 8-105 0 0,2-8-192 0 0,0-1-1 0 0,0 1 0 0 0,0-1 0 0 0,0 0 1 0 0,0 0-1 0 0,0-1 0 0 0,0 1 0 0 0,0-1 0 0 0,-1 0 1 0 0,1 0-1 0 0,0 0 0 0 0,0-1 0 0 0,-5 0 1 0 0,-8-1 349 0 0,-288-9 1670 0 0,246 9-2094 0 0,35 0-293 0 0,0 1 1 0 0,0 2-1 0 0,0 0 1 0 0,-32 7-1 0 0,67-8-3895 0 0,-2 0-792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43.049"/>
    </inkml:context>
    <inkml:brush xml:id="br0">
      <inkml:brushProperty name="width" value="0.05" units="cm"/>
      <inkml:brushProperty name="height" value="0.05" units="cm"/>
      <inkml:brushProperty name="color" value="#E71224"/>
    </inkml:brush>
  </inkml:definitions>
  <inkml:trace contextRef="#ctx0" brushRef="#br0">386 73 9650 0 0,'8'-8'698'0'0,"11"-12"424"0"0,-19 19-1117 0 0,0 1 0 0 0,0-1 0 0 0,0 0-1 0 0,0 1 1 0 0,0-1 0 0 0,0 1 0 0 0,0-1 0 0 0,0 0-1 0 0,0 1 1 0 0,0-1 0 0 0,0 1 0 0 0,0-1 0 0 0,-1 1-1 0 0,1-1 1 0 0,0 0 0 0 0,0 1 0 0 0,-1-1 0 0 0,1 1-1 0 0,0-1 1 0 0,-1 1 0 0 0,1-1 0 0 0,0 1 0 0 0,-1 0-1 0 0,1-1 1 0 0,-1 1 0 0 0,1-1 0 0 0,-1 1-1 0 0,1 0 1 0 0,-1-1 0 0 0,1 1 0 0 0,-1 0 0 0 0,1 0-1 0 0,-1-1 1 0 0,1 1 0 0 0,-1 0 0 0 0,0 0 0 0 0,1 0-1 0 0,-1 0 1 0 0,1 0 0 0 0,-1 0 0 0 0,0 0 0 0 0,1 0-1 0 0,-1 0 1 0 0,-24-8 158 0 0,0 2 0 0 0,-1 1 0 0 0,1 1 0 0 0,-1 1 1 0 0,0 1-1 0 0,-51 4 0 0 0,-34 11-1246 0 0,75-8-1203 0 0,16-2-3191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4.976"/>
    </inkml:context>
    <inkml:brush xml:id="br0">
      <inkml:brushProperty name="width" value="0.05" units="cm"/>
      <inkml:brushProperty name="height" value="0.05" units="cm"/>
      <inkml:brushProperty name="color" value="#E71224"/>
    </inkml:brush>
  </inkml:definitions>
  <inkml:trace contextRef="#ctx0" brushRef="#br0">385 87 7882 0 0,'7'-8'815'0'0,"12"-13"-194"0"0,-19 21-609 0 0,1-1 0 0 0,-1 0 0 0 0,1 1 1 0 0,0-1-1 0 0,-1 0 0 0 0,0 0 0 0 0,1 0 0 0 0,-1 1 0 0 0,1-1 0 0 0,-1 0 0 0 0,0 0 1 0 0,0 0-1 0 0,1 0 0 0 0,-1 0 0 0 0,0 0 0 0 0,0 0 0 0 0,0 1 0 0 0,0-1 0 0 0,0 0 1 0 0,0-2-1 0 0,-1 1 37 0 0,0 0 1 0 0,-1-1 0 0 0,1 1 0 0 0,0 0-1 0 0,-1 0 1 0 0,1-1 0 0 0,-1 1 0 0 0,0 1 0 0 0,0-1-1 0 0,0 0 1 0 0,0 0 0 0 0,0 1 0 0 0,0-1-1 0 0,0 1 1 0 0,0-1 0 0 0,-1 1 0 0 0,1 0-1 0 0,0 0 1 0 0,-1 0 0 0 0,1 0 0 0 0,-1 1-1 0 0,1-1 1 0 0,-1 1 0 0 0,0-1 0 0 0,1 1-1 0 0,-1 0 1 0 0,1 0 0 0 0,-1 0 0 0 0,0 0-1 0 0,1 1 1 0 0,-1-1 0 0 0,1 1 0 0 0,-1-1-1 0 0,1 1 1 0 0,-1 0 0 0 0,1 0 0 0 0,-1 0-1 0 0,-3 2 1 0 0,1 2-49 0 0,0-1 0 0 0,0 1 0 0 0,1 0 0 0 0,-1 0 0 0 0,1 0-1 0 0,0 1 1 0 0,1-1 0 0 0,-1 1 0 0 0,1 0 0 0 0,0 0 0 0 0,1 0 0 0 0,-1 1 0 0 0,1-1-1 0 0,1 1 1 0 0,-1-1 0 0 0,-1 14 0 0 0,1 7 70 0 0,1 1 0 0 0,3 47 0 0 0,-1-61-20 0 0,31 707 256 0 0,-4-469-373 0 0,-9-94 132 0 0,-12-102-39 0 0,-2-28 17 0 0,-2 0 0 0 0,-1 0 0 0 0,-1 0 1 0 0,-6 53-1 0 0,5-78-27 0 0,0 0-1 0 0,-1-1 1 0 0,0 1 0 0 0,1 0 0 0 0,-1 0 0 0 0,0-1 0 0 0,0 1 0 0 0,-1 0 0 0 0,1-1-1 0 0,-1 1 1 0 0,1-1 0 0 0,-1 0 0 0 0,0 0 0 0 0,0 1 0 0 0,0-1 0 0 0,0 0 0 0 0,0 0 0 0 0,0-1-1 0 0,0 1 1 0 0,-4 1 0 0 0,3-1 37 0 0,-1-1-1 0 0,0 0 0 0 0,0 0 0 0 0,1 0 1 0 0,-1 0-1 0 0,0-1 0 0 0,0 1 1 0 0,0-1-1 0 0,0 0 0 0 0,0 0 0 0 0,0-1 1 0 0,-7-1-1 0 0,-3-1 123 0 0,1-1 0 0 0,0-1 0 0 0,0 0 1 0 0,1-1-1 0 0,0 0 0 0 0,0-1 0 0 0,-13-9 0 0 0,-3-4 174 0 0,-33-34 0 0 0,53 47-458 0 0,0-1 0 0 0,1-1 0 0 0,0 1 0 0 0,0-1 1 0 0,1 0-1 0 0,1-1 0 0 0,-1 1 0 0 0,-5-16 0 0 0,11 24-180 0 0,-1-1-1 0 0,0 0 0 0 0,1 0 0 0 0,0 1 0 0 0,-1-1 0 0 0,1 0 0 0 0,0 0 1 0 0,0 1-1 0 0,0-1 0 0 0,0 0 0 0 0,0 0 0 0 0,0 0 0 0 0,1 1 0 0 0,-1-1 1 0 0,0 0-1 0 0,1 0 0 0 0,-1 1 0 0 0,1-1 0 0 0,1-2 0 0 0,5-5-5441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3.875"/>
    </inkml:context>
    <inkml:brush xml:id="br0">
      <inkml:brushProperty name="width" value="0.05" units="cm"/>
      <inkml:brushProperty name="height" value="0.05" units="cm"/>
      <inkml:brushProperty name="color" value="#E71224"/>
    </inkml:brush>
  </inkml:definitions>
  <inkml:trace contextRef="#ctx0" brushRef="#br0">2255 16 5705 0 0,'-1'-1'146'0'0,"0"0"-1"0"0,0 0 1 0 0,0-1-1 0 0,-1 1 1 0 0,1 0-1 0 0,0 0 1 0 0,0 0-1 0 0,-1 0 1 0 0,1 1 0 0 0,-1-1-1 0 0,1 0 1 0 0,-1 1-1 0 0,1-1 1 0 0,-1 0-1 0 0,1 1 1 0 0,-1 0-1 0 0,0-1 1 0 0,1 1-1 0 0,-1 0 1 0 0,1 0-1 0 0,-1 0 1 0 0,0 0-1 0 0,-2 0 1 0 0,-48 8-301 0 0,32-4 418 0 0,-141 8 430 0 0,-230-11 1 0 0,159-6 78 0 0,132 5-584 0 0,0 4 0 0 0,0 5-1 0 0,-178 38 1 0 0,117-10-322 0 0,-296 30 0 0 0,434-65-33 0 0,-49 5-518 0 0,67-6 405 0 0,0 0 0 0 0,1 0 1 0 0,-1 0-1 0 0,1 1 0 0 0,-1 0 0 0 0,1-1 1 0 0,0 2-1 0 0,0-1 0 0 0,0 0 0 0 0,0 1 1 0 0,-7 6-1 0 0,1 9-2254 0 0,8-7-2383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5.587"/>
    </inkml:context>
    <inkml:brush xml:id="br0">
      <inkml:brushProperty name="width" value="0.05" units="cm"/>
      <inkml:brushProperty name="height" value="0.05" units="cm"/>
      <inkml:brushProperty name="color" value="#E71224"/>
    </inkml:brush>
  </inkml:definitions>
  <inkml:trace contextRef="#ctx0" brushRef="#br0">13 101 6841 0 0,'1'-6'232'0'0,"0"1"-1"0"0,-1-1 0 0 0,0 0 0 0 0,0 0 0 0 0,-1 0 1 0 0,1 0-1 0 0,-1 1 0 0 0,0-1 0 0 0,-4-10 0 0 0,0-3-78 0 0,4 18-120 0 0,1 1-1 0 0,0 0 1 0 0,0-1 0 0 0,0 1 0 0 0,0-1-1 0 0,0 1 1 0 0,0 0 0 0 0,0-1-1 0 0,0 1 1 0 0,0-1 0 0 0,0 1-1 0 0,0 0 1 0 0,0-1 0 0 0,0 1 0 0 0,0-1-1 0 0,0 1 1 0 0,0 0 0 0 0,0-1-1 0 0,0 1 1 0 0,1 0 0 0 0,-1-1 0 0 0,0 1-1 0 0,0-1 1 0 0,0 1 0 0 0,1 0-1 0 0,-1-1 1 0 0,0 1 0 0 0,1 0-1 0 0,-1 0 1 0 0,0-1 0 0 0,1 1 0 0 0,-1 0-1 0 0,0 0 1 0 0,1-1 0 0 0,-1 1-1 0 0,0 0 1 0 0,1 0 0 0 0,-1 0 0 0 0,0 0-1 0 0,1 0 1 0 0,-1 0 0 0 0,1-1-1 0 0,-1 1 1 0 0,0 0 0 0 0,1 0-1 0 0,-1 0 1 0 0,1 0 0 0 0,-1 0 0 0 0,0 1-1 0 0,2-1 1 0 0,-1 0 62 0 0,0 0 1 0 0,0 0-1 0 0,0 1 1 0 0,1-1-1 0 0,-1 0 1 0 0,0 1-1 0 0,0-1 1 0 0,0 1-1 0 0,0 0 0 0 0,0-1 1 0 0,0 1-1 0 0,0 0 1 0 0,0-1-1 0 0,0 1 1 0 0,0 0-1 0 0,0 0 1 0 0,1 2-1 0 0,8 16 16 0 0,-1 1 1 0 0,-1 0-1 0 0,-1 1 0 0 0,10 41 0 0 0,3 89-37 0 0,-18-106-41 0 0,-2 1 0 0 0,-2-1 0 0 0,-2 1 0 0 0,-2-1 0 0 0,-1 0 0 0 0,-15 44 1 0 0,6-50-51 0 0,16-38-155 0 0,-1 0 0 0 0,1 0 0 0 0,0 0 0 0 0,-1 0 0 0 0,0 0 1 0 0,1 0-1 0 0,-1 0 0 0 0,0 0 0 0 0,1-1 0 0 0,-1 1 0 0 0,0 0 0 0 0,0 0 0 0 0,0 0 0 0 0,0-1 0 0 0,0 1 0 0 0,1-1 0 0 0,-1 1 0 0 0,0-1 0 0 0,-1 1 0 0 0,1-1 0 0 0,0 1 0 0 0,0-1 0 0 0,0 0 0 0 0,0 0 0 0 0,0 1 0 0 0,0-1 0 0 0,0 0 0 0 0,0 0 0 0 0,0 0 0 0 0,-1 0 0 0 0,1 0 0 0 0,0-1 0 0 0,-2 1 0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6.078"/>
    </inkml:context>
    <inkml:brush xml:id="br0">
      <inkml:brushProperty name="width" value="0.05" units="cm"/>
      <inkml:brushProperty name="height" value="0.05" units="cm"/>
      <inkml:brushProperty name="color" value="#E71224"/>
    </inkml:brush>
  </inkml:definitions>
  <inkml:trace contextRef="#ctx0" brushRef="#br0">331 63 8730 0 0,'2'-2'160'0'0,"1"1"0"0"0,-1-1 0 0 0,0 1 0 0 0,0-1 0 0 0,0 0 0 0 0,0 1 1 0 0,0-1-1 0 0,0 0 0 0 0,0 0 0 0 0,-1-1 0 0 0,1 1 0 0 0,-1 0 0 0 0,0-1 0 0 0,1 1 0 0 0,-1 0 0 0 0,0-1 1 0 0,0 1-1 0 0,-1-1 0 0 0,1 0 0 0 0,0-3 0 0 0,-1 5-141 0 0,0 1 0 0 0,0-1 0 0 0,0 0 0 0 0,0 1 0 0 0,0-1 0 0 0,0 1 1 0 0,0-1-1 0 0,-1 1 0 0 0,1-1 0 0 0,0 1 0 0 0,0-1 0 0 0,-1 1 0 0 0,1-1 0 0 0,0 1 0 0 0,-1-1 0 0 0,1 1 0 0 0,0-1 0 0 0,-1 1 1 0 0,1-1-1 0 0,-1 1 0 0 0,1 0 0 0 0,0-1 0 0 0,-1 1 0 0 0,1 0 0 0 0,-1-1 0 0 0,0 1 0 0 0,1 0 0 0 0,-1 0 0 0 0,1-1 0 0 0,-1 1 1 0 0,1 0-1 0 0,-1 0 0 0 0,1 0 0 0 0,-1 0 0 0 0,0 0 0 0 0,1 0 0 0 0,-1 0 0 0 0,1 0 0 0 0,-1 0 0 0 0,1 0 0 0 0,-1 0 0 0 0,0 0 1 0 0,1 0-1 0 0,-1 1 0 0 0,1-1 0 0 0,-1 0 0 0 0,1 0 0 0 0,-1 1 0 0 0,-39 15 1402 0 0,20-7-1058 0 0,-66 15-386 0 0,-12 4-29 0 0,86-24 47 0 0,1 1-1 0 0,-1 0 1 0 0,1 1-1 0 0,0 0 1 0 0,-18 14-1 0 0,28-19 9 0 0,0 0-1 0 0,0-1 1 0 0,0 1-1 0 0,0 0 1 0 0,0 0-1 0 0,0 0 0 0 0,0 0 1 0 0,1 0-1 0 0,-1 0 1 0 0,0 0-1 0 0,1 0 1 0 0,-1 0-1 0 0,1 0 1 0 0,-1 0-1 0 0,1 1 1 0 0,-1-1-1 0 0,1 0 1 0 0,0 0-1 0 0,0 0 1 0 0,-1 1-1 0 0,1-1 1 0 0,0 0-1 0 0,0 0 1 0 0,1 3-1 0 0,-1-2 9 0 0,1 0 1 0 0,0 0-1 0 0,0 0 0 0 0,0 0 0 0 0,0 0 1 0 0,0-1-1 0 0,1 1 0 0 0,-1 0 1 0 0,1 0-1 0 0,-1-1 0 0 0,1 1 0 0 0,3 2 1 0 0,6 3 71 0 0,0 1 0 0 0,1-2 0 0 0,20 10 0 0 0,-26-14-54 0 0,79 34 212 0 0,-43-19-187 0 0,0 1 0 0 0,49 30-1 0 0,33 45-3377 0 0,-91-67-256 0 0,-16-13-1950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7.517"/>
    </inkml:context>
    <inkml:brush xml:id="br0">
      <inkml:brushProperty name="width" value="0.05" units="cm"/>
      <inkml:brushProperty name="height" value="0.05" units="cm"/>
      <inkml:brushProperty name="color" value="#E71224"/>
    </inkml:brush>
  </inkml:definitions>
  <inkml:trace contextRef="#ctx0" brushRef="#br0">234 40 7114 0 0,'0'-1'64'0'0,"1"0"0"0"0,-1 1 1 0 0,1-1-1 0 0,-1 0 1 0 0,1 0-1 0 0,-1 0 1 0 0,0 0-1 0 0,1 0 1 0 0,-1 0-1 0 0,0 1 1 0 0,0-1-1 0 0,1 0 1 0 0,-1 0-1 0 0,0 0 1 0 0,0 0-1 0 0,0 0 1 0 0,0 0-1 0 0,0 0 1 0 0,-1 0-1 0 0,1 0 1 0 0,0 0-1 0 0,0 0 1 0 0,-1 0-1 0 0,1 0 1 0 0,0 1-1 0 0,-1-3 1 0 0,-3-11 1185 0 0,16 50 565 0 0,-12-29-1772 0 0,0 1 0 0 0,-1-1-1 0 0,0 0 1 0 0,0 0 0 0 0,0 0 0 0 0,-1 0 0 0 0,0 0 0 0 0,-1 0-1 0 0,1-1 1 0 0,-1 1 0 0 0,-1-1 0 0 0,-7 12 0 0 0,-7 8-86 0 0,-36 39 1 0 0,22-28 57 0 0,18-20-46 0 0,1 1 0 0 0,0 1 0 0 0,1 0 1 0 0,2 0-1 0 0,-13 30 0 0 0,18-34 26 0 0,0 1-1 0 0,1 0 0 0 0,1-1 1 0 0,0 1-1 0 0,1 0 1 0 0,1 0-1 0 0,1 0 1 0 0,1 21-1 0 0,5 8 12 0 0,1 0 0 0 0,2-1 1 0 0,20 60-1 0 0,61 124 145 0 0,-67-179 156 0 0,57 90-1 0 0,-75-131-386 0 0,2 0-1 0 0,-1 0 0 0 0,1-1 1 0 0,0 0-1 0 0,1 0 0 0 0,0 0 1 0 0,0-1-1 0 0,13 7 0 0 0,-14-9-491 0 0,1 0-1 0 0,-1-1 1 0 0,1 1 0 0 0,0-2-1 0 0,0 1 1 0 0,11 1-1 0 0,-1-1-4310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8.457"/>
    </inkml:context>
    <inkml:brush xml:id="br0">
      <inkml:brushProperty name="width" value="0.05" units="cm"/>
      <inkml:brushProperty name="height" value="0.05" units="cm"/>
      <inkml:brushProperty name="color" value="#E71224"/>
    </inkml:brush>
  </inkml:definitions>
  <inkml:trace contextRef="#ctx0" brushRef="#br0">1 125 8290 0 0,'1'0'47'0'0,"0"0"0"0"0,-1-1 0 0 0,1 1 0 0 0,0 0 0 0 0,0 0 0 0 0,0 0 0 0 0,0 0 0 0 0,0 0 0 0 0,0 0 0 0 0,0 0 0 0 0,0 0 0 0 0,0 1 0 0 0,0-1 0 0 0,0 0 0 0 0,0 1 0 0 0,0-1 0 0 0,0 0 0 0 0,0 1 0 0 0,0-1 1 0 0,0 1-1 0 0,0 0 0 0 0,-1-1 0 0 0,1 1 0 0 0,1 1 0 0 0,-1-2 15 0 0,0 1 1 0 0,0 0-1 0 0,0 0 1 0 0,0 0-1 0 0,0-1 1 0 0,0 1 0 0 0,1-1-1 0 0,-1 1 1 0 0,0-1-1 0 0,0 1 1 0 0,0-1-1 0 0,1 1 1 0 0,-1-1-1 0 0,0 0 1 0 0,1 0 0 0 0,-1 0-1 0 0,0 0 1 0 0,3 0-1 0 0,1-3 96 0 0,-1 1 0 0 0,1-1 0 0 0,0-1 0 0 0,-1 1 0 0 0,1 0 0 0 0,-1-1 0 0 0,0 0-1 0 0,0 0 1 0 0,0-1 0 0 0,3-5 0 0 0,18-17 789 0 0,-14 18-620 0 0,-1 0-190 0 0,0 1 0 0 0,0 0-1 0 0,1 0 1 0 0,0 1 0 0 0,13-6 0 0 0,-22 12-144 0 0,0 0 1 0 0,0 0 0 0 0,-1 1 0 0 0,1-1-1 0 0,0 1 1 0 0,0-1 0 0 0,0 1-1 0 0,0 0 1 0 0,0 0 0 0 0,0-1 0 0 0,-1 1-1 0 0,1 1 1 0 0,0-1 0 0 0,0 0 0 0 0,0 0-1 0 0,0 1 1 0 0,0-1 0 0 0,0 1-1 0 0,-1-1 1 0 0,1 1 0 0 0,0 0 0 0 0,0 0-1 0 0,-1 0 1 0 0,1 0 0 0 0,-1 0 0 0 0,1 0-1 0 0,-1 0 1 0 0,1 1 0 0 0,-1-1-1 0 0,0 0 1 0 0,1 1 0 0 0,-1-1 0 0 0,0 1-1 0 0,0-1 1 0 0,0 1 0 0 0,0 0 0 0 0,0 0-1 0 0,-1-1 1 0 0,1 1 0 0 0,0 0 0 0 0,-1 0-1 0 0,0 0 1 0 0,1 2 0 0 0,0 2-33 0 0,0 0 0 0 0,0 0 0 0 0,0 0 0 0 0,-1 0 0 0 0,0 0 0 0 0,-1 0 0 0 0,1 0 0 0 0,-1 0 0 0 0,0-1 0 0 0,0 1 0 0 0,-5 11 0 0 0,-3 6-40 0 0,-18 35 1 0 0,10-25 68 0 0,9-16 12 0 0,-1 0-1 0 0,0 0 1 0 0,-2-1 0 0 0,1-1-1 0 0,-2 0 1 0 0,-20 21 0 0 0,32-36 6 0 0,-1 0 1 0 0,1 0-1 0 0,0 0 1 0 0,0 0-1 0 0,0 0 1 0 0,0 0 0 0 0,-1 0-1 0 0,1 0 1 0 0,0 0-1 0 0,0 0 1 0 0,0 1-1 0 0,0-1 1 0 0,0 0-1 0 0,-1 0 1 0 0,1 0-1 0 0,0 0 1 0 0,0 0-1 0 0,0 0 1 0 0,0 1-1 0 0,0-1 1 0 0,0 0-1 0 0,0 0 1 0 0,-1 0-1 0 0,1 0 1 0 0,0 1-1 0 0,0-1 1 0 0,0 0-1 0 0,0 0 1 0 0,0 0-1 0 0,0 0 1 0 0,0 1-1 0 0,0-1 1 0 0,0 0 0 0 0,0 0-1 0 0,0 0 1 0 0,0 0-1 0 0,0 1 1 0 0,0-1-1 0 0,0 0 1 0 0,0 0-1 0 0,0 0 1 0 0,0 1-1 0 0,1-1 1 0 0,-1 0-1 0 0,0 0 1 0 0,0 0-1 0 0,0 0 1 0 0,0 0-1 0 0,0 1 1 0 0,0-1-1 0 0,0 0 1 0 0,0 0-1 0 0,1 0 1 0 0,-1 0-1 0 0,0 0 1 0 0,0 0-1 0 0,0 0 1 0 0,0 1-1 0 0,1-1 1 0 0,-1 0 0 0 0,0 0-1 0 0,18-1 336 0 0,20-9 15 0 0,-25 5-298 0 0,-1-1 0 0 0,0 0 0 0 0,-1-1 0 0 0,0 0 0 0 0,0-1 0 0 0,0 0 0 0 0,-1-1 0 0 0,0 0 0 0 0,-1 0 0 0 0,9-12 0 0 0,11-17 62 0 0,36-59 1 0 0,-42 61-102 0 0,-20 31-15 0 0,0 1-14 0 0,-1 1-1 0 0,0-1 1 0 0,1 0-1 0 0,-1 1 1 0 0,-1-1-1 0 0,1 0 1 0 0,0 0-1 0 0,-1-1 1 0 0,1-5-1 0 0,-3 15-84 0 0,0 0 0 0 0,0 0 1 0 0,-1 0-1 0 0,0 0 0 0 0,-4 9 0 0 0,-6 14 4 0 0,9-16 89 0 0,1-1-1 0 0,0 0 1 0 0,1 1-1 0 0,0-1 0 0 0,0 1 1 0 0,1 0-1 0 0,1-1 1 0 0,0 1-1 0 0,0-1 1 0 0,1 1-1 0 0,1-1 0 0 0,0 0 1 0 0,1 0-1 0 0,6 14 1 0 0,-6-16-90 0 0,2 0 0 0 0,-1 0 1 0 0,1-1-1 0 0,0 0 1 0 0,1 0-1 0 0,0 0 0 0 0,1-1 1 0 0,-1 0-1 0 0,1 0 0 0 0,0-1 1 0 0,1 0-1 0 0,0 0 0 0 0,0-1 1 0 0,0 0-1 0 0,0-1 1 0 0,13 4-1 0 0,-13-4-466 0 0,-1-2 0 0 0,1 1 0 0 0,0-1 0 0 0,0 0 0 0 0,0-1 0 0 0,0 0 1 0 0,0-1-1 0 0,0 1 0 0 0,0-2 0 0 0,11-1 0 0 0,-3-2-4572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8.971"/>
    </inkml:context>
    <inkml:brush xml:id="br0">
      <inkml:brushProperty name="width" value="0.05" units="cm"/>
      <inkml:brushProperty name="height" value="0.05" units="cm"/>
      <inkml:brushProperty name="color" value="#E71224"/>
    </inkml:brush>
  </inkml:definitions>
  <inkml:trace contextRef="#ctx0" brushRef="#br0">245 68 10370 0 0,'2'-5'321'0'0,"0"0"-1"0"0,0-1 0 0 0,-1 1 0 0 0,1-1 1 0 0,-1 1-1 0 0,0-10 0 0 0,-1 14-310 0 0,0 0 0 0 0,0 0-1 0 0,0 0 1 0 0,0 0-1 0 0,0 0 1 0 0,0 0-1 0 0,0 0 1 0 0,-1 0 0 0 0,1 0-1 0 0,0 0 1 0 0,0 0-1 0 0,-1 0 1 0 0,1 0-1 0 0,-1 1 1 0 0,1-1 0 0 0,-1 0-1 0 0,1 0 1 0 0,-2-1-1 0 0,1 2-17 0 0,0 0-1 0 0,1-1 0 0 0,-1 1 1 0 0,0 0-1 0 0,0 0 0 0 0,0 0 0 0 0,0 0 1 0 0,0 0-1 0 0,0 0 0 0 0,0 0 1 0 0,0 0-1 0 0,1 0 0 0 0,-1 0 1 0 0,0 0-1 0 0,0 0 0 0 0,0 1 1 0 0,0-1-1 0 0,0 0 0 0 0,0 1 1 0 0,1-1-1 0 0,-1 0 0 0 0,0 1 1 0 0,0-1-1 0 0,0 2 0 0 0,-25 15 26 0 0,1 2-1 0 0,1 1 0 0 0,-38 40 1 0 0,51-49-41 0 0,3-3 20 0 0,0 1 0 0 0,0 0 0 0 0,1 1 0 0 0,1-1 1 0 0,-1 1-1 0 0,2 0 0 0 0,-1 1 0 0 0,2-1 0 0 0,-1 1 0 0 0,1 0 1 0 0,1 1-1 0 0,-3 13 0 0 0,5-18 22 0 0,0 0-1 0 0,1 0 1 0 0,-1 0-1 0 0,2 0 1 0 0,-1 0 0 0 0,1 1-1 0 0,0-1 1 0 0,0 0-1 0 0,1-1 1 0 0,0 1 0 0 0,0 0-1 0 0,1 0 1 0 0,0-1-1 0 0,0 1 1 0 0,0-1 0 0 0,1 0-1 0 0,0 0 1 0 0,0 0 0 0 0,0-1-1 0 0,11 11 1 0 0,-7-9-41 0 0,-1 0 1 0 0,2-1-1 0 0,-1 0 1 0 0,1 0-1 0 0,0-1 0 0 0,0 0 1 0 0,0 0-1 0 0,1-1 1 0 0,0 0-1 0 0,0-1 1 0 0,0 0-1 0 0,17 3 0 0 0,-19-6-163 0 0,1 1-1 0 0,0-1 0 0 0,0-1 1 0 0,-1 1-1 0 0,1-2 0 0 0,0 1 0 0 0,-1-1 1 0 0,1 0-1 0 0,-1-1 0 0 0,1 0 1 0 0,-1 0-1 0 0,0-1 0 0 0,-1 0 0 0 0,1 0 1 0 0,9-8-1 0 0,4-4 210 0 0,-2 0 0 0 0,0-1-1 0 0,0-1 1 0 0,-2-1 0 0 0,0-1 0 0 0,17-27 0 0 0,-11 10 1021 0 0,-1-2 1 0 0,29-74 0 0 0,-48 106-809 0 0,0-1 0 0 0,0 0 0 0 0,0 0 0 0 0,-1 0 0 0 0,1-16 0 0 0,-4 44-256 0 0,-6 13-49 0 0,-1 8 29 0 0,0 30-169 0 0,-5 101 739 0 0,13-147-1764 0 0,2 1-1 0 0,7 39 1 0 0,-5-55-1647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9.326"/>
    </inkml:context>
    <inkml:brush xml:id="br0">
      <inkml:brushProperty name="width" value="0.05" units="cm"/>
      <inkml:brushProperty name="height" value="0.05" units="cm"/>
      <inkml:brushProperty name="color" value="#E71224"/>
    </inkml:brush>
  </inkml:definitions>
  <inkml:trace contextRef="#ctx0" brushRef="#br0">0 23 14547 0 0,'4'-1'68'0'0,"0"0"-1"0"0,0 0 1 0 0,0 0-1 0 0,0 1 1 0 0,1-1 0 0 0,-1 1-1 0 0,0 0 1 0 0,0 0-1 0 0,0 0 1 0 0,0 1 0 0 0,0 0-1 0 0,0-1 1 0 0,0 2-1 0 0,0-1 1 0 0,0 0 0 0 0,0 1-1 0 0,5 2 1 0 0,6 2-157 0 0,-10-4 68 0 0,-1-1 0 0 0,0 0-1 0 0,1 0 1 0 0,-1-1-1 0 0,1 1 1 0 0,-1-1 0 0 0,1 0-1 0 0,-1 0 1 0 0,1-1-1 0 0,6 0 1 0 0,48-17 125 0 0,-3 2-122 0 0,-27 13-2220 0 0,59 1 0 0 0,-61 2-93 0 0,-14 0-2411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59.731"/>
    </inkml:context>
    <inkml:brush xml:id="br0">
      <inkml:brushProperty name="width" value="0.05" units="cm"/>
      <inkml:brushProperty name="height" value="0.05" units="cm"/>
      <inkml:brushProperty name="color" value="#E71224"/>
    </inkml:brush>
  </inkml:definitions>
  <inkml:trace contextRef="#ctx0" brushRef="#br0">37 16 12323 0 0,'2'-2'203'0'0,"0"0"1"0"0,0 1-1 0 0,0-1 1 0 0,0 1-1 0 0,1 0 1 0 0,-1 0 0 0 0,0-1-1 0 0,1 2 1 0 0,-1-1-1 0 0,1 0 1 0 0,0 0-1 0 0,-1 1 1 0 0,1 0 0 0 0,3-1-1 0 0,-4 2-202 0 0,1 0 0 0 0,-1 0 0 0 0,0 0 0 0 0,0 0-1 0 0,0 1 1 0 0,0-1 0 0 0,0 1 0 0 0,-1-1 0 0 0,1 1 0 0 0,0-1 0 0 0,-1 1 0 0 0,1 0-1 0 0,-1 0 1 0 0,1 0 0 0 0,1 4 0 0 0,16 21-25 0 0,-8-13-2 0 0,-1 0 0 0 0,0 1 0 0 0,-1 0-1 0 0,-1 0 1 0 0,0 1 0 0 0,-1 0 0 0 0,9 31 0 0 0,-12-31 2 0 0,-1 1 0 0 0,-1-1 1 0 0,0 0-1 0 0,-1 0 1 0 0,-1 1-1 0 0,0-1 1 0 0,-1 1-1 0 0,-1-1 1 0 0,0 0-1 0 0,-1 0 0 0 0,-1 0 1 0 0,-1 0-1 0 0,0 0 1 0 0,-1-1-1 0 0,-1 0 1 0 0,0 0-1 0 0,-15 22 0 0 0,7-15-45 0 0,-42 58-1894 0 0,46-66 575 0 0,-1 0-1 0 0,-1-1 1 0 0,-18 16 0 0 0,18-19-3679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00.343"/>
    </inkml:context>
    <inkml:brush xml:id="br0">
      <inkml:brushProperty name="width" value="0.05" units="cm"/>
      <inkml:brushProperty name="height" value="0.05" units="cm"/>
      <inkml:brushProperty name="color" value="#E71224"/>
    </inkml:brush>
  </inkml:definitions>
  <inkml:trace contextRef="#ctx0" brushRef="#br0">312 8 7506 0 0,'10'-7'3099'0'0,"-6"8"-1578"0"0,-4 18-1280 0 0,0 9-291 0 0,94 346 552 0 0,-80-292-652 0 0,-4 0 1 0 0,0 138 0 0 0,-10-171 102 0 0,-3 0 1 0 0,-12 63-1 0 0,11-94 85 0 0,-1 1-1 0 0,0-1 0 0 0,-2 0 0 0 0,0 0 1 0 0,-1-1-1 0 0,-1 0 0 0 0,0 0 0 0 0,-23 29 1 0 0,-202 257 328 0 0,220-284-330 0 0,10-13-16 0 0,0 0 0 0 0,0-1 0 0 0,0 1 0 0 0,-1-1 0 0 0,1 0 0 0 0,-1 0 0 0 0,-1-1 0 0 0,1 1 0 0 0,-1-1 0 0 0,1 0 0 0 0,-13 6 0 0 0,17-10-191 0 0,0 0 0 0 0,0 0 0 0 0,0 0 0 0 0,0 0 0 0 0,0 0 0 0 0,0 0 0 0 0,-1 0 0 0 0,1 0 0 0 0,0 0 0 0 0,0-1 0 0 0,0 1 0 0 0,0 0 0 0 0,0-1 0 0 0,0 1 0 0 0,0-1 0 0 0,0 1-1 0 0,0-1 1 0 0,0 1 0 0 0,0-1 0 0 0,0 0 0 0 0,0 0 0 0 0,0 1 0 0 0,1-1 0 0 0,-1 0 0 0 0,0 0 0 0 0,1 0 0 0 0,-1 0 0 0 0,0 0 0 0 0,0-1 0 0 0,-2-4-5186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00.931"/>
    </inkml:context>
    <inkml:brush xml:id="br0">
      <inkml:brushProperty name="width" value="0.05" units="cm"/>
      <inkml:brushProperty name="height" value="0.05" units="cm"/>
      <inkml:brushProperty name="color" value="#E71224"/>
    </inkml:brush>
  </inkml:definitions>
  <inkml:trace contextRef="#ctx0" brushRef="#br0">105 47 11787 0 0,'2'-6'640'0'0,"4"-17"401"0"0,-5 22-1036 0 0,-1 1 0 0 0,0-1-1 0 0,0 0 1 0 0,0 1 0 0 0,0-1 0 0 0,0 1-1 0 0,0-1 1 0 0,0 0 0 0 0,0 1 0 0 0,0-1-1 0 0,0 0 1 0 0,0 1 0 0 0,0-1 0 0 0,-1 1-1 0 0,1-1 1 0 0,0 1 0 0 0,0-1-1 0 0,-1 0 1 0 0,1 1 0 0 0,0-1 0 0 0,-1 1-1 0 0,1-1 1 0 0,0 1 0 0 0,-1-1 0 0 0,1 1-1 0 0,-1 0 1 0 0,1-1 0 0 0,-1 1-1 0 0,1-1 1 0 0,-2 1 0 0 0,-1 2-593 0 0,7 6 381 0 0,8 8 206 0 0,-6-11 153 0 0,0 0 0 0 0,1-1 0 0 0,-1 0 0 0 0,1 0 0 0 0,0 0 0 0 0,0-1 0 0 0,1 0 0 0 0,-1-1 0 0 0,1 1 0 0 0,-1-1 0 0 0,13 1 0 0 0,-19-3-144 0 0,-1 0 0 0 0,1 0 0 0 0,-1 0 0 0 0,1 0 0 0 0,0 0 0 0 0,-1 1 0 0 0,1-1-1 0 0,-1 0 1 0 0,0 0 0 0 0,1 0 0 0 0,-1 1 0 0 0,1-1 0 0 0,-1 0 0 0 0,1 0 0 0 0,-1 1 0 0 0,1-1 0 0 0,-1 0 0 0 0,0 1 0 0 0,1-1-1 0 0,-1 0 1 0 0,0 1 0 0 0,1-1 0 0 0,-1 1 0 0 0,0-1 0 0 0,1 1 0 0 0,-1-1 0 0 0,0 0 0 0 0,0 1 0 0 0,0-1 0 0 0,0 1-1 0 0,1-1 1 0 0,-1 1 0 0 0,0-1 0 0 0,0 2 0 0 0,-3 25-12 0 0,-17 25-200 0 0,2-21 120 0 0,-1-1-1 0 0,-2-1 0 0 0,-1 0 0 0 0,0-2 1 0 0,-3-1-1 0 0,-47 41 0 0 0,72-67 110 0 0,0 0 1 0 0,-1 0-1 0 0,1 1 1 0 0,-1-1-1 0 0,1 0 1 0 0,0 1-1 0 0,-1-1 0 0 0,1 0 1 0 0,0 1-1 0 0,-1-1 1 0 0,1 0-1 0 0,0 1 0 0 0,0-1 1 0 0,-1 1-1 0 0,1-1 1 0 0,0 0-1 0 0,0 1 1 0 0,0-1-1 0 0,0 1 0 0 0,-1-1 1 0 0,1 1-1 0 0,0-1 1 0 0,0 1-1 0 0,0-1 0 0 0,0 1 1 0 0,0-1-1 0 0,0 1 1 0 0,0-1-1 0 0,0 1 1 0 0,1-1-1 0 0,-1 0 0 0 0,0 1 1 0 0,0 0-1 0 0,16 9 468 0 0,30-1-55 0 0,-42-8-371 0 0,29 2 95 0 0,-1-2 0 0 0,1-1 0 0 0,37-5 0 0 0,-30 2-170 0 0,58 2 0 0 0,2 15-1389 0 0,-1 9-3386 0 0,-58-11-1401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13.514"/>
    </inkml:context>
    <inkml:brush xml:id="br0">
      <inkml:brushProperty name="width" value="0.05" units="cm"/>
      <inkml:brushProperty name="height" value="0.05" units="cm"/>
      <inkml:brushProperty name="color" value="#E71224"/>
    </inkml:brush>
  </inkml:definitions>
  <inkml:trace contextRef="#ctx0" brushRef="#br0">326 391 5833 0 0,'-3'-8'607'0'0,"0"0"0"0"0,1 0 1 0 0,-1 0-1 0 0,-1-15 0 0 0,4 17-376 0 0,-1 0 0 0 0,0 0 1 0 0,-1 1-1 0 0,1-1 0 0 0,-1 0 1 0 0,0 1-1 0 0,-1-1 0 0 0,1 1 0 0 0,-1 0 1 0 0,-6-9-1 0 0,0 4-130 0 0,0 0-1 0 0,-1 1 1 0 0,0 0 0 0 0,0 0-1 0 0,-1 1 1 0 0,0 1-1 0 0,-23-12 1 0 0,30 17-96 0 0,1 0 1 0 0,-1 1-1 0 0,0-1 1 0 0,0 1-1 0 0,0 0 0 0 0,0 0 1 0 0,0 0-1 0 0,0 1 1 0 0,0-1-1 0 0,0 1 0 0 0,-1 0 1 0 0,1 0-1 0 0,0 1 1 0 0,0-1-1 0 0,0 1 0 0 0,0 0 1 0 0,0 0-1 0 0,0 0 1 0 0,0 1-1 0 0,1-1 0 0 0,-1 1 1 0 0,0 0-1 0 0,1 0 1 0 0,-1 0-1 0 0,1 0 0 0 0,-1 1 1 0 0,1 0-1 0 0,0-1 1 0 0,-4 6-1 0 0,0 2-15 0 0,-1 0 0 0 0,2 0 1 0 0,0 0-1 0 0,0 1 0 0 0,1 0 0 0 0,0 0 0 0 0,1 0 0 0 0,0 1 1 0 0,1 0-1 0 0,0-1 0 0 0,1 1 0 0 0,-1 19 0 0 0,2-26 21 0 0,1 0-1 0 0,0 0 1 0 0,0 1-1 0 0,1-1 1 0 0,-1 0-1 0 0,1 0 1 0 0,0 0-1 0 0,0 0 0 0 0,1 0 1 0 0,0 0-1 0 0,0 0 1 0 0,0-1-1 0 0,0 1 1 0 0,1 0-1 0 0,-1-1 1 0 0,1 0-1 0 0,0 0 0 0 0,1 1 1 0 0,-1-2-1 0 0,1 1 1 0 0,0 0-1 0 0,-1-1 1 0 0,2 0-1 0 0,-1 0 1 0 0,0 0-1 0 0,1 0 0 0 0,-1-1 1 0 0,1 0-1 0 0,0 0 1 0 0,-1 0-1 0 0,8 2 1 0 0,-2-2 48 0 0,0 0 1 0 0,0 0-1 0 0,0-1 1 0 0,0-1 0 0 0,0 1-1 0 0,0-2 1 0 0,0 1-1 0 0,0-1 1 0 0,0-1-1 0 0,0 0 1 0 0,0 0-1 0 0,-1-1 1 0 0,1 0 0 0 0,-1-1-1 0 0,0 0 1 0 0,12-7-1 0 0,-8 3 50 0 0,-1 0 0 0 0,-1-1-1 0 0,1 0 1 0 0,-1-1 0 0 0,-1-1 0 0 0,0 0-1 0 0,0 0 1 0 0,-1 0 0 0 0,0-2-1 0 0,9-17 1 0 0,-5 1 50 0 0,-1 0 0 0 0,-2 0 0 0 0,0-1-1 0 0,-2 0 1 0 0,6-47 0 0 0,0 5-1 0 0,-7 45-130 0 0,-6 26-33 0 0,-1 0 0 0 0,0 0 0 0 0,0-1 0 0 0,1 1 0 0 0,-1 0 0 0 0,1 0 1 0 0,-1 0-1 0 0,1 0 0 0 0,0 0 0 0 0,-1 0 0 0 0,1 0 0 0 0,0 0 0 0 0,0 0 0 0 0,0 0 0 0 0,0 0 0 0 0,0 0 0 0 0,1-1 0 0 0,-1 4-32 0 0,0 1 1 0 0,0-1-1 0 0,-1 0 0 0 0,1 0 1 0 0,-1 0-1 0 0,1 1 1 0 0,-1-1-1 0 0,0 0 1 0 0,0 0-1 0 0,0 1 1 0 0,0 2-1 0 0,0-4 20 0 0,-3 36-102 0 0,-1 0 0 0 0,-1 0 1 0 0,-19 62-1 0 0,15-70 95 0 0,2 1 0 0 0,0 0-1 0 0,3 0 1 0 0,0 0 0 0 0,2 1 0 0 0,2 41-1 0 0,1-64 30 0 0,0 1-1 0 0,1 0 0 0 0,0 0 1 0 0,1-1-1 0 0,0 1 0 0 0,5 9 0 0 0,-8-17 6 0 0,1 1-1 0 0,0-1 1 0 0,-1 1-1 0 0,1-1 1 0 0,0 1-1 0 0,0-1 1 0 0,0 0-1 0 0,0 1 1 0 0,0-1-1 0 0,1 0 1 0 0,-1 0-1 0 0,0 0 1 0 0,0 1-1 0 0,1-2 1 0 0,-1 1-1 0 0,1 0 1 0 0,-1 0-1 0 0,1 0 1 0 0,-1-1-1 0 0,1 1 1 0 0,-1 0-1 0 0,1-1 1 0 0,0 0-1 0 0,-1 1 1 0 0,1-1-1 0 0,0 0 1 0 0,-1 0-1 0 0,1 0 1 0 0,0 0-1 0 0,0 0 1 0 0,-1 0-1 0 0,1 0 1 0 0,0-1-1 0 0,-1 1 0 0 0,1-1 1 0 0,-1 1-1 0 0,1-1 1 0 0,0 0-1 0 0,1 0 1 0 0,11-8 27 0 0,1-1 0 0 0,-2 0 0 0 0,1-1 1 0 0,-2 0-1 0 0,21-22 0 0 0,51-73 167 0 0,-67 83-156 0 0,111-175 493 0 0,-128 197-548 0 0,0 1-1 0 0,0 0 0 0 0,1-1 1 0 0,-1 1-1 0 0,0 0 1 0 0,0-1-1 0 0,0 1 1 0 0,0 0-1 0 0,0-1 1 0 0,1 1-1 0 0,-1 0 0 0 0,0-1 1 0 0,0 1-1 0 0,1 0 1 0 0,-1 0-1 0 0,0-1 1 0 0,0 1-1 0 0,1 0 1 0 0,-1 0-1 0 0,0-1 0 0 0,1 1 1 0 0,-1 0-1 0 0,0 0 1 0 0,1 0-1 0 0,-1 0 1 0 0,0-1-1 0 0,1 1 1 0 0,-1 0-1 0 0,1 0 0 0 0,-1 0 1 0 0,0 0-1 0 0,1 0 1 0 0,-1 0-1 0 0,0 0 1 0 0,1 0-1 0 0,-1 0 0 0 0,1 0 1 0 0,-1 0-1 0 0,0 0 1 0 0,1 1-1 0 0,-1-1 1 0 0,0 0-1 0 0,1 0 1 0 0,0 0-1 0 0,2 21-207 0 0,-6 29 3 0 0,-21 63 25 0 0,1-9 122 0 0,23-98 41 0 0,-1 1 0 0 0,1-1-1 0 0,0 0 1 0 0,0 0-1 0 0,1 1 1 0 0,0-1 0 0 0,0 0-1 0 0,0 0 1 0 0,1 0 0 0 0,0 0-1 0 0,0 0 1 0 0,0 0 0 0 0,1-1-1 0 0,0 1 1 0 0,0-1 0 0 0,0 1-1 0 0,1-1 1 0 0,0 0 0 0 0,0-1-1 0 0,0 1 1 0 0,1-1 0 0 0,-1 1-1 0 0,1-1 1 0 0,0-1 0 0 0,0 1-1 0 0,1-1 1 0 0,-1 0-1 0 0,1 0 1 0 0,-1 0 0 0 0,9 2-1 0 0,-9-3-434 0 0,1-1-1 0 0,0 0 1 0 0,0 0 0 0 0,0 0-1 0 0,0-1 1 0 0,0 1-1 0 0,0-2 1 0 0,1 1-1 0 0,-1-1 1 0 0,0 1-1 0 0,0-2 1 0 0,9-2-1 0 0,6-3-4954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4.479"/>
    </inkml:context>
    <inkml:brush xml:id="br0">
      <inkml:brushProperty name="width" value="0.05" units="cm"/>
      <inkml:brushProperty name="height" value="0.05" units="cm"/>
      <inkml:brushProperty name="color" value="#E71224"/>
    </inkml:brush>
  </inkml:definitions>
  <inkml:trace contextRef="#ctx0" brushRef="#br0">1639 89 5345 0 0,'3'-2'493'0'0,"0"0"0"0"0,-1 0-1 0 0,1-1 1 0 0,0 1 0 0 0,-1 0-1 0 0,0-1 1 0 0,1 0 0 0 0,1-4 0 0 0,-3 7-486 0 0,-1-1 0 0 0,0 1 1 0 0,0-1-1 0 0,0 1 1 0 0,1-1-1 0 0,-1 0 1 0 0,0 1-1 0 0,0-1 0 0 0,0 1 1 0 0,0-1-1 0 0,0 0 1 0 0,0 1-1 0 0,0-1 0 0 0,0 1 1 0 0,-1-1-1 0 0,1 0 1 0 0,0 1-1 0 0,0-1 0 0 0,0 1 1 0 0,-1-1-1 0 0,1 0 1 0 0,-18-12-174 0 0,4 7 179 0 0,0 1 0 0 0,0 1 0 0 0,0 0 0 0 0,-1 1 0 0 0,1 1 0 0 0,-25-2 0 0 0,-94 7 1163 0 0,27 0-691 0 0,-54-9-118 0 0,64 0-50 0 0,0 4 1 0 0,-158 18-1 0 0,9 32 236 0 0,45-8-162 0 0,174-36-1272 0 0,0-2-1 0 0,0-1 1 0 0,0-1-1 0 0,-1-1 1 0 0,1-1-1 0 0,-34-8 1 0 0,52 8-1177 0 0,2-1-3194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13.957"/>
    </inkml:context>
    <inkml:brush xml:id="br0">
      <inkml:brushProperty name="width" value="0.05" units="cm"/>
      <inkml:brushProperty name="height" value="0.05" units="cm"/>
      <inkml:brushProperty name="color" value="#E71224"/>
    </inkml:brush>
  </inkml:definitions>
  <inkml:trace contextRef="#ctx0" brushRef="#br0">1 1 10642 0 0,'1'0'83'0'0,"-1"0"-1"0"0,1 0 0 0 0,0-1 0 0 0,0 1 1 0 0,-1 0-1 0 0,1 0 0 0 0,0 0 1 0 0,-1 0-1 0 0,1 0 0 0 0,0 0 0 0 0,0 0 1 0 0,-1 1-1 0 0,1-1 0 0 0,0 0 1 0 0,0 0-1 0 0,-1 1 0 0 0,1-1 0 0 0,0 0 1 0 0,-1 1-1 0 0,1-1 0 0 0,-1 0 0 0 0,1 1 1 0 0,0-1-1 0 0,-1 1 0 0 0,1-1 1 0 0,-1 1-1 0 0,1 0 0 0 0,18 23-113 0 0,1 0 41 0 0,-12-19 7 0 0,0 0 0 0 0,0-1 0 0 0,0 0 0 0 0,1-1 0 0 0,0 1 0 0 0,-1-2 0 0 0,1 1 0 0 0,0-1-1 0 0,18 1 1 0 0,8-1-109 0 0,46-3 0 0 0,-28 0-611 0 0,71 2-3312 0 0,-92 0-1256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2.156"/>
    </inkml:context>
    <inkml:brush xml:id="br0">
      <inkml:brushProperty name="width" value="0.05" units="cm"/>
      <inkml:brushProperty name="height" value="0.05" units="cm"/>
      <inkml:brushProperty name="color" value="#E71224"/>
    </inkml:brush>
  </inkml:definitions>
  <inkml:trace contextRef="#ctx0" brushRef="#br0">612 22 8938 0 0,'10'-17'1763'0'0,"-5"13"-1331"0"0,-3 5-268 0 0,-2 1-144 0 0,0 0 1 0 0,0 0-1 0 0,-1 0 0 0 0,1 0 0 0 0,-1-1 0 0 0,1 1 1 0 0,-1 0-1 0 0,1 0 0 0 0,-1 0 0 0 0,0-1 0 0 0,0 1 1 0 0,0 0-1 0 0,0-1 0 0 0,0 1 0 0 0,0-1 1 0 0,-1 1-1 0 0,1-1 0 0 0,-3 2 0 0 0,0 0 19 0 0,0 0-1 0 0,0 0 1 0 0,0-1 0 0 0,-1 0-1 0 0,1 0 1 0 0,-1 0 0 0 0,-5 2-1 0 0,-11 0 100 0 0,1 0 0 0 0,-36 2 0 0 0,44-5-93 0 0,-66 7 82 0 0,0 3-1 0 0,0 4 0 0 0,-126 41 1 0 0,202-56-183 0 0,1 1 1 0 0,-1-1-1 0 0,1 1 1 0 0,0-1-1 0 0,-1 1 1 0 0,1-1-1 0 0,0 1 1 0 0,-1 0-1 0 0,1 0 1 0 0,0 0-1 0 0,0 0 1 0 0,0 0-1 0 0,0 0 1 0 0,0 0-1 0 0,0 0 1 0 0,0 0-1 0 0,0 0 1 0 0,-1 3-1 0 0,2-3-84 0 0,0 0-1 0 0,0 0 0 0 0,1 0 1 0 0,-1-1-1 0 0,0 1 0 0 0,1 0 0 0 0,-1 0 1 0 0,1 0-1 0 0,-1-1 0 0 0,1 1 1 0 0,-1 0-1 0 0,1 0 0 0 0,0-1 1 0 0,-1 1-1 0 0,1 0 0 0 0,0-1 1 0 0,-1 1-1 0 0,1-1 0 0 0,0 1 1 0 0,0-1-1 0 0,0 1 0 0 0,-1-1 0 0 0,1 0 1 0 0,0 1-1 0 0,0-1 0 0 0,0 0 1 0 0,0 0-1 0 0,0 0 0 0 0,0 1 1 0 0,1-1-1 0 0,11 3-4837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2.593"/>
    </inkml:context>
    <inkml:brush xml:id="br0">
      <inkml:brushProperty name="width" value="0.05" units="cm"/>
      <inkml:brushProperty name="height" value="0.05" units="cm"/>
      <inkml:brushProperty name="color" value="#E71224"/>
    </inkml:brush>
  </inkml:definitions>
  <inkml:trace contextRef="#ctx0" brushRef="#br0">212 2 9818 0 0,'5'-1'223'0'0,"-1"1"1"0"0,1 0-1 0 0,-1 0 1 0 0,0 0-1 0 0,1 0 0 0 0,-1 1 1 0 0,1 0-1 0 0,-1 0 0 0 0,0 0 1 0 0,1 0-1 0 0,-1 1 0 0 0,0 0 1 0 0,0 0-1 0 0,6 4 1 0 0,-8-5-212 0 0,0 0 1 0 0,-1 0-1 0 0,1 0 1 0 0,-1 0-1 0 0,0 1 1 0 0,1-1 0 0 0,-1 0-1 0 0,0 1 1 0 0,0-1-1 0 0,0 1 1 0 0,1-1 0 0 0,-2 1-1 0 0,1 0 1 0 0,0 0-1 0 0,0-1 1 0 0,-1 1 0 0 0,1 0-1 0 0,0 0 1 0 0,-1 0-1 0 0,0-1 1 0 0,0 1-1 0 0,1 0 1 0 0,-1 0 0 0 0,0 0-1 0 0,0 0 1 0 0,-1 0-1 0 0,1 0 1 0 0,0 0 0 0 0,-1-1-1 0 0,1 1 1 0 0,-1 0-1 0 0,1 0 1 0 0,-1 0 0 0 0,0-1-1 0 0,0 1 1 0 0,0 0-1 0 0,-1 1 1 0 0,-1 1 4 0 0,0-1 0 0 0,0 1 0 0 0,-1-1 0 0 0,1 0 0 0 0,-1-1 0 0 0,0 1 0 0 0,1-1 0 0 0,-1 1 0 0 0,0-1 0 0 0,0 0 0 0 0,-1 0 0 0 0,1-1 0 0 0,0 1 0 0 0,-1-1 0 0 0,-6 1 0 0 0,-13 2-34 0 0,-40 2 0 0 0,44-4-96 0 0,-82 7-5064 0 0,84-9-289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6.318"/>
    </inkml:context>
    <inkml:brush xml:id="br0">
      <inkml:brushProperty name="width" value="0.05" units="cm"/>
      <inkml:brushProperty name="height" value="0.05" units="cm"/>
      <inkml:brushProperty name="color" value="#E71224"/>
    </inkml:brush>
  </inkml:definitions>
  <inkml:trace contextRef="#ctx0" brushRef="#br0">22 210 6961 0 0,'-1'-12'528'0'0,"-1"0"-1"0"0,1 1 1 0 0,-6-18-1 0 0,4 20-488 0 0,1-1 0 0 0,0 1 0 0 0,0-1 1 0 0,1 0-1 0 0,1-16 0 0 0,0 21 223 0 0,2 0 1 0 0,-1 0-1 0 0,0 1 1 0 0,1-1-1 0 0,0 1 0 0 0,0-1 1 0 0,4-7-1 0 0,-5 10-147 0 0,0 1 1 0 0,1-1-1 0 0,-1 0 0 0 0,0 0 0 0 0,1 1 1 0 0,-1-1-1 0 0,0 1 0 0 0,1-1 0 0 0,0 1 1 0 0,-1 0-1 0 0,1-1 0 0 0,0 1 1 0 0,0 0-1 0 0,0 0 0 0 0,0 0 0 0 0,-1 0 1 0 0,1 1-1 0 0,1-1 0 0 0,-1 0 0 0 0,2 1 1 0 0,-3 0-122 0 0,0 1 0 0 0,0-1 0 0 0,0 1 0 0 0,0-1 1 0 0,-1 1-1 0 0,1 0 0 0 0,0-1 0 0 0,-1 1 0 0 0,1 0 0 0 0,-1 0 1 0 0,1-1-1 0 0,0 1 0 0 0,-1 0 0 0 0,0 0 0 0 0,1 0 0 0 0,-1 0 1 0 0,0 0-1 0 0,1 0 0 0 0,-1 0 0 0 0,0 0 0 0 0,0 0 1 0 0,0 0-1 0 0,0 0 0 0 0,0 1 0 0 0,3 26-63 0 0,-21 197-103 0 0,0-37 128 0 0,8-48 0 0 0,-1 41 395 0 0,11-181-382 0 0,0 0-1 0 0,0 0 1 0 0,0 1 0 0 0,0-1 0 0 0,0 0 0 0 0,0 1 0 0 0,0-1 0 0 0,-1 0 0 0 0,1 1 0 0 0,0-1 0 0 0,0 0 0 0 0,0 1 0 0 0,1-1-1 0 0,-1 0 1 0 0,0 0 0 0 0,0 1 0 0 0,0-1 0 0 0,0 0 0 0 0,0 1 0 0 0,0-1 0 0 0,0 0 0 0 0,0 1 0 0 0,1-1 0 0 0,-1 0 0 0 0,0 0-1 0 0,0 1 1 0 0,0-1 0 0 0,1 0 0 0 0,-1 0 0 0 0,0 1 0 0 0,0-1 0 0 0,1 0 0 0 0,-1 0 0 0 0,0 0 0 0 0,0 0 0 0 0,1 1 0 0 0,-1-1-1 0 0,0 0 1 0 0,1 0 0 0 0,-1 0 0 0 0,0 0 0 0 0,1 0 0 0 0,-1 0 0 0 0,1 0 0 0 0,13-8-3303 0 0,-6 2 2055 0 0,2 0-3754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6.781"/>
    </inkml:context>
    <inkml:brush xml:id="br0">
      <inkml:brushProperty name="width" value="0.05" units="cm"/>
      <inkml:brushProperty name="height" value="0.05" units="cm"/>
      <inkml:brushProperty name="color" value="#E71224"/>
    </inkml:brush>
  </inkml:definitions>
  <inkml:trace contextRef="#ctx0" brushRef="#br0">390 75 7938 0 0,'-4'-11'294'0'0,"4"8"-170"0"0,-1 1-1 0 0,1-1 1 0 0,-1 0 0 0 0,0 1-1 0 0,0-1 1 0 0,0 1 0 0 0,0 0-1 0 0,0-1 1 0 0,0 1 0 0 0,-1 0-1 0 0,1 0 1 0 0,-1-1-1 0 0,0 1 1 0 0,1 0 0 0 0,-1 1-1 0 0,0-1 1 0 0,0 0 0 0 0,0 1-1 0 0,-1-1 1 0 0,1 1 0 0 0,0-1-1 0 0,0 1 1 0 0,-1 0 0 0 0,1 0-1 0 0,-1 0 1 0 0,-2-1-1 0 0,-5 0-102 0 0,1-1-1 0 0,0 1 0 0 0,0 1 0 0 0,-1 0 0 0 0,1 0 0 0 0,0 0 0 0 0,-1 2 1 0 0,1-1-1 0 0,-1 1 0 0 0,1 0 0 0 0,0 1 0 0 0,-1 0 0 0 0,1 1 0 0 0,0-1 0 0 0,0 2 1 0 0,1-1-1 0 0,-1 2 0 0 0,1-1 0 0 0,0 1 0 0 0,-13 9 0 0 0,7-4 11 0 0,-2 1-33 0 0,1 0 0 0 0,0 0 0 0 0,1 1 0 0 0,0 1 1 0 0,-14 18-1 0 0,26-28 6 0 0,-1 0 0 0 0,1 0 1 0 0,0 1-1 0 0,0-1 0 0 0,1 0 0 0 0,-1 1 1 0 0,1 0-1 0 0,-1-1 0 0 0,1 1 0 0 0,0 0 1 0 0,1-1-1 0 0,-1 1 0 0 0,1 0 1 0 0,-1 0-1 0 0,1 0 0 0 0,0 0 0 0 0,0-1 1 0 0,1 1-1 0 0,-1 0 0 0 0,1 0 0 0 0,0 0 1 0 0,0-1-1 0 0,0 1 0 0 0,1 0 0 0 0,-1-1 1 0 0,1 1-1 0 0,0-1 0 0 0,0 0 0 0 0,0 0 1 0 0,0 1-1 0 0,5 3 0 0 0,-3-2 37 0 0,1-1-1 0 0,-1 1 0 0 0,1-1 1 0 0,0-1-1 0 0,0 1 0 0 0,1-1 1 0 0,-1 0-1 0 0,1 0 1 0 0,-1 0-1 0 0,1-1 0 0 0,12 4 1 0 0,7 0 437 0 0,44 4 0 0 0,-47-7-240 0 0,39 9 0 0 0,77 36-328 0 0,-80-24-3377 0 0,-49-19 1188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7.469"/>
    </inkml:context>
    <inkml:brush xml:id="br0">
      <inkml:brushProperty name="width" value="0.05" units="cm"/>
      <inkml:brushProperty name="height" value="0.05" units="cm"/>
      <inkml:brushProperty name="color" value="#E71224"/>
    </inkml:brush>
  </inkml:definitions>
  <inkml:trace contextRef="#ctx0" brushRef="#br0">10 68 6929 0 0,'-9'-18'2346'0'0,"14"13"-1838"0"0,1 0 0 0 0,0 1-1 0 0,0 0 1 0 0,0 0 0 0 0,1 0 0 0 0,-1 1-1 0 0,14-6 1 0 0,-12 7-402 0 0,0-1 1 0 0,1 1 0 0 0,-1 0-1 0 0,1 1 1 0 0,-1 0-1 0 0,17 1 1 0 0,-20 0-125 0 0,0 0-1 0 0,0 0 1 0 0,0 1 0 0 0,0 0 0 0 0,-1 0 0 0 0,1 0 0 0 0,0 0-1 0 0,0 1 1 0 0,-1 0 0 0 0,1 0 0 0 0,-1 0 0 0 0,0 1 0 0 0,0-1 0 0 0,0 1-1 0 0,0 0 1 0 0,0 0 0 0 0,0 1 0 0 0,-1-1 0 0 0,1 1 0 0 0,-1-1-1 0 0,0 1 1 0 0,0 0 0 0 0,-1 0 0 0 0,1 1 0 0 0,-1-1 0 0 0,0 0 0 0 0,0 1-1 0 0,2 6 1 0 0,-4-7 15 0 0,0-1 0 0 0,1 1 0 0 0,-1-1 0 0 0,0 0 0 0 0,-1 1 0 0 0,1-1 0 0 0,-1 1 0 0 0,0-1 0 0 0,1 0 0 0 0,-1 0 0 0 0,-1 1 0 0 0,1-1 0 0 0,0 0 0 0 0,-1 0 0 0 0,0 0 0 0 0,1 0 0 0 0,-1 0 0 0 0,-1-1 0 0 0,1 1 0 0 0,-4 3 0 0 0,-7 8-27 0 0,-1-1 1 0 0,-22 16 0 0 0,23-19 20 0 0,-7 4 8 0 0,16-11-1 0 0,-1-1 0 0 0,1 1 1 0 0,-1 0-1 0 0,1 1 0 0 0,0-1 1 0 0,0 1-1 0 0,1-1 0 0 0,-1 1 1 0 0,1 0-1 0 0,-6 9 0 0 0,9-11 16 0 0,0-1-1 0 0,0 0 1 0 0,0 1 0 0 0,0-1-1 0 0,0 0 1 0 0,1 0 0 0 0,-1 1-1 0 0,0-1 1 0 0,1 0 0 0 0,-1 0-1 0 0,1 1 1 0 0,0-1 0 0 0,-1 0-1 0 0,1 0 1 0 0,0 0-1 0 0,0 0 1 0 0,0 0 0 0 0,0 0-1 0 0,-1 0 1 0 0,1 0 0 0 0,0 0-1 0 0,1-1 1 0 0,-1 1 0 0 0,0 0-1 0 0,0 0 1 0 0,0-1 0 0 0,0 1-1 0 0,1-1 1 0 0,-1 1-1 0 0,0-1 1 0 0,3 1 0 0 0,42 12 260 0 0,-24-11-214 0 0,-1 0-1 0 0,1-2 1 0 0,32-3 0 0 0,23 1 46 0 0,-41 4-1749 0 0,-1 2-1 0 0,0 2 0 0 0,64 18 1 0 0,-73-16-3630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28.914"/>
    </inkml:context>
    <inkml:brush xml:id="br0">
      <inkml:brushProperty name="width" value="0.05" units="cm"/>
      <inkml:brushProperty name="height" value="0.05" units="cm"/>
      <inkml:brushProperty name="color" value="#E71224"/>
    </inkml:brush>
  </inkml:definitions>
  <inkml:trace contextRef="#ctx0" brushRef="#br0">302 21 5289 0 0,'18'-15'4198'0'0,"-13"10"-3403"0"0,-15 5-743 0 0,0 1-1 0 0,0 1 1 0 0,0 0-1 0 0,1 0 1 0 0,-1 1-1 0 0,1 0 0 0 0,-1 1 1 0 0,1 0-1 0 0,0 0 1 0 0,0 1-1 0 0,1 0 1 0 0,-1 0-1 0 0,1 1 1 0 0,1 0-1 0 0,-1 1 1 0 0,1 0-1 0 0,0 0 1 0 0,0 0-1 0 0,1 1 1 0 0,0 0-1 0 0,0 0 1 0 0,1 1-1 0 0,0-1 0 0 0,1 1 1 0 0,0 1-1 0 0,0-1 1 0 0,1 0-1 0 0,0 1 1 0 0,1-1-1 0 0,0 1 1 0 0,-2 19-1 0 0,3-1-56 0 0,1 1 1 0 0,1 0-1 0 0,2-1 0 0 0,0 1 1 0 0,2-1-1 0 0,13 39 0 0 0,68 159 27 0 0,-57-158 90 0 0,39 130 1 0 0,-63-172-112 0 0,-1 1 0 0 0,-1 0 0 0 0,-1 1 1 0 0,-3 36-1 0 0,-17 108-7 0 0,16-161 17 0 0,-1 1 1 0 0,0-1-1 0 0,0 0 1 0 0,-1 0-1 0 0,0 0 1 0 0,-1 0-1 0 0,-1-1 1 0 0,1 0-1 0 0,-2 0 1 0 0,1 0-1 0 0,-1-1 1 0 0,-10 11-1 0 0,13-16-11 0 0,0 0-1 0 0,0-1 0 0 0,-1 1 1 0 0,1-1-1 0 0,0 0 0 0 0,-1 0 1 0 0,0-1-1 0 0,0 1 0 0 0,0-1 0 0 0,0 0 1 0 0,0-1-1 0 0,0 1 0 0 0,0-1 1 0 0,-1 0-1 0 0,1 0 0 0 0,-1 0 0 0 0,1-1 1 0 0,0 0-1 0 0,-1 0 0 0 0,1-1 1 0 0,-1 1-1 0 0,1-1 0 0 0,0 0 0 0 0,-1 0 1 0 0,1-1-1 0 0,0 0 0 0 0,0 0 1 0 0,-7-4-1 0 0,5 2-257 0 0,1 0-1 0 0,0 0 1 0 0,-1-1-1 0 0,2 0 1 0 0,-1-1 0 0 0,1 1-1 0 0,-1-1 1 0 0,1 0-1 0 0,1 0 1 0 0,-1 0 0 0 0,1-1-1 0 0,1 0 1 0 0,-1 0 0 0 0,1 0-1 0 0,-4-12 1 0 0,3 2-4847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1.061"/>
    </inkml:context>
    <inkml:brush xml:id="br0">
      <inkml:brushProperty name="width" value="0.05" units="cm"/>
      <inkml:brushProperty name="height" value="0.05" units="cm"/>
      <inkml:brushProperty name="color" value="#E71224"/>
    </inkml:brush>
  </inkml:definitions>
  <inkml:trace contextRef="#ctx0" brushRef="#br0">11 182 5881 0 0,'-7'-17'1831'0'0,"4"8"-867"0"0,3 8-869 0 0,1 0 0 0 0,0 0 0 0 0,0 1 0 0 0,0-1 0 0 0,0 1 1 0 0,0-1-1 0 0,0 1 0 0 0,0-1 0 0 0,0 1 0 0 0,0-1 0 0 0,0 1 1 0 0,0 0-1 0 0,0 0 0 0 0,0-1 0 0 0,2 1 0 0 0,2-1 100 0 0,-1 0-1 0 0,1 0 1 0 0,-1-1-1 0 0,0 0 1 0 0,0 0-1 0 0,0 0 1 0 0,0 0 0 0 0,0-1-1 0 0,0 1 1 0 0,-1-1-1 0 0,5-4 1 0 0,30-40 618 0 0,-33 39-773 0 0,-1 1 0 0 0,1 1 0 0 0,1-1 0 0 0,-1 0 0 0 0,1 1 0 0 0,1 0 0 0 0,-1 1 0 0 0,1 0 0 0 0,10-7 0 0 0,-16 11-53 0 0,0 1 0 0 0,-1 0 0 0 0,1-1 0 0 0,0 1 0 0 0,0-1 0 0 0,0 1 0 0 0,0 0 0 0 0,0 0 1 0 0,0-1-1 0 0,0 1 0 0 0,0 0 0 0 0,0 0 0 0 0,0 0 0 0 0,0 0 0 0 0,0 0 0 0 0,0 0 0 0 0,0 1 0 0 0,0-1 1 0 0,0 0-1 0 0,0 0 0 0 0,0 1 0 0 0,0-1 0 0 0,0 0 0 0 0,-1 1 0 0 0,1-1 0 0 0,2 2 0 0 0,-2-1-4 0 0,0 1-1 0 0,1 0 1 0 0,-1 0-1 0 0,0-1 0 0 0,0 1 1 0 0,1 0-1 0 0,-1 0 1 0 0,-1 0-1 0 0,1 0 0 0 0,0 0 1 0 0,0 4-1 0 0,1 5-38 0 0,0 1 0 0 0,-1-1 0 0 0,0 17-1 0 0,-4 30 98 0 0,-2 0 1 0 0,-14 59-1 0 0,9-61 87 0 0,10-55-114 0 0,-1 1-1 0 0,1-1 0 0 0,0 0 1 0 0,-1 1-1 0 0,1-1 0 0 0,0 0 1 0 0,0 1-1 0 0,0-1 0 0 0,0 1 0 0 0,0-1 1 0 0,0 0-1 0 0,1 1 0 0 0,-1-1 1 0 0,0 0-1 0 0,1 1 0 0 0,-1-1 0 0 0,1 0 1 0 0,0 2-1 0 0,0-3 4 0 0,0 1 1 0 0,-1-1-1 0 0,1 0 1 0 0,-1 0-1 0 0,1 0 1 0 0,0 0-1 0 0,-1 0 1 0 0,1 0-1 0 0,-1 0 0 0 0,1 0 1 0 0,0 0-1 0 0,-1 0 1 0 0,1 0-1 0 0,0-1 1 0 0,-1 1-1 0 0,1 0 1 0 0,-1 0-1 0 0,1 0 0 0 0,-1-1 1 0 0,1 1-1 0 0,0 0 1 0 0,-1-1-1 0 0,1 1 1 0 0,-1-1-1 0 0,0 1 1 0 0,1-1-1 0 0,5-4 61 0 0,0 0-1 0 0,-1-1 1 0 0,0 1 0 0 0,0-1-1 0 0,4-7 1 0 0,17-24 61 0 0,2 1 0 0 0,56-56-1 0 0,16-21-56 0 0,-88 91-50 0 0,-13 21-53 0 0,-6 14-71 0 0,0 5 56 0 0,1 2-1 0 0,0-1 0 0 0,2 0 0 0 0,-4 27 0 0 0,-3 82 36 0 0,11-128 1 0 0,0 5 19 0 0,0-1 1 0 0,0 1-1 0 0,0 0 0 0 0,0 0 0 0 0,1 0 0 0 0,0 0 0 0 0,0 0 1 0 0,0 0-1 0 0,0-1 0 0 0,1 1 0 0 0,0 0 0 0 0,0-1 1 0 0,0 1-1 0 0,0-1 0 0 0,1 0 0 0 0,4 6 0 0 0,-3-7-11 0 0,-1 0-1 0 0,1 0 0 0 0,0 0 0 0 0,0 0 0 0 0,0-1 1 0 0,0 0-1 0 0,0 0 0 0 0,1 0 0 0 0,-1 0 0 0 0,1-1 1 0 0,-1 1-1 0 0,1-1 0 0 0,0 0 0 0 0,-1-1 1 0 0,1 1-1 0 0,0-1 0 0 0,6 0 0 0 0,23-1-836 0 0,0-2 0 0 0,62-13 0 0 0,11-10-4289 0 0,-82 19-80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1.792"/>
    </inkml:context>
    <inkml:brush xml:id="br0">
      <inkml:brushProperty name="width" value="0.05" units="cm"/>
      <inkml:brushProperty name="height" value="0.05" units="cm"/>
      <inkml:brushProperty name="color" value="#E71224"/>
    </inkml:brush>
  </inkml:definitions>
  <inkml:trace contextRef="#ctx0" brushRef="#br0">232 10 7914 0 0,'-2'-10'719'0'0,"-3"11"-337"0"0,-11 16-103 0 0,0 1 280 0 0,-5-4-38 0 0,-29 26 0 0 0,36-28-413 0 0,0 1 0 0 0,1 0 0 0 0,1 1-1 0 0,1 1 1 0 0,-16 24 0 0 0,23-33-103 0 0,0 1-1 0 0,0-1 0 0 0,1 1 0 0 0,0 0 1 0 0,1 0-1 0 0,-1 0 0 0 0,1 0 1 0 0,1 0-1 0 0,-1 0 0 0 0,1 1 0 0 0,0-1 1 0 0,1 1-1 0 0,0-1 0 0 0,0 1 1 0 0,1-1-1 0 0,0 0 0 0 0,0 1 0 0 0,0-1 1 0 0,1 0-1 0 0,0 0 0 0 0,1 0 1 0 0,0 0-1 0 0,0 0 0 0 0,0 0 0 0 0,1-1 1 0 0,0 1-1 0 0,0-1 0 0 0,6 6 0 0 0,-7-7-50 0 0,1 0 0 0 0,1 0-1 0 0,-1-1 1 0 0,1 1-1 0 0,-1-1 1 0 0,1 0-1 0 0,0-1 1 0 0,1 1-1 0 0,-1-1 1 0 0,1 0 0 0 0,-1 0-1 0 0,1-1 1 0 0,0 1-1 0 0,0-1 1 0 0,0-1-1 0 0,0 1 1 0 0,0-1-1 0 0,1 0 1 0 0,-1 0 0 0 0,0-1-1 0 0,1 0 1 0 0,-1 0-1 0 0,0 0 1 0 0,1-1-1 0 0,-1 0 1 0 0,0 0-1 0 0,0-1 1 0 0,0 0 0 0 0,0 0-1 0 0,0 0 1 0 0,0-1-1 0 0,-1 0 1 0 0,1 0-1 0 0,5-4 1 0 0,7-4-228 0 0,-1-1 0 0 0,0 0-1 0 0,16-17 1 0 0,-20 16 174 0 0,0-1-1 0 0,-1 0 1 0 0,-1-1-1 0 0,0 0 1 0 0,-2 0 0 0 0,11-22-1 0 0,-11 18 348 0 0,-2 0 1 0 0,0 0-1 0 0,-1-1 0 0 0,-1 1 0 0 0,-1-1 0 0 0,2-32 0 0 0,-8 21 1907 0 0,2 31-2117 0 0,0 0-1 0 0,0 0 1 0 0,0 0 0 0 0,0 0-1 0 0,0 0 1 0 0,0 0 0 0 0,0 0-1 0 0,0 0 1 0 0,0 0 0 0 0,0 0-1 0 0,0 0 1 0 0,0 0 0 0 0,0 0-1 0 0,1 19 178 0 0,1 19 61 0 0,-1 0 0 0 0,-6 48-1 0 0,0 40-78 0 0,5-110-533 0 0,1 0 1 0 0,1 1 0 0 0,1-1-1 0 0,1 0 1 0 0,8 25-1 0 0,-5-31-3650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2.203"/>
    </inkml:context>
    <inkml:brush xml:id="br0">
      <inkml:brushProperty name="width" value="0.05" units="cm"/>
      <inkml:brushProperty name="height" value="0.05" units="cm"/>
      <inkml:brushProperty name="color" value="#E71224"/>
    </inkml:brush>
  </inkml:definitions>
  <inkml:trace contextRef="#ctx0" brushRef="#br0">1 19 10818 0 0,'9'-3'304'0'0,"0"-1"-1"0"0,0 1 0 0 0,0 1 0 0 0,0 0 1 0 0,1 0-1 0 0,-1 1 0 0 0,13-1 0 0 0,70 5-75 0 0,-73-2 91 0 0,-2 1-456 0 0,-1 0 0 0 0,1 2 0 0 0,-1 0-1 0 0,27 10 1 0 0,28 8-4560 0 0,-62-21 2893 0 0,0 0-3216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5.321"/>
    </inkml:context>
    <inkml:brush xml:id="br0">
      <inkml:brushProperty name="width" value="0.05" units="cm"/>
      <inkml:brushProperty name="height" value="0.05" units="cm"/>
      <inkml:brushProperty name="color" value="#E71224"/>
    </inkml:brush>
  </inkml:definitions>
  <inkml:trace contextRef="#ctx0" brushRef="#br0">1722 38 4769 0 0,'2'-3'389'0'0,"-1"0"0"0"0,1 0-1 0 0,-1 1 1 0 0,1-1 0 0 0,0 1 0 0 0,0-1 0 0 0,0 1-1 0 0,0 0 1 0 0,1 0 0 0 0,-1 0 0 0 0,0 0 0 0 0,1 0-1 0 0,5-3 1 0 0,-8 5-382 0 0,1 0 0 0 0,-1-1 1 0 0,1 1-1 0 0,0 0 0 0 0,-1 0 0 0 0,1 0 0 0 0,-1 0 0 0 0,1-1 1 0 0,-1 1-1 0 0,1 0 0 0 0,0 0 0 0 0,-1 0 0 0 0,1 0 0 0 0,-1 0 1 0 0,1 0-1 0 0,-1 1 0 0 0,1-1 0 0 0,0 0 0 0 0,-1 0 0 0 0,1 0 1 0 0,-1 0-1 0 0,1 1 0 0 0,-1-1 0 0 0,1 0 0 0 0,-1 1 1 0 0,1-1-1 0 0,0 1 0 0 0,-1 0-8 0 0,1 0 0 0 0,0 1 1 0 0,-1-1-1 0 0,1 0 0 0 0,-1 1 1 0 0,1-1-1 0 0,-1 1 0 0 0,0-1 1 0 0,0 1-1 0 0,0-1 0 0 0,1 1 0 0 0,-1-1 1 0 0,-1 1-1 0 0,1-1 0 0 0,0 0 1 0 0,-1 3-1 0 0,1-1 1 0 0,-1 0-1 0 0,1 1 1 0 0,-1-1 0 0 0,0 0-1 0 0,0 0 1 0 0,-1 0 0 0 0,1 0-1 0 0,0 0 1 0 0,-1 0 0 0 0,0 0-1 0 0,0-1 1 0 0,0 1 0 0 0,0 0-1 0 0,0-1 1 0 0,-5 4 0 0 0,2-2 38 0 0,1-1 1 0 0,-2 0 0 0 0,1 0 0 0 0,0 0 0 0 0,0-1 0 0 0,-1 0-1 0 0,1 0 1 0 0,-8 2 0 0 0,-6-1 115 0 0,-1 0 1 0 0,0-1-1 0 0,0-1 1 0 0,-21-1-1 0 0,-190-13 31 0 0,-67-1 9 0 0,-396 29-166 0 0,637-12-265 0 0,-102 18 0 0 0,36-3-5658 0 0,112-17 868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2.619"/>
    </inkml:context>
    <inkml:brush xml:id="br0">
      <inkml:brushProperty name="width" value="0.05" units="cm"/>
      <inkml:brushProperty name="height" value="0.05" units="cm"/>
      <inkml:brushProperty name="color" value="#E71224"/>
    </inkml:brush>
  </inkml:definitions>
  <inkml:trace contextRef="#ctx0" brushRef="#br0">1 7 10450 0 0,'1'-1'185'0'0,"1"0"1"0"0,0 0-1 0 0,-1 1 0 0 0,1-1 1 0 0,0 1-1 0 0,-1-1 0 0 0,1 1 0 0 0,0-1 1 0 0,-1 1-1 0 0,1 0 0 0 0,0 0 0 0 0,0 0 1 0 0,0 0-1 0 0,-1 0 0 0 0,1 0 0 0 0,0 0 1 0 0,0 1-1 0 0,-1-1 0 0 0,1 1 0 0 0,0-1 1 0 0,2 2-1 0 0,-1 1-202 0 0,-1 0 0 0 0,1 0 0 0 0,-1 0 0 0 0,0 0 0 0 0,0 0 0 0 0,0 0 0 0 0,0 1 0 0 0,2 6 0 0 0,-4-10 20 0 0,42 80-413 0 0,-27-54 415 0 0,-2 0-1 0 0,0 1 1 0 0,16 51-1 0 0,-27-68-38 0 0,-1 0 0 0 0,-1 1-1 0 0,0-1 1 0 0,0 0-1 0 0,-1 0 1 0 0,0 1-1 0 0,-1-1 1 0 0,0 0 0 0 0,-1 0-1 0 0,0 0 1 0 0,0-1-1 0 0,-1 1 1 0 0,-10 17 0 0 0,10-19-384 0 0,0 0 1 0 0,-1-1-1 0 0,0 0 1 0 0,-1 0-1 0 0,0 0 0 0 0,0-1 1 0 0,0 0-1 0 0,0 0 1 0 0,-1 0-1 0 0,-8 4 1 0 0,-11 2-1948 0 0,14-9-2484 0 0</inkml:trace>
  <inkml:trace contextRef="#ctx0" brushRef="#br0" timeOffset="1">533 338 12419 0 0,'0'-1'108'0'0,"1"-1"0"0"0,-1 1 0 0 0,0 0 0 0 0,1 0 1 0 0,-1 0-1 0 0,0 0 0 0 0,0 0 0 0 0,0-1 0 0 0,0 1 0 0 0,0 0 1 0 0,0 0-1 0 0,0 0 0 0 0,0 0 0 0 0,-1-1 0 0 0,1 1 1 0 0,0 0-1 0 0,-1 0 0 0 0,1 0 0 0 0,-1 0 0 0 0,1 0 0 0 0,-1 0 1 0 0,1 0-1 0 0,-1 0 0 0 0,0 0 0 0 0,0-1 0 0 0,-2 1-112 0 0,1 0-1 0 0,0 0 0 0 0,0 0 0 0 0,0 0 1 0 0,0 0-1 0 0,-1 1 0 0 0,1-1 1 0 0,0 1-1 0 0,-1 0 0 0 0,1-1 0 0 0,0 1 1 0 0,-5 1-1 0 0,6-2-52 0 0,0 1 0 0 0,-1 0 0 0 0,1 0 0 0 0,0 0 0 0 0,0 0-1 0 0,-1 0 1 0 0,1 0 0 0 0,0 0 0 0 0,0 0 0 0 0,-1 0 0 0 0,1 1 0 0 0,0-1 0 0 0,0 1 0 0 0,0-1 0 0 0,0 1 0 0 0,-1-1 0 0 0,1 1-1 0 0,0-1 1 0 0,0 1 0 0 0,0 0 0 0 0,0 0 0 0 0,0 0 0 0 0,0-1 0 0 0,1 1 0 0 0,-2 1 0 0 0,2 0-128 0 0,0-1 0 0 0,1 0 1 0 0,-1 0-1 0 0,1 1 0 0 0,-1-1 0 0 0,1 0 1 0 0,-1 0-1 0 0,1 0 0 0 0,0 0 0 0 0,0 0 1 0 0,-1 0-1 0 0,1 0 0 0 0,0 0 0 0 0,0 0 1 0 0,0 0-1 0 0,0 0 0 0 0,0-1 0 0 0,0 1 1 0 0,0 0-1 0 0,0-1 0 0 0,1 1 0 0 0,-1-1 1 0 0,0 1-1 0 0,2 0 0 0 0,11 4-2222 0 0,-8-3-2581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3.309"/>
    </inkml:context>
    <inkml:brush xml:id="br0">
      <inkml:brushProperty name="width" value="0.05" units="cm"/>
      <inkml:brushProperty name="height" value="0.05" units="cm"/>
      <inkml:brushProperty name="color" value="#E71224"/>
    </inkml:brush>
  </inkml:definitions>
  <inkml:trace contextRef="#ctx0" brushRef="#br0">1 73 7706 0 0,'3'0'212'0'0,"0"0"1"0"0,0 1-1 0 0,1 0 1 0 0,-1 0-1 0 0,0 0 1 0 0,0 0-1 0 0,0 0 1 0 0,0 0-1 0 0,0 1 1 0 0,2 1-1 0 0,-2-1-111 0 0,0 0-1 0 0,-1-1 0 0 0,1 1 0 0 0,0-1 1 0 0,0 0-1 0 0,0 0 0 0 0,0 0 0 0 0,1 0 0 0 0,-1 0 1 0 0,0-1-1 0 0,0 1 0 0 0,6-1 0 0 0,-5-1 59 0 0,1 0-1 0 0,0 0 0 0 0,-1-1 0 0 0,1 1 0 0 0,-1-1 0 0 0,0 0 0 0 0,1 0 0 0 0,-1-1 0 0 0,0 1 0 0 0,0-1 0 0 0,-1 0 0 0 0,1 0 0 0 0,0 0 1 0 0,-1 0-1 0 0,0-1 0 0 0,0 1 0 0 0,0-1 0 0 0,3-5 0 0 0,-2 3-10 0 0,0 1-1 0 0,0 0 1 0 0,1 0 0 0 0,0 1 0 0 0,0-1-1 0 0,0 1 1 0 0,0 0 0 0 0,7-3-1 0 0,-12 6-153 0 0,0 1-1 0 0,1 0 0 0 0,-1 0 0 0 0,0 0 0 0 0,0 0 0 0 0,0 0 0 0 0,1 0 1 0 0,-1 0-1 0 0,0 0 0 0 0,0 0 0 0 0,0 0 0 0 0,1 0 0 0 0,-1 0 1 0 0,0 0-1 0 0,0 0 0 0 0,0 0 0 0 0,0 0 0 0 0,1 0 0 0 0,-1 0 1 0 0,0 0-1 0 0,0 0 0 0 0,0 1 0 0 0,1-1 0 0 0,-1 0 0 0 0,0 0 1 0 0,0 0-1 0 0,0 0 0 0 0,0 0 0 0 0,0 0 0 0 0,1 1 0 0 0,-1-1 1 0 0,0 0-1 0 0,0 0 0 0 0,0 0 0 0 0,0 0 0 0 0,0 1 0 0 0,0-1 0 0 0,0 0 1 0 0,1 0-1 0 0,2 14-288 0 0,-3 17-219 0 0,0-26 415 0 0,-2 23-195 0 0,-1-1 0 0 0,-1 0-1 0 0,-10 35 1 0 0,-7 45 176 0 0,18-90 129 0 0,2-13 29 0 0,0-1-1 0 0,0 1 1 0 0,0 0-1 0 0,1 0 1 0 0,-1 0-1 0 0,1 0 1 0 0,0-1-1 0 0,0 1 1 0 0,2 6 0 0 0,-2-10-15 0 0,1 0 1 0 0,-1 1 0 0 0,1-1 0 0 0,0 0 0 0 0,-1 0-1 0 0,1 0 1 0 0,-1-1 0 0 0,1 1 0 0 0,-1 0 0 0 0,1 0-1 0 0,0 0 1 0 0,-1 0 0 0 0,1 0 0 0 0,-1-1 0 0 0,1 1-1 0 0,-1 0 1 0 0,1 0 0 0 0,-1-1 0 0 0,1 1 0 0 0,-1 0-1 0 0,0-1 1 0 0,1 1 0 0 0,-1-1 0 0 0,1 1 0 0 0,-1-1-1 0 0,0 1 1 0 0,1 0 0 0 0,-1-1 0 0 0,0 1 0 0 0,1-1-1 0 0,-1 1 1 0 0,0-1 0 0 0,0 0 0 0 0,15-19 239 0 0,40-73-201 0 0,-32 52-162 0 0,1 0 1 0 0,42-51-1 0 0,-66 91 103 0 0,1 1 0 0 0,-1-1 0 0 0,1 0 1 0 0,-1 0-1 0 0,1 1 0 0 0,-1-1 0 0 0,1 0 0 0 0,0 1 0 0 0,-1-1 0 0 0,1 0 0 0 0,0 1 0 0 0,-1-1 0 0 0,1 1 1 0 0,0-1-1 0 0,0 1 0 0 0,-1 0 0 0 0,1-1 0 0 0,0 1 0 0 0,0 0 0 0 0,0 0 0 0 0,0-1 0 0 0,1 1 0 0 0,-2 1-12 0 0,1 0 0 0 0,-1 0-1 0 0,0 0 1 0 0,0 0 0 0 0,0 0-1 0 0,0 0 1 0 0,0 1-1 0 0,0-1 1 0 0,0 0 0 0 0,0 0-1 0 0,0 0 1 0 0,-1 0 0 0 0,1 0-1 0 0,0 0 1 0 0,-1 0 0 0 0,1 0-1 0 0,0 0 1 0 0,-2 1-1 0 0,-3 12-17 0 0,0 1-1 0 0,1 0 1 0 0,1 0-1 0 0,0 0 1 0 0,1 0 0 0 0,0 0-1 0 0,1 16 1 0 0,1-24-47 0 0,1 0 1 0 0,0 0 0 0 0,0-1 0 0 0,0 1-1 0 0,1-1 1 0 0,0 1 0 0 0,0-1 0 0 0,0 0-1 0 0,1 0 1 0 0,0 0 0 0 0,0 0 0 0 0,1 0-1 0 0,0 0 1 0 0,0-1 0 0 0,0 0 0 0 0,0 0-1 0 0,1 0 1 0 0,6 5 0 0 0,4 1-696 0 0,0-1 1 0 0,0 0 0 0 0,1-1-1 0 0,1-1 1 0 0,-1-1 0 0 0,1 0-1 0 0,22 5 1 0 0,-19-6-4198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3.742"/>
    </inkml:context>
    <inkml:brush xml:id="br0">
      <inkml:brushProperty name="width" value="0.05" units="cm"/>
      <inkml:brushProperty name="height" value="0.05" units="cm"/>
      <inkml:brushProperty name="color" value="#E71224"/>
    </inkml:brush>
  </inkml:definitions>
  <inkml:trace contextRef="#ctx0" brushRef="#br0">129 11 9818 0 0,'2'-1'372'0'0,"1"-1"-1"0"0,0 1 0 0 0,-1 0 1 0 0,1-1-1 0 0,0 1 1 0 0,0 1-1 0 0,0-1 0 0 0,4 0 1 0 0,-2 7-295 0 0,-8 13-250 0 0,-42 124-886 0 0,37-122 920 0 0,-1 0 1 0 0,-1 0-1 0 0,-1-1 0 0 0,-22 29 0 0 0,32-48 36 0 0,0 1 0 0 0,0-1 0 0 0,0 1 1 0 0,0-1-1 0 0,0 0 0 0 0,0 0 0 0 0,-1 1 0 0 0,1-1 1 0 0,-1 0-1 0 0,1 0 0 0 0,-1 0 0 0 0,1 0 0 0 0,-4 1 1 0 0,4-2-14 0 0,0-1 0 0 0,0 1 0 0 0,0 0 0 0 0,0 0 0 0 0,0-1 0 0 0,1 1 0 0 0,-1-1 0 0 0,0 1 0 0 0,0 0 0 0 0,0-1 0 0 0,1 0 0 0 0,-1 1 0 0 0,0-1 0 0 0,0 1 0 0 0,1-1 0 0 0,-1 0 0 0 0,1 1 0 0 0,-1-1 0 0 0,0 0 0 0 0,1 0 0 0 0,-1 0 0 0 0,1 1 0 0 0,0-1 0 0 0,-1 0 0 0 0,1 0 0 0 0,0 0 0 0 0,-1-1 0 0 0,-3-6-4333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4.135"/>
    </inkml:context>
    <inkml:brush xml:id="br0">
      <inkml:brushProperty name="width" value="0.05" units="cm"/>
      <inkml:brushProperty name="height" value="0.05" units="cm"/>
      <inkml:brushProperty name="color" value="#E71224"/>
    </inkml:brush>
  </inkml:definitions>
  <inkml:trace contextRef="#ctx0" brushRef="#br0">92 4 7242 0 0,'0'-1'134'0'0,"1"1"1"0"0,0-1 0 0 0,0 1 0 0 0,-1 0 0 0 0,1-1 0 0 0,0 1 0 0 0,0 0 0 0 0,-1 0 0 0 0,1-1 0 0 0,0 1 0 0 0,0 0 0 0 0,0 0 0 0 0,-1 0 0 0 0,1 0 0 0 0,0 0 0 0 0,0 0-1 0 0,0 0 1 0 0,0 1 0 0 0,-1-1 0 0 0,1 0 0 0 0,0 0 0 0 0,0 1 0 0 0,-1-1 0 0 0,1 0 0 0 0,0 1 0 0 0,0-1 0 0 0,-1 1 0 0 0,1-1 0 0 0,0 1 0 0 0,-1-1 0 0 0,1 1-1 0 0,-1-1 1 0 0,1 1 0 0 0,-1 0 0 0 0,1-1 0 0 0,-1 1 0 0 0,1 1 0 0 0,23 32-767 0 0,-19-27 978 0 0,0 0-301 0 0,0-1 1 0 0,0 0-1 0 0,1 0 1 0 0,0-1-1 0 0,0 1 1 0 0,0-1 0 0 0,0-1-1 0 0,1 1 1 0 0,0-1-1 0 0,0 0 1 0 0,0-1 0 0 0,0 0-1 0 0,0 0 1 0 0,1 0-1 0 0,0-1 1 0 0,11 2-1 0 0,-11-1-7 0 0,0-1-1 0 0,-1 2 1 0 0,0-1-1 0 0,9 6 1 0 0,-14-8-235 0 0,0 0 0 0 0,0 0 1 0 0,0 1-1 0 0,0-1 0 0 0,0 0 1 0 0,0 1-1 0 0,-1-1 0 0 0,1 1 1 0 0,-1 0-1 0 0,1 0 0 0 0,-1-1 1 0 0,0 1-1 0 0,1 0 0 0 0,-1 0 1 0 0,0 0-1 0 0,0 0 0 0 0,0 0 1 0 0,-1 1-1 0 0,2 2 0 0 0,-5 0-2055 0 0</inkml:trace>
  <inkml:trace contextRef="#ctx0" brushRef="#br0" timeOffset="1">0 87 9722 0 0,'7'0'613'0'0,"1"1"-1"0"0,-1 0 0 0 0,0 0 1 0 0,0 0-1 0 0,10 4 1 0 0,2 3-296 0 0,0 0 0 0 0,18 12 0 0 0,-24-12-309 0 0,1 0-1 0 0,0-1 1 0 0,1-1-1 0 0,23 7 1 0 0,-17-10-5 0 0,0-1 0 0 0,0 0 1 0 0,0-2-1 0 0,28-2 1 0 0,16 0-1747 0 0,0 8-3630 0 0,-52-3 262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4.997"/>
    </inkml:context>
    <inkml:brush xml:id="br0">
      <inkml:brushProperty name="width" value="0.05" units="cm"/>
      <inkml:brushProperty name="height" value="0.05" units="cm"/>
      <inkml:brushProperty name="color" value="#E71224"/>
    </inkml:brush>
  </inkml:definitions>
  <inkml:trace contextRef="#ctx0" brushRef="#br0">182 42 3857 0 0,'6'-7'4028'0'0,"-4"4"-3477"0"0,0 1-1 0 0,-1 0 0 0 0,1-1 0 0 0,-1 1 1 0 0,1-1-1 0 0,-1 1 0 0 0,0-1 0 0 0,1-3 1 0 0,-2 6-547 0 0,0 0 0 0 0,0-1 0 0 0,0 1-1 0 0,0 0 1 0 0,0-1 0 0 0,0 1 0 0 0,0 0 0 0 0,0-1 0 0 0,0 1 0 0 0,-1 0 0 0 0,1 0 0 0 0,0-1 0 0 0,0 1 0 0 0,0 0 0 0 0,0-1 0 0 0,0 1 0 0 0,-1 0 0 0 0,1 0 0 0 0,0-1 0 0 0,0 1 0 0 0,0 0 0 0 0,-1 0-1 0 0,1 0 1 0 0,0-1 0 0 0,0 1 0 0 0,-1 0 0 0 0,1 0 0 0 0,0 0 0 0 0,-1-1 0 0 0,-19 0-5 0 0,14 2-28 0 0,1 0 0 0 0,-1 1 0 0 0,1-1 1 0 0,-1 1-1 0 0,1 0 0 0 0,0 0 0 0 0,-7 4 1 0 0,4-1-13 0 0,0 1 0 0 0,0-1 0 0 0,1 1-1 0 0,0 1 1 0 0,0 0 0 0 0,-11 13 0 0 0,10-9 4 0 0,0 0 0 0 0,1 1-1 0 0,0-1 1 0 0,1 2 0 0 0,0-1-1 0 0,1 1 1 0 0,0 0 0 0 0,-3 15-1 0 0,7-19 46 0 0,-1 1 0 0 0,2-1 1 0 0,-1 0-1 0 0,1 1 0 0 0,1-1 0 0 0,0 0 0 0 0,0 0 0 0 0,1 1 0 0 0,0-1 0 0 0,0 0 0 0 0,1 0 0 0 0,0-1 0 0 0,1 1 0 0 0,0-1 1 0 0,0 1-1 0 0,11 14 0 0 0,-11-18-30 0 0,0 0 0 0 0,0-1 0 0 0,0 1 1 0 0,0-1-1 0 0,1 0 0 0 0,0 0 1 0 0,0 0-1 0 0,0-1 0 0 0,0 1 0 0 0,1-1 1 0 0,-1-1-1 0 0,1 1 0 0 0,0-1 0 0 0,-1 0 1 0 0,1 0-1 0 0,0-1 0 0 0,0 1 0 0 0,0-1 1 0 0,1-1-1 0 0,-1 1 0 0 0,0-1 1 0 0,0 0-1 0 0,0-1 0 0 0,0 1 0 0 0,1-1 1 0 0,6-2-1 0 0,4-3 3 0 0,0 0 1 0 0,0-1-1 0 0,-1 0 1 0 0,0-2 0 0 0,-1 0-1 0 0,1 0 1 0 0,-2-2-1 0 0,1 0 1 0 0,-2 0-1 0 0,17-19 1 0 0,8-11 1380 0 0,63-93 1 0 0,-96 125-1307 0 0,-5 7-60 0 0,1 0 0 0 0,0 1 0 0 0,0-1 0 0 0,-1 0 0 0 0,1 1 0 0 0,0-1 0 0 0,0 1 0 0 0,1-1 0 0 0,-1 1 0 0 0,0 0 0 0 0,0-1 0 0 0,1 1 0 0 0,-1 0 0 0 0,4-2 0 0 0,-20 33-150 0 0,7-9 119 0 0,0 0-1 0 0,1 1 1 0 0,1 0 0 0 0,1 0-1 0 0,1 0 1 0 0,1 0-1 0 0,1 1 1 0 0,1-1-1 0 0,1 1 1 0 0,1-1-1 0 0,7 43 1 0 0,-7-58-228 0 0,2-1-1 0 0,-1 1 1 0 0,1-1 0 0 0,0 1-1 0 0,5 9 1 0 0,-7-15 87 0 0,0 1 0 0 0,0 0 0 0 0,1 0 1 0 0,-1-1-1 0 0,0 1 0 0 0,0-1 0 0 0,1 1 0 0 0,-1-1 0 0 0,1 1 1 0 0,-1-1-1 0 0,1 0 0 0 0,0 0 0 0 0,0 0 0 0 0,-1 0 0 0 0,1 0 1 0 0,0 0-1 0 0,0 0 0 0 0,0-1 0 0 0,0 1 0 0 0,0-1 0 0 0,0 1 1 0 0,0-1-1 0 0,2 0 0 0 0,1-1-1294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5.432"/>
    </inkml:context>
    <inkml:brush xml:id="br0">
      <inkml:brushProperty name="width" value="0.05" units="cm"/>
      <inkml:brushProperty name="height" value="0.05" units="cm"/>
      <inkml:brushProperty name="color" value="#E71224"/>
    </inkml:brush>
  </inkml:definitions>
  <inkml:trace contextRef="#ctx0" brushRef="#br0">0 24 9570 0 0,'2'-2'212'0'0,"0"0"-1"0"0,1 0 1 0 0,-1 0 0 0 0,1 0-1 0 0,-1 0 1 0 0,1 1-1 0 0,-1-1 1 0 0,1 1 0 0 0,0 0-1 0 0,0-1 1 0 0,0 1 0 0 0,0 0-1 0 0,0 1 1 0 0,0-1 0 0 0,0 1-1 0 0,0-1 1 0 0,0 1-1 0 0,0 0 1 0 0,0 0 0 0 0,0 0-1 0 0,3 1 1 0 0,11 1-495 0 0,0 1 0 0 0,27 8 0 0 0,-18-5 725 0 0,181 57-1203 0 0,-148-43-1184 0 0,-48-16 1269 0 0,35 8-3172 0 0,-37-12-1141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5.898"/>
    </inkml:context>
    <inkml:brush xml:id="br0">
      <inkml:brushProperty name="width" value="0.05" units="cm"/>
      <inkml:brushProperty name="height" value="0.05" units="cm"/>
      <inkml:brushProperty name="color" value="#E71224"/>
    </inkml:brush>
  </inkml:definitions>
  <inkml:trace contextRef="#ctx0" brushRef="#br0">0 53 9826 0 0,'4'-8'1533'0'0,"-3"6"-1407"0"0,0 0-1 0 0,0 0 0 0 0,0 0 1 0 0,0-1-1 0 0,0 1 1 0 0,0 0-1 0 0,-1-1 0 0 0,1 1 1 0 0,-1 0-1 0 0,0-1 0 0 0,1 1 1 0 0,-1-1-1 0 0,0 1 1 0 0,-1 0-1 0 0,1-1 0 0 0,0 1 1 0 0,-1-4-1 0 0,8 18-319 0 0,1 0 0 0 0,0-1 1 0 0,10 11-1 0 0,22 31 261 0 0,-30-35-27 0 0,-1 0 1 0 0,0 0-1 0 0,-2 1 1 0 0,0 0-1 0 0,-1 1 0 0 0,-1 0 1 0 0,-1 0-1 0 0,0 0 0 0 0,-2 0 1 0 0,0 0-1 0 0,-2 27 1 0 0,-1-31-204 0 0,-1-1 1 0 0,0 1 0 0 0,-1-1-1 0 0,-1 0 1 0 0,0 0 0 0 0,-10 23 0 0 0,8-27-411 0 0,0 1 1 0 0,-1-1 0 0 0,0 0-1 0 0,-1 0 1 0 0,0-1 0 0 0,0 0-1 0 0,-1-1 1 0 0,-15 13 0 0 0,13-13-4502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6.333"/>
    </inkml:context>
    <inkml:brush xml:id="br0">
      <inkml:brushProperty name="width" value="0.05" units="cm"/>
      <inkml:brushProperty name="height" value="0.05" units="cm"/>
      <inkml:brushProperty name="color" value="#E71224"/>
    </inkml:brush>
  </inkml:definitions>
  <inkml:trace contextRef="#ctx0" brushRef="#br0">139 24 10514 0 0,'5'-15'2045'0'0,"-5"15"-2041"0"0,0 0 0 0 0,1-1 1 0 0,-1 1-1 0 0,0 0 1 0 0,0 0-1 0 0,0 0 0 0 0,0 0 1 0 0,0-1-1 0 0,0 1 0 0 0,0 0 1 0 0,0 0-1 0 0,0 0 1 0 0,0-1-1 0 0,0 1 0 0 0,0 0 1 0 0,0 0-1 0 0,0 0 1 0 0,0-1-1 0 0,0 1 0 0 0,0 0 1 0 0,0 0-1 0 0,0 0 0 0 0,0-1 1 0 0,0 1-1 0 0,0 0 1 0 0,0 0-1 0 0,0 0 0 0 0,0-1 1 0 0,0 1-1 0 0,0 0 1 0 0,0 0-1 0 0,-1 0 0 0 0,1 0 1 0 0,0-1-1 0 0,0 1 1 0 0,0 0-1 0 0,0 0 0 0 0,-1 0 1 0 0,1 0-1 0 0,0 0 0 0 0,0 0 1 0 0,0-1-1 0 0,0 1 1 0 0,-1 0-1 0 0,1 0 0 0 0,0 0 1 0 0,0 0-1 0 0,0 0 1 0 0,-1 0-1 0 0,1 0 0 0 0,0 0 1 0 0,0 0-1 0 0,0 0 0 0 0,-1 0 1 0 0,1 0-1 0 0,0 0 1 0 0,0 0-1 0 0,0 0 0 0 0,-1 0 1 0 0,1 0-1 0 0,0 0 1 0 0,0 0-1 0 0,0 0 0 0 0,-1 1 1 0 0,1-1-1 0 0,0 1-20 0 0,-1-1 0 0 0,1 1 0 0 0,-1 0-1 0 0,1 0 1 0 0,0 0 0 0 0,0-1 0 0 0,0 1 0 0 0,-1 0-1 0 0,1 0 1 0 0,0 0 0 0 0,0 0 0 0 0,0-1 0 0 0,0 1-1 0 0,0 0 1 0 0,0 0 0 0 0,1 0 0 0 0,-1 0 0 0 0,0-1 0 0 0,0 1-1 0 0,1 0 1 0 0,-1 0 0 0 0,0 0 0 0 0,1 0 0 0 0,9 23-59 0 0,-9-22 61 0 0,10 23-68 0 0,-1 0 1 0 0,-2 1 0 0 0,9 44 0 0 0,3 80-95 0 0,-12-85 135 0 0,-4-33-22 0 0,10 142-986 0 0,-66-266-1098 0 0,23 34 1630 0 0,21 41 995 0 0,0 1-1 0 0,-1-1 1 0 0,0 1-1 0 0,-1 1 1 0 0,-1 0-1 0 0,-20-21 1 0 0,30 34-432 0 0,0 1 0 0 0,0 0 0 0 0,0 0 0 0 0,-1 0 0 0 0,1-1 0 0 0,0 1 0 0 0,-1 1 0 0 0,1-1-1 0 0,-1 0 1 0 0,1 0 0 0 0,-1 0 0 0 0,1 1 0 0 0,-1-1 0 0 0,0 1 0 0 0,1-1 0 0 0,-1 1 0 0 0,0 0 0 0 0,1 0 0 0 0,-1 0 0 0 0,0-1 0 0 0,1 2 0 0 0,-1-1 0 0 0,-2 0 0 0 0,2 1-37 0 0,0 0 0 0 0,1 0 0 0 0,-1 1 0 0 0,1-1 1 0 0,-1 0-1 0 0,1 0 0 0 0,0 1 0 0 0,-1-1 0 0 0,1 1 0 0 0,0-1 0 0 0,0 1 0 0 0,0 0 1 0 0,0-1-1 0 0,0 1 0 0 0,0 0 0 0 0,1 0 0 0 0,-1 2 0 0 0,-3 7-97 0 0,1 1 0 0 0,1 0-1 0 0,0 0 1 0 0,1 1 0 0 0,0 12-1 0 0,1-10-25 0 0,0 1 0 0 0,1 0 0 0 0,1 0 0 0 0,4 17 0 0 0,-5-27 161 0 0,1-1 0 0 0,0-1-1 0 0,0 1 1 0 0,0 0 0 0 0,1 0 0 0 0,-1-1 0 0 0,1 1-1 0 0,0-1 1 0 0,1 0 0 0 0,-1 0 0 0 0,1 0 0 0 0,-1-1-1 0 0,1 1 1 0 0,0-1 0 0 0,1 0 0 0 0,6 4 0 0 0,0 0-97 0 0,1-2 1 0 0,0 0 0 0 0,0 0-1 0 0,0-1 1 0 0,1 0 0 0 0,-1-2 0 0 0,1 1-1 0 0,0-1 1 0 0,0-1 0 0 0,0 0-1 0 0,0-1 1 0 0,0 0 0 0 0,0-1 0 0 0,0-1-1 0 0,-1 0 1 0 0,1-1 0 0 0,0 0-1 0 0,-1-1 1 0 0,0 0 0 0 0,0-1-1 0 0,0 0 1 0 0,0-1 0 0 0,-1 0 0 0 0,0-1-1 0 0,0 0 1 0 0,16-15 0 0 0,-13 8 185 0 0,0-1 1 0 0,-2 0-1 0 0,1 0 0 0 0,-2-2 1 0 0,0 1-1 0 0,-1-2 1 0 0,-1 1-1 0 0,0-1 0 0 0,-1-1 1 0 0,-1 1-1 0 0,-1-1 1 0 0,-1 0-1 0 0,5-32 0 0 0,-7 15 422 0 0,-3 36-519 0 0,-3 27-441 0 0,-19 107-248 0 0,0 7 589 0 0,20-124 74 0 0,1 0 1 0 0,1 0 0 0 0,1 0-1 0 0,0 0 1 0 0,2 0-1 0 0,4 18 1 0 0,-5-28-14 0 0,1 0 1 0 0,0 0-1 0 0,1 0 0 0 0,0 0 0 0 0,0-1 1 0 0,0 1-1 0 0,1-1 0 0 0,0 0 1 0 0,0 0-1 0 0,0-1 0 0 0,1 0 0 0 0,0 0 1 0 0,0 0-1 0 0,0 0 0 0 0,1-1 1 0 0,0 0-1 0 0,-1-1 0 0 0,15 6 0 0 0,-19-8-119 0 0,0-1 0 0 0,0 0 0 0 0,0 0 0 0 0,0 1 0 0 0,0-1 0 0 0,0 0 0 0 0,0 0-1 0 0,0-1 1 0 0,0 1 0 0 0,0 0 0 0 0,0-1 0 0 0,0 1 0 0 0,0-1 0 0 0,0 0 0 0 0,-1 0 0 0 0,1 1-1 0 0,0-1 1 0 0,0 0 0 0 0,-1-1 0 0 0,4-1 0 0 0,-1 0-785 0 0,0-1 1 0 0,-1 1-1 0 0,1-1 1 0 0,-1 0-1 0 0,0 0 1 0 0,6-9-1 0 0,-1-2-2783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36.751"/>
    </inkml:context>
    <inkml:brush xml:id="br0">
      <inkml:brushProperty name="width" value="0.05" units="cm"/>
      <inkml:brushProperty name="height" value="0.05" units="cm"/>
      <inkml:brushProperty name="color" value="#E71224"/>
    </inkml:brush>
  </inkml:definitions>
  <inkml:trace contextRef="#ctx0" brushRef="#br0">0 15 10754 0 0,'9'-3'281'0'0,"1"0"-1"0"0,-1 0 0 0 0,0 1 0 0 0,1 1 0 0 0,-1-1 1 0 0,1 2-1 0 0,-1-1 0 0 0,1 1 0 0 0,0 1 0 0 0,-1 0 1 0 0,1 0-1 0 0,-1 1 0 0 0,0 0 0 0 0,16 6 1 0 0,10 5-712 0 0,-1 2 0 0 0,48 28 0 0 0,-45-23 60 0 0,85 47-5875 0 0,-83-48 430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5.631"/>
    </inkml:context>
    <inkml:brush xml:id="br0">
      <inkml:brushProperty name="width" value="0.05" units="cm"/>
      <inkml:brushProperty name="height" value="0.05" units="cm"/>
      <inkml:brushProperty name="color" value="#E71224"/>
    </inkml:brush>
  </inkml:definitions>
  <inkml:trace contextRef="#ctx0" brushRef="#br0">85 98 8098 0 0,'2'-33'3617'0'0,"-3"28"-3410"0"0,0 1-1 0 0,0-1 0 0 0,0 0 0 0 0,-1 1 0 0 0,1-1 0 0 0,-1 1 1 0 0,-1 0-1 0 0,1 0 0 0 0,-1 0 0 0 0,1 0 0 0 0,-1 0 0 0 0,0 0 1 0 0,-6-5-1 0 0,9 9-117 0 0,6 47 247 0 0,-6 24-323 0 0,-2 0 0 0 0,-16 91 0 0 0,3-34-50 0 0,-5 298 135 0 0,19-395-41 0 0,0-23-91 0 0,0 0 1 0 0,1 1 0 0 0,0-1-1 0 0,0 0 1 0 0,1 1-1 0 0,3 12 1 0 0,0-21-1396 0 0,2-8-104 0 0,3-11-1595 0 0,-8 18 2668 0 0,4-10-2990 0 0,0-3-1492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5.755"/>
    </inkml:context>
    <inkml:brush xml:id="br0">
      <inkml:brushProperty name="width" value="0.05" units="cm"/>
      <inkml:brushProperty name="height" value="0.05" units="cm"/>
      <inkml:brushProperty name="color" value="#E71224"/>
    </inkml:brush>
  </inkml:definitions>
  <inkml:trace contextRef="#ctx0" brushRef="#br0">851 11 7186 0 0,'-1'-1'152'0'0,"0"0"1"0"0,0 0 0 0 0,0 0-1 0 0,0 1 1 0 0,0-1 0 0 0,0 0-1 0 0,0 0 1 0 0,0 1 0 0 0,-1-1 0 0 0,1 1-1 0 0,0-1 1 0 0,0 1 0 0 0,-1 0-1 0 0,1-1 1 0 0,0 1 0 0 0,-1 0 0 0 0,1 0-1 0 0,-1 0 1 0 0,1 0 0 0 0,0 0-1 0 0,-1 0 1 0 0,-1 0 0 0 0,-40 6-711 0 0,28-3 828 0 0,-145 15-174 0 0,-206-3-1 0 0,170-18-3977 0 0,156 3 124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6.087"/>
    </inkml:context>
    <inkml:brush xml:id="br0">
      <inkml:brushProperty name="width" value="0.05" units="cm"/>
      <inkml:brushProperty name="height" value="0.05" units="cm"/>
      <inkml:brushProperty name="color" value="#E71224"/>
    </inkml:brush>
  </inkml:definitions>
  <inkml:trace contextRef="#ctx0" brushRef="#br0">40 80 4329 0 0,'1'-3'232'0'0,"0"0"0"0"0,0 0 0 0 0,-1 0 0 0 0,1 0 1 0 0,-1 0-1 0 0,0 0 0 0 0,1 0 0 0 0,-1 0 0 0 0,0 0 0 0 0,-1 0 0 0 0,1 0 0 0 0,-1 0 1 0 0,1 0-1 0 0,-1 0 0 0 0,0 0 0 0 0,0 0 0 0 0,0 1 0 0 0,0-1 0 0 0,-1 0 0 0 0,1 1 0 0 0,-4-5 1 0 0,-1-5 2566 0 0,19 38-1586 0 0,-6-15-993 0 0,-1 0 0 0 0,0 0 0 0 0,-1 1-1 0 0,-1-1 1 0 0,0 1 0 0 0,0 1 0 0 0,-1-1-1 0 0,-1 0 1 0 0,2 24 0 0 0,-7 33-100 0 0,-4 1-1 0 0,-16 70 1 0 0,-6 62 70 0 0,20-134-90 0 0,6-48-51 0 0,0 0 0 0 0,0 1 0 0 0,2-1 0 0 0,1 1 1 0 0,0-1-1 0 0,2 1 0 0 0,4 24 0 0 0,-5-44-179 0 0,-1 0 0 0 0,0 0 0 0 0,1 0 0 0 0,-1 0 0 0 0,1 0 1 0 0,-1 0-1 0 0,1 0 0 0 0,0 0 0 0 0,-1 0 0 0 0,1 0 1 0 0,0 0-1 0 0,0 0 0 0 0,-1 0 0 0 0,1-1 0 0 0,2 2 0 0 0,-1-1-530 0 0,0 0 0 0 0,1 0 0 0 0,-1 0 0 0 0,0-1 0 0 0,1 1-1 0 0,-1-1 1 0 0,1 0 0 0 0,-1 0 0 0 0,0 0 0 0 0,4 0 0 0 0,-6 0 526 0 0,7 0-5361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6.582"/>
    </inkml:context>
    <inkml:brush xml:id="br0">
      <inkml:brushProperty name="width" value="0.05" units="cm"/>
      <inkml:brushProperty name="height" value="0.05" units="cm"/>
      <inkml:brushProperty name="color" value="#E71224"/>
    </inkml:brush>
  </inkml:definitions>
  <inkml:trace contextRef="#ctx0" brushRef="#br0">452 9 6785 0 0,'0'-1'140'0'0,"0"1"0"0"0,0 0 0 0 0,0-1 0 0 0,0 1 0 0 0,0 0 0 0 0,0-1 0 0 0,0 1 0 0 0,0 0 0 0 0,0 0 0 0 0,0-1 0 0 0,0 1 0 0 0,-1 0 0 0 0,1-1 0 0 0,0 1-1 0 0,0 0 1 0 0,0 0 0 0 0,0-1 0 0 0,-1 1 0 0 0,1 0 0 0 0,0 0 0 0 0,0 0 0 0 0,0-1 0 0 0,-1 1 0 0 0,1 0 0 0 0,0 0 0 0 0,0 0 0 0 0,-1-1 0 0 0,1 1 0 0 0,0 0-1 0 0,-1 0 1 0 0,1 0 0 0 0,0 0 0 0 0,0 0 0 0 0,-1 0 0 0 0,1 0 0 0 0,0 0 0 0 0,-1 0 0 0 0,1 0 0 0 0,0 0 0 0 0,-1 0 0 0 0,1 0 0 0 0,-19 6 907 0 0,-15 14-1267 0 0,5 5 392 0 0,2 0 1 0 0,-44 53 0 0 0,0 0-94 0 0,-68 66-376 0 0,113-125-1370 0 0,25-19 1516 0 0,0 0 0 0 0,1 1 1 0 0,-1-1-1 0 0,0 0 1 0 0,1 0-1 0 0,-1 0 0 0 0,0 0 1 0 0,0 1-1 0 0,1-1 1 0 0,-1 0-1 0 0,0 0 0 0 0,0 0 1 0 0,1-1-1 0 0,-1 1 1 0 0,0 0-1 0 0,1 0 0 0 0,-1 0 1 0 0,0 0-1 0 0,1-1 1 0 0,-1 1-1 0 0,0 0 0 0 0,1-1 1 0 0,-1 1-1 0 0,0 0 1 0 0,1-1-1 0 0,-1 1 0 0 0,1-1 1 0 0,-1 1-1 0 0,1-1 1 0 0,-1 1-1 0 0,1-1 0 0 0,-1 1 1 0 0,1-1-1 0 0,-1 0 1 0 0,1 1-1 0 0,0-1 0 0 0,0 0 1 0 0,-1 1-1 0 0,1-2 1 0 0,-3-7-4917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7.009"/>
    </inkml:context>
    <inkml:brush xml:id="br0">
      <inkml:brushProperty name="width" value="0.05" units="cm"/>
      <inkml:brushProperty name="height" value="0.05" units="cm"/>
      <inkml:brushProperty name="color" value="#E71224"/>
    </inkml:brush>
  </inkml:definitions>
  <inkml:trace contextRef="#ctx0" brushRef="#br0">0 9 12403 0 0,'2'-1'107'0'0,"1"0"0"0"0,-1 0 0 0 0,1 0 0 0 0,-1 0 0 0 0,1 0 0 0 0,-1 0 0 0 0,1 1 0 0 0,0-1 0 0 0,-1 1-1 0 0,1 0 1 0 0,0-1 0 0 0,-1 1 0 0 0,1 1 0 0 0,0-1 0 0 0,0 0 0 0 0,-1 1 0 0 0,1-1 0 0 0,3 2 0 0 0,3 2-272 0 0,0 0-1 0 0,0 0 0 0 0,15 11 0 0 0,23 10 282 0 0,-38-22-11 0 0,1 1 1 0 0,-1 1-1 0 0,0-1 0 0 0,-1 1 0 0 0,1 1 0 0 0,-1 0 0 0 0,0 0 0 0 0,0 0 0 0 0,-1 1 0 0 0,7 9 1 0 0,-4-4-79 0 0,0 1 0 0 0,-2 1 0 0 0,1-1 0 0 0,-2 1 0 0 0,10 25 0 0 0,48 109-321 0 0,-53-125-172 0 0,1-1-1 0 0,0-1 0 0 0,2 0 1 0 0,23 25-1 0 0,-35-42 121 0 0,0-1 1 0 0,0-1-1 0 0,0 1 1 0 0,0 0-1 0 0,1-1 0 0 0,-1 0 1 0 0,1 1-1 0 0,-1-2 0 0 0,1 1 1 0 0,0 0-1 0 0,0-1 0 0 0,0 1 1 0 0,0-1-1 0 0,0 0 1 0 0,0-1-1 0 0,0 1 0 0 0,8 0 1 0 0,1-2-4766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7.454"/>
    </inkml:context>
    <inkml:brush xml:id="br0">
      <inkml:brushProperty name="width" value="0.05" units="cm"/>
      <inkml:brushProperty name="height" value="0.05" units="cm"/>
      <inkml:brushProperty name="color" value="#E71224"/>
    </inkml:brush>
  </inkml:definitions>
  <inkml:trace contextRef="#ctx0" brushRef="#br0">1 49 11674 0 0,'4'-4'352'0'0,"1"1"0"0"0,-1-2 0 0 0,0 1 0 0 0,-1 0 0 0 0,1-1 0 0 0,3-6 0 0 0,-2 4-247 0 0,-5 7-58 0 0,0-1 1 0 0,0 1-1 0 0,0 0 0 0 0,0-1 1 0 0,0 1-1 0 0,0 0 1 0 0,1 0-1 0 0,-1-1 0 0 0,0 1 1 0 0,0 0-1 0 0,0 0 0 0 0,0-1 1 0 0,1 1-1 0 0,-1 0 1 0 0,0 0-1 0 0,0 0 0 0 0,1 0 1 0 0,-1-1-1 0 0,0 1 0 0 0,0 0 1 0 0,1 0-1 0 0,-1 0 0 0 0,0 0 1 0 0,0 0-1 0 0,1 0 1 0 0,-1 0-1 0 0,0-1 0 0 0,1 1 1 0 0,-1 0-1 0 0,0 0 0 0 0,0 0 1 0 0,1 0-1 0 0,-1 0 0 0 0,0 0 1 0 0,1 1-1 0 0,-1-1 1 0 0,0 0-1 0 0,0 0 0 0 0,1 0 1 0 0,-1 0-1 0 0,0 0 0 0 0,1 0 1 0 0,6 15 541 0 0,-2 20-492 0 0,-9 54-162 0 0,-18 104 1 0 0,9-105-209 0 0,0 106 0 0 0,17-128-1859 0 0,-1-65-586 0 0,3-8 874 0 0,2-11-1232 0 0,-3 6-2173 0 0</inkml:trace>
  <inkml:trace contextRef="#ctx0" brushRef="#br0" timeOffset="1">180 167 10658 0 0,'7'-6'2066'0'0,"-5"4"-1922"0"0,0 1 0 0 0,0-1-1 0 0,0 0 1 0 0,0 1 0 0 0,-1-1 0 0 0,1 0 0 0 0,0 0-1 0 0,-1 0 1 0 0,1 0 0 0 0,-1 0 0 0 0,2-4 0 0 0,15 33 395 0 0,-17-22-423 0 0,1 1 1 0 0,-1-1-1 0 0,0 1 1 0 0,-1-1 0 0 0,1 0-1 0 0,-1 1 1 0 0,-1-1 0 0 0,1 1-1 0 0,-1-1 1 0 0,1 1 0 0 0,-1-1-1 0 0,-3 8 1 0 0,-4 9 31 0 0,-16 35 0 0 0,7-18-108 0 0,12-27-65 0 0,-11 28 79 0 0,2 0 0 0 0,-10 48 0 0 0,21-76-150 0 0,1 1 1 0 0,0-1 0 0 0,1 0-1 0 0,1 1 1 0 0,0-1-1 0 0,1 1 1 0 0,0-1 0 0 0,1 0-1 0 0,0 1 1 0 0,1-1 0 0 0,0 0-1 0 0,6 12 1 0 0,-8-22-20 0 0,-1 0 0 0 0,1 0 0 0 0,0-1 0 0 0,0 1 1 0 0,0 0-1 0 0,0-1 0 0 0,0 1 0 0 0,1-1 0 0 0,-1 1 0 0 0,1-1 0 0 0,-1 0 0 0 0,0 0 0 0 0,1 1 0 0 0,0-1 0 0 0,-1 0 1 0 0,1 0-1 0 0,3 1 0 0 0,-4-2-111 0 0,0 0 1 0 0,1 0 0 0 0,-1 1-1 0 0,0-1 1 0 0,0 0-1 0 0,1-1 1 0 0,-1 1 0 0 0,0 0-1 0 0,1 0 1 0 0,-1 0-1 0 0,0-1 1 0 0,0 1 0 0 0,1-1-1 0 0,-1 1 1 0 0,0-1 0 0 0,0 1-1 0 0,0-1 1 0 0,1 0-1 0 0,-1 1 1 0 0,0-1 0 0 0,0 0-1 0 0,0 0 1 0 0,0 0-1 0 0,-1 0 1 0 0,1 0 0 0 0,1-1-1 0 0,7-10-5430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9:57.913"/>
    </inkml:context>
    <inkml:brush xml:id="br0">
      <inkml:brushProperty name="width" value="0.05" units="cm"/>
      <inkml:brushProperty name="height" value="0.05" units="cm"/>
      <inkml:brushProperty name="color" value="#E71224"/>
    </inkml:brush>
  </inkml:definitions>
  <inkml:trace contextRef="#ctx0" brushRef="#br0">0 44 13779 0 0,'44'-43'2855'0'0,"-7"61"-5302"0"0,-21-14 2810 0 0,0 0 1 0 0,0-1-1 0 0,32 2 1 0 0,-36-5-116 0 0,1 1 0 0 0,0 1 0 0 0,-1 0 0 0 0,1 1 0 0 0,-1 0 0 0 0,0 0 0 0 0,15 8 0 0 0,-23-9-267 0 0,-1 1-1 0 0,1-1 1 0 0,-1 1-1 0 0,0 0 1 0 0,0 0-1 0 0,0 0 1 0 0,-1 1 0 0 0,1-1-1 0 0,-1 1 1 0 0,0-1-1 0 0,0 1 1 0 0,0 0-1 0 0,0 0 1 0 0,-1-1-1 0 0,1 1 1 0 0,-1 1 0 0 0,0-1-1 0 0,0 0 1 0 0,-1 0-1 0 0,1 0 1 0 0,-1 0-1 0 0,0 1 1 0 0,0-1 0 0 0,0 0-1 0 0,-1 5 1 0 0,-1 6-120 0 0,0 0 1 0 0,-1 0 0 0 0,-1-1 0 0 0,0 0-1 0 0,-11 25 1 0 0,-35 53-438 0 0,36-69 499 0 0,1 1 1 0 0,0 0 0 0 0,-16 50 0 0 0,28-71 120 0 0,0 0 0 0 0,1 0 0 0 0,-1 0 0 0 0,1 0 0 0 0,-1 0 0 0 0,1 1 0 0 0,0-1 0 0 0,1 0 0 0 0,-1 0 0 0 0,0 0 0 0 0,1 0 0 0 0,0 0 0 0 0,0 0 0 0 0,0 0 0 0 0,0 0 0 0 0,0 0 0 0 0,0 0 0 0 0,3 3 0 0 0,-1-2 31 0 0,0 0-1 0 0,0 0 0 0 0,1-1 1 0 0,0 1-1 0 0,0-1 0 0 0,0 1 1 0 0,0-1-1 0 0,0 0 1 0 0,1-1-1 0 0,5 3 0 0 0,4 1 41 0 0,0 0 1 0 0,0-2-1 0 0,1 1 0 0 0,-1-2 0 0 0,1 0 0 0 0,24 1 0 0 0,-8-2-206 0 0,76 5-1820 0 0,0 5-4057 0 0,-65-5-554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4.754"/>
    </inkml:context>
    <inkml:brush xml:id="br0">
      <inkml:brushProperty name="width" value="0.05" units="cm"/>
      <inkml:brushProperty name="height" value="0.05" units="cm"/>
      <inkml:brushProperty name="color" value="#E71224"/>
    </inkml:brush>
  </inkml:definitions>
  <inkml:trace contextRef="#ctx0" brushRef="#br0">339 16 10610 0 0,'2'-4'502'0'0,"5"-8"1073"0"0,-4 24-1527 0 0,0 1-95 0 0,-1 0 0 0 0,2-1 0 0 0,9 24 0 0 0,-7-22 16 0 0,-1 0 0 0 0,6 27-1 0 0,-5 6 30 0 0,-3 1-1 0 0,-3 82 0 0 0,-20 95 147 0 0,14-177-108 0 0,6-46-52 0 0,0 0 0 0 0,0-1 0 0 0,0 1 0 0 0,0 0-1 0 0,0 0 1 0 0,-1 0 0 0 0,1-1 0 0 0,-1 1 0 0 0,1 0 0 0 0,-1-1-1 0 0,0 1 1 0 0,0 0 0 0 0,0-1 0 0 0,0 1 0 0 0,0-1 0 0 0,0 1-1 0 0,0-1 1 0 0,0 0 0 0 0,-1 1 0 0 0,1-1 0 0 0,0 0 0 0 0,-3 2-1 0 0,2-3-23 0 0,1 0-1 0 0,-1 0 0 0 0,1 0 0 0 0,-1 0 0 0 0,1 0 1 0 0,-1-1-1 0 0,0 1 0 0 0,1 0 0 0 0,-1-1 1 0 0,1 1-1 0 0,0-1 0 0 0,-1 0 0 0 0,1 1 0 0 0,-1-1 1 0 0,1 0-1 0 0,0 0 0 0 0,0 0 0 0 0,-1 0 1 0 0,1 0-1 0 0,0 0 0 0 0,0 0 0 0 0,0 0 0 0 0,0 0 1 0 0,0-1-1 0 0,-1-1 0 0 0,-13-19-296 0 0,0-1 0 0 0,-20-44 1 0 0,-13-20 1948 0 0,42 77-1273 0 0,-1 1 0 0 0,0 0 0 0 0,0 0 0 0 0,-1 1 0 0 0,0 0 0 0 0,-13-10 0 0 0,19 16-332 0 0,-1 0-1 0 0,1 1 1 0 0,-1-1-1 0 0,1 1 1 0 0,-1-1-1 0 0,0 1 1 0 0,1 0-1 0 0,-1 0 1 0 0,0 0 0 0 0,0 0-1 0 0,0 0 1 0 0,0 1-1 0 0,0-1 1 0 0,0 1-1 0 0,0 0 1 0 0,0 0-1 0 0,0 0 1 0 0,0 0-1 0 0,-5 2 1 0 0,4-1-15 0 0,1 1 0 0 0,-1-1 0 0 0,1 1 0 0 0,0 0 0 0 0,0 0 0 0 0,0 0 0 0 0,0 1 0 0 0,0-1 0 0 0,0 1 0 0 0,0-1 0 0 0,1 1 0 0 0,0 0 0 0 0,-4 6 0 0 0,0 1-13 0 0,0 1 0 0 0,1-1 0 0 0,1 1 0 0 0,0 0 0 0 0,0 0 0 0 0,1 0 0 0 0,0 1 0 0 0,1-1-1 0 0,0 14 1 0 0,1-18-4 0 0,1 0-1 0 0,0 1 1 0 0,1-1 0 0 0,0 0-1 0 0,0 0 1 0 0,1 0-1 0 0,-1 0 1 0 0,1-1 0 0 0,4 10-1 0 0,-2-11 17 0 0,-1 1-1 0 0,1 0 1 0 0,0-1 0 0 0,0 0-1 0 0,0 0 1 0 0,1 0 0 0 0,0 0-1 0 0,0-1 1 0 0,0 0-1 0 0,0 0 1 0 0,1 0 0 0 0,0-1-1 0 0,-1 0 1 0 0,1 0 0 0 0,10 4-1 0 0,-1-2 19 0 0,-1-1 0 0 0,1-1 0 0 0,0 0-1 0 0,0-1 1 0 0,1 0 0 0 0,-1-1 0 0 0,0-1 0 0 0,1 0-1 0 0,-1-1 1 0 0,0-1 0 0 0,19-4 0 0 0,12-6 0 0 0,1-1 1 0 0,54-25 0 0 0,-80 29 48 0 0,-1-2-1 0 0,0 0 1 0 0,0-1-1 0 0,-1-1 1 0 0,0-1 0 0 0,-2 0-1 0 0,1-1 1 0 0,18-23-1 0 0,-11 9 432 0 0,-2-1-1 0 0,-1 0 1 0 0,-1-2-1 0 0,21-43 1 0 0,-39 67-451 0 0,0 0 0 0 0,0-1 1 0 0,0 1-1 0 0,-1 0 0 0 0,-1-1 1 0 0,1 1-1 0 0,-1-15 0 0 0,-1 23-99 0 0,-5 32-739 0 0,-12 51 326 0 0,-15 96 183 0 0,29-158 295 0 0,2-1 0 0 0,1 1 0 0 0,0 0 0 0 0,2 0 0 0 0,0 0-1 0 0,8 29 1 0 0,-8-42 25 0 0,0 0 0 0 0,1-1-1 0 0,0 1 1 0 0,0-1 0 0 0,1 0-1 0 0,0 0 1 0 0,0 0 0 0 0,1 0 0 0 0,-1-1-1 0 0,2 0 1 0 0,-1 0 0 0 0,7 6-1 0 0,-9-9-187 0 0,1-1 0 0 0,-1 0 0 0 0,1 1 0 0 0,0-1 0 0 0,-1-1 0 0 0,1 1 0 0 0,0-1 0 0 0,0 1 0 0 0,0-1 0 0 0,0 0 0 0 0,1 0 0 0 0,-1-1 0 0 0,0 1 0 0 0,0-1 0 0 0,0 0 0 0 0,1 0 0 0 0,-1-1 0 0 0,0 1 0 0 0,0-1 0 0 0,0 0 0 0 0,0 0 0 0 0,0 0 0 0 0,0-1 0 0 0,6-2 0 0 0,21-13-3395 0 0,-14 4-1448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5.247"/>
    </inkml:context>
    <inkml:brush xml:id="br0">
      <inkml:brushProperty name="width" value="0.05" units="cm"/>
      <inkml:brushProperty name="height" value="0.05" units="cm"/>
      <inkml:brushProperty name="color" value="#E71224"/>
    </inkml:brush>
  </inkml:definitions>
  <inkml:trace contextRef="#ctx0" brushRef="#br0">0 21 14891 0 0,'43'-16'2352'0'0,"-37"15"-2459"0"0,1 0 0 0 0,0 0 0 0 0,-1 0 0 0 0,1 1 0 0 0,0 0 0 0 0,0 0 0 0 0,0 0 0 0 0,-1 1 0 0 0,1 0 0 0 0,0 1 0 0 0,-1 0-1 0 0,10 3 1 0 0,76 28-2032 0 0,1 2-3622 0 0,-59-23-118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2.125"/>
    </inkml:context>
    <inkml:brush xml:id="br0">
      <inkml:brushProperty name="width" value="0.05" units="cm"/>
      <inkml:brushProperty name="height" value="0.05" units="cm"/>
      <inkml:brushProperty name="color" value="#E71224"/>
    </inkml:brush>
  </inkml:definitions>
  <inkml:trace contextRef="#ctx0" brushRef="#br0">297 118 1320 0 0,'8'-3'547'0'0,"8"-3"522"0"0,-1-1 0 0 0,21-12-1 0 0,-33 17-892 0 0,1-1-1 0 0,0 1 1 0 0,-1-1-1 0 0,0 0 1 0 0,0 0-1 0 0,0 0 1 0 0,0 0-1 0 0,0 0 1 0 0,0-1-1 0 0,-1 1 1 0 0,0-1-1 0 0,1 0 1 0 0,-1 0-1 0 0,2-7 1 0 0,-2-9 428 0 0,-8 12 894 0 0,5 8-1434 0 0,-1 0-1 0 0,1 1 0 0 0,0-1 1 0 0,-1 0-1 0 0,1 1 0 0 0,0-1 1 0 0,0 0-1 0 0,-1 1 0 0 0,1 0 1 0 0,0-1-1 0 0,0 1 0 0 0,-1 0 1 0 0,1-1-1 0 0,0 1 0 0 0,0 0 1 0 0,0 0-1 0 0,0 0 0 0 0,0 0 1 0 0,0 0-1 0 0,0 2 0 0 0,-12 13-55 0 0,1 1-1 0 0,1 0 0 0 0,1 0 0 0 0,1 1 0 0 0,0 1 0 0 0,1 0 0 0 0,1 0 1 0 0,-6 25-1 0 0,-2 24-40 0 0,-8 71 0 0 0,20-103 13 0 0,1-1 1 0 0,1 1-1 0 0,2 0 0 0 0,2 0 0 0 0,1 0 1 0 0,12 46-1 0 0,74 201-57 0 0,-55-183 93 0 0,-26-72 7 0 0,-1 1-1 0 0,-1 1 0 0 0,-1 0 1 0 0,-2-1-1 0 0,-1 2 0 0 0,-2 36 1 0 0,-1-49 1 0 0,-2 0 0 0 0,0-1 0 0 0,0 1 0 0 0,-2 0 0 0 0,0-1 0 0 0,-1 0 0 0 0,-1 0 0 0 0,-1-1-1 0 0,0 1 1 0 0,-1-1 0 0 0,-19 28 0 0 0,23-38 33 0 0,0-1-1 0 0,-1 0 0 0 0,0 0 0 0 0,0 0 0 0 0,0 0 1 0 0,-1-1-1 0 0,0 0 0 0 0,0 0 0 0 0,0 0 0 0 0,0-1 0 0 0,0 0 1 0 0,-1 0-1 0 0,1 0 0 0 0,-1-1 0 0 0,0 0 0 0 0,1-1 0 0 0,-1 1 1 0 0,0-1-1 0 0,0-1 0 0 0,0 1 0 0 0,0-1 0 0 0,0 0 1 0 0,0-1-1 0 0,0 0 0 0 0,0 0 0 0 0,0 0 0 0 0,0-1 0 0 0,-7-2 1 0 0,1-1-109 0 0,0 0 0 0 0,1 0 0 0 0,0-2 0 0 0,-1 1 0 0 0,2-2 0 0 0,-1 1 0 0 0,-14-14 0 0 0,15 11-877 0 0,1 0 1 0 0,0-1-1 0 0,-15-20 1 0 0,20 23-1041 0 0,1 0-3368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2.824"/>
    </inkml:context>
    <inkml:brush xml:id="br0">
      <inkml:brushProperty name="width" value="0.05" units="cm"/>
      <inkml:brushProperty name="height" value="0.05" units="cm"/>
      <inkml:brushProperty name="color" value="#E71224"/>
    </inkml:brush>
  </inkml:definitions>
  <inkml:trace contextRef="#ctx0" brushRef="#br0">0 42 8034 0 0,'7'-11'2286'0'0,"-5"9"-2177"0"0,-1 1 0 0 0,0-1 0 0 0,1 0 1 0 0,-1 0-1 0 0,0 0 0 0 0,0 0 0 0 0,-1 0 1 0 0,1 0-1 0 0,0 0 0 0 0,-1 0 0 0 0,1 0 1 0 0,0-5-1 0 0,-1 7-74 0 0,26 21 846 0 0,-21-15-866 0 0,-1 1 0 0 0,0 0 0 0 0,0 0 0 0 0,0 0-1 0 0,-1 0 1 0 0,0 0 0 0 0,0 1 0 0 0,-1-1 0 0 0,0 1 0 0 0,2 11 0 0 0,-1 13-4 0 0,1 40 0 0 0,-2-33 12 0 0,-1 21-35 0 0,-2 0 0 0 0,-3-1-1 0 0,-12 64 1 0 0,-8-5-438 0 0,4-41-3151 0 0,20-77 3550 0 0,0 0 1 0 0,0 0-1 0 0,1 0 1 0 0,-1 0 0 0 0,0 0-1 0 0,0 0 1 0 0,0 0 0 0 0,0 0-1 0 0,0 0 1 0 0,0 0 0 0 0,1 0-1 0 0,-1 0 1 0 0,0 0 0 0 0,0 0-1 0 0,0 0 1 0 0,0 0 0 0 0,0 0-1 0 0,0 0 1 0 0,1 0-1 0 0,-1 0 1 0 0,0 0 0 0 0,0 0-1 0 0,0 0 1 0 0,0 0 0 0 0,0 0-1 0 0,0 0 1 0 0,1 0 0 0 0,-1 0-1 0 0,0 0 1 0 0,0 0 0 0 0,0 0-1 0 0,0 0 1 0 0,0 1-1 0 0,0-1 1 0 0,0 0 0 0 0,0 0-1 0 0,0 0 1 0 0,1 0 0 0 0,-1 0-1 0 0,0 0 1 0 0,0 0 0 0 0,0 1-1 0 0,0-1 1 0 0,0 0 0 0 0,0 0-1 0 0,0 0 1 0 0,0 0 0 0 0,0 0-1 0 0,0 0 1 0 0,0 1-1 0 0,0-1 1 0 0,0 0 0 0 0,0 0-1 0 0,0 0 1 0 0,0 0 0 0 0,0 0-1 0 0,0 1 1 0 0,0-1 0 0 0,0 0-1 0 0,0 0 1 0 0,0 0 0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3.258"/>
    </inkml:context>
    <inkml:brush xml:id="br0">
      <inkml:brushProperty name="width" value="0.05" units="cm"/>
      <inkml:brushProperty name="height" value="0.05" units="cm"/>
      <inkml:brushProperty name="color" value="#E71224"/>
    </inkml:brush>
  </inkml:definitions>
  <inkml:trace contextRef="#ctx0" brushRef="#br0">309 76 7009 0 0,'2'-1'217'0'0,"0"-1"-1"0"0,-1 0 1 0 0,0 1-1 0 0,1-1 1 0 0,-1 0-1 0 0,0 0 1 0 0,0 0-1 0 0,0 0 0 0 0,0 0 1 0 0,0 0-1 0 0,-1 0 1 0 0,1 0-1 0 0,0 0 1 0 0,-1 0-1 0 0,0-1 0 0 0,1 1 1 0 0,-1 0-1 0 0,0 0 1 0 0,0 0-1 0 0,-1-5 1 0 0,1 6-109 0 0,-1-1-1 0 0,0 0 1 0 0,1 1 0 0 0,-1-1 0 0 0,0 1 0 0 0,0-1 0 0 0,0 1 0 0 0,0-1 0 0 0,0 1-1 0 0,0 0 1 0 0,-1-1 0 0 0,1 1 0 0 0,0 0 0 0 0,-1 0 0 0 0,1 0 0 0 0,0 0 0 0 0,-1 0-1 0 0,0 0 1 0 0,1 1 0 0 0,-1-1 0 0 0,1 0 0 0 0,-1 1 0 0 0,0-1 0 0 0,1 1 0 0 0,-1 0 0 0 0,0-1-1 0 0,0 1 1 0 0,-1 0 0 0 0,-10-1-93 0 0,0 1-1 0 0,-1 1 1 0 0,1 0 0 0 0,1 0-1 0 0,-1 1 1 0 0,0 1-1 0 0,0 0 1 0 0,1 1 0 0 0,-18 8-1 0 0,14-5-88 0 0,1 1-1 0 0,0 0 1 0 0,0 2-1 0 0,1-1 0 0 0,0 2 1 0 0,-20 18-1 0 0,33-27 82 0 0,-1-1-1 0 0,1 0 1 0 0,0 1-1 0 0,-1-1 1 0 0,1 1-1 0 0,0-1 1 0 0,0 1-1 0 0,0 0 1 0 0,0 0-1 0 0,0-1 1 0 0,1 1-1 0 0,-1 0 1 0 0,0 0-1 0 0,1 0 1 0 0,-1 0-1 0 0,1 0 1 0 0,0 0-1 0 0,0 0 1 0 0,-1 0-1 0 0,1 0 1 0 0,1 0-1 0 0,-1 0 1 0 0,0-1-1 0 0,0 1 1 0 0,1 0-1 0 0,-1 0 1 0 0,1 0-1 0 0,0 0 1 0 0,-1 0-1 0 0,1 0 1 0 0,0-1-1 0 0,0 1 1 0 0,0 0-1 0 0,0-1 1 0 0,0 1-1 0 0,1-1 1 0 0,2 3-1 0 0,5 6 88 0 0,1-2 0 0 0,0 0-1 0 0,1 0 1 0 0,20 11 0 0 0,-8-5-91 0 0,3 5 47 0 0,1-2 0 0 0,39 19 1 0 0,-55-32-577 0 0,1 0 0 0 0,-1 0 1 0 0,22 4-1 0 0,-25-7-462 0 0,0 0 0 0 0,0-1 0 0 0,0 0 0 0 0,1 0 0 0 0,-1-1-1 0 0,12-2 1 0 0,-11 1-4017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18.566"/>
    </inkml:context>
    <inkml:brush xml:id="br0">
      <inkml:brushProperty name="width" value="0.05" units="cm"/>
      <inkml:brushProperty name="height" value="0.05" units="cm"/>
      <inkml:brushProperty name="color" value="#E71224"/>
    </inkml:brush>
  </inkml:definitions>
  <inkml:trace contextRef="#ctx0" brushRef="#br0">67 284 7602 0 0,'-9'-4'2016'0'0,"7"2"-1856"0"0,-1 1 0 0 0,1-1 0 0 0,-1 1 0 0 0,1 0 1 0 0,-1 0-1 0 0,0 0 0 0 0,1 0 0 0 0,-1 0 0 0 0,0 0 0 0 0,0 1 0 0 0,1 0 0 0 0,-1-1 0 0 0,0 1 0 0 0,0 0 1 0 0,0 0-1 0 0,0 1 0 0 0,1-1 0 0 0,-1 0 0 0 0,-3 2 0 0 0,35-28 888 0 0,-9 14-840 0 0,1 1-1 0 0,-1 1 0 0 0,2 0 0 0 0,0 2 0 0 0,0 1 1 0 0,0 0-1 0 0,1 2 0 0 0,-1 1 0 0 0,46-3 0 0 0,12 5-176 0 0,124 12-1 0 0,-80-1-69 0 0,60-5 40 0 0,0-8-1 0 0,298-46 0 0 0,-299 21 217 0 0,285-40 17 0 0,3 38-249 0 0,1698 101 1557 0 0,-2006-60-2037 0 0,88 6-2409 0 0,-84-2-2556 0 0,-128-11 3149 0 0,-1-1-3260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13.708"/>
    </inkml:context>
    <inkml:brush xml:id="br0">
      <inkml:brushProperty name="width" value="0.05" units="cm"/>
      <inkml:brushProperty name="height" value="0.05" units="cm"/>
      <inkml:brushProperty name="color" value="#E71224"/>
    </inkml:brush>
  </inkml:definitions>
  <inkml:trace contextRef="#ctx0" brushRef="#br0">1 114 11226 0 0,'0'0'51'0'0,"1"-1"2"0"0,0 0 0 0 0,0 1 0 0 0,-1-1 0 0 0,1 0 0 0 0,0 1 0 0 0,0-1 0 0 0,0 0 0 0 0,-1 0 0 0 0,1 0 0 0 0,-1 0 0 0 0,1 0 0 0 0,0 0 0 0 0,-1 0 0 0 0,0 0 0 0 0,1 0 0 0 0,-1 0 0 0 0,1 0 0 0 0,-1 0 0 0 0,0 0 0 0 0,0 0 0 0 0,0 0 0 0 0,0 0 0 0 0,0 0 0 0 0,0-1 0 0 0,0 1 0 0 0,0 0 0 0 0,0-1 0 0 0,0 1 2 0 0,0-1 0 0 0,0 1 0 0 0,0 0 0 0 0,0 0 0 0 0,0-1 0 0 0,0 1 0 0 0,0 0 0 0 0,1 0 0 0 0,-1-1 0 0 0,1 1 0 0 0,-1 0-1 0 0,1 0 1 0 0,-1 0 0 0 0,1 0 0 0 0,0 0 0 0 0,-1-1 0 0 0,1 1 0 0 0,0 0 0 0 0,0 1 0 0 0,0-1 0 0 0,1-1 0 0 0,21-20 465 0 0,-16 17-488 0 0,0 1 0 0 0,0-1 0 0 0,0 1 0 0 0,1 1 1 0 0,-1-1-1 0 0,1 1 0 0 0,0 1 0 0 0,0-1 0 0 0,14-1 1 0 0,-19 4-47 0 0,0-1 0 0 0,0 1 1 0 0,0 1-1 0 0,0-1 0 0 0,0 0 1 0 0,0 1-1 0 0,0-1 0 0 0,0 1 1 0 0,0 0-1 0 0,0 0 0 0 0,0 0 1 0 0,0 0-1 0 0,-1 1 0 0 0,1-1 1 0 0,0 1-1 0 0,-1 0 0 0 0,1 0 1 0 0,-1 0-1 0 0,0 0 0 0 0,0 0 1 0 0,1 0-1 0 0,-1 0 0 0 0,-1 1 1 0 0,1-1-1 0 0,0 1 0 0 0,0 0 1 0 0,-1-1-1 0 0,0 1 0 0 0,2 4 1 0 0,1 1-48 0 0,-1 0-1 0 0,0 0 1 0 0,-1 0 0 0 0,0 1 0 0 0,0-1 0 0 0,-1 1 0 0 0,0-1-1 0 0,0 1 1 0 0,-1 0 0 0 0,-1 14 0 0 0,0-16 31 0 0,-1 0 1 0 0,0-1-1 0 0,0 0 0 0 0,0 1 1 0 0,-1-1-1 0 0,0 0 0 0 0,0 0 1 0 0,-1 0-1 0 0,1-1 0 0 0,-1 1 1 0 0,0-1-1 0 0,-1 0 0 0 0,1 0 1 0 0,-8 6-1 0 0,-17 13 3 0 0,21-19 32 0 0,0 0 0 0 0,1 1 1 0 0,0 0-1 0 0,0 1 0 0 0,1-1 0 0 0,0 1 0 0 0,0 1 0 0 0,0-1 0 0 0,1 1 0 0 0,-7 13 1 0 0,12-20 7 0 0,0 1 0 0 0,0 0 1 0 0,0-1-1 0 0,0 1 0 0 0,0 0 1 0 0,0-1-1 0 0,0 1 0 0 0,1 0 1 0 0,-1-1-1 0 0,1 1 1 0 0,-1 0-1 0 0,1-1 0 0 0,0 1 1 0 0,-1-1-1 0 0,1 1 0 0 0,0-1 1 0 0,0 1-1 0 0,0-1 0 0 0,0 0 1 0 0,0 0-1 0 0,0 1 0 0 0,1-1 1 0 0,-1 0-1 0 0,0 0 1 0 0,1 0-1 0 0,-1 0 0 0 0,1 0 1 0 0,-1 0-1 0 0,2 0 0 0 0,50 24 276 0 0,-47-23-276 0 0,37 13-381 0 0,80 16 0 0 0,-9-10-4716 0 0,-87-17-455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3.819"/>
    </inkml:context>
    <inkml:brush xml:id="br0">
      <inkml:brushProperty name="width" value="0.05" units="cm"/>
      <inkml:brushProperty name="height" value="0.05" units="cm"/>
      <inkml:brushProperty name="color" value="#E71224"/>
    </inkml:brush>
  </inkml:definitions>
  <inkml:trace contextRef="#ctx0" brushRef="#br0">465 52 7890 0 0,'0'0'74'0'0,"0"0"1"0"0,0 0-1 0 0,1-1 1 0 0,-1 1-1 0 0,0 0 1 0 0,0 0-1 0 0,0 0 1 0 0,1-1-1 0 0,-1 1 1 0 0,0 0-1 0 0,0 0 1 0 0,0-1-1 0 0,0 1 1 0 0,0 0-1 0 0,0-1 1 0 0,1 1-1 0 0,-1 0 1 0 0,0 0-1 0 0,0-1 1 0 0,0 1-1 0 0,0 0 1 0 0,0-1-1 0 0,0 1 1 0 0,0 0-1 0 0,0 0 1 0 0,0-1-1 0 0,0 1 1 0 0,-1 0 0 0 0,1-1-1 0 0,0 1 1 0 0,0 0-1 0 0,0 0 1 0 0,0-1-1 0 0,0 1 1 0 0,0 0-1 0 0,-1 0 1 0 0,1-1-1 0 0,0 1 1 0 0,0 0-1 0 0,0 0 1 0 0,-1 0-1 0 0,1-1 1 0 0,0 1-1 0 0,0 0 1 0 0,-1 0-1 0 0,1 0 1 0 0,0 0-1 0 0,0 0 1 0 0,-1-1-1 0 0,-23-6 593 0 0,-30 2-496 0 0,-165-7 710 0 0,101 3-780 0 0,71 8-1998 0 0,56-3-3836 0 0,-3 3 776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4.234"/>
    </inkml:context>
    <inkml:brush xml:id="br0">
      <inkml:brushProperty name="width" value="0.05" units="cm"/>
      <inkml:brushProperty name="height" value="0.05" units="cm"/>
      <inkml:brushProperty name="color" value="#E71224"/>
    </inkml:brush>
  </inkml:definitions>
  <inkml:trace contextRef="#ctx0" brushRef="#br0">417 88 7730 0 0,'3'-2'358'0'0,"0"-1"0"0"0,0 0 1 0 0,-1 1-1 0 0,1-1 0 0 0,-1 0 1 0 0,1 0-1 0 0,-1-1 1 0 0,2-4-1 0 0,-3 8-350 0 0,-1-1 0 0 0,0 1 1 0 0,0-1-1 0 0,1 0 0 0 0,-1 1 0 0 0,0-1 1 0 0,0 0-1 0 0,0 1 0 0 0,0-1 0 0 0,0 0 1 0 0,0 1-1 0 0,0-1 0 0 0,0 0 1 0 0,0 1-1 0 0,0-1 0 0 0,0 1 0 0 0,-1-1 1 0 0,1 0-1 0 0,0 1 0 0 0,0-1 0 0 0,-1 0 1 0 0,0 0 65 0 0,0 0 0 0 0,0 0 0 0 0,0 0 0 0 0,0 0 0 0 0,0 1 0 0 0,0-1 0 0 0,0 1 0 0 0,0-1 0 0 0,0 1 0 0 0,-1-1 0 0 0,1 1 0 0 0,0-1 0 0 0,0 1 0 0 0,0 0 0 0 0,-1 0 0 0 0,0-1 0 0 0,-198-12 2732 0 0,-1-1-8398 0 0,181 8 1483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4.734"/>
    </inkml:context>
    <inkml:brush xml:id="br0">
      <inkml:brushProperty name="width" value="0.05" units="cm"/>
      <inkml:brushProperty name="height" value="0.05" units="cm"/>
      <inkml:brushProperty name="color" value="#E71224"/>
    </inkml:brush>
  </inkml:definitions>
  <inkml:trace contextRef="#ctx0" brushRef="#br0">14 16 4657 0 0,'-4'-7'5691'0'0,"-3"0"-3776"0"0,4 6-1757 0 0,10 12 266 0 0,-4-6-314 0 0,0 0 0 0 0,0 0 0 0 0,-1 0 0 0 0,1 1 0 0 0,-1-1 0 0 0,-1 1 0 0 0,1-1 0 0 0,1 10 0 0 0,3 51-105 0 0,-4-33-10 0 0,11 86-77 0 0,13 172-60 0 0,-26-283 124 0 0,1-2-4 0 0,-1 0-1 0 0,1 1 0 0 0,-1-1 0 0 0,-1 0 0 0 0,1 0 1 0 0,-1 0-1 0 0,0 0 0 0 0,0 0 0 0 0,-5 11 1 0 0,6-17-16 0 0,0 1 1 0 0,0-1-1 0 0,0 0 1 0 0,0 0-1 0 0,0 0 1 0 0,0 0 0 0 0,0 1-1 0 0,-1-1 1 0 0,1 0-1 0 0,0 0 1 0 0,0 0-1 0 0,0 0 1 0 0,0 0 0 0 0,0 0-1 0 0,-1 0 1 0 0,1 1-1 0 0,0-1 1 0 0,0 0 0 0 0,0 0-1 0 0,0 0 1 0 0,0 0-1 0 0,-1 0 1 0 0,1 0-1 0 0,0 0 1 0 0,0 0 0 0 0,0 0-1 0 0,0 0 1 0 0,-1 0-1 0 0,1 0 1 0 0,0 0-1 0 0,0 0 1 0 0,0 0 0 0 0,-1 0-1 0 0,1 0 1 0 0,0 0-1 0 0,0 0 1 0 0,0 0-1 0 0,0 0 1 0 0,-1 0 0 0 0,1 0-1 0 0,0-1 1 0 0,0 1-1 0 0,0 0 1 0 0,0 0 0 0 0,0 0-1 0 0,-1 0 1 0 0,1 0-1 0 0,0 0 1 0 0,-5-12-2114 0 0,1-13-542 0 0,5 14 1295 0 0,1-2-3332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5.200"/>
    </inkml:context>
    <inkml:brush xml:id="br0">
      <inkml:brushProperty name="width" value="0.05" units="cm"/>
      <inkml:brushProperty name="height" value="0.05" units="cm"/>
      <inkml:brushProperty name="color" value="#E71224"/>
    </inkml:brush>
  </inkml:definitions>
  <inkml:trace contextRef="#ctx0" brushRef="#br0">207 72 4753 0 0,'3'-8'683'0'0,"-1"0"1"0"0,2 1-1 0 0,-1 0 0 0 0,1 0 0 0 0,0 0 1 0 0,0 0-1 0 0,1 0 0 0 0,7-7 0 0 0,-22 22-354 0 0,0-2-1 0 0,-1 0 0 0 0,0 0 0 0 0,0-1 0 0 0,0 0 0 0 0,-1 0 1 0 0,-21 4-1 0 0,-19 8-245 0 0,50-16-83 0 0,-9 4-29 0 0,0-1 0 0 0,0 2 0 0 0,-13 8 0 0 0,22-13 36 0 0,0 1 1 0 0,0-1-1 0 0,0 1 0 0 0,1-1 0 0 0,-1 1 0 0 0,0 0 1 0 0,1-1-1 0 0,-1 1 0 0 0,1 0 0 0 0,-1 0 1 0 0,1 0-1 0 0,0 0 0 0 0,0 0 0 0 0,0 1 0 0 0,0-1 1 0 0,0 0-1 0 0,1 0 0 0 0,-1 1 0 0 0,1-1 0 0 0,-1 0 1 0 0,1 1-1 0 0,0-1 0 0 0,0 4 0 0 0,1-4 27 0 0,-1 0 1 0 0,1 0-1 0 0,0 1 0 0 0,0-1 0 0 0,0 0 0 0 0,1 0 1 0 0,-1 0-1 0 0,0-1 0 0 0,1 1 0 0 0,-1 0 0 0 0,1 0 1 0 0,0-1-1 0 0,0 1 0 0 0,-1-1 0 0 0,5 3 0 0 0,35 19 297 0 0,-32-18-267 0 0,40 24 89 0 0,-28-16-488 0 0,38 19-1 0 0,-52-30-184 0 0,0 1 0 0 0,0-1 1 0 0,0 0-1 0 0,0 0 0 0 0,1 0 0 0 0,-1-1 0 0 0,0-1 0 0 0,1 1 0 0 0,-1-1 1 0 0,9-1-1 0 0,4-6-2267 0 0,-12 1-2240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5.716"/>
    </inkml:context>
    <inkml:brush xml:id="br0">
      <inkml:brushProperty name="width" value="0.05" units="cm"/>
      <inkml:brushProperty name="height" value="0.05" units="cm"/>
      <inkml:brushProperty name="color" value="#E71224"/>
    </inkml:brush>
  </inkml:definitions>
  <inkml:trace contextRef="#ctx0" brushRef="#br0">1 78 9314 0 0,'3'-8'1572'0'0,"8"-14"427"0"0,-11 21-2078 0 0,0 0 1 0 0,0 0-1 0 0,1 0 0 0 0,-1 0 1 0 0,0 0-1 0 0,0 0 1 0 0,0 0-1 0 0,0 1 0 0 0,0-1 1 0 0,0 0-1 0 0,0 0 1 0 0,-1 0-1 0 0,1 0 0 0 0,0 0 1 0 0,0 0-1 0 0,-1 0 1 0 0,1 1-1 0 0,-1-1 0 0 0,1 0 1 0 0,-1 0-1 0 0,1 0 1 0 0,-1 1-1 0 0,0-2 0 0 0,35 8 741 0 0,-27-5-362 0 0,0-1 0 0 0,-1 0 1 0 0,1-1-1 0 0,0 0 0 0 0,-1 0 1 0 0,1 0-1 0 0,-1-1 0 0 0,0 0 1 0 0,1 0-1 0 0,7-4 0 0 0,-6 2-287 0 0,1 1-1 0 0,1 0 0 0 0,17-3 1 0 0,-26 6-25 0 0,0 0 0 0 0,1-1 1 0 0,-1 1-1 0 0,0 0 0 0 0,0 0 0 0 0,0 0 1 0 0,1 0-1 0 0,-1 0 0 0 0,0 1 1 0 0,0-1-1 0 0,0 0 0 0 0,1 0 1 0 0,-1 1-1 0 0,0-1 0 0 0,0 1 1 0 0,0-1-1 0 0,0 1 0 0 0,0-1 1 0 0,0 1-1 0 0,0 0 0 0 0,0 0 1 0 0,0-1-1 0 0,0 1 0 0 0,0 0 1 0 0,1 2-1 0 0,-1-2-31 0 0,0 1 0 0 0,-1 0 0 0 0,1 0 0 0 0,0 0 0 0 0,-1 0 0 0 0,0 0 0 0 0,1 1 0 0 0,-1-1 0 0 0,0 0 0 0 0,0 0 0 0 0,0 0 0 0 0,0 0 0 0 0,-1 4 0 0 0,0 0-53 0 0,-1 0 0 0 0,1 0 0 0 0,-1 0 0 0 0,0 0 0 0 0,-1 0 0 0 0,0-1 1 0 0,1 1-1 0 0,-2-1 0 0 0,-3 7 0 0 0,-35 25-271 0 0,29-26 290 0 0,-1 1 0 0 0,-19 22 0 0 0,30-31 102 0 0,1 1 0 0 0,-1-1 0 0 0,1 1 0 0 0,0 0-1 0 0,0-1 1 0 0,0 1 0 0 0,1 0 0 0 0,-1 0 0 0 0,1 0-1 0 0,0 0 1 0 0,0 1 0 0 0,0-1 0 0 0,0 0 0 0 0,1 0 0 0 0,0 1-1 0 0,0 3 1 0 0,0-6 31 0 0,1 0 1 0 0,-1 0-1 0 0,0 0 0 0 0,1-1 1 0 0,-1 1-1 0 0,1 0 0 0 0,0-1 1 0 0,0 1-1 0 0,-1 0 0 0 0,1-1 1 0 0,0 1-1 0 0,0-1 0 0 0,1 1 1 0 0,-1-1-1 0 0,0 0 0 0 0,0 1 1 0 0,1-1-1 0 0,-1 0 0 0 0,3 2 0 0 0,0-1 13 0 0,-1 0 0 0 0,1-1 0 0 0,0 1 0 0 0,0-1-1 0 0,0 0 1 0 0,0 0 0 0 0,0 0 0 0 0,6 0 0 0 0,2 0 39 0 0,1-1 0 0 0,0 0 1 0 0,-1-1-1 0 0,23-4 0 0 0,-30 4-136 0 0,16-4-556 0 0,-1 2 0 0 0,39-3 0 0 0,-50 6-498 0 0,0 1 1 0 0,1 0 0 0 0,-1 0-1 0 0,0 1 1 0 0,12 4 0 0 0,-7-2-4446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6.684"/>
    </inkml:context>
    <inkml:brush xml:id="br0">
      <inkml:brushProperty name="width" value="0.05" units="cm"/>
      <inkml:brushProperty name="height" value="0.05" units="cm"/>
      <inkml:brushProperty name="color" value="#E71224"/>
    </inkml:brush>
  </inkml:definitions>
  <inkml:trace contextRef="#ctx0" brushRef="#br0">445 47 6633 0 0,'16'-7'1213'0'0,"-6"1"2689"0"0,-32 2-2578 0 0,-77-9-1337 0 0,65 6-145 0 0,-1 2 0 0 0,0 2 0 0 0,0 1 0 0 0,-66 5 0 0 0,99-3 205 0 0,0 1-1 0 0,0-1 0 0 0,0 0 1 0 0,0 1-1 0 0,0-1 0 0 0,0 1 1 0 0,0-1-1 0 0,0 1 0 0 0,0 0 1 0 0,1 0-1 0 0,-1 0 0 0 0,0 0 1 0 0,0 0-1 0 0,1 0 0 0 0,-1 1 1 0 0,0-1-1 0 0,1 0 1 0 0,-3 4-1 0 0,3-3-25 0 0,1 0 0 0 0,-1 0 1 0 0,1 0-1 0 0,-1 1 0 0 0,1-1 0 0 0,0 0 1 0 0,0 0-1 0 0,0 1 0 0 0,0-1 0 0 0,0 0 1 0 0,1 0-1 0 0,-1 0 0 0 0,1 1 0 0 0,-1-1 0 0 0,1 0 1 0 0,0 0-1 0 0,1 2 0 0 0,3 14-48 0 0,0 0 0 0 0,-1 1 0 0 0,-1-1 0 0 0,0 1 0 0 0,-2 0 1 0 0,0 0-1 0 0,-1-1 0 0 0,-1 1 0 0 0,-5 27 0 0 0,-1-10 69 0 0,-1 0 1 0 0,-2-1 0 0 0,-28 64 0 0 0,33-87-40 0 0,0 0 1 0 0,1 0-1 0 0,1 1 1 0 0,-1-1-1 0 0,2 1 1 0 0,0-1-1 0 0,-1 25 1 0 0,3-33 43 0 0,0-1 1 0 0,0 1-1 0 0,1 0 1 0 0,-1-1-1 0 0,1 1 0 0 0,0-1 1 0 0,0 1-1 0 0,0-1 1 0 0,1 1-1 0 0,-1-1 1 0 0,1 0-1 0 0,0 1 1 0 0,0-1-1 0 0,0 0 1 0 0,0 0-1 0 0,0 0 1 0 0,1-1-1 0 0,-1 1 0 0 0,1-1 1 0 0,0 1-1 0 0,0-1 1 0 0,-1 0-1 0 0,2 0 1 0 0,-1 0-1 0 0,0 0 1 0 0,0-1-1 0 0,1 1 1 0 0,-1-1-1 0 0,1 0 1 0 0,-1 0-1 0 0,6 1 1 0 0,5 1 256 0 0,1-2 0 0 0,-1 0 1 0 0,0 0-1 0 0,1-1 0 0 0,-1-1 1 0 0,19-3-1 0 0,87-23 513 0 0,-11 2-909 0 0,-82 21-385 0 0,43-8-504 0 0,-65 11 415 0 0,0-1 0 0 0,0 1-1 0 0,-1-1 1 0 0,1 0 0 0 0,-1 0 0 0 0,1 0-1 0 0,-1-1 1 0 0,0 0 0 0 0,0 0 0 0 0,0 0 0 0 0,4-4-1 0 0,-1-6-2700 0 0,-7 4-1985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7.119"/>
    </inkml:context>
    <inkml:brush xml:id="br0">
      <inkml:brushProperty name="width" value="0.05" units="cm"/>
      <inkml:brushProperty name="height" value="0.05" units="cm"/>
      <inkml:brushProperty name="color" value="#E71224"/>
    </inkml:brush>
  </inkml:definitions>
  <inkml:trace contextRef="#ctx0" brushRef="#br0">1 22 5049 0 0,'0'-1'164'0'0,"0"0"0"0"0,0 0-1 0 0,1 0 1 0 0,-1 0 0 0 0,0 0 0 0 0,1 0 0 0 0,-1 0 0 0 0,1 0-1 0 0,-1 0 1 0 0,1 0 0 0 0,0 0 0 0 0,-1 0 0 0 0,1 0-1 0 0,0 1 1 0 0,0-1 0 0 0,-1 0 0 0 0,1 1 0 0 0,0-1-1 0 0,0 0 1 0 0,0 1 0 0 0,0-1 0 0 0,0 1 0 0 0,0-1-1 0 0,0 1 1 0 0,0 0 0 0 0,0-1 0 0 0,0 1 0 0 0,0 0-1 0 0,0 0 1 0 0,0 0 0 0 0,0-1 0 0 0,2 2 0 0 0,39-1 1020 0 0,-37 0-936 0 0,80 13 1502 0 0,-67-9-1804 0 0,0 0-1 0 0,0-2 0 0 0,0 0 1 0 0,1-1-1 0 0,26-2 1 0 0,-19-2-137 0 0,4-1-190 0 0,43 0 0 0 0,-62 4-881 0 0,0 1-1 0 0,-1 0 0 0 0,1 1 1 0 0,14 4-1 0 0,-16-4-3725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7.603"/>
    </inkml:context>
    <inkml:brush xml:id="br0">
      <inkml:brushProperty name="width" value="0.05" units="cm"/>
      <inkml:brushProperty name="height" value="0.05" units="cm"/>
      <inkml:brushProperty name="color" value="#E71224"/>
    </inkml:brush>
  </inkml:definitions>
  <inkml:trace contextRef="#ctx0" brushRef="#br0">0 25 9602 0 0,'16'-3'3311'0'0,"19"-8"-5881"0"0,-18 3 4410 0 0,-16 8-1790 0 0,0-1 1 0 0,-1 1 0 0 0,1 0-1 0 0,0-1 1 0 0,0 1 0 0 0,0 0 0 0 0,0 0-1 0 0,0 0 1 0 0,0 0 0 0 0,0 0-1 0 0,0 0 1 0 0,0 0 0 0 0,0 0 0 0 0,0 1-1 0 0,0-1 1 0 0,0 0 0 0 0,-1 0-1 0 0,1 1 1 0 0,0-1 0 0 0,0 1 0 0 0,0-1-1 0 0,0 0 1 0 0,-1 1 0 0 0,1 0-1 0 0,0-1 1 0 0,0 1 0 0 0,-1-1 0 0 0,1 1-1 0 0,0 0 1 0 0,-1 0 0 0 0,1-1-1 0 0,-1 1 1 0 0,1 0 0 0 0,-1 0-1 0 0,1 0 1 0 0,-1 0 0 0 0,0 0 0 0 0,1-1-1 0 0,-1 1 1 0 0,0 0 0 0 0,1 2-1 0 0,8 44-504 0 0,-8-41 544 0 0,0 15 41 0 0,-1-1 0 0 0,0 1 0 0 0,-2 0-1 0 0,0-1 1 0 0,-6 21 0 0 0,0 9-186 0 0,-13 67-696 0 0,24-128 1041 0 0,0 1-1 0 0,0 0 1 0 0,1-1 0 0 0,1 2-1 0 0,8-17 1 0 0,39-56 18 0 0,-17 31-184 0 0,-17 23-105 0 0,-9 15 28 0 0,-1-1-1 0 0,0 0 0 0 0,0 0 0 0 0,5-15 0 0 0,-13 29-54 0 0,0 0-1 0 0,0 0 0 0 0,0 0 0 0 0,0 0 0 0 0,0 0 0 0 0,0 0 0 0 0,0 0 1 0 0,0 0-1 0 0,0 0 0 0 0,0 0 0 0 0,0 0 0 0 0,0 0 0 0 0,0 1 0 0 0,0-1 0 0 0,0 0 1 0 0,0 0-1 0 0,0 0 0 0 0,0 0 0 0 0,0 0 0 0 0,0 0 0 0 0,1 0 0 0 0,-1 0 0 0 0,0 0 1 0 0,0 0-1 0 0,0 0 0 0 0,0 0 0 0 0,0 0 0 0 0,0 0 0 0 0,0 0 0 0 0,0 0 0 0 0,0 0 1 0 0,0 0-1 0 0,0 0 0 0 0,0 0 0 0 0,0 0 0 0 0,1 0 0 0 0,-1 0 0 0 0,0 0 0 0 0,0 0 1 0 0,0 0-1 0 0,0 0 0 0 0,0 0 0 0 0,0 0 0 0 0,0 0 0 0 0,0 0 0 0 0,0 0 0 0 0,0 0 1 0 0,2 15-149 0 0,0 19 69 0 0,-3 6 23 0 0,0-23 79 0 0,1-1 1 0 0,0 1-1 0 0,1 0 1 0 0,5 22-1 0 0,-5-34-6 0 0,1 1 0 0 0,0-1 0 0 0,0 0 1 0 0,0 0-1 0 0,0 0 0 0 0,1 0 0 0 0,0-1 0 0 0,0 1 0 0 0,0-1 0 0 0,1 1 0 0 0,0-1 0 0 0,-1 0 0 0 0,1-1 1 0 0,1 1-1 0 0,-1-1 0 0 0,0 0 0 0 0,9 5 0 0 0,-2-3-692 0 0,1 0 1 0 0,0-1-1 0 0,1 0 1 0 0,-1-1-1 0 0,1 0 0 0 0,-1-1 1 0 0,1-1-1 0 0,16 1 0 0 0,4 1-2732 0 0,-13-1-1941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8.280"/>
    </inkml:context>
    <inkml:brush xml:id="br0">
      <inkml:brushProperty name="width" value="0.05" units="cm"/>
      <inkml:brushProperty name="height" value="0.05" units="cm"/>
      <inkml:brushProperty name="color" value="#E71224"/>
    </inkml:brush>
  </inkml:definitions>
  <inkml:trace contextRef="#ctx0" brushRef="#br0">0 13 8 0 0,'2'-3'640'0'0,"-1"0"-472"0"0,0-1-928 0 0,2 2 712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1.406"/>
    </inkml:context>
    <inkml:brush xml:id="br0">
      <inkml:brushProperty name="width" value="0.05" units="cm"/>
      <inkml:brushProperty name="height" value="0.05" units="cm"/>
      <inkml:brushProperty name="color" value="#E71224"/>
    </inkml:brush>
  </inkml:definitions>
  <inkml:trace contextRef="#ctx0" brushRef="#br0">71 1437 7626 0 0,'-22'-7'4122'0'0,"18"7"-4090"0"0,1 0 0 0 0,-1 1 0 0 0,1-1 0 0 0,-1 1 0 0 0,1 0 0 0 0,-1 0 0 0 0,1 0 0 0 0,-1 0 0 0 0,1 1 0 0 0,0-1 0 0 0,-4 3 0 0 0,6-5 63 0 0,1 1 0 0 0,-1-1 0 0 0,1 0 0 0 0,0 1 0 0 0,0-1 0 0 0,-1 0 0 0 0,1 0-1 0 0,0 1 1 0 0,0-1 0 0 0,0 0 0 0 0,0 0 0 0 0,0 1 0 0 0,0-1 0 0 0,0 0 0 0 0,0 0 0 0 0,0 1 0 0 0,0-1 0 0 0,0 0 0 0 0,0 0 0 0 0,1 1 0 0 0,-1-1 0 0 0,0 0 0 0 0,1 0 0 0 0,5-25 1237 0 0,0 10-1004 0 0,-1-1-1 0 0,-1 1 0 0 0,0-1 0 0 0,-2 0 0 0 0,1 0 1 0 0,-1-18-1 0 0,-3-3-323 0 0,-9-61 1 0 0,8 79 2 0 0,1 1 0 0 0,0-1 0 0 0,2 1 0 0 0,0-1 0 0 0,1 1 0 0 0,1 0 1 0 0,1-1-1 0 0,1 1 0 0 0,1 1 0 0 0,0-1 0 0 0,16-31 0 0 0,3 5 14 0 0,1 2 0 0 0,3 1 0 0 0,44-51 0 0 0,-47 59-15 0 0,-11 15 3 0 0,1 0 0 0 0,0 0 0 0 0,1 2 1 0 0,25-21-1 0 0,-33 32-22 0 0,0 0 0 0 0,0 0-1 0 0,0 1 1 0 0,0 0 0 0 0,1 0 0 0 0,0 1 0 0 0,0 0-1 0 0,0 1 1 0 0,11-2 0 0 0,-15 4-19 0 0,0 1 1 0 0,0-1-1 0 0,-1 1 0 0 0,1 0 1 0 0,0 1-1 0 0,0 0 0 0 0,-1 0 1 0 0,1 0-1 0 0,-1 0 0 0 0,1 1 1 0 0,-1 0-1 0 0,1 0 0 0 0,-1 0 1 0 0,0 1-1 0 0,0 0 0 0 0,0 0 1 0 0,0 0-1 0 0,6 6 0 0 0,50 48-86 0 0,-1 2 0 0 0,69 92 0 0 0,-114-131 48 0 0,-1 0 0 0 0,-1 2 1 0 0,-1-1-1 0 0,13 34 0 0 0,29 98-165 0 0,-28-73 217 0 0,0-3-43 0 0,174 446 85 0 0,-113-334-2 0 0,82 168 136 0 0,-153-325-70 0 0,1-2 0 0 0,27 38 1 0 0,-39-61-58 0 0,1 1 0 0 0,0-1 0 0 0,0 0 0 0 0,0-1 0 0 0,1 0 0 0 0,0 0 0 0 0,1 0 0 0 0,-1-1 1 0 0,1 0-1 0 0,0 0 0 0 0,0-1 0 0 0,1 0 0 0 0,17 6 0 0 0,-17-9-6 0 0,1 0 1 0 0,-1-1-1 0 0,1 1 1 0 0,0-2-1 0 0,-1 1 1 0 0,1-2-1 0 0,0 1 0 0 0,-1-1 1 0 0,0-1-1 0 0,1 1 1 0 0,-1-2-1 0 0,0 1 1 0 0,-1-1-1 0 0,1-1 0 0 0,-1 1 1 0 0,1-1-1 0 0,-1-1 1 0 0,-1 0-1 0 0,10-8 0 0 0,11-13-71 0 0,0-1 0 0 0,-2-1 0 0 0,29-42 0 0 0,-27 32 125 0 0,-3-2 1 0 0,-1-1-1 0 0,-2 0 0 0 0,23-63 0 0 0,47-187-97 0 0,-24 67 274 0 0,82-230 1085 0 0,-33 114-1205 0 0,-65 195-105 0 0,55-131-23 0 0,-97 253-35 0 0,0 1 1 0 0,2 0-1 0 0,1 1 0 0 0,1 0 0 0 0,31-37 1 0 0,-37 51-19 0 0,0 0 1 0 0,0 1 0 0 0,0 0 0 0 0,1 0-1 0 0,0 0 1 0 0,0 2 0 0 0,1-1-1 0 0,0 1 1 0 0,0 0 0 0 0,0 1-1 0 0,0 0 1 0 0,1 1 0 0 0,0 0-1 0 0,0 1 1 0 0,-1 0 0 0 0,13-1-1 0 0,-11 2-30 0 0,0 1 0 0 0,0 0 0 0 0,-1 1 0 0 0,1 0 0 0 0,0 1 0 0 0,-1 0 0 0 0,1 1 0 0 0,-1 0 0 0 0,0 1 0 0 0,0 0 0 0 0,0 1 0 0 0,-1 0-1 0 0,1 1 1 0 0,-1 0 0 0 0,0 0 0 0 0,-1 1 0 0 0,0 0 0 0 0,0 1 0 0 0,0 0 0 0 0,-1 1 0 0 0,0 0 0 0 0,-1 0 0 0 0,11 17 0 0 0,23 44-233 0 0,-3 3 1 0 0,57 152-1 0 0,-72-164 260 0 0,103 311-423 0 0,-98-282 492 0 0,46 186 39 0 0,-47-162 76 0 0,6-2 0 0 0,56 134 0 0 0,75 70 253 0 0,-147-287-236 0 0,1 0-1 0 0,36 44 1 0 0,-48-66-70 0 0,1 1-1 0 0,0-1 1 0 0,0 0-1 0 0,1 0 0 0 0,0-1 1 0 0,0 0-1 0 0,1-1 1 0 0,0 1-1 0 0,0-2 0 0 0,0 1 1 0 0,0-1-1 0 0,1-1 1 0 0,13 4-1 0 0,-17-7-21 0 0,0 1-1 0 0,0-1 1 0 0,0 0 0 0 0,0-1 0 0 0,0 1-1 0 0,0-1 1 0 0,0-1 0 0 0,-1 1 0 0 0,1-1 0 0 0,0 0-1 0 0,-1 0 1 0 0,1 0 0 0 0,-1-1 0 0 0,0 0-1 0 0,0 0 1 0 0,0-1 0 0 0,0 1 0 0 0,8-8-1 0 0,6-8 79 0 0,-1 0 0 0 0,31-43 0 0 0,-32 39-139 0 0,3-5-8 0 0,-1-1 0 0 0,-2 0 0 0 0,-1-1 0 0 0,-1-1 0 0 0,19-62 0 0 0,30-170 335 0 0,-36 107 1 0 0,-14 68-54 0 0,4 0 0 0 0,30-90-1 0 0,25-41-80 0 0,47-125-222 0 0,-106 309-57 0 0,3 0-1 0 0,1 1 1 0 0,2 0-1 0 0,1 2 0 0 0,1 0 1 0 0,2 2-1 0 0,1 0 1 0 0,1 2-1 0 0,34-29 1 0 0,-49 48-1 0 0,0 1 1 0 0,0 0-1 0 0,0 1 0 0 0,1 0 1 0 0,0 0-1 0 0,1 2 1 0 0,-1-1-1 0 0,23-5 0 0 0,-29 10 34 0 0,1 0-1 0 0,-1 0 0 0 0,1 0 0 0 0,-1 1 0 0 0,1 0 0 0 0,-1 0 1 0 0,1 1-1 0 0,-1 0 0 0 0,1 0 0 0 0,-1 1 0 0 0,0-1 0 0 0,0 1 1 0 0,0 1-1 0 0,0-1 0 0 0,0 1 0 0 0,0 0 0 0 0,0 0 0 0 0,-1 1 1 0 0,0 0-1 0 0,7 5 0 0 0,-3 0-25 0 0,-1-1-1 0 0,0 1 1 0 0,-1 0-1 0 0,0 1 1 0 0,0-1-1 0 0,-1 2 1 0 0,0-1-1 0 0,-1 1 1 0 0,0-1-1 0 0,4 16 1 0 0,2 12-201 0 0,11 69 0 0 0,-2-4 8 0 0,93 234 137 0 0,-92-280 129 0 0,59 167 25 0 0,32 85 167 0 0,-39-127-59 0 0,-46-120-18 0 0,61 103 0 0 0,-56-109 5 0 0,-11-17 37 0 0,2-1 0 0 0,2-1 1 0 0,35 41-1 0 0,-49-66-533 0 0,1-1 0 0 0,0 0 0 0 0,0-1 0 0 0,1 0 0 0 0,15 8 0 0 0,-18-13-587 0 0,-1 0 1 0 0,1 0-1 0 0,0-1 0 0 0,1-1 0 0 0,-1 0 0 0 0,1 0 0 0 0,-1-1 1 0 0,17 1-1 0 0,2-2-5022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8.789"/>
    </inkml:context>
    <inkml:brush xml:id="br0">
      <inkml:brushProperty name="width" value="0.05" units="cm"/>
      <inkml:brushProperty name="height" value="0.05" units="cm"/>
      <inkml:brushProperty name="color" value="#E71224"/>
    </inkml:brush>
  </inkml:definitions>
  <inkml:trace contextRef="#ctx0" brushRef="#br0">250 7 3689 0 0,'15'-6'7740'0'0,"-22"12"-5659"0"0,-28 11-2275 0 0,16-14 26 0 0,0-1 0 0 0,-31-2-1 0 0,36 0 86 0 0,1 0 0 0 0,0 0 0 0 0,-1 1-1 0 0,1 1 1 0 0,0 0 0 0 0,0 1 0 0 0,-18 6-1 0 0,30-9 96 0 0,0 0 0 0 0,0 1 0 0 0,1-1 0 0 0,-1 1 0 0 0,1-1 1 0 0,-1 1-1 0 0,0 0 0 0 0,1-1 0 0 0,-1 1 0 0 0,1-1 0 0 0,-1 1 0 0 0,1 0 0 0 0,0 0 0 0 0,-1-1 0 0 0,1 1 0 0 0,0 0 0 0 0,-1 0 0 0 0,1-1 0 0 0,0 1 0 0 0,0 0 0 0 0,0 0 0 0 0,0 0 0 0 0,0-1 0 0 0,-1 1 0 0 0,2 0 0 0 0,-1 0 0 0 0,0 0 1 0 0,0 0-1 0 0,0-1 0 0 0,0 1 0 0 0,0 0 0 0 0,1 0 0 0 0,0 1 0 0 0,14 33 274 0 0,-6-15-350 0 0,2 18 45 0 0,-2 1-1 0 0,-2 0 1 0 0,3 68-1 0 0,-9-31 147 0 0,-8 75-1 0 0,7-148-106 0 0,-1 0 0 0 0,1 0 0 0 0,0 0 0 0 0,0 0 0 0 0,1 0 0 0 0,-1 0 0 0 0,0 0 0 0 0,1 0 0 0 0,0 0 0 0 0,0 0 0 0 0,0 0 0 0 0,0 0 0 0 0,0-1 0 0 0,0 1 0 0 0,1 0-1 0 0,0-1 1 0 0,-1 1 0 0 0,1-1 0 0 0,0 1 0 0 0,3 2 0 0 0,1-1-24 0 0,0 0 0 0 0,-1 0 1 0 0,1-1-1 0 0,0 0 0 0 0,0-1 0 0 0,1 1 0 0 0,-1-1 0 0 0,10 2 0 0 0,-8-2 137 0 0,0-1 1 0 0,0 1-1 0 0,0-2 0 0 0,1 1 1 0 0,-1-1-1 0 0,0-1 0 0 0,0 1 1 0 0,0-1-1 0 0,1-1 0 0 0,14-4 1 0 0,2-3 440 0 0,0-1 0 0 0,24-14 0 0 0,35-14-718 0 0,-47 26-804 0 0,-17 6-1485 0 0,0 0-1 0 0,0-2 1 0 0,18-10 0 0 0,-30 13-2587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9.204"/>
    </inkml:context>
    <inkml:brush xml:id="br0">
      <inkml:brushProperty name="width" value="0.05" units="cm"/>
      <inkml:brushProperty name="height" value="0.05" units="cm"/>
      <inkml:brushProperty name="color" value="#E71224"/>
    </inkml:brush>
  </inkml:definitions>
  <inkml:trace contextRef="#ctx0" brushRef="#br0">1 21 7914 0 0,'1'-1'237'0'0,"0"-1"1"0"0,0 1 0 0 0,0-1-1 0 0,0 1 1 0 0,0 0 0 0 0,1-1-1 0 0,-1 1 1 0 0,0 0 0 0 0,1 0-1 0 0,-1 0 1 0 0,1 0 0 0 0,0 0-1 0 0,-1 1 1 0 0,1-1 0 0 0,-1 0-1 0 0,1 1 1 0 0,0-1 0 0 0,0 1-1 0 0,-1-1 1 0 0,1 1 0 0 0,0 0-1 0 0,0 0 1 0 0,0 0 0 0 0,-1 0-1 0 0,1 0 1 0 0,0 0 0 0 0,3 1-1 0 0,4 2-389 0 0,-1 0-1 0 0,0 0 1 0 0,0 1-1 0 0,14 8 0 0 0,15 6 128 0 0,-28-15-89 0 0,0 0 0 0 0,1-1-1 0 0,-1 0 1 0 0,1-1 0 0 0,0 0-1 0 0,-1-1 1 0 0,17 0 0 0 0,2-4-1552 0 0,35-8 0 0 0,-37 6-487 0 0,49-4 0 0 0,-62 9-2475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49.679"/>
    </inkml:context>
    <inkml:brush xml:id="br0">
      <inkml:brushProperty name="width" value="0.05" units="cm"/>
      <inkml:brushProperty name="height" value="0.05" units="cm"/>
      <inkml:brushProperty name="color" value="#E71224"/>
    </inkml:brush>
  </inkml:definitions>
  <inkml:trace contextRef="#ctx0" brushRef="#br0">402 145 9538 0 0,'5'-2'351'0'0,"0"0"1"0"0,0-1-1 0 0,0 1 0 0 0,0-1 1 0 0,0 0-1 0 0,0 0 0 0 0,-1-1 0 0 0,0 1 1 0 0,1-1-1 0 0,5-7 0 0 0,-9 9-356 0 0,0 0 0 0 0,0 0-1 0 0,0 0 1 0 0,0 0 0 0 0,0 0-1 0 0,0 0 1 0 0,-1-1 0 0 0,1 1 0 0 0,-1 0-1 0 0,0-1 1 0 0,1 1 0 0 0,-1 0-1 0 0,0 0 1 0 0,0-1 0 0 0,0 1-1 0 0,-1 0 1 0 0,1-1 0 0 0,-1 1-1 0 0,1 0 1 0 0,-1 0 0 0 0,0-1-1 0 0,0 1 1 0 0,0 0 0 0 0,0 0-1 0 0,0 0 1 0 0,0 0 0 0 0,0 0-1 0 0,-2-2 1 0 0,1 1 30 0 0,-1 0 0 0 0,1 0 0 0 0,0 1 1 0 0,-1-1-1 0 0,0 0 0 0 0,0 1 0 0 0,0-1 0 0 0,0 1 0 0 0,0 0 0 0 0,0 0 0 0 0,0 0 0 0 0,-1 1 1 0 0,1-1-1 0 0,-1 1 0 0 0,1 0 0 0 0,-1-1 0 0 0,0 2 0 0 0,1-1 0 0 0,-1 0 0 0 0,0 1 0 0 0,1 0 1 0 0,-1 0-1 0 0,-5 0 0 0 0,4 1-16 0 0,0-1 0 0 0,1 1 1 0 0,-1 1-1 0 0,0-1 0 0 0,1 1 1 0 0,-1 0-1 0 0,1 0 1 0 0,0 0-1 0 0,-1 0 0 0 0,1 1 1 0 0,0-1-1 0 0,0 1 0 0 0,1 0 1 0 0,-1 1-1 0 0,1-1 0 0 0,-1 0 1 0 0,-4 8-1 0 0,1 0 25 0 0,1-1 0 0 0,-1 1 0 0 0,2 1 0 0 0,0-1 0 0 0,0 1 0 0 0,1 0 0 0 0,0 0 0 0 0,-3 22 0 0 0,6-29-31 0 0,1-1-1 0 0,0 0 0 0 0,-1 0 0 0 0,1 1 0 0 0,1-1 0 0 0,-1 0 1 0 0,0 1-1 0 0,1-1 0 0 0,0 0 0 0 0,0 0 0 0 0,0 0 1 0 0,1 0-1 0 0,0 0 0 0 0,-1 0 0 0 0,1 0 0 0 0,0 0 1 0 0,1-1-1 0 0,-1 1 0 0 0,1-1 0 0 0,0 0 0 0 0,-1 1 1 0 0,2-1-1 0 0,-1 0 0 0 0,0-1 0 0 0,0 1 0 0 0,1-1 1 0 0,-1 1-1 0 0,1-1 0 0 0,5 2 0 0 0,-7-3 3 0 0,1-1 0 0 0,-1 1 0 0 0,0-1-1 0 0,1 0 1 0 0,-1 0 0 0 0,0 0 0 0 0,1 0 0 0 0,-1 0 0 0 0,0 0 0 0 0,1-1-1 0 0,-1 1 1 0 0,0-1 0 0 0,0 1 0 0 0,1-1 0 0 0,-1 0 0 0 0,0 0-1 0 0,0 0 1 0 0,0 0 0 0 0,0-1 0 0 0,0 1 0 0 0,0 0 0 0 0,3-4-1 0 0,5-4 61 0 0,1-1 0 0 0,13-17 0 0 0,-17 19-15 0 0,5-5 198 0 0,-1 1 0 0 0,-1-2-1 0 0,0 0 1 0 0,-1 0 0 0 0,-1-1-1 0 0,0 0 1 0 0,-1 0 0 0 0,0-1-1 0 0,-1 1 1 0 0,7-33 0 0 0,-13 48-247 0 0,0 0 1 0 0,0-1-1 0 0,0 1 0 0 0,1-1 1 0 0,-1 1-1 0 0,0 0 0 0 0,0-1 1 0 0,0 1-1 0 0,0-1 1 0 0,0 1-1 0 0,0-1 0 0 0,0 1 1 0 0,0 0-1 0 0,0-1 0 0 0,0 1 1 0 0,0-1-1 0 0,0 1 1 0 0,0-1-1 0 0,0 1 0 0 0,0-1 1 0 0,0 1-1 0 0,0 0 1 0 0,-1-1-1 0 0,1 1 0 0 0,0-1 1 0 0,0 1-1 0 0,0 0 0 0 0,-1-1 1 0 0,1 1-1 0 0,0 0 1 0 0,-1-1-1 0 0,1 1 0 0 0,0 0 1 0 0,-1-1-1 0 0,1 1 1 0 0,0 0-1 0 0,-1 0 0 0 0,1 0 1 0 0,-1-1-1 0 0,1 1 0 0 0,0 0 1 0 0,-1 0-1 0 0,1 0 1 0 0,-1 0-1 0 0,0 0-11 0 0,0 1 1 0 0,1-1-1 0 0,-1 1 0 0 0,0-1 1 0 0,1 1-1 0 0,-1 0 1 0 0,1-1-1 0 0,-1 1 0 0 0,1 0 1 0 0,-1 0-1 0 0,1-1 0 0 0,-1 1 1 0 0,1 0-1 0 0,0 0 0 0 0,-1 0 1 0 0,1 0-1 0 0,0-1 1 0 0,0 1-1 0 0,0 0 0 0 0,0 0 1 0 0,0 0-1 0 0,0 0 0 0 0,0 0 1 0 0,0 1-1 0 0,7 182-236 0 0,-1 75 56 0 0,-7-227 171 0 0,-3 0-1 0 0,0 0 1 0 0,-2 0 0 0 0,-1 0-1 0 0,-23 58 1 0 0,28-85 25 0 0,0 1 0 0 0,-1-1 1 0 0,1 0-1 0 0,-2 0 0 0 0,1 0 0 0 0,0 0 0 0 0,-1-1 1 0 0,0 1-1 0 0,0-1 0 0 0,0 0 0 0 0,-1 0 1 0 0,1 0-1 0 0,-1-1 0 0 0,0 1 0 0 0,-5 2 0 0 0,5-4 17 0 0,0 0-1 0 0,-1-1 1 0 0,1 1-1 0 0,0-1 0 0 0,0 0 1 0 0,-1-1-1 0 0,1 1 1 0 0,0-1-1 0 0,-1 0 0 0 0,1 0 1 0 0,0-1-1 0 0,-1 0 0 0 0,1 0 1 0 0,0 0-1 0 0,0 0 1 0 0,-9-5-1 0 0,-11-4-389 0 0,2-1-1 0 0,-1-2 1 0 0,2 0 0 0 0,-1-2-1 0 0,-32-28 1 0 0,29 20-3572 0 0,-42-49 0 0 0,43 42-2344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0:59.538"/>
    </inkml:context>
    <inkml:brush xml:id="br0">
      <inkml:brushProperty name="width" value="0.05" units="cm"/>
      <inkml:brushProperty name="height" value="0.05" units="cm"/>
      <inkml:brushProperty name="color" value="#E71224"/>
    </inkml:brush>
  </inkml:definitions>
  <inkml:trace contextRef="#ctx0" brushRef="#br0">340 41 352 0 0,'-12'-16'8680'0'0,"11"15"-8601"0"0,0-1 0 0 0,0 1 1 0 0,0-1-1 0 0,0 1 0 0 0,0-1 1 0 0,0 1-1 0 0,0 0 0 0 0,0-1 1 0 0,0 1-1 0 0,-1 0 0 0 0,1 0 0 0 0,0 0 1 0 0,-1 0-1 0 0,1 0 0 0 0,-1 0 1 0 0,0 0-1 0 0,1 1 0 0 0,-1-1 1 0 0,1 0-1 0 0,-1 1 0 0 0,0 0 1 0 0,0-1-1 0 0,1 1 0 0 0,-1 0 1 0 0,0 0-1 0 0,0 0 0 0 0,1 0 1 0 0,-1 0-1 0 0,0 0 0 0 0,1 0 1 0 0,-1 1-1 0 0,-3 0 0 0 0,-14 4 25 0 0,-1 1 0 0 0,-20 11 0 0 0,22-10-96 0 0,0 0 1 0 0,-20 5-1 0 0,30-11 102 0 0,1 0 1 0 0,0 0-1 0 0,-1 0 0 0 0,0-1 1 0 0,1 0-1 0 0,-1 0 0 0 0,1-1 0 0 0,-15-3 1 0 0,-3-1 373 0 0,9 0 506 0 0,40 4-1500 0 0,-12 2-318 0 0,-8-1-258 0 0,0 0 1 0 0,0 0 0 0 0,0 0 0 0 0,0 0 0 0 0,0-1 0 0 0,7-1 0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00.003"/>
    </inkml:context>
    <inkml:brush xml:id="br0">
      <inkml:brushProperty name="width" value="0.05" units="cm"/>
      <inkml:brushProperty name="height" value="0.05" units="cm"/>
      <inkml:brushProperty name="color" value="#E71224"/>
    </inkml:brush>
  </inkml:definitions>
  <inkml:trace contextRef="#ctx0" brushRef="#br0">18 82 1168 0 0,'4'-23'4226'0'0,"-4"20"-4170"0"0,0 1 0 0 0,-1-1-1 0 0,1 0 1 0 0,-1 1 0 0 0,0-1 0 0 0,1 0 0 0 0,-1 1 0 0 0,0-1 0 0 0,-1 1 0 0 0,1-1 0 0 0,0 1 0 0 0,-1 0-1 0 0,1 0 1 0 0,-1-1 0 0 0,0 1 0 0 0,-3-3 0 0 0,7 7 317 0 0,-2-1-308 0 0,1-1 0 0 0,-1 1-1 0 0,0-1 1 0 0,1 1 0 0 0,-1-1 0 0 0,1 1 0 0 0,-1-1 0 0 0,1 1 0 0 0,-1-1 0 0 0,1 1 0 0 0,-1-1 0 0 0,1 0 0 0 0,-1 1 0 0 0,1-1 0 0 0,0 0 0 0 0,-1 0 0 0 0,1 1 0 0 0,0-1 0 0 0,-1 0 0 0 0,1 0 0 0 0,0 0 0 0 0,-1 0 0 0 0,1 0 0 0 0,0 0 0 0 0,-1 0 0 0 0,1 0 0 0 0,0 0 0 0 0,-1 0 0 0 0,1 0 0 0 0,-1 0 0 0 0,1 0 0 0 0,0 0 0 0 0,-1-1 0 0 0,1 1-1 0 0,0 0 1 0 0,-1-1 0 0 0,1 1 0 0 0,-1 0 0 0 0,1-1 0 0 0,-1 1 0 0 0,1-1 0 0 0,-1 1 0 0 0,1 0 0 0 0,-1-1 0 0 0,1 1 0 0 0,0-2 0 0 0,1 1 112 0 0,0-1 1 0 0,0 0-1 0 0,0 1 0 0 0,0-1 0 0 0,1 1 1 0 0,-1 0-1 0 0,1 0 0 0 0,-1 0 1 0 0,1 0-1 0 0,-1 0 0 0 0,1 0 0 0 0,0 1 1 0 0,-1-1-1 0 0,1 1 0 0 0,0 0 1 0 0,0-1-1 0 0,-1 2 0 0 0,5-1 0 0 0,6 2-99 0 0,-1 0-1 0 0,24 8 0 0 0,-26-7-63 0 0,0 0-1 0 0,0 0 0 0 0,0-2 0 0 0,12 2 0 0 0,-16-3-144 0 0,20 0 185 0 0,37-4 0 0 0,-56 3-1237 0 0,1-1 0 0 0,-1 1 0 0 0,-1-1 1 0 0,1-1-1 0 0,13-5 0 0 0,-14 4-4061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00.601"/>
    </inkml:context>
    <inkml:brush xml:id="br0">
      <inkml:brushProperty name="width" value="0.05" units="cm"/>
      <inkml:brushProperty name="height" value="0.05" units="cm"/>
      <inkml:brushProperty name="color" value="#E71224"/>
    </inkml:brush>
  </inkml:definitions>
  <inkml:trace contextRef="#ctx0" brushRef="#br0">105 1 6441 0 0,'2'0'287'0'0,"1"0"-1"0"0,-1 0 0 0 0,0 0 0 0 0,0 0 0 0 0,1 0 0 0 0,-1 1 1 0 0,0-1-1 0 0,0 1 0 0 0,1 0 0 0 0,-1-1 0 0 0,0 1 0 0 0,0 0 1 0 0,0 0-1 0 0,0 1 0 0 0,0-1 0 0 0,0 0 0 0 0,3 3 0 0 0,-4-2-184 0 0,0 0-1 0 0,0 0 0 0 0,0 0 0 0 0,0 0 0 0 0,0 0 0 0 0,0 0 0 0 0,0 0 0 0 0,0 1 0 0 0,-1-1 0 0 0,1 0 0 0 0,-1 0 0 0 0,0 1 1 0 0,0-1-1 0 0,0 0 0 0 0,0 3 0 0 0,-1 8-226 0 0,-2 1 0 0 0,0-1 0 0 0,0 1 0 0 0,-11 24 0 0 0,6-14 588 0 0,-9 35-673 0 0,-15 108 0 0 0,7 64-68 0 0,22-200 277 0 0,-16 142-28 0 0,-7 87 199 0 0,24-208 9 0 0,2 0 0 0 0,3 0 1 0 0,9 54-1 0 0,-8-82-89 0 0,16 73 364 0 0,-17-85-433 0 0,0-1-1 0 0,2 1 1 0 0,-1-1-1 0 0,1 0 1 0 0,1-1-1 0 0,7 11 1 0 0,-13-20-34 0 0,0-1 1 0 0,0 1-1 0 0,1-1 0 0 0,-1 0 1 0 0,0 1-1 0 0,0-1 0 0 0,1 0 1 0 0,-1 1-1 0 0,0-1 0 0 0,1 0 1 0 0,-1 0-1 0 0,0 1 0 0 0,1-1 1 0 0,-1 0-1 0 0,1 0 0 0 0,-1 0 1 0 0,0 1-1 0 0,1-1 0 0 0,-1 0 1 0 0,1 0-1 0 0,-1 0 1 0 0,0 0-1 0 0,1 0 0 0 0,-1 0 1 0 0,1 0-1 0 0,-1 0 0 0 0,1 0 1 0 0,-1 0-1 0 0,0 0 0 0 0,1 0 1 0 0,-1 0-1 0 0,1 0 0 0 0,-1 0 1 0 0,1-1-1 0 0,0 1 0 0 0,12-15-888 0 0,3-23-1878 0 0,3-21-3537 0 0,-11 33 2881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02.376"/>
    </inkml:context>
    <inkml:brush xml:id="br0">
      <inkml:brushProperty name="width" value="0.05" units="cm"/>
      <inkml:brushProperty name="height" value="0.05" units="cm"/>
      <inkml:brushProperty name="color" value="#E71224"/>
    </inkml:brush>
  </inkml:definitions>
  <inkml:trace contextRef="#ctx0" brushRef="#br0">0 43 3129 0 0,'4'-3'828'0'0,"0"-1"0"0"0,-1 1 0 0 0,2 1 1 0 0,-1-1-1 0 0,0 1 0 0 0,0-1 0 0 0,10-2 0 0 0,39-8 958 0 0,-17 10-1696 0 0,41 1 0 0 0,-60 3 709 0 0,20-2-460 0 0,148 8-162 0 0,-139-2-349 0 0,26 4 132 0 0,1-3 0 0 0,92-5 0 0 0,-107-4 274 0 0,1 2 0 0 0,0 3 1 0 0,113 19-1 0 0,-117-12-200 0 0,0-2-1 0 0,1-2 1 0 0,-1-3 0 0 0,1-2-1 0 0,69-10 1 0 0,-72 7-56 0 0,-1 1 0 0 0,71 8 0 0 0,45-1-86 0 0,-124-4 73 0 0,0 1-1 0 0,-1 3 0 0 0,0 2 1 0 0,57 16-1 0 0,-46-10-106 0 0,-4-5 233 0 0,1-1 1 0 0,0-3-1 0 0,0-2 0 0 0,64-6 0 0 0,-68 5-135 0 0,1 2 0 0 0,0 2 0 0 0,53 13 0 0 0,42 5 28 0 0,68-10 120 0 0,-140-12-150 0 0,0 3 0 0 0,-1 4-1 0 0,86 19 1 0 0,-84-7 47 0 0,1 1-250 0 0,140 20 1 0 0,106 5 665 0 0,-243-29-253 0 0,0 2 0 0 0,81 33 0 0 0,-139-45-146 0 0,53 22 2 0 0,1-3 1 0 0,117 26-1 0 0,-55-32 469 0 0,-70-11-14 0 0,-1 2 0 0 0,103 31 0 0 0,-163-41-475 0 0,1 1 1 0 0,-1 0-1 0 0,0-1 1 0 0,0 1 0 0 0,0 0-1 0 0,0 1 1 0 0,0-1-1 0 0,-1 0 1 0 0,1 1-1 0 0,-1 0 1 0 0,1 0-1 0 0,-1-1 1 0 0,0 1 0 0 0,0 0-1 0 0,0 1 1 0 0,0-1-1 0 0,-1 0 1 0 0,0 0-1 0 0,1 1 1 0 0,0 4-1 0 0,2 7-64 0 0,-1 2 0 0 0,-1-1 0 0 0,1 23-1 0 0,1 5 32 0 0,9 32 5 0 0,3-2-1 0 0,43 124 1 0 0,-25-96 8 0 0,38 184 1 0 0,-36-19-104 0 0,-27-183 140 0 0,-2-30 63 0 0,-1 91-1 0 0,-7-133-58 0 0,1-1 0 0 0,-2 1 0 0 0,1-1 0 0 0,-2 1 1 0 0,-5 18-1 0 0,6-26-15 0 0,0 0 0 0 0,0 0 0 0 0,0-1 0 0 0,0 1 0 0 0,-1-1 0 0 0,1 1 0 0 0,-1-1 0 0 0,0 0 0 0 0,0 0 0 0 0,0 0 0 0 0,0 0 0 0 0,-1-1 0 0 0,1 1 0 0 0,-1-1 0 0 0,0 0 1 0 0,1 0-1 0 0,-1 0 0 0 0,-7 2 0 0 0,-45 13 43 0 0,0-3 1 0 0,-1-2-1 0 0,0-2 1 0 0,-1-3-1 0 0,0-3 1 0 0,0-2-1 0 0,-106-10 1 0 0,-74-21 690 0 0,-67-7-10 0 0,215 30-687 0 0,-128 7 0 0 0,22 9 507 0 0,-343-28-1 0 0,-217-10 265 0 0,567 24-644 0 0,-315-49 1 0 0,142 6 298 0 0,280 42-387 0 0,1 3-1 0 0,-121 13 0 0 0,-376 11 91 0 0,549-22-105 0 0,-63 2 246 0 0,-58-1-509 0 0,121-3-3514 0 0,-40-7-1 0 0,50 4-179 0 0,-1-2-3262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10.879"/>
    </inkml:context>
    <inkml:brush xml:id="br0">
      <inkml:brushProperty name="width" value="0.05" units="cm"/>
      <inkml:brushProperty name="height" value="0.05" units="cm"/>
      <inkml:brushProperty name="color" value="#E71224"/>
    </inkml:brush>
  </inkml:definitions>
  <inkml:trace contextRef="#ctx0" brushRef="#br0">0 47 7290 0 0,'3'-8'2127'0'0,"-2"6"-1890"0"0,0 0 0 0 0,0 0 0 0 0,-1 0 0 0 0,1 0 0 0 0,0 0 0 0 0,-1 0 0 0 0,0 0 0 0 0,1-1 0 0 0,-1 1 0 0 0,0 0 0 0 0,0 0 0 0 0,0 0 1 0 0,0 0-1 0 0,-1 0 0 0 0,1-1 0 0 0,-1-2 0 0 0,6 11-173 0 0,0 0 0 0 0,-1 1 0 0 0,0 0-1 0 0,0 0 1 0 0,0 0 0 0 0,0 0 0 0 0,-1 0 0 0 0,-1 1 0 0 0,1-1 0 0 0,1 10 0 0 0,12 90 0 0 0,-9-57-99 0 0,5 36 80 0 0,18 99-411 0 0,-30-183 218 0 0,1 0 0 0 0,-1 0 0 0 0,1 0 0 0 0,-1 0 1 0 0,1-1-1 0 0,0 1 0 0 0,-1 0 0 0 0,1 0 1 0 0,0-1-1 0 0,0 1 0 0 0,0 0 0 0 0,0-1 0 0 0,1 1 1 0 0,-1-1-1 0 0,0 0 0 0 0,3 2 0 0 0,-3-2-104 0 0,0-1 0 0 0,1 0 0 0 0,-1 1 0 0 0,0-1 0 0 0,1 0 0 0 0,-1 0 0 0 0,0 0 0 0 0,1 0 0 0 0,-1 0 0 0 0,0-1 0 0 0,1 1 0 0 0,-1 0 0 0 0,0-1 0 0 0,0 1 0 0 0,1-1 0 0 0,-1 1 0 0 0,0-1 0 0 0,0 1 0 0 0,1-1 0 0 0,-1 0 0 0 0,0 0 0 0 0,0 1 0 0 0,0-1 0 0 0,1-2 0 0 0,7-4-4673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11.383"/>
    </inkml:context>
    <inkml:brush xml:id="br0">
      <inkml:brushProperty name="width" value="0.05" units="cm"/>
      <inkml:brushProperty name="height" value="0.05" units="cm"/>
      <inkml:brushProperty name="color" value="#E71224"/>
    </inkml:brush>
  </inkml:definitions>
  <inkml:trace contextRef="#ctx0" brushRef="#br0">312 67 6129 0 0,'0'-3'147'0'0,"0"-1"1"0"0,-1 1-1 0 0,1-1 0 0 0,0 1 0 0 0,-1 0 0 0 0,0-1 0 0 0,0 1 1 0 0,0 0-1 0 0,0 0 0 0 0,0 0 0 0 0,-1 0 0 0 0,1 0 0 0 0,-1 0 1 0 0,0 0-1 0 0,-4-4 0 0 0,5 6-31 0 0,0-1 0 0 0,-1 1 1 0 0,0 0-1 0 0,1 0 0 0 0,-1 0 0 0 0,1 1 1 0 0,-1-1-1 0 0,0 0 0 0 0,0 1 1 0 0,1-1-1 0 0,-1 1 0 0 0,0-1 0 0 0,0 1 1 0 0,0 0-1 0 0,0 0 0 0 0,0 0 0 0 0,1 0 1 0 0,-1 0-1 0 0,0 0 0 0 0,0 1 0 0 0,0-1 1 0 0,0 0-1 0 0,1 1 0 0 0,-1 0 1 0 0,0-1-1 0 0,0 1 0 0 0,1 0 0 0 0,-1 0 1 0 0,-1 1-1 0 0,-144 69-505 0 0,82-42-432 0 0,63-28 899 0 0,0 0-1 0 0,0-1 0 0 0,0 1 0 0 0,0 1 1 0 0,-1-1-1 0 0,2 0 0 0 0,-1 0 0 0 0,0 1 1 0 0,0-1-1 0 0,0 1 0 0 0,-3 3 0 0 0,10 3 1185 0 0,15-2-805 0 0,-9-4-468 0 0,0 1 0 0 0,-1 0 0 0 0,1 1 1 0 0,-1 0-1 0 0,1 1 0 0 0,-1 0 0 0 0,0 0 0 0 0,-1 1 0 0 0,1 0 0 0 0,-1 1 0 0 0,-1 0 0 0 0,1 0 0 0 0,-1 1 0 0 0,0 0 0 0 0,8 13 0 0 0,24 21-1746 0 0,-37-39 1293 0 0,0-1-1 0 0,0 1 1 0 0,1-1 0 0 0,-1 0 0 0 0,1 0 0 0 0,0 0 0 0 0,-1 0 0 0 0,1 0 0 0 0,0-1 0 0 0,0 0 0 0 0,0 0 0 0 0,4 1-1 0 0,1-2-4521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11.804"/>
    </inkml:context>
    <inkml:brush xml:id="br0">
      <inkml:brushProperty name="width" value="0.05" units="cm"/>
      <inkml:brushProperty name="height" value="0.05" units="cm"/>
      <inkml:brushProperty name="color" value="#E71224"/>
    </inkml:brush>
  </inkml:definitions>
  <inkml:trace contextRef="#ctx0" brushRef="#br0">43 16 8434 0 0,'0'-1'67'0'0,"0"0"-1"0"0,0 0 1 0 0,0 1 0 0 0,-1-1 0 0 0,1 0-1 0 0,0 0 1 0 0,-1 1 0 0 0,1-1 0 0 0,0 0-1 0 0,-1 1 1 0 0,1-1 0 0 0,-1 0 0 0 0,0 1-1 0 0,1-1 1 0 0,-1 1 0 0 0,1-1 0 0 0,-1 1-1 0 0,0-1 1 0 0,1 1 0 0 0,-1-1 0 0 0,0 1-1 0 0,0 0 1 0 0,1-1 0 0 0,-1 1 0 0 0,0 0-1 0 0,0 0 1 0 0,1-1 0 0 0,-1 1 0 0 0,0 0-1 0 0,0 0 1 0 0,0 0 0 0 0,1 0 0 0 0,-1 0-1 0 0,0 0 1 0 0,0 0 0 0 0,0 0 0 0 0,1 1-1 0 0,-1-1 1 0 0,0 0 0 0 0,0 0 0 0 0,0 1-1 0 0,1-1 1 0 0,-1 0 0 0 0,0 1 0 0 0,1-1-1 0 0,-1 1 1 0 0,0-1 0 0 0,1 1 0 0 0,-1-1-1 0 0,0 2 1 0 0,0-1-40 0 0,0 0-1 0 0,0-1 1 0 0,0 1 0 0 0,0 0 0 0 0,1 0-1 0 0,-1 0 1 0 0,0 0 0 0 0,1 1 0 0 0,-1-1-1 0 0,1 0 1 0 0,-1 0 0 0 0,1 0-1 0 0,-1 0 1 0 0,1 0 0 0 0,0 1 0 0 0,0-1-1 0 0,0 0 1 0 0,-1 0 0 0 0,1 1-1 0 0,0-1 1 0 0,1 0 0 0 0,-1 0 0 0 0,0 0-1 0 0,0 1 1 0 0,0-1 0 0 0,1 0 0 0 0,-1 0-1 0 0,1 0 1 0 0,-1 1 0 0 0,1-1-1 0 0,-1 0 1 0 0,1 0 0 0 0,0 0 0 0 0,-1 0-1 0 0,1 0 1 0 0,1 1 0 0 0,7 5 154 0 0,0 0 0 0 0,0-1 0 0 0,0-1 0 0 0,1 1 0 0 0,0-1 0 0 0,0-1 0 0 0,18 6 0 0 0,-14-5-155 0 0,0 0 0 0 0,0 2 0 0 0,20 11 0 0 0,-21-9-100 0 0,0 1-1 0 0,0 0 0 0 0,-1 1 1 0 0,-1 0-1 0 0,1 1 1 0 0,10 15-1 0 0,-19-23 61 0 0,0 0 1 0 0,0 0-1 0 0,-1 1 1 0 0,0-1-1 0 0,0 0 0 0 0,0 1 1 0 0,0 0-1 0 0,0-1 0 0 0,-1 1 1 0 0,0 0-1 0 0,0 0 0 0 0,-1 0 1 0 0,1 0-1 0 0,-1-1 1 0 0,0 1-1 0 0,0 0 0 0 0,0 0 1 0 0,-1 0-1 0 0,0 0 0 0 0,0 0 1 0 0,0 0-1 0 0,-1-1 1 0 0,1 1-1 0 0,-4 5 0 0 0,-3 4 23 0 0,-1-1-1 0 0,-1-1 1 0 0,0 0-1 0 0,-1 0 0 0 0,0-1 1 0 0,0 0-1 0 0,-1-1 1 0 0,-1 0-1 0 0,-21 12 1 0 0,2 1 181 0 0,29-21-168 0 0,1 0 0 0 0,-1 1 0 0 0,1-1 0 0 0,0 0 0 0 0,0 1 0 0 0,0 0 0 0 0,0-1 0 0 0,0 1 0 0 0,0 0 0 0 0,1 0 0 0 0,-1 0 0 0 0,1 0 0 0 0,0 0 1 0 0,0 0-1 0 0,0 1 0 0 0,0-1 0 0 0,1 0 0 0 0,-1 6 0 0 0,1-7-242 0 0,0 0 0 0 0,0 1 0 0 0,0-1 1 0 0,1 0-1 0 0,-1 1 0 0 0,1-1 0 0 0,-1 0 1 0 0,1 1-1 0 0,0-1 0 0 0,0 0 0 0 0,0 0 1 0 0,0 0-1 0 0,0 0 0 0 0,1 0 0 0 0,-1 0 1 0 0,0 0-1 0 0,1 0 0 0 0,0-1 0 0 0,-1 1 0 0 0,1-1 1 0 0,0 1-1 0 0,0-1 0 0 0,0 1 0 0 0,0-1 1 0 0,0 0-1 0 0,0 0 0 0 0,3 1 0 0 0,11 1-2197 0 0,-8-1-2478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2.580"/>
    </inkml:context>
    <inkml:brush xml:id="br0">
      <inkml:brushProperty name="width" value="0.05" units="cm"/>
      <inkml:brushProperty name="height" value="0.05" units="cm"/>
      <inkml:brushProperty name="color" value="#E71224"/>
    </inkml:brush>
  </inkml:definitions>
  <inkml:trace contextRef="#ctx0" brushRef="#br0">0 124 3033 0 0,'5'-1'2132'0'0,"15"3"3892"0"0,-18-1-6020 0 0,0-1 0 0 0,0 2 1 0 0,0-1-1 0 0,0 0 0 0 0,0 0 0 0 0,0 1 1 0 0,0-1-1 0 0,0 1 0 0 0,-1-1 0 0 0,4 4 1 0 0,-4-4-33 0 0,-1 0 0 0 0,1 0-1 0 0,1 0 1 0 0,-1 0 0 0 0,0-1 0 0 0,0 1 0 0 0,0 0 0 0 0,0-1 0 0 0,0 1 0 0 0,1 0 0 0 0,-1-1 0 0 0,0 0-1 0 0,0 1 1 0 0,1-1 0 0 0,-1 0 0 0 0,0 0 0 0 0,1 0 0 0 0,-1 1 0 0 0,0-2 0 0 0,1 1 0 0 0,-1 0 0 0 0,0 0-1 0 0,1 0 1 0 0,-1 0 0 0 0,0-1 0 0 0,1 1 0 0 0,-1-1 0 0 0,0 1 0 0 0,0-1 0 0 0,0 1 0 0 0,1-1 0 0 0,-1 0-1 0 0,0 0 1 0 0,0 1 0 0 0,0-1 0 0 0,0 0 0 0 0,1-2 0 0 0,6-6 372 0 0,0 1 0 0 0,-1-1 0 0 0,12-19 0 0 0,4-5 1252 0 0,-20 30-1474 0 0,1 0 0 0 0,-1 0 0 0 0,1 0 0 0 0,0 1 0 0 0,0-1 0 0 0,0 1 0 0 0,0 0 0 0 0,0 0 0 0 0,0 1 0 0 0,1-1 0 0 0,-1 1-1 0 0,1 0 1 0 0,-1 0 0 0 0,1 0 0 0 0,-1 1 0 0 0,6-1 0 0 0,6 2-195 0 0,0 1 0 0 0,0 0 1 0 0,22 5-1 0 0,-26-3-10 0 0,0-2 1 0 0,0 0-1 0 0,0 0 1 0 0,0-1-1 0 0,0 0 1 0 0,23-3-1 0 0,41-18 1142 0 0,-59 14-565 0 0,1 1 0 0 0,0 1 0 0 0,0 1 0 0 0,37-3 0 0 0,-6 9-449 0 0,-1 1 0 0 0,0 4 0 0 0,53 13 0 0 0,-61-10-34 0 0,0-3 1 0 0,1-1 0 0 0,0-2-1 0 0,0-2 1 0 0,52-2 0 0 0,29-14 50 0 0,-46 3-13 0 0,1 4-1 0 0,115 4 1 0 0,41 31-53 0 0,-1 0-54 0 0,-148-26 84 0 0,122-12 1 0 0,49 0 18 0 0,109 48-482 0 0,46 1-105 0 0,-98-24-892 0 0,-106 6-5377 0 0,-175-19 4335 0 0,-2-1-3247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12.235"/>
    </inkml:context>
    <inkml:brush xml:id="br0">
      <inkml:brushProperty name="width" value="0.05" units="cm"/>
      <inkml:brushProperty name="height" value="0.05" units="cm"/>
      <inkml:brushProperty name="color" value="#E71224"/>
    </inkml:brush>
  </inkml:definitions>
  <inkml:trace contextRef="#ctx0" brushRef="#br0">141 43 4385 0 0,'0'-1'183'0'0,"0"0"-1"0"0,0 0 1 0 0,0 0-1 0 0,0 0 1 0 0,0 0 0 0 0,0 0-1 0 0,0 0 1 0 0,-1 0 0 0 0,1 0-1 0 0,0 0 1 0 0,-1 0-1 0 0,1 0 1 0 0,0 0 0 0 0,-1 0-1 0 0,1 0 1 0 0,-1 1-1 0 0,1-1 1 0 0,-1 0 0 0 0,0 0-1 0 0,1 0 1 0 0,-1 1 0 0 0,0-1-1 0 0,0 0 1 0 0,0 1-1 0 0,1-1 1 0 0,-1 1 0 0 0,0-1-1 0 0,0 1 1 0 0,0-1 0 0 0,-1 1-1 0 0,-1-1-2 0 0,0 1 0 0 0,-1-1 1 0 0,1 1-1 0 0,0 0 0 0 0,0 1 0 0 0,0-1 0 0 0,0 0 0 0 0,0 1 1 0 0,0-1-1 0 0,-4 3 0 0 0,-2 0-60 0 0,1 0 0 0 0,0 1-1 0 0,0 0 1 0 0,0 0 0 0 0,0 1 0 0 0,-13 10 0 0 0,19-13-94 0 0,1 0 1 0 0,-1 0 0 0 0,1 0-1 0 0,-1 0 1 0 0,1 0-1 0 0,0 0 1 0 0,0 0 0 0 0,0 1-1 0 0,0-1 1 0 0,0 0 0 0 0,1 1-1 0 0,-1-1 1 0 0,1 1-1 0 0,-1-1 1 0 0,1 1 0 0 0,0-1-1 0 0,0 1 1 0 0,0-1-1 0 0,0 1 1 0 0,1-1 0 0 0,-1 1-1 0 0,1-1 1 0 0,-1 0-1 0 0,1 1 1 0 0,0-1 0 0 0,0 1-1 0 0,0-1 1 0 0,2 4 0 0 0,0-2 27 0 0,-1 0 0 0 0,1 0 1 0 0,0 0-1 0 0,0 0 1 0 0,0-1-1 0 0,0 1 1 0 0,1-1-1 0 0,-1 0 0 0 0,1 0 1 0 0,0 0-1 0 0,0-1 1 0 0,0 1-1 0 0,0-1 1 0 0,6 2-1 0 0,-4-2-14 0 0,0 0 0 0 0,0 0 0 0 0,0-1 0 0 0,0 0 1 0 0,0-1-1 0 0,1 0 0 0 0,-1 1 0 0 0,0-2 0 0 0,0 1 0 0 0,1-1 0 0 0,-1 0 0 0 0,0 0 0 0 0,0-1 0 0 0,0 0 0 0 0,0 0 1 0 0,-1 0-1 0 0,1-1 0 0 0,6-3 0 0 0,-7 3 33 0 0,-1 0-1 0 0,-1 0 1 0 0,1 0 0 0 0,0-1-1 0 0,-1 1 1 0 0,0-1 0 0 0,0 0 0 0 0,0 0-1 0 0,0 0 1 0 0,0 0 0 0 0,-1-1 0 0 0,0 1-1 0 0,0-1 1 0 0,0 1 0 0 0,0-1-1 0 0,-1 0 1 0 0,0 0 0 0 0,0 1 0 0 0,0-1-1 0 0,-1 0 1 0 0,1 0 0 0 0,-1 0 0 0 0,-1-8-1 0 0,1 10-119 0 0,-1 1-1 0 0,1-1 1 0 0,-1 0-1 0 0,0 1 1 0 0,0-1-1 0 0,0 1 1 0 0,0-1-1 0 0,0 1 1 0 0,-1-1-1 0 0,1 1 1 0 0,-1 0-1 0 0,1-1 1 0 0,-1 1-1 0 0,0 0 0 0 0,0 0 1 0 0,0 1-1 0 0,0-1 1 0 0,0 0-1 0 0,0 1 1 0 0,-1-1-1 0 0,1 1 1 0 0,0-1-1 0 0,-1 1 1 0 0,1 0-1 0 0,-1 0 1 0 0,0 0-1 0 0,1 1 1 0 0,-1-1-1 0 0,0 1 1 0 0,-2-1-1 0 0,-3 0-741 0 0,1 0 0 0 0,-1 0 0 0 0,0 1 1 0 0,0 1-1 0 0,0-1 0 0 0,1 1 0 0 0,-1 0 0 0 0,0 1 0 0 0,-10 3 0 0 0,5 0-5011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12.884"/>
    </inkml:context>
    <inkml:brush xml:id="br0">
      <inkml:brushProperty name="width" value="0.05" units="cm"/>
      <inkml:brushProperty name="height" value="0.05" units="cm"/>
      <inkml:brushProperty name="color" value="#E71224"/>
    </inkml:brush>
  </inkml:definitions>
  <inkml:trace contextRef="#ctx0" brushRef="#br0">2161 39 3369 0 0,'13'-7'2956'0'0,"-11"7"-2915"0"0,-1-1 0 0 0,1 0 0 0 0,-1 1 0 0 0,0-1 0 0 0,0 0 1 0 0,1 1-1 0 0,-1-1 0 0 0,0 0 0 0 0,0 0 0 0 0,0 0 0 0 0,0 0 0 0 0,0 0 1 0 0,0 0-1 0 0,0-1 0 0 0,0 1 0 0 0,0-2 0 0 0,0 3-22 0 0,-1 0-1 0 0,0 0 0 0 0,0-1 1 0 0,1 1-1 0 0,-1 0 1 0 0,0 0-1 0 0,0-1 0 0 0,1 1 1 0 0,-1 0-1 0 0,0 0 1 0 0,0-1-1 0 0,0 1 1 0 0,1 0-1 0 0,-1-1 0 0 0,0 1 1 0 0,0 0-1 0 0,0-1 1 0 0,0 1-1 0 0,0 0 0 0 0,0-1 1 0 0,0 1-1 0 0,0 0 1 0 0,0-1-1 0 0,0 1 0 0 0,0 0 1 0 0,0-1-1 0 0,0 1 1 0 0,0 0-1 0 0,0-1 1 0 0,0 1-1 0 0,0 0 0 0 0,0-1 1 0 0,0 1-1 0 0,0 0 1 0 0,-1-1-1 0 0,1 1 0 0 0,0 0 1 0 0,0-1-1 0 0,0 1 1 0 0,-1 0-1 0 0,1 0 0 0 0,0-1 1 0 0,0 1-1 0 0,-1 0 1 0 0,1 0-1 0 0,0 0 1 0 0,-1-1-1 0 0,1 1 0 0 0,0 0 1 0 0,0 0-1 0 0,-1 0 1 0 0,1 0-1 0 0,0 0 0 0 0,-1-1 1 0 0,1 1-1 0 0,0 0 1 0 0,-1 0-1 0 0,1 0 0 0 0,0 0 1 0 0,-1 0-1 0 0,1 0 1 0 0,-1 0-1 0 0,1 0 1 0 0,-31 9 1830 0 0,14-3-1293 0 0,-20-2-517 0 0,0-2 1 0 0,-1-1 0 0 0,-57-7 0 0 0,1 1 29 0 0,-159 5 121 0 0,-114-5-199 0 0,14 3 893 0 0,90 4-144 0 0,149-5-540 0 0,-239 5 251 0 0,344-2-671 0 0,-71 11-813 0 0,73-9-4 0 0,1-1 1 0 0,0 1-1 0 0,0 1 1 0 0,0-1-1 0 0,-10 7 1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28:13.327"/>
    </inkml:context>
    <inkml:brush xml:id="br0">
      <inkml:brushProperty name="width" value="0.05" units="cm"/>
      <inkml:brushProperty name="height" value="0.05" units="cm"/>
      <inkml:brushProperty name="color" value="#E71224"/>
    </inkml:brush>
  </inkml:definitions>
  <inkml:trace contextRef="#ctx0" brushRef="#br0">643 65 8922 0 0,'3'-9'3479'0'0,"-12"7"-2792"0"0,-2 2-650 0 0,-181-26 1273 0 0,-35-1-178 0 0,216 27-1095 0 0,1 0-1 0 0,0 1 0 0 0,0 0 0 0 0,-1 1 0 0 0,1 0 0 0 0,0 1 1 0 0,0 0-1 0 0,-13 7 0 0 0,-25 14-2275 0 0,2 5-6823 0 0,38-24 4478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1.819"/>
    </inkml:context>
    <inkml:brush xml:id="br0">
      <inkml:brushProperty name="width" value="0.05" units="cm"/>
      <inkml:brushProperty name="height" value="0.05" units="cm"/>
      <inkml:brushProperty name="color" value="#E71224"/>
    </inkml:brush>
  </inkml:definitions>
  <inkml:trace contextRef="#ctx0" brushRef="#br0">0 105 6977 0 0,'1'-2'252'0'0,"0"1"0"0"0,0 0 0 0 0,1-1 0 0 0,-1 1 0 0 0,0 0 0 0 0,1 0 0 0 0,-1 0-1 0 0,1 0 1 0 0,-1 0 0 0 0,1 0 0 0 0,-1 0 0 0 0,1 1 0 0 0,-1-1 0 0 0,1 0-1 0 0,0 1 1 0 0,-1 0 0 0 0,1-1 0 0 0,2 1 0 0 0,41-4-676 0 0,-24 3 1121 0 0,54-5 428 0 0,-1 3 0 0 0,143 13 0 0 0,144 52-1485 0 0,-167-27 360 0 0,-167-32-104 0 0,1-1-1 0 0,0-1 1 0 0,0-2 0 0 0,-1-1 0 0 0,30-5 0 0 0,-53 6-32 0 0,1 0 0 0 0,-1 0 1 0 0,1 0-1 0 0,-1-1 0 0 0,1 0 0 0 0,-1 0 1 0 0,0 0-1 0 0,0 0 0 0 0,0-1 0 0 0,5-4 1 0 0,-8 6 100 0 0,0 0 1 0 0,0 0-1 0 0,0 0 1 0 0,0 0-1 0 0,0-1 1 0 0,-1 1-1 0 0,1 0 1 0 0,0 0-1 0 0,-1-1 1 0 0,0 1-1 0 0,1-1 1 0 0,-1 1-1 0 0,0 0 1 0 0,1-1-1 0 0,-1 1 1 0 0,0-1 0 0 0,0 1-1 0 0,0-1 1 0 0,0 1-1 0 0,0-1 1 0 0,-1 1-1 0 0,1 0 1 0 0,0-1-1 0 0,-1 1 1 0 0,1-1-1 0 0,-1 1 1 0 0,1 0-1 0 0,-1-1 1 0 0,0 1-1 0 0,1 0 1 0 0,-1 0-1 0 0,0 0 1 0 0,0-1-1 0 0,0 1 1 0 0,0 0-1 0 0,0 0 1 0 0,-1-1-1 0 0,-6-6 5 0 0,0 1 0 0 0,-1-1-1 0 0,1 2 1 0 0,-1-1-1 0 0,-1 1 1 0 0,1 0 0 0 0,-1 1-1 0 0,0 0 1 0 0,-17-6-1 0 0,-5 1-25 0 0,-62-11-1 0 0,75 19 744 0 0,34 9 1027 0 0,16 7-1222 0 0,38 24 1 0 0,-16-8-482 0 0,-35-21-12 0 0,-1 1 1 0 0,-1 0 0 0 0,1 1-1 0 0,-2 1 1 0 0,1 0 0 0 0,23 26-1 0 0,-38-36-16 0 0,0-1 0 0 0,0 1 0 0 0,0-1-1 0 0,0 1 1 0 0,-1-1 0 0 0,1 1 0 0 0,0 0-1 0 0,-1 0 1 0 0,1-1 0 0 0,-1 1 0 0 0,0 0 0 0 0,0 0-1 0 0,1-1 1 0 0,-1 1 0 0 0,0 0 0 0 0,0 0 0 0 0,-1 0-1 0 0,1-1 1 0 0,0 1 0 0 0,0 0 0 0 0,-1 0 0 0 0,1-1-1 0 0,-1 1 1 0 0,0 0 0 0 0,0-1 0 0 0,1 1 0 0 0,-1-1-1 0 0,0 1 1 0 0,0-1 0 0 0,0 1 0 0 0,-2 1 0 0 0,-5 6-713 0 0,-1 0 0 0 0,0-1 0 0 0,-19 14 0 0 0,-7 8-4390 0 0,29-23 79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2.533"/>
    </inkml:context>
    <inkml:brush xml:id="br0">
      <inkml:brushProperty name="width" value="0.05" units="cm"/>
      <inkml:brushProperty name="height" value="0.05" units="cm"/>
      <inkml:brushProperty name="color" value="#E71224"/>
    </inkml:brush>
  </inkml:definitions>
  <inkml:trace contextRef="#ctx0" brushRef="#br0">1 1255 9258 0 0,'0'0'157'0'0,"13"-21"4114"0"0,-9 15-4483 0 0,-1 0 1 0 0,0 0 0 0 0,0-1-1 0 0,-1 1 1 0 0,4-14-1 0 0,8-57 2862 0 0,5-92-1 0 0,4-25-1960 0 0,54-168-19 0 0,-69 332-672 0 0,2 1 0 0 0,0 1-1 0 0,2 0 1 0 0,1 1 0 0 0,31-47 0 0 0,-34 59-26 0 0,1 0 0 0 0,1 0 0 0 0,0 1 0 0 0,1 1 0 0 0,1 0 0 0 0,0 1 1 0 0,0 0-1 0 0,2 1 0 0 0,-1 1 0 0 0,30-14 0 0 0,-41 22-15 0 0,1 0 1 0 0,-1 1 0 0 0,1-1-1 0 0,0 1 1 0 0,-1 0 0 0 0,1 1 0 0 0,0-1-1 0 0,0 1 1 0 0,-1 0 0 0 0,1 0-1 0 0,0 0 1 0 0,0 1 0 0 0,-1 0-1 0 0,1 0 1 0 0,0 0 0 0 0,-1 0-1 0 0,1 1 1 0 0,-1 0 0 0 0,1 0 0 0 0,-1 0-1 0 0,0 0 1 0 0,0 1 0 0 0,0-1-1 0 0,0 1 1 0 0,-1 0 0 0 0,1 0-1 0 0,-1 1 1 0 0,1-1 0 0 0,-1 1-1 0 0,0 0 1 0 0,0-1 0 0 0,-1 1 0 0 0,4 7-1 0 0,-2-5-8 0 0,-1 0 0 0 0,0 1 1 0 0,0 0-1 0 0,0 0 0 0 0,-1 0 0 0 0,0 0 0 0 0,0 0 0 0 0,-1 0 0 0 0,1 1 0 0 0,-2-1 0 0 0,1 0 1 0 0,-1 1-1 0 0,0-1 0 0 0,-1 0 0 0 0,0 1 0 0 0,0-1 0 0 0,0 0 0 0 0,-1 0 0 0 0,0 1 1 0 0,0-1-1 0 0,-4 7 0 0 0,-1-4 20 0 0,-1 1 1 0 0,1-1-1 0 0,-2 0 1 0 0,1-1-1 0 0,-1 0 1 0 0,-1-1-1 0 0,0 0 1 0 0,0 0-1 0 0,0-1 1 0 0,-1 0-1 0 0,0-1 1 0 0,0 0-1 0 0,-1-1 0 0 0,0 0 1 0 0,-20 6-1 0 0,15-7 53 0 0,1-1 0 0 0,-1 0-1 0 0,1-1 1 0 0,-1 0-1 0 0,0-1 1 0 0,0-1 0 0 0,1-1-1 0 0,-1-1 1 0 0,0 0-1 0 0,1-1 1 0 0,-24-7-1 0 0,36 8 20 0 0,-1 0-1 0 0,0 0 0 0 0,1 0 0 0 0,-1-1 0 0 0,1 0 0 0 0,0 0 0 0 0,-1 0 0 0 0,1 0 0 0 0,1-1 0 0 0,-1 1 0 0 0,1-1 1 0 0,-1 0-1 0 0,-3-6 0 0 0,6 9-131 0 0,1-1 1 0 0,-1 1-1 0 0,0-1 1 0 0,0 1-1 0 0,1-1 1 0 0,-1 0 0 0 0,1 1-1 0 0,0-1 1 0 0,-1 0-1 0 0,1 0 1 0 0,0 1-1 0 0,0-1 1 0 0,0 0-1 0 0,0 1 1 0 0,0-1 0 0 0,1 0-1 0 0,-1-2 1 0 0,1 2-281 0 0,0 0 0 0 0,1 0 0 0 0,-1 0 1 0 0,0 0-1 0 0,0 1 0 0 0,1-1 0 0 0,-1 0 1 0 0,1 1-1 0 0,-1-1 0 0 0,1 1 0 0 0,0-1 1 0 0,0 1-1 0 0,0 0 0 0 0,0 0 0 0 0,-1 0 1 0 0,6-2-1 0 0,2 0-1791 0 0,0-1-3210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2.959"/>
    </inkml:context>
    <inkml:brush xml:id="br0">
      <inkml:brushProperty name="width" value="0.05" units="cm"/>
      <inkml:brushProperty name="height" value="0.05" units="cm"/>
      <inkml:brushProperty name="color" value="#E71224"/>
    </inkml:brush>
  </inkml:definitions>
  <inkml:trace contextRef="#ctx0" brushRef="#br0">397 91 7994 0 0,'5'-21'6233'0'0,"-9"8"-4636"0"0,2 11-1643 0 0,-1 1-1 0 0,1-1 1 0 0,0 1 0 0 0,-1 0 0 0 0,0 0 0 0 0,1 0 0 0 0,-1 0 0 0 0,1 0-1 0 0,-1 1 1 0 0,0-1 0 0 0,-5 1 0 0 0,-17-3-161 0 0,-1 2 0 0 0,1 1 0 0 0,-47 6 0 0 0,45-3-96 0 0,0-1 0 0 0,0-1 0 0 0,-31-3-1 0 0,15-12 13 0 0,40 13 45 0 0,1 0 1 0 0,0 0-1 0 0,0 0 1 0 0,0 0-1 0 0,0 0 0 0 0,0 0 1 0 0,0-1-1 0 0,1 1 1 0 0,-1-1-1 0 0,0 1 1 0 0,1-1-1 0 0,-1 0 0 0 0,1 0 1 0 0,-1 0-1 0 0,1 0 1 0 0,-2-3-1 0 0,3 5 153 0 0,0 0 0 0 0,0-1 0 0 0,0 1 0 0 0,0 0 0 0 0,0-1 1 0 0,0 1-1 0 0,0 0 0 0 0,0-1 0 0 0,0 1 0 0 0,1 0 0 0 0,-1-1 0 0 0,0 1 0 0 0,0 0 0 0 0,0 0 0 0 0,0-1 0 0 0,0 1 0 0 0,1 0 0 0 0,-1-1 0 0 0,0 1 0 0 0,0 0 0 0 0,0 0 0 0 0,1 0 0 0 0,-1-1 0 0 0,0 1 1 0 0,0 0-1 0 0,1 0 0 0 0,-1 0 0 0 0,1-1 0 0 0,-1 1-343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3.411"/>
    </inkml:context>
    <inkml:brush xml:id="br0">
      <inkml:brushProperty name="width" value="0.05" units="cm"/>
      <inkml:brushProperty name="height" value="0.05" units="cm"/>
      <inkml:brushProperty name="color" value="#E71224"/>
    </inkml:brush>
  </inkml:definitions>
  <inkml:trace contextRef="#ctx0" brushRef="#br0">241 33 10546 0 0,'2'-8'2351'0'0,"-2"7"-2128"0"0,1 0-1 0 0,-1-1 0 0 0,0 1 0 0 0,1-1 0 0 0,-1 1 0 0 0,0 0 0 0 0,0-1 1 0 0,0 1-1 0 0,0-1 0 0 0,0 1 0 0 0,0-1 0 0 0,0 1 0 0 0,-1-3 0 0 0,0 4-253 0 0,0-1-1 0 0,0 1 0 0 0,0 0 1 0 0,0-1-1 0 0,0 1 0 0 0,0 0 1 0 0,0 0-1 0 0,-1 0 0 0 0,1-1 1 0 0,0 1-1 0 0,0 0 1 0 0,0 1-1 0 0,0-1 0 0 0,0 0 1 0 0,0 0-1 0 0,0 0 0 0 0,0 1 1 0 0,0-1-1 0 0,0 0 0 0 0,0 1 1 0 0,0-1-1 0 0,-1 1 0 0 0,-4 1-81 0 0,-24 7-232 0 0,-56 10 0 0 0,74-18-1052 0 0,0 0 0 0 0,0 0-1 0 0,0-2 1 0 0,-21-2 0 0 0,17 1-4437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4.645"/>
    </inkml:context>
    <inkml:brush xml:id="br0">
      <inkml:brushProperty name="width" value="0.05" units="cm"/>
      <inkml:brushProperty name="height" value="0.05" units="cm"/>
      <inkml:brushProperty name="color" value="#E71224"/>
    </inkml:brush>
  </inkml:definitions>
  <inkml:trace contextRef="#ctx0" brushRef="#br0">40 251 6721 0 0,'0'-7'34'0'0,"-1"0"0"0"0,0 0-1 0 0,0-1 1 0 0,0 1 0 0 0,-1 0-1 0 0,0 0 1 0 0,-1 0 0 0 0,-3-6-1 0 0,-3-10-324 0 0,7 15 469 0 0,1 1 0 0 0,-1-1 0 0 0,1 0 0 0 0,1 1 0 0 0,0-1 0 0 0,0 0 0 0 0,1-13 0 0 0,0 15 289 0 0,0-1 1 0 0,-1 0 0 0 0,1 0 0 0 0,-2 1-1 0 0,1-1 1 0 0,-1 0 0 0 0,0 0-1 0 0,0 1 1 0 0,-1-1 0 0 0,-3-9 0 0 0,29 71-231 0 0,-2 0 0 0 0,-2 2 0 0 0,-3 0 0 0 0,11 65 1 0 0,19 250-324 0 0,-46-258 359 0 0,-3-80-1069 0 0,2 0 1 0 0,7 50-1 0 0,-7-81 410 0 0,0-1 1 0 0,1 0-1 0 0,0 1 0 0 0,-1-1 1 0 0,1 0-1 0 0,0 1 0 0 0,0-1 1 0 0,0 0-1 0 0,0 0 0 0 0,0 0 1 0 0,1 0-1 0 0,-1 0 0 0 0,1 0 1 0 0,-1 0-1 0 0,3 2 0 0 0,4 0-4931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5.093"/>
    </inkml:context>
    <inkml:brush xml:id="br0">
      <inkml:brushProperty name="width" value="0.05" units="cm"/>
      <inkml:brushProperty name="height" value="0.05" units="cm"/>
      <inkml:brushProperty name="color" value="#E71224"/>
    </inkml:brush>
  </inkml:definitions>
  <inkml:trace contextRef="#ctx0" brushRef="#br0">2350 71 6241 0 0,'0'0'94'0'0,"0"0"-1"0"0,0 0 1 0 0,1-1-1 0 0,-1 1 1 0 0,0 0-1 0 0,0 0 1 0 0,0 0-1 0 0,0 0 1 0 0,0 0-1 0 0,1 0 1 0 0,-1 0-1 0 0,0-1 1 0 0,0 1-1 0 0,0 0 1 0 0,0 0-1 0 0,0 0 1 0 0,0 0-1 0 0,0 0 1 0 0,0-1-1 0 0,0 1 1 0 0,0 0-1 0 0,1 0 1 0 0,-1 0-1 0 0,0 0 1 0 0,0-1-1 0 0,0 1 1 0 0,0 0-1 0 0,0 0 1 0 0,0 0-1 0 0,0 0 1 0 0,0-1-1 0 0,0 1 1 0 0,0 0-1 0 0,0 0 1 0 0,-1 0-1 0 0,1 0 1 0 0,0-1-1 0 0,0 1 1 0 0,0 0-1 0 0,0 0 1 0 0,0 0-1 0 0,0 0 1 0 0,0 0-1 0 0,0-1 1 0 0,0 1-1 0 0,-1 0 1 0 0,1 0-1 0 0,0 0 1 0 0,0 0-1 0 0,0 0 1 0 0,0 0-1 0 0,0 0 1 0 0,-1 0-1 0 0,1-1 1 0 0,0 1-1 0 0,0 0 1 0 0,0 0-1 0 0,-18-1 1184 0 0,-33 6-2912 0 0,40-4 2094 0 0,-102 6-658 0 0,-212-15 0 0 0,204 1 520 0 0,-233-21 1344 0 0,-180-3-623 0 0,430 34-1070 0 0,1 5 1 0 0,0 4-1 0 0,-187 48 0 0 0,235-44 15 0 0,34-8-58 0 0,-1-1 0 0 0,0-2 0 0 0,0 0 0 0 0,-44 3 0 0 0,51-9-2102 0 0,30 3-3471 0 0,-7 1 649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6.067"/>
    </inkml:context>
    <inkml:brush xml:id="br0">
      <inkml:brushProperty name="width" value="0.05" units="cm"/>
      <inkml:brushProperty name="height" value="0.05" units="cm"/>
      <inkml:brushProperty name="color" value="#E71224"/>
    </inkml:brush>
  </inkml:definitions>
  <inkml:trace contextRef="#ctx0" brushRef="#br0">0 548 9338 0 0,'5'-11'2036'0'0,"-2"15"-3312"0"0,-2-1 1205 0 0,-1-1 1 0 0,1 0-1 0 0,1 0 0 0 0,-1 0 0 0 0,0 0 0 0 0,0 0 0 0 0,1 0 0 0 0,-1 0 0 0 0,4 2 0 0 0,14 15 716 0 0,0 1 0 0 0,-1 1 0 0 0,16 25 0 0 0,1 1 39 0 0,-21-31-539 0 0,-6-3-93 0 0,2-1 0 0 0,0-1 0 0 0,0 0 0 0 0,1 0 0 0 0,0-1 1 0 0,14 10-1 0 0,-24-20-55 0 0,-1 1 0 0 0,1-1-1 0 0,-1 0 1 0 0,1 0 0 0 0,0 1 0 0 0,-1-1 0 0 0,1 0 0 0 0,-1 0 0 0 0,1 0 0 0 0,-1 0 0 0 0,1 0 0 0 0,0 0-1 0 0,-1 0 1 0 0,1 0 0 0 0,-1 0 0 0 0,1 0 0 0 0,-1 0 0 0 0,1 0 0 0 0,0 0 0 0 0,-1 0 0 0 0,1 0-1 0 0,-1 0 1 0 0,1-1 0 0 0,-1 1 0 0 0,1 0 0 0 0,-1 0 0 0 0,1-1 0 0 0,0 1 0 0 0,9-18 61 0 0,-1-35 209 0 0,-7 38-206 0 0,4-40 148 0 0,-2 0-1 0 0,-2 0 1 0 0,-3 0 0 0 0,-9-60-1 0 0,-1-74 821 0 0,12 180-1019 0 0,-1-1 0 0 0,1 1 0 0 0,1-1 0 0 0,-1 1 0 0 0,2 0 0 0 0,-1 0 0 0 0,1 0 0 0 0,1 0 0 0 0,-1 0 0 0 0,1 1 0 0 0,7-11 0 0 0,-7 14-3 0 0,0-1-1 0 0,0 1 1 0 0,0 1 0 0 0,0-1 0 0 0,1 1 0 0 0,0-1 0 0 0,0 1 0 0 0,0 1-1 0 0,0-1 1 0 0,1 1 0 0 0,-1 0 0 0 0,1 0 0 0 0,0 0 0 0 0,0 1-1 0 0,0 0 1 0 0,0 0 0 0 0,9-1 0 0 0,70-6 6 0 0,1 4 0 0 0,135 10 0 0 0,-123 0-5 0 0,183-16 180 0 0,-122 1-459 0 0,-125 10-987 0 0,55 6-1 0 0,-8 5-3582 0 0,-54-7 2162 0 0,-18-3-1750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3.152"/>
    </inkml:context>
    <inkml:brush xml:id="br0">
      <inkml:brushProperty name="width" value="0.05" units="cm"/>
      <inkml:brushProperty name="height" value="0.05" units="cm"/>
      <inkml:brushProperty name="color" value="#E71224"/>
    </inkml:brush>
  </inkml:definitions>
  <inkml:trace contextRef="#ctx0" brushRef="#br0">166 197 12283 0 0,'3'-34'5837'0'0,"-3"28"-5640"0"0,0 0 0 0 0,1 0 0 0 0,-1 0 1 0 0,1 0-1 0 0,1 0 0 0 0,-1 0 0 0 0,1 0 0 0 0,0 0 0 0 0,4-9 0 0 0,-6 15-200 0 0,0 0 0 0 0,1-1 0 0 0,-1 1 0 0 0,0 0 0 0 0,0-1 0 0 0,0 1 0 0 0,0 0 0 0 0,0-1 0 0 0,0 1 1 0 0,0 0-1 0 0,0-1 0 0 0,0 1 0 0 0,0 0 0 0 0,0-1 0 0 0,0 1 0 0 0,0 0 0 0 0,0-1 0 0 0,0 1 0 0 0,-1 0 0 0 0,1-1 0 0 0,0 1 0 0 0,0 0 0 0 0,0 0 0 0 0,0-1 0 0 0,-1 1 0 0 0,1 0 0 0 0,0 0 1 0 0,0-1-1 0 0,-1 1 0 0 0,1 0 0 0 0,0 0 0 0 0,-1-1 0 0 0,-16-9-1337 0 0,-33-10-2896 0 0,28 12 2277 0 0,-44-24-3928 0 0,41 18 211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6.762"/>
    </inkml:context>
    <inkml:brush xml:id="br0">
      <inkml:brushProperty name="width" value="0.05" units="cm"/>
      <inkml:brushProperty name="height" value="0.05" units="cm"/>
      <inkml:brushProperty name="color" value="#E71224"/>
    </inkml:brush>
  </inkml:definitions>
  <inkml:trace contextRef="#ctx0" brushRef="#br0">416 80 6625 0 0,'1'-1'70'0'0,"0"0"0"0"0,-1-1 0 0 0,1 1 0 0 0,0-1 0 0 0,-1 1 0 0 0,1-1 0 0 0,-1 1 0 0 0,0-1-1 0 0,1 1 1 0 0,-1-1 0 0 0,0 1 0 0 0,0-1 0 0 0,0 0 0 0 0,0 1 0 0 0,0-1 0 0 0,0 1 0 0 0,-1-1-1 0 0,1 0 1 0 0,0 1 0 0 0,-1-1 0 0 0,1 1 0 0 0,-1-1 0 0 0,0 1 0 0 0,1 0 0 0 0,-1-1-1 0 0,0 1 1 0 0,0 0 0 0 0,0-1 0 0 0,0 1 0 0 0,0 0 0 0 0,-2-2 0 0 0,-1 1 140 0 0,0 0 1 0 0,0 1 0 0 0,0-1-1 0 0,0 1 1 0 0,0 0-1 0 0,0 0 1 0 0,0 0 0 0 0,0 1-1 0 0,0 0 1 0 0,-9 0-1 0 0,-17-2 79 0 0,-43-6-1 0 0,51 4-288 0 0,0 1 0 0 0,0 1 1 0 0,0 1-1 0 0,-29 2 0 0 0,49 0 0 0 0,0 0 0 0 0,1-1 0 0 0,-1 1 0 0 0,0 0 0 0 0,0 0 1 0 0,0 0-1 0 0,1 0 0 0 0,-1 0 0 0 0,1 1 0 0 0,-1-1 0 0 0,1 0 0 0 0,-1 1 1 0 0,1-1-1 0 0,0 1 0 0 0,-1 0 0 0 0,1-1 0 0 0,0 1 0 0 0,0 0 0 0 0,0 0 0 0 0,1-1 1 0 0,-1 1-1 0 0,0 0 0 0 0,1 0 0 0 0,-1 0 0 0 0,0 4 0 0 0,-1 7-52 0 0,-1 1 0 0 0,1 22 0 0 0,1-23 81 0 0,0 12 156 0 0,0-12-60 0 0,1 1 0 0 0,-2 0 0 0 0,1 0-1 0 0,-2-1 1 0 0,0 1 0 0 0,-1-1 0 0 0,0 0-1 0 0,-10 22 1 0 0,6-21-56 0 0,1-1-1 0 0,1 2 1 0 0,-6 18 0 0 0,11-30-40 0 0,0 0 0 0 0,0 1 0 0 0,0-1 0 0 0,1 0 0 0 0,-1 0 0 0 0,1 1 0 0 0,0-1 0 0 0,0 0 0 0 0,0 1 0 0 0,0-1 0 0 0,1 0 0 0 0,-1 1 0 0 0,1-1 1 0 0,0 0-1 0 0,0 0 0 0 0,0 0 0 0 0,0 0 0 0 0,1 0 0 0 0,-1 0 0 0 0,1 0 0 0 0,0 0 0 0 0,3 4 0 0 0,-2-5 1 0 0,-1 0 0 0 0,1-1 0 0 0,0 1 0 0 0,0-1 0 0 0,0 1 0 0 0,0-1 0 0 0,0 0 0 0 0,0 0 0 0 0,0-1 0 0 0,0 1 0 0 0,1 0 1 0 0,-1-1-1 0 0,0 0 0 0 0,0 0 0 0 0,1 0 0 0 0,-1 0 0 0 0,0-1 0 0 0,5 0 0 0 0,10-2 614 0 0,34-11-1 0 0,-39 10-227 0 0,9-1 44 0 0,45-4 0 0 0,-41 6-831 0 0,43-9 1 0 0,-62 10-118 0 0,-1 0 1 0 0,1 0-1 0 0,-1-1 0 0 0,0 0 1 0 0,0 0-1 0 0,0 0 1 0 0,0-1-1 0 0,0 0 1 0 0,-1 0-1 0 0,1 0 0 0 0,4-6 1 0 0,-8 8 26 0 0,-1 0 1 0 0,0 0-1 0 0,1 0 0 0 0,-1 0 1 0 0,0 0-1 0 0,0 0 0 0 0,0 0 1 0 0,0 0-1 0 0,-1 0 0 0 0,1-1 1 0 0,0 1-1 0 0,-1 0 0 0 0,0 0 1 0 0,0-1-1 0 0,1 1 1 0 0,-2-4-1 0 0,0-3-2185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7.200"/>
    </inkml:context>
    <inkml:brush xml:id="br0">
      <inkml:brushProperty name="width" value="0.05" units="cm"/>
      <inkml:brushProperty name="height" value="0.05" units="cm"/>
      <inkml:brushProperty name="color" value="#E71224"/>
    </inkml:brush>
  </inkml:definitions>
  <inkml:trace contextRef="#ctx0" brushRef="#br0">0 36 8282 0 0,'17'-8'5396'0'0,"16"4"-6327"0"0,-15 2 1213 0 0,27-8 277 0 0,-35 7-573 0 0,1 0 0 0 0,-1 1 1 0 0,1 1-1 0 0,0 0 0 0 0,0 0 0 0 0,-1 1 0 0 0,15 1 1 0 0,110 29-8524 0 0,-118-27 3820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7.604"/>
    </inkml:context>
    <inkml:brush xml:id="br0">
      <inkml:brushProperty name="width" value="0.05" units="cm"/>
      <inkml:brushProperty name="height" value="0.05" units="cm"/>
      <inkml:brushProperty name="color" value="#E71224"/>
    </inkml:brush>
  </inkml:definitions>
  <inkml:trace contextRef="#ctx0" brushRef="#br0">161 108 6401 0 0,'5'-3'1081'0'0,"-3"2"-886"0"0,-1 0 0 0 0,1 1-1 0 0,-1-1 1 0 0,1 0-1 0 0,-1-1 1 0 0,0 1 0 0 0,1 0-1 0 0,-1 0 1 0 0,0-1-1 0 0,0 1 1 0 0,0 0 0 0 0,2-3-1 0 0,-3 2-226 0 0,0 0-1 0 0,0 1 1 0 0,0-1 0 0 0,-1 0-1 0 0,1 0 1 0 0,0 0-1 0 0,-1 1 1 0 0,1-1-1 0 0,-1 0 1 0 0,1 1 0 0 0,-1-1-1 0 0,0 0 1 0 0,0 1-1 0 0,-1-2 1 0 0,0-2 335 0 0,-1 1 0 0 0,1 0 1 0 0,-1 0-1 0 0,0 0 0 0 0,0 0 0 0 0,0 1 0 0 0,0-1 0 0 0,-1 1 1 0 0,1 0-1 0 0,-1 0 0 0 0,0 0 0 0 0,0 1 0 0 0,0-1 1 0 0,0 1-1 0 0,-9-4 0 0 0,10 5-292 0 0,0 1-1 0 0,0-1 1 0 0,0 1-1 0 0,0-1 1 0 0,0 1 0 0 0,-1 0-1 0 0,1 0 1 0 0,0 0 0 0 0,0 1-1 0 0,0-1 1 0 0,0 1 0 0 0,0-1-1 0 0,0 1 1 0 0,1 0 0 0 0,-1 0-1 0 0,0 1 1 0 0,0-1 0 0 0,1 1-1 0 0,-1-1 1 0 0,0 1 0 0 0,1 0-1 0 0,0 0 1 0 0,-1 0 0 0 0,1 0-1 0 0,0 0 1 0 0,-3 4-1 0 0,0 0-28 0 0,1 0-1 0 0,0 1 0 0 0,1 0 1 0 0,-1-1-1 0 0,1 1 0 0 0,0 0 1 0 0,1 0-1 0 0,0 1 0 0 0,0-1 1 0 0,0 0-1 0 0,1 1 0 0 0,0-1 0 0 0,1 1 1 0 0,-1-1-1 0 0,1 1 0 0 0,3 14 1 0 0,-3-17 46 0 0,1 1 1 0 0,0-1-1 0 0,1 1 1 0 0,0-1-1 0 0,0 0 1 0 0,0 1-1 0 0,0-1 0 0 0,1 0 1 0 0,-1 0-1 0 0,1 0 1 0 0,1-1-1 0 0,-1 1 1 0 0,1-1-1 0 0,0 0 1 0 0,0 0-1 0 0,0 0 1 0 0,0 0-1 0 0,1-1 1 0 0,-1 1-1 0 0,1-1 0 0 0,0 0 1 0 0,0-1-1 0 0,5 3 1 0 0,-7-4-12 0 0,-1-1 1 0 0,1 1-1 0 0,0 0 1 0 0,-1-1-1 0 0,1 0 1 0 0,0 0-1 0 0,-1 0 1 0 0,1 0-1 0 0,0 0 1 0 0,-1 0-1 0 0,1 0 1 0 0,0-1-1 0 0,-1 0 1 0 0,1 1-1 0 0,-1-1 1 0 0,4-2-1 0 0,0 0-53 0 0,-2 1-1 0 0,1-2 0 0 0,0 1 1 0 0,0 0-1 0 0,-1-1 0 0 0,0 0 1 0 0,5-6-1 0 0,0-1 16 0 0,0-1 0 0 0,-1 1 0 0 0,-1-1 0 0 0,0-1 0 0 0,8-19 1 0 0,-11 22 207 0 0,0 0 0 0 0,-1-1 0 0 0,0 0 1 0 0,-1 1-1 0 0,0-1 0 0 0,1-15 0 0 0,-2 36-260 0 0,1 0 0 0 0,0 0-1 0 0,0 0 1 0 0,1-1-1 0 0,0 0 1 0 0,1 1 0 0 0,5 9-1 0 0,-3-7 94 0 0,-1 0-1 0 0,0 0 0 0 0,-1 1 0 0 0,3 14 1 0 0,-6-12-23 0 0,0 0 1 0 0,0 0 0 0 0,-1-1 0 0 0,-1 1 0 0 0,-1 0-1 0 0,0 0 1 0 0,-6 21 0 0 0,6-29 17 0 0,0 1 0 0 0,-1-1 0 0 0,0 0 0 0 0,0 1 0 0 0,-1-1 1 0 0,0-1-1 0 0,0 1 0 0 0,0 0 0 0 0,-1-1 0 0 0,0 0 0 0 0,0 0 0 0 0,-1-1 0 0 0,0 1 1 0 0,0-1-1 0 0,-11 7 0 0 0,13-10-106 0 0,0 0 1 0 0,0 0-1 0 0,-1-1 1 0 0,1 1-1 0 0,0-1 0 0 0,-1 0 1 0 0,1 0-1 0 0,-1-1 1 0 0,1 1-1 0 0,-1-1 1 0 0,0 0-1 0 0,1 0 1 0 0,-1 0-1 0 0,1-1 1 0 0,-1 0-1 0 0,1 0 0 0 0,-1 0 1 0 0,1 0-1 0 0,-7-4 1 0 0,6 3-510 0 0,0-1 0 0 0,0 0 0 0 0,0 0 0 0 0,0 0 0 0 0,0 0 0 0 0,1-1-1 0 0,-1 0 1 0 0,1 0 0 0 0,0-1 0 0 0,0 1 0 0 0,1-1 0 0 0,-1 1 0 0 0,1-1 0 0 0,-5-9 0 0 0,3 1-4397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8.235"/>
    </inkml:context>
    <inkml:brush xml:id="br0">
      <inkml:brushProperty name="width" value="0.05" units="cm"/>
      <inkml:brushProperty name="height" value="0.05" units="cm"/>
      <inkml:brushProperty name="color" value="#E71224"/>
    </inkml:brush>
  </inkml:definitions>
  <inkml:trace contextRef="#ctx0" brushRef="#br0">40 526 9098 0 0,'-2'-19'5037'0'0,"-4"8"-3951"0"0,5 10-1122 0 0,1 1 1 0 0,-1 0-1 0 0,1 0 0 0 0,0-1 1 0 0,-1 1-1 0 0,1 0 1 0 0,0 0-1 0 0,-1 0 0 0 0,1 0 1 0 0,-1 0-1 0 0,1 0 0 0 0,0 0 1 0 0,-1 0-1 0 0,1 0 0 0 0,-1 0 1 0 0,1 0-1 0 0,0 0 0 0 0,-1 0 1 0 0,1 0-1 0 0,-1 0 1 0 0,1 0-1 0 0,0 0 0 0 0,-1 0 1 0 0,1 0-1 0 0,-1 1 0 0 0,-14 13-963 0 0,14-12 983 0 0,0 0 1 0 0,0 0-1 0 0,1 0 1 0 0,-1 0-1 0 0,0 0 0 0 0,1-1 1 0 0,0 1-1 0 0,0 0 1 0 0,-1 0-1 0 0,1 0 0 0 0,0 0 1 0 0,0 0-1 0 0,1 0 1 0 0,-1 0-1 0 0,0 0 1 0 0,1 0-1 0 0,-1 0 0 0 0,1 0 1 0 0,0 0-1 0 0,0 0 1 0 0,-1 0-1 0 0,1 0 0 0 0,3 3 1 0 0,32 46 1555 0 0,-23-36-1274 0 0,7 16-73 0 0,-14-20-136 0 0,1-2 0 0 0,-1 1 0 0 0,2-1 0 0 0,15 15 0 0 0,-4-13 142 0 0,-18-11-186 0 0,-1 0 1 0 0,1 0-1 0 0,-1 0 1 0 0,1 0-1 0 0,0 0 1 0 0,-1 0-1 0 0,1 0 1 0 0,-1 0-1 0 0,1 0 0 0 0,-1 0 1 0 0,1-1-1 0 0,0 1 1 0 0,-1 0-1 0 0,1 0 1 0 0,-1-1-1 0 0,1 1 0 0 0,-1 0 1 0 0,1-1-1 0 0,-1 1 1 0 0,0-1-1 0 0,1 1 1 0 0,0-1-1 0 0,1-3 52 0 0,0 1 0 0 0,-1-1 0 0 0,1 0 0 0 0,0 0 0 0 0,-1 0 0 0 0,0 0 0 0 0,1-6-1 0 0,0 0-33 0 0,54-254 915 0 0,-50 220-874 0 0,-2-1 1 0 0,-2 1-1 0 0,-2-1 0 0 0,-6-46 0 0 0,6 84-83 0 0,-1 1-1 0 0,1 0 1 0 0,0-1-1 0 0,0 1 1 0 0,0 0-1 0 0,1-1 1 0 0,0 1-1 0 0,0 0 1 0 0,1-1-1 0 0,0 1 1 0 0,0 0-1 0 0,0 0 1 0 0,5-7-1 0 0,-5 10-5 0 0,1-1-1 0 0,-1 1 1 0 0,1 0-1 0 0,0 0 1 0 0,0 1-1 0 0,0-1 1 0 0,0 1-1 0 0,0-1 1 0 0,1 1 0 0 0,-1 0-1 0 0,1 0 1 0 0,-1 0-1 0 0,1 1 1 0 0,0-1-1 0 0,0 1 1 0 0,0 0-1 0 0,0 0 1 0 0,0 1-1 0 0,0-1 1 0 0,0 1 0 0 0,0-1-1 0 0,5 2 1 0 0,193-9 138 0 0,-113 9-216 0 0,124 19-1 0 0,-190-16-385 0 0,39 5 687 0 0,-32-11-2535 0 0,-5-8-3745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8.902"/>
    </inkml:context>
    <inkml:brush xml:id="br0">
      <inkml:brushProperty name="width" value="0.05" units="cm"/>
      <inkml:brushProperty name="height" value="0.05" units="cm"/>
      <inkml:brushProperty name="color" value="#E71224"/>
    </inkml:brush>
  </inkml:definitions>
  <inkml:trace contextRef="#ctx0" brushRef="#br0">289 41 8210 0 0,'1'-2'265'0'0,"1"1"1"0"0,-1 0 0 0 0,0-1-1 0 0,0 1 1 0 0,0 0-1 0 0,0-1 1 0 0,0 0-1 0 0,-1 1 1 0 0,1-1 0 0 0,0 1-1 0 0,-1-1 1 0 0,1 0-1 0 0,-1 0 1 0 0,1-3 0 0 0,-2 5-279 0 0,0 0 0 0 0,0-1 0 0 0,0 1 0 0 0,1-1 0 0 0,-1 1 0 0 0,0 0-1 0 0,0 0 1 0 0,0 0 0 0 0,0-1 0 0 0,0 1 0 0 0,0 0 0 0 0,0 0 0 0 0,0 0 0 0 0,0 0 0 0 0,0 1 0 0 0,0-1 0 0 0,0 0 0 0 0,1 0 0 0 0,-1 0 0 0 0,0 1 0 0 0,0-1 0 0 0,0 1 0 0 0,0-1 0 0 0,0 0 0 0 0,1 1 0 0 0,-1 0 0 0 0,-1 0 0 0 0,-7 2 138 0 0,-1-1-1 0 0,0 0 1 0 0,0-1 0 0 0,1 0-1 0 0,-1-1 1 0 0,0 0-1 0 0,0 0 1 0 0,0-1 0 0 0,0 0-1 0 0,0-1 1 0 0,1 0-1 0 0,-13-4 1 0 0,5 2-137 0 0,1 1-1 0 0,0 0 0 0 0,-20 0 1 0 0,36 3 14 0 0,-1 0 0 0 0,0 0 0 0 0,0 1 0 0 0,0-1-1 0 0,0 0 1 0 0,1 0 0 0 0,-1 1 0 0 0,0-1 0 0 0,0 0 0 0 0,1 1 0 0 0,-1-1 0 0 0,0 1 0 0 0,1-1 0 0 0,-1 1 0 0 0,0 0-1 0 0,1-1 1 0 0,-1 1 0 0 0,1-1 0 0 0,-1 1 0 0 0,1 0 0 0 0,-1 0 0 0 0,1-1 0 0 0,-1 1 0 0 0,1 0 0 0 0,0 0 0 0 0,-1-1 0 0 0,1 1-1 0 0,0 0 1 0 0,0 0 0 0 0,0 0 0 0 0,0 0 0 0 0,-1-1 0 0 0,1 1 0 0 0,0 0 0 0 0,1 1 0 0 0,2 42 120 0 0,-1-21-88 0 0,-11 250 602 0 0,8-264-482 0 0,-1 1 0 0 0,0-1 0 0 0,-1 0-1 0 0,-5 13 1 0 0,-6 26 210 0 0,14-47-366 0 0,0 0 1 0 0,0 0-1 0 0,0 0 1 0 0,0 0-1 0 0,1 0 1 0 0,-1 0 0 0 0,0-1-1 0 0,0 1 1 0 0,1 0-1 0 0,-1 0 1 0 0,1 0-1 0 0,-1-1 1 0 0,0 1 0 0 0,1 0-1 0 0,-1 0 1 0 0,1-1-1 0 0,0 1 1 0 0,-1-1-1 0 0,1 1 1 0 0,0 0-1 0 0,-1-1 1 0 0,1 1 0 0 0,0-1-1 0 0,0 1 1 0 0,-1-1-1 0 0,1 0 1 0 0,0 1-1 0 0,0-1 1 0 0,0 0 0 0 0,0 0-1 0 0,-1 1 1 0 0,1-1-1 0 0,0 0 1 0 0,0 0-1 0 0,0 0 1 0 0,0 0 0 0 0,0 0-1 0 0,0 0 1 0 0,-1 0-1 0 0,3-1 1 0 0,44-4-180 0 0,-40 4 217 0 0,81-9 908 0 0,57-11-798 0 0,-137 20-674 0 0,0-1-1 0 0,0-1 0 0 0,-1 0 0 0 0,1 0 0 0 0,7-5 1 0 0,-12 7 23 0 0,0 0 0 0 0,-1-1-1 0 0,1 0 1 0 0,-1 0 0 0 0,0 1 0 0 0,0-2 0 0 0,0 1 0 0 0,0 0 0 0 0,0 0 0 0 0,0 0 0 0 0,0-1 0 0 0,-1 1 0 0 0,1-1 0 0 0,-1 0 0 0 0,0 1 0 0 0,1-1 0 0 0,0-4 0 0 0,-2 0-3503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9.318"/>
    </inkml:context>
    <inkml:brush xml:id="br0">
      <inkml:brushProperty name="width" value="0.05" units="cm"/>
      <inkml:brushProperty name="height" value="0.05" units="cm"/>
      <inkml:brushProperty name="color" value="#E71224"/>
    </inkml:brush>
  </inkml:definitions>
  <inkml:trace contextRef="#ctx0" brushRef="#br0">1 60 7114 0 0,'2'-3'194'0'0,"0"0"0"0"0,0 0 1 0 0,0 0-1 0 0,0 0 1 0 0,1 0-1 0 0,0 1 1 0 0,-1-1-1 0 0,1 1 1 0 0,0 0-1 0 0,0 0 0 0 0,0 0 1 0 0,0 0-1 0 0,0 0 1 0 0,1 1-1 0 0,-1 0 1 0 0,1-1-1 0 0,-1 1 1 0 0,1 0-1 0 0,5 0 1 0 0,12-4 562 0 0,41-2 1 0 0,-61 7-724 0 0,336-5-4820 0 0,-252 14 1840 0 0,-67-7-1474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29.786"/>
    </inkml:context>
    <inkml:brush xml:id="br0">
      <inkml:brushProperty name="width" value="0.05" units="cm"/>
      <inkml:brushProperty name="height" value="0.05" units="cm"/>
      <inkml:brushProperty name="color" value="#E71224"/>
    </inkml:brush>
  </inkml:definitions>
  <inkml:trace contextRef="#ctx0" brushRef="#br0">284 20 3961 0 0,'15'-8'7513'0'0,"-15"1"-4815"0"0,-1 6-2680 0 0,-1 1 0 0 0,1-1 0 0 0,-1 1 0 0 0,1-1-1 0 0,0 1 1 0 0,-1 0 0 0 0,1-1 0 0 0,-1 1 0 0 0,1 0-1 0 0,-1 0 1 0 0,1 0 0 0 0,-1 0 0 0 0,1 0 0 0 0,-1 0-1 0 0,1 0 1 0 0,-3 2 0 0 0,-7 1-33 0 0,0 0 0 0 0,0 1 1 0 0,1 0-1 0 0,0 1 0 0 0,0 0 0 0 0,0 1 0 0 0,1 0 1 0 0,-1 1-1 0 0,1 0 0 0 0,1 0 0 0 0,-14 15 0 0 0,-3 7 145 0 0,1 2 0 0 0,-21 35 0 0 0,36-53-74 0 0,4-5-224 0 0,-11 15-167 0 0,4-16-2876 0 0,8-18-2641 0 0,4 5 811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0.216"/>
    </inkml:context>
    <inkml:brush xml:id="br0">
      <inkml:brushProperty name="width" value="0.05" units="cm"/>
      <inkml:brushProperty name="height" value="0.05" units="cm"/>
      <inkml:brushProperty name="color" value="#E71224"/>
    </inkml:brush>
  </inkml:definitions>
  <inkml:trace contextRef="#ctx0" brushRef="#br0">0 3 10682 0 0,'1'0'157'0'0,"0"-1"0"0"0,1 1 0 0 0,-1-1-1 0 0,0 1 1 0 0,0 0 0 0 0,1 0 0 0 0,-1 0-1 0 0,0 0 1 0 0,1 0 0 0 0,-1 0 0 0 0,0 0-1 0 0,0 0 1 0 0,1 0 0 0 0,-1 0 0 0 0,2 1-1 0 0,-2 0-180 0 0,1 0-1 0 0,-1 1 1 0 0,1-1-1 0 0,-1 0 0 0 0,0 1 1 0 0,0-1-1 0 0,0 0 1 0 0,1 1-1 0 0,-1-1 0 0 0,0 1 1 0 0,-1 0-1 0 0,1-1 1 0 0,1 3-1 0 0,9 16 16 0 0,62 70 2455 0 0,18 25-2214 0 0,-71-87-1103 0 0,41 44 0 0 0,-51-63-1121 0 0,0 1-1 0 0,1-1 1 0 0,23 15 0 0 0,-26-20-3372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1.361"/>
    </inkml:context>
    <inkml:brush xml:id="br0">
      <inkml:brushProperty name="width" value="0.05" units="cm"/>
      <inkml:brushProperty name="height" value="0.05" units="cm"/>
      <inkml:brushProperty name="color" value="#E71224"/>
    </inkml:brush>
  </inkml:definitions>
  <inkml:trace contextRef="#ctx0" brushRef="#br0">229 57 2377 0 0,'-7'-20'4192'0'0,"6"17"-4038"0"0,-1 0 0 0 0,0 0-1 0 0,1 0 1 0 0,-1 1 0 0 0,0-1 0 0 0,0 1-1 0 0,0-1 1 0 0,0 1 0 0 0,-1 0 0 0 0,1 0 0 0 0,-1 0-1 0 0,1 0 1 0 0,-6-3 0 0 0,3 8 277 0 0,1-1-1 0 0,-1 1 1 0 0,1 0 0 0 0,-1 0 0 0 0,1 0-1 0 0,0 0 1 0 0,-4 5 0 0 0,3-3-275 0 0,-13 13 326 0 0,-23 30 0 0 0,35-40-477 0 0,0 0-1 0 0,2 1 1 0 0,-1 0 0 0 0,1-1 0 0 0,0 2 0 0 0,0-1 0 0 0,-1 11 0 0 0,0 4-17 0 0,1 0 1 0 0,2 0-1 0 0,0 0 1 0 0,2 0-1 0 0,0 1 1 0 0,2-1-1 0 0,9 47 1 0 0,56 166-15 0 0,-42-159-7 0 0,156 488 133 0 0,-170-531-41 0 0,-1 1 0 0 0,-2 0 0 0 0,4 56 0 0 0,-11-80 6 0 0,0 1 0 0 0,-1 0 0 0 0,0 0 0 0 0,-1-1 0 0 0,-1 1 0 0 0,0-1 0 0 0,-1 1 0 0 0,0-1 0 0 0,-1 0 0 0 0,0 0 0 0 0,-1 0 0 0 0,0 0 0 0 0,-13 19 0 0 0,16-27-7 0 0,-1-1 0 0 0,0 1-1 0 0,0-1 1 0 0,0 0 0 0 0,-1 0 0 0 0,1 0 0 0 0,-1 0 0 0 0,0-1 0 0 0,0 1 0 0 0,1-1 0 0 0,-1 0-1 0 0,-1 0 1 0 0,1 0 0 0 0,0-1 0 0 0,0 0 0 0 0,-1 1 0 0 0,-7 0 0 0 0,5-2 24 0 0,1 0 1 0 0,-1 0-1 0 0,0-1 1 0 0,1 0-1 0 0,-1 0 1 0 0,1 0-1 0 0,-1-1 1 0 0,1 0 0 0 0,-1 0-1 0 0,1-1 1 0 0,-7-3-1 0 0,4 1 0 0 0,0 0 1 0 0,1-1-1 0 0,-1 0 0 0 0,1 0 0 0 0,0-1 1 0 0,1 0-1 0 0,-1 0 0 0 0,1 0 1 0 0,1-1-1 0 0,0-1 0 0 0,0 1 0 0 0,0-1 1 0 0,1 0-1 0 0,0 0 0 0 0,-5-16 0 0 0,-9-32-884 0 0,10 40-2542 0 0,-3-1-3999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3.458"/>
    </inkml:context>
    <inkml:brush xml:id="br0">
      <inkml:brushProperty name="width" value="0.05" units="cm"/>
      <inkml:brushProperty name="height" value="0.05" units="cm"/>
      <inkml:brushProperty name="color" value="#E71224"/>
    </inkml:brush>
  </inkml:definitions>
  <inkml:trace contextRef="#ctx0" brushRef="#br0">300 111 6249 0 0,'3'-19'2959'0'0,"-16"-4"-2761"0"0,6 13 66 0 0,4 5-103 0 0,0 1-1 0 0,-1-1 1 0 0,0 1-1 0 0,0 0 1 0 0,0 0-1 0 0,0 0 1 0 0,-1 1 0 0 0,1 0-1 0 0,-1 0 1 0 0,0 0-1 0 0,0 0 1 0 0,0 1-1 0 0,0-1 1 0 0,0 1 0 0 0,-1 1-1 0 0,1-1 1 0 0,-1 1-1 0 0,1 0 1 0 0,-10-1-1 0 0,11 2-158 0 0,0 0-1 0 0,0 1 1 0 0,0-1-1 0 0,0 1 1 0 0,0 0-1 0 0,0 0 1 0 0,0 0-1 0 0,1 0 1 0 0,-1 1-1 0 0,0-1 1 0 0,1 1-1 0 0,-1 0 1 0 0,1 0-1 0 0,0 1 1 0 0,0-1-1 0 0,0 1 0 0 0,0-1 1 0 0,0 1-1 0 0,0 0 1 0 0,1 0-1 0 0,-1 0 1 0 0,1 0-1 0 0,0 1 1 0 0,0-1-1 0 0,0 1 1 0 0,0-1-1 0 0,1 1 1 0 0,-3 6-1 0 0,-1 5 7 0 0,0 0 1 0 0,1 1-1 0 0,1-1 0 0 0,0 1 0 0 0,1-1 1 0 0,1 1-1 0 0,1 0 0 0 0,0 0 1 0 0,3 24-1 0 0,-3-39-1 0 0,0 0 0 0 0,0 0 0 0 0,1 0 0 0 0,-1 0 0 0 0,0 0 0 0 0,1 0 0 0 0,-1-1 1 0 0,0 1-1 0 0,1 0 0 0 0,-1 0 0 0 0,1 0 0 0 0,-1 0 0 0 0,1-1 0 0 0,-1 1 0 0 0,1 0 0 0 0,0 0 0 0 0,0-1 1 0 0,-1 1-1 0 0,1 0 0 0 0,0-1 0 0 0,0 1 0 0 0,-1-1 0 0 0,1 1 0 0 0,0-1 0 0 0,0 0 0 0 0,0 1 0 0 0,0-1 1 0 0,2 1-1 0 0,-1-1-9 0 0,0-1 1 0 0,0 1 0 0 0,1 0-1 0 0,-1-1 1 0 0,0 1 0 0 0,0-1 0 0 0,0 1-1 0 0,0-1 1 0 0,1 0 0 0 0,-1 0-1 0 0,3-3 1 0 0,4-1 18 0 0,0-1-1 0 0,-1-1 1 0 0,0 0 0 0 0,10-11-1 0 0,-4 1 262 0 0,0 0 0 0 0,17-30 0 0 0,-27 40-212 0 0,0-1 0 0 0,0 0 1 0 0,-1 0-1 0 0,0 0 0 0 0,0 0 0 0 0,-1 0 1 0 0,0 0-1 0 0,-1-1 0 0 0,2-14 0 0 0,-4 10-6 0 0,-1 17 59 0 0,3 23-116 0 0,29 73-33 0 0,-18-66 6 0 0,-2 1 0 0 0,7 39 1 0 0,-16-63 13 0 0,1 0 0 0 0,-2 0 0 0 0,1 0 0 0 0,-2 0 1 0 0,1 0-1 0 0,-2 0 0 0 0,1 0 0 0 0,-1 0 0 0 0,-1 0 1 0 0,0-1-1 0 0,-6 14 0 0 0,7-19 18 0 0,0-1 1 0 0,-1 1-1 0 0,0-1 0 0 0,0 1 1 0 0,0-1-1 0 0,0 0 0 0 0,0 0 1 0 0,-1 0-1 0 0,0-1 0 0 0,0 1 1 0 0,0-1-1 0 0,0 0 0 0 0,0 0 1 0 0,-1 0-1 0 0,0-1 0 0 0,1 1 1 0 0,-1-1-1 0 0,0 0 0 0 0,0-1 1 0 0,0 1-1 0 0,0-1 0 0 0,0 0 1 0 0,0 0-1 0 0,0-1 0 0 0,-7 1 1 0 0,3-2-94 0 0,0 1 0 0 0,0-1-1 0 0,1-1 1 0 0,-1 1 0 0 0,0-1 0 0 0,1-1 0 0 0,-1 0 0 0 0,1 0 0 0 0,0-1 0 0 0,0 0 0 0 0,0 0 0 0 0,0-1-1 0 0,-13-11 1 0 0,16 12-307 0 0,-1 0 0 0 0,1-1 0 0 0,0 1 0 0 0,1-1 0 0 0,-1-1-1 0 0,1 1 1 0 0,0-1 0 0 0,0 1 0 0 0,1-1 0 0 0,0 0 0 0 0,0 0 0 0 0,0-1-1 0 0,1 1 1 0 0,0-1 0 0 0,0 1 0 0 0,0-1 0 0 0,1 0 0 0 0,0 1 0 0 0,1-1-1 0 0,-1 0 1 0 0,1 0 0 0 0,2-12 0 0 0,3-2-4345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3.558"/>
    </inkml:context>
    <inkml:brush xml:id="br0">
      <inkml:brushProperty name="width" value="0.05" units="cm"/>
      <inkml:brushProperty name="height" value="0.05" units="cm"/>
      <inkml:brushProperty name="color" value="#E71224"/>
    </inkml:brush>
  </inkml:definitions>
  <inkml:trace contextRef="#ctx0" brushRef="#br0">787 147 15675 0 0,'-2'-24'4990'0'0,"-3"-19"-3121"0"0,4 40-1880 0 0,1 1 0 0 0,-1 0 0 0 0,0 0 0 0 0,1 0 0 0 0,-1 0 0 0 0,0 0 0 0 0,0 0 0 0 0,0 0 0 0 0,-1 1 0 0 0,1-1 0 0 0,0 0-1 0 0,-1 0 1 0 0,1 1 0 0 0,-1-1 0 0 0,1 1 0 0 0,-3-2 0 0 0,1 3-295 0 0,0 0 0 0 0,0 0 0 0 0,0 0-1 0 0,0 0 1 0 0,1 1 0 0 0,-1-1 0 0 0,0 1 0 0 0,0 0 0 0 0,0 0-1 0 0,0 0 1 0 0,1 0 0 0 0,-1 0 0 0 0,1 0 0 0 0,-4 3 0 0 0,-15 4-2301 0 0,14-7 1576 0 0,-1 0-1 0 0,1-1 1 0 0,0 0-1 0 0,-1 0 1 0 0,1-1-1 0 0,-1 0 1 0 0,1 0-1 0 0,-14-4 1 0 0,0-1-4513 0 0</inkml:trace>
  <inkml:trace contextRef="#ctx0" brushRef="#br0" timeOffset="1">100 38 4729 0 0,'-25'33'3065'0'0,"15"-19"-1824"0"0,0 0-1 0 0,-1-1 1 0 0,-23 22 0 0 0,34-35-1165 0 0,0 0-1 0 0,0 1 0 0 0,0-1 0 0 0,-1 0 0 0 0,1 0 0 0 0,0 0 0 0 0,0 0 0 0 0,0 1 0 0 0,0-1 1 0 0,-1 0-1 0 0,1 0 0 0 0,0 0 0 0 0,0 0 0 0 0,0 0 0 0 0,0 0 0 0 0,-1 1 0 0 0,1-1 0 0 0,0 0 1 0 0,0 0-1 0 0,0 0 0 0 0,-1 0 0 0 0,1 0 0 0 0,0 0 0 0 0,0 0 0 0 0,0 0 0 0 0,-1 0 0 0 0,1 0 1 0 0,0 0-1 0 0,0 0 0 0 0,-1 0 0 0 0,1 0 0 0 0,0 0 0 0 0,0 0 0 0 0,0 0 0 0 0,-1 0 0 0 0,1-1 1 0 0,0 1-1 0 0,0 0 0 0 0,0 0 0 0 0,-1 0 0 0 0,1 0 0 0 0,0 0 0 0 0,0 0 0 0 0,0-1 1 0 0,0 1-1 0 0,0 0 0 0 0,-1 0 0 0 0,1-1 0 0 0,0-14 1264 0 0,9-26-1486 0 0,-7 35 299 0 0,10-32-2871 0 0,4 2-4748 0 0,-10 25 1359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3.985"/>
    </inkml:context>
    <inkml:brush xml:id="br0">
      <inkml:brushProperty name="width" value="0.05" units="cm"/>
      <inkml:brushProperty name="height" value="0.05" units="cm"/>
      <inkml:brushProperty name="color" value="#E71224"/>
    </inkml:brush>
  </inkml:definitions>
  <inkml:trace contextRef="#ctx0" brushRef="#br0">135 15 8130 0 0,'0'0'80'0'0,"1"-1"0"0"0,-1 1 1 0 0,0-1-1 0 0,0 1 0 0 0,0 0 1 0 0,0-1-1 0 0,0 1 0 0 0,0-1 0 0 0,0 1 1 0 0,0-1-1 0 0,0 1 0 0 0,0-1 1 0 0,0 1-1 0 0,0-1 0 0 0,-1 1 1 0 0,1 0-1 0 0,0-1 0 0 0,0 1 0 0 0,0-1 1 0 0,-1 1-1 0 0,1-1 0 0 0,0 1 1 0 0,0 0-1 0 0,-1-1 0 0 0,1 1 1 0 0,0 0-1 0 0,-1-1 0 0 0,1 1 1 0 0,0 0-1 0 0,-1 0 0 0 0,1-1 0 0 0,0 1 1 0 0,-1 0-1 0 0,1 0 0 0 0,-1-1 1 0 0,1 1-1 0 0,-1 0 0 0 0,1 0 1 0 0,0 0-1 0 0,-1 0 0 0 0,1 0 0 0 0,-1 0 1 0 0,1 0-1 0 0,-1 0 0 0 0,0 0 1 0 0,-22 12-316 0 0,14-5 273 0 0,0 1-1 0 0,1 0 1 0 0,0 0 0 0 0,1 1-1 0 0,0 0 1 0 0,0 0 0 0 0,1 1-1 0 0,0-1 1 0 0,1 2 0 0 0,0-1-1 0 0,0 0 1 0 0,1 1 0 0 0,1 0-1 0 0,0 0 1 0 0,0 0-1 0 0,1 0 1 0 0,0 1 0 0 0,1-1-1 0 0,1 1 1 0 0,-1-1 0 0 0,3 17-1 0 0,-1-17-93 0 0,0 0 1 0 0,0-1-1 0 0,1 1 0 0 0,1 0 0 0 0,-1-1 0 0 0,2 0 0 0 0,-1 1 0 0 0,2-1 0 0 0,-1-1 0 0 0,1 1 0 0 0,1-1 1 0 0,0 0-1 0 0,0 0 0 0 0,1 0 0 0 0,0-1 0 0 0,0 0 0 0 0,1 0 0 0 0,0-1 0 0 0,0 0 0 0 0,1 0 1 0 0,0-1-1 0 0,14 8 0 0 0,-19-13-181 0 0,1 1 0 0 0,-1 0 1 0 0,0-1-1 0 0,0 0 1 0 0,1 0-1 0 0,-1 0 0 0 0,0-1 1 0 0,1 1-1 0 0,-1-1 1 0 0,1 0-1 0 0,-1 0 0 0 0,0-1 1 0 0,1 1-1 0 0,-1-1 1 0 0,1 0-1 0 0,5-2 0 0 0,-4 0 110 0 0,0 0-1 0 0,0 0 0 0 0,0-1 1 0 0,0 0-1 0 0,-1 0 0 0 0,0 0 1 0 0,1-1-1 0 0,-2 1 0 0 0,9-10 1 0 0,1-6 153 0 0,-1 0 0 0 0,-1 0 0 0 0,0-1 1 0 0,16-42-1 0 0,-9 7 359 0 0,-14 39 779 0 0,1 1 0 0 0,0-1 0 0 0,1 1 0 0 0,1 0 0 0 0,12-19 1 0 0,-19 35-1158 0 0,-1 0 0 0 0,0-1 1 0 0,0 1-1 0 0,0 0 0 0 0,0 0 0 0 0,0 0 1 0 0,0-1-1 0 0,0 1 0 0 0,0 0 1 0 0,0 0-1 0 0,0 0 0 0 0,1 0 1 0 0,-1 0-1 0 0,0-1 0 0 0,0 1 1 0 0,0 0-1 0 0,0 0 0 0 0,0 0 1 0 0,1 0-1 0 0,-1 0 0 0 0,0 0 1 0 0,0 0-1 0 0,0 0 0 0 0,0 0 1 0 0,1 0-1 0 0,-1 0 0 0 0,0-1 1 0 0,0 1-1 0 0,0 0 0 0 0,1 0 1 0 0,-1 0-1 0 0,0 0 0 0 0,0 0 1 0 0,0 0-1 0 0,0 1 0 0 0,1-1 1 0 0,-1 0-1 0 0,0 0 0 0 0,0 0 1 0 0,0 0-1 0 0,1 0 0 0 0,-1 0 1 0 0,0 0-1 0 0,0 0 0 0 0,0 0 1 0 0,0 0-1 0 0,0 0 0 0 0,1 1 1 0 0,-1-1-1 0 0,0 0 0 0 0,0 0 1 0 0,0 0-1 0 0,0 0 0 0 0,0 1 1 0 0,5 14 104 0 0,-3 20 15 0 0,-10 45 273 0 0,4-60-279 0 0,2 0-1 0 0,0 34 0 0 0,2-47-228 0 0,1-1 0 0 0,0 1 0 0 0,0-1 0 0 0,1 1-1 0 0,-1-1 1 0 0,2 0 0 0 0,-1 1 0 0 0,0-1 0 0 0,1 0-1 0 0,0-1 1 0 0,1 1 0 0 0,4 7 0 0 0,-5-10-492 0 0,-3-2 222 0 0,1 0-1 0 0,-1 1 0 0 0,1-1 1 0 0,0 0-1 0 0,-1 0 1 0 0,1-1-1 0 0,0 1 0 0 0,0 0 1 0 0,-1 0-1 0 0,1 0 0 0 0,0 0 1 0 0,0-1-1 0 0,0 1 0 0 0,0 0 1 0 0,0-1-1 0 0,0 1 1 0 0,2 0-1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4.406"/>
    </inkml:context>
    <inkml:brush xml:id="br0">
      <inkml:brushProperty name="width" value="0.05" units="cm"/>
      <inkml:brushProperty name="height" value="0.05" units="cm"/>
      <inkml:brushProperty name="color" value="#E71224"/>
    </inkml:brush>
  </inkml:definitions>
  <inkml:trace contextRef="#ctx0" brushRef="#br0">1 9 14467 0 0,'1'-1'148'0'0,"0"0"0"0"0,0 1 0 0 0,0-1 0 0 0,1 0 0 0 0,-1 0-1 0 0,0 1 1 0 0,1-1 0 0 0,-1 0 0 0 0,1 1 0 0 0,-1 0 0 0 0,1-1 0 0 0,-1 1 0 0 0,4 0 0 0 0,-4 0-220 0 0,1 1 0 0 0,0-1 1 0 0,0 1-1 0 0,0 0 0 0 0,0-1 1 0 0,0 1-1 0 0,0 0 1 0 0,-1 0-1 0 0,1 1 0 0 0,0-1 1 0 0,-1 0-1 0 0,1 0 1 0 0,1 2-1 0 0,12 10-298 0 0,-8-9 346 0 0,-1 0 1 0 0,1-1-1 0 0,0 0 1 0 0,0 0-1 0 0,0-1 1 0 0,0 0 0 0 0,1 0-1 0 0,-1 0 1 0 0,1-1-1 0 0,14 0 1 0 0,7-1 327 0 0,46-6 0 0 0,5-1-540 0 0,-8 10-1000 0 0,42-2-6087 0 0,-106-2 5301 0 0,1-2-2668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4.835"/>
    </inkml:context>
    <inkml:brush xml:id="br0">
      <inkml:brushProperty name="width" value="0.05" units="cm"/>
      <inkml:brushProperty name="height" value="0.05" units="cm"/>
      <inkml:brushProperty name="color" value="#E71224"/>
    </inkml:brush>
  </inkml:definitions>
  <inkml:trace contextRef="#ctx0" brushRef="#br0">44 21 14907 0 0,'2'-2'172'0'0,"-1"0"-1"0"0,1 0 1 0 0,-1 1-1 0 0,1-1 1 0 0,0 1-1 0 0,-1-1 0 0 0,1 1 1 0 0,0 0-1 0 0,0 0 1 0 0,0 0-1 0 0,0 0 1 0 0,0 0-1 0 0,4-1 1 0 0,4 40-931 0 0,12 9 552 0 0,-10-26 166 0 0,-2 0 0 0 0,12 39 0 0 0,-20-52 28 0 0,0-1 0 0 0,-1 1-1 0 0,0 0 1 0 0,0 0 0 0 0,0-1-1 0 0,-1 1 1 0 0,-1 0 0 0 0,1 0-1 0 0,-1-1 1 0 0,-1 1 0 0 0,1 0-1 0 0,-5 10 1 0 0,-3 4-211 0 0,-1 0 0 0 0,-1-1-1 0 0,-21 31 1 0 0,-20 21-4237 0 0,31-45 778 0 0,11-14-2082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5.228"/>
    </inkml:context>
    <inkml:brush xml:id="br0">
      <inkml:brushProperty name="width" value="0.05" units="cm"/>
      <inkml:brushProperty name="height" value="0.05" units="cm"/>
      <inkml:brushProperty name="color" value="#E71224"/>
    </inkml:brush>
  </inkml:definitions>
  <inkml:trace contextRef="#ctx0" brushRef="#br0">1 159 8466 0 0,'19'-30'3461'0'0,"-15"24"-3055"0"0,1 2 0 0 0,-1-1 0 0 0,1 0 0 0 0,0 1 0 0 0,0 0 0 0 0,5-4 0 0 0,-3 4-278 0 0,-2 0 0 0 0,1-1 0 0 0,0 0 0 0 0,8-10 0 0 0,-13 13-134 0 0,0 0-1 0 0,0 1 1 0 0,0-1 0 0 0,1 0 0 0 0,-1 1 0 0 0,1-1 0 0 0,-1 1 0 0 0,1-1 0 0 0,0 1 0 0 0,-1 0 0 0 0,1 0 0 0 0,0-1 0 0 0,0 1 0 0 0,2 0 0 0 0,-3 1-6 0 0,-1 0 1 0 0,0 0 0 0 0,1 0-1 0 0,-1 0 1 0 0,0 0-1 0 0,1 0 1 0 0,-1 0 0 0 0,1 0-1 0 0,-1 1 1 0 0,0-1 0 0 0,1 0-1 0 0,-1 0 1 0 0,0 0 0 0 0,0 1-1 0 0,1-1 1 0 0,-1 0 0 0 0,0 0-1 0 0,1 1 1 0 0,-1-1 0 0 0,0 0-1 0 0,0 1 1 0 0,0-1 0 0 0,1 0-1 0 0,-1 1 1 0 0,0-1-1 0 0,0 1 1 0 0,5 21-162 0 0,-6-4 120 0 0,0 1 0 0 0,-1 0 0 0 0,-1-1 0 0 0,-1 1 0 0 0,0-1 1 0 0,-2 0-1 0 0,-7 18 0 0 0,2-3 34 0 0,1-10 22 0 0,-21 35 0 0 0,25-47 481 0 0,6-9-36 0 0,1-4 171 0 0,14-22-386 0 0,-1-1-1 0 0,-1-1 1 0 0,18-51 0 0 0,-25 56-295 0 0,2 0 1 0 0,1 0-1 0 0,0 1 0 0 0,1 1 0 0 0,2-1 1 0 0,0 2-1 0 0,25-31 0 0 0,-36 48 55 0 0,0 0-1 0 0,0-1 1 0 0,0 1-1 0 0,1 0 1 0 0,-1 0-1 0 0,1 0 1 0 0,-1 0-1 0 0,1 0 1 0 0,-1 0 0 0 0,1 1-1 0 0,-1-1 1 0 0,1 0-1 0 0,0 1 1 0 0,2-1-1 0 0,-3 1-2 0 0,0 0 0 0 0,-1 0 0 0 0,1 0 0 0 0,0 0 0 0 0,-1 0 0 0 0,1 1 0 0 0,0-1 0 0 0,-1 0 0 0 0,1 1 1 0 0,0-1-1 0 0,-1 0 0 0 0,1 1 0 0 0,0-1 0 0 0,-1 0 0 0 0,1 1 0 0 0,-1-1 0 0 0,1 1 0 0 0,-1-1 0 0 0,1 1 0 0 0,-1 0 0 0 0,1-1 0 0 0,-1 1 0 0 0,1 1 0 0 0,1 2-32 0 0,0 1 0 0 0,-1 0-1 0 0,0 0 1 0 0,0 0 0 0 0,0 0 0 0 0,0 0 0 0 0,-1 0 0 0 0,0 8-1 0 0,-1 3-32 0 0,0 0 0 0 0,-8 28 0 0 0,6-31 83 0 0,0 1-1 0 0,1-1 1 0 0,1 0 0 0 0,0 21 0 0 0,1-30-1 0 0,0-1 1 0 0,0 0 0 0 0,1 0 0 0 0,0 0 0 0 0,-1 0 0 0 0,1-1 0 0 0,0 1-1 0 0,1 0 1 0 0,-1 0 0 0 0,0 0 0 0 0,1-1 0 0 0,-1 1 0 0 0,1-1 0 0 0,0 1-1 0 0,0-1 1 0 0,0 0 0 0 0,0 1 0 0 0,5 2 0 0 0,-3-2-114 0 0,0-1 0 0 0,0 0 1 0 0,0 0-1 0 0,1 0 0 0 0,-1-1 1 0 0,0 0-1 0 0,1 1 0 0 0,0-2 1 0 0,-1 1-1 0 0,1 0 0 0 0,6-1 0 0 0,-1 0-514 0 0,1 0 0 0 0,-1-1 0 0 0,0-1 0 0 0,1 0 0 0 0,-1 0 0 0 0,0-1 0 0 0,0 0 0 0 0,-1-1-1 0 0,1 0 1 0 0,13-8 0 0 0,-6 0-1177 0 0,0-2-3274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5.869"/>
    </inkml:context>
    <inkml:brush xml:id="br0">
      <inkml:brushProperty name="width" value="0.05" units="cm"/>
      <inkml:brushProperty name="height" value="0.05" units="cm"/>
      <inkml:brushProperty name="color" value="#E71224"/>
    </inkml:brush>
  </inkml:definitions>
  <inkml:trace contextRef="#ctx0" brushRef="#br0">254 30 7530 0 0,'2'-3'1523'0'0,"6"-16"1402"0"0,-7 12-2034 0 0,-5 9-304 0 0,0 4-575 0 0,1 0 0 0 0,0 1 1 0 0,0-1-1 0 0,1 1 0 0 0,-1 0 0 0 0,2 0 0 0 0,-1 0 0 0 0,-1 11 0 0 0,2-11 7 0 0,-46 249 216 0 0,44-236-225 0 0,-8 34 26 0 0,11-52-64 0 0,-1 0 0 0 0,1 0 0 0 0,-1-1 0 0 0,0 1-1 0 0,0 0 1 0 0,0 0 0 0 0,0-1 0 0 0,0 1 0 0 0,0-1 0 0 0,0 1 0 0 0,-1-1 0 0 0,1 1 0 0 0,0-1 0 0 0,-1 0 0 0 0,1 0-1 0 0,-1 1 1 0 0,1-1 0 0 0,-1 0 0 0 0,0 0 0 0 0,0-1 0 0 0,1 1 0 0 0,-5 1 0 0 0,5-2-102 0 0,-1 0 0 0 0,1-1 0 0 0,-1 1 1 0 0,1-1-1 0 0,-1 1 0 0 0,1-1 0 0 0,0 1 0 0 0,-1-1 1 0 0,1 0-1 0 0,0 0 0 0 0,0 1 0 0 0,-1-1 0 0 0,1 0 1 0 0,0 0-1 0 0,0 0 0 0 0,0-1 0 0 0,0 1 0 0 0,0 0 1 0 0,0 0-1 0 0,0 0 0 0 0,1-1 0 0 0,-1 1 1 0 0,0 0-1 0 0,1-1 0 0 0,-1 1 0 0 0,0-3 0 0 0,-13-38-2477 0 0,12 29 2599 0 0,0 0 1 0 0,1 0-1 0 0,1 0 0 0 0,0 0 0 0 0,1 0 1 0 0,0 0-1 0 0,4-16 0 0 0,-1 10 1057 0 0,1 0-1 0 0,1 0 1 0 0,0 0-1 0 0,11-20 1 0 0,-2 20 272 0 0,-15 19-1283 0 0,0 0-1 0 0,1-1 0 0 0,-1 1 1 0 0,1 0-1 0 0,-1 0 1 0 0,1-1-1 0 0,-1 1 0 0 0,1 0 1 0 0,-1 0-1 0 0,1 0 1 0 0,0 0-1 0 0,-1 0 1 0 0,1 0-1 0 0,-1 0 0 0 0,1 0 1 0 0,-1 0-1 0 0,1 0 1 0 0,-1 0-1 0 0,1 0 0 0 0,0 0 1 0 0,-1 0-1 0 0,1 0 1 0 0,0 1-1 0 0,0 0-23 0 0,1 0 0 0 0,-1 0 0 0 0,0 1-1 0 0,0-1 1 0 0,1 1 0 0 0,-1-1 0 0 0,0 1 0 0 0,0-1 0 0 0,-1 1-1 0 0,1-1 1 0 0,0 1 0 0 0,0 0 0 0 0,-1 0 0 0 0,1-1 0 0 0,-1 1-1 0 0,1 0 1 0 0,-1 0 0 0 0,0 3 0 0 0,1-1-7 0 0,0 0 0 0 0,0 0 0 0 0,0 0 0 0 0,1 0 0 0 0,-1 0 0 0 0,1-1 1 0 0,0 1-1 0 0,0 0 0 0 0,1-1 0 0 0,-1 0 0 0 0,1 1 0 0 0,-1-1 0 0 0,1 0 0 0 0,0 0 0 0 0,0-1 1 0 0,1 1-1 0 0,-1-1 0 0 0,0 1 0 0 0,1-1 0 0 0,3 2 0 0 0,27 21-562 0 0,-34-25 520 0 0,0 1 0 0 0,0-1 0 0 0,0 0 0 0 0,0 0 0 0 0,1 0-1 0 0,-1 0 1 0 0,0 0 0 0 0,0 0 0 0 0,0 0 0 0 0,0 0 0 0 0,0 0 0 0 0,0 1-1 0 0,0-1 1 0 0,1 0 0 0 0,-1 0 0 0 0,0 0 0 0 0,0 0 0 0 0,0 0-1 0 0,0 1 1 0 0,0-1 0 0 0,0 0 0 0 0,0 0 0 0 0,0 0 0 0 0,0 0-1 0 0,0 0 1 0 0,0 1 0 0 0,0-1 0 0 0,0 0 0 0 0,0 0 0 0 0,0 0 0 0 0,0 0-1 0 0,0 1 1 0 0,0-1 0 0 0,0 0 0 0 0,0 0 0 0 0,0 0 0 0 0,0 0-1 0 0,0 0 1 0 0,0 1 0 0 0,0-1 0 0 0,0 0 0 0 0,-1 0 0 0 0,1 0-1 0 0,0 0 1 0 0,0 0 0 0 0,0 0 0 0 0,0 0 0 0 0,0 1 0 0 0,0-1 0 0 0,0 0-1 0 0,-1 0 1 0 0,1 0 0 0 0,0 0 0 0 0,0 0 0 0 0,0 0 0 0 0,0 0-1 0 0,-1 0 1 0 0,-14 2-1253 0 0,-15-6-51 0 0,-101-21-582 0 0,44 13 5748 0 0,82 12-2361 0 0,5 1-497 0 0,12 6-90 0 0,19 7-290 0 0,-12-8-316 0 0,1 0 0 0 0,-1-1 0 0 0,1-1-1 0 0,0-1 1 0 0,40 2 0 0 0,-23-6-822 0 0,0-1 1 0 0,50-11-1 0 0,11-2-7143 0 0,-76 13 1702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7.627"/>
    </inkml:context>
    <inkml:brush xml:id="br0">
      <inkml:brushProperty name="width" value="0.05" units="cm"/>
      <inkml:brushProperty name="height" value="0.05" units="cm"/>
      <inkml:brushProperty name="color" value="#E71224"/>
    </inkml:brush>
  </inkml:definitions>
  <inkml:trace contextRef="#ctx0" brushRef="#br0">86 45 2096 0 0,'7'-16'4671'0'0,"-7"15"-4515"0"0,0-1 1 0 0,0 1-1 0 0,0 0 0 0 0,0 0 1 0 0,0 0-1 0 0,0 0 1 0 0,0 0-1 0 0,0-1 1 0 0,0 1-1 0 0,-1 0 0 0 0,1 0 1 0 0,0 0-1 0 0,-1 0 1 0 0,1 0-1 0 0,-1 0 1 0 0,1 0-1 0 0,-1 0 0 0 0,0 0 1 0 0,1 0-1 0 0,-1 0 1 0 0,0 0-1 0 0,0 0 1 0 0,1 1-1 0 0,-1-1 0 0 0,0 0 1 0 0,-2-1-1 0 0,3 3-147 0 0,-1-1-1 0 0,1 0 0 0 0,-1 0 0 0 0,1 0 0 0 0,0 1 1 0 0,-1-1-1 0 0,1 0 0 0 0,-1 0 0 0 0,1 1 0 0 0,0-1 0 0 0,-1 1 1 0 0,1-1-1 0 0,0 0 0 0 0,-1 1 0 0 0,1-1 0 0 0,0 0 1 0 0,-1 1-1 0 0,1-1 0 0 0,0 1 0 0 0,0-1 0 0 0,0 1 1 0 0,-1-1-1 0 0,1 1 0 0 0,0-1 0 0 0,0 1 0 0 0,0-1 1 0 0,0 1-1 0 0,0-1 0 0 0,0 1 0 0 0,0-1 0 0 0,0 2 1 0 0,-5 19-51 0 0,5-21 51 0 0,-8 35 43 0 0,-14 40-1 0 0,13-52-48 0 0,2-1-1 0 0,1 1 0 0 0,1 0 1 0 0,1 0-1 0 0,-2 34 0 0 0,6-46 11 0 0,0 1-1 0 0,1-1 0 0 0,0 0 1 0 0,1 1-1 0 0,0-1 1 0 0,1 0-1 0 0,0 0 1 0 0,1 0-1 0 0,6 12 0 0 0,-8-18-1 0 0,1-1-1 0 0,1 1 0 0 0,-1-1 0 0 0,1 1 1 0 0,-1-1-1 0 0,1 0 0 0 0,0 0 0 0 0,1-1 0 0 0,-1 1 1 0 0,1-1-1 0 0,-1 0 0 0 0,1 0 0 0 0,0 0 0 0 0,0-1 1 0 0,0 0-1 0 0,1 0 0 0 0,-1 0 0 0 0,0-1 0 0 0,1 1 1 0 0,8 0-1 0 0,-2-1-303 0 0,-1 0 1 0 0,0-1-1 0 0,1 0 0 0 0,-1-1 1 0 0,1-1-1 0 0,-1 1 1 0 0,0-2-1 0 0,0 1 1 0 0,0-2-1 0 0,0 1 0 0 0,0-2 1 0 0,10-5-1 0 0,-5 1-227 0 0,0 0 1 0 0,-2-2-1 0 0,1 1 0 0 0,-1-2 0 0 0,-1 0 1 0 0,0 0-1 0 0,11-15 0 0 0,-6 4-3186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7.983"/>
    </inkml:context>
    <inkml:brush xml:id="br0">
      <inkml:brushProperty name="width" value="0.05" units="cm"/>
      <inkml:brushProperty name="height" value="0.05" units="cm"/>
      <inkml:brushProperty name="color" value="#E71224"/>
    </inkml:brush>
  </inkml:definitions>
  <inkml:trace contextRef="#ctx0" brushRef="#br0">0 94 5217 0 0,'1'-9'629'0'0,"0"1"35"0"0,-1 0-1 0 0,1 1 1 0 0,0-1-1 0 0,1 1 1 0 0,0-1-1 0 0,0 1 1 0 0,1 0-1 0 0,0 0 1 0 0,5-10-1 0 0,-8 17-656 0 0,1 0 0 0 0,0 0 0 0 0,0 0 0 0 0,-1 0 0 0 0,1 0 0 0 0,0 0 0 0 0,-1 0 0 0 0,1 0 1 0 0,0 0-1 0 0,-1 1 0 0 0,1-1 0 0 0,0 0 0 0 0,-1 0 0 0 0,1 0 0 0 0,0 1 0 0 0,-1-1 0 0 0,1 1 0 0 0,0-1 0 0 0,-1 0 0 0 0,1 1 0 0 0,-1-1 0 0 0,1 1 0 0 0,-1-1 0 0 0,1 1 0 0 0,-1-1 0 0 0,1 1 0 0 0,-1-1 0 0 0,0 1 0 0 0,1 0 0 0 0,-1-1 0 0 0,0 1 0 0 0,0 0 0 0 0,1-1 0 0 0,-1 2 0 0 0,14 24 109 0 0,-7-3-43 0 0,-1 1-1 0 0,-1 1 1 0 0,-1-1 0 0 0,-1 1 0 0 0,-2-1 0 0 0,-2 47-1 0 0,4 46 120 0 0,-1-102-341 0 0,1 0-1 0 0,0 0 0 0 0,10 25 1 0 0,-9-31-886 0 0,-1 0 1 0 0,2-1-1 0 0,-1 0 1 0 0,6 9 0 0 0,-6-14-849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8.401"/>
    </inkml:context>
    <inkml:brush xml:id="br0">
      <inkml:brushProperty name="width" value="0.05" units="cm"/>
      <inkml:brushProperty name="height" value="0.05" units="cm"/>
      <inkml:brushProperty name="color" value="#E71224"/>
    </inkml:brush>
  </inkml:definitions>
  <inkml:trace contextRef="#ctx0" brushRef="#br0">1 138 10858 0 0,'3'-8'1435'0'0,"-1"11"-1735"0"0,-2-2 242 0 0,0 1-1 0 0,1-1 1 0 0,-1 0 0 0 0,1 1 0 0 0,-1-1-1 0 0,1 0 1 0 0,0 1 0 0 0,0-1-1 0 0,0 0 1 0 0,-1 0 0 0 0,1 1 0 0 0,0-1-1 0 0,0 0 1 0 0,1 0 0 0 0,-1 0 0 0 0,2 1-1 0 0,2 1 94 0 0,0-1-1 0 0,1 1 1 0 0,-1-1-1 0 0,1 0 1 0 0,0-1-1 0 0,0 1 1 0 0,0-1-1 0 0,0 0 1 0 0,0 0-1 0 0,0-1 1 0 0,7 0-1 0 0,8-2 695 0 0,40-8-1 0 0,-45 7-904 0 0,1 0 0 0 0,-1 1-1 0 0,29-1 1 0 0,27 8-6280 0 0,-60-6 2072 0 0</inkml:trace>
  <inkml:trace contextRef="#ctx0" brushRef="#br0" timeOffset="1">468 14 13571 0 0,'0'-1'42'0'0,"0"0"1"0"0,1 1-1 0 0,-1-1 1 0 0,0 0-1 0 0,1 0 1 0 0,-1 1-1 0 0,0-1 1 0 0,1 1 0 0 0,-1-1-1 0 0,1 0 1 0 0,0 1-1 0 0,-1-1 1 0 0,1 1-1 0 0,-1-1 1 0 0,1 1-1 0 0,0-1 1 0 0,-1 1-1 0 0,1 0 1 0 0,0-1-1 0 0,-1 1 1 0 0,1 0-1 0 0,0-1 1 0 0,0 1-1 0 0,-1 0 1 0 0,1 0-1 0 0,0 0 1 0 0,0 0-1 0 0,0 0 1 0 0,-1 0-1 0 0,1 0 1 0 0,0 0-1 0 0,0 0 1 0 0,0 0-1 0 0,-1 0 1 0 0,1 0-1 0 0,0 1 1 0 0,0-1-1 0 0,-1 0 1 0 0,1 1-1 0 0,0-1 1 0 0,-1 0-1 0 0,1 1 1 0 0,0-1-1 0 0,-1 1 1 0 0,1-1 0 0 0,0 1-1 0 0,-1-1 1 0 0,1 2-1 0 0,3 3-262 0 0,0 1 0 0 0,-1 0 0 0 0,0 0 0 0 0,-1 0 1 0 0,3 7-1 0 0,5 9 285 0 0,18 25-139 0 0,-19-34 60 0 0,-1 0-1 0 0,0 0 0 0 0,-1 1 0 0 0,0 0 0 0 0,-1 0 0 0 0,-1 1 0 0 0,0-1 1 0 0,-1 1-1 0 0,0 1 0 0 0,1 22 0 0 0,-5-20-131 0 0,-1-1 0 0 0,-1 1 0 0 0,0 0 0 0 0,-2-1 0 0 0,0 0 0 0 0,0 0 0 0 0,-2 0 0 0 0,0 0-1 0 0,-13 22 1 0 0,9-19-1040 0 0,-1-2 0 0 0,-1 0-1 0 0,0 0 1 0 0,-19 19 0 0 0,23-29-49 0 0,0-2-2725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9.155"/>
    </inkml:context>
    <inkml:brush xml:id="br0">
      <inkml:brushProperty name="width" value="0.05" units="cm"/>
      <inkml:brushProperty name="height" value="0.05" units="cm"/>
      <inkml:brushProperty name="color" value="#E71224"/>
    </inkml:brush>
  </inkml:definitions>
  <inkml:trace contextRef="#ctx0" brushRef="#br0">186 416 6873 0 0,'9'-26'4221'0'0,"-8"22"-3988"0"0,1 0 0 0 0,-2 0-1 0 0,1-1 1 0 0,0 1 0 0 0,-1 0 0 0 0,0-8 0 0 0,-1 10-216 0 0,1 0 0 0 0,0 0 0 0 0,-1 0 0 0 0,1 0 1 0 0,-1 0-1 0 0,0 1 0 0 0,0-1 0 0 0,0 0 1 0 0,0 1-1 0 0,0-1 0 0 0,0 1 0 0 0,0-1 1 0 0,0 1-1 0 0,-1-1 0 0 0,1 1 0 0 0,0 0 0 0 0,-1-1 1 0 0,1 1-1 0 0,-1 0 0 0 0,0 0 0 0 0,1 0 1 0 0,-1 1-1 0 0,0-1 0 0 0,1 0 0 0 0,-1 0 1 0 0,0 1-1 0 0,0-1 0 0 0,0 1 0 0 0,0 0 0 0 0,0 0 1 0 0,0-1-1 0 0,-2 1 0 0 0,-1 0 44 0 0,1 1 0 0 0,-1-1 0 0 0,0 1-1 0 0,0 0 1 0 0,0 0 0 0 0,0 0 0 0 0,1 0 0 0 0,-1 1-1 0 0,0 0 1 0 0,1 0 0 0 0,0 0 0 0 0,-1 1 0 0 0,1-1 0 0 0,0 1-1 0 0,0 0 1 0 0,0 0 0 0 0,1 1 0 0 0,-1-1 0 0 0,1 1-1 0 0,0-1 1 0 0,0 1 0 0 0,-4 6 0 0 0,-1 2-97 0 0,1 0 1 0 0,0 0 0 0 0,0 1-1 0 0,1 0 1 0 0,1 0-1 0 0,-7 24 1 0 0,12-35 25 0 0,-1 1 1 0 0,1-1-1 0 0,0 0 1 0 0,-1 0-1 0 0,1 0 0 0 0,0 0 1 0 0,0 0-1 0 0,0 0 0 0 0,1 0 1 0 0,-1 1-1 0 0,0-1 0 0 0,1 0 1 0 0,0 2-1 0 0,0-3 16 0 0,-1 0 1 0 0,1-1-1 0 0,-1 1 0 0 0,1 0 1 0 0,-1 0-1 0 0,1-1 0 0 0,0 1 1 0 0,-1 0-1 0 0,1-1 0 0 0,0 1 1 0 0,-1-1-1 0 0,1 1 0 0 0,0-1 0 0 0,0 1 1 0 0,0-1-1 0 0,0 1 0 0 0,-1-1 1 0 0,1 0-1 0 0,0 0 0 0 0,0 1 1 0 0,1-1-1 0 0,2 0 34 0 0,-1 0 0 0 0,0 0 0 0 0,1-1 0 0 0,-1 1 0 0 0,1-1 1 0 0,-1 0-1 0 0,0 0 0 0 0,0 0 0 0 0,1 0 0 0 0,-1-1 0 0 0,0 1 0 0 0,0-1 0 0 0,0 0 0 0 0,4-3 1 0 0,8-6 60 0 0,0-1 0 0 0,-1-1 1 0 0,0 0-1 0 0,-1-1 1 0 0,0-1-1 0 0,-1 0 1 0 0,-1 0-1 0 0,0-1 0 0 0,-2-1 1 0 0,1 0-1 0 0,-2 0 1 0 0,0 0-1 0 0,-2-1 1 0 0,0-1-1 0 0,7-32 1 0 0,-8 30-67 0 0,-1-1 1 0 0,0 0 0 0 0,-2 0 0 0 0,-1-1 0 0 0,0 1 0 0 0,-2 0-1 0 0,-6-41 1 0 0,4 53-368 0 0,0 10 66 0 0,0 19-99 0 0,2 35 88 0 0,-7 299-55 0 0,8-341 338 0 0,1 1 1 0 0,1-1-1 0 0,0 1 0 0 0,0-1 0 0 0,1 1 1 0 0,6 13-1 0 0,-8-23-12 0 0,0 1 0 0 0,1-1 0 0 0,-1 0 0 0 0,1 1 0 0 0,-1-1 0 0 0,1 0 0 0 0,0 0 0 0 0,0 0 0 0 0,0 0 0 0 0,1 0-1 0 0,-1-1 1 0 0,1 1 0 0 0,0-1 0 0 0,-1 1 0 0 0,1-1 0 0 0,0 0 0 0 0,0 0 0 0 0,1 0 0 0 0,-1-1 0 0 0,0 1 0 0 0,1-1 0 0 0,-1 1 0 0 0,0-1 0 0 0,1 0 0 0 0,6 0 0 0 0,-7-1 0 0 0,0-1 0 0 0,0 1 1 0 0,0-1-1 0 0,0 0 0 0 0,0 0 1 0 0,0 0-1 0 0,0-1 0 0 0,0 1 1 0 0,0-1-1 0 0,-1 1 0 0 0,1-1 1 0 0,-1 0-1 0 0,1 0 0 0 0,-1 0 1 0 0,4-5-1 0 0,33-43 177 0 0,-27 32-115 0 0,24-34 172 0 0,-3-2 1 0 0,35-78 0 0 0,-24 43-54 0 0,-41 84-169 0 0,21-36 158 0 0,-23 40-175 0 0,0-1 0 0 0,0 0 0 0 0,1 0 0 0 0,-1 1 0 0 0,1-1 0 0 0,-1 1 0 0 0,1 0 0 0 0,-1-1 0 0 0,1 1 0 0 0,0 0 0 0 0,0 0 0 0 0,-1 0 0 0 0,1 0 0 0 0,0 0 0 0 0,0 0 0 0 0,0 0 0 0 0,0 1 0 0 0,3-1 0 0 0,-4 1-2 0 0,-1 1-1 0 0,1-1 0 0 0,-1 0 0 0 0,1 1 0 0 0,-1-1 0 0 0,1 1 0 0 0,-1-1 0 0 0,1 1 0 0 0,-1 0 0 0 0,0-1 0 0 0,1 1 0 0 0,-1-1 0 0 0,0 1 0 0 0,0-1 0 0 0,1 1 0 0 0,-1 0 0 0 0,0-1 0 0 0,0 1 0 0 0,0 0 0 0 0,0-1 0 0 0,0 1 0 0 0,0 0 0 0 0,0-1 0 0 0,0 1 0 0 0,0 0 0 0 0,0-1 1 0 0,0 1-1 0 0,0 0 0 0 0,-1-1 0 0 0,1 2 0 0 0,-5 27 10 0 0,4-26-20 0 0,-35 127-182 0 0,23-89 182 0 0,-12 57 0 0 0,25-94 36 0 0,-1 1-1 0 0,0-1 1 0 0,1 1 0 0 0,0-1 0 0 0,0 1 0 0 0,0-1 0 0 0,1 1 0 0 0,0-1 0 0 0,-1 0-1 0 0,1 1 1 0 0,1-1 0 0 0,-1 0 0 0 0,1 0 0 0 0,-1 1 0 0 0,1-1 0 0 0,1-1 0 0 0,-1 1 0 0 0,0 0-1 0 0,1 0 1 0 0,0-1 0 0 0,0 0 0 0 0,0 1 0 0 0,0-1 0 0 0,6 4 0 0 0,-5-4-6 0 0,1 0 1 0 0,0-1-1 0 0,-1 0 0 0 0,1 0 1 0 0,0 0-1 0 0,0-1 1 0 0,0 1-1 0 0,0-1 1 0 0,0 0-1 0 0,1-1 0 0 0,-1 1 1 0 0,0-1-1 0 0,0 0 1 0 0,0-1-1 0 0,1 1 1 0 0,-1-1-1 0 0,0 0 0 0 0,0 0 1 0 0,0 0-1 0 0,9-4 1 0 0,-7 1-251 0 0,1 1 1 0 0,-1-1 0 0 0,0-1 0 0 0,0 1-1 0 0,0-1 1 0 0,0-1 0 0 0,7-6 0 0 0,-9 6-386 0 0,1 0 0 0 0,-1-1 0 0 0,0 1 0 0 0,0-1 0 0 0,-1 0 0 0 0,0 0 0 0 0,0 0 0 0 0,-1-1 0 0 0,0 1 0 0 0,0-1 0 0 0,-1 0 1 0 0,2-10-1 0 0,-1 0-4462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39.633"/>
    </inkml:context>
    <inkml:brush xml:id="br0">
      <inkml:brushProperty name="width" value="0.05" units="cm"/>
      <inkml:brushProperty name="height" value="0.05" units="cm"/>
      <inkml:brushProperty name="color" value="#E71224"/>
    </inkml:brush>
  </inkml:definitions>
  <inkml:trace contextRef="#ctx0" brushRef="#br0">0 24 10994 0 0,'34'-2'3860'0'0,"14"12"-2591"0"0,-39-7-1281 0 0,0-1 1 0 0,0 0 0 0 0,0 0-1 0 0,1-1 1 0 0,-1-1 0 0 0,13 0-1 0 0,103-20-1632 0 0,-26 2-4215 0 0,-64 14-232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3.691"/>
    </inkml:context>
    <inkml:brush xml:id="br0">
      <inkml:brushProperty name="width" value="0.05" units="cm"/>
      <inkml:brushProperty name="height" value="0.05" units="cm"/>
      <inkml:brushProperty name="color" value="#E71224"/>
    </inkml:brush>
  </inkml:definitions>
  <inkml:trace contextRef="#ctx0" brushRef="#br0">613 88 9746 0 0,'-7'-1'4161'0'0,"-8"0"-3348"0"0,-34-2-1918 0 0,33-2 1502 0 0,1-1 0 0 0,-1-1 0 0 0,-17-11 1 0 0,18 10-274 0 0,0 0 1 0 0,0 1-1 0 0,-25-7 1 0 0,25 11-209 0 0,1 0 0 0 0,-1 1-1 0 0,1 1 1 0 0,-1 0 0 0 0,1 1 0 0 0,-1 1-1 0 0,0 0 1 0 0,-24 6 0 0 0,-5 4-2305 0 0,-62 25 0 0 0,61-19-551 0 0,27-12-1061 0 0,10-3 784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4.117"/>
    </inkml:context>
    <inkml:brush xml:id="br0">
      <inkml:brushProperty name="width" value="0.05" units="cm"/>
      <inkml:brushProperty name="height" value="0.05" units="cm"/>
      <inkml:brushProperty name="color" value="#E71224"/>
    </inkml:brush>
  </inkml:definitions>
  <inkml:trace contextRef="#ctx0" brushRef="#br0">42 41 10002 0 0,'-5'-17'5709'0'0,"-4"0"-4250"0"0,9 16-1483 0 0,0 1 0 0 0,-1 0 0 0 0,1-1 1 0 0,0 1-1 0 0,-1 0 0 0 0,1-1 0 0 0,0 1 1 0 0,0 0-1 0 0,-1-1 0 0 0,1 1 0 0 0,-1 0 1 0 0,1-1-1 0 0,0 1 0 0 0,-1 0 0 0 0,1 0 1 0 0,-1 0-1 0 0,1-1 0 0 0,-1 1 0 0 0,1 0 1 0 0,0 0-1 0 0,-1 0 0 0 0,1 0 0 0 0,-1 0 1 0 0,1 0-1 0 0,-1 0 0 0 0,0 0 0 0 0,0 0-9 0 0,0 1 0 0 0,1 0 1 0 0,-1-1-1 0 0,0 1 0 0 0,0 0 0 0 0,1 0 0 0 0,-1-1 0 0 0,0 1 0 0 0,1 0 0 0 0,-1 0 0 0 0,0 0 0 0 0,1 0 0 0 0,-1 0 0 0 0,1 0 0 0 0,0 0 0 0 0,-1 0 0 0 0,1 1 0 0 0,-1 0-57 0 0,0 0 0 0 0,0-1 0 0 0,1 1 0 0 0,-1 0-1 0 0,1 0 1 0 0,-1-1 0 0 0,1 1 0 0 0,0 0 0 0 0,0 0-1 0 0,0 0 1 0 0,0 0 0 0 0,0-1 0 0 0,0 1 0 0 0,0 0-1 0 0,1 0 1 0 0,-1 0 0 0 0,1-1 0 0 0,-1 1-1 0 0,1 0 1 0 0,-1 0 0 0 0,1-1 0 0 0,0 1 0 0 0,0 0-1 0 0,0-1 1 0 0,0 1 0 0 0,0-1 0 0 0,1 0 0 0 0,-1 1-1 0 0,0-1 1 0 0,1 0 0 0 0,-1 0 0 0 0,0 1 0 0 0,1-1-1 0 0,0 0 1 0 0,-1-1 0 0 0,1 1 0 0 0,-1 0 0 0 0,1 0-1 0 0,0-1 1 0 0,2 1 0 0 0,2 1-669 0 0,1 0 0 0 0,-1-1 0 0 0,1 0 0 0 0,0 0 0 0 0,-1-1 0 0 0,1 0 0 0 0,0 0 1 0 0,-1 0-1 0 0,13-3 0 0 0,-5-1-3881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43.059"/>
    </inkml:context>
    <inkml:brush xml:id="br0">
      <inkml:brushProperty name="width" value="0.05" units="cm"/>
      <inkml:brushProperty name="height" value="0.05" units="cm"/>
      <inkml:brushProperty name="color" value="#E71224"/>
    </inkml:brush>
  </inkml:definitions>
  <inkml:trace contextRef="#ctx0" brushRef="#br0">302 24 8 0 0,'-2'-18'1980'0'0,"-6"13"710"0"0,5 5-2135 0 0,1 1 1 0 0,-1 0 0 0 0,1-1-1 0 0,-1 1 1 0 0,1 0-1 0 0,0 1 1 0 0,-1-1 0 0 0,1 0-1 0 0,-2 2 1 0 0,-13 7 594 0 0,0-3-1370 0 0,0-1 1 0 0,0 0 0 0 0,-1-1 0 0 0,0-1-1 0 0,0-1 1 0 0,0-1 0 0 0,0 0 0 0 0,0-1-1 0 0,0-1 1 0 0,0-1 0 0 0,-32-5 0 0 0,46 4-1346 0 0,9 1-158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1:43.476"/>
    </inkml:context>
    <inkml:brush xml:id="br0">
      <inkml:brushProperty name="width" value="0.05" units="cm"/>
      <inkml:brushProperty name="height" value="0.05" units="cm"/>
      <inkml:brushProperty name="color" value="#E71224"/>
    </inkml:brush>
  </inkml:definitions>
  <inkml:trace contextRef="#ctx0" brushRef="#br0">442 71 9378 0 0,'7'-12'1920'0'0,"-5"10"-1665"0"0,-1-1-1 0 0,1 1 1 0 0,-1-1 0 0 0,0 0 0 0 0,0 1-1 0 0,0-1 1 0 0,0 0 0 0 0,1-4 0 0 0,-2 6-250 0 0,0 0 0 0 0,-1 0 0 0 0,1 0 0 0 0,0 0 0 0 0,0 1 0 0 0,-1-1 0 0 0,1 0 0 0 0,-1 0 0 0 0,1 1 0 0 0,-1-1 0 0 0,1 0 0 0 0,-1 0 0 0 0,1 1 0 0 0,-1-1 0 0 0,0 1 0 0 0,1-1 0 0 0,-1 1 0 0 0,0-1 1 0 0,1 1-1 0 0,-1-1 0 0 0,0 1 0 0 0,0-1 0 0 0,0 1 0 0 0,1 0 0 0 0,-1 0 0 0 0,0-1 0 0 0,0 1 0 0 0,0 0 0 0 0,0 0 0 0 0,0 0 0 0 0,1 0 0 0 0,-1 0 0 0 0,0 0 0 0 0,0 0 0 0 0,-1 0 0 0 0,-198-5-1104 0 0,90 5-1253 0 0,1-7-3491 0 0,91 6 1373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0.006"/>
    </inkml:context>
    <inkml:brush xml:id="br0">
      <inkml:brushProperty name="width" value="0.05" units="cm"/>
      <inkml:brushProperty name="height" value="0.05" units="cm"/>
      <inkml:brushProperty name="color" value="#E71224"/>
    </inkml:brush>
  </inkml:definitions>
  <inkml:trace contextRef="#ctx0" brushRef="#br0">12 840 5537 0 0,'1'0'32'0'0,"-1"0"0"0"0,0 1 0 0 0,0-1 0 0 0,1 0 0 0 0,-1 0 0 0 0,0 0 0 0 0,1 1 0 0 0,-1-1 0 0 0,0 0 0 0 0,0 0 0 0 0,1 1 0 0 0,-1-1 0 0 0,0 0 0 0 0,0 1 0 0 0,0-1 0 0 0,0 0 0 0 0,1 1 0 0 0,-1-1 0 0 0,0 0 0 0 0,0 1-1 0 0,0-1 1 0 0,0 0 0 0 0,0 1 0 0 0,0-1 0 0 0,0 0 0 0 0,0 1 0 0 0,0-1 0 0 0,0 0 0 0 0,0 1 0 0 0,0-1 0 0 0,0 0 0 0 0,0 1 0 0 0,0-1 0 0 0,0 0 0 0 0,-1 1 0 0 0,1-1 0 0 0,0 0 0 0 0,0 1 0 0 0,0-1 0 0 0,0 0 0 0 0,-1 1 0 0 0,1-1 0 0 0,0 0 0 0 0,0 0 0 0 0,-1 1 0 0 0,1-1 0 0 0,0 0 0 0 0,0 0 0 0 0,-1 0-1 0 0,1 1 1 0 0,0-1 0 0 0,-1 0 0 0 0,1 0 0 0 0,0 0 0 0 0,-1 0 0 0 0,1 0 0 0 0,0 1 0 0 0,-1-1 0 0 0,1 0 0 0 0,0 0 0 0 0,-1 0 0 0 0,1 0 0 0 0,0 0 0 0 0,-1 0 0 0 0,1 0 0 0 0,-1 0 0 0 0,1-1 0 0 0,-1 1 0 0 0,11 2 1474 0 0,-9-2-1469 0 0,-1-1 0 0 0,0 0-1 0 0,1 1 1 0 0,-1-1 0 0 0,0 0-1 0 0,1 1 1 0 0,-1-1 0 0 0,0 0 0 0 0,0 0-1 0 0,0 1 1 0 0,1-1 0 0 0,-1 0 0 0 0,0 0-1 0 0,0 1 1 0 0,0-1 0 0 0,0 0 0 0 0,0 0-1 0 0,0 1 1 0 0,-1-1 0 0 0,1 0 0 0 0,0 1-1 0 0,0-2 1 0 0,-7-34 485 0 0,3 17-65 0 0,1 0 1 0 0,-2-33-1 0 0,7-25 374 0 0,3-1 0 0 0,20-97 1 0 0,-19 146-813 0 0,2-1 0 0 0,1 2 1 0 0,1 0-1 0 0,1 0 1 0 0,2 0-1 0 0,19-31 0 0 0,-25 47-52 0 0,1 0 0 0 0,0 1-1 0 0,0 0 1 0 0,1 1 0 0 0,1-1-1 0 0,-1 2 1 0 0,2-1 0 0 0,-1 2 0 0 0,1-1-1 0 0,1 2 1 0 0,-1-1 0 0 0,1 1-1 0 0,1 1 1 0 0,-1 0 0 0 0,24-7-1 0 0,-32 12 14 0 0,-1 1-1 0 0,0-1 1 0 0,0 0-1 0 0,1 1 1 0 0,-1 0-1 0 0,1 0 1 0 0,-1 0-1 0 0,0 0 1 0 0,1 0-1 0 0,-1 1 1 0 0,0-1-1 0 0,1 1 1 0 0,-1 0-1 0 0,0 0 0 0 0,0 0 1 0 0,0 1-1 0 0,4 1 1 0 0,-5-1-3 0 0,1 0 1 0 0,-1 0-1 0 0,0 0 1 0 0,0 0-1 0 0,0 0 1 0 0,0 1-1 0 0,-1-1 1 0 0,1 1-1 0 0,-1-1 1 0 0,1 1-1 0 0,-1 0 1 0 0,0-1-1 0 0,0 1 1 0 0,0 0-1 0 0,1 5 1 0 0,-1 0-11 0 0,0 0 0 0 0,-1 0-1 0 0,0 0 1 0 0,0-1 0 0 0,-1 1 0 0 0,0 0 0 0 0,0-1 0 0 0,-1 1-1 0 0,0 0 1 0 0,0-1 0 0 0,-1 0 0 0 0,0 1 0 0 0,-6 10 0 0 0,-3-1 30 0 0,0 0 1 0 0,-1-2 0 0 0,0 1-1 0 0,-2-2 1 0 0,0 0 0 0 0,0 0-1 0 0,-1-1 1 0 0,-1-1 0 0 0,0-1-1 0 0,-1-1 1 0 0,0 0-1 0 0,-26 10 1 0 0,42-20-7 0 0,-1 1-1 0 0,1 0 1 0 0,-1-1-1 0 0,1 1 1 0 0,-1-1-1 0 0,1 0 1 0 0,-1 0-1 0 0,1 0 1 0 0,-1 0-1 0 0,1 0 1 0 0,-1-1-1 0 0,1 1 1 0 0,-6-2-1 0 0,8 2-151 0 0,-1-1 0 0 0,0 1 0 0 0,0-1-1 0 0,1 0 1 0 0,-1 1 0 0 0,0-1 0 0 0,1 1 0 0 0,-1-1 0 0 0,0 0-1 0 0,1 0 1 0 0,-1 1 0 0 0,1-1 0 0 0,-1 0 0 0 0,1 0-1 0 0,-1 0 1 0 0,1 1 0 0 0,0-1 0 0 0,-1 0 0 0 0,1 0 0 0 0,0 0-1 0 0,0 0 1 0 0,0 0 0 0 0,0 0 0 0 0,0 0 0 0 0,0 0-1 0 0,0 0 1 0 0,0 0 0 0 0,0 1 0 0 0,0-1 0 0 0,0 0-1 0 0,1 0 1 0 0,-1 0 0 0 0,0 0 0 0 0,1 0 0 0 0,-1 0 0 0 0,0 1-1 0 0,1-1 1 0 0,-1 0 0 0 0,1 0 0 0 0,0 0 0 0 0,4-8-5414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0.435"/>
    </inkml:context>
    <inkml:brush xml:id="br0">
      <inkml:brushProperty name="width" value="0.05" units="cm"/>
      <inkml:brushProperty name="height" value="0.05" units="cm"/>
      <inkml:brushProperty name="color" value="#E71224"/>
    </inkml:brush>
  </inkml:definitions>
  <inkml:trace contextRef="#ctx0" brushRef="#br0">326 187 7234 0 0,'0'-2'177'0'0,"-1"-1"1"0"0,0 1-1 0 0,1 0 1 0 0,-1 0-1 0 0,0 0 1 0 0,0 0-1 0 0,0-1 1 0 0,-1 1-1 0 0,1 1 1 0 0,0-1-1 0 0,-1 0 1 0 0,1 0-1 0 0,-1 0 1 0 0,0 1-1 0 0,0-1 1 0 0,1 1-1 0 0,-4-2 1 0 0,0 0-108 0 0,1 1 0 0 0,0 0 0 0 0,-1 0 0 0 0,0 1 0 0 0,1-1 0 0 0,-1 1 0 0 0,0 0 0 0 0,-5 0 0 0 0,-11 0-200 0 0,0 1 0 0 0,0 1 1 0 0,-24 4-1 0 0,30-3 491 0 0,-28 7-170 0 0,34-7-275 0 0,0 0 0 0 0,-1 0 0 0 0,1-1 0 0 0,0 0 0 0 0,-1 0 0 0 0,-11-2 0 0 0,21 1-15 0 0,0 0 0 0 0,-1 0 1 0 0,1 0-1 0 0,-1 0 1 0 0,1 0-1 0 0,-1 0 0 0 0,1 0 1 0 0,-1 0-1 0 0,1-1 0 0 0,-1 1 1 0 0,1 0-1 0 0,0 0 1 0 0,-1-1-1 0 0,1 1 0 0 0,0 0 1 0 0,-1-1-1 0 0,1 1 1 0 0,0 0-1 0 0,-1-1 0 0 0,1 1 1 0 0,0 0-1 0 0,-1-1 1 0 0,1 1-1 0 0,0-1 0 0 0,0 1 1 0 0,0 0-1 0 0,-1-1 0 0 0,1 1 1 0 0,0-1-1 0 0,0 1 1 0 0,0-1-1 0 0,0 1 0 0 0,0-1 1 0 0,0 1-1 0 0,0-1 1 0 0,0 1-1 0 0,0 0 0 0 0,0-1 1 0 0,0 1-1 0 0,0-1 1 0 0,0 1-1 0 0,0-1 0 0 0,0 1 1 0 0,1-1-1 0 0,-1 1 0 0 0,0-1 1 0 0,0 1-1 0 0,0 0 1 0 0,1-1-1 0 0,-1 1 0 0 0,1-1 1 0 0,4-4-4350 0 0</inkml:trace>
  <inkml:trace contextRef="#ctx0" brushRef="#br0" timeOffset="1">335 47 8578 0 0,'0'-2'190'0'0,"-1"0"1"0"0,0 1-1 0 0,0-1 1 0 0,0 1-1 0 0,-1-1 1 0 0,1 1 0 0 0,0-1-1 0 0,0 1 1 0 0,-1 0-1 0 0,1-1 1 0 0,-1 1-1 0 0,1 0 1 0 0,-1 0-1 0 0,0 0 1 0 0,1 0-1 0 0,-1 0 1 0 0,0 1-1 0 0,0-1 1 0 0,1 1-1 0 0,-1-1 1 0 0,0 1 0 0 0,-2-1-1 0 0,-51-4-1039 0 0,20 3 866 0 0,10-4-41 0 0,-3 0-508 0 0,9 5-3182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0.857"/>
    </inkml:context>
    <inkml:brush xml:id="br0">
      <inkml:brushProperty name="width" value="0.05" units="cm"/>
      <inkml:brushProperty name="height" value="0.05" units="cm"/>
      <inkml:brushProperty name="color" value="#E71224"/>
    </inkml:brush>
  </inkml:definitions>
  <inkml:trace contextRef="#ctx0" brushRef="#br0">2 45 7978 0 0,'2'-7'3499'0'0,"-1"5"-3381"0"0,0 0-1 0 0,0-1 1 0 0,-1 1 0 0 0,1 0 0 0 0,0 0-1 0 0,-1 0 1 0 0,0-1 0 0 0,0 1-1 0 0,0 0 1 0 0,0-1 0 0 0,0 1 0 0 0,0 0-1 0 0,0 0 1 0 0,-2-4 0 0 0,2 5-139 0 0,0 1 0 0 0,0 0 0 0 0,0 0 0 0 0,-1 0-1 0 0,1 0 1 0 0,0 0 0 0 0,0 0 0 0 0,0 0 0 0 0,-1 0 0 0 0,1 0 0 0 0,0 0 0 0 0,0 0 0 0 0,0 0 0 0 0,0 0 0 0 0,-1 0 0 0 0,1 0-1 0 0,0 0 1 0 0,0 0 0 0 0,0 0 0 0 0,-1 0 0 0 0,1 0 0 0 0,0 1 0 0 0,0-1 0 0 0,0 0 0 0 0,-1 0 0 0 0,1 0 0 0 0,0 0 0 0 0,0 0 0 0 0,0 0-1 0 0,0 1 1 0 0,0-1 0 0 0,0 0 0 0 0,-1 0 0 0 0,1 0 0 0 0,0 0 0 0 0,0 1 0 0 0,0-1 0 0 0,0 0 0 0 0,0 0 0 0 0,0 0 0 0 0,0 1-1 0 0,0-1 1 0 0,0 0 0 0 0,0 0 0 0 0,1 15-313 0 0,7 12 299 0 0,-8-26 18 0 0,14 46 95 0 0,-2 1 0 0 0,-2 1 0 0 0,-2 0 0 0 0,2 60 1 0 0,-10-83-67 0 0,-1 0 0 0 0,-7 42 1 0 0,4-41 69 0 0,1-1 1 0 0,0 34 0 0 0,4-52-599 0 0,-1 1 0 0 0,1 0 0 0 0,1-1 0 0 0,0 1 0 0 0,0-1 1 0 0,0 1-1 0 0,1-1 0 0 0,1 0 0 0 0,-1 0 0 0 0,10 14 0 0 0,-7-12-3776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1.297"/>
    </inkml:context>
    <inkml:brush xml:id="br0">
      <inkml:brushProperty name="width" value="0.05" units="cm"/>
      <inkml:brushProperty name="height" value="0.05" units="cm"/>
      <inkml:brushProperty name="color" value="#E71224"/>
    </inkml:brush>
  </inkml:definitions>
  <inkml:trace contextRef="#ctx0" brushRef="#br0">1860 119 4593 0 0,'1'0'174'0'0,"-1"0"1"0"0,1-1-1 0 0,-1 1 0 0 0,0 0 1 0 0,1-1-1 0 0,-1 1 0 0 0,1 0 1 0 0,-1-1-1 0 0,0 1 1 0 0,1-1-1 0 0,-1 1 0 0 0,0-1 1 0 0,1 1-1 0 0,-1-1 0 0 0,0 1 1 0 0,0-1-1 0 0,1 1 0 0 0,-1-1 1 0 0,0 1-1 0 0,0-1 0 0 0,0 1 1 0 0,0-1-1 0 0,0 1 0 0 0,0-1 1 0 0,0 1-1 0 0,0-1 1 0 0,-15-5 435 0 0,6 4-281 0 0,-92-18 1156 0 0,-174-11 0 0 0,153 20-1427 0 0,-807-26-133 0 0,732 48 93 0 0,166-8-24 0 0,1 2 0 0 0,-1 1 0 0 0,1 2-1 0 0,-38 14 1 0 0,67-21 6 0 0,-1-1 0 0 0,1 1 1 0 0,-1-1-1 0 0,1 1 0 0 0,-1-1 0 0 0,1 1 0 0 0,0 0 0 0 0,-1 0 0 0 0,1 0 0 0 0,0 0 1 0 0,0 0-1 0 0,0 0 0 0 0,-1 0 0 0 0,1 0 0 0 0,0 0 0 0 0,0 0 0 0 0,0 1 1 0 0,1-1-1 0 0,-1 0 0 0 0,0 1 0 0 0,0-1 0 0 0,1 1 0 0 0,-1-1 0 0 0,1 1 0 0 0,-1-1 1 0 0,1 1-1 0 0,0-1 0 0 0,-1 3 0 0 0,2-2-283 0 0,0 0 1 0 0,0 0-1 0 0,-1 0 1 0 0,1 0-1 0 0,0 0 0 0 0,0 0 1 0 0,1-1-1 0 0,-1 1 1 0 0,0 0-1 0 0,1 0 0 0 0,-1-1 1 0 0,1 1-1 0 0,-1-1 1 0 0,1 0-1 0 0,0 1 0 0 0,0-1 1 0 0,-1 0-1 0 0,1 0 1 0 0,0 0-1 0 0,3 1 1 0 0,0 1-1279 0 0,2 1-2104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2.248"/>
    </inkml:context>
    <inkml:brush xml:id="br0">
      <inkml:brushProperty name="width" value="0.05" units="cm"/>
      <inkml:brushProperty name="height" value="0.05" units="cm"/>
      <inkml:brushProperty name="color" value="#E71224"/>
    </inkml:brush>
  </inkml:definitions>
  <inkml:trace contextRef="#ctx0" brushRef="#br0">0 483 6769 0 0,'2'0'26'0'0,"-1"0"0"0"0,0 0 0 0 0,0 0 0 0 0,0 0 0 0 0,0 1 0 0 0,0-1 0 0 0,0 0 0 0 0,0 1 0 0 0,1-1 0 0 0,-1 1 0 0 0,0 0 0 0 0,-1-1 0 0 0,1 1-1 0 0,0 0 1 0 0,0-1 0 0 0,0 1 0 0 0,0 0 0 0 0,0 0 0 0 0,-1 0 0 0 0,1 0 0 0 0,0 0 0 0 0,-1 0 0 0 0,2 1 0 0 0,10 31 395 0 0,2 1-251 0 0,62 91 2499 0 0,-36-55-1542 0 0,-40-70-1103 0 0,0 1 1 0 0,0-1 0 0 0,0 0 0 0 0,0 1-1 0 0,0-1 1 0 0,0 0 0 0 0,1 1 0 0 0,-1-1-1 0 0,0 0 1 0 0,0 1 0 0 0,0-1 0 0 0,0 0-1 0 0,1 0 1 0 0,-1 1 0 0 0,0-1 0 0 0,0 0-1 0 0,0 0 1 0 0,1 1 0 0 0,-1-1 0 0 0,0 0-1 0 0,1 0 1 0 0,-1 0 0 0 0,0 0 0 0 0,0 1-1 0 0,1-1 1 0 0,-1 0 0 0 0,0 0 0 0 0,1 0-1 0 0,-1 0 1 0 0,0 0 0 0 0,1 0 0 0 0,-1 0 0 0 0,0 0-1 0 0,1 0 1 0 0,-1 0 0 0 0,0 0 0 0 0,1 0-1 0 0,-1 0 1 0 0,0 0 0 0 0,1 0 0 0 0,4-15 438 0 0,-4-22-166 0 0,-10-71-77 0 0,-1-41-187 0 0,10 127-26 0 0,1 1 0 0 0,1-1 0 0 0,0 1 1 0 0,12-40-1 0 0,-3 30 139 0 0,18-35-1 0 0,-19 43-120 0 0,0 1 0 0 0,-1-2 0 0 0,9-36 0 0 0,-17 56-27 0 0,0 0 0 0 0,-1 0 1 0 0,2 0-1 0 0,-1 0 0 0 0,0 0 0 0 0,1 0 1 0 0,0 0-1 0 0,0 1 0 0 0,0-1 0 0 0,0 1 1 0 0,0-1-1 0 0,1 1 0 0 0,0 0 0 0 0,0 0 1 0 0,0 0-1 0 0,0 0 0 0 0,0 0 1 0 0,5-3-1 0 0,-2 4 21 0 0,0-1 0 0 0,1 1-1 0 0,-1 0 1 0 0,1 0 0 0 0,-1 1 0 0 0,1 0 0 0 0,0 0 0 0 0,-1 0 0 0 0,1 1 0 0 0,13 1-1 0 0,162 18 253 0 0,49 0-8 0 0,-34-20-201 0 0,490 17 169 0 0,-491 1-467 0 0,-174-18-785 0 0,-22 1 772 0 0,1 0 1 0 0,-1 0-1 0 0,1 0 0 0 0,0 0 1 0 0,-1 0-1 0 0,1-1 1 0 0,-1 1-1 0 0,1 0 1 0 0,0 0-1 0 0,-1-1 1 0 0,1 1-1 0 0,-1 0 0 0 0,1-1 1 0 0,-1 1-1 0 0,1 0 1 0 0,-1-1-1 0 0,1 1 1 0 0,-1-1-1 0 0,1 1 1 0 0,-1-1-1 0 0,0 1 0 0 0,1-1 1 0 0,-1 1-1 0 0,0-1 1 0 0,1 1-1 0 0,-1-1 1 0 0,0 1-1 0 0,0-1 1 0 0,0 1-1 0 0,0-1 1 0 0,1 0-1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2.977"/>
    </inkml:context>
    <inkml:brush xml:id="br0">
      <inkml:brushProperty name="width" value="0.05" units="cm"/>
      <inkml:brushProperty name="height" value="0.05" units="cm"/>
      <inkml:brushProperty name="color" value="#E71224"/>
    </inkml:brush>
  </inkml:definitions>
  <inkml:trace contextRef="#ctx0" brushRef="#br0">459 48 4225 0 0,'-10'7'6070'0'0,"-8"7"-3165"0"0,7-11-2747 0 0,-1 0 0 0 0,1-1-1 0 0,-1-1 1 0 0,0 0 0 0 0,1 0 0 0 0,-1-1 0 0 0,0 0-1 0 0,1-1 1 0 0,-23-5 0 0 0,-8-4-537 0 0,-56-23-1 0 0,8 3 185 0 0,74 30 172 0 0,16 1 21 0 0,-1-1 1 0 0,1 0-1 0 0,0 0 0 0 0,-1 1 0 0 0,1-1 0 0 0,0 0 1 0 0,0 1-1 0 0,0-1 0 0 0,0 1 0 0 0,-1-1 0 0 0,1 0 0 0 0,0 1 1 0 0,0-1-1 0 0,0 1 0 0 0,0-1 0 0 0,0 0 0 0 0,0 1 0 0 0,0-1 1 0 0,0 1-1 0 0,0-1 0 0 0,0 0 0 0 0,0 1 0 0 0,0-1 0 0 0,0 1 1 0 0,1 0-1 0 0,15 33-107 0 0,-5-13 72 0 0,-8-11 37 0 0,-1-1 0 0 0,0 0-1 0 0,-1 1 1 0 0,0-1 0 0 0,-1 0 0 0 0,0 1-1 0 0,0-1 1 0 0,-1 1 0 0 0,-3 16 0 0 0,-3-1-1 0 0,-1-1 0 0 0,-16 32 0 0 0,22-52 1 0 0,-6 21 14 0 0,1 0 0 0 0,1 0 0 0 0,1 1 0 0 0,1-1 0 0 0,1 1 0 0 0,1 0 0 0 0,3 35 0 0 0,-1-59-17 0 0,0-1-1 0 0,0 1 1 0 0,1-1-1 0 0,-1 1 1 0 0,0-1-1 0 0,1 0 1 0 0,-1 1 0 0 0,1-1-1 0 0,0 1 1 0 0,-1-1-1 0 0,1 0 1 0 0,0 0 0 0 0,0 1-1 0 0,0-1 1 0 0,0 0-1 0 0,0 0 1 0 0,0 0-1 0 0,0 0 1 0 0,0 0 0 0 0,0 0-1 0 0,1 0 1 0 0,-1-1-1 0 0,0 1 1 0 0,1 0 0 0 0,-1-1-1 0 0,0 1 1 0 0,1-1-1 0 0,-1 1 1 0 0,1-1-1 0 0,-1 0 1 0 0,1 1 0 0 0,-1-1-1 0 0,1 0 1 0 0,-1 0-1 0 0,3 0 1 0 0,7 0 159 0 0,1 0 0 0 0,0-1 0 0 0,17-3 1 0 0,-16 3-34 0 0,30-4 175 0 0,1 1-139 0 0,1-2 1 0 0,-1-2 0 0 0,83-26 0 0 0,-98 20-2828 0 0,-26 12 1944 0 0,-1 0 0 0 0,1 0 0 0 0,-1 0 0 0 0,1 0 0 0 0,-1 0-1 0 0,0 0 1 0 0,0 0 0 0 0,3-4 0 0 0,-1-2-4784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3.393"/>
    </inkml:context>
    <inkml:brush xml:id="br0">
      <inkml:brushProperty name="width" value="0.05" units="cm"/>
      <inkml:brushProperty name="height" value="0.05" units="cm"/>
      <inkml:brushProperty name="color" value="#E71224"/>
    </inkml:brush>
  </inkml:definitions>
  <inkml:trace contextRef="#ctx0" brushRef="#br0">1 74 11867 0 0,'25'-9'596'0'0,"18"8"-5077"0"0,-1-1 4191 0 0,84-26 4433 0 0,-40 9-6760 0 0,-27 7-3054 0 0,-42 9 2132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3.816"/>
    </inkml:context>
    <inkml:brush xml:id="br0">
      <inkml:brushProperty name="width" value="0.05" units="cm"/>
      <inkml:brushProperty name="height" value="0.05" units="cm"/>
      <inkml:brushProperty name="color" value="#E71224"/>
    </inkml:brush>
  </inkml:definitions>
  <inkml:trace contextRef="#ctx0" brushRef="#br0">278 146 8418 0 0,'3'-6'224'0'0,"0"1"1"0"0,0-1-1 0 0,-1 0 1 0 0,0-1 0 0 0,0 1-1 0 0,-1 0 1 0 0,1-1-1 0 0,-1 1 1 0 0,-1-1-1 0 0,1 1 1 0 0,-1-1 0 0 0,-1-8-1 0 0,1 12-159 0 0,0 1 0 0 0,-1-1 0 0 0,1 1 1 0 0,-1-1-1 0 0,0 1 0 0 0,1 0 0 0 0,-1-1 0 0 0,0 1 0 0 0,-1 0 0 0 0,1-1 0 0 0,0 1 1 0 0,0 0-1 0 0,-1 0 0 0 0,0 0 0 0 0,1 0 0 0 0,-1 0 0 0 0,0 1 0 0 0,0-1 0 0 0,0 0 0 0 0,0 1 1 0 0,0 0-1 0 0,0-1 0 0 0,0 1 0 0 0,0 0 0 0 0,-1 0 0 0 0,1 0 0 0 0,0 0 0 0 0,-1 1 1 0 0,1-1-1 0 0,-1 0 0 0 0,1 1 0 0 0,-1 0 0 0 0,1 0 0 0 0,-5 0 0 0 0,3 0-62 0 0,-1 0 0 0 0,0 0-1 0 0,1 1 1 0 0,-1 0 0 0 0,1 0 0 0 0,-1 0-1 0 0,1 0 1 0 0,-1 1 0 0 0,1-1-1 0 0,0 1 1 0 0,-1 0 0 0 0,1 1 0 0 0,0-1-1 0 0,1 1 1 0 0,-1 0 0 0 0,0 0-1 0 0,1 0 1 0 0,-1 0 0 0 0,-3 5 0 0 0,3-2 6 0 0,1-1 0 0 0,-1 1 1 0 0,1 0-1 0 0,0 1 1 0 0,0-1-1 0 0,1 1 1 0 0,0-1-1 0 0,0 1 1 0 0,0-1-1 0 0,1 1 0 0 0,0 0 1 0 0,0 9-1 0 0,1-8 4 0 0,0 1 1 0 0,0 0-1 0 0,1-1 0 0 0,0 1 0 0 0,1-1 0 0 0,0 1 0 0 0,0-1 0 0 0,1 0 0 0 0,7 16 1 0 0,-7-19-9 0 0,-1-1 0 0 0,1 1 0 0 0,1 0 0 0 0,-1-1-1 0 0,1 0 1 0 0,-1 1 0 0 0,1-1 0 0 0,0-1 0 0 0,1 1 0 0 0,-1-1 0 0 0,1 1 0 0 0,-1-1 0 0 0,1-1 0 0 0,0 1 0 0 0,9 3 0 0 0,-12-5 20 0 0,0-1 0 0 0,0 1 0 0 0,0-1 0 0 0,0 1 0 0 0,1-1 0 0 0,-1 0 0 0 0,0 0 0 0 0,0 0 0 0 0,0 0 0 0 0,0 0 0 0 0,0-1-1 0 0,0 1 1 0 0,1-1 0 0 0,-1 1 0 0 0,0-1 0 0 0,0 0 0 0 0,0 0 0 0 0,0 1 0 0 0,3-4 0 0 0,-2 2-27 0 0,1-1 1 0 0,-1-1-1 0 0,1 1 1 0 0,-1 0-1 0 0,0-1 1 0 0,0 0 0 0 0,-1 1-1 0 0,5-9 1 0 0,-1-2-60 0 0,0 0 1 0 0,0 0 0 0 0,-2-1 0 0 0,6-24-1 0 0,7-93 96 0 0,-17 142 16 0 0,1 0 1 0 0,0-1-1 0 0,1 1 0 0 0,3 12 0 0 0,3 22-54 0 0,4 144 1 0 0,-12-155 16 0 0,-2 0 0 0 0,-1 0 1 0 0,-13 53-1 0 0,15-80 2 0 0,-1-1 0 0 0,0 1 0 0 0,1-1 0 0 0,-2 0 0 0 0,1 1 0 0 0,-1-1 0 0 0,0 0 0 0 0,0-1 0 0 0,0 1 0 0 0,0 0 0 0 0,-1-1 0 0 0,0 0 0 0 0,-9 8 0 0 0,10-10 5 0 0,-1 0-1 0 0,0 0 1 0 0,0 0-1 0 0,0 0 1 0 0,-1-1-1 0 0,1 1 1 0 0,0-1-1 0 0,0 0 1 0 0,-1-1-1 0 0,1 1 1 0 0,-1-1-1 0 0,1 1 1 0 0,-1-2-1 0 0,1 1 1 0 0,-1 0-1 0 0,1-1 1 0 0,0 0-1 0 0,-7-1 1 0 0,-6-3-321 0 0,0 0 1 0 0,0-1-1 0 0,0-1 1 0 0,1-1 0 0 0,-28-17-1 0 0,35 19-457 0 0,0-1-1 0 0,1 0 1 0 0,0 0-1 0 0,0-1 1 0 0,1 0-1 0 0,-11-14 1 0 0,6-4-2141 0 0,9 14-2122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4.521"/>
    </inkml:context>
    <inkml:brush xml:id="br0">
      <inkml:brushProperty name="width" value="0.05" units="cm"/>
      <inkml:brushProperty name="height" value="0.05" units="cm"/>
      <inkml:brushProperty name="color" value="#E71224"/>
    </inkml:brush>
  </inkml:definitions>
  <inkml:trace contextRef="#ctx0" brushRef="#br0">1 45 15195 0 0,'9'-7'1153'0'0,"-2"1"-693"0"0,0 1-1 0 0,1 0 0 0 0,0 0 0 0 0,0 0 0 0 0,11-4 1 0 0,-17 9-556 0 0,-1-1 1 0 0,1 0 0 0 0,0 1-1 0 0,0 0 1 0 0,0-1 0 0 0,0 1-1 0 0,0 0 1 0 0,0 0 0 0 0,0 0-1 0 0,0 0 1 0 0,0 1 0 0 0,0-1-1 0 0,0 0 1 0 0,0 1 0 0 0,0-1-1 0 0,0 1 1 0 0,0 0 0 0 0,0 0-1 0 0,0 0 1 0 0,-1 0 0 0 0,1 0-1 0 0,0 0 1 0 0,-1 0-1 0 0,1 0 1 0 0,-1 1 0 0 0,1-1-1 0 0,-1 1 1 0 0,1-1 0 0 0,0 3-1 0 0,13 18-2476 0 0,-12-16 1469 0 0,0-1 1 0 0,1 0-1 0 0,0 0 1 0 0,0 0-1 0 0,0-1 1 0 0,6 7-1 0 0,-2-7-4298 0 0</inkml:trace>
  <inkml:trace contextRef="#ctx0" brushRef="#br0" timeOffset="1">1210 2 9338 0 0,'9'1'2072'0'0,"2"2"-1135"0"0,3-1-513 0 0,-5 0-304 0 0,-3-1-176 0 0,-1-1-144 0 0,-2 1-192 0 0,-1 0-249 0 0,1 2-263 0 0,-1-2-344 0 0,1 2-192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4.402"/>
    </inkml:context>
    <inkml:brush xml:id="br0">
      <inkml:brushProperty name="width" value="0.05" units="cm"/>
      <inkml:brushProperty name="height" value="0.05" units="cm"/>
      <inkml:brushProperty name="color" value="#E71224"/>
    </inkml:brush>
  </inkml:definitions>
  <inkml:trace contextRef="#ctx0" brushRef="#br0">396 103 8994 0 0,'1'-1'298'0'0,"0"-1"0"0"0,-1 1-1 0 0,1 0 1 0 0,0-1 0 0 0,0 1 0 0 0,-1 0 0 0 0,1-1 0 0 0,-1 1-1 0 0,1-1 1 0 0,-1 1 0 0 0,0-1 0 0 0,1 1 0 0 0,-1-4 0 0 0,0 5-237 0 0,0-1 1 0 0,-1 0-1 0 0,1 1 1 0 0,0-1-1 0 0,0 0 1 0 0,-1 1-1 0 0,1-1 1 0 0,0 0-1 0 0,-1 1 1 0 0,1-1-1 0 0,-1 1 1 0 0,1-1-1 0 0,0 1 1 0 0,-1-1-1 0 0,1 1 1 0 0,-1-1-1 0 0,0 1 1 0 0,1-1-1 0 0,-1 1 1 0 0,1 0-1 0 0,-2-1 1 0 0,-3-1-68 0 0,0 1 1 0 0,0-1 0 0 0,-1 1-1 0 0,1 0 1 0 0,0 1 0 0 0,-8-1-1 0 0,13 1 21 0 0,-76 1-375 0 0,47 0-358 0 0,-53-5 0 0 0,74 3 676 0 0,1 0 0 0 0,-1 0 0 0 0,0-1-1 0 0,1-1 1 0 0,-1 1 0 0 0,1-1 0 0 0,0 0 0 0 0,-1-1 0 0 0,2 0-1 0 0,-1 0 1 0 0,-8-7 0 0 0,14 11 72 0 0,1 0-1 0 0,-1 0 1 0 0,1 0 0 0 0,-1-1 0 0 0,1 1-1 0 0,0 0 1 0 0,-1-1 0 0 0,1 1 0 0 0,-1 0-1 0 0,1-1 1 0 0,0 1 0 0 0,-1 0 0 0 0,1-1-1 0 0,0 1 1 0 0,0-1 0 0 0,-1 1 0 0 0,1-1-1 0 0,0 1 1 0 0,0-1 0 0 0,0 1 0 0 0,-1-1-1 0 0,1 1 1 0 0,0-1 0 0 0,0 1 0 0 0,0-1-1 0 0,0 1 1 0 0,0-1 0 0 0,0 1-1 0 0,0-1 1 0 0,0 1 0 0 0,0-1 0 0 0,0 1-1 0 0,1-1 1 0 0,-1 1 0 0 0,0-1 0 0 0,0 1-1 0 0,0-1 1 0 0,0 1 0 0 0,1 0 0 0 0,-1-1-1 0 0,0 1 1 0 0,1-1 0 0 0,-1 0 0 0 0,1 1-20 0 0,-1 0 1 0 0,1 0 0 0 0,-1 0 0 0 0,1 0 0 0 0,-1 0-1 0 0,1 0 1 0 0,-1 0 0 0 0,1 0 0 0 0,-1 0 0 0 0,1 1 0 0 0,-1-1-1 0 0,1 0 1 0 0,-1 0 0 0 0,1 0 0 0 0,-1 0 0 0 0,1 1-1 0 0,-1-1 1 0 0,0 0 0 0 0,1 1 0 0 0,-1-1 0 0 0,1 0-1 0 0,-1 1 1 0 0,0-1 0 0 0,1 0 0 0 0,-1 1 0 0 0,0-1-1 0 0,1 1 1 0 0,-1-1 0 0 0,0 0 0 0 0,0 1 0 0 0,0-1-1 0 0,1 1 1 0 0,-1-1 0 0 0,0 1 0 0 0,0-1 0 0 0,0 1 0 0 0,0-1-1 0 0,0 1 1 0 0,0-1 0 0 0,0 1 0 0 0,0-1 0 0 0,0 1-1 0 0,0-1 1 0 0,0 2 0 0 0,0 19-26 0 0,0 0 0 0 0,-1 0 1 0 0,-2-1-1 0 0,0 1 0 0 0,-1 0 0 0 0,-10 29 0 0 0,-5 31-2 0 0,-13 120 561 0 0,32-199-532 0 0,0 0 0 0 0,1 1 0 0 0,-1-1 0 0 0,0 0 0 0 0,1 1 1 0 0,-1-1-1 0 0,1 0 0 0 0,0 1 0 0 0,0-1 0 0 0,0 0 0 0 0,0 0 0 0 0,0 0 0 0 0,0 0 1 0 0,0 0-1 0 0,1 0 0 0 0,-1 0 0 0 0,1 0 0 0 0,0-1 0 0 0,-1 1 0 0 0,1 0 1 0 0,0-1-1 0 0,0 1 0 0 0,0-1 0 0 0,0 0 0 0 0,0 0 0 0 0,0 0 0 0 0,0 0 0 0 0,1 0 1 0 0,-1 0-1 0 0,0 0 0 0 0,4 0 0 0 0,9 3-42 0 0,0 0 1 0 0,1-1-1 0 0,22 1 1 0 0,-32-4 65 0 0,9 1 68 0 0,0 0-1 0 0,0-2 1 0 0,1 0-1 0 0,-1-1 1 0 0,0 0-1 0 0,0-1 1 0 0,20-7-1 0 0,-27 7-437 0 0,1 0 1 0 0,-1-1-1 0 0,0 0 1 0 0,-1 0-1 0 0,1-1 1 0 0,7-7-1 0 0,-11 9-484 0 0,0 0 0 0 0,0-1 1 0 0,-1 0-1 0 0,0 0 0 0 0,0 0 0 0 0,0 0 0 0 0,0 0 1 0 0,-1-1-1 0 0,1 1 0 0 0,-1-1 0 0 0,2-7 0 0 0,-2 1-2569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4.804"/>
    </inkml:context>
    <inkml:brush xml:id="br0">
      <inkml:brushProperty name="width" value="0.05" units="cm"/>
      <inkml:brushProperty name="height" value="0.05" units="cm"/>
      <inkml:brushProperty name="color" value="#E71224"/>
    </inkml:brush>
  </inkml:definitions>
  <inkml:trace contextRef="#ctx0" brushRef="#br0">1 51 9690 0 0,'2'-4'111'0'0,"1"1"0"0"0,-1 0-1 0 0,1 0 1 0 0,0 0 0 0 0,0 0-1 0 0,1 0 1 0 0,-1 1 0 0 0,1-1 0 0 0,-1 1-1 0 0,1 0 1 0 0,0 0 0 0 0,-1 0 0 0 0,1 1-1 0 0,0-1 1 0 0,0 1 0 0 0,0 0 0 0 0,6-1-1 0 0,6-1-73 0 0,0 0 0 0 0,0 2 0 0 0,18 0 0 0 0,21 4-451 0 0,0 2 0 0 0,62 15 0 0 0,-16-2-4307 0 0,-83-16 3259 0 0,-1 1-2936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5.221"/>
    </inkml:context>
    <inkml:brush xml:id="br0">
      <inkml:brushProperty name="width" value="0.05" units="cm"/>
      <inkml:brushProperty name="height" value="0.05" units="cm"/>
      <inkml:brushProperty name="color" value="#E71224"/>
    </inkml:brush>
  </inkml:definitions>
  <inkml:trace contextRef="#ctx0" brushRef="#br0">287 36 7762 0 0,'11'-9'1725'0'0,"1"-2"-12"0"0,-27 14 191 0 0,6 1-1835 0 0,0 1 0 0 0,0-1-1 0 0,1 2 1 0 0,0-1 0 0 0,0 1 0 0 0,1 0-1 0 0,-14 14 1 0 0,-44 59-200 0 0,41-49 115 0 0,-2 7 0 0 0,21-28 13 0 0,0-1 1 0 0,-1 0-1 0 0,0 0 1 0 0,0-1 0 0 0,-1 1-1 0 0,0-1 1 0 0,0-1 0 0 0,0 1-1 0 0,-9 4 1 0 0,15-10-59 0 0,1-1 1 0 0,-1 1-1 0 0,1-1 0 0 0,-1 1 1 0 0,1-1-1 0 0,-1 0 1 0 0,0 0-1 0 0,1 1 0 0 0,-1-1 1 0 0,0 0-1 0 0,1 0 1 0 0,-1 0-1 0 0,1 1 0 0 0,-1-1 1 0 0,0 0-1 0 0,1 0 0 0 0,-1 0 1 0 0,0 0-1 0 0,1 0 1 0 0,-1 0-1 0 0,0-1 0 0 0,1 1 1 0 0,-1 0-1 0 0,0 0 1 0 0,1 0-1 0 0,-1-1 0 0 0,0 1 1 0 0,1 0-1 0 0,-1-1 1 0 0,1 1-1 0 0,-1 0 0 0 0,1-1 1 0 0,-1 1-1 0 0,1-1 0 0 0,-1 1 1 0 0,1-1-1 0 0,-1 1 1 0 0,1-1-1 0 0,-1 1 0 0 0,1-1 1 0 0,0 1-1 0 0,-1-2 1 0 0,0-1-625 0 0,0 0 1 0 0,1 0 0 0 0,-1 0 0 0 0,1-1 0 0 0,0 1 0 0 0,0 0 0 0 0,0-5 0 0 0,1-4-4456 0 0</inkml:trace>
  <inkml:trace contextRef="#ctx0" brushRef="#br0" timeOffset="1">16 10 9282 0 0,'2'-10'4750'0'0,"2"17"-3979"0"0,-1-1-671 0 0,1-1-1 0 0,-1 1 1 0 0,1-1-1 0 0,0 0 1 0 0,0 0 0 0 0,0 0-1 0 0,1 0 1 0 0,0-1-1 0 0,0 0 1 0 0,6 4-1 0 0,26 27 246 0 0,-5 8-566 0 0,-16-19 259 0 0,2-2 1 0 0,26 28 0 0 0,-37-43-650 0 0,0-1 1 0 0,0 0 0 0 0,1-1-1 0 0,10 6 1 0 0,-12-8-318 0 0,0 0 0 0 0,-1-1-1 0 0,1 0 1 0 0,1 0 0 0 0,-1 0-1 0 0,0-1 1 0 0,8 1 0 0 0,2-2-4596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6.236"/>
    </inkml:context>
    <inkml:brush xml:id="br0">
      <inkml:brushProperty name="width" value="0.05" units="cm"/>
      <inkml:brushProperty name="height" value="0.05" units="cm"/>
      <inkml:brushProperty name="color" value="#E71224"/>
    </inkml:brush>
  </inkml:definitions>
  <inkml:trace contextRef="#ctx0" brushRef="#br0">403 102 4273 0 0,'-2'-9'543'0'0,"0"1"0"0"0,0-1 0 0 0,-1 0 0 0 0,0 1 0 0 0,0 0 0 0 0,-1 0 0 0 0,0 0 0 0 0,0 0 0 0 0,-8-9 0 0 0,11 16-466 0 0,0 0-1 0 0,0 0 0 0 0,-1 0 0 0 0,1 0 1 0 0,0 0-1 0 0,-1 1 0 0 0,1-1 0 0 0,0 1 1 0 0,-1-1-1 0 0,1 1 0 0 0,-1-1 0 0 0,1 1 1 0 0,-1 0-1 0 0,1 0 0 0 0,-1-1 0 0 0,1 1 1 0 0,-1 0-1 0 0,1 0 0 0 0,-1 1 0 0 0,1-1 1 0 0,-1 0-1 0 0,1 0 0 0 0,-1 1 0 0 0,1-1 1 0 0,-1 1-1 0 0,1-1 0 0 0,0 1 0 0 0,-3 1 1 0 0,-44 26-160 0 0,39-22 198 0 0,-2 1-116 0 0,1 0 0 0 0,0 1 0 0 0,1 0 0 0 0,0 1 0 0 0,0 0 0 0 0,1 0 0 0 0,0 1 0 0 0,1 0 0 0 0,0 1 0 0 0,-8 16 0 0 0,7-10-12 0 0,1 0 0 0 0,1 1 0 0 0,0 1 0 0 0,1-1-1 0 0,1 0 1 0 0,-2 24 0 0 0,4 7-28 0 0,2 0 0 0 0,1 1 0 0 0,3-2 0 0 0,15 70-1 0 0,38 137 92 0 0,-30-140 65 0 0,-25-106-109 0 0,64 301 223 0 0,-53-231-70 0 0,4 156 0 0 0,-17-207 21 0 0,-1-1 0 0 0,-9 53 1 0 0,9-73-111 0 0,0-1 0 0 0,0 0 1 0 0,-1 1-1 0 0,0-1 0 0 0,-1 0 0 0 0,1 0 1 0 0,-1 0-1 0 0,0-1 0 0 0,-1 1 1 0 0,1-1-1 0 0,-1 1 0 0 0,0-1 1 0 0,0 0-1 0 0,-1-1 0 0 0,0 1 0 0 0,1-1 1 0 0,-1 0-1 0 0,-8 5 0 0 0,8-7 4 0 0,1-1 0 0 0,-1 0 1 0 0,0 0-1 0 0,1 0 0 0 0,-1 0 0 0 0,0-1 0 0 0,1 0 0 0 0,-1 0 0 0 0,0 0 0 0 0,1-1 0 0 0,-1 1 0 0 0,0-1 0 0 0,1 0 0 0 0,-1-1 0 0 0,1 1 0 0 0,-1-1 0 0 0,1 0 0 0 0,0 0 1 0 0,0 0-1 0 0,0 0 0 0 0,0-1 0 0 0,-6-4 0 0 0,1 0-7 0 0,-1-1 0 0 0,1 1 0 0 0,0-2 0 0 0,1 1 0 0 0,0-1 0 0 0,0-1 0 0 0,-10-17 0 0 0,12 16-178 0 0,-31-62-436 0 0,34 67-233 0 0,1 0-1 0 0,1 0 1 0 0,-1 0-1 0 0,1-1 0 0 0,0 1 1 0 0,0-8-1 0 0,3 1-3510 0 0,2 6-1352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7.939"/>
    </inkml:context>
    <inkml:brush xml:id="br0">
      <inkml:brushProperty name="width" value="0.05" units="cm"/>
      <inkml:brushProperty name="height" value="0.05" units="cm"/>
      <inkml:brushProperty name="color" value="#E71224"/>
    </inkml:brush>
  </inkml:definitions>
  <inkml:trace contextRef="#ctx0" brushRef="#br0">10 64 3801 0 0,'-3'-13'979'0'0,"2"9"-697"0"0,0 0 0 0 0,-1 0 0 0 0,2 0 0 0 0,-1 1 0 0 0,0-1 0 0 0,1 0 0 0 0,0 0 0 0 0,0 0 0 0 0,0 0 0 0 0,1-4 0 0 0,-1 7-236 0 0,0 1 1 0 0,0 0-1 0 0,1 0 1 0 0,-1 0-1 0 0,0-1 1 0 0,0 1-1 0 0,0 0 1 0 0,0 0 0 0 0,1 0-1 0 0,-1 0 1 0 0,0-1-1 0 0,0 1 1 0 0,0 0-1 0 0,1 0 1 0 0,-1 0-1 0 0,0 0 1 0 0,0 0-1 0 0,0 0 1 0 0,1 0-1 0 0,-1 0 1 0 0,0 0 0 0 0,0 0-1 0 0,0-1 1 0 0,1 1-1 0 0,-1 0 1 0 0,0 0-1 0 0,0 1 1 0 0,1-1-1 0 0,-1 0 1 0 0,0 0-1 0 0,0 0 1 0 0,1 0-1 0 0,-1 0 1 0 0,0 0 0 0 0,0 0-1 0 0,0 0 1 0 0,1 0-1 0 0,-1 0 1 0 0,0 0-1 0 0,0 1 1 0 0,9 9 767 0 0,2 15-369 0 0,5 88-210 0 0,-5 0-1 0 0,-4 121 1 0 0,-20-36 560 0 0,15-188-716 0 0,3-10-1859 0 0,7-16-3651 0 0,-7 6 23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8.380"/>
    </inkml:context>
    <inkml:brush xml:id="br0">
      <inkml:brushProperty name="width" value="0.05" units="cm"/>
      <inkml:brushProperty name="height" value="0.05" units="cm"/>
      <inkml:brushProperty name="color" value="#E71224"/>
    </inkml:brush>
  </inkml:definitions>
  <inkml:trace contextRef="#ctx0" brushRef="#br0">306 44 9714 0 0,'1'0'18'0'0,"-1"-1"-1"0"0,1 0 1 0 0,0 0 0 0 0,-1 0-1 0 0,1 1 1 0 0,-1-1-1 0 0,1 0 1 0 0,-1 0 0 0 0,1 0-1 0 0,-1 0 1 0 0,0 0 0 0 0,1 0-1 0 0,-1 0 1 0 0,0 0-1 0 0,0 0 1 0 0,0 0 0 0 0,0-1-1 0 0,0 1 1 0 0,0 0 0 0 0,0 0-1 0 0,0 0 1 0 0,0 0-1 0 0,0 0 1 0 0,-1 0 0 0 0,1 0-1 0 0,0 0 1 0 0,-1 0-1 0 0,1 0 1 0 0,-1 0 0 0 0,1 0-1 0 0,-1 0 1 0 0,1 1 0 0 0,-2-2-1 0 0,1 1 113 0 0,-1 0 0 0 0,1-1-1 0 0,-1 2 1 0 0,1-1 0 0 0,-1 0-1 0 0,0 0 1 0 0,1 0 0 0 0,-1 1-1 0 0,0-1 1 0 0,0 1 0 0 0,0-1-1 0 0,1 1 1 0 0,-1 0 0 0 0,0 0-1 0 0,0 0 1 0 0,0 0 0 0 0,0 0-1 0 0,0 0 1 0 0,-2 1 0 0 0,-27 5 73 0 0,0 2 0 0 0,-49 18 0 0 0,67-21-253 0 0,0 1 1 0 0,1 0-1 0 0,0 1 0 0 0,0 0 1 0 0,0 1-1 0 0,1 1 1 0 0,0-1-1 0 0,-14 16 0 0 0,24-23 50 0 0,1-1-1 0 0,-1 1 1 0 0,1 0-1 0 0,-1-1 1 0 0,1 1-1 0 0,-1 0 1 0 0,1 0-1 0 0,-1-1 1 0 0,1 1-1 0 0,0 0 0 0 0,-1 0 1 0 0,1 0-1 0 0,0 0 1 0 0,0-1-1 0 0,0 1 1 0 0,0 0-1 0 0,-1 0 1 0 0,1 0-1 0 0,0 0 1 0 0,1 0-1 0 0,-1 0 1 0 0,0-1-1 0 0,0 1 0 0 0,0 0 1 0 0,1 1-1 0 0,0 0 24 0 0,0-1-1 0 0,0 1 0 0 0,0 0 0 0 0,0-1 1 0 0,0 0-1 0 0,1 1 0 0 0,-1-1 0 0 0,1 1 1 0 0,-1-1-1 0 0,1 0 0 0 0,2 1 1 0 0,7 4 160 0 0,0 0 0 0 0,0-1 0 0 0,14 4 0 0 0,-12-4-58 0 0,15 6-6 0 0,-1 2-1 0 0,-1 1 1 0 0,0 1-1 0 0,38 30 1 0 0,-34-20-1338 0 0,38 41 1 0 0,-60-58-539 0 0,0 1 1 0 0,1-2-1 0 0,15 12 0 0 0,-15-13-2944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8.799"/>
    </inkml:context>
    <inkml:brush xml:id="br0">
      <inkml:brushProperty name="width" value="0.05" units="cm"/>
      <inkml:brushProperty name="height" value="0.05" units="cm"/>
      <inkml:brushProperty name="color" value="#E71224"/>
    </inkml:brush>
  </inkml:definitions>
  <inkml:trace contextRef="#ctx0" brushRef="#br0">6 6 5169 0 0,'2'-1'872'0'0,"1"-2"-472"0"0,0 2-192 0 0,-2 1-200 0 0,-2 1-408 0 0,-2 1 72 0 0,0-1-8 0 0,-1 0 32 0 0,0 1-8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9.396"/>
    </inkml:context>
    <inkml:brush xml:id="br0">
      <inkml:brushProperty name="width" value="0.05" units="cm"/>
      <inkml:brushProperty name="height" value="0.05" units="cm"/>
      <inkml:brushProperty name="color" value="#E71224"/>
    </inkml:brush>
  </inkml:definitions>
  <inkml:trace contextRef="#ctx0" brushRef="#br0">1 71 6137 0 0,'0'0'-5'0'0,"0"0"1"0"0,1 0-1 0 0,-1 0 0 0 0,0 0 0 0 0,1 0 0 0 0,-1 0 0 0 0,0 0 0 0 0,1 1 1 0 0,-1-1-1 0 0,0 0 0 0 0,0 0 0 0 0,1 0 0 0 0,-1 0 0 0 0,0 1 0 0 0,0-1 1 0 0,1 0-1 0 0,-1 0 0 0 0,0 1 0 0 0,0-1 0 0 0,0 0 0 0 0,1 0 0 0 0,-1 1 1 0 0,0-1-1 0 0,0 0 0 0 0,0 1 0 0 0,0-1 0 0 0,0 0 0 0 0,0 1 0 0 0,1-1 1 0 0,-1 0-1 0 0,0 0 0 0 0,0 1 0 0 0,0-1 0 0 0,0 0 0 0 0,0 1 0 0 0,0 0 0 0 0,1 1-511 0 0,5-12 2629 0 0,-3 6-1732 0 0,-1 0 1 0 0,1 0-1 0 0,0 1 1 0 0,0-1-1 0 0,0 1 0 0 0,0-1 1 0 0,1 1-1 0 0,-1 0 1 0 0,1 1-1 0 0,0-1 1 0 0,0 0-1 0 0,0 1 1 0 0,6-2-1 0 0,-8 3-385 0 0,0 0-1 0 0,0 1 1 0 0,0 0-1 0 0,0-1 0 0 0,0 1 1 0 0,0 0-1 0 0,1 0 1 0 0,-1 0-1 0 0,0 0 0 0 0,0 0 1 0 0,0 1-1 0 0,0-1 1 0 0,0 1-1 0 0,0-1 0 0 0,0 1 1 0 0,0 0-1 0 0,0 0 1 0 0,0 0-1 0 0,0 0 1 0 0,0 0-1 0 0,0 0 0 0 0,-1 0 1 0 0,1 1-1 0 0,0-1 1 0 0,-1 1-1 0 0,1-1 0 0 0,-1 1 1 0 0,0 0-1 0 0,1-1 1 0 0,1 5-1 0 0,4 7-33 0 0,0 0 1 0 0,0 0-1 0 0,-2 1 1 0 0,1 0-1 0 0,-2 0 0 0 0,0 1 1 0 0,-1-1-1 0 0,0 1 1 0 0,-1 0-1 0 0,-1-1 0 0 0,0 1 1 0 0,-2 28-1 0 0,0-34 46 0 0,0 0 0 0 0,0-1 0 0 0,0 1 0 0 0,-1 0 0 0 0,0-1 0 0 0,-1 0 0 0 0,0 1 0 0 0,-1-1 0 0 0,1 0 0 0 0,-1-1 1 0 0,-1 1-1 0 0,0-1 0 0 0,0 1 0 0 0,0-1 0 0 0,-1-1 0 0 0,0 1 0 0 0,0-1 0 0 0,0 0 0 0 0,-1-1 0 0 0,0 1 0 0 0,0-1 0 0 0,-1 0 0 0 0,-8 3 0 0 0,16-7 3 0 0,0-1 0 0 0,0 0 0 0 0,0 0 0 0 0,-1 0-1 0 0,1 0 1 0 0,0 1 0 0 0,0-1 0 0 0,0 0 0 0 0,-1 0 0 0 0,1 0 0 0 0,0 0 0 0 0,0 0 0 0 0,0 1 0 0 0,-1-1 0 0 0,1 0-1 0 0,0 0 1 0 0,0 0 0 0 0,-1 0 0 0 0,1 0 0 0 0,0 0 0 0 0,0 0 0 0 0,-1 0 0 0 0,1 0 0 0 0,0 0 0 0 0,0 0-1 0 0,-1 0 1 0 0,1 0 0 0 0,0 0 0 0 0,0 0 0 0 0,0 0 0 0 0,-1 0 0 0 0,1 0 0 0 0,0-1 0 0 0,0 1 0 0 0,-1 0-1 0 0,1 0 1 0 0,0 0 0 0 0,0 0 0 0 0,0 0 0 0 0,-1-1 0 0 0,1 1 0 0 0,0 0 0 0 0,0 0 0 0 0,0 0 0 0 0,0 0-1 0 0,0-1 1 0 0,-1 1 0 0 0,8-14 358 0 0,15-14 81 0 0,147-181 701 0 0,-122 157-1221 0 0,-36 43 7 0 0,-1-1 1 0 0,0-1-1 0 0,-1 0 0 0 0,0 0 1 0 0,0-1-1 0 0,-2 0 0 0 0,13-25 1 0 0,-20 36 52 0 0,1 0 1 0 0,-1 0 0 0 0,0 1-1 0 0,0-1 1 0 0,1 0-1 0 0,-1 0 1 0 0,0 0 0 0 0,0 0-1 0 0,0 0 1 0 0,0 0-1 0 0,0 0 1 0 0,0 0 0 0 0,0 0-1 0 0,0 1 1 0 0,0-1-1 0 0,-1 0 1 0 0,1 0 0 0 0,-1-1-1 0 0,1 1 2 0 0,0 1 0 0 0,-1 0 0 0 0,1-1-1 0 0,0 1 1 0 0,-1 0 0 0 0,1 0 0 0 0,-1-1-1 0 0,1 1 1 0 0,0 0 0 0 0,-1 0 0 0 0,1 0 0 0 0,-1 0-1 0 0,1 0 1 0 0,-1-1 0 0 0,1 1 0 0 0,-1 0-1 0 0,1 0 1 0 0,-1 0 0 0 0,1 0 0 0 0,-1 0 0 0 0,1 0-1 0 0,0 0 1 0 0,-1 1 0 0 0,1-1 0 0 0,-1 0-1 0 0,-1 1-12 0 0,-1-1-1 0 0,1 1 1 0 0,0 0-1 0 0,0 0 1 0 0,0 0-1 0 0,0 0 1 0 0,1 1-1 0 0,-1-1 1 0 0,0 0-1 0 0,0 1 1 0 0,1-1-1 0 0,-1 1 1 0 0,-2 3-1 0 0,-2 6-22 0 0,1 1 1 0 0,0 0-1 0 0,0 1 0 0 0,1-1 0 0 0,1 1 0 0 0,-3 19 1 0 0,-4 81 1 0 0,9-102 61 0 0,1 0 0 0 0,1 1-1 0 0,0-1 1 0 0,0 0 0 0 0,2 1-1 0 0,-1-1 1 0 0,1 0 0 0 0,9 20 0 0 0,-10-26-75 0 0,0-1 1 0 0,0 0 0 0 0,1-1 0 0 0,-1 1 0 0 0,1 0-1 0 0,0-1 1 0 0,0 1 0 0 0,0-1 0 0 0,1 0 0 0 0,-1 0-1 0 0,1 0 1 0 0,-1-1 0 0 0,1 1 0 0 0,0-1-1 0 0,0 0 1 0 0,0 0 0 0 0,0 0 0 0 0,1-1 0 0 0,-1 1-1 0 0,0-1 1 0 0,1 0 0 0 0,-1-1 0 0 0,1 1 0 0 0,-1-1-1 0 0,6 1 1 0 0,-5-1-453 0 0,1 0 1 0 0,0 0-1 0 0,0-1 0 0 0,-1 1 0 0 0,1-1 0 0 0,0 0 1 0 0,-1-1-1 0 0,1 1 0 0 0,-1-1 0 0 0,0 0 0 0 0,1-1 1 0 0,8-5-1 0 0,0-2-4656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2:59.864"/>
    </inkml:context>
    <inkml:brush xml:id="br0">
      <inkml:brushProperty name="width" value="0.05" units="cm"/>
      <inkml:brushProperty name="height" value="0.05" units="cm"/>
      <inkml:brushProperty name="color" value="#E71224"/>
    </inkml:brush>
  </inkml:definitions>
  <inkml:trace contextRef="#ctx0" brushRef="#br0">182 66 12163 0 0,'9'-13'2949'0'0,"-2"1"-2102"0"0,-23 17-992 0 0,5 1 94 0 0,1 1 1 0 0,0 0-1 0 0,1 0 0 0 0,-1 1 1 0 0,1 1-1 0 0,1 0 1 0 0,0 0-1 0 0,0 0 0 0 0,1 1 1 0 0,-10 17-1 0 0,4-3 26 0 0,0 1-1 0 0,1 0 1 0 0,-12 42-1 0 0,21-58 16 0 0,0 0 0 0 0,1 0-1 0 0,1 1 1 0 0,-1-1 0 0 0,1 0-1 0 0,1 1 1 0 0,0-1 0 0 0,0 0-1 0 0,1 1 1 0 0,0-1 0 0 0,3 10-1 0 0,-2-13-6 0 0,0 1 0 0 0,1 0 0 0 0,0-1 0 0 0,0 1-1 0 0,1-1 1 0 0,0 0 0 0 0,0 0 0 0 0,0-1 0 0 0,1 1 0 0 0,0-1-1 0 0,0 0 1 0 0,0 0 0 0 0,0-1 0 0 0,1 1 0 0 0,6 3-1 0 0,-2-2-375 0 0,0 0-1 0 0,0 0 0 0 0,0-1 1 0 0,1 0-1 0 0,0-1 0 0 0,0 0 0 0 0,0-1 1 0 0,0 0-1 0 0,15 1 0 0 0,-18-3 62 0 0,0-1 0 0 0,0 0 0 0 0,0-1 0 0 0,-1 0 0 0 0,1 0 0 0 0,0-1 0 0 0,-1 0 0 0 0,1 0 0 0 0,-1 0 0 0 0,0-1 0 0 0,0 0 0 0 0,0-1 0 0 0,0 0 0 0 0,11-8 0 0 0,-2 0 323 0 0,-1-1 0 0 0,0-1 1 0 0,-1-1-1 0 0,-1 1 1 0 0,0-2-1 0 0,-1 0 1 0 0,-1-1-1 0 0,0 0 1 0 0,-2 0-1 0 0,0-1 1 0 0,8-21-1 0 0,-8 13 846 0 0,-1-1 0 0 0,-1 0 1 0 0,-1 0-1 0 0,-1-1 0 0 0,-2 1 0 0 0,0-1 0 0 0,-3-41 0 0 0,-3 40 54 0 0,3 28-854 0 0,0 0 1 0 0,0-1-1 0 0,-1 1 1 0 0,1 0-1 0 0,0 0 0 0 0,-1-1 1 0 0,1 1-1 0 0,-1 0 1 0 0,1 0-1 0 0,-1 0 1 0 0,1-1-1 0 0,-1 1 0 0 0,0 0 1 0 0,1 0-1 0 0,-1 0 1 0 0,0 0-1 0 0,0 0 1 0 0,0 1-1 0 0,-1-2 0 0 0,1 2-33 0 0,0 0-1 0 0,0 0 0 0 0,0 1 0 0 0,0-1 0 0 0,0 0 0 0 0,0 1 1 0 0,1-1-1 0 0,-1 1 0 0 0,0-1 0 0 0,0 1 0 0 0,1 0 1 0 0,-1-1-1 0 0,0 1 0 0 0,1 0 0 0 0,-1-1 0 0 0,1 1 1 0 0,-1 0-1 0 0,1 0 0 0 0,-1 0 0 0 0,1-1 0 0 0,0 1 1 0 0,-1 0-1 0 0,1 0 0 0 0,0 0 0 0 0,-1 0 0 0 0,1 0 0 0 0,0 0 1 0 0,0 1-1 0 0,-6 29 75 0 0,-6 327 629 0 0,12-342-619 0 0,0 0 1 0 0,3 23-1 0 0,-3-35-190 0 0,1-1-1 0 0,-1 1 1 0 0,1 0-1 0 0,0 0 1 0 0,0-1-1 0 0,1 1 1 0 0,-1-1-1 0 0,1 1 1 0 0,-1-1 0 0 0,1 0-1 0 0,0 0 1 0 0,0 1-1 0 0,1-1 1 0 0,-1-1-1 0 0,1 1 1 0 0,3 3 0 0 0,-6-5-68 0 0,1-1 0 0 0,-1 0 0 0 0,0 0 0 0 0,0 1 0 0 0,1-1 0 0 0,-1 0 0 0 0,0 0 0 0 0,1 0 0 0 0,-1 0 0 0 0,0 0 0 0 0,0 1 0 0 0,1-1 0 0 0,-1 0 0 0 0,0 0 1 0 0,1 0-1 0 0,-1 0 0 0 0,0 0 0 0 0,1 0 0 0 0,-1 0 0 0 0,0 0 0 0 0,1 0 0 0 0,-1 0 0 0 0,0 0 0 0 0,1 0 0 0 0,-1 0 0 0 0,0 0 0 0 0,1 0 0 0 0,-1-1 0 0 0,0 1 0 0 0,0 0 1 0 0,1 0-1 0 0,-1 0 0 0 0,0 0 0 0 0,1-1 0 0 0,-1 1 0 0 0,0 0 0 0 0,0 0 0 0 0,0 0 0 0 0,1-1 0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0.266"/>
    </inkml:context>
    <inkml:brush xml:id="br0">
      <inkml:brushProperty name="width" value="0.05" units="cm"/>
      <inkml:brushProperty name="height" value="0.05" units="cm"/>
      <inkml:brushProperty name="color" value="#E71224"/>
    </inkml:brush>
  </inkml:definitions>
  <inkml:trace contextRef="#ctx0" brushRef="#br0">1 14 13507 0 0,'1'-1'226'0'0,"0"0"0"0"0,1 0 0 0 0,-1 0 0 0 0,0 0 0 0 0,1 1 0 0 0,-1-1 0 0 0,1 0-1 0 0,0 1 1 0 0,-1-1 0 0 0,1 1 0 0 0,-1 0 0 0 0,1-1 0 0 0,2 1 0 0 0,0 0-541 0 0,1 1-1 0 0,-1 0 0 0 0,0 0 1 0 0,0 0-1 0 0,0 0 1 0 0,-1 0-1 0 0,6 3 1 0 0,-6-2 124 0 0,1 0 0 0 0,0-1 1 0 0,0 0-1 0 0,0 1 0 0 0,-1-1 0 0 0,1-1 1 0 0,0 1-1 0 0,0 0 0 0 0,0-1 1 0 0,0 0-1 0 0,6 0 0 0 0,40-10 625 0 0,1 3 0 0 0,0 2-1 0 0,88 2 1 0 0,-105 6-1005 0 0,-6-1-3434 0 0,34-1-1 0 0,-51-2-996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7.669"/>
    </inkml:context>
    <inkml:brush xml:id="br0">
      <inkml:brushProperty name="width" value="0.05" units="cm"/>
      <inkml:brushProperty name="height" value="0.05" units="cm"/>
      <inkml:brushProperty name="color" value="#E71224"/>
    </inkml:brush>
  </inkml:definitions>
  <inkml:trace contextRef="#ctx0" brushRef="#br0">4905 32 3793 0 0,'91'-7'6098'0'0,"48"8"-3396"0"0,-135-1-2685 0 0,0 0 0 0 0,1 0 0 0 0,-1 1 1 0 0,1 0-1 0 0,-1 0 0 0 0,0 0 0 0 0,1 0 0 0 0,5 3 0 0 0,-11-2-12 0 0,1-1 0 0 0,-1 0-1 0 0,0 0 1 0 0,0 0 0 0 0,0 0 0 0 0,0 0 0 0 0,0 0 0 0 0,0 0 0 0 0,0-1 0 0 0,0 1 0 0 0,0 0 0 0 0,0-1 0 0 0,-1 1-1 0 0,1 0 1 0 0,0-1 0 0 0,-3 1 0 0 0,-21 8 117 0 0,5-4-123 0 0,1-1 0 0 0,-1-1 0 0 0,0-1 0 0 0,0 0 1 0 0,-37-3-1 0 0,-104-19 8 0 0,118 13-4 0 0,-107-15-3 0 0,-1 6 0 0 0,-1 8-1 0 0,-299 21 1 0 0,-332 37-43 0 0,449-42 96 0 0,-449-4-88 0 0,187 17 26 0 0,160 1-73 0 0,-283 15-390 0 0,677-32-310 0 0,-110 7-3943 0 0,127-12-472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0.686"/>
    </inkml:context>
    <inkml:brush xml:id="br0">
      <inkml:brushProperty name="width" value="0.05" units="cm"/>
      <inkml:brushProperty name="height" value="0.05" units="cm"/>
      <inkml:brushProperty name="color" value="#E71224"/>
    </inkml:brush>
  </inkml:definitions>
  <inkml:trace contextRef="#ctx0" brushRef="#br0">0 8 10874 0 0,'1'-1'146'0'0,"-1"0"1"0"0,1 1-1 0 0,0-1 0 0 0,0 1 0 0 0,-1-1 0 0 0,1 1 0 0 0,0-1 1 0 0,0 1-1 0 0,-1 0 0 0 0,1-1 0 0 0,0 1 0 0 0,0 0 0 0 0,0-1 0 0 0,0 1 1 0 0,0 0-1 0 0,-1 0 0 0 0,1 0 0 0 0,0 0 0 0 0,0 0 0 0 0,0 0 0 0 0,0 0 1 0 0,0 0-1 0 0,0 0 0 0 0,0 0 0 0 0,-1 1 0 0 0,1-1 0 0 0,0 0 0 0 0,0 1 1 0 0,0-1-1 0 0,0 0 0 0 0,-1 1 0 0 0,1-1 0 0 0,0 1 0 0 0,0-1 1 0 0,-1 1-1 0 0,2 1 0 0 0,0 1-253 0 0,0 1-1 0 0,0 0 1 0 0,0 0 0 0 0,0 0 0 0 0,-1 0-1 0 0,2 7 1 0 0,5 14 289 0 0,3-1-135 0 0,-1 1 0 0 0,-1-1 0 0 0,-2 1 0 0 0,0 1 0 0 0,-2-1 0 0 0,0 1 0 0 0,0 33 0 0 0,-4-45-288 0 0,-2 1 0 0 0,0-1 0 0 0,-1 1 1 0 0,0-1-1 0 0,-1 0 0 0 0,-6 17 0 0 0,5-20-541 0 0,0-1-1 0 0,-1 0 1 0 0,0-1-1 0 0,0 1 1 0 0,-1-1 0 0 0,-1 0-1 0 0,1 0 1 0 0,-2-1-1 0 0,-8 8 1 0 0,6-6-1392 0 0,-2-2-2223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1.072"/>
    </inkml:context>
    <inkml:brush xml:id="br0">
      <inkml:brushProperty name="width" value="0.05" units="cm"/>
      <inkml:brushProperty name="height" value="0.05" units="cm"/>
      <inkml:brushProperty name="color" value="#E71224"/>
    </inkml:brush>
  </inkml:definitions>
  <inkml:trace contextRef="#ctx0" brushRef="#br0">101 43 5153 0 0,'-30'-20'1038'0'0,"-22"-2"7990"0"0,51 22-8951 0 0,0 1 0 0 0,0-1-1 0 0,0 1 1 0 0,0-1-1 0 0,0 1 1 0 0,1 0 0 0 0,-1-1-1 0 0,0 1 1 0 0,0 0 0 0 0,1 0-1 0 0,-1 0 1 0 0,0-1-1 0 0,1 1 1 0 0,-1 0 0 0 0,1 0-1 0 0,-1 0 1 0 0,1 0 0 0 0,0 0-1 0 0,-1 0 1 0 0,1 0-1 0 0,0 0 1 0 0,0 0 0 0 0,-1 2-1 0 0,-2 15-1339 0 0,2-6-3836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1.837"/>
    </inkml:context>
    <inkml:brush xml:id="br0">
      <inkml:brushProperty name="width" value="0.05" units="cm"/>
      <inkml:brushProperty name="height" value="0.05" units="cm"/>
      <inkml:brushProperty name="color" value="#E71224"/>
    </inkml:brush>
  </inkml:definitions>
  <inkml:trace contextRef="#ctx0" brushRef="#br0">3 186 5569 0 0,'1'-2'458'0'0,"-1"0"0"0"0,1 0-1 0 0,-1 0 1 0 0,1 0 0 0 0,-1 0-1 0 0,0 0 1 0 0,1 0 0 0 0,-1 0-1 0 0,0 0 1 0 0,0-1 0 0 0,-1 1-1 0 0,1 0 1 0 0,0 0 0 0 0,-1 0-1 0 0,1 0 1 0 0,-2-3 0 0 0,-1-26 995 0 0,5 24-1388 0 0,0 0 0 0 0,0 0 0 0 0,1-1 0 0 0,0 1-1 0 0,0 1 1 0 0,1-1 0 0 0,0 0 0 0 0,0 1 0 0 0,0 0 0 0 0,1 0 0 0 0,0 0-1 0 0,8-7 1 0 0,-10 11-74 0 0,0-1 0 0 0,0 1 0 0 0,0 0 0 0 0,1 0 0 0 0,-1 0-1 0 0,1 0 1 0 0,0 0 0 0 0,-1 1 0 0 0,1 0 0 0 0,0 0 0 0 0,0 0 0 0 0,0 0-1 0 0,0 0 1 0 0,0 1 0 0 0,0 0 0 0 0,0 0 0 0 0,0 0 0 0 0,0 0 0 0 0,0 1-1 0 0,0-1 1 0 0,0 1 0 0 0,0 0 0 0 0,0 0 0 0 0,-1 0 0 0 0,6 3 0 0 0,-5-2-7 0 0,-1-1 1 0 0,0 1 0 0 0,0 0-1 0 0,0 0 1 0 0,-1 0 0 0 0,1 1-1 0 0,0-1 1 0 0,-1 1 0 0 0,1-1-1 0 0,-1 1 1 0 0,0 0 0 0 0,0 0-1 0 0,0-1 1 0 0,0 2 0 0 0,1 4-1 0 0,0-2-2 0 0,-1 1 0 0 0,-1-1 0 0 0,1 1 0 0 0,-1 0 0 0 0,0-1 0 0 0,-1 1 0 0 0,1 11 0 0 0,-4 6-20 0 0,0 1 1 0 0,-1-1-1 0 0,-11 33 1 0 0,15-54 34 0 0,-13 41 103 0 0,-2-1 1 0 0,-27 55-1 0 0,50-110 394 0 0,0 0 1 0 0,18-21-1 0 0,1 0-383 0 0,6-14-99 0 0,-1-2 1 0 0,36-77-1 0 0,-63 116-24 0 0,12-27-88 0 0,-16 36 96 0 0,0-1-1 0 0,-1 0 1 0 0,1 1-1 0 0,-1-1 1 0 0,1 0-1 0 0,-1 1 1 0 0,0-1-1 0 0,1 0 1 0 0,-1 1-1 0 0,0-1 0 0 0,0 0 1 0 0,0 0-1 0 0,-1 1 1 0 0,1-1-1 0 0,0 0 1 0 0,-1 1-1 0 0,0-3 1 0 0,1 4-2 0 0,0-1 1 0 0,0 1-1 0 0,0 0 0 0 0,-1 0 0 0 0,1 0 1 0 0,0-1-1 0 0,0 1 0 0 0,0 0 1 0 0,-1 0-1 0 0,1 0 0 0 0,0 0 1 0 0,0-1-1 0 0,0 1 0 0 0,-1 0 1 0 0,1 0-1 0 0,0 0 0 0 0,0 0 1 0 0,-1 0-1 0 0,1 0 0 0 0,0 0 1 0 0,0 0-1 0 0,-1 0 0 0 0,1 0 1 0 0,0 0-1 0 0,0 0 0 0 0,-1 0 1 0 0,1 0-1 0 0,0 0 0 0 0,0 0 0 0 0,-1 0 1 0 0,1 0-1 0 0,0 0 0 0 0,0 0 1 0 0,-1 0-1 0 0,1 0 0 0 0,0 1 1 0 0,-1-1-1 0 0,-9 10-102 0 0,-3 14-64 0 0,9-6 142 0 0,0 1 0 0 0,1 0 0 0 0,1-1 0 0 0,0 1 0 0 0,2 0 0 0 0,0 0 0 0 0,3 20 0 0 0,-1-29 23 0 0,-1 0 1 0 0,2 0-1 0 0,-1-1 1 0 0,2 1-1 0 0,-1-1 0 0 0,9 16 1 0 0,-9-21-17 0 0,0 1-1 0 0,0 0 1 0 0,0-1 0 0 0,1 0-1 0 0,0 0 1 0 0,0 0-1 0 0,0 0 1 0 0,0 0 0 0 0,0-1-1 0 0,1 0 1 0 0,0 0 0 0 0,8 4-1 0 0,-6-4-574 0 0,0-1-1 0 0,1 0 0 0 0,-1 0 0 0 0,0-1 0 0 0,1 1 1 0 0,-1-2-1 0 0,0 1 0 0 0,1-1 0 0 0,-1 0 0 0 0,1-1 1 0 0,-1 0-1 0 0,0 0 0 0 0,1-1 0 0 0,-1 1 0 0 0,0-1 1 0 0,9-4-1 0 0,2-4-4677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2.252"/>
    </inkml:context>
    <inkml:brush xml:id="br0">
      <inkml:brushProperty name="width" value="0.05" units="cm"/>
      <inkml:brushProperty name="height" value="0.05" units="cm"/>
      <inkml:brushProperty name="color" value="#E71224"/>
    </inkml:brush>
  </inkml:definitions>
  <inkml:trace contextRef="#ctx0" brushRef="#br0">183 20 6665 0 0,'1'-15'2770'0'0,"-5"11"-1201"0"0,2 4-1534 0 0,1 1-1 0 0,0-1 0 0 0,-1 1 0 0 0,1 0 0 0 0,0 0 1 0 0,-1 0-1 0 0,1-1 0 0 0,0 1 0 0 0,0 0 0 0 0,0 0 0 0 0,0 1 1 0 0,0-1-1 0 0,0 0 0 0 0,-2 2 0 0 0,-1 4-29 0 0,0-1 0 0 0,1 0 1 0 0,0 1-1 0 0,0 0 0 0 0,0 0 0 0 0,1 0 0 0 0,0 0 0 0 0,-2 9 0 0 0,-6 64 57 0 0,6-42-50 0 0,-1 0-21 0 0,4-15-14 0 0,-2 0 0 0 0,-1 0 0 0 0,-1 0 0 0 0,-1-1 0 0 0,-11 30 0 0 0,17-51-32 0 0,-1 0-1 0 0,1 0 0 0 0,0 0 0 0 0,-1 0 0 0 0,1 0 0 0 0,-1 0 0 0 0,0 0 0 0 0,1 0 0 0 0,-1 0 0 0 0,0 0 0 0 0,1-1 0 0 0,-1 1 0 0 0,0 0 0 0 0,0 0 0 0 0,0-1 0 0 0,0 1 0 0 0,0 0 1 0 0,0-1-1 0 0,0 1 0 0 0,0-1 0 0 0,0 1 0 0 0,0-1 0 0 0,0 0 0 0 0,0 1 0 0 0,0-1 0 0 0,0 0 0 0 0,-1 0 0 0 0,1 0 0 0 0,0 1 0 0 0,0-1 0 0 0,0-1 0 0 0,0 1 0 0 0,0 0 1 0 0,-1 0-1 0 0,1 0 0 0 0,-1-1 0 0 0,-1 0-311 0 0,0-1 0 0 0,0 0 0 0 0,0 1 0 0 0,1-1 0 0 0,-1 0 0 0 0,0-1 0 0 0,1 1 0 0 0,0 0 0 0 0,-1-1 0 0 0,1 1 0 0 0,-3-6 0 0 0,-4-5-3706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2.700"/>
    </inkml:context>
    <inkml:brush xml:id="br0">
      <inkml:brushProperty name="width" value="0.05" units="cm"/>
      <inkml:brushProperty name="height" value="0.05" units="cm"/>
      <inkml:brushProperty name="color" value="#E71224"/>
    </inkml:brush>
  </inkml:definitions>
  <inkml:trace contextRef="#ctx0" brushRef="#br0">1 2 7786 0 0,'2'0'223'0'0,"1"-1"0"0"0,-1 1 1 0 0,1 0-1 0 0,-1 0 1 0 0,1 0-1 0 0,-1 0 1 0 0,1 0-1 0 0,-1 1 0 0 0,1-1 1 0 0,-1 1-1 0 0,1-1 1 0 0,-1 1-1 0 0,1 0 0 0 0,-1 0 1 0 0,0 0-1 0 0,0 0 1 0 0,1 0-1 0 0,2 3 0 0 0,42 36-595 0 0,-18-14 586 0 0,-9-13-122 0 0,0 0 1 0 0,1-2-1 0 0,0 0 0 0 0,0-2 1 0 0,26 8-1 0 0,21-1-5016 0 0,-62-16 3443 0 0</inkml:trace>
  <inkml:trace contextRef="#ctx0" brushRef="#br0" timeOffset="1">59 111 11618 0 0,'7'-2'568'0'0,"-1"0"0"0"0,1 1 0 0 0,0 0 0 0 0,0 0 0 0 0,11 0 0 0 0,2 3-516 0 0,0 0 0 0 0,21 5 0 0 0,-22-3-676 0 0,1-1 0 0 0,24 0 0 0 0,100 6-7448 0 0,-122-6 2962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3.076"/>
    </inkml:context>
    <inkml:brush xml:id="br0">
      <inkml:brushProperty name="width" value="0.05" units="cm"/>
      <inkml:brushProperty name="height" value="0.05" units="cm"/>
      <inkml:brushProperty name="color" value="#E71224"/>
    </inkml:brush>
  </inkml:definitions>
  <inkml:trace contextRef="#ctx0" brushRef="#br0">206 43 11186 0 0,'1'-2'288'0'0,"0"0"-1"0"0,-1-1 0 0 0,0 1 0 0 0,0 0 0 0 0,0-1 0 0 0,0 1 1 0 0,0-1-1 0 0,0 1 0 0 0,0 0 0 0 0,-1-1 0 0 0,1 1 0 0 0,-1 0 1 0 0,-1-4-1 0 0,1 5-288 0 0,1 1 1 0 0,0-1 0 0 0,-1 1 0 0 0,1-1 0 0 0,-1 1 0 0 0,1 0-1 0 0,-1-1 1 0 0,1 1 0 0 0,-1 0 0 0 0,1-1 0 0 0,-1 1-1 0 0,1 0 1 0 0,-1-1 0 0 0,1 1 0 0 0,-1 0 0 0 0,0 0-1 0 0,1 0 1 0 0,-1 0 0 0 0,1 0 0 0 0,-1 0 0 0 0,-1 0-1 0 0,-21 7-174 0 0,18-4 89 0 0,0 1 0 0 0,1 0 0 0 0,-1 0 0 0 0,0 0 0 0 0,1 0 0 0 0,0 1-1 0 0,0 0 1 0 0,1 0 0 0 0,-1 0 0 0 0,-3 7 0 0 0,-27 62-85 0 0,23-46 97 0 0,10-27 72 0 0,-19 45-246 0 0,-16 55-1 0 0,32-88 234 0 0,0 0-1 0 0,2 1 0 0 0,-1-1 1 0 0,2 1-1 0 0,0-1 1 0 0,0 1-1 0 0,1-1 0 0 0,1 1 1 0 0,4 20-1 0 0,-4-29 65 0 0,0 0 1 0 0,1 1-1 0 0,0-1 0 0 0,0 0 0 0 0,0-1 1 0 0,1 1-1 0 0,0 0 0 0 0,0-1 1 0 0,0 1-1 0 0,0-1 0 0 0,5 5 0 0 0,-4-6-265 0 0,1 1 1 0 0,0 0-1 0 0,0-1 0 0 0,0 0 0 0 0,0 0 0 0 0,0-1 0 0 0,0 1 0 0 0,1-1 0 0 0,-1 0 1 0 0,1-1-1 0 0,0 1 0 0 0,0-1 0 0 0,-1 0 0 0 0,10 0 0 0 0,-3-1-202 0 0,-1 0-1 0 0,1-1 1 0 0,0-1-1 0 0,0 0 1 0 0,-1 0-1 0 0,1-1 1 0 0,-1 0-1 0 0,0-1 1 0 0,0 0-1 0 0,0-1 1 0 0,-1-1 0 0 0,14-8-1 0 0,-5 0-945 0 0,1-2-2357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3.482"/>
    </inkml:context>
    <inkml:brush xml:id="br0">
      <inkml:brushProperty name="width" value="0.05" units="cm"/>
      <inkml:brushProperty name="height" value="0.05" units="cm"/>
      <inkml:brushProperty name="color" value="#E71224"/>
    </inkml:brush>
  </inkml:definitions>
  <inkml:trace contextRef="#ctx0" brushRef="#br0">49 193 4905 0 0,'41'-84'2330'0'0,"-37"74"-1709"0"0,0 0 0 0 0,-1 0 0 0 0,0-1 0 0 0,-1 1 0 0 0,0-1 0 0 0,0-16 0 0 0,-2 26-557 0 0,1 0 0 0 0,-1 0 0 0 0,0 0 0 0 0,-1 0-1 0 0,1 0 1 0 0,0 0 0 0 0,0 0 0 0 0,0 0-1 0 0,0 0 1 0 0,-1 0 0 0 0,1 0 0 0 0,-1 0-1 0 0,1 0 1 0 0,0 0 0 0 0,-1 0 0 0 0,-1-1-1 0 0,2 2-48 0 0,0-1 0 0 0,-1 1 0 0 0,1 0 0 0 0,-1 0 0 0 0,1 0 1 0 0,0 0-1 0 0,-1-1 0 0 0,1 1 0 0 0,-1 0 0 0 0,1 0 0 0 0,-1 0 0 0 0,1 0 0 0 0,0 0 0 0 0,-1 0 0 0 0,1 0 0 0 0,-1 0 0 0 0,1 0 0 0 0,0 0 0 0 0,-1 0 0 0 0,1 1 0 0 0,-1-1 0 0 0,1 0 0 0 0,-1 0 0 0 0,1 0 0 0 0,0 0 0 0 0,-1 1 0 0 0,-1 0-16 0 0,1 0 1 0 0,-1 0 0 0 0,1 1 0 0 0,-1-1-1 0 0,1 0 1 0 0,0 1 0 0 0,0-1-1 0 0,0 1 1 0 0,0-1 0 0 0,0 1 0 0 0,0 0-1 0 0,0-1 1 0 0,0 1 0 0 0,0 0-1 0 0,1 0 1 0 0,-1 2 0 0 0,-4 28-16 0 0,2 1 0 0 0,2-1 0 0 0,2 38 0 0 0,1-51 42 0 0,0 0 0 0 0,1 0 0 0 0,1-1 0 0 0,1 1 0 0 0,0-1 0 0 0,15 31 0 0 0,8-8 254 0 0,-26-39-534 0 0,0 0 0 0 0,0 0 0 0 0,-1 0 1 0 0,2 0-1 0 0,-1 0 0 0 0,0 0 0 0 0,0-1 1 0 0,0 1-1 0 0,1-1 0 0 0,-1 0 0 0 0,1 1 1 0 0,-1-1-1 0 0,1 0 0 0 0,0 0 0 0 0,4 0 1 0 0,-1-5-3273 0 0</inkml:trace>
  <inkml:trace contextRef="#ctx0" brushRef="#br0" timeOffset="1">1 134 13139 0 0,'0'-1'196'0'0,"1"0"0"0"0,0 0 0 0 0,0 0 0 0 0,0 0 0 0 0,1 0 0 0 0,-1 0 0 0 0,0 0 0 0 0,0 0 0 0 0,0 1 0 0 0,1-1-1 0 0,-1 0 1 0 0,2 0 0 0 0,33-6-1482 0 0,-5 1 1110 0 0,-17 2 209 0 0,0-1-1 0 0,-1 2 0 0 0,1 0 1 0 0,0 1-1 0 0,1 0 0 0 0,-1 1 0 0 0,24 1 1 0 0,29 9-1957 0 0,1 8-5139 0 0,-59-15 1927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3.886"/>
    </inkml:context>
    <inkml:brush xml:id="br0">
      <inkml:brushProperty name="width" value="0.05" units="cm"/>
      <inkml:brushProperty name="height" value="0.05" units="cm"/>
      <inkml:brushProperty name="color" value="#E71224"/>
    </inkml:brush>
  </inkml:definitions>
  <inkml:trace contextRef="#ctx0" brushRef="#br0">0 8 11402 0 0,'2'-1'227'0'0,"1"0"-1"0"0,-1 0 1 0 0,1 0-1 0 0,-1 0 1 0 0,1 0-1 0 0,-1 1 1 0 0,1-1-1 0 0,0 1 1 0 0,-1 0-1 0 0,1 0 1 0 0,-1 0-1 0 0,1 0 1 0 0,0 0-1 0 0,-1 1 1 0 0,1-1-1 0 0,0 1 1 0 0,-1-1-1 0 0,1 1 1 0 0,3 2-1 0 0,-3 0-286 0 0,0-1 0 0 0,0 1 0 0 0,0 0-1 0 0,-1 0 1 0 0,1 0 0 0 0,-1 1 0 0 0,0-1 0 0 0,0 0 0 0 0,0 1-1 0 0,-1 0 1 0 0,1-1 0 0 0,1 7 0 0 0,7 18-240 0 0,10 25 139 0 0,13 55 0 0 0,-29-88 32 0 0,-1-1 0 0 0,0 1-1 0 0,-1 0 1 0 0,-1 0 0 0 0,-1 0 0 0 0,-5 31 0 0 0,-24 78-6467 0 0,21-99 4296 0 0,4-15-2420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4.319"/>
    </inkml:context>
    <inkml:brush xml:id="br0">
      <inkml:brushProperty name="width" value="0.05" units="cm"/>
      <inkml:brushProperty name="height" value="0.05" units="cm"/>
      <inkml:brushProperty name="color" value="#E71224"/>
    </inkml:brush>
  </inkml:definitions>
  <inkml:trace contextRef="#ctx0" brushRef="#br0">346 33 9018 0 0,'0'-6'3010'0'0,"-1"-14"-808"0"0,1 19-2196 0 0,0 1-1 0 0,0 0 0 0 0,1 0 1 0 0,-1 0-1 0 0,0 0 1 0 0,0-1-1 0 0,0 1 0 0 0,0 0 1 0 0,0 0-1 0 0,0 0 1 0 0,0-1-1 0 0,0 1 0 0 0,0 0 1 0 0,0 0-1 0 0,0 0 1 0 0,0-1-1 0 0,0 1 1 0 0,0 0-1 0 0,0 0 0 0 0,-1 0 1 0 0,1 0-1 0 0,0-1 1 0 0,0 1-1 0 0,0 0 0 0 0,0 0 1 0 0,0 0-1 0 0,0 0 1 0 0,0-1-1 0 0,-1 1 0 0 0,1 0 1 0 0,0 0-1 0 0,0 0 1 0 0,0 0-1 0 0,0 0 0 0 0,0 0 1 0 0,-1 0-1 0 0,1-1 1 0 0,0 1-1 0 0,0 0 0 0 0,0 0 1 0 0,-1 0-1 0 0,1 0 1 0 0,0 0-1 0 0,0 0 1 0 0,0 0-1 0 0,0 0 0 0 0,-1 0 1 0 0,1 0-1 0 0,0 0 1 0 0,0 0-1 0 0,0 0 0 0 0,-1 0 1 0 0,1 0-1 0 0,0 0 1 0 0,0 0-1 0 0,0 0 0 0 0,-1 0 1 0 0,1 1-1 0 0,0-1 1 0 0,0 0-1 0 0,0 0 0 0 0,0 0 1 0 0,0 0-1 0 0,-1 0 1 0 0,1 0-1 0 0,0 1 0 0 0,0 2-8 0 0,-1 1 0 0 0,1 0 0 0 0,1-1 1 0 0,-1 1-1 0 0,0 0 0 0 0,1-1 0 0 0,0 1 0 0 0,0 0 0 0 0,0-1 0 0 0,0 1 0 0 0,3 4 0 0 0,0 4 74 0 0,6 42-31 0 0,-3-1-1 0 0,-2 1 0 0 0,-3 87 0 0 0,1-4-84 0 0,-3-130 30 0 0,-1 31 69 0 0,1-38-58 0 0,0 1 1 0 0,0-1-1 0 0,0 1 1 0 0,0 0 0 0 0,0-1-1 0 0,-1 1 1 0 0,1-1-1 0 0,0 1 1 0 0,0-1-1 0 0,-1 1 1 0 0,1-1-1 0 0,0 1 1 0 0,-1-1 0 0 0,1 0-1 0 0,0 1 1 0 0,-1-1-1 0 0,1 1 1 0 0,-1-1-1 0 0,1 0 1 0 0,-1 1-1 0 0,1-1 1 0 0,0 0 0 0 0,-1 0-1 0 0,1 1 1 0 0,-1-1-1 0 0,0 0 1 0 0,1 0-1 0 0,-1 0 1 0 0,1 0-1 0 0,-1 1 1 0 0,1-1 0 0 0,-1 0-1 0 0,1 0 1 0 0,-1 0-1 0 0,1 0 1 0 0,-1 0-1 0 0,0 0 1 0 0,1-1-1 0 0,-1 1 1 0 0,1 0-1 0 0,-1 0 1 0 0,1 0 0 0 0,-1 0-1 0 0,1-1 1 0 0,-1 1-1 0 0,1 0 1 0 0,-1 0-1 0 0,1-1 1 0 0,-1 1-1 0 0,1 0 1 0 0,-1-1 0 0 0,1 1-1 0 0,0-1 1 0 0,-1 1-1 0 0,1-1 1 0 0,-27-21-1326 0 0,1 0 0 0 0,-45-51 0 0 0,54 53 1564 0 0,0 1 0 0 0,-1 1 1 0 0,0 1-1 0 0,-2 1 0 0 0,0 0 0 0 0,-43-24 0 0 0,62 39-171 0 0,-1 0-1 0 0,1 0 1 0 0,-1 1 0 0 0,1-1-1 0 0,-1 0 1 0 0,0 1-1 0 0,1-1 1 0 0,-1 1-1 0 0,1 0 1 0 0,-1 0-1 0 0,0-1 1 0 0,1 1-1 0 0,-1 0 1 0 0,0 0 0 0 0,1 0-1 0 0,-1 1 1 0 0,0-1-1 0 0,1 0 1 0 0,-1 1-1 0 0,0-1 1 0 0,1 1-1 0 0,-1-1 1 0 0,1 1 0 0 0,-2 0-1 0 0,1 1-22 0 0,1 0 0 0 0,-1-1 0 0 0,1 1-1 0 0,0 0 1 0 0,0 0 0 0 0,0 0 0 0 0,0 0 0 0 0,0-1 0 0 0,0 2-1 0 0,0-1 1 0 0,1 0 0 0 0,-1 0 0 0 0,1 0 0 0 0,0 0 0 0 0,-1 4-1 0 0,1 8-10 0 0,0-1 0 0 0,1 0-1 0 0,0 1 1 0 0,6 20-1 0 0,-5-23-36 0 0,1 0-1 0 0,0 0 1 0 0,1-1 0 0 0,0 1-1 0 0,0-1 1 0 0,1 0-1 0 0,1-1 1 0 0,0 1 0 0 0,0-1-1 0 0,8 9 1 0 0,-9-13 12 0 0,0 0-1 0 0,0-1 1 0 0,1 1 0 0 0,0-1-1 0 0,0 0 1 0 0,0-1 0 0 0,0 1 0 0 0,1-1-1 0 0,0-1 1 0 0,-1 1 0 0 0,1-1-1 0 0,0 0 1 0 0,0 0 0 0 0,0-1-1 0 0,0 0 1 0 0,12 0 0 0 0,-1-1-249 0 0,1-1 1 0 0,0 0 0 0 0,-1-2 0 0 0,1 0-1 0 0,-1-1 1 0 0,0-1 0 0 0,25-9-1 0 0,-23 5-1499 0 0,1-1 0 0 0,-1 0 0 0 0,22-16 0 0 0,-21 10-3572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4.712"/>
    </inkml:context>
    <inkml:brush xml:id="br0">
      <inkml:brushProperty name="width" value="0.05" units="cm"/>
      <inkml:brushProperty name="height" value="0.05" units="cm"/>
      <inkml:brushProperty name="color" value="#E71224"/>
    </inkml:brush>
  </inkml:definitions>
  <inkml:trace contextRef="#ctx0" brushRef="#br0">174 54 10290 0 0,'14'-16'1974'0'0,"-12"14"-1928"0"0,1 1-1 0 0,-1-1 1 0 0,0 0-1 0 0,0-1 1 0 0,0 1-1 0 0,0 0 1 0 0,-1 0-1 0 0,1-1 1 0 0,-1 1-1 0 0,1-1 1 0 0,-1 0-1 0 0,0 1 1 0 0,1-6-1 0 0,-2 8-155 0 0,8 24 399 0 0,-10 4-74 0 0,-1 0 0 0 0,-1 0 0 0 0,-2-1 0 0 0,-9 29 0 0 0,6-24-224 0 0,1 0-1 0 0,-4 48 1 0 0,11-64 40 0 0,0 1 0 0 0,2 0-1 0 0,0-1 1 0 0,0 1 0 0 0,2-1 0 0 0,0 0-1 0 0,1 1 1 0 0,1-1 0 0 0,0-1 0 0 0,1 1 0 0 0,1-1-1 0 0,13 23 1 0 0,-18-35-124 0 0,-1-1-1 0 0,1 1 1 0 0,0-1 0 0 0,0 0-1 0 0,0 0 1 0 0,1 0 0 0 0,-1 0-1 0 0,0 0 1 0 0,1 0 0 0 0,-1-1-1 0 0,1 1 1 0 0,0-1 0 0 0,4 2-1 0 0,-4-2-187 0 0,-1-1-1 0 0,0 1 0 0 0,1-1 1 0 0,-1 0-1 0 0,0 0 0 0 0,1 0 0 0 0,-1 0 1 0 0,0 0-1 0 0,1-1 0 0 0,-1 1 1 0 0,0-1-1 0 0,1 1 0 0 0,-1-1 1 0 0,0 0-1 0 0,0 0 0 0 0,0 0 1 0 0,0 0-1 0 0,1 0 0 0 0,-2 0 1 0 0,1-1-1 0 0,0 1 0 0 0,0-1 1 0 0,0 1-1 0 0,-1-1 0 0 0,1 0 1 0 0,-1 0-1 0 0,2-2 0 0 0,6-8-4507 0 0</inkml:trace>
  <inkml:trace contextRef="#ctx0" brushRef="#br0" timeOffset="1">0 277 10346 0 0,'28'-13'4863'0'0,"17"-3"-3796"0"0,12-5-1366 0 0,-46 15 225 0 0,1 1 1 0 0,1 1-1 0 0,-1-1 0 0 0,0 2 1 0 0,1 0-1 0 0,0 1 1 0 0,0 0-1 0 0,0 0 1 0 0,19 2-1 0 0,-15 1-1103 0 0,0 1 1 0 0,0 1-1 0 0,-1 0 1 0 0,18 7-1 0 0,-4-1-1408 0 0,2 0-3196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8.589"/>
    </inkml:context>
    <inkml:brush xml:id="br0">
      <inkml:brushProperty name="width" value="0.05" units="cm"/>
      <inkml:brushProperty name="height" value="0.05" units="cm"/>
      <inkml:brushProperty name="color" value="#E71224"/>
    </inkml:brush>
  </inkml:definitions>
  <inkml:trace contextRef="#ctx0" brushRef="#br0">587 149 4193 0 0,'9'-10'5541'0'0,"3"-2"-3104"0"0,-12 12-2436 0 0,0 0 0 0 0,0 0 0 0 0,0 0-1 0 0,0 0 1 0 0,0 0 0 0 0,0 1 0 0 0,0-1 0 0 0,0 0 0 0 0,0 0 0 0 0,0 0 0 0 0,0 0 0 0 0,0 0 0 0 0,0 0 0 0 0,0 0 0 0 0,0 1 0 0 0,0-1 0 0 0,0 0 0 0 0,0 0 0 0 0,0 0 0 0 0,0 0 0 0 0,0 0 0 0 0,0 0 0 0 0,0 0-1 0 0,0 0 1 0 0,0 0 0 0 0,0 0 0 0 0,0 1 0 0 0,0-1 0 0 0,1 0 0 0 0,-1 0 0 0 0,0 0 0 0 0,0 0 0 0 0,0 0 0 0 0,0 0 0 0 0,0 0 0 0 0,0 0 0 0 0,0 0 0 0 0,0 0 0 0 0,0 0 0 0 0,1 0 0 0 0,-1 0 0 0 0,0 0 0 0 0,0 0 0 0 0,0 0-1 0 0,0 0 1 0 0,0 0 0 0 0,0 0 0 0 0,0 0 0 0 0,0 0 0 0 0,1 0 0 0 0,-1 0 0 0 0,0 0 0 0 0,0 0 0 0 0,0 0 0 0 0,0 0 0 0 0,-2 14-18 0 0,1 0 0 0 0,0 0 0 0 0,1 0 0 0 0,1 0-1 0 0,0 0 1 0 0,1 0 0 0 0,0 0 0 0 0,1 0 0 0 0,9 25 0 0 0,6 9 520 0 0,34 61-1 0 0,-35-76-323 0 0,-2-7-151 0 0,-14-25-764 0 0,-10-15-128 0 0,-106-134-1919 0 0,29 42 2662 0 0,74 91 325 0 0,1 0 0 0 0,1-1 0 0 0,1 0 0 0 0,0 0 0 0 0,1-1 0 0 0,0 0 0 0 0,2-1 0 0 0,0 0 0 0 0,1 0 0 0 0,-4-24 0 0 0,9 41-235 0 0,0-1 1 0 0,-1 1-1 0 0,1-1 1 0 0,0 1-1 0 0,-1-1 1 0 0,0 1-1 0 0,1-1 0 0 0,-1 1 1 0 0,0-1-1 0 0,1 1 1 0 0,-1 0-1 0 0,0-1 1 0 0,0 1-1 0 0,0 0 0 0 0,0 0 1 0 0,-1 0-1 0 0,1 0 1 0 0,0 0-1 0 0,0 0 1 0 0,-1 0-1 0 0,1 0 0 0 0,-3-1 1 0 0,1 1 13 0 0,-1 0-1 0 0,1 0 1 0 0,-1 0 0 0 0,1 0 0 0 0,-1 1-1 0 0,0-1 1 0 0,1 1 0 0 0,-1 0 0 0 0,-6 1-1 0 0,3 0 118 0 0,0 0-1 0 0,0 0 0 0 0,0 1 0 0 0,1 0 0 0 0,-1 0 0 0 0,1 0 0 0 0,-1 1 0 0 0,1 0 0 0 0,0 1 1 0 0,-8 5-1 0 0,6-2 49 0 0,1 1 0 0 0,1 0 0 0 0,0 0 1 0 0,0 0-1 0 0,1 1 0 0 0,0 0 0 0 0,0 0 0 0 0,1 0 1 0 0,0 1-1 0 0,-3 10 0 0 0,-2 15 246 0 0,-8 56 0 0 0,1-4-93 0 0,-86 217 48 0 0,37-125-229 0 0,62-174-352 0 0,1 0-1 0 0,1 1 0 0 0,-1-1 1 0 0,1 1-1 0 0,0-1 0 0 0,0 1 0 0 0,1-1 1 0 0,0 1-1 0 0,0-1 0 0 0,0 1 1 0 0,1 7-1 0 0,0-13 154 0 0,-1 1-1 0 0,0-1 1 0 0,0 0 0 0 0,0 0 0 0 0,1 0-1 0 0,-1 0 1 0 0,0 0 0 0 0,0 1 0 0 0,0-1-1 0 0,1 0 1 0 0,-1 0 0 0 0,0 0 0 0 0,0 0 0 0 0,0 0-1 0 0,1 0 1 0 0,-1 0 0 0 0,0 0 0 0 0,0 0-1 0 0,1 0 1 0 0,-1 0 0 0 0,0 0 0 0 0,0 0-1 0 0,1 0 1 0 0,-1 0 0 0 0,0 0 0 0 0,0 0 0 0 0,0 0-1 0 0,1 0 1 0 0,-1-1 0 0 0,0 1 0 0 0,0 0-1 0 0,0 0 1 0 0,1 0 0 0 0,-1 0 0 0 0,0 0-1 0 0,0 0 1 0 0,0-1 0 0 0,0 1 0 0 0,1 0-1 0 0,-1 0 1 0 0,0 0 0 0 0,0-1 0 0 0,0 1 0 0 0,0 0-1 0 0,0 0 1 0 0,0 0 0 0 0,1-1 0 0 0,-1 1-1 0 0,0 0 1 0 0,0 0 0 0 0,0-1 0 0 0,0 1-1 0 0,0 0 1 0 0,0 0 0 0 0,0 0 0 0 0,0-1 0 0 0,0 1-1 0 0,0 0 1 0 0,0-1 0 0 0,0 1-78 0 0,4-8-5180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06.202"/>
    </inkml:context>
    <inkml:brush xml:id="br0">
      <inkml:brushProperty name="width" value="0.05" units="cm"/>
      <inkml:brushProperty name="height" value="0.05" units="cm"/>
      <inkml:brushProperty name="color" value="#E71224"/>
    </inkml:brush>
  </inkml:definitions>
  <inkml:trace contextRef="#ctx0" brushRef="#br0">4111 110 3553 0 0,'3'-4'1261'0'0,"-3"3"-1221"0"0,1 0 0 0 0,-1 0 0 0 0,1 1 0 0 0,-1-1 0 0 0,0 0 0 0 0,1 0 0 0 0,-1 0 0 0 0,0 1 0 0 0,1-1 0 0 0,-1 0 0 0 0,0 0 0 0 0,0 0 0 0 0,0 0 0 0 0,0 0 0 0 0,0 1-1 0 0,0-1 1 0 0,0 0 0 0 0,0 0 0 0 0,0 0 0 0 0,0 0 0 0 0,0 0 0 0 0,0 0 0 0 0,-1 1 0 0 0,1-1 0 0 0,0 0 0 0 0,-1 0 0 0 0,1 0 0 0 0,-1 1 0 0 0,1-1 0 0 0,-1 0 0 0 0,1 1 0 0 0,-1-1 0 0 0,1 0 0 0 0,-1 1 0 0 0,0-1 0 0 0,1 0 0 0 0,-1 1 0 0 0,0-1 0 0 0,-1 0 0 0 0,-7-8-198 0 0,7 6 485 0 0,-1 0 0 0 0,1 1 0 0 0,-1-1 0 0 0,0 1 1 0 0,0-1-1 0 0,0 1 0 0 0,0 0 0 0 0,-5-2 0 0 0,6 3-200 0 0,0 1-1 0 0,1 0 0 0 0,-1 0 1 0 0,0 0-1 0 0,0 0 1 0 0,0 0-1 0 0,1 0 0 0 0,-1 0 1 0 0,0 0-1 0 0,0 1 1 0 0,1-1-1 0 0,-1 1 0 0 0,0-1 1 0 0,1 1-1 0 0,-1 0 1 0 0,0 0-1 0 0,1 0 0 0 0,-1 0 1 0 0,1 0-1 0 0,0 0 0 0 0,-3 2 1 0 0,-180 145 160 0 0,164-129-271 0 0,-2-1 0 0 0,0-1 0 0 0,0-1 0 0 0,-37 19 0 0 0,48-29 7 0 0,0-1 1 0 0,-1-1-1 0 0,0 0 1 0 0,0-1-1 0 0,0 0 1 0 0,0 0-1 0 0,0-1 1 0 0,0-1-1 0 0,-1 0 1 0 0,1-1-1 0 0,0 0 1 0 0,-18-3-1 0 0,14 0-90 0 0,0-1 0 0 0,1 0-1 0 0,-1-1 1 0 0,1 0 0 0 0,0-1 0 0 0,1-1 0 0 0,-26-16-1 0 0,13 4-997 0 0,2-1-1 0 0,-42-43 1 0 0,50 47 1155 0 0,1 1 0 0 0,-2 0 0 0 0,0 1 0 0 0,-1 1 0 0 0,0 1 0 0 0,-1 1 0 0 0,0 0 0 0 0,-1 1 0 0 0,-33-10 0 0 0,39 16 57 0 0,-1 0-1 0 0,0 2 1 0 0,0 0 0 0 0,0 0 0 0 0,0 1-1 0 0,0 1 1 0 0,0 1 0 0 0,0 0-1 0 0,0 1 1 0 0,0 1 0 0 0,0 1-1 0 0,1 0 1 0 0,-1 1 0 0 0,-18 8 0 0 0,-182 78 438 0 0,198-83-531 0 0,0 1-1 0 0,0 0 1 0 0,0 2-1 0 0,2 0 1 0 0,-1 1-1 0 0,1 0 1 0 0,1 1-1 0 0,0 1 1 0 0,1 0 0 0 0,1 1-1 0 0,0 1 1 0 0,-21 33-1 0 0,34-48-48 0 0,0-1 0 0 0,0 1 0 0 0,0-1 0 0 0,-1 1-1 0 0,1-1 1 0 0,0 1 0 0 0,0-1 0 0 0,-1 1 0 0 0,1-1 0 0 0,-1 0-1 0 0,1 1 1 0 0,0-1 0 0 0,-1 1 0 0 0,1-1 0 0 0,-1 0 0 0 0,1 1-1 0 0,-1-1 1 0 0,1 0 0 0 0,-1 0 0 0 0,1 1 0 0 0,-1-1 0 0 0,1 0 0 0 0,-1 0-1 0 0,1 0 1 0 0,-1 1 0 0 0,1-1 0 0 0,-1 0 0 0 0,1 0 0 0 0,-1 0-1 0 0,0 0 1 0 0,1 0 0 0 0,-1 0 0 0 0,1 0 0 0 0,-1-1 0 0 0,1 1-1 0 0,-1 0 1 0 0,1 0 0 0 0,-1 0 0 0 0,0 0 0 0 0,1-1 0 0 0,-1 1-1 0 0,1 0 1 0 0,0 0 0 0 0,-1-1 0 0 0,1 1 0 0 0,-1-1 0 0 0,1 1 0 0 0,-1 0-1 0 0,1-1 1 0 0,0 1 0 0 0,-1-1 0 0 0,1 1 0 0 0,-1-1 0 0 0,-19-34-100 0 0,14 23-69 0 0,-5-3 39 0 0,0-1 1 0 0,-1 2-1 0 0,-1-1 0 0 0,0 2 1 0 0,0 0-1 0 0,-2 0 0 0 0,1 1 1 0 0,-2 1-1 0 0,0 1 0 0 0,0 0 1 0 0,-32-14-1 0 0,19 13 252 0 0,0 1 1 0 0,0 1-1 0 0,0 2 1 0 0,-1 1-1 0 0,0 2 0 0 0,-51-2 1 0 0,-156-7-185 0 0,-154 0-176 0 0,255 11 321 0 0,-155-22 0 0 0,174 12 7 0 0,19 8 334 0 0,-115 8 1 0 0,199-4-234 0 0,-35 0 74 0 0,-49-6 0 0 0,51 1-27 0 0,-61 3-1 0 0,83 10-2623 0 0,14-2 138 0 0,11-6 2195 0 0,0 1 0 0 0,-1-1 0 0 0,1 0 1 0 0,0 0-1 0 0,0 0 0 0 0,0 0 0 0 0,0 1 1 0 0,0-1-1 0 0,0 0 0 0 0,0 0 0 0 0,0 0 1 0 0,0 0-1 0 0,0 1 0 0 0,0-1 0 0 0,0 0 1 0 0,0 0-1 0 0,0 0 0 0 0,0 0 0 0 0,0 1 0 0 0,0-1 1 0 0,0 0-1 0 0,0 0 0 0 0,0 0 0 0 0,0 1 1 0 0,0-1-1 0 0,0 0 0 0 0,0 0 0 0 0,0 0 1 0 0,0 0-1 0 0,0 1 0 0 0,0-1 0 0 0,0 0 1 0 0,1 0-1 0 0,-1 0 0 0 0,0 0 0 0 0,0 0 0 0 0,0 1 1 0 0,0-1-1 0 0,0 0 0 0 0,1 0 0 0 0,-1 0 1 0 0,0 0-1 0 0,0 0 0 0 0,0 0 0 0 0,0 0 1 0 0,1 0-1 0 0,-1 0 0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19.476"/>
    </inkml:context>
    <inkml:brush xml:id="br0">
      <inkml:brushProperty name="width" value="0.05" units="cm"/>
      <inkml:brushProperty name="height" value="0.05" units="cm"/>
      <inkml:brushProperty name="color" value="#E71224"/>
    </inkml:brush>
  </inkml:definitions>
  <inkml:trace contextRef="#ctx0" brushRef="#br0">0 13 2969 0 0,'0'-4'1296'0'0,"1"2"-904"0"0,1-2-376 0 0,-1 2-384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19.912"/>
    </inkml:context>
    <inkml:brush xml:id="br0">
      <inkml:brushProperty name="width" value="0.05" units="cm"/>
      <inkml:brushProperty name="height" value="0.05" units="cm"/>
      <inkml:brushProperty name="color" value="#E71224"/>
    </inkml:brush>
  </inkml:definitions>
  <inkml:trace contextRef="#ctx0" brushRef="#br0">59 1 4329 0 0,'8'47'3442'0'0,"-8"-16"-2603"0"0,-1 0-1 0 0,-2-1 1 0 0,-10 53 0 0 0,10-70-693 0 0,-16 76 370 0 0,-8 57 79 0 0,27-118-1214 0 0</inkml:trace>
  <inkml:trace contextRef="#ctx0" brushRef="#br0" timeOffset="1">271 112 2296 0 0,'2'-6'1137'0'0,"1"3"-1105"0"0,1-4-752 0 0,0 2-2017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0.332"/>
    </inkml:context>
    <inkml:brush xml:id="br0">
      <inkml:brushProperty name="width" value="0.05" units="cm"/>
      <inkml:brushProperty name="height" value="0.05" units="cm"/>
      <inkml:brushProperty name="color" value="#E71224"/>
    </inkml:brush>
  </inkml:definitions>
  <inkml:trace contextRef="#ctx0" brushRef="#br0">66 15 3225 0 0,'-1'-2'237'0'0,"0"1"0"0"0,0 0 1 0 0,0 0-1 0 0,0 0 0 0 0,0 0 1 0 0,0 0-1 0 0,0 1 0 0 0,0-1 0 0 0,0 0 1 0 0,0 0-1 0 0,0 1 0 0 0,0-1 1 0 0,0 1-1 0 0,-1-1 0 0 0,1 1 1 0 0,0-1-1 0 0,-1 1 0 0 0,1 0 0 0 0,0 0 1 0 0,-1-1-1 0 0,1 1 0 0 0,0 0 1 0 0,-1 0-1 0 0,1 0 0 0 0,0 1 1 0 0,-1-1-1 0 0,1 0 0 0 0,0 0 0 0 0,-3 1 1 0 0,3 0-197 0 0,-1-1 1 0 0,1 1 0 0 0,0-1-1 0 0,-1 1 1 0 0,1-1 0 0 0,-1 1-1 0 0,1 0 1 0 0,0 0-1 0 0,0-1 1 0 0,0 1 0 0 0,-1 0-1 0 0,1 0 1 0 0,0 0-1 0 0,0 0 1 0 0,0 1 0 0 0,0-1-1 0 0,0 0 1 0 0,1 0 0 0 0,-1 1-1 0 0,0-1 1 0 0,1 0-1 0 0,-1 1 1 0 0,1-1 0 0 0,-1 0-1 0 0,1 1 1 0 0,-1-1 0 0 0,1 3-1 0 0,1 9 136 0 0,0-1 0 0 0,1 1 0 0 0,1-1 0 0 0,6 20 0 0 0,-5-19-82 0 0,0 1-1 0 0,-1 0 1 0 0,3 22-1 0 0,-7-8 14 0 0,0 1 0 0 0,-2-1 1 0 0,-7 30-1 0 0,5-26-1677 0 0,-4 63 0 0 0,9-94 1320 0 0,-1 0 0 0 0,1 0-1 0 0,0 0 1 0 0,0 1 0 0 0,1-1-1 0 0,-1 0 1 0 0,0 0 0 0 0,0 0 0 0 0,0 0-1 0 0,1 0 1 0 0,-1 0 0 0 0,1 1-1 0 0,-1-1 1 0 0,1 0 0 0 0,-1 0-1 0 0,1 0 1 0 0,-1 0 0 0 0,1 0-1 0 0,0-1 1 0 0,0 1 0 0 0,-1 0-1 0 0,1 0 1 0 0,2 1 0 0 0,2-2-3827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0.749"/>
    </inkml:context>
    <inkml:brush xml:id="br0">
      <inkml:brushProperty name="width" value="0.05" units="cm"/>
      <inkml:brushProperty name="height" value="0.05" units="cm"/>
      <inkml:brushProperty name="color" value="#E71224"/>
    </inkml:brush>
  </inkml:definitions>
  <inkml:trace contextRef="#ctx0" brushRef="#br0">291 43 6889 0 0,'0'0'134'0'0,"0"0"-1"0"0,0-1 1 0 0,0 1-1 0 0,0-1 1 0 0,0 1-1 0 0,0 0 1 0 0,0-1-1 0 0,0 1 1 0 0,0 0-1 0 0,0-1 0 0 0,0 1 1 0 0,0 0-1 0 0,0-1 1 0 0,-1 1-1 0 0,1 0 1 0 0,0-1-1 0 0,0 1 1 0 0,0 0-1 0 0,0-1 1 0 0,-1 1-1 0 0,1 0 0 0 0,0 0 1 0 0,0-1-1 0 0,-1 1 1 0 0,1 0-1 0 0,0 0 1 0 0,0-1-1 0 0,-1 1 1 0 0,1 0-1 0 0,0 0 0 0 0,-1 0 1 0 0,1 0-1 0 0,0-1 1 0 0,-1 1-1 0 0,1 0 1 0 0,0 0-1 0 0,-1 0 1 0 0,1 0-1 0 0,0 0 1 0 0,-1 0-1 0 0,0 0 0 0 0,-17 8 854 0 0,-15 21-462 0 0,-89 128 778 0 0,111-144-1334 0 0,-1-1 1 0 0,-1 0-1 0 0,-21 15 0 0 0,1-9-3823 0 0,33-18 3754 0 0,0 0 0 0 0,0 0 1 0 0,0 0-1 0 0,0 1 0 0 0,0-1 0 0 0,-1 0 1 0 0,1 0-1 0 0,0 0 0 0 0,0 0 0 0 0,0 0 1 0 0,0 0-1 0 0,0 0 0 0 0,-1 0 1 0 0,1 0-1 0 0,0 0 0 0 0,0 0 0 0 0,0 0 1 0 0,0 0-1 0 0,-1 0 0 0 0,1 0 0 0 0,0 0 1 0 0,0 0-1 0 0,0 0 0 0 0,0-1 1 0 0,0 1-1 0 0,0 0 0 0 0,-1 0 0 0 0,1 0 1 0 0,0 0-1 0 0,0 0 0 0 0,-1-1-398 0 0,1 1 398 0 0,0 0 0 0 0,0 0 0 0 0,0 0 1 0 0,0 0-1 0 0,0 0 0 0 0,0-1 0 0 0,0 1 1 0 0,0 0-1 0 0,0 0 0 0 0,0 0 1 0 0,0 0-1 0 0,0-1 0 0 0,0 1 0 0 0,0 0 1 0 0,0 0-1 0 0,0 0 0 0 0,0 0 0 0 0,0 0 1 0 0,0-1-1 0 0,0 1 0 0 0,0 0 1 0 0,0 0-1 0 0</inkml:trace>
  <inkml:trace contextRef="#ctx0" brushRef="#br0" timeOffset="1">55 38 12771 0 0,'1'-9'1995'0'0,"-1"-12"-299"0"0,-2 14-3976 0 0,3 8 2220 0 0,-1-1 1 0 0,1 1-1 0 0,0 0 1 0 0,-1-1-1 0 0,1 1 1 0 0,0 0-1 0 0,0-1 1 0 0,0 1-1 0 0,-1-1 1 0 0,1 1 0 0 0,0-1-1 0 0,0 0 1 0 0,0 1-1 0 0,0-1 1 0 0,0 0-1 0 0,0 1 1 0 0,0-1-1 0 0,0 0 1 0 0,2 0-1 0 0,23 5 156 0 0,-23-4-45 0 0,0 1 0 0 0,0-1 0 0 0,0 1-1 0 0,0 0 1 0 0,0 0 0 0 0,-1 0 0 0 0,1 0 0 0 0,-1 0-1 0 0,1 0 1 0 0,-1 1 0 0 0,0-1 0 0 0,0 1 0 0 0,0 0 0 0 0,0-1-1 0 0,0 1 1 0 0,0 0 0 0 0,1 5 0 0 0,4 6 108 0 0,-1 0 0 0 0,6 21 0 0 0,-3-3-169 0 0,28 81-572 0 0,-31-100-109 0 0,0 0 0 0 0,0 0 0 0 0,1-1 1 0 0,0 0-1 0 0,1-1 0 0 0,12 14 1 0 0,-19-23 380 0 0,1 0 1 0 0,0-1-1 0 0,0 1 1 0 0,0 0-1 0 0,0-1 1 0 0,0 1-1 0 0,0-1 1 0 0,0 0-1 0 0,1 0 0 0 0,-1 1 1 0 0,3-1-1 0 0,5 1-4556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1.176"/>
    </inkml:context>
    <inkml:brush xml:id="br0">
      <inkml:brushProperty name="width" value="0.05" units="cm"/>
      <inkml:brushProperty name="height" value="0.05" units="cm"/>
      <inkml:brushProperty name="color" value="#E71224"/>
    </inkml:brush>
  </inkml:definitions>
  <inkml:trace contextRef="#ctx0" brushRef="#br0">14 74 9330 0 0,'9'-7'1480'0'0,"25"-23"-2988"0"0,-25 13 1789 0 0,-9 16-32 0 0,0-1 1 0 0,0 1-1 0 0,1 0 0 0 0,-1 0 0 0 0,0 0 1 0 0,-1 0-1 0 0,1 0 0 0 0,0 0 0 0 0,0 0 1 0 0,0 0-1 0 0,-1 0 0 0 0,1 0 0 0 0,0 0 1 0 0,-1 1-1 0 0,1-1 0 0 0,-2-2 0 0 0,2 3-227 0 0,0 0-1 0 0,0 0 1 0 0,0 0 0 0 0,0 0-1 0 0,0 0 1 0 0,0 0-1 0 0,-1 0 1 0 0,1-1-1 0 0,0 1 1 0 0,0 0-1 0 0,0 0 1 0 0,0 0 0 0 0,0 0-1 0 0,0 0 1 0 0,-1 0-1 0 0,1 0 1 0 0,0 0-1 0 0,0 0 1 0 0,0 0-1 0 0,0 0 1 0 0,0 0 0 0 0,0 0-1 0 0,-1 0 1 0 0,1 0-1 0 0,0 0 1 0 0,0 0-1 0 0,0 0 1 0 0,0 1-1 0 0,0-1 1 0 0,0 0 0 0 0,0 0-1 0 0,-1 0 1 0 0,1 0-1 0 0,0 0 1 0 0,0 0-1 0 0,0 0 1 0 0,0 0-1 0 0,0 0 1 0 0,0 0 0 0 0,0 1-1 0 0,0-1 1 0 0,0 0-1 0 0,0 0 1 0 0,-1 0-1 0 0,1 0 1 0 0,0 0 0 0 0,0 0-1 0 0,0 0 1 0 0,0 1-1 0 0,0-1 1 0 0,0 0-1 0 0,-6 13 223 0 0,-2 13-300 0 0,-4 18-27 0 0,2 0 1 0 0,2 1-1 0 0,2 0 1 0 0,0 74-1 0 0,13-79-647 0 0,-7-38 586 0 0,0-1 0 0 0,1 1 0 0 0,-1 0 0 0 0,1-1 0 0 0,-1 1 0 0 0,1-1 0 0 0,0 0 0 0 0,0 1 0 0 0,-1-1 0 0 0,1 0 0 0 0,0 1 0 0 0,0-1 0 0 0,0 0 0 0 0,1 0 0 0 0,-1 0 0 0 0,0 0 0 0 0,0 0 0 0 0,1 0 0 0 0,-1 0 0 0 0,0 0 0 0 0,1 0 0 0 0,1 0 0 0 0,-2-1-115 0 0,1 0 0 0 0,-1-1 0 0 0,0 1 0 0 0,0-1 0 0 0,0 0 0 0 0,1 1 0 0 0,-1-1 0 0 0,0 0 0 0 0,0 1-1 0 0,0-1 1 0 0,0 0 0 0 0,0 0 0 0 0,0 0 0 0 0,0 0 0 0 0,0 0 0 0 0,-1 0 0 0 0,1 0 0 0 0,0 0 0 0 0,-1 0 0 0 0,1-1-1 0 0,0-1 1 0 0,5-8-4611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1.593"/>
    </inkml:context>
    <inkml:brush xml:id="br0">
      <inkml:brushProperty name="width" value="0.05" units="cm"/>
      <inkml:brushProperty name="height" value="0.05" units="cm"/>
      <inkml:brushProperty name="color" value="#E71224"/>
    </inkml:brush>
  </inkml:definitions>
  <inkml:trace contextRef="#ctx0" brushRef="#br0">0 26 9378 0 0,'15'-17'3503'0'0,"-15"17"-3495"0"0,1-1 1 0 0,-1 0 0 0 0,1 1-1 0 0,-1-1 1 0 0,1 1-1 0 0,-1-1 1 0 0,1 1-1 0 0,0-1 1 0 0,-1 1 0 0 0,1-1-1 0 0,-1 1 1 0 0,1 0-1 0 0,0-1 1 0 0,-1 1 0 0 0,1 0-1 0 0,0-1 1 0 0,0 1-1 0 0,-1 0 1 0 0,1 0-1 0 0,0 0 1 0 0,0 0 0 0 0,-1 0-1 0 0,3 0 1 0 0,-3 2 141 0 0,0 1 0 0 0,1-1 0 0 0,-1 1 0 0 0,0-1 0 0 0,0 1 0 0 0,-1-1 0 0 0,1 1 0 0 0,0-1 0 0 0,-1 1 0 0 0,0-1 0 0 0,1 1 0 0 0,-3 2 0 0 0,0 7 175 0 0,-13 222-56 0 0,13-169-744 0 0,1-40-701 0 0,2 44-1 0 0,0-68 1094 0 0,0-1 0 0 0,0 1 0 0 0,0-1 0 0 0,0 1 0 0 0,-1-1 0 0 0,1 1 0 0 0,0-1 0 0 0,1 1 0 0 0,-1 0 0 0 0,0-1 0 0 0,0 1 0 0 0,0-1 0 0 0,0 1 0 0 0,0-1 0 0 0,0 1 0 0 0,1-1 0 0 0,-1 1 0 0 0,0-1 0 0 0,0 1 0 0 0,1-1 0 0 0,-1 1 0 0 0,0-1 0 0 0,1 1 0 0 0,-1-1 0 0 0,1 1 0 0 0,-1-1 0 0 0,1 0 0 0 0,-1 1 0 0 0,0-1 0 0 0,1 0 0 0 0,-1 0 0 0 0,1 1 0 0 0,-1-1 0 0 0,1 0 1 0 0,-1 0-1 0 0,1 1 0 0 0,0-1 0 0 0,-1 0 0 0 0,1 0 0 0 0,-1 0 0 0 0,1 0 0 0 0,-1 0 0 0 0,1 0 0 0 0,1 0 0 0 0,0-1-297 0 0,-1 0 0 0 0,1 0 1 0 0,0 0-1 0 0,0 0 0 0 0,-1 0 1 0 0,1-1-1 0 0,0 1 1 0 0,-1 0-1 0 0,1-1 0 0 0,-1 1 1 0 0,2-3-1 0 0,3-5-4125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1.983"/>
    </inkml:context>
    <inkml:brush xml:id="br0">
      <inkml:brushProperty name="width" value="0.05" units="cm"/>
      <inkml:brushProperty name="height" value="0.05" units="cm"/>
      <inkml:brushProperty name="color" value="#E71224"/>
    </inkml:brush>
  </inkml:definitions>
  <inkml:trace contextRef="#ctx0" brushRef="#br0">5 63 7266 0 0,'-1'-7'2308'0'0,"-1"-7"-749"0"0,1 12-1276 0 0,1 8-207 0 0,0-5-55 0 0,1-1 1 0 0,-1 0 0 0 0,1 1-1 0 0,-1-1 1 0 0,1 0 0 0 0,0 1-1 0 0,-1-1 1 0 0,1 0 0 0 0,0 1-1 0 0,-1-1 1 0 0,1 0 0 0 0,-1 0-1 0 0,1 0 1 0 0,0 0-1 0 0,-1 0 1 0 0,1 0 0 0 0,0 0-1 0 0,0 0 1 0 0,-1 0 0 0 0,1 0-1 0 0,0 0 1 0 0,-1 0 0 0 0,1 0-1 0 0,-1-1 1 0 0,1 1 0 0 0,0 0-1 0 0,-1 0 1 0 0,1-1-1 0 0,-1 1 1 0 0,1 0 0 0 0,0-1-1 0 0,24-9 886 0 0,-6 0-79 0 0,-12 6-671 0 0,1-1 0 0 0,0 2 0 0 0,1-1 0 0 0,-1 1 0 0 0,16-3 0 0 0,-21 5-172 0 0,1 1-1 0 0,0 0 1 0 0,-1 0 0 0 0,1 0-1 0 0,0 1 1 0 0,-1-1 0 0 0,1 1-1 0 0,0 0 1 0 0,-1 0-1 0 0,1 0 1 0 0,-1 1 0 0 0,0-1-1 0 0,1 1 1 0 0,-1 0 0 0 0,0 0-1 0 0,0 0 1 0 0,5 5-1 0 0,-4-4-10 0 0,0 0-1 0 0,0 0 0 0 0,-1 0 0 0 0,1 1 0 0 0,-1-1 0 0 0,0 1 0 0 0,0 0 0 0 0,-1 0 1 0 0,1 0-1 0 0,-1 0 0 0 0,1 1 0 0 0,-1-1 0 0 0,-1 1 0 0 0,1-1 0 0 0,-1 1 0 0 0,0 0 1 0 0,0-1-1 0 0,0 1 0 0 0,0 0 0 0 0,-1 0 0 0 0,0 0 0 0 0,0-1 0 0 0,0 1 1 0 0,-1 0-1 0 0,1 0 0 0 0,-1 0 0 0 0,0-1 0 0 0,-1 1 0 0 0,1 0 0 0 0,-1-1 0 0 0,0 1 1 0 0,0-1-1 0 0,0 0 0 0 0,-1 0 0 0 0,0 0 0 0 0,1 0 0 0 0,-1 0 0 0 0,-1 0 0 0 0,-4 4 1 0 0,-17 14 136 0 0,20-19-40 0 0,1 0 0 0 0,0 0 0 0 0,0 0 0 0 0,0 1 0 0 0,1-1 0 0 0,-1 1 0 0 0,1 0 0 0 0,0 0 0 0 0,0 0 0 0 0,0 1 0 0 0,-3 6 0 0 0,6-10-13 0 0,0-1 0 0 0,1 1 0 0 0,-1 0-1 0 0,0-1 1 0 0,0 1 0 0 0,1-1-1 0 0,-1 1 1 0 0,1 0 0 0 0,-1-1 0 0 0,0 1-1 0 0,1-1 1 0 0,-1 1 0 0 0,1-1 0 0 0,-1 1-1 0 0,1-1 1 0 0,0 0 0 0 0,-1 1-1 0 0,1-1 1 0 0,-1 0 0 0 0,1 1 0 0 0,0-1-1 0 0,-1 0 1 0 0,1 0 0 0 0,0 1-1 0 0,-1-1 1 0 0,1 0 0 0 0,0 0 0 0 0,-1 0-1 0 0,1 0 1 0 0,0 0 0 0 0,0 0 0 0 0,28 3 67 0 0,-26-3-62 0 0,161 10-1982 0 0,-54-2-5638 0 0,-81-7 1638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2.420"/>
    </inkml:context>
    <inkml:brush xml:id="br0">
      <inkml:brushProperty name="width" value="0.05" units="cm"/>
      <inkml:brushProperty name="height" value="0.05" units="cm"/>
      <inkml:brushProperty name="color" value="#E71224"/>
    </inkml:brush>
  </inkml:definitions>
  <inkml:trace contextRef="#ctx0" brushRef="#br0">511 18 10442 0 0,'-1'-1'104'0'0,"0"0"-1"0"0,0-1 1 0 0,0 1-1 0 0,0 0 0 0 0,0 0 1 0 0,0 0-1 0 0,0 0 1 0 0,0 0-1 0 0,0 0 1 0 0,0 0-1 0 0,-1 0 1 0 0,1 1-1 0 0,0-1 1 0 0,-1 0-1 0 0,1 1 0 0 0,0-1 1 0 0,-1 1-1 0 0,1 0 1 0 0,-1-1-1 0 0,1 1 1 0 0,-1 0-1 0 0,1 0 1 0 0,-1 0-1 0 0,1 0 1 0 0,-1 0-1 0 0,-2 0 0 0 0,-51 7-1250 0 0,31-3 1287 0 0,-86 9-26 0 0,64-5-124 0 0,-1-3 0 0 0,0-1 0 0 0,-76-5-1 0 0,122 1 1 0 0,-12-2-1687 0 0,5-3-3887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22.776"/>
    </inkml:context>
    <inkml:brush xml:id="br0">
      <inkml:brushProperty name="width" value="0.05" units="cm"/>
      <inkml:brushProperty name="height" value="0.05" units="cm"/>
      <inkml:brushProperty name="color" value="#E71224"/>
    </inkml:brush>
  </inkml:definitions>
  <inkml:trace contextRef="#ctx0" brushRef="#br0">401 33 12059 0 0,'5'-14'1559'0'0,"-1"-1"-1253"0"0,-5 15-332 0 0,0-1 1 0 0,0 1-1 0 0,0-1 0 0 0,0 1 1 0 0,0 0-1 0 0,0-1 1 0 0,0 1-1 0 0,0 0 0 0 0,0 0 1 0 0,0 0-1 0 0,0 0 1 0 0,0 0-1 0 0,0 0 0 0 0,0 0 1 0 0,0 0-1 0 0,0 0 1 0 0,0 0-1 0 0,-2 1 1 0 0,-90 16 1262 0 0,58-9-1565 0 0,-58 4 0 0 0,18-8-1950 0 0,0-5-3648 0 0,57 1 591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29.085"/>
    </inkml:context>
    <inkml:brush xml:id="br0">
      <inkml:brushProperty name="width" value="0.05" units="cm"/>
      <inkml:brushProperty name="height" value="0.05" units="cm"/>
      <inkml:brushProperty name="color" value="#E71224"/>
    </inkml:brush>
  </inkml:definitions>
  <inkml:trace contextRef="#ctx0" brushRef="#br0">244 25 8914 0 0,'0'-2'334'0'0,"1"1"-1"0"0,0-1 1 0 0,0 0 0 0 0,0 1-1 0 0,0-1 1 0 0,0 0 0 0 0,0 1-1 0 0,0 0 1 0 0,0-1 0 0 0,1 1-1 0 0,-1 0 1 0 0,1-1 0 0 0,-1 1 0 0 0,1 0-1 0 0,2-1 1 0 0,-3 2-338 0 0,-1 0 1 0 0,1 0-1 0 0,0 0 0 0 0,0 1 1 0 0,0-1-1 0 0,0 0 1 0 0,-1 0-1 0 0,1 1 0 0 0,0-1 1 0 0,0 1-1 0 0,-1-1 0 0 0,1 1 1 0 0,0-1-1 0 0,-1 1 1 0 0,1-1-1 0 0,-1 1 0 0 0,1-1 1 0 0,0 1-1 0 0,-1 0 0 0 0,1-1 1 0 0,-1 1-1 0 0,0 0 1 0 0,1 0-1 0 0,-1-1 0 0 0,1 1 1 0 0,-1 0-1 0 0,0 0 0 0 0,0 0 1 0 0,0-1-1 0 0,1 1 1 0 0,-1 0-1 0 0,0 0 0 0 0,0 1 1 0 0,16 66-238 0 0,10 107 0 0 0,-11-67 177 0 0,15 141 285 0 0,-28-196-184 0 0,-1 1-1 0 0,-11 89 1 0 0,-89 568-106 0 0,20 19 86 0 0,45-396 164 0 0,4 14 67 0 0,-31 243-877 0 0,8-236-6147 0 0,46-319 1521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37.356"/>
    </inkml:context>
    <inkml:brush xml:id="br0">
      <inkml:brushProperty name="width" value="0.05" units="cm"/>
      <inkml:brushProperty name="height" value="0.05" units="cm"/>
      <inkml:brushProperty name="color" value="#E71224"/>
    </inkml:brush>
  </inkml:definitions>
  <inkml:trace contextRef="#ctx0" brushRef="#br0">2242 216 8746 0 0,'0'-1'60'0'0,"0"1"0"0"0,0-1 0 0 0,0 1 0 0 0,0-1 0 0 0,1 1 0 0 0,-1-1 1 0 0,0 1-1 0 0,0-1 0 0 0,0 1 0 0 0,0-1 0 0 0,-1 1 0 0 0,1-1 0 0 0,0 1 0 0 0,0-1 0 0 0,0 1 0 0 0,0-1 1 0 0,0 1-1 0 0,-1-1 0 0 0,1 1 0 0 0,0-1 0 0 0,0 1 0 0 0,-1-1 0 0 0,1 1 0 0 0,0 0 0 0 0,-1-1 0 0 0,1 1 1 0 0,0 0-1 0 0,-1-1 0 0 0,1 1 0 0 0,-1 0 0 0 0,1-1 0 0 0,-1 1 0 0 0,1 0 0 0 0,0 0 0 0 0,-1-1 0 0 0,1 1 1 0 0,-1 0-1 0 0,1 0 0 0 0,-1 0 0 0 0,1 0 0 0 0,-1 0 0 0 0,1 0 0 0 0,-1 0 0 0 0,1 0 0 0 0,-1 0 0 0 0,1 0 1 0 0,-2 0-1 0 0,-34-3-967 0 0,22 3 1105 0 0,-254-49 1843 0 0,-37 0-1423 0 0,-223-25 56 0 0,58 68-393 0 0,0 0 337 0 0,428 0-466 0 0,32 4-68 0 0,0 0-1 0 0,0 1 0 0 0,0 0 0 0 0,0 0 0 0 0,0 1 1 0 0,-19 3-1 0 0,29-3-136 0 0,-1 0-1 0 0,1 0 1 0 0,0 0 0 0 0,0 0 0 0 0,-1 0 0 0 0,1 0 0 0 0,0 1 0 0 0,0-1-1 0 0,-1 0 1 0 0,1 0 0 0 0,0 0 0 0 0,0 0 0 0 0,-1 1 0 0 0,1-1 0 0 0,0 0-1 0 0,0 0 1 0 0,0 1 0 0 0,-1-1 0 0 0,1 0 0 0 0,0 0 0 0 0,0 1 0 0 0,0-1-1 0 0,0 0 1 0 0,0 0 0 0 0,0 1 0 0 0,0-1 0 0 0,0 0 0 0 0,0 1 0 0 0,-1-1-1 0 0,1 0 1 0 0,0 0 0 0 0,0 1 0 0 0,1-1 0 0 0,-1 0 0 0 0,0 1 0 0 0,0-1 0 0 0,0 0-1 0 0,0 0 1 0 0,0 1 0 0 0,0-1 0 0 0,0 0 0 0 0,0 0 0 0 0,0 1 0 0 0,1-1-1 0 0,-1 0 1 0 0,0 0 0 0 0,0 1 0 0 0,0-1 0 0 0,0 0 0 0 0,1 0 0 0 0,-1 1-1 0 0,0-1 1 0 0,0 0 0 0 0,1 0 0 0 0,-1 0 0 0 0,0 0 0 0 0,0 0 0 0 0,1 1-1 0 0,-1-1 1 0 0,0 0 0 0 0,0 0 0 0 0,1 0 0 0 0,-1 0 0 0 0,1 0 0 0 0,17 12-5506 0 0,-8-7-245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0.548"/>
    </inkml:context>
    <inkml:brush xml:id="br0">
      <inkml:brushProperty name="width" value="0.05" units="cm"/>
      <inkml:brushProperty name="height" value="0.05" units="cm"/>
      <inkml:brushProperty name="color" value="#E71224"/>
    </inkml:brush>
  </inkml:definitions>
  <inkml:trace contextRef="#ctx0" brushRef="#br0">1 587 7114 0 0,'36'107'3530'0'0,"-22"-71"-3366"0"0,2-1 0 0 0,2 0 0 0 0,1-2 0 0 0,1 0 0 0 0,44 51 0 0 0,-19-42 45 0 0,-43-40-154 0 0,1 0-1 0 0,-1 0 1 0 0,1 0-1 0 0,0 0 1 0 0,-1-1-1 0 0,1 1 0 0 0,0-1 1 0 0,0 0-1 0 0,0 0 1 0 0,0 0-1 0 0,0 0 1 0 0,0 0-1 0 0,1-1 0 0 0,-1 1 1 0 0,0-1-1 0 0,6 0 1 0 0,-7-1 1 0 0,-1 0 1 0 0,1 0-1 0 0,0 0 1 0 0,0 0-1 0 0,-1-1 1 0 0,1 1-1 0 0,-1 0 0 0 0,1-1 1 0 0,-1 1-1 0 0,0-1 1 0 0,0 0-1 0 0,0 1 1 0 0,1-1-1 0 0,-1 0 1 0 0,-1 1-1 0 0,1-1 1 0 0,0 0-1 0 0,0 0 1 0 0,-1 0-1 0 0,1 0 1 0 0,0-2-1 0 0,7-48 502 0 0,-8 46-494 0 0,9-372 687 0 0,-11 233-180 0 0,2 107-574 0 0,2-1 0 0 0,1 0-1 0 0,2 1 1 0 0,1 0 0 0 0,13-39 0 0 0,-17 70-11 0 0,0 1-1 0 0,1 0 1 0 0,0 0 0 0 0,0 1 0 0 0,1-1-1 0 0,-1 0 1 0 0,1 1 0 0 0,0 0-1 0 0,1 0 1 0 0,-1 0 0 0 0,1 1-1 0 0,0 0 1 0 0,0 0 0 0 0,1 0 0 0 0,-1 0-1 0 0,1 1 1 0 0,-1 0 0 0 0,1 0-1 0 0,9-3 1 0 0,-2 2-26 0 0,0 0 0 0 0,1 2 1 0 0,-1-1-1 0 0,1 2 0 0 0,0-1 0 0 0,-1 2 1 0 0,1 0-1 0 0,17 2 0 0 0,-15 0 20 0 0,26 3 64 0 0,1-1-1 0 0,0-3 0 0 0,82-7 0 0 0,-96 1-180 0 0,90-9 419 0 0,-103 13-584 0 0,-1 1 0 0 0,1 0 1 0 0,-1 1-1 0 0,1 1 0 0 0,23 6 1 0 0,-35-7-260 0 0,0 1 0 0 0,0-1 0 0 0,0 1 0 0 0,-1 0 0 0 0,1 0 1 0 0,0 1-1 0 0,-1-1 0 0 0,0 1 0 0 0,0 0 0 0 0,0-1 0 0 0,0 1 1 0 0,0 1-1 0 0,0-1 0 0 0,2 5 0 0 0,-1-2-4328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0.983"/>
    </inkml:context>
    <inkml:brush xml:id="br0">
      <inkml:brushProperty name="width" value="0.05" units="cm"/>
      <inkml:brushProperty name="height" value="0.05" units="cm"/>
      <inkml:brushProperty name="color" value="#E71224"/>
    </inkml:brush>
  </inkml:definitions>
  <inkml:trace contextRef="#ctx0" brushRef="#br0">103 38 5929 0 0,'0'-5'2048'0'0,"-1"-16"1456"0"0,1 21-3453 0 0,0-1-1 0 0,0 1 0 0 0,0-1 0 0 0,0 1 1 0 0,0-1-1 0 0,0 1 0 0 0,0-1 0 0 0,-1 1 1 0 0,1-1-1 0 0,0 1 0 0 0,0-1 0 0 0,0 1 1 0 0,-1-1-1 0 0,1 1 0 0 0,0 0 0 0 0,-1-1 1 0 0,1 1-1 0 0,0-1 0 0 0,-1 1 0 0 0,1 0 1 0 0,0-1-1 0 0,-1 1 0 0 0,1 0 0 0 0,-1-1 1 0 0,1 1-1 0 0,0 0 0 0 0,-1 0 0 0 0,1 0 1 0 0,-1-1-1 0 0,1 1 0 0 0,-2 0 0 0 0,1 2-48 0 0,-1 1-1 0 0,1-1 1 0 0,-1 1-1 0 0,1-1 1 0 0,0 1-1 0 0,0-1 1 0 0,0 1-1 0 0,1 0 0 0 0,-1 0 1 0 0,1-1-1 0 0,-1 1 1 0 0,1 3-1 0 0,-8 64 308 0 0,-34 135 0 0 0,31-160-9 0 0,-7 63 0 0 0,18-85-1638 0 0,0-22 1183 0 0,0-1 0 0 0,0 0 0 0 0,0 1 0 0 0,1-1 0 0 0,-1 0 1 0 0,0 1-1 0 0,0-1 0 0 0,0 0 0 0 0,0 1 0 0 0,0-1 0 0 0,0 0 0 0 0,1 1 0 0 0,-1-1 0 0 0,0 0 0 0 0,0 1 0 0 0,1-1 0 0 0,-1 0 0 0 0,0 0 0 0 0,0 1 0 0 0,1-1 0 0 0,-1 0 0 0 0,0 0 0 0 0,1 1 0 0 0,-1-1 0 0 0,0 0 0 0 0,1 0 0 0 0,-1 0 0 0 0,0 0 0 0 0,1 0 0 0 0,-1 0 1 0 0,0 0-1 0 0,1 1 0 0 0,-1-1 0 0 0,0 0 0 0 0,1 0 0 0 0,-1 0 0 0 0,1 0 0 0 0,-1 0 0 0 0,0-1 0 0 0,1 1 0 0 0,-1 0 0 0 0,0 0 0 0 0,1 0 0 0 0,-1 0 0 0 0,0 0 0 0 0,1 0 0 0 0,-1-1 0 0 0,0 1 0 0 0,1 0 0 0 0,-1 0 0 0 0,0 0 0 0 0,1-1 0 0 0,-1 1 0 0 0,0 0 0 0 0,0-1 1 0 0,1 1-1 0 0,4-5-3993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1.398"/>
    </inkml:context>
    <inkml:brush xml:id="br0">
      <inkml:brushProperty name="width" value="0.05" units="cm"/>
      <inkml:brushProperty name="height" value="0.05" units="cm"/>
      <inkml:brushProperty name="color" value="#E71224"/>
    </inkml:brush>
  </inkml:definitions>
  <inkml:trace contextRef="#ctx0" brushRef="#br0">127 52 9898 0 0,'29'-24'2517'0'0,"6"10"-4107"0"0,-25 8 2769 0 0,-15 2 140 0 0,3 3-1246 0 0,0 0 1 0 0,0 1 0 0 0,0 0 0 0 0,0-1 0 0 0,1 1-1 0 0,-1 0 1 0 0,0 0 0 0 0,0 0 0 0 0,0 0 0 0 0,0 0 0 0 0,-3 1-1 0 0,-28 9-88 0 0,21-7-40 0 0,1-1 1 0 0,0 2 0 0 0,1 0 0 0 0,-1 0 0 0 0,1 1-1 0 0,-1 0 1 0 0,1 0 0 0 0,1 1 0 0 0,-1 1-1 0 0,-10 9 1 0 0,18-14 62 0 0,1 0-1 0 0,0 0 1 0 0,0-1-1 0 0,0 1 0 0 0,0 0 1 0 0,0 0-1 0 0,0 0 1 0 0,0 0-1 0 0,1 0 1 0 0,-1 0-1 0 0,1 0 0 0 0,0 1 1 0 0,-1-1-1 0 0,1 0 1 0 0,0 0-1 0 0,0 0 1 0 0,0 0-1 0 0,1 0 0 0 0,-1 1 1 0 0,0-1-1 0 0,1 0 1 0 0,0 0-1 0 0,-1 0 0 0 0,1 0 1 0 0,0 0-1 0 0,0 0 1 0 0,0 0-1 0 0,0-1 1 0 0,0 1-1 0 0,0 0 0 0 0,1 0 1 0 0,-1-1-1 0 0,1 1 1 0 0,1 1-1 0 0,7 7 165 0 0,1 0 0 0 0,0 0 0 0 0,23 15 1 0 0,-22-17-187 0 0,21 16-215 0 0,32 23 628 0 0,-20-23-5145 0 0,-36-23-388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1.824"/>
    </inkml:context>
    <inkml:brush xml:id="br0">
      <inkml:brushProperty name="width" value="0.05" units="cm"/>
      <inkml:brushProperty name="height" value="0.05" units="cm"/>
      <inkml:brushProperty name="color" value="#E71224"/>
    </inkml:brush>
  </inkml:definitions>
  <inkml:trace contextRef="#ctx0" brushRef="#br0">3 70 9074 0 0,'1'-6'1207'0'0,"-1"5"-1105"0"0,1 0 1 0 0,-1 0-1 0 0,0 0 0 0 0,1 0 1 0 0,-1 0-1 0 0,0 0 1 0 0,0-1-1 0 0,0 1 0 0 0,0 0 1 0 0,0 0-1 0 0,0 0 1 0 0,0 0-1 0 0,0 0 1 0 0,0-1-1 0 0,-1 1 0 0 0,1 0 1 0 0,0 0-1 0 0,-1 0 1 0 0,1 0-1 0 0,-1 0 0 0 0,1 0 1 0 0,-1 0-1 0 0,-1-1 1 0 0,2 1-92 0 0,0 0 1 0 0,1 1 0 0 0,-1-1-1 0 0,0 1 1 0 0,0-1-1 0 0,0 1 1 0 0,1-1-1 0 0,-1 1 1 0 0,0-1 0 0 0,1 1-1 0 0,-1-1 1 0 0,1 1-1 0 0,-1-1 1 0 0,0 1 0 0 0,1 0-1 0 0,-1-1 1 0 0,1 1-1 0 0,-1 0 1 0 0,1-1 0 0 0,-1 1-1 0 0,1 0 1 0 0,-1-1-1 0 0,1 1 1 0 0,-1 0 0 0 0,1 0-1 0 0,0 0 1 0 0,-1 0-1 0 0,2-1 1 0 0,16-6 204 0 0,-1 2-189 0 0,0 1 0 0 0,0 1 0 0 0,0 1 0 0 0,1 0 0 0 0,19 0 0 0 0,-32 2-54 0 0,0 0 0 0 0,0 1 1 0 0,0-1-1 0 0,0 1 1 0 0,0 0-1 0 0,0 0 0 0 0,0 1 1 0 0,0-1-1 0 0,0 1 0 0 0,-1 0 1 0 0,1 1-1 0 0,-1-1 0 0 0,1 1 1 0 0,-1 0-1 0 0,0 0 1 0 0,0 0-1 0 0,0 0 0 0 0,-1 1 1 0 0,1-1-1 0 0,-1 1 0 0 0,0 0 1 0 0,4 5-1 0 0,-7-7 24 0 0,1-1-1 0 0,0 1 1 0 0,-1-1 0 0 0,0 1-1 0 0,1-1 1 0 0,-1 1-1 0 0,0-1 1 0 0,0 1 0 0 0,0-1-1 0 0,0 1 1 0 0,0 0 0 0 0,0-1-1 0 0,0 1 1 0 0,0-1 0 0 0,-1 1-1 0 0,1-1 1 0 0,0 1-1 0 0,-1-1 1 0 0,1 1 0 0 0,-1-1-1 0 0,0 0 1 0 0,0 1 0 0 0,1-1-1 0 0,-1 0 1 0 0,0 0-1 0 0,0 1 1 0 0,0-1 0 0 0,0 0-1 0 0,-1 0 1 0 0,1 0 0 0 0,-2 1-1 0 0,-6 5 80 0 0,0 0-1 0 0,0-1 1 0 0,-15 7-1 0 0,6-3-54 0 0,-11 7 29 0 0,19-12 12 0 0,0 0 1 0 0,1 1-1 0 0,-1 0 0 0 0,1 1 0 0 0,0-1 0 0 0,1 2 0 0 0,0 0 0 0 0,-9 10 0 0 0,16-17-31 0 0,1 0-1 0 0,-1 0 1 0 0,1 0-1 0 0,-1 0 1 0 0,1 0-1 0 0,0 0 1 0 0,-1 0-1 0 0,1 0 1 0 0,0 0 0 0 0,0 0-1 0 0,0 0 1 0 0,0 1-1 0 0,0-1 1 0 0,0 0-1 0 0,0 0 1 0 0,0 0-1 0 0,0 0 1 0 0,0 0-1 0 0,1 0 1 0 0,-1 0-1 0 0,0 1 1 0 0,1-1-1 0 0,-1 0 1 0 0,2 1-1 0 0,-1 1-20 0 0,1-1-1 0 0,1 1 1 0 0,-1-1-1 0 0,0 1 1 0 0,1-1-1 0 0,-1 1 1 0 0,1-1-1 0 0,3 2 1 0 0,7 3-537 0 0,-1 0 0 0 0,25 10 1 0 0,-36-17 462 0 0,35 13-3636 0 0,46 10 0 0 0,-64-19-1305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2.624"/>
    </inkml:context>
    <inkml:brush xml:id="br0">
      <inkml:brushProperty name="width" value="0.05" units="cm"/>
      <inkml:brushProperty name="height" value="0.05" units="cm"/>
      <inkml:brushProperty name="color" value="#E71224"/>
    </inkml:brush>
  </inkml:definitions>
  <inkml:trace contextRef="#ctx0" brushRef="#br0">405 41 8778 0 0,'3'-3'519'0'0,"0"1"-1"0"0,-1 0 1 0 0,1 0 0 0 0,0 0 0 0 0,0 1 0 0 0,0-1-1 0 0,0 1 1 0 0,7-3 0 0 0,-10 4-444 0 0,-34-12 605 0 0,15 8-653 0 0,-1 2 0 0 0,1 0 0 0 0,0 1 0 0 0,-1 0 0 0 0,1 2 0 0 0,-35 5 0 0 0,44-5-55 0 0,-38 6-163 0 0,22-3 140 0 0,-37 0 0 0 0,62-4 91 0 0,24 41 102 0 0,-20-21-148 0 0,-1 0 0 0 0,-1 1 0 0 0,-1-1 0 0 0,0 1 0 0 0,-2-1 0 0 0,-4 23 0 0 0,-33 125 348 0 0,25-118-340 0 0,-6 16 99 0 0,13-48-51 0 0,1 0 0 0 0,0 0 0 0 0,2 1 0 0 0,0-1 0 0 0,1 1 0 0 0,1 0 0 0 0,1 24 0 0 0,1-42-31 0 0,0 1-1 0 0,1 0 1 0 0,-1-1 0 0 0,1 1-1 0 0,0-1 1 0 0,0 1 0 0 0,-1-1-1 0 0,1 1 1 0 0,0-1-1 0 0,0 1 1 0 0,0-1 0 0 0,1 0-1 0 0,-1 0 1 0 0,0 1-1 0 0,0-1 1 0 0,1 0 0 0 0,-1 0-1 0 0,1 0 1 0 0,-1 0 0 0 0,1-1-1 0 0,-1 1 1 0 0,1 0-1 0 0,-1-1 1 0 0,1 1 0 0 0,0-1-1 0 0,-1 1 1 0 0,1-1-1 0 0,0 0 1 0 0,-1 1 0 0 0,1-1-1 0 0,0 0 1 0 0,0 0 0 0 0,2-1-1 0 0,8 1 82 0 0,0-1 1 0 0,1 0-1 0 0,16-5 0 0 0,-24 5-47 0 0,104-24 328 0 0,-53 10-1478 0 0,59-6-1 0 0,-115 20 1090 0 0,58-9-2809 0 0,-54 9 2405 0 0,-1 0 1 0 0,0 0-1 0 0,1-1 1 0 0,-1 1-1 0 0,0-1 1 0 0,0 1-1 0 0,0-1 0 0 0,0 0 1 0 0,0 0-1 0 0,-1 0 1 0 0,1-1-1 0 0,-1 1 0 0 0,1-1 1 0 0,3-4-1 0 0,-2-2-4429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3.007"/>
    </inkml:context>
    <inkml:brush xml:id="br0">
      <inkml:brushProperty name="width" value="0.05" units="cm"/>
      <inkml:brushProperty name="height" value="0.05" units="cm"/>
      <inkml:brushProperty name="color" value="#E71224"/>
    </inkml:brush>
  </inkml:definitions>
  <inkml:trace contextRef="#ctx0" brushRef="#br0">0 37 9466 0 0,'3'-1'22'0'0,"-1"0"0"0"0,1 0 0 0 0,0 1 0 0 0,-1-1 1 0 0,1 1-1 0 0,0 0 0 0 0,0-1 0 0 0,-1 1 0 0 0,1 0 0 0 0,0 1 0 0 0,-1-1 0 0 0,1 1 1 0 0,0-1-1 0 0,-1 1 0 0 0,1 0 0 0 0,3 1 0 0 0,22 3-334 0 0,-13-6 826 0 0,0-1-1 0 0,1 0 1 0 0,-1-1 0 0 0,28-10-1 0 0,-28 8-465 0 0,0 1-1 0 0,-1 0 1 0 0,1 1-1 0 0,31-2 1 0 0,64 10-7582 0 0,-96-5 2764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4.159"/>
    </inkml:context>
    <inkml:brush xml:id="br0">
      <inkml:brushProperty name="width" value="0.05" units="cm"/>
      <inkml:brushProperty name="height" value="0.05" units="cm"/>
      <inkml:brushProperty name="color" value="#E71224"/>
    </inkml:brush>
  </inkml:definitions>
  <inkml:trace contextRef="#ctx0" brushRef="#br0">0 41 896 0 0,'7'-1'9796'0'0,"21"-1"-9536"0"0,-13-5 29 0 0,0 0 0 0 0,1 1 0 0 0,0 0 0 0 0,19-3 1 0 0,-31 8-291 0 0,1 0 1 0 0,0 0 0 0 0,-1 1-1 0 0,1 0 1 0 0,0 0 0 0 0,0 0-1 0 0,-1 1 1 0 0,1 0 0 0 0,4 1-1 0 0,-7-2-9 0 0,1 1 0 0 0,-1 0-1 0 0,0 0 1 0 0,0 0 0 0 0,0 0-1 0 0,-1 1 1 0 0,1-1 0 0 0,0 0-1 0 0,0 1 1 0 0,-1-1 0 0 0,1 1-1 0 0,0 0 1 0 0,-1 0 0 0 0,0-1 0 0 0,1 1-1 0 0,-1 0 1 0 0,0 0 0 0 0,0 0-1 0 0,1 4 1 0 0,-1-2 8 0 0,0 0 0 0 0,0 0 0 0 0,-1 1 0 0 0,1-1 0 0 0,-1 0 0 0 0,0 0 1 0 0,0 1-1 0 0,0-1 0 0 0,-1 0 0 0 0,0 0 0 0 0,0 1 0 0 0,0-1 0 0 0,0 0 0 0 0,0 0 0 0 0,-5 7 0 0 0,-3 7 12 0 0,-1 0 0 0 0,-14 18 0 0 0,4-5-25 0 0,10-16 45 0 0,7-11 13 0 0,-1 1 0 0 0,2-1 0 0 0,-1 0 0 0 0,0 1 1 0 0,1-1-1 0 0,0 1 0 0 0,0 0 0 0 0,0 0 0 0 0,-1 7 0 0 0,3-11-17 0 0,0-1 0 0 0,0 0 0 0 0,0 0-1 0 0,0 1 1 0 0,0-1 0 0 0,0 0-1 0 0,0 0 1 0 0,0 0 0 0 0,0 1 0 0 0,1-1-1 0 0,-1 0 1 0 0,0 0 0 0 0,0 1 0 0 0,0-1-1 0 0,0 0 1 0 0,0 0 0 0 0,0 0-1 0 0,1 1 1 0 0,-1-1 0 0 0,0 0 0 0 0,0 0-1 0 0,0 0 1 0 0,0 0 0 0 0,1 0 0 0 0,-1 1-1 0 0,0-1 1 0 0,0 0 0 0 0,1 0-1 0 0,-1 0 1 0 0,0 0 0 0 0,0 0 0 0 0,0 0-1 0 0,1 0 1 0 0,-1 0 0 0 0,0 0-1 0 0,0 0 1 0 0,1 0 0 0 0,-1 0 0 0 0,0 0-1 0 0,15-3 405 0 0,9-10-171 0 0,-12 4-347 0 0,-1 0 1 0 0,0-1-1 0 0,-1-1 0 0 0,0 0 1 0 0,0 0-1 0 0,11-19 0 0 0,39-79 779 0 0,-62 122-705 0 0,-1 0-1 0 0,2 0 1 0 0,-1 0-1 0 0,2 18 1 0 0,0-19 28 0 0,0 1 0 0 0,1 0 0 0 0,0-1 0 0 0,1 1 0 0 0,0-1 0 0 0,7 21 0 0 0,-7-30-100 0 0,0 0 1 0 0,0 0 0 0 0,1 1-1 0 0,-1-2 1 0 0,1 1 0 0 0,-1 0-1 0 0,1 0 1 0 0,0-1 0 0 0,0 1-1 0 0,0-1 1 0 0,0 0-1 0 0,0 0 1 0 0,1 0 0 0 0,-1-1-1 0 0,1 1 1 0 0,-1-1 0 0 0,8 2-1 0 0,-7-2-351 0 0,0 0 0 0 0,0 0 0 0 0,1-1 0 0 0,-1 1-1 0 0,0-1 1 0 0,0 0 0 0 0,1 0 0 0 0,-1-1 0 0 0,0 1 0 0 0,0-1-1 0 0,1 0 1 0 0,-1 0 0 0 0,0 0 0 0 0,0-1 0 0 0,7-2 0 0 0,2-5-4766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4.557"/>
    </inkml:context>
    <inkml:brush xml:id="br0">
      <inkml:brushProperty name="width" value="0.05" units="cm"/>
      <inkml:brushProperty name="height" value="0.05" units="cm"/>
      <inkml:brushProperty name="color" value="#E71224"/>
    </inkml:brush>
  </inkml:definitions>
  <inkml:trace contextRef="#ctx0" brushRef="#br0">15 11 4529 0 0,'-3'-2'808'0'0,"2"0"-704"0"0,-2 1-72 0 0,0-2-112 0 0,-2 1-880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5.406"/>
    </inkml:context>
    <inkml:brush xml:id="br0">
      <inkml:brushProperty name="width" value="0.05" units="cm"/>
      <inkml:brushProperty name="height" value="0.05" units="cm"/>
      <inkml:brushProperty name="color" value="#E71224"/>
    </inkml:brush>
  </inkml:definitions>
  <inkml:trace contextRef="#ctx0" brushRef="#br0">1 39 3889 0 0,'0'-1'124'0'0,"0"1"1"0"0,0 0 0 0 0,0-1-1 0 0,-1 1 1 0 0,1-1 0 0 0,0 1-1 0 0,0-1 1 0 0,0 1 0 0 0,0-1-1 0 0,0 1 1 0 0,0-1 0 0 0,0 1-1 0 0,0-1 1 0 0,0 1 0 0 0,0-1-1 0 0,0 1 1 0 0,1-1-1 0 0,-1 1 1 0 0,0-1 0 0 0,0 1-1 0 0,0-1 1 0 0,1 1 0 0 0,-1 0-1 0 0,0-1 1 0 0,0 1 0 0 0,1-1-1 0 0,-1 1 1 0 0,0 0 0 0 0,1-1-1 0 0,-1 1 1 0 0,0 0-1 0 0,1-1 1 0 0,-1 1 0 0 0,1-1-1 0 0,12 13 650 0 0,-12-10-781 0 0,1 0-1 0 0,-1 0 1 0 0,1 0-1 0 0,0-1 0 0 0,-1 1 1 0 0,1-1-1 0 0,0 1 0 0 0,0-1 1 0 0,0 0-1 0 0,0 1 0 0 0,0-1 1 0 0,3 1-1 0 0,3-2 138 0 0,0 0 0 0 0,0-1 0 0 0,0 0 0 0 0,0 0 0 0 0,0 0 0 0 0,0-1 0 0 0,0-1 0 0 0,-1 1 1 0 0,1-1-1 0 0,-1-1 0 0 0,11-5 0 0 0,-9 4-26 0 0,1 0 0 0 0,-1 1 1 0 0,1 1-1 0 0,0-1 0 0 0,0 2 1 0 0,17-4-1 0 0,-4 6-66 0 0,0 1 0 0 0,1 1 0 0 0,-1 1 1 0 0,-1 1-1 0 0,33 10 0 0 0,-34-8-19 0 0,0 0 1 0 0,1-2-1 0 0,0-1 0 0 0,-1 0 0 0 0,1-2 1 0 0,31-1-1 0 0,-42-1-11 0 0,24-4 12 0 0,0 1 0 0 0,1 2 1 0 0,-1 2-1 0 0,0 1 0 0 0,44 7 1 0 0,-23 0 33 0 0,-1-2 1 0 0,1-3 0 0 0,0-2 0 0 0,82-10 0 0 0,-89 4-16 0 0,1 2 0 0 0,-1 2 0 0 0,78 8 0 0 0,106 13 104 0 0,-59-6-88 0 0,2-5 5 0 0,-53-4-32 0 0,-67 2 109 0 0,13 1 598 0 0,-67-7-726 0 0,0 0 0 0 0,0 0 1 0 0,0-1-1 0 0,0 1 0 0 0,0 1 1 0 0,0-1-1 0 0,0 0 0 0 0,0 0 1 0 0,0 1-1 0 0,-1-1 0 0 0,1 1 1 0 0,0-1-1 0 0,-1 1 0 0 0,1 0 1 0 0,-1 0-1 0 0,0 0 0 0 0,0 0 0 0 0,0 0 1 0 0,2 3-1 0 0,-1-1 40 0 0,1 1 0 0 0,-1-1-1 0 0,0 1 1 0 0,-1 0 0 0 0,1 0-1 0 0,-1 0 1 0 0,2 8 0 0 0,-6 31 249 0 0,1-37-398 0 0,1 1 1 0 0,0 0 0 0 0,1-1-1 0 0,0 1 1 0 0,0 0 0 0 0,1-1-1 0 0,0 1 1 0 0,0 0 0 0 0,1-1-1 0 0,0 0 1 0 0,0 1 0 0 0,5 10-1 0 0,2 4-5734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31.997"/>
    </inkml:context>
    <inkml:brush xml:id="br0">
      <inkml:brushProperty name="width" value="0.05" units="cm"/>
      <inkml:brushProperty name="height" value="0.05" units="cm"/>
      <inkml:brushProperty name="color" value="#E71224"/>
    </inkml:brush>
  </inkml:definitions>
  <inkml:trace contextRef="#ctx0" brushRef="#br0">37 4596 4545 0 0,'-2'-2'313'0'0,"1"-1"1"0"0,-1 0-1 0 0,1 0 0 0 0,-1 0 1 0 0,1 0-1 0 0,0 0 0 0 0,0 0 1 0 0,0-4-1 0 0,-2-4-27 0 0,-5-4-96 0 0,6 11 221 0 0,0 0 0 0 0,0 0 0 0 0,1 0 0 0 0,-1 0 0 0 0,1 0 0 0 0,0-1 0 0 0,-1-5 0 0 0,2 10-333 0 0,0-1 0 0 0,0 0 0 0 0,0 0 0 0 0,0 1-1 0 0,0-1 1 0 0,0 0 0 0 0,0 1 0 0 0,1-1 0 0 0,-1 0 0 0 0,0 1-1 0 0,0-1 1 0 0,1 1 0 0 0,-1-1 0 0 0,1 0 0 0 0,-1 1-1 0 0,0-1 1 0 0,1 1 0 0 0,-1-1 0 0 0,1 1 0 0 0,0-1-1 0 0,1 0-31 0 0,-1 0 0 0 0,1 0 0 0 0,0 1 0 0 0,-1-1 0 0 0,1 1-1 0 0,0-1 1 0 0,-1 1 0 0 0,1 0 0 0 0,0-1 0 0 0,0 1 0 0 0,3 0 0 0 0,145 4 378 0 0,-113-2-306 0 0,-1 2-1 0 0,41 9 1 0 0,-14-2-58 0 0,0-1-32 0 0,107 12 164 0 0,-141-20-68 0 0,0-2 1 0 0,1 0-1 0 0,53-9 1 0 0,29-13-69 0 0,-10 2-59 0 0,156-12 0 0 0,-195 26 201 0 0,0-3 0 0 0,84-22-1 0 0,-76 14-98 0 0,113-16 810 0 0,68-17-344 0 0,-132 19 112 0 0,157-20 0 0 0,187 2-553 0 0,-314 36 25 0 0,1-7 0 0 0,195-51 1 0 0,-69 14-74 0 0,79-21 81 0 0,-217 36-115 0 0,194-53-140 0 0,103-46 25 0 0,-357 113 69 0 0,40-14 44 0 0,43-15 164 0 0,174-87 0 0 0,-94 29-95 0 0,118-65 33 0 0,-276 128 37 0 0,-3-3 0 0 0,113-102 0 0 0,-30 31-195 0 0,-46 38 11 0 0,-114 85 7 0 0,300-262 232 0 0,-170 134-208 0 0,67-73 17 0 0,6-54 108 0 0,-126 145-180 0 0,109-145-176 0 0,-103 139 329 0 0,101-187 0 0 0,-86 109-241 0 0,40-66-427 0 0,-118 220 106 0 0,31-77-1 0 0,-18 36-716 0 0,18-57-2280 0 0,-27 43-3721 0 0,-21 73 972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6.485"/>
    </inkml:context>
    <inkml:brush xml:id="br0">
      <inkml:brushProperty name="width" value="0.05" units="cm"/>
      <inkml:brushProperty name="height" value="0.05" units="cm"/>
      <inkml:brushProperty name="color" value="#E71224"/>
    </inkml:brush>
  </inkml:definitions>
  <inkml:trace contextRef="#ctx0" brushRef="#br0">9 9 6241 0 0,'-2'-9'2331'0'0,"-2"9"-2188"0"0,4 1-183 0 0,0 0 0 0 0,-1-1 0 0 0,1 1 0 0 0,0 0 1 0 0,-1 0-1 0 0,1-1 0 0 0,0 1 0 0 0,0 0 0 0 0,0 0 1 0 0,0 0-1 0 0,0-1 0 0 0,0 1 0 0 0,0 0 0 0 0,0 0 1 0 0,0-1-1 0 0,0 1 0 0 0,0 0 0 0 0,0 0 0 0 0,0 0 1 0 0,1-1-1 0 0,0 2 0 0 0,0 2 86 0 0,1 0 0 0 0,1-1 0 0 0,-1 0 1 0 0,0 1-1 0 0,1-1 0 0 0,0 0 0 0 0,0 0 0 0 0,0 0 0 0 0,0-1 0 0 0,0 1 0 0 0,0-1 1 0 0,1 1-1 0 0,-1-1 0 0 0,1 0 0 0 0,0 0 0 0 0,-1-1 0 0 0,1 1 0 0 0,0-1 0 0 0,0 0 1 0 0,0 0-1 0 0,5 0 0 0 0,11 3 389 0 0,1-2 1 0 0,0-1-1 0 0,21-1 1 0 0,-22 0-543 0 0,100 8 780 0 0,1 1-591 0 0,-76-9 224 0 0,0 2 1 0 0,0 2-1 0 0,53 12 0 0 0,-20-3-236 0 0,0-3 0 0 0,1-4-1 0 0,0-4 1 0 0,86-7-1 0 0,36 8 212 0 0,1 0-13 0 0,-101-4-226 0 0,0 5 0 0 0,148 23 0 0 0,-13 5 360 0 0,-146-23-73 0 0,-19-3-1724 0 0,-23 4-3189 0 0,-28-4-321 0 0,-8-4 1574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7.616"/>
    </inkml:context>
    <inkml:brush xml:id="br0">
      <inkml:brushProperty name="width" value="0.05" units="cm"/>
      <inkml:brushProperty name="height" value="0.05" units="cm"/>
      <inkml:brushProperty name="color" value="#E71224"/>
    </inkml:brush>
  </inkml:definitions>
  <inkml:trace contextRef="#ctx0" brushRef="#br0">1 700 8202 0 0,'0'-1'72'0'0,"0"1"0"0"0,0 0 0 0 0,0 0 0 0 0,1 0 0 0 0,-1-1 0 0 0,0 1 0 0 0,0 0 0 0 0,0 0 0 0 0,0 0 1 0 0,1 0-1 0 0,-1 0 0 0 0,0 0 0 0 0,0-1 0 0 0,1 1 0 0 0,-1 0 0 0 0,0 0 0 0 0,0 0 0 0 0,0 0 0 0 0,1 0 0 0 0,-1 0 0 0 0,0 0 0 0 0,0 0 1 0 0,1 0-1 0 0,-1 0 0 0 0,0 0 0 0 0,0 0 0 0 0,1 0 0 0 0,-1 0 0 0 0,0 0 0 0 0,0 0 0 0 0,1 0 0 0 0,-1 1 0 0 0,0-1 0 0 0,0 0 0 0 0,0 0 1 0 0,1 0-1 0 0,-1 0 0 0 0,0 0 0 0 0,0 1 0 0 0,7 12 782 0 0,0 28-1625 0 0,-4-25 1033 0 0,50 152 1348 0 0,-53-167-1591 0 0,0 0 0 0 0,1 1 0 0 0,-1-1 0 0 0,0 0-1 0 0,1 1 1 0 0,-1-1 0 0 0,1 0 0 0 0,-1 0 0 0 0,1 1 0 0 0,0-1 0 0 0,0 0 0 0 0,-1 0-1 0 0,1 0 1 0 0,0 0 0 0 0,0 0 0 0 0,0 0 0 0 0,0 0 0 0 0,0 0 0 0 0,0-1 0 0 0,1 1-1 0 0,-1 0 1 0 0,0 0 0 0 0,0-1 0 0 0,0 1 0 0 0,1-1 0 0 0,-1 1 0 0 0,0-1 0 0 0,1 0-1 0 0,2 1 1 0 0,-3-2 10 0 0,1 0 0 0 0,0 0-1 0 0,0 0 1 0 0,-1 0 0 0 0,1 0-1 0 0,0 0 1 0 0,-1 0 0 0 0,1 0-1 0 0,-1-1 1 0 0,1 1 0 0 0,-1-1-1 0 0,0 1 1 0 0,0-1 0 0 0,0 0-1 0 0,0 1 1 0 0,0-1 0 0 0,0 0-1 0 0,0 0 1 0 0,0 1 0 0 0,0-3-1 0 0,14-38 337 0 0,-1 1-1 0 0,-2-2 0 0 0,-2 0 1 0 0,4-45-1 0 0,6-177 530 0 0,-18 227-1209 0 0,-1-35 255 0 0,-1 31 2 0 0,7-52 0 0 0,-6 82 68 0 0,1 0 0 0 0,1 0-1 0 0,0 1 1 0 0,1-1 0 0 0,0 1 0 0 0,1 0-1 0 0,0 0 1 0 0,13-20 0 0 0,-16 28-42 0 0,1 1 1 0 0,-1-1-1 0 0,1 0 1 0 0,0 1-1 0 0,0-1 1 0 0,0 1 0 0 0,0 0-1 0 0,1 0 1 0 0,-1 0-1 0 0,0 1 1 0 0,1-1-1 0 0,-1 1 1 0 0,1 0-1 0 0,0 0 1 0 0,-1 0-1 0 0,5 0 1 0 0,10-1-135 0 0,-1 0 0 0 0,25 3 1 0 0,16-3 203 0 0,-20-1 3 0 0,1 1-1 0 0,-1 2 0 0 0,0 2 0 0 0,72 12 1 0 0,37 3 36 0 0,-65-10-81 0 0,36 0 0 0 0,-71-10 14 0 0,-37 2-194 0 0,0 0-1 0 0,0 1 0 0 0,0 0 0 0 0,13 1 1 0 0,-18 0-647 0 0,1 1 1 0 0,-1-1 0 0 0,1 1-1 0 0,-1 0 1 0 0,0 0 0 0 0,7 4 0 0 0,1 2-2508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8.315"/>
    </inkml:context>
    <inkml:brush xml:id="br0">
      <inkml:brushProperty name="width" value="0.05" units="cm"/>
      <inkml:brushProperty name="height" value="0.05" units="cm"/>
      <inkml:brushProperty name="color" value="#E71224"/>
    </inkml:brush>
  </inkml:definitions>
  <inkml:trace contextRef="#ctx0" brushRef="#br0">270 68 8562 0 0,'25'-9'3305'0'0,"-5"3"-3296"0"0,-22 4 135 0 0,0-1 1 0 0,0 1-1 0 0,0 0 1 0 0,0 0-1 0 0,0-1 1 0 0,-1 2-1 0 0,1-1 1 0 0,-1 0 0 0 0,1 0-1 0 0,-6-2 1 0 0,-18-3-193 0 0,0 1 1 0 0,0 1 0 0 0,-1 0 0 0 0,1 3 0 0 0,-1 0 0 0 0,-39 3 0 0 0,35-1-212 0 0,30 0 255 0 0,1 0-1 0 0,0 0 0 0 0,0 0 0 0 0,-1 0 0 0 0,1 0 1 0 0,0 0-1 0 0,0 0 0 0 0,-1 1 0 0 0,1-1 0 0 0,0 0 1 0 0,0 0-1 0 0,-1 0 0 0 0,1 0 0 0 0,0 1 1 0 0,0-1-1 0 0,0 0 0 0 0,-1 0 0 0 0,1 0 0 0 0,0 1 1 0 0,0-1-1 0 0,0 0 0 0 0,0 0 0 0 0,0 0 0 0 0,-1 1 1 0 0,1-1-1 0 0,0 0 0 0 0,0 0 0 0 0,0 1 0 0 0,0-1 1 0 0,0 0-1 0 0,0 1 0 0 0,0-1 0 0 0,0 0 0 0 0,0 0 1 0 0,0 1-1 0 0,0-1 0 0 0,0 0 0 0 0,0 0 0 0 0,0 1 1 0 0,0-1-1 0 0,0 0 0 0 0,0 0 0 0 0,1 1 1 0 0,-1-1-1 0 0,0 0 0 0 0,0 0 0 0 0,0 1 0 0 0,0-1 1 0 0,0 0-1 0 0,1 0 0 0 0,-1 1 0 0 0,13 22 65 0 0,-2 0-97 0 0,-9-13 72 0 0,-1 1 1 0 0,-1 0 0 0 0,1 0 0 0 0,-2-1 0 0 0,0 1-1 0 0,0 0 1 0 0,-1-1 0 0 0,0 1 0 0 0,-1-1 0 0 0,-6 17-1 0 0,-7 36 181 0 0,16-62-208 0 0,-8 42 24 0 0,2 0 1 0 0,3 1-1 0 0,2 73 1 0 0,1-114 7 0 0,0 0 0 0 0,1 0 0 0 0,0 0 0 0 0,-1 0 0 0 0,1 0 0 0 0,0 0 0 0 0,1 0 0 0 0,-1-1 0 0 0,0 1 0 0 0,1 0 0 0 0,0-1 0 0 0,-1 1 0 0 0,1-1 0 0 0,0 0 0 0 0,0 0 0 0 0,1 1 0 0 0,-1-1 0 0 0,3 2 0 0 0,0-1 19 0 0,1 0 1 0 0,-1 0-1 0 0,1-1 0 0 0,-1 1 1 0 0,1-1-1 0 0,0 0 0 0 0,0-1 1 0 0,10 2-1 0 0,1-1 137 0 0,0-1 0 0 0,0-1 0 0 0,-1-1 1 0 0,1 0-1 0 0,31-6 0 0 0,-48 7-194 0 0,72-20-286 0 0,-68 18-30 0 0,1 0 0 0 0,-1 1 0 0 0,0-2-1 0 0,0 1 1 0 0,1 0 0 0 0,-2-1 0 0 0,1 0-1 0 0,0 0 1 0 0,0 0 0 0 0,-1 0 0 0 0,0-1-1 0 0,1 1 1 0 0,2-6 0 0 0,-5 8 148 0 0,-1 0 0 0 0,0 0 1 0 0,1-1-1 0 0,-1 1 0 0 0,0 0 1 0 0,1-1-1 0 0,-1 1 1 0 0,0-1-1 0 0,0 1 0 0 0,0 0 1 0 0,0-1-1 0 0,-1 1 0 0 0,1 0 1 0 0,0-1-1 0 0,0 1 0 0 0,-1 0 1 0 0,1-1-1 0 0,-1 1 0 0 0,-1-2 1 0 0,-16-23-2296 0 0,8 17-2233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8.728"/>
    </inkml:context>
    <inkml:brush xml:id="br0">
      <inkml:brushProperty name="width" value="0.05" units="cm"/>
      <inkml:brushProperty name="height" value="0.05" units="cm"/>
      <inkml:brushProperty name="color" value="#E71224"/>
    </inkml:brush>
  </inkml:definitions>
  <inkml:trace contextRef="#ctx0" brushRef="#br0">0 32 5817 0 0,'2'-2'177'0'0,"-1"-1"-1"0"0,1 1 1 0 0,-1 0 0 0 0,1 0-1 0 0,0 0 1 0 0,0 0-1 0 0,0 0 1 0 0,0 0-1 0 0,1 1 1 0 0,-1-1 0 0 0,0 1-1 0 0,1-1 1 0 0,-1 1-1 0 0,1 0 1 0 0,-1 0-1 0 0,1 0 1 0 0,0 0 0 0 0,-1 1-1 0 0,1-1 1 0 0,0 1-1 0 0,0 0 1 0 0,-1-1-1 0 0,1 1 1 0 0,4 1 0 0 0,4-1 174 0 0,0 1 0 0 0,0 1 0 0 0,0 0 0 0 0,17 5 0 0 0,-8-2-678 0 0,1-2 0 0 0,0 0 1 0 0,0-1-1 0 0,1-1 1 0 0,21-2-1 0 0,28 1-4691 0 0,-59 1 209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3:49.120"/>
    </inkml:context>
    <inkml:brush xml:id="br0">
      <inkml:brushProperty name="width" value="0.05" units="cm"/>
      <inkml:brushProperty name="height" value="0.05" units="cm"/>
      <inkml:brushProperty name="color" value="#E71224"/>
    </inkml:brush>
  </inkml:definitions>
  <inkml:trace contextRef="#ctx0" brushRef="#br0">222 37 5809 0 0,'-4'-18'6297'0'0,"3"18"-6265"0"0,1-1-1 0 0,-1 1 1 0 0,1 0 0 0 0,-1 0 0 0 0,1 0-1 0 0,-1 0 1 0 0,1 0 0 0 0,-1 0-1 0 0,0 0 1 0 0,1 0 0 0 0,-1 0-1 0 0,1 1 1 0 0,-1-1 0 0 0,1 0-1 0 0,-1 0 1 0 0,1 0 0 0 0,-1 1-1 0 0,1-1 1 0 0,-1 0 0 0 0,1 0 0 0 0,-1 1-1 0 0,1-1 1 0 0,0 0 0 0 0,-1 1-1 0 0,1-1 1 0 0,0 1 0 0 0,-1-1-1 0 0,1 1 1 0 0,0-1 0 0 0,-1 0-1 0 0,1 1 1 0 0,0-1 0 0 0,0 1-1 0 0,-1-1 1 0 0,1 2 0 0 0,-8 8-45 0 0,1 2 1 0 0,1-1-1 0 0,-10 21 1 0 0,11-19 161 0 0,-1-2 1 0 0,0 1-1 0 0,0-1 1 0 0,-11 13-1 0 0,-26 32 572 0 0,20-26-1013 0 0,-30 32 1 0 0,47-59-3050 0 0,7-10-1224 0 0</inkml:trace>
  <inkml:trace contextRef="#ctx0" brushRef="#br0" timeOffset="1">21 27 7362 0 0,'2'-4'3550'0'0,"7"-15"20"0"0,-7 15-4349 0 0,-6 10-1191 0 0,4-5 1889 0 0,0 0 0 0 0,0-1 0 0 0,0 1-1 0 0,-1 0 1 0 0,1 0 0 0 0,0 0 0 0 0,0-1 0 0 0,1 1-1 0 0,-1 0 1 0 0,0 0 0 0 0,0 0 0 0 0,0 0 0 0 0,0-1-1 0 0,1 1 1 0 0,-1 0 0 0 0,0 0 0 0 0,1-1 0 0 0,-1 1-1 0 0,0 0 1 0 0,1-1 0 0 0,-1 1 0 0 0,1 0 0 0 0,0-1-1 0 0,-1 1 1 0 0,2 0 0 0 0,20 21 1147 0 0,-11-12-410 0 0,32 35 1848 0 0,-30-33-2423 0 0,-1 1 0 0 0,0-1 0 0 0,-2 2 1 0 0,17 25-1 0 0,41 62-6541 0 0,-65-96 5901 0 0,12 14-4988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2.124"/>
    </inkml:context>
    <inkml:brush xml:id="br0">
      <inkml:brushProperty name="width" value="0.05" units="cm"/>
      <inkml:brushProperty name="height" value="0.05" units="cm"/>
      <inkml:brushProperty name="color" value="#E71224"/>
    </inkml:brush>
  </inkml:definitions>
  <inkml:trace contextRef="#ctx0" brushRef="#br0">257 44 3769 0 0,'0'-2'230'0'0,"0"-1"1"0"0,0 0-1 0 0,1 1 0 0 0,-1-1 1 0 0,1 1-1 0 0,-1 0 0 0 0,1-1 1 0 0,0 1-1 0 0,0-1 1 0 0,0 1-1 0 0,0 0 0 0 0,0 0 1 0 0,1-1-1 0 0,-1 1 1 0 0,4-3-1 0 0,-11 3 2986 0 0,-25 1-2437 0 0,16 1-627 0 0,1 0 0 0 0,-1 1 0 0 0,1 1-1 0 0,-1 0 1 0 0,1 1 0 0 0,0 1 0 0 0,-14 4-1 0 0,23-5-152 0 0,-1-1 0 0 0,1 1 0 0 0,0 0 0 0 0,0 0 0 0 0,0 1-1 0 0,1-1 1 0 0,-1 1 0 0 0,1 0 0 0 0,0 1 0 0 0,0-1 0 0 0,0 1 0 0 0,0-1-1 0 0,1 1 1 0 0,0 0 0 0 0,0 0 0 0 0,0 1 0 0 0,1-1 0 0 0,0 1 0 0 0,-3 11-1 0 0,-2 6 44 0 0,2 1-1 0 0,1 0 0 0 0,0 0 0 0 0,2 0 0 0 0,1 1 0 0 0,1-1 1 0 0,6 47-1 0 0,0-48 69 0 0,2 0 0 0 0,0 0 0 0 0,21 36 0 0 0,-17-35 42 0 0,-1 0 0 0 0,15 49 0 0 0,1 91-34 0 0,-15-75-92 0 0,-6-56 33 0 0,12 32 0 0 0,-13-49-28 0 0,0 0-1 0 0,0 0 0 0 0,-2 1 0 0 0,0 0 1 0 0,-1-1-1 0 0,-1 1 0 0 0,0 0 0 0 0,-3 30 1 0 0,-2-17 33 0 0,2-12-69 0 0,0-1-1 0 0,-7 23 1 0 0,8-37 46 0 0,0 1 0 0 0,0-1 1 0 0,-1 1-1 0 0,1-1 0 0 0,-1 0 0 0 0,0 1 1 0 0,0-1-1 0 0,0 0 0 0 0,0 0 0 0 0,-1 0 1 0 0,1 0-1 0 0,-1-1 0 0 0,1 1 0 0 0,-1-1 1 0 0,0 0-1 0 0,-5 4 0 0 0,-1-3 59 0 0,0 0 0 0 0,0 0-1 0 0,0-1 1 0 0,-12 2 0 0 0,-15 3-107 0 0,34-6-95 0 0,0-1 0 0 0,0 1-1 0 0,0-1 1 0 0,0 0-1 0 0,0 0 1 0 0,0 0-1 0 0,0 0 1 0 0,0 0 0 0 0,0 0-1 0 0,0 0 1 0 0,0-1-1 0 0,0 1 1 0 0,-2-2 0 0 0,3 2-257 0 0,0-1 0 0 0,0 1 0 0 0,0-1 0 0 0,0 1 0 0 0,0-1 1 0 0,0 0-1 0 0,0 0 0 0 0,0 1 0 0 0,1-1 0 0 0,-1 0 1 0 0,0 0-1 0 0,1 0 0 0 0,-1 0 0 0 0,0 0 0 0 0,1 0 1 0 0,-1-1-1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6.541"/>
    </inkml:context>
    <inkml:brush xml:id="br0">
      <inkml:brushProperty name="width" value="0.05" units="cm"/>
      <inkml:brushProperty name="height" value="0.05" units="cm"/>
      <inkml:brushProperty name="color" value="#E71224"/>
    </inkml:brush>
  </inkml:definitions>
  <inkml:trace contextRef="#ctx0" brushRef="#br0">32 34 2857 0 0,'-1'-3'2088'0'0,"0"-2"-1736"0"0,-2 1-224 0 0,-1 0-64 0 0,2 0-80 0 0,-2 1-88 0 0,0 1-144 0 0,0-1-576 0 0,0 1-1201 0 0,0-1-239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6.931"/>
    </inkml:context>
    <inkml:brush xml:id="br0">
      <inkml:brushProperty name="width" value="0.05" units="cm"/>
      <inkml:brushProperty name="height" value="0.05" units="cm"/>
      <inkml:brushProperty name="color" value="#E71224"/>
    </inkml:brush>
  </inkml:definitions>
  <inkml:trace contextRef="#ctx0" brushRef="#br0">102 14 2401 0 0,'-3'-13'8262'0'0,"-1"34"-7632"0"0,0-2-306 0 0,-41 195 1909 0 0,16-71-1905 0 0,26-127-291 0 0,0 1 0 0 0,1 0 0 0 0,0 0 0 0 0,2 0 1 0 0,0-1-1 0 0,1 1 0 0 0,4 24 0 0 0,-1-20 127 0 0,-9-35-1006 0 0,-6-35-5295 0 0,11 44 4372 0 0,3-2-3050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7.395"/>
    </inkml:context>
    <inkml:brush xml:id="br0">
      <inkml:brushProperty name="width" value="0.05" units="cm"/>
      <inkml:brushProperty name="height" value="0.05" units="cm"/>
      <inkml:brushProperty name="color" value="#E71224"/>
    </inkml:brush>
  </inkml:definitions>
  <inkml:trace contextRef="#ctx0" brushRef="#br0">353 56 6225 0 0,'1'-1'59'0'0,"-1"0"-1"0"0,0 1 1 0 0,1-1-1 0 0,-1 0 1 0 0,1 0-1 0 0,-1 0 1 0 0,0 0-1 0 0,0 0 1 0 0,0-1-1 0 0,1 1 1 0 0,-1 0-1 0 0,0 0 1 0 0,0 0-1 0 0,0 0 1 0 0,-1 0-1 0 0,1 0 1 0 0,0 0 0 0 0,0 0-1 0 0,-1 0 1 0 0,1 0-1 0 0,0 0 1 0 0,-1 0-1 0 0,1 0 1 0 0,-1 0-1 0 0,0-1 1 0 0,-5-17 2303 0 0,6 18-2240 0 0,-1 1 1 0 0,1-1-1 0 0,-1 0 0 0 0,1 1 1 0 0,-1-1-1 0 0,0 0 1 0 0,1 1-1 0 0,-1-1 0 0 0,0 1 1 0 0,1-1-1 0 0,-1 1 1 0 0,0 0-1 0 0,0-1 0 0 0,0 1 1 0 0,0 0-1 0 0,1-1 1 0 0,-1 1-1 0 0,0 0 0 0 0,0 0 1 0 0,0 0-1 0 0,0 0 1 0 0,0 0-1 0 0,1 0 0 0 0,-1 0 1 0 0,0 0-1 0 0,0 0 1 0 0,0 0-1 0 0,0 0 0 0 0,-1 1 1 0 0,-35 4-60 0 0,32-5 221 0 0,-196 44-484 0 0,196-43 193 0 0,-1 0 0 0 0,1 0 0 0 0,-1 1 0 0 0,1 0 0 0 0,0 0-1 0 0,0 0 1 0 0,0 1 0 0 0,0-1 0 0 0,0 1 0 0 0,1 0 0 0 0,-7 6 0 0 0,10-8 21 0 0,0 0 1 0 0,0 0-1 0 0,0 0 0 0 0,0 1 1 0 0,0-1-1 0 0,0 0 1 0 0,1 1-1 0 0,-1-1 1 0 0,0 1-1 0 0,1-1 1 0 0,-1 1-1 0 0,1-1 1 0 0,-1 1-1 0 0,1-1 1 0 0,0 1-1 0 0,0-1 1 0 0,0 3-1 0 0,0-1 25 0 0,1-1-1 0 0,-1 0 1 0 0,1 1-1 0 0,0-1 1 0 0,0 0-1 0 0,0 0 1 0 0,0 0-1 0 0,0 0 1 0 0,0 0-1 0 0,1 0 1 0 0,-1 0-1 0 0,1 0 1 0 0,-1-1-1 0 0,1 1 1 0 0,2 2-1 0 0,7 5-36 0 0,1 0 0 0 0,0 0 0 0 0,0-1 1 0 0,1-1-1 0 0,0 0 0 0 0,0-1 0 0 0,18 6 0 0 0,9 0-238 0 0,51 9 0 0 0,-81-19 210 0 0,0 0 0 0 0,0 1 0 0 0,-1 0 0 0 0,1 0 0 0 0,-1 1 0 0 0,0 0 0 0 0,0 1 0 0 0,0 0 0 0 0,-1 0 0 0 0,0 1 0 0 0,0 0 0 0 0,10 10 0 0 0,-10-7-829 0 0,0 1 0 0 0,0 0-1 0 0,7 12 1 0 0,1 0-3630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8.440"/>
    </inkml:context>
    <inkml:brush xml:id="br0">
      <inkml:brushProperty name="width" value="0.05" units="cm"/>
      <inkml:brushProperty name="height" value="0.05" units="cm"/>
      <inkml:brushProperty name="color" value="#E71224"/>
    </inkml:brush>
  </inkml:definitions>
  <inkml:trace contextRef="#ctx0" brushRef="#br0">1 24 5409 0 0,'0'-1'97'0'0,"0"0"1"0"0,0 0-1 0 0,1-1 0 0 0,-1 1 0 0 0,0 0 0 0 0,1 0 0 0 0,-1 0 1 0 0,1 0-1 0 0,0 0 0 0 0,-1-1 0 0 0,1 1 0 0 0,0 0 0 0 0,0 0 1 0 0,0 1-1 0 0,0-1 0 0 0,0 0 0 0 0,0 0 0 0 0,0 0 1 0 0,0 1-1 0 0,0-1 0 0 0,0 0 0 0 0,0 1 0 0 0,2-1 0 0 0,-2 1 16 0 0,1 0-1 0 0,-1 0 0 0 0,1 1 0 0 0,0-1 0 0 0,-1 1 0 0 0,1 0 1 0 0,-1-1-1 0 0,1 1 0 0 0,-1 0 0 0 0,0 0 0 0 0,1 0 0 0 0,-1 0 1 0 0,0 0-1 0 0,1 0 0 0 0,-1 0 0 0 0,0 0 0 0 0,0 1 0 0 0,0-1 1 0 0,1 2-1 0 0,0 0-65 0 0,0 1 1 0 0,0-1 0 0 0,0 1-1 0 0,0-1 1 0 0,-1 1 0 0 0,0 0-1 0 0,0-1 1 0 0,0 1-1 0 0,0 0 1 0 0,0 0 0 0 0,-1 0-1 0 0,1 0 1 0 0,-1 0 0 0 0,0 0-1 0 0,-1 5 1 0 0,-1 8 200 0 0,-1 1 1 0 0,-5 17-1 0 0,5-21 17 0 0,-5 35-46 0 0,1 2 0 0 0,4-1 1 0 0,1 0-1 0 0,6 59 0 0 0,-1 7 159 0 0,0-104-1052 0 0,4-12-1777 0 0,8-17-2385 0 0,-10 9-106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44.346"/>
    </inkml:context>
    <inkml:brush xml:id="br0">
      <inkml:brushProperty name="width" value="0.05" units="cm"/>
      <inkml:brushProperty name="height" value="0.05" units="cm"/>
      <inkml:brushProperty name="color" value="#E71224"/>
    </inkml:brush>
  </inkml:definitions>
  <inkml:trace contextRef="#ctx0" brushRef="#br0">6 1 8 0 0,'-1'1'0'0'0,"1"2"0"0"0,-3-1 0 0 0,2 2 0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8.797"/>
    </inkml:context>
    <inkml:brush xml:id="br0">
      <inkml:brushProperty name="width" value="0.05" units="cm"/>
      <inkml:brushProperty name="height" value="0.05" units="cm"/>
      <inkml:brushProperty name="color" value="#E71224"/>
    </inkml:brush>
  </inkml:definitions>
  <inkml:trace contextRef="#ctx0" brushRef="#br0">1 151 6561 0 0,'12'-22'1356'0'0,"8"-20"-2817"0"0,-18 38 1445 0 0,1 0 1 0 0,-1 0-1 0 0,0 0 1 0 0,1 1-1 0 0,0-1 0 0 0,0 1 1 0 0,0 0-1 0 0,0 0 1 0 0,4-3-1 0 0,-4 4 347 0 0,0 0 0 0 0,-1 0-1 0 0,1 0 1 0 0,-1-1 0 0 0,0 1-1 0 0,0 0 1 0 0,0-1 0 0 0,0 0 0 0 0,0 1-1 0 0,0-1 1 0 0,-1 0 0 0 0,0 0 0 0 0,1 0-1 0 0,-1 0 1 0 0,0 0 0 0 0,1-4 0 0 0,-22 44 822 0 0,7 6-1055 0 0,-9 51 0 0 0,19-75-97 0 0,1-1 1 0 0,0 1 0 0 0,2 0-1 0 0,0-1 1 0 0,5 30 0 0 0,7 36-111 0 0,1 142 0 0 0,-10-189-1603 0 0,-2-35 1376 0 0,-1 0 0 0 0,0 0 1 0 0,1-1-1 0 0,-1 1 0 0 0,1 0 1 0 0,0 0-1 0 0,-1-1 0 0 0,1 1 1 0 0,0 0-1 0 0,0-1 0 0 0,0 1 0 0 0,0-1 1 0 0,0 1-1 0 0,1-1 0 0 0,-1 1 1 0 0,0-1-1 0 0,2 1 0 0 0,4 1-4685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9.216"/>
    </inkml:context>
    <inkml:brush xml:id="br0">
      <inkml:brushProperty name="width" value="0.05" units="cm"/>
      <inkml:brushProperty name="height" value="0.05" units="cm"/>
      <inkml:brushProperty name="color" value="#E71224"/>
    </inkml:brush>
  </inkml:definitions>
  <inkml:trace contextRef="#ctx0" brushRef="#br0">323 34 11066 0 0,'14'-28'3200'0'0,"-14"28"-3203"0"0,0 0 0 0 0,1 0 1 0 0,-1 0-1 0 0,0-1 0 0 0,0 1 1 0 0,0 0-1 0 0,0 0 0 0 0,0 0 0 0 0,0-1 1 0 0,0 1-1 0 0,0 0 0 0 0,0 0 0 0 0,0 0 1 0 0,0-1-1 0 0,-1 1 0 0 0,1 0 0 0 0,0 0 1 0 0,0 0-1 0 0,0-1 0 0 0,0 1 1 0 0,0 0-1 0 0,0 0 0 0 0,0 0 0 0 0,0 0 1 0 0,-1-1-1 0 0,1 1 0 0 0,0 0 0 0 0,0 0 1 0 0,0 0-1 0 0,0 0 0 0 0,-1 0 0 0 0,1 0 1 0 0,0-1-1 0 0,0 1 0 0 0,0 0 1 0 0,0 0-1 0 0,-1 0 0 0 0,1 0 0 0 0,0 0 1 0 0,-1 0-1 0 0,-17 5-469 0 0,9 0 418 0 0,0-1 0 0 0,1 2 0 0 0,0-1 0 0 0,0 1 1 0 0,0 0-1 0 0,1 1 0 0 0,-12 13 0 0 0,-42 62-87 0 0,20-25 132 0 0,19-29-206 0 0,3-3-206 0 0,-26 27 0 0 0,38-45-898 0 0,-1 0 0 0 0,0-1 1 0 0,0 0-1 0 0,-12 7 0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09.652"/>
    </inkml:context>
    <inkml:brush xml:id="br0">
      <inkml:brushProperty name="width" value="0.05" units="cm"/>
      <inkml:brushProperty name="height" value="0.05" units="cm"/>
      <inkml:brushProperty name="color" value="#E71224"/>
    </inkml:brush>
  </inkml:definitions>
  <inkml:trace contextRef="#ctx0" brushRef="#br0">1 18 12211 0 0,'3'-3'641'0'0,"21"-10"1038"0"0,-23 13-1758 0 0,-1 0 0 0 0,1-1 0 0 0,0 1 1 0 0,-1 0-1 0 0,1 0 0 0 0,0 0 0 0 0,-1 0 0 0 0,1 0 0 0 0,0 0 1 0 0,-1 0-1 0 0,1 0 0 0 0,0 0 0 0 0,-1 0 0 0 0,1 0 0 0 0,0 0 1 0 0,-1 0-1 0 0,1 1 0 0 0,-1-1 0 0 0,1 0 0 0 0,0 1 0 0 0,-1-1 1 0 0,1 0-1 0 0,-1 1 0 0 0,1-1 0 0 0,-1 0 0 0 0,1 1 0 0 0,-1-1 1 0 0,1 1-1 0 0,-1-1 0 0 0,1 1 0 0 0,-1-1 0 0 0,0 1 1 0 0,1-1-1 0 0,0 2 0 0 0,0 0-89 0 0,1 0-1 0 0,-1 1 1 0 0,1-1 0 0 0,0 0 0 0 0,0 0 0 0 0,0 0 0 0 0,1-1-1 0 0,-1 1 1 0 0,0-1 0 0 0,0 1 0 0 0,1-1 0 0 0,2 2-1 0 0,38 14 692 0 0,-18-8-5 0 0,-14-4-451 0 0,-1 0 0 0 0,0 1 0 0 0,0 0 0 0 0,-1 0-1 0 0,0 1 1 0 0,0 1 0 0 0,-1-1 0 0 0,1 1 0 0 0,-2 1-1 0 0,1-1 1 0 0,-1 1 0 0 0,-1 1 0 0 0,1-1 0 0 0,-2 1 0 0 0,1 0-1 0 0,-1 0 1 0 0,-1 1 0 0 0,4 12 0 0 0,1 6-190 0 0,12 36-772 0 0,-19-61 480 0 0,0 0 0 0 0,0-1 0 0 0,0 1 1 0 0,0-1-1 0 0,0 1 0 0 0,1-1 1 0 0,-1 0-1 0 0,1 0 0 0 0,0 0 1 0 0,0 0-1 0 0,0 0 0 0 0,1-1 0 0 0,4 3 1 0 0,-1-2-4410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0.028"/>
    </inkml:context>
    <inkml:brush xml:id="br0">
      <inkml:brushProperty name="width" value="0.05" units="cm"/>
      <inkml:brushProperty name="height" value="0.05" units="cm"/>
      <inkml:brushProperty name="color" value="#E71224"/>
    </inkml:brush>
  </inkml:definitions>
  <inkml:trace contextRef="#ctx0" brushRef="#br0">81 15 12179 0 0,'12'-15'2918'0'0,"-10"16"-2874"0"0,-6 9-244 0 0,-3 6 147 0 0,2 1 1 0 0,0-1-1 0 0,1 1 1 0 0,1-1-1 0 0,0 1 1 0 0,0 32 0 0 0,1-22 396 0 0,-9 43 0 0 0,-1-20-36 0 0,-16 75 51 0 0,25-103-1652 0 0,-2 39 0 0 0,9-35-998 0 0,-4-26 2086 0 0,0 1 0 0 0,0 0 0 0 0,1 0-1 0 0,-1 0 1 0 0,0-1 0 0 0,1 1 0 0 0,-1 0-1 0 0,1-1 1 0 0,-1 1 0 0 0,1 0 0 0 0,-1-1-1 0 0,1 1 1 0 0,-1 0 0 0 0,1-1-1 0 0,0 1 1 0 0,-1-1 0 0 0,1 1 0 0 0,0-1-1 0 0,-1 0 1 0 0,1 1 0 0 0,0-1 0 0 0,0 1-1 0 0,-1-1 1 0 0,1 0 0 0 0,0 0 0 0 0,0 0-1 0 0,-1 1 1 0 0,3-1 0 0 0</inkml:trace>
  <inkml:trace contextRef="#ctx0" brushRef="#br0" timeOffset="1">233 170 9698 0 0,'11'-13'1960'0'0,"-9"11"-1968"0"0,0 1 0 0 0,0-1 0 0 0,-1 0 1 0 0,1 0-1 0 0,-1 0 0 0 0,1 0 0 0 0,-1 0 1 0 0,0 0-1 0 0,0 0 0 0 0,0 0 0 0 0,0 0 0 0 0,0-1 1 0 0,-1 1-1 0 0,2-3 0 0 0,1 3-190 0 0,3 8 734 0 0,6 9 412 0 0,-11-10-858 0 0,1 0 0 0 0,-1 1 0 0 0,0-1 1 0 0,0 0-1 0 0,0 1 0 0 0,-1-1 0 0 0,1 1 1 0 0,-2-1-1 0 0,1 1 0 0 0,-1 5 0 0 0,-15 60 235 0 0,6-33-278 0 0,9-31-65 0 0,-12 48 140 0 0,3 0 0 0 0,2 0 0 0 0,-1 112-1 0 0,10-161-353 0 0,-1 0-1 0 0,1 0 1 0 0,1 0-1 0 0,3 11 1 0 0,-5-16 63 0 0,0 0 0 0 0,0-1 0 0 0,1 1 0 0 0,-1 0 0 0 0,0 0 0 0 0,1 0 0 0 0,-1-1 0 0 0,0 1 0 0 0,1 0 0 0 0,-1-1 0 0 0,1 1 0 0 0,-1 0 0 0 0,1-1 0 0 0,-1 1 0 0 0,1 0 1 0 0,0-1-1 0 0,-1 1 0 0 0,1-1 0 0 0,0 1 0 0 0,-1-1 0 0 0,1 0 0 0 0,0 1 0 0 0,0-1 0 0 0,-1 0 0 0 0,1 1 0 0 0,0-1 0 0 0,0 0 0 0 0,0 0 0 0 0,0 0 0 0 0,-1 1 0 0 0,1-1 0 0 0,0 0 0 0 0,0 0 0 0 0,0 0 1 0 0,0-1-1 0 0,-1 1 0 0 0,1 0 0 0 0,0 0 0 0 0,0 0 0 0 0,0-1 0 0 0,-1 1 0 0 0,1 0 0 0 0,0-1 0 0 0,0 1 0 0 0,-1 0 0 0 0,2-1 0 0 0,4-4-5132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0.532"/>
    </inkml:context>
    <inkml:brush xml:id="br0">
      <inkml:brushProperty name="width" value="0.05" units="cm"/>
      <inkml:brushProperty name="height" value="0.05" units="cm"/>
      <inkml:brushProperty name="color" value="#E71224"/>
    </inkml:brush>
  </inkml:definitions>
  <inkml:trace contextRef="#ctx0" brushRef="#br0">5 23 8810 0 0,'0'0'21'0'0,"0"0"0"0"0,0 1 0 0 0,0-1 0 0 0,0 0 1 0 0,0 0-1 0 0,-1 0 0 0 0,1 0 0 0 0,0 0 0 0 0,0 0 0 0 0,1 0 0 0 0,-1 0 1 0 0,0 1-1 0 0,0-1 0 0 0,0 0 0 0 0,0 0 0 0 0,0 0 0 0 0,0 0 0 0 0,0 0 1 0 0,0 0-1 0 0,0 0 0 0 0,0 0 0 0 0,0 0 0 0 0,0 0 0 0 0,0 1 1 0 0,0-1-1 0 0,0 0 0 0 0,0 0 0 0 0,0 0 0 0 0,0 0 0 0 0,1 0 0 0 0,-1 0 1 0 0,0 0-1 0 0,0 0 0 0 0,0 0 0 0 0,0 0 0 0 0,0 0-1 0 0,-1 1 0 0 0,1-1 0 0 0,0 0 0 0 0,-1 0 0 0 0,1 1-1 0 0,0-1 1 0 0,-1 0 0 0 0,1 1 0 0 0,0-1 0 0 0,-1 0 0 0 0,1 1 0 0 0,0-1 0 0 0,0 0 0 0 0,0 1-1 0 0,-1-1 1 0 0,1 0 0 0 0,0 1 0 0 0,0-1 0 0 0,0 1 0 0 0,0-1 0 0 0,0 0 0 0 0,0 1 0 0 0,0-1-1 0 0,-1 1 1 0 0,1-1 0 0 0,1 1 0 0 0,-1-1 0 0 0,0 0 0 0 0,0 1 0 0 0,0-1 0 0 0,0 1 0 0 0,0-1-1 0 0,0 1 1 0 0,0-1 0 0 0,0 0 0 0 0,1 1 0 0 0,-1-1 0 0 0,0 0 0 0 0,0 1 0 0 0,1-1 0 0 0,-1 1 0 0 0,0-1-1 0 0,0 0 1 0 0,1 0 0 0 0,-1 1 0 0 0,0-1 0 0 0,1 0 0 0 0,-1 0 0 0 0,0 1 0 0 0,1-1 0 0 0,-1 0-1 0 0,1 0 1 0 0,-1 0 0 0 0,0 1 0 0 0,1-1 0 0 0,-1 0 0 0 0,1 0 0 0 0,-1 0 0 0 0,1 0 0 0 0,-1 0-1 0 0,0 0 1 0 0,1 0 0 0 0,-1 0 0 0 0,1 0 0 0 0,-1 0 0 0 0,1 0 0 0 0,0-1 0 0 0,4 0 290 0 0,0 0 0 0 0,0 0 1 0 0,0-1-1 0 0,-1 1 1 0 0,1-1-1 0 0,0-1 0 0 0,6-3 1 0 0,13-6-206 0 0,-19 10-112 0 0,1-1 0 0 0,-1 1 0 0 0,1 0 0 0 0,0 1 0 0 0,0 0 0 0 0,0-1 0 0 0,-1 2 0 0 0,1-1 0 0 0,0 1 0 0 0,0 0 0 0 0,0 0 0 0 0,0 0 0 0 0,0 1 0 0 0,0 0 0 0 0,0 0 0 0 0,0 1 0 0 0,-1 0 0 0 0,1 0 0 0 0,0 0 0 0 0,-1 0 0 0 0,8 6 0 0 0,-6-4 13 0 0,0 0 1 0 0,0 1 0 0 0,-1 0-1 0 0,0 1 1 0 0,0-1 0 0 0,0 1 0 0 0,-1 0-1 0 0,9 12 1 0 0,-13-15 5 0 0,0-1-1 0 0,1 1 0 0 0,-1 0 1 0 0,0-1-1 0 0,-1 1 1 0 0,1 0-1 0 0,0 0 0 0 0,-1 0 1 0 0,1 0-1 0 0,-1 0 1 0 0,0 0-1 0 0,0-1 0 0 0,0 1 1 0 0,-1 0-1 0 0,1 0 1 0 0,-1 0-1 0 0,1 0 1 0 0,-1 0-1 0 0,0-1 0 0 0,0 1 1 0 0,0 0-1 0 0,0-1 1 0 0,-1 1-1 0 0,1 0 0 0 0,-1-1 1 0 0,0 0-1 0 0,-2 4 1 0 0,-30 33-20 0 0,18-21-36 0 0,0 1 0 0 0,-16 26 1 0 0,28-39 92 0 0,1 0 0 0 0,0 0 1 0 0,0 0-1 0 0,1 0 1 0 0,-1 0-1 0 0,1 0 0 0 0,1 1 1 0 0,-1-1-1 0 0,1 1 0 0 0,0 0 1 0 0,1-1-1 0 0,0 1 0 0 0,0 7 1 0 0,0-12-26 0 0,1-1 0 0 0,-1 1 0 0 0,1-1 0 0 0,-1 1 0 0 0,1-1 0 0 0,0 1 0 0 0,-1-1 0 0 0,1 1 0 0 0,0-1 0 0 0,0 1 0 0 0,0-1 0 0 0,0 0 0 0 0,0 0 0 0 0,1 0 0 0 0,-1 1 0 0 0,0-1 0 0 0,0 0 0 0 0,1-1 0 0 0,-1 1 1 0 0,1 0-1 0 0,-1 0 0 0 0,0 0 0 0 0,1-1 0 0 0,0 1 0 0 0,-1-1 0 0 0,1 1 0 0 0,-1-1 0 0 0,1 0 0 0 0,0 0 0 0 0,-1 1 0 0 0,1-1 0 0 0,0 0 0 0 0,2-1 0 0 0,9 1-75 0 0,0-1 0 0 0,-1-1 1 0 0,19-4-1 0 0,-14 3-229 0 0,-11 1 189 0 0,46-7-2567 0 0,-1 3 1 0 0,65-1-1 0 0,-75 8-2878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7.525"/>
    </inkml:context>
    <inkml:brush xml:id="br0">
      <inkml:brushProperty name="width" value="0.05" units="cm"/>
      <inkml:brushProperty name="height" value="0.05" units="cm"/>
      <inkml:brushProperty name="color" value="#E71224"/>
    </inkml:brush>
  </inkml:definitions>
  <inkml:trace contextRef="#ctx0" brushRef="#br0">392 15 7586 0 0,'11'-6'5106'0'0,"-4"4"-3776"0"0,-8 1-2296 0 0,-11 3 573 0 0,-8-2 594 0 0,-1 0 1 0 0,-22-3-1 0 0,21 1 379 0 0,1 1 0 0 0,-22 1 0 0 0,-134 4-1988 0 0,128-4 20 0 0,76-3-5571 0 0,-20 1 2155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7.961"/>
    </inkml:context>
    <inkml:brush xml:id="br0">
      <inkml:brushProperty name="width" value="0.05" units="cm"/>
      <inkml:brushProperty name="height" value="0.05" units="cm"/>
      <inkml:brushProperty name="color" value="#E71224"/>
    </inkml:brush>
  </inkml:definitions>
  <inkml:trace contextRef="#ctx0" brushRef="#br0">343 47 9234 0 0,'8'-10'2760'0'0,"-14"7"-2846"0"0,-12-4 719 0 0,10 3-367 0 0,0 0-1 0 0,0 1 0 0 0,0 0 0 0 0,-1 0 0 0 0,0 1 1 0 0,1 0-1 0 0,-1 0 0 0 0,0 1 0 0 0,-16-1 0 0 0,-8 2-588 0 0,-41 4 0 0 0,7 6-2268 0 0,24 2-3162 0 0,34-9 414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9.066"/>
    </inkml:context>
    <inkml:brush xml:id="br0">
      <inkml:brushProperty name="width" value="0.05" units="cm"/>
      <inkml:brushProperty name="height" value="0.05" units="cm"/>
      <inkml:brushProperty name="color" value="#E71224"/>
    </inkml:brush>
  </inkml:definitions>
  <inkml:trace contextRef="#ctx0" brushRef="#br0">38 1 4481 0 0,'1'1'395'0'0,"-1"1"0"0"0,1-1 0 0 0,0 0 0 0 0,-1 1 0 0 0,1-1 0 0 0,-1 1 1 0 0,0-1-1 0 0,0 1 0 0 0,1 0 0 0 0,-1-1 0 0 0,0 1 0 0 0,0-1 0 0 0,0 1 0 0 0,0-1 0 0 0,-1 1 0 0 0,1-1 0 0 0,-1 4 0 0 0,-5 34 769 0 0,0 10-405 0 0,2 1-1 0 0,5 89 1 0 0,1-91-622 0 0,-2 0 0 0 0,-2 0-1 0 0,-10 58 1 0 0,8-87-175 0 0,1-11-106 0 0,1 1 0 0 0,1-1 0 0 0,-1 1 0 0 0,1-1 0 0 0,1 1 0 0 0,0-1-1 0 0,1 15 1 0 0,-1-23 71 0 0,0 1-1 0 0,0-1 1 0 0,0 0-1 0 0,0 0 1 0 0,0 0-1 0 0,0 0 1 0 0,0 1-1 0 0,0-1 1 0 0,0 0-1 0 0,0 0 0 0 0,0 0 1 0 0,0 0-1 0 0,1 0 1 0 0,-1 1-1 0 0,0-1 1 0 0,0 0-1 0 0,0 0 1 0 0,0 0-1 0 0,0 0 1 0 0,0 0-1 0 0,1 0 1 0 0,-1 1-1 0 0,0-1 0 0 0,0 0 1 0 0,0 0-1 0 0,0 0 1 0 0,0 0-1 0 0,1 0 1 0 0,-1 0-1 0 0,0 0 1 0 0,0 0-1 0 0,0 0 1 0 0,0 0-1 0 0,1 0 0 0 0,-1 0 1 0 0,0 0-1 0 0,0 0 1 0 0,0 0-1 0 0,0 0 1 0 0,1 0-1 0 0,-1 0 1 0 0,0 0-1 0 0,0 0 1 0 0,0 0-1 0 0,0 0 1 0 0,0 0-1 0 0,1 0 0 0 0,-1 0 1 0 0,0 0-1 0 0,0-1 1 0 0,0 1-1 0 0,0 0 1 0 0,0 0-1 0 0,1 0 1 0 0,-1 0-1 0 0,8-9-3509 0 0,-6 6 2222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19.531"/>
    </inkml:context>
    <inkml:brush xml:id="br0">
      <inkml:brushProperty name="width" value="0.05" units="cm"/>
      <inkml:brushProperty name="height" value="0.05" units="cm"/>
      <inkml:brushProperty name="color" value="#E71224"/>
    </inkml:brush>
  </inkml:definitions>
  <inkml:trace contextRef="#ctx0" brushRef="#br0">335 13 3665 0 0,'0'-6'3065'0'0,"-1"0"1417"0"0,-8 7-2412 0 0,2 0-1910 0 0,-16 4 100 0 0,1 2 0 0 0,0 0 1 0 0,1 2-1 0 0,-26 13 1 0 0,-15 6-353 0 0,43-21 84 0 0,-40 18-74 0 0,56-24 93 0 0,-1 1 1 0 0,1 0-1 0 0,0 0 1 0 0,0 0 0 0 0,0 0-1 0 0,0 1 1 0 0,1-1-1 0 0,-1 1 1 0 0,1 0-1 0 0,-1-1 1 0 0,1 1-1 0 0,0 0 1 0 0,-3 6-1 0 0,5-7 0 0 0,-1 0 0 0 0,1-1 0 0 0,0 1 0 0 0,0 0 0 0 0,0 0 0 0 0,0-1 0 0 0,0 1 0 0 0,0 0 0 0 0,1 0 0 0 0,-1-1-1 0 0,0 1 1 0 0,1 0 0 0 0,-1-1 0 0 0,1 1 0 0 0,0-1 0 0 0,0 1 0 0 0,0 0 0 0 0,0-1 0 0 0,0 0 0 0 0,0 1 0 0 0,0-1 0 0 0,0 0 0 0 0,0 1 0 0 0,0-1 0 0 0,1 0 0 0 0,-1 0-1 0 0,1 0 1 0 0,-1 0 0 0 0,1 0 0 0 0,-1 0 0 0 0,4 1 0 0 0,6 3 78 0 0,0 1-1 0 0,0-2 0 0 0,15 5 1 0 0,-22-8-86 0 0,27 8-48 0 0,1-2-1 0 0,0-1 1 0 0,38 3 0 0 0,-64-9 48 0 0,0 1 1 0 0,0-1 0 0 0,0 2 0 0 0,0-1 0 0 0,0 1-1 0 0,0-1 1 0 0,-1 2 0 0 0,1-1 0 0 0,-1 1 0 0 0,1-1-1 0 0,-1 2 1 0 0,0-1 0 0 0,0 0 0 0 0,0 1 0 0 0,0 0-1 0 0,7 9 1 0 0,-8-7-800 0 0,1 0-1 0 0,-2 0 1 0 0,1 0-1 0 0,-1 1 1 0 0,1 0-1 0 0,-2 0 0 0 0,1 0 1 0 0,2 11-1 0 0,-2-7-2495 0 0,1 0-1552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1.372"/>
    </inkml:context>
    <inkml:brush xml:id="br0">
      <inkml:brushProperty name="width" value="0.05" units="cm"/>
      <inkml:brushProperty name="height" value="0.05" units="cm"/>
      <inkml:brushProperty name="color" value="#E71224"/>
    </inkml:brush>
  </inkml:definitions>
  <inkml:trace contextRef="#ctx0" brushRef="#br0">361 16 4145 0 0,'-1'-1'255'0'0,"0"0"-1"0"0,0 0 1 0 0,0 0-1 0 0,0 0 1 0 0,0 0 0 0 0,0 0-1 0 0,0 1 1 0 0,-1-1 0 0 0,1 0-1 0 0,0 1 1 0 0,0-1 0 0 0,-1 1-1 0 0,1-1 1 0 0,0 1 0 0 0,-1 0-1 0 0,1-1 1 0 0,0 1 0 0 0,-1 0-1 0 0,-2 0 1 0 0,-30-4 2039 0 0,31 4-2251 0 0,0 0 1 0 0,-1 0-1 0 0,1 1 1 0 0,0-1-1 0 0,0 1 0 0 0,0 0 1 0 0,0 0-1 0 0,0 0 1 0 0,1 0-1 0 0,-1 0 1 0 0,0 1-1 0 0,0-1 0 0 0,1 1 1 0 0,-1 0-1 0 0,1-1 1 0 0,-1 1-1 0 0,-2 3 1 0 0,2-1-42 0 0,-1 1 0 0 0,1-1 0 0 0,0 1 0 0 0,0 0 0 0 0,1 0 0 0 0,0 0 0 0 0,-1 0 0 0 0,2 0 0 0 0,-3 6 0 0 0,0 10-47 0 0,1 0-1 0 0,0 0 1 0 0,1 0-1 0 0,2 22 1 0 0,4 25 87 0 0,3 1 0 0 0,3-2-1 0 0,32 114 1 0 0,2 8 808 0 0,-31-123-765 0 0,-3 1 0 0 0,-3 0-1 0 0,-1 74 1 0 0,-7-126-40 0 0,0 0-1 0 0,0 0 1 0 0,-1 0 0 0 0,-1 0-1 0 0,-1 0 1 0 0,-9 25 0 0 0,12-37-11 0 0,-1 1-1 0 0,0-1 1 0 0,0 1 0 0 0,0-1 0 0 0,-1 0 0 0 0,1 0 0 0 0,-1 0 0 0 0,1 0 0 0 0,-1 0 0 0 0,0-1 0 0 0,0 1 0 0 0,0-1 0 0 0,-1 0 0 0 0,1 0 0 0 0,0 0 0 0 0,-1 0 0 0 0,1-1 0 0 0,-1 1 0 0 0,0-1 0 0 0,1 0-1 0 0,-1 0 1 0 0,0 0 0 0 0,0 0 0 0 0,0-1 0 0 0,0 0 0 0 0,0 0 0 0 0,0 0 0 0 0,0 0 0 0 0,1 0 0 0 0,-1-1 0 0 0,-4-1 0 0 0,-5 0-200 0 0,1-1 1 0 0,0-1 0 0 0,1 0-1 0 0,-1-1 1 0 0,1 0-1 0 0,0-1 1 0 0,0 0-1 0 0,0 0 1 0 0,1-1 0 0 0,0-1-1 0 0,0 0 1 0 0,1 0-1 0 0,0-1 1 0 0,1 0-1 0 0,0 0 1 0 0,0-1 0 0 0,1 0-1 0 0,0-1 1 0 0,0 0-1 0 0,2 0 1 0 0,-7-15-1 0 0,11 24-68 0 0,0-1 1 0 0,1 0-1 0 0,-1 1 0 0 0,1-1 0 0 0,0 0 0 0 0,-1 1 0 0 0,1-1 0 0 0,0 0 0 0 0,1 1 0 0 0,-1-1 0 0 0,0 0 0 0 0,1 1 0 0 0,0-1 1 0 0,-1 0-1 0 0,1 1 0 0 0,0-1 0 0 0,0 1 0 0 0,1-1 0 0 0,-1 1 0 0 0,0 0 0 0 0,1-1 0 0 0,-1 1 0 0 0,1 0 0 0 0,3-3 0 0 0,6-6-4748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44.832"/>
    </inkml:context>
    <inkml:brush xml:id="br0">
      <inkml:brushProperty name="width" value="0.05" units="cm"/>
      <inkml:brushProperty name="height" value="0.05" units="cm"/>
      <inkml:brushProperty name="color" value="#E71224"/>
    </inkml:brush>
  </inkml:definitions>
  <inkml:trace contextRef="#ctx0" brushRef="#br0">153 0 8 0 0,'4'23'1677'0'0,"9"23"3434"0"0,-11-42-3394 0 0,-1-1-1491 0 0,1-1 0 0 0,-1 1-1 0 0,0-1 1 0 0,0 1-1 0 0,0 0 1 0 0,-1 0-1 0 0,1-1 1 0 0,-1 1-1 0 0,1 0 1 0 0,-1 0-1 0 0,0 4 1 0 0,0 3-175 0 0,0 0 1 0 0,1 0 0 0 0,1 0-1 0 0,-1 0 1 0 0,1-1 0 0 0,1 1-1 0 0,0-1 1 0 0,1 1-1 0 0,-1-1 1 0 0,2 0 0 0 0,9 15-1 0 0,-6-13-51 0 0,0-1-1 0 0,0 0 1 0 0,2-1 0 0 0,-1 0-1 0 0,1 0 1 0 0,0-1-1 0 0,1 0 1 0 0,11 6 0 0 0,18 7-30 0 0,2-3 1 0 0,0-1 0 0 0,1-2 0 0 0,50 11 0 0 0,-45-13 211 0 0,-47-13-189 0 0,0 0 0 0 0,0 0-1 0 0,0 0 1 0 0,-1 1 0 0 0,1-1 0 0 0,0 0 0 0 0,0 0-1 0 0,-1 0 1 0 0,1 1 0 0 0,0-1 0 0 0,-1 0 0 0 0,1 1 0 0 0,0-1-1 0 0,-1 1 1 0 0,1-1 0 0 0,0 1 0 0 0,-1-1 0 0 0,1 1 0 0 0,-1-1-1 0 0,1 1 1 0 0,-1-1 0 0 0,1 1 0 0 0,-1 0 0 0 0,1-1 0 0 0,-1 2-1 0 0,0-1-8 0 0,-1-1-1 0 0,1 1 1 0 0,-1 0 0 0 0,1-1-1 0 0,-1 1 1 0 0,0 0-1 0 0,1-1 1 0 0,-1 1-1 0 0,0-1 1 0 0,0 1-1 0 0,1-1 1 0 0,-1 1-1 0 0,0-1 1 0 0,0 0-1 0 0,0 1 1 0 0,0-1-1 0 0,-1 0 1 0 0,-54 13-321 0 0,49-12 389 0 0,-20 5-40 0 0,-1 1-1 0 0,1 1 1 0 0,0 1 0 0 0,1 1 0 0 0,0 1 0 0 0,0 2 0 0 0,1 1 0 0 0,-36 26-1 0 0,-59 39 150 0 0,101-69-626 0 0,-1 0 1 0 0,0-1-1 0 0,-1-1 1 0 0,-31 8 0 0 0,22-14-2436 0 0,23-4-784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1.911"/>
    </inkml:context>
    <inkml:brush xml:id="br0">
      <inkml:brushProperty name="width" value="0.05" units="cm"/>
      <inkml:brushProperty name="height" value="0.05" units="cm"/>
      <inkml:brushProperty name="color" value="#E71224"/>
    </inkml:brush>
  </inkml:definitions>
  <inkml:trace contextRef="#ctx0" brushRef="#br0">28 0 1720 0 0,'6'4'8901'0'0,"7"15"-7146"0"0,-7 9-1437 0 0,-2 1 0 0 0,-1 1 0 0 0,-1-1 0 0 0,-3 52 0 0 0,-21 117-383 0 0,21-190 79 0 0,-4 23-82 0 0,0 11-790 0 0,-17 63 0 0 0,16-96-657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2.317"/>
    </inkml:context>
    <inkml:brush xml:id="br0">
      <inkml:brushProperty name="width" value="0.05" units="cm"/>
      <inkml:brushProperty name="height" value="0.05" units="cm"/>
      <inkml:brushProperty name="color" value="#E71224"/>
    </inkml:brush>
  </inkml:definitions>
  <inkml:trace contextRef="#ctx0" brushRef="#br0">1 59 10058 0 0,'12'-15'1783'0'0,"0"-1"-1490"0"0,-12 15-518 0 0,1 0 0 0 0,-1-1 0 0 0,0 1 0 0 0,1 0 0 0 0,-1-1 0 0 0,0 1 0 0 0,0 0 0 0 0,0 0 0 0 0,0-1 0 0 0,0 1 0 0 0,0 0 0 0 0,0-1 0 0 0,0 1 0 0 0,-1-2 0 0 0,1 3 252 0 0,0 0 0 0 0,0 0 1 0 0,0-1-1 0 0,0 1 0 0 0,0 0 0 0 0,-1 0 0 0 0,1 0 0 0 0,0 0 0 0 0,0-1 0 0 0,0 1 0 0 0,0 0 1 0 0,0 0-1 0 0,0 0 0 0 0,0 0 0 0 0,0-1 0 0 0,0 1 0 0 0,0 0 0 0 0,0 0 0 0 0,0 0 0 0 0,0 0 1 0 0,0-1-1 0 0,1 1 0 0 0,-1 0 0 0 0,0 0 0 0 0,0 0 0 0 0,0 0 0 0 0,0 0 0 0 0,0-1 0 0 0,0 1 1 0 0,0 0-1 0 0,0 0 0 0 0,0 0 0 0 0,1 0 0 0 0,-1 0 0 0 0,0 0 0 0 0,0 0 0 0 0,0 0 1 0 0,0-1-1 0 0,0 1 0 0 0,1 0 0 0 0,-1 0 0 0 0,0 0 0 0 0,0 0 0 0 0,0 0 0 0 0,0 0 0 0 0,1 0 1 0 0,-1 0-1 0 0,0 0 0 0 0,0 0 0 0 0,0 0 0 0 0,0 0 0 0 0,1 0 0 0 0,-1 0 0 0 0,0 0 0 0 0,0 0 1 0 0,0 0-1 0 0,0 0 0 0 0,0 0 0 0 0,1 0 0 0 0,-1 0 0 0 0,0 0 0 0 0,0 1 0 0 0,0-1 0 0 0,0 0 1 0 0,0 0-1 0 0,1 0 0 0 0,-1 0 0 0 0,0 0 0 0 0,0 1 0 0 0,1-1 64 0 0,-1 0-1 0 0,1 1 1 0 0,-1-1-1 0 0,1 1 0 0 0,-1-1 1 0 0,1 1-1 0 0,-1-1 1 0 0,0 1-1 0 0,1-1 1 0 0,-1 1-1 0 0,0-1 1 0 0,1 1-1 0 0,-1 0 1 0 0,0-1-1 0 0,0 1 1 0 0,0-1-1 0 0,1 1 0 0 0,-1 0 1 0 0,0-1-1 0 0,0 1 1 0 0,0 0-1 0 0,0-1 1 0 0,0 1-1 0 0,0 1 1 0 0,-6 43 297 0 0,2 0 0 0 0,3 1 1 0 0,1 0-1 0 0,11 82 1 0 0,-4-62-430 0 0,-3-24-698 0 0,2 0 1 0 0,15 61-1 0 0,-20-101 238 0 0,-1 0 0 0 0,1 0 0 0 0,0-1 0 0 0,-1 1 0 0 0,1 0 0 0 0,0 0 1 0 0,0 0-1 0 0,0-1 0 0 0,0 1 0 0 0,1-1 0 0 0,-1 1 0 0 0,3 2 0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2.908"/>
    </inkml:context>
    <inkml:brush xml:id="br0">
      <inkml:brushProperty name="width" value="0.05" units="cm"/>
      <inkml:brushProperty name="height" value="0.05" units="cm"/>
      <inkml:brushProperty name="color" value="#E71224"/>
    </inkml:brush>
  </inkml:definitions>
  <inkml:trace contextRef="#ctx0" brushRef="#br0">354 11 10898 0 0,'13'-10'3016'0'0,"-25"15"-3419"0"0,7-3 446 0 0,0 0 1 0 0,1 0 0 0 0,0 0-1 0 0,-1 1 1 0 0,1 0-1 0 0,0 0 1 0 0,0 0-1 0 0,0 0 1 0 0,1 1 0 0 0,-5 4-1 0 0,-34 47 248 0 0,22-27-324 0 0,-41 50 11 0 0,-82 101 116 0 0,125-165-87 0 0,18-14-85 0 0,-1 0 0 0 0,1 0 0 0 0,-1 0 0 0 0,1 0 1 0 0,-1 0-1 0 0,1 0 0 0 0,-1 0 0 0 0,1 0 0 0 0,-1 0 1 0 0,1 0-1 0 0,0 0 0 0 0,-1 0 0 0 0,1 0 0 0 0,-1 0 1 0 0,1 0-1 0 0,-1 0 0 0 0,1-1 0 0 0,0 1 0 0 0,-1 0 0 0 0,1 0 1 0 0,0-1-1 0 0,-1 1 0 0 0,1 0 0 0 0,-1 0 0 0 0,1-1 1 0 0,-1 0-1 0 0,0-1-480 0 0,0-1 1 0 0,0 1-1 0 0,0-1 0 0 0,0 0 1 0 0,0 1-1 0 0,0-1 0 0 0,1 0 1 0 0,-1 0-1 0 0,1 0 1 0 0,0-4-1 0 0,-1-5-4574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3.298"/>
    </inkml:context>
    <inkml:brush xml:id="br0">
      <inkml:brushProperty name="width" value="0.05" units="cm"/>
      <inkml:brushProperty name="height" value="0.05" units="cm"/>
      <inkml:brushProperty name="color" value="#E71224"/>
    </inkml:brush>
  </inkml:definitions>
  <inkml:trace contextRef="#ctx0" brushRef="#br0">0 7 10786 0 0,'3'-1'458'0'0,"0"0"0"0"0,0 0 0 0 0,0 0 1 0 0,1 0-1 0 0,-1 0 0 0 0,0 1 0 0 0,0-1 0 0 0,5 1 0 0 0,-5 1-583 0 0,0-1 0 0 0,0 1 0 0 0,0 0 1 0 0,0 0-1 0 0,0 0 0 0 0,-1 1 0 0 0,1-1 0 0 0,0 1 1 0 0,-1 0-1 0 0,6 3 0 0 0,7 5-125 0 0,-3-2 376 0 0,0 0 1 0 0,0 1-1 0 0,-1 0 1 0 0,0 1-1 0 0,-1 0 1 0 0,0 0 0 0 0,-1 1-1 0 0,0 1 1 0 0,0 0-1 0 0,-1 0 1 0 0,-1 0 0 0 0,9 19-1 0 0,-3-4-211 0 0,1-1 0 0 0,2-1 0 0 0,28 35 1 0 0,-32-45-759 0 0,2 0 0 0 0,0 0 0 0 0,1-2 0 0 0,0 0 0 0 0,1 0 0 0 0,18 10 0 0 0,-10-11-1975 0 0,-12-9-2255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3.689"/>
    </inkml:context>
    <inkml:brush xml:id="br0">
      <inkml:brushProperty name="width" value="0.05" units="cm"/>
      <inkml:brushProperty name="height" value="0.05" units="cm"/>
      <inkml:brushProperty name="color" value="#E71224"/>
    </inkml:brush>
  </inkml:definitions>
  <inkml:trace contextRef="#ctx0" brushRef="#br0">1 91 8178 0 0,'17'-17'1858'0'0,"-15"16"-2009"0"0,0 0 0 0 0,-1 0 0 0 0,1-1 0 0 0,-1 1 1 0 0,1 0-1 0 0,-1-1 0 0 0,1 0 0 0 0,-1 1 0 0 0,0-1 0 0 0,0 0 1 0 0,0 0-1 0 0,0 1 0 0 0,0-1 0 0 0,0 0 0 0 0,-1 0 0 0 0,1 0 1 0 0,-1 0-1 0 0,1 0 0 0 0,-1 0 0 0 0,0 0 0 0 0,1-4 0 0 0,4-19 4335 0 0,0 18-992 0 0,-2 13-1342 0 0,4 49-1733 0 0,-1 64-1 0 0,3 35 10 0 0,-4-115-343 0 0,13 78 530 0 0,0-43-3786 0 0,-18-74 3370 0 0,0 0-1 0 0,0 0 0 0 0,0 0 0 0 0,0 1 1 0 0,0-1-1 0 0,0 0 0 0 0,0 0 0 0 0,0 0 1 0 0,0 0-1 0 0,0 1 0 0 0,0-1 1 0 0,1 0-1 0 0,-1 0 0 0 0,0 0 0 0 0,0 1 1 0 0,0-1-1 0 0,0 0 0 0 0,0 0 0 0 0,0 0 1 0 0,0 0-1 0 0,0 0 0 0 0,0 1 0 0 0,1-1 1 0 0,-1 0-1 0 0,0 0 0 0 0,0 0 0 0 0,0 0 1 0 0,0 0-1 0 0,1 0 0 0 0,-1 0 0 0 0,0 0 1 0 0,0 0-1 0 0,0 1 0 0 0,0-1 0 0 0,1 0 1 0 0,-1 0-1 0 0,0 0 0 0 0,0 0 0 0 0,0 0 1 0 0,0 0-1 0 0,1 0 0 0 0,-1 0 0 0 0,0 0 1 0 0,0 0-1 0 0,0 0 0 0 0,1 0 0 0 0,-1 0 1 0 0,0-1-1 0 0,0 1 0 0 0,0 0 0 0 0,0 0 1 0 0,1 0-1 0 0,-1 0 0 0 0,0 0 1 0 0,0 0-1 0 0,0 0 0 0 0,0 0 0 0 0,0-1 1 0 0,1 1-1 0 0,-1 0 0 0 0,0 0 0 0 0,0 0 1 0 0,0 0-1 0 0,0 0 0 0 0,0-1 0 0 0,0 1 1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4.029"/>
    </inkml:context>
    <inkml:brush xml:id="br0">
      <inkml:brushProperty name="width" value="0.05" units="cm"/>
      <inkml:brushProperty name="height" value="0.05" units="cm"/>
      <inkml:brushProperty name="color" value="#E71224"/>
    </inkml:brush>
  </inkml:definitions>
  <inkml:trace contextRef="#ctx0" brushRef="#br0">1 30 11674 0 0,'3'-2'741'0'0,"31"-20"8"0"0,-32 21-712 0 0,-1 0 1 0 0,1 0 0 0 0,-1 1-1 0 0,1-1 1 0 0,0 1-1 0 0,-1 0 1 0 0,1-1 0 0 0,-1 1-1 0 0,1 0 1 0 0,0 0-1 0 0,-1 0 1 0 0,1 0 0 0 0,0 0-1 0 0,-1 0 1 0 0,1 0-1 0 0,0 1 1 0 0,-1-1 0 0 0,1 1-1 0 0,0-1 1 0 0,-1 1-1 0 0,3 1 1 0 0,-2 2 99 0 0,0-1-1 0 0,-1 1 1 0 0,0 0-1 0 0,0 0 1 0 0,0 0-1 0 0,0 0 1 0 0,0 0-1 0 0,-1 0 1 0 0,1 1 0 0 0,-1-1-1 0 0,-1 0 1 0 0,1 5-1 0 0,0-4-28 0 0,0 69 68 0 0,4-1-1 0 0,2 0 1 0 0,33 139 0 0 0,-39-208-229 0 0,11 28-1136 0 0,-3-24-1861 0 0,-8-9 2803 0 0,1 1-1 0 0,-1 0 1 0 0,1 0 0 0 0,-1 0 0 0 0,0-1 0 0 0,1 1 0 0 0,-1 0-1 0 0,1-1 1 0 0,-1 1 0 0 0,1 0 0 0 0,-1-1 0 0 0,0 1-1 0 0,1-1 1 0 0,-1 1 0 0 0,0 0 0 0 0,1-1 0 0 0,-1 1 0 0 0,0-1-1 0 0,0 1 1 0 0,1-1 0 0 0,-1 1 0 0 0,0-1 0 0 0,0 1-1 0 0,0-2 1 0 0,3-5-5154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4.401"/>
    </inkml:context>
    <inkml:brush xml:id="br0">
      <inkml:brushProperty name="width" value="0.05" units="cm"/>
      <inkml:brushProperty name="height" value="0.05" units="cm"/>
      <inkml:brushProperty name="color" value="#E71224"/>
    </inkml:brush>
  </inkml:definitions>
  <inkml:trace contextRef="#ctx0" brushRef="#br0">1 109 7170 0 0,'11'-15'5291'0'0,"8"-5"-4256"0"0,-15 17-944 0 0,10-8 440 0 0,0 1 0 0 0,1 1 0 0 0,1 0-1 0 0,0 1 1 0 0,23-9 0 0 0,-38 16-555 0 0,2 0 11 0 0,0 0 1 0 0,1 0 0 0 0,-1 0 0 0 0,0 1 0 0 0,0-1 0 0 0,0 1-1 0 0,1 0 1 0 0,-1-1 0 0 0,0 2 0 0 0,0-1 0 0 0,1 0-1 0 0,-1 1 1 0 0,0-1 0 0 0,0 1 0 0 0,0 0 0 0 0,0 0 0 0 0,1 0-1 0 0,-2 0 1 0 0,1 1 0 0 0,0-1 0 0 0,0 1 0 0 0,0 0 0 0 0,-1 0-1 0 0,1 0 1 0 0,-1 0 0 0 0,1 0 0 0 0,-1 0 0 0 0,0 1-1 0 0,0-1 1 0 0,0 1 0 0 0,0 0 0 0 0,0-1 0 0 0,-1 1 0 0 0,1 0-1 0 0,-1 0 1 0 0,0 0 0 0 0,2 6 0 0 0,-2-2 10 0 0,0 0 0 0 0,-1 0 1 0 0,0 0-1 0 0,0 1 0 0 0,-1-1 0 0 0,1 0 1 0 0,-2 0-1 0 0,1 0 0 0 0,-1 0 1 0 0,-5 12-1 0 0,0-3 38 0 0,-2 0 0 0 0,-18 26 1 0 0,-14 24 70 0 0,40-65-92 0 0,0 1 0 0 0,0-1 0 0 0,0 1-1 0 0,1 0 1 0 0,-1-1 0 0 0,0 1 0 0 0,1 0 0 0 0,-1-1-1 0 0,1 1 1 0 0,-1 0 0 0 0,1 0 0 0 0,0-1 0 0 0,0 1-1 0 0,0 0 1 0 0,0 0 0 0 0,0 0 0 0 0,0-1 0 0 0,1 1-1 0 0,-1 0 1 0 0,0 0 0 0 0,1-1 0 0 0,-1 1 0 0 0,1 0-1 0 0,0-1 1 0 0,0 1 0 0 0,0 0 0 0 0,0-1 0 0 0,0 1 0 0 0,0-1-1 0 0,0 0 1 0 0,0 1 0 0 0,0-1 0 0 0,0 0 0 0 0,1 0-1 0 0,-1 1 1 0 0,1-1 0 0 0,-1 0 0 0 0,1-1 0 0 0,-1 1-1 0 0,1 0 1 0 0,0 0 0 0 0,-1-1 0 0 0,1 1 0 0 0,0-1-1 0 0,-1 1 1 0 0,3 0 0 0 0,7 1-11 0 0,0 0 0 0 0,0-1 0 0 0,0 0-1 0 0,0 0 1 0 0,0-1 0 0 0,12-2 0 0 0,5 0-1857 0 0,55 4 0 0 0,-8 6-6432 0 0,-50-5 3079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6.113"/>
    </inkml:context>
    <inkml:brush xml:id="br0">
      <inkml:brushProperty name="width" value="0.05" units="cm"/>
      <inkml:brushProperty name="height" value="0.05" units="cm"/>
      <inkml:brushProperty name="color" value="#E71224"/>
    </inkml:brush>
  </inkml:definitions>
  <inkml:trace contextRef="#ctx0" brushRef="#br0">6082 187 3153 0 0,'-3'2'5690'0'0,"-2"0"-3288"0"0,-4-3-2083 0 0,-1 0 1 0 0,1-1-1 0 0,0 0 0 0 0,0-1 0 0 0,0 0 0 0 0,0 0 1 0 0,-9-5-1 0 0,6 2-267 0 0,0 1 0 0 0,-25-6 0 0 0,-138-14 533 0 0,-257-3 1 0 0,221 19-201 0 0,-778-57 1498 0 0,275 55-1404 0 0,560 11-381 0 0,-831-6 419 0 0,570 16-9 0 0,-78-2-447 0 0,-141 7-110 0 0,289-11 121 0 0,197-6 16 0 0,-81 5-2274 0 0,223-1-398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7.510"/>
    </inkml:context>
    <inkml:brush xml:id="br0">
      <inkml:brushProperty name="width" value="0.05" units="cm"/>
      <inkml:brushProperty name="height" value="0.05" units="cm"/>
      <inkml:brushProperty name="color" value="#E71224"/>
    </inkml:brush>
  </inkml:definitions>
  <inkml:trace contextRef="#ctx0" brushRef="#br0">36 730 9242 0 0,'0'0'46'0'0,"-1"-1"0"0"0,1 0 0 0 0,0 0 0 0 0,0 0 0 0 0,0 0 0 0 0,-1 0 0 0 0,1 0 0 0 0,0 1 0 0 0,-1-1 0 0 0,1 0 0 0 0,-1 0 0 0 0,1 1 0 0 0,-1-1 0 0 0,1 0 0 0 0,-1 1 0 0 0,0-1 0 0 0,1 0 0 0 0,-1 1 0 0 0,0-1 0 0 0,1 1 0 0 0,-1-1 0 0 0,0 1 0 0 0,0-1 0 0 0,0 1 0 0 0,1 0 0 0 0,-1-1 0 0 0,0 1 0 0 0,0 0 0 0 0,0 0 0 0 0,0-1 0 0 0,0 1 0 0 0,0 0 0 0 0,0 0 0 0 0,1 0 0 0 0,-3 0 0 0 0,2 0-36 0 0,1 0 0 0 0,-1 0 1 0 0,1 1-1 0 0,-1-1 1 0 0,1 0-1 0 0,-1 0 0 0 0,1 0 1 0 0,-1 0-1 0 0,1 0 0 0 0,0 1 1 0 0,-1-1-1 0 0,1 0 1 0 0,-1 0-1 0 0,1 1 0 0 0,-1-1 1 0 0,1 0-1 0 0,0 1 1 0 0,-1-1-1 0 0,1 1 0 0 0,0-1 1 0 0,-1 0-1 0 0,1 1 1 0 0,0-1-1 0 0,0 1 0 0 0,-1 0 1 0 0,1 0 79 0 0,0-1 1 0 0,0 1 0 0 0,0 0-1 0 0,0 0 1 0 0,0 0-1 0 0,0 0 1 0 0,0 0 0 0 0,1 0-1 0 0,-1 0 1 0 0,0 0 0 0 0,1 0-1 0 0,-1-1 1 0 0,0 1-1 0 0,1 0 1 0 0,-1 0 0 0 0,1 0-1 0 0,-1-1 1 0 0,1 1 0 0 0,0 0-1 0 0,0 0 1 0 0,13 19 284 0 0,-1 0 0 0 0,11 24 0 0 0,-1-2-47 0 0,-8-16-268 0 0,47 73-80 0 0,-53-87 16 0 0,0 0 0 0 0,1 0 0 0 0,1-1-1 0 0,0-1 1 0 0,19 15 0 0 0,-28-24 30 0 0,-1 0 0 0 0,0 0 0 0 0,0 0 1 0 0,1 0-1 0 0,-1 0 0 0 0,0 0 0 0 0,1 0 0 0 0,-1-1 0 0 0,1 1 0 0 0,-1 0 0 0 0,1-1 1 0 0,-1 0-1 0 0,1 1 0 0 0,-1-1 0 0 0,1 0 0 0 0,-1 0 0 0 0,1 1 0 0 0,0-1 0 0 0,-1-1 0 0 0,1 1 1 0 0,-1 0-1 0 0,1 0 0 0 0,-1-1 0 0 0,1 1 0 0 0,0 0 0 0 0,-1-1 0 0 0,0 0 0 0 0,1 1 0 0 0,-1-1 1 0 0,1 0-1 0 0,-1 0 0 0 0,0 0 0 0 0,1 0 0 0 0,-1 0 0 0 0,0 0 0 0 0,0 0 0 0 0,0 0 1 0 0,0 0-1 0 0,0 0 0 0 0,0-1 0 0 0,0 1 0 0 0,0 0 0 0 0,0-1 0 0 0,-1 1 0 0 0,1-1 0 0 0,-1 1 1 0 0,1-2-1 0 0,2-5 85 0 0,0-1 1 0 0,-1 1-1 0 0,0 0 1 0 0,-1-1-1 0 0,1 1 1 0 0,-2-1-1 0 0,1-11 1 0 0,-27-385 244 0 0,25 338-122 0 0,12-85 0 0 0,-7 92-473 0 0,-3 42 188 0 0,0-1-1 0 0,1 1 1 0 0,0-1 0 0 0,2 1 0 0 0,0 0 0 0 0,10-24 0 0 0,-10 31 35 0 0,1 0 1 0 0,0 1 0 0 0,1 0 0 0 0,0 0-1 0 0,1 0 1 0 0,11-13 0 0 0,-14 20-4 0 0,0-1 0 0 0,0 1 0 0 0,0 0 1 0 0,0 0-1 0 0,0 0 0 0 0,1 1 0 0 0,-1-1 0 0 0,1 1 1 0 0,0 0-1 0 0,0 1 0 0 0,0-1 0 0 0,0 1 0 0 0,0 0 0 0 0,0 0 1 0 0,0 0-1 0 0,0 1 0 0 0,6 0 0 0 0,713 12 302 0 0,-530-8-241 0 0,165-6 63 0 0,247-13 626 0 0,-453 16-734 0 0,-20-11-31 0 0,-92 5 197 0 0,85 1 1 0 0,-82 11 127 0 0,-43-7-425 0 0,0 0 0 0 0,0 0 0 0 0,0 0 0 0 0,0 0-1 0 0,0 0 1 0 0,0 1 0 0 0,0-1 0 0 0,1 0-1 0 0,-1 1 1 0 0,0-1 0 0 0,0 1 0 0 0,0-1-1 0 0,0 1 1 0 0,0 0 0 0 0,-1-1 0 0 0,1 1-1 0 0,0 0 1 0 0,0 0 0 0 0,0-1 0 0 0,-1 1-1 0 0,1 0 1 0 0,0 0 0 0 0,-1 0 0 0 0,1 0-1 0 0,0 0 1 0 0,-1 0 0 0 0,0 0 0 0 0,1 0-1 0 0,-1 0 1 0 0,1 0 0 0 0,-1 0 0 0 0,0 1-1 0 0,0 1 1 0 0,-7 5-5890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8.163"/>
    </inkml:context>
    <inkml:brush xml:id="br0">
      <inkml:brushProperty name="width" value="0.05" units="cm"/>
      <inkml:brushProperty name="height" value="0.05" units="cm"/>
      <inkml:brushProperty name="color" value="#E71224"/>
    </inkml:brush>
  </inkml:definitions>
  <inkml:trace contextRef="#ctx0" brushRef="#br0">58 0 9978 0 0,'-3'26'5162'0'0,"-3"20"-3962"0"0,-7 55-1078 0 0,1-4 362 0 0,-8 110-49 0 0,19-190-488 0 0,0-4-160 0 0,0 0 1 0 0,1 0 0 0 0,0-1 0 0 0,1 1-1 0 0,0 0 1 0 0,5 16 0 0 0,-6-29 93 0 0,0 0 1 0 0,1 0-1 0 0,-1 0 0 0 0,0 0 0 0 0,0 0 1 0 0,1 0-1 0 0,-1 0 0 0 0,0 0 0 0 0,0 0 1 0 0,1-1-1 0 0,-1 1 0 0 0,0 0 0 0 0,0 0 1 0 0,1 0-1 0 0,-1 0 0 0 0,0 0 0 0 0,0 0 1 0 0,1 0-1 0 0,-1-1 0 0 0,0 1 0 0 0,0 0 1 0 0,0 0-1 0 0,0 0 0 0 0,1 0 0 0 0,-1-1 1 0 0,0 1-1 0 0,0 0 0 0 0,0 0 0 0 0,0-1 1 0 0,0 1-1 0 0,1 0 0 0 0,-1 0 0 0 0,0 0 1 0 0,0-1-1 0 0,0 1 0 0 0,0 0 0 0 0,0 0 1 0 0,0-1-1 0 0,0 1 0 0 0,0 0 0 0 0,0 0 1 0 0,0-1-1 0 0,7-13-3754 0 0,-4 6-413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4:45.334"/>
    </inkml:context>
    <inkml:brush xml:id="br0">
      <inkml:brushProperty name="width" value="0.05" units="cm"/>
      <inkml:brushProperty name="height" value="0.05" units="cm"/>
      <inkml:brushProperty name="color" value="#E71224"/>
    </inkml:brush>
  </inkml:definitions>
  <inkml:trace contextRef="#ctx0" brushRef="#br0">2227 77 4825 0 0,'-3'-11'4005'0'0,"-1"-3"-1302"0"0,3 13-2688 0 0,0 0-1 0 0,1-1 1 0 0,-1 1-1 0 0,0 0 1 0 0,0 0-1 0 0,1 0 0 0 0,-1 0 1 0 0,0 0-1 0 0,0 0 1 0 0,0 0-1 0 0,0 0 1 0 0,0 0-1 0 0,-1 1 1 0 0,1-1-1 0 0,0 0 0 0 0,0 1 1 0 0,0-1-1 0 0,-1 0 1 0 0,1 1-1 0 0,0 0 1 0 0,-1-1-1 0 0,1 1 0 0 0,-2 0 1 0 0,-51-13-276 0 0,34 7 439 0 0,-1 1 0 0 0,0 1 0 0 0,-25-1 0 0 0,-65 7 582 0 0,-203 29 0 0 0,113-6-756 0 0,-431-17 175 0 0,539-11 103 0 0,48 4-204 0 0,0 1 0 0 0,1 2 0 0 0,-71 16 0 0 0,-128 48-836 0 0,114-30-1636 0 0,85-28-2201 0 0,30-8-1006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8.594"/>
    </inkml:context>
    <inkml:brush xml:id="br0">
      <inkml:brushProperty name="width" value="0.05" units="cm"/>
      <inkml:brushProperty name="height" value="0.05" units="cm"/>
      <inkml:brushProperty name="color" value="#E71224"/>
    </inkml:brush>
  </inkml:definitions>
  <inkml:trace contextRef="#ctx0" brushRef="#br0">148 96 7610 0 0,'17'-13'1309'0'0,"24"-26"-4433"0"0,-23 12 7134 0 0,-17 27-3880 0 0,-1-1 0 0 0,0 1 1 0 0,1 0-1 0 0,-1-1 1 0 0,0 1-1 0 0,0 0 0 0 0,1-1 1 0 0,-1 1-1 0 0,0-1 0 0 0,0 1 1 0 0,0-1-1 0 0,0 1 0 0 0,1 0 1 0 0,-1-1-1 0 0,0 1 1 0 0,0-1-1 0 0,0 1 0 0 0,0-1 1 0 0,0 1-1 0 0,0-1 0 0 0,0 1 1 0 0,0-1-1 0 0,0 1 0 0 0,0-1 1 0 0,-1 1-1 0 0,1-1 0 0 0,0 1 1 0 0,0 0-1 0 0,0-1 1 0 0,0 1-1 0 0,-1-1 0 0 0,1 1 1 0 0,0-1-1 0 0,-1 1 0 0 0,1 0 1 0 0,0-1-1 0 0,0 1 0 0 0,-1 0 1 0 0,0-1-1 0 0,-21 3 2254 0 0,-23 16-1941 0 0,26-8-601 0 0,0 1 0 0 0,-30 24 0 0 0,40-29 144 0 0,1 1 0 0 0,0 1 0 0 0,1 0 0 0 0,0 0 0 0 0,0 0 0 0 0,0 1 0 0 0,-7 13 0 0 0,14-20 71 0 0,0-1-1 0 0,-1 1 1 0 0,1-1 0 0 0,0 1 0 0 0,0-1 0 0 0,0 1 0 0 0,0-1 0 0 0,0 1 0 0 0,0-1-1 0 0,0 1 1 0 0,1-1 0 0 0,-1 1 0 0 0,0-1 0 0 0,1 1 0 0 0,-1-1 0 0 0,1 1 0 0 0,0-1-1 0 0,-1 0 1 0 0,1 1 0 0 0,0-1 0 0 0,0 0 0 0 0,2 3 0 0 0,30 31 388 0 0,-19-21-478 0 0,8 7-39 0 0,1 0 1 0 0,1-1-1 0 0,0-1 0 0 0,37 21 1 0 0,-21-14-100 0 0,-33-21 146 0 0,7 6-2520 0 0,-14-11 2381 0 0,0 0-1 0 0,1 0 0 0 0,-1 0 0 0 0,0 0 1 0 0,0 0-1 0 0,1 0 0 0 0,-1 0 0 0 0,0 0 1 0 0,0 0-1 0 0,1 0 0 0 0,-1 0 1 0 0,0-1-1 0 0,1 1 0 0 0,-1 0 0 0 0,0 0 1 0 0,0 0-1 0 0,1 0 0 0 0,-1 0 0 0 0,0-1 1 0 0,0 1-1 0 0,0 0 0 0 0,1 0 0 0 0,-1 0 1 0 0,0 0-1 0 0,0-1 0 0 0,0 1 0 0 0,1 0 1 0 0,-1 0-1 0 0,0-1 0 0 0,0 1 0 0 0,0 0 1 0 0,0 0-1 0 0,0-1 0 0 0,0 1 0 0 0,0 0 1 0 0,0-1-1 0 0,0 1 0 0 0,0 0 1 0 0,1 0-1 0 0,-1-1 0 0 0,0 1 0 0 0,-1 0 1 0 0,1 0-1 0 0,0-1 0 0 0,0 1 0 0 0,0 0 1 0 0,0-1-1 0 0,0 1 0 0 0,0 0 0 0 0,0 0 1 0 0,0-1-1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29.155"/>
    </inkml:context>
    <inkml:brush xml:id="br0">
      <inkml:brushProperty name="width" value="0.05" units="cm"/>
      <inkml:brushProperty name="height" value="0.05" units="cm"/>
      <inkml:brushProperty name="color" value="#E71224"/>
    </inkml:brush>
  </inkml:definitions>
  <inkml:trace contextRef="#ctx0" brushRef="#br0">9 161 8674 0 0,'2'-8'1156'0'0,"-1"6"-1358"0"0,0 0 0 0 0,-1 0 0 0 0,1-1 0 0 0,-1 1-1 0 0,1 0 1 0 0,-1 0 0 0 0,0-1 0 0 0,0 1 0 0 0,0 0 0 0 0,0-1-1 0 0,-1 1 1 0 0,1 0 0 0 0,0 0 0 0 0,-1-1 0 0 0,0 1 0 0 0,0 0 0 0 0,1 0-1 0 0,-3-3 1 0 0,2 2 677 0 0,0 0-1 0 0,-1 0 0 0 0,1 0 1 0 0,1 0-1 0 0,-1 0 0 0 0,0 0 0 0 0,1 0 1 0 0,0 0-1 0 0,-1 0 0 0 0,1 0 1 0 0,0 0-1 0 0,1 0 0 0 0,-1 0 1 0 0,1 0-1 0 0,-1 0 0 0 0,1 0 1 0 0,0 0-1 0 0,0 0 0 0 0,0 0 1 0 0,2-3-1 0 0,-1 3-387 0 0,0 0 1 0 0,1 0-1 0 0,-1 1 0 0 0,1-1 1 0 0,0 1-1 0 0,-1-1 1 0 0,1 1-1 0 0,0 0 0 0 0,0 0 1 0 0,1 0-1 0 0,-1 0 1 0 0,0 1-1 0 0,1 0 1 0 0,-1-1-1 0 0,1 1 0 0 0,5-1 1 0 0,4 0-94 0 0,0 0 0 0 0,0 1 0 0 0,0 0 1 0 0,17 2-1 0 0,-23-1 7 0 0,0 1 0 0 0,0 0 0 0 0,-1 0-1 0 0,1 1 1 0 0,0-1 0 0 0,-1 2 0 0 0,1-1 0 0 0,-1 1 0 0 0,12 5 0 0 0,-17-6-2 0 0,1-1-1 0 0,-1 1 1 0 0,1 0 0 0 0,-1-1 0 0 0,0 1 0 0 0,0 0 0 0 0,0 0 0 0 0,0 0-1 0 0,0 0 1 0 0,0-1 0 0 0,0 1 0 0 0,0 1 0 0 0,-1-1 0 0 0,1 0 0 0 0,-1 0 0 0 0,0 0-1 0 0,0 0 1 0 0,1 0 0 0 0,-1 0 0 0 0,0 0 0 0 0,-1 1 0 0 0,1-1 0 0 0,0 0-1 0 0,-1 0 1 0 0,1 0 0 0 0,-1 0 0 0 0,0 0 0 0 0,1 0 0 0 0,-1 0 0 0 0,0 0-1 0 0,-2 3 1 0 0,-5 9-71 0 0,0-1 0 0 0,0 0 0 0 0,-13 15 0 0 0,13-18 78 0 0,-35 55-39 0 0,41-61 72 0 0,-1 1 0 0 0,1-1 1 0 0,0 1-1 0 0,0 0 1 0 0,0 0-1 0 0,1 0 0 0 0,-1 0 1 0 0,1 1-1 0 0,1-1 1 0 0,-1 0-1 0 0,1 0 0 0 0,0 7 1 0 0,0-11 6 0 0,0 0 1 0 0,1 0 0 0 0,-1-1-1 0 0,1 1 1 0 0,-1 0-1 0 0,1-1 1 0 0,-1 1 0 0 0,1 0-1 0 0,-1-1 1 0 0,1 1-1 0 0,0-1 1 0 0,-1 1 0 0 0,1-1-1 0 0,0 1 1 0 0,0-1-1 0 0,-1 1 1 0 0,1-1-1 0 0,0 0 1 0 0,0 1 0 0 0,0-1-1 0 0,-1 0 1 0 0,1 0-1 0 0,0 0 1 0 0,0 0 0 0 0,0 0-1 0 0,0 1 1 0 0,-1-1-1 0 0,1-1 1 0 0,1 1 0 0 0,33-2-251 0 0,-21 1 102 0 0,-3 1-469 0 0,0 2 0 0 0,0 0 0 0 0,0 0 0 0 0,0 0 0 0 0,0 2 0 0 0,-1-1-1 0 0,1 1 1 0 0,10 6 0 0 0,21 8-6556 0 0,-29-14 1390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0.103"/>
    </inkml:context>
    <inkml:brush xml:id="br0">
      <inkml:brushProperty name="width" value="0.05" units="cm"/>
      <inkml:brushProperty name="height" value="0.05" units="cm"/>
      <inkml:brushProperty name="color" value="#E71224"/>
    </inkml:brush>
  </inkml:definitions>
  <inkml:trace contextRef="#ctx0" brushRef="#br0">447 21 6761 0 0,'0'0'89'0'0,"14"-9"6073"0"0,-25 6-4591 0 0,1 2-717 0 0,-6-1-360 0 0,0 1 0 0 0,0 1 0 0 0,-31 4 0 0 0,31-2-590 0 0,0-1 0 0 0,-1 0 1 0 0,-29-4-1 0 0,30 1-117 0 0,5-1 167 0 0,-1 1 1 0 0,0 1-1 0 0,0 0 1 0 0,0 0-1 0 0,0 1 1 0 0,0 1-1 0 0,-14 2 1 0 0,26-3 61 0 0,-1 0 0 0 0,1 0 0 0 0,-1 1 0 0 0,1-1 0 0 0,-1 0 0 0 0,1 1 0 0 0,0-1 0 0 0,-1 1 0 0 0,1-1 0 0 0,-1 0 0 0 0,1 1 0 0 0,0-1 0 0 0,-1 1 0 0 0,1-1 0 0 0,0 1 1 0 0,0-1-1 0 0,-1 1 0 0 0,1-1 0 0 0,0 1 0 0 0,0 0 0 0 0,0-1 0 0 0,0 1 0 0 0,-1-1 0 0 0,1 1 0 0 0,0-1 0 0 0,0 1 0 0 0,0 0 0 0 0,0-1 0 0 0,1 1 0 0 0,-1-1 0 0 0,0 1 0 0 0,0-1 0 0 0,0 1 0 0 0,1 0 0 0 0,8 29 127 0 0,-1-7-119 0 0,-8 0-24 0 0,-1 0 1 0 0,-1-1-1 0 0,0 1 0 0 0,-2 0 0 0 0,-8 27 1 0 0,-6 40 10 0 0,10-45 47 0 0,-3-1 1 0 0,-2 0-1 0 0,-1-1 0 0 0,-23 47 0 0 0,35-84-61 0 0,-1-1 44 0 0,2 0-1 0 0,-1 0 0 0 0,0 1 0 0 0,1-1 0 0 0,0 0 0 0 0,0 0 0 0 0,1 1 1 0 0,0 8-1 0 0,0-13-19 0 0,0 0 0 0 0,0 0 0 0 0,0 1 1 0 0,1-1-1 0 0,-1 0 0 0 0,1 0 0 0 0,-1 0 1 0 0,1 0-1 0 0,-1 0 0 0 0,1 0 0 0 0,-1 0 1 0 0,1 0-1 0 0,0 0 0 0 0,0 0 0 0 0,0 0 1 0 0,-1 0-1 0 0,1 0 0 0 0,0-1 0 0 0,0 1 1 0 0,0 0-1 0 0,0-1 0 0 0,0 1 0 0 0,0 0 1 0 0,1-1-1 0 0,-1 1 0 0 0,0-1 0 0 0,0 0 1 0 0,0 1-1 0 0,0-1 0 0 0,1 0 0 0 0,-1 0 1 0 0,0 0-1 0 0,0 0 0 0 0,0 0 0 0 0,1 0 1 0 0,-1 0-1 0 0,0 0 0 0 0,0 0 0 0 0,0-1 1 0 0,0 1-1 0 0,1 0 0 0 0,0-2 0 0 0,147-14 841 0 0,-6 1-1266 0 0,-124 11-655 0 0,-1-1 1 0 0,0 0-1 0 0,17-8 1 0 0,-31 12 293 0 0,-1-1 0 0 0,0 0 1 0 0,0 1-1 0 0,0-1 0 0 0,0 0 1 0 0,0-1-1 0 0,0 1 0 0 0,0-1 1 0 0,-1 1-1 0 0,0-1 1 0 0,1 0-1 0 0,-1 0 0 0 0,3-4 1 0 0,-1-2-3504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0.530"/>
    </inkml:context>
    <inkml:brush xml:id="br0">
      <inkml:brushProperty name="width" value="0.05" units="cm"/>
      <inkml:brushProperty name="height" value="0.05" units="cm"/>
      <inkml:brushProperty name="color" value="#E71224"/>
    </inkml:brush>
  </inkml:definitions>
  <inkml:trace contextRef="#ctx0" brushRef="#br0">0 24 9410 0 0,'1'-1'257'0'0,"0"0"0"0"0,0 0 0 0 0,0 0-1 0 0,0 0 1 0 0,0 0 0 0 0,0 0 0 0 0,0 0 0 0 0,0 0 0 0 0,0 1 0 0 0,1-1-1 0 0,-1 0 1 0 0,0 1 0 0 0,0-1 0 0 0,1 1 0 0 0,-1-1 0 0 0,0 1 0 0 0,1 0-1 0 0,-1 0 1 0 0,0 0 0 0 0,1-1 0 0 0,-1 1 0 0 0,2 1 0 0 0,39 2-1153 0 0,-20-1 942 0 0,116-10-246 0 0,2 0-963 0 0,-114 9-1009 0 0,43 6 0 0 0,-38-2-696 0 0,-16-2-1921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0.951"/>
    </inkml:context>
    <inkml:brush xml:id="br0">
      <inkml:brushProperty name="width" value="0.05" units="cm"/>
      <inkml:brushProperty name="height" value="0.05" units="cm"/>
      <inkml:brushProperty name="color" value="#E71224"/>
    </inkml:brush>
  </inkml:definitions>
  <inkml:trace contextRef="#ctx0" brushRef="#br0">203 2 9842 0 0,'10'-1'3071'0'0,"17"2"-1736"0"0,-35 2-1002 0 0,0 1 1 0 0,0 0-1 0 0,0 0 0 0 0,0 1 0 0 0,1 0 0 0 0,0 0 0 0 0,0 1 0 0 0,0 0 0 0 0,1 0 1 0 0,0 1-1 0 0,0 0 0 0 0,-5 8 0 0 0,-8 13-499 0 0,-28 58 1 0 0,20-35 652 0 0,-22 27-554 0 0,62-99-11519 0 0,-9 12 5848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1.277"/>
    </inkml:context>
    <inkml:brush xml:id="br0">
      <inkml:brushProperty name="width" value="0.05" units="cm"/>
      <inkml:brushProperty name="height" value="0.05" units="cm"/>
      <inkml:brushProperty name="color" value="#E71224"/>
    </inkml:brush>
  </inkml:definitions>
  <inkml:trace contextRef="#ctx0" brushRef="#br0">0 30 12411 0 0,'14'-12'3099'0'0,"-11"10"-3338"0"0,-1 0 1 0 0,1 0-1 0 0,0 0 1 0 0,1 0-1 0 0,-1 1 1 0 0,0 0-1 0 0,0-1 1 0 0,1 1-1 0 0,-1 0 1 0 0,1 1 0 0 0,5-2-1 0 0,14 4 3093 0 0,-20 1-2622 0 0,1 0-1 0 0,0 0 1 0 0,-1 0 0 0 0,0 0 0 0 0,0 1-1 0 0,0-1 1 0 0,0 1 0 0 0,0 0-1 0 0,-1 0 1 0 0,1 0 0 0 0,-1 0 0 0 0,2 6-1 0 0,3 3-48 0 0,89 129 66 0 0,-79-119-458 0 0,2-2 0 0 0,1 0-1 0 0,43 36 1 0 0,-21-31-2416 0 0,-40-25 1820 0 0,1 0 1 0 0,0 0-1 0 0,-1 0 1 0 0,1-1-1 0 0,0 1 1 0 0,0-1-1 0 0,0 1 1 0 0,-1-1-1 0 0,5 0 1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1.701"/>
    </inkml:context>
    <inkml:brush xml:id="br0">
      <inkml:brushProperty name="width" value="0.05" units="cm"/>
      <inkml:brushProperty name="height" value="0.05" units="cm"/>
      <inkml:brushProperty name="color" value="#E71224"/>
    </inkml:brush>
  </inkml:definitions>
  <inkml:trace contextRef="#ctx0" brushRef="#br0">4 32 5305 0 0,'8'0'3488'0'0,"4"2"-3023"0"0,-2-1 1065 0 0,-3-1 4619 0 0,-10-35-3260 0 0,-20 42-4100 0 0,8 2-3280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2.498"/>
    </inkml:context>
    <inkml:brush xml:id="br0">
      <inkml:brushProperty name="width" value="0.05" units="cm"/>
      <inkml:brushProperty name="height" value="0.05" units="cm"/>
      <inkml:brushProperty name="color" value="#E71224"/>
    </inkml:brush>
  </inkml:definitions>
  <inkml:trace contextRef="#ctx0" brushRef="#br0">0 890 7194 0 0,'8'-5'3210'0'0,"-6"3"-2603"0"0,0 0 0 0 0,0 1 0 0 0,0 0 0 0 0,0-1 0 0 0,0 1 0 0 0,0 0 0 0 0,0 0 0 0 0,1 0 0 0 0,-1 0 0 0 0,0 1 0 0 0,3-1 0 0 0,-3 1-594 0 0,-1 1 0 0 0,0-1 0 0 0,1 1 0 0 0,-1 0 0 0 0,0-1 0 0 0,1 1 0 0 0,-1 0 0 0 0,0 0 0 0 0,0 0 0 0 0,0 0 0 0 0,0 0-1 0 0,0 0 1 0 0,0 0 0 0 0,0 0 0 0 0,0 0 0 0 0,0 1 0 0 0,0-1 0 0 0,-1 0 0 0 0,1 0 0 0 0,0 1 0 0 0,0 1 0 0 0,28 56 608 0 0,-21-41-534 0 0,0 0-1 0 0,2-1 1 0 0,-1 0 0 0 0,2-1 0 0 0,0 0 0 0 0,1-1-1 0 0,14 15 1 0 0,-24-29-86 0 0,-1 1 0 0 0,1-1-1 0 0,0 1 1 0 0,-1-1 0 0 0,1 0 0 0 0,0 0 0 0 0,0 0-1 0 0,0 0 1 0 0,0 0 0 0 0,0 0 0 0 0,0 0 0 0 0,0-1-1 0 0,0 1 1 0 0,1-1 0 0 0,-1 1 0 0 0,0-1-1 0 0,0 0 1 0 0,0 0 0 0 0,0 0 0 0 0,1 0 0 0 0,-1 0-1 0 0,0-1 1 0 0,3 0 0 0 0,-2 0 12 0 0,0-1 1 0 0,0 0-1 0 0,1 0 1 0 0,-2 0-1 0 0,1 0 1 0 0,0 0-1 0 0,0-1 1 0 0,-1 1 0 0 0,1-1-1 0 0,-1 0 1 0 0,0 1-1 0 0,4-7 1 0 0,2-5 53 0 0,-1 0 1 0 0,-1 0 0 0 0,0 0 0 0 0,-1-1 0 0 0,4-21 0 0 0,22-150-338 0 0,-21 109 141 0 0,24-91-1 0 0,-26 140 187 0 0,-3-1 0 0 0,0 0 0 0 0,1-42-1 0 0,-9-87-1040 0 0,3 146 863 0 0,-1 2 18 0 0,1 1 0 0 0,0-1 0 0 0,1 1 0 0 0,0 0 0 0 0,1-1 0 0 0,0 1 0 0 0,5-15 0 0 0,-5 18 113 0 0,1 0 0 0 0,0 1 0 0 0,0 0 0 0 0,0 0 0 0 0,1 0 0 0 0,0 0 0 0 0,0 0 0 0 0,0 1 0 0 0,1-1 0 0 0,-1 1 0 0 0,1 0 0 0 0,9-5 0 0 0,-2 1 28 0 0,1 1 0 0 0,0 1 0 0 0,1 0-1 0 0,-1 0 1 0 0,1 1 0 0 0,0 1 0 0 0,27-4 0 0 0,-9 5-63 0 0,1 1 0 0 0,47 3 0 0 0,238 26 19 0 0,-144-9 118 0 0,57-10 720 0 0,-23-2-115 0 0,18-8-412 0 0,-80-4-934 0 0,-122 9-2423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3.273"/>
    </inkml:context>
    <inkml:brush xml:id="br0">
      <inkml:brushProperty name="width" value="0.05" units="cm"/>
      <inkml:brushProperty name="height" value="0.05" units="cm"/>
      <inkml:brushProperty name="color" value="#E71224"/>
    </inkml:brush>
  </inkml:definitions>
  <inkml:trace contextRef="#ctx0" brushRef="#br0">544 60 11626 0 0,'14'-10'2597'0'0,"-14"10"-2625"0"0,1 0 0 0 0,-1 0-1 0 0,1 0 1 0 0,0 0 0 0 0,-1-1-1 0 0,1 1 1 0 0,-1 0 0 0 0,1-1 0 0 0,-1 1-1 0 0,1 0 1 0 0,-1-1 0 0 0,1 1-1 0 0,-1-1 1 0 0,1 1 0 0 0,-1-1-1 0 0,1 1 1 0 0,-1-1 0 0 0,0 1-1 0 0,1-1 1 0 0,-1 1 0 0 0,0-1 0 0 0,0 0-1 0 0,1 1 1 0 0,-1-1 0 0 0,0 1-1 0 0,0-1 1 0 0,0 0 0 0 0,0 1-1 0 0,0-1 1 0 0,0 0 0 0 0,0 1-1 0 0,0-1 1 0 0,0 0 0 0 0,0 1 0 0 0,0-1-1 0 0,0 1 1 0 0,0-1 0 0 0,0 0-1 0 0,-1 1 1 0 0,1-1 0 0 0,0 1-1 0 0,0-1 1 0 0,-1 0 0 0 0,1 0-1 0 0,-2 0 221 0 0,1 0 0 0 0,0 0 0 0 0,-1 0 0 0 0,1 1 0 0 0,0-1 0 0 0,-1 0-1 0 0,1 0 1 0 0,-1 1 0 0 0,1-1 0 0 0,-1 1 0 0 0,1-1 0 0 0,-1 1 0 0 0,1 0-1 0 0,-1-1 1 0 0,0 1 0 0 0,-2 0 0 0 0,-35 0 42 0 0,31 0 26 0 0,-305-15 379 0 0,312 15-635 0 0,0 0 1 0 0,0 0-1 0 0,0-1 1 0 0,0 1 0 0 0,0 0-1 0 0,0 0 1 0 0,-1 0-1 0 0,1 0 1 0 0,0 0 0 0 0,0 0-1 0 0,0 0 1 0 0,0 0-1 0 0,0 1 1 0 0,0-1-1 0 0,0 0 1 0 0,0 1 0 0 0,0-1-1 0 0,0 1 1 0 0,0-1-1 0 0,0 1 1 0 0,0-1 0 0 0,0 1-1 0 0,1-1 1 0 0,-1 1-1 0 0,0 0 1 0 0,0 0 0 0 0,1-1-1 0 0,-1 1 1 0 0,0 0-1 0 0,1 0 1 0 0,-1 0-1 0 0,0 0 1 0 0,1 0 0 0 0,0 0-1 0 0,-1 0 1 0 0,1 0-1 0 0,-1 0 1 0 0,1 0 0 0 0,0 0-1 0 0,0 0 1 0 0,0 0-1 0 0,0 1 1 0 0,0 6-21 0 0,1 0 0 0 0,0 0 0 0 0,0 0 0 0 0,1 0 0 0 0,3 9 0 0 0,4 24-28 0 0,-11-20 70 0 0,-1-1 0 0 0,0 1 0 0 0,-2-1 0 0 0,-1 0 0 0 0,0 0 0 0 0,-11 20 0 0 0,-5 23 193 0 0,-17 38-9 0 0,27-74-178 0 0,1 0 0 0 0,1 0 0 0 0,2 0 0 0 0,0 1 0 0 0,-3 35 0 0 0,10-62-11 0 0,1 1 0 0 0,0-1 0 0 0,-1 1 1 0 0,1 0-1 0 0,0-1 0 0 0,0 1 0 0 0,0-1 0 0 0,0 1 0 0 0,1 0 0 0 0,-1-1 1 0 0,0 1-1 0 0,1-1 0 0 0,-1 1 0 0 0,1-1 0 0 0,-1 1 0 0 0,1-1 1 0 0,0 1-1 0 0,-1-1 0 0 0,1 1 0 0 0,0-1 0 0 0,0 0 0 0 0,0 1 0 0 0,0-1 1 0 0,1 0-1 0 0,-1 0 0 0 0,0 0 0 0 0,0 0 0 0 0,1 0 0 0 0,-1 0 1 0 0,0 0-1 0 0,3 0 0 0 0,1 0 51 0 0,1 0 1 0 0,0 0 0 0 0,0-1-1 0 0,0 0 1 0 0,0 0-1 0 0,-1 0 1 0 0,10-2-1 0 0,41-7-3 0 0,64-20-1 0 0,-47 10-80 0 0,-65 17-90 0 0,16-3-487 0 0,-1-2-1 0 0,27-10 1 0 0,-43 13-197 0 0,0 1-1 0 0,0-1 1 0 0,-1 0-1 0 0,11-8 1 0 0,-15 10 114 0 0,1-1 0 0 0,-1 1 0 0 0,1-1 0 0 0,-1 1 0 0 0,0-1 0 0 0,0 0 1 0 0,0 0-1 0 0,0 0 0 0 0,-1 0 0 0 0,1 0 0 0 0,0-5 0 0 0,1-3-4801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3.678"/>
    </inkml:context>
    <inkml:brush xml:id="br0">
      <inkml:brushProperty name="width" value="0.05" units="cm"/>
      <inkml:brushProperty name="height" value="0.05" units="cm"/>
      <inkml:brushProperty name="color" value="#E71224"/>
    </inkml:brush>
  </inkml:definitions>
  <inkml:trace contextRef="#ctx0" brushRef="#br0">1 24 4153 0 0,'13'-5'2234'0'0,"1"1"0"0"0,0 0 0 0 0,24-3 1 0 0,-14 5-1079 0 0,37 0 1 0 0,110 20-2872 0 0,-147-14 1978 0 0,86 6-8281 0 0,-95-9 2837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5:43.516"/>
    </inkml:context>
    <inkml:brush xml:id="br0">
      <inkml:brushProperty name="width" value="0.05" units="cm"/>
      <inkml:brushProperty name="height" value="0.05" units="cm"/>
      <inkml:brushProperty name="color" value="#E71224"/>
    </inkml:brush>
  </inkml:definitions>
  <inkml:trace contextRef="#ctx0" brushRef="#br0">2091 219 8 0 0,'-2'-3'483'0'0,"0"0"0"0"0,0-1 0 0 0,0 1 0 0 0,0 0 0 0 0,1-1 1 0 0,0 1-1 0 0,-1-1 0 0 0,1 0 0 0 0,-1-6 0 0 0,3 7-221 0 0,-1 1-1 0 0,1 0 1 0 0,-1-1 0 0 0,1 1-1 0 0,0 0 1 0 0,0 0 0 0 0,0 0-1 0 0,0 0 1 0 0,0 0 0 0 0,0 0-1 0 0,1 0 1 0 0,-1 0 0 0 0,1 0-1 0 0,-1 0 1 0 0,1 1 0 0 0,2-2-1 0 0,-4 2-213 0 0,1 1 0 0 0,-1 0 0 0 0,0-1 0 0 0,1 1 0 0 0,-1-1 0 0 0,0 1 0 0 0,1 0 0 0 0,-1-1 0 0 0,0 1 0 0 0,0-1-1 0 0,0 1 1 0 0,1-1 0 0 0,-1 1 0 0 0,0-1 0 0 0,0 1 0 0 0,0 0 0 0 0,0-1 0 0 0,0 1 0 0 0,0-1 0 0 0,0 1 0 0 0,0-1 0 0 0,0 1-1 0 0,0-1 1 0 0,0 1 0 0 0,0-1 0 0 0,-1 1 0 0 0,1-1 0 0 0,0 1 0 0 0,0-1 0 0 0,0 1 0 0 0,-1 0 0 0 0,1-1 0 0 0,-1 0 0 0 0,-17-14 585 0 0,-27-5-314 0 0,44 20-297 0 0,-35-11 104 0 0,0 0 1 0 0,-1 3-1 0 0,0 1 1 0 0,-1 2-1 0 0,-49-1 1 0 0,-191 17 1000 0 0,17 0-794 0 0,-113-43 636 0 0,43 2-127 0 0,269 27-766 0 0,-79 7 1 0 0,117-1-338 0 0,0 1 0 0 0,1 0 1 0 0,0 2-1 0 0,-1 0 0 0 0,2 2 0 0 0,-33 15 0 0 0,48-20-360 0 0,0 0-1 0 0,-1 0 0 0 0,1-1 0 0 0,-1 0 0 0 0,0-1 0 0 0,0 0 0 0 0,0 0 0 0 0,0 0 0 0 0,0-1 1 0 0,0 0-1 0 0,0-1 0 0 0,-8-1 0 0 0,7 0-3037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4.050"/>
    </inkml:context>
    <inkml:brush xml:id="br0">
      <inkml:brushProperty name="width" value="0.05" units="cm"/>
      <inkml:brushProperty name="height" value="0.05" units="cm"/>
      <inkml:brushProperty name="color" value="#E71224"/>
    </inkml:brush>
  </inkml:definitions>
  <inkml:trace contextRef="#ctx0" brushRef="#br0">260 3 5153 0 0,'11'-3'6324'0'0,"-16"14"-2492"0"0,-31 28-1169 0 0,13-15-2606 0 0,9-3 50 0 0,0 0 1 0 0,2 1-1 0 0,-18 42 0 0 0,18-38 7 0 0,-1 1 0 0 0,-23 35 0 0 0,16-30-90 0 0,16-24-165 0 0,0 0-1 0 0,-1 0 1 0 0,0-1-1 0 0,-1 1 0 0 0,0-1 1 0 0,-7 7-1 0 0,13-14 32 0 0,0 0 0 0 0,-1 1 0 0 0,1-1-1 0 0,0 0 1 0 0,0 0 0 0 0,0 0 0 0 0,0 0 0 0 0,-1 1 0 0 0,1-1-1 0 0,0 0 1 0 0,0 0 0 0 0,0 0 0 0 0,-1 0 0 0 0,1 0-1 0 0,0 0 1 0 0,0 1 0 0 0,0-1 0 0 0,-1 0 0 0 0,1 0-1 0 0,0 0 1 0 0,0 0 0 0 0,-1 0 0 0 0,1 0 0 0 0,0 0 0 0 0,0 0-1 0 0,-1 0 1 0 0,1 0 0 0 0,0 0 0 0 0,0 0 0 0 0,-1 0-1 0 0,1 0 1 0 0,0-1 0 0 0,0 1 0 0 0,0 0 0 0 0,-1 0 0 0 0,1 0-1 0 0,0 0 1 0 0,0 0 0 0 0,0 0 0 0 0,-1-1 0 0 0,1 1-1 0 0,0 0 1 0 0,0 0 0 0 0,0 0 0 0 0,0 0 0 0 0,-1-1 0 0 0,1 1-1 0 0,-2-12-6423 0 0,2 12 6497 0 0,0-9-5880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4.452"/>
    </inkml:context>
    <inkml:brush xml:id="br0">
      <inkml:brushProperty name="width" value="0.05" units="cm"/>
      <inkml:brushProperty name="height" value="0.05" units="cm"/>
      <inkml:brushProperty name="color" value="#E71224"/>
    </inkml:brush>
  </inkml:definitions>
  <inkml:trace contextRef="#ctx0" brushRef="#br0">0 31 13019 0 0,'7'-7'4335'0'0,"5"-8"-2317"0"0,-12 15-2103 0 0,0-1 0 0 0,0 1 0 0 0,1 0 1 0 0,-1 0-1 0 0,0 0 0 0 0,0-1 0 0 0,0 1 0 0 0,0 0 0 0 0,0 0 0 0 0,0 0 1 0 0,0-1-1 0 0,0 1 0 0 0,0 0 0 0 0,0 0 0 0 0,0 0 0 0 0,0-1 0 0 0,0 1 1 0 0,0 0-1 0 0,0 0 0 0 0,0 0 0 0 0,0-1 0 0 0,0 1 0 0 0,0 0 0 0 0,0 0 0 0 0,0 0 1 0 0,0-1-1 0 0,0 1 0 0 0,0 0 0 0 0,0 0 0 0 0,0 0 0 0 0,0-1 0 0 0,-1 1 1 0 0,1 0-1 0 0,0 0 0 0 0,0 0 0 0 0,0 0 0 0 0,0-1 0 0 0,0 1 0 0 0,-1 0 1 0 0,1 0-1 0 0,0 0 0 0 0,0 0 0 0 0,0 0 0 0 0,0 0 0 0 0,-1 0 0 0 0,1 0 0 0 0,0 0 1 0 0,0-1-1 0 0,0 1 0 0 0,-1 0 0 0 0,1 0 0 0 0,0 0 0 0 0,0 0 0 0 0,-1 0 1 0 0,1 0-1 0 0,0 0 0 0 0,0 0 0 0 0,0 0 0 0 0,-1 0 0 0 0,1 1 0 0 0,0-1 1 0 0,0 0-1 0 0,10 1 529 0 0,0 1 1 0 0,1 0 0 0 0,-1 1 0 0 0,11 4-1 0 0,-12-3 221 0 0,-1-1-383 0 0,0 0-1 0 0,-1 1 1 0 0,1 0 0 0 0,-1 0-1 0 0,0 1 1 0 0,0 0-1 0 0,-1 0 1 0 0,1 0 0 0 0,-1 1-1 0 0,0 0 1 0 0,9 14-1 0 0,2 5-305 0 0,-1 0 0 0 0,13 30 0 0 0,11 18 182 0 0,-17-34-385 0 0,18 28-526 0 0,-37-61-22 0 0,0-1 1 0 0,0 0-1 0 0,1-1 1 0 0,-1 1 0 0 0,1-1-1 0 0,0 0 1 0 0,0 0-1 0 0,1 0 1 0 0,7 4-1 0 0,2-5-4343 0 0,-7-4-914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4.840"/>
    </inkml:context>
    <inkml:brush xml:id="br0">
      <inkml:brushProperty name="width" value="0.05" units="cm"/>
      <inkml:brushProperty name="height" value="0.05" units="cm"/>
      <inkml:brushProperty name="color" value="#E71224"/>
    </inkml:brush>
  </inkml:definitions>
  <inkml:trace contextRef="#ctx0" brushRef="#br0">588 41 8954 0 0,'0'0'3753'0'0,"-34"2"197"0"0,-7 1-3949 0 0,-1-2-1 0 0,-64-5 1 0 0,-84-21 2 0 0,99 12-3 0 0,88 12-47 0 0,-4 0-118 0 0,0 0 1 0 0,0 0-1 0 0,0 0 0 0 0,0 1 1 0 0,0 0-1 0 0,0 1 0 0 0,0-1 1 0 0,0 1-1 0 0,-7 3 1 0 0,13-4 94 0 0,1 0 0 0 0,0 0 0 0 0,0 0 1 0 0,0 0-1 0 0,0 0 0 0 0,0 0 1 0 0,-1 0-1 0 0,1 0 0 0 0,0 0 1 0 0,0 1-1 0 0,0-1 0 0 0,0 0 1 0 0,0 0-1 0 0,0 0 0 0 0,-1 0 1 0 0,1 0-1 0 0,0 1 0 0 0,0-1 1 0 0,0 0-1 0 0,0 0 0 0 0,0 0 1 0 0,0 0-1 0 0,0 0 0 0 0,0 1 1 0 0,0-1-1 0 0,0 0 0 0 0,0 0 1 0 0,0 0-1 0 0,0 0 0 0 0,0 1 1 0 0,0-1-1 0 0,0 0 0 0 0,0 0 0 0 0,0 0 1 0 0,0 0-1 0 0,0 1 0 0 0,0-1 1 0 0,0 0-1 0 0,0 0 0 0 0,0 0 1 0 0,0 0-1 0 0,0 1 0 0 0,1-1 1 0 0,-1 0-1 0 0,0 0 0 0 0,0 0 1 0 0,0 0-1 0 0,0 0 0 0 0,0 0 1 0 0,0 1-1 0 0,1-1 0 0 0,-1 0 1 0 0,0 0-1 0 0,0 0 0 0 0,0 0 1 0 0,0 0-1 0 0,0 0 0 0 0,1 0 1 0 0,-1 0-1 0 0,0 0 0 0 0,0 0 1 0 0,1 0-1 0 0,9 5-3422 0 0,-3-4-1066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35.211"/>
    </inkml:context>
    <inkml:brush xml:id="br0">
      <inkml:brushProperty name="width" value="0.05" units="cm"/>
      <inkml:brushProperty name="height" value="0.05" units="cm"/>
      <inkml:brushProperty name="color" value="#E71224"/>
    </inkml:brush>
  </inkml:definitions>
  <inkml:trace contextRef="#ctx0" brushRef="#br0">328 45 12331 0 0,'12'-9'1227'0'0,"-4"2"-665"0"0,-15 6-285 0 0,-16-1 1652 0 0,-143-18-1339 0 0,54 16-8191 0 0,92 4 4894 0 0,0-1-3093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7.625"/>
    </inkml:context>
    <inkml:brush xml:id="br0">
      <inkml:brushProperty name="width" value="0.05" units="cm"/>
      <inkml:brushProperty name="height" value="0.05" units="cm"/>
      <inkml:brushProperty name="color" value="#E71224"/>
    </inkml:brush>
  </inkml:definitions>
  <inkml:trace contextRef="#ctx0" brushRef="#br0">1 14 1632 0 0,'0'-4'544'0'0,"1"0"-2712"0"0,0-1 2168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8.039"/>
    </inkml:context>
    <inkml:brush xml:id="br0">
      <inkml:brushProperty name="width" value="0.05" units="cm"/>
      <inkml:brushProperty name="height" value="0.05" units="cm"/>
      <inkml:brushProperty name="color" value="#E71224"/>
    </inkml:brush>
  </inkml:definitions>
  <inkml:trace contextRef="#ctx0" brushRef="#br0">112 49 5233 0 0,'1'-4'605'0'0,"-1"0"1"0"0,1 0-1 0 0,0 0 0 0 0,0 0 1 0 0,0 0-1 0 0,0 0 1 0 0,1 1-1 0 0,0-1 0 0 0,-1 0 1 0 0,6-6-1 0 0,-6 13-545 0 0,0-1 0 0 0,-1 0 0 0 0,1 0-1 0 0,0 1 1 0 0,-1-1 0 0 0,1 0 0 0 0,-1 1 0 0 0,1-1 0 0 0,-1 1 0 0 0,0 3 0 0 0,0-1 34 0 0,8 74 359 0 0,-4-1 0 0 0,-10 131 0 0 0,3-171-403 0 0,-2 1-1 0 0,-1-1 1 0 0,-2-1 0 0 0,-2 1-1 0 0,-19 45 1 0 0,25-74 31 0 0,-1 1 0 0 0,0-1 0 0 0,-10 12-1 0 0,14-19-206 0 0,0 0 0 0 0,0-1-1 0 0,0 1 1 0 0,-1-1 0 0 0,1 1-1 0 0,0-1 1 0 0,-1 1 0 0 0,1-1-1 0 0,0 0 1 0 0,-1 0 0 0 0,0 0-1 0 0,1 0 1 0 0,-1 0 0 0 0,0 0-1 0 0,1 0 1 0 0,-1-1 0 0 0,0 1-1 0 0,0 0 1 0 0,0-1 0 0 0,0 0-1 0 0,0 1 1 0 0,0-1 0 0 0,1 0-1 0 0,-1 0 1 0 0,0 0 0 0 0,-4 0-1 0 0,6-1-55 0 0,-1 0 0 0 0,1 1 0 0 0,-1-1 0 0 0,1 0 0 0 0,0 1 0 0 0,-1-1 0 0 0,1 0 0 0 0,0 1 0 0 0,-1-1 0 0 0,1 0 0 0 0,0 1 0 0 0,0-1 0 0 0,0 0 0 0 0,0 0-1 0 0,0 0 1 0 0,0 1 0 0 0,0-1 0 0 0,0 0 0 0 0,0 0 0 0 0,0 1 0 0 0,0-1 0 0 0,0 0 0 0 0,0 0 0 0 0,1 1 0 0 0,-1-1 0 0 0,1-1 0 0 0,2-9-4965 0 0</inkml:trace>
  <inkml:trace contextRef="#ctx0" brushRef="#br0" timeOffset="1">398 291 6265 0 0,'3'-8'328'0'0,"2"1"-264"0"0,-1-4-88 0 0,-4 2-96 0 0,-1 3-136 0 0,-1 1-1808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8.411"/>
    </inkml:context>
    <inkml:brush xml:id="br0">
      <inkml:brushProperty name="width" value="0.05" units="cm"/>
      <inkml:brushProperty name="height" value="0.05" units="cm"/>
      <inkml:brushProperty name="color" value="#E71224"/>
    </inkml:brush>
  </inkml:definitions>
  <inkml:trace contextRef="#ctx0" brushRef="#br0">270 20 4737 0 0,'-2'-12'4724'0'0,"1"4"-2528"0"0,-11 15-1636 0 0,-5 5-315 0 0,0-1-1 0 0,0-1 0 0 0,-21 9 0 0 0,20-11-331 0 0,1 1-1 0 0,0 0 1 0 0,-26 21-1 0 0,39-27 78 0 0,-5 4-54 0 0,1 0 0 0 0,-1 1 0 0 0,2 0 0 0 0,-1 1 0 0 0,-9 12 0 0 0,16-19 91 0 0,0 0 1 0 0,0 0-1 0 0,0 0 1 0 0,0 0-1 0 0,0 0 1 0 0,1 0-1 0 0,-1 0 1 0 0,1 0-1 0 0,-1 0 1 0 0,1 0-1 0 0,0 0 1 0 0,-1 0-1 0 0,1 1 1 0 0,0-1-1 0 0,1 0 1 0 0,-1 0-1 0 0,0 0 1 0 0,0 0-1 0 0,1 1 1 0 0,0-1 0 0 0,-1 0-1 0 0,1 0 1 0 0,0 0-1 0 0,0 0 1 0 0,0 0-1 0 0,0-1 1 0 0,0 1-1 0 0,1 0 1 0 0,-1 0-1 0 0,0-1 1 0 0,1 1-1 0 0,-1-1 1 0 0,1 1-1 0 0,0-1 1 0 0,1 2-1 0 0,100 71 1549 0 0,-19-15-1555 0 0,-52-33-210 0 0,36 36 1 0 0,-28-19-4543 0 0,-31-34 1383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9.144"/>
    </inkml:context>
    <inkml:brush xml:id="br0">
      <inkml:brushProperty name="width" value="0.05" units="cm"/>
      <inkml:brushProperty name="height" value="0.05" units="cm"/>
      <inkml:brushProperty name="color" value="#E71224"/>
    </inkml:brush>
  </inkml:definitions>
  <inkml:trace contextRef="#ctx0" brushRef="#br0">574 70 5209 0 0,'7'-10'2490'0'0,"1"-2"-1783"0"0,-8 11-705 0 0,0 1 0 0 0,0 0 0 0 0,0-1 0 0 0,0 1 0 0 0,0 0 0 0 0,0-1 0 0 0,-1 1 0 0 0,1 0 0 0 0,0 0 0 0 0,0-1 0 0 0,0 1 0 0 0,0 0 0 0 0,0 0 0 0 0,-1-1 0 0 0,1 1 0 0 0,0 0 0 0 0,0 0 0 0 0,-1 0 0 0 0,1-1 0 0 0,0 1 0 0 0,0 0 0 0 0,0 0 0 0 0,-1 0 0 0 0,1 0 0 0 0,0 0 0 0 0,-1-1 0 0 0,1 1 0 0 0,0 0 0 0 0,0 0 0 0 0,-1 0 0 0 0,1 0 0 0 0,0 0 0 0 0,-1 0 0 0 0,1 0 0 0 0,0 0 0 0 0,-1 0 0 0 0,1 0 0 0 0,0 0 0 0 0,0 0 0 0 0,-1 0 0 0 0,1 0 0 0 0,0 0 0 0 0,-1 1 0 0 0,1-1 0 0 0,-23 0 1381 0 0,-30 0-659 0 0,0-1 0 0 0,-54-10 0 0 0,54 0-731 0 0,28 5-41 0 0,1 1 0 0 0,-46-2 0 0 0,70 7 47 0 0,-1 0 1 0 0,0 0-1 0 0,0 0 1 0 0,1 0-1 0 0,-1 0 1 0 0,0 1-1 0 0,1-1 1 0 0,-1 0-1 0 0,0 0 1 0 0,1 1-1 0 0,-1-1 0 0 0,0 0 1 0 0,1 1-1 0 0,-1-1 1 0 0,1 1-1 0 0,-1-1 1 0 0,0 0-1 0 0,1 1 1 0 0,-1 0-1 0 0,1-1 1 0 0,0 1-1 0 0,-1-1 1 0 0,1 1-1 0 0,-1-1 1 0 0,1 1-1 0 0,0 0 0 0 0,-1-1 1 0 0,1 1-1 0 0,0 0 1 0 0,0 0-1 0 0,0-1 1 0 0,-1 1-1 0 0,1 0 1 0 0,0-1-1 0 0,0 1 1 0 0,0 0-1 0 0,0 0 1 0 0,0-1-1 0 0,0 1 1 0 0,1 0-1 0 0,-1-1 0 0 0,0 2 1 0 0,11 41-35 0 0,-4-20 25 0 0,-7-16 34 0 0,1-1-1 0 0,-1 1 1 0 0,0 0 0 0 0,-1 0 0 0 0,0 0-1 0 0,0 0 1 0 0,0 0 0 0 0,-1 0 0 0 0,-3 7 0 0 0,-29 63 386 0 0,11-30-263 0 0,18-33-65 0 0,-23 51 208 0 0,3 1 0 0 0,-19 83 0 0 0,43-147-276 0 0,0 1 1 0 0,0-1-1 0 0,1 1 0 0 0,0-1 1 0 0,-1 1-1 0 0,1-1 0 0 0,0 1 1 0 0,0-1-1 0 0,0 1 1 0 0,1-1-1 0 0,-1 1 0 0 0,1-1 1 0 0,-1 1-1 0 0,1-1 0 0 0,0 1 1 0 0,0-1-1 0 0,0 0 0 0 0,0 1 1 0 0,0-1-1 0 0,1 0 1 0 0,-1 0-1 0 0,0 0 0 0 0,1 0 1 0 0,2 2-1 0 0,1-1 63 0 0,0 0 0 0 0,0 0 0 0 0,0 0 0 0 0,1-1 0 0 0,-1 1-1 0 0,1-2 1 0 0,-1 1 0 0 0,1 0 0 0 0,8 0 0 0 0,17 3 257 0 0,-1-1-1 0 0,1-2 1 0 0,0-1-1 0 0,0-2 1 0 0,0-1-1 0 0,0-1 1 0 0,35-8-1 0 0,-27 2-714 0 0,-1-2 1 0 0,65-27-1 0 0,-103 38 366 0 0,33-17-3046 0 0,-32 16 2703 0 0,0 0-1 0 0,0 1 1 0 0,0-1 0 0 0,0 0 0 0 0,0 0-1 0 0,0 0 1 0 0,0 0 0 0 0,0 0 0 0 0,0 0-1 0 0,0 0 1 0 0,0 0 0 0 0,-1-1 0 0 0,1 1-1 0 0,0 0 1 0 0,-1 0 0 0 0,1-1 0 0 0,-1 1 0 0 0,1 0-1 0 0,-1 0 1 0 0,0-1 0 0 0,0 1 0 0 0,1-1-1 0 0,-1 1 1 0 0,0-2 0 0 0,-3-4-3835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9.604"/>
    </inkml:context>
    <inkml:brush xml:id="br0">
      <inkml:brushProperty name="width" value="0.05" units="cm"/>
      <inkml:brushProperty name="height" value="0.05" units="cm"/>
      <inkml:brushProperty name="color" value="#E71224"/>
    </inkml:brush>
  </inkml:definitions>
  <inkml:trace contextRef="#ctx0" brushRef="#br0">0 17 8978 0 0,'4'-2'287'0'0,"-1"0"0"0"0,0 0 0 0 0,1 0 0 0 0,-1 0 0 0 0,1 1 0 0 0,-1 0 0 0 0,1 0 0 0 0,0 0 1 0 0,0 0-1 0 0,-1 0 0 0 0,1 1 0 0 0,0 0 0 0 0,0 0 0 0 0,0 0 0 0 0,0 0 0 0 0,4 1 0 0 0,7 2-329 0 0,1 1 0 0 0,26 9-1 0 0,9 3 399 0 0,6-5-891 0 0,1-3 0 0 0,97 1-1 0 0,-50-11-5804 0 0,-91 1 1263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49.996"/>
    </inkml:context>
    <inkml:brush xml:id="br0">
      <inkml:brushProperty name="width" value="0.05" units="cm"/>
      <inkml:brushProperty name="height" value="0.05" units="cm"/>
      <inkml:brushProperty name="color" value="#E71224"/>
    </inkml:brush>
  </inkml:definitions>
  <inkml:trace contextRef="#ctx0" brushRef="#br0">224 6 9474 0 0,'6'-2'1356'0'0,"-4"1"-1279"0"0,-1 1 1 0 0,0-1-1 0 0,1 1 1 0 0,-1-1-1 0 0,0 1 0 0 0,1 0 1 0 0,-1 0-1 0 0,1-1 1 0 0,-1 1-1 0 0,1 0 1 0 0,-1 0-1 0 0,0 0 0 0 0,1 1 1 0 0,-1-1-1 0 0,1 0 1 0 0,-1 0-1 0 0,0 1 1 0 0,1-1-1 0 0,-1 1 0 0 0,0-1 1 0 0,1 1-1 0 0,1 1 1 0 0,-4 2 115 0 0,0 0-1 0 0,0 0 1 0 0,-1 0 0 0 0,1 0 0 0 0,-1 0 0 0 0,0-1 0 0 0,0 1 0 0 0,0 0-1 0 0,-1-1 1 0 0,-3 5 0 0 0,0 3-18 0 0,-31 45-2 0 0,-2 0 0 0 0,-46 49 0 0 0,45-57-105 0 0,24-32 69 0 0,16-16-191 0 0,-1 1 1 0 0,1-1-1 0 0,-1 1 0 0 0,1 0 0 0 0,-1-1 0 0 0,0 0 0 0 0,1 1 0 0 0,-1-1 0 0 0,0 1 0 0 0,1-1 0 0 0,-1 0 1 0 0,0 1-1 0 0,1-1 0 0 0,-1 0 0 0 0,0 1 0 0 0,0-1 0 0 0,1 0 0 0 0,-1 0 0 0 0,0 0 0 0 0,0 0 0 0 0,1 0 1 0 0,-1 0-1 0 0,-1 0 0 0 0,4-14-4924 0 0,-1 9 3205 0 0,1-5-3886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4.112"/>
    </inkml:context>
    <inkml:brush xml:id="br0">
      <inkml:brushProperty name="width" value="0.05" units="cm"/>
      <inkml:brushProperty name="height" value="0.05" units="cm"/>
      <inkml:brushProperty name="color" value="#E71224"/>
    </inkml:brush>
  </inkml:definitions>
  <inkml:trace contextRef="#ctx0" brushRef="#br0">1 5 7354 0 0,'8'-4'4414'0'0,"-7"4"-4393"0"0,-1 0 0 0 0,1 1 1 0 0,-1-1-1 0 0,1 0 0 0 0,0 1 1 0 0,-1-1-1 0 0,1 1 0 0 0,-1-1 0 0 0,0 1 1 0 0,1-1-1 0 0,-1 1 0 0 0,1-1 1 0 0,-1 1-1 0 0,0-1 0 0 0,1 1 1 0 0,-1-1-1 0 0,0 1 0 0 0,0 0 0 0 0,1-1 1 0 0,-1 1-1 0 0,0-1 0 0 0,0 1 1 0 0,0 0-1 0 0,0-1 0 0 0,0 1 0 0 0,0 0 1 0 0,0-1-1 0 0,0 2 0 0 0,-6 53 2653 0 0,4-42-2693 0 0,0 0-1 0 0,1 0 0 0 0,0 14 1 0 0,14 121-767 0 0,-10-124-120 0 0,2-1 1 0 0,0 1 0 0 0,2-1 0 0 0,10 25 0 0 0,-1-22-2405 0 0,-11-20-1321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5:43.983"/>
    </inkml:context>
    <inkml:brush xml:id="br0">
      <inkml:brushProperty name="width" value="0.05" units="cm"/>
      <inkml:brushProperty name="height" value="0.05" units="cm"/>
      <inkml:brushProperty name="color" value="#E71224"/>
    </inkml:brush>
  </inkml:definitions>
  <inkml:trace contextRef="#ctx0" brushRef="#br0">1240 82 5113 0 0,'0'-2'110'0'0,"-1"0"0"0"0,1 1 0 0 0,-1-1 0 0 0,1 1 0 0 0,-1-1 1 0 0,1 1-1 0 0,-1 0 0 0 0,0-1 0 0 0,0 1 0 0 0,0 0 0 0 0,0-1 0 0 0,0 1 0 0 0,0 0 0 0 0,0 0 0 0 0,0 0 0 0 0,0 0 0 0 0,0 0 0 0 0,-1 0 0 0 0,1 0 1 0 0,0 0-1 0 0,-1 0 0 0 0,1 1 0 0 0,-1-1 0 0 0,1 0 0 0 0,-1 1 0 0 0,1-1 0 0 0,-3 1 0 0 0,-48-10 2466 0 0,42 9-2433 0 0,-353-24 1447 0 0,168 15-901 0 0,110 5 253 0 0,-90 6 0 0 0,143 2-896 0 0,1 0 1 0 0,-1 2 0 0 0,1 2-1 0 0,0 1 1 0 0,1 1 0 0 0,-34 15-1 0 0,23-8-2110 0 0,12-9-2648 0 0,21-6-634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0.411"/>
    </inkml:context>
    <inkml:brush xml:id="br0">
      <inkml:brushProperty name="width" value="0.05" units="cm"/>
      <inkml:brushProperty name="height" value="0.05" units="cm"/>
      <inkml:brushProperty name="color" value="#E71224"/>
    </inkml:brush>
  </inkml:definitions>
  <inkml:trace contextRef="#ctx0" brushRef="#br0">0 48 13723 0 0,'1'0'40'0'0,"18"-21"2757"0"0,-18 20-2859 0 0,0-1 1 0 0,0 1 0 0 0,1 0 0 0 0,-1 0 0 0 0,1 0 0 0 0,-1 0-1 0 0,1 0 1 0 0,-1 0 0 0 0,1 0 0 0 0,0 1 0 0 0,-1-1 0 0 0,1 1 0 0 0,2-1-1 0 0,-3-1-1427 0 0,1 1 1644 0 0,0-1 0 0 0,0 1 0 0 0,0 0 1 0 0,-1 0-1 0 0,1 0 0 0 0,0 0 0 0 0,0 0 0 0 0,0 1 0 0 0,1-1 0 0 0,-1 1 0 0 0,3-1 0 0 0,1 5-65 0 0,0 1 0 0 0,0 0 0 0 0,-1 0 0 0 0,1 0 0 0 0,-1 1 0 0 0,0 0-1 0 0,7 12 1 0 0,13 17-22 0 0,-2 1 0 0 0,-1 1 0 0 0,-2 1 0 0 0,15 41 0 0 0,-4-6-2320 0 0,6-2-5170 0 0,-26-54 1682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2.343"/>
    </inkml:context>
    <inkml:brush xml:id="br0">
      <inkml:brushProperty name="width" value="0.05" units="cm"/>
      <inkml:brushProperty name="height" value="0.05" units="cm"/>
      <inkml:brushProperty name="color" value="#E71224"/>
    </inkml:brush>
  </inkml:definitions>
  <inkml:trace contextRef="#ctx0" brushRef="#br0">4505 237 5801 0 0,'-5'-2'79'0'0,"0"0"0"0"0,0 0 0 0 0,0 1 0 0 0,0 0 0 0 0,0 0-1 0 0,0 1 1 0 0,0-1 0 0 0,-6 1 0 0 0,-3-1 63 0 0,-106-21 2009 0 0,71 11-1159 0 0,-72-5 1 0 0,-539-12 1500 0 0,591 26-2021 0 0,-757-7 943 0 0,658 11-1110 0 0,-198-25 0 0 0,130 2 274 0 0,-274 12 0 0 0,167-7-296 0 0,211 6-206 0 0,-150-2 1499 0 0,202 8-1534 0 0,-102-17 0 0 0,25 1 185 0 0,152 20-710 0 0,-11-2 982 0 0,-1 1 0 0 0,-22 2 0 0 0,4 7-3061 0 0,32-7 1454 0 0,1 0-1 0 0,-1 1 1 0 0,1-1 0 0 0,0 1 0 0 0,-1-1 0 0 0,1 1 0 0 0,0 0 0 0 0,0 0 0 0 0,0-1 0 0 0,-2 4-1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6.645"/>
    </inkml:context>
    <inkml:brush xml:id="br0">
      <inkml:brushProperty name="width" value="0.05" units="cm"/>
      <inkml:brushProperty name="height" value="0.05" units="cm"/>
      <inkml:brushProperty name="color" value="#E71224"/>
    </inkml:brush>
  </inkml:definitions>
  <inkml:trace contextRef="#ctx0" brushRef="#br0">1 489 3097 0 0,'18'3'9580'0'0,"-15"37"-9434"0"0,1 0-1 0 0,2-1 1 0 0,15 55-1 0 0,5 24-18 0 0,-24-108-88 0 0,-1-1 67 0 0,0 0-1 0 0,1 0 1 0 0,1 0 0 0 0,4 12 0 0 0,-7-21-97 0 0,0 0-1 0 0,0 0 1 0 0,0 0 0 0 0,0 0 0 0 0,0 0 0 0 0,0 0 0 0 0,0 0 0 0 0,0 0 0 0 0,0 1-1 0 0,0-1 1 0 0,0 0 0 0 0,0 0 0 0 0,0 0 0 0 0,0 0 0 0 0,0 0 0 0 0,0 0 0 0 0,0 0-1 0 0,1 0 1 0 0,-1 0 0 0 0,0 0 0 0 0,0 0 0 0 0,0 0 0 0 0,0 0 0 0 0,0 0 0 0 0,0 0 0 0 0,0 0-1 0 0,0 0 1 0 0,0 0 0 0 0,0 0 0 0 0,0 0 0 0 0,1 0 0 0 0,-1 0 0 0 0,0 0 0 0 0,0 0-1 0 0,0 0 1 0 0,0 0 0 0 0,0 0 0 0 0,0 0 0 0 0,0 0 0 0 0,0 0 0 0 0,0 0 0 0 0,0 0 0 0 0,0 0-1 0 0,0 0 1 0 0,1 0 0 0 0,-1 0 0 0 0,0 0 0 0 0,0 0 0 0 0,0 0 0 0 0,0 0 0 0 0,0 0-1 0 0,0 0 1 0 0,0 0 0 0 0,0 0 0 0 0,0-1 0 0 0,0 1 0 0 0,0 0 0 0 0,0 0 0 0 0,0 0-1 0 0,0 0 1 0 0,0 0 0 0 0,0 0 0 0 0,0 0 0 0 0,0 0 0 0 0,0 0 0 0 0,0 0 0 0 0,4-11 302 0 0,0-10-38 0 0,-6-167 451 0 0,0 21-263 0 0,5 138-216 0 0,2 1 0 0 0,0-1 0 0 0,2 1-1 0 0,17-41 1 0 0,12-52 118 0 0,-33 104-349 0 0,1-2-5 0 0,-1 1 0 0 0,2 0 0 0 0,1 0-1 0 0,0 0 1 0 0,10-19 0 0 0,-14 33-30 0 0,0 0 1 0 0,0 1-1 0 0,1 0 0 0 0,-1-1 1 0 0,1 1-1 0 0,0 0 0 0 0,0 0 1 0 0,0 0-1 0 0,0 1 1 0 0,0-1-1 0 0,0 1 0 0 0,1 0 1 0 0,-1 0-1 0 0,1 0 0 0 0,0 0 1 0 0,0 0-1 0 0,-1 1 1 0 0,1 0-1 0 0,0 0 0 0 0,0 0 1 0 0,0 0-1 0 0,1 0 0 0 0,-1 1 1 0 0,0 0-1 0 0,0 0 1 0 0,0 0-1 0 0,0 0 0 0 0,0 1 1 0 0,6 1-1 0 0,75 12 59 0 0,0-4 0 0 0,139-1-1 0 0,95 3-286 0 0,-292-6-2796 0 0,-2 6-4132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7.149"/>
    </inkml:context>
    <inkml:brush xml:id="br0">
      <inkml:brushProperty name="width" value="0.05" units="cm"/>
      <inkml:brushProperty name="height" value="0.05" units="cm"/>
      <inkml:brushProperty name="color" value="#E71224"/>
    </inkml:brush>
  </inkml:definitions>
  <inkml:trace contextRef="#ctx0" brushRef="#br0">78 62 11130 0 0,'-3'-23'2156'0'0,"2"21"-2312"0"0,0 0 0 0 0,0-1 1 0 0,-1 1-1 0 0,1 0 0 0 0,-1 0 0 0 0,1 0 0 0 0,-1 0 1 0 0,0 1-1 0 0,0-1 0 0 0,0 0 0 0 0,0 1 0 0 0,0-1 0 0 0,0 1 1 0 0,0 0-1 0 0,-3-1 0 0 0,-9-7 799 0 0,20 28 311 0 0,-2 0 0 0 0,4 34 0 0 0,-6-21-783 0 0,-2 0 1 0 0,-1 0 0 0 0,-1 0-1 0 0,-2 0 1 0 0,-13 51 0 0 0,8-43-172 0 0,2 0 0 0 0,-4 70 1 0 0,16-84-1595 0 0,-5-26 1398 0 0,0 1 0 0 0,0-1 0 0 0,0 1 0 0 0,1-1 0 0 0,-1 1 0 0 0,0 0-1 0 0,0-1 1 0 0,1 1 0 0 0,-1-1 0 0 0,1 1 0 0 0,-1-1 0 0 0,0 1 0 0 0,1-1 0 0 0,-1 0-1 0 0,1 1 1 0 0,-1-1 0 0 0,1 0 0 0 0,-1 1 0 0 0,1-1 0 0 0,-1 0 0 0 0,1 1 0 0 0,-1-1 0 0 0,1 0-1 0 0,-1 0 1 0 0,1 0 0 0 0,0 1 0 0 0,-1-1 0 0 0,1 0 0 0 0,-1 0 0 0 0,1 0 0 0 0,0 0-1 0 0,-1 0 1 0 0,1 0 0 0 0,-1 0 0 0 0,1 0 0 0 0,0 0 0 0 0,-1-1 0 0 0,1 1 0 0 0,6-2-5139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7.576"/>
    </inkml:context>
    <inkml:brush xml:id="br0">
      <inkml:brushProperty name="width" value="0.05" units="cm"/>
      <inkml:brushProperty name="height" value="0.05" units="cm"/>
      <inkml:brushProperty name="color" value="#E71224"/>
    </inkml:brush>
  </inkml:definitions>
  <inkml:trace contextRef="#ctx0" brushRef="#br0">185 139 9706 0 0,'24'-19'1566'0'0,"-22"18"-1851"0"0,1 0 0 0 0,-1 0-1 0 0,0-1 1 0 0,0 1 0 0 0,0-1-1 0 0,0 0 1 0 0,0 0-1 0 0,0 1 1 0 0,0-1 0 0 0,-1 0-1 0 0,1-1 1 0 0,-1 1 0 0 0,1 0-1 0 0,-1 0 1 0 0,0-1 0 0 0,1-2-1 0 0,0 1 720 0 0,0-1-1 0 0,-1 1 1 0 0,0-1-1 0 0,0 1 1 0 0,-1-1-1 0 0,1 0 0 0 0,-1 1 1 0 0,0-1-1 0 0,0 0 1 0 0,0 1-1 0 0,-1-1 0 0 0,1 1 1 0 0,-1-1-1 0 0,-1 1 1 0 0,-2-9-1 0 0,4 13-370 0 0,0-1-1 0 0,0 1 1 0 0,-1 0-1 0 0,1-1 1 0 0,0 1-1 0 0,-1 0 1 0 0,1 0 0 0 0,0-1-1 0 0,-1 1 1 0 0,1 0-1 0 0,0 0 1 0 0,-1-1-1 0 0,1 1 1 0 0,0 0-1 0 0,-1 0 1 0 0,1 0-1 0 0,-1 0 1 0 0,1 0-1 0 0,0 0 1 0 0,-1-1 0 0 0,1 1-1 0 0,-1 0 1 0 0,1 0-1 0 0,0 0 1 0 0,-1 0-1 0 0,1 0 1 0 0,-1 1-1 0 0,0-1 1 0 0,-20 6 582 0 0,-30 19-902 0 0,29-14 378 0 0,-14 4-185 0 0,27-12 71 0 0,-1 0 1 0 0,1 1 0 0 0,0 1-1 0 0,0-1 1 0 0,0 1-1 0 0,0 1 1 0 0,1 0 0 0 0,-14 12-1 0 0,21-17 27 0 0,1 1 0 0 0,-1-1 0 0 0,0 1 0 0 0,1-1 0 0 0,-1 1 0 0 0,1-1 0 0 0,0 1 0 0 0,0-1 0 0 0,-1 1 0 0 0,1-1 0 0 0,0 1-1 0 0,0 0 1 0 0,0-1 0 0 0,1 1 0 0 0,-1-1 0 0 0,0 1 0 0 0,1-1 0 0 0,-1 1 0 0 0,1-1 0 0 0,-1 1 0 0 0,1-1 0 0 0,0 0 0 0 0,-1 1 0 0 0,1-1-1 0 0,0 0 1 0 0,0 1 0 0 0,0-1 0 0 0,1 1 0 0 0,35 39 775 0 0,-30-35-761 0 0,19 21 61 0 0,-16-15-95 0 0,0-1 0 0 0,1-1 0 0 0,0 1 0 0 0,1-2 0 0 0,0 0 0 0 0,1 0 1 0 0,0-1-1 0 0,17 8 0 0 0,8 0-941 0 0,-1 1-4217 0 0,-12-5-800 0 0,-18-10 783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8.179"/>
    </inkml:context>
    <inkml:brush xml:id="br0">
      <inkml:brushProperty name="width" value="0.05" units="cm"/>
      <inkml:brushProperty name="height" value="0.05" units="cm"/>
      <inkml:brushProperty name="color" value="#E71224"/>
    </inkml:brush>
  </inkml:definitions>
  <inkml:trace contextRef="#ctx0" brushRef="#br0">0 87 9586 0 0,'9'-16'3279'0'0,"-5"12"-3419"0"0,0-1-1 0 0,0 1 1 0 0,0 0-1 0 0,0 0 1 0 0,1 1-1 0 0,0-1 1 0 0,5-3-1 0 0,10-4 2199 0 0,-11 7-1658 0 0,0 0 0 0 0,0 1 1 0 0,0-1-1 0 0,0 2 0 0 0,16-4 0 0 0,-22 6-407 0 0,0-1 0 0 0,0 1 0 0 0,0 0-1 0 0,0 0 1 0 0,0 0 0 0 0,0 0 0 0 0,0 1 0 0 0,1-1-1 0 0,-1 1 1 0 0,0 0 0 0 0,0 0 0 0 0,-1 0 0 0 0,1 0 0 0 0,0 0-1 0 0,0 1 1 0 0,0-1 0 0 0,-1 1 0 0 0,1 0 0 0 0,-1 0-1 0 0,1 0 1 0 0,2 3 0 0 0,-3-3-1 0 0,-1 0 0 0 0,0 0 1 0 0,1 0-1 0 0,-1 0 0 0 0,0 0 0 0 0,0 1 0 0 0,0-1 0 0 0,0 0 1 0 0,-1 0-1 0 0,1 1 0 0 0,-1-1 0 0 0,1 1 0 0 0,-1-1 0 0 0,0 0 1 0 0,0 1-1 0 0,0-1 0 0 0,0 1 0 0 0,0-1 0 0 0,-1 1 0 0 0,1-1 1 0 0,-1 0-1 0 0,1 1 0 0 0,-1-1 0 0 0,0 0 0 0 0,-1 3 0 0 0,-4 6 17 0 0,-1 1 0 0 0,1-1 0 0 0,-16 18 0 0 0,-6 10 135 0 0,26-36-116 0 0,0 1 0 0 0,1-1-1 0 0,-1 1 1 0 0,1 0 0 0 0,0 0 0 0 0,0-1 0 0 0,0 1-1 0 0,0 0 1 0 0,1 0 0 0 0,-1 0 0 0 0,1 0 0 0 0,0 0-1 0 0,0 4 1 0 0,1-6 3 0 0,0 0 0 0 0,0 0 0 0 0,0 0 0 0 0,0 0 0 0 0,0 0 0 0 0,0 0-1 0 0,0-1 1 0 0,1 1 0 0 0,-1-1 0 0 0,1 1 0 0 0,-1 0 0 0 0,1-1 0 0 0,-1 0 0 0 0,1 1 0 0 0,0-1-1 0 0,0 0 1 0 0,0 0 0 0 0,0 0 0 0 0,-1 0 0 0 0,1-1 0 0 0,0 1 0 0 0,1 0 0 0 0,-1-1 0 0 0,0 1-1 0 0,3-1 1 0 0,108 16-940 0 0,-27-5-6039 0 0,-70-9 4595 0 0,2 1-3327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4:59.316"/>
    </inkml:context>
    <inkml:brush xml:id="br0">
      <inkml:brushProperty name="width" value="0.05" units="cm"/>
      <inkml:brushProperty name="height" value="0.05" units="cm"/>
      <inkml:brushProperty name="color" value="#E71224"/>
    </inkml:brush>
  </inkml:definitions>
  <inkml:trace contextRef="#ctx0" brushRef="#br0">16 30 3897 0 0,'-9'-10'3006'0'0,"8"9"-2982"0"0,0 0 1 0 0,1-1-1 0 0,-1 1 0 0 0,0 0 0 0 0,1 0 1 0 0,-1-1-1 0 0,1 1 0 0 0,-1 0 1 0 0,1 0-1 0 0,0-1 0 0 0,0 1 0 0 0,-1-1 1 0 0,1-1-1 0 0,4 5 303 0 0,-1 0 0 0 0,1 0 0 0 0,0 0 0 0 0,0 0 0 0 0,0-1 0 0 0,-1 0 0 0 0,6 1 0 0 0,0 1 262 0 0,1 0-439 0 0,1 0 1 0 0,0-1 0 0 0,-1-1 0 0 0,1 0-1 0 0,0 0 1 0 0,0-1 0 0 0,19-2 0 0 0,25 1 986 0 0,97 23-457 0 0,-114-14-676 0 0,0-2-1 0 0,0-1 0 0 0,60-1 0 0 0,-83-5 1 0 0,26-2-3 0 0,-1 1-1 0 0,1 3 1 0 0,0 0 0 0 0,-1 3 0 0 0,49 10-1 0 0,-53-6 23 0 0,0-2 0 0 0,1-2 0 0 0,0-1 0 0 0,0-2-1 0 0,0-1 1 0 0,0-2 0 0 0,63-12 0 0 0,-65 9-22 0 0,1 2 1 0 0,-1 2-1 0 0,0 1 0 0 0,42 6 1 0 0,26 0-195 0 0,-91-6 179 0 0,1-1 0 0 0,-1 0 0 0 0,1-1 0 0 0,-1 0 0 0 0,0-1 0 0 0,14-4 0 0 0,2 0-789 0 0,-27 7 736 0 0,0 0 0 0 0,0 0 0 0 0,1 0 1 0 0,-1-1-1 0 0,0 1 0 0 0,0 0 0 0 0,0 0 0 0 0,0 1 0 0 0,1-1 0 0 0,-1 0 1 0 0,0 0-1 0 0,0 0 0 0 0,0 1 0 0 0,0-1 0 0 0,0 1 0 0 0,0-1 0 0 0,0 1 0 0 0,0-1 1 0 0,0 1-1 0 0,0 0 0 0 0,2 1 0 0 0,-3-2-102 0 0,0 0 1 0 0,0 1-1 0 0,0-1 0 0 0,0 0 1 0 0,1 1-1 0 0,-1-1 1 0 0,0 0-1 0 0,0 1 0 0 0,0-1 1 0 0,0 0-1 0 0,0 1 0 0 0,0-1 1 0 0,0 1-1 0 0,0-1 0 0 0,0 0 1 0 0,-1 1-1 0 0,1-1 1 0 0,0 0-1 0 0,0 1 0 0 0,0-1 1 0 0,0 0-1 0 0,0 1 0 0 0,-1-1 1 0 0,1 0-1 0 0,0 1 0 0 0,0-1 1 0 0,0 0-1 0 0,-1 0 1 0 0,1 1-1 0 0,-1-1 0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0.375"/>
    </inkml:context>
    <inkml:brush xml:id="br0">
      <inkml:brushProperty name="width" value="0.05" units="cm"/>
      <inkml:brushProperty name="height" value="0.05" units="cm"/>
      <inkml:brushProperty name="color" value="#E71224"/>
    </inkml:brush>
  </inkml:definitions>
  <inkml:trace contextRef="#ctx0" brushRef="#br0">65 62 5449 0 0,'33'-60'8313'0'0,"-31"59"-7264"0"0,0 8-715 0 0,-1 11-249 0 0,-27 71 109 0 0,17-61-105 0 0,1 0-1 0 0,-8 50 1 0 0,-21 145 134 0 0,32-206-179 0 0,4-12-4438 0 0,10-18-1561 0 0,-4 6 803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1.040"/>
    </inkml:context>
    <inkml:brush xml:id="br0">
      <inkml:brushProperty name="width" value="0.05" units="cm"/>
      <inkml:brushProperty name="height" value="0.05" units="cm"/>
      <inkml:brushProperty name="color" value="#E71224"/>
    </inkml:brush>
  </inkml:definitions>
  <inkml:trace contextRef="#ctx0" brushRef="#br0">506 97 10082 0 0,'8'-10'1711'0'0,"-7"10"-1787"0"0,-1-1 1 0 0,1 1 0 0 0,-1 0-1 0 0,0-1 1 0 0,1 1-1 0 0,-1 0 1 0 0,1-1 0 0 0,-1 1-1 0 0,0-1 1 0 0,1 1-1 0 0,-1 0 1 0 0,0-1 0 0 0,0 1-1 0 0,1-1 1 0 0,-1 1 0 0 0,0-1-1 0 0,0 1 1 0 0,0-1-1 0 0,1 1 1 0 0,-1-1 0 0 0,0 1-1 0 0,0-1 1 0 0,0 1-1 0 0,0-1 1 0 0,0 1 0 0 0,0-1-1 0 0,0 1 1 0 0,0-1-1 0 0,0 0 1 0 0,-1 1 0 0 0,1-1-1 0 0,0 1 1 0 0,0-1-1 0 0,0 1 1 0 0,0-1 0 0 0,-1 1-1 0 0,1 0 1 0 0,0-1-1 0 0,-1 1 1 0 0,1-1 0 0 0,0 1-1 0 0,-1-1 1 0 0,1 1-1 0 0,0 0 1 0 0,-1-1 0 0 0,1 1-1 0 0,-1 0 1 0 0,1 0-1 0 0,-1-1 1 0 0,-21-17 5026 0 0,19 16-4666 0 0,-1 1 0 0 0,1-1 0 0 0,-1 0 0 0 0,0 1 0 0 0,0 0 0 0 0,1 0 0 0 0,-1 0 0 0 0,-8 0 0 0 0,-253-31-346 0 0,262 31 67 0 0,0 0-1 0 0,0 1 1 0 0,0 0 0 0 0,0 0 0 0 0,0 0-1 0 0,0 0 1 0 0,0 0 0 0 0,0 1-1 0 0,0-1 1 0 0,0 1 0 0 0,0-1 0 0 0,-4 3-1 0 0,7-3 5 0 0,0 1 0 0 0,-1-1 0 0 0,1 0 0 0 0,-1 1 0 0 0,1-1 0 0 0,-1 1 0 0 0,1-1 0 0 0,0 1 0 0 0,0-1 0 0 0,-1 1 0 0 0,1-1 0 0 0,0 1 0 0 0,0-1 0 0 0,-1 1 0 0 0,1-1 0 0 0,0 1 0 0 0,0-1 0 0 0,0 1 0 0 0,0 0 0 0 0,0-1-1 0 0,0 1 1 0 0,0-1 0 0 0,0 2 0 0 0,9 21 209 0 0,-6-17-217 0 0,1 1-1 0 0,-2-1 1 0 0,1 1 0 0 0,-1-1-1 0 0,0 1 1 0 0,0 0 0 0 0,-1 0-1 0 0,0 0 1 0 0,0 0 0 0 0,0 0-1 0 0,-1 0 1 0 0,0 0 0 0 0,-1 0-1 0 0,0 0 1 0 0,0 0 0 0 0,0 0-1 0 0,-1-1 1 0 0,-2 8 0 0 0,-5 10-1 0 0,-1 0 0 0 0,-2-1 0 0 0,-21 33 0 0 0,18-30-14 0 0,7-9 15 0 0,0 0-1 0 0,1 1 1 0 0,1 0 0 0 0,1 1 0 0 0,1-1 0 0 0,-3 21-1 0 0,3-13 8 0 0,-2 0-1 0 0,-11 30 0 0 0,16-53 0 0 0,0-1-1 0 0,0 1 0 0 0,0 0 1 0 0,0-1-1 0 0,0 1 1 0 0,1 0-1 0 0,-1 0 1 0 0,1 0-1 0 0,0 0 1 0 0,0 0-1 0 0,0 0 1 0 0,0-1-1 0 0,0 1 0 0 0,1 0 1 0 0,-1 0-1 0 0,1 0 1 0 0,0 0-1 0 0,0-1 1 0 0,0 1-1 0 0,0 0 1 0 0,2 3-1 0 0,1-2 38 0 0,-1-1 1 0 0,0 0-1 0 0,1 0 0 0 0,0 0 1 0 0,-1 0-1 0 0,1 0 1 0 0,1-1-1 0 0,-1 0 0 0 0,0 0 1 0 0,0 0-1 0 0,1 0 0 0 0,-1-1 1 0 0,6 1-1 0 0,1 1-5 0 0,1-1 0 0 0,0 0 0 0 0,0-1 0 0 0,0 0 0 0 0,0-1 0 0 0,-1 0 0 0 0,1-1-1 0 0,21-5 1 0 0,8-3 118 0 0,46-19 0 0 0,20-4-409 0 0,-99 30-22 0 0,40-11-1788 0 0,-44 12 1462 0 0,-1 0 0 0 0,0 0 1 0 0,0-1-1 0 0,0 1 0 0 0,-1-1 0 0 0,1 0 1 0 0,0 0-1 0 0,0 0 0 0 0,-1 0 0 0 0,1 0 0 0 0,-1-1 1 0 0,3-2-1 0 0,-1-3-5032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1.445"/>
    </inkml:context>
    <inkml:brush xml:id="br0">
      <inkml:brushProperty name="width" value="0.05" units="cm"/>
      <inkml:brushProperty name="height" value="0.05" units="cm"/>
      <inkml:brushProperty name="color" value="#E71224"/>
    </inkml:brush>
  </inkml:definitions>
  <inkml:trace contextRef="#ctx0" brushRef="#br0">7 28 8402 0 0,'-1'-7'1955'0'0,"-5"3"-3810"0"0,15 9 194 0 0,2-5 2525 0 0,0 0-1 0 0,0 0 0 0 0,-1-1 0 0 0,1 0 1 0 0,0-1-1 0 0,16-4 0 0 0,-15 2-582 0 0,0 2-1 0 0,1 0 1 0 0,0 0-1 0 0,22 0 1 0 0,-14 5-1292 0 0,1 1 0 0 0,35 11 1 0 0,-2-1-4177 0 0,-39-11-9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05.954"/>
    </inkml:context>
    <inkml:brush xml:id="br0">
      <inkml:brushProperty name="width" value="0.05" units="cm"/>
      <inkml:brushProperty name="height" value="0.05" units="cm"/>
      <inkml:brushProperty name="color" value="#E71224"/>
    </inkml:brush>
  </inkml:definitions>
  <inkml:trace contextRef="#ctx0" brushRef="#br0">2070 184 4025 0 0,'-4'-12'1060'0'0,"1"2"-213"0"0,0-1-1 0 0,-1 1 1 0 0,-1 0-1 0 0,-10-19 1 0 0,12 25-767 0 0,0 1 0 0 0,-1-1 1 0 0,1 1-1 0 0,-1 0 0 0 0,0-1 0 0 0,0 2 0 0 0,0-1 1 0 0,0 0-1 0 0,0 1 0 0 0,-1 0 0 0 0,1 0 0 0 0,-1 0 1 0 0,1 0-1 0 0,-7-1 0 0 0,-45-8-8 0 0,-1 1 0 0 0,0 4 0 0 0,-85 0 0 0 0,29 1-19 0 0,-699-12 314 0 0,362 13 641 0 0,427 3-959 0 0,-95 3 150 0 0,105-1-204 0 0,1 0 0 0 0,-1 2 1 0 0,1-1-1 0 0,-1 1 0 0 0,1 1 0 0 0,0 0 0 0 0,-12 7 1 0 0,21-10-129 0 0,1 1 1 0 0,-1 0 0 0 0,1-1-1 0 0,-1 1 1 0 0,1 0 0 0 0,0 0-1 0 0,0 0 1 0 0,-4 5 0 0 0,6-6-75 0 0,-1 0-1 0 0,0 0 1 0 0,1 0 0 0 0,-1 0 0 0 0,0 1 0 0 0,1-1-1 0 0,0 0 1 0 0,-1 0 0 0 0,1 1 0 0 0,0-1 0 0 0,0 0-1 0 0,-1 1 1 0 0,1-1 0 0 0,0 0 0 0 0,0 1 0 0 0,1-1-1 0 0,-1 0 1 0 0,0 0 0 0 0,0 1 0 0 0,1-1 0 0 0,0 3-1 0 0,2 3-4937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1.792"/>
    </inkml:context>
    <inkml:brush xml:id="br0">
      <inkml:brushProperty name="width" value="0.05" units="cm"/>
      <inkml:brushProperty name="height" value="0.05" units="cm"/>
      <inkml:brushProperty name="color" value="#E71224"/>
    </inkml:brush>
  </inkml:definitions>
  <inkml:trace contextRef="#ctx0" brushRef="#br0">232 6 3849 0 0,'-4'-3'9104'0'0,"1"1"-7064"0"0,1 2-1968 0 0,0 0 1 0 0,0 0-1 0 0,0 0 1 0 0,1 0-1 0 0,-1 1 1 0 0,0-1 0 0 0,0 1-1 0 0,0-1 1 0 0,0 1-1 0 0,0 0 1 0 0,1 0-1 0 0,-1 0 1 0 0,0 0 0 0 0,0 0-1 0 0,1 0 1 0 0,-1 0-1 0 0,1 0 1 0 0,-1 1 0 0 0,1-1-1 0 0,-2 2 1 0 0,-26 31-158 0 0,-2 13-24 0 0,2 0 1 0 0,-35 79 0 0 0,32-60-1859 0 0,31-61 651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2.245"/>
    </inkml:context>
    <inkml:brush xml:id="br0">
      <inkml:brushProperty name="width" value="0.05" units="cm"/>
      <inkml:brushProperty name="height" value="0.05" units="cm"/>
      <inkml:brushProperty name="color" value="#E71224"/>
    </inkml:brush>
  </inkml:definitions>
  <inkml:trace contextRef="#ctx0" brushRef="#br0">1 21 11274 0 0,'3'-3'1464'0'0,"16"-13"2683"0"0,-19 16-4314 0 0,1-1 1 0 0,0 1-1 0 0,-1 0 0 0 0,1 0 1 0 0,-1 0-1 0 0,1 0 1 0 0,0-1-1 0 0,-1 1 0 0 0,1 0 1 0 0,-1 0-1 0 0,1 0 1 0 0,0 0-1 0 0,-1 0 1 0 0,1 0-1 0 0,-1 1 0 0 0,1-1 1 0 0,0 0-1 0 0,-1 0 1 0 0,1 0-1 0 0,-1 1 1 0 0,1-1-1 0 0,-1 0 0 0 0,1 0 1 0 0,0 1-1 0 0,-1-1 1 0 0,1 1-1 0 0,-1-1 1 0 0,0 0-1 0 0,1 1 0 0 0,-1-1 1 0 0,1 1-1 0 0,-1-1 1 0 0,1 2-1 0 0,1 0 367 0 0,1 0 0 0 0,-1 0 0 0 0,0 0 1 0 0,1 0-1 0 0,0 0 0 0 0,0 0 0 0 0,-1-1 0 0 0,1 1 0 0 0,4 0 0 0 0,-4 0-18 0 0,1-1 0 0 0,-1 1 0 0 0,0 0-1 0 0,1 0 1 0 0,-1 0 0 0 0,0 0 0 0 0,5 5-1 0 0,8 14 96 0 0,-1 1 0 0 0,-1 1 0 0 0,-1 0 0 0 0,16 41 0 0 0,20 33-2476 0 0,-45-89 1043 0 0,1-1 0 0 0,0-1 0 0 0,0 1 0 0 0,1-1 0 0 0,9 9-1 0 0,-5-8-4600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3.005"/>
    </inkml:context>
    <inkml:brush xml:id="br0">
      <inkml:brushProperty name="width" value="0.05" units="cm"/>
      <inkml:brushProperty name="height" value="0.05" units="cm"/>
      <inkml:brushProperty name="color" value="#E71224"/>
    </inkml:brush>
  </inkml:definitions>
  <inkml:trace contextRef="#ctx0" brushRef="#br0">1 571 8626 0 0,'0'-1'84'0'0,"1"1"1"0"0,0 0-1 0 0,0 0 1 0 0,-1-1 0 0 0,1 1-1 0 0,0 0 1 0 0,-1 0-1 0 0,1 0 1 0 0,0 0-1 0 0,0-1 1 0 0,-1 1-1 0 0,1 0 1 0 0,0 0-1 0 0,0 1 1 0 0,0-1 0 0 0,-1 0-1 0 0,1 0 1 0 0,0 0-1 0 0,-1 0 1 0 0,1 1-1 0 0,0-1 1 0 0,0 0-1 0 0,-1 1 1 0 0,1-1-1 0 0,0 1 1 0 0,-1-1 0 0 0,1 0-1 0 0,-1 1 1 0 0,1 0-1 0 0,-1-1 1 0 0,1 1-1 0 0,-1-1 1 0 0,1 1-1 0 0,-1-1 1 0 0,1 1-1 0 0,-1 0 1 0 0,0-1 0 0 0,1 3-1 0 0,16 34-1401 0 0,-12-23 1988 0 0,1 2-459 0 0,-1 0 0 0 0,0 1 0 0 0,-1 0 0 0 0,2 21 0 0 0,-5-24-75 0 0,1-1 1 0 0,0 0-1 0 0,1 0 1 0 0,1 0-1 0 0,0 0 0 0 0,0 0 1 0 0,2-1-1 0 0,6 12 1 0 0,-12-23-110 0 0,1 1-1 0 0,0-1 1 0 0,-1 0 0 0 0,1 0 0 0 0,0 0 0 0 0,-1 0 0 0 0,1 0 0 0 0,0-1 0 0 0,0 1 0 0 0,0 0 0 0 0,0 0 0 0 0,0 0 0 0 0,0-1 0 0 0,0 1 0 0 0,0 0 0 0 0,0-1-1 0 0,0 1 1 0 0,0-1 0 0 0,1 0 0 0 0,-1 1 0 0 0,0-1 0 0 0,3 1 0 0 0,-3-2 5 0 0,0 1 1 0 0,0-1-1 0 0,0 1 0 0 0,0-1 1 0 0,0 1-1 0 0,0-1 1 0 0,0 1-1 0 0,0-1 0 0 0,0 0 1 0 0,0 0-1 0 0,-1 0 0 0 0,1 1 1 0 0,0-1-1 0 0,0 0 0 0 0,-1 0 1 0 0,1 0-1 0 0,0 0 0 0 0,-1 0 1 0 0,1-1-1 0 0,3-6 135 0 0,-1-1 0 0 0,0 1-1 0 0,-1 0 1 0 0,3-16 0 0 0,25-218 110 0 0,14-84 610 0 0,-36 282-856 0 0,-5 21-146 0 0,1 0-1 0 0,1 1 0 0 0,2-1 0 0 0,16-41 0 0 0,-20 60 118 0 0,-1 1-1 0 0,1 0 1 0 0,-1 0-1 0 0,1 1 1 0 0,0-1 0 0 0,0 1-1 0 0,0-1 1 0 0,0 1-1 0 0,0 0 1 0 0,1 0-1 0 0,-1 0 1 0 0,1 0-1 0 0,0 1 1 0 0,-1 0 0 0 0,1-1-1 0 0,0 1 1 0 0,0 1-1 0 0,-1-1 1 0 0,1 0-1 0 0,5 1 1 0 0,7-1 57 0 0,0 0 0 0 0,-1 1 0 0 0,27 4 0 0 0,270 40 150 0 0,-274-39-126 0 0,224 15 52 0 0,-170-15-1273 0 0,-62 0-2114 0 0,0 1-3463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3.428"/>
    </inkml:context>
    <inkml:brush xml:id="br0">
      <inkml:brushProperty name="width" value="0.05" units="cm"/>
      <inkml:brushProperty name="height" value="0.05" units="cm"/>
      <inkml:brushProperty name="color" value="#E71224"/>
    </inkml:brush>
  </inkml:definitions>
  <inkml:trace contextRef="#ctx0" brushRef="#br0">30 33 6849 0 0,'0'-1'138'0'0,"0"-1"-1"0"0,0 1 1 0 0,0-1-1 0 0,0 1 0 0 0,-1 0 1 0 0,1-1-1 0 0,0 1 1 0 0,-1-1-1 0 0,1 1 1 0 0,-1 0-1 0 0,1-1 0 0 0,-1 1 1 0 0,-1-2-1 0 0,-1-4-450 0 0,3 7 412 0 0,0 0 0 0 0,0-1-1 0 0,0 1 1 0 0,1 0 0 0 0,-1 0-1 0 0,0-1 1 0 0,0 1 0 0 0,1 0-1 0 0,-1-1 1 0 0,0 1-1 0 0,1 0 1 0 0,-1 0 0 0 0,0 0-1 0 0,1-1 1 0 0,-1 1 0 0 0,0 0-1 0 0,1 0 1 0 0,-1 0 0 0 0,0 0-1 0 0,1 0 1 0 0,-1 0-1 0 0,0 0 1 0 0,1 0 0 0 0,-1 0-1 0 0,1 0 1 0 0,-1 0 0 0 0,0 0-1 0 0,1 0 1 0 0,-1 0 0 0 0,0 0-1 0 0,1 0 1 0 0,-1 0-1 0 0,0 0 1 0 0,1 0 0 0 0,-1 0-1 0 0,1 1 1 0 0,-1-1 0 0 0,0 0-1 0 0,0 0 1 0 0,1 0 0 0 0,-1 1-1 0 0,0-1 1 0 0,1 0-1 0 0,-1 0 1 0 0,0 1 0 0 0,0-1-1 0 0,1 0 1 0 0,-1 1 0 0 0,0-1-1 0 0,0 1 1 0 0,2 4 39 0 0,0 1 0 0 0,-1 0 1 0 0,0 0-1 0 0,0 0 0 0 0,-1 0 1 0 0,0 0-1 0 0,0-1 0 0 0,0 1 0 0 0,0 0 1 0 0,-1 0-1 0 0,-3 12 0 0 0,1 3 29 0 0,-12 101 11 0 0,6-56-73 0 0,2 0 0 0 0,4 127 0 0 0,7-176-402 0 0,-4-17 216 0 0,0 0-1 0 0,0 1 1 0 0,1-1-1 0 0,-1 0 1 0 0,0 0-1 0 0,0 0 1 0 0,0 0-1 0 0,0 0 1 0 0,0 0-1 0 0,1 0 1 0 0,-1 1-1 0 0,0-1 1 0 0,0 0 0 0 0,0 0-1 0 0,0 0 1 0 0,1 0-1 0 0,-1 0 1 0 0,0 0-1 0 0,0 0 1 0 0,0 0-1 0 0,1 0 1 0 0,-1 0-1 0 0,0 0 1 0 0,0 0 0 0 0,0 0-1 0 0,0 0 1 0 0,1 0-1 0 0,-1 0 1 0 0,0 0-1 0 0,0 0 1 0 0,0 0-1 0 0,1 0 1 0 0,-1 0-1 0 0,0 0 1 0 0,0-1 0 0 0,0 1-1 0 0,0 0 1 0 0,0 0-1 0 0,1 0 1 0 0,-1 0-1 0 0,2-2-541 0 0,-1-1-1 0 0,1 1 0 0 0,-1 0 0 0 0,1 0 1 0 0,-1-1-1 0 0,0 1 0 0 0,0 0 0 0 0,0-1 1 0 0,1-3-1 0 0,2-8-4680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3.846"/>
    </inkml:context>
    <inkml:brush xml:id="br0">
      <inkml:brushProperty name="width" value="0.05" units="cm"/>
      <inkml:brushProperty name="height" value="0.05" units="cm"/>
      <inkml:brushProperty name="color" value="#E71224"/>
    </inkml:brush>
  </inkml:definitions>
  <inkml:trace contextRef="#ctx0" brushRef="#br0">276 97 5369 0 0,'1'-4'43'0'0,"0"1"-1"0"0,0 0 0 0 0,0 0 1 0 0,-1 0-1 0 0,1-1 0 0 0,-1 1 1 0 0,0 0-1 0 0,0-1 0 0 0,0 1 1 0 0,0 0-1 0 0,0-1 0 0 0,-1 1 1 0 0,1 0-1 0 0,-1-1 1 0 0,0 1-1 0 0,0 0 0 0 0,-2-4 1 0 0,-3-11 62 0 0,6 18 36 0 0,0-1-1 0 0,-1 0 0 0 0,1 1 0 0 0,0-1 1 0 0,0 1-1 0 0,0-1 0 0 0,0 0 1 0 0,0 1-1 0 0,0-1 0 0 0,0 0 1 0 0,0 1-1 0 0,0-1 0 0 0,0 1 0 0 0,0-1 1 0 0,0 0-1 0 0,0 1 0 0 0,0-1 1 0 0,1 0-1 0 0,-1 1 0 0 0,0-1 0 0 0,1 1 1 0 0,-1-1-1 0 0,0 1 0 0 0,1-1 1 0 0,-1 1-1 0 0,0-1 0 0 0,5 2 3562 0 0,-14 10-3625 0 0,-1-3-16 0 0,-1 0 1 0 0,-1-1-1 0 0,1-1 0 0 0,-1 0 0 0 0,0 0 0 0 0,-16 4 0 0 0,1 1-67 0 0,-12 4-149 0 0,26-11 91 0 0,-1 1 1 0 0,1 1-1 0 0,0 0 0 0 0,1 1 0 0 0,-20 13 0 0 0,31-19 94 0 0,1-1 1 0 0,-1 1-1 0 0,1-1 0 0 0,-1 1 0 0 0,1-1 0 0 0,-1 1 0 0 0,1 0 0 0 0,0-1 0 0 0,-1 1 1 0 0,1 0-1 0 0,0-1 0 0 0,-1 1 0 0 0,1 0 0 0 0,0-1 0 0 0,0 1 0 0 0,-1 0 0 0 0,1 0 1 0 0,0-1-1 0 0,0 1 0 0 0,0 0 0 0 0,0-1 0 0 0,0 1 0 0 0,0 0 0 0 0,0 0 0 0 0,1 0 1 0 0,11 20 704 0 0,32 14 138 0 0,-34-28-880 0 0,17 12-76 0 0,59 30 0 0 0,-33-21-1951 0 0,-4 3-3817 0 0,-40-25 3540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4.703"/>
    </inkml:context>
    <inkml:brush xml:id="br0">
      <inkml:brushProperty name="width" value="0.05" units="cm"/>
      <inkml:brushProperty name="height" value="0.05" units="cm"/>
      <inkml:brushProperty name="color" value="#E71224"/>
    </inkml:brush>
  </inkml:definitions>
  <inkml:trace contextRef="#ctx0" brushRef="#br0">537 94 8322 0 0,'-20'-8'6971'0'0,"-80"-26"-5207"0"0,31 17-1648 0 0,-133-16 0 0 0,201 32-115 0 0,-1 1-1 0 0,0 0 1 0 0,1 0 0 0 0,-1 0-1 0 0,0 0 1 0 0,1 0 0 0 0,-1 0-1 0 0,0 0 1 0 0,1 0 0 0 0,-1 0-1 0 0,1 1 1 0 0,-1-1 0 0 0,0 1-1 0 0,1-1 1 0 0,-1 1 0 0 0,1 0-1 0 0,-1 0 1 0 0,1-1 0 0 0,0 1-1 0 0,-1 0 1 0 0,1 0 0 0 0,0 0-1 0 0,-1 1 1 0 0,0 0 0 0 0,1 1-1 0 0,0-1 0 0 0,1 1 0 0 0,-1 0 0 0 0,1 0 1 0 0,-1-1-1 0 0,1 1 0 0 0,0 0 0 0 0,0-1 1 0 0,0 1-1 0 0,1 0 0 0 0,-1 0 0 0 0,0-1 1 0 0,1 1-1 0 0,1 2 0 0 0,5 24 6 0 0,-2 1 0 0 0,-1-1 0 0 0,1 47 0 0 0,-5-64 19 0 0,-1 1 0 0 0,0 0 0 0 0,-1-1 0 0 0,0 1-1 0 0,-1-1 1 0 0,-1 0 0 0 0,0 0 0 0 0,0 0 0 0 0,-1 0 0 0 0,-13 20-1 0 0,10-19 23 0 0,-8 11 122 0 0,-24 51 1 0 0,36-67-121 0 0,1 1 1 0 0,0 1 0 0 0,0-1 0 0 0,1 0-1 0 0,0 1 1 0 0,1-1 0 0 0,0 1 0 0 0,0-1 0 0 0,2 18-1 0 0,0-24-29 0 0,0 0 0 0 0,0 0-1 0 0,0 0 1 0 0,0 0 0 0 0,0-1 0 0 0,1 1-1 0 0,-1-1 1 0 0,1 1 0 0 0,0-1-1 0 0,0 1 1 0 0,0-1 0 0 0,0 0-1 0 0,0 0 1 0 0,1 0 0 0 0,-1 0 0 0 0,0 0-1 0 0,1-1 1 0 0,0 1 0 0 0,-1-1-1 0 0,1 1 1 0 0,0-1 0 0 0,0 0-1 0 0,-1 0 1 0 0,1 0 0 0 0,5 0 0 0 0,6 2 93 0 0,0 0 1 0 0,0-1-1 0 0,0 0 1 0 0,16-1 0 0 0,9-4 206 0 0,1-1 1 0 0,-1-2 0 0 0,-1-2 0 0 0,63-20 0 0 0,-98 27-448 0 0,8-3 88 0 0,-1 1 0 0 0,1-1 0 0 0,-1-1 0 0 0,12-7 0 0 0,-19 11-265 0 0,-1-1 1 0 0,0 1-1 0 0,-1-1 0 0 0,1 0 1 0 0,0 1-1 0 0,0-1 0 0 0,-1 0 0 0 0,1 0 1 0 0,-1 0-1 0 0,3-5 0 0 0,-3 6-195 0 0,-1-1-1 0 0,1 1 1 0 0,-1-1-1 0 0,0 1 0 0 0,0-1 1 0 0,1 0-1 0 0,-1 1 1 0 0,0-1-1 0 0,0 1 0 0 0,-1-1 1 0 0,1 0-1 0 0,0 1 1 0 0,0-1-1 0 0,-1 1 0 0 0,1-1 1 0 0,-1 1-1 0 0,1-1 1 0 0,-2-2-1 0 0,-3-5-5735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5.077"/>
    </inkml:context>
    <inkml:brush xml:id="br0">
      <inkml:brushProperty name="width" value="0.05" units="cm"/>
      <inkml:brushProperty name="height" value="0.05" units="cm"/>
      <inkml:brushProperty name="color" value="#E71224"/>
    </inkml:brush>
  </inkml:definitions>
  <inkml:trace contextRef="#ctx0" brushRef="#br0">0 17 10218 0 0,'1'-1'258'0'0,"0"0"1"0"0,0 0-1 0 0,0-1 0 0 0,0 1 0 0 0,0 0 1 0 0,0 0-1 0 0,1 0 0 0 0,-1 0 0 0 0,0 0 1 0 0,0 1-1 0 0,1-1 0 0 0,-1 0 0 0 0,1 1 1 0 0,-1-1-1 0 0,0 1 0 0 0,1-1 0 0 0,-1 1 1 0 0,1-1-1 0 0,-1 1 0 0 0,1 0 0 0 0,0 0 1 0 0,-1 0-1 0 0,2 0 0 0 0,38 10-900 0 0,-7-1 950 0 0,194 13 1691 0 0,-103-11-3630 0 0,-100-8-332 0 0,22 2-5823 0 0,-34-6 1989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5.512"/>
    </inkml:context>
    <inkml:brush xml:id="br0">
      <inkml:brushProperty name="width" value="0.05" units="cm"/>
      <inkml:brushProperty name="height" value="0.05" units="cm"/>
      <inkml:brushProperty name="color" value="#E71224"/>
    </inkml:brush>
  </inkml:definitions>
  <inkml:trace contextRef="#ctx0" brushRef="#br0">270 17 7746 0 0,'14'-7'3066'0'0,"8"1"772"0"0,-23 5-3717 0 0,0 1-1 0 0,0-1 1 0 0,1 1-1 0 0,-1-1 0 0 0,0 1 1 0 0,0 0-1 0 0,0 0 1 0 0,1-1-1 0 0,-1 1 1 0 0,0 0-1 0 0,0 0 0 0 0,0 0 1 0 0,0 0-1 0 0,0 0 1 0 0,1 0-1 0 0,-1 0 0 0 0,0 0 1 0 0,0 1-1 0 0,0-1 1 0 0,0 0-1 0 0,1 0 0 0 0,-1 1 1 0 0,0-1-1 0 0,0 0 1 0 0,-1 2-1 0 0,-7 4-12 0 0,-1 2 0 0 0,2-1 0 0 0,-1 1 0 0 0,1 1 0 0 0,0 0 0 0 0,-11 16 0 0 0,-36 64-29 0 0,46-74-26 0 0,-121 189 175 0 0,112-176-41 0 0,26-68-11212 0 0,-7 23 4710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5.886"/>
    </inkml:context>
    <inkml:brush xml:id="br0">
      <inkml:brushProperty name="width" value="0.05" units="cm"/>
      <inkml:brushProperty name="height" value="0.05" units="cm"/>
      <inkml:brushProperty name="color" value="#E71224"/>
    </inkml:brush>
  </inkml:definitions>
  <inkml:trace contextRef="#ctx0" brushRef="#br0">0 15 15771 0 0,'25'-14'3031'0'0,"-22"13"-3171"0"0,-1 1-1 0 0,1 0 0 0 0,0 0 0 0 0,-1 0 1 0 0,1 1-1 0 0,-1-1 0 0 0,1 0 1 0 0,-1 1-1 0 0,0 0 0 0 0,1-1 1 0 0,-1 1-1 0 0,4 2 0 0 0,2 0-66 0 0,5 2 358 0 0,-6-4-93 0 0,0 1 0 0 0,-1 1 0 0 0,1-1 1 0 0,-1 1-1 0 0,0 0 0 0 0,0 0 0 0 0,0 1 0 0 0,0 0 0 0 0,-1 0 1 0 0,1 0-1 0 0,-1 1 0 0 0,0-1 0 0 0,0 1 0 0 0,-1 0 1 0 0,7 10-1 0 0,44 82 275 0 0,-30-50-606 0 0,34 47 0 0 0,-46-77-791 0 0,1 0 1 0 0,1 0 0 0 0,18 15 0 0 0,31 21-4293 0 0,-26-24-998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7.952"/>
    </inkml:context>
    <inkml:brush xml:id="br0">
      <inkml:brushProperty name="width" value="0.05" units="cm"/>
      <inkml:brushProperty name="height" value="0.05" units="cm"/>
      <inkml:brushProperty name="color" value="#E71224"/>
    </inkml:brush>
  </inkml:definitions>
  <inkml:trace contextRef="#ctx0" brushRef="#br0">477 50 7770 0 0,'12'-17'2026'0'0,"-12"16"-2003"0"0,0 1-1 0 0,0 0 0 0 0,0-1 0 0 0,0 1 1 0 0,0-1-1 0 0,0 1 0 0 0,0 0 0 0 0,0-1 1 0 0,0 1-1 0 0,0 0 0 0 0,0-1 1 0 0,0 1-1 0 0,-1 0 0 0 0,1-1 0 0 0,0 1 1 0 0,0 0-1 0 0,0-1 0 0 0,0 1 0 0 0,0 0 1 0 0,-1 0-1 0 0,1-1 0 0 0,0 1 1 0 0,0 0-1 0 0,-1 0 0 0 0,1-1 0 0 0,0 1 1 0 0,-1 0-1 0 0,1 0 0 0 0,0 0 0 0 0,-1-1 1 0 0,-2 0 108 0 0,0 0 1 0 0,0 1-1 0 0,-1-1 0 0 0,1 1 1 0 0,0-1-1 0 0,-1 1 1 0 0,1 0-1 0 0,0 0 1 0 0,-5 2-1 0 0,-70 1-13 0 0,1-3 1 0 0,-1-4-1 0 0,-78-13 0 0 0,131 14-324 0 0,3 4-375 0 0,13 1-690 0 0,9-2 1214 0 0,-1 0 0 0 0,1 0 1 0 0,0 1-1 0 0,0-1 0 0 0,0 0 0 0 0,0 0 1 0 0,0 0-1 0 0,0 0 0 0 0,0 0 0 0 0,0 0 1 0 0,0 0-1 0 0,0 0 0 0 0,0 0 1 0 0,0 0-1 0 0,0 0 0 0 0,0 0 0 0 0,-1 1 1 0 0,1-1-1 0 0,0 0 0 0 0,0 0 1 0 0,0 0-1 0 0,0 0 0 0 0,0 0 0 0 0,0 0 1 0 0,0 0-1 0 0,0 0 0 0 0,0 0 0 0 0,0 1 1 0 0,0-1-1 0 0,0 0 0 0 0,0 0 1 0 0,0 0-1 0 0,0 0 0 0 0,0 0 0 0 0,0 0 1 0 0,0 0-1 0 0,1 0 0 0 0,-1 0 0 0 0,0 0 1 0 0,0 1-1 0 0,0-1 0 0 0,0 0 1 0 0,0 0-1 0 0,0 0 0 0 0,0 0 0 0 0,0 0 1 0 0,0 0-1 0 0,0 0 0 0 0,0 0 1 0 0,0 0-1 0 0,0 0 0 0 0,1 0 0 0 0,-1 0 1 0 0,0 0-1 0 0,0 0 0 0 0,0 0 0 0 0,0 0 1 0 0,0 0-1 0 0,0 0 0 0 0,0 0 1 0 0,0 1-1 0 0,0-1 0 0 0,1-1 0 0 0,5 4-4672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06.455"/>
    </inkml:context>
    <inkml:brush xml:id="br0">
      <inkml:brushProperty name="width" value="0.05" units="cm"/>
      <inkml:brushProperty name="height" value="0.05" units="cm"/>
      <inkml:brushProperty name="color" value="#E71224"/>
    </inkml:brush>
  </inkml:definitions>
  <inkml:trace contextRef="#ctx0" brushRef="#br0">701 117 6545 0 0,'-4'-8'521'0'0,"0"1"0"0"0,0-1 0 0 0,-1 1 0 0 0,0 1 0 0 0,0-1 0 0 0,-1 1 0 0 0,0-1 0 0 0,0 2 0 0 0,0-1 0 0 0,-1 1 0 0 0,1 0 0 0 0,-1 0 0 0 0,-12-6 0 0 0,7 7-458 0 0,0-1 0 0 0,0 1 1 0 0,0 1-1 0 0,-1 0 0 0 0,1 1 0 0 0,-1 1 0 0 0,0-1 0 0 0,-16 2 0 0 0,-45 3-361 0 0,-85 16-1 0 0,-40 2-5511 0 0,148-20-134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8.363"/>
    </inkml:context>
    <inkml:brush xml:id="br0">
      <inkml:brushProperty name="width" value="0.05" units="cm"/>
      <inkml:brushProperty name="height" value="0.05" units="cm"/>
      <inkml:brushProperty name="color" value="#E71224"/>
    </inkml:brush>
  </inkml:definitions>
  <inkml:trace contextRef="#ctx0" brushRef="#br0">328 14 11979 0 0,'27'-14'3383'0'0,"-27"14"-3413"0"0,0 1 0 0 0,0-1 0 0 0,0 0 0 0 0,0 0 0 0 0,-1 0 0 0 0,1 0 0 0 0,0 0 0 0 0,0 0 0 0 0,0 0 0 0 0,0 0 0 0 0,0 0 0 0 0,0 0 0 0 0,0 0 0 0 0,0 0 0 0 0,0 1 0 0 0,0-1 0 0 0,0 0 0 0 0,0 0 0 0 0,0 0 0 0 0,0 0 0 0 0,0 0 0 0 0,0 0-1 0 0,0 0 1 0 0,0 0 0 0 0,1 0 0 0 0,-1 0 0 0 0,0 0 0 0 0,0 0 0 0 0,0 1 0 0 0,0-1 0 0 0,0 0 0 0 0,0 0 0 0 0,0 0 0 0 0,0 0 0 0 0,0 0 0 0 0,0 0 0 0 0,0 0 0 0 0,0 0 0 0 0,0 0 0 0 0,0 0 0 0 0,0 0 0 0 0,0 0 0 0 0,1 0 0 0 0,-1 0 0 0 0,0 0 0 0 0,0 0 0 0 0,0 0 0 0 0,0 0 0 0 0,0 0 0 0 0,0 0 0 0 0,0 0 0 0 0,0 0 0 0 0,0 0 0 0 0,0 0 0 0 0,0 0 0 0 0,0 0 0 0 0,1 0 0 0 0,-1 0 0 0 0,0 0 0 0 0,0 0 0 0 0,0 0 0 0 0,0 0 0 0 0,0 0 0 0 0,0 0 0 0 0,0 0 0 0 0,0 0 0 0 0,0 0 0 0 0,-12 12-2965 0 0,8-8 3011 0 0,-1-1 0 0 0,0 0 0 0 0,0 0 0 0 0,0-1-1 0 0,0 1 1 0 0,-1-1 0 0 0,1 0 0 0 0,-1-1 0 0 0,1 1-1 0 0,-1-1 1 0 0,1 0 0 0 0,-1-1 0 0 0,-9 1 0 0 0,-11-2 258 0 0,-44-5 1 0 0,45 3-979 0 0,-83-11-2821 0 0,75 9-1607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09.559"/>
    </inkml:context>
    <inkml:brush xml:id="br0">
      <inkml:brushProperty name="width" value="0.05" units="cm"/>
      <inkml:brushProperty name="height" value="0.05" units="cm"/>
      <inkml:brushProperty name="color" value="#E71224"/>
    </inkml:brush>
  </inkml:definitions>
  <inkml:trace contextRef="#ctx0" brushRef="#br0">1 1265 5529 0 0,'6'-11'5029'0'0,"7"-11"-4502"0"0,2 14-469 0 0,0 0 0 0 0,0 2 1 0 0,0 0-1 0 0,1 0 0 0 0,22-4 0 0 0,-19 5 396 0 0,1-1 0 0 0,36-16 0 0 0,159-105 2732 0 0,27 8-1104 0 0,-122 62-1037 0 0,69-54 18 0 0,-83 44-869 0 0,263-190-105 0 0,-161 105-312 0 0,-84 72 65 0 0,-67 46-602 0 0,-2-3 0 0 0,53-47 0 0 0,-89 67-2532 0 0,-6 4-4839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0.134"/>
    </inkml:context>
    <inkml:brush xml:id="br0">
      <inkml:brushProperty name="width" value="0.05" units="cm"/>
      <inkml:brushProperty name="height" value="0.05" units="cm"/>
      <inkml:brushProperty name="color" value="#E71224"/>
    </inkml:brush>
  </inkml:definitions>
  <inkml:trace contextRef="#ctx0" brushRef="#br0">1 1202 9674 0 0,'89'-53'6929'0'0,"45"-27"-4413"0"0,86-51-1244 0 0,-141 82-900 0 0,-2-2 0 0 0,-3-4-1 0 0,117-111 1 0 0,-158 135-379 0 0,2 1 1 0 0,1 2-1 0 0,72-44 1 0 0,129-49-22 0 0,-130 69 74 0 0,75-58 47 0 0,-136 78-1387 0 0,2 2 0 0 0,99-45 0 0 0,-136 71 620 0 0,28-12-3237 0 0,-14 5-1802 0 0,-17 7-390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0.913"/>
    </inkml:context>
    <inkml:brush xml:id="br0">
      <inkml:brushProperty name="width" value="0.05" units="cm"/>
      <inkml:brushProperty name="height" value="0.05" units="cm"/>
      <inkml:brushProperty name="color" value="#E71224"/>
    </inkml:brush>
  </inkml:definitions>
  <inkml:trace contextRef="#ctx0" brushRef="#br0">0 1283 10594 0 0,'13'-15'2060'0'0,"28"-25"1"0"0,4 4-1643 0 0,60-37 1 0 0,-99 70-228 0 0,268-167 1766 0 0,-11 9-1360 0 0,-179 108-693 0 0,2 5-1 0 0,142-58 1 0 0,-191 91 51 0 0,125-53 47 0 0,-133 53 21 0 0,-1 0 0 0 0,0-2 0 0 0,34-28 0 0 0,6-10 31 0 0,108-67-1 0 0,-53 53 112 0 0,-54 32 22 0 0,69-50 0 0 0,-130 82-201 0 0,-3 0-35 0 0,1 1 0 0 0,-1 1 1 0 0,1-1-1 0 0,0 1 0 0 0,8-4 0 0 0,-13 7 40 0 0,0-1 0 0 0,0 1 0 0 0,0 0 0 0 0,1 0 0 0 0,-1-1 0 0 0,0 1 0 0 0,0 0 0 0 0,0 0 0 0 0,1 0 0 0 0,-1 0 0 0 0,0 0 0 0 0,0 1 0 0 0,1-1 0 0 0,-1 0 0 0 0,0 0 0 0 0,0 1 0 0 0,0-1 0 0 0,0 1 0 0 0,0-1 0 0 0,0 1 0 0 0,1 0 0 0 0,-1-1 0 0 0,0 1 0 0 0,-1 0 0 0 0,1-1 0 0 0,0 1 0 0 0,0 0 0 0 0,0 0 0 0 0,0 0 0 0 0,-1 0 0 0 0,1 0 0 0 0,0 0 0 0 0,-1 0 0 0 0,1 0 0 0 0,0 2 0 0 0,-1 5-2880 0 0,0 3-5450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5.513"/>
    </inkml:context>
    <inkml:brush xml:id="br0">
      <inkml:brushProperty name="width" value="0.05" units="cm"/>
      <inkml:brushProperty name="height" value="0.05" units="cm"/>
      <inkml:brushProperty name="color" value="#E71224"/>
    </inkml:brush>
  </inkml:definitions>
  <inkml:trace contextRef="#ctx0" brushRef="#br0">25 21 6065 0 0,'-2'-21'7970'0'0,"2"33"-7353"0"0,-1-6-545 0 0,1 0 0 0 0,-2 0 0 0 0,1 1-1 0 0,-1-1 1 0 0,-2 6 0 0 0,-7 31 164 0 0,9 43 35 0 0,4 0 0 0 0,22 149-1 0 0,3-114 228 0 0,-27-121-514 0 0,0 1 0 0 0,0-1 0 0 0,0 1 0 0 0,0-1 0 0 0,0 1 0 0 0,0 0 0 0 0,0-1 0 0 0,0 1 0 0 0,0-1 0 0 0,1 1-1 0 0,-1-1 1 0 0,0 1 0 0 0,0-1 0 0 0,1 1 0 0 0,-1-1 0 0 0,0 0 0 0 0,1 1 0 0 0,-1-1 0 0 0,0 1 0 0 0,1-1 0 0 0,-1 0 0 0 0,1 1 0 0 0,-1-1 0 0 0,1 1 0 0 0,8-7-2954 0 0,5-20-3216 0 0,-12 18 1106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5.935"/>
    </inkml:context>
    <inkml:brush xml:id="br0">
      <inkml:brushProperty name="width" value="0.05" units="cm"/>
      <inkml:brushProperty name="height" value="0.05" units="cm"/>
      <inkml:brushProperty name="color" value="#E71224"/>
    </inkml:brush>
  </inkml:definitions>
  <inkml:trace contextRef="#ctx0" brushRef="#br0">0 50 7114 0 0,'8'-7'528'0'0,"1"-2"-424"0"0,5-1-128 0 0,-4 1-112 0 0,-2 3-104 0 0,0-2-4729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6.385"/>
    </inkml:context>
    <inkml:brush xml:id="br0">
      <inkml:brushProperty name="width" value="0.05" units="cm"/>
      <inkml:brushProperty name="height" value="0.05" units="cm"/>
      <inkml:brushProperty name="color" value="#E71224"/>
    </inkml:brush>
  </inkml:definitions>
  <inkml:trace contextRef="#ctx0" brushRef="#br0">425 9 7017 0 0,'1'-1'189'0'0,"1"0"0"0"0,-1 0 0 0 0,0 0-1 0 0,1 0 1 0 0,-1 1 0 0 0,1-1 0 0 0,0 0-1 0 0,-1 1 1 0 0,1-1 0 0 0,-1 1 0 0 0,1 0-1 0 0,2-1 1 0 0,-2 6 556 0 0,-8 8 291 0 0,3-10-908 0 0,1 0 1 0 0,-1 0 0 0 0,0-1 0 0 0,0 1-1 0 0,0-1 1 0 0,-1 0 0 0 0,1 0 0 0 0,0 0-1 0 0,-1 0 1 0 0,-4 2 0 0 0,-43 13 13 0 0,38-13-80 0 0,-44 13-10 0 0,0-3-1 0 0,-99 11 1 0 0,150-25 68 0 0,-1 1-1 0 0,0 1 1 0 0,0-1 0 0 0,1 1-1 0 0,-1 0 1 0 0,-5 3 0 0 0,11-4-93 0 0,0-1 1 0 0,-1 1-1 0 0,1-1 0 0 0,1 1 1 0 0,-1 0-1 0 0,0-1 0 0 0,0 1 1 0 0,0 0-1 0 0,0-1 0 0 0,0 1 1 0 0,1 0-1 0 0,-1 0 0 0 0,0 0 1 0 0,1 0-1 0 0,-1 0 0 0 0,0 0 1 0 0,1 0-1 0 0,-1 0 0 0 0,1 0 1 0 0,0 0-1 0 0,-1 0 0 0 0,1 0 1 0 0,0 0-1 0 0,0 0 0 0 0,0 0 1 0 0,-1 1-1 0 0,1-1 0 0 0,0 0 1 0 0,0 0-1 0 0,1 0 0 0 0,-1 0 1 0 0,0 0-1 0 0,0 0 0 0 0,1 1 1 0 0,-1-1-1 0 0,0 0 0 0 0,1 0 1 0 0,-1 0-1 0 0,1 0 1 0 0,-1 0-1 0 0,1 0 0 0 0,0 0 1 0 0,-1-1-1 0 0,2 3 0 0 0,4 4 12 0 0,0 0 0 0 0,0 0 0 0 0,1-1 0 0 0,0 0 0 0 0,0 0 0 0 0,0 0 0 0 0,0-1 0 0 0,15 7 0 0 0,6 2 35 0 0,35 11 1 0 0,-38-15-17 0 0,0 0-70 0 0,0 2 0 0 0,-1 1 1 0 0,0 1-1 0 0,41 31 1 0 0,-1 8-3915 0 0,-48-40 285 0 0,-8-7-1994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6.846"/>
    </inkml:context>
    <inkml:brush xml:id="br0">
      <inkml:brushProperty name="width" value="0.05" units="cm"/>
      <inkml:brushProperty name="height" value="0.05" units="cm"/>
      <inkml:brushProperty name="color" value="#E71224"/>
    </inkml:brush>
  </inkml:definitions>
  <inkml:trace contextRef="#ctx0" brushRef="#br0">1896 141 9794 0 0,'10'-11'2529'0'0,"-4"0"-882"0"0,-23 3-1552 0 0,13 6-41 0 0,-30-9 440 0 0,-1 1-1 0 0,-1 2 1 0 0,-63-7-1 0 0,-114 3-649 0 0,94 8 256 0 0,-578-34-110 0 0,455 27 147 0 0,175 11-58 0 0,-108 15 0 0 0,150-11-136 0 0,-1 1 1 0 0,1 1-1 0 0,-25 11 0 0 0,3 7-7700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7.751"/>
    </inkml:context>
    <inkml:brush xml:id="br0">
      <inkml:brushProperty name="width" value="0.05" units="cm"/>
      <inkml:brushProperty name="height" value="0.05" units="cm"/>
      <inkml:brushProperty name="color" value="#E71224"/>
    </inkml:brush>
  </inkml:definitions>
  <inkml:trace contextRef="#ctx0" brushRef="#br0">1 700 11739 0 0,'8'-11'2640'0'0,"-7"10"-2581"0"0,-1 0 0 0 0,1 0 0 0 0,0 0 1 0 0,0 0-1 0 0,0-1 0 0 0,-1 1 0 0 0,1 0 1 0 0,-1 0-1 0 0,1 0 0 0 0,-1-1 0 0 0,1 1 1 0 0,-1 0-1 0 0,0 0 0 0 0,1-3 0 0 0,7 27-58 0 0,1 0 0 0 0,2 0 0 0 0,13 21 0 0 0,-18-34 14 0 0,1 0-1 0 0,0 0 1 0 0,0 0-1 0 0,1-1 1 0 0,0 0-1 0 0,1-1 1 0 0,0 1-1 0 0,13 8 1 0 0,-20-16 5 0 0,0 0 0 0 0,-1 0 0 0 0,1 0 0 0 0,0 0 0 0 0,1 0 0 0 0,-1 0 0 0 0,0 0-1 0 0,0-1 1 0 0,0 1 0 0 0,0-1 0 0 0,0 0 0 0 0,1 1 0 0 0,-1-1 0 0 0,0 0 0 0 0,0 0 0 0 0,1-1 0 0 0,-1 1 0 0 0,0 0 0 0 0,0-1 0 0 0,0 1 0 0 0,3-2 0 0 0,-2 1-39 0 0,0-1 0 0 0,0 0 0 0 0,-1 0-1 0 0,1 0 1 0 0,0 0 0 0 0,-1-1 0 0 0,1 1 0 0 0,-1-1 0 0 0,0 1 0 0 0,1-1 0 0 0,-1 0 0 0 0,2-4 0 0 0,1-3-74 0 0,0 0 1 0 0,-1-1-1 0 0,0 0 0 0 0,0 0 0 0 0,-1 0 1 0 0,-1 0-1 0 0,2-13 0 0 0,-1-49 481 0 0,-10-126 0 0 0,2 120 168 0 0,5-89 1 0 0,9-10 105 0 0,-9 176-662 0 0,0 0 0 0 0,0 0 0 0 0,0 0-1 0 0,1 0 1 0 0,-1 0 0 0 0,0 0-1 0 0,1 0 1 0 0,0 0 0 0 0,-1 0-1 0 0,1 0 1 0 0,0 0 0 0 0,0 1 0 0 0,0-1-1 0 0,0 0 1 0 0,0 1 0 0 0,0-1-1 0 0,1 0 1 0 0,-1 1 0 0 0,0 0 0 0 0,1-1-1 0 0,-1 1 1 0 0,1 0 0 0 0,0 0-1 0 0,-1 0 1 0 0,1 0 0 0 0,0 0 0 0 0,0 0-1 0 0,-1 0 1 0 0,1 0 0 0 0,0 1-1 0 0,0-1 1 0 0,0 1 0 0 0,0-1 0 0 0,0 1-1 0 0,0 0 1 0 0,0 0 0 0 0,0 0-1 0 0,0 0 1 0 0,4 1 0 0 0,8 1-22 0 0,-1 1 1 0 0,1 1-1 0 0,-1 0 1 0 0,25 11-1 0 0,-6-2 16 0 0,4-4 28 0 0,0-2-1 0 0,1-1 1 0 0,0-2-1 0 0,54 0 1 0 0,-15-1 17 0 0,64 8 180 0 0,114 4-208 0 0,-232-17-284 0 0,-18 2-93 0 0,1-1 0 0 0,-1 0 0 0 0,0 1 0 0 0,0 0 0 0 0,1 0 1 0 0,-1 1-1 0 0,6 0 0 0 0,-8 1-1148 0 0,-2-2 1297 0 0,0 0 1 0 0,0 1 0 0 0,0-1-1 0 0,0 0 1 0 0,1 1 0 0 0,-1-1-1 0 0,0 0 1 0 0,0 1 0 0 0,0-1-1 0 0,0 0 1 0 0,0 1 0 0 0,0-1-1 0 0,0 0 1 0 0,0 0 0 0 0,0 1-1 0 0,0-1 1 0 0,0 0 0 0 0,-1 1-1 0 0,1-1 1 0 0,0 0 0 0 0,0 1 0 0 0,0 0-671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8.230"/>
    </inkml:context>
    <inkml:brush xml:id="br0">
      <inkml:brushProperty name="width" value="0.05" units="cm"/>
      <inkml:brushProperty name="height" value="0.05" units="cm"/>
      <inkml:brushProperty name="color" value="#E71224"/>
    </inkml:brush>
  </inkml:definitions>
  <inkml:trace contextRef="#ctx0" brushRef="#br0">7 35 12763 0 0,'2'-4'1252'0'0,"8"-15"619"0"0,-10 18-1873 0 0,0 1-1 0 0,0-1 0 0 0,0 1 1 0 0,0 0-1 0 0,0-1 0 0 0,0 1 0 0 0,0-1 1 0 0,0 1-1 0 0,0 0 0 0 0,0-1 1 0 0,0 1-1 0 0,0-1 0 0 0,-1 1 1 0 0,1 0-1 0 0,0-1 0 0 0,0 1 0 0 0,0 0 1 0 0,-1-1-1 0 0,1 1 0 0 0,0 0 1 0 0,0-1-1 0 0,-1 1 0 0 0,1 0 1 0 0,0 0-1 0 0,-1-1 0 0 0,1 1 0 0 0,0 0 1 0 0,-1 0-1 0 0,1-1 0 0 0,0 1 1 0 0,-1 0-1 0 0,1 0 0 0 0,0 0 1 0 0,-1 0-1 0 0,1 0 0 0 0,-1 0 0 0 0,1-1 1 0 0,0 1-1 0 0,-1 0 0 0 0,1 0 1 0 0,-1 0-1 0 0,1 0 0 0 0,0 1 1 0 0,-1-1-1 0 0,1 0 0 0 0,-1 0 0 0 0,1 0 1 0 0,-1 4 51 0 0,1 1 0 0 0,0-1 1 0 0,0 1-1 0 0,1-1 0 0 0,-1 0 1 0 0,3 8-1 0 0,-3-9 27 0 0,35 129 551 0 0,-30-97-572 0 0,0-1 1 0 0,-3 1-1 0 0,-1 0 1 0 0,-1-1-1 0 0,-2 1 1 0 0,-2 0-1 0 0,-1-1 1 0 0,-1 0-1 0 0,-20 60 1 0 0,11-48-819 0 0,28-64-14018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06.665"/>
    </inkml:context>
    <inkml:brush xml:id="br0">
      <inkml:brushProperty name="width" value="0.05" units="cm"/>
      <inkml:brushProperty name="height" value="0.05" units="cm"/>
      <inkml:brushProperty name="color" value="#E71224"/>
    </inkml:brush>
  </inkml:definitions>
  <inkml:trace contextRef="#ctx0" brushRef="#br0">0 3 8 0 0,'1'-2'0'0'0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8.697"/>
    </inkml:context>
    <inkml:brush xml:id="br0">
      <inkml:brushProperty name="width" value="0.05" units="cm"/>
      <inkml:brushProperty name="height" value="0.05" units="cm"/>
      <inkml:brushProperty name="color" value="#E71224"/>
    </inkml:brush>
  </inkml:definitions>
  <inkml:trace contextRef="#ctx0" brushRef="#br0">221 132 6633 0 0,'3'-6'240'0'0,"1"-4"-408"0"0,-1 0-5417 0 0</inkml:trace>
  <inkml:trace contextRef="#ctx0" brushRef="#br0" timeOffset="1">229 23 6913 0 0,'1'-1'272'0'0,"-1"0"0"0"0,1 0 0 0 0,-1 0-1 0 0,0 0 1 0 0,1 1 0 0 0,-1-1-1 0 0,0 0 1 0 0,0 0 0 0 0,0 0-1 0 0,0 0 1 0 0,1 0 0 0 0,-1 0 0 0 0,-1 0-1 0 0,1 0 1 0 0,0 0 0 0 0,0 1-1 0 0,0-1 1 0 0,0 0 0 0 0,-1 0-1 0 0,1 0 1 0 0,-1-1 0 0 0,0 2-190 0 0,0-1-1 0 0,0 1 1 0 0,0 0 0 0 0,0 0 0 0 0,0 0 0 0 0,0 0-1 0 0,-1 0 1 0 0,1 0 0 0 0,0 0 0 0 0,0 0 0 0 0,0 1-1 0 0,0-1 1 0 0,0 0 0 0 0,0 1 0 0 0,0-1-1 0 0,0 0 1 0 0,0 1 0 0 0,0 0 0 0 0,0-1 0 0 0,-1 2-1 0 0,-21 9-105 0 0,1 1-1 0 0,1 2 0 0 0,0 0 0 0 0,1 1 0 0 0,0 1 0 0 0,1 1 0 0 0,1 1 0 0 0,-19 23 0 0 0,36-39 65 0 0,1-1 0 0 0,-1 1-1 0 0,0-1 1 0 0,1 1-1 0 0,-1 0 1 0 0,1-1-1 0 0,-1 1 1 0 0,1-1 0 0 0,0 1-1 0 0,-1 0 1 0 0,1 0-1 0 0,0-1 1 0 0,0 1-1 0 0,0 0 1 0 0,1-1 0 0 0,-1 1-1 0 0,0 0 1 0 0,1-1-1 0 0,-1 1 1 0 0,1-1 0 0 0,-1 1-1 0 0,1-1 1 0 0,0 1-1 0 0,0-1 1 0 0,-1 1-1 0 0,1-1 1 0 0,0 1 0 0 0,0-1-1 0 0,1 0 1 0 0,1 2-1 0 0,6 7 372 0 0,0-1 0 0 0,1 0 0 0 0,12 8 1 0 0,-2-2-391 0 0,-5 1 54 0 0,24 30-1 0 0,-28-31-133 0 0,1-1 0 0 0,1 0 0 0 0,20 17 0 0 0,-23-22-338 0 0,22 15-1549 0 0,-31-24 1596 0 0,0 1 1 0 0,0 0-1 0 0,1-1 1 0 0,-1 1 0 0 0,0 0-1 0 0,0-1 1 0 0,1 0-1 0 0,-1 1 1 0 0,1-1-1 0 0,-1 0 1 0 0,0 0-1 0 0,1 0 1 0 0,-1 0 0 0 0,0 0-1 0 0,1 0 1 0 0,-1 0-1 0 0,1 0 1 0 0,-1 0-1 0 0,0-1 1 0 0,1 1-1 0 0,-1 0 1 0 0,0-1-1 0 0,3-1 1 0 0,2-2-5111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19.186"/>
    </inkml:context>
    <inkml:brush xml:id="br0">
      <inkml:brushProperty name="width" value="0.05" units="cm"/>
      <inkml:brushProperty name="height" value="0.05" units="cm"/>
      <inkml:brushProperty name="color" value="#E71224"/>
    </inkml:brush>
  </inkml:definitions>
  <inkml:trace contextRef="#ctx0" brushRef="#br0">0 50 5585 0 0,'9'-4'3701'0'0,"-9"4"-3468"0"0,1 0 0 0 0,0 0-1 0 0,-1 0 1 0 0,1 0 0 0 0,-1 0 0 0 0,1-1 0 0 0,0 1-1 0 0,-1 0 1 0 0,1 0 0 0 0,-1-1 0 0 0,1 1 0 0 0,0-1-1 0 0,-1 1 1 0 0,1 0 0 0 0,-1-1 0 0 0,0 1 0 0 0,1-1-1 0 0,-1 1 1 0 0,1-1 0 0 0,-1 1 0 0 0,0-1 0 0 0,1 1-1 0 0,-1-1 1 0 0,1 0 0 0 0,0-2-43 0 0,0 1 0 0 0,0 0 0 0 0,0 0 0 0 0,1 0 1 0 0,-1 0-1 0 0,1 0 0 0 0,0 0 0 0 0,0 0 0 0 0,-1 0 0 0 0,1 1 0 0 0,0-1 1 0 0,1 1-1 0 0,-1-1 0 0 0,0 1 0 0 0,0 0 0 0 0,0 0 0 0 0,5-2 0 0 0,-2 2-188 0 0,1 0-1 0 0,-1 0 1 0 0,1 1-1 0 0,0 0 1 0 0,-1 0-1 0 0,1 0 1 0 0,6 1-1 0 0,-4 1-13 0 0,-1-1 0 0 0,0 1 0 0 0,0 0 0 0 0,0 1 0 0 0,0 0 0 0 0,0 0 0 0 0,0 0 0 0 0,-1 1 1 0 0,1 0-1 0 0,-1 0 0 0 0,0 1 0 0 0,0 0 0 0 0,-1 0 0 0 0,6 6 0 0 0,-8-8 5 0 0,-1-1 0 0 0,0 1 0 0 0,1 0-1 0 0,-1 0 1 0 0,-1 0 0 0 0,1 0 0 0 0,0 0 0 0 0,-1 0 0 0 0,1 0 0 0 0,-1 1 0 0 0,0-1 0 0 0,0 0-1 0 0,-1 1 1 0 0,1-1 0 0 0,0 1 0 0 0,-1-1 0 0 0,0 1 0 0 0,0-1 0 0 0,0 1 0 0 0,-1-1-1 0 0,1 1 1 0 0,-1-1 0 0 0,1 1 0 0 0,-1-1 0 0 0,-1 0 0 0 0,1 1 0 0 0,0-1 0 0 0,-1 0 0 0 0,1 0-1 0 0,-1 0 1 0 0,-3 4 0 0 0,-20 22 20 0 0,16-20-3 0 0,1-1-1 0 0,1 1 1 0 0,0 1 0 0 0,0-1 0 0 0,-10 21-1 0 0,16-28-1 0 0,0 0-1 0 0,0 0 0 0 0,1 0 1 0 0,-1 0-1 0 0,1 1 0 0 0,0-1 1 0 0,-1 0-1 0 0,1 0 0 0 0,0 0 1 0 0,0 0-1 0 0,1 0 0 0 0,-1 1 1 0 0,0-1-1 0 0,1 0 0 0 0,0 3 1 0 0,1-2 7 0 0,-1-1 0 0 0,1 1 0 0 0,-1-1 0 0 0,1 0 0 0 0,0 1 0 0 0,0-1 0 0 0,0 0 0 0 0,0 0 0 0 0,0 0 0 0 0,1-1 0 0 0,-1 1 0 0 0,0 0 0 0 0,1-1 0 0 0,4 2 0 0 0,3 2 27 0 0,0-1 1 0 0,0-1 0 0 0,0 0 0 0 0,1 0 0 0 0,0-1 0 0 0,18 1 0 0 0,70-2-2268 0 0,-34-2-4019 0 0,-34 1-517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7.101"/>
    </inkml:context>
    <inkml:brush xml:id="br0">
      <inkml:brushProperty name="width" value="0.05" units="cm"/>
      <inkml:brushProperty name="height" value="0.05" units="cm"/>
      <inkml:brushProperty name="color" value="#E71224"/>
    </inkml:brush>
  </inkml:definitions>
  <inkml:trace contextRef="#ctx0" brushRef="#br0">408 111 7194 0 0,'6'-8'561'0'0,"-4"7"-535"0"0,-1-1 1 0 0,0 1-1 0 0,0 0 0 0 0,0-1 1 0 0,0 1-1 0 0,0 0 1 0 0,-1-1-1 0 0,1 1 1 0 0,0-1-1 0 0,-1 1 1 0 0,1-1-1 0 0,-1 1 0 0 0,1-1 1 0 0,-1 0-1 0 0,0-2 1 0 0,2-5 1642 0 0,-2 8-1603 0 0,0 1 1 0 0,0-1 0 0 0,0 1-1 0 0,0-1 1 0 0,0 1-1 0 0,0-1 1 0 0,0 1 0 0 0,0-1-1 0 0,0 1 1 0 0,0-1-1 0 0,0 1 1 0 0,0-1 0 0 0,0 0-1 0 0,0 1 1 0 0,0-1-1 0 0,-1 1 1 0 0,1-1 0 0 0,0 1-1 0 0,0 0 1 0 0,-1-1-1 0 0,1 1 1 0 0,0-1 0 0 0,-1 1-1 0 0,1-1 1 0 0,0 1-1 0 0,-1 0 1 0 0,1-1 0 0 0,-1 1-1 0 0,1 0 1 0 0,0-1-1 0 0,-1 1 1 0 0,1 0 0 0 0,-1 0-1 0 0,1-1 1 0 0,-1 1-1 0 0,1 0 1 0 0,-1 0 0 0 0,1 0-1 0 0,-1 0 1 0 0,0 0-1 0 0,-25-11 179 0 0,-1 2 0 0 0,0 1 0 0 0,0 1 0 0 0,-1 1-1 0 0,1 2 1 0 0,-41-2 0 0 0,65 6-249 0 0,0 0-1 0 0,0-1 1 0 0,0 1 0 0 0,0 0 0 0 0,0 0-1 0 0,0 1 1 0 0,0-1 0 0 0,0 1 0 0 0,0 0-1 0 0,0-1 1 0 0,0 1 0 0 0,0 1-1 0 0,0-1 1 0 0,0 0 0 0 0,1 1 0 0 0,-1-1-1 0 0,0 1 1 0 0,-2 2 0 0 0,2 0-3 0 0,0 0 0 0 0,1 0 1 0 0,-1 0-1 0 0,1 0 0 0 0,0 1 1 0 0,0-1-1 0 0,0 1 0 0 0,0 0 1 0 0,1-1-1 0 0,-1 9 0 0 0,-27 89 32 0 0,16-60 11 0 0,-14 80 1 0 0,-8 124 323 0 0,35-245-345 0 0,-1 1 1 0 0,1-1-1 0 0,0 1 1 0 0,1 0-1 0 0,-1-1 1 0 0,0 1-1 0 0,0-1 1 0 0,1 1-1 0 0,-1 0 1 0 0,1-1-1 0 0,-1 1 1 0 0,1-1-1 0 0,0 1 1 0 0,-1-1-1 0 0,1 0 1 0 0,0 1-1 0 0,0-1 1 0 0,0 0-1 0 0,0 0 1 0 0,0 1-1 0 0,0-1 1 0 0,1 0-1 0 0,-1 0 1 0 0,0 0-1 0 0,1 0 1 0 0,-1 0-1 0 0,0-1 1 0 0,1 1-1 0 0,-1 0 1 0 0,1-1-1 0 0,-1 1 1 0 0,1-1-1 0 0,0 1 1 0 0,-1-1-1 0 0,1 0 1 0 0,-1 0-1 0 0,3 0 1 0 0,9 2 16 0 0,0-2 0 0 0,1 0 0 0 0,23-3 0 0 0,-12 1-16 0 0,253-27 1023 0 0,-4 0-4099 0 0,-230 28-3495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7.576"/>
    </inkml:context>
    <inkml:brush xml:id="br0">
      <inkml:brushProperty name="width" value="0.05" units="cm"/>
      <inkml:brushProperty name="height" value="0.05" units="cm"/>
      <inkml:brushProperty name="color" value="#E71224"/>
    </inkml:brush>
  </inkml:definitions>
  <inkml:trace contextRef="#ctx0" brushRef="#br0">0 18 9090 0 0,'0'-1'102'0'0,"1"0"1"0"0,-1 0-1 0 0,1 0 0 0 0,-1 0 1 0 0,1 0-1 0 0,0 0 0 0 0,-1 0 1 0 0,1 0-1 0 0,0 0 0 0 0,0 1 1 0 0,0-1-1 0 0,-1 0 0 0 0,1 0 0 0 0,0 1 1 0 0,0-1-1 0 0,0 1 0 0 0,0-1 1 0 0,0 1-1 0 0,0-1 0 0 0,0 1 1 0 0,1 0-1 0 0,-1-1 0 0 0,0 1 1 0 0,0 0-1 0 0,0 0 0 0 0,0 0 1 0 0,0 0-1 0 0,0 0 0 0 0,3 0 1 0 0,1 1-149 0 0,-1 1-1 0 0,1-1 1 0 0,-1 1 0 0 0,1 0 0 0 0,7 5 0 0 0,2 1 332 0 0,9 3-191 0 0,70 32-13 0 0,-80-39-63 0 0,0 0-1 0 0,-1-1 0 0 0,1-1 0 0 0,0 0 1 0 0,27 1-1 0 0,27-5-378 0 0,23 0-5171 0 0,-73 2 462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7.969"/>
    </inkml:context>
    <inkml:brush xml:id="br0">
      <inkml:brushProperty name="width" value="0.05" units="cm"/>
      <inkml:brushProperty name="height" value="0.05" units="cm"/>
      <inkml:brushProperty name="color" value="#E71224"/>
    </inkml:brush>
  </inkml:definitions>
  <inkml:trace contextRef="#ctx0" brushRef="#br0">423 46 4673 0 0,'2'-6'2983'0'0,"5"-19"-1172"0"0,-7 25-1784 0 0,0-1 0 0 0,0 1 1 0 0,1-1-1 0 0,-1 1 0 0 0,0 0 0 0 0,0-1 1 0 0,0 1-1 0 0,0-1 0 0 0,0 1 1 0 0,0-1-1 0 0,0 1 0 0 0,0 0 1 0 0,0-1-1 0 0,0 1 0 0 0,0-1 1 0 0,0 1-1 0 0,0-1 0 0 0,0 1 0 0 0,0 0 1 0 0,-1-1-1 0 0,1 1 0 0 0,0-1 1 0 0,0 1-1 0 0,0 0 0 0 0,-1-1 1 0 0,1 1-1 0 0,0-1 0 0 0,-1 1 1 0 0,1 0-1 0 0,0-1 0 0 0,0 1 0 0 0,-1 0 1 0 0,1 0-1 0 0,-1-1 0 0 0,1 1 1 0 0,0 0-1 0 0,-1 0 0 0 0,1 0 1 0 0,-1-1-1 0 0,0 1 0 0 0,-2 2 215 0 0,0 1 0 0 0,0-1 0 0 0,0 1 0 0 0,0 0 0 0 0,1-1 0 0 0,-1 1 0 0 0,-3 6 0 0 0,1-2-68 0 0,-137 182 1822 0 0,51-61-1799 0 0,49-68-123 0 0,31-43-282 0 0,0 0 0 0 0,-1-1 0 0 0,-1 0 0 0 0,0 0 0 0 0,-1-2 0 0 0,-20 17 0 0 0,34-31 154 0 0,0 0 1 0 0,0 1-1 0 0,0-1 0 0 0,0 0 0 0 0,0 0 1 0 0,0 0-1 0 0,-1 1 0 0 0,1-1 1 0 0,0 0-1 0 0,0 0 0 0 0,0 0 1 0 0,0 0-1 0 0,-1 1 0 0 0,1-1 1 0 0,0 0-1 0 0,0 0 0 0 0,0 0 1 0 0,-1 0-1 0 0,1 0 0 0 0,0 0 1 0 0,0 1-1 0 0,0-1 0 0 0,-1 0 1 0 0,1 0-1 0 0,0 0 0 0 0,0 0 1 0 0,-1 0-1 0 0,1 0 0 0 0,0 0 0 0 0,0 0 1 0 0,-1 0-1 0 0,1 0 0 0 0,0 0 1 0 0,0 0-1 0 0,-1 0 0 0 0,1-1 1 0 0,0 1-1 0 0,0 0 0 0 0,0 0 1 0 0,-1 0-1 0 0,1 0 0 0 0,0 0 1 0 0,0 0-1 0 0,-1 0 0 0 0,1-1 1 0 0,0 1-1 0 0,0 0 0 0 0,0 0 1 0 0,0 0-1 0 0,-1-1 0 0 0,1 1 0 0 0,0 0 1 0 0,0 0-1 0 0,0 0 0 0 0,0-1 1 0 0,0 1-1 0 0,0 0 0 0 0,0 0 1 0 0,0 0-1 0 0,0-1 0 0 0,0 1 1 0 0,-1 0-1 0 0,1 0 0 0 0,0-1 1 0 0,3-16-3836 0 0,1 5-1544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8.341"/>
    </inkml:context>
    <inkml:brush xml:id="br0">
      <inkml:brushProperty name="width" value="0.05" units="cm"/>
      <inkml:brushProperty name="height" value="0.05" units="cm"/>
      <inkml:brushProperty name="color" value="#E71224"/>
    </inkml:brush>
  </inkml:definitions>
  <inkml:trace contextRef="#ctx0" brushRef="#br0">0 13 12419 0 0,'11'-6'943'0'0,"-10"5"-986"0"0,-1 1 0 0 0,0-1 0 0 0,1 1 0 0 0,-1-1 0 0 0,1 1 0 0 0,-1 0 0 0 0,1-1 0 0 0,-1 1 0 0 0,0 0 0 0 0,1-1 0 0 0,-1 1 0 0 0,1 0 0 0 0,0 0 0 0 0,-1-1 0 0 0,1 1 0 0 0,-1 0 1 0 0,1 0-1 0 0,-1 0 0 0 0,1 0 0 0 0,-1 0 0 0 0,1-1 0 0 0,0 1 0 0 0,-1 0 0 0 0,1 0 0 0 0,-1 1 0 0 0,1-1 0 0 0,0 0 0 0 0,-1 0 0 0 0,1 0 0 0 0,-1 0 0 0 0,1 0 0 0 0,-1 1 0 0 0,1-1 0 0 0,-1 0 0 0 0,1 0 0 0 0,-1 1 0 0 0,1-1 0 0 0,-1 0 0 0 0,1 1 0 0 0,-1-1 0 0 0,1 1 0 0 0,-1-1 0 0 0,0 1 0 0 0,1-1 0 0 0,-1 1 0 0 0,0-1 0 0 0,1 1 0 0 0,-1-1 0 0 0,0 1 0 0 0,0-1 1 0 0,0 1-1 0 0,1-1 0 0 0,-1 1 0 0 0,0-1 0 0 0,0 2 0 0 0,2 0 56 0 0,0-1 1 0 0,0 1 0 0 0,0-1 0 0 0,0 0 0 0 0,0 1-1 0 0,1-1 1 0 0,-1 0 0 0 0,0 0 0 0 0,1-1-1 0 0,-1 1 1 0 0,0 0 0 0 0,1-1 0 0 0,-1 1 0 0 0,1-1-1 0 0,4 0 1 0 0,17 5 847 0 0,-18-2-753 0 0,0 1-1 0 0,0-1 0 0 0,-1 1 0 0 0,0 0 1 0 0,1 1-1 0 0,-1-1 0 0 0,-1 1 0 0 0,1 0 1 0 0,6 10-1 0 0,34 60 56 0 0,-9-14-209 0 0,-33-57 36 0 0,12 17-1541 0 0,0-1 1 0 0,1 0-1 0 0,32 30 1 0 0,-30-34-3777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8.778"/>
    </inkml:context>
    <inkml:brush xml:id="br0">
      <inkml:brushProperty name="width" value="0.05" units="cm"/>
      <inkml:brushProperty name="height" value="0.05" units="cm"/>
      <inkml:brushProperty name="color" value="#E71224"/>
    </inkml:brush>
  </inkml:definitions>
  <inkml:trace contextRef="#ctx0" brushRef="#br0">3198 145 10450 0 0,'-1'-2'124'0'0,"0"0"-1"0"0,0 1 0 0 0,0-1 1 0 0,0 0-1 0 0,0 1 1 0 0,0-1-1 0 0,-1 0 0 0 0,1 1 1 0 0,0 0-1 0 0,-1-1 1 0 0,1 1-1 0 0,-1 0 0 0 0,0 0 1 0 0,1 0-1 0 0,-1 0 0 0 0,0 0 1 0 0,0 0-1 0 0,0 0 1 0 0,1 1-1 0 0,-1-1 0 0 0,0 1 1 0 0,0-1-1 0 0,0 1 1 0 0,0 0-1 0 0,-3-1 0 0 0,-9 0-304 0 0,-1 0-1 0 0,-21 2 1 0 0,15 0 367 0 0,-174 1-246 0 0,-97 0 111 0 0,200-6-30 0 0,-107-17-1 0 0,-370-59 175 0 0,412 67 119 0 0,-261 12 1 0 0,-478 27 29 0 0,852-27-335 0 0,10-1 274 0 0,-1 2 0 0 0,-59 7 0 0 0,92-7-282 0 0,0 1 0 0 0,0-1 0 0 0,1 0 0 0 0,-1 0 0 0 0,0 1 0 0 0,0-1 0 0 0,0 1 0 0 0,1 0 0 0 0,-1-1 0 0 0,0 1 0 0 0,1 0 0 0 0,-1 0 0 0 0,0 0 0 0 0,1 0 0 0 0,-1 0 0 0 0,1 0 0 0 0,0 1 1 0 0,-1-1-1 0 0,1 1 0 0 0,0-1 0 0 0,0 0 0 0 0,0 1 0 0 0,0 0 0 0 0,0-1 0 0 0,0 1 0 0 0,0 0 0 0 0,1-1 0 0 0,-1 1 0 0 0,0 0 0 0 0,1 0 0 0 0,0 0 0 0 0,-1-1 0 0 0,1 1 0 0 0,0 0 0 0 0,0 3 0 0 0,0-2-260 0 0,1 0 0 0 0,0 0-1 0 0,-1 0 1 0 0,1 1 0 0 0,0-1-1 0 0,1 0 1 0 0,-1 0 0 0 0,3 4 0 0 0,20 21-5403 0 0,-16-21 110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9.228"/>
    </inkml:context>
    <inkml:brush xml:id="br0">
      <inkml:brushProperty name="width" value="0.05" units="cm"/>
      <inkml:brushProperty name="height" value="0.05" units="cm"/>
      <inkml:brushProperty name="color" value="#E71224"/>
    </inkml:brush>
  </inkml:definitions>
  <inkml:trace contextRef="#ctx0" brushRef="#br0">0 464 8578 0 0,'2'-14'1420'0'0,"2"11"-1015"0"0,9 18-870 0 0,-1-1 598 0 0,11 14 369 0 0,-1 2-1 0 0,32 56 0 0 0,-33-51-4 0 0,41 55 0 0 0,-61-88-473 0 0,0-1-1 0 0,0 0 0 0 0,0 1 0 0 0,0-1 0 0 0,0 0 1 0 0,0 0-1 0 0,1 0 0 0 0,-1 0 0 0 0,0 0 1 0 0,0 0-1 0 0,1 0 0 0 0,-1 0 0 0 0,1 0 0 0 0,-1 0 1 0 0,1-1-1 0 0,-1 1 0 0 0,1-1 0 0 0,-1 1 0 0 0,1-1 1 0 0,0 0-1 0 0,-1 1 0 0 0,1-1 0 0 0,-1 0 1 0 0,4 0-1 0 0,-4-1-2 0 0,1 0 1 0 0,-1 0-1 0 0,1 0 0 0 0,-1-1 1 0 0,0 1-1 0 0,1 0 0 0 0,-1-1 1 0 0,0 1-1 0 0,0 0 1 0 0,0-1-1 0 0,0 0 0 0 0,0 1 1 0 0,0-1-1 0 0,-1 1 1 0 0,1-1-1 0 0,0 0 0 0 0,-1 0 1 0 0,1 1-1 0 0,-1-1 0 0 0,0 0 1 0 0,1-3-1 0 0,7-60-584 0 0,-2 0 1 0 0,-4-101-1 0 0,-1 17-336 0 0,3 113 1169 0 0,1 0 1 0 0,2 1-1 0 0,2-1 1 0 0,20-51-1 0 0,-28 84-235 0 0,0 0 0 0 0,0 0-1 0 0,0 0 1 0 0,1 0 0 0 0,0 0-1 0 0,-1 1 1 0 0,1-1 0 0 0,0 0-1 0 0,0 1 1 0 0,0 0 0 0 0,0-1-1 0 0,1 1 1 0 0,-1 0 0 0 0,1 0-1 0 0,-1 0 1 0 0,1 1 0 0 0,0-1-1 0 0,-1 1 1 0 0,1-1 0 0 0,0 1-1 0 0,0 0 1 0 0,0 0 0 0 0,0 0-1 0 0,0 0 1 0 0,0 1 0 0 0,1-1-1 0 0,-1 1 1 0 0,0 0 0 0 0,0 0-1 0 0,4 0 1 0 0,9 2-42 0 0,0 1 1 0 0,0 1-1 0 0,0 0 1 0 0,28 12-1 0 0,8 1 116 0 0,5-7 293 0 0,0-2 0 0 0,88 0 0 0 0,-96-7-278 0 0,0 2-1 0 0,-1 2 1 0 0,1 2 0 0 0,62 17 0 0 0,-67-8-398 0 0,10 3-2028 0 0,-18-10-4002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29.869"/>
    </inkml:context>
    <inkml:brush xml:id="br0">
      <inkml:brushProperty name="width" value="0.05" units="cm"/>
      <inkml:brushProperty name="height" value="0.05" units="cm"/>
      <inkml:brushProperty name="color" value="#E71224"/>
    </inkml:brush>
  </inkml:definitions>
  <inkml:trace contextRef="#ctx0" brushRef="#br0">311 38 12299 0 0,'1'0'81'0'0,"0"-1"0"0"0,-1 0 1 0 0,1 0-1 0 0,-1 0 0 0 0,1 0 1 0 0,0 0-1 0 0,-1-1 1 0 0,0 1-1 0 0,1 0 0 0 0,-1 0 1 0 0,0 0-1 0 0,0 0 0 0 0,1 0 1 0 0,-1-1-1 0 0,0 1 1 0 0,0 0-1 0 0,0 0 0 0 0,-1-2 1 0 0,0 2-125 0 0,-1 0 1 0 0,0 0-1 0 0,0 0 1 0 0,1 0-1 0 0,-1 1 1 0 0,0-1-1 0 0,0 1 1 0 0,0-1-1 0 0,0 1 0 0 0,0 0 1 0 0,-3-1-1 0 0,3 1 84 0 0,-47-5 179 0 0,-87 3 0 0 0,80 2-479 0 0,56 0 257 0 0,-1 0 0 0 0,1 0-1 0 0,-1 0 1 0 0,0 0-1 0 0,1 0 1 0 0,-1 1 0 0 0,1-1-1 0 0,-1 0 1 0 0,0 0 0 0 0,1 0-1 0 0,-1 0 1 0 0,1 1 0 0 0,-1-1-1 0 0,1 0 1 0 0,-1 1 0 0 0,1-1-1 0 0,-1 0 1 0 0,1 1-1 0 0,-1-1 1 0 0,1 1 0 0 0,-1-1-1 0 0,1 0 1 0 0,0 1 0 0 0,-1-1-1 0 0,1 1 1 0 0,0-1 0 0 0,-1 1-1 0 0,1 0 1 0 0,0-1 0 0 0,0 1-1 0 0,-1-1 1 0 0,1 1-1 0 0,0-1 1 0 0,0 1 0 0 0,0 0-1 0 0,0-1 1 0 0,0 1 0 0 0,0 0-1 0 0,0-1 1 0 0,0 1 0 0 0,0-1-1 0 0,0 1 1 0 0,0 0 0 0 0,0-1-1 0 0,1 2 1 0 0,12 35 132 0 0,-6-21-160 0 0,-4-3 40 0 0,-1 0 0 0 0,0 1 0 0 0,-1-1 0 0 0,0 0 0 0 0,-1 1 0 0 0,-1 13 0 0 0,-15 83 101 0 0,5-45-82 0 0,-22 85 79 0 0,33-147-88 0 0,-1 0 0 0 0,0 1 0 0 0,1-1 0 0 0,0 0 1 0 0,0 1-1 0 0,0-1 0 0 0,0 0 0 0 0,1 1 1 0 0,-1-1-1 0 0,1 0 0 0 0,0 0 0 0 0,-1 1 0 0 0,2-1 1 0 0,-1 0-1 0 0,0 0 0 0 0,1 0 0 0 0,-1 0 0 0 0,1 0 1 0 0,0-1-1 0 0,0 1 0 0 0,0 0 0 0 0,0-1 1 0 0,5 4-1 0 0,-3-3 44 0 0,0-1 1 0 0,0 0 0 0 0,1 0 0 0 0,-1 0-1 0 0,1 0 1 0 0,0-1 0 0 0,-1 1-1 0 0,1-1 1 0 0,0-1 0 0 0,0 1-1 0 0,0-1 1 0 0,0 0 0 0 0,0 0 0 0 0,-1 0-1 0 0,9-2 1 0 0,18-4 79 0 0,0-1 0 0 0,0-2 0 0 0,-1-1 0 0 0,39-18 0 0 0,53-18-1907 0 0,-104 41-279 0 0,0 0 0 0 0,32-2-1 0 0,-43 6 54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0.288"/>
    </inkml:context>
    <inkml:brush xml:id="br0">
      <inkml:brushProperty name="width" value="0.05" units="cm"/>
      <inkml:brushProperty name="height" value="0.05" units="cm"/>
      <inkml:brushProperty name="color" value="#E71224"/>
    </inkml:brush>
  </inkml:definitions>
  <inkml:trace contextRef="#ctx0" brushRef="#br0">0 62 5121 0 0,'5'-11'1401'0'0,"-4"8"-1229"0"0,1 0 1 0 0,-1 0 0 0 0,1 1 0 0 0,-1-1 0 0 0,1 0 0 0 0,0 1 0 0 0,0-1-1 0 0,0 1 1 0 0,0 0 0 0 0,1-1 0 0 0,-1 1 0 0 0,4-3 0 0 0,-3 4 93 0 0,0-1 1 0 0,0 0-1 0 0,1 0 1 0 0,-1 1 0 0 0,0 0-1 0 0,0 0 1 0 0,1 0 0 0 0,-1 0-1 0 0,1 0 1 0 0,-1 1-1 0 0,1-1 1 0 0,-1 1 0 0 0,1 0-1 0 0,-1 0 1 0 0,1 0 0 0 0,4 1-1 0 0,5 2-295 0 0,0 1 1 0 0,0 0-1 0 0,14 6 0 0 0,32 10 87 0 0,19-2-1913 0 0,-26-6-3267 0 0,-41-9 31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07.068"/>
    </inkml:context>
    <inkml:brush xml:id="br0">
      <inkml:brushProperty name="width" value="0.05" units="cm"/>
      <inkml:brushProperty name="height" value="0.05" units="cm"/>
      <inkml:brushProperty name="color" value="#E71224"/>
    </inkml:brush>
  </inkml:definitions>
  <inkml:trace contextRef="#ctx0" brushRef="#br0">976 71 8 0 0,'14'-11'6400'0'0,"-11"8"-4886"0"0,-12 3-1327 0 0,-1 1-160 0 0,-98 5 924 0 0,1-6 0 0 0,-196-23 0 0 0,203 6-495 0 0,52 8-285 0 0,0 2 0 0 0,-51 0-1 0 0,85 8-169 0 0,1 0 0 0 0,-1 1 0 0 0,-23 7 0 0 0,25-5-1038 0 0,-1-1 0 0 0,0-1 0 0 0,-23 2 1 0 0,27-5-2648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0.726"/>
    </inkml:context>
    <inkml:brush xml:id="br0">
      <inkml:brushProperty name="width" value="0.05" units="cm"/>
      <inkml:brushProperty name="height" value="0.05" units="cm"/>
      <inkml:brushProperty name="color" value="#E71224"/>
    </inkml:brush>
  </inkml:definitions>
  <inkml:trace contextRef="#ctx0" brushRef="#br0">227 2 7698 0 0,'7'-1'441'0'0,"-7"1"-442"0"0,1 0 1 0 0,-1 0-1 0 0,0 0 0 0 0,1-1 1 0 0,-1 1-1 0 0,1 0 1 0 0,-1 0-1 0 0,1 0 0 0 0,-1 0 1 0 0,1 0-1 0 0,-1 0 0 0 0,1 0 1 0 0,0 0-1 0 0,-1 0 0 0 0,1 0 1 0 0,-1 0-1 0 0,1 0 1 0 0,-1 1-1 0 0,0-1 0 0 0,1 0 1 0 0,-1 0-1 0 0,1 0 0 0 0,-1 1 1 0 0,1-1-1 0 0,-1 0 0 0 0,1 1 1 0 0,-1-1-1 0 0,0 0 1 0 0,1 1-1 0 0,-1-1 0 0 0,0 0 1 0 0,1 1-1 0 0,-1-1 0 0 0,0 1 1 0 0,0-1-1 0 0,1 1 1 0 0,-1-1-1 0 0,0 1 0 0 0,0-1 1 0 0,0 1-1 0 0,1-1 0 0 0,-1 1 1 0 0,0 0-1 0 0,-6 2 4582 0 0,-16 13-3351 0 0,11-4-1167 0 0,0 1 0 0 0,1 0 0 0 0,1 0 0 0 0,0 1 0 0 0,-11 25 0 0 0,-29 83 347 0 0,37-89-378 0 0,2-5-49 0 0,-16 40-127 0 0,23-62 117 0 0,-1 0 0 0 0,1 0 0 0 0,-1 0 0 0 0,0 0 1 0 0,0-1-1 0 0,-1 1 0 0 0,0-1 0 0 0,-5 4 0 0 0,10-8-44 0 0,0-1-1 0 0,0 0 1 0 0,-1 0 0 0 0,1 0-1 0 0,0 0 1 0 0,0 1 0 0 0,0-1-1 0 0,-1 0 1 0 0,1 0 0 0 0,0 0-1 0 0,0 0 1 0 0,-1 0 0 0 0,1 0 0 0 0,0 0-1 0 0,0 0 1 0 0,-1 0 0 0 0,1 0-1 0 0,0 0 1 0 0,-1 0 0 0 0,1 0-1 0 0,0 0 1 0 0,0 0 0 0 0,-1 0-1 0 0,1 0 1 0 0,0 0 0 0 0,0 0-1 0 0,-1 0 1 0 0,1 0 0 0 0,0 0-1 0 0,0 0 1 0 0,-1 0 0 0 0,1-1-1 0 0,0 1 1 0 0,0 0 0 0 0,0 0-1 0 0,-1 0 1 0 0,1 0 0 0 0,0-1-1 0 0,0 1 1 0 0,0 0 0 0 0,0 0-1 0 0,-1 0 1 0 0,1-1 0 0 0,0 1-1 0 0,0 0 1 0 0,0 0 0 0 0,0-1-1 0 0,0 1 1 0 0,0 0 0 0 0,0 0-1 0 0,0-1 1 0 0,0 1 0 0 0,0-1-1 0 0,-3-15-3556 0 0,3 4-1695 0 0</inkml:trace>
  <inkml:trace contextRef="#ctx0" brushRef="#br0" timeOffset="1">23 88 11242 0 0,'5'-4'454'0'0,"0"0"0"0"0,0 1 0 0 0,0 0 0 0 0,0 0 0 0 0,1 1 0 0 0,8-4 0 0 0,-12 5-547 0 0,1 1 0 0 0,-1 0 1 0 0,0 0-1 0 0,1 0 0 0 0,-1 0 1 0 0,1 0-1 0 0,-1 1 0 0 0,0-1 1 0 0,1 1-1 0 0,-1-1 0 0 0,0 1 0 0 0,1 0 1 0 0,-1 0-1 0 0,0 0 0 0 0,0 0 1 0 0,0 0-1 0 0,0 0 0 0 0,4 3 1 0 0,-3-1 192 0 0,0-1 1 0 0,0 1-1 0 0,0 0 1 0 0,0 0-1 0 0,-1 0 0 0 0,1 0 1 0 0,-1 0-1 0 0,1 1 1 0 0,-1-1-1 0 0,0 1 1 0 0,-1-1-1 0 0,1 1 1 0 0,-1 0-1 0 0,1 0 1 0 0,0 5-1 0 0,7 16-116 0 0,6 10-182 0 0,1 0 1 0 0,2-1-1 0 0,22 33 0 0 0,-26-48-1534 0 0,0-1-1 0 0,1 0 0 0 0,26 24 0 0 0,-29-32-3355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6.999"/>
    </inkml:context>
    <inkml:brush xml:id="br0">
      <inkml:brushProperty name="width" value="0.05" units="cm"/>
      <inkml:brushProperty name="height" value="0.05" units="cm"/>
      <inkml:brushProperty name="color" value="#E71224"/>
    </inkml:brush>
  </inkml:definitions>
  <inkml:trace contextRef="#ctx0" brushRef="#br0">487 8 10802 0 0,'-1'-1'37'0'0,"0"0"-1"0"0,0 1 1 0 0,0-1-1 0 0,0 0 0 0 0,0 1 1 0 0,0-1-1 0 0,-1 1 1 0 0,1-1-1 0 0,0 1 1 0 0,0-1-1 0 0,0 1 0 0 0,-1 0 1 0 0,1 0-1 0 0,0-1 1 0 0,0 1-1 0 0,-1 0 1 0 0,1 0-1 0 0,0 0 0 0 0,0 1 1 0 0,-1-1-1 0 0,0 0 1 0 0,-40 7-1281 0 0,23-4 961 0 0,-25 0 707 0 0,-68-4 1 0 0,71-1-229 0 0,0 2-1 0 0,-51 7 1 0 0,82-6-374 0 0,-2 0-1074 0 0,1 1-1 0 0,0 1 1 0 0,-14 4-1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7.394"/>
    </inkml:context>
    <inkml:brush xml:id="br0">
      <inkml:brushProperty name="width" value="0.05" units="cm"/>
      <inkml:brushProperty name="height" value="0.05" units="cm"/>
      <inkml:brushProperty name="color" value="#E71224"/>
    </inkml:brush>
  </inkml:definitions>
  <inkml:trace contextRef="#ctx0" brushRef="#br0">332 104 10554 0 0,'1'-2'87'0'0,"0"0"1"0"0,0 1-1 0 0,0-1 0 0 0,-1 0 0 0 0,1 0 1 0 0,-1 0-1 0 0,0 0 0 0 0,0 0 0 0 0,1 0 1 0 0,-1 0-1 0 0,0 0 0 0 0,0 0 0 0 0,-1 0 1 0 0,1 0-1 0 0,0 0 0 0 0,-1 0 0 0 0,1 0 1 0 0,-1 0-1 0 0,0 0 0 0 0,-1-2 0 0 0,0 2-110 0 0,-1-1-1 0 0,1 1 0 0 0,-1 0 1 0 0,0 0-1 0 0,0 0 0 0 0,0 1 1 0 0,0-1-1 0 0,0 1 1 0 0,0 0-1 0 0,0-1 0 0 0,-5 0 1 0 0,-30-13 310 0 0,31 11-199 0 0,-1 0 0 0 0,0 1-1 0 0,1 0 1 0 0,-2 1 0 0 0,1 0-1 0 0,-11-2 1 0 0,-3 3-242 0 0,-1 0 1 0 0,-35 5-1 0 0,-9 6-3990 0 0,48-6-1310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8.458"/>
    </inkml:context>
    <inkml:brush xml:id="br0">
      <inkml:brushProperty name="width" value="0.05" units="cm"/>
      <inkml:brushProperty name="height" value="0.05" units="cm"/>
      <inkml:brushProperty name="color" value="#E71224"/>
    </inkml:brush>
  </inkml:definitions>
  <inkml:trace contextRef="#ctx0" brushRef="#br0">571 72 6505 0 0,'1'-2'219'0'0,"0"1"0"0"0,0-1 0 0 0,0 0 0 0 0,0 0 0 0 0,0 1 0 0 0,0-1 0 0 0,-1 0 0 0 0,1 0 0 0 0,-1 0 0 0 0,1 0 0 0 0,-1 1 0 0 0,0-1 0 0 0,0 0 0 0 0,0 0 0 0 0,0 0 0 0 0,0 0 0 0 0,-1-4 0 0 0,0 5-129 0 0,-1-1 0 0 0,1 1 0 0 0,-1 0 0 0 0,0-1 0 0 0,1 1 0 0 0,-1 0 0 0 0,0 0 0 0 0,0 0 0 0 0,0 0 0 0 0,1 0 0 0 0,-1 0 0 0 0,0 1 0 0 0,0-1 0 0 0,0 1 0 0 0,-1-1 0 0 0,-2 1 0 0 0,-33-7-107 0 0,0 2-1 0 0,0 1 0 0 0,0 2 1 0 0,0 2-1 0 0,0 1 0 0 0,0 2 1 0 0,-56 12-1 0 0,87-13-3 0 0,0-1-1 0 0,0 1 1 0 0,0 0 0 0 0,1 1 0 0 0,-1-1-1 0 0,1 1 1 0 0,-1 1 0 0 0,1-1 0 0 0,0 1-1 0 0,-6 5 1 0 0,8-6 9 0 0,1 1-1 0 0,0 0 1 0 0,0-1-1 0 0,0 1 1 0 0,0 1-1 0 0,1-1 1 0 0,-1 0-1 0 0,1 0 1 0 0,0 1-1 0 0,0-1 1 0 0,1 1-1 0 0,0 0 1 0 0,-1 0-1 0 0,1-1 1 0 0,0 8-1 0 0,-4 40-47 0 0,3-24-42 0 0,-1 0 0 0 0,-1 0 0 0 0,-16 53 0 0 0,9-52 24 0 0,6-18 72 0 0,0 0 0 0 0,1 1 0 0 0,1-1 0 0 0,0 1 0 0 0,-3 24 0 0 0,7-31 35 0 0,-1 1 1 0 0,1-1 0 0 0,0 1-1 0 0,1-1 1 0 0,-1 1 0 0 0,1-1-1 0 0,0 0 1 0 0,1 1-1 0 0,-1-1 1 0 0,1 0 0 0 0,0-1-1 0 0,0 1 1 0 0,1 0 0 0 0,-1-1-1 0 0,1 0 1 0 0,0 0 0 0 0,0 0-1 0 0,0 0 1 0 0,1-1 0 0 0,-1 1-1 0 0,1-1 1 0 0,10 5 0 0 0,8 3-52 0 0,0-1 1 0 0,0-1 0 0 0,42 11 0 0 0,-2-4 532 0 0,92 13 0 0 0,-122-26-695 0 0,1 0 0 0 0,0-3 0 0 0,0 0 1 0 0,52-9-1 0 0,-71 6-1001 0 0,0 0-1 0 0,-1-1 1 0 0,20-8 0 0 0,-23 7-3882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8.808"/>
    </inkml:context>
    <inkml:brush xml:id="br0">
      <inkml:brushProperty name="width" value="0.05" units="cm"/>
      <inkml:brushProperty name="height" value="0.05" units="cm"/>
      <inkml:brushProperty name="color" value="#E71224"/>
    </inkml:brush>
  </inkml:definitions>
  <inkml:trace contextRef="#ctx0" brushRef="#br0">25 51 7554 0 0,'0'-3'8'0'0,"-1"1"1"0"0,0-1 0 0 0,0 1 0 0 0,0 0 0 0 0,0 0 0 0 0,-1-1 0 0 0,1 1 0 0 0,-1 0-1 0 0,1 0 1 0 0,-3-2 0 0 0,-4-6-364 0 0,7 10 360 0 0,1-1 1 0 0,0 1-1 0 0,0 0 0 0 0,0 0 0 0 0,0 0 0 0 0,0 0 0 0 0,0-1 0 0 0,0 1 1 0 0,0 0-1 0 0,0 0 0 0 0,-1 0 0 0 0,1-1 0 0 0,0 1 0 0 0,0 0 1 0 0,0 0-1 0 0,0 0 0 0 0,0-1 0 0 0,0 1 0 0 0,0 0 0 0 0,0 0 0 0 0,0 0 1 0 0,0 0-1 0 0,1-1 0 0 0,-1 1 0 0 0,0 0 0 0 0,0 0 0 0 0,0 0 1 0 0,0-1-1 0 0,0 1 0 0 0,0 0 0 0 0,0 0 0 0 0,0 0 0 0 0,0 0 0 0 0,1-1 1 0 0,-1 1-1 0 0,0 0 0 0 0,0 0 0 0 0,0 0 0 0 0,0 0 0 0 0,1 0 1 0 0,-1 0-1 0 0,0 0 0 0 0,0-1 0 0 0,1 1 0 0 0,12-4 674 0 0,15 2 620 0 0,-11 4-1045 0 0,1 0 0 0 0,-1 1 0 0 0,1 0 1 0 0,-1 2-1 0 0,0 0 0 0 0,18 9 0 0 0,-19-8-720 0 0,1 0 0 0 0,0-1 0 0 0,0 0-1 0 0,0-1 1 0 0,0-1 0 0 0,21 1 0 0 0,-24-4-889 0 0,1 0-3344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9.259"/>
    </inkml:context>
    <inkml:brush xml:id="br0">
      <inkml:brushProperty name="width" value="0.05" units="cm"/>
      <inkml:brushProperty name="height" value="0.05" units="cm"/>
      <inkml:brushProperty name="color" value="#E71224"/>
    </inkml:brush>
  </inkml:definitions>
  <inkml:trace contextRef="#ctx0" brushRef="#br0">347 22 6801 0 0,'0'-1'45'0'0,"0"0"0"0"0,0 0-1 0 0,0 0 1 0 0,0 1 0 0 0,0-1 0 0 0,0 0-1 0 0,0 0 1 0 0,0 1 0 0 0,0-1-1 0 0,0 0 1 0 0,-1 0 0 0 0,1 0-1 0 0,0 1 1 0 0,0-1 0 0 0,-1 0-1 0 0,1 1 1 0 0,-1-1 0 0 0,1 0-1 0 0,-1 1 1 0 0,1-1 0 0 0,-1 1-1 0 0,1-1 1 0 0,-1 0 0 0 0,1 1-1 0 0,-1-1 1 0 0,0 1 0 0 0,1 0-1 0 0,-1-1 1 0 0,0 1 0 0 0,0 0-1 0 0,1-1 1 0 0,-1 1 0 0 0,0 0-1 0 0,0 0 1 0 0,1-1 0 0 0,-1 1-1 0 0,0 0 1 0 0,0 0 0 0 0,1 0 0 0 0,-1 0-1 0 0,0 0 1 0 0,0 0 0 0 0,0 0-1 0 0,1 0 1 0 0,-1 1 0 0 0,0-1-1 0 0,0 0 1 0 0,1 0 0 0 0,-2 1-1 0 0,-1 0 100 0 0,0 0-1 0 0,0 0 1 0 0,1 1-1 0 0,-1-1 0 0 0,0 0 1 0 0,1 1-1 0 0,0 0 1 0 0,-1 0-1 0 0,1-1 0 0 0,0 1 1 0 0,0 1-1 0 0,-3 2 1 0 0,-46 81 15 0 0,32-51-82 0 0,-1-2 0 0 0,-2 0-1 0 0,-1-1 1 0 0,-32 33-1 0 0,36-43-618 0 0,16-17 368 0 0,1-2 0 0 0,-1 1 0 0 0,0 0 0 0 0,0 0 1 0 0,0-1-1 0 0,-1 0 0 0 0,1 0 0 0 0,-1 0 0 0 0,0 0 0 0 0,0 0 0 0 0,0-1 0 0 0,0 0 0 0 0,0 1 0 0 0,-8 1 0 0 0,2-6-1694 0 0</inkml:trace>
  <inkml:trace contextRef="#ctx0" brushRef="#br0" timeOffset="1">1 117 9802 0 0,'1'-1'194'0'0,"1"0"0"0"0,0 0 1 0 0,0 0-1 0 0,-1 0 0 0 0,1 1 0 0 0,0-1 0 0 0,0 1 1 0 0,0-1-1 0 0,0 1 0 0 0,0 0 0 0 0,0-1 0 0 0,4 1 1 0 0,-2 1-249 0 0,0 0 1 0 0,-1 0 0 0 0,1 0 0 0 0,0 1 0 0 0,-1-1 0 0 0,0 1 0 0 0,1 0 0 0 0,4 4 0 0 0,-4-3 10 0 0,1-1 0 0 0,-1 1 1 0 0,1-1-1 0 0,-1 0 1 0 0,1 0-1 0 0,9 3 0 0 0,-1-2 70 0 0,-1 2-1 0 0,0-1 0 0 0,0 2 0 0 0,-1 0 0 0 0,1 0 0 0 0,-1 1 1 0 0,-1 0-1 0 0,12 10 0 0 0,19 12-315 0 0,104 62-5015 0 0,-117-73 375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39.649"/>
    </inkml:context>
    <inkml:brush xml:id="br0">
      <inkml:brushProperty name="width" value="0.05" units="cm"/>
      <inkml:brushProperty name="height" value="0.05" units="cm"/>
      <inkml:brushProperty name="color" value="#E71224"/>
    </inkml:brush>
  </inkml:definitions>
  <inkml:trace contextRef="#ctx0" brushRef="#br0">2138 127 8338 0 0,'-1'-1'43'0'0,"1"0"-1"0"0,-1 1 1 0 0,0-1 0 0 0,1 1-1 0 0,-1-1 1 0 0,0 1 0 0 0,0-1 0 0 0,1 1-1 0 0,-1-1 1 0 0,0 1 0 0 0,0 0 0 0 0,0-1-1 0 0,1 1 1 0 0,-1 0 0 0 0,0 0-1 0 0,0 0 1 0 0,0-1 0 0 0,0 1 0 0 0,0 0-1 0 0,0 0 1 0 0,0 0 0 0 0,0 1 0 0 0,-1-1-1 0 0,-41-2-372 0 0,28 2 703 0 0,-491-36 2000 0 0,193 15-2487 0 0,30 3 131 0 0,146 5 35 0 0,-195-14 597 0 0,252 25-595 0 0,0 3-1 0 0,-93 14 1 0 0,155-12-132 0 0,-24 3-296 0 0,-53 1-1 0 0,124 2-3069 0 0,-13-2 1646 0 0,-3-3-3149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0.225"/>
    </inkml:context>
    <inkml:brush xml:id="br0">
      <inkml:brushProperty name="width" value="0.05" units="cm"/>
      <inkml:brushProperty name="height" value="0.05" units="cm"/>
      <inkml:brushProperty name="color" value="#E71224"/>
    </inkml:brush>
  </inkml:definitions>
  <inkml:trace contextRef="#ctx0" brushRef="#br0">391 79 11458 0 0,'3'-4'663'0'0,"10"-23"-366"0"0,-13 27-329 0 0,0-1-1 0 0,0 1 1 0 0,0 0-1 0 0,0 0 1 0 0,0 0-1 0 0,0-1 1 0 0,0 1-1 0 0,0 0 1 0 0,0 0-1 0 0,0 0 1 0 0,0-1-1 0 0,0 1 1 0 0,0 0-1 0 0,0 0 1 0 0,0 0-1 0 0,0-1 1 0 0,0 1-1 0 0,0 0 1 0 0,0 0-1 0 0,0 0 1 0 0,0-1-1 0 0,0 1 1 0 0,-1 0-1 0 0,1 0 1 0 0,0 0-1 0 0,0 0 1 0 0,0-1-1 0 0,0 1 1 0 0,0 0-1 0 0,-1 0 1 0 0,1 0-1 0 0,0 0 1 0 0,0 0-1 0 0,0-1 1 0 0,0 1-1 0 0,-1 0 1 0 0,1 0-1 0 0,-17 5-1681 0 0,11-2 2105 0 0,5-2-298 0 0,0 0 1 0 0,0-1-1 0 0,0 1 1 0 0,0-1-1 0 0,0 0 1 0 0,0 1-1 0 0,0-1 1 0 0,0 0-1 0 0,0 0 1 0 0,0 1-1 0 0,0-1 1 0 0,0 0 0 0 0,0 0-1 0 0,0 0 1 0 0,0 0-1 0 0,0-1 1 0 0,0 1-1 0 0,0 0 1 0 0,0 0-1 0 0,0-1 1 0 0,-2 0-1 0 0,-60-18 991 0 0,33 10-1107 0 0,-44-10-1 0 0,65 18-94 0 0,1 0-1 0 0,-1 0 0 0 0,0 0 1 0 0,0 2-1 0 0,0-1 0 0 0,0 1 1 0 0,0 0-1 0 0,1 0 1 0 0,-15 5-1 0 0,19-4 114 0 0,1 0 1 0 0,0-1 0 0 0,-1 1-1 0 0,1 0 1 0 0,0 1-1 0 0,0-1 1 0 0,1 0 0 0 0,-1 1-1 0 0,0 0 1 0 0,1-1-1 0 0,0 1 1 0 0,-1 0 0 0 0,1 0-1 0 0,0 1 1 0 0,1-1-1 0 0,-1 0 1 0 0,0 1-1 0 0,1-1 1 0 0,0 1 0 0 0,0-1-1 0 0,0 1 1 0 0,-1 6-1 0 0,0 8-18 0 0,0 1 0 0 0,2-1-1 0 0,1 26 1 0 0,0-13 12 0 0,-3 7 119 0 0,-13 71-1 0 0,0-6 75 0 0,15-94-149 0 0,0 0 0 0 0,0 0 1 0 0,0 0-1 0 0,1-1 1 0 0,1 1-1 0 0,-1 0 0 0 0,1-1 1 0 0,1 1-1 0 0,0-1 1 0 0,0 0-1 0 0,6 11 1 0 0,-7-15-34 0 0,1 0 0 0 0,-1 0 1 0 0,1 0-1 0 0,0 0 0 0 0,0-1 1 0 0,0 1-1 0 0,1-1 1 0 0,0 1-1 0 0,-1-1 0 0 0,1 0 1 0 0,0-1-1 0 0,0 1 1 0 0,0-1-1 0 0,1 0 0 0 0,-1 0 1 0 0,1 0-1 0 0,-1 0 0 0 0,1-1 1 0 0,0 0-1 0 0,-1 0 1 0 0,9 1-1 0 0,52-1 1466 0 0,106-13 0 0 0,-56 2-512 0 0,-89 8-1327 0 0,58-5-3573 0 0,-75 6 3381 0 0,0-1 1 0 0,-1 0 0 0 0,0 0-1 0 0,1-1 1 0 0,-1 0 0 0 0,0 0 0 0 0,9-6-1 0 0,-10 4-4935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0.693"/>
    </inkml:context>
    <inkml:brush xml:id="br0">
      <inkml:brushProperty name="width" value="0.05" units="cm"/>
      <inkml:brushProperty name="height" value="0.05" units="cm"/>
      <inkml:brushProperty name="color" value="#E71224"/>
    </inkml:brush>
  </inkml:definitions>
  <inkml:trace contextRef="#ctx0" brushRef="#br0">1 29 3569 0 0,'3'-3'529'0'0,"1"0"-1"0"0,0 0 1 0 0,1 1 0 0 0,-1-1 0 0 0,0 1-1 0 0,1 0 1 0 0,-1 1 0 0 0,1-1 0 0 0,0 1-1 0 0,-1 0 1 0 0,1 0 0 0 0,7 0 0 0 0,64-2 2603 0 0,-60 3-2060 0 0,4 2-1191 0 0,0 1 1 0 0,0 1-1 0 0,-1 0 0 0 0,0 2 1 0 0,0 0-1 0 0,25 12 0 0 0,9 3-3517 0 0,3-3-175 0 0,-42-15-1038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1.126"/>
    </inkml:context>
    <inkml:brush xml:id="br0">
      <inkml:brushProperty name="width" value="0.05" units="cm"/>
      <inkml:brushProperty name="height" value="0.05" units="cm"/>
      <inkml:brushProperty name="color" value="#E71224"/>
    </inkml:brush>
  </inkml:definitions>
  <inkml:trace contextRef="#ctx0" brushRef="#br0">298 21 9626 0 0,'9'-21'4096'0'0,"-11"38"-4071"0"0,-1 0 4 0 0,0 0 1 0 0,-1 0-1 0 0,-1-1 1 0 0,-1 1-1 0 0,0-1 1 0 0,-12 21 0 0 0,-58 87-4 0 0,49-83 33 0 0,20-30 54 0 0,-1 0 0 0 0,0-1 0 0 0,-1 0 0 0 0,-14 13 0 0 0,20-20-307 0 0,0-1 0 0 0,1 0-1 0 0,-1 1 1 0 0,0-1 0 0 0,0 0-1 0 0,-1-1 1 0 0,1 1 0 0 0,0 0-1 0 0,0-1 1 0 0,-1 0 0 0 0,1 0-1 0 0,-1 0 1 0 0,1 0 0 0 0,-1-1-1 0 0,0 1 1 0 0,1-1 0 0 0,-1 0-1 0 0,0 0 1 0 0,1 0 0 0 0,-1 0-1 0 0,-4-2 1 0 0,2-1-2040 0 0,-1-1-3228 0 0</inkml:trace>
  <inkml:trace contextRef="#ctx0" brushRef="#br0" timeOffset="1">0 33 14915 0 0,'2'-1'85'0'0,"-1"-1"-1"0"0,0 1 1 0 0,0 0 0 0 0,0-1-1 0 0,1 1 1 0 0,-1 0 0 0 0,0 0-1 0 0,1 0 1 0 0,-1 0-1 0 0,1 0 1 0 0,0 1 0 0 0,-1-1-1 0 0,1 0 1 0 0,-1 1 0 0 0,4-2-1 0 0,-3 3-176 0 0,0 0-1 0 0,0-1 1 0 0,-1 1-1 0 0,1 0 1 0 0,0 0-1 0 0,0 0 1 0 0,-1 0-1 0 0,1 0 1 0 0,-1 1-1 0 0,1-1 1 0 0,-1 0-1 0 0,2 2 1 0 0,-1-1 86 0 0,48 37 339 0 0,-35-27-267 0 0,0 0 0 0 0,0 1 0 0 0,19 21 0 0 0,37 55-6 0 0,26 30-2326 0 0,-26-45-2843 0 0,-36-43-801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07.481"/>
    </inkml:context>
    <inkml:brush xml:id="br0">
      <inkml:brushProperty name="width" value="0.05" units="cm"/>
      <inkml:brushProperty name="height" value="0.05" units="cm"/>
      <inkml:brushProperty name="color" value="#E71224"/>
    </inkml:brush>
  </inkml:definitions>
  <inkml:trace contextRef="#ctx0" brushRef="#br0">563 73 7498 0 0,'-2'-5'222'0'0,"-1"1"1"0"0,0-1 0 0 0,0 1-1 0 0,-1 0 1 0 0,1 0 0 0 0,-1 0-1 0 0,0 1 1 0 0,0-1 0 0 0,0 1-1 0 0,-1 0 1 0 0,1 0 0 0 0,-1 1-1 0 0,0-1 1 0 0,1 1 0 0 0,-1 0-1 0 0,0 0 1 0 0,0 1 0 0 0,0-1-1 0 0,-1 1 1 0 0,-5 0 0 0 0,-12-2-357 0 0,-1 1-1 0 0,0 2 1 0 0,-30 2 0 0 0,20-1 408 0 0,-135 1-2057 0 0,57-9-3228 0 0,83 3-98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3.210"/>
    </inkml:context>
    <inkml:brush xml:id="br0">
      <inkml:brushProperty name="width" value="0.05" units="cm"/>
      <inkml:brushProperty name="height" value="0.05" units="cm"/>
      <inkml:brushProperty name="color" value="#E71224"/>
    </inkml:brush>
  </inkml:definitions>
  <inkml:trace contextRef="#ctx0" brushRef="#br0">425 107 9346 0 0,'6'-9'1149'0'0,"-5"7"-1019"0"0,0 0 0 0 0,0 1 1 0 0,0-1-1 0 0,0 0 0 0 0,0 0 0 0 0,0 0 0 0 0,0 0 0 0 0,0 1 0 0 0,-1-1 0 0 0,1-4 0 0 0,-1 5-151 0 0,0 0 0 0 0,-1 0-1 0 0,1-1 1 0 0,-1 1 0 0 0,1 0-1 0 0,-1 0 1 0 0,0 0 0 0 0,1 0-1 0 0,-1 1 1 0 0,0-1 0 0 0,0 0-1 0 0,0 0 1 0 0,1 0 0 0 0,-1 1-1 0 0,0-1 1 0 0,0 0 0 0 0,0 1-1 0 0,0-1 1 0 0,0 0 0 0 0,0 1-1 0 0,-1 0 1 0 0,1-1 0 0 0,-1 1-1 0 0,-35-23-176 0 0,-8-3 765 0 0,42 25-535 0 0,0 0-1 0 0,0 0 0 0 0,1 0 0 0 0,-1 1 0 0 0,0-1 1 0 0,0 1-1 0 0,0 0 0 0 0,0 0 0 0 0,0 0 0 0 0,0 0 1 0 0,0 0-1 0 0,0 1 0 0 0,0-1 0 0 0,0 1 0 0 0,-3 1 1 0 0,-22 7 31 0 0,0 0 1 0 0,-53 9-1 0 0,67-17-213 0 0,1 1 0 0 0,-1-2 0 0 0,1 0 0 0 0,-1 0 0 0 0,0-1 0 0 0,1-1 0 0 0,-1 0-1 0 0,-18-6 1 0 0,32 8 84 0 0,-1 0-1 0 0,1 0 1 0 0,-1 0-1 0 0,1 0 1 0 0,-1-1-1 0 0,1 1 0 0 0,-1 0 1 0 0,1 0-1 0 0,-1 0 1 0 0,1-1-1 0 0,0 1 1 0 0,-1 0-1 0 0,1-1 0 0 0,-1 1 1 0 0,1 0-1 0 0,0-1 1 0 0,-1 1-1 0 0,1 0 1 0 0,0-1-1 0 0,-1 1 1 0 0,1-1-1 0 0,0 1 0 0 0,0 0 1 0 0,-1-1-1 0 0,1 1 1 0 0,0-1-1 0 0,0 1 1 0 0,0-1-1 0 0,0 1 0 0 0,0-1 1 0 0,-1 1-1 0 0,1-1 1 0 0,0 1-1 0 0,0-1 1 0 0,0 1-1 0 0,0-1 1 0 0,0 1-1 0 0,1-1 0 0 0,-1 1 1 0 0,0-1-1 0 0,0 1 1 0 0,0-1-1 0 0,0 1 1 0 0,1-1-1 0 0,-1 1 0 0 0,0-1 1 0 0,0 1-1 0 0,1-1 1 0 0,-1 1-1 0 0,0 0 1 0 0,1-1-1 0 0,-1 1 1 0 0,0 0-1 0 0,1-1 0 0 0,-1 1 1 0 0,1 0-1 0 0,-1-1 1 0 0,0 1-1 0 0,1 0 1 0 0,-1 0-1 0 0,1-1 0 0 0,-1 1 1 0 0,1 0-1 0 0,-1 0 1 0 0,1 0-1 0 0,-1 0 1 0 0,2 0-1 0 0,6-3-4817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3.627"/>
    </inkml:context>
    <inkml:brush xml:id="br0">
      <inkml:brushProperty name="width" value="0.05" units="cm"/>
      <inkml:brushProperty name="height" value="0.05" units="cm"/>
      <inkml:brushProperty name="color" value="#E71224"/>
    </inkml:brush>
  </inkml:definitions>
  <inkml:trace contextRef="#ctx0" brushRef="#br0">405 43 9970 0 0,'2'-3'231'0'0,"0"1"0"0"0,-1 0 0 0 0,0-1 0 0 0,1 1 0 0 0,-1-1 0 0 0,0 1 0 0 0,0-1 0 0 0,0 0 0 0 0,-1 0 0 0 0,1 1 0 0 0,0-5 0 0 0,-2 7-227 0 0,1-1 0 0 0,0 1 0 0 0,0 0 0 0 0,0-1 0 0 0,0 1 0 0 0,0-1 0 0 0,-1 1 0 0 0,1 0 0 0 0,0-1 0 0 0,0 1 0 0 0,-1 0 0 0 0,1-1 0 0 0,0 1 0 0 0,0 0 0 0 0,-1-1 0 0 0,1 1 0 0 0,0 0 0 0 0,-1 0 0 0 0,1 0 0 0 0,-1-1 0 0 0,1 1 0 0 0,0 0 0 0 0,-1 0 0 0 0,1 0 0 0 0,0 0 0 0 0,-1-1 0 0 0,0 1 0 0 0,-22 2-54 0 0,-12 4-57 0 0,-1-2 0 0 0,-71 1 0 0 0,-72-15-4188 0 0,164 8 2888 0 0,1 0-3494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5:44.068"/>
    </inkml:context>
    <inkml:brush xml:id="br0">
      <inkml:brushProperty name="width" value="0.05" units="cm"/>
      <inkml:brushProperty name="height" value="0.05" units="cm"/>
      <inkml:brushProperty name="color" value="#E71224"/>
    </inkml:brush>
  </inkml:definitions>
  <inkml:trace contextRef="#ctx0" brushRef="#br0">51 13 5657 0 0,'1'-1'376'0'0,"1"0"0"0"0,-1 0 0 0 0,0-1-1 0 0,1 1 1 0 0,0 0 0 0 0,-1 0 0 0 0,1 1 0 0 0,0-1 0 0 0,-1 0-1 0 0,1 1 1 0 0,0-1 0 0 0,0 0 0 0 0,-1 1 0 0 0,1 0-1 0 0,3-1 1 0 0,-4 2-367 0 0,-1 0-1 0 0,1-1 1 0 0,0 1-1 0 0,0 0 1 0 0,-1-1 0 0 0,1 1-1 0 0,0 0 1 0 0,-1 0-1 0 0,1 0 1 0 0,-1 0-1 0 0,1 0 1 0 0,-1 0-1 0 0,1 0 1 0 0,-1-1 0 0 0,0 1-1 0 0,1 0 1 0 0,-1 0-1 0 0,0 1 1 0 0,0-1-1 0 0,0 0 1 0 0,0 0-1 0 0,0 0 1 0 0,0 0 0 0 0,0 0-1 0 0,0 0 1 0 0,-1 2-1 0 0,1 40 602 0 0,-3 0-1 0 0,-12 70 1 0 0,7-82-410 0 0,-16 42 0 0 0,-1 4-1307 0 0,14-23-2559 0 0,9-31-2418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01.295"/>
    </inkml:context>
    <inkml:brush xml:id="br0">
      <inkml:brushProperty name="width" value="0.05" units="cm"/>
      <inkml:brushProperty name="height" value="0.05" units="cm"/>
      <inkml:brushProperty name="color" value="#E71224"/>
    </inkml:brush>
  </inkml:definitions>
  <inkml:trace contextRef="#ctx0" brushRef="#br0">0 761 5689 0 0,'8'0'1774'0'0,"-8"3"540"0"0,-2 15-99 0 0,4-9-2029 0 0,1 0 0 0 0,-1 0 1 0 0,2 0-1 0 0,-1 0 0 0 0,1-1 0 0 0,9 14 1 0 0,36 48-138 0 0,-28-44 112 0 0,15 18-73 0 0,-33-41-78 0 0,0 0 0 0 0,0 0 0 0 0,0-1 0 0 0,1 1 0 0 0,-1-1 0 0 0,0 1 0 0 0,1-1 0 0 0,0 0 0 0 0,-1-1 0 0 0,1 1 0 0 0,6 1 0 0 0,-9-3-5 0 0,1 0 1 0 0,0 0 0 0 0,-1-1-1 0 0,1 1 1 0 0,-1 0 0 0 0,1-1-1 0 0,0 0 1 0 0,-1 1 0 0 0,1-1-1 0 0,-1 0 1 0 0,0 0 0 0 0,1 0-1 0 0,-1 0 1 0 0,0 0 0 0 0,1 0 0 0 0,-1 0-1 0 0,0 0 1 0 0,0 0 0 0 0,2-2-1 0 0,21-32 213 0 0,-15 21-133 0 0,-3 5 46 0 0,0-1 0 0 0,-1 0 0 0 0,0 0 0 0 0,-1 0 0 0 0,0-1 1 0 0,-1 0-1 0 0,0 1 0 0 0,0-1 0 0 0,1-18 0 0 0,-1-13 377 0 0,-2-51 0 0 0,-2 51-415 0 0,-1-68-54 0 0,3-94 26 0 0,1 178-63 0 0,-2-1-1 0 0,0 0 1 0 0,-2 1 0 0 0,-1-1-1 0 0,-2 1 1 0 0,0-1 0 0 0,-1 2-1 0 0,-20-50 1 0 0,25 73-1 0 0,0-1 0 0 0,0 0 0 0 0,0 0 0 0 0,0 0 0 0 0,0 0 0 0 0,1 0 0 0 0,0 0 0 0 0,-1-4 0 0 0,1 7-3 0 0,1-1 0 0 0,-1 0 0 0 0,0 0 0 0 0,0 1 0 0 0,1-1 1 0 0,-1 0-1 0 0,0 1 0 0 0,1-1 0 0 0,-1 0 0 0 0,1 1 0 0 0,-1-1 0 0 0,1 1 0 0 0,-1-1 1 0 0,1 1-1 0 0,-1-1 0 0 0,1 1 0 0 0,-1-1 0 0 0,1 1 0 0 0,0-1 0 0 0,-1 1 0 0 0,1 0 1 0 0,0-1-1 0 0,-1 1 0 0 0,1 0 0 0 0,0 0 0 0 0,0-1 0 0 0,-1 1 0 0 0,1 0 0 0 0,0 0 0 0 0,0 0 1 0 0,-1 0-1 0 0,1 0 0 0 0,0 0 0 0 0,0 0 0 0 0,1 1 0 0 0,15-2 19 0 0,0-1-1 0 0,25-5 1 0 0,-29 4 20 0 0,0 0-1 0 0,0 2 1 0 0,1-1 0 0 0,-1 2 0 0 0,20 0 0 0 0,27 11-12 0 0,-1 3 1 0 0,0 2-1 0 0,71 30 0 0 0,-46-16-14 0 0,-35-11-31 0 0,-22-8-36 0 0,48 13 0 0 0,-68-23 44 0 0,1 1 1 0 0,-1-1-1 0 0,0 0 0 0 0,0-1 1 0 0,1 0-1 0 0,-1 0 0 0 0,0 0 1 0 0,1-1-1 0 0,-1 0 0 0 0,0-1 1 0 0,13-3-1 0 0,-7-2-896 0 0,-36 7-8617 0 0,14 4 4445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01.982"/>
    </inkml:context>
    <inkml:brush xml:id="br0">
      <inkml:brushProperty name="width" value="0.05" units="cm"/>
      <inkml:brushProperty name="height" value="0.05" units="cm"/>
      <inkml:brushProperty name="color" value="#E71224"/>
    </inkml:brush>
  </inkml:definitions>
  <inkml:trace contextRef="#ctx0" brushRef="#br0">287 75 3513 0 0,'4'-5'1232'0'0,"14"-26"4371"0"0,-17 30-5526 0 0,-1 1 1 0 0,1-1-1 0 0,-1 1 0 0 0,0-1 0 0 0,0 0 1 0 0,1 1-1 0 0,-1-1 0 0 0,0 0 0 0 0,0 1 0 0 0,0-1 1 0 0,1 0-1 0 0,-1 1 0 0 0,0-1 0 0 0,0 0 0 0 0,0 1 1 0 0,0-1-1 0 0,-1 0 0 0 0,1 1 0 0 0,0-1 0 0 0,0 0 1 0 0,0 1-1 0 0,0-1 0 0 0,-1 0 0 0 0,1 1 1 0 0,0-1-1 0 0,-1 1 0 0 0,1-1 0 0 0,0 0 0 0 0,-1 1 1 0 0,1-1-1 0 0,-1 1 0 0 0,1-1 0 0 0,-1 1 0 0 0,1-1 1 0 0,-1 1-1 0 0,1 0 0 0 0,-1-1 0 0 0,1 1 1 0 0,-1 0-1 0 0,0-1 0 0 0,1 1 0 0 0,-1 0 0 0 0,-1-1 1 0 0,-11-1-81 0 0,0 0 1 0 0,-1 1 0 0 0,1 1 0 0 0,-1 0 0 0 0,-16 3 0 0 0,13-2-316 0 0,-1 0 1 0 0,-22-2-1 0 0,5-5-671 0 0,24 4 778 0 0,-1 0 0 0 0,1 1-1 0 0,-1 0 1 0 0,-22 1-1 0 0,34 0 243 0 0,-1 0-1 0 0,0 1 1 0 0,1-1 0 0 0,-1 0-1 0 0,0 1 1 0 0,0-1-1 0 0,1 1 1 0 0,-1-1-1 0 0,1 1 1 0 0,-1-1-1 0 0,0 1 1 0 0,1-1 0 0 0,-1 1-1 0 0,1 0 1 0 0,0-1-1 0 0,-1 1 1 0 0,1-1-1 0 0,-1 1 1 0 0,1 0-1 0 0,0 0 1 0 0,-1-1 0 0 0,1 1-1 0 0,0 0 1 0 0,0 0-1 0 0,0-1 1 0 0,0 1-1 0 0,-1 0 1 0 0,1 0-1 0 0,0-1 1 0 0,0 1 0 0 0,1 0-1 0 0,-1 0 1 0 0,0 0-1 0 0,0-1 1 0 0,0 1-1 0 0,0 0 1 0 0,1 0-1 0 0,-1-1 1 0 0,0 1 0 0 0,1 0-1 0 0,-1-1 1 0 0,1 2-1 0 0,17 36 757 0 0,-16-34-730 0 0,5 9-46 0 0,-1 1 0 0 0,0-1-1 0 0,-1 1 1 0 0,0 1 0 0 0,-1-1 0 0 0,-1 1-1 0 0,0-1 1 0 0,-1 1 0 0 0,-1 0 0 0 0,0 0-1 0 0,-1 0 1 0 0,0 0 0 0 0,-1-1 0 0 0,-1 1-1 0 0,-1 0 1 0 0,-4 16 0 0 0,4-20-2 0 0,-3 10 26 0 0,1 0-1 0 0,0 1 1 0 0,2 0 0 0 0,-1 24 0 0 0,4-38-42 0 0,1-1-1 0 0,-1 0 1 0 0,1 1-1 0 0,1-1 1 0 0,-1 0 0 0 0,1 0-1 0 0,1 0 1 0 0,-1 0-1 0 0,1 0 1 0 0,0-1 0 0 0,1 1-1 0 0,0-1 1 0 0,0 0-1 0 0,0 0 1 0 0,0 0 0 0 0,10 8-1 0 0,-10-10 78 0 0,0 0 0 0 0,1-1-1 0 0,0 1 1 0 0,0-1 0 0 0,0 0-1 0 0,0 0 1 0 0,0-1 0 0 0,0 0-1 0 0,1 1 1 0 0,-1-2 0 0 0,1 1-1 0 0,5 0 1 0 0,0 0 94 0 0,0-1 0 0 0,-1-1-1 0 0,1 0 1 0 0,-1 0 0 0 0,1-1 0 0 0,12-2 0 0 0,-3-2-194 0 0,1 0 0 0 0,-1-1 0 0 0,-1-2 1 0 0,1 0-1 0 0,-1 0 0 0 0,22-15 1 0 0,-12 1-2726 0 0,-27 19 1996 0 0,1 1 1 0 0,-1-1-1 0 0,0 0 1 0 0,0 0-1 0 0,0 0 0 0 0,0 0 1 0 0,3-7-1 0 0,-2 1-4474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02.405"/>
    </inkml:context>
    <inkml:brush xml:id="br0">
      <inkml:brushProperty name="width" value="0.05" units="cm"/>
      <inkml:brushProperty name="height" value="0.05" units="cm"/>
      <inkml:brushProperty name="color" value="#E71224"/>
    </inkml:brush>
  </inkml:definitions>
  <inkml:trace contextRef="#ctx0" brushRef="#br0">0 8 9178 0 0,'50'-7'4873'0'0,"-42"7"-4871"0"0,0 0 1 0 0,-1 0 0 0 0,1 1-1 0 0,-1 0 1 0 0,1 0 0 0 0,-1 1 0 0 0,14 4-1 0 0,65 31-1391 0 0,-36-14-5166 0 0,-41-19 1443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02.797"/>
    </inkml:context>
    <inkml:brush xml:id="br0">
      <inkml:brushProperty name="width" value="0.05" units="cm"/>
      <inkml:brushProperty name="height" value="0.05" units="cm"/>
      <inkml:brushProperty name="color" value="#E71224"/>
    </inkml:brush>
  </inkml:definitions>
  <inkml:trace contextRef="#ctx0" brushRef="#br0">326 98 7962 0 0,'2'-1'94'0'0,"1"1"0"0"0,-1-1 0 0 0,0 0-1 0 0,0 0 1 0 0,0 0 0 0 0,-1 0 0 0 0,1 0 0 0 0,0 0 0 0 0,0 0 0 0 0,0-1 0 0 0,-1 1 0 0 0,3-3 0 0 0,-4 3-168 0 0,0-1 0 0 0,0 1-1 0 0,0-1 1 0 0,0 0 0 0 0,0 1 0 0 0,0-1 0 0 0,-1 1 0 0 0,1 0-1 0 0,0-1 1 0 0,-1 1 0 0 0,1-1 0 0 0,-1 1 0 0 0,0-1 0 0 0,0 1-1 0 0,1 0 1 0 0,-1 0 0 0 0,0-1 0 0 0,-1 0 0 0 0,1 0 290 0 0,0 1 0 0 0,0-1 0 0 0,0 0 0 0 0,0 1 0 0 0,0-1 0 0 0,-1 1 0 0 0,1 0 0 0 0,0-1 0 0 0,-1 1 0 0 0,1 0 0 0 0,-1 0 0 0 0,1 0 0 0 0,-1 0 0 0 0,0 0 0 0 0,1 0-1 0 0,-1 0 1 0 0,-2 0 0 0 0,1 1-162 0 0,1-1-1 0 0,-1 1 0 0 0,1 1 0 0 0,-1-1 1 0 0,1 0-1 0 0,-1 0 0 0 0,1 1 0 0 0,0 0 1 0 0,-1-1-1 0 0,1 1 0 0 0,0 0 0 0 0,-1 0 1 0 0,1 0-1 0 0,-2 2 0 0 0,-11 7 90 0 0,1 2 0 0 0,0-1 0 0 0,1 2 0 0 0,0-1 0 0 0,1 2 0 0 0,-18 26 1 0 0,2-1 301 0 0,5-7-130 0 0,-48 54 1 0 0,74-98-8714 0 0,1 5 3250 0 0</inkml:trace>
  <inkml:trace contextRef="#ctx0" brushRef="#br0" timeOffset="1">1 14 9018 0 0,'0'0'62'0'0,"0"-1"0"0"0,0 1-1 0 0,0-1 1 0 0,0 0 0 0 0,1 1 0 0 0,-1-1 0 0 0,0 1-1 0 0,0-1 1 0 0,0 0 0 0 0,1 1 0 0 0,-1-1 0 0 0,0 1-1 0 0,1-1 1 0 0,-1 1 0 0 0,1-1 0 0 0,-1 1 0 0 0,0-1 0 0 0,1 1-1 0 0,-1 0 1 0 0,1-1 0 0 0,-1 1 0 0 0,1 0 0 0 0,-1-1-1 0 0,1 1 1 0 0,0 0 0 0 0,-1-1 0 0 0,1 1 0 0 0,-1 0-1 0 0,2 0 1 0 0,14 9 389 0 0,1 3 1005 0 0,-10-7-1103 0 0,1 0-1 0 0,-1 0 1 0 0,-1 1 0 0 0,1 0 0 0 0,-1 0 0 0 0,0 1 0 0 0,0 0 0 0 0,-1 0-1 0 0,6 9 1 0 0,3 9-287 0 0,17 42-1 0 0,7 14-280 0 0,-9-33-4342 0 0,53 69-1 0 0,-58-88-1118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21.442"/>
    </inkml:context>
    <inkml:brush xml:id="br0">
      <inkml:brushProperty name="width" value="0.05" units="cm"/>
      <inkml:brushProperty name="height" value="0.05" units="cm"/>
      <inkml:brushProperty name="color" value="#E71224"/>
    </inkml:brush>
  </inkml:definitions>
  <inkml:trace contextRef="#ctx0" brushRef="#br0">825 63 6473 0 0,'5'-19'2091'0'0,"-4"18"-2061"0"0,-1 0 0 0 0,1-1 0 0 0,-1 1-1 0 0,0 0 1 0 0,1 0 0 0 0,-1 0 0 0 0,0-1 0 0 0,0 1 0 0 0,0 0-1 0 0,1 0 1 0 0,-1 0 0 0 0,-1-1 0 0 0,1 1 0 0 0,0 0-1 0 0,0 0 1 0 0,0-1 0 0 0,-1 1 0 0 0,1 0 0 0 0,0 0 0 0 0,-1 0-1 0 0,1 0 1 0 0,-2-2 0 0 0,2 2 67 0 0,-1 0 0 0 0,0 0 0 0 0,0 0 0 0 0,0 0 0 0 0,0 0 0 0 0,0 0 0 0 0,-1 0 0 0 0,1 0 0 0 0,0 0 0 0 0,0 1 0 0 0,-1-1 0 0 0,1 0 0 0 0,0 1 0 0 0,-1-1 0 0 0,1 1 0 0 0,0 0 0 0 0,-1-1 0 0 0,1 1 0 0 0,-1 0 0 0 0,1 0 0 0 0,-1 0 0 0 0,1 0 0 0 0,0 0 0 0 0,-1 0 0 0 0,1 0 0 0 0,-1 0 0 0 0,1 1 0 0 0,-3 0 0 0 0,-49 17-178 0 0,34-10 260 0 0,-37 7-83 0 0,0-2 0 0 0,-1-2-1 0 0,-1-3 1 0 0,0-2 0 0 0,0-3-1 0 0,0-3 1 0 0,-103-11 0 0 0,136 8-101 0 0,-106-15 1315 0 0,148 28-14814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21.872"/>
    </inkml:context>
    <inkml:brush xml:id="br0">
      <inkml:brushProperty name="width" value="0.05" units="cm"/>
      <inkml:brushProperty name="height" value="0.05" units="cm"/>
      <inkml:brushProperty name="color" value="#E71224"/>
    </inkml:brush>
  </inkml:definitions>
  <inkml:trace contextRef="#ctx0" brushRef="#br0">438 7 5217 0 0,'22'-6'2648'0'0,"-20"6"-2758"0"0,1 0 1 0 0,-1-1 0 0 0,1 1 0 0 0,-1 0 0 0 0,1 0 0 0 0,-1 1 0 0 0,1-1 0 0 0,-1 0 0 0 0,1 1 0 0 0,-1 0 0 0 0,1-1 0 0 0,-1 1 0 0 0,1 0 0 0 0,-1 0 0 0 0,0 1 0 0 0,0-1 0 0 0,0 0 0 0 0,0 1 0 0 0,3 1 0 0 0,12 17 1769 0 0,-17-19-1610 0 0,0-1 0 0 0,0 0 0 0 0,1 0 0 0 0,-1 0 0 0 0,0 1 0 0 0,0-1 0 0 0,0 0 0 0 0,0 0 0 0 0,0 0 0 0 0,0 1 0 0 0,0-1 0 0 0,0 0 0 0 0,0 0 0 0 0,0 1-1 0 0,0-1 1 0 0,0 0 0 0 0,0 0 0 0 0,0 1 0 0 0,0-1 0 0 0,0 0 0 0 0,0 0 0 0 0,0 0 0 0 0,0 1 0 0 0,0-1 0 0 0,-1 0 0 0 0,1 0 0 0 0,0 0 0 0 0,0 1 0 0 0,0-1 0 0 0,0 0 0 0 0,0 0 0 0 0,0 0 0 0 0,-1 0-1 0 0,1 1 1 0 0,0-1 0 0 0,0 0 0 0 0,0 0 0 0 0,-1 0 0 0 0,-12 5 844 0 0,-14-1 342 0 0,27-4-1194 0 0,-67 3 3030 0 0,29-1-2258 0 0,-39 5 1 0 0,15 3 182 0 0,-84 2 0 0 0,57-15-6183 0 0,84 1 1754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1.292"/>
    </inkml:context>
    <inkml:brush xml:id="br0">
      <inkml:brushProperty name="width" value="0.05" units="cm"/>
      <inkml:brushProperty name="height" value="0.05" units="cm"/>
      <inkml:brushProperty name="color" value="#E71224"/>
    </inkml:brush>
  </inkml:definitions>
  <inkml:trace contextRef="#ctx0" brushRef="#br0">1 759 5001 0 0,'2'10'6186'0'0,"7"31"-6201"0"0,-1-20-2 0 0,0 1 0 0 0,14 22 0 0 0,-19-39 32 0 0,-1 0 0 0 0,1 0 0 0 0,0 0 0 0 0,1-1 0 0 0,-1 1 0 0 0,1-1 0 0 0,0 0 0 0 0,0 0 0 0 0,1-1 0 0 0,-1 1 0 0 0,1-1 0 0 0,-1 0 0 0 0,1 0 0 0 0,9 4 0 0 0,-11-6 14 0 0,-1 0-1 0 0,1-1 1 0 0,0 1-1 0 0,-1 0 0 0 0,1-1 1 0 0,0 0-1 0 0,0 0 1 0 0,-1 0-1 0 0,1 0 0 0 0,0 0 1 0 0,-1 0-1 0 0,1-1 1 0 0,0 0-1 0 0,-1 1 0 0 0,1-1 1 0 0,0 0-1 0 0,-1 0 1 0 0,1 0-1 0 0,-1 0 0 0 0,4-3 1 0 0,-2 1 47 0 0,-1 0 0 0 0,0-1 0 0 0,-1 1 1 0 0,1 0-1 0 0,0-1 0 0 0,-1 0 0 0 0,0 1 1 0 0,0-1-1 0 0,0 0 0 0 0,0 0 0 0 0,1-8 1 0 0,2-5 344 0 0,-2 0 0 0 0,0-1 1 0 0,-2 1-1 0 0,1-1 1 0 0,-3-21-1 0 0,-13-125 1777 0 0,7 111-2147 0 0,3-1 0 0 0,2 1 0 0 0,7-83 0 0 0,-3 58-501 0 0,-3 63 300 0 0,1-1-1 0 0,1 1 1 0 0,5-30-1 0 0,-5 39 124 0 0,1 0 0 0 0,0 1 0 0 0,0-1 0 0 0,0 1-1 0 0,1 0 1 0 0,0 0 0 0 0,0 0 0 0 0,0 0 0 0 0,1 0 0 0 0,0 0-1 0 0,0 1 1 0 0,0 0 0 0 0,0 0 0 0 0,6-4 0 0 0,2-1 27 0 0,0 2 0 0 0,0-1 0 0 0,1 2 0 0 0,0 0 0 0 0,0 0 0 0 0,1 1 0 0 0,-1 1 0 0 0,1 0 0 0 0,0 1 0 0 0,27-3 0 0 0,5 4-86 0 0,94 7 1 0 0,-27 0 41 0 0,108-13 31 0 0,-118 3-489 0 0,-42 6-1033 0 0,0 7-3393 0 0,-44-6 2628 0 0,-2 0-3144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07.952"/>
    </inkml:context>
    <inkml:brush xml:id="br0">
      <inkml:brushProperty name="width" value="0.05" units="cm"/>
      <inkml:brushProperty name="height" value="0.05" units="cm"/>
      <inkml:brushProperty name="color" value="#E71224"/>
    </inkml:brush>
  </inkml:definitions>
  <inkml:trace contextRef="#ctx0" brushRef="#br0">1114 75 8794 0 0,'-3'-6'94'0'0,"-1"0"0"0"0,-1 1-1 0 0,1 0 1 0 0,-1 0 0 0 0,0 0 0 0 0,0 0 0 0 0,0 1 0 0 0,-1 0 0 0 0,0 0-1 0 0,0 0 1 0 0,0 1 0 0 0,0 0 0 0 0,0 0 0 0 0,-1 1 0 0 0,1-1-1 0 0,-1 1 1 0 0,1 1 0 0 0,-1-1 0 0 0,0 1 0 0 0,0 0 0 0 0,0 1 0 0 0,-13 0-1 0 0,-11 3-184 0 0,1 1 0 0 0,0 1 0 0 0,0 2 0 0 0,-30 10 0 0 0,-15 3 307 0 0,48-16-85 0 0,1-2 0 0 0,-1-1 0 0 0,0-1 0 0 0,1-1-1 0 0,-1-1 1 0 0,1-1 0 0 0,-36-10 0 0 0,-60-5 320 0 0,98 16-489 0 0,-1 2 0 0 0,1 1-1 0 0,0 1 1 0 0,-43 9 0 0 0,18 1-2690 0 0,-61 23 0 0 0,91-27-2292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1.847"/>
    </inkml:context>
    <inkml:brush xml:id="br0">
      <inkml:brushProperty name="width" value="0.05" units="cm"/>
      <inkml:brushProperty name="height" value="0.05" units="cm"/>
      <inkml:brushProperty name="color" value="#E71224"/>
    </inkml:brush>
  </inkml:definitions>
  <inkml:trace contextRef="#ctx0" brushRef="#br0">266 54 9290 0 0,'-3'-19'2034'0'0,"3"18"-2125"0"0,0 0 1 0 0,0 0-1 0 0,0 0 0 0 0,0 0 1 0 0,0 0-1 0 0,0-1 0 0 0,0 1 1 0 0,-1 0-1 0 0,1 0 0 0 0,0 0 1 0 0,-1 0-1 0 0,1 0 0 0 0,-1 0 1 0 0,1 0-1 0 0,-1 0 1 0 0,0 0-1 0 0,1 1 0 0 0,-1-1 1 0 0,0 0-1 0 0,0 0 0 0 0,0 0 1 0 0,1 1-1 0 0,-1-1 0 0 0,0 0 1 0 0,0 1-1 0 0,0-1 0 0 0,0 1 1 0 0,0-1-1 0 0,0 1 0 0 0,0 0 1 0 0,0-1-1 0 0,0 1 0 0 0,-1 0 1 0 0,0-1-1 0 0,-1 0 389 0 0,1 0-1 0 0,-1 0 1 0 0,0 0-1 0 0,0 0 1 0 0,1 1-1 0 0,-1-1 1 0 0,0 1-1 0 0,0 0 1 0 0,0 0-1 0 0,0 0 1 0 0,0 0-1 0 0,0 0 1 0 0,0 1-1 0 0,0-1 1 0 0,0 1-1 0 0,1-1 1 0 0,-1 1-1 0 0,0 0 1 0 0,-4 3-1 0 0,0 0-232 0 0,1 1 0 0 0,0 0 0 0 0,0 0 0 0 0,1 1 0 0 0,0-1 0 0 0,-7 10 0 0 0,-3 2-45 0 0,1 1 0 0 0,1 1 0 0 0,1 0-1 0 0,1 0 1 0 0,1 1 0 0 0,0 1-1 0 0,1 0 1 0 0,2 0 0 0 0,0 0-1 0 0,1 1 1 0 0,1 0 0 0 0,-3 37 0 0 0,7-44-54 0 0,-1 0 78 0 0,1 1-1 0 0,1 0 1 0 0,0-1 0 0 0,1 1 0 0 0,4 19-1 0 0,-4-31-49 0 0,0 0 0 0 0,0 0 0 0 0,1 1 0 0 0,0-1 1 0 0,0-1-1 0 0,0 1 0 0 0,0 0 0 0 0,0 0 0 0 0,1-1 0 0 0,0 0 0 0 0,0 1 0 0 0,0-1 0 0 0,0 0 0 0 0,0 0 0 0 0,0-1 0 0 0,1 1 0 0 0,0-1 0 0 0,-1 1 0 0 0,1-1 0 0 0,0 0 0 0 0,0-1 0 0 0,0 1 0 0 0,8 1 0 0 0,1 0-514 0 0,0 0 1 0 0,1-1-1 0 0,0-1 1 0 0,-1 0-1 0 0,1-1 1 0 0,-1 0-1 0 0,1-2 1 0 0,-1 1-1 0 0,1-1 1 0 0,-1-1-1 0 0,24-9 1 0 0,8-4-1744 0 0,-23 5-2170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2.284"/>
    </inkml:context>
    <inkml:brush xml:id="br0">
      <inkml:brushProperty name="width" value="0.05" units="cm"/>
      <inkml:brushProperty name="height" value="0.05" units="cm"/>
      <inkml:brushProperty name="color" value="#E71224"/>
    </inkml:brush>
  </inkml:definitions>
  <inkml:trace contextRef="#ctx0" brushRef="#br0">333 41 8962 0 0,'13'-12'986'0'0,"-11"11"-2378"0"0,-8-1 1440 0 0,-2-2 1656 0 0,-2 2-1344 0 0,1-1 0 0 0,-1 1 0 0 0,0 1 0 0 0,1 0 0 0 0,-17 0 0 0 0,-17-2 563 0 0,18-1-863 0 0,0 2 0 0 0,0 0 0 0 0,-1 1 0 0 0,1 2 0 0 0,-42 6 0 0 0,66-7-100 0 0,0 0 0 0 0,-1 0 0 0 0,1 0 0 0 0,0 1 0 0 0,-1-1 0 0 0,1 0 0 0 0,0 1-1 0 0,0-1 1 0 0,0 1 0 0 0,-1 0 0 0 0,1-1 0 0 0,0 1 0 0 0,0 0 0 0 0,0-1 0 0 0,0 1 0 0 0,0 0 0 0 0,0 0 0 0 0,-1 2 0 0 0,2-3-42 0 0,0 1 0 0 0,0 0 0 0 0,0-1 0 0 0,0 1 0 0 0,0-1 0 0 0,0 1 0 0 0,0 0 0 0 0,1-1 0 0 0,-1 1 0 0 0,0-1 0 0 0,0 1 0 0 0,1 0 0 0 0,-1-1 0 0 0,0 1 0 0 0,1-1 0 0 0,-1 1 0 0 0,0-1 1 0 0,1 1-1 0 0,-1-1 0 0 0,1 0 0 0 0,-1 1 0 0 0,1-1 0 0 0,-1 1 0 0 0,1-1 0 0 0,-1 0 0 0 0,1 1 0 0 0,5 2-396 0 0,-1 0 0 0 0,1 0 0 0 0,0 0 1 0 0,0-1-1 0 0,0 0 0 0 0,8 2 0 0 0,6-1-1297 0 0,2-1-3274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2.720"/>
    </inkml:context>
    <inkml:brush xml:id="br0">
      <inkml:brushProperty name="width" value="0.05" units="cm"/>
      <inkml:brushProperty name="height" value="0.05" units="cm"/>
      <inkml:brushProperty name="color" value="#E71224"/>
    </inkml:brush>
  </inkml:definitions>
  <inkml:trace contextRef="#ctx0" brushRef="#br0">0 86 5697 0 0,'67'-49'10021'0'0,"-62"45"-9958"0"0,1 0 0 0 0,-1 0 1 0 0,1 1-1 0 0,0-1 0 0 0,1 1 0 0 0,-1 1 1 0 0,0-1-1 0 0,1 1 0 0 0,0 0 0 0 0,-1 1 0 0 0,1-1 1 0 0,0 1-1 0 0,10 0 0 0 0,-2 0-127 0 0,1 1-1 0 0,-1 1 1 0 0,1 0 0 0 0,-1 1-1 0 0,16 3 1 0 0,-29-4 38 0 0,-1-1-1 0 0,1 0 1 0 0,0 1 0 0 0,0-1 0 0 0,-1 1 0 0 0,1-1 0 0 0,-1 1-1 0 0,1 0 1 0 0,0-1 0 0 0,-1 1 0 0 0,1 0 0 0 0,-1 0 0 0 0,0 0-1 0 0,1 1 1 0 0,-1-1 0 0 0,0 0 0 0 0,0 0 0 0 0,0 1-1 0 0,1-1 1 0 0,-1 0 0 0 0,1 3 0 0 0,-2-2-11 0 0,0 0 0 0 0,0-1 1 0 0,0 1-1 0 0,0-1 0 0 0,0 1 0 0 0,0-1 0 0 0,0 1 0 0 0,-1-1 1 0 0,1 1-1 0 0,-1-1 0 0 0,1 1 0 0 0,-1-1 0 0 0,1 1 1 0 0,-1-1-1 0 0,0 0 0 0 0,0 1 0 0 0,0-1 0 0 0,-2 2 1 0 0,-4 6-142 0 0,-1-1 0 0 0,0-1 0 0 0,-1 1 0 0 0,0-1 0 0 0,-10 6 0 0 0,-39 20-1204 0 0,39-23 1070 0 0,1 0-1 0 0,0 1 0 0 0,0 1 1 0 0,-20 19-1 0 0,37-31 374 0 0,1 1 0 0 0,-1-1 1 0 0,1 0-1 0 0,-1 1 0 0 0,1-1 0 0 0,-1 1 1 0 0,1-1-1 0 0,-1 1 0 0 0,1-1 0 0 0,0 1 1 0 0,-1 0-1 0 0,1-1 0 0 0,0 1 0 0 0,-1 0 1 0 0,1-1-1 0 0,0 1 0 0 0,0-1 0 0 0,0 1 1 0 0,-1 0-1 0 0,1 0 0 0 0,0-1 0 0 0,0 1 1 0 0,0 0-1 0 0,0-1 0 0 0,0 1 0 0 0,0 0 1 0 0,0-1-1 0 0,1 1 0 0 0,-1 0 0 0 0,0 1 1 0 0,1-1 25 0 0,0 0 0 0 0,1 0 1 0 0,-1 0-1 0 0,0-1 1 0 0,0 1-1 0 0,0 0 1 0 0,1 0-1 0 0,-1-1 1 0 0,0 1-1 0 0,1-1 1 0 0,-1 1-1 0 0,0-1 0 0 0,1 1 1 0 0,1-1-1 0 0,59 5 1239 0 0,-53-5-1182 0 0,40 0 111 0 0,-28-2-226 0 0,-1 2 1 0 0,1 1-1 0 0,23 3 1 0 0,-40-3-77 0 0,0-1 1 0 0,0 1 0 0 0,0 0 0 0 0,0 0 0 0 0,0 1 0 0 0,0 0 0 0 0,0-1 0 0 0,0 1 0 0 0,-1 0 0 0 0,1 1 0 0 0,-1-1 0 0 0,1 0 0 0 0,-1 1-1 0 0,0 0 1 0 0,0 0 0 0 0,0 0 0 0 0,0 0 0 0 0,-1 1 0 0 0,1-1 0 0 0,3 7 0 0 0,-5-6 25 0 0,0 1 0 0 0,0-1 1 0 0,-1 1-1 0 0,1 0 0 0 0,-1-1 0 0 0,0 1 1 0 0,0-1-1 0 0,-1 1 0 0 0,0-1 0 0 0,1 1 1 0 0,-1-1-1 0 0,-1 1 0 0 0,1-1 0 0 0,0 1 1 0 0,-1-1-1 0 0,0 0 0 0 0,-3 4 0 0 0,-5 12-371 0 0,-1-2 0 0 0,-16 21 0 0 0,25-36 276 0 0,-1 1 1 0 0,1-1-1 0 0,-1 0 0 0 0,0 0 0 0 0,0-1 0 0 0,0 1 0 0 0,-1 0 1 0 0,1-1-1 0 0,-1 0 0 0 0,1 0 0 0 0,-1 0 0 0 0,1 0 0 0 0,-1-1 1 0 0,0 1-1 0 0,0-1 0 0 0,-6 1 0 0 0,8-2-48 0 0,0 0-1 0 0,0 0 1 0 0,-1 0-1 0 0,1 0 1 0 0,0 0-1 0 0,0-1 1 0 0,-1 0-1 0 0,1 1 1 0 0,0-1-1 0 0,0 0 1 0 0,0 0-1 0 0,0 0 0 0 0,0 0 1 0 0,0 0-1 0 0,0 0 1 0 0,1-1-1 0 0,-1 1 1 0 0,0-1-1 0 0,0 1 1 0 0,1-1-1 0 0,-1 0 1 0 0,1 1-1 0 0,0-1 1 0 0,0 0-1 0 0,-1 0 1 0 0,1 0-1 0 0,0 0 1 0 0,1 0-1 0 0,-1 0 1 0 0,0-1-1 0 0,0-1 1 0 0,-3-8-4971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3.143"/>
    </inkml:context>
    <inkml:brush xml:id="br0">
      <inkml:brushProperty name="width" value="0.05" units="cm"/>
      <inkml:brushProperty name="height" value="0.05" units="cm"/>
      <inkml:brushProperty name="color" value="#E71224"/>
    </inkml:brush>
  </inkml:definitions>
  <inkml:trace contextRef="#ctx0" brushRef="#br0">25 51 8394 0 0,'2'-23'1133'0'0,"-2"22"-1250"0"0,0 0 0 0 0,0-1-1 0 0,0 1 1 0 0,0-1 0 0 0,0 1 0 0 0,0-1 0 0 0,1 1 0 0 0,-1 0 0 0 0,0-1 0 0 0,1 1 0 0 0,-1 0 0 0 0,2-3 0 0 0,-1 3 263 0 0,0 0-1 0 0,0 1 1 0 0,0-1 0 0 0,1 0 0 0 0,-1 1-1 0 0,0-1 1 0 0,0 0 0 0 0,1 1 0 0 0,-1 0-1 0 0,1-1 1 0 0,-1 1 0 0 0,0 0 0 0 0,1 0-1 0 0,-1-1 1 0 0,0 1 0 0 0,1 0 0 0 0,-1 1 0 0 0,2-1-1 0 0,0 0-18 0 0,-1 1 0 0 0,1 0 0 0 0,-1 0 0 0 0,1 0 0 0 0,-1 0 0 0 0,0 1-1 0 0,1-1 1 0 0,-1 0 0 0 0,0 1 0 0 0,0 0 0 0 0,0-1 0 0 0,0 1 0 0 0,0 0 0 0 0,-1 0-1 0 0,1 0 1 0 0,0 0 0 0 0,-1 1 0 0 0,0-1 0 0 0,1 0 0 0 0,-1 1 0 0 0,1 3 0 0 0,4 7 208 0 0,0 0 1 0 0,5 21-1 0 0,-2-1-247 0 0,-2 0-1 0 0,-2 0 0 0 0,-1 1 0 0 0,0 45 1 0 0,-7-27-79 0 0,1-45-31 0 0,1 0 0 0 0,-1-1-1 0 0,0 1 1 0 0,-1 0 0 0 0,1-1 0 0 0,-1 1 0 0 0,0-1 0 0 0,-1 0-1 0 0,0 0 1 0 0,0 0 0 0 0,0 0 0 0 0,-8 7 0 0 0,8-9-239 0 0,0-1 0 0 0,0 1 0 0 0,0-1-1 0 0,-1 0 1 0 0,1-1 0 0 0,-1 1 0 0 0,-7 3 0 0 0,8-5-254 0 0,0 0-1 0 0,0 0 1 0 0,0 0 0 0 0,0 0-1 0 0,0-1 1 0 0,-1 1 0 0 0,1-1-1 0 0,0 0 1 0 0,0 0 0 0 0,-6-1-1 0 0,-1-2-4960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3.573"/>
    </inkml:context>
    <inkml:brush xml:id="br0">
      <inkml:brushProperty name="width" value="0.05" units="cm"/>
      <inkml:brushProperty name="height" value="0.05" units="cm"/>
      <inkml:brushProperty name="color" value="#E71224"/>
    </inkml:brush>
  </inkml:definitions>
  <inkml:trace contextRef="#ctx0" brushRef="#br0">0 98 12395 0 0,'11'-37'4299'0'0,"-2"4"-2998"0"0,-8 32-1251 0 0,0-1 1 0 0,0 0 0 0 0,-1 1 0 0 0,1-1 0 0 0,0 1 0 0 0,0-1 0 0 0,0 1 0 0 0,1-1 0 0 0,-1 1-1 0 0,0 0 1 0 0,0 0 0 0 0,1 0 0 0 0,-1-1 0 0 0,1 1 0 0 0,-1 0 0 0 0,1 1 0 0 0,-1-1 0 0 0,1 0-1 0 0,0 0 1 0 0,-1 1 0 0 0,1-1 0 0 0,0 1 0 0 0,0-1 0 0 0,-1 1 0 0 0,1 0 0 0 0,0 0 0 0 0,0 0 0 0 0,0 0-1 0 0,3 0 1 0 0,1 0-59 0 0,0 0 0 0 0,0 1 0 0 0,0 0 0 0 0,0 0 0 0 0,-1 0 0 0 0,1 0 0 0 0,10 5 0 0 0,-10-3-36 0 0,-1 0 0 0 0,1 0-1 0 0,-1 0 1 0 0,0 1 0 0 0,0 0-1 0 0,-1 0 1 0 0,1 0-1 0 0,-1 1 1 0 0,0-1 0 0 0,0 1-1 0 0,-1 0 1 0 0,1 0 0 0 0,3 7-1 0 0,-6-9-5 0 0,0 1 0 0 0,0-1-1 0 0,0 0 1 0 0,0 0 0 0 0,0 0 0 0 0,-1 1 0 0 0,0-1-1 0 0,1 0 1 0 0,-1 1 0 0 0,-1-1 0 0 0,1 0-1 0 0,0 1 1 0 0,-1-1 0 0 0,0 0 0 0 0,1 0-1 0 0,-1 1 1 0 0,-1-1 0 0 0,1 0 0 0 0,0 0-1 0 0,-1 0 1 0 0,1 0 0 0 0,-1-1 0 0 0,0 1-1 0 0,0 0 1 0 0,0-1 0 0 0,-4 4 0 0 0,-2 2 11 0 0,-1 0 0 0 0,0-1 1 0 0,0 0-1 0 0,-18 9 0 0 0,18-11 76 0 0,0 0-1 0 0,0 1 0 0 0,1 0 0 0 0,-1 0 1 0 0,-11 14-1 0 0,19-19-23 0 0,0 0 0 0 0,0 0 0 0 0,1-1 0 0 0,-1 1 0 0 0,0 0 0 0 0,1 0 0 0 0,-1 0-1 0 0,1 0 1 0 0,-1 0 0 0 0,1 0 0 0 0,0 0 0 0 0,-1 1 0 0 0,1-1 0 0 0,0 0 0 0 0,0 0 0 0 0,0 0 0 0 0,-1 0 0 0 0,1 0 0 0 0,1 0 0 0 0,-1 0 0 0 0,0 1 0 0 0,0-1 0 0 0,0 0 0 0 0,0 0 0 0 0,1 0 0 0 0,-1 0 0 0 0,1 1 0 0 0,1 0 2 0 0,-1 1 0 0 0,1-1 0 0 0,0 0 0 0 0,0 0 1 0 0,0 0-1 0 0,0 0 0 0 0,0-1 0 0 0,0 1 0 0 0,0-1 0 0 0,5 3 1 0 0,6 2 10 0 0,0 0 1 0 0,0-2-1 0 0,17 5 1 0 0,23 5-525 0 0,58 6 0 0 0,-89-17-1420 0 0,40-2-1 0 0,-48-2 204 0 0,-1 0 0 0 0,0-1 1 0 0,0 0-1 0 0,14-5 0 0 0,-11 1-3010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4.277"/>
    </inkml:context>
    <inkml:brush xml:id="br0">
      <inkml:brushProperty name="width" value="0.05" units="cm"/>
      <inkml:brushProperty name="height" value="0.05" units="cm"/>
      <inkml:brushProperty name="color" value="#E71224"/>
    </inkml:brush>
  </inkml:definitions>
  <inkml:trace contextRef="#ctx0" brushRef="#br0">56 109 8162 0 0,'-28'-3'-790'0'0,"27"3"780"0"0,-1 0 0 0 0,1 0 0 0 0,0-1 0 0 0,-1 1 0 0 0,1 0 0 0 0,0-1 0 0 0,0 1-1 0 0,-1-1 1 0 0,1 1 0 0 0,0-1 0 0 0,0 0 0 0 0,0 0 0 0 0,-1 1 0 0 0,1-1 0 0 0,0 0 0 0 0,0 0-1 0 0,0 0 1 0 0,1 0 0 0 0,-1 0 0 0 0,0 0 0 0 0,0 0 0 0 0,0-1 0 0 0,1 1 0 0 0,-2-2 0 0 0,3 2 54 0 0,-1 0-1 0 0,1 0 1 0 0,-1 0 0 0 0,1 0 0 0 0,-1 0 0 0 0,1 0 0 0 0,0 1-1 0 0,-1-1 1 0 0,1 0 0 0 0,0 0 0 0 0,0 0 0 0 0,-1 1 0 0 0,1-1 0 0 0,0 0-1 0 0,0 1 1 0 0,0-1 0 0 0,0 1 0 0 0,0-1 0 0 0,0 1 0 0 0,0-1-1 0 0,0 1 1 0 0,0 0 0 0 0,0-1 0 0 0,0 1 0 0 0,0 0 0 0 0,1 0 0 0 0,-1 0-1 0 0,0 0 1 0 0,2 0 0 0 0,5 0 209 0 0,1 0 0 0 0,-1 0 0 0 0,0 1 0 0 0,1 0 0 0 0,-1 0 0 0 0,13 5 0 0 0,29 3-182 0 0,3-9-205 0 0,1-2-1 0 0,-1-3 1 0 0,76-16 0 0 0,-60 8 695 0 0,85-4 0 0 0,-84 18-308 0 0,117 16 0 0 0,-128-9-216 0 0,1-3-1 0 0,-1-2 1 0 0,67-5-1 0 0,67-25-15 0 0,-106 13 125 0 0,146-6 1 0 0,-193 22-374 0 0,1 2 1 0 0,-1 1 0 0 0,47 13-1 0 0,-45-11-4428 0 0,-33-7-396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4.699"/>
    </inkml:context>
    <inkml:brush xml:id="br0">
      <inkml:brushProperty name="width" value="0.05" units="cm"/>
      <inkml:brushProperty name="height" value="0.05" units="cm"/>
      <inkml:brushProperty name="color" value="#E71224"/>
    </inkml:brush>
  </inkml:definitions>
  <inkml:trace contextRef="#ctx0" brushRef="#br0">414 67 7410 0 0,'0'0'64'0'0,"1"-1"0"0"0,-1 1 0 0 0,0 0 0 0 0,1 0 1 0 0,-1-1-1 0 0,0 1 0 0 0,0 0 0 0 0,1-1 0 0 0,-1 1 1 0 0,0 0-1 0 0,0-1 0 0 0,1 1 0 0 0,-1 0 0 0 0,0-1 1 0 0,0 1-1 0 0,0-1 0 0 0,0 1 0 0 0,0 0 0 0 0,0-1 1 0 0,0 1-1 0 0,0-1 0 0 0,0 1 0 0 0,0 0 1 0 0,0-1-1 0 0,0 1 0 0 0,0-1 0 0 0,0 1 0 0 0,0 0 1 0 0,0-1-1 0 0,0 1 0 0 0,0-1 0 0 0,-1 1 0 0 0,1 0 1 0 0,0-1-1 0 0,-16-9 1337 0 0,-31-1 812 0 0,37 9-1188 0 0,-155-25 1996 0 0,136 25-3319 0 0,1 0 0 0 0,-1 2 0 0 0,-52 7 0 0 0,69-3-1281 0 0,34 1-6811 0 0,-11-7 3306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5.053"/>
    </inkml:context>
    <inkml:brush xml:id="br0">
      <inkml:brushProperty name="width" value="0.05" units="cm"/>
      <inkml:brushProperty name="height" value="0.05" units="cm"/>
      <inkml:brushProperty name="color" value="#E71224"/>
    </inkml:brush>
  </inkml:definitions>
  <inkml:trace contextRef="#ctx0" brushRef="#br0">115 15 13315 0 0,'0'-3'1150'0'0,"-1"-8"-184"0"0,-9 17-4390 0 0,6-5 3695 0 0,0 0 1 0 0,0 0-1 0 0,0 0 1 0 0,0-1 0 0 0,0 1-1 0 0,0-1 1 0 0,0 0 0 0 0,0 0-1 0 0,-4-1 1 0 0,-27 1-868 0 0,18 5-1677 0 0,9 1-3157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5.459"/>
    </inkml:context>
    <inkml:brush xml:id="br0">
      <inkml:brushProperty name="width" value="0.05" units="cm"/>
      <inkml:brushProperty name="height" value="0.05" units="cm"/>
      <inkml:brushProperty name="color" value="#E71224"/>
    </inkml:brush>
  </inkml:definitions>
  <inkml:trace contextRef="#ctx0" brushRef="#br0">1 763 8738 0 0,'1'25'8015'0'0,"19"89"-7554"0"0,-12-82-472 0 0,2-1 0 0 0,0 0-1 0 0,29 55 1 0 0,-38-85 18 0 0,-1 0 0 0 0,1 0 0 0 0,-1 0 0 0 0,1 0-1 0 0,-1 1 1 0 0,1-1 0 0 0,0 0 0 0 0,-1 0 0 0 0,1-1 0 0 0,0 1 0 0 0,0 0 0 0 0,0 0 0 0 0,0 0-1 0 0,0 0 1 0 0,0-1 0 0 0,0 1 0 0 0,0 0 0 0 0,0-1 0 0 0,0 1 0 0 0,0-1 0 0 0,0 0 0 0 0,0 1-1 0 0,2-1 1 0 0,-2 0 13 0 0,1 0 0 0 0,-1-1 0 0 0,0 1 0 0 0,0-1 0 0 0,0 1 0 0 0,0-1 0 0 0,0 0 0 0 0,0 1 0 0 0,0-1 0 0 0,0 0 0 0 0,0 0 0 0 0,-1 1-1 0 0,1-1 1 0 0,0 0 0 0 0,0 0 0 0 0,-1 0 0 0 0,1 0 0 0 0,0 0 0 0 0,0-2 0 0 0,5-9 150 0 0,-1-1 1 0 0,0 0-1 0 0,3-18 1 0 0,-5 22-165 0 0,5-24 197 0 0,-2-1 0 0 0,-1 1-1 0 0,-1-1 1 0 0,-1-55 0 0 0,-20-138 29 0 0,6 108-171 0 0,11 112-60 0 0,-5-44-4 0 0,2 1 0 0 0,3-1-1 0 0,1 0 1 0 0,10-56-1 0 0,-10 101-13 0 0,1 1-1 0 0,-1 0 0 0 0,1 0 1 0 0,0 0-1 0 0,0 0 0 0 0,1 0 1 0 0,-1 0-1 0 0,1 0 1 0 0,0 1-1 0 0,0 0 0 0 0,1-1 1 0 0,-1 1-1 0 0,1 0 1 0 0,5-4-1 0 0,-3 3 22 0 0,1 1-1 0 0,0 0 1 0 0,0 0 0 0 0,1 0 0 0 0,-1 1-1 0 0,1 0 1 0 0,-1 0 0 0 0,14-2-1 0 0,9 0 46 0 0,1 2 1 0 0,0 1-1 0 0,0 2 0 0 0,31 3 0 0 0,-35-2-64 0 0,71 3 20 0 0,289 25 29 0 0,-311-11-1113 0 0,-3 7-7996 0 0,-59-20 6198 0 0,-5-3-2307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6.101"/>
    </inkml:context>
    <inkml:brush xml:id="br0">
      <inkml:brushProperty name="width" value="0.05" units="cm"/>
      <inkml:brushProperty name="height" value="0.05" units="cm"/>
      <inkml:brushProperty name="color" value="#E71224"/>
    </inkml:brush>
  </inkml:definitions>
  <inkml:trace contextRef="#ctx0" brushRef="#br0">327 133 11779 0 0,'4'-10'1921'0'0,"-2"8"-1892"0"0,-1-1-1 0 0,0 1 0 0 0,0 0 0 0 0,0-1 0 0 0,0 1 0 0 0,0-1 0 0 0,0 1 0 0 0,-1-1 0 0 0,1 1 0 0 0,-1-1 0 0 0,1 1 0 0 0,-1-1 1 0 0,0 1-1 0 0,0-1 0 0 0,0 0 0 0 0,-1 1 0 0 0,1-1 0 0 0,-1 1 0 0 0,1-1 0 0 0,-1 1 0 0 0,0-1 0 0 0,0 1 0 0 0,0-1 1 0 0,0 1-1 0 0,0 0 0 0 0,-1 0 0 0 0,1-1 0 0 0,-1 1 0 0 0,-3-3 0 0 0,1 0 35 0 0,-1 1-1 0 0,1 0 1 0 0,-1 1-1 0 0,0-1 0 0 0,0 1 1 0 0,0 0-1 0 0,-1 0 1 0 0,1 0-1 0 0,-1 1 1 0 0,0 0-1 0 0,0 0 1 0 0,1 0-1 0 0,-1 1 1 0 0,0 0-1 0 0,-8 0 1 0 0,-2-1-5 0 0,0 1 0 0 0,0 1 0 0 0,0 0 1 0 0,-28 5-1 0 0,38-4-63 0 0,1 1 0 0 0,-1-1 1 0 0,0 1-1 0 0,0 0 0 0 0,1 0 0 0 0,-1 0 0 0 0,1 1 0 0 0,0 0 1 0 0,0 0-1 0 0,0 1 0 0 0,0-1 0 0 0,0 1 0 0 0,1 0 0 0 0,0 0 1 0 0,0 0-1 0 0,0 1 0 0 0,0 0 0 0 0,1-1 0 0 0,-4 8 1 0 0,3-4-5 0 0,0 1 0 0 0,1-1 1 0 0,0 1-1 0 0,1 0 0 0 0,0 0 1 0 0,0 0-1 0 0,1 0 1 0 0,0 1-1 0 0,1-1 0 0 0,0 0 1 0 0,2 17-1 0 0,-1-18 1 0 0,0-1 1 0 0,0 0-1 0 0,1 0 0 0 0,0 0 0 0 0,1-1 1 0 0,-1 1-1 0 0,1 0 0 0 0,0-1 0 0 0,1 0 1 0 0,0 1-1 0 0,0-1 0 0 0,8 9 1 0 0,-9-12 1 0 0,0 0 1 0 0,0-1 0 0 0,0 1 0 0 0,1-1 0 0 0,-1 0 0 0 0,0 0-1 0 0,1 0 1 0 0,0 0 0 0 0,-1 0 0 0 0,1-1 0 0 0,0 0 0 0 0,0 0 0 0 0,0 0-1 0 0,0 0 1 0 0,0 0 0 0 0,0-1 0 0 0,0 0 0 0 0,0 0 0 0 0,0 0-1 0 0,0 0 1 0 0,0 0 0 0 0,0-1 0 0 0,0 0 0 0 0,5-1 0 0 0,4-3 37 0 0,0 0 0 0 0,0-1 1 0 0,0 0-1 0 0,-1 0 1 0 0,0-2-1 0 0,-1 1 1 0 0,14-12-1 0 0,-17 12 63 0 0,-1 1 0 0 0,0-1 0 0 0,0-1 0 0 0,-1 1 0 0 0,0-1 0 0 0,0 0 1 0 0,-1 0-1 0 0,0-1 0 0 0,0 1 0 0 0,-1-1 0 0 0,3-10 0 0 0,-6 16-39 0 0,-1-1 0 0 0,0 0-1 0 0,1 1 1 0 0,-2-1 0 0 0,1 1 0 0 0,0-1 0 0 0,-1 0 0 0 0,1 1 0 0 0,-1-1-1 0 0,0 1 1 0 0,0-1 0 0 0,-1 1 0 0 0,1 0 0 0 0,-1 0 0 0 0,1-1 0 0 0,-1 1-1 0 0,-4-4 1 0 0,5 5-55 0 0,1 1-1 0 0,-1 0 1 0 0,0-1-1 0 0,-1 1 0 0 0,1 0 1 0 0,0 0-1 0 0,0 0 1 0 0,0 0-1 0 0,-1 0 1 0 0,1 0-1 0 0,-1 0 0 0 0,1 0 1 0 0,-1 0-1 0 0,1 1 1 0 0,-1-1-1 0 0,1 0 1 0 0,-1 1-1 0 0,1 0 1 0 0,-1-1-1 0 0,0 1 0 0 0,1 0 1 0 0,-1 0-1 0 0,0 0 1 0 0,1 0-1 0 0,-1 0 1 0 0,0 0-1 0 0,1 0 1 0 0,-1 0-1 0 0,0 1 0 0 0,1-1 1 0 0,-1 1-1 0 0,1-1 1 0 0,-1 1-1 0 0,1 0 1 0 0,-1 0-1 0 0,1-1 0 0 0,-1 1 1 0 0,1 0-1 0 0,-3 2 1 0 0,2 0-10 0 0,0-1 0 0 0,0 1 0 0 0,1-1 0 0 0,-1 1-1 0 0,0-1 1 0 0,1 1 0 0 0,0 0 0 0 0,-1 0 0 0 0,1 0 0 0 0,0 0 0 0 0,0 0 0 0 0,1 0 0 0 0,-1 0 0 0 0,1 0 0 0 0,0 0 0 0 0,-1 0 0 0 0,1 0 0 0 0,1 5 0 0 0,0 8 16 0 0,1 1 1 0 0,6 20 0 0 0,-3-13-14 0 0,10 103-490 0 0,8 37 1570 0 0,-18-142-2547 0 0,14 34 0 0 0,-12-41-462 0 0,0 0 0 0 0,1-1 1 0 0,9 15-1 0 0,-11-21-4135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08.361"/>
    </inkml:context>
    <inkml:brush xml:id="br0">
      <inkml:brushProperty name="width" value="0.05" units="cm"/>
      <inkml:brushProperty name="height" value="0.05" units="cm"/>
      <inkml:brushProperty name="color" value="#E71224"/>
    </inkml:brush>
  </inkml:definitions>
  <inkml:trace contextRef="#ctx0" brushRef="#br0">493 32 9010 0 0,'5'-2'436'0'0,"-1"0"0"0"0,0 0 1 0 0,1 0-1 0 0,-1 1 0 0 0,1 0 0 0 0,0 0 1 0 0,-1 0-1 0 0,7 0 0 0 0,-47 16-171 0 0,1-10-355 0 0,0-2 0 0 0,0-2-1 0 0,0-1 1 0 0,0-1-1 0 0,-49-9 1 0 0,31 4-685 0 0,-99-14-3559 0 0,113 14 273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8.743"/>
    </inkml:context>
    <inkml:brush xml:id="br0">
      <inkml:brushProperty name="width" value="0.05" units="cm"/>
      <inkml:brushProperty name="height" value="0.05" units="cm"/>
      <inkml:brushProperty name="color" value="#E71224"/>
    </inkml:brush>
  </inkml:definitions>
  <inkml:trace contextRef="#ctx0" brushRef="#br0">558 59 9066 0 0,'0'-1'113'0'0,"0"0"1"0"0,1 0 0 0 0,-1 0-1 0 0,0 0 1 0 0,0 0-1 0 0,1 0 1 0 0,-1 0-1 0 0,0 0 1 0 0,0 0 0 0 0,0 0-1 0 0,0 0 1 0 0,0 0-1 0 0,-1 0 1 0 0,1 0-1 0 0,0 0 1 0 0,0 0-1 0 0,-1 0 1 0 0,1 0 0 0 0,0 0-1 0 0,-1 0 1 0 0,1 0-1 0 0,-1 0 1 0 0,1 1-1 0 0,-1-1 1 0 0,0 0-1 0 0,1 0 1 0 0,-1 0 0 0 0,0 1-1 0 0,0-1 1 0 0,1 0-1 0 0,-1 1 1 0 0,0-1-1 0 0,0 1 1 0 0,0-1 0 0 0,0 1-1 0 0,0 0 1 0 0,0-1-1 0 0,1 1 1 0 0,-1 0-1 0 0,0-1 1 0 0,0 1-1 0 0,-1 0 1 0 0,-9-3-250 0 0,0 0 0 0 0,0 0 0 0 0,-12 0 0 0 0,9 1 610 0 0,-34-4-595 0 0,0 2 0 0 0,0 3 0 0 0,0 1 0 0 0,0 3 0 0 0,0 1 0 0 0,1 3 0 0 0,-73 20 0 0 0,106-21-2673 0 0,23-5-1800 0 0,-1-2-193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9.146"/>
    </inkml:context>
    <inkml:brush xml:id="br0">
      <inkml:brushProperty name="width" value="0.05" units="cm"/>
      <inkml:brushProperty name="height" value="0.05" units="cm"/>
      <inkml:brushProperty name="color" value="#E71224"/>
    </inkml:brush>
  </inkml:definitions>
  <inkml:trace contextRef="#ctx0" brushRef="#br0">377 77 8194 0 0,'2'-1'-6'0'0,"0"0"0"0"0,0-1 1 0 0,0 1-1 0 0,0-1 1 0 0,-1 0-1 0 0,1 0 0 0 0,-1 1 1 0 0,1-1-1 0 0,-1 0 0 0 0,0 0 1 0 0,1 0-1 0 0,-1-1 1 0 0,0 1-1 0 0,-1 0 0 0 0,1 0 1 0 0,1-4-1 0 0,-2 4 67 0 0,0 1 0 0 0,-1-1 0 0 0,1 1 0 0 0,0 0 0 0 0,-1-1 0 0 0,1 1 0 0 0,-1 0 0 0 0,1 0 0 0 0,-1 0 0 0 0,0-1 0 0 0,0 1 0 0 0,1 0-1 0 0,-1 0 1 0 0,0 0 0 0 0,0 0 0 0 0,0 0 0 0 0,0 0 0 0 0,0 0 0 0 0,0 0 0 0 0,0 1 0 0 0,-1-1 0 0 0,1 0 0 0 0,0 1 0 0 0,0-1 0 0 0,-1 1 0 0 0,1-1 0 0 0,0 1 0 0 0,-1-1 0 0 0,1 1 0 0 0,0 0 0 0 0,-2 0 0 0 0,-24-5 438 0 0,0 1-1 0 0,0 2 1 0 0,0 0 0 0 0,0 2 0 0 0,-36 5 0 0 0,-24-2-2127 0 0,6-1-3955 0 0,75-2 1296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39.675"/>
    </inkml:context>
    <inkml:brush xml:id="br0">
      <inkml:brushProperty name="width" value="0.05" units="cm"/>
      <inkml:brushProperty name="height" value="0.05" units="cm"/>
      <inkml:brushProperty name="color" value="#E71224"/>
    </inkml:brush>
  </inkml:definitions>
  <inkml:trace contextRef="#ctx0" brushRef="#br0">8 106 10362 0 0,'9'-10'3171'0'0,"0"-5"-2588"0"0,3-3-380 0 0,-8 12-75 0 0,2 0 0 0 0,-1 1 0 0 0,1 0 0 0 0,0 0 0 0 0,0 1 0 0 0,0 0 0 0 0,0 0 0 0 0,1 0 0 0 0,0 1 0 0 0,0 0 0 0 0,0 0 0 0 0,0 1-1 0 0,0 0 1 0 0,0 0 0 0 0,1 0 0 0 0,-1 1 0 0 0,0 0 0 0 0,1 1 0 0 0,0-1 0 0 0,-1 2 0 0 0,12 0 0 0 0,3 2-145 0 0,-1 1 0 0 0,1 0 0 0 0,-1 1 0 0 0,0 2 0 0 0,0 0 1 0 0,23 12-1 0 0,-40-17 6 0 0,1 0 0 0 0,-1 0 1 0 0,0 0-1 0 0,0 1 0 0 0,0 0 1 0 0,0 0-1 0 0,-1 0 0 0 0,1 0 1 0 0,-1 1-1 0 0,0-1 0 0 0,0 1 1 0 0,0 0-1 0 0,4 6 0 0 0,-7-8 1 0 0,1 0 0 0 0,0 0-1 0 0,-1 1 1 0 0,1-1 0 0 0,-1 0 0 0 0,0 0-1 0 0,0 0 1 0 0,0 0 0 0 0,0 0-1 0 0,0 1 1 0 0,0-1 0 0 0,-1 0 0 0 0,1 0-1 0 0,-1 0 1 0 0,1 0 0 0 0,-1 0-1 0 0,0 0 1 0 0,0 0 0 0 0,0 0-1 0 0,0 0 1 0 0,0 0 0 0 0,0 0 0 0 0,-1-1-1 0 0,1 1 1 0 0,0 0 0 0 0,-1-1-1 0 0,1 1 1 0 0,-1-1 0 0 0,0 0-1 0 0,0 1 1 0 0,-3 1 0 0 0,-11 6-266 0 0,0 0 1 0 0,-1-1-1 0 0,0 0 1 0 0,-1-2-1 0 0,0 0 1 0 0,-21 4-1 0 0,-3 2-736 0 0,-61 13-805 0 0,-10 2 2111 0 0,158-19 2804 0 0,-3-6-2623 0 0,-13-2-301 0 0,1 2 0 0 0,48 9 0 0 0,-69-9-193 0 0,0 1 1 0 0,0 0 0 0 0,-1 0-1 0 0,0 1 1 0 0,1 0-1 0 0,-1 0 1 0 0,0 1-1 0 0,-1 0 1 0 0,0 0 0 0 0,1 1-1 0 0,-1 0 1 0 0,-1 0-1 0 0,7 8 1 0 0,4 6-42 0 0,5 6-280 0 0,22 35 0 0 0,-39-55 296 0 0,-1 2-1 0 0,0-1 0 0 0,0 0 0 0 0,-1 1 0 0 0,0-1 1 0 0,0 1-1 0 0,-1 0 0 0 0,0 0 0 0 0,-1 0 1 0 0,2 13-1 0 0,-3-18 46 0 0,0-1-1 0 0,-1 0 1 0 0,1 0 0 0 0,0 0 0 0 0,-1 0 0 0 0,1 0 0 0 0,-1 0 0 0 0,0 0-1 0 0,1 0 1 0 0,-1 0 0 0 0,0 0 0 0 0,0-1 0 0 0,0 1 0 0 0,-1 0-1 0 0,1 0 1 0 0,0-1 0 0 0,-1 1 0 0 0,1-1 0 0 0,-3 3 0 0 0,0-1 3 0 0,-1-1 0 0 0,1 1 0 0 0,0-1 0 0 0,-1 0 0 0 0,1 0 0 0 0,-1-1 0 0 0,1 1 0 0 0,-7 0 0 0 0,-7 1 8 0 0,-1-1-1 0 0,1-1 1 0 0,-27-1 0 0 0,-94-11-2627 0 0,48-7-5018 0 0,64 10 3111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3.112"/>
    </inkml:context>
    <inkml:brush xml:id="br0">
      <inkml:brushProperty name="width" value="0.05" units="cm"/>
      <inkml:brushProperty name="height" value="0.05" units="cm"/>
      <inkml:brushProperty name="color" value="#E71224"/>
    </inkml:brush>
  </inkml:definitions>
  <inkml:trace contextRef="#ctx0" brushRef="#br0">118 41 5425 0 0,'-28'-40'5992'0'0,"28"79"-3285"0"0,4 31-2515 0 0,-2 1 0 0 0,-4-1 0 0 0,-3 1 0 0 0,-2-1 0 0 0,-4-1-1 0 0,-29 101 1 0 0,39-166-228 0 0,0 0 4 0 0,1-1-1 0 0,-1 1 0 0 0,0-1 0 0 0,0 0 0 0 0,-1 1 0 0 0,1-1 0 0 0,-1 0 0 0 0,1 0 0 0 0,-1 0 0 0 0,0 0 0 0 0,0-1 1 0 0,0 1-1 0 0,-1 0 0 0 0,-2 2 0 0 0,4-8-657 0 0,0 0 0 0 0,1 0 1 0 0,-1 1-1 0 0,1-1 0 0 0,0 0 0 0 0,0 0 0 0 0,0 0 1 0 0,1-6-1 0 0,2-5-1416 0 0,2-3-3278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3.648"/>
    </inkml:context>
    <inkml:brush xml:id="br0">
      <inkml:brushProperty name="width" value="0.05" units="cm"/>
      <inkml:brushProperty name="height" value="0.05" units="cm"/>
      <inkml:brushProperty name="color" value="#E71224"/>
    </inkml:brush>
  </inkml:definitions>
  <inkml:trace contextRef="#ctx0" brushRef="#br0">219 81 10682 0 0,'18'-15'2925'0'0,"-16"14"-2924"0"0,1-1 0 0 0,-1 1 0 0 0,0-1 0 0 0,1 0 0 0 0,-1 0 0 0 0,0 0 1 0 0,0 0-1 0 0,0-1 0 0 0,-1 1 0 0 0,1 0 0 0 0,1-4 0 0 0,-3 5-125 0 0,0-1 0 0 0,0 1 0 0 0,0 0 0 0 0,0 0 0 0 0,-1-1 0 0 0,1 1 0 0 0,0 0 0 0 0,-1 0 0 0 0,1-1 0 0 0,-1 1 0 0 0,1 0 0 0 0,-1 0 0 0 0,0 0 0 0 0,0 0 0 0 0,1 0 0 0 0,-3-2 0 0 0,2 2 238 0 0,0-1 0 0 0,0 1 1 0 0,0 0-1 0 0,0 0 0 0 0,0 0 0 0 0,0 0 1 0 0,0 0-1 0 0,0 0 0 0 0,-1 0 0 0 0,1 0 1 0 0,0 1-1 0 0,-1-1 0 0 0,1 0 0 0 0,0 1 1 0 0,-1-1-1 0 0,1 1 0 0 0,-1-1 1 0 0,1 1-1 0 0,-1 0 0 0 0,1 0 0 0 0,-3-1 1 0 0,-32 19 746 0 0,8-5-683 0 0,0 1 1 0 0,-27 19 0 0 0,49-28-177 0 0,-1 0-1 0 0,0 0 1 0 0,1 0 0 0 0,0 1 0 0 0,0 0 0 0 0,1 0 0 0 0,0 1 0 0 0,0 0 0 0 0,0 0 0 0 0,1 0-1 0 0,0 0 1 0 0,-5 13 0 0 0,9-17 21 0 0,-1-1 1 0 0,1 1-1 0 0,0-1 0 0 0,0 1 0 0 0,0-1 0 0 0,0 1 0 0 0,0-1 0 0 0,1 1 0 0 0,-1-1 0 0 0,1 1 0 0 0,-1-1 1 0 0,1 1-1 0 0,0-1 0 0 0,0 1 0 0 0,0-1 0 0 0,1 0 0 0 0,-1 0 0 0 0,0 0 0 0 0,1 0 0 0 0,-1 0 0 0 0,1 0 1 0 0,0 0-1 0 0,0 0 0 0 0,0 0 0 0 0,0-1 0 0 0,4 3 0 0 0,7 6 142 0 0,2-1 1 0 0,29 15-1 0 0,-27-15-162 0 0,51 26-88 0 0,42 25 419 0 0,-39-15-4965 0 0,-57-35 566 0 0,-7-6-841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4.068"/>
    </inkml:context>
    <inkml:brush xml:id="br0">
      <inkml:brushProperty name="width" value="0.05" units="cm"/>
      <inkml:brushProperty name="height" value="0.05" units="cm"/>
      <inkml:brushProperty name="color" value="#E71224"/>
    </inkml:brush>
  </inkml:definitions>
  <inkml:trace contextRef="#ctx0" brushRef="#br0">1 70 10506 0 0,'15'-10'4166'0'0,"-14"10"-4112"0"0,0-1 0 0 0,0 1 0 0 0,0-1 0 0 0,1 0 0 0 0,-1 1 0 0 0,0-1-1 0 0,0 0 1 0 0,-1 0 0 0 0,1 1 0 0 0,0-1 0 0 0,0 0 0 0 0,0 0 0 0 0,0 0 0 0 0,-1 0-1 0 0,1 0 1 0 0,0 0 0 0 0,0-2 0 0 0,0 0 1 0 0,-1 1 0 0 0,1 0 0 0 0,0-1 0 0 0,1 1 1 0 0,-1 0-1 0 0,0 0 0 0 0,1 0 0 0 0,-1-1 0 0 0,1 1 0 0 0,-1 1 0 0 0,1-1 0 0 0,0 0 1 0 0,0 0-1 0 0,0 1 0 0 0,0-1 0 0 0,0 1 0 0 0,0 0 0 0 0,1-1 0 0 0,-1 1 0 0 0,3-1 0 0 0,0 1-28 0 0,-1 0-1 0 0,0 0 0 0 0,1 1 0 0 0,-1-1 0 0 0,1 1 0 0 0,-1 0 0 0 0,1 1 0 0 0,-1-1 0 0 0,1 1 1 0 0,7 2-1 0 0,-1 0-41 0 0,0 1 1 0 0,0 0-1 0 0,0 1 0 0 0,-1 0 1 0 0,0 1-1 0 0,0 0 1 0 0,0 0-1 0 0,9 9 1 0 0,-17-13 3 0 0,1 0 1 0 0,-1 0 0 0 0,0 0-1 0 0,0 1 1 0 0,0-1 0 0 0,0 1 0 0 0,-1-1-1 0 0,1 1 1 0 0,0-1 0 0 0,-1 1-1 0 0,0 0 1 0 0,0 0 0 0 0,0 0 0 0 0,0 0-1 0 0,0 0 1 0 0,0-1 0 0 0,-1 2-1 0 0,0-1 1 0 0,1 0 0 0 0,-1 0 0 0 0,0 0-1 0 0,0 0 1 0 0,-1 0 0 0 0,0 3-1 0 0,-1-1-8 0 0,1 0 0 0 0,-2 0-1 0 0,1-1 1 0 0,-1 1-1 0 0,1-1 1 0 0,-1 0-1 0 0,0 1 1 0 0,-1-1-1 0 0,1-1 1 0 0,-1 1 0 0 0,0 0-1 0 0,0-1 1 0 0,-7 5-1 0 0,-26 16-115 0 0,-23 18-123 0 0,55-38 241 0 0,0 0-1 0 0,1 0 1 0 0,0 1 0 0 0,-1 0-1 0 0,1 0 1 0 0,1 0 0 0 0,-1 0-1 0 0,-5 11 1 0 0,8-13 19 0 0,0 0 0 0 0,0 0 0 0 0,0 0-1 0 0,0 0 1 0 0,1 0 0 0 0,-1 0 0 0 0,1 0 0 0 0,0 0 0 0 0,0 0 0 0 0,0 0 0 0 0,0 0 0 0 0,1 0 0 0 0,-1 0 0 0 0,1 0 0 0 0,0 0 0 0 0,-1 0-1 0 0,4 5 1 0 0,-2-3 16 0 0,1 0 0 0 0,0-1 0 0 0,0 0-1 0 0,0 1 1 0 0,1-1 0 0 0,0-1 0 0 0,0 1-1 0 0,0 0 1 0 0,7 4 0 0 0,1 0 19 0 0,1-1 0 0 0,0 0 0 0 0,0-1 0 0 0,0 0 1 0 0,1-1-1 0 0,24 6 0 0 0,32-3-944 0 0,1 1-7051 0 0,-59-6 2250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4.514"/>
    </inkml:context>
    <inkml:brush xml:id="br0">
      <inkml:brushProperty name="width" value="0.05" units="cm"/>
      <inkml:brushProperty name="height" value="0.05" units="cm"/>
      <inkml:brushProperty name="color" value="#E71224"/>
    </inkml:brush>
  </inkml:definitions>
  <inkml:trace contextRef="#ctx0" brushRef="#br0">391 54 11378 0 0,'7'-15'4435'0'0,"-13"8"-3228"0"0,-24 3-2594 0 0,17 4 1580 0 0,-99-4 13 0 0,72 5-202 0 0,0-3 0 0 0,1-1 0 0 0,-58-12 1 0 0,85 12 428 0 0,4 1-2889 0 0,21 3-2432 0 0,-5 0 2973 0 0,2-1-2619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4.891"/>
    </inkml:context>
    <inkml:brush xml:id="br0">
      <inkml:brushProperty name="width" value="0.05" units="cm"/>
      <inkml:brushProperty name="height" value="0.05" units="cm"/>
      <inkml:brushProperty name="color" value="#E71224"/>
    </inkml:brush>
  </inkml:definitions>
  <inkml:trace contextRef="#ctx0" brushRef="#br0">408 58 15755 0 0,'1'-2'154'0'0,"0"-1"-1"0"0,0 0 0 0 0,0 0 0 0 0,-1 1 0 0 0,1-1 0 0 0,0 0 0 0 0,-1 0 1 0 0,0 0-1 0 0,0 0 0 0 0,0-4 0 0 0,-1 5-225 0 0,0 1 0 0 0,0-1 0 0 0,0 1 0 0 0,0 0 0 0 0,0 0 0 0 0,0-1 0 0 0,0 1 0 0 0,-1 0 0 0 0,1 0 0 0 0,0 0 0 0 0,-1 0 0 0 0,1 1 0 0 0,0-1 0 0 0,-1 0 1 0 0,1 0-1 0 0,-1 1 0 0 0,0-1 0 0 0,1 1 0 0 0,-1 0 0 0 0,-2-1 0 0 0,-3 0 92 0 0,0 0 1 0 0,0 0 0 0 0,0 1-1 0 0,0 0 1 0 0,0 1 0 0 0,0-1-1 0 0,0 1 1 0 0,0 1 0 0 0,1-1-1 0 0,-9 4 1 0 0,-33 4-15 0 0,11-6-105 0 0,0-3 1 0 0,-40-4-1 0 0,26-1-2622 0 0,1-3-3815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5.370"/>
    </inkml:context>
    <inkml:brush xml:id="br0">
      <inkml:brushProperty name="width" value="0.05" units="cm"/>
      <inkml:brushProperty name="height" value="0.05" units="cm"/>
      <inkml:brushProperty name="color" value="#E71224"/>
    </inkml:brush>
  </inkml:definitions>
  <inkml:trace contextRef="#ctx0" brushRef="#br0">13 37 11130 0 0,'12'-27'3965'0'0,"-15"18"-4681"0"0,-14 8-806 0 0,17 2 1577 0 0,-1-1-1 0 0,1 1 0 0 0,0-1 0 0 0,-1 1 0 0 0,1 0 0 0 0,-1-1 0 0 0,1 1 0 0 0,0-1 1 0 0,0 1-1 0 0,-1 0 0 0 0,1-1 0 0 0,0 1 0 0 0,0 0 0 0 0,0-1 0 0 0,0 1 0 0 0,-1 0 1 0 0,1 0-1 0 0,0-1 0 0 0,0 1 0 0 0,0 0 0 0 0,1-1 0 0 0,-1 1 0 0 0,0 0 0 0 0,0-1 1 0 0,1 2-1 0 0,4 25 207 0 0,-4-20-220 0 0,9 69 153 0 0,-3-1 0 0 0,-3 89 0 0 0,4 69-229 0 0,-4-200 48 0 0,23 362 517 0 0,-28-393-475 0 0,1 1-1 0 0,0-1 1 0 0,0 0 0 0 0,0 1 0 0 0,0-1 0 0 0,1 0 0 0 0,-1 1 0 0 0,1-1-1 0 0,-1 0 1 0 0,1 0 0 0 0,0 1 0 0 0,0-1 0 0 0,0 0 0 0 0,0 0 0 0 0,0 0 0 0 0,1 0-1 0 0,-1 0 1 0 0,0 0 0 0 0,3 2 0 0 0,-2-3-169 0 0,-1 0 1 0 0,0-1-1 0 0,1 1 1 0 0,-1 0-1 0 0,1-1 1 0 0,-1 1-1 0 0,1-1 1 0 0,-1 0-1 0 0,1 1 0 0 0,-1-1 1 0 0,4 0-1 0 0,24-4-6879 0 0,-19 1 859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5.888"/>
    </inkml:context>
    <inkml:brush xml:id="br0">
      <inkml:brushProperty name="width" value="0.05" units="cm"/>
      <inkml:brushProperty name="height" value="0.05" units="cm"/>
      <inkml:brushProperty name="color" value="#E71224"/>
    </inkml:brush>
  </inkml:definitions>
  <inkml:trace contextRef="#ctx0" brushRef="#br0">309 51 7498 0 0,'4'-3'203'0'0,"0"0"0"0"0,-1 0 0 0 0,0 0 0 0 0,0-1 0 0 0,0 0 0 0 0,0 1 0 0 0,4-9 0 0 0,4-4 4738 0 0,-18 31-3808 0 0,-18 22-927 0 0,-158 162 77 0 0,147-160-311 0 0,0-5 34 0 0,29-28 23 0 0,0-1 1 0 0,0 2-1 0 0,0-1 0 0 0,1 1 0 0 0,0 0 0 0 0,0 0 1 0 0,1 1-1 0 0,-6 10 0 0 0,11-18-18 0 0,0 1 1 0 0,0 0-1 0 0,-1-1 1 0 0,1 1-1 0 0,0 0 0 0 0,0 0 1 0 0,0-1-1 0 0,0 1 0 0 0,0 0 1 0 0,0-1-1 0 0,1 1 1 0 0,-1 0-1 0 0,0-1 0 0 0,0 1 1 0 0,0 0-1 0 0,1-1 0 0 0,-1 1 1 0 0,0 0-1 0 0,0-1 1 0 0,1 1-1 0 0,-1-1 0 0 0,1 1 1 0 0,-1 0-1 0 0,1-1 0 0 0,-1 1 1 0 0,1-1-1 0 0,-1 1 1 0 0,1-1-1 0 0,-1 0 0 0 0,1 1 1 0 0,-1-1-1 0 0,1 0 0 0 0,0 1 1 0 0,-1-1-1 0 0,1 0 1 0 0,0 1-1 0 0,-1-1 0 0 0,1 0 1 0 0,0 0-1 0 0,-1 0 0 0 0,1 0 1 0 0,1 0-1 0 0,-1 1-7 0 0,0-1-1 0 0,0 0 1 0 0,-1 0-1 0 0,1 1 0 0 0,0-1 1 0 0,0 0-1 0 0,0 0 1 0 0,0 0-1 0 0,0 0 1 0 0,-1 0-1 0 0,1 0 0 0 0,0 0 1 0 0,0 0-1 0 0,0-1 1 0 0,0 1-1 0 0,0 0 1 0 0,-1 0-1 0 0,1-1 1 0 0,0 1-1 0 0,0 0 0 0 0,0-1 1 0 0,-1 1-1 0 0,1-1 1 0 0,0 1-1 0 0,-1-1 1 0 0,1 0-1 0 0,0 0 1 0 0,-1 1-185 0 0,0-1 0 0 0,-1 1 0 0 0,1-1 0 0 0,0 1 1 0 0,-1 0-1 0 0,1-1 0 0 0,-1 1 0 0 0,1 0 0 0 0,-1-1 1 0 0,1 1-1 0 0,-1 0 0 0 0,1-1 0 0 0,-1 1 1 0 0,1 0-1 0 0,-1 0 0 0 0,0 0 0 0 0,1 0 0 0 0,-1 0 1 0 0,1-1-1 0 0,-1 1 0 0 0,1 0 0 0 0,-1 0 0 0 0,0 0 1 0 0,1 1-1 0 0,-1-1 0 0 0,0 0 0 0 0,-6-1-4602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10.849"/>
    </inkml:context>
    <inkml:brush xml:id="br0">
      <inkml:brushProperty name="width" value="0.05" units="cm"/>
      <inkml:brushProperty name="height" value="0.05" units="cm"/>
      <inkml:brushProperty name="color" value="#E71224"/>
    </inkml:brush>
  </inkml:definitions>
  <inkml:trace contextRef="#ctx0" brushRef="#br0">1 17 3313 0 0,'1'-1'219'0'0,"0"-1"1"0"0,0 1-1 0 0,0 0 1 0 0,0 0-1 0 0,0 0 0 0 0,0 0 1 0 0,0 0-1 0 0,1 0 1 0 0,-1 0-1 0 0,0 0 1 0 0,1 0-1 0 0,-1 1 1 0 0,1-1-1 0 0,-1 0 0 0 0,1 1 1 0 0,-1-1-1 0 0,1 1 1 0 0,-1 0-1 0 0,1-1 1 0 0,0 1-1 0 0,-1 0 1 0 0,1 0-1 0 0,-1 0 1 0 0,1 0-1 0 0,-1 1 0 0 0,1-1 1 0 0,0 0-1 0 0,2 1 1 0 0,5 2-244 0 0,0 1 1 0 0,0 0 0 0 0,-1 0-1 0 0,9 6 1 0 0,16 7 269 0 0,-9-10-111 0 0,1 0 1 0 0,0-2-1 0 0,1 0 0 0 0,42 1 1 0 0,104-8 294 0 0,-110-1-354 0 0,91 7 0 0 0,36 27 37 0 0,16 2-723 0 0,-176-31 497 0 0,-1-1 0 0 0,0-1 1 0 0,1-2-1 0 0,-1 0 0 0 0,38-9 0 0 0,-27 1 193 0 0,204-40 822 0 0,-204 45-827 0 0,-1 2-1 0 0,1 1 0 0 0,0 2 1 0 0,54 7-1 0 0,111 32 372 0 0,10 1-542 0 0,-176-35 19 0 0,1-2 1 0 0,0-2 0 0 0,63-5-1 0 0,1-9-106 0 0,-43 3 297 0 0,1 4 0 0 0,0 2-1 0 0,100 6 1 0 0,177 53-42 0 0,-212-30-521 0 0,208 15-1 0 0,20-47 297 0 0,62 4 708 0 0,135 67-1836 0 0,-284-27 733 0 0,88 3 1247 0 0,453-7 0 0 0,-544-31-864 0 0,122-6-388 0 0,-306-1 541 0 0,-1-4 1 0 0,146-36 0 0 0,-118 15 6 0 0,23-7 28 0 0,213-34 0 0 0,99 44-342 0 0,-101 9 79 0 0,-197 9 276 0 0,0 5-1 0 0,241 26 1 0 0,-44 29 59 0 0,30 3 436 0 0,198-13-162 0 0,-425-33-468 0 0,21 3 68 0 0,11 1-416 0 0,227-12 0 0 0,-283-8 210 0 0,1 5 1 0 0,212 23-1 0 0,27 23-1662 0 0,49 7 3117 0 0,-303-35-1284 0 0,0-5 1 0 0,1-4 0 0 0,137-11-1 0 0,8-11 2961 0 0,0 20-4519 0 0,-192-3-1306 0 0,-40-3-1823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6.466"/>
    </inkml:context>
    <inkml:brush xml:id="br0">
      <inkml:brushProperty name="width" value="0.05" units="cm"/>
      <inkml:brushProperty name="height" value="0.05" units="cm"/>
      <inkml:brushProperty name="color" value="#E71224"/>
    </inkml:brush>
  </inkml:definitions>
  <inkml:trace contextRef="#ctx0" brushRef="#br0">61 92 6809 0 0,'7'-15'2962'0'0,"-6"13"-2936"0"0,0 1 0 0 0,0 0-1 0 0,0 0 1 0 0,0-1 0 0 0,-1 1-1 0 0,1 0 1 0 0,0-1 0 0 0,-1 1 0 0 0,1-1-1 0 0,-1 1 1 0 0,0-1 0 0 0,1 1 0 0 0,-1-1-1 0 0,0 1 1 0 0,0-1 0 0 0,0 1-1 0 0,0-1 1 0 0,0 1 0 0 0,0-1 0 0 0,-1 1-1 0 0,1-1 1 0 0,0 1 0 0 0,-1-1 0 0 0,1 1-1 0 0,-1 0 1 0 0,1-1 0 0 0,-1 1 0 0 0,0 0-1 0 0,0-1 1 0 0,0 1 0 0 0,1 0-1 0 0,-1 0 1 0 0,0 0 0 0 0,-2-2 0 0 0,-1 0 280 0 0,1-1 0 0 0,-1 1 1 0 0,0 0-1 0 0,0 0 0 0 0,0 0 1 0 0,-7-3-1 0 0,10 6-220 0 0,1-1 0 0 0,-1 1 0 0 0,1 0 0 0 0,-1 0 0 0 0,0 0 0 0 0,1-1 0 0 0,-1 1 0 0 0,0 0 0 0 0,1 0 0 0 0,-1 0 0 0 0,1 0 0 0 0,-1 0 0 0 0,0 0 0 0 0,1 0-1 0 0,-1 1 1 0 0,0-1 0 0 0,1 0 0 0 0,-1 0 0 0 0,1 0 0 0 0,-1 1 0 0 0,0-1 0 0 0,1 0 0 0 0,-1 1 0 0 0,0 0-49 0 0,0 0 1 0 0,1 0-1 0 0,-1 0 1 0 0,0 0-1 0 0,1 0 0 0 0,-1 0 1 0 0,1 0-1 0 0,-1 1 0 0 0,1-1 1 0 0,0 0-1 0 0,0 0 0 0 0,-1 0 1 0 0,1 1-1 0 0,0-1 0 0 0,0 0 1 0 0,0 0-1 0 0,0 2 0 0 0,7 74 157 0 0,-4-58-181 0 0,-1 0 0 0 0,-1 0 1 0 0,-2 35-1 0 0,-5-4-49 0 0,-8 99 149 0 0,13-132-48 0 0,2 0 0 0 0,0 0 1 0 0,1 0-1 0 0,1-1 0 0 0,0 1 0 0 0,11 28 0 0 0,9 0 357 0 0,-22-44-543 0 0,0 1 0 0 0,0-1 0 0 0,0 0 0 0 0,0 0 0 0 0,0 0 1 0 0,0 0-1 0 0,0 0 0 0 0,1 0 0 0 0,-1 0 0 0 0,0 0 0 0 0,1 0 0 0 0,2 1 0 0 0,-3-2-79 0 0,-1 0 0 0 0,1 0 0 0 0,0 0 0 0 0,-1 0 0 0 0,1 0 0 0 0,0 0 0 0 0,-1 0 0 0 0,1-1 0 0 0,0 1 0 0 0,0 0 0 0 0,-1 0 0 0 0,1-1 0 0 0,-1 1 0 0 0,1 0 0 0 0,0-1 0 0 0,-1 1 0 0 0,1 0 0 0 0,-1-1 0 0 0,1 1 0 0 0,-1-1 0 0 0,1 1 0 0 0,-1-1 0 0 0,1 0 0 0 0,-1 1 0 0 0,1-1 0 0 0,-1 1 0 0 0,0-1 0 0 0,1 0 0 0 0,-1 1 0 0 0,0-2 0 0 0,5-4-1669 0 0,1-2-3155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6.897"/>
    </inkml:context>
    <inkml:brush xml:id="br0">
      <inkml:brushProperty name="width" value="0.05" units="cm"/>
      <inkml:brushProperty name="height" value="0.05" units="cm"/>
      <inkml:brushProperty name="color" value="#E71224"/>
    </inkml:brush>
  </inkml:definitions>
  <inkml:trace contextRef="#ctx0" brushRef="#br0">0 12 8906 0 0,'10'-5'1758'0'0,"6"-1"-978"0"0,-15 6-949 0 0,-8 5-122 0 0,6-4 521 0 0,1 1 0 0 0,-1-1 1 0 0,0 0-1 0 0,1 0 1 0 0,-1 0-1 0 0,0 1 0 0 0,1-1 1 0 0,0 0-1 0 0,-1 1 1 0 0,1-1-1 0 0,0 0 0 0 0,0 1 1 0 0,-1-1-1 0 0,1 0 1 0 0,0 1-1 0 0,0-1 0 0 0,0 1 1 0 0,1-1-1 0 0,-1 2 1 0 0,7 34-335 0 0,-5-29 367 0 0,4 22-161 0 0,1 1-48 0 0,-1-1 0 0 0,-2 1 0 0 0,0 50 0 0 0,-13 531 489 0 0,13-580 511 0 0,3-13-3076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7.371"/>
    </inkml:context>
    <inkml:brush xml:id="br0">
      <inkml:brushProperty name="width" value="0.05" units="cm"/>
      <inkml:brushProperty name="height" value="0.05" units="cm"/>
      <inkml:brushProperty name="color" value="#E71224"/>
    </inkml:brush>
  </inkml:definitions>
  <inkml:trace contextRef="#ctx0" brushRef="#br0">23 50 7634 0 0,'0'-7'224'0'0,"0"2"-280"0"0,-2-3-192 0 0,-2 0-88 0 0,-1 0 7 0 0,0 1-871 0 0,-2 1-4393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7.811"/>
    </inkml:context>
    <inkml:brush xml:id="br0">
      <inkml:brushProperty name="width" value="0.05" units="cm"/>
      <inkml:brushProperty name="height" value="0.05" units="cm"/>
      <inkml:brushProperty name="color" value="#E71224"/>
    </inkml:brush>
  </inkml:definitions>
  <inkml:trace contextRef="#ctx0" brushRef="#br0">1 18 5649 0 0,'1'-2'234'0'0,"0"1"-1"0"0,1-1 1 0 0,-1 1 0 0 0,1 0-1 0 0,-1 0 1 0 0,1 0 0 0 0,0-1-1 0 0,-1 1 1 0 0,1 1 0 0 0,0-1-1 0 0,0 0 1 0 0,0 0 0 0 0,-1 1-1 0 0,1-1 1 0 0,0 1-1 0 0,0-1 1 0 0,0 1 0 0 0,0 0-1 0 0,0 0 1 0 0,0 0 0 0 0,3 0-1 0 0,1 0-157 0 0,1 0-1 0 0,0 1 1 0 0,-1 0-1 0 0,1 0 1 0 0,6 2-1 0 0,-9 0 291 0 0,0 0-1 0 0,0 0 0 0 0,-1 0 0 0 0,1 0 0 0 0,-1 1 0 0 0,0 0 0 0 0,0-1 0 0 0,0 1 0 0 0,4 7 0 0 0,4 5 844 0 0,11 12-1110 0 0,0 0 0 0 0,2-2 1 0 0,2-1-1 0 0,0-2 0 0 0,1 0 0 0 0,1-1 0 0 0,50 28 1 0 0,-63-41-1042 0 0,-12-6-327 0 0,1-1 0 0 0,-1 0 0 0 0,1 0 0 0 0,-1 0 0 0 0,1-1 0 0 0,8 3 0 0 0,-5-2-4522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8.359"/>
    </inkml:context>
    <inkml:brush xml:id="br0">
      <inkml:brushProperty name="width" value="0.05" units="cm"/>
      <inkml:brushProperty name="height" value="0.05" units="cm"/>
      <inkml:brushProperty name="color" value="#E71224"/>
    </inkml:brush>
  </inkml:definitions>
  <inkml:trace contextRef="#ctx0" brushRef="#br0">401 24 11138 0 0,'0'0'124'0'0,"0"-1"-1"0"0,1 1 0 0 0,-1-1 1 0 0,0 1-1 0 0,0-1 0 0 0,0 0 0 0 0,1 1 1 0 0,-1-1-1 0 0,0 1 0 0 0,0-1 1 0 0,0 0-1 0 0,0 1 0 0 0,0-1 0 0 0,0 1 1 0 0,0-1-1 0 0,0 0 0 0 0,0 1 1 0 0,0-1-1 0 0,-1 0 0 0 0,1 1 0 0 0,0-1 1 0 0,0 1-1 0 0,0-1 0 0 0,-1 1 1 0 0,1-1-1 0 0,-1 0 0 0 0,-16-2-797 0 0,8 2 696 0 0,-90-2 566 0 0,-142 12 0 0 0,218-6-709 0 0,13 0-1497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48.742"/>
    </inkml:context>
    <inkml:brush xml:id="br0">
      <inkml:brushProperty name="width" value="0.05" units="cm"/>
      <inkml:brushProperty name="height" value="0.05" units="cm"/>
      <inkml:brushProperty name="color" value="#E71224"/>
    </inkml:brush>
  </inkml:definitions>
  <inkml:trace contextRef="#ctx0" brushRef="#br0">277 31 14211 0 0,'1'-1'86'0'0,"-1"1"-1"0"0,1 0 1 0 0,0-1-1 0 0,-1 0 1 0 0,1 1-1 0 0,-1-1 1 0 0,1 1-1 0 0,-1-1 1 0 0,1 0-1 0 0,-1 1 1 0 0,0-1-1 0 0,1 0 1 0 0,-1 1-1 0 0,0-1 1 0 0,0 0-1 0 0,1 0 1 0 0,-1 1-1 0 0,0-1 1 0 0,0 0-1 0 0,0 0 1 0 0,0 1-1 0 0,0-1 1 0 0,0 0-1 0 0,0 0 1 0 0,0 0-1 0 0,0 1 1 0 0,-1-2-1 0 0,-22-3-1928 0 0,18 5 1720 0 0,-30-4 493 0 0,-1 3 0 0 0,-49 3 0 0 0,70 0-2003 0 0,0 1 1 0 0,-28 10 0 0 0,23-7-3257 0 0,14-5-466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57.865"/>
    </inkml:context>
    <inkml:brush xml:id="br0">
      <inkml:brushProperty name="width" value="0.05" units="cm"/>
      <inkml:brushProperty name="height" value="0.05" units="cm"/>
      <inkml:brushProperty name="color" value="#E71224"/>
    </inkml:brush>
  </inkml:definitions>
  <inkml:trace contextRef="#ctx0" brushRef="#br0">439 68 10994 0 0,'1'-1'124'0'0,"0"0"-1"0"0,1 0 1 0 0,-1 0-1 0 0,0-1 1 0 0,0 1-1 0 0,0 0 1 0 0,0-1-1 0 0,0 1 1 0 0,0-1-1 0 0,-1 1 1 0 0,1-1 0 0 0,0 1-1 0 0,-1-1 1 0 0,1 1-1 0 0,-1-1 1 0 0,1-2-1 0 0,-1 2-200 0 0,-1 1 0 0 0,1-1 0 0 0,-1 0 0 0 0,1 1 0 0 0,-1-1 0 0 0,0 1 0 0 0,1 0 0 0 0,-1-1 0 0 0,0 1 0 0 0,0-1 0 0 0,0 1 0 0 0,-2-1 0 0 0,-8-14-124 0 0,11 16 266 0 0,0-1 0 0 0,0 1 1 0 0,-1 0-1 0 0,1-1 0 0 0,0 1 0 0 0,-1-1 1 0 0,1 1-1 0 0,0 0 0 0 0,-1 0 0 0 0,1-1 1 0 0,0 1-1 0 0,-1 0 0 0 0,1-1 0 0 0,-1 1 1 0 0,1 0-1 0 0,0 0 0 0 0,-1 0 0 0 0,1 0 1 0 0,-1-1-1 0 0,1 1 0 0 0,-1 0 0 0 0,1 0 1 0 0,-1 0-1 0 0,1 0 0 0 0,-1 0 0 0 0,1 0 1 0 0,-1 0-1 0 0,1 0 0 0 0,-1 0 0 0 0,1 0 1 0 0,-1 1-1 0 0,-17 10 826 0 0,-17 30-583 0 0,28-31-77 0 0,-8 10-177 0 0,0 0-1 0 0,1 1 1 0 0,2 1 0 0 0,0 0-1 0 0,1 1 1 0 0,1 0 0 0 0,1 1 0 0 0,2 0-1 0 0,0 0 1 0 0,1 0 0 0 0,2 1-1 0 0,0 0 1 0 0,2 0 0 0 0,1 0-1 0 0,1 0 1 0 0,0 0 0 0 0,2 0-1 0 0,6 28 1 0 0,0-13-64 0 0,-2 1 0 0 0,-2-1 0 0 0,-2 1 0 0 0,-4 55-1 0 0,0-81 16 0 0,0 1-1 0 0,-1-1 1 0 0,-1 0-1 0 0,0 0 1 0 0,-1 0-1 0 0,-9 17 1 0 0,10-23 8 0 0,-2 0 0 0 0,1 0-1 0 0,-1-1 1 0 0,0 0 0 0 0,-1 0 0 0 0,0 0 0 0 0,0-1 0 0 0,0 0 0 0 0,-1-1 0 0 0,-13 10 0 0 0,12-11 3 0 0,0 0-1 0 0,0-1 1 0 0,-1 0 0 0 0,0-1 0 0 0,-9 3-1 0 0,15-5-9 0 0,0 0-1 0 0,0 0 0 0 0,0 0 0 0 0,1-1 0 0 0,-1 1 1 0 0,0-1-1 0 0,0 0 0 0 0,0 0 0 0 0,0-1 0 0 0,0 1 0 0 0,0-1 1 0 0,0 0-1 0 0,1 0 0 0 0,-1 0 0 0 0,0 0 0 0 0,-3-2 1 0 0,6 2-1 0 0,1 1 0 0 0,0 0 1 0 0,0 0-1 0 0,-1 0 0 0 0,1-1 1 0 0,0 1-1 0 0,-1 0 1 0 0,1 0-1 0 0,0-1 0 0 0,0 1 1 0 0,0 0-1 0 0,-1-1 1 0 0,1 1-1 0 0,0 0 0 0 0,0-1 1 0 0,0 1-1 0 0,0 0 0 0 0,0-1 1 0 0,-1 1-1 0 0,1 0 1 0 0,0-1-1 0 0,0 1 0 0 0,0 0 1 0 0,0-1-1 0 0,0 1 0 0 0,0 0 1 0 0,0-1-1 0 0,0 1 1 0 0,0-1-1 0 0,1 1 0 0 0,-1 0 1 0 0,0-1-1 0 0,0 1 1 0 0,0 0-1 0 0,0-1 0 0 0,1 1 1 0 0,12-14 85 0 0,19-5-19 0 0,-28 17-68 0 0,-1 0 0 0 0,1 0 0 0 0,0 1-1 0 0,0-1 1 0 0,0 1 0 0 0,-1 0 0 0 0,1 1-1 0 0,0-1 1 0 0,1 0 0 0 0,-1 1 0 0 0,0 0 0 0 0,0 0-1 0 0,0 0 1 0 0,0 1 0 0 0,0-1 0 0 0,0 1-1 0 0,0 0 1 0 0,0 0 0 0 0,0 0 0 0 0,-1 1-1 0 0,1-1 1 0 0,0 1 0 0 0,-1 0 0 0 0,1 0-1 0 0,-1 0 1 0 0,1 1 0 0 0,-1-1 0 0 0,4 5 0 0 0,-1-1 5 0 0,-2 0 0 0 0,1 0-1 0 0,-1 0 1 0 0,0 1 0 0 0,0-1 0 0 0,-1 1 0 0 0,0 0 0 0 0,0 0 0 0 0,0 0 0 0 0,-1 0 0 0 0,0 1 0 0 0,-1-1 0 0 0,1 1 0 0 0,-1 11 0 0 0,0 21 76 0 0,-3 1 1 0 0,-12 77-1 0 0,-31 77 0 0 0,27-127 55 0 0,3 1 0 0 0,-12 126 1 0 0,26-164-5 0 0,6 49 0 0 0,-4-69-70 0 0,1 0-1 0 0,0 0 1 0 0,0 0-1 0 0,2 0 1 0 0,-1-1-1 0 0,1 1 1 0 0,10 17-1 0 0,-13-27-105 0 0,0 0 0 0 0,0 0 0 0 0,0 0 0 0 0,0 0 0 0 0,0 0 0 0 0,0 0 0 0 0,0 0 1 0 0,0 0-1 0 0,0-1 0 0 0,0 1 0 0 0,1 0 0 0 0,-1-1 0 0 0,0 1 0 0 0,0-1 0 0 0,1 1 0 0 0,-1-1 0 0 0,0 1 0 0 0,1-1 0 0 0,-1 0 0 0 0,1 0 0 0 0,-1 0 0 0 0,0 0 0 0 0,1 0 0 0 0,-1 0 1 0 0,1 0-1 0 0,-1 0 0 0 0,0-1 0 0 0,1 1 0 0 0,1-1 0 0 0,5-2-1466 0 0,0 0 0 0 0,0 0 0 0 0,13-8 0 0 0,-9 4-1085 0 0,10-3-4039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58.360"/>
    </inkml:context>
    <inkml:brush xml:id="br0">
      <inkml:brushProperty name="width" value="0.05" units="cm"/>
      <inkml:brushProperty name="height" value="0.05" units="cm"/>
      <inkml:brushProperty name="color" value="#E71224"/>
    </inkml:brush>
  </inkml:definitions>
  <inkml:trace contextRef="#ctx0" brushRef="#br0">72 155 10386 0 0,'2'-6'168'0'0,"-1"0"0"0"0,0 0-1 0 0,0 1 1 0 0,-1-1 0 0 0,1-8 0 0 0,-3 3-1039 0 0,1 0 1 0 0,-1 0 0 0 0,-5-15 0 0 0,0 1 488 0 0,7 24 450 0 0,-1 0 0 0 0,1 0 0 0 0,0 0 0 0 0,0 0 0 0 0,0 1 0 0 0,0-1 0 0 0,0 0 0 0 0,0 0 0 0 0,0 0 0 0 0,0 0 0 0 0,0 0 1 0 0,0 1-1 0 0,0-1 0 0 0,0 0 0 0 0,1 0 0 0 0,-1 0 0 0 0,0 0 0 0 0,1 1 0 0 0,-1-1 0 0 0,0 0 0 0 0,1 0 0 0 0,-1 1 0 0 0,1-1 1 0 0,-1 0-1 0 0,1 1 0 0 0,0-1 0 0 0,-1 0 0 0 0,1 1 0 0 0,0-1 0 0 0,-1 1 0 0 0,1-1 0 0 0,0 1 0 0 0,0-1 0 0 0,-1 1 0 0 0,1 0 1 0 0,0-1-1 0 0,0 1 0 0 0,0 0 0 0 0,0 0 0 0 0,-1-1 0 0 0,1 1 0 0 0,0 0 0 0 0,0 0 0 0 0,0 0 0 0 0,0 0 0 0 0,0 0 0 0 0,0 0 0 0 0,-1 1 1 0 0,1-1-1 0 0,1 0 0 0 0,2 1 201 0 0,-1-1-1 0 0,0 1 1 0 0,0-1 0 0 0,1 1 0 0 0,-1 0 0 0 0,0 0 0 0 0,0 1-1 0 0,0-1 1 0 0,0 1 0 0 0,0-1 0 0 0,0 1 0 0 0,4 4-1 0 0,-2 0-155 0 0,-1 1-1 0 0,0 0 0 0 0,0 0 0 0 0,0 0 0 0 0,-1 1 0 0 0,0-1 0 0 0,-1 1 1 0 0,1 0-1 0 0,-2-1 0 0 0,1 1 0 0 0,-1 0 0 0 0,0 0 0 0 0,-1 0 0 0 0,0 0 1 0 0,0 0-1 0 0,-2 13 0 0 0,-3 13 73 0 0,-1-1 1 0 0,-16 48 0 0 0,21-78-162 0 0,-15 50 117 0 0,-2-1 0 0 0,-36 72 1 0 0,52-122-208 0 0,-13 23 300 0 0,15-25-311 0 0,-1 1 0 0 0,1 0 0 0 0,-1 0 0 0 0,1 0 0 0 0,-1-1 1 0 0,0 1-1 0 0,1 0 0 0 0,-1-1 0 0 0,0 1 0 0 0,0-1 0 0 0,0 1 0 0 0,1-1 0 0 0,-1 1 0 0 0,0-1 1 0 0,0 1-1 0 0,0-1 0 0 0,0 0 0 0 0,0 1 0 0 0,0-1 0 0 0,0 0 0 0 0,1 0 0 0 0,-1 0 0 0 0,0 0 0 0 0,0 0 1 0 0,-2 0-1 0 0,3-1-226 0 0,0 1 0 0 0,-1-1 1 0 0,1 0-1 0 0,0 0 0 0 0,-1 1 0 0 0,1-1 1 0 0,0 0-1 0 0,0 0 0 0 0,0 0 1 0 0,-1 0-1 0 0,1 0 0 0 0,0 1 1 0 0,0-1-1 0 0,0 0 0 0 0,1 0 0 0 0,-1 0 1 0 0,0 0-1 0 0,0 1 0 0 0,0-1 1 0 0,1 0-1 0 0,-1 0 0 0 0,0 0 0 0 0,1 1 1 0 0,-1-1-1 0 0,1-1 0 0 0,0 1 0 0 0,3-10-5284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58.752"/>
    </inkml:context>
    <inkml:brush xml:id="br0">
      <inkml:brushProperty name="width" value="0.05" units="cm"/>
      <inkml:brushProperty name="height" value="0.05" units="cm"/>
      <inkml:brushProperty name="color" value="#E71224"/>
    </inkml:brush>
  </inkml:definitions>
  <inkml:trace contextRef="#ctx0" brushRef="#br0">176 75 8602 0 0,'3'-3'570'0'0,"10"-8"853"0"0,-13-1-2147 0 0,-2-1 290 0 0,6-12 1565 0 0,-4 25-1063 0 0,0 0 1 0 0,0-1-1 0 0,0 1 0 0 0,0-1 1 0 0,0 1-1 0 0,1-1 1 0 0,-1 1-1 0 0,0 0 1 0 0,0-1-1 0 0,0 1 0 0 0,0-1 1 0 0,0 1-1 0 0,1 0 1 0 0,-1-1-1 0 0,0 1 1 0 0,0 0-1 0 0,1-1 1 0 0,-1 1-1 0 0,0 0 0 0 0,1-1 1 0 0,-1 1-1 0 0,0 0 1 0 0,1 0-1 0 0,-1-1 1 0 0,0 1-1 0 0,1 0 0 0 0,-1 0 1 0 0,0 0-1 0 0,1-1 1 0 0,-1 1-1 0 0,1 0 1 0 0,-1 0-1 0 0,1 0 0 0 0,-1 0 1 0 0,0 0-1 0 0,1 0 1 0 0,-1 0-1 0 0,1 0 1 0 0,-1 0-1 0 0,1 0 0 0 0,-1 0 1 0 0,0 0-1 0 0,1 0 1 0 0,-1 0-1 0 0,1 0 1 0 0,-1 1-1 0 0,0-1 0 0 0,1 0 1 0 0,-1 0-1 0 0,1 0 1 0 0,-1 1-1 0 0,0-1 1 0 0,1 1-1 0 0,-1-1-41 0 0,0 0 0 0 0,0 0-1 0 0,0 0 1 0 0,1 0 0 0 0,-1 1-1 0 0,0-1 1 0 0,0 0 0 0 0,0 0 0 0 0,0 0-1 0 0,0 0 1 0 0,0 1 0 0 0,0-1 0 0 0,0 0-1 0 0,0 0 1 0 0,0 0 0 0 0,0 0 0 0 0,0 1-1 0 0,0-1 1 0 0,0 0 0 0 0,0 0-1 0 0,0 0 1 0 0,0 0 0 0 0,0 1 0 0 0,0-1-1 0 0,0 0 1 0 0,0 0 0 0 0,-1 0 0 0 0,1 0-1 0 0,0 0 1 0 0,0 1 0 0 0,0-1 0 0 0,0 0-1 0 0,0 0 1 0 0,0 0 0 0 0,0 0-1 0 0,-1 0 1 0 0,1 0 0 0 0,0 0 0 0 0,0 1-1 0 0,0-1 1 0 0,0 0 0 0 0,0 0 0 0 0,-1 0-1 0 0,1 0 1 0 0,0 0 0 0 0,-14 6 506 0 0,-14 0-253 0 0,11-4-220 0 0,-1 0-38 0 0,0 0 1 0 0,1 2 0 0 0,-26 7 0 0 0,40-10-28 0 0,0-1 1 0 0,1 1 0 0 0,-1 0-1 0 0,0 1 1 0 0,0-1-1 0 0,1 0 1 0 0,-1 1-1 0 0,1 0 1 0 0,-1 0 0 0 0,1-1-1 0 0,-1 1 1 0 0,1 0-1 0 0,0 1 1 0 0,0-1-1 0 0,0 0 1 0 0,0 1 0 0 0,1-1-1 0 0,-1 1 1 0 0,1-1-1 0 0,-1 1 1 0 0,1 0-1 0 0,0 0 1 0 0,0 0 0 0 0,0 0-1 0 0,1-1 1 0 0,-1 1-1 0 0,0 5 1 0 0,1-5 6 0 0,1 1 0 0 0,0-1 0 0 0,0 1 1 0 0,0-1-1 0 0,0 0 0 0 0,0 0 0 0 0,0 1 0 0 0,1-1 0 0 0,0 0 1 0 0,-1 0-1 0 0,1 0 0 0 0,1 0 0 0 0,-1-1 0 0 0,0 1 0 0 0,1-1 1 0 0,-1 1-1 0 0,1-1 0 0 0,4 3 0 0 0,8 6 65 0 0,0-1-1 0 0,22 11 1 0 0,-15-9 8 0 0,17 9-677 0 0,2-1 1 0 0,46 16 0 0 0,-35-10-4951 0 0,-34-15 2968 0 0,-6-5-2637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6:59.693"/>
    </inkml:context>
    <inkml:brush xml:id="br0">
      <inkml:brushProperty name="width" value="0.05" units="cm"/>
      <inkml:brushProperty name="height" value="0.05" units="cm"/>
      <inkml:brushProperty name="color" value="#E71224"/>
    </inkml:brush>
  </inkml:definitions>
  <inkml:trace contextRef="#ctx0" brushRef="#br0">44 44 3209 0 0,'14'-16'5093'0'0,"6"-11"-2367"0"0,-14 70-1193 0 0,-12 84-1047 0 0,0 25 63 0 0,7-128-484 0 0,-1 74 91 0 0,0-89-126 0 0,-1 1-1 0 0,-1-1 0 0 0,0 0 0 0 0,0-1 0 0 0,0 1 0 0 0,-1 0 0 0 0,-1-1 0 0 0,-5 12 0 0 0,8-19-57 0 0,1 0 0 0 0,-1 0 0 0 0,1 0 0 0 0,-1 0-1 0 0,0 0 1 0 0,0 0 0 0 0,1-1 0 0 0,-1 1 0 0 0,0 0 0 0 0,0 0 0 0 0,0-1-1 0 0,0 1 1 0 0,0-1 0 0 0,0 1 0 0 0,0 0 0 0 0,0-1 0 0 0,0 0 0 0 0,-1 1 0 0 0,1-1-1 0 0,0 0 1 0 0,0 0 0 0 0,0 1 0 0 0,0-1 0 0 0,-2 0 0 0 0,2 0-157 0 0,0-1 0 0 0,-1 1 0 0 0,1 0 0 0 0,0-1 0 0 0,0 1 0 0 0,0-1 0 0 0,0 1 0 0 0,0-1 0 0 0,0 1 1 0 0,0-1-1 0 0,0 0 0 0 0,0 0 0 0 0,0 1 0 0 0,1-1 0 0 0,-1 0 0 0 0,0 0 0 0 0,0 0 0 0 0,1 0 0 0 0,-1 0 0 0 0,0 0 0 0 0,1 0 0 0 0,-1 0 0 0 0,1 0 1 0 0,-1 0-1 0 0,1 0 0 0 0,0 0 0 0 0,0-1 0 0 0,-1 1 0 0 0,1 0 0 0 0,0 0 0 0 0,0 0 0 0 0,0 0 0 0 0,0-1 0 0 0,0 1 0 0 0,0 0 0 0 0,1-1 0 0 0,1-7-4724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11.511"/>
    </inkml:context>
    <inkml:brush xml:id="br0">
      <inkml:brushProperty name="width" value="0.05" units="cm"/>
      <inkml:brushProperty name="height" value="0.05" units="cm"/>
      <inkml:brushProperty name="color" value="#E71224"/>
    </inkml:brush>
  </inkml:definitions>
  <inkml:trace contextRef="#ctx0" brushRef="#br0">169 1 8658 0 0,'-12'8'4895'0'0,"-12"27"-3410"0"0,-11 30-2112 0 0,14-10 604 0 0,3 1-1 0 0,2 1 1 0 0,2 0-1 0 0,3 1 1 0 0,3 1 0 0 0,-2 77-1 0 0,10-7 147 0 0,31 233 1 0 0,-28-333-100 0 0,2-1 0 0 0,1 0 0 0 0,1 0-1 0 0,13 34 1 0 0,-16-54 28 0 0,-1 0-1 0 0,2 0 1 0 0,-1 0-1 0 0,1 0 1 0 0,0-1-1 0 0,1 1 0 0 0,-1-1 1 0 0,1-1-1 0 0,1 1 1 0 0,-1-1-1 0 0,1 0 1 0 0,1-1-1 0 0,-1 0 1 0 0,1 0-1 0 0,-1 0 0 0 0,1-1 1 0 0,13 5-1 0 0,-10-5-61 0 0,1-1-1 0 0,0 0 1 0 0,-1-1-1 0 0,1 0 0 0 0,0-1 1 0 0,0-1-1 0 0,0 1 1 0 0,0-2-1 0 0,-1 0 0 0 0,1 0 1 0 0,0-1-1 0 0,0-1 1 0 0,-1 0-1 0 0,0 0 0 0 0,1-1 1 0 0,17-9-1 0 0,-17 7-806 0 0,-1-1 1 0 0,0 0-1 0 0,0-1 0 0 0,-1 0 1 0 0,0 0-1 0 0,-1-1 0 0 0,0-1 1 0 0,0 0-1 0 0,11-15 0 0 0,-5 0-4447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0.139"/>
    </inkml:context>
    <inkml:brush xml:id="br0">
      <inkml:brushProperty name="width" value="0.05" units="cm"/>
      <inkml:brushProperty name="height" value="0.05" units="cm"/>
      <inkml:brushProperty name="color" value="#E71224"/>
    </inkml:brush>
  </inkml:definitions>
  <inkml:trace contextRef="#ctx0" brushRef="#br0">157 42 7522 0 0,'0'-1'135'0'0,"4"-7"884"0"0,-7 5-269 0 0,-9-5 864 0 0,10 6-1325 0 0,0 0-1 0 0,-1 0 1 0 0,0 0 0 0 0,1 0 0 0 0,-1 1 0 0 0,0-1 0 0 0,0 1 0 0 0,0 0-1 0 0,0-1 1 0 0,0 1 0 0 0,0 1 0 0 0,-1-1 0 0 0,-2 0 0 0 0,1 0-221 0 0,1 1 1 0 0,-1 0 0 0 0,1 0 0 0 0,0 0 0 0 0,-1 1-1 0 0,1 0 1 0 0,0 0 0 0 0,-1 0 0 0 0,-5 2 0 0 0,7-2-86 0 0,0 0 1 0 0,0 0 0 0 0,0 1-1 0 0,1-1 1 0 0,-1 1 0 0 0,0 0 0 0 0,0 0-1 0 0,1 0 1 0 0,-1 0 0 0 0,1 0-1 0 0,0 0 1 0 0,0 1 0 0 0,-1-1 0 0 0,2 1-1 0 0,-1 0 1 0 0,0 0 0 0 0,0-1-1 0 0,1 1 1 0 0,0 0 0 0 0,-1 0 0 0 0,1 0-1 0 0,0 0 1 0 0,1 1 0 0 0,-1-1-1 0 0,0 0 1 0 0,1 0 0 0 0,0 1 0 0 0,0 3-1 0 0,1-3 11 0 0,-1-1 0 0 0,2 0 1 0 0,-1 0-1 0 0,0 0 0 0 0,0 0 0 0 0,1 0 0 0 0,0 0 0 0 0,-1 0 0 0 0,1 0 0 0 0,0 0 0 0 0,1-1 0 0 0,-1 1 0 0 0,5 3 0 0 0,38 30 56 0 0,-34-28-19 0 0,96 63-340 0 0,-33-28-2684 0 0,-70-41 2387 0 0,0 0 1 0 0,0 0-1 0 0,1 0 1 0 0,-1-1-1 0 0,0 1 1 0 0,1-1-1 0 0,-1 0 1 0 0,7 0-1 0 0,-3-1-4363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0.545"/>
    </inkml:context>
    <inkml:brush xml:id="br0">
      <inkml:brushProperty name="width" value="0.05" units="cm"/>
      <inkml:brushProperty name="height" value="0.05" units="cm"/>
      <inkml:brushProperty name="color" value="#E71224"/>
    </inkml:brush>
  </inkml:definitions>
  <inkml:trace contextRef="#ctx0" brushRef="#br0">1 27 7017 0 0,'3'-17'1686'0'0,"0"8"1619"0"0,6 24-1761 0 0,-5-9-1467 0 0,-1 0-1 0 0,1 0 1 0 0,1-1-1 0 0,-1 1 0 0 0,1-1 1 0 0,-1 0-1 0 0,1-1 1 0 0,1 1-1 0 0,-1-1 1 0 0,1 0-1 0 0,-1 0 0 0 0,1-1 1 0 0,8 4-1 0 0,9 3 180 0 0,1-1-1 0 0,31 7 1 0 0,6 2-174 0 0,-52-14-86 0 0,1 0 0 0 0,-1 0-1 0 0,1 0 1 0 0,-1 1 0 0 0,0 1-1 0 0,-1 0 1 0 0,15 12-1 0 0,-21-16-3 0 0,0 1 0 0 0,0-1-1 0 0,0 0 1 0 0,0 1 0 0 0,0-1-1 0 0,-1 1 1 0 0,1-1 0 0 0,-1 1-1 0 0,0 0 1 0 0,0 0-1 0 0,0-1 1 0 0,0 1 0 0 0,0 0-1 0 0,-1 0 1 0 0,1 0 0 0 0,-1 0-1 0 0,0 0 1 0 0,0 0-1 0 0,0 0 1 0 0,0 0 0 0 0,-1 0-1 0 0,1 0 1 0 0,-1 0 0 0 0,1 0-1 0 0,-1 0 1 0 0,0 0-1 0 0,0-1 1 0 0,-1 1 0 0 0,1 0-1 0 0,0-1 1 0 0,-4 5 0 0 0,-7 8 6 0 0,-1 0 1 0 0,0-1-1 0 0,-1-1 0 0 0,-1 0 1 0 0,0-1-1 0 0,0 0 1 0 0,-22 11-1 0 0,-25 21 93 0 0,56-40-59 0 0,1 1-1 0 0,0-1 1 0 0,0 1-1 0 0,0 1 1 0 0,1-1-1 0 0,0 1 1 0 0,-5 7-1 0 0,9-12-114 0 0,-1 0-1 0 0,1 0 1 0 0,-1 0 0 0 0,1 0-1 0 0,-1 0 1 0 0,1 0-1 0 0,0 1 1 0 0,0-1-1 0 0,-1 0 1 0 0,1 0-1 0 0,0 0 1 0 0,0 1 0 0 0,0-1-1 0 0,0 0 1 0 0,1 0-1 0 0,-1 1 1 0 0,0-1-1 0 0,0 0 1 0 0,1 2 0 0 0,0-2-247 0 0,0 0 1 0 0,0 1-1 0 0,1-1 1 0 0,-1 0-1 0 0,0 0 1 0 0,0 0-1 0 0,1 0 1 0 0,-1 0-1 0 0,1 0 1 0 0,-1 0 0 0 0,1 0-1 0 0,-1-1 1 0 0,1 1-1 0 0,-1-1 1 0 0,1 1-1 0 0,0-1 1 0 0,-1 1-1 0 0,3-1 1 0 0,7 2-5266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0.980"/>
    </inkml:context>
    <inkml:brush xml:id="br0">
      <inkml:brushProperty name="width" value="0.05" units="cm"/>
      <inkml:brushProperty name="height" value="0.05" units="cm"/>
      <inkml:brushProperty name="color" value="#E71224"/>
    </inkml:brush>
  </inkml:definitions>
  <inkml:trace contextRef="#ctx0" brushRef="#br0">90 7 11851 0 0,'17'-7'-289'0'0,"-26"8"-4193"0"0,-6 28 7892 0 0,-15-5-2417 0 0,25-21-902 0 0,0 0 0 0 0,1 1 0 0 0,-1-1 0 0 0,1 1 0 0 0,-1 0 0 0 0,1 1 1 0 0,0-1-1 0 0,1 1 0 0 0,-1 0 0 0 0,1 0 0 0 0,-4 7 0 0 0,8-12-74 0 0,-1 1 0 0 0,1 0-1 0 0,-1-1 1 0 0,1 1 0 0 0,0 0 0 0 0,0-1-1 0 0,-1 1 1 0 0,1-1 0 0 0,0 1 0 0 0,0-1 0 0 0,0 1-1 0 0,-1-1 1 0 0,1 0 0 0 0,0 1 0 0 0,0-1-1 0 0,0 0 1 0 0,0 0 0 0 0,0 0 0 0 0,0 1-1 0 0,0-1 1 0 0,1 0 0 0 0,24 4 82 0 0,19 2 167 0 0,57 4 501 0 0,-92-9-581 0 0,0-1 1 0 0,-1-1-1 0 0,1 0 0 0 0,-1 0 0 0 0,1-1 0 0 0,-1 0 0 0 0,0 0 1 0 0,11-5-1 0 0,-19 6-141 0 0,0 1 1 0 0,0 0 0 0 0,1-1 0 0 0,-1 1-1 0 0,0-1 1 0 0,0 1 0 0 0,0-1 0 0 0,0 0-1 0 0,0 1 1 0 0,-1-1 0 0 0,1 0 0 0 0,0 0-1 0 0,0 0 1 0 0,0 0 0 0 0,-1 0-1 0 0,1 0 1 0 0,0 0 0 0 0,-1 0 0 0 0,1 0-1 0 0,-1 0 1 0 0,1 0 0 0 0,-1 0 0 0 0,1-2-1 0 0,-1 1-22 0 0,0 1-1 0 0,-1 0 1 0 0,1 0-1 0 0,0-1 0 0 0,-1 1 1 0 0,1 0-1 0 0,-1 0 1 0 0,1-1-1 0 0,-1 1 1 0 0,0 0-1 0 0,0 0 1 0 0,1 0-1 0 0,-1 0 0 0 0,0 0 1 0 0,0 0-1 0 0,0 0 1 0 0,-2-1-1 0 0,-3-2-123 0 0,-1-1 1 0 0,1 1-1 0 0,-1 1 1 0 0,0-1-1 0 0,-14-4 0 0 0,-9 0-2783 0 0,-1 2 1 0 0,-31-3-1 0 0,40 6-2979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1.564"/>
    </inkml:context>
    <inkml:brush xml:id="br0">
      <inkml:brushProperty name="width" value="0.05" units="cm"/>
      <inkml:brushProperty name="height" value="0.05" units="cm"/>
      <inkml:brushProperty name="color" value="#E71224"/>
    </inkml:brush>
  </inkml:definitions>
  <inkml:trace contextRef="#ctx0" brushRef="#br0">353 31 7066 0 0,'14'-11'2114'0'0,"-13"11"-2092"0"0,0-1-1 0 0,0 1 1 0 0,0-1 0 0 0,0 1 0 0 0,0-1-1 0 0,0 1 1 0 0,-1-1 0 0 0,1 0 0 0 0,0 1-1 0 0,0-1 1 0 0,-1 0 0 0 0,1 0 0 0 0,0 1 0 0 0,-1-1-1 0 0,1 0 1 0 0,-1 0 0 0 0,1 0 0 0 0,-1 0-1 0 0,1 0 1 0 0,-1 0 0 0 0,0 0 0 0 0,1 0-1 0 0,-1-1 1 0 0,-32 7 2880 0 0,4 0-2578 0 0,0-2 0 0 0,-1-1 1 0 0,-30-2-1 0 0,32 0-19 0 0,0 0 0 0 0,0 2 0 0 0,-45 8 0 0 0,39 5-1438 0 0,31-15 1050 0 0,1 1-1 0 0,0 0 0 0 0,-1 0 1 0 0,1 0-1 0 0,0-1 0 0 0,0 1 1 0 0,0 1-1 0 0,0-1 1 0 0,0 0-1 0 0,0 0 0 0 0,0 0 1 0 0,0 0-1 0 0,0 1 0 0 0,0-1 1 0 0,1 0-1 0 0,-1 1 0 0 0,1-1 1 0 0,-1 1-1 0 0,1-1 1 0 0,-1 3-1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1.980"/>
    </inkml:context>
    <inkml:brush xml:id="br0">
      <inkml:brushProperty name="width" value="0.05" units="cm"/>
      <inkml:brushProperty name="height" value="0.05" units="cm"/>
      <inkml:brushProperty name="color" value="#E71224"/>
    </inkml:brush>
  </inkml:definitions>
  <inkml:trace contextRef="#ctx0" brushRef="#br0">67 53 6529 0 0,'4'-6'1204'0'0,"-1"3"-613"0"0,-1 0 0 0 0,1 0 0 0 0,-1 0-1 0 0,0-1 1 0 0,0 1 0 0 0,0-1 0 0 0,0 1 0 0 0,-1-1 0 0 0,1 0-1 0 0,-1 0 1 0 0,1-4 390 0 0,-9 45 1051 0 0,-3 25-1968 0 0,1-8 27 0 0,-30 101-1 0 0,31-130-80 0 0,-9 44-1 0 0,13-29-3638 0 0,4-40 3556 0 0,0 0-1 0 0,0 0 0 0 0,0 0 1 0 0,0 0-1 0 0,0 0 0 0 0,0 0 1 0 0,0 0-1 0 0,0 0 0 0 0,0 1 1 0 0,0-1-1 0 0,0 0 0 0 0,0 0 1 0 0,0 0-1 0 0,0 0 0 0 0,0 0 1 0 0,0 0-1 0 0,0 0 0 0 0,0 1 1 0 0,0-1-1 0 0,0 0 0 0 0,0 0 1 0 0,0 0-1 0 0,0 0 0 0 0,0 0 1 0 0,1 1-959 0 0,-1-1 958 0 0,0 0 1 0 0,1 0-1 0 0,-1 0 0 0 0,0 0 1 0 0,0 0-1 0 0,0 0 0 0 0,0 0 1 0 0,0 0-1 0 0,0 0 0 0 0,0 0 1 0 0,1 0-1 0 0,-1 0 0 0 0,0 0 1 0 0,0 0-1 0 0,0 0 0 0 0,0 0 1 0 0,0 0-1 0 0,0 0 0 0 0,0 0 1 0 0,0 0-1 0 0,0 0 0 0 0,1-1-441 0 0,6-6-3381 0 0,-2 1-1071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2.428"/>
    </inkml:context>
    <inkml:brush xml:id="br0">
      <inkml:brushProperty name="width" value="0.05" units="cm"/>
      <inkml:brushProperty name="height" value="0.05" units="cm"/>
      <inkml:brushProperty name="color" value="#E71224"/>
    </inkml:brush>
  </inkml:definitions>
  <inkml:trace contextRef="#ctx0" brushRef="#br0">161 69 7218 0 0,'19'-5'1705'0'0,"-13"4"-1588"0"0,0 0 0 0 0,-1-1 0 0 0,1 0 0 0 0,0 0 0 0 0,8-5 0 0 0,-13 7 10 0 0,0-1 0 0 0,-1 1 1 0 0,1-1-1 0 0,0 0 1 0 0,-1 1-1 0 0,1-1 1 0 0,0 0-1 0 0,-1 1 1 0 0,1-1-1 0 0,-1 0 1 0 0,1 0-1 0 0,-1 0 0 0 0,0 1 1 0 0,1-1-1 0 0,-1 0 1 0 0,0 0-1 0 0,1 0 1 0 0,-1 0-1 0 0,0 0 1 0 0,0 0-1 0 0,0 0 1 0 0,0 0-1 0 0,0 1 0 0 0,0-1 1 0 0,0 0-1 0 0,0 0 1 0 0,0 0-1 0 0,0 0 1 0 0,-1 0-1 0 0,1 0 1 0 0,0 0-1 0 0,-1 0 1 0 0,1 1-1 0 0,0-1 0 0 0,-1 0 1 0 0,1 0-1 0 0,-1 1 1 0 0,0-1-1 0 0,1 0 1 0 0,-1 0-1 0 0,1 1 1 0 0,-1-1-1 0 0,-1 0 1 0 0,0-1-57 0 0,0 1 1 0 0,0-1-1 0 0,0 1 1 0 0,0 0-1 0 0,0 0 0 0 0,-1 0 1 0 0,1 0-1 0 0,0 0 1 0 0,-1 0-1 0 0,1 1 1 0 0,-1-1-1 0 0,1 1 1 0 0,0 0-1 0 0,-1-1 1 0 0,1 1-1 0 0,-1 0 1 0 0,1 1-1 0 0,-1-1 1 0 0,1 0-1 0 0,-1 1 1 0 0,1-1-1 0 0,-5 2 1 0 0,-53 19-157 0 0,51-17 55 0 0,-2 1 9 0 0,0-1-1 0 0,1 2 0 0 0,-1-1 1 0 0,1 1-1 0 0,-16 14 0 0 0,24-19 23 0 0,0 1-1 0 0,1-1 1 0 0,0 1-1 0 0,-1 0 1 0 0,1 0-1 0 0,0-1 1 0 0,0 1-1 0 0,0 0 1 0 0,0 0-1 0 0,0 0 0 0 0,0 0 1 0 0,1 0-1 0 0,-1 1 1 0 0,0-1-1 0 0,1 3 1 0 0,0-2 3 0 0,0 0-1 0 0,1 0 1 0 0,-1-1 0 0 0,1 1 0 0 0,-1-1-1 0 0,1 1 1 0 0,0 0 0 0 0,0-1-1 0 0,1 0 1 0 0,-1 1 0 0 0,0-1 0 0 0,1 0-1 0 0,-1 1 1 0 0,1-1 0 0 0,3 3 0 0 0,16 15-180 0 0,0-2 0 0 0,2-1 0 0 0,-1-1 0 0 0,2-1 0 0 0,0-1 0 0 0,34 15 0 0 0,50 30-5329 0 0,-82-46 1673 0 0,-16-9-1219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3.015"/>
    </inkml:context>
    <inkml:brush xml:id="br0">
      <inkml:brushProperty name="width" value="0.05" units="cm"/>
      <inkml:brushProperty name="height" value="0.05" units="cm"/>
      <inkml:brushProperty name="color" value="#E71224"/>
    </inkml:brush>
  </inkml:definitions>
  <inkml:trace contextRef="#ctx0" brushRef="#br0">10 12 7466 0 0,'9'-11'2330'0'0,"-3"12"-1144"0"0,1 21-486 0 0,-4-5-257 0 0,0 3-250 0 0,-2-1-1 0 0,0 1 0 0 0,0 0 1 0 0,-2 0-1 0 0,-1 0 1 0 0,-5 28-1 0 0,0 2-116 0 0,2 31 2 0 0,4-47-8 0 0,-11 65 1 0 0,8-88-535 0 0,3-14-1475 0 0,0-19-2465 0 0,1 17 3887 0 0,0-8-4622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3.566"/>
    </inkml:context>
    <inkml:brush xml:id="br0">
      <inkml:brushProperty name="width" value="0.05" units="cm"/>
      <inkml:brushProperty name="height" value="0.05" units="cm"/>
      <inkml:brushProperty name="color" value="#E71224"/>
    </inkml:brush>
  </inkml:definitions>
  <inkml:trace contextRef="#ctx0" brushRef="#br0">178 41 5945 0 0,'18'1'4583'0'0,"-17"-1"-4683"0"0,0 0-1 0 0,1 0 0 0 0,-1 1 1 0 0,0-1-1 0 0,1 0 0 0 0,-1 0 0 0 0,0-1 1 0 0,1 1-1 0 0,-1 0 0 0 0,0 0 1 0 0,1-1-1 0 0,-1 1 0 0 0,3-1 0 0 0,-5-10 126 0 0,-6-3 3284 0 0,6 13-3180 0 0,-1 0 0 0 0,1-1 0 0 0,0 1 0 0 0,-1 0 0 0 0,0 0 0 0 0,1 0 0 0 0,-1 0-1 0 0,0 0 1 0 0,1 0 0 0 0,-1 0 0 0 0,0 1 0 0 0,0-1 0 0 0,0 1 0 0 0,0-1 0 0 0,1 1 0 0 0,-1 0 0 0 0,0 0 0 0 0,0-1 0 0 0,0 1 0 0 0,0 1 0 0 0,0-1-1 0 0,0 0 1 0 0,0 0 0 0 0,0 1 0 0 0,0-1 0 0 0,-2 2 0 0 0,-49 16-231 0 0,44-13 114 0 0,0-1 0 0 0,0 1-1 0 0,0 1 1 0 0,0-1 0 0 0,1 1-1 0 0,0 1 1 0 0,0 0 0 0 0,1 0-1 0 0,0 0 1 0 0,0 1 0 0 0,-7 11-1 0 0,13-18-2 0 0,1 1 0 0 0,0-1 0 0 0,0 0 0 0 0,-1 0 0 0 0,1 1 0 0 0,0-1 0 0 0,0 0 0 0 0,0 0 0 0 0,0 1 0 0 0,0-1 0 0 0,1 0 0 0 0,-1 1 0 0 0,0-1 0 0 0,1 0 0 0 0,-1 0 0 0 0,1 0 0 0 0,-1 1 0 0 0,1-1 0 0 0,-1 0 0 0 0,1 0 0 0 0,0 0 0 0 0,-1 0 0 0 0,1 0-1 0 0,0 0 1 0 0,0 0 0 0 0,0 0 0 0 0,0 0 0 0 0,0-1 0 0 0,0 1 0 0 0,1 1 0 0 0,38 25 132 0 0,-34-24-114 0 0,83 58-11 0 0,13 7-5392 0 0,-102-68 5321 0 0,5 3-720 0 0,0 0 1 0 0,0 0-1 0 0,1-1 1 0 0,-1 0-1 0 0,10 3 1 0 0,-5-3-4157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3.977"/>
    </inkml:context>
    <inkml:brush xml:id="br0">
      <inkml:brushProperty name="width" value="0.05" units="cm"/>
      <inkml:brushProperty name="height" value="0.05" units="cm"/>
      <inkml:brushProperty name="color" value="#E71224"/>
    </inkml:brush>
  </inkml:definitions>
  <inkml:trace contextRef="#ctx0" brushRef="#br0">243 10 7762 0 0,'19'-9'4251'0'0,"-27"22"-1091"0"0,-26 24-2003 0 0,14-19-1104 0 0,-43 29 0 0 0,49-39-52 0 0,1 1-1 0 0,0 0 1 0 0,1 1-1 0 0,0 1 1 0 0,1 0-1 0 0,0 0 0 0 0,0 1 1 0 0,1 1-1 0 0,-10 16 1 0 0,18-26-2 0 0,1 0 1 0 0,0 0-1 0 0,-1 0 1 0 0,1 1-1 0 0,0-1 1 0 0,1 1 0 0 0,-1-1-1 0 0,1 1 1 0 0,-1-1-1 0 0,1 1 1 0 0,0-1-1 0 0,0 1 1 0 0,1-1-1 0 0,-1 1 1 0 0,1-1-1 0 0,0 0 1 0 0,1 5-1 0 0,0-3 14 0 0,1 1 0 0 0,0-1 0 0 0,0 0-1 0 0,0 0 1 0 0,0 0 0 0 0,1-1-1 0 0,0 1 1 0 0,0-1 0 0 0,7 6-1 0 0,4 2 14 0 0,1-1 1 0 0,1-1-1 0 0,0 0 0 0 0,0-1 0 0 0,22 7 0 0 0,123 64-26 0 0,-148-79-1366 0 0,-13-2 998 0 0,0 1 0 0 0,0-1 1 0 0,-1 1-1 0 0,1-1 0 0 0,0 1 1 0 0,-1-1-1 0 0,1 0 0 0 0,-1 1 0 0 0,1-1 1 0 0,-1 0-1 0 0,1 1 0 0 0,-1-1 1 0 0,1 0-1 0 0,-1 0 0 0 0,0 1 1 0 0,1-1-1 0 0,-1 0 0 0 0,0 0 1 0 0,1 0-1 0 0,-1-1 0 0 0,2-6-5044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04.428"/>
    </inkml:context>
    <inkml:brush xml:id="br0">
      <inkml:brushProperty name="width" value="0.05" units="cm"/>
      <inkml:brushProperty name="height" value="0.05" units="cm"/>
      <inkml:brushProperty name="color" value="#E71224"/>
    </inkml:brush>
  </inkml:definitions>
  <inkml:trace contextRef="#ctx0" brushRef="#br0">200 35 12115 0 0,'7'-3'1396'0'0,"11"-9"136"0"0,-18 11-1565 0 0,0 0 0 0 0,0 1 0 0 0,-1-1 0 0 0,1 0 0 0 0,0 1 0 0 0,-1-1 0 0 0,1 0-1 0 0,0 1 1 0 0,-1-1 0 0 0,1 1 0 0 0,0-1 0 0 0,-1 1 0 0 0,1-1 0 0 0,-1 1 0 0 0,1-1-1 0 0,-1 1 1 0 0,1-1 0 0 0,-1 1 0 0 0,0-1 0 0 0,1 1 0 0 0,-1 0 0 0 0,0-1 0 0 0,1 1-1 0 0,-1 0 1 0 0,0 0 0 0 0,1-1 0 0 0,-1 1 0 0 0,0 0 0 0 0,-1 0 0 0 0,-3-2 101 0 0,0 1 1 0 0,0 0 0 0 0,-1 0 0 0 0,1 1 0 0 0,-1 0-1 0 0,1 0 1 0 0,0 0 0 0 0,-1 0 0 0 0,1 1 0 0 0,0 0-1 0 0,-1 0 1 0 0,1 0 0 0 0,0 1 0 0 0,0-1-1 0 0,0 1 1 0 0,0 1 0 0 0,0-1 0 0 0,-8 6 0 0 0,3-2-50 0 0,1 0 0 0 0,-1 1 0 0 0,1 0 0 0 0,0 0 0 0 0,1 1 1 0 0,0 0-1 0 0,-14 18 0 0 0,20-23 1 0 0,1-1 1 0 0,-1 0-1 0 0,0 1 0 0 0,1-1 1 0 0,0 1-1 0 0,-1-1 1 0 0,1 1-1 0 0,0 0 0 0 0,0-1 1 0 0,1 1-1 0 0,-1 0 0 0 0,0 0 1 0 0,1 0-1 0 0,0 0 1 0 0,0-1-1 0 0,0 1 0 0 0,0 0 1 0 0,0 0-1 0 0,0 0 0 0 0,1 0 1 0 0,0 0-1 0 0,-1-1 1 0 0,1 1-1 0 0,0 0 0 0 0,0 0 1 0 0,0-1-1 0 0,1 1 0 0 0,-1-1 1 0 0,1 1-1 0 0,2 2 1 0 0,-1-1 56 0 0,1-2 0 0 0,-1 1 0 0 0,1 0 0 0 0,0-1 0 0 0,0 1 0 0 0,0-1 0 0 0,0 0 0 0 0,0-1 0 0 0,1 1 1 0 0,-1-1-1 0 0,0 0 0 0 0,1 0 0 0 0,-1 0 0 0 0,1 0 0 0 0,-1-1 0 0 0,1 0 0 0 0,-1 0 0 0 0,9-1 0 0 0,-1 0 103 0 0,0-1 0 0 0,0-1-1 0 0,-1 0 1 0 0,1-1 0 0 0,11-5-1 0 0,-16 6-166 0 0,0 0-1 0 0,-1-1 0 0 0,0 0 0 0 0,0 0 0 0 0,0 0 1 0 0,0 0-1 0 0,-1-1 0 0 0,1 0 0 0 0,7-9 1 0 0,-13 13-69 0 0,0 1 0 0 0,0 0 0 0 0,1-1-1 0 0,-1 1 1 0 0,0-1 0 0 0,0 1 0 0 0,0 0 0 0 0,0-1 0 0 0,1 1 0 0 0,-1-1 0 0 0,0 1 0 0 0,0-1 0 0 0,0 1 0 0 0,0-1 0 0 0,0 1 0 0 0,0-1 0 0 0,0 1 0 0 0,0-1 0 0 0,0 1 0 0 0,0 0-1 0 0,-1-1 1 0 0,1 1 0 0 0,0-1 0 0 0,0 1 0 0 0,0-1 0 0 0,0 1 0 0 0,-1-1 0 0 0,1 1 0 0 0,0 0 0 0 0,-1-1 0 0 0,1 1 0 0 0,0 0 0 0 0,0-1 0 0 0,-1 1 0 0 0,1 0 0 0 0,-1-1 0 0 0,1 1-1 0 0,0 0 1 0 0,-1 0 0 0 0,1-1 0 0 0,-1 1 0 0 0,1 0 0 0 0,0 0 0 0 0,-1 0 0 0 0,1 0 0 0 0,-1-1 0 0 0,-26-6-4720 0 0,23 7 3530 0 0,-12-3-5511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4.506"/>
    </inkml:context>
    <inkml:brush xml:id="br0">
      <inkml:brushProperty name="width" value="0.05" units="cm"/>
      <inkml:brushProperty name="height" value="0.05" units="cm"/>
      <inkml:brushProperty name="color" value="#E71224"/>
    </inkml:brush>
  </inkml:definitions>
  <inkml:trace contextRef="#ctx0" brushRef="#br0">1 78 7970 0 0,'6'-5'1000'0'0,"2"-2"-568"0"0,3-1-360 0 0,-2-1-264 0 0,-2 0-240 0 0,-2-1-112 0 0,1 2-48 0 0,-2 0 8 0 0,-2 2-217 0 0,2-1-4200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12.007"/>
    </inkml:context>
    <inkml:brush xml:id="br0">
      <inkml:brushProperty name="width" value="0.05" units="cm"/>
      <inkml:brushProperty name="height" value="0.05" units="cm"/>
      <inkml:brushProperty name="color" value="#E71224"/>
    </inkml:brush>
  </inkml:definitions>
  <inkml:trace contextRef="#ctx0" brushRef="#br0">812 11 10514 0 0,'17'-7'3342'0'0,"-8"4"-2207"0"0,-24 11-1187 0 0,-12 6-5 0 0,-2-1 1 0 0,0-1-1 0 0,0-1 0 0 0,-1-2 1 0 0,0-1-1 0 0,-1-2 0 0 0,0 0 0 0 0,0-2 1 0 0,0-2-1 0 0,0-1 0 0 0,0-1 1 0 0,-1-1-1 0 0,1-2 0 0 0,-53-12 0 0 0,19 0-123 0 0,-75-15-214 0 0,45 13-5445 0 0,80 14 268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04.994"/>
    </inkml:context>
    <inkml:brush xml:id="br0">
      <inkml:brushProperty name="width" value="0.05" units="cm"/>
      <inkml:brushProperty name="height" value="0.05" units="cm"/>
      <inkml:brushProperty name="color" value="#E71224"/>
    </inkml:brush>
  </inkml:definitions>
  <inkml:trace contextRef="#ctx0" brushRef="#br0">1 23 6289 0 0,'33'-13'1898'0'0,"-31"11"-1859"0"0,0 1-1 0 0,0 0 1 0 0,0 0 0 0 0,0 0-1 0 0,0 0 1 0 0,0 1 0 0 0,0-1 0 0 0,1 1-1 0 0,-1-1 1 0 0,0 1 0 0 0,0-1-1 0 0,0 1 1 0 0,1 0 0 0 0,3 1-1 0 0,39 3 208 0 0,-31-2-192 0 0,-2-1-33 0 0,116 18 119 0 0,-115-16-138 0 0,-1 0-1 0 0,1 1 1 0 0,-1 1-1 0 0,0-1 1 0 0,0 2 0 0 0,-1 0-1 0 0,21 13 1 0 0,-30-16-10 0 0,0 0 0 0 0,0 0 0 0 0,0-1 0 0 0,0 1 1 0 0,0 0-1 0 0,-1 1 0 0 0,1-1 0 0 0,-1 0 0 0 0,0 0 1 0 0,0 1-1 0 0,0-1 0 0 0,-1 0 0 0 0,1 1 0 0 0,-1-1 0 0 0,1 1 1 0 0,-1-1-1 0 0,0 1 0 0 0,-1-1 0 0 0,1 0 0 0 0,-1 1 1 0 0,1-1-1 0 0,-3 6 0 0 0,-2 11-14 0 0,0 0-1 0 0,-12 26 1 0 0,16-44 21 0 0,-12 25-33 0 0,0 0 1 0 0,-35 47 0 0 0,35-56 36 0 0,0 1 0 0 0,2 0-1 0 0,0 0 1 0 0,1 1 0 0 0,1 1 0 0 0,-12 37 0 0 0,18-44-2 0 0,0 1 0 0 0,1-1 0 0 0,1 1 0 0 0,0-1 0 0 0,2 28 0 0 0,0-36 14 0 0,0 1 0 0 0,0-1 0 0 0,1 0-1 0 0,0 0 1 0 0,0 1 0 0 0,0-1 0 0 0,1 0-1 0 0,0-1 1 0 0,0 1 0 0 0,0 0 0 0 0,1-1-1 0 0,0 0 1 0 0,0 0 0 0 0,1 0 0 0 0,6 6-1 0 0,2 0 27 0 0,0-1-1 0 0,1 0 1 0 0,0-1-1 0 0,0 0 1 0 0,1-1-1 0 0,0-1 0 0 0,1 0 1 0 0,0-1-1 0 0,0-1 1 0 0,0 0-1 0 0,1-1 1 0 0,-1-1-1 0 0,1-1 1 0 0,0 0-1 0 0,0-1 1 0 0,0-1-1 0 0,27-3 0 0 0,-38 2-25 0 0,-2 0-5 0 0,0 0 0 0 0,1 0 0 0 0,-1 1 0 0 0,0-1 0 0 0,1 1 0 0 0,-1 0 0 0 0,8 1 0 0 0,-13 1 12 0 0,0 0-1 0 0,0 0 1 0 0,-1 0-1 0 0,1 0 1 0 0,0 0-1 0 0,-1-1 1 0 0,0 1-1 0 0,1-1 1 0 0,-1 1 0 0 0,0-1-1 0 0,0 0 1 0 0,-2 2-1 0 0,-11 6 12 0 0,0 1 0 0 0,1 1 0 0 0,0 0 0 0 0,1 1 0 0 0,-23 26 0 0 0,30-30-31 0 0,1 0 1 0 0,0 0 0 0 0,0 1 0 0 0,1 0 0 0 0,0-1 0 0 0,0 1 0 0 0,1 1 0 0 0,0-1-1 0 0,1 0 1 0 0,0 1 0 0 0,0 0 0 0 0,0 14 0 0 0,4 65 311 0 0,0-67-258 0 0,-1-1 0 0 0,-1 1 0 0 0,-1-1 1 0 0,-1 1-1 0 0,-5 24 0 0 0,-1-20-80 0 0,-16 36 0 0 0,17-46-3 0 0,0 0 0 0 0,1 1-1 0 0,1 0 1 0 0,0 0 0 0 0,-4 33 0 0 0,10-37 29 0 0,0-1 1 0 0,1 0-1 0 0,0 0 0 0 0,1-1 1 0 0,0 1-1 0 0,1 0 0 0 0,1-1 1 0 0,-1 0-1 0 0,2 0 0 0 0,7 12 0 0 0,20 49 25 0 0,-33-71-23 0 0,-1-1 0 0 0,1 1 1 0 0,0 0-1 0 0,0-1 0 0 0,0 1 0 0 0,0 0 0 0 0,-1-1 1 0 0,1 1-1 0 0,0-1 0 0 0,0 1 0 0 0,-1 0 1 0 0,1-1-1 0 0,0 1 0 0 0,-1-1 0 0 0,1 1 0 0 0,-1-1 1 0 0,1 1-1 0 0,-1-1 0 0 0,1 0 0 0 0,-1 1 0 0 0,1-1 1 0 0,-1 1-1 0 0,1-1 0 0 0,-1 0 0 0 0,0 1 0 0 0,1-1 1 0 0,-1 0-1 0 0,0 0 0 0 0,1 0 0 0 0,-2 1 0 0 0,-29 8 117 0 0,15-4-107 0 0,-19 13 37 0 0,-2 0-876 0 0,11-9-2636 0 0,19-6-1602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15.238"/>
    </inkml:context>
    <inkml:brush xml:id="br0">
      <inkml:brushProperty name="width" value="0.05" units="cm"/>
      <inkml:brushProperty name="height" value="0.05" units="cm"/>
      <inkml:brushProperty name="color" value="#E71224"/>
    </inkml:brush>
  </inkml:definitions>
  <inkml:trace contextRef="#ctx0" brushRef="#br0">10 986 3793 0 0,'-6'19'2759'0'0,"5"-11"-2682"0"0,0 0 0 0 0,0-1 0 0 0,0 1 0 0 0,1 0 0 0 0,1 8 0 0 0,-1-15 29 0 0,0-1 1 0 0,0 1 0 0 0,0 0 0 0 0,1 0-1 0 0,-1 0 1 0 0,0 0 0 0 0,0 0 0 0 0,1-1-1 0 0,-1 1 1 0 0,0 0 0 0 0,1 0 0 0 0,-1-1-1 0 0,1 1 1 0 0,-1 0 0 0 0,1 0 0 0 0,-1-1 0 0 0,1 1-1 0 0,0 0 1 0 0,-1-1 0 0 0,1 1 0 0 0,1 0-1 0 0,-1-1-32 0 0,-1 0 0 0 0,1-1 0 0 0,-1 1 0 0 0,0 0 0 0 0,1 0 0 0 0,-1-1 0 0 0,1 1 0 0 0,-1 0 0 0 0,1-1 0 0 0,-1 1 0 0 0,0-1 0 0 0,1 1 0 0 0,-1 0 0 0 0,0-1 0 0 0,0 1 0 0 0,1-1 0 0 0,-1 1 0 0 0,0-1 0 0 0,0 1 0 0 0,1-1 0 0 0,-1 1 0 0 0,0-1 0 0 0,0 1 0 0 0,0-1 0 0 0,0 1 0 0 0,0-1 0 0 0,0 1-1 0 0,0-1 1 0 0,0 0 0 0 0,0 1 0 0 0,0-1 0 0 0,0 1 0 0 0,0-1 0 0 0,0 1 0 0 0,-1-1 0 0 0,0-66 1363 0 0,-1 29-1208 0 0,2 0 0 0 0,10-70 1 0 0,-5 79-132 0 0,67-285 1476 0 0,-61 281-1528 0 0,1 0 1 0 0,1 2 0 0 0,2-1 0 0 0,1 2-1 0 0,1 0 1 0 0,2 1 0 0 0,30-35-1 0 0,-20 33-89 0 0,1 1 0 0 0,1 2-1 0 0,48-33 1 0 0,-73 56 12 0 0,0 1-1 0 0,1 1 1 0 0,-1-1 0 0 0,1 1-1 0 0,0 0 1 0 0,0 0 0 0 0,0 1-1 0 0,0 0 1 0 0,0 1 0 0 0,1-1-1 0 0,-1 1 1 0 0,11 0 0 0 0,-13 1 9 0 0,0 1-1 0 0,0-1 1 0 0,0 1 0 0 0,0 0 0 0 0,-1 1 0 0 0,1-1-1 0 0,0 1 1 0 0,0 0 0 0 0,-1 0 0 0 0,0 0 0 0 0,1 1 0 0 0,-1-1-1 0 0,0 1 1 0 0,0 0 0 0 0,0 1 0 0 0,0-1 0 0 0,-1 0 0 0 0,0 1-1 0 0,5 5 1 0 0,2 4-59 0 0,-1 1 0 0 0,0-1-1 0 0,0 2 1 0 0,-1-1 0 0 0,-1 1 0 0 0,-1 0-1 0 0,5 17 1 0 0,-9-26 57 0 0,-1 1 0 0 0,0-1 1 0 0,0 1-1 0 0,0 0 0 0 0,-1 0 0 0 0,0 0 1 0 0,0-1-1 0 0,-1 1 0 0 0,0 0 0 0 0,0 0 1 0 0,-1-1-1 0 0,1 1 0 0 0,-2-1 0 0 0,1 1 0 0 0,-1-1 1 0 0,1 0-1 0 0,-2 0 0 0 0,1 0 0 0 0,-7 9 1 0 0,-4 0 69 0 0,-1 0 0 0 0,-1-1 0 0 0,0 0 0 0 0,0-2 0 0 0,-2 1 1 0 0,1-2-1 0 0,-1-1 0 0 0,-1 0 0 0 0,0-1 0 0 0,0-1 0 0 0,-1-1 1 0 0,-39 9-1 0 0,47-14 23 0 0,-1 0 1 0 0,0-1-1 0 0,1-1 1 0 0,-1 0-1 0 0,0 0 1 0 0,-19-5-1 0 0,28 5-91 0 0,0-1 0 0 0,0 0 0 0 0,0 0 1 0 0,0 0-1 0 0,0 0 0 0 0,0-1 0 0 0,0 1 0 0 0,1-1 0 0 0,-1 0 0 0 0,1 0 0 0 0,-1-1 1 0 0,1 1-1 0 0,0-1 0 0 0,0 1 0 0 0,0-1 0 0 0,0 0 0 0 0,0 0 0 0 0,1-1 0 0 0,-1 1 1 0 0,1-1-1 0 0,0 1 0 0 0,0-1 0 0 0,-2-5 0 0 0,3 7-323 0 0,1 0 0 0 0,0 0-1 0 0,0-1 1 0 0,-1 1 0 0 0,2 0 0 0 0,-1 0-1 0 0,0 0 1 0 0,0 0 0 0 0,1 0 0 0 0,-1 0-1 0 0,1 0 1 0 0,-1 0 0 0 0,1 0-1 0 0,0 0 1 0 0,0 0 0 0 0,0 0 0 0 0,2-2-1 0 0,5-6-5061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15.673"/>
    </inkml:context>
    <inkml:brush xml:id="br0">
      <inkml:brushProperty name="width" value="0.05" units="cm"/>
      <inkml:brushProperty name="height" value="0.05" units="cm"/>
      <inkml:brushProperty name="color" value="#E71224"/>
    </inkml:brush>
  </inkml:definitions>
  <inkml:trace contextRef="#ctx0" brushRef="#br0">602 62 5385 0 0,'3'-13'3859'0'0,"0"-9"-1505"0"0,-3 22-2345 0 0,0-1-1 0 0,-1 0 0 0 0,1 1 1 0 0,-1-1-1 0 0,1 0 1 0 0,-1 1-1 0 0,0-1 1 0 0,1 1-1 0 0,-1-1 0 0 0,1 1 1 0 0,-1-1-1 0 0,0 1 1 0 0,0 0-1 0 0,1-1 1 0 0,-1 1-1 0 0,0 0 0 0 0,0-1 1 0 0,1 1-1 0 0,-1 0 1 0 0,0 0-1 0 0,0 0 1 0 0,0 0-1 0 0,1 0 0 0 0,-1 0 1 0 0,0 0-1 0 0,0 0 1 0 0,0 0-1 0 0,-1 0 1 0 0,-161 3-123 0 0,-165-6 460 0 0,306 2-321 0 0,13 1-55 0 0,1 0-1 0 0,-1-1 0 0 0,0 0 0 0 0,1-1 1 0 0,-1 1-1 0 0,-13-6 0 0 0,52 4-7936 0 0,-16 2 4057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16.049"/>
    </inkml:context>
    <inkml:brush xml:id="br0">
      <inkml:brushProperty name="width" value="0.05" units="cm"/>
      <inkml:brushProperty name="height" value="0.05" units="cm"/>
      <inkml:brushProperty name="color" value="#E71224"/>
    </inkml:brush>
  </inkml:definitions>
  <inkml:trace contextRef="#ctx0" brushRef="#br0">606 84 10562 0 0,'1'-2'176'0'0,"0"-1"1"0"0,0 1-1 0 0,-1 0 0 0 0,1-1 0 0 0,-1 1 0 0 0,0-1 0 0 0,1 1 0 0 0,-1 0 0 0 0,0-1 0 0 0,0 1 1 0 0,-1-1-1 0 0,1 1 0 0 0,0-1 0 0 0,-1 1 0 0 0,1 0 0 0 0,-1-1 0 0 0,0 1 0 0 0,-2-4 1 0 0,1 4-157 0 0,0-1 0 0 0,-1 1 0 0 0,1 0 0 0 0,-1 0 0 0 0,0 0 1 0 0,0 1-1 0 0,0-1 0 0 0,0 1 0 0 0,0-1 0 0 0,0 1 1 0 0,0 0-1 0 0,0 0 0 0 0,-5-1 0 0 0,-15-2 130 0 0,0 1-1 0 0,0 1 0 0 0,0 1 1 0 0,0 0-1 0 0,0 2 1 0 0,-32 5-1 0 0,-33 1-137 0 0,-39-3-1284 0 0,-1 1-5587 0 0,104-4 1349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0.299"/>
    </inkml:context>
    <inkml:brush xml:id="br0">
      <inkml:brushProperty name="width" value="0.05" units="cm"/>
      <inkml:brushProperty name="height" value="0.05" units="cm"/>
      <inkml:brushProperty name="color" value="#E71224"/>
    </inkml:brush>
  </inkml:definitions>
  <inkml:trace contextRef="#ctx0" brushRef="#br0">1 11 5377 0 0,'1'-1'248'0'0,"1"0"0"0"0,0-1 0 0 0,-1 1 0 0 0,1 0 0 0 0,0 1-1 0 0,0-1 1 0 0,0 0 0 0 0,0 0 0 0 0,0 1 0 0 0,0 0 0 0 0,0-1 0 0 0,0 1-1 0 0,0 0 1 0 0,1 0 0 0 0,-1 0 0 0 0,0 0 0 0 0,4 1 0 0 0,-5-1-238 0 0,0 1 1 0 0,0 0 0 0 0,0 0-1 0 0,0 0 1 0 0,0 0 0 0 0,0 0-1 0 0,0 0 1 0 0,0 0 0 0 0,0 1-1 0 0,0-1 1 0 0,-1 0 0 0 0,1 0-1 0 0,0 1 1 0 0,-1-1-1 0 0,1 0 1 0 0,-1 1 0 0 0,1-1-1 0 0,-1 1 1 0 0,0-1 0 0 0,0 0-1 0 0,0 1 1 0 0,0-1 0 0 0,0 1-1 0 0,0-1 1 0 0,0 3-1 0 0,29 478 824 0 0,-5-286-3391 0 0,-17-176 622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0.722"/>
    </inkml:context>
    <inkml:brush xml:id="br0">
      <inkml:brushProperty name="width" value="0.05" units="cm"/>
      <inkml:brushProperty name="height" value="0.05" units="cm"/>
      <inkml:brushProperty name="color" value="#E71224"/>
    </inkml:brush>
  </inkml:definitions>
  <inkml:trace contextRef="#ctx0" brushRef="#br0">320 36 7634 0 0,'0'0'28'0'0,"9"-21"1065"0"0,-9 21-1085 0 0,0-1 0 0 0,0 1-1 0 0,1 0 1 0 0,-1-1 0 0 0,0 1-1 0 0,0 0 1 0 0,0-1-1 0 0,0 1 1 0 0,0-1 0 0 0,0 1-1 0 0,0 0 1 0 0,0-1 0 0 0,0 1-1 0 0,0-1 1 0 0,0 1-1 0 0,0 0 1 0 0,0-1 0 0 0,0 1-1 0 0,0-1 1 0 0,0 1 0 0 0,0 0-1 0 0,0-1 1 0 0,0 1 0 0 0,-1-1-1 0 0,1 1 1 0 0,0 0-1 0 0,0-1 1 0 0,0 1 0 0 0,-1 0-1 0 0,1-1 1 0 0,0 1 0 0 0,-1 0-1 0 0,1 0 1 0 0,0-1-1 0 0,-1 1 1 0 0,1 0 0 0 0,0 0-1 0 0,-1-1 1 0 0,1 1 0 0 0,0 0-1 0 0,-1 0 1 0 0,1 0-1 0 0,0 0 1 0 0,-1 0 0 0 0,1 0-1 0 0,-1-1 1 0 0,-4 2 59 0 0,1 0 1 0 0,0 1 0 0 0,-1-1-1 0 0,1 1 1 0 0,0 0-1 0 0,0 0 1 0 0,0 0-1 0 0,0 0 1 0 0,0 1-1 0 0,-5 4 1 0 0,-21 12 116 0 0,-48 11 29 0 0,45-19-259 0 0,0 2 0 0 0,-56 31-1 0 0,89-44 50 0 0,-1 1-1 0 0,1-1 0 0 0,-1 0 0 0 0,1 0 0 0 0,-1 1 0 0 0,1-1 0 0 0,-1 0 0 0 0,1 1 0 0 0,0-1 0 0 0,-1 0 0 0 0,1 1 0 0 0,0-1 0 0 0,-1 1 0 0 0,1-1 0 0 0,0 0 0 0 0,0 1 0 0 0,-1-1 0 0 0,1 1 1 0 0,0-1-1 0 0,0 1 0 0 0,0-1 0 0 0,-1 1 0 0 0,1-1 0 0 0,0 1 0 0 0,0-1 0 0 0,0 1 0 0 0,0-1 0 0 0,0 1 0 0 0,0-1 0 0 0,0 1 0 0 0,0 0 0 0 0,0-1 0 0 0,1 1 0 0 0,-1 0 0 0 0,16 14 212 0 0,27 6 139 0 0,-42-20-351 0 0,95 43 303 0 0,-2 4 0 0 0,155 107-1 0 0,-234-145-316 0 0,7 4-2400 0 0,33 28 1 0 0,-48-35-2648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19.791"/>
    </inkml:context>
    <inkml:brush xml:id="br0">
      <inkml:brushProperty name="width" value="0.05" units="cm"/>
      <inkml:brushProperty name="height" value="0.05" units="cm"/>
      <inkml:brushProperty name="color" value="#E71224"/>
    </inkml:brush>
  </inkml:definitions>
  <inkml:trace contextRef="#ctx0" brushRef="#br0">2081 101 4801 0 0,'27'-10'2490'0'0,"-25"10"-2472"0"0,-1-1-1 0 0,1 1 1 0 0,-1-1 0 0 0,1 1 0 0 0,0 0-1 0 0,-1-1 1 0 0,1 1 0 0 0,-1 0 0 0 0,1 0-1 0 0,0 0 1 0 0,-1 0 0 0 0,1 1 0 0 0,-1-1-1 0 0,1 0 1 0 0,2 1 0 0 0,-61-11 2274 0 0,-62-12-1478 0 0,0 5 0 0 0,-125-3 0 0 0,-243 19-640 0 0,-223-12 411 0 0,680 11-491 0 0,-37-2 74 0 0,0 3-1 0 0,-104 12 0 0 0,131-2-801 0 0,15 2-5496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1.535"/>
    </inkml:context>
    <inkml:brush xml:id="br0">
      <inkml:brushProperty name="width" value="0.05" units="cm"/>
      <inkml:brushProperty name="height" value="0.05" units="cm"/>
      <inkml:brushProperty name="color" value="#E71224"/>
    </inkml:brush>
  </inkml:definitions>
  <inkml:trace contextRef="#ctx0" brushRef="#br0">1 686 9562 0 0,'5'-8'1346'0'0,"-3"5"-1271"0"0,0 1-1 0 0,-1-1 1 0 0,1 0-1 0 0,0 1 1 0 0,1-1-1 0 0,-1 1 1 0 0,0 0 0 0 0,1 0-1 0 0,-1 0 1 0 0,1 0-1 0 0,0 0 1 0 0,0 0 0 0 0,0 1-1 0 0,0-1 1 0 0,6-1-1 0 0,-8 3-88 0 0,0 1 0 0 0,0-1 1 0 0,0 1-1 0 0,0-1 0 0 0,0 1 0 0 0,-1 0 0 0 0,1-1 0 0 0,0 1 0 0 0,0 0 0 0 0,0 0 0 0 0,-1-1 0 0 0,1 1 0 0 0,0 0 0 0 0,-1 0 1 0 0,1 0-1 0 0,-1 0 0 0 0,1 0 0 0 0,-1 0 0 0 0,1 1 0 0 0,11 27-45 0 0,-9-20 32 0 0,20 52-72 0 0,14 29-14 0 0,-33-81 97 0 0,1 0 0 0 0,1 0 0 0 0,-1 0-1 0 0,1-1 1 0 0,1 1 0 0 0,14 13 0 0 0,-20-21 23 0 0,-1-1 0 0 0,1 1 0 0 0,-1-1 0 0 0,1 1-1 0 0,-1-1 1 0 0,1 1 0 0 0,0-1 0 0 0,-1 1 0 0 0,1-1 0 0 0,0 0 0 0 0,0 1 0 0 0,-1-1 0 0 0,1 0 0 0 0,0 0 0 0 0,0 1 0 0 0,-1-1 0 0 0,1 0 0 0 0,0 0-1 0 0,0 0 1 0 0,0 0 0 0 0,-1 0 0 0 0,1 0 0 0 0,0 0 0 0 0,0 0 0 0 0,-1-1 0 0 0,1 1 0 0 0,0 0 0 0 0,0 0 0 0 0,-1-1 0 0 0,2 1 0 0 0,-1-2 15 0 0,1 1 1 0 0,-1 0 0 0 0,1-1 0 0 0,-1 1-1 0 0,0-1 1 0 0,0 0 0 0 0,0 1 0 0 0,0-1 0 0 0,0 0-1 0 0,0 0 1 0 0,1-3 0 0 0,2-6 99 0 0,-1 0-1 0 0,3-23 1 0 0,2-64 130 0 0,-6-130 1 0 0,-3 128 17 0 0,13-119 0 0 0,-12 210-285 0 0,2 0 1 0 0,-1 0 0 0 0,1 0 0 0 0,1 0 0 0 0,0 1 0 0 0,0-1 0 0 0,0 1 0 0 0,1 0 0 0 0,7-11 0 0 0,-8 15 17 0 0,1-1 0 0 0,0 1 0 0 0,0 0 1 0 0,1 0-1 0 0,-1 0 0 0 0,1 1 0 0 0,0 0 0 0 0,-1-1 1 0 0,2 2-1 0 0,-1-1 0 0 0,0 1 0 0 0,0-1 1 0 0,1 1-1 0 0,-1 1 0 0 0,11-3 0 0 0,34-3 125 0 0,2 1 0 0 0,-1 3-1 0 0,55 4 1 0 0,94-7 5 0 0,-129-2-103 0 0,142-14 5 0 0,-162 20-91 0 0,0 2 0 0 0,62 7-1 0 0,-103-5-419 0 0,1 0-1 0 0,-1 0 0 0 0,19 7 1 0 0,-25-7-255 0 0,0-1 1 0 0,0 1-1 0 0,0 1 1 0 0,-1-1-1 0 0,1 0 1 0 0,6 7-1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1.977"/>
    </inkml:context>
    <inkml:brush xml:id="br0">
      <inkml:brushProperty name="width" value="0.05" units="cm"/>
      <inkml:brushProperty name="height" value="0.05" units="cm"/>
      <inkml:brushProperty name="color" value="#E71224"/>
    </inkml:brush>
  </inkml:definitions>
  <inkml:trace contextRef="#ctx0" brushRef="#br0">0 23 11226 0 0,'2'-2'108'0'0,"-1"1"-1"0"0,0-1 1 0 0,1 0-1 0 0,-1 1 1 0 0,1-1-1 0 0,0 1 1 0 0,-1 0-1 0 0,1-1 1 0 0,0 1-1 0 0,0 0 1 0 0,0 0-1 0 0,0 0 1 0 0,0 0-1 0 0,0 0 1 0 0,0 1-1 0 0,0-1 1 0 0,0 1-1 0 0,0-1 1 0 0,0 1-1 0 0,0 0 1 0 0,1 0-1 0 0,1 0 1 0 0,-1 0-140 0 0,-1 1 1 0 0,0 0 0 0 0,0 0 0 0 0,0 0 0 0 0,0 0 0 0 0,0 0 0 0 0,0 0-1 0 0,-1 1 1 0 0,1-1 0 0 0,0 0 0 0 0,-1 1 0 0 0,1 0 0 0 0,-1-1 0 0 0,1 1-1 0 0,-1 0 1 0 0,0 0 0 0 0,1 0 0 0 0,-1 0 0 0 0,0 0 0 0 0,0 0 0 0 0,0 2-1 0 0,5 11 22 0 0,-1 0 0 0 0,-1 0 0 0 0,0 1 0 0 0,-1 0 0 0 0,-1-1 0 0 0,-1 1-1 0 0,0 0 1 0 0,-1 22 0 0 0,-5 14 247 0 0,-13 63 1 0 0,2-23-251 0 0,1-23 18 0 0,0 8-4219 0 0,16-66 592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2.399"/>
    </inkml:context>
    <inkml:brush xml:id="br0">
      <inkml:brushProperty name="width" value="0.05" units="cm"/>
      <inkml:brushProperty name="height" value="0.05" units="cm"/>
      <inkml:brushProperty name="color" value="#E71224"/>
    </inkml:brush>
  </inkml:definitions>
  <inkml:trace contextRef="#ctx0" brushRef="#br0">419 20 10594 0 0,'9'-15'854'0'0,"-10"10"-1303"0"0,-7 8 35 0 0,2-1 870 0 0,-1 0-1 0 0,1 0 1 0 0,0-1 0 0 0,-13 2-1 0 0,-11 2-143 0 0,-3 4-211 0 0,-126 41-106 0 0,143-43-11 0 0,2-1-1 0 0,-1 2 0 0 0,1 0 0 0 0,0 0 0 0 0,1 2 1 0 0,-1 0-1 0 0,2 0 0 0 0,-12 13 0 0 0,22-22 18 0 0,1 1 0 0 0,-1-1 1 0 0,1 1-1 0 0,0-1 0 0 0,0 1 0 0 0,-1 0 0 0 0,1-1 0 0 0,0 1 1 0 0,1 0-1 0 0,-1 0 0 0 0,0 0 0 0 0,0 0 0 0 0,1-1 0 0 0,-1 1 0 0 0,1 0 1 0 0,0 0-1 0 0,0 0 0 0 0,-1 0 0 0 0,1 1 0 0 0,1-1 0 0 0,-1 0 0 0 0,0 2 1 0 0,1-1 18 0 0,1-1 1 0 0,-1 1 0 0 0,0-1-1 0 0,1 1 1 0 0,0-1-1 0 0,-1 0 1 0 0,1 1 0 0 0,0-1-1 0 0,0 0 1 0 0,0 0 0 0 0,0-1-1 0 0,1 1 1 0 0,-1 0 0 0 0,3 1-1 0 0,9 5 103 0 0,2-1 0 0 0,-1 0 0 0 0,1-1 0 0 0,19 4 0 0 0,-30-8-114 0 0,30 8 92 0 0,0-1-8 0 0,-1 2 0 0 0,40 18 0 0 0,-63-23-94 0 0,0 0 0 0 0,-1 0 0 0 0,0 1 0 0 0,0 0 0 0 0,0 1 0 0 0,-1 0 0 0 0,0 1 0 0 0,0 0 0 0 0,-1 0 0 0 0,9 14-1 0 0,-4-1-165 0 0,10 14-785 0 0,-6-19-3212 0 0,-17-17 4060 0 0,0 0 1 0 0,0 0 0 0 0,1 0 0 0 0,-1 0 0 0 0,0 1 0 0 0,0-1-1 0 0,0 0 1 0 0,1 0 0 0 0,-1 0 0 0 0,0 0 0 0 0,0 0-1 0 0,1 0 1 0 0,-1-1 0 0 0,0 1 0 0 0,0 0 0 0 0,0 0 0 0 0,1 0-1 0 0,-1 0 1 0 0,0 0 0 0 0,0 0 0 0 0,0 0 0 0 0,1 0-1 0 0,-1 0 1 0 0,0-1 0 0 0,0 1 0 0 0,0 0 0 0 0,0 0 0 0 0,0 0-1 0 0,1 0 1 0 0,-1 0 0 0 0,0-1 0 0 0,0 1 0 0 0,0 0-1 0 0,0 0 1 0 0,0 0 0 0 0,0-1 0 0 0,0 1 0 0 0,1 0 0 0 0,-1 0-1 0 0,0 0 1 0 0,0-1 0 0 0,0 1 0 0 0,0 0 0 0 0,0 0-1 0 0,0-1 1 0 0,1-4-4307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12.577"/>
    </inkml:context>
    <inkml:brush xml:id="br0">
      <inkml:brushProperty name="width" value="0.05" units="cm"/>
      <inkml:brushProperty name="height" value="0.05" units="cm"/>
      <inkml:brushProperty name="color" value="#E71224"/>
    </inkml:brush>
  </inkml:definitions>
  <inkml:trace contextRef="#ctx0" brushRef="#br0">1 1 9690 0 0,'2'0'267'0'0,"-1"0"-1"0"0,1 0 1 0 0,0 0-1 0 0,-1 0 1 0 0,1 0 0 0 0,0 0-1 0 0,-1 0 1 0 0,1 1-1 0 0,0-1 1 0 0,-1 1 0 0 0,1-1-1 0 0,-1 1 1 0 0,1 0-1 0 0,-1-1 1 0 0,1 1 0 0 0,-1 0-1 0 0,0 0 1 0 0,3 2-1 0 0,-3-1-365 0 0,0 0 0 0 0,0 0-1 0 0,0 1 1 0 0,0-1-1 0 0,0 1 1 0 0,-1-1 0 0 0,1 1-1 0 0,0-1 1 0 0,-1 5-1 0 0,3 10-121 0 0,-3-15 273 0 0,1 1-1 0 0,-1-1 1 0 0,1 1-1 0 0,-1 0 1 0 0,1-1-1 0 0,0 1 1 0 0,0-1-1 0 0,0 0 1 0 0,0 1-1 0 0,1-1 1 0 0,-1 0-1 0 0,1 0 1 0 0,-1 1-1 0 0,1-1 1 0 0,0 0-1 0 0,3 2 1 0 0,-2-2 142 0 0,1-1-1 0 0,-1 0 1 0 0,1 0 0 0 0,-1 0 0 0 0,1 0 0 0 0,0 0-1 0 0,0-1 1 0 0,-1 1 0 0 0,1-1 0 0 0,6-1 0 0 0,-1 2-301 0 0,0 0 0 0 0,-1 0 0 0 0,1 1 1 0 0,-1 0-1 0 0,0 0 0 0 0,0 1 1 0 0,10 4-1 0 0,57 32-1496 0 0,-40-20 1154 0 0,-15-8 388 0 0,-1 1 1 0 0,0 1 0 0 0,-1 1 0 0 0,0 0 0 0 0,-1 1-1 0 0,18 22 1 0 0,-34-37 57 0 0,0 1 0 0 0,-1-1 0 0 0,1 1-1 0 0,-1 0 1 0 0,1-1 0 0 0,0 1 0 0 0,-1 0 0 0 0,1-1 0 0 0,-1 1-1 0 0,1 0 1 0 0,-1 0 0 0 0,0 0 0 0 0,1-1 0 0 0,-1 1 0 0 0,0 0-1 0 0,0 0 1 0 0,0 0 0 0 0,1 0 0 0 0,-1 0 0 0 0,0 0-1 0 0,0-1 1 0 0,0 1 0 0 0,0 0 0 0 0,0 0 0 0 0,-1 0 0 0 0,1 0-1 0 0,0 0 1 0 0,0 0 0 0 0,-1-1 0 0 0,1 2 0 0 0,-2-1 8 0 0,1 1-1 0 0,0-1 1 0 0,-1 0 0 0 0,1 0 0 0 0,-1 0 0 0 0,1 0 0 0 0,-1 0 0 0 0,1 0 0 0 0,-1-1-1 0 0,0 1 1 0 0,0 0 0 0 0,1-1 0 0 0,-4 1 0 0 0,-7 1 66 0 0,1-1 0 0 0,0 0 1 0 0,-18-1-1 0 0,-45-8 5 0 0,55 4-2 0 0,-1 1 1 0 0,0 2 0 0 0,-37 0-1 0 0,51 2-136 0 0,0 0 0 0 0,0 0 0 0 0,0 1 0 0 0,0-1 0 0 0,0 1 0 0 0,0 1 0 0 0,0-1 0 0 0,0 1 0 0 0,1 0 0 0 0,0 0 0 0 0,-1 0 0 0 0,1 1 0 0 0,0 0 0 0 0,1 0 0 0 0,-1 0 0 0 0,-6 8 0 0 0,-20 16-7032 0 0,22-22 1401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2.847"/>
    </inkml:context>
    <inkml:brush xml:id="br0">
      <inkml:brushProperty name="width" value="0.05" units="cm"/>
      <inkml:brushProperty name="height" value="0.05" units="cm"/>
      <inkml:brushProperty name="color" value="#E71224"/>
    </inkml:brush>
  </inkml:definitions>
  <inkml:trace contextRef="#ctx0" brushRef="#br0">1 38 8546 0 0,'8'-10'631'0'0,"-15"19"-427"0"0,13-13-94 0 0,-1 0 0 0 0,0 0 0 0 0,1 1 0 0 0,0 0 0 0 0,-1 0 1 0 0,1 0-1 0 0,1 0 0 0 0,-1 1 0 0 0,0 0 0 0 0,0 1 0 0 0,1-1 0 0 0,-1 1 1 0 0,14 0-1 0 0,-16 1-42 0 0,1-1 1 0 0,-1 1-1 0 0,1 1 1 0 0,-1-1-1 0 0,1 0 1 0 0,-1 1-1 0 0,1 0 1 0 0,-1 0 0 0 0,0 1-1 0 0,1-1 1 0 0,-1 1-1 0 0,0 0 1 0 0,0 0-1 0 0,0 0 1 0 0,0 1-1 0 0,0-1 1 0 0,-1 1-1 0 0,1 0 1 0 0,-1 0 0 0 0,0 0-1 0 0,6 7 1 0 0,-8-8-91 0 0,0 1 1 0 0,0-1 0 0 0,0 0-1 0 0,0 1 1 0 0,-1-1-1 0 0,1 1 1 0 0,-1-1 0 0 0,1 1-1 0 0,-1-1 1 0 0,0 1 0 0 0,0-1-1 0 0,0 1 1 0 0,-1-1 0 0 0,1 1-1 0 0,0-1 1 0 0,-1 1 0 0 0,0-1-1 0 0,1 1 1 0 0,-1-1-1 0 0,0 0 1 0 0,0 0 0 0 0,0 1-1 0 0,-1-1 1 0 0,1 0 0 0 0,0 0-1 0 0,-4 3 1 0 0,-5 8 0 0 0,0-2 0 0 0,-1 1 0 0 0,-16 12 0 0 0,5-5-2 0 0,11-8 47 0 0,-33 36-80 0 0,42-44 77 0 0,0 0 0 0 0,0-1-1 0 0,0 1 1 0 0,0 0-1 0 0,1 0 1 0 0,-1 0 0 0 0,1 1-1 0 0,0-1 1 0 0,-1 0 0 0 0,2 0-1 0 0,-1 1 1 0 0,0-1-1 0 0,1 1 1 0 0,-1-1 0 0 0,1 4-1 0 0,1-5 46 0 0,0 0 0 0 0,-1 0 0 0 0,1 0 0 0 0,0 0 0 0 0,0-1 0 0 0,0 1 0 0 0,0 0 0 0 0,1-1 0 0 0,-1 1-1 0 0,0-1 1 0 0,1 1 0 0 0,-1-1 0 0 0,1 0 0 0 0,0 0 0 0 0,-1 1 0 0 0,1-1 0 0 0,0 0 0 0 0,-1 0 0 0 0,1-1 0 0 0,0 1 0 0 0,0 0 0 0 0,0-1-1 0 0,2 1 1 0 0,51 11 395 0 0,-48-11-407 0 0,98 9 416 0 0,-68-8-2192 0 0,66 13 1 0 0,-48-4-3065 0 0,-36-9-485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5.705"/>
    </inkml:context>
    <inkml:brush xml:id="br0">
      <inkml:brushProperty name="width" value="0.05" units="cm"/>
      <inkml:brushProperty name="height" value="0.05" units="cm"/>
      <inkml:brushProperty name="color" value="#E71224"/>
    </inkml:brush>
  </inkml:definitions>
  <inkml:trace contextRef="#ctx0" brushRef="#br0">6 164 8 0 0,'0'0'81'0'0,"-1"0"0"0"0,1 0 1 0 0,0 0-1 0 0,0 0 0 0 0,-1 0 0 0 0,1 0 1 0 0,0 0-1 0 0,0 0 0 0 0,0 0 0 0 0,-1-1 1 0 0,1 1-1 0 0,0 0 0 0 0,0 0 0 0 0,0 0 1 0 0,0 0-1 0 0,-1 0 0 0 0,1-1 0 0 0,0 1 1 0 0,0 0-1 0 0,0 0 0 0 0,0 0 0 0 0,0 0 1 0 0,-1-1-1 0 0,1 1 0 0 0,0 0 0 0 0,0 0 1 0 0,0 0-1 0 0,0-1 0 0 0,0 1 0 0 0,0 0 0 0 0,0 0 1 0 0,0 0-1 0 0,0-1 0 0 0,0 1 0 0 0,0 0 1 0 0,0 0-1 0 0,0-1 0 0 0,0 1 0 0 0,0 0 1 0 0,0 0-1 0 0,0 0 0 0 0,0-1 0 0 0,0 1 1 0 0,0 0-1 0 0,0 0 0 0 0,1 0 0 0 0,-1-1 1 0 0,0 1-1 0 0,0 0 0 0 0,0 0 0 0 0,0 0 1 0 0,1-1-1 0 0,15-7 2164 0 0,24 0-1234 0 0,-1 10-701 0 0,57 10 1 0 0,3 0 4 0 0,292-4 2861 0 0,-266-9-2689 0 0,-63 3-441 0 0,-42 0-80 0 0,-1-1-1 0 0,1 0 1 0 0,0-2 0 0 0,0 0-1 0 0,-1-2 1 0 0,35-7 0 0 0,-53 9 9 0 0,1 1 0 0 0,0-1 0 0 0,-1 1 1 0 0,1-1-1 0 0,0 0 0 0 0,-1 0 0 0 0,1 0 1 0 0,-1 1-1 0 0,1-1 0 0 0,-1-1 0 0 0,1 1 0 0 0,-1 0 1 0 0,0 0-1 0 0,1 0 0 0 0,-1-1 0 0 0,0 1 1 0 0,0-1-1 0 0,0 1 0 0 0,0-1 0 0 0,0 1 1 0 0,0-3-1 0 0,-1 2 5 0 0,0 1 0 0 0,0-1 0 0 0,0 0 1 0 0,0 1-1 0 0,0-1 0 0 0,0 0 0 0 0,-1 1 0 0 0,1-1 0 0 0,-1 1 1 0 0,1-1-1 0 0,-1 1 0 0 0,0-1 0 0 0,1 1 0 0 0,-1-1 0 0 0,0 1 0 0 0,0 0 1 0 0,0-1-1 0 0,-2-1 0 0 0,-4-4-13 0 0,-1 0 1 0 0,0 0-1 0 0,0 0 0 0 0,-1 1 1 0 0,-14-8-1 0 0,-8-2 167 0 0,-67-26 0 0 0,134 56 94 0 0,-22-8-182 0 0,1-1 0 0 0,-1 0-1 0 0,26 5 1 0 0,-31-9-22 0 0,-1 0-1 0 0,1 1 1 0 0,0 1 0 0 0,0-1-1 0 0,-1 1 1 0 0,0 1 0 0 0,0-1-1 0 0,0 1 1 0 0,10 7 0 0 0,-16-9-30 0 0,0 0-1 0 0,1 0 1 0 0,-1 0 0 0 0,0 0 0 0 0,0 1 0 0 0,0-1-1 0 0,0 1 1 0 0,0-1 0 0 0,-1 1 0 0 0,1 0-1 0 0,-1-1 1 0 0,0 1 0 0 0,0 0 0 0 0,0 0 0 0 0,0 0-1 0 0,0 0 1 0 0,-1 0 0 0 0,1 0 0 0 0,-1 1 0 0 0,0-1-1 0 0,0 0 1 0 0,0 0 0 0 0,0 0 0 0 0,0 0 0 0 0,-1 0-1 0 0,1 0 1 0 0,-1 0 0 0 0,0 0 0 0 0,-2 5-1 0 0,-10 21-349 0 0,-1-1-1 0 0,-2 0 0 0 0,-1-1 0 0 0,-1-1 0 0 0,-25 29 0 0 0,-2 4-5429 0 0,32-40 2135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7.186"/>
    </inkml:context>
    <inkml:brush xml:id="br0">
      <inkml:brushProperty name="width" value="0.05" units="cm"/>
      <inkml:brushProperty name="height" value="0.05" units="cm"/>
      <inkml:brushProperty name="color" value="#E71224"/>
    </inkml:brush>
  </inkml:definitions>
  <inkml:trace contextRef="#ctx0" brushRef="#br0">231 15 7874 0 0,'0'0'19'0'0,"1"-1"1"0"0,-1 1-1 0 0,0 0 1 0 0,1-1 0 0 0,-1 1-1 0 0,0-1 1 0 0,0 1-1 0 0,1 0 1 0 0,-1-1 0 0 0,0 1-1 0 0,0-1 1 0 0,0 1-1 0 0,1 0 1 0 0,-1-1 0 0 0,0 1-1 0 0,0-1 1 0 0,0 1-1 0 0,0-1 1 0 0,0 1 0 0 0,0-1-1 0 0,0 1 1 0 0,0-1-1 0 0,0 1 1 0 0,0 0 0 0 0,0-1-1 0 0,0 1 1 0 0,-1-1-1 0 0,1 1 1 0 0,0-1 0 0 0,0 1-1 0 0,0 0 1 0 0,-1-1-1 0 0,-16 4-186 0 0,11-1 186 0 0,-23 4 174 0 0,22-5-9 0 0,-1 0-1 0 0,1 1 1 0 0,0 0 0 0 0,-10 5-1 0 0,15-6-147 0 0,0 0-1 0 0,0 0 0 0 0,0 1 1 0 0,0-1-1 0 0,0 0 0 0 0,1 1 1 0 0,-1 0-1 0 0,0-1 0 0 0,1 1 0 0 0,-1 0 1 0 0,1 0-1 0 0,0 0 0 0 0,0 0 1 0 0,0 0-1 0 0,0 0 0 0 0,0 0 1 0 0,0 0-1 0 0,-1 4 0 0 0,2 0 50 0 0,0 0 0 0 0,-1 0 0 0 0,2-1 0 0 0,-1 1 0 0 0,1 0 0 0 0,0 0 0 0 0,3 9 0 0 0,3 27 171 0 0,-1-16 327 0 0,-2-17 335 0 0,-2-18 709 0 0,-2 8-1639 0 0,1 0 1 0 0,-1-1-1 0 0,0 1 1 0 0,0-1-1 0 0,-1 1 1 0 0,1-1-1 0 0,0 1 1 0 0,0 0-1 0 0,-1-1 1 0 0,1 1-1 0 0,-1 0 0 0 0,1-1 1 0 0,-1 1-1 0 0,1 0 1 0 0,-1-1-1 0 0,0 1 1 0 0,0 0-1 0 0,0 0 1 0 0,0 0-1 0 0,0 0 1 0 0,0 0-1 0 0,0 0 1 0 0,0 0-1 0 0,0 0 1 0 0,0 0-1 0 0,0 0 1 0 0,-1 1-1 0 0,1-1 1 0 0,0 1-1 0 0,0-1 1 0 0,-1 0-1 0 0,-2 0 1 0 0,6 2-78 0 0,-1-1 0 0 0,1 0 1 0 0,0 1-1 0 0,-1-1 1 0 0,1 1-1 0 0,-1-1 0 0 0,0 1 1 0 0,1 0-1 0 0,-1 0 0 0 0,1-1 1 0 0,-1 1-1 0 0,0 0 1 0 0,0 0-1 0 0,0 0 0 0 0,1 0 1 0 0,-1 1-1 0 0,0-1 0 0 0,0 0 1 0 0,1 3-1 0 0,43-12 235 0 0,-48 8-130 0 0,0 0 1 0 0,1 0 0 0 0,-1 0 0 0 0,0 0 0 0 0,1 1 0 0 0,-1-1 0 0 0,1 1 0 0 0,-1-1 0 0 0,1 1-1 0 0,-1 0 1 0 0,1 0 0 0 0,-1 0 0 0 0,1 1 0 0 0,0-1 0 0 0,-1 1 0 0 0,1-1 0 0 0,0 1-1 0 0,0 0 1 0 0,0-1 0 0 0,0 1 0 0 0,0 0 0 0 0,1 0 0 0 0,-1 1 0 0 0,1-1 0 0 0,-1 0-1 0 0,1 0 1 0 0,0 1 0 0 0,-1 2 0 0 0,-13 25-34 0 0,2 1 1 0 0,2 1-1 0 0,-9 35 0 0 0,17-54 19 0 0,1 0 1 0 0,0 1-1 0 0,1-1 0 0 0,1 0 0 0 0,0 1 0 0 0,1-1 1 0 0,0 0-1 0 0,1 0 0 0 0,1 1 0 0 0,6 21 0 0 0,10 10 52 0 0,1 0 0 0 0,43 67 1 0 0,-10-19-82 0 0,-37-61 9 0 0,-1 0 1 0 0,-1 2-1 0 0,-2 0 0 0 0,-2 0 0 0 0,-1 1 0 0 0,6 48 0 0 0,-14-77 16 0 0,-1-1 0 0 0,1 1 0 0 0,-1 0 0 0 0,0-1 0 0 0,-1 1 0 0 0,0 0 0 0 0,0-1 0 0 0,0 1 0 0 0,0-1 0 0 0,-1 0 0 0 0,0 1 0 0 0,0-1 0 0 0,0 0 0 0 0,-1 0 0 0 0,0 0 0 0 0,0 0 0 0 0,0-1 0 0 0,0 1 0 0 0,-1-1 0 0 0,1 0 0 0 0,-1 0 0 0 0,-6 5 0 0 0,1-3-19 0 0,0 0 0 0 0,-1-1-1 0 0,1 0 1 0 0,-1 0 0 0 0,0-1 0 0 0,-1-1 0 0 0,1 0 0 0 0,0 0 0 0 0,-1-1-1 0 0,-18 2 1 0 0,14-2-24 0 0,-1-1 0 0 0,-22-2 0 0 0,34 1 69 0 0,0 0 1 0 0,0-1 0 0 0,1 0 0 0 0,-1 1 0 0 0,0-1 0 0 0,0 0 0 0 0,1-1 0 0 0,-1 1 0 0 0,1-1 0 0 0,-1 1 0 0 0,1-1-1 0 0,0 0 1 0 0,-1-1 0 0 0,1 1 0 0 0,-4-5 0 0 0,7 7-21 0 0,-1 0-1 0 0,1 0 1 0 0,0 0-1 0 0,-1-1 1 0 0,1 1 0 0 0,0 0-1 0 0,-1-1 1 0 0,1 1-1 0 0,0 0 1 0 0,0 0 0 0 0,0-1-1 0 0,-1 1 1 0 0,1-1-1 0 0,0 1 1 0 0,0 0-1 0 0,0-1 1 0 0,0 1 0 0 0,-1 0-1 0 0,1-1 1 0 0,0 1-1 0 0,0-1 1 0 0,0 1 0 0 0,0 0-1 0 0,0-1 1 0 0,0 1-1 0 0,0-1 1 0 0,0 1 0 0 0,0 0-1 0 0,0-1 1 0 0,1 1-1 0 0,-1-1 1 0 0,0 1 0 0 0,0 0-1 0 0,0-1 1 0 0,0 1-1 0 0,1 0 1 0 0,-1-1-1 0 0,0 1 1 0 0,0 0 0 0 0,1-1-1 0 0,19-3 240 0 0,24 9 86 0 0,-38-3-333 0 0,0 0-1 0 0,0 0 1 0 0,0 0 0 0 0,-1 1 0 0 0,1-1 0 0 0,0 1 0 0 0,-1 1-1 0 0,0-1 1 0 0,0 1 0 0 0,0 0 0 0 0,0 0 0 0 0,-1 1-1 0 0,8 8 1 0 0,-7-5-10 0 0,0 0-1 0 0,0 1 0 0 0,-1-1 1 0 0,0 1-1 0 0,0 0 0 0 0,-1 0 1 0 0,0 0-1 0 0,2 12 0 0 0,-1 13-40 0 0,-1 1 0 0 0,-1-1 0 0 0,-7 68-1 0 0,4-86 53 0 0,-4 30-57 0 0,-15 60 0 0 0,-4 32-60 0 0,-6 286-89 0 0,32-284 194 0 0,-1-121 39 0 0,2-1-1 0 0,0 1 1 0 0,1-1-1 0 0,1 0 1 0 0,10 25-1 0 0,-12-38-99 0 0,0 0 0 0 0,0 0-1 0 0,0-1 1 0 0,1 1 0 0 0,0-1-1 0 0,0 0 1 0 0,0 0 0 0 0,0 0-1 0 0,1 0 1 0 0,-1-1 0 0 0,1 0-1 0 0,0 0 1 0 0,0 0 0 0 0,9 3-1 0 0,-2-1-1182 0 0,0-1-1 0 0,0 0 0 0 0,0-1 1 0 0,0 0-1 0 0,22 1 0 0 0,-12-4-2662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8.041"/>
    </inkml:context>
    <inkml:brush xml:id="br0">
      <inkml:brushProperty name="width" value="0.05" units="cm"/>
      <inkml:brushProperty name="height" value="0.05" units="cm"/>
      <inkml:brushProperty name="color" value="#E71224"/>
    </inkml:brush>
  </inkml:definitions>
  <inkml:trace contextRef="#ctx0" brushRef="#br0">7 1 7914 0 0,'-6'172'2023'0'0,"5"-133"-1808"0"0,2 0 0 0 0,1 0 1 0 0,12 58-1 0 0,-6-49-100 0 0,1 73 0 0 0,-12-76-7 0 0,3-43-118 0 0,0 0 0 0 0,-1 0 1 0 0,1 0-1 0 0,-1 0 1 0 0,1 0-1 0 0,-1 0 0 0 0,0 0 1 0 0,0 0-1 0 0,0 0 1 0 0,0 0-1 0 0,0 0 0 0 0,0 0 1 0 0,-1-1-1 0 0,1 1 0 0 0,-1-1 1 0 0,1 1-1 0 0,-1-1 1 0 0,-1 2-1 0 0,2-3-64 0 0,1 0 0 0 0,0-1 0 0 0,0 1 0 0 0,-1 0 0 0 0,1-1 0 0 0,0 1 0 0 0,0 0 1 0 0,0-1-1 0 0,0 1 0 0 0,0-1 0 0 0,-1 1 0 0 0,1 0 0 0 0,0-1 0 0 0,0 1 0 0 0,0-1 0 0 0,0 1 0 0 0,0-1 0 0 0,0 1 0 0 0,1 0 0 0 0,-1-1 0 0 0,0 1 0 0 0,0-1 1 0 0,0 1-1 0 0,0 0 0 0 0,0-1 0 0 0,0 1 0 0 0,1 0 0 0 0,-1-1 0 0 0,0 1 0 0 0,0 0 0 0 0,1-1 0 0 0,-1 1 0 0 0,0 0 0 0 0,1-1 0 0 0,7-18-3007 0 0,-2 8-1939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8.529"/>
    </inkml:context>
    <inkml:brush xml:id="br0">
      <inkml:brushProperty name="width" value="0.05" units="cm"/>
      <inkml:brushProperty name="height" value="0.05" units="cm"/>
      <inkml:brushProperty name="color" value="#E71224"/>
    </inkml:brush>
  </inkml:definitions>
  <inkml:trace contextRef="#ctx0" brushRef="#br0">314 26 8226 0 0,'1'-19'600'0'0,"-2"18"-569"0"0,1 1 0 0 0,0 0 1 0 0,0-1-1 0 0,0 1 0 0 0,0 0 1 0 0,-1-1-1 0 0,1 1 0 0 0,0 0 1 0 0,0-1-1 0 0,-1 1 0 0 0,1 0 1 0 0,0 0-1 0 0,-1-1 1 0 0,1 1-1 0 0,0 0 0 0 0,-1 0 1 0 0,1 0-1 0 0,0-1 0 0 0,-1 1 1 0 0,1 0-1 0 0,-1 0 0 0 0,1 0 1 0 0,0 0-1 0 0,-1 0 0 0 0,1 0 1 0 0,-1 0-1 0 0,-3 0 104 0 0,1 1 1 0 0,-1-1-1 0 0,1 1 0 0 0,-1 0 0 0 0,1 1 1 0 0,-1-1-1 0 0,-3 3 0 0 0,-16 5-105 0 0,1-1-1 0 0,-2-1 0 0 0,1-1 1 0 0,-1-1-1 0 0,-27 3 0 0 0,42-7-3 0 0,1 0 0 0 0,-1 1-1 0 0,0 0 1 0 0,0 1-1 0 0,1 0 1 0 0,-1 0 0 0 0,-15 9-1 0 0,22-11-12 0 0,1 0-1 0 0,-1 1 1 0 0,1-1-1 0 0,-1 0 0 0 0,1 1 1 0 0,-1-1-1 0 0,1 1 1 0 0,0-1-1 0 0,-1 1 1 0 0,1 0-1 0 0,0 0 1 0 0,0-1-1 0 0,1 1 1 0 0,-1 0-1 0 0,0 0 0 0 0,0 3 1 0 0,0-2 15 0 0,1-1 1 0 0,0 1-1 0 0,1-1 1 0 0,-1 1-1 0 0,0-1 0 0 0,1 1 1 0 0,0-1-1 0 0,-1 1 1 0 0,1-1-1 0 0,0 0 1 0 0,0 1-1 0 0,0-1 0 0 0,1 0 1 0 0,-1 0-1 0 0,0 0 1 0 0,1 0-1 0 0,1 2 1 0 0,11 9 55 0 0,-1 0 0 0 0,2-1 0 0 0,0-1 0 0 0,0 0 1 0 0,1-1-1 0 0,0-1 0 0 0,21 8 0 0 0,-14-5-28 0 0,-13-6-11 0 0,1-1 0 0 0,-1-1 0 0 0,1 1-1 0 0,0-2 1 0 0,0 0 0 0 0,0 0 0 0 0,0-1 0 0 0,1 0-1 0 0,-1-1 1 0 0,1 0 0 0 0,-1-1 0 0 0,21-2 0 0 0,-24 1-9 0 0,0 1-1 0 0,0 0 1 0 0,0 1 0 0 0,0 0-1 0 0,0 0 1 0 0,9 2 0 0 0,-15-2-175 0 0,1 0 0 0 0,0 0 1 0 0,0 0-1 0 0,-1 1 0 0 0,1-1 0 0 0,-1 0 0 0 0,1 1 1 0 0,-1 0-1 0 0,3 2 0 0 0,-4-3-141 0 0,0 0 1 0 0,0 0-1 0 0,-1 0 0 0 0,1 0 1 0 0,0 0-1 0 0,0 1 0 0 0,-1-1 1 0 0,1 0-1 0 0,-1 0 1 0 0,1 1-1 0 0,-1-1 0 0 0,0 0 1 0 0,1 1-1 0 0,-1-1 0 0 0,0 0 1 0 0,0 1-1 0 0,0-1 0 0 0,0 1 1 0 0,0 1-1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29.873"/>
    </inkml:context>
    <inkml:brush xml:id="br0">
      <inkml:brushProperty name="width" value="0.05" units="cm"/>
      <inkml:brushProperty name="height" value="0.05" units="cm"/>
      <inkml:brushProperty name="color" value="#E71224"/>
    </inkml:brush>
  </inkml:definitions>
  <inkml:trace contextRef="#ctx0" brushRef="#br0">479 41 6265 0 0,'0'-2'154'0'0,"1"0"0"0"0,-1 0 0 0 0,0 0 0 0 0,-1 0 0 0 0,1 0-1 0 0,0 0 1 0 0,0 0 0 0 0,-1 0 0 0 0,1 0 0 0 0,-1 0 0 0 0,0 1 0 0 0,0-1-1 0 0,1 0 1 0 0,-3-2 0 0 0,2 3-47 0 0,-1-1 1 0 0,0 1-1 0 0,1 1 1 0 0,-1-1-1 0 0,0 0 0 0 0,1 0 1 0 0,-1 1-1 0 0,0-1 0 0 0,0 1 1 0 0,0-1-1 0 0,0 1 0 0 0,0 0 1 0 0,1 0-1 0 0,-1 0 1 0 0,0 0-1 0 0,-3 0 0 0 0,-20 2 121 0 0,0 1 1 0 0,0 0-1 0 0,-29 10 0 0 0,-37 5-34 0 0,81-17-228 0 0,-88 7 216 0 0,87-8-308 0 0,-1 0 0 0 0,0-1 0 0 0,0 0 0 0 0,1-1-1 0 0,-1 0 1 0 0,-13-5 0 0 0,10-3-1792 0 0,15 10 1831 0 0,0 0 1 0 0,0-1 0 0 0,0 1 0 0 0,-1 0-1 0 0,1-1 1 0 0,0 1 0 0 0,0-1 0 0 0,0 1 0 0 0,0 0-1 0 0,0-1 1 0 0,0 1 0 0 0,0-1 0 0 0,1 1 0 0 0,-1 0-1 0 0,0-1 1 0 0,0 1 0 0 0,0 0 0 0 0,0-1-1 0 0,0 1 1 0 0,1 0 0 0 0,-1-1 0 0 0,0 1 0 0 0,0 0-1 0 0,0-1 1 0 0,1 1 0 0 0,-1 0 0 0 0,0 0-1 0 0,1-1 1 0 0,-1 1 0 0 0,0 0 0 0 0,1 0 0 0 0,-1 0-1 0 0,0-1 1 0 0,1 1 0 0 0,-1 0 0 0 0,0 0 0 0 0,1 0-1 0 0,-1 0 1 0 0,0 0 0 0 0,1 0 0 0 0,0-1-1 0 0,7-3-4767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0.305"/>
    </inkml:context>
    <inkml:brush xml:id="br0">
      <inkml:brushProperty name="width" value="0.05" units="cm"/>
      <inkml:brushProperty name="height" value="0.05" units="cm"/>
      <inkml:brushProperty name="color" value="#E71224"/>
    </inkml:brush>
  </inkml:definitions>
  <inkml:trace contextRef="#ctx0" brushRef="#br0">0 36 7130 0 0,'7'-7'633'0'0,"19"-14"432"0"0,-26 20-1030 0 0,1 1 0 0 0,0-1-1 0 0,-1 0 1 0 0,1 1 0 0 0,0-1 0 0 0,0 1 0 0 0,0-1-1 0 0,0 1 1 0 0,-1 0 0 0 0,1-1 0 0 0,0 1 0 0 0,0 0 0 0 0,0-1-1 0 0,0 1 1 0 0,0 0 0 0 0,0 0 0 0 0,0 0 0 0 0,0 0-1 0 0,0 0 1 0 0,0 0 0 0 0,0 0 0 0 0,1 0 0 0 0,0 4 51 0 0,-1-1 1 0 0,0 0 0 0 0,0 1-1 0 0,-1-1 1 0 0,1 1 0 0 0,-1-1 0 0 0,0 1-1 0 0,0-1 1 0 0,0 1 0 0 0,0-1-1 0 0,0 1 1 0 0,-2 6 0 0 0,1-1 66 0 0,-19 152 833 0 0,-1 22-305 0 0,17-138-504 0 0,2-31-413 0 0,0 1 1 0 0,2 0-1 0 0,1 29 1 0 0,-1-44 140 0 0,0 1 1 0 0,0-1 0 0 0,0 0 0 0 0,0 0 0 0 0,0 0 0 0 0,0 1-1 0 0,0-1 1 0 0,0 0 0 0 0,0 0 0 0 0,0 0 0 0 0,0 1 0 0 0,0-1 0 0 0,0 0-1 0 0,0 0 1 0 0,0 0 0 0 0,0 1 0 0 0,1-1 0 0 0,-1 0 0 0 0,0 0 0 0 0,0 0-1 0 0,0 0 1 0 0,0 1 0 0 0,0-1 0 0 0,0 0 0 0 0,1 0 0 0 0,-1 0-1 0 0,0 0 1 0 0,0 0 0 0 0,0 0 0 0 0,0 1 0 0 0,1-1 0 0 0,-1 0 0 0 0,0 0-1 0 0,0 0 1 0 0,0 0 0 0 0,1 0 0 0 0,-1 0 0 0 0,0 0 0 0 0,0 0 0 0 0,0 0-1 0 0,1 0 1 0 0,-1 0 0 0 0,0 0 0 0 0,0 0 0 0 0,0 0 0 0 0,1 0 0 0 0,-1 0-1 0 0,0 0 1 0 0,0 0 0 0 0,0 0 0 0 0,1 0 0 0 0,-1-1 0 0 0,0 1-1 0 0,0 0 1 0 0,0 0 0 0 0,0 0 0 0 0,1 0 0 0 0,-1 0 0 0 0,0 0 0 0 0,0 0-1 0 0,0-1 1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0.726"/>
    </inkml:context>
    <inkml:brush xml:id="br0">
      <inkml:brushProperty name="width" value="0.05" units="cm"/>
      <inkml:brushProperty name="height" value="0.05" units="cm"/>
      <inkml:brushProperty name="color" value="#E71224"/>
    </inkml:brush>
  </inkml:definitions>
  <inkml:trace contextRef="#ctx0" brushRef="#br0">331 60 5497 0 0,'1'-4'414'0'0,"-1"0"-1"0"0,1 0 1 0 0,-1 0-1 0 0,1 0 1 0 0,-2 0-1 0 0,1 0 1 0 0,0-1-1 0 0,-1 1 1 0 0,0-4-1 0 0,0 7-405 0 0,1 0 0 0 0,0 1 0 0 0,-1-1 0 0 0,1 0-1 0 0,0 0 1 0 0,-1 0 0 0 0,1 1 0 0 0,-1-1-1 0 0,1 0 1 0 0,-1 1 0 0 0,0-1 0 0 0,1 1 0 0 0,-1-1-1 0 0,0 0 1 0 0,1 1 0 0 0,-1-1 0 0 0,0 1 0 0 0,1 0-1 0 0,-3-1 1 0 0,2 0 4 0 0,-1 1-1 0 0,1 0 1 0 0,-1 0-1 0 0,1 0 1 0 0,-1 0-1 0 0,0 0 1 0 0,1 0 0 0 0,-1 1-1 0 0,1-1 1 0 0,-1 0-1 0 0,1 1 1 0 0,0-1-1 0 0,-1 1 1 0 0,1 0-1 0 0,-2 0 1 0 0,-58 27 371 0 0,0-4 1 0 0,-66 17 0 0 0,124-41-380 0 0,0 1 0 0 0,1 0 1 0 0,-1 0-1 0 0,0 0 0 0 0,0 1 1 0 0,0-1-1 0 0,1 1 0 0 0,-1-1 1 0 0,1 1-1 0 0,-1 0 0 0 0,1 0 1 0 0,0 0-1 0 0,0 0 0 0 0,-3 4 1 0 0,4-5 5 0 0,1 0 0 0 0,-1 0 0 0 0,1 0 0 0 0,0-1 1 0 0,0 1-1 0 0,-1 0 0 0 0,1 0 0 0 0,0 0 0 0 0,0 0 0 0 0,0 0 0 0 0,0-1 1 0 0,0 1-1 0 0,0 0 0 0 0,0 0 0 0 0,1 0 0 0 0,-1 0 0 0 0,0 0 1 0 0,0 0-1 0 0,1-1 0 0 0,-1 2 0 0 0,1 0 37 0 0,1 0 1 0 0,-1 0-1 0 0,1 0 1 0 0,-1 0-1 0 0,1 0 1 0 0,0-1-1 0 0,-1 1 1 0 0,1 0-1 0 0,0-1 0 0 0,3 2 1 0 0,39 25 276 0 0,-2 3 1 0 0,64 58-1 0 0,-101-84-321 0 0,63 58-1414 0 0,-58-55-333 0 0,0-1 0 0 0,21 12 0 0 0,-19-14-3449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1.768"/>
    </inkml:context>
    <inkml:brush xml:id="br0">
      <inkml:brushProperty name="width" value="0.05" units="cm"/>
      <inkml:brushProperty name="height" value="0.05" units="cm"/>
      <inkml:brushProperty name="color" value="#E71224"/>
    </inkml:brush>
  </inkml:definitions>
  <inkml:trace contextRef="#ctx0" brushRef="#br0">34 11 6705 0 0,'-22'-10'677'0'0,"21"10"-679"0"0,1 0 1 0 0,0 0-1 0 0,-1 0 1 0 0,1 0-1 0 0,0-1 1 0 0,-1 1-1 0 0,1 0 1 0 0,0 0-1 0 0,-1 0 1 0 0,1 0-1 0 0,0 0 1 0 0,-1 0 0 0 0,1 0-1 0 0,-1 0 1 0 0,1 1-1 0 0,0-1 1 0 0,-1 0-1 0 0,1 0 1 0 0,0 0-1 0 0,-1 0 1 0 0,1 0-1 0 0,0 1 1 0 0,0-1-1 0 0,-1 0 1 0 0,1 0-1 0 0,0 0 1 0 0,-1 1-1 0 0,1-1 1 0 0,0 0-1 0 0,0 0 1 0 0,0 1 0 0 0,-1-1-1 0 0,1 0 1 0 0,0 1-1 0 0,0-1 1 0 0,0 0-1 0 0,0 1 1 0 0,-1-1-1 0 0,1 0 1 0 0,0 1-1 0 0,0-1 1 0 0,0 0-1 0 0,0 1 1 0 0,0-1-1 0 0,0 0 1 0 0,0 1-1 0 0,0-1 1 0 0,0 0-1 0 0,0 1 1 0 0,0-1-1 0 0,0 0 1 0 0,0 1 0 0 0,1-1-1 0 0,-1 0 1 0 0,0 1-1 0 0,0-1 1 0 0,0 0-1 0 0,0 1 1 0 0,1-1-1 0 0,-1 0 1 0 0,0 1-1 0 0,0-1 1 0 0,0 0-1 0 0,1 0 1 0 0,-1 1-1 0 0,1-1 1 0 0,2 4 105 0 0,0 0-1 0 0,0-1 1 0 0,0 1 0 0 0,1-1 0 0 0,0 0-1 0 0,0 0 1 0 0,-1 0 0 0 0,2 0-1 0 0,-1-1 1 0 0,0 1 0 0 0,0-1 0 0 0,1 0-1 0 0,7 2 1 0 0,29 17 242 0 0,82 57-15 0 0,-85-56-147 0 0,-1 1 0 0 0,38 32-1 0 0,-74-54-180 0 0,0 0-1 0 0,0 1 0 0 0,0-1 1 0 0,0 0-1 0 0,0 0 1 0 0,0 1-1 0 0,-1-1 0 0 0,1 1 1 0 0,0-1-1 0 0,-1 0 0 0 0,1 1 1 0 0,-1-1-1 0 0,0 1 0 0 0,1-1 1 0 0,-1 1-1 0 0,0-1 0 0 0,0 1 1 0 0,0-1-1 0 0,0 1 0 0 0,0-1 1 0 0,0 1-1 0 0,-1 0 0 0 0,1-1 1 0 0,0 1-1 0 0,-1-1 0 0 0,1 0 1 0 0,-1 1-1 0 0,0-1 0 0 0,1 1 1 0 0,-1-1-1 0 0,0 0 0 0 0,0 0 1 0 0,0 1-1 0 0,-2 1 0 0 0,-5 7 31 0 0,0 0-1 0 0,-1 0 1 0 0,-13 10-1 0 0,6-4-6 0 0,-57 68-94 0 0,52-56 194 0 0,-2-1-1 0 0,0-2 1 0 0,-2 0-1 0 0,-34 25 1 0 0,37-35-70 0 0,16-12-43 0 0,-1 1 0 0 0,1 0 0 0 0,0 0-1 0 0,0 1 1 0 0,0 0 0 0 0,0 0 0 0 0,1 0-1 0 0,0 1 1 0 0,-4 6 0 0 0,9-12-33 0 0,0 1 0 0 0,0 0 0 0 0,0 0 0 0 0,0 0-1 0 0,0-1 1 0 0,0 1 0 0 0,0 0 0 0 0,0 0 0 0 0,0 0 0 0 0,1-1 0 0 0,-1 1 0 0 0,0 0 0 0 0,0 0-1 0 0,1-1 1 0 0,-1 1 0 0 0,1 0 0 0 0,-1-1 0 0 0,1 1 0 0 0,-1 0 0 0 0,1-1 0 0 0,-1 1 0 0 0,1-1 0 0 0,0 1-1 0 0,-1-1 1 0 0,1 1 0 0 0,0-1 0 0 0,-1 1 0 0 0,1-1 0 0 0,0 0 0 0 0,-1 1 0 0 0,1-1 0 0 0,0 0-1 0 0,1 1 1 0 0,31 11-2027 0 0,-30-11 1735 0 0,8 2-1105 0 0,2-1-3484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2.478"/>
    </inkml:context>
    <inkml:brush xml:id="br0">
      <inkml:brushProperty name="width" value="0.05" units="cm"/>
      <inkml:brushProperty name="height" value="0.05" units="cm"/>
      <inkml:brushProperty name="color" value="#E71224"/>
    </inkml:brush>
  </inkml:definitions>
  <inkml:trace contextRef="#ctx0" brushRef="#br0">49 20 5217 0 0,'0'0'102'0'0,"0"-1"0"0"0,0 0 0 0 0,0 0 0 0 0,0 1 0 0 0,0-1 0 0 0,0 0-1 0 0,0 0 1 0 0,0 0 0 0 0,0 1 0 0 0,0-1 0 0 0,-1 0 0 0 0,1 1 0 0 0,0-1 0 0 0,-1 0 0 0 0,1 1 0 0 0,0-1 0 0 0,-1 0-1 0 0,1 1 1 0 0,-1-1 0 0 0,1 0 0 0 0,-1 1 0 0 0,1-1 0 0 0,-1 1 0 0 0,0-1 0 0 0,1 1 0 0 0,-1-1 0 0 0,1 1 0 0 0,-1 0-1 0 0,0-1 1 0 0,1 1 0 0 0,-1 0 0 0 0,-1-1 0 0 0,1 1-114 0 0,0 0 0 0 0,-1 0 0 0 0,1 0 0 0 0,0 1 0 0 0,-1-1 0 0 0,1 0 0 0 0,0 1 0 0 0,-1-1 0 0 0,1 0 0 0 0,0 1 0 0 0,0-1 0 0 0,-1 1-1 0 0,1 0 1 0 0,0-1 0 0 0,0 1 0 0 0,0 0 0 0 0,0 0 0 0 0,0 0 0 0 0,-1 1 0 0 0,0 1 19 0 0,1-1 0 0 0,0 0 0 0 0,-1 1-1 0 0,1-1 1 0 0,0 1 0 0 0,1-1 0 0 0,-1 1 0 0 0,0-1-1 0 0,1 1 1 0 0,-1 0 0 0 0,1-1 0 0 0,0 1 0 0 0,0 0-1 0 0,0-1 1 0 0,0 1 0 0 0,1 0 0 0 0,-1-1 0 0 0,2 5-1 0 0,15 53 668 0 0,-14-51-575 0 0,12 40 68 0 0,-2 1-1 0 0,-3 1 1 0 0,-1 0 0 0 0,-3 0 0 0 0,0 59 0 0 0,-7-94-365 0 0,0-13-45 0 0,0 0 0 0 0,1 0 0 0 0,0 0 0 0 0,0 0 0 0 0,0 0 0 0 0,0 1 0 0 0,1 4 0 0 0,7-13-1849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15.072"/>
    </inkml:context>
    <inkml:brush xml:id="br0">
      <inkml:brushProperty name="width" value="0.05" units="cm"/>
      <inkml:brushProperty name="height" value="0.05" units="cm"/>
      <inkml:brushProperty name="color" value="#E71224"/>
    </inkml:brush>
  </inkml:definitions>
  <inkml:trace contextRef="#ctx0" brushRef="#br0">0 115 1544 0 0,'18'-26'4298'0'0,"-16"21"-4318"0"0,-1-1 0 0 0,1 1 0 0 0,-1-1 0 0 0,0 0 1 0 0,0-6-1 0 0,5-27-1211 0 0,-2 30-3053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2.870"/>
    </inkml:context>
    <inkml:brush xml:id="br0">
      <inkml:brushProperty name="width" value="0.05" units="cm"/>
      <inkml:brushProperty name="height" value="0.05" units="cm"/>
      <inkml:brushProperty name="color" value="#E71224"/>
    </inkml:brush>
  </inkml:definitions>
  <inkml:trace contextRef="#ctx0" brushRef="#br0">253 35 2609 0 0,'33'-4'4800'0'0,"-1"1"-4822"0"0,-32 3 31 0 0,0 0 1 0 0,0 0-1 0 0,0 0 0 0 0,1 0 1 0 0,-1 0-1 0 0,0 0 0 0 0,0 0 1 0 0,0 0-1 0 0,0 0 1 0 0,0 0-1 0 0,0 0 0 0 0,0-1 1 0 0,1 1-1 0 0,-1 0 0 0 0,0 0 1 0 0,0 0-1 0 0,0 0 0 0 0,0 0 1 0 0,0 0-1 0 0,0 0 1 0 0,0 0-1 0 0,0 0 0 0 0,1 0 1 0 0,-1 0-1 0 0,0-1 0 0 0,0 1 1 0 0,0 0-1 0 0,0 0 1 0 0,0 0-1 0 0,0 0 0 0 0,0 0 1 0 0,0 0-1 0 0,0-1 0 0 0,0 1 1 0 0,0 0-1 0 0,0 0 0 0 0,0 0 1 0 0,0 0-1 0 0,0 0 1 0 0,0 0-1 0 0,0-1 0 0 0,0 1 1 0 0,0 0-1 0 0,0 0 0 0 0,0 0 1 0 0,0 0-1 0 0,0 0 0 0 0,0 0 1 0 0,0 0-1 0 0,0-1 1 0 0,0 1-1 0 0,-1 0 0 0 0,-7-7 631 0 0,-10-3 619 0 0,12 8-1157 0 0,0 1 1 0 0,1 0-1 0 0,-1 0 0 0 0,0 1 0 0 0,0 0 0 0 0,0 0 1 0 0,0 0-1 0 0,0 0 0 0 0,0 1 0 0 0,0 0 1 0 0,1 1-1 0 0,-1-1 0 0 0,0 1 0 0 0,1 0 1 0 0,-6 3-1 0 0,-11 6-202 0 0,1 1 0 0 0,-28 20 0 0 0,9-5 210 0 0,28-21-111 0 0,8-4 0 0 0,0 0 1 0 0,0 0-1 0 0,0 0 0 0 0,0 1 0 0 0,0-1 0 0 0,0 1 1 0 0,1 0-1 0 0,-1 0 0 0 0,1 1 0 0 0,0-1 1 0 0,0 1-1 0 0,-4 5 0 0 0,7-7 47 0 0,0-1-1 0 0,0 0 0 0 0,1 0 1 0 0,-1 0-1 0 0,0 0 1 0 0,1 0-1 0 0,-1 0 1 0 0,1-1-1 0 0,0 1 1 0 0,-1 0-1 0 0,1 0 1 0 0,0 0-1 0 0,-1 0 0 0 0,1-1 1 0 0,0 1-1 0 0,0 0 1 0 0,0 0-1 0 0,0-1 1 0 0,-1 1-1 0 0,1-1 1 0 0,0 1-1 0 0,0-1 1 0 0,0 1-1 0 0,0-1 1 0 0,2 1-1 0 0,32 11 546 0 0,-30-11-553 0 0,77 23 12 0 0,89 30 620 0 0,-142-43-1430 0 0,0 2 1 0 0,-1 0 0 0 0,46 32-1 0 0,-72-44 247 0 0,1 1 0 0 0,-1-1 0 0 0,1 1 0 0 0,0-1 0 0 0,-1 0-1 0 0,1 0 1 0 0,0 0 0 0 0,4 1 0 0 0,0-1-4403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3.239"/>
    </inkml:context>
    <inkml:brush xml:id="br0">
      <inkml:brushProperty name="width" value="0.05" units="cm"/>
      <inkml:brushProperty name="height" value="0.05" units="cm"/>
      <inkml:brushProperty name="color" value="#E71224"/>
    </inkml:brush>
  </inkml:definitions>
  <inkml:trace contextRef="#ctx0" brushRef="#br0">213 25 7890 0 0,'-2'-2'26'0'0,"0"0"0"0"0,0 0-1 0 0,0 0 1 0 0,0 0 0 0 0,0 1 0 0 0,0-1 0 0 0,0 0 0 0 0,-1 1 0 0 0,1 0 0 0 0,-1 0 0 0 0,1-1 0 0 0,-1 1 0 0 0,1 1 0 0 0,-1-1 0 0 0,0 0 0 0 0,0 1-1 0 0,1-1 1 0 0,-1 1 0 0 0,0 0 0 0 0,0 0 0 0 0,1 0 0 0 0,-1 0 0 0 0,0 0 0 0 0,1 1 0 0 0,-1-1 0 0 0,0 1 0 0 0,1 0 0 0 0,-4 1 0 0 0,-1 1 98 0 0,0 0 1 0 0,0 0 0 0 0,1 0-1 0 0,-1 1 1 0 0,1 0 0 0 0,0 1 0 0 0,0-1-1 0 0,0 1 1 0 0,-6 7 0 0 0,-1 1 287 0 0,-27 34 179 0 0,38-45-569 0 0,0 1-1 0 0,1-1 1 0 0,-1 1-1 0 0,1-1 1 0 0,0 1-1 0 0,0-1 0 0 0,0 1 1 0 0,0-1-1 0 0,0 1 1 0 0,1 0-1 0 0,-1 0 1 0 0,1-1-1 0 0,-1 1 1 0 0,1 0-1 0 0,0 0 0 0 0,0 0 1 0 0,1 4-1 0 0,0-4 5 0 0,1-1-1 0 0,-1 0 1 0 0,1 1-1 0 0,0-1 0 0 0,0 0 1 0 0,0 0-1 0 0,0 0 0 0 0,0 0 1 0 0,0 0-1 0 0,0-1 0 0 0,0 1 1 0 0,1 0-1 0 0,-1-1 1 0 0,1 0-1 0 0,-1 0 0 0 0,1 0 1 0 0,0 0-1 0 0,-1 0 0 0 0,1 0 1 0 0,3 0-1 0 0,5 2 44 0 0,0-1 0 0 0,0-1 0 0 0,20 2 0 0 0,-22-4 25 0 0,1 0 0 0 0,-1 0 0 0 0,0 0 0 0 0,1-1 0 0 0,-1-1 1 0 0,0 0-1 0 0,0 0 0 0 0,0 0 0 0 0,13-9 0 0 0,-18 10-84 0 0,0 0-1 0 0,0-1 0 0 0,0 1 0 0 0,0-1 0 0 0,-1 0 1 0 0,0 0-1 0 0,1 0 0 0 0,-1-1 0 0 0,0 1 0 0 0,-1-1 1 0 0,1 1-1 0 0,-1-1 0 0 0,1 0 0 0 0,-1 0 0 0 0,0 0 1 0 0,-1 0-1 0 0,1-1 0 0 0,-1 1 0 0 0,0 0 1 0 0,0-1-1 0 0,0 1 0 0 0,0-7 0 0 0,-1 10-48 0 0,0 0 1 0 0,0-1-1 0 0,0 1 0 0 0,0 0 0 0 0,-1 0 0 0 0,1 0 1 0 0,0 0-1 0 0,-1-1 0 0 0,1 1 0 0 0,-1 0 0 0 0,1 0 1 0 0,-1 0-1 0 0,1 0 0 0 0,-1 0 0 0 0,0 0 0 0 0,1 0 1 0 0,-1 0-1 0 0,0 0 0 0 0,0 1 0 0 0,0-1 0 0 0,0 0 1 0 0,0 0-1 0 0,-1 0 0 0 0,-2-1-109 0 0,1 1 1 0 0,0 0-1 0 0,0 0 0 0 0,-1 0 1 0 0,1 0-1 0 0,0 0 0 0 0,-1 1 1 0 0,-4-1-1 0 0,-6 1-1237 0 0,0 1-1 0 0,-28 4 1 0 0,19-1-3823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3.830"/>
    </inkml:context>
    <inkml:brush xml:id="br0">
      <inkml:brushProperty name="width" value="0.05" units="cm"/>
      <inkml:brushProperty name="height" value="0.05" units="cm"/>
      <inkml:brushProperty name="color" value="#E71224"/>
    </inkml:brush>
  </inkml:definitions>
  <inkml:trace contextRef="#ctx0" brushRef="#br0">0 70 6289 0 0,'3'-6'616'0'0,"1"-3"-407"0"0,1-1-65 0 0,-1 2-56 0 0,-1 2-40 0 0,-2 0-40 0 0,1 1-64 0 0,-1 1-16 0 0,2 0-48 0 0,-2 2-17 0 0,0-1 25 0 0,2 0-48 0 0,-1 2-64 0 0,1 0-264 0 0,0-1-1560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4.217"/>
    </inkml:context>
    <inkml:brush xml:id="br0">
      <inkml:brushProperty name="width" value="0.05" units="cm"/>
      <inkml:brushProperty name="height" value="0.05" units="cm"/>
      <inkml:brushProperty name="color" value="#E71224"/>
    </inkml:brush>
  </inkml:definitions>
  <inkml:trace contextRef="#ctx0" brushRef="#br0">51 1 4049 0 0,'2'0'418'0'0,"-1"0"-130"0"0,0 0-1 0 0,0-1 1 0 0,0 1 0 0 0,1 0-1 0 0,-1 0 1 0 0,0 0 0 0 0,0 0-1 0 0,0 1 1 0 0,0-1 0 0 0,0 0-1 0 0,1 0 1 0 0,-1 1 0 0 0,0-1-1 0 0,0 1 1 0 0,0-1 0 0 0,0 1-1 0 0,1 0 1 0 0,-1 1-174 0 0,0 1 0 0 0,-1-1 0 0 0,1 0 0 0 0,-1 1-1 0 0,0-1 1 0 0,1 1 0 0 0,-1-1 0 0 0,0 0 0 0 0,-1 5 0 0 0,1-6-150 0 0,-2 39 171 0 0,-2 1 0 0 0,-14 58 0 0 0,-2 14-188 0 0,10-34 120 0 0,-11 111 977 0 0,20-188-1122 0 0,1 0 0 0 0,0 0 0 0 0,0 0 0 0 0,0-1 0 0 0,0 1 0 0 0,0 0 0 0 0,0 0 0 0 0,1 0 0 0 0,-1-1 0 0 0,0 1 0 0 0,1 0 0 0 0,1 3 0 0 0,5-5-2491 0 0,6-11-32 0 0,-6 3-1954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4.587"/>
    </inkml:context>
    <inkml:brush xml:id="br0">
      <inkml:brushProperty name="width" value="0.05" units="cm"/>
      <inkml:brushProperty name="height" value="0.05" units="cm"/>
      <inkml:brushProperty name="color" value="#E71224"/>
    </inkml:brush>
  </inkml:definitions>
  <inkml:trace contextRef="#ctx0" brushRef="#br0">302 61 6233 0 0,'2'-2'90'0'0,"0"0"0"0"0,0 0 0 0 0,0 0 0 0 0,0-1 0 0 0,-1 1 0 0 0,1-1-1 0 0,-1 1 1 0 0,0-1 0 0 0,0 0 0 0 0,0 1 0 0 0,1-4 0 0 0,-2 5-65 0 0,1 0 1 0 0,-1 0-1 0 0,0 0 0 0 0,0 0 1 0 0,0 0-1 0 0,0-1 0 0 0,0 1 1 0 0,-1 0-1 0 0,1 0 0 0 0,0 0 1 0 0,0 1-1 0 0,-1-1 0 0 0,1 0 1 0 0,-1 0-1 0 0,1 0 0 0 0,-1 0 1 0 0,1 0-1 0 0,-1 0 0 0 0,1 0 1 0 0,-1 1-1 0 0,0-1 1 0 0,1 0-1 0 0,-1 0 0 0 0,0 1 1 0 0,0-1-1 0 0,1 0 0 0 0,-1 1 1 0 0,0-1-1 0 0,0 1 0 0 0,0-1 1 0 0,0 1-1 0 0,0 0 0 0 0,0-1 1 0 0,-1 1-1 0 0,0 0 127 0 0,0-1-1 0 0,1 1 1 0 0,-1 1-1 0 0,0-1 1 0 0,1 0 0 0 0,-1 0-1 0 0,0 0 1 0 0,1 1-1 0 0,-1-1 1 0 0,1 1 0 0 0,-1 0-1 0 0,1-1 1 0 0,-1 1-1 0 0,1 0 1 0 0,-1 0-1 0 0,-1 1 1 0 0,-29 22-56 0 0,16-12 88 0 0,-12 5-115 0 0,-33 14 1 0 0,42-23-22 0 0,0 1 1 0 0,1 1-1 0 0,1 1 0 0 0,0 0 1 0 0,-25 22-1 0 0,41-33-32 0 0,1 1 0 0 0,0-1 0 0 0,-1 1 0 0 0,1-1-1 0 0,0 1 1 0 0,-1-1 0 0 0,1 1 0 0 0,0-1 0 0 0,-1 1 0 0 0,1-1-1 0 0,0 1 1 0 0,0-1 0 0 0,0 1 0 0 0,-1-1 0 0 0,1 1 0 0 0,0 0 0 0 0,0-1-1 0 0,0 1 1 0 0,0-1 0 0 0,0 1 0 0 0,0 0 0 0 0,0-1 0 0 0,0 1-1 0 0,1-1 1 0 0,-1 1 0 0 0,0-1 0 0 0,0 1 0 0 0,1 0 0 0 0,14 16 390 0 0,28 7 73 0 0,-37-21-460 0 0,178 96 0 0 0,-167-90-482 0 0,26 14-5783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5.208"/>
    </inkml:context>
    <inkml:brush xml:id="br0">
      <inkml:brushProperty name="width" value="0.05" units="cm"/>
      <inkml:brushProperty name="height" value="0.05" units="cm"/>
      <inkml:brushProperty name="color" value="#E71224"/>
    </inkml:brush>
  </inkml:definitions>
  <inkml:trace contextRef="#ctx0" brushRef="#br0">221 8 6585 0 0,'1'0'130'0'0,"-1"-1"-1"0"0,0 1 0 0 0,1-1 1 0 0,0 0-1 0 0,-1 1 0 0 0,1-1 1 0 0,-1 1-1 0 0,1-1 0 0 0,0 1 0 0 0,-1 0 1 0 0,1-1-1 0 0,0 1 0 0 0,0-1 1 0 0,-1 1-1 0 0,1 0 0 0 0,0 0 1 0 0,0 0-1 0 0,-1-1 0 0 0,3 1 0 0 0,-3 0-61 0 0,0 1 0 0 0,1-1 0 0 0,-1 0 0 0 0,0 1 0 0 0,0-1 0 0 0,1 0 0 0 0,-1 0 0 0 0,0 1 0 0 0,0-1 0 0 0,1 1 0 0 0,-1-1 0 0 0,0 0-1 0 0,0 1 1 0 0,0-1 0 0 0,0 0 0 0 0,1 1 0 0 0,-1-1 0 0 0,0 1 0 0 0,0-1 0 0 0,0 0 0 0 0,0 1 0 0 0,0-1 0 0 0,0 1 0 0 0,0-1-1 0 0,0 1 1 0 0,-1 3 7 0 0,1-1-1 0 0,0 0 0 0 0,-1 1 0 0 0,0-1 0 0 0,0 0 1 0 0,0 1-1 0 0,0-1 0 0 0,-3 5 0 0 0,-4 3-44 0 0,-2 0 0 0 0,1 0 0 0 0,-1-1 0 0 0,-1-1 0 0 0,-14 12 0 0 0,-25 23-76 0 0,24-17 24 0 0,12-14 20 0 0,0 1 1 0 0,1 1-1 0 0,1 1 1 0 0,-13 19-1 0 0,25-34 26 0 0,-1 0-1 0 0,1 0 0 0 0,0 0 1 0 0,-1 0-1 0 0,1 0 0 0 0,0 0 1 0 0,0 0-1 0 0,0 0 0 0 0,0 0 1 0 0,0 0-1 0 0,0 0 0 0 0,0 0 1 0 0,0 0-1 0 0,0 0 0 0 0,1 0 1 0 0,-1 0-1 0 0,0 0 0 0 0,1 0 1 0 0,-1 0-1 0 0,0-1 0 0 0,1 1 1 0 0,-1 0-1 0 0,1 0 0 0 0,0 0 1 0 0,-1 0-1 0 0,1-1 0 0 0,0 1 1 0 0,-1 0-1 0 0,1-1 0 0 0,0 1 1 0 0,0 0-1 0 0,0-1 0 0 0,-1 1 1 0 0,1-1-1 0 0,0 1 0 0 0,0-1 1 0 0,1 1-1 0 0,46 19 538 0 0,-28-13-482 0 0,1 4-44 0 0,-1 0 0 0 0,0 2 0 0 0,0 0-1 0 0,-1 2 1 0 0,-1 0 0 0 0,-1 0 0 0 0,0 2 0 0 0,28 35 0 0 0,66 83-38 0 0,-106-126 335 0 0,9 6-2300 0 0,-14-15 1754 0 0,1 0 0 0 0,0 0 0 0 0,0 0 0 0 0,-1 0 0 0 0,1 0 1 0 0,0 0-1 0 0,0 0 0 0 0,0 0 0 0 0,-1 0 0 0 0,1 0 0 0 0,0 0 0 0 0,0 0 0 0 0,0 0 0 0 0,-1-1 0 0 0,1 1 0 0 0,0 0 0 0 0,-1-1 0 0 0,1 1 0 0 0,0 0 0 0 0,-1-1 0 0 0,1 1 0 0 0,0-1 0 0 0,-1 1 0 0 0,1-1 1 0 0,-1 1-1 0 0,2-2 0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5.642"/>
    </inkml:context>
    <inkml:brush xml:id="br0">
      <inkml:brushProperty name="width" value="0.05" units="cm"/>
      <inkml:brushProperty name="height" value="0.05" units="cm"/>
      <inkml:brushProperty name="color" value="#E71224"/>
    </inkml:brush>
  </inkml:definitions>
  <inkml:trace contextRef="#ctx0" brushRef="#br0">187 89 8554 0 0,'6'-7'835'0'0,"-1"2"-590"0"0,-1-1 1 0 0,1 1-1 0 0,-1-1 1 0 0,0 0-1 0 0,5-11 1 0 0,-9 16-245 0 0,0 0 1 0 0,1 0-1 0 0,-1 0 1 0 0,0 0-1 0 0,1 0 1 0 0,-1 0-1 0 0,0 0 1 0 0,0 0-1 0 0,0 0 1 0 0,0-1-1 0 0,0 1 1 0 0,0 0-1 0 0,-1 0 1 0 0,1 0 0 0 0,0 0-1 0 0,0 0 1 0 0,-1 0-1 0 0,1 0 1 0 0,-1 0-1 0 0,1 0 1 0 0,-1 0-1 0 0,1 0 1 0 0,-1 0-1 0 0,0 0 1 0 0,1 0-1 0 0,-1 0 1 0 0,0 1-1 0 0,0-1 1 0 0,1 0-1 0 0,-1 0 1 0 0,0 1-1 0 0,0-1 1 0 0,0 1-1 0 0,0-1 1 0 0,0 1-1 0 0,0-1 1 0 0,0 1 0 0 0,0-1-1 0 0,0 1 1 0 0,0 0-1 0 0,0 0 1 0 0,-1 0-1 0 0,1-1 1 0 0,0 1-1 0 0,-1 0 1 0 0,-4 0 22 0 0,0 0 1 0 0,1-1 0 0 0,-1 2-1 0 0,1-1 1 0 0,-1 1-1 0 0,0 0 1 0 0,1 0 0 0 0,-1 0-1 0 0,1 1 1 0 0,0 0-1 0 0,0 0 1 0 0,-1 0 0 0 0,1 1-1 0 0,0-1 1 0 0,1 1 0 0 0,-8 6-1 0 0,1-1-31 0 0,-1 2 0 0 0,1-1-1 0 0,1 2 1 0 0,0-1 0 0 0,-11 16-1 0 0,18-23 53 0 0,0 2-1 0 0,0-1 0 0 0,1 0 1 0 0,-1 1-1 0 0,1-1 0 0 0,0 1 1 0 0,1 0-1 0 0,-1-1 0 0 0,1 1 1 0 0,0 0-1 0 0,0 0 1 0 0,0 0-1 0 0,1 0 0 0 0,-1 0 1 0 0,1 0-1 0 0,1 0 0 0 0,-1 0 1 0 0,1 0-1 0 0,0 0 0 0 0,0 0 1 0 0,0 0-1 0 0,0-1 0 0 0,1 1 1 0 0,0 0-1 0 0,0-1 0 0 0,1 1 1 0 0,-1-1-1 0 0,1 0 0 0 0,0 0 1 0 0,0 0-1 0 0,0 0 0 0 0,6 5 1 0 0,-5-4 15 0 0,1-1 0 0 0,0 0-1 0 0,0 0 1 0 0,0-1 0 0 0,1 1 0 0 0,-1-1 0 0 0,1 0 0 0 0,0-1 0 0 0,0 1 0 0 0,0-1 0 0 0,0 0 0 0 0,0-1-1 0 0,0 0 1 0 0,0 0 0 0 0,1 0 0 0 0,-1 0 0 0 0,0-1 0 0 0,1 0 0 0 0,-1-1 0 0 0,1 1 0 0 0,-1-1-1 0 0,0 0 1 0 0,0-1 0 0 0,0 0 0 0 0,9-3 0 0 0,-6 0 39 0 0,0 0-1 0 0,-1 0 1 0 0,1-1 0 0 0,-1 0-1 0 0,0-1 1 0 0,-1 0-1 0 0,0 0 1 0 0,0-1 0 0 0,0 0-1 0 0,6-9 1 0 0,-8 9-313 0 0,-1 0 1 0 0,1 0-1 0 0,-1 0 1 0 0,5-18-1 0 0,-7 21-301 0 0,-1-1 1 0 0,0 0-1 0 0,0 0 0 0 0,0 1 0 0 0,-1-1 0 0 0,0 0 0 0 0,0 0 0 0 0,-1-7 0 0 0,-4-2-2971 0 0,-4 1-2562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7.697"/>
    </inkml:context>
    <inkml:brush xml:id="br0">
      <inkml:brushProperty name="width" value="0.05" units="cm"/>
      <inkml:brushProperty name="height" value="0.05" units="cm"/>
      <inkml:brushProperty name="color" value="#E71224"/>
    </inkml:brush>
  </inkml:definitions>
  <inkml:trace contextRef="#ctx0" brushRef="#br0">1 1565 5137 0 0,'4'-7'185'0'0,"-1"0"-1"0"0,1 0 1 0 0,-1 0-1 0 0,-1 0 1 0 0,1 0 0 0 0,-1-1-1 0 0,2-12 1 0 0,2-59 296 0 0,-3 30 711 0 0,5-12 343 0 0,22-84-1 0 0,-5 57-643 0 0,51-122 1 0 0,-46 142-804 0 0,4 1 0 0 0,2 2-1 0 0,3 2 1 0 0,2 1 0 0 0,4 2 0 0 0,2 3 0 0 0,2 1 0 0 0,3 2 0 0 0,2 3 0 0 0,94-69 0 0 0,-104 88-72 0 0,52-28 0 0 0,-83 52-49 0 0,0 2 0 0 0,0 0 0 0 0,1 0-1 0 0,0 1 1 0 0,0 1 0 0 0,0 0-1 0 0,1 1 1 0 0,-1 0 0 0 0,19 0 0 0 0,-28 3 4 0 0,1 1 0 0 0,-1 0 0 0 0,0 0 0 0 0,1 0 0 0 0,-1 0 0 0 0,0 1 0 0 0,0 0 0 0 0,0 0 0 0 0,0 0 0 0 0,0 1 0 0 0,-1 0 0 0 0,1 0 0 0 0,-1 0 0 0 0,1 0 0 0 0,-1 1 0 0 0,0-1 0 0 0,0 1 0 0 0,-1 0 0 0 0,1 0 0 0 0,-1 1 0 0 0,0-1 0 0 0,0 1 0 0 0,0 0 0 0 0,-1-1 1 0 0,0 1-1 0 0,0 0 0 0 0,2 6 0 0 0,-1-2-25 0 0,-1 0 0 0 0,1-1 1 0 0,-1 1-1 0 0,-1 0 0 0 0,0 0 1 0 0,0 0-1 0 0,-1 0 0 0 0,0 0 1 0 0,-1 0-1 0 0,0 0 0 0 0,0 0 1 0 0,-1 0-1 0 0,0 0 0 0 0,0 0 1 0 0,-6 13-1 0 0,0-9-18 0 0,0-1-1 0 0,0 0 1 0 0,-1-1 0 0 0,-1 0-1 0 0,0 0 1 0 0,-1-1-1 0 0,1 0 1 0 0,-2-1 0 0 0,0 0-1 0 0,0-1 1 0 0,0 0 0 0 0,-24 10-1 0 0,9-6 66 0 0,-1 0-1 0 0,-1-2 0 0 0,1-2 0 0 0,-2 0 1 0 0,-35 4-1 0 0,47-10 94 0 0,0-1-1 0 0,0 0 1 0 0,0-1 0 0 0,-19-3 0 0 0,30 2-32 0 0,0 0 0 0 0,-1-1 0 0 0,1 1 0 0 0,0-1 0 0 0,0-1 0 0 0,0 1 0 0 0,0-1 0 0 0,1-1 0 0 0,-1 1 0 0 0,1-1 0 0 0,0 0 0 0 0,-10-8 0 0 0,15 10-96 0 0,0 1 0 0 0,0 0-1 0 0,0-1 1 0 0,-1 1 0 0 0,2 0 0 0 0,-1-1 0 0 0,0 1-1 0 0,0-1 1 0 0,0 0 0 0 0,1 1 0 0 0,-1-1 0 0 0,1 0 0 0 0,-1 1-1 0 0,1-1 1 0 0,0 0 0 0 0,0 1 0 0 0,-1-1 0 0 0,1 0-1 0 0,0 0 1 0 0,1 1 0 0 0,-1-1 0 0 0,0 0 0 0 0,0 1-1 0 0,1-1 1 0 0,-1 0 0 0 0,1 1 0 0 0,1-3 0 0 0,0-1-522 0 0,0 1 1 0 0,1-1-1 0 0,0 1 1 0 0,0 0 0 0 0,0 0-1 0 0,0 1 1 0 0,1-1-1 0 0,5-3 1 0 0,4-4-4673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8.139"/>
    </inkml:context>
    <inkml:brush xml:id="br0">
      <inkml:brushProperty name="width" value="0.05" units="cm"/>
      <inkml:brushProperty name="height" value="0.05" units="cm"/>
      <inkml:brushProperty name="color" value="#E71224"/>
    </inkml:brush>
  </inkml:definitions>
  <inkml:trace contextRef="#ctx0" brushRef="#br0">433 59 7074 0 0,'-1'-1'65'0'0,"1"0"0"0"0,-1 0 1 0 0,0 0-1 0 0,1-1 1 0 0,-1 1-1 0 0,0 0 1 0 0,0 1-1 0 0,0-1 1 0 0,0 0-1 0 0,0 0 1 0 0,0 0-1 0 0,0 1 1 0 0,0-1-1 0 0,-1 0 0 0 0,1 1 1 0 0,0-1-1 0 0,0 1 1 0 0,0-1-1 0 0,-1 1 1 0 0,1 0-1 0 0,0 0 1 0 0,-1-1-1 0 0,1 1 1 0 0,0 0-1 0 0,0 0 1 0 0,-3 0-1 0 0,-48 2-1745 0 0,18 0 2013 0 0,-160-23 2192 0 0,107 10-3186 0 0,68 7-461 0 0,18 4 988 0 0,0 0 1 0 0,0 0-1 0 0,1 0 1 0 0,-1 0-1 0 0,0 0 1 0 0,0-1-1 0 0,1 1 1 0 0,-1 0-1 0 0,0-1 1 0 0,1 1-1 0 0,-1 0 1 0 0,0-1-1 0 0,1 1 1 0 0,-1-1-1 0 0,1 1 1 0 0,-1-1-1 0 0,1 1 1 0 0,-1-1-1 0 0,1 0 1 0 0,-1 1-1 0 0,1-1 1 0 0,-1 0-1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38.513"/>
    </inkml:context>
    <inkml:brush xml:id="br0">
      <inkml:brushProperty name="width" value="0.05" units="cm"/>
      <inkml:brushProperty name="height" value="0.05" units="cm"/>
      <inkml:brushProperty name="color" value="#E71224"/>
    </inkml:brush>
  </inkml:definitions>
  <inkml:trace contextRef="#ctx0" brushRef="#br0">282 33 10418 0 0,'1'-1'35'0'0,"-1"1"-1"0"0,0-1 0 0 0,1 0 1 0 0,-1 0-1 0 0,0 0 1 0 0,0 0-1 0 0,0 0 0 0 0,1 0 1 0 0,-1 0-1 0 0,0 0 0 0 0,0 0 1 0 0,-1 0-1 0 0,1 0 1 0 0,0 0-1 0 0,0 0 0 0 0,0 0 1 0 0,-1 0-1 0 0,1 0 0 0 0,0 0 1 0 0,-1 1-1 0 0,1-1 1 0 0,-1 0-1 0 0,1 0 0 0 0,-1 0 1 0 0,1 0-1 0 0,-1 1 0 0 0,0-1 1 0 0,1 0-1 0 0,-1 1 1 0 0,0-1-1 0 0,0 0 0 0 0,1 1 1 0 0,-1-1-1 0 0,0 1 1 0 0,-2-1-1 0 0,-1 0-289 0 0,0 0-1 0 0,-1 1 1 0 0,1 0-1 0 0,-1 0 1 0 0,1 0 0 0 0,-9 2-1 0 0,12-2 251 0 0,-164 10-1527 0 0,118-8-1379 0 0,30-2-1957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7:29.468"/>
    </inkml:context>
    <inkml:brush xml:id="br0">
      <inkml:brushProperty name="width" value="0.05" units="cm"/>
      <inkml:brushProperty name="height" value="0.05" units="cm"/>
      <inkml:brushProperty name="color" value="#E71224"/>
    </inkml:brush>
  </inkml:definitions>
  <inkml:trace contextRef="#ctx0" brushRef="#br0">597 19 6257 0 0,'0'-1'158'0'0,"1"0"0"0"0,-1 0-1 0 0,1 0 1 0 0,-1 0 0 0 0,1 0-1 0 0,0 0 1 0 0,-1 0-1 0 0,1 0 1 0 0,0 0 0 0 0,0 0-1 0 0,0 0 1 0 0,0 1 0 0 0,0-1-1 0 0,0 0 1 0 0,0 1 0 0 0,0-1-1 0 0,0 1 1 0 0,0-1-1 0 0,0 1 1 0 0,0-1 0 0 0,0 1-1 0 0,1 0 1 0 0,-1-1 0 0 0,0 1-1 0 0,2 0 1 0 0,-2 1-145 0 0,-1 0 0 0 0,1 0 0 0 0,0-1 0 0 0,0 1 0 0 0,-1 0 0 0 0,1 1 0 0 0,0-1 0 0 0,-1 0 0 0 0,1 0 0 0 0,-1 0 1 0 0,1 0-1 0 0,-1 0 0 0 0,0 1 0 0 0,1-1 0 0 0,-1 0 0 0 0,0 0 0 0 0,0 0 0 0 0,0 1 0 0 0,0-1 0 0 0,0 0 0 0 0,0 0 0 0 0,0 1 0 0 0,0-1 0 0 0,-1 2 0 0 0,-6 49 103 0 0,-3 0 0 0 0,-31 101 0 0 0,24-100 61 0 0,3 0 0 0 0,-13 88 0 0 0,24-94-50 0 0,3 1-1 0 0,1-1 1 0 0,12 75 0 0 0,40 139 192 0 0,1 10-174 0 0,-17 146 29 0 0,-36-357-155 0 0,-4-1-1 0 0,-1 1 1 0 0,-4-1 0 0 0,-2-1 0 0 0,-18 59 0 0 0,12-66 22 0 0,-2 0 1 0 0,-3-1 0 0 0,-1-1-1 0 0,-3-2 1 0 0,-60 87 0 0 0,70-112-22 0 0,-2-1 0 0 0,-1-1 0 0 0,0-1 0 0 0,-1-1 0 0 0,-1 0 0 0 0,-1-2 0 0 0,-1 0 0 0 0,0-1 0 0 0,0-1 0 0 0,-2-1 0 0 0,0-2 0 0 0,0 0 0 0 0,-51 14 1 0 0,29-17 94 0 0,44-7-78 0 0,-1-1 1 0 0,1 0-1 0 0,-1 0 0 0 0,1 0 1 0 0,-1 0-1 0 0,1 0 0 0 0,-1 0 0 0 0,1-1 1 0 0,-1 1-1 0 0,1-1 0 0 0,-1 0 1 0 0,1 0-1 0 0,0 0 0 0 0,-1 0 0 0 0,-2-2 1 0 0,5 3-23 0 0,0 0 0 0 0,0 0-1 0 0,0 0 1 0 0,0 0 0 0 0,1 0 0 0 0,-1 0 0 0 0,0 0 0 0 0,0 0 0 0 0,0 0 0 0 0,0 0 0 0 0,1 0 0 0 0,-1 0 0 0 0,0 0 0 0 0,0 0 0 0 0,0 0 0 0 0,0 0 0 0 0,1 0 0 0 0,-1 0 0 0 0,0-1 0 0 0,0 1 0 0 0,0 0-1 0 0,0 0 1 0 0,0 0 0 0 0,0 0 0 0 0,1 0 0 0 0,-1 0 0 0 0,0 0 0 0 0,0-1 0 0 0,0 1 0 0 0,0 0 0 0 0,0 0 0 0 0,0 0 0 0 0,0 0 0 0 0,0 0 0 0 0,0-1 0 0 0,1 1 0 0 0,-1 0 0 0 0,0 0 0 0 0,0 0-1 0 0,0 0 1 0 0,0-1 0 0 0,0 1 0 0 0,0 0 0 0 0,0 0 0 0 0,0 0 0 0 0,0 0 0 0 0,0-1 0 0 0,0 1 0 0 0,0 0 0 0 0,-1 0 0 0 0,1 0 0 0 0,0 0 0 0 0,0-1 0 0 0,0 1 0 0 0,17 6-2 0 0,8 13-18 0 0,-1 1 1 0 0,-1 1-1 0 0,-1 0 1 0 0,-1 2-1 0 0,19 27 1 0 0,-29-34 30 0 0,0 1-1 0 0,-1 1 1 0 0,-1 0 0 0 0,0 0 0 0 0,-1 1-1 0 0,-2 0 1 0 0,0 0 0 0 0,7 37 0 0 0,-4 10 55 0 0,-3 0 0 0 0,-2 0-1 0 0,-4 0 1 0 0,-13 111 0 0 0,5-94-78 0 0,3 1 0 0 0,4 0 1 0 0,3 0-1 0 0,24 147 0 0 0,-3-90-52 0 0,43 336 134 0 0,-60-392-70 0 0,-3 1 1 0 0,-4 0-1 0 0,-20 137 0 0 0,13-175-12 0 0,-7 41 165 0 0,3 0 0 0 0,-1 145 0 0 0,15-205-60 0 0,2 1 1 0 0,1-1-1 0 0,1-1 0 0 0,1 1 1 0 0,1-1-1 0 0,2 0 0 0 0,17 35 1 0 0,-10-31-70 0 0,1-1 1 0 0,1 0 0 0 0,1-1-1 0 0,2-2 1 0 0,41 43-1 0 0,-53-61-499 0 0,1-2 0 0 0,0 1 0 0 0,0-1-1 0 0,22 11 1 0 0,23 6-4914 0 0,-26-16-1180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4.273"/>
    </inkml:context>
    <inkml:brush xml:id="br0">
      <inkml:brushProperty name="width" value="0.05" units="cm"/>
      <inkml:brushProperty name="height" value="0.05" units="cm"/>
      <inkml:brushProperty name="color" value="#E71224"/>
    </inkml:brush>
  </inkml:definitions>
  <inkml:trace contextRef="#ctx0" brushRef="#br0">69 109 1672 0 0,'1'-22'4050'0'0,"-1"17"-3769"0"0,1-1-1 0 0,-1 0 1 0 0,0 1 0 0 0,-1-1-1 0 0,1 0 1 0 0,-1 0 0 0 0,-1 1-1 0 0,1-1 1 0 0,-4-7-1 0 0,3 7 1 0 0,-7-11 1501 0 0,4 36-1281 0 0,-6 234 31 0 0,-4 29-397 0 0,11-244 76 0 0,3-20 181 0 0,-2 0 1 0 0,-8 34 0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4.703"/>
    </inkml:context>
    <inkml:brush xml:id="br0">
      <inkml:brushProperty name="width" value="0.05" units="cm"/>
      <inkml:brushProperty name="height" value="0.05" units="cm"/>
      <inkml:brushProperty name="color" value="#E71224"/>
    </inkml:brush>
  </inkml:definitions>
  <inkml:trace contextRef="#ctx0" brushRef="#br0">0 17 4633 0 0,'1'-5'280'0'0,"-1"-1"-256"0"0,2 1-288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5.102"/>
    </inkml:context>
    <inkml:brush xml:id="br0">
      <inkml:brushProperty name="width" value="0.05" units="cm"/>
      <inkml:brushProperty name="height" value="0.05" units="cm"/>
      <inkml:brushProperty name="color" value="#E71224"/>
    </inkml:brush>
  </inkml:definitions>
  <inkml:trace contextRef="#ctx0" brushRef="#br0">142 29 3289 0 0,'0'-3'496'0'0,"0"1"1"0"0,0 0-1 0 0,0-1 1 0 0,0 1-1 0 0,-1 0 1 0 0,1-1 0 0 0,-1 1-1 0 0,1 0 1 0 0,-1-1-1 0 0,-1-2 1 0 0,-2 8 433 0 0,2 16-873 0 0,3 56 213 0 0,1-23-256 0 0,-2 0 0 0 0,-3 0-1 0 0,-2 0 1 0 0,-13 61 0 0 0,2-60 44 0 0,-2-1 1 0 0,-2 0-1 0 0,-28 51 0 0 0,43-87-242 0 0,5-16 95 0 0,0 0 1 0 0,0 0-1 0 0,0 0 1 0 0,1 0 0 0 0,-1-1-1 0 0,0 1 1 0 0,0 0 0 0 0,0 0-1 0 0,0 0 1 0 0,1 0-1 0 0,-1 0 1 0 0,0 0 0 0 0,0 0-1 0 0,0 0 1 0 0,0 0-1 0 0,1 0 1 0 0,-1 0 0 0 0,0 0-1 0 0,0 0 1 0 0,0 0 0 0 0,0 0-1 0 0,1 0 1 0 0,-1 0-1 0 0,0 0 1 0 0,0 0 0 0 0,0 0-1 0 0,0 1 1 0 0,1-1-1 0 0,-1 0 1 0 0,0 0 0 0 0,0 0-1 0 0,0 0 1 0 0,0 0 0 0 0,0 0-1 0 0,1 0 1 0 0,-1 1-1 0 0,0-1 1 0 0,0 0 0 0 0,0 0-1 0 0,0 0 1 0 0,0 0 0 0 0,0 0-1 0 0,0 1 1 0 0,0-1-1 0 0,0 0 1 0 0,1 0 0 0 0,-1 0-1 0 0,0 0 1 0 0,0 1-1 0 0,0-1 1 0 0,0 0 0 0 0,0 0-1 0 0,0 0 1 0 0,0 1 0 0 0,0-1-1 0 0,0 0 1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5.549"/>
    </inkml:context>
    <inkml:brush xml:id="br0">
      <inkml:brushProperty name="width" value="0.05" units="cm"/>
      <inkml:brushProperty name="height" value="0.05" units="cm"/>
      <inkml:brushProperty name="color" value="#E71224"/>
    </inkml:brush>
  </inkml:definitions>
  <inkml:trace contextRef="#ctx0" brushRef="#br0">314 43 4321 0 0,'0'-2'388'0'0,"3"-14"3017"0"0,-5 1-2684 0 0,1 14-733 0 0,0 0-1 0 0,0 0 1 0 0,-1 0-1 0 0,1 0 1 0 0,-1 1 0 0 0,1-1-1 0 0,-1 0 1 0 0,1 1-1 0 0,-1-1 1 0 0,1 1 0 0 0,-1 0-1 0 0,1-1 1 0 0,-1 1-1 0 0,1 0 1 0 0,-1 0 0 0 0,0 0-1 0 0,1 0 1 0 0,-1 0 0 0 0,-2 1-1 0 0,-11 0 211 0 0,0 0 0 0 0,0 2-1 0 0,-15 3 1 0 0,-30 5-121 0 0,48-10-49 0 0,-4 0-54 0 0,1 1 1 0 0,-1 0-1 0 0,-25 8 0 0 0,39-10 27 0 0,-1 1 1 0 0,1 0-1 0 0,-1-1 0 0 0,1 1 0 0 0,0 0 1 0 0,0 0-1 0 0,-1 1 0 0 0,1-1 0 0 0,0 0 0 0 0,0 1 1 0 0,0-1-1 0 0,0 1 0 0 0,0 0 0 0 0,1 0 1 0 0,-1 0-1 0 0,1 0 0 0 0,-1 0 0 0 0,1 0 0 0 0,-1 0 1 0 0,1 0-1 0 0,0 0 0 0 0,0 1 0 0 0,0-1 0 0 0,0 0 1 0 0,1 1-1 0 0,-1-1 0 0 0,1 1 0 0 0,-1-1 1 0 0,1 1-1 0 0,0 3 0 0 0,1-2 89 0 0,0 0 0 0 0,0-1 1 0 0,0 1-1 0 0,0-1 0 0 0,1 1 0 0 0,0-1 0 0 0,0 0 1 0 0,0 1-1 0 0,0-1 0 0 0,0 0 0 0 0,0 0 0 0 0,1-1 1 0 0,0 1-1 0 0,-1 0 0 0 0,1-1 0 0 0,4 3 1 0 0,9 7 145 0 0,32 16 1 0 0,-31-18-174 0 0,175 97 240 0 0,-109-64-2537 0 0,-78-41 1506 0 0,0 0 1 0 0,-1-1-1 0 0,1 1 0 0 0,0-1 1 0 0,0 0-1 0 0,0 0 1 0 0,0 0-1 0 0,8-1 1 0 0,-5-1-2274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5.955"/>
    </inkml:context>
    <inkml:brush xml:id="br0">
      <inkml:brushProperty name="width" value="0.05" units="cm"/>
      <inkml:brushProperty name="height" value="0.05" units="cm"/>
      <inkml:brushProperty name="color" value="#E71224"/>
    </inkml:brush>
  </inkml:definitions>
  <inkml:trace contextRef="#ctx0" brushRef="#br0">1 9 8490 0 0,'0'-1'56'0'0,"0"1"0"0"0,0-1 0 0 0,0 1 0 0 0,0 0 0 0 0,1-1 0 0 0,-1 1 0 0 0,0-1 0 0 0,0 1 0 0 0,1 0 0 0 0,-1-1 0 0 0,0 1 0 0 0,0-1 0 0 0,1 1 0 0 0,-1 0 0 0 0,1 0 0 0 0,-1-1 0 0 0,0 1 0 0 0,1 0 0 0 0,-1 0 0 0 0,0-1 0 0 0,1 1 0 0 0,-1 0 0 0 0,1 0 0 0 0,-1 0 0 0 0,1-1 0 0 0,-1 1 0 0 0,1 0 0 0 0,-1 0 0 0 0,0 0 0 0 0,1 0 0 0 0,-1 0 0 0 0,1 0 0 0 0,-1 0 0 0 0,1 0 0 0 0,-1 0 0 0 0,1 0 0 0 0,-1 1 0 0 0,1-1 0 0 0,-1 0 0 0 0,0 0 0 0 0,1 0 0 0 0,-1 0 0 0 0,1 1 0 0 0,-1-1 0 0 0,0 0 0 0 0,1 0 0 0 0,-1 1 0 0 0,1-1 0 0 0,-1 1 0 0 0,15 26-501 0 0,-6-7 494 0 0,-4-13-27 0 0,1 0 0 0 0,0-1-1 0 0,0 1 1 0 0,0-2 0 0 0,0 1-1 0 0,1-1 1 0 0,0 1 0 0 0,0-2-1 0 0,1 1 1 0 0,8 3 0 0 0,9 2 287 0 0,49 14 0 0 0,-57-20-283 0 0,-1 0-1 0 0,0 1 0 0 0,-1 1 1 0 0,1 0-1 0 0,-1 1 1 0 0,-1 1-1 0 0,26 17 1 0 0,-37-22-36 0 0,-1-1 1 0 0,1 0 0 0 0,0 1-1 0 0,-1 0 1 0 0,0-1-1 0 0,0 1 1 0 0,0 0 0 0 0,0 0-1 0 0,0 1 1 0 0,-1-1 0 0 0,1 0-1 0 0,-1 0 1 0 0,0 1 0 0 0,0-1-1 0 0,0 1 1 0 0,0-1 0 0 0,0 6-1 0 0,-1-3-7 0 0,-1 0-1 0 0,1-1 0 0 0,-1 1 0 0 0,0 0 0 0 0,-1-1 1 0 0,1 1-1 0 0,-1-1 0 0 0,0 0 0 0 0,0 1 0 0 0,-4 4 1 0 0,-6 9-33 0 0,0-1 0 0 0,-1 0 0 0 0,-1-1 0 0 0,-24 22 0 0 0,-23 15 23 0 0,46-43 43 0 0,0 2 0 0 0,1 0 0 0 0,0 0 0 0 0,1 1 0 0 0,1 1 0 0 0,0 0 0 0 0,-12 21 0 0 0,23-35-32 0 0,1 0-1 0 0,-1 0 0 0 0,0 0 0 0 0,1 0 0 0 0,-1 0 0 0 0,1-1 0 0 0,-1 1 0 0 0,1 0 1 0 0,0 1-1 0 0,-1-1 0 0 0,1 0 0 0 0,0 0 0 0 0,0 0 0 0 0,0 0 0 0 0,0 0 1 0 0,-1 0-1 0 0,1 0 0 0 0,1 0 0 0 0,-1 0 0 0 0,0 0 0 0 0,0 0 0 0 0,0 0 0 0 0,1 1 1 0 0,-1-1-1 0 0,0 0 0 0 0,1 0 0 0 0,-1 0 0 0 0,1-1 0 0 0,-1 1 0 0 0,1 0 1 0 0,0 0-1 0 0,-1 0 0 0 0,1 0 0 0 0,0 0 0 0 0,-1-1 0 0 0,1 1 0 0 0,0 0 0 0 0,0-1 1 0 0,0 1-1 0 0,0 0 0 0 0,0-1 0 0 0,2 1 0 0 0,0 0-482 0 0,1 0 0 0 0,0 0 0 0 0,0 0-1 0 0,0-1 1 0 0,0 0 0 0 0,1 0 0 0 0,-1 0 0 0 0,0 0 0 0 0,0-1 0 0 0,6-1-1 0 0,5-2-4350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6.353"/>
    </inkml:context>
    <inkml:brush xml:id="br0">
      <inkml:brushProperty name="width" value="0.05" units="cm"/>
      <inkml:brushProperty name="height" value="0.05" units="cm"/>
      <inkml:brushProperty name="color" value="#E71224"/>
    </inkml:brush>
  </inkml:definitions>
  <inkml:trace contextRef="#ctx0" brushRef="#br0">150 57 7210 0 0,'2'-5'292'0'0,"-1"1"0"0"0,0-1 0 0 0,0 0 0 0 0,0 0 0 0 0,0 0 1 0 0,-1-9-1 0 0,0 13-285 0 0,0 1 0 0 0,0-1 0 0 0,-1 1 0 0 0,1-1 0 0 0,0 0 0 0 0,0 1 0 0 0,0-1 0 0 0,-1 0 0 0 0,1 1 0 0 0,0-1 0 0 0,-1 1 0 0 0,1-1 0 0 0,0 1 0 0 0,-1-1 0 0 0,1 1 0 0 0,-1-1 0 0 0,1 1 0 0 0,-1-1 0 0 0,1 1 0 0 0,-1 0 0 0 0,1-1 0 0 0,-1 1 0 0 0,0-1 0 0 0,-1 1 26 0 0,0 0-1 0 0,1 0 1 0 0,-1-1-1 0 0,1 1 1 0 0,-1 0-1 0 0,0 1 1 0 0,1-1-1 0 0,-1 0 1 0 0,0 0-1 0 0,1 1 1 0 0,-1-1-1 0 0,1 1 1 0 0,-4 0-1 0 0,-4 3 87 0 0,1 0 0 0 0,-1 1 0 0 0,0 0 0 0 0,1 0 0 0 0,0 1 0 0 0,1-1 0 0 0,-1 2-1 0 0,1-1 1 0 0,0 1 0 0 0,-10 13 0 0 0,14-16-76 0 0,0 0 0 0 0,1 0 0 0 0,-1-1 0 0 0,1 1-1 0 0,0 1 1 0 0,0-1 0 0 0,0 0 0 0 0,1 0 0 0 0,0 1 0 0 0,0-1 0 0 0,0 1-1 0 0,0-1 1 0 0,0 1 0 0 0,1 0 0 0 0,0-1 0 0 0,0 1 0 0 0,0-1-1 0 0,1 1 1 0 0,0-1 0 0 0,-1 1 0 0 0,2-1 0 0 0,-1 1 0 0 0,0-1-1 0 0,5 8 1 0 0,-3-6 7 0 0,1 0-1 0 0,1-1 0 0 0,-1 0 1 0 0,1 0-1 0 0,0 0 0 0 0,0-1 1 0 0,0 0-1 0 0,0 0 0 0 0,1 0 1 0 0,0 0-1 0 0,0-1 0 0 0,0 0 1 0 0,0 0-1 0 0,0-1 0 0 0,11 3 1 0 0,-6-2 2 0 0,0 0 1 0 0,-1-1 0 0 0,1 0 0 0 0,0-1 0 0 0,0-1-1 0 0,0 1 1 0 0,0-2 0 0 0,20-2 0 0 0,-23 1-7 0 0,-1 0 1 0 0,0-1 0 0 0,0 1 0 0 0,0-2 0 0 0,-1 1-1 0 0,1-1 1 0 0,-1 0 0 0 0,0 0 0 0 0,0 0 0 0 0,0-1-1 0 0,0 0 1 0 0,9-11 0 0 0,-13 13-129 0 0,1 0-1 0 0,-1 0 1 0 0,0 0-1 0 0,0 0 1 0 0,0 0-1 0 0,-1 0 1 0 0,1-1 0 0 0,-1 1-1 0 0,0 0 1 0 0,0-1-1 0 0,0 1 1 0 0,0-1 0 0 0,0 0-1 0 0,-1 1 1 0 0,0-1-1 0 0,0 0 1 0 0,0 1-1 0 0,0-1 1 0 0,0 0 0 0 0,-1 1-1 0 0,1-1 1 0 0,-1 1-1 0 0,0-1 1 0 0,0 0 0 0 0,-1 1-1 0 0,1 0 1 0 0,-1-1-1 0 0,-2-3 1 0 0,2 4-247 0 0,0 1 0 0 0,-1-1 0 0 0,0 1 0 0 0,1-1 0 0 0,-1 1 0 0 0,0 0 0 0 0,0 0 0 0 0,0 0 0 0 0,0 0 0 0 0,0 1-1 0 0,-1-1 1 0 0,1 1 0 0 0,0 0 0 0 0,-1 0 0 0 0,1 0 0 0 0,-1 0 0 0 0,-4 0 0 0 0,-14-2-4880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7.390"/>
    </inkml:context>
    <inkml:brush xml:id="br0">
      <inkml:brushProperty name="width" value="0.05" units="cm"/>
      <inkml:brushProperty name="height" value="0.05" units="cm"/>
      <inkml:brushProperty name="color" value="#E71224"/>
    </inkml:brush>
  </inkml:definitions>
  <inkml:trace contextRef="#ctx0" brushRef="#br0">191 1048 8 0 0,'-17'8'2307'0'0,"1"1"-1"0"0,-24 16 1 0 0,34-20-2115 0 0,0 1 0 0 0,1-1 0 0 0,-1 1-1 0 0,1 0 1 0 0,0 0 0 0 0,0 1 0 0 0,1-1 0 0 0,-6 12 0 0 0,5-7-78 0 0,-16 29 132 0 0,21-39-206 0 0,-1 0 1 0 0,0 0-1 0 0,0 0 1 0 0,0 0-1 0 0,0 0 1 0 0,1 0-1 0 0,-1 0 0 0 0,0 0 1 0 0,-1 0-1 0 0,1 0 1 0 0,0 0-1 0 0,0 0 1 0 0,0-1-1 0 0,0 1 0 0 0,-1-1 1 0 0,1 1-1 0 0,0-1 1 0 0,-1 1-1 0 0,1-1 1 0 0,0 0-1 0 0,-1 1 0 0 0,1-1 1 0 0,0 0-1 0 0,-1 0 1 0 0,-2 0-1 0 0,4-1-32 0 0,-1 1 0 0 0,0-1 1 0 0,1 1-1 0 0,-1 0 0 0 0,1-1 0 0 0,-1 1 0 0 0,1-1 0 0 0,0 0 1 0 0,-1 1-1 0 0,1-1 0 0 0,0 1 0 0 0,-1-1 0 0 0,1 1 0 0 0,0-1 0 0 0,-1 0 1 0 0,1 1-1 0 0,0-1 0 0 0,0 0 0 0 0,0 1 0 0 0,0-1 0 0 0,0 0 1 0 0,0 1-1 0 0,0-1 0 0 0,0 0 0 0 0,0 1 0 0 0,0-1 0 0 0,0 0 0 0 0,0 1 1 0 0,0-1-1 0 0,1-1 0 0 0,5-26-66 0 0,-3 20 113 0 0,25-102 579 0 0,5 2 0 0 0,75-167 1 0 0,-76 201 482 0 0,-9 18-652 0 0,1 2 1 0 0,3 1-1 0 0,3 1 1 0 0,38-52-1 0 0,-30 55-1179 0 0,74-72 0 0 0,-99 109 601 0 0,0 0-1 0 0,1 1 0 0 0,0 1 1 0 0,1 0-1 0 0,0 1 1 0 0,1 0-1 0 0,0 1 0 0 0,0 1 1 0 0,1 0-1 0 0,28-6 0 0 0,-42 12 89 0 0,0 0-1 0 0,1 1 0 0 0,-1-1 0 0 0,1 1 0 0 0,-1 0 1 0 0,1 0-1 0 0,-1 0 0 0 0,0 1 0 0 0,1-1 1 0 0,-1 1-1 0 0,1 0 0 0 0,-1 0 0 0 0,0 0 0 0 0,0 0 1 0 0,1 0-1 0 0,-1 1 0 0 0,0 0 0 0 0,0-1 0 0 0,0 1 1 0 0,-1 0-1 0 0,1 0 0 0 0,3 4 0 0 0,-3-2 11 0 0,0 0 0 0 0,0 1-1 0 0,0-1 1 0 0,-1 1 0 0 0,0-1-1 0 0,0 1 1 0 0,0 0 0 0 0,-1 0-1 0 0,1 0 1 0 0,-1 0 0 0 0,0 0 0 0 0,-1 0-1 0 0,1 0 1 0 0,-1 9 0 0 0,-1 1 20 0 0,-1 0 1 0 0,0 0 0 0 0,-1 0 0 0 0,0-1-1 0 0,-1 1 1 0 0,-1-1 0 0 0,-1 0 0 0 0,0 0-1 0 0,0-1 1 0 0,-2 0 0 0 0,1 0 0 0 0,-2 0 0 0 0,-11 14-1 0 0,10-15 1 0 0,-1 0 0 0 0,0-1 1 0 0,0 0-1 0 0,-1-1 0 0 0,-1 0 0 0 0,1-1 0 0 0,-2 0 0 0 0,1-1 0 0 0,-1 0 0 0 0,0-1 0 0 0,-1-1 1 0 0,-24 7-1 0 0,31-11 49 0 0,0-1 0 0 0,1-1 0 0 0,-1 0 0 0 0,0 0 0 0 0,0 0 0 0 0,0-1 1 0 0,0 0-1 0 0,1-1 0 0 0,-1 0 0 0 0,0 0 0 0 0,1 0 0 0 0,0-1 0 0 0,-1 0 0 0 0,1-1 1 0 0,1 0-1 0 0,-1 0 0 0 0,0 0 0 0 0,1-1 0 0 0,-8-6 0 0 0,9 7-101 0 0,1-1-1 0 0,0 1 1 0 0,0-1-1 0 0,0 0 1 0 0,0 0-1 0 0,1 0 1 0 0,0-1-1 0 0,0 1 1 0 0,1-1-1 0 0,-1 1 1 0 0,-1-8 0 0 0,3 8-247 0 0,0 1 1 0 0,0-1-1 0 0,1 0 1 0 0,-1 0-1 0 0,1 0 1 0 0,1 0-1 0 0,-1 1 1 0 0,0-1 0 0 0,1 0-1 0 0,0 0 1 0 0,0 1-1 0 0,1-1 1 0 0,-1 0-1 0 0,1 1 1 0 0,3-7-1 0 0,14-13-2682 0 0,-8 14-2030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7.787"/>
    </inkml:context>
    <inkml:brush xml:id="br0">
      <inkml:brushProperty name="width" value="0.05" units="cm"/>
      <inkml:brushProperty name="height" value="0.05" units="cm"/>
      <inkml:brushProperty name="color" value="#E71224"/>
    </inkml:brush>
  </inkml:definitions>
  <inkml:trace contextRef="#ctx0" brushRef="#br0">342 49 9882 0 0,'0'-1'233'0'0,"0"-1"0"0"0,0 1-1 0 0,-1-1 1 0 0,1 0 0 0 0,0 1 0 0 0,0-1-1 0 0,-1 1 1 0 0,1-1 0 0 0,-1 1 0 0 0,0-1 0 0 0,1 1-1 0 0,-1-1 1 0 0,0 1 0 0 0,0 0 0 0 0,0-1-1 0 0,-1 0 1 0 0,1 0-255 0 0,-1 1 0 0 0,0 0 0 0 0,1-1 0 0 0,-1 1 0 0 0,0 0 0 0 0,0 0 0 0 0,0 1 0 0 0,1-1 1 0 0,-1 0-1 0 0,0 0 0 0 0,-3 0 0 0 0,-5 0-812 0 0,-1 0 0 0 0,1 1 0 0 0,0 0 0 0 0,-15 2 0 0 0,-2-1 1275 0 0,-43 6 293 0 0,51-4-796 0 0,-1 0 0 0 0,-24-1 0 0 0,37-3-544 0 0,1 1 1 0 0,0-1-1 0 0,0 0 1 0 0,0 0-1 0 0,0-1 1 0 0,-9-3-1 0 0,7-4-2192 0 0,6 4-552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8.193"/>
    </inkml:context>
    <inkml:brush xml:id="br0">
      <inkml:brushProperty name="width" value="0.05" units="cm"/>
      <inkml:brushProperty name="height" value="0.05" units="cm"/>
      <inkml:brushProperty name="color" value="#E71224"/>
    </inkml:brush>
  </inkml:definitions>
  <inkml:trace contextRef="#ctx0" brushRef="#br0">355 18 8938 0 0,'0'-1'46'0'0,"-1"0"-1"0"0,0-1 1 0 0,0 1-1 0 0,0 0 1 0 0,0 0 0 0 0,0 0-1 0 0,0 0 1 0 0,0 0-1 0 0,0 0 1 0 0,0 1 0 0 0,0-1-1 0 0,0 0 1 0 0,0 1 0 0 0,-1-1-1 0 0,1 0 1 0 0,0 1-1 0 0,-1-1 1 0 0,1 1 0 0 0,0 0-1 0 0,-1-1 1 0 0,1 1-1 0 0,0 0 1 0 0,-1 0 0 0 0,1 0-1 0 0,-1 0 1 0 0,1 0 0 0 0,-2 1-1 0 0,-52 6-1243 0 0,24-2 1738 0 0,-100-5 650 0 0,45-8-5481 0 0,78 7 2779 0 0,-1-2-3296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8.634"/>
    </inkml:context>
    <inkml:brush xml:id="br0">
      <inkml:brushProperty name="width" value="0.05" units="cm"/>
      <inkml:brushProperty name="height" value="0.05" units="cm"/>
      <inkml:brushProperty name="color" value="#E71224"/>
    </inkml:brush>
  </inkml:definitions>
  <inkml:trace contextRef="#ctx0" brushRef="#br0">1 216 9218 0 0,'0'-1'27'0'0,"0"1"0"0"0,0 0 0 0 0,0-1 0 0 0,0 1 0 0 0,0 0 0 0 0,-1-1 0 0 0,1 1 0 0 0,0 0 0 0 0,0-1 0 0 0,0 1 0 0 0,0 0 0 0 0,0-1 0 0 0,0 1 0 0 0,0-1 0 0 0,0 1 0 0 0,1 0 0 0 0,-1-1 0 0 0,0 1 0 0 0,0 0 0 0 0,0-1 0 0 0,0 1 0 0 0,0 0-1 0 0,1-1 1 0 0,-1 1 0 0 0,0 0 0 0 0,0-1 0 0 0,0 1 0 0 0,1 0 0 0 0,-1 0 0 0 0,0-1 0 0 0,0 1 0 0 0,1 0 0 0 0,-1 0 0 0 0,0-1 0 0 0,1 1 0 0 0,-1 0 0 0 0,0 0 0 0 0,1 0 0 0 0,-1 0 0 0 0,0 0 0 0 0,1 0 0 0 0,-1-1 0 0 0,0 1 0 0 0,1 0 0 0 0,-1 0 0 0 0,1 0 0 0 0,-1 0 0 0 0,0 0 0 0 0,1 0 0 0 0,-1 0 0 0 0,1 1 0 0 0,27 3-4373 0 0,-11-2 5374 0 0,105-8 2062 0 0,-84 2-3114 0 0,0 2-1 0 0,0 2 0 0 0,68 7 0 0 0,-47 12-3777 0 0,-39-11 1608 0 0,-13-6-2096 0 0</inkml:trace>
  <inkml:trace contextRef="#ctx0" brushRef="#br0" timeOffset="1.12">859 17 9418 0 0,'1'-1'-16'0'0,"1"-1"0"0"0,0 0 0 0 0,0 1 0 0 0,0 0 0 0 0,0-1 0 0 0,0 1 1 0 0,0 0-1 0 0,1 0 0 0 0,-1 0 0 0 0,0 0 0 0 0,0 1 0 0 0,1-1 0 0 0,-1 1 0 0 0,1-1 0 0 0,-1 1 0 0 0,0 0 0 0 0,1 0 0 0 0,2 0 0 0 0,24 5-777 0 0,-10 1 3292 0 0,-18-5-2429 0 0,-1 0 1 0 0,1-1-1 0 0,-1 1 0 0 0,1 0 1 0 0,-1 0-1 0 0,1-1 1 0 0,-1 1-1 0 0,1 0 0 0 0,-1 0 1 0 0,0 0-1 0 0,1 0 0 0 0,-1-1 1 0 0,0 1-1 0 0,0 0 1 0 0,0 0-1 0 0,0 0 0 0 0,0 0 1 0 0,0 0-1 0 0,0 0 0 0 0,0 0 1 0 0,0 0-1 0 0,0 0 0 0 0,0-1 1 0 0,-1 1-1 0 0,1 1 1 0 0,-8 31-85 0 0,6-25 121 0 0,-12 50-386 0 0,-6 70-1 0 0,18-109-620 0 0,1 1 1 0 0,0-1 0 0 0,2 0-1 0 0,1 1 1 0 0,0-1-1 0 0,1 0 1 0 0,10 32-1 0 0,-5-28-4081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8:44.808"/>
    </inkml:context>
    <inkml:brush xml:id="br0">
      <inkml:brushProperty name="width" value="0.05" units="cm"/>
      <inkml:brushProperty name="height" value="0.05" units="cm"/>
      <inkml:brushProperty name="color" value="#E71224"/>
    </inkml:brush>
  </inkml:definitions>
  <inkml:trace contextRef="#ctx0" brushRef="#br0">1891 124 8 0 0,'1'0'34'0'0,"-1"0"0"0"0,1 0 0 0 0,-1 1 0 0 0,0-1 0 0 0,1 0 0 0 0,-1 1 0 0 0,1-1 0 0 0,-1 0 0 0 0,0 0 0 0 0,0 1 0 0 0,1-1 0 0 0,-1 1 0 0 0,0-1 0 0 0,1 0 0 0 0,-1 1 0 0 0,0-1 0 0 0,0 1 0 0 0,0-1 0 0 0,1 1 0 0 0,-1-1 0 0 0,0 0 0 0 0,0 1 0 0 0,0-1 0 0 0,0 1 0 0 0,0-1 0 0 0,0 1 0 0 0,0-1 0 0 0,0 1 0 0 0,0-1 0 0 0,0 1 0 0 0,0-1 0 0 0,0 1 0 0 0,0-1 0 0 0,-1 0 0 0 0,1 1 0 0 0,0-1 0 0 0,0 1 0 0 0,0-1 0 0 0,-1 1 0 0 0,1-1 0 0 0,0 0 0 0 0,0 1 0 0 0,-1-1 0 0 0,1 0 0 0 0,0 1 0 0 0,-1-1 0 0 0,1 0 0 0 0,-1 1 0 0 0,1-1 0 0 0,0 0 0 0 0,-1 0 0 0 0,1 1 0 0 0,-1-1 0 0 0,1 0 0 0 0,0 0 0 0 0,-1 0 0 0 0,1 0 0 0 0,-1 0 0 0 0,1 1 0 0 0,-1-1 0 0 0,1 0 0 0 0,-1 0 0 0 0,1 0-1 0 0,-1 0 1 0 0,1 0 0 0 0,-1-1 0 0 0,1 1 0 0 0,-1 0 0 0 0,-42 0 3207 0 0,36 0-2946 0 0,-90-5 481 0 0,-129-22 0 0 0,150 16-622 0 0,-163-29 759 0 0,109 16-438 0 0,-210-12 0 0 0,159 36-440 0 0,-213 27 1 0 0,374-25-124 0 0,0 1-1 0 0,-34 11 1 0 0,44-11-712 0 0,0 1-1 0 0,1 1 0 0 0,0-1 1 0 0,-10 7-1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9.222"/>
    </inkml:context>
    <inkml:brush xml:id="br0">
      <inkml:brushProperty name="width" value="0.05" units="cm"/>
      <inkml:brushProperty name="height" value="0.05" units="cm"/>
      <inkml:brushProperty name="color" value="#E71224"/>
    </inkml:brush>
  </inkml:definitions>
  <inkml:trace contextRef="#ctx0" brushRef="#br0">45 12 5913 0 0,'4'-11'784'0'0,"0"10"156"0"0,3 21 1020 0 0,1 33-443 0 0,-8-4-1365 0 0,-3-1-1 0 0,-2 1 1 0 0,-14 63-1 0 0,-5 41-19 0 0,8 20-1210 0 0,16-171 793 0 0,0-1 0 0 0,0 1 1 0 0,0-1-1 0 0,0 0 0 0 0,0 1 0 0 0,0-1 0 0 0,0 1 0 0 0,0-1 0 0 0,1 1 0 0 0,-1-1 0 0 0,0 0 0 0 0,1 1 0 0 0,0-1 0 0 0,-1 0 0 0 0,1 0 0 0 0,0 1 1 0 0,-1-1-1 0 0,1 0 0 0 0,1 1 0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49.675"/>
    </inkml:context>
    <inkml:brush xml:id="br0">
      <inkml:brushProperty name="width" value="0.05" units="cm"/>
      <inkml:brushProperty name="height" value="0.05" units="cm"/>
      <inkml:brushProperty name="color" value="#E71224"/>
    </inkml:brush>
  </inkml:definitions>
  <inkml:trace contextRef="#ctx0" brushRef="#br0">450 64 3001 0 0,'0'-2'341'0'0,"0"-1"0"0"0,0 1 0 0 0,-1-1 0 0 0,1 1 0 0 0,-1-1 0 0 0,1 0 1 0 0,-1 1-1 0 0,0 0 0 0 0,0-1 0 0 0,0 1 0 0 0,0 0 0 0 0,0-1 0 0 0,0 1 0 0 0,-1 0 1 0 0,1 0-1 0 0,-4-3 0 0 0,3 2-200 0 0,-1 2 0 0 0,1-1 0 0 0,-1 0 0 0 0,1 0 0 0 0,-1 1 0 0 0,0-1 0 0 0,0 1 0 0 0,0 0 0 0 0,0 0 0 0 0,0 0 0 0 0,0 0 0 0 0,-3 0 0 0 0,-1 1-116 0 0,0-1 0 0 0,1 1 0 0 0,-1 0 0 0 0,0 1 0 0 0,0-1 0 0 0,1 1-1 0 0,-1 1 1 0 0,1-1 0 0 0,-1 1 0 0 0,1 0 0 0 0,-12 6 0 0 0,-69 33 311 0 0,-28 16-288 0 0,104-50-42 0 0,0 0 0 0 0,0 0 0 0 0,1 1 0 0 0,0 1 0 0 0,0 0 0 0 0,1 0 0 0 0,-10 14 0 0 0,17-22 24 0 0,1 1 0 0 0,1-1 1 0 0,-1 0-1 0 0,0 1 0 0 0,0-1 0 0 0,0 0 1 0 0,1 1-1 0 0,-1-1 0 0 0,1 1 1 0 0,-1-1-1 0 0,1 1 0 0 0,0 0 0 0 0,-1-1 1 0 0,1 1-1 0 0,0-1 0 0 0,0 1 0 0 0,0 0 1 0 0,0-1-1 0 0,1 1 0 0 0,-1-1 1 0 0,0 1-1 0 0,1 0 0 0 0,-1-1 0 0 0,1 2 1 0 0,1 0 18 0 0,0 0 1 0 0,0-1 0 0 0,0 1 0 0 0,0-1-1 0 0,0 0 1 0 0,0 1 0 0 0,1-1 0 0 0,-1 0 0 0 0,1 0-1 0 0,-1-1 1 0 0,5 4 0 0 0,3-1-22 0 0,0 1 0 0 0,0-1 0 0 0,0-1 0 0 0,0 0 0 0 0,0 0 1 0 0,16 1-1 0 0,23 3-2390 0 0,94 26 0 0 0,-53-10-1755 0 0,-75-19 51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0.124"/>
    </inkml:context>
    <inkml:brush xml:id="br0">
      <inkml:brushProperty name="width" value="0.05" units="cm"/>
      <inkml:brushProperty name="height" value="0.05" units="cm"/>
      <inkml:brushProperty name="color" value="#E71224"/>
    </inkml:brush>
  </inkml:definitions>
  <inkml:trace contextRef="#ctx0" brushRef="#br0">488 21 10818 0 0,'10'-6'1739'0'0,"-8"4"-1627"0"0,1 0-1 0 0,-1 1 0 0 0,1-1 1 0 0,0 1-1 0 0,-1-1 1 0 0,1 1-1 0 0,0 0 1 0 0,0 0-1 0 0,0 0 1 0 0,3 0-1 0 0,-36 30-769 0 0,13-19 586 0 0,0-2-1 0 0,-1 0 0 0 0,0-1 0 0 0,-20 6 1 0 0,-21 7-533 0 0,10 0 289 0 0,2 1 1 0 0,0 2-1 0 0,1 3 0 0 0,-68 49 0 0 0,112-74 344 0 0,0 1 1 0 0,-1 0-1 0 0,1 0 0 0 0,0 0 0 0 0,0 0 0 0 0,0 0 0 0 0,0 1 0 0 0,0-1 0 0 0,1 1 0 0 0,-1-1 1 0 0,1 1-1 0 0,0 0 0 0 0,-1-1 0 0 0,1 1 0 0 0,0 0 0 0 0,1 0 0 0 0,-1 0 0 0 0,0 0 1 0 0,1 0-1 0 0,0 0 0 0 0,-1 0 0 0 0,1 0 0 0 0,1-1 0 0 0,-1 6 0 0 0,2-3 52 0 0,0 0 0 0 0,0-1-1 0 0,0 1 1 0 0,0-1 0 0 0,1 1 0 0 0,0-1-1 0 0,-1 0 1 0 0,2 0 0 0 0,-1 0-1 0 0,0-1 1 0 0,1 1 0 0 0,0-1 0 0 0,6 6-1 0 0,26 16 76 0 0,76 39-1 0 0,-75-45-39 0 0,-1 1 1 0 0,50 38-1 0 0,-76-49-104 0 0,0-1 0 0 0,-1 1 0 0 0,0 1 0 0 0,0 0 0 0 0,-1 0 0 0 0,0 1 1 0 0,-1 0-1 0 0,0 0 0 0 0,-1 0 0 0 0,0 1 0 0 0,-1 0 0 0 0,4 15 0 0 0,-3-4-134 0 0,1 2-1114 0 0,-1-9-3037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0.590"/>
    </inkml:context>
    <inkml:brush xml:id="br0">
      <inkml:brushProperty name="width" value="0.05" units="cm"/>
      <inkml:brushProperty name="height" value="0.05" units="cm"/>
      <inkml:brushProperty name="color" value="#E71224"/>
    </inkml:brush>
  </inkml:definitions>
  <inkml:trace contextRef="#ctx0" brushRef="#br0">284 38 8386 0 0,'0'-1'135'0'0,"1"0"1"0"0,-1 0 0 0 0,1 1-1 0 0,-1-1 1 0 0,1 0-1 0 0,-1 0 1 0 0,1 0 0 0 0,-1 0-1 0 0,0 0 1 0 0,0 0 0 0 0,0 0-1 0 0,1 0 1 0 0,-1 0-1 0 0,0 0 1 0 0,0 0 0 0 0,0 0-1 0 0,0 0 1 0 0,-1 0-1 0 0,1 0 1 0 0,0 0 0 0 0,0 0-1 0 0,-1 0 1 0 0,1 0-1 0 0,0 0 1 0 0,-1 1 0 0 0,1-1-1 0 0,-1 0 1 0 0,1 0-1 0 0,-2-1 1 0 0,0 1-82 0 0,1 0-1 0 0,-1 0 1 0 0,0 0 0 0 0,0 0-1 0 0,0 0 1 0 0,0 0-1 0 0,0 1 1 0 0,0-1 0 0 0,0 1-1 0 0,0-1 1 0 0,0 1-1 0 0,-1 0 1 0 0,-1 0 0 0 0,-11 0-114 0 0,1 1 1 0 0,0 1 0 0 0,-17 4 0 0 0,18-3 56 0 0,0 1 0 0 0,1 0-1 0 0,-1 1 1 0 0,1 0 0 0 0,0 1 0 0 0,0 0-1 0 0,-14 12 1 0 0,20-15 15 0 0,1 1-1 0 0,0 0 1 0 0,1 0-1 0 0,-1 1 1 0 0,1-1-1 0 0,0 1 1 0 0,0 0-1 0 0,0 0 1 0 0,1 1-1 0 0,-1-1 1 0 0,1 1-1 0 0,1-1 1 0 0,-1 1-1 0 0,1 0 1 0 0,0 0-1 0 0,0 0 1 0 0,-1 11-1 0 0,3-13 24 0 0,0-1-1 0 0,0 1 1 0 0,1 0-1 0 0,-1-1 1 0 0,1 1-1 0 0,0-1 0 0 0,0 1 1 0 0,0-1-1 0 0,1 1 1 0 0,-1-1-1 0 0,1 0 0 0 0,0 0 1 0 0,0 1-1 0 0,0-1 1 0 0,0-1-1 0 0,0 1 0 0 0,1 0 1 0 0,-1 0-1 0 0,1-1 1 0 0,0 0-1 0 0,0 1 0 0 0,0-1 1 0 0,0 0-1 0 0,0 0 1 0 0,0-1-1 0 0,1 1 1 0 0,-1-1-1 0 0,5 2 0 0 0,-1-1 70 0 0,-1 1 0 0 0,1-1 0 0 0,0-1 0 0 0,0 1 0 0 0,0-1 0 0 0,0 0 0 0 0,0-1 0 0 0,1 0-1 0 0,-1 0 1 0 0,0 0 0 0 0,0-1 0 0 0,0 0 0 0 0,11-3 0 0 0,-11 0-25 0 0,0 1 0 0 0,-1-1 0 0 0,1-1 0 0 0,-1 1-1 0 0,0-1 1 0 0,0 0 0 0 0,-1 0 0 0 0,1-1 0 0 0,-1 1 0 0 0,-1-1 0 0 0,1 0 0 0 0,-1-1 0 0 0,5-8-1 0 0,-6 10-244 0 0,-1 1 0 0 0,0-1-1 0 0,-1 0 1 0 0,1 1-1 0 0,-1-1 1 0 0,0 0-1 0 0,0 0 1 0 0,0 0-1 0 0,0-9 1 0 0,-1 12-252 0 0,-1-1 0 0 0,1 0 0 0 0,-1 0 0 0 0,1 0 1 0 0,-1 0-1 0 0,0 0 0 0 0,0 1 0 0 0,0-1 1 0 0,0 0-1 0 0,-1 1 0 0 0,1-1 0 0 0,-1 1 0 0 0,1-1 1 0 0,-1 1-1 0 0,0 0 0 0 0,0-1 0 0 0,-3-1 1 0 0,-7-5-5849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4.456"/>
    </inkml:context>
    <inkml:brush xml:id="br0">
      <inkml:brushProperty name="width" value="0.05" units="cm"/>
      <inkml:brushProperty name="height" value="0.05" units="cm"/>
      <inkml:brushProperty name="color" value="#E71224"/>
    </inkml:brush>
  </inkml:definitions>
  <inkml:trace contextRef="#ctx0" brushRef="#br0">263 109 5793 0 0,'1'-4'121'0'0,"1"0"0"0"0,-1 0 0 0 0,0-1 0 0 0,0 1-1 0 0,-1 0 1 0 0,1 0 0 0 0,-1-1 0 0 0,0 1 0 0 0,0 0-1 0 0,0-1 1 0 0,-1 1 0 0 0,0 0 0 0 0,1 0 0 0 0,-4-9 0 0 0,3 11-88 0 0,0 0 1 0 0,0 0 0 0 0,0 0 0 0 0,-1-1 0 0 0,1 1 0 0 0,0 0-1 0 0,-1 0 1 0 0,0 1 0 0 0,1-1 0 0 0,-1 0 0 0 0,0 1 0 0 0,0-1-1 0 0,0 1 1 0 0,0-1 0 0 0,0 1 0 0 0,0 0 0 0 0,0 0 0 0 0,-1 0-1 0 0,1 0 1 0 0,0 0 0 0 0,-1 0 0 0 0,1 1 0 0 0,-1-1 0 0 0,1 1-1 0 0,0 0 1 0 0,-5-1 0 0 0,0 2 39 0 0,0 0 1 0 0,1 0-1 0 0,-1 1 0 0 0,0 0 0 0 0,1 0 0 0 0,0 0 1 0 0,0 1-1 0 0,-1 0 0 0 0,2 0 0 0 0,-1 0 0 0 0,0 1 0 0 0,1 0 1 0 0,-1 0-1 0 0,1 1 0 0 0,0-1 0 0 0,-6 8 0 0 0,0 1-57 0 0,1 0-1 0 0,0 0 0 0 0,0 1 0 0 0,1 1 0 0 0,-9 22 0 0 0,11-21-14 0 0,1 0 1 0 0,1 1-1 0 0,1 0 0 0 0,0 0 0 0 0,2 0 0 0 0,0 1 1 0 0,0 32-1 0 0,2-37-121 0 0,1 1 1 0 0,0-1-1 0 0,1 1 0 0 0,1-1 1 0 0,0 0-1 0 0,1 0 1 0 0,0 0-1 0 0,1 0 1 0 0,1-1-1 0 0,11 20 0 0 0,-13-27-57 0 0,-1 0-1 0 0,1 0 1 0 0,0 0-1 0 0,0-1 1 0 0,1 0-1 0 0,0 0 1 0 0,-1 0-1 0 0,1 0 1 0 0,1-1-1 0 0,-1 0 1 0 0,0 0-1 0 0,1 0 1 0 0,9 3-1 0 0,-7-4 127 0 0,1 0-1 0 0,0 0 0 0 0,-1-1 1 0 0,1 0-1 0 0,0-1 1 0 0,0 0-1 0 0,0 0 1 0 0,14-2-1 0 0,-5-2 97 0 0,0 0-1 0 0,-1-1 1 0 0,0-1 0 0 0,0-1 0 0 0,0 0-1 0 0,-1-1 1 0 0,0 0 0 0 0,24-19-1 0 0,-11 5 1 0 0,-1-2 0 0 0,42-46-1 0 0,-55 53 311 0 0,0-2 0 0 0,-1 1 0 0 0,-1-2 1 0 0,-1 0-1 0 0,13-30 0 0 0,-25 50-331 0 0,1-1 0 0 0,-1 1 1 0 0,0-1-1 0 0,1 1 0 0 0,-1-1 1 0 0,0 0-1 0 0,1 1 0 0 0,-1-1 1 0 0,0 0-1 0 0,0 1 0 0 0,0-1 1 0 0,0 0-1 0 0,1 1 0 0 0,-1-1 0 0 0,0 0 1 0 0,0 0-1 0 0,0 1 0 0 0,-1-1 1 0 0,1 0-1 0 0,0 1 0 0 0,0-1 1 0 0,0 0-1 0 0,0 1 0 0 0,-1-1 1 0 0,1 0-1 0 0,0 1 0 0 0,-1-1 0 0 0,1 0 1 0 0,0 1-1 0 0,-1-1 0 0 0,1 1 1 0 0,-1-2-1 0 0,-1 2 18 0 0,1 0-1 0 0,-1-1 1 0 0,1 1-1 0 0,-1 0 1 0 0,1 0-1 0 0,-1 0 1 0 0,1 0-1 0 0,-1 0 1 0 0,1 0-1 0 0,-1 0 1 0 0,1 0-1 0 0,-1 1 1 0 0,1-1-1 0 0,-2 1 1 0 0,-6 2 66 0 0,0 0 1 0 0,1 1-1 0 0,0 0 0 0 0,-10 6 1 0 0,8-2-92 0 0,-1 1 1 0 0,1 0-1 0 0,1 1 0 0 0,-1 0 1 0 0,2 0-1 0 0,-1 1 0 0 0,2 0 1 0 0,-9 15-1 0 0,12-19 24 0 0,0 1-1 0 0,1 0 0 0 0,-1 0 1 0 0,2 0-1 0 0,-1 1 1 0 0,1-1-1 0 0,0 1 1 0 0,1-1-1 0 0,0 1 1 0 0,0-1-1 0 0,1 1 1 0 0,0 0-1 0 0,2 15 1 0 0,-1-21-29 0 0,0 0 0 0 0,0 0 1 0 0,0 0-1 0 0,1 0 0 0 0,-1 0 0 0 0,1 0 1 0 0,-1-1-1 0 0,1 1 0 0 0,0-1 0 0 0,0 1 1 0 0,0-1-1 0 0,0 0 0 0 0,1 1 1 0 0,-1-1-1 0 0,0 0 0 0 0,1-1 0 0 0,0 1 1 0 0,-1 0-1 0 0,1-1 0 0 0,0 0 1 0 0,0 1-1 0 0,0-1 0 0 0,0 0 0 0 0,0 0 1 0 0,0-1-1 0 0,0 1 0 0 0,5 0 1 0 0,-3-1-9 0 0,0 1 0 0 0,-1-1 0 0 0,1 0 1 0 0,0-1-1 0 0,0 1 0 0 0,-1-1 1 0 0,1 0-1 0 0,0 0 0 0 0,-1 0 1 0 0,1-1-1 0 0,-1 0 0 0 0,0 0 1 0 0,1 0-1 0 0,-1 0 0 0 0,0 0 0 0 0,0-1 1 0 0,5-5-1 0 0,5-7 41 0 0,-2-1 1 0 0,0-1-1 0 0,-1 0 0 0 0,0-1 0 0 0,-2 0 0 0 0,0 0 1 0 0,-1-1-1 0 0,-1 0 0 0 0,9-35 0 0 0,-15 49-36 0 0,0 1 1 0 0,0-1-1 0 0,-1 0 0 0 0,1 1 0 0 0,-1-1 1 0 0,0 0-1 0 0,0 0 0 0 0,-1 1 0 0 0,0-1 1 0 0,1 0-1 0 0,-1 1 0 0 0,-3-8 0 0 0,3 10-33 0 0,0 0-1 0 0,-1 1 0 0 0,1-1 1 0 0,0 0-1 0 0,-1 1 0 0 0,1-1 1 0 0,-1 1-1 0 0,0-1 0 0 0,1 1 1 0 0,-1 0-1 0 0,0 0 0 0 0,0 0 1 0 0,0 0-1 0 0,0 0 0 0 0,0 0 1 0 0,0 1-1 0 0,0-1 1 0 0,0 0-1 0 0,0 1 0 0 0,0 0 1 0 0,0-1-1 0 0,0 1 0 0 0,0 0 1 0 0,-1 0-1 0 0,1 0 0 0 0,0 1 1 0 0,0-1-1 0 0,0 0 0 0 0,0 1 1 0 0,-2 0-1 0 0,0 0-335 0 0,0-1 0 0 0,1 1 1 0 0,-1 0-1 0 0,0 1 0 0 0,1-1 0 0 0,0 0 0 0 0,-1 1 0 0 0,1 0 0 0 0,0 0 1 0 0,-1 0-1 0 0,1 0 0 0 0,1 1 0 0 0,-1-1 0 0 0,0 1 0 0 0,0-1 1 0 0,-3 7-1 0 0,3-3-4412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4.915"/>
    </inkml:context>
    <inkml:brush xml:id="br0">
      <inkml:brushProperty name="width" value="0.05" units="cm"/>
      <inkml:brushProperty name="height" value="0.05" units="cm"/>
      <inkml:brushProperty name="color" value="#E71224"/>
    </inkml:brush>
  </inkml:definitions>
  <inkml:trace contextRef="#ctx0" brushRef="#br0">243 48 6809 0 0,'1'-2'133'0'0,"0"1"-1"0"0,-1-1 0 0 0,1 1 0 0 0,-1-1 0 0 0,0 0 0 0 0,0 1 0 0 0,1-1 0 0 0,-1 0 0 0 0,0 1 0 0 0,0-1 1 0 0,-1 0-1 0 0,1 1 0 0 0,0-1 0 0 0,-1 0 0 0 0,1 1 0 0 0,-1-1 0 0 0,0-2 0 0 0,-1 3-130 0 0,1-1 0 0 0,-1 1 0 0 0,0 0-1 0 0,0-1 1 0 0,0 1 0 0 0,0 0 0 0 0,0 0-1 0 0,0 0 1 0 0,0 1 0 0 0,0-1 0 0 0,0 0 0 0 0,0 1-1 0 0,0-1 1 0 0,-3 1 0 0 0,-4-1-8 0 0,-1 1-1 0 0,1 0 1 0 0,-1 0 0 0 0,1 1-1 0 0,-1 0 1 0 0,1 1-1 0 0,0 0 1 0 0,-1 0 0 0 0,1 1-1 0 0,0 0 1 0 0,0 1 0 0 0,1 0-1 0 0,-1 0 1 0 0,1 1-1 0 0,0 0 1 0 0,0 0 0 0 0,0 1-1 0 0,1 0 1 0 0,0 0 0 0 0,0 1-1 0 0,-11 15 1 0 0,17-21 31 0 0,0 1 1 0 0,-1 0-1 0 0,1 0 0 0 0,1 0 1 0 0,-1 0-1 0 0,0 0 0 0 0,0 1 1 0 0,1-1-1 0 0,-1 0 0 0 0,1 0 1 0 0,0 0-1 0 0,-1 1 0 0 0,1-1 1 0 0,0 0-1 0 0,0 0 1 0 0,1 0-1 0 0,-1 1 0 0 0,0-1 1 0 0,1 0-1 0 0,-1 0 0 0 0,1 0 1 0 0,0 0-1 0 0,0 0 0 0 0,0 0 1 0 0,0 0-1 0 0,0 0 0 0 0,0 0 1 0 0,0 0-1 0 0,1 0 0 0 0,-1 0 1 0 0,0-1-1 0 0,1 1 0 0 0,2 1 1 0 0,7 6 235 0 0,0 0-1 0 0,1 0 1 0 0,0-1 0 0 0,18 8 0 0 0,6 5-291 0 0,-8-1 70 0 0,47 43 0 0 0,-69-57-45 0 0,0 1 1 0 0,0-1-1 0 0,0 1 1 0 0,-1 0-1 0 0,0 0 1 0 0,0 0-1 0 0,-1 1 0 0 0,0 0 1 0 0,0-1-1 0 0,-1 2 1 0 0,0-1-1 0 0,0 0 1 0 0,1 9-1 0 0,-4-14 6 0 0,1-1 0 0 0,-1 1-1 0 0,0-1 1 0 0,0 0 0 0 0,-1 1-1 0 0,1-1 1 0 0,0 1 0 0 0,-1-1-1 0 0,1 0 1 0 0,-1 1 0 0 0,0-1-1 0 0,0 0 1 0 0,0 0 0 0 0,0 1-1 0 0,0-1 1 0 0,0 0 0 0 0,-1 0-1 0 0,1 0 1 0 0,-4 3 0 0 0,2-2 15 0 0,0-1-1 0 0,-1 1 1 0 0,0-1 0 0 0,1 0 0 0 0,-1 0 0 0 0,0 0 0 0 0,0 0 0 0 0,0-1 0 0 0,-1 1 0 0 0,-4 0-1 0 0,-11 1 109 0 0,0-1 0 0 0,0 0-1 0 0,-36-3 1 0 0,46 0-80 0 0,-5 1-480 0 0,0-1 0 0 0,-1 0-1 0 0,1-1 1 0 0,-29-9-1 0 0,44 11 336 0 0,-1 0 0 0 0,1 0 0 0 0,0 0 0 0 0,-1 0 0 0 0,1 0 0 0 0,0 0 0 0 0,0 0 0 0 0,0 0 0 0 0,-1-1 0 0 0,1 1 0 0 0,0 0 0 0 0,0 0 0 0 0,-1 0 0 0 0,1 0 0 0 0,0-1 0 0 0,0 1 0 0 0,0 0 0 0 0,0 0 0 0 0,-1 0 0 0 0,1-1 0 0 0,0 1 0 0 0,0 0 0 0 0,0 0 0 0 0,0-1 0 0 0,0 1 0 0 0,0 0 0 0 0,0 0 0 0 0,0-1 0 0 0,-1 1 0 0 0,1 0 0 0 0,0 0 0 0 0,0-1 0 0 0,0 1 0 0 0,0 0 0 0 0,0 0 0 0 0,1-1 0 0 0,-1 1 0 0 0,0-1 0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5.361"/>
    </inkml:context>
    <inkml:brush xml:id="br0">
      <inkml:brushProperty name="width" value="0.05" units="cm"/>
      <inkml:brushProperty name="height" value="0.05" units="cm"/>
      <inkml:brushProperty name="color" value="#E71224"/>
    </inkml:brush>
  </inkml:definitions>
  <inkml:trace contextRef="#ctx0" brushRef="#br0">1 222 12083 0 0,'3'-5'1216'0'0,"7"-13"-70"0"0,-9 18-1220 0 0,-1 0 1 0 0,0 0 0 0 0,0-1 0 0 0,0 1 0 0 0,0 0 0 0 0,0 0 0 0 0,1 0 0 0 0,-1 0-1 0 0,0 0 1 0 0,0 0 0 0 0,0 0 0 0 0,0-1 0 0 0,0 1 0 0 0,0 0 0 0 0,0 0 0 0 0,0 0-1 0 0,1 0 1 0 0,-1 0 0 0 0,0-1 0 0 0,0 1 0 0 0,0 0 0 0 0,0 0 0 0 0,0 0 0 0 0,0 0-1 0 0,0-1 1 0 0,0 1 0 0 0,0 0 0 0 0,0 0 0 0 0,0 0 0 0 0,0 0 0 0 0,0-1 0 0 0,0 1-1 0 0,0 0 1 0 0,0 0 0 0 0,0 0 0 0 0,0 0 0 0 0,-1-1 0 0 0,1 1 0 0 0,0 0 0 0 0,0 0-1 0 0,0 0 1 0 0,0 0 0 0 0,0 0 0 0 0,0 0 0 0 0,0-1 0 0 0,0 1 0 0 0,-1 0 0 0 0,1 0-1 0 0,0 0 1 0 0,0 0 0 0 0,0 0 0 0 0,-1 0 0 0 0,33-4 797 0 0,44 1 0 0 0,-48 3-371 0 0,-1-1 0 0 0,-1-1 0 0 0,36-7 0 0 0,-54 7-335 0 0,-1 0 0 0 0,1-1 0 0 0,-1 0 0 0 0,0 0 0 0 0,0 0 0 0 0,0-1 0 0 0,0 0 0 0 0,-1 0-1 0 0,1-1 1 0 0,-1 1 0 0 0,0-2 0 0 0,-1 1 0 0 0,1 0 0 0 0,-1-1 0 0 0,9-13 0 0 0,-13 18-51 0 0,0-1 1 0 0,0 1-1 0 0,0-1 0 0 0,0 0 0 0 0,0 0 0 0 0,0 1 0 0 0,-1-1 0 0 0,1 0 0 0 0,-1 0 0 0 0,1 0 1 0 0,-1 0-1 0 0,0 0 0 0 0,1 0 0 0 0,-1 0 0 0 0,0 0 0 0 0,0 0 0 0 0,-1 0 0 0 0,1 0 1 0 0,0 0-1 0 0,-1 1 0 0 0,1-1 0 0 0,-1 0 0 0 0,1 0 0 0 0,-2-2 0 0 0,0 1 9 0 0,0 1-1 0 0,0-1 0 0 0,0 1 1 0 0,-1-1-1 0 0,1 1 1 0 0,-1 0-1 0 0,1 0 0 0 0,-1 0 1 0 0,0 0-1 0 0,0 0 0 0 0,0 0 1 0 0,-6-2-1 0 0,0 1 42 0 0,0 0 0 0 0,1 1-1 0 0,-1-1 1 0 0,-1 2 0 0 0,1-1 0 0 0,0 1-1 0 0,0 1 1 0 0,-1-1 0 0 0,-14 3-1 0 0,15 0 7 0 0,1 1 0 0 0,0 0 0 0 0,1 0 0 0 0,-1 1 0 0 0,0 0 0 0 0,1 0 0 0 0,0 0 0 0 0,0 1 1 0 0,0 1-1 0 0,1-1 0 0 0,-1 1 0 0 0,1 0 0 0 0,1 0 0 0 0,-1 1 0 0 0,1 0 0 0 0,0 0 0 0 0,1 0 0 0 0,0 0 0 0 0,0 1 0 0 0,0-1 0 0 0,-4 17 0 0 0,4-13 0 0 0,0 1 0 0 0,2-1 0 0 0,-1 1 0 0 0,1 0 0 0 0,1-1 0 0 0,0 1 0 0 0,1 0 0 0 0,0 0 0 0 0,1 0 0 0 0,0 0 0 0 0,1 0 0 0 0,0 0 0 0 0,1-1 0 0 0,0 1 0 0 0,7 14 0 0 0,-7-21 2 0 0,0 1 0 0 0,0 0 0 0 0,1-1 0 0 0,0 0 0 0 0,0 0 0 0 0,0 0 0 0 0,1 0 0 0 0,0-1 0 0 0,0 0 1 0 0,0 0-1 0 0,0 0 0 0 0,7 4 0 0 0,-2-3 22 0 0,0-1 1 0 0,0 1 0 0 0,1-2 0 0 0,0 1 0 0 0,-1-1 0 0 0,18 2 0 0 0,1-3 40 0 0,0-1 1 0 0,0 0 0 0 0,0-3 0 0 0,46-7-1 0 0,115-30-2985 0 0,-109 22-1523 0 0,-44 9-1495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6.724"/>
    </inkml:context>
    <inkml:brush xml:id="br0">
      <inkml:brushProperty name="width" value="0.05" units="cm"/>
      <inkml:brushProperty name="height" value="0.05" units="cm"/>
      <inkml:brushProperty name="color" value="#E71224"/>
    </inkml:brush>
  </inkml:definitions>
  <inkml:trace contextRef="#ctx0" brushRef="#br0">320 45 4425 0 0,'-4'-2'149'0'0,"0"0"1"0"0,1 0-1 0 0,-1 0 1 0 0,0 0-1 0 0,0 0 1 0 0,0 1-1 0 0,0 0 1 0 0,0 0-1 0 0,0 0 1 0 0,-1 0-1 0 0,-7 0 1 0 0,6 1-106 0 0,0-1 0 0 0,0 0-1 0 0,1 0 1 0 0,-1-1 0 0 0,0 0 0 0 0,-5-2-1 0 0,3 0 158 0 0,7 3-118 0 0,0 0-1 0 0,0 0 1 0 0,0 0 0 0 0,-1 0 0 0 0,1 0-1 0 0,0 0 1 0 0,-1 0 0 0 0,1 1 0 0 0,-1-1 0 0 0,1 1-1 0 0,-1-1 1 0 0,1 1 0 0 0,-1-1 0 0 0,0 1-1 0 0,1 0 1 0 0,-1 0 0 0 0,1 0 0 0 0,-1 0 0 0 0,1 0-1 0 0,-1 0 1 0 0,0 0 0 0 0,1 0 0 0 0,-1 1-1 0 0,1-1 1 0 0,-1 1 0 0 0,1-1 0 0 0,-1 1 0 0 0,1 0-1 0 0,-1-1 1 0 0,1 1 0 0 0,0 0 0 0 0,-1 0 0 0 0,1 0-1 0 0,0 0 1 0 0,0 0 0 0 0,0 0 0 0 0,-2 2-1 0 0,-7 6-91 0 0,-1 0 1 0 0,0-1-1 0 0,-1 0 0 0 0,0-1 0 0 0,0 0 0 0 0,0-1 0 0 0,-1 0 0 0 0,0-1 0 0 0,0 0 0 0 0,-17 3 0 0 0,31-8 10 0 0,-1-1 1 0 0,0 1-1 0 0,0 0 0 0 0,0 0 1 0 0,0 0-1 0 0,0-1 0 0 0,0 1 1 0 0,0 0-1 0 0,1 0 1 0 0,-1 0-1 0 0,0-1 0 0 0,0 1 1 0 0,0 0-1 0 0,0 0 0 0 0,0-1 1 0 0,0 1-1 0 0,0 0 1 0 0,0 0-1 0 0,0 0 0 0 0,0-1 1 0 0,0 1-1 0 0,0 0 0 0 0,0 0 1 0 0,0-1-1 0 0,-1 1 1 0 0,1 0-1 0 0,0 0 0 0 0,0 0 1 0 0,0-1-1 0 0,0 1 1 0 0,0 0-1 0 0,0 0 0 0 0,-1 0 1 0 0,1 0-1 0 0,0-1 0 0 0,0 1 1 0 0,0 0-1 0 0,0 0 1 0 0,-1 0-1 0 0,1 0 0 0 0,0 0 1 0 0,0-1-1 0 0,0 1 0 0 0,-1 0 1 0 0,1 0-1 0 0,0 0 1 0 0,0 0-1 0 0,0 0 0 0 0,-1 0 1 0 0,1 0-1 0 0,0 0 1 0 0,0 0-1 0 0,-1 0 0 0 0,1 0 1 0 0,0 0-1 0 0,0 0 0 0 0,-1 0 1 0 0,1 0-1 0 0,16-12-45 0 0,79-26-103 0 0,-85 35 177 0 0,0 0 0 0 0,1 0 0 0 0,-1 1 0 0 0,1 1 0 0 0,-1 0-1 0 0,1 0 1 0 0,16 2 0 0 0,-24-1-23 0 0,1 0-1 0 0,-1 1 1 0 0,0-1-1 0 0,1 1 1 0 0,-1 0-1 0 0,0 0 1 0 0,0 0-1 0 0,0 0 1 0 0,0 1-1 0 0,0 0 1 0 0,0-1-1 0 0,0 1 1 0 0,0 0-1 0 0,-1 0 1 0 0,1 0-1 0 0,-1 1 1 0 0,1-1-1 0 0,-1 0 1 0 0,0 1-1 0 0,0 0 1 0 0,0 0-1 0 0,0-1 0 0 0,-1 1 1 0 0,1 0-1 0 0,2 7 1 0 0,-3-4 0 0 0,0 1 0 0 0,0 0 0 0 0,0 1 0 0 0,-1-1 0 0 0,0 0 0 0 0,0 0 0 0 0,-1 0-1 0 0,0 0 1 0 0,0 0 0 0 0,-1 0 0 0 0,-3 9 0 0 0,-10 31-39 0 0,-28 96-57 0 0,37-117 74 0 0,1 0 0 0 0,1 0 1 0 0,-1 41-1 0 0,9-16-790 0 0,7-19-2776 0 0,-7-27-1279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7.173"/>
    </inkml:context>
    <inkml:brush xml:id="br0">
      <inkml:brushProperty name="width" value="0.05" units="cm"/>
      <inkml:brushProperty name="height" value="0.05" units="cm"/>
      <inkml:brushProperty name="color" value="#E71224"/>
    </inkml:brush>
  </inkml:definitions>
  <inkml:trace contextRef="#ctx0" brushRef="#br0">554 69 12451 0 0,'0'0'38'0'0,"0"0"0"0"0,0 0 1 0 0,0-1-1 0 0,0 1 1 0 0,0 0-1 0 0,0 0 0 0 0,0 0 1 0 0,0 0-1 0 0,0-1 0 0 0,0 1 1 0 0,0 0-1 0 0,0 0 1 0 0,0 0-1 0 0,0 0 0 0 0,0 0 1 0 0,0-1-1 0 0,0 1 0 0 0,0 0 1 0 0,0 0-1 0 0,0 0 1 0 0,0 0-1 0 0,0-1 0 0 0,0 1 1 0 0,0 0-1 0 0,0 0 1 0 0,0 0-1 0 0,0 0 0 0 0,0 0 1 0 0,0-1-1 0 0,0 1 0 0 0,-1 0 1 0 0,1 0-1 0 0,0 0 1 0 0,0 0-1 0 0,0 0 0 0 0,0 0 1 0 0,0 0-1 0 0,0 0 0 0 0,-1 0 1 0 0,1-1-1 0 0,0 1 1 0 0,0 0-1 0 0,0 0 0 0 0,0 0 1 0 0,0 0-1 0 0,-1 0 0 0 0,1 0 1 0 0,0 0-1 0 0,0 0 1 0 0,-1 0-1 0 0,-15-1-14 0 0,-33 4-2450 0 0,27-2 1622 0 0,-6-1 816 0 0,0-3-1 0 0,0 0 1 0 0,0-1 0 0 0,-46-15-1 0 0,-37-6 158 0 0,29 17-2406 0 0,26 5-2738 0 0,29 2 766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8.282"/>
    </inkml:context>
    <inkml:brush xml:id="br0">
      <inkml:brushProperty name="width" value="0.05" units="cm"/>
      <inkml:brushProperty name="height" value="0.05" units="cm"/>
      <inkml:brushProperty name="color" value="#E71224"/>
    </inkml:brush>
  </inkml:definitions>
  <inkml:trace contextRef="#ctx0" brushRef="#br0">315 45 6081 0 0,'1'-2'49'0'0,"-1"1"-1"0"0,1-1 1 0 0,-1 0-1 0 0,0 1 0 0 0,1-1 1 0 0,-1 0-1 0 0,0 1 1 0 0,0-1-1 0 0,0 0 0 0 0,0 0 1 0 0,0 1-1 0 0,0-1 1 0 0,-1 0-1 0 0,1 0 1 0 0,-1 1-1 0 0,1-1 0 0 0,-1 0 1 0 0,-1-2-1 0 0,1 3 54 0 0,1 0 0 0 0,-1 1-1 0 0,0-1 1 0 0,0 0 0 0 0,0 0-1 0 0,0 1 1 0 0,0-1 0 0 0,0 1-1 0 0,0-1 1 0 0,-1 1 0 0 0,1-1-1 0 0,0 1 1 0 0,0 0 0 0 0,0-1-1 0 0,0 1 1 0 0,-1 0 0 0 0,1 0 0 0 0,0 0-1 0 0,0 0 1 0 0,0 0 0 0 0,-1 0-1 0 0,1 0 1 0 0,0 0 0 0 0,0 1-1 0 0,0-1 1 0 0,-1 0 0 0 0,1 1-1 0 0,-2 0 1 0 0,-14 5-38 0 0,1 1 1 0 0,-1 1-1 0 0,1 0 1 0 0,1 1-1 0 0,0 1 0 0 0,0 0 1 0 0,1 1-1 0 0,0 0 0 0 0,1 2 1 0 0,0-1-1 0 0,1 1 1 0 0,1 1-1 0 0,0 0 0 0 0,0 1 1 0 0,2 0-1 0 0,0 1 0 0 0,0 0 1 0 0,2 0-1 0 0,0 0 1 0 0,1 1-1 0 0,0 0 0 0 0,2 1 1 0 0,0-1-1 0 0,1 1 0 0 0,-2 33 1 0 0,5-45-50 0 0,0 0-1 0 0,1 0 1 0 0,-1-1 0 0 0,1 1-1 0 0,1 0 1 0 0,-1-1 0 0 0,1 1-1 0 0,0-1 1 0 0,0 0 0 0 0,0 1-1 0 0,1-1 1 0 0,0 0 0 0 0,0-1-1 0 0,0 1 1 0 0,5 5 0 0 0,-2-4-146 0 0,0-1 1 0 0,0 0-1 0 0,0 0 1 0 0,0-1-1 0 0,1 0 1 0 0,-1 0-1 0 0,1 0 1 0 0,0-1-1 0 0,0 0 1 0 0,11 3-1 0 0,-5-2-149 0 0,0-2 0 0 0,1 1 0 0 0,-1-1 0 0 0,1-1 0 0 0,-1-1 0 0 0,1 0 0 0 0,-1 0 0 0 0,1-2 0 0 0,-1 1 0 0 0,1-2 0 0 0,-1 0 0 0 0,22-8 0 0 0,6-6-129 0 0,-1-3 1 0 0,56-36-1 0 0,-76 42 494 0 0,0 0 1 0 0,-1-2-1 0 0,0 0 0 0 0,-2-1 0 0 0,0-1 0 0 0,17-22 0 0 0,-31 36 221 0 0,0-1 0 0 0,-1 1 0 0 0,1-1 0 0 0,-1 0 0 0 0,0 0-1 0 0,0 0 1 0 0,0 0 0 0 0,-1 0 0 0 0,0 0 0 0 0,0 0 0 0 0,1-8-1 0 0,-2 12-243 0 0,-1-1-1 0 0,1 0 0 0 0,0 1 0 0 0,0-1 1 0 0,-1 0-1 0 0,1 1 0 0 0,0-1 0 0 0,-1 1 0 0 0,0-1 1 0 0,1 1-1 0 0,-1-1 0 0 0,0 1 0 0 0,0-1 0 0 0,0 1 1 0 0,0-1-1 0 0,0 1 0 0 0,0 0 0 0 0,0 0 0 0 0,0 0 1 0 0,-1 0-1 0 0,1 0 0 0 0,0 0 0 0 0,-1 0 1 0 0,1 0-1 0 0,-1 0 0 0 0,1 0 0 0 0,-1 1 0 0 0,1-1 1 0 0,-1 1-1 0 0,0-1 0 0 0,1 1 0 0 0,-1-1 0 0 0,0 1 1 0 0,1 0-1 0 0,-1 0 0 0 0,0 0 0 0 0,1 0 1 0 0,-1 0-1 0 0,-2 1 0 0 0,0-1-60 0 0,-1 1-1 0 0,1 0 1 0 0,-1 0-1 0 0,1 1 1 0 0,0-1 0 0 0,0 1-1 0 0,0 0 1 0 0,0 0 0 0 0,0 0-1 0 0,0 1 1 0 0,0-1-1 0 0,0 1 1 0 0,1 0 0 0 0,0 0-1 0 0,-1 1 1 0 0,1-1-1 0 0,0 0 1 0 0,-3 6 0 0 0,-5 6 5 0 0,1 1 1 0 0,1 0 0 0 0,-9 18 0 0 0,12-19 103 0 0,1 1 0 0 0,0 0 0 0 0,1 0 0 0 0,1 1 0 0 0,1-1 1 0 0,0 1-1 0 0,1-1 0 0 0,1 1 0 0 0,2 22 0 0 0,-2-38-102 0 0,0 0 1 0 0,0 0-1 0 0,0 1 0 0 0,0-1 0 0 0,1 0 1 0 0,-1 0-1 0 0,0 0 0 0 0,1 1 0 0 0,-1-1 0 0 0,1 0 1 0 0,-1 0-1 0 0,1 0 0 0 0,0 0 0 0 0,-1 0 1 0 0,1 0-1 0 0,0 0 0 0 0,0 0 0 0 0,0 0 1 0 0,0 0-1 0 0,-1-1 0 0 0,1 1 0 0 0,0 0 0 0 0,2 0 1 0 0,-1 0-30 0 0,0 0 0 0 0,1-1 1 0 0,-1 1-1 0 0,0-1 0 0 0,0 0 1 0 0,1 1-1 0 0,-1-1 0 0 0,0 0 1 0 0,0-1-1 0 0,1 1 1 0 0,-1 0-1 0 0,3-1 0 0 0,8-3-192 0 0,0-1 1 0 0,0 0-1 0 0,19-10 0 0 0,-20 9 131 0 0,12-5 30 0 0,-2-1 1 0 0,33-23-1 0 0,-46 28 114 0 0,0 0-1 0 0,0 0 0 0 0,-1-1 1 0 0,0 0-1 0 0,-1-1 0 0 0,1 1 1 0 0,-1-2-1 0 0,5-9 0 0 0,-11 16-47 0 0,0 1-1 0 0,0-1 1 0 0,0 1 0 0 0,0-1-1 0 0,-1 1 1 0 0,0-1-1 0 0,1 1 1 0 0,-1-1-1 0 0,0 0 1 0 0,0 1-1 0 0,0-1 1 0 0,-1 1 0 0 0,1-1-1 0 0,0 1 1 0 0,-1-1-1 0 0,0 1 1 0 0,0-1-1 0 0,0 1 1 0 0,0-1-1 0 0,0 1 1 0 0,0 0-1 0 0,0-1 1 0 0,-1 1 0 0 0,1 0-1 0 0,-1 0 1 0 0,0 0-1 0 0,1 0 1 0 0,-1 1-1 0 0,0-1 1 0 0,0 0-1 0 0,-4-2 1 0 0,3 2-82 0 0,-1-1 0 0 0,1 1 0 0 0,0 0 0 0 0,0 0 0 0 0,-1 1 0 0 0,1-1 0 0 0,-1 1 0 0 0,0 0 0 0 0,0 0 0 0 0,1 0 0 0 0,-1 0 0 0 0,0 0 0 0 0,0 1 0 0 0,0 0 0 0 0,0 0 0 0 0,1 0 0 0 0,-1 0 0 0 0,0 0 0 0 0,0 1 0 0 0,-7 2 0 0 0,10-3-18 0 0,0 0 0 0 0,1 0 0 0 0,-1 1 0 0 0,0-1 0 0 0,0 0 0 0 0,1 1 0 0 0,-1-1 0 0 0,0 1 0 0 0,1-1 0 0 0,-1 1 0 0 0,1-1 0 0 0,-1 1 0 0 0,0-1 0 0 0,1 1 0 0 0,-1 0 0 0 0,1-1 0 0 0,0 1 0 0 0,-1 0 0 0 0,1-1 0 0 0,-1 1 0 0 0,1 0 0 0 0,0 0 0 0 0,0-1 0 0 0,-1 1 1 0 0,1 0-1 0 0,0 0 0 0 0,0-1 0 0 0,0 1 0 0 0,0 0 0 0 0,0 1 0 0 0,1 0-64 0 0,-1 0 1 0 0,1 0-1 0 0,0 0 0 0 0,0 0 1 0 0,0-1-1 0 0,0 1 1 0 0,0 0-1 0 0,0 0 1 0 0,0-1-1 0 0,1 1 0 0 0,2 2 1 0 0,2 2-428 0 0,1-1-1 0 0,0 1 1 0 0,0-1 0 0 0,12 6 0 0 0,-3-4-3880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8:45.368"/>
    </inkml:context>
    <inkml:brush xml:id="br0">
      <inkml:brushProperty name="width" value="0.05" units="cm"/>
      <inkml:brushProperty name="height" value="0.05" units="cm"/>
      <inkml:brushProperty name="color" value="#E71224"/>
    </inkml:brush>
  </inkml:definitions>
  <inkml:trace contextRef="#ctx0" brushRef="#br0">1295 11 6785 0 0,'1'-9'1280'0'0,"-4"8"-693"0"0,-14 13-611 0 0,-7 5 13 0 0,10-13 87 0 0,-1 0 0 0 0,1-1 0 0 0,-1-1 1 0 0,0 0-1 0 0,1-1 0 0 0,-23-1 1 0 0,-92-13 1243 0 0,54 4-694 0 0,-194-7-25 0 0,228 16-499 0 0,-1 2-1 0 0,1 2 0 0 0,0 1 1 0 0,-59 16-1 0 0,81-14-134 0 0,1 0 0 0 0,-31 18 0 0 0,-21 8-45 0 0,54-29-114 0 0,1 0 0 0 0,-1 0 0 0 0,1-2 0 0 0,-1 0 0 0 0,0-1 0 0 0,-23-1 0 0 0,-50-7-4115 0 0,78 6-534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8.771"/>
    </inkml:context>
    <inkml:brush xml:id="br0">
      <inkml:brushProperty name="width" value="0.05" units="cm"/>
      <inkml:brushProperty name="height" value="0.05" units="cm"/>
      <inkml:brushProperty name="color" value="#E71224"/>
    </inkml:brush>
  </inkml:definitions>
  <inkml:trace contextRef="#ctx0" brushRef="#br0">265 14 7194 0 0,'0'0'23'0'0,"0"-1"0"0"0,0 1 0 0 0,0 0 0 0 0,1-1 0 0 0,-1 1 0 0 0,0-1 1 0 0,0 1-1 0 0,0 0 0 0 0,0-1 0 0 0,0 1 0 0 0,0-1 0 0 0,0 1 1 0 0,0-1-1 0 0,0 1 0 0 0,0 0 0 0 0,0-1 0 0 0,0 1 0 0 0,0-1 1 0 0,0 1-1 0 0,0 0 0 0 0,0-1 0 0 0,-1 1 0 0 0,1-1 0 0 0,0 1 0 0 0,0 0 1 0 0,0-1-1 0 0,-1 1 0 0 0,1 0 0 0 0,0-1 0 0 0,0 1 0 0 0,-1 0 1 0 0,1-1-1 0 0,-16 2 273 0 0,-33 19-77 0 0,27-10 370 0 0,-5-1-301 0 0,16-6-249 0 0,1 0-1 0 0,0 0 1 0 0,0 1 0 0 0,0 1-1 0 0,0 0 1 0 0,0 0 0 0 0,-16 13-1 0 0,25-18 20 0 0,0 1 0 0 0,1 0 0 0 0,-1 0-1 0 0,0-1 1 0 0,1 1 0 0 0,-1 0 0 0 0,1 0 0 0 0,-1 0-1 0 0,1 0 1 0 0,-1 0 0 0 0,1 0 0 0 0,0 0-1 0 0,-1-1 1 0 0,1 1 0 0 0,0 0 0 0 0,0 0-1 0 0,0 0 1 0 0,-1 0 0 0 0,1 1 0 0 0,0-1 0 0 0,0 0-1 0 0,1 0 1 0 0,-1 0 0 0 0,0 0 0 0 0,0 0-1 0 0,0 0 1 0 0,1 0 0 0 0,-1-1 0 0 0,0 1-1 0 0,1 0 1 0 0,-1 0 0 0 0,1 0 0 0 0,-1 0 0 0 0,1 0-1 0 0,0 0 1 0 0,-1-1 0 0 0,1 1 0 0 0,0 0-1 0 0,0 0 1 0 0,-1-1 0 0 0,2 1 0 0 0,5 5 239 0 0,0-1 0 0 0,1 0 0 0 0,-1-1 0 0 0,10 5 0 0 0,1 0-498 0 0,-3 2 210 0 0,-1 0 0 0 0,0 1 0 0 0,0 0 0 0 0,-1 1 0 0 0,16 20 0 0 0,-22-23-30 0 0,0-1 0 0 0,0 1-1 0 0,-1 0 1 0 0,0 1 0 0 0,-1 0 0 0 0,0-1 0 0 0,-1 2 0 0 0,0-1-1 0 0,3 16 1 0 0,-6-25 15 0 0,-1 0 1 0 0,0 0-1 0 0,1 0 0 0 0,-1 0 1 0 0,0 1-1 0 0,0-1 0 0 0,0 0 1 0 0,0 0-1 0 0,0 0 0 0 0,-1 0 0 0 0,1 0 1 0 0,0 0-1 0 0,-1 0 0 0 0,0 0 1 0 0,1 0-1 0 0,-1 0 0 0 0,0 0 0 0 0,0 0 1 0 0,0 0-1 0 0,0-1 0 0 0,-1 1 1 0 0,1 0-1 0 0,0-1 0 0 0,-1 1 1 0 0,1-1-1 0 0,-1 1 0 0 0,0-1 0 0 0,1 0 1 0 0,-1 0-1 0 0,-3 2 0 0 0,-1-1 49 0 0,-1 0 0 0 0,1-1-1 0 0,0 1 1 0 0,-1-2-1 0 0,1 1 1 0 0,-1-1 0 0 0,1 0-1 0 0,-13-1 1 0 0,-21-3-240 0 0,0-2 1 0 0,-55-14-1 0 0,90 15-2647 0 0,12 2-1477 0 0,1 1-839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9.229"/>
    </inkml:context>
    <inkml:brush xml:id="br0">
      <inkml:brushProperty name="width" value="0.05" units="cm"/>
      <inkml:brushProperty name="height" value="0.05" units="cm"/>
      <inkml:brushProperty name="color" value="#E71224"/>
    </inkml:brush>
  </inkml:definitions>
  <inkml:trace contextRef="#ctx0" brushRef="#br0">1 314 7354 0 0,'4'-4'312'0'0,"0"0"0"0"0,0 1 0 0 0,1-1 0 0 0,0 1 0 0 0,-1 0 0 0 0,1 0 0 0 0,0 1 0 0 0,1-1 0 0 0,-1 1 0 0 0,0 0 0 0 0,1 0 0 0 0,-1 1 0 0 0,1 0 0 0 0,-1 0 0 0 0,1 0 0 0 0,8 0 0 0 0,-3 0-175 0 0,0-1 1 0 0,1 0-1 0 0,13-6 0 0 0,-8 2-143 0 0,-2-1-1 0 0,1-1 1 0 0,-1 0 0 0 0,0-1 0 0 0,22-17-1 0 0,-34 23-19 0 0,0 1 0 0 0,0-1 0 0 0,0 0 0 0 0,0 0 0 0 0,0 0 0 0 0,-1-1-1 0 0,1 1 1 0 0,-1-1 0 0 0,0 1 0 0 0,0-1 0 0 0,0 0 0 0 0,-1 1 0 0 0,1-1-1 0 0,-1 0 1 0 0,0 0 0 0 0,0 0 0 0 0,0 0 0 0 0,-1 0 0 0 0,1-1 0 0 0,-1 1 0 0 0,0 0-1 0 0,0 0 1 0 0,0 0 0 0 0,-1 0 0 0 0,0 0 0 0 0,0 0 0 0 0,0 0 0 0 0,0 0-1 0 0,-3-6 1 0 0,2 5 20 0 0,-1 0 0 0 0,0-1 0 0 0,0 1 0 0 0,-1 0 0 0 0,0 1 0 0 0,0-1 0 0 0,0 1 0 0 0,0-1-1 0 0,-1 1 1 0 0,1 1 0 0 0,-1-1 0 0 0,0 1 0 0 0,0-1 0 0 0,0 1 0 0 0,-1 1 0 0 0,1-1 0 0 0,-9-2 0 0 0,10 4 6 0 0,0 0 1 0 0,0 0 0 0 0,0 0 0 0 0,-1 1 0 0 0,1-1 0 0 0,0 1-1 0 0,0 0 1 0 0,-1 0 0 0 0,1 1 0 0 0,0-1 0 0 0,0 1 0 0 0,0 0-1 0 0,0 0 1 0 0,0 0 0 0 0,0 1 0 0 0,0-1 0 0 0,0 1 0 0 0,0 0-1 0 0,0 0 1 0 0,1 0 0 0 0,-1 1 0 0 0,1-1 0 0 0,0 1 0 0 0,0 0-1 0 0,-4 4 1 0 0,-7 9 1 0 0,1 1-1 0 0,1 0 1 0 0,0 1-1 0 0,-18 38 1 0 0,27-49 9 0 0,0 0 0 0 0,0 0 1 0 0,1 0-1 0 0,0 0 0 0 0,0 1 1 0 0,0-1-1 0 0,1 1 0 0 0,1-1 0 0 0,-1 1 1 0 0,1-1-1 0 0,0 1 0 0 0,1 0 1 0 0,0-1-1 0 0,0 1 0 0 0,0-1 0 0 0,1 1 1 0 0,4 9-1 0 0,-3-13 5 0 0,0 1 1 0 0,0-1-1 0 0,0 1 1 0 0,1-1-1 0 0,0 0 1 0 0,0-1-1 0 0,0 1 1 0 0,0-1-1 0 0,1 1 1 0 0,-1-1-1 0 0,1-1 1 0 0,0 1-1 0 0,0-1 1 0 0,0 1-1 0 0,0-1 1 0 0,0-1-1 0 0,0 1 1 0 0,0-1-1 0 0,10 1 0 0 0,5 1-264 0 0,0-1 0 0 0,1 0-1 0 0,39-4 1 0 0,-6-4-3017 0 0,94-24 0 0 0,-114 21-1625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7:59.650"/>
    </inkml:context>
    <inkml:brush xml:id="br0">
      <inkml:brushProperty name="width" value="0.05" units="cm"/>
      <inkml:brushProperty name="height" value="0.05" units="cm"/>
      <inkml:brushProperty name="color" value="#E71224"/>
    </inkml:brush>
  </inkml:definitions>
  <inkml:trace contextRef="#ctx0" brushRef="#br0">6 191 8066 0 0,'0'-1'82'0'0,"1"0"0"0"0,-1 0 0 0 0,0 0 0 0 0,1-1 0 0 0,-1 1 0 0 0,0 0 0 0 0,1 0 0 0 0,-1 0 0 0 0,0 0 0 0 0,0 0 0 0 0,0-1 0 0 0,0 1 0 0 0,0 0 0 0 0,-1 0 0 0 0,1 0 0 0 0,0 0 0 0 0,0-1 0 0 0,-1 1 0 0 0,1 0 0 0 0,-1-1 0 0 0,-4-13 35 0 0,5 13 19 0 0,0 1 0 0 0,0-1-1 0 0,0 1 1 0 0,0-1 0 0 0,1 1 0 0 0,-1-1 0 0 0,0 1 0 0 0,1-1 0 0 0,0 1-1 0 0,-1-1 1 0 0,1 1 0 0 0,0 0 0 0 0,0-1 0 0 0,-1 1 0 0 0,1 0 0 0 0,0 0 0 0 0,0-1-1 0 0,0 1 1 0 0,1 0 0 0 0,-1 0 0 0 0,0 0 0 0 0,2-1 0 0 0,33-21 1151 0 0,-29 19-1096 0 0,14-8 194 0 0,4-3-153 0 0,0 2-1 0 0,0 0 1 0 0,52-17 0 0 0,-71 28-239 0 0,1 0 1 0 0,-1 0-1 0 0,1 1 1 0 0,-1 0 0 0 0,1 1-1 0 0,0-1 1 0 0,-1 1-1 0 0,1 0 1 0 0,0 1 0 0 0,-1 0-1 0 0,1 0 1 0 0,0 0 0 0 0,-1 1-1 0 0,0 0 1 0 0,1 0-1 0 0,-1 0 1 0 0,0 1 0 0 0,0 0-1 0 0,0 0 1 0 0,-1 1-1 0 0,1 0 1 0 0,7 6 0 0 0,-11-8-9 0 0,1 1 1 0 0,0 0 0 0 0,-1 0-1 0 0,0 0 1 0 0,1 0 0 0 0,-1 0-1 0 0,0 1 1 0 0,-1-1 0 0 0,1 1-1 0 0,-1-1 1 0 0,1 1 0 0 0,-1-1-1 0 0,0 1 1 0 0,0 0 0 0 0,-1 0-1 0 0,1 4 1 0 0,-1-2-11 0 0,0 1-1 0 0,-1 0 1 0 0,0-1-1 0 0,0 1 1 0 0,0 0-1 0 0,-1-1 1 0 0,0 1-1 0 0,-4 9 1 0 0,-5 4-45 0 0,0 0-1 0 0,-1 0 1 0 0,-1-1 0 0 0,-21 23 0 0 0,-36 35-56 0 0,50-58 146 0 0,1 1-1 0 0,1 0 0 0 0,1 1 1 0 0,1 1-1 0 0,-24 44 0 0 0,39-65 3 0 0,0 1 0 0 0,0 0 0 0 0,0 0-1 0 0,0 0 1 0 0,0 0 0 0 0,1 0 0 0 0,-1 0 0 0 0,1 0 0 0 0,-1 0-1 0 0,1 0 1 0 0,0 0 0 0 0,0 1 0 0 0,0-1 0 0 0,0 0 0 0 0,0 0-1 0 0,0 0 1 0 0,0 0 0 0 0,1 0 0 0 0,-1 0 0 0 0,1 0 0 0 0,0 0-1 0 0,-1 0 1 0 0,1 0 0 0 0,0 0 0 0 0,0 0 0 0 0,0 0-1 0 0,1 0 1 0 0,-1-1 0 0 0,0 1 0 0 0,2 1 0 0 0,1-1 17 0 0,-1 0 0 0 0,0 0 0 0 0,1 0 0 0 0,-1 0 0 0 0,1-1 0 0 0,0 0 0 0 0,0 1 0 0 0,-1-1 0 0 0,1-1 0 0 0,0 1 0 0 0,0-1 1 0 0,0 1-1 0 0,0-1 0 0 0,0 0 0 0 0,6-1 0 0 0,118-14-140 0 0,-5 0-2568 0 0,1 10-4206 0 0,-67 7 595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5.373"/>
    </inkml:context>
    <inkml:brush xml:id="br0">
      <inkml:brushProperty name="width" value="0.05" units="cm"/>
      <inkml:brushProperty name="height" value="0.05" units="cm"/>
      <inkml:brushProperty name="color" value="#E71224"/>
    </inkml:brush>
  </inkml:definitions>
  <inkml:trace contextRef="#ctx0" brushRef="#br0">41 1227 7234 0 0,'0'-5'961'0'0,"-1"1"64"0"0,-10-3-498 0 0,8 3-228 0 0,0 0-1 0 0,0-1 0 0 0,0 1 1 0 0,1 0-1 0 0,0-1 0 0 0,0 0 1 0 0,0 1-1 0 0,0-1 0 0 0,1 0 1 0 0,-1 0-1 0 0,1 0 0 0 0,1 0 1 0 0,-1-8-1 0 0,0-12 553 0 0,3-37 0 0 0,-1 35-400 0 0,27-303 1005 0 0,-26 293-1306 0 0,3-1 1 0 0,0 1-1 0 0,3 1 0 0 0,1-1 1 0 0,1 1-1 0 0,25-54 1 0 0,-22 63-153 0 0,1 0 1 0 0,1 2 0 0 0,1 0 0 0 0,1 1-1 0 0,2 0 1 0 0,0 1 0 0 0,2 2 0 0 0,39-35 0 0 0,-38 39-25 0 0,5-6-130 0 0,56-34-1 0 0,-75 52 91 0 0,1 1 0 0 0,0-1 0 0 0,0 2 0 0 0,1-1 0 0 0,-1 1 0 0 0,1 0 0 0 0,0 1 0 0 0,-1 0 0 0 0,1 1 0 0 0,0 0 0 0 0,13 1 0 0 0,-19 0 37 0 0,0 0 1 0 0,0 1-1 0 0,0 0 1 0 0,0 0-1 0 0,0 0 1 0 0,-1 1-1 0 0,1-1 0 0 0,-1 1 1 0 0,1-1-1 0 0,-1 1 1 0 0,1 1-1 0 0,-1-1 1 0 0,0 0-1 0 0,0 1 1 0 0,3 2-1 0 0,-1 1-42 0 0,-1-1 0 0 0,0 1 0 0 0,1 0 0 0 0,-2 0-1 0 0,1 0 1 0 0,-1 0 0 0 0,5 13 0 0 0,-4-6-32 0 0,0 0-1 0 0,-1 0 1 0 0,-1 0-1 0 0,0 0 1 0 0,-1 1 0 0 0,0-1-1 0 0,-1 0 1 0 0,-2 21-1 0 0,1-24 97 0 0,-1-1 0 0 0,0 1 0 0 0,-1 0 0 0 0,0-1 0 0 0,-1 0 0 0 0,0 0 0 0 0,0 0 0 0 0,-1 0 0 0 0,0 0 0 0 0,0-1 0 0 0,-1 0 0 0 0,0 0 0 0 0,-1-1 0 0 0,0 0 0 0 0,0 0 0 0 0,0 0-1 0 0,-1-1 1 0 0,0 0 0 0 0,0 0 0 0 0,0-1 0 0 0,-1 0 0 0 0,0-1 0 0 0,0 0 0 0 0,0 0 0 0 0,-1-1 0 0 0,1 0 0 0 0,-1-1 0 0 0,1 0 0 0 0,-1 0 0 0 0,0-1 0 0 0,0 0 0 0 0,0-1 0 0 0,0 0 0 0 0,-12-2 0 0 0,7-1 123 0 0,1 0 1 0 0,-1-1-1 0 0,1-1 1 0 0,0 0-1 0 0,0-1 0 0 0,-22-12 1 0 0,31 16-261 0 0,0-1 1 0 0,1 0-1 0 0,-1 0 0 0 0,1 0 1 0 0,0-1-1 0 0,0 1 1 0 0,0-1-1 0 0,0 0 0 0 0,1 0 1 0 0,0 0-1 0 0,0-1 0 0 0,0 1 1 0 0,0-1-1 0 0,0 1 1 0 0,1-1-1 0 0,0 0 0 0 0,0 0 1 0 0,0 0-1 0 0,1-1 0 0 0,0 1 1 0 0,-1-9-1 0 0,7-10-4434 0 0,1 12-1492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6.424"/>
    </inkml:context>
    <inkml:brush xml:id="br0">
      <inkml:brushProperty name="width" value="0.05" units="cm"/>
      <inkml:brushProperty name="height" value="0.05" units="cm"/>
      <inkml:brushProperty name="color" value="#E71224"/>
    </inkml:brush>
  </inkml:definitions>
  <inkml:trace contextRef="#ctx0" brushRef="#br0">450 60 10962 0 0,'1'-1'131'0'0,"-1"0"0"0"0,1 0 0 0 0,-1 0 0 0 0,1 0 0 0 0,-1 0 0 0 0,1 0 0 0 0,-1 0 0 0 0,0 0 0 0 0,1 0 0 0 0,-1 0 0 0 0,0 0 0 0 0,0-1 0 0 0,0 1 0 0 0,0 0 0 0 0,0 0 0 0 0,0 0 0 0 0,0 0 0 0 0,0-1 0 0 0,-1 1 0 0 0,1 0 0 0 0,0 0 0 0 0,-1 0 0 0 0,1 0 0 0 0,-1 0 0 0 0,1 0 0 0 0,-1 0 0 0 0,1 0 0 0 0,-1 0 0 0 0,0 0 0 0 0,0 0 0 0 0,1 0 0 0 0,-1 0 0 0 0,0 1 0 0 0,0-1 0 0 0,-2-1 0 0 0,-2 0-196 0 0,1 1 1 0 0,-1-1-1 0 0,0 1 1 0 0,0 0-1 0 0,0 0 0 0 0,-11 1 1 0 0,-4-2 325 0 0,-19-2-253 0 0,1 3 0 0 0,-65 5 1 0 0,5 0-280 0 0,73-2-99 0 0,-22-1-801 0 0,44-1 841 0 0,1 0 0 0 0,0 0 0 0 0,0-1 0 0 0,0 1 0 0 0,0-1 0 0 0,0 0 0 0 0,0 1 0 0 0,0-1 0 0 0,0 0 0 0 0,-2-2 0 0 0,4 3 266 0 0,0 0-1 0 0,0 0 1 0 0,0 0-1 0 0,-1 0 1 0 0,1 0-1 0 0,0 0 0 0 0,0 0 1 0 0,0 0-1 0 0,0-1 1 0 0,0 1-1 0 0,0 0 1 0 0,0 0-1 0 0,0 0 1 0 0,0 0-1 0 0,0 0 1 0 0,0 0-1 0 0,0-1 1 0 0,0 1-1 0 0,0 0 1 0 0,0 0-1 0 0,0 0 1 0 0,0 0-1 0 0,0 0 1 0 0,0 0-1 0 0,0-1 1 0 0,0 1-1 0 0,0 0 1 0 0,0 0-1 0 0,0 0 0 0 0,0 0 1 0 0,0 0-1 0 0,0 0 1 0 0,0 0-1 0 0,0-1 1 0 0,0 1-1 0 0,0 0 1 0 0,0 0-1 0 0,0 0 1 0 0,1 0-1 0 0,-1 0 1 0 0,0 0-1 0 0,0 0 1 0 0,0 0-1 0 0,0 0 1 0 0,0 0-1 0 0,0-1 1 0 0,0 1-1 0 0,1 0 1 0 0,-1 0-1 0 0,0 0 1 0 0,0 0-1 0 0,0 0 0 0 0,0 0 1 0 0,0 0-1 0 0,0 0 1 0 0,1 0-1 0 0,0 0-496 0 0,5-4-4534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6.844"/>
    </inkml:context>
    <inkml:brush xml:id="br0">
      <inkml:brushProperty name="width" value="0.05" units="cm"/>
      <inkml:brushProperty name="height" value="0.05" units="cm"/>
      <inkml:brushProperty name="color" value="#E71224"/>
    </inkml:brush>
  </inkml:definitions>
  <inkml:trace contextRef="#ctx0" brushRef="#br0">316 56 15347 0 0,'-1'-7'791'0'0,"1"4"-587"0"0,0 0 0 0 0,-1-1 0 0 0,1 1 0 0 0,-1 0-1 0 0,0 0 1 0 0,0 0 0 0 0,0 0 0 0 0,0 0 0 0 0,-3-4 0 0 0,3 6-222 0 0,-1-1 1 0 0,1 1-1 0 0,-1 0 0 0 0,0 0 0 0 0,0 0 1 0 0,1 0-1 0 0,-1 0 0 0 0,0 0 1 0 0,0 0-1 0 0,0 1 0 0 0,0-1 1 0 0,0 1-1 0 0,0-1 0 0 0,0 1 1 0 0,0 0-1 0 0,0 0 0 0 0,-4 0 0 0 0,-165 3-252 0 0,97 3-2699 0 0,65-6 1688 0 0,-4 0-5253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7.245"/>
    </inkml:context>
    <inkml:brush xml:id="br0">
      <inkml:brushProperty name="width" value="0.05" units="cm"/>
      <inkml:brushProperty name="height" value="0.05" units="cm"/>
      <inkml:brushProperty name="color" value="#E71224"/>
    </inkml:brush>
  </inkml:definitions>
  <inkml:trace contextRef="#ctx0" brushRef="#br0">0 130 13339 0 0,'23'-59'1555'0'0,"-20"56"-1612"0"0,-1 0 0 0 0,1 0 0 0 0,0 0 0 0 0,1 0 0 0 0,-1 1 0 0 0,0 0 0 0 0,1-1 1 0 0,0 1-1 0 0,-1 1 0 0 0,1-1 0 0 0,0 0 0 0 0,6-1 0 0 0,-1-1 85 0 0,4-2 55 0 0,1 0 1 0 0,-1 1-1 0 0,1 0 1 0 0,0 1-1 0 0,26-3 1 0 0,-37 6-98 0 0,1 1 0 0 0,0 0 0 0 0,0 0 0 0 0,-1 0 0 0 0,1 0 0 0 0,0 1 0 0 0,-1-1 0 0 0,1 1 0 0 0,-1 0 0 0 0,1 0 0 0 0,-1 0 0 0 0,1 1 0 0 0,-1-1 0 0 0,0 1 1 0 0,1 0-1 0 0,-1 0 0 0 0,0 0 0 0 0,0 0 0 0 0,-1 1 0 0 0,1-1 0 0 0,0 1 0 0 0,-1 0 0 0 0,1-1 0 0 0,-1 1 0 0 0,0 0 0 0 0,0 0 0 0 0,2 6 0 0 0,0-2-26 0 0,-1 1 0 0 0,0-1-1 0 0,-1 1 1 0 0,1 0 0 0 0,-1 0-1 0 0,-1 0 1 0 0,0 0 0 0 0,0 0-1 0 0,-1 0 1 0 0,1 0-1 0 0,-2 0 1 0 0,1 0 0 0 0,-1 1-1 0 0,-1-1 1 0 0,1 0 0 0 0,-1-1-1 0 0,-1 1 1 0 0,1 0 0 0 0,-1 0-1 0 0,-1-1 1 0 0,-4 9 0 0 0,-8 9-98 0 0,-1-1 0 0 0,-1 0 0 0 0,-1-2 1 0 0,-33 31-1 0 0,48-49 178 0 0,-1 0 1 0 0,1 1-1 0 0,0 0 0 0 0,1 0 1 0 0,-1 0-1 0 0,1 0 0 0 0,0 0 1 0 0,0 1-1 0 0,0-1 0 0 0,1 1 1 0 0,0 0-1 0 0,-2 9 0 0 0,3-11-205 0 0,1 1-1 0 0,-1-1 0 0 0,1 1 1 0 0,1-1-1 0 0,-1 1 0 0 0,2 8 1 0 0,16 31-5021 0 0,-13-32-37 0 0</inkml:trace>
  <inkml:trace contextRef="#ctx0" brushRef="#br0" timeOffset="1">201 837 19452 0 0,'7'-12'1623'0'0,"-5"13"-1360"0"0,-8 23-2166 0 0,1 3-619 0 0,6-20 18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8.005"/>
    </inkml:context>
    <inkml:brush xml:id="br0">
      <inkml:brushProperty name="width" value="0.05" units="cm"/>
      <inkml:brushProperty name="height" value="0.05" units="cm"/>
      <inkml:brushProperty name="color" value="#E71224"/>
    </inkml:brush>
  </inkml:definitions>
  <inkml:trace contextRef="#ctx0" brushRef="#br0">402 137 10074 0 0,'0'-7'496'0'0,"0"0"0"0"0,-1 0 0 0 0,0 0 0 0 0,0-1 0 0 0,-3-7 0 0 0,2 9-493 0 0,-1 1-1 0 0,1 0 1 0 0,-1 1-1 0 0,0-1 1 0 0,0 0-1 0 0,0 1 1 0 0,0-1 0 0 0,-1 1-1 0 0,0 0 1 0 0,0 0-1 0 0,0 1 1 0 0,0-1-1 0 0,-1 1 1 0 0,1 0 0 0 0,-1 0-1 0 0,0 0 1 0 0,0 1-1 0 0,-9-4 1 0 0,9 4 16 0 0,1 1 1 0 0,0 0-1 0 0,0 0 1 0 0,-1 0-1 0 0,1 0 1 0 0,0 1-1 0 0,-1-1 1 0 0,1 1-1 0 0,-1 0 1 0 0,1 1-1 0 0,0-1 1 0 0,-1 1 0 0 0,1 0-1 0 0,-7 2 1 0 0,3 0 43 0 0,0 0 1 0 0,0 1-1 0 0,1 0 1 0 0,-1 1 0 0 0,1-1-1 0 0,0 1 1 0 0,-7 7-1 0 0,-2 4 54 0 0,0 0-1 0 0,1 1 0 0 0,1 1 0 0 0,1 0 1 0 0,-11 20-1 0 0,7-9-189 0 0,-25 61 0 0 0,38-82 61 0 0,1 1 1 0 0,0 0-1 0 0,1 0 1 0 0,0 0-1 0 0,0 1 1 0 0,1-1-1 0 0,0 0 0 0 0,1 0 1 0 0,0 1-1 0 0,0-1 1 0 0,1 0-1 0 0,2 11 1 0 0,-1-16-1 0 0,-1 0 0 0 0,1 0 0 0 0,0 0 0 0 0,0 0 0 0 0,0 0 1 0 0,1 0-1 0 0,-1 0 0 0 0,1-1 0 0 0,0 1 0 0 0,0-1 0 0 0,0 0 0 0 0,1 0 0 0 0,-1 0 1 0 0,1 0-1 0 0,0-1 0 0 0,-1 1 0 0 0,1-1 0 0 0,0 0 0 0 0,1 0 0 0 0,-1 0 1 0 0,0-1-1 0 0,0 0 0 0 0,1 1 0 0 0,-1-1 0 0 0,1-1 0 0 0,-1 1 0 0 0,1-1 1 0 0,-1 0-1 0 0,8 0 0 0 0,-2 0 19 0 0,0-1 0 0 0,1 0 0 0 0,-1-1 0 0 0,0 0 0 0 0,0 0 0 0 0,0-1 0 0 0,0-1 0 0 0,0 1 0 0 0,-1-2 0 0 0,0 1 0 0 0,18-12 0 0 0,-13 4 86 0 0,-1 1 0 0 0,0-2 1 0 0,-1 0-1 0 0,-1 0 0 0 0,0-1 0 0 0,0-1 1 0 0,8-16-1 0 0,-12 19-43 0 0,-1-1 0 0 0,0 1-1 0 0,-1-1 1 0 0,0 0 0 0 0,-1-1 0 0 0,0 1 0 0 0,-1-1-1 0 0,-1 0 1 0 0,1-21 0 0 0,-3 28-41 0 0,-1 0 1 0 0,0-1-1 0 0,0 1 1 0 0,-1 0-1 0 0,1 0 1 0 0,-2 0-1 0 0,1 1 1 0 0,-1-1-1 0 0,-4-7 0 0 0,6 11-156 0 0,0 1 0 0 0,-1-1 0 0 0,1 1 0 0 0,-1 0-1 0 0,1 0 1 0 0,-1 0 0 0 0,0 0 0 0 0,0 0-1 0 0,0 0 1 0 0,0 0 0 0 0,0 1 0 0 0,0-1 0 0 0,-1 0-1 0 0,1 1 1 0 0,0 0 0 0 0,-1 0 0 0 0,1 0 0 0 0,-1 0-1 0 0,0 0 1 0 0,1 0 0 0 0,-1 1 0 0 0,0-1-1 0 0,1 1 1 0 0,-1 0 0 0 0,0-1 0 0 0,1 1 0 0 0,-4 1-1 0 0,5-1 85 0 0,1 0-1 0 0,0 0 0 0 0,0 0 1 0 0,-1 0-1 0 0,1 0 0 0 0,0 0 1 0 0,0 0-1 0 0,-1 0 0 0 0,1 0 0 0 0,0 1 1 0 0,0-1-1 0 0,-1 0 0 0 0,1 0 1 0 0,0 0-1 0 0,0 0 0 0 0,0 1 1 0 0,-1-1-1 0 0,1 0 0 0 0,0 0 1 0 0,0 0-1 0 0,0 1 0 0 0,0-1 1 0 0,0 0-1 0 0,-1 0 0 0 0,1 0 0 0 0,0 1 1 0 0,0-1-1 0 0,0 0 0 0 0,0 0 1 0 0,0 1-1 0 0,0-1 0 0 0,0 0 1 0 0,0 0-1 0 0,0 1 0 0 0,0-1 1 0 0,0 0-1 0 0,0 0 0 0 0,0 1 0 0 0,0-1 1 0 0,0 0-1 0 0,0 0 0 0 0,0 1 1 0 0,0-1-1 0 0,0 0 0 0 0,1 0 1 0 0,-1 1-1 0 0,0-1 0 0 0,0 0 1 0 0,0 0-1 0 0,0 0 0 0 0,0 1 0 0 0,1-1 1 0 0,-1 0-1 0 0,0 1 0 0 0,12 11-2233 0 0,-2-6-2557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8.463"/>
    </inkml:context>
    <inkml:brush xml:id="br0">
      <inkml:brushProperty name="width" value="0.05" units="cm"/>
      <inkml:brushProperty name="height" value="0.05" units="cm"/>
      <inkml:brushProperty name="color" value="#E71224"/>
    </inkml:brush>
  </inkml:definitions>
  <inkml:trace contextRef="#ctx0" brushRef="#br0">0 86 12691 0 0,'5'-13'2013'0'0,"-4"10"-1938"0"0,0-1 1 0 0,0 1 0 0 0,0-1-1 0 0,1 1 1 0 0,0 0 0 0 0,-1-1 0 0 0,1 1-1 0 0,1 0 1 0 0,3-5 0 0 0,0 9-265 0 0,0 0 1 0 0,0 1 0 0 0,1 0 0 0 0,-1 0-1 0 0,-1 0 1 0 0,12 6 0 0 0,-14-6 210 0 0,0 0 0 0 0,0 0 0 0 0,0 1 0 0 0,0-1 0 0 0,0 1 0 0 0,0-1 0 0 0,-1 1 0 0 0,0 0 0 0 0,1 0 0 0 0,-1 1 0 0 0,0-1 1 0 0,-1 0-1 0 0,1 0 0 0 0,0 1 0 0 0,-1-1 0 0 0,0 1 0 0 0,0 0 0 0 0,1 5 0 0 0,1 10-37 0 0,-1 0 0 0 0,1 30 0 0 0,-2-7 0 0 0,7 69-168 0 0,-8-96 9 0 0,-1 1 0 0 0,0-1 0 0 0,-1 0 1 0 0,-1 0-1 0 0,-5 18 0 0 0,30-138 1413 0 0,35-58 847 0 0,-46 137-2197 0 0,0 1 0 0 0,2 0 0 0 0,1 1 0 0 0,21-27 0 0 0,-33 47-351 0 0,1 1 0 0 0,0 0 1 0 0,0-1-1 0 0,1 1 0 0 0,-1 0 0 0 0,0 1 0 0 0,1-1 0 0 0,0 1 0 0 0,0-1 1 0 0,0 1-1 0 0,0 0 0 0 0,0 0 0 0 0,0 1 0 0 0,0-1 0 0 0,1 1 0 0 0,-1 0 1 0 0,1 0-1 0 0,4 0 0 0 0,7 0-4416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8.891"/>
    </inkml:context>
    <inkml:brush xml:id="br0">
      <inkml:brushProperty name="width" value="0.05" units="cm"/>
      <inkml:brushProperty name="height" value="0.05" units="cm"/>
      <inkml:brushProperty name="color" value="#E71224"/>
    </inkml:brush>
  </inkml:definitions>
  <inkml:trace contextRef="#ctx0" brushRef="#br0">223 61 10466 0 0,'5'-17'5103'0'0,"-4"13"-4945"0"0,0 0 1 0 0,0 1 0 0 0,0-1 0 0 0,0 0 0 0 0,-1 1 0 0 0,0-1 0 0 0,1 0-1 0 0,-2-6 1 0 0,1 9-193 0 0,0 1-1 0 0,0 0 1 0 0,0 0-1 0 0,-1 0 0 0 0,1-1 1 0 0,0 1-1 0 0,0 0 1 0 0,0 0-1 0 0,-1 0 1 0 0,1 0-1 0 0,0 0 1 0 0,0-1-1 0 0,-1 1 0 0 0,1 0 1 0 0,0 0-1 0 0,0 0 1 0 0,-1 0-1 0 0,1 0 1 0 0,0 0-1 0 0,0 0 0 0 0,-1 0 1 0 0,1 0-1 0 0,0 0 1 0 0,0 0-1 0 0,-1 0 1 0 0,1 0-1 0 0,0 0 0 0 0,0 0 1 0 0,-1 0-1 0 0,1 0 1 0 0,0 0-1 0 0,0 1 1 0 0,-1-1-1 0 0,1 0 1 0 0,0 0-1 0 0,0 0 0 0 0,-1 0 1 0 0,1 0-1 0 0,0 1 1 0 0,0-1-1 0 0,0 0 1 0 0,-1 0-1 0 0,1 0 0 0 0,0 1 1 0 0,0-1-1 0 0,0 0 1 0 0,0 0-1 0 0,0 1 1 0 0,-1-1 5 0 0,0 1 0 0 0,1-1 0 0 0,-1 1 0 0 0,1 0 0 0 0,-1-1 1 0 0,1 1-1 0 0,-1 0 0 0 0,1-1 0 0 0,-1 1 0 0 0,1 0 0 0 0,0-1 0 0 0,-1 1 1 0 0,1 0-1 0 0,0 0 0 0 0,0 0 0 0 0,0-1 0 0 0,-1 1 0 0 0,1 0 0 0 0,0 0 1 0 0,0 0-1 0 0,0 0 0 0 0,6 21 148 0 0,-1-4-40 0 0,-1 1 0 0 0,3 31 0 0 0,-6 16-77 0 0,-3-1 1 0 0,-3 1-1 0 0,-16 74 0 0 0,-7 84-39 0 0,27-187-216 0 0,2 0 1 0 0,2 0 0 0 0,14 67-1 0 0,-17-111-5872 0 0,0 3 4975 0 0,-2-8-4147 0 0</inkml:trace>
  <inkml:trace contextRef="#ctx0" brushRef="#br0" timeOffset="1">1 282 8506 0 0,'13'-21'1237'0'0,"-12"18"-1036"0"0,0 1 1 0 0,1-1-1 0 0,0 0 1 0 0,-1 1-1 0 0,1-1 1 0 0,0 1-1 0 0,0 0 1 0 0,0 0-1 0 0,1 0 1 0 0,-1 0-1 0 0,0 0 1 0 0,1 0-1 0 0,-1 0 1 0 0,1 1-1 0 0,3-2 1 0 0,1 0-6 0 0,0 1 0 0 0,1-1 1 0 0,-1 2-1 0 0,1-1 0 0 0,-1 1 1 0 0,1 0-1 0 0,-1 0 1 0 0,1 1-1 0 0,0 0 0 0 0,-1 1 1 0 0,9 1-1 0 0,11 3-526 0 0,48 15 0 0 0,-53-13-1565 0 0,1-1 0 0 0,42 7 0 0 0,-29-12-767 0 0,-17-2-2342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8:46.907"/>
    </inkml:context>
    <inkml:brush xml:id="br0">
      <inkml:brushProperty name="width" value="0.05" units="cm"/>
      <inkml:brushProperty name="height" value="0.05" units="cm"/>
      <inkml:brushProperty name="color" value="#E71224"/>
    </inkml:brush>
  </inkml:definitions>
  <inkml:trace contextRef="#ctx0" brushRef="#br0">1515 143 552 0 0,'-2'-4'688'0'0,"-1"0"0"0"0,1 1 0 0 0,-1-1 0 0 0,0 1 0 0 0,0 0-1 0 0,0-1 1 0 0,-6-4 0 0 0,-35-18 766 0 0,19 14-1355 0 0,-43-12 0 0 0,17 10-25 0 0,-2 3-1 0 0,1 2 1 0 0,-100-5 0 0 0,-161 19 30 0 0,138 9 134 0 0,89-6-58 0 0,-143-3 1 0 0,3-28-2909 0 0,214 20-1881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9.383"/>
    </inkml:context>
    <inkml:brush xml:id="br0">
      <inkml:brushProperty name="width" value="0.05" units="cm"/>
      <inkml:brushProperty name="height" value="0.05" units="cm"/>
      <inkml:brushProperty name="color" value="#E71224"/>
    </inkml:brush>
  </inkml:definitions>
  <inkml:trace contextRef="#ctx0" brushRef="#br0">7 21 9242 0 0,'4'-14'5771'0'0,"0"8"-4327"0"0,-4 6-1475 0 0,1 1 1 0 0,-1-1-1 0 0,0 1 1 0 0,1-1-1 0 0,-1 1 1 0 0,0-1-1 0 0,1 1 1 0 0,-1-1-1 0 0,0 1 1 0 0,0-1-1 0 0,1 1 1 0 0,-1 0-1 0 0,0-1 0 0 0,0 1 1 0 0,0-1-1 0 0,0 1 1 0 0,0 0-1 0 0,0-1 1 0 0,0 1-1 0 0,0-1 1 0 0,0 1-1 0 0,0 0 1 0 0,0-1-1 0 0,0 1 1 0 0,0-1-1 0 0,-1 2 1 0 0,2 10-32 0 0,1 0 0 0 0,0 0 0 0 0,1 0 1 0 0,0-1-1 0 0,1 1 0 0 0,7 15 0 0 0,9 31 115 0 0,-14-31-56 0 0,-2 0-1 0 0,-1 0 1 0 0,-1 0 0 0 0,-2 0 0 0 0,-4 46 0 0 0,-30 137-65 0 0,25-165 61 0 0,-4 7-5 0 0,8-39-26 0 0,1 1 0 0 0,1-1 0 0 0,1 1 1 0 0,-2 23-1 0 0,4-37 38 0 0,0 0-1 0 0,0 0 1 0 0,-1 1 0 0 0,1-1 0 0 0,0 0 0 0 0,0 0-1 0 0,0 1 1 0 0,0-1 0 0 0,0 0 0 0 0,0 0-1 0 0,0 0 1 0 0,0 1 0 0 0,1-1 0 0 0,-1 0 0 0 0,0 0-1 0 0,0 1 1 0 0,0-1 0 0 0,0 0 0 0 0,0 0-1 0 0,0 1 1 0 0,0-1 0 0 0,0 0 0 0 0,1 0 0 0 0,-1 0-1 0 0,0 1 1 0 0,0-1 0 0 0,0 0 0 0 0,0 0-1 0 0,1 0 1 0 0,-1 0 0 0 0,0 0 0 0 0,0 1 0 0 0,0-1-1 0 0,1 0 1 0 0,-1 0 0 0 0,0 0 0 0 0,0 0-1 0 0,1 0 1 0 0,8-6 10 0 0,10-15-59 0 0,-18 19 21 0 0,38-49-18 0 0,51-60 278 0 0,-75 94-169 0 0,0 2-1 0 0,2 0 1 0 0,0 0-1 0 0,25-15 1 0 0,-38 27-74 0 0,0 1 0 0 0,-1 0 0 0 0,1 0 0 0 0,0 0 0 0 0,0 1 0 0 0,0 0 1 0 0,0-1-1 0 0,1 1 0 0 0,-1 1 0 0 0,0-1 0 0 0,6 0 0 0 0,-9 1-3 0 0,1 1 0 0 0,-1-1-1 0 0,1 0 1 0 0,0 1 0 0 0,-1-1 0 0 0,0 1-1 0 0,1-1 1 0 0,-1 1 0 0 0,1-1-1 0 0,-1 1 1 0 0,0 0 0 0 0,1 0 0 0 0,-1 0-1 0 0,0 0 1 0 0,0 0 0 0 0,0 0 0 0 0,0 0-1 0 0,0 0 1 0 0,0 0 0 0 0,0 1-1 0 0,0-1 1 0 0,0 0 0 0 0,0 1 0 0 0,-1-1-1 0 0,1 0 1 0 0,0 1 0 0 0,-1-1 0 0 0,1 1-1 0 0,-1-1 1 0 0,0 1 0 0 0,0-1-1 0 0,1 4 1 0 0,1 19-73 0 0,-1 0 0 0 0,-3 31 0 0 0,1-36 82 0 0,0 0-1 0 0,1 0 1 0 0,1-1 0 0 0,7 38-1 0 0,-7-54-86 0 0,0 1 0 0 0,0 0 0 0 0,0 0 0 0 0,1-1 0 0 0,-1 1 1 0 0,1 0-1 0 0,-1-1 0 0 0,1 0 0 0 0,0 1 0 0 0,0-1 0 0 0,0 0 0 0 0,0 0 0 0 0,0 0 0 0 0,1 0 0 0 0,-1 0 0 0 0,1-1 0 0 0,-1 1 0 0 0,1-1 0 0 0,0 1 0 0 0,-1-1 1 0 0,1 0-1 0 0,0 0 0 0 0,0 0 0 0 0,4 0 0 0 0,-2 0-346 0 0,0 0 1 0 0,0-1-1 0 0,0 0 0 0 0,0 0 1 0 0,0 0-1 0 0,0-1 1 0 0,0 1-1 0 0,0-1 1 0 0,0 0-1 0 0,0-1 0 0 0,0 1 1 0 0,0-1-1 0 0,7-4 1 0 0,1-2-4318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29.789"/>
    </inkml:context>
    <inkml:brush xml:id="br0">
      <inkml:brushProperty name="width" value="0.05" units="cm"/>
      <inkml:brushProperty name="height" value="0.05" units="cm"/>
      <inkml:brushProperty name="color" value="#E71224"/>
    </inkml:brush>
  </inkml:definitions>
  <inkml:trace contextRef="#ctx0" brushRef="#br0">191 49 4353 0 0,'2'-3'713'0'0,"0"0"1"0"0,0 0-1 0 0,-1 0 1 0 0,0-1-1 0 0,1 1 1 0 0,-1 0-1 0 0,0-1 1 0 0,-1 1-1 0 0,1-6 1 0 0,-1 8-690 0 0,0 1-1 0 0,0-1 1 0 0,0 1 0 0 0,0-1-1 0 0,0 1 1 0 0,-1-1 0 0 0,1 1 0 0 0,0 0-1 0 0,0-1 1 0 0,-1 1 0 0 0,1-1-1 0 0,0 1 1 0 0,-1 0 0 0 0,1-1-1 0 0,0 1 1 0 0,-1 0 0 0 0,1-1 0 0 0,-1 1-1 0 0,1 0 1 0 0,0-1 0 0 0,-1 1-1 0 0,1 0 1 0 0,-1 0 0 0 0,0-1-1 0 0,-23 0 77 0 0,16 2-70 0 0,0 1 1 0 0,0 0-1 0 0,1 0 0 0 0,-1 1 1 0 0,1-1-1 0 0,-1 2 0 0 0,1-1 1 0 0,0 1-1 0 0,1 0 1 0 0,-1 0-1 0 0,1 1 0 0 0,-9 8 1 0 0,6-5-22 0 0,1 0 1 0 0,1 0 0 0 0,0 1-1 0 0,0 0 1 0 0,1 1-1 0 0,0-1 1 0 0,0 1 0 0 0,-4 13-1 0 0,9-21 14 0 0,0 0 1 0 0,1-1-1 0 0,-1 1 0 0 0,1 0 0 0 0,0 0 0 0 0,0 0 0 0 0,-1 0 0 0 0,1-1 0 0 0,0 1 0 0 0,1 0 1 0 0,-1 0-1 0 0,0 0 0 0 0,0 0 0 0 0,1-1 0 0 0,-1 1 0 0 0,1 0 0 0 0,0 0 0 0 0,1 3 0 0 0,0-2 17 0 0,0 0-1 0 0,1 1 1 0 0,0-1-1 0 0,-1 0 1 0 0,1 0-1 0 0,0 0 1 0 0,0-1-1 0 0,5 4 1 0 0,1 0 29 0 0,0-1 1 0 0,0 0 0 0 0,1-1-1 0 0,-1 0 1 0 0,21 6 0 0 0,-23-9 18 0 0,1 0 1 0 0,0-1-1 0 0,0 1 0 0 0,0-2 1 0 0,0 1-1 0 0,0-1 1 0 0,0 0-1 0 0,0-1 1 0 0,0 0-1 0 0,0 0 1 0 0,-1-1-1 0 0,1 1 1 0 0,-1-2-1 0 0,0 1 0 0 0,0-1 1 0 0,0 0-1 0 0,10-8 1 0 0,-14 9-95 0 0,1 1 0 0 0,-1-1 0 0 0,0 0 0 0 0,0 0 0 0 0,0 0 0 0 0,0 0 1 0 0,-1 0-1 0 0,1-1 0 0 0,-1 1 0 0 0,0-1 0 0 0,0 0 0 0 0,0 0 0 0 0,0 1 0 0 0,-1-1 0 0 0,0 0 0 0 0,1-1 0 0 0,-1 1 1 0 0,-1 0-1 0 0,1 0 0 0 0,-1 0 0 0 0,1 0 0 0 0,-1-1 0 0 0,-1 1 0 0 0,1 0 0 0 0,0 0 0 0 0,-1 0 0 0 0,0-1 1 0 0,0 1-1 0 0,0 0 0 0 0,-1 0 0 0 0,1 0 0 0 0,-1 1 0 0 0,0-1 0 0 0,-3-4 0 0 0,2 3-689 0 0,-1 1 0 0 0,0-1-1 0 0,-1 1 1 0 0,1-1 0 0 0,-1 2 0 0 0,0-1-1 0 0,0 0 1 0 0,0 1 0 0 0,0 0 0 0 0,-1 0-1 0 0,-9-3 1 0 0,5 1-4725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0.218"/>
    </inkml:context>
    <inkml:brush xml:id="br0">
      <inkml:brushProperty name="width" value="0.05" units="cm"/>
      <inkml:brushProperty name="height" value="0.05" units="cm"/>
      <inkml:brushProperty name="color" value="#E71224"/>
    </inkml:brush>
  </inkml:definitions>
  <inkml:trace contextRef="#ctx0" brushRef="#br0">266 128 8210 0 0,'-3'-16'2273'0'0,"2"12"-2165"0"0,1 0 0 0 0,-1 0 0 0 0,1 1 1 0 0,-1-1-1 0 0,0 0 0 0 0,-1 1 0 0 0,1-1 0 0 0,0 1 1 0 0,-1-1-1 0 0,0 1 0 0 0,0 0 0 0 0,0 0 0 0 0,0 0 1 0 0,0 0-1 0 0,-1 0 0 0 0,0 0 0 0 0,1 0 0 0 0,-6-3 1 0 0,4 3-69 0 0,0-1 1 0 0,0 1 0 0 0,0 0 0 0 0,-1 1-1 0 0,1-1 1 0 0,-1 1 0 0 0,0 0 0 0 0,0 0 0 0 0,1 0-1 0 0,-1 1 1 0 0,0-1 0 0 0,0 1 0 0 0,-1 1-1 0 0,1-1 1 0 0,0 1 0 0 0,0-1 0 0 0,0 1-1 0 0,0 1 1 0 0,-1-1 0 0 0,1 1 0 0 0,0 0-1 0 0,0 0 1 0 0,0 1 0 0 0,0-1 0 0 0,0 1-1 0 0,1 0 1 0 0,-1 0 0 0 0,0 1 0 0 0,1 0-1 0 0,0-1 1 0 0,-6 6 0 0 0,3-1 1 0 0,0 1-1 0 0,1-1 1 0 0,0 1-1 0 0,0 0 1 0 0,1 1-1 0 0,0-1 1 0 0,1 1 0 0 0,0 0-1 0 0,0 0 1 0 0,1 1-1 0 0,0-1 1 0 0,0 1-1 0 0,-1 11 1 0 0,4-17-21 0 0,-1 0 1 0 0,1 0-1 0 0,-1 0 0 0 0,1 0 1 0 0,0 0-1 0 0,1 0 0 0 0,-1 0 1 0 0,1 0-1 0 0,-1 0 0 0 0,1 0 1 0 0,0 0-1 0 0,1-1 0 0 0,-1 1 0 0 0,1 0 1 0 0,-1-1-1 0 0,1 1 0 0 0,0-1 1 0 0,1 1-1 0 0,-1-1 0 0 0,1 0 1 0 0,-1 0-1 0 0,1 0 0 0 0,0 0 1 0 0,0-1-1 0 0,0 1 0 0 0,0-1 1 0 0,0 1-1 0 0,1-1 0 0 0,-1 0 1 0 0,1-1-1 0 0,0 1 0 0 0,-1 0 1 0 0,1-1-1 0 0,6 1 0 0 0,-3 0 24 0 0,0-2-1 0 0,1 1 0 0 0,-1-1 0 0 0,1 0 1 0 0,-1 0-1 0 0,0-1 0 0 0,1 0 0 0 0,-1-1 1 0 0,0 1-1 0 0,0-1 0 0 0,0-1 0 0 0,0 1 1 0 0,0-1-1 0 0,0 0 0 0 0,-1-1 0 0 0,0 0 1 0 0,1 0-1 0 0,5-5 0 0 0,-1 1 69 0 0,-1-1 1 0 0,0 0-1 0 0,-1 0 0 0 0,0-1 1 0 0,0 0-1 0 0,-1-1 0 0 0,-1 0 0 0 0,0 0 1 0 0,8-16-1 0 0,-11 18 36 0 0,1-1 0 0 0,-2 0 0 0 0,1-1 0 0 0,-1 1 1 0 0,-1 0-1 0 0,0-1 0 0 0,0 0 0 0 0,-1 1 0 0 0,0-1 0 0 0,-2-18 0 0 0,-8 106-497 0 0,8 61 215 0 0,3-76-170 0 0,-4 0-1 0 0,-2-1 1 0 0,-14 72-1 0 0,17-128 269 0 0,0 0 0 0 0,0-1 0 0 0,-1 1 0 0 0,0 0-1 0 0,0 0 1 0 0,0-1 0 0 0,0 0 0 0 0,-1 1 0 0 0,0-1 0 0 0,0 0-1 0 0,0 0 1 0 0,-5 5 0 0 0,6-8 43 0 0,0 1 0 0 0,0-1 0 0 0,0 0 0 0 0,0 0 0 0 0,0 0 0 0 0,0 0-1 0 0,0 0 1 0 0,-1 0 0 0 0,1-1 0 0 0,0 1 0 0 0,0-1 0 0 0,-1 0 0 0 0,1 1 0 0 0,0-1 0 0 0,-1 0 0 0 0,1 0-1 0 0,0-1 1 0 0,-1 1 0 0 0,1 0 0 0 0,0-1 0 0 0,0 1 0 0 0,-1-1 0 0 0,1 0 0 0 0,0 0 0 0 0,0 0 0 0 0,0 0-1 0 0,0 0 1 0 0,-3-3 0 0 0,-8-4-64 0 0,1-1 1 0 0,1-1-1 0 0,-1 0 0 0 0,1-1 0 0 0,1 0 0 0 0,0 0 0 0 0,1-1 1 0 0,-8-14-1 0 0,4 6-1780 0 0,2 0 0 0 0,0 0 0 0 0,2-2 0 0 0,-12-35 0 0 0,15 36-3664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0.632"/>
    </inkml:context>
    <inkml:brush xml:id="br0">
      <inkml:brushProperty name="width" value="0.05" units="cm"/>
      <inkml:brushProperty name="height" value="0.05" units="cm"/>
      <inkml:brushProperty name="color" value="#E71224"/>
    </inkml:brush>
  </inkml:definitions>
  <inkml:trace contextRef="#ctx0" brushRef="#br0">313 67 7514 0 0,'0'-2'116'0'0,"0"-4"348"0"0,0 1 0 0 0,0 0 0 0 0,-1 0 0 0 0,0-1 1 0 0,1 1-1 0 0,-3-5 0 0 0,2 9-354 0 0,1-1 1 0 0,-1 1 0 0 0,1 0 0 0 0,-1-1-1 0 0,0 1 1 0 0,0 0 0 0 0,0 0 0 0 0,0 0 0 0 0,0 0-1 0 0,0 0 1 0 0,0 0 0 0 0,0 0 0 0 0,0 0-1 0 0,0 0 1 0 0,0 1 0 0 0,0-1 0 0 0,-1 0-1 0 0,1 1 1 0 0,0-1 0 0 0,-1 1 0 0 0,1-1 0 0 0,0 1-1 0 0,-1 0 1 0 0,1-1 0 0 0,-1 1 0 0 0,1 0-1 0 0,0 0 1 0 0,-3 0 0 0 0,-10 1-100 0 0,-1 0 0 0 0,1 1 0 0 0,0 1 0 0 0,0 0 0 0 0,0 1 0 0 0,0 1 0 0 0,1 0 1 0 0,-1 0-1 0 0,1 2 0 0 0,1-1 0 0 0,-1 2 0 0 0,1-1 0 0 0,1 2 0 0 0,-1 0 0 0 0,1 0 0 0 0,1 1 0 0 0,0 0 0 0 0,0 1 0 0 0,-9 13 0 0 0,18-22-12 0 0,-1 1-1 0 0,0 0 1 0 0,1 0-1 0 0,-1-1 0 0 0,1 1 1 0 0,0 0-1 0 0,0 0 0 0 0,0 0 1 0 0,0 1-1 0 0,0-1 0 0 0,1 0 1 0 0,-1 0-1 0 0,1 0 1 0 0,0 0-1 0 0,0 1 0 0 0,0-1 1 0 0,1 0-1 0 0,-1 0 0 0 0,2 6 1 0 0,0-5 10 0 0,0 0 1 0 0,0-1-1 0 0,0 1 1 0 0,0 0-1 0 0,1-1 1 0 0,-1 1-1 0 0,1-1 1 0 0,0 0-1 0 0,0 0 1 0 0,0 0-1 0 0,1 0 0 0 0,-1-1 1 0 0,5 4-1 0 0,-1-2 36 0 0,0 0-1 0 0,0 0 0 0 0,1-1 1 0 0,0 0-1 0 0,-1 0 1 0 0,1-1-1 0 0,0 0 0 0 0,0 0 1 0 0,0-1-1 0 0,1 0 0 0 0,-1 0 1 0 0,0-1-1 0 0,0 0 1 0 0,16-2-1 0 0,-18-1 45 0 0,0 1-1 0 0,1-1 1 0 0,-1 0-1 0 0,0 0 1 0 0,-1-1 0 0 0,1 0-1 0 0,-1 0 1 0 0,0 0 0 0 0,1-1-1 0 0,-2 0 1 0 0,1 0 0 0 0,-1 0-1 0 0,0 0 1 0 0,0-1 0 0 0,0 0-1 0 0,0 1 1 0 0,-1-1-1 0 0,0-1 1 0 0,-1 1 0 0 0,4-10-1 0 0,-5 11-182 0 0,0 0-1 0 0,0 0 0 0 0,0 0 0 0 0,0 0 1 0 0,-1 0-1 0 0,0-1 0 0 0,0 1 1 0 0,0 0-1 0 0,0 0 0 0 0,-1 0 0 0 0,0-1 1 0 0,-2-4-1 0 0,2 6-359 0 0,-1 0 0 0 0,0 1 0 0 0,1-1 0 0 0,-2 1 0 0 0,1 0 0 0 0,0-1-1 0 0,-1 1 1 0 0,1 0 0 0 0,-1 0 0 0 0,0 1 0 0 0,0-1 0 0 0,0 0 0 0 0,0 1 0 0 0,0 0 0 0 0,-1 0 0 0 0,1 0 0 0 0,-5-2 0 0 0,0 0-5185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1.942"/>
    </inkml:context>
    <inkml:brush xml:id="br0">
      <inkml:brushProperty name="width" value="0.05" units="cm"/>
      <inkml:brushProperty name="height" value="0.05" units="cm"/>
      <inkml:brushProperty name="color" value="#E71224"/>
    </inkml:brush>
  </inkml:definitions>
  <inkml:trace contextRef="#ctx0" brushRef="#br0">122 166 8426 0 0,'-2'-29'3151'0'0,"1"20"-2356"0"0,1 0 0 0 0,0-1 1 0 0,2-17-1 0 0,1 22-484 0 0,-1 14 180 0 0,-1 15 163 0 0,-49 107-759 0 0,8-24 13 0 0,22-73 31 0 0,15-29 52 0 0,0 0 0 0 0,1-1 0 0 0,-1 1-1 0 0,1 0 1 0 0,0 1 0 0 0,0-1-1 0 0,1 0 1 0 0,-2 8 0 0 0,3-13 13 0 0,0 0-1 0 0,1 1 1 0 0,-1-1 0 0 0,0 0 0 0 0,1 1 0 0 0,-1-1 0 0 0,0 0 0 0 0,1 1 0 0 0,-1-1 0 0 0,0 0-1 0 0,1 1 1 0 0,-1-1 0 0 0,1 0 0 0 0,-1 0 0 0 0,1 0 0 0 0,-1 1 0 0 0,0-1 0 0 0,1 0-1 0 0,-1 0 1 0 0,1 0 0 0 0,-1 0 0 0 0,1 0 0 0 0,-1 0 0 0 0,1 0 0 0 0,-1 0 0 0 0,1 0 0 0 0,-1 0-1 0 0,1 0 1 0 0,-1 0 0 0 0,1 0 0 0 0,-1 0 0 0 0,0-1 0 0 0,1 1 0 0 0,-1 0 0 0 0,1 0-1 0 0,-1 0 1 0 0,0-1 0 0 0,1 1 0 0 0,-1 0 0 0 0,1-1 0 0 0,0 0 0 0 0,20-9 181 0 0,2-10-94 0 0,-1 0-1 0 0,-1-1 1 0 0,0-1 0 0 0,22-33 0 0 0,-24 30-118 0 0,1 0 1 0 0,1 2-1 0 0,41-35 1 0 0,-59 56 14 0 0,0-1-1 0 0,0 1 1 0 0,1 0 0 0 0,-1 0 0 0 0,1 0-1 0 0,-1 1 1 0 0,1-1 0 0 0,0 1 0 0 0,0 0-1 0 0,0 0 1 0 0,-1 0 0 0 0,1 0-1 0 0,0 1 1 0 0,5-1 0 0 0,-7 2 0 0 0,-1-1 0 0 0,1 0 0 0 0,0 1 0 0 0,-1-1 0 0 0,1 1 0 0 0,-1 0 0 0 0,1-1 1 0 0,-1 1-1 0 0,1 0 0 0 0,-1 0 0 0 0,1 0 0 0 0,-1 0 0 0 0,0 0 0 0 0,1 1 0 0 0,-1-1 0 0 0,0 0 0 0 0,0 1 0 0 0,0-1 0 0 0,0 0 0 0 0,0 1 0 0 0,0-1 0 0 0,-1 1 1 0 0,1 0-1 0 0,0-1 0 0 0,-1 1 0 0 0,1 0 0 0 0,-1-1 0 0 0,0 1 0 0 0,1 0 0 0 0,-1-1 0 0 0,0 1 0 0 0,0 0 0 0 0,0-1 0 0 0,-1 3 0 0 0,1 18-32 0 0,-2 1 0 0 0,-1-1 0 0 0,-1 0 0 0 0,-1 0 0 0 0,-9 26 0 0 0,0 1-153 0 0,13-43 180 0 0,-1 0 1 0 0,1 1-1 0 0,0-1 0 0 0,0 0 1 0 0,1 0-1 0 0,-1 1 0 0 0,2-1 1 0 0,-1 0-1 0 0,2 9 0 0 0,-1-13 25 0 0,0 1 1 0 0,0-1-1 0 0,0 0 0 0 0,0 1 0 0 0,0-1 0 0 0,1 0 0 0 0,-1 0 0 0 0,1 0 0 0 0,0 0 0 0 0,0 0 0 0 0,-1 0 0 0 0,1 0 0 0 0,0-1 0 0 0,0 1 0 0 0,1-1 0 0 0,-1 1 0 0 0,0-1 0 0 0,0 0 0 0 0,1 0 0 0 0,-1 0 0 0 0,1 0 0 0 0,-1 0 1 0 0,1 0-1 0 0,-1-1 0 0 0,4 1 0 0 0,2 0-12 0 0,-1-1 0 0 0,1 0 1 0 0,0 0-1 0 0,-1-1 0 0 0,1 0 1 0 0,0 0-1 0 0,-1-1 0 0 0,0 0 1 0 0,1 0-1 0 0,-1-1 0 0 0,0 0 1 0 0,0 0-1 0 0,10-6 0 0 0,8-6-66 0 0,-1-1 0 0 0,26-22 0 0 0,-43 32 76 0 0,0 0-1 0 0,0-1 1 0 0,-1 1-1 0 0,0-1 1 0 0,0-1-1 0 0,-1 1 1 0 0,0-1 0 0 0,7-13-1 0 0,-11 19 1 0 0,0 0-1 0 0,0 0 0 0 0,-1 0 1 0 0,1 0-1 0 0,0 0 1 0 0,-1-1-1 0 0,0 1 1 0 0,1 0-1 0 0,-1 0 1 0 0,0-1-1 0 0,0 1 1 0 0,-1 0-1 0 0,1 0 0 0 0,0-1 1 0 0,-1 1-1 0 0,1 0 1 0 0,-1 0-1 0 0,0 0 1 0 0,1 0-1 0 0,-1 0 1 0 0,0-1-1 0 0,0 2 1 0 0,-1-1-1 0 0,1 0 0 0 0,0 0 1 0 0,-1 0-1 0 0,1 0 1 0 0,-1 1-1 0 0,1-1 1 0 0,-1 1-1 0 0,0-1 1 0 0,0 1-1 0 0,0 0 1 0 0,1 0-1 0 0,-1 0 0 0 0,0 0 1 0 0,-1 0-1 0 0,1 0 1 0 0,-4-1-1 0 0,3 1-17 0 0,0 1 0 0 0,-1-1 0 0 0,1 1 0 0 0,-1 0 0 0 0,1 0 0 0 0,-1 0 0 0 0,1 0-1 0 0,-1 0 1 0 0,1 1 0 0 0,-1 0 0 0 0,1-1 0 0 0,-1 1 0 0 0,1 1 0 0 0,0-1 0 0 0,0 0 0 0 0,-1 1-1 0 0,1 0 1 0 0,0 0 0 0 0,1-1 0 0 0,-1 2 0 0 0,0-1 0 0 0,0 0 0 0 0,1 1 0 0 0,-4 3 0 0 0,-2 2-3 0 0,1 0 0 0 0,0 1 1 0 0,0-1-1 0 0,1 1 0 0 0,0 1 1 0 0,-8 18-1 0 0,12-25 19 0 0,1 1 0 0 0,0-1 1 0 0,-1 1-1 0 0,1-1 0 0 0,1 1 0 0 0,-1 0 1 0 0,0-1-1 0 0,1 1 0 0 0,0 0 0 0 0,0-1 1 0 0,0 1-1 0 0,0 0 0 0 0,1 0 0 0 0,-1-1 0 0 0,1 1 1 0 0,0 0-1 0 0,0-1 0 0 0,0 1 0 0 0,1-1 1 0 0,-1 1-1 0 0,1-1 0 0 0,0 0 0 0 0,0 0 1 0 0,0 0-1 0 0,0 0 0 0 0,1 0 0 0 0,-1 0 1 0 0,1 0-1 0 0,0-1 0 0 0,-1 1 0 0 0,1-1 0 0 0,0 0 1 0 0,1 0-1 0 0,-1 0 0 0 0,0 0 0 0 0,0-1 1 0 0,1 1-1 0 0,-1-1 0 0 0,1 0 0 0 0,0 0 1 0 0,-1 0-1 0 0,1 0 0 0 0,0-1 0 0 0,-1 1 1 0 0,1-1-1 0 0,0 0 0 0 0,0 0 0 0 0,-1-1 1 0 0,1 1-1 0 0,0-1 0 0 0,-1 1 0 0 0,1-1 0 0 0,0 0 1 0 0,-1-1-1 0 0,1 1 0 0 0,-1-1 0 0 0,0 1 1 0 0,0-1-1 0 0,1 0 0 0 0,-1 0 0 0 0,5-5 1 0 0,-4 4-24 0 0,0-1 0 0 0,0 1 1 0 0,-1-1-1 0 0,1 0 1 0 0,-1-1-1 0 0,0 1 0 0 0,0 0 1 0 0,0-1-1 0 0,-1 0 1 0 0,1 1-1 0 0,-1-1 0 0 0,0 0 1 0 0,-1 0-1 0 0,1 0 0 0 0,-1-1 1 0 0,0 1-1 0 0,0 0 1 0 0,0-10-1 0 0,-2 4 123 0 0,0 1 0 0 0,-1-1 1 0 0,0 1-1 0 0,0 0 0 0 0,-1 0 0 0 0,-1 0 0 0 0,0 0 1 0 0,-7-14-1 0 0,11 24-19 0 0,7 37 114 0 0,-1-15-182 0 0,-4-11 29 0 0,1 1 1 0 0,1-1-1 0 0,0 0 0 0 0,0 1 0 0 0,1-2 0 0 0,7 13 0 0 0,-10-21-36 0 0,0 1 0 0 0,0-1 0 0 0,0 1 0 0 0,1-1 0 0 0,-1 0 0 0 0,1 0-1 0 0,-1 0 1 0 0,1 0 0 0 0,0 0 0 0 0,0-1 0 0 0,0 1 0 0 0,0-1 0 0 0,0 0 0 0 0,0 0 0 0 0,0 0-1 0 0,0 0 1 0 0,1 0 0 0 0,-1-1 0 0 0,0 1 0 0 0,0-1 0 0 0,1 0 0 0 0,-1 0 0 0 0,0 0 0 0 0,1-1 0 0 0,-1 1-1 0 0,0-1 1 0 0,4-1 0 0 0,10-2 46 0 0,-1-1 0 0 0,0-1 0 0 0,0 0 0 0 0,-1-1 0 0 0,0-1 0 0 0,0 0 0 0 0,0-1 0 0 0,-1-1 0 0 0,-1 0 0 0 0,0-1 0 0 0,0-1-1 0 0,-1 0 1 0 0,0 0 0 0 0,12-19 0 0 0,-16 21-49 0 0,-1 0 0 0 0,0-1 0 0 0,-1 0-1 0 0,0 0 1 0 0,-1 0 0 0 0,0-1 0 0 0,-1 0 0 0 0,0 0-1 0 0,-1 0 1 0 0,0 0 0 0 0,-1-1 0 0 0,-1 1 0 0 0,0-1-1 0 0,0 1 1 0 0,-1-1 0 0 0,-1 1 0 0 0,0-1-1 0 0,-1 1 1 0 0,0-1 0 0 0,-5-12 0 0 0,7 22-26 0 0,-1 1 1 0 0,0-1-1 0 0,0 1 1 0 0,0 0-1 0 0,0-1 1 0 0,0 1-1 0 0,-1 0 1 0 0,1 0-1 0 0,-3-3 1 0 0,4 5 12 0 0,0 0 0 0 0,0 0 0 0 0,0 0 0 0 0,-1 0 0 0 0,1 0 0 0 0,0 0 0 0 0,0 0 0 0 0,0-1 1 0 0,0 1-1 0 0,0 0 0 0 0,-1 0 0 0 0,1 0 0 0 0,0 0 0 0 0,0 0 0 0 0,0 0 0 0 0,0 0 0 0 0,-1 0 0 0 0,1 0 0 0 0,0 1 0 0 0,0-1 0 0 0,0 0 0 0 0,0 0 0 0 0,0 0 1 0 0,-1 0-1 0 0,1 0 0 0 0,0 0 0 0 0,0 0 0 0 0,0 0 0 0 0,0 0 0 0 0,0 0 0 0 0,-1 0 0 0 0,1 1 0 0 0,0-1 0 0 0,0 0 0 0 0,0 0 0 0 0,0 0 0 0 0,0 0 0 0 0,0 0 1 0 0,0 1-1 0 0,0-1 0 0 0,0 0 0 0 0,0 0 0 0 0,-1 0 0 0 0,-2 18-190 0 0,-3 50 11 0 0,-8 201 48 0 0,15-260 119 0 0,0 0 1 0 0,0 0 0 0 0,1 0-1 0 0,0-1 1 0 0,0 1 0 0 0,1 0-1 0 0,0-1 1 0 0,1 0 0 0 0,-1 1-1 0 0,2-1 1 0 0,-1-1 0 0 0,1 1 0 0 0,6 7-1 0 0,-6-10-298 0 0,0 0 0 0 0,0 0 0 0 0,0 0 0 0 0,1-1 0 0 0,-1 0 0 0 0,1 0 0 0 0,9 5 0 0 0,-9-7-443 0 0,0 1 0 0 0,0-1 0 0 0,0 0-1 0 0,1 0 1 0 0,-1-1 0 0 0,0 0 0 0 0,1 0-1 0 0,10 0 1 0 0,2-2-4673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2.883"/>
    </inkml:context>
    <inkml:brush xml:id="br0">
      <inkml:brushProperty name="width" value="0.05" units="cm"/>
      <inkml:brushProperty name="height" value="0.05" units="cm"/>
      <inkml:brushProperty name="color" value="#E71224"/>
    </inkml:brush>
  </inkml:definitions>
  <inkml:trace contextRef="#ctx0" brushRef="#br0">385 95 10570 0 0,'13'-16'2617'0'0,"-9"12"-2208"0"0,0-1 1 0 0,0 0 0 0 0,0 0 0 0 0,-1-1-1 0 0,0 1 1 0 0,5-11 0 0 0,-8 15-397 0 0,0 0 0 0 0,1 1 0 0 0,-1-1 0 0 0,0 0 0 0 0,0 0 0 0 0,0 0 0 0 0,0 0 0 0 0,0 1 0 0 0,0-1 0 0 0,0 0 0 0 0,0 0 1 0 0,-1 0-1 0 0,1 0 0 0 0,0 1 0 0 0,0-1 0 0 0,-1 0 0 0 0,1 0 0 0 0,0 1 0 0 0,-1-1 0 0 0,1 0 0 0 0,-1 0 0 0 0,0 0 0 0 0,-1 0-3 0 0,0-1-1 0 0,1 1 0 0 0,-1 0 1 0 0,0 0-1 0 0,0 0 0 0 0,0 0 1 0 0,0 0-1 0 0,0 1 0 0 0,0-1 1 0 0,0 1-1 0 0,0-1 1 0 0,-5 1-1 0 0,-9-2-13 0 0,0 2 0 0 0,0 0 0 0 0,0 1 0 0 0,0 1 0 0 0,0 0 0 0 0,0 1 0 0 0,0 1 0 0 0,0 1 0 0 0,1 0 0 0 0,0 1 0 0 0,0 0 0 0 0,1 1 0 0 0,-1 1 0 0 0,2 0 0 0 0,-1 1 0 0 0,1 1 0 0 0,0 0 0 0 0,1 0 0 0 0,0 1 0 0 0,1 1 0 0 0,0 0 0 0 0,1 1 0 0 0,1 0 0 0 0,0 0 0 0 0,0 1 0 0 0,1 0 0 0 0,1 0 0 0 0,-6 18 0 0 0,11-26-43 0 0,-1 1 0 0 0,2-1 0 0 0,-1 1 0 0 0,1 0 1 0 0,0-1-1 0 0,0 1 0 0 0,0 0 0 0 0,1 0 0 0 0,1 0 0 0 0,-1 0 0 0 0,1 0 1 0 0,0-1-1 0 0,0 1 0 0 0,1 0 0 0 0,0-1 0 0 0,0 1 0 0 0,1-1 1 0 0,-1 1-1 0 0,1-1 0 0 0,1 0 0 0 0,-1 0 0 0 0,1-1 0 0 0,0 1 0 0 0,1-1 1 0 0,-1 0-1 0 0,1 0 0 0 0,0 0 0 0 0,0 0 0 0 0,0-1 0 0 0,9 5 1 0 0,0 0-246 0 0,0-2 0 0 0,0 1 1 0 0,1-2-1 0 0,0 0 1 0 0,0 0-1 0 0,0-2 1 0 0,1 0-1 0 0,-1 0 1 0 0,1-2-1 0 0,0 0 0 0 0,0-1 1 0 0,0 0-1 0 0,0-1 1 0 0,0-1-1 0 0,0-1 1 0 0,0 0-1 0 0,0-1 1 0 0,18-6-1 0 0,-12 2 416 0 0,-1 0 0 0 0,0-1-1 0 0,-1-1 1 0 0,0-1 0 0 0,0-1 0 0 0,-1-1 0 0 0,0-1-1 0 0,-1 0 1 0 0,-1-1 0 0 0,0-1 0 0 0,-1-1 0 0 0,22-27-1 0 0,-36 40-5 0 0,1-1-1 0 0,-1 0 1 0 0,0 0-1 0 0,0 0 0 0 0,-1 0 1 0 0,1 0-1 0 0,-1 0 1 0 0,0-1-1 0 0,0 1 0 0 0,0-1 1 0 0,0 1-1 0 0,-1 0 0 0 0,0-1 1 0 0,0 1-1 0 0,0-1 1 0 0,-1 1-1 0 0,-1-8 0 0 0,2 10-68 0 0,-1 0 0 0 0,1 0 0 0 0,-1 0 0 0 0,0 0 0 0 0,0 0 0 0 0,0 0 0 0 0,0 0 0 0 0,0 0 0 0 0,-1 1 0 0 0,1-1 0 0 0,0 0 0 0 0,-1 1 0 0 0,0-1 0 0 0,1 1 0 0 0,-1-1 0 0 0,0 1 0 0 0,1 0 0 0 0,-1 0 0 0 0,0 0 0 0 0,0 0 0 0 0,0 0 0 0 0,0 0 0 0 0,0 0 0 0 0,0 1 0 0 0,-1-1 0 0 0,1 1 0 0 0,0-1 0 0 0,0 1 0 0 0,0 0 0 0 0,0 0 0 0 0,-1 0 0 0 0,1 0 0 0 0,0 0 0 0 0,0 1 0 0 0,0-1 0 0 0,0 1 0 0 0,-3 0 0 0 0,-2 2-55 0 0,-1-1 1 0 0,2 2 0 0 0,-1-1 0 0 0,0 0 0 0 0,1 1 0 0 0,0 1 0 0 0,0-1 0 0 0,0 1-1 0 0,0 0 1 0 0,-7 8 0 0 0,2-1-6 0 0,1 0 0 0 0,0 0 1 0 0,1 1-1 0 0,-8 16 0 0 0,15-25 33 0 0,0 0 1 0 0,0 0 0 0 0,0 0-1 0 0,0 0 1 0 0,1 1-1 0 0,-1-1 1 0 0,1 1 0 0 0,0-1-1 0 0,1 1 1 0 0,-1-1-1 0 0,1 1 1 0 0,0 0-1 0 0,0-1 1 0 0,0 1 0 0 0,1-1-1 0 0,0 1 1 0 0,0-1-1 0 0,2 9 1 0 0,-1-9 4 0 0,1 0-1 0 0,-1 0 1 0 0,1 0 0 0 0,0 0-1 0 0,0-1 1 0 0,0 1 0 0 0,1-1-1 0 0,-1 0 1 0 0,1 0 0 0 0,0 0 0 0 0,-1 0-1 0 0,1-1 1 0 0,1 0 0 0 0,-1 1-1 0 0,0-1 1 0 0,0-1 0 0 0,1 1-1 0 0,5 1 1 0 0,-2-1 3 0 0,0-1-1 0 0,1 1 1 0 0,-1-2 0 0 0,0 1 0 0 0,0-1-1 0 0,1 0 1 0 0,-1-1 0 0 0,0 0-1 0 0,0 0 1 0 0,0-1 0 0 0,0 0-1 0 0,0 0 1 0 0,0-1 0 0 0,-1 0-1 0 0,1 0 1 0 0,-1-1 0 0 0,1 0 0 0 0,-1 0-1 0 0,-1-1 1 0 0,1 0 0 0 0,-1 0-1 0 0,1 0 1 0 0,-2-1 0 0 0,1 0-1 0 0,0 0 1 0 0,-1-1 0 0 0,-1 1 0 0 0,1-1-1 0 0,-1 0 1 0 0,0 0 0 0 0,0-1-1 0 0,-1 1 1 0 0,0-1 0 0 0,0 0-1 0 0,-1 0 1 0 0,0 0 0 0 0,-1 0 0 0 0,1 0-1 0 0,-2 0 1 0 0,1-9 0 0 0,-2 10-42 0 0,0 1 1 0 0,0-1-1 0 0,0 0 1 0 0,-1 1-1 0 0,0-1 1 0 0,-1 1-1 0 0,-5-12 1 0 0,7 16-103 0 0,0 0-1 0 0,0 0 1 0 0,0 1-1 0 0,0-1 1 0 0,-1 0 0 0 0,1 0-1 0 0,0 1 1 0 0,-1-1-1 0 0,1 1 1 0 0,-1-1 0 0 0,1 1-1 0 0,-1 0 1 0 0,0 0-1 0 0,0-1 1 0 0,1 1 0 0 0,-1 0-1 0 0,0 1 1 0 0,0-1 0 0 0,0 0-1 0 0,0 0 1 0 0,0 1-1 0 0,0-1 1 0 0,0 1 0 0 0,-1 0-1 0 0,1 0 1 0 0,0 0-1 0 0,0 0 1 0 0,0 0 0 0 0,-3 0-1 0 0,5 0-23 0 0,0 1 0 0 0,-1-1-1 0 0,1 0 1 0 0,0 0 0 0 0,0 0-1 0 0,-1 1 1 0 0,1-1 0 0 0,0 0-1 0 0,0 1 1 0 0,-1-1 0 0 0,1 0-1 0 0,0 0 1 0 0,0 1 0 0 0,-1-1-1 0 0,1 0 1 0 0,0 1 0 0 0,0-1-1 0 0,0 0 1 0 0,0 1 0 0 0,0-1-1 0 0,0 1 1 0 0,0-1 0 0 0,0 0-1 0 0,0 1 1 0 0,0-1 0 0 0,0 0-1 0 0,0 1 1 0 0,0-1 0 0 0,0 0-1 0 0,0 1 1 0 0,0-1 0 0 0,0 1-1 0 0,0-1 1 0 0,0 0 0 0 0,0 1-1 0 0,0-1 1 0 0,1 0 0 0 0,-1 1-1 0 0,0-1 1 0 0,0 0 0 0 0,0 0-1 0 0,1 1 1 0 0,-1-1 0 0 0,0 0-1 0 0,1 1 1 0 0,-1-1 0 0 0,0 0-1 0 0,0 0 1 0 0,1 0 0 0 0,-1 1-1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3.345"/>
    </inkml:context>
    <inkml:brush xml:id="br0">
      <inkml:brushProperty name="width" value="0.05" units="cm"/>
      <inkml:brushProperty name="height" value="0.05" units="cm"/>
      <inkml:brushProperty name="color" value="#E71224"/>
    </inkml:brush>
  </inkml:definitions>
  <inkml:trace contextRef="#ctx0" brushRef="#br0">316 66 7522 0 0,'-3'-5'283'0'0,"-1"0"0"0"0,1 0 1 0 0,-1 0-1 0 0,0 1 0 0 0,0 0 1 0 0,0 0-1 0 0,-1 0 0 0 0,0 0 1 0 0,1 1-1 0 0,-1-1 0 0 0,-1 1 1 0 0,1 0-1 0 0,0 1 0 0 0,-1 0 1 0 0,-9-4-1 0 0,10 5-238 0 0,1 0 0 0 0,0 1 0 0 0,0-1-1 0 0,-1 1 1 0 0,1 0 0 0 0,-1 0 0 0 0,1 1 0 0 0,0-1-1 0 0,-1 1 1 0 0,1 0 0 0 0,0 0 0 0 0,0 0 0 0 0,0 0-1 0 0,-1 1 1 0 0,1 0 0 0 0,1 0 0 0 0,-1 0-1 0 0,0 0 1 0 0,0 1 0 0 0,1-1 0 0 0,-1 1 0 0 0,-3 4-1 0 0,4-4 2 0 0,1-1-1 0 0,-1 1 0 0 0,1-1 0 0 0,-1 1 0 0 0,1 0 0 0 0,0 0 0 0 0,0 0 1 0 0,1 0-1 0 0,-1 1 0 0 0,1-1 0 0 0,-1 0 0 0 0,1 1 0 0 0,0-1 0 0 0,-1 5 0 0 0,2-5 29 0 0,1 0 0 0 0,-1-1 0 0 0,0 1 0 0 0,1 0 0 0 0,0-1 0 0 0,0 1 0 0 0,0 0-1 0 0,0-1 1 0 0,0 0 0 0 0,0 1 0 0 0,1-1 0 0 0,-1 0 0 0 0,1 1 0 0 0,-1-1 0 0 0,1 0 0 0 0,0 0-1 0 0,0 0 1 0 0,0 0 0 0 0,0-1 0 0 0,3 3 0 0 0,28 22 258 0 0,-22-18-300 0 0,0 0 0 0 0,0 0 1 0 0,-1 1-1 0 0,0 1 0 0 0,-1 0 0 0 0,0 0 1 0 0,0 1-1 0 0,-1 0 0 0 0,-1 0 0 0 0,10 20 1 0 0,-11-19-44 0 0,-2 0 0 0 0,0 1 0 0 0,0-1 0 0 0,-1 1 0 0 0,-1-1 0 0 0,0 1 0 0 0,-1 0 0 0 0,0 15 0 0 0,-1-24 12 0 0,0-1-1 0 0,0 0 1 0 0,-1 0-1 0 0,1 1 1 0 0,-1-1-1 0 0,0 0 1 0 0,0 1 0 0 0,0-1-1 0 0,0 0 1 0 0,0 0-1 0 0,-1 0 1 0 0,1 0-1 0 0,-1 0 1 0 0,0-1-1 0 0,0 1 1 0 0,0 0-1 0 0,0-1 1 0 0,-1 1-1 0 0,1-1 1 0 0,-1 0-1 0 0,1 0 1 0 0,-1 0-1 0 0,0 0 1 0 0,0 0-1 0 0,1-1 1 0 0,-1 1-1 0 0,-1-1 1 0 0,1 0-1 0 0,0 0 1 0 0,0 0-1 0 0,0 0 1 0 0,-1 0-1 0 0,1-1 1 0 0,0 1-1 0 0,-7-1 1 0 0,-3-1-9 0 0,-1 0 1 0 0,1-2-1 0 0,-1 1 1 0 0,1-1-1 0 0,0-1 1 0 0,0 0-1 0 0,0-1 1 0 0,1-1-1 0 0,-1 0 1 0 0,1 0-1 0 0,1-1 1 0 0,-1-1-1 0 0,1 0 1 0 0,1 0-1 0 0,-17-17 1 0 0,26 24-178 0 0,0-1 0 0 0,-1 1 0 0 0,1-1-1 0 0,0 1 1 0 0,0-1 0 0 0,0 0 0 0 0,0 0 0 0 0,0 0 0 0 0,0 0 0 0 0,1 0 0 0 0,-1 1 0 0 0,0-5 0 0 0,1 5-54 0 0,0 0 1 0 0,0 0 0 0 0,0 0-1 0 0,0 0 1 0 0,0 0-1 0 0,1 0 1 0 0,-1 0-1 0 0,0 0 1 0 0,0 0 0 0 0,1 0-1 0 0,-1 0 1 0 0,1 0-1 0 0,-1 0 1 0 0,1 1-1 0 0,0-1 1 0 0,-1 0 0 0 0,1 0-1 0 0,-1 1 1 0 0,1-1-1 0 0,0 0 1 0 0,0 1-1 0 0,0-1 1 0 0,-1 0 0 0 0,1 1-1 0 0,0-1 1 0 0,0 1-1 0 0,1-1 1 0 0,8-4-4929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3.750"/>
    </inkml:context>
    <inkml:brush xml:id="br0">
      <inkml:brushProperty name="width" value="0.05" units="cm"/>
      <inkml:brushProperty name="height" value="0.05" units="cm"/>
      <inkml:brushProperty name="color" value="#E71224"/>
    </inkml:brush>
  </inkml:definitions>
  <inkml:trace contextRef="#ctx0" brushRef="#br0">1 201 11154 0 0,'21'-21'2559'0'0,"-19"19"-2609"0"0,1 1-1 0 0,-1-1 1 0 0,1 1-1 0 0,0-1 1 0 0,-1 1-1 0 0,1 0 1 0 0,0 0-1 0 0,0 0 1 0 0,6-1-1 0 0,-2 2-21 0 0,0 0 0 0 0,0 1 0 0 0,1-1 0 0 0,-1 1 0 0 0,0 1 0 0 0,0-1 0 0 0,9 4 0 0 0,-4-2 227 0 0,1 0 0 0 0,0-1 0 0 0,0-1-1 0 0,-1 0 1 0 0,1-1 0 0 0,0 0 0 0 0,0-1 0 0 0,18-3 0 0 0,-26 3-117 0 0,0 0-1 0 0,0-1 1 0 0,0 0 0 0 0,0 0 0 0 0,0 0 0 0 0,0 0-1 0 0,-1-1 1 0 0,1 0 0 0 0,-1 0 0 0 0,6-4 0 0 0,-7 4-45 0 0,-1 1 0 0 0,0-1 0 0 0,0 0 0 0 0,0 0 0 0 0,0 0 0 0 0,0 0 0 0 0,-1 0 1 0 0,1 0-1 0 0,-1 0 0 0 0,0 0 0 0 0,0-1 0 0 0,0 1 0 0 0,0 0 0 0 0,-1-1 0 0 0,1 1 0 0 0,-1-1 1 0 0,0-3-1 0 0,0 2 4 0 0,-1 1 0 0 0,1 0 0 0 0,-1 0 0 0 0,0 0 1 0 0,0 0-1 0 0,-1 0 0 0 0,1 0 0 0 0,-1 0 0 0 0,0 1 1 0 0,0-1-1 0 0,0 0 0 0 0,-1 1 0 0 0,1 0 0 0 0,-1-1 1 0 0,0 1-1 0 0,0 0 0 0 0,0 0 0 0 0,0 1 0 0 0,0-1 0 0 0,0 1 1 0 0,-1-1-1 0 0,-3-1 0 0 0,4 3 2 0 0,0-1 0 0 0,0 0 0 0 0,0 1 0 0 0,0 0 0 0 0,-1 0 0 0 0,1 0 0 0 0,0 0 1 0 0,0 0-1 0 0,-1 1 0 0 0,1-1 0 0 0,0 1 0 0 0,-1 0 0 0 0,1 0 0 0 0,0 0 0 0 0,-1 1 0 0 0,1-1 0 0 0,0 1 0 0 0,-1 0 0 0 0,1 0 0 0 0,0 0 1 0 0,0 0-1 0 0,0 0 0 0 0,0 1 0 0 0,0-1 0 0 0,0 1 0 0 0,0 0 0 0 0,-3 2 0 0 0,0 3 35 0 0,0 0 1 0 0,1-1-1 0 0,0 2 0 0 0,0-1 1 0 0,0 0-1 0 0,1 1 0 0 0,0 0 1 0 0,1 0-1 0 0,0 0 0 0 0,0 1 1 0 0,0-1-1 0 0,1 1 0 0 0,1-1 1 0 0,-1 1-1 0 0,1 0 0 0 0,1 0 1 0 0,0-1-1 0 0,1 17 0 0 0,0-18-32 0 0,0 0 1 0 0,0 0-1 0 0,0-1 0 0 0,1 1 0 0 0,0 0 0 0 0,0-1 0 0 0,1 1 0 0 0,0-1 0 0 0,0 0 1 0 0,0 0-1 0 0,1 0 0 0 0,0 0 0 0 0,0-1 0 0 0,0 1 0 0 0,1-1 0 0 0,0 0 0 0 0,0-1 1 0 0,0 1-1 0 0,1-1 0 0 0,-1 0 0 0 0,1 0 0 0 0,0 0 0 0 0,0-1 0 0 0,9 3 1 0 0,0-2-773 0 0,1-1 0 0 0,1 0 1 0 0,-1-2-1 0 0,0 0 0 0 0,1 0 1 0 0,-1-2-1 0 0,0 0 0 0 0,1 0 1 0 0,19-6-1 0 0,-9 2-4530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34.192"/>
    </inkml:context>
    <inkml:brush xml:id="br0">
      <inkml:brushProperty name="width" value="0.05" units="cm"/>
      <inkml:brushProperty name="height" value="0.05" units="cm"/>
      <inkml:brushProperty name="color" value="#E71224"/>
    </inkml:brush>
  </inkml:definitions>
  <inkml:trace contextRef="#ctx0" brushRef="#br0">47 46 11715 0 0,'11'-5'405'0'0,"1"1"1"0"0,-1 0 0 0 0,1 1 0 0 0,0 0-1 0 0,0 1 1 0 0,0 0 0 0 0,20 0 0 0 0,13-3-8 0 0,-23 2-59 0 0,12-3 8 0 0,53-1-1 0 0,-78 7-342 0 0,0 0 0 0 0,1 1 0 0 0,-1 0 0 0 0,0 0 0 0 0,0 1 0 0 0,0 0 0 0 0,0 1 0 0 0,0 0 0 0 0,-1 0 0 0 0,16 8 1 0 0,-24-10-13 0 0,1-1 1 0 0,-1 0-1 0 0,1 0 1 0 0,-1 1-1 0 0,1-1 1 0 0,-1 0-1 0 0,1 1 1 0 0,-1-1-1 0 0,1 1 1 0 0,-1-1-1 0 0,1 0 1 0 0,-1 1-1 0 0,1-1 1 0 0,-1 1 0 0 0,0-1-1 0 0,1 1 1 0 0,-1 0-1 0 0,0-1 1 0 0,0 1-1 0 0,1-1 1 0 0,-1 1-1 0 0,0 0 1 0 0,0-1-1 0 0,0 1 1 0 0,0-1-1 0 0,0 1 1 0 0,0 0 0 0 0,0-1-1 0 0,0 1 1 0 0,0 0-1 0 0,0-1 1 0 0,0 2-1 0 0,-1-1-16 0 0,0 1 0 0 0,0-1 1 0 0,0 1-1 0 0,0-1 0 0 0,0 0 0 0 0,-1 0 0 0 0,1 0 0 0 0,0 1 0 0 0,-1-1 0 0 0,1 0 0 0 0,-3 1 1 0 0,-47 19-526 0 0,50-20 514 0 0,-62 19-580 0 0,16-6 149 0 0,2 1 1 0 0,-81 42 0 0 0,125-57 493 0 0,-1 0-1 0 0,1 1 1 0 0,0-1-1 0 0,0 1 1 0 0,0 0-1 0 0,0-1 1 0 0,0 1 0 0 0,0 0-1 0 0,1 0 1 0 0,-1-1-1 0 0,0 1 1 0 0,0 0-1 0 0,0 0 1 0 0,1 0-1 0 0,-1 0 1 0 0,0 0-1 0 0,1 0 1 0 0,-1 0-1 0 0,1 0 1 0 0,-1 0 0 0 0,1 1-1 0 0,0-1 1 0 0,0 0-1 0 0,-1 0 1 0 0,1 0-1 0 0,0 2 1 0 0,0-2 34 0 0,1 1 0 0 0,0 0 1 0 0,-1-1-1 0 0,1 1 0 0 0,0-1 0 0 0,0 1 1 0 0,0-1-1 0 0,0 1 0 0 0,0-1 0 0 0,0 0 1 0 0,1 0-1 0 0,-1 1 0 0 0,0-1 0 0 0,1 0 1 0 0,2 1-1 0 0,8 6 211 0 0,0-2-1 0 0,1 1 1 0 0,18 5 0 0 0,-27-10-331 0 0,18 5 192 0 0,0-1-1 0 0,0-2 1 0 0,29 4 0 0 0,-23-4-70 0 0,41 10 0 0 0,-60-11-80 0 0,-1 0 0 0 0,1 0 0 0 0,-1 1 0 0 0,0 0 0 0 0,0 0 0 0 0,0 1 0 0 0,0 0 0 0 0,11 11 0 0 0,-12-10-5 0 0,-1 0 1 0 0,-1 1 0 0 0,1-1 0 0 0,-1 1 0 0 0,0 1 0 0 0,0-1 0 0 0,-1 1 0 0 0,0 0 0 0 0,-1 0-1 0 0,1 0 1 0 0,-2 0 0 0 0,1 0 0 0 0,-1 1 0 0 0,2 12 0 0 0,-4-16 9 0 0,0 1 0 0 0,0-1 0 0 0,0 1 0 0 0,-1-1 0 0 0,1 0 0 0 0,-1 1 0 0 0,-1-1 0 0 0,1 0 0 0 0,-1 0 0 0 0,0 0 0 0 0,0 0-1 0 0,0 0 1 0 0,-1 0 0 0 0,1 0 0 0 0,-1-1 0 0 0,-1 1 0 0 0,1-1 0 0 0,0 0 0 0 0,-1 0 0 0 0,0 0 0 0 0,0-1 0 0 0,0 1 0 0 0,-1-1 0 0 0,-6 4 0 0 0,-3 1 10 0 0,0-1 0 0 0,0-1-1 0 0,-1-1 1 0 0,0 0 0 0 0,0-1 0 0 0,-1 0 0 0 0,-25 2-1 0 0,-112 1-197 0 0,53-13-2442 0 0,33-5-1873 0 0,37 3-1607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3.033"/>
    </inkml:context>
    <inkml:brush xml:id="br0">
      <inkml:brushProperty name="width" value="0.05" units="cm"/>
      <inkml:brushProperty name="height" value="0.05" units="cm"/>
      <inkml:brushProperty name="color" value="#E71224"/>
    </inkml:brush>
  </inkml:definitions>
  <inkml:trace contextRef="#ctx0" brushRef="#br0">74 1219 10546 0 0,'6'-12'3247'0'0,"-4"3"-4447"0"0,-12-4-432 0 0,8 11 1860 0 0,1 0 0 0 0,0 0 0 0 0,0 1 1 0 0,0-1-1 0 0,0 0 0 0 0,1 0 0 0 0,-1 0 0 0 0,0 0 0 0 0,1 0 0 0 0,-1-4 0 0 0,-7-17 1448 0 0,1 8-1463 0 0,-1-1 1 0 0,2 1-1 0 0,0-2 1 0 0,1 1-1 0 0,-4-27 0 0 0,7 35-151 0 0,-3-19 57 0 0,2 0 0 0 0,1 0 0 0 0,1 0 0 0 0,2 0 0 0 0,0-1 0 0 0,2 1 0 0 0,12-53 0 0 0,66-181 600 0 0,-2 64-227 0 0,-64 167-374 0 0,1 1 1 0 0,1 0-1 0 0,2 1 0 0 0,28-34 1 0 0,-37 51-186 0 0,1 0-1 0 0,0 0 1 0 0,0 0 0 0 0,1 2-1 0 0,20-13 1 0 0,-25 18 7 0 0,0 0 0 0 0,0 1-1 0 0,1 0 1 0 0,-1 1-1 0 0,1-1 1 0 0,-1 1 0 0 0,1 1-1 0 0,0 0 1 0 0,0 0 0 0 0,0 0-1 0 0,-1 1 1 0 0,14 1 0 0 0,-11 1 8 0 0,0 0 1 0 0,0 0 0 0 0,0 1 0 0 0,-1 0-1 0 0,1 1 1 0 0,-1 0 0 0 0,0 0 0 0 0,0 1 0 0 0,0 1-1 0 0,-1-1 1 0 0,1 1 0 0 0,-2 1 0 0 0,1-1 0 0 0,-1 1-1 0 0,0 1 1 0 0,10 12 0 0 0,-12-13 10 0 0,0-1-1 0 0,-1 1 1 0 0,0 0-1 0 0,0 0 1 0 0,-1 0-1 0 0,0 0 1 0 0,0 1 0 0 0,-1-1-1 0 0,0 1 1 0 0,0 0-1 0 0,-1 0 1 0 0,0 0 0 0 0,0 0-1 0 0,-1-1 1 0 0,0 1-1 0 0,0 0 1 0 0,-1 0-1 0 0,0 0 1 0 0,0 0 0 0 0,-1 0-1 0 0,-4 13 1 0 0,2-13 24 0 0,-1 0 0 0 0,1-1 0 0 0,-1 0 1 0 0,-1 0-1 0 0,1 0 0 0 0,-1-1 0 0 0,0 0 0 0 0,-1 0 0 0 0,1 0 1 0 0,-1-1-1 0 0,0 0 0 0 0,-1 0 0 0 0,1-1 0 0 0,-1 0 0 0 0,-13 5 1 0 0,7-3 29 0 0,-1-1 0 0 0,0 0 1 0 0,0-1-1 0 0,-1-1 0 0 0,1 0 0 0 0,-1-2 1 0 0,-28 1-1 0 0,39-2 49 0 0,0-1 1 0 0,1 1-1 0 0,-1-1 0 0 0,0 0 1 0 0,1-1-1 0 0,-1 1 0 0 0,1-1 1 0 0,-1 0-1 0 0,1 0 0 0 0,-1 0 1 0 0,1 0-1 0 0,0-1 0 0 0,0 0 1 0 0,1 0-1 0 0,-7-5 0 0 0,9 6-100 0 0,-1 0 0 0 0,1 0 0 0 0,0 1-1 0 0,-1-1 1 0 0,1 0 0 0 0,0-1 0 0 0,0 1-1 0 0,0 0 1 0 0,1 0 0 0 0,-1 0 0 0 0,0-1-1 0 0,1 1 1 0 0,0 0 0 0 0,-1-3 0 0 0,1 2-304 0 0,1 0 1 0 0,-1 0-1 0 0,0 1 0 0 0,1-1 1 0 0,0 0-1 0 0,-1 0 1 0 0,1 1-1 0 0,0-1 1 0 0,1 1-1 0 0,-1-1 1 0 0,0 0-1 0 0,1 1 0 0 0,3-4 1 0 0,2-4-2589 0 0,2 0-3467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8:47.367"/>
    </inkml:context>
    <inkml:brush xml:id="br0">
      <inkml:brushProperty name="width" value="0.05" units="cm"/>
      <inkml:brushProperty name="height" value="0.05" units="cm"/>
      <inkml:brushProperty name="color" value="#E71224"/>
    </inkml:brush>
  </inkml:definitions>
  <inkml:trace contextRef="#ctx0" brushRef="#br0">737 1 3257 0 0,'0'0'3171'0'0,"-32"5"-2017"0"0,-27 12-930 0 0,20-5-194 0 0,-60 11 1 0 0,-133-6 44 0 0,-21 4-1736 0 0,230-18-1755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3.473"/>
    </inkml:context>
    <inkml:brush xml:id="br0">
      <inkml:brushProperty name="width" value="0.05" units="cm"/>
      <inkml:brushProperty name="height" value="0.05" units="cm"/>
      <inkml:brushProperty name="color" value="#E71224"/>
    </inkml:brush>
  </inkml:definitions>
  <inkml:trace contextRef="#ctx0" brushRef="#br0">436 55 12251 0 0,'17'-18'4632'0'0,"-19"12"-5201"0"0,-12 2 69 0 0,-33-3 697 0 0,0 2 1 0 0,0 2-1 0 0,0 2 1 0 0,-58 6-1 0 0,76-1-261 0 0,16-1-133 0 0,0-1-1 0 0,0-1 0 0 0,0 0 1 0 0,0 0-1 0 0,0-2 1 0 0,-22-2-1 0 0,35 3 81 0 0,0-1 0 0 0,-1 1 1 0 0,1 0-1 0 0,0 0 0 0 0,0 0 0 0 0,0-1 1 0 0,0 1-1 0 0,0 0 0 0 0,0 0 0 0 0,0 0 1 0 0,0-1-1 0 0,0 1 0 0 0,0 0 0 0 0,0 0 0 0 0,0 0 1 0 0,0-1-1 0 0,0 1 0 0 0,0 0 0 0 0,0 0 1 0 0,0-1-1 0 0,0 1 0 0 0,0 0 0 0 0,0 0 1 0 0,0 0-1 0 0,0-1 0 0 0,1 1 0 0 0,-1 0 0 0 0,0 0 1 0 0,0 0-1 0 0,0 0 0 0 0,0-1 0 0 0,0 1 1 0 0,1 0-1 0 0,-1 0 0 0 0,0 0 0 0 0,0 0 1 0 0,0 0-1 0 0,1 0 0 0 0,-1-1 0 0 0,0 1 0 0 0,0 0 1 0 0,0 0-1 0 0,1 0 0 0 0,-1 0 0 0 0,0 0 1 0 0,0 0-1 0 0,0 0 0 0 0,1 0 0 0 0,-1 0 1 0 0,14-9-2937 0 0,-14 8 2617 0 0,10-5-4727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3.895"/>
    </inkml:context>
    <inkml:brush xml:id="br0">
      <inkml:brushProperty name="width" value="0.05" units="cm"/>
      <inkml:brushProperty name="height" value="0.05" units="cm"/>
      <inkml:brushProperty name="color" value="#E71224"/>
    </inkml:brush>
  </inkml:definitions>
  <inkml:trace contextRef="#ctx0" brushRef="#br0">376 62 9642 0 0,'10'-14'5276'0'0,"-8"13"-5115"0"0,-1-1 0 0 0,0 1 0 0 0,0 0 0 0 0,0-1 0 0 0,0 1 0 0 0,0-1 0 0 0,-1 1 0 0 0,1-1 0 0 0,0 1 0 0 0,-1-1 0 0 0,2-2 0 0 0,-3 3-169 0 0,1 0-1 0 0,-1 0 1 0 0,1 0 0 0 0,0 1-1 0 0,-1-1 1 0 0,0 0 0 0 0,1 0-1 0 0,-1 0 1 0 0,1 1 0 0 0,-1-1-1 0 0,0 0 1 0 0,0 1 0 0 0,1-1-1 0 0,-1 1 1 0 0,0-1 0 0 0,0 1-1 0 0,0-1 1 0 0,1 1 0 0 0,-1 0-1 0 0,0-1 1 0 0,0 1 0 0 0,0 0 0 0 0,0 0-1 0 0,0-1 1 0 0,0 1 0 0 0,0 0-1 0 0,-1 0 1 0 0,-20-4 243 0 0,0 0 0 0 0,0 1 1 0 0,0 2-1 0 0,0 0 0 0 0,-35 4 0 0 0,-26 7-1271 0 0,0 6-4775 0 0,54-11 2018 0 0,15-2-2147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1.126"/>
    </inkml:context>
    <inkml:brush xml:id="br0">
      <inkml:brushProperty name="width" value="0.05" units="cm"/>
      <inkml:brushProperty name="height" value="0.05" units="cm"/>
      <inkml:brushProperty name="color" value="#E71224"/>
    </inkml:brush>
  </inkml:definitions>
  <inkml:trace contextRef="#ctx0" brushRef="#br0">6107 153 10874 0 0,'1'-1'446'0'0,"4"-2"6"0"0,-1 0 0 0 0,0 0 0 0 0,0-1 0 0 0,-1 0 0 0 0,1 0 0 0 0,-1 0 0 0 0,4-5 1 0 0,-7 8-487 0 0,1 1 0 0 0,-1-1 1 0 0,0 0-1 0 0,0 0 0 0 0,1 0 1 0 0,-1 0-1 0 0,0 1 0 0 0,0-1 1 0 0,0 0-1 0 0,0 0 0 0 0,0 0 1 0 0,0 0-1 0 0,0 0 0 0 0,0 0 1 0 0,0 1-1 0 0,0-1 0 0 0,-1 0 1 0 0,1 0-1 0 0,-1-1 0 0 0,0 0 42 0 0,0 1 0 0 0,0-1 1 0 0,0 1-1 0 0,0-1 0 0 0,-1 1 0 0 0,1 0 0 0 0,-1 0 0 0 0,1-1 0 0 0,-1 1 0 0 0,1 0 0 0 0,-1 0 0 0 0,-3-1 0 0 0,1 2 80 0 0,-1-1 0 0 0,1 1-1 0 0,-1 0 1 0 0,1 0-1 0 0,-1 0 1 0 0,1 0-1 0 0,-1 1 1 0 0,1 0-1 0 0,-1 0 1 0 0,1 0 0 0 0,0 1-1 0 0,-1-1 1 0 0,-3 3-1 0 0,-19 5-32 0 0,-16-2 26 0 0,-1-2 0 0 0,0-1 0 0 0,-1-3 0 0 0,-44-3 0 0 0,-179-29 66 0 0,66 6-235 0 0,-561 17-104 0 0,23 2 161 0 0,676 1 9 0 0,-789-36 203 0 0,616 47 252 0 0,-622 7 2 0 0,-218-3 508 0 0,861-10-984 0 0,-91 6 1067 0 0,306-6-1061 0 0,-22 2 265 0 0,0 1 0 0 0,-29 8 0 0 0,47-10-509 0 0,0 0-1 0 0,0 1 0 0 0,0-1 1 0 0,1 1-1 0 0,-1 1 1 0 0,0-1-1 0 0,1 1 0 0 0,0-1 1 0 0,-1 1-1 0 0,1 1 1 0 0,0-1-1 0 0,1 0 0 0 0,-1 1 1 0 0,1 0-1 0 0,-1 0 1 0 0,-4 8-1 0 0,8-12-29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1.978"/>
    </inkml:context>
    <inkml:brush xml:id="br0">
      <inkml:brushProperty name="width" value="0.05" units="cm"/>
      <inkml:brushProperty name="height" value="0.05" units="cm"/>
      <inkml:brushProperty name="color" value="#E71224"/>
    </inkml:brush>
  </inkml:definitions>
  <inkml:trace contextRef="#ctx0" brushRef="#br0">1 420 13651 0 0,'0'-1'162'0'0,"1"1"-1"0"0,-1 0 1 0 0,1-1-1 0 0,-1 1 1 0 0,0-1 0 0 0,1 1-1 0 0,-1 0 1 0 0,1-1-1 0 0,0 1 1 0 0,-1 0 0 0 0,1 0-1 0 0,-1-1 1 0 0,1 1-1 0 0,-1 0 1 0 0,1 0 0 0 0,0 0-1 0 0,-1 0 1 0 0,1 0 0 0 0,0 0-1 0 0,-1 0 1 0 0,1 0-1 0 0,-1 0 1 0 0,1 0 0 0 0,0 0-1 0 0,-1 0 1 0 0,1 0-1 0 0,-1 1 1 0 0,1-1 0 0 0,-1 0-1 0 0,2 1 1 0 0,5 17-252 0 0,0 4 274 0 0,9 16-268 0 0,-7-16 97 0 0,1 0-1 0 0,0 0 1 0 0,2-1-1 0 0,17 24 1 0 0,-26-40-2 0 0,1-1-1 0 0,-1 0 1 0 0,1 0-1 0 0,0 0 1 0 0,0 0 0 0 0,1-1-1 0 0,-1 1 1 0 0,1-1 0 0 0,-1 0-1 0 0,1-1 1 0 0,0 1 0 0 0,0-1-1 0 0,0 0 1 0 0,0 0 0 0 0,1 0-1 0 0,-1-1 1 0 0,0 0 0 0 0,1 0-1 0 0,-1 0 1 0 0,1-1-1 0 0,-1 0 1 0 0,1 0 0 0 0,10-1-1 0 0,-11 0-46 0 0,0 0-1 0 0,-1-1 0 0 0,1 1 1 0 0,0-1-1 0 0,-1 0 1 0 0,0 0-1 0 0,1 0 0 0 0,-1 0 1 0 0,0-1-1 0 0,0 0 0 0 0,0 0 1 0 0,0 0-1 0 0,-1 0 0 0 0,1-1 1 0 0,-1 1-1 0 0,0-1 0 0 0,0 0 1 0 0,0 0-1 0 0,-1 0 1 0 0,1 0-1 0 0,-1-1 0 0 0,0 1 1 0 0,0 0-1 0 0,-1-1 0 0 0,1 0 1 0 0,1-6-1 0 0,1-12 196 0 0,-1 0 0 0 0,-1 0 0 0 0,-1 0 0 0 0,-2-32 0 0 0,0 17-99 0 0,-2-51-23 0 0,0-42 57 0 0,4 114-135 0 0,0-1-1 0 0,2 1 0 0 0,0 0 0 0 0,0 0 1 0 0,9-22-1 0 0,-11 36 41 0 0,0-1 1 0 0,1 1-1 0 0,-1 0 1 0 0,1-1-1 0 0,0 1 0 0 0,0 0 1 0 0,0 0-1 0 0,0 0 1 0 0,0 1-1 0 0,1-1 0 0 0,-1 0 1 0 0,1 1-1 0 0,0-1 1 0 0,-1 1-1 0 0,1 0 0 0 0,0 0 1 0 0,1 0-1 0 0,4-2 1 0 0,0 2 22 0 0,-1 1 0 0 0,0 0 0 0 0,0 0 0 0 0,0 0 0 0 0,1 1 1 0 0,-1 0-1 0 0,0 1 0 0 0,10 1 0 0 0,133 17-49 0 0,236 19 353 0 0,-338-37-1355 0 0,100 6 2114 0 0,-76 5-4353 0 0,-4 9-6926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2.597"/>
    </inkml:context>
    <inkml:brush xml:id="br0">
      <inkml:brushProperty name="width" value="0.05" units="cm"/>
      <inkml:brushProperty name="height" value="0.05" units="cm"/>
      <inkml:brushProperty name="color" value="#E71224"/>
    </inkml:brush>
  </inkml:definitions>
  <inkml:trace contextRef="#ctx0" brushRef="#br0">334 31 5961 0 0,'3'-10'749'0'0,"-7"-2"5431"0"0,-10 5-1027 0 0,-1 6-6230 0 0,-88 4 926 0 0,54 0-1887 0 0,-85-7 0 0 0,134 5 2079 0 0,-1-1 0 0 0,1 0 1 0 0,0 0-1 0 0,0 0 0 0 0,0 0 0 0 0,0 0 1 0 0,0 0-1 0 0,-1 0 0 0 0,1 0 0 0 0,0 0 1 0 0,0 0-1 0 0,0 0 0 0 0,0 1 0 0 0,0-1 1 0 0,0 0-1 0 0,0 0 0 0 0,0 0 1 0 0,-1 0-1 0 0,1 0 0 0 0,0 1 0 0 0,0-1 1 0 0,0 0-1 0 0,0 0 0 0 0,0 0 0 0 0,0 0 1 0 0,0 0-1 0 0,0 1 0 0 0,0-1 0 0 0,0 0 1 0 0,0 0-1 0 0,0 0 0 0 0,0 0 1 0 0,0 0-1 0 0,0 1 0 0 0,0-1 0 0 0,0 0 1 0 0,0 0-1 0 0,0 0 0 0 0,0 0 0 0 0,0 0 1 0 0,0 1-1 0 0,1-1 0 0 0,-1 0 0 0 0,0 0 1 0 0,0 0-1 0 0,0 0 0 0 0,0 0 1 0 0,0 0-1 0 0,0 1 0 0 0,0-1 0 0 0,0 0 1 0 0,1 0-1 0 0,-1 0 0 0 0,0 0 0 0 0,0 0 1 0 0,11 18 775 0 0,-7-12-820 0 0,0 0-1 0 0,0 0 1 0 0,-1 1-1 0 0,4 10 1 0 0,-4-4-25 0 0,-1 1-1 0 0,-1 0 1 0 0,-1 0-1 0 0,0 0 1 0 0,-3 25-1 0 0,-18 72 91 0 0,12-66-109 0 0,2-15 67 0 0,2-11-13 0 0,1 1-1 0 0,-2 21 1 0 0,5-37 21 0 0,1 1 0 0 0,0-1 1 0 0,0 0-1 0 0,0 1 0 0 0,1-1 1 0 0,0 0-1 0 0,-1 1 1 0 0,1-1-1 0 0,1 0 0 0 0,-1 0 1 0 0,1 0-1 0 0,-1 0 0 0 0,1 0 1 0 0,0 0-1 0 0,4 4 0 0 0,-4-6-5 0 0,-1-1 0 0 0,1 1 0 0 0,0-1 0 0 0,0 1 0 0 0,0-1-1 0 0,0 0 1 0 0,0 0 0 0 0,0 0 0 0 0,0 0 0 0 0,0 0-1 0 0,0-1 1 0 0,0 1 0 0 0,1-1 0 0 0,-1 1 0 0 0,0-1-1 0 0,0 0 1 0 0,1 0 0 0 0,-1 0 0 0 0,0 0 0 0 0,0 0 0 0 0,5-1-1 0 0,6-2 74 0 0,0 0-1 0 0,22-9 1 0 0,2 1 2 0 0,57-1 470 0 0,5 0-1218 0 0,-37-6-4686 0 0,-60 18 4889 0 0,-1-1 0 0 0,1 0 0 0 0,-1 0 0 0 0,1 1 1 0 0,-1-1-1 0 0,1 0 0 0 0,-1-1 0 0 0,0 1 0 0 0,1 0 0 0 0,-1 0 0 0 0,0 0 0 0 0,2-3 1 0 0,1-4-4953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3.017"/>
    </inkml:context>
    <inkml:brush xml:id="br0">
      <inkml:brushProperty name="width" value="0.05" units="cm"/>
      <inkml:brushProperty name="height" value="0.05" units="cm"/>
      <inkml:brushProperty name="color" value="#E71224"/>
    </inkml:brush>
  </inkml:definitions>
  <inkml:trace contextRef="#ctx0" brushRef="#br0">1 23 11747 0 0,'1'-2'193'0'0,"1"0"1"0"0,-1 0-1 0 0,1 1 1 0 0,0-1-1 0 0,0 1 1 0 0,0-1-1 0 0,0 1 1 0 0,0-1 0 0 0,0 1-1 0 0,0 0 1 0 0,0 0-1 0 0,0 0 1 0 0,0 0-1 0 0,1 0 1 0 0,-1 1-1 0 0,0-1 1 0 0,1 1 0 0 0,-1 0-1 0 0,1-1 1 0 0,-1 1-1 0 0,0 0 1 0 0,5 1-1 0 0,6 0-393 0 0,-1 1-1 0 0,1 1 0 0 0,15 4 0 0 0,13 3 392 0 0,5-5-854 0 0,73-4 0 0 0,-9-7-5177 0 0,-88 5 3785 0 0,1 0-3118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3.503"/>
    </inkml:context>
    <inkml:brush xml:id="br0">
      <inkml:brushProperty name="width" value="0.05" units="cm"/>
      <inkml:brushProperty name="height" value="0.05" units="cm"/>
      <inkml:brushProperty name="color" value="#E71224"/>
    </inkml:brush>
  </inkml:definitions>
  <inkml:trace contextRef="#ctx0" brushRef="#br0">161 146 9298 0 0,'2'-1'58'0'0,"0"1"0"0"0,0-1 1 0 0,-1 1-1 0 0,1-1 0 0 0,0 0 0 0 0,-1 0 1 0 0,1 0-1 0 0,0 0 0 0 0,-1 0 0 0 0,1 0 1 0 0,-1 0-1 0 0,1 0 0 0 0,-1-1 0 0 0,0 1 1 0 0,0 0-1 0 0,0-1 0 0 0,1 0 0 0 0,-1 1 1 0 0,-1-1-1 0 0,1 1 0 0 0,0-1 0 0 0,0 0 1 0 0,-1 0-1 0 0,2-3 0 0 0,-1 1 152 0 0,-1 0 1 0 0,0 0-1 0 0,0-1 1 0 0,0 1-1 0 0,0 0 0 0 0,0-1 1 0 0,-1 1-1 0 0,0 0 0 0 0,0-1 1 0 0,-2-4-1 0 0,2 5-63 0 0,-1 1 0 0 0,0-1 0 0 0,0 1 0 0 0,0-1 0 0 0,0 1 0 0 0,0 0 0 0 0,-1 0 0 0 0,1 0 0 0 0,-1 0 0 0 0,0 0 0 0 0,0 1 0 0 0,0-1 0 0 0,0 1 0 0 0,0 0 0 0 0,-1 0 0 0 0,1 0 0 0 0,-1 0 0 0 0,1 0 0 0 0,-1 1 0 0 0,0 0 0 0 0,0 0 0 0 0,0 0 0 0 0,1 0 0 0 0,-9 0 0 0 0,8 0-181 0 0,1 1 1 0 0,-1 0-1 0 0,0 0 0 0 0,1 0 0 0 0,-1 1 1 0 0,0-1-1 0 0,1 1 0 0 0,-1 0 1 0 0,0 0-1 0 0,1 0 0 0 0,-1 1 0 0 0,1-1 1 0 0,0 1-1 0 0,0 0 0 0 0,-1 0 1 0 0,1 0-1 0 0,0 0 0 0 0,0 0 0 0 0,1 1 1 0 0,-1-1-1 0 0,0 1 0 0 0,1 0 1 0 0,0 0-1 0 0,-1 0 0 0 0,1 0 0 0 0,-1 4 1 0 0,-2 2 25 0 0,2 1 0 0 0,-1-1 1 0 0,1 1-1 0 0,1 0 0 0 0,0 0 0 0 0,0 0 1 0 0,1 0-1 0 0,1 0 0 0 0,-1 1 0 0 0,3 15 1 0 0,-2-22 25 0 0,1 1 0 0 0,-1-1 1 0 0,1 0-1 0 0,1 0 1 0 0,-1 0-1 0 0,0 0 1 0 0,1 0-1 0 0,0 0 0 0 0,0 0 1 0 0,0-1-1 0 0,0 1 1 0 0,1 0-1 0 0,-1-1 1 0 0,1 0-1 0 0,0 0 0 0 0,0 0 1 0 0,0 0-1 0 0,1 0 1 0 0,-1-1-1 0 0,0 1 1 0 0,1-1-1 0 0,0 0 0 0 0,0 0 1 0 0,-1 0-1 0 0,1 0 1 0 0,0-1-1 0 0,6 2 0 0 0,-4-2-18 0 0,0 1 0 0 0,0-2 0 0 0,0 1 0 0 0,1 0 0 0 0,-1-1 0 0 0,0 0 0 0 0,0-1 0 0 0,0 1 0 0 0,1-1 0 0 0,-1-1 0 0 0,0 1 0 0 0,0-1 0 0 0,-1 0 0 0 0,1 0 0 0 0,0 0 0 0 0,0-1 0 0 0,-1 0 0 0 0,0 0-1 0 0,0-1 1 0 0,0 1 0 0 0,6-6 0 0 0,-6 4 47 0 0,0-1-1 0 0,0 0 1 0 0,0 0 0 0 0,-1-1-1 0 0,0 1 1 0 0,0-1-1 0 0,-1 0 1 0 0,0 0 0 0 0,0 0-1 0 0,0 0 1 0 0,-1-1-1 0 0,0 1 1 0 0,-1 0 0 0 0,1-1-1 0 0,-1 0 1 0 0,-1-13-1 0 0,1 13 79 0 0,-1 0-1 0 0,-1-1 1 0 0,1 1-1 0 0,-1 0 1 0 0,-1 0-1 0 0,0 0 1 0 0,-3-10 0 0 0,26 44-303 0 0,-13-10 89 0 0,-1 0-1 0 0,-1 0 1 0 0,-1 0-1 0 0,0 1 1 0 0,4 28 0 0 0,-4-9-10 0 0,0 62 1 0 0,-5-90 105 0 0,0 0 0 0 0,0 0 0 0 0,-1-1 0 0 0,-1 1-1 0 0,1 0 1 0 0,-1 0 0 0 0,-1 0 0 0 0,1-1 0 0 0,-1 0 0 0 0,-5 10 0 0 0,6-14-24 0 0,0-1 0 0 0,0 1 0 0 0,0-1 0 0 0,0 1 0 0 0,0-1-1 0 0,0 0 1 0 0,-1 0 0 0 0,1 0 0 0 0,-1 0 0 0 0,0 0 0 0 0,1-1 0 0 0,-1 1 0 0 0,0-1-1 0 0,0 0 1 0 0,0 1 0 0 0,0-1 0 0 0,0-1 0 0 0,0 1 0 0 0,-1 0 0 0 0,1-1 0 0 0,0 0-1 0 0,0 0 1 0 0,0 1 0 0 0,0-2 0 0 0,-1 1 0 0 0,1 0 0 0 0,0-1 0 0 0,-5-1 0 0 0,-2 0-622 0 0,0-1 1 0 0,1-1 0 0 0,0 1 0 0 0,0-1-1 0 0,-17-10 1 0 0,17 7-820 0 0,-1 0 1 0 0,0-1-1 0 0,1 0 0 0 0,-12-14 0 0 0,8 7-4127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4.123"/>
    </inkml:context>
    <inkml:brush xml:id="br0">
      <inkml:brushProperty name="width" value="0.05" units="cm"/>
      <inkml:brushProperty name="height" value="0.05" units="cm"/>
      <inkml:brushProperty name="color" value="#E71224"/>
    </inkml:brush>
  </inkml:definitions>
  <inkml:trace contextRef="#ctx0" brushRef="#br0">1 392 8578 0 0,'5'-11'2532'0'0,"0"3"982"0"0,6 18-1710 0 0,-3 2-1810 0 0,0 1 0 0 0,-1-1 0 0 0,0 1 0 0 0,-2 1 0 0 0,1-1 1 0 0,-2 1-1 0 0,1 0 0 0 0,-2 0 0 0 0,3 21 0 0 0,-3-17 11 0 0,0-1-1 0 0,2 0 1 0 0,0-1-1 0 0,1 1 1 0 0,0-1-1 0 0,9 16 1 0 0,-14-30 5 0 0,0 0 0 0 0,0-1 0 0 0,0 1 0 0 0,0 0 1 0 0,0 0-1 0 0,0-1 0 0 0,1 1 0 0 0,-1-1 0 0 0,1 1 0 0 0,-1-1 1 0 0,1 0-1 0 0,-1 1 0 0 0,1-1 0 0 0,0 0 0 0 0,-1 0 0 0 0,1 0 1 0 0,0 0-1 0 0,0-1 0 0 0,0 1 0 0 0,0 0 0 0 0,0-1 0 0 0,0 1 0 0 0,0-1 1 0 0,0 0-1 0 0,0 1 0 0 0,0-1 0 0 0,0 0 0 0 0,0 0 0 0 0,0-1 1 0 0,0 1-1 0 0,0 0 0 0 0,3-2 0 0 0,-1 0 33 0 0,0 0 1 0 0,0-1-1 0 0,0 1 0 0 0,0-1 1 0 0,0 0-1 0 0,-1 0 0 0 0,1-1 1 0 0,-1 1-1 0 0,0-1 0 0 0,0 1 0 0 0,0-1 1 0 0,-1 0-1 0 0,3-6 0 0 0,5-9 60 0 0,-1-1 0 0 0,0 0 0 0 0,-2 0 0 0 0,-1-1 0 0 0,0 0 0 0 0,-2 0 0 0 0,4-40 0 0 0,-5-2-146 0 0,-9-86 0 0 0,2 78 303 0 0,3 52-276 0 0,2 0 0 0 0,-1 0 1 0 0,2-1-1 0 0,7-29 0 0 0,-9 47 5 0 0,1 0 0 0 0,0 0-1 0 0,0 0 1 0 0,1 0-1 0 0,-1 0 1 0 0,0 0 0 0 0,1 0-1 0 0,-1 1 1 0 0,1-1 0 0 0,-1 1-1 0 0,1-1 1 0 0,0 1 0 0 0,-1-1-1 0 0,1 1 1 0 0,0 0 0 0 0,0 0-1 0 0,0 0 1 0 0,0 0 0 0 0,0 0-1 0 0,1 0 1 0 0,-1 1 0 0 0,0-1-1 0 0,0 1 1 0 0,0-1-1 0 0,1 1 1 0 0,-1 0 0 0 0,3 0-1 0 0,11 0 134 0 0,-1 0-1 0 0,1 2 1 0 0,17 2-1 0 0,1 1-111 0 0,125 1 328 0 0,154 15-168 0 0,-300-19-361 0 0,96 12-379 0 0,-36-6-5831 0 0,-51-11 691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4.796"/>
    </inkml:context>
    <inkml:brush xml:id="br0">
      <inkml:brushProperty name="width" value="0.05" units="cm"/>
      <inkml:brushProperty name="height" value="0.05" units="cm"/>
      <inkml:brushProperty name="color" value="#E71224"/>
    </inkml:brush>
  </inkml:definitions>
  <inkml:trace contextRef="#ctx0" brushRef="#br0">342 71 7730 0 0,'1'-1'286'0'0,"0"0"1"0"0,0 0 0 0 0,0-1 0 0 0,0 1 0 0 0,-1 0-1 0 0,1 0 1 0 0,0-1 0 0 0,-1 1 0 0 0,1 0-1 0 0,-1-1 1 0 0,1 1 0 0 0,-1-1 0 0 0,0 1 0 0 0,0 0-1 0 0,1-1 1 0 0,-1 1 0 0 0,0-1 0 0 0,0 1-1 0 0,-1-1 1 0 0,1 1 0 0 0,0 0 0 0 0,0-1 0 0 0,-1-1-1 0 0,0 2-165 0 0,0-1 1 0 0,0 1-1 0 0,0 0 0 0 0,-1 0 0 0 0,1 0 0 0 0,0 0 1 0 0,0 0-1 0 0,-1 1 0 0 0,1-1 0 0 0,-1 0 0 0 0,1 0 0 0 0,0 1 1 0 0,-1-1-1 0 0,1 1 0 0 0,-1 0 0 0 0,1-1 0 0 0,-4 1 0 0 0,-4-1-131 0 0,0 0-1 0 0,0 1 1 0 0,0 1-1 0 0,0-1 1 0 0,0 1-1 0 0,-10 3 1 0 0,7-1-179 0 0,1-1 0 0 0,-1-1 0 0 0,0 0 0 0 0,0 0 0 0 0,1-1 0 0 0,-1 0 0 0 0,-19-4 0 0 0,0-3-768 0 0,-48-16 1 0 0,82 25 1031 0 0,-1 1 1 0 0,1-1 0 0 0,-1 1-1 0 0,0 0 1 0 0,0 0-1 0 0,0 0 1 0 0,-1 0-1 0 0,1 0 1 0 0,-1 1 0 0 0,0-1-1 0 0,1 0 1 0 0,-2 1-1 0 0,1-1 1 0 0,0 1 0 0 0,0 3-1 0 0,1 3 118 0 0,0-1-1 0 0,-1 1 1 0 0,0 0-1 0 0,-1 0 1 0 0,-1 16-1 0 0,-4-4-170 0 0,-1 0 0 0 0,-12 28 1 0 0,13-38-3 0 0,0 0 1 0 0,1 1-1 0 0,0 0 1 0 0,1 0-1 0 0,0 0 1 0 0,1 0 0 0 0,0 0-1 0 0,1 0 1 0 0,2 27-1 0 0,-1-36 45 0 0,1-1-1 0 0,-1 1 0 0 0,1 0 0 0 0,0 0 0 0 0,0 0 1 0 0,0 0-1 0 0,1-1 0 0 0,-1 1 0 0 0,1 0 0 0 0,0-1 1 0 0,0 0-1 0 0,0 1 0 0 0,1-1 0 0 0,-1 0 0 0 0,4 3 1 0 0,-2-3-41 0 0,0-1 1 0 0,0 1-1 0 0,0-1 1 0 0,0 0 0 0 0,0-1-1 0 0,1 1 1 0 0,-1-1-1 0 0,1 0 1 0 0,-1 0 0 0 0,1 0-1 0 0,-1 0 1 0 0,9-1-1 0 0,38 3-247 0 0,0-3-1 0 0,-1-2 0 0 0,1-2 0 0 0,-1-2 0 0 0,62-16 0 0 0,-67 5-1989 0 0,-43 16 1774 0 0,1 0 0 0 0,-1 0 0 0 0,1-1 1 0 0,-1 1-1 0 0,0-1 0 0 0,1 0 0 0 0,-1 0 1 0 0,0 0-1 0 0,0 0 0 0 0,-1 0 0 0 0,1 0 1 0 0,0-1-1 0 0,-1 1 0 0 0,3-4 0 0 0,-1-7-4156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5.205"/>
    </inkml:context>
    <inkml:brush xml:id="br0">
      <inkml:brushProperty name="width" value="0.05" units="cm"/>
      <inkml:brushProperty name="height" value="0.05" units="cm"/>
      <inkml:brushProperty name="color" value="#E71224"/>
    </inkml:brush>
  </inkml:definitions>
  <inkml:trace contextRef="#ctx0" brushRef="#br0">0 10 7042 0 0,'2'-1'486'0'0,"0"0"0"0"0,-1 0 0 0 0,1 0 0 0 0,0 0 0 0 0,0 0 0 0 0,0 0 0 0 0,0 1 0 0 0,0-1 0 0 0,0 1 0 0 0,0-1 0 0 0,0 1 1 0 0,0 0-1 0 0,1 0 0 0 0,-1 0 0 0 0,0 0 0 0 0,3 0 0 0 0,39 8 809 0 0,-32-6-679 0 0,40 8-954 0 0,60 2 0 0 0,-57-10-3371 0 0,0-3-4200 0 0,-42 0 2995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8:53.421"/>
    </inkml:context>
    <inkml:brush xml:id="br0">
      <inkml:brushProperty name="width" value="0.05" units="cm"/>
      <inkml:brushProperty name="height" value="0.05" units="cm"/>
      <inkml:brushProperty name="color" value="#E71224"/>
    </inkml:brush>
  </inkml:definitions>
  <inkml:trace contextRef="#ctx0" brushRef="#br0">51 3834 712 0 0,'-4'-4'1601'0'0,"-19"-18"-5"0"0,22 21-1580 0 0,1 0 0 0 0,-1 1 0 0 0,1-1 0 0 0,-1 1 0 0 0,0-1 0 0 0,1 1 1 0 0,-1-1-1 0 0,0 1 0 0 0,1 0 0 0 0,-1-1 0 0 0,0 1 0 0 0,0 0 0 0 0,1-1 0 0 0,-1 1 0 0 0,0 0 0 0 0,0 0 0 0 0,0 0 0 0 0,1 0 0 0 0,-1-1 0 0 0,0 1 0 0 0,0 0 0 0 0,0 1 0 0 0,1-1 0 0 0,-1 0 0 0 0,0 0 0 0 0,0 0 0 0 0,0 0 0 0 0,1 1 0 0 0,-2 0 0 0 0,25-44 2098 0 0,-20 41-2115 0 0,0 0 1 0 0,1 1-1 0 0,-1-1 1 0 0,1 1-1 0 0,0 0 0 0 0,0 0 1 0 0,-1 0-1 0 0,1 1 1 0 0,0-1-1 0 0,0 1 0 0 0,0 0 1 0 0,0 0-1 0 0,-1 0 1 0 0,1 1-1 0 0,0-1 0 0 0,5 2 1 0 0,34-1 146 0 0,-24-5-106 0 0,0-2-1 0 0,19-7 0 0 0,-22 7-41 0 0,1 0 0 0 0,0 1 0 0 0,20-3-1 0 0,15-1 50 0 0,-1-1 0 0 0,91-33-1 0 0,-119 37-46 0 0,1 1-1 0 0,-1 1 1 0 0,1 2-1 0 0,0 0 0 0 0,0 1 1 0 0,25 3-1 0 0,50-3 3 0 0,52-16-17 0 0,-130 13 13 0 0,-1-1-1 0 0,0-1 0 0 0,0 0 1 0 0,0-2-1 0 0,23-12 0 0 0,130-65-11 0 0,-142 72 287 0 0,0 2 0 0 0,1 2 0 0 0,59-11 0 0 0,-39 12-454 0 0,-2-3-1 0 0,1-1 1 0 0,-1-3 0 0 0,86-39 0 0 0,-4-11 292 0 0,163-109 0 0 0,-129 78 140 0 0,-20 12-165 0 0,107-55 1510 0 0,-61 37-1402 0 0,-30 21-1216 0 0,4-1-309 0 0,-109 49 1314 0 0,-2-2-1 0 0,57-49 1 0 0,-36 25 359 0 0,3 2 0 0 0,3 4-1 0 0,124-60 1 0 0,-105 62-281 0 0,104-73-1 0 0,-60 22 318 0 0,97-66 462 0 0,8-3-536 0 0,-195 128-31 0 0,-3-3 0 0 0,64-69 0 0 0,230-220 1189 0 0,-279 278-1430 0 0,83-75-52 0 0,64-58 89 0 0,-163 151-64 0 0,1 2 1 0 0,84-43-1 0 0,-6 20-284 0 0,141-43 1 0 0,-69 28 248 0 0,-148 56 15 0 0,114-25-1 0 0,59 7-24 0 0,-69 18-445 0 0,1 7 0 0 0,168 10-1 0 0,101 45-5035 0 0,-385-35 804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5.616"/>
    </inkml:context>
    <inkml:brush xml:id="br0">
      <inkml:brushProperty name="width" value="0.05" units="cm"/>
      <inkml:brushProperty name="height" value="0.05" units="cm"/>
      <inkml:brushProperty name="color" value="#E71224"/>
    </inkml:brush>
  </inkml:definitions>
  <inkml:trace contextRef="#ctx0" brushRef="#br0">134 3 8146 0 0,'28'-2'3902'0'0,"15"6"-2963"0"0,1 0 3163 0 0,-49-4-2064 0 0,0 0-1838 0 0,-1 0 1 0 0,1 0-1 0 0,0 1 1 0 0,-1-1-1 0 0,1 1 0 0 0,-8 2 1 0 0,3 2-222 0 0,0 0 0 0 0,0 0 0 0 0,0 1 0 0 0,1 0 0 0 0,0 1 0 0 0,0 0 0 0 0,1 1 0 0 0,-1-1 0 0 0,2 1 0 0 0,-1 1 0 0 0,1 0 0 0 0,-10 16 0 0 0,4-4-29 0 0,1 1 0 0 0,1 1-1 0 0,1 0 1 0 0,-12 40 0 0 0,20-57-410 0 0,0 0 1 0 0,1 0 0 0 0,0 1 0 0 0,0-1-1 0 0,0 0 1 0 0,1 1 0 0 0,1 12-1 0 0,-1-19 370 0 0,0-1-1 0 0,0 1 1 0 0,0 0-1 0 0,0 0 1 0 0,0 0-1 0 0,0 0 1 0 0,0 0-1 0 0,0 0 1 0 0,8-10-8393 0 0,-6 0 2737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6.016"/>
    </inkml:context>
    <inkml:brush xml:id="br0">
      <inkml:brushProperty name="width" value="0.05" units="cm"/>
      <inkml:brushProperty name="height" value="0.05" units="cm"/>
      <inkml:brushProperty name="color" value="#E71224"/>
    </inkml:brush>
  </inkml:definitions>
  <inkml:trace contextRef="#ctx0" brushRef="#br0">1 12 15419 0 0,'8'-3'2001'0'0,"20"-5"1057"0"0,-26 8-3137 0 0,0 0 1 0 0,1 0-1 0 0,-1 0 1 0 0,0 0-1 0 0,0 0 1 0 0,0 1-1 0 0,0-1 1 0 0,0 1-1 0 0,0-1 0 0 0,0 1 1 0 0,-1 0-1 0 0,1-1 1 0 0,0 1-1 0 0,0 0 1 0 0,0 0-1 0 0,-1 1 1 0 0,1-1-1 0 0,2 2 0 0 0,9 9 109 0 0,-1-1 0 0 0,-1 2-1 0 0,0 0 1 0 0,12 18-1 0 0,36 47-19 0 0,-1-1-2405 0 0,-5 5-6118 0 0,-43-64 4438 0 0,2 1-77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4.538"/>
    </inkml:context>
    <inkml:brush xml:id="br0">
      <inkml:brushProperty name="width" value="0.05" units="cm"/>
      <inkml:brushProperty name="height" value="0.05" units="cm"/>
      <inkml:brushProperty name="color" value="#E71224"/>
    </inkml:brush>
  </inkml:definitions>
  <inkml:trace contextRef="#ctx0" brushRef="#br0">165 66 10386 0 0,'0'-1'138'0'0,"1"0"-1"0"0,0 0 1 0 0,-1 0-1 0 0,0 0 1 0 0,1-1-1 0 0,-1 1 1 0 0,0 0-1 0 0,1 0 1 0 0,-1 0-1 0 0,0-1 1 0 0,0 1-1 0 0,0 0 1 0 0,0 0-1 0 0,0 0 1 0 0,0-1-1 0 0,-1 1 1 0 0,1 0 0 0 0,0 0-1 0 0,0 0 1 0 0,-1-1-1 0 0,1 1 1 0 0,-1 0-1 0 0,1 0 1 0 0,-1 0-1 0 0,0 0 1 0 0,1 0-1 0 0,-1 0 1 0 0,0 0-1 0 0,-1-1 1 0 0,-1 0-187 0 0,-1-1 1 0 0,0 1 0 0 0,0 0-1 0 0,0 0 1 0 0,0 1 0 0 0,-8-3-1 0 0,2 1 254 0 0,4 1-159 0 0,0 0 1 0 0,0 0 0 0 0,0 0-1 0 0,-1 1 1 0 0,1 0-1 0 0,0 0 1 0 0,0 1 0 0 0,-12 0-1 0 0,16 0-35 0 0,0 1 0 0 0,0 0-1 0 0,0 0 1 0 0,0 0 0 0 0,0 0 0 0 0,0 0-1 0 0,0 0 1 0 0,0 0 0 0 0,0 1 0 0 0,0-1-1 0 0,1 1 1 0 0,-1-1 0 0 0,1 1 0 0 0,-1 0-1 0 0,1-1 1 0 0,0 1 0 0 0,-1 0-1 0 0,1 0 1 0 0,0 0 0 0 0,0 0 0 0 0,0 0-1 0 0,1 0 1 0 0,-1 0 0 0 0,0 1 0 0 0,1-1-1 0 0,0 0 1 0 0,-1 4 0 0 0,-3 18 69 0 0,2-1 0 0 0,0 1 0 0 0,1-1-1 0 0,2 1 1 0 0,0 0 0 0 0,2-1 0 0 0,0 1 0 0 0,2-1 0 0 0,0 0 0 0 0,13 31 0 0 0,11 18-69 0 0,71 126 1 0 0,7 16 21 0 0,-99-195-47 0 0,0 1 0 0 0,-2 1 1 0 0,0 0-1 0 0,-2-1 1 0 0,0 2-1 0 0,2 38 0 0 0,-6-52 12 0 0,0-1-1 0 0,-1 0 0 0 0,0 0 1 0 0,0 0-1 0 0,0 1 0 0 0,-1-1 0 0 0,0 0 1 0 0,0-1-1 0 0,-1 1 0 0 0,0 0 1 0 0,0-1-1 0 0,0 1 0 0 0,-1-1 1 0 0,0 0-1 0 0,0 0 0 0 0,-1-1 1 0 0,1 1-1 0 0,-1-1 0 0 0,-1 0 1 0 0,1 0-1 0 0,-1-1 0 0 0,0 1 0 0 0,0-1 1 0 0,-6 3-1 0 0,8-5 77 0 0,0 0-1 0 0,-1 0 1 0 0,1 0 0 0 0,0-1 0 0 0,0 0-1 0 0,-1 1 1 0 0,1-2 0 0 0,-1 1-1 0 0,1 0 1 0 0,-1-1 0 0 0,1 0-1 0 0,-1 0 1 0 0,1 0 0 0 0,-1-1 0 0 0,1 0-1 0 0,-1 1 1 0 0,1-1 0 0 0,-1-1-1 0 0,1 1 1 0 0,0-1 0 0 0,0 0 0 0 0,0 0-1 0 0,0 0 1 0 0,0 0 0 0 0,0-1-1 0 0,0 1 1 0 0,1-1 0 0 0,-1 0-1 0 0,1 0 1 0 0,0-1 0 0 0,0 1 0 0 0,-4-6-1 0 0,0 0-76 0 0,1 0 0 0 0,0-1-1 0 0,0 0 1 0 0,1 0 0 0 0,-5-13-1 0 0,5 10-1024 0 0,1 1 0 0 0,1 0 0 0 0,-4-26 0 0 0,6 14-4372 0 0,1 12-1066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5.965"/>
    </inkml:context>
    <inkml:brush xml:id="br0">
      <inkml:brushProperty name="width" value="0.05" units="cm"/>
      <inkml:brushProperty name="height" value="0.05" units="cm"/>
      <inkml:brushProperty name="color" value="#E71224"/>
    </inkml:brush>
  </inkml:definitions>
  <inkml:trace contextRef="#ctx0" brushRef="#br0">190 204 5481 0 0,'0'-4'694'0'0,"1"-1"0"0"0,0 1 0 0 0,0-1 0 0 0,0 1 0 0 0,0 0 0 0 0,4-8 0 0 0,-3 7-387 0 0,-1 1 0 0 0,1-1 0 0 0,-1 1 0 0 0,1-1 0 0 0,-2 1 0 0 0,2-10 0 0 0,-2 7-170 0 0,-1 1 0 0 0,1-1-1 0 0,-1 1 1 0 0,-1 0 0 0 0,1-1 0 0 0,-1 1 0 0 0,0 0 0 0 0,-1 0-1 0 0,1 0 1 0 0,-1 1 0 0 0,0-1 0 0 0,0 0 0 0 0,-1 1-1 0 0,0 0 1 0 0,-6-6 0 0 0,8 8-104 0 0,0 1 0 0 0,-1 0-1 0 0,1 0 1 0 0,-1 0 0 0 0,1 1 0 0 0,-1-1 0 0 0,0 1-1 0 0,0-1 1 0 0,0 1 0 0 0,0 0 0 0 0,0 0 0 0 0,0 0-1 0 0,0 0 1 0 0,0 1 0 0 0,0-1 0 0 0,0 1 0 0 0,-1 0-1 0 0,1 0 1 0 0,0 0 0 0 0,0 0 0 0 0,0 1 0 0 0,0-1-1 0 0,0 1 1 0 0,-1 0 0 0 0,1-1 0 0 0,0 2 0 0 0,0-1-1 0 0,1 0 1 0 0,-1 0 0 0 0,0 1 0 0 0,0 0 0 0 0,-3 3-1 0 0,0 0-44 0 0,0 0 0 0 0,0 1-1 0 0,1 0 1 0 0,0 0 0 0 0,0 0-1 0 0,1 1 1 0 0,0-1 0 0 0,0 1-1 0 0,0 0 1 0 0,1 0 0 0 0,0 1-1 0 0,0-1 1 0 0,1 0-1 0 0,0 1 1 0 0,0 0 0 0 0,-1 14-1 0 0,2-4 39 0 0,-1 0-1 0 0,2-1 0 0 0,1 1 0 0 0,0-1 1 0 0,1 1-1 0 0,7 26 0 0 0,-9-40-20 0 0,1-1 0 0 0,0 0-1 0 0,0 0 1 0 0,0 0 0 0 0,1 0 0 0 0,-1 0 0 0 0,1 0 0 0 0,-1 0-1 0 0,1-1 1 0 0,0 1 0 0 0,0 0 0 0 0,0-1 0 0 0,1 1-1 0 0,-1-1 1 0 0,0 0 0 0 0,1 0 0 0 0,0 0 0 0 0,-1 0-1 0 0,1-1 1 0 0,0 1 0 0 0,0 0 0 0 0,0-1 0 0 0,0 0 0 0 0,0 0-1 0 0,0 0 1 0 0,0 0 0 0 0,0-1 0 0 0,1 1 0 0 0,5 0-1 0 0,-2-2-52 0 0,0 1-1 0 0,0-1 0 0 0,0 0 1 0 0,0-1-1 0 0,0 1 1 0 0,0-2-1 0 0,0 1 0 0 0,-1-1 1 0 0,1 0-1 0 0,-1 0 0 0 0,0 0 1 0 0,9-7-1 0 0,4-4 173 0 0,-1-1 0 0 0,0-1 0 0 0,-2 0 1 0 0,0-1-1 0 0,0-1 0 0 0,-2 0 0 0 0,0-1 0 0 0,19-36 0 0 0,-31 50 21 0 0,0 0 0 0 0,0 0 0 0 0,-1 0 0 0 0,0 0 0 0 0,2-10 0 0 0,-3 13-120 0 0,0 0 0 0 0,1 0 0 0 0,-1 0 1 0 0,0 1-1 0 0,-1-1 0 0 0,1 0 0 0 0,0 0 1 0 0,0 0-1 0 0,-1 0 0 0 0,1 1 0 0 0,-1-1 0 0 0,1 0 1 0 0,-1 1-1 0 0,0-1 0 0 0,0 0 0 0 0,0 1 1 0 0,0-1-1 0 0,0 1 0 0 0,0-1 0 0 0,-2-1 0 0 0,3 3-27 0 0,-1 0 0 0 0,0-1-1 0 0,1 1 1 0 0,-1 0 0 0 0,0 0-1 0 0,1-1 1 0 0,-1 1-1 0 0,1 0 1 0 0,-1 0 0 0 0,0 0-1 0 0,1 0 1 0 0,-1 0-1 0 0,0 0 1 0 0,1 0 0 0 0,-1 0-1 0 0,0 0 1 0 0,1 0 0 0 0,-1 1-1 0 0,0-1 1 0 0,1 0-1 0 0,-1 0 1 0 0,0 0 0 0 0,1 1-1 0 0,-1-1 1 0 0,1 0 0 0 0,-1 1-1 0 0,0-1 1 0 0,1 1-1 0 0,-1-1 1 0 0,1 1 0 0 0,0-1-1 0 0,-1 1 1 0 0,1-1-1 0 0,-1 1 1 0 0,1-1 0 0 0,0 1-1 0 0,-1-1 1 0 0,1 1 0 0 0,0 0-1 0 0,-1-1 1 0 0,1 1-1 0 0,0 0 1 0 0,0 0 0 0 0,-10 31-63 0 0,11-9 40 0 0,0 0 1 0 0,2 1-1 0 0,0-1 1 0 0,2 0-1 0 0,11 34 0 0 0,9 51-23 0 0,-23-96 42 0 0,-1 0 0 0 0,-1 0 1 0 0,1-1-1 0 0,-2 1 1 0 0,0 0-1 0 0,0 0 0 0 0,-4 13 1 0 0,4-20 8 0 0,0-1 0 0 0,0 0 0 0 0,-1 0 0 0 0,1 0-1 0 0,-1 0 1 0 0,0 0 0 0 0,0 0 0 0 0,0 0 0 0 0,-1-1 0 0 0,0 1 0 0 0,1-1 0 0 0,-1 1 0 0 0,0-1 0 0 0,0 0 0 0 0,-1 0 0 0 0,1-1 0 0 0,-1 1 0 0 0,1-1 0 0 0,-1 0 0 0 0,0 1 0 0 0,0-2 0 0 0,0 1 0 0 0,0 0 0 0 0,0-1 0 0 0,-1 0 0 0 0,-5 1 0 0 0,2-1 4 0 0,0-1 0 0 0,0 0 1 0 0,0 0-1 0 0,0-1 0 0 0,0 0 1 0 0,0 0-1 0 0,0-1 0 0 0,0 0 1 0 0,1 0-1 0 0,-1-1 0 0 0,1 0 1 0 0,-1-1-1 0 0,-9-6 0 0 0,7 5-234 0 0,1-1-1 0 0,1-1 1 0 0,-1 0-1 0 0,1 0 1 0 0,0 0-1 0 0,1-1 0 0 0,-10-13 1 0 0,13 16-283 0 0,1 1 0 0 0,1-1 0 0 0,-1 0 0 0 0,1 0 0 0 0,0 0-1 0 0,0 0 1 0 0,0 0 0 0 0,1 0 0 0 0,-1-1 0 0 0,1 1 0 0 0,1-1 0 0 0,-1 1 0 0 0,1 0 0 0 0,0-1 0 0 0,0 1 0 0 0,2-10 0 0 0,2-6-5093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6.418"/>
    </inkml:context>
    <inkml:brush xml:id="br0">
      <inkml:brushProperty name="width" value="0.05" units="cm"/>
      <inkml:brushProperty name="height" value="0.05" units="cm"/>
      <inkml:brushProperty name="color" value="#E71224"/>
    </inkml:brush>
  </inkml:definitions>
  <inkml:trace contextRef="#ctx0" brushRef="#br0">169 74 8482 0 0,'10'-19'3557'0'0,"-6"14"-3538"0"0,-2 0 0 0 0,1-1 0 0 0,0 1 0 0 0,-1-1 0 0 0,2-6 0 0 0,-2 3 804 0 0,-1 3 1201 0 0,-11 12-1152 0 0,3-1-1179 0 0,-9 7 303 0 0,0 1 0 0 0,1 1 0 0 0,1 0 0 0 0,0 1 0 0 0,0 1 1 0 0,2 0-1 0 0,0 0 0 0 0,1 1 0 0 0,1 1 0 0 0,0 0 0 0 0,-9 24 0 0 0,15-31 3 0 0,0 1-1 0 0,1-1 0 0 0,0 1 0 0 0,1 0 0 0 0,1-1 0 0 0,-1 1 0 0 0,2 0 0 0 0,0 0 0 0 0,0 0 0 0 0,1 0 0 0 0,0 0 0 0 0,1 0 0 0 0,0-1 0 0 0,1 1 1 0 0,1-1-1 0 0,0 0 0 0 0,0 1 0 0 0,1-2 0 0 0,0 1 0 0 0,10 13 0 0 0,-11-17-130 0 0,1-1 0 0 0,0 0-1 0 0,0-1 1 0 0,1 1 0 0 0,-1-1 0 0 0,1 0 0 0 0,0-1-1 0 0,0 1 1 0 0,1-1 0 0 0,0 0 0 0 0,-1-1 0 0 0,1 1-1 0 0,0-1 1 0 0,1-1 0 0 0,-1 1 0 0 0,0-1 0 0 0,1-1-1 0 0,0 1 1 0 0,-1-1 0 0 0,13 0 0 0 0,-12-2-353 0 0,0 1 0 0 0,-1-1 1 0 0,1 0-1 0 0,0-1 0 0 0,0 0 1 0 0,-1 0-1 0 0,1-1 1 0 0,-1 0-1 0 0,0 0 0 0 0,0 0 1 0 0,0-1-1 0 0,12-9 0 0 0,0-2-4676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6.826"/>
    </inkml:context>
    <inkml:brush xml:id="br0">
      <inkml:brushProperty name="width" value="0.05" units="cm"/>
      <inkml:brushProperty name="height" value="0.05" units="cm"/>
      <inkml:brushProperty name="color" value="#E71224"/>
    </inkml:brush>
  </inkml:definitions>
  <inkml:trace contextRef="#ctx0" brushRef="#br0">265 24 14627 0 0,'3'-2'989'0'0,"0"0"-763"0"0,0-1 0 0 0,0 1 0 0 0,0 0 0 0 0,1 0-1 0 0,-1 0 1 0 0,0 1 0 0 0,1-1 0 0 0,0 1 0 0 0,-1 0 0 0 0,1 0-1 0 0,0 0 1 0 0,5 0 0 0 0,-9 1-261 0 0,1 1 0 0 0,-1 0 1 0 0,1 0-1 0 0,-1-1 0 0 0,1 1 0 0 0,-1 0 1 0 0,0 0-1 0 0,1-1 0 0 0,-1 1 0 0 0,0 0 0 0 0,0 0 1 0 0,1 0-1 0 0,-1 0 0 0 0,0-1 0 0 0,0 1 0 0 0,0 0 1 0 0,0 0-1 0 0,0 0 0 0 0,0 0 0 0 0,0 0 1 0 0,-1 0-1 0 0,1-1 0 0 0,0 2 0 0 0,-5 25 121 0 0,4-24-119 0 0,-5 19 51 0 0,-1 0 1 0 0,-18 38-1 0 0,18-45-32 0 0,0 1 1 0 0,1-1 0 0 0,0 1 0 0 0,2 1-1 0 0,0-1 1 0 0,-4 34 0 0 0,8-36-56 0 0,0 1 0 0 0,1 0 0 0 0,0-1 0 0 0,2 1-1 0 0,0-1 1 0 0,0 1 0 0 0,1-1 0 0 0,1 0 0 0 0,0-1 0 0 0,1 1 0 0 0,1-1 0 0 0,0 0 0 0 0,0 0 0 0 0,2-1 0 0 0,-1 0 0 0 0,2-1 0 0 0,-1 0 0 0 0,20 18 0 0 0,-27-28-172 0 0,-1 0 1 0 0,1 1-1 0 0,0-1 1 0 0,-1 0 0 0 0,1 0-1 0 0,0 0 1 0 0,0 0 0 0 0,0 0-1 0 0,0 0 1 0 0,0-1 0 0 0,0 1-1 0 0,0-1 1 0 0,0 1-1 0 0,0-1 1 0 0,0 0 0 0 0,0 0-1 0 0,0 0 1 0 0,0 0 0 0 0,0 0-1 0 0,0 0 1 0 0,0 0 0 0 0,0-1-1 0 0,0 1 1 0 0,0-1 0 0 0,0 1-1 0 0,0-1 1 0 0,0 0-1 0 0,0 0 1 0 0,-1 0 0 0 0,1 0-1 0 0,0 0 1 0 0,0 0 0 0 0,-1-1-1 0 0,1 1 1 0 0,-1 0 0 0 0,1-1-1 0 0,-1 1 1 0 0,2-3 0 0 0,5-9-5350 0 0</inkml:trace>
  <inkml:trace contextRef="#ctx0" brushRef="#br0" timeOffset="1">0 236 13251 0 0,'29'-2'2733'0'0,"14"9"-3119"0"0,-34-5 282 0 0,0 0 1 0 0,0 0-1 0 0,-1-2 1 0 0,1 1-1 0 0,15-1 1 0 0,5-5 1199 0 0,33-10 0 0 0,-42 9-1017 0 0,0 1 0 0 0,1 1 0 0 0,-1 1 0 0 0,26-1 0 0 0,-7 5-1726 0 0,57 11 0 0 0,-58-6-2055 0 0,58 2-1 0 0,-77-9-281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7.232"/>
    </inkml:context>
    <inkml:brush xml:id="br0">
      <inkml:brushProperty name="width" value="0.05" units="cm"/>
      <inkml:brushProperty name="height" value="0.05" units="cm"/>
      <inkml:brushProperty name="color" value="#E71224"/>
    </inkml:brush>
  </inkml:definitions>
  <inkml:trace contextRef="#ctx0" brushRef="#br0">0 21 14211 0 0,'6'-3'259'0'0,"-1"0"0"0"0,1 0 0 0 0,0 1 0 0 0,0 0 1 0 0,1 0-1 0 0,-1 1 0 0 0,0-1 0 0 0,0 1 0 0 0,1 1 0 0 0,-1-1 0 0 0,1 1 0 0 0,-1 0 0 0 0,1 0 1 0 0,-1 1-1 0 0,11 2 0 0 0,-12-1-228 0 0,-1-1 1 0 0,1 1 0 0 0,-1 0-1 0 0,0 0 1 0 0,0 0-1 0 0,0 0 1 0 0,0 1 0 0 0,0 0-1 0 0,0 0 1 0 0,0 0-1 0 0,-1 0 1 0 0,1 0 0 0 0,-1 1-1 0 0,0 0 1 0 0,0 0-1 0 0,-1-1 1 0 0,1 1 0 0 0,-1 1-1 0 0,0-1 1 0 0,0 0-1 0 0,3 9 1 0 0,2 15-72 0 0,0 1 0 0 0,-2 1-1 0 0,3 58 1 0 0,-7-29-55 0 0,-8 60-1 0 0,4-91 27 0 0,0-1-1 0 0,-2 0 1 0 0,-2 0-1 0 0,-10 32 1 0 0,12-48-234 0 0,1 0 0 0 0,-2-1 0 0 0,0 1-1 0 0,0-1 1 0 0,-9 11 0 0 0,10-15-284 0 0,0 0 0 0 0,-1-1-1 0 0,0 0 1 0 0,1 0 0 0 0,-2 0 0 0 0,1 0 0 0 0,0-1-1 0 0,-15 6 1 0 0,20-9 294 0 0,0 0 0 0 0,0-1 1 0 0,-1 1-1 0 0,1-1 0 0 0,0 1 0 0 0,-1-1 0 0 0,1 0 0 0 0,-1 1 0 0 0,1-1 1 0 0,0 0-1 0 0,-1 0 0 0 0,1 0 0 0 0,-1 0 0 0 0,1 0 0 0 0,0 0 1 0 0,-3-1-1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7.907"/>
    </inkml:context>
    <inkml:brush xml:id="br0">
      <inkml:brushProperty name="width" value="0.05" units="cm"/>
      <inkml:brushProperty name="height" value="0.05" units="cm"/>
      <inkml:brushProperty name="color" value="#E71224"/>
    </inkml:brush>
  </inkml:definitions>
  <inkml:trace contextRef="#ctx0" brushRef="#br0">5 166 3473 0 0,'5'-4'5341'0'0,"-5"4"-5119"0"0,0 0 1 0 0,0-1-1 0 0,0 1 1 0 0,0 0-1 0 0,0 0 1 0 0,0-1-1 0 0,0 1 1 0 0,0 0-1 0 0,0 0 1 0 0,0-1-1 0 0,-1 0 668 0 0,1 1-667 0 0,-4-20 1828 0 0,3 17-1839 0 0,0 0 0 0 0,1 0 0 0 0,-1 0 0 0 0,0 0 1 0 0,1 0-1 0 0,0 0 0 0 0,0-6 0 0 0,3 3-62 0 0,1 1 0 0 0,0-1 0 0 0,0 1 0 0 0,0 0 0 0 0,1 0 0 0 0,0 0 1 0 0,-1 1-1 0 0,2 0 0 0 0,-1 0 0 0 0,0 0 0 0 0,1 0 0 0 0,8-3 0 0 0,18-15-11 0 0,-29 20-153 0 0,1-1 0 0 0,-1 1 0 0 0,1 0 0 0 0,0 0 0 0 0,0 0 0 0 0,0 0 0 0 0,0 1 0 0 0,0-1 0 0 0,0 1 0 0 0,0 0 0 0 0,0 0 0 0 0,1 1 0 0 0,-1 0 0 0 0,0-1 0 0 0,0 1 0 0 0,1 0 0 0 0,-1 1 0 0 0,0-1 0 0 0,0 1 0 0 0,1 0 0 0 0,-1 0 0 0 0,0 0 0 0 0,0 1 0 0 0,0 0 0 0 0,0-1 0 0 0,0 1 0 0 0,5 4 0 0 0,-5-3-14 0 0,0 0 1 0 0,0 0-1 0 0,0 0 1 0 0,-1 1 0 0 0,1-1-1 0 0,-1 1 1 0 0,0 0 0 0 0,0 0-1 0 0,0 0 1 0 0,0 0-1 0 0,-1 0 1 0 0,0 1 0 0 0,0-1-1 0 0,0 1 1 0 0,0-1-1 0 0,-1 1 1 0 0,0 0 0 0 0,0 0-1 0 0,0 0 1 0 0,-1 0 0 0 0,1 0-1 0 0,-1 0 1 0 0,-1 9-1 0 0,-1-2-8 0 0,-1-1 0 0 0,0 1-1 0 0,-1 0 1 0 0,0-1 0 0 0,0 0 0 0 0,-2 0-1 0 0,1 0 1 0 0,-8 9 0 0 0,-8 10 58 0 0,-33 35 0 0 0,37-45 43 0 0,12-8 256 0 0,12-8 150 0 0,-5-4-415 0 0,0 0 0 0 0,0 0 0 0 0,0-1 0 0 0,0 1 1 0 0,0-1-1 0 0,0 1 0 0 0,0-1 0 0 0,0 1 0 0 0,0-1 0 0 0,-1 0 0 0 0,4-2 1 0 0,12-12 87 0 0,0-1 0 0 0,-1 0 0 0 0,0-1 0 0 0,13-22 1 0 0,48-79-56 0 0,-25 34-78 0 0,-45 71-73 0 0,-6 10 36 0 0,0 0 0 0 0,1 0 0 0 0,-1 1 0 0 0,0-1 0 0 0,1 1 0 0 0,-1-1 0 0 0,1 1 0 0 0,0-1 0 0 0,0 1 0 0 0,0 0 0 0 0,0 0 1 0 0,0 0-1 0 0,4-2 0 0 0,-5 7-50 0 0,0 0 1 0 0,1 1-1 0 0,-1-1 0 0 0,-1 0 1 0 0,1 1-1 0 0,0-1 1 0 0,-1 1-1 0 0,0-1 0 0 0,0 7 1 0 0,1-7 19 0 0,-1 16-25 0 0,-1 0 0 0 0,-3 24 0 0 0,2-31 83 0 0,0 1 0 0 0,1-1 0 0 0,0 0 0 0 0,1 1 1 0 0,1-1-1 0 0,0 1 0 0 0,6 23 0 0 0,-6-33-91 0 0,1 1-1 0 0,0-1 1 0 0,0 0-1 0 0,0 0 1 0 0,0 1 0 0 0,1-2-1 0 0,-1 1 1 0 0,1 0-1 0 0,-1 0 1 0 0,1-1 0 0 0,0 0-1 0 0,0 1 1 0 0,1-1-1 0 0,-1 0 1 0 0,0-1 0 0 0,1 1-1 0 0,-1 0 1 0 0,1-1-1 0 0,-1 0 1 0 0,1 0-1 0 0,0 0 1 0 0,4 0 0 0 0,4 1-1089 0 0,-1 0 0 0 0,0-2 0 0 0,0 1 1 0 0,0-1-1 0 0,0-1 0 0 0,17-3 0 0 0,-6 0-3569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8.431"/>
    </inkml:context>
    <inkml:brush xml:id="br0">
      <inkml:brushProperty name="width" value="0.05" units="cm"/>
      <inkml:brushProperty name="height" value="0.05" units="cm"/>
      <inkml:brushProperty name="color" value="#E71224"/>
    </inkml:brush>
  </inkml:definitions>
  <inkml:trace contextRef="#ctx0" brushRef="#br0">249 29 6361 0 0,'-2'-12'6650'0'0,"-5"1"-4698"0"0,7 10-1942 0 0,0 1 0 0 0,-1-1 0 0 0,1 1 0 0 0,-1 0 0 0 0,1-1 0 0 0,-1 1 0 0 0,1-1 0 0 0,-1 1 0 0 0,1 0 0 0 0,-1 0-1 0 0,1-1 1 0 0,-1 1 0 0 0,1 0 0 0 0,-1 0 0 0 0,0 0 0 0 0,1-1 0 0 0,-1 1 0 0 0,1 0 0 0 0,-1 0 0 0 0,0 0 0 0 0,1 0 0 0 0,-1 0 0 0 0,1 0 0 0 0,-1 0 0 0 0,0 1 0 0 0,1-1 0 0 0,-1 0-1 0 0,1 0 1 0 0,-1 0 0 0 0,1 1 0 0 0,-1-1 0 0 0,0 0 0 0 0,1 0 0 0 0,-1 1 0 0 0,1-1 0 0 0,-1 0 0 0 0,1 1 0 0 0,0-1 0 0 0,-1 1 0 0 0,1-1 0 0 0,-1 1 0 0 0,-3 4 80 0 0,0 0 0 0 0,0 0 0 0 0,1 0 0 0 0,-1 1 0 0 0,2-1 0 0 0,-1 1 0 0 0,0 0 0 0 0,-2 8 0 0 0,-12 54-65 0 0,8-29 54 0 0,3-16-92 0 0,-6 26 16 0 0,-38 92-1 0 0,48-138-73 0 0,1 0-1 0 0,-1 0 1 0 0,0 0-1 0 0,0 0 0 0 0,0 0 1 0 0,0 0-1 0 0,-1-1 1 0 0,1 1-1 0 0,-1-1 0 0 0,-4 4 1 0 0,7-6 4 0 0,-1 0 1 0 0,1 1-1 0 0,-1-1 1 0 0,0 0-1 0 0,1 0 1 0 0,-1 1-1 0 0,1-1 1 0 0,-1 0-1 0 0,0 0 1 0 0,1 0-1 0 0,-1 0 1 0 0,0 0-1 0 0,0 0 1 0 0,1 0-1 0 0,-1 0 1 0 0,0 0-1 0 0,1 0 1 0 0,-1 0-1 0 0,0 0 1 0 0,1 0-1 0 0,-1-1 1 0 0,0 1-1 0 0,0-1-82 0 0,0 0 0 0 0,0 0 1 0 0,0 0-1 0 0,0 0 0 0 0,0 0 0 0 0,0 0 0 0 0,0 0 0 0 0,0-1 0 0 0,1 1 0 0 0,-1 0 0 0 0,0 0 0 0 0,1-1 1 0 0,-1 1-1 0 0,1 0 0 0 0,-1-3 0 0 0,-6-26-1887 0 0,-5-35 1 0 0,1-33 2182 0 0,6 49 1479 0 0,5 48-1520 0 0,0 1 0 0 0,-1 0 0 0 0,1-1 0 0 0,0 1 0 0 0,0 0 0 0 0,0 0 0 0 0,0-1 0 0 0,0 1 0 0 0,0 0 0 0 0,0-1 0 0 0,0 1 0 0 0,0 0 0 0 0,0 0-1 0 0,0-1 1 0 0,0 1 0 0 0,1 0 0 0 0,-1-1 0 0 0,0 1 0 0 0,0 0 0 0 0,0 0 0 0 0,0-1 0 0 0,0 1 0 0 0,0 0 0 0 0,1 0 0 0 0,-1-1 0 0 0,0 1 0 0 0,0 0 0 0 0,0 0 0 0 0,1 0 0 0 0,-1-1 0 0 0,0 1 0 0 0,0 0 0 0 0,1 0 0 0 0,-1 0 0 0 0,0 0 0 0 0,0-1 0 0 0,1 1 0 0 0,-1 0 0 0 0,1 0 0 0 0,14 5 1905 0 0,26 24-1040 0 0,-28-19-240 0 0,7 2-157 0 0,1 0 0 0 0,0-2 0 0 0,1 0 0 0 0,35 10 0 0 0,-35-14-1346 0 0,1 0 1 0 0,33 2-1 0 0,-50-7-383 0 0,0-1-1 0 0,0 1 0 0 0,0-2 1 0 0,0 1-1 0 0,7-2 1 0 0,2-2-5796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9.105"/>
    </inkml:context>
    <inkml:brush xml:id="br0">
      <inkml:brushProperty name="width" value="0.05" units="cm"/>
      <inkml:brushProperty name="height" value="0.05" units="cm"/>
      <inkml:brushProperty name="color" value="#E71224"/>
    </inkml:brush>
  </inkml:definitions>
  <inkml:trace contextRef="#ctx0" brushRef="#br0">0 231 9178 0 0,'46'-2'4252'0'0,"-37"2"-3978"0"0,1-1 1 0 0,-1-1-1 0 0,1 1 0 0 0,-1-2 0 0 0,0 1 0 0 0,1-2 1 0 0,-1 1-1 0 0,15-9 0 0 0,104-51 1404 0 0,-20 11-2049 0 0,-2 2-2849 0 0,-33 21-2939 0 0,-53 22 325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5.112"/>
    </inkml:context>
    <inkml:brush xml:id="br0">
      <inkml:brushProperty name="width" value="0.05" units="cm"/>
      <inkml:brushProperty name="height" value="0.05" units="cm"/>
      <inkml:brushProperty name="color" value="#E71224"/>
    </inkml:brush>
  </inkml:definitions>
  <inkml:trace contextRef="#ctx0" brushRef="#br0">1 15 8 0 0,'1'-2'0'0'0,"4"0"0"0"0,-1-1 0 0 0,1 2 0 0 0,-3-2 0 0 0,1 0 0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49.799"/>
    </inkml:context>
    <inkml:brush xml:id="br0">
      <inkml:brushProperty name="width" value="0.05" units="cm"/>
      <inkml:brushProperty name="height" value="0.05" units="cm"/>
      <inkml:brushProperty name="color" value="#E71224"/>
    </inkml:brush>
  </inkml:definitions>
  <inkml:trace contextRef="#ctx0" brushRef="#br0">300 96 10562 0 0,'2'-9'2560'0'0,"-1"6"-2145"0"0,-1 1 0 0 0,1-1-1 0 0,-1 0 1 0 0,1 0 0 0 0,-1 0 0 0 0,0 1 0 0 0,0-1-1 0 0,-1 0 1 0 0,0-4 0 0 0,1 6-427 0 0,-1 0 1 0 0,0 0-1 0 0,1 0 1 0 0,-1 1-1 0 0,0-1 1 0 0,0 0-1 0 0,0 1 1 0 0,0-1-1 0 0,0 0 1 0 0,0 1-1 0 0,0-1 0 0 0,0 1 1 0 0,0-1-1 0 0,0 1 1 0 0,0 0-1 0 0,0-1 1 0 0,0 1-1 0 0,0 0 1 0 0,0 0-1 0 0,0-1 1 0 0,0 1-1 0 0,0 0 0 0 0,0 0 1 0 0,0 1-1 0 0,-1-1 1 0 0,1 0-1 0 0,0 0 1 0 0,0 0-1 0 0,-2 1 1 0 0,-5 1-31 0 0,0-1 0 0 0,0 1 0 0 0,1 1 0 0 0,-1 0 0 0 0,0 0 0 0 0,1 0 1 0 0,-1 1-1 0 0,1 0 0 0 0,0 0 0 0 0,1 1 0 0 0,-1 0 0 0 0,1 0 0 0 0,0 1 1 0 0,0-1-1 0 0,-9 13 0 0 0,-4 7 23 0 0,2 0 0 0 0,-27 53 0 0 0,30-50 3 0 0,1-5 37 0 0,-17 33 36 0 0,28-51-35 0 0,0 0 1 0 0,0 0-1 0 0,0 1 0 0 0,1-1 0 0 0,0 0 0 0 0,0 1 0 0 0,0-1 0 0 0,0 10 0 0 0,2-12-22 0 0,0 1-1 0 0,0-1 1 0 0,0 0-1 0 0,1 0 0 0 0,-1 0 1 0 0,1 0-1 0 0,-1 0 1 0 0,1 0-1 0 0,0 0 1 0 0,0 0-1 0 0,0-1 0 0 0,1 1 1 0 0,-1-1-1 0 0,1 0 1 0 0,-1 1-1 0 0,1-1 1 0 0,0-1-1 0 0,0 1 1 0 0,5 3-1 0 0,6 2-390 0 0,1 0 1 0 0,25 8-1 0 0,-25-10 13 0 0,-1-2 0 0 0,1 1 0 0 0,0-2-1 0 0,0 0 1 0 0,-1 0 0 0 0,1-2 0 0 0,0 0-1 0 0,0 0 1 0 0,0-2 0 0 0,0 1 0 0 0,0-2 0 0 0,0 0-1 0 0,26-10 1 0 0,-21 4-7 0 0,0 0-1 0 0,-1-1 1 0 0,0-1-1 0 0,-1-1 1 0 0,0-1-1 0 0,-1 0 1 0 0,0-1-1 0 0,28-33 1 0 0,-25 25 799 0 0,-1-1 1 0 0,-2-1 0 0 0,0-1 0 0 0,18-36-1 0 0,-28 47 428 0 0,-1 1-1 0 0,-1-1 1 0 0,0 0-1 0 0,-1-1 0 0 0,0 1 1 0 0,-1-1-1 0 0,-1 0 1 0 0,0 1-1 0 0,-2-1 0 0 0,0-25 1 0 0,0 40-823 0 0,0-1 1 0 0,0 0-1 0 0,0 0 0 0 0,0 1 1 0 0,0-1-1 0 0,0 0 1 0 0,0 0-1 0 0,0 1 1 0 0,-1-1-1 0 0,1 0 0 0 0,0 1 1 0 0,0-1-1 0 0,-1 0 1 0 0,1 1-1 0 0,0-1 1 0 0,-1 0-1 0 0,1 1 0 0 0,-1-1 1 0 0,1 1-1 0 0,-2-2 1 0 0,-6 9 5 0 0,-6 24-225 0 0,4 17 156 0 0,2 0 0 0 0,2 0 0 0 0,2 1-1 0 0,2 0 1 0 0,6 60 0 0 0,-3-100 76 0 0,1 0 0 0 0,0 1 1 0 0,1-1-1 0 0,0-1 0 0 0,0 1 0 0 0,1 0 0 0 0,7 11 1 0 0,-9-16-234 0 0,0-1 0 0 0,0 1-1 0 0,1-1 1 0 0,-1 0 0 0 0,1 0 0 0 0,0 0 0 0 0,0 0 0 0 0,0-1 0 0 0,0 1 0 0 0,0-1 0 0 0,0 1 0 0 0,1-1 0 0 0,-1 0 0 0 0,1 0 0 0 0,0-1 0 0 0,-1 1 0 0 0,1-1-1 0 0,0 0 1 0 0,6 1 0 0 0,-9-2-21 0 0,1 0 1 0 0,-1 0-1 0 0,0 0 0 0 0,0 0 0 0 0,0 0 0 0 0,0 0 0 0 0,0-1 0 0 0,1 1 1 0 0,-1 0-1 0 0,0-1 0 0 0,0 1 0 0 0,0-1 0 0 0,0 1 0 0 0,0-1 0 0 0,0 1 0 0 0,0-1 1 0 0,0 0-1 0 0,0 0 0 0 0,0 1 0 0 0,-1-1 0 0 0,1 0 0 0 0,0 0 0 0 0,0 0 0 0 0,-1 0 1 0 0,1 0-1 0 0,-1 0 0 0 0,1 0 0 0 0,-1 0 0 0 0,1-2 0 0 0,5-11-5518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0.229"/>
    </inkml:context>
    <inkml:brush xml:id="br0">
      <inkml:brushProperty name="width" value="0.05" units="cm"/>
      <inkml:brushProperty name="height" value="0.05" units="cm"/>
      <inkml:brushProperty name="color" value="#E71224"/>
    </inkml:brush>
  </inkml:definitions>
  <inkml:trace contextRef="#ctx0" brushRef="#br0">1 238 14547 0 0,'7'-3'757'0'0,"0"1"0"0"0,0 0-1 0 0,1 1 1 0 0,10-1 0 0 0,56 4-2082 0 0,-59-1 1141 0 0,1 0 0 0 0,0 0-1 0 0,-1-2 1 0 0,23-2 0 0 0,-7-2-204 0 0,1 3 0 0 0,0 0 0 0 0,-1 2 0 0 0,1 1 0 0 0,41 7 0 0 0,13 1-4804 0 0,-68-8 3167 0 0,0-2-3323 0 0</inkml:trace>
  <inkml:trace contextRef="#ctx0" brushRef="#br0" timeOffset="1">691 14 17740 0 0,'5'-2'392'0'0,"1"0"0"0"0,-1 0 0 0 0,1 0 1 0 0,-1 0-1 0 0,1 1 0 0 0,9-1 0 0 0,-13 2-475 0 0,0 0 0 0 0,-1 0 0 0 0,1 0 0 0 0,0 0 0 0 0,-1 0 0 0 0,1 1 0 0 0,0-1 0 0 0,-1 1 0 0 0,1-1 0 0 0,-1 1 0 0 0,1-1 0 0 0,-1 1 0 0 0,1 0 0 0 0,-1 0 0 0 0,0 0 0 0 0,1 0-1 0 0,-1 0 1 0 0,0 0 0 0 0,0 0 0 0 0,1 1 0 0 0,-1-1 0 0 0,0 0 0 0 0,0 1 0 0 0,-1-1 0 0 0,1 0 0 0 0,0 1 0 0 0,0 1 0 0 0,6 9 6 0 0,-1-1 0 0 0,2 1-1 0 0,11 13 1 0 0,-12-16 120 0 0,-1-1-1 0 0,0 1 0 0 0,0 0 1 0 0,0 0-1 0 0,-2 0 0 0 0,8 19 1 0 0,-7-8-79 0 0,-1 1 1 0 0,-2-1-1 0 0,0 1 1 0 0,-1-1-1 0 0,0 1 1 0 0,-2-1-1 0 0,-1 1 1 0 0,0-1-1 0 0,-2 0 1 0 0,0 1 0 0 0,-8 19-1 0 0,1-6-486 0 0,-2 0 0 0 0,-1-1 0 0 0,-2-1 0 0 0,-1 0 0 0 0,-31 44 0 0 0,34-60-373 0 0,0 1 1 0 0,-1-2 0 0 0,0 0-1 0 0,-2-1 1 0 0,1 0-1 0 0,-2-2 1 0 0,0 0-1 0 0,-33 17 1 0 0,15-12-4470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6.485"/>
    </inkml:context>
    <inkml:brush xml:id="br0">
      <inkml:brushProperty name="width" value="0.05" units="cm"/>
      <inkml:brushProperty name="height" value="0.05" units="cm"/>
      <inkml:brushProperty name="color" value="#E71224"/>
    </inkml:brush>
  </inkml:definitions>
  <inkml:trace contextRef="#ctx0" brushRef="#br0">327 26 10202 0 0,'0'-1'1137'0'0,"-1"-20"1605"0"0,1 21-2744 0 0,0 0-1 0 0,0 1 1 0 0,0-1-1 0 0,-1 0 1 0 0,1 0-1 0 0,0 0 0 0 0,0 0 1 0 0,0 0-1 0 0,0 1 1 0 0,-1-1-1 0 0,1 0 1 0 0,0 0-1 0 0,0 0 1 0 0,0 0-1 0 0,-1 0 1 0 0,1 0-1 0 0,0 0 1 0 0,0 0-1 0 0,0 0 1 0 0,-1 0-1 0 0,1 0 1 0 0,0 0-1 0 0,0 0 1 0 0,0 0-1 0 0,-1 0 0 0 0,1 0 1 0 0,0 0-1 0 0,0 0 1 0 0,0 0-1 0 0,-1 0 1 0 0,1 0-1 0 0,0 0 1 0 0,0 0-1 0 0,0 0 1 0 0,-1-1-1 0 0,1 1 1 0 0,0 0-1 0 0,0 0 1 0 0,0 0-1 0 0,0 0 1 0 0,-1 0-1 0 0,1-1 1 0 0,0 1-1 0 0,0 0 1 0 0,0 0-1 0 0,0 0 0 0 0,0 0 1 0 0,0-1-1 0 0,0 1 1 0 0,-1 0-1 0 0,1 0 1 0 0,0 0-1 0 0,0-1 1 0 0,0 1-1 0 0,0 0 1 0 0,0 0-1 0 0,0 0 1 0 0,0-1-1 0 0,0 1 1 0 0,0 3 123 0 0,-1 0 0 0 0,1 0 0 0 0,0 0 0 0 0,0 0 1 0 0,0 0-1 0 0,0-1 0 0 0,1 1 0 0 0,-1 0 0 0 0,1 0 1 0 0,0 3-1 0 0,3 15 270 0 0,-7 25-333 0 0,-2 1 0 0 0,-17 75 0 0 0,11-72-89 0 0,3 0-1 0 0,-3 53 1 0 0,10-59 261 0 0,2 0 0 0 0,9 65 0 0 0,-14-134 348 0 0,-1-9-364 0 0,-18-61 0 0 0,19 83-235 0 0,0 1 0 0 0,-1 0-1 0 0,-1-1 1 0 0,0 2 0 0 0,0-1-1 0 0,-1 1 1 0 0,0 0 0 0 0,-1 0-1 0 0,-11-11 1 0 0,6 9 226 0 0,0 0 0 0 0,-22-13 0 0 0,33 23-193 0 0,-1 0-1 0 0,1 0 0 0 0,-1 0 0 0 0,0 1 0 0 0,0-1 0 0 0,0 1 1 0 0,0 0-1 0 0,0 0 0 0 0,0 0 0 0 0,0 0 0 0 0,0 0 1 0 0,0 1-1 0 0,0-1 0 0 0,0 1 0 0 0,0 0 0 0 0,-1 0 1 0 0,1 0-1 0 0,0 0 0 0 0,0 1 0 0 0,0 0 0 0 0,-6 1 1 0 0,6 0-32 0 0,0 1 1 0 0,1-1-1 0 0,-1 1 1 0 0,1 0 0 0 0,-1 0-1 0 0,1-1 1 0 0,0 2-1 0 0,0-1 1 0 0,1 0 0 0 0,-1 0-1 0 0,0 1 1 0 0,1-1-1 0 0,0 0 1 0 0,0 1 0 0 0,0 0-1 0 0,0-1 1 0 0,0 6-1 0 0,-1 3-17 0 0,1 1-1 0 0,1 0 0 0 0,1 21 0 0 0,-1-25 59 0 0,1 1 0 0 0,1-1 0 0 0,0 0 0 0 0,0-1 0 0 0,1 1 0 0 0,0 0 0 0 0,0-1 0 0 0,1 1-1 0 0,0-1 1 0 0,1 0 0 0 0,0 0 0 0 0,0-1 0 0 0,0 0 0 0 0,1 0 0 0 0,0 0 0 0 0,1 0 0 0 0,0-1 0 0 0,0 0-1 0 0,0 0 1 0 0,0-1 0 0 0,1 0 0 0 0,0-1 0 0 0,15 8 0 0 0,-11-7-290 0 0,0 0 0 0 0,0-1 0 0 0,0 0 0 0 0,0 0-1 0 0,1-2 1 0 0,0 1 0 0 0,-1-2 0 0 0,22 1 0 0 0,-26-2-305 0 0,0-1-1 0 0,0 0 1 0 0,0 0 0 0 0,-1 0 0 0 0,1-1-1 0 0,0-1 1 0 0,-1 1 0 0 0,0-1-1 0 0,1 0 1 0 0,-1-1 0 0 0,0 1 0 0 0,-1-2-1 0 0,1 1 1 0 0,-1-1 0 0 0,7-6-1 0 0,3-4-4822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6.931"/>
    </inkml:context>
    <inkml:brush xml:id="br0">
      <inkml:brushProperty name="width" value="0.05" units="cm"/>
      <inkml:brushProperty name="height" value="0.05" units="cm"/>
      <inkml:brushProperty name="color" value="#E71224"/>
    </inkml:brush>
  </inkml:definitions>
  <inkml:trace contextRef="#ctx0" brushRef="#br0">16 22 13483 0 0,'5'-3'2182'0'0,"-2"1"-1837"0"0,0-1 1 0 0,0 1 0 0 0,0 0 0 0 0,0 1 0 0 0,0-1 0 0 0,1 0-1 0 0,-1 1 1 0 0,1 0 0 0 0,4-1 0 0 0,-14 21-1083 0 0,4-6 782 0 0,-3 49 69 0 0,-15 30-133 0 0,12-58-28 0 0,-8 55 0 0 0,16-74 31 0 0,-1-1 0 0 0,2 1 0 0 0,0-1 0 0 0,0 1 0 0 0,2-1-1 0 0,0 0 1 0 0,0 0 0 0 0,1 0 0 0 0,1 0 0 0 0,1 0 0 0 0,-1-1 0 0 0,2 0 0 0 0,0 0 0 0 0,1-1 0 0 0,0 0 0 0 0,1 0 0 0 0,12 12 0 0 0,-18-20-165 0 0,0-1 1 0 0,0-1-1 0 0,0 1 1 0 0,1 0-1 0 0,-1-1 1 0 0,1 1-1 0 0,-1-1 1 0 0,1 0-1 0 0,0 0 1 0 0,0-1-1 0 0,0 1 1 0 0,0-1-1 0 0,0 0 1 0 0,0 0-1 0 0,1 0 1 0 0,-1-1-1 0 0,0 1 1 0 0,0-1-1 0 0,1 0 1 0 0,5-1-1 0 0,-6 0-214 0 0,1 0-1 0 0,-1 0 1 0 0,0-1-1 0 0,1 1 0 0 0,-1-1 1 0 0,0 0-1 0 0,0 0 1 0 0,0 0-1 0 0,-1-1 1 0 0,1 1-1 0 0,0-1 1 0 0,-1 0-1 0 0,0 0 1 0 0,0-1-1 0 0,0 1 1 0 0,0 0-1 0 0,0-1 0 0 0,0 0 1 0 0,2-5-1 0 0,5-12-4973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7.305"/>
    </inkml:context>
    <inkml:brush xml:id="br0">
      <inkml:brushProperty name="width" value="0.05" units="cm"/>
      <inkml:brushProperty name="height" value="0.05" units="cm"/>
      <inkml:brushProperty name="color" value="#E71224"/>
    </inkml:brush>
  </inkml:definitions>
  <inkml:trace contextRef="#ctx0" brushRef="#br0">1 0 13651 0 0,'30'3'2810'0'0,"14"7"-3447"0"0,10 1 512 0 0,-21-7 889 0 0,15 2-358 0 0,78 18 1 0 0,-89-14-1234 0 0,81 26-9625 0 0,-100-30 4879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8:57.773"/>
    </inkml:context>
    <inkml:brush xml:id="br0">
      <inkml:brushProperty name="width" value="0.05" units="cm"/>
      <inkml:brushProperty name="height" value="0.05" units="cm"/>
      <inkml:brushProperty name="color" value="#E71224"/>
    </inkml:brush>
  </inkml:definitions>
  <inkml:trace contextRef="#ctx0" brushRef="#br0">769 296 9026 0 0,'1'-1'144'0'0,"0"1"1"0"0,0-1-1 0 0,0 1 0 0 0,0-1 1 0 0,0 1-1 0 0,-1-1 0 0 0,1 0 1 0 0,0 1-1 0 0,0-1 0 0 0,0 0 1 0 0,-1 0-1 0 0,1 1 0 0 0,0-1 1 0 0,-1 0-1 0 0,1 0 0 0 0,-1 0 1 0 0,1 0-1 0 0,-1 0 0 0 0,1 0 1 0 0,-1 0-1 0 0,0 0 0 0 0,0 0 1 0 0,1 0-1 0 0,-1 0 0 0 0,0 0 0 0 0,0 0 1 0 0,0 0-1 0 0,0 0 0 0 0,0 0 1 0 0,-1-2-1 0 0,0 0 373 0 0,-1 0 0 0 0,0 0 0 0 0,0 0 0 0 0,0 1 0 0 0,0-1 0 0 0,0 1 0 0 0,-1-1 1 0 0,1 1-1 0 0,-4-2 0 0 0,2 1-358 0 0,0 1 0 0 0,0-1 1 0 0,0 1-1 0 0,-1 0 0 0 0,1 1 1 0 0,-1-1-1 0 0,1 1 0 0 0,-1 0 1 0 0,1 0-1 0 0,-1 0 0 0 0,-5 0 1 0 0,-58 1-257 0 0,43 0 181 0 0,-80-3-137 0 0,62 0-384 0 0,-1 2 0 0 0,0 2-1 0 0,-84 13 1 0 0,128-14 304 0 0,0 0 0 0 0,-1 0 0 0 0,1 0 0 0 0,0 0-1 0 0,-1 0 1 0 0,1 0 0 0 0,0 0 0 0 0,-1 0 0 0 0,1 0 0 0 0,0 0 0 0 0,-1 0 0 0 0,1 0-1 0 0,0 0 1 0 0,-1 0 0 0 0,1 1 0 0 0,0-1 0 0 0,-1 0 0 0 0,1 0 0 0 0,0 0 0 0 0,0 0 0 0 0,-1 1-1 0 0,1-1 1 0 0,0 0 0 0 0,0 0 0 0 0,-1 1 0 0 0,1-1 0 0 0,0 0 0 0 0,0 0 0 0 0,0 1-1 0 0,-1-1 1 0 0,1 0 0 0 0,0 1 0 0 0,0-1 0 0 0,0 0 0 0 0,0 1 0 0 0,14-1-7071 0 0,-4-2 1464 0 0</inkml:trace>
  <inkml:trace contextRef="#ctx0" brushRef="#br0" timeOffset="1">655 93 12971 0 0,'6'-10'2634'0'0,"-4"8"-2301"0"0,0-1 1 0 0,-1 1-1 0 0,1-1 0 0 0,-1 1 1 0 0,1-1-1 0 0,-1 0 1 0 0,0 1-1 0 0,0-1 1 0 0,0-5-1 0 0,-1 6-346 0 0,0 1 0 0 0,-1-1 0 0 0,1 0 0 0 0,-1 1 0 0 0,1-1 0 0 0,-1 1 0 0 0,0 0 0 0 0,1-1-1 0 0,-1 1 1 0 0,0 0 0 0 0,0-1 0 0 0,0 1 0 0 0,0 0 0 0 0,0 0 0 0 0,-1 0 0 0 0,1 0 0 0 0,0 0 0 0 0,0 0 0 0 0,-1 0 0 0 0,1 0 0 0 0,0 0 0 0 0,-3 0 0 0 0,-2-2 77 0 0,0-1 0 0 0,-1 1 0 0 0,1 1 0 0 0,-1 0-1 0 0,0-1 1 0 0,0 2 0 0 0,1-1 0 0 0,-1 1 0 0 0,0 0 0 0 0,-11 1 0 0 0,-6 0 76 0 0,-42 8-1 0 0,43-4-93 0 0,-45 0 1 0 0,-135-1-1569 0 0,68 5-6752 0 0,110-7 5361 0 0,1-3-3148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1.284"/>
    </inkml:context>
    <inkml:brush xml:id="br0">
      <inkml:brushProperty name="width" value="0.05" units="cm"/>
      <inkml:brushProperty name="height" value="0.05" units="cm"/>
      <inkml:brushProperty name="color" value="#E71224"/>
    </inkml:brush>
  </inkml:definitions>
  <inkml:trace contextRef="#ctx0" brushRef="#br0">298 152 6049 0 0,'1'-2'51'0'0,"1"0"1"0"0,-1 0-1 0 0,0-1 0 0 0,0 1 0 0 0,0 0 0 0 0,-1-1 0 0 0,1 1 0 0 0,-1-1 1 0 0,1 1-1 0 0,-1-1 0 0 0,0 1 0 0 0,0-1 0 0 0,0 1 0 0 0,0-1 0 0 0,0 1 1 0 0,0-1-1 0 0,-1 1 0 0 0,1 0 0 0 0,-1-1 0 0 0,0 1 0 0 0,0-1 0 0 0,0 1 1 0 0,0 0-1 0 0,0 0 0 0 0,-2-4 0 0 0,-8-19 1114 0 0,10 20-432 0 0,-1 0-1 0 0,0 0 0 0 0,0 1 0 0 0,0-1 1 0 0,-1 0-1 0 0,1 1 0 0 0,-1-1 0 0 0,-4-3 0 0 0,5 6-683 0 0,0 1 1 0 0,1-1-1 0 0,-1 1 0 0 0,0 0 0 0 0,0-1 0 0 0,0 1 0 0 0,0 0 0 0 0,0 0 0 0 0,0 1 0 0 0,-1-1 0 0 0,1 0 0 0 0,0 1 1 0 0,0-1-1 0 0,-1 1 0 0 0,1 0 0 0 0,0 0 0 0 0,0 0 0 0 0,-1 0 0 0 0,1 0 0 0 0,0 0 0 0 0,0 1 0 0 0,-4 0 0 0 0,-6 2-72 0 0,0 1 0 0 0,1 0 0 0 0,-1 0 0 0 0,1 1-1 0 0,0 1 1 0 0,0 0 0 0 0,0 1 0 0 0,1 0 0 0 0,0 0-1 0 0,0 1 1 0 0,1 0 0 0 0,-12 14 0 0 0,15-16 41 0 0,0 1 1 0 0,0 1 0 0 0,1-1-1 0 0,0 1 1 0 0,0 0 0 0 0,1 0 0 0 0,0 0-1 0 0,1 1 1 0 0,-1-1 0 0 0,2 1-1 0 0,-1 0 1 0 0,1 0 0 0 0,1 0-1 0 0,-1 0 1 0 0,2 0 0 0 0,-1 0-1 0 0,2 14 1 0 0,0-18-19 0 0,0 0 0 0 0,1-1-1 0 0,0 1 1 0 0,0 0 0 0 0,0-1-1 0 0,0 1 1 0 0,1-1 0 0 0,-1 0-1 0 0,1 1 1 0 0,1-1 0 0 0,-1-1-1 0 0,0 1 1 0 0,1 0 0 0 0,0-1-1 0 0,0 0 1 0 0,0 0 0 0 0,0 0-1 0 0,0 0 1 0 0,7 3 0 0 0,0-1-57 0 0,0 1 1 0 0,0-2-1 0 0,1 0 1 0 0,0 0-1 0 0,-1-1 0 0 0,1 0 1 0 0,13 0-1 0 0,-19-3 125 0 0,1 0 0 0 0,-1-1 0 0 0,0 1 0 0 0,1-2-1 0 0,-1 1 1 0 0,0-1 0 0 0,0 0 0 0 0,0 0-1 0 0,0-1 1 0 0,0 1 0 0 0,-1-1 0 0 0,1-1 0 0 0,-1 1-1 0 0,1-1 1 0 0,-1 0 0 0 0,-1 0 0 0 0,1 0-1 0 0,0-1 1 0 0,-1 0 0 0 0,5-7 0 0 0,0 0 120 0 0,0 0-1 0 0,-1 0 1 0 0,0-1 0 0 0,-1-1 0 0 0,-1 1 0 0 0,0-1 0 0 0,7-24-1 0 0,-12 35-204 0 0,0-1-1 0 0,-1 0 1 0 0,1 1-1 0 0,-1-1 1 0 0,1 1-1 0 0,-1-1 0 0 0,0 0 1 0 0,-1 1-1 0 0,1-1 1 0 0,-1 1-1 0 0,1-1 1 0 0,-1 0-1 0 0,0 1 1 0 0,0 0-1 0 0,-1-1 0 0 0,1 1 1 0 0,-1 0-1 0 0,1-1 1 0 0,-5-4-1 0 0,3 4 13 0 0,-1 0 0 0 0,0 1 0 0 0,-1-1 0 0 0,1 1 0 0 0,0-1 0 0 0,-1 1 0 0 0,0 1 0 0 0,0-1 0 0 0,0 1 0 0 0,0-1 0 0 0,-10-2 0 0 0,3 2-269 0 0,1 1 0 0 0,-1 0 0 0 0,0 0 0 0 0,0 1 0 0 0,-14 1 0 0 0,15 0-576 0 0,1 1 0 0 0,0 0 0 0 0,0 0 0 0 0,-1 2 0 0 0,-13 4 0 0 0,-1 3-3357 0 0,14-3-1604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1.841"/>
    </inkml:context>
    <inkml:brush xml:id="br0">
      <inkml:brushProperty name="width" value="0.05" units="cm"/>
      <inkml:brushProperty name="height" value="0.05" units="cm"/>
      <inkml:brushProperty name="color" value="#E71224"/>
    </inkml:brush>
  </inkml:definitions>
  <inkml:trace contextRef="#ctx0" brushRef="#br0">2479 100 8386 0 0,'4'-2'625'0'0,"1"1"60"0"0,-1-1 0 0 0,0 1 0 0 0,0-1 0 0 0,0-1 0 0 0,0 1 0 0 0,5-4 0 0 0,-9 6-616 0 0,0-1 0 0 0,1 1 0 0 0,-1 0 0 0 0,0-1 0 0 0,0 1 0 0 0,1 0 0 0 0,-1-1 0 0 0,0 1 0 0 0,0-1 0 0 0,0 1 0 0 0,1 0 0 0 0,-1-1 0 0 0,0 1 0 0 0,0-1 0 0 0,0 1 0 0 0,0-1 0 0 0,0 1 0 0 0,0 0 0 0 0,0-1 0 0 0,0 1 0 0 0,0-1 0 0 0,0 1 0 0 0,0-1 0 0 0,0 1 0 0 0,0 0 0 0 0,0-1 0 0 0,-1 0 0 0 0,0 0 39 0 0,0 0-1 0 0,0-1 0 0 0,0 1 1 0 0,0 0-1 0 0,0 0 1 0 0,0 0-1 0 0,0 0 0 0 0,-1 0 1 0 0,1 0-1 0 0,0 0 1 0 0,-1 1-1 0 0,-1-2 0 0 0,-13-4-52 0 0,-1 1 1 0 0,0 0-1 0 0,1 2 0 0 0,-2 0 0 0 0,1 0 0 0 0,-28 1 1 0 0,-19-4 41 0 0,-44-6-46 0 0,-175 2 0 0 0,-108 30-197 0 0,9-1-299 0 0,141-29 291 0 0,152 3 224 0 0,-147 8-1 0 0,50 30-83 0 0,1-1 344 0 0,57-24-976 0 0,73-6-6321 0 0,47-1 3894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3.895"/>
    </inkml:context>
    <inkml:brush xml:id="br0">
      <inkml:brushProperty name="width" value="0.05" units="cm"/>
      <inkml:brushProperty name="height" value="0.05" units="cm"/>
      <inkml:brushProperty name="color" value="#E71224"/>
    </inkml:brush>
  </inkml:definitions>
  <inkml:trace contextRef="#ctx0" brushRef="#br0">1 689 8418 0 0,'0'0'102'0'0,"0"-1"0"0"0,1 1 0 0 0,-1 0 1 0 0,1 0-1 0 0,-1-1 0 0 0,0 1 0 0 0,1 0 0 0 0,-1 0 0 0 0,1 0 1 0 0,-1-1-1 0 0,1 1 0 0 0,-1 0 0 0 0,0 0 0 0 0,1 0 1 0 0,-1 0-1 0 0,1 0 0 0 0,-1 0 0 0 0,1 0 0 0 0,-1 0 0 0 0,1 0 1 0 0,-1 0-1 0 0,1 0 0 0 0,-1 0 0 0 0,1 1 0 0 0,-1-1 1 0 0,0 0-1 0 0,1 0 0 0 0,-1 0 0 0 0,1 0 0 0 0,-1 1 0 0 0,0-1 1 0 0,1 0-1 0 0,-1 1 0 0 0,1-1 0 0 0,-1 0 0 0 0,0 1 1 0 0,1-1-1 0 0,-1 0 0 0 0,0 1 0 0 0,0-1 0 0 0,1 0 1 0 0,-1 1-1 0 0,0-1 0 0 0,0 1 0 0 0,1 0 0 0 0,12 26-102 0 0,-8-16 597 0 0,64 90 104 0 0,-50-77-486 0 0,-18-23-182 0 0,-1 0 1 0 0,1-1-1 0 0,-1 1 1 0 0,1 0-1 0 0,0 0 0 0 0,-1-1 1 0 0,1 1-1 0 0,0-1 0 0 0,-1 1 1 0 0,1 0-1 0 0,0-1 0 0 0,0 1 1 0 0,0-1-1 0 0,0 0 1 0 0,0 1-1 0 0,-1-1 0 0 0,1 0 1 0 0,0 1-1 0 0,0-1 0 0 0,0 0 1 0 0,0 0-1 0 0,0 0 0 0 0,0 0 1 0 0,0 0-1 0 0,0 0 0 0 0,0 0 1 0 0,0 0-1 0 0,0 0 1 0 0,1-1-1 0 0,0 0 28 0 0,-1 0 1 0 0,1 0-1 0 0,0 0 0 0 0,-1-1 1 0 0,0 1-1 0 0,1-1 1 0 0,-1 1-1 0 0,0-1 0 0 0,1 1 1 0 0,-1-1-1 0 0,0 0 0 0 0,0 0 1 0 0,1-2-1 0 0,1-4 104 0 0,1-1 0 0 0,-1 0 1 0 0,-1 0-1 0 0,4-19 0 0 0,3-162 238 0 0,3-24-453 0 0,-9 196 177 0 0,1 0 0 0 0,1 0 0 0 0,1 0 0 0 0,0 1 0 0 0,13-25 0 0 0,-9 21-50 0 0,0-1-1 0 0,9-37 0 0 0,-18 56-81 0 0,1-8-17 0 0,1-1 0 0 0,0 1 1 0 0,1-1-1 0 0,7-13 0 0 0,-9 21 63 0 0,0 1 0 0 0,1-1 1 0 0,-1 1-1 0 0,1 0 0 0 0,0-1 0 0 0,0 1 1 0 0,0 0-1 0 0,0 1 0 0 0,1-1 0 0 0,-1 1 1 0 0,1-1-1 0 0,0 1 0 0 0,0 0 0 0 0,0 0 1 0 0,6-1-1 0 0,14-4-11 0 0,0 2 0 0 0,1 0 0 0 0,0 2 0 0 0,0 1 0 0 0,0 1 1 0 0,35 3-1 0 0,29-2-32 0 0,-16 0-231 0 0,130 19-1 0 0,-86-5-3860 0 0,-53-8-4969 0 0,-58-6 3767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4.640"/>
    </inkml:context>
    <inkml:brush xml:id="br0">
      <inkml:brushProperty name="width" value="0.05" units="cm"/>
      <inkml:brushProperty name="height" value="0.05" units="cm"/>
      <inkml:brushProperty name="color" value="#E71224"/>
    </inkml:brush>
  </inkml:definitions>
  <inkml:trace contextRef="#ctx0" brushRef="#br0">320 143 6961 0 0,'11'-22'6730'0'0,"-10"21"-6644"0"0,0 0 0 0 0,0 0 0 0 0,0 0 0 0 0,-1 0 0 0 0,1 0 1 0 0,0 0-1 0 0,-1 0 0 0 0,1 0 0 0 0,-1 0 0 0 0,1 0 0 0 0,-1 0 0 0 0,1-1 0 0 0,-1 1 1 0 0,0 0-1 0 0,0 0 0 0 0,1-1 0 0 0,-1 1 0 0 0,0 0 0 0 0,0 0 0 0 0,0-1 1 0 0,-1 1-1 0 0,1 0 0 0 0,0 0 0 0 0,0-1 0 0 0,-1 1 0 0 0,1 0 0 0 0,0 0 0 0 0,-1 0 1 0 0,0-1-1 0 0,1 1 0 0 0,-1 0 0 0 0,1 0 0 0 0,-1 0 0 0 0,0 0 0 0 0,0 0 0 0 0,0 0 1 0 0,0 0-1 0 0,0 1 0 0 0,0-1 0 0 0,0 0 0 0 0,0 0 0 0 0,-2 0 0 0 0,-12-10-102 0 0,-1 1 0 0 0,0 1 0 0 0,-1 0-1 0 0,0 2 1 0 0,-26-9 0 0 0,35 13-34 0 0,0 1 0 0 0,-1 0 0 0 0,1 0 0 0 0,-1 1 1 0 0,1 0-1 0 0,-1 1 0 0 0,1 0 0 0 0,-1 0 0 0 0,1 1 0 0 0,-1 0 0 0 0,1 0 0 0 0,-1 1 1 0 0,1 0-1 0 0,-10 4 0 0 0,16-4 38 0 0,-1-1 0 0 0,1 0 0 0 0,0 1 0 0 0,0-1 1 0 0,0 1-1 0 0,0-1 0 0 0,0 1 0 0 0,0 0 0 0 0,1 0 0 0 0,-1 0 0 0 0,0 0 1 0 0,1 0-1 0 0,0 0 0 0 0,-1 1 0 0 0,1-1 0 0 0,0 0 0 0 0,0 1 0 0 0,0-1 1 0 0,1 1-1 0 0,-1-1 0 0 0,0 1 0 0 0,1-1 0 0 0,0 4 0 0 0,-1 7 1 0 0,1 0-1 0 0,1 0 0 0 0,4 23 0 0 0,-3-25-42 0 0,0 0 0 0 0,-1 1 0 0 0,-1 18 0 0 0,-8 28-54 0 0,-21 82 0 0 0,28-137 126 0 0,0 0 0 0 0,1-1 0 0 0,0 1 0 0 0,-1 0 0 0 0,1-1 0 0 0,0 1 0 0 0,0 0 0 0 0,0 0 0 0 0,1-1 0 0 0,-1 1 0 0 0,1 0 0 0 0,0-1 0 0 0,-1 1 0 0 0,1-1 0 0 0,0 1 0 0 0,0-1 0 0 0,1 1 0 0 0,1 2 0 0 0,0-1 4 0 0,0 0 0 0 0,1 0 0 0 0,0 0 0 0 0,-1-1 0 0 0,1 1 0 0 0,0-1 0 0 0,1 0 0 0 0,-1 0 1 0 0,6 2-1 0 0,1 1 74 0 0,1-1 1 0 0,0 0 0 0 0,0-1 0 0 0,1-1 0 0 0,-1 0 0 0 0,1-1-1 0 0,14 2 1 0 0,21-1-82 0 0,1-2-1 0 0,-1-2 0 0 0,85-12 1 0 0,-125 11-586 0 0,-1 0-1 0 0,1 0 1 0 0,0-1 0 0 0,12-6 0 0 0,-18 9 214 0 0,0-2-1 0 0,0 1 0 0 0,0 0 0 0 0,-1 0 1 0 0,1-1-1 0 0,0 1 0 0 0,-1-1 1 0 0,1 1-1 0 0,-1-1 0 0 0,1 0 1 0 0,-1 1-1 0 0,0-1 0 0 0,1 0 1 0 0,-1 0-1 0 0,0 0 0 0 0,0 0 0 0 0,-1 0 1 0 0,1 0-1 0 0,0 0 0 0 0,-1 0 1 0 0,1-1-1 0 0,-1-1 0 0 0,1-9-4979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4.955"/>
    </inkml:context>
    <inkml:brush xml:id="br0">
      <inkml:brushProperty name="width" value="0.05" units="cm"/>
      <inkml:brushProperty name="height" value="0.05" units="cm"/>
      <inkml:brushProperty name="color" value="#E71224"/>
    </inkml:brush>
  </inkml:definitions>
  <inkml:trace contextRef="#ctx0" brushRef="#br0">482 24 2929 0 0,'2'8'7596'0'0,"1"8"-5673"0"0,-9 6-1791 0 0,-1-1-1 0 0,-1 0 1 0 0,-1 0 0 0 0,-1-1-1 0 0,0 0 1 0 0,-2-1 0 0 0,0 0-1 0 0,-1 0 1 0 0,-1-2-1 0 0,-1 0 1 0 0,0 0 0 0 0,-2-2-1 0 0,-35 28 1 0 0,46-39-195 0 0,0 0 0 0 0,-1-1 0 0 0,0 1 1 0 0,0-2-1 0 0,1 1 0 0 0,-1-1 0 0 0,-1 0 0 0 0,1 0 0 0 0,0-1 0 0 0,0 0 0 0 0,-1 0 1 0 0,1 0-1 0 0,-1-1 0 0 0,1-1 0 0 0,0 1 0 0 0,-1-1 0 0 0,1 0 0 0 0,0-1 0 0 0,-8-2 1 0 0,6 1-59 0 0,1-1 1 0 0,-1 0 0 0 0,1-1-1 0 0,-1 1 1 0 0,2-2 0 0 0,-1 1-1 0 0,0-1 1 0 0,1 0 0 0 0,0-1 0 0 0,1 1-1 0 0,-1-2 1 0 0,1 1 0 0 0,1 0-1 0 0,-8-13 1 0 0,11 15 114 0 0,-1 1 0 0 0,0-1 1 0 0,1 0-1 0 0,0-1 0 0 0,0 1 0 0 0,0 0 0 0 0,1 0 0 0 0,0-1 1 0 0,0 1-1 0 0,0-1 0 0 0,1 1 0 0 0,0-1 0 0 0,0 1 0 0 0,0-1 1 0 0,0 1-1 0 0,1-1 0 0 0,0 1 0 0 0,0-1 0 0 0,1 1 1 0 0,0 0-1 0 0,0-1 0 0 0,0 1 0 0 0,0 0 0 0 0,1 0 0 0 0,-1 1 1 0 0,2-1-1 0 0,-1 0 0 0 0,0 1 0 0 0,1 0 0 0 0,-1 0 0 0 0,1 0 1 0 0,1 0-1 0 0,-1 1 0 0 0,0-1 0 0 0,1 1 0 0 0,0 0 0 0 0,-1 0 1 0 0,1 1-1 0 0,0 0 0 0 0,0 0 0 0 0,1 0 0 0 0,-1 0 0 0 0,0 1 1 0 0,1 0-1 0 0,6-1 0 0 0,-3 1 80 0 0,1 0 0 0 0,-1 0-1 0 0,0 1 1 0 0,0 1 0 0 0,1 0 0 0 0,-1 0 0 0 0,0 0 0 0 0,0 1-1 0 0,0 1 1 0 0,0-1 0 0 0,0 2 0 0 0,-1-1 0 0 0,1 1 0 0 0,-1 0-1 0 0,0 1 1 0 0,0 0 0 0 0,-1 0 0 0 0,1 1 0 0 0,6 7 0 0 0,12 13 234 0 0,-1 1 1 0 0,-1 1-1 0 0,32 49 1 0 0,4 6-147 0 0,-56-79-181 0 0,4 7 205 0 0,1-1-1 0 0,0 0 0 0 0,0 0 1 0 0,1-1-1 0 0,16 11 0 0 0,-24-18-128 0 0,1-1 0 0 0,-1 1 1 0 0,1-1-1 0 0,0 0 0 0 0,0 0 0 0 0,0 0 0 0 0,-1 0 0 0 0,1 0 0 0 0,0-1 0 0 0,0 1 1 0 0,0-1-1 0 0,0 0 0 0 0,0 0 0 0 0,0 0 0 0 0,0 0 0 0 0,0-1 0 0 0,0 1 1 0 0,0-1-1 0 0,0 1 0 0 0,0-1 0 0 0,-1 0 0 0 0,1 0 0 0 0,0-1 0 0 0,-1 1 0 0 0,1 0 1 0 0,0-1-1 0 0,-1 0 0 0 0,0 1 0 0 0,1-1 0 0 0,2-4 0 0 0,-1 2-17 0 0,0-1-1 0 0,0 0 1 0 0,-1 0 0 0 0,0 0-1 0 0,0-1 1 0 0,0 1 0 0 0,-1-1-1 0 0,0 0 1 0 0,0 0-1 0 0,0 0 1 0 0,-1 0 0 0 0,0 0-1 0 0,0 0 1 0 0,0-12-1 0 0,0-3-203 0 0,-1-1-1 0 0,-6-41 0 0 0,2 42-458 0 0,-1 0 0 0 0,-1 0 0 0 0,-13-30 0 0 0,-13-22-4089 0 0,21 48 2144 0 0,4 10-2602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5.595"/>
    </inkml:context>
    <inkml:brush xml:id="br0">
      <inkml:brushProperty name="width" value="0.05" units="cm"/>
      <inkml:brushProperty name="height" value="0.05" units="cm"/>
      <inkml:brushProperty name="color" value="#E71224"/>
    </inkml:brush>
  </inkml:definitions>
  <inkml:trace contextRef="#ctx0" brushRef="#br0">584 118 1256 0 0,'-2'3'4720'0'0,"-6"8"-3740"0"0,3-12-918 0 0,0 0-1 0 0,0-1 1 0 0,1 0-1 0 0,-1 0 1 0 0,1 0 0 0 0,-1-1-1 0 0,1 1 1 0 0,0-1-1 0 0,0 0 1 0 0,-4-4-1 0 0,-19-11 132 0 0,10 11-171 0 0,0 0 1 0 0,0 0 0 0 0,-1 2-1 0 0,1 0 1 0 0,-1 1 0 0 0,0 1-1 0 0,-1 0 1 0 0,1 2 0 0 0,-26 0-1 0 0,2 2 357 0 0,-1-3 0 0 0,0-1 0 0 0,1-2-1 0 0,-43-11 1 0 0,63 6 210 0 0,8 2-5011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5.087"/>
    </inkml:context>
    <inkml:brush xml:id="br0">
      <inkml:brushProperty name="width" value="0.05" units="cm"/>
      <inkml:brushProperty name="height" value="0.05" units="cm"/>
      <inkml:brushProperty name="color" value="#E71224"/>
    </inkml:brush>
  </inkml:definitions>
  <inkml:trace contextRef="#ctx0" brushRef="#br0">1 75 8698 0 0,'11'-7'2861'0'0,"-9"6"-3066"0"0,-1 1 1 0 0,0-1 0 0 0,1 0-1 0 0,-1 0 1 0 0,0 1-1 0 0,0-1 1 0 0,0 0-1 0 0,0 0 1 0 0,0-1-1 0 0,0 1 1 0 0,0 0 0 0 0,0 0-1 0 0,-1 0 1 0 0,1 0-1 0 0,0-1 1 0 0,-1 1-1 0 0,1 0 1 0 0,0-1-1 0 0,-1 1 1 0 0,1-3 0 0 0,0 2 515 0 0,-1 0 0 0 0,1-1 1 0 0,0 1-1 0 0,1 0 1 0 0,-1 0-1 0 0,0 0 1 0 0,1 0-1 0 0,-1 0 0 0 0,1 0 1 0 0,-1 0-1 0 0,1 0 1 0 0,0 1-1 0 0,0-1 1 0 0,0 0-1 0 0,0 1 0 0 0,3-2 1 0 0,-1 1-116 0 0,0 1-1 0 0,0 0 1 0 0,0-1 0 0 0,0 2-1 0 0,-1-1 1 0 0,1 0 0 0 0,0 1-1 0 0,0 0 1 0 0,7 0 0 0 0,6 2-325 0 0,1 1 1 0 0,-1 1-1 0 0,32 11 0 0 0,-23-7 146 0 0,89 19-7720 0 0,-97-25 2299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5.832"/>
    </inkml:context>
    <inkml:brush xml:id="br0">
      <inkml:brushProperty name="width" value="0.05" units="cm"/>
      <inkml:brushProperty name="height" value="0.05" units="cm"/>
      <inkml:brushProperty name="color" value="#E71224"/>
    </inkml:brush>
  </inkml:definitions>
  <inkml:trace contextRef="#ctx0" brushRef="#br0">220 65 4905 0 0,'1'-15'2193'0'0,"-1"-12"2451"0"0,0 26-4494 0 0,0 0 0 0 0,-1 0 1 0 0,1 0-1 0 0,-1 0 1 0 0,1 0-1 0 0,-1 0 0 0 0,1 0 1 0 0,-1 0-1 0 0,0 0 1 0 0,0 0-1 0 0,1 0 0 0 0,-1 0 1 0 0,0 1-1 0 0,0-1 1 0 0,0 0-1 0 0,0 1 0 0 0,0-1 1 0 0,0 0-1 0 0,0 1 1 0 0,0 0-1 0 0,0-1 0 0 0,0 1 1 0 0,-2-1-1 0 0,-2 0-132 0 0,0 0 1 0 0,0 0-1 0 0,0 1 0 0 0,0 0 0 0 0,-1 0 0 0 0,1 0 0 0 0,0 0 0 0 0,0 1 0 0 0,0 0 1 0 0,0 0-1 0 0,0 0 0 0 0,0 1 0 0 0,0 0 0 0 0,0 0 0 0 0,0 0 0 0 0,1 0 1 0 0,-1 1-1 0 0,1 0 0 0 0,-8 6 0 0 0,9-7-26 0 0,0 1 1 0 0,0-1-1 0 0,1 1 1 0 0,-1 0-1 0 0,1 0 1 0 0,0 0-1 0 0,0 0 1 0 0,0 1 0 0 0,0-1-1 0 0,0 0 1 0 0,1 1-1 0 0,-1-1 1 0 0,1 1-1 0 0,0-1 1 0 0,0 1-1 0 0,0 0 1 0 0,1 0-1 0 0,-1-1 1 0 0,1 1-1 0 0,0 0 1 0 0,0 0-1 0 0,0-1 1 0 0,1 1-1 0 0,0 0 1 0 0,-1 0-1 0 0,1-1 1 0 0,0 1-1 0 0,2 3 1 0 0,-2-4-6 0 0,0-1 1 0 0,0 0 0 0 0,0 1-1 0 0,0-1 1 0 0,1 0 0 0 0,-1 0 0 0 0,1 0-1 0 0,-1 0 1 0 0,1 0 0 0 0,0 0-1 0 0,0 0 1 0 0,0 0 0 0 0,0-1-1 0 0,0 1 1 0 0,0-1 0 0 0,0 0 0 0 0,1 1-1 0 0,-1-1 1 0 0,0 0 0 0 0,1 0-1 0 0,-1 0 1 0 0,1-1 0 0 0,-1 1 0 0 0,1-1-1 0 0,4 1 1 0 0,-2-1-17 0 0,-1-1 1 0 0,0 1 0 0 0,1-1-1 0 0,-1 0 1 0 0,0 0-1 0 0,0-1 1 0 0,0 1-1 0 0,0-1 1 0 0,0 0-1 0 0,0 0 1 0 0,0 0 0 0 0,0 0-1 0 0,-1-1 1 0 0,1 0-1 0 0,3-3 1 0 0,4-5 137 0 0,0 0-1 0 0,17-23 1 0 0,-24 29 43 0 0,-1 1 0 0 0,0-1 0 0 0,0 0-1 0 0,0 0 1 0 0,-1 0 0 0 0,0 0 0 0 0,0-1 0 0 0,0 1 0 0 0,-1-1 0 0 0,0 1-1 0 0,1-8 1 0 0,-1 12-135 0 0,-1 1-1 0 0,0 0 1 0 0,0 0-1 0 0,0 0 1 0 0,0-1 0 0 0,0 1-1 0 0,0 0 1 0 0,0 0-1 0 0,0 0 1 0 0,0-1-1 0 0,0 1 1 0 0,0 0 0 0 0,0 0-1 0 0,0 0 1 0 0,0-1-1 0 0,0 1 1 0 0,0 0-1 0 0,0 0 1 0 0,0-1-1 0 0,0 1 1 0 0,0 0 0 0 0,0 0-1 0 0,0 0 1 0 0,0-1-1 0 0,0 1 1 0 0,0 0-1 0 0,0 0 1 0 0,0 0-1 0 0,0 0 1 0 0,-1-1 0 0 0,1 1-1 0 0,0 0 1 0 0,0 0-1 0 0,0 0 1 0 0,0 0-1 0 0,0-1 1 0 0,-1 1-1 0 0,1 0 1 0 0,0 0 0 0 0,0 0-1 0 0,0 0 1 0 0,-1 0-1 0 0,1 0 1 0 0,0 0-1 0 0,0 0 1 0 0,-7 10-82 0 0,-3 21-288 0 0,8-13 225 0 0,1 0 0 0 0,1 18-1 0 0,12 73 25 0 0,-7-77-181 0 0,-1 0 1 0 0,-1 64-1 0 0,-3-94 277 0 0,0 0-1 0 0,0 0 1 0 0,0 0-1 0 0,-1 0 0 0 0,1 0 1 0 0,0 0-1 0 0,-1 0 1 0 0,1 0-1 0 0,-1 0 0 0 0,0 0 1 0 0,0 0-1 0 0,0-1 0 0 0,0 1 1 0 0,0 0-1 0 0,0 0 1 0 0,0-1-1 0 0,-1 1 0 0 0,1-1 1 0 0,0 1-1 0 0,-1-1 1 0 0,1 0-1 0 0,-1 1 0 0 0,0-1 1 0 0,-1 1-1 0 0,0-1-16 0 0,0 0 0 0 0,-1-1 0 0 0,1 1-1 0 0,0-1 1 0 0,0 0 0 0 0,0 1 0 0 0,-1-1 0 0 0,1-1-1 0 0,0 1 1 0 0,0 0 0 0 0,0-1 0 0 0,0 0 0 0 0,-6-1-1 0 0,-5-4-399 0 0,0 0 0 0 0,0-1 0 0 0,0 0 0 0 0,1-1 0 0 0,-16-12 0 0 0,14 8-1319 0 0,-1-1 0 0 0,2 0 0 0 0,0-1 0 0 0,-15-20 0 0 0,19 20-2281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6.389"/>
    </inkml:context>
    <inkml:brush xml:id="br0">
      <inkml:brushProperty name="width" value="0.05" units="cm"/>
      <inkml:brushProperty name="height" value="0.05" units="cm"/>
      <inkml:brushProperty name="color" value="#E71224"/>
    </inkml:brush>
  </inkml:definitions>
  <inkml:trace contextRef="#ctx0" brushRef="#br0">0 401 6681 0 0,'2'0'336'0'0,"1"1"-1"0"0,-1 0 1 0 0,0 0-1 0 0,0 0 1 0 0,1 0-1 0 0,-1 0 1 0 0,0 0-1 0 0,0 0 1 0 0,0 1-1 0 0,0-1 1 0 0,0 1-1 0 0,-1 0 1 0 0,1-1-1 0 0,0 1 1 0 0,-1 0-1 0 0,0 0 1 0 0,1 0-1 0 0,-1 0 1 0 0,0 0-1 0 0,0 0 1 0 0,0 0-1 0 0,0 1 1 0 0,0-1-1 0 0,0 0 1 0 0,-1 1-1 0 0,1-1 1 0 0,-1 0-1 0 0,0 1 1 0 0,1-1-1 0 0,-1 3 1 0 0,1 2-609 0 0,3 14 346 0 0,13 37 1 0 0,-15-51-25 0 0,1-1 0 0 0,0 1-1 0 0,0-1 1 0 0,1 0 0 0 0,0 0 0 0 0,0 0 0 0 0,0-1 0 0 0,1 0 0 0 0,8 9 0 0 0,-12-14-21 0 0,0 1 1 0 0,0-1-1 0 0,0 0 0 0 0,0 1 0 0 0,0-1 0 0 0,-1 0 1 0 0,1 0-1 0 0,0 0 0 0 0,0 1 0 0 0,0-1 1 0 0,0 0-1 0 0,0 0 0 0 0,0-1 0 0 0,0 1 1 0 0,0 0-1 0 0,0 0 0 0 0,0 0 0 0 0,0-1 0 0 0,0 1 1 0 0,-1 0-1 0 0,1-1 0 0 0,0 1 0 0 0,0-1 1 0 0,0 1-1 0 0,0-1 0 0 0,-1 1 0 0 0,1-1 0 0 0,0 0 1 0 0,-1 1-1 0 0,1-1 0 0 0,0 0 0 0 0,-1 1 1 0 0,1-1-1 0 0,-1 0 0 0 0,1 0 0 0 0,-1 0 1 0 0,1-1-1 0 0,18-33 193 0 0,-10 5-136 0 0,-1 0 1 0 0,-2-1 0 0 0,-1 1-1 0 0,2-34 1 0 0,-2 12-36 0 0,1-28-90 0 0,-5 57 41 0 0,0 0 0 0 0,2 0 0 0 0,1 0 1 0 0,0 1-1 0 0,13-37 0 0 0,-12 46 22 0 0,-3 7-39 0 0,0 0 0 0 0,1 1-1 0 0,-1-1 1 0 0,1 0 0 0 0,8-9-1 0 0,-10 13-4 0 0,1 0 0 0 0,-1 1-1 0 0,1 0 1 0 0,0-1-1 0 0,0 1 1 0 0,0 0 0 0 0,-1 0-1 0 0,1 0 1 0 0,0 0-1 0 0,0 0 1 0 0,1 1 0 0 0,-1-1-1 0 0,0 0 1 0 0,0 1-1 0 0,0 0 1 0 0,0-1 0 0 0,0 1-1 0 0,1 0 1 0 0,-1 0-1 0 0,0 0 1 0 0,3 1 0 0 0,162 11 565 0 0,34 3-1104 0 0,-186-13 95 0 0,1 1 0 0 0,-1 0 0 0 0,20 8 0 0 0,-9 0-2862 0 0,-2 2-3501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7.044"/>
    </inkml:context>
    <inkml:brush xml:id="br0">
      <inkml:brushProperty name="width" value="0.05" units="cm"/>
      <inkml:brushProperty name="height" value="0.05" units="cm"/>
      <inkml:brushProperty name="color" value="#E71224"/>
    </inkml:brush>
  </inkml:definitions>
  <inkml:trace contextRef="#ctx0" brushRef="#br0">271 58 11170 0 0,'16'-17'4824'0'0,"0"1"-3944"0"0,-16 16-917 0 0,-1 1-9 0 0,1 0 33 0 0,0 0 1 0 0,-1-1-1 0 0,1 1 0 0 0,-1 0 1 0 0,1 0-1 0 0,-1-1 1 0 0,0 1-1 0 0,1 0 0 0 0,-1-1 1 0 0,0 1-1 0 0,1-1 0 0 0,-1 1 1 0 0,0-1-1 0 0,0 1 1 0 0,-1 0-1 0 0,-11-1-31 0 0,-1 0 1 0 0,1-1-1 0 0,-1-1 0 0 0,1 0 1 0 0,-26-7-1 0 0,-11-2-740 0 0,29 7 456 0 0,15 2 284 0 0,0 0-1 0 0,0 1 1 0 0,-1 0 0 0 0,1 0-1 0 0,0 1 1 0 0,-1 0-1 0 0,1 0 1 0 0,0 0 0 0 0,-12 3-1 0 0,17-3 74 0 0,1 1-1 0 0,0-1 1 0 0,-1 1 0 0 0,1 0-1 0 0,0-1 1 0 0,-1 1 0 0 0,1-1-1 0 0,0 1 1 0 0,0 0 0 0 0,-1-1-1 0 0,1 1 1 0 0,0-1-1 0 0,0 1 1 0 0,0 0 0 0 0,0-1-1 0 0,0 1 1 0 0,0 0 0 0 0,0-1-1 0 0,0 1 1 0 0,0 0 0 0 0,0-1-1 0 0,1 1 1 0 0,-1-1 0 0 0,0 1-1 0 0,0 0 1 0 0,1-1-1 0 0,-1 1 1 0 0,0-1 0 0 0,0 1-1 0 0,2 0 1 0 0,11 26 224 0 0,-9-20-258 0 0,-2-3-9 0 0,0 1 0 0 0,0-1-1 0 0,-1 1 1 0 0,1 0-1 0 0,-1 0 1 0 0,0-1 0 0 0,-1 1-1 0 0,1 0 1 0 0,-1 0-1 0 0,0 0 1 0 0,0 0 0 0 0,0 0-1 0 0,-1-1 1 0 0,-1 8-1 0 0,-3 3-56 0 0,0-1 0 0 0,0 1 0 0 0,-11 16 0 0 0,11-22 74 0 0,0 0-1 0 0,1 1 0 0 0,0-1 0 0 0,0 1 0 0 0,1 0 0 0 0,0 0 1 0 0,1 0-1 0 0,0 1 0 0 0,1-1 0 0 0,-1 13 0 0 0,2-18 44 0 0,1 1-1 0 0,0-1 1 0 0,0 1-1 0 0,0-1 1 0 0,0 0-1 0 0,1 1 1 0 0,0-1-1 0 0,0 0 1 0 0,1 0-1 0 0,-1 0 1 0 0,1-1-1 0 0,6 9 1 0 0,-7-10-8 0 0,0-1 0 0 0,1 0 1 0 0,-1 0-1 0 0,1 0 1 0 0,0-1-1 0 0,-1 1 1 0 0,1 0-1 0 0,0-1 1 0 0,0 0-1 0 0,0 0 1 0 0,0 1-1 0 0,0-2 1 0 0,0 1-1 0 0,0 0 1 0 0,0-1-1 0 0,0 1 1 0 0,1-1-1 0 0,-1 0 1 0 0,0 0-1 0 0,0 0 1 0 0,0-1-1 0 0,0 1 1 0 0,5-2-1 0 0,69-18 725 0 0,-47 10-688 0 0,53-7 1 0 0,6 12-842 0 0,1 0-5203 0 0,-89 5 5730 0 0,0 0-78 0 0,1 0 1 0 0,-1 0 0 0 0,0 0 0 0 0,1 0 0 0 0,-1-1 0 0 0,0 1 0 0 0,1-1 0 0 0,-1 1 0 0 0,0-1-1 0 0,1 1 1 0 0,-1-1 0 0 0,0 0 0 0 0,0 0 0 0 0,2-1 0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7.491"/>
    </inkml:context>
    <inkml:brush xml:id="br0">
      <inkml:brushProperty name="width" value="0.05" units="cm"/>
      <inkml:brushProperty name="height" value="0.05" units="cm"/>
      <inkml:brushProperty name="color" value="#E71224"/>
    </inkml:brush>
  </inkml:definitions>
  <inkml:trace contextRef="#ctx0" brushRef="#br0">1 58 10586 0 0,'30'-7'3192'0'0,"-26"6"-3673"0"0,-1 1-1 0 0,1-1 1 0 0,-1 1 0 0 0,1-1 0 0 0,-1 0 0 0 0,0-1 0 0 0,1 1-1 0 0,-1-1 1 0 0,0 1 0 0 0,0-1 0 0 0,0 0 0 0 0,0 0 0 0 0,4-4 0 0 0,-5 4 649 0 0,1-1 1 0 0,-1 1 0 0 0,1-1-1 0 0,0 1 1 0 0,0 0 0 0 0,0 0-1 0 0,0 0 1 0 0,1 0 0 0 0,-1 1 0 0 0,0-1-1 0 0,1 1 1 0 0,-1 0 0 0 0,1 0-1 0 0,-1 0 1 0 0,1 0 0 0 0,0 1-1 0 0,-1 0 1 0 0,1-1 0 0 0,0 1 0 0 0,-1 1-1 0 0,1-1 1 0 0,0 0 0 0 0,-1 1-1 0 0,1 0 1 0 0,-1 0 0 0 0,1 0-1 0 0,-1 0 1 0 0,1 0 0 0 0,4 4 0 0 0,114 34 151 0 0,-101-33-1219 0 0,-15-5-40 0 0,0 0 1 0 0,-1 0-1 0 0,1 0 0 0 0,0-1 1 0 0,10 0-1 0 0,-8-1-4105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7.900"/>
    </inkml:context>
    <inkml:brush xml:id="br0">
      <inkml:brushProperty name="width" value="0.05" units="cm"/>
      <inkml:brushProperty name="height" value="0.05" units="cm"/>
      <inkml:brushProperty name="color" value="#E71224"/>
    </inkml:brush>
  </inkml:definitions>
  <inkml:trace contextRef="#ctx0" brushRef="#br0">176 15 8474 0 0,'2'-2'344'0'0,"-1"1"-1"0"0,0 0 1 0 0,0 0 0 0 0,1 0 0 0 0,-1 0-1 0 0,1 0 1 0 0,-1 0 0 0 0,1 0 0 0 0,0 0-1 0 0,-1 0 1 0 0,1 1 0 0 0,0-1 0 0 0,-1 1-1 0 0,1-1 1 0 0,2 1 0 0 0,-4 0-313 0 0,0 0-1 0 0,1 0 1 0 0,-1 0-1 0 0,0 0 1 0 0,0 0 0 0 0,0 0-1 0 0,1 0 1 0 0,-1 0 0 0 0,0 0-1 0 0,0 0 1 0 0,0 0 0 0 0,0 0-1 0 0,1 0 1 0 0,-1 1 0 0 0,0-1-1 0 0,0 0 1 0 0,0 0 0 0 0,0 0-1 0 0,1 0 1 0 0,-1 0 0 0 0,0 1-1 0 0,0-1 1 0 0,0 0-1 0 0,0 0 1 0 0,0 0 0 0 0,0 0-1 0 0,0 1 1 0 0,0-1 0 0 0,0 0-1 0 0,0 0 1 0 0,0 0 0 0 0,0 1-1 0 0,0-1 1 0 0,0 0 0 0 0,0 0-1 0 0,0 0 1 0 0,0 1 0 0 0,0-1-1 0 0,0 0 1 0 0,-8 17 676 0 0,-52 57-698 0 0,32-41-150 0 0,1 2 0 0 0,-27 46 0 0 0,52-78 238 0 0,-9 14-2658 0 0,11-17 2433 0 0,-1 0-1 0 0,1 1 1 0 0,0-1 0 0 0,0 0 0 0 0,-1 0-1 0 0,1 0 1 0 0,0 1 0 0 0,-1-1-1 0 0,1 0 1 0 0,0 0 0 0 0,-1 0 0 0 0,1 0-1 0 0,0 0 1 0 0,-1 0 0 0 0,1 0-1 0 0,0 0 1 0 0,-1 1 0 0 0,1-1-1 0 0,0 0 1 0 0,-1-1 0 0 0,1 1 0 0 0,0 0-1 0 0,-1 0 1 0 0,1 0 0 0 0,0 0-1 0 0,-1 0 1 0 0,1 0 0 0 0,0 0-1 0 0,-1 0 1 0 0,1-1 0 0 0,0 1 0 0 0,-1 0-1 0 0,1 0 1 0 0,0 0 0 0 0,0-1-1 0 0,-1 1 1 0 0,1 0 0 0 0,0 0-1 0 0,0-1 1 0 0,-1 1 0 0 0,1 0 0 0 0,0-1-1 0 0,0 1 1 0 0,0 0 0 0 0,0 0-1 0 0,0-1 1 0 0,-1 1 0 0 0,1 0 0 0 0,0-1-1 0 0,0 1 1 0 0,0 0 0 0 0,0-1-1 0 0,-3-6-5220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8.302"/>
    </inkml:context>
    <inkml:brush xml:id="br0">
      <inkml:brushProperty name="width" value="0.05" units="cm"/>
      <inkml:brushProperty name="height" value="0.05" units="cm"/>
      <inkml:brushProperty name="color" value="#E71224"/>
    </inkml:brush>
  </inkml:definitions>
  <inkml:trace contextRef="#ctx0" brushRef="#br0">0 1 16003 0 0,'10'0'702'0'0,"0"0"-1"0"0,-1 1 1 0 0,20 3-1 0 0,-25-3-826 0 0,1 1 0 0 0,-1-1-1 0 0,0 1 1 0 0,0 0 0 0 0,0 1 0 0 0,0-1 0 0 0,0 1-1 0 0,-1 0 1 0 0,1-1 0 0 0,4 7 0 0 0,2 0 82 0 0,0 1 1 0 0,-1 1 0 0 0,-1 0-1 0 0,0 0 1 0 0,0 1 0 0 0,-1 0-1 0 0,7 17 1 0 0,9 13-3144 0 0,-19-36 1801 0 0,0 0 0 0 0,1 0 0 0 0,0-1 0 0 0,7 8-1 0 0,-3-7-4451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8.721"/>
    </inkml:context>
    <inkml:brush xml:id="br0">
      <inkml:brushProperty name="width" value="0.05" units="cm"/>
      <inkml:brushProperty name="height" value="0.05" units="cm"/>
      <inkml:brushProperty name="color" value="#E71224"/>
    </inkml:brush>
  </inkml:definitions>
  <inkml:trace contextRef="#ctx0" brushRef="#br0">526 267 14531 0 0,'10'-6'2673'0'0,"0"-4"-1020"0"0,-10 9-1658 0 0,-1 1 0 0 0,1-1 0 0 0,-1 0 0 0 0,1 1 0 0 0,-1-1 0 0 0,1 0 0 0 0,-1 1 0 0 0,1-1 0 0 0,-1 1 0 0 0,0-1 0 0 0,1 1 0 0 0,-1-1 0 0 0,0 1 0 0 0,0 0 0 0 0,1-1 0 0 0,-1 1 0 0 0,0 0 0 0 0,0-1 0 0 0,0 1 0 0 0,-1 0 0 0 0,-24-9 8 0 0,-1 0 0 0 0,-1 2 0 0 0,1 2 1 0 0,-48-5-1 0 0,-115 5-205 0 0,161 5 147 0 0,-26 3-1897 0 0,49-2-2656 0 0,36-4-804 0 0,-17 2 217 0 0</inkml:trace>
  <inkml:trace contextRef="#ctx0" brushRef="#br0" timeOffset="1">343 50 10986 0 0,'2'-2'470'0'0,"0"0"0"0"0,-1 0 0 0 0,0-1-1 0 0,1 1 1 0 0,-1 0 0 0 0,0-1 0 0 0,0 1-1 0 0,-1-1 1 0 0,1 0 0 0 0,0 1 0 0 0,-1-1-1 0 0,1-5 1 0 0,-1 8-471 0 0,0-1 0 0 0,0 0 1 0 0,0 1-1 0 0,-1-1 0 0 0,1 1 0 0 0,0-1 1 0 0,0 1-1 0 0,0-1 0 0 0,0 1 0 0 0,-1-1 0 0 0,1 1 1 0 0,0-1-1 0 0,-1 1 0 0 0,1-1 0 0 0,0 1 0 0 0,-1-1 1 0 0,1 1-1 0 0,-1-1 0 0 0,1 1 0 0 0,0 0 0 0 0,-1-1 1 0 0,1 1-1 0 0,-2-1 0 0 0,1 1-17 0 0,-1 0 1 0 0,1-1-1 0 0,-1 1 0 0 0,1 0 1 0 0,0 0-1 0 0,-1 0 0 0 0,1 0 1 0 0,-1 0-1 0 0,1 0 0 0 0,-1 1 1 0 0,1-1-1 0 0,0 0 0 0 0,-1 1 1 0 0,-1 0-1 0 0,-38 20-57 0 0,34-17 75 0 0,0 1 1 0 0,-1-2-1 0 0,0 1 0 0 0,-8 2 1 0 0,4-3 2 0 0,1-1 1 0 0,0 0 0 0 0,-1 0-1 0 0,1-2 1 0 0,-1 1 0 0 0,1-2-1 0 0,-23-2 1 0 0,-21-9-1487 0 0,0-3-3380 0 0,49 13 4067 0 0,-3 0-2199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39:09.140"/>
    </inkml:context>
    <inkml:brush xml:id="br0">
      <inkml:brushProperty name="width" value="0.05" units="cm"/>
      <inkml:brushProperty name="height" value="0.05" units="cm"/>
      <inkml:brushProperty name="color" value="#E71224"/>
    </inkml:brush>
  </inkml:definitions>
  <inkml:trace contextRef="#ctx0" brushRef="#br0">260 93 12075 0 0,'7'-7'1930'0'0,"-4"5"-1554"0"0,-1 0 1 0 0,0 0-1 0 0,1 0 0 0 0,-1-1 0 0 0,0 1 1 0 0,0-1-1 0 0,-1 1 0 0 0,1-1 0 0 0,2-5 0 0 0,-4 6-376 0 0,0 1 0 0 0,0-1 0 0 0,0 0 0 0 0,0 1 0 0 0,-1-1 0 0 0,1 1 1 0 0,0-1-1 0 0,-1 1 0 0 0,1-1 0 0 0,-1 1 0 0 0,0-1 0 0 0,1 1 0 0 0,-1 0 0 0 0,0-1 0 0 0,0 1 0 0 0,0 0 0 0 0,0 0 0 0 0,0-1 0 0 0,0 1 0 0 0,0 0 0 0 0,0 0 0 0 0,-1 0 0 0 0,1 0 0 0 0,-2-1 0 0 0,-1 0 3 0 0,1-1-1 0 0,0 1 1 0 0,-1 0 0 0 0,1 0 0 0 0,-1 0-1 0 0,0 1 1 0 0,1-1 0 0 0,-1 1 0 0 0,0 0-1 0 0,0 0 1 0 0,0 0 0 0 0,0 0 0 0 0,0 1-1 0 0,0 0 1 0 0,0 0 0 0 0,-5 0 0 0 0,2 1-24 0 0,-1 0 0 0 0,1 1 1 0 0,0 0-1 0 0,0 0 0 0 0,1 1 0 0 0,-1 0 1 0 0,0 0-1 0 0,-9 7 0 0 0,3-2-11 0 0,1 1-1 0 0,0 1 0 0 0,1 0 1 0 0,0 1-1 0 0,0 0 0 0 0,1 1 1 0 0,1 0-1 0 0,-11 17 0 0 0,17-24 47 0 0,0 1 1 0 0,0 0-1 0 0,1 0 0 0 0,0 0 0 0 0,0 0 0 0 0,0 0 0 0 0,1 0 0 0 0,0 0 0 0 0,0 1 1 0 0,0-1-1 0 0,1 0 0 0 0,0 1 0 0 0,1-1 0 0 0,-1 0 0 0 0,1 1 0 0 0,0-1 0 0 0,1 0 0 0 0,-1 0 1 0 0,5 10-1 0 0,-3-9 29 0 0,1 0 1 0 0,0 0-1 0 0,0-1 1 0 0,1 1 0 0 0,-1-1-1 0 0,1 0 1 0 0,1 0 0 0 0,-1-1-1 0 0,1 0 1 0 0,0 0-1 0 0,0 0 1 0 0,0-1 0 0 0,1 0-1 0 0,0 0 1 0 0,14 6 0 0 0,-18-8 26 0 0,1-1-1 0 0,0 0 1 0 0,-1 0 0 0 0,1 0 0 0 0,0 0 0 0 0,0 0 0 0 0,0-1 0 0 0,-1 0 0 0 0,1 0 0 0 0,0 0 0 0 0,0 0 0 0 0,0 0 0 0 0,0-1 0 0 0,0 0 0 0 0,-1 0 0 0 0,1 0 0 0 0,0 0 0 0 0,-1 0 0 0 0,1-1 0 0 0,-1 0 0 0 0,1 0-1 0 0,-1 0 1 0 0,0 0 0 0 0,1 0 0 0 0,-1 0 0 0 0,0-1 0 0 0,-1 0 0 0 0,1 0 0 0 0,0 1 0 0 0,-1-1 0 0 0,0-1 0 0 0,1 1 0 0 0,-1 0 0 0 0,-1-1 0 0 0,4-5 0 0 0,-2 1-9 0 0,1 0 1 0 0,-1-1 0 0 0,0 1-1 0 0,-1-1 1 0 0,0 0-1 0 0,-1 0 1 0 0,1 0-1 0 0,-2 1 1 0 0,1-1 0 0 0,-1-1-1 0 0,-1 1 1 0 0,1 1-1 0 0,-2-1 1 0 0,-3-15 0 0 0,2 16-195 0 0,0 0-1 0 0,-1 0 1 0 0,0 0 0 0 0,0 1 0 0 0,-1-1 0 0 0,0 1 0 0 0,0 0-1 0 0,0 0 1 0 0,-1 1 0 0 0,-1 0 0 0 0,1 0 0 0 0,-1 0 0 0 0,0 1 0 0 0,-8-6-1 0 0,5 5-1294 0 0,0 1 0 0 0,0 0-1 0 0,-1 1 1 0 0,1 0-1 0 0,-1 0 1 0 0,-15-2 0 0 0,4 2-5628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05.326"/>
    </inkml:context>
    <inkml:brush xml:id="br0">
      <inkml:brushProperty name="width" value="0.05" units="cm"/>
      <inkml:brushProperty name="height" value="0.05" units="cm"/>
      <inkml:brushProperty name="color" value="#E71224"/>
    </inkml:brush>
  </inkml:definitions>
  <inkml:trace contextRef="#ctx0" brushRef="#br0">1 630 8410 0 0,'3'0'105'0'0,"-1"-1"1"0"0,1 1-1 0 0,0 0 1 0 0,0 0-1 0 0,0 0 1 0 0,0 0-1 0 0,0 0 1 0 0,0 1-1 0 0,0-1 1 0 0,0 1-1 0 0,0 0 1 0 0,0 0 0 0 0,0 0-1 0 0,-1 0 1 0 0,4 2-1 0 0,-2-1 52 0 0,1 1 1 0 0,-1 0-1 0 0,1 0 1 0 0,-1 0-1 0 0,0 0 0 0 0,0 1 1 0 0,6 7-1 0 0,-9-9-63 0 0,0-1-1 0 0,-1 1 1 0 0,1 0 0 0 0,-1 0-1 0 0,0-1 1 0 0,1 1-1 0 0,-1 0 1 0 0,0 0 0 0 0,0 0-1 0 0,0-1 1 0 0,0 1-1 0 0,-1 0 1 0 0,1 0 0 0 0,-1 2-1 0 0,-9 33 272 0 0,7-25-307 0 0,-8 23 31 0 0,7-25-43 0 0,1 0 1 0 0,0 0 0 0 0,1 1 0 0 0,-3 20 0 0 0,5-31-19 0 0,0 1 0 0 0,0-1 0 0 0,0 0 1 0 0,0 1-1 0 0,0-1 0 0 0,0 0 0 0 0,0 1 0 0 0,0-1 1 0 0,0 0-1 0 0,0 1 0 0 0,0-1 0 0 0,0 0 0 0 0,0 1 1 0 0,0-1-1 0 0,0 0 0 0 0,0 1 0 0 0,1-1 0 0 0,-1 0 1 0 0,0 0-1 0 0,0 1 0 0 0,0-1 0 0 0,0 0 0 0 0,1 0 1 0 0,-1 1-1 0 0,0-1 0 0 0,0 0 0 0 0,1 0 0 0 0,-1 1 0 0 0,0-1 1 0 0,0 0-1 0 0,1 0 0 0 0,-1 0 0 0 0,0 0 0 0 0,1 1 1 0 0,-1-1-1 0 0,0 0 0 0 0,0 0 0 0 0,1 0 0 0 0,-1 0 1 0 0,1 0-1 0 0,14-8 945 0 0,11-17-49 0 0,-16 11-724 0 0,0 0 0 0 0,-2-1 0 0 0,1 0 0 0 0,8-23 0 0 0,12-22 449 0 0,52-90 411 0 0,47-79-653 0 0,-112 206-394 0 0,0 1 0 0 0,2 0-1 0 0,1 1 1 0 0,0 1 0 0 0,36-28 0 0 0,-16 19-187 0 0,2 2 1 0 0,57-30-1 0 0,-87 50-287 0 0,16-8-128 0 0,-26 14 270 0 0,0 0 0 0 0,0 1 0 0 0,0-1 0 0 0,0 1 0 0 0,0-1 0 0 0,0 1 0 0 0,0 0 0 0 0,0-1 0 0 0,0 1 0 0 0,0 0 0 0 0,0 0 0 0 0,0 0 0 0 0,0 0 0 0 0,0 0 0 0 0,1 0 0 0 0,-1 0 0 0 0,0 0 0 0 0,2 1 0 0 0,-1 4-3886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9.191"/>
    </inkml:context>
    <inkml:brush xml:id="br0">
      <inkml:brushProperty name="width" value="0.05" units="cm"/>
      <inkml:brushProperty name="height" value="0.05" units="cm"/>
      <inkml:brushProperty name="color" value="#E71224"/>
    </inkml:brush>
  </inkml:definitions>
  <inkml:trace contextRef="#ctx0" brushRef="#br0">644 51 3913 0 0,'1'-1'374'0'0,"0"0"-1"0"0,0 0 1 0 0,-1 0 0 0 0,1 0 0 0 0,0 0 0 0 0,0-1-1 0 0,-1 1 1 0 0,1 0 0 0 0,-1 0 0 0 0,1 0-1 0 0,-1 0 1 0 0,0-1 0 0 0,1 1 0 0 0,-1 0 0 0 0,0-1-1 0 0,0 1 1 0 0,0-2 0 0 0,0 1-374 0 0,0 1 0 0 0,0 0 1 0 0,-1-1-1 0 0,1 1 0 0 0,0 0 0 0 0,-1 0 1 0 0,1 0-1 0 0,-1-1 0 0 0,1 1 1 0 0,-1 0-1 0 0,0 0 0 0 0,0 0 0 0 0,1 0 1 0 0,-1 0-1 0 0,0 0 0 0 0,0 0 0 0 0,0 0 1 0 0,0 0-1 0 0,0 1 0 0 0,0-1 0 0 0,0 0 1 0 0,0 1-1 0 0,-1-1 0 0 0,1 1 0 0 0,0-1 1 0 0,0 1-1 0 0,0-1 0 0 0,-1 1 0 0 0,1 0 1 0 0,0-1-1 0 0,0 1 0 0 0,-1 0 0 0 0,1 0 1 0 0,0 0-1 0 0,-1 0 0 0 0,1 0 0 0 0,0 1 1 0 0,-1-1-1 0 0,1 0 0 0 0,0 0 0 0 0,-2 2 1 0 0,-15 5-34 0 0,-2 1-12 0 0,1-1 0 0 0,-1 0 0 0 0,0-2 0 0 0,0 0 1 0 0,-1-1-1 0 0,-38 2 0 0 0,-12-7-223 0 0,-100 3-596 0 0,150 0 311 0 0,-1 1 1 0 0,1 1-1 0 0,-1 0 0 0 0,1 2 1 0 0,-34 13-1 0 0,45-14-4152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06.154"/>
    </inkml:context>
    <inkml:brush xml:id="br0">
      <inkml:brushProperty name="width" value="0.05" units="cm"/>
      <inkml:brushProperty name="height" value="0.05" units="cm"/>
      <inkml:brushProperty name="color" value="#E71224"/>
    </inkml:brush>
  </inkml:definitions>
  <inkml:trace contextRef="#ctx0" brushRef="#br0">1 681 6585 0 0,'0'-1'167'0'0,"1"0"-1"0"0,-1 1 0 0 0,1-1 0 0 0,0 0 1 0 0,0 1-1 0 0,-1-1 0 0 0,1 1 0 0 0,0-1 0 0 0,0 1 1 0 0,0-1-1 0 0,0 1 0 0 0,0 0 0 0 0,0-1 1 0 0,0 1-1 0 0,-1 0 0 0 0,1 0 0 0 0,0 0 1 0 0,0-1-1 0 0,0 1 0 0 0,0 0 0 0 0,0 0 0 0 0,0 1 1 0 0,0-1-1 0 0,0 0 0 0 0,0 0 0 0 0,0 0 1 0 0,0 1-1 0 0,0-1 0 0 0,1 1 0 0 0,-1 0-169 0 0,0 1 0 0 0,-1-1 0 0 0,1 1 0 0 0,-1-1-1 0 0,0 1 1 0 0,1-1 0 0 0,-1 1 0 0 0,0-1 0 0 0,0 1 0 0 0,0-1-1 0 0,0 1 1 0 0,0 0 0 0 0,0-1 0 0 0,-1 1 0 0 0,1-1 0 0 0,-1 3-1 0 0,-2 10 117 0 0,0 0-1 0 0,2 0 1 0 0,-1 0-1 0 0,2 0 0 0 0,1 24 1 0 0,0-30 105 0 0,1 1 0 0 0,0-1 1 0 0,0-1-1 0 0,0 1 1 0 0,1 0-1 0 0,0 0 1 0 0,0-1-1 0 0,1 0 1 0 0,0 0-1 0 0,0 0 0 0 0,8 9 1 0 0,-11-15-152 0 0,-1 0 1 0 0,1 0-1 0 0,0 0 1 0 0,0 0-1 0 0,0-1 0 0 0,0 1 1 0 0,0 0-1 0 0,0 0 1 0 0,1-1-1 0 0,-1 1 0 0 0,0-1 1 0 0,0 1-1 0 0,0-1 1 0 0,1 1-1 0 0,-1-1 1 0 0,0 0-1 0 0,0 0 0 0 0,1 0 1 0 0,-1 1-1 0 0,0-1 1 0 0,1 0-1 0 0,1-1 1 0 0,0 1 25 0 0,0-1 0 0 0,0 0 1 0 0,0 0-1 0 0,0-1 1 0 0,0 1-1 0 0,0-1 1 0 0,0 1-1 0 0,5-4 1 0 0,2-4 118 0 0,0 0 1 0 0,0-1-1 0 0,10-12 1 0 0,9-14 234 0 0,-3 0-1 0 0,31-55 1 0 0,33-86 473 0 0,-51 98-534 0 0,69-109 1 0 0,-85 153-596 0 0,-1-2 1 0 0,28-63-1 0 0,-22 21-7869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07.325"/>
    </inkml:context>
    <inkml:brush xml:id="br0">
      <inkml:brushProperty name="width" value="0.05" units="cm"/>
      <inkml:brushProperty name="height" value="0.05" units="cm"/>
      <inkml:brushProperty name="color" value="#E71224"/>
    </inkml:brush>
  </inkml:definitions>
  <inkml:trace contextRef="#ctx0" brushRef="#br0">0 614 7850 0 0,'12'-24'3308'0'0,"-11"21"-3262"0"0,0 0 0 0 0,0-1 0 0 0,-1 1 0 0 0,1-1 0 0 0,-1 1 0 0 0,1-1 0 0 0,-1 1 0 0 0,0-1 0 0 0,-1 1 0 0 0,1-1 0 0 0,0 1 0 0 0,-1-1-1 0 0,0 1 1 0 0,0-1 0 0 0,0-7 2690 0 0,10 13-800 0 0,7 5-312 0 0,-11-2-1589 0 0,0-1 0 0 0,-1 1 0 0 0,0 0 1 0 0,0 0-1 0 0,0 1 0 0 0,0-1 1 0 0,-1 1-1 0 0,0 0 0 0 0,0 0 1 0 0,-1 0-1 0 0,1 0 0 0 0,0 7 0 0 0,4 14 81 0 0,5 40 0 0 0,-11-59-112 0 0,3 17 31 0 0,-1-2 74 0 0,1-1 1 0 0,7 25-1 0 0,-10-47-95 0 0,-1 0-1 0 0,0 0 0 0 0,1 0 1 0 0,-1 0-1 0 0,1 0 1 0 0,-1 0-1 0 0,1 0 0 0 0,-1 0 1 0 0,0 0-1 0 0,1 0 1 0 0,-1 0-1 0 0,1-1 1 0 0,-1 1-1 0 0,0 0 0 0 0,1 0 1 0 0,-1-1-1 0 0,0 1 1 0 0,1 0-1 0 0,-1 0 0 0 0,0-1 1 0 0,1 1-1 0 0,-1 0 1 0 0,0-1-1 0 0,1 1 0 0 0,-1 0 1 0 0,0-1-1 0 0,0 1 1 0 0,0-1-1 0 0,1 1 1 0 0,-1 0-1 0 0,0-1 0 0 0,0 1 1 0 0,0-1-1 0 0,0 1 1 0 0,0-1-1 0 0,10-17 238 0 0,18-40 729 0 0,40-63 0 0 0,-50 93-575 0 0,2 1-1 0 0,0 1 0 0 0,2 1 0 0 0,27-24 1 0 0,301-277-1471 0 0,-332 308-685 0 0,25-32 0 0 0,-10-1-5156 0 0,-19 24-637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22.077"/>
    </inkml:context>
    <inkml:brush xml:id="br0">
      <inkml:brushProperty name="width" value="0.05" units="cm"/>
      <inkml:brushProperty name="height" value="0.05" units="cm"/>
      <inkml:brushProperty name="color" value="#E71224"/>
    </inkml:brush>
  </inkml:definitions>
  <inkml:trace contextRef="#ctx0" brushRef="#br0">7430 175 7314 0 0,'6'-4'814'0'0,"10"-10"1479"0"0,-20 10-1822 0 0,-12 3-367 0 0,-3 2 113 0 0,0 0 1 0 0,0 2-1 0 0,0 0 1 0 0,0 1-1 0 0,0 1 1 0 0,-18 7-1 0 0,-105 53 114 0 0,139-64-321 0 0,-13 6 12 0 0,0-1-1 0 0,-1-1 1 0 0,1 0 0 0 0,-1-1 0 0 0,0-1 0 0 0,0-1 0 0 0,0 0 0 0 0,-1-2 0 0 0,-18 0-1 0 0,-11-3 43 0 0,0-3 0 0 0,-49-11 1 0 0,-76-23 51 0 0,66 13 160 0 0,-130-14 0 0 0,189 38-256 0 0,-1 1-1 0 0,0 3 1 0 0,0 2 0 0 0,0 2 0 0 0,1 3 0 0 0,0 1 0 0 0,0 2-1 0 0,-88 35 1 0 0,103-34 47 0 0,1 3 0 0 0,1 0 0 0 0,1 2 0 0 0,0 1 0 0 0,1 1 0 0 0,1 1 0 0 0,1 2 0 0 0,0 1 0 0 0,-22 26 0 0 0,26-19-34 0 0,18-23-10 0 0,-1 0-1 0 0,1 0 1 0 0,-2-1 0 0 0,1 0-1 0 0,-1 0 1 0 0,1 0 0 0 0,-2 0 0 0 0,1-1-1 0 0,-11 7 1 0 0,15-12-3 0 0,1 0 1 0 0,-1 0-1 0 0,1 0 0 0 0,-1 0 1 0 0,1 0-1 0 0,0 0 0 0 0,-1 0 1 0 0,1-1-1 0 0,-1 1 0 0 0,1 0 1 0 0,0-1-1 0 0,-1 1 0 0 0,1-1 1 0 0,0 0-1 0 0,0 1 0 0 0,-1-1 1 0 0,1 0-1 0 0,0 0 0 0 0,0 0 1 0 0,0 0-1 0 0,0 0 1 0 0,0 0-1 0 0,0 0 0 0 0,0 0 1 0 0,-1-2-1 0 0,-25-34 113 0 0,26 34-118 0 0,-89-123 120 0 0,75 109-144 0 0,-1 0 1 0 0,-18-14 0 0 0,-18-6-28 0 0,35 27 24 0 0,1 2 0 0 0,-2 0 0 0 0,1 1 0 0 0,-1 1 0 0 0,0 0 0 0 0,-35-5 0 0 0,-115-4-47 0 0,30 5 130 0 0,-62-14-43 0 0,-313 2 0 0 0,408 25 15 0 0,-13 2-16 0 0,-142-13 0 0 0,-146-11-2 0 0,287 16 15 0 0,-31-3-57 0 0,42 0-24 0 0,-149 12-1 0 0,146 3 16 0 0,-176-9 0 0 0,-26 3 107 0 0,218 0-76 0 0,41-4 49 0 0,1-3 1 0 0,-1-2 0 0 0,-69-17-1 0 0,66 11-39 0 0,-1 2 0 0 0,-90-3-1 0 0,24 14-11 0 0,-91-1-30 0 0,120-4 27 0 0,-165 13 0 0 0,228-6 26 0 0,-1-1 0 0 0,-50-4 0 0 0,65 0-49 0 0,1 0 0 0 0,-1-1-1 0 0,1-1 1 0 0,0 0 0 0 0,0-2-1 0 0,-22-9 1 0 0,34 12-349 0 0,-12-6-345 0 0,9 11-4953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33.121"/>
    </inkml:context>
    <inkml:brush xml:id="br0">
      <inkml:brushProperty name="width" value="0.05" units="cm"/>
      <inkml:brushProperty name="height" value="0.05" units="cm"/>
      <inkml:brushProperty name="color" value="#E71224"/>
    </inkml:brush>
  </inkml:definitions>
  <inkml:trace contextRef="#ctx0" brushRef="#br0">1 302 2889 0 0,'1'-2'328'0'0,"1"0"1"0"0,-1 1 0 0 0,1-1 0 0 0,0 0 0 0 0,-1 1 0 0 0,1-1 0 0 0,0 1 0 0 0,0 0-1 0 0,0-1 1 0 0,0 1 0 0 0,0 0 0 0 0,1 0 0 0 0,-1 1 0 0 0,0-1 0 0 0,0 0 0 0 0,0 1-1 0 0,1-1 1 0 0,-1 1 0 0 0,0 0 0 0 0,5 0 0 0 0,61 1-609 0 0,-37 1 884 0 0,127 2-419 0 0,169-9 1326 0 0,-252-2-1171 0 0,1 4 0 0 0,0 3 0 0 0,0 3 0 0 0,140 24 0 0 0,-83-8-369 0 0,-119-17 1 0 0,0-2 1 0 0,1 0 0 0 0,-1-1-1 0 0,0 0 1 0 0,1-1 0 0 0,-1-1-1 0 0,16-5 1 0 0,-28 8 25 0 0,0-1-1 0 0,0 1 1 0 0,0-1 0 0 0,0 0-1 0 0,0 1 1 0 0,0-1 0 0 0,0 0-1 0 0,-1 0 1 0 0,1-1 0 0 0,0 1 0 0 0,-1 0-1 0 0,1 0 1 0 0,-1-1 0 0 0,1 1-1 0 0,-1-1 1 0 0,0 0 0 0 0,1 1 0 0 0,-1-1-1 0 0,0 0 1 0 0,0 1 0 0 0,0-1-1 0 0,-1 0 1 0 0,1 0 0 0 0,0 0-1 0 0,-1 0 1 0 0,1 0 0 0 0,0-4 0 0 0,-2 3-14 0 0,1 1 1 0 0,-1-1 0 0 0,0 0 0 0 0,0 0 0 0 0,0 1-1 0 0,0-1 1 0 0,0 1 0 0 0,0-1 0 0 0,-1 1 0 0 0,0-1-1 0 0,1 1 1 0 0,-1 0 0 0 0,0-1 0 0 0,0 1 0 0 0,0 0 0 0 0,0 0-1 0 0,0 1 1 0 0,-1-1 0 0 0,-2-2 0 0 0,-18-10 10 0 0,-1 1 0 0 0,-33-13 1 0 0,39 19 48 0 0,0-1 0 0 0,1-1 0 0 0,0 0 0 0 0,0-1 0 0 0,1-1 0 0 0,-21-18 0 0 0,28 19 156 0 0,1-1 0 0 0,0 1 0 0 0,-8-16 0 0 0,1 3 289 0 0,65 67-184 0 0,84 57-440 0 0,-12-7 21 0 0,-90-74 104 0 0,-18-11 1 0 0,1 1-1 0 0,-1 0 0 0 0,14 14 1 0 0,-28-24 10 0 0,0 0-1 0 0,0 1 1 0 0,1-1 0 0 0,-1 0 0 0 0,0 1-1 0 0,0-1 1 0 0,0 0 0 0 0,0 1 0 0 0,0-1-1 0 0,0 1 1 0 0,0-1 0 0 0,0 0 0 0 0,0 1-1 0 0,0-1 1 0 0,0 1 0 0 0,0-1 0 0 0,0 0-1 0 0,0 1 1 0 0,0-1 0 0 0,0 1 0 0 0,0-1-1 0 0,0 0 1 0 0,0 1 0 0 0,0-1 0 0 0,-1 0-1 0 0,1 1 1 0 0,0-1 0 0 0,0 1 0 0 0,-1-1-1 0 0,1 0 1 0 0,0 0 0 0 0,0 1 0 0 0,-1-1-1 0 0,1 0 1 0 0,0 1 0 0 0,-1-1 0 0 0,1 0-1 0 0,0 0 1 0 0,-1 0 0 0 0,1 1 0 0 0,0-1-1 0 0,-1 0 1 0 0,1 0 0 0 0,-1 0 0 0 0,0 0-1 0 0,-25 12 86 0 0,16-8-44 0 0,-7 7-28 0 0,1 0-1 0 0,0 2 1 0 0,1-1-1 0 0,0 2 1 0 0,1 0-1 0 0,-23 31 1 0 0,-22 21 19 0 0,44-52 31 0 0,-1-1-1 0 0,-23 14 1 0 0,25-18-240 0 0,1 0 0 0 0,0 1 1 0 0,0 1-1 0 0,-17 18 0 0 0,29-27-155 0 0,-1 0 0 0 0,1 0 0 0 0,0-1 0 0 0,0 1 0 0 0,0 0-1 0 0,0 0 1 0 0,0 0 0 0 0,0 0 0 0 0,0 0 0 0 0,1 0 0 0 0,-1 0-1 0 0,1 1 1 0 0,-1-1 0 0 0,1 0 0 0 0,0 4 0 0 0,2 6-5342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44.012"/>
    </inkml:context>
    <inkml:brush xml:id="br0">
      <inkml:brushProperty name="width" value="0.05" units="cm"/>
      <inkml:brushProperty name="height" value="0.05" units="cm"/>
      <inkml:brushProperty name="color" value="#E71224"/>
    </inkml:brush>
  </inkml:definitions>
  <inkml:trace contextRef="#ctx0" brushRef="#br0">1 292 4849 0 0,'0'-1'46'0'0,"0"1"1"0"0,0-1-1 0 0,0 0 1 0 0,0 0-1 0 0,0 1 1 0 0,0-1-1 0 0,0 0 1 0 0,0 1-1 0 0,0-1 0 0 0,0 0 1 0 0,0 1-1 0 0,0-1 1 0 0,1 0-1 0 0,-1 1 1 0 0,0-1-1 0 0,0 0 0 0 0,1 1 1 0 0,-1-1-1 0 0,1 0 1 0 0,-1 1-1 0 0,0-1 1 0 0,1 1-1 0 0,-1-1 0 0 0,1 1 1 0 0,-1-1-1 0 0,1 1 1 0 0,0-1-1 0 0,-1 1 1 0 0,1 0-1 0 0,-1-1 0 0 0,1 1 1 0 0,0 0-1 0 0,-1-1 1 0 0,1 1-1 0 0,0 0 1 0 0,-1 0-1 0 0,1 0 1 0 0,0 0-1 0 0,0-1 0 0 0,-1 1 1 0 0,1 0-1 0 0,0 0 1 0 0,-1 0-1 0 0,1 1 1 0 0,0-1-1 0 0,-1 0 0 0 0,1 0 1 0 0,0 0-1 0 0,0 0 1 0 0,-1 1-1 0 0,1-1 1 0 0,-1 0-1 0 0,2 1 0 0 0,19 1 13 0 0,59-15 586 0 0,-63 10-445 0 0,-1-1 0 0 0,1 2-1 0 0,-1 0 1 0 0,1 1 0 0 0,0 1 0 0 0,-1 0 0 0 0,21 4 0 0 0,86 31 1042 0 0,-92-23-1114 0 0,1-3-1 0 0,1 0 0 0 0,33 3 0 0 0,-18-8-39 0 0,1-3 0 0 0,-1-1 0 0 0,1-3 1 0 0,77-14-1 0 0,243-19-154 0 0,-366 36 69 0 0,0 0 1 0 0,0 0-1 0 0,0-1 0 0 0,0 1 0 0 0,0-1 1 0 0,0 0-1 0 0,0 0 0 0 0,0 0 0 0 0,0 0 1 0 0,-1-1-1 0 0,1 1 0 0 0,0-1 0 0 0,-1 1 1 0 0,1-1-1 0 0,-1 0 0 0 0,1 0 0 0 0,2-4 0 0 0,-4 5-2 0 0,0-1 0 0 0,-1 1-1 0 0,1-1 1 0 0,-1 1-1 0 0,1-1 1 0 0,-1 1 0 0 0,1-1-1 0 0,-1 1 1 0 0,0-1-1 0 0,0 0 1 0 0,0 1-1 0 0,0-1 1 0 0,0 0 0 0 0,0 1-1 0 0,0-1 1 0 0,-1 1-1 0 0,1-1 1 0 0,0 0 0 0 0,-1 1-1 0 0,0-1 1 0 0,1 1-1 0 0,-1-1 1 0 0,0 1-1 0 0,0-1 1 0 0,1 1 0 0 0,-1 0-1 0 0,0 0 1 0 0,0-1-1 0 0,-1 1 1 0 0,1 0 0 0 0,0 0-1 0 0,0 0 1 0 0,-1 0-1 0 0,-1-1 1 0 0,-35-29-72 0 0,-82-51 1 0 0,54 40 87 0 0,43 25 101 0 0,20 13-42 0 0,-1 1 0 0 0,1 0 0 0 0,-1 0 1 0 0,1 1-1 0 0,-1-1 0 0 0,0 1 0 0 0,0 0 0 0 0,-1 0 0 0 0,1 0 0 0 0,0 0 1 0 0,-1 1-1 0 0,1 0 0 0 0,-1 0 0 0 0,-5-1 0 0 0,10 2-78 0 0,0 1 0 0 0,-1-1 0 0 0,1 1 1 0 0,0-1-1 0 0,0 1 0 0 0,0-1 0 0 0,-1 1 0 0 0,1-1 0 0 0,0 1 0 0 0,0-1 0 0 0,0 1 0 0 0,0-1 1 0 0,0 1-1 0 0,0-1 0 0 0,0 1 0 0 0,0-1 0 0 0,0 1 0 0 0,0-1 0 0 0,0 1 0 0 0,1-1 0 0 0,-1 1 1 0 0,0-1-1 0 0,0 0 0 0 0,0 1 0 0 0,1-1 0 0 0,-1 1 0 0 0,0-1 0 0 0,0 1 0 0 0,1-1 0 0 0,-1 0 1 0 0,0 1-1 0 0,1-1 0 0 0,-1 0 0 0 0,1 1 0 0 0,11 17-17 0 0,1-4 19 0 0,1-2 0 0 0,0 1 0 0 0,1-2 1 0 0,1 0-1 0 0,-1-1 0 0 0,2-1 0 0 0,-1 0 1 0 0,28 10-1 0 0,8 0-1 0 0,88 19 1 0 0,-10-1 55 0 0,-112-30-64 0 0,0 0 1 0 0,-1 2 0 0 0,0 0 0 0 0,31 22-1 0 0,-46-30 15 0 0,-1 0-1 0 0,1 0 0 0 0,-1 0 0 0 0,1 1 0 0 0,-1-1 1 0 0,1 0-1 0 0,-1 1 0 0 0,0-1 0 0 0,0 1 0 0 0,0 0 1 0 0,0-1-1 0 0,0 1 0 0 0,0 0 0 0 0,0-1 0 0 0,-1 1 1 0 0,1 0-1 0 0,0 0 0 0 0,-1 0 0 0 0,0 0 0 0 0,1 0 1 0 0,-1 0-1 0 0,0 0 0 0 0,0-1 0 0 0,0 1 0 0 0,0 0 1 0 0,-1 0-1 0 0,1 0 0 0 0,0 0 0 0 0,-1 0 0 0 0,1 0 1 0 0,-1 0-1 0 0,0-1 0 0 0,1 1 0 0 0,-1 0 0 0 0,0 0 0 0 0,0-1 1 0 0,0 1-1 0 0,-1-1 0 0 0,1 1 0 0 0,-2 1 0 0 0,-7 8 117 0 0,0-1 0 0 0,-1 0-1 0 0,-1-1 1 0 0,-18 12-1 0 0,4-3-135 0 0,-19 14-340 0 0,28-21 534 0 0,0 1 0 0 0,-25 23 0 0 0,38-30-681 0 0,-1 0 0 0 0,1 0 0 0 0,0 1 1 0 0,-6 10-1 0 0,8-12-214 0 0,0 0 0 0 0,1 0 0 0 0,-1 0 0 0 0,1 1 0 0 0,0-1 0 0 0,0 0 1 0 0,0 1-1 0 0,1 4 0 0 0,0 7-4261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0:59.967"/>
    </inkml:context>
    <inkml:brush xml:id="br0">
      <inkml:brushProperty name="width" value="0.05" units="cm"/>
      <inkml:brushProperty name="height" value="0.05" units="cm"/>
      <inkml:brushProperty name="color" value="#E71224"/>
    </inkml:brush>
  </inkml:definitions>
  <inkml:trace contextRef="#ctx0" brushRef="#br0">65 226 6617 0 0,'-9'-11'1868'0'0,"8"10"-1815"0"0,0-1-1 0 0,0 1 1 0 0,0 0 0 0 0,-1 0 0 0 0,1-1 0 0 0,0 1-1 0 0,-1 0 1 0 0,1 0 0 0 0,0 0 0 0 0,-1 0 0 0 0,1 1-1 0 0,-1-1 1 0 0,1 0 0 0 0,-1 1 0 0 0,0-1 0 0 0,1 1 0 0 0,-1-1-1 0 0,0 1 1 0 0,1 0 0 0 0,-1 0 0 0 0,0-1 0 0 0,-3 2-1 0 0,5-1-24 0 0,-1 0-1 0 0,0 0 0 0 0,1 0 0 0 0,-1 0 1 0 0,0 0-1 0 0,1 0 0 0 0,-1 0 1 0 0,1 0-1 0 0,-1 0 0 0 0,0 0 0 0 0,1 0 1 0 0,-1 0-1 0 0,1 0 0 0 0,-1-1 0 0 0,0 1 1 0 0,1 0-1 0 0,-1 0 0 0 0,1-1 1 0 0,-1 1-1 0 0,1 0 0 0 0,-1-1 0 0 0,1 1 1 0 0,-1 0-1 0 0,1-1 0 0 0,-1 1 0 0 0,1-1 1 0 0,-1 1-1 0 0,1-1 0 0 0,0 1 0 0 0,-1-1 1 0 0,1 1-1 0 0,0-1 0 0 0,-1 1 1 0 0,1-1-1 0 0,0 0 0 0 0,0 1 0 0 0,0-1 1 0 0,0 1-1 0 0,-1-1 0 0 0,1 0 0 0 0,0 1 1 0 0,0-1-1 0 0,0 0 0 0 0,0 1 1 0 0,0-1-1 0 0,0 1 0 0 0,1-1 0 0 0,-1 0 1 0 0,0-1 43 0 0,1 1 1 0 0,0 0 0 0 0,-1-1 0 0 0,1 1 0 0 0,0 0 0 0 0,0 0-1 0 0,0 0 1 0 0,0 0 0 0 0,0 0 0 0 0,0 0 0 0 0,0 0 0 0 0,0 0-1 0 0,0 0 1 0 0,0 0 0 0 0,1 0 0 0 0,-1 1 0 0 0,0-1 0 0 0,0 0 0 0 0,1 1-1 0 0,-1-1 1 0 0,3 0 0 0 0,7 0-14 0 0,1 0 0 0 0,-1 0 0 0 0,0 1 0 0 0,0 1 0 0 0,1 0 0 0 0,14 3 1 0 0,71 22-42 0 0,-29-7 27 0 0,-28-11-8 0 0,0-2 0 0 0,0-2 1 0 0,1-2-1 0 0,0-1 0 0 0,-1-2 0 0 0,1-2 0 0 0,40-9 1 0 0,-29 7-29 0 0,0 2 1 0 0,0 2 0 0 0,1 2 0 0 0,-1 3-1 0 0,0 2 1 0 0,70 17 0 0 0,-111-20 9 0 0,-1-1 1 0 0,1-1-1 0 0,0 0 1 0 0,0 0-1 0 0,0-1 1 0 0,19-2-1 0 0,-27 1-27 0 0,-1 1 0 0 0,1-1 0 0 0,-1 1-1 0 0,1-1 1 0 0,-1 0 0 0 0,0 0 0 0 0,1 0 0 0 0,-1-1-1 0 0,0 1 1 0 0,1 0 0 0 0,-1-1 0 0 0,0 1-1 0 0,0-1 1 0 0,0 0 0 0 0,-1 0 0 0 0,1 0 0 0 0,0 0-1 0 0,-1 0 1 0 0,1 0 0 0 0,-1 0 0 0 0,0-1-1 0 0,1 1 1 0 0,-1 0 0 0 0,0-1 0 0 0,-1 1 0 0 0,1-1-1 0 0,0 1 1 0 0,-1-1 0 0 0,1 1 0 0 0,-1-1-1 0 0,0 0 1 0 0,0 1 0 0 0,0-4 0 0 0,0 1-4 0 0,0 1-1 0 0,0-1 1 0 0,0 1 0 0 0,-1-1 0 0 0,0 1 0 0 0,1-1-1 0 0,-2 1 1 0 0,1 0 0 0 0,0 0 0 0 0,-1-1-1 0 0,0 1 1 0 0,0 0 0 0 0,0 0 0 0 0,-1 1 0 0 0,1-1-1 0 0,-1 0 1 0 0,0 1 0 0 0,0 0 0 0 0,0-1 0 0 0,0 1-1 0 0,-1 0 1 0 0,1 1 0 0 0,-1-1 0 0 0,0 1-1 0 0,1-1 1 0 0,-7-1 0 0 0,-7-2 18 0 0,0 0 0 0 0,-1 1-1 0 0,1 2 1 0 0,-1-1 0 0 0,-25 0 0 0 0,23 2 5 0 0,-1-1-1 0 0,-30-8 1 0 0,51 11-8 0 0,0 0 0 0 0,-1 0 0 0 0,1 0-1 0 0,0 0 1 0 0,-1 0 0 0 0,1 0 0 0 0,0 0 0 0 0,0 0 0 0 0,-1 0-1 0 0,1 0 1 0 0,0 0 0 0 0,0 0 0 0 0,-1 0 0 0 0,1-1-1 0 0,0 1 1 0 0,0 0 0 0 0,-1 0 0 0 0,1 0 0 0 0,0 0 0 0 0,0-1-1 0 0,0 1 1 0 0,-1 0 0 0 0,1 0 0 0 0,0 0 0 0 0,0-1 0 0 0,0 1-1 0 0,0 0 1 0 0,0 0 0 0 0,-1-1 0 0 0,1 1 0 0 0,0 0 0 0 0,0 0-1 0 0,0-1 1 0 0,0 1 0 0 0,0 0 0 0 0,0-1 0 0 0,0 1-1 0 0,0 0 1 0 0,0 0 0 0 0,0-1 0 0 0,0 1 0 0 0,0-1 0 0 0,12-7 165 0 0,17-4 75 0 0,-25 11-240 0 0,0 1 1 0 0,0-1-1 0 0,0 1 0 0 0,0 0 1 0 0,0 0-1 0 0,0 0 0 0 0,0 0 0 0 0,0 1 1 0 0,0 0-1 0 0,0 0 0 0 0,0 0 0 0 0,0 0 1 0 0,0 0-1 0 0,0 1 0 0 0,-1 0 0 0 0,5 2 1 0 0,6 5 17 0 0,0 1 0 0 0,21 19 1 0 0,-5-4-7 0 0,12 5 56 0 0,88 49 0 0 0,-96-63-84 0 0,-25-13 8 0 0,0 1 0 0 0,0 0 0 0 0,0 1 0 0 0,-1 0 0 0 0,1 0 0 0 0,8 8 0 0 0,-16-11 7 0 0,0 0 0 0 0,0-1 0 0 0,0 1 0 0 0,-1-1 0 0 0,1 1 1 0 0,-1 0-1 0 0,1 0 0 0 0,-1-1 0 0 0,0 1 0 0 0,1 0 0 0 0,-1 0 1 0 0,0-1-1 0 0,0 1 0 0 0,0 0 0 0 0,0 0 0 0 0,-1 0 0 0 0,1-1 1 0 0,0 1-1 0 0,-1 0 0 0 0,0-1 0 0 0,1 1 0 0 0,-1 0 0 0 0,0-1 1 0 0,0 1-1 0 0,-1 2 0 0 0,-26 40 44 0 0,27-43-44 0 0,-21 28-56 0 0,0 2 0 0 0,2 0 0 0 0,2 2 0 0 0,1 0 0 0 0,-23 62 0 0 0,18-38-5161 0 0,18-49-447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29.432"/>
    </inkml:context>
    <inkml:brush xml:id="br0">
      <inkml:brushProperty name="width" value="0.05" units="cm"/>
      <inkml:brushProperty name="height" value="0.05" units="cm"/>
      <inkml:brushProperty name="color" value="#E71224"/>
    </inkml:brush>
  </inkml:definitions>
  <inkml:trace contextRef="#ctx0" brushRef="#br0">6 1090 1168 0 0,'1'-3'6498'0'0,"-2"3"-6486"0"0,0 1 1 0 0,1 0 0 0 0,-1 0 0 0 0,1 0 0 0 0,-1 0 0 0 0,1 0-1 0 0,-1 0 1 0 0,1 0 0 0 0,-1 0 0 0 0,1 0 0 0 0,0 0 0 0 0,0 0-1 0 0,-1 0 1 0 0,1 0 0 0 0,0 0 0 0 0,0 0 0 0 0,0 0 0 0 0,0 0-1 0 0,0 0 1 0 0,0 0 0 0 0,1 0 0 0 0,-1 0 0 0 0,0 0 0 0 0,1 0-1 0 0,-1 0 1 0 0,0 0 0 0 0,1 0 0 0 0,-1 0 0 0 0,1 0 0 0 0,-1 0-1 0 0,1 0 1 0 0,0 0 0 0 0,1 1 0 0 0,0 1 70 0 0,0-1 1 0 0,1 1-1 0 0,0-1 1 0 0,-1 1-1 0 0,1-1 0 0 0,0 0 1 0 0,0 0-1 0 0,5 3 1 0 0,23 5 223 0 0,0 0 0 0 0,0-2 1 0 0,1-1-1 0 0,33 3 0 0 0,-5-1-103 0 0,23 2 65 0 0,-1-3 0 0 0,124-4 0 0 0,166-31 222 0 0,-339 22-450 0 0,-1-1 1 0 0,0-1 0 0 0,0-2-1 0 0,53-22 1 0 0,-20 1 141 0 0,66-42-1 0 0,-118 64-51 0 0,23-13 244 0 0,0-1 0 0 0,34-30 0 0 0,-60 43-337 0 0,1-1-1 0 0,-2 0 0 0 0,0 0 0 0 0,0-1 0 0 0,0 0 1 0 0,-2 0-1 0 0,1-1 0 0 0,-2 0 0 0 0,1-1 0 0 0,5-16 1 0 0,0-7 33 0 0,-1 0 0 0 0,-3-1 1 0 0,0 0-1 0 0,-3 0 0 0 0,0-1 1 0 0,-3 1-1 0 0,-3-50 0 0 0,-1 72-64 0 0,-1 1-1 0 0,-1 0 0 0 0,0 0 0 0 0,-1 0 0 0 0,0 0 1 0 0,-1 1-1 0 0,-1-1 0 0 0,0 2 0 0 0,-1-1 0 0 0,0 1 1 0 0,-1 0-1 0 0,0 1 0 0 0,-1 0 0 0 0,-1 0 0 0 0,1 1 1 0 0,-14-9-1 0 0,-12-9-7 0 0,-2 2 1 0 0,-1 1 0 0 0,-77-34-1 0 0,69 41 43 0 0,-1 2-1 0 0,-1 2 0 0 0,0 3 0 0 0,-63-8 0 0 0,82 15-54 0 0,8 1 7 0 0,0 1 1 0 0,0 1 0 0 0,0 1 0 0 0,1 1 0 0 0,-1 1 0 0 0,0 1 0 0 0,0 1 0 0 0,1 1 0 0 0,-22 8 0 0 0,-9 0-11 0 0,-68 10 0 0 0,73-16 4 0 0,1 2 0 0 0,-54 19 0 0 0,90-24 5 0 0,0 0 1 0 0,1 1-1 0 0,0 0 0 0 0,0 1 1 0 0,0 0-1 0 0,1 0 0 0 0,0 1 1 0 0,0 0-1 0 0,-7 9 1 0 0,2-1-8 0 0,2-1 0 0 0,0 2 0 0 0,1-1 1 0 0,-11 22-1 0 0,16-27 10 0 0,-2-1-1 0 0,0 1 0 0 0,0-2 1 0 0,0 1-1 0 0,-1-1 1 0 0,0 0-1 0 0,-1 0 1 0 0,-18 12-1 0 0,15-12-6 0 0,1 1 0 0 0,0 1 0 0 0,0 0 0 0 0,-13 17 0 0 0,23-25 11 0 0,-1 0 1 0 0,1 0-1 0 0,0 0 0 0 0,0 1 0 0 0,0-1 0 0 0,1 0 1 0 0,-1 1-1 0 0,1-1 0 0 0,-1 1 0 0 0,1-1 1 0 0,0 0-1 0 0,0 1 0 0 0,0-1 0 0 0,0 1 1 0 0,1 3-1 0 0,10 40 37 0 0,-3-14-90 0 0,-7-20 46 0 0,1 0-1 0 0,-2 0 1 0 0,1 1 0 0 0,-2-1-1 0 0,0 0 1 0 0,0 0 0 0 0,-4 16-1 0 0,-4 3-28 0 0,-19 44 0 0 0,26-70 31 0 0,-1 2 1 0 0,0 1 0 0 0,1 0 0 0 0,0-1 0 0 0,0 1 1 0 0,1 0-1 0 0,0 0 0 0 0,0 0 0 0 0,1 1 0 0 0,0-1 0 0 0,0 0 0 0 0,1 0 0 0 0,0 0 0 0 0,1 0 0 0 0,2 8 0 0 0,1-2-118 0 0,0-1-1 0 0,2 0 0 0 0,0 0 1 0 0,0-1-1 0 0,1 1 0 0 0,19 21 1 0 0,47 52-4649 0 0,-49-61-919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40.405"/>
    </inkml:context>
    <inkml:brush xml:id="br0">
      <inkml:brushProperty name="width" value="0.05" units="cm"/>
      <inkml:brushProperty name="height" value="0.05" units="cm"/>
      <inkml:brushProperty name="color" value="#E71224"/>
    </inkml:brush>
  </inkml:definitions>
  <inkml:trace contextRef="#ctx0" brushRef="#br0">32 121 728 0 0,'-5'-2'3184'0'0,"-15"-5"-595"0"0,20 7-2524 0 0,0 0 0 0 0,-1 0 0 0 0,1 0-1 0 0,0-1 1 0 0,-1 1 0 0 0,1 0 0 0 0,0 0 0 0 0,0 0-1 0 0,-1 0 1 0 0,1 0 0 0 0,0 0 0 0 0,-1-1 0 0 0,1 1-1 0 0,0 0 1 0 0,0 0 0 0 0,-1 0 0 0 0,1 0 0 0 0,0-1-1 0 0,0 1 1 0 0,0 0 0 0 0,-1 0 0 0 0,1-1 0 0 0,0 1-1 0 0,0 0 1 0 0,0 0 0 0 0,0-1 0 0 0,0 1 0 0 0,0 0 0 0 0,-1-1-1 0 0,1 1 1 0 0,0 0 0 0 0,0-1 0 0 0,0 1 0 0 0,0 0-1 0 0,0 0 1 0 0,0-1 0 0 0,0 1 0 0 0,0 0 0 0 0,0-1-1 0 0,0 1 1 0 0,0 0 0 0 0,1-1 0 0 0,-1 1 0 0 0,3 0-23 0 0,0 1 0 0 0,1-1 0 0 0,-1 1 0 0 0,0 0 0 0 0,0 0 0 0 0,1 0 0 0 0,-1 1 0 0 0,0-1 0 0 0,5 4 1 0 0,1-1 26 0 0,8 3 189 0 0,0-1 0 0 0,1 0 0 0 0,0-1 0 0 0,0-1 0 0 0,0-1 0 0 0,1-1 0 0 0,19 1 0 0 0,2-2-37 0 0,54 10 1 0 0,-61-5-206 0 0,1-2-1 0 0,61-2 0 0 0,63-15 29 0 0,121-4-72 0 0,-254 18 55 0 0,1-2 0 0 0,-1-1 0 0 0,1-1 0 0 0,-1-1 0 0 0,0-1 0 0 0,34-13 0 0 0,-30 9-13 0 0,1 0-1 0 0,0 2 0 0 0,0 1 0 0 0,38-2 1 0 0,124 2-15 0 0,5 0 3 0 0,-153 2 34 0 0,84-20-1 0 0,-104 19-40 0 0,0 2 0 0 0,1 0 0 0 0,0 2 0 0 0,26 1-1 0 0,-21 0-9 0 0,-1-1-1 0 0,41-6 0 0 0,-28 0 50 0 0,0 2 1 0 0,0 1 0 0 0,1 2-1 0 0,0 2 1 0 0,45 6 0 0 0,90 6-4 0 0,-7-1 2 0 0,-131-7-38 0 0,174 22 78 0 0,-47-12-75 0 0,-44-7 5 0 0,-10-2 48 0 0,-70-4-16 0 0,54 7 0 0 0,-55-5-2 0 0,-33-3 21 0 0,0 0 1 0 0,0 1 0 0 0,0 0-1 0 0,0 0 1 0 0,-1 1 0 0 0,1 0-1 0 0,-1 1 1 0 0,1-1 0 0 0,-1 2-1 0 0,10 4 1 0 0,-16-5-26 0 0,0 0 0 0 0,0 0 1 0 0,0 1-1 0 0,-1-1 0 0 0,1 0 0 0 0,-1 1 0 0 0,0-1 0 0 0,0 1 1 0 0,0-1-1 0 0,-1 1 0 0 0,1-1 0 0 0,-1 7 0 0 0,6 21-16 0 0,-1-18-10 0 0,-1 0 1 0 0,0-1-1 0 0,-1 2 1 0 0,-1-1-1 0 0,0 0 1 0 0,1 24-1 0 0,-5-2 34 0 0,-7 46 0 0 0,9-77-40 0 0,-3 22 4 0 0,1 1 1 0 0,1-1 0 0 0,1 1-1 0 0,2 0 1 0 0,1-1-1 0 0,0 0 1 0 0,2 1 0 0 0,9 25-1 0 0,-11-42 3 0 0,-1 0 0 0 0,0 0 0 0 0,0 0-1 0 0,-1 1 1 0 0,0-1 0 0 0,-1 1 0 0 0,0-1 0 0 0,-1 0-1 0 0,0 1 1 0 0,-1-1 0 0 0,-2 11 0 0 0,3-20-4 0 0,-2 13-5 0 0,-1 0 0 0 0,2 1 0 0 0,0-1 1 0 0,0 1-1 0 0,1-1 0 0 0,1 1 1 0 0,1-1-1 0 0,2 19 0 0 0,-2-18 83 0 0,-1 1 0 0 0,0-1 1 0 0,-1 1-1 0 0,-1-1 0 0 0,0 0 0 0 0,-1 1 0 0 0,-1-2 0 0 0,-6 19 0 0 0,-5 20-117 0 0,1 70 169 0 0,12-114-193 0 0,0-1 0 0 0,1 1 1 0 0,1 0-1 0 0,-1 0 1 0 0,2 12-1 0 0,0-16-672 0 0,0 0-1 0 0,0 0 1 0 0,0 0 0 0 0,1 0 0 0 0,0 0-1 0 0,3 7 1 0 0,3 1-5370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42.357"/>
    </inkml:context>
    <inkml:brush xml:id="br0">
      <inkml:brushProperty name="width" value="0.05" units="cm"/>
      <inkml:brushProperty name="height" value="0.05" units="cm"/>
      <inkml:brushProperty name="color" value="#E71224"/>
    </inkml:brush>
  </inkml:definitions>
  <inkml:trace contextRef="#ctx0" brushRef="#br0">3 24 8234 0 0,'-1'-5'1496'0'0,"1"-1"-888"0"0,-2-1-320 0 0,2 3-264 0 0,0 3-304 0 0,0 3-1416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45.159"/>
    </inkml:context>
    <inkml:brush xml:id="br0">
      <inkml:brushProperty name="width" value="0.05" units="cm"/>
      <inkml:brushProperty name="height" value="0.05" units="cm"/>
      <inkml:brushProperty name="color" value="#E71224"/>
    </inkml:brush>
  </inkml:definitions>
  <inkml:trace contextRef="#ctx0" brushRef="#br0">424 924 4609 0 0,'57'5'4202'0'0,"-46"-3"-4233"0"0,1-1 0 0 0,0 0 0 0 0,0-1 0 0 0,0 0 1 0 0,16-3-1 0 0,-17 1 120 0 0,-1-1 0 0 0,1-1 0 0 0,-1 0 0 0 0,0 0 0 0 0,-1-1 1 0 0,1 0-1 0 0,-1-1 0 0 0,0 0 0 0 0,0-1 0 0 0,0 1 0 0 0,-1-2 0 0 0,0 1 1 0 0,-1-1-1 0 0,1 0 0 0 0,-2-1 0 0 0,1 0 0 0 0,-1 0 0 0 0,0 0 0 0 0,-1-1 0 0 0,0 1 1 0 0,-1-1-1 0 0,0-1 0 0 0,5-19 0 0 0,11-91 1164 0 0,-18 95-992 0 0,1 1 1 0 0,2-1-1 0 0,1 0 0 0 0,0 1 0 0 0,20-46 1 0 0,-6 33-130 0 0,-11 24-65 0 0,-2 0 0 0 0,0-1 0 0 0,-1 0 0 0 0,8-24 0 0 0,-13 34-53 0 0,0-1-1 0 0,-1 0 1 0 0,1 1 0 0 0,-1-1 0 0 0,0 0-1 0 0,-1 1 1 0 0,1-1 0 0 0,-1 1 0 0 0,0-1-1 0 0,-1 0 1 0 0,1 1 0 0 0,-1 0 0 0 0,0-1-1 0 0,0 1 1 0 0,-1 0 0 0 0,1 0 0 0 0,-5-5-1 0 0,-1-1-12 0 0,-1 0 0 0 0,-1 0 0 0 0,0 1-1 0 0,0 1 1 0 0,-1-1 0 0 0,0 2 0 0 0,0-1-1 0 0,-1 2 1 0 0,0-1 0 0 0,-1 2 0 0 0,-15-7 0 0 0,-8-1 33 0 0,-1 1 1 0 0,-72-14 0 0 0,82 22-38 0 0,0 0 0 0 0,-1 2 0 0 0,1 1-1 0 0,-50 2 1 0 0,67 1-14 0 0,0 0-1 0 0,0 1 1 0 0,0 0 0 0 0,0 1-1 0 0,0 0 1 0 0,1 0-1 0 0,-1 1 1 0 0,1 1-1 0 0,0-1 1 0 0,0 1-1 0 0,1 1 1 0 0,-1 0-1 0 0,1 0 1 0 0,0 0 0 0 0,1 1-1 0 0,-9 10 1 0 0,-48 51-256 0 0,44-48 93 0 0,1 0 0 0 0,0 2 0 0 0,-16 25-1 0 0,30-39 157 0 0,0 0-1 0 0,1 1 0 0 0,0 0 0 0 0,0 0 0 0 0,1 0 0 0 0,0 1 0 0 0,1-1 0 0 0,0 1 0 0 0,0-1 0 0 0,1 1 0 0 0,0 0 0 0 0,2 18 0 0 0,1-2-226 0 0,1 0 0 0 0,1 0 0 0 0,2 0 0 0 0,0-1 0 0 0,2 0 0 0 0,0 0 0 0 0,2-1 0 0 0,1 0 0 0 0,21 35 0 0 0,-17-41-170 0 0,1-1-1 0 0,0 0 0 0 0,2-1 1 0 0,-1 0-1 0 0,2-2 1 0 0,31 19-1 0 0,-25-17-4388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9.928"/>
    </inkml:context>
    <inkml:brush xml:id="br0">
      <inkml:brushProperty name="width" value="0.05" units="cm"/>
      <inkml:brushProperty name="height" value="0.05" units="cm"/>
      <inkml:brushProperty name="color" value="#E71224"/>
    </inkml:brush>
  </inkml:definitions>
  <inkml:trace contextRef="#ctx0" brushRef="#br0">8 80 5761 0 0,'-1'-4'963'0'0,"-5"-35"3289"0"0,6 37-4174 0 0,-1 1-1 0 0,1-1 0 0 0,0 0 0 0 0,0 0 1 0 0,0 1-1 0 0,0-1 0 0 0,1 0 0 0 0,-1 0 1 0 0,0 1-1 0 0,1-1 0 0 0,-1 0 0 0 0,1 1 1 0 0,-1-1-1 0 0,1 0 0 0 0,0 1 0 0 0,0-1 0 0 0,0 1 1 0 0,1-2-1 0 0,1 2-154 0 0,1 1 0 0 0,0 0-1 0 0,0 0 1 0 0,-1 0 0 0 0,1 0 0 0 0,0 1 0 0 0,-1 0 0 0 0,1-1-1 0 0,-1 1 1 0 0,1 1 0 0 0,-1-1 0 0 0,1 0 0 0 0,4 4 0 0 0,6 0 21 0 0,1-3 99 0 0,-1 0 1 0 0,1 0 0 0 0,-1-2 0 0 0,1 0-1 0 0,-1-1 1 0 0,1 0 0 0 0,-1-1-1 0 0,24-6 1 0 0,-15 3 87 0 0,1 1-1 0 0,26 0 1 0 0,-43 4-143 0 0,0 0 0 0 0,0 0 1 0 0,0 1-1 0 0,0 0 0 0 0,0 1 0 0 0,-1-1 1 0 0,1 1-1 0 0,0 0 0 0 0,-1 1 0 0 0,1 0 1 0 0,8 5-1 0 0,-11-6-37 0 0,-1 1-1 0 0,1 0 1 0 0,0 0 0 0 0,-1 0 0 0 0,1 0 0 0 0,-1 1-1 0 0,0-1 1 0 0,0 1 0 0 0,-1 0 0 0 0,1 0 0 0 0,-1 0 0 0 0,0 0-1 0 0,0 0 1 0 0,0 0 0 0 0,0 1 0 0 0,-1-1 0 0 0,1 1-1 0 0,-1-1 1 0 0,-1 1 0 0 0,1-1 0 0 0,0 1 0 0 0,-1 0-1 0 0,0-1 1 0 0,0 1 0 0 0,-1 0 0 0 0,1-1 0 0 0,-1 1-1 0 0,0 0 1 0 0,0-1 0 0 0,-3 6 0 0 0,2-2-10 0 0,-1 0 0 0 0,-1 0 0 0 0,0-1 0 0 0,0 1 0 0 0,0-1 0 0 0,-1 0 0 0 0,0 0 0 0 0,0-1 0 0 0,-1 0 0 0 0,0 0-1 0 0,0 0 1 0 0,0 0 0 0 0,-1-1 0 0 0,0 0 0 0 0,0 0 0 0 0,-8 3 0 0 0,-2-2 140 0 0,0 0 0 0 0,0-1-1 0 0,-1-1 1 0 0,1-1 0 0 0,-1 0-1 0 0,0-1 1 0 0,0-1 0 0 0,0-1-1 0 0,-26-3 1 0 0,-16 1 1019 0 0,66 4-1007 0 0,0-1-1 0 0,0 0 1 0 0,0 1 0 0 0,0 0-1 0 0,7 4 1 0 0,6 2-159 0 0,17 5 8 0 0,-1 2 0 0 0,-1 1 1 0 0,0 2-1 0 0,-2 1 0 0 0,0 1 1 0 0,-1 2-1 0 0,-1 2 0 0 0,-1 0 0 0 0,-1 2 1 0 0,40 48-1 0 0,-64-69 32 0 0,0 1-1 0 0,0-1 1 0 0,-1 1-1 0 0,1 0 1 0 0,-1 0 0 0 0,0 1-1 0 0,-1-1 1 0 0,0 1 0 0 0,0-1-1 0 0,0 1 1 0 0,-1 0-1 0 0,1 0 1 0 0,-2 0 0 0 0,1 9-1 0 0,-1-11 22 0 0,-1 0 0 0 0,0-1 0 0 0,0 1 0 0 0,0-1 0 0 0,0 1 1 0 0,-1-1-1 0 0,0 0 0 0 0,0 0 0 0 0,0 1 0 0 0,0-1 0 0 0,-1 0 0 0 0,1-1 0 0 0,-1 1 0 0 0,0 0 0 0 0,0-1 0 0 0,-1 0 0 0 0,1 0 0 0 0,-1 0 0 0 0,1 0 0 0 0,-1 0 0 0 0,0-1 1 0 0,-5 3-1 0 0,-7 3 21 0 0,0-2 1 0 0,0 0-1 0 0,0-1 1 0 0,-1 0-1 0 0,0-1 1 0 0,0-1-1 0 0,0-1 1 0 0,-28 0-1 0 0,-17-3-973 0 0,-63-9 1 0 0,97 7 211 0 0,-3-1-694 0 0,1-2-3080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56.177"/>
    </inkml:context>
    <inkml:brush xml:id="br0">
      <inkml:brushProperty name="width" value="0.05" units="cm"/>
      <inkml:brushProperty name="height" value="0.05" units="cm"/>
      <inkml:brushProperty name="color" value="#E71224"/>
    </inkml:brush>
  </inkml:definitions>
  <inkml:trace contextRef="#ctx0" brushRef="#br0">0 258 6105 0 0,'9'-14'1990'0'0,"-5"8"-1583"0"0,-1 0 0 0 0,1 0 0 0 0,1 0-1 0 0,-1 1 1 0 0,1 0 0 0 0,6-5-1 0 0,15-9-167 0 0,1 1-1 0 0,1 1 0 0 0,1 2 1 0 0,0 1-1 0 0,0 1 0 0 0,2 1 0 0 0,0 2 1 0 0,0 1-1 0 0,44-6 0 0 0,34 0-72 0 0,156-1 0 0 0,-168 13-20 0 0,605-21 417 0 0,-633 25-462 0 0,-1 2 0 0 0,123 24 0 0 0,129 52-208 0 0,-92-17 68 0 0,229 68 118 0 0,-369-100-114 0 0,-2 5 0 0 0,110 61 0 0 0,150 113 38 0 0,-127-59-48 0 0,-191-129 35 0 0,1-1 0 0 0,0-1 0 0 0,1-1 0 0 0,1-1 1 0 0,1-2-1 0 0,34 11 0 0 0,-64-26 15 0 0,-1 1 0 0 0,1 0 0 0 0,0-1 0 0 0,-1 0 0 0 0,1 1 0 0 0,0-1 1 0 0,0 0-1 0 0,0 0 0 0 0,-1 1 0 0 0,1-1 0 0 0,0-1 0 0 0,0 1 0 0 0,-1 0 0 0 0,1 0 0 0 0,0-1 1 0 0,0 1-1 0 0,2-2 0 0 0,-3 2-1 0 0,-1-1 1 0 0,1 0-1 0 0,-1 0 1 0 0,1 1-1 0 0,-1-1 1 0 0,1 0-1 0 0,-1 0 1 0 0,1 1-1 0 0,-1-1 1 0 0,0 0-1 0 0,1 0 0 0 0,-1 0 1 0 0,0 0-1 0 0,0 0 1 0 0,0 0-1 0 0,0 1 1 0 0,0-1-1 0 0,0 0 1 0 0,0 0-1 0 0,0 0 1 0 0,0 0-1 0 0,0 0 1 0 0,0 0-1 0 0,-1-1 1 0 0,-2-8 22 0 0,-1 0 1 0 0,0 0 0 0 0,0 0 0 0 0,-9-13-1 0 0,7 12-35 0 0,-33-57-3 0 0,24 44 44 0 0,0-1 1 0 0,2-1 0 0 0,-15-41-1 0 0,27 66-20 0 0,0-1 0 0 0,1 0 1 0 0,-1 0-1 0 0,1 1 0 0 0,0-1 0 0 0,0 0 0 0 0,0 0 0 0 0,0 0 0 0 0,0 0 1 0 0,0 1-1 0 0,0-1 0 0 0,0 0 0 0 0,1 0 0 0 0,0-3 0 0 0,0 4-2 0 0,-1 0 0 0 0,0 1-1 0 0,1-1 1 0 0,0 0 0 0 0,-1 0 0 0 0,1 1 0 0 0,-1-1-1 0 0,1 0 1 0 0,0 1 0 0 0,-1-1 0 0 0,1 1-1 0 0,0-1 1 0 0,0 1 0 0 0,0 0 0 0 0,-1-1-1 0 0,1 1 1 0 0,0 0 0 0 0,0-1 0 0 0,0 1 0 0 0,0 0-1 0 0,1 0 1 0 0,1 0-9 0 0,-1 0 0 0 0,1 0 0 0 0,-1 0 0 0 0,1 1 0 0 0,-1-1 0 0 0,1 1-1 0 0,-1 0 1 0 0,1-1 0 0 0,-1 1 0 0 0,0 0 0 0 0,0 1 0 0 0,1-1 0 0 0,-1 0 0 0 0,0 1 0 0 0,0-1 0 0 0,0 1 0 0 0,0 0-1 0 0,0-1 1 0 0,2 5 0 0 0,65 92-64 0 0,-41-55 68 0 0,37 43 1 0 0,-60-81-8 0 0,-1 0-1 0 0,0 1 1 0 0,0-1 0 0 0,0 1-1 0 0,-1 0 1 0 0,1 0 0 0 0,-1 0-1 0 0,-1 0 1 0 0,1 0 0 0 0,2 12-1 0 0,-5-15 2 0 0,0 0-1 0 0,0 0 1 0 0,0 0-1 0 0,0 0 1 0 0,-1 0-1 0 0,1 0 1 0 0,-1 0-1 0 0,1 0 1 0 0,-1 0-1 0 0,0 0 1 0 0,0-1-1 0 0,0 1 1 0 0,-1 0-1 0 0,1-1 1 0 0,-1 1-1 0 0,1 0 1 0 0,-1-1-1 0 0,0 0 1 0 0,0 1-1 0 0,0-1 1 0 0,0 0-1 0 0,-1 0 1 0 0,1 0-1 0 0,0-1 1 0 0,-1 1-1 0 0,-3 2 1 0 0,-29 15-2 0 0,0-1 0 0 0,-38 13 0 0 0,-40 20-826 0 0,98-43-147 0 0,0 1 0 0 0,1 1 0 0 0,0 0 0 0 0,0 0 0 0 0,-14 17 0 0 0,15-13-4722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57.126"/>
    </inkml:context>
    <inkml:brush xml:id="br0">
      <inkml:brushProperty name="width" value="0.05" units="cm"/>
      <inkml:brushProperty name="height" value="0.05" units="cm"/>
      <inkml:brushProperty name="color" value="#E71224"/>
    </inkml:brush>
  </inkml:definitions>
  <inkml:trace contextRef="#ctx0" brushRef="#br0">11 1264 9690 0 0,'1'0'54'0'0,"-1"0"1"0"0,1-1-1 0 0,-1 1 1 0 0,1 0-1 0 0,-1-1 0 0 0,1 1 1 0 0,-1-1-1 0 0,1 1 1 0 0,-1-1-1 0 0,1 1 0 0 0,-1-1 1 0 0,1 1-1 0 0,-1-1 0 0 0,0 0 1 0 0,1 1-1 0 0,-1-1 1 0 0,0 1-1 0 0,0-1 0 0 0,1 0 1 0 0,-1 1-1 0 0,0-1 1 0 0,0 0-1 0 0,0 1 0 0 0,0-1 1 0 0,0 0-1 0 0,0 1 0 0 0,0-1 1 0 0,0 0-1 0 0,0 1 1 0 0,0-1-1 0 0,0 0 0 0 0,-1 1 1 0 0,1-1-1 0 0,0 0 1 0 0,0 1-1 0 0,-1-1 0 0 0,1 0 1 0 0,0 1-1 0 0,-1-1 0 0 0,1 1 1 0 0,0-1-1 0 0,-1 1 1 0 0,1-1-1 0 0,-1 1 0 0 0,1-1 1 0 0,-2 0-1 0 0,-8-21 461 0 0,8-6 111 0 0,1 0-1 0 0,2 0 1 0 0,0-1-1 0 0,2 1 1 0 0,11-45-1 0 0,-6 28-533 0 0,8-33 278 0 0,4 0 0 0 0,4 2-1 0 0,2 0 1 0 0,73-141 0 0 0,-74 170-248 0 0,1 1 0 0 0,3 1 1 0 0,54-66-1 0 0,-67 92-141 0 0,2 1-1 0 0,1 0 1 0 0,0 1-1 0 0,1 1 1 0 0,0 1-1 0 0,2 1 1 0 0,0 1-1 0 0,0 0 1 0 0,39-14-1 0 0,-55 25-32 0 0,0 0 0 0 0,-1 0-1 0 0,1 0 1 0 0,0 1 0 0 0,0 0-1 0 0,0 1 1 0 0,0-1 0 0 0,0 1-1 0 0,0 0 1 0 0,0 0 0 0 0,0 1 0 0 0,0 0-1 0 0,0 0 1 0 0,0 0 0 0 0,-1 1-1 0 0,1 0 1 0 0,0 0 0 0 0,7 4-1 0 0,-8-3-6 0 0,0 1-1 0 0,-1-1 1 0 0,0 1-1 0 0,0 0 1 0 0,0 0 0 0 0,0 0-1 0 0,-1 1 1 0 0,1-1-1 0 0,-1 1 1 0 0,0 0-1 0 0,0 0 1 0 0,-1 0-1 0 0,0 0 1 0 0,0 1-1 0 0,0-1 1 0 0,0 0 0 0 0,-1 1-1 0 0,0-1 1 0 0,1 10-1 0 0,-1-3-49 0 0,0 0 0 0 0,-1 1 0 0 0,0-1 0 0 0,-1 0 0 0 0,0 1 0 0 0,-1-1 0 0 0,0 0 0 0 0,-1 0 0 0 0,0 0 0 0 0,-1 0-1 0 0,-1-1 1 0 0,-10 22 0 0 0,10-26 96 0 0,0 0-1 0 0,0 0 1 0 0,-1 0-1 0 0,0 0 1 0 0,0-1 0 0 0,0 0-1 0 0,-1 0 1 0 0,0-1-1 0 0,0 0 1 0 0,0 0-1 0 0,-1 0 1 0 0,0-1-1 0 0,0 0 1 0 0,0-1-1 0 0,0 0 1 0 0,-1 0-1 0 0,1-1 1 0 0,-17 3 0 0 0,4-2-3 0 0,0-1 1 0 0,-23-1 0 0 0,37-1 17 0 0,0 0-1 0 0,0-1 0 0 0,0 0 1 0 0,0 0-1 0 0,0-1 0 0 0,1 0 1 0 0,-1 0-1 0 0,1 0 0 0 0,-1-1 1 0 0,-8-5-1 0 0,8-2-715 0 0,7 10 502 0 0,0-1-1 0 0,0 1 1 0 0,1-1-1 0 0,-1 1 0 0 0,0-1 1 0 0,0 1-1 0 0,0-1 1 0 0,0 1-1 0 0,1-1 0 0 0,-1 1 1 0 0,0-1-1 0 0,1 1 1 0 0,-1-1-1 0 0,0 1 0 0 0,1 0 1 0 0,-1-1-1 0 0,0 1 1 0 0,1 0-1 0 0,-1-1 0 0 0,1 1 1 0 0,-1 0-1 0 0,0-1 0 0 0,1 1 1 0 0,-1 0-1 0 0,1 0 1 0 0,-1-1-1 0 0,1 1 0 0 0,-1 0 1 0 0,1 0-1 0 0,0 0 1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57.585"/>
    </inkml:context>
    <inkml:brush xml:id="br0">
      <inkml:brushProperty name="width" value="0.05" units="cm"/>
      <inkml:brushProperty name="height" value="0.05" units="cm"/>
      <inkml:brushProperty name="color" value="#E71224"/>
    </inkml:brush>
  </inkml:definitions>
  <inkml:trace contextRef="#ctx0" brushRef="#br0">398 104 8994 0 0,'0'-2'103'0'0,"-1"0"1"0"0,1 0 0 0 0,-1 0-1 0 0,0 0 1 0 0,1 0-1 0 0,-1 0 1 0 0,0 0-1 0 0,0 0 1 0 0,0 0-1 0 0,-1 1 1 0 0,1-1 0 0 0,0 0-1 0 0,-1 1 1 0 0,1-1-1 0 0,-1 1 1 0 0,1-1-1 0 0,-1 1 1 0 0,0 0-1 0 0,0 0 1 0 0,1 0 0 0 0,-1 0-1 0 0,0 0 1 0 0,0 0-1 0 0,0 0 1 0 0,0 1-1 0 0,-4-2 1 0 0,-9-2-203 0 0,0 0 0 0 0,-25-3-1 0 0,26 5 308 0 0,-200-23-292 0 0,208 24-3 0 0,2 1-61 0 0,-1 0 0 0 0,0 0 1 0 0,1-1-1 0 0,-1 0 0 0 0,1 0 0 0 0,-1 0 1 0 0,1-1-1 0 0,0 1 0 0 0,-1-1 0 0 0,-4-3 0 0 0,9 5 52 0 0,0 0-1 0 0,0-1 1 0 0,1 1-1 0 0,-1 0 0 0 0,0 0 1 0 0,0-1-1 0 0,0 1 1 0 0,0 0-1 0 0,0-1 1 0 0,0 1-1 0 0,0 0 0 0 0,1 0 1 0 0,-1 0-1 0 0,0-1 1 0 0,0 1-1 0 0,0 0 0 0 0,1 0 1 0 0,-1 0-1 0 0,0-1 1 0 0,0 1-1 0 0,1 0 0 0 0,-1 0 1 0 0,0 0-1 0 0,0 0 1 0 0,1 0-1 0 0,-1-1 1 0 0,0 1-1 0 0,0 0 0 0 0,1 0 1 0 0,-1 0-1 0 0,0 0 1 0 0,1 0-1 0 0,-1 0 0 0 0,0 0 1 0 0,0 0-1 0 0,1 0 1 0 0,-1 0-1 0 0,0 0 0 0 0,1 0 1 0 0,-1 0-1 0 0,0 0 1 0 0,0 1-1 0 0,1-1 0 0 0,-1 0 1 0 0,0 0-1 0 0,1 0-363 0 0,6 0-4532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57.988"/>
    </inkml:context>
    <inkml:brush xml:id="br0">
      <inkml:brushProperty name="width" value="0.05" units="cm"/>
      <inkml:brushProperty name="height" value="0.05" units="cm"/>
      <inkml:brushProperty name="color" value="#E71224"/>
    </inkml:brush>
  </inkml:definitions>
  <inkml:trace contextRef="#ctx0" brushRef="#br0">321 395 8906 0 0,'1'-1'100'0'0,"-1"0"1"0"0,1 0-1 0 0,0-1 0 0 0,-1 1 1 0 0,1 0-1 0 0,0-1 0 0 0,-1 1 1 0 0,0-1-1 0 0,1 1 0 0 0,-1-1 1 0 0,0 1-1 0 0,0 0 0 0 0,0-1 1 0 0,0 1-1 0 0,0-1 0 0 0,0 1 1 0 0,0-1-1 0 0,-1 1 0 0 0,1-1 1 0 0,0 1-1 0 0,-1-1 0 0 0,1 1 1 0 0,-1 0-1 0 0,0-1 0 0 0,1 1 1 0 0,-1 0-1 0 0,0 0 0 0 0,0-1 1 0 0,0 1-1 0 0,0 0 0 0 0,-1-1 1 0 0,-2 0-106 0 0,1 0 1 0 0,-1 1-1 0 0,0 0 0 0 0,1 0 1 0 0,-1 0-1 0 0,0 0 1 0 0,0 0-1 0 0,0 1 1 0 0,0 0-1 0 0,-7 0 1 0 0,-59 2-5 0 0,43 0-1016 0 0,0-1-1 0 0,0-2 1 0 0,1 0-1 0 0,-54-11 1 0 0,71 9-3706 0 0</inkml:trace>
  <inkml:trace contextRef="#ctx0" brushRef="#br0" timeOffset="1">826 26 10298 0 0,'6'-7'1015'0'0,"-5"5"-814"0"0,0 1 0 0 0,0-1-1 0 0,0 1 1 0 0,0-1 0 0 0,0 1 0 0 0,0-1-1 0 0,1 1 1 0 0,-1 0 0 0 0,1-1 0 0 0,-1 1-1 0 0,4-1 1 0 0,-4 2-190 0 0,0 0 1 0 0,0 0-1 0 0,0 1 1 0 0,-1-1-1 0 0,1 1 0 0 0,0-1 1 0 0,0 1-1 0 0,0-1 1 0 0,0 1-1 0 0,0 0 0 0 0,-1-1 1 0 0,1 1-1 0 0,0 0 1 0 0,0 0-1 0 0,-1-1 0 0 0,1 1 1 0 0,-1 0-1 0 0,1 0 1 0 0,-1 0-1 0 0,1 0 0 0 0,-1 0 1 0 0,1 0-1 0 0,-1 0 1 0 0,1 2-1 0 0,11 24-290 0 0,-1 0 0 0 0,0 1-1 0 0,-2 0 1 0 0,-2 0 0 0 0,0 1 0 0 0,-2 1-1 0 0,2 45 1 0 0,4 52-3554 0 0,-6-78-1538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1:59.994"/>
    </inkml:context>
    <inkml:brush xml:id="br0">
      <inkml:brushProperty name="width" value="0.05" units="cm"/>
      <inkml:brushProperty name="height" value="0.05" units="cm"/>
      <inkml:brushProperty name="color" value="#E71224"/>
    </inkml:brush>
  </inkml:definitions>
  <inkml:trace contextRef="#ctx0" brushRef="#br0">1 13 7474 0 0,'2'-2'67'0'0,"0"1"0"0"0,0 0 1 0 0,1 0-1 0 0,-1 0 0 0 0,0 1 1 0 0,1-1-1 0 0,-1 1 0 0 0,1-1 1 0 0,-1 1-1 0 0,1 0 0 0 0,-1-1 1 0 0,1 2-1 0 0,-1-1 0 0 0,3 0 1 0 0,23-2 241 0 0,-27 2-274 0 0,0-1 1 0 0,1 1 0 0 0,-1-1 0 0 0,1 1 0 0 0,-1 0-1 0 0,1 0 1 0 0,-1 0 0 0 0,1 0 0 0 0,0 0 0 0 0,-1 0 0 0 0,1 0-1 0 0,-1 0 1 0 0,1 1 0 0 0,-1-1 0 0 0,1 0 0 0 0,-1 1-1 0 0,0 0 1 0 0,1-1 0 0 0,-1 1 0 0 0,1 0 0 0 0,-1-1-1 0 0,0 1 1 0 0,0 0 0 0 0,0 0 0 0 0,2 2 0 0 0,8 4 145 0 0,-9-5-62 0 0,0-1 0 0 0,0 1-1 0 0,0 0 1 0 0,-1 0 0 0 0,1-1 0 0 0,0 1 0 0 0,-1 0 0 0 0,1 1 0 0 0,-1-1 0 0 0,0 0 0 0 0,1 0 0 0 0,-1 1 0 0 0,0-1-1 0 0,0 0 1 0 0,-1 1 0 0 0,1-1 0 0 0,0 1 0 0 0,-1-1 0 0 0,0 1 0 0 0,1-1 0 0 0,-1 4 0 0 0,-1 5 43 0 0,0 1 0 0 0,0 0 0 0 0,-6 18 0 0 0,5-23-151 0 0,0 0 0 0 0,1 0 0 0 0,0 0 0 0 0,0 0 0 0 0,0 0 0 0 0,1 1 0 0 0,0-1 0 0 0,0 0 0 0 0,2 10 0 0 0,1-11 106 0 0,0 1 1 0 0,0-1-1 0 0,1 0 1 0 0,-1 0 0 0 0,1-1-1 0 0,0 1 1 0 0,10 8-1 0 0,-11-11-74 0 0,1 1 0 0 0,-1-1 0 0 0,0 1 0 0 0,0 0 1 0 0,0 0-1 0 0,0 0 0 0 0,-1 0 0 0 0,1 1 0 0 0,-1-1 0 0 0,0 1 0 0 0,-1-1 0 0 0,1 1 0 0 0,-1 0 0 0 0,0-1 0 0 0,0 1 0 0 0,1 7 0 0 0,-4-1-23 0 0,0-1-1 0 0,0 0 0 0 0,0 1 1 0 0,-1-1-1 0 0,-1-1 1 0 0,0 1-1 0 0,0 0 0 0 0,-1-1 1 0 0,0 0-1 0 0,-1 0 1 0 0,-8 10-1 0 0,5-5 14 0 0,0-1 0 0 0,1 1-1 0 0,-10 25 1 0 0,17-34 19 0 0,-1 0 1 0 0,1 0-1 0 0,0 0 0 0 0,0 0 0 0 0,0 0 1 0 0,1 0-1 0 0,0 0 0 0 0,0 0 1 0 0,0 0-1 0 0,1 0 0 0 0,0 1 0 0 0,0-1 1 0 0,0 0-1 0 0,0-1 0 0 0,4 9 0 0 0,-4-8-2 0 0,0-1 0 0 0,0 0 0 0 0,-1 1 0 0 0,1-1 0 0 0,-1 1 0 0 0,0-1-1 0 0,0 1 1 0 0,0 0 0 0 0,-1-1 0 0 0,-1 6 0 0 0,0 31-32 0 0,3-31-111 0 0,0-3-1028 0 0,0 0-1 0 0,1 0 1 0 0,-1 0 0 0 0,1 0 0 0 0,3 8 0 0 0,2-3-5016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19.944"/>
    </inkml:context>
    <inkml:brush xml:id="br0">
      <inkml:brushProperty name="width" value="0.05" units="cm"/>
      <inkml:brushProperty name="height" value="0.05" units="cm"/>
      <inkml:brushProperty name="color" value="#E71224"/>
    </inkml:brush>
  </inkml:definitions>
  <inkml:trace contextRef="#ctx0" brushRef="#br0">34 1247 7530 0 0,'-1'0'89'0'0,"-1"0"0"0"0,1 0 0 0 0,-1 0 0 0 0,1-1 0 0 0,0 1 0 0 0,-1 0 0 0 0,1-1 1 0 0,0 1-1 0 0,-1-1 0 0 0,1 1 0 0 0,0-1 0 0 0,-1 0 0 0 0,1 1 0 0 0,0-1 1 0 0,0 0-1 0 0,0 0 0 0 0,0 0 0 0 0,0 0 0 0 0,0 0 0 0 0,0 0 0 0 0,0 0 0 0 0,0-1 1 0 0,0 1-1 0 0,1 0 0 0 0,-1 0 0 0 0,0-1 0 0 0,1 1 0 0 0,-1 0 0 0 0,1-1 0 0 0,-1 1 1 0 0,1 0-1 0 0,0-1 0 0 0,0 1 0 0 0,0-1 0 0 0,0 1 0 0 0,0-1 0 0 0,0 1 0 0 0,0-2 1 0 0,0-9 416 0 0,1 1 0 0 0,1-1 0 0 0,5-21 0 0 0,-4 17-8 0 0,12-43 197 0 0,2 1-1 0 0,28-64 1 0 0,3-8-489 0 0,-28 69-35 0 0,4 1-1 0 0,2 1 1 0 0,64-106 0 0 0,-70 134-79 0 0,1 2 1 0 0,1 0-1 0 0,1 2 1 0 0,2 0-1 0 0,1 2 1 0 0,1 1-1 0 0,1 1 1 0 0,47-30-1 0 0,31-19-38 0 0,-19 10-87 0 0,-86 61 21 0 0,-1 0-1 0 0,1 1 0 0 0,0-1 0 0 0,0 0 1 0 0,0 1-1 0 0,0-1 0 0 0,0 0 0 0 0,0 1 0 0 0,0-1 1 0 0,0 1-1 0 0,0 0 0 0 0,0-1 0 0 0,0 1 1 0 0,0 0-1 0 0,0-1 0 0 0,0 1 0 0 0,0 0 0 0 0,0 0 1 0 0,1 0-1 0 0,-1 0 0 0 0,0 0 0 0 0,0 0 1 0 0,0 0-1 0 0,0 1 0 0 0,0-1 0 0 0,0 0 1 0 0,0 1-1 0 0,0-1 0 0 0,0 1 0 0 0,0-1 0 0 0,0 1 1 0 0,0-1-1 0 0,0 1 0 0 0,0-1 0 0 0,0 1 1 0 0,0 0-1 0 0,0 0 0 0 0,-1-1 0 0 0,1 1 0 0 0,0 0 1 0 0,-1 0-1 0 0,1 0 0 0 0,0 0 0 0 0,-1 0 1 0 0,1 0-1 0 0,-1 0 0 0 0,0 0 0 0 0,1 0 0 0 0,-1 0 1 0 0,0 0-1 0 0,1 0 0 0 0,-1 0 0 0 0,0 1 1 0 0,0-1-1 0 0,0 0 0 0 0,0 2 0 0 0,1 10-180 0 0,0 1 0 0 0,-1 0 0 0 0,-3 23 0 0 0,1-25 129 0 0,0 28-387 0 0,-3-1-1 0 0,-10 43 1 0 0,13-70 381 0 0,-1-1-1 0 0,-1 0 1 0 0,0-1 0 0 0,0 1 0 0 0,-1-1 0 0 0,-1 1 0 0 0,0-1 0 0 0,0-1 0 0 0,0 1 0 0 0,-1-1-1 0 0,-1-1 1 0 0,-9 10 0 0 0,10-13 81 0 0,0-1 0 0 0,0 1 0 0 0,0-1 0 0 0,-1-1 0 0 0,0 1-1 0 0,0-1 1 0 0,0-1 0 0 0,0 0 0 0 0,0 0 0 0 0,0 0 0 0 0,0-1 0 0 0,-1 0 0 0 0,1-1-1 0 0,-1 1 1 0 0,1-2 0 0 0,0 1 0 0 0,-1-1 0 0 0,1-1 0 0 0,-13-3 0 0 0,6 1-176 0 0,0 0 0 0 0,1-2 0 0 0,0 1 1 0 0,0-2-1 0 0,1 0 0 0 0,0 0 0 0 0,0-1 1 0 0,1-1-1 0 0,0 0 0 0 0,-12-11 0 0 0,15 10-785 0 0,-5-3-572 0 0,6 2-2354 0 0,3 3-1697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20.563"/>
    </inkml:context>
    <inkml:brush xml:id="br0">
      <inkml:brushProperty name="width" value="0.05" units="cm"/>
      <inkml:brushProperty name="height" value="0.05" units="cm"/>
      <inkml:brushProperty name="color" value="#E71224"/>
    </inkml:brush>
  </inkml:definitions>
  <inkml:trace contextRef="#ctx0" brushRef="#br0">270 105 9642 0 0,'1'-1'81'0'0,"0"0"-1"0"0,0 0 1 0 0,-1 0-1 0 0,1 0 1 0 0,-1 0-1 0 0,1 0 1 0 0,-1 0 0 0 0,1 0-1 0 0,-1 0 1 0 0,0 0-1 0 0,1-1 1 0 0,-1 1-1 0 0,0 0 1 0 0,0 0-1 0 0,0 0 1 0 0,0 0 0 0 0,0-1-1 0 0,0 1 1 0 0,0 0-1 0 0,-1 0 1 0 0,1 0-1 0 0,0 0 1 0 0,-1-3 0 0 0,-1 3-87 0 0,0 0 1 0 0,0 0 0 0 0,1 1 0 0 0,-1-1-1 0 0,0 0 1 0 0,0 1 0 0 0,0-1 0 0 0,0 1-1 0 0,0-1 1 0 0,0 1 0 0 0,0 0 0 0 0,0 0-1 0 0,0 0 1 0 0,0 0 0 0 0,-2 0 0 0 0,-20-1-324 0 0,0-2 0 0 0,0-1 1 0 0,0-1-1 0 0,1-1 0 0 0,-1-1 1 0 0,1-1-1 0 0,-36-19 0 0 0,51 24 17 0 0,0-1-1601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20.972"/>
    </inkml:context>
    <inkml:brush xml:id="br0">
      <inkml:brushProperty name="width" value="0.05" units="cm"/>
      <inkml:brushProperty name="height" value="0.05" units="cm"/>
      <inkml:brushProperty name="color" value="#E71224"/>
    </inkml:brush>
  </inkml:definitions>
  <inkml:trace contextRef="#ctx0" brushRef="#br0">375 66 11034 0 0,'-2'-3'100'0'0,"0"0"-1"0"0,0 0 0 0 0,0 1 0 0 0,0-1 0 0 0,0 0 0 0 0,0 1 1 0 0,-1-1-1 0 0,1 1 0 0 0,-1 0 0 0 0,0 0 0 0 0,0 0 0 0 0,0 0 1 0 0,0 0-1 0 0,0 1 0 0 0,0 0 0 0 0,0-1 0 0 0,-1 1 0 0 0,1 0 1 0 0,0 0-1 0 0,-1 1 0 0 0,1-1 0 0 0,-5 0 0 0 0,-12 0-194 0 0,1 0 0 0 0,-36 3 0 0 0,36-1 226 0 0,-78 0 174 0 0,86-2-840 0 0,1 0 0 0 0,-1-1 0 0 0,0 0 1 0 0,0-1-1 0 0,1 0 0 0 0,-19-7 0 0 0,26 7-1244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21.394"/>
    </inkml:context>
    <inkml:brush xml:id="br0">
      <inkml:brushProperty name="width" value="0.05" units="cm"/>
      <inkml:brushProperty name="height" value="0.05" units="cm"/>
      <inkml:brushProperty name="color" value="#E71224"/>
    </inkml:brush>
  </inkml:definitions>
  <inkml:trace contextRef="#ctx0" brushRef="#br0">22 20 9946 0 0,'25'-17'3706'0'0,"-24"17"-3697"0"0,-1-1-1 0 0,0 1 1 0 0,0 0-1 0 0,1 0 1 0 0,-1-1-1 0 0,0 1 1 0 0,1 0-1 0 0,-1 0 1 0 0,0 0-1 0 0,1 0 1 0 0,-1-1-1 0 0,0 1 1 0 0,1 0-1 0 0,-1 0 0 0 0,1 0 1 0 0,-1 0-1 0 0,0 0 1 0 0,1 0-1 0 0,-1 0 1 0 0,0 0-1 0 0,1 0 1 0 0,-1 0-1 0 0,1 0 1 0 0,-1 0-1 0 0,0 0 1 0 0,1 0-1 0 0,-1 1 0 0 0,0-1 1 0 0,1 0-1 0 0,-1 0 1 0 0,0 0-1 0 0,1 1 1 0 0,-1-1-1 0 0,0 0 1 0 0,1 0-1 0 0,-1 0 1 0 0,0 1-1 0 0,0-1 1 0 0,1 0-1 0 0,-1 1 0 0 0,0-1 1 0 0,0 0-1 0 0,1 1 1 0 0,-1-1-1 0 0,0 0 1 0 0,0 1-1 0 0,0-1 1 0 0,0 0-1 0 0,0 1 1 0 0,0-1-1 0 0,1 1 1 0 0,-1-1-1 0 0,0 0 0 0 0,0 1 1 0 0,0-1-1 0 0,0 0 1 0 0,0 1-1 0 0,0-1 1 0 0,-1 1-1 0 0,1-1 1 0 0,0 0-1 0 0,0 1 1 0 0,0-1-1 0 0,0 0 1 0 0,0 1-1 0 0,0-1 0 0 0,-1 0 1 0 0,1 1-1 0 0,-40 194 500 0 0,32-155-1097 0 0,-4 80-1 0 0,11-12-3424 0 0,3-60-1880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38.229"/>
    </inkml:context>
    <inkml:brush xml:id="br0">
      <inkml:brushProperty name="width" value="0.05" units="cm"/>
      <inkml:brushProperty name="height" value="0.05" units="cm"/>
      <inkml:brushProperty name="color" value="#E71224"/>
    </inkml:brush>
  </inkml:definitions>
  <inkml:trace contextRef="#ctx0" brushRef="#br0">51 1569 10002 0 0,'0'-1'107'0'0,"0"-1"1"0"0,0 0-1 0 0,0 1 0 0 0,0-1 0 0 0,-1 1 0 0 0,1-1 1 0 0,0 1-1 0 0,-1-1 0 0 0,1 1 0 0 0,-1 0 1 0 0,0-1-1 0 0,1 1 0 0 0,-1-1 0 0 0,0 1 1 0 0,0 0-1 0 0,0 0 0 0 0,0-1 0 0 0,0 1 0 0 0,0 0 1 0 0,0 0-1 0 0,0 0 0 0 0,0 0 0 0 0,-1 0 1 0 0,1 0-1 0 0,0 1 0 0 0,-1-1 0 0 0,-2-1 0 0 0,2 1-104 0 0,0 0-1 0 0,0 0 0 0 0,0 0 0 0 0,0-1 0 0 0,0 1 0 0 0,0-1 0 0 0,0 0 1 0 0,1 1-1 0 0,-1-1 0 0 0,-2-4 0 0 0,3 5 11 0 0,0-1 0 0 0,1 0-1 0 0,-1 1 1 0 0,1-1 0 0 0,0 0-1 0 0,0 0 1 0 0,0 1 0 0 0,0-1-1 0 0,0 0 1 0 0,0 0 0 0 0,0 1 0 0 0,0-1-1 0 0,0 0 1 0 0,1 0 0 0 0,-1 1-1 0 0,2-3 1 0 0,13-32 310 0 0,-8 20-87 0 0,104-359 1541 0 0,-84 263-1238 0 0,82-213 0 0 0,-77 262-436 0 0,3 2-1 0 0,56-76 0 0 0,-26 43 26 0 0,-37 50-77 0 0,42-60 103 0 0,-59 90-135 0 0,0 0 1 0 0,1 1-1 0 0,1 0 0 0 0,24-19 0 0 0,-32 29-45 0 0,0-1 0 0 0,0 1 0 0 0,1 0-1 0 0,-1 1 1 0 0,1-1 0 0 0,-1 1-1 0 0,1 0 1 0 0,0 1 0 0 0,0-1-1 0 0,-1 1 1 0 0,1 0 0 0 0,0 0 0 0 0,0 1-1 0 0,1 0 1 0 0,-1 0 0 0 0,0 1-1 0 0,0-1 1 0 0,0 1 0 0 0,0 0 0 0 0,-1 1-1 0 0,1-1 1 0 0,0 1 0 0 0,0 1-1 0 0,-1-1 1 0 0,0 1 0 0 0,1 0-1 0 0,-1 0 1 0 0,0 0 0 0 0,0 1 0 0 0,7 6-1 0 0,0 1-64 0 0,-1 0 0 0 0,0 1-1 0 0,-1 0 1 0 0,0 1 0 0 0,-1 0 0 0 0,0 0-1 0 0,-1 1 1 0 0,0 0 0 0 0,-2 1 0 0 0,9 22-1 0 0,-9-18-41 0 0,-1 0 0 0 0,-1 0 0 0 0,0 1 0 0 0,-1 0 0 0 0,-2-1-1 0 0,0 33 1 0 0,-1-45 123 0 0,-1 0 0 0 0,0 0 0 0 0,0-1 0 0 0,0 1-1 0 0,-1 0 1 0 0,0 0 0 0 0,-1-1 0 0 0,1 1 0 0 0,-1-1-1 0 0,-1 0 1 0 0,1 0 0 0 0,-1 0 0 0 0,0 0 0 0 0,0-1-1 0 0,-1 0 1 0 0,1 1 0 0 0,-1-1 0 0 0,0-1 0 0 0,-1 1-1 0 0,1-1 1 0 0,-13 7 0 0 0,0-3 40 0 0,0 0 1 0 0,0-2-1 0 0,-1 0 1 0 0,0-1-1 0 0,0-1 0 0 0,0 0 1 0 0,-31 0-1 0 0,-137-5 182 0 0,187 1-212 0 0,-32-2 59 0 0,-39-7 1 0 0,60 7-21 0 0,0-1 1 0 0,0 0 0 0 0,0 0-1 0 0,0-1 1 0 0,0-1-1 0 0,-19-10 1 0 0,27 10-1262 0 0,11 4-2881 0 0,-6 1 3293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28.946"/>
    </inkml:context>
    <inkml:brush xml:id="br0">
      <inkml:brushProperty name="width" value="0.05" units="cm"/>
      <inkml:brushProperty name="height" value="0.05" units="cm"/>
      <inkml:brushProperty name="color" value="#E71224"/>
    </inkml:brush>
  </inkml:definitions>
  <inkml:trace contextRef="#ctx0" brushRef="#br0">7945 159 4905 0 0,'-183'5'1615'0'0,"-227"-15"-1345"0"0,162-2-41 0 0,-158 8 297 0 0,-162-5-369 0 0,1-25-97 0 0,-724-56-206 0 0,502 87-12 0 0,204 2 154 0 0,-574 43 2524 0 0,675-12-2394 0 0,-126 8 633 0 0,3 31-6484 0 0,570-64 895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38.660"/>
    </inkml:context>
    <inkml:brush xml:id="br0">
      <inkml:brushProperty name="width" value="0.05" units="cm"/>
      <inkml:brushProperty name="height" value="0.05" units="cm"/>
      <inkml:brushProperty name="color" value="#E71224"/>
    </inkml:brush>
  </inkml:definitions>
  <inkml:trace contextRef="#ctx0" brushRef="#br0">413 111 8346 0 0,'0'0'72'0'0,"0"0"0"0"0,1 0 0 0 0,-1 0 1 0 0,0 0-1 0 0,0 0 0 0 0,1 0 0 0 0,-1 0 0 0 0,0-1 1 0 0,0 1-1 0 0,0 0 0 0 0,1 0 0 0 0,-1 0 0 0 0,0 0 1 0 0,0 0-1 0 0,0-1 0 0 0,0 1 0 0 0,1 0 0 0 0,-1 0 1 0 0,0 0-1 0 0,0 0 0 0 0,0-1 0 0 0,0 1 0 0 0,0 0 1 0 0,1 0-1 0 0,-1-1 0 0 0,0 1 0 0 0,0 0 0 0 0,0 0 1 0 0,0 0-1 0 0,0-1 0 0 0,0 1 0 0 0,0 0 0 0 0,0 0 1 0 0,0-1-1 0 0,0 1 0 0 0,0 0 0 0 0,0 0 0 0 0,0-1 1 0 0,0 1-1 0 0,0 0 0 0 0,-1-1 0 0 0,-10-6 1171 0 0,-27-5-1003 0 0,28 10 108 0 0,-48-17-8 0 0,13 3-310 0 0,-1 2 0 0 0,-1 2 0 0 0,-78-9 1 0 0,98 22-820 0 0,17 1-4533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39.048"/>
    </inkml:context>
    <inkml:brush xml:id="br0">
      <inkml:brushProperty name="width" value="0.05" units="cm"/>
      <inkml:brushProperty name="height" value="0.05" units="cm"/>
      <inkml:brushProperty name="color" value="#E71224"/>
    </inkml:brush>
  </inkml:definitions>
  <inkml:trace contextRef="#ctx0" brushRef="#br0">426 119 9850 0 0,'3'-3'340'0'0,"-1"0"0"0"0,0 0 0 0 0,1 0 0 0 0,-1 0-1 0 0,0 0 1 0 0,-1 0 0 0 0,1 0 0 0 0,-1-1 0 0 0,3-5 0 0 0,-5 8-322 0 0,1 0 1 0 0,0-1-1 0 0,0 1 1 0 0,-1 0 0 0 0,1-1-1 0 0,-1 1 1 0 0,1 0-1 0 0,-1 0 1 0 0,1-1-1 0 0,-1 1 1 0 0,0 0-1 0 0,0 0 1 0 0,1 0 0 0 0,-1 0-1 0 0,0 0 1 0 0,0 0-1 0 0,0 0 1 0 0,0 0-1 0 0,0 0 1 0 0,-1 1-1 0 0,1-1 1 0 0,0 0 0 0 0,0 1-1 0 0,0-1 1 0 0,-1 0-1 0 0,1 1 1 0 0,0 0-1 0 0,-3-1 1 0 0,-19-7-7 0 0,0 2 0 0 0,-1 0 0 0 0,0 2-1 0 0,0 0 1 0 0,0 2 0 0 0,-41 1 0 0 0,26 0-27 0 0,-56-8-1 0 0,76 5-74 0 0,-42-4-1612 0 0,62 8 1637 0 0,-1 0 0 0 0,0 0 0 0 0,0 0 0 0 0,0 0 0 0 0,0 0 0 0 0,0 0 1 0 0,0 0-1 0 0,1 0 0 0 0,-1 0 0 0 0,0 0 0 0 0,0 0 0 0 0,0 0 0 0 0,0 0 0 0 0,0 0 1 0 0,0 0-1 0 0,1 0 0 0 0,-1 0 0 0 0,0 0 0 0 0,0 0 0 0 0,0 0 0 0 0,0 0 1 0 0,0 0-1 0 0,0 0 0 0 0,1 0 0 0 0,-1 0 0 0 0,0 0 0 0 0,0 1 0 0 0,0-1 1 0 0,0 0-1 0 0,0 0 0 0 0,0 0 0 0 0,0 0 0 0 0,0 0 0 0 0,0 0 0 0 0,0 0 0 0 0,1 1 1 0 0,-1-1-1 0 0,0 0 0 0 0,0 0 0 0 0,0 0 0 0 0,0 0 0 0 0,0 0 0 0 0,0 0 1 0 0,0 1-1 0 0,0-1 0 0 0,0 0 0 0 0,0 0 0 0 0,0 0 0 0 0,0 0 0 0 0,0 0 0 0 0,0 1 1 0 0,0-1-1 0 0,0 0 0 0 0,-1 0 0 0 0,1 0 0 0 0,0 0 0 0 0,0 0 0 0 0,0 0 1 0 0,0 0-1 0 0,0 1 0 0 0,0-1 0 0 0,0 0 0 0 0,0 0 0 0 0,0 0 0 0 0,0 0 1 0 0,-1 0-1 0 0,1 0 0 0 0,0 0 0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39.500"/>
    </inkml:context>
    <inkml:brush xml:id="br0">
      <inkml:brushProperty name="width" value="0.05" units="cm"/>
      <inkml:brushProperty name="height" value="0.05" units="cm"/>
      <inkml:brushProperty name="color" value="#E71224"/>
    </inkml:brush>
  </inkml:definitions>
  <inkml:trace contextRef="#ctx0" brushRef="#br0">0 26 12483 0 0,'19'-19'1369'0'0,"-19"18"-1367"0"0,0 1-1 0 0,1-1 1 0 0,-1 1 0 0 0,1-1 0 0 0,-1 1-1 0 0,1-1 1 0 0,-1 1 0 0 0,1 0-1 0 0,-1-1 1 0 0,1 1 0 0 0,-1 0-1 0 0,1 0 1 0 0,-1-1 0 0 0,1 1 0 0 0,-1 0-1 0 0,1 0 1 0 0,0 0 0 0 0,-1 0-1 0 0,1 0 1 0 0,-1 0 0 0 0,1 0-1 0 0,0 0 1 0 0,-1 0 0 0 0,1 0 0 0 0,-1 0-1 0 0,1 0 1 0 0,0 0 0 0 0,-1 0-1 0 0,1 0 1 0 0,-1 1 0 0 0,1-1-1 0 0,-1 0 1 0 0,1 0 0 0 0,-1 1 0 0 0,1-1-1 0 0,0 1 1 0 0,2 2-15 0 0,1 0 1 0 0,-1 0 0 0 0,0-1-1 0 0,1 1 1 0 0,0-1-1 0 0,0 0 1 0 0,0 0-1 0 0,0 0 1 0 0,0 0-1 0 0,0 0 1 0 0,0-1-1 0 0,0 0 1 0 0,9 1-1 0 0,64 4 953 0 0,-56-5-551 0 0,25 2-42 0 0,0 3 0 0 0,63 15 1 0 0,20 17-5710 0 0,-119-35 3312 0 0,-1 0-3504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5:42:39.873"/>
    </inkml:context>
    <inkml:brush xml:id="br0">
      <inkml:brushProperty name="width" value="0.05" units="cm"/>
      <inkml:brushProperty name="height" value="0.05" units="cm"/>
      <inkml:brushProperty name="color" value="#E71224"/>
    </inkml:brush>
  </inkml:definitions>
  <inkml:trace contextRef="#ctx0" brushRef="#br0">124 9 10954 0 0,'1'-1'82'0'0,"0"0"-1"0"0,1 0 0 0 0,-1 0 0 0 0,0 1 1 0 0,0-1-1 0 0,1 0 0 0 0,-1 1 0 0 0,1-1 0 0 0,-1 1 1 0 0,0-1-1 0 0,1 1 0 0 0,-1 0 0 0 0,1 0 1 0 0,-1-1-1 0 0,1 1 0 0 0,-1 0 0 0 0,1 0 1 0 0,-1 1-1 0 0,1-1 0 0 0,-1 0 0 0 0,1 0 1 0 0,-1 1-1 0 0,1-1 0 0 0,-1 1 0 0 0,1-1 0 0 0,-1 1 1 0 0,0 0-1 0 0,1-1 0 0 0,-1 1 0 0 0,0 0 1 0 0,1 1-1 0 0,0 1-98 0 0,0 1 0 0 0,0 0 0 0 0,-1-1 0 0 0,1 1 0 0 0,-1 0 0 0 0,0 0 0 0 0,0 0 0 0 0,-1-1 0 0 0,1 1 0 0 0,-1 0 0 0 0,0 6 0 0 0,1 57 41 0 0,-3-1-1 0 0,-3 1 1 0 0,-16 73 0 0 0,-55 196-239 0 0,60-273 118 0 0,-34 130-4241 0 0,38-140-1520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3.872"/>
    </inkml:context>
    <inkml:brush xml:id="br0">
      <inkml:brushProperty name="width" value="0.05" units="cm"/>
      <inkml:brushProperty name="height" value="0.05" units="cm"/>
      <inkml:brushProperty name="color" value="#E71224"/>
    </inkml:brush>
  </inkml:definitions>
  <inkml:trace contextRef="#ctx0" brushRef="#br0">1948 232 256 0 0,'0'-4'3665'0'0,"0"4"-3581"0"0,0-1 0 0 0,0 0 0 0 0,0 0 0 0 0,0 0 0 0 0,0 0 0 0 0,0 1 0 0 0,0-1-1 0 0,0 0 1 0 0,-1 0 0 0 0,1 1 0 0 0,0-1 0 0 0,0 0 0 0 0,-1 0 0 0 0,1 1 0 0 0,-1-1 0 0 0,1 0 0 0 0,-1 1 0 0 0,1-1-1 0 0,-1 0 1 0 0,1 1 0 0 0,-1-1 0 0 0,1 1 0 0 0,-1-1 0 0 0,0 1 0 0 0,1-1 0 0 0,-2 0 0 0 0,-11-10 52 0 0,4 3-109 0 0,-1-1 0 0 0,1 1 0 0 0,-2 1 0 0 0,1 0-1 0 0,-1 0 1 0 0,0 1 0 0 0,0 0 0 0 0,-1 1 0 0 0,0 0 0 0 0,-23-6 0 0 0,-2 5-4 0 0,-34-9 84 0 0,0 3 0 0 0,-1 4 1 0 0,-102 0-1 0 0,62 8 348 0 0,-1-5 1 0 0,-144-26-1 0 0,-1 0-449 0 0,222 30 57 0 0,-1 2 0 0 0,-58 8 0 0 0,61-4-16 0 0,-1-2-1 0 0,1-2 0 0 0,-45-3 1 0 0,23-5 28 0 0,27 2-133 0 0,-1 2 0 0 0,0 1 1 0 0,0 1-1 0 0,-39 4 1 0 0,68-3-58 0 0,0 0 1 0 0,0 0 0 0 0,0 0 0 0 0,0 0 0 0 0,0 0 0 0 0,-1 1 0 0 0,1-1 0 0 0,0 0 0 0 0,0 1 0 0 0,0-1 0 0 0,0 1 0 0 0,0-1 0 0 0,1 1 0 0 0,-1-1 0 0 0,0 1 0 0 0,0 0 0 0 0,0-1 0 0 0,0 1 0 0 0,1 0 0 0 0,-1 0 0 0 0,0 0 0 0 0,0 0 0 0 0,1-1 0 0 0,-1 1 0 0 0,1 0 0 0 0,-1 0 0 0 0,0 2 0 0 0,2 3-4674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6.722"/>
    </inkml:context>
    <inkml:brush xml:id="br0">
      <inkml:brushProperty name="width" value="0.05" units="cm"/>
      <inkml:brushProperty name="height" value="0.05" units="cm"/>
      <inkml:brushProperty name="color" value="#E71224"/>
    </inkml:brush>
  </inkml:definitions>
  <inkml:trace contextRef="#ctx0" brushRef="#br0">824 35 3201 0 0,'0'0'1080'0'0,"-31"-26"1160"0"0,24 24-2175 0 0,-1 0 0 0 0,1 0-1 0 0,-1 1 1 0 0,0 1 0 0 0,1-1-1 0 0,-1 1 1 0 0,0 0 0 0 0,0 1-1 0 0,1 0 1 0 0,-12 3 0 0 0,-18 0 81 0 0,-119 0 194 0 0,-65 5-55 0 0,179-5-215 0 0,1 2-1 0 0,0 2 1 0 0,-52 17 0 0 0,85-22-237 0 0,1 0-1 0 0,1 1 1 0 0,-1 0-1 0 0,-9 6 1 0 0,-7 5-2147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7.731"/>
    </inkml:context>
    <inkml:brush xml:id="br0">
      <inkml:brushProperty name="width" value="0.05" units="cm"/>
      <inkml:brushProperty name="height" value="0.05" units="cm"/>
      <inkml:brushProperty name="color" value="#E71224"/>
    </inkml:brush>
  </inkml:definitions>
  <inkml:trace contextRef="#ctx0" brushRef="#br0">115 58 3961 0 0,'-1'-2'187'0'0,"0"-3"206"0"0,0 1 1 0 0,0 0-1 0 0,0 0 0 0 0,0-1 0 0 0,-1 1 0 0 0,0 0 0 0 0,0 0 1 0 0,-3-4-1 0 0,3 6-382 0 0,0 1 0 0 0,1-1 0 0 0,-1 1 0 0 0,0 0 0 0 0,0 0 0 0 0,-1 0 1 0 0,1 0-1 0 0,0 0 0 0 0,0 1 0 0 0,0-1 0 0 0,0 0 0 0 0,-1 1 0 0 0,1 0 0 0 0,0-1 0 0 0,-1 1 0 0 0,1 0 1 0 0,0 0-1 0 0,-3 1 0 0 0,3-1-1 0 0,-1-1 0 0 0,1 1 1 0 0,-1 0-1 0 0,1 0 0 0 0,0 1 0 0 0,-1-1 1 0 0,1 1-1 0 0,0-1 0 0 0,-1 1 1 0 0,1 0-1 0 0,0-1 0 0 0,0 1 1 0 0,-1 0-1 0 0,1 1 0 0 0,0-1 0 0 0,0 0 1 0 0,-2 3-1 0 0,2-2 46 0 0,0 1 1 0 0,1-1-1 0 0,0 1 0 0 0,0 0 0 0 0,0 0 1 0 0,0-1-1 0 0,0 1 0 0 0,0 0 1 0 0,1 0-1 0 0,0 0 0 0 0,-1 0 0 0 0,1 0 1 0 0,0 0-1 0 0,1 3 0 0 0,16 195 875 0 0,-9-138-878 0 0,1 95-1 0 0,-32 194 70 0 0,22-334-977 0 0,1-12-2811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08.445"/>
    </inkml:context>
    <inkml:brush xml:id="br0">
      <inkml:brushProperty name="width" value="0.05" units="cm"/>
      <inkml:brushProperty name="height" value="0.05" units="cm"/>
      <inkml:brushProperty name="color" value="#E71224"/>
    </inkml:brush>
  </inkml:definitions>
  <inkml:trace contextRef="#ctx0" brushRef="#br0">1 226 5929 0 0,'6'-9'899'0'0,"0"0"0"0"0,0 1 0 0 0,1 0 0 0 0,1 1 0 0 0,14-13 0 0 0,-9 9-499 0 0,112-105 501 0 0,-120 112-937 0 0,-1 1 0 0 0,1-1 0 0 0,-1 1 0 0 0,1-1 0 0 0,0 1 0 0 0,0 1 0 0 0,0-1 0 0 0,0 1 0 0 0,1 0 0 0 0,-1 0 0 0 0,1 0 0 0 0,-1 1 0 0 0,1 0 0 0 0,0 0 0 0 0,0 1 0 0 0,-1-1 1 0 0,1 1-1 0 0,0 0 0 0 0,0 1 0 0 0,-1-1 0 0 0,1 1 0 0 0,0 0 0 0 0,-1 1 0 0 0,1-1 0 0 0,-1 1 0 0 0,1 0 0 0 0,-1 1 0 0 0,0-1 0 0 0,0 1 0 0 0,0 0 0 0 0,0 0 0 0 0,-1 1 0 0 0,1-1 0 0 0,-1 1 0 0 0,0 0 0 0 0,6 7 0 0 0,-5-6-40 0 0,-1 0 0 0 0,0 1 0 0 0,0 0 0 0 0,0 0 0 0 0,0 0-1 0 0,-1 0 1 0 0,0 0 0 0 0,0 1 0 0 0,-1-1 0 0 0,1 1 0 0 0,-2 0 0 0 0,1 0 0 0 0,-1 0 0 0 0,0 0-1 0 0,0 0 1 0 0,-1 0 0 0 0,0 7 0 0 0,-1-5 46 0 0,0 1-1 0 0,-1-1 1 0 0,0 0-1 0 0,-1 0 1 0 0,0 0-1 0 0,0 0 1 0 0,-1-1 0 0 0,0 1-1 0 0,-1-1 1 0 0,1 0-1 0 0,-2 0 1 0 0,-8 10-1 0 0,7-9 27 0 0,-1-1 1 0 0,0 0-1 0 0,0 0 0 0 0,0-1 0 0 0,-1 0 0 0 0,0-1 0 0 0,-1 0 0 0 0,1 0 0 0 0,-21 8 1 0 0,13-9 35 0 0,0 0 0 0 0,-1-1 1 0 0,1-1-1 0 0,-1 0 1 0 0,-26 0-1 0 0,31-3-32 0 0,10-1 21 0 0,-1 1 1 0 0,0 0-1 0 0,1 0 1 0 0,-1 0-1 0 0,0 0 1 0 0,1 1-1 0 0,-1-1 1 0 0,1 1-1 0 0,-1 0 1 0 0,1 0-1 0 0,-1 0 1 0 0,-2 2-1 0 0,7-1 15 0 0,1 0 0 0 0,0 0 0 0 0,0 0 0 0 0,1 0-1 0 0,-1 0 1 0 0,0-1 0 0 0,0 1 0 0 0,1-1 0 0 0,4 2 0 0 0,-7-3-25 0 0,153 73 234 0 0,40 22-40 0 0,-166-79-229 0 0,0 1-1 0 0,-2 1 1 0 0,0 1-1 0 0,40 39 1 0 0,-61-54 10 0 0,-1 0 0 0 0,1 0 0 0 0,-1 1 1 0 0,0-1-1 0 0,0 0 0 0 0,0 1 0 0 0,0 0 1 0 0,-1 0-1 0 0,0 0 0 0 0,0 0 0 0 0,0 0 1 0 0,-1 0-1 0 0,0 0 0 0 0,0 1 0 0 0,0-1 1 0 0,0 9-1 0 0,-2-10 4 0 0,1 1-1 0 0,-1-1 1 0 0,0 1 0 0 0,-1-1 0 0 0,1 0-1 0 0,-1 0 1 0 0,0 0 0 0 0,0 0-1 0 0,0 0 1 0 0,0 0 0 0 0,-1 0 0 0 0,0-1-1 0 0,1 1 1 0 0,-1-1 0 0 0,0 0 0 0 0,-1 0-1 0 0,1 0 1 0 0,-1 0 0 0 0,1 0-1 0 0,-6 2 1 0 0,-3 2-55 0 0,0-1-1 0 0,-1 0 0 0 0,0-1 1 0 0,0-1-1 0 0,0 0 0 0 0,0 0 1 0 0,-1-1-1 0 0,-26 1 0 0 0,-11-1-433 0 0,-53-5-1 0 0,71 1 335 0 0,-26-5-2633 0 0,39 2-2091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29.859"/>
    </inkml:context>
    <inkml:brush xml:id="br0">
      <inkml:brushProperty name="width" value="0.05" units="cm"/>
      <inkml:brushProperty name="height" value="0.05" units="cm"/>
      <inkml:brushProperty name="color" value="#E71224"/>
    </inkml:brush>
  </inkml:definitions>
  <inkml:trace contextRef="#ctx0" brushRef="#br0">7585 402 5705 0 0,'2'-5'77'0'0,"0"-1"1"0"0,0 1-1 0 0,0 0 0 0 0,-1-1 0 0 0,0 1 0 0 0,0 0 1 0 0,-1-1-1 0 0,1 0 0 0 0,-1 1 0 0 0,-1-1 0 0 0,1 1 1 0 0,-1-1-1 0 0,0 1 0 0 0,0-1 0 0 0,0 1 1 0 0,-1 0-1 0 0,1 0 0 0 0,-1-1 0 0 0,-1 1 0 0 0,1 0 1 0 0,-1 1-1 0 0,0-1 0 0 0,0 0 0 0 0,0 1 0 0 0,-1 0 1 0 0,0-1-1 0 0,-5-3 0 0 0,-7-9-82 0 0,-1 1 1 0 0,-1 1-1 0 0,-1 1 1 0 0,0 0-1 0 0,0 2 1 0 0,-2 0-1 0 0,1 1 0 0 0,-34-12 1 0 0,20 11 32 0 0,-1 3 0 0 0,0 0 0 0 0,0 3 0 0 0,-67-5 0 0 0,-871-43-536 0 0,-864 35 2559 0 0,-50 123-1751 0 0,339 0 60 0 0,1024-77-309 0 0,300-7-2879 0 0,136-14-18 0 0,61-6-1692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9:30.820"/>
    </inkml:context>
    <inkml:brush xml:id="br0">
      <inkml:brushProperty name="width" value="0.05" units="cm"/>
      <inkml:brushProperty name="height" value="0.05" units="cm"/>
      <inkml:brushProperty name="color" value="#E71224"/>
    </inkml:brush>
  </inkml:definitions>
  <inkml:trace contextRef="#ctx0" brushRef="#br0">8551 202 5297 0 0,'-21'-14'220'0'0,"0"0"-1"0"0,-1 1 1 0 0,-1 1 0 0 0,0 2-1 0 0,-1 0 1 0 0,-29-8 0 0 0,-153-30-98 0 0,200 47-104 0 0,-146-21 540 0 0,-256-4-1 0 0,190 17-452 0 0,-1318 11 1718 0 0,-128 25 112 0 0,1017-25-1893 0 0,-166-2 158 0 0,235-17-134 0 0,-101-2 403 0 0,-1 26-195 0 0,52 5-998 0 0,529-1-4359 0 0,69-7 2506 0 0,11-2-2035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26.686"/>
    </inkml:context>
    <inkml:brush xml:id="br0">
      <inkml:brushProperty name="width" value="0.05" units="cm"/>
      <inkml:brushProperty name="height" value="0.05" units="cm"/>
      <inkml:brushProperty name="color" value="#E71224"/>
    </inkml:brush>
  </inkml:definitions>
  <inkml:trace contextRef="#ctx0" brushRef="#br0">1 40 9914 0 0,'23'2'3943'0'0,"45"0"0"0"0,-37-5-3576 0 0,-1 0 0 0 0,43-12 0 0 0,-48 10-977 0 0,44-4-1 0 0,-5 6-3197 0 0,-4 0-3239 0 0,-31 1 742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5.371"/>
    </inkml:context>
    <inkml:brush xml:id="br0">
      <inkml:brushProperty name="width" value="0.05" units="cm"/>
      <inkml:brushProperty name="height" value="0.05" units="cm"/>
      <inkml:brushProperty name="color" value="#E71224"/>
    </inkml:brush>
  </inkml:definitions>
  <inkml:trace contextRef="#ctx0" brushRef="#br0">35 17 9610 0 0,'-3'-5'3325'0'0,"-8"-4"-4173"0"0,10 9 728 0 0,1 0-1 0 0,-1-1 1 0 0,1 1-1 0 0,-1 0 1 0 0,1-1 0 0 0,-1 1-1 0 0,0 0 1 0 0,1 0 0 0 0,-1 0-1 0 0,1-1 1 0 0,-1 1-1 0 0,0 0 1 0 0,1 0 0 0 0,-1 0-1 0 0,1 0 1 0 0,-1 0 0 0 0,0 0-1 0 0,1 0 1 0 0,-1 0-1 0 0,1 0 1 0 0,-1 1 0 0 0,0-1-1 0 0,1 0 1 0 0,-1 0-1 0 0,1 0 1 0 0,-1 1 0 0 0,1-1-1 0 0,-1 0 1 0 0,1 1 0 0 0,-1-1-1 0 0,1 0 1 0 0,-1 1-1 0 0,1-1 1 0 0,-1 1 0 0 0,1 0 266 0 0,0 0-1 0 0,0 0 1 0 0,0 0 0 0 0,1 0 0 0 0,-1 0 0 0 0,0 0 0 0 0,1 0-1 0 0,-1-1 1 0 0,1 1 0 0 0,-1 0 0 0 0,1 0 0 0 0,-1 0 0 0 0,1 0 0 0 0,-1-1-1 0 0,1 1 1 0 0,0 0 0 0 0,0-1 0 0 0,-1 1 0 0 0,2 1 0 0 0,20 16 2104 0 0,-18-15-2206 0 0,-1 0-82 0 0,-1 0 0 0 0,1 0-1 0 0,0 0 1 0 0,-1 1 0 0 0,0-1-1 0 0,0 1 1 0 0,0-1-1 0 0,0 1 1 0 0,0 0 0 0 0,-1 0-1 0 0,0 0 1 0 0,0 0 0 0 0,0 0-1 0 0,0 0 1 0 0,0 0 0 0 0,-1 0-1 0 0,0 0 1 0 0,0 7-1 0 0,-1 8-1455 0 0,-1 0 0 0 0,-8 32-1 0 0,8-42 804 0 0,-4 17-4130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07.679"/>
    </inkml:context>
    <inkml:brush xml:id="br0">
      <inkml:brushProperty name="width" value="0.05" units="cm"/>
      <inkml:brushProperty name="height" value="0.05" units="cm"/>
      <inkml:brushProperty name="color" value="#E71224"/>
    </inkml:brush>
  </inkml:definitions>
  <inkml:trace contextRef="#ctx0" brushRef="#br0">8022 435 4761 0 0,'1'0'201'0'0,"-1"0"0"0"0,1 0 0 0 0,0-1 0 0 0,-1 1 0 0 0,1 0 0 0 0,-1-1 0 0 0,1 1 0 0 0,-1-1 0 0 0,0 1 0 0 0,1-1 0 0 0,-1 1 0 0 0,1-1 0 0 0,-1 1 0 0 0,0-1 0 0 0,1 1-1 0 0,-1-1 1 0 0,0 1 0 0 0,0-1 0 0 0,1 1 0 0 0,-1-1 0 0 0,0 0 0 0 0,0 1 0 0 0,0-1 0 0 0,0 0 0 0 0,0 0 0 0 0,-7-18 1482 0 0,-24-18-2140 0 0,25 31 881 0 0,-4-3-392 0 0,0 0 0 0 0,0 1 0 0 0,-1 0 0 0 0,0 1 0 0 0,0 1 0 0 0,0-1 0 0 0,-1 2 0 0 0,0 0 0 0 0,0 0-1 0 0,-1 1 1 0 0,1 0 0 0 0,-1 1 0 0 0,-20-2 0 0 0,-17 0-16 0 0,0 2-1 0 0,-57 5 0 0 0,81-2-87 0 0,-316 17-721 0 0,-37 0 189 0 0,18 11 496 0 0,2 25 268 0 0,323-47-131 0 0,-409 43 264 0 0,349-45-106 0 0,-98-8 0 0 0,-13-1 974 0 0,-38 29-594 0 0,90-5-454 0 0,42-14-35 0 0,-166-14 0 0 0,84-1 368 0 0,-758-77 744 0 0,769 59-1140 0 0,-237-26 132 0 0,408 53-184 0 0,-635-63 186 0 0,152 39-84 0 0,203 18 11 0 0,67-9-40 0 0,-139-4 1201 0 0,310 20-763 0 0,0-1 0 0 0,0-3-1 0 0,-72-15 1 0 0,104 12-508 0 0,1 0 0 0 0,0-2 0 0 0,-34-18 0 0 0,-20-16-4235 0 0,17 9-2898 0 0,42 24 1354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27.475"/>
    </inkml:context>
    <inkml:brush xml:id="br0">
      <inkml:brushProperty name="width" value="0.05" units="cm"/>
      <inkml:brushProperty name="height" value="0.05" units="cm"/>
      <inkml:brushProperty name="color" value="#E71224"/>
    </inkml:brush>
  </inkml:definitions>
  <inkml:trace contextRef="#ctx0" brushRef="#br0">1 124 4777 0 0,'15'-25'7393'0'0,"-8"-3"-5101"0"0,-7 25-2270 0 0,0-1-1 0 0,1 1 1 0 0,0-1 0 0 0,0 1-1 0 0,0-1 1 0 0,0 1-1 0 0,0 0 1 0 0,1 0 0 0 0,-1-1-1 0 0,1 1 1 0 0,0 0-1 0 0,0 0 1 0 0,0 1 0 0 0,0-1-1 0 0,1 0 1 0 0,-1 1-1 0 0,1-1 1 0 0,2-1 0 0 0,-1 2-10 0 0,-1 0 0 0 0,0 1 1 0 0,1 0-1 0 0,-1 0 0 0 0,1 0 1 0 0,0 0-1 0 0,-1 0 0 0 0,1 1 1 0 0,-1 0-1 0 0,1 0 1 0 0,0 0-1 0 0,0 0 0 0 0,-1 0 1 0 0,1 1-1 0 0,-1-1 0 0 0,1 1 1 0 0,0 0-1 0 0,-1 0 0 0 0,1 1 1 0 0,-1-1-1 0 0,0 1 1 0 0,1-1-1 0 0,5 5 0 0 0,7 5-52 0 0,0 1 1 0 0,0 1-1 0 0,17 17 0 0 0,-17-15 71 0 0,24 23-51 0 0,56 48-17 0 0,-83-76 67 0 0,0-1 0 0 0,1-1 0 0 0,0 0-1 0 0,0 0 1 0 0,30 10 0 0 0,61 8 174 0 0,-63-17-190 0 0,42 16-1 0 0,-82-25-20 0 0,0 1-1 0 0,0-1 1 0 0,0 1-1 0 0,0 0 1 0 0,0 0-1 0 0,-1 0 1 0 0,1 0-1 0 0,0 0 1 0 0,-1 0-1 0 0,1 1 1 0 0,-1-1-1 0 0,1 0 1 0 0,1 3 0 0 0,-3-4 8 0 0,0 0 0 0 0,0 1 0 0 0,0-1 1 0 0,0 0-1 0 0,0 1 0 0 0,0-1 0 0 0,0 0 1 0 0,0 1-1 0 0,0-1 0 0 0,0 0 0 0 0,0 0 1 0 0,0 1-1 0 0,0-1 0 0 0,0 0 1 0 0,0 1-1 0 0,0-1 0 0 0,0 0 0 0 0,0 0 1 0 0,0 1-1 0 0,0-1 0 0 0,-1 0 0 0 0,1 0 1 0 0,0 1-1 0 0,0-1 0 0 0,0 0 0 0 0,0 0 1 0 0,-1 0-1 0 0,1 1 0 0 0,0-1 0 0 0,-1 0 1 0 0,-17 7 159 0 0,-4-2-158 0 0,0 1-1 0 0,1 0 1 0 0,0 2-1 0 0,0 0 1 0 0,0 2-1 0 0,1 0 1 0 0,1 1 0 0 0,-1 1-1 0 0,2 0 1 0 0,0 2-1 0 0,0 0 1 0 0,2 1 0 0 0,0 1-1 0 0,0 1 1 0 0,-14 19-1 0 0,-142 186-672 0 0,161-209-136 0 0,0 0 1 0 0,-1-1-1 0 0,-1 0 1 0 0,0-1 0 0 0,0-1-1 0 0,-1 0 1 0 0,-1-1-1 0 0,1 0 1 0 0,-2-1 0 0 0,-27 11-1 0 0,11-10-4747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39.827"/>
    </inkml:context>
    <inkml:brush xml:id="br0">
      <inkml:brushProperty name="width" value="0.05" units="cm"/>
      <inkml:brushProperty name="height" value="0.05" units="cm"/>
      <inkml:brushProperty name="color" value="#E71224"/>
    </inkml:brush>
  </inkml:definitions>
  <inkml:trace contextRef="#ctx0" brushRef="#br0">0 0 768 0 0,'5'4'825'0'0,"-1"-1"0"0"0,1 0 0 0 0,0 0 0 0 0,0-1 0 0 0,0 1 0 0 0,0-1-1 0 0,0 0 1 0 0,10 2 0 0 0,56 11-720 0 0,-46-10 469 0 0,76 13-737 0 0,0-3-1 0 0,1-6 1 0 0,203-6 0 0 0,83-36-731 0 0,-222 15-3978 0 0,-124 13 2640 0 0,-12 2 2020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40.198"/>
    </inkml:context>
    <inkml:brush xml:id="br0">
      <inkml:brushProperty name="width" value="0.05" units="cm"/>
      <inkml:brushProperty name="height" value="0.05" units="cm"/>
      <inkml:brushProperty name="color" value="#E71224"/>
    </inkml:brush>
  </inkml:definitions>
  <inkml:trace contextRef="#ctx0" brushRef="#br0">1 1 8 0 0,'406'18'0'0'0,"-263"-8"0"0"0,127 7 0 0 0,-239-14 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40.915"/>
    </inkml:context>
    <inkml:brush xml:id="br0">
      <inkml:brushProperty name="width" value="0.05" units="cm"/>
      <inkml:brushProperty name="height" value="0.05" units="cm"/>
      <inkml:brushProperty name="color" value="#E71224"/>
    </inkml:brush>
  </inkml:definitions>
  <inkml:trace contextRef="#ctx0" brushRef="#br0">1 56 3385 0 0,'20'2'703'0'0,"0"0"0"0"0,-1 1 0 0 0,27 8 0 0 0,14 2-667 0 0,104 9 68 0 0,288 4 0 0 0,553-72-224 0 0,-603 13-863 0 0,569-22 3895 0 0,-474 67-2285 0 0,-366-1-1269 0 0,230 48 1 0 0,-291-40-1053 0 0,-33-9-2758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25.664"/>
    </inkml:context>
    <inkml:brush xml:id="br0">
      <inkml:brushProperty name="width" value="0.05" units="cm"/>
      <inkml:brushProperty name="height" value="0.05" units="cm"/>
      <inkml:brushProperty name="color" value="#E71224"/>
    </inkml:brush>
  </inkml:definitions>
  <inkml:trace contextRef="#ctx0" brushRef="#br0">674 70 4737 0 0,'12'-36'5953'0'0,"-11"35"-5900"0"0,-1-1 1 0 0,0 1-1 0 0,1-1 1 0 0,-1 0 0 0 0,0 1-1 0 0,0-1 1 0 0,0 0-1 0 0,0 1 1 0 0,-1-1-1 0 0,1 1 1 0 0,0-1-1 0 0,-1 0 1 0 0,1 1 0 0 0,-1-1-1 0 0,0 1 1 0 0,1-1-1 0 0,-1 1 1 0 0,0-1-1 0 0,0 1 1 0 0,-1-2 0 0 0,10 44-377 0 0,87 182 136 0 0,-15-42 207 0 0,-68-148 29 0 0,-1 0 1 0 0,-2 1 0 0 0,9 57 0 0 0,-18-87-23 0 0,2 4 38 0 0,-1 1-1 0 0,0-1 0 0 0,-1 1 1 0 0,0-1-1 0 0,0 0 0 0 0,-1 1 1 0 0,0-1-1 0 0,0 1 0 0 0,-3 8 1 0 0,-6-61 2218 0 0,4 9-2048 0 0,-1-1 0 0 0,-1 2-1 0 0,-3-1 1 0 0,-18-43 0 0 0,23 66-265 0 0,0 1 0 0 0,0-1 0 0 0,-1 1 0 0 0,-1 0-1 0 0,1 1 1 0 0,-2 0 0 0 0,0 0 0 0 0,0 1 0 0 0,-1 0 0 0 0,0 0 0 0 0,0 1-1 0 0,-1 1 1 0 0,0 0 0 0 0,0 0 0 0 0,-14-6 0 0 0,12 8-29 0 0,-1 0 1 0 0,1 1-1 0 0,-1 0 1 0 0,0 1 0 0 0,0 1-1 0 0,0 0 1 0 0,0 1-1 0 0,-28 1 1 0 0,33 1 23 0 0,0 0 0 0 0,1 0 1 0 0,-1 1-1 0 0,0 1 1 0 0,0-1-1 0 0,1 1 0 0 0,-1 1 1 0 0,1 0-1 0 0,0 0 0 0 0,0 0 1 0 0,1 1-1 0 0,-1 0 1 0 0,1 1-1 0 0,-13 12 0 0 0,-27 36-158 0 0,-73 113-1 0 0,76-101 337 0 0,-59 67 0 0 0,99-128-118 0 0,-1-1 0 0 0,0 1 0 0 0,0-1 1 0 0,0 0-1 0 0,-1-1 0 0 0,1 1 0 0 0,-8 2 0 0 0,12-5-65 0 0,0-1 0 0 0,0 0 0 0 0,0 1 0 0 0,0-1 0 0 0,0 0 0 0 0,0 1 0 0 0,0-1 0 0 0,0 0-1 0 0,0 0 1 0 0,0 0 0 0 0,-1 0 0 0 0,1 0 0 0 0,0 0 0 0 0,0 0 0 0 0,0 0 0 0 0,0-1 0 0 0,0 1 0 0 0,0 0 0 0 0,-2-1 0 0 0,2 0-92 0 0,0 0 1 0 0,1 0-1 0 0,-1 0 1 0 0,0 0 0 0 0,0-1-1 0 0,1 1 1 0 0,-1 0-1 0 0,0 0 1 0 0,1 0 0 0 0,0 0-1 0 0,-1-1 1 0 0,1 1-1 0 0,0 0 1 0 0,-1-1-1 0 0,1 1 1 0 0,0 0 0 0 0,0 0-1 0 0,0-1 1 0 0,0 1-1 0 0,0 0 1 0 0,1-3 0 0 0,3-30-4750 0 0,0 11-762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0:26.336"/>
    </inkml:context>
    <inkml:brush xml:id="br0">
      <inkml:brushProperty name="width" value="0.05" units="cm"/>
      <inkml:brushProperty name="height" value="0.05" units="cm"/>
      <inkml:brushProperty name="color" value="#E71224"/>
    </inkml:brush>
  </inkml:definitions>
  <inkml:trace contextRef="#ctx0" brushRef="#br0">0 39 7898 0 0,'6'-5'1078'0'0,"-2"1"-680"0"0,0 1 0 0 0,0-1 0 0 0,0 1 0 0 0,0 0 0 0 0,1 0 0 0 0,-1 0 0 0 0,1 1 0 0 0,0-1 0 0 0,9-2 0 0 0,-13 5-396 0 0,0 1 0 0 0,-1-1-1 0 0,1 1 1 0 0,0-1 0 0 0,-1 1 0 0 0,1 0-1 0 0,-1-1 1 0 0,1 1 0 0 0,-1 0 0 0 0,1-1 0 0 0,-1 1-1 0 0,1 0 1 0 0,-1 0 0 0 0,0-1 0 0 0,1 1-1 0 0,-1 0 1 0 0,0 0 0 0 0,0 0 0 0 0,0 0-1 0 0,0-1 1 0 0,1 1 0 0 0,-1 2 0 0 0,3 26-46 0 0,-3-22 54 0 0,65 425-269 0 0,-46-322 272 0 0,36 108 1 0 0,-32-135 28 0 0,-2 1 0 0 0,-5 0 0 0 0,7 93 0 0 0,-22-88-25 0 0,-11 106 1 0 0,-26 89-131 0 0,15-138 51 0 0,-4 225-1 0 0,39-97 71 0 0,-3 139 209 0 0,-78 90 692 0 0,18-197-503 0 0,27 4-27 0 0,45 46 520 0 0,-4-132-508 0 0,-18-95-369 0 0,-23 204 1 0 0,19-258 282 0 0,8 114 1 0 0,-1-110 201 0 0,-6 95-1 0 0,-5-67-1198 0 0,5-35-7273 0 0,2-61 1697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35.085"/>
    </inkml:context>
    <inkml:brush xml:id="br0">
      <inkml:brushProperty name="width" value="0.05" units="cm"/>
      <inkml:brushProperty name="height" value="0.05" units="cm"/>
      <inkml:brushProperty name="color" value="#E71224"/>
    </inkml:brush>
  </inkml:definitions>
  <inkml:trace contextRef="#ctx0" brushRef="#br0">224 846 6457 0 0,'1'-2'352'0'0,"1"0"-1"0"0,0 1 0 0 0,0-1 0 0 0,0 1 1 0 0,1 0-1 0 0,-1 0 0 0 0,0-1 0 0 0,0 1 0 0 0,4 0 1 0 0,38-5 509 0 0,-36 6-738 0 0,-1 0 0 0 0,0-1 0 0 0,1 0 0 0 0,9-3 0 0 0,78-36 719 0 0,-77 35-1226 0 0,1 1 0 0 0,32-4 0 0 0,-37 7 416 0 0,0-1 0 0 0,0 0 0 0 0,0-1 1 0 0,0 0-1 0 0,-1-1 0 0 0,24-11 0 0 0,-24 9 191 0 0,-1-2 0 0 0,1 1-1 0 0,-1-1 1 0 0,16-15 0 0 0,-24 18-151 0 0,1 1 1 0 0,-1-2-1 0 0,0 1 1 0 0,-1 0-1 0 0,1-1 1 0 0,-1 0-1 0 0,0 1 1 0 0,0-1-1 0 0,-1-1 1 0 0,0 1-1 0 0,0 0 1 0 0,1-9 0 0 0,8-45 43 0 0,16-64-686 0 0,-26 116 575 0 0,1 0 0 0 0,-2-1 0 0 0,1 1 1 0 0,-1-1-1 0 0,0 1 0 0 0,-1-1 0 0 0,1 1 0 0 0,-2-1 0 0 0,1 1 0 0 0,-1 0 0 0 0,-1 0 1 0 0,0 0-1 0 0,0 0 0 0 0,0 0 0 0 0,-1 0 0 0 0,0 1 0 0 0,0 0 0 0 0,-1-1 0 0 0,-9-10 0 0 0,-10-10 26 0 0,-1 1 0 0 0,-1 1-1 0 0,-33-24 1 0 0,55 47-25 0 0,-10-9-2 0 0,0 0 0 0 0,-1 2 0 0 0,0 0-1 0 0,0 0 1 0 0,-1 2 0 0 0,-1 0 0 0 0,0 0 0 0 0,0 2 0 0 0,0 0 0 0 0,0 1 0 0 0,-1 1 0 0 0,0 0 0 0 0,0 1 0 0 0,-30 0 0 0 0,33 4-28 0 0,-1 0 1 0 0,1 1-1 0 0,-1 0 1 0 0,1 1-1 0 0,0 1 1 0 0,0 1-1 0 0,0 0 1 0 0,1 1 0 0 0,0 0-1 0 0,0 1 1 0 0,-17 12-1 0 0,20-12 14 0 0,0 1-1 0 0,1 0 0 0 0,0 1 1 0 0,1 0-1 0 0,0 1 1 0 0,0-1-1 0 0,1 2 1 0 0,0-1-1 0 0,1 1 0 0 0,0 0 1 0 0,1 1-1 0 0,0 0 1 0 0,-7 22-1 0 0,7-8-23 0 0,0 1 0 0 0,2 0 1 0 0,1 0-1 0 0,1 0 0 0 0,1 0 0 0 0,3 30 0 0 0,28 165-24 0 0,-17-142 112 0 0,-11-62-86 0 0,5 17 12 0 0,-6-33 18 0 0,-1-1 1 0 0,1 0 0 0 0,0 0-1 0 0,-1 0 1 0 0,1 0 0 0 0,0 0-1 0 0,0 0 1 0 0,0 0 0 0 0,0 0-1 0 0,0 0 1 0 0,0 0 0 0 0,1 0-1 0 0,-1 0 1 0 0,0-1 0 0 0,0 1-1 0 0,0-1 1 0 0,1 1 0 0 0,-1-1-1 0 0,0 1 1 0 0,1-1 0 0 0,-1 0-1 0 0,0 1 1 0 0,3-1 0 0 0,20 0-597 0 0,0-1 0 0 0,0 0 0 0 0,-1-2 0 0 0,1-1 0 0 0,-1-1-1 0 0,36-12 1 0 0,17-4-1934 0 0,-49 16-2304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35.873"/>
    </inkml:context>
    <inkml:brush xml:id="br0">
      <inkml:brushProperty name="width" value="0.05" units="cm"/>
      <inkml:brushProperty name="height" value="0.05" units="cm"/>
      <inkml:brushProperty name="color" value="#E71224"/>
    </inkml:brush>
  </inkml:definitions>
  <inkml:trace contextRef="#ctx0" brushRef="#br0">111 577 6169 0 0,'33'25'1408'0'0,"-30"-22"-1435"0"0,1 1 1 0 0,0-1 0 0 0,0 1-1 0 0,0-1 1 0 0,0 0 0 0 0,0-1 0 0 0,1 1-1 0 0,-1-1 1 0 0,1 0 0 0 0,0 0-1 0 0,0 0 1 0 0,0-1 0 0 0,0 1 0 0 0,0-1-1 0 0,0-1 1 0 0,0 1 0 0 0,0-1-1 0 0,0 1 1 0 0,8-2 0 0 0,8-2 22 0 0,0 0 0 0 0,0-2 1 0 0,0-1-1 0 0,-1 0 0 0 0,0-1 1 0 0,0-1-1 0 0,-1-1 0 0 0,0-1 1 0 0,0-1-1 0 0,-1 0 0 0 0,-1-1 1 0 0,27-24-1 0 0,-39 29-13 0 0,1 0 1 0 0,-1-1 0 0 0,0 0-1 0 0,0 0 1 0 0,-1 0 0 0 0,0 0-1 0 0,-1-1 1 0 0,0 1 0 0 0,0-1-1 0 0,-1 0 1 0 0,0 0 0 0 0,0 0-1 0 0,0-17 1 0 0,-1 5 48 0 0,-1-1-1 0 0,-1 1 1 0 0,0-1 0 0 0,-9-37-1 0 0,6 41 103 0 0,-1 1 0 0 0,-1 0-1 0 0,-1 0 1 0 0,0 0 0 0 0,-19-31 0 0 0,21 40-58 0 0,-1-1 1 0 0,0 1 0 0 0,-1 1-1 0 0,0-1 1 0 0,0 1 0 0 0,-1 0-1 0 0,0 1 1 0 0,0-1 0 0 0,0 2-1 0 0,-1-1 1 0 0,0 1 0 0 0,-10-4-1 0 0,13 7-72 0 0,1 0-1 0 0,-1 1 1 0 0,0-1-1 0 0,0 1 0 0 0,0 1 1 0 0,1-1-1 0 0,-1 1 1 0 0,0 0-1 0 0,0 1 1 0 0,0-1-1 0 0,0 1 1 0 0,0 0-1 0 0,1 1 0 0 0,-1-1 1 0 0,0 1-1 0 0,-8 4 1 0 0,-6 4-16 0 0,0 2 0 0 0,1-1 0 0 0,-19 17 1 0 0,2-2 15 0 0,28-21 31 0 0,-11 7-51 0 0,0 1 1 0 0,0 1 0 0 0,1 1-1 0 0,-19 21 1 0 0,32-31-38 0 0,1 0 0 0 0,0 1-1 0 0,0-1 1 0 0,1 1 0 0 0,0 0 0 0 0,0 0-1 0 0,0 0 1 0 0,0 1 0 0 0,1-1 0 0 0,0 0-1 0 0,1 1 1 0 0,-1 0 0 0 0,1-1 0 0 0,1 1-1 0 0,-1 0 1 0 0,1 0 0 0 0,0-1 0 0 0,1 1 0 0 0,0 8-1 0 0,3 4 105 0 0,0 1-1 0 0,1-1 0 0 0,1 0 0 0 0,1 0 1 0 0,10 20-1 0 0,-15-34-123 0 0,1 0 1 0 0,0 1-1 0 0,0-2 1 0 0,0 1-1 0 0,0 0 0 0 0,1-1 1 0 0,0 1-1 0 0,0-1 1 0 0,0 0-1 0 0,0 0 0 0 0,1-1 1 0 0,0 1-1 0 0,-1-1 0 0 0,1 0 1 0 0,0 0-1 0 0,1-1 1 0 0,-1 1-1 0 0,0-1 0 0 0,1 0 1 0 0,-1-1-1 0 0,1 1 1 0 0,7 0-1 0 0,-2-2-4103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36.898"/>
    </inkml:context>
    <inkml:brush xml:id="br0">
      <inkml:brushProperty name="width" value="0.05" units="cm"/>
      <inkml:brushProperty name="height" value="0.05" units="cm"/>
      <inkml:brushProperty name="color" value="#E71224"/>
    </inkml:brush>
  </inkml:definitions>
  <inkml:trace contextRef="#ctx0" brushRef="#br0">560 694 6049 0 0,'12'-10'445'0'0,"1"0"0"0"0,1 1 0 0 0,-1 0 0 0 0,1 1 0 0 0,1 0 0 0 0,0 2 0 0 0,26-10 0 0 0,-25 11-351 0 0,0-1 1 0 0,0-1 0 0 0,-1 0-1 0 0,0-1 1 0 0,0-1 0 0 0,23-18 0 0 0,-34 23-38 0 0,0 0 1 0 0,-1 0 0 0 0,0 0-1 0 0,1 0 1 0 0,-1 0 0 0 0,-1-1-1 0 0,1 1 1 0 0,-1-1 0 0 0,1 0-1 0 0,-1 0 1 0 0,-1 0 0 0 0,1 0-1 0 0,-1 0 1 0 0,2-9 0 0 0,-3 5-5 0 0,1 1 0 0 0,-2-1 0 0 0,1 1 0 0 0,-1 0-1 0 0,-1-1 1 0 0,1 1 0 0 0,-1 0 0 0 0,-5-12 0 0 0,-5-7-6 0 0,-1 1 0 0 0,-1 0-1 0 0,-2 1 1 0 0,-20-26 0 0 0,18 27-46 0 0,-1 2 0 0 0,-1 0 0 0 0,-1 2 0 0 0,-1 0 0 0 0,0 1 0 0 0,-2 2 0 0 0,-26-16 0 0 0,34 24-44 0 0,-1 1 1 0 0,0 1-1 0 0,-1 1 1 0 0,1 0-1 0 0,-1 1 1 0 0,-1 2-1 0 0,1-1 1 0 0,0 2-1 0 0,-25 0 1 0 0,26 1-3 0 0,0 2 1 0 0,0 0-1 0 0,1 1 1 0 0,-1 0-1 0 0,1 2 0 0 0,-1 0 1 0 0,1 0-1 0 0,0 2 1 0 0,1 0-1 0 0,-23 13 1 0 0,29-14-17 0 0,1 2 0 0 0,0 0 0 0 0,0 0 0 0 0,1 0 0 0 0,-1 1 0 0 0,2 0 0 0 0,-1 0 0 0 0,1 0 0 0 0,1 1 0 0 0,-1 0 0 0 0,-7 18 0 0 0,-1 10 13 0 0,-18 69 0 0 0,21-66 90 0 0,6-24-72 0 0,2 0-1 0 0,0 1 1 0 0,0 0-1 0 0,2-1 1 0 0,0 1-1 0 0,1 0 1 0 0,0-1-1 0 0,2 1 1 0 0,0 0-1 0 0,1-1 1 0 0,6 23-1 0 0,-5-29-35 0 0,-1 1 0 0 0,2-1-1 0 0,0 0 1 0 0,0 0 0 0 0,1-1-1 0 0,0 1 1 0 0,0-1 0 0 0,1-1 0 0 0,0 1-1 0 0,1-1 1 0 0,0-1 0 0 0,0 1-1 0 0,1-1 1 0 0,-1-1 0 0 0,2 1-1 0 0,-1-1 1 0 0,1-1 0 0 0,11 5-1 0 0,-12-7 25 0 0,0 0-1 0 0,-1-1 0 0 0,1-1 0 0 0,0 1 0 0 0,0-1 0 0 0,0-1 0 0 0,0 0 1 0 0,0 0-1 0 0,0-1 0 0 0,0 0 0 0 0,-1 0 0 0 0,14-4 0 0 0,12-5-376 0 0,59-26-1 0 0,-65 25 332 0 0,8-5-1758 0 0,-18 8-3016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17.689"/>
    </inkml:context>
    <inkml:brush xml:id="br0">
      <inkml:brushProperty name="width" value="0.05" units="cm"/>
      <inkml:brushProperty name="height" value="0.05" units="cm"/>
      <inkml:brushProperty name="color" value="#E71224"/>
    </inkml:brush>
  </inkml:definitions>
  <inkml:trace contextRef="#ctx0" brushRef="#br0">85 467 4577 0 0,'21'-25'2258'0'0,"-20"25"-2143"0"0,-1 0-1 0 0,1-1 1 0 0,-1 1 0 0 0,1-1 0 0 0,-1 1 0 0 0,1-1 0 0 0,-1 1-1 0 0,1-1 1 0 0,-1 0 0 0 0,0 1 0 0 0,1-1 0 0 0,-1 1 0 0 0,0-1-1 0 0,1 0 1 0 0,-1 1 0 0 0,0-1 0 0 0,0 0 0 0 0,0 0 0 0 0,0 1-1 0 0,0-1 1 0 0,0 0 0 0 0,0 1 0 0 0,0-1 0 0 0,0 0-1 0 0,0 1 1 0 0,0-1 0 0 0,0 0 0 0 0,0 0 0 0 0,-1 0 0 0 0,-6-30 573 0 0,2 16-418 0 0,0-18 367 0 0,3 27-476 0 0,0 0 0 0 0,1-1 0 0 0,0 1 0 0 0,0-1 1 0 0,1 0-1 0 0,-1 1 0 0 0,2-1 0 0 0,-1 1 0 0 0,1-1 0 0 0,0 0 1 0 0,0 1-1 0 0,0-1 0 0 0,1 1 0 0 0,5-11 0 0 0,-4 12-92 0 0,-1-1 0 0 0,0 1 0 0 0,0 0 0 0 0,0-1 0 0 0,0 1-1 0 0,-1-1 1 0 0,0 1 0 0 0,0-1 0 0 0,0 0 0 0 0,-1 0 0 0 0,0 1-1 0 0,0-1 1 0 0,0 0 0 0 0,-1 0 0 0 0,0 1 0 0 0,0-1-1 0 0,-3-7 1 0 0,-1-1-83 0 0,-1 1-1 0 0,0 0 1 0 0,-1 0 0 0 0,-1 1-1 0 0,-12-18 1 0 0,3 6 179 0 0,17 24-152 0 0,0-1-1 0 0,-1 1 1 0 0,1-1-1 0 0,0 1 1 0 0,0-1 0 0 0,-1 1-1 0 0,1-1 1 0 0,0 1-1 0 0,0 0 1 0 0,-1-1 0 0 0,1 1-1 0 0,-1 0 1 0 0,1-1-1 0 0,0 1 1 0 0,-1 0 0 0 0,1-1-1 0 0,-1 1 1 0 0,1 0-1 0 0,0 0 1 0 0,-1-1 0 0 0,1 1-1 0 0,-1 0 1 0 0,1 0 0 0 0,-1 0-1 0 0,1 0 1 0 0,-1 0-1 0 0,1 0 1 0 0,-1 0 0 0 0,1 0-1 0 0,-1 0 1 0 0,1 0-1 0 0,-1 0 1 0 0,1 0 0 0 0,-1 0-1 0 0,1 0 1 0 0,-1 0-1 0 0,1 0 1 0 0,-1 0 0 0 0,0 1-1 0 0,0 0-4 0 0,-1 1-1 0 0,1-1 0 0 0,0 1 1 0 0,0 0-1 0 0,-1-1 0 0 0,1 1 1 0 0,0 0-1 0 0,1 0 0 0 0,-1 0 1 0 0,-1 2-1 0 0,-1 5-22 0 0,1 0 0 0 0,0-1 0 0 0,0 1 1 0 0,-1 10-1 0 0,5 17-38 0 0,10 57-1 0 0,1 6-26 0 0,-5 50 127 0 0,-4-129-6 0 0,1 17-37 0 0,-5-36-13 0 0,0 1-1 0 0,0 0 0 0 0,0 0 1 0 0,-1 0-1 0 0,1-1 0 0 0,0 1 1 0 0,-1 0-1 0 0,1 0 0 0 0,-1-1 1 0 0,1 1-1 0 0,-1 0 0 0 0,0-1 1 0 0,0 1-1 0 0,0-1 0 0 0,0 1 1 0 0,-1 1-1 0 0,1-2-1 0 0,0-1 1 0 0,0 1-1 0 0,0 0 1 0 0,0-1-1 0 0,0 1 1 0 0,0-1-1 0 0,-1 1 0 0 0,1-1 1 0 0,0 1-1 0 0,0-1 1 0 0,0 0-1 0 0,-1 0 0 0 0,1 0 1 0 0,0 0-1 0 0,0 0 1 0 0,-3 0-1 0 0,-1-4-350 0 0,11-7 26 0 0,-5 9 322 0 0,1-1 1 0 0,0 0-1 0 0,-1 1 1 0 0,1-1-1 0 0,-1 0 1 0 0,0 0-1 0 0,0 0 0 0 0,0 0 1 0 0,0 0-1 0 0,0 0 1 0 0,-1 0-1 0 0,1-6 1 0 0,-1-44-643 0 0,0 37 419 0 0,-1-10-1617 0 0,-9-46-1 0 0,6 45-596 0 0,1 5-3109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37.784"/>
    </inkml:context>
    <inkml:brush xml:id="br0">
      <inkml:brushProperty name="width" value="0.05" units="cm"/>
      <inkml:brushProperty name="height" value="0.05" units="cm"/>
      <inkml:brushProperty name="color" value="#E71224"/>
    </inkml:brush>
  </inkml:definitions>
  <inkml:trace contextRef="#ctx0" brushRef="#br0">252 714 6641 0 0,'10'0'150'0'0,"-1"-1"-1"0"0,1-1 0 0 0,-1 0 1 0 0,1 0-1 0 0,-1-1 0 0 0,0 0 1 0 0,9-5-1 0 0,65-34-543 0 0,-58 28 671 0 0,-18 10-247 0 0,0 0 0 0 0,0 0 0 0 0,0 0 0 0 0,-1-1-1 0 0,1 0 1 0 0,-1-1 0 0 0,-1 1 0 0 0,1-1 0 0 0,-1 0 0 0 0,0 0 0 0 0,0-1 0 0 0,-1 0 0 0 0,1 0 0 0 0,-2 0-1 0 0,1 0 1 0 0,-1 0 0 0 0,0-1 0 0 0,-1 1 0 0 0,1-1 0 0 0,-1 0 0 0 0,-1 0 0 0 0,0 0 0 0 0,1-10-1 0 0,-2-1-14 0 0,0 0 0 0 0,-1 0 0 0 0,0 0-1 0 0,-2 0 1 0 0,0 0 0 0 0,-8-23 0 0 0,-45-106 662 0 0,9 28 363 0 0,46 117-1046 0 0,0 1 1 0 0,0-1 0 0 0,0 0-1 0 0,-1 1 1 0 0,1-1 0 0 0,-1 1-1 0 0,0-1 1 0 0,1 1-1 0 0,-1-1 1 0 0,0 1 0 0 0,0 0-1 0 0,-1 0 1 0 0,1 0-1 0 0,0 1 1 0 0,-1-1 0 0 0,1 0-1 0 0,-5-1 1 0 0,2 1 12 0 0,0 0 1 0 0,1 1 0 0 0,-1 0-1 0 0,0 0 1 0 0,0 0 0 0 0,0 1-1 0 0,0-1 1 0 0,0 1 0 0 0,-9 1-1 0 0,-6 3 51 0 0,0 0-1 0 0,0 1 0 0 0,-39 15 1 0 0,55-18-56 0 0,-10 4 78 0 0,-1 0 1 0 0,1 1 0 0 0,0 1 0 0 0,1 0 0 0 0,0 1 0 0 0,0 1 0 0 0,1 0 0 0 0,-14 14 0 0 0,18-16-102 0 0,1 1 1 0 0,0-1 0 0 0,1 1 0 0 0,0 1 0 0 0,0-1-1 0 0,1 1 1 0 0,0 0 0 0 0,1 0 0 0 0,0 0 0 0 0,1 1-1 0 0,0-1 1 0 0,-3 18 0 0 0,3-1 13 0 0,1 1 1 0 0,2-1-1 0 0,4 50 0 0 0,-2-61 15 0 0,1 0-1 0 0,1 1 1 0 0,1-1 0 0 0,0 0 0 0 0,1-1-1 0 0,0 1 1 0 0,13 20 0 0 0,-9-18-56 0 0,2 0 0 0 0,0-1 1 0 0,1 0-1 0 0,1-1 1 0 0,24 23-1 0 0,-31-34-23 0 0,-1 0 1 0 0,0 0-1 0 0,1-1 0 0 0,0 0 0 0 0,0 0 1 0 0,0 0-1 0 0,1-1 0 0 0,-1 0 0 0 0,1-1 1 0 0,0 0-1 0 0,-1 0 0 0 0,1 0 0 0 0,0-1 1 0 0,0 0-1 0 0,0-1 0 0 0,0 0 0 0 0,0 0 1 0 0,9-2-1 0 0,-7 0-357 0 0,0 0 0 0 0,-1-1 0 0 0,0 0 0 0 0,0-1 0 0 0,0 0-1 0 0,12-7 1 0 0,-1-1-4489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39.730"/>
    </inkml:context>
    <inkml:brush xml:id="br0">
      <inkml:brushProperty name="width" value="0.05" units="cm"/>
      <inkml:brushProperty name="height" value="0.05" units="cm"/>
      <inkml:brushProperty name="color" value="#E71224"/>
    </inkml:brush>
  </inkml:definitions>
  <inkml:trace contextRef="#ctx0" brushRef="#br0">211 166 6065 0 0,'0'-62'1319'0'0,"1"49"-1443"0"0,-1-1 0 0 0,-2-26 0 0 0,1 38 124 0 0,0 0-1 0 0,0 1 0 0 0,0-1 1 0 0,0 0-1 0 0,-1 1 1 0 0,1-1-1 0 0,0 0 1 0 0,-1 1-1 0 0,1 0 0 0 0,-1-1 1 0 0,1 1-1 0 0,-1 0 1 0 0,0 0-1 0 0,0 0 0 0 0,1 0 1 0 0,-1 0-1 0 0,0 0 1 0 0,0 0-1 0 0,-2 0 1 0 0,-1-1 489 0 0,-1 0 1 0 0,0 1 0 0 0,1-1 0 0 0,-1 1 0 0 0,-9-1-1 0 0,14 3-474 0 0,-1-1 0 0 0,1 1 0 0 0,0 0 0 0 0,-1-1 0 0 0,1 1-1 0 0,0 0 1 0 0,0 0 0 0 0,0 0 0 0 0,-1 0 0 0 0,1 0 0 0 0,0 0-1 0 0,0 0 1 0 0,0 0 0 0 0,1 1 0 0 0,-1-1 0 0 0,0 0 0 0 0,0 1-1 0 0,1-1 1 0 0,-1 0 0 0 0,1 1 0 0 0,-1-1 0 0 0,1 1-1 0 0,-1 2 1 0 0,-7 35 428 0 0,2 131 298 0 0,-3 31-516 0 0,-34 92 371 0 0,2-20-223 0 0,38-227-275 0 0,2-1 0 0 0,1 0 0 0 0,12 74 0 0 0,36 134 78 0 0,-41-221-150 0 0,42 209 173 0 0,25 334-1 0 0,-55-365-65 0 0,4 74 280 0 0,-21-220-319 0 0,-3 1 0 0 0,-13 90 0 0 0,2-63-44 0 0,5 1 0 0 0,3 1 0 0 0,5-1 0 0 0,21 161 0 0 0,-12-157 290 0 0,-4 0-1 0 0,-4 0 1 0 0,-23 191 0 0 0,6-95-275 0 0,10-112-22 0 0,-3 0 0 0 0,-22 96-1 0 0,16-111-38 0 0,2 2 0 0 0,4 0 0 0 0,2 0 0 0 0,6 105 0 0 0,-2 35 639 0 0,-1-66 8 0 0,-10 124-506 0 0,15-230 10 0 0,2-1-1 0 0,1 0 0 0 0,2-1 1 0 0,22 68-1 0 0,36 91 1684 0 0,-44-130-1577 0 0,18 104 1 0 0,-41-145-732 0 0,2-36-7686 0 0,1-2 3124 0 0,1 4-932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1.920"/>
    </inkml:context>
    <inkml:brush xml:id="br0">
      <inkml:brushProperty name="width" value="0.05" units="cm"/>
      <inkml:brushProperty name="height" value="0.05" units="cm"/>
      <inkml:brushProperty name="color" value="#E71224"/>
    </inkml:brush>
  </inkml:definitions>
  <inkml:trace contextRef="#ctx0" brushRef="#br0">112 1 1624 0 0,'7'3'6745'0'0,"6"4"-1848"0"0,-13-7-4859 0 0,1 1 1 0 0,0-1-1 0 0,0 1 1 0 0,0-1 0 0 0,-1 1-1 0 0,1-1 1 0 0,0 1 0 0 0,-1 0-1 0 0,1-1 1 0 0,-1 1-1 0 0,1 0 1 0 0,-1-1 0 0 0,1 1-1 0 0,-1 0 1 0 0,1 0 0 0 0,-1 0-1 0 0,0-1 1 0 0,1 1 0 0 0,-1 0-1 0 0,0 0 1 0 0,0 0-1 0 0,1 0 1 0 0,-1 0 0 0 0,0 0-1 0 0,0 0 1 0 0,0-1 0 0 0,0 1-1 0 0,0 0 1 0 0,-1 1-1 0 0,0 36-325 0 0,1-30 382 0 0,-2 29-124 0 0,-1 0 0 0 0,-1 0 0 0 0,-2 0 0 0 0,-2-1 0 0 0,-2 0-1 0 0,-1 0 1 0 0,-18 39 0 0 0,7-30 16 0 0,12-28 21 0 0,1 2-1 0 0,1-1 0 0 0,-11 36 0 0 0,19-53-14 0 0,0-1-1 0 0,0 1 1 0 0,0 0 0 0 0,0-1-1 0 0,-1 1 1 0 0,1 0-1 0 0,0-1 1 0 0,0 1 0 0 0,0 0-1 0 0,0-1 1 0 0,0 1 0 0 0,1 0-1 0 0,-1-1 1 0 0,0 1 0 0 0,0 0-1 0 0,0-1 1 0 0,1 1-1 0 0,-1-1 1 0 0,0 1 0 0 0,0 0-1 0 0,1-1 1 0 0,-1 1 0 0 0,1-1-1 0 0,-1 1 1 0 0,0-1 0 0 0,1 1-1 0 0,-1-1 1 0 0,2 1-1 0 0,-1 0-25 0 0,1 0 0 0 0,-1-1 0 0 0,1 0 0 0 0,-1 1 0 0 0,1-1 0 0 0,-1 0 0 0 0,1 1 0 0 0,-1-1 0 0 0,1 0 0 0 0,-1 0 0 0 0,1 0 0 0 0,1-1-1 0 0,43-11-1109 0 0,-44 12 1067 0 0,19-7-565 0 0,4-1-250 0 0,0-1 1 0 0,0-1-1 0 0,-1 0 1 0 0,0-2-1 0 0,41-28 1 0 0,-51 28-3622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2.382"/>
    </inkml:context>
    <inkml:brush xml:id="br0">
      <inkml:brushProperty name="width" value="0.05" units="cm"/>
      <inkml:brushProperty name="height" value="0.05" units="cm"/>
      <inkml:brushProperty name="color" value="#E71224"/>
    </inkml:brush>
  </inkml:definitions>
  <inkml:trace contextRef="#ctx0" brushRef="#br0">1 11 6465 0 0,'5'-2'86'0'0,"0"0"-1"0"0,0 0 1 0 0,0 1 0 0 0,0 0-1 0 0,0 0 1 0 0,0 0-1 0 0,1 0 1 0 0,-1 1-1 0 0,0 0 1 0 0,1 0-1 0 0,5 2 1 0 0,63 14-237 0 0,-24-4 233 0 0,-34-9-122 0 0,1-1 0 0 0,-1-1 0 0 0,1 0 1 0 0,-1-1-1 0 0,1-1 0 0 0,17-3 0 0 0,-9 2-2572 0 0,-16 1-1912 0 0</inkml:trace>
  <inkml:trace contextRef="#ctx0" brushRef="#br0" timeOffset="1">400 213 7250 0 0,'3'8'482'0'0,"0"-1"0"0"0,-1 1 0 0 0,1 0 0 0 0,-1-1 1 0 0,-1 1-1 0 0,1 0 0 0 0,-1 13 0 0 0,-4 59-564 0 0,1-58-922 0 0,2 46 0 0 0,0-67 909 0 0,0 0 0 0 0,0 0 0 0 0,1 0 0 0 0,-1 0 0 0 0,0 0 0 0 0,0 0 1 0 0,0 0-1 0 0,1 0 0 0 0,-1 0 0 0 0,1 0 0 0 0,-1 0 0 0 0,1-1 0 0 0,-1 1 1 0 0,1 0-1 0 0,-1 0 0 0 0,1 0 0 0 0,0 0 0 0 0,-1-1 0 0 0,1 1 0 0 0,0 0 1 0 0,0-1-1 0 0,-1 1 0 0 0,1 0 0 0 0,0-1 0 0 0,0 1 0 0 0,0-1 0 0 0,0 0 1 0 0,0 1-1 0 0,0-1 0 0 0,1 1 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2.880"/>
    </inkml:context>
    <inkml:brush xml:id="br0">
      <inkml:brushProperty name="width" value="0.05" units="cm"/>
      <inkml:brushProperty name="height" value="0.05" units="cm"/>
      <inkml:brushProperty name="color" value="#E71224"/>
    </inkml:brush>
  </inkml:definitions>
  <inkml:trace contextRef="#ctx0" brushRef="#br0">53 23 4961 0 0,'0'0'301'0'0,"1"0"0"0"0,0 0 0 0 0,-1 0 0 0 0,1 0 0 0 0,-1-1 0 0 0,1 1 0 0 0,0 0 0 0 0,-1 0-1 0 0,1-1 1 0 0,-1 1 0 0 0,1-1 0 0 0,-1 1 0 0 0,1 0 0 0 0,-1-1 0 0 0,1 1 0 0 0,-1-1 0 0 0,0 1 0 0 0,1-1 0 0 0,-1 1 0 0 0,0-1 0 0 0,1 1 0 0 0,-1-1 0 0 0,0 1-1 0 0,1-1 1 0 0,-1 0 0 0 0,0 1 0 0 0,0-2 0 0 0,0 2-280 0 0,0-1 0 0 0,0 1 0 0 0,1-1 0 0 0,-1 1 0 0 0,0-1-1 0 0,0 1 1 0 0,0-1 0 0 0,0 1 0 0 0,1-1 0 0 0,-1 1 0 0 0,0 0 0 0 0,0-1 0 0 0,1 1-1 0 0,-1-1 1 0 0,0 1 0 0 0,1 0 0 0 0,-1-1 0 0 0,0 1 0 0 0,1 0 0 0 0,-1-1 0 0 0,1 1 0 0 0,-1 0-1 0 0,0 0 1 0 0,1-1 0 0 0,-1 1 0 0 0,1 0 0 0 0,-1 0 0 0 0,1 0 0 0 0,-1 0 0 0 0,1 0-1 0 0,-1 0 1 0 0,1 0 0 0 0,-1-1 0 0 0,1 1 0 0 0,-1 0 0 0 0,1 1 0 0 0,-1-1 0 0 0,1 0-1 0 0,-1 0 1 0 0,1 0 0 0 0,-1 0 0 0 0,0 0 0 0 0,1 0 0 0 0,-1 1 0 0 0,1-1 0 0 0,-1 0 0 0 0,1 0-1 0 0,-1 1 1 0 0,0-1 0 0 0,1 0 0 0 0,-1 1 0 0 0,1-1 0 0 0,-1 0 0 0 0,0 1 0 0 0,1 0-1 0 0,0 0-19 0 0,1 0-1 0 0,-1 0 0 0 0,0 1 0 0 0,0-1 1 0 0,1 1-1 0 0,-1-1 0 0 0,0 1 0 0 0,0 0 1 0 0,-1-1-1 0 0,1 1 0 0 0,0 0 0 0 0,0-1 1 0 0,-1 1-1 0 0,1 0 0 0 0,-1 0 0 0 0,0 0 1 0 0,1 0-1 0 0,-1-1 0 0 0,0 1 0 0 0,0 0 1 0 0,0 0-1 0 0,-1 0 0 0 0,1 0 0 0 0,0 0 1 0 0,-1-1-1 0 0,0 3 0 0 0,-2 9-8 0 0,-1-1-1 0 0,-10 23 1 0 0,5-13 1 0 0,-13 35 44 0 0,-14 43-100 0 0,33-89 64 0 0,0-1 1 0 0,1 1-1 0 0,1-1 1 0 0,0 1-1 0 0,0 0 1 0 0,1 0-1 0 0,2 16 0 0 0,-1-24 2 0 0,0 0-1 0 0,0 0 0 0 0,0 0 1 0 0,0 0-1 0 0,0 0 0 0 0,1 0 0 0 0,-1 0 1 0 0,1 0-1 0 0,0-1 0 0 0,0 1 1 0 0,0-1-1 0 0,0 1 0 0 0,0-1 1 0 0,0 0-1 0 0,1 0 0 0 0,-1 0 0 0 0,1 0 1 0 0,0 0-1 0 0,-1-1 0 0 0,1 1 1 0 0,0-1-1 0 0,0 1 0 0 0,4 0 0 0 0,-2-1-174 0 0,-1 1 1 0 0,1-1-1 0 0,0 0 0 0 0,0 0 0 0 0,0-1 0 0 0,0 1 0 0 0,0-1 0 0 0,0 0 0 0 0,0-1 0 0 0,0 1 0 0 0,0-1 0 0 0,0 0 0 0 0,9-3 0 0 0,-8 2-364 0 0,-1-1 0 0 0,0 1 0 0 0,0-1-1 0 0,0 0 1 0 0,0-1 0 0 0,0 1 0 0 0,-1-1 0 0 0,1 0 0 0 0,-1 0 0 0 0,7-10 0 0 0,-3 3-4363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3.315"/>
    </inkml:context>
    <inkml:brush xml:id="br0">
      <inkml:brushProperty name="width" value="0.05" units="cm"/>
      <inkml:brushProperty name="height" value="0.05" units="cm"/>
      <inkml:brushProperty name="color" value="#E71224"/>
    </inkml:brush>
  </inkml:definitions>
  <inkml:trace contextRef="#ctx0" brushRef="#br0">1 2 5849 0 0,'6'-2'3615'0'0,"30"3"-3202"0"0,33 11-298 0 0,-40-6-217 0 0,1-1 0 0 0,38 1 0 0 0,-48-7-778 0 0,-1 0 0 0 0,1-1 0 0 0,29-8-1 0 0,-33 6-3972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3.756"/>
    </inkml:context>
    <inkml:brush xml:id="br0">
      <inkml:brushProperty name="width" value="0.05" units="cm"/>
      <inkml:brushProperty name="height" value="0.05" units="cm"/>
      <inkml:brushProperty name="color" value="#E71224"/>
    </inkml:brush>
  </inkml:definitions>
  <inkml:trace contextRef="#ctx0" brushRef="#br0">157 69 4777 0 0,'0'-2'186'0'0,"0"0"0"0"0,0 0 0 0 0,-1 1 0 0 0,1-1 1 0 0,-1 0-1 0 0,1 1 0 0 0,-1-1 0 0 0,0 0 0 0 0,0 1 0 0 0,0-1 0 0 0,0 1 0 0 0,0 0 0 0 0,0-1 0 0 0,0 1 1 0 0,0 0-1 0 0,0-1 0 0 0,-1 1 0 0 0,1 0 0 0 0,-1 0 0 0 0,1 0 0 0 0,-1 0 0 0 0,1 0 0 0 0,-1 1 1 0 0,1-1-1 0 0,-4-1 0 0 0,-6-2-600 0 0,0 1 0 0 0,-23-4 0 0 0,11 2-224 0 0,-13-5-821 0 0,24 6-3034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4.720"/>
    </inkml:context>
    <inkml:brush xml:id="br0">
      <inkml:brushProperty name="width" value="0.05" units="cm"/>
      <inkml:brushProperty name="height" value="0.05" units="cm"/>
      <inkml:brushProperty name="color" value="#E71224"/>
    </inkml:brush>
  </inkml:definitions>
  <inkml:trace contextRef="#ctx0" brushRef="#br0">169 12 5601 0 0,'16'-10'2987'0'0,"-10"8"-205"0"0,-23 7-3403 0 0,1-2-1 0 0,-1-1 1 0 0,0 0-1 0 0,0-1 1 0 0,0 0-1 0 0,-31-4 1 0 0,21 1-366 0 0,13 2-3798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5.455"/>
    </inkml:context>
    <inkml:brush xml:id="br0">
      <inkml:brushProperty name="width" value="0.05" units="cm"/>
      <inkml:brushProperty name="height" value="0.05" units="cm"/>
      <inkml:brushProperty name="color" value="#E71224"/>
    </inkml:brush>
  </inkml:definitions>
  <inkml:trace contextRef="#ctx0" brushRef="#br0">0 157 3529 0 0,'30'7'3761'0'0,"6"2"-3990"0"0,-34-9 285 0 0,-1 0 0 0 0,0 0-1 0 0,0 0 1 0 0,0 0 0 0 0,0-1-1 0 0,0 1 1 0 0,0 0 0 0 0,0 0-1 0 0,1-1 1 0 0,-1 1 0 0 0,0-1-1 0 0,0 1 1 0 0,0-1-1 0 0,0 0 1 0 0,-1 1 0 0 0,1-1-1 0 0,0 0 1 0 0,0 0 0 0 0,0 1-1 0 0,0-1 1 0 0,-1 0 0 0 0,1 0-1 0 0,0 0 1 0 0,-1 0 0 0 0,1 0-1 0 0,-1 0 1 0 0,1 0 0 0 0,0-1-1 0 0,34-76 3832 0 0,-31 70-4134 0 0,1 1 0 0 0,0-1 1 0 0,0 1-1 0 0,0 1 0 0 0,1-1 0 0 0,0 1 0 0 0,11-10 1 0 0,-14 14 184 0 0,-1 1 1 0 0,1 0-1 0 0,-1-1 1 0 0,1 1-1 0 0,-1 0 1 0 0,1 0-1 0 0,0 1 1 0 0,-1-1 0 0 0,1 1-1 0 0,0-1 1 0 0,-1 1-1 0 0,1 0 1 0 0,0 0-1 0 0,0 0 1 0 0,0 0-1 0 0,-1 1 1 0 0,1-1-1 0 0,0 1 1 0 0,-1-1 0 0 0,4 2-1 0 0,-4-1 51 0 0,0 0-1 0 0,-1 0 1 0 0,1-1-1 0 0,0 1 1 0 0,-1 0-1 0 0,1 0 1 0 0,-1 0-1 0 0,1 1 1 0 0,-1-1 0 0 0,0 0-1 0 0,1 0 1 0 0,-1 1-1 0 0,0-1 1 0 0,0 1-1 0 0,0-1 1 0 0,0 1-1 0 0,0 0 1 0 0,-1-1-1 0 0,1 1 1 0 0,0 0-1 0 0,-1-1 1 0 0,1 1 0 0 0,-1 0-1 0 0,1 0 1 0 0,-1 0-1 0 0,0-1 1 0 0,0 1-1 0 0,0 0 1 0 0,0 0-1 0 0,-1 3 1 0 0,-5 23-17 0 0,-1 1-1 0 0,-21 50 1 0 0,17-51 637 0 0,1 1 0 0 0,-10 47 0 0 0,21-74-553 0 0,-1 0 0 0 0,0-1 0 0 0,0 1 0 0 0,1 0 0 0 0,-1 0 0 0 0,1 0 0 0 0,0 0 1 0 0,0 0-1 0 0,-1-1 0 0 0,1 1 0 0 0,0 0 0 0 0,0-1 0 0 0,1 1 0 0 0,-1-1 0 0 0,0 1 1 0 0,0-1-1 0 0,1 1 0 0 0,-1-1 0 0 0,1 0 0 0 0,-1 0 0 0 0,1 0 0 0 0,0 0 0 0 0,-1 0 1 0 0,1 0-1 0 0,0 0 0 0 0,0 0 0 0 0,-1-1 0 0 0,4 1 0 0 0,10 5-76 0 0,-1-2 1 0 0,21 5-1 0 0,-31-9 11 0 0,19 5-985 0 0,0-1 0 0 0,0-1 0 0 0,0-1 0 0 0,1-1 0 0 0,-1-1 0 0 0,41-5 0 0 0,-43 0-4083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1:46.126"/>
    </inkml:context>
    <inkml:brush xml:id="br0">
      <inkml:brushProperty name="width" value="0.05" units="cm"/>
      <inkml:brushProperty name="height" value="0.05" units="cm"/>
      <inkml:brushProperty name="color" value="#E71224"/>
    </inkml:brush>
  </inkml:definitions>
  <inkml:trace contextRef="#ctx0" brushRef="#br0">22 60 4897 0 0,'26'6'3542'0'0,"-21"-5"-3317"0"0,1 0 0 0 0,-1-1-1 0 0,0 0 1 0 0,1 0-1 0 0,-1 0 1 0 0,0-1 0 0 0,0 1-1 0 0,1-1 1 0 0,-1 0 0 0 0,9-4-1 0 0,-14 5-151 0 0,1-1-1 0 0,-1 1 0 0 0,0 0 1 0 0,1-1-1 0 0,-1 1 0 0 0,0-1 0 0 0,1 1 1 0 0,-1-1-1 0 0,0 1 0 0 0,0 0 1 0 0,0-1-1 0 0,1 1 0 0 0,-1-1 1 0 0,0 1-1 0 0,0-1 0 0 0,0 1 0 0 0,0-1 1 0 0,0 0-1 0 0,0 1 0 0 0,0-1 1 0 0,0 1-1 0 0,0-1 0 0 0,0 1 0 0 0,0-1 1 0 0,0 1-1 0 0,0-1 0 0 0,0 1 1 0 0,-1-1-1 0 0,1 1 0 0 0,0-1 1 0 0,0 1-1 0 0,-1-1 0 0 0,1 1 0 0 0,0 0 1 0 0,0-1-1 0 0,-1 1 0 0 0,1-1 1 0 0,0 1-1 0 0,-1 0 0 0 0,1-1 1 0 0,-1 1-1 0 0,1 0 0 0 0,-1-1 0 0 0,1 1 1 0 0,0 0-1 0 0,-2-1 0 0 0,-20-15-862 0 0,-51-2-5771 0 0,57 13 1300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36.853"/>
    </inkml:context>
    <inkml:brush xml:id="br0">
      <inkml:brushProperty name="width" value="0.05" units="cm"/>
      <inkml:brushProperty name="height" value="0.05" units="cm"/>
      <inkml:brushProperty name="color" value="#E71224"/>
    </inkml:brush>
  </inkml:definitions>
  <inkml:trace contextRef="#ctx0" brushRef="#br0">1 260 7610 0 0,'5'-12'273'0'0,"-1"-1"1"0"0,0 0 0 0 0,-1 0-1 0 0,0 0 1 0 0,-1 0-1 0 0,0-1 1 0 0,-1 1 0 0 0,-1-19-1 0 0,0 9 916 0 0,6-36-1 0 0,-5 57-1015 0 0,-1-1 0 0 0,1 0 0 0 0,-1 1 0 0 0,1-1 0 0 0,0 1-1 0 0,0-1 1 0 0,0 1 0 0 0,1 0 0 0 0,-1-1 0 0 0,1 1 0 0 0,-1 0 0 0 0,1 0-1 0 0,-1 0 1 0 0,1 0 0 0 0,2-2 0 0 0,-3 4-130 0 0,-1 0 1 0 0,1-1-1 0 0,-1 1 1 0 0,1 0-1 0 0,0 0 1 0 0,-1-1-1 0 0,1 1 1 0 0,-1 0-1 0 0,1 0 1 0 0,-1 0-1 0 0,1 0 1 0 0,0 0-1 0 0,-1 0 1 0 0,1 0-1 0 0,0 0 1 0 0,-1 0-1 0 0,1 0 0 0 0,-1 0 1 0 0,1 0-1 0 0,-1 0 1 0 0,1 0-1 0 0,0 1 1 0 0,-1-1-1 0 0,2 1 1 0 0,-1 0-33 0 0,0 0 0 0 0,1 0 0 0 0,-1 1 0 0 0,0-1 0 0 0,0 0 0 0 0,0 1 1 0 0,0-1-1 0 0,0 1 0 0 0,0-1 0 0 0,0 1 0 0 0,0 0 0 0 0,0 2 0 0 0,9 24 1 0 0,-2 0 0 0 0,-1 1 0 0 0,-1-1-1 0 0,-1 1 1 0 0,-2 1 0 0 0,0 32 0 0 0,-18 177 476 0 0,8-169-91 0 0,3-32-250 0 0,-2-1 0 0 0,-14 49-1 0 0,14-62 578 0 0,8-23 385 0 0,4-13-349 0 0,-3 3-595 0 0,0-1 0 0 0,0 1-1 0 0,-1-1 1 0 0,-1 0 0 0 0,1 1 0 0 0,-1-20 0 0 0,-7-61-158 0 0,3 58 71 0 0,-12-299-178 0 0,15 327 20 0 0,0 1 0 0 0,0-1 0 0 0,0 1 0 0 0,0 0 0 0 0,-1-1 0 0 0,1 1 0 0 0,-1-1 0 0 0,0 1 1 0 0,0 0-1 0 0,-2-5 0 0 0,3 8-70 0 0,-1-1-1 0 0,1 1 1 0 0,-1-1 0 0 0,1 1 0 0 0,-1-1 0 0 0,1 1 0 0 0,-1 0 0 0 0,1-1 0 0 0,-1 1-1 0 0,1 0 1 0 0,-1-1 0 0 0,0 1 0 0 0,1 0 0 0 0,-1 0 0 0 0,1-1 0 0 0,-1 1 0 0 0,0 0-1 0 0,1 0 1 0 0,-1 0 0 0 0,0 0 0 0 0,0 0 0 0 0,-23 8-5620 0 0,10-1-1191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43.350"/>
    </inkml:context>
    <inkml:brush xml:id="br0">
      <inkml:brushProperty name="width" value="0.05" units="cm"/>
      <inkml:brushProperty name="height" value="0.05" units="cm"/>
      <inkml:brushProperty name="color" value="#E71224"/>
    </inkml:brush>
  </inkml:definitions>
  <inkml:trace contextRef="#ctx0" brushRef="#br0">1 134 8 0 0,'47'10'5412'0'0,"-42"-10"-5301"0"0,0 0 1 0 0,0 0 0 0 0,0-1 0 0 0,0 0-1 0 0,0 1 1 0 0,0-2 0 0 0,0 1 0 0 0,0 0-1 0 0,-1-1 1 0 0,1 0 0 0 0,0 0 0 0 0,-1-1-1 0 0,0 1 1 0 0,1-1 0 0 0,-1 0 0 0 0,0 0-1 0 0,0 0 1 0 0,6-7 0 0 0,-4 4-73 0 0,1 0-1 0 0,0 1 1 0 0,0-1-1 0 0,0 2 1 0 0,1-1 0 0 0,-1 1-1 0 0,1 0 1 0 0,0 1 0 0 0,0 0-1 0 0,1 0 1 0 0,-1 0-1 0 0,1 1 1 0 0,-1 1 0 0 0,17-2-1 0 0,5 3-155 0 0,0 1-1 0 0,0 1 1 0 0,31 6-1 0 0,-25-2 33 0 0,47 0 1 0 0,17-6 282 0 0,177 22 0 0 0,-202-13 93 0 0,-48-6-37 0 0,0 0 0 0 0,-1 2 0 0 0,39 12 0 0 0,-35-8-195 0 0,0 0-1 0 0,1-2 1 0 0,-1-1 0 0 0,37 2 0 0 0,-9-6 29 0 0,77-7 1 0 0,-89 4-77 0 0,59 6 1 0 0,-64-2-110 0 0,0-1-1 0 0,50-6 1 0 0,-63 2 115 0 0,0 1-1 0 0,1 1 1 0 0,41 6 0 0 0,82 22 143 0 0,-123-22-194 0 0,2 1 28 0 0,8 2 45 0 0,2-1 1 0 0,-1-2-1 0 0,1-2 1 0 0,47-1-1 0 0,-2-5-48 0 0,-44 2 14 0 0,1-1 0 0 0,44-9-1 0 0,28-13 708 0 0,103-17-64 0 0,-133 29-614 0 0,161 3 1 0 0,-85 7-93 0 0,-89-1 216 0 0,77 7 0 0 0,-109 0-128 0 0,11 1 10 0 0,91-1 0 0 0,-65-6-21 0 0,132 17-1 0 0,-190-15-10 0 0,1-1-1 0 0,-1-1 0 0 0,0-1 1 0 0,27-6-1 0 0,-24 4-11 0 0,0 1 1 0 0,-1 1-1 0 0,25 0 0 0 0,193 29 12 0 0,-188-17 20 0 0,0-3 0 0 0,1-2 0 0 0,85-3 0 0 0,280-38-93 0 0,-314 32 88 0 0,0 4 0 0 0,-1 4-1 0 0,112 21 1 0 0,-194-23-15 0 0,0-1 0 0 0,0 0 0 0 0,0-2-1 0 0,0 0 1 0 0,-1-1 0 0 0,1-1 0 0 0,0-1 0 0 0,34-12 0 0 0,-35 12-3 0 0,0 0 1 0 0,0 2-1 0 0,35-1 1 0 0,-32 2 15 0 0,0 0-1 0 0,37-8 1 0 0,37-11-25 0 0,-59 13-14 0 0,-1-1 0 0 0,0-1 0 0 0,49-21 0 0 0,-23-2-413 0 0,-40 19-2602 0 0,45-18-1 0 0,-58 28-1776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46.662"/>
    </inkml:context>
    <inkml:brush xml:id="br0">
      <inkml:brushProperty name="width" value="0.05" units="cm"/>
      <inkml:brushProperty name="height" value="0.05" units="cm"/>
      <inkml:brushProperty name="color" value="#E71224"/>
    </inkml:brush>
  </inkml:definitions>
  <inkml:trace contextRef="#ctx0" brushRef="#br0">946 187 5217 0 0,'1'0'245'0'0,"1"0"-1"0"0,-1 0 1 0 0,0 0-1 0 0,0 0 1 0 0,0 0-1 0 0,0 0 1 0 0,0 0-1 0 0,1 0 1 0 0,-1-1-1 0 0,0 1 1 0 0,0 0 0 0 0,0-1-1 0 0,0 1 1 0 0,0 0-1 0 0,0-1 1 0 0,0 1-1 0 0,0-1 1 0 0,0 0-1 0 0,0 1 1 0 0,0-1-1 0 0,0 0 1 0 0,1-1-1 0 0,-2 1-173 0 0,0 0-1 0 0,0 0 0 0 0,0 0 0 0 0,0 0 1 0 0,0 0-1 0 0,0 0 0 0 0,0 0 0 0 0,0 0 0 0 0,0 0 1 0 0,0 0-1 0 0,0 1 0 0 0,-1-1 0 0 0,1 0 1 0 0,0 0-1 0 0,-1 0 0 0 0,1 0 0 0 0,-1 0 0 0 0,1 1 1 0 0,-1-1-1 0 0,-1-1 0 0 0,-2-3-114 0 0,0 0-1 0 0,0 0 1 0 0,-1 1-1 0 0,0-1 1 0 0,0 1 0 0 0,-9-6-1 0 0,-12-2 46 0 0,-1 0-1 0 0,0 2 1 0 0,0 1-1 0 0,-1 1 1 0 0,0 1 0 0 0,-51-5-1 0 0,-178 4 137 0 0,124 7-118 0 0,55 0 36 0 0,-103-7 200 0 0,154-1-531 0 0,26 9 146 0 0,1-1 0 0 0,-1 1 0 0 0,1 0 0 0 0,-1-1 0 0 0,1 1 1 0 0,0-1-1 0 0,-1 1 0 0 0,1-1 0 0 0,0 1 0 0 0,-1-1 1 0 0,1 1-1 0 0,0-1 0 0 0,0 1 0 0 0,0-1 0 0 0,-1 0 0 0 0,1 1 1 0 0,0-1-1 0 0,0 1 0 0 0,0-1 0 0 0,0 0 0 0 0,0 1 0 0 0,0-1 1 0 0,0 1-1 0 0,0-1 0 0 0,0 0 0 0 0,0 1 0 0 0,0-1 0 0 0,1 1 1 0 0,-1-1-1 0 0,0 1 0 0 0,0-1 0 0 0,1 0 0 0 0,-1 1 1 0 0,0-1-1 0 0,1 1 0 0 0,-1-1 0 0 0,0 1 0 0 0,1 0 0 0 0,-1-1 1 0 0,1 1-1 0 0,-1-1 0 0 0,1 0 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47.174"/>
    </inkml:context>
    <inkml:brush xml:id="br0">
      <inkml:brushProperty name="width" value="0.05" units="cm"/>
      <inkml:brushProperty name="height" value="0.05" units="cm"/>
      <inkml:brushProperty name="color" value="#E71224"/>
    </inkml:brush>
  </inkml:definitions>
  <inkml:trace contextRef="#ctx0" brushRef="#br0">739 9 8042 0 0,'-4'-1'370'0'0,"0"-1"0"0"0,0 1 0 0 0,0 0 0 0 0,0 0 0 0 0,0 0 0 0 0,0 0 0 0 0,0 1 0 0 0,0-1 0 0 0,0 1 0 0 0,0 0 0 0 0,0 1 0 0 0,0-1 0 0 0,0 1 0 0 0,-8 1 0 0 0,-2 3-504 0 0,-1 0-1 0 0,-23 13 0 0 0,25-11 152 0 0,-1-1-1 0 0,-21 7 0 0 0,2-4 352 0 0,-1 0-1 0 0,0-3 1 0 0,-1 0-1 0 0,0-3 1 0 0,-47 0-1 0 0,47-5-161 0 0,18 0-363 0 0,0 0-1 0 0,0 2 1 0 0,-1 0 0 0 0,1 1 0 0 0,0 0-1 0 0,0 1 1 0 0,-32 9 0 0 0,26 2-906 0 0,-15 6-582 0 0,36-18 1303 0 0,1-1 0 0 0,0 1 0 0 0,-1-1 1 0 0,1 0-1 0 0,-1 1 0 0 0,1-1 1 0 0,-1 0-1 0 0,1 0 0 0 0,-1 0 0 0 0,1-1 1 0 0,-1 1-1 0 0,1 0 0 0 0,-3-1 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52.577"/>
    </inkml:context>
    <inkml:brush xml:id="br0">
      <inkml:brushProperty name="width" value="0.05" units="cm"/>
      <inkml:brushProperty name="height" value="0.05" units="cm"/>
      <inkml:brushProperty name="color" value="#E71224"/>
    </inkml:brush>
  </inkml:definitions>
  <inkml:trace contextRef="#ctx0" brushRef="#br0">1476 144 8 0 0,'0'-1'143'0'0,"0"1"0"0"0,0 0 0 0 0,-1-1 0 0 0,1 1 0 0 0,0-1 0 0 0,0 1 0 0 0,0-1 0 0 0,0 1 0 0 0,0-1 0 0 0,0 1 0 0 0,0-1 0 0 0,0 1-1 0 0,0-1 1 0 0,0 0 0 0 0,0 1 0 0 0,0-1 0 0 0,0 1 0 0 0,0-1 0 0 0,0 1 0 0 0,0-1 0 0 0,1 1 0 0 0,-1 0 0 0 0,0-1 0 0 0,0 1 0 0 0,1-1 0 0 0,-1 1 0 0 0,0-1 0 0 0,1 0 0 0 0,-1-1 1609 0 0,-13 1-68 0 0,3 0-1361 0 0,0-1 1 0 0,0 0 0 0 0,0-1 0 0 0,0 0 0 0 0,1-1 0 0 0,-1 0 0 0 0,1-1 0 0 0,0 1 0 0 0,-9-8-1 0 0,-35-15 99 0 0,14 14-309 0 0,0 1 0 0 0,-1 2 0 0 0,0 2-1 0 0,-1 1 1 0 0,-58-2 0 0 0,-206 16 46 0 0,80 2-8 0 0,133-14-126 0 0,69 2-18 0 0,0 1 1 0 0,-1 1-1 0 0,1 2 1 0 0,0 0 0 0 0,-1 1-1 0 0,-44 10 1 0 0,24 4-714 0 0,30-9-63 0 0,-1-2 0 0 0,0 0 0 0 0,0-1 1 0 0,0 0-1 0 0,-1-1 0 0 0,-21 1 0 0 0,29-4-4042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53.066"/>
    </inkml:context>
    <inkml:brush xml:id="br0">
      <inkml:brushProperty name="width" value="0.05" units="cm"/>
      <inkml:brushProperty name="height" value="0.05" units="cm"/>
      <inkml:brushProperty name="color" value="#E71224"/>
    </inkml:brush>
  </inkml:definitions>
  <inkml:trace contextRef="#ctx0" brushRef="#br0">694 104 6505 0 0,'-8'-7'3248'0'0,"-7"4"-3078"0"0,12 2-56 0 0,-47-8 581 0 0,-84-25-1 0 0,82 18-432 0 0,-70-11 1 0 0,95 24-259 0 0,0 1 0 0 0,-1 1 0 0 0,1 1 0 0 0,0 1 0 0 0,-45 9 0 0 0,-17 11-5143 0 0,77-17-185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16.423"/>
    </inkml:context>
    <inkml:brush xml:id="br0">
      <inkml:brushProperty name="width" value="0.05" units="cm"/>
      <inkml:brushProperty name="height" value="0.05" units="cm"/>
      <inkml:brushProperty name="color" value="#E71224"/>
    </inkml:brush>
  </inkml:definitions>
  <inkml:trace contextRef="#ctx0" brushRef="#br0">747 203 8 0 0,'11'-10'4487'0'0,"-10"10"-4406"0"0,1-1 0 0 0,-1 0-1 0 0,0 0 1 0 0,0 0 0 0 0,0 0 0 0 0,0 0 0 0 0,0-1-1 0 0,0 1 1 0 0,0 0 0 0 0,0 0 0 0 0,0-1-1 0 0,0 1 1 0 0,-1 0 0 0 0,1-1 0 0 0,-1 1-1 0 0,1-1 1 0 0,-1 1 0 0 0,1-1 0 0 0,-1 1-1 0 0,0-1 1 0 0,0-2 0 0 0,1-2-55 0 0,-1-1 1 0 0,0 1-1 0 0,0 0 1 0 0,0-1-1 0 0,-1 1 1 0 0,0 0-1 0 0,0 0 1 0 0,-1 0-1 0 0,0 0 1 0 0,0 0-1 0 0,0 0 1 0 0,-1 0-1 0 0,0 0 1 0 0,0 1-1 0 0,0-1 1 0 0,-1 1-1 0 0,1 0 1 0 0,-1 0-1 0 0,-1 1 0 0 0,1-1 1 0 0,-1 1-1 0 0,0 0 1 0 0,0 0-1 0 0,0 0 1 0 0,0 1-1 0 0,0-1 1 0 0,-1 1-1 0 0,0 1 1 0 0,1-1-1 0 0,-1 1 1 0 0,0 0-1 0 0,-1 0 1 0 0,1 1-1 0 0,0 0 1 0 0,0 0-1 0 0,0 0 0 0 0,-1 1 1 0 0,1 0-1 0 0,-9 1 1 0 0,-4 3 197 0 0,0 0-1 0 0,-34 14 1 0 0,43-13-37 0 0,-1 0-1 0 0,-1-1 1 0 0,1-1 0 0 0,-1 0-1 0 0,1 0 1 0 0,-1-1 0 0 0,0-1-1 0 0,0 0 1 0 0,0-1 0 0 0,-17-1-1 0 0,-1-5-195 0 0,-1 2 0 0 0,-1 1 0 0 0,1 2 0 0 0,0 0 0 0 0,-1 3-1 0 0,1 0 1 0 0,0 2 0 0 0,-55 14 0 0 0,49-11-4177 0 0,30-7-737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17.963"/>
    </inkml:context>
    <inkml:brush xml:id="br0">
      <inkml:brushProperty name="width" value="0.05" units="cm"/>
      <inkml:brushProperty name="height" value="0.05" units="cm"/>
      <inkml:brushProperty name="color" value="#E71224"/>
    </inkml:brush>
  </inkml:definitions>
  <inkml:trace contextRef="#ctx0" brushRef="#br0">1 77 2889 0 0,'11'-6'3458'0'0,"20"5"-3173"0"0,-13 1-78 0 0,-2-4-96 0 0,1 0 1 0 0,-2-2 0 0 0,1 0-1 0 0,23-12 1 0 0,-6 2 553 0 0,-25 13-586 0 0,-1 0 0 0 0,1 1-1 0 0,0 0 1 0 0,0 0 0 0 0,0 1 0 0 0,0 0 0 0 0,0 0 0 0 0,0 1 0 0 0,0 0 0 0 0,9 1 0 0 0,9 2-25 0 0,46 14 0 0 0,-57-12-32 0 0,1-1 0 0 0,-1-1 0 0 0,1 0 0 0 0,0-1 0 0 0,-1 0 0 0 0,1-1 0 0 0,0-1 1 0 0,18-2-1 0 0,-13 0-10 0 0,1 1 0 0 0,-1 0 1 0 0,1 2-1 0 0,-1 1 1 0 0,1 0-1 0 0,-1 2 0 0 0,35 10 1 0 0,-23-6 219 0 0,-1-1 1 0 0,41 2 0 0 0,60-13 1039 0 0,-30-1-1196 0 0,-94 5-195 0 0,0 0-1 0 0,0-1 1 0 0,0 0-1 0 0,9-3 0 0 0,-15 3-279 0 0,-1 1 0 0 0,1-1 0 0 0,-1 0 0 0 0,1 0 0 0 0,-1-1-1 0 0,1 1 1 0 0,-1 0 0 0 0,0-1 0 0 0,0 0 0 0 0,4-3-1 0 0,-1-1-4369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20.579"/>
    </inkml:context>
    <inkml:brush xml:id="br0">
      <inkml:brushProperty name="width" value="0.05" units="cm"/>
      <inkml:brushProperty name="height" value="0.05" units="cm"/>
      <inkml:brushProperty name="color" value="#E71224"/>
    </inkml:brush>
  </inkml:definitions>
  <inkml:trace contextRef="#ctx0" brushRef="#br0">1 211 832 0 0,'17'2'4857'0'0,"-15"-2"-4799"0"0,-1 1 0 0 0,1-1 0 0 0,-1 0 1 0 0,1 1-1 0 0,-1-1 0 0 0,1 0 0 0 0,0 0 1 0 0,-1 0-1 0 0,1-1 0 0 0,-1 1 0 0 0,1 0 0 0 0,-1-1 1 0 0,1 1-1 0 0,-1-1 0 0 0,1 1 0 0 0,-1-1 1 0 0,0 1-1 0 0,1-1 0 0 0,-1 0 0 0 0,0 0 1 0 0,1 0-1 0 0,1-1 0 0 0,9-9 927 0 0,0-1-1 0 0,0 0 1 0 0,14-20-1 0 0,3-4-91 0 0,-19 26-868 0 0,1 1 0 0 0,0 0 0 0 0,0 0 0 0 0,1 1 0 0 0,0 0 1 0 0,1 1-1 0 0,-1 1 0 0 0,1 0 0 0 0,1 0 0 0 0,-1 2 1 0 0,1-1-1 0 0,0 2 0 0 0,0 0 0 0 0,16-2 0 0 0,-16 4-50 0 0,-1 0-1 0 0,1 0 1 0 0,-1 1-1 0 0,1 1 0 0 0,-1 0 1 0 0,1 1-1 0 0,-1 0 0 0 0,0 1 1 0 0,0 0-1 0 0,0 1 1 0 0,0 1-1 0 0,-1 0 0 0 0,0 1 1 0 0,0 0-1 0 0,13 9 1 0 0,-22-12 5 0 0,1 0 1 0 0,-1 1 0 0 0,0-1 0 0 0,-1 0 0 0 0,1 1-1 0 0,-1 0 1 0 0,1 0 0 0 0,-1 0 0 0 0,0 0 0 0 0,0 0-1 0 0,-1 0 1 0 0,1 0 0 0 0,-1 0 0 0 0,0 1 0 0 0,0-1 0 0 0,-1 1-1 0 0,1 6 1 0 0,0-9 13 0 0,-1 1-1 0 0,0 0 1 0 0,0 0-1 0 0,-1 0 1 0 0,1 0-1 0 0,0 0 0 0 0,-1 0 1 0 0,0-1-1 0 0,0 1 1 0 0,0 0-1 0 0,0 0 1 0 0,0-1-1 0 0,0 1 1 0 0,-1-1-1 0 0,1 1 1 0 0,-1-1-1 0 0,0 1 1 0 0,1-1-1 0 0,-1 0 1 0 0,0 0-1 0 0,0 0 1 0 0,-1 0-1 0 0,1 0 1 0 0,0-1-1 0 0,-1 1 0 0 0,1-1 1 0 0,-5 2-1 0 0,-6 1 19 0 0,0 0 0 0 0,0-2-1 0 0,0 1 1 0 0,-14-1 0 0 0,16-1-3 0 0,1 0 0 0 0,0 0 0 0 0,0 1 0 0 0,0 0 0 0 0,0 1 0 0 0,0 0 0 0 0,-19 9 0 0 0,29-12-3 0 0,-1 0 0 0 0,1 0 0 0 0,0 0 0 0 0,-1 0 1 0 0,1 0-1 0 0,-1 1 0 0 0,1-1 0 0 0,0 0 0 0 0,-1 0 0 0 0,1 0 0 0 0,0 1 0 0 0,0-1 0 0 0,-1 0 0 0 0,1 0 0 0 0,0 1 0 0 0,-1-1 0 0 0,1 0 1 0 0,0 1-1 0 0,0-1 0 0 0,0 0 0 0 0,-1 1 0 0 0,1-1 0 0 0,0 0 0 0 0,0 1 0 0 0,0-1 0 0 0,0 0 0 0 0,0 1 0 0 0,0-1 0 0 0,0 1 1 0 0,0-1-1 0 0,0 0 0 0 0,0 1 0 0 0,11 4 84 0 0,19-5-70 0 0,-20-3-54 0 0,-1 2 0 0 0,1-1-1 0 0,0 1 1 0 0,0 0 0 0 0,0 1 0 0 0,1 0 0 0 0,-1 1 0 0 0,0 0-1 0 0,-1 1 1 0 0,1 0 0 0 0,0 0 0 0 0,0 1 0 0 0,-1 0 0 0 0,1 1 0 0 0,-1 0-1 0 0,0 1 1 0 0,9 5 0 0 0,-5-1-14 0 0,0 1 0 0 0,-1 0 0 0 0,-1 0 0 0 0,1 1 0 0 0,-2 1 0 0 0,1 0 0 0 0,-2 0 0 0 0,10 17 0 0 0,-14-23 29 0 0,-1 1 1 0 0,-1 1-1 0 0,1-1 1 0 0,-1 0-1 0 0,0 1 1 0 0,-1 0-1 0 0,0 0 1 0 0,0 0-1 0 0,-1 0 1 0 0,1 0-1 0 0,-2 0 1 0 0,1 0-1 0 0,-1 0 1 0 0,-1 0-1 0 0,1 0 1 0 0,-2 0-1 0 0,-2 14 1 0 0,2-17 29 0 0,0-1 0 0 0,0 0 0 0 0,-1 0 0 0 0,1 0 0 0 0,-1 0 0 0 0,0 0 1 0 0,0-1-1 0 0,0 1 0 0 0,0-1 0 0 0,-1 0 0 0 0,0 0 0 0 0,1 0 0 0 0,-1-1 1 0 0,0 1-1 0 0,0-1 0 0 0,0 0 0 0 0,-1 0 0 0 0,1 0 0 0 0,-7 2 1 0 0,-10 2 39 0 0,-1-1 0 0 0,-43 5 0 0 0,25-5-26 0 0,-80 20 27 0 0,70-8-4806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21.208"/>
    </inkml:context>
    <inkml:brush xml:id="br0">
      <inkml:brushProperty name="width" value="0.05" units="cm"/>
      <inkml:brushProperty name="height" value="0.05" units="cm"/>
      <inkml:brushProperty name="color" value="#E71224"/>
    </inkml:brush>
  </inkml:definitions>
  <inkml:trace contextRef="#ctx0" brushRef="#br0">703 7 6017 0 0,'-1'4'4724'0'0,"-8"-6"-4210"0"0,8 2-519 0 0,-14-3 209 0 0,0 0-1 0 0,0 2 1 0 0,0 0-1 0 0,0 0 0 0 0,-23 3 1 0 0,-79 16-444 0 0,38-4 317 0 0,-226 16-2651 0 0,291-30 1339 0 0,0-1 0 0 0,-26-4 0 0 0,30 2-3386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21.964"/>
    </inkml:context>
    <inkml:brush xml:id="br0">
      <inkml:brushProperty name="width" value="0.05" units="cm"/>
      <inkml:brushProperty name="height" value="0.05" units="cm"/>
      <inkml:brushProperty name="color" value="#E71224"/>
    </inkml:brush>
  </inkml:definitions>
  <inkml:trace contextRef="#ctx0" brushRef="#br0">0 109 7570 0 0,'2'-2'450'0'0,"0"1"0"0"0,-1 0 0 0 0,1 0 0 0 0,0 0 0 0 0,0 0 0 0 0,0 0 0 0 0,0 1 0 0 0,0-1 0 0 0,4 0 1 0 0,-4 0-415 0 0,1 1 1 0 0,-1-1-1 0 0,1 0 1 0 0,-1 0-1 0 0,0 0 1 0 0,1 0-1 0 0,-1 0 1 0 0,0 0-1 0 0,0 0 1 0 0,3-3-1 0 0,4-5-69 0 0,1 1-1 0 0,-1 0 1 0 0,2 0 0 0 0,-1 1 0 0 0,1 1-1 0 0,0-1 1 0 0,1 2 0 0 0,-1 0-1 0 0,1 0 1 0 0,0 1 0 0 0,0 0-1 0 0,0 1 1 0 0,1 1 0 0 0,-1 0 0 0 0,16 0-1 0 0,-20 2-36 0 0,0 0-1 0 0,0 0 1 0 0,0 1-1 0 0,0 0 1 0 0,0 1-1 0 0,0 0 1 0 0,0 0-1 0 0,-1 1 1 0 0,1 0-1 0 0,-1 0 1 0 0,0 0-1 0 0,0 1 1 0 0,0 0-1 0 0,0 1 1 0 0,-1 0-1 0 0,0 0 1 0 0,0 0-1 0 0,0 0 1 0 0,0 1-1 0 0,-1 0 1 0 0,0 0-1 0 0,0 1 1 0 0,-1 0-1 0 0,8 13 1 0 0,-11-17 72 0 0,1 0 0 0 0,-1 1-1 0 0,0-1 1 0 0,0 0 0 0 0,0 1 0 0 0,0-1 0 0 0,0 0-1 0 0,-1 1 1 0 0,1-1 0 0 0,-1 1 0 0 0,0-1 0 0 0,0 1 0 0 0,-1-1-1 0 0,1 1 1 0 0,-1-1 0 0 0,1 1 0 0 0,-1-1 0 0 0,0 0 0 0 0,0 1-1 0 0,-1-1 1 0 0,1 0 0 0 0,-1 0 0 0 0,0 0 0 0 0,1 0 0 0 0,-1 0-1 0 0,-1 0 1 0 0,1 0 0 0 0,0-1 0 0 0,-1 1 0 0 0,1-1 0 0 0,-4 3-1 0 0,-9 7 191 0 0,-1-1-1 0 0,-1-1 1 0 0,1-1-1 0 0,-30 13 0 0 0,7-4-81 0 0,26-12-32 0 0,-19 10 40 0 0,31-16-83 0 0,0 1 0 0 0,-1 0 0 0 0,1-1 0 0 0,0 1 0 0 0,0 0 0 0 0,0 0 0 0 0,0 0 0 0 0,0-1 0 0 0,0 1 0 0 0,1 0 0 0 0,-1 0 0 0 0,0 1 0 0 0,0-1 0 0 0,1 0 0 0 0,-1 0 0 0 0,0 0 0 0 0,1 0 1 0 0,-1 1-1 0 0,0 1 0 0 0,5 0 93 0 0,-1 0 0 0 0,0-1 0 0 0,1 1 0 0 0,-1-1 0 0 0,1 0 0 0 0,0 0 0 0 0,-1 0 0 0 0,1-1 0 0 0,8 3 0 0 0,-10-4-85 0 0,21 10-86 0 0,-1 0 0 0 0,0 1 0 0 0,35 23 0 0 0,-48-28-49 0 0,-1 0 1 0 0,0 1 0 0 0,0-1 0 0 0,-1 1-1 0 0,0 1 1 0 0,0-1 0 0 0,0 1 0 0 0,-1 1-1 0 0,-1-1 1 0 0,1 1 0 0 0,6 15 0 0 0,-11-22 100 0 0,0 1 0 0 0,-1-1 0 0 0,1 0 0 0 0,0 1 0 0 0,-1-1 0 0 0,0 1 0 0 0,1-1 0 0 0,-1 1 0 0 0,0 0 0 0 0,0-1 1 0 0,0 1-1 0 0,-1-1 0 0 0,1 1 0 0 0,-1-1 0 0 0,1 1 0 0 0,-1-1 0 0 0,0 0 0 0 0,0 1 0 0 0,0-1 0 0 0,0 0 0 0 0,0 1 1 0 0,-1-1-1 0 0,1 0 0 0 0,0 0 0 0 0,-1 0 0 0 0,0 0 0 0 0,0 0 0 0 0,1-1 0 0 0,-1 1 0 0 0,0-1 0 0 0,0 1 0 0 0,0-1 0 0 0,-1 1 1 0 0,1-1-1 0 0,0 0 0 0 0,-1 0 0 0 0,1 0 0 0 0,-3 0 0 0 0,-11 5 173 0 0,-1-2-1 0 0,0 0 1 0 0,0-1-1 0 0,-26 2 1 0 0,25-3-181 0 0,-107 4 47 0 0,16-1-5999 0 0,96-4 232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39.142"/>
    </inkml:context>
    <inkml:brush xml:id="br0">
      <inkml:brushProperty name="width" value="0.05" units="cm"/>
      <inkml:brushProperty name="height" value="0.05" units="cm"/>
      <inkml:brushProperty name="color" value="#E71224"/>
    </inkml:brush>
  </inkml:definitions>
  <inkml:trace contextRef="#ctx0" brushRef="#br0">72 519 3729 0 0,'59'-13'6594'0'0,"-21"5"-5105"0"0,-8 2-831 0 0,0-2-1 0 0,-1-1 1 0 0,0-2 0 0 0,0-1 0 0 0,-1-1 0 0 0,0-1 0 0 0,35-25-1 0 0,-47 28-559 0 0,1-1-1 0 0,-2-1 0 0 0,0-1 1 0 0,0 0-1 0 0,-1-1 1 0 0,23-33-1 0 0,-32 40-81 0 0,-1 1 1 0 0,0-1 0 0 0,0 0-1 0 0,-1 0 1 0 0,0-1-1 0 0,0 1 1 0 0,-1-1-1 0 0,0 1 1 0 0,-1-1-1 0 0,0 0 1 0 0,0 0 0 0 0,-1 0-1 0 0,0 1 1 0 0,0-1-1 0 0,-1 0 1 0 0,0 0-1 0 0,-1 1 1 0 0,-4-15 0 0 0,4 18-24 0 0,1 0 0 0 0,-1 1 0 0 0,1-1 0 0 0,-1 1 0 0 0,-1 0 0 0 0,1-1 0 0 0,-1 1 1 0 0,1 0-1 0 0,-1 0 0 0 0,0 1 0 0 0,-1-1 0 0 0,1 1 0 0 0,-1-1 0 0 0,1 1 0 0 0,-1 0 1 0 0,0 1-1 0 0,-7-5 0 0 0,5 5-2 0 0,-1 0 1 0 0,1 0-1 0 0,0 1 1 0 0,-1 0-1 0 0,1 0 1 0 0,-1 0-1 0 0,1 1 0 0 0,-1 0 1 0 0,0 0-1 0 0,1 1 1 0 0,-1 0-1 0 0,-9 2 1 0 0,3 1 11 0 0,0 0 0 0 0,0 1 0 0 0,1 1 0 0 0,0 0 0 0 0,0 0 0 0 0,0 1-1 0 0,1 1 1 0 0,0 0 0 0 0,0 1 0 0 0,1-1 0 0 0,-17 20 0 0 0,-1 4-21 0 0,1 2 0 0 0,-30 51 0 0 0,54-81 20 0 0,-33 50 55 0 0,2 3 0 0 0,-47 109 1 0 0,79-159-16 0 0,-1 0 1 0 0,1-1-1 0 0,1 1 1 0 0,-1 0 0 0 0,1 0-1 0 0,0 0 1 0 0,1 0 0 0 0,0 0-1 0 0,0 0 1 0 0,0 0 0 0 0,1 0-1 0 0,3 13 1 0 0,-2-15 40 0 0,0 1-1 0 0,1 0 0 0 0,-1-1 1 0 0,1 0-1 0 0,1 0 1 0 0,-1 0-1 0 0,1 0 1 0 0,-1 0-1 0 0,2-1 1 0 0,-1 0-1 0 0,0 0 0 0 0,1 0 1 0 0,0 0-1 0 0,-1-1 1 0 0,9 5-1 0 0,4 1 26 0 0,2 0 0 0 0,-1-1 0 0 0,1-1 0 0 0,1 0 0 0 0,-1-2 0 0 0,1 0 0 0 0,0-1 0 0 0,0-1 0 0 0,0-1 0 0 0,0-1-1 0 0,1-1 1 0 0,22-2 0 0 0,-18-1-219 0 0,0 0 0 0 0,-1-2 0 0 0,1-1-1 0 0,-1-1 1 0 0,0 0 0 0 0,0-2 0 0 0,-1-1-1 0 0,-1-1 1 0 0,31-20 0 0 0,-24 6-5517 0 0,-21 17 218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14.540"/>
    </inkml:context>
    <inkml:brush xml:id="br0">
      <inkml:brushProperty name="width" value="0.05" units="cm"/>
      <inkml:brushProperty name="height" value="0.05" units="cm"/>
      <inkml:brushProperty name="color" value="#E71224"/>
    </inkml:brush>
  </inkml:definitions>
  <inkml:trace contextRef="#ctx0" brushRef="#br0">1236 315 5737 0 0,'6'-32'1314'0'0,"-5"21"-1106"0"0,1-1 0 0 0,1 1 0 0 0,0-1 0 0 0,0 1 0 0 0,7-15 0 0 0,-8 22-129 0 0,1 1-1 0 0,-1-1 0 0 0,1 0 1 0 0,0 1-1 0 0,0-1 0 0 0,0 1 0 0 0,1 0 1 0 0,-1 0-1 0 0,1 0 0 0 0,0 1 1 0 0,0-1-1 0 0,-1 1 0 0 0,2 0 1 0 0,-1 0-1 0 0,0 0 0 0 0,0 0 0 0 0,9-1 1 0 0,19-3 81 0 0,1 1-1 0 0,-1 2 1 0 0,1 1 0 0 0,36 2 0 0 0,52-3-637 0 0,162-5 380 0 0,7-2 673 0 0,79-39 158 0 0,-193 22-125 0 0,258-7 1 0 0,-349 34-500 0 0,99-1 3 0 0,187 25 0 0 0,-221-6-158 0 0,459 76 152 0 0,-461-64-71 0 0,-66-16-54 0 0,-1 4 1 0 0,0 4-1 0 0,87 35 1 0 0,-100-26-38 0 0,-1 3 1 0 0,-1 3-1 0 0,-2 2 1 0 0,-2 4-1 0 0,65 57 1 0 0,-74-55 82 0 0,-8-7 11 0 0,-2 1 0 0 0,47 56-1 0 0,-80-83-45 0 0,1 2-1 0 0,-2 0 0 0 0,0 0 0 0 0,0 0 0 0 0,-2 1 0 0 0,0 0 1 0 0,0 1-1 0 0,-2 0 0 0 0,0 0 0 0 0,0 0 0 0 0,-2 0 1 0 0,3 25-1 0 0,-6-25 1 0 0,0 0 0 0 0,-1-1-1 0 0,-1 1 1 0 0,-1-1 0 0 0,-4 18 0 0 0,-29 76-39 0 0,13-43 13 0 0,16-43 29 0 0,0-1 0 0 0,-2-1-1 0 0,-11 22 1 0 0,15-35 17 0 0,0-1 0 0 0,0 1 0 0 0,-1-1 0 0 0,0 0 0 0 0,0 0 0 0 0,-1-1 0 0 0,0 0 0 0 0,0 0 0 0 0,-1-1 0 0 0,-12 8 0 0 0,1-2-17 0 0,-162 85 13 0 0,142-78 19 0 0,1-3 0 0 0,-79 21 0 0 0,53-24 60 0 0,-126 5 1 0 0,131-15-133 0 0,0 3 0 0 0,-101 22 0 0 0,94-8 55 0 0,11-3 28 0 0,0-2 0 0 0,-1-3 0 0 0,-93 8 0 0 0,-196-20 314 0 0,5 0-374 0 0,167 8 23 0 0,-153 1-575 0 0,122-12 482 0 0,-205 24 0 0 0,289-12 12 0 0,-145-10 0 0 0,16-2 2 0 0,218 5 78 0 0,-269 2 85 0 0,220-7-43 0 0,-139-23 0 0 0,84 2 206 0 0,24 6-145 0 0,1-4 1 0 0,-144-51 0 0 0,169 40 302 0 0,-89-51 0 0 0,124 54 56 0 0,2-3 1 0 0,1-2 0 0 0,-64-63 0 0 0,72 63-405 0 0,-74-66-2027 0 0,89 84-1645 0 0,-39-22-1 0 0,48 31-1559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17.111"/>
    </inkml:context>
    <inkml:brush xml:id="br0">
      <inkml:brushProperty name="width" value="0.05" units="cm"/>
      <inkml:brushProperty name="height" value="0.05" units="cm"/>
      <inkml:brushProperty name="color" value="#E71224"/>
    </inkml:brush>
  </inkml:definitions>
  <inkml:trace contextRef="#ctx0" brushRef="#br0">1 7 8 0 0,'0'0'0'0'0,"1"0"0"0"0,0 0 0 0 0,-1-1 0 0 0,0-1 0 0 0,-1 1 0 0 0,1 0 0 0 0,-1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30.199"/>
    </inkml:context>
    <inkml:brush xml:id="br0">
      <inkml:brushProperty name="width" value="0.05" units="cm"/>
      <inkml:brushProperty name="height" value="0.05" units="cm"/>
      <inkml:brushProperty name="color" value="#E71224"/>
    </inkml:brush>
  </inkml:definitions>
  <inkml:trace contextRef="#ctx0" brushRef="#br0">670 40 8 0 0,'0'1'97'0'0,"0"0"0"0"0,0-1 0 0 0,-1 1 0 0 0,1 0 0 0 0,0 0 1 0 0,0 0-1 0 0,0 0 0 0 0,0 0 0 0 0,1 0 0 0 0,-1 0 0 0 0,0 0 0 0 0,0 0 0 0 0,1 0 0 0 0,-1 0 0 0 0,0 0 0 0 0,1-1 0 0 0,-1 1 1 0 0,1 0-1 0 0,-1 0 0 0 0,1 1 0 0 0,14 22 2730 0 0,-12-20-2563 0 0,0 0-9 0 0,-1 0 0 0 0,0 0 0 0 0,1 0-1 0 0,-2 1 1 0 0,1-1 0 0 0,0 1-1 0 0,-1 0 1 0 0,0-1 0 0 0,0 1 0 0 0,0 0-1 0 0,0 5 1 0 0,-5-11-100 0 0,1 0-1 0 0,-1 0 1 0 0,1 0-1 0 0,0 0 1 0 0,-1-1-1 0 0,1 0 1 0 0,0 1-1 0 0,0-1 1 0 0,-3-3-1 0 0,1 2-51 0 0,-17-10-33 0 0,-1 1-1 0 0,-1 1 0 0 0,0 0 1 0 0,0 2-1 0 0,-1 1 1 0 0,-49-9-1 0 0,-16-2 148 0 0,59 11-115 0 0,-1 1 0 0 0,1 2-1 0 0,-42-2 1 0 0,66 7-93 0 0,-1 0 1 0 0,1 1-1 0 0,-1-1 1 0 0,1 1-1 0 0,0 1 1 0 0,0-1-1 0 0,-1 1 1 0 0,1 1-1 0 0,0-1 1 0 0,1 1-1 0 0,-1 0 1 0 0,0 1-1 0 0,1 0 1 0 0,0 0-1 0 0,0 0 1 0 0,0 1-1 0 0,-6 6 1 0 0,10-10-100 0 0,0 1 0 0 0,0 0 0 0 0,0-1 0 0 0,-1 1 0 0 0,1-1 0 0 0,0 1 0 0 0,-1-1 0 0 0,1 0 0 0 0,0 0 0 0 0,-1 0 0 0 0,-4 1 0 0 0,4-2-275 0 0,0 0 1 0 0,1 1-1 0 0,-1-1 1 0 0,0 0-1 0 0,1-1 0 0 0,-1 1 1 0 0,0 0-1 0 0,0-1 1 0 0,1 0-1 0 0,-1 1 1 0 0,-3-3-1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31.212"/>
    </inkml:context>
    <inkml:brush xml:id="br0">
      <inkml:brushProperty name="width" value="0.05" units="cm"/>
      <inkml:brushProperty name="height" value="0.05" units="cm"/>
      <inkml:brushProperty name="color" value="#E71224"/>
    </inkml:brush>
  </inkml:definitions>
  <inkml:trace contextRef="#ctx0" brushRef="#br0">538 131 8 0 0,'5'-6'5667'0'0,"6"-7"-4739"0"0,-2-3-392 0 0,-4 4 421 0 0,-19-3-340 0 0,6 9-514 0 0,-1 1 1 0 0,0 0-1 0 0,0 0 1 0 0,0 1-1 0 0,-1 0 1 0 0,1 1-1 0 0,-1 0 1 0 0,-16-3-1 0 0,-7 1 64 0 0,-44 0-1 0 0,43 4 298 0 0,-34-6 0 0 0,48 3-258 0 0,-1 1-1 0 0,1 1 1 0 0,-25 1-1 0 0,38 2-276 0 0,-1 0-1 0 0,0 0 0 0 0,0 0 0 0 0,0 1 1 0 0,1 0-1 0 0,-1 0 0 0 0,1 1 0 0 0,0 0 1 0 0,0 0-1 0 0,0 1 0 0 0,-8 5 0 0 0,-18 13-5002 0 0,27-19-38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35.274"/>
    </inkml:context>
    <inkml:brush xml:id="br0">
      <inkml:brushProperty name="width" value="0.05" units="cm"/>
      <inkml:brushProperty name="height" value="0.05" units="cm"/>
      <inkml:brushProperty name="color" value="#E71224"/>
    </inkml:brush>
  </inkml:definitions>
  <inkml:trace contextRef="#ctx0" brushRef="#br0">766 146 792 0 0,'-2'-23'4993'0'0,"2"22"-4953"0"0,0 0-1 0 0,0 1 1 0 0,0-1-1 0 0,0 1 0 0 0,0-1 1 0 0,0 0-1 0 0,0 1 0 0 0,0-1 1 0 0,0 0-1 0 0,0 1 1 0 0,0-1-1 0 0,1 1 0 0 0,-1-1 1 0 0,0 0-1 0 0,1 1 0 0 0,-1-1 1 0 0,0 1-1 0 0,1-1 1 0 0,-1 1-1 0 0,0-1 0 0 0,1 1 1 0 0,-1-1-1 0 0,1 1 0 0 0,-1-1 1 0 0,1 1-1 0 0,-1 0 1 0 0,1-1-1 0 0,-1 1 0 0 0,1 0 1 0 0,0 0-1 0 0,0-1 1 0 0,-1 1 140 0 0,0-1-90 0 0,-1 0 0 0 0,0 0 1 0 0,0 0-1 0 0,1 0 1 0 0,-1 1-1 0 0,0-1 0 0 0,0 0 1 0 0,0 1-1 0 0,0-1 1 0 0,0 0-1 0 0,0 1 1 0 0,0-1-1 0 0,-1 1 0 0 0,1-1 1 0 0,0 1-1 0 0,0 0 1 0 0,-2-1-1 0 0,-27-7 219 0 0,26 7-197 0 0,-112-34 477 0 0,-17-4-388 0 0,113 35-205 0 0,0 1 0 0 0,0 1 0 0 0,-1 0 1 0 0,-39 3-1 0 0,40 2-13 0 0,1 0-1 0 0,-1 1 1 0 0,1 1 0 0 0,0 1 0 0 0,0 1 0 0 0,1 0-1 0 0,-1 1 1 0 0,2 2 0 0 0,-1-1 0 0 0,-27 22-1 0 0,41-28-189 0 0,0 0 0 0 0,0-1 0 0 0,0 0-1 0 0,0 0 1 0 0,0 0 0 0 0,-1-1-1 0 0,1 1 1 0 0,-1-1 0 0 0,1 0-1 0 0,-1 0 1 0 0,0-1 0 0 0,1 1-1 0 0,-1-1 1 0 0,0 0 0 0 0,1 0-1 0 0,-1 0 1 0 0,0-1 0 0 0,1 0 0 0 0,-9-2-1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2:35.725"/>
    </inkml:context>
    <inkml:brush xml:id="br0">
      <inkml:brushProperty name="width" value="0.05" units="cm"/>
      <inkml:brushProperty name="height" value="0.05" units="cm"/>
      <inkml:brushProperty name="color" value="#E71224"/>
    </inkml:brush>
  </inkml:definitions>
  <inkml:trace contextRef="#ctx0" brushRef="#br0">543 0 5993 0 0,'-3'0'758'0'0,"-29"1"3055"0"0,19-1-3662 0 0,-1 1 0 0 0,1 1 0 0 0,-21 4 0 0 0,-248 45-1655 0 0,199-40-197 0 0,38-6-13 0 0,21-3-3151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03.471"/>
    </inkml:context>
    <inkml:brush xml:id="br0">
      <inkml:brushProperty name="width" value="0.05" units="cm"/>
      <inkml:brushProperty name="height" value="0.05" units="cm"/>
      <inkml:brushProperty name="color" value="#E71224"/>
    </inkml:brush>
  </inkml:definitions>
  <inkml:trace contextRef="#ctx0" brushRef="#br0">35 22 9546 0 0,'15'-19'2172'0'0,"-14"17"-2102"0"0,-3 8-168 0 0,-1 2 81 0 0,-5 17-57 0 0,1 1 0 0 0,1 0 1 0 0,2 1-1 0 0,0-1 0 0 0,1 39 0 0 0,11 139 97 0 0,-1-113 101 0 0,-19 392 33 0 0,6-406-138 0 0,-4 85-47 0 0,10-161 8 0 0,-1-1 1 0 0,1 0-1 0 0,0 1 0 0 0,0-1 0 0 0,0 0 0 0 0,0 1 1 0 0,0-1-1 0 0,0 1 0 0 0,0-1 0 0 0,0 0 0 0 0,0 1 1 0 0,0-1-1 0 0,0 0 0 0 0,0 1 0 0 0,0-1 1 0 0,0 0-1 0 0,1 1 0 0 0,-1-1 0 0 0,0 0 0 0 0,0 1 1 0 0,0-1-1 0 0,0 0 0 0 0,1 1 0 0 0,-1-1 0 0 0,0 0 1 0 0,0 1-1 0 0,1-1 0 0 0,-1 0 0 0 0,0 0 0 0 0,0 0 1 0 0,1 1-1 0 0,-1-1 0 0 0,1 0 0 0 0,8-8-1219 0 0,10-23-3522 0 0,-18 29 4078 0 0,9-17-3478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05.748"/>
    </inkml:context>
    <inkml:brush xml:id="br0">
      <inkml:brushProperty name="width" value="0.05" units="cm"/>
      <inkml:brushProperty name="height" value="0.05" units="cm"/>
      <inkml:brushProperty name="color" value="#E71224"/>
    </inkml:brush>
  </inkml:definitions>
  <inkml:trace contextRef="#ctx0" brushRef="#br0">0 54 10666 0 0,'4'-11'1453'0'0,"-3"7"-1400"0"0,1-1 1 0 0,-1 1-1 0 0,1-1 1 0 0,0 1-1 0 0,0 0 1 0 0,0 0-1 0 0,1 0 1 0 0,3-4-1 0 0,-4 8-272 0 0,1 0 0 0 0,-1 0 0 0 0,0 1 0 0 0,1-1 0 0 0,-1 1 0 0 0,1-1 0 0 0,-1 1 0 0 0,0 0 0 0 0,1 0-1 0 0,-1 0 1 0 0,0 0 0 0 0,0 1 0 0 0,0-1 0 0 0,0 0 0 0 0,3 4 0 0 0,5 1-234 0 0,18 7 414 0 0,1-1-1 0 0,0-1 1 0 0,0-2 0 0 0,1-1-1 0 0,0-1 1 0 0,44 3 0 0 0,186 0 2749 0 0,-250-10-2646 0 0,657 34 808 0 0,-213 5-867 0 0,1-41 884 0 0,-154-23 532 0 0,422-18-734 0 0,372 4-869 0 0,-394 17 226 0 0,1 44-29 0 0,-334-8 0 0 0,551-15-120 0 0,-719 2-101 0 0,378 50 0 0 0,557 56 107 0 0,-609-61 133 0 0,-81-2-12 0 0,-414-43-24 0 0,13 1-96 0 0,0 1-1 0 0,0 3 1 0 0,48 11 0 0 0,-78-13 65 0 0,-1 0 0 0 0,-1 1 0 0 0,1 0 0 0 0,-1 1 0 0 0,1 1 1 0 0,-2-1-1 0 0,1 2 0 0 0,-1 0 0 0 0,0 0 0 0 0,-1 1 0 0 0,0 0 0 0 0,0 1 1 0 0,-1 0-1 0 0,12 17 0 0 0,-4 0 0 0 0,-2 0 0 0 0,0 1 0 0 0,-2 1-1 0 0,-2 0 1 0 0,0 1 0 0 0,10 50 0 0 0,-11-27-5 0 0,-2 1-1 0 0,-2 0 1 0 0,-2 54-1 0 0,-12 51-8 0 0,2 53 197 0 0,14-165-131 0 0,-5-40 77 0 0,-1 1 0 0 0,-1-1 0 0 0,0 1-1 0 0,0-1 1 0 0,0 1 0 0 0,-1 0 0 0 0,-1 10 0 0 0,0-16-73 0 0,0-1 0 0 0,1 1 1 0 0,-1 0-1 0 0,-1 0 0 0 0,1-1 1 0 0,0 1-1 0 0,0-1 0 0 0,-1 1 1 0 0,1-1-1 0 0,0 1 0 0 0,-1-1 0 0 0,0 0 1 0 0,1 0-1 0 0,-1 0 0 0 0,-3 2 1 0 0,-33 15-148 0 0,25-13 91 0 0,-5 3-13 0 0,-1-1 1 0 0,-1-1-1 0 0,1-1 1 0 0,-1 0-1 0 0,-37 3 0 0 0,-103-6-155 0 0,10 0 98 0 0,128 0 103 0 0,0 1 0 0 0,0 1-1 0 0,1 0 1 0 0,-39 15 0 0 0,21-4 4 0 0,-1-2-1 0 0,-1-1 1 0 0,0-2 0 0 0,-54 6 0 0 0,-22-5-59 0 0,-80 10-52 0 0,138-13 106 0 0,0-4 0 0 0,-60-2 0 0 0,-119-16-8 0 0,142 6 4 0 0,1 3 0 0 0,-159 14 1 0 0,102 12 0 0 0,46-5-13 0 0,-203 6 0 0 0,103-24 36 0 0,-317 39 0 0 0,436-25 33 0 0,-1-5 0 0 0,0-4 1 0 0,-125-10-1 0 0,12-12 201 0 0,-371 16 1 0 0,383 14-184 0 0,-241-18 1 0 0,88-14-35 0 0,233 19-70 0 0,-124 15 0 0 0,108 1 93 0 0,-117 12-42 0 0,174-23-6 0 0,-109-7-1 0 0,-249-22 0 0 0,340 26-1 0 0,0 4-1 0 0,-167 29 0 0 0,-96 24-2 0 0,273-50 82 0 0,0-4 0 0 0,-125-10-1 0 0,-137-16 229 0 0,244 23-245 0 0,-150 19 0 0 0,163-7-55 0 0,-1-3 1 0 0,1-4-1 0 0,-99-6 0 0 0,59-12 119 0 0,68 6-95 0 0,-1 1 1 0 0,1 3-1 0 0,-1 3 0 0 0,-61 6 0 0 0,57 1 8 0 0,0-2 0 0 0,0-3 0 0 0,0-3-1 0 0,-109-15 1 0 0,110 8-208 0 0,-15-2-1826 0 0,1-6-3883 0 0,46 8-134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57.137"/>
    </inkml:context>
    <inkml:brush xml:id="br0">
      <inkml:brushProperty name="width" value="0.05" units="cm"/>
      <inkml:brushProperty name="height" value="0.05" units="cm"/>
      <inkml:brushProperty name="color" value="#E71224"/>
    </inkml:brush>
  </inkml:definitions>
  <inkml:trace contextRef="#ctx0" brushRef="#br0">2992 116 3145 0 0,'-13'-8'643'0'0,"-1"0"1"0"0,1 1-1 0 0,-1 1 1 0 0,-1 0-1 0 0,1 1 1 0 0,-26-5-1 0 0,-94-8-175 0 0,20 5 98 0 0,14-3-256 0 0,-1 6 0 0 0,-152 2 0 0 0,-202 34 127 0 0,127-4-117 0 0,135-7 71 0 0,0 8 0 0 0,-356 92-1 0 0,487-101-365 0 0,0-3 0 0 0,-121 6-1 0 0,51-15-5473 0 0,123-2 546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3:57.571"/>
    </inkml:context>
    <inkml:brush xml:id="br0">
      <inkml:brushProperty name="width" value="0.05" units="cm"/>
      <inkml:brushProperty name="height" value="0.05" units="cm"/>
      <inkml:brushProperty name="color" value="#E71224"/>
    </inkml:brush>
  </inkml:definitions>
  <inkml:trace contextRef="#ctx0" brushRef="#br0">1292 91 5913 0 0,'1'1'181'0'0,"0"-1"0"0"0,-1 0-1 0 0,1 0 1 0 0,0 0 0 0 0,0 0-1 0 0,0 0 1 0 0,0 0 0 0 0,-1 0-1 0 0,1 0 1 0 0,0 0 0 0 0,0 0-1 0 0,0 0 1 0 0,0 0 0 0 0,-1-1-1 0 0,1 1 1 0 0,0 0 0 0 0,0-1-1 0 0,-1 1 1 0 0,1 0 0 0 0,0-1 0 0 0,0 1-1 0 0,-1-1 1 0 0,1 1 0 0 0,0-2-1 0 0,-1 1-100 0 0,-1 0 0 0 0,1 1 0 0 0,0-1-1 0 0,-1 0 1 0 0,0 0 0 0 0,1 0 0 0 0,-1 1 0 0 0,1-1-1 0 0,-1 0 1 0 0,0 1 0 0 0,0-1 0 0 0,1 1 0 0 0,-1-1-1 0 0,0 1 1 0 0,0-1 0 0 0,-1 0 0 0 0,-44-20 96 0 0,0 8-78 0 0,1 2 0 0 0,-1 2 1 0 0,-67-5-1 0 0,-142 8-94 0 0,-99 44-5 0 0,99-6 34 0 0,247-31-134 0 0,-17 0-372 0 0,-1 2 0 0 0,1 1-1 0 0,-30 8 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3.465"/>
    </inkml:context>
    <inkml:brush xml:id="br0">
      <inkml:brushProperty name="width" value="0.05" units="cm"/>
      <inkml:brushProperty name="height" value="0.05" units="cm"/>
      <inkml:brushProperty name="color" value="#E71224"/>
    </inkml:brush>
  </inkml:definitions>
  <inkml:trace contextRef="#ctx0" brushRef="#br0">265 82 6577 0 0,'13'-28'3894'0'0,"-11"24"-3287"0"0,0 0 1 0 0,1 0-1 0 0,-1-1 0 0 0,-1 1 1 0 0,1 0-1 0 0,-1-1 1 0 0,0 1-1 0 0,0-1 0 0 0,1-6 1 0 0,-2 11-588 0 0,-1 0 1 0 0,1-1-1 0 0,-1 1 1 0 0,1 0-1 0 0,0 0 1 0 0,-1-1-1 0 0,1 1 1 0 0,-1 0-1 0 0,1 0 1 0 0,0-1-1 0 0,-1 1 1 0 0,1 0-1 0 0,-1 0 1 0 0,1 0-1 0 0,-1 0 1 0 0,1 0-1 0 0,-1 0 1 0 0,1 0-1 0 0,-1 0 1 0 0,1 0-1 0 0,-1 0 1 0 0,1 0-1 0 0,0 0 1 0 0,-1 0-1 0 0,1 0 1 0 0,-1 0-1 0 0,1 1 1 0 0,-1-1-1 0 0,1 0 1 0 0,-1 0-1 0 0,1 0 1 0 0,-1 1-1 0 0,-23 7-82 0 0,18-6 127 0 0,-174 53 52 0 0,177-54-233 0 0,-40 13 27 0 0,19 0-4752 0 0,24-7 178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00.297"/>
    </inkml:context>
    <inkml:brush xml:id="br0">
      <inkml:brushProperty name="width" value="0.05" units="cm"/>
      <inkml:brushProperty name="height" value="0.05" units="cm"/>
      <inkml:brushProperty name="color" value="#E71224"/>
    </inkml:brush>
  </inkml:definitions>
  <inkml:trace contextRef="#ctx0" brushRef="#br0">1611 39 8 0 0,'22'-12'6018'0'0,"8"4"-4498"0"0,27 4-1043 0 0,-42 3-177 0 0,-11 1-223 0 0,0-1 0 0 0,0 1 0 0 0,0 0 0 0 0,0 0 0 0 0,0 0-1 0 0,0 0 1 0 0,-1 1 0 0 0,1 0 0 0 0,0 0 0 0 0,6 2 0 0 0,-12-2-71 0 0,-1 0 0 0 0,0 0 0 0 0,1 0 0 0 0,-1-1 0 0 0,0 1 0 0 0,1-1 0 0 0,-1 1 0 0 0,0-1 0 0 0,0 0 0 0 0,-3 0 0 0 0,-110-10 282 0 0,-180-4 451 0 0,0 35-394 0 0,147-7 157 0 0,-151-6-1 0 0,68-8-472 0 0,104 1 119 0 0,-91 13-1742 0 0,205-16-30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00.911"/>
    </inkml:context>
    <inkml:brush xml:id="br0">
      <inkml:brushProperty name="width" value="0.05" units="cm"/>
      <inkml:brushProperty name="height" value="0.05" units="cm"/>
      <inkml:brushProperty name="color" value="#E71224"/>
    </inkml:brush>
  </inkml:definitions>
  <inkml:trace contextRef="#ctx0" brushRef="#br0">940 99 4209 0 0,'1'-2'425'0'0,"0"-1"0"0"0,0 0 1 0 0,0 1-1 0 0,1-1 0 0 0,-1 1 1 0 0,0-1-1 0 0,1 1 0 0 0,0 0 1 0 0,2-3-1 0 0,0 4-268 0 0,-10 14-13 0 0,4-12-113 0 0,1 1-1 0 0,-1 0 1 0 0,0-1 0 0 0,0 0-1 0 0,0 0 1 0 0,0 1-1 0 0,0-1 1 0 0,0 0 0 0 0,0 0-1 0 0,0-1 1 0 0,-1 1-1 0 0,1 0 1 0 0,0-1-1 0 0,0 1 1 0 0,-1-1 0 0 0,1 0-1 0 0,0 0 1 0 0,-1 0-1 0 0,1 0 1 0 0,0 0 0 0 0,-1-1-1 0 0,1 1 1 0 0,0 0-1 0 0,0-1 1 0 0,-3-1 0 0 0,-10-1 230 0 0,1-2 1 0 0,-21-8 0 0 0,-104-40 247 0 0,118 47-423 0 0,0 1 0 0 0,-1 1 0 0 0,0 1 0 0 0,-37-1-1 0 0,30 6-77 0 0,0 1-1 0 0,0 1 0 0 0,-40 12 0 0 0,32-7 3 0 0,-45 4 1 0 0,66-12 93 0 0,-1-1 0 0 0,1-1 0 0 0,0-1 0 0 0,-27-6 0 0 0,24 4 177 0 0,-1 1 1 0 0,-28-1-1 0 0,45 4-298 0 0,1 0 1 0 0,-1 0-1 0 0,0 1 1 0 0,0-1-1 0 0,0 1 1 0 0,1 0-1 0 0,-1 0 1 0 0,0 0-1 0 0,1 0 0 0 0,-1 0 1 0 0,1 0-1 0 0,-1 1 1 0 0,1-1-1 0 0,0 1 1 0 0,-1 0-1 0 0,1-1 0 0 0,0 1 1 0 0,-3 3-1 0 0,2 0-532 0 0,0-1 1 0 0,0 0-1 0 0,1 1 0 0 0,-1-1 0 0 0,1 1 0 0 0,0 0 0 0 0,0-1 0 0 0,1 1 0 0 0,-2 7 0 0 0,1-3-4591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17.293"/>
    </inkml:context>
    <inkml:brush xml:id="br0">
      <inkml:brushProperty name="width" value="0.05" units="cm"/>
      <inkml:brushProperty name="height" value="0.05" units="cm"/>
      <inkml:brushProperty name="color" value="#E71224"/>
    </inkml:brush>
  </inkml:definitions>
  <inkml:trace contextRef="#ctx0" brushRef="#br0">725 1882 6497 0 0,'71'-25'4149'0'0,"-68"24"-4124"0"0,1 1 1 0 0,0-1-1 0 0,0 1 0 0 0,0 0 0 0 0,0 1 1 0 0,0-1-1 0 0,0 1 0 0 0,6 1 0 0 0,16 2 24 0 0,-1-6 22 0 0,-1-1-1 0 0,1 0 1 0 0,-1-2 0 0 0,0-2-1 0 0,-1 0 1 0 0,1-1-1 0 0,-2-1 1 0 0,1-1-1 0 0,-1-1 1 0 0,-1-1 0 0 0,24-17-1 0 0,-32 18-11 0 0,0 0 1 0 0,0 0-1 0 0,-1-1 0 0 0,-1-1 1 0 0,0 0-1 0 0,-1-1 0 0 0,-1 0 0 0 0,9-15 1 0 0,7-20 60 0 0,21-60 0 0 0,-28 62 281 0 0,41-74-1 0 0,24-6 514 0 0,-45 73-260 0 0,56-109 1 0 0,-78 128-551 0 0,0-1-1 0 0,15-58 1 0 0,-28 81-131 0 0,0-1 0 0 0,-1 1 0 0 0,-1-1 0 0 0,0 1 0 0 0,-1-1 1 0 0,0 1-1 0 0,-1-1 0 0 0,-1 1 0 0 0,0 0 0 0 0,-1-1 0 0 0,-5-13 0 0 0,-4-4-59 0 0,-2 1 0 0 0,-1 1 1 0 0,-1 0-1 0 0,-38-49 0 0 0,-21-37 74 0 0,67 101 0 0 0,0 0 0 0 0,-1 1 0 0 0,-1-1 0 0 0,0 2 0 0 0,-16-17 0 0 0,17 22-28 0 0,0 0-1 0 0,0 0 0 0 0,0 1 1 0 0,-1 1-1 0 0,0-1 0 0 0,0 1 1 0 0,0 1-1 0 0,-18-6 0 0 0,-110-32-101 0 0,-206-58 90 0 0,324 96 20 0 0,1 1 0 0 0,0 1 0 0 0,-1 0 1 0 0,1 1-1 0 0,-1 1 0 0 0,1 1 0 0 0,-1 1 0 0 0,1 1 0 0 0,0 0 1 0 0,0 1-1 0 0,0 2 0 0 0,-29 11 0 0 0,13-1-28 0 0,0 2-1 0 0,1 2 1 0 0,1 1-1 0 0,1 1 1 0 0,-37 34 0 0 0,37-30 48 0 0,-1 2-38 0 0,-41 43 1 0 0,64-59 27 0 0,0 1 0 0 0,0 0 1 0 0,1 0-1 0 0,1 1 0 0 0,0 0 1 0 0,1 1-1 0 0,-6 17 1 0 0,4-10-2 0 0,-1-2 1 0 0,-22 35-1 0 0,22-39 21 0 0,0 0-1 0 0,1 1 1 0 0,1 0-1 0 0,-12 35 1 0 0,19-40-4 0 0,-1 0 1 0 0,2 0 0 0 0,0 0-1 0 0,0 0 1 0 0,1 1-1 0 0,1-2 1 0 0,0 1 0 0 0,5 16-1 0 0,-3-11-17 0 0,-1 1 0 0 0,2 32 0 0 0,-6-24-2 0 0,-2-1-1 0 0,-9 44 0 0 0,7-49 30 0 0,1 1 1 0 0,0 0-1 0 0,2 0 0 0 0,1 36 0 0 0,15 30 13 0 0,-8-57-45 0 0,3 34 0 0 0,-9-54 43 0 0,1-1-1 0 0,1 1 0 0 0,-1-1 0 0 0,2 1 0 0 0,-1-1 0 0 0,1 0 0 0 0,8 16 0 0 0,-9-20 16 0 0,1-1-1 0 0,0 0 1 0 0,0 1 0 0 0,0-1-1 0 0,1 0 1 0 0,0-1-1 0 0,0 1 1 0 0,0-1 0 0 0,0 1-1 0 0,0-1 1 0 0,0 0 0 0 0,1-1-1 0 0,0 1 1 0 0,-1-1 0 0 0,11 3-1 0 0,-4 1-37 0 0,0-1-1 0 0,0 2 1 0 0,0-1-1 0 0,-1 1 0 0 0,1 1 1 0 0,-2 0-1 0 0,1 1 1 0 0,-1-1-1 0 0,15 21 1 0 0,-11-14 0 0 0,1-1 0 0 0,0 0 0 0 0,17 12 0 0 0,7-1-369 0 0,2-2-1 0 0,51 23 1 0 0,88 28-5058 0 0,-167-70 4819 0 0,19 8-4536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33.721"/>
    </inkml:context>
    <inkml:brush xml:id="br0">
      <inkml:brushProperty name="width" value="0.05" units="cm"/>
      <inkml:brushProperty name="height" value="0.05" units="cm"/>
      <inkml:brushProperty name="color" value="#E71224"/>
    </inkml:brush>
  </inkml:definitions>
  <inkml:trace contextRef="#ctx0" brushRef="#br0">41 81 504 0 0,'18'14'375'0'0,"16"11"-842"0"0,-32-24 442 0 0,-1 0 0 0 0,1 0-1 0 0,0 0 1 0 0,0 0 0 0 0,0 0 0 0 0,0 0-1 0 0,0-1 1 0 0,0 1 0 0 0,0-1 0 0 0,0 1-1 0 0,0-1 1 0 0,0 0 0 0 0,0 0 0 0 0,0 0-1 0 0,2 0 1 0 0,-3 0 58 0 0,0 0 1 0 0,0 0-1 0 0,-1 0 1 0 0,1 0-1 0 0,0-1 1 0 0,0 1-1 0 0,0 0 0 0 0,-1 0 1 0 0,1-1-1 0 0,0 1 1 0 0,-1-1-1 0 0,1 1 1 0 0,0 0-1 0 0,0-1 1 0 0,-1 1-1 0 0,1-1 0 0 0,-1 0 1 0 0,1 1-1 0 0,-1-1 1 0 0,1 1-1 0 0,-1-1 1 0 0,1 0-1 0 0,-1 0 0 0 0,1 1 1 0 0,-1-1-1 0 0,0 0 1 0 0,1 0-1 0 0,-1 1 1 0 0,0-1-1 0 0,0-1 0 0 0,0 0 130 0 0,0 1 0 0 0,-1-1 0 0 0,1 0 0 0 0,-1 1-1 0 0,1-1 1 0 0,-1 1 0 0 0,0-1 0 0 0,0 1 0 0 0,0-1 0 0 0,1 1-1 0 0,-2-1 1 0 0,1 1 0 0 0,-2-2 0 0 0,-4-4 663 0 0,0 0 1 0 0,-1 0-1 0 0,-14-9 0 0 0,-11-4-819 0 0,-11-6-3302 0 0,34 19-38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34.548"/>
    </inkml:context>
    <inkml:brush xml:id="br0">
      <inkml:brushProperty name="width" value="0.05" units="cm"/>
      <inkml:brushProperty name="height" value="0.05" units="cm"/>
      <inkml:brushProperty name="color" value="#E71224"/>
    </inkml:brush>
  </inkml:definitions>
  <inkml:trace contextRef="#ctx0" brushRef="#br0">0 247 3705 0 0,'29'15'2693'0'0,"-25"-12"-2647"0"0,0-1 0 0 0,-1 0 0 0 0,1 1 0 0 0,0-1 0 0 0,0-1 0 0 0,0 1 0 0 0,5 1-1 0 0,-7-3-21 0 0,-1 1 0 0 0,1-1 0 0 0,0 0 0 0 0,0 1 0 0 0,-1-1 0 0 0,1 0 0 0 0,0 0 0 0 0,0 0 0 0 0,0 0 0 0 0,-1 0-1 0 0,1-1 1 0 0,0 1 0 0 0,0 0 0 0 0,-1-1 0 0 0,1 1 0 0 0,0-1 0 0 0,0 0 0 0 0,-1 0 0 0 0,1 0 0 0 0,-1 0 0 0 0,1 0 0 0 0,2-2-1 0 0,-3 1 64 0 0,0 0-1 0 0,0 0 0 0 0,0 0 0 0 0,0-1 0 0 0,0 1 0 0 0,0 0 0 0 0,0-1 0 0 0,-1 1 0 0 0,0 0 0 0 0,1-1 1 0 0,-1 1-1 0 0,0-1 0 0 0,0 1 0 0 0,0-1 0 0 0,0 1 0 0 0,-1-4 0 0 0,-4-46 1616 0 0,5 36-1434 0 0,-1 0-1 0 0,-1 0 1 0 0,-1 0-1 0 0,-6-21 1 0 0,3 13 22 0 0,4 17-230 0 0,0 0 0 0 0,0 0 0 0 0,0 1 0 0 0,-1-1 0 0 0,-5-10 0 0 0,8 17-64 0 0,-1 0 0 0 0,1 0 0 0 0,-1 0 0 0 0,1 1 0 0 0,0-1-1 0 0,-1 0 1 0 0,1 0 0 0 0,0 0 0 0 0,-1 0 0 0 0,1 1 0 0 0,0-1-1 0 0,-1 0 1 0 0,1 0 0 0 0,0 1 0 0 0,-1-1 0 0 0,1 0 0 0 0,0 1 0 0 0,0-1-1 0 0,-1 0 1 0 0,1 1 0 0 0,0-1 0 0 0,0 0 0 0 0,0 1 0 0 0,0-1-1 0 0,-1 1 1 0 0,1-1 0 0 0,0 0 0 0 0,0 1 0 0 0,0-1 0 0 0,0 1-1 0 0,0-1 1 0 0,0 0 0 0 0,0 1 0 0 0,0-1 0 0 0,0 1 0 0 0,0-1 0 0 0,1 1-1 0 0,-6 20-79 0 0,1 57 74 0 0,3-40 7 0 0,-2 0 0 0 0,-8 38 0 0 0,8-57 60 0 0,1 1-1 0 0,0-1 1 0 0,2 1 0 0 0,0-1 0 0 0,1 0-1 0 0,1 1 1 0 0,0-1 0 0 0,2 0 0 0 0,0 0-1 0 0,10 25 1 0 0,-10-24 2 0 0,5 39 1 0 0,-7-43 98 0 0,0 0 0 0 0,1 0 0 0 0,10 30 0 0 0,-13-45-116 0 0,1 0 1 0 0,0 0-1 0 0,0 0 0 0 0,0-1 1 0 0,-1 1-1 0 0,1 0 0 0 0,0 0 1 0 0,0-1-1 0 0,0 1 1 0 0,0-1-1 0 0,0 1 0 0 0,0-1 1 0 0,1 1-1 0 0,-1-1 0 0 0,0 0 1 0 0,0 1-1 0 0,0-1 1 0 0,0 0-1 0 0,0 0 0 0 0,1 0 1 0 0,-1 0-1 0 0,0 0 0 0 0,0 0 1 0 0,0 0-1 0 0,1 0 0 0 0,-1 0 1 0 0,0-1-1 0 0,0 1 1 0 0,0-1-1 0 0,0 1 0 0 0,0 0 1 0 0,0-1-1 0 0,0 0 0 0 0,2 0 1 0 0,38-21 445 0 0,-34 17-451 0 0,-1 1 0 0 0,0-1 0 0 0,-1 0-1 0 0,1-1 1 0 0,-1 0 0 0 0,0 1 0 0 0,0-2 0 0 0,-1 1 0 0 0,0 0-1 0 0,0-1 1 0 0,0 0 0 0 0,-1 0 0 0 0,0 0 0 0 0,0 0 0 0 0,-1 0-1 0 0,0-1 1 0 0,0 1 0 0 0,-1-1 0 0 0,0 0 0 0 0,0 1 0 0 0,-1-1 0 0 0,-1-13-1 0 0,-1-8-11 0 0,-2-1-1 0 0,-1 1 0 0 0,-2 0 0 0 0,-13-39 0 0 0,16 56-13 0 0,0 0 0 0 0,2 0 0 0 0,-1-1 0 0 0,2 1 0 0 0,-1-15 0 0 0,2 23-9 0 0,0 0-1 0 0,0 0 1 0 0,0 0 0 0 0,1 0-1 0 0,0 1 1 0 0,0-1 0 0 0,0 0-1 0 0,0 0 1 0 0,0 1 0 0 0,1-1-1 0 0,-1 1 1 0 0,1-1 0 0 0,0 1 0 0 0,0 0-1 0 0,1 0 1 0 0,-1 0 0 0 0,0 0-1 0 0,1 0 1 0 0,0 0 0 0 0,0 1-1 0 0,3-3 1 0 0,-8 12-209 0 0,0 0 0 0 0,0 1 0 0 0,-1-1 0 0 0,-5 9 0 0 0,-58 136-1522 0 0,56-121-386 0 0,-9 46 0 0 0,12-41-811 0 0,3-18-2363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36.264"/>
    </inkml:context>
    <inkml:brush xml:id="br0">
      <inkml:brushProperty name="width" value="0.05" units="cm"/>
      <inkml:brushProperty name="height" value="0.05" units="cm"/>
      <inkml:brushProperty name="color" value="#E71224"/>
    </inkml:brush>
  </inkml:definitions>
  <inkml:trace contextRef="#ctx0" brushRef="#br0">31 179 2593 0 0,'-3'-28'4120'0'0,"2"24"-3947"0"0,0 1 1 0 0,1-1-1 0 0,-1 0 0 0 0,1 0 1 0 0,0 0-1 0 0,0 0 1 0 0,2-7-1 0 0,-2 10-155 0 0,1-1 0 0 0,0 1 0 0 0,0-1-1 0 0,0 1 1 0 0,0-1 0 0 0,0 1 0 0 0,0-1 0 0 0,0 1 0 0 0,0 0 0 0 0,0 0 0 0 0,1-1-1 0 0,-1 1 1 0 0,1 0 0 0 0,-1 0 0 0 0,1 1 0 0 0,-1-1 0 0 0,1 0 0 0 0,-1 0 0 0 0,1 1 0 0 0,0-1-1 0 0,-1 1 1 0 0,3-1 0 0 0,-2 0 23 0 0,-1 1 0 0 0,1-1 0 0 0,0 1 1 0 0,-1-1-1 0 0,0 1 0 0 0,1-1 0 0 0,-1 0 0 0 0,1 0 0 0 0,-1 0 0 0 0,0 0 0 0 0,0 0 0 0 0,1 0 0 0 0,-1 0 0 0 0,0 0 1 0 0,0 0-1 0 0,0-1 0 0 0,0 1 0 0 0,-1 0 0 0 0,1-1 0 0 0,0 1 0 0 0,0 0 0 0 0,0-3 0 0 0,0 0 189 0 0,0-1 0 0 0,-1 0-1 0 0,1 0 1 0 0,-1 1 0 0 0,-1-10-1 0 0,1-1-97 0 0,0 28-151 0 0,-1 0 0 0 0,0 0 0 0 0,-1 0 0 0 0,-1 0 0 0 0,0 0 0 0 0,0 0 0 0 0,-1-1 0 0 0,-1 1 0 0 0,0-1 0 0 0,-1 0-1 0 0,0-1 1 0 0,-11 16 0 0 0,14-20 25 0 0,-1-1 1 0 0,1 1-1 0 0,1-1 0 0 0,-1 1 0 0 0,1 0 0 0 0,1 0 0 0 0,-1 0 0 0 0,1 0 0 0 0,0 0 0 0 0,1 10 0 0 0,-1-7 170 0 0,0 1-1 0 0,-1-1 0 0 0,-4 17 0 0 0,37-141 2291 0 0,-26 93-2508 0 0,0 1 0 0 0,3-43 0 0 0,-3 19 4 0 0,-1 34 29 0 0,5-11-27 0 0,-9 21 30 0 0,0 0 0 0 0,0 0 0 0 0,1-1 0 0 0,-1 1 0 0 0,0 0-1 0 0,0-1 1 0 0,0 1 0 0 0,0 0 0 0 0,0 0 0 0 0,1-1-1 0 0,-1 1 1 0 0,0 0 0 0 0,0-1 0 0 0,0 1 0 0 0,0 0-1 0 0,0-1 1 0 0,0 1 0 0 0,0 0 0 0 0,0-1 0 0 0,0 1-1 0 0,0 0 1 0 0,0 0 0 0 0,0-1 0 0 0,0 1 0 0 0,-1 0 0 0 0,1-1-1 0 0,0 1 1 0 0,0 0 0 0 0,0-1 0 0 0,0 1 0 0 0,0 0-1 0 0,-1 0 1 0 0,1-1 0 0 0,0 1 0 0 0,0 0 0 0 0,0 0-1 0 0,-1-1 1 0 0,0 2-20 0 0,-1 0-1 0 0,1 0 1 0 0,0 0 0 0 0,0 0-1 0 0,0 0 1 0 0,0 0 0 0 0,0 0-1 0 0,0 1 1 0 0,0-1-1 0 0,0 0 1 0 0,0 1 0 0 0,1-1-1 0 0,-1 0 1 0 0,0 1 0 0 0,0 1-1 0 0,-9 26-51 0 0,8-22 85 0 0,0 0 1 0 0,1 0-1 0 0,0 0 0 0 0,1 0 0 0 0,-1 0 1 0 0,1 0-1 0 0,1 0 0 0 0,0 0 0 0 0,0 0 1 0 0,0 0-1 0 0,0 0 0 0 0,1 0 0 0 0,0 0 1 0 0,1 0-1 0 0,5 10 0 0 0,-7-15 20 0 0,0 0-1 0 0,0 0 0 0 0,0 0 1 0 0,0 0-1 0 0,0-1 0 0 0,0 1 1 0 0,0 0-1 0 0,1-1 1 0 0,-1 1-1 0 0,0-1 0 0 0,4 3 1 0 0,0-9 449 0 0,-4-13-175 0 0,16-170-19 0 0,-20 177-462 0 0,-5 15-114 0 0,-3 19 20 0 0,9 6 231 0 0,2 0-1 0 0,3 34 0 0 0,0-34 6 0 0,-2 0 0 0 0,-3 33 0 0 0,2-62 13 0 0,0 1 1 0 0,0 0-1 0 0,0 0 0 0 0,0 0 0 0 0,0 0 1 0 0,0 0-1 0 0,-1-1 0 0 0,1 1 1 0 0,0 0-1 0 0,0 0 0 0 0,-1 0 1 0 0,1-1-1 0 0,0 1 0 0 0,-1 0 1 0 0,1 0-1 0 0,-1-1 0 0 0,1 1 1 0 0,-1 0-1 0 0,1-1 0 0 0,-1 1 1 0 0,1 0-1 0 0,-1-1 0 0 0,-1 1 1 0 0,2-1-48 0 0,-1 0 1 0 0,0 0-1 0 0,0 0 1 0 0,1 0 0 0 0,-1 0-1 0 0,0-1 1 0 0,1 1 0 0 0,-1 0-1 0 0,0-1 1 0 0,1 1 0 0 0,-1 0-1 0 0,0-1 1 0 0,1 1 0 0 0,-1-1-1 0 0,1 1 1 0 0,-1-1-1 0 0,1 1 1 0 0,-1-1 0 0 0,1 0-1 0 0,-1 0 1 0 0,-25-41-3974 0 0,24 38 3467 0 0,-5-12-5007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38.416"/>
    </inkml:context>
    <inkml:brush xml:id="br0">
      <inkml:brushProperty name="width" value="0.05" units="cm"/>
      <inkml:brushProperty name="height" value="0.05" units="cm"/>
      <inkml:brushProperty name="color" value="#E71224"/>
    </inkml:brush>
  </inkml:definitions>
  <inkml:trace contextRef="#ctx0" brushRef="#br0">4487 267 2104 0 0,'27'-2'4871'0'0,"-22"1"-4587"0"0,0 0 0 0 0,0 1 0 0 0,1 0 1 0 0,-1 0-1 0 0,0 0 0 0 0,0 0 0 0 0,1 1 0 0 0,-1 0 0 0 0,0 0 1 0 0,10 4-1 0 0,-44-14-171 0 0,1 2 0 0 0,-1 1 1 0 0,0 1-1 0 0,-31-1 0 0 0,-6-2-66 0 0,-47-3 85 0 0,-156 5 0 0 0,48 4-46 0 0,-282 14-1 0 0,206 2 302 0 0,-126 24-237 0 0,119-6 621 0 0,206-24-509 0 0,-147 7 250 0 0,180-14-216 0 0,-116-15 0 0 0,39-8-36 0 0,-155-17-21 0 0,254 37-241 0 0,0 2 0 0 0,0 1 0 0 0,0 3 0 0 0,1 1 0 0 0,-45 11 0 0 0,37-6 21 0 0,0-4 0 0 0,-1-1-1 0 0,-99-4 1 0 0,-58 4 32 0 0,145 3 9 0 0,22-2 170 0 0,-48 1 1 0 0,88-7-225 0 0,1 0 0 0 0,-1 0 0 0 0,0 0 0 0 0,1 0 1 0 0,-1-1-1 0 0,0 1 0 0 0,1 0 0 0 0,-1 0 0 0 0,0 0 1 0 0,1 0-1 0 0,-1-1 0 0 0,1 1 0 0 0,-1 0 0 0 0,1-1 1 0 0,-1 1-1 0 0,0 0 0 0 0,1-1 0 0 0,-1 1 0 0 0,1-1 1 0 0,-1 1-1 0 0,1 0 0 0 0,0-1 0 0 0,-1 1 0 0 0,1-1 1 0 0,-1 0-1 0 0,1 1 0 0 0,0-1 0 0 0,0 1 1 0 0,-1-1-1 0 0,1 1 0 0 0,0-1 0 0 0,0-1 0 0 0,-1 0 28 0 0,1-1 0 0 0,0 0 0 0 0,0 0-1 0 0,0 1 1 0 0,0-1 0 0 0,1 0 0 0 0,-1 1-1 0 0,2-5 1 0 0,21-46 727 0 0,-17 42-646 0 0,1 0 1 0 0,0 0-1 0 0,1 1 0 0 0,1 0 1 0 0,-1 1-1 0 0,1 0 0 0 0,13-10 1 0 0,8-3-118 0 0,39-21 0 0 0,-63 40 10 0 0,-3 1-4 0 0,0 0-1 0 0,-1 0 1 0 0,1 0-1 0 0,0-1 1 0 0,-1 1-1 0 0,1-1 1 0 0,-1 1-1 0 0,0-1 1 0 0,0 0-1 0 0,0 0 1 0 0,0 0-1 0 0,0 0 1 0 0,1-4-1 0 0,-2 6-1 0 0,-1 0 1 0 0,0 0-1 0 0,0 0 0 0 0,0 0 0 0 0,1 0 1 0 0,-1 0-1 0 0,0 0 0 0 0,0 0 0 0 0,0 0 1 0 0,0-1-1 0 0,-1 1 0 0 0,1 0 0 0 0,0 1 1 0 0,0-1-1 0 0,-1 0 0 0 0,1 0 0 0 0,0 0 1 0 0,-1 0-1 0 0,0-1 0 0 0,0 0-7 0 0,0 1 0 0 0,-1 0 0 0 0,1 0 1 0 0,0 0-1 0 0,-1 0 0 0 0,1 0 0 0 0,-1 0 0 0 0,1 0 0 0 0,-1 0 0 0 0,1 1 0 0 0,-1-1 1 0 0,0 1-1 0 0,1-1 0 0 0,-1 1 0 0 0,-2-1 0 0 0,0 1-28 0 0,1 0 0 0 0,-1 0 1 0 0,0 0-1 0 0,0 0 0 0 0,1 1 0 0 0,-1-1 1 0 0,0 1-1 0 0,1 0 0 0 0,-1 0 0 0 0,0 1 0 0 0,-5 2 1 0 0,-42 26-100 0 0,29-17 76 0 0,-3 1 41 0 0,0 1 1 0 0,1 1 0 0 0,0 2 0 0 0,2 0 0 0 0,0 1 0 0 0,1 1 0 0 0,1 1 0 0 0,-25 34 0 0 0,45-54 12 0 0,-4 4 15 0 0,0 0 1 0 0,1 0 0 0 0,0 0-1 0 0,0 1 1 0 0,-3 8-1 0 0,6-13-5 0 0,0 0 0 0 0,0 0 1 0 0,-1 0-1 0 0,1 1 0 0 0,0-1 0 0 0,0 0 0 0 0,0 0 0 0 0,0 0 0 0 0,0 0 0 0 0,0 0 0 0 0,1 0 0 0 0,-1 0 0 0 0,0 0 0 0 0,0 0 0 0 0,1 0 0 0 0,-1 0 0 0 0,1 0 0 0 0,-1 0 0 0 0,1 0 0 0 0,-1 0 0 0 0,1 0 0 0 0,0 0 1 0 0,-1 0-1 0 0,1 0 0 0 0,0-1 0 0 0,0 1 0 0 0,0 0 0 0 0,0 0 0 0 0,-1-1 0 0 0,1 1 0 0 0,0-1 0 0 0,0 1 0 0 0,0-1 0 0 0,0 1 0 0 0,0-1 0 0 0,2 1 0 0 0,78 25 95 0 0,106 20 1 0 0,-80-22-505 0 0,-28-5-943 0 0,97 23-7604 0 0,-152-37 3604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39.371"/>
    </inkml:context>
    <inkml:brush xml:id="br0">
      <inkml:brushProperty name="width" value="0.05" units="cm"/>
      <inkml:brushProperty name="height" value="0.05" units="cm"/>
      <inkml:brushProperty name="color" value="#E71224"/>
    </inkml:brush>
  </inkml:definitions>
  <inkml:trace contextRef="#ctx0" brushRef="#br0">24 53 352 0 0,'9'-6'2979'0'0,"3"-3"-1881"0"0,0 2 1 0 0,1-1-1 0 0,-1 1 1 0 0,20-7-1 0 0,-27 14-969 0 0,0-1 1 0 0,0 0-1 0 0,0 1 0 0 0,0 0 0 0 0,0 0 0 0 0,0 1 0 0 0,-1 0 0 0 0,1-1 0 0 0,0 1 1 0 0,0 1-1 0 0,0-1 0 0 0,-1 1 0 0 0,1 0 0 0 0,-1 0 0 0 0,1 0 0 0 0,-1 1 1 0 0,7 4-1 0 0,25 12 141 0 0,-20-13 95 0 0,-11-5-264 0 0,1 1 0 0 0,-1 0 0 0 0,0 1 0 0 0,0-1 0 0 0,0 1 0 0 0,-1 0-1 0 0,1 0 1 0 0,-1 0 0 0 0,6 6 0 0 0,1 0-40 0 0,1 0 1 0 0,0-1-1 0 0,0 0 0 0 0,1-1 0 0 0,15 7 1 0 0,19 10-163 0 0,-38-18 89 0 0,-6-4 15 0 0,0 0 0 0 0,0 0 0 0 0,0 0 0 0 0,0 0 0 0 0,0-1 0 0 0,1 0 0 0 0,-1 1 0 0 0,0-1 0 0 0,1 0 0 0 0,3 0 0 0 0,-27 31-207 0 0,5-13 115 0 0,3-2 89 0 0,-27 29-1 0 0,32-40 22 0 0,1-1-1 0 0,0 1 0 0 0,-1-2 0 0 0,0 1 0 0 0,0-1 1 0 0,-1 0-1 0 0,1 0 0 0 0,-10 2 0 0 0,-40 17-157 0 0,2 3 0 0 0,0 2 0 0 0,-73 51 0 0 0,94-61-4671 0 0,26-16-820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40.792"/>
    </inkml:context>
    <inkml:brush xml:id="br0">
      <inkml:brushProperty name="width" value="0.05" units="cm"/>
      <inkml:brushProperty name="height" value="0.05" units="cm"/>
      <inkml:brushProperty name="color" value="#E71224"/>
    </inkml:brush>
  </inkml:definitions>
  <inkml:trace contextRef="#ctx0" brushRef="#br0">303 5 8 0 0,'23'-4'5086'0'0,"18"7"-3251"0"0,-11 1 397 0 0,-30-5-2207 0 0,1 1 0 0 0,0 0 0 0 0,-1 0 0 0 0,1 0 0 0 0,0 1 0 0 0,-1-1 0 0 0,1 0 0 0 0,0 0 0 0 0,-1 0 0 0 0,1 0 0 0 0,0 1 0 0 0,-1-1 0 0 0,1 0 1 0 0,-1 1-1 0 0,1-1 0 0 0,0 0 0 0 0,-1 1 0 0 0,1-1 0 0 0,-1 1 0 0 0,1-1 0 0 0,-1 1 0 0 0,0-1 0 0 0,1 1 0 0 0,-1-1 0 0 0,1 1 0 0 0,-1-1 0 0 0,0 1 0 0 0,1-1 0 0 0,-1 1 1 0 0,0 0-1 0 0,0-1 0 0 0,0 1 0 0 0,1 0 0 0 0,-1-1 0 0 0,0 1 0 0 0,0 0 0 0 0,0-1 0 0 0,0 1 0 0 0,0 0 0 0 0,0-1 0 0 0,0 1 0 0 0,0 0 0 0 0,0-1 0 0 0,-1 1 0 0 0,1 0 1 0 0,0-1-1 0 0,0 1 0 0 0,-1-1 0 0 0,1 1 0 0 0,0 0 0 0 0,-1 0 0 0 0,0 2-2 0 0,0-1 0 0 0,0 0 1 0 0,0 0-1 0 0,-1 0 0 0 0,1 0 1 0 0,0 0-1 0 0,-1 0 0 0 0,1 0 0 0 0,-1-1 1 0 0,0 1-1 0 0,0 0 0 0 0,1-1 0 0 0,-1 1 1 0 0,-3 1-1 0 0,-7 0 44 0 0,1 0 0 0 0,0 0 0 0 0,-1-1 0 0 0,1-1 0 0 0,-23 0 0 0 0,-63-7 551 0 0,37 0-296 0 0,38 5-261 0 0,14-1-60 0 0,0 1 0 0 0,1 1 1 0 0,-1-1-1 0 0,0 1 0 0 0,0 1 1 0 0,0-1-1 0 0,1 1 0 0 0,-1 1 1 0 0,1-1-1 0 0,-1 1 1 0 0,1 1-1 0 0,-8 2 0 0 0,14-4-51 0 0,1-1 0 0 0,-1 0 0 0 0,1 0 0 0 0,-1 1-1 0 0,1-1 1 0 0,-1 1 0 0 0,1-1 0 0 0,-1 0 0 0 0,1 1-1 0 0,0-1 1 0 0,-1 1 0 0 0,1-1 0 0 0,0 1 0 0 0,-1-1 0 0 0,1 1-1 0 0,0-1 1 0 0,0 1 0 0 0,-1-1 0 0 0,1 1 0 0 0,0-1 0 0 0,0 1-1 0 0,0 0 1 0 0,0-1 0 0 0,0 1 0 0 0,0-1 0 0 0,0 1-1 0 0,0 0 1 0 0,0-1 0 0 0,0 1 0 0 0,0-1 0 0 0,0 1 0 0 0,0 0-1 0 0,0 0 1 0 0,1 0-107 0 0,0 1 0 0 0,0-1-1 0 0,1 1 1 0 0,-1-1 0 0 0,0 1-1 0 0,0-1 1 0 0,1 0 0 0 0,-1 0-1 0 0,1 1 1 0 0,-1-1 0 0 0,2 1-1 0 0,2 0-88 0 0,-1 1 1 0 0,1-1-1 0 0,0 0 0 0 0,0 0 1 0 0,0 0-1 0 0,0 0 0 0 0,7 0 0 0 0,-7-2 205 0 0,0 0 79 0 0,1 0-1 0 0,0 0 1 0 0,-1 0-1 0 0,1 1 1 0 0,-1 0 0 0 0,1 0-1 0 0,6 2 1 0 0,-10-2 49 0 0,0 0 1 0 0,-1 1 0 0 0,1-1 0 0 0,0 0-1 0 0,-1 1 1 0 0,1-1 0 0 0,-1 1 0 0 0,1-1 0 0 0,-1 1-1 0 0,1 0 1 0 0,-1-1 0 0 0,0 1 0 0 0,0 0-1 0 0,0 0 1 0 0,0 0 0 0 0,0 0 0 0 0,-1 0-1 0 0,1 0 1 0 0,-1 0 0 0 0,1 0 0 0 0,-1 0-1 0 0,1 4 1 0 0,2 31 847 0 0,-2 59 1 0 0,0-7-666 0 0,1-64-224 0 0,-1 0 0 0 0,-1 0 0 0 0,-1 0-1 0 0,-1 0 1 0 0,-1 0 0 0 0,-1 0 0 0 0,-1-1 0 0 0,-13 34 0 0 0,5-31-12 0 0,8-17-1193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41.197"/>
    </inkml:context>
    <inkml:brush xml:id="br0">
      <inkml:brushProperty name="width" value="0.05" units="cm"/>
      <inkml:brushProperty name="height" value="0.05" units="cm"/>
      <inkml:brushProperty name="color" value="#E71224"/>
    </inkml:brush>
  </inkml:definitions>
  <inkml:trace contextRef="#ctx0" brushRef="#br0">81 15 6225 0 0,'3'-2'154'0'0,"0"0"1"0"0,0 1-1 0 0,1-1 0 0 0,-1 1 0 0 0,0-1 0 0 0,0 1 0 0 0,1 0 1 0 0,-1 0-1 0 0,1 0 0 0 0,4 0 0 0 0,-7 1-121 0 0,-1 0 0 0 0,1 0 0 0 0,-1 0 0 0 0,1 0 0 0 0,-1 0 0 0 0,1 0-1 0 0,-1 0 1 0 0,1 0 0 0 0,-1 1 0 0 0,1-1 0 0 0,-1 0 0 0 0,1 0 0 0 0,-1 0 0 0 0,1 0 0 0 0,-1 1 0 0 0,0-1 0 0 0,1 0-1 0 0,-1 1 1 0 0,1-1 0 0 0,-1 0 0 0 0,0 0 0 0 0,1 1 0 0 0,-1-1 0 0 0,0 1 0 0 0,1-1 0 0 0,-1 0 0 0 0,1 2 0 0 0,-1-1-10 0 0,0 0 1 0 0,0 1 0 0 0,0-1-1 0 0,-1 0 1 0 0,1 0 0 0 0,0 1-1 0 0,0-1 1 0 0,-1 0-1 0 0,1 0 1 0 0,-1 1 0 0 0,1-1-1 0 0,-1 0 1 0 0,1 0 0 0 0,-1 0-1 0 0,0 0 1 0 0,-1 2 0 0 0,-10 13 154 0 0,0-1-1 0 0,-27 25 1 0 0,-13 16 333 0 0,51-55-463 0 0,0 0-1 0 0,0 1 1 0 0,0-1 0 0 0,0 0-1 0 0,0 1 1 0 0,0-1 0 0 0,0 1-1 0 0,1-1 1 0 0,-1 1 0 0 0,1-1 0 0 0,-1 1-1 0 0,1 0 1 0 0,-1-1 0 0 0,1 1-1 0 0,0 0 1 0 0,0-1 0 0 0,0 1-1 0 0,0 0 1 0 0,0-1 0 0 0,0 1 0 0 0,0 0-1 0 0,1-1 1 0 0,-1 1 0 0 0,1 1-1 0 0,1 0 7 0 0,-1 0 0 0 0,1-1 0 0 0,0 0 0 0 0,0 1-1 0 0,0-1 1 0 0,0 0 0 0 0,0 0 0 0 0,1 0-1 0 0,-1 0 1 0 0,0-1 0 0 0,1 1 0 0 0,4 2 0 0 0,6 1 15 0 0,-1 1 1 0 0,1-2 0 0 0,1 0 0 0 0,26 5-1 0 0,-34-8-73 0 0,0-1 1 0 0,0 0-1 0 0,0 0 0 0 0,-1-1 0 0 0,1 1 0 0 0,0-1 0 0 0,0 0 0 0 0,0-1 0 0 0,-1 0 0 0 0,1 0 0 0 0,-1 0 0 0 0,1 0 0 0 0,-1-1 0 0 0,0 0 1 0 0,0 0-1 0 0,0 0 0 0 0,-1-1 0 0 0,1 1 0 0 0,-1-1 0 0 0,1 0 0 0 0,-1-1 0 0 0,6-8 0 0 0,-8 10-123 0 0,0 0 1 0 0,0 0-1 0 0,0-1 0 0 0,0 1 1 0 0,-1 0-1 0 0,1-1 0 0 0,-1 1 0 0 0,0-1 1 0 0,0 1-1 0 0,-1-1 0 0 0,1 0 1 0 0,-1 1-1 0 0,1-1 0 0 0,-1 0 1 0 0,0 0-1 0 0,-1 1 0 0 0,1-1 0 0 0,0 0 1 0 0,-1 1-1 0 0,0-1 0 0 0,0 0 1 0 0,0 1-1 0 0,-1-1 0 0 0,1 1 0 0 0,-1 0 1 0 0,0-1-1 0 0,0 1 0 0 0,0 0 1 0 0,0 0-1 0 0,0 0 0 0 0,-1 0 1 0 0,1 1-1 0 0,-1-1 0 0 0,0 1 0 0 0,1-1 1 0 0,-6-2-1 0 0,-5-4-1399 0 0,-1-1-3443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4.681"/>
    </inkml:context>
    <inkml:brush xml:id="br0">
      <inkml:brushProperty name="width" value="0.05" units="cm"/>
      <inkml:brushProperty name="height" value="0.05" units="cm"/>
      <inkml:brushProperty name="color" value="#E71224"/>
    </inkml:brush>
  </inkml:definitions>
  <inkml:trace contextRef="#ctx0" brushRef="#br0">289 434 8498 0 0,'19'-68'6096'0'0,"-18"62"-5887"0"0,-1 0 0 0 0,1-1 0 0 0,-1 1-1 0 0,0 0 1 0 0,-1-1 0 0 0,0 1 0 0 0,-1-7 0 0 0,1 11-153 0 0,0 0 0 0 0,0 0 0 0 0,0 0 0 0 0,0 0 0 0 0,0 0 0 0 0,0 1-1 0 0,0-1 1 0 0,-1 0 0 0 0,1 1 0 0 0,0-1 0 0 0,-1 1 0 0 0,0-1 0 0 0,1 1 0 0 0,-1 0 0 0 0,0 0-1 0 0,0 0 1 0 0,0 0 0 0 0,1 0 0 0 0,-1 0 0 0 0,0 0 0 0 0,0 1 0 0 0,0-1 0 0 0,-1 1 0 0 0,1-1 0 0 0,-3 1-1 0 0,-5-2-54 0 0,0 2 0 0 0,0 0 0 0 0,0 0 0 0 0,0 0 0 0 0,-1 2 0 0 0,1-1 0 0 0,1 1 0 0 0,-1 1 0 0 0,0-1 0 0 0,0 2 0 0 0,1-1 0 0 0,0 1 0 0 0,0 1 0 0 0,0 0 0 0 0,0 0 0 0 0,1 1 0 0 0,-1 0 0 0 0,2 0 0 0 0,-14 14 0 0 0,14-14 1 0 0,1 1 0 0 0,1 0-1 0 0,-1 0 1 0 0,1 1-1 0 0,0 0 1 0 0,1-1-1 0 0,0 2 1 0 0,0-1 0 0 0,1 0-1 0 0,0 1 1 0 0,0-1-1 0 0,1 1 1 0 0,0 0-1 0 0,1 0 1 0 0,0 0 0 0 0,0 0-1 0 0,1 0 1 0 0,0 0-1 0 0,1 0 1 0 0,0 0-1 0 0,0 0 1 0 0,3 11-1 0 0,-2-15 16 0 0,1-1 0 0 0,-1 1 0 0 0,1-1 0 0 0,-1 0 0 0 0,1 0 0 0 0,0 0 0 0 0,1 0 0 0 0,-1-1 0 0 0,1 1 0 0 0,-1-1 0 0 0,1 0 0 0 0,0 0 0 0 0,0 0 0 0 0,1 0 0 0 0,-1-1 0 0 0,0 0 0 0 0,1 0 0 0 0,0 0 0 0 0,-1 0 0 0 0,1-1 0 0 0,0 1 0 0 0,8 0 0 0 0,-6-1 8 0 0,1 0 0 0 0,-1 0 0 0 0,1 0 0 0 0,-1-1 0 0 0,1 0 0 0 0,-1 0 0 0 0,0-1 0 0 0,1 0 0 0 0,-1 0 0 0 0,1-1 0 0 0,-1 0 0 0 0,0 0 0 0 0,0-1 0 0 0,10-5 0 0 0,-8 1-18 0 0,-1 0 0 0 0,1 0 0 0 0,-1-1 1 0 0,-1 0-1 0 0,0 0 0 0 0,0-1 0 0 0,0 0 0 0 0,-1 0 0 0 0,-1 0 1 0 0,1-1-1 0 0,-2 0 0 0 0,6-15 0 0 0,-3 7 7 0 0,-2-1-1 0 0,0-1 1 0 0,-1 1-1 0 0,-1-1 1 0 0,-1 0-1 0 0,0-21 1 0 0,1 28-21 0 0,2 23-59 0 0,3 22-56 0 0,-2 21 41 0 0,-4-24 72 0 0,1 0 0 0 0,1-1 0 0 0,2 0 1 0 0,12 39-1 0 0,-17-64 20 0 0,1 1 1 0 0,-1-1-1 0 0,1 0 0 0 0,-1 0 0 0 0,1 0 1 0 0,0 0-1 0 0,0 0 0 0 0,1 0 1 0 0,-1 0-1 0 0,1-1 0 0 0,-1 1 1 0 0,1-1-1 0 0,0 0 0 0 0,0 1 0 0 0,0-1 1 0 0,0-1-1 0 0,0 1 0 0 0,4 1 1 0 0,-2-1 8 0 0,-1-1 1 0 0,1-1 0 0 0,-1 1-1 0 0,1-1 1 0 0,-1 1-1 0 0,1-1 1 0 0,-1-1 0 0 0,1 1-1 0 0,-1-1 1 0 0,0 1 0 0 0,1-1-1 0 0,7-3 1 0 0,0-1 19 0 0,-1 0 1 0 0,1 0-1 0 0,-1-1 0 0 0,0-1 0 0 0,-1 0 0 0 0,0-1 1 0 0,0 0-1 0 0,0 0 0 0 0,10-13 0 0 0,-2-1 1 0 0,-1-2-1 0 0,-1 0 0 0 0,-2-1 1 0 0,0 0-1 0 0,-1-1 0 0 0,11-37 1 0 0,41-169 58 0 0,-57 194-63 0 0,-6 22-57 0 0,2 0 0 0 0,8-26 0 0 0,-14 105-859 0 0,-34 150 542 0 0,21-144 273 0 0,-11 133 1 0 0,26-195 70 0 0,0 0-1 0 0,0 1 0 0 0,1-1 0 0 0,-1 0 1 0 0,2 0-1 0 0,-1 0 0 0 0,1 0 1 0 0,0 0-1 0 0,0 0 0 0 0,1 0 0 0 0,6 11 1 0 0,-7-15 9 0 0,1 1 0 0 0,0-1 1 0 0,0 0-1 0 0,0 0 0 0 0,0 0 1 0 0,0 0-1 0 0,0-1 0 0 0,1 1 0 0 0,-1-1 1 0 0,1 0-1 0 0,0 0 0 0 0,0 0 1 0 0,0-1-1 0 0,0 1 0 0 0,0-1 1 0 0,0 0-1 0 0,0 0 0 0 0,0-1 0 0 0,0 1 1 0 0,0-1-1 0 0,9 0 0 0 0,-2-1-3 0 0,1 0 0 0 0,-1-1 0 0 0,0 0 0 0 0,1-1 0 0 0,-1-1 0 0 0,0 1 0 0 0,-1-2 0 0 0,1 1 0 0 0,-1-2 0 0 0,17-10 0 0 0,-13 6-833 0 0,0 0 1 0 0,-1 0-1 0 0,0-2 1 0 0,-1 1-1 0 0,0-2 1 0 0,16-21-1 0 0,-9-1-3884 0 0,-13 16-1214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49.767"/>
    </inkml:context>
    <inkml:brush xml:id="br0">
      <inkml:brushProperty name="width" value="0.05" units="cm"/>
      <inkml:brushProperty name="height" value="0.05" units="cm"/>
      <inkml:brushProperty name="color" value="#E71224"/>
    </inkml:brush>
  </inkml:definitions>
  <inkml:trace contextRef="#ctx0" brushRef="#br0">14 432 4945 0 0,'-2'-6'2860'0'0,"-7"-22"164"0"0,8 27-2935 0 0,1-1 0 0 0,0 1-1 0 0,-1 0 1 0 0,1 0-1 0 0,0 0 1 0 0,0 0 0 0 0,0-1-1 0 0,0 1 1 0 0,0 0 0 0 0,0 0-1 0 0,0 0 1 0 0,0-1 0 0 0,1 1-1 0 0,-1 0 1 0 0,0 0-1 0 0,1 0 1 0 0,-1 0 0 0 0,1-1-1 0 0,1 0-75 0 0,-1 1-1 0 0,1 0 1 0 0,0 0-1 0 0,0 0 0 0 0,-1 1 1 0 0,1-1-1 0 0,0 0 1 0 0,0 1-1 0 0,0-1 0 0 0,0 1 1 0 0,0 0-1 0 0,0-1 1 0 0,0 1-1 0 0,0 0 0 0 0,0 0 1 0 0,0 1-1 0 0,0-1 1 0 0,2 0-1 0 0,42 11-128 0 0,-31-7 120 0 0,36 9-12 0 0,-11-2 5 0 0,0-1-1 0 0,1-3 1 0 0,0-1-1 0 0,0-1 1 0 0,58-2-1 0 0,143-14-55 0 0,63-5-386 0 0,-252 11 367 0 0,156-20 134 0 0,-158 17-14 0 0,-1-3 1 0 0,54-18-1 0 0,-44 15-34 0 0,-51 13 10 0 0,1 0-1 0 0,-1-1 0 0 0,1 0 1 0 0,-1-1-1 0 0,0 0 0 0 0,0 0 1 0 0,0-1-1 0 0,0 0 0 0 0,12-9 1 0 0,-19 11-20 0 0,-1 1 1 0 0,1-1-1 0 0,-1 0 1 0 0,0 0-1 0 0,0 1 1 0 0,0-1 0 0 0,0 0-1 0 0,0 0 1 0 0,0 0-1 0 0,0 0 1 0 0,-1 0-1 0 0,1 0 1 0 0,-1 0 0 0 0,1-1-1 0 0,-1 1 1 0 0,0 0-1 0 0,0 0 1 0 0,0 0-1 0 0,0 0 1 0 0,0-1 0 0 0,-1 1-1 0 0,1 0 1 0 0,-1 0-1 0 0,1 0 1 0 0,-1 0-1 0 0,0 0 1 0 0,0 0-1 0 0,0 0 1 0 0,0 0 0 0 0,0 0-1 0 0,-2-3 1 0 0,-6-8-12 0 0,1 1-1 0 0,-1 0 1 0 0,-15-15 0 0 0,18 21 12 0 0,-9-9 64 0 0,-1 0 0 0 0,0 1 0 0 0,-2 0 1 0 0,1 2-1 0 0,-2 0 0 0 0,1 1 1 0 0,-2 0-1 0 0,1 2 0 0 0,-1 1 0 0 0,-41-12 1 0 0,24 18 58 0 0,22 8-57 0 0,14-6-64 0 0,1 1 1 0 0,0-1-1 0 0,0 1 0 0 0,0-1 1 0 0,0 1-1 0 0,0-1 0 0 0,0 1 1 0 0,0-1-1 0 0,0 1 0 0 0,0-1 1 0 0,0 1-1 0 0,0-1 0 0 0,0 1 0 0 0,0-1 1 0 0,1 1-1 0 0,-1-1 0 0 0,0 1 1 0 0,0-1-1 0 0,1 1 0 0 0,-1-1 1 0 0,0 1-1 0 0,0-1 0 0 0,1 1 1 0 0,-1-1-1 0 0,0 0 0 0 0,1 1 1 0 0,-1-1-1 0 0,1 0 0 0 0,-1 1 1 0 0,1 0-1 0 0,8 5 12 0 0,0 1 0 0 0,0-1-1 0 0,0 0 1 0 0,1-1 0 0 0,11 5 0 0 0,18 9 7 0 0,37 31-9 0 0,-38-24 47 0 0,43 22 0 0 0,-64-42 48 0 0,-16-5-106 0 0,0-1-1 0 0,0 0 0 0 0,0 1 1 0 0,0-1-1 0 0,0 0 0 0 0,0 1 1 0 0,0-1-1 0 0,0 1 0 0 0,0 0 1 0 0,-1-1-1 0 0,1 1 0 0 0,0 0 1 0 0,0-1-1 0 0,-1 1 0 0 0,1 0 1 0 0,0 0-1 0 0,-1-1 0 0 0,1 1 0 0 0,-1 0 1 0 0,1 0-1 0 0,-1 0 0 0 0,1 0 1 0 0,-1 0-1 0 0,0 0 0 0 0,1 0 1 0 0,-1 0-1 0 0,0 0 0 0 0,0 0 1 0 0,0 0-1 0 0,0 2 0 0 0,27 73-140 0 0,-18-55 108 0 0,10 39-1 0 0,-18-52 35 0 0,1 0-1 0 0,-1 0 1 0 0,-1 0-1 0 0,1 0 1 0 0,-1 0 0 0 0,-1 0-1 0 0,1 0 1 0 0,-4 15 0 0 0,2-16 77 0 0,-1-1 1 0 0,1 1 0 0 0,-1-1 0 0 0,0 1 0 0 0,-1-1 0 0 0,1 0 0 0 0,-1 0 0 0 0,-1-1 0 0 0,1 1 0 0 0,-1-1 0 0 0,0 0 0 0 0,0 0 0 0 0,0-1 0 0 0,-1 1 0 0 0,-10 5 0 0 0,-8 4 110 0 0,0-1 1 0 0,-48 16 0 0 0,-3 2 1 0 0,37-13-529 0 0,12-5 460 0 0,-46 28-1 0 0,63-35-1333 0 0,1 0-1 0 0,0 1 1 0 0,1 0-1 0 0,-1 0 1 0 0,-6 10-1 0 0,8-9-4658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4.595"/>
    </inkml:context>
    <inkml:brush xml:id="br0">
      <inkml:brushProperty name="width" value="0.05" units="cm"/>
      <inkml:brushProperty name="height" value="0.05" units="cm"/>
      <inkml:brushProperty name="color" value="#E71224"/>
    </inkml:brush>
  </inkml:definitions>
  <inkml:trace contextRef="#ctx0" brushRef="#br0">0 158 10322 0 0,'19'-30'2692'0'0,"-14"24"-2522"0"0,0-2 0 0 0,0 1-1 0 0,-1 0 1 0 0,0-1 0 0 0,0 0 0 0 0,-1 0-1 0 0,0 0 1 0 0,2-9 0 0 0,-5 15-200 0 0,1 0 0 0 0,-1 0-1 0 0,0 1 1 0 0,0-1 0 0 0,0 0 0 0 0,0 0 0 0 0,-1 0 0 0 0,1 0 0 0 0,-1 0 0 0 0,1 0-1 0 0,-1 0 1 0 0,1 1 0 0 0,-1-1 0 0 0,0 0 0 0 0,0 0 0 0 0,0 1 0 0 0,0-1 0 0 0,0 1-1 0 0,0-1 1 0 0,0 1 0 0 0,-1-1 0 0 0,1 1 0 0 0,-1 0 0 0 0,1-1 0 0 0,-1 1 0 0 0,-1-1-1 0 0,1 1-401 0 0,1 1-1 0 0,-1-1 0 0 0,0 0 0 0 0,0 1 0 0 0,1-1 0 0 0,-1 1 1 0 0,0 0-1 0 0,0-1 0 0 0,0 1 0 0 0,0 0 0 0 0,1 0 0 0 0,-1 0 1 0 0,0 1-1 0 0,0-1 0 0 0,0 0 0 0 0,0 1 0 0 0,-3 0 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4.973"/>
    </inkml:context>
    <inkml:brush xml:id="br0">
      <inkml:brushProperty name="width" value="0.05" units="cm"/>
      <inkml:brushProperty name="height" value="0.05" units="cm"/>
      <inkml:brushProperty name="color" value="#E71224"/>
    </inkml:brush>
  </inkml:definitions>
  <inkml:trace contextRef="#ctx0" brushRef="#br0">75 0 6809 0 0,'-31'78'3300'0'0,"15"-40"-5798"0"0,15-36 2227 0 0,0 0 1 0 0,0 0-1 0 0,-1 0 1 0 0,1 0-1 0 0,-1 0 1 0 0,1 0 0 0 0,-1 0-1 0 0,1 0 1 0 0,-1-1-1 0 0,0 1 1 0 0,0 0-1 0 0,0-1 1 0 0,0 0 0 0 0,-4 3-1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5.377"/>
    </inkml:context>
    <inkml:brush xml:id="br0">
      <inkml:brushProperty name="width" value="0.05" units="cm"/>
      <inkml:brushProperty name="height" value="0.05" units="cm"/>
      <inkml:brushProperty name="color" value="#E71224"/>
    </inkml:brush>
  </inkml:definitions>
  <inkml:trace contextRef="#ctx0" brushRef="#br0">174 37 5553 0 0,'0'-3'636'0'0,"-1"1"0"0"0,0-1 0 0 0,0 1 0 0 0,0-1 0 0 0,0 1-1 0 0,0-1 1 0 0,-1 1 0 0 0,1 0 0 0 0,-3-4 0 0 0,3 6-557 0 0,0-1-1 0 0,0 0 1 0 0,0 0 0 0 0,0 0 0 0 0,0 1-1 0 0,0-1 1 0 0,0 0 0 0 0,0 1-1 0 0,0-1 1 0 0,0 1 0 0 0,0-1-1 0 0,-1 1 1 0 0,1 0 0 0 0,0-1 0 0 0,-2 1-1 0 0,-1 0-193 0 0,1 1-1 0 0,-1-1 0 0 0,1 1 1 0 0,0 0-1 0 0,-1 0 0 0 0,1 0 1 0 0,0 0-1 0 0,0 1 0 0 0,0-1 1 0 0,0 1-1 0 0,0 0 0 0 0,0 0 0 0 0,-4 4 1 0 0,-73 61-5594 0 0,68-57 706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6.088"/>
    </inkml:context>
    <inkml:brush xml:id="br0">
      <inkml:brushProperty name="width" value="0.05" units="cm"/>
      <inkml:brushProperty name="height" value="0.05" units="cm"/>
      <inkml:brushProperty name="color" value="#E71224"/>
    </inkml:brush>
  </inkml:definitions>
  <inkml:trace contextRef="#ctx0" brushRef="#br0">102 82 7322 0 0,'13'-19'3109'0'0,"-13"18"-3054"0"0,0 0-1 0 0,0 1 1 0 0,0-1 0 0 0,0 1 0 0 0,0-1 0 0 0,0 1 0 0 0,0-1 0 0 0,0 1-1 0 0,0-1 1 0 0,0 0 0 0 0,-1 1 0 0 0,1-1 0 0 0,0 1 0 0 0,0-1-1 0 0,0 1 1 0 0,-1-1 0 0 0,1 1 0 0 0,0-1 0 0 0,-1 1 0 0 0,1 0 0 0 0,0-1-1 0 0,-1 1 1 0 0,0-1 0 0 0,-2-1-34 0 0,-1 0 1 0 0,0 0-1 0 0,1 0 0 0 0,-1 1 1 0 0,0-1-1 0 0,0 1 0 0 0,-6-1 1 0 0,5 1-13 0 0,-2-1-81 0 0,-28-9-1281 0 0,15-3-2402 0 0,14 7-1440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6.479"/>
    </inkml:context>
    <inkml:brush xml:id="br0">
      <inkml:brushProperty name="width" value="0.05" units="cm"/>
      <inkml:brushProperty name="height" value="0.05" units="cm"/>
      <inkml:brushProperty name="color" value="#E71224"/>
    </inkml:brush>
  </inkml:definitions>
  <inkml:trace contextRef="#ctx0" brushRef="#br0">1 54 10106 0 0,'11'-14'1272'0'0,"-8"9"-1172"0"0,1 0 0 0 0,-1 0 0 0 0,1 0 0 0 0,0 1 0 0 0,1 0 0 0 0,-1 0-1 0 0,6-4 1 0 0,-10 8-203 0 0,1 0 0 0 0,-1 0 0 0 0,1 1 0 0 0,-1-1-1 0 0,1 0 1 0 0,-1 0 0 0 0,1 0 0 0 0,-1 0 0 0 0,0 1 0 0 0,1-1-1 0 0,-1 0 1 0 0,1 1 0 0 0,-1-1 0 0 0,0 0 0 0 0,1 0 0 0 0,-1 1-1 0 0,0-1 1 0 0,1 1 0 0 0,-1-1 0 0 0,0 0 0 0 0,0 1 0 0 0,0-1-1 0 0,1 1 1 0 0,-1-1 0 0 0,0 1 0 0 0,0-1 0 0 0,0 0 0 0 0,1 2-1 0 0,7 19-2346 0 0,-6-13 149 0 0,2 0-2125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4:56.881"/>
    </inkml:context>
    <inkml:brush xml:id="br0">
      <inkml:brushProperty name="width" value="0.05" units="cm"/>
      <inkml:brushProperty name="height" value="0.05" units="cm"/>
      <inkml:brushProperty name="color" value="#E71224"/>
    </inkml:brush>
  </inkml:definitions>
  <inkml:trace contextRef="#ctx0" brushRef="#br0">0 123 11290 0 0,'47'-20'3853'0'0,"19"-12"-2258"0"0,-28 13-1296 0 0,-37 18-581 0 0,24-10 653 0 0,-11 8-2339 0 0,-5 6-5122 0 0</inkml:trace>
  <inkml:trace contextRef="#ctx0" brushRef="#br0" timeOffset="1">1436 12 12899 0 0,'19'-2'1272'0'0,"5"-1"-744"0"0,4-1-216 0 0,-8 3-152 0 0,-6 0-128 0 0,-4 1-168 0 0,-2 1-256 0 0,-3 0-344 0 0,-3 3-344 0 0,-2 1-353 0 0,-2 0-199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02.212"/>
    </inkml:context>
    <inkml:brush xml:id="br0">
      <inkml:brushProperty name="width" value="0.05" units="cm"/>
      <inkml:brushProperty name="height" value="0.05" units="cm"/>
      <inkml:brushProperty name="color" value="#E71224"/>
    </inkml:brush>
  </inkml:definitions>
  <inkml:trace contextRef="#ctx0" brushRef="#br0">929 259 2497 0 0,'6'-3'304'0'0,"-1"-1"1"0"0,1 0 0 0 0,-1 0 0 0 0,1 0 0 0 0,-1-1 0 0 0,0 0 0 0 0,-1 0 0 0 0,1 0 0 0 0,-1 0 0 0 0,0-1 0 0 0,4-7 0 0 0,4-10 650 0 0,15-41 0 0 0,-8 17 1463 0 0,-13 27-1748 0 0,-6 17-575 0 0,1-1-1 0 0,0 1 0 0 0,-1 0 1 0 0,1 0-1 0 0,0 0 1 0 0,1 0-1 0 0,-1 0 0 0 0,0 0 1 0 0,1 0-1 0 0,0 1 1 0 0,0-1-1 0 0,2-3 0 0 0,-34 48-239 0 0,18-29 190 0 0,-1-1 0 0 0,0-1 0 0 0,-1 0 0 0 0,0 0 0 0 0,0-2 0 0 0,-1 0 0 0 0,-1 0 0 0 0,0-1 0 0 0,0-1 0 0 0,0-1 0 0 0,-1 0 0 0 0,1-1 0 0 0,-1-1 0 0 0,-1-1 0 0 0,-33 3 0 0 0,-84 9 81 0 0,-32 3-35 0 0,140-17 21 0 0,0-1 0 0 0,0-2 0 0 0,0 0-1 0 0,-31-8 1 0 0,31 2 94 0 0,0-1-1 0 0,1-2 0 0 0,0 0 0 0 0,-34-22 1 0 0,-36-16-554 0 0,95 49 228 0 0,0-1 0 0 0,1 1 0 0 0,-1-1 0 0 0,0 1 0 0 0,0 0 0 0 0,0 0 0 0 0,-1 0 0 0 0,1 0 1 0 0,0-1-1 0 0,0 1 0 0 0,0 0 0 0 0,0 1 0 0 0,0-1 0 0 0,0 0 0 0 0,0 0 0 0 0,0 0 0 0 0,0 1 0 0 0,-1-1 0 0 0,-13 14-5980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03.045"/>
    </inkml:context>
    <inkml:brush xml:id="br0">
      <inkml:brushProperty name="width" value="0.05" units="cm"/>
      <inkml:brushProperty name="height" value="0.05" units="cm"/>
      <inkml:brushProperty name="color" value="#E71224"/>
    </inkml:brush>
  </inkml:definitions>
  <inkml:trace contextRef="#ctx0" brushRef="#br0">576 19 3609 0 0,'0'-1'337'0'0,"0"0"1"0"0,0 0 0 0 0,1 0-1 0 0,-1 0 1 0 0,1 0 0 0 0,-1 0-1 0 0,1 0 1 0 0,-1 0 0 0 0,1 0-1 0 0,0 0 1 0 0,-1 0 0 0 0,1 0-1 0 0,0 0 1 0 0,0 1-1 0 0,0-1 1 0 0,-1 0 0 0 0,1 1-1 0 0,1-2 1 0 0,-1 2-262 0 0,0 0 0 0 0,-1 0 0 0 0,1 0 0 0 0,-1 0-1 0 0,1 0 1 0 0,-1 0 0 0 0,1 0 0 0 0,0 0 0 0 0,-1 0 0 0 0,1 0 0 0 0,-1 0 0 0 0,1 0 0 0 0,-1 1-1 0 0,1-1 1 0 0,-1 0 0 0 0,1 0 0 0 0,-1 0 0 0 0,1 1 0 0 0,-1-1 0 0 0,1 0 0 0 0,-1 1 0 0 0,1-1 0 0 0,-1 0-1 0 0,1 2 1 0 0,0-1-45 0 0,0 0 0 0 0,0 1 0 0 0,0-1 0 0 0,0 0-1 0 0,0 1 1 0 0,0-1 0 0 0,-1 1 0 0 0,1-1 0 0 0,-1 1 0 0 0,1-1-1 0 0,-1 1 1 0 0,0 0 0 0 0,1-1 0 0 0,-1 1 0 0 0,0 0 0 0 0,0-1 0 0 0,0 1-1 0 0,0 0 1 0 0,0-1 0 0 0,-1 1 0 0 0,1-1 0 0 0,0 1 0 0 0,-1 1-1 0 0,-1 1 21 0 0,0-1 0 0 0,1-1 0 0 0,-1 1 1 0 0,0 0-1 0 0,0 0 0 0 0,0-1 0 0 0,-1 1 0 0 0,1-1 0 0 0,-1 1 0 0 0,1-1 0 0 0,-1 0 0 0 0,0 0 0 0 0,0 0 0 0 0,-4 2 0 0 0,0-1 3 0 0,0-1-1 0 0,-1 1 1 0 0,1-1 0 0 0,0 0-1 0 0,-1-1 1 0 0,-9 1 0 0 0,-2-1 3 0 0,-1-1 0 0 0,0-1 0 0 0,0 0 0 0 0,-23-6 0 0 0,-24-7 66 0 0,27 5-20 0 0,-1 1-1 0 0,-76-4 1 0 0,103 12-219 0 0,1 0-1 0 0,-26-5 1 0 0,9-6-2109 0 0,26 9 1416 0 0,1 0 0 0 0,0 0 1 0 0,0 0-1 0 0,0 0 0 0 0,0-1 1 0 0,-4-5-1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03.464"/>
    </inkml:context>
    <inkml:brush xml:id="br0">
      <inkml:brushProperty name="width" value="0.05" units="cm"/>
      <inkml:brushProperty name="height" value="0.05" units="cm"/>
      <inkml:brushProperty name="color" value="#E71224"/>
    </inkml:brush>
  </inkml:definitions>
  <inkml:trace contextRef="#ctx0" brushRef="#br0">584 15 8410 0 0,'29'-4'5415'0'0,"-24"3"-4677"0"0,-11 3-517 0 0,-30 12-518 0 0,30-11 287 0 0,0-1 0 0 0,0 1 0 0 0,0-1 0 0 0,0 0 0 0 0,-12 2 0 0 0,-14-3 15 0 0,0 0 0 0 0,0-2-1 0 0,0-2 1 0 0,-44-9 0 0 0,-38-3-254 0 0,41 14-874 0 0,50 1-1177 0 0,-1 0 1 0 0,-44-7-1 0 0,46 2-3064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5.142"/>
    </inkml:context>
    <inkml:brush xml:id="br0">
      <inkml:brushProperty name="width" value="0.05" units="cm"/>
      <inkml:brushProperty name="height" value="0.05" units="cm"/>
      <inkml:brushProperty name="color" value="#E71224"/>
    </inkml:brush>
  </inkml:definitions>
  <inkml:trace contextRef="#ctx0" brushRef="#br0">1 55 7338 0 0,'1'-4'593'0'0,"0"0"0"0"0,0 0 0 0 0,0 0 0 0 0,0 0 0 0 0,1 1 0 0 0,-1-1 0 0 0,1 1 0 0 0,3-5 0 0 0,-4 7-424 0 0,1-1 1 0 0,0 1 0 0 0,0 0-1 0 0,0-1 1 0 0,0 1 0 0 0,0 0-1 0 0,0 0 1 0 0,0 0 0 0 0,0 1 0 0 0,0-1-1 0 0,0 0 1 0 0,0 1 0 0 0,1 0-1 0 0,-1-1 1 0 0,0 1 0 0 0,3 0-1 0 0,41-2 282 0 0,-1 1 0 0 0,86 12 0 0 0,-58-1-3149 0 0,-1 3-3406 0 0,-45-8 58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23.609"/>
    </inkml:context>
    <inkml:brush xml:id="br0">
      <inkml:brushProperty name="width" value="0.05" units="cm"/>
      <inkml:brushProperty name="height" value="0.05" units="cm"/>
      <inkml:brushProperty name="color" value="#E71224"/>
    </inkml:brush>
  </inkml:definitions>
  <inkml:trace contextRef="#ctx0" brushRef="#br0">4493 1985 6105 0 0,'-7'4'2615'0'0,"-21"16"-2356"0"0,9-1-28 0 0,-1 0-1 0 0,0-2 1 0 0,-1 0-1 0 0,-1-1 0 0 0,-1-1 1 0 0,0-2-1 0 0,0 0 1 0 0,-2-1-1 0 0,-43 15 0 0 0,-18-2 242 0 0,-141 24 0 0 0,42-11-515 0 0,-40 23 131 0 0,90-23 1 0 0,-237 37-1 0 0,-84-57 763 0 0,0-37 113 0 0,338 9-868 0 0,-1-5 0 0 0,2-5 0 0 0,1-5 0 0 0,0-5-1 0 0,-149-61 1 0 0,205 68-69 0 0,-284-126 270 0 0,293 123-207 0 0,1-3 1 0 0,2-2 0 0 0,1-1 0 0 0,-65-61 0 0 0,42 25 178 0 0,3-3-1 0 0,3-3 1 0 0,3-3 0 0 0,-77-130 0 0 0,124 182-58 0 0,0-1-1 0 0,2 0 1 0 0,1-1 0 0 0,1 0-1 0 0,-6-31 1 0 0,11 37-150 0 0,2 0 0 0 0,1 0 0 0 0,1 0 0 0 0,0 0-1 0 0,2 0 1 0 0,0-1 0 0 0,7-33 0 0 0,6 1-100 0 0,2 2 0 0 0,2 0 0 0 0,2 1 0 0 0,2 1 0 0 0,3 1 0 0 0,2 1-1 0 0,2 1 1 0 0,2 2 0 0 0,38-44 0 0 0,-46 64-51 0 0,1 2 0 0 0,0 0 0 0 0,2 2-1 0 0,1 1 1 0 0,0 1 0 0 0,1 1 0 0 0,1 1 0 0 0,34-13-1 0 0,34-10-170 0 0,125-33-1 0 0,-76 31 111 0 0,2 7 0 0 0,1 7 0 0 0,1 5 0 0 0,1 8 0 0 0,1 6 0 0 0,188 13 0 0 0,-209 4 121 0 0,625 60-244 0 0,-606-41 217 0 0,-2 7 0 0 0,-2 6 1 0 0,163 68-1 0 0,237 109 90 0 0,-172-49-79 0 0,-333-145 8 0 0,0 1 1 0 0,-1 2-1 0 0,-2 2 1 0 0,-1 1-1 0 0,-1 3 0 0 0,51 56 1 0 0,-80-78 9 0 0,1 0-1 0 0,-1 0 1 0 0,-1 1 0 0 0,0 0-1 0 0,-1 0 1 0 0,0 1 0 0 0,0-1-1 0 0,-1 1 1 0 0,-1 0 0 0 0,0 0 0 0 0,-1 0-1 0 0,0 1 1 0 0,-1-1 0 0 0,0 0-1 0 0,-1 1 1 0 0,-2 19 0 0 0,-1-8 13 0 0,-2 0 1 0 0,-1 0 0 0 0,0 0 0 0 0,-2 0 0 0 0,-1-1 0 0 0,0 0-1 0 0,-18 28 1 0 0,-1-1-23 0 0,-2-2-1 0 0,-2-1 1 0 0,-2-1 0 0 0,-2-2-1 0 0,-1-2 1 0 0,-3-1 0 0 0,-55 44-1 0 0,-95 75 130 0 0,101-86-48 0 0,-78 61 169 0 0,125-105-163 0 0,0-2 0 0 0,-57 28 0 0 0,8-12 133 0 0,0-5 0 0 0,-189 53 1 0 0,178-67-259 0 0,-433 120-1485 0 0,427-110-2163 0 0,51-17-2523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33.076"/>
    </inkml:context>
    <inkml:brush xml:id="br0">
      <inkml:brushProperty name="width" value="0.05" units="cm"/>
      <inkml:brushProperty name="height" value="0.05" units="cm"/>
      <inkml:brushProperty name="color" value="#E71224"/>
    </inkml:brush>
  </inkml:definitions>
  <inkml:trace contextRef="#ctx0" brushRef="#br0">41 514 264 0 0,'-18'-53'6905'0'0,"13"41"-6444"0"0,1-1 0 0 0,0 0 1 0 0,0 0-1 0 0,-1-15 0 0 0,5 24-309 0 0,-1 1-1 0 0,2-1 1 0 0,-1 0-1 0 0,0 1 1 0 0,1-1-1 0 0,0 1 1 0 0,0-1-1 0 0,0 1 1 0 0,0 0-1 0 0,0-1 1 0 0,1 1-1 0 0,-1 0 1 0 0,1 0-1 0 0,0 0 1 0 0,0 0-1 0 0,0 0 1 0 0,1 0-1 0 0,2-3 1 0 0,6-4 148 0 0,0 0 0 0 0,1 1-1 0 0,16-10 1 0 0,20-17 706 0 0,21-34-69 0 0,-46 43-813 0 0,2 2 0 0 0,35-27 1 0 0,-51 45-148 0 0,0 0 0 0 0,1 1 0 0 0,0 0 1 0 0,0 1-1 0 0,1 0 0 0 0,-1 1 0 0 0,1 0 0 0 0,0 1 1 0 0,0 0-1 0 0,1 1 0 0 0,11-2 0 0 0,13 3-25 0 0,-1 1-1 0 0,0 1 0 0 0,1 2 0 0 0,-1 2 1 0 0,0 1-1 0 0,-1 2 0 0 0,0 1 0 0 0,40 16 1 0 0,-43-10-58 0 0,-1 0 0 0 0,50 36 1 0 0,-64-41 88 0 0,5 4-1 0 0,150 107-41 0 0,-146-100 76 0 0,0 0 0 0 0,-1 2 1 0 0,-2 1-1 0 0,27 35 0 0 0,-42-49-28 0 0,-1 1-1 0 0,0 0 1 0 0,-1 0-1 0 0,0 1 1 0 0,0 0-1 0 0,-2 0 0 0 0,1 0 1 0 0,-2 0-1 0 0,1 0 1 0 0,-2 1-1 0 0,1-1 0 0 0,-2 1 1 0 0,0-1-1 0 0,-1 16 1 0 0,-5 17-25 0 0,-2 0 0 0 0,-22 71 0 0 0,6-26-17 0 0,18-64 39 0 0,-1 0 0 0 0,-1-1 0 0 0,-2-1-1 0 0,-20 42 1 0 0,21-52 18 0 0,0 0 0 0 0,0-1 0 0 0,-2 0 0 0 0,1-1 0 0 0,-1 0 0 0 0,-1 0 0 0 0,-1-1 0 0 0,-23 16 0 0 0,12-12 42 0 0,-1-1 0 0 0,-1-1 0 0 0,1-1 0 0 0,-2-2 0 0 0,0 0 0 0 0,0-2 0 0 0,-44 8 0 0 0,50-13 77 0 0,0 0 0 0 0,0-2 0 0 0,0 0 0 0 0,0-1 0 0 0,0-1 0 0 0,0-1 0 0 0,0-1 0 0 0,1-1 0 0 0,-1-1 0 0 0,-36-13-1 0 0,39 9 5 0 0,1 0 0 0 0,1-2 0 0 0,-1 1 0 0 0,1-2 0 0 0,-17-16 0 0 0,-69-74 176 0 0,98 97-295 0 0,-12-11 98 0 0,0-2 0 0 0,1 0 1 0 0,1-1-1 0 0,1-1 0 0 0,1 0 1 0 0,0-1-1 0 0,-13-32 1 0 0,-33-76 498 0 0,19 47-594 0 0,36 76 17 0 0,1-1 0 0 0,-1 0 1 0 0,1 0-1 0 0,1 0 0 0 0,-1 0 1 0 0,1-1-1 0 0,1 1 0 0 0,-1 0 1 0 0,1 0-1 0 0,2-14 0 0 0,2 1 96 0 0,0 1-1 0 0,12-30 1 0 0,4-21-85 0 0,-13 22-43 0 0,-7 42-2 0 0,0 0 0 0 0,0 0 0 0 0,1 0 0 0 0,0 0 0 0 0,0 1 0 0 0,1-1 0 0 0,-1 0 0 0 0,1 1 1 0 0,0-1-1 0 0,1 1 0 0 0,0-1 0 0 0,-1 1 0 0 0,2 0 0 0 0,-1 0 0 0 0,0 1 0 0 0,7-7 0 0 0,-1 1-65 0 0,0-1 0 0 0,-1 0 0 0 0,0-1 0 0 0,-1 0 0 0 0,-1 0 0 0 0,1-1-1 0 0,-2 1 1 0 0,0-1 0 0 0,0 0 0 0 0,3-20 0 0 0,-7 30 34 0 0,0 0 0 0 0,0 0-1 0 0,1 1 1 0 0,-1-1 0 0 0,1 0-1 0 0,-1 1 1 0 0,1-1 0 0 0,0 1-1 0 0,0 0 1 0 0,0-1 0 0 0,0 1-1 0 0,1 0 1 0 0,-1 0 0 0 0,0 0 0 0 0,1 1-1 0 0,-1-1 1 0 0,4-1 0 0 0,5-2-208 0 0,0 1 0 0 0,0 0 1 0 0,14-3-1 0 0,-15 4-1613 0 0,-1 1 0 0 0,1-2 0 0 0,14-6 0 0 0,-16 5-3424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36.909"/>
    </inkml:context>
    <inkml:brush xml:id="br0">
      <inkml:brushProperty name="width" value="0.05" units="cm"/>
      <inkml:brushProperty name="height" value="0.05" units="cm"/>
      <inkml:brushProperty name="color" value="#E71224"/>
    </inkml:brush>
  </inkml:definitions>
  <inkml:trace contextRef="#ctx0" brushRef="#br0">0 2024 192 0 0,'16'7'5806'0'0,"26"3"-3131"0"0,-40-10-2578 0 0,-1 1 1 0 0,1-1-1 0 0,-1 0 0 0 0,1 0 0 0 0,0 1 1 0 0,-1-1-1 0 0,1 0 0 0 0,0-1 0 0 0,-1 1 1 0 0,1 0-1 0 0,-1 0 0 0 0,1-1 0 0 0,0 1 1 0 0,-1-1-1 0 0,1 1 0 0 0,-1-1 0 0 0,1 0 1 0 0,-1 1-1 0 0,0-1 0 0 0,1 0 0 0 0,-1 0 1 0 0,0 0-1 0 0,1 0 0 0 0,-1 0 0 0 0,0-1 1 0 0,0 1-1 0 0,0 0 0 0 0,0 0 0 0 0,0-1 1 0 0,0 1-1 0 0,-1-1 0 0 0,1 1 0 0 0,0-1 1 0 0,-1 1-1 0 0,1-1 0 0 0,-1 1 0 0 0,1-1 1 0 0,-1 1-1 0 0,0-1 0 0 0,0 0 0 0 0,1 1 0 0 0,-2-4 1 0 0,2-20 360 0 0,1 1 1 0 0,1 0 0 0 0,1-1 0 0 0,1 1-1 0 0,1 0 1 0 0,17-40 0 0 0,72-127 714 0 0,-11 28-13 0 0,-24 32-654 0 0,136-218 0 0 0,-161 296-463 0 0,3 3 0 0 0,2 0 0 0 0,2 3 1 0 0,69-61-1 0 0,-23 32-111 0 0,3 3 1 0 0,168-101-1 0 0,-148 108 89 0 0,73-39 11 0 0,-124 75-139 0 0,2 3 0 0 0,118-35 0 0 0,-135 51 10 0 0,0 2 1 0 0,79-7-1 0 0,-105 15 36 0 0,-1 1-1 0 0,1 1 1 0 0,-1 1-1 0 0,0 1 0 0 0,0 0 1 0 0,0 1-1 0 0,0 1 1 0 0,-1 1-1 0 0,30 14 1 0 0,-24-8-14 0 0,-1 1 0 0 0,0 1 1 0 0,-1 1-1 0 0,-1 1 1 0 0,0 1-1 0 0,-1 1 1 0 0,-1 0-1 0 0,-1 1 0 0 0,-1 1 1 0 0,0 1-1 0 0,21 39 1 0 0,8 24-182 0 0,-4 2 0 0 0,39 119-1 0 0,-75-192 236 0 0,51 165-184 0 0,-12-35 41 0 0,269 970-563 0 0,7-1-597 0 0,-308-1079 1313 0 0,2-1 0 0 0,1 0 0 0 0,1-1 0 0 0,2-1 0 0 0,37 48 0 0 0,-38-58 81 0 0,1 0 0 0 0,1-2-1 0 0,0 0 1 0 0,41 27-1 0 0,-31-26 52 0 0,0-2-1 0 0,1-2 1 0 0,1 0-1 0 0,1-3 1 0 0,-1 0-1 0 0,2-2 1 0 0,0-1-1 0 0,62 8 1 0 0,-54-13 17 0 0,1-2 0 0 0,-1-2 0 0 0,1-2 0 0 0,-1-2 0 0 0,1-1 0 0 0,75-21 1 0 0,60-26 123 0 0,82-21-219 0 0,-132 43-39 0 0,149-41 53 0 0,-215 52 336 0 0,-1-2 1 0 0,85-45 0 0 0,-62 17 381 0 0,-1-3 1 0 0,-3-4-1 0 0,102-94 1 0 0,49-65-322 0 0,-190 175-475 0 0,-3-1-1 0 0,-1-1 0 0 0,-2-2 1 0 0,-2-2-1 0 0,41-76 1 0 0,-52 78-1384 0 0,-2-1 0 0 0,-2 0 0 0 0,21-86 0 0 0,-20 40-4398 0 0,-8 40-1003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39.105"/>
    </inkml:context>
    <inkml:brush xml:id="br0">
      <inkml:brushProperty name="width" value="0.05" units="cm"/>
      <inkml:brushProperty name="height" value="0.05" units="cm"/>
      <inkml:brushProperty name="color" value="#E71224"/>
    </inkml:brush>
  </inkml:definitions>
  <inkml:trace contextRef="#ctx0" brushRef="#br0">1 146 6913 0 0,'6'-13'783'0'0,"1"0"-1"0"0,1 0 1 0 0,0 1-1 0 0,1 0 1 0 0,0 0-1 0 0,13-12 0 0 0,-16 19-688 0 0,-1 0 1 0 0,1 1-1 0 0,0 0 0 0 0,0 0 0 0 0,1 0 0 0 0,-1 1 1 0 0,1 0-1 0 0,0 0 0 0 0,0 0 0 0 0,0 1 0 0 0,0 0 0 0 0,0 1 1 0 0,1 0-1 0 0,9-1 0 0 0,29 3-136 0 0,0 1 0 0 0,0 3 0 0 0,87 20 0 0 0,-5 0-243 0 0,327 17-232 0 0,139-23-408 0 0,-487-16 111 0 0,368 32 66 0 0,84 72 759 0 0,-340-61-72 0 0,771 91 22 0 0,-623-90 124 0 0,-204-22 17 0 0,238 6 0 0 0,219-1 20 0 0,-165-24-59 0 0,-273-7-77 0 0,25 7-1 0 0,-101-1-1691 0 0,185-14 0 0 0,-274 7-634 0 0,0-1-2602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39.854"/>
    </inkml:context>
    <inkml:brush xml:id="br0">
      <inkml:brushProperty name="width" value="0.05" units="cm"/>
      <inkml:brushProperty name="height" value="0.05" units="cm"/>
      <inkml:brushProperty name="color" value="#E71224"/>
    </inkml:brush>
  </inkml:definitions>
  <inkml:trace contextRef="#ctx0" brushRef="#br0">43 1 7202 0 0,'9'12'5028'0'0,"19"46"-4236"0"0,-27-57-683 0 0,1 7-93 0 0,1 0 1 0 0,-1 0-1 0 0,0 0 1 0 0,-1 0-1 0 0,0 1 1 0 0,0-1-1 0 0,-1 1 1 0 0,0-1-1 0 0,0 1 1 0 0,-1-1-1 0 0,0 1 0 0 0,-4 13 1 0 0,2-10 77 0 0,-1 0 0 0 0,-1 1 1 0 0,0-2-1 0 0,0 1 0 0 0,-1-1 0 0 0,0 1 1 0 0,-13 15-1 0 0,15-22-93 0 0,0 0 0 0 0,1 0 0 0 0,0 0 0 0 0,0 0 0 0 0,1 0 0 0 0,-1 0 0 0 0,1 1 0 0 0,0-1 0 0 0,0 1 1 0 0,1 0-1 0 0,0-1 0 0 0,0 1 0 0 0,0 0 0 0 0,1 0 0 0 0,-1 0 0 0 0,2 0 0 0 0,-1-1 0 0 0,0 1 0 0 0,1 0 0 0 0,0 0 0 0 0,1 0 0 0 0,-1-1 0 0 0,1 1 0 0 0,0-1 0 0 0,6 11 0 0 0,-4-9-16 0 0,0 0 0 0 0,1 0 0 0 0,0-1 0 0 0,1 0 0 0 0,-1 0 0 0 0,1 0 0 0 0,0 0 0 0 0,1-1 0 0 0,-1 0 0 0 0,1-1 0 0 0,0 1 0 0 0,0-1 0 0 0,0 0 0 0 0,1-1 0 0 0,-1 0-1 0 0,1 0 1 0 0,0-1 0 0 0,9 2 0 0 0,7 0 54 0 0,1-2-1 0 0,-1-1 1 0 0,0-1 0 0 0,1 0-1 0 0,36-7 1 0 0,-5-3 4 0 0,68-23 0 0 0,-118 32-348 0 0,0-1 1 0 0,-1-1-1 0 0,1 1 1 0 0,-1-1-1 0 0,0 0 1 0 0,8-5-1 0 0,-12 7-220 0 0,1-1 0 0 0,0 1 0 0 0,0-1 0 0 0,-1 0 0 0 0,1 1 0 0 0,-1-1 0 0 0,1 0 0 0 0,-1 0 0 0 0,0 0-1 0 0,0-1 1 0 0,2-3 0 0 0,-1-3-4808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0.326"/>
    </inkml:context>
    <inkml:brush xml:id="br0">
      <inkml:brushProperty name="width" value="0.05" units="cm"/>
      <inkml:brushProperty name="height" value="0.05" units="cm"/>
      <inkml:brushProperty name="color" value="#E71224"/>
    </inkml:brush>
  </inkml:definitions>
  <inkml:trace contextRef="#ctx0" brushRef="#br0">60 0 8810 0 0,'2'0'160'0'0,"-1"1"1"0"0,1-1-1 0 0,-1 1 1 0 0,1-1-1 0 0,-1 1 1 0 0,0-1-1 0 0,1 1 1 0 0,-1 0-1 0 0,0 0 1 0 0,0 0-1 0 0,1 0 1 0 0,-1 0-1 0 0,0 0 1 0 0,0 0-1 0 0,0 0 1 0 0,0 0-1 0 0,0 0 1 0 0,0 0-1 0 0,-1 1 1 0 0,1-1-1 0 0,0 0 1 0 0,-1 1-1 0 0,1-1 1 0 0,0 2 0 0 0,-1 0-116 0 0,-1 1 1 0 0,0-1-1 0 0,1 0 1 0 0,-1 0-1 0 0,0 0 1 0 0,0 0-1 0 0,0 0 1 0 0,-1 0-1 0 0,-2 4 1 0 0,-3 7-75 0 0,-7 16 9 0 0,2 0-1 0 0,0 1 1 0 0,-8 38-1 0 0,16-48 8 0 0,1 0 0 0 0,1 0 0 0 0,0 0 0 0 0,2 0 0 0 0,1 0 0 0 0,3 25 0 0 0,9 26-511 0 0,3 0 0 0 0,47 130 0 0 0,-48-171-1368 0 0,2-16-2410 0 0,-10-12-1000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0.687"/>
    </inkml:context>
    <inkml:brush xml:id="br0">
      <inkml:brushProperty name="width" value="0.05" units="cm"/>
      <inkml:brushProperty name="height" value="0.05" units="cm"/>
      <inkml:brushProperty name="color" value="#E71224"/>
    </inkml:brush>
  </inkml:definitions>
  <inkml:trace contextRef="#ctx0" brushRef="#br0">1 13 9826 0 0,'0'0'131'0'0,"1"-1"-1"0"0,-1 0 1 0 0,1 0 0 0 0,-1 0-1 0 0,1 0 1 0 0,-1 1 0 0 0,1-1-1 0 0,0 0 1 0 0,-1 1 0 0 0,1-1-1 0 0,0 0 1 0 0,-1 1-1 0 0,1-1 1 0 0,0 1 0 0 0,0-1-1 0 0,0 1 1 0 0,-1 0 0 0 0,1-1-1 0 0,0 1 1 0 0,0 0 0 0 0,0-1-1 0 0,1 1 1 0 0,-1 0-99 0 0,0 1 0 0 0,-1-1 0 0 0,1 0 0 0 0,0 1 0 0 0,-1-1 0 0 0,1 1 0 0 0,0-1 0 0 0,-1 1 0 0 0,1-1 0 0 0,-1 1 0 0 0,1-1 0 0 0,-1 1 0 0 0,1 0 0 0 0,-1-1 0 0 0,1 1 0 0 0,-1 0 0 0 0,1 0 0 0 0,-1-1 0 0 0,0 1 0 0 0,1 1 0 0 0,2 8-254 0 0,0 1-1 0 0,-1 0 0 0 0,1 11 1 0 0,-1-9 518 0 0,5 25-405 0 0,25 172-194 0 0,-28-169 483 0 0,-2 0 1 0 0,-2 0 0 0 0,-6 49 0 0 0,1-48 32 0 0,1 49 0 0 0,5-75-177 0 0,-1 1 0 0 0,2-1 0 0 0,0 0 0 0 0,2 0 0 0 0,9 32 0 0 0,-12-45-133 0 0,1 1 1 0 0,-1-1-1 0 0,1 0 1 0 0,0 0-1 0 0,0 0 1 0 0,4 6 0 0 0,-5-8-41 0 0,-1-1 0 0 0,1 1 0 0 0,0-1 1 0 0,-1 1-1 0 0,1-1 0 0 0,0 1 1 0 0,-1-1-1 0 0,1 0 0 0 0,0 1 0 0 0,-1-1 1 0 0,1 0-1 0 0,0 1 0 0 0,0-1 1 0 0,-1 0-1 0 0,1 0 0 0 0,0 0 1 0 0,0 0-1 0 0,0 1 0 0 0,-1-1 0 0 0,1 0 1 0 0,0-1-1 0 0,0 1 0 0 0,0 0 1 0 0,-1 0-1 0 0,1 0 0 0 0,0 0 0 0 0,0-1 1 0 0,0 1-1 0 0,-1 0 0 0 0,1-1 1 0 0,0 1-1 0 0,-1 0 0 0 0,1-1 1 0 0,0 1-1 0 0,-1-1 0 0 0,2 0 0 0 0,6-7-4582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1.110"/>
    </inkml:context>
    <inkml:brush xml:id="br0">
      <inkml:brushProperty name="width" value="0.05" units="cm"/>
      <inkml:brushProperty name="height" value="0.05" units="cm"/>
      <inkml:brushProperty name="color" value="#E71224"/>
    </inkml:brush>
  </inkml:definitions>
  <inkml:trace contextRef="#ctx0" brushRef="#br0">0 23 7914 0 0,'5'-3'937'0'0,"0"0"0"0"0,1 0 0 0 0,-1 1 0 0 0,0-1 0 0 0,10-2 0 0 0,24 2 502 0 0,-24 4-1561 0 0,0 2 0 0 0,-1 0-1 0 0,24 8 1 0 0,-31-8 327 0 0,34 7-120 0 0,-1-1-1 0 0,49 3 0 0 0,-44-6-162 0 0,64 15-1 0 0,-105-20 87 0 0,9 2-92 0 0,-1 1-1 0 0,0 0 1 0 0,0 0 0 0 0,-1 2-1 0 0,14 7 1 0 0,-22-11 47 0 0,0 0-1 0 0,0 0 1 0 0,0 0-1 0 0,-1 1 1 0 0,1 0-1 0 0,-1-1 1 0 0,0 1-1 0 0,0 0 1 0 0,0 0-1 0 0,0 0 1 0 0,0 0-1 0 0,-1 0 1 0 0,1 1-1 0 0,-1-1 1 0 0,0 0-1 0 0,0 1 1 0 0,0-1-1 0 0,-1 1 1 0 0,1-1-1 0 0,-1 1 1 0 0,1-1-1 0 0,-1 1 1 0 0,-1 4 0 0 0,-6 101-13 0 0,1-29 16 0 0,8 138-1 0 0,30-17-22 0 0,-2-27 180 0 0,-26-142-8 0 0,-2 0 1 0 0,-1 1-1 0 0,-5 45 1 0 0,-2-56-229 0 0,1-12-1130 0 0,5-10 1169 0 0,0 0 0 0 0,0 0-1 0 0,0 0 1 0 0,0 1-1 0 0,0-1 1 0 0,0 0 0 0 0,-2 1-1489 0 0,2-1 1489 0 0,0 0-1 0 0,0 0 1 0 0,-1 0-1 0 0,1 0 1 0 0,0 0 0 0 0,0 0-1 0 0,0 0 1 0 0,0 0-1 0 0,0 0 1 0 0,0 0 0 0 0,0 0-1 0 0,0-1 1 0 0,-1 1-1 0 0,1 0 1 0 0,0 0 0 0 0,-1-1-1117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1.530"/>
    </inkml:context>
    <inkml:brush xml:id="br0">
      <inkml:brushProperty name="width" value="0.05" units="cm"/>
      <inkml:brushProperty name="height" value="0.05" units="cm"/>
      <inkml:brushProperty name="color" value="#E71224"/>
    </inkml:brush>
  </inkml:definitions>
  <inkml:trace contextRef="#ctx0" brushRef="#br0">1 12 13715 0 0,'2'-2'336'0'0,"1"1"0"0"0,-1 0 0 0 0,1-1 0 0 0,0 1 0 0 0,0 0 0 0 0,0 0 0 0 0,0 1 0 0 0,0-1 0 0 0,0 0 0 0 0,0 1 0 0 0,0 0 0 0 0,0 0 0 0 0,0 0 0 0 0,0 0 0 0 0,4 1 0 0 0,-5 0-345 0 0,0 0 0 0 0,1 1-1 0 0,-1-1 1 0 0,0 1 0 0 0,0-1 0 0 0,0 1 0 0 0,0 0 0 0 0,-1-1 0 0 0,1 1 0 0 0,0 0 0 0 0,-1 0 0 0 0,1 1 0 0 0,-1-1 0 0 0,0 0 0 0 0,0 0 0 0 0,0 1 0 0 0,0-1 0 0 0,1 4 0 0 0,-1-1-180 0 0,1-1 1 0 0,0 0-1 0 0,-1 0 1 0 0,2 0-1 0 0,-1-1 1 0 0,0 1-1 0 0,1 0 1 0 0,4 4-1 0 0,-6-7-68 0 0,0 0 0 0 0,1 0 0 0 0,-1-1 0 0 0,0 1 0 0 0,0 0 0 0 0,1-1 0 0 0,-1 1 0 0 0,0-1-1 0 0,1 0 1 0 0,-1 0 0 0 0,0 1 0 0 0,1-1 0 0 0,-1 0 0 0 0,1 0 0 0 0,-1 0 0 0 0,0 0 0 0 0,1 0 0 0 0,-1-1 0 0 0,1 1 0 0 0,-1 0-1 0 0,0-1 1 0 0,1 1 0 0 0,-1-1 0 0 0,0 1 0 0 0,0-1 0 0 0,1 0 0 0 0,-1 1 0 0 0,0-1 0 0 0,0 0 0 0 0,2-1 0 0 0,8-6-4256 0 0,4 0-219 0 0</inkml:trace>
  <inkml:trace contextRef="#ctx0" brushRef="#br0" timeOffset="1">1284 436 12459 0 0,'28'-11'2293'0'0,"-6"3"-1434"0"0,0-1 1 0 0,26-16-1 0 0,-39 20-987 0 0,0 1-1 0 0,0 0 1 0 0,0 0-1 0 0,1 1 1 0 0,-1 1-1 0 0,1-1 0 0 0,16-1 1 0 0,39-1-3740 0 0,-23 2-894 0 0,-20 1-1158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1.917"/>
    </inkml:context>
    <inkml:brush xml:id="br0">
      <inkml:brushProperty name="width" value="0.05" units="cm"/>
      <inkml:brushProperty name="height" value="0.05" units="cm"/>
      <inkml:brushProperty name="color" value="#E71224"/>
    </inkml:brush>
  </inkml:definitions>
  <inkml:trace contextRef="#ctx0" brushRef="#br0">0 0 13267 0 0,'18'0'1336'0'0,"5"2"-520"0"0,4-1-272 0 0,-2 0-192 0 0,-9 2-119 0 0,-3-2 23 0 0,-3 0-224 0 0,-4 2-72 0 0,-3-2-168 0 0,0 1-377 0 0,-4 0 41 0 0,-3 0-304 0 0,-2-2-280 0 0,-7-1-304 0 0,-4-3-577 0 0,-9-7-5176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5.924"/>
    </inkml:context>
    <inkml:brush xml:id="br0">
      <inkml:brushProperty name="width" value="0.05" units="cm"/>
      <inkml:brushProperty name="height" value="0.05" units="cm"/>
      <inkml:brushProperty name="color" value="#E71224"/>
    </inkml:brush>
  </inkml:definitions>
  <inkml:trace contextRef="#ctx0" brushRef="#br0">486 15 10018 0 0,'13'-14'2236'0'0,"-6"26"-1341"0"0,-1 7-843 0 0,12 32 226 0 0,-3 1 0 0 0,12 66-1 0 0,-6-20-117 0 0,-6-37-104 0 0,68 321 129 0 0,-73-318-164 0 0,-3 1 0 0 0,-3 0 0 0 0,-8 129 0 0 0,1-170 3 0 0,-1 1 1 0 0,-1-1-1 0 0,-1 1 1 0 0,-2-1-1 0 0,0-1 0 0 0,-1 0 1 0 0,-1 0-1 0 0,-2-1 0 0 0,0 0 1 0 0,-1-1-1 0 0,-1 0 0 0 0,-1-1 1 0 0,-1-1-1 0 0,-24 24 1 0 0,-125 136 100 0 0,43-43-52 0 0,86-96-591 0 0,17-18 982 0 0,-1-1 0 0 0,-29 24 0 0 0,41-39-785 0 0,0-1 1 0 0,0 0 0 0 0,0 0-1 0 0,-11 4 1 0 0,13-6-478 0 0,-1-1-1 0 0,1 0 1 0 0,-1-1 0 0 0,1 0 0 0 0,-1 0-1 0 0,-12 1 1 0 0,6-2-5104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2.355"/>
    </inkml:context>
    <inkml:brush xml:id="br0">
      <inkml:brushProperty name="width" value="0.05" units="cm"/>
      <inkml:brushProperty name="height" value="0.05" units="cm"/>
      <inkml:brushProperty name="color" value="#E71224"/>
    </inkml:brush>
  </inkml:definitions>
  <inkml:trace contextRef="#ctx0" brushRef="#br0">1 169 2945 0 0,'22'-11'3207'0'0,"6"-2"227"0"0,38-26 0 0 0,-48 27-2988 0 0,6-4 1010 0 0,0-2 1 0 0,24-23 0 0 0,-99 48-4374 0 0,37-6 1715 0 0,0-2 0 0 0,0 1 0 0 0,0-2 0 0 0,0 0 0 0 0,0 0 0 0 0,-22-8 0 0 0,11 1-4439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2.759"/>
    </inkml:context>
    <inkml:brush xml:id="br0">
      <inkml:brushProperty name="width" value="0.05" units="cm"/>
      <inkml:brushProperty name="height" value="0.05" units="cm"/>
      <inkml:brushProperty name="color" value="#E71224"/>
    </inkml:brush>
  </inkml:definitions>
  <inkml:trace contextRef="#ctx0" brushRef="#br0">1883 28 5641 0 0,'-11'7'593'0'0,"-1"1"1"0"0,-1-1-1 0 0,1-1 0 0 0,-1 0 1 0 0,-1-1-1 0 0,1 0 0 0 0,-1-1 1 0 0,1-1-1 0 0,-1 0 0 0 0,0 0 0 0 0,0-2 1 0 0,-1 0-1 0 0,1 0 0 0 0,0-2 1 0 0,-27-3-1 0 0,-67-35-1855 0 0,-68 5-6609 0 0,138 25 2286 0 0</inkml:trace>
  <inkml:trace contextRef="#ctx0" brushRef="#br0" timeOffset="1">416 20 10130 0 0,'0'0'88'0'0,"-1"30"4054"0"0,1-26-4061 0 0,-1 0 0 0 0,0 0 0 0 0,0 0 0 0 0,0 0 0 0 0,0 0 1 0 0,0-1-1 0 0,-1 1 0 0 0,0 0 0 0 0,-2 3 0 0 0,1-2-47 0 0,-1 0-1 0 0,0-1 0 0 0,1 1 1 0 0,-1-1-1 0 0,-1 0 0 0 0,1 0 1 0 0,-1-1-1 0 0,1 1 0 0 0,-1-1 1 0 0,0 0-1 0 0,0 0 0 0 0,-9 3 1 0 0,4-3-119 0 0,0 0 1 0 0,0 0 0 0 0,-1-1 0 0 0,1 0-1 0 0,-1-1 1 0 0,-14 0 0 0 0,-9-2-1063 0 0,0-2-1 0 0,1-2 1 0 0,-41-10 0 0 0,39 7-1096 0 0,-3-1-3427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3.193"/>
    </inkml:context>
    <inkml:brush xml:id="br0">
      <inkml:brushProperty name="width" value="0.05" units="cm"/>
      <inkml:brushProperty name="height" value="0.05" units="cm"/>
      <inkml:brushProperty name="color" value="#E71224"/>
    </inkml:brush>
  </inkml:definitions>
  <inkml:trace contextRef="#ctx0" brushRef="#br0">144 1 10178 0 0,'-13'6'753'0'0,"0"2"0"0"0,1 0-1 0 0,0 0 1 0 0,0 1 0 0 0,1 0 0 0 0,-11 12-1 0 0,15-13-1586 0 0,0 0 0 0 0,0 1 0 0 0,1-1 0 0 0,1 1-1 0 0,-7 14 1 0 0,8-15-5455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49.009"/>
    </inkml:context>
    <inkml:brush xml:id="br0">
      <inkml:brushProperty name="width" value="0.05" units="cm"/>
      <inkml:brushProperty name="height" value="0.05" units="cm"/>
      <inkml:brushProperty name="color" value="#E71224"/>
    </inkml:brush>
  </inkml:definitions>
  <inkml:trace contextRef="#ctx0" brushRef="#br0">0 696 4569 0 0,'24'-22'3649'0'0,"-13"12"-2956"0"0,0 1 1 0 0,1 0 0 0 0,19-10 0 0 0,-20 15-478 0 0,1 0 0 0 0,0 1 0 0 0,1 0 0 0 0,-1 1 0 0 0,0 0 0 0 0,17 1 0 0 0,13-3 119 0 0,223-50 331 0 0,-169 31-649 0 0,172-18 0 0 0,117 29 439 0 0,49-4-264 0 0,-152 5-180 0 0,-43 2 104 0 0,-227 8-96 0 0,0 0 0 0 0,0 0 0 0 0,0-2-1 0 0,0 1 1 0 0,11-5 0 0 0,-21 6-27 0 0,0 1 1 0 0,0-1-1 0 0,0 0 0 0 0,0 0 1 0 0,0 0-1 0 0,-1 0 1 0 0,1 0-1 0 0,0 0 0 0 0,-1 0 1 0 0,1 0-1 0 0,0-1 0 0 0,-1 1 1 0 0,0-1-1 0 0,1 1 0 0 0,-1-1 1 0 0,0 1-1 0 0,0-1 1 0 0,0 0-1 0 0,0 1 0 0 0,0-1 1 0 0,0 0-1 0 0,-1 0 0 0 0,1 0 1 0 0,0 0-1 0 0,-1 0 1 0 0,0 0-1 0 0,1 0 0 0 0,-1 0 1 0 0,0 0-1 0 0,0 0 0 0 0,0 0 1 0 0,0 0-1 0 0,0 0 1 0 0,-1 0-1 0 0,1 0 0 0 0,-1 0 1 0 0,0-2-1 0 0,-3-5 17 0 0,0-1 0 0 0,-1 2 0 0 0,0-1 0 0 0,0 0 1 0 0,-1 1-1 0 0,0 0 0 0 0,0 1 0 0 0,-1-1 0 0 0,0 1 0 0 0,0 0 0 0 0,-1 1 0 0 0,-10-8 0 0 0,-14-7-58 0 0,-65-31-1 0 0,43 24 36 0 0,19 10 51 0 0,9 5 190 0 0,1 0 0 0 0,1-2 1 0 0,0-1-1 0 0,-34-30 0 0 0,57 46-198 0 0,0-1 0 0 0,0 1 0 0 0,0-1 0 0 0,1 0 0 0 0,-1 0 0 0 0,0 1 0 0 0,1-1-1 0 0,-1 0 1 0 0,0 0 0 0 0,1 0 0 0 0,-1 0 0 0 0,1 0 0 0 0,0 1 0 0 0,-1-1 0 0 0,1 0 0 0 0,0 0 0 0 0,-1 0-1 0 0,1 0 1 0 0,0 0 0 0 0,0 0 0 0 0,0 0 0 0 0,0 0 0 0 0,0 0 0 0 0,0-1 0 0 0,0 0 0 0 0,1 1-34 0 0,0 1 1 0 0,-1-1 0 0 0,1 1-1 0 0,0-1 1 0 0,0 1-1 0 0,0 0 1 0 0,0-1 0 0 0,-1 1-1 0 0,1 0 1 0 0,0 0 0 0 0,0-1-1 0 0,0 1 1 0 0,0 0 0 0 0,0 0-1 0 0,0 0 1 0 0,0 0 0 0 0,0 0-1 0 0,0 0 1 0 0,-1 0 0 0 0,1 1-1 0 0,0-1 1 0 0,0 0 0 0 0,0 0-1 0 0,0 1 1 0 0,0-1-1 0 0,0 1 1 0 0,-1-1 0 0 0,2 1-1 0 0,311 136-370 0 0,-242-100 326 0 0,293 167-407 0 0,-340-190 435 0 0,-10-6 16 0 0,0 0-1 0 0,19 17 0 0 0,-30-24 2 0 0,-1 1 0 0 0,0 0 0 0 0,0 0 0 0 0,0 0 1 0 0,0 1-1 0 0,0-1 0 0 0,0 0 0 0 0,-1 1 0 0 0,1-1 0 0 0,-1 1 0 0 0,0-1 0 0 0,1 1 0 0 0,-1 0 0 0 0,0-1 0 0 0,-1 1 0 0 0,1 0 0 0 0,0 0 0 0 0,-1 0 0 0 0,0 0 0 0 0,1 4 0 0 0,-2-3 5 0 0,0 0 1 0 0,-1 0-1 0 0,1 0 1 0 0,-1 0-1 0 0,0-1 0 0 0,0 1 1 0 0,0 0-1 0 0,0-1 1 0 0,0 1-1 0 0,-1-1 1 0 0,0 0-1 0 0,0 0 1 0 0,0 0-1 0 0,-5 4 0 0 0,-52 35-21 0 0,48-34 15 0 0,-103 60-30 0 0,73-46 13 0 0,1 2-1 0 0,2 2 0 0 0,0 1 0 0 0,-39 38 1 0 0,77-64-33 0 0,-32 36-316 0 0,32-36 143 0 0,0 1 0 0 0,-1-1 0 0 0,1 1 0 0 0,0 0 0 0 0,0-1 0 0 0,0 1 0 0 0,0 0 0 0 0,0 0 0 0 0,1 0 1 0 0,-1 0-1 0 0,0 0 0 0 0,1 0 0 0 0,0 0 0 0 0,-1 0 0 0 0,1 0 0 0 0,0 0 0 0 0,0 0 0 0 0,0 0 0 0 0,0 0 1 0 0,0 0-1 0 0,1 2 0 0 0,2-1-1560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52.843"/>
    </inkml:context>
    <inkml:brush xml:id="br0">
      <inkml:brushProperty name="width" value="0.05" units="cm"/>
      <inkml:brushProperty name="height" value="0.05" units="cm"/>
      <inkml:brushProperty name="color" value="#E71224"/>
    </inkml:brush>
  </inkml:definitions>
  <inkml:trace contextRef="#ctx0" brushRef="#br0">919 101 4513 0 0,'0'0'62'0'0,"0"0"0"0"0,1 0-1 0 0,-1 0 1 0 0,0 0 0 0 0,0 0 0 0 0,0 0-1 0 0,0 0 1 0 0,0 0 0 0 0,1 0 0 0 0,-1 0 0 0 0,0 0-1 0 0,0-1 1 0 0,0 1 0 0 0,0 0 0 0 0,0 0 0 0 0,1 0-1 0 0,-1 0 1 0 0,0 0 0 0 0,0 0 0 0 0,0 0 0 0 0,0 0-1 0 0,0 0 1 0 0,0 0 0 0 0,0-1 0 0 0,0 1 0 0 0,1 0-1 0 0,-1 0 1 0 0,0 0 0 0 0,0 0 0 0 0,0 0-1 0 0,0 0 1 0 0,0-1 0 0 0,0 1 0 0 0,0 0 0 0 0,0 0-1 0 0,0 0 1 0 0,0 0 0 0 0,0 0 0 0 0,0-1 0 0 0,0 1-1 0 0,0 0 1 0 0,0 0 0 0 0,0 0 0 0 0,0 0 0 0 0,0 0-1 0 0,0-1 1 0 0,0 1 0 0 0,0 0 0 0 0,0 0-1 0 0,0 0 1 0 0,0 0 0 0 0,0 0 0 0 0,0 0 0 0 0,0-1-1 0 0,-1 1 1 0 0,1 0 0 0 0,0 0 0 0 0,0 0 0 0 0,0 0-1 0 0,0 0 1 0 0,0 0 0 0 0,0 0 0 0 0,-13-14 1087 0 0,-16-11-981 0 0,23 21-149 0 0,0 0-1 0 0,-1 0 0 0 0,1 1 1 0 0,-1 0-1 0 0,0 0 0 0 0,0 1 1 0 0,0-1-1 0 0,0 1 0 0 0,0 1 0 0 0,0 0 1 0 0,-1 0-1 0 0,1 0 0 0 0,-1 1 1 0 0,1 0-1 0 0,0 0 0 0 0,-1 1 1 0 0,-13 3-1 0 0,-41 1 195 0 0,-110-3 0 0 0,-65-20-32 0 0,159 11-141 0 0,-112-3-874 0 0,221 13-5635 0 0,-21-1 3080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53.228"/>
    </inkml:context>
    <inkml:brush xml:id="br0">
      <inkml:brushProperty name="width" value="0.05" units="cm"/>
      <inkml:brushProperty name="height" value="0.05" units="cm"/>
      <inkml:brushProperty name="color" value="#E71224"/>
    </inkml:brush>
  </inkml:definitions>
  <inkml:trace contextRef="#ctx0" brushRef="#br0">446 1 6433 0 0,'12'3'2827'0'0,"-17"4"-1662"0"0,-20 4-556 0 0,-14-8-382 0 0,-1-1 0 0 0,-57-6 0 0 0,2 0-392 0 0,53 4-2304 0 0,-56-7-1 0 0,81 4-2773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53.852"/>
    </inkml:context>
    <inkml:brush xml:id="br0">
      <inkml:brushProperty name="width" value="0.05" units="cm"/>
      <inkml:brushProperty name="height" value="0.05" units="cm"/>
      <inkml:brushProperty name="color" value="#E71224"/>
    </inkml:brush>
  </inkml:definitions>
  <inkml:trace contextRef="#ctx0" brushRef="#br0">856 1 4417 0 0,'9'8'2908'0'0,"-16"-3"-1445"0"0,-19-2-11 0 0,19-3-1321 0 0,-1 0 1 0 0,1 0 0 0 0,-1 1-1 0 0,1 0 1 0 0,0 0 0 0 0,0 1-1 0 0,-1 0 1 0 0,-7 4 0 0 0,-31 5 24 0 0,-72-1 91 0 0,0-6 0 0 0,-153-13-1 0 0,179-4-193 0 0,24 2-1716 0 0,24 8-2852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5:54.268"/>
    </inkml:context>
    <inkml:brush xml:id="br0">
      <inkml:brushProperty name="width" value="0.05" units="cm"/>
      <inkml:brushProperty name="height" value="0.05" units="cm"/>
      <inkml:brushProperty name="color" value="#E71224"/>
    </inkml:brush>
  </inkml:definitions>
  <inkml:trace contextRef="#ctx0" brushRef="#br0">525 22 4353 0 0,'-8'1'7071'0'0,"-27"-8"-6620"0"0,5 1-295 0 0,0 2 0 0 0,-1 0 1 0 0,1 3-1 0 0,0 0 0 0 0,-58 7 1 0 0,-35-1-1316 0 0,36-9-2863 0 0,55-1-1650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06.528"/>
    </inkml:context>
    <inkml:brush xml:id="br0">
      <inkml:brushProperty name="width" value="0.05" units="cm"/>
      <inkml:brushProperty name="height" value="0.05" units="cm"/>
      <inkml:brushProperty name="color" value="#E71224"/>
    </inkml:brush>
  </inkml:definitions>
  <inkml:trace contextRef="#ctx0" brushRef="#br0">164 1578 1160 0 0,'2'-4'275'0'0,"-1"0"-1"0"0,1 0 1 0 0,0 0-1 0 0,0 1 1 0 0,0-1-1 0 0,1 1 1 0 0,-1-1-1 0 0,1 1 0 0 0,0 0 1 0 0,0 0-1 0 0,0 0 1 0 0,0 0-1 0 0,0 1 1 0 0,1-1-1 0 0,-1 1 1 0 0,1 0-1 0 0,-1 0 1 0 0,1 0-1 0 0,5-1 1 0 0,6-2-335 0 0,0 1 1 0 0,1 1-1 0 0,28-3 1 0 0,14-3 3256 0 0,-50 8-3105 0 0,0 1 1 0 0,0 0 0 0 0,1 0-1 0 0,-1 0 1 0 0,0 1 0 0 0,0 0-1 0 0,0 1 1 0 0,0 0 0 0 0,-1 0-1 0 0,1 0 1 0 0,9 5 0 0 0,-5-2-166 0 0,0-1 1 0 0,1-1 0 0 0,19 3 0 0 0,58 0 52 0 0,-43-4 180 0 0,93 17 1 0 0,-134-18-157 0 0,328 64 328 0 0,-196-44-88 0 0,-64-8-101 0 0,1-3-1 0 0,104 0 1 0 0,-110-12 169 0 0,266 2 471 0 0,-279 2-747 0 0,-1-3 0 0 0,1-2 1 0 0,-1-2-1 0 0,0-3 0 0 0,0-2 0 0 0,70-23 0 0 0,-112 29-8 0 0,48-14 242 0 0,0-3 0 0 0,-1-3 1 0 0,79-43-1 0 0,-117 54-104 0 0,-1-2-1 0 0,-1-1 1 0 0,0 0 0 0 0,-1-1 0 0 0,-1-1 0 0 0,-1-1 0 0 0,0-1 0 0 0,-2 0 0 0 0,0-1 0 0 0,13-26-1 0 0,-18 28-191 0 0,-1-1 0 0 0,0 0 1 0 0,-2 0-1 0 0,-1 0 0 0 0,0-1 0 0 0,-2 0 0 0 0,0 0 0 0 0,-1-1 0 0 0,-1 1 0 0 0,-1-1 0 0 0,-1 1 0 0 0,-4-32 0 0 0,-1 29-16 0 0,0-1 0 0 0,-2 1 0 0 0,0 0 0 0 0,-2 0 0 0 0,0 1 1 0 0,-2 0-1 0 0,-26-42 0 0 0,14 32 6 0 0,-1 1 0 0 0,-2 1 1 0 0,0 2-1 0 0,-42-36 0 0 0,10 17-6 0 0,-3 3 0 0 0,-1 2 0 0 0,-2 3 0 0 0,-73-34 0 0 0,37 31-20 0 0,-2 5 1 0 0,-107-26-1 0 0,-188-26-98 0 0,76 48 172 0 0,293 40-24 0 0,-1 0 0 0 0,-1 2 0 0 0,1 1-1 0 0,0 1 1 0 0,1 1 0 0 0,-1 2-1 0 0,0 1 1 0 0,-46 17 0 0 0,38-9 9 0 0,-1-1 1 0 0,0-2 0 0 0,-1-2-1 0 0,-56 7 1 0 0,60-12 0 0 0,0 1 0 0 0,0 2 0 0 0,0 2 0 0 0,1 1 1 0 0,1 1-1 0 0,0 2 0 0 0,-50 27 0 0 0,3 11-101 0 0,-27 14 6 0 0,93-57 86 0 0,1-1-1 0 0,0 2 1 0 0,0 0 0 0 0,1 0-1 0 0,0 1 1 0 0,0 1-1 0 0,1 0 1 0 0,1 0 0 0 0,0 1-1 0 0,0 0 1 0 0,1 1-1 0 0,-14 27 1 0 0,5 1 17 0 0,1 1 0 0 0,2 0 0 0 0,2 1-1 0 0,-9 57 1 0 0,17-41 83 0 0,-1 7 76 0 0,4-55-161 0 0,0 0 1 0 0,2-1 0 0 0,-1 1 0 0 0,1 0-1 0 0,1 0 1 0 0,0 0 0 0 0,2 13 0 0 0,25 77-10 0 0,-8-30-46 0 0,-2 2-432 0 0,33 156-332 0 0,-28-74-7149 0 0,-20-129 2826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11.950"/>
    </inkml:context>
    <inkml:brush xml:id="br0">
      <inkml:brushProperty name="width" value="0.05" units="cm"/>
      <inkml:brushProperty name="height" value="0.05" units="cm"/>
      <inkml:brushProperty name="color" value="#E71224"/>
    </inkml:brush>
  </inkml:definitions>
  <inkml:trace contextRef="#ctx0" brushRef="#br0">1438 193 3289 0 0,'0'0'65'0'0,"0"0"1"0"0,0 1-1 0 0,0-1 1 0 0,1 0-1 0 0,-1 0 1 0 0,0 0-1 0 0,0 0 1 0 0,0 0-1 0 0,1 0 1 0 0,-1 0-1 0 0,0 0 1 0 0,0 0-1 0 0,1 0 1 0 0,-1 0-1 0 0,0 0 0 0 0,0 0 1 0 0,0 0-1 0 0,1 0 1 0 0,-1 0-1 0 0,0 0 1 0 0,0 0-1 0 0,0 0 1 0 0,1 0-1 0 0,-1-1 1 0 0,0 1-1 0 0,0 0 1 0 0,0 0-1 0 0,1 0 1 0 0,-1 0-1 0 0,0 0 1 0 0,0 0-1 0 0,0-1 1 0 0,0 1-1 0 0,0 0 1 0 0,1 0-1 0 0,-1 0 1 0 0,0-1-1 0 0,0 1 1 0 0,0 0-1 0 0,0 0 1 0 0,0 0-1 0 0,0-1 1 0 0,0 1-1 0 0,0 0 1 0 0,0 0-1 0 0,0 0 1 0 0,0-1-1 0 0,0 1 1 0 0,0 0-1 0 0,0 0 1 0 0,0 0-1 0 0,0-1 0 0 0,0 1 1 0 0,0 0-1 0 0,0 0 1 0 0,0-1-1 0 0,0 1 1 0 0,0 0-1 0 0,0 0 1 0 0,0 0-1 0 0,0-1 1 0 0,0 1-1 0 0,0 0 1 0 0,-1 0-1 0 0,1 0 1 0 0,0 0-1 0 0,0-1 1 0 0,0 1-1 0 0,-1 0 1 0 0,1-1-12 0 0,-1 1 0 0 0,0-1 0 0 0,1 1 0 0 0,-1-1 0 0 0,0 1 0 0 0,0-1 0 0 0,1 1 0 0 0,-1 0 0 0 0,0-1 0 0 0,0 1 0 0 0,0 0 0 0 0,0 0 0 0 0,1-1 0 0 0,-1 1 0 0 0,0 0 0 0 0,0 0 0 0 0,0 0 0 0 0,0 0 0 0 0,0 0 0 0 0,-1 0 0 0 0,-209 38 3379 0 0,70-16-3397 0 0,107-16-22 0 0,-250 36 258 0 0,254-40-196 0 0,-1-2 1 0 0,1 0 0 0 0,0-2-1 0 0,-1-2 1 0 0,1 0 0 0 0,0-2-1 0 0,-39-13 1 0 0,42 6 14 0 0,0 0 0 0 0,1-2 0 0 0,0-1 1 0 0,1-1-1 0 0,1-1 0 0 0,-34-33 0 0 0,0 2 0 0 0,48 41-707 0 0,-1 1 0 0 0,0 0-1 0 0,-1 1 1 0 0,0 0 0 0 0,1 1-1 0 0,-2 0 1 0 0,1 1 0 0 0,-1 0-1 0 0,1 1 1 0 0,-1 1 0 0 0,0 0-1 0 0,0 1 1 0 0,-24 0 0 0 0,28 1-4412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6.421"/>
    </inkml:context>
    <inkml:brush xml:id="br0">
      <inkml:brushProperty name="width" value="0.05" units="cm"/>
      <inkml:brushProperty name="height" value="0.05" units="cm"/>
      <inkml:brushProperty name="color" value="#E71224"/>
    </inkml:brush>
  </inkml:definitions>
  <inkml:trace contextRef="#ctx0" brushRef="#br0">348 93 9098 0 0,'6'-11'1540'0'0,"-2"4"-821"0"0,-1 0 0 0 0,1 0 0 0 0,-1 0 0 0 0,0 0 0 0 0,-1-1 0 0 0,0 1 0 0 0,0-1 0 0 0,1-15 0 0 0,-3 23-710 0 0,-1 0-1 0 0,1 0 1 0 0,-1 0-1 0 0,1 0 1 0 0,-1 0-1 0 0,1 0 1 0 0,-1 0-1 0 0,1 0 1 0 0,-1 0-1 0 0,1 0 1 0 0,0 0-1 0 0,-1 0 1 0 0,1 0-1 0 0,-1 0 1 0 0,1 1-1 0 0,-1-1 1 0 0,1 0-1 0 0,-1 0 1 0 0,1 0-1 0 0,0 1 1 0 0,-1-1-1 0 0,1 0 1 0 0,0 1-1 0 0,-1-1 1 0 0,1 0-1 0 0,0 1 1 0 0,-1-1-1 0 0,1 0 1 0 0,0 1-1 0 0,0-1 1 0 0,-1 1-1 0 0,-14 13-45 0 0,-13 21 33 0 0,1 1 0 0 0,-35 66 0 0 0,24-40 2 0 0,6-6-2 0 0,1 2 0 0 0,-30 80 0 0 0,46-92 50 0 0,2-1-1 0 0,2 2 0 0 0,-9 72 1 0 0,7 144 167 0 0,13-243-141 0 0,1-1 0 0 0,0 0-1 0 0,2 0 1 0 0,0 0 0 0 0,7 20-1 0 0,-6-27-48 0 0,0 0-1 0 0,2 0 0 0 0,-1-1 0 0 0,2 1 1 0 0,-1-2-1 0 0,2 1 0 0 0,-1-1 1 0 0,15 15-1 0 0,-4-6-618 0 0,0-2 0 0 0,31 22 0 0 0,16 0-6629 0 0,-44-30 871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12.498"/>
    </inkml:context>
    <inkml:brush xml:id="br0">
      <inkml:brushProperty name="width" value="0.05" units="cm"/>
      <inkml:brushProperty name="height" value="0.05" units="cm"/>
      <inkml:brushProperty name="color" value="#E71224"/>
    </inkml:brush>
  </inkml:definitions>
  <inkml:trace contextRef="#ctx0" brushRef="#br0">1212 1 5521 0 0,'-3'6'869'0'0,"-1"0"-1"0"0,0 0 0 0 0,-1-1 1 0 0,0 1-1 0 0,-8 7 1 0 0,3-4-726 0 0,0 0 1 0 0,-1-1-1 0 0,0 0 1 0 0,0-1-1 0 0,-1 0 1 0 0,0-1 0 0 0,0 0-1 0 0,0-1 1 0 0,-1 0-1 0 0,-21 4 1 0 0,-88 9 1233 0 0,-179 3 0 0 0,244-22-1245 0 0,1-3 1 0 0,-1-2 0 0 0,-69-17-1 0 0,45 0 90 0 0,51 13-180 0 0,-1 1-1 0 0,1 2 0 0 0,-33-3 0 0 0,58 10-604 0 0,0 0-1 0 0,0 1 0 0 0,0-1 1 0 0,1 1-1 0 0,-1 0 1 0 0,0 0-1 0 0,1 1 1 0 0,-1 0-1 0 0,-6 3 1 0 0,0-1-2608 0 0,1 0-2829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18.96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1572 191 2969 0 0,'-5'-6'4000'0'0,"-4"-3"-4377"0"0,1 0 1260 0 0,-1 0-703 0 0,1 1 23 0 0,1 1-67 0 0,0 1-50 0 0,1 2 30 0 0,0 0-80 0 0,1 1 50 0 0,0 0-46 0 0,-1 1 2 0 0,2 1 0 0 0,-1 0-49 0 0,1 1 51 0 0,0 1-55 0 0,0 0 7 0 0,1 0 44 0 0,-1 1-42 0 0,1 0 51 0 0,1 0-33 0 0,-1 0-8 0 0,0 0 59 0 0,0 1-38 0 0,0-1 61 0 0,-1 1-8 0 0,0-1 24 0 0,-1 0 14 0 0,-1-1-12 0 0,-2 1 24 0 0,0-1-72 0 0,-2-1 12 0 0,-1 1-16 0 0,-1 0-18 0 0,-1-1 42 0 0,-1 0-32 0 0,0 0 11 0 0,-1-1-22 0 0,0 1-13 0 0,-1-1 40 0 0,0 0-32 0 0,0 1 30 0 0,-2-1-18 0 0,0 0-14 0 0,-1-1 33 0 0,-2 1-11 0 0,0-1 23 0 0,0 0-24 0 0,-2 1-39 0 0,0-2 48 0 0,0 1-74 0 0,0 0 50 0 0,0-1-16 0 0,0 1-42 0 0,0-1 68 0 0,-1 2-59 0 0,1-1 37 0 0,0 1-20 0 0,0 1-4 0 0,1 0 29 0 0,0 0-37 0 0,2 1 50 0 0,-1 1-44 0 0,2 0 5 0 0,0 0 36 0 0,1 0-41 0 0,0 0 33 0 0,0 0-19 0 0,0 1-4 0 0,0-2 39 0 0,-1 1-50 0 0,0 0 54 0 0,-1-1-45 0 0,-1 0-14 0 0,0 0 70 0 0,-1-1-52 0 0,0-1 56 0 0,-1-1-25 0 0,-1 1-29 0 0,0-2 37 0 0,0 0-50 0 0,-2-1 52 0 0,1 0-7 0 0,0-1-26 0 0,0 1 38 0 0,0-1-40 0 0,0 0 59 0 0,2-1-8 0 0,1 1 22 0 0,0 0 24 0 0,2-1-42 0 0,1 1 33 0 0,1 0-48 0 0,1 0 4 0 0,1 0 54 0 0,1 1-56 0 0,1-1 29 0 0,1 1-18 0 0,2 0-42 0 0,0 0 30 0 0,1 0-39 0 0,1 0 0 0 0,1 0-75 0 0,1 0-83 0 0,1 1-56 0 0,1-1-171 0 0,0 1-81 0 0,1 0-196 0 0,1 0-164 0 0,0-1-8 0 0,1 1 18 0 0,2 0-118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19.377"/>
    </inkml:context>
    <inkml:brush xml:id="br0">
      <inkml:brushProperty name="width" value="0.1" units="cm"/>
      <inkml:brushProperty name="height" value="0.1" units="cm"/>
      <inkml:brushProperty name="color" value="#AE198D"/>
      <inkml:brushProperty name="inkEffects" value="galaxy"/>
      <inkml:brushProperty name="anchorX" value="2586.05273"/>
      <inkml:brushProperty name="anchorY" value="1211.49072"/>
      <inkml:brushProperty name="scaleFactor" value="0.5"/>
    </inkml:brush>
  </inkml:definitions>
  <inkml:trace contextRef="#ctx0" brushRef="#br0">793 0 4361 0 0,'-2'0'2456'0'0,"1"1"-2031"0"0,-1-1-79 0 0,-1 1-110 0 0,1 0-34 0 0,-2 0-49 0 0,1 1-32 0 0,-1-1-14 0 0,-1 1-10 0 0,0 0-18 0 0,0 0 23 0 0,-1 0-28 0 0,0 0-19 0 0,-1 0 5 0 0,0 1-41 0 0,-1 0 19 0 0,-1-1 2 0 0,0 1 18 0 0,0 0-5 0 0,-1-1 59 0 0,0 1-35 0 0,0-1 23 0 0,0 0 23 0 0,-1 0-7 0 0,0-1 51 0 0,0 0 5 0 0,-1 0 20 0 0,-1-1-21 0 0,0 0 7 0 0,-1-1-30 0 0,-1 0-20 0 0,0 0-5 0 0,0 0-20 0 0,-2 0-6 0 0,0 0 28 0 0,0-1-55 0 0,-1 1 16 0 0,-1 0 13 0 0,0 0-62 0 0,-1 0 29 0 0,-1 0-30 0 0,0-1-22 0 0,0 1 16 0 0,-1 0-8 0 0,0-1 2 0 0,0 1 19 0 0,0-1-15 0 0,0 1-13 0 0,-1-1 41 0 0,1 1-51 0 0,0 0 26 0 0,0 0-27 0 0,2 0-68 0 0,0 0-66 0 0,2 1-116 0 0,1 0-190 0 0,2 0-228 0 0,1 0-243 0 0,2 0-180 0 0,-8 1-6772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23.847"/>
    </inkml:context>
    <inkml:brush xml:id="br0">
      <inkml:brushProperty name="width" value="0.1" units="cm"/>
      <inkml:brushProperty name="height" value="0.1" units="cm"/>
      <inkml:brushProperty name="color" value="#AE198D"/>
      <inkml:brushProperty name="inkEffects" value="galaxy"/>
      <inkml:brushProperty name="anchorX" value="4394.16406"/>
      <inkml:brushProperty name="anchorY" value="2209.88965"/>
      <inkml:brushProperty name="scaleFactor" value="0.5"/>
    </inkml:brush>
  </inkml:definitions>
  <inkml:trace contextRef="#ctx0" brushRef="#br0">77 160 1880 0 0,'-1'-1'4776'0'0,"0"0"-4567"0"0,-1 1-11 0 0,0-1-22 0 0,-1-1-44 0 0,-1 0-17 0 0,0 0-37 0 0,0 0 17 0 0,-2-2-55 0 0,1 1 24 0 0,-1-1 19 0 0,0 0-54 0 0,0 0 46 0 0,0 0-25 0 0,1 0-11 0 0,1 0 4 0 0,0 0 43 0 0,1 1-22 0 0,0 1-9 0 0,2-1 41 0 0,1 1-41 0 0,0 1 13 0 0,1 0 15 0 0,1 1-15 0 0,1 0-4 0 0,2 1 57 0 0,0 1-54 0 0,1 1 46 0 0,0 0-4 0 0,1 0 11 0 0,1 1 83 0 0,-1 0 14 0 0,1 1 30 0 0,-1-1-12 0 0,0-1 16 0 0,-1 0-70 0 0,0 0-17 0 0,-1 0-17 0 0,-1-1-38 0 0,0 1 46 0 0,0-1-54 0 0,-1-1 63 0 0,-1 0 0 0 0,-1 0 20 0 0,0-1 16 0 0,-1-1-49 0 0,-1 1-31 0 0,0-2-49 0 0,-1 1-1 0 0,-1-1 14 0 0,0 0-34 0 0,0 0 38 0 0,-1-1 44 0 0,0 1-40 0 0,-1-1 34 0 0,1 0-18 0 0,0 1-41 0 0,0-2 59 0 0,0 1-21 0 0,0 0 7 0 0,1 0 9 0 0,0 0-30 0 0,1 0-28 0 0,0 1-13 0 0,1 1-8 0 0,0-1-20 0 0,0 1 14 0 0,1 1 32 0 0,1 0-28 0 0,0-1 48 0 0,0 2-13 0 0,1-1-32 0 0,0 1 10 0 0,1 0-5 0 0,0 0 19 0 0,0 0-15 0 0,0 1 5 0 0,0-1-29 0 0,0 2-11 0 0,1-1 2 0 0,-1 0-3 0 0,1 0 0 0 0,-1 0 0 0 0,0 0 0 0 0,0 0-9 0 0,-1-1 30 0 0,1 0-18 0 0,-1 0 25 0 0,0-1 2 0 0,0 1-27 0 0,-1-1 0 0 0,1 0-21 0 0,-1-1 15 0 0,0 1 3 0 0,1-2-2 0 0,-1 1-7 0 0,0 0 30 0 0,0-1-46 0 0,1 0-4 0 0,-1 0-1 0 0,1 0-39 0 0,0-1 19 0 0,0 1-7 0 0,1 1-27 0 0,0-1-1 0 0,0 0 7 0 0,1 0-59 0 0,0 1 8 0 0,1-1-34 0 0,0 0-40 0 0,0 1 38 0 0,0 0 4 0 0,0 0 35 0 0,0 0 21 0 0,0 1 34 0 0,0-1 13 0 0,-1 1-1 0 0,1-1 12 0 0,-1 1 7 0 0,0 0 18 0 0,-1 0 14 0 0,1 0-3 0 0,-2-1 12 0 0,1 0 17 0 0,-1 0 14 0 0,0 0-12 0 0,-1 0 52 0 0,-1-1-15 0 0,0 0 7 0 0,0 1-9 0 0,-1-1 11 0 0,0 1-59 0 0,0-1 26 0 0,-1 1-19 0 0,0 0-34 0 0,0 0 18 0 0,0 1-16 0 0,0 1-6 0 0,0 0 10 0 0,0 1-12 0 0,0 0 22 0 0,1 0-7 0 0,-1 0 3 0 0,0 1-19 0 0,1 0-3 0 0,0 0 8 0 0,0 1-3 0 0,0-1 29 0 0,0 1-17 0 0,1 0 25 0 0,-1-1-35 0 0,1 1 2 0 0,0-1 17 0 0,0 1-44 0 0,1-1 41 0 0,-1 0-4 0 0,1 0 11 0 0,0 0-29 0 0,0 0 56 0 0,1 0-55 0 0,-1 0 36 0 0,0 0-11 0 0,1 0-34 0 0,0-1 38 0 0,-1 0-41 0 0,1 0 59 0 0,0 0-9 0 0,0 0 42 0 0,0 0-9 0 0,-1 0 5 0 0,1 0 0 0 0,0 0-28 0 0,-1-1 36 0 0,1 1-12 0 0,-1-2-5 0 0,0 1 2 0 0,0 0-1 0 0,0-1-19 0 0,0 0-13 0 0,1 0 40 0 0,-1 0-60 0 0,0-1 28 0 0,0 1 10 0 0,0-1-42 0 0,0 0 51 0 0,0-1-26 0 0,0 1 8 0 0,0-1-19 0 0,0 1-14 0 0,1-1-7 0 0,-1 1 0 0 0,0-1 9 0 0,0 1-4 0 0,-1 0 2 0 0,1 0 19 0 0,-1 0-34 0 0,0 0 21 0 0,0 0-8 0 0,-1 0-7 0 0,0 0 12 0 0,0 0 5 0 0,0 0-2 0 0,-1-1 2 0 0,0 0 56 0 0,-1 1-44 0 0,1-1 7 0 0,-1 1-20 0 0,0-1-34 0 0,-1 1 64 0 0,1 0-30 0 0,-1 1 10 0 0,0-1-1 0 0,1 1 0 0 0,0 1-18 0 0,-1-1 23 0 0,1 1 2 0 0,1 0-19 0 0,-1 0 16 0 0,0 1-24 0 0,0-1 6 0 0,1 1 36 0 0,0-1-40 0 0,0 1 14 0 0,1-1 6 0 0,-1 1-60 0 0,1 0 56 0 0,-1-1-20 0 0,1 0 6 0 0,-1 0 10 0 0,1 0-13 0 0,0-1 4 0 0,-1 0-38 0 0,1 0-18 0 0,-1 0 13 0 0,1 0 11 0 0,0 0-4 0 0,0 0 3 0 0,1 0-28 0 0,0 0 27 0 0,0-1-28 0 0,0 1 26 0 0,0 0 11 0 0,1 0-22 0 0,0 0 37 0 0,1 0-11 0 0,0 1 13 0 0,1 0 17 0 0,0 0 23 0 0,0-1-24 0 0,1 1 1 0 0,0 0-10 0 0,0 0-8 0 0,-1-1 20 0 0,1 1 21 0 0,0-2-14 0 0,-1 1-12 0 0,0-1 41 0 0,0 0-60 0 0,0 0 37 0 0,-1-1-2 0 0,1 0-38 0 0,-1 0 40 0 0,0 0-22 0 0,-1-1-3 0 0,0-1-8 0 0,0 0 48 0 0,-1-1-71 0 0,0-1 42 0 0,-2-1-32 0 0,0 0-49 0 0,-1-1 61 0 0,0 0-31 0 0,-1-1 47 0 0,-1 0-22 0 0,-1-1 27 0 0,-1 1-16 0 0,0-1-32 0 0,0 1 18 0 0,-1 0-26 0 0,0 1 16 0 0,0 1 14 0 0,0 1 4 0 0,0 1-27 0 0,-1 1 37 0 0,2 1-31 0 0,-1 1-9 0 0,2 2 22 0 0,-1 0-37 0 0,1 1 20 0 0,0 2 3 0 0,1 0-10 0 0,0 1 31 0 0,1 1-18 0 0,0 1-3 0 0,1 0 29 0 0,0 1-37 0 0,1 0 49 0 0,1 1-23 0 0,1 0-21 0 0,0 0-40 0 0,2 0-9 0 0,0 0-66 0 0,0 0-32 0 0,1 0-51 0 0,1-1-141 0 0,0 0-123 0 0,-1 0-266 0 0,1-2-266 0 0,0-2-33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26.345"/>
    </inkml:context>
    <inkml:brush xml:id="br0">
      <inkml:brushProperty name="width" value="0.1" units="cm"/>
      <inkml:brushProperty name="height" value="0.1" units="cm"/>
      <inkml:brushProperty name="color" value="#AE198D"/>
      <inkml:brushProperty name="inkEffects" value="galaxy"/>
      <inkml:brushProperty name="anchorX" value="3364.54858"/>
      <inkml:brushProperty name="anchorY" value="1225.96521"/>
      <inkml:brushProperty name="scaleFactor" value="0.5"/>
    </inkml:brush>
  </inkml:definitions>
  <inkml:trace contextRef="#ctx0" brushRef="#br0">193 112 8 0 0,'3'2'5919'0'0,"-2"0"-5199"0"0,1 0-255 0 0,-1 0-182 0 0,0-1-36 0 0,0 1 306 0 0,-2-2-316 0 0,0 0 17 0 0,-1-1-21 0 0,0 1 10 0 0,0-1-50 0 0,0 0 14 0 0,0 1-7 0 0,0-1-37 0 0,0 1-9 0 0,1 0 11 0 0,-1 0-53 0 0,1-1 5 0 0,0 2-13 0 0,1-1-17 0 0,0 0 22 0 0,0 1-26 0 0,0-1 7 0 0,0 1-30 0 0,0 0 8 0 0,1-1-22 0 0,0 2-14 0 0,0-1-16 0 0,0 1-16 0 0,0-1-7 0 0,0 1 19 0 0,0 0-16 0 0,0 0 5 0 0,0 0 18 0 0,-1 0-15 0 0,1 0 24 0 0,-1 0 31 0 0,-1 0 19 0 0,0 0 26 0 0,0-1 6 0 0,-1 0 29 0 0,-1 0-7 0 0,0-1-6 0 0,-1 0-15 0 0,-1-1-34 0 0,0 0-19 0 0,-1 0-26 0 0,0 0-6 0 0,-1-1 0 0 0,0 0-12 0 0,-1 0 22 0 0,0 0-34 0 0,0 0 10 0 0,1 0-14 0 0,-1 1-34 0 0,1-1 66 0 0,0 1-50 0 0,1-1 16 0 0,0 2-4 0 0,2-1 9 0 0,0 2-21 0 0,1 0-3 0 0,1 0-27 0 0,1 1-22 0 0,2 0 4 0 0,1 1-14 0 0,2 0 13 0 0,0 1-4 0 0,3 1 29 0 0,0 1 10 0 0,1 0 0 0 0,2 0-8 0 0,-1 1 32 0 0,1-1 27 0 0,0 1 31 0 0,-1-2 13 0 0,0 1 29 0 0,-1-2 3 0 0,0 0 20 0 0,-2-1 53 0 0,0-2-24 0 0,-2 0 12 0 0,0-2 7 0 0,-2 0-58 0 0,0-2-2 0 0,-2 0-49 0 0,1-2 11 0 0,-2-1-35 0 0,-1-1-30 0 0,0-1 8 0 0,-1 0-34 0 0,-1-1 36 0 0,-1 1 6 0 0,0-1-47 0 0,-1 1 34 0 0,0-1-2 0 0,0 1-10 0 0,-1 0 5 0 0,1 1 7 0 0,0 1-30 0 0,-1 0 18 0 0,2 1 3 0 0,-1 1-11 0 0,1 1 23 0 0,1 0-16 0 0,0 1 6 0 0,1 0-2 0 0,0 1-38 0 0,0 0 12 0 0,0 1-16 0 0,1 1 4 0 0,0 0 7 0 0,0 1 35 0 0,0 0-19 0 0,0 1 9 0 0,1 0 7 0 0,-1 0-21 0 0,0 0 16 0 0,0 0 13 0 0,0 0-3 0 0,0 0 2 0 0,0-1 46 0 0,-1 0-12 0 0,1 0 6 0 0,-1-2 18 0 0,1 0-32 0 0,-1 0 19 0 0,1-1-16 0 0,-1-1 23 0 0,1 0-34 0 0,0 0 38 0 0,0-1-22 0 0,0 1-39 0 0,0-1 21 0 0,0 0-47 0 0,1 0 3 0 0,-1 0-12 0 0,1 1-64 0 0,0 1-10 0 0,1-1 7 0 0,0 2-44 0 0,1-1 50 0 0,0 1-7 0 0,1 1 40 0 0,0 0 56 0 0,0 0-4 0 0,0 0 35 0 0,0 1-7 0 0,1 0 22 0 0,-1-1 5 0 0,1 0 0 0 0,0 0 29 0 0,0-1-18 0 0,-1 0 17 0 0,1-1 24 0 0,-1 0-17 0 0,1 0-2 0 0,-2-1 39 0 0,1 0-59 0 0,-1 0 47 0 0,0-1-43 0 0,-1-1-16 0 0,0 0 41 0 0,0 0-70 0 0,-2-1 12 0 0,0-1-6 0 0,0 1-10 0 0,-1-1 11 0 0,-1-1-31 0 0,0 2-10 0 0,0-1-36 0 0,0 1 37 0 0,0 0-14 0 0,0 2 22 0 0,0 0 5 0 0,0 1-10 0 0,-1 2-33 0 0,1 0 19 0 0,0 2-8 0 0,0 0-9 0 0,1 1 50 0 0,0 1-24 0 0,1 1 10 0 0,0 1 26 0 0,0 0-27 0 0,1 0 0 0 0,0 2 19 0 0,1-1-16 0 0,0 1-22 0 0,0 0 52 0 0,0 0-7 0 0,1 0-15 0 0,-1 0 53 0 0,0-1-53 0 0,1 0 8 0 0,-1 0 7 0 0,0-1 5 0 0,1-1-1 0 0,-1 0 29 0 0,1-1-8 0 0,-1-2-34 0 0,1 0 68 0 0,0 0-50 0 0,0-2 6 0 0,0 0 28 0 0,0 0-57 0 0,0 0 36 0 0,0-1-11 0 0,0 0-36 0 0,0 0 12 0 0,1 0 31 0 0,-1 1-48 0 0,1-1 36 0 0,0 2-40 0 0,1 0-27 0 0,-1 0 36 0 0,2 2-52 0 0,-1 1 62 0 0,0 0-18 0 0,0 1 24 0 0,0 0 14 0 0,0 1-68 0 0,0 1 50 0 0,1-1-37 0 0,-1 1 19 0 0,1-1 41 0 0,-1 1-21 0 0,1 0 0 0 0,-1-2 39 0 0,1 1-50 0 0,-1-1-2 0 0,-1-2-10 0 0,1 0 1 0 0,-1-1 35 0 0,-1-1-10 0 0,0-2 23 0 0,0 0-14 0 0,-1-2 6 0 0,0-1-12 0 0,-1-1 32 0 0,0-2-1 0 0,-1 0-8 0 0,0-2 23 0 0,-1 0-34 0 0,0-2-9 0 0,0 1 2 0 0,-1-1 6 0 0,1-1-11 0 0,-1 1 3 0 0,1-1-20 0 0,0 0-22 0 0,0 1 5 0 0,0 1 5 0 0,1 1-21 0 0,0 2 35 0 0,0 2-21 0 0,1 1-2 0 0,1 2 2 0 0,-1 1-40 0 0,1 2 40 0 0,0 1-42 0 0,0 1 30 0 0,0 2-18 0 0,1 1 34 0 0,0 1-20 0 0,0 1-11 0 0,1 1 41 0 0,0 2-41 0 0,0 0 41 0 0,1 0-22 0 0,0 0 17 0 0,0 1-14 0 0,-1-1 61 0 0,1-1-37 0 0,0 1 23 0 0,-1 0-43 0 0,1-1 13 0 0,-1 0 12 0 0,0 0-23 0 0,1 0 54 0 0,-1-1-25 0 0,1-1 19 0 0,-1 0 33 0 0,1-1-28 0 0,0-1-27 0 0,-1-1-38 0 0,1-1-104 0 0,0-1-209 0 0,-1-1-219 0 0,1-1-237 0 0,-1-2-117 0 0,1-1-13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41.831"/>
    </inkml:context>
    <inkml:brush xml:id="br0">
      <inkml:brushProperty name="width" value="0.1" units="cm"/>
      <inkml:brushProperty name="height" value="0.1" units="cm"/>
      <inkml:brushProperty name="color" value="#AE198D"/>
      <inkml:brushProperty name="inkEffects" value="galaxy"/>
      <inkml:brushProperty name="anchorX" value="4458.84717"/>
      <inkml:brushProperty name="anchorY" value="2078.25439"/>
      <inkml:brushProperty name="scaleFactor" value="0.5"/>
    </inkml:brush>
  </inkml:definitions>
  <inkml:trace contextRef="#ctx0" brushRef="#br0">1130 193 8 0 0,'-1'-1'2128'0'0,"-1"-2"-942"0"0,-1-2-422 0 0,0-1 7 0 0,-2-1-176 0 0,1-2-122 0 0,0 1 9 0 0,0 0-184 0 0,0 0-28 0 0,1 0-41 0 0,0 1-37 0 0,1-1-22 0 0,0 1 11 0 0,0 0-34 0 0,1 1-19 0 0,-1 0-6 0 0,2-1-19 0 0,-1 2 50 0 0,1 0-15 0 0,1 0 25 0 0,0 0 13 0 0,1 1-31 0 0,0 1 11 0 0,0 0-4 0 0,1 1 0 0 0,0-1 0 0 0,1 1 19 0 0,0 1-15 0 0,-1-1-14 0 0,1 0 5 0 0,-1 0-31 0 0,1 0-10 0 0,-1 0 10 0 0,0 0-15 0 0,-2-1-14 0 0,0 1-34 0 0,-2-1-1 0 0,-1 1-59 0 0,-1 0 34 0 0,-1 0-14 0 0,-2 0-43 0 0,-1-1 40 0 0,-1 1-32 0 0,-1-1-1 0 0,-2 1 10 0 0,-1-1 33 0 0,-1 2-56 0 0,-1 0 37 0 0,-1 0-30 0 0,0 2-39 0 0,-1 0 57 0 0,-1 2-29 0 0,0 0 9 0 0,0 1 27 0 0,-1 1-8 0 0,0 1-5 0 0,0 1 12 0 0,1 1-23 0 0,-1 0-22 0 0,0 1 34 0 0,1 0-12 0 0,-1 2 4 0 0,1 0 10 0 0,0 1 6 0 0,1 0-20 0 0,1 1 34 0 0,1 0 0 0 0,-1 0 0 0 0,2 0 21 0 0,-1 0-24 0 0,0 0 17 0 0,-1 0-6 0 0,1-2 49 0 0,0 1-23 0 0,0-2 0 0 0,0-1 20 0 0,-1 0-25 0 0,1-1 35 0 0,-1-1 9 0 0,0-1 17 0 0,0-2 16 0 0,-1 0 25 0 0,0-1-23 0 0,0-1-10 0 0,-1 0 12 0 0,-1-2-24 0 0,0 0 16 0 0,-2-1-5 0 0,0-1-9 0 0,-2 0-24 0 0,0 0 34 0 0,0-1-31 0 0,0 0 0 0 0,0-1-27 0 0,1 0-22 0 0,0 1 13 0 0,2-1-6 0 0,0 0 1 0 0,1 0 0 0 0,0 0 9 0 0,2 1-2 0 0,1 0-18 0 0,0 0-4 0 0,1 1-18 0 0,1 0-34 0 0,1 1-75 0 0,1-1-57 0 0,1 1-112 0 0,0 0-134 0 0,2 0-169 0 0,0 0-199 0 0,0 1-186 0 0,2-1 59 0 0,0 1-433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42.352"/>
    </inkml:context>
    <inkml:brush xml:id="br0">
      <inkml:brushProperty name="width" value="0.1" units="cm"/>
      <inkml:brushProperty name="height" value="0.1" units="cm"/>
      <inkml:brushProperty name="color" value="#AE198D"/>
      <inkml:brushProperty name="inkEffects" value="galaxy"/>
      <inkml:brushProperty name="anchorX" value="6612.56885"/>
      <inkml:brushProperty name="anchorY" value="3060.88452"/>
      <inkml:brushProperty name="scaleFactor" value="0.5"/>
    </inkml:brush>
  </inkml:definitions>
  <inkml:trace contextRef="#ctx0" brushRef="#br0">838 32 4137 0 0,'-1'0'2155'0'0,"-1"0"-1602"0"0,1 0-182 0 0,-1 1-105 0 0,0 0-68 0 0,0 0-43 0 0,0 1-43 0 0,1 1-31 0 0,-1 1 14 0 0,1 0-55 0 0,0 0 43 0 0,-1 1 3 0 0,1 1 18 0 0,0 0 35 0 0,-1-1 48 0 0,0 1-39 0 0,0-1 25 0 0,-1 0 31 0 0,-1 0-28 0 0,1 0 48 0 0,-2 0-32 0 0,0-1 11 0 0,-1 0-21 0 0,-1 0 23 0 0,0-1-26 0 0,-2 0-30 0 0,1-1-1 0 0,-2 0-49 0 0,0-1 21 0 0,-1 0 0 0 0,0-1-20 0 0,-1 0-3 0 0,0 0-28 0 0,0-1-21 0 0,0 0-14 0 0,0-1 0 0 0,0 0 17 0 0,0 0 4 0 0,-1-1-10 0 0,0 0-14 0 0,0 0 32 0 0,0 0-39 0 0,-1-1 21 0 0,0 1 3 0 0,1 0-39 0 0,0 0 41 0 0,-1 0-24 0 0,1 0 17 0 0,0 0-14 0 0,0 0 14 0 0,0 0-14 0 0,-1 0 14 0 0,1 0 5 0 0,0 0-29 0 0,0 1 37 0 0,-1-1-22 0 0,1 0-11 0 0,-1 1 22 0 0,-1-1-26 0 0,0 0 8 0 0,0 0-3 0 0,-2 0-19 0 0,0 0 6 0 0,0 0-13 0 0,-1 1 13 0 0,0 0-4 0 0,1 0-9 0 0,0 0 41 0 0,1 0-31 0 0,0 1-17 0 0,1 0 14 0 0,1 0-44 0 0,1 0 41 0 0,0 0-24 0 0,1 0-20 0 0,1 0-50 0 0,0 1-72 0 0,1-2-106 0 0,0 1-163 0 0,1-2-245 0 0,-1 1-263 0 0,1-2-127 0 0,-1 0-686 0 0,-7-7-4546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44.591"/>
    </inkml:context>
    <inkml:brush xml:id="br0">
      <inkml:brushProperty name="width" value="0.1" units="cm"/>
      <inkml:brushProperty name="height" value="0.1" units="cm"/>
      <inkml:brushProperty name="color" value="#AE198D"/>
      <inkml:brushProperty name="inkEffects" value="galaxy"/>
      <inkml:brushProperty name="anchorX" value="8466.7998"/>
      <inkml:brushProperty name="anchorY" value="4108.36084"/>
      <inkml:brushProperty name="scaleFactor" value="0.5"/>
    </inkml:brush>
  </inkml:definitions>
  <inkml:trace contextRef="#ctx0" brushRef="#br0">1863 1 8 0 0,'3'3'4216'0'0,"-1"-1"-3308"0"0,1 0-317 0 0,-1 0-21 0 0,1 0-278 0 0,-1-1 4 0 0,0 0-62 0 0,0 0-51 0 0,-1-1-29 0 0,0 0-43 0 0,0-1-2 0 0,-1 1-41 0 0,0-1 19 0 0,0 1-18 0 0,0 0 33 0 0,-1-1-10 0 0,1 1 41 0 0,-1 0-48 0 0,1 0 26 0 0,0 1 1 0 0,-1-1-29 0 0,1 0 65 0 0,-1 1-39 0 0,0 0 23 0 0,0 0-24 0 0,1 1-21 0 0,-2-1-4 0 0,1 1-21 0 0,0 0-23 0 0,-1 0 5 0 0,0 1-32 0 0,0-1-1 0 0,0 1 7 0 0,0 0-3 0 0,-1 0 10 0 0,-1-1-11 0 0,1 1-6 0 0,-2 0 1 0 0,0 0-20 0 0,0-1 43 0 0,-1-1-41 0 0,-1 0 13 0 0,0 0 5 0 0,-1-1-11 0 0,-1 0 22 0 0,0 0-7 0 0,-1-1 12 0 0,-1-1 17 0 0,-1 0 4 0 0,1 0 10 0 0,-1 0-10 0 0,-1-1 22 0 0,0 1 30 0 0,-1 0-26 0 0,0-1-17 0 0,0 1 5 0 0,0 0-50 0 0,1 1 3 0 0,0 0 6 0 0,0 1-23 0 0,1 1 16 0 0,-1 0-6 0 0,2 0 12 0 0,-1 2-13 0 0,1-1 4 0 0,0 2-19 0 0,1-1 4 0 0,0 2 8 0 0,1-1 6 0 0,1 1-2 0 0,0 1 21 0 0,0-1-34 0 0,0 1 11 0 0,0-1-13 0 0,1 1-7 0 0,-1 1 11 0 0,0-1 14 0 0,0 0-22 0 0,0 0 17 0 0,-1-1-15 0 0,0-1-5 0 0,0 0 20 0 0,-2 0-16 0 0,0 0 5 0 0,-1-2 9 0 0,-1 0-13 0 0,-1 0 14 0 0,0-1 23 0 0,-1 0-34 0 0,-1-1 3 0 0,1 0-11 0 0,0 1-8 0 0,0-1 29 0 0,0 0-9 0 0,-1 1 23 0 0,1-1-24 0 0,-2 1 17 0 0,1 0-15 0 0,0 1 4 0 0,-1-1-1 0 0,1 1 28 0 0,1 0-8 0 0,-1 0 14 0 0,0 1-13 0 0,1 0-5 0 0,0 0 48 0 0,1 0-52 0 0,0 1 17 0 0,0-1-14 0 0,0 1-26 0 0,0 0 45 0 0,0 0-34 0 0,0-1 20 0 0,-1 1-6 0 0,0-1-7 0 0,-1 0 12 0 0,-1 1-5 0 0,0-1 2 0 0,-1-1 0 0 0,0 1 38 0 0,1-2-2 0 0,-1 0 12 0 0,1 0 17 0 0,-1-1 24 0 0,1-1-23 0 0,0 0-10 0 0,-1 0 12 0 0,1-1-34 0 0,0 0 29 0 0,0 0-28 0 0,-1 0 7 0 0,1-1-11 0 0,-1 1-16 0 0,1 0 3 0 0,-1-1-20 0 0,1 0 4 0 0,0 1-11 0 0,0 0-7 0 0,0 0 20 0 0,1 1-25 0 0,0-1 7 0 0,2 1 45 0 0,0 1-51 0 0,2-1 17 0 0,-1 1-5 0 0,2 1-28 0 0,-1-1 36 0 0,0 1-2 0 0,1 1 0 0 0,-1-1-7 0 0,1 1 2 0 0,0-1-1 0 0,1 1 10 0 0,0 0-3 0 0,0 0 10 0 0,0 0-12 0 0,0-1 5 0 0,0 1 7 0 0,0-1 26 0 0,-1 0-26 0 0,1-1-9 0 0,0-1 3 0 0,-1 0-50 0 0,0 0 32 0 0,0-1-11 0 0,0 0-8 0 0,-1-1-15 0 0,0 0-6 0 0,-1-1-37 0 0,0 0-19 0 0,0-1-34 0 0,0 0-59 0 0,0 1-24 0 0,0 0-64 0 0,-1-1-43 0 0,0 1-49 0 0,0-1-57 0 0,0 0-65 0 0,1 1-6 0 0,2-1 41 0 0,0 1 31 0 0,1 0-128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45.217"/>
    </inkml:context>
    <inkml:brush xml:id="br0">
      <inkml:brushProperty name="width" value="0.1" units="cm"/>
      <inkml:brushProperty name="height" value="0.1" units="cm"/>
      <inkml:brushProperty name="color" value="#AE198D"/>
      <inkml:brushProperty name="inkEffects" value="galaxy"/>
      <inkml:brushProperty name="anchorX" value="11360.68164"/>
      <inkml:brushProperty name="anchorY" value="5008.24219"/>
      <inkml:brushProperty name="scaleFactor" value="0.5"/>
    </inkml:brush>
  </inkml:definitions>
  <inkml:trace contextRef="#ctx0" brushRef="#br0">1008 29 4465 0 0,'0'-1'1376'0'0,"1"0"-914"0"0,0-1-150 0 0,-1 0-107 0 0,1 0-60 0 0,0 0-51 0 0,-1 0-19 0 0,-1 0-9 0 0,1 1-19 0 0,-1 0-24 0 0,-1 0 14 0 0,0 0-16 0 0,0 1-14 0 0,-1-1 41 0 0,1 0-13 0 0,-2 0 14 0 0,0 0 16 0 0,0 0 6 0 0,0 0 56 0 0,-1 0 31 0 0,0 0 33 0 0,0 0 33 0 0,0 0-24 0 0,0 1-26 0 0,0-1-30 0 0,1 1 14 0 0,0 0-54 0 0,0 1 15 0 0,1-1 2 0 0,-1 1-58 0 0,0 0 54 0 0,1 0-18 0 0,-2 0-4 0 0,1 1-17 0 0,-1 0-4 0 0,0 0-38 0 0,0 1 9 0 0,0-1-14 0 0,0 1-7 0 0,-1 0 10 0 0,0 1 44 0 0,-1-1-22 0 0,1 0 28 0 0,-2 0 12 0 0,1 0-12 0 0,-2 0 24 0 0,1-1 3 0 0,0 1 9 0 0,-1-1-20 0 0,0 0 16 0 0,0 0-15 0 0,-1 0-5 0 0,0 0 1 0 0,0-1-1 0 0,-1 0 0 0 0,-1 0-9 0 0,0 0 12 0 0,0 0-42 0 0,-1-1 22 0 0,-1 1-36 0 0,0-1-10 0 0,-1 0 2 0 0,0-1-31 0 0,0 1 8 0 0,0 0 5 0 0,0 0-2 0 0,-1 0-9 0 0,1 1 13 0 0,-1-1-14 0 0,1 1 5 0 0,1 0 7 0 0,0 1-30 0 0,2-1 37 0 0,0 1-12 0 0,1 0-6 0 0,1 0 13 0 0,0 0-4 0 0,1 0-9 0 0,0-1 13 0 0,0 1-14 0 0,1-1-5 0 0,-1 0 30 0 0,0 1-10 0 0,0-1 32 0 0,1-1 20 0 0,-2 1 24 0 0,1-2 14 0 0,-1 1 0 0 0,0-1 2 0 0,0-1-10 0 0,-2 0-15 0 0,0 0-6 0 0,-1-1 1 0 0,0-1-2 0 0,-1 1 28 0 0,-1-1-92 0 0,1-1 9 0 0,-1 1-34 0 0,-1 0-33 0 0,0 0 54 0 0,0 0-28 0 0,1 0 0 0 0,-1 0-8 0 0,1 0-8 0 0,0 1-26 0 0,0 0-69 0 0,1 1-160 0 0,-1 1-118 0 0,1 0-251 0 0,-1 0-263 0 0,1 1-228 0 0,0 0-59 0 0,-12-1-6403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1.030"/>
    </inkml:context>
    <inkml:brush xml:id="br0">
      <inkml:brushProperty name="width" value="0.1" units="cm"/>
      <inkml:brushProperty name="height" value="0.1" units="cm"/>
      <inkml:brushProperty name="color" value="#AE198D"/>
      <inkml:brushProperty name="inkEffects" value="galaxy"/>
      <inkml:brushProperty name="anchorX" value="13384.98145"/>
      <inkml:brushProperty name="anchorY" value="6033.9624"/>
      <inkml:brushProperty name="scaleFactor" value="0.5"/>
    </inkml:brush>
  </inkml:definitions>
  <inkml:trace contextRef="#ctx0" brushRef="#br0">124 153 8 0 0,'5'0'3670'0'0,"-3"-1"-2744"0"0,1 0-282 0 0,-1-1-355 0 0,0 0 63 0 0,1-1-186 0 0,-1 0-38 0 0,0 0 21 0 0,-1 0-128 0 0,1 0 7 0 0,0-1 11 0 0,0 1-47 0 0,-1 0-5 0 0,1 0 27 0 0,1 0 18 0 0,-1 0 24 0 0,0 1 24 0 0,0-1-4 0 0,0 0 23 0 0,0 1 41 0 0,0-1-10 0 0,-1 1-4 0 0,1-1-15 0 0,-1 1-62 0 0,0 0 17 0 0,0 0-1 0 0,0-1-12 0 0,0 1-5 0 0,-1 0 39 0 0,0 0-59 0 0,0 0 47 0 0,-1 0-25 0 0,0-1-20 0 0,0 1 24 0 0,0 1 1 0 0,-1-1-28 0 0,0 0-1 0 0,-1 0 0 0 0,0 0-40 0 0,-1-2 21 0 0,-1 1 1 0 0,0-1-29 0 0,-1-1-1 0 0,0 1 0 0 0,0-1-12 0 0,-1 1 22 0 0,0-1 31 0 0,1 0 1 0 0,-1 1-16 0 0,1 1 16 0 0,0 0-15 0 0,1 0-5 0 0,0 1 20 0 0,0 1 22 0 0,2-1-16 0 0,-1 1 54 0 0,1 0 14 0 0,0 1-2 0 0,1-1 32 0 0,0 1-46 0 0,0 0 25 0 0,0 0 1 0 0,1 0-10 0 0,-1 1 12 0 0,1-1-12 0 0,1 2 12 0 0,-1-1-12 0 0,1 2 3 0 0,1-1-10 0 0,0 2 2 0 0,0 0 8 0 0,1 0-11 0 0,0 2 12 0 0,1 0-3 0 0,0 0 29 0 0,1 2 1 0 0,1 0 12 0 0,-1 1-3 0 0,1 0-16 0 0,0 1-14 0 0,1 0-16 0 0,-1-1-7 0 0,0 1-9 0 0,0 0 20 0 0,0-1-25 0 0,0 0 17 0 0,-1-1 4 0 0,-1 0-39 0 0,0-2 31 0 0,0-1-1 0 0,-2-1-10 0 0,1 0 14 0 0,-1-1 14 0 0,-1-1-13 0 0,0 0 646 0 0,0-2-610 0 0,0-1 0 0 0,0 1-19 0 0,1-1-22 0 0,0 0-14 0 0,0 0-36 0 0,0 0 9 0 0,1 0-6 0 0,1 0-19 0 0,-1 0 6 0 0,1 0 6 0 0,0 0-21 0 0,1 0 16 0 0,0 0 4 0 0,0-1-29 0 0,1 1 37 0 0,-1 0 6 0 0,0-1 0 0 0,0 0 49 0 0,-1-1-23 0 0,-1-1 9 0 0,0 0 36 0 0,-2-1-38 0 0,0-1-6 0 0,-2-1 2 0 0,0-1-31 0 0,-1 0-11 0 0,-1-1 2 0 0,-1 1-12 0 0,-1-2-17 0 0,-1 1 14 0 0,0 0-5 0 0,-1-1-18 0 0,0 1 25 0 0,-1 0-9 0 0,0 1-6 0 0,0 0 39 0 0,0 1-58 0 0,1 1 10 0 0,-1 1-14 0 0,2 1-18 0 0,0 0 33 0 0,1 2-20 0 0,0 0-3 0 0,2 2 10 0 0,1 1-12 0 0,0 1-16 0 0,1 1 24 0 0,1 1-9 0 0,0 0 12 0 0,1 1 35 0 0,1 0-18 0 0,1 1 7 0 0,0 0-10 0 0,1 0 11 0 0,1 1 6 0 0,0-1-1 0 0,0 1 10 0 0,1 0-30 0 0,-1-1 28 0 0,1 0-1 0 0,-1 0 1 0 0,0-1 10 0 0,-1-1 17 0 0,0-1-14 0 0,-1 0 5 0 0,0 0-10 0 0,-1-2 11 0 0,-1 0-12 0 0,0-1 22 0 0,-1 0-16 0 0,0-1-23 0 0,0-1 44 0 0,-1 1-61 0 0,1-1 28 0 0,-1 0-18 0 0,1 1-25 0 0,-1-1 26 0 0,1 1-29 0 0,1 0-19 0 0,0 0-14 0 0,0 1-17 0 0,2 0-16 0 0,0 1-16 0 0,1 0 3 0 0,1 1-12 0 0,0 0 20 0 0,1 0 41 0 0,1 0-10 0 0,-1 1 34 0 0,1 1-8 0 0,0 0 4 0 0,-1 1 18 0 0,0 0 14 0 0,-1 0 7 0 0,0-1 18 0 0,-1 1 15 0 0,-1 0 7 0 0,0-1 37 0 0,-2-1 37 0 0,-1-1 21 0 0,-1-1 45 0 0,-1 0-29 0 0,-1-2 4 0 0,-1-2-29 0 0,-2 0-21 0 0,0-2-15 0 0,-2 0 2 0 0,-1-2-12 0 0,0 1-26 0 0,-1-1 16 0 0,0 0-43 0 0,-1 0-17 0 0,2 1 12 0 0,-1 0-6 0 0,2 0-8 0 0,1 1 39 0 0,2 0-20 0 0,0 2-30 0 0,1 0-19 0 0,2 0-53 0 0,1 2-44 0 0,1 0-20 0 0,2 2-47 0 0,1 1-18 0 0,1 1 29 0 0,1 1 16 0 0,2 1 33 0 0,1 1 59 0 0,1 1 15 0 0,1 2 19 0 0,1 0 28 0 0,0 1 22 0 0,1-1-23 0 0,0 1 38 0 0,-1 0-21 0 0,0 0-11 0 0,-1-2 13 0 0,-1 1 4 0 0,-1-1-1 0 0,-1-1 38 0 0,-1 0-1 0 0,-2 0-6 0 0,-1-1 40 0 0,-1-1-11 0 0,-1-1 5 0 0,-1-1 37 0 0,-1 0-75 0 0,-1-1 32 0 0,0 0-20 0 0,-1-2-44 0 0,-1 0-24 0 0,-1-1-25 0 0,0-1-81 0 0,0 0-120 0 0,-1-1-215 0 0,-1-1-380 0 0,0-2-472 0 0,-1-1-190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7.174"/>
    </inkml:context>
    <inkml:brush xml:id="br0">
      <inkml:brushProperty name="width" value="0.05" units="cm"/>
      <inkml:brushProperty name="height" value="0.05" units="cm"/>
      <inkml:brushProperty name="color" value="#E71224"/>
    </inkml:brush>
  </inkml:definitions>
  <inkml:trace contextRef="#ctx0" brushRef="#br0">11 21 8970 0 0,'-10'11'5240'0'0,"24"-15"-4251"0"0,5-2-691 0 0,-1 0 1 0 0,2 1-1 0 0,-1 2 0 0 0,0 0 0 0 0,32-1 1 0 0,-45 4-314 0 0,-1 0 1 0 0,1 1-1 0 0,-1-1 1 0 0,1 1-1 0 0,-1 1 1 0 0,1-1-1 0 0,-1 1 1 0 0,0 0 0 0 0,1 0-1 0 0,7 5 1 0 0,-10-4 3 0 0,0-1 1 0 0,0 1-1 0 0,0-1 1 0 0,0 1-1 0 0,-1 0 1 0 0,1 0-1 0 0,-1 1 1 0 0,0-1-1 0 0,1 0 1 0 0,-2 1-1 0 0,1-1 1 0 0,0 1-1 0 0,-1 0 1 0 0,1-1-1 0 0,-1 1 1 0 0,1 7 0 0 0,-1-3-5 0 0,-1-1 1 0 0,1 1-1 0 0,-2-1 1 0 0,1 0-1 0 0,-1 1 1 0 0,0-1-1 0 0,0 0 1 0 0,-1 1-1 0 0,0-1 1 0 0,-6 13-1 0 0,-4 7-7 0 0,-22 35-1 0 0,16-31 16 0 0,1-2 63 0 0,6-11-53 0 0,0 1 0 0 0,2 1 0 0 0,0-1 0 0 0,1 1 0 0 0,-8 28 0 0 0,16-46 11 0 0,0-1 0 0 0,0 1 0 0 0,0 0 0 0 0,0-1 0 0 0,0 1 0 0 0,0-1 0 0 0,1 1 0 0 0,-1-1-1 0 0,0 1 1 0 0,1-1 0 0 0,-1 1 0 0 0,1-1 0 0 0,0 1 0 0 0,-1-1 0 0 0,1 1 0 0 0,0-1 0 0 0,0 0 0 0 0,0 1 0 0 0,0-1 0 0 0,0 0-1 0 0,0 0 1 0 0,0 0 0 0 0,0 0 0 0 0,0 0 0 0 0,1 0 0 0 0,-1 0 0 0 0,0 0 0 0 0,1-1 0 0 0,-1 1 0 0 0,1 0 0 0 0,-1-1 0 0 0,1 1-1 0 0,-1-1 1 0 0,1 1 0 0 0,-1-1 0 0 0,1 0 0 0 0,-1 0 0 0 0,3 0 0 0 0,10 2 52 0 0,-1-1 0 0 0,0-1 0 0 0,21-1 1 0 0,-22 0-61 0 0,-6 1-18 0 0,108-2-1691 0 0,-37 8-4841 0 0,-55-2 484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4.719"/>
    </inkml:context>
    <inkml:brush xml:id="br0">
      <inkml:brushProperty name="width" value="0.1" units="cm"/>
      <inkml:brushProperty name="height" value="0.1" units="cm"/>
      <inkml:brushProperty name="color" value="#AE198D"/>
      <inkml:brushProperty name="inkEffects" value="galaxy"/>
      <inkml:brushProperty name="anchorX" value="14464.87988"/>
      <inkml:brushProperty name="anchorY" value="7013.38428"/>
      <inkml:brushProperty name="scaleFactor" value="0.5"/>
    </inkml:brush>
  </inkml:definitions>
  <inkml:trace contextRef="#ctx0" brushRef="#br0">0 225 360 0 0,'3'2'5248'0'0,"-1"0"-4945"0"0,0-1-99 0 0,-1 1 12 0 0,1 0-8 0 0,0 0 36 0 0,-1 0 28 0 0,1 0 13 0 0,-1-1 75 0 0,0 0-46 0 0,5 8 3009 0 0,-6-10-3070 0 0,0 0-38 0 0,0-1-68 0 0,0 1-12 0 0,0-1-50 0 0,0 0 10 0 0,1 0-35 0 0,-1 0 17 0 0,0 0-44 0 0,1 0 13 0 0,-1 0-25 0 0,1 0-22 0 0,-1 1 14 0 0,1-1 3 0 0,0 0-11 0 0,0 1 5 0 0,0-1 7 0 0,0 0-40 0 0,0 0-6 0 0,0 0 28 0 0,0 0-39 0 0,0 0 21 0 0,0-1 40 0 0,0 0-21 0 0,1 1 28 0 0,-1-2 3 0 0,1 1-38 0 0,-1 0 13 0 0,1-1 12 0 0,0 0 24 0 0,0 0 3 0 0,0 0 86 0 0,1 0-23 0 0,0-1 49 0 0,0 0-1 0 0,0 1-34 0 0,1-1 2 0 0,-1 0-31 0 0,1 0 16 0 0,1 0-25 0 0,0-1-2 0 0,1 1 8 0 0,0 1-40 0 0,0-1 11 0 0,0 0 4 0 0,0 0 7 0 0,0 1-1 0 0,0 0-8 0 0,0-1-17 0 0,-1 1-4 0 0,0 0-20 0 0,1 0 5 0 0,-1 0 25 0 0,0 0-45 0 0,0 0 33 0 0,0 0-20 0 0,0 0-14 0 0,0 0 70 0 0,-1 0-30 0 0,1 0 48 0 0,-1 1 17 0 0,1-1-49 0 0,-1 0 26 0 0,1 0-28 0 0,0 1-12 0 0,0-1 12 0 0,0 1 13 0 0,0 0 6 0 0,0 0-10 0 0,0 0-5 0 0,1 0-27 0 0,0 0-30 0 0,0 0 25 0 0,0 0-20 0 0,0 1-13 0 0,0 1-15 0 0,0-1 12 0 0,0 1-24 0 0,-1 1 6 0 0,0 0 36 0 0,-1 0-58 0 0,1 1 37 0 0,-1 0-12 0 0,1 1-25 0 0,-1 0 36 0 0,0 0-49 0 0,0 1 42 0 0,0 1-31 0 0,0 0-48 0 0,-1 1 70 0 0,1 0-61 0 0,0 2 18 0 0,0 0 23 0 0,0 0 20 0 0,-1 1-22 0 0,1 1 36 0 0,-1 0-38 0 0,0 0-25 0 0,-1 0 34 0 0,0 1-4 0 0,0 1 11 0 0,-1 0 8 0 0,-1 1 36 0 0,1 1-65 0 0,-2-1 21 0 0,1 1 39 0 0,-1 1-51 0 0,1-1 54 0 0,-1 1-15 0 0,0-1-32 0 0,1 0 29 0 0,-1 0-48 0 0,0-1 50 0 0,-1 0 4 0 0,0-1-38 0 0,0-1 50 0 0,-2-1-34 0 0,1-1-8 0 0,-1-1 31 0 0,-1-1-20 0 0,0-1 25 0 0,-1 0 12 0 0,-1-2-12 0 0,-1 0 14 0 0,-1 0-22 0 0,0-1 16 0 0,-2-1-24 0 0,-1 0 35 0 0,0-1-20 0 0,-1 0 25 0 0,0 0 2 0 0,-1 0-18 0 0,-1-1-21 0 0,1 0 24 0 0,-1 1-38 0 0,1-1 11 0 0,1 1 15 0 0,-1 0 3 0 0,2 1-18 0 0,1 0 7 0 0,1 1-31 0 0,1 1-57 0 0,1 1 5 0 0,2 0-35 0 0,2 1-49 0 0,0 0-7 0 0,2 0-11 0 0,1 1-38 0 0,1 0-10 0 0,1 1 10 0 0,1-1 23 0 0,1 0 67 0 0,1 0 68 0 0,1 0 14 0 0,1 0 41 0 0,2 0-6 0 0,-1-1 5 0 0,2 1 9 0 0,0-1 7 0 0,1 0-1 0 0,0-1 38 0 0,1 0-38 0 0,1 0 31 0 0,-1-1 29 0 0,1-1-36 0 0,0-1 41 0 0,0 0-3 0 0,0 0 11 0 0,0-1-1 0 0,0-1 29 0 0,1 0 1 0 0,-1-1-17 0 0,1 0 25 0 0,-1 0 2 0 0,1 0-47 0 0,0 0 15 0 0,0-1-7 0 0,1 2-84 0 0,1-1 71 0 0,-1 1-54 0 0,1 0-4 0 0,0 0 67 0 0,0 1-21 0 0,1 1 37 0 0,0 0-27 0 0,0 0 38 0 0,0 0-67 0 0,1 1 1 0 0,-1-1 26 0 0,0 1-58 0 0,0 0 37 0 0,-1 0-13 0 0,0 1-44 0 0,0-1 14 0 0,-1 0-63 0 0,0 1-31 0 0,0-1-78 0 0,0 0-179 0 0,-1-1-143 0 0,1 1-273 0 0,0-1-250 0 0,0-1-94 0 0,-1 1 24 0 0,0-2 28 0 0,10-2-5803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5.100"/>
    </inkml:context>
    <inkml:brush xml:id="br0">
      <inkml:brushProperty name="width" value="0.1" units="cm"/>
      <inkml:brushProperty name="height" value="0.1" units="cm"/>
      <inkml:brushProperty name="color" value="#AE198D"/>
      <inkml:brushProperty name="inkEffects" value="galaxy"/>
      <inkml:brushProperty name="anchorX" value="12686.29883"/>
      <inkml:brushProperty name="anchorY" value="5737.15137"/>
      <inkml:brushProperty name="scaleFactor" value="0.5"/>
    </inkml:brush>
  </inkml:definitions>
  <inkml:trace contextRef="#ctx0" brushRef="#br0">1 1 9026 0 0,'1'1'2163'0'0,"1"1"-1584"0"0,0 1-140 0 0,1 1-218 0 0,1 1-69 0 0,-1 1-76 0 0,1 0-31 0 0,0 2-27 0 0,0 0 2 0 0,0 2 5 0 0,1 0-21 0 0,-1 1 7 0 0,1 1-3 0 0,0 1 9 0 0,0 0-2 0 0,0 1 47 0 0,0 0 25 0 0,-1 0 33 0 0,1-1 79 0 0,-2 1 9 0 0,0 0 4 0 0,0-1 32 0 0,-1 0-27 0 0,0 0 19 0 0,-1-1-14 0 0,1 1 3 0 0,-1-1-66 0 0,-1 1 0 0 0,1-1-51 0 0,-1 1-18 0 0,1 0 12 0 0,0 0-45 0 0,1 1 12 0 0,0 0-23 0 0,-1-1 4 0 0,1 1-48 0 0,0-1 78 0 0,0 0-44 0 0,0 1-42 0 0,0 0 42 0 0,0 0-62 0 0,0 0 16 0 0,0 1 32 0 0,1 0-21 0 0,0-1 27 0 0,-1 1 12 0 0,2 0-49 0 0,-1 0 53 0 0,1-1-46 0 0,0-1-14 0 0,-1 0-5 0 0,2-1-58 0 0,-2-1-59 0 0,1-2-62 0 0,0 0-64 0 0,-1-2-158 0 0,0-2-93 0 0,0-1-145 0 0,0-2-272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5.576"/>
    </inkml:context>
    <inkml:brush xml:id="br0">
      <inkml:brushProperty name="width" value="0.1" units="cm"/>
      <inkml:brushProperty name="height" value="0.1" units="cm"/>
      <inkml:brushProperty name="color" value="#AE198D"/>
      <inkml:brushProperty name="inkEffects" value="galaxy"/>
      <inkml:brushProperty name="anchorX" value="11489.47949"/>
      <inkml:brushProperty name="anchorY" value="4082.0481"/>
      <inkml:brushProperty name="scaleFactor" value="0.5"/>
    </inkml:brush>
  </inkml:definitions>
  <inkml:trace contextRef="#ctx0" brushRef="#br0">1 1 9018 0 0,'1'0'2627'0'0,"1"0"-1853"0"0,1 1-233 0 0,0-1-146 0 0,1 1-172 0 0,1 0-39 0 0,0 0-119 0 0,1 0-42 0 0,0 0 2 0 0,1 1-46 0 0,0 0 57 0 0,0 1-10 0 0,0 1-32 0 0,1-1 20 0 0,0 2 2 0 0,1-1-10 0 0,0 1-6 0 0,0-1 48 0 0,0 0-52 0 0,1 1 17 0 0,-1-2 4 0 0,0 1-11 0 0,1-1-25 0 0,-1 1 44 0 0,-1-1-23 0 0,0 1 16 0 0,0-1 25 0 0,0 0-35 0 0,-1 0 59 0 0,1-1-37 0 0,-1 0 41 0 0,1 0 45 0 0,0-1-77 0 0,-1 0 54 0 0,0-1-54 0 0,0 0-23 0 0,0-1 52 0 0,0 0-38 0 0,-1-1 22 0 0,1 1 4 0 0,0-1-19 0 0,-1-1-13 0 0,1 1 21 0 0,0 0-73 0 0,0-1 31 0 0,0 1-22 0 0,0 0 4 0 0,0 0 18 0 0,1 0-43 0 0,-1 1 4 0 0,1 0-50 0 0,0 1-24 0 0,0 0 3 0 0,0 0-24 0 0,0 1 34 0 0,-1 0 26 0 0,0 0 3 0 0,0 1 12 0 0,-1 1 18 0 0,0 0-14 0 0,0-1 5 0 0,-2 1 27 0 0,1 1-8 0 0,-1-1-24 0 0,0 1 17 0 0,-1-1-15 0 0,0 1 3 0 0,-1 0 64 0 0,-1 1-9 0 0,0-1 16 0 0,-2 0 18 0 0,1 0 4 0 0,-2 0 20 0 0,0 0-5 0 0,-1 0 12 0 0,-1 0-21 0 0,0 0-30 0 0,0 1 7 0 0,0 1 4 0 0,-1 0-39 0 0,0 1 11 0 0,1 1 32 0 0,-1 0-19 0 0,1 2 44 0 0,0 0 17 0 0,-1 1-22 0 0,1 1 19 0 0,1 0-42 0 0,0 0 2 0 0,0 2-12 0 0,2-1 20 0 0,0 0-16 0 0,0 0 24 0 0,1-1-35 0 0,1 0-17 0 0,0-1 51 0 0,-1 0-46 0 0,1 0 24 0 0,0-1 13 0 0,0 0-42 0 0,-1 0 41 0 0,1 0-41 0 0,0 0 31 0 0,0 0-28 0 0,1-1 26 0 0,0 0-8 0 0,0 0-34 0 0,1 0 66 0 0,0 0-49 0 0,0 0 7 0 0,1-1-20 0 0,-1 1-34 0 0,1-1-57 0 0,0 0-108 0 0,0 0-59 0 0,1 0-142 0 0,-1-1-91 0 0,0 0-81 0 0,1-1-129 0 0,-1 0-171 0 0,1-1-140 0 0,-1 0-34 0 0,0-2 75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6.103"/>
    </inkml:context>
    <inkml:brush xml:id="br0">
      <inkml:brushProperty name="width" value="0.1" units="cm"/>
      <inkml:brushProperty name="height" value="0.1" units="cm"/>
      <inkml:brushProperty name="color" value="#AE198D"/>
      <inkml:brushProperty name="inkEffects" value="galaxy"/>
      <inkml:brushProperty name="anchorX" value="10003.81543"/>
      <inkml:brushProperty name="anchorY" value="2510.32764"/>
      <inkml:brushProperty name="scaleFactor" value="0.5"/>
    </inkml:brush>
  </inkml:definitions>
  <inkml:trace contextRef="#ctx0" brushRef="#br0">891 54 10410 0 0,'1'-2'2825'0'0,"1"-3"-2288"0"0,1-1 421 0 0,0 0-447 0 0,1-1-111 0 0,-1 1-92 0 0,0 0-83 0 0,1 1-53 0 0,-1 1-88 0 0,0 1 8 0 0,1 1-66 0 0,-1 1-42 0 0,0 0 26 0 0,1 2-50 0 0,-1 0 23 0 0,0 2 1 0 0,0 0-20 0 0,0 1-21 0 0,0 1-33 0 0,-1 1 26 0 0,0 1-20 0 0,0 1 33 0 0,-1 0 19 0 0,-1 1-22 0 0,-1 1 36 0 0,-1-1-28 0 0,0 1-10 0 0,-2 1 2 0 0,0-1 17 0 0,-2 1 13 0 0,0 0-12 0 0,-1 1 15 0 0,-1-1-51 0 0,-2 1 52 0 0,0 1 1 0 0,-1-1-9 0 0,-1 1 61 0 0,0 0-63 0 0,-1 0-26 0 0,0 0 90 0 0,0 0-58 0 0,-1-1 20 0 0,-1 1 6 0 0,0 0-13 0 0,-1 0-42 0 0,0 1 39 0 0,-2 0 24 0 0,0-1-45 0 0,-1 1 54 0 0,-1 1-26 0 0,0-1-48 0 0,0 1 62 0 0,-1 0-87 0 0,1 1 44 0 0,0 0 41 0 0,0 0-50 0 0,0 2 28 0 0,1-1 19 0 0,-1 1-34 0 0,0 1 12 0 0,1 0 43 0 0,1 0-42 0 0,-1 1-3 0 0,0-1 47 0 0,0 1-62 0 0,1 0 10 0 0,-1-1 15 0 0,1 1 12 0 0,0 0-59 0 0,0-1 75 0 0,0 1-42 0 0,0 0-6 0 0,0-1 68 0 0,0 0-59 0 0,0 1 20 0 0,-1-1 5 0 0,1 0-4 0 0,1-1-7 0 0,1-1 21 0 0,1 1-35 0 0,1-2 11 0 0,1 1 34 0 0,1-2-12 0 0,1 1 6 0 0,1-2 10 0 0,0 0-4 0 0,2 0-63 0 0,0-2 18 0 0,2 1-121 0 0,1-3-173 0 0,0 0-89 0 0,2-2-271 0 0,0-1-303 0 0,1-1-282 0 0,1-2-186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6:57.152"/>
    </inkml:context>
    <inkml:brush xml:id="br0">
      <inkml:brushProperty name="width" value="0.1" units="cm"/>
      <inkml:brushProperty name="height" value="0.1" units="cm"/>
      <inkml:brushProperty name="color" value="#AE198D"/>
      <inkml:brushProperty name="inkEffects" value="galaxy"/>
      <inkml:brushProperty name="anchorX" value="11903.64453"/>
      <inkml:brushProperty name="anchorY" value="2479.42505"/>
      <inkml:brushProperty name="scaleFactor" value="0.5"/>
    </inkml:brush>
  </inkml:definitions>
  <inkml:trace contextRef="#ctx0" brushRef="#br0">518 111 56 0 0,'-6'2'7535'0'0,"4"-1"-6843"0"0,-1 0 102 0 0,1-1-52 0 0,0 1-56 0 0,0-1-55 0 0,0 1-110 0 0,0-1-115 0 0,1-1-25 0 0,-1 1-90 0 0,1-1-77 0 0,0 1-22 0 0,-1-1-58 0 0,0-1-27 0 0,1 1-7 0 0,-2 0-22 0 0,1 0-23 0 0,-1 0 14 0 0,0 0-43 0 0,0 0 20 0 0,-1-1 2 0 0,0 1-10 0 0,0-1-6 0 0,0 1-18 0 0,0 0 5 0 0,-1-1-12 0 0,1 1 11 0 0,-1 0-22 0 0,1 0 16 0 0,-1 0-14 0 0,1 0-6 0 0,-1 1 48 0 0,0-1-24 0 0,-1 0 46 0 0,0 0-30 0 0,0 0 39 0 0,-1 0-11 0 0,-1 0 32 0 0,0-1 20 0 0,-1 1-41 0 0,0-2 61 0 0,0 1-47 0 0,-2-1 15 0 0,1-1 15 0 0,-1 0-6 0 0,-1 0-53 0 0,-1-1 26 0 0,0-1-49 0 0,-1 0-25 0 0,-1 0 52 0 0,0 0-47 0 0,-1 0 34 0 0,0 0-66 0 0,0 1 19 0 0,0 0 11 0 0,0 1-24 0 0,0 1 26 0 0,2 1-36 0 0,1 0 11 0 0,2 2 6 0 0,1 0 6 0 0,2 1 8 0 0,1 1-11 0 0,2 0-14 0 0,0 1 13 0 0,2 0 13 0 0,0 1-4 0 0,2 0 13 0 0,0 1 6 0 0,0 0 8 0 0,1 1-11 0 0,0-1 23 0 0,0 0 21 0 0,0 0-23 0 0,0 0 27 0 0,1 0-54 0 0,-1 0 15 0 0,-1 0-34 0 0,1 0 8 0 0,0-1 43 0 0,-1 1-42 0 0,0 0 25 0 0,0-1-26 0 0,-1 0 6 0 0,0 0-11 0 0,0 0 21 0 0,0 0 3 0 0,-1 0-38 0 0,0 0 50 0 0,0 1-63 0 0,0-1 18 0 0,-1 0 4 0 0,1 1-22 0 0,-1 0 44 0 0,1 0-32 0 0,-1 1 29 0 0,1 0-26 0 0,0 1-21 0 0,0 0 53 0 0,1 1-36 0 0,1 0 21 0 0,0 1-15 0 0,0 0 23 0 0,1 0-16 0 0,0 0 24 0 0,1 1 12 0 0,-1-1-77 0 0,1 0 51 0 0,-1 0-18 0 0,1-1 14 0 0,0 0 43 0 0,-1 0-2 0 0,1 0 22 0 0,0-1-22 0 0,0 0 26 0 0,0 0-26 0 0,0-1 17 0 0,0 0 4 0 0,0 0-2 0 0,0-1 40 0 0,-1 0-30 0 0,1-1 1 0 0,0 1 19 0 0,0-2-62 0 0,-1 1 27 0 0,1-1-1 0 0,0 0-29 0 0,1 0 46 0 0,-1 0 4 0 0,1-1-27 0 0,-1 0 56 0 0,2 0-54 0 0,-1-1 18 0 0,1 0 22 0 0,0-1-46 0 0,0 1 16 0 0,0-2-25 0 0,1 1-22 0 0,0-1-14 0 0,1-1 11 0 0,0 0 4 0 0,0 0-20 0 0,0 0 7 0 0,1 0-31 0 0,0-1-30 0 0,0 1 17 0 0,1-1-27 0 0,0 1 7 0 0,1 0 34 0 0,0 0-48 0 0,1 0 54 0 0,0 1-16 0 0,0-1-33 0 0,1 1 58 0 0,-1 0-18 0 0,1 0 6 0 0,-1 1 28 0 0,0-1-46 0 0,-1 1 34 0 0,1 0 8 0 0,-1 0-40 0 0,0 0 42 0 0,1 0-14 0 0,-1 0-6 0 0,0 1 41 0 0,1-1-12 0 0,-1 0-5 0 0,0 0-6 0 0,0-1-8 0 0,-1 0 11 0 0,0 1 5 0 0,1-2 17 0 0,-1 1-13 0 0,0-1-13 0 0,0 0 13 0 0,-1 1-5 0 0,1-1-27 0 0,0 0 8 0 0,0 1-14 0 0,-1 0-6 0 0,1 1 20 0 0,0 0-44 0 0,0 0 14 0 0,-1 1-90 0 0,1 0-4 0 0,0 1-23 0 0,0 1 1 0 0,1 0 17 0 0,-1 1 22 0 0,0 1 14 0 0,0 0-11 0 0,0 1 33 0 0,0 1 1 0 0,-1 1 38 0 0,1 1-28 0 0,-1 1 1 0 0,0 0 0 0 0,-1 1-29 0 0,0 1 55 0 0,0-1 1 0 0,-1 2 1 0 0,0-1 31 0 0,-1 1-8 0 0,0-1 23 0 0,-1 1 22 0 0,0-1-5 0 0,-1 0 14 0 0,-2-1 24 0 0,1 0-24 0 0,-2-2 27 0 0,-1 0 2 0 0,0-1 27 0 0,-1 0-24 0 0,-1-2-29 0 0,-1-1 18 0 0,-1 0-65 0 0,-1 0 65 0 0,-1-1-3 0 0,-1-1-36 0 0,-1 1 23 0 0,-1 0-9 0 0,0-1-26 0 0,-1 1 36 0 0,1 0-2 0 0,-1-1-37 0 0,-1 1 31 0 0,1 0-29 0 0,0-1-2 0 0,0 0 19 0 0,0 0 12 0 0,0 0-21 0 0,0-1-11 0 0,-1 1 2 0 0,0-1-39 0 0,0 0 29 0 0,0 0 27 0 0,0 0-37 0 0,0 0-4 0 0,-1-1-28 0 0,-1 0-68 0 0,0-1-96 0 0,0 0-136 0 0,0-1-224 0 0,0-1-277 0 0,-1 0-297 0 0,1-1-375 0 0,-2-3-12 0 0,1-2-6180 0 0,2 1 6784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01.633"/>
    </inkml:context>
    <inkml:brush xml:id="br0">
      <inkml:brushProperty name="width" value="0.1" units="cm"/>
      <inkml:brushProperty name="height" value="0.1" units="cm"/>
      <inkml:brushProperty name="color" value="#AE198D"/>
      <inkml:brushProperty name="inkEffects" value="galaxy"/>
      <inkml:brushProperty name="anchorX" value="13413.6875"/>
      <inkml:brushProperty name="anchorY" value="2968.35767"/>
      <inkml:brushProperty name="scaleFactor" value="0.5"/>
    </inkml:brush>
  </inkml:definitions>
  <inkml:trace contextRef="#ctx0" brushRef="#br0">4019 684 1088 0 0,'1'0'3169'0'0,"0"0"-2978"0"0,1 1 505 0 0,1-1-514 0 0,1 0-51 0 0,0 0-39 0 0,0-2-9 0 0,1 1-58 0 0,0-1 15 0 0,1 0-17 0 0,-2-1 68 0 0,1 0 73 0 0,-1 0 57 0 0,0-1 114 0 0,-1 1 22 0 0,0-2 61 0 0,-1 1 8 0 0,0-1-24 0 0,-1 0 10 0 0,0 0-32 0 0,0-1 27 0 0,-1 0-38 0 0,0 0 11 0 0,0-1-69 0 0,0 0-10 0 0,0 1-1 0 0,0-2-50 0 0,-1 1 12 0 0,1-1-24 0 0,-1 0-23 0 0,0 0-42 0 0,1-1-18 0 0,-1 0-37 0 0,0 0-20 0 0,1 0 48 0 0,0 0-35 0 0,0-1 2 0 0,1 1-37 0 0,0 0-37 0 0,0-1-2 0 0,1 1-13 0 0,0-1 11 0 0,1 0-14 0 0,0 0 14 0 0,0 0-32 0 0,0-1 27 0 0,-1 0-8 0 0,1 0 67 0 0,-1-1-37 0 0,0 0 15 0 0,0-1-31 0 0,0 0-57 0 0,-1-1 61 0 0,0 0-32 0 0,0 0 0 0 0,0-1 38 0 0,-1 1-48 0 0,1 0 6 0 0,-1 0 25 0 0,-1 0-18 0 0,1 0-3 0 0,-1 1 20 0 0,0-1-16 0 0,-1 1-14 0 0,0-1 42 0 0,0 0-32 0 0,0 1-8 0 0,-1 0-6 0 0,-1-1-10 0 0,1 2-36 0 0,-1 0 37 0 0,-1 1 6 0 0,0 0-21 0 0,0 3 28 0 0,0 0-28 0 0,0 1-19 0 0,0 1 42 0 0,-1 1-61 0 0,1 1 28 0 0,-1 0-9 0 0,0 1-9 0 0,0 1 4 0 0,0 1 35 0 0,-1 1-38 0 0,0 0 3 0 0,0 2 0 0 0,-1 0-21 0 0,0 1 43 0 0,0 0-4 0 0,-1 1-16 0 0,1 0 7 0 0,-1 1 6 0 0,0 1-2 0 0,-1 0 19 0 0,1 0 5 0 0,0 0-28 0 0,-1 1 18 0 0,0 0 3 0 0,-1 0-1 0 0,0 0 19 0 0,0 1 52 0 0,0-1-52 0 0,0 1-8 0 0,-1-1 20 0 0,-1 1-64 0 0,-1-1 55 0 0,0 0-9 0 0,-1 1 3 0 0,-1 0 19 0 0,1-1-14 0 0,-1 1 6 0 0,0 0-2 0 0,0 1 0 0 0,0-1 0 0 0,0 0-10 0 0,0 1 13 0 0,0-1 14 0 0,1 0-13 0 0,-1 0 52 0 0,1 0-61 0 0,0 0 10 0 0,0-1 6 0 0,-1 1-42 0 0,0-1 41 0 0,-1-1-5 0 0,0 0-8 0 0,-1 0 33 0 0,-2-1-20 0 0,1-1 8 0 0,-1-1 26 0 0,-1-1-8 0 0,0 0 4 0 0,0-1-10 0 0,0-1 13 0 0,0-1-23 0 0,-1 0 16 0 0,0 0-5 0 0,0 0-27 0 0,-1 0 8 0 0,1 0-14 0 0,-1 0 32 0 0,0-1-38 0 0,-1 1 30 0 0,1-1-18 0 0,1 1-4 0 0,1-1 20 0 0,0 0 3 0 0,0 1 9 0 0,0-1-1 0 0,0 1-18 0 0,0 0 6 0 0,1 0-13 0 0,-1 0 4 0 0,1 1 26 0 0,0 0-36 0 0,1 0 21 0 0,-1 0 12 0 0,2 0-59 0 0,0 1 55 0 0,1 0-18 0 0,0 0-14 0 0,1 0 43 0 0,1 0-32 0 0,0 1 11 0 0,0-1 6 0 0,-1-1 7 0 0,1 0 8 0 0,0 0 8 0 0,-1-1-20 0 0,1-1 26 0 0,-1 0-28 0 0,2 0 37 0 0,-1-1-20 0 0,1-1-3 0 0,0 0 1 0 0,1-1-29 0 0,0 0 27 0 0,0 0-19 0 0,0-1 24 0 0,1 0-16 0 0,1 0 14 0 0,0 0 6 0 0,0-1-10 0 0,1 0 12 0 0,1-1-40 0 0,-1 1 30 0 0,1-1-20 0 0,0 0 14 0 0,1 0 6 0 0,0 0 18 0 0,0 1-14 0 0,1-1-14 0 0,0 0 5 0 0,1 0-31 0 0,0 0 17 0 0,1 0 13 0 0,0 1 4 0 0,2-1-18 0 0,-1 1-2 0 0,2 0-29 0 0,0 1-2 0 0,1 0 7 0 0,1 0-12 0 0,1 1-25 0 0,0 0 26 0 0,1 1-38 0 0,0 0 48 0 0,0 0-5 0 0,0 1 12 0 0,1 0-1 0 0,-1 0-18 0 0,0 0 34 0 0,-1 0-39 0 0,1 1 12 0 0,-1-1 24 0 0,0 1-27 0 0,-1-1 10 0 0,0 1 6 0 0,0-1-11 0 0,0 0-16 0 0,-1 0-4 0 0,0 0 8 0 0,-1 0-22 0 0,0-1 26 0 0,0 1 19 0 0,-1 0-52 0 0,0 1 37 0 0,-1-1-41 0 0,-1 1-17 0 0,1 1 32 0 0,-1-1-12 0 0,-1 1 13 0 0,1 1 17 0 0,-1 0-14 0 0,1 1 5 0 0,-1 0-20 0 0,1 0 25 0 0,-1 1-9 0 0,1 1 3 0 0,0 0 28 0 0,0 1-36 0 0,1 0 31 0 0,-1 2 9 0 0,0-1-31 0 0,1 1 39 0 0,0 1-21 0 0,-1 0 6 0 0,1 1 8 0 0,0 1-30 0 0,0 0 37 0 0,0 1-31 0 0,0 0 38 0 0,-1 0-11 0 0,0 0-15 0 0,0-1 25 0 0,-2 1-18 0 0,0-1 5 0 0,0-1 18 0 0,-1 0-25 0 0,-1-1 28 0 0,-1 0 19 0 0,1-1-42 0 0,-2 0 14 0 0,1-1 14 0 0,-1 0-43 0 0,0-1 60 0 0,-1-1-38 0 0,0 0 32 0 0,0-1-28 0 0,0 0-10 0 0,-1 0 22 0 0,0-1-18 0 0,-1 0 33 0 0,0 0-18 0 0,-1 0-31 0 0,1 0 18 0 0,0 0-16 0 0,-1 0 12 0 0,1 0 16 0 0,-1 1-24 0 0,0 0-10 0 0,1 1 12 0 0,0 0 14 0 0,-1 0-33 0 0,1 1 48 0 0,-1 0-42 0 0,1 0 4 0 0,0 1 26 0 0,1 0-18 0 0,0 0 6 0 0,0 0 18 0 0,1 1-25 0 0,0-2-10 0 0,-1 1 31 0 0,0-1-20 0 0,1 0 25 0 0,-1-1 21 0 0,-1 0-61 0 0,0-1 39 0 0,0-1-42 0 0,0 0 30 0 0,-2-1-1 0 0,1 0 10 0 0,-2-1-1 0 0,0-1-27 0 0,0-1 27 0 0,-1 1-19 0 0,-1-2-14 0 0,0 1 33 0 0,0 0-11 0 0,1-1 4 0 0,0 1 19 0 0,0 0 3 0 0,1 0 29 0 0,0 0-26 0 0,1 0 29 0 0,-1 1-9 0 0,1-1-16 0 0,-1 1 25 0 0,1-1-18 0 0,0 1-4 0 0,0 0-8 0 0,0 0 20 0 0,0 1-16 0 0,1-1 5 0 0,0 0 18 0 0,1 1-43 0 0,-1-1 22 0 0,1 1 2 0 0,1 0-10 0 0,-1 1 3 0 0,0-1 27 0 0,0 0-55 0 0,0 0 9 0 0,0 0 23 0 0,-1-1-65 0 0,0 1 48 0 0,0 0-25 0 0,-1-1-3 0 0,0 2 10 0 0,1-1 6 0 0,0 1-1 0 0,0 0 10 0 0,1 0-21 0 0,1 1 7 0 0,0-1-22 0 0,0 1 25 0 0,0 0-18 0 0,1 1 14 0 0,0-1 16 0 0,1 1-24 0 0,-1 0 9 0 0,1 0-3 0 0,0 0-19 0 0,-1 0 15 0 0,1 1 14 0 0,0-1-14 0 0,0 0 14 0 0,0 0-3 0 0,1 0-8 0 0,-1 0 2 0 0,0-1-1 0 0,0 0-9 0 0,0 0 21 0 0,0 0 2 0 0,0-1-18 0 0,0 1 44 0 0,-1-1-60 0 0,1 0-9 0 0,-1 0 38 0 0,1 0-33 0 0,0 1 39 0 0,1-1-2 0 0,0 1-7 0 0,0-1-6 0 0,0 0 1 0 0,0 0-1 0 0,0 0 28 0 0,-1 1-45 0 0,0-1 33 0 0,-1 0-30 0 0,1 1 0 0 0,0 0 46 0 0,0 0-24 0 0,1 0 28 0 0,0 1-44 0 0,0-1 13 0 0,1 1-24 0 0,0 0 6 0 0,1 0 34 0 0,0 1-29 0 0,0-1 30 0 0,1 1-28 0 0,-1 0 0 0 0,1 0 18 0 0,0 0-16 0 0,1 1 33 0 0,-1-1-28 0 0,1 0 10 0 0,0 1-3 0 0,1 0-9 0 0,-1-1 21 0 0,0 0 3 0 0,1 0-10 0 0,-2-1 23 0 0,1 0-25 0 0,-1 0 26 0 0,0-1 2 0 0,-1 0-1 0 0,0-1 21 0 0,-1 0-15 0 0,0 0-13 0 0,-1 0 3 0 0,0 0-30 0 0,0-1 8 0 0,-1 1 6 0 0,-1 0-4 0 0,1 0 2 0 0,-1 0-9 0 0,0 0 2 0 0,1 0 9 0 0,0 1-13 0 0,0-1-5 0 0,1 1-8 0 0,0-1 1 0 0,1 1 9 0 0,0 0 15 0 0,0 0-22 0 0,0 0 7 0 0,1 0-2 0 0,1 1-9 0 0,0-1 21 0 0,1 1-7 0 0,0 0-6 0 0,1 0 21 0 0,0 0-44 0 0,0 0 32 0 0,1 1-20 0 0,0 1 5 0 0,1 0 18 0 0,0 0-24 0 0,0 0 17 0 0,0 0-15 0 0,-1 1 14 0 0,1-1-14 0 0,0 1 14 0 0,1 0-5 0 0,0 1 2 0 0,-1 0 10 0 0,2-1-22 0 0,-1 2 16 0 0,0-1-34 0 0,1 1 1 0 0,1 0-11 0 0,-1 0-45 0 0,1 0 58 0 0,0 0-38 0 0,-1 1 11 0 0,1-1 26 0 0,0 0-54 0 0,-1 0 7 0 0,0 0-32 0 0,0 0-58 0 0,0 0-51 0 0,-1-1-66 0 0,0 1-80 0 0,0-1-97 0 0,0 1-84 0 0,-1-1-210 0 0,-1 0-288 0 0,0 0-206 0 0,0 0 20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8:56:00.487"/>
    </inkml:context>
    <inkml:brush xml:id="br0">
      <inkml:brushProperty name="width" value="0.025" units="cm"/>
      <inkml:brushProperty name="height" value="0.025" units="cm"/>
      <inkml:brushProperty name="color" value="#004F8B"/>
    </inkml:brush>
  </inkml:definitions>
  <inkml:trace contextRef="#ctx0" brushRef="#br0">247 0 24575,'-21'74'0,"4"1"0,3 0 0,3 0 0,4 2 0,3 116 0,4-127 0,-1 2 0,3-1 0,12 75 0,-10-102 0,0 0 0,-4 53 0,2 26 0,10-40 0,-7-56 0,-1 0 0,0 30 0,-5 367 0,0-392 0,-11 55 0,7-54 0,-3 53 0,9-18 0,-73-135 0,61 61 0,-1-1 0,0 2 0,0-1 0,-1 2 0,0-1 0,0 2 0,-26-11 0,102 53 0,-54-28 0,-1 0 0,1 1 0,-1 0 0,0 0 0,-1 0 0,8 12 0,-11-14 0,0 1 0,0-1 0,1 0 0,0 0 0,1-1 0,-1 0 0,1 0 0,0 0 0,0 0 0,1-1 0,-1 0 0,1 0 0,0-1 0,10 4 0,-15-7 0,1 0 0,-1 1 0,0-1 0,0 0 0,0-1 0,0 1 0,0 0 0,0-1 0,0 1 0,0-1 0,0 1 0,0-1 0,0 0 0,0 0 0,-1 0 0,1 0 0,0 0 0,0 0 0,-1-1 0,1 1 0,-1-1 0,1 1 0,-1-1 0,0 1 0,0-1 0,1 0 0,-1 0 0,1-1 0,4-10 0,0 0 0,0 0 0,5-18 0,3-8 0,-9 31-195,0 0 0,0 0 0,0 0 0,1 0 0,0 1 0,9-8 0,-3 5-6631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1:52:54.821"/>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1:52:56.843"/>
    </inkml:context>
    <inkml:brush xml:id="br0">
      <inkml:brushProperty name="width" value="0.025" units="cm"/>
      <inkml:brushProperty name="height" value="0.025" units="cm"/>
      <inkml:brushProperty name="color" value="#E71224"/>
    </inkml:brush>
  </inkml:definitions>
  <inkml:trace contextRef="#ctx0" brushRef="#br0">0 0 24575,'6'0'0,"1"0"-8191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1:53:03.537"/>
    </inkml:context>
    <inkml:brush xml:id="br0">
      <inkml:brushProperty name="width" value="0.1" units="cm"/>
      <inkml:brushProperty name="height" value="0.1" units="cm"/>
      <inkml:brushProperty name="color" value="#E71224"/>
    </inkml:brush>
  </inkml:definitions>
  <inkml:trace contextRef="#ctx0" brushRef="#br0">0 0 24575,'0'6'0,"0"6"0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28.930"/>
    </inkml:context>
    <inkml:brush xml:id="br0">
      <inkml:brushProperty name="width" value="0.05" units="cm"/>
      <inkml:brushProperty name="height" value="0.05" units="cm"/>
      <inkml:brushProperty name="color" value="#E71224"/>
    </inkml:brush>
  </inkml:definitions>
  <inkml:trace contextRef="#ctx0" brushRef="#br0">307 297 7906 0 0,'1'-1'147'0'0,"0"1"0"0"0,0 0 0 0 0,0-1 0 0 0,0 1 0 0 0,0-1 0 0 0,0 1 0 0 0,0-1 0 0 0,0 1 0 0 0,0-1 0 0 0,0 0 0 0 0,-1 0 0 0 0,1 1 0 0 0,0-1 0 0 0,-1 0 0 0 0,1 0 0 0 0,0 0 0 0 0,-1 1 0 0 0,1-1 0 0 0,-1 0 0 0 0,1 0 0 0 0,-1 0 0 0 0,1 0 1 0 0,-1 0-1 0 0,1-2 0 0 0,-1 0-54 0 0,0 0 1 0 0,0 1 0 0 0,-1-1 0 0 0,1 0 0 0 0,0 1 0 0 0,-1-1 0 0 0,1 1 0 0 0,-1-1 0 0 0,0 1-1 0 0,-1-4 1 0 0,-5-6-155 0 0,1-1 0 0 0,-2 1 0 0 0,-9-11 0 0 0,13 17 295 0 0,-3-5 188 0 0,0 0 1 0 0,1-1-1 0 0,0 1 0 0 0,1-1 0 0 0,0 0 1 0 0,1-1-1 0 0,0 1 0 0 0,1-1 0 0 0,1 0 1 0 0,-2-23-1 0 0,4 35-419 0 0,0 0 0 0 0,0 0 0 0 0,0 0-1 0 0,0 0 1 0 0,0 1 0 0 0,0-1 0 0 0,-1 0 0 0 0,1 0 0 0 0,0 0 0 0 0,0 0-1 0 0,-1 0 1 0 0,1 0 0 0 0,-1 0 0 0 0,1 0 0 0 0,-1 1 0 0 0,1-1 0 0 0,-1 0-1 0 0,1 0 1 0 0,-1 0 0 0 0,0 1 0 0 0,1-1 0 0 0,-1 0 0 0 0,0 1 0 0 0,1-1 0 0 0,-3 0-1 0 0,2 1 0 0 0,0 0-1 0 0,0 0 1 0 0,0 0-1 0 0,0 0 1 0 0,0 1-1 0 0,-1-1 1 0 0,1 0-1 0 0,0 1 1 0 0,0-1-1 0 0,0 0 1 0 0,0 1-1 0 0,0 0 1 0 0,0-1-1 0 0,1 1 1 0 0,-1-1-1 0 0,0 1 1 0 0,0 0-1 0 0,-1 1 1 0 0,-3 3-3 0 0,1 0 1 0 0,-1 0 0 0 0,1 1 0 0 0,0-1 0 0 0,-6 12-1 0 0,2 5 5 0 0,1-1 0 0 0,-6 27 0 0 0,8-26 6 0 0,-13 36 0 0 0,15-51-8 0 0,-1 1-1 0 0,1-1 1 0 0,-2 0 0 0 0,1 0-1 0 0,-1 0 1 0 0,0 0 0 0 0,0-1-1 0 0,-8 8 1 0 0,2-5 14 0 0,5-3 32 0 0,-1-1 1 0 0,1 1-1 0 0,1 0 1 0 0,-1 0-1 0 0,1 1 1 0 0,-6 9-1 0 0,10-14-25 0 0,0 0-1 0 0,1 0 0 0 0,-1 1 0 0 0,0-1 1 0 0,1 0-1 0 0,-1 1 0 0 0,1-1 0 0 0,0 0 1 0 0,0 1-1 0 0,0-1 0 0 0,0 0 0 0 0,0 1 1 0 0,1-1-1 0 0,-1 0 0 0 0,1 1 0 0 0,-1-1 1 0 0,1 0-1 0 0,0 1 0 0 0,0-1 0 0 0,0 0 1 0 0,0 0-1 0 0,0 0 0 0 0,0 0 0 0 0,1 0 1 0 0,-1 0-1 0 0,4 3 0 0 0,0 1 31 0 0,1 0 1 0 0,-1 0-1 0 0,1-1 0 0 0,0 0 0 0 0,1 0 0 0 0,-1-1 1 0 0,1 1-1 0 0,9 3 0 0 0,-14-7-8 0 0,0 0-1 0 0,0 0 1 0 0,1 0 0 0 0,-1 0-1 0 0,0-1 1 0 0,1 1 0 0 0,-1-1-1 0 0,1 1 1 0 0,-1-1 0 0 0,1 0 0 0 0,-1 0-1 0 0,1 0 1 0 0,-1 0 0 0 0,1-1-1 0 0,-1 1 1 0 0,1-1 0 0 0,-1 1-1 0 0,0-1 1 0 0,1 0 0 0 0,-1 0-1 0 0,0 0 1 0 0,1 0 0 0 0,-1 0-1 0 0,0-1 1 0 0,0 1 0 0 0,0-1-1 0 0,0 1 1 0 0,0-1 0 0 0,2-2-1 0 0,11-17 226 0 0,-1 1 0 0 0,-2-2 0 0 0,0 0 0 0 0,-1 0 0 0 0,9-24 0 0 0,-13 26-266 0 0,1 0-1 0 0,1 1 1 0 0,1 0 0 0 0,0 0-1 0 0,2 1 1 0 0,0 1-1 0 0,26-28 1 0 0,-33 40-29 0 0,0 1 1 0 0,1 0-1 0 0,0 0 1 0 0,0 0 0 0 0,0 1-1 0 0,1 0 1 0 0,-1 0-1 0 0,1 0 1 0 0,0 1-1 0 0,-1 0 1 0 0,1 0 0 0 0,0 1-1 0 0,0 0 1 0 0,0 0-1 0 0,8 1 1 0 0,-10 0 1 0 0,0 0-1 0 0,-1 0 1 0 0,1 1 0 0 0,0 0-1 0 0,0 0 1 0 0,-1 0-1 0 0,1 0 1 0 0,0 1 0 0 0,-1 0-1 0 0,0 0 1 0 0,1 0 0 0 0,-1 1-1 0 0,0-1 1 0 0,0 1-1 0 0,0 0 1 0 0,0 0 0 0 0,-1 0-1 0 0,1 1 1 0 0,-1-1 0 0 0,0 1-1 0 0,0 0 1 0 0,5 8-1 0 0,-6-7-3 0 0,0 0-1 0 0,0 0 0 0 0,-1 0 0 0 0,1 1 0 0 0,-1-1 0 0 0,-1 1 0 0 0,1-1 0 0 0,-1 1 0 0 0,0 9 0 0 0,-8 54 6 0 0,5-46 19 0 0,-3 47-6 0 0,2 0 0 0 0,4 0 0 0 0,3-1 0 0 0,15 94 0 0 0,-17-156 2 0 0,21 204-83 0 0,-22-189 78 0 0,0 1 0 0 0,-2-1 0 0 0,0 0-1 0 0,-1 0 1 0 0,-2 0 0 0 0,0 0 0 0 0,-11 29-1 0 0,12-43 23 0 0,1 0 1 0 0,-2-1-1 0 0,1 1 0 0 0,-1-1 0 0 0,0 0 0 0 0,0 0 0 0 0,-1 0 0 0 0,0-1 0 0 0,0 0 0 0 0,-1 0 0 0 0,1 0 0 0 0,-1-1 0 0 0,0 0 1 0 0,-1-1-1 0 0,1 1 0 0 0,-1-1 0 0 0,-11 3 0 0 0,12-4-6 0 0,0-1-1 0 0,1-1 1 0 0,-1 0 0 0 0,0 0 0 0 0,0 0 0 0 0,0-1 0 0 0,0 0-1 0 0,0 0 1 0 0,0 0 0 0 0,0-1 0 0 0,0 0 0 0 0,0-1-1 0 0,0 0 1 0 0,1 0 0 0 0,-1 0 0 0 0,1-1 0 0 0,-1 1-1 0 0,1-2 1 0 0,0 1 0 0 0,0-1 0 0 0,-10-7 0 0 0,4-1-122 0 0,-1 0 1 0 0,2 0-1 0 0,0-1 1 0 0,0 0-1 0 0,1-1 0 0 0,1 0 1 0 0,0-1-1 0 0,-7-16 1 0 0,11 20-267 0 0,0 0-1 0 0,1 0 1 0 0,0-1 0 0 0,1 1 0 0 0,1-1 0 0 0,-1 0 0 0 0,2 0 0 0 0,-1 0-1 0 0,2 0 1 0 0,0 0 0 0 0,0 0 0 0 0,3-15 0 0 0,-1 21 32 0 0,0-1 0 0 0,0 1 1 0 0,0 0-1 0 0,1 0 0 0 0,0 0 1 0 0,1 0-1 0 0,-1 0 0 0 0,1 1 1 0 0,0-1-1 0 0,1 1 0 0 0,5-6 1 0 0,1 1-745 0 0,1 0 1 0 0,0 0-1 0 0,24-14 1 0 0,-11 10-3961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8.479"/>
    </inkml:context>
    <inkml:brush xml:id="br0">
      <inkml:brushProperty name="width" value="0.05" units="cm"/>
      <inkml:brushProperty name="height" value="0.05" units="cm"/>
      <inkml:brushProperty name="color" value="#E71224"/>
    </inkml:brush>
  </inkml:definitions>
  <inkml:trace contextRef="#ctx0" brushRef="#br0">531 45 8906 0 0,'2'-10'1439'0'0,"-1"8"-1275"0"0,0 0 0 0 0,-1 0 0 0 0,1 0 0 0 0,0 0 0 0 0,-1-1 1 0 0,0 1-1 0 0,1 0 0 0 0,-1 0 0 0 0,0-1 0 0 0,0 1 0 0 0,-1 0 0 0 0,1 0 1 0 0,-1-4-1 0 0,2 53 1279 0 0,3 212-602 0 0,-2-45-550 0 0,-1 30-122 0 0,-27 120 262 0 0,23-289-265 0 0,3-73-120 0 0,0-5 17 0 0,0-4-38 0 0,1-41 10 0 0,-2 0-1 0 0,-3 0 0 0 0,-17-93 1 0 0,17 126-23 0 0,-1 1 1 0 0,0 0 0 0 0,-1 0-1 0 0,-1 0 1 0 0,0 1-1 0 0,0 0 1 0 0,-12-14 0 0 0,12 18 50 0 0,-1 0 1 0 0,0 1-1 0 0,0 1 1 0 0,-1-1-1 0 0,0 1 1 0 0,0 1-1 0 0,-1 0 1 0 0,0 0 0 0 0,0 0-1 0 0,-19-6 1 0 0,23 10-49 0 0,-1 0 1 0 0,0 0 0 0 0,1 0-1 0 0,-1 1 1 0 0,0 0 0 0 0,0 1-1 0 0,0 0 1 0 0,0 0 0 0 0,0 0-1 0 0,0 1 1 0 0,0-1 0 0 0,0 2-1 0 0,0-1 1 0 0,-10 5 0 0 0,7-2-4 0 0,0 0-1 0 0,1 1 1 0 0,0 1 0 0 0,0-1 0 0 0,0 2 0 0 0,1-1 0 0 0,0 1 0 0 0,-14 15-1 0 0,9-8 11 0 0,2 1 0 0 0,0 0 0 0 0,1 1 0 0 0,0 0-1 0 0,2 1 1 0 0,0 0 0 0 0,0 0 0 0 0,2 0 0 0 0,0 1-1 0 0,-6 31 1 0 0,11-42 24 0 0,0 0-1 0 0,1-1 0 0 0,0 1 1 0 0,0 0-1 0 0,0 0 1 0 0,1-1-1 0 0,0 1 1 0 0,0 0-1 0 0,0 0 1 0 0,1-1-1 0 0,0 1 1 0 0,1-1-1 0 0,3 9 0 0 0,-1-9 16 0 0,-1 1-1 0 0,1-1 0 0 0,0 0 0 0 0,0 0 0 0 0,1 0 0 0 0,0-1 0 0 0,0 0 0 0 0,0 0 0 0 0,1-1 1 0 0,-1 1-1 0 0,11 3 0 0 0,0 0-11 0 0,1-1 0 0 0,0 0 1 0 0,1-2-1 0 0,-1 0 0 0 0,1-1 1 0 0,0-1-1 0 0,0-1 1 0 0,0 0-1 0 0,1-1 0 0 0,-1-2 1 0 0,0 0-1 0 0,22-4 0 0 0,9-4-17 0 0,0-2 0 0 0,-1-2 0 0 0,66-27 0 0 0,-97 32-55 0 0,0-1 0 0 0,-1 0 0 0 0,0-2-1 0 0,-1 0 1 0 0,0 0 0 0 0,-1-2 0 0 0,0 0 0 0 0,24-27-1 0 0,2-11-39 0 0,46-72 0 0 0,-73 102 89 0 0,22-36 106 0 0,37-74 1 0 0,-59 101-92 0 0,-2 0 1 0 0,0-1 0 0 0,-2 0 0 0 0,9-53-1 0 0,-17 63-104 0 0,-6 27-199 0 0,-8 36 19 0 0,-4 26 212 0 0,-70 403 50 0 0,84-449 2 0 0,0 0-1 0 0,1 1 1 0 0,2-1 0 0 0,0 0-1 0 0,2 0 1 0 0,7 34 0 0 0,-8-51-3 0 0,-1 1 1 0 0,2 0-1 0 0,-1-1 1 0 0,1 1-1 0 0,-1-1 1 0 0,2 0-1 0 0,-1 0 1 0 0,0 0-1 0 0,1 0 1 0 0,0 0-1 0 0,0-1 0 0 0,7 6 1 0 0,-7-7 1 0 0,1-1 0 0 0,-1 1 0 0 0,1-1 0 0 0,0 0 0 0 0,0 0 0 0 0,-1 0 0 0 0,1-1 0 0 0,0 0 0 0 0,1 0 0 0 0,-1 0 0 0 0,0-1 0 0 0,0 1 0 0 0,0-1 0 0 0,0 0 1 0 0,0-1-1 0 0,10-1 0 0 0,9-3-82 0 0,0-1 1 0 0,0 0-1 0 0,-1-2 1 0 0,0-1-1 0 0,0-1 1 0 0,39-24-1 0 0,-45 23-813 0 0,-1 0-1 0 0,0-1 1 0 0,0-1 0 0 0,-2 0-1 0 0,16-19 1 0 0,-26 27 93 0 0,0 0 0 0 0,0 0 1 0 0,0-1-1 0 0,-1 1 0 0 0,0-1 0 0 0,-1 0 0 0 0,4-9 0 0 0,-2-4-4945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4:57:39.4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4:57:45.536"/>
    </inkml:context>
    <inkml:brush xml:id="br0">
      <inkml:brushProperty name="width" value="0.1" units="cm"/>
      <inkml:brushProperty name="height" value="0.1" units="cm"/>
      <inkml:brushProperty name="color" value="#E71224"/>
    </inkml:brush>
  </inkml:definitions>
  <inkml:trace contextRef="#ctx0" brushRef="#br0">1 1 24575,'0'0'-8191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4:57:47.971"/>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34.26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1 461 5337 0 0,'4'-1'2425'0'0,"4"0"-2353"0"0,1-1 597 0 0,1 0-351 0 0,1 0-113 0 0,-1 1 36 0 0,1 0-46 0 0,0 0-28 0 0,0 0 34 0 0,1 1-69 0 0,0 0 48 0 0,0 0-44 0 0,2 0-34 0 0,-1 0 36 0 0,1 0-60 0 0,0-1 54 0 0,0 1-18 0 0,-1 0 6 0 0,1 0 47 0 0,-1-1-32 0 0,0 1 77 0 0,0-1-50 0 0,0 1 19 0 0,1-2 23 0 0,-1 1-64 0 0,0 0 66 0 0,1-1-67 0 0,-1 0-8 0 0,1 0 19 0 0,0 0-83 0 0,1-1 61 0 0,0 0-68 0 0,1 0-37 0 0,0 1 55 0 0,0-1-95 0 0,1 0 65 0 0,0 0-40 0 0,1 1-17 0 0,1 0 42 0 0,0 0-52 0 0,1 0 63 0 0,1 0-65 0 0,0 1 10 0 0,1 0 25 0 0,0 1-38 0 0,0 0 49 0 0,0 0-42 0 0,0 0-25 0 0,-1 0 64 0 0,-1 1-78 0 0,0 0 70 0 0,0 1-30 0 0,0-1-18 0 0,-1 0 34 0 0,1 0-50 0 0,0 1 53 0 0,0-1-44 0 0,0 0-6 0 0,0 1 20 0 0,1-1-45 0 0,0 0 79 0 0,-1 0-43 0 0,1 0 15 0 0,0 0 25 0 0,0 1-36 0 0,0-1 58 0 0,0 0-35 0 0,1 0 2 0 0,-1 0 10 0 0,1-1-23 0 0,0 1 53 0 0,0 0-53 0 0,0 0 36 0 0,0-1-10 0 0,0 1-36 0 0,0 0 68 0 0,0-1-60 0 0,-1 1 48 0 0,1-1-24 0 0,0 1-39 0 0,1 0 58 0 0,-1 0-47 0 0,0 0 42 0 0,0 1-12 0 0,0-1-24 0 0,-1 0 45 0 0,-1 0-42 0 0,0 0 41 0 0,0 0-31 0 0,0-1 0 0 0,-1 1 38 0 0,1 0-59 0 0,-1 0 56 0 0,1 1-27 0 0,-1-1-29 0 0,1 0 56 0 0,0 0-65 0 0,0-1 66 0 0,-1 0-29 0 0,0 1-18 0 0,0-1 62 0 0,-1 1-58 0 0,0-1 57 0 0,-1 0-26 0 0,0 1-29 0 0,0-1 56 0 0,0-1-74 0 0,-2 1 68 0 0,0-1-39 0 0,0 0-7 0 0,-2 0 59 0 0,0 0-66 0 0,-1-1 68 0 0,-1 1-38 0 0,0-1-16 0 0,-1 0 51 0 0,-1 0-72 0 0,1 0 68 0 0,-2-1-48 0 0,1 1-5 0 0,-1 0 30 0 0,0 0-39 0 0,0 0 49 0 0,-1 0-33 0 0,1 0 1 0 0,-1 0 38 0 0,0 0-50 0 0,0 0 45 0 0,0 0-33 0 0,-1 0 10 0 0,1 0 44 0 0,-1-1-61 0 0,-1 0 58 0 0,0 0-36 0 0,-1-1-17 0 0,-1 0-14 0 0,-1 0-64 0 0,-1 0 26 0 0,-1-1-87 0 0,-2-1-5 0 0,-1 0-22 0 0,-2-1-101 0 0,-3-2 36 0 0,-2-1-83 0 0,-3-1 2 0 0,-3-1 61 0 0,-4-2-59 0 0,-3-1 104 0 0,-4-1-38 0 0,-3 0 24 0 0,-3-1 79 0 0,0 0 6 0 0,-2-1 88 0 0,1 2 8 0 0,0-1 32 0 0,2 2 43 0 0,0 0-1 0 0,3 0 71 0 0,1 1 28 0 0,2 1 34 0 0,2 1 51 0 0,2 0 0 0 0,2 1 60 0 0,2 1-14 0 0,2 0-1 0 0,2 1-7 0 0,2 1-54 0 0,1 1-5 0 0,2 1-58 0 0,1 1-43 0 0,1 1-2 0 0,2 0-60 0 0,0 2 32 0 0,2 1-22 0 0,1 0-22 0 0,1 2 15 0 0,1 0-53 0 0,1 0 43 0 0,1 2-15 0 0,1 1 22 0 0,0 0 14 0 0,1 0-30 0 0,1 1 47 0 0,1 0-61 0 0,0 1 56 0 0,-1-1-36 0 0,2 1 11 0 0,-1-1 6 0 0,0 0-30 0 0,0 0 46 0 0,1-1-42 0 0,-1 0 60 0 0,0 0-27 0 0,-1-1 37 0 0,0 1-9 0 0,0-1 13 0 0,0-1 26 0 0,-1 1 12 0 0,0-1 7 0 0,0 0-18 0 0,0-1 44 0 0,0 0-69 0 0,0 0 68 0 0,1 0-78 0 0,-1-1 4 0 0,0 1-30 0 0,1 0-32 0 0,0 1 16 0 0,1-1-55 0 0,0 1 42 0 0,1 0-42 0 0,0 1-16 0 0,2 0 60 0 0,-1 0-76 0 0,2 1 62 0 0,0 0-20 0 0,2 1-31 0 0,0 0 47 0 0,1 1-52 0 0,1 0 52 0 0,0 0-15 0 0,1 1-23 0 0,0 0 55 0 0,-1 1-55 0 0,2 0 36 0 0,0 0-20 0 0,0 0-23 0 0,1 1 72 0 0,0 0-69 0 0,0 0 70 0 0,0 1-58 0 0,1-1-2 0 0,0 1 57 0 0,-1-1-75 0 0,1 1 80 0 0,-1 0-52 0 0,1 0-12 0 0,-1 0 60 0 0,-1-1-67 0 0,0 0 69 0 0,0 0-40 0 0,0-1-6 0 0,-1 0 50 0 0,-1-1-73 0 0,1 0 60 0 0,-1 0-27 0 0,0 0-12 0 0,1-1 52 0 0,-1 0-82 0 0,-1 0 81 0 0,0 0-62 0 0,0-1-1 0 0,-1 0 48 0 0,-1 0-45 0 0,0-1 52 0 0,-1 1-61 0 0,0 0 28 0 0,-1 0 10 0 0,-1 0-33 0 0,0 0 77 0 0,-1 0-52 0 0,0-1-10 0 0,-2 1 32 0 0,0-1-68 0 0,-1 0 57 0 0,-1-1-18 0 0,-1 1-4 0 0,-1-1 2 0 0,-1 1-20 0 0,-1-1 25 0 0,-1 0-46 0 0,0 1 32 0 0,-2-1-11 0 0,0 1-6 0 0,-2 0 58 0 0,-1 1-54 0 0,-1-1 37 0 0,-1 1-11 0 0,-1 0-25 0 0,0 1 45 0 0,-1-1-33 0 0,-1 1 30 0 0,0-1-28 0 0,-1 1-10 0 0,0 0 50 0 0,-1 1-64 0 0,0-1 77 0 0,1 1-32 0 0,-1-1-9 0 0,0 0 42 0 0,1 0-50 0 0,0 0 62 0 0,0 0-47 0 0,0-1 15 0 0,1 1 24 0 0,-1-1-45 0 0,0 0 70 0 0,1 0-30 0 0,0 1-18 0 0,0 0 35 0 0,-1-1-49 0 0,1 1 42 0 0,-1 0-41 0 0,0-1-16 0 0,0 2 32 0 0,0 0-40 0 0,-1 0 40 0 0,1 1-30 0 0,-2 0 8 0 0,1 1-2 0 0,-1 0-18 0 0,0 0 32 0 0,0 0-47 0 0,0 0 14 0 0,1 1 33 0 0,0 0-49 0 0,1 0 72 0 0,0 0-58 0 0,0 0 28 0 0,1 1 29 0 0,0-1-56 0 0,1 0 56 0 0,0 0-27 0 0,1-1-29 0 0,1 0 65 0 0,1-1-49 0 0,0 0 44 0 0,1-1-49 0 0,1 0-42 0 0,1 0 21 0 0,0-1-152 0 0,1 1-23 0 0,1-1-161 0 0,0 1-168 0 0,2-1-171 0 0,0 0-343 0 0,0 1-175 0 0,2-1-158 0 0,1 1-117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39.306"/>
    </inkml:context>
    <inkml:brush xml:id="br0">
      <inkml:brushProperty name="width" value="0.1" units="cm"/>
      <inkml:brushProperty name="height" value="0.1" units="cm"/>
      <inkml:brushProperty name="color" value="#AE198D"/>
      <inkml:brushProperty name="inkEffects" value="galaxy"/>
      <inkml:brushProperty name="anchorX" value="-2716.43042"/>
      <inkml:brushProperty name="anchorY" value="-1512.02051"/>
      <inkml:brushProperty name="scaleFactor" value="0.5"/>
    </inkml:brush>
  </inkml:definitions>
  <inkml:trace contextRef="#ctx0" brushRef="#br0">99 1041 6337 0 0,'2'1'1689'0'0,"2"2"-1588"0"0,0 1 314 0 0,1 2-215 0 0,0 0-124 0 0,-1 1 28 0 0,0 1-63 0 0,0 0 5 0 0,-1 1 4 0 0,0 0-40 0 0,0 1 30 0 0,0 0-30 0 0,0 1 18 0 0,0 0 23 0 0,-1 0-7 0 0,1-1 32 0 0,0 0 1 0 0,-1-2 2 0 0,1 0 38 0 0,-1-2-10 0 0,1 0 52 0 0,0-2-23 0 0,1 0 28 0 0,0-2 12 0 0,0 0-3 0 0,1-1 41 0 0,1 0-21 0 0,1-1-1 0 0,0 0-17 0 0,1 0-25 0 0,1-1 34 0 0,1-1-49 0 0,0-1 5 0 0,2 1-12 0 0,-1-1-45 0 0,2 0 40 0 0,0 1-62 0 0,0-1 27 0 0,1 1-56 0 0,1 0-13 0 0,-1 1 19 0 0,2 0-46 0 0,0 1 42 0 0,1 1-52 0 0,0 0-3 0 0,2 1 37 0 0,-1 0-51 0 0,1 1 63 0 0,0 1-37 0 0,0 0-26 0 0,-1 0 55 0 0,1 0-74 0 0,-1 1 68 0 0,0-1-39 0 0,0-1 2 0 0,1 0 29 0 0,-1 0-29 0 0,1-1 28 0 0,-1 0 11 0 0,0 0-40 0 0,1-1 42 0 0,-1-1-14 0 0,0-1 13 0 0,0-1 7 0 0,-2 0-29 0 0,1-2 65 0 0,-2-1-58 0 0,1-1 38 0 0,0-2-29 0 0,-1-2-2 0 0,0-1-9 0 0,0-1 11 0 0,1-2-14 0 0,-1-1 33 0 0,-1-1-10 0 0,0-1-15 0 0,0 1 62 0 0,-1-1-66 0 0,0 0 87 0 0,-1 1-25 0 0,0 0 9 0 0,-1 0 28 0 0,0 0-27 0 0,-1 1 0 0 0,-1 0-55 0 0,1 1 51 0 0,-2-1-84 0 0,1 2 53 0 0,-1-1-28 0 0,0 1-30 0 0,0 1 56 0 0,0-1-56 0 0,-2 1 36 0 0,1-1-10 0 0,-1 1-26 0 0,-1-1 64 0 0,0 1-58 0 0,0-1 67 0 0,-2 0-57 0 0,1 0-11 0 0,-1-1 31 0 0,-1-1-68 0 0,0 0 57 0 0,0-2-28 0 0,-1 1-19 0 0,0-1 62 0 0,-1 0-67 0 0,1-1 68 0 0,-1 0-38 0 0,-1 0-16 0 0,1-1 42 0 0,-1 0-61 0 0,-1 0 65 0 0,1 0-29 0 0,-1-1 0 0 0,0 0 39 0 0,-1 0-50 0 0,0 0 73 0 0,0 0-50 0 0,0 0 25 0 0,-1-1 3 0 0,0 0-29 0 0,0 1 37 0 0,-1-1-22 0 0,0 1-11 0 0,0 0 4 0 0,-1 2-31 0 0,0 0 54 0 0,0 1-44 0 0,-1 1 23 0 0,0 0-16 0 0,0 2-33 0 0,-1 1 56 0 0,1 1-46 0 0,-1 0 42 0 0,0 1-31 0 0,0 2-18 0 0,-1 0 51 0 0,0 0-44 0 0,0 2 42 0 0,0 1-40 0 0,0 0 2 0 0,0 0 28 0 0,0 2-48 0 0,0 0 44 0 0,-1 0-33 0 0,0 1-9 0 0,-1 0 31 0 0,-1 0-39 0 0,0 0 49 0 0,-1 1-24 0 0,-1-2 9 0 0,0 1 7 0 0,1 0-12 0 0,-1-1 33 0 0,1 0-20 0 0,0 0 17 0 0,0 0 24 0 0,0-1-54 0 0,-1 1 64 0 0,1-1-47 0 0,0 1-14 0 0,0-1 60 0 0,0 1-67 0 0,1 0 50 0 0,0 0-34 0 0,0 1-18 0 0,0 0 51 0 0,1 1-63 0 0,-1 1 76 0 0,1 1-70 0 0,0 0 12 0 0,0 0 25 0 0,1 1-57 0 0,0 1 64 0 0,1 1-19 0 0,0 0-22 0 0,0 0 64 0 0,0 1-58 0 0,0 0 38 0 0,1 0-10 0 0,-1 0-36 0 0,-1 1 77 0 0,1 0-71 0 0,0-1 51 0 0,0 1-34 0 0,-1 0 0 0 0,1 0 38 0 0,-1-1-59 0 0,0 0 65 0 0,1 0-38 0 0,-2 0 2 0 0,1-1 29 0 0,0 0-48 0 0,0 0 44 0 0,0-1-24 0 0,0 0-11 0 0,0 0 50 0 0,1 0-53 0 0,-1 0 27 0 0,0-1 1 0 0,0 0-20 0 0,0 0 35 0 0,1 0-30 0 0,-1 0 56 0 0,0-1-43 0 0,0-1-5 0 0,0 1 30 0 0,1 0-49 0 0,0 0 44 0 0,0 0-33 0 0,0 1-9 0 0,1 0 31 0 0,0 0-49 0 0,1 1 53 0 0,-1 1-44 0 0,1 0 3 0 0,0 1 9 0 0,0 1-14 0 0,1 0 42 0 0,0 1-31 0 0,0 0 20 0 0,1 1 4 0 0,1 0-29 0 0,0 1 46 0 0,0 0-33 0 0,1 0 20 0 0,0 0-5 0 0,0 0-27 0 0,1 0 64 0 0,0 0-67 0 0,0 1 50 0 0,-1-1-25 0 0,0 0-30 0 0,0 1 47 0 0,-1-1-35 0 0,0 0 39 0 0,0 0-30 0 0,-1-1-9 0 0,0 1 31 0 0,0 0-49 0 0,0-1 53 0 0,-1 1-35 0 0,-1-1-17 0 0,1 2 51 0 0,-1-1-63 0 0,0 2 66 0 0,0 0-38 0 0,0 0-16 0 0,0 2 23 0 0,0-1-55 0 0,0 2 6 0 0,0 0-87 0 0,1 0-81 0 0,0 2-29 0 0,2 0-216 0 0,0 2-58 0 0,0 1-91 0 0,1 1-102 0 0,1 1 140 0 0,0 2-218 0 0,1 2-5938 0 0,1-4 6275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48.980"/>
    </inkml:context>
    <inkml:brush xml:id="br0">
      <inkml:brushProperty name="width" value="0.1" units="cm"/>
      <inkml:brushProperty name="height" value="0.1" units="cm"/>
      <inkml:brushProperty name="color" value="#AE198D"/>
      <inkml:brushProperty name="inkEffects" value="galaxy"/>
      <inkml:brushProperty name="anchorX" value="-1601.88745"/>
      <inkml:brushProperty name="anchorY" value="-40.6629"/>
      <inkml:brushProperty name="scaleFactor" value="0.5"/>
    </inkml:brush>
  </inkml:definitions>
  <inkml:trace contextRef="#ctx0" brushRef="#br0">1431 75 8 0 0,'0'-2'2859'0'0,"1"-2"-2001"0"0,1 1-46 0 0,0-2-123 0 0,-1 0-422 0 0,1-1 96 0 0,-1 1-272 0 0,0-1 50 0 0,0 1 94 0 0,0-1-121 0 0,0 1 108 0 0,-1 1-4 0 0,0 0 21 0 0,1 0-1 0 0,-1 1-54 0 0,0 1-12 0 0,0 0-56 0 0,0 1-26 0 0,0 0-15 0 0,0 0-38 0 0,0 1-10 0 0,-1 0 0 0 0,1 0-13 0 0,0 1 22 0 0,-1 0-25 0 0,1 0 36 0 0,-1 1-21 0 0,-1 0-11 0 0,1 0 32 0 0,-1 0-49 0 0,0 0 34 0 0,-1 0 8 0 0,0 1-12 0 0,-1-1 34 0 0,1 1-1 0 0,-1-1-17 0 0,-1 0 7 0 0,0 1-40 0 0,0-1 10 0 0,-1 0-5 0 0,-1 0 0 0 0,0 0 28 0 0,0-1-8 0 0,-2 1 32 0 0,0-1-17 0 0,0 1 6 0 0,-1-1 8 0 0,-1 1-11 0 0,0-1 3 0 0,0 1 18 0 0,0 0-25 0 0,-1 0 0 0 0,1 1 46 0 0,-2-1-62 0 0,1 1 12 0 0,-1 1 14 0 0,0 0-54 0 0,1 0 17 0 0,0 0 2 0 0,-1 1-21 0 0,1 1 7 0 0,1 1 34 0 0,-1 0-29 0 0,1 1 2 0 0,0 0-1 0 0,1 0-10 0 0,0 1 11 0 0,2-1-3 0 0,0 1 1 0 0,0-1 0 0 0,0 1 28 0 0,1-1-27 0 0,0 1 1 0 0,0-1 8 0 0,0-1-22 0 0,0 0 35 0 0,-1 0 17 0 0,1-1-4 0 0,-1-1 51 0 0,0 0 24 0 0,-1-1-5 0 0,0-1 25 0 0,-1 0-15 0 0,0-1-13 0 0,0-1 13 0 0,-2 0 4 0 0,0-1-11 0 0,0-1-5 0 0,-1 0-8 0 0,-1 0-27 0 0,0-1-30 0 0,1 0-12 0 0,-1 0-19 0 0,-1 1-7 0 0,1-1-9 0 0,-1 1 1 0 0,1-1 18 0 0,-1 2-34 0 0,1-1 21 0 0,0 1-26 0 0,0 0-12 0 0,2 0 40 0 0,0 1-23 0 0,0-1 27 0 0,1 1-16 0 0,-1 0 24 0 0,1-1-25 0 0,-1 1 7 0 0,0 0-11 0 0,0 0 2 0 0,0 0 9 0 0,0 0-13 0 0,0-1 33 0 0,0 1-20 0 0,1-1 26 0 0,-1 0-16 0 0,0-1-4 0 0,1 1-8 0 0,-1-1-8 0 0,0-1 11 0 0,0 0 5 0 0,0 0-1 0 0,-1 0 1 0 0,0-1-10 0 0,0 0 4 0 0,-1 0-2 0 0,-1 0-10 0 0,-1-1-6 0 0,1 2 11 0 0,-1-1-14 0 0,-1 0 14 0 0,1 1-4 0 0,-1 0 19 0 0,-1 0-14 0 0,1 0-4 0 0,1 1-8 0 0,0 0-8 0 0,0 0 30 0 0,1 0-20 0 0,1 0 17 0 0,-1 1-14 0 0,2-1 23 0 0,-1 0-6 0 0,2 0 2 0 0,-1 0 0 0 0,1 0-19 0 0,1-1 24 0 0,0 1-7 0 0,0-1 11 0 0,1 0-2 0 0,0 0 29 0 0,1-1-18 0 0,0 1-2 0 0,1 0-17 0 0,1-1-15 0 0,0 0-16 0 0,0 1-25 0 0,1-1-14 0 0,1 1-45 0 0,0-1-64 0 0,0 1-51 0 0,1-1-85 0 0,1 1-123 0 0,-1-1-57 0 0,2 1-117 0 0,0 0-15 0 0,1 0 68 0 0,0-1 19 0 0,2 1-188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49.379"/>
    </inkml:context>
    <inkml:brush xml:id="br0">
      <inkml:brushProperty name="width" value="0.1" units="cm"/>
      <inkml:brushProperty name="height" value="0.1" units="cm"/>
      <inkml:brushProperty name="color" value="#AE198D"/>
      <inkml:brushProperty name="inkEffects" value="galaxy"/>
      <inkml:brushProperty name="anchorX" value="841.16125"/>
      <inkml:brushProperty name="anchorY" value="919.38"/>
      <inkml:brushProperty name="scaleFactor" value="0.5"/>
    </inkml:brush>
  </inkml:definitions>
  <inkml:trace contextRef="#ctx0" brushRef="#br0">489 109 6017 0 0,'0'0'1505'0'0,"-1"-2"-823"0"0,1-1 31 0 0,-1-1-228 0 0,1 0-140 0 0,-2 0-71 0 0,1-1-62 0 0,-1 1-88 0 0,0 0-39 0 0,0 1-15 0 0,0 0-50 0 0,-1 0-8 0 0,0 1-2 0 0,-1 0-48 0 0,-1 1 31 0 0,0 1-30 0 0,-1-1 17 0 0,-1 1-15 0 0,0 0 32 0 0,-2 0-27 0 0,-1 0-1 0 0,-1 0 10 0 0,1 0-51 0 0,-1 0 52 0 0,0 0 1 0 0,-1 1-9 0 0,0-1 24 0 0,-1 0 31 0 0,-1 0-27 0 0,0-1-8 0 0,-1 1 12 0 0,0-2-43 0 0,-1 0 22 0 0,0 0 19 0 0,-1-1-15 0 0,0 0 16 0 0,0 0 5 0 0,0-1-20 0 0,0 1 6 0 0,1-1-11 0 0,0 1-54 0 0,0-1-22 0 0,0 1-101 0 0,1-1-106 0 0,0 0-61 0 0,1 1-126 0 0,-1-1-49 0 0,1 0-259 0 0,-11-4-5810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0.326"/>
    </inkml:context>
    <inkml:brush xml:id="br0">
      <inkml:brushProperty name="width" value="0.1" units="cm"/>
      <inkml:brushProperty name="height" value="0.1" units="cm"/>
      <inkml:brushProperty name="color" value="#AE198D"/>
      <inkml:brushProperty name="inkEffects" value="galaxy"/>
      <inkml:brushProperty name="anchorX" value="2345.41699"/>
      <inkml:brushProperty name="anchorY" value="2043.70154"/>
      <inkml:brushProperty name="scaleFactor" value="0.5"/>
    </inkml:brush>
  </inkml:definitions>
  <inkml:trace contextRef="#ctx0" brushRef="#br0">791 72 368 0 0,'2'-1'5388'0'0,"0"1"-4756"0"0,0-1-229 0 0,1 0-131 0 0,-1 0-24 0 0,0 0-23 0 0,-1-1-27 0 0,0 1-41 0 0,-1-1-46 0 0,0 0 18 0 0,-1 0-48 0 0,-1 0 3 0 0,-1-1-30 0 0,0 1 6 0 0,-1-1-4 0 0,-1 1-38 0 0,0-1 2 0 0,-2 1-30 0 0,0 1 6 0 0,-1-1 5 0 0,0 1-2 0 0,-2 1 1 0 0,0-1-10 0 0,0 1 4 0 0,-2 1-2 0 0,1-1-19 0 0,-1 0 34 0 0,-1 1-21 0 0,1-1 8 0 0,-2 1 7 0 0,0-1 44 0 0,-1-1-39 0 0,-1 1 14 0 0,-1-2-4 0 0,-1 0-19 0 0,0 0 34 0 0,-1-1-2 0 0,0 0 11 0 0,0-1 18 0 0,0 1 23 0 0,1-1 4 0 0,0 1 2 0 0,1 0 20 0 0,0 0-15 0 0,1 1-14 0 0,-1 0-14 0 0,1 1-16 0 0,0 0-6 0 0,1 2 18 0 0,0 0-16 0 0,-1 0-14 0 0,1 2-4 0 0,0-1-29 0 0,1 2 26 0 0,0-1-19 0 0,1 1 24 0 0,0 0-16 0 0,0 0 14 0 0,1 0 6 0 0,0 0-38 0 0,0 0 20 0 0,0-1-16 0 0,0 0 12 0 0,0 0 6 0 0,0-1 8 0 0,1 0-10 0 0,0-1 12 0 0,0 1-22 0 0,1-2-21 0 0,1 0-4 0 0,0 0-58 0 0,1-1-13 0 0,0-1-9 0 0,1-1-67 0 0,1 0-39 0 0,0 0 7 0 0,1-1-45 0 0,1 0-18 0 0,0 0-7 0 0,1-1-271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0.641"/>
    </inkml:context>
    <inkml:brush xml:id="br0">
      <inkml:brushProperty name="width" value="0.1" units="cm"/>
      <inkml:brushProperty name="height" value="0.1" units="cm"/>
      <inkml:brushProperty name="color" value="#AE198D"/>
      <inkml:brushProperty name="inkEffects" value="galaxy"/>
      <inkml:brushProperty name="anchorX" value="4155.39209"/>
      <inkml:brushProperty name="anchorY" value="3114.89844"/>
      <inkml:brushProperty name="scaleFactor" value="0.5"/>
    </inkml:brush>
  </inkml:definitions>
  <inkml:trace contextRef="#ctx0" brushRef="#br0">229 72 8 0 0,'0'0'0'0'0,"1"0"0"0"0,3 5 1503 0 0,1 2 1670 0 0,-3-3-1969 0 0,0 0 122 0 0,-2-3-909 0 0,-2-1 88 0 0,0 0-68 0 0,-1-2-20 0 0,-1-1-118 0 0,0-1-35 0 0,-1-1-36 0 0,0 0-46 0 0,-2-1-19 0 0,1-1 1 0 0,-1 1-32 0 0,-1-1-29 0 0,1 1-3 0 0,-1 0-40 0 0,0 0-9 0 0,0 0-1 0 0,0 1-48 0 0,-1 0 3 0 0,0 1-22 0 0,-1 0-15 0 0,0 2 30 0 0,-1 0 0 0 0,-1 1-74 0 0,0 0-136 0 0,-2 2-153 0 0,-1 0-220 0 0,-1 1-198 0 0,-2 1-5474 0 0,4-1 4171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8.326"/>
    </inkml:context>
    <inkml:brush xml:id="br0">
      <inkml:brushProperty name="width" value="0.1" units="cm"/>
      <inkml:brushProperty name="height" value="0.1" units="cm"/>
      <inkml:brushProperty name="color" value="#AE198D"/>
      <inkml:brushProperty name="inkEffects" value="galaxy"/>
      <inkml:brushProperty name="anchorX" value="5400.1377"/>
      <inkml:brushProperty name="anchorY" value="4193.84521"/>
      <inkml:brushProperty name="scaleFactor" value="0.5"/>
    </inkml:brush>
  </inkml:definitions>
  <inkml:trace contextRef="#ctx0" brushRef="#br0">7 40 3729 0 0,'1'-1'2766'0'0,"1"1"-2143"0"0,0 0-117 0 0,0-1-56 0 0,1 1-114 0 0,0 0 4 0 0,0-1-55 0 0,-1 1-83 0 0,-1-1-9 0 0,0 0-33 0 0,0 0-33 0 0,-1-1 34 0 0,0 0-41 0 0,-2 0-7 0 0,1 0-44 0 0,-1-1 0 0 0,0 0-41 0 0,-1 0 9 0 0,1 0-5 0 0,-1 0-37 0 0,0 1 48 0 0,1 0-26 0 0,-1 0-1 0 0,2 0 20 0 0,-1 1-7 0 0,1 0-34 0 0,0 0-8 0 0,1 1-29 0 0,1 1-240 0 0,0 1 16 0 0,2 0-114 0 0,1 2-60 0 0,1 0-33 0 0,0 2-198 0 0,3-1-1228 0 0,8 6-3285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8.844"/>
    </inkml:context>
    <inkml:brush xml:id="br0">
      <inkml:brushProperty name="width" value="0.05" units="cm"/>
      <inkml:brushProperty name="height" value="0.05" units="cm"/>
      <inkml:brushProperty name="color" value="#E71224"/>
    </inkml:brush>
  </inkml:definitions>
  <inkml:trace contextRef="#ctx0" brushRef="#br0">1 49 11506 0 0,'0'-3'254'0'0,"1"1"0"0"0,-1-1 0 0 0,1 1 0 0 0,0 0 0 0 0,0-1 0 0 0,0 1 0 0 0,0 0 0 0 0,0 0 0 0 0,0 0-1 0 0,1 0 1 0 0,-1 0 0 0 0,1 0 0 0 0,-1 0 0 0 0,1 0 0 0 0,0 1 0 0 0,0-1 0 0 0,0 0 0 0 0,0 1 0 0 0,0 0-1 0 0,3-2 1 0 0,-1 2-121 0 0,0 0 0 0 0,1 0 0 0 0,0 0 0 0 0,-1 0 0 0 0,1 1 0 0 0,-1 0 0 0 0,1 0 0 0 0,0 0 0 0 0,-1 1 0 0 0,7 1 0 0 0,38 5 215 0 0,12 3-484 0 0,0-2 1 0 0,80-1 0 0 0,-39-5-8087 0 0,-73 1 1514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8.621"/>
    </inkml:context>
    <inkml:brush xml:id="br0">
      <inkml:brushProperty name="width" value="0.1" units="cm"/>
      <inkml:brushProperty name="height" value="0.1" units="cm"/>
      <inkml:brushProperty name="color" value="#AE198D"/>
      <inkml:brushProperty name="inkEffects" value="galaxy"/>
      <inkml:brushProperty name="anchorX" value="4347.53809"/>
      <inkml:brushProperty name="anchorY" value="3182.76294"/>
      <inkml:brushProperty name="scaleFactor" value="0.5"/>
    </inkml:brush>
  </inkml:definitions>
  <inkml:trace contextRef="#ctx0" brushRef="#br0">0 1 8 0 0,'2'4'5501'0'0,"-1"0"-5018"0"0,1 1-136 0 0,0 0 50 0 0,1 1-152 0 0,1 0 152 0 0,0 0 1 0 0,1 0-174 0 0,0 0 86 0 0,0 0-128 0 0,0-1-24 0 0,0 0-17 0 0,1-1-30 0 0,-2 0-32 0 0,1-1 6 0 0,-2-1-61 0 0,1 0 16 0 0,-2-1-8 0 0,1-1-47 0 0,-2-1 14 0 0,1 0-91 0 0,-1 0-32 0 0,0-2-43 0 0,1 1-41 0 0,0-1-161 0 0,1-1-1126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8.834"/>
    </inkml:context>
    <inkml:brush xml:id="br0">
      <inkml:brushProperty name="width" value="0.1" units="cm"/>
      <inkml:brushProperty name="height" value="0.1" units="cm"/>
      <inkml:brushProperty name="color" value="#AE198D"/>
      <inkml:brushProperty name="inkEffects" value="galaxy"/>
      <inkml:brushProperty name="anchorX" value="3242.73047"/>
      <inkml:brushProperty name="anchorY" value="2108.46167"/>
      <inkml:brushProperty name="scaleFactor" value="0.5"/>
    </inkml:brush>
  </inkml:definitions>
  <inkml:trace contextRef="#ctx0" brushRef="#br0">0 55 7362 0 0,'1'-1'1288'0'0,"1"-3"-392"0"0,2-1-186 0 0,1-1-196 0 0,2-1-146 0 0,-1 0-105 0 0,1 0-139 0 0,0 1-21 0 0,-1 2-55 0 0,-1 0-40 0 0,1 2 16 0 0,0 0 0 0 0,0 2-29 0 0,0 1 9 0 0,0 1 5 0 0,0 1-59 0 0,1 1 28 0 0,-2 0-68 0 0,1 0-28 0 0,-1 0-98 0 0,0 0-62 0 0,-1 0-102 0 0,-1 0-92 0 0,0-1-40 0 0,-1-1-56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9.092"/>
    </inkml:context>
    <inkml:brush xml:id="br0">
      <inkml:brushProperty name="width" value="0.1" units="cm"/>
      <inkml:brushProperty name="height" value="0.1" units="cm"/>
      <inkml:brushProperty name="color" value="#AE198D"/>
      <inkml:brushProperty name="inkEffects" value="galaxy"/>
      <inkml:brushProperty name="anchorX" value="2098.23828"/>
      <inkml:brushProperty name="anchorY" value="1104.82898"/>
      <inkml:brushProperty name="scaleFactor" value="0.5"/>
    </inkml:brush>
  </inkml:definitions>
  <inkml:trace contextRef="#ctx0" brushRef="#br0">0 26 2793 0 0,'1'-3'4838'0'0,"0"0"-3792"0"0,0-1-417 0 0,1 0-272 0 0,0 1-99 0 0,1 0-141 0 0,-1 1-33 0 0,1 0-41 0 0,-1 1-26 0 0,0 1-15 0 0,1 0-56 0 0,-1 1-33 0 0,1 1-69 0 0,-1 0-78 0 0,1 0-106 0 0,0 1 12 0 0,0 1-62 0 0,0 0-127 0 0,1 0-257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7:59.270"/>
    </inkml:context>
    <inkml:brush xml:id="br0">
      <inkml:brushProperty name="width" value="0.1" units="cm"/>
      <inkml:brushProperty name="height" value="0.1" units="cm"/>
      <inkml:brushProperty name="color" value="#AE198D"/>
      <inkml:brushProperty name="inkEffects" value="galaxy"/>
      <inkml:brushProperty name="anchorX" value="1025.23914"/>
      <inkml:brushProperty name="anchorY" value="77.81212"/>
      <inkml:brushProperty name="scaleFactor" value="0.5"/>
    </inkml:brush>
  </inkml:definitions>
  <inkml:trace contextRef="#ctx0" brushRef="#br0">1 36 4937 0 0,'1'0'912'0'0,"0"1"-140"0"0,2-1-118 0 0,1 1-218 0 0,-1-1 9 0 0,1 0-89 0 0,-1 0-98 0 0,0-1-62 0 0,-2 0-76 0 0,1-1-35 0 0,-2 0-26 0 0,0 0-36 0 0,0-1-13 0 0,-1 0-27 0 0,0 0-51 0 0,0-1-72 0 0,-1 0-87 0 0,1 0-104 0 0,0-1-129 0 0,0 1-292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06.720"/>
    </inkml:context>
    <inkml:brush xml:id="br0">
      <inkml:brushProperty name="width" value="0.1" units="cm"/>
      <inkml:brushProperty name="height" value="0.1" units="cm"/>
      <inkml:brushProperty name="color" value="#AE198D"/>
      <inkml:brushProperty name="inkEffects" value="galaxy"/>
      <inkml:brushProperty name="anchorX" value="-7.65457"/>
      <inkml:brushProperty name="anchorY" value="-894.94641"/>
      <inkml:brushProperty name="scaleFactor" value="0.5"/>
    </inkml:brush>
  </inkml:definitions>
  <inkml:trace contextRef="#ctx0" brushRef="#br0">135 547 1144 0 0,'0'1'2857'0'0,"1"0"-2502"0"0,1 0 61 0 0,1 1 90 0 0,0 0-195 0 0,2 0 17 0 0,-1 0-70 0 0,0 0-152 0 0,0 1 76 0 0,1-1-26 0 0,-1 1-26 0 0,0-1-27 0 0,0 0-31 0 0,0 0-51 0 0,1 1 11 0 0,0-1-26 0 0,0 0 23 0 0,0 1-36 0 0,0-1 21 0 0,-1 0-7 0 0,1 1 10 0 0,0-1 7 0 0,0 0-11 0 0,-1-1 23 0 0,1 1-25 0 0,-1-1 8 0 0,0 0 15 0 0,1-1 33 0 0,-1 0 10 0 0,0 0 47 0 0,1 0 74 0 0,-1-1-9 0 0,1 1 19 0 0,0-1 17 0 0,-1 0-59 0 0,1-1 37 0 0,1 1-33 0 0,-1-1-10 0 0,1 0-6 0 0,0 0-20 0 0,0 0-14 0 0,1-1 12 0 0,-1 0-42 0 0,0 1 30 0 0,1-2 8 0 0,0 1-31 0 0,0-1 39 0 0,0 1-30 0 0,0-1-10 0 0,0-1 2 0 0,1 1-30 0 0,0-1-10 0 0,0 0-28 0 0,0 0 16 0 0,1 0-17 0 0,0 0-5 0 0,1 0 1 0 0,-1 1-10 0 0,1-1-7 0 0,0 1 11 0 0,0-1-5 0 0,0 1-16 0 0,-1-1 51 0 0,0 0-44 0 0,-1-1 15 0 0,0 0-4 0 0,0 0-18 0 0,-1 0 32 0 0,-1-1 0 0 0,0-1 10 0 0,-1 0-11 0 0,-1 0-5 0 0,-1-1 1 0 0,0 1-1 0 0,-1-1 10 0 0,0-1 6 0 0,0 0-20 0 0,-1 0 16 0 0,-1-1-15 0 0,1 1 14 0 0,-1-2 14 0 0,-1 1-22 0 0,1 0-2 0 0,-1 0 10 0 0,0 1-23 0 0,1 1 6 0 0,-1 1 8 0 0,0 0 6 0 0,1 0-11 0 0,-1 1 14 0 0,1 0-14 0 0,-1 1-5 0 0,1 0 11 0 0,-1 0-14 0 0,0 0 4 0 0,0 0-10 0 0,0 0 2 0 0,-1 0 9 0 0,0 1-4 0 0,0-1 2 0 0,-1 0 0 0 0,-1 0-9 0 0,-1-1 12 0 0,1 1-23 0 0,-2-1 16 0 0,0-1-15 0 0,-1 1 14 0 0,-1-2-5 0 0,0 1 12 0 0,0-1 6 0 0,0 0-11 0 0,-1-1 5 0 0,0 0-12 0 0,0 1 4 0 0,0-1-2 0 0,1 1 9 0 0,0 1 7 0 0,0 0 8 0 0,0 0 27 0 0,1 1-7 0 0,1 0 22 0 0,-1 0-4 0 0,1 2-17 0 0,1 0 24 0 0,-1 1-54 0 0,1 0 16 0 0,-1 1-35 0 0,1 0-11 0 0,1 2 2 0 0,0 0-3 0 0,0 1-19 0 0,-1 0 6 0 0,1 1-3 0 0,0 1 9 0 0,-1 0-2 0 0,-1 0 10 0 0,0 1-2 0 0,-1 0-18 0 0,0 0 15 0 0,-1 1-5 0 0,0-1 1 0 0,-1 1 18 0 0,0 0-14 0 0,-1 0 6 0 0,0 0 7 0 0,-1-1-12 0 0,0 1-5 0 0,0-1 20 0 0,0 0-6 0 0,0 0-8 0 0,0 0 22 0 0,1-1 3 0 0,0 1-19 0 0,0 0 16 0 0,1 1-15 0 0,0-1-5 0 0,0 1 11 0 0,1 0 5 0 0,0 0-11 0 0,1 0 14 0 0,0 1-14 0 0,2-1-5 0 0,-1 1 20 0 0,1 0-25 0 0,1 0 17 0 0,0 1 4 0 0,0 0-11 0 0,1 0 14 0 0,0 0-14 0 0,0 0 14 0 0,0 1-4 0 0,1 0-9 0 0,0 0 4 0 0,0 0-2 0 0,0-1-10 0 0,1 2 13 0 0,-1-1-4 0 0,1 0 1 0 0,-1 1 0 0 0,0 0 0 0 0,0 0-10 0 0,0 0 4 0 0,0 0-2 0 0,-1 0 9 0 0,-1-1-2 0 0,1 1 1 0 0,0 0 9 0 0,0 0-12 0 0,0 0 14 0 0,0 0-14 0 0,0-1-5 0 0,1 1 20 0 0,0 0-16 0 0,0 0 6 0 0,0 1 7 0 0,1-2-21 0 0,0 1 25 0 0,0-1-17 0 0,1 0-4 0 0,0 0 11 0 0,0 1-14 0 0,0-1 5 0 0,1 0-2 0 0,0 1-10 0 0,1-1 50 0 0,0 1-42 0 0,-1-1 14 0 0,1 1-4 0 0,0-1-38 0 0,0 1 30 0 0,0 0-29 0 0,0-1-30 0 0,0 1-29 0 0,1 0-32 0 0,-1 0-32 0 0,2 0-13 0 0,-1 0-19 0 0,1 0-72 0 0,1 1-56 0 0,0-1-83 0 0,1 1-87 0 0,1 0-48 0 0,1-1 22 0 0,1 1-34 0 0,1-1-187 0 0,12 5-6202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07.890"/>
    </inkml:context>
    <inkml:brush xml:id="br0">
      <inkml:brushProperty name="width" value="0.1" units="cm"/>
      <inkml:brushProperty name="height" value="0.1" units="cm"/>
      <inkml:brushProperty name="color" value="#AE198D"/>
      <inkml:brushProperty name="inkEffects" value="galaxy"/>
      <inkml:brushProperty name="anchorX" value="1035.08484"/>
      <inkml:brushProperty name="anchorY" value="86.5141"/>
      <inkml:brushProperty name="scaleFactor" value="0.5"/>
    </inkml:brush>
  </inkml:definitions>
  <inkml:trace contextRef="#ctx0" brushRef="#br0">260 791 3153 0 0,'1'0'1056'0'0,"0"0"-429"0"0,3-1-345 0 0,-1 1-58 0 0,1 0-29 0 0,0 0 19 0 0,-1 0-86 0 0,1 0 36 0 0,-2 0-88 0 0,1 0 32 0 0,-2 0 14 0 0,0 0-52 0 0,1 0 82 0 0,-1-1 21 0 0,0 1 62 0 0,0 0 62 0 0,1-1-21 0 0,0 1 23 0 0,0-1-42 0 0,1 0-15 0 0,0-1-36 0 0,0 1-1 0 0,0-1-4 0 0,0 0 8 0 0,1 0-11 0 0,1 0 12 0 0,0 0-12 0 0,2 0 3 0 0,1-1 9 0 0,1 1-50 0 0,0-1 14 0 0,2 0-24 0 0,1 0-14 0 0,1 0 2 0 0,0-1-2 0 0,2 0-9 0 0,-1 0 2 0 0,1 0-10 0 0,0-1-7 0 0,-1 0-17 0 0,1 0 4 0 0,0 0 6 0 0,-1 0-21 0 0,-1 0 7 0 0,0 0-22 0 0,0 0-4 0 0,-1 1-9 0 0,-1-1-26 0 0,0 0-13 0 0,0 0 2 0 0,-2 1-13 0 0,0-1 4 0 0,-1 0 7 0 0,0 0-2 0 0,-1 0-18 0 0,-1 0 6 0 0,0-1-3 0 0,-1 1-19 0 0,0-2 34 0 0,0 0-21 0 0,-1 0-2 0 0,-1-1 2 0 0,-1 0-2 0 0,0-2 0 0 0,0 0 18 0 0,-1-1-4 0 0,-1 0-8 0 0,0-1 13 0 0,-1-1 5 0 0,0 1-1 0 0,0-1 1 0 0,-2 0 0 0 0,1-1 18 0 0,-1 1-4 0 0,-1-1 11 0 0,1 0-12 0 0,-2 0 14 0 0,1 0-4 0 0,-1-1 10 0 0,0 1-2 0 0,0 0 1 0 0,1-1 9 0 0,-1 1 7 0 0,-1-1 17 0 0,1 1-13 0 0,0 0 6 0 0,0 0-21 0 0,0 1-13 0 0,0 0 3 0 0,1 0-22 0 0,-1 0 6 0 0,0 1 6 0 0,0 0-21 0 0,1 0 7 0 0,-1 1-3 0 0,0 0-9 0 0,1 1 2 0 0,-1 0-10 0 0,0 0-7 0 0,0 1 29 0 0,0 0-18 0 0,0 0 15 0 0,0 1-12 0 0,-1-1-25 0 0,1 1 16 0 0,-1 1-25 0 0,0 0 7 0 0,0 1 25 0 0,0 0-8 0 0,-1 0 4 0 0,1 0 0 0 0,0 1-9 0 0,-1 0 2 0 0,0 1 8 0 0,1-1-2 0 0,-1 2-8 0 0,-1-1 11 0 0,1 1-3 0 0,-1 0 10 0 0,-1 1 17 0 0,0-1-24 0 0,-1 1 0 0 0,0-1-1 0 0,0 1-20 0 0,0 0 25 0 0,-1-1-18 0 0,0 1 5 0 0,0 1-10 0 0,1 0 11 0 0,0 0-3 0 0,0 1 10 0 0,1 0-11 0 0,0 0 3 0 0,0 1-1 0 0,1 1-9 0 0,0 0 21 0 0,1 1-7 0 0,1 0-6 0 0,0 0 11 0 0,2 2-13 0 0,0-1-5 0 0,1 2 2 0 0,1 0-2 0 0,1 0 18 0 0,0 1-4 0 0,2 0 2 0 0,-1-1 0 0 0,1 1-10 0 0,0 0 13 0 0,1 0-4 0 0,-1 0 1 0 0,0 0-10 0 0,0 0 13 0 0,-1 0-4 0 0,-1 0 19 0 0,-1-1-14 0 0,-1 0-4 0 0,0 0 11 0 0,-2-1-32 0 0,0-1 18 0 0,-1 1 12 0 0,-1-2-3 0 0,-1 1 11 0 0,0-1-12 0 0,0 0-5 0 0,-1-1 2 0 0,-1 1-12 0 0,0-1 4 0 0,-1 1 7 0 0,0-1 7 0 0,0 1-20 0 0,0 0 16 0 0,0 1 13 0 0,1 0-13 0 0,0 0-4 0 0,0 0-8 0 0,1 1-17 0 0,0 1 22 0 0,1-1 2 0 0,1 1-10 0 0,0 0 14 0 0,1 1-14 0 0,0 0 14 0 0,1 0 5 0 0,1 0-20 0 0,0 1 16 0 0,1 0-15 0 0,1 0 5 0 0,0 0-21 0 0,1 1 24 0 0,0 1 21 0 0,1 0-25 0 0,0 1 10 0 0,1 0 6 0 0,0 0-49 0 0,0-1 33 0 0,0 1 17 0 0,0-1-25 0 0,0 0 28 0 0,0 0-17 0 0,-1-1-13 0 0,0 1 4 0 0,0 0 6 0 0,-1 0-2 0 0,1 0 10 0 0,-1 0-12 0 0,0 0-5 0 0,-1 0 2 0 0,1 1 26 0 0,0-1-27 0 0,0 1 19 0 0,-1 0-5 0 0,1 0-27 0 0,0 1 36 0 0,0 0-22 0 0,0 0 17 0 0,0 0 5 0 0,1 0-11 0 0,0 0-5 0 0,1-1 20 0 0,0 1-16 0 0,0-1 6 0 0,1-1 26 0 0,-1 1-36 0 0,2-2 2 0 0,-1 0 37 0 0,1 0-31 0 0,1-1 20 0 0,-1-1-5 0 0,1 1-37 0 0,0-2 2 0 0,0 1 16 0 0,0-1-6 0 0,1 0 11 0 0,0-1-2 0 0,0 0 1 0 0,0 0-19 0 0,2-1 24 0 0,-1 0 2 0 0,1 0 0 0 0,0-1 10 0 0,0 0-21 0 0,1 0-12 0 0,1 0 21 0 0,0 0-73 0 0,0-1 3 0 0,1-1-60 0 0,0 0-81 0 0,1 0-64 0 0,-1-1-93 0 0,1 0-132 0 0,1-1-168 0 0,0-1-133 0 0,0 0-73 0 0,1-1-17 0 0,12-5-6697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08.859"/>
    </inkml:context>
    <inkml:brush xml:id="br0">
      <inkml:brushProperty name="width" value="0.1" units="cm"/>
      <inkml:brushProperty name="height" value="0.1" units="cm"/>
      <inkml:brushProperty name="color" value="#AE198D"/>
      <inkml:brushProperty name="inkEffects" value="galaxy"/>
      <inkml:brushProperty name="anchorX" value="2058.19165"/>
      <inkml:brushProperty name="anchorY" value="1129.69727"/>
      <inkml:brushProperty name="scaleFactor" value="0.5"/>
    </inkml:brush>
  </inkml:definitions>
  <inkml:trace contextRef="#ctx0" brushRef="#br0">166 742 3865 0 0,'0'2'2503'0'0,"1"1"-1935"0"0,0 1-88 0 0,1 1-225 0 0,0 0-39 0 0,1 1-52 0 0,0 0-53 0 0,1 1 18 0 0,1 0-48 0 0,-1 0 22 0 0,1 0-36 0 0,1 1 0 0 0,-1-1 26 0 0,1 0-9 0 0,0 0 32 0 0,1-1 11 0 0,-1 0-11 0 0,0-1 33 0 0,1 0-37 0 0,-1-1 12 0 0,0 0 33 0 0,0-1 18 0 0,0-1 16 0 0,-1 0 8 0 0,1-1-1 0 0,-1 0-16 0 0,1-2-5 0 0,0 0-9 0 0,-1-1-8 0 0,1 0-8 0 0,-1-1-27 0 0,1-1-2 0 0,0 1-39 0 0,1-2-19 0 0,0 1 4 0 0,0-1-24 0 0,1 0-22 0 0,0 0-5 0 0,0-1 9 0 0,1 0-14 0 0,1 0 14 0 0,-1 0-4 0 0,1 0-9 0 0,0 0 22 0 0,0 0-34 0 0,-1 0 38 0 0,1 0-40 0 0,0 0-7 0 0,-1 0 48 0 0,1 0-71 0 0,-1-1 50 0 0,0 1-26 0 0,0-1-20 0 0,0 0 43 0 0,0 0-24 0 0,-1-1 9 0 0,-1 0-2 0 0,0-1 0 0 0,-1-1 9 0 0,0 0-2 0 0,-1 0 1 0 0,-1-1 0 0 0,0 0 9 0 0,-1-1-21 0 0,0 0 16 0 0,0 0 4 0 0,0-1-1 0 0,0 0 1 0 0,0 0 0 0 0,-1 0-10 0 0,1 0-6 0 0,-1-1 20 0 0,1 1-16 0 0,-1-1 24 0 0,1 1-6 0 0,1 0 39 0 0,-1 1 8 0 0,1 0 38 0 0,1-1 29 0 0,-1 1-15 0 0,0 0 9 0 0,-1 0-21 0 0,0-1-22 0 0,0 1 14 0 0,-1 0-53 0 0,-2-1 24 0 0,0 0-37 0 0,0-1-28 0 0,-2-1 6 0 0,-1 1-24 0 0,0 0 15 0 0,0 0-24 0 0,-2 0 7 0 0,1 1 6 0 0,-1 0-11 0 0,0 0 3 0 0,0 1 8 0 0,-1 0-21 0 0,0 0 16 0 0,-1 1-5 0 0,-1 1 1 0 0,0-1 18 0 0,-1 2-14 0 0,0-1 34 0 0,-1 1-29 0 0,-1 0 10 0 0,1 0-3 0 0,-1 1-28 0 0,1-1 17 0 0,-1 0 3 0 0,0 1 8 0 0,1 0-11 0 0,-2 1 14 0 0,1 0-14 0 0,0 1 14 0 0,0 0-14 0 0,0 0 5 0 0,0 1 7 0 0,1 1-12 0 0,0-1 14 0 0,0 2-14 0 0,1-1 5 0 0,1 1-12 0 0,1 1 4 0 0,0 0-12 0 0,1 1 13 0 0,1 0-4 0 0,0 1 10 0 0,0 1-12 0 0,1-1 14 0 0,0 2-4 0 0,0-1 10 0 0,-1 2-2 0 0,1-1 1 0 0,-1 2 0 0 0,1-1-10 0 0,-2 1 4 0 0,1 0-2 0 0,-1 0 18 0 0,0 0-23 0 0,-1 0 17 0 0,0 1-5 0 0,-1 0-9 0 0,-1 0 4 0 0,0 1-2 0 0,-1 0 0 0 0,0 0 0 0 0,-1 0-10 0 0,0 0 13 0 0,-1 0 5 0 0,1 0-1 0 0,0 0 1 0 0,0 0 0 0 0,0 1-10 0 0,1-1 4 0 0,1 0 7 0 0,-1 1 16 0 0,2-1-31 0 0,0 1 19 0 0,0-1-6 0 0,1 1-18 0 0,2-1 34 0 0,-1 1-21 0 0,2 0 17 0 0,1 1-4 0 0,0-1-9 0 0,0 1 22 0 0,1 0-6 0 0,0 0-8 0 0,1 0 13 0 0,1 0-14 0 0,-1 0 5 0 0,1 0-2 0 0,1 1 0 0 0,-1-1 18 0 0,1 1-32 0 0,0 0 10 0 0,0 0-4 0 0,-1 1-28 0 0,1-1 45 0 0,-1 0-33 0 0,0 0 20 0 0,-1 0-5 0 0,1-1-9 0 0,-1 0 4 0 0,0 0 7 0 0,-1 0-2 0 0,1-1 1 0 0,-1 1 9 0 0,1 0-21 0 0,-2 0 7 0 0,1 0-3 0 0,-1 0 0 0 0,0 1 9 0 0,0 0-12 0 0,0 0 14 0 0,0-1-4 0 0,0 1 1 0 0,0 0 0 0 0,1 0 0 0 0,1 0 0 0 0,0 1 0 0 0,1 0 0 0 0,2 0 18 0 0,0 1-23 0 0,1 0 17 0 0,2 0-15 0 0,1 1-14 0 0,1 0 4 0 0,1 0-3 0 0,1 0-19 0 0,2 0-32 0 0,0 1-19 0 0,2 0-54 0 0,0 0-26 0 0,1 0-52 0 0,1 1-112 0 0,2-1-159 0 0,1 1-170 0 0,2-1-145 0 0,2 1-26 0 0,1 0-2 0 0,2 1-3940 0 0,3 0 1377 0 0,-5-2 4015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13.776"/>
    </inkml:context>
    <inkml:brush xml:id="br0">
      <inkml:brushProperty name="width" value="0.1" units="cm"/>
      <inkml:brushProperty name="height" value="0.1" units="cm"/>
      <inkml:brushProperty name="color" value="#AE198D"/>
      <inkml:brushProperty name="inkEffects" value="galaxy"/>
      <inkml:brushProperty name="anchorX" value="913.64514"/>
      <inkml:brushProperty name="anchorY" value="68.18835"/>
      <inkml:brushProperty name="scaleFactor" value="0.5"/>
    </inkml:brush>
  </inkml:definitions>
  <inkml:trace contextRef="#ctx0" brushRef="#br0">831 93 8 0 0,'2'-4'6184'0'0,"-2"3"-5939"0"0,0 0-2 0 0,-1 1 93 0 0,1-2-40 0 0,0 1-10 0 0,-1 0-116 0 0,1 0 22 0 0,-1 0-52 0 0,1-1 112 0 0,-1 0-62 0 0,0 1 3 0 0,1-1-35 0 0,-1 0-40 0 0,1 1-10 0 0,-1 0-38 0 0,1 0-30 0 0,-1 0-14 0 0,0 1 1 0 0,0 1-12 0 0,0 0 21 0 0,0 0-16 0 0,-1 1 5 0 0,0 0-10 0 0,0 1 2 0 0,0-1 8 0 0,0 1 7 0 0,-1 0 18 0 0,0 0-14 0 0,-1 0-4 0 0,0 0 10 0 0,-1-1-22 0 0,-1 0 44 0 0,0 0-4 0 0,-1 0 12 0 0,-1-1 8 0 0,-2 0-1 0 0,0-1 1 0 0,-2 0-28 0 0,-2-1-1 0 0,-2-1-2 0 0,-1 0-29 0 0,-1-1 8 0 0,0-1-4 0 0,-2 0 0 0 0,0-1-18 0 0,0 0-5 0 0,-1-1 0 0 0,0 1-19 0 0,0-1 14 0 0,0 1 4 0 0,0 0-2 0 0,0 0-7 0 0,0 0-7 0 0,0 0 20 0 0,-1 1-16 0 0,1-1 15 0 0,0 1-14 0 0,0 0-5 0 0,1 0 1 0 0,1 1-1 0 0,1-1 19 0 0,0 2 32 0 0,1-1-37 0 0,0 1 14 0 0,1 1-4 0 0,1 1-37 0 0,0 0 38 0 0,2 1-3 0 0,1 1-9 0 0,1 0 14 0 0,0 0-23 0 0,1 1 16 0 0,2 1-6 0 0,-1-1 2 0 0,2 0 10 0 0,0 0-13 0 0,0 1 14 0 0,0-1-14 0 0,0 0-14 0 0,1-1 3 0 0,0 1-39 0 0,0-1-27 0 0,0 0-14 0 0,1 0-55 0 0,0-1 13 0 0,0 0-27 0 0,0 0-3 0 0,1-1-20 0 0,0 1-23 0 0,0-1 5 0 0,0-1 24 0 0,0 1-18 0 0,1 0-20 0 0,0-1-69 0 0,0 0-356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14.103"/>
    </inkml:context>
    <inkml:brush xml:id="br0">
      <inkml:brushProperty name="width" value="0.1" units="cm"/>
      <inkml:brushProperty name="height" value="0.1" units="cm"/>
      <inkml:brushProperty name="color" value="#AE198D"/>
      <inkml:brushProperty name="inkEffects" value="galaxy"/>
      <inkml:brushProperty name="anchorX" value="2767.17822"/>
      <inkml:brushProperty name="anchorY" value="1135.745"/>
      <inkml:brushProperty name="scaleFactor" value="0.5"/>
    </inkml:brush>
  </inkml:definitions>
  <inkml:trace contextRef="#ctx0" brushRef="#br0">435 69 3705 0 0,'1'0'2920'0'0,"0"0"-2381"0"0,2 0-176 0 0,-1 1-39 0 0,1-1-49 0 0,-1 0-113 0 0,0 1-6 0 0,0 0-53 0 0,-2 0-20 0 0,1 0-8 0 0,-2 0 17 0 0,0 0 2 0 0,-1 0-18 0 0,0 1 26 0 0,-1-1-28 0 0,0 1 28 0 0,-1-1 28 0 0,-1 0 2 0 0,0 1 3 0 0,0 0-18 0 0,-2-1-22 0 0,1 1-14 0 0,-1-1 11 0 0,0 1-24 0 0,0-1-11 0 0,-1 0-17 0 0,0 0-7 0 0,0 0 0 0 0,0-1-1 0 0,0 1 10 0 0,-1-1 24 0 0,0 0-15 0 0,-1-1 34 0 0,-1-1-9 0 0,-1-1-24 0 0,-2-1-1 0 0,0-1-20 0 0,0 0 13 0 0,-1 0-15 0 0,-1-1 23 0 0,1-1-35 0 0,-2 1-7 0 0,0-2 10 0 0,0 1-6 0 0,-1 0 2 0 0,-1 1 28 0 0,1 0-54 0 0,1 0-30 0 0,0 1-40 0 0,1 2-124 0 0,1 0-128 0 0,1 1-170 0 0,2 1-97 0 0,2 1-410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16.544"/>
    </inkml:context>
    <inkml:brush xml:id="br0">
      <inkml:brushProperty name="width" value="0.1" units="cm"/>
      <inkml:brushProperty name="height" value="0.1" units="cm"/>
      <inkml:brushProperty name="color" value="#AE198D"/>
      <inkml:brushProperty name="inkEffects" value="galaxy"/>
      <inkml:brushProperty name="anchorX" value="4232.79541"/>
      <inkml:brushProperty name="anchorY" value="2219.55127"/>
      <inkml:brushProperty name="scaleFactor" value="0.5"/>
    </inkml:brush>
  </inkml:definitions>
  <inkml:trace contextRef="#ctx0" brushRef="#br0">715 8 8 0 0,'1'0'4033'0'0,"1"-1"-3370"0"0,0 0 300 0 0,1 0-330 0 0,0-1-252 0 0,-1 1-31 0 0,0 1-41 0 0,0-1-195 0 0,0 1-25 0 0,0-1-72 0 0,-1 2 27 0 0,0-1 23 0 0,0 1 57 0 0,0-1 24 0 0,0 1-39 0 0,0 0-21 0 0,0 0-13 0 0,0 1-28 0 0,1 0-14 0 0,-2 0 2 0 0,1 0-13 0 0,0 0-15 0 0,0 0 4 0 0,-1 1 6 0 0,1-1-2 0 0,-1 1 1 0 0,0-1-10 0 0,0 1 4 0 0,1-1-2 0 0,-2 1 0 0 0,1-1 0 0 0,-1 0 28 0 0,1 0-36 0 0,-1-1 21 0 0,0 0 3 0 0,-1 0-29 0 0,0 0 56 0 0,0 0 1 0 0,-1 0 20 0 0,0 1 25 0 0,0-1 14 0 0,-1 0 7 0 0,-1 1 20 0 0,0-1-5 0 0,-1 1-25 0 0,0 0 8 0 0,-1-1-32 0 0,-1 1-1 0 0,-1-1-2 0 0,-1 1-1 0 0,-1-1-37 0 0,-1 0-9 0 0,-1 1-18 0 0,-1-1-16 0 0,0 0 22 0 0,-2 1-9 0 0,1 0-6 0 0,-2-1-7 0 0,1 1 10 0 0,-1 0-3 0 0,0 0 20 0 0,-1 0-6 0 0,1 0 3 0 0,-1 0-9 0 0,0-1 2 0 0,0 1 37 0 0,0 0-2 0 0,0 1 58 0 0,0 0-32 0 0,1 0 31 0 0,1 0-17 0 0,0 1-4 0 0,1 0 20 0 0,1 0-25 0 0,2 0-2 0 0,-1 1-18 0 0,2 0 3 0 0,-1-1-11 0 0,1 1-7 0 0,1 0 1 0 0,-1-1-19 0 0,1 0-5 0 0,0 0 19 0 0,1-1-7 0 0,-1 0 3 0 0,0 0 10 0 0,1 0-13 0 0,-1-1 4 0 0,0 0-19 0 0,0 0 14 0 0,1-1-15 0 0,-1 0 4 0 0,0 0-10 0 0,1 0-26 0 0,-1 0-21 0 0,0 0-33 0 0,1-1-87 0 0,0 1-72 0 0,1 0-127 0 0,0-1-103 0 0,0 1-31 0 0,1 0 5 0 0,0 0-130 0 0,0 1-1487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49.703"/>
    </inkml:context>
    <inkml:brush xml:id="br0">
      <inkml:brushProperty name="width" value="0.05" units="cm"/>
      <inkml:brushProperty name="height" value="0.05" units="cm"/>
      <inkml:brushProperty name="color" value="#E71224"/>
    </inkml:brush>
  </inkml:definitions>
  <inkml:trace contextRef="#ctx0" brushRef="#br0">463 79 8754 0 0,'3'-4'533'0'0,"0"1"-1"0"0,0-1 1 0 0,0 0 0 0 0,-1 1 0 0 0,0-1 0 0 0,0 0-1 0 0,0 0 1 0 0,0-1 0 0 0,0 1 0 0 0,1-7-1 0 0,-3 10-472 0 0,0 0-1 0 0,0 0 0 0 0,0 0 0 0 0,0 0 0 0 0,0-1 0 0 0,0 1 0 0 0,0 0 1 0 0,0 0-1 0 0,0 0 0 0 0,0 0 0 0 0,0 0 0 0 0,-1 0 0 0 0,1 0 0 0 0,0 0 0 0 0,-1 1 1 0 0,1-1-1 0 0,-1 0 0 0 0,1 0 0 0 0,-1 0 0 0 0,0-1 0 0 0,-1 1-54 0 0,1 1 1 0 0,0-1-1 0 0,0 0 0 0 0,-1 1 0 0 0,1-1 0 0 0,-1 1 0 0 0,1-1 0 0 0,0 1 1 0 0,-1 0-1 0 0,1-1 0 0 0,-1 1 0 0 0,1 0 0 0 0,-1 0 0 0 0,1 0 0 0 0,-1 0 1 0 0,1 0-1 0 0,0 0 0 0 0,-4 1 0 0 0,-99 20-27 0 0,-67 9 117 0 0,149-28-106 0 0,0-1-1 0 0,0-1 1 0 0,1-1 0 0 0,-1-1 0 0 0,-40-8-1 0 0,54 7-1614 0 0,22 5-6978 0 0,-5-1 3315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16.849"/>
    </inkml:context>
    <inkml:brush xml:id="br0">
      <inkml:brushProperty name="width" value="0.1" units="cm"/>
      <inkml:brushProperty name="height" value="0.1" units="cm"/>
      <inkml:brushProperty name="color" value="#AE198D"/>
      <inkml:brushProperty name="inkEffects" value="galaxy"/>
      <inkml:brushProperty name="anchorX" value="5974.9707"/>
      <inkml:brushProperty name="anchorY" value="3053.5083"/>
      <inkml:brushProperty name="scaleFactor" value="0.5"/>
    </inkml:brush>
  </inkml:definitions>
  <inkml:trace contextRef="#ctx0" brushRef="#br0">323 59 6353 0 0,'0'0'1393'0'0,"2"0"-841"0"0,0 0-189 0 0,1 0-119 0 0,0 0-139 0 0,1 1-13 0 0,-1 0-17 0 0,-1 0-58 0 0,0 1 15 0 0,0 0-55 0 0,-1-1-14 0 0,-1 2 29 0 0,0-1-40 0 0,-1 0 31 0 0,0 0-10 0 0,-1 0 3 0 0,0-1 28 0 0,0 1 20 0 0,-1-2 24 0 0,-1 1 33 0 0,-1-2 41 0 0,0 0 19 0 0,-1-1 8 0 0,-1 0 11 0 0,0-1-10 0 0,-1-1-6 0 0,0-1 11 0 0,-2-1-5 0 0,0 0-44 0 0,-1 0 50 0 0,0-1-46 0 0,-1 1 5 0 0,-1 0-20 0 0,0 0-15 0 0,0 2-26 0 0,0-1 6 0 0,-1 1-41 0 0,0 1 1 0 0,0 1-12 0 0,0 1-17 0 0,0 0-15 0 0,-1 1 12 0 0,0 1-71 0 0,1 2-157 0 0,0 0-173 0 0,1 1-208 0 0,-1 1-557 0 0,-10 7-6866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0.786"/>
    </inkml:context>
    <inkml:brush xml:id="br0">
      <inkml:brushProperty name="width" value="0.1" units="cm"/>
      <inkml:brushProperty name="height" value="0.1" units="cm"/>
      <inkml:brushProperty name="color" value="#AE198D"/>
      <inkml:brushProperty name="inkEffects" value="galaxy"/>
      <inkml:brushProperty name="anchorX" value="7312.9585"/>
      <inkml:brushProperty name="anchorY" value="4099.36377"/>
      <inkml:brushProperty name="scaleFactor" value="0.5"/>
    </inkml:brush>
  </inkml:definitions>
  <inkml:trace contextRef="#ctx0" brushRef="#br0">238 166 8 0 0,'1'-1'1500'0'0,"0"-1"-1189"0"0,0 0 0 0 0,-1 0-48 0 0,1 0-11 0 0,-1-1 12 0 0,-1 1-172 0 0,1 0 154 0 0,-1 0 32 0 0,-1 1 18 0 0,0-1 51 0 0,1 0-122 0 0,-1 1 30 0 0,-1-1 33 0 0,1 1-43 0 0,0-1 24 0 0,1 1-43 0 0,-1 0 21 0 0,0-1 19 0 0,0 1-24 0 0,0 1-29 0 0,0-1 8 0 0,-1 1-51 0 0,0 0-15 0 0,-1 0-18 0 0,1 1-45 0 0,-1 0 29 0 0,-1 0-58 0 0,1 1-12 0 0,-1 0-27 0 0,0-1-24 0 0,0 1-15 0 0,0 1 11 0 0,0-1 23 0 0,1 0-17 0 0,-1 0 17 0 0,1 0-14 0 0,0-1-14 0 0,0 1 13 0 0,1 0 23 0 0,1-1-26 0 0,0 1 19 0 0,1-1 4 0 0,0 1 8 0 0,-1-1 45 0 0,1 0 17 0 0,1 0 7 0 0,-1-1 11 0 0,0 1-11 0 0,1-1-5 0 0,-1 1 20 0 0,0-1 22 0 0,0 1-25 0 0,-1-1 10 0 0,1 1-31 0 0,-1-1-29 0 0,0 1 15 0 0,-1 0-26 0 0,0 0-21 0 0,-1 1 33 0 0,0-1-68 0 0,-1 0 39 0 0,-1 1-23 0 0,0 0-14 0 0,-1 0-4 0 0,0 0 8 0 0,0-1-3 0 0,-1 1 20 0 0,1-1-6 0 0,1 0-6 0 0,0 0-7 0 0,1 0 10 0 0,0 0 16 0 0,1 1-5 0 0,1-1-6 0 0,-1 1 30 0 0,1-1-37 0 0,0 1 21 0 0,0-1 3 0 0,0 0 8 0 0,1 0-1 0 0,0 1-8 0 0,1-1-26 0 0,0 1-2 0 0,0 0-2 0 0,1 0 18 0 0,0 1 3 0 0,0-1-27 0 0,1 1 9 0 0,-1-1-13 0 0,1 1-7 0 0,1 0 29 0 0,0 1-28 0 0,0-1 19 0 0,1 1-14 0 0,0 1-6 0 0,1-1 29 0 0,-1 1-18 0 0,1 0 6 0 0,-1-1 8 0 0,1 1-11 0 0,-1 0-6 0 0,1 0 20 0 0,0-1-7 0 0,0 0-6 0 0,0 0 2 0 0,0 0 18 0 0,-1 0-6 0 0,1 0 3 0 0,0-1 0 0 0,-1-1 9 0 0,0 1 7 0 0,0-1-1 0 0,0-1 1 0 0,-1 1-28 0 0,1-2 8 0 0,-1 1-32 0 0,1-2-11 0 0,-1 1 21 0 0,1-1 0 0 0,-1-1 1 0 0,1 0 29 0 0,-1 0 11 0 0,1 0-30 0 0,0-1 11 0 0,0-1 24 0 0,0 0-17 0 0,0-1 6 0 0,0 0 18 0 0,0 0-34 0 0,0 0 2 0 0,0 0 17 0 0,-1-1-26 0 0,1 0 9 0 0,0 0-12 0 0,-1 0-7 0 0,1 1 1 0 0,-1-1-1 0 0,1 1 0 0 0,-1 0 19 0 0,0 0-15 0 0,0 0-4 0 0,0 0 1 0 0,-1 0-1 0 0,0 1 0 0 0,-1 0 9 0 0,0 0 7 0 0,0 0-10 0 0,-1 1 12 0 0,1 1-3 0 0,-2-1 29 0 0,1 1 1 0 0,0 0 21 0 0,0 0-5 0 0,0 0-15 0 0,1 1 32 0 0,-1 0-19 0 0,0 0 25 0 0,-1 0-25 0 0,1 1 7 0 0,0 0 26 0 0,0 0-45 0 0,-1 0-4 0 0,0 0 9 0 0,-1 1-52 0 0,1 0 24 0 0,-1 0 0 0 0,0 0-30 0 0,1 0 38 0 0,-1 0-12 0 0,0 1-24 0 0,0 0 18 0 0,1 0-36 0 0,0 0 1 0 0,0 1 17 0 0,1-1 3 0 0,0 1 9 0 0,1 0 8 0 0,0 1-20 0 0,0-1 25 0 0,1 1 2 0 0,0-1 18 0 0,1 1 24 0 0,-1 0-23 0 0,2-1 36 0 0,-1 1-10 0 0,1-1 32 0 0,-1 0 30 0 0,1 0-45 0 0,0 0 35 0 0,0-1-48 0 0,0 0 13 0 0,1 0 5 0 0,-1-1-13 0 0,0 1 23 0 0,0-1-34 0 0,0 0 28 0 0,-1 0-18 0 0,1 0 24 0 0,0-1 22 0 0,-1 1 3 0 0,1-1 20 0 0,0-1-22 0 0,0 0-11 0 0,0-1-16 0 0,1 1-7 0 0,0-2-18 0 0,0 0-6 0 0,1 0-27 0 0,1-1 15 0 0,0-1-34 0 0,1 0 18 0 0,1 0 12 0 0,0-2-31 0 0,0 1 28 0 0,0 0-18 0 0,1-1 15 0 0,-2-1 14 0 0,0 1 6 0 0,0-1 0 0 0,-2-1 10 0 0,0 1 45 0 0,-1-1-41 0 0,-2 0 24 0 0,-1 0-43 0 0,-1-1-36 0 0,-2 0 28 0 0,-1 1-32 0 0,-1 0 0 0 0,-2-1 8 0 0,-1 1-12 0 0,-2 1-16 0 0,-1 0 5 0 0,-1 0-12 0 0,-1 1-7 0 0,0 0 29 0 0,-2 1-9 0 0,1 0-33 0 0,0 2 19 0 0,0 0 21 0 0,0 1-54 0 0,1 1 55 0 0,1 0-8 0 0,0 2-81 0 0,2-1 53 0 0,1 2-29 0 0,1 0-13 0 0,1 0 33 0 0,1 1-30 0 0,2 1 0 0 0,1 0-18 0 0,2 1-15 0 0,0 1 21 0 0,2 0-17 0 0,1 1 34 0 0,2 1 8 0 0,1 1 28 0 0,1-1 40 0 0,0 1-18 0 0,2 0 10 0 0,1 0 7 0 0,-1 0-40 0 0,1 0 41 0 0,-1-1-14 0 0,0 1 4 0 0,-1-1 9 0 0,0 1 16 0 0,-2-1-3 0 0,0 0 2 0 0,-1 0-47 0 0,-1-1 42 0 0,-1 0-6 0 0,-1 0-8 0 0,0 0 42 0 0,-2-1-40 0 0,0 0 31 0 0,0-1 10 0 0,-1-1-21 0 0,1 0 8 0 0,-1 0 15 0 0,0 0-4 0 0,0-2 39 0 0,0 0-20 0 0,0 0 9 0 0,0-1-30 0 0,0 0-39 0 0,0-1-112 0 0,0 0-223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8.317"/>
    </inkml:context>
    <inkml:brush xml:id="br0">
      <inkml:brushProperty name="width" value="0.1" units="cm"/>
      <inkml:brushProperty name="height" value="0.1" units="cm"/>
      <inkml:brushProperty name="color" value="#AE198D"/>
      <inkml:brushProperty name="inkEffects" value="galaxy"/>
      <inkml:brushProperty name="anchorX" value="14808.70996"/>
      <inkml:brushProperty name="anchorY" value="-1468.51929"/>
      <inkml:brushProperty name="scaleFactor" value="0.5"/>
    </inkml:brush>
  </inkml:definitions>
  <inkml:trace contextRef="#ctx0" brushRef="#br0">0 4 8 0 0,'0'0'0'0'0,"1"-1"0"0"0,0 1 0 0 0,0-1 0 0 0,0 0 0 0 0,0 0-8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9.502"/>
    </inkml:context>
    <inkml:brush xml:id="br0">
      <inkml:brushProperty name="width" value="0.1" units="cm"/>
      <inkml:brushProperty name="height" value="0.1" units="cm"/>
      <inkml:brushProperty name="color" value="#AE198D"/>
      <inkml:brushProperty name="inkEffects" value="galaxy"/>
      <inkml:brushProperty name="anchorX" value="13788.15918"/>
      <inkml:brushProperty name="anchorY" value="-2480.84912"/>
      <inkml:brushProperty name="scaleFactor" value="0.5"/>
    </inkml:brush>
  </inkml:definitions>
  <inkml:trace contextRef="#ctx0" brushRef="#br0">143 288 8 0 0,'3'5'3743'0'0,"-2"-4"-3540"0"0,-1 0 89 0 0,0 0-40 0 0,0 0-81 0 0,0 0-50 0 0,0 0-9 0 0,0 1 4 0 0,0-1-61 0 0,0 1 36 0 0,0-1-33 0 0,0 1 9 0 0,0-1 25 0 0,0 0-8 0 0,-1 1 4 0 0,1-1 19 0 0,0 0 13 0 0,-1-1 16 0 0,1 1 35 0 0,-1 0 1 0 0,0-1-7 0 0,0 1 32 0 0,0-1-37 0 0,0 0 31 0 0,0 1-9 0 0,1-1 11 0 0,-1 1-2 0 0,0-1 141 0 0,1 0-198 0 0,-1-1-3 0 0,1 1 0 0 0,-1-1-13 0 0,1 0 4 0 0,-1 0-2 0 0,1 0 9 0 0,0 0-2 0 0,-1 0 1 0 0,0-1 9 0 0,0 0 7 0 0,0 0 8 0 0,0 0 46 0 0,0-1-32 0 0,0 1-6 0 0,0-1-16 0 0,0 1-34 0 0,0-1-11 0 0,0 0-1 0 0,-1 0-11 0 0,1 0-35 0 0,0-1 9 0 0,0 1-33 0 0,0 0-10 0 0,0 0 19 0 0,0-1-26 0 0,0 1 26 0 0,1-1-26 0 0,0 0 45 0 0,0 0-32 0 0,1 0-8 0 0,0 0 12 0 0,0 0-24 0 0,0 0-22 0 0,1 0 25 0 0,0 0 0 0 0,0 0-1 0 0,1 0 12 0 0,-1-1 6 0 0,0 1-20 0 0,1-1 25 0 0,-1 0 11 0 0,0 0-31 0 0,1 0 30 0 0,-1-1-47 0 0,0 0 51 0 0,1 0-26 0 0,-2 0 27 0 0,1-1-35 0 0,0 1 2 0 0,-1-1-11 0 0,1 1-8 0 0,-1-1 29 0 0,0 1-18 0 0,1 0 16 0 0,-1 0-5 0 0,1 0-16 0 0,-1 0 4 0 0,1 1-11 0 0,-1 0 12 0 0,0 1 5 0 0,0 0-11 0 0,0 0 4 0 0,-1-1 9 0 0,1 1-13 0 0,0 0 14 0 0,-1 1-14 0 0,1-1 23 0 0,0 1-16 0 0,0 0 5 0 0,0 0-19 0 0,1 0 14 0 0,-1 1-24 0 0,1-1 16 0 0,0 1 4 0 0,1 0-2 0 0,0 0-7 0 0,0 1 2 0 0,1-2 9 0 0,0 2-32 0 0,0-1 29 0 0,0 0-10 0 0,0 0 31 0 0,0-1-17 0 0,1 1 6 0 0,-1 0-10 0 0,0 0-16 0 0,-1 0 41 0 0,1 1-23 0 0,-1-1 8 0 0,0 0-1 0 0,-1 0-9 0 0,1 0 12 0 0,-2 1-14 0 0,1-1 4 0 0,-2 1-1 0 0,1 1-9 0 0,-1-1 2 0 0,0 1 18 0 0,0 0-18 0 0,0 0-7 0 0,0 1-1 0 0,0 0 0 0 0,-1 0-19 0 0,1 1 32 0 0,-1 0-19 0 0,0 0 16 0 0,0 1-14 0 0,1 0 4 0 0,-2 0-10 0 0,1 1-7 0 0,0 0 11 0 0,0 0-5 0 0,-1 1 12 0 0,0 0 6 0 0,0 0-2 0 0,0 2-7 0 0,0-1 30 0 0,-1 1-9 0 0,1 1-14 0 0,-1 0 14 0 0,0 0-24 0 0,-1 1 6 0 0,1 1 17 0 0,-1-1 4 0 0,0 1-38 0 0,1-1 40 0 0,-1 0 6 0 0,0 0-48 0 0,0 0 71 0 0,0 0-40 0 0,0-1-16 0 0,1 0 53 0 0,-1 0-18 0 0,-1-1 17 0 0,1 0 6 0 0,0-1-20 0 0,0 0 6 0 0,1 0 26 0 0,-1-1-17 0 0,0 0-12 0 0,1 0 3 0 0,-1 0-11 0 0,0-1-16 0 0,0 0 31 0 0,0 0-19 0 0,1 0 6 0 0,-1 0-1 0 0,1 0-9 0 0,-1 0-16 0 0,1-1 13 0 0,0 1 22 0 0,0 0-6 0 0,1-1-5 0 0,-1 1 2 0 0,0 0-38 0 0,1-1 10 0 0,-1 1 5 0 0,1-1 6 0 0,-1 1 8 0 0,1-1-11 0 0,-1 1 4 0 0,1-1 9 0 0,-1 1-22 0 0,1 0 6 0 0,-1-1 8 0 0,1 1-13 0 0,-1 0 32 0 0,1 0-18 0 0,-1 0 16 0 0,1 0 5 0 0,0-1-20 0 0,0 1-3 0 0,0-1 28 0 0,1 1-27 0 0,-1-1 8 0 0,1-1 17 0 0,-1 1-15 0 0,1-1 24 0 0,0 0 3 0 0,1-1 27 0 0,-1 1-15 0 0,1-1 7 0 0,1-1-2 0 0,-1 1-19 0 0,1-1 24 0 0,1-1-7 0 0,-1 1-8 0 0,2-1 32 0 0,-1-1-29 0 0,1 0-18 0 0,1 0 14 0 0,0-1-25 0 0,1 0 7 0 0,0-1-3 0 0,1 0 0 0 0,-1 0-19 0 0,1-1 15 0 0,1-1 4 0 0,-1 0-1 0 0,1 0-27 0 0,-1 1-20 0 0,0-1 13 0 0,0 0 31 0 0,-1 0-28 0 0,0 1 67 0 0,-1 0-38 0 0,0 0-24 0 0,-1 0 18 0 0,1 0-18 0 0,-1 1-5 0 0,1 0 2 0 0,0 0 26 0 0,-1 0-27 0 0,1 0 10 0 0,0 0 15 0 0,-1 0-32 0 0,1 0 19 0 0,-1 0 12 0 0,1 0-3 0 0,-1 0 11 0 0,1-1-21 0 0,-1 0 25 0 0,0 0-17 0 0,1-1 15 0 0,0 0 5 0 0,0 0-20 0 0,0 0 7 0 0,0-1-3 0 0,0 0-19 0 0,1 0-4 0 0,0 0-18 0 0,-1 0 22 0 0,1 1-7 0 0,0 0 20 0 0,-1-1-14 0 0,0 1-13 0 0,0 1 4 0 0,0-1-3 0 0,-1 1 0 0 0,0 1 9 0 0,0 0 16 0 0,0 0-13 0 0,-1 0-4 0 0,0 1 2 0 0,0 0-21 0 0,0 1 24 0 0,-1 0-17 0 0,1 0 15 0 0,-1 0-4 0 0,0 0 10 0 0,-1 1 7 0 0,1 0-1 0 0,-1 0-9 0 0,0 1-24 0 0,0 0 24 0 0,0-1-27 0 0,0 1 8 0 0,0 1 15 0 0,0-1-4 0 0,-1 1-8 0 0,0 0-6 0 0,1 0 11 0 0,-2 1-32 0 0,1-1 18 0 0,0 1 3 0 0,0 0-1 0 0,-1 1 1 0 0,0-1 0 0 0,-1 2 0 0 0,0-1 0 0 0,1 1 0 0 0,-1 1-10 0 0,-1 0 4 0 0,1 0-12 0 0,-1 1 22 0 0,0 1-6 0 0,0 0 30 0 0,0 1-8 0 0,-1 0-15 0 0,1 2 6 0 0,-2 0-31 0 0,1 0 36 0 0,0 1-12 0 0,-1 0 32 0 0,0-1 20 0 0,0 1-4 0 0,0 0 13 0 0,-1 0 35 0 0,0 0-28 0 0,0 0 29 0 0,-1-1 49 0 0,1 0-42 0 0,-1 1 25 0 0,0-1 40 0 0,0 0-86 0 0,-1-1 46 0 0,0 1-25 0 0,-1-1-32 0 0,0 1 56 0 0,0-1-28 0 0,0 0-18 0 0,-1 1 6 0 0,1-1-32 0 0,0 0-1 0 0,1 1-11 0 0,0-1 1 0 0,1-1-1 0 0,1 1-9 0 0,1-1-17 0 0,1-1-42 0 0,2 0-83 0 0,0 0-73 0 0,1 0-192 0 0,1 0-216 0 0,2-1-440 0 0,1 1-534 0 0,1-1-46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4.624"/>
    </inkml:context>
    <inkml:brush xml:id="br0">
      <inkml:brushProperty name="width" value="0.1" units="cm"/>
      <inkml:brushProperty name="height" value="0.1" units="cm"/>
      <inkml:brushProperty name="color" value="#AE198D"/>
      <inkml:brushProperty name="inkEffects" value="galaxy"/>
      <inkml:brushProperty name="anchorX" value="8381.15137"/>
      <inkml:brushProperty name="anchorY" value="5099.73389"/>
      <inkml:brushProperty name="scaleFactor" value="0.5"/>
    </inkml:brush>
  </inkml:definitions>
  <inkml:trace contextRef="#ctx0" brushRef="#br0">380 90 9018 0 0,'-1'0'1104'0'0,"0"-2"-513"0"0,0-1-87 0 0,-1 0-128 0 0,-1-1-129 0 0,1 0-36 0 0,0 1-78 0 0,0 0-42 0 0,1 0-23 0 0,-1 2-28 0 0,1 0 13 0 0,0 0 3 0 0,0 0-1 0 0,0 1 29 0 0,0 0 10 0 0,1 0 18 0 0,-1 0 26 0 0,0 0 12 0 0,0 0 56 0 0,0 0-5 0 0,0 0 6 0 0,0 0 10 0 0,0 0-39 0 0,0-1 20 0 0,0 1-44 0 0,0-1-8 0 0,1 0-27 0 0,-1 0-13 0 0,1 0-28 0 0,1 0 6 0 0,0 0-32 0 0,0-1 8 0 0,0 1-13 0 0,1-1-16 0 0,0 0-6 0 0,1 0-9 0 0,0-1-17 0 0,1 0-6 0 0,0 0-9 0 0,1 0-8 0 0,2 0-17 0 0,0-1-6 0 0,2 0-18 0 0,1 1-15 0 0,2-1-26 0 0,1 0-13 0 0,1 1-17 0 0,2 0-6 0 0,0 1-38 0 0,1 0-10 0 0,1 1-8 0 0,0 1-38 0 0,0 1-19 0 0,1 0-7 0 0,0 1-38 0 0,-1 1-18 0 0,0 1 2 0 0,-1 2-14 0 0,-1 0 59 0 0,-1 2 30 0 0,-1 1 50 0 0,-1 2 29 0 0,-2 0 15 0 0,0 2-18 0 0,-2 1-2 0 0,-1 1 10 0 0,-1-1-14 0 0,-2 2 51 0 0,-1 0 13 0 0,-2 0 36 0 0,-1 1 31 0 0,-1 1 23 0 0,-2 1-3 0 0,-2 0 32 0 0,-2 1-8 0 0,-2 0 13 0 0,-2 0 45 0 0,-3 1-41 0 0,-3-1 6 0 0,-3 1-30 0 0,-2 0-12 0 0,-3-1-17 0 0,-3 2-6 0 0,-1-1-1 0 0,-3 0-29 0 0,-1 1-1 0 0,-2-1-11 0 0,-1 1-18 0 0,0-1 24 0 0,-1-1 19 0 0,1 0 14 0 0,0-2 7 0 0,2-1 29 0 0,2-1-26 0 0,1-1 47 0 0,2-2 6 0 0,1-2 46 0 0,2-1 73 0 0,2-1 39 0 0,1-1 43 0 0,3-1 4 0 0,2-2 22 0 0,2 0 15 0 0,3-1 16 0 0,3-1 25 0 0,2-1-79 0 0,3 0-31 0 0,2-2-61 0 0,2 1-72 0 0,2-2-42 0 0,3 0-15 0 0,2 0-30 0 0,3-1-33 0 0,3-1 17 0 0,3 0-18 0 0,2-1-14 0 0,3 1 13 0 0,1-1-34 0 0,2 0 1 0 0,-1 0 8 0 0,1-1-5 0 0,0 1 21 0 0,-1 0 41 0 0,0 1-11 0 0,-1-1 26 0 0,1 0 4 0 0,-1 0 9 0 0,0 1 8 0 0,0 0 8 0 0,0 0 26 0 0,0 1 4 0 0,-1-1 0 0 0,1 1 2 0 0,-1 0 0 0 0,-1 0-28 0 0,0 1 8 0 0,1 0-13 0 0,-1 0-16 0 0,0 1 13 0 0,0 1-15 0 0,0 0 4 0 0,-1 0-1 0 0,1 0 0 0 0,-1 1-93 0 0,-1 0-114 0 0,1 0-197 0 0,-1 0-255 0 0,0 0-114 0 0,0 0-89 0 0,0-2 125 0 0,-1 1-403 0 0,0-2-5407 0 0,-3 1 7407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5.456"/>
    </inkml:context>
    <inkml:brush xml:id="br0">
      <inkml:brushProperty name="width" value="0.1" units="cm"/>
      <inkml:brushProperty name="height" value="0.1" units="cm"/>
      <inkml:brushProperty name="color" value="#AE198D"/>
      <inkml:brushProperty name="inkEffects" value="galaxy"/>
      <inkml:brushProperty name="anchorX" value="6913.73291"/>
      <inkml:brushProperty name="anchorY" value="3501.56689"/>
      <inkml:brushProperty name="scaleFactor" value="0.5"/>
    </inkml:brush>
  </inkml:definitions>
  <inkml:trace contextRef="#ctx0" brushRef="#br0">256 14 9730 0 0,'0'-1'1576'0'0,"1"0"-905"0"0,1-2-189 0 0,0 0-217 0 0,0 0-142 0 0,0 1-85 0 0,0 1-58 0 0,0 1 6 0 0,0 1-38 0 0,-1 2 17 0 0,0 1-6 0 0,0 1 10 0 0,-1 1 26 0 0,0 1 2 0 0,-1 1 2 0 0,-1 0 29 0 0,-1 1 10 0 0,-2 1 37 0 0,0 1 29 0 0,-2 0 60 0 0,-2 0 6 0 0,-2 1 40 0 0,-1 1-7 0 0,-2 0-14 0 0,-1 0-3 0 0,0 1-1 0 0,-1 1-29 0 0,0-1-11 0 0,1 1-26 0 0,0 0-23 0 0,0 0-14 0 0,1 1-37 0 0,0 0 18 0 0,1 0-37 0 0,0 0 20 0 0,2 1-17 0 0,2-1-14 0 0,1 1 13 0 0,1 0-6 0 0,3 0 2 0 0,1 1 0 0 0,1 1-18 0 0,2 0 14 0 0,1 0-6 0 0,2 1 21 0 0,2 0-24 0 0,1 0 26 0 0,1 1-17 0 0,2-1 5 0 0,1-1-1 0 0,2 0-18 0 0,0 0 4 0 0,1-2 8 0 0,0 1 6 0 0,0-1 26 0 0,0-1-24 0 0,0 0-10 0 0,1 0-7 0 0,0-1-18 0 0,0 0 31 0 0,0 0-19 0 0,1-1 25 0 0,0-1-16 0 0,0 0 15 0 0,0-2 5 0 0,0-1-11 0 0,1 0 14 0 0,-1-2-23 0 0,1-1-12 0 0,0-1-35 0 0,-1-1-38 0 0,0-1-49 0 0,0-1-36 0 0,-1-1-80 0 0,0-1-85 0 0,-1-2-103 0 0,-2-1-168 0 0,0-1-113 0 0,-1-1-170 0 0,-2-2-165 0 0,-1-1-147 0 0,0-2 31 0 0,-2-2-9 0 0,1-15-5617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5.736"/>
    </inkml:context>
    <inkml:brush xml:id="br0">
      <inkml:brushProperty name="width" value="0.1" units="cm"/>
      <inkml:brushProperty name="height" value="0.1" units="cm"/>
      <inkml:brushProperty name="color" value="#AE198D"/>
      <inkml:brushProperty name="inkEffects" value="galaxy"/>
      <inkml:brushProperty name="anchorX" value="5678.32861"/>
      <inkml:brushProperty name="anchorY" value="1702.74841"/>
      <inkml:brushProperty name="scaleFactor" value="0.5"/>
    </inkml:brush>
  </inkml:definitions>
  <inkml:trace contextRef="#ctx0" brushRef="#br0">729 94 6993 0 0,'0'-3'2648'0'0,"0"0"-1604"0"0,-1-2-112 0 0,0 0-162 0 0,0-1-110 0 0,-1 0-115 0 0,0 0-57 0 0,1 0-34 0 0,-1 0-47 0 0,1 0-21 0 0,-1 1-44 0 0,0 0-66 0 0,0 0-51 0 0,0 1-48 0 0,0 0-39 0 0,0 0-33 0 0,-1 1 5 0 0,1 0-25 0 0,-1 1-13 0 0,-1 0-16 0 0,0 0 12 0 0,-1 1-43 0 0,-1 0 3 0 0,-1 0-30 0 0,-1 1-32 0 0,-2 0 26 0 0,-2 1-1 0 0,-1 0 0 0 0,-3 0 10 0 0,-1 1-12 0 0,-1 1 5 0 0,-3-1-2 0 0,-1 1-19 0 0,-1-1 15 0 0,-2 1-33 0 0,0 0 18 0 0,-2 0-6 0 0,1 1 1 0 0,0-1 46 0 0,-1 0-22 0 0,1 0 19 0 0,-1 0-14 0 0,1 0-14 0 0,0 0 13 0 0,1 0-24 0 0,0 0 7 0 0,2-1-50 0 0,1 0-42 0 0,1-1-57 0 0,2 1-73 0 0,1-1-59 0 0,1 0-122 0 0,2 1-95 0 0,0-1-161 0 0,3 1-144 0 0,0 0-274 0 0,2 0-276 0 0,1 1-77 0 0,1-1-85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6.237"/>
    </inkml:context>
    <inkml:brush xml:id="br0">
      <inkml:brushProperty name="width" value="0.1" units="cm"/>
      <inkml:brushProperty name="height" value="0.1" units="cm"/>
      <inkml:brushProperty name="color" value="#AE198D"/>
      <inkml:brushProperty name="inkEffects" value="galaxy"/>
      <inkml:brushProperty name="anchorX" value="7433.31006"/>
      <inkml:brushProperty name="anchorY" value="2733.198"/>
      <inkml:brushProperty name="scaleFactor" value="0.5"/>
    </inkml:brush>
  </inkml:definitions>
  <inkml:trace contextRef="#ctx0" brushRef="#br0">455 82 6433 0 0,'0'-1'833'0'0,"2"-1"-431"0"0,1-1 2 0 0,0-1-110 0 0,0-1-41 0 0,1 1-7 0 0,0 0-61 0 0,-1 0-4 0 0,1 1 7 0 0,-1 1 14 0 0,0 0 51 0 0,0 0 62 0 0,0 1 52 0 0,-1 0 29 0 0,1 0 73 0 0,0-1 569 0 0,-3 1-530 0 0,0 0-21 0 0,0-1-31 0 0,-2 0-88 0 0,0 1-26 0 0,-1-1-73 0 0,-1 0-71 0 0,-1 0-70 0 0,-1 0-44 0 0,-2-1-24 0 0,0 1-18 0 0,-3 0-18 0 0,-1 0-16 0 0,-1-1-7 0 0,-2 1-18 0 0,-1 0-6 0 0,-2 0 0 0 0,-1 1-1 0 0,-1-1 19 0 0,-1 1-43 0 0,0 0-5 0 0,-1 0 27 0 0,0 0-28 0 0,-1 1 36 0 0,0 0-19 0 0,1 1-22 0 0,-1 0-30 0 0,2 1-31 0 0,0 0-32 0 0,3 1-51 0 0,0-1-54 0 0,3 1-74 0 0,0 0-69 0 0,3 0-72 0 0,2 1-63 0 0,0-1-130 0 0,3 0-140 0 0,1 0-139 0 0,2 0-79 0 0,1-1 155 0 0,1 1 120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6.431"/>
    </inkml:context>
    <inkml:brush xml:id="br0">
      <inkml:brushProperty name="width" value="0.1" units="cm"/>
      <inkml:brushProperty name="height" value="0.1" units="cm"/>
      <inkml:brushProperty name="color" value="#AE198D"/>
      <inkml:brushProperty name="inkEffects" value="galaxy"/>
      <inkml:brushProperty name="anchorX" value="8900.40234"/>
      <inkml:brushProperty name="anchorY" value="3786.75708"/>
      <inkml:brushProperty name="scaleFactor" value="0.5"/>
    </inkml:brush>
  </inkml:definitions>
  <inkml:trace contextRef="#ctx0" brushRef="#br0">266 26 13387 0 0,'-1'0'1400'0'0,"-1"-3"-868"0"0,0 0-78 0 0,-3-1-209 0 0,0 0-117 0 0,-2 0-47 0 0,-1 1-47 0 0,0 0-33 0 0,-1 2-14 0 0,0 1-38 0 0,-1 1-20 0 0,0 1-90 0 0,0 1-99 0 0,-1 1-91 0 0,-1 0-106 0 0,-1 0-66 0 0,0 0-58 0 0,0 1-106 0 0,-1-1-108 0 0,-1 0-147 0 0,-1-1-250 0 0,-1-1-47 0 0,-2-2-76 0 0,-1-1-5784 0 0,3-1 7396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8.872"/>
    </inkml:context>
    <inkml:brush xml:id="br0">
      <inkml:brushProperty name="width" value="0.1" units="cm"/>
      <inkml:brushProperty name="height" value="0.1" units="cm"/>
      <inkml:brushProperty name="color" value="#AE198D"/>
      <inkml:brushProperty name="inkEffects" value="galaxy"/>
      <inkml:brushProperty name="anchorX" value="10182.02637"/>
      <inkml:brushProperty name="anchorY" value="4791.49121"/>
      <inkml:brushProperty name="scaleFactor" value="0.5"/>
    </inkml:brush>
  </inkml:definitions>
  <inkml:trace contextRef="#ctx0" brushRef="#br0">798 5 5937 0 0,'-1'0'4409'0'0,"-2"0"-4023"0"0,-2-1 626 0 0,-3 0-612 0 0,-3 0-133 0 0,-3 0-70 0 0,-2 0-78 0 0,-1 1-15 0 0,-2 1-42 0 0,-2 0-2 0 0,0 1 44 0 0,0 0-42 0 0,-1 1 51 0 0,0 0-23 0 0,0 0-2 0 0,0 0 57 0 0,-1 1-17 0 0,1-1 36 0 0,-1-1-17 0 0,0 1 34 0 0,1-1-18 0 0,-1 0 25 0 0,1-1-26 0 0,1 0-9 0 0,0 0 1 0 0,1-1-39 0 0,0 0 10 0 0,1 0-5 0 0,-1-1-28 0 0,1 0-20 0 0,0 0-14 0 0,0 0-28 0 0,1 0 16 0 0,-1 0-17 0 0,1 1-14 0 0,1-1 3 0 0,1 1-11 0 0,0 0 12 0 0,1 0-14 0 0,1 0-5 0 0,1 1-27 0 0,1 0-11 0 0,2 0-74 0 0,0 0-38 0 0,2 1-96 0 0,0 0-45 0 0,2 0-99 0 0,1 1-63 0 0,2 0-94 0 0,0 0-104 0 0,0 1-35 0 0,2 0-12 0 0,0 0-42 0 0,1 0 9 0 0,1 0 4 0 0,0 1 16 0 0,1-1 137 0 0,2 1 111 0 0,0-1 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0.144"/>
    </inkml:context>
    <inkml:brush xml:id="br0">
      <inkml:brushProperty name="width" value="0.05" units="cm"/>
      <inkml:brushProperty name="height" value="0.05" units="cm"/>
      <inkml:brushProperty name="color" value="#E71224"/>
    </inkml:brush>
  </inkml:definitions>
  <inkml:trace contextRef="#ctx0" brushRef="#br0">292 58 9986 0 0,'0'-1'207'0'0,"1"0"0"0"0,0-1 0 0 0,-1 1 0 0 0,1-1 0 0 0,-1 1 0 0 0,0-1-1 0 0,1 0 1 0 0,-1 1 0 0 0,0-1 0 0 0,0 1 0 0 0,0-1 0 0 0,0 1 0 0 0,0-1 0 0 0,-1 1 0 0 0,1-1-1 0 0,0 0 1 0 0,-1 1 0 0 0,1-1 0 0 0,-1 1 0 0 0,1-1 0 0 0,-1 1 0 0 0,0 0 0 0 0,-1-3 0 0 0,-1 2-63 0 0,1 0 0 0 0,-1 1 0 0 0,1-1 0 0 0,-1 1 0 0 0,0 0 0 0 0,0-1 0 0 0,1 1 0 0 0,-1 0 0 0 0,0 1 0 0 0,0-1 0 0 0,-6 0 0 0 0,-6-1-14 0 0,-1 0 0 0 0,1 1 0 0 0,-1 1-1 0 0,1 1 1 0 0,-1 0 0 0 0,1 0 0 0 0,-22 7 0 0 0,-10 7-2523 0 0,4 8-3655 0 0,29-14-373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9.121"/>
    </inkml:context>
    <inkml:brush xml:id="br0">
      <inkml:brushProperty name="width" value="0.1" units="cm"/>
      <inkml:brushProperty name="height" value="0.1" units="cm"/>
      <inkml:brushProperty name="color" value="#AE198D"/>
      <inkml:brushProperty name="inkEffects" value="galaxy"/>
      <inkml:brushProperty name="anchorX" value="11972.55273"/>
      <inkml:brushProperty name="anchorY" value="5718.56201"/>
      <inkml:brushProperty name="scaleFactor" value="0.5"/>
    </inkml:brush>
  </inkml:definitions>
  <inkml:trace contextRef="#ctx0" brushRef="#br0">0 1 5057 0 0,'2'0'1432'0'0,"2"1"-606"0"0,3 2-23 0 0,3 1-162 0 0,0 0-83 0 0,2 2-114 0 0,-2 0-35 0 0,1 0-75 0 0,-2 1-25 0 0,0-1 19 0 0,-2 2-39 0 0,0-1-35 0 0,-2 1-47 0 0,-1-1-19 0 0,-1 1-56 0 0,-1 0 30 0 0,-1 0 16 0 0,-1 0-16 0 0,-1 0 45 0 0,-1 1-3 0 0,0 0-34 0 0,-2 1-17 0 0,-1 0-16 0 0,0 1-63 0 0,0 1 15 0 0,-2-1-28 0 0,0 2-22 0 0,0 0-14 0 0,0 0-7 0 0,0 1-1 0 0,1 0-1 0 0,0 0-9 0 0,0 0 2 0 0,1-1 8 0 0,0 0-11 0 0,0-1-6 0 0,0 0 1 0 0,2 0 27 0 0,0-1-36 0 0,1 0 3 0 0,1-1-11 0 0,0 0-27 0 0,1 0 26 0 0,1 0-1 0 0,1 0-8 0 0,0 0 22 0 0,1 1-26 0 0,-1 1 18 0 0,1 1-5 0 0,0 0 10 0 0,-1 2-11 0 0,1-1-6 0 0,-1 2 20 0 0,0 0-26 0 0,0 0-10 0 0,-1 0-6 0 0,0 1-76 0 0,0 0-16 0 0,-2 0-57 0 0,1 0-36 0 0,0 0 15 0 0,-1 0-28 0 0,0 0-49 0 0,0-1-34 0 0,0 0-69 0 0,-1 0-126 0 0,1 0-119 0 0,-1-2-174 0 0,1 0-115 0 0,0-2 128 0 0,0-1-120 0 0,1 6-5103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9.569"/>
    </inkml:context>
    <inkml:brush xml:id="br0">
      <inkml:brushProperty name="width" value="0.1" units="cm"/>
      <inkml:brushProperty name="height" value="0.1" units="cm"/>
      <inkml:brushProperty name="color" value="#AE198D"/>
      <inkml:brushProperty name="inkEffects" value="galaxy"/>
      <inkml:brushProperty name="anchorX" value="10933.88086"/>
      <inkml:brushProperty name="anchorY" value="3884.83862"/>
      <inkml:brushProperty name="scaleFactor" value="0.5"/>
    </inkml:brush>
  </inkml:definitions>
  <inkml:trace contextRef="#ctx0" brushRef="#br0">76 12 10178 0 0,'0'-1'1945'0'0,"0"-2"-1896"0"0,-1 1 346 0 0,0-1-327 0 0,-1 1-52 0 0,1 1-47 0 0,-2 1-13 0 0,1 1-11 0 0,-1 2 1 0 0,-1 1 16 0 0,0 2 5 0 0,0 0 9 0 0,0 1 17 0 0,0 1 15 0 0,-1 1-12 0 0,1 1 6 0 0,0 1 7 0 0,-1 0-30 0 0,2 0 46 0 0,-1 0-24 0 0,1 1 9 0 0,0 0-2 0 0,0 0-19 0 0,0 0 15 0 0,1 0-5 0 0,1 1 1 0 0,0 0 18 0 0,0-1-14 0 0,1 0 6 0 0,0 0 7 0 0,1-1 7 0 0,0-1-1 0 0,0 1 1 0 0,0-2 9 0 0,1 1-2 0 0,0-1-9 0 0,0-1 22 0 0,0-1-16 0 0,0 0-13 0 0,0-1-6 0 0,0 0-27 0 0,0 0-22 0 0,0-1-71 0 0,0 0-104 0 0,1 0-153 0 0,-1-1-219 0 0,2 0-317 0 0,-1 0-240 0 0,2-2 54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39.945"/>
    </inkml:context>
    <inkml:brush xml:id="br0">
      <inkml:brushProperty name="width" value="0.1" units="cm"/>
      <inkml:brushProperty name="height" value="0.1" units="cm"/>
      <inkml:brushProperty name="color" value="#AE198D"/>
      <inkml:brushProperty name="inkEffects" value="galaxy"/>
      <inkml:brushProperty name="anchorX" value="11974.44531"/>
      <inkml:brushProperty name="anchorY" value="4559.30615"/>
      <inkml:brushProperty name="scaleFactor" value="0.5"/>
    </inkml:brush>
  </inkml:definitions>
  <inkml:trace contextRef="#ctx0" brushRef="#br0">888 28 12235 0 0,'0'-1'1304'0'0,"0"-3"-924"0"0,0-1-53 0 0,-1-1-191 0 0,0 1-124 0 0,0 1-52 0 0,-1 2-36 0 0,-2 1-36 0 0,1 3 5 0 0,-2 3-5 0 0,0 1 37 0 0,-2 3-10 0 0,0 2 24 0 0,-2 1 3 0 0,1 1-8 0 0,-2 1 3 0 0,0 1 8 0 0,-1 1 7 0 0,-1 0 8 0 0,0 0 8 0 0,0 1-10 0 0,0 0 31 0 0,-1 0-18 0 0,1 0 34 0 0,0 0 38 0 0,0 1-1 0 0,0-1 42 0 0,-1 0 19 0 0,-1 0 16 0 0,-1 0 17 0 0,-1 0-12 0 0,-2-1-4 0 0,0 1-8 0 0,-1 0-8 0 0,-1 0-8 0 0,1 0 10 0 0,-2 0-3 0 0,1 0 1 0 0,0 0-9 0 0,1 1-16 0 0,0 1-34 0 0,1 0 8 0 0,1 1-33 0 0,0 1-20 0 0,1 0 23 0 0,1 1-47 0 0,0 1 23 0 0,1 1-9 0 0,-1 0 30 0 0,1 0-36 0 0,0 2 22 0 0,1 0-8 0 0,-1 2-44 0 0,1-1 31 0 0,0 2-21 0 0,1-1-13 0 0,0 0-25 0 0,0-1-41 0 0,0-1-18 0 0,0-1-27 0 0,0-1-24 0 0,0-1-24 0 0,1 0-33 0 0,-1-1-31 0 0,0-1-33 0 0,1-1 44 0 0,-1-2-7 0 0,0-1-7 0 0,1 0-42 0 0,0-3-54 0 0,0 0-90 0 0,2-1-46 0 0,-1-2-108 0 0,1-1-98 0 0,1-1-122 0 0,2-2 97 0 0,0-1 16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0.437"/>
    </inkml:context>
    <inkml:brush xml:id="br0">
      <inkml:brushProperty name="width" value="0.1" units="cm"/>
      <inkml:brushProperty name="height" value="0.1" units="cm"/>
      <inkml:brushProperty name="color" value="#AE198D"/>
      <inkml:brushProperty name="inkEffects" value="galaxy"/>
      <inkml:brushProperty name="anchorX" value="13884.7373"/>
      <inkml:brushProperty name="anchorY" value="4363.67969"/>
      <inkml:brushProperty name="scaleFactor" value="0.5"/>
    </inkml:brush>
  </inkml:definitions>
  <inkml:trace contextRef="#ctx0" brushRef="#br0">0 259 11386 0 0,'1'-1'3041'0'0,"0"-2"-1914"0"0,0-2-116 0 0,1-2-420 0 0,0 0-205 0 0,1-2-138 0 0,-1 2-117 0 0,0-1-68 0 0,0 2-79 0 0,1 0-54 0 0,0 2-30 0 0,1 0-73 0 0,0 1-12 0 0,1 1-106 0 0,0 0-77 0 0,1 1-42 0 0,1 0-44 0 0,0 0 14 0 0,0 0 9 0 0,1-1 71 0 0,0 0 37 0 0,0-2 32 0 0,1 0 110 0 0,0-1 38 0 0,1-1 54 0 0,0-1 86 0 0,2 0-9 0 0,0-1 20 0 0,1 0 46 0 0,0-2 15 0 0,0 0-1 0 0,-1 0 41 0 0,1 0-29 0 0,-1 0-17 0 0,1 0 14 0 0,0 0-53 0 0,0 1 6 0 0,0 0-5 0 0,0 0-38 0 0,1 2-9 0 0,0 0 20 0 0,-1 2-28 0 0,1 0 0 0 0,0 1-10 0 0,0 2-27 0 0,-1 1-21 0 0,0 2 4 0 0,-1 1 5 0 0,-1 2-11 0 0,-1 1 3 0 0,-1 2-10 0 0,0 2-45 0 0,-2 1 13 0 0,-1 1-7 0 0,-1 0 0 0 0,-1 2 65 0 0,-3 0-18 0 0,-1 1 18 0 0,-1 0 26 0 0,-3 0 2 0 0,-1 1 20 0 0,-3-1 34 0 0,-2 0-27 0 0,-2 0 20 0 0,-2 0-5 0 0,-3 0 10 0 0,-1-1-12 0 0,-3 0-5 0 0,-2 0 2 0 0,-2-1-40 0 0,0 0 40 0 0,-1 1 14 0 0,-1-1-14 0 0,1 0 64 0 0,0 0-18 0 0,2-1 36 0 0,0 1 38 0 0,3 0 10 0 0,2-1 20 0 0,1 1 26 0 0,3-1-25 0 0,1 0-18 0 0,1 0 14 0 0,3 0 22 0 0,1-1-16 0 0,1 1 25 0 0,3-1-7 0 0,0 1-53 0 0,3-2 25 0 0,1 1-38 0 0,1-1-28 0 0,1 1-3 0 0,3-1-21 0 0,0 0-6 0 0,1 0 0 0 0,2 0-10 0 0,0-1 2 0 0,2 0 9 0 0,0 0-22 0 0,1-1 16 0 0,1 0-15 0 0,0 0 4 0 0,1 0 9 0 0,0-1-13 0 0,1 1 4 0 0,1-1-10 0 0,-1 0 12 0 0,2 0-14 0 0,-1-1 14 0 0,1 0-5 0 0,0 0 2 0 0,0 0-9 0 0,0 0 2 0 0,0-1-10 0 0,1 1 2 0 0,1-2-1 0 0,0 1-28 0 0,0-1-29 0 0,1 1-40 0 0,1-1-39 0 0,0 0-96 0 0,0 0-99 0 0,0 0-176 0 0,1 1-250 0 0,-1 0-198 0 0,0 0-362 0 0,-1 0-250 0 0,1 1 112 0 0,-2-1-5996 0 0,-2 0 7624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1.330"/>
    </inkml:context>
    <inkml:brush xml:id="br0">
      <inkml:brushProperty name="width" value="0.1" units="cm"/>
      <inkml:brushProperty name="height" value="0.1" units="cm"/>
      <inkml:brushProperty name="color" value="#AE198D"/>
      <inkml:brushProperty name="inkEffects" value="galaxy"/>
      <inkml:brushProperty name="anchorX" value="12334.56152"/>
      <inkml:brushProperty name="anchorY" value="2891.90723"/>
      <inkml:brushProperty name="scaleFactor" value="0.5"/>
    </inkml:brush>
  </inkml:definitions>
  <inkml:trace contextRef="#ctx0" brushRef="#br0">120 262 7098 0 0,'-1'-2'1528'0'0,"0"-2"-495"0"0,-1-3-119 0 0,0-2-202 0 0,-1-2-128 0 0,1 0-164 0 0,-1-1-129 0 0,1 1-55 0 0,0 1-113 0 0,0 1-17 0 0,1 0-42 0 0,0 1-22 0 0,1 0-8 0 0,-1 1-10 0 0,1 0 11 0 0,1-1-4 0 0,-1 1 20 0 0,1-1 13 0 0,-1 1 34 0 0,2-1 40 0 0,-1 0 38 0 0,0 0 2 0 0,1 0-4 0 0,0 1 12 0 0,0-1 6 0 0,1 1 27 0 0,0 0 31 0 0,0 1-26 0 0,0 0-8 0 0,1 0-26 0 0,0 0-40 0 0,0 1-38 0 0,0 1-3 0 0,0 0-78 0 0,0 0-9 0 0,0 2-11 0 0,0 0-58 0 0,0 2 43 0 0,1 1-25 0 0,1 1 16 0 0,-1 1-5 0 0,1 1-16 0 0,0 1 14 0 0,-1 1-15 0 0,0 0 14 0 0,-1 1 5 0 0,0 2-2 0 0,-1 0-7 0 0,-1 2 21 0 0,-1 0-25 0 0,-2 2 45 0 0,-1 1-32 0 0,-1 2 10 0 0,-2 0-2 0 0,-2 2-28 0 0,-1 1 27 0 0,-1 1-19 0 0,-1 1-4 0 0,-2 2 1 0 0,1 0-1 0 0,-1 1 19 0 0,0 0-6 0 0,0 2 3 0 0,1-1-9 0 0,-1 1 12 0 0,1-1 5 0 0,0 1-2 0 0,1-1 2 0 0,1 1 19 0 0,1-1-34 0 0,0 1 21 0 0,2 0 2 0 0,0-1-20 0 0,1 1 34 0 0,2-1-19 0 0,0 0-3 0 0,2-1 11 0 0,0 1-5 0 0,1 0 2 0 0,2-1 0 0 0,0 1 0 0 0,1-1 0 0 0,0-1 0 0 0,2-1 0 0 0,0-1 10 0 0,0-2-13 0 0,1-1 23 0 0,0-1 3 0 0,1-2-10 0 0,1 0 4 0 0,-1-2-19 0 0,1 0 14 0 0,1-1-6 0 0,0 0 2 0 0,0-1 0 0 0,1 1 0 0 0,1-1 0 0 0,1 0 0 0 0,1-1-9 0 0,1 0 21 0 0,1 0-35 0 0,0-1-26 0 0,2-1-68 0 0,-1 0-153 0 0,2 0-158 0 0,-1-2-89 0 0,1 0-78 0 0,1-1-87 0 0,0-1-115 0 0,0-2-266 0 0,0 0-356 0 0,1-2 32 0 0,0-2-5069 0 0,-3 0 5088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1.623"/>
    </inkml:context>
    <inkml:brush xml:id="br0">
      <inkml:brushProperty name="width" value="0.1" units="cm"/>
      <inkml:brushProperty name="height" value="0.1" units="cm"/>
      <inkml:brushProperty name="color" value="#AE198D"/>
      <inkml:brushProperty name="inkEffects" value="galaxy"/>
      <inkml:brushProperty name="anchorX" value="11035.58887"/>
      <inkml:brushProperty name="anchorY" value="998.58411"/>
      <inkml:brushProperty name="scaleFactor" value="0.5"/>
    </inkml:brush>
  </inkml:definitions>
  <inkml:trace contextRef="#ctx0" brushRef="#br0">704 46 11410 0 0,'0'-1'2777'0'0,"0"-2"-1802"0"0,-1-1-139 0 0,-1-2-369 0 0,-1 0-130 0 0,0 0-157 0 0,0 1-58 0 0,-2 0-54 0 0,0 1-90 0 0,-1 1-8 0 0,-1 1-44 0 0,-1 1-58 0 0,-1 1-24 0 0,-3 1-54 0 0,-1 1-19 0 0,-4 0 11 0 0,-1 1 11 0 0,-4 1 24 0 0,-1 1 5 0 0,-3 0 56 0 0,-3 1 14 0 0,-1 0 66 0 0,-2-1 50 0 0,-1 1-19 0 0,0-1 22 0 0,0 0 5 0 0,2 0 26 0 0,1-1 13 0 0,2 0 8 0 0,1-1-1 0 0,2-1-7 0 0,2 1-26 0 0,1-2 17 0 0,1 1-36 0 0,2-1 10 0 0,1 1-78 0 0,2-1-110 0 0,1 0-132 0 0,1 0-245 0 0,2 1-261 0 0,2 0-351 0 0,2 0-312 0 0,1 0-285 0 0,2 1 191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1.937"/>
    </inkml:context>
    <inkml:brush xml:id="br0">
      <inkml:brushProperty name="width" value="0.1" units="cm"/>
      <inkml:brushProperty name="height" value="0.1" units="cm"/>
      <inkml:brushProperty name="color" value="#AE198D"/>
      <inkml:brushProperty name="inkEffects" value="galaxy"/>
      <inkml:brushProperty name="anchorX" value="12759.51074"/>
      <inkml:brushProperty name="anchorY" value="1959.21863"/>
      <inkml:brushProperty name="scaleFactor" value="0.5"/>
    </inkml:brush>
  </inkml:definitions>
  <inkml:trace contextRef="#ctx0" brushRef="#br0">424 90 10322 0 0,'-2'-1'2687'0'0,"0"-1"-2360"0"0,-1 1-127 0 0,-1-1-54 0 0,-1-1-38 0 0,-2 1-46 0 0,-2 0 0 0 0,-1 0-14 0 0,-1 0-27 0 0,-2 1 26 0 0,-1 0-19 0 0,-1 0 33 0 0,-1-1-9 0 0,-1 2 32 0 0,0-1 20 0 0,-1 0 24 0 0,0 0 5 0 0,-1 0 21 0 0,2 0-23 0 0,0-1-21 0 0,0 0-31 0 0,2 0-22 0 0,0-1-25 0 0,1 0-5 0 0,0 0-30 0 0,0 0-39 0 0,2-1-85 0 0,-1 1-64 0 0,1-1-101 0 0,0 1-101 0 0,1-1-131 0 0,1 0-190 0 0,0-1-249 0 0,2 0-302 0 0,1-1-184 0 0,1 0 76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2.125"/>
    </inkml:context>
    <inkml:brush xml:id="br0">
      <inkml:brushProperty name="width" value="0.1" units="cm"/>
      <inkml:brushProperty name="height" value="0.1" units="cm"/>
      <inkml:brushProperty name="color" value="#AE198D"/>
      <inkml:brushProperty name="inkEffects" value="galaxy"/>
      <inkml:brushProperty name="anchorX" value="14206.7334"/>
      <inkml:brushProperty name="anchorY" value="3078.1189"/>
      <inkml:brushProperty name="scaleFactor" value="0.5"/>
    </inkml:brush>
  </inkml:definitions>
  <inkml:trace contextRef="#ctx0" brushRef="#br0">427 37 9922 0 0,'-2'-2'4641'0'0,"0"0"-4023"0"0,-2 0-142 0 0,-1-1-95 0 0,-1 0-66 0 0,-3 0-86 0 0,-2 0-58 0 0,-1 0-86 0 0,-2 1-39 0 0,-2 0-8 0 0,-1 0-32 0 0,-2 1 6 0 0,-1 0-23 0 0,-1 0-13 0 0,-1 1-25 0 0,1 1-51 0 0,-1-1-54 0 0,0 1-72 0 0,1 0-71 0 0,1 0-80 0 0,-1 0-88 0 0,2-1-106 0 0,0 1-176 0 0,2-1-204 0 0,1-1-332 0 0,1-1-329 0 0,2 0 51 0 0,-8-5-6199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2.581"/>
    </inkml:context>
    <inkml:brush xml:id="br0">
      <inkml:brushProperty name="width" value="0.1" units="cm"/>
      <inkml:brushProperty name="height" value="0.1" units="cm"/>
      <inkml:brushProperty name="color" value="#AE198D"/>
      <inkml:brushProperty name="inkEffects" value="galaxy"/>
      <inkml:brushProperty name="anchorX" value="15649.71289"/>
      <inkml:brushProperty name="anchorY" value="4130.20801"/>
      <inkml:brushProperty name="scaleFactor" value="0.5"/>
    </inkml:brush>
  </inkml:definitions>
  <inkml:trace contextRef="#ctx0" brushRef="#br0">768 42 11819 0 0,'0'-2'2712'0'0,"0"-1"-1866"0"0,0-2-121 0 0,-1-2-378 0 0,1 0-176 0 0,-2 1-117 0 0,0 1-72 0 0,-1 1-41 0 0,0 2-36 0 0,-2 2-52 0 0,0 1-17 0 0,-2 3-9 0 0,-1 1-30 0 0,-2 2-2 0 0,0 0-20 0 0,-3 1 22 0 0,-1 0 11 0 0,-1 1 25 0 0,-2-1 51 0 0,0 0 53 0 0,-2-1 46 0 0,-2 0 40 0 0,-1-1 31 0 0,-3-1 6 0 0,-1 0 22 0 0,-1-1 14 0 0,-2-1 25 0 0,0 0 42 0 0,-1-1 0 0 0,0-1 31 0 0,1 0-15 0 0,-1-1 6 0 0,2 0-19 0 0,-1 0-5 0 0,2 0-37 0 0,0 0-9 0 0,1 0-47 0 0,2-1-17 0 0,1 1-9 0 0,2 0-19 0 0,2 0 4 0 0,1 0-87 0 0,2 0-51 0 0,3 0-140 0 0,0 1-164 0 0,3-1-86 0 0,1 1-227 0 0,2 0-184 0 0,2 0-135 0 0,1 1-200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2.856"/>
    </inkml:context>
    <inkml:brush xml:id="br0">
      <inkml:brushProperty name="width" value="0.1" units="cm"/>
      <inkml:brushProperty name="height" value="0.1" units="cm"/>
      <inkml:brushProperty name="color" value="#AE198D"/>
      <inkml:brushProperty name="inkEffects" value="galaxy"/>
      <inkml:brushProperty name="anchorX" value="17423.84961"/>
      <inkml:brushProperty name="anchorY" value="5066.1748"/>
      <inkml:brushProperty name="scaleFactor" value="0.5"/>
    </inkml:brush>
  </inkml:definitions>
  <inkml:trace contextRef="#ctx0" brushRef="#br0">1 0 9098 0 0,'1'2'1966'0'0,"0"0"-1572"0"0,1 2-186 0 0,0 0-101 0 0,-1 2-53 0 0,1 1-17 0 0,-1 0-30 0 0,0 2 14 0 0,0 1 12 0 0,-1 1-3 0 0,1 1 11 0 0,0 1 26 0 0,0 1 11 0 0,1 1 0 0 0,-1 0-8 0 0,1 2-15 0 0,-1-1 22 0 0,1 1 2 0 0,0 1 46 0 0,1-1 35 0 0,-1 1 12 0 0,1 0 39 0 0,-1 0-17 0 0,1-1-40 0 0,0 1 4 0 0,0 0-42 0 0,0-1-19 0 0,0 0-6 0 0,0 0-2 0 0,0-2-10 0 0,0 1-7 0 0,1-1 1 0 0,-1 0-10 0 0,1-1-17 0 0,-1 1 5 0 0,1 0-12 0 0,0-1-7 0 0,0 1 20 0 0,1 0-16 0 0,-1 0-32 0 0,0-1 0 0 0,0 1-12 0 0,0-2 10 0 0,0 0 16 0 0,0 0 14 0 0,-1-1-40 0 0,1-1 13 0 0,-1-1-61 0 0,0 0-40 0 0,0-1-57 0 0,1-1-93 0 0,-1 0-100 0 0,1-2-130 0 0,0-1-143 0 0,1-2-188 0 0,0-1-112 0 0,1-1-165 0 0,1-1-139 0 0,1-2 163 0 0,11-9-6489 0 0,-9 5 8143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4.092"/>
    </inkml:context>
    <inkml:brush xml:id="br0">
      <inkml:brushProperty name="width" value="0.05" units="cm"/>
      <inkml:brushProperty name="height" value="0.05" units="cm"/>
      <inkml:brushProperty name="color" value="#E71224"/>
    </inkml:brush>
  </inkml:definitions>
  <inkml:trace contextRef="#ctx0" brushRef="#br0">421 69 4745 0 0,'-5'-18'2822'0'0,"-7"-16"-178"0"0,12 33-2526 0 0,-1 0-1 0 0,1 0 1 0 0,-1 0 0 0 0,1 0-1 0 0,-1 0 1 0 0,0 0 0 0 0,1 1-1 0 0,-1-1 1 0 0,0 0 0 0 0,0 0-1 0 0,1 0 1 0 0,-1 1 0 0 0,0-1-1 0 0,0 0 1 0 0,0 1 0 0 0,0-1-1 0 0,0 1 1 0 0,0-1 0 0 0,0 1-1 0 0,0-1 1 0 0,0 1-1 0 0,0 0 1 0 0,-2-1 0 0 0,2 1-68 0 0,0 1 0 0 0,1-1-1 0 0,-1 1 1 0 0,0-1 0 0 0,1 1 0 0 0,-1 0 0 0 0,1-1 0 0 0,-1 1 0 0 0,1-1 0 0 0,0 1-1 0 0,-1 0 1 0 0,1-1 0 0 0,-1 1 0 0 0,1 0 0 0 0,0 0 0 0 0,0-1 0 0 0,-1 1 0 0 0,1 0-1 0 0,0 0 1 0 0,0-1 0 0 0,0 1 0 0 0,0 0 0 0 0,0 0 0 0 0,0 0 0 0 0,-2 27 334 0 0,2-22-260 0 0,-1 79 914 0 0,13 125 0 0 0,1-23 476 0 0,-9-133-1163 0 0,1-1-1 0 0,17 69 1 0 0,37 103-83 0 0,-39-154-196 0 0,12 40 72 0 0,53 229-6 0 0,-79-299-43 0 0,-1-1-1 0 0,-2 1 1 0 0,-1 0 0 0 0,-3 0-1 0 0,-1 0 1 0 0,-11 61-1 0 0,9-84 44 0 0,-1 1 0 0 0,-1-1-1 0 0,-1-1 1 0 0,0 1 0 0 0,-1-1 0 0 0,-1 0-1 0 0,0-1 1 0 0,-2 0 0 0 0,-12 16-1 0 0,16-23-91 0 0,-1-1 0 0 0,1 0 0 0 0,-1-1 0 0 0,0 0-1 0 0,-1 0 1 0 0,0 0 0 0 0,0-2 0 0 0,0 1 0 0 0,-1-1 0 0 0,0 0-1 0 0,0-1 1 0 0,0 0 0 0 0,0 0 0 0 0,-1-1 0 0 0,1-1 0 0 0,-1 0-1 0 0,-12 1 1 0 0,10-3-14 0 0,0-1 1 0 0,0 0-1 0 0,0 0 0 0 0,0-2 0 0 0,0 1 0 0 0,1-2 0 0 0,-1 0 1 0 0,1 0-1 0 0,0-1 0 0 0,0-1 0 0 0,1 0 0 0 0,-14-9 1 0 0,2-1-151 0 0,0-1 1 0 0,2-1 0 0 0,0-1-1 0 0,-30-35 1 0 0,25 20-1743 0 0,18 23-1514 0 0,2-1-3877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3.123"/>
    </inkml:context>
    <inkml:brush xml:id="br0">
      <inkml:brushProperty name="width" value="0.1" units="cm"/>
      <inkml:brushProperty name="height" value="0.1" units="cm"/>
      <inkml:brushProperty name="color" value="#AE198D"/>
      <inkml:brushProperty name="inkEffects" value="galaxy"/>
      <inkml:brushProperty name="anchorX" value="16203.13184"/>
      <inkml:brushProperty name="anchorY" value="3378.30469"/>
      <inkml:brushProperty name="scaleFactor" value="0.5"/>
    </inkml:brush>
  </inkml:definitions>
  <inkml:trace contextRef="#ctx0" brushRef="#br0">15 87 9442 0 0,'0'-2'2240'0'0,"1"0"-1231"0"0,0-3-190 0 0,1 0-227 0 0,-1-2-122 0 0,0 0-83 0 0,0 0 9 0 0,-1 1-86 0 0,-1-1-36 0 0,1 1-40 0 0,-1 0-52 0 0,0 1-17 0 0,0 1-11 0 0,0 0-28 0 0,0 0-22 0 0,0 1-34 0 0,0 1-2 0 0,-1 0-30 0 0,0 0 6 0 0,1 2-23 0 0,-1-1 15 0 0,1 1-33 0 0,0 0-1 0 0,-1 1 0 0 0,1 0-40 0 0,1 1 40 0 0,-1 1-14 0 0,1 0-15 0 0,0 1-4 0 0,0 0 19 0 0,0 0-25 0 0,1 2 17 0 0,0 0-5 0 0,0 0 1 0 0,1 0 9 0 0,0 1-2 0 0,1 1 10 0 0,-1-1-21 0 0,1 2 44 0 0,0 0-41 0 0,0 0 3 0 0,0 1 0 0 0,0 0-49 0 0,0 0 23 0 0,-1 0-37 0 0,-1 0-19 0 0,1 1-43 0 0,-1-1-9 0 0,-1 1-58 0 0,1 0-32 0 0,-1 0-42 0 0,0 0-78 0 0,0 1-57 0 0,0 0-83 0 0,0 1-125 0 0,0-1-113 0 0,1 1-102 0 0,-1-1-190 0 0,0 0-136 0 0,0-1-82 0 0,0 0 126 0 0,1-2-1338 0 0,1 5-1600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3.520"/>
    </inkml:context>
    <inkml:brush xml:id="br0">
      <inkml:brushProperty name="width" value="0.1" units="cm"/>
      <inkml:brushProperty name="height" value="0.1" units="cm"/>
      <inkml:brushProperty name="color" value="#AE198D"/>
      <inkml:brushProperty name="inkEffects" value="galaxy"/>
      <inkml:brushProperty name="anchorX" value="15160.11133"/>
      <inkml:brushProperty name="anchorY" value="2107.78394"/>
      <inkml:brushProperty name="scaleFactor" value="0.5"/>
    </inkml:brush>
  </inkml:definitions>
  <inkml:trace contextRef="#ctx0" brushRef="#br0">1202 2 12699 0 0,'-1'-1'3080'0'0,"-1"1"-2782"0"0,-1 0-164 0 0,0 2-83 0 0,-2 1-26 0 0,-1 2-33 0 0,-1 3 4 0 0,0 1 6 0 0,-2 2-4 0 0,0 3 2 0 0,-2 1-9 0 0,1 2-16 0 0,-2 1 3 0 0,1 1 26 0 0,-1 2-26 0 0,-1 0 8 0 0,1 0 26 0 0,-1 2-36 0 0,0 0 31 0 0,1-1 0 0 0,-2 1-10 0 0,1-1 4 0 0,-2-1-1 0 0,0 1-9 0 0,-1-2 12 0 0,-2 0-5 0 0,-1 0 2 0 0,-1-1-9 0 0,-1 0 12 0 0,-1 0-5 0 0,-2 0 12 0 0,0 0 24 0 0,0 1-24 0 0,-1 0 18 0 0,0 0 22 0 0,0-1 23 0 0,-1 1 23 0 0,0 1 14 0 0,0 0-28 0 0,0 0-18 0 0,1 1-15 0 0,1 0-8 0 0,0 1-9 0 0,2 1-26 0 0,1 0 6 0 0,0 1-14 0 0,1 1-6 0 0,0 1 11 0 0,0 0-32 0 0,1 1-1 0 0,0-1 18 0 0,0 0 3 0 0,0 1 18 0 0,0-1-22 0 0,0 0-11 0 0,2 0 31 0 0,0 0-30 0 0,1-1 0 0 0,0-1 19 0 0,0-1-25 0 0,1 0 8 0 0,-1-1-3 0 0,1-1-10 0 0,-1-1 4 0 0,0 0-12 0 0,1-2 13 0 0,1-1-32 0 0,0 0-10 0 0,1-3-8 0 0,2-1-28 0 0,0-1-49 0 0,1-2 3 0 0,1-1-62 0 0,1-1-41 0 0,1-1-66 0 0,0-1-100 0 0,2-2-109 0 0,0 0-109 0 0,1-1-187 0 0,2-1-249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3.916"/>
    </inkml:context>
    <inkml:brush xml:id="br0">
      <inkml:brushProperty name="width" value="0.1" units="cm"/>
      <inkml:brushProperty name="height" value="0.1" units="cm"/>
      <inkml:brushProperty name="color" value="#AE198D"/>
      <inkml:brushProperty name="inkEffects" value="galaxy"/>
      <inkml:brushProperty name="anchorX" value="17378.68555"/>
      <inkml:brushProperty name="anchorY" value="1685.17468"/>
      <inkml:brushProperty name="scaleFactor" value="0.5"/>
    </inkml:brush>
  </inkml:definitions>
  <inkml:trace contextRef="#ctx0" brushRef="#br0">181 22 11747 0 0,'-1'-2'3978'0'0,"1"-1"-2925"0"0,0 0-438 0 0,0-1-178 0 0,-1 1-186 0 0,0 0-135 0 0,-1 1-74 0 0,1 1-62 0 0,-1 1-70 0 0,0 1-24 0 0,0 1-29 0 0,0 2-72 0 0,-1 2-57 0 0,0 1-27 0 0,-1 2-74 0 0,0 1-3 0 0,-1 1 4 0 0,-1 0 4 0 0,0 1 73 0 0,0 0 46 0 0,0 0 38 0 0,-1 1 71 0 0,1-1 60 0 0,-1 0 26 0 0,0 1 48 0 0,0-1 0 0 0,0-1 14 0 0,0 1-20 0 0,0-1 35 0 0,0-1 36 0 0,0 0-1 0 0,0 0 80 0 0,0-1-2 0 0,1 0 15 0 0,-1 0 9 0 0,2 0 8 0 0,-1-1-2 0 0,2 1-16 0 0,0 0-24 0 0,1-1-50 0 0,0 1 3 0 0,2 0-34 0 0,0 1-21 0 0,1-1 23 0 0,0 0-38 0 0,0 0 11 0 0,2 0-4 0 0,0 1-28 0 0,0 0 55 0 0,1 0-46 0 0,1 0 15 0 0,0 1-41 0 0,1 0-18 0 0,1 0-25 0 0,0 0-42 0 0,2 0 8 0 0,0 0-52 0 0,0-1 31 0 0,1-1-21 0 0,1-1 15 0 0,0 0 33 0 0,1 0 18 0 0,1-2 54 0 0,0 0-2 0 0,1-2 4 0 0,1 0 12 0 0,2-2 34 0 0,0 0-19 0 0,2-1 46 0 0,0-1-31 0 0,2-1 1 0 0,1 0 19 0 0,1 0-25 0 0,0-1 17 0 0,1-1-6 0 0,2 1-26 0 0,0-1 8 0 0,0 1 6 0 0,1-1-41 0 0,-1 0 3 0 0,0-1-49 0 0,-1 1-91 0 0,-1-1-109 0 0,0 0-116 0 0,-1-1-175 0 0,0 1-291 0 0,-1-1-224 0 0,-1 0-346 0 0,0 0-148 0 0,-2-1 288 0 0,0-1-5965 0 0,-5 1 7940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44.182"/>
    </inkml:context>
    <inkml:brush xml:id="br0">
      <inkml:brushProperty name="width" value="0.1" units="cm"/>
      <inkml:brushProperty name="height" value="0.1" units="cm"/>
      <inkml:brushProperty name="color" value="#AE198D"/>
      <inkml:brushProperty name="inkEffects" value="galaxy"/>
      <inkml:brushProperty name="anchorX" value="15842.12695"/>
      <inkml:brushProperty name="anchorY" value="237.71062"/>
      <inkml:brushProperty name="scaleFactor" value="0.5"/>
    </inkml:brush>
  </inkml:definitions>
  <inkml:trace contextRef="#ctx0" brushRef="#br0">46 34 14323 0 0,'0'-1'2561'0'0,"-1"-1"-1448"0"0,0-3-174 0 0,-2 0-365 0 0,0-1-206 0 0,-1 1-135 0 0,0 1-109 0 0,0 1-43 0 0,0 1-57 0 0,0 2-38 0 0,0 1-33 0 0,1 1 23 0 0,0 2-39 0 0,1 1 39 0 0,0 3-2 0 0,0 0 19 0 0,1 2-4 0 0,1 0-15 0 0,0 2 14 0 0,0 1-24 0 0,1 1 44 0 0,1 0-23 0 0,0 1 27 0 0,1 1-7 0 0,0 0-34 0 0,0 1 48 0 0,1 0-17 0 0,-1 0 6 0 0,1 0 38 0 0,1 1-58 0 0,-1 1-19 0 0,1 0 32 0 0,-1 1-3 0 0,0 0-9 0 0,0 1 32 0 0,-1 2-55 0 0,1 1-2 0 0,-1 1-67 0 0,-1 2-142 0 0,0 2-142 0 0,-1 2-299 0 0,0 3-379 0 0,-1 3-470 0 0,-1 3-542 0 0,0 2-643 0 0,0 1-5806 0 0,0-8 6581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5.436"/>
    </inkml:context>
    <inkml:brush xml:id="br0">
      <inkml:brushProperty name="width" value="0.1" units="cm"/>
      <inkml:brushProperty name="height" value="0.1" units="cm"/>
      <inkml:brushProperty name="color" value="#AE198D"/>
      <inkml:brushProperty name="inkEffects" value="galaxy"/>
      <inkml:brushProperty name="anchorX" value="14929.6709"/>
      <inkml:brushProperty name="anchorY" value="-1708.40063"/>
      <inkml:brushProperty name="scaleFactor" value="0.5"/>
    </inkml:brush>
  </inkml:definitions>
  <inkml:trace contextRef="#ctx0" brushRef="#br0">3255 5008 5369 0 0,'3'-1'1673'0'0,"3"-2"-1560"0"0,2-1 315 0 0,1 0-269 0 0,2 0-23 0 0,0-1-23 0 0,0 1-17 0 0,1-1-7 0 0,0 0 1 0 0,0 1-12 0 0,1-1 13 0 0,-1 0-23 0 0,2 0 7 0 0,0 0-3 0 0,0-1 19 0 0,1 0 31 0 0,0-1 30 0 0,0 0 60 0 0,0-1-13 0 0,0 0 28 0 0,0-1-6 0 0,0 0-16 0 0,-1-1 44 0 0,0 0-52 0 0,0-1 16 0 0,1 0-61 0 0,-2-1-12 0 0,2 0 0 0 0,-1 0-13 0 0,1 0 21 0 0,0 0-25 0 0,1-1-2 0 0,0-1 10 0 0,1 1-14 0 0,-1-1 5 0 0,2 0 16 0 0,-1-1-42 0 0,0 1-14 0 0,0-1-8 0 0,1 0-47 0 0,-1-1 21 0 0,1 0-9 0 0,1-1-18 0 0,-1-1 15 0 0,2 1-43 0 0,0-1 22 0 0,1-1 1 0 0,1 1-20 0 0,2-1 35 0 0,0 0-21 0 0,1-1-11 0 0,1 1 32 0 0,-1-1-30 0 0,0 1 47 0 0,0-1-23 0 0,-2 0-47 0 0,0 0-5 0 0,0-1-30 0 0,0 0 5 0 0,-1-2-32 0 0,0 0 45 0 0,-1 0-24 0 0,-1 0 27 0 0,0 0 50 0 0,-2 0 14 0 0,-1 1 18 0 0,-2-1 28 0 0,0 0 12 0 0,-3-1 0 0 0,0-1 39 0 0,-2 0-1 0 0,-2-2 12 0 0,-1 0 46 0 0,-1 0 15 0 0,0-1 18 0 0,-2 0 35 0 0,0-1 2 0 0,-2 0-16 0 0,0 0-21 0 0,-1 0-4 0 0,-1-1-2 0 0,-1 0-38 0 0,0 0 1 0 0,-1-1-49 0 0,-1 0-45 0 0,-1 0 10 0 0,1 0-36 0 0,-1-1-10 0 0,-1-1-9 0 0,0 1-18 0 0,0-1 3 0 0,-1 1-2 0 0,0 0-9 0 0,0 1 21 0 0,-1 1 12 0 0,0 0-3 0 0,-1 0 13 0 0,0 1 6 0 0,0-2 8 0 0,-1 1 54 0 0,0-1-23 0 0,0 1 20 0 0,-1-1-14 0 0,1 0-33 0 0,-1 0 47 0 0,1-1-35 0 0,-1-1 48 0 0,0 1-4 0 0,0-1-16 0 0,0 0 25 0 0,0 1-35 0 0,0-1 0 0 0,0-1 0 0 0,0 0-40 0 0,-1-1 21 0 0,0 0-46 0 0,1 0 22 0 0,-1 0-18 0 0,1 0-23 0 0,0 1 25 0 0,-1-1-10 0 0,0 1 3 0 0,0-1 0 0 0,-1 0 0 0 0,0 0 9 0 0,0-1-21 0 0,0 1 16 0 0,-1-1-24 0 0,0 0 7 0 0,0 0-3 0 0,-1-1 0 0 0,1 1 9 0 0,-1 1-11 0 0,0 0-16 0 0,1 0 14 0 0,0 0-14 0 0,-1 0-16 0 0,0-1 14 0 0,-1 0-24 0 0,0-1 16 0 0,-1 1 4 0 0,0 0 36 0 0,-1 1-28 0 0,0 0 20 0 0,-1 0-5 0 0,0 1-27 0 0,0 0 17 0 0,-1 0 13 0 0,-1 0-24 0 0,0 0 28 0 0,-1 0-37 0 0,0 1 20 0 0,-1-1 13 0 0,1 1-24 0 0,0 0 37 0 0,0 1-11 0 0,-1 1 4 0 0,0 0-9 0 0,0 0 11 0 0,0 1 16 0 0,-1 0-33 0 0,1-1 11 0 0,0 0-4 0 0,0 1-37 0 0,0 0 38 0 0,0 0-4 0 0,0 2-26 0 0,0 0 0 0 0,-1 0-2 0 0,-1 0-1 0 0,-1 0 19 0 0,-2 0-15 0 0,0 1-23 0 0,-1 0 16 0 0,0 0-6 0 0,0 0 1 0 0,0 1 19 0 0,-1 0 13 0 0,0 0-22 0 0,0 1 0 0 0,-1-1-1 0 0,0 1-29 0 0,0 0 36 0 0,0 0-12 0 0,0 0 4 0 0,-1 1 9 0 0,-1 0-2 0 0,1 1-8 0 0,-2 1 21 0 0,0 1-16 0 0,0 0 5 0 0,0 0 8 0 0,-1 1-30 0 0,1 1 18 0 0,0-1-6 0 0,1 1 20 0 0,-1 1-25 0 0,0 1 37 0 0,0 1-48 0 0,0 0-14 0 0,1 2 22 0 0,0 1-47 0 0,1 1 41 0 0,-1 1-23 0 0,1 1 17 0 0,-1 1-4 0 0,0 0 1 0 0,-1 1 0 0 0,1 1-47 0 0,0 1 42 0 0,0 0-25 0 0,1 1 26 0 0,-2 0 22 0 0,0 1-6 0 0,0 2-15 0 0,-2 0-4 0 0,0 1 1 0 0,0 1 7 0 0,-1 0-2 0 0,1 2 19 0 0,-1 0-14 0 0,0 1 15 0 0,-1 0-14 0 0,-1 1-5 0 0,-1 1 2 0 0,0 1 7 0 0,-1 0-12 0 0,-1 1 5 0 0,0 1-12 0 0,0 0-15 0 0,0 1 32 0 0,0 2-30 0 0,1 0 10 0 0,1 1-3 0 0,2 0-19 0 0,1 1 15 0 0,1 0 4 0 0,2 0-2 0 0,1 2 2 0 0,2 0 19 0 0,0 0-34 0 0,2 2 11 0 0,0 0-4 0 0,1 0-18 0 0,-1 0 23 0 0,0 1-17 0 0,1 0 15 0 0,0 0-14 0 0,2 1 4 0 0,1 0-19 0 0,1 0-14 0 0,1 1-16 0 0,1-1-35 0 0,1 2 18 0 0,1-1-27 0 0,1 1 6 0 0,0 0 7 0 0,1 1-11 0 0,1 0 22 0 0,-1 0-7 0 0,1 0 31 0 0,0 1 1 0 0,0-1 39 0 0,0 0 28 0 0,1 1-24 0 0,-1-1 30 0 0,2 2 28 0 0,-1-1-26 0 0,-1 1 2 0 0,1 0-20 0 0,0 1-51 0 0,-1-1-6 0 0,1 1-21 0 0,-1 0-25 0 0,2 1-14 0 0,-1 1 20 0 0,1 0-26 0 0,0 1 26 0 0,1 0 11 0 0,0 1 16 0 0,0-1 26 0 0,1 0-6 0 0,0 1 22 0 0,1-1 23 0 0,1 1 5 0 0,-1 0 10 0 0,1 0-11 0 0,1 2 23 0 0,0 0-25 0 0,0 0 35 0 0,1 0-19 0 0,0 1 6 0 0,0-1-1 0 0,1 1-37 0 0,1 0 20 0 0,0-1-27 0 0,0 1 6 0 0,1 0-11 0 0,0 0-7 0 0,1-1-8 0 0,0 1 11 0 0,1 0 23 0 0,-1 1-6 0 0,1 1 14 0 0,1 0 15 0 0,-1 0-13 0 0,0-1 24 0 0,1 1 21 0 0,0-1 14 0 0,0 0-2 0 0,0-1 3 0 0,1 1-9 0 0,-1-1-16 0 0,1-1 3 0 0,0 1-2 0 0,1-1 19 0 0,0 0-34 0 0,1-1 30 0 0,1 0-10 0 0,0 1 3 0 0,1-1 9 0 0,0 1-2 0 0,1 1 1 0 0,1-1-19 0 0,1 1 15 0 0,0-1-5 0 0,0 1 1 0 0,2 1-9 0 0,0 0 21 0 0,0 0-16 0 0,1 0 14 0 0,0 0-12 0 0,0-1-6 0 0,1 1 1 0 0,-1-1-1 0 0,0 0 9 0 0,1 1-11 0 0,-1-1 22 0 0,0 1-7 0 0,0 0-16 0 0,0 0-13 0 0,-1 0 12 0 0,1-1-5 0 0,0 1 29 0 0,0 0 20 0 0,0 0-4 0 0,-1 0 13 0 0,0 0-11 0 0,0-1 22 0 0,0 0-16 0 0,-1 0 24 0 0,1-2-7 0 0,-1 1-6 0 0,1 0 21 0 0,0-1-26 0 0,0 0 56 0 0,1-1-26 0 0,1 0-19 0 0,0-2 7 0 0,0 0-60 0 0,1-1 25 0 0,1 0 9 0 0,-1-1 33 0 0,1 0-18 0 0,1 0 8 0 0,0-1-19 0 0,1 1-24 0 0,0 0 25 0 0,2-1-19 0 0,0 1 5 0 0,0 0 9 0 0,1 0-4 0 0,1-1 30 0 0,0 1-17 0 0,0 0 25 0 0,1 0-7 0 0,0 0-15 0 0,-1-1 4 0 0,2 1-2 0 0,-1-1-9 0 0,0 0 12 0 0,1 0-5 0 0,-1-1-7 0 0,1 0 2 0 0,0 0-19 0 0,0 0-5 0 0,1 0 0 0 0,0-1-1 0 0,-1 1 19 0 0,0-2-6 0 0,0 1 3 0 0,0-2-9 0 0,0 0 2 0 0,-1 0-10 0 0,1-1 2 0 0,-1-1 27 0 0,1 0-26 0 0,0 0 18 0 0,0 0-6 0 0,1-1 12 0 0,0-1 6 0 0,0 0-11 0 0,0-1 4 0 0,0 1-10 0 0,1-1 2 0 0,-2 0 18 0 0,1-1 4 0 0,-1 1 9 0 0,0-2-2 0 0,0 1-26 0 0,1-1 18 0 0,-1-1-8 0 0,1 0-7 0 0,-1 0 58 0 0,1-1-7 0 0,-1 0 42 0 0,0-1-10 0 0,0 1 25 0 0,0-1 4 0 0,1 0 9 0 0,-1-1 36 0 0,0 0-19 0 0,1 0-10 0 0,-1-1-6 0 0,1-1-37 0 0,0 0-9 0 0,0 0 18 0 0,0-1-26 0 0,-1 0 8 0 0,0 0-50 0 0,0 0-23 0 0,0 0 12 0 0,-1-1-26 0 0,0 1 7 0 0,1-1 6 0 0,0 1-30 0 0,0-1 0 0 0,1 0-39 0 0,1 1-47 0 0,0-1-45 0 0,1 1-39 0 0,1 0-13 0 0,0 1-48 0 0,1-1 20 0 0,0 1-93 0 0,0 1-69 0 0,2 0-50 0 0,1 1-125 0 0,2 0-57 0 0,1 1-134 0 0,2 0-84 0 0,2 0 77 0 0,3 2 59 0 0,2 0-6002 0 0,-6-3 7138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57.807"/>
    </inkml:context>
    <inkml:brush xml:id="br0">
      <inkml:brushProperty name="width" value="0.1" units="cm"/>
      <inkml:brushProperty name="height" value="0.1" units="cm"/>
      <inkml:brushProperty name="color" value="#AE198D"/>
      <inkml:brushProperty name="inkEffects" value="galaxy"/>
      <inkml:brushProperty name="anchorX" value="41683.37109"/>
      <inkml:brushProperty name="anchorY" value="8940.62109"/>
      <inkml:brushProperty name="scaleFactor" value="0.5"/>
    </inkml:brush>
  </inkml:definitions>
  <inkml:trace contextRef="#ctx0" brushRef="#br0">1967 119 4665 0 0,'0'-1'1248'0'0,"0"-2"-1232"0"0,1-1 380 0 0,-1-1-193 0 0,1 1 25 0 0,0-1 31 0 0,0 0-27 0 0,1 0-8 0 0,0 1 3 0 0,0 0 15 0 0,0 0 5 0 0,1 0-19 0 0,0 0 7 0 0,0 1-12 0 0,1-1 21 0 0,0 0 12 0 0,0 0-22 0 0,0 1 0 0 0,0-1-48 0 0,1 0 4 0 0,0 0-23 0 0,0 1-15 0 0,0 0 21 0 0,0 0-8 0 0,0 1-15 0 0,0 0-5 0 0,-1 0-28 0 0,1-1-2 0 0,-2 1-11 0 0,1 0 11 0 0,-1 1-42 0 0,0-1 3 0 0,-1 0-12 0 0,0 0 2 0 0,0 1-12 0 0,-1-1-15 0 0,0 0-15 0 0,-1 1 3 0 0,0 0-22 0 0,0 1 24 0 0,0-1 21 0 0,0 1-72 0 0,-1 1 42 0 0,1 0-14 0 0,-1 0-45 0 0,0 1 60 0 0,1 0-19 0 0,-1 1-4 0 0,0-1 13 0 0,0 1-23 0 0,0 0-3 0 0,0 1 19 0 0,0-1 3 0 0,1 1 0 0 0,-1 1 1 0 0,0-1 0 0 0,1 2-28 0 0,-1-1 17 0 0,0 0 40 0 0,1 1-30 0 0,0 0 12 0 0,-1 1-31 0 0,1-1-2 0 0,1 0 9 0 0,-1 1 14 0 0,1 0 15 0 0,0 0-30 0 0,0 0 28 0 0,0 0-27 0 0,1 1-11 0 0,-1-1 21 0 0,0 1-17 0 0,1 0 24 0 0,-1 0-16 0 0,0 1 15 0 0,0 0-14 0 0,1 1 14 0 0,-1 0-14 0 0,0 1-5 0 0,1-1 20 0 0,-1 2-25 0 0,0-1 8 0 0,1 0 15 0 0,-1 1-14 0 0,0-1 6 0 0,1 1 26 0 0,-1-1-8 0 0,1 1-34 0 0,-1-1 40 0 0,0 1-42 0 0,0-1 12 0 0,0 1 14 0 0,1 0-14 0 0,-1 0 15 0 0,1 0 14 0 0,-1 0-3 0 0,1-1-26 0 0,-1 0 8 0 0,1 0-23 0 0,-1-1 6 0 0,1 1 43 0 0,-1-1-31 0 0,0 0 21 0 0,0 0-15 0 0,0 0-5 0 0,-1 0 2 0 0,1-1 16 0 0,-1-1 24 0 0,1 0-25 0 0,-1-1 19 0 0,-1-1-33 0 0,1 0 18 0 0,-1 0-16 0 0,1-1-5 0 0,-1 0 11 0 0,0 0-14 0 0,0-1 14 0 0,-1 0-14 0 0,0 0 23 0 0,-1 0-6 0 0,1-1-17 0 0,-1 0 43 0 0,0 0-23 0 0,0-1-29 0 0,0 0 47 0 0,-1-1-16 0 0,1 1 5 0 0,-1-1 46 0 0,0-1-50 0 0,0 1 36 0 0,1-1-20 0 0,-1 0-13 0 0,-1 0 4 0 0,1 0-22 0 0,-1 0-4 0 0,-1 0 1 0 0,1 1 16 0 0,-1-1 5 0 0,0 1-10 0 0,-1 0 51 0 0,1 0-61 0 0,-1 0 29 0 0,0 0 0 0 0,-1 0-11 0 0,0 0 23 0 0,-1 0 3 0 0,0 0-28 0 0,-1 0 18 0 0,0 0 13 0 0,0 0-52 0 0,0-1 45 0 0,0 1-43 0 0,0 0 3 0 0,-1 1-21 0 0,-1-1 42 0 0,0 1-13 0 0,-1 0-4 0 0,0 0 39 0 0,-1 0-58 0 0,1 0 0 0 0,-1 0 46 0 0,0-1-26 0 0,0 1 0 0 0,0-1 29 0 0,-1 0-37 0 0,0 0 12 0 0,-1 0 24 0 0,1-1-27 0 0,-1 0 1 0 0,0 0 8 0 0,-1 0-31 0 0,0 0 9 0 0,1-1 15 0 0,-1 1-15 0 0,0-1 42 0 0,0 1-20 0 0,-1 0 7 0 0,1 0-20 0 0,1 0-3 0 0,-1 0 18 0 0,1 1-7 0 0,0-1 22 0 0,1 0 3 0 0,1 0-46 0 0,-1 0 34 0 0,1 0-22 0 0,0-1-4 0 0,-1 1 57 0 0,0-1-45 0 0,0 0 7 0 0,0-1 35 0 0,-1 1-30 0 0,0-1 2 0 0,-1 0 36 0 0,-1-1-39 0 0,-1 0 13 0 0,0-1 5 0 0,-1 0-30 0 0,-1 1 9 0 0,1-1 5 0 0,-1 0-11 0 0,1 0-16 0 0,1 0 14 0 0,-2 0-5 0 0,1 0-18 0 0,-1 1 43 0 0,0 0-32 0 0,1 0 2 0 0,-1 0 18 0 0,1 0-26 0 0,-1 0 28 0 0,2 0-9 0 0,0 1-16 0 0,0 0-3 0 0,1 0 27 0 0,1 0-9 0 0,0 1-5 0 0,0-1 30 0 0,0 1-28 0 0,1 0-27 0 0,-1 0 54 0 0,1 0-47 0 0,0 0 15 0 0,0 0 15 0 0,-1 0-43 0 0,2 0 4 0 0,-1 1 16 0 0,1-1-7 0 0,-1 1 22 0 0,1 0 3 0 0,0 0-18 0 0,0 0-12 0 0,1 0 40 0 0,-1 0-32 0 0,1 0 2 0 0,0 0 27 0 0,0 0 0 0 0,0 0-35 0 0,-1 0 39 0 0,1 0-32 0 0,-1 0-37 0 0,1 0 67 0 0,0 0-60 0 0,0 0 18 0 0,0 1 23 0 0,0-1-8 0 0,0 1 4 0 0,0-1 19 0 0,-1 1-25 0 0,1-1-10 0 0,0 1 31 0 0,0-1-11 0 0,1 1-15 0 0,0-1 62 0 0,-1 0-75 0 0,-1 0 15 0 0,0 0 31 0 0,0 0-39 0 0,0 0 41 0 0,0 0-12 0 0,0-1-24 0 0,0 1-11 0 0,1 0-26 0 0,0-1 5 0 0,0 1-32 0 0,1 0-57 0 0,0 0-23 0 0,1-1-102 0 0,1 1-12 0 0,0 0-80 0 0,0 0-105 0 0,1 1-115 0 0,1-1-175 0 0,0 0-177 0 0,0 1-71 0 0,1 1-10 0 0,0 0 147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59.941"/>
    </inkml:context>
    <inkml:brush xml:id="br0">
      <inkml:brushProperty name="width" value="0.1" units="cm"/>
      <inkml:brushProperty name="height" value="0.1" units="cm"/>
      <inkml:brushProperty name="color" value="#AE198D"/>
      <inkml:brushProperty name="inkEffects" value="galaxy"/>
      <inkml:brushProperty name="anchorX" value="44679.94922"/>
      <inkml:brushProperty name="anchorY" value="9513.01465"/>
      <inkml:brushProperty name="scaleFactor" value="0.5"/>
    </inkml:brush>
  </inkml:definitions>
  <inkml:trace contextRef="#ctx0" brushRef="#br0">782 489 2128 0 0,'0'0'4137'0'0,"-2"-3"-3535"0"0,2 1-351 0 0,-1 0-119 0 0,0 0-38 0 0,0-1-52 0 0,1 2-50 0 0,-1-1 8 0 0,1 1-111 0 0,0-1-36 0 0,0 1-42 0 0,1 0 13 0 0,-1 1 37 0 0,2-1 44 0 0,-1 1 10 0 0,2 0-7 0 0,0 0 15 0 0,1 1 42 0 0,0-1-12 0 0,1 1 45 0 0,0 0 7 0 0,0-1 10 0 0,0 0 37 0 0,-1 0 0 0 0,0 0 12 0 0,0 1 36 0 0,0-2 0 0 0,-1 1 58 0 0,-1-1 42 0 0,0 0 21 0 0,-1-1 83 0 0,1 1-2 0 0,-1-2 45 0 0,0 2 48 0 0,-1-2-20 0 0,1 1 10 0 0,-1 0-38 0 0,0-1-27 0 0,0 1-4 0 0,0 0-59 0 0,-1-1-13 0 0,0 1-9 0 0,0 0-58 0 0,0-1 6 0 0,0 1-71 0 0,-1 0-29 0 0,0 0-25 0 0,0 0-35 0 0,0 0 6 0 0,0 0 14 0 0,-1 0-33 0 0,1 0-9 0 0,-1 0 1 0 0,1 0-2 0 0,-1 0 10 0 0,0 0-13 0 0,0-1 33 0 0,1 0-20 0 0,0 0 8 0 0,0-1 26 0 0,1 0 1 0 0,0 0 2 0 0,0-1 1 0 0,1 0-10 0 0,0 0 22 0 0,0 0 50 0 0,1-1 32 0 0,0 1 52 0 0,0-1 18 0 0,0 0 18 0 0,1-1 9 0 0,0 0 0 0 0,0 0-8 0 0,0 0-54 0 0,0-1-13 0 0,1 1-37 0 0,-1 0-13 0 0,0-1 1 0 0,0 1-3 0 0,0 1-65 0 0,-1-1 18 0 0,1 1-65 0 0,-2 0 7 0 0,1 1-6 0 0,-1 0-1 0 0,0 0-19 0 0,0 1-3 0 0,-1 0-1 0 0,1 1 8 0 0,-1 0 17 0 0,0 0-5 0 0,0 0-6 0 0,0 0-7 0 0,0 0-8 0 0,0-1 1 0 0,-1 1 36 0 0,1 0 18 0 0,0 0-40 0 0,-1 0 23 0 0,1 0-26 0 0,1-1-21 0 0,-1 1 52 0 0,0-1-9 0 0,1 0-4 0 0,-1 0-6 0 0,0 1 1 0 0,1-1-20 0 0,-1 0 34 0 0,0 1-2 0 0,1-1-17 0 0,-2 1 7 0 0,1-1-3 0 0,-1 1-9 0 0,1-1 21 0 0,-1 1-7 0 0,-1-1-16 0 0,1 0-3 0 0,-1 1-10 0 0,-1-1-8 0 0,0 1 1 0 0,0 0 18 0 0,-1 0-15 0 0,0 1 14 0 0,-1 0-12 0 0,0-1 3 0 0,0 2-1 0 0,-1-1-9 0 0,0 1-7 0 0,0 1 20 0 0,-1 0-16 0 0,1 0 24 0 0,0 1-16 0 0,0 0 24 0 0,0 1 2 0 0,0-1 10 0 0,0 1-1 0 0,-1-1 1 0 0,-1 1-9 0 0,0-2-17 0 0,-1 1 33 0 0,0-1-30 0 0,-1-1 38 0 0,0 0-20 0 0,-1-1-3 0 0,-1 0 38 0 0,0-1-30 0 0,-1-1 20 0 0,0 1 4 0 0,-1-2-29 0 0,0 0 28 0 0,0-1-29 0 0,-1 0 9 0 0,0 0-3 0 0,0-1-28 0 0,-1 0 27 0 0,1 1-29 0 0,-1-1 28 0 0,-1 1-9 0 0,1 0-6 0 0,-2 1 2 0 0,0 0-29 0 0,-1 0 17 0 0,0 1-53 0 0,0-1-22 0 0,-1 2-44 0 0,1 0-122 0 0,-1 0-53 0 0,0 1-70 0 0,0 1-177 0 0,-1 0-126 0 0,0 0-155 0 0,-2 1-170 0 0,0 0-90 0 0,-2 0 108 0 0,-1 1-5311 0 0,5-1 5477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03.319"/>
    </inkml:context>
    <inkml:brush xml:id="br0">
      <inkml:brushProperty name="width" value="0.1" units="cm"/>
      <inkml:brushProperty name="height" value="0.1" units="cm"/>
      <inkml:brushProperty name="color" value="#AE198D"/>
      <inkml:brushProperty name="inkEffects" value="galaxy"/>
      <inkml:brushProperty name="anchorX" value="46477.18359"/>
      <inkml:brushProperty name="anchorY" value="11015.99316"/>
      <inkml:brushProperty name="scaleFactor" value="0.5"/>
    </inkml:brush>
  </inkml:definitions>
  <inkml:trace contextRef="#ctx0" brushRef="#br0">291 442 5161 0 0,'0'0'912'0'0,"-1"-1"-700"0"0,-1-2 60 0 0,0 0-200 0 0,-2-1-45 0 0,0-1-39 0 0,-1-1 11 0 0,-1 1-9 0 0,-3-2 21 0 0,0 1 13 0 0,-1 0-3 0 0,-1 0 22 0 0,0 1-6 0 0,-1 0 31 0 0,0 1 39 0 0,0 0 19 0 0,0 0 82 0 0,0 1 54 0 0,0-1 113 0 0,0 0 97 0 0,0 0 39 0 0,1 1 38 0 0,0-1-39 0 0,0 0-13 0 0,1-1-53 0 0,0 1-34 0 0,1 0-42 0 0,0-1-87 0 0,0 0-7 0 0,1 1-72 0 0,1-1-22 0 0,0 1-17 0 0,1-1 28 0 0,2 1-39 0 0,0 0-26 0 0,2 0-1 0 0,0 1-97 0 0,2 0-3 0 0,0 1-24 0 0,1 0-45 0 0,2 1-17 0 0,0 1-8 0 0,2 0-12 0 0,2 1 31 0 0,2 0-10 0 0,2 1 32 0 0,2 1 1 0 0,2 1 2 0 0,3 0 19 0 0,2 0 5 0 0,1 1 9 0 0,2 0-11 0 0,1-1 51 0 0,0 0-80 0 0,1 0 44 0 0,1 0-14 0 0,-1 0-36 0 0,1-1 68 0 0,0 0-41 0 0,0 0 23 0 0,-1 0-24 0 0,1-1 16 0 0,-1 1-15 0 0,0-1 23 0 0,1 0-6 0 0,0 0-17 0 0,0-1 6 0 0,1 1-3 0 0,2 0 9 0 0,0-1-2 0 0,1 0 1 0 0,1 1 0 0 0,-1-1-19 0 0,1 1 24 0 0,1 0-26 0 0,-1-1 17 0 0,0 1 4 0 0,1-1-11 0 0,0 1 5 0 0,1 0-12 0 0,0 0 32 0 0,-1 0-20 0 0,0-1 17 0 0,-1 1-32 0 0,-1 0-29 0 0,0 0 8 0 0,-1-1 3 0 0,-2 0-12 0 0,0 0 14 0 0,-2-1 14 0 0,-1 1-13 0 0,-2-1 43 0 0,-1 0-3 0 0,-1-1 3 0 0,-2 1 19 0 0,0-2 33 0 0,-3 1-8 0 0,-1-2 14 0 0,-1 0 16 0 0,-2-1-31 0 0,-2 0 10 0 0,-1-1-14 0 0,-1-1-24 0 0,-2 0 15 0 0,-2-1-6 0 0,0-1-27 0 0,-2-1 36 0 0,-1-1-59 0 0,0-1 27 0 0,-3-1 19 0 0,0-1-26 0 0,-2 0 19 0 0,-1 0-5 0 0,0 0-8 0 0,-2 0-17 0 0,-1 1 24 0 0,-1-1-28 0 0,-1 1 18 0 0,0 1 4 0 0,-1 0-1 0 0,-1 0 20 0 0,0 0 22 0 0,0 2 4 0 0,0-1 2 0 0,-1 1 10 0 0,1 0 7 0 0,1 1 55 0 0,0 0-6 0 0,0 1 25 0 0,2 0-5 0 0,0 0 12 0 0,2 0 17 0 0,0 1-14 0 0,1 0 33 0 0,1 1 1 0 0,1 0 0 0 0,1 0 12 0 0,1 0-4 0 0,0 1-35 0 0,1 0 48 0 0,1 0-63 0 0,0 1-19 0 0,1 0-42 0 0,0 0-49 0 0,0 1-17 0 0,1-1-1 0 0,0 1-4 0 0,0 0 0 0 0,0 0 0 0 0,0 1-28 0 0,0 0 8 0 0,0 0-4 0 0,0 1-19 0 0,0-1 15 0 0,0 1 4 0 0,1 0-2 0 0,-1 1 49 0 0,1-1-60 0 0,0 1 10 0 0,0 0 6 0 0,0-1-61 0 0,1 1 65 0 0,0 1-40 0 0,0-1 11 0 0,0 1-30 0 0,1 0-10 0 0,-1 1 19 0 0,2 1-36 0 0,0 1 39 0 0,0 0 7 0 0,2 2-2 0 0,0 1 22 0 0,1 0 13 0 0,1 2-21 0 0,0 0 63 0 0,0 0-64 0 0,1 1 11 0 0,0 0 34 0 0,0 0-59 0 0,0 0 74 0 0,0-1-22 0 0,1 1-20 0 0,-1 0 8 0 0,0 0-4 0 0,0 0 19 0 0,-1 0-6 0 0,0 0 13 0 0,0-1-13 0 0,-1 1-5 0 0,0-1 1 0 0,-1 1-10 0 0,-1-2 21 0 0,0 0 40 0 0,0 0-67 0 0,-2-1 33 0 0,0 0-2 0 0,-1-1-58 0 0,-2-1 74 0 0,0-1-14 0 0,-1 0-14 0 0,-1-1 44 0 0,-1-1-32 0 0,0 1 20 0 0,-1-1 32 0 0,-1 0-19 0 0,0 0 36 0 0,-1-1 19 0 0,-1 1-22 0 0,0-1 27 0 0,-2 1-17 0 0,0-1 24 0 0,-1 1-25 0 0,-1 0-39 0 0,-1-1 20 0 0,-1 1-47 0 0,0 1 22 0 0,-1-1-8 0 0,0 1 10 0 0,-1 0-30 0 0,0 1 9 0 0,0 0-4 0 0,-1 1-28 0 0,0 0 36 0 0,-1 0-12 0 0,0 1 4 0 0,0 1-28 0 0,-1 0 17 0 0,0 0 12 0 0,0 2-50 0 0,0-1 53 0 0,0 2-64 0 0,0 0-9 0 0,1 0 38 0 0,0 1-5 0 0,0 2 3 0 0,1-1-27 0 0,-1 1-30 0 0,2 0-20 0 0,-1 1-110 0 0,1 0-84 0 0,-1 1-97 0 0,2 0-160 0 0,0 1-124 0 0,0 0-196 0 0,1 1-380 0 0,1 0-453 0 0,1 1-8 0 0,0 0-6115 0 0,3-4 6983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09.330"/>
    </inkml:context>
    <inkml:brush xml:id="br0">
      <inkml:brushProperty name="width" value="0.1" units="cm"/>
      <inkml:brushProperty name="height" value="0.1" units="cm"/>
      <inkml:brushProperty name="color" value="#AE198D"/>
      <inkml:brushProperty name="inkEffects" value="galaxy"/>
      <inkml:brushProperty name="anchorX" value="44883.29297"/>
      <inkml:brushProperty name="anchorY" value="9712.43848"/>
      <inkml:brushProperty name="scaleFactor" value="0.5"/>
    </inkml:brush>
  </inkml:definitions>
  <inkml:trace contextRef="#ctx0" brushRef="#br0">379 1144 5457 0 0,'0'0'2961'0'0,"0"-1"-2764"0"0,0-1 529 0 0,1 0-508 0 0,0 0-104 0 0,1 0-58 0 0,0 1-64 0 0,0 0-10 0 0,2 2-12 0 0,0 0-1 0 0,2 2-10 0 0,0 0 21 0 0,1 1 12 0 0,1 1 6 0 0,1 1-8 0 0,0 0-16 0 0,0 1 14 0 0,1 0-5 0 0,1 1 10 0 0,0-1-11 0 0,1 1 12 0 0,0-1-12 0 0,0 0 3 0 0,0 0 8 0 0,1 0 26 0 0,1-1-26 0 0,-1 0 1 0 0,2 0 36 0 0,-1 0 8 0 0,2-1 46 0 0,0 0 8 0 0,2 0 1 0 0,1 0-16 0 0,0 0-3 0 0,2 0-1 0 0,2-1-10 0 0,1 0 11 0 0,2 0-21 0 0,0 0-4 0 0,0-1 0 0 0,1 1-19 0 0,-1-1 4 0 0,1 0 26 0 0,0 1-45 0 0,0-1 24 0 0,0 0-46 0 0,1 0 12 0 0,-1 0 5 0 0,-1-1-13 0 0,1 1 32 0 0,-1 0-18 0 0,0 0 16 0 0,1-1 5 0 0,0 0 8 0 0,1-1-11 0 0,-1 0 4 0 0,1-1 9 0 0,0 0-13 0 0,-1-2 23 0 0,-1 0 3 0 0,-1-2 9 0 0,0 0-48 0 0,-1-2-4 0 0,-1-2-39 0 0,0 0-38 0 0,-1-1 26 0 0,0-2-40 0 0,0-1-17 0 0,-1-1-14 0 0,0-1 10 0 0,0-2 32 0 0,-1-1 37 0 0,-1-1 11 0 0,1-1 29 0 0,-2-1-5 0 0,1-1 14 0 0,0-1 15 0 0,0-1-13 0 0,0 0 5 0 0,-1 0-1 0 0,2 0-9 0 0,-1 0 21 0 0,0 0 21 0 0,0 0 23 0 0,-1 1 43 0 0,-1-1 18 0 0,-1 1 18 0 0,-1 1-2 0 0,-1-1 31 0 0,-1 0-17 0 0,-2 2 7 0 0,-2 0-21 0 0,-1 1 15 0 0,-2 1-24 0 0,-2 1-3 0 0,-1 1 10 0 0,-1 0-60 0 0,-2 1-21 0 0,0 0-43 0 0,-2 0-48 0 0,-1-1 46 0 0,-1 1-28 0 0,-2-1 37 0 0,-1 0-1 0 0,-1 0 2 0 0,-2 0 19 0 0,-2 0 14 0 0,0-1 16 0 0,-2 0 26 0 0,-1-1 13 0 0,-2 0 26 0 0,0-1 32 0 0,-2 0 22 0 0,0-1 62 0 0,-1 0-33 0 0,1-1 24 0 0,-1 0-23 0 0,0 0-51 0 0,0 0 5 0 0,0 0-15 0 0,0 0-45 0 0,0 1-26 0 0,0 0-24 0 0,-1 0-25 0 0,-1 2 4 0 0,1 1-13 0 0,0 0-26 0 0,0 1 7 0 0,0 1-13 0 0,1 1-7 0 0,1 1-8 0 0,1 1 20 0 0,-1 0-35 0 0,1 2 2 0 0,1 0-11 0 0,-1 1-17 0 0,0 1 13 0 0,0 0-6 0 0,-1 2-7 0 0,1 0-16 0 0,-1 1 3 0 0,-1 1-2 0 0,-1 1 10 0 0,0 1 15 0 0,0 0-4 0 0,-1 2-6 0 0,0 0 30 0 0,-1 2-27 0 0,0 0 18 0 0,-1 0 4 0 0,-1 1-20 0 0,1 1-3 0 0,-1 1 19 0 0,0 0-25 0 0,0 0 26 0 0,0 1-8 0 0,1 0-6 0 0,0 0 2 0 0,-1 0-10 0 0,1 1 2 0 0,-1 1 9 0 0,0-1-13 0 0,-1 2-5 0 0,1-1 11 0 0,0 1-23 0 0,0 1 6 0 0,1 1 35 0 0,0 0-38 0 0,0 0 22 0 0,1 1-15 0 0,0 1-6 0 0,-1 1 10 0 0,2 0-12 0 0,-1 0-6 0 0,1 2-36 0 0,1-1 0 0 0,0 2-40 0 0,0 0 0 0 0,1 0-22 0 0,2 1-4 0 0,0 0-1 0 0,0 1-1 0 0,1 1 18 0 0,1 1 5 0 0,0 0 56 0 0,0 0-15 0 0,0 1 45 0 0,1 0-1 0 0,0 0 12 0 0,0 1 27 0 0,1 0-7 0 0,0-1 4 0 0,1 1 18 0 0,-1-1-14 0 0,1 1 24 0 0,0-1-6 0 0,1 0 2 0 0,0 0 0 0 0,1-1-10 0 0,-1 1 13 0 0,2 0-14 0 0,-1 0 14 0 0,1 0 14 0 0,0 0-31 0 0,0-1 19 0 0,1 0-16 0 0,1-1-23 0 0,0-1 34 0 0,0-1-22 0 0,2 0 17 0 0,0 0-23 0 0,1-1 25 0 0,0 0-7 0 0,1-1 2 0 0,1 1 9 0 0,1-1-2 0 0,0 0 1 0 0,2-1 9 0 0,0 0-2 0 0,1 0 1 0 0,1 0 9 0 0,1-1-12 0 0,0-1 5 0 0,2 0-2 0 0,-1 0 0 0 0,1-1 0 0 0,0 0 9 0 0,0-1 7 0 0,1-1-1 0 0,0 0 1 0 0,0 0-10 0 0,1-1 13 0 0,0 0-14 0 0,0 0-14 0 0,0 0 13 0 0,0 0-15 0 0,1-1 14 0 0,-1 1 24 0 0,0-1-35 0 0,0 1-16 0 0,0 0 32 0 0,0-1-40 0 0,0 1 30 0 0,0-1 1 0 0,0 0 0 0 0,0 0-18 0 0,0 0 24 0 0,0 0-7 0 0,1-1 2 0 0,-1 1 18 0 0,2-1-14 0 0,-1 0-4 0 0,1 0 11 0 0,1-1-4 0 0,0 1 10 0 0,0-2 26 0 0,1 1-26 0 0,1-1 10 0 0,1 0-3 0 0,2 0-47 0 0,0-1 32 0 0,2 0-11 0 0,0-1-8 0 0,0 1-24 0 0,2-2-50 0 0,0 1-63 0 0,2-1-117 0 0,2 0-151 0 0,1-1-126 0 0,3-1-223 0 0,2 0-122 0 0,5-1 23 0 0,4-1 39 0 0,6 0-6141 0 0,-6-1 6407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8.614"/>
    </inkml:context>
    <inkml:brush xml:id="br0">
      <inkml:brushProperty name="width" value="0.1" units="cm"/>
      <inkml:brushProperty name="height" value="0.1" units="cm"/>
      <inkml:brushProperty name="color" value="#AE198D"/>
      <inkml:brushProperty name="inkEffects" value="galaxy"/>
      <inkml:brushProperty name="anchorX" value="16902.74609"/>
      <inkml:brushProperty name="anchorY" value="-694.82611"/>
      <inkml:brushProperty name="scaleFactor" value="0.5"/>
    </inkml:brush>
  </inkml:definitions>
  <inkml:trace contextRef="#ctx0" brushRef="#br0">231 371 3177 0 0,'0'0'1944'0'0,"1"-3"-1288"0"0,1 0 32 0 0,0-1-246 0 0,0-2-22 0 0,0 1 85 0 0,-1-1 25 0 0,1-1 26 0 0,-2 1 0 0 0,-1 0-24 0 0,0-1-1 0 0,-1 1-2 0 0,0-1-38 0 0,-2 1-8 0 0,-1 0-66 0 0,0-1-67 0 0,0 0-33 0 0,-1 0-26 0 0,0-1-64 0 0,0 0-23 0 0,0-1 1 0 0,0 0-70 0 0,1 0-1 0 0,0-1 16 0 0,0 1-93 0 0,0-1 18 0 0,1 0-57 0 0,1 0-15 0 0,-1 0 1 0 0,2 0-13 0 0,0 0 30 0 0,1 0-37 0 0,0 0 21 0 0,1 0-25 0 0,0 1-21 0 0,1-1 14 0 0,0 1-43 0 0,1 0 30 0 0,1 0-39 0 0,1 1-17 0 0,0 0-5 0 0,1 0-30 0 0,1 1-12 0 0,0 1 2 0 0,2-1-12 0 0,0 2-26 0 0,0-1 16 0 0,1 2-53 0 0,1 0 5 0 0,0 0-31 0 0,1 1 6 0 0,-1 1 14 0 0,1 0 5 0 0,1 2 9 0 0,0 1-2 0 0,0 1 21 0 0,2 1-15 0 0,0 1 33 0 0,0 1 47 0 0,1 1-49 0 0,1 1 37 0 0,-1 2-11 0 0,0 1 13 0 0,-1 1 33 0 0,0 1 39 0 0,0 0 10 0 0,-2 2 10 0 0,-1 0 20 0 0,-1 0-14 0 0,-1 1 24 0 0,0 0 12 0 0,-2 0 16 0 0,-1 1 44 0 0,-1 1 26 0 0,-1 0 16 0 0,-2 1 37 0 0,-1 1 29 0 0,-1 0 32 0 0,-2 0 60 0 0,-1 2 33 0 0,-3 0 24 0 0,-2 0 18 0 0,-2 2-20 0 0,-2-1-39 0 0,-3 1-17 0 0,-2 1-55 0 0,-3-1-26 0 0,-1 0-52 0 0,-1 0-27 0 0,-2-1-26 0 0,0 0-25 0 0,-1 0-5 0 0,0 0 7 0 0,-1 0-22 0 0,0-1 7 0 0,1 0-12 0 0,0-2-26 0 0,1 0 16 0 0,1-1-6 0 0,2-1 1 0 0,1-2 19 0 0,1-1-25 0 0,3-1 9 0 0,2-1-12 0 0,1-1-7 0 0,2-2 29 0 0,2 0-28 0 0,1-2 1 0 0,3-1-10 0 0,1 0-27 0 0,3-2-2 0 0,1 0 45 0 0,2-2 22 0 0,2 0 25 0 0,2-1 6 0 0,2-1 2 0 0,2-1-8 0 0,3-1-7 0 0,3-1 1 0 0,3 0-10 0 0,2-2-17 0 0,3 0 5 0 0,1 0-3 0 0,1-1 0 0 0,1 1-9 0 0,-1 1 2 0 0,0 0-1 0 0,-1 0-28 0 0,0 1 45 0 0,-2 0 14 0 0,-1 2-59 0 0,-1-1 29 0 0,0 2-29 0 0,-1 0-30 0 0,0 1 44 0 0,-2 0-6 0 0,0 2-25 0 0,0 0-19 0 0,-2 1-52 0 0,-1 0-16 0 0,0 1-93 0 0,-2 1-53 0 0,0 0-66 0 0,-1 1-73 0 0,-1 0-34 0 0,0 0-64 0 0,0 1-118 0 0,-1-1-216 0 0,-1 0-181 0 0,0 0 59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4.610"/>
    </inkml:context>
    <inkml:brush xml:id="br0">
      <inkml:brushProperty name="width" value="0.05" units="cm"/>
      <inkml:brushProperty name="height" value="0.05" units="cm"/>
      <inkml:brushProperty name="color" value="#E71224"/>
    </inkml:brush>
  </inkml:definitions>
  <inkml:trace contextRef="#ctx0" brushRef="#br0">61 75 8786 0 0,'-13'3'6396'0'0,"-16"12"-2474"0"0,27-12-3797 0 0,0 0 1 0 0,0 1-1 0 0,0-1 0 0 0,0 1 0 0 0,0 0 0 0 0,1-1 1 0 0,0 1-1 0 0,0 0 0 0 0,0 0 0 0 0,0 0 0 0 0,0 0 1 0 0,1 0-1 0 0,0 0 0 0 0,0 0 0 0 0,0 0 0 0 0,0 0 1 0 0,0 0-1 0 0,1 0 0 0 0,0 0 0 0 0,2 5 1 0 0,-2-1-52 0 0,1 0 1 0 0,1-1-1 0 0,0 1 1 0 0,0-1-1 0 0,0 0 1 0 0,1 0 0 0 0,0 0-1 0 0,0-1 1 0 0,9 11-1 0 0,-10-15-67 0 0,0 0-1 0 0,1 0 1 0 0,-1 0-1 0 0,1 0 1 0 0,-1 0-1 0 0,1-1 1 0 0,0 1-1 0 0,0-1 1 0 0,-1 0-1 0 0,1 0 1 0 0,0-1-1 0 0,0 1 1 0 0,0-1-1 0 0,0 0 1 0 0,0 0-1 0 0,0 0 1 0 0,0 0-1 0 0,0-1 1 0 0,0 1-1 0 0,0-1 0 0 0,0 0 1 0 0,-1 0-1 0 0,1-1 1 0 0,0 1-1 0 0,4-4 1 0 0,0 2-75 0 0,-1 0 0 0 0,0-1 0 0 0,0 0 0 0 0,0-1 0 0 0,-1 1 0 0 0,1-1 0 0 0,-1-1 0 0 0,-1 1 0 0 0,1-1 1 0 0,-1 0-1 0 0,9-12 0 0 0,-12 14-12 0 0,1 0 0 0 0,-1-1 1 0 0,0 1-1 0 0,0-1 1 0 0,-1 1-1 0 0,1-1 0 0 0,-1 0 1 0 0,0 1-1 0 0,0-1 0 0 0,-1 0 1 0 0,0 0-1 0 0,1 0 1 0 0,-2 0-1 0 0,1 1 0 0 0,0-1 1 0 0,-1 0-1 0 0,0 0 1 0 0,0 0-1 0 0,-1 1 0 0 0,1-1 1 0 0,-1 0-1 0 0,0 1 0 0 0,0 0 1 0 0,0-1-1 0 0,-1 1 1 0 0,0 0-1 0 0,1 0 0 0 0,-7-6 1 0 0,3 4-322 0 0,-1 0-1 0 0,0 1 1 0 0,0 0 0 0 0,0 0 0 0 0,0 0 0 0 0,-1 1 0 0 0,0 0 0 0 0,0 0-1 0 0,0 1 1 0 0,0 0 0 0 0,0 1 0 0 0,-1 0 0 0 0,1 0 0 0 0,-1 1 0 0 0,-12-1-1 0 0,-13 2-3721 0 0,18 0-1786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9.015"/>
    </inkml:context>
    <inkml:brush xml:id="br0">
      <inkml:brushProperty name="width" value="0.1" units="cm"/>
      <inkml:brushProperty name="height" value="0.1" units="cm"/>
      <inkml:brushProperty name="color" value="#AE198D"/>
      <inkml:brushProperty name="inkEffects" value="galaxy"/>
      <inkml:brushProperty name="anchorX" value="15473.87402"/>
      <inkml:brushProperty name="anchorY" value="-2236.12231"/>
      <inkml:brushProperty name="scaleFactor" value="0.5"/>
    </inkml:brush>
  </inkml:definitions>
  <inkml:trace contextRef="#ctx0" brushRef="#br0">739 114 10722 0 0,'-3'-4'3841'0'0,"0"0"-2730"0"0,-2-2-240 0 0,-2-2-227 0 0,-1 1-95 0 0,-1-1-126 0 0,0 0-83 0 0,-2 1-73 0 0,0 0-66 0 0,0 0-46 0 0,-1 1-4 0 0,0 0-81 0 0,-1 1 2 0 0,0 1-42 0 0,-2 0-30 0 0,0 0 42 0 0,-2 1-43 0 0,-1 0 32 0 0,-2 1-19 0 0,0 0-13 0 0,-2 1 13 0 0,-1 1-6 0 0,-1 0 21 0 0,0 1-15 0 0,0-1 5 0 0,0 1 9 0 0,0 0-41 0 0,1 0 68 0 0,1 0-58 0 0,0-1 18 0 0,0 1-33 0 0,0 0-48 0 0,1 0-6 0 0,0-1-69 0 0,0 1-12 0 0,1-1-57 0 0,1 1-35 0 0,1 0-41 0 0,1-1-58 0 0,1 0-36 0 0,2-1-79 0 0,1 1-86 0 0,2-1-104 0 0,1 0-138 0 0,2-1-122 0 0,0 0-120 0 0,3 0-149 0 0,1-1-187 0 0,-1-3-1339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9.270"/>
    </inkml:context>
    <inkml:brush xml:id="br0">
      <inkml:brushProperty name="width" value="0.1" units="cm"/>
      <inkml:brushProperty name="height" value="0.1" units="cm"/>
      <inkml:brushProperty name="color" value="#AE198D"/>
      <inkml:brushProperty name="inkEffects" value="galaxy"/>
      <inkml:brushProperty name="anchorX" value="17222.95313"/>
      <inkml:brushProperty name="anchorY" value="-1092.63013"/>
      <inkml:brushProperty name="scaleFactor" value="0.5"/>
    </inkml:brush>
  </inkml:definitions>
  <inkml:trace contextRef="#ctx0" brushRef="#br0">76 1 10338 0 0,'-1'2'2391'0'0,"0"0"-1658"0"0,0 1-195 0 0,-1 1-66 0 0,0 2-70 0 0,-2-1-77 0 0,1 2-41 0 0,-1 0-70 0 0,-1 1-53 0 0,1 1-48 0 0,0 0-30 0 0,1 1 21 0 0,0 0-57 0 0,1 0-3 0 0,1 2-2 0 0,1 0-67 0 0,0 1 65 0 0,1 1-51 0 0,0 1 6 0 0,1 2 17 0 0,1 0-25 0 0,-1 2 26 0 0,1 1 2 0 0,0 0-1 0 0,0 0-7 0 0,-1 0-7 0 0,1 1 1 0 0,-2-1-10 0 0,0-1 21 0 0,0 0 22 0 0,-1 0-25 0 0,-1-1 19 0 0,0 0-5 0 0,0 0-27 0 0,0-1 8 0 0,-1 1-4 0 0,0-2-19 0 0,0 1 15 0 0,0-2 13 0 0,-1 0-31 0 0,0-1 10 0 0,0 1-70 0 0,0-2-55 0 0,0 1-35 0 0,0-2-128 0 0,1 1-63 0 0,-1-2-113 0 0,0 0-82 0 0,0 0-127 0 0,0 0-125 0 0,0-1-172 0 0,0 0-256 0 0,1 1-66 0 0,-1-1 179 0 0,0-1-200 0 0,0 7-4644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9.618"/>
    </inkml:context>
    <inkml:brush xml:id="br0">
      <inkml:brushProperty name="width" value="0.1" units="cm"/>
      <inkml:brushProperty name="height" value="0.1" units="cm"/>
      <inkml:brushProperty name="color" value="#AE198D"/>
      <inkml:brushProperty name="inkEffects" value="galaxy"/>
      <inkml:brushProperty name="anchorX" value="18314.59961"/>
      <inkml:brushProperty name="anchorY" value="-809.28949"/>
      <inkml:brushProperty name="scaleFactor" value="0.5"/>
    </inkml:brush>
  </inkml:definitions>
  <inkml:trace contextRef="#ctx0" brushRef="#br0">505 33 10434 0 0,'1'-5'5052'0'0,"-1"3"-4512"0"0,0 0-92 0 0,-1 0-148 0 0,-1-1-86 0 0,1 1-56 0 0,-2 0-43 0 0,0 1 4 0 0,0-1 2 0 0,-1 2 7 0 0,0-1-1 0 0,-2 1-18 0 0,-1 0-22 0 0,-1 0-23 0 0,-1 1 4 0 0,-2 0-32 0 0,-1-1-11 0 0,-2 1 2 0 0,0 0-31 0 0,-1 0 64 0 0,-1 1-48 0 0,0-1 16 0 0,-1 1-23 0 0,0-1-3 0 0,-1 1-10 0 0,0-1-8 0 0,0 0-18 0 0,-1 0-51 0 0,0 0-6 0 0,-1 0-2 0 0,0-1-13 0 0,0 0 13 0 0,0-1-23 0 0,-1 0 7 0 0,2 1-31 0 0,0-1-39 0 0,2 0-18 0 0,2 0-46 0 0,1-1-112 0 0,2 1-149 0 0,2-1-181 0 0,2 0-245 0 0,1-1-174 0 0,3 0-238 0 0,-1-4-1594 0 0,5 3 1243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8:59.813"/>
    </inkml:context>
    <inkml:brush xml:id="br0">
      <inkml:brushProperty name="width" value="0.1" units="cm"/>
      <inkml:brushProperty name="height" value="0.1" units="cm"/>
      <inkml:brushProperty name="color" value="#AE198D"/>
      <inkml:brushProperty name="inkEffects" value="galaxy"/>
      <inkml:brushProperty name="anchorX" value="19830.67969"/>
      <inkml:brushProperty name="anchorY" value="248.71707"/>
      <inkml:brushProperty name="scaleFactor" value="0.5"/>
    </inkml:brush>
  </inkml:definitions>
  <inkml:trace contextRef="#ctx0" brushRef="#br0">338 46 10930 0 0,'-2'-2'4744'0'0,"-1"-1"-3717"0"0,-1-2-500 0 0,-1 0-289 0 0,-2 0-130 0 0,-1-1-36 0 0,-1 1-76 0 0,-2 0 4 0 0,0 1-44 0 0,0 1-9 0 0,-1 1-38 0 0,0 2-38 0 0,-1 0-58 0 0,0 2-99 0 0,-1 0-109 0 0,-1 1-109 0 0,0 0-56 0 0,0 0-91 0 0,-1 1-31 0 0,-1 0-36 0 0,-1 0-137 0 0,0-1-134 0 0,0 0-232 0 0,0-1-127 0 0,-1-1 115 0 0,1-1-5916 0 0,3 0 7421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0.620"/>
    </inkml:context>
    <inkml:brush xml:id="br0">
      <inkml:brushProperty name="width" value="0.1" units="cm"/>
      <inkml:brushProperty name="height" value="0.1" units="cm"/>
      <inkml:brushProperty name="color" value="#AE198D"/>
      <inkml:brushProperty name="inkEffects" value="galaxy"/>
      <inkml:brushProperty name="anchorX" value="21183.41406"/>
      <inkml:brushProperty name="anchorY" value="1276.12085"/>
      <inkml:brushProperty name="scaleFactor" value="0.5"/>
    </inkml:brush>
  </inkml:definitions>
  <inkml:trace contextRef="#ctx0" brushRef="#br0">905 47 8698 0 0,'0'-1'2254'0'0,"-2"-1"-1634"0"0,1-1-216 0 0,-1 0-191 0 0,-1 0-50 0 0,-1 0-55 0 0,-1 0-25 0 0,-1 1-27 0 0,-1 0 22 0 0,-2 1-36 0 0,-1 0 19 0 0,-1 1 12 0 0,-2-1-22 0 0,-1 2 36 0 0,-2-1-21 0 0,0 0 8 0 0,-2 0 26 0 0,-1 0 48 0 0,0 1 25 0 0,-1-1 73 0 0,-1 0 39 0 0,1 0 42 0 0,-2 0 59 0 0,0 0 8 0 0,0 0 13 0 0,-2-1-38 0 0,1 0 3 0 0,-1 0-58 0 0,-1 0-33 0 0,1-1-13 0 0,-1 1-67 0 0,0-1-2 0 0,-1 0-14 0 0,0-1-27 0 0,0 1 6 0 0,-1 0 24 0 0,1 0-83 0 0,-6 0 91 0 0,2 1-206 0 0,0 1 68 0 0,3 0-27 0 0,2 1-18 0 0,2 0-22 0 0,3 1-23 0 0,2 1-43 0 0,1 1-55 0 0,3 0-26 0 0,2 0-102 0 0,1 2-59 0 0,1-1-85 0 0,2 1-78 0 0,1 0-33 0 0,1 0-113 0 0,1-1-20 0 0,1 1-79 0 0,2-1-133 0 0,2 0-53 0 0,1-1-156 0 0,2-1-23 0 0,1 0 31 0 0,3-1 56 0 0,1 0 265 0 0,2-2 125 0 0,2-1 23 0 0,2-1-5184 0 0,-3 0 5768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0.867"/>
    </inkml:context>
    <inkml:brush xml:id="br0">
      <inkml:brushProperty name="width" value="0.1" units="cm"/>
      <inkml:brushProperty name="height" value="0.1" units="cm"/>
      <inkml:brushProperty name="color" value="#AE198D"/>
      <inkml:brushProperty name="inkEffects" value="galaxy"/>
      <inkml:brushProperty name="anchorX" value="23033.43945"/>
      <inkml:brushProperty name="anchorY" value="2260.65112"/>
      <inkml:brushProperty name="scaleFactor" value="0.5"/>
    </inkml:brush>
  </inkml:definitions>
  <inkml:trace contextRef="#ctx0" brushRef="#br0">37 1 4129 0 0,'1'0'1112'0'0,"1"2"-392"0"0,1 2 38 0 0,2 1-129 0 0,0 0-58 0 0,0 2-39 0 0,0 1-62 0 0,0 0-110 0 0,-1 0 6 0 0,0 1-58 0 0,0 0 2 0 0,-1 1 23 0 0,-1 0 1 0 0,1 0 10 0 0,-1 1 17 0 0,-1 0-59 0 0,1 1-29 0 0,-1-1-32 0 0,0 1-89 0 0,0 0-34 0 0,-1 0 2 0 0,0-1-27 0 0,0 1 15 0 0,-1 0 32 0 0,-1 1 0 0 0,0 0 22 0 0,0 1 70 0 0,-1 0 9 0 0,1 1 40 0 0,-2 0 22 0 0,1 0-40 0 0,0 1-23 0 0,-1 0-41 0 0,1 0-21 0 0,0 0-35 0 0,0 0-31 0 0,0 1-4 0 0,1-1-40 0 0,-1 1-19 0 0,1 0 13 0 0,0 1-54 0 0,0 1 24 0 0,0 0 9 0 0,0 2-22 0 0,0 1 35 0 0,0 1-38 0 0,0-1-6 0 0,0 1 10 0 0,0 0-24 0 0,0 0-3 0 0,0 0 56 0 0,-1 0-45 0 0,1-1 16 0 0,-1 0 15 0 0,0 0-34 0 0,1-1-7 0 0,-1-1 38 0 0,1 0-60 0 0,-1-2-19 0 0,1 0-98 0 0,1-1-89 0 0,-1-1-131 0 0,1-2-104 0 0,0-1-116 0 0,1 0-157 0 0,0-3-72 0 0,0 0-98 0 0,1-2-135 0 0,0-2-149 0 0,0-2 76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1.159"/>
    </inkml:context>
    <inkml:brush xml:id="br0">
      <inkml:brushProperty name="width" value="0.1" units="cm"/>
      <inkml:brushProperty name="height" value="0.1" units="cm"/>
      <inkml:brushProperty name="color" value="#AE198D"/>
      <inkml:brushProperty name="inkEffects" value="galaxy"/>
      <inkml:brushProperty name="anchorX" value="24076.14648"/>
      <inkml:brushProperty name="anchorY" value="2282.92749"/>
      <inkml:brushProperty name="scaleFactor" value="0.5"/>
    </inkml:brush>
  </inkml:definitions>
  <inkml:trace contextRef="#ctx0" brushRef="#br0">40 42 13411 0 0,'0'-2'2160'0'0,"0"-1"-1119"0"0,0-1-251 0 0,0-2-332 0 0,-1 0-173 0 0,0 0-115 0 0,0 0-105 0 0,0 2-32 0 0,0 1-30 0 0,0 2-64 0 0,1 0 14 0 0,-1 2-9 0 0,1 2-37 0 0,0 1 29 0 0,1 2-11 0 0,0 1 12 0 0,0 2 35 0 0,0 2-9 0 0,0 0-5 0 0,0 2 4 0 0,0 0-2 0 0,0 1-10 0 0,0 1 22 0 0,0 0 3 0 0,0 1 0 0 0,-1 1 19 0 0,1 0-4 0 0,-1 0-8 0 0,1 0 32 0 0,-2 1-20 0 0,1 0 8 0 0,-1 0 7 0 0,1 0-30 0 0,-1-1 46 0 0,-1 1-5 0 0,1-1-44 0 0,0 1-69 0 0,-1 0-67 0 0,0-1-147 0 0,-1 1-97 0 0,1-1-163 0 0,-1 1-173 0 0,0-1-172 0 0,0 0-214 0 0,0 1-295 0 0,-1-1-332 0 0,-1 1 111 0 0,0 0-5940 0 0,1-4 7490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2.475"/>
    </inkml:context>
    <inkml:brush xml:id="br0">
      <inkml:brushProperty name="width" value="0.1" units="cm"/>
      <inkml:brushProperty name="height" value="0.1" units="cm"/>
      <inkml:brushProperty name="color" value="#AE198D"/>
      <inkml:brushProperty name="inkEffects" value="galaxy"/>
      <inkml:brushProperty name="anchorX" value="25132.07422"/>
      <inkml:brushProperty name="anchorY" value="2785.09204"/>
      <inkml:brushProperty name="scaleFactor" value="0.5"/>
    </inkml:brush>
  </inkml:definitions>
  <inkml:trace contextRef="#ctx0" brushRef="#br0">247 239 8106 0 0,'-1'-1'1080'0'0,"1"-3"-317"0"0,-2-2-180 0 0,0-2-137 0 0,-1-1-148 0 0,-1-1-45 0 0,1 0-50 0 0,-1 1-90 0 0,0 0-7 0 0,0 1-34 0 0,0 0-52 0 0,1 1 40 0 0,-1 0-16 0 0,1 1-15 0 0,0 0 24 0 0,0 0-35 0 0,0 1 47 0 0,0 0 4 0 0,0 0-9 0 0,0 1 34 0 0,1-1-10 0 0,-1 1 22 0 0,1-1 33 0 0,0 1 20 0 0,-1-1 34 0 0,1 1-6 0 0,1-1 24 0 0,-1 0 3 0 0,1 1 1 0 0,-1-1 57 0 0,1 0 12 0 0,0 0 19 0 0,0-1 8 0 0,0 1-19 0 0,0 0-31 0 0,0 0-10 0 0,-1 0-10 0 0,1 0-27 0 0,0 1-13 0 0,-1 0-26 0 0,1 1-42 0 0,-1 1-18 0 0,0 0-18 0 0,1 0-64 0 0,-1 1-11 0 0,1 1-21 0 0,-1 0-36 0 0,1 1 27 0 0,0 1-20 0 0,-1 1-22 0 0,1 1-4 0 0,-1 1 18 0 0,1 2-6 0 0,0 0 30 0 0,0 3-8 0 0,1 1 4 0 0,0 1-10 0 0,0 2 13 0 0,1 0-32 0 0,-1 2 18 0 0,1 0 40 0 0,1 1-49 0 0,0 1 36 0 0,-1 0 27 0 0,1 1-55 0 0,-1 0 19 0 0,0 1 21 0 0,0-1-27 0 0,-1 0 10 0 0,0-1 15 0 0,-1 0-23 0 0,-2-1 17 0 0,-1 0 4 0 0,0 0-11 0 0,-2 0-5 0 0,-1-1 11 0 0,-1 1-23 0 0,0 0 53 0 0,-1 1-25 0 0,-1 0 10 0 0,0 0-12 0 0,0 0-24 0 0,0 1 34 0 0,1 0-12 0 0,0 0 4 0 0,1-1 9 0 0,0 1-2 0 0,2 0 1 0 0,0 0-10 0 0,2 0-6 0 0,1-1-8 0 0,0 1 2 0 0,2-1 16 0 0,1 0-14 0 0,1 0 24 0 0,2-1 12 0 0,0 1-21 0 0,1-2-30 0 0,0 1 9 0 0,1-1-25 0 0,1 0 34 0 0,1-1 17 0 0,-1 0-14 0 0,1-1-20 0 0,-1-1 24 0 0,0 0-27 0 0,-1 0 17 0 0,0-1 32 0 0,-2 0-47 0 0,0 0 26 0 0,-1 0-8 0 0,-1 0-9 0 0,-1 0 22 0 0,-1 0 22 0 0,0 0-16 0 0,-2 0-2 0 0,0 1-8 0 0,-2-1-17 0 0,0 1 32 0 0,-1 0-2 0 0,-1-1 20 0 0,1 0-22 0 0,0-1 17 0 0,0 0-5 0 0,1 0-18 0 0,0 0 24 0 0,1-1-17 0 0,0 1 24 0 0,2 0-16 0 0,0 1 15 0 0,2-1-32 0 0,1 0 27 0 0,1 0 20 0 0,1 1-44 0 0,1-1 34 0 0,1 1-38 0 0,2-1 0 0 0,1 1 18 0 0,0-1-25 0 0,2 0 26 0 0,0-1-7 0 0,0 0-8 0 0,0 0-15 0 0,0-1 22 0 0,0-1-35 0 0,0 0 19 0 0,-2-1 12 0 0,0-1-22 0 0,-1 0 64 0 0,-1-1-10 0 0,-1 0-41 0 0,0-2 15 0 0,-1 0-26 0 0,-1 0-13 0 0,0-1 59 0 0,-1 0-1 0 0,0-1 4 0 0,-1 0 11 0 0,1 0 7 0 0,-1-1-20 0 0,0 0-12 0 0,-1 0 3 0 0,1-1-22 0 0,-1 0 15 0 0,0 0-14 0 0,1-1-62 0 0,-1 0-11 0 0,1 0-188 0 0,-1-1-118 0 0,1-1-241 0 0,0 0-331 0 0,0-1-321 0 0,1-2-456 0 0,0 0-403 0 0,0-1-36 0 0,2-10-5628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3.130"/>
    </inkml:context>
    <inkml:brush xml:id="br0">
      <inkml:brushProperty name="width" value="0.1" units="cm"/>
      <inkml:brushProperty name="height" value="0.1" units="cm"/>
      <inkml:brushProperty name="color" value="#AE198D"/>
      <inkml:brushProperty name="inkEffects" value="galaxy"/>
      <inkml:brushProperty name="anchorX" value="26206.46289"/>
      <inkml:brushProperty name="anchorY" value="2698.77808"/>
      <inkml:brushProperty name="scaleFactor" value="0.5"/>
    </inkml:brush>
  </inkml:definitions>
  <inkml:trace contextRef="#ctx0" brushRef="#br0">60 81 6481 0 0,'-1'-2'681'0'0,"-1"-1"-477"0"0,0-1-79 0 0,-1-3-109 0 0,-1 0-104 0 0,-1-1-79 0 0,1 0-43 0 0,-2 0-17 0 0,1 1 25 0 0,-2 0-122 0 0,1 0-1112 0 0,-8-5-2583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3.623"/>
    </inkml:context>
    <inkml:brush xml:id="br0">
      <inkml:brushProperty name="width" value="0.1" units="cm"/>
      <inkml:brushProperty name="height" value="0.1" units="cm"/>
      <inkml:brushProperty name="color" value="#AE198D"/>
      <inkml:brushProperty name="inkEffects" value="galaxy"/>
      <inkml:brushProperty name="anchorX" value="27281.55664"/>
      <inkml:brushProperty name="anchorY" value="3794.67505"/>
      <inkml:brushProperty name="scaleFactor" value="0.5"/>
    </inkml:brush>
  </inkml:definitions>
  <inkml:trace contextRef="#ctx0" brushRef="#br0">133 113 5489 0 0,'0'-1'1238'0'0,"0"0"-834"0"0,1 0 57 0 0,-1-1-6 0 0,1 1-52 0 0,-1-1-16 0 0,1-1-63 0 0,-1 1-80 0 0,1-1-76 0 0,-1 0-52 0 0,0 0-70 0 0,0 0 13 0 0,0 1-48 0 0,0-1 38 0 0,0 0-32 0 0,0 0 47 0 0,0 0 34 0 0,0-1 57 0 0,0 0 71 0 0,0 1 42 0 0,0-1 43 0 0,0 1 13 0 0,0-1-17 0 0,0 0 45 0 0,0 1-32 0 0,0-1 11 0 0,0 0 15 0 0,-1 1-23 0 0,1 0-11 0 0,-1-1-6 0 0,1 1-29 0 0,-1 0 7 0 0,1 1-4 0 0,-1-1 38 0 0,0 1-30 0 0,0-1-8 0 0,0 1 12 0 0,0 0-62 0 0,-1 1 19 0 0,0 0-19 0 0,0 0-43 0 0,0 0-16 0 0,1 0-9 0 0,-1 0-56 0 0,0 0 4 0 0,1 1-32 0 0,-1 0-41 0 0,0 0 10 0 0,0 1-35 0 0,1 0-2 0 0,-1 0 28 0 0,0 1-10 0 0,0 0-24 0 0,0 1-11 0 0,0 1-8 0 0,1-1-18 0 0,-1 2 41 0 0,1-1-4 0 0,0 1 3 0 0,1 1-27 0 0,0 1 26 0 0,0-1-8 0 0,1 2 11 0 0,0-1 7 0 0,1 1-1 0 0,-1 0-9 0 0,2 1 4 0 0,-1 0-2 0 0,0 1 28 0 0,1 1 10 0 0,-1-1 9 0 0,0 2 46 0 0,0 0-39 0 0,-1 1 23 0 0,0 0 13 0 0,-1 1-52 0 0,0 0 8 0 0,-1 1-5 0 0,0 1-10 0 0,0 0 11 0 0,-2 0 25 0 0,0 1-44 0 0,0 0-14 0 0,-2 0 3 0 0,0 2-51 0 0,-1 0 61 0 0,0 0 35 0 0,-2 2-56 0 0,0 0 41 0 0,1 2-60 0 0,-1-1-30 0 0,1 1 35 0 0,0-1-15 0 0,0 1 51 0 0,1-1-33 0 0,1 0 22 0 0,0-1-14 0 0,1-1-44 0 0,0 0 41 0 0,2-1-6 0 0,0-1-7 0 0,1-1 22 0 0,0-1-26 0 0,2-1 0 0 0,0-2 18 0 0,2 0-7 0 0,0-2 22 0 0,2-1 3 0 0,0-1-64 0 0,2-1 66 0 0,1-1-70 0 0,1-1 40 0 0,2-1 52 0 0,2 0-52 0 0,-1-2 56 0 0,1 1-62 0 0,1-1 47 0 0,-1 0-34 0 0,1-1 38 0 0,-1 0-2 0 0,0 0-35 0 0,0-1 30 0 0,-1 0-67 0 0,0-1 0 0 0,0 0-30 0 0,0-1-126 0 0,0-1-59 0 0,0 0-152 0 0,0-1-107 0 0,0-1-95 0 0,0-2-175 0 0,0 0-121 0 0,1-1-374 0 0,-1-2-218 0 0,1-1-361 0 0,-1-2 116 0 0,10-15-6053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5.388"/>
    </inkml:context>
    <inkml:brush xml:id="br0">
      <inkml:brushProperty name="width" value="0.05" units="cm"/>
      <inkml:brushProperty name="height" value="0.05" units="cm"/>
      <inkml:brushProperty name="color" value="#E71224"/>
    </inkml:brush>
  </inkml:definitions>
  <inkml:trace contextRef="#ctx0" brushRef="#br0">517 31 8154 0 0,'0'-1'310'0'0,"0"0"1"0"0,0 0-1 0 0,0 0 1 0 0,0 0-1 0 0,-1 0 0 0 0,1 0 1 0 0,0 0-1 0 0,0 0 1 0 0,-1 0-1 0 0,1 0 1 0 0,-1 0-1 0 0,1 0 0 0 0,-1 0 1 0 0,0 0-1 0 0,1 0 1 0 0,-1 1-1 0 0,0-1 1 0 0,1 0-1 0 0,-1 0 1 0 0,0 1-1 0 0,0-1 0 0 0,-1 0 1 0 0,0-1 27 0 0,-1 1 0 0 0,0 0 0 0 0,1 0-1 0 0,-1 0 1 0 0,0 0 0 0 0,0 0 0 0 0,0 1 0 0 0,-4-1 0 0 0,-8 1-25 0 0,0 0-1 0 0,-25 3 1 0 0,27-1 194 0 0,-362 23-663 0 0,365-24 418 0 0,2-1-3795 0 0,26-1-11164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3.891"/>
    </inkml:context>
    <inkml:brush xml:id="br0">
      <inkml:brushProperty name="width" value="0.1" units="cm"/>
      <inkml:brushProperty name="height" value="0.1" units="cm"/>
      <inkml:brushProperty name="color" value="#AE198D"/>
      <inkml:brushProperty name="inkEffects" value="galaxy"/>
      <inkml:brushProperty name="anchorX" value="26035.74023"/>
      <inkml:brushProperty name="anchorY" value="2149.19287"/>
      <inkml:brushProperty name="scaleFactor" value="0.5"/>
    </inkml:brush>
  </inkml:definitions>
  <inkml:trace contextRef="#ctx0" brushRef="#br0">839 134 11202 0 0,'0'-1'2009'0'0,"-2"-3"-701"0"0,0-1-238 0 0,-2-3-246 0 0,0-1-200 0 0,-2-1-89 0 0,0 1-74 0 0,-1-1-115 0 0,0 1-42 0 0,-1 1-74 0 0,-1 1-108 0 0,0 0 23 0 0,-1 1-73 0 0,-1 1-31 0 0,-1 0 25 0 0,-1 0-50 0 0,-2 1-24 0 0,-1-1-14 0 0,-2 2 10 0 0,0-1-24 0 0,-3 2 35 0 0,-1-1 17 0 0,-1 1-32 0 0,-3 1 31 0 0,0 0-29 0 0,-2 0-28 0 0,0 1 82 0 0,-1 1-55 0 0,0 0 28 0 0,1 0-6 0 0,0 1-36 0 0,1 0 10 0 0,-1 0 23 0 0,1 1-36 0 0,0-1-7 0 0,1 2-73 0 0,-1-1-74 0 0,0 0-60 0 0,2 0-103 0 0,0 1-54 0 0,2-1-88 0 0,2 0-142 0 0,1-1-183 0 0,2 1-148 0 0,2-1-305 0 0,1-1-278 0 0,3 0-246 0 0,2 0 138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4.248"/>
    </inkml:context>
    <inkml:brush xml:id="br0">
      <inkml:brushProperty name="width" value="0.1" units="cm"/>
      <inkml:brushProperty name="height" value="0.1" units="cm"/>
      <inkml:brushProperty name="color" value="#AE198D"/>
      <inkml:brushProperty name="inkEffects" value="galaxy"/>
      <inkml:brushProperty name="anchorX" value="27902.04492"/>
      <inkml:brushProperty name="anchorY" value="3252.60352"/>
      <inkml:brushProperty name="scaleFactor" value="0.5"/>
    </inkml:brush>
  </inkml:definitions>
  <inkml:trace contextRef="#ctx0" brushRef="#br0">462 34 15491 0 0,'-3'-1'3465'0'0,"-5"-2"-3109"0"0,-4-2 562 0 0,-3 0-538 0 0,-2 0-208 0 0,-2 1 25 0 0,-1 0-93 0 0,0 1-38 0 0,-1 1-41 0 0,1 0-50 0 0,-1 2 37 0 0,0 1-82 0 0,0 0 61 0 0,0 0-11 0 0,0 2-72 0 0,1-1 13 0 0,0 1-54 0 0,1 1-54 0 0,1-1 3 0 0,0 1-44 0 0,1 0-37 0 0,1-1-77 0 0,2 1-122 0 0,1 0-65 0 0,2-1-172 0 0,1 0-101 0 0,2-1-173 0 0,0 0-256 0 0,3-1-140 0 0,0-1-321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4.464"/>
    </inkml:context>
    <inkml:brush xml:id="br0">
      <inkml:brushProperty name="width" value="0.1" units="cm"/>
      <inkml:brushProperty name="height" value="0.1" units="cm"/>
      <inkml:brushProperty name="color" value="#AE198D"/>
      <inkml:brushProperty name="inkEffects" value="galaxy"/>
      <inkml:brushProperty name="anchorX" value="29384.08398"/>
      <inkml:brushProperty name="anchorY" value="4265.20605"/>
      <inkml:brushProperty name="scaleFactor" value="0.5"/>
    </inkml:brush>
  </inkml:definitions>
  <inkml:trace contextRef="#ctx0" brushRef="#br0">490 57 14051 0 0,'-5'-2'3577'0'0,"0"-1"-2544"0"0,-2-1-342 0 0,-3-2-227 0 0,-2 1-213 0 0,-1-2-54 0 0,-2 1-149 0 0,-1 1-9 0 0,-1 0 9 0 0,-1 1-48 0 0,-2 0 23 0 0,0 2-83 0 0,0 0-52 0 0,-1 1-64 0 0,1 1-102 0 0,0 0-62 0 0,0 1-151 0 0,0 1-106 0 0,1 0-105 0 0,-1 0-152 0 0,0 1-45 0 0,0-1-115 0 0,0 0-127 0 0,0 1-142 0 0,0-1-263 0 0,1-1 12 0 0,0 1 85 0 0,0-2-5837 0 0,5 1 7452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4.886"/>
    </inkml:context>
    <inkml:brush xml:id="br0">
      <inkml:brushProperty name="width" value="0.1" units="cm"/>
      <inkml:brushProperty name="height" value="0.1" units="cm"/>
      <inkml:brushProperty name="color" value="#AE198D"/>
      <inkml:brushProperty name="inkEffects" value="galaxy"/>
      <inkml:brushProperty name="anchorX" value="30889.05664"/>
      <inkml:brushProperty name="anchorY" value="5314.61328"/>
      <inkml:brushProperty name="scaleFactor" value="0.5"/>
    </inkml:brush>
  </inkml:definitions>
  <inkml:trace contextRef="#ctx0" brushRef="#br0">627 44 12179 0 0,'-3'-4'5996'0'0,"-1"0"-5151"0"0,0 1-253 0 0,-2-2-142 0 0,-1 1-98 0 0,0 0-50 0 0,-2 0-72 0 0,0 0-90 0 0,0 1 0 0 0,-1 1-93 0 0,-1 0-7 0 0,0 0-4 0 0,-2 1-42 0 0,-1 0 40 0 0,-1 1-33 0 0,-1-1-9 0 0,-2 1-7 0 0,-1 0 10 0 0,-2 1-4 0 0,-1 0 10 0 0,0 0-2 0 0,-1 0-18 0 0,0 1 6 0 0,-1 0-3 0 0,1 0-28 0 0,0 1 8 0 0,0 0-42 0 0,0 0-7 0 0,1 0-10 0 0,0 0-56 0 0,1 1-3 0 0,2 0-69 0 0,0-1-49 0 0,1 1-75 0 0,2-1-69 0 0,2 0-44 0 0,1 0-99 0 0,1 0-25 0 0,2-1-85 0 0,1 0-49 0 0,2 0-2 0 0,1-1-35 0 0,2 0-12 0 0,1 0-45 0 0,23-4-6139 0 0,-2-1 1413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5.112"/>
    </inkml:context>
    <inkml:brush xml:id="br0">
      <inkml:brushProperty name="width" value="0.1" units="cm"/>
      <inkml:brushProperty name="height" value="0.1" units="cm"/>
      <inkml:brushProperty name="color" value="#AE198D"/>
      <inkml:brushProperty name="inkEffects" value="galaxy"/>
      <inkml:brushProperty name="anchorX" value="32494.01953"/>
      <inkml:brushProperty name="anchorY" value="6321.20605"/>
      <inkml:brushProperty name="scaleFactor" value="0.5"/>
    </inkml:brush>
  </inkml:definitions>
  <inkml:trace contextRef="#ctx0" brushRef="#br0">9 1 4169 0 0,'1'1'4201'0'0,"1"3"-3230"0"0,2 1 680 0 0,1 3-654 0 0,0 0-155 0 0,0 2-131 0 0,-1-1-98 0 0,0 1-101 0 0,0 0-96 0 0,-2 0-49 0 0,0-1-91 0 0,-1 1-39 0 0,0-1-6 0 0,-1 0-90 0 0,-1 0 5 0 0,1 1 2 0 0,-2-1-33 0 0,0 1 55 0 0,-1 1-7 0 0,0-1 13 0 0,0 0-1 0 0,-1 1 38 0 0,0-1-20 0 0,1 1-19 0 0,0 0 15 0 0,0 0-81 0 0,1 0-5 0 0,0 0-3 0 0,1 1-41 0 0,1-1 1 0 0,0 1 25 0 0,1-1-56 0 0,1 1-29 0 0,0 0 35 0 0,0 1-52 0 0,0-1 51 0 0,0 1 32 0 0,0 0-18 0 0,0-1-19 0 0,0 0 16 0 0,0 1-34 0 0,-1-1 18 0 0,0 0 31 0 0,0 0-46 0 0,-1 0-4 0 0,0 0 10 0 0,0 0-52 0 0,-1 1 52 0 0,0-1-36 0 0,-1 1-36 0 0,0 1 2 0 0,0 0-98 0 0,0-1 16 0 0,-1 1-104 0 0,0 0-50 0 0,0-2-94 0 0,0 0-131 0 0,1-1-139 0 0,-1-2-171 0 0,1-1-200 0 0,0-1-214 0 0,0-2-213 0 0,1-1-142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5.399"/>
    </inkml:context>
    <inkml:brush xml:id="br0">
      <inkml:brushProperty name="width" value="0.1" units="cm"/>
      <inkml:brushProperty name="height" value="0.1" units="cm"/>
      <inkml:brushProperty name="color" value="#AE198D"/>
      <inkml:brushProperty name="inkEffects" value="galaxy"/>
      <inkml:brushProperty name="anchorX" value="33517.65625"/>
      <inkml:brushProperty name="anchorY" value="6674.21436"/>
      <inkml:brushProperty name="scaleFactor" value="0.5"/>
    </inkml:brush>
  </inkml:definitions>
  <inkml:trace contextRef="#ctx0" brushRef="#br0">55 3 16780 0 0,'-2'-1'4331'0'0,"0"0"-3795"0"0,-1 1-204 0 0,0-1-164 0 0,-1 1-76 0 0,1 1-54 0 0,-1 0-36 0 0,0 2-6 0 0,1 0-30 0 0,-1 2 6 0 0,1 1-70 0 0,0 2-8 0 0,0 0-68 0 0,1 2 16 0 0,0 0-20 0 0,0 1-15 0 0,0 1-34 0 0,1 1-10 0 0,-1 0 9 0 0,1 0 41 0 0,0 1 72 0 0,1 0-35 0 0,-1 0 35 0 0,1 0-36 0 0,1-1-26 0 0,-1 1 62 0 0,1-1-49 0 0,-1-1 25 0 0,1 0-6 0 0,-1 0-46 0 0,1-2 23 0 0,-1 0-37 0 0,1-1 46 0 0,-1 0-89 0 0,1-1-39 0 0,-2 0-29 0 0,1-1-185 0 0,0 1-18 0 0,0-1-157 0 0,0-1-125 0 0,0 0-201 0 0,-1 0-248 0 0,1-2-275 0 0,1 0-108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5.806"/>
    </inkml:context>
    <inkml:brush xml:id="br0">
      <inkml:brushProperty name="width" value="0.1" units="cm"/>
      <inkml:brushProperty name="height" value="0.1" units="cm"/>
      <inkml:brushProperty name="color" value="#AE198D"/>
      <inkml:brushProperty name="inkEffects" value="galaxy"/>
      <inkml:brushProperty name="anchorX" value="34580.25391"/>
      <inkml:brushProperty name="anchorY" value="7337.26025"/>
      <inkml:brushProperty name="scaleFactor" value="0.5"/>
    </inkml:brush>
  </inkml:definitions>
  <inkml:trace contextRef="#ctx0" brushRef="#br0">990 0 11106 0 0,'-1'1'2817'0'0,"0"-1"-2581"0"0,-1 1-163 0 0,0 1-27 0 0,-1 2-73 0 0,0 1 58 0 0,0 2-22 0 0,-2 1-12 0 0,1 2 34 0 0,-2 1-67 0 0,0 1 48 0 0,-1 2 12 0 0,0 0-23 0 0,-2 1 85 0 0,0 1 50 0 0,0 1 54 0 0,-1 0 68 0 0,0 1 34 0 0,-1 0 7 0 0,-1 1-15 0 0,0 1 53 0 0,0 0-43 0 0,-2 0-14 0 0,1 0 32 0 0,-2 0-68 0 0,0-1-18 0 0,-1 1 22 0 0,-1-1-57 0 0,-1 1-31 0 0,-1 0-12 0 0,-1 0-20 0 0,1 1 3 0 0,-2-1 16 0 0,1 1 50 0 0,-1-1-50 0 0,0-1-1 0 0,1 1-8 0 0,0-2-76 0 0,1 1 30 0 0,0-1-31 0 0,0 1-41 0 0,-1 0 48 0 0,1 0-55 0 0,0 1-2 0 0,0 1 27 0 0,0 0-84 0 0,0 0 71 0 0,0 2-33 0 0,1-1 0 0 0,0 1 48 0 0,0 0-61 0 0,1 0 38 0 0,1-1-12 0 0,0 0-62 0 0,1 0 37 0 0,0 0-15 0 0,1-1-25 0 0,-1-1 74 0 0,2 1-33 0 0,-1-1-6 0 0,1 0 22 0 0,0-1-17 0 0,1 0 5 0 0,-1-2 18 0 0,1 0-34 0 0,0-1 11 0 0,1-1-13 0 0,0 0-7 0 0,2-1-8 0 0,0 0 10 0 0,1-1-12 0 0,1-1-25 0 0,0 0-12 0 0,1 0-91 0 0,1-1-14 0 0,0-1-78 0 0,0 0-86 0 0,1-2-19 0 0,0 0-106 0 0,1-1-70 0 0,0-2-90 0 0,1 1-106 0 0,1-1-129 0 0,0 0-162 0 0,0-1-210 0 0,1 0-247 0 0,1-1 57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19:06.388"/>
    </inkml:context>
    <inkml:brush xml:id="br0">
      <inkml:brushProperty name="width" value="0.1" units="cm"/>
      <inkml:brushProperty name="height" value="0.1" units="cm"/>
      <inkml:brushProperty name="color" value="#AE198D"/>
      <inkml:brushProperty name="inkEffects" value="galaxy"/>
      <inkml:brushProperty name="anchorX" value="36581.06641"/>
      <inkml:brushProperty name="anchorY" value="7019.42969"/>
      <inkml:brushProperty name="scaleFactor" value="0.5"/>
    </inkml:brush>
  </inkml:definitions>
  <inkml:trace contextRef="#ctx0" brushRef="#br0">114 356 11274 0 0,'-2'-3'6918'0'0,"2"1"-5939"0"0,-2-2-280 0 0,1 0-269 0 0,0-1-134 0 0,-1 0-76 0 0,-1-1-84 0 0,1 0-34 0 0,0 1-65 0 0,1-1-34 0 0,-1 0-15 0 0,1 0-67 0 0,0 0-40 0 0,0 1-2 0 0,0 0-62 0 0,1-1 15 0 0,-1 1-26 0 0,1-1-14 0 0,1 0 2 0 0,-1 0-20 0 0,2-1 4 0 0,0 0-21 0 0,1-1 34 0 0,1 0 8 0 0,0 0-11 0 0,2-1 98 0 0,0 0-36 0 0,1 0 62 0 0,1-1 69 0 0,1 1-36 0 0,-1-1 74 0 0,1 0-38 0 0,0 1 14 0 0,0 0-12 0 0,0 0 58 0 0,0-1-45 0 0,-1 1 7 0 0,1 0-2 0 0,-1 0-48 0 0,-1-1 33 0 0,1 1 6 0 0,-1 0-3 0 0,0 0 3 0 0,0 1-19 0 0,0 1-3 0 0,0 0-20 0 0,-1 1 23 0 0,1 1-35 0 0,-1 0-28 0 0,1 2 17 0 0,-1 0-55 0 0,0 1 15 0 0,0 1 2 0 0,1 1-21 0 0,-1 1 25 0 0,1 1-26 0 0,0 1 26 0 0,1 2 2 0 0,-1 0 18 0 0,1 2 62 0 0,0 1-54 0 0,1 1 49 0 0,-1 1-5 0 0,1 0-17 0 0,0 2 34 0 0,0-1 9 0 0,0 1-20 0 0,-1 0 7 0 0,0 0-2 0 0,-1 0-18 0 0,-1 0 32 0 0,-1 0 28 0 0,-1 1 58 0 0,-1 0 43 0 0,-1-1-26 0 0,0 1 23 0 0,-2 0 4 0 0,0 0 8 0 0,0 0 36 0 0,-2-1-9 0 0,1 1 23 0 0,-2-1-23 0 0,0-1-2 0 0,-1 1-18 0 0,0-2-33 0 0,-2 0-30 0 0,0 0-4 0 0,-1 0-3 0 0,-1-1-48 0 0,-2 1 33 0 0,-1-1-41 0 0,-1 1-17 0 0,-2 0 4 0 0,-2 0-13 0 0,-2 0 11 0 0,0 0 25 0 0,-2 1-16 0 0,0 0 6 0 0,0 0 8 0 0,0 0-21 0 0,0 0 16 0 0,1 0 23 0 0,0 0 21 0 0,0 1-4 0 0,1 0 41 0 0,0-1 46 0 0,1 1-30 0 0,1-1 70 0 0,1 0-10 0 0,1 0-50 0 0,2-1 36 0 0,0 0-70 0 0,1 0-9 0 0,2-1-28 0 0,1 0-33 0 0,2 0 44 0 0,0-1-73 0 0,2 1 41 0 0,1-1-23 0 0,2 0-13 0 0,0-1 22 0 0,2 0 20 0 0,0-1 14 0 0,2 0-20 0 0,0-1 17 0 0,2-1-15 0 0,1 0 4 0 0,1-1 46 0 0,1-1-4 0 0,1 0-25 0 0,0 0 76 0 0,2-2-98 0 0,0 1 49 0 0,1-2 22 0 0,0 0-65 0 0,2-1 50 0 0,0 0-72 0 0,1-1 58 0 0,0 0-76 0 0,2-1 60 0 0,0 0-29 0 0,0 0-29 0 0,0 0 37 0 0,1 0-59 0 0,1 0 44 0 0,0 0-23 0 0,1 0 34 0 0,0 0-18 0 0,1 1 25 0 0,1 0-25 0 0,0 0-49 0 0,0 1 33 0 0,1 0-70 0 0,0 1-18 0 0,1 0-44 0 0,0 0-161 0 0,1 1-60 0 0,1 0-211 0 0,1 1-195 0 0,1-1-251 0 0,1 1-334 0 0,2 1-306 0 0,0-1-499 0 0,1 1 58 0 0,2 0-6125 0 0,-7-1 7018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12.149"/>
    </inkml:context>
    <inkml:brush xml:id="br0">
      <inkml:brushProperty name="width" value="0.1" units="cm"/>
      <inkml:brushProperty name="height" value="0.1" units="cm"/>
      <inkml:brushProperty name="color" value="#AE198D"/>
      <inkml:brushProperty name="inkEffects" value="galaxy"/>
      <inkml:brushProperty name="anchorX" value="43569.79688"/>
      <inkml:brushProperty name="anchorY" value="8361.74902"/>
      <inkml:brushProperty name="scaleFactor" value="0.5"/>
    </inkml:brush>
  </inkml:definitions>
  <inkml:trace contextRef="#ctx0" brushRef="#br0">455 1899 2280 0 0,'-2'-1'4160'0'0,"0"0"-3748"0"0,1-1-69 0 0,-2 1-112 0 0,1-1 42 0 0,0 1-84 0 0,0 0-26 0 0,-1-1 22 0 0,1 1-21 0 0,0 0 6 0 0,0 0 45 0 0,0 0-23 0 0,0-1 37 0 0,0 1 66 0 0,0-1 10 0 0,0 1 41 0 0,1 0 30 0 0,0 0-15 0 0,-1 0-29 0 0,1 0-9 0 0,0 1-38 0 0,0-1-47 0 0,-1 0-28 0 0,1 0-71 0 0,0 0-3 0 0,1 0-80 0 0,-1 1-19 0 0,1-1-27 0 0,0 1-36 0 0,-1 0-2 0 0,2 0-68 0 0,-1 0-20 0 0,1 0-45 0 0,0 1-20 0 0,1-1 19 0 0,-1 1 20 0 0,1 1 12 0 0,1 0 18 0 0,1 0 25 0 0,0 1 5 0 0,2-1 28 0 0,1 1 32 0 0,0-1 30 0 0,2 1 4 0 0,1-1 2 0 0,0 0-26 0 0,2 0 46 0 0,1 0-16 0 0,0 0 16 0 0,1 0 71 0 0,0 0-76 0 0,1 0 46 0 0,1-1-4 0 0,-1 0-19 0 0,2 0-3 0 0,-1-1 29 0 0,2 1-29 0 0,-1 0-28 0 0,2-1 27 0 0,-1 1-29 0 0,5 1 36 0 0,0-1-67 0 0,0 1 10 0 0,-2 0-14 0 0,0 0 48 0 0,-2-1-24 0 0,0 1 19 0 0,-1 0 5 0 0,0 0-11 0 0,0-1 14 0 0,0 0-14 0 0,0 0 14 0 0,-1 0-32 0 0,1 0 37 0 0,-1-1 16 0 0,0 0-32 0 0,-1 0 40 0 0,0-1-22 0 0,0 1-11 0 0,-1-2 22 0 0,0 1 2 0 0,-1-1-19 0 0,1-1 16 0 0,-1 0-24 0 0,0-1 7 0 0,1 0-3 0 0,0 0 18 0 0,0-1-23 0 0,1-1 8 0 0,0 1-22 0 0,0-1-13 0 0,1 0 40 0 0,-1-1-23 0 0,1 0 27 0 0,0-1 12 0 0,-1 1-40 0 0,0-1-5 0 0,1 0 0 0 0,-1 0-22 0 0,0 0 52 0 0,1-1-43 0 0,1 0 14 0 0,-1 0-23 0 0,1 0-13 0 0,1-1 21 0 0,0 0 11 0 0,0 1-2 0 0,0-1-17 0 0,1 0 34 0 0,-1 0-39 0 0,0 1 49 0 0,-1-1 4 0 0,0 0 57 0 0,0 0-51 0 0,0-1 46 0 0,-1 1-13 0 0,1 0-33 0 0,-1 1 85 0 0,1-1-46 0 0,0 0 17 0 0,-1 1-3 0 0,0-1-19 0 0,1-1 25 0 0,-1 0-28 0 0,0 0 37 0 0,-1-1-39 0 0,0 1-7 0 0,1-2 21 0 0,-2 1-28 0 0,1-1 9 0 0,-1 0 62 0 0,-1 0-65 0 0,0-1 79 0 0,0 0-13 0 0,-1-1-5 0 0,-1 1 60 0 0,0-1-35 0 0,-1 0 31 0 0,-1 0-17 0 0,0-1 15 0 0,0 0-14 0 0,-2-2-23 0 0,0 1-4 0 0,-1-1-66 0 0,0 0 27 0 0,-2 0-50 0 0,1 0 22 0 0,-1-1-36 0 0,-1 1-1 0 0,1-1-38 0 0,-1 1-28 0 0,-1-1 43 0 0,1 0-72 0 0,-1-1 30 0 0,-1 0-20 0 0,1 0 5 0 0,-1 0-12 0 0,-1-1 41 0 0,0 0-12 0 0,-1-1 5 0 0,-1-1-10 0 0,-1 1 4 0 0,0-1 16 0 0,-1 0 24 0 0,0 1 12 0 0,-1 0-10 0 0,-1 0 34 0 0,0 0-48 0 0,-1 0 62 0 0,-1 1 0 0 0,1-1-8 0 0,-2 0 62 0 0,0 1-56 0 0,-1 0-18 0 0,-1 0 52 0 0,-1 1-46 0 0,0 0 42 0 0,-1 0 44 0 0,-1 0-59 0 0,1 0 31 0 0,-1 0-47 0 0,-1 0-15 0 0,-1 0-8 0 0,0 0 18 0 0,0 0-25 0 0,0 1-20 0 0,-1 0-5 0 0,-1 0-56 0 0,1 1 51 0 0,-1 0 10 0 0,0 1-22 0 0,0 0 19 0 0,-1 0 13 0 0,1 0-31 0 0,-1 1-9 0 0,-1-1 20 0 0,1 1-7 0 0,-1 1-26 0 0,0 0 54 0 0,1 0-35 0 0,0 0 2 0 0,1 0 57 0 0,-1 0-74 0 0,0 1 5 0 0,0 0-12 0 0,-1 1-9 0 0,1 1 20 0 0,-1 0 22 0 0,1 1-25 0 0,-1 1 0 0 0,0 1 10 0 0,0 1-23 0 0,-1 0-3 0 0,1 1 10 0 0,-1 1-23 0 0,0 0 16 0 0,0 1-15 0 0,0 0-33 0 0,-2 0 19 0 0,0 1 1 0 0,-1 1-29 0 0,-1 1 27 0 0,1 0 1 0 0,0 0 0 0 0,0 1 38 0 0,1 1-20 0 0,0 0 18 0 0,1 0-23 0 0,1 1 16 0 0,-1 0 13 0 0,1 0-13 0 0,0 1 15 0 0,1 0-33 0 0,-1 1 10 0 0,1 0 6 0 0,0 1-13 0 0,0 0 23 0 0,1 1 21 0 0,0 0-14 0 0,1 0 16 0 0,1-1-33 0 0,1 2 29 0 0,1-1-10 0 0,0 0 31 0 0,-1 1-17 0 0,1 0-3 0 0,0 0 11 0 0,0 0-33 0 0,-1 1 29 0 0,1 0-19 0 0,-1 0 24 0 0,1 0-7 0 0,0 1-25 0 0,0 0 18 0 0,0 1-17 0 0,1-1-24 0 0,1 2 26 0 0,0-1-28 0 0,1 0-11 0 0,1 0 2 0 0,0 0 17 0 0,1 0-15 0 0,1 0 33 0 0,0 1 19 0 0,0-1-22 0 0,1 1 27 0 0,0 0-36 0 0,0 0 2 0 0,0 1 36 0 0,-1 0-3 0 0,1 0 12 0 0,0 0 17 0 0,-1 1-4 0 0,-1-1-43 0 0,1 1 40 0 0,-1 0-4 0 0,-1 0-37 0 0,-1 1 59 0 0,0 0-37 0 0,-2 1-7 0 0,0-1 30 0 0,0 0 0 0 0,-1 1-28 0 0,0 0 29 0 0,-1 0-19 0 0,-1 1-13 0 0,0-1 31 0 0,0 1-10 0 0,-1-1-5 0 0,0 1 21 0 0,0 0 3 0 0,-1-1-75 0 0,0 0 60 0 0,1 1-40 0 0,-1-1-8 0 0,1 0 96 0 0,0 1-86 0 0,1-1 49 0 0,0 0-32 0 0,1 0-2 0 0,1 0 0 0 0,1 0 27 0 0,1 0-17 0 0,0 0-3 0 0,3 1-8 0 0,0-1-27 0 0,3 0-2 0 0,0 1 17 0 0,2-1-54 0 0,1 0 8 0 0,2 0 23 0 0,0 1-56 0 0,1-1 74 0 0,1 1 14 0 0,1-1-21 0 0,0 1 67 0 0,2 1-38 0 0,0-1-33 0 0,0 1 11 0 0,0 0 12 0 0,1-1-25 0 0,0 0 46 0 0,0 0 34 0 0,0-1-56 0 0,0 0 49 0 0,-1 0 4 0 0,0 0-58 0 0,0 0 28 0 0,0-1-1 0 0,-1 1-29 0 0,0-1 46 0 0,-1 0-23 0 0,0 0-2 0 0,-1 0 20 0 0,0 0-16 0 0,0 0-23 0 0,0 0 16 0 0,-1 1-15 0 0,0-1 22 0 0,0 2 12 0 0,0-1-12 0 0,0 1 14 0 0,0 1-3 0 0,-1-1-36 0 0,2 1 47 0 0,-1 0-24 0 0,1-1-12 0 0,1 1 24 0 0,1-1-46 0 0,0 0-52 0 0,1 0 4 0 0,0 0-26 0 0,1 0-32 0 0,1 1 63 0 0,0-1-12 0 0,2-1 15 0 0,0 1 27 0 0,1 0-16 0 0,0-1 6 0 0,1 1 8 0 0,1-1 26 0 0,0 1 21 0 0,1-1-32 0 0,0-1 30 0 0,1 0-46 0 0,-1 0 4 0 0,1 0 54 0 0,-1-1-28 0 0,0 1 2 0 0,1 0-36 0 0,-1-1-56 0 0,0 1-42 0 0,0 1-13 0 0,1 0-68 0 0,-1 1-39 0 0,1 0-135 0 0,2 0-172 0 0,0 1-149 0 0,2-1-134 0 0,1 0 103 0 0,3 1 65 0 0,3 0-6210 0 0,-4-4 6723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28.878"/>
    </inkml:context>
    <inkml:brush xml:id="br0">
      <inkml:brushProperty name="width" value="0.1" units="cm"/>
      <inkml:brushProperty name="height" value="0.1" units="cm"/>
      <inkml:brushProperty name="color" value="#AE198D"/>
      <inkml:brushProperty name="inkEffects" value="galaxy"/>
      <inkml:brushProperty name="anchorX" value="42530.14453"/>
      <inkml:brushProperty name="anchorY" value="7372.75342"/>
      <inkml:brushProperty name="scaleFactor" value="0.5"/>
    </inkml:brush>
  </inkml:definitions>
  <inkml:trace contextRef="#ctx0" brushRef="#br0">2165 34 1784 0 0,'2'0'3891'0'0,"0"1"-3367"0"0,1 0-243 0 0,-1 0 72 0 0,1 0-56 0 0,0 1 16 0 0,0-1-21 0 0,0 0 7 0 0,0 0-3 0 0,-1 0 28 0 0,1 0 1 0 0,-1-1-7 0 0,0 0-6 0 0,0-1-27 0 0,-1 0-30 0 0,0 0-68 0 0,0 0 15 0 0,0-1-66 0 0,0 1-12 0 0,-1-2 28 0 0,0 1-49 0 0,0-1 52 0 0,0 1-91 0 0,0-1-39 0 0,0 0 27 0 0,-1 0-71 0 0,0 0 47 0 0,0 0 22 0 0,0 0-45 0 0,0 1 26 0 0,0-1 10 0 0,-1 2-32 0 0,1-1 30 0 0,-1 1-10 0 0,1 1 41 0 0,-1 0-30 0 0,1-1 20 0 0,-1 2-15 0 0,1-1-14 0 0,-1 1 22 0 0,0 0 2 0 0,-1 0 37 0 0,1 1-19 0 0,-1-1 37 0 0,0 1-38 0 0,-1 0 12 0 0,0 0 33 0 0,0 0 8 0 0,-1 0 47 0 0,-1 0-20 0 0,-1 0 38 0 0,0 0-76 0 0,-1 0 33 0 0,-2-1-12 0 0,0 0-36 0 0,-1 0 57 0 0,-1 0-66 0 0,-1 0 12 0 0,-1-1-14 0 0,-2 0-55 0 0,0 0 43 0 0,-2-1-25 0 0,0 1-22 0 0,-1 1 26 0 0,1-1-29 0 0,-1 1-19 0 0,0 1 14 0 0,0 0-6 0 0,1 0-18 0 0,0 1 43 0 0,0 0-4 0 0,1 1-25 0 0,0 0 9 0 0,0 0 15 0 0,1 1-25 0 0,-1 1 18 0 0,1-1 32 0 0,0 0-37 0 0,0 1 78 0 0,-1-2 6 0 0,0 0-8 0 0,0 0 34 0 0,1-1-27 0 0,-2-1 8 0 0,1-1 45 0 0,0-1-60 0 0,-2 0 38 0 0,0-2-40 0 0,0 0-35 0 0,-2-1 18 0 0,-2-1-38 0 0,0-1 48 0 0,-1 0-72 0 0,-2-1 13 0 0,-1 0-34 0 0,0 0-49 0 0,-2 0 59 0 0,0 0-22 0 0,-1 0-2 0 0,-1 0 30 0 0,0 1 1 0 0,-1 0-18 0 0,-1 0-3 0 0,0 2 28 0 0,1-1-27 0 0,0 2 18 0 0,1 0-15 0 0,1 0 23 0 0,0 1-35 0 0,1 1 21 0 0,0 0 39 0 0,1 1-49 0 0,1 0 27 0 0,2 0-9 0 0,0 1-7 0 0,2 1 12 0 0,1-1-14 0 0,1 1-5 0 0,0 1 29 0 0,1 0-37 0 0,0-1 31 0 0,0 1-10 0 0,1 0-15 0 0,-1-1-5 0 0,1 0 10 0 0,0 0 14 0 0,-1 0 62 0 0,0-1-82 0 0,1 1 75 0 0,0-1-50 0 0,0-1-52 0 0,1 0 100 0 0,0 0-62 0 0,0 0 20 0 0,0-1 33 0 0,0 0-66 0 0,-1 0 39 0 0,1-1-3 0 0,-1 1-47 0 0,1-1 33 0 0,0 1-2 0 0,-1-1-19 0 0,1 1 16 0 0,1-1 4 0 0,-1 1-29 0 0,1 0-47 0 0,0-1 30 0 0,1 0-96 0 0,0 1-105 0 0,-1 0-49 0 0,1 0-222 0 0,1 0-114 0 0,-1 1-171 0 0,0 0-166 0 0,1 0-195 0 0,0 1-189 0 0,2-1 117 0 0,1 1-1541 0 0,-8 0-2854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5.792"/>
    </inkml:context>
    <inkml:brush xml:id="br0">
      <inkml:brushProperty name="width" value="0.05" units="cm"/>
      <inkml:brushProperty name="height" value="0.05" units="cm"/>
      <inkml:brushProperty name="color" value="#E71224"/>
    </inkml:brush>
  </inkml:definitions>
  <inkml:trace contextRef="#ctx0" brushRef="#br0">10 45 10274 0 0,'0'-3'495'0'0,"0"0"0"0"0,0-1 0 0 0,0 1-1 0 0,-1 0 1 0 0,1 0 0 0 0,-1 0 0 0 0,1-1-1 0 0,-1 1 1 0 0,0 0 0 0 0,-3-5 0 0 0,2 3 1594 0 0,5 9-996 0 0,5 12-645 0 0,5 114-69 0 0,-4-23-373 0 0,-1-40-101 0 0,9 55-1006 0 0,2-44-5271 0 0,-9-55 1739 0 0,-3-13-1218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39.402"/>
    </inkml:context>
    <inkml:brush xml:id="br0">
      <inkml:brushProperty name="width" value="0.1" units="cm"/>
      <inkml:brushProperty name="height" value="0.1" units="cm"/>
      <inkml:brushProperty name="color" value="#AE198D"/>
      <inkml:brushProperty name="inkEffects" value="galaxy"/>
      <inkml:brushProperty name="anchorX" value="47888.23047"/>
      <inkml:brushProperty name="anchorY" value="9444.68652"/>
      <inkml:brushProperty name="scaleFactor" value="0.5"/>
    </inkml:brush>
  </inkml:definitions>
  <inkml:trace contextRef="#ctx0" brushRef="#br0">44 150 5297 0 0,'0'0'1091'0'0,"1"0"-787"0"0,0-1-93 0 0,0 1 84 0 0,-1-1-147 0 0,0-1 44 0 0,0 1 2 0 0,-1-1-14 0 0,0 1 43 0 0,0-1-3 0 0,0 0 12 0 0,0 1-1 0 0,-1-1 1 0 0,1 0 9 0 0,-1 0-67 0 0,1 0 19 0 0,-1-1-65 0 0,1 1-31 0 0,0 0 6 0 0,-1-1-54 0 0,1 1 23 0 0,-1 0-27 0 0,1 0-23 0 0,-1-1 6 0 0,0 1-41 0 0,1 0 29 0 0,-1-1-20 0 0,1 1 24 0 0,-1 1-7 0 0,1-1-15 0 0,-1 1 4 0 0,0-1-20 0 0,1 1 60 0 0,-1 0-27 0 0,1 1-18 0 0,-1-1 7 0 0,1 0-22 0 0,0 0 4 0 0,0 0 36 0 0,0 1-12 0 0,1-1 16 0 0,0 0-13 0 0,0 0-5 0 0,1 0 20 0 0,-1-1-16 0 0,1 1 52 0 0,0 0-43 0 0,0-1 6 0 0,0 1-2 0 0,0 0-19 0 0,0-1 32 0 0,1 1 0 0 0,-1-1-18 0 0,0 1 44 0 0,0-1-60 0 0,0 1 56 0 0,-1-1 10 0 0,1 0 17 0 0,-1 0 73 0 0,-1 0-47 0 0,1 0 19 0 0,-1 0-50 0 0,1-1-6 0 0,-1 1 8 0 0,0 0-43 0 0,1 0 12 0 0,-1 0-42 0 0,0 1 20 0 0,1 0 1 0 0,-1 0 8 0 0,1-1 8 0 0,-1 1-20 0 0,1 0-3 0 0,0-1 38 0 0,0 1-22 0 0,0 0 9 0 0,0 0 7 0 0,1 1-2 0 0,0 0-18 0 0,0 0 6 0 0,0 0-3 0 0,0 0-19 0 0,0 1 6 0 0,1-1-13 0 0,0 1 32 0 0,0-1-10 0 0,0 0 60 0 0,0 1-35 0 0,0-1-14 0 0,0 0 33 0 0,1 0-87 0 0,-1 0 72 0 0,1 0 23 0 0,-1-1-16 0 0,1 1 47 0 0,-1-1-22 0 0,0 0-47 0 0,0-1 32 0 0,1 0 16 0 0,-1 0-43 0 0,0 0 33 0 0,-1 0-39 0 0,1 0-17 0 0,0 0 32 0 0,1-1-40 0 0,-1 1-7 0 0,1 1-26 0 0,0-1-32 0 0,0 0 43 0 0,1 0-15 0 0,0 0 42 0 0,0 1-29 0 0,1 0 2 0 0,0 0 18 0 0,1 0-54 0 0,2 1 26 0 0,-1 0 0 0 0,1 0-1 0 0,1 0 29 0 0,0 0-27 0 0,1 0 1 0 0,0 0 36 0 0,0 1-76 0 0,1-1 60 0 0,0 0 9 0 0,1 0-50 0 0,-1 0 65 0 0,1 0-68 0 0,-1 1 49 0 0,0-1-62 0 0,0 0 83 0 0,1 0-25 0 0,-1 0 0 0 0,0-1 11 0 0,0 1-50 0 0,1 0 34 0 0,-1 0-13 0 0,0 0 12 0 0,0 0-2 0 0,0 0 1 0 0,0 0-19 0 0,-1 0 6 0 0,0 1-3 0 0,0-1 9 0 0,0 1 7 0 0,0 0 8 0 0,0 0-29 0 0,0 0 0 0 0,1 0 7 0 0,-1 0-40 0 0,0 1 48 0 0,1 0-6 0 0,-1 0-6 0 0,0 1 40 0 0,1-1-2 0 0,0 1-6 0 0,1 0-44 0 0,1 0 41 0 0,0 1-15 0 0,1-1-24 0 0,0 0 55 0 0,0 0-37 0 0,1 0-6 0 0,0 0 50 0 0,1-1-36 0 0,0 1 13 0 0,0-1-3 0 0,0 1-9 0 0,1-1 11 0 0,-1 0 6 0 0,1 0-1 0 0,0-1 10 0 0,1 0-2 0 0,-1 0-27 0 0,1 0 17 0 0,0-1-6 0 0,1 0 20 0 0,0 0 13 0 0,1-1-59 0 0,0 1 47 0 0,0-1-72 0 0,0 0 20 0 0,-1 0 39 0 0,0 0-33 0 0,0 1 50 0 0,-1 0-69 0 0,0 0 30 0 0,1 1-29 0 0,-1-1 7 0 0,-1 1 53 0 0,1 0-44 0 0,-1 1-3 0 0,0-1 39 0 0,0 1-60 0 0,0-1 56 0 0,1 1-8 0 0,-1 0-44 0 0,0 0 43 0 0,0 0-52 0 0,0 0 33 0 0,-1 0-2 0 0,1 0 20 0 0,-1 0-5 0 0,1-1 12 0 0,-1 1-30 0 0,1-1 18 0 0,1 0 31 0 0,-1-1-28 0 0,0 0 30 0 0,0 1-37 0 0,1-1 39 0 0,0 0-49 0 0,0 0 14 0 0,0 0 23 0 0,0-1-55 0 0,0 1 46 0 0,1-1-34 0 0,-1 0 19 0 0,1 1 4 0 0,0-1-1 0 0,0 0-27 0 0,1 1 17 0 0,1-1-53 0 0,0 1 43 0 0,1 1-6 0 0,0 0 39 0 0,1 0-37 0 0,-1 0 22 0 0,0 0-6 0 0,0 1-18 0 0,0 0 53 0 0,0 0-26 0 0,0 0 0 0 0,-1 1-36 0 0,0 0 28 0 0,0-1-30 0 0,0 1 18 0 0,-1 0 60 0 0,-1-1-64 0 0,-1 1 51 0 0,0 0-34 0 0,-2 0-37 0 0,-1-1 39 0 0,0 1-6 0 0,-2-1 21 0 0,1 1 4 0 0,-2-1-8 0 0,1 0 3 0 0,-1 0-10 0 0,-1 1 2 0 0,1-1 8 0 0,-2 0 17 0 0,1 0-24 0 0,-1 0 28 0 0,-1 1-18 0 0,-1-1-4 0 0,0 0 29 0 0,-1 0-9 0 0,-1 0-5 0 0,0 1-17 0 0,-1-1-14 0 0,0 1-6 0 0,-1-1-10 0 0,1 1 76 0 0,-1 0-70 0 0,1 0 16 0 0,0 0 14 0 0,0 1-72 0 0,0 0 49 0 0,0 1-17 0 0,1 0-5 0 0,0 0 21 0 0,0 1 12 0 0,0 1-12 0 0,1 0 14 0 0,-1 0-12 0 0,1 1-34 0 0,0 1 37 0 0,1 0-13 0 0,-1 1 23 0 0,1 0-25 0 0,0 0 37 0 0,0 1-39 0 0,1 1-16 0 0,-1 0 23 0 0,-1 0-19 0 0,1 0 33 0 0,-2 1 0 0 0,0-2 11 0 0,0 1-57 0 0,-2-1 26 0 0,0-1-10 0 0,0 0 10 0 0,-2 0 35 0 0,1 0-18 0 0,-1 0-2 0 0,-1 0-8 0 0,0 0-18 0 0,-1-1 24 0 0,0 0 10 0 0,0 0-22 0 0,-1-1 18 0 0,0 1-14 0 0,0-1-6 0 0,0 1 20 0 0,-1 0-35 0 0,1 0 39 0 0,0 0-12 0 0,0 1 13 0 0,0-1-2 0 0,0 1 10 0 0,1-1-21 0 0,-1 0-12 0 0,1 1 31 0 0,0-1-20 0 0,1 0 15 0 0,0-1-3 0 0,-1 1-8 0 0,2 0-7 0 0,-1 0-18 0 0,0 0 52 0 0,0 0-36 0 0,0 0 13 0 0,0-1 6 0 0,-1 1-21 0 0,1 0-2 0 0,0 0 8 0 0,0 0-3 0 0,-1 0 10 0 0,1 0-2 0 0,0 0 1 0 0,-1 1 28 0 0,1 0-27 0 0,-1 1 19 0 0,0 0-5 0 0,0 0 29 0 0,0 0-73 0 0,0 1 31 0 0,0-1-30 0 0,0-1-12 0 0,0 1 68 0 0,0-2-2 0 0,0 1-25 0 0,0-2 2 0 0,-1 0-11 0 0,0-1 20 0 0,0-1 30 0 0,0 0 21 0 0,-1 0 16 0 0,0-1-2 0 0,-1-1-16 0 0,0 0 25 0 0,-1-1 38 0 0,0 0-2 0 0,-1-1 24 0 0,0 0-51 0 0,0-1-41 0 0,-1 0 20 0 0,0 0-49 0 0,-1-1 3 0 0,-1 1 16 0 0,-1-1-44 0 0,0 0 23 0 0,0 0-9 0 0,-1 0 12 0 0,-1 0-22 0 0,1 0 16 0 0,-1 0-15 0 0,-1 0-33 0 0,1 0 56 0 0,-1-1-19 0 0,1 0-21 0 0,0 0 27 0 0,-1 0-38 0 0,1 0-17 0 0,1 1 70 0 0,-1-1-42 0 0,1 1 24 0 0,0 0 4 0 0,0 0-67 0 0,0 0 39 0 0,0 1-15 0 0,-1 0-6 0 0,1 1 49 0 0,0 0-33 0 0,0 1 2 0 0,-1 0-28 0 0,1 0-2 0 0,-1 1 45 0 0,0 0-24 0 0,0 1 65 0 0,-1 0-73 0 0,-2-1 15 0 0,0 0 4 0 0,-1 0-14 0 0,0 1 51 0 0,-1-1-43 0 0,0 0 15 0 0,0 0-32 0 0,-1 0 36 0 0,0-1-21 0 0,-1 1 16 0 0,0 0 42 0 0,0-1-40 0 0,0 0-3 0 0,-1 1 19 0 0,-1-1-45 0 0,-1 1 41 0 0,1 0 15 0 0,-2 0-32 0 0,0 1-6 0 0,0-1 0 0 0,-1 1-11 0 0,1-1 21 0 0,0 1 31 0 0,1-1-37 0 0,-1 1-23 0 0,1-1 44 0 0,-1 1 2 0 0,0-2-28 0 0,0 1 67 0 0,0 0-76 0 0,0-1-22 0 0,-1 0 98 0 0,1-1-90 0 0,0 0 49 0 0,0 0-14 0 0,0 0-62 0 0,1 0 18 0 0,-1-1 19 0 0,1 1 1 0 0,0-1 11 0 0,-2 0 8 0 0,1 0-38 0 0,-2-1-26 0 0,0 0 52 0 0,-1-1-19 0 0,0 1 35 0 0,0-1 11 0 0,-1 0-30 0 0,-1 0 2 0 0,1 0 45 0 0,-2 0-43 0 0,0-1-4 0 0,-1 2 30 0 0,0-1-95 0 0,-1 2 9 0 0,1-1-6 0 0,-1 1-68 0 0,1 0-19 0 0,1 0-36 0 0,-1 1-116 0 0,0-1-55 0 0,0 0-12 0 0,-1 1-90 0 0,-1-1-45 0 0,0 1-2 0 0,0 0-128 0 0,-1 1-88 0 0,0-1 73 0 0,-1 1-5 0 0,-1 0-168 0 0,-1 1-5839 0 0,7-2 6588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46.619"/>
    </inkml:context>
    <inkml:brush xml:id="br0">
      <inkml:brushProperty name="width" value="0.1" units="cm"/>
      <inkml:brushProperty name="height" value="0.1" units="cm"/>
      <inkml:brushProperty name="color" value="#AE198D"/>
      <inkml:brushProperty name="inkEffects" value="galaxy"/>
      <inkml:brushProperty name="anchorX" value="46526.76172"/>
      <inkml:brushProperty name="anchorY" value="7426.89307"/>
      <inkml:brushProperty name="scaleFactor" value="0.5"/>
    </inkml:brush>
  </inkml:definitions>
  <inkml:trace contextRef="#ctx0" brushRef="#br0">63 57 8 0 0,'-1'-2'1222'0'0,"1"0"-62"0"0,0 0-523 0 0,0 0-69 0 0,-1-1-99 0 0,0 1-213 0 0,0-1-82 0 0,0 0-88 0 0,-1 0-58 0 0,-1 0 52 0 0,0 0-32 0 0,-1 0-19 0 0,0 0-21 0 0,0 0-43 0 0,-1 0-158 0 0,0 1-90 0 0,-1-1-266 0 0,0 1-238 0 0,0-2-1215 0 0,1 1 1214 0 0,0 0 833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0:48.448"/>
    </inkml:context>
    <inkml:brush xml:id="br0">
      <inkml:brushProperty name="width" value="0.1" units="cm"/>
      <inkml:brushProperty name="height" value="0.1" units="cm"/>
      <inkml:brushProperty name="color" value="#AE198D"/>
      <inkml:brushProperty name="inkEffects" value="galaxy"/>
      <inkml:brushProperty name="anchorX" value="47604.98047"/>
      <inkml:brushProperty name="anchorY" value="8499.15332"/>
      <inkml:brushProperty name="scaleFactor" value="0.5"/>
    </inkml:brush>
  </inkml:definitions>
  <inkml:trace contextRef="#ctx0" brushRef="#br0">60 927 848 0 0,'-1'-1'4324'0'0,"-1"0"-3715"0"0,0-1-145 0 0,0 0-130 0 0,0 0-86 0 0,0-1-115 0 0,0 2 29 0 0,0 0-74 0 0,1 0-3 0 0,-1 0 16 0 0,1 0-26 0 0,0 1-30 0 0,1-1-10 0 0,-1 1 37 0 0,1-1-32 0 0,-1 1 20 0 0,0-1-24 0 0,0 1-59 0 0,0-1 45 0 0,0 0-28 0 0,0 0 8 0 0,-1 0 7 0 0,1 0 26 0 0,-1 0-17 0 0,0-1 17 0 0,1 1-23 0 0,0-1 16 0 0,-1 0 23 0 0,1 0 21 0 0,0 0-4 0 0,-1 0 4 0 0,0 1 0 0 0,1 0-19 0 0,-1-1 24 0 0,0 1-26 0 0,0 1-11 0 0,0-1-16 0 0,1 0-7 0 0,-1 1-9 0 0,1 0 2 0 0,0 0 7 0 0,0 1-30 0 0,1 0 18 0 0,0 0-25 0 0,0 0 16 0 0,0 0 13 0 0,0 1-22 0 0,1 0 8 0 0,1 1 6 0 0,1 0-2 0 0,-1 1 10 0 0,2-1-12 0 0,-1 0-5 0 0,1 0 20 0 0,1 0-6 0 0,-1-1-26 0 0,1 1 64 0 0,0-1-39 0 0,0-1 23 0 0,1 1-24 0 0,0-1 26 0 0,0 1-18 0 0,0-1 14 0 0,1 0 16 0 0,1 0-33 0 0,-1 0 30 0 0,1 0-47 0 0,0 0 4 0 0,0-1 16 0 0,1 1-35 0 0,0 0 48 0 0,-1-1-23 0 0,1 1 16 0 0,0-1-3 0 0,-1 1-18 0 0,0-1 15 0 0,1 1 14 0 0,-1-1 4 0 0,0 1 10 0 0,1-1-1 0 0,0 1 20 0 0,0-1-34 0 0,0 1 30 0 0,1-1 9 0 0,0 1-40 0 0,0 0 22 0 0,0-1-16 0 0,1 1-34 0 0,0 0 0 0 0,-1-1 6 0 0,1 1-22 0 0,0-1 26 0 0,0 1 19 0 0,0 0-33 0 0,0 0 31 0 0,-1 0-29 0 0,0 0 0 0 0,-1 0-1 0 0,-1 0 8 0 0,0 0 17 0 0,-1 0-14 0 0,-1-1 24 0 0,0 1-35 0 0,-1 0 2 0 0,0 0-11 0 0,-1 0-8 0 0,0 0 20 0 0,0 0 12 0 0,1 0-31 0 0,-1 1 2 0 0,0-1 17 0 0,0 0-26 0 0,1 0 18 0 0,0 0 23 0 0,0 1-35 0 0,1-1 31 0 0,0 0 18 0 0,0 0-24 0 0,1 1 1 0 0,-1-1-29 0 0,1 0 7 0 0,0 0-13 0 0,-1 0 2 0 0,1-1 27 0 0,-1 1-27 0 0,1 0 19 0 0,0 0 23 0 0,0-1-54 0 0,0 0-29 0 0,0 1 63 0 0,1-1-42 0 0,-1 0 33 0 0,1 1 10 0 0,1 1-22 0 0,-1-1 9 0 0,1 1 25 0 0,0 0 29 0 0,1 0-34 0 0,0 0 13 0 0,0 0-32 0 0,0 0-11 0 0,1 0 21 0 0,-1 0 10 0 0,0 0 25 0 0,0 0 14 0 0,0-1-39 0 0,1 1-6 0 0,-1-1 10 0 0,0 0-33 0 0,0 0 56 0 0,-1 0 1 0 0,1 0-18 0 0,0 0-19 0 0,0 0 24 0 0,0 0 9 0 0,0 0-12 0 0,-1 0 24 0 0,1 0-44 0 0,-1 0-15 0 0,1-1 31 0 0,-1 1 25 0 0,1-1-15 0 0,0 1 44 0 0,0-1-86 0 0,1 1 18 0 0,-1 0 0 0 0,1 0-3 0 0,0 0-8 0 0,0 0 30 0 0,-1 0-9 0 0,0 0-5 0 0,1 1 21 0 0,-2-1-16 0 0,1 0-4 0 0,-1 1 10 0 0,1 0-22 0 0,-1-1-12 0 0,0 1 22 0 0,0 0-9 0 0,0 0 3 0 0,0 0 0 0 0,-1-1 0 0 0,1 1 0 0 0,0 0-9 0 0,0-1 2 0 0,1 1-1 0 0,-1-1 0 0 0,2 0 19 0 0,0 1 22 0 0,0-1-33 0 0,0 0-16 0 0,1 0 23 0 0,0 1-29 0 0,1-1 0 0 0,0 0 36 0 0,0 1-2 0 0,1-1-6 0 0,1 1 12 0 0,0-1-22 0 0,-1 1-2 0 0,1-1 36 0 0,-1 0-11 0 0,0 0 24 0 0,0 0-34 0 0,0 0-8 0 0,0 0 2 0 0,0 0 6 0 0,1 1 7 0 0,0-1-1 0 0,0 0 1 0 0,0 0-28 0 0,0 1 8 0 0,0-1-13 0 0,-1 0-7 0 0,0 0 20 0 0,1 1-16 0 0,-1-1-4 0 0,0 0 20 0 0,0 0-26 0 0,0-1 18 0 0,-1 0 23 0 0,1 1-35 0 0,-1-1 40 0 0,1 0-12 0 0,-1 1 23 0 0,1-1 13 0 0,-1 0-22 0 0,1 0 0 0 0,-1 0-10 0 0,2 0 1 0 0,-1 0 36 0 0,1-1 9 0 0,0 1 8 0 0,1 0 1 0 0,-1-1 1 0 0,0 1-9 0 0,1-1-7 0 0,-1 1 1 0 0,0 0-20 0 0,0-1 34 0 0,-1 1-76 0 0,2 0 59 0 0,-1 0-28 0 0,0 0-30 0 0,2 1 65 0 0,-1-1-40 0 0,0 1-5 0 0,1-1 3 0 0,0 0 16 0 0,0 1-43 0 0,-1 0 41 0 0,1-1-4 0 0,0 0-35 0 0,-1 1 39 0 0,0-1-22 0 0,-1 0-22 0 0,-1 0 26 0 0,0 0-29 0 0,0 0-10 0 0,-1 0 22 0 0,1 0 19 0 0,-1 0 4 0 0,0-1 11 0 0,0 1-1 0 0,0-1-27 0 0,-1 0 17 0 0,0 0-15 0 0,-1-1 40 0 0,0 1-20 0 0,-1-1 26 0 0,0 1-26 0 0,0-1 9 0 0,0 0-22 0 0,0 0 15 0 0,-1 1 23 0 0,1-2-35 0 0,0 1 12 0 0,0 0-4 0 0,0-1 19 0 0,0 0-15 0 0,-1 1-4 0 0,2-1 20 0 0,-1 0-35 0 0,0 0 11 0 0,1 0 15 0 0,0 0-6 0 0,0-1-16 0 0,-1 0 6 0 0,1 1 6 0 0,0-1-2 0 0,-1 0 1 0 0,1 0 28 0 0,0 0-27 0 0,1 0-9 0 0,-1 0 12 0 0,1-1-14 0 0,-1 0 40 0 0,0 1-11 0 0,-1-1-4 0 0,0 0-17 0 0,-1 0-14 0 0,0 0 78 0 0,0 0-34 0 0,-1 0 32 0 0,0-1-16 0 0,0 0-32 0 0,-1 0 37 0 0,0 0-22 0 0,0 0 25 0 0,0 1 30 0 0,-1-1-35 0 0,0 0 13 0 0,0 0-4 0 0,0-1-37 0 0,-1 0 57 0 0,0 0-9 0 0,-1 0 22 0 0,1-1-13 0 0,-1 1-13 0 0,0-1 3 0 0,0 1-48 0 0,0-1 68 0 0,0 0-40 0 0,0 0 12 0 0,-1 0-11 0 0,1 0 12 0 0,-1 0-14 0 0,0-1 14 0 0,0 1 23 0 0,0 0-43 0 0,0 0 24 0 0,-1 0-9 0 0,0 0-7 0 0,0-1 40 0 0,0 1-31 0 0,-1-1-8 0 0,1 1 3 0 0,0-1-41 0 0,-1 1 58 0 0,0-1-18 0 0,0 1 6 0 0,-1 0-19 0 0,1 0-22 0 0,-1 0 23 0 0,1 0-36 0 0,-1-1 28 0 0,0 1 10 0 0,-1 0-12 0 0,1-1 6 0 0,-1 1-2 0 0,0-1-10 0 0,-1 1-6 0 0,0-1 11 0 0,0 0-4 0 0,0 0 29 0 0,0 0-8 0 0,-1 0 32 0 0,-1-1-36 0 0,0 0-7 0 0,0-1-17 0 0,-1 0 3 0 0,0 0-13 0 0,-1 0 4 0 0,0 0-2 0 0,0 0-10 0 0,-1 0 4 0 0,0 1-12 0 0,0 0 13 0 0,-1 0-32 0 0,1 1 18 0 0,-1 0 22 0 0,0 0-35 0 0,1 0 30 0 0,0 1 10 0 0,-1 0-58 0 0,1 0 46 0 0,0 1 21 0 0,0 0-44 0 0,1-1 45 0 0,-1 1-24 0 0,1 0 8 0 0,-1 0-21 0 0,1-1 43 0 0,-1 1 15 0 0,0 0-31 0 0,1 0 77 0 0,-1 0-78 0 0,-1 1-31 0 0,1-1 64 0 0,-2 1-43 0 0,0-1 51 0 0,0 1 6 0 0,0 0-38 0 0,0 0-15 0 0,-1 1-16 0 0,0-1 21 0 0,-1 0-9 0 0,-1-1 31 0 0,-1 1-64 0 0,0-1 11 0 0,-2 0 3 0 0,0 0-31 0 0,-1 0 65 0 0,-1 0-29 0 0,-1 0-9 0 0,-1 0 14 0 0,1 0-33 0 0,-2 0 28 0 0,1 0-29 0 0,0 0 56 0 0,-1 0-26 0 0,1 1-19 0 0,1 0 35 0 0,0-1-40 0 0,1 1 31 0 0,1 0-10 0 0,0 0 12 0 0,1 0-11 0 0,0 0 12 0 0,0 1-3 0 0,0 0 20 0 0,1 0-25 0 0,0 0-10 0 0,0 1 31 0 0,1 1-39 0 0,0 0 31 0 0,1 0-19 0 0,0 0-14 0 0,1 0 14 0 0,-1 0-5 0 0,1 1 20 0 0,0 0-6 0 0,-1 0 3 0 0,1 0-9 0 0,0 0 11 0 0,0 1-31 0 0,0 0 9 0 0,-1 0 5 0 0,0 0-2 0 0,-1 0 1 0 0,0 1 28 0 0,-1-1-36 0 0,0 1 40 0 0,-1 0-40 0 0,0-1 3 0 0,-2 1-2 0 0,0-1-1 0 0,0 1 37 0 0,-1-1-29 0 0,1 0 11 0 0,-1 0-3 0 0,0 0-28 0 0,1 0 36 0 0,-1 0-3 0 0,1-1-7 0 0,0 1 3 0 0,-1 0 18 0 0,1-1-34 0 0,0 1-17 0 0,-1-1 41 0 0,1 1-33 0 0,0-1 20 0 0,0 1 23 0 0,0 0-44 0 0,1-1 42 0 0,-1 1-41 0 0,1 0 31 0 0,0 0-10 0 0,0 0-25 0 0,1 0 8 0 0,1 1-4 0 0,1-1 18 0 0,-1 1 5 0 0,1 0 19 0 0,-1 0-5 0 0,1 0-25 0 0,0 0 36 0 0,1 0-40 0 0,-1 0 12 0 0,0 0 5 0 0,1 0-2 0 0,0 1 20 0 0,0-1-34 0 0,0 0 11 0 0,-1 0 24 0 0,1-1-45 0 0,-1 2 33 0 0,0-1 8 0 0,0 0-31 0 0,-1 0 48 0 0,1 0-33 0 0,-1 0 11 0 0,0 0 6 0 0,0 0-39 0 0,1 0 30 0 0,-1 0-11 0 0,1 0 3 0 0,-1 0 19 0 0,1 0-34 0 0,-1 0 20 0 0,0 0-15 0 0,0 1 31 0 0,0-1-9 0 0,0 1-15 0 0,2-1 6 0 0,0 1-12 0 0,0 0 2 0 0,1-1 18 0 0,1 0 22 0 0,0 1-33 0 0,0-1 12 0 0,0 1-32 0 0,0-1-11 0 0,1 1 39 0 0,-1 0-4 0 0,1 0 12 0 0,0-1-10 0 0,1 2-25 0 0,-1-1 16 0 0,0 0-15 0 0,1 1 31 0 0,-1-1-9 0 0,0 1 13 0 0,1-1-11 0 0,-1 1-16 0 0,0 0 14 0 0,1-1-24 0 0,-1 1 44 0 0,1-1-22 0 0,0 0 16 0 0,0 1-12 0 0,-1-1-25 0 0,1 0 26 0 0,0 0-29 0 0,-1 1 0 0 0,1-1 27 0 0,-1 0-28 0 0,0 0 38 0 0,0 0-2 0 0,0 0-26 0 0,0 0 28 0 0,0-1-38 0 0,0 1 11 0 0,0 0 24 0 0,1 0-8 0 0,-1 0 13 0 0,0 0-11 0 0,0 0-16 0 0,0 0 5 0 0,-1 0-12 0 0,1 0 39 0 0,-1-1-11 0 0,1 1-14 0 0,-1-1 34 0 0,1 1-39 0 0,0-1 12 0 0,-1 0 15 0 0,2 1-25 0 0,-1-1 37 0 0,1 0-20 0 0,1 0-13 0 0,-1 0 33 0 0,2-1-20 0 0,-1 1 15 0 0,1 0-31 0 0,0 0-10 0 0,1 0 21 0 0,-1 0-37 0 0,2 0 58 0 0,-1 0-37 0 0,1 0-24 0 0,0 1 54 0 0,0-1-38 0 0,0 0 13 0 0,1 1 16 0 0,0-1-53 0 0,1 2 45 0 0,0-1-43 0 0,0 0 31 0 0,0 1-1 0 0,1 0 20 0 0,-1 0-5 0 0,1 0-53 0 0,-1 1 35 0 0,1 0-52 0 0,0 0 43 0 0,-1 0 4 0 0,1 1-10 0 0,0 0-13 0 0,-1 0 4 0 0,1 1 6 0 0,-1 0 7 0 0,0 0 17 0 0,0 0-22 0 0,1 0 17 0 0,-1 0-24 0 0,0 0 25 0 0,-1 0 2 0 0,1 0 9 0 0,-1 0-11 0 0,0 1 14 0 0,0-1-23 0 0,-1 0-12 0 0,1 1 59 0 0,-1 0-85 0 0,0-1 84 0 0,0 1-36 0 0,1 1-16 0 0,-1 0 34 0 0,1 0-68 0 0,0 1 20 0 0,0 0 20 0 0,0 1-8 0 0,1 0 22 0 0,0 1-14 0 0,0 0-4 0 0,1 1-26 0 0,1 0 34 0 0,0 1-3 0 0,0 0-8 0 0,0 0 42 0 0,1 1-50 0 0,0 0 7 0 0,0-1 16 0 0,1 1-16 0 0,-1 0 34 0 0,1 0-10 0 0,0 1-24 0 0,0-1-20 0 0,0 1 4 0 0,1 1-4 0 0,-1-1-66 0 0,0 2 29 0 0,1 0-40 0 0,-1 0-75 0 0,1 1-9 0 0,-1 0-59 0 0,0 1-62 0 0,0-1-16 0 0,0 1-76 0 0,-1-1-77 0 0,-1 1-21 0 0,1 1-31 0 0,-2 0 77 0 0,0 1-24 0 0,-2 0-5965 0 0,1-3 5889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9.656"/>
    </inkml:context>
    <inkml:brush xml:id="br0">
      <inkml:brushProperty name="width" value="0.1" units="cm"/>
      <inkml:brushProperty name="height" value="0.1" units="cm"/>
      <inkml:brushProperty name="color" value="#AE198D"/>
      <inkml:brushProperty name="inkEffects" value="galaxy"/>
      <inkml:brushProperty name="anchorX" value="16147.65625"/>
      <inkml:brushProperty name="anchorY" value="-21527.13867"/>
      <inkml:brushProperty name="scaleFactor" value="0.5"/>
    </inkml:brush>
  </inkml:definitions>
  <inkml:trace contextRef="#ctx0" brushRef="#br0">175 18 4009 0 0,'0'0'2056'0'0,"2"-1"-1558"0"0,0-1 99 0 0,2 0-329 0 0,1-1-102 0 0,1 0-45 0 0,0 1-21 0 0,2 0 17 0 0,0 1-17 0 0,1 0 34 0 0,1 1 36 0 0,1 1 20 0 0,-1 1 17 0 0,2 0 17 0 0,-1 1-40 0 0,1 0 22 0 0,-1 0-7 0 0,0 0-18 0 0,-1 0 6 0 0,-1 0-22 0 0,-1 1-3 0 0,-1-1-38 0 0,-1 0 19 0 0,-1 1-9 0 0,-1-1-26 0 0,-1 1 8 0 0,-2-1-22 0 0,1 1 4 0 0,-2-1 45 0 0,0 1 5 0 0,0 1 20 0 0,0 0 63 0 0,-1 1-35 0 0,-1-1 33 0 0,1 2 11 0 0,0-1-49 0 0,-1 1-3 0 0,-1 0-48 0 0,1 0-17 0 0,-1 0-37 0 0,0 1-2 0 0,-1 0-30 0 0,0 0-13 0 0,1 1-26 0 0,-1 1 5 0 0,1-1 5 0 0,0 1-11 0 0,0-1 3 0 0,0 1 27 0 0,2 0-55 0 0,-1 0 18 0 0,2 0 2 0 0,-1 0-39 0 0,1 0 20 0 0,0 1 2 0 0,1 1-1 0 0,-1 0 10 0 0,1 0-11 0 0,-1 0 3 0 0,1 1-20 0 0,-1 1-3 0 0,-1 0 8 0 0,0 0-12 0 0,0 2 22 0 0,0 0-7 0 0,-2 1-7 0 0,1 1 50 0 0,-2 1-33 0 0,1 0-7 0 0,-2 1 21 0 0,0 1-63 0 0,-1 0 74 0 0,-1 1-15 0 0,0 2 6 0 0,-2-1 19 0 0,-1 2-4 0 0,-1 2-17 0 0,-2 1 6 0 0,-1 2-12 0 0,-2 1-17 0 0,-1 1 14 0 0,-2 0-43 0 0,-2 1-43 0 0,-1 1-252 0 0,-2 0-408 0 0,-1 0-715 0 0,-1 1-554 0 0,-1-1-5698 0 0,5-7 7814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51.887"/>
    </inkml:context>
    <inkml:brush xml:id="br0">
      <inkml:brushProperty name="width" value="0.1" units="cm"/>
      <inkml:brushProperty name="height" value="0.1" units="cm"/>
      <inkml:brushProperty name="color" value="#AE198D"/>
      <inkml:brushProperty name="inkEffects" value="galaxy"/>
      <inkml:brushProperty name="anchorX" value="9517.5498"/>
      <inkml:brushProperty name="anchorY" value="-40518.58594"/>
      <inkml:brushProperty name="scaleFactor" value="0.5"/>
    </inkml:brush>
  </inkml:definitions>
  <inkml:trace contextRef="#ctx0" brushRef="#br0">293 421 5089 0 0,'0'-1'2329'0'0,"1"-1"-1513"0"0,1-2 59 0 0,0-2-306 0 0,0-1-174 0 0,1 0-80 0 0,-1-1-62 0 0,1-1-52 0 0,-1 0-11 0 0,1 1 6 0 0,-1-1 13 0 0,1 1 34 0 0,0-1 10 0 0,0 0 10 0 0,0 0 0 0 0,1 0-18 0 0,0-1 6 0 0,0 1-3 0 0,0-1 9 0 0,0 0 26 0 0,1-1-7 0 0,-1 1 60 0 0,1-1-25 0 0,-1 1-8 0 0,1 0-25 0 0,0 0-40 0 0,1 1-10 0 0,0 0-30 0 0,-1 0-12 0 0,1 0-28 0 0,-1 0-21 0 0,1 0-7 0 0,-1 0-28 0 0,2 0-32 0 0,0 1-11 0 0,1-1-19 0 0,0-1 3 0 0,1 1-13 0 0,0 0 4 0 0,2 0 7 0 0,-1 1-30 0 0,2-1-19 0 0,-1 1-6 0 0,2 0-38 0 0,0 0 28 0 0,1 1-20 0 0,0 1 15 0 0,1 1-32 0 0,1 0-1 0 0,0 1 18 0 0,0 0-25 0 0,1 1 17 0 0,0 1-5 0 0,0 0-18 0 0,0 2-4 0 0,1-1-28 0 0,0 1-21 0 0,0 1-5 0 0,1 0-11 0 0,1 1 1 0 0,0 0-29 0 0,2 1 27 0 0,-1 1 9 0 0,1 0 7 0 0,0 0 46 0 0,0 0-2 0 0,0 2 31 0 0,0-1 3 0 0,0 0 21 0 0,0 1 14 0 0,0 0-12 0 0,0 0 14 0 0,0 0-3 0 0,0 0-27 0 0,1 1 55 0 0,-1 0-18 0 0,0 0-12 0 0,-1 1 34 0 0,0-1-39 0 0,-1 1 21 0 0,0 0 13 0 0,-1-1-14 0 0,1 1 14 0 0,-1 0-3 0 0,0-1 1 0 0,-1 0-19 0 0,0 0 25 0 0,-1 1-28 0 0,-1-1 9 0 0,-1 0 25 0 0,-1 0-45 0 0,0 0 33 0 0,-2 1 8 0 0,1-1-40 0 0,-2 1 22 0 0,0 0-16 0 0,0 0-16 0 0,-2 1 14 0 0,0 0 23 0 0,0 1-35 0 0,-1-1 31 0 0,0 1 18 0 0,-1 0-24 0 0,-1-1 57 0 0,0 1-26 0 0,0-1 0 0 0,-1 0 29 0 0,-1-1-37 0 0,1 0 49 0 0,-1-1-23 0 0,-1 0 35 0 0,0 0-37 0 0,0-2 3 0 0,0 0-20 0 0,0 0-6 0 0,-1-1 10 0 0,1-1 23 0 0,-1 0-15 0 0,1 0 16 0 0,1 0-23 0 0,-1-1 16 0 0,2-1 4 0 0,0 1-20 0 0,1-1 34 0 0,0-1-38 0 0,1 1 31 0 0,1-1 0 0 0,1 0-29 0 0,0 0 38 0 0,1-1-21 0 0,0-1-40 0 0,2 1 49 0 0,-1-1-36 0 0,2-1-8 0 0,0 0 40 0 0,1 0-32 0 0,0-1-8 0 0,0 0 2 0 0,1-1 8 0 0,0 0 15 0 0,1 0-22 0 0,1 0 7 0 0,0-1-30 0 0,0 0-1 0 0,0 0 8 0 0,1 1 5 0 0,-1-1 8 0 0,1 1-11 0 0,0 0 32 0 0,-1 0-55 0 0,1-1 16 0 0,-1 2 13 0 0,0-1-71 0 0,0 1 77 0 0,1 0-25 0 0,1 1-29 0 0,0 0 38 0 0,0 1-22 0 0,1 1-3 0 0,0 0 39 0 0,0 0-31 0 0,0 0 20 0 0,0 0 4 0 0,0 1-2 0 0,0 0-7 0 0,-1 0 2 0 0,0 0-10 0 0,0 1 2 0 0,0-1 9 0 0,0 1 6 0 0,-1-1-11 0 0,1 1 4 0 0,0-1 18 0 0,1 0-6 0 0,0 0-6 0 0,-1 0 21 0 0,0 0-25 0 0,0 0-2 0 0,0 0 10 0 0,-2 0-14 0 0,1 0 14 0 0,-1 0 14 0 0,-1 0-22 0 0,0 1-2 0 0,0 0 0 0 0,0-1-19 0 0,-1 2 42 0 0,0 0-23 0 0,-1-1-1 0 0,-1 1 1 0 0,-1 1-29 0 0,-1-1 46 0 0,0 1-25 0 0,-1 0-10 0 0,0 0 3 0 0,-2 1-2 0 0,0 1 10 0 0,-1-1 6 0 0,-1 2 26 0 0,0 0 4 0 0,-1 0 47 0 0,0 0-40 0 0,-1 1 34 0 0,1 1 9 0 0,-1-1-40 0 0,0 1 32 0 0,-1-1-11 0 0,0 0-34 0 0,0 0 20 0 0,-1 0 1 0 0,1-1-11 0 0,-1-1 14 0 0,1 0 14 0 0,-1 0-4 0 0,0-1 3 0 0,0-1 19 0 0,0 0 50 0 0,0 0-68 0 0,1-1 51 0 0,0-1-26 0 0,1 0-39 0 0,0 0 68 0 0,2-1-33 0 0,1 0 12 0 0,0-1 7 0 0,1 0-2 0 0,1-2 19 0 0,1 1-4 0 0,1-2 2 0 0,2 0-19 0 0,-1 0-4 0 0,2-2 1 0 0,1 1-2 0 0,1-2-19 0 0,0 0 34 0 0,2 0-58 0 0,0 0-38 0 0,1-1 18 0 0,0 0-38 0 0,1 0 18 0 0,1 0 22 0 0,0 0-26 0 0,1 1-18 0 0,1 0 5 0 0,1 1 5 0 0,1 0 7 0 0,1 0 18 0 0,0 1-14 0 0,0-1-23 0 0,0 0 26 0 0,0 0-10 0 0,0 0 12 0 0,0 0 35 0 0,0 0-28 0 0,0-1-8 0 0,0 0 3 0 0,0-1-31 0 0,0 1 27 0 0,0-1 9 0 0,0 0-3 0 0,0-1 3 0 0,0 1 9 0 0,0-1-11 0 0,1 1-6 0 0,0 0-27 0 0,0 1 26 0 0,1 0-10 0 0,0-1 3 0 0,0 1 9 0 0,0 0-2 0 0,-1 0-8 0 0,1 1 2 0 0,-1 0-10 0 0,0 0 2 0 0,0 1-10 0 0,0 1-7 0 0,1 0 10 0 0,0 0-12 0 0,-1 1 22 0 0,0 1-16 0 0,0 0 5 0 0,-1 0 8 0 0,0 1-2 0 0,0 0 10 0 0,-1 1-2 0 0,1 0 1 0 0,-1 0 0 0 0,1 0 19 0 0,-1 1-15 0 0,0 0-23 0 0,0 0 26 0 0,-1 1-29 0 0,0 1 18 0 0,0-1 23 0 0,-1 1-26 0 0,1 1 10 0 0,0-1-3 0 0,0 1-19 0 0,0 1 34 0 0,0 0-11 0 0,0 0-5 0 0,0 1 2 0 0,-1 1-29 0 0,1 1 8 0 0,-1 0-4 0 0,0 2 28 0 0,1 0-17 0 0,-1 2-13 0 0,1 1 14 0 0,-1 0-33 0 0,0 2 27 0 0,-1 0-27 0 0,0 0 8 0 0,-1 0 6 0 0,-2 0-2 0 0,0 0 29 0 0,-2 0-27 0 0,-1 0 10 0 0,-1 0-22 0 0,0 0-4 0 0,-2-1 10 0 0,0 0 5 0 0,-1 0-1 0 0,0-2 57 0 0,-1 0-26 0 0,-1-1-7 0 0,0 0 41 0 0,-1-2-41 0 0,0-1 31 0 0,-1 0 10 0 0,0-1 16 0 0,0-1 7 0 0,0-1 9 0 0,-1 0 8 0 0,1-2-48 0 0,-1 1 24 0 0,-1-2 10 0 0,1 0-24 0 0,0-1 18 0 0,-1-1 4 0 0,1 0-10 0 0,0 0 3 0 0,0-1-20 0 0,-1-1 6 0 0,1 1-12 0 0,1-2-26 0 0,1 1 26 0 0,1-1-29 0 0,1 1 9 0 0,2-1 44 0 0,1-1-51 0 0,1 1 17 0 0,1-1 4 0 0,1 1-49 0 0,1-1 43 0 0,1 0-6 0 0,1 0-17 0 0,1 0 35 0 0,1 0 17 0 0,1 0-60 0 0,1 1 20 0 0,1-1 1 0 0,2 0-39 0 0,0 1 48 0 0,3 0-6 0 0,0 0-34 0 0,2 1 2 0 0,0 1 6 0 0,1 0-3 0 0,0 0 1 0 0,1 2 19 0 0,0 0-15 0 0,1 0-23 0 0,0 2 26 0 0,0 0 9 0 0,0 1-31 0 0,0 2 76 0 0,-1-1-59 0 0,0 3-28 0 0,0 0 56 0 0,1 1-68 0 0,-1 1 30 0 0,0 1 10 0 0,0 1-61 0 0,-1 2 9 0 0,1 1 5 0 0,0 2-14 0 0,1 2 23 0 0,-1 2 22 0 0,1 1-34 0 0,-1 2 2 0 0,-1 1 37 0 0,-2 1-31 0 0,-1 0 29 0 0,-1 1 21 0 0,-2 0-72 0 0,-2 0 14 0 0,-1 0-16 0 0,-2 1-8 0 0,0 0 30 0 0,-3 0-1 0 0,-1 1 2 0 0,-1-1 10 0 0,-2 1-21 0 0,-1 1 16 0 0,-2-1 32 0 0,-1 0 0 0 0,-2 1 49 0 0,-1 0-11 0 0,-1-1-4 0 0,-1 1-6 0 0,-1-1-17 0 0,0 1 41 0 0,-2-1-32 0 0,0 0-8 0 0,0 0 3 0 0,-2 0-41 0 0,0 1 12 0 0,-1 1-7 0 0,0 0 1 0 0,-2 0 0 0 0,0 0-9 0 0,-2-1-7 0 0,0 1-17 0 0,0-1 13 0 0,-1 1-6 0 0,0-1 30 0 0,-1 0 30 0 0,-1 0 2 0 0,-1 0-7 0 0,0 0 4 0 0,0-1-10 0 0,-2 0 21 0 0,0-1 3 0 0,0 1 9 0 0,-1-1-11 0 0,-1 0 4 0 0,0 0-1 0 0,0-1-9 0 0,-1 0 30 0 0,-1 0-18 0 0,0-2 6 0 0,-1 0-10 0 0,-1 0 2 0 0,-1-1 18 0 0,0-1-24 0 0,0 0 17 0 0,0-1 32 0 0,-1 0-28 0 0,-1-2 10 0 0,0-1-2 0 0,-1-1-9 0 0,-2-2 21 0 0,-1-1-16 0 0,-1-3 33 0 0,0 0-46 0 0,-1-2 14 0 0,-1-1-5 0 0,0-1-37 0 0,0 0 38 0 0,-1-1-13 0 0,0 0-5 0 0,0-1 21 0 0,0 0-25 0 0,0-2 17 0 0,1 0 22 0 0,0-1-24 0 0,1-1 27 0 0,1 0-8 0 0,2-1-6 0 0,2 1 12 0 0,0-1 33 0 0,2-1-28 0 0,1 0 20 0 0,2 1 51 0 0,0-1-43 0 0,3 0 44 0 0,1 1-3 0 0,2-1 2 0 0,1 1 1 0 0,2 0 18 0 0,1-1-14 0 0,1 1 15 0 0,1 0-14 0 0,1 0-33 0 0,2 1-37 0 0,0 0-11 0 0,0 1-39 0 0,2 1 9 0 0,0 0-16 0 0,1 2-43 0 0,1 0 2 0 0,0 2-41 0 0,1 1-9 0 0,0 0 9 0 0,0 1-15 0 0,0 1 14 0 0,1 1 14 0 0,-1 0-3 0 0,0 1 2 0 0,0 1 9 0 0,0 1-21 0 0,0 1-3 0 0,-1 0 19 0 0,0 1-81 0 0,0 1 33 0 0,-1 1-42 0 0,0 1 38 0 0,-1 0 44 0 0,0 1 7 0 0,-1 1 30 0 0,-1 0-14 0 0,0 1 25 0 0,0 1-25 0 0,-2-1 26 0 0,0 0-8 0 0,-1 1 3 0 0,0 0 28 0 0,-2 0-8 0 0,0 0-14 0 0,-1 1-5 0 0,-1 0-37 0 0,-1 1 9 0 0,-1 1 5 0 0,0-1 15 0 0,-1 1-13 0 0,-2 0-4 0 0,0-1 1 0 0,-1 1-1 0 0,-1 0 28 0 0,-1 0 20 0 0,-1 0-23 0 0,0 0 19 0 0,-1 1-5 0 0,0-1-8 0 0,-1 0 30 0 0,0 0 10 0 0,-2-1-2 0 0,0 0 12 0 0,-1-1-21 0 0,-1-1-2 0 0,-1-1-1 0 0,0 0-10 0 0,0 0 30 0 0,0-2 0 0 0,0-1 11 0 0,-1-2 18 0 0,-1-1-14 0 0,1-2 15 0 0,-2-2-5 0 0,0-2 40 0 0,-1-2-2 0 0,-1-2 12 0 0,-1-1-2 0 0,0-1 21 0 0,-1-1-34 0 0,1 0 21 0 0,-1-1-17 0 0,-1-1-33 0 0,0 0 56 0 0,0 0-56 0 0,-1 0 27 0 0,0-1-18 0 0,0 1-24 0 0,0-1 17 0 0,0 0 2 0 0,1 0 26 0 0,-1-1-15 0 0,1-1 16 0 0,-1 1-14 0 0,1-1-14 0 0,1-1-6 0 0,0-1 1 0 0,1 0-40 0 0,0-1-7 0 0,1 0-10 0 0,0-1-27 0 0,0-1 43 0 0,1-1-5 0 0,-1 0 2 0 0,1-1 2 0 0,0-1 0 0 0,1 0 10 0 0,1-2-13 0 0,1 0 5 0 0,1 0 26 0 0,1-1-8 0 0,1 0 13 0 0,0 0 7 0 0,1 0-1 0 0,1 0 29 0 0,1 1 1 0 0,1 1 39 0 0,1 0 47 0 0,1 0-21 0 0,2 3 30 0 0,1 0-16 0 0,1 1-32 0 0,2 2 0 0 0,0 0-12 0 0,2 2-36 0 0,1 1-46 0 0,0 0 19 0 0,1 1-38 0 0,0 1-19 0 0,0 0 41 0 0,0 1-52 0 0,0 1 7 0 0,1 1 7 0 0,-1 0-32 0 0,1 2 27 0 0,-1 0-64 0 0,0 1 8 0 0,-1 0-60 0 0,-1 1-14 0 0,-2 3-187 0 0,-2 0 255 0 0,-1 0-85 0 0,-1 0 38 0 0,-1-1 54 0 0,-1-1-6 0 0,-1-1 24 0 0,0 0 24 0 0,-1-1-14 0 0,0-2 72 0 0,0 0-21 0 0,-1-1 10 0 0,-1-1 47 0 0,0 0-51 0 0,-1-1 74 0 0,-1-1 6 0 0,0 0 0 0 0,-2-1 13 0 0,0 1-49 0 0,-2-2 5 0 0,-1 1-22 0 0,0-1-24 0 0,-1 0 23 0 0,0-1-36 0 0,-1 0 28 0 0,-1 0 1 0 0,0-1-19 0 0,-1 0 16 0 0,-1-2-15 0 0,0 1-23 0 0,-1-1-4 0 0,0-1 0 0 0,1-1 16 0 0,-2-1-4 0 0,1-1 11 0 0,-2 0-12 0 0,0-2-23 0 0,0-1 34 0 0,0 0-22 0 0,1-2 17 0 0,0 0-32 0 0,1 0 27 0 0,1-2-18 0 0,1 0-22 0 0,0 0 99 0 0,1 0-114 0 0,1-2 74 0 0,0 1-41 0 0,1-2-27 0 0,1 0 55 0 0,1 0-37 0 0,1-1 40 0 0,0 0-21 0 0,1 0-20 0 0,1-1 34 0 0,1 1-31 0 0,1-1 19 0 0,1 0 13 0 0,0 1 25 0 0,2 0-25 0 0,1 0 10 0 0,0 0-3 0 0,1 0 9 0 0,2 1-21 0 0,0 0 7 0 0,1 1-13 0 0,0 0-24 0 0,1 1 34 0 0,0 1-22 0 0,0 1-11 0 0,1 2 13 0 0,0 1-24 0 0,0 1-12 0 0,1 1 12 0 0,-1 2-33 0 0,0 0 55 0 0,1 2-26 0 0,0 0 38 0 0,0 2 27 0 0,1 0-53 0 0,0 1 65 0 0,0 1-47 0 0,0 1 4 0 0,1 0 18 0 0,1 1-44 0 0,-1 0 42 0 0,0 1-24 0 0,1 0 7 0 0,-1 0-19 0 0,0 1 14 0 0,0 0-6 0 0,-1 1 12 0 0,0 1 15 0 0,0-1-13 0 0,-1 1 15 0 0,0 0-14 0 0,-1 1 4 0 0,0 0 18 0 0,0 0 4 0 0,-1-1 27 0 0,0 1-15 0 0,0 0-22 0 0,-1 0 17 0 0,-1-1-36 0 0,0 0 48 0 0,-2-1 22 0 0,0 0-43 0 0,-1 0 45 0 0,-2-1-52 0 0,0 0-3 0 0,-2 0 18 0 0,-1-1 2 0 0,-1 1 18 0 0,0-1-22 0 0,-2 0 8 0 0,0 0 15 0 0,-2-1-42 0 0,-1 1 51 0 0,-1-1 2 0 0,-1 0-18 0 0,-1 0 54 0 0,-1-1-43 0 0,-1-1 42 0 0,0 0-40 0 0,0-1-7 0 0,-2-1 30 0 0,0-1-58 0 0,-1 0 27 0 0,1-1-9 0 0,-1-2-37 0 0,1-1 30 0 0,0-1-48 0 0,0-1 4 0 0,0 0 26 0 0,0-2-48 0 0,-1-2 16 0 0,1 0 12 0 0,0-2-51 0 0,0-1 62 0 0,0-1-10 0 0,1-1 4 0 0,1-2 29 0 0,0 0-27 0 0,1-1 19 0 0,0-1-5 0 0,2 0-9 0 0,1 0 13 0 0,2 0 5 0 0,2-1-1 0 0,2 0 10 0 0,1 0-2 0 0,2 1 10 0 0,2 0-12 0 0,1 2 5 0 0,2 0-2 0 0,1 2 9 0 0,2 1 7 0 0,1 2 8 0 0,1 2 8 0 0,3 1-11 0 0,0 2 33 0 0,1 2-38 0 0,2 2 21 0 0,1 1 12 0 0,0 1-31 0 0,2 1 28 0 0,0 0-27 0 0,1 2-48 0 0,-1 0 13 0 0,1 0-27 0 0,0 1 25 0 0,0 0-28 0 0,-1 1-29 0 0,0 0-10 0 0,0 1-38 0 0,-1 0-1 0 0,1 0 26 0 0,-2 0-10 0 0,1 0 32 0 0,-1 0-27 0 0,-1 0 10 0 0,0 0 6 0 0,-1 0-12 0 0,0 0 51 0 0,-1 0-5 0 0,-1 0 13 0 0,0-1 27 0 0,-1 1-26 0 0,-2 0 28 0 0,1-1-7 0 0,-2 1 11 0 0,0 0 44 0 0,-2 0-2 0 0,0 0 22 0 0,0 0 15 0 0,-2 0 16 0 0,-1 0 35 0 0,-1 1-8 0 0,-1-1 5 0 0,0 0-19 0 0,-1 0-31 0 0,-1 0-2 0 0,-1-1-3 0 0,1 0-29 0 0,-2-1 17 0 0,0 1-43 0 0,0-2 11 0 0,-1 0-24 0 0,1 0-31 0 0,-1-1 44 0 0,1-2-43 0 0,-1 0 22 0 0,-1-1-34 0 0,2-2 28 0 0,-1 0 9 0 0,1-2-3 0 0,1-1 68 0 0,0-1 1 0 0,1-1 31 0 0,1 0 32 0 0,1-2-6 0 0,1 0 42 0 0,1-1 18 0 0,0-1-12 0 0,0 0 6 0 0,1 0-19 0 0,1-1-14 0 0,0-1-7 0 0,2-1-9 0 0,0 0-8 0 0,1-1-27 0 0,1 0 17 0 0,1-1-7 0 0,1 0-18 0 0,1 0 15 0 0,1 1-61 0 0,1-1 35 0 0,0 1-22 0 0,2-1-13 0 0,1 1 41 0 0,0 1-13 0 0,1 0-5 0 0,0 0 32 0 0,1 1-48 0 0,1 0 6 0 0,0 1-12 0 0,1 0-36 0 0,0 1 47 0 0,0 0-63 0 0,1-1 28 0 0,0 1-37 0 0,0-1-1 0 0,-1 0-10 0 0,1 1 11 0 0,0-2-4 0 0,-1 0-9 0 0,0-1 4 0 0,0 0-21 0 0,0-2 34 0 0,-1 0-39 0 0,0 0 2 0 0,0-1 0 0 0,0 1-2 0 0,0-1 9 0 0,-1 0 7 0 0,0-1-1 0 0,0 1-18 0 0,0-1 34 0 0,-1 0 17 0 0,0 0-4 0 0,0 1 22 0 0,-1-1-14 0 0,1 1-4 0 0,0 0 2 0 0,-1 1 16 0 0,1 1 42 0 0,0 0-38 0 0,1 0-5 0 0,0 1 20 0 0,0 1-63 0 0,2 1 46 0 0,-1 0 2 0 0,1 0 0 0 0,1 1 2 0 0,1 1 0 0 0,-1 0-19 0 0,2 1 6 0 0,-1 0 15 0 0,1 0-23 0 0,0 1 8 0 0,1 0-13 0 0,0 0-15 0 0,0 0-6 0 0,0 1 10 0 0,0-1-51 0 0,1 0 5 0 0,-1 0-3 0 0,1-1-30 0 0,-1 1 26 0 0,2 0-36 0 0,-1 0-18 0 0,1 1-6 0 0,1 0-47 0 0,0 1 30 0 0,0 0-58 0 0,1 2-78 0 0,0 0-45 0 0,0 0-153 0 0,1 1-123 0 0,0 1-118 0 0,1 0-159 0 0,1 0-185 0 0,0 1-337 0 0,0 0-549 0 0,1 0-660 0 0,15-7-7617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6.441"/>
    </inkml:context>
    <inkml:brush xml:id="br0">
      <inkml:brushProperty name="width" value="0.1" units="cm"/>
      <inkml:brushProperty name="height" value="0.1" units="cm"/>
      <inkml:brushProperty name="color" value="#AE198D"/>
      <inkml:brushProperty name="inkEffects" value="galaxy"/>
      <inkml:brushProperty name="anchorX" value="18457.44531"/>
      <inkml:brushProperty name="anchorY" value="4105.47412"/>
      <inkml:brushProperty name="scaleFactor" value="0.5"/>
    </inkml:brush>
  </inkml:definitions>
  <inkml:trace contextRef="#ctx0" brushRef="#br0">635 536 8 0 0,'0'0'0'0'0,"-3"-5"1876"0"0,1 2-1007 0 0,0-2-163 0 0,-1 0 64 0 0,0 0-583 0 0,0-1-35 0 0,-1-1 14 0 0,1 1 21 0 0,-1-2-20 0 0,0 1-74 0 0,0-1-52 0 0,-1 0-37 0 0,0 1-16 0 0,0-2-20 0 0,0 1 68 0 0,0 0-30 0 0,0-1 20 0 0,-1 1 16 0 0,1-1-24 0 0,0 0 140 0 0,-1 1 71 0 0,1-1 127 0 0,1 0 116 0 0,-1 0 37 0 0,1 0 40 0 0,0 0 7 0 0,1 0 3 0 0,-1 0 10 0 0,2 0-11 0 0,-1 0 3 0 0,1-1-19 0 0,0 0-42 0 0,1 0-27 0 0,0 0-51 0 0,0-1-37 0 0,0 1-32 0 0,0 0-51 0 0,1 0-55 0 0,0 0-46 0 0,0 1-30 0 0,0-1-63 0 0,0 1-6 0 0,0 0-22 0 0,0 1-34 0 0,-1-1-12 0 0,0 0-27 0 0,0 0 5 0 0,-1 1-13 0 0,0-1 11 0 0,-1 1-3 0 0,-1-1-8 0 0,-1-1 2 0 0,0 1-10 0 0,-1 0 2 0 0,0-1 8 0 0,-1 0-11 0 0,-1 1 22 0 0,0 0 2 0 0,-1 1 38 0 0,1 1-9 0 0,-2 0 5 0 0,1 1-9 0 0,-1 1-7 0 0,-1 1 1 0 0,0 1-20 0 0,-1 1 6 0 0,-1 1-31 0 0,-1 1 45 0 0,-1 1-33 0 0,-1 2 11 0 0,0 0-3 0 0,-2 1-37 0 0,0 1 38 0 0,-1 2-13 0 0,0 0-15 0 0,-1 1 25 0 0,1 1 10 0 0,0 1-22 0 0,0 1 0 0 0,1 1 8 0 0,2-1-22 0 0,1 1 7 0 0,2 0 34 0 0,2 0-19 0 0,1 0-2 0 0,1 1 20 0 0,0-1-26 0 0,2 1 0 0 0,0 1 18 0 0,1-1-44 0 0,0 2 41 0 0,1 1-4 0 0,2 0 2 0 0,0 0 1 0 0,1 0 19 0 0,2 0-15 0 0,1 0 5 0 0,0-1 8 0 0,3-1-11 0 0,0 0 31 0 0,1 0-9 0 0,1-1 4 0 0,0-1 10 0 0,2 0 24 0 0,-1-1 13 0 0,1 0 8 0 0,0-2 18 0 0,1 0-13 0 0,0-1 33 0 0,0-1-9 0 0,2 0 14 0 0,-1-2 6 0 0,1 0-2 0 0,1-2 12 0 0,0 0-22 0 0,0-2-21 0 0,1 0-33 0 0,-1-2-2 0 0,2 0-12 0 0,-1-2 11 0 0,1 0-32 0 0,0-1-10 0 0,0-1 20 0 0,0 0-17 0 0,0-1 24 0 0,0-1 3 0 0,0 0-19 0 0,-1-1 25 0 0,0 0-7 0 0,-1-1 2 0 0,1 0 0 0 0,-1 0-19 0 0,0-1 6 0 0,0-1-41 0 0,-1 1 21 0 0,0-1 1 0 0,0 0-29 0 0,-1-1 27 0 0,1 1 1 0 0,0 0-28 0 0,0 0 9 0 0,-1 0-14 0 0,0 0-15 0 0,-1 1 22 0 0,-1-1 2 0 0,-1 1 0 0 0,0-1 1 0 0,-1 2 28 0 0,-1 0-27 0 0,-1 0 19 0 0,0 1 4 0 0,-1 0-20 0 0,0 1 35 0 0,-2 0-11 0 0,1 1-6 0 0,-1-1 4 0 0,-1 1 26 0 0,0 1-27 0 0,0 0-9 0 0,-1 0 3 0 0,1 1-31 0 0,-1 1 8 0 0,1 0 15 0 0,-1 0-43 0 0,1 2 13 0 0,-1-1 14 0 0,0 2-43 0 0,1 0 13 0 0,-1 0-15 0 0,1 2-62 0 0,0 0 55 0 0,0 2-48 0 0,0 0 22 0 0,1 2-6 0 0,0 2 10 0 0,0 1 26 0 0,1 1 2 0 0,0 3 30 0 0,1 1-7 0 0,2 2-6 0 0,0 1 4 0 0,0 2 7 0 0,2 2-2 0 0,0-1 1 0 0,0 2 28 0 0,1 0-18 0 0,0 0 17 0 0,-1 0 5 0 0,1 0-20 0 0,-2 1 7 0 0,1-1-13 0 0,-1 0-15 0 0,0 1 32 0 0,-1 0-11 0 0,-1 0 13 0 0,0 0-2 0 0,-1 1-9 0 0,-1 1-6 0 0,0-1 11 0 0,-1 1 5 0 0,0-1-20 0 0,-2 0 7 0 0,1 1 25 0 0,-2-1-46 0 0,0 1 34 0 0,-1 0-20 0 0,0-1-22 0 0,-1 1 43 0 0,0 0-33 0 0,0-1 39 0 0,0 0-30 0 0,0 1 38 0 0,-1-1-21 0 0,1 0-2 0 0,0 0-8 0 0,0 1-8 0 0,0-1 11 0 0,0-1 14 0 0,0 0-13 0 0,0-2-4 0 0,0 1 48 0 0,0-2-42 0 0,0 0 23 0 0,0-1 12 0 0,0-1-50 0 0,-1-1 53 0 0,0 0-17 0 0,0-1 5 0 0,-1 0 0 0 0,-1-1 37 0 0,0-1-20 0 0,-1-1 9 0 0,-1 0 7 0 0,-1-1-21 0 0,-1-2 44 0 0,-1 0-13 0 0,-1-2 33 0 0,-1-2 11 0 0,-1-1 7 0 0,0-1 20 0 0,-1-2-5 0 0,0-1 22 0 0,0-2 3 0 0,0-2 38 0 0,0-2-9 0 0,0-1-4 0 0,1-2 2 0 0,-1-1-19 0 0,1-2 4 0 0,0-2-2 0 0,1 0-37 0 0,1-2 10 0 0,0 0-33 0 0,1-2 18 0 0,2 1-8 0 0,1-2 2 0 0,1 0-9 0 0,1 0 2 0 0,1-1-29 0 0,2 1 18 0 0,1-1-26 0 0,1 1-3 0 0,2-1 1 0 0,0 1-21 0 0,2-1-4 0 0,1 1 1 0 0,1-1-21 0 0,0 1-4 0 0,1 1-9 0 0,1 0-8 0 0,1 1-8 0 0,0 1 2 0 0,1 1-12 0 0,0 0 22 0 0,0 2-53 0 0,1-1-22 0 0,0 2-14 0 0,0-1-56 0 0,1 1 3 0 0,-1 0-5 0 0,0 0-47 0 0,1 0-16 0 0,0 0-16 0 0,0 0-84 0 0,1 1-62 0 0,0 0-72 0 0,1 0-72 0 0,0 0-63 0 0,0 1-74 0 0,1-1-118 0 0,1 1-217 0 0,2 0-267 0 0,1 0-374 0 0,1 0-304 0 0,3 1-149 0 0,2-1-5730 0 0,-4 3 7490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7.251"/>
    </inkml:context>
    <inkml:brush xml:id="br0">
      <inkml:brushProperty name="width" value="0.1" units="cm"/>
      <inkml:brushProperty name="height" value="0.1" units="cm"/>
      <inkml:brushProperty name="color" value="#AE198D"/>
      <inkml:brushProperty name="inkEffects" value="galaxy"/>
      <inkml:brushProperty name="anchorX" value="19581.25586"/>
      <inkml:brushProperty name="anchorY" value="4925.46191"/>
      <inkml:brushProperty name="scaleFactor" value="0.5"/>
    </inkml:brush>
  </inkml:definitions>
  <inkml:trace contextRef="#ctx0" brushRef="#br0">399 54 11506 0 0,'1'-2'3097'0'0,"2"-3"-2941"0"0,0-1 588 0 0,0 0-506 0 0,0-1-94 0 0,0 1-78 0 0,-1 0-18 0 0,-1 2-50 0 0,0 0-10 0 0,0 1-2 0 0,-2 1-20 0 0,1 1-5 0 0,-1 0 10 0 0,0 1 14 0 0,0 0-13 0 0,0 0 15 0 0,0 1-5 0 0,0-1-16 0 0,-1 2 14 0 0,0-1-6 0 0,0 0 21 0 0,0 1 4 0 0,-1 0 46 0 0,1 0-30 0 0,-1 1 11 0 0,0-1-2 0 0,-1 1-37 0 0,1 1 38 0 0,-1 0-13 0 0,-1 0 4 0 0,0 1 10 0 0,0 2-4 0 0,-1 0-16 0 0,-1 1 14 0 0,0 1-6 0 0,0 1-7 0 0,-2 2 30 0 0,0 0-9 0 0,-1 1-5 0 0,-1 1 12 0 0,-1 1-5 0 0,0 2-16 0 0,-2 1-5 0 0,0 2-18 0 0,-2 2-25 0 0,0 1 44 0 0,-1 0-25 0 0,0 2-1 0 0,0 0 11 0 0,1 0 14 0 0,0-1-22 0 0,1 1 17 0 0,1-1-6 0 0,1 1-16 0 0,0-1 23 0 0,1 0-8 0 0,1 1 3 0 0,1-1 10 0 0,1 0-4 0 0,1 0 21 0 0,1-1-15 0 0,0 0 24 0 0,2 0-35 0 0,0-1 30 0 0,2 0 9 0 0,1-1 7 0 0,1 0 9 0 0,2 0 8 0 0,1-1-1 0 0,2-1 10 0 0,1 0 26 0 0,3-1-35 0 0,1-1 12 0 0,1 0 5 0 0,2-2-40 0 0,2-1 59 0 0,2-2-28 0 0,0-1 10 0 0,3-1-12 0 0,0-1-34 0 0,3-2-46 0 0,0-1-9 0 0,3-1-30 0 0,0-2-61 0 0,0-1-31 0 0,2-1-136 0 0,-1-3-192 0 0,1 0-141 0 0,0-3-288 0 0,0-1-199 0 0,1-1-344 0 0,0-2-499 0 0,0-2-2113 0 0,0-2-2489 0 0,-5 1 8038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7.584"/>
    </inkml:context>
    <inkml:brush xml:id="br0">
      <inkml:brushProperty name="width" value="0.1" units="cm"/>
      <inkml:brushProperty name="height" value="0.1" units="cm"/>
      <inkml:brushProperty name="color" value="#AE198D"/>
      <inkml:brushProperty name="inkEffects" value="galaxy"/>
      <inkml:brushProperty name="anchorX" value="18441.47461"/>
      <inkml:brushProperty name="anchorY" value="3064.81128"/>
      <inkml:brushProperty name="scaleFactor" value="0.5"/>
    </inkml:brush>
  </inkml:definitions>
  <inkml:trace contextRef="#ctx0" brushRef="#br0">0 125 10474 0 0,'1'-2'2633'0'0,"0"-3"-1513"0"0,1-4-146 0 0,1-3-388 0 0,0-2-182 0 0,0 0-159 0 0,-1-1-112 0 0,0 3-70 0 0,0 1-42 0 0,-1 1-26 0 0,0 3 1 0 0,0 2-4 0 0,-1 1 0 0 0,1 1-47 0 0,-1 1-5 0 0,1 2-11 0 0,-1 1-18 0 0,0 0 41 0 0,0 2-14 0 0,0 0 6 0 0,-1 0 19 0 0,1 2 32 0 0,-1 0-27 0 0,1 1 20 0 0,-1 0 13 0 0,0 1-22 0 0,0 0 45 0 0,0 1 5 0 0,0 2 19 0 0,1 0 7 0 0,-1 0 18 0 0,0 1-32 0 0,0 1-7 0 0,0 1 10 0 0,0 0-43 0 0,-1 1 41 0 0,1 1-5 0 0,-1 2-8 0 0,1 0 5 0 0,-1 2 7 0 0,1 0-21 0 0,0 2-3 0 0,0 1 1 0 0,0 0-30 0 0,1 1 26 0 0,0 0-18 0 0,1-1 6 0 0,0 1 7 0 0,0-1 7 0 0,0 0-11 0 0,0 0 5 0 0,0 0-2 0 0,1-1-28 0 0,-1 1 26 0 0,1-2 1 0 0,-1 0-10 0 0,1 0 14 0 0,0-1-51 0 0,0-1-4 0 0,-1 0-76 0 0,1-1-112 0 0,-1 0-123 0 0,1-2-200 0 0,-1-1-190 0 0,1-2-255 0 0,-1-1-241 0 0,0-3-266 0 0,1-2-261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7.843"/>
    </inkml:context>
    <inkml:brush xml:id="br0">
      <inkml:brushProperty name="width" value="0.1" units="cm"/>
      <inkml:brushProperty name="height" value="0.1" units="cm"/>
      <inkml:brushProperty name="color" value="#AE198D"/>
      <inkml:brushProperty name="inkEffects" value="galaxy"/>
      <inkml:brushProperty name="anchorX" value="17392.67969"/>
      <inkml:brushProperty name="anchorY" value="1432.79382"/>
      <inkml:brushProperty name="scaleFactor" value="0.5"/>
    </inkml:brush>
  </inkml:definitions>
  <inkml:trace contextRef="#ctx0" brushRef="#br0">1 73 10242 0 0,'1'-3'5305'0'0,"0"2"-4919"0"0,0 0-81 0 0,0-1-53 0 0,2 1-78 0 0,-1 0-24 0 0,1-1-28 0 0,1 1-45 0 0,0-1 0 0 0,1 0 6 0 0,1 0-14 0 0,1 0 5 0 0,0 0-2 0 0,3 0-19 0 0,0-1-4 0 0,1 1 1 0 0,2-1-2 0 0,1 0-10 0 0,1 0-6 0 0,1-1 2 0 0,2 1-12 0 0,1 0 4 0 0,0 0-12 0 0,2 0 4 0 0,0 1-21 0 0,0-1 15 0 0,1 0-15 0 0,0 1-5 0 0,0 0-8 0 0,1 0 2 0 0,0 0-68 0 0,0 1-27 0 0,1 0-43 0 0,-1 1-87 0 0,0 0-26 0 0,0-1-122 0 0,-1 2-93 0 0,0-1-169 0 0,0 1-189 0 0,0-1-289 0 0,1 1-302 0 0,0-1-336 0 0,2-1-126 0 0,0 1-5641 0 0,-4-1 7596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8.200"/>
    </inkml:context>
    <inkml:brush xml:id="br0">
      <inkml:brushProperty name="width" value="0.1" units="cm"/>
      <inkml:brushProperty name="height" value="0.1" units="cm"/>
      <inkml:brushProperty name="color" value="#AE198D"/>
      <inkml:brushProperty name="inkEffects" value="galaxy"/>
      <inkml:brushProperty name="anchorX" value="15690.28613"/>
      <inkml:brushProperty name="anchorY" value="489.11295"/>
      <inkml:brushProperty name="scaleFactor" value="0.5"/>
    </inkml:brush>
  </inkml:definitions>
  <inkml:trace contextRef="#ctx0" brushRef="#br0">54 21 12875 0 0,'0'-1'2032'0'0,"2"-1"-1241"0"0,0-1-159 0 0,0 0-348 0 0,1-1-150 0 0,-1 0-101 0 0,0 2-50 0 0,0 1-55 0 0,-1 1 17 0 0,1 1-66 0 0,-1 3 7 0 0,1 1 5 0 0,0 2-23 0 0,1 2 53 0 0,1 1 3 0 0,1 3 20 0 0,2 0 7 0 0,0 2 37 0 0,2 1-19 0 0,2 0 8 0 0,1 1-1 0 0,1 1-18 0 0,1-1 32 0 0,1 2-28 0 0,0-1 36 0 0,0 0 0 0 0,1 1 19 0 0,0-1 15 0 0,-1 1-21 0 0,0-1 26 0 0,0 0-26 0 0,-2 0 35 0 0,1 0 37 0 0,-2 0-28 0 0,0 1 30 0 0,-1-1-8 0 0,-1 0-34 0 0,-1 0 10 0 0,-1-1-23 0 0,-1 0-14 0 0,-1 0 2 0 0,-1 1-30 0 0,-2-1 27 0 0,0 1-38 0 0,-2 0 21 0 0,-1 1 2 0 0,-1 1-11 0 0,-1 0 14 0 0,-3 1-23 0 0,0 0 16 0 0,-3 2-6 0 0,-1 0-7 0 0,-2 0 12 0 0,-1 1-5 0 0,-2 0-7 0 0,-2 0-35 0 0,-1-1-37 0 0,-2 0-67 0 0,-1-1-79 0 0,-2-1-68 0 0,-2 0-110 0 0,-2-2-155 0 0,-1-1-182 0 0,-1-2-271 0 0,0-1-308 0 0,0-3-340 0 0,1-1-825 0 0,0-3-4667 0 0,5-2 8170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6.159"/>
    </inkml:context>
    <inkml:brush xml:id="br0">
      <inkml:brushProperty name="width" value="0.05" units="cm"/>
      <inkml:brushProperty name="height" value="0.05" units="cm"/>
      <inkml:brushProperty name="color" value="#E71224"/>
    </inkml:brush>
  </inkml:definitions>
  <inkml:trace contextRef="#ctx0" brushRef="#br0">258 44 10546 0 0,'4'-5'1026'0'0,"-1"-1"-1"0"0,2 1 1 0 0,-1 0-1 0 0,1 0 1 0 0,-1 0 0 0 0,11-7-1 0 0,-27 53 543 0 0,-2-3-1576 0 0,-1 0-1 0 0,-25 43 0 0 0,33-68-77 0 0,-1-1-1 0 0,0 0 1 0 0,-1 0-1 0 0,0-1 0 0 0,-1 0 1 0 0,0-1-1 0 0,-1 0 0 0 0,0 0 1 0 0,-21 13-1 0 0,30-21 55 0 0,0-1-1 0 0,-1 1 1 0 0,1-1-1 0 0,-1 0 1 0 0,1 0-1 0 0,-1 0 1 0 0,1 0 0 0 0,-1 0-1 0 0,1 0 1 0 0,-1-1-1 0 0,0 1 1 0 0,1-1-1 0 0,-1 0 1 0 0,0 0-1 0 0,1 0 1 0 0,-1 0-1 0 0,0 0 1 0 0,1-1-1 0 0,-1 1 1 0 0,0-1-1 0 0,1 0 1 0 0,-1 0-1 0 0,1 0 1 0 0,-1 0 0 0 0,1 0-1 0 0,-1 0 1 0 0,-3-4-1 0 0,3 3 23 0 0,1-1 1 0 0,-1 0-1 0 0,1-1 0 0 0,0 1 1 0 0,0 0-1 0 0,0-1 0 0 0,0 1 0 0 0,0-1 1 0 0,1 0-1 0 0,0 1 0 0 0,0-1 1 0 0,0 0-1 0 0,0 0 0 0 0,0 0 1 0 0,1 0-1 0 0,0 0 0 0 0,0 1 0 0 0,0-7 1 0 0,1-3 56 0 0,1 0 0 0 0,0 0 0 0 0,1 0 0 0 0,0 0 0 0 0,1 0 0 0 0,1 1 1 0 0,0 0-1 0 0,8-15 0 0 0,-10 21 13 0 0,0 0 0 0 0,1 1 1 0 0,0-1-1 0 0,0 1 0 0 0,0 0 1 0 0,0 0-1 0 0,1 0 0 0 0,0 1 0 0 0,0 0 1 0 0,0 0-1 0 0,1 0 0 0 0,-1 0 1 0 0,1 1-1 0 0,0 0 0 0 0,0 0 1 0 0,0 1-1 0 0,0-1 0 0 0,8-1 0 0 0,-11 4-37 0 0,1 0 0 0 0,-1 0 0 0 0,0 1 0 0 0,0-1 0 0 0,0 1-1 0 0,1-1 1 0 0,-1 1 0 0 0,0 0 0 0 0,0 0 0 0 0,0 1 0 0 0,0-1 0 0 0,0 1-1 0 0,-1-1 1 0 0,1 1 0 0 0,0 0 0 0 0,-1 0 0 0 0,1 0 0 0 0,-1 0 0 0 0,4 5-1 0 0,6 6-13 0 0,0 1 0 0 0,12 19 0 0 0,-16-21 11 0 0,42 73 46 0 0,-40-65-16 0 0,1 0 0 0 0,0-1 0 0 0,2 0-1 0 0,24 28 1 0 0,-35-45-24 0 0,1 1 0 0 0,-1-1-1 0 0,1 0 1 0 0,-1 1 0 0 0,1-1-1 0 0,0-1 1 0 0,0 1 0 0 0,0 0 0 0 0,0-1-1 0 0,0 1 1 0 0,1-1 0 0 0,-1 0-1 0 0,0 0 1 0 0,0 0 0 0 0,1-1-1 0 0,-1 1 1 0 0,1-1 0 0 0,-1 0 0 0 0,1 0-1 0 0,-1 0 1 0 0,0 0 0 0 0,1-1-1 0 0,-1 1 1 0 0,1-1 0 0 0,-1 0-1 0 0,0 0 1 0 0,5-2 0 0 0,-3 1-5 0 0,0-1 0 0 0,0 0 1 0 0,0-1-1 0 0,-1 1 0 0 0,1-1 1 0 0,-1 0-1 0 0,0 0 0 0 0,0-1 0 0 0,0 1 1 0 0,0-1-1 0 0,-1 0 0 0 0,0 0 1 0 0,0 0-1 0 0,0 0 0 0 0,2-6 0 0 0,-1 0-150 0 0,-1 0 0 0 0,0 0 0 0 0,0 0 0 0 0,-1-1 0 0 0,-1 1 0 0 0,0-1 0 0 0,0 0 0 0 0,-1 1 0 0 0,-1-1 0 0 0,0 1 0 0 0,-5-22-1 0 0,4 24-310 0 0,0 1-1 0 0,-1 0 0 0 0,0 0 1 0 0,-1 0-1 0 0,0 0 1 0 0,0 1-1 0 0,-7-10 0 0 0,7 12-246 0 0,0 0 0 0 0,-1 0 0 0 0,1 1 0 0 0,-1-1 0 0 0,0 1 1 0 0,0 0-1 0 0,-1 1 0 0 0,1-1 0 0 0,-1 1 0 0 0,-8-4 0 0 0,-4 1-5391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8.600"/>
    </inkml:context>
    <inkml:brush xml:id="br0">
      <inkml:brushProperty name="width" value="0.1" units="cm"/>
      <inkml:brushProperty name="height" value="0.1" units="cm"/>
      <inkml:brushProperty name="color" value="#AE198D"/>
      <inkml:brushProperty name="inkEffects" value="galaxy"/>
      <inkml:brushProperty name="anchorX" value="16759.9668"/>
      <inkml:brushProperty name="anchorY" value="510.79892"/>
      <inkml:brushProperty name="scaleFactor" value="0.5"/>
    </inkml:brush>
  </inkml:definitions>
  <inkml:trace contextRef="#ctx0" brushRef="#br0">597 52 8530 0 0,'2'0'6892'0'0,"-3"0"-6759"0"0,-2 0-15 0 0,0 1-49 0 0,-2 0-20 0 0,-2 0-6 0 0,-1 0-39 0 0,-1 0 28 0 0,-2 0 8 0 0,0 1 7 0 0,-3-1-19 0 0,-1 1 16 0 0,-2-1-15 0 0,-1 0 4 0 0,-2 0 18 0 0,-1-1-24 0 0,0 0-2 0 0,-2 0 0 0 0,1-1-10 0 0,-1 0 2 0 0,0 0 18 0 0,1-1-15 0 0,0 0-23 0 0,-1 0-11 0 0,1 0-37 0 0,0-1 8 0 0,-1-1-14 0 0,1 1 12 0 0,0-1-5 0 0,1 0-16 0 0,1 0-14 0 0,2 1-26 0 0,2-1-3 0 0,1 0-48 0 0,2 1-26 0 0,2 0-61 0 0,2 0-108 0 0,1 0-134 0 0,2 1-139 0 0,1-1-134 0 0,3 1-118 0 0,0-1-152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8.791"/>
    </inkml:context>
    <inkml:brush xml:id="br0">
      <inkml:brushProperty name="width" value="0.1" units="cm"/>
      <inkml:brushProperty name="height" value="0.1" units="cm"/>
      <inkml:brushProperty name="color" value="#AE198D"/>
      <inkml:brushProperty name="inkEffects" value="galaxy"/>
      <inkml:brushProperty name="anchorX" value="18355.53125"/>
      <inkml:brushProperty name="anchorY" value="1592.50684"/>
      <inkml:brushProperty name="scaleFactor" value="0.5"/>
    </inkml:brush>
  </inkml:definitions>
  <inkml:trace contextRef="#ctx0" brushRef="#br0">492 5 10170 0 0,'2'-1'3708'0'0,"1"0"-2823"0"0,1 0-406 0 0,-1 0-215 0 0,-1 0-140 0 0,-1 1-84 0 0,-2 1-51 0 0,-3 0-6 0 0,-2 2-34 0 0,-2 0 35 0 0,-4 1-21 0 0,-3 0 6 0 0,-2 1-1 0 0,-4 0 19 0 0,-2 1-43 0 0,-3-1-15 0 0,-2 1-43 0 0,-1-1-104 0 0,-3-1-49 0 0,-1 1-143 0 0,-1 0-174 0 0,-2-1-187 0 0,0-1-236 0 0,-2-1-309 0 0,0 0-246 0 0,0-2-5872 0 0,7 0 6471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39.922"/>
    </inkml:context>
    <inkml:brush xml:id="br0">
      <inkml:brushProperty name="width" value="0.1" units="cm"/>
      <inkml:brushProperty name="height" value="0.1" units="cm"/>
      <inkml:brushProperty name="color" value="#AE198D"/>
      <inkml:brushProperty name="inkEffects" value="galaxy"/>
      <inkml:brushProperty name="anchorX" value="19862.50391"/>
      <inkml:brushProperty name="anchorY" value="2540.49609"/>
      <inkml:brushProperty name="scaleFactor" value="0.5"/>
    </inkml:brush>
  </inkml:definitions>
  <inkml:trace contextRef="#ctx0" brushRef="#br0">514 137 9610 0 0,'1'-2'3041'0'0,"2"-3"-2783"0"0,0-2 497 0 0,1 0-517 0 0,0 0-106 0 0,-1 0-51 0 0,-1 1-76 0 0,0 0 14 0 0,-1 1-11 0 0,0 0-28 0 0,-1 2 17 0 0,0-1 13 0 0,0 2-33 0 0,-1 0-8 0 0,0 0 2 0 0,0 0-31 0 0,-1 1 8 0 0,0 0 5 0 0,-1 0-2 0 0,-1-1 20 0 0,-1 1 22 0 0,0 0 42 0 0,-2-1 55 0 0,-1 0 45 0 0,-1 0 58 0 0,-1 0 18 0 0,-1-1 29 0 0,-2 0-4 0 0,0-1-14 0 0,-2-1-14 0 0,-1 1-26 0 0,-1-2-22 0 0,-2 1-42 0 0,-2 0-29 0 0,0 1-14 0 0,-1 0-19 0 0,0 1-7 0 0,0 1 10 0 0,1 1-42 0 0,0 1 22 0 0,1 1-27 0 0,0 2 6 0 0,1 2-11 0 0,0 2 2 0 0,2 2 9 0 0,1 2-13 0 0,1 2 14 0 0,2 2-5 0 0,1 1 2 0 0,2 3 10 0 0,2 0-13 0 0,1 2 23 0 0,2 0 3 0 0,2 2 0 0 0,1 0-9 0 0,3 1 13 0 0,0 0-42 0 0,2 1-15 0 0,2-1-26 0 0,1-1-52 0 0,1-2-7 0 0,1 0-3 0 0,1-2 8 0 0,1-1 34 0 0,0-2 65 0 0,0-2-6 0 0,2-1 45 0 0,-1-2 0 0 0,0-2-7 0 0,1-2 98 0 0,-1-1-10 0 0,0-2 65 0 0,0-2 14 0 0,0-1 18 0 0,-1-1-10 0 0,1-2-13 0 0,0-2-24 0 0,1-1-33 0 0,0-1-20 0 0,0-2-54 0 0,2-2-25 0 0,-1-2-35 0 0,0-1 5 0 0,1-2-24 0 0,-2-2-13 0 0,0-1-16 0 0,0-2-44 0 0,-2-2 11 0 0,-1-2-17 0 0,-1-1-15 0 0,-1 0 22 0 0,0 1 2 0 0,-2 0 9 0 0,0 1 17 0 0,-1 2-3 0 0,0 2 39 0 0,0 2 8 0 0,0 2 19 0 0,-1 0 7 0 0,2 2 28 0 0,-1 2 2 0 0,1 1 30 0 0,1 1 11 0 0,0 1-10 0 0,0 1-4 0 0,0 2-26 0 0,1 1-4 0 0,0 1-28 0 0,0 1-13 0 0,0 1 11 0 0,0 1-15 0 0,0 1-23 0 0,-1 2 15 0 0,1 0-25 0 0,-1 2-3 0 0,0 1 19 0 0,0 2-16 0 0,0 0 15 0 0,-1 3-4 0 0,0 0 19 0 0,-1 1 5 0 0,-1 2-10 0 0,-1 0 14 0 0,0 1-4 0 0,-1 2 1 0 0,-1 1 9 0 0,-1 1 26 0 0,0 1-26 0 0,0 2 19 0 0,-1 1-5 0 0,1 0-37 0 0,-1 1 49 0 0,1 1-26 0 0,0 0-1 0 0,0 0-8 0 0,1 1 20 0 0,-1 1-34 0 0,1 0 19 0 0,0 1-6 0 0,1 0-27 0 0,1 2 26 0 0,-1 0 1 0 0,2 1-10 0 0,-1 0 5 0 0,1 0 26 0 0,1 1-27 0 0,-1-1-9 0 0,1 1 21 0 0,-1 0-35 0 0,-1-1 19 0 0,0 1 22 0 0,0-1-35 0 0,-2-1 21 0 0,0 0 22 0 0,-2 0-35 0 0,0-1 12 0 0,-1-1 5 0 0,-1 0-40 0 0,-1-1 41 0 0,0-2-5 0 0,-1-1-8 0 0,0-3 14 0 0,-1-1 33 0 0,0-2-47 0 0,-2-1 17 0 0,0-3-6 0 0,-1-1-28 0 0,-2-3 26 0 0,0-1 1 0 0,-2-1-28 0 0,-1-3-10 0 0,-2-2 2 0 0,-2-2-13 0 0,-1-2-6 0 0,-2-3-17 0 0,-2-1-24 0 0,-2-2-33 0 0,-1-2-48 0 0,-1-3-37 0 0,0-2-69 0 0,0-2-60 0 0,0-1-120 0 0,0-2-132 0 0,1-3-123 0 0,1-1-241 0 0,0-3-283 0 0,2-1-343 0 0,1-3-194 0 0,2 0-5846 0 0,5 5 7407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0.275"/>
    </inkml:context>
    <inkml:brush xml:id="br0">
      <inkml:brushProperty name="width" value="0.1" units="cm"/>
      <inkml:brushProperty name="height" value="0.1" units="cm"/>
      <inkml:brushProperty name="color" value="#AE198D"/>
      <inkml:brushProperty name="inkEffects" value="galaxy"/>
      <inkml:brushProperty name="anchorX" value="21391.60742"/>
      <inkml:brushProperty name="anchorY" value="2696.70386"/>
      <inkml:brushProperty name="scaleFactor" value="0.5"/>
    </inkml:brush>
  </inkml:definitions>
  <inkml:trace contextRef="#ctx0" brushRef="#br0">142 4 10266 0 0,'3'-1'4856'0'0,"-1"0"-3892"0"0,1 0-638 0 0,-1 0-213 0 0,0 2-125 0 0,-1 0-31 0 0,-1 3 2 0 0,-1 1-27 0 0,-1 3 34 0 0,-1 2 0 0 0,-2 3-28 0 0,1 1 29 0 0,-2 3 9 0 0,1 0-21 0 0,-1 2 35 0 0,0 0 9 0 0,0 1-30 0 0,1 0 11 0 0,-1 1-4 0 0,0 0-18 0 0,-1 1 32 0 0,1-1 9 0 0,-1 1-11 0 0,1 0 5 0 0,-1 0 27 0 0,1-2-17 0 0,-1 1 16 0 0,1-2 14 0 0,0-1 6 0 0,0-1 37 0 0,0 0 18 0 0,0-1 8 0 0,2-1 10 0 0,0 0 27 0 0,1 0-17 0 0,0 0-2 0 0,1-1-17 0 0,1 1-15 0 0,1 0-16 0 0,0 0 12 0 0,2 1-15 0 0,1-1 5 0 0,1 1 35 0 0,2-1-29 0 0,2 2-8 0 0,1-1-7 0 0,3 0-65 0 0,2 1-10 0 0,3 0-49 0 0,1 0-37 0 0,4-1-40 0 0,1 1-40 0 0,3-1-59 0 0,2 1-71 0 0,2-1-80 0 0,2 0-115 0 0,2-1-303 0 0,3 0-449 0 0,1-2-531 0 0,1-1-370 0 0,1-3-5873 0 0,-8-2 7065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0.590"/>
    </inkml:context>
    <inkml:brush xml:id="br0">
      <inkml:brushProperty name="width" value="0.1" units="cm"/>
      <inkml:brushProperty name="height" value="0.1" units="cm"/>
      <inkml:brushProperty name="color" value="#AE198D"/>
      <inkml:brushProperty name="inkEffects" value="galaxy"/>
      <inkml:brushProperty name="anchorX" value="20043.13672"/>
      <inkml:brushProperty name="anchorY" value="787.75555"/>
      <inkml:brushProperty name="scaleFactor" value="0.5"/>
    </inkml:brush>
  </inkml:definitions>
  <inkml:trace contextRef="#ctx0" brushRef="#br0">45 28 14811 0 0,'1'-2'3113'0'0,"0"-2"-2950"0"0,1 0 506 0 0,-1-1-512 0 0,0 1-106 0 0,-1 0-42 0 0,0 1-21 0 0,-2 2-38 0 0,0 0 35 0 0,0 2-22 0 0,0 1 6 0 0,-1 0 8 0 0,-1 2-21 0 0,1 0 26 0 0,-1 2-18 0 0,1 1 24 0 0,-1 1-35 0 0,0 1 20 0 0,1 1 13 0 0,0 1-14 0 0,0 1 5 0 0,1 1 27 0 0,0 1-36 0 0,0 2 12 0 0,1 0 5 0 0,0 0-11 0 0,1 2 12 0 0,0 0 16 0 0,1 1 4 0 0,0 1 20 0 0,1 1-14 0 0,1 0-4 0 0,0 1 20 0 0,2 1-26 0 0,0 1 37 0 0,0 0-20 0 0,1 1 15 0 0,1-1-22 0 0,1-1 35 0 0,-1 0-30 0 0,1 0-9 0 0,1 0 3 0 0,-1-1-31 0 0,1 1 27 0 0,0-2-1 0 0,-1 1-8 0 0,0-1 3 0 0,0-1 27 0 0,0-1-73 0 0,-1-1-25 0 0,0 0-70 0 0,1-2-97 0 0,0 0-72 0 0,1-2-121 0 0,0-1-59 0 0,1-1-192 0 0,0-2-132 0 0,1-2-342 0 0,1-3-379 0 0,0-2-602 0 0,13-5-7918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0.858"/>
    </inkml:context>
    <inkml:brush xml:id="br0">
      <inkml:brushProperty name="width" value="0.1" units="cm"/>
      <inkml:brushProperty name="height" value="0.1" units="cm"/>
      <inkml:brushProperty name="color" value="#AE198D"/>
      <inkml:brushProperty name="inkEffects" value="galaxy"/>
      <inkml:brushProperty name="anchorX" value="18815.24023"/>
      <inkml:brushProperty name="anchorY" value="-981.13525"/>
      <inkml:brushProperty name="scaleFactor" value="0.5"/>
    </inkml:brush>
  </inkml:definitions>
  <inkml:trace contextRef="#ctx0" brushRef="#br0">0 23 13603 0 0,'2'-1'1864'0'0,"1"-2"-1026"0"0,3 0-155 0 0,2 0-271 0 0,1-1-142 0 0,1 0-86 0 0,1 2-78 0 0,1 0-65 0 0,0 2-27 0 0,2 0-20 0 0,0 2-18 0 0,2 2 12 0 0,0 1 14 0 0,1 1-5 0 0,0 1 50 0 0,1 1-14 0 0,2 1 16 0 0,1 0 7 0 0,0 1-29 0 0,2 1 18 0 0,0-1 3 0 0,0 0-20 0 0,2 1-2 0 0,-1-1-10 0 0,1 0-8 0 0,0-1-18 0 0,1 0-14 0 0,0 0-25 0 0,0-1-51 0 0,1-1-16 0 0,1 0-66 0 0,-1-1-22 0 0,1-1-54 0 0,0 0-56 0 0,-1-2-91 0 0,0-1-139 0 0,0 0-147 0 0,0-1-205 0 0,1 0-211 0 0,0 0-232 0 0,0 0-285 0 0,1-1-58 0 0,1 0-5896 0 0,-7-1 7126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1.154"/>
    </inkml:context>
    <inkml:brush xml:id="br0">
      <inkml:brushProperty name="width" value="0.1" units="cm"/>
      <inkml:brushProperty name="height" value="0.1" units="cm"/>
      <inkml:brushProperty name="color" value="#AE198D"/>
      <inkml:brushProperty name="inkEffects" value="galaxy"/>
      <inkml:brushProperty name="anchorX" value="16894.17773"/>
      <inkml:brushProperty name="anchorY" value="-2173.02319"/>
      <inkml:brushProperty name="scaleFactor" value="0.5"/>
    </inkml:brush>
  </inkml:definitions>
  <inkml:trace contextRef="#ctx0" brushRef="#br0">530 42 13555 0 0,'2'-2'3761'0'0,"2"-1"-2922"0"0,2-3 87 0 0,2-1-623 0 0,0 0-239 0 0,-1 1-91 0 0,-2 1-109 0 0,-1 1-106 0 0,-3 3-93 0 0,-4 4-408 0 0,-1 1 394 0 0,-2 1 67 0 0,-1 3 40 0 0,-3 0-6 0 0,-1 1 73 0 0,-2 0 28 0 0,-2 0 6 0 0,0 0 69 0 0,-2 0-8 0 0,0-2 25 0 0,-2-1 43 0 0,0-1-11 0 0,-1-2 45 0 0,0 0 7 0 0,0-2 28 0 0,-1 0-5 0 0,0-2 51 0 0,-1-1-13 0 0,-1 0 6 0 0,0-2-10 0 0,-1 0-15 0 0,0-1-15 0 0,0 0 21 0 0,1-1 11 0 0,1-1-30 0 0,2 1 19 0 0,1-1-16 0 0,1 1-14 0 0,3 0 22 0 0,1 1-17 0 0,3 0-13 0 0,1 1 22 0 0,2 0-63 0 0,1 0-38 0 0,2 1-58 0 0,2-1-203 0 0,1 1-238 0 0,2 0-358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1.346"/>
    </inkml:context>
    <inkml:brush xml:id="br0">
      <inkml:brushProperty name="width" value="0.1" units="cm"/>
      <inkml:brushProperty name="height" value="0.1" units="cm"/>
      <inkml:brushProperty name="color" value="#AE198D"/>
      <inkml:brushProperty name="inkEffects" value="galaxy"/>
      <inkml:brushProperty name="anchorX" value="18416.20898"/>
      <inkml:brushProperty name="anchorY" value="-1098.39941"/>
      <inkml:brushProperty name="scaleFactor" value="0.5"/>
    </inkml:brush>
  </inkml:definitions>
  <inkml:trace contextRef="#ctx0" brushRef="#br0">0 1 9706 0 0,'5'1'8447'0'0,"-2"-1"-7824"0"0,0 1-327 0 0,-1 1-167 0 0,0 0-119 0 0,0 0-40 0 0,-1 2 6 0 0,-1 1 0 0 0,0 2-1 0 0,-1 0 10 0 0,-1 3-2 0 0,1 1-18 0 0,-1 1 25 0 0,1 2-9 0 0,1 2-6 0 0,0 0 39 0 0,0 1-30 0 0,1 1 11 0 0,0 1-3 0 0,0 1 9 0 0,1-1-21 0 0,-1 1 26 0 0,1-2-37 0 0,0 0-17 0 0,0-1 4 0 0,-1-2-32 0 0,0 0-11 0 0,0-1 11 0 0,0 0-24 0 0,-1-2-30 0 0,-1 1-30 0 0,1-1-107 0 0,-2 1-85 0 0,1 0-124 0 0,-1 1-247 0 0,0 0-288 0 0,0 2-509 0 0,0 0-513 0 0,0 1-574 0 0,-2 16-5731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3.462"/>
    </inkml:context>
    <inkml:brush xml:id="br0">
      <inkml:brushProperty name="width" value="0.1" units="cm"/>
      <inkml:brushProperty name="height" value="0.1" units="cm"/>
      <inkml:brushProperty name="color" value="#AE198D"/>
      <inkml:brushProperty name="inkEffects" value="galaxy"/>
      <inkml:brushProperty name="anchorX" value="17391.61523"/>
      <inkml:brushProperty name="anchorY" value="-2621.87964"/>
      <inkml:brushProperty name="scaleFactor" value="0.5"/>
    </inkml:brush>
  </inkml:definitions>
  <inkml:trace contextRef="#ctx0" brushRef="#br0">727 84 10954 0 0,'1'-2'2401'0'0,"3"-1"-2204"0"0,0-2 378 0 0,1 0-402 0 0,-1 0-74 0 0,0 0-46 0 0,-2 1-45 0 0,0 0-2 0 0,-1 0-14 0 0,-1 1-18 0 0,-1 0 14 0 0,0 0-24 0 0,0 1-2 0 0,-1-1-10 0 0,0 1 29 0 0,-1-1-28 0 0,0 1 29 0 0,0-1-9 0 0,-1 1-6 0 0,0-1 49 0 0,-1 1 4 0 0,0-1 10 0 0,-1 1 1 0 0,0 0 10 0 0,0 0-11 0 0,-1 0 3 0 0,0 1 18 0 0,0 1-15 0 0,-1 1 33 0 0,0 0 0 0 0,-1 0 21 0 0,-1 1 4 0 0,0 1 48 0 0,-2 0-22 0 0,-1 0 19 0 0,-1-1-5 0 0,0 1-26 0 0,-1-1 8 0 0,-1 0-13 0 0,-1-1-7 0 0,0 0-8 0 0,-2 0-17 0 0,-1-1-15 0 0,-1-1-7 0 0,-1 1-18 0 0,-1-2-6 0 0,-1 1 0 0 0,0-1-10 0 0,-1 0 2 0 0,1 0-1 0 0,-1 0 19 0 0,1 0-15 0 0,0 1-4 0 0,0-1-8 0 0,1 1-17 0 0,0-1 13 0 0,0 1 4 0 0,1 0-11 0 0,1 0-14 0 0,2 0 22 0 0,2 0-45 0 0,1 1-24 0 0,2-1-79 0 0,2 1-158 0 0,2-1-120 0 0,2 1-242 0 0,2-1-237 0 0,2 0-179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3.731"/>
    </inkml:context>
    <inkml:brush xml:id="br0">
      <inkml:brushProperty name="width" value="0.1" units="cm"/>
      <inkml:brushProperty name="height" value="0.1" units="cm"/>
      <inkml:brushProperty name="color" value="#AE198D"/>
      <inkml:brushProperty name="inkEffects" value="galaxy"/>
      <inkml:brushProperty name="anchorX" value="19124.92773"/>
      <inkml:brushProperty name="anchorY" value="-1510.2583"/>
      <inkml:brushProperty name="scaleFactor" value="0.5"/>
    </inkml:brush>
  </inkml:definitions>
  <inkml:trace contextRef="#ctx0" brushRef="#br0">2 0 9290 0 0,'0'1'1328'0'0,"1"2"-690"0"0,0 1-139 0 0,0 3-153 0 0,0 1-98 0 0,-1 1-50 0 0,1 1-54 0 0,-1 1-39 0 0,-1 0 6 0 0,1 1-35 0 0,-1 0-2 0 0,0 1 0 0 0,0-1-2 0 0,0 0 28 0 0,0-1 20 0 0,1 1 43 0 0,0-1-1 0 0,0 0 14 0 0,1 0 8 0 0,0-1 8 0 0,0 0 18 0 0,0 0 51 0 0,1-1-22 0 0,1 1 1 0 0,0 0-8 0 0,1 0-36 0 0,1 1 28 0 0,-1-1-11 0 0,1 0 22 0 0,0 1-33 0 0,0-1-9 0 0,0 0-26 0 0,0 1-33 0 0,0 0-2 0 0,0 0-40 0 0,0 1-9 0 0,0 1-10 0 0,0 1-18 0 0,0 0 22 0 0,0 1-35 0 0,0 1-18 0 0,0-1-15 0 0,-1 2-36 0 0,0-1 27 0 0,0 1-20 0 0,-2 1 15 0 0,0 0 5 0 0,-1 1-29 0 0,0 0 18 0 0,-2 1-6 0 0,0 0-27 0 0,-2-1 8 0 0,1 0-14 0 0,-1-2-34 0 0,0 1-18 0 0,-1-2 2 0 0,1-1-32 0 0,0 0-58 0 0,-1-1-31 0 0,1-1-99 0 0,0 0-62 0 0,0-2-46 0 0,1-1-24 0 0,1 0-159 0 0,0-1-210 0 0,2-1-315 0 0,1-2-390 0 0,2-1-238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7.460"/>
    </inkml:context>
    <inkml:brush xml:id="br0">
      <inkml:brushProperty name="width" value="0.05" units="cm"/>
      <inkml:brushProperty name="height" value="0.05" units="cm"/>
      <inkml:brushProperty name="color" value="#E71224"/>
    </inkml:brush>
  </inkml:definitions>
  <inkml:trace contextRef="#ctx0" brushRef="#br0">16 310 6953 0 0,'0'-1'219'0'0,"0"0"-1"0"0,-1 1 1 0 0,1-1-1 0 0,0 1 0 0 0,0-1 1 0 0,-1 0-1 0 0,1 1 0 0 0,0-1 1 0 0,-1 1-1 0 0,1-1 0 0 0,-1 1 1 0 0,1-1-1 0 0,0 1 0 0 0,-1-1 1 0 0,1 1-1 0 0,-1 0 1 0 0,1-1-1 0 0,-1 1 0 0 0,0 0 1 0 0,1-1-1 0 0,-1 1 0 0 0,1 0 1 0 0,-1 0-1 0 0,0-1 0 0 0,1 1 1 0 0,-5 2 3609 0 0,18 5-2939 0 0,6 0-729 0 0,0 0 0 0 0,1-1 0 0 0,-1-2 0 0 0,1 0 0 0 0,0 0 0 0 0,1-2 0 0 0,33-1 0 0 0,-38-1-141 0 0,0-1 0 0 0,0-1 0 0 0,0-1 0 0 0,0 0 0 0 0,0-1 0 0 0,-1 0 0 0 0,1-2 0 0 0,-1 0 0 0 0,0 0 0 0 0,15-11 0 0 0,-25 14-29 0 0,0 0-1 0 0,-1 0 1 0 0,1-1 0 0 0,-1 1-1 0 0,0-1 1 0 0,0 0-1 0 0,0-1 1 0 0,-1 1-1 0 0,1-1 1 0 0,-1 1-1 0 0,0-1 1 0 0,-1 0 0 0 0,1 0-1 0 0,-1-1 1 0 0,0 1-1 0 0,0 0 1 0 0,-1-1-1 0 0,1 1 1 0 0,-1-1-1 0 0,0 1 1 0 0,-1-1 0 0 0,1-7-1 0 0,-2 6-17 0 0,1 0 0 0 0,-2 1 0 0 0,1-1 0 0 0,0 1 0 0 0,-1-1 1 0 0,-1 1-1 0 0,1-1 0 0 0,-1 1 0 0 0,0 0 0 0 0,0 0 0 0 0,-1 0 0 0 0,1 0 0 0 0,-1 1 0 0 0,-1 0 0 0 0,1 0 0 0 0,-1 0 0 0 0,0 0 0 0 0,-6-4 1 0 0,2 2 12 0 0,0 0 0 0 0,-1 1 0 0 0,1 0 1 0 0,-2 0-1 0 0,1 1 0 0 0,0 1 1 0 0,-1 0-1 0 0,0 0 0 0 0,0 1 0 0 0,-12-2 1 0 0,18 4 19 0 0,1 1 1 0 0,0 0-1 0 0,0 0 0 0 0,0 0 1 0 0,0 0-1 0 0,-1 0 0 0 0,1 1 1 0 0,0 0-1 0 0,0 0 1 0 0,0 0-1 0 0,0 1 0 0 0,0-1 1 0 0,1 1-1 0 0,-1 0 1 0 0,0 0-1 0 0,1 0 0 0 0,-1 0 1 0 0,1 1-1 0 0,0-1 1 0 0,0 1-1 0 0,0 0 0 0 0,0 0 1 0 0,0 0-1 0 0,0 1 1 0 0,1-1-1 0 0,0 0 0 0 0,-1 1 1 0 0,1 0-1 0 0,1 0 0 0 0,-3 4 1 0 0,-6 20 41 0 0,1 0 0 0 0,2 0 0 0 0,0 0 0 0 0,2 1 0 0 0,-2 47 1 0 0,5-16 236 0 0,10 104 1 0 0,-7-154-202 0 0,1 0 1 0 0,-1 0-1 0 0,1 0 0 0 0,1 0 1 0 0,0 0-1 0 0,1 0 0 0 0,6 13 0 0 0,-8-19-27 0 0,1 0 0 0 0,0 0 0 0 0,0 0 0 0 0,1 0 0 0 0,-1 0 0 0 0,1-1 0 0 0,0 1 0 0 0,0-1 0 0 0,0 0 0 0 0,0 0 0 0 0,0-1 0 0 0,1 1 0 0 0,-1-1 0 0 0,1 0 0 0 0,0 0 0 0 0,9 2 0 0 0,2 0 54 0 0,1-2 1 0 0,0 1-1 0 0,0-2 1 0 0,0 0 0 0 0,1-1-1 0 0,-1-1 1 0 0,0-1-1 0 0,0 0 1 0 0,-1-1 0 0 0,1-1-1 0 0,0 0 1 0 0,19-9-1 0 0,-8 1-896 0 0,0 0 1 0 0,28-18-1 0 0,-5-3-4033 0 0,-2-2-3521 0 0,-35 24 1885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4.165"/>
    </inkml:context>
    <inkml:brush xml:id="br0">
      <inkml:brushProperty name="width" value="0.1" units="cm"/>
      <inkml:brushProperty name="height" value="0.1" units="cm"/>
      <inkml:brushProperty name="color" value="#AE198D"/>
      <inkml:brushProperty name="inkEffects" value="galaxy"/>
      <inkml:brushProperty name="anchorX" value="18017.46875"/>
      <inkml:brushProperty name="anchorY" value="-3357.34619"/>
      <inkml:brushProperty name="scaleFactor" value="0.5"/>
    </inkml:brush>
  </inkml:definitions>
  <inkml:trace contextRef="#ctx0" brushRef="#br0">213 69 13467 0 0,'1'-1'3233'0'0,"1"-4"-2269"0"0,2-2-89 0 0,1-3-553 0 0,0 0-222 0 0,-1 0-96 0 0,-1 1-80 0 0,-1 2-49 0 0,-1 2-79 0 0,-1 2-115 0 0,-1 1-58 0 0,-1 3-33 0 0,-1 2 18 0 0,-1 1 74 0 0,-1 2 43 0 0,0 2 77 0 0,-2 1 33 0 0,0 2 64 0 0,-1 0 15 0 0,-1 0 30 0 0,0 1 52 0 0,0 0-30 0 0,0-1 22 0 0,-1-1-15 0 0,1 0 4 0 0,0 0 18 0 0,0-1 22 0 0,0 0 23 0 0,0-1-13 0 0,-1 1 16 0 0,1-2 5 0 0,0 1-11 0 0,-1-1 23 0 0,1 0 3 0 0,1 0-1 0 0,-1 0 21 0 0,2 0 4 0 0,0 0 9 0 0,1-1 45 0 0,0 0-30 0 0,2-1 12 0 0,0 0-3 0 0,0 0-28 0 0,2-1 17 0 0,0 0-16 0 0,2 0 14 0 0,0 0-23 0 0,1-1 7 0 0,1 1-13 0 0,1 0-34 0 0,2 0-9 0 0,1 1-28 0 0,1 0-33 0 0,1 1-2 0 0,3 0-12 0 0,1 1 20 0 0,1 0-25 0 0,2 0 26 0 0,1 0-17 0 0,1 0 6 0 0,0-1 26 0 0,1 0-8 0 0,0-2 22 0 0,1 0 14 0 0,-2-1 16 0 0,0-2 7 0 0,-1-1 28 0 0,-1-2 30 0 0,-1-1 50 0 0,-2-1 17 0 0,-2-2 19 0 0,-1-1-30 0 0,-1-2-8 0 0,-1-2-7 0 0,-1 0-29 0 0,-1-3-12 0 0,-1 0-45 0 0,0-1-36 0 0,-2-2-21 0 0,-1-1-46 0 0,-1 0-9 0 0,-1-1-38 0 0,-2 0-40 0 0,-2 1 0 0 0,-1 1-24 0 0,-1 1 5 0 0,-1 0 16 0 0,-1 2-44 0 0,-1 1-41 0 0,-1 1-56 0 0,0 2-63 0 0,-1 1-63 0 0,0 1-158 0 0,-1 2-158 0 0,0 1-239 0 0,-1 1-324 0 0,1 2-183 0 0,1 1-282 0 0,0 1 4 0 0,-6 4-5664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44.531"/>
    </inkml:context>
    <inkml:brush xml:id="br0">
      <inkml:brushProperty name="width" value="0.1" units="cm"/>
      <inkml:brushProperty name="height" value="0.1" units="cm"/>
      <inkml:brushProperty name="color" value="#AE198D"/>
      <inkml:brushProperty name="inkEffects" value="galaxy"/>
      <inkml:brushProperty name="anchorX" value="19099.76367"/>
      <inkml:brushProperty name="anchorY" value="-2297.55933"/>
      <inkml:brushProperty name="scaleFactor" value="0.5"/>
    </inkml:brush>
  </inkml:definitions>
  <inkml:trace contextRef="#ctx0" brushRef="#br0">1 37 10810 0 0,'0'-1'1705'0'0,"1"-2"-841"0"0,0-1-292 0 0,-1-1-239 0 0,1-1-157 0 0,-1 1-86 0 0,0 0-34 0 0,-1 2-31 0 0,0 0-6 0 0,0 2-30 0 0,1 0 44 0 0,-1 1-23 0 0,1 2 44 0 0,1 0 64 0 0,0 0 11 0 0,1 2 87 0 0,1 0 64 0 0,2 0 26 0 0,1 1 75 0 0,1 1-15 0 0,1 0 19 0 0,2 1-58 0 0,1 0-39 0 0,1 0-39 0 0,2 1-69 0 0,-1 0 15 0 0,1 1-58 0 0,1 0 5 0 0,0 0-33 0 0,-1 1-12 0 0,0 1 2 0 0,0 0-3 0 0,0 1-28 0 0,-1 1-11 0 0,-1 1-7 0 0,0 2-48 0 0,0 0 22 0 0,-2 2-18 0 0,0 1 3 0 0,-1 1-20 0 0,-2 1-3 0 0,-1 1 8 0 0,-2 0-31 0 0,-1 1 18 0 0,-1 0-15 0 0,-1 1-16 0 0,-2 0 24 0 0,-1 2-28 0 0,-2 0 46 0 0,-2 1-50 0 0,-1 0 6 0 0,-1 2-12 0 0,-2-1-46 0 0,0 1-6 0 0,-2 0-104 0 0,-1 1-85 0 0,-2 0-114 0 0,0 0-100 0 0,-2 1-21 0 0,-2 1-63 0 0,-1 1-175 0 0,-3 1-404 0 0,-2 1-692 0 0,-3-1-565 0 0,-4-1-5647 0 0,6-6 7512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0.214"/>
    </inkml:context>
    <inkml:brush xml:id="br0">
      <inkml:brushProperty name="width" value="0.1" units="cm"/>
      <inkml:brushProperty name="height" value="0.1" units="cm"/>
      <inkml:brushProperty name="color" value="#AE198D"/>
      <inkml:brushProperty name="inkEffects" value="galaxy"/>
      <inkml:brushProperty name="anchorX" value="20424.3418"/>
      <inkml:brushProperty name="anchorY" value="-6914.8501"/>
      <inkml:brushProperty name="scaleFactor" value="0.5"/>
    </inkml:brush>
  </inkml:definitions>
  <inkml:trace contextRef="#ctx0" brushRef="#br0">217 10 4769 0 0,'4'-2'5233'0'0,"-2"0"-4807"0"0,1 1-185 0 0,0-1-72 0 0,0 1-51 0 0,-1 0 0 0 0,1 1-6 0 0,-1 0-37 0 0,1 1-18 0 0,0 1 3 0 0,0 1-13 0 0,1 0 21 0 0,1 2 3 0 0,0 0-10 0 0,0 0-5 0 0,1 1 2 0 0,0 0-21 0 0,0 0 15 0 0,1 0-5 0 0,-2 0 29 0 0,0 0 20 0 0,0 0 52 0 0,-1-1 53 0 0,-1 0 46 0 0,-1 0 30 0 0,0 0 35 0 0,-1-2-33 0 0,-1 1 4 0 0,0-1-21 0 0,-2-1-23 0 0,0 0-14 0 0,-1-1-26 0 0,0 0-41 0 0,-2 1-29 0 0,-1-1 107 0 0,-1 1-184 0 0,0 0 39 0 0,-1 1-45 0 0,0-1 6 0 0,-1 1-22 0 0,1 0 32 0 0,-1 0-19 0 0,0 0 6 0 0,1 1-38 0 0,-1 0-8 0 0,0 1-1 0 0,1 0-30 0 0,-1 0 46 0 0,1 2-34 0 0,0 0 10 0 0,0 0-2 0 0,1 2 0 0 0,0 0 0 0 0,0 1 10 0 0,2 1-13 0 0,0 0 4 0 0,0 0-19 0 0,1 1 23 0 0,1 1-17 0 0,0 1 15 0 0,0 1 23 0 0,1 0-34 0 0,0 1 22 0 0,0 0-26 0 0,1 1-12 0 0,-1 0 21 0 0,1 0 2 0 0,-1 0 18 0 0,1 1-22 0 0,0-1 26 0 0,-1 0-26 0 0,1-1 7 0 0,-2 0-11 0 0,1-1 2 0 0,-1 0 27 0 0,0 0-17 0 0,-1 0 6 0 0,0-1-10 0 0,-1 0 12 0 0,1 1-5 0 0,-1-1 40 0 0,0 0-30 0 0,1 0-18 0 0,-1-1 6 0 0,1 0-32 0 0,-1 0 36 0 0,1 0 7 0 0,0-1-11 0 0,-1 0 5 0 0,1 0-19 0 0,0 1 14 0 0,0-1-6 0 0,1 1 21 0 0,-1 0-6 0 0,1 1-15 0 0,1 0 23 0 0,-1 2-36 0 0,1-1 21 0 0,1 1-8 0 0,0 0-16 0 0,1 0 14 0 0,1 1-62 0 0,0-1 0 0 0,1 1 34 0 0,0-1-42 0 0,1 1 70 0 0,0-1-10 0 0,0 0-14 0 0,1-1 34 0 0,-1-1 9 0 0,1-1 8 0 0,0 0 9 0 0,0-2-11 0 0,0 0 4 0 0,-1 0 9 0 0,0 0-4 0 0,0 0 2 0 0,0-1 19 0 0,0 0-24 0 0,-1 0-2 0 0,0 1 19 0 0,-1-1-35 0 0,0 0 2 0 0,0 1-2 0 0,-1 0-10 0 0,0 0 2 0 0,0 0 18 0 0,0 0-6 0 0,0 0-15 0 0,0 0 14 0 0,0 0 4 0 0,1 0 8 0 0,0 0-11 0 0,1 1 23 0 0,0-1-25 0 0,0 1 7 0 0,2 0-2 0 0,0 0-9 0 0,1 1 21 0 0,1-1-25 0 0,0 1-11 0 0,1 0 12 0 0,1 0-52 0 0,1 0 61 0 0,1 0-1 0 0,0-1-8 0 0,1-1 15 0 0,1-1-14 0 0,1 0-14 0 0,-1-2 31 0 0,1-1-10 0 0,0 0 14 0 0,0-1-13 0 0,0 0 23 0 0,-1-2-25 0 0,1 1 26 0 0,0-1 11 0 0,0-1-31 0 0,0 0 39 0 0,-1 0-68 0 0,1-1-45 0 0,-1-1-46 0 0,1 0-95 0 0,-1 1-54 0 0,1-1-143 0 0,0 1-183 0 0,0 0-258 0 0,1 0-291 0 0,0 0-410 0 0,0 0-216 0 0,16 3-5964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1.164"/>
    </inkml:context>
    <inkml:brush xml:id="br0">
      <inkml:brushProperty name="width" value="0.1" units="cm"/>
      <inkml:brushProperty name="height" value="0.1" units="cm"/>
      <inkml:brushProperty name="color" value="#AE198D"/>
      <inkml:brushProperty name="inkEffects" value="galaxy"/>
      <inkml:brushProperty name="anchorX" value="19151.2168"/>
      <inkml:brushProperty name="anchorY" value="-9462.20801"/>
      <inkml:brushProperty name="scaleFactor" value="0.5"/>
    </inkml:brush>
  </inkml:definitions>
  <inkml:trace contextRef="#ctx0" brushRef="#br0">169 61 8146 0 0,'1'-2'1504'0'0,"2"-2"-476"0"0,2-2-181 0 0,0-2-164 0 0,1 0-123 0 0,0 1-101 0 0,-1 0-52 0 0,-1 1-101 0 0,-1 1-54 0 0,-1 2-49 0 0,-1 1-60 0 0,-1 0-27 0 0,0 2-27 0 0,0 0-34 0 0,-1 1-22 0 0,0 1 3 0 0,-1 0-32 0 0,0 1 8 0 0,0 1-13 0 0,-1 1 2 0 0,0 0-1 0 0,-1 0 19 0 0,0 1-6 0 0,0 0 13 0 0,1-1 15 0 0,-1 2-13 0 0,1-2 5 0 0,1 1 55 0 0,0-1-16 0 0,0 0 55 0 0,0 0 24 0 0,0 0-5 0 0,1 1-12 0 0,-1-1-14 0 0,1 1-16 0 0,0 0-35 0 0,-1 0 18 0 0,1 0-18 0 0,0 1-33 0 0,-1 1 9 0 0,0 1 5 0 0,0 0-3 0 0,-1 1 38 0 0,0 1-10 0 0,0 1-14 0 0,-2 0-4 0 0,1 0-27 0 0,-1 1-13 0 0,-1 0 20 0 0,0 1-26 0 0,0 0-11 0 0,0 1 12 0 0,-1-1-15 0 0,0 1-23 0 0,0 0 52 0 0,0 1-54 0 0,-1 1 36 0 0,1 0-10 0 0,0 1 11 0 0,0 0-2 0 0,0 1 1 0 0,1 0 9 0 0,0 0 16 0 0,0 0-13 0 0,1-1-4 0 0,0-1 30 0 0,2-1-57 0 0,0-1 36 0 0,1-1-2 0 0,1-1-19 0 0,0 0 44 0 0,2-1-41 0 0,0-1 50 0 0,1-1-14 0 0,1 0 14 0 0,1 0 26 0 0,0 0-35 0 0,2 0 21 0 0,0 0-16 0 0,1 1-14 0 0,1-1 32 0 0,0 2-21 0 0,2-1 45 0 0,0 1-40 0 0,1 0 31 0 0,1-1-36 0 0,1 1-28 0 0,0-1 27 0 0,1 0-50 0 0,0-1 52 0 0,0 0-44 0 0,0-1 13 0 0,1 0-23 0 0,0 0 6 0 0,0-1-3 0 0,1 0 0 0 0,0-1 19 0 0,0 0-15 0 0,0 0 5 0 0,-1-1-1 0 0,1-1-9 0 0,0 0-7 0 0,0-2 20 0 0,-1 0-16 0 0,0-1 24 0 0,-1-1-16 0 0,0-1-32 0 0,0-1-10 0 0,0-1-55 0 0,0-1-25 0 0,1 0-62 0 0,-1-2-61 0 0,1-1-91 0 0,-1-1-93 0 0,0-1-105 0 0,0 0-149 0 0,0-1-230 0 0,-1-1-249 0 0,0 0-250 0 0,-1-1-275 0 0,-1 0 1 0 0,6-11-6208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1.479"/>
    </inkml:context>
    <inkml:brush xml:id="br0">
      <inkml:brushProperty name="width" value="0.1" units="cm"/>
      <inkml:brushProperty name="height" value="0.1" units="cm"/>
      <inkml:brushProperty name="color" value="#AE198D"/>
      <inkml:brushProperty name="inkEffects" value="galaxy"/>
      <inkml:brushProperty name="anchorX" value="17690.97852"/>
      <inkml:brushProperty name="anchorY" value="-11194.94824"/>
      <inkml:brushProperty name="scaleFactor" value="0.5"/>
    </inkml:brush>
  </inkml:definitions>
  <inkml:trace contextRef="#ctx0" brushRef="#br0">882 203 11090 0 0,'0'-1'1673'0'0,"1"-1"-692"0"0,1-2-287 0 0,-1-1-222 0 0,0 0-181 0 0,0 0-78 0 0,-1 0-93 0 0,-1 1-52 0 0,-1 1-23 0 0,0 0-38 0 0,-1 0 16 0 0,-1 2-37 0 0,0-1 1 0 0,-1 2-20 0 0,-1 0 13 0 0,0 1-6 0 0,-2 0 12 0 0,0 1 15 0 0,-2 0-50 0 0,0-1 34 0 0,-2 0 7 0 0,0 0-3 0 0,-2-2 13 0 0,-1 1-13 0 0,-2-2 4 0 0,-1 0 9 0 0,-2-1-13 0 0,0-1 79 0 0,-2 0-60 0 0,-1-1 40 0 0,-1-1 8 0 0,1-1-31 0 0,-2-1 58 0 0,0 0 10 0 0,0 0 27 0 0,-1-1 6 0 0,-1-1 19 0 0,0 1-13 0 0,0-1 6 0 0,0 0-30 0 0,0 1-2 0 0,2 0-28 0 0,0 1-32 0 0,1 1 8 0 0,1 0-34 0 0,1 1 8 0 0,1 1-4 0 0,1 1-38 0 0,0 1 12 0 0,1 0-25 0 0,0 2 15 0 0,2 0-61 0 0,0 2-39 0 0,1 0-123 0 0,1 2-139 0 0,1 0-175 0 0,0 1-255 0 0,2 1-311 0 0,1 0-255 0 0,0 0-213 0 0,2 2-150 0 0,1-1-108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2.105"/>
    </inkml:context>
    <inkml:brush xml:id="br0">
      <inkml:brushProperty name="width" value="0.1" units="cm"/>
      <inkml:brushProperty name="height" value="0.1" units="cm"/>
      <inkml:brushProperty name="color" value="#AE198D"/>
      <inkml:brushProperty name="inkEffects" value="galaxy"/>
      <inkml:brushProperty name="anchorX" value="19601.25195"/>
      <inkml:brushProperty name="anchorY" value="-10027.5332"/>
      <inkml:brushProperty name="scaleFactor" value="0.5"/>
    </inkml:brush>
  </inkml:definitions>
  <inkml:trace contextRef="#ctx0" brushRef="#br0">126 15 8 0 0,'-1'-1'2136'0'0,"-2"0"-1110"0"0,-2 0-570 0 0,-2-1-129 0 0,-1 0-296 0 0,-1 0 6 0 0,0 0 3 0 0,1 0-40 0 0,0 1 21 0 0,1 1-6 0 0,1-1 1 0 0,0 1 177 0 0,0 1 118 0 0,0-1 229 0 0,1 1 242 0 0,0 0 92 0 0,0 0 59 0 0,2 1 3 0 0,-1-1-67 0 0,1 0-127 0 0,1-1-43 0 0,-1 1-103 0 0,1-1-93 0 0,1 1-49 0 0,0-1-90 0 0,-2-1 653 0 0,3 0-848 0 0,0 1-16 0 0,0-1-17 0 0,1 0 31 0 0,0 1-11 0 0,1-1 4 0 0,0 0 10 0 0,1 1-41 0 0,0-1-25 0 0,0 1-13 0 0,1-1-19 0 0,1 1-16 0 0,0 0 12 0 0,0 0-24 0 0,0 1-12 0 0,1-1 21 0 0,-1 1-8 0 0,1 0 3 0 0,0 0 28 0 0,0 0-17 0 0,0 0-12 0 0,1 0 22 0 0,1 0 2 0 0,1 0-10 0 0,0-1 70 0 0,1 1-20 0 0,0-1 37 0 0,0 0 57 0 0,0 0-42 0 0,1 0 26 0 0,0 0-16 0 0,1 0-23 0 0,0-1-22 0 0,0 1 13 0 0,1-1-62 0 0,0 1-2 0 0,2 0-21 0 0,0 0-34 0 0,0-1 7 0 0,0 1-33 0 0,1 0-1 0 0,-1 0-21 0 0,1 0 42 0 0,-1 0-60 0 0,1 0 28 0 0,-1 1-9 0 0,1-1-65 0 0,-1 0 38 0 0,0 0-24 0 0,1 0-13 0 0,0 0 13 0 0,0 1 4 0 0,-1 0-48 0 0,1 0-4 0 0,-2 0-39 0 0,0 1-19 0 0,-1 0-26 0 0,0 0-15 0 0,-2 0-45 0 0,0 0-46 0 0,-1 0-18 0 0,-2 0-74 0 0,-1 0-77 0 0,-1 0-87 0 0,-1-1-132 0 0,-1 1-76 0 0,-1-1-150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2.482"/>
    </inkml:context>
    <inkml:brush xml:id="br0">
      <inkml:brushProperty name="width" value="0.1" units="cm"/>
      <inkml:brushProperty name="height" value="0.1" units="cm"/>
      <inkml:brushProperty name="color" value="#AE198D"/>
      <inkml:brushProperty name="inkEffects" value="galaxy"/>
      <inkml:brushProperty name="anchorX" value="18080.06836"/>
      <inkml:brushProperty name="anchorY" value="-11058.27148"/>
      <inkml:brushProperty name="scaleFactor" value="0.5"/>
    </inkml:brush>
  </inkml:definitions>
  <inkml:trace contextRef="#ctx0" brushRef="#br0">1 0 10410 0 0,'2'0'2654'0'0,"2"0"-1932"0"0,0 0-230 0 0,0 0-159 0 0,0 1-73 0 0,0 0-46 0 0,0 0-56 0 0,-1 1-36 0 0,0 1-14 0 0,-1 0-39 0 0,-1 1-10 0 0,0 0 9 0 0,0 1-24 0 0,-1 1 6 0 0,0 0 8 0 0,-1 0-22 0 0,0 1 16 0 0,0 0 13 0 0,-1 0 6 0 0,0 0-1 0 0,0 1 12 0 0,0-1-4 0 0,0 1 12 0 0,0 0-13 0 0,0 0 5 0 0,1-1-21 0 0,0 0 15 0 0,1 0-5 0 0,-1 0 10 0 0,1-1 16 0 0,0 1-3 0 0,0-1 11 0 0,1 1-21 0 0,-1-1-12 0 0,1 0 21 0 0,-1 1-26 0 0,1-1 36 0 0,1 1-2 0 0,-1 0 2 0 0,1 1 19 0 0,0 0-32 0 0,0 0 10 0 0,0 1-32 0 0,0 1-11 0 0,0 1-7 0 0,0 1-20 0 0,0 1-4 0 0,-1 0-38 0 0,1 1 28 0 0,-1-1-20 0 0,0 1-4 0 0,-1 0 20 0 0,1 1-7 0 0,-2 0-34 0 0,1-1 10 0 0,0 1-52 0 0,-1 0-23 0 0,0 0-6 0 0,0 0-59 0 0,-1-1 15 0 0,1 1-55 0 0,-1 0-5 0 0,1-1-20 0 0,-1 0-35 0 0,1-1-19 0 0,-1 0-17 0 0,1 0-73 0 0,0-2-56 0 0,-1 1-64 0 0,1-1-167 0 0,1 0-156 0 0,-1-1-324 0 0,1-1-356 0 0,0-1-245 0 0,0-1-1288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4.154"/>
    </inkml:context>
    <inkml:brush xml:id="br0">
      <inkml:brushProperty name="width" value="0.1" units="cm"/>
      <inkml:brushProperty name="height" value="0.1" units="cm"/>
      <inkml:brushProperty name="color" value="#AE198D"/>
      <inkml:brushProperty name="inkEffects" value="galaxy"/>
      <inkml:brushProperty name="anchorX" value="17037.96289"/>
      <inkml:brushProperty name="anchorY" value="-12728.05566"/>
      <inkml:brushProperty name="scaleFactor" value="0.5"/>
    </inkml:brush>
  </inkml:definitions>
  <inkml:trace contextRef="#ctx0" brushRef="#br0">47 137 1416 0 0,'-1'-1'3681'0'0,"-1"-2"-2866"0"0,-1-3 240 0 0,-1 0-394 0 0,-2-2-58 0 0,1-1-63 0 0,0 1-54 0 0,0 0 30 0 0,1 0-80 0 0,0 0 31 0 0,1 1-31 0 0,1 1-50 0 0,1 0-23 0 0,0 0-63 0 0,1 1-33 0 0,0 0-52 0 0,1 1-29 0 0,1 0 13 0 0,-1 0-36 0 0,2 0 18 0 0,0 1-6 0 0,0 0-27 0 0,1 0 17 0 0,0 0-53 0 0,0 1 34 0 0,1 0-32 0 0,0 0 28 0 0,0 1 10 0 0,0 0-40 0 0,0 1 13 0 0,0-1-23 0 0,0 2-33 0 0,0-1 8 0 0,0 0-14 0 0,0 1-16 0 0,1 0 3 0 0,-1-1-11 0 0,1 1-7 0 0,0 0 1 0 0,0 0 9 0 0,0-1 15 0 0,0 1 6 0 0,1-1 37 0 0,0 0-19 0 0,0-1 18 0 0,2 1 5 0 0,0-1-11 0 0,0 1 32 0 0,1-1-27 0 0,1 0 8 0 0,0 0-30 0 0,1 0-1 0 0,0 1 17 0 0,2 0-6 0 0,1 0 11 0 0,1 1-21 0 0,0 0-31 0 0,2 1 27 0 0,1 0-38 0 0,1 1 0 0 0,1 0 18 0 0,1 0-53 0 0,1 2 44 0 0,-1 0-6 0 0,0 0-8 0 0,1 1 23 0 0,-1 1-34 0 0,0-1-9 0 0,1 0 2 0 0,-1 1 6 0 0,0-1-2 0 0,0 0 19 0 0,0 0-14 0 0,0 0 6 0 0,0-1 7 0 0,-1 0 54 0 0,-1-1-15 0 0,0-1 8 0 0,-1 0 28 0 0,0-1-55 0 0,0 0 36 0 0,-1 0 7 0 0,1-2-2 0 0,-1 1 11 0 0,-1-1-39 0 0,-1-1 2 0 0,0 0-3 0 0,0 0-20 0 0,-1 0 25 0 0,-1-1-18 0 0,-1 1-14 0 0,0-1 5 0 0,-2-1-31 0 0,0 1-1 0 0,-1-2-30 0 0,-2 1-21 0 0,0-1-15 0 0,-1 1-35 0 0,-1-1-2 0 0,-1 1-3 0 0,0-1-57 0 0,-1 1-3 0 0,-1-1-77 0 0,0 1-56 0 0,0 1-45 0 0,-2-1-98 0 0,0 1-72 0 0,0 0-128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4.664"/>
    </inkml:context>
    <inkml:brush xml:id="br0">
      <inkml:brushProperty name="width" value="0.1" units="cm"/>
      <inkml:brushProperty name="height" value="0.1" units="cm"/>
      <inkml:brushProperty name="color" value="#AE198D"/>
      <inkml:brushProperty name="inkEffects" value="galaxy"/>
      <inkml:brushProperty name="anchorX" value="15029.5459"/>
      <inkml:brushProperty name="anchorY" value="-13654.18652"/>
      <inkml:brushProperty name="scaleFactor" value="0.5"/>
    </inkml:brush>
  </inkml:definitions>
  <inkml:trace contextRef="#ctx0" brushRef="#br0">0 3 7594 0 0,'2'-1'1939'0'0,"0"1"-1361"0"0,0-1-124 0 0,1 1-94 0 0,-1 0-88 0 0,1 0-33 0 0,-1 0-38 0 0,0 1-33 0 0,0 1-4 0 0,0-1 16 0 0,0 2-25 0 0,-1-1 36 0 0,1 2-11 0 0,1-1-15 0 0,-1 2 43 0 0,0-1-4 0 0,0 0 12 0 0,0 0-10 0 0,0 1 12 0 0,1-1-12 0 0,-1 1-6 0 0,0 0-8 0 0,0 0-46 0 0,0 0 13 0 0,0 0-53 0 0,0 1 22 0 0,0 0-19 0 0,0 0 4 0 0,-1 1-1 0 0,0 0-28 0 0,0 0 18 0 0,0 1-17 0 0,-1 0 4 0 0,1 1 18 0 0,-2 1-24 0 0,1 0-11 0 0,0 1 21 0 0,-1 0-45 0 0,1 2 13 0 0,-1-1-5 0 0,0 2-9 0 0,0-1 2 0 0,0 2-10 0 0,0 0 12 0 0,0 2-32 0 0,0 1 9 0 0,0 0-32 0 0,-1 2 26 0 0,2 1-18 0 0,-1 0-4 0 0,0 0 20 0 0,1 1-6 0 0,0-1 2 0 0,-1 1 0 0 0,1-1-10 0 0,1 1 13 0 0,-1 0-14 0 0,0 1 5 0 0,1 0-2 0 0,0 1-19 0 0,0 0 43 0 0,0-1-23 0 0,1 0-1 0 0,-1 0 30 0 0,0-1-57 0 0,1-1 27 0 0,-1 0 0 0 0,1-1-11 0 0,-1 0 33 0 0,1 0-20 0 0,-1 0 8 0 0,1-1 7 0 0,-1 0-12 0 0,1-1 23 0 0,0-1-16 0 0,0 0 6 0 0,1 0 26 0 0,-1 0-27 0 0,1-1 10 0 0,-1 0-3 0 0,0-1-10 0 0,1 0-6 0 0,-1-1 11 0 0,0-1-23 0 0,0-1 16 0 0,1 1 13 0 0,-1-2-31 0 0,0 1 28 0 0,0 0-18 0 0,1-1-13 0 0,-1-1 4 0 0,-1 1-59 0 0,1-1-12 0 0,0 0-56 0 0,0-1-26 0 0,-1-1-24 0 0,1 0-45 0 0,0 0-28 0 0,0-1-33 0 0,0-1-79 0 0,0 0-83 0 0,0-1-115 0 0,0-1-135 0 0,1 0-123 0 0,0-2-175 0 0,0 0-181 0 0,1-2-219 0 0,-1-2 23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5.180"/>
    </inkml:context>
    <inkml:brush xml:id="br0">
      <inkml:brushProperty name="width" value="0.1" units="cm"/>
      <inkml:brushProperty name="height" value="0.1" units="cm"/>
      <inkml:brushProperty name="color" value="#AE198D"/>
      <inkml:brushProperty name="inkEffects" value="galaxy"/>
      <inkml:brushProperty name="anchorX" value="13856.82813"/>
      <inkml:brushProperty name="anchorY" value="-15881.55371"/>
      <inkml:brushProperty name="scaleFactor" value="0.5"/>
    </inkml:brush>
  </inkml:definitions>
  <inkml:trace contextRef="#ctx0" brushRef="#br0">328 149 4785 0 0,'2'-2'6393'0'0,"1"-2"-6450"0"0,1-2 1460 0 0,1 0-1027 0 0,-1-1-124 0 0,0 1-114 0 0,-1 0-69 0 0,-1 1-30 0 0,0 0-67 0 0,-2 2 32 0 0,0 0-34 0 0,0 1 0 0 0,-2 1-39 0 0,0 1 1 0 0,-1 0-12 0 0,0 1 11 0 0,-1 0 14 0 0,-1 0-3 0 0,-1 1 20 0 0,1-1 14 0 0,-2 1 7 0 0,1-1-10 0 0,-2 0 42 0 0,1 0-3 0 0,-1 0-7 0 0,-1-1 42 0 0,1 0-12 0 0,-2-1 33 0 0,1 1 29 0 0,0-2-6 0 0,-1 1 5 0 0,0 0 9 0 0,0-1-11 0 0,0 0 22 0 0,-1 1-16 0 0,0-1 14 0 0,1 1 6 0 0,-1 0-38 0 0,1 1 11 0 0,-1 0-5 0 0,1 0-28 0 0,0 1-1 0 0,0 1-2 0 0,1 0-29 0 0,-1 1-1 0 0,1-1 26 0 0,0 2-56 0 0,1 0 46 0 0,0 1-15 0 0,1-1-15 0 0,0 2 34 0 0,0-1-2 0 0,1 2-17 0 0,0 0 7 0 0,1 0-3 0 0,1 1-19 0 0,0 0 6 0 0,1 1 44 0 0,1 0-4 0 0,0 1-34 0 0,0-1 3 0 0,1 0-21 0 0,0 0-25 0 0,0 1 53 0 0,1-1-27 0 0,0-1-9 0 0,0 1 3 0 0,1-2-2 0 0,0 1-18 0 0,1-2 42 0 0,0 1-4 0 0,0-2 2 0 0,2 0 40 0 0,1-2-30 0 0,0 0 38 0 0,2 0 37 0 0,1-2-19 0 0,2 0 28 0 0,0-1 3 0 0,1-1-10 0 0,1-1 70 0 0,0-1 7 0 0,1 0 12 0 0,0-2 1 0 0,0 0-27 0 0,1 0-20 0 0,-1-2-15 0 0,1 0-8 0 0,-1-1 10 0 0,0 0-23 0 0,-1 0 7 0 0,0-1-22 0 0,-1 0-32 0 0,0 0 37 0 0,-1 0-89 0 0,-1 0 16 0 0,-1-1-17 0 0,-1 1-54 0 0,0-1 32 0 0,-1 1-12 0 0,-1 0-8 0 0,-1-1-6 0 0,0 2-26 0 0,-1-1 6 0 0,-2 1-42 0 0,0-1-7 0 0,0 2-28 0 0,-2-1-5 0 0,0 0-10 0 0,0 1-8 0 0,-2-1-8 0 0,0 1-36 0 0,0-1-28 0 0,0 1-88 0 0,-1 1-35 0 0,0-1-99 0 0,-1 1-120 0 0,1 1-133 0 0,0 0-161 0 0,-1 0-193 0 0,0 1-122 0 0,1-1-174 0 0,-1 0 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29.316"/>
    </inkml:context>
    <inkml:brush xml:id="br0">
      <inkml:brushProperty name="width" value="0.05" units="cm"/>
      <inkml:brushProperty name="height" value="0.05" units="cm"/>
      <inkml:brushProperty name="color" value="#E71224"/>
    </inkml:brush>
  </inkml:definitions>
  <inkml:trace contextRef="#ctx0" brushRef="#br0">437 83 9714 0 0,'-82'-22'7957'0'0,"-180"-25"-8466"0"0,234 46-182 0 0,-12-1-1916 0 0,19-6-2543 0 0,18 5 2920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8.236"/>
    </inkml:context>
    <inkml:brush xml:id="br0">
      <inkml:brushProperty name="width" value="0.05" units="cm"/>
      <inkml:brushProperty name="height" value="0.05" units="cm"/>
      <inkml:brushProperty name="color" value="#E71224"/>
    </inkml:brush>
  </inkml:definitions>
  <inkml:trace contextRef="#ctx0" brushRef="#br0">334 29 8178 0 0,'1'0'236'0'0,"0"-1"0"0"0,0 1 0 0 0,0-1 0 0 0,0 0 0 0 0,-1 0 0 0 0,1 0 0 0 0,0 1-1 0 0,0-1 1 0 0,-1 0 0 0 0,1 0 0 0 0,-1 0 0 0 0,1 0 0 0 0,-1 0 0 0 0,1 0 0 0 0,-1 0 0 0 0,1 0 0 0 0,-1 0 0 0 0,0-1 0 0 0,0 1 0 0 0,1 0 0 0 0,-1-1 0 0 0,-1 1-93 0 0,0 0 0 0 0,0 0 0 0 0,0 1 1 0 0,0-1-1 0 0,0 1 0 0 0,0-1 0 0 0,0 1 0 0 0,0-1 0 0 0,0 1 0 0 0,0 0 0 0 0,0-1 0 0 0,-1 1 1 0 0,1 0-1 0 0,0 0 0 0 0,0 0 0 0 0,0 0 0 0 0,0 0 0 0 0,0 0 0 0 0,-3 0 0 0 0,-30 2 651 0 0,-63 12-1 0 0,13-2-574 0 0,58-8-501 0 0,-24 2 211 0 0,19-10-6981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25.689"/>
    </inkml:context>
    <inkml:brush xml:id="br0">
      <inkml:brushProperty name="width" value="0.1" units="cm"/>
      <inkml:brushProperty name="height" value="0.1" units="cm"/>
      <inkml:brushProperty name="color" value="#AE198D"/>
      <inkml:brushProperty name="inkEffects" value="galaxy"/>
      <inkml:brushProperty name="anchorX" value="14954.28613"/>
      <inkml:brushProperty name="anchorY" value="-14707.95605"/>
      <inkml:brushProperty name="scaleFactor" value="0.5"/>
    </inkml:brush>
  </inkml:definitions>
  <inkml:trace contextRef="#ctx0" brushRef="#br0">159 1 8826 0 0,'3'1'3509'0'0,"2"0"-2453"0"0,2 0-329 0 0,0 0-174 0 0,2 1-147 0 0,-1-1-86 0 0,1 1-59 0 0,-1 0-24 0 0,0 0-47 0 0,0 0-38 0 0,0 2-21 0 0,0 0-55 0 0,0 0-26 0 0,0 2-34 0 0,0 1-13 0 0,-1 1 0 0 0,1 0-3 0 0,-1 1-10 0 0,0 0 4 0 0,0 1 16 0 0,0 1-32 0 0,-1 1 0 0 0,0 1 18 0 0,1 1-53 0 0,-1 1 53 0 0,0 0-18 0 0,1 1 16 0 0,0 0-13 0 0,-1 1-5 0 0,1-1 20 0 0,-1 0-16 0 0,0 1 5 0 0,0 0 9 0 0,0 0-13 0 0,-1 1 4 0 0,0 1 9 0 0,-1 0 6 0 0,1 1 26 0 0,-1 0-6 0 0,0 0-5 0 0,1 0-7 0 0,-2 1-8 0 0,1 0 11 0 0,0 0-5 0 0,-1 1 30 0 0,0 0-7 0 0,0 2 21 0 0,-1-1 5 0 0,-1 1 9 0 0,1 1-1 0 0,-1-1 1 0 0,-1 0 9 0 0,-1 0-21 0 0,1-1-3 0 0,-2 0-27 0 0,-1 0 6 0 0,0-1-32 0 0,-1 0 8 0 0,-2 0 5 0 0,0 0-30 0 0,-1 0 27 0 0,0 0-18 0 0,-1-1 6 0 0,-1 1-2 0 0,0-1 0 0 0,0 0 9 0 0,0 1-21 0 0,0-2 16 0 0,0 1-5 0 0,0-1 1 0 0,-1 0 9 0 0,0-1 7 0 0,0 0 17 0 0,-1 0-31 0 0,0-1 10 0 0,0-1 5 0 0,0 1-40 0 0,0-2 50 0 0,-1 0-7 0 0,1 0 21 0 0,-1-2-3 0 0,1 0-8 0 0,0 0 4 0 0,0 0-21 0 0,0 0-4 0 0,0-1 10 0 0,1 0-4 0 0,-2 0-37 0 0,1 0-35 0 0,-2 1-123 0 0,0-1-109 0 0,0 0-166 0 0,-2 0-284 0 0,0-1-375 0 0,-1 0-563 0 0,-2-2-496 0 0,-15 4-7317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2.392"/>
    </inkml:context>
    <inkml:brush xml:id="br0">
      <inkml:brushProperty name="width" value="0.1" units="cm"/>
      <inkml:brushProperty name="height" value="0.1" units="cm"/>
      <inkml:brushProperty name="color" value="#AE198D"/>
      <inkml:brushProperty name="inkEffects" value="galaxy"/>
      <inkml:brushProperty name="anchorX" value="20116.25586"/>
      <inkml:brushProperty name="anchorY" value="-2231.88452"/>
      <inkml:brushProperty name="scaleFactor" value="0.5"/>
    </inkml:brush>
  </inkml:definitions>
  <inkml:trace contextRef="#ctx0" brushRef="#br0">581 291 7618 0 0,'0'-3'2328'0'0,"0"-4"-1941"0"0,-1-2 349 0 0,1-1-349 0 0,-1-1-114 0 0,0 0-58 0 0,0 1-24 0 0,-1 0-13 0 0,1 1-28 0 0,-1 1 15 0 0,1 0-6 0 0,-1 1-37 0 0,1 0 40 0 0,-1 1-24 0 0,1-1-1 0 0,0 1 9 0 0,0 0-31 0 0,-1 0 0 0 0,1-1 7 0 0,-1 1 34 0 0,1-1-9 0 0,-1 1 33 0 0,1-1-27 0 0,-1 1-9 0 0,1-1 31 0 0,-1 1 27 0 0,1 0 11 0 0,-1-1-9 0 0,0 1-13 0 0,0 0-43 0 0,0-1-18 0 0,-1 1-7 0 0,1-1-20 0 0,-1 1-6 0 0,0 0-37 0 0,0 1 0 0 0,-1 0-21 0 0,0 0-6 0 0,-1 1 1 0 0,0-1-30 0 0,0 1 8 0 0,-2 1-32 0 0,1-1-2 0 0,-2 2 0 0 0,0 0-3 0 0,-1 1-8 0 0,-1 0 12 0 0,-1 2-23 0 0,0 1 6 0 0,-1 1-2 0 0,-1 1-9 0 0,0 2 12 0 0,-1 1-14 0 0,0 0 32 0 0,0 2 19 0 0,0 1-50 0 0,-1 1 35 0 0,2 0-21 0 0,-1 2-13 0 0,1 0 22 0 0,0 1 11 0 0,-1 0-12 0 0,0 1 33 0 0,-1 0-27 0 0,0 1 8 0 0,0-2 26 0 0,0 1-26 0 0,-1-1 8 0 0,1 0 17 0 0,0 0-6 0 0,1 0-6 0 0,0 0 12 0 0,0 0 5 0 0,1 0-20 0 0,1-1 6 0 0,1 1-2 0 0,1 0-28 0 0,1-1 36 0 0,1 1-12 0 0,0-1 14 0 0,2 0 6 0 0,1 0-11 0 0,0 0 14 0 0,2 0 5 0 0,0 0 17 0 0,2 1-13 0 0,0-1 24 0 0,2 0-16 0 0,1 0-13 0 0,1 0-15 0 0,1 0 12 0 0,2 1-34 0 0,1-2 29 0 0,2 1 0 0 0,1-2-19 0 0,2 1 25 0 0,2-2-26 0 0,1 1 35 0 0,1-2-28 0 0,1 1 27 0 0,1-2-8 0 0,1 1-6 0 0,0-1-7 0 0,0 0 11 0 0,1-1-14 0 0,-1 0-5 0 0,0 0 1 0 0,-1-1 37 0 0,1 0-30 0 0,-1-1 29 0 0,1 0-26 0 0,0 0-2 0 0,1 0-18 0 0,0-1 13 0 0,1 1-34 0 0,0-1-18 0 0,0 0-14 0 0,0 0-56 0 0,1 0 5 0 0,-1-1-80 0 0,0-1 47 0 0,-1 0-36 0 0,0-1-85 0 0,-1-1-69 0 0,-1-1-118 0 0,0-1-78 0 0,-1-2-129 0 0,-1-1-125 0 0,1-1-229 0 0,0-3-210 0 0,-1 0-251 0 0,0-2-2 0 0,12-13-4793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2.851"/>
    </inkml:context>
    <inkml:brush xml:id="br0">
      <inkml:brushProperty name="width" value="0.1" units="cm"/>
      <inkml:brushProperty name="height" value="0.1" units="cm"/>
      <inkml:brushProperty name="color" value="#AE198D"/>
      <inkml:brushProperty name="inkEffects" value="galaxy"/>
      <inkml:brushProperty name="anchorX" value="18928.30273"/>
      <inkml:brushProperty name="anchorY" value="-3629.72827"/>
      <inkml:brushProperty name="scaleFactor" value="0.5"/>
    </inkml:brush>
  </inkml:definitions>
  <inkml:trace contextRef="#ctx0" brushRef="#br0">285 274 7618 0 0,'1'-1'2232'0'0,"2"-2"-1446"0"0,3-1-176 0 0,2-2-318 0 0,1-1-153 0 0,1-1-72 0 0,0-1-28 0 0,0-1-13 0 0,-1 0 0 0 0,-1 0 7 0 0,0 0 54 0 0,-1 0 69 0 0,0 0 68 0 0,-1 0 72 0 0,0 0 6 0 0,-1 1 8 0 0,-1-1-35 0 0,0 0-37 0 0,0 0-19 0 0,-1 0-36 0 0,-1-1-50 0 0,-1 1-17 0 0,0 0-37 0 0,0 1-3 0 0,-1 0-3 0 0,-1 1-20 0 0,0 0-13 0 0,-1 1 3 0 0,0 1-40 0 0,0 0 1 0 0,-2 0-12 0 0,0 1-36 0 0,-1 1 46 0 0,0 0-24 0 0,-2 2 35 0 0,-1 0-9 0 0,-1 2-15 0 0,-1 1 15 0 0,-1 2-24 0 0,-1 0 7 0 0,-2 2 6 0 0,0 0-2 0 0,-1 2 1 0 0,0 1-37 0 0,0 1 19 0 0,0 1 12 0 0,0 2-33 0 0,0 0 58 0 0,0 1-27 0 0,0 1-19 0 0,0 1 35 0 0,1 1-3 0 0,0-1 11 0 0,2 2-1 0 0,0-1 20 0 0,1 1 3 0 0,1-1 1 0 0,0 0 10 0 0,1 0-2 0 0,0-1 1 0 0,0 0 0 0 0,1-1 9 0 0,0 1-2 0 0,0-2 48 0 0,1 1-42 0 0,0-2 15 0 0,1 1 6 0 0,1-1-41 0 0,0-1 40 0 0,2 1 6 0 0,0-1-2 0 0,2 0-6 0 0,1-1 2 0 0,0 1-29 0 0,3-1-10 0 0,0 0-28 0 0,1 0-12 0 0,2 0-37 0 0,2-1 8 0 0,2 0-14 0 0,1 0-7 0 0,2 0 1 0 0,2-1 9 0 0,2-1-41 0 0,1-1-6 0 0,2-1 9 0 0,0-1-24 0 0,1-1 81 0 0,0-2 14 0 0,0-1 18 0 0,-1-1 66 0 0,-1-2-7 0 0,-1-1 25 0 0,-1-1 43 0 0,0-1 8 0 0,-2-1 20 0 0,-1-1 16 0 0,-1-1 25 0 0,-1-1 5 0 0,-1-1 0 0 0,-2 0-7 0 0,0-2-35 0 0,-1-1-9 0 0,-1-1-56 0 0,-1-2-43 0 0,-2 0-20 0 0,0-2-56 0 0,-2-2-7 0 0,-1 1-49 0 0,-1-1-36 0 0,-2 1-59 0 0,-1 0-15 0 0,-2 1-59 0 0,0 0 4 0 0,-2 2-15 0 0,0 1-64 0 0,-1 2-20 0 0,0 0-92 0 0,0 3-54 0 0,-1 0 0 0 0,1 2-65 0 0,-1 2-13 0 0,2 1-66 0 0,-1 1-143 0 0,2 1-133 0 0,1 1-217 0 0,0 2-94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3.309"/>
    </inkml:context>
    <inkml:brush xml:id="br0">
      <inkml:brushProperty name="width" value="0.1" units="cm"/>
      <inkml:brushProperty name="height" value="0.1" units="cm"/>
      <inkml:brushProperty name="color" value="#AE198D"/>
      <inkml:brushProperty name="inkEffects" value="galaxy"/>
      <inkml:brushProperty name="anchorX" value="17893.55078"/>
      <inkml:brushProperty name="anchorY" value="-4489.26563"/>
      <inkml:brushProperty name="scaleFactor" value="0.5"/>
    </inkml:brush>
  </inkml:definitions>
  <inkml:trace contextRef="#ctx0" brushRef="#br0">231 77 9114 0 0,'0'-1'1264'0'0,"1"-3"-737"0"0,0-2-200 0 0,1-2-175 0 0,-1-1-155 0 0,1 1-58 0 0,-1-1-57 0 0,0 2-59 0 0,-1 1 1 0 0,0 0-16 0 0,0 1 11 0 0,0 2 14 0 0,-1 1 6 0 0,1 0 27 0 0,-1 2-6 0 0,0 0 41 0 0,-1 1 46 0 0,0 1 26 0 0,0 0 73 0 0,-1 1 67 0 0,-1 0 62 0 0,0 1 93 0 0,0 0 28 0 0,-2 0 1 0 0,0 0 26 0 0,0 1-62 0 0,-1 0 10 0 0,-1 0-33 0 0,-1 0-32 0 0,0 0-20 0 0,-2 0-17 0 0,0 0-45 0 0,0 1-36 0 0,-2-1-12 0 0,1 0-11 0 0,-1 1-18 0 0,1-1-6 0 0,-1 0 1 0 0,2 0-12 0 0,0 0 41 0 0,1 0 16 0 0,2 0 34 0 0,0 1 31 0 0,2-1 14 0 0,1 1 36 0 0,2-1-7 0 0,0 2 14 0 0,2-1-11 0 0,2 2-16 0 0,0-1-32 0 0,3 2-39 0 0,1 0-30 0 0,1 0-42 0 0,2 1 7 0 0,1-1-43 0 0,2 1 10 0 0,2 0-5 0 0,1 0-28 0 0,1 0-1 0 0,1 1-2 0 0,0 1-10 0 0,1 0 2 0 0,-1 0 27 0 0,1 0-17 0 0,-1 1-12 0 0,0 0-6 0 0,0 0-9 0 0,-2 0 10 0 0,1 0 16 0 0,-1 1-14 0 0,-1-1 24 0 0,0 1-26 0 0,-1 0 18 0 0,-1-1 23 0 0,-1 1 2 0 0,-1 0-7 0 0,-2-1 12 0 0,-1 1-12 0 0,0-1-25 0 0,-2 0 54 0 0,-1 0-27 0 0,-1-1 18 0 0,-2-1 6 0 0,-1 1-10 0 0,-2-1 3 0 0,-1-1-10 0 0,-1-1 2 0 0,-1 1 8 0 0,-1-2-11 0 0,-2 1 31 0 0,-2-1-18 0 0,-1-1 16 0 0,-1 0 33 0 0,-1-1-47 0 0,-1-1 16 0 0,-1 0-14 0 0,-1 0-26 0 0,-1-2 26 0 0,0 1 0 0 0,-1-2-19 0 0,-1 0-31 0 0,1 0-29 0 0,1-1-107 0 0,0-1-132 0 0,1 0-250 0 0,1 0-298 0 0,1-2-293 0 0,2-1-332 0 0,0 0-278 0 0,-9-6-6232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3.826"/>
    </inkml:context>
    <inkml:brush xml:id="br0">
      <inkml:brushProperty name="width" value="0.1" units="cm"/>
      <inkml:brushProperty name="height" value="0.1" units="cm"/>
      <inkml:brushProperty name="color" value="#AE198D"/>
      <inkml:brushProperty name="inkEffects" value="galaxy"/>
      <inkml:brushProperty name="anchorX" value="19140.54492"/>
      <inkml:brushProperty name="anchorY" value="-4064.94971"/>
      <inkml:brushProperty name="scaleFactor" value="0.5"/>
    </inkml:brush>
  </inkml:definitions>
  <inkml:trace contextRef="#ctx0" brushRef="#br0">483 72 8434 0 0,'0'-1'2432'0'0,"0"-2"-1418"0"0,0-2-118 0 0,0-1-398 0 0,-1-1-192 0 0,1-1-118 0 0,-1 1-124 0 0,-1 0 10 0 0,1 1-45 0 0,-1 1-2 0 0,1 0 17 0 0,-1 2 40 0 0,1 0 8 0 0,-1 1 66 0 0,2 0 4 0 0,-1 1 31 0 0,0 1 194 0 0,0 0-27 0 0,1 1-173 0 0,-1 0-42 0 0,0 0-25 0 0,0 2-32 0 0,-1-1-41 0 0,-1 1-11 0 0,0 0 8 0 0,-1 2 4 0 0,0 0-2 0 0,-1 0 30 0 0,-2 2 2 0 0,0 0-27 0 0,-2 2 9 0 0,-2 1-23 0 0,0 1-32 0 0,-2 1-1 0 0,-1 1 7 0 0,-1 1-23 0 0,-2 1 35 0 0,1 0-30 0 0,-2 1-9 0 0,0 0 21 0 0,-1 1-35 0 0,-1 1 38 0 0,0 0-22 0 0,-1 2-2 0 0,1 1 11 0 0,0 0-14 0 0,0 1 5 0 0,2 1 7 0 0,1-1-2 0 0,2-1 29 0 0,2 1-36 0 0,0-1 12 0 0,2-1 5 0 0,1 1-2 0 0,1-1 29 0 0,1-1-18 0 0,1 1-2 0 0,1-1 2 0 0,0 0-12 0 0,2 0 13 0 0,0 0 24 0 0,1 1-17 0 0,2-1 45 0 0,-1 1 6 0 0,2-1 10 0 0,0 1 9 0 0,2-1-1 0 0,-1 0-9 0 0,2 0 22 0 0,1 0-34 0 0,0-1-18 0 0,0 0 22 0 0,1-1-64 0 0,1 0 8 0 0,0 0-4 0 0,0-1-30 0 0,0 1 45 0 0,1-2-14 0 0,1 0 5 0 0,0-1-47 0 0,0-1 14 0 0,0-1-17 0 0,1-1-6 0 0,0-1 39 0 0,0-1-31 0 0,2-1 20 0 0,1 0-43 0 0,1-2-25 0 0,2 0-41 0 0,2-1-67 0 0,2-1-163 0 0,1-1-165 0 0,2-2-191 0 0,3 0-292 0 0,1-2-358 0 0,2-2-292 0 0,2 0-338 0 0,2-2-5618 0 0,-6 0 6794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4.830"/>
    </inkml:context>
    <inkml:brush xml:id="br0">
      <inkml:brushProperty name="width" value="0.1" units="cm"/>
      <inkml:brushProperty name="height" value="0.1" units="cm"/>
      <inkml:brushProperty name="color" value="#AE198D"/>
      <inkml:brushProperty name="inkEffects" value="galaxy"/>
      <inkml:brushProperty name="anchorX" value="20229.93359"/>
      <inkml:brushProperty name="anchorY" value="-3992.177"/>
      <inkml:brushProperty name="scaleFactor" value="0.5"/>
    </inkml:brush>
  </inkml:definitions>
  <inkml:trace contextRef="#ctx0" brushRef="#br0">269 68 10586 0 0,'0'-1'1465'0'0,"0"-2"-720"0"0,0-2-195 0 0,0-2-232 0 0,0-1-118 0 0,-1 1-81 0 0,0-1-51 0 0,-1 1 4 0 0,0 2-45 0 0,0 0 1 0 0,-1 1-3 0 0,1 2-29 0 0,-1 0 8 0 0,1 0 15 0 0,0 1-6 0 0,0 1 3 0 0,0 0 28 0 0,1 1-8 0 0,0-1 13 0 0,-1 2 26 0 0,1 0 12 0 0,0 0 7 0 0,1 1 20 0 0,-1 1-14 0 0,0-1 5 0 0,1 1-29 0 0,-1 0-10 0 0,0 1-18 0 0,0-1-44 0 0,-1 1 29 0 0,0-1 7 0 0,0 1 16 0 0,0 0 7 0 0,-1 1-19 0 0,-1-1 16 0 0,0 1 13 0 0,-1 1-4 0 0,-1-1 41 0 0,0 1 16 0 0,-1 0-20 0 0,-1 1 27 0 0,-1 0-36 0 0,0 0-7 0 0,-1 1-18 0 0,1-1-16 0 0,-1 2 21 0 0,0-1-63 0 0,0 1 36 0 0,0 0-3 0 0,0 1-56 0 0,0 0 54 0 0,1 0-37 0 0,0 2 1 0 0,0 0 10 0 0,0 0-32 0 0,1 1 18 0 0,1 0 3 0 0,0 0-1 0 0,1 0-9 0 0,0 1 13 0 0,1 0 5 0 0,1 0-29 0 0,1 0-10 0 0,1 1-17 0 0,1 0-25 0 0,1 0 23 0 0,0-1-27 0 0,2 0 7 0 0,1 0 8 0 0,1-2-32 0 0,1 0 48 0 0,1-2-6 0 0,2 0 30 0 0,0-3 22 0 0,1 0 6 0 0,1-2 28 0 0,0-2-6 0 0,2-2 14 0 0,-1-1 52 0 0,2-1-23 0 0,0-2-8 0 0,-1-2 13 0 0,2-1-43 0 0,-1-1 41 0 0,0-1 4 0 0,0-2 28 0 0,1-1 31 0 0,-2-1 12 0 0,1 0 19 0 0,-2-2-30 0 0,1 0-28 0 0,-2-1-11 0 0,0 0-28 0 0,0 0-5 0 0,-1 0 0 0 0,-1 0-11 0 0,0 0-54 0 0,0 1 6 0 0,-1 1 3 0 0,-1 1-40 0 0,0 1 39 0 0,0 1 6 0 0,-1 1-21 0 0,-1 0 18 0 0,-1 1-24 0 0,0 1 16 0 0,0 0-24 0 0,-1 1-2 0 0,0 0 8 0 0,-1 1-50 0 0,1 0 15 0 0,-1 1-44 0 0,-1 1-28 0 0,1-1 35 0 0,-1 1-42 0 0,0 1 40 0 0,0-1 34 0 0,0 1-36 0 0,0 0 42 0 0,0 1-12 0 0,0 0-15 0 0,-1 1 6 0 0,1 0 6 0 0,-1 1 7 0 0,1 0 17 0 0,0 1 25 0 0,-1 1-16 0 0,1 0 36 0 0,0 0-20 0 0,0 1 8 0 0,0 0 16 0 0,0 1 24 0 0,0 0-25 0 0,0 0 10 0 0,0 1-3 0 0,1 0-28 0 0,0 0-2 0 0,0 0 18 0 0,1 0-16 0 0,0 0 6 0 0,1 0 16 0 0,0 1-23 0 0,1-1 8 0 0,1 0-22 0 0,0 0-13 0 0,1-1 12 0 0,0 1 4 0 0,1-2-11 0 0,1 1 23 0 0,0-2 12 0 0,2 0-2 0 0,0 0 2 0 0,1-1-19 0 0,1-1 6 0 0,0-1-22 0 0,0-1 43 0 0,2-1-13 0 0,-1 0 14 0 0,1-2 7 0 0,1 0-11 0 0,-1-1 33 0 0,0-1-20 0 0,0-1-11 0 0,-1-1 50 0 0,-1-1-25 0 0,0 0 19 0 0,0-2 52 0 0,-1 0-53 0 0,0-1 20 0 0,-1 0 22 0 0,-1 0-18 0 0,0-1 55 0 0,-1 0-7 0 0,0 0-4 0 0,-1-1-16 0 0,-1 0-14 0 0,0 1-25 0 0,-1 0-23 0 0,-1 0-24 0 0,0 1-24 0 0,-2 0-33 0 0,1 1-59 0 0,-2 0-6 0 0,-1 0-78 0 0,-1 0-9 0 0,0 0-59 0 0,0 1-82 0 0,-1-1 1 0 0,-1 1-83 0 0,-1 1 0 0 0,0 1-62 0 0,0 1-79 0 0,-1 0-122 0 0,0 2-150 0 0,0 0-129 0 0,1 1-157 0 0,-1 1-121 0 0,1 0-160 0 0,0 1 38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5.240"/>
    </inkml:context>
    <inkml:brush xml:id="br0">
      <inkml:brushProperty name="width" value="0.1" units="cm"/>
      <inkml:brushProperty name="height" value="0.1" units="cm"/>
      <inkml:brushProperty name="color" value="#AE198D"/>
      <inkml:brushProperty name="inkEffects" value="galaxy"/>
      <inkml:brushProperty name="anchorX" value="18808.69531"/>
      <inkml:brushProperty name="anchorY" value="-5007.5918"/>
      <inkml:brushProperty name="scaleFactor" value="0.5"/>
    </inkml:brush>
  </inkml:definitions>
  <inkml:trace contextRef="#ctx0" brushRef="#br0">230 108 11707 0 0,'0'-1'1744'0'0,"1"-3"-952"0"0,1-2-223 0 0,0-3-236 0 0,0 0-189 0 0,1-1-84 0 0,-1 1-26 0 0,-1 0-71 0 0,0 1-14 0 0,0 1-47 0 0,-1 1-57 0 0,-1 1-6 0 0,1 0-33 0 0,-2 2-22 0 0,0 0-33 0 0,0 1 6 0 0,0 0-42 0 0,-1 0 38 0 0,-1 0 33 0 0,0 1 85 0 0,-1-1 8 0 0,-1 2 61 0 0,-1-1 16 0 0,-1 0 9 0 0,-1 1 95 0 0,0-1 12 0 0,-1 1 31 0 0,0 1 15 0 0,-1-1-19 0 0,1 1-20 0 0,-1 1-14 0 0,1 0-17 0 0,0 2-6 0 0,0 0-10 0 0,0 2 10 0 0,0 0-12 0 0,0 2 3 0 0,1 0 18 0 0,0 2-34 0 0,0 0 20 0 0,1 1-25 0 0,1 0-12 0 0,1 0 12 0 0,0 1-5 0 0,2 0 1 0 0,0 0 9 0 0,1-1 7 0 0,1 1-20 0 0,1 0 16 0 0,1 0-52 0 0,1 0 6 0 0,2 0 4 0 0,0-1-22 0 0,2 1 7 0 0,0-1-3 0 0,2-1 0 0 0,0 0-28 0 0,1 0 8 0 0,1-2-23 0 0,2 0-3 0 0,0-1-1 0 0,2 0-1 0 0,0-1-10 0 0,2-1 22 0 0,2-2 31 0 0,0 0 29 0 0,2-2 32 0 0,0-2 51 0 0,0 0-2 0 0,1-3 43 0 0,-1 0 28 0 0,-1-3 23 0 0,-1 0 62 0 0,-1-2 33 0 0,-2 0-14 0 0,0-1 0 0 0,-1-2-55 0 0,-2 0-60 0 0,-1-1-51 0 0,0-1-77 0 0,-2 0-78 0 0,-1 0-89 0 0,-2 1-104 0 0,0 0-121 0 0,-2 0-126 0 0,-1 1-128 0 0,-2 1-127 0 0,-1-1-109 0 0,-1 1-88 0 0,-1 0-165 0 0,-1 0-40 0 0,-1 0-620 0 0,-5-9-3171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6.124"/>
    </inkml:context>
    <inkml:brush xml:id="br0">
      <inkml:brushProperty name="width" value="0.1" units="cm"/>
      <inkml:brushProperty name="height" value="0.1" units="cm"/>
      <inkml:brushProperty name="color" value="#AE198D"/>
      <inkml:brushProperty name="inkEffects" value="galaxy"/>
      <inkml:brushProperty name="anchorX" value="17652.43945"/>
      <inkml:brushProperty name="anchorY" value="-5960.32129"/>
      <inkml:brushProperty name="scaleFactor" value="0.5"/>
    </inkml:brush>
  </inkml:definitions>
  <inkml:trace contextRef="#ctx0" brushRef="#br0">147 158 7930 0 0,'0'-1'1480'0'0,"1"-2"-746"0"0,-1-1-180 0 0,0-1-208 0 0,0-2-145 0 0,0 1-62 0 0,-1-1-57 0 0,0 1-22 0 0,-1-1-9 0 0,0 1-20 0 0,-1 1-6 0 0,0 0 19 0 0,0 1 3 0 0,0 0 9 0 0,1 0 64 0 0,-1 1 1 0 0,1 0 51 0 0,0 0 27 0 0,0 1 14 0 0,0-1 57 0 0,1 1-5 0 0,0 0 71 0 0,0-1 11 0 0,0 1 20 0 0,1-1-21 0 0,0 1 9 0 0,0-1-21 0 0,0 0-42 0 0,0-1-18 0 0,0 1-26 0 0,0-1-42 0 0,0 0-29 0 0,0 0-5 0 0,0 0-40 0 0,-1 0-28 0 0,1 1-22 0 0,-1-1-54 0 0,1 1-7 0 0,-1 0-2 0 0,0 0-3 0 0,0 1 37 0 0,0 0-29 0 0,0 1-8 0 0,-1 0 3 0 0,1 0-22 0 0,0 1-4 0 0,0 1 1 0 0,-1 0-12 0 0,1 1-6 0 0,-1 1-17 0 0,1 1 4 0 0,-1 2 15 0 0,-1 1-23 0 0,1 2-2 0 0,-1 2 1 0 0,-1 1-12 0 0,0 1 32 0 0,-1 2-1 0 0,0 2-36 0 0,-1 0 41 0 0,0 2-33 0 0,0 0 19 0 0,-1 2 32 0 0,1 0-19 0 0,0 1-1 0 0,1 0 20 0 0,0 0-53 0 0,0-1 34 0 0,1 0-2 0 0,1-1 18 0 0,0-1-13 0 0,1 0-4 0 0,1-2-8 0 0,0 0-27 0 0,1 0 7 0 0,1-1-4 0 0,1-1 0 0 0,1 0 28 0 0,1 0-17 0 0,1 0 16 0 0,2-1-5 0 0,0-1-7 0 0,1 1 2 0 0,0-1 9 0 0,1-1 6 0 0,1 0-2 0 0,1 0 30 0 0,0-2 2 0 0,0 1-18 0 0,1-2 25 0 0,-1 0-26 0 0,0-1-2 0 0,0-1 10 0 0,0 0-5 0 0,-2-2 2 0 0,0 0 10 0 0,0-2-32 0 0,0 0-8 0 0,-1-2-93 0 0,1-1-88 0 0,0-1-102 0 0,-1-1-215 0 0,0-2-222 0 0,1-1-375 0 0,-1-1-414 0 0,-1-2-320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6.400"/>
    </inkml:context>
    <inkml:brush xml:id="br0">
      <inkml:brushProperty name="width" value="0.1" units="cm"/>
      <inkml:brushProperty name="height" value="0.1" units="cm"/>
      <inkml:brushProperty name="color" value="#AE198D"/>
      <inkml:brushProperty name="inkEffects" value="galaxy"/>
      <inkml:brushProperty name="anchorX" value="16514.57227"/>
      <inkml:brushProperty name="anchorY" value="-7432.58984"/>
      <inkml:brushProperty name="scaleFactor" value="0.5"/>
    </inkml:brush>
  </inkml:definitions>
  <inkml:trace contextRef="#ctx0" brushRef="#br0">786 35 10282 0 0,'0'-1'1585'0'0,"0"-1"-683"0"0,-1-1-205 0 0,0-2-245 0 0,0 1-123 0 0,-1-1-62 0 0,-1 1-49 0 0,0 1-69 0 0,0 0-5 0 0,-2 1-62 0 0,1 1-14 0 0,-2 0-18 0 0,0 1-18 0 0,-1 0 2 0 0,-1 1-11 0 0,-1 1 21 0 0,-1 0-16 0 0,-2 0 33 0 0,-1 0-27 0 0,-1 1-1 0 0,-2 0 19 0 0,-2 0-7 0 0,-2 1 31 0 0,-1-1-8 0 0,-2 1 4 0 0,-2-1-18 0 0,-2 0-14 0 0,-1-1 12 0 0,-1-1-24 0 0,-2 0 16 0 0,0-1-24 0 0,-2 0 6 0 0,0-1-11 0 0,-1-1-7 0 0,0 0-17 0 0,0 0-6 0 0,1 0-37 0 0,3 0-19 0 0,1 0-81 0 0,2 0-110 0 0,3 0-172 0 0,1 0-270 0 0,3 1-435 0 0,2 0-425 0 0,3 0-538 0 0,-6 0-6724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7.080"/>
    </inkml:context>
    <inkml:brush xml:id="br0">
      <inkml:brushProperty name="width" value="0.1" units="cm"/>
      <inkml:brushProperty name="height" value="0.1" units="cm"/>
      <inkml:brushProperty name="color" value="#AE198D"/>
      <inkml:brushProperty name="inkEffects" value="galaxy"/>
      <inkml:brushProperty name="anchorX" value="18316.13867"/>
      <inkml:brushProperty name="anchorY" value="-6398.31006"/>
      <inkml:brushProperty name="scaleFactor" value="0.5"/>
    </inkml:brush>
  </inkml:definitions>
  <inkml:trace contextRef="#ctx0" brushRef="#br0">136 41 10738 0 0,'1'-1'1833'0'0,"0"-1"-888"0"0,1-2-278 0 0,1 0-264 0 0,1-1-162 0 0,-1 0-105 0 0,0 0-29 0 0,0 1-52 0 0,-1 1-49 0 0,0 0 20 0 0,0 1-40 0 0,1 1 20 0 0,-1 0 11 0 0,0 1-22 0 0,0 0-11 0 0,1 1 2 0 0,-1 0 17 0 0,0 1-34 0 0,1 0 21 0 0,0 0-26 0 0,1 1-3 0 0,-1 1 56 0 0,1-1 2 0 0,0 2 40 0 0,0-1 10 0 0,1 1-18 0 0,-1 0 7 0 0,1 1-30 0 0,-1 0-10 0 0,0 0-18 0 0,-1 1 12 0 0,0-1-24 0 0,0 2-3 0 0,0 1 10 0 0,0 0 14 0 0,0 2-13 0 0,-1 1 5 0 0,0 1-19 0 0,1 1-24 0 0,-1 1 6 0 0,1 0 24 0 0,-1 1-17 0 0,1 0 34 0 0,0 0-9 0 0,0 1 4 0 0,0 1 10 0 0,0 0-13 0 0,0 1-5 0 0,0 0 29 0 0,0 0 1 0 0,0-1 10 0 0,-1 1 36 0 0,0-1-28 0 0,0 0-8 0 0,0 0-7 0 0,-1 0-37 0 0,0 0 28 0 0,0 0-20 0 0,0 0-13 0 0,-1 0 22 0 0,0 0-36 0 0,-1 1 11 0 0,-1 0 15 0 0,-1 0-6 0 0,-1 1 3 0 0,0-1-28 0 0,-1 1 18 0 0,-1-1-8 0 0,0 0 2 0 0,0 0 66 0 0,-1-2-38 0 0,0 0 5 0 0,-1-1 19 0 0,-1-2-53 0 0,0 0 34 0 0,0-1 7 0 0,0 0 7 0 0,-1-2-1 0 0,0 1 21 0 0,-1-2-24 0 0,0 1 7 0 0,-1-1-11 0 0,0-2 12 0 0,-1 0-14 0 0,0 0-5 0 0,0-1-27 0 0,1-1-58 0 0,-1 0-14 0 0,1-1-187 0 0,0 0-129 0 0,1 0-275 0 0,1 0-387 0 0,1-1-280 0 0,0 0-472 0 0,1-1-298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8.775"/>
    </inkml:context>
    <inkml:brush xml:id="br0">
      <inkml:brushProperty name="width" value="0.05" units="cm"/>
      <inkml:brushProperty name="height" value="0.05" units="cm"/>
      <inkml:brushProperty name="color" value="#E71224"/>
    </inkml:brush>
  </inkml:definitions>
  <inkml:trace contextRef="#ctx0" brushRef="#br0">22 148 9594 0 0,'0'-3'505'0'0,"1"0"1"0"0,0-1-1 0 0,0 1 0 0 0,1 0 1 0 0,-1 0-1 0 0,0 0 0 0 0,1 0 1 0 0,0 0-1 0 0,0 0 0 0 0,0 0 1 0 0,0 0-1 0 0,0 1 0 0 0,5-4 1 0 0,36-34 1025 0 0,-37 36-1251 0 0,3-4-85 0 0,2 0-1 0 0,-1 1 1 0 0,1 1-1 0 0,22-11 1 0 0,-27 15-188 0 0,1 0 0 0 0,-1 0 0 0 0,0 0 1 0 0,1 0-1 0 0,-1 1 0 0 0,1 0 0 0 0,-1 1 0 0 0,1-1 0 0 0,-1 1 1 0 0,1 0-1 0 0,7 2 0 0 0,-12-2-14 0 0,0 1 0 0 0,-1-1 0 0 0,1 0 0 0 0,0 1 0 0 0,-1 0 0 0 0,1-1 0 0 0,-1 1-1 0 0,1 0 1 0 0,-1 0 0 0 0,0 0 0 0 0,1 0 0 0 0,-1 0 0 0 0,0 0 0 0 0,1 0 0 0 0,-1 0 0 0 0,0 0 0 0 0,0 1 0 0 0,0-1 0 0 0,0 1 0 0 0,0-1 0 0 0,1 3 0 0 0,-1 0-10 0 0,0-1 0 0 0,0 0 0 0 0,-1 0 0 0 0,1 1 0 0 0,-1-1 0 0 0,0 0 0 0 0,0 1 1 0 0,0-1-1 0 0,0 0 0 0 0,-2 6 0 0 0,-1 3-55 0 0,0 0 1 0 0,-1 0-1 0 0,-1-1 1 0 0,-10 21-1 0 0,-14 14-354 0 0,-67 83 0 0 0,-13 20 164 0 0,109-149 263 0 0,-5 7 0 0 0,2-1 1 0 0,-1 1-1 0 0,1 0 1 0 0,-5 13-1 0 0,8-20 10 0 0,0 1 0 0 0,-1 0 0 0 0,1 0 0 0 0,0 0-1 0 0,0 0 1 0 0,0 0 0 0 0,0 0 0 0 0,0 0 0 0 0,0 0 0 0 0,0 0 0 0 0,0 0 0 0 0,0 0-1 0 0,0 0 1 0 0,1 0 0 0 0,-1 0 0 0 0,0 0 0 0 0,1 0 0 0 0,-1 0 0 0 0,0 0 0 0 0,1-1 0 0 0,-1 1-1 0 0,1 0 1 0 0,0 0 0 0 0,-1 0 0 0 0,1-1 0 0 0,0 1 0 0 0,-1 0 0 0 0,1-1 0 0 0,0 1-1 0 0,0 0 1 0 0,-1-1 0 0 0,1 1 0 0 0,0-1 0 0 0,0 0 0 0 0,0 1 0 0 0,0-1 0 0 0,0 1-1 0 0,0-1 1 0 0,0 0 0 0 0,0 0 0 0 0,0 0 0 0 0,0 0 0 0 0,0 0 0 0 0,0 0 0 0 0,1 0 0 0 0,23 1 202 0 0,-1-2 1 0 0,1-1 0 0 0,0-1 0 0 0,34-9 0 0 0,11-1 25 0 0,-4 2-137 0 0,-32 5-264 0 0,1 0 0 0 0,0 3 1 0 0,0 1-1 0 0,38 2 0 0 0,-58 5-2923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7.922"/>
    </inkml:context>
    <inkml:brush xml:id="br0">
      <inkml:brushProperty name="width" value="0.1" units="cm"/>
      <inkml:brushProperty name="height" value="0.1" units="cm"/>
      <inkml:brushProperty name="color" value="#AE198D"/>
      <inkml:brushProperty name="inkEffects" value="galaxy"/>
      <inkml:brushProperty name="anchorX" value="19479.34961"/>
      <inkml:brushProperty name="anchorY" value="-6284.60742"/>
      <inkml:brushProperty name="scaleFactor" value="0.5"/>
    </inkml:brush>
  </inkml:definitions>
  <inkml:trace contextRef="#ctx0" brushRef="#br0">623 48 2064 0 0,'1'0'2361'0'0,"1"0"-2157"0"0,2-1 327 0 0,2 0-319 0 0,0 0-89 0 0,0 0-21 0 0,1 0 17 0 0,-1 1-10 0 0,0-1 69 0 0,-1 1 55 0 0,0-1 110 0 0,-1 1 50 0 0,0-1 53 0 0,-1 0 59 0 0,12-6 5422 0 0,-15 6-5698 0 0,0 0 7 0 0,0 0-41 0 0,0 0-18 0 0,0 0 3 0 0,0 0-32 0 0,-1 0 18 0 0,1-1 11 0 0,0 1-22 0 0,-1-1-11 0 0,0 1-7 0 0,0-1-28 0 0,0 0-11 0 0,-1 0 10 0 0,-1 1-62 0 0,0-1 28 0 0,-1 1-21 0 0,-1 0 23 0 0,-2 0-25 0 0,-1 0 26 0 0,-1 0-35 0 0,-2 0 0 0 0,-1 0 18 0 0,-1 0-25 0 0,-2 0 17 0 0,-1 1-24 0 0,-1-1 7 0 0,-1 1-13 0 0,-1 0-6 0 0,-2 0 2 0 0,0 1-12 0 0,-1-1 4 0 0,-1 1-12 0 0,1-1 22 0 0,-2 1-16 0 0,0 0 24 0 0,-1 0-16 0 0,0 0-22 0 0,0-1 24 0 0,0 1-27 0 0,1 0 8 0 0,0 0 15 0 0,2 0-14 0 0,1 1 6 0 0,1-1-12 0 0,2 1 13 0 0,1 0-14 0 0,0-1 14 0 0,2 1-23 0 0,1 0-12 0 0,1 0-35 0 0,1-1-47 0 0,1 1-65 0 0,1-1-43 0 0,2 0-78 0 0,0-1-124 0 0,2 1-102 0 0,0-1-227 0 0,1 0-191 0 0,1-1-208 0 0,1 0-274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1:58.200"/>
    </inkml:context>
    <inkml:brush xml:id="br0">
      <inkml:brushProperty name="width" value="0.1" units="cm"/>
      <inkml:brushProperty name="height" value="0.1" units="cm"/>
      <inkml:brushProperty name="color" value="#AE198D"/>
      <inkml:brushProperty name="inkEffects" value="galaxy"/>
      <inkml:brushProperty name="anchorX" value="21125.64844"/>
      <inkml:brushProperty name="anchorY" value="-5237.17529"/>
      <inkml:brushProperty name="scaleFactor" value="0.5"/>
    </inkml:brush>
  </inkml:definitions>
  <inkml:trace contextRef="#ctx0" brushRef="#br0">536 37 12099 0 0,'0'-1'1608'0'0,"0"-1"-905"0"0,0-3-199 0 0,1 0-204 0 0,-1-1-156 0 0,-1 1-52 0 0,0 0-49 0 0,-2 2-43 0 0,0 0 25 0 0,0 2-40 0 0,-1 0 11 0 0,-1 2 15 0 0,0 1-15 0 0,-1 1 24 0 0,0 1 21 0 0,-1 0-14 0 0,0 1 34 0 0,-1 1-9 0 0,-1-1 4 0 0,-1 1 10 0 0,0 0-4 0 0,-1 1 12 0 0,-2-1-22 0 0,-1 0 16 0 0,-1-1-24 0 0,-2 0-3 0 0,-1-1 10 0 0,-1-2-23 0 0,-2 0-3 0 0,0-2-18 0 0,-2-1-34 0 0,-1-2-48 0 0,-1-1-63 0 0,-1-1-72 0 0,-2-2-126 0 0,1 0-149 0 0,0-1-306 0 0,-6-2-2263 0 0,2 0 1450 0 0,0-1-6518 0 0,7 2 7494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01.939"/>
    </inkml:context>
    <inkml:brush xml:id="br0">
      <inkml:brushProperty name="width" value="0.1" units="cm"/>
      <inkml:brushProperty name="height" value="0.1" units="cm"/>
      <inkml:brushProperty name="color" value="#AE198D"/>
      <inkml:brushProperty name="inkEffects" value="galaxy"/>
      <inkml:brushProperty name="anchorX" value="22676.42969"/>
      <inkml:brushProperty name="anchorY" value="-4188.03662"/>
      <inkml:brushProperty name="scaleFactor" value="0.5"/>
    </inkml:brush>
  </inkml:definitions>
  <inkml:trace contextRef="#ctx0" brushRef="#br0">388 256 6273 0 0,'1'-1'4681'0'0,"2"-3"-4639"0"0,1 0 970 0 0,0-1-720 0 0,0-1-127 0 0,0 0-34 0 0,0 0-23 0 0,-1 1-20 0 0,0 0-7 0 0,-1 0-9 0 0,0 0-8 0 0,0 0 2 0 0,-1 1-12 0 0,1-1-24 0 0,0 0 15 0 0,0 0 3 0 0,0 0 8 0 0,1 1 36 0 0,-1-1 19 0 0,0 1 16 0 0,0-1 17 0 0,-1 1 6 0 0,0-1 1 0 0,0 0 10 0 0,-1 0-11 0 0,1 0 3 0 0,-1 0-1 0 0,0-1 10 0 0,-1 1 34 0 0,0 0 0 0 0,0-1-7 0 0,-1 0 14 0 0,0 1-42 0 0,0-1 3 0 0,-1-1-12 0 0,-1 0-8 0 0,0 1-17 0 0,-1-1-34 0 0,0 0-10 0 0,-1 0-10 0 0,0 0-37 0 0,0 0 19 0 0,-1 1-36 0 0,0 0-10 0 0,0 1-8 0 0,0 0-18 0 0,-1 1 41 0 0,0 1-60 0 0,1 0 28 0 0,-2 2-9 0 0,1 1-37 0 0,-1 0 40 0 0,0 2-33 0 0,0 1 28 0 0,-1 0-7 0 0,0 1 2 0 0,0 1 9 0 0,-1 1 7 0 0,2 0-20 0 0,-1 0 7 0 0,1 0 15 0 0,0 1-4 0 0,0 1-8 0 0,0 0 22 0 0,0 0 12 0 0,1 2-58 0 0,-1-1 55 0 0,1 2-28 0 0,-1 0-20 0 0,0 0 54 0 0,0 0-36 0 0,1 0-7 0 0,-1 0 30 0 0,1 0-10 0 0,-1-1 4 0 0,0 1 28 0 0,0-1-36 0 0,0 0-6 0 0,0 0 28 0 0,0 0-19 0 0,0 0 6 0 0,1 1 18 0 0,-1-1-34 0 0,2 0 30 0 0,0 1-10 0 0,0-1-6 0 0,1 1 2 0 0,1 0-10 0 0,1 1 2 0 0,1 0 18 0 0,2 1 4 0 0,1 1 0 0 0,1 1-9 0 0,1 1 13 0 0,2 1-14 0 0,1 0-5 0 0,1 2 20 0 0,2-1-16 0 0,-1 0 15 0 0,2 0 24 0 0,0-1-26 0 0,0 1 10 0 0,0-1-13 0 0,1 0-6 0 0,-1 0 20 0 0,0-1 3 0 0,1 0-10 0 0,0 0 14 0 0,1 0-4 0 0,-1 0 10 0 0,1-1 7 0 0,0 0-1 0 0,0-1-9 0 0,0 0 4 0 0,0-1 7 0 0,-1-1-2 0 0,1-1 19 0 0,-1-1 14 0 0,1-1-21 0 0,-1-1-11 0 0,2-1-25 0 0,0-2-61 0 0,2 0 16 0 0,1-2-29 0 0,1-1-22 0 0,1-1-14 0 0,2 0-64 0 0,0-2-86 0 0,2-1-36 0 0,1-1-112 0 0,0-1-96 0 0,1-1-84 0 0,1-2-54 0 0,0-1-155 0 0,1-1-85 0 0,0-1-109 0 0,1-2-151 0 0,2 0 59 0 0,-1-2 5 0 0,1 0 124 0 0,0-1 239 0 0,-1-1 184 0 0,-2 0 231 0 0,-1 0 137 0 0,-1-1 108 0 0,-2 1 18 0 0,-1 0 113 0 0,-1 0 96 0 0,-1 0 203 0 0,0 2 188 0 0,-2-1 142 0 0,0 2 86 0 0,0 0-24 0 0,-1 1 3 0 0,-1 0-64 0 0,0 1-30 0 0,-1 0-90 0 0,-1 1-110 0 0,0-1-98 0 0,-2 1-95 0 0,-2 0-98 0 0,0 1-40 0 0,-2 0-37 0 0,0 0-45 0 0,-2 1-10 0 0,-1-1-10 0 0,0 1-29 0 0,-1-1 26 0 0,0-1-1 0 0,-1 1 20 0 0,-1-1 60 0 0,0 1-6 0 0,-1-1 63 0 0,-1 1 23 0 0,0-1 24 0 0,0 1 36 0 0,-1 0 11 0 0,0 0-9 0 0,0 0-32 0 0,1 1-18 0 0,-1-1-36 0 0,-1 1-39 0 0,1 1-11 0 0,-2 1-48 0 0,0 0-45 0 0,0 2-1 0 0,-1 0-60 0 0,0 0 23 0 0,-1 2-10 0 0,0 0-18 0 0,-1 1 15 0 0,-1 1-15 0 0,0 1-23 0 0,-1 1 34 0 0,0 1-22 0 0,-2 1-2 0 0,0 0 20 0 0,-1 1-6 0 0,0 2 11 0 0,-1-1-2 0 0,-1 2-9 0 0,0 0-6 0 0,0 2-8 0 0,0-1 20 0 0,1 1-6 0 0,-1 1-8 0 0,1 0 41 0 0,0 0-50 0 0,0 2 17 0 0,1-1 22 0 0,0 1-46 0 0,1 0 34 0 0,0 1 8 0 0,1-1-21 0 0,1 1 17 0 0,1 0 4 0 0,1 0-1 0 0,1-1 1 0 0,1 0-10 0 0,2-2 4 0 0,1 0-30 0 0,2-1 36 0 0,2-1-22 0 0,2-1 17 0 0,2-1 5 0 0,2 0 17 0 0,1-1-13 0 0,3-1 15 0 0,2 1-4 0 0,2-1-27 0 0,1-1 26 0 0,3 0 10 0 0,1 0-12 0 0,1-1 24 0 0,0-1 12 0 0,1-1-12 0 0,0-1 43 0 0,0 0 6 0 0,0-1-18 0 0,0-1 17 0 0,-1 0-24 0 0,0-2 16 0 0,-1 0-33 0 0,0 0-10 0 0,-1-2 2 0 0,-1 0-50 0 0,-1 0 51 0 0,1 0-17 0 0,0-1 14 0 0,-1 1 17 0 0,0-1-5 0 0,-1-1 12 0 0,-1 1-21 0 0,-1-2-2 0 0,-1 1-20 0 0,-1-1-23 0 0,-2-1-4 0 0,0 1-21 0 0,-1 0-32 0 0,-2 0-2 0 0,0 1-68 0 0,-2 0-39 0 0,0 0-21 0 0,-2 1-66 0 0,0 0 16 0 0,-1 1-20 0 0,-2 1-43 0 0,0-1-44 0 0,-1 0-57 0 0,-2 0-101 0 0,0-1-61 0 0,-1 0-141 0 0,-2 0-138 0 0,0-1-113 0 0,-1 0-134 0 0,0 1-89 0 0,-1-1-185 0 0,0 0 86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02.458"/>
    </inkml:context>
    <inkml:brush xml:id="br0">
      <inkml:brushProperty name="width" value="0.1" units="cm"/>
      <inkml:brushProperty name="height" value="0.1" units="cm"/>
      <inkml:brushProperty name="color" value="#AE198D"/>
      <inkml:brushProperty name="inkEffects" value="galaxy"/>
      <inkml:brushProperty name="anchorX" value="20857.33398"/>
      <inkml:brushProperty name="anchorY" value="-5228.65918"/>
      <inkml:brushProperty name="scaleFactor" value="0.5"/>
    </inkml:brush>
  </inkml:definitions>
  <inkml:trace contextRef="#ctx0" brushRef="#br0">474 21 11058 0 0,'0'-2'2682'0'0,"-1"-1"-2191"0"0,0 0-334 0 0,-2-1-139 0 0,0 1-42 0 0,-3 0-48 0 0,-2 1 24 0 0,-3 1-2 0 0,-1 1 20 0 0,-2 1-14 0 0,-2 0 33 0 0,0 1 10 0 0,0 1-30 0 0,0 0 58 0 0,0 1-27 0 0,1 0 18 0 0,-1 0 34 0 0,0 1-9 0 0,-1-1 24 0 0,1 1 22 0 0,1 0-5 0 0,0 0-5 0 0,0 0-17 0 0,1-1 5 0 0,0 1 6 0 0,0 1 17 0 0,1-1 5 0 0,-1 1-1 0 0,0-1-44 0 0,1 1 3 0 0,1 1-13 0 0,-1-1 11 0 0,2 0 14 0 0,0 1-13 0 0,1 0 15 0 0,1 0-33 0 0,0 1 20 0 0,2 0 2 0 0,1 0-11 0 0,0 1-14 0 0,1-1 3 0 0,2 1-11 0 0,0 0-7 0 0,2 0 20 0 0,0 1-35 0 0,2-1-17 0 0,0 1 14 0 0,2 0-26 0 0,1 0 6 0 0,0 0-11 0 0,3 0 2 0 0,0 1-10 0 0,1 0 2 0 0,1 1-1 0 0,2-1 28 0 0,1 1-17 0 0,1 0-3 0 0,2 1 39 0 0,1-1-69 0 0,1 2 32 0 0,1-1-2 0 0,0 0-20 0 0,2-1 34 0 0,0-1 0 0 0,1 0-9 0 0,0 0 14 0 0,-1 0-5 0 0,-1 0 2 0 0,0-1 28 0 0,-1 0-8 0 0,-1 0-5 0 0,-1 0 21 0 0,0-1-7 0 0,-1 1-15 0 0,0-1 23 0 0,-2 0-36 0 0,-1 1 2 0 0,0-1 26 0 0,-2 0-9 0 0,-1 1 14 0 0,-1-1 24 0 0,-1 1 22 0 0,-2-1 24 0 0,-1 1 15 0 0,-1-1 17 0 0,-3 0 7 0 0,0 0-29 0 0,-2 0-8 0 0,-1-1-18 0 0,-2 1-7 0 0,-1 0 19 0 0,-1 0-7 0 0,-2-1-15 0 0,-1-1-14 0 0,-2 0-35 0 0,-2 0-10 0 0,-1-1 18 0 0,-1-1-26 0 0,-2 0 17 0 0,0-2 13 0 0,-1 0-22 0 0,-1-1 8 0 0,-2 0 6 0 0,0-2-40 0 0,0 0-6 0 0,-1-1-10 0 0,0-1-65 0 0,1 0-1 0 0,0-1-70 0 0,1 0-86 0 0,1-2-55 0 0,1 1-143 0 0,1-2-117 0 0,2-1-203 0 0,1-1-181 0 0,1-1-202 0 0,2-2-245 0 0,2-1-187 0 0,-5-12-6163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03.163"/>
    </inkml:context>
    <inkml:brush xml:id="br0">
      <inkml:brushProperty name="width" value="0.1" units="cm"/>
      <inkml:brushProperty name="height" value="0.1" units="cm"/>
      <inkml:brushProperty name="color" value="#AE198D"/>
      <inkml:brushProperty name="inkEffects" value="galaxy"/>
      <inkml:brushProperty name="anchorX" value="22346.22461"/>
      <inkml:brushProperty name="anchorY" value="-4839.60498"/>
      <inkml:brushProperty name="scaleFactor" value="0.5"/>
    </inkml:brush>
  </inkml:definitions>
  <inkml:trace contextRef="#ctx0" brushRef="#br0">515 60 10514 0 0,'1'-1'1361'0'0,"1"-2"-720"0"0,0-1-196 0 0,1-2-211 0 0,1-1-115 0 0,-1 1-17 0 0,0 0-58 0 0,-1 0 2 0 0,-1 1-24 0 0,0 1-32 0 0,-1 1 26 0 0,0 0-30 0 0,0 0 28 0 0,0 2-28 0 0,-1 0 9 0 0,0 1-3 0 0,0 0 9 0 0,0 1 7 0 0,-1 1 8 0 0,0 1-1 0 0,0 0 20 0 0,-1 0-15 0 0,0 2 33 0 0,0-1 10 0 0,-1 1-11 0 0,1 1-4 0 0,-1-1 29 0 0,-1 1-37 0 0,1 1 59 0 0,-1-1 19 0 0,0 2-12 0 0,-1 0 7 0 0,0 0 8 0 0,0 1-30 0 0,-2 0 9 0 0,0 1-4 0 0,-1 1-18 0 0,-1 0 4 0 0,-2 2-11 0 0,0 2-7 0 0,-1 1 11 0 0,-2 1-14 0 0,1 1-5 0 0,-2 1 1 0 0,0 0-1 0 0,0 2-9 0 0,-2-1 21 0 0,0 2-16 0 0,0-1-23 0 0,-1 1-2 0 0,1-1-11 0 0,0 2 1 0 0,0 0-1 0 0,1 1 38 0 0,0 0-49 0 0,1 1 16 0 0,1 0-5 0 0,0 1-9 0 0,0-1 21 0 0,2-1-7 0 0,0 0-6 0 0,1-1-7 0 0,1 1-17 0 0,0-1 22 0 0,1 0-17 0 0,1 0 33 0 0,2 0-18 0 0,1 0 6 0 0,2 0-10 0 0,2 1-7 0 0,1-1 29 0 0,3 0-27 0 0,2-1 36 0 0,2 0-28 0 0,2 0-1 0 0,3-1-18 0 0,1-1 3 0 0,3 0-48 0 0,2-1-6 0 0,2-1-67 0 0,2-1-30 0 0,2-2-81 0 0,1-2-94 0 0,2-1-45 0 0,1-2-73 0 0,0-2-62 0 0,-1-1-55 0 0,0-3-85 0 0,0-1-151 0 0,-2-3-273 0 0,0-2-384 0 0,-1-2-168 0 0,1-2-5734 0 0,-6-1 8196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03.823"/>
    </inkml:context>
    <inkml:brush xml:id="br0">
      <inkml:brushProperty name="width" value="0.1" units="cm"/>
      <inkml:brushProperty name="height" value="0.1" units="cm"/>
      <inkml:brushProperty name="color" value="#AE198D"/>
      <inkml:brushProperty name="inkEffects" value="galaxy"/>
      <inkml:brushProperty name="anchorX" value="23444.27148"/>
      <inkml:brushProperty name="anchorY" value="-4870.38623"/>
      <inkml:brushProperty name="scaleFactor" value="0.5"/>
    </inkml:brush>
  </inkml:definitions>
  <inkml:trace contextRef="#ctx0" brushRef="#br0">111 27 9858 0 0,'2'-3'3174'0'0,"0"0"-2507"0"0,1 0-372 0 0,0-1-167 0 0,0 0-74 0 0,-1 0-31 0 0,-1 2-22 0 0,-1 0 21 0 0,-1 1 10 0 0,1 1-22 0 0,-2 1-10 0 0,1 1 12 0 0,-1 0-33 0 0,1 1 46 0 0,-1 1-5 0 0,0 0 3 0 0,0 1 1 0 0,-1 0 19 0 0,1 0 22 0 0,0 1 32 0 0,0 0 31 0 0,-1-1 14 0 0,1 2-1 0 0,0-1 13 0 0,1 0-4 0 0,-1 0-7 0 0,0 1 21 0 0,-1-1-16 0 0,1 0-13 0 0,0 0-6 0 0,-1 0-37 0 0,1 0-28 0 0,-1 0-4 0 0,0 0-21 0 0,0 1-15 0 0,-1 0 12 0 0,0 0-34 0 0,-1 1 10 0 0,0 0-4 0 0,0 0-9 0 0,-1 2 12 0 0,0-1-5 0 0,1 2 2 0 0,-1 0 19 0 0,1 2-43 0 0,0-1 13 0 0,1 1 5 0 0,0 0-32 0 0,1 0 38 0 0,1 0-21 0 0,0 1-12 0 0,1-1 22 0 0,1 0-17 0 0,1 1 5 0 0,0-1 9 0 0,2 0-13 0 0,0-1 14 0 0,1 0-23 0 0,0 0 6 0 0,2-2-11 0 0,0 0 2 0 0,1-1 9 0 0,0-1-13 0 0,1-1 4 0 0,1 0 9 0 0,2-3-4 0 0,0 0 30 0 0,1-3-8 0 0,2-1 4 0 0,0-1 10 0 0,1-3 15 0 0,1-1-13 0 0,1-2 5 0 0,-1-1-10 0 0,1-2-7 0 0,0-2 20 0 0,0 0 3 0 0,0-3-1 0 0,0 0-7 0 0,-1-1 40 0 0,1-1-59 0 0,-2 1 28 0 0,-1 0 37 0 0,-1 0-12 0 0,0 1 54 0 0,-2 0 5 0 0,-1 1 11 0 0,-1 0-38 0 0,-1 1-6 0 0,0 1-28 0 0,0 1-33 0 0,-1 2-2 0 0,0 0-30 0 0,0 2-4 0 0,-1 1-10 0 0,1 1-17 0 0,-2 1 4 0 0,0 2-13 0 0,-1 0-6 0 0,0 2-26 0 0,-2 1-22 0 0,0 1-6 0 0,0 1 9 0 0,-1 1 5 0 0,0 2 26 0 0,0 1 13 0 0,0 1 26 0 0,-1 2-5 0 0,0 1 14 0 0,0 2 6 0 0,0 0 8 0 0,0 1 17 0 0,0 0-13 0 0,0 0 24 0 0,1-1 12 0 0,-1-1 7 0 0,1 0 18 0 0,0-1 43 0 0,1 0 8 0 0,0-1 20 0 0,0 0 16 0 0,1-1-2 0 0,0 0-17 0 0,1-1 6 0 0,0 0 6 0 0,0-1-2 0 0,0 0 1 0 0,1 0 0 0 0,0-1 0 0 0,1-1 9 0 0,-1 0 16 0 0,1 0 6 0 0,1-1 47 0 0,0-1-50 0 0,1 1 26 0 0,0-2-7 0 0,2 0-18 0 0,0-1 34 0 0,1-1-39 0 0,1 0 3 0 0,-1-1-30 0 0,2-1 7 0 0,-1-1 43 0 0,0 0 5 0 0,0-1 20 0 0,0 0-3 0 0,0-2-34 0 0,0 1-27 0 0,-1-1-4 0 0,1-1 7 0 0,-1-1-5 0 0,0 0-7 0 0,0 0-16 0 0,-1-1-15 0 0,1-1-35 0 0,-1 0 37 0 0,0 0-42 0 0,0-1-16 0 0,-2 0-15 0 0,0 0-45 0 0,-1-1-8 0 0,-1 0-29 0 0,-1-1-14 0 0,-1-1-26 0 0,-2 0-61 0 0,0 0-78 0 0,0-2-123 0 0,-2 1-206 0 0,-1-1-206 0 0,-1 0-353 0 0,-1 0-410 0 0,-1-1-598 0 0,-1-1-697 0 0,-7-16-7945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06.249"/>
    </inkml:context>
    <inkml:brush xml:id="br0">
      <inkml:brushProperty name="width" value="0.1" units="cm"/>
      <inkml:brushProperty name="height" value="0.1" units="cm"/>
      <inkml:brushProperty name="color" value="#AE198D"/>
      <inkml:brushProperty name="inkEffects" value="galaxy"/>
      <inkml:brushProperty name="anchorX" value="21714.25586"/>
      <inkml:brushProperty name="anchorY" value="-5939.85693"/>
      <inkml:brushProperty name="scaleFactor" value="0.5"/>
    </inkml:brush>
  </inkml:definitions>
  <inkml:trace contextRef="#ctx0" brushRef="#br0">197 87 2713 0 0,'0'0'1784'0'0,"1"-1"-1717"0"0,1 0 378 0 0,0-1-278 0 0,1 0-175 0 0,0 1 60 0 0,0 0-78 0 0,1 0-58 0 0,1 0 15 0 0,0 2-58 0 0,1 0-33 0 0,0 1-68 0 0,1 0-50 0 0,1 1-12 0 0,0 1-171 0 0,0-1 222 0 0,0 1-9 0 0,0 0 137 0 0,0 0 318 0 0,-1-1-24 0 0,0 0 247 0 0,-1 0-52 0 0,0 0 58 0 0,-1-1-17 0 0,0 0-59 0 0,0 0 148 0 0,0 0 9 0 0,0-1 59 0 0,-1 0-7 0 0,1 0-31 0 0,-2-1-63 0 0,1 1-59 0 0,-1-2-82 0 0,-1 1-69 0 0,1-2-64 0 0,-2 1-37 0 0,1-1-34 0 0,-2 0-6 0 0,1-1 7 0 0,-1 1 5 0 0,0-1-30 0 0,-1 0 10 0 0,0 0 6 0 0,0 0-50 0 0,-1 0 42 0 0,1 1-42 0 0,-1-1-25 0 0,1 1 16 0 0,-1-1-37 0 0,0 1 1 0 0,0 1 17 0 0,0-1-35 0 0,0 1 11 0 0,-1-1 24 0 0,0 1-45 0 0,0-1 5 0 0,-1 1 7 0 0,0-1-33 0 0,0 0 29 0 0,-1 1 0 0 0,0-1-10 0 0,-1-1 14 0 0,0 1 5 0 0,-1-1 8 0 0,0 0 26 0 0,-1 0 13 0 0,-1 0 26 0 0,0-1 14 0 0,-1 1-1 0 0,0-1 20 0 0,-1 0-4 0 0,1 1 30 0 0,-2-1-27 0 0,1-1-18 0 0,0 1-14 0 0,-2 0-54 0 0,1 1 13 0 0,0-1-8 0 0,0 1-19 0 0,0 0-4 0 0,0 0 1 0 0,2 2-12 0 0,-1-1-6 0 0,2 2 2 0 0,-1 0-2 0 0,1 0-10 0 0,1 2 22 0 0,0 0-16 0 0,0 0-4 0 0,0 2 20 0 0,2 0-25 0 0,0 0-11 0 0,1 2 21 0 0,0 0-26 0 0,1 2 26 0 0,1 0 2 0 0,0 1 18 0 0,0 1-3 0 0,1 1 11 0 0,1 1-12 0 0,0 0-5 0 0,1 1 2 0 0,0 0-2 0 0,0-1 0 0 0,0 1-10 0 0,1 0 22 0 0,0-1 3 0 0,0-1-28 0 0,0 0 27 0 0,0-1-36 0 0,1-1-9 0 0,0 0 30 0 0,0 0-39 0 0,1-1 68 0 0,0 0-30 0 0,0-1 12 0 0,1 1 7 0 0,0-1-12 0 0,0-1 33 0 0,1 0 18 0 0,-1 0-14 0 0,1-1 45 0 0,-1 0-12 0 0,1 0-5 0 0,-1-1 60 0 0,0 0-55 0 0,-1 0 18 0 0,1 0 14 0 0,0 0-43 0 0,0-1 32 0 0,0 1 26 0 0,0-1-7 0 0,0 0 33 0 0,1 0 1 0 0,0 0 2 0 0,1-2 10 0 0,0 1 36 0 0,0-1 17 0 0,1-1 17 0 0,1-1 8 0 0,1 0-47 0 0,0-1-32 0 0,2-1-3 0 0,0-1-69 0 0,2-1-1 0 0,2 0-4 0 0,0 0-50 0 0,2-1 32 0 0,1-1-11 0 0,1-1-17 0 0,1 0-4 0 0,0 0 1 0 0,1-1-21 0 0,-1 1 15 0 0,0-2-5 0 0,-2 1 10 0 0,-1-1-40 0 0,-1 0-6 0 0,-3-1-56 0 0,-1 0-81 0 0,-2-1 1 0 0,-2 0-149 0 0,-1-2-55 0 0,-1-1-106 0 0,-2 0-177 0 0,-1 0-231 0 0,-2-1-314 0 0,-2 0-449 0 0,-3 0-418 0 0,-7-16-6206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38.954"/>
    </inkml:context>
    <inkml:brush xml:id="br0">
      <inkml:brushProperty name="width" value="0.1" units="cm"/>
      <inkml:brushProperty name="height" value="0.1" units="cm"/>
      <inkml:brushProperty name="color" value="#AE198D"/>
      <inkml:brushProperty name="inkEffects" value="galaxy"/>
      <inkml:brushProperty name="anchorX" value="16129.16602"/>
      <inkml:brushProperty name="anchorY" value="-15168.94824"/>
      <inkml:brushProperty name="scaleFactor" value="0.5"/>
    </inkml:brush>
  </inkml:definitions>
  <inkml:trace contextRef="#ctx0" brushRef="#br0">421 175 3417 0 0,'1'-2'2854'0'0,"-1"0"-2349"0"0,1 0-153 0 0,-1 0-69 0 0,0-1-63 0 0,0 1 7 0 0,0-1-21 0 0,0 0-24 0 0,-1-1-4 0 0,0 1-19 0 0,0-1-5 0 0,1 0 8 0 0,-1 1 6 0 0,0-1-1 0 0,0 1 20 0 0,1-1-6 0 0,-1 0 31 0 0,0 1-8 0 0,0 0 23 0 0,0-1-52 0 0,0 1-3 0 0,-1-1-11 0 0,1 1-46 0 0,-1-1 39 0 0,1 1-14 0 0,-1-1 4 0 0,0 0 10 0 0,0 0 6 0 0,1 0-20 0 0,-1 0 25 0 0,0-1 2 0 0,0 1 0 0 0,-1 0 10 0 0,1-1 7 0 0,-1 1-39 0 0,1-1-6 0 0,-1 1 9 0 0,0-1-43 0 0,-1 1 13 0 0,0-1-6 0 0,0 1-28 0 0,0 0-11 0 0,-1 0-7 0 0,-1 0-48 0 0,0 1 13 0 0,0-1-26 0 0,-2 2-3 0 0,0-1 8 0 0,0 1-22 0 0,-1 1 7 0 0,-1 1-12 0 0,1 1 11 0 0,-2 1 16 0 0,1 1-5 0 0,-1 1 3 0 0,0 1 0 0 0,1 2 0 0 0,-1 0-19 0 0,-1 2 15 0 0,1 1-5 0 0,-1 1 1 0 0,0 1 0 0 0,1 1 0 0 0,0 1 9 0 0,0 1-11 0 0,1 1-6 0 0,1 0 10 0 0,0 0 6 0 0,1 0-10 0 0,0-1 12 0 0,1 2-12 0 0,1-1 3 0 0,1 0 8 0 0,-1 1-21 0 0,1-1 16 0 0,1 0-14 0 0,-1 0-6 0 0,1 0 20 0 0,-1-1-16 0 0,0 0-4 0 0,1 0 29 0 0,-1 0-28 0 0,0 0 47 0 0,0 0-32 0 0,1-1 2 0 0,0 1 18 0 0,0 0-16 0 0,0 0 52 0 0,1 0-6 0 0,1 0 24 0 0,0 0-14 0 0,0 1-4 0 0,1 0-18 0 0,1-1-4 0 0,-1 1-1 0 0,1-1 27 0 0,1 0-27 0 0,0-1 1 0 0,1 0-1 0 0,0-1-20 0 0,1 1 6 0 0,1-2 6 0 0,-1 0-2 0 0,2 0-8 0 0,1-1-17 0 0,1 0 5 0 0,0-1-40 0 0,0-1 19 0 0,2-1 12 0 0,0-1-24 0 0,1-1 18 0 0,0-1-33 0 0,2 0 9 0 0,0-2-4 0 0,1 0 0 0 0,1-2 19 0 0,1 0-43 0 0,0-2 4 0 0,0 0-59 0 0,-1-2-22 0 0,1 0-35 0 0,-1-1-23 0 0,1-2 3 0 0,-1 0-14 0 0,1-1 50 0 0,0-1-5 0 0,1-1 13 0 0,-1 0 45 0 0,1-1-30 0 0,0 0 77 0 0,-1 0 16 0 0,0-1 27 0 0,-1 0-13 0 0,0 0 36 0 0,-1-1-20 0 0,0 1-20 0 0,-1 0 62 0 0,-1 0-39 0 0,0 0 23 0 0,-1-1 13 0 0,0 1-31 0 0,-1 1 10 0 0,0-1 52 0 0,-1 1 2 0 0,0 0 50 0 0,-1 1 55 0 0,0 0-31 0 0,-1 1 89 0 0,-1 1 5 0 0,0 0 30 0 0,-1 0-4 0 0,-1 0-15 0 0,0 1-22 0 0,0 0-23 0 0,-1 0-15 0 0,0 1-7 0 0,0-1 8 0 0,-1 1-12 0 0,0 0 13 0 0,0 0 14 0 0,0 0 24 0 0,0 1-14 0 0,-1-1-22 0 0,0 1 7 0 0,-1-1-41 0 0,0 1 1 0 0,0-1 16 0 0,0 1-53 0 0,-1-1 6 0 0,-1 0-3 0 0,1 1-21 0 0,-2-1-4 0 0,1 1 10 0 0,-1 0-42 0 0,0 0 13 0 0,-1 1-16 0 0,0 0-34 0 0,0 0 19 0 0,-1 1-36 0 0,1 1 9 0 0,-1 1-32 0 0,0 0 17 0 0,0 2-25 0 0,1 0 7 0 0,-1 1 6 0 0,0 2-30 0 0,1 0 37 0 0,-1 1-31 0 0,1 1 28 0 0,0 0 11 0 0,1 1-30 0 0,-1 1 10 0 0,1-1 14 0 0,1 1-32 0 0,0 0 19 0 0,0 1 22 0 0,1-1-54 0 0,1 1-10 0 0,-1 0 38 0 0,2 0-108 0 0,-1 0 14 0 0,1 0 29 0 0,1 0-69 0 0,0-1 67 0 0,0 1 35 0 0,1 0-27 0 0,0-1 40 0 0,-1 0 9 0 0,1 0-20 0 0,0-1-21 0 0,1-1 16 0 0,0 0-8 0 0,0-1-7 0 0,0-1 77 0 0,2-1-60 0 0,-1 0 40 0 0,2 0 8 0 0,0-1-31 0 0,1-1 67 0 0,2 1-38 0 0,1-2 31 0 0,1 0-8 0 0,2 0-25 0 0,2-1 36 0 0,0-1-30 0 0,2 1 36 0 0,0-2-19 0 0,2 0-3 0 0,0 0 11 0 0,-1-1 5 0 0,-1-1 17 0 0,-1 0 71 0 0,-2-1-37 0 0,-1-1 53 0 0,-2 0 24 0 0,-1-1 4 0 0,-2-1 68 0 0,-1-1 29 0 0,-2-1 25 0 0,0-1 7 0 0,-2 0-8 0 0,-2-1 5 0 0,0-1-30 0 0,-1-1-29 0 0,-1 0-13 0 0,-1-1-55 0 0,-2 0-52 0 0,0-1-18 0 0,-2 1-57 0 0,-2 1-35 0 0,0 0 6 0 0,-1 2-16 0 0,-2 0 11 0 0,1 2-12 0 0,-2 2-16 0 0,0 0 5 0 0,-1 2-22 0 0,0 1-13 0 0,0 2 3 0 0,-1 0-40 0 0,1 1-18 0 0,-1 1-44 0 0,1 1-46 0 0,0 1-47 0 0,1 1-76 0 0,0 0-50 0 0,2 1-58 0 0,0 0-84 0 0,1 0-104 0 0,2 0-212 0 0,1 0-268 0 0,1 1-177 0 0,1-2-248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39.460"/>
    </inkml:context>
    <inkml:brush xml:id="br0">
      <inkml:brushProperty name="width" value="0.1" units="cm"/>
      <inkml:brushProperty name="height" value="0.1" units="cm"/>
      <inkml:brushProperty name="color" value="#AE198D"/>
      <inkml:brushProperty name="inkEffects" value="galaxy"/>
      <inkml:brushProperty name="anchorX" value="15039.23926"/>
      <inkml:brushProperty name="anchorY" value="-16370.97656"/>
      <inkml:brushProperty name="scaleFactor" value="0.5"/>
    </inkml:brush>
  </inkml:definitions>
  <inkml:trace contextRef="#ctx0" brushRef="#br0">222 80 7186 0 0,'0'-1'2672'0'0,"1"-2"-1820"0"0,-1-1-96 0 0,1-2-419 0 0,-1-1-208 0 0,0-1-61 0 0,-1 1-47 0 0,-1 0-37 0 0,0 0-22 0 0,0 1-8 0 0,-1 0-28 0 0,-1 2 6 0 0,1 0 5 0 0,-1 1-21 0 0,0 1-12 0 0,0 0-7 0 0,0 1 19 0 0,0 0 12 0 0,-1 1 35 0 0,1 0 1 0 0,0 0 30 0 0,0 0-6 0 0,0 0 32 0 0,-1 1 20 0 0,1 0 43 0 0,0 0-10 0 0,0 0 26 0 0,-1 0-6 0 0,0 0 13 0 0,0 0 34 0 0,0 0 9 0 0,-1 0 47 0 0,0 0 8 0 0,-1 0 39 0 0,0 0 10 0 0,-1 1 1 0 0,0-1-7 0 0,0 2-26 0 0,0 0-49 0 0,0 0-44 0 0,0 2-29 0 0,0 0-35 0 0,1 1 14 0 0,0 0-44 0 0,1 1 2 0 0,0 1-31 0 0,0 0-12 0 0,1 1 21 0 0,2 1 0 0 0,0 0 1 0 0,1 1-8 0 0,1 1-7 0 0,1 1 1 0 0,1 0 8 0 0,1 0-2 0 0,0-1 20 0 0,1 1-25 0 0,1-1-47 0 0,1 0 32 0 0,2 0-42 0 0,0 0-8 0 0,2 0 30 0 0,0-1-48 0 0,2 0 42 0 0,1 0-13 0 0,1-1 13 0 0,1 0 17 0 0,0 0-5 0 0,2-1 3 0 0,0 1 19 0 0,2-2-6 0 0,0 1 3 0 0,1-1 0 0 0,1 0-9 0 0,1-1 2 0 0,1 0 8 0 0,0 0-2 0 0,1-1 20 0 0,1 0-6 0 0,0-1-6 0 0,0 1 2 0 0,-1-1-20 0 0,0 1 15 0 0,-1 1-5 0 0,-1 0 10 0 0,-1 1-21 0 0,-2 2 26 0 0,-1 0-9 0 0,-1 2-16 0 0,-2 0 34 0 0,-1 1-30 0 0,-1 0 38 0 0,-1 1 17 0 0,-2 0 15 0 0,-1 0 45 0 0,-2 1 26 0 0,-3 0 6 0 0,-1 0 22 0 0,-3 1-33 0 0,-3 0 2 0 0,-1 1-11 0 0,-4 0 1 0 0,-1 0 9 0 0,-2 0-4 0 0,-3 1 2 0 0,-1-1 19 0 0,-3-1-24 0 0,-2 0-11 0 0,-1 0 12 0 0,-2-1-52 0 0,-2-1-4 0 0,-1 0-11 0 0,0-1-9 0 0,0-1-8 0 0,1-1-17 0 0,0-1-34 0 0,1-2-29 0 0,0-1-41 0 0,1-2-77 0 0,1-1-112 0 0,1-1-153 0 0,1-3-267 0 0,1-1-303 0 0,2-1-397 0 0,2-2-584 0 0,-11-9-7196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0.221"/>
    </inkml:context>
    <inkml:brush xml:id="br0">
      <inkml:brushProperty name="width" value="0.1" units="cm"/>
      <inkml:brushProperty name="height" value="0.1" units="cm"/>
      <inkml:brushProperty name="color" value="#AE198D"/>
      <inkml:brushProperty name="inkEffects" value="galaxy"/>
      <inkml:brushProperty name="anchorX" value="16196.34277"/>
      <inkml:brushProperty name="anchorY" value="-16149.45996"/>
      <inkml:brushProperty name="scaleFactor" value="0.5"/>
    </inkml:brush>
  </inkml:definitions>
  <inkml:trace contextRef="#ctx0" brushRef="#br0">249 8 4169 0 0,'1'-1'2416'0'0,"0"-1"-2361"0"0,1 1 553 0 0,-1-1-386 0 0,0 1-32 0 0,0 1 200 0 0,-1 1-152 0 0,0 0 53 0 0,-1 1 53 0 0,1 1 47 0 0,-1 0 40 0 0,0 0 22 0 0,0 1 9 0 0,0 0-37 0 0,0 0-16 0 0,-1 0 4 0 0,1 0-15 0 0,-1 0-6 0 0,1 0-36 0 0,-1-1-9 0 0,0 1-28 0 0,0-1-14 0 0,-1-1 21 0 0,1 1-37 0 0,-1-2 2 0 0,1 1-39 0 0,-1-1-9 0 0,0 0-19 0 0,0 0-16 0 0,0 0-35 0 0,0 0-1 0 0,-1-1-49 0 0,0 1-26 0 0,-1 1 14 0 0,1-1-83 0 0,-2 1 23 0 0,0 0-11 0 0,0 1-38 0 0,0 0 21 0 0,-1 1-18 0 0,0 2-5 0 0,-1 0 2 0 0,1 1-12 0 0,-2 1 4 0 0,1 1 7 0 0,-1 1-12 0 0,1 1-5 0 0,-1 0 11 0 0,1 0-23 0 0,-1 1 16 0 0,1 1 4 0 0,1-1-29 0 0,-1 2 18 0 0,2-1-25 0 0,-1 1 7 0 0,1 0 25 0 0,1 0-46 0 0,0 0 34 0 0,1 1-39 0 0,0 0-7 0 0,1 1 19 0 0,0 0-17 0 0,0 0 15 0 0,0 0 23 0 0,1 0-43 0 0,0 1 52 0 0,1-1-26 0 0,-1 1-10 0 0,1 0 31 0 0,0 0-38 0 0,0 1 12 0 0,0-1-4 0 0,2 1-18 0 0,0 0-14 0 0,1-1 21 0 0,1 0 11 0 0,1-1-21 0 0,1-1 35 0 0,1-1-28 0 0,1-1 18 0 0,1 0 13 0 0,1-1-13 0 0,1-1 24 0 0,1 0-7 0 0,1-1-34 0 0,0-1-55 0 0,1 0-52 0 0,1-1-103 0 0,-1 0-80 0 0,1-1-79 0 0,1-1 48 0 0,-1 0-173 0 0,0-1-119 0 0,1 0-143 0 0,-1-1-264 0 0,-1-1-35 0 0,0-1 22 0 0,-1-1-33 0 0,-1-2-3521 0 0,0 0 3015 0 0,-2-1 1750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6:59.552"/>
    </inkml:context>
    <inkml:brush xml:id="br0">
      <inkml:brushProperty name="width" value="0.05" units="cm"/>
      <inkml:brushProperty name="height" value="0.05" units="cm"/>
      <inkml:brushProperty name="color" value="#E71224"/>
    </inkml:brush>
  </inkml:definitions>
  <inkml:trace contextRef="#ctx0" brushRef="#br0">175 414 7210 0 0,'14'-26'2222'0'0,"11"-19"2004"0"0,-24 42-3907 0 0,0 0 0 0 0,0 0 1 0 0,0 0-1 0 0,0 0 0 0 0,0 0 0 0 0,-1-1 0 0 0,1 1 1 0 0,-1 0-1 0 0,0 0 0 0 0,0 0 0 0 0,0-1 1 0 0,-1-4-1 0 0,1 8-293 0 0,0 0 0 0 0,0-1 0 0 0,-1 1 0 0 0,1-1 0 0 0,0 1 0 0 0,0-1 0 0 0,0 1 0 0 0,-1 0 0 0 0,1-1 0 0 0,0 1 0 0 0,0 0 0 0 0,-1-1 0 0 0,1 1 0 0 0,0 0 0 0 0,-1-1 0 0 0,1 1 0 0 0,0 0 1 0 0,-1-1-1 0 0,1 1 0 0 0,0 0 0 0 0,-1 0 0 0 0,1 0 0 0 0,-1-1 0 0 0,1 1 0 0 0,-1 0 0 0 0,1 0 0 0 0,0 0 0 0 0,-1 0 0 0 0,1 0 0 0 0,-1 0 0 0 0,0 0 0 0 0,-17 5 319 0 0,-13 16-207 0 0,15-4-102 0 0,2 1 0 0 0,0 0 0 0 0,1 0 0 0 0,-18 36-1 0 0,15-27-1 0 0,10-17-21 0 0,-5 9 5 0 0,-16 35 1 0 0,25-50 4 0 0,0 1-1 0 0,0-1 1 0 0,1 1-1 0 0,0 0 1 0 0,0 0 0 0 0,0 0-1 0 0,0 0 1 0 0,1 0-1 0 0,0 0 1 0 0,0 0-1 0 0,0 0 1 0 0,1-1-1 0 0,1 10 1 0 0,-1-13-9 0 0,0 1-1 0 0,0 0 1 0 0,1 0 0 0 0,-1-1-1 0 0,0 1 1 0 0,1 0 0 0 0,-1-1-1 0 0,1 1 1 0 0,-1-1 0 0 0,1 0-1 0 0,0 0 1 0 0,0 0 0 0 0,0 0-1 0 0,0 0 1 0 0,-1 0 0 0 0,1 0-1 0 0,0 0 1 0 0,0-1 0 0 0,1 1-1 0 0,-1-1 1 0 0,0 1 0 0 0,0-1-1 0 0,0 0 1 0 0,0 0 0 0 0,0 0-1 0 0,0 0 1 0 0,0 0 0 0 0,3-1-1 0 0,4 0-15 0 0,0 0-1 0 0,0 0 0 0 0,1-1 0 0 0,16-6 1 0 0,-10 0-3 0 0,0 0-1 0 0,-1-1 1 0 0,0-1 0 0 0,-1 0 0 0 0,0-1 0 0 0,-1 0 0 0 0,0-1 0 0 0,0-1 0 0 0,-2 0 0 0 0,1 0 0 0 0,-2-1 0 0 0,0-1 0 0 0,0 0 0 0 0,8-19 0 0 0,-12 7-35 0 0,-6 26 41 0 0,0 1 1 0 0,1-1 0 0 0,-1 0 0 0 0,0 1 0 0 0,0-1 0 0 0,0 0-1 0 0,0 1 1 0 0,0-1 0 0 0,0 0 0 0 0,0 1 0 0 0,0-1-1 0 0,0 0 1 0 0,0 1 0 0 0,-1-1 0 0 0,1 1 0 0 0,0-1 0 0 0,0 0-1 0 0,-1 1 1 0 0,1-1 0 0 0,0 1 0 0 0,-1-1 0 0 0,1 1 0 0 0,0-1-1 0 0,-1 1 1 0 0,1-1 0 0 0,-1 1 0 0 0,1-1 0 0 0,-1 1 0 0 0,1-1-1 0 0,-1 1 1 0 0,1 0 0 0 0,-1-1 0 0 0,1 1 0 0 0,-1 0-1 0 0,0 0 1 0 0,1-1 0 0 0,-2 1 0 0 0,2 0-3 0 0,-1 1 0 0 0,0-1 1 0 0,1 1-1 0 0,-1 0 0 0 0,0-1 0 0 0,1 1 0 0 0,-1-1 1 0 0,1 1-1 0 0,-1 0 0 0 0,1 0 0 0 0,-1-1 0 0 0,1 1 1 0 0,0 0-1 0 0,-1 0 0 0 0,1-1 0 0 0,0 1 0 0 0,0 0 1 0 0,-1 0-1 0 0,1 0 0 0 0,0 0 0 0 0,0 0 0 0 0,0-1 1 0 0,0 1-1 0 0,0 0 0 0 0,0 0 0 0 0,0 0 0 0 0,0 0 1 0 0,1 1-1 0 0,2 27 5 0 0,-1-14 17 0 0,2 0 0 0 0,-1-1 0 0 0,1 0-1 0 0,1 1 1 0 0,1-2 0 0 0,12 25 0 0 0,-15-34 11 0 0,0 1 1 0 0,0-1-1 0 0,1 0 0 0 0,-1 0 1 0 0,1 0-1 0 0,0-1 1 0 0,0 1-1 0 0,0-1 0 0 0,0 0 1 0 0,0 0-1 0 0,1 0 1 0 0,0 0-1 0 0,-1-1 0 0 0,1 0 1 0 0,0 0-1 0 0,0 0 1 0 0,0-1-1 0 0,0 0 0 0 0,1 0 1 0 0,-1 0-1 0 0,0 0 1 0 0,8-1-1 0 0,-1 0 10 0 0,1-1-1 0 0,-1 0 1 0 0,0-1 0 0 0,1 0-1 0 0,-1-1 1 0 0,0 0-1 0 0,0-1 1 0 0,-1 0 0 0 0,1-1-1 0 0,-1-1 1 0 0,0 0 0 0 0,15-10-1 0 0,-13 6-23 0 0,0-1-1 0 0,-1 0 0 0 0,0-1 1 0 0,-1-1-1 0 0,0 0 0 0 0,-1 0 1 0 0,0-1-1 0 0,11-21 0 0 0,-8 7-38 0 0,0-1 1 0 0,-2 0-1 0 0,-1-1 0 0 0,-2 0 0 0 0,-1 0 0 0 0,-1-1 0 0 0,-1 0 0 0 0,-2 0 0 0 0,-1-48 0 0 0,-2 69 28 0 0,0-4-52 0 0,-1 1 1 0 0,0-1-1 0 0,-1 1 0 0 0,-5-21 0 0 0,7 34 41 0 0,0 0 1 0 0,0 0-1 0 0,0 0 1 0 0,0 1-1 0 0,0-1 1 0 0,0 0-1 0 0,0 0 1 0 0,0 0-1 0 0,0 0 1 0 0,0 0-1 0 0,0 0 1 0 0,0 0-1 0 0,0 0 1 0 0,0 0-1 0 0,0 0 1 0 0,0 0-1 0 0,-1 0 1 0 0,1 0-1 0 0,0 0 1 0 0,0 0-1 0 0,0 0 1 0 0,0 0-1 0 0,0 0 1 0 0,0 0-1 0 0,0 0 1 0 0,0 0-1 0 0,0 0 1 0 0,0 0-1 0 0,0 0 1 0 0,0 0-1 0 0,0 0 1 0 0,-1 0-1 0 0,1 0 1 0 0,0 0-1 0 0,0 0 1 0 0,0 0-1 0 0,0 0 1 0 0,0 0-1 0 0,0 0 1 0 0,0 0-1 0 0,0 0 1 0 0,0 0-1 0 0,0 0 1 0 0,0 0-1 0 0,0 0 1 0 0,0 0-1 0 0,0 0 1 0 0,-1 0-1 0 0,1 0 1 0 0,0 0-1 0 0,0 0 1 0 0,0 0-1 0 0,0 0 1 0 0,0 0-1 0 0,0 0 1 0 0,0 0-1 0 0,-3 12-61 0 0,0 17 39 0 0,-2 68 20 0 0,-2 203 68 0 0,7-294-41 0 0,0 1-1 0 0,1-1 1 0 0,0 1-1 0 0,0-1 1 0 0,0 0-1 0 0,1 1 1 0 0,0-1-1 0 0,0 0 1 0 0,1 0-1 0 0,-1 0 1 0 0,1 0-1 0 0,1-1 1 0 0,3 6-1 0 0,-3-7 6 0 0,-1-1 0 0 0,1 0 0 0 0,0 1 0 0 0,0-1 0 0 0,0-1 0 0 0,0 1 0 0 0,1-1 0 0 0,-1 0 0 0 0,1 0 0 0 0,-1 0 0 0 0,1 0 0 0 0,0-1 0 0 0,0 0 0 0 0,-1 0 0 0 0,1 0 0 0 0,0 0 0 0 0,8-1 0 0 0,5 0-68 0 0,0-1 0 0 0,0 0 0 0 0,0-1 0 0 0,-1-1 1 0 0,1-1-1 0 0,24-8 0 0 0,-31 8-709 0 0,-1 0 0 0 0,0-1 0 0 0,0-1-1 0 0,18-11 1 0 0,-23 13-456 0 0,0 0 0 0 0,0-1 0 0 0,-1 1 0 0 0,1-1-1 0 0,-1 0 1 0 0,0 0 0 0 0,-1 0 0 0 0,1 0-1 0 0,3-9 1 0 0,-1 0-4366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0.805"/>
    </inkml:context>
    <inkml:brush xml:id="br0">
      <inkml:brushProperty name="width" value="0.1" units="cm"/>
      <inkml:brushProperty name="height" value="0.1" units="cm"/>
      <inkml:brushProperty name="color" value="#AE198D"/>
      <inkml:brushProperty name="inkEffects" value="galaxy"/>
      <inkml:brushProperty name="anchorX" value="15143.47656"/>
      <inkml:brushProperty name="anchorY" value="-17922.38086"/>
      <inkml:brushProperty name="scaleFactor" value="0.5"/>
    </inkml:brush>
  </inkml:definitions>
  <inkml:trace contextRef="#ctx0" brushRef="#br0">159 39 9010 0 0,'0'-3'3483'0'0,"1"0"-2497"0"0,-1-1-334 0 0,1 0-223 0 0,-1 0-108 0 0,0 0-55 0 0,-1 0-95 0 0,0 0-19 0 0,0 1-59 0 0,-1 1-45 0 0,0 0-10 0 0,0 1-32 0 0,-1 1 25 0 0,0 0-66 0 0,0 1 38 0 0,0 1-42 0 0,-1 0 2 0 0,-1 2 17 0 0,0 0-25 0 0,-1 1 17 0 0,0 1-43 0 0,-1 0 3 0 0,1 0-12 0 0,-1 1 20 0 0,0 1 21 0 0,0 0-14 0 0,0 0 34 0 0,1 0 1 0 0,-1 1-9 0 0,1 0 23 0 0,0-1 21 0 0,0 1-23 0 0,1 1 18 0 0,0-1-15 0 0,0 0-24 0 0,1 1 17 0 0,0-1 2 0 0,0 2 8 0 0,1-1-2 0 0,0 1 12 0 0,1 1-22 0 0,0 0 16 0 0,0 0-6 0 0,1 0-7 0 0,0 1 12 0 0,0-1-14 0 0,2 0 4 0 0,-1-1-47 0 0,1 1-16 0 0,1-1-45 0 0,0 0-27 0 0,1-1-6 0 0,1 0-40 0 0,1 0-10 0 0,0-1 48 0 0,1 0 2 0 0,1-2 48 0 0,2 0 26 0 0,1-1-3 0 0,1-1-4 0 0,1-1 2 0 0,1-2 8 0 0,1-1-30 0 0,0-1 18 0 0,2-2-25 0 0,0-1 35 0 0,0-1 17 0 0,0-2 33 0 0,1 0 3 0 0,-1-2 21 0 0,-2 0 15 0 0,0-1 26 0 0,-1-1 12 0 0,-2-1 28 0 0,0 0-16 0 0,-2-1 8 0 0,0 0-12 0 0,-1-1-15 0 0,0 0 41 0 0,-1-1-22 0 0,0 0 26 0 0,-2 0 58 0 0,0 1-24 0 0,-2 0 58 0 0,-1 1-62 0 0,-1 1 2 0 0,-2 1 18 0 0,0 1-74 0 0,-1 1 30 0 0,0 1-58 0 0,-1 0-4 0 0,-1 1-38 0 0,-1 0-21 0 0,-1 2 22 0 0,1-1-47 0 0,-2 2 32 0 0,1 1-20 0 0,-1 0-4 0 0,1 1-8 0 0,0 1-8 0 0,0 0 10 0 0,1 1 16 0 0,0 1-42 0 0,1 0 22 0 0,0 1-26 0 0,1 0-2 0 0,0 2 36 0 0,0-1 17 0 0,2 2 25 0 0,0-1-13 0 0,1 1 25 0 0,1 0-7 0 0,0 1 12 0 0,2-1 54 0 0,-1 1 13 0 0,2 1 19 0 0,-1 0 26 0 0,1 0-33 0 0,0 0 12 0 0,1 1-23 0 0,1 0 15 0 0,1 0-24 0 0,0-1-21 0 0,2 0-23 0 0,1-1-14 0 0,0 0-9 0 0,1-1 0 0 0,0-1-1 0 0,1 0 10 0 0,1-1-22 0 0,-1-1 16 0 0,1-1-24 0 0,1-1 25 0 0,-1-1-8 0 0,2 0 13 0 0,-1-1-22 0 0,1-1 25 0 0,0-1-26 0 0,0-1 26 0 0,0-1 39 0 0,0 0-29 0 0,0-2 30 0 0,0 0-26 0 0,-1 0 26 0 0,-1-2 20 0 0,-1 0 14 0 0,-1 0 45 0 0,-1 0-1 0 0,-2-1 31 0 0,0 1-24 0 0,-1-1 8 0 0,-1-1 17 0 0,-2 1-5 0 0,0 0-45 0 0,-1-1 4 0 0,-2 0-106 0 0,0 0-19 0 0,-1 1-48 0 0,-1-1-68 0 0,-2 2-4 0 0,1-1-108 0 0,-2 1-67 0 0,0 0-118 0 0,-1 0-98 0 0,-1 1-59 0 0,1 0-116 0 0,-2 2-80 0 0,1 0-137 0 0,-1 0-168 0 0,0 1-217 0 0,1 1-124 0 0,-1 0-707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1.247"/>
    </inkml:context>
    <inkml:brush xml:id="br0">
      <inkml:brushProperty name="width" value="0.1" units="cm"/>
      <inkml:brushProperty name="height" value="0.1" units="cm"/>
      <inkml:brushProperty name="color" value="#AE198D"/>
      <inkml:brushProperty name="inkEffects" value="galaxy"/>
      <inkml:brushProperty name="anchorX" value="13708.81445"/>
      <inkml:brushProperty name="anchorY" value="-18897.9707"/>
      <inkml:brushProperty name="scaleFactor" value="0.5"/>
    </inkml:brush>
  </inkml:definitions>
  <inkml:trace contextRef="#ctx0" brushRef="#br0">128 80 8778 0 0,'0'-1'1288'0'0,"-1"0"-793"0"0,1-1-156 0 0,-1-1-210 0 0,1 1-80 0 0,-2-1-79 0 0,0 1-38 0 0,0 0-26 0 0,-1 1-82 0 0,0 0 20 0 0,-1 2-2 0 0,0-1-4 0 0,-1 2 68 0 0,-1 0 8 0 0,0 0 30 0 0,0 1 43 0 0,-1 0-10 0 0,0 1 16 0 0,-1 0 35 0 0,1 0 28 0 0,0 1 32 0 0,0-1 42 0 0,1 1 38 0 0,0 0 31 0 0,1 1-5 0 0,0 0 6 0 0,0 0-9 0 0,2 0-7 0 0,0 1 11 0 0,0-1 5 0 0,1 1-1 0 0,1-1 10 0 0,1 1-12 0 0,0-1-5 0 0,1 0 30 0 0,0 0-1 0 0,1 0 2 0 0,1 0 1 0 0,0 0-9 0 0,1 0 2 0 0,0 0-48 0 0,1 0 5 0 0,1-1-89 0 0,0 0-24 0 0,1 0-26 0 0,1 0-46 0 0,1 0 19 0 0,1-1-28 0 0,0 1-2 0 0,1-1 8 0 0,1 0-40 0 0,1 0-8 0 0,-1 0-8 0 0,1-1-29 0 0,0 0-2 0 0,-1 0-21 0 0,1-1-32 0 0,0 0 16 0 0,0-1-44 0 0,1-1 20 0 0,0-1 39 0 0,0-1 17 0 0,-1-1 91 0 0,0-1 24 0 0,0-2 19 0 0,0-1 11 0 0,0-1 18 0 0,-1-2 62 0 0,0-1 12 0 0,-1-1 57 0 0,-1-1 63 0 0,-1-1-23 0 0,-1 0 4 0 0,-2-1-74 0 0,-1 1-72 0 0,-3-4-13 0 0,-2 0-98 0 0,-2 1 3 0 0,-2 2-91 0 0,-1 1-26 0 0,-2 1-63 0 0,0 3-64 0 0,-1 1-90 0 0,-1 1-140 0 0,0 2-175 0 0,0 0-244 0 0,0 2-266 0 0,0 1-267 0 0,-1 0-151 0 0,-5 0-4629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1.627"/>
    </inkml:context>
    <inkml:brush xml:id="br0">
      <inkml:brushProperty name="width" value="0.1" units="cm"/>
      <inkml:brushProperty name="height" value="0.1" units="cm"/>
      <inkml:brushProperty name="color" value="#AE198D"/>
      <inkml:brushProperty name="inkEffects" value="galaxy"/>
      <inkml:brushProperty name="anchorX" value="12536.6123"/>
      <inkml:brushProperty name="anchorY" value="-19834.3418"/>
      <inkml:brushProperty name="scaleFactor" value="0.5"/>
    </inkml:brush>
  </inkml:definitions>
  <inkml:trace contextRef="#ctx0" brushRef="#br0">169 13 10954 0 0,'0'-3'4199'0'0,"0"0"-3723"0"0,1 1-212 0 0,-1 0-107 0 0,-1 0-89 0 0,1 1-28 0 0,-1 2-12 0 0,0 0-49 0 0,0 2-7 0 0,-1 1 8 0 0,0 2-6 0 0,-1 1 30 0 0,0 1-8 0 0,0 1 14 0 0,-1 2-4 0 0,-1 0 2 0 0,0 2-9 0 0,0 0 2 0 0,-1 1 9 0 0,0 2-13 0 0,0-1-5 0 0,-1 2 39 0 0,1-1-50 0 0,0 2-2 0 0,0-1 27 0 0,-1 1-38 0 0,1 0 50 0 0,0 0 3 0 0,0 0-18 0 0,0 0 17 0 0,0 1-6 0 0,0-1 30 0 0,0 0-8 0 0,0 0 23 0 0,1 1 4 0 0,-1-1-19 0 0,1-1 53 0 0,1 1-34 0 0,0 0 12 0 0,0-1 6 0 0,1 0-40 0 0,0 1-25 0 0,2-1 6 0 0,0 1-25 0 0,2 0 24 0 0,0 0 30 0 0,1-1-64 0 0,1 1 2 0 0,1-2-30 0 0,1 0-51 0 0,2-1 12 0 0,0 0-46 0 0,2-2-17 0 0,1 0-15 0 0,1-2 0 0 0,1 0-30 0 0,1-1-10 0 0,1-1 38 0 0,-1-1-42 0 0,2-1 5 0 0,-1-1-76 0 0,0-1-121 0 0,1-2-91 0 0,0-1-145 0 0,2-1-55 0 0,0-2-158 0 0,1-1-135 0 0,0-1-133 0 0,0-2-240 0 0,0-2-88 0 0,0-1-5588 0 0,-4 0 8073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1.900"/>
    </inkml:context>
    <inkml:brush xml:id="br0">
      <inkml:brushProperty name="width" value="0.1" units="cm"/>
      <inkml:brushProperty name="height" value="0.1" units="cm"/>
      <inkml:brushProperty name="color" value="#AE198D"/>
      <inkml:brushProperty name="inkEffects" value="galaxy"/>
      <inkml:brushProperty name="anchorX" value="11366.81055"/>
      <inkml:brushProperty name="anchorY" value="-21575.68945"/>
      <inkml:brushProperty name="scaleFactor" value="0.5"/>
    </inkml:brush>
  </inkml:definitions>
  <inkml:trace contextRef="#ctx0" brushRef="#br0">1 207 11010 0 0,'0'-1'3001'0'0,"0"-2"-2017"0"0,0-2-161 0 0,0-2-386 0 0,1-1-212 0 0,0-1-111 0 0,1 0-30 0 0,0 0-25 0 0,1 1-47 0 0,0 0 1 0 0,2 1-41 0 0,0-1-9 0 0,2 1 9 0 0,1 1-33 0 0,1-1 27 0 0,0 1-46 0 0,1 0 23 0 0,1 1-18 0 0,0 0-24 0 0,0 0 35 0 0,0 1-12 0 0,0 0 14 0 0,1 0 43 0 0,-1 1-21 0 0,2 0 9 0 0,-1 1 9 0 0,2-1-32 0 0,0 2 20 0 0,0-1 20 0 0,0 0-24 0 0,1 0 18 0 0,1 0-6 0 0,0 0-44 0 0,0-1 40 0 0,1 1-14 0 0,0 0-5 0 0,0-1 40 0 0,0 1-3 0 0,1-1-16 0 0,-1 1-50 0 0,1-1-79 0 0,0 0-196 0 0,-1 0-158 0 0,0 1-289 0 0,1-1-266 0 0,-1 0-232 0 0,1 1-199 0 0,1 0-12 0 0,1 0-675 0 0,1 0-4551 0 0,-4 1 8426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2.541"/>
    </inkml:context>
    <inkml:brush xml:id="br0">
      <inkml:brushProperty name="width" value="0.1" units="cm"/>
      <inkml:brushProperty name="height" value="0.1" units="cm"/>
      <inkml:brushProperty name="color" value="#AE198D"/>
      <inkml:brushProperty name="inkEffects" value="galaxy"/>
      <inkml:brushProperty name="anchorX" value="9760.17188"/>
      <inkml:brushProperty name="anchorY" value="-22385.56055"/>
      <inkml:brushProperty name="scaleFactor" value="0.5"/>
    </inkml:brush>
  </inkml:definitions>
  <inkml:trace contextRef="#ctx0" brushRef="#br0">479 118 6401 0 0,'2'-2'2880'0'0,"0"-1"-1963"0"0,1 0-243 0 0,0-2-152 0 0,1 1-107 0 0,-2-1-83 0 0,1 1-37 0 0,-1 1-75 0 0,-1-1 15 0 0,0 1-21 0 0,0 1-15 0 0,0-1 23 0 0,-1 2-28 0 0,0-1 18 0 0,-1 1 4 0 0,0 0 36 0 0,-1-1 0 0 0,0 1 3 0 0,-1 0 48 0 0,0 0 14 0 0,0 0 9 0 0,0 0 10 0 0,-1 0-39 0 0,0 0-71 0 0,0 0-10 0 0,-1-1-51 0 0,0 1-65 0 0,-1-1-13 0 0,-1 1-31 0 0,0-1-15 0 0,-1 0 11 0 0,-1 0-24 0 0,-1 0 7 0 0,-1-1 15 0 0,0 1-32 0 0,-1-1 47 0 0,0 0-14 0 0,0 0 5 0 0,0 0 28 0 0,-1 0-55 0 0,0 0-1 0 0,1 0-1 0 0,-1 0-41 0 0,1 0 59 0 0,0 0-29 0 0,0 1 0 0 0,1 0-8 0 0,-1 0-8 0 0,1 0 1 0 0,0 0-10 0 0,-2 1 21 0 0,1 1-16 0 0,-1-1-14 0 0,0 1 14 0 0,0 0 4 0 0,-1 0-10 0 0,1 1-7 0 0,0-1 3 0 0,0 2-49 0 0,0 0-52 0 0,0-1-62 0 0,1 1-82 0 0,1 0-67 0 0,0 0-74 0 0,2 0-101 0 0,1-1-100 0 0,1 1-75 0 0,1-1-103 0 0,2 0-75 0 0,1-1-63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2.763"/>
    </inkml:context>
    <inkml:brush xml:id="br0">
      <inkml:brushProperty name="width" value="0.1" units="cm"/>
      <inkml:brushProperty name="height" value="0.1" units="cm"/>
      <inkml:brushProperty name="color" value="#AE198D"/>
      <inkml:brushProperty name="inkEffects" value="galaxy"/>
      <inkml:brushProperty name="anchorX" value="11233.29785"/>
      <inkml:brushProperty name="anchorY" value="-21257.41406"/>
      <inkml:brushProperty name="scaleFactor" value="0.5"/>
    </inkml:brush>
  </inkml:definitions>
  <inkml:trace contextRef="#ctx0" brushRef="#br0">363 49 1784 0 0,'0'-1'2961'0'0,"2"1"-2512"0"0,1 0 298 0 0,1-1-397 0 0,0 0-44 0 0,0 0-79 0 0,10-11 4797 0 0,-16 11-4359 0 0,0 0 2 0 0,-1 0-61 0 0,1-1-37 0 0,-2 1-30 0 0,1-2-72 0 0,-1 1 25 0 0,0 0-79 0 0,-1 0-45 0 0,-1 0-56 0 0,1-1-74 0 0,-1 1-33 0 0,-1-1-64 0 0,1 1-43 0 0,-1 0-41 0 0,0 0-41 0 0,-1 1 16 0 0,-1 1-19 0 0,-1 0-23 0 0,-1 0 24 0 0,-1 1-55 0 0,-1 0-3 0 0,-1 2-11 0 0,-2-1-27 0 0,0 2-60 0 0,-2 1-40 0 0,0 0-134 0 0,-2 0-174 0 0,0 0-185 0 0,-1-1-273 0 0,0 0-308 0 0,0 0-314 0 0,1-2-346 0 0,1-1-238 0 0,0-1-5349 0 0,5-1 8066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5.008"/>
    </inkml:context>
    <inkml:brush xml:id="br0">
      <inkml:brushProperty name="width" value="0.1" units="cm"/>
      <inkml:brushProperty name="height" value="0.1" units="cm"/>
      <inkml:brushProperty name="color" value="#AE198D"/>
      <inkml:brushProperty name="inkEffects" value="galaxy"/>
      <inkml:brushProperty name="anchorX" value="12611.2998"/>
      <inkml:brushProperty name="anchorY" value="-20239.10742"/>
      <inkml:brushProperty name="scaleFactor" value="0.5"/>
    </inkml:brush>
  </inkml:definitions>
  <inkml:trace contextRef="#ctx0" brushRef="#br0">546 69 5481 0 0,'0'-3'3190'0'0,"0"1"-2767"0"0,-1-1-90 0 0,1 0-63 0 0,-1 0-25 0 0,0 0-29 0 0,0 0 4 0 0,0-1 15 0 0,-1 1 22 0 0,1 0 51 0 0,-1 0-2 0 0,1 0 33 0 0,-2 1-45 0 0,1-1 16 0 0,-1 0-6 0 0,0 1-47 0 0,0 0-14 0 0,0 0-27 0 0,-1 0-52 0 0,-1 0-7 0 0,0 0-39 0 0,-1 0-21 0 0,0 1 3 0 0,0 0-23 0 0,0-1-13 0 0,-1 1 22 0 0,0 0-28 0 0,-1 0 28 0 0,0 0 10 0 0,0 1 6 0 0,-1-1 1 0 0,-1 0-8 0 0,0 1-7 0 0,0 0 1 0 0,-2 0-1 0 0,0 0 28 0 0,-1 1-8 0 0,0 0 14 0 0,0 1-4 0 0,-1 1-16 0 0,0 1 4 0 0,0 0-67 0 0,1 1-10 0 0,-1 1 9 0 0,0 2-64 0 0,1 0 56 0 0,0 2-20 0 0,1 1 6 0 0,0 1-28 0 0,1 1 18 0 0,0 1-26 0 0,0 1 6 0 0,2 1 17 0 0,-1 0-24 0 0,1 0 26 0 0,1 2-8 0 0,-1-1-6 0 0,1 0 40 0 0,1 0-41 0 0,0 0 33 0 0,1-1-10 0 0,0 1-6 0 0,0-1 12 0 0,-1-1-14 0 0,1 1-5 0 0,0-1 1 0 0,-1-1-29 0 0,1 0 18 0 0,-1-1 11 0 0,1 0-4 0 0,0 0 22 0 0,0 0-15 0 0,0 0 5 0 0,1 0-1 0 0,0 0-9 0 0,0 0 58 0 0,1 0-63 0 0,1 0 39 0 0,1 0-40 0 0,1 0-35 0 0,0 0 8 0 0,1 0-34 0 0,1 0-10 0 0,1 0-18 0 0,1-1 2 0 0,0 0-20 0 0,2-1 4 0 0,0 1-30 0 0,1-2-10 0 0,0 0 28 0 0,2 0-19 0 0,0 0 15 0 0,2-1 16 0 0,-1-1 4 0 0,1 0-55 0 0,0-1-20 0 0,1 0-35 0 0,-1-1-79 0 0,2-1 28 0 0,0 0-117 0 0,2-1-91 0 0,0-1-91 0 0,1-1-192 0 0,1-1-13 0 0,1-1 43 0 0,0-1-52 0 0,1-2 118 0 0,0-1 14 0 0,0-1-8 0 0,0-2 168 0 0,-1-1 0 0 0,1-1-206 0 0,-1-1-1947 0 0,-1-1-71 0 0,-3 2 3275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5.386"/>
    </inkml:context>
    <inkml:brush xml:id="br0">
      <inkml:brushProperty name="width" value="0.1" units="cm"/>
      <inkml:brushProperty name="height" value="0.1" units="cm"/>
      <inkml:brushProperty name="color" value="#AE198D"/>
      <inkml:brushProperty name="inkEffects" value="galaxy"/>
      <inkml:brushProperty name="anchorX" value="13796.46094"/>
      <inkml:brushProperty name="anchorY" value="-19822.75586"/>
      <inkml:brushProperty name="scaleFactor" value="0.5"/>
    </inkml:brush>
  </inkml:definitions>
  <inkml:trace contextRef="#ctx0" brushRef="#br0">144 190 576 0 0,'1'-1'3553'0'0,"4"-3"-2222"0"0,2-2 65 0 0,2-2-416 0 0,1-1-146 0 0,0 0-138 0 0,1-1-27 0 0,-1 0-24 0 0,-1 1-68 0 0,0 0-2 0 0,-1 1 14 0 0,-1 0-45 0 0,-1 2-5 0 0,-1 0-28 0 0,0 0-88 0 0,-1 1-24 0 0,0-1-66 0 0,-2 1-53 0 0,0 1-56 0 0,0-1-37 0 0,-2 1-53 0 0,1 1-27 0 0,-1-1-26 0 0,-1 0 59 0 0,1 1-66 0 0,-2-1 21 0 0,0 0 2 0 0,-1 0-68 0 0,-1 0 49 0 0,0 1 0 0 0,-1 0 0 0 0,-1 0-8 0 0,-1 0 13 0 0,0 0-23 0 0,0 1 7 0 0,-2 0-3 0 0,1 1-19 0 0,-1 0 6 0 0,0 0-13 0 0,0 1-34 0 0,-1 1 28 0 0,0 0-1 0 0,-1 0-28 0 0,0 1 9 0 0,-1 1-14 0 0,1 0-15 0 0,0 1 4 0 0,0 1 25 0 0,1 0-18 0 0,0 0 8 0 0,1 2 16 0 0,1-1-32 0 0,-1 1 0 0 0,2 1 9 0 0,0 0-14 0 0,1 1 42 0 0,1 0-22 0 0,0 0 9 0 0,1 1-21 0 0,0 0 15 0 0,1 0-5 0 0,1 1-27 0 0,0 0 36 0 0,1 0-40 0 0,2 0 30 0 0,0 0-8 0 0,0 1 2 0 0,2 0-28 0 0,0 0 26 0 0,1-1-8 0 0,1 1-45 0 0,1 0 42 0 0,0-1-34 0 0,2 0 19 0 0,0 0 41 0 0,1-2-2 0 0,1 1-6 0 0,2-2-5 0 0,1 0 20 0 0,1-1-25 0 0,1-1 17 0 0,1-1 13 0 0,1-1-41 0 0,-1-1 51 0 0,1-1-26 0 0,-1 0 9 0 0,-1-3 7 0 0,0 0 16 0 0,-1-1 15 0 0,0-2 16 0 0,-2-1 7 0 0,1-1 0 0 0,-1-1-9 0 0,0-1-6 0 0,-1-1 48 0 0,1-1-42 0 0,-1-1 42 0 0,0-1-3 0 0,-1-1-45 0 0,-1-1 80 0 0,-1-1-44 0 0,-1 0 34 0 0,-1 0 10 0 0,-1 0-68 0 0,-2-1 21 0 0,-1 1-65 0 0,-1 1-31 0 0,-2 0 6 0 0,-1 1-54 0 0,0 1 33 0 0,-2 2-41 0 0,-1 1-8 0 0,0 2 11 0 0,-1 0-70 0 0,-1 2-18 0 0,-1 0-55 0 0,0 1-73 0 0,-1 1-22 0 0,0 1-56 0 0,-2 0-74 0 0,0 0-97 0 0,1 0-119 0 0,-1 1-163 0 0,0 1-181 0 0,1-1-133 0 0,1 1-152 0 0,1 0-171 0 0,0-1-34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5.883"/>
    </inkml:context>
    <inkml:brush xml:id="br0">
      <inkml:brushProperty name="width" value="0.1" units="cm"/>
      <inkml:brushProperty name="height" value="0.1" units="cm"/>
      <inkml:brushProperty name="color" value="#AE198D"/>
      <inkml:brushProperty name="inkEffects" value="galaxy"/>
      <inkml:brushProperty name="anchorX" value="12688.83594"/>
      <inkml:brushProperty name="anchorY" value="-20683.22461"/>
      <inkml:brushProperty name="scaleFactor" value="0.5"/>
    </inkml:brush>
  </inkml:definitions>
  <inkml:trace contextRef="#ctx0" brushRef="#br0">451 27 10386 0 0,'-1'-3'3128'0'0,"0"0"-2390"0"0,0-1-335 0 0,-2 0-179 0 0,1 0-126 0 0,-2 0-57 0 0,0 1-46 0 0,0 2-15 0 0,-2 0-2 0 0,0 2-11 0 0,-1 1 12 0 0,-1 1 5 0 0,-1 1-20 0 0,-1 0 34 0 0,-1 1-10 0 0,0 1-5 0 0,0 0 21 0 0,-1 1-7 0 0,1 0 13 0 0,0-1-4 0 0,0 1 2 0 0,0 0 10 0 0,0 0-4 0 0,1-1 49 0 0,-1 0 14 0 0,0 0 46 0 0,0 0 46 0 0,0-1-9 0 0,0-1 46 0 0,0 0-30 0 0,0 0 20 0 0,0-1-15 0 0,0 0-23 0 0,0 0 15 0 0,0-1-34 0 0,1 1-1 0 0,-1 0-19 0 0,2 1-43 0 0,0 0-27 0 0,1 1-33 0 0,1 0-13 0 0,1 0 9 0 0,1 1-15 0 0,1 1 33 0 0,1 0-1 0 0,1 1-45 0 0,1 0-4 0 0,2 1-67 0 0,0 1-58 0 0,3 0-7 0 0,0 0-52 0 0,3 1-8 0 0,1 1 8 0 0,2-1 32 0 0,2 1 0 0 0,1 0 2 0 0,1 1 21 0 0,1-2-24 0 0,2 1 35 0 0,0-1 9 0 0,0 0-2 0 0,0-1 50 0 0,1 0-33 0 0,-1 0 22 0 0,0-1 14 0 0,0 1-14 0 0,0-1 24 0 0,-1-1 2 0 0,0 1-18 0 0,-1-1-2 0 0,0 0 46 0 0,-2 0 4 0 0,0-1 20 0 0,0 0 34 0 0,-1-1-35 0 0,-1 1 13 0 0,-1 0-4 0 0,0 0-9 0 0,0 1 21 0 0,-1-1 30 0 0,-1 2-35 0 0,-1 0 22 0 0,-1 0-6 0 0,-1 1-8 0 0,-1 1 30 0 0,-2-1 0 0 0,-1 2-7 0 0,-2-1 3 0 0,0 1-1 0 0,-2 0 19 0 0,-1 1-34 0 0,-2 0 11 0 0,-1 0-4 0 0,-2 1-19 0 0,-1 0 25 0 0,-3 0-9 0 0,-1 0 12 0 0,-2 0-11 0 0,-3-1 3 0 0,-2 0-20 0 0,-2-2-13 0 0,-2-1-16 0 0,0-1 12 0 0,-1-1-5 0 0,0-1 1 0 0,0-2-47 0 0,0 0-23 0 0,0-1-81 0 0,0-1-149 0 0,1-1-179 0 0,1-1-224 0 0,1 0-245 0 0,1-2-160 0 0,2-2-282 0 0,1-1 1 0 0,1-1-5862 0 0,5-1 7680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6.323"/>
    </inkml:context>
    <inkml:brush xml:id="br0">
      <inkml:brushProperty name="width" value="0.1" units="cm"/>
      <inkml:brushProperty name="height" value="0.1" units="cm"/>
      <inkml:brushProperty name="color" value="#AE198D"/>
      <inkml:brushProperty name="inkEffects" value="galaxy"/>
      <inkml:brushProperty name="anchorX" value="14155.62695"/>
      <inkml:brushProperty name="anchorY" value="-20426.25586"/>
      <inkml:brushProperty name="scaleFactor" value="0.5"/>
    </inkml:brush>
  </inkml:definitions>
  <inkml:trace contextRef="#ctx0" brushRef="#br0">448 22 10138 0 0,'-1'-2'2950'0'0,"0"-1"-2126"0"0,-1 0-325 0 0,0-1-186 0 0,-1 1-116 0 0,-1 0-107 0 0,0 1-14 0 0,0 0-26 0 0,-1 2-46 0 0,0 1 20 0 0,-1 0-28 0 0,0 2-3 0 0,-1 1 10 0 0,-1 1-14 0 0,0 2 23 0 0,-1 0-7 0 0,0 1-15 0 0,1 1 23 0 0,-1 1-17 0 0,0 0 5 0 0,0 1-10 0 0,0 1-7 0 0,1 0 11 0 0,0 1 5 0 0,1 1 17 0 0,0-1-4 0 0,0 2-15 0 0,0-1 23 0 0,0 1 2 0 0,0-1 9 0 0,0 0 8 0 0,0 1 8 0 0,0-1-11 0 0,0 0 4 0 0,-1-1 9 0 0,0 0-4 0 0,-1 0 30 0 0,1-1-45 0 0,-1-1 24 0 0,1 2-37 0 0,0-1 1 0 0,-1 2 45 0 0,0 0-52 0 0,0 0 36 0 0,-1 1-39 0 0,0 0 2 0 0,0 1 8 0 0,0 1-5 0 0,-1 0 2 0 0,2 0 0 0 0,-1 2-18 0 0,1-1 4 0 0,0 2-11 0 0,1 0 12 0 0,0 0 14 0 0,1 1-13 0 0,0 1 5 0 0,1 0-19 0 0,0 2 14 0 0,1 0-6 0 0,1 0 30 0 0,0 0-26 0 0,1-1-38 0 0,1-1-8 0 0,1-1-67 0 0,1-1-21 0 0,2-1 11 0 0,1-1-55 0 0,1 0 33 0 0,2-2 26 0 0,1-1 1 0 0,2-2 68 0 0,1 0 20 0 0,2-2-20 0 0,1-1 19 0 0,2-2-23 0 0,2 0-68 0 0,0-1-28 0 0,1-2-90 0 0,0-1-102 0 0,1-2-63 0 0,1-1-143 0 0,0 0-155 0 0,1-2-109 0 0,1-2-191 0 0,0 0-373 0 0,2-1-79 0 0,1-1-5818 0 0,-5 1 7806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0.012"/>
    </inkml:context>
    <inkml:brush xml:id="br0">
      <inkml:brushProperty name="width" value="0.05" units="cm"/>
      <inkml:brushProperty name="height" value="0.05" units="cm"/>
      <inkml:brushProperty name="color" value="#E71224"/>
    </inkml:brush>
  </inkml:definitions>
  <inkml:trace contextRef="#ctx0" brushRef="#br0">0 89 11106 0 0,'8'-5'716'0'0,"0"-1"0"0"0,1 1 0 0 0,-1 1 0 0 0,1 0 0 0 0,0 0 0 0 0,0 1 0 0 0,11-3 0 0 0,72-13 1348 0 0,-43 11-1698 0 0,103-16-771 0 0,-87 23-7908 0 0,-50 2 1344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7.316"/>
    </inkml:context>
    <inkml:brush xml:id="br0">
      <inkml:brushProperty name="width" value="0.1" units="cm"/>
      <inkml:brushProperty name="height" value="0.1" units="cm"/>
      <inkml:brushProperty name="color" value="#AE198D"/>
      <inkml:brushProperty name="inkEffects" value="galaxy"/>
      <inkml:brushProperty name="anchorX" value="15275.57227"/>
      <inkml:brushProperty name="anchorY" value="-20361.57422"/>
      <inkml:brushProperty name="scaleFactor" value="0.5"/>
    </inkml:brush>
  </inkml:definitions>
  <inkml:trace contextRef="#ctx0" brushRef="#br0">296 26 8770 0 0,'0'-2'3689'0'0,"3"0"-3417"0"0,-1-2 565 0 0,1 0-613 0 0,1 0-129 0 0,-1 1-79 0 0,-1 0-33 0 0,1 1-39 0 0,-1 1-42 0 0,1 1-38 0 0,-1 0-96 0 0,0 0-52 0 0,0 1-12 0 0,0 0 4 0 0,0 0 69 0 0,-1 0 83 0 0,1 1 47 0 0,-1-1 89 0 0,-1 0 67 0 0,0 0 73 0 0,0 0 62 0 0,-1 0 38 0 0,-1 0 16 0 0,0-1 2 0 0,-1 1 2 0 0,-1-1-9 0 0,1 0 39 0 0,-2 1-11 0 0,0-1-23 0 0,-1 0-1 0 0,-1 1-39 0 0,-1 0-19 0 0,0 1-25 0 0,-2 0-5 0 0,0 1-67 0 0,-1 1-11 0 0,-1 0-19 0 0,0 1-37 0 0,-1 1-10 0 0,0 2 9 0 0,-1 0-43 0 0,0 2 3 0 0,-1 0 16 0 0,1 2-7 0 0,0 1 13 0 0,1 0 6 0 0,0 2-30 0 0,1-1 1 0 0,1 2 8 0 0,0-1-5 0 0,0 2-16 0 0,1 0-14 0 0,1 0-82 0 0,1 0-15 0 0,0 1-76 0 0,1 0-3 0 0,2 0-53 0 0,0 0-35 0 0,1 0 26 0 0,2-1-4 0 0,2-1 57 0 0,1-1 41 0 0,2-1 57 0 0,2 0 27 0 0,1-1 36 0 0,1-1 32 0 0,2 0 41 0 0,0-2 11 0 0,1 0 11 0 0,0-1 28 0 0,1-1-16 0 0,0 0 6 0 0,1-2 18 0 0,0-1 22 0 0,0 0-42 0 0,2-2 5 0 0,0 0 6 0 0,0-1-68 0 0,0-1 75 0 0,1-1 3 0 0,-1 0-19 0 0,-1-1 47 0 0,0-2-78 0 0,-1 1-14 0 0,0-2 29 0 0,-2 0-41 0 0,1-1 31 0 0,-2 0 27 0 0,0 0-35 0 0,-1-1 13 0 0,-2 0 15 0 0,0 0-43 0 0,-1-1-34 0 0,-1 0-10 0 0,-1 0-10 0 0,-1 1-1 0 0,-1-1 27 0 0,0 1 11 0 0,-1 1-2 0 0,-1 0 12 0 0,0 1 7 0 0,0 0-1 0 0,0 0 20 0 0,-1 1 13 0 0,1 0-22 0 0,-1 0 0 0 0,0 1 18 0 0,-1 0-16 0 0,1 0 33 0 0,0 0 10 0 0,0 1-11 0 0,0 0 24 0 0,0 0-35 0 0,1 0 11 0 0,0 0 15 0 0,1 0-34 0 0,0 1 39 0 0,0-1-12 0 0,0 1-5 0 0,1 0-17 0 0,-1 1 5 0 0,2 0-12 0 0,-1 0-7 0 0,1 1 10 0 0,1 0-12 0 0,0 2-16 0 0,0 0 33 0 0,2 0-39 0 0,-1 1 3 0 0,2 0-2 0 0,-1 0-57 0 0,2 1 44 0 0,0-1 3 0 0,0 1-21 0 0,1-1 37 0 0,1 0-11 0 0,0 0-5 0 0,0 0 58 0 0,1-1-54 0 0,0 0 46 0 0,1-1-32 0 0,0 0-9 0 0,0-1 3 0 0,0-1-22 0 0,1-1 53 0 0,-1 0-45 0 0,1-1 15 0 0,0 0-4 0 0,0-2-47 0 0,0 1 70 0 0,0-2-14 0 0,0 0 34 0 0,0-1 2 0 0,1-1 39 0 0,0-1-28 0 0,0-1 48 0 0,0 0-3 0 0,1-2 29 0 0,0 0 32 0 0,-1 0 11 0 0,0-1 47 0 0,-1-1-11 0 0,-1 0 73 0 0,-1-1-38 0 0,-1-1-13 0 0,-1 0-5 0 0,0 0-84 0 0,-2 0 12 0 0,0 0 29 0 0,0 1-22 0 0,-2 1 46 0 0,0 1-22 0 0,0 0-29 0 0,-1 1-28 0 0,-1 0-50 0 0,0 1-18 0 0,-1 1-37 0 0,0 0 6 0 0,-2 1-33 0 0,0 0-20 0 0,-1 0 13 0 0,-1 1-53 0 0,0-1-13 0 0,-1 1-27 0 0,-1 0-71 0 0,0-1-57 0 0,0 1-83 0 0,-1 0-95 0 0,0 0-67 0 0,0-1-75 0 0,-1 1-6 0 0,1 1-92 0 0,-1 0-53 0 0,1 0-112 0 0,0 1-134 0 0,0 0-85 0 0,0 1-177 0 0,0 0-112 0 0,1 0 44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7.720"/>
    </inkml:context>
    <inkml:brush xml:id="br0">
      <inkml:brushProperty name="width" value="0.1" units="cm"/>
      <inkml:brushProperty name="height" value="0.1" units="cm"/>
      <inkml:brushProperty name="color" value="#AE198D"/>
      <inkml:brushProperty name="inkEffects" value="galaxy"/>
      <inkml:brushProperty name="anchorX" value="13899.05762"/>
      <inkml:brushProperty name="anchorY" value="-21416.08594"/>
      <inkml:brushProperty name="scaleFactor" value="0.5"/>
    </inkml:brush>
  </inkml:definitions>
  <inkml:trace contextRef="#ctx0" brushRef="#br0">265 60 5593 0 0,'0'-1'4105'0'0,"-1"-2"-3146"0"0,1-1 273 0 0,-1-2-662 0 0,0 0-212 0 0,-1-1-138 0 0,-1 1-46 0 0,0 0-71 0 0,-2 0-37 0 0,0 1-4 0 0,-1 2-5 0 0,-1-1-1 0 0,-1 2-37 0 0,0 1 19 0 0,-1 1-35 0 0,0 1 18 0 0,0 1 13 0 0,0 0 4 0 0,-1 1 1 0 0,1 0 10 0 0,-1 1-2 0 0,0 1-36 0 0,0-1 19 0 0,-1 2-7 0 0,0 0 10 0 0,1 0 26 0 0,-1 0 12 0 0,1 1-2 0 0,0 1 59 0 0,1-1-44 0 0,1 1 25 0 0,-1 0 3 0 0,1 0-29 0 0,1 1 37 0 0,0-1-12 0 0,1 0 14 0 0,1 0 6 0 0,2 1 8 0 0,0-1-2 0 0,2 1 12 0 0,0 0-13 0 0,2 1-5 0 0,0 0-8 0 0,1-1-36 0 0,1 1-9 0 0,2 0-75 0 0,1-1 0 0 0,1 0-34 0 0,1 0-50 0 0,0-1 22 0 0,2 1-40 0 0,-1-1-36 0 0,1-1 18 0 0,0 1 0 0 0,0-1-2 0 0,1-1 21 0 0,-1 0 4 0 0,1 0-29 0 0,1-1 29 0 0,-1-1 18 0 0,1-1-5 0 0,0 0 32 0 0,1-2 29 0 0,0 0 3 0 0,1-1 31 0 0,0-1-7 0 0,0-1-24 0 0,0-2 36 0 0,0 0-31 0 0,-1-1 29 0 0,-1-2 10 0 0,-1 0-31 0 0,-1-2-26 0 0,-2-1-50 0 0,-2-1-8 0 0,-1-2-105 0 0,-1-1-94 0 0,-3-1-121 0 0,-1-2-211 0 0,-1 0-92 0 0,-3 0-116 0 0,-1 0-13 0 0,-3 1 0 0 0,0-1 3 0 0,-3 2-29 0 0,-1 0 18 0 0,-1 0 96 0 0,0 1-1111 0 0,0 1-3138 0 0,2 3 6266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8.240"/>
    </inkml:context>
    <inkml:brush xml:id="br0">
      <inkml:brushProperty name="width" value="0.1" units="cm"/>
      <inkml:brushProperty name="height" value="0.1" units="cm"/>
      <inkml:brushProperty name="color" value="#AE198D"/>
      <inkml:brushProperty name="inkEffects" value="galaxy"/>
      <inkml:brushProperty name="anchorX" value="14943.72363"/>
      <inkml:brushProperty name="anchorY" value="-20375.29102"/>
      <inkml:brushProperty name="scaleFactor" value="0.5"/>
    </inkml:brush>
  </inkml:definitions>
  <inkml:trace contextRef="#ctx0" brushRef="#br0">80 58 9866 0 0,'1'-2'3362'0'0,"1"0"-2490"0"0,1-2-334 0 0,0 0-167 0 0,1 0-75 0 0,-1-1-90 0 0,1 0-32 0 0,-1 0-37 0 0,1 1-80 0 0,-1 0 10 0 0,1 0-47 0 0,-1 0 0 0 0,0 1-3 0 0,0 1 9 0 0,0 0-32 0 0,-1 0 10 0 0,0 1 6 0 0,-1 1-32 0 0,0 0 48 0 0,-1 0-25 0 0,0 1 27 0 0,-2 1 3 0 0,1 0-1 0 0,-1 1 21 0 0,-1 0-34 0 0,-1 1 21 0 0,1 1-26 0 0,-2 0-3 0 0,1 1-9 0 0,-1 1 11 0 0,-1 1-14 0 0,1 1-14 0 0,-1 2 22 0 0,1 0-8 0 0,-1 2-6 0 0,0 1 21 0 0,1 1-35 0 0,-1 0 21 0 0,1 1-8 0 0,0 0 12 0 0,0 1-13 0 0,0 1 4 0 0,1 0-1 0 0,-1 0-9 0 0,1 1 30 0 0,0 1-37 0 0,-1 0 22 0 0,2 0-17 0 0,-1 1 14 0 0,1-1 23 0 0,1 1-24 0 0,0 0 27 0 0,1-1-26 0 0,1 0 17 0 0,0-1-6 0 0,2 0-7 0 0,0 0 12 0 0,1 0-5 0 0,1 0-26 0 0,1 0-10 0 0,0-1-18 0 0,2 0-7 0 0,0-2 28 0 0,1 0-9 0 0,0-2 32 0 0,1 0-26 0 0,0-1 8 0 0,1-1 17 0 0,1-1-34 0 0,0 0 11 0 0,1-2-13 0 0,1 0-16 0 0,0-2 31 0 0,1 0-28 0 0,0-2 8 0 0,2-1 8 0 0,0 0-78 0 0,1-2-24 0 0,0-2-35 0 0,2 0-61 0 0,0-2 41 0 0,1 0-8 0 0,0-2-45 0 0,0 0 6 0 0,0-1-98 0 0,-1-2-199 0 0,-1 0-127 0 0,0-1-270 0 0,-1-1-316 0 0,-1-2-262 0 0,-1 0-118 0 0,11-13-4576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8.540"/>
    </inkml:context>
    <inkml:brush xml:id="br0">
      <inkml:brushProperty name="width" value="0.1" units="cm"/>
      <inkml:brushProperty name="height" value="0.1" units="cm"/>
      <inkml:brushProperty name="color" value="#AE198D"/>
      <inkml:brushProperty name="inkEffects" value="galaxy"/>
      <inkml:brushProperty name="anchorX" value="13526.31738"/>
      <inkml:brushProperty name="anchorY" value="-21983.51953"/>
      <inkml:brushProperty name="scaleFactor" value="0.5"/>
    </inkml:brush>
  </inkml:definitions>
  <inkml:trace contextRef="#ctx0" brushRef="#br0">17 51 8954 0 0,'-1'-3'3167'0'0,"1"-1"-2368"0"0,0-1-289 0 0,-1-1-180 0 0,0 0-150 0 0,0 1-28 0 0,0 0-74 0 0,-1 0-54 0 0,1 2 18 0 0,-1 0-39 0 0,1 1-10 0 0,-1 0 11 0 0,1 1-24 0 0,0 0 16 0 0,0 1-5 0 0,1 0 20 0 0,-1 1 3 0 0,1 0 38 0 0,0 0 75 0 0,0 1 65 0 0,1-1 100 0 0,0 1 46 0 0,1 1-13 0 0,1-1-25 0 0,1 1-19 0 0,1 0-43 0 0,1 0-47 0 0,1 0-19 0 0,0 0-84 0 0,1 0-8 0 0,2 0-32 0 0,1 0-6 0 0,2 0-19 0 0,0 1-6 0 0,2-1 1 0 0,0 1-12 0 0,0-1-15 0 0,1 0 22 0 0,-1 0-35 0 0,0 1-18 0 0,0-1-6 0 0,0 0-47 0 0,0 0-26 0 0,0 0-42 0 0,-1 0-30 0 0,1-1-80 0 0,-1 1-46 0 0,-1 0-96 0 0,0 0-74 0 0,0 0-109 0 0,0-1-184 0 0,-1 1-193 0 0,0-1-260 0 0,-1 0-285 0 0,0-1-124 0 0,8 0-5818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8.965"/>
    </inkml:context>
    <inkml:brush xml:id="br0">
      <inkml:brushProperty name="width" value="0.1" units="cm"/>
      <inkml:brushProperty name="height" value="0.1" units="cm"/>
      <inkml:brushProperty name="color" value="#AE198D"/>
      <inkml:brushProperty name="inkEffects" value="galaxy"/>
      <inkml:brushProperty name="anchorX" value="12125.28027"/>
      <inkml:brushProperty name="anchorY" value="-23052.77539"/>
      <inkml:brushProperty name="scaleFactor" value="0.5"/>
    </inkml:brush>
  </inkml:definitions>
  <inkml:trace contextRef="#ctx0" brushRef="#br0">574 39 12251 0 0,'3'-3'4251'0'0,"-2"1"-3876"0"0,1 1-208 0 0,-1-1-113 0 0,0 0-34 0 0,0 1-25 0 0,-1 1-28 0 0,-1 1-23 0 0,-1 0-34 0 0,0 1 8 0 0,0 1-16 0 0,-1 1 22 0 0,-1 0 12 0 0,-1 0-21 0 0,-1 1 26 0 0,0-1 21 0 0,-2 1 12 0 0,-1 0 18 0 0,-1 0 16 0 0,-2 0-2 0 0,-1-1 20 0 0,-1 0-14 0 0,-1-1 15 0 0,-1-1 5 0 0,-1-1-1 0 0,-1 0 10 0 0,-2-2-30 0 0,-1 0-10 0 0,-1-1 2 0 0,-2-2-31 0 0,0 0 36 0 0,-1-1-22 0 0,1 0 17 0 0,0 0 5 0 0,1-1-1 0 0,1 1 1 0 0,1-1 9 0 0,1 1-12 0 0,1 0 14 0 0,1 0-23 0 0,2 0 16 0 0,0 1-99 0 0,3 1-83 0 0,0 0-132 0 0,2 0-271 0 0,1 1-170 0 0,2-1-331 0 0,0 1-239 0 0,1 0-234 0 0,2 0-275 0 0,0 0-100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49.218"/>
    </inkml:context>
    <inkml:brush xml:id="br0">
      <inkml:brushProperty name="width" value="0.1" units="cm"/>
      <inkml:brushProperty name="height" value="0.1" units="cm"/>
      <inkml:brushProperty name="color" value="#AE198D"/>
      <inkml:brushProperty name="inkEffects" value="galaxy"/>
      <inkml:brushProperty name="anchorX" value="13719.82227"/>
      <inkml:brushProperty name="anchorY" value="-21995.81836"/>
      <inkml:brushProperty name="scaleFactor" value="0.5"/>
    </inkml:brush>
  </inkml:definitions>
  <inkml:trace contextRef="#ctx0" brushRef="#br0">29 14 12035 0 0,'-1'-1'2312'0'0,"0"-2"-1840"0"0,0 1-218 0 0,-2-1-181 0 0,1 1-21 0 0,-1 1-71 0 0,-1 0 11 0 0,1 1 2 0 0,0 0-41 0 0,0 2 12 0 0,1 1-42 0 0,1 1-27 0 0,0 1-23 0 0,0 1-16 0 0,2 1 11 0 0,0 1-5 0 0,0 1 29 0 0,1 0-8 0 0,0 1 60 0 0,0 0-16 0 0,1 1 27 0 0,0 0 41 0 0,0 0-48 0 0,0 0 54 0 0,0 1-24 0 0,0 0-2 0 0,-1 0 29 0 0,0 0 19 0 0,0 0 24 0 0,-1 0 43 0 0,-1 1 9 0 0,0-1-8 0 0,-1 1 5 0 0,-1 0-10 0 0,0 0-17 0 0,0 1 5 0 0,-1-1 6 0 0,1-1-67 0 0,-1 1 10 0 0,1 0-26 0 0,-1 0-51 0 0,2 1-24 0 0,-1 0-54 0 0,1 0-138 0 0,0 1-134 0 0,1-1-235 0 0,1 2-266 0 0,0-1-273 0 0,0 0-336 0 0,1 0-20 0 0,4 12-5609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0.992"/>
    </inkml:context>
    <inkml:brush xml:id="br0">
      <inkml:brushProperty name="width" value="0.1" units="cm"/>
      <inkml:brushProperty name="height" value="0.1" units="cm"/>
      <inkml:brushProperty name="color" value="#AE198D"/>
      <inkml:brushProperty name="inkEffects" value="galaxy"/>
      <inkml:brushProperty name="anchorX" value="14744.73926"/>
      <inkml:brushProperty name="anchorY" value="-21456.85938"/>
      <inkml:brushProperty name="scaleFactor" value="0.5"/>
    </inkml:brush>
  </inkml:definitions>
  <inkml:trace contextRef="#ctx0" brushRef="#br0">139 34 5001 0 0,'1'-2'2970'0'0,"0"0"-1959"0"0,1-2-172 0 0,0 1-151 0 0,0-1-25 0 0,0 1-74 0 0,1-1-43 0 0,-2 1-69 0 0,1 1-98 0 0,0 1-91 0 0,0-1-31 0 0,0 1-95 0 0,-1 0-9 0 0,0 1-33 0 0,-1-1-71 0 0,0 1 27 0 0,0-1-13 0 0,0 1-36 0 0,-1 0 1 0 0,0 0-3 0 0,-1 0-20 0 0,0 1-3 0 0,0-1 8 0 0,-1 1-3 0 0,1-1 1 0 0,-1 1 19 0 0,-1 0-15 0 0,1 0 24 0 0,-1 0-7 0 0,1 1 31 0 0,-1 1 29 0 0,0-1 13 0 0,0 1-19 0 0,0 1 26 0 0,0 0-17 0 0,0 1-13 0 0,-1 0 31 0 0,1 1 9 0 0,-1 1-48 0 0,1 1-13 0 0,-1 2 21 0 0,1 0-56 0 0,-1 1 43 0 0,0 1-14 0 0,1 2-33 0 0,-1 0 10 0 0,0 1 14 0 0,0 1-24 0 0,0 0 26 0 0,0 0-36 0 0,0 2 11 0 0,0-1-32 0 0,0 0 46 0 0,0 0-34 0 0,1-1 29 0 0,0 0-26 0 0,1-1-30 0 0,0-1 27 0 0,0-1-48 0 0,1 0 60 0 0,1-2-56 0 0,-1 0 27 0 0,2 0-9 0 0,-1-2-44 0 0,1 0 31 0 0,1-1-2 0 0,-1 0-19 0 0,0-1 25 0 0,0-1-17 0 0,1-1-23 0 0,0-1 63 0 0,1 0-29 0 0,0-1 29 0 0,1 0 12 0 0,2-2-40 0 0,0 0 51 0 0,2-1-7 0 0,0-1-7 0 0,2-1 32 0 0,1 0-9 0 0,0-1-24 0 0,2-1 27 0 0,0-1-10 0 0,1 0-15 0 0,-1-1 42 0 0,1-1-14 0 0,-1 0-12 0 0,0 0 14 0 0,0-1-24 0 0,-1-1 16 0 0,1 0-24 0 0,-1-2 25 0 0,-1 1-36 0 0,0-2 2 0 0,-1 1 26 0 0,0-1-27 0 0,0 1-10 0 0,-2 0 12 0 0,0-1-52 0 0,0 1 24 0 0,-2-1-19 0 0,0 1 23 0 0,0 0 31 0 0,-1 0-9 0 0,-1 1 25 0 0,0 1 13 0 0,-1 1-12 0 0,0 0 5 0 0,1 0-1 0 0,-1 2-18 0 0,-1-1 23 0 0,1 1-17 0 0,-1 1 15 0 0,-1 1 14 0 0,1-1 24 0 0,-1 1-5 0 0,1 1-5 0 0,-1 0-35 0 0,0 1-28 0 0,0 1-4 0 0,0 0 7 0 0,0 1-14 0 0,0 1 4 0 0,0 1 18 0 0,0 0-24 0 0,1 1 26 0 0,-1 1-8 0 0,1 0-15 0 0,1 1 23 0 0,-1 1-36 0 0,1-1 39 0 0,1 1 7 0 0,0 0-2 0 0,0 0 31 0 0,0 0-36 0 0,0-1 12 0 0,1 1-4 0 0,0-1 0 0 0,0-1 38 0 0,0 1-2 0 0,1-1 12 0 0,0 0-11 0 0,1 0-24 0 0,1-1 7 0 0,0 1-22 0 0,1-1 4 0 0,1-1 8 0 0,1 1-13 0 0,1-1 4 0 0,0-1 27 0 0,0 0-8 0 0,0-1 14 0 0,1 0 15 0 0,-1-2-22 0 0,0 0 17 0 0,0-2 13 0 0,-1 1-32 0 0,0-2 39 0 0,-1-1-12 0 0,0 0 14 0 0,-2 0 6 0 0,0-1-1 0 0,0-1-9 0 0,-2 1-6 0 0,0-1 11 0 0,0 0 5 0 0,-1 1 17 0 0,-1-1 6 0 0,0 1-19 0 0,0 0-21 0 0,-1 0-23 0 0,-1 0-43 0 0,1 1 28 0 0,-2 1-11 0 0,1 0-26 0 0,-1 0 26 0 0,-1 0-46 0 0,0 0-52 0 0,-1 1-42 0 0,0 0-78 0 0,-1 0-96 0 0,-1 0-74 0 0,-1 0-138 0 0,-1 0-139 0 0,0 0-169 0 0,-1-1-220 0 0,-1 1-171 0 0,1-1-227 0 0,-1 0-201 0 0,1 1-69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1.425"/>
    </inkml:context>
    <inkml:brush xml:id="br0">
      <inkml:brushProperty name="width" value="0.1" units="cm"/>
      <inkml:brushProperty name="height" value="0.1" units="cm"/>
      <inkml:brushProperty name="color" value="#AE198D"/>
      <inkml:brushProperty name="inkEffects" value="galaxy"/>
      <inkml:brushProperty name="anchorX" value="13366.05469"/>
      <inkml:brushProperty name="anchorY" value="-22479.70313"/>
      <inkml:brushProperty name="scaleFactor" value="0.5"/>
    </inkml:brush>
  </inkml:definitions>
  <inkml:trace contextRef="#ctx0" brushRef="#br0">308 11 5081 0 0,'-3'-2'6684'0'0,"0"1"-6068"0"0,-1-1-252 0 0,-1 0-184 0 0,-1 0-85 0 0,-1 1-66 0 0,-2 1-14 0 0,0 0-23 0 0,-2 1 21 0 0,-1 1-17 0 0,-1 1 15 0 0,0 1 5 0 0,-1 0-39 0 0,0 2 31 0 0,0 0-20 0 0,1 0 15 0 0,0 1 5 0 0,2 0 8 0 0,0 1 8 0 0,-1-1 8 0 0,1 2 27 0 0,0-1 2 0 0,0 1 11 0 0,0 1 27 0 0,1 0 12 0 0,0 1 26 0 0,1 0 51 0 0,1 0-21 0 0,1-1 10 0 0,1 0 8 0 0,1 0-30 0 0,1-1 18 0 0,1 0-34 0 0,1-1 9 0 0,1 0-13 0 0,0 0-7 0 0,1-1 1 0 0,0 0-29 0 0,2 0-10 0 0,0-1 0 0 0,1 0-20 0 0,1 0-14 0 0,1-1-35 0 0,1 0-20 0 0,0-1-25 0 0,2 0-14 0 0,0 0-37 0 0,2 0 18 0 0,1-1-37 0 0,0 1-18 0 0,2 0 23 0 0,0-1-28 0 0,0 1 35 0 0,2-1 0 0 0,0 1 28 0 0,1-1 4 0 0,1 1 19 0 0,-1-1 34 0 0,1 0-9 0 0,-2-2 34 0 0,0 0-17 0 0,-2-1 53 0 0,0-1-24 0 0,-2 0 37 0 0,-1-2 57 0 0,0-1-44 0 0,-2-1 84 0 0,0-1-24 0 0,-1-1 1 0 0,-1-2-16 0 0,-2 0-6 0 0,0-2-28 0 0,-1-1-58 0 0,-1 0-14 0 0,-1-1-75 0 0,-1-1 7 0 0,-1 0-64 0 0,-2 1-22 0 0,0-1-63 0 0,-2 0-71 0 0,-1 1-97 0 0,-1-1-83 0 0,-1 0-135 0 0,-1 1-132 0 0,0-1-171 0 0,-1 1-192 0 0,-1 1-280 0 0,0 0-278 0 0,0 0-2283 0 0,0 1-921 0 0,3 2 5865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1.990"/>
    </inkml:context>
    <inkml:brush xml:id="br0">
      <inkml:brushProperty name="width" value="0.1" units="cm"/>
      <inkml:brushProperty name="height" value="0.1" units="cm"/>
      <inkml:brushProperty name="color" value="#AE198D"/>
      <inkml:brushProperty name="inkEffects" value="galaxy"/>
      <inkml:brushProperty name="anchorX" value="14461.8125"/>
      <inkml:brushProperty name="anchorY" value="-21471.23438"/>
      <inkml:brushProperty name="scaleFactor" value="0.5"/>
    </inkml:brush>
  </inkml:definitions>
  <inkml:trace contextRef="#ctx0" brushRef="#br0">28 1 6353 0 0,'-3'2'4436'0'0,"0"0"-3931"0"0,0 1-158 0 0,0-1-87 0 0,0 1-73 0 0,0-1-48 0 0,0 1-51 0 0,1 0-2 0 0,0 0-14 0 0,0 0-36 0 0,2-1 0 0 0,0 1-68 0 0,0 0-1 0 0,1-1 5 0 0,1 0 13 0 0,0-1 15 0 0,2-1 16 0 0,-1 1 16 0 0,2-1 7 0 0,1 0 46 0 0,1 0 45 0 0,0-1 55 0 0,2 1 46 0 0,0 0 40 0 0,2 0 41 0 0,0-1-63 0 0,2 1 32 0 0,0 0-75 0 0,1 0-56 0 0,0 0 13 0 0,0 0-76 0 0,1 0 28 0 0,1 0-3 0 0,-1 0-39 0 0,1 0-25 0 0,1 0-13 0 0,-1 0-10 0 0,1 0-9 0 0,-1 1-17 0 0,1 0 31 0 0,-1 0-38 0 0,1 0 12 0 0,-1 0 6 0 0,0 0-22 0 0,0 1 16 0 0,-1-1-6 0 0,-1 2 2 0 0,-1-1 10 0 0,0 0-13 0 0,-1 1 14 0 0,1-1-5 0 0,-1 1 2 0 0,1-1 0 0 0,-1 0-9 0 0,1 0-7 0 0,-1 0 20 0 0,0 0-25 0 0,-1-1 7 0 0,0 1 26 0 0,-1-1-54 0 0,-1 0 26 0 0,-1-1 18 0 0,-1 1-80 0 0,0-1 15 0 0,-2 0-26 0 0,0 0-34 0 0,-1 0 46 0 0,-1 0-17 0 0,0 0-50 0 0,-1 0-49 0 0,0-1-65 0 0,-2 0-127 0 0,0 0-139 0 0,0-1-178 0 0,-2 0-170 0 0,-1-2-185 0 0,0 1-184 0 0,-1-2-127 0 0,-2 0-116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2.295"/>
    </inkml:context>
    <inkml:brush xml:id="br0">
      <inkml:brushProperty name="width" value="0.1" units="cm"/>
      <inkml:brushProperty name="height" value="0.1" units="cm"/>
      <inkml:brushProperty name="color" value="#AE198D"/>
      <inkml:brushProperty name="inkEffects" value="galaxy"/>
      <inkml:brushProperty name="anchorX" value="12889.69141"/>
      <inkml:brushProperty name="anchorY" value="-22531.49609"/>
      <inkml:brushProperty name="scaleFactor" value="0.5"/>
    </inkml:brush>
  </inkml:definitions>
  <inkml:trace contextRef="#ctx0" brushRef="#br0">85 0 8482 0 0,'1'2'2454'0'0,"1"0"-1704"0"0,0 1-268 0 0,1 1-145 0 0,0 0-131 0 0,0 1-61 0 0,1-1-36 0 0,-1 1-18 0 0,1 0-28 0 0,-1 0-23 0 0,1-1-15 0 0,0 0-36 0 0,-1 1 37 0 0,1-1-14 0 0,-1 0 41 0 0,0 0 27 0 0,0 0 70 0 0,0-1 39 0 0,-1 1 70 0 0,-1-1 14 0 0,0 0 3 0 0,-1 0-15 0 0,0 0-78 0 0,-1-1-25 0 0,0 2-37 0 0,-1-1-14 0 0,-1 0 9 0 0,0 1-6 0 0,-1 0-7 0 0,0 1-16 0 0,-1 1 13 0 0,0 0-24 0 0,0 0-31 0 0,-1 1-1 0 0,0 0-21 0 0,0 1-25 0 0,-1 0 34 0 0,0 0-21 0 0,0 1 6 0 0,1 1 9 0 0,-1 0-22 0 0,1 2-3 0 0,0-1 38 0 0,1 2-41 0 0,0 0 5 0 0,1 1 8 0 0,1 1-61 0 0,-1 0 56 0 0,1 2-1 0 0,0 0 0 0 0,1 0 3 0 0,0 0-18 0 0,-1 0 14 0 0,1 0-15 0 0,0 0 14 0 0,1-1 14 0 0,-1 1-22 0 0,1-1 17 0 0,-1 1-24 0 0,2-1 16 0 0,-1-1 41 0 0,0 1-40 0 0,1-1 43 0 0,0-1-49 0 0,0 0-4 0 0,0 0-1 0 0,1 0-58 0 0,-1-1 7 0 0,1-1-99 0 0,0 0-59 0 0,1-1-73 0 0,-1 0-100 0 0,2-2-92 0 0,-1 1-115 0 0,1-2-174 0 0,1 0-243 0 0,1-1-182 0 0,1-1-262 0 0,0-1-119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1.121"/>
    </inkml:context>
    <inkml:brush xml:id="br0">
      <inkml:brushProperty name="width" value="0.05" units="cm"/>
      <inkml:brushProperty name="height" value="0.05" units="cm"/>
      <inkml:brushProperty name="color" value="#E71224"/>
    </inkml:brush>
  </inkml:definitions>
  <inkml:trace contextRef="#ctx0" brushRef="#br0">332 835 7426 0 0,'1'-1'232'0'0,"0"0"1"0"0,0 0 0 0 0,-1 0-1 0 0,1 0 1 0 0,0 1 0 0 0,0-1-1 0 0,0 0 1 0 0,-1 0 0 0 0,1-1-1 0 0,-1 1 1 0 0,1 0 0 0 0,-1 0 0 0 0,1 0-1 0 0,-1 0 1 0 0,1 0 0 0 0,-1-1-1 0 0,0 1 1 0 0,0 0 0 0 0,0 0-1 0 0,0 0 1 0 0,0-2 0 0 0,-15-22 2765 0 0,14 22-2962 0 0,-3-1 123 0 0,0-1 0 0 0,0 1 0 0 0,-1 0 0 0 0,1 0 0 0 0,-1 0 0 0 0,0 0 0 0 0,0 1 0 0 0,0 0 0 0 0,0 0 0 0 0,0 0 0 0 0,-1 1 0 0 0,1 0 0 0 0,-1 0 0 0 0,0 0 0 0 0,0 0 0 0 0,0 1 0 0 0,0 0-1 0 0,0 1 1 0 0,0-1 0 0 0,0 1 0 0 0,-9 1 0 0 0,8 0-121 0 0,0 0 0 0 0,-1 1 1 0 0,1-1-1 0 0,0 2 0 0 0,1-1 0 0 0,-1 1 0 0 0,0 0 0 0 0,1 0 0 0 0,0 1 0 0 0,-1 0 0 0 0,1 0 0 0 0,1 0 0 0 0,-1 1 0 0 0,1 0 0 0 0,0 0 0 0 0,0 0 0 0 0,-7 9 1 0 0,2 2 21 0 0,0-1 0 0 0,0 1 0 0 0,2 1 0 0 0,0 0 0 0 0,0 0 0 0 0,2 0 0 0 0,0 1 1 0 0,1 0-1 0 0,1 0 0 0 0,1 1 0 0 0,-1 22 0 0 0,3-39-37 0 0,1 0-1 0 0,0 0 1 0 0,0 0-1 0 0,1 0 1 0 0,-1 0-1 0 0,0 0 1 0 0,1 0 0 0 0,-1 0-1 0 0,1 0 1 0 0,0-1-1 0 0,-1 1 1 0 0,1 0 0 0 0,0 0-1 0 0,0 0 1 0 0,0-1-1 0 0,1 1 1 0 0,-1-1-1 0 0,0 1 1 0 0,0-1 0 0 0,1 1-1 0 0,-1-1 1 0 0,1 0-1 0 0,2 2 1 0 0,-1-1-4 0 0,1-1-1 0 0,-1 0 1 0 0,1 0 0 0 0,-1 0 0 0 0,1 0-1 0 0,0 0 1 0 0,-1-1 0 0 0,1 1 0 0 0,0-1-1 0 0,0 0 1 0 0,6-1 0 0 0,5-2-21 0 0,-1 1 0 0 0,1-2 0 0 0,-1 0 0 0 0,0-1 0 0 0,17-8 0 0 0,-16 5 4 0 0,-1-1 1 0 0,-1 0 0 0 0,1-1-1 0 0,-1-1 1 0 0,-1 0 0 0 0,0 0-1 0 0,-1-1 1 0 0,0-1-1 0 0,-1 0 1 0 0,16-26 0 0 0,-6 4 9 0 0,-2-1 0 0 0,-1 0 0 0 0,16-52 0 0 0,-20 45-1 0 0,-2-2 1 0 0,-2 1-1 0 0,-2-1 0 0 0,1-70 0 0 0,-17-181 13 0 0,9 284-31 0 0,-1 0-1 0 0,-1 0 0 0 0,0 0 0 0 0,0 1 1 0 0,-1-1-1 0 0,0 1 0 0 0,-1 0 1 0 0,-7-14-1 0 0,7 25-70 0 0,1 9 47 0 0,1 8 33 0 0,11 733 44 0 0,-9-724 2 0 0,0 0 0 0 0,2 0 1 0 0,1 0-1 0 0,1-1 1 0 0,12 41-1 0 0,-13-60-28 0 0,-1 1 1 0 0,1 0-1 0 0,0-1 0 0 0,1 0 1 0 0,0 1-1 0 0,0-1 0 0 0,0-1 0 0 0,1 1 1 0 0,-1-1-1 0 0,11 10 0 0 0,-10-12-11 0 0,0 0 0 0 0,0 0 0 0 0,0-1 1 0 0,0 1-1 0 0,0-1 0 0 0,0 0 0 0 0,1 0 0 0 0,-1-1 0 0 0,1 0 0 0 0,-1 0 0 0 0,1 0 0 0 0,-1-1 0 0 0,1 1 0 0 0,0-1 0 0 0,9-2 0 0 0,-3 1-25 0 0,-1-2 1 0 0,0 0-1 0 0,0 0 0 0 0,-1-1 0 0 0,1 0 0 0 0,-1-1 0 0 0,1-1 0 0 0,-1 1 1 0 0,-1-1-1 0 0,1-1 0 0 0,-1 0 0 0 0,0 0 0 0 0,9-11 0 0 0,1-1-41 0 0,-2-1 0 0 0,0-1 0 0 0,-1 0-1 0 0,21-37 1 0 0,-14 13-15 0 0,-1-2-1 0 0,29-94 1 0 0,10-105 91 0 0,-59 235-2 0 0,7-40 23 0 0,-9 48-36 0 0,1 0 1 0 0,-1 0 0 0 0,0 0 0 0 0,0 0 0 0 0,0 0 0 0 0,-1 0 0 0 0,1 0 0 0 0,-1 1-1 0 0,0-1 1 0 0,1 0 0 0 0,-1 0 0 0 0,0 0 0 0 0,-3-4 0 0 0,4 7-5 0 0,0 0 0 0 0,-1 0 0 0 0,1-1 0 0 0,0 1 0 0 0,-1 0 0 0 0,1 0 1 0 0,0 0-1 0 0,-1-1 0 0 0,1 1 0 0 0,0 0 0 0 0,-1 0 0 0 0,1 0 0 0 0,-1 0 0 0 0,1 0 0 0 0,0 0 0 0 0,-1 0 1 0 0,1 0-1 0 0,0 0 0 0 0,-1 0 0 0 0,1 0 0 0 0,-1 0 0 0 0,1 0 0 0 0,0 0 0 0 0,-1 0 0 0 0,1 0 0 0 0,0 0 1 0 0,-1 1-1 0 0,1-1 0 0 0,0 0 0 0 0,-1 0 0 0 0,1 0 0 0 0,0 0 0 0 0,-1 1 0 0 0,1-1 0 0 0,0 0 0 0 0,0 1 1 0 0,-1-1-1 0 0,1 0 0 0 0,0 0 0 0 0,0 1 0 0 0,-1-1 0 0 0,1 0 0 0 0,0 1 0 0 0,0-1 0 0 0,0 0 0 0 0,0 1 1 0 0,0-1-1 0 0,-1 0 0 0 0,1 1 0 0 0,0 0 0 0 0,-10 21-5 0 0,9-20 5 0 0,-9 30-11 0 0,1 0 1 0 0,2 0 0 0 0,-4 38-1 0 0,3-20 24 0 0,-40 269 67 0 0,45-297-78 0 0,-1 9 21 0 0,-2 37 1 0 0,6-61-5 0 0,0 1-1 0 0,0 0 0 0 0,1-1 1 0 0,0 1-1 0 0,1-1 1 0 0,-1 1-1 0 0,1-1 0 0 0,1 0 1 0 0,-1 0-1 0 0,6 10 1 0 0,-6-14 4 0 0,0 1 0 0 0,1-1 0 0 0,-1 0 0 0 0,1 0 0 0 0,-1 0 0 0 0,1 0 0 0 0,0-1 0 0 0,0 1 0 0 0,1-1 0 0 0,-1 1 0 0 0,0-1 0 0 0,1 0 0 0 0,-1 0 0 0 0,1-1 0 0 0,0 1 0 0 0,6 1 0 0 0,-4-2-2 0 0,1 0 1 0 0,-1 0-1 0 0,1-1 1 0 0,-1 0-1 0 0,1 0 1 0 0,0 0-1 0 0,-1-1 1 0 0,1 0-1 0 0,8-3 1 0 0,3-2-50 0 0,0 0 1 0 0,0-2 0 0 0,0 0 0 0 0,-1-1 0 0 0,30-22-1 0 0,-33 21-501 0 0,0-1 0 0 0,-1-1-1 0 0,0 0 1 0 0,13-17-1 0 0,-20 22-478 0 0,-1 0 0 0 0,0 0-1 0 0,-1 0 1 0 0,0 0 0 0 0,0-1-1 0 0,0 0 1 0 0,-1 0 0 0 0,0 0-1 0 0,-1 0 1 0 0,3-15-1 0 0,-3 4-5035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2.867"/>
    </inkml:context>
    <inkml:brush xml:id="br0">
      <inkml:brushProperty name="width" value="0.1" units="cm"/>
      <inkml:brushProperty name="height" value="0.1" units="cm"/>
      <inkml:brushProperty name="color" value="#AE198D"/>
      <inkml:brushProperty name="inkEffects" value="galaxy"/>
      <inkml:brushProperty name="anchorX" value="13941.75488"/>
      <inkml:brushProperty name="anchorY" value="-22227.42773"/>
      <inkml:brushProperty name="scaleFactor" value="0.5"/>
    </inkml:brush>
  </inkml:definitions>
  <inkml:trace contextRef="#ctx0" brushRef="#br0">287 33 8498 0 0,'-1'-3'4106'0'0,"1"0"-3168"0"0,-1-1-554 0 0,-1-1-196 0 0,0 0-96 0 0,-2 1-91 0 0,0 0 2 0 0,-2 2-29 0 0,-1 0-4 0 0,-1 2 8 0 0,-1 0-22 0 0,1 2 26 0 0,-2 0-18 0 0,0 2 14 0 0,0 1 16 0 0,0 0-24 0 0,-1 1 46 0 0,0 1-32 0 0,0 0 2 0 0,0 0 36 0 0,0 1-20 0 0,-1 1 35 0 0,1 0-9 0 0,0 0 13 0 0,0 1-21 0 0,1-1 16 0 0,1-1 4 0 0,0 1-10 0 0,1 0 12 0 0,0 0 25 0 0,1 0 21 0 0,0-1 33 0 0,1 1 13 0 0,0 0 37 0 0,1-1 10 0 0,0 1-37 0 0,2-1 13 0 0,-1 0-42 0 0,2 0-18 0 0,-1 0-6 0 0,2-1-20 0 0,0 1-6 0 0,1 0-9 0 0,0-1 11 0 0,1 1 5 0 0,1-1-2 0 0,1 0-7 0 0,0 0 21 0 0,1 0-35 0 0,0 0 11 0 0,2-1-13 0 0,0 1-16 0 0,1 0-6 0 0,1 0-56 0 0,0 0 15 0 0,0 0-54 0 0,1 0-16 0 0,0 0 12 0 0,1 0-36 0 0,-1-2 29 0 0,1 0 9 0 0,-1-1-12 0 0,1 0 33 0 0,-1-1 1 0 0,0 0 38 0 0,0-2 9 0 0,0-1 0 0 0,-2 0 41 0 0,0-2-30 0 0,0-2 48 0 0,-1 0-51 0 0,-1-2 16 0 0,0-2-23 0 0,0-1-14 0 0,-1-2 21 0 0,-1-2 2 0 0,0-1-1 0 0,-1 0 2 0 0,-1-2-9 0 0,-1 0 12 0 0,-1 1-33 0 0,-2-1 20 0 0,0 0-45 0 0,-1 0-16 0 0,-1 1 13 0 0,-1 1-45 0 0,0 0-16 0 0,0 0-15 0 0,-1 1-93 0 0,1 1-79 0 0,-1 1-86 0 0,1 0-209 0 0,-1 2-203 0 0,1 0-194 0 0,0 0-286 0 0,1 1-279 0 0,1 1 23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2:53.414"/>
    </inkml:context>
    <inkml:brush xml:id="br0">
      <inkml:brushProperty name="width" value="0.1" units="cm"/>
      <inkml:brushProperty name="height" value="0.1" units="cm"/>
      <inkml:brushProperty name="color" value="#AE198D"/>
      <inkml:brushProperty name="inkEffects" value="galaxy"/>
      <inkml:brushProperty name="anchorX" value="15120.47656"/>
      <inkml:brushProperty name="anchorY" value="-21219.14648"/>
      <inkml:brushProperty name="scaleFactor" value="0.5"/>
    </inkml:brush>
  </inkml:definitions>
  <inkml:trace contextRef="#ctx0" brushRef="#br0">12 1 6849 0 0,'2'1'6104'0'0,"0"0"-5797"0"0,-2 1-127 0 0,1 0-49 0 0,0 0-40 0 0,0 1-35 0 0,0 1-4 0 0,-1 0-50 0 0,1 1 22 0 0,0 1-37 0 0,0 0 37 0 0,1 1-21 0 0,0 1-3 0 0,0 0 1 0 0,-1 0-1 0 0,2 1 19 0 0,0-1 13 0 0,0 1 16 0 0,1 0-12 0 0,0 0 33 0 0,1 0 19 0 0,1 0 15 0 0,1 1 45 0 0,1 1-2 0 0,1 0 5 0 0,0 1 10 0 0,1 1-76 0 0,1 0 12 0 0,1 1-8 0 0,0 1-66 0 0,1 2 28 0 0,0 0-3 0 0,0 1-30 0 0,0 0 38 0 0,0 2-2 0 0,0 0 19 0 0,-1 0-13 0 0,0 1 24 0 0,0 2-16 0 0,-2 1-32 0 0,0 1 28 0 0,-1 1-29 0 0,-1 0 7 0 0,0 0 17 0 0,-1 0-15 0 0,-1 0 33 0 0,0 0-27 0 0,-1 0 18 0 0,-1 0-34 0 0,0 0-27 0 0,0 0 6 0 0,-2 0-42 0 0,0 0 29 0 0,-1 0-1 0 0,-1 1-29 0 0,0-1 38 0 0,-2 0-30 0 0,0 0-10 0 0,-1 0 40 0 0,-1 0-14 0 0,-1-1 6 0 0,-1-1 38 0 0,0 0-40 0 0,-1 0 33 0 0,-1-1 0 0 0,-1 0-47 0 0,-1-1 52 0 0,-1-1-46 0 0,-2 0 14 0 0,-1-2 34 0 0,-2 0-68 0 0,-2-1-34 0 0,-1-1-94 0 0,-3 0-176 0 0,-1 0-275 0 0,-2-1-526 0 0,-2-1-671 0 0,-2-2-734 0 0,-2-1-5558 0 0,5-4 7542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4.109"/>
    </inkml:context>
    <inkml:brush xml:id="br0">
      <inkml:brushProperty name="width" value="0.1" units="cm"/>
      <inkml:brushProperty name="height" value="0.1" units="cm"/>
      <inkml:brushProperty name="color" value="#AE198D"/>
      <inkml:brushProperty name="inkEffects" value="galaxy"/>
      <inkml:brushProperty name="anchorX" value="17338.5332"/>
      <inkml:brushProperty name="anchorY" value="-21531.00586"/>
      <inkml:brushProperty name="scaleFactor" value="0.5"/>
    </inkml:brush>
  </inkml:definitions>
  <inkml:trace contextRef="#ctx0" brushRef="#br0">2047 223 7154 0 0,'-1'-2'1757'0'0,"1"1"-1197"0"0,-1-2-177 0 0,-1 1-63 0 0,1-1-125 0 0,0 0 4 0 0,-1 1-31 0 0,1-1-16 0 0,0 1 21 0 0,-1 0-36 0 0,1 1 2 0 0,0-1-20 0 0,1 1-25 0 0,-1 0 16 0 0,1 0-7 0 0,-1 0-27 0 0,0 0 26 0 0,0 1-8 0 0,0-1 506 0 0,0 1-488 0 0,1 1 37 0 0,0 0 8 0 0,-1-1 29 0 0,1 1 13 0 0,-1 0-11 0 0,-1 0 14 0 0,1 0-31 0 0,-1 0 9 0 0,-1 0-51 0 0,0 0 5 0 0,-1 0 4 0 0,0 1-50 0 0,-1-1 43 0 0,0 1-71 0 0,-1-1-17 0 0,0 1 2 0 0,0 1-51 0 0,-2-1 50 0 0,0 1-27 0 0,0 1-1 0 0,-1 0 1 0 0,-1 1-10 0 0,0 1-7 0 0,0 0 11 0 0,-1 0-14 0 0,1 1 23 0 0,-1 1-25 0 0,0-1 17 0 0,-1 1-15 0 0,1 0-5 0 0,-2-1 20 0 0,0 1-35 0 0,0-1 21 0 0,-1-1-17 0 0,-1 1 14 0 0,0-1-5 0 0,-2 0 2 0 0,0 0 10 0 0,0-1-13 0 0,-2-1 14 0 0,0 0-14 0 0,1-1-5 0 0,-2-1 20 0 0,1 0-7 0 0,-2-1 50 0 0,0-1-14 0 0,-1-1 7 0 0,-1-1 19 0 0,0 0-34 0 0,-1-1 2 0 0,-1 0 8 0 0,-1 0-33 0 0,1-1 29 0 0,-1 0 0 0 0,1 0-10 0 0,0-1-14 0 0,0 1 3 0 0,0-1 8 0 0,-1 0-4 0 0,1 1 2 0 0,0-1 10 0 0,1 0-4 0 0,0 0 12 0 0,2 0 15 0 0,0 0 6 0 0,2 0 9 0 0,0 0-11 0 0,1 0-5 0 0,0 0-17 0 0,0 1-15 0 0,0 0 40 0 0,0 1-14 0 0,-1-1-12 0 0,1 1-5 0 0,-2-1-18 0 0,1 1-15 0 0,-1 0 12 0 0,0 0 4 0 0,0-1-2 0 0,1 1 2 0 0,-1 0 0 0 0,-1-1 0 0 0,1 1 10 0 0,-2 0 24 0 0,1-1-24 0 0,-1 1 8 0 0,0-1-48 0 0,1 0 40 0 0,-1 1-14 0 0,1-1 4 0 0,0 0 38 0 0,1 0-21 0 0,0-1 27 0 0,0 1 3 0 0,0-1 18 0 0,1 0 6 0 0,-1 0 9 0 0,1 0 8 0 0,0 0-11 0 0,0 0-14 0 0,2-1-6 0 0,0 1-18 0 0,0-1 13 0 0,1-1-15 0 0,0 1-14 0 0,1 0-6 0 0,0-1 1 0 0,1 1-30 0 0,1 0 8 0 0,-1-1-14 0 0,1 1 4 0 0,0 0 7 0 0,1 0-2 0 0,0 0-65 0 0,1 1 1 0 0,0 0-60 0 0,0 0-43 0 0,0 0-11 0 0,1 1-40 0 0,0-1-48 0 0,0 1-26 0 0,0 1-82 0 0,1-1 10 0 0,1 1-113 0 0,-1 0-74 0 0,1 0-153 0 0,0 1-201 0 0,0-1-50 0 0,1 1-165 0 0,1 1-165 0 0,-1-1 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4.750"/>
    </inkml:context>
    <inkml:brush xml:id="br0">
      <inkml:brushProperty name="width" value="0.1" units="cm"/>
      <inkml:brushProperty name="height" value="0.1" units="cm"/>
      <inkml:brushProperty name="color" value="#AE198D"/>
      <inkml:brushProperty name="inkEffects" value="galaxy"/>
      <inkml:brushProperty name="anchorX" value="20414.35938"/>
      <inkml:brushProperty name="anchorY" value="-20290.11523"/>
      <inkml:brushProperty name="scaleFactor" value="0.5"/>
    </inkml:brush>
  </inkml:definitions>
  <inkml:trace contextRef="#ctx0" brushRef="#br0">1127 138 5801 0 0,'-2'0'3692'0'0,"0"-1"-2752"0"0,-2 1-460 0 0,-1-1-199 0 0,-1 0-87 0 0,-1 0-88 0 0,0 1-46 0 0,-3-1-24 0 0,1 1-28 0 0,-2 1-24 0 0,-1 0 14 0 0,0 1 11 0 0,0 0-4 0 0,-1 0-6 0 0,-1 1 2 0 0,0 0-1 0 0,-1 0 0 0 0,1 0-9 0 0,-1-1 21 0 0,0 1-16 0 0,-1-1 15 0 0,0 0 5 0 0,0 0 26 0 0,-1 0 79 0 0,0 0 35 0 0,1-1 70 0 0,-2 0 62 0 0,1 0 18 0 0,0-1 76 0 0,1-1 12 0 0,-1 0-26 0 0,0 0-44 0 0,0-1-53 0 0,0 0-37 0 0,-1 0-13 0 0,1 0-12 0 0,-1-1-18 0 0,-1 1-25 0 0,1 0-22 0 0,-1 0-24 0 0,1 0 23 0 0,-1 0-56 0 0,0-1 6 0 0,0 1-60 0 0,1 1-3 0 0,-1-1-4 0 0,0 0-20 0 0,0 0 51 0 0,0 1-44 0 0,0-1 25 0 0,1 1-8 0 0,0 0 2 0 0,0-1-9 0 0,-1 1-7 0 0,1-1 30 0 0,1 0-57 0 0,0 0 36 0 0,0 0-21 0 0,1 0 15 0 0,0-1-4 0 0,0-1-27 0 0,0 0-30 0 0,0-1-58 0 0,0-1-80 0 0,0 0-141 0 0,0-2-155 0 0,-1 0-278 0 0,0-2-321 0 0,-1-1-308 0 0,-1-1-470 0 0,0-1-447 0 0,-1-2-5277 0 0,4 3 8090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9.274"/>
    </inkml:context>
    <inkml:brush xml:id="br0">
      <inkml:brushProperty name="width" value="0.1" units="cm"/>
      <inkml:brushProperty name="height" value="0.1" units="cm"/>
      <inkml:brushProperty name="color" value="#AE198D"/>
      <inkml:brushProperty name="inkEffects" value="galaxy"/>
      <inkml:brushProperty name="anchorX" value="21238.11523"/>
      <inkml:brushProperty name="anchorY" value="-20668.30469"/>
      <inkml:brushProperty name="scaleFactor" value="0.5"/>
    </inkml:brush>
  </inkml:definitions>
  <inkml:trace contextRef="#ctx0" brushRef="#br0">1427 1 11578 0 0,'1'0'1673'0'0,"2"0"-860"0"0,2 0-183 0 0,1 0-243 0 0,0 0-114 0 0,0 1-130 0 0,0-1-65 0 0,-1 2-50 0 0,-2-1-5 0 0,0 2-34 0 0,-1 0-11 0 0,-2 1 0 0 0,0 0-30 0 0,-1 1 27 0 0,-2 1-28 0 0,1 0 17 0 0,-2 0-24 0 0,-1-1 25 0 0,0 1 2 0 0,-1 0-10 0 0,-2 0 32 0 0,0 0-37 0 0,-2 0 40 0 0,-1 0-2 0 0,-1 0 0 0 0,-1 0 12 0 0,0 0 24 0 0,-2-1-15 0 0,-1-1 16 0 0,-1 0 5 0 0,-2 0-30 0 0,-1-1 48 0 0,-1-1-6 0 0,-2 0-7 0 0,0 0 4 0 0,-2-1 18 0 0,0 0-15 0 0,-1 0 24 0 0,0 0 31 0 0,1 0-18 0 0,-1 0 27 0 0,1 0-16 0 0,-1 0-13 0 0,0 0-15 0 0,1 0 21 0 0,-1 0-36 0 0,0 0-17 0 0,0 0-5 0 0,0 1-48 0 0,-1-1 30 0 0,1 0-12 0 0,-2 0 3 0 0,-1 0-28 0 0,0-1 27 0 0,-2 1-19 0 0,0 0 5 0 0,1-1 27 0 0,-1 0-36 0 0,0 0 3 0 0,1 0 17 0 0,1-1-16 0 0,-1 0 15 0 0,0-1 23 0 0,1 0-24 0 0,0 0-1 0 0,0-1-9 0 0,1 0-8 0 0,1-1 39 0 0,2 1-3 0 0,1-1 2 0 0,1 0-7 0 0,1 0-7 0 0,1 1-17 0 0,1-1-6 0 0,2 0 0 0 0,0 1-29 0 0,2 1-20 0 0,0-1-42 0 0,2 2-66 0 0,0-1-14 0 0,2 1-86 0 0,0 1-54 0 0,2 0-179 0 0,0 0-217 0 0,1 1-187 0 0,1 1-306 0 0,1-1-320 0 0,1 1-4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9.559"/>
    </inkml:context>
    <inkml:brush xml:id="br0">
      <inkml:brushProperty name="width" value="0.1" units="cm"/>
      <inkml:brushProperty name="height" value="0.1" units="cm"/>
      <inkml:brushProperty name="color" value="#AE198D"/>
      <inkml:brushProperty name="inkEffects" value="galaxy"/>
      <inkml:brushProperty name="anchorX" value="23690.01367"/>
      <inkml:brushProperty name="anchorY" value="-19754.19727"/>
      <inkml:brushProperty name="scaleFactor" value="0.5"/>
    </inkml:brush>
  </inkml:definitions>
  <inkml:trace contextRef="#ctx0" brushRef="#br0">612 0 11715 0 0,'4'1'2016'0'0,"3"-1"-2007"0"0,2 2 406 0 0,1 0-351 0 0,0 0-29 0 0,-2 2-34 0 0,0 0-25 0 0,-2 2-15 0 0,0 0-35 0 0,-2 2-2 0 0,-1 0-22 0 0,-1 1 14 0 0,0 1-14 0 0,-2-1 3 0 0,0 1-1 0 0,-2-1-9 0 0,-1-1 11 0 0,-2 0 6 0 0,0-1 27 0 0,-2-1 30 0 0,-2-1 22 0 0,-1 0 25 0 0,-2-2 14 0 0,-1-1 19 0 0,-1 0-4 0 0,-1-2-16 0 0,-1 0 34 0 0,-1-2-20 0 0,-1 1 25 0 0,-1-2 12 0 0,-1 0-22 0 0,-1 0-10 0 0,-1 0-25 0 0,-1-1-23 0 0,-2-1-5 0 0,-1 1-11 0 0,-1 0-18 0 0,-2-1-32 0 0,-1 1-58 0 0,0 1-99 0 0,-1-1-145 0 0,-1 1-118 0 0,-2 1-223 0 0,0 1-279 0 0,-2 1-315 0 0,-1 0-99 0 0,-1 1-5954 0 0,7 0 7539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19.529"/>
    </inkml:context>
    <inkml:brush xml:id="br0">
      <inkml:brushProperty name="width" value="0.1" units="cm"/>
      <inkml:brushProperty name="height" value="0.1" units="cm"/>
      <inkml:brushProperty name="color" value="#AE198D"/>
      <inkml:brushProperty name="inkEffects" value="galaxy"/>
      <inkml:brushProperty name="anchorX" value="20570.9707"/>
      <inkml:brushProperty name="anchorY" value="-24220.5957"/>
      <inkml:brushProperty name="scaleFactor" value="0.5"/>
    </inkml:brush>
  </inkml:definitions>
  <inkml:trace contextRef="#ctx0" brushRef="#br0">44 35 8 0 0,'0'0'0'0'0,"-4"-2"0"0"0,-1-3 0 0 0,-2 1 0 0 0,0-2 0 0 0,0 0 0 0 0,0 0 0 0 0,1 1-8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1.259"/>
    </inkml:context>
    <inkml:brush xml:id="br0">
      <inkml:brushProperty name="width" value="0.1" units="cm"/>
      <inkml:brushProperty name="height" value="0.1" units="cm"/>
      <inkml:brushProperty name="color" value="#AE198D"/>
      <inkml:brushProperty name="inkEffects" value="galaxy"/>
      <inkml:brushProperty name="anchorX" value="21629.61328"/>
      <inkml:brushProperty name="anchorY" value="-23170.27734"/>
      <inkml:brushProperty name="scaleFactor" value="0.5"/>
    </inkml:brush>
  </inkml:definitions>
  <inkml:trace contextRef="#ctx0" brushRef="#br0">2 22 8 0 0,'0'0'0'0'0,"-1"-1"0"0"0,1 0 0 0 0,0-1 0 0 0,2-11 5384 0 0,0 11-4685 0 0,0 1-97 0 0,0 0-113 0 0,1 1-16 0 0,0 0-128 0 0,1 0-42 0 0,0 0-52 0 0,1 0 5 0 0,0 1-55 0 0,0-1-42 0 0,0 1-28 0 0,1-1-17 0 0,0 1-64 0 0,1 0 15 0 0,-1 1-28 0 0,1-1-41 0 0,-1 1 39 0 0,0 0-24 0 0,0-1-3 0 0,-1 1 10 0 0,0-1-3 0 0,1 1 10 0 0,-1-1 26 0 0,0 0 21 0 0,0-1 43 0 0,0 0 37 0 0,0 0 31 0 0,1 0-5 0 0,-1-1 25 0 0,1 0 22 0 0,0 0 5 0 0,0 0 10 0 0,1-1-2 0 0,-1 1-25 0 0,1 0-3 0 0,1 0 0 0 0,-1 0-12 0 0,1 0-6 0 0,0 0-8 0 0,-1-1-17 0 0,1 1-6 0 0,0 0-46 0 0,0 0-7 0 0,0 1-29 0 0,0-1-14 0 0,1 1-17 0 0,-1-1-16 0 0,0 1 3 0 0,0 0-22 0 0,1 0-3 0 0,-1 0-1 0 0,1 0-20 0 0,-1 0 25 0 0,1 1-9 0 0,-1-1 12 0 0,0 0-21 0 0,1 0 26 0 0,0 1-37 0 0,1-1 30 0 0,0-1-10 0 0,1 1-16 0 0,0 0 25 0 0,0 0-18 0 0,0 0-4 0 0,0-1 20 0 0,0 1-7 0 0,0 0 3 0 0,-1 0-9 0 0,1 0 2 0 0,0 0-1 0 0,0 0 0 0 0,0 0 9 0 0,1 0-2 0 0,0 0-8 0 0,-1 0 21 0 0,1 1-16 0 0,-1-1-4 0 0,0 0 10 0 0,0 0-3 0 0,-1 0 1 0 0,1 0 0 0 0,-1 0 0 0 0,1-1 28 0 0,0 1-27 0 0,-1 0 10 0 0,1-1 6 0 0,-1 2-30 0 0,1-1 28 0 0,-1 0-19 0 0,0 0 24 0 0,1 1-7 0 0,-1 0 12 0 0,1 1 7 0 0,-1 0-10 0 0,0 0 3 0 0,1 1-10 0 0,-1 1-26 0 0,1-1 7 0 0,0 1 5 0 0,-1 0-11 0 0,1 1 31 0 0,0-1-28 0 0,1 0 1 0 0,-1 0 8 0 0,1 0-22 0 0,0 0 26 0 0,0 0-9 0 0,0 0 12 0 0,0 0-2 0 0,0 0-8 0 0,0-1 21 0 0,0 1-7 0 0,1-1 22 0 0,-1 1-6 0 0,1-1 3 0 0,0 0 0 0 0,-1-1 0 0 0,1 1 19 0 0,0 0 13 0 0,0 0-3 0 0,0 0-6 0 0,0 0 2 0 0,1-1-38 0 0,-1 1 29 0 0,0 0-39 0 0,-1 0 11 0 0,1 0-13 0 0,-1 0-16 0 0,0 0 22 0 0,-1 0-26 0 0,1 0 17 0 0,0 1 4 0 0,-1-1-11 0 0,0 1-5 0 0,0 0-8 0 0,-1 0 11 0 0,0 1-14 0 0,0-1 14 0 0,-1 1-23 0 0,0 0 16 0 0,-1 1 4 0 0,2 0-11 0 0,0 0 23 0 0,0 0-7 0 0,1 1-6 0 0,1-1-7 0 0,0 2 11 0 0,0-1-5 0 0,1 0 12 0 0,-1 1-13 0 0,1 0 4 0 0,0 0-19 0 0,-1 0 23 0 0,1 1 11 0 0,0-1-12 0 0,0 1 5 0 0,0-1-10 0 0,0 0-26 0 0,-1 1 35 0 0,0-1-12 0 0,-1 0 4 0 0,1 1 0 0 0,0 0 0 0 0,-1 0-9 0 0,0 0 12 0 0,1 0-5 0 0,-1 1-7 0 0,0 0 12 0 0,1 1-14 0 0,-1-1 4 0 0,0 1-10 0 0,1 0 40 0 0,0 1-41 0 0,0 0 14 0 0,1 0-4 0 0,0 1-47 0 0,-1 0 51 0 0,0 1-17 0 0,0 0-4 0 0,-1 0 21 0 0,-1 0-35 0 0,0 1 2 0 0,-1 0-2 0 0,0 1-20 0 0,0 0-3 0 0,-1 1-1 0 0,-1 1-1 0 0,0 1-9 0 0,0-1 30 0 0,-1 1 10 0 0,-1-1-11 0 0,1-1 14 0 0,-2 1 6 0 0,1-1-48 0 0,0 0 52 0 0,-1-1 2 0 0,0 1-10 0 0,1-1 33 0 0,-1 1-28 0 0,0-1 1 0 0,0 1 18 0 0,0 0-7 0 0,1 0 3 0 0,-2 0 9 0 0,1 0-21 0 0,0 0-2 0 0,0 0 8 0 0,0 0 6 0 0,-1 1-10 0 0,0 0 31 0 0,0-1-56 0 0,-1 1 9 0 0,1 0-24 0 0,-2 0-14 0 0,1 0 22 0 0,-1 1 10 0 0,1 0-3 0 0,-1 1-6 0 0,0 0 21 0 0,0 1-7 0 0,-1 0 22 0 0,1 0-6 0 0,0 1-6 0 0,-1-1 11 0 0,1 1 16 0 0,-1-1-14 0 0,1 1 14 0 0,-1 1-12 0 0,1 0-25 0 0,-1 1 26 0 0,0 0-1 0 0,0 1 1 0 0,0-1 1 0 0,0 1 0 0 0,-1-1-28 0 0,1 0-2 0 0,-2 0 9 0 0,1 0-4 0 0,-1 0-18 0 0,-1-1 34 0 0,1 1-49 0 0,0 0 16 0 0,0 0 59 0 0,-1 0-56 0 0,0-1 30 0 0,0 1 10 0 0,1 0-41 0 0,-1-1 32 0 0,1 0 8 0 0,0-1-2 0 0,1 1 2 0 0,0-1 18 0 0,1 1-23 0 0,-1 0 8 0 0,1 0-3 0 0,1 0-10 0 0,0 0 13 0 0,0 1 5 0 0,0 0-11 0 0,0 0 5 0 0,0 0 16 0 0,0 0-14 0 0,-1 1-4 0 0,0 1 20 0 0,0 1-44 0 0,-1-1 23 0 0,0 0 20 0 0,0-1-35 0 0,-1 0 21 0 0,0-1 12 0 0,0-1-13 0 0,-1 0-4 0 0,-1-1 30 0 0,1 0-29 0 0,-1-1 0 0 0,-1-1 29 0 0,1 1-48 0 0,0-1 34 0 0,0 0-1 0 0,0-1 0 0 0,0 1-9 0 0,1-1 4 0 0,0 0-21 0 0,0 0 6 0 0,1 0 15 0 0,1-1 5 0 0,-1 1 0 0 0,1 0 1 0 0,1 0-19 0 0,-1 0 6 0 0,1 1-3 0 0,0-1 9 0 0,1 1-12 0 0,-1-1 23 0 0,1 1-25 0 0,0 0 26 0 0,0-1-17 0 0,0 1-4 0 0,1 0 2 0 0,-1 0-21 0 0,1 0 24 0 0,0 1-26 0 0,1 0 26 0 0,-1 0-17 0 0,0 1 6 0 0,1 1-12 0 0,0-2-6 0 0,0 1-17 0 0,1 0-6 0 0,0-1-18 0 0,1 0-6 0 0,-1 0 1 0 0,1-1-21 0 0,1 0 62 0 0,-1 0-19 0 0,0 0 26 0 0,1-2-4 0 0,-1 1-8 0 0,0 0 32 0 0,0-2-10 0 0,0 1 4 0 0,0-1 0 0 0,1 0 0 0 0,-1 0 18 0 0,0-1-14 0 0,1 0-22 0 0,0-1 5 0 0,0-1-3 0 0,0 1 10 0 0,0-1 15 0 0,1 1-4 0 0,0 0 22 0 0,-1 0-24 0 0,1 0 17 0 0,1 0-15 0 0,-1 0-14 0 0,1 0 31 0 0,0 0-19 0 0,0 1 6 0 0,0-1 9 0 0,1 0 6 0 0,-1 0-2 0 0,1 0-7 0 0,1-1-7 0 0,0 1 1 0 0,1-1 9 0 0,1 1-22 0 0,1-1 16 0 0,0 0-6 0 0,1 1 2 0 0,1-2 38 0 0,-1 1-30 0 0,0-1 20 0 0,0-2-6 0 0,1 0-16 0 0,-1-1 14 0 0,0-1-6 0 0,1-2-7 0 0,-1-1 2 0 0,1 0-10 0 0,-1-2 12 0 0,1 0-14 0 0,1 0 23 0 0,0-2 12 0 0,1 0-12 0 0,-1-1 5 0 0,2 0 28 0 0,-1 0-28 0 0,1-2 0 0 0,1 1-9 0 0,0-1-17 0 0,1 0 32 0 0,0 0-30 0 0,0 0 28 0 0,1 0-7 0 0,-1 0-26 0 0,1 0 8 0 0,1 1-4 0 0,-1-1 0 0 0,2 1 0 0 0,0 0 9 0 0,0-1-21 0 0,0 1-21 0 0,1-1 14 0 0,0-1-7 0 0,0 1 12 0 0,-1-2 6 0 0,-1 0 17 0 0,0 0-13 0 0,0-2 24 0 0,0 0 3 0 0,0-1 27 0 0,0-2 13 0 0,1 0-11 0 0,-2-2 34 0 0,1 0 8 0 0,-1-2 18 0 0,-2 0 54 0 0,1 0 32 0 0,-1-1 5 0 0,-1-1 41 0 0,0 0 0 0 0,-1 0 31 0 0,1 0-35 0 0,-1-1 12 0 0,1-1-41 0 0,-1 0-27 0 0,1-1 5 0 0,1 0-42 0 0,0-2-18 0 0,0 1-25 0 0,-1-1-15 0 0,0 1 2 0 0,0-1-49 0 0,0 0 31 0 0,0 0-21 0 0,-1 0-4 0 0,0-1 29 0 0,-1 1-18 0 0,1-1 16 0 0,0 0-5 0 0,-1-1 2 0 0,0 0-18 0 0,1 0-14 0 0,0-1 21 0 0,-1 0-17 0 0,2 0 24 0 0,-1-1 21 0 0,0 0 14 0 0,-1 1 26 0 0,0-1 42 0 0,0 0 0 0 0,-1 0 41 0 0,0 0-19 0 0,0-1 9 0 0,1 0-30 0 0,-1 0 8 0 0,0-2-4 0 0,-1 1-47 0 0,1 0 4 0 0,-1 0-3 0 0,-1 0-49 0 0,0 0 42 0 0,-1 0-24 0 0,1 0-22 0 0,-2 0 16 0 0,1-1-34 0 0,-1 1-19 0 0,0-1-5 0 0,-1 0-21 0 0,0 1 5 0 0,0-1-12 0 0,0 0 2 0 0,-1-1-20 0 0,0 1 15 0 0,0-2 4 0 0,-1 1-20 0 0,1-1 26 0 0,-1 1-28 0 0,1-1-10 0 0,-1 1 31 0 0,0-1-20 0 0,0 0 15 0 0,0 1 16 0 0,0-2-14 0 0,-1 0 5 0 0,1 0 18 0 0,0-1-25 0 0,0 0 0 0 0,1 0 18 0 0,-1 1-16 0 0,1 0 14 0 0,-1 0-3 0 0,0 1 29 0 0,0 0-27 0 0,-1 0 10 0 0,0 0 6 0 0,-1-1-30 0 0,1 1 37 0 0,-1 1-12 0 0,1-1-5 0 0,-2 1 11 0 0,1-1-3 0 0,-1 1-18 0 0,1 0 15 0 0,-1 0-5 0 0,1 1-18 0 0,0-1 25 0 0,0 1-28 0 0,-1 0 9 0 0,1 1-12 0 0,0 0 2 0 0,0 0 27 0 0,0 0-17 0 0,-1 0-3 0 0,0 0 20 0 0,0 0-16 0 0,1-1 14 0 0,-1 1 25 0 0,1 0-26 0 0,-1 0 29 0 0,0 1-18 0 0,1 1-4 0 0,-1 0-8 0 0,1 1-8 0 0,-1 0 10 0 0,1 0-12 0 0,-1 0-6 0 0,1 1 29 0 0,0 0-28 0 0,0-1 1 0 0,0 1 8 0 0,-1-1-31 0 0,1 1 18 0 0,-1 0 3 0 0,0 0-10 0 0,-1-1 3 0 0,1 1 8 0 0,0 0-21 0 0,0-1 16 0 0,1 1-5 0 0,-1-1-8 0 0,1 1-7 0 0,0 0 1 0 0,0 0-29 0 0,0 0 17 0 0,0 1 3 0 0,0-1-38 0 0,0 1 11 0 0,1 0-5 0 0,-1-1-47 0 0,1 1 51 0 0,0-1-54 0 0,0 0 5 0 0,-1 0-1 0 0,1-1 7 0 0,-1 0 63 0 0,1 1 1 0 0,-1 0 33 0 0,1 0 3 0 0,0 1-45 0 0,1 0 24 0 0,0 0-9 0 0,1 1 1 0 0,0 1 28 0 0,1-1-27 0 0,0 1 0 0 0,-1 1 1 0 0,1 1-21 0 0,0 0 15 0 0,0 0 4 0 0,1 2-1 0 0,0 0-9 0 0,0 0 13 0 0,0 0-14 0 0,0 2 14 0 0,1-1-4 0 0,-1 2-27 0 0,1 0 17 0 0,0 0-34 0 0,-1 1 27 0 0,2 0 1 0 0,-1 1 18 0 0,0-1 6 0 0,1 1 9 0 0,0 0-11 0 0,1 1 14 0 0,0-1-14 0 0,0 1-23 0 0,1 0 43 0 0,0 1-24 0 0,1-1 27 0 0,-1 0 3 0 0,1 1 9 0 0,2-1 17 0 0,0 0-3 0 0,0 1 30 0 0,2-2-18 0 0,-1 2 8 0 0,0-1 16 0 0,0 1-4 0 0,-1 0-45 0 0,4-1-24 0 0,-2 0-42 0 0,0 1 36 0 0,-1 0-6 0 0,-2 2-17 0 0,0 0-3 0 0,-1 1-9 0 0,0 2-36 0 0,-1 0-37 0 0,-1 0-49 0 0,0 2-92 0 0,0 0-101 0 0,0 1-120 0 0,0 1-5 0 0,-1 1-217 0 0,0 0-198 0 0,1 1-153 0 0,-1 1-317 0 0,2 1-192 0 0,1 0-86 0 0,1 1-5514 0 0,-2 0 8094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2.717"/>
    </inkml:context>
    <inkml:brush xml:id="br0">
      <inkml:brushProperty name="width" value="0.1" units="cm"/>
      <inkml:brushProperty name="height" value="0.1" units="cm"/>
      <inkml:brushProperty name="color" value="#AE198D"/>
      <inkml:brushProperty name="inkEffects" value="galaxy"/>
      <inkml:brushProperty name="anchorX" value="15192.33789"/>
      <inkml:brushProperty name="anchorY" value="-24265.35547"/>
      <inkml:brushProperty name="scaleFactor" value="0.5"/>
    </inkml:brush>
  </inkml:definitions>
  <inkml:trace contextRef="#ctx0" brushRef="#br0">0 46 5137 0 0,'0'-1'2769'0'0,"1"-1"-2689"0"0,-1 0 609 0 0,1 0-469 0 0,-1 0-13 0 0,0 1-95 0 0,0-1-36 0 0,-1 2-15 0 0,1 0-33 0 0,0 0-22 0 0,1 0 3 0 0,-1 1 18 0 0,1 0-6 0 0,0 0 40 0 0,0-1 37 0 0,0 2 75 0 0,1-2 58 0 0,-1 1 84 0 0,2 0 49 0 0,0 0 22 0 0,1-1 21 0 0,0 0-1 0 0,1 0-64 0 0,1-1-27 0 0,0 0-34 0 0,0 0-61 0 0,1-1-24 0 0,1 1-26 0 0,0-1-35 0 0,0 0-41 0 0,1 0 9 0 0,-1-1-44 0 0,1 0-9 0 0,0 0-8 0 0,0 0-20 0 0,0 1 5 0 0,1-1-3 0 0,-1 0-9 0 0,1 1 2 0 0,-1-1 8 0 0,1 1-21 0 0,-1 0 26 0 0,1 1-37 0 0,1 1 2 0 0,0 1-11 0 0,0 0-8 0 0,2 0 20 0 0,0 2-26 0 0,1-1 18 0 0,0 2-5 0 0,1-1 1 0 0,0 1 9 0 0,1 0-2 0 0,-1 0 1 0 0,0 1 9 0 0,1-1-11 0 0,-1 0 40 0 0,0-1 17 0 0,0 1-40 0 0,1-1 33 0 0,-1-1-2 0 0,0-1-18 0 0,1 1 82 0 0,0-2-16 0 0,0 1 9 0 0,0-2 29 0 0,1 1 1 0 0,-1-1 30 0 0,1 0 21 0 0,0-1 15 0 0,0 1 8 0 0,1-1-19 0 0,-1 0-31 0 0,1 0-10 0 0,-1-1-10 0 0,0 1-74 0 0,1 1 1 0 0,0-1-52 0 0,0 0-18 0 0,0 0 30 0 0,1 1-12 0 0,1 0 4 0 0,-1 1 0 0 0,1-1-9 0 0,0 1-7 0 0,0 0 1 0 0,0 1 9 0 0,0 0-22 0 0,0 0 25 0 0,0 0-17 0 0,1 0-4 0 0,0 1 20 0 0,1 0 21 0 0,0-1-23 0 0,1 1-10 0 0,1 0 2 0 0,1-1-39 0 0,-1 1 29 0 0,1 0 8 0 0,-1-1-21 0 0,0 1 7 0 0,0-1-11 0 0,0-1-16 0 0,1 1 3 0 0,-1-1 17 0 0,0 0-24 0 0,1 0 35 0 0,0 0-10 0 0,-1-1 14 0 0,0 0 6 0 0,0 0 26 0 0,0 0-15 0 0,-1-1 6 0 0,0 1-1 0 0,1-1-18 0 0,0 1 14 0 0,0 0 4 0 0,0 0-11 0 0,2 1 23 0 0,-1 0-25 0 0,1 0 7 0 0,1 1-20 0 0,-1 0 4 0 0,2 1 8 0 0,0 1-13 0 0,1-1 4 0 0,1 1-10 0 0,2 1 12 0 0,0 1 5 0 0,1-1-30 0 0,0 2 29 0 0,-1-1-10 0 0,1 1 3 0 0,-1-1 0 0 0,0 1 10 0 0,0-1-4 0 0,0 1-7 0 0,0-2 12 0 0,-1 1 5 0 0,0-1 8 0 0,0 0 8 0 0,-1-1-11 0 0,0 0 14 0 0,0 0-5 0 0,-1-1-7 0 0,0-1 30 0 0,0 0-9 0 0,-2 0-14 0 0,0-1-5 0 0,0 0-28 0 0,0-1 26 0 0,0 0-10 0 0,1 0 3 0 0,0 0 0 0 0,1 0 0 0 0,0 0 0 0 0,1 1 10 0 0,-1 0-13 0 0,0 0-5 0 0,0 0 1 0 0,0 1-1 0 0,0 1-18 0 0,-1-1 4 0 0,1 1 17 0 0,1 0-34 0 0,-1 0 39 0 0,-1 0-12 0 0,1 1-5 0 0,-1 0 12 0 0,0 0-14 0 0,1 1 4 0 0,-1-1 9 0 0,0 0-4 0 0,0 1 2 0 0,0-1 19 0 0,0 0-24 0 0,0 0 17 0 0,0 0-6 0 0,0 0-7 0 0,0 0 2 0 0,1-1 9 0 0,0 1-13 0 0,1-1 4 0 0,1 0-1 0 0,0 0-9 0 0,-1-1-7 0 0,1 1 11 0 0,-2-1-14 0 0,0 1 14 0 0,0-1 5 0 0,0 1-20 0 0,0 0 16 0 0,0-1-24 0 0,0 1 72 0 0,-1 0-12 0 0,0 1 6 0 0,-1-1 21 0 0,1 0-71 0 0,-2 0 31 0 0,1 1-22 0 0,-1-1-5 0 0,0 1 1 0 0,0 0-10 0 0,0 0 21 0 0,0 0-16 0 0,0-1 5 0 0,-1 1-1 0 0,-1 0-9 0 0,1 0 2 0 0,0 1 18 0 0,0-1-24 0 0,0 0 17 0 0,1-1-15 0 0,-1 1 4 0 0,1-1 9 0 0,0 1-4 0 0,0-1 21 0 0,-1 0-6 0 0,0 0 3 0 0,0 1-9 0 0,0-1 2 0 0,0 0 9 0 0,-1 1-13 0 0,0-1 23 0 0,1 1-35 0 0,-1-1 142 0 0,1 1-32 0 0,-1-1 15 0 0,1 0 12 0 0,0 0-144 0 0,0-1 24 0 0,0 1-34 0 0,-1 0 12 0 0,0 0-15 0 0,0 0 42 0 0,-1 1-50 0 0,1-1-2 0 0,-2 1-1 0 0,2-1-20 0 0,-1 0 23 0 0,0 1 2 0 0,0-1-29 0 0,1 0-37 0 0,0 0-27 0 0,0 1-16 0 0,0-1-36 0 0,0 0-21 0 0,1 0-44 0 0,0 0-74 0 0,1 0-123 0 0,0 1-150 0 0,1-1-258 0 0,1 1-353 0 0,2 0-485 0 0,2 1-225 0 0,1 0-5307 0 0,-6 0 8912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4.040"/>
    </inkml:context>
    <inkml:brush xml:id="br0">
      <inkml:brushProperty name="width" value="0.1" units="cm"/>
      <inkml:brushProperty name="height" value="0.1" units="cm"/>
      <inkml:brushProperty name="color" value="#AE198D"/>
      <inkml:brushProperty name="inkEffects" value="galaxy"/>
      <inkml:brushProperty name="anchorX" value="8720.49512"/>
      <inkml:brushProperty name="anchorY" value="-25600.50586"/>
      <inkml:brushProperty name="scaleFactor" value="0.5"/>
    </inkml:brush>
  </inkml:definitions>
  <inkml:trace contextRef="#ctx0" brushRef="#br0">22 0 2489 0 0,'1'1'3480'0'0,"1"1"-3229"0"0,0 1 643 0 0,-1 1-504 0 0,0-1-88 0 0,0 1-41 0 0,-1 0 48 0 0,-1 0 18 0 0,0 1-51 0 0,1 0-28 0 0,-1 0-40 0 0,0 0-12 0 0,1 0-29 0 0,-1 1 5 0 0,1 0-13 0 0,0 0-16 0 0,0 0 3 0 0,1 1-20 0 0,1 0-14 0 0,0 0 12 0 0,0 0-43 0 0,0 1-6 0 0,1 1-38 0 0,0-1-20 0 0,1 0-6 0 0,-1 1 8 0 0,1 0-14 0 0,-1 0-5 0 0,0 0 1 0 0,-1 1-1 0 0,1-1-9 0 0,-1 0 12 0 0,0 0-23 0 0,0 0-3 0 0,-1 0 0 0 0,0 0-1 0 0,0 0 10 0 0,0 0 24 0 0,-1 0-43 0 0,-1 1 5 0 0,0 0-21 0 0,0 0-62 0 0,-1 0-2 0 0,0 1-61 0 0,-1 0-51 0 0,1 0-102 0 0,-2 1-80 0 0,1 1-70 0 0,-2 0-47 0 0,0 2-43 0 0,-1-1-60 0 0,1 2 12 0 0,-1 0 66 0 0,1 0 16 0 0,-1 1-309 0 0,1-1-2128 0 0,-1 1 1328 0 0,2-4 1872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1.543"/>
    </inkml:context>
    <inkml:brush xml:id="br0">
      <inkml:brushProperty name="width" value="0.05" units="cm"/>
      <inkml:brushProperty name="height" value="0.05" units="cm"/>
      <inkml:brushProperty name="color" value="#E71224"/>
    </inkml:brush>
  </inkml:definitions>
  <inkml:trace contextRef="#ctx0" brushRef="#br0">1 59 9730 0 0,'3'-4'507'0'0,"1"0"-1"0"0,-1 0 1 0 0,1 0 0 0 0,0 0 0 0 0,0 1-1 0 0,0-1 1 0 0,1 1 0 0 0,-1 0-1 0 0,1 0 1 0 0,0 1 0 0 0,0 0-1 0 0,0 0 1 0 0,0 0 0 0 0,0 0-1 0 0,0 1 1 0 0,8-2 0 0 0,7 0 64 0 0,0 0 0 0 0,40 0 1 0 0,158 15-533 0 0,-146-2-3072 0 0,0 3-3925 0 0,-44-6 253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4.209"/>
    </inkml:context>
    <inkml:brush xml:id="br0">
      <inkml:brushProperty name="width" value="0.1" units="cm"/>
      <inkml:brushProperty name="height" value="0.1" units="cm"/>
      <inkml:brushProperty name="color" value="#AE198D"/>
      <inkml:brushProperty name="inkEffects" value="galaxy"/>
      <inkml:brushProperty name="anchorX" value="9758.74121"/>
      <inkml:brushProperty name="anchorY" value="-25097.23633"/>
      <inkml:brushProperty name="scaleFactor" value="0.5"/>
    </inkml:brush>
  </inkml:definitions>
  <inkml:trace contextRef="#ctx0" brushRef="#br0">34 0 4193 0 0,'0'1'1520'0'0,"-1"3"-933"0"0,0 3 98 0 0,0 2-467 0 0,-1 1 94 0 0,0 2-300 0 0,0 0 155 0 0,0 0-106 0 0,-1 0-2 0 0,1 0-18 0 0,-1 0-138 0 0,0 0 186 0 0,0 0-230 0 0,1 0 227 0 0,0-1-87 0 0,1 1 0 0 0,-1 0 23 0 0,1 0-18 0 0,0 0-4 0 0,1 1 2 0 0,1 0 119 0 0,1 0-193 0 0,0 1 175 0 0,1-1-93 0 0,1 0-122 0 0,0 0 140 0 0,1 1-209 0 0,0-1 60 0 0,0 1-42 0 0,1-1 24 0 0,0-1-26 0 0,-1 0-21 0 0,0 0-68 0 0,-1-1-77 0 0,0-1-2 0 0,-1-1-18 0 0,-1 0-65 0 0,0-1-608 0 0,-1 6-2717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4.335"/>
    </inkml:context>
    <inkml:brush xml:id="br0">
      <inkml:brushProperty name="width" value="0.1" units="cm"/>
      <inkml:brushProperty name="height" value="0.1" units="cm"/>
      <inkml:brushProperty name="color" value="#AE198D"/>
      <inkml:brushProperty name="inkEffects" value="galaxy"/>
      <inkml:brushProperty name="anchorX" value="8707.95117"/>
      <inkml:brushProperty name="anchorY" value="-26554.09766"/>
      <inkml:brushProperty name="scaleFactor" value="0.5"/>
    </inkml:brush>
  </inkml:definitions>
  <inkml:trace contextRef="#ctx0" brushRef="#br0">0 0 6129 0 0,'1'1'1657'0'0,"2"4"-1084"0"0,0 2 11 0 0,1 2-284 0 0,1 3-140 0 0,-1 0-106 0 0,-1 2-204 0 0,1 0-338 0 0,-1 0-472 0 0,0 1-1083 0 0,-2 0-4435 0 0,0-2 8135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5.698"/>
    </inkml:context>
    <inkml:brush xml:id="br0">
      <inkml:brushProperty name="width" value="0.1" units="cm"/>
      <inkml:brushProperty name="height" value="0.1" units="cm"/>
      <inkml:brushProperty name="color" value="#AE198D"/>
      <inkml:brushProperty name="inkEffects" value="galaxy"/>
      <inkml:brushProperty name="anchorX" value="7657.53467"/>
      <inkml:brushProperty name="anchorY" value="-27700.42578"/>
      <inkml:brushProperty name="scaleFactor" value="0.5"/>
    </inkml:brush>
  </inkml:definitions>
  <inkml:trace contextRef="#ctx0" brushRef="#br0">75 20 5185 0 0,'0'0'1376'0'0,"2"-1"-746"0"0,0 0-58 0 0,1 0-207 0 0,0-1-127 0 0,1 0-33 0 0,-2 0-99 0 0,1 0-18 0 0,-1 0-12 0 0,-1 1-12 0 0,0 0 20 0 0,1-4 1536 0 0,-1 5-1381 0 0,0 0 21 0 0,0 0-6 0 0,0 0-44 0 0,0 1 22 0 0,0-1-37 0 0,1 1-38 0 0,0 0 0 0 0,0 0-41 0 0,0 1-28 0 0,0 0-32 0 0,-1 0-22 0 0,1 1-26 0 0,-1 0-6 0 0,0 1 0 0 0,0 1 7 0 0,-1 0-12 0 0,1 1 5 0 0,-1 0 7 0 0,0 0-21 0 0,0 1 25 0 0,-1 1-7 0 0,1 1-8 0 0,-1-1 13 0 0,0 1 5 0 0,0 1-1 0 0,-1-1 1 0 0,0 1 0 0 0,-1 0-10 0 0,0-1 4 0 0,0 1-2 0 0,-2 0 0 0 0,0 0 0 0 0,0 0 0 0 0,-1 0 37 0 0,-1 0-48 0 0,1 0 17 0 0,-1 1-6 0 0,1-1-10 0 0,-1 0 22 0 0,0 0-16 0 0,1 0 24 0 0,0 0-16 0 0,0-1 6 0 0,0 0 16 0 0,0 1-14 0 0,1-1 34 0 0,1-1-10 0 0,1 1 22 0 0,1-1 5 0 0,1-1 9 0 0,1 1 18 0 0,2-1 14 0 0,1 1-12 0 0,0-2 14 0 0,2 1-3 0 0,1-2 1 0 0,1 1 28 0 0,0 0 1 0 0,1-1 21 0 0,1 1-24 0 0,0-1 0 0 0,1 1-10 0 0,1-1-8 0 0,0 1-8 0 0,2 0-17 0 0,-1 0-6 0 0,1-1-28 0 0,1 0-2 0 0,-1 0-20 0 0,1-2 22 0 0,0 1-45 0 0,0-1 23 0 0,1-1-18 0 0,-1 0-61 0 0,1-1 55 0 0,0 0-49 0 0,0 0-4 0 0,-1-1 10 0 0,0 0 116 0 0,0-1-52 0 0,-1 1-6 0 0,0-1-59 0 0,0 0-191 0 0,0-1-7 0 0,-1 1-88 0 0,1-1-51 0 0,-2 0-58 0 0,0 0-47 0 0,-1 0-96 0 0,0-1-62 0 0,-2 0-122 0 0,-1 0-96 0 0,-1-1-49 0 0,-1 0-148 0 0,-1-1-23 0 0,-2-1 106 0 0,-1-2-1430 0 0,-3-9-1167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6"/>
    </inkml:context>
    <inkml:brush xml:id="br0">
      <inkml:brushProperty name="width" value="0.1" units="cm"/>
      <inkml:brushProperty name="height" value="0.1" units="cm"/>
      <inkml:brushProperty name="color" value="#AE198D"/>
      <inkml:brushProperty name="inkEffects" value="galaxy"/>
      <inkml:brushProperty name="anchorX" value="6252.06689"/>
      <inkml:brushProperty name="anchorY" value="-29096.41602"/>
      <inkml:brushProperty name="scaleFactor" value="0.5"/>
    </inkml:brush>
  </inkml:definitions>
  <inkml:trace contextRef="#ctx0" brushRef="#br0">0 37 2328 0 0,'4'-4'4839'0'0,"-1"1"-4035"0"0,1 0-146 0 0,0-2 727 0 0,1 1-997 0 0,0 0 278 0 0,0 0-128 0 0,0 1-44 0 0,-1 1-47 0 0,1 0-75 0 0,-1 0-59 0 0,-1 2-102 0 0,1-1-54 0 0,0 2-41 0 0,0-1-34 0 0,0 2-16 0 0,-1 0-18 0 0,0 1-25 0 0,1 0-23 0 0,-1 2 4 0 0,-1 0-13 0 0,1 2 2 0 0,-1 0-1 0 0,0 1 9 0 0,-1 0-11 0 0,-1 2 22 0 0,0-1-26 0 0,0 2 9 0 0,-1-1 16 0 0,-1 1 3 0 0,1 0-8 0 0,-2 0 22 0 0,0 1-16 0 0,0-1-14 0 0,0 0 14 0 0,0-1 4 0 0,0 1-1 0 0,0 0 10 0 0,0 1 17 0 0,0-1-42 0 0,0 2 4 0 0,0-1 6 0 0,0 2-40 0 0,0-1 30 0 0,0 1-2 0 0,-1 1-18 0 0,0 1 7 0 0,0-1 6 0 0,0 2-11 0 0,1 1 22 0 0,0 1-26 0 0,1 1 0 0 0,0 1 8 0 0,0 0-12 0 0,1 2 12 0 0,0-1-3 0 0,1 2 20 0 0,0-1-25 0 0,1 1-28 0 0,0 0-40 0 0,1-1-122 0 0,0 1-91 0 0,1 0-142 0 0,0-1-103 0 0,1 0-88 0 0,0-1-158 0 0,0 0-78 0 0,1-2-179 0 0,0-2-121 0 0,1-1 196 0 0,1-2-755 0 0,0-2-3831 0 0,0-3 6978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6.359"/>
    </inkml:context>
    <inkml:brush xml:id="br0">
      <inkml:brushProperty name="width" value="0.1" units="cm"/>
      <inkml:brushProperty name="height" value="0.1" units="cm"/>
      <inkml:brushProperty name="color" value="#AE198D"/>
      <inkml:brushProperty name="inkEffects" value="galaxy"/>
      <inkml:brushProperty name="anchorX" value="5161.31689"/>
      <inkml:brushProperty name="anchorY" value="-30910.16992"/>
      <inkml:brushProperty name="scaleFactor" value="0.5"/>
    </inkml:brush>
  </inkml:definitions>
  <inkml:trace contextRef="#ctx0" brushRef="#br0">20 54 6433 0 0,'0'-1'1529'0'0,"1"-2"-496"0"0,2-1-213 0 0,0-3-239 0 0,0 0-199 0 0,-1 0-151 0 0,1 1-84 0 0,-2 0-109 0 0,1 1-10 0 0,-1 2-26 0 0,-1 0-18 0 0,0 2 2 0 0,0 1-2 0 0,0 1 0 0 0,0 1 0 0 0,0 1 19 0 0,0 0-6 0 0,0 2 13 0 0,0 1 6 0 0,0 0-2 0 0,1 2 2 0 0,-1 0 19 0 0,1 2-34 0 0,0 1 11 0 0,0 0-4 0 0,0 2-9 0 0,0 0 30 0 0,-1 1 19 0 0,1 1 15 0 0,-1 0 17 0 0,1 0 16 0 0,-1 1 7 0 0,0-1 37 0 0,0 0-19 0 0,-1 0 18 0 0,0-1 14 0 0,0 0 6 0 0,0 0 18 0 0,0 1-3 0 0,-1-1-17 0 0,0 0-22 0 0,1 0-23 0 0,-1 1-5 0 0,0 0 7 0 0,0 0-12 0 0,0 0 12 0 0,1 1-12 0 0,-1 0-25 0 0,1 1-40 0 0,-1 0 10 0 0,1 0-35 0 0,-1 1 8 0 0,0 0 15 0 0,0 1-15 0 0,0-2 33 0 0,-1 1-18 0 0,1-2 34 0 0,0 0-28 0 0,0-1 10 0 0,0-1-31 0 0,1-1-20 0 0,0-1 23 0 0,1-1-57 0 0,0-1-11 0 0,-1 0-74 0 0,2-2-38 0 0,-1 0-88 0 0,1-2-94 0 0,0-1-131 0 0,1-1-140 0 0,0-2-133 0 0,0-1-109 0 0,1-2-173 0 0,0-2-114 0 0,0-3-49 0 0,1-3-49 0 0,2-13-3788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26.857"/>
    </inkml:context>
    <inkml:brush xml:id="br0">
      <inkml:brushProperty name="width" value="0.1" units="cm"/>
      <inkml:brushProperty name="height" value="0.1" units="cm"/>
      <inkml:brushProperty name="color" value="#AE198D"/>
      <inkml:brushProperty name="inkEffects" value="galaxy"/>
      <inkml:brushProperty name="anchorX" value="4136.99707"/>
      <inkml:brushProperty name="anchorY" value="-32534.54102"/>
      <inkml:brushProperty name="scaleFactor" value="0.5"/>
    </inkml:brush>
  </inkml:definitions>
  <inkml:trace contextRef="#ctx0" brushRef="#br0">1 86 5681 0 0,'2'-2'4643'0'0,"2"0"-3315"0"0,0-2-520 0 0,0 0-231 0 0,1-1-156 0 0,1-1-156 0 0,-1 2-117 0 0,0-1-59 0 0,0 1-63 0 0,0 1-21 0 0,-1 1-20 0 0,0 0-26 0 0,1 1-4 0 0,-1 1-58 0 0,0-1-22 0 0,1 1-35 0 0,-1 1 14 0 0,1-1-35 0 0,-1 0 37 0 0,1 1 6 0 0,1 0 18 0 0,0 1 54 0 0,0-1 32 0 0,2 0 14 0 0,-1 0 11 0 0,1 0 18 0 0,0-1 15 0 0,1 0 7 0 0,0-1 37 0 0,0 0 19 0 0,1 0-13 0 0,0 0 26 0 0,0-1-34 0 0,0 0 19 0 0,0-1 22 0 0,0 0-16 0 0,0 0 15 0 0,0 0-3 0 0,-1-1-36 0 0,-1 0 1 0 0,0 0-12 0 0,0 1-27 0 0,1-1-21 0 0,-1 1-15 0 0,0 0-7 0 0,0 1-10 0 0,0 1-18 0 0,-1 0 14 0 0,0 0-33 0 0,0 1 0 0 0,0 1 7 0 0,-2-1-31 0 0,1 2 0 0 0,-1 0-30 0 0,0 1-40 0 0,-1 0-18 0 0,-1 2 10 0 0,-1 0-16 0 0,0 1 42 0 0,-1 0-3 0 0,1 1 12 0 0,-1 0 36 0 0,0 1 0 0 0,-1 0 21 0 0,0 0 25 0 0,0 0-16 0 0,0-1 17 0 0,-1 1 14 0 0,0-1 6 0 0,0 1 46 0 0,-1-1-30 0 0,1 1 2 0 0,0-1 10 0 0,-1 0-42 0 0,1 1 31 0 0,-1-1 27 0 0,1 1-27 0 0,-1 0 39 0 0,-1 0 7 0 0,1 1-28 0 0,-1 1 19 0 0,0 0 3 0 0,0 0-20 0 0,-1 1 44 0 0,-1 1-32 0 0,0 0 11 0 0,-1 0 6 0 0,0 0 7 0 0,0 1-29 0 0,0 1 9 0 0,0-1-4 0 0,0 1-38 0 0,0 0 49 0 0,0 1-16 0 0,0 0 14 0 0,0 1-21 0 0,0 0 25 0 0,0 1-26 0 0,0 0-2 0 0,0 2 19 0 0,0 0-16 0 0,1 0 15 0 0,0 0-14 0 0,-1 1 5 0 0,1-1-12 0 0,0 0 41 0 0,1 0-40 0 0,0-1 22 0 0,0 0-6 0 0,0 0-27 0 0,1 0 36 0 0,0-1-22 0 0,0 0 17 0 0,1 0-23 0 0,-1 0 25 0 0,1-1-17 0 0,1 0-22 0 0,-1 0 6 0 0,0-1-60 0 0,1 0-78 0 0,0 1-120 0 0,0-1-208 0 0,0 0-223 0 0,1 0-284 0 0,0-1-243 0 0,1 2-241 0 0,0 0 46 0 0,2 1-5158 0 0,-1-4 8267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6.290"/>
    </inkml:context>
    <inkml:brush xml:id="br0">
      <inkml:brushProperty name="width" value="0.1" units="cm"/>
      <inkml:brushProperty name="height" value="0.1" units="cm"/>
      <inkml:brushProperty name="color" value="#AE198D"/>
      <inkml:brushProperty name="inkEffects" value="galaxy"/>
      <inkml:brushProperty name="anchorX" value="22556.77344"/>
      <inkml:brushProperty name="anchorY" value="-19136.56055"/>
      <inkml:brushProperty name="scaleFactor" value="0.5"/>
    </inkml:brush>
  </inkml:definitions>
  <inkml:trace contextRef="#ctx0" brushRef="#br0">28 57 2473 0 0,'0'0'2344'0'0,"-1"-4"-773"0"0,0 1-921 0 0,0 0-42 0 0,0-1-43 0 0,0 0-54 0 0,0 0 0 0 0,0 0-43 0 0,0 0-56 0 0,1 1-43 0 0,-1-1-21 0 0,0 1-28 0 0,0 0 23 0 0,0 1-37 0 0,0-1 0 0 0,0 1-19 0 0,0 0-62 0 0,0 1 7 0 0,0 0-62 0 0,1-1-5 0 0,0 2-11 0 0,-1-1 68 0 0,2 1-162 0 0,-1 1 2 0 0,0 0-5 0 0,0 0-29 0 0,1 1-1 0 0,-1 0-49 0 0,0 1 22 0 0,1 1-37 0 0,-1 0 28 0 0,-1 2 27 0 0,1 0-35 0 0,-1 1 32 0 0,0 0 18 0 0,1 2-42 0 0,-1 0-5 0 0,0 0 38 0 0,0 1-69 0 0,0 1 58 0 0,0 0-18 0 0,0 1-4 0 0,0 1 11 0 0,1 1 6 0 0,-1-1 8 0 0,0 2 18 0 0,1 0-5 0 0,-1 0 12 0 0,1 1 7 0 0,1 1-1 0 0,-1-1 20 0 0,1 0 3 0 0,0 1 20 0 0,0-1-33 0 0,0 1 11 0 0,0 0-32 0 0,0 0-48 0 0,0 0 49 0 0,0 0-46 0 0,-1 0 41 0 0,1 0-3 0 0,-1 0-7 0 0,0-1 12 0 0,0 0-31 0 0,0-1 9 0 0,0-1-4 0 0,-1 0 19 0 0,1-2 22 0 0,0 0-14 0 0,1 0 15 0 0,-1-2 25 0 0,0 0-44 0 0,0-1 33 0 0,0-1 8 0 0,1-1-12 0 0,-1-1 15 0 0,0 0 14 0 0,1-2 15 0 0,0 0 16 0 0,0-1 72 0 0,1-1 0 0 0,0-2 33 0 0,0-1 5 0 0,0-1-9 0 0,2-1 14 0 0,0-1-42 0 0,0-1-15 0 0,2-2-17 0 0,0-1-73 0 0,1-1-9 0 0,1 0-78 0 0,0-2-1 0 0,0 0-5 0 0,1-1 6 0 0,-1 0 7 0 0,1 0-20 0 0,0-1 16 0 0,0 0-43 0 0,0 0 31 0 0,0 0-20 0 0,0 0 15 0 0,-1-1-4 0 0,0 1-18 0 0,-1 1-13 0 0,0 0 12 0 0,-1 1 41 0 0,-1 1-58 0 0,1 0 38 0 0,-2 0-21 0 0,0 1-50 0 0,0 0 79 0 0,0 0-26 0 0,-1 1-19 0 0,0 0 45 0 0,-1 1-52 0 0,0 0 17 0 0,-1 1 59 0 0,0 1-56 0 0,0-1 49 0 0,-1 1-14 0 0,1 0-15 0 0,-1 1-4 0 0,0 0 19 0 0,-1 1 31 0 0,1 0-64 0 0,0 1 30 0 0,-1 1-57 0 0,1 1-69 0 0,0 0 54 0 0,-1 2-23 0 0,1 0 25 0 0,-1 1-6 0 0,1 1-6 0 0,0 2 12 0 0,0 1-14 0 0,0 1 60 0 0,1 1-26 0 0,1 1 20 0 0,0 1 33 0 0,0 0-28 0 0,1 1 20 0 0,1 1 41 0 0,-1-1-40 0 0,1 1 25 0 0,1-1 2 0 0,-1 0-39 0 0,1 0 50 0 0,0-1 2 0 0,0-1 0 0 0,0-1 22 0 0,0-1 13 0 0,1-1 16 0 0,-1-1-12 0 0,0-1 5 0 0,0 0-1 0 0,0-1-9 0 0,1-1 30 0 0,-1 0-8 0 0,1-1-16 0 0,-1-1 24 0 0,0 0-7 0 0,0-1 2 0 0,-1 0 65 0 0,1-2 0 0 0,-1 0 23 0 0,1-1 7 0 0,0-1-75 0 0,1-1 23 0 0,1 0-49 0 0,-1 0 12 0 0,1-1 3 0 0,1-1-49 0 0,0 0 6 0 0,-1-1-14 0 0,1 1-8 0 0,0-1 10 0 0,0-1 44 0 0,0 1-32 0 0,0 1 32 0 0,-1-1-18 0 0,1 1-42 0 0,-1 0 60 0 0,0 1-49 0 0,0-1 15 0 0,-1 0-4 0 0,0 0-28 0 0,0 0 27 0 0,-1 0-19 0 0,0-1-32 0 0,0 0 18 0 0,-2 0-35 0 0,1 0 9 0 0,-2-1 5 0 0,0 0-39 0 0,-1 0 20 0 0,0-1-91 0 0,-1-1-31 0 0,0 1-61 0 0,-1-1-102 0 0,0-1-33 0 0,-1 1-75 0 0,0 0-80 0 0,-1 0-49 0 0,0 1-97 0 0,0 1-102 0 0,0 1-139 0 0,-1 0-121 0 0,1 2-157 0 0,1 0-111 0 0,-1 1-190 0 0,2 1 56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6.675"/>
    </inkml:context>
    <inkml:brush xml:id="br0">
      <inkml:brushProperty name="width" value="0.1" units="cm"/>
      <inkml:brushProperty name="height" value="0.1" units="cm"/>
      <inkml:brushProperty name="color" value="#AE198D"/>
      <inkml:brushProperty name="inkEffects" value="galaxy"/>
      <inkml:brushProperty name="anchorX" value="21074.03906"/>
      <inkml:brushProperty name="anchorY" value="-20216.06055"/>
      <inkml:brushProperty name="scaleFactor" value="0.5"/>
    </inkml:brush>
  </inkml:definitions>
  <inkml:trace contextRef="#ctx0" brushRef="#br0">157 80 10626 0 0,'0'-1'2017'0'0,"1"-2"-953"0"0,-1-3-241 0 0,1-1-316 0 0,0-1-177 0 0,-1-1-102 0 0,-1 0-80 0 0,0 1-20 0 0,-1 1-60 0 0,1 1-44 0 0,-1 1-20 0 0,-1 1-46 0 0,1 1 27 0 0,0 1-30 0 0,-1 0 26 0 0,0 2-36 0 0,0 1 11 0 0,0 1-32 0 0,-1 1-10 0 0,0 1 0 0 0,-1 0 8 0 0,0 2-22 0 0,0 0 25 0 0,0 0 20 0 0,-1 1-5 0 0,1 0 23 0 0,-1 1 13 0 0,0-1-12 0 0,-1 0 24 0 0,0 0-7 0 0,0-1 31 0 0,0 0-8 0 0,0 0-5 0 0,1 0 2 0 0,-1-1-10 0 0,1 1 12 0 0,0 0 23 0 0,1 0 4 0 0,0 0 10 0 0,1 0 36 0 0,0 0-19 0 0,2 0 46 0 0,1 0-31 0 0,0 0 38 0 0,1 0 0 0 0,0-1-28 0 0,2 1 20 0 0,0 0-64 0 0,1 0 37 0 0,2 0-14 0 0,0 1-15 0 0,3-1-42 0 0,1 1-55 0 0,2-1-34 0 0,2 1-53 0 0,2 1-18 0 0,2 0 19 0 0,1-1-38 0 0,0 0 58 0 0,1-1 29 0 0,-1 0 59 0 0,0-2 15 0 0,-2 0 30 0 0,0-1 15 0 0,-1-1-11 0 0,-2-1 89 0 0,0-2 50 0 0,-1 0 37 0 0,-2-1 35 0 0,0-2 14 0 0,-2 0 19 0 0,0-2-12 0 0,-1-2 6 0 0,-2-1-58 0 0,0-2-59 0 0,-1-1-70 0 0,-1-2-34 0 0,-2-2-54 0 0,0 0-19 0 0,-3-2-75 0 0,-1 1-104 0 0,-1-1-13 0 0,-3 1-100 0 0,-1 0-16 0 0,-1 2-3 0 0,-1 1-70 0 0,-1 2-122 0 0,1 2-156 0 0,-1 1-302 0 0,0 1-342 0 0,1 2-398 0 0,1 1-130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7.078"/>
    </inkml:context>
    <inkml:brush xml:id="br0">
      <inkml:brushProperty name="width" value="0.1" units="cm"/>
      <inkml:brushProperty name="height" value="0.1" units="cm"/>
      <inkml:brushProperty name="color" value="#AE198D"/>
      <inkml:brushProperty name="inkEffects" value="galaxy"/>
      <inkml:brushProperty name="anchorX" value="20005.20703"/>
      <inkml:brushProperty name="anchorY" value="-21155.54102"/>
      <inkml:brushProperty name="scaleFactor" value="0.5"/>
    </inkml:brush>
  </inkml:definitions>
  <inkml:trace contextRef="#ctx0" brushRef="#br0">0 1 10330 0 0,'2'0'1705'0'0,"1"1"-851"0"0,3 0-223 0 0,2 0-277 0 0,1 0-153 0 0,1 1-68 0 0,0-1-58 0 0,0 1-23 0 0,0 0-28 0 0,0 0-5 0 0,0 0-2 0 0,-1 1 8 0 0,1-1-30 0 0,0 1 28 0 0,0-1-1 0 0,0 1-8 0 0,0-1 50 0 0,0 0 4 0 0,0 0 20 0 0,1 0 35 0 0,0 0 19 0 0,-1-1-2 0 0,1 1 14 0 0,0-1-4 0 0,-1 1-26 0 0,1-1 8 0 0,1 0-32 0 0,0 0-1 0 0,1 0-20 0 0,0 0-25 0 0,0 1-22 0 0,1-1-14 0 0,0 0 0 0 0,0 0-20 0 0,-1 0 4 0 0,1 0-2 0 0,0 0-18 0 0,0 1-24 0 0,0 0-22 0 0,-1 0-52 0 0,1 0 3 0 0,0-1-80 0 0,0 1-46 0 0,0 0-38 0 0,-1 0-109 0 0,-1-1-67 0 0,1 1-102 0 0,-2-1-140 0 0,-1-1-54 0 0,0 1-37 0 0,-2-1-29 0 0,-1 1 50 0 0,-1-1-37 0 0,-2-1 3 0 0,0 1-18 0 0,-2-1 106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7.390"/>
    </inkml:context>
    <inkml:brush xml:id="br0">
      <inkml:brushProperty name="width" value="0.1" units="cm"/>
      <inkml:brushProperty name="height" value="0.1" units="cm"/>
      <inkml:brushProperty name="color" value="#AE198D"/>
      <inkml:brushProperty name="inkEffects" value="galaxy"/>
      <inkml:brushProperty name="anchorX" value="18403.60547"/>
      <inkml:brushProperty name="anchorY" value="-22244.13086"/>
      <inkml:brushProperty name="scaleFactor" value="0.5"/>
    </inkml:brush>
  </inkml:definitions>
  <inkml:trace contextRef="#ctx0" brushRef="#br0">38 0 6249 0 0,'0'5'4783'0'0,"0"-2"-3918"0"0,0 1-191 0 0,1 1-156 0 0,-1-1-129 0 0,1 0-77 0 0,0 0-70 0 0,0 0-75 0 0,1 0-24 0 0,0 0-39 0 0,1 0-14 0 0,0-1 10 0 0,0 1 4 0 0,1-1-29 0 0,0 1 19 0 0,-1-1-45 0 0,1 0 3 0 0,-1 0-3 0 0,-1 0 9 0 0,1 0 34 0 0,-1-1 18 0 0,0 1-2 0 0,0-1 14 0 0,-1 0 6 0 0,0 1-30 0 0,-1-1 29 0 0,0 0-28 0 0,0 1-21 0 0,0 0 16 0 0,-1 0-36 0 0,0 1 10 0 0,0-1-13 0 0,-1 2-16 0 0,0-1 22 0 0,0 2-45 0 0,-1 0 23 0 0,-1 1-27 0 0,0 1-3 0 0,-1 0 29 0 0,0 2-20 0 0,0 1-11 0 0,-1 0 50 0 0,0 2-62 0 0,1 1 20 0 0,0 1 2 0 0,0 1-30 0 0,0 0 27 0 0,1 0-46 0 0,0 1 51 0 0,1 0-7 0 0,0 0-7 0 0,1 1 42 0 0,1-1-40 0 0,0 1-25 0 0,0-1 36 0 0,1 0-14 0 0,0-1 4 0 0,0 0 18 0 0,0-1-32 0 0,0 1 38 0 0,0-1-31 0 0,0-1 47 0 0,0 1-51 0 0,1-2-30 0 0,-1 1 36 0 0,0-1-62 0 0,0 0 36 0 0,0-1-39 0 0,0 0-74 0 0,0 0-37 0 0,0-2-153 0 0,1 1-76 0 0,-1-2-102 0 0,1 0-208 0 0,1-1-139 0 0,-1-1-193 0 0,2-1-199 0 0,-1 0-104 0 0,1-2-133 0 0,0 0 188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1.952"/>
    </inkml:context>
    <inkml:brush xml:id="br0">
      <inkml:brushProperty name="width" value="0.05" units="cm"/>
      <inkml:brushProperty name="height" value="0.05" units="cm"/>
      <inkml:brushProperty name="color" value="#E71224"/>
    </inkml:brush>
  </inkml:definitions>
  <inkml:trace contextRef="#ctx0" brushRef="#br0">466 220 11082 0 0,'16'-12'6935'0'0,"-14"10"-5692"0"0,-9 2-417 0 0,0 0-214 0 0,-291-19 604 0 0,288 18-1191 0 0,-22-2-7 0 0,-97-14-292 0 0,210 37-17241 0 0,-57-16 13355 0 0</inkml:trace>
  <inkml:trace contextRef="#ctx0" brushRef="#br0" timeOffset="1">541 87 11298 0 0,'1'-2'439'0'0,"0"0"-1"0"0,0-1 0 0 0,0 1 0 0 0,-1-1 1 0 0,1 0-1 0 0,-1 1 0 0 0,0-1 0 0 0,1 1 0 0 0,-1-1 1 0 0,0 1-1 0 0,-1-1 0 0 0,1 0 0 0 0,0 1 1 0 0,-2-4-1 0 0,1 4-303 0 0,0 0 0 0 0,-1 0 0 0 0,1 0 0 0 0,-1 0 0 0 0,1 0 0 0 0,-1 0 1 0 0,0 1-1 0 0,0-1 0 0 0,0 1 0 0 0,0-1 0 0 0,0 1 0 0 0,0 0 0 0 0,0-1 0 0 0,-1 1 1 0 0,-3-1-1 0 0,-4-2 26 0 0,-1 1 0 0 0,1 0 0 0 0,-1 0 0 0 0,0 1 0 0 0,0 0 0 0 0,0 1 1 0 0,0 0-1 0 0,-18 2 0 0 0,-11 2-69 0 0,-42 10 0 0 0,-2 0-126 0 0,-1-3-2776 0 0,46-5-6040 0 0,28-4 1877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7.820"/>
    </inkml:context>
    <inkml:brush xml:id="br0">
      <inkml:brushProperty name="width" value="0.1" units="cm"/>
      <inkml:brushProperty name="height" value="0.1" units="cm"/>
      <inkml:brushProperty name="color" value="#AE198D"/>
      <inkml:brushProperty name="inkEffects" value="galaxy"/>
      <inkml:brushProperty name="anchorX" value="19434.34961"/>
      <inkml:brushProperty name="anchorY" value="-21913.08984"/>
      <inkml:brushProperty name="scaleFactor" value="0.5"/>
    </inkml:brush>
  </inkml:definitions>
  <inkml:trace contextRef="#ctx0" brushRef="#br0">207 96 10458 0 0,'3'-3'3566'0'0,"1"-1"-2539"0"0,1-2-288 0 0,0-1-232 0 0,0 0-144 0 0,0-1-81 0 0,-2 0-108 0 0,0 1-57 0 0,0 0-41 0 0,-2 0-25 0 0,0 1-46 0 0,-1 1 10 0 0,0 0-7 0 0,-1 1-38 0 0,0 1 12 0 0,-1 0-6 0 0,1 1-28 0 0,-1 0-20 0 0,-1 1-6 0 0,0 1-28 0 0,0 0 6 0 0,0 0-4 0 0,-1 0-19 0 0,-1 1 43 0 0,-1 0-4 0 0,0 0 40 0 0,-1 0 19 0 0,-1 0 6 0 0,-1 0 30 0 0,0 1-17 0 0,-1-1 26 0 0,0 0 3 0 0,0 1 9 0 0,-1-1 27 0 0,1 1 2 0 0,-1 0-17 0 0,0 0 7 0 0,1 1-13 0 0,0 0-24 0 0,0 0 15 0 0,0 1-25 0 0,1 1 7 0 0,0 1-3 0 0,2 0-19 0 0,0 1 6 0 0,1 1 6 0 0,1 0-2 0 0,1 1 1 0 0,0 1 18 0 0,1 0-23 0 0,1 1 8 0 0,0 1-22 0 0,2 0-13 0 0,0 0-53 0 0,3 1-43 0 0,0 1-39 0 0,2-1-69 0 0,3 0-32 0 0,0 1-63 0 0,3 0 12 0 0,1-1 38 0 0,1 0 33 0 0,1 1 114 0 0,0-2 57 0 0,1 0 49 0 0,-1-2 43 0 0,1-1-15 0 0,-1-1 56 0 0,1-1-6 0 0,-1-2 61 0 0,0-1 60 0 0,-1-1 14 0 0,0-1 106 0 0,-2-2 49 0 0,0-1 21 0 0,-1-1 41 0 0,0-1-35 0 0,-2-2-25 0 0,0-2-30 0 0,0-1-41 0 0,-2-1-39 0 0,0-3-49 0 0,0 0-56 0 0,-2-2-37 0 0,0 0-51 0 0,-1-2-56 0 0,-1 1-27 0 0,-1 0-83 0 0,-1 0-9 0 0,-1 1-79 0 0,-1 0-48 0 0,-1 1 18 0 0,0 1-68 0 0,-1 0-30 0 0,0 1-41 0 0,-1 1-78 0 0,1 1-38 0 0,-1 0-33 0 0,0 0-119 0 0,0 1-130 0 0,0 1-186 0 0,1 0-186 0 0,1 0-153 0 0,1 2-184 0 0,1 0-33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8.123"/>
    </inkml:context>
    <inkml:brush xml:id="br0">
      <inkml:brushProperty name="width" value="0.1" units="cm"/>
      <inkml:brushProperty name="height" value="0.1" units="cm"/>
      <inkml:brushProperty name="color" value="#AE198D"/>
      <inkml:brushProperty name="inkEffects" value="galaxy"/>
      <inkml:brushProperty name="anchorX" value="18363.34375"/>
      <inkml:brushProperty name="anchorY" value="-22866.53711"/>
      <inkml:brushProperty name="scaleFactor" value="0.5"/>
    </inkml:brush>
  </inkml:definitions>
  <inkml:trace contextRef="#ctx0" brushRef="#br0">498 64 9834 0 0,'1'-2'3395'0'0,"-1"-1"-2586"0"0,1-1-373 0 0,-1-1-240 0 0,0 0-67 0 0,-2 0-78 0 0,0 0-50 0 0,-2 1 26 0 0,-1 1-70 0 0,-1 0 19 0 0,0 1 11 0 0,-1 1-43 0 0,-1 1 41 0 0,-1 0-4 0 0,-2 1-35 0 0,-1 1 39 0 0,-1 0 6 0 0,-1 1-11 0 0,-1 0 24 0 0,-1 0-16 0 0,-1 1 5 0 0,0-1-1 0 0,1 1 0 0 0,-2-1 9 0 0,1 0 7 0 0,0-1-1 0 0,-1 0-18 0 0,1-1 6 0 0,0-1-12 0 0,0 0 11 0 0,0-1 25 0 0,0 0-7 0 0,1-1-15 0 0,1-1 25 0 0,0 0 10 0 0,1 0-40 0 0,1 0 41 0 0,0 0-41 0 0,1 0-7 0 0,1 0 21 0 0,1 0-37 0 0,1-1-17 0 0,0 1-108 0 0,2 0-103 0 0,1 0-193 0 0,1 0-256 0 0,1 0-141 0 0,1-1-268 0 0,1 1-190 0 0,2-1-120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08.313"/>
    </inkml:context>
    <inkml:brush xml:id="br0">
      <inkml:brushProperty name="width" value="0.1" units="cm"/>
      <inkml:brushProperty name="height" value="0.1" units="cm"/>
      <inkml:brushProperty name="color" value="#AE198D"/>
      <inkml:brushProperty name="inkEffects" value="galaxy"/>
      <inkml:brushProperty name="anchorX" value="19871.5918"/>
      <inkml:brushProperty name="anchorY" value="-21774.70898"/>
      <inkml:brushProperty name="scaleFactor" value="0.5"/>
    </inkml:brush>
  </inkml:definitions>
  <inkml:trace contextRef="#ctx0" brushRef="#br0">351 91 10330 0 0,'3'-1'3233'0'0,"1"-2"-2969"0"0,2-1 493 0 0,0-1-508 0 0,0 0-83 0 0,0 0-30 0 0,-2 0-60 0 0,-1 1 12 0 0,-1 0-45 0 0,-1 0 10 0 0,-1 0 5 0 0,-1 1-41 0 0,-1 0 31 0 0,-1 1-48 0 0,-1 0-5 0 0,-1-1 9 0 0,-2 1-15 0 0,-1 0 23 0 0,-1 0-25 0 0,-2 0-2 0 0,-2 1-9 0 0,-2-1-8 0 0,0 1 29 0 0,-3 0-9 0 0,0 0-42 0 0,-2 0-25 0 0,-2 0-80 0 0,-1 0-83 0 0,0-1-105 0 0,-2 0-157 0 0,1 1-247 0 0,0-1-207 0 0,1 0-263 0 0,1 1-270 0 0,1-1-27 0 0,1-1-5858 0 0,5 1 7491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10.656"/>
    </inkml:context>
    <inkml:brush xml:id="br0">
      <inkml:brushProperty name="width" value="0.1" units="cm"/>
      <inkml:brushProperty name="height" value="0.1" units="cm"/>
      <inkml:brushProperty name="color" value="#AE198D"/>
      <inkml:brushProperty name="inkEffects" value="galaxy"/>
      <inkml:brushProperty name="anchorX" value="25318.05273"/>
      <inkml:brushProperty name="anchorY" value="-18822.06445"/>
      <inkml:brushProperty name="scaleFactor" value="0.5"/>
    </inkml:brush>
  </inkml:definitions>
  <inkml:trace contextRef="#ctx0" brushRef="#br0">65 200 7954 0 0,'-3'-2'4751'0'0,"1"-2"-3509"0"0,-2 0-581 0 0,-1-2-259 0 0,0 0-107 0 0,-1 1-117 0 0,0-1-60 0 0,1 0-24 0 0,-1 1-2 0 0,2 1-4 0 0,-1-1 10 0 0,1 1 6 0 0,1-1 36 0 0,0 1 19 0 0,1 0 43 0 0,1 0-8 0 0,0-1-13 0 0,2 1 15 0 0,0-1-43 0 0,1 0-6 0 0,1 0 9 0 0,0 1-15 0 0,1-1-42 0 0,1 0 31 0 0,1 0-50 0 0,0 0-6 0 0,1 0 10 0 0,1 0-14 0 0,1 0-16 0 0,-1 0 5 0 0,1 0-3 0 0,0 0-19 0 0,1 1 25 0 0,0-1-37 0 0,0 1 11 0 0,1 0-13 0 0,0 0-7 0 0,1-1 29 0 0,-1 1-28 0 0,1 0 10 0 0,-1 1 6 0 0,1-1-30 0 0,-1 2 9 0 0,1 0-13 0 0,0 0-7 0 0,0 1-8 0 0,0 1 1 0 0,0 1-10 0 0,1 0 2 0 0,0 2-10 0 0,0 0 2 0 0,1 2-20 0 0,0 0 6 0 0,0 2-3 0 0,0 0-9 0 0,0 1 30 0 0,0 1-37 0 0,-1 1 3 0 0,0 1-21 0 0,-2 0-32 0 0,0 2 26 0 0,-1 0 7 0 0,-1 0 27 0 0,1 1 12 0 0,-1-1 28 0 0,0 1-16 0 0,0 1 26 0 0,0-1-16 0 0,-1 1 6 0 0,0 0 7 0 0,-2-1-12 0 0,0 1 23 0 0,0 0-34 0 0,-2-1 56 0 0,0 1-44 0 0,-1-1 14 0 0,0 0 14 0 0,-1 0-42 0 0,-1 0 42 0 0,0 0-14 0 0,-1 0 4 0 0,-1 0 0 0 0,-1 1-19 0 0,-1 0 24 0 0,0 0-17 0 0,-2-1 15 0 0,-1 0 5 0 0,-1-1-39 0 0,-1 0 31 0 0,-1 0-29 0 0,-2-1 26 0 0,0 1 39 0 0,-1-1-20 0 0,0 1-9 0 0,0-1-15 0 0,-1 0-25 0 0,1-1 5 0 0,-1 1 42 0 0,0-1-3 0 0,0 1-6 0 0,1-1 33 0 0,0 0-48 0 0,1 1 6 0 0,1 0 16 0 0,0-1-25 0 0,2 1 8 0 0,1-1 34 0 0,0 1-20 0 0,1-2 37 0 0,2 1-20 0 0,0-1 8 0 0,1 0-21 0 0,1-2 6 0 0,2 0 25 0 0,0-1 10 0 0,2 0 9 0 0,1-1 19 0 0,0-1-5 0 0,2 0-6 0 0,0 0 21 0 0,2 0 12 0 0,-1-1 16 0 0,2 0 6 0 0,1-1-18 0 0,1 1 16 0 0,0-1-61 0 0,1 0 64 0 0,1 0-41 0 0,1 0-6 0 0,-1 0-6 0 0,1 0-38 0 0,0-1 18 0 0,-1 0 2 0 0,2 0 9 0 0,0 0-12 0 0,0 0 14 0 0,0 0-23 0 0,2-1 6 0 0,-1 1 8 0 0,1-1-13 0 0,0-1 4 0 0,0 0 18 0 0,0 0-6 0 0,0 0 13 0 0,1-2 15 0 0,0 1-69 0 0,-1-1 31 0 0,0 0-50 0 0,1 0-53 0 0,-1 0 41 0 0,0 0-73 0 0,1-1 11 0 0,-1 1-43 0 0,1-1-56 0 0,0 0-5 0 0,-1 0-52 0 0,1 0-25 0 0,0 1-34 0 0,0-1-42 0 0,-1 1-112 0 0,0-1-20 0 0,2 0-937 0 0,0-1 820 0 0,-2 1-498 0 0,0 0-133 0 0,-2 0-231 0 0,-1-1-249 0 0,-1 0-4 0 0,-1 0-84 0 0,8-5-3925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11.020"/>
    </inkml:context>
    <inkml:brush xml:id="br0">
      <inkml:brushProperty name="width" value="0.1" units="cm"/>
      <inkml:brushProperty name="height" value="0.1" units="cm"/>
      <inkml:brushProperty name="color" value="#AE198D"/>
      <inkml:brushProperty name="inkEffects" value="galaxy"/>
      <inkml:brushProperty name="anchorX" value="23340.12305"/>
      <inkml:brushProperty name="anchorY" value="-20421.54492"/>
      <inkml:brushProperty name="scaleFactor" value="0.5"/>
    </inkml:brush>
  </inkml:definitions>
  <inkml:trace contextRef="#ctx0" brushRef="#br0">0 63 10618 0 0,'1'-1'2529'0'0,"0"-2"-1252"0"0,2-2-295 0 0,0-2-347 0 0,1 0-244 0 0,0-1-119 0 0,-1 0-90 0 0,1 1-86 0 0,-2 1-52 0 0,1 2-41 0 0,-2 0-15 0 0,1 2-29 0 0,-1 1-14 0 0,0 2-17 0 0,-1 1-16 0 0,0 2 31 0 0,1 1 17 0 0,-1 1 5 0 0,0 2 2 0 0,0 0 29 0 0,0 2-36 0 0,0 1 30 0 0,0 0 1 0 0,0 1 0 0 0,0 1 19 0 0,-1 1-23 0 0,0 0 17 0 0,0 0 13 0 0,-1 1-3 0 0,0 0 20 0 0,0-1 14 0 0,0 1-21 0 0,0 0 26 0 0,0 0-7 0 0,0 0 2 0 0,0 1 0 0 0,1 0 9 0 0,0 0-12 0 0,0 1-23 0 0,0 1 24 0 0,1-1-27 0 0,-1 0-2 0 0,1 1 47 0 0,0-1-42 0 0,0 0 42 0 0,1 1 6 0 0,0-1-75 0 0,0 1 42 0 0,1 1-25 0 0,-1-1-22 0 0,2 2 43 0 0,-2-1-24 0 0,1 1 18 0 0,0-1-32 0 0,0 1 37 0 0,-1-1-31 0 0,1 0 0 0 0,-1 1 38 0 0,-1-2-40 0 0,1 1 13 0 0,-1-2-23 0 0,0 0 15 0 0,-1-1-33 0 0,0-1 27 0 0,-1-2-18 0 0,0 0-69 0 0,0-2 29 0 0,0-1-88 0 0,-1-1-15 0 0,1-2-37 0 0,0-2-88 0 0,1-2-81 0 0,-1-1-171 0 0,3-12-2790 0 0,0 1 1616 0 0,1-3-231 0 0,3-18-5756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11.477"/>
    </inkml:context>
    <inkml:brush xml:id="br0">
      <inkml:brushProperty name="width" value="0.1" units="cm"/>
      <inkml:brushProperty name="height" value="0.1" units="cm"/>
      <inkml:brushProperty name="color" value="#AE198D"/>
      <inkml:brushProperty name="inkEffects" value="galaxy"/>
      <inkml:brushProperty name="anchorX" value="22304.14844"/>
      <inkml:brushProperty name="anchorY" value="-22140.23242"/>
      <inkml:brushProperty name="scaleFactor" value="0.5"/>
    </inkml:brush>
  </inkml:definitions>
  <inkml:trace contextRef="#ctx0" brushRef="#br0">1 71 10466 0 0,'3'-4'5392'0'0,"0"-1"-4044"0"0,2-1-501 0 0,0-1-280 0 0,0 0-160 0 0,1 0-158 0 0,-1 1-70 0 0,0-1-72 0 0,0 2-86 0 0,1 0-2 0 0,-1 1-37 0 0,1 1-31 0 0,0 1-22 0 0,0 0-44 0 0,1 2-46 0 0,1 0-56 0 0,0 0-74 0 0,2 2-13 0 0,0 0 24 0 0,1 1 34 0 0,0 0 76 0 0,2 0 56 0 0,0 1 66 0 0,1-1-1 0 0,2 1 45 0 0,1-1-19 0 0,0 0 9 0 0,1-1 35 0 0,1-1-29 0 0,0 1 20 0 0,0-1-5 0 0,0-1-27 0 0,0 1 36 0 0,1-1-40 0 0,-1 0 12 0 0,0 0 14 0 0,0 0-14 0 0,1 1 15 0 0,-1-1-14 0 0,1 1-14 0 0,0 0 13 0 0,0 0-5 0 0,-1 1 38 0 0,1 1-1 0 0,0 0-7 0 0,-1 0 33 0 0,-1 1-76 0 0,-1 0 42 0 0,-2 1-24 0 0,-1 0 6 0 0,-1 1-12 0 0,-2 0 13 0 0,-1 1-23 0 0,-1 1-21 0 0,-1 1-23 0 0,-1 0 4 0 0,0 1-23 0 0,-2 0 62 0 0,0 1 18 0 0,-2 1-12 0 0,0 0 46 0 0,-1 1-68 0 0,-1 1 58 0 0,0 0-28 0 0,-1-1 18 0 0,-1 1 33 0 0,-1-1-19 0 0,1 0 9 0 0,-2 0 26 0 0,1 0-36 0 0,-1 1 2 0 0,1-1 18 0 0,-1 1-25 0 0,0-1 26 0 0,0 1 11 0 0,0 0-12 0 0,1 0 24 0 0,0 1-34 0 0,0 0 0 0 0,0 1-10 0 0,0 0 20 0 0,0-1 22 0 0,1 1 3 0 0,0 0-8 0 0,0 0 5 0 0,0 0-12 0 0,0 0 13 0 0,1 1 5 0 0,1 0-1 0 0,-1 1 20 0 0,1 0 3 0 0,1 1-36 0 0,-1 1 20 0 0,2 0-7 0 0,-1 0-74 0 0,1 2 50 0 0,0-1-47 0 0,0 1-16 0 0,0 0 41 0 0,0 0 5 0 0,0 0-29 0 0,-1 0 2 0 0,0 0 7 0 0,0 0-12 0 0,-1 0 3 0 0,0-1-10 0 0,-1 1-91 0 0,-1 0-87 0 0,-1-1-159 0 0,1 0-188 0 0,-2 0-280 0 0,1 0-491 0 0,-1-1-673 0 0,0 0-611 0 0,1-1-5767 0 0,1-4 7142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1.590"/>
    </inkml:context>
    <inkml:brush xml:id="br0">
      <inkml:brushProperty name="width" value="0.1" units="cm"/>
      <inkml:brushProperty name="height" value="0.1" units="cm"/>
      <inkml:brushProperty name="color" value="#AE198D"/>
      <inkml:brushProperty name="inkEffects" value="galaxy"/>
      <inkml:brushProperty name="anchorX" value="2929.62866"/>
      <inkml:brushProperty name="anchorY" value="-34411.55859"/>
      <inkml:brushProperty name="scaleFactor" value="0.5"/>
    </inkml:brush>
  </inkml:definitions>
  <inkml:trace contextRef="#ctx0" brushRef="#br0">5652 1 5945 0 0,'1'0'2870'0'0,"-1"1"-2656"0"0,0 0-48 0 0,0-1 10 0 0,0 2-65 0 0,1-1 17 0 0,-1 1-27 0 0,0 1-3 0 0,1 0 64 0 0,-1 0-28 0 0,0 1 39 0 0,1-1-18 0 0,-1 1-12 0 0,0 0 3 0 0,0 0-11 0 0,0 0 2 0 0,0 0 9 0 0,-1-1 43 0 0,1 2-12 0 0,-1-1 17 0 0,0 1 15 0 0,1-1-22 0 0,-1 1-11 0 0,0 1 21 0 0,0-1-26 0 0,0 0-30 0 0,0 1-10 0 0,0 0-38 0 0,0 0-38 0 0,-1 1 8 0 0,1 0-17 0 0,0 1 4 0 0,-1 0 7 0 0,0 2-2 0 0,0 1 20 0 0,-1 0-15 0 0,1 1-4 0 0,-1 1 10 0 0,0 1 25 0 0,0 1-35 0 0,0 0-7 0 0,0 1-7 0 0,0 0-29 0 0,-1 0 7 0 0,1 1 15 0 0,0-2-6 0 0,0 1 3 0 0,0-1 19 0 0,0 0-53 0 0,-1-1 45 0 0,1 0-15 0 0,0-1 4 0 0,0 0 9 0 0,0 0-2 0 0,0-2-8 0 0,-1 0 11 0 0,1 0 16 0 0,0-1-5 0 0,0-1-25 0 0,-1-1 27 0 0,0 0-29 0 0,1-1 28 0 0,-1 0 19 0 0,0-1-14 0 0,-1-1-3 0 0,1-1 29 0 0,-1 0 10 0 0,-1-1 17 0 0,0-1 16 0 0,0 0-3 0 0,-1 0-15 0 0,-1-2-14 0 0,-1 1-16 0 0,-1-2-7 0 0,-2 1 10 0 0,-1-2-33 0 0,-2 1 29 0 0,-2-2-56 0 0,-1 1-13 0 0,-2-1 30 0 0,0 0-77 0 0,-1 1 88 0 0,-1-1-57 0 0,0 0 37 0 0,-1 0-10 0 0,-1 0-25 0 0,0 0 27 0 0,0 0-19 0 0,-1 1 24 0 0,0 0-25 0 0,0 1 17 0 0,0 0-15 0 0,0 0 32 0 0,0 0-37 0 0,0 1 12 0 0,0 0 6 0 0,0 0-60 0 0,0 1 46 0 0,0 0-25 0 0,-1-1 34 0 0,0 1 1 0 0,0 1-9 0 0,0-1 14 0 0,0 1-14 0 0,1-1-33 0 0,-1 1 28 0 0,0-1 27 0 0,-1 0-18 0 0,0 0 46 0 0,-1 0-3 0 0,0-1-63 0 0,0 0 39 0 0,1 0-15 0 0,-1 0-6 0 0,1 0 86 0 0,1 0-15 0 0,0 0 18 0 0,0 0 17 0 0,0 0-22 0 0,0 0-30 0 0,-1 0-1 0 0,1 0-12 0 0,-1 0-8 0 0,0 0 2 0 0,1 0-21 0 0,0 1 6 0 0,-1-1-22 0 0,0 0 15 0 0,-1 0-15 0 0,-1-1-14 0 0,-1 1 13 0 0,0-1-5 0 0,-1 0-9 0 0,0 0 4 0 0,0 0 7 0 0,-1 0-30 0 0,-1-1 27 0 0,-1 1 10 0 0,1-1-12 0 0,-1 0 15 0 0,0 0-23 0 0,0 0 16 0 0,0 0-15 0 0,1-1 23 0 0,-1 0-6 0 0,0 1 20 0 0,0-1-32 0 0,-1 0 0 0 0,0 0 9 0 0,0 0-42 0 0,0 0 59 0 0,1-1 0 0 0,0 1-17 0 0,-1 0-2 0 0,1 0-9 0 0,-1 0-17 0 0,0 0 32 0 0,1 0 7 0 0,-1 1-19 0 0,1 0 17 0 0,-1-1-5 0 0,0 1-9 0 0,0 1 13 0 0,0-1-4 0 0,0 1 1 0 0,1 0-10 0 0,1 0 4 0 0,0 1-40 0 0,1-1 40 0 0,-1 1-5 0 0,2 0-17 0 0,-1 0 44 0 0,1-1-32 0 0,1 1 11 0 0,-1 0 6 0 0,1 0-12 0 0,0 0 14 0 0,-1-1-4 0 0,-1 1 19 0 0,0-1-4 0 0,0 0 20 0 0,-1 0-14 0 0,1 0-13 0 0,0 0-6 0 0,0 0-27 0 0,-1-1 6 0 0,1 1 24 0 0,-1-1-18 0 0,1 1-2 0 0,1 0 39 0 0,0 0-31 0 0,1 0 11 0 0,0 0-3 0 0,1 0-28 0 0,-1 0 36 0 0,1 0-12 0 0,-1 0-6 0 0,1 0 4 0 0,-1 0 7 0 0,1 0 7 0 0,1 0-11 0 0,0 0 33 0 0,0 0-38 0 0,0 0 12 0 0,0 0-4 0 0,0 0-28 0 0,0-1 8 0 0,0 1 14 0 0,0-1 14 0 0,1 1 16 0 0,1-1-12 0 0,0 1-13 0 0,0 0 13 0 0,-1 0-15 0 0,0 0-5 0 0,-1-1 11 0 0,0 1 14 0 0,0-1 6 0 0,0 1-19 0 0,1-1 16 0 0,-1 0-33 0 0,1 1 9 0 0,0-1 33 0 0,0 0-20 0 0,0 0 55 0 0,0 0-14 0 0,1 1-13 0 0,0 0 43 0 0,1-1-41 0 0,1 1 3 0 0,1-1 19 0 0,0 1-17 0 0,1 0-14 0 0,0-1 24 0 0,0 1-9 0 0,0 0-16 0 0,0 0 6 0 0,0 0 6 0 0,0 0-39 0 0,0 0 30 0 0,0 0 8 0 0,0 0-31 0 0,1 0 20 0 0,1 0 13 0 0,0 0-5 0 0,1 0-16 0 0,-1 1 25 0 0,0-1-46 0 0,1 0 22 0 0,-1 0 2 0 0,1 0-10 0 0,-1-1 31 0 0,1 1-18 0 0,0 0-22 0 0,0-1 26 0 0,1 0-19 0 0,1 0-23 0 0,0 0 16 0 0,-1 0 13 0 0,1-1-24 0 0,0 0 18 0 0,0 0 14 0 0,0 1-33 0 0,-1-1 20 0 0,1 1-6 0 0,0 0-18 0 0,1-1 15 0 0,0 1-5 0 0,0 0 1 0 0,0-1 37 0 0,1 1-38 0 0,1-1 22 0 0,-1 0-6 0 0,2 1-36 0 0,1-1 29 0 0,0 0-39 0 0,1 0 30 0 0,1 0-10 0 0,-1 0 3 0 0,1 0 9 0 0,1 1-39 0 0,-1-1-17 0 0,1 0 12 0 0,0 0-34 0 0,1 1-28 0 0,0-1-22 0 0,0 0-81 0 0,1 0-17 0 0,0-1-95 0 0,1 1-73 0 0,-1 0-88 0 0,2-1-143 0 0,-1 0-91 0 0,1 1-193 0 0,0-1-239 0 0,1 0-267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2.401"/>
    </inkml:context>
    <inkml:brush xml:id="br0">
      <inkml:brushProperty name="width" value="0.1" units="cm"/>
      <inkml:brushProperty name="height" value="0.1" units="cm"/>
      <inkml:brushProperty name="color" value="#AE198D"/>
      <inkml:brushProperty name="inkEffects" value="galaxy"/>
      <inkml:brushProperty name="anchorX" value="9610.79199"/>
      <inkml:brushProperty name="anchorY" value="-33600.02734"/>
      <inkml:brushProperty name="scaleFactor" value="0.5"/>
    </inkml:brush>
  </inkml:definitions>
  <inkml:trace contextRef="#ctx0" brushRef="#br0">2472 99 5321 0 0,'-3'-2'3946'0'0,"1"0"-3690"0"0,-1 0-152 0 0,0-1-68 0 0,0 1-76 0 0,-1 0-45 0 0,0 1-79 0 0,0 0-21 0 0,0 1 17 0 0,0 0-11 0 0,-1 1 50 0 0,0 0-14 0 0,0 1 44 0 0,-1 0-10 0 0,1 0 33 0 0,-2 0 38 0 0,1 0-8 0 0,-2 0 43 0 0,0 0-1 0 0,0 0 31 0 0,0 0 67 0 0,-1 0 77 0 0,1 0 124 0 0,-1 0 66 0 0,0-1 87 0 0,1 1 15 0 0,-1-1 5 0 0,0 0 32 0 0,0 0-26 0 0,-1-1-1 0 0,0 0-46 0 0,-1-1-54 0 0,0 0-25 0 0,-1 0-35 0 0,0-1-33 0 0,0 0-14 0 0,-1 0-27 0 0,-1 0-42 0 0,-1-1-18 0 0,-1 0-36 0 0,0 0 16 0 0,-2 0-83 0 0,1-1 22 0 0,-2 1-38 0 0,1-1-57 0 0,-2 0 42 0 0,0 0-17 0 0,0 0-24 0 0,-2 0 27 0 0,-1 0-47 0 0,-1 0 13 0 0,-1 1 5 0 0,0-1-13 0 0,-1 2 32 0 0,0-1-18 0 0,0 1 16 0 0,0 0 5 0 0,1 1 8 0 0,-1-1 8 0 0,0 1-2 0 0,0 0-16 0 0,0 0 4 0 0,0 0-11 0 0,0 1-16 0 0,0-1 22 0 0,0 0-8 0 0,0 0 3 0 0,1 0 28 0 0,-1-1-17 0 0,1 1 44 0 0,-1 0-13 0 0,0-1 25 0 0,-1 1 22 0 0,1-1-5 0 0,0 0 23 0 0,0 0 22 0 0,1 0-23 0 0,1 0-1 0 0,0 0 1 0 0,0 1-40 0 0,1-1 30 0 0,0 1-10 0 0,-1-1-17 0 0,1 1 24 0 0,-1-1-26 0 0,1 1 8 0 0,-1 0 15 0 0,1 1-14 0 0,1-1-4 0 0,-1 1 20 0 0,1 0-62 0 0,0 1 36 0 0,0-1-22 0 0,-1 0 6 0 0,0 1-21 0 0,0-1-13 0 0,-1 1 12 0 0,1 0-33 0 0,-1 1 37 0 0,1 0-21 0 0,0 0-3 0 0,0 0 10 0 0,0 0-22 0 0,0 0 7 0 0,0 1-12 0 0,0 0-7 0 0,-1-1 10 0 0,-1 1-12 0 0,1-1 3 0 0,-1 0-10 0 0,0-1 2 0 0,1 0 46 0 0,-1 0-61 0 0,0 0 2 0 0,0 0 8 0 0,0-1-80 0 0,-1 0 32 0 0,1 0-60 0 0,-1 0-60 0 0,1-1-23 0 0,-1 0-130 0 0,1 0-108 0 0,0-1-101 0 0,1 0-190 0 0,-1-1-202 0 0,0-1-276 0 0,-1 0-365 0 0,0-1-439 0 0,-2-1-5916 0 0,6 1 6823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6.871"/>
    </inkml:context>
    <inkml:brush xml:id="br0">
      <inkml:brushProperty name="width" value="0.1" units="cm"/>
      <inkml:brushProperty name="height" value="0.1" units="cm"/>
      <inkml:brushProperty name="color" value="#AE198D"/>
      <inkml:brushProperty name="inkEffects" value="galaxy"/>
      <inkml:brushProperty name="anchorX" value="13097.5332"/>
      <inkml:brushProperty name="anchorY" value="-32487.2168"/>
      <inkml:brushProperty name="scaleFactor" value="0.5"/>
    </inkml:brush>
  </inkml:definitions>
  <inkml:trace contextRef="#ctx0" brushRef="#br0">33 117 2136 0 0,'-3'-4'5771'0'0,"1"0"-4977"0"0,0 0-72 0 0,0 0-148 0 0,0-1-62 0 0,1 1-125 0 0,-1-1-98 0 0,1 1-49 0 0,-1-1-64 0 0,1 1 0 0 0,0 0-16 0 0,-1-1-8 0 0,2 0 20 0 0,-1 0 22 0 0,0 1 22 0 0,0-1 14 0 0,0 0-19 0 0,0 1 27 0 0,0 0 10 0 0,0 0 16 0 0,0 0-12 0 0,0 1 24 0 0,0-1 2 0 0,0 1-36 0 0,0 1 2 0 0,1-1-49 0 0,0 1-45 0 0,0 0-18 0 0,0 0-18 0 0,0 1-28 0 0,0 0-22 0 0,1 0 4 0 0,0 1-13 0 0,0 0-35 0 0,0 0 28 0 0,1 0-20 0 0,1 0-13 0 0,0 0 22 0 0,1 0-17 0 0,0 1 5 0 0,1 0 18 0 0,2 0-24 0 0,0 0-11 0 0,2 0-7 0 0,1 0-56 0 0,2 0 62 0 0,2 1-22 0 0,1-1-2 0 0,1 1 40 0 0,2 0-22 0 0,0-1 8 0 0,3 1-1 0 0,0 0-9 0 0,1 0-16 0 0,0 0-6 0 0,1-1 28 0 0,1 0-9 0 0,1 1 23 0 0,0-1 22 0 0,2 1-33 0 0,1 0 22 0 0,1 1-36 0 0,0 0-8 0 0,1 1 19 0 0,1 0 2 0 0,0 1-10 0 0,0 0 14 0 0,1-1-5 0 0,0 1-26 0 0,1 0 18 0 0,1 0-17 0 0,-1 0-14 0 0,-2 0 3 0 0,0 0-30 0 0,-3-1-29 0 0,-2 0 6 0 0,-2 0-107 0 0,-1-1-9 0 0,-3 0-50 0 0,-2-1-95 0 0,-1-1-53 0 0,-3 0-151 0 0,-2-1-226 0 0,-2-2-257 0 0,-1-1-314 0 0,-3-1-350 0 0,-1-2 19 0 0,-4-9-4912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7.140"/>
    </inkml:context>
    <inkml:brush xml:id="br0">
      <inkml:brushProperty name="width" value="0.1" units="cm"/>
      <inkml:brushProperty name="height" value="0.1" units="cm"/>
      <inkml:brushProperty name="color" value="#AE198D"/>
      <inkml:brushProperty name="inkEffects" value="galaxy"/>
      <inkml:brushProperty name="anchorX" value="11105.26172"/>
      <inkml:brushProperty name="anchorY" value="-33468.33203"/>
      <inkml:brushProperty name="scaleFactor" value="0.5"/>
    </inkml:brush>
  </inkml:definitions>
  <inkml:trace contextRef="#ctx0" brushRef="#br0">10 40 10738 0 0,'0'-2'3900'0'0,"0"1"-3464"0"0,0-1-189 0 0,-1 0-110 0 0,0 0 27 0 0,0-1-60 0 0,0 1 32 0 0,0 0-1 0 0,0 0-38 0 0,0 0-6 0 0,0 0-10 0 0,0 1-28 0 0,0-1 7 0 0,1 1-22 0 0,0 0-5 0 0,1-1 10 0 0,-1 1-4 0 0,1 0-27 0 0,0 0-11 0 0,0 0-36 0 0,1 0-10 0 0,0 0 9 0 0,2 0 4 0 0,0 0 8 0 0,2 0-20 0 0,2 1 34 0 0,2-1-19 0 0,1 1 16 0 0,2 0 33 0 0,1 0-19 0 0,2 0 8 0 0,1 1-1 0 0,0-1-28 0 0,2 2 8 0 0,0 0 34 0 0,0 0-40 0 0,1 0 24 0 0,0 2-8 0 0,0-1-54 0 0,-1 1 44 0 0,1 0-34 0 0,0 1-29 0 0,-1 0-57 0 0,1 1-52 0 0,0 1-65 0 0,1 0-63 0 0,-1 0-55 0 0,1 1-113 0 0,-1 0-134 0 0,-1-1-214 0 0,0 0-205 0 0,-1-1-225 0 0,-1 0-232 0 0,-1-2 41 0 0,0 0-2280 0 0,-1-2-386 0 0,-3-1 4966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3.874"/>
    </inkml:context>
    <inkml:brush xml:id="br0">
      <inkml:brushProperty name="width" value="0.05" units="cm"/>
      <inkml:brushProperty name="height" value="0.05" units="cm"/>
      <inkml:brushProperty name="color" value="#E71224"/>
    </inkml:brush>
  </inkml:definitions>
  <inkml:trace contextRef="#ctx0" brushRef="#br0">7 64 5865 0 0,'-7'-56'7515'0'0,"10"48"-3861"0"0,2 18-2458 0 0,5 16-750 0 0,-6 26-152 0 0,-5 94 1 0 0,-1-27-232 0 0,0 189 659 0 0,0-199-2309 0 0,1-1-3893 0 0,2-83 407 0 0,2-15-997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7.570"/>
    </inkml:context>
    <inkml:brush xml:id="br0">
      <inkml:brushProperty name="width" value="0.1" units="cm"/>
      <inkml:brushProperty name="height" value="0.1" units="cm"/>
      <inkml:brushProperty name="color" value="#AE198D"/>
      <inkml:brushProperty name="inkEffects" value="galaxy"/>
      <inkml:brushProperty name="anchorX" value="9522.63965"/>
      <inkml:brushProperty name="anchorY" value="-34559.70703"/>
      <inkml:brushProperty name="scaleFactor" value="0.5"/>
    </inkml:brush>
  </inkml:definitions>
  <inkml:trace contextRef="#ctx0" brushRef="#br0">1 15 10914 0 0,'0'-3'4527'0'0,"1"1"-4026"0"0,0-1-197 0 0,0 1-134 0 0,0 0-56 0 0,0 0-84 0 0,0 2-24 0 0,0 0-28 0 0,1 1 11 0 0,0 1 3 0 0,1 1-20 0 0,1 2-3 0 0,2 0-18 0 0,0 1-6 0 0,1 2 19 0 0,2 1-53 0 0,1 1-3 0 0,2 1-20 0 0,1 0 2 0 0,1 2 36 0 0,2 0 26 0 0,0 0 50 0 0,0 0-19 0 0,1 0 20 0 0,-1-1-33 0 0,-1 1 10 0 0,0 0 34 0 0,1 0-2 0 0,-2 0 30 0 0,0 0 4 0 0,0 1 10 0 0,0 0-11 0 0,1 0 4 0 0,-1 1-10 0 0,1 0-7 0 0,0-1 11 0 0,0 0-33 0 0,0 0 10 0 0,-1 0-41 0 0,1 1 57 0 0,0 0-37 0 0,0 0 2 0 0,0 0 10 0 0,0 0-51 0 0,-1 1 14 0 0,0 0 13 0 0,-1 0-34 0 0,0-1 21 0 0,-1 2-8 0 0,1-2 2 0 0,-1 1-18 0 0,1-1 4 0 0,0 0 8 0 0,-1 0-13 0 0,0 0 14 0 0,0-1 14 0 0,0 0 34 0 0,-2-1 19 0 0,0 0-30 0 0,-1-1 31 0 0,-1-1-28 0 0,0-1 7 0 0,-2-1 26 0 0,0-1-8 0 0,-2 0-14 0 0,0-1 23 0 0,-2-1-8 0 0,-1 0 13 0 0,0-1-4 0 0,-1 0-16 0 0,-1 0 32 0 0,-1 0-19 0 0,-1 0-3 0 0,-2 0 29 0 0,0 0-9 0 0,-2 1-24 0 0,-1 1 27 0 0,-2 0-38 0 0,0 1-7 0 0,-2 0 1 0 0,-1 1-13 0 0,0 0 4 0 0,-2 1-12 0 0,0 1 22 0 0,0 0-16 0 0,0 1 15 0 0,0 0-14 0 0,-1 1-5 0 0,0 0 20 0 0,-1 0-16 0 0,1 0 15 0 0,-1 0 5 0 0,1 1 17 0 0,0 0-22 0 0,0 0-20 0 0,1 0 23 0 0,0 1-55 0 0,0 0 62 0 0,0 1-29 0 0,1 0-46 0 0,0 0-61 0 0,1 0-136 0 0,-1 1-126 0 0,0-1-154 0 0,0-1-271 0 0,0 1-406 0 0,-1-1-479 0 0,1-1-315 0 0,-11 10-6622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8.571"/>
    </inkml:context>
    <inkml:brush xml:id="br0">
      <inkml:brushProperty name="width" value="0.1" units="cm"/>
      <inkml:brushProperty name="height" value="0.1" units="cm"/>
      <inkml:brushProperty name="color" value="#AE198D"/>
      <inkml:brushProperty name="inkEffects" value="galaxy"/>
      <inkml:brushProperty name="anchorX" value="8321.69043"/>
      <inkml:brushProperty name="anchorY" value="-36757.00781"/>
      <inkml:brushProperty name="scaleFactor" value="0.5"/>
    </inkml:brush>
  </inkml:definitions>
  <inkml:trace contextRef="#ctx0" brushRef="#br0">76 129 8610 0 0,'0'-3'2160'0'0,"1"1"-1498"0"0,0-1-210 0 0,0 0-47 0 0,-1 0-86 0 0,0 0-54 0 0,0 0-47 0 0,-1 1-41 0 0,0 0-13 0 0,-1 1-29 0 0,1 0 14 0 0,-1 1-53 0 0,0 0-4 0 0,0 0-20 0 0,0 1-44 0 0,0 0 30 0 0,0 1-13 0 0,-1 0-6 0 0,1 1-17 0 0,-1 1 5 0 0,0 0-31 0 0,0 2-1 0 0,1 0 26 0 0,-1 0-9 0 0,1 2 23 0 0,-1 0 31 0 0,1 1-16 0 0,0 0 35 0 0,0 0-37 0 0,0 0-16 0 0,-1 0 4 0 0,1 1-13 0 0,-1 1-7 0 0,0 0 38 0 0,0 0-20 0 0,1 2-2 0 0,-1-1-8 0 0,1 2-27 0 0,0-1 7 0 0,0 1 5 0 0,0 0 7 0 0,1 0 8 0 0,0 1-29 0 0,1-1 28 0 0,0 1-10 0 0,1-1-6 0 0,0 1 21 0 0,1-1-35 0 0,1 0-17 0 0,0 0 23 0 0,1 0-38 0 0,2-1 11 0 0,0 0-13 0 0,2-2-7 0 0,0 0 38 0 0,1-2-20 0 0,1-1 35 0 0,1-1 19 0 0,0-1 5 0 0,1-1 21 0 0,1-2 23 0 0,1-1-5 0 0,1-2 4 0 0,0-1 38 0 0,0-1-2 0 0,1-2 40 0 0,0-1 18 0 0,-1-2 17 0 0,0-1 36 0 0,0-1 19 0 0,-1-2 8 0 0,-1-1-18 0 0,0-1-3 0 0,-1-2-18 0 0,0-1-34 0 0,-1 0-10 0 0,-1-1-84 0 0,-1 0-54 0 0,0-1-18 0 0,-1-1-22 0 0,-1 0 20 0 0,-1 0-26 0 0,0 0-2 0 0,-2 1-9 0 0,0 1-17 0 0,-1 0 22 0 0,-1 2 11 0 0,0 2 16 0 0,-1 0-21 0 0,-1 2 8 0 0,0 0-41 0 0,0 2-26 0 0,0 1 24 0 0,-1 2-1 0 0,1 0-10 0 0,0 1-5 0 0,0 2-26 0 0,0 1-4 0 0,-1 1-28 0 0,2 3-413 0 0,-1 1 320 0 0,1 1 2 0 0,0 1-14 0 0,0 2 60 0 0,1 0 2 0 0,0 2 2 0 0,0 0 40 0 0,1 1 18 0 0,0 0 25 0 0,1 0 43 0 0,-1 1 9 0 0,1-1 29 0 0,0 1-14 0 0,1-1 15 0 0,-1 0 6 0 0,1-1-1 0 0,0 0 20 0 0,0 0-6 0 0,0-1-6 0 0,0 0 39 0 0,2 0-30 0 0,-1-1 58 0 0,2 1-26 0 0,0-1-19 0 0,0 0 44 0 0,1 0-33 0 0,0 0 49 0 0,1-1 23 0 0,1 0-24 0 0,0 0 38 0 0,1 0-47 0 0,0-1 24 0 0,1 1-9 0 0,1-1-44 0 0,-1-1 22 0 0,1 0-38 0 0,-1 0 10 0 0,0 0 6 0 0,0-1 24 0 0,-1-1 13 0 0,1 0-11 0 0,-1-1 33 0 0,-1 0-18 0 0,1-1 34 0 0,-1-1 66 0 0,-1 0 39 0 0,-1-2 40 0 0,0 0 14 0 0,-2-1-45 0 0,0-2-3 0 0,-2 0-48 0 0,-1-1-26 0 0,0-2 12 0 0,-1-1-54 0 0,0-1 34 0 0,0-2-60 0 0,-1-1-2 0 0,0-3-104 0 0,-1-1-20 0 0,0-1-20 0 0,-2-1-85 0 0,0-1 12 0 0,-1 1-38 0 0,-1-1-40 0 0,0 1-9 0 0,-1 1-48 0 0,0 1-83 0 0,-1 0-54 0 0,-1 1-86 0 0,0 1-68 0 0,-2 1-91 0 0,1 0-161 0 0,-1 2-141 0 0,0 0-171 0 0,0 1-184 0 0,0 1-256 0 0,1 1 33 0 0,-6-7-5426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9.062"/>
    </inkml:context>
    <inkml:brush xml:id="br0">
      <inkml:brushProperty name="width" value="0.1" units="cm"/>
      <inkml:brushProperty name="height" value="0.1" units="cm"/>
      <inkml:brushProperty name="color" value="#AE198D"/>
      <inkml:brushProperty name="inkEffects" value="galaxy"/>
      <inkml:brushProperty name="anchorX" value="6684.30615"/>
      <inkml:brushProperty name="anchorY" value="-37644.63672"/>
      <inkml:brushProperty name="scaleFactor" value="0.5"/>
    </inkml:brush>
  </inkml:definitions>
  <inkml:trace contextRef="#ctx0" brushRef="#br0">221 13 4841 0 0,'1'-2'3602'0'0,"0"1"-3244"0"0,-1-1-121 0 0,0 0-77 0 0,-1 0-24 0 0,0 1 24 0 0,-1-1 7 0 0,0 2 26 0 0,-1 0 42 0 0,-1 1 56 0 0,-1 0-3 0 0,0 1-3 0 0,0 0-5 0 0,-1 0-55 0 0,0 1-22 0 0,-1 0 12 0 0,0 0-18 0 0,0 1 23 0 0,0 0 3 0 0,-1 1 18 0 0,1 0-13 0 0,-1 1 15 0 0,0 0-41 0 0,-1 1 2 0 0,1 0-40 0 0,-1 0-10 0 0,0 1-18 0 0,0 1 3 0 0,1 0-22 0 0,-1 0-3 0 0,1 0 8 0 0,0 1-31 0 0,1 0 9 0 0,0 1 6 0 0,1-1-41 0 0,0 2 12 0 0,1-1-33 0 0,1 2-29 0 0,0-1 25 0 0,1 1-20 0 0,0 1 24 0 0,2 0 3 0 0,0 0-10 0 0,2 0 14 0 0,0 1 5 0 0,2-1-2 0 0,0 0-7 0 0,2 0-16 0 0,1-1-15 0 0,1 0-16 0 0,1-1-26 0 0,2 0 16 0 0,2 0-36 0 0,1-1 38 0 0,1 0 7 0 0,0-1-20 0 0,2-1 45 0 0,0 0-32 0 0,0-2 38 0 0,1 0 0 0 0,0-2 28 0 0,0-1 60 0 0,0-1 31 0 0,-2-2 62 0 0,1-1 34 0 0,-2-2 43 0 0,0-1 40 0 0,0-2 22 0 0,-1-2 7 0 0,0-1-45 0 0,-2-2-22 0 0,1-1-34 0 0,-2-1-32 0 0,0-2-60 0 0,-2-1-24 0 0,-1-1-74 0 0,0 0-30 0 0,-2-1-25 0 0,-2 0-27 0 0,0 0-33 0 0,-2 1 15 0 0,0 0-54 0 0,-2 1-78 0 0,0 2-18 0 0,-2 1-115 0 0,0 1-29 0 0,-2 2-38 0 0,-1 0-43 0 0,-1 1-67 0 0,-1 1 5 0 0,-1 0-45 0 0,-2 1-28 0 0,0 1-23 0 0,-1 1-62 0 0,-1 0-126 0 0,0 0-91 0 0,1 1-181 0 0,0 1-166 0 0,2 0-175 0 0,0 1 10 0 0,-6-1-5165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9.413"/>
    </inkml:context>
    <inkml:brush xml:id="br0">
      <inkml:brushProperty name="width" value="0.1" units="cm"/>
      <inkml:brushProperty name="height" value="0.1" units="cm"/>
      <inkml:brushProperty name="color" value="#AE198D"/>
      <inkml:brushProperty name="inkEffects" value="galaxy"/>
      <inkml:brushProperty name="anchorX" value="5662.05127"/>
      <inkml:brushProperty name="anchorY" value="-38789.01172"/>
      <inkml:brushProperty name="scaleFactor" value="0.5"/>
    </inkml:brush>
  </inkml:definitions>
  <inkml:trace contextRef="#ctx0" brushRef="#br0">498 25 7362 0 0,'1'-3'2457'0'0,"0"1"-1784"0"0,0-1-160 0 0,1 0-144 0 0,-1 1-138 0 0,-1-1-15 0 0,1 2-76 0 0,-2 0-61 0 0,0 0 21 0 0,0 2-32 0 0,-2 0 35 0 0,0 0 45 0 0,-1 1-12 0 0,-1 0 45 0 0,0 1-38 0 0,-1 1 22 0 0,-2-1-6 0 0,0 1 10 0 0,-1 0 17 0 0,-1 0-42 0 0,-2 0 4 0 0,0-1-31 0 0,-1 1-21 0 0,0-1 4 0 0,-1 1-13 0 0,-1-1-7 0 0,1 1 10 0 0,-2-1-12 0 0,1 0 3 0 0,-1 0 8 0 0,-1-1-21 0 0,1 0-2 0 0,-1 0-29 0 0,0-1 17 0 0,0-1-36 0 0,0 0 10 0 0,0-1 43 0 0,0 0-70 0 0,1-1 14 0 0,0 0-6 0 0,0-1-57 0 0,1 0 16 0 0,0-1-17 0 0,1-1-35 0 0,1 0-28 0 0,1 0-60 0 0,1-1-108 0 0,2 0-96 0 0,1 1-170 0 0,2-1-169 0 0,0 1-145 0 0,2 0-175 0 0,1-1-240 0 0,1 1-72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39.589"/>
    </inkml:context>
    <inkml:brush xml:id="br0">
      <inkml:brushProperty name="width" value="0.1" units="cm"/>
      <inkml:brushProperty name="height" value="0.1" units="cm"/>
      <inkml:brushProperty name="color" value="#AE198D"/>
      <inkml:brushProperty name="inkEffects" value="galaxy"/>
      <inkml:brushProperty name="anchorX" value="7174.38281"/>
      <inkml:brushProperty name="anchorY" value="-37737.41406"/>
      <inkml:brushProperty name="scaleFactor" value="0.5"/>
    </inkml:brush>
  </inkml:definitions>
  <inkml:trace contextRef="#ctx0" brushRef="#br0">283 31 10674 0 0,'2'-4'4241'0'0,"0"2"-3783"0"0,1-2-210 0 0,-2 1-135 0 0,0-1-44 0 0,-1 0-89 0 0,-1 1-21 0 0,-2 0-2 0 0,0 1-42 0 0,-1 1-8 0 0,-1 1-1 0 0,-2 0-11 0 0,-1 1-7 0 0,-1 0 20 0 0,-1 0-44 0 0,-2 1-24 0 0,0 1-32 0 0,-1 0-51 0 0,-1 0-45 0 0,0 0-67 0 0,-2 0-107 0 0,0 0-155 0 0,0 0-96 0 0,-1-1-157 0 0,-1-1-72 0 0,-1 0-164 0 0,0-1-50 0 0,-1-1-94 0 0,0-1-5632 0 0,4 0 8059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0.322"/>
    </inkml:context>
    <inkml:brush xml:id="br0">
      <inkml:brushProperty name="width" value="0.1" units="cm"/>
      <inkml:brushProperty name="height" value="0.1" units="cm"/>
      <inkml:brushProperty name="color" value="#AE198D"/>
      <inkml:brushProperty name="inkEffects" value="galaxy"/>
      <inkml:brushProperty name="anchorX" value="8472.56738"/>
      <inkml:brushProperty name="anchorY" value="-36716.82031"/>
      <inkml:brushProperty name="scaleFactor" value="0.5"/>
    </inkml:brush>
  </inkml:definitions>
  <inkml:trace contextRef="#ctx0" brushRef="#br0">83 87 11170 0 0,'1'-2'2866'0'0,"1"0"-2195"0"0,-1 0-273 0 0,0 0-201 0 0,1 1-86 0 0,-1-1-47 0 0,-1 1-58 0 0,1 1-8 0 0,-1 0-4 0 0,1 1-2 0 0,-1 1-9 0 0,0 0-16 0 0,1 1-6 0 0,-1 0-46 0 0,0 0-7 0 0,1-1 26 0 0,0 1 0 0 0,0-1 47 0 0,0-1 35 0 0,1 0-7 0 0,-1-1 35 0 0,1-1-8 0 0,0-1 4 0 0,1 0 56 0 0,0-1-6 0 0,1-1 60 0 0,0-1 33 0 0,1-1 50 0 0,1 0 1 0 0,-1-1-14 0 0,2 0 7 0 0,-1 0-50 0 0,2-1 4 0 0,0 1-13 0 0,1 1-36 0 0,1 0-28 0 0,0 1-32 0 0,1 0-50 0 0,0 1-18 0 0,0 1-28 0 0,1 1-43 0 0,-1 1-46 0 0,0 0-47 0 0,0 2-39 0 0,0 1-60 0 0,1 2-25 0 0,-1 0-8 0 0,1 3-68 0 0,1 0-1 0 0,-1 2-14 0 0,0 2-75 0 0,0 1 2 0 0,1 2-80 0 0,-1 2-37 0 0,1 2-14 0 0,-1 1-21 0 0,1 1 30 0 0,-2 1 18 0 0,0 0 90 0 0,-1 0 60 0 0,-1 0 65 0 0,-2-1 74 0 0,-1 1 99 0 0,-2-1 45 0 0,-2-1 82 0 0,-1 0 69 0 0,-3-1 25 0 0,-1-1 58 0 0,-1 0 26 0 0,-3-1-11 0 0,-1 0-2 0 0,-3-1 20 0 0,-1 0-7 0 0,-1-1 12 0 0,-3-1 7 0 0,0 1-38 0 0,-2-2-26 0 0,0 0-13 0 0,-2 0-19 0 0,0 0 21 0 0,-2-1 11 0 0,1 0-21 0 0,-2 0-11 0 0,0 0-7 0 0,0 0-9 0 0,1 0 20 0 0,1-1 40 0 0,0 1 36 0 0,2 0 40 0 0,0 0 59 0 0,2 0 25 0 0,2-1 36 0 0,1 1-15 0 0,1-1 27 0 0,2 0-25 0 0,1 1-11 0 0,2-1 3 0 0,1 0-40 0 0,2 0 19 0 0,1 1-63 0 0,1-1 8 0 0,3 0-15 0 0,0-1-27 0 0,3 0 26 0 0,0 0-66 0 0,2-1 10 0 0,2-1-80 0 0,1 0-27 0 0,1 0 21 0 0,1-1-30 0 0,1 0 26 0 0,1 0 11 0 0,0-2-3 0 0,1 0 13 0 0,1 0 43 0 0,0-2 7 0 0,1 0 11 0 0,0-1 18 0 0,0-2 6 0 0,1 0-19 0 0,1 0 25 0 0,0-2-17 0 0,1 1 15 0 0,-1-2 5 0 0,0 0-11 0 0,0 0-23 0 0,0 0 6 0 0,0 0-51 0 0,-1 0-14 0 0,1 0-27 0 0,-1 0-24 0 0,1 0-15 0 0,-1 0 20 0 0,1 0-7 0 0,0 0-73 0 0,-1 1-44 0 0,0-1-113 0 0,0 1-114 0 0,1 0-81 0 0,-1-1-159 0 0,1 0-134 0 0,-1 0-200 0 0,0 0-193 0 0,0 0-162 0 0,0-2-258 0 0,-1 1-190 0 0,0-2-3621 0 0,1 0 1840 0 0,-4 0 4048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0.649"/>
    </inkml:context>
    <inkml:brush xml:id="br0">
      <inkml:brushProperty name="width" value="0.1" units="cm"/>
      <inkml:brushProperty name="height" value="0.1" units="cm"/>
      <inkml:brushProperty name="color" value="#AE198D"/>
      <inkml:brushProperty name="inkEffects" value="galaxy"/>
      <inkml:brushProperty name="anchorX" value="6883.40576"/>
      <inkml:brushProperty name="anchorY" value="-38378.80859"/>
      <inkml:brushProperty name="scaleFactor" value="0.5"/>
    </inkml:brush>
  </inkml:definitions>
  <inkml:trace contextRef="#ctx0" brushRef="#br0">1 8 12179 0 0,'3'-1'3775'0'0,"1"0"-2923"0"0,1-1-397 0 0,0 1-216 0 0,0 0-159 0 0,0 0-31 0 0,-1 1-66 0 0,0 1-10 0 0,-1 1-49 0 0,-1 2 1 0 0,0 1-22 0 0,-1 2 22 0 0,0 1 2 0 0,-1 1 0 0 0,-1 2 10 0 0,1 1 16 0 0,-1 1-3 0 0,-1 1 30 0 0,1 0 29 0 0,-1 1-44 0 0,1 0 45 0 0,-1 0-24 0 0,1 0-30 0 0,-1-1 66 0 0,1 1-50 0 0,-1 0 53 0 0,1-1-24 0 0,0 0-1 0 0,1 0 48 0 0,-1 0-42 0 0,1 0 60 0 0,-1-1-35 0 0,2 1 2 0 0,-1-1 29 0 0,1 0-10 0 0,0 1 32 0 0,1-1 1 0 0,-1 1-17 0 0,2 0-21 0 0,0 1-14 0 0,0 0 11 0 0,1 0-24 0 0,1 0 16 0 0,0 1-15 0 0,1-1-14 0 0,0 1 4 0 0,0-1-3 0 0,1-1-28 0 0,-1 1-11 0 0,0 0-45 0 0,0-1-92 0 0,1-1-71 0 0,-1 0-137 0 0,0-1-92 0 0,-1-2-43 0 0,1-1-178 0 0,-1-1-191 0 0,0-1-239 0 0,0-3-290 0 0,0-1-232 0 0,0-3 52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1.073"/>
    </inkml:context>
    <inkml:brush xml:id="br0">
      <inkml:brushProperty name="width" value="0.1" units="cm"/>
      <inkml:brushProperty name="height" value="0.1" units="cm"/>
      <inkml:brushProperty name="color" value="#AE198D"/>
      <inkml:brushProperty name="inkEffects" value="galaxy"/>
      <inkml:brushProperty name="anchorX" value="5707.22949"/>
      <inkml:brushProperty name="anchorY" value="-40023.05859"/>
      <inkml:brushProperty name="scaleFactor" value="0.5"/>
    </inkml:brush>
  </inkml:definitions>
  <inkml:trace contextRef="#ctx0" brushRef="#br0">0 16 9146 0 0,'3'-3'3650'0'0,"-1"1"-2860"0"0,0 0-194 0 0,1 0-88 0 0,1 0-135 0 0,1 0-107 0 0,0 1-12 0 0,0 0-84 0 0,1 0-49 0 0,1 1-20 0 0,1 1-38 0 0,1-1-31 0 0,0 2 15 0 0,2 0-46 0 0,0 0-16 0 0,1 1 3 0 0,1 0-13 0 0,1 0-7 0 0,1 1 39 0 0,1 0-31 0 0,1 0 1 0 0,1 1 56 0 0,0-1-63 0 0,1 1 39 0 0,0 0-2 0 0,0-1-38 0 0,0 1 22 0 0,0-1 1 0 0,0 1 26 0 0,-1-1-15 0 0,1 1 34 0 0,-1-1-18 0 0,0-1-22 0 0,1 1 35 0 0,0-1-12 0 0,-1-1-5 0 0,1 1 49 0 0,-1-1-33 0 0,0-1-35 0 0,0 1 10 0 0,-1-2-43 0 0,0 1-8 0 0,-1 0 37 0 0,0 0-32 0 0,-1 0-36 0 0,-1 0 38 0 0,0 1-4 0 0,-1 0-9 0 0,0 0 32 0 0,0 2-18 0 0,-1-1-50 0 0,0 2 53 0 0,-1 0-20 0 0,-1 0 16 0 0,-1 0 62 0 0,-1 1-64 0 0,-1 0 32 0 0,0 0 0 0 0,-2 1-20 0 0,1 0 16 0 0,-2 1 13 0 0,1 0-4 0 0,-2 1-25 0 0,0 1 36 0 0,-1 0-12 0 0,0 1 4 0 0,-1 0 38 0 0,-1 1-40 0 0,0 0 5 0 0,0 1-2 0 0,-1 0 9 0 0,0 1 6 0 0,-1 1 36 0 0,1 0-28 0 0,-1 1-18 0 0,0 0-3 0 0,-1 0-11 0 0,1 1 11 0 0,0 1 33 0 0,1 1-47 0 0,-1 0 16 0 0,0 0 5 0 0,1 1 6 0 0,-1 0-11 0 0,1 0 23 0 0,0 0-35 0 0,0 0-17 0 0,0 0 23 0 0,0 1-10 0 0,1-1 31 0 0,-1 1 11 0 0,1-1-20 0 0,-1 0-21 0 0,1 0 16 0 0,-1 0-36 0 0,0-1 20 0 0,0 0 11 0 0,0-1-60 0 0,0 0-37 0 0,0-1-57 0 0,1 0-120 0 0,-1-1-160 0 0,1 0-197 0 0,0-1-316 0 0,0 0-193 0 0,1-1-340 0 0,1 0-222 0 0,2 9-6333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1.582"/>
    </inkml:context>
    <inkml:brush xml:id="br0">
      <inkml:brushProperty name="width" value="0.1" units="cm"/>
      <inkml:brushProperty name="height" value="0.1" units="cm"/>
      <inkml:brushProperty name="color" value="#AE198D"/>
      <inkml:brushProperty name="inkEffects" value="galaxy"/>
      <inkml:brushProperty name="anchorX" value="3938.48999"/>
      <inkml:brushProperty name="anchorY" value="-41975.91016"/>
      <inkml:brushProperty name="scaleFactor" value="0.5"/>
    </inkml:brush>
  </inkml:definitions>
  <inkml:trace contextRef="#ctx0" brushRef="#br0">2971 236 10618 0 0,'-1'0'2031'0'0,"-2"0"-1556"0"0,0 0-192 0 0,-1 0-120 0 0,-2 0-69 0 0,-2 0-23 0 0,-2 0-59 0 0,-2 0-7 0 0,-2 1-21 0 0,-2-1 3 0 0,-3 1-22 0 0,-2-1 6 0 0,-1 0 16 0 0,-1-1-53 0 0,-2-1 45 0 0,-1 0-15 0 0,-2-2-24 0 0,-2 0 36 0 0,0 0-21 0 0,-3-2 15 0 0,0 0 34 0 0,-2-1 38 0 0,1 0 19 0 0,-1 0 83 0 0,0-1 64 0 0,0 1 81 0 0,0 0 107 0 0,0-1 7 0 0,0 1 37 0 0,0 0-41 0 0,0-1-23 0 0,-1 1-78 0 0,1-1-20 0 0,-1 0-84 0 0,-1 0-38 0 0,0 0-15 0 0,0 0-49 0 0,1 1-27 0 0,0 0-23 0 0,0 1-8 0 0,1 0-19 0 0,0 1-15 0 0,0 0-16 0 0,-1 0-16 0 0,0 1 31 0 0,1 0-21 0 0,-1 0 17 0 0,0 1 5 0 0,-1 0-11 0 0,1 1 14 0 0,-1-1-4 0 0,0 1-27 0 0,0 0 26 0 0,0 1-18 0 0,1-1 24 0 0,-1 1-6 0 0,1 0 2 0 0,-1 1 18 0 0,1-1-23 0 0,1 1 17 0 0,1-1-33 0 0,2 1 9 0 0,0 0 24 0 0,1 0-18 0 0,0 1 17 0 0,0-1-23 0 0,1 0 7 0 0,0 0-13 0 0,0 1 32 0 0,1-1 18 0 0,0 0-14 0 0,1-1 17 0 0,-1 1-42 0 0,1 0 22 0 0,0-1 20 0 0,0 0-17 0 0,0 0-2 0 0,1 0 2 0 0,0-1-49 0 0,0 1 51 0 0,1 0-8 0 0,0-1 3 0 0,0 0 1 0 0,1 1 0 0 0,-1 0 0 0 0,1 1 0 0 0,1 0 18 0 0,0 1-14 0 0,1 0 6 0 0,1 0-21 0 0,1 1 6 0 0,1 0-41 0 0,1-1 40 0 0,0 1-70 0 0,0 1 10 0 0,1-1-32 0 0,1 1-88 0 0,-1-1 33 0 0,1 1-72 0 0,0 0-2 0 0,-1-1-30 0 0,1 0 4 0 0,1 1-40 0 0,0-1-36 0 0,0 0-39 0 0,1-1-115 0 0,1 1-112 0 0,1-1-201 0 0,2-1-190 0 0,0 0-198 0 0,2 0-238 0 0,0-1-49 0 0,1-1-1627 0 0,-4-2-1370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1.992"/>
    </inkml:context>
    <inkml:brush xml:id="br0">
      <inkml:brushProperty name="width" value="0.1" units="cm"/>
      <inkml:brushProperty name="height" value="0.1" units="cm"/>
      <inkml:brushProperty name="color" value="#AE198D"/>
      <inkml:brushProperty name="inkEffects" value="galaxy"/>
      <inkml:brushProperty name="anchorX" value="7924.92578"/>
      <inkml:brushProperty name="anchorY" value="-40758.91016"/>
      <inkml:brushProperty name="scaleFactor" value="0.5"/>
    </inkml:brush>
  </inkml:definitions>
  <inkml:trace contextRef="#ctx0" brushRef="#br0">713 14 8458 0 0,'2'0'2704'0'0,"0"0"-1869"0"0,1 0-213 0 0,0 0-140 0 0,-1 0-91 0 0,1 0-85 0 0,-1 1-73 0 0,-1 0-36 0 0,0 0-45 0 0,0 0-30 0 0,-1 1 22 0 0,-1 0-39 0 0,0 0 30 0 0,0 1 0 0 0,-1-1-1 0 0,0 0-7 0 0,-1 0-16 0 0,-1 0-15 0 0,-1 0 2 0 0,-1-1-30 0 0,0 1 8 0 0,-2-2-13 0 0,0 1 40 0 0,-2-1 25 0 0,0 0-24 0 0,-2 0 10 0 0,0-1-20 0 0,-2 0-23 0 0,0 0 23 0 0,0-1 20 0 0,-1 1-16 0 0,-1-1 17 0 0,-1-1 5 0 0,0 1-20 0 0,-1 0 25 0 0,0-1-45 0 0,-1 1-5 0 0,0-1 0 0 0,-1 1-59 0 0,0-1 16 0 0,-1 1 1 0 0,0 0-40 0 0,-1 1 3 0 0,1-1-2 0 0,-1 1-40 0 0,0-1 58 0 0,1 1-28 0 0,0 0 47 0 0,0 1-31 0 0,0-1-27 0 0,0 1 37 0 0,1 0-52 0 0,0 0 25 0 0,1 0-27 0 0,1 0-3 0 0,1 1-27 0 0,1-1-50 0 0,2 0-7 0 0,1 0-30 0 0,1 1-79 0 0,2-1-37 0 0,1 0-97 0 0,2 0-92 0 0,2 0-47 0 0,1 0-129 0 0,1-1-74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4.374"/>
    </inkml:context>
    <inkml:brush xml:id="br0">
      <inkml:brushProperty name="width" value="0.05" units="cm"/>
      <inkml:brushProperty name="height" value="0.05" units="cm"/>
      <inkml:brushProperty name="color" value="#E71224"/>
    </inkml:brush>
  </inkml:definitions>
  <inkml:trace contextRef="#ctx0" brushRef="#br0">1961 73 5425 0 0,'-7'2'5509'0'0,"-24"5"-1262"0"0,-83-11-196 0 0,-57-15-3080 0 0,-21 0-966 0 0,-413 14 324 0 0,-23-1 473 0 0,581 3-729 0 0,15 2-8 0 0,-1-1-1 0 0,1-2 1 0 0,-32-9-1 0 0,60 10 6 0 0,12 1-334 0 0,18 4-1735 0 0,-23-1 846 0 0,0 1-1 0 0,-1 0 0 0 0,1 0 0 0 0,0 1 0 0 0,-1-1 1 0 0,1 0-1 0 0,3 6 0 0 0,-2-4-733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2.299"/>
    </inkml:context>
    <inkml:brush xml:id="br0">
      <inkml:brushProperty name="width" value="0.1" units="cm"/>
      <inkml:brushProperty name="height" value="0.1" units="cm"/>
      <inkml:brushProperty name="color" value="#AE198D"/>
      <inkml:brushProperty name="inkEffects" value="galaxy"/>
      <inkml:brushProperty name="anchorX" value="9634.14453"/>
      <inkml:brushProperty name="anchorY" value="-39723.27344"/>
      <inkml:brushProperty name="scaleFactor" value="0.5"/>
    </inkml:brush>
  </inkml:definitions>
  <inkml:trace contextRef="#ctx0" brushRef="#br0">66 0 10538 0 0,'-1'2'3426'0'0,"1"0"-2569"0"0,0 0-331 0 0,-1 1-130 0 0,0 0-120 0 0,-1-1-16 0 0,0 1-91 0 0,0 0 9 0 0,-1 0-55 0 0,0 0-16 0 0,1 1 29 0 0,0 0-50 0 0,0 1 6 0 0,0 0-49 0 0,1 0-16 0 0,0 2-18 0 0,0 0 2 0 0,1 0-22 0 0,0 2 15 0 0,0 0 4 0 0,0 1-29 0 0,0 1 27 0 0,1 2-8 0 0,-1 0 20 0 0,1 1-4 0 0,1 1-26 0 0,-1 0 8 0 0,1 1-4 0 0,0-1 9 0 0,1 1-2 0 0,-1 0 10 0 0,1-1-12 0 0,0 1 14 0 0,0 0-14 0 0,0 1 5 0 0,-1-1-2 0 0,1 1 0 0 0,0 1 9 0 0,-1-1 7 0 0,0 1 8 0 0,0 0-20 0 0,-1 0 7 0 0,0 0-3 0 0,-1 0-28 0 0,-1 1 17 0 0,0 0-16 0 0,-1-1 14 0 0,0 1 5 0 0,-1 0-11 0 0,-1 0 14 0 0,0 0-4 0 0,-1 0-18 0 0,1 0 24 0 0,-1-1-7 0 0,0 0 11 0 0,1 1-2 0 0,-1-1 19 0 0,1-1-14 0 0,0 1 6 0 0,-1-2-21 0 0,1 0-22 0 0,0-1-23 0 0,0 0-90 0 0,1-1-42 0 0,0-1-60 0 0,1 0-112 0 0,0-1-87 0 0,1-1-115 0 0,1 0-241 0 0,0-1-159 0 0,0-1-227 0 0,2-1-240 0 0,1 0-170 0 0,1-1-6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3:42.781"/>
    </inkml:context>
    <inkml:brush xml:id="br0">
      <inkml:brushProperty name="width" value="0.1" units="cm"/>
      <inkml:brushProperty name="height" value="0.1" units="cm"/>
      <inkml:brushProperty name="color" value="#AE198D"/>
      <inkml:brushProperty name="inkEffects" value="galaxy"/>
      <inkml:brushProperty name="anchorX" value="10694.42871"/>
      <inkml:brushProperty name="anchorY" value="-39638.78516"/>
      <inkml:brushProperty name="scaleFactor" value="0.5"/>
    </inkml:brush>
  </inkml:definitions>
  <inkml:trace contextRef="#ctx0" brushRef="#br0">178 137 11779 0 0,'2'-1'2904'0'0,"1"-2"-2613"0"0,1 0 485 0 0,0-1-467 0 0,0 1-119 0 0,-1-1-62 0 0,0 1-72 0 0,-1 1-17 0 0,0 0-31 0 0,-2 0-24 0 0,0 1-15 0 0,-1 1-36 0 0,-1 0-1 0 0,0 0 7 0 0,-1 0 5 0 0,-1 0 8 0 0,0 0 36 0 0,-1 0 0 0 0,0 0 30 0 0,-1 0 22 0 0,0 0-22 0 0,0 1 27 0 0,-1-1-36 0 0,1 0 49 0 0,-1 0 12 0 0,0 1 8 0 0,0-1 47 0 0,0 1-11 0 0,0 0 15 0 0,-1 0-2 0 0,1 0-9 0 0,-1 1-6 0 0,1-1-26 0 0,0 1-4 0 0,-1 0 37 0 0,1 0-40 0 0,0 1 41 0 0,1 0-40 0 0,0 0-54 0 0,0 1 25 0 0,0 0-31 0 0,1 1 7 0 0,0 1-22 0 0,1 0 15 0 0,0 1-24 0 0,1 1-3 0 0,0 1 29 0 0,0 0-20 0 0,2 2-11 0 0,0-1 4 0 0,0 2-31 0 0,2 0-30 0 0,1 0 8 0 0,1 1 12 0 0,2 1-60 0 0,1-1 27 0 0,1 1-29 0 0,2-1-31 0 0,1-1 102 0 0,2-1-23 0 0,1-1 85 0 0,0 0 9 0 0,2-3 2 0 0,1 0 32 0 0,1-2 10 0 0,1-1 46 0 0,0-2 27 0 0,0-2 61 0 0,0-1 80 0 0,-1-1 76 0 0,-1-2 80 0 0,0-2 34 0 0,0-1-19 0 0,-1-2-17 0 0,-1-2-87 0 0,0-1-62 0 0,-1-2-54 0 0,-1-2-40 0 0,0-1-52 0 0,-1-1-47 0 0,-1-1-20 0 0,-1 0-84 0 0,-1-1 10 0 0,-1 2-36 0 0,-1 0-41 0 0,-1 0-28 0 0,-2 2-33 0 0,-1 0-50 0 0,-1 2-84 0 0,-1 1-65 0 0,-1 0-185 0 0,-1 1-142 0 0,-1 1-191 0 0,-1 1-179 0 0,-2 0-137 0 0,0 1-301 0 0,-1 1-288 0 0,-2 0-429 0 0,-1 2-874 0 0,-11-1-4053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0.683"/>
    </inkml:context>
    <inkml:brush xml:id="br0">
      <inkml:brushProperty name="width" value="0.1" units="cm"/>
      <inkml:brushProperty name="height" value="0.1" units="cm"/>
      <inkml:brushProperty name="color" value="#AE198D"/>
      <inkml:brushProperty name="inkEffects" value="galaxy"/>
      <inkml:brushProperty name="anchorX" value="8407.03418"/>
      <inkml:brushProperty name="anchorY" value="-41599.58984"/>
      <inkml:brushProperty name="scaleFactor" value="0.5"/>
    </inkml:brush>
  </inkml:definitions>
  <inkml:trace contextRef="#ctx0" brushRef="#br0">979 158 8786 0 0,'5'-5'3665'0'0,"2"-3"-3837"0"0,1 0 937 0 0,1-1-586 0 0,-1 0-55 0 0,0 2-33 0 0,-1 0 11 0 0,-1 2-54 0 0,-1 1 43 0 0,0 0 41 0 0,-2 2-40 0 0,-1 0 81 0 0,0 0-41 0 0,0-1-22 0 0,-1 1 35 0 0,0 0-60 0 0,-1 0 102 0 0,0 0-59 0 0,0 0 95 0 0,-1 0-16 0 0,-1 0-49 0 0,0 0 46 0 0,-1 0-109 0 0,-2 0 30 0 0,0 0-41 0 0,-2 0-20 0 0,-1 0 60 0 0,-1 0-57 0 0,-2-1 56 0 0,-2 1-35 0 0,-2-1-27 0 0,-2-1 55 0 0,-2 1-46 0 0,-2-1 42 0 0,-1 1-50 0 0,-1-1-3 0 0,-2 0-10 0 0,-1 0-27 0 0,-2 0 52 0 0,-2 1-72 0 0,-1 0-6 0 0,0 0 28 0 0,-1 1-50 0 0,0 0 34 0 0,0 0-10 0 0,1 1 11 0 0,-1 0-2 0 0,0 1-9 0 0,0 0 22 0 0,1 1-53 0 0,0 1 16 0 0,0-1 21 0 0,2 1-46 0 0,0 0 72 0 0,2 1-78 0 0,0-1-4 0 0,1 1 28 0 0,1 0-87 0 0,1 0 54 0 0,1 0-75 0 0,0 0-46 0 0,2 0 2 0 0,2 0-109 0 0,0-1 9 0 0,2 0-56 0 0,2 0-92 0 0,1 0 13 0 0,2-1-152 0 0,2-1-54 0 0,1 0-162 0 0,1-1-152 0 0,2 0-17 0 0,3-1-61 0 0,1 0-48 0 0,3-2-19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0.950"/>
    </inkml:context>
    <inkml:brush xml:id="br0">
      <inkml:brushProperty name="width" value="0.1" units="cm"/>
      <inkml:brushProperty name="height" value="0.1" units="cm"/>
      <inkml:brushProperty name="color" value="#AE198D"/>
      <inkml:brushProperty name="inkEffects" value="galaxy"/>
      <inkml:brushProperty name="anchorX" value="10385.61816"/>
      <inkml:brushProperty name="anchorY" value="-40446.38672"/>
      <inkml:brushProperty name="scaleFactor" value="0.5"/>
    </inkml:brush>
  </inkml:definitions>
  <inkml:trace contextRef="#ctx0" brushRef="#br0">5 1 4145 0 0,'3'1'4960'0'0,"0"-1"-3528"0"0,1 1-552 0 0,1 1-188 0 0,0-1-225 0 0,-1 1-44 0 0,0 0-142 0 0,-1-1-77 0 0,0 1-8 0 0,0 1-93 0 0,-1 0 68 0 0,0 1-26 0 0,0 0 7 0 0,-1 0 0 0 0,0 1-9 0 0,0 1-17 0 0,-1 0-23 0 0,1 0 52 0 0,-1 1-74 0 0,0 0 70 0 0,0 1-68 0 0,0 0 1 0 0,-1 0-2 0 0,0 1-48 0 0,1 1 31 0 0,-1 0-68 0 0,0 0 66 0 0,-1 1-59 0 0,1 1 55 0 0,-1 0 11 0 0,0 2-2 0 0,0-1 14 0 0,0 2 34 0 0,0 0-19 0 0,0 1 8 0 0,1 0 65 0 0,-1 1-57 0 0,1 0 30 0 0,0 0-27 0 0,-1 1-59 0 0,1 1 35 0 0,0 0-61 0 0,0 0 53 0 0,0 1-55 0 0,0 1-21 0 0,0 1 34 0 0,0 0-61 0 0,0 1 64 0 0,1 1-66 0 0,-1 0 38 0 0,1 1 17 0 0,-1 1-62 0 0,1 1 76 0 0,-1 0-52 0 0,1 1-31 0 0,0 0 66 0 0,-1 0-89 0 0,0-1 28 0 0,0 0-48 0 0,0-1-110 0 0,0-1 20 0 0,0-1-117 0 0,-1 0 18 0 0,1-2-58 0 0,-1 0-45 0 0,1 0 1 0 0,0-2-155 0 0,0-1-43 0 0,0-2-193 0 0,1-1-180 0 0,0-2-67 0 0,1-1-199 0 0,0-4-79 0 0,0-1-274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1.360"/>
    </inkml:context>
    <inkml:brush xml:id="br0">
      <inkml:brushProperty name="width" value="0.1" units="cm"/>
      <inkml:brushProperty name="height" value="0.1" units="cm"/>
      <inkml:brushProperty name="color" value="#AE198D"/>
      <inkml:brushProperty name="inkEffects" value="galaxy"/>
      <inkml:brushProperty name="anchorX" value="9368.25684"/>
      <inkml:brushProperty name="anchorY" value="-42532.67578"/>
      <inkml:brushProperty name="scaleFactor" value="0.5"/>
    </inkml:brush>
  </inkml:definitions>
  <inkml:trace contextRef="#ctx0" brushRef="#br0">317 34 13683 0 0,'1'-1'3083'0'0,"0"-2"-2096"0"0,1 0-284 0 0,-1 0-184 0 0,-1-1-99 0 0,0 0-172 0 0,0 0-32 0 0,-1 1-100 0 0,-1 0-57 0 0,0 1-21 0 0,0 0-48 0 0,-1 1 18 0 0,0 1-47 0 0,-1 1 12 0 0,-1 0-5 0 0,-1 2-37 0 0,0 0 20 0 0,-2 2-37 0 0,-1 1-18 0 0,-2 2 42 0 0,1 2-16 0 0,-2 1 15 0 0,0 1-2 0 0,1 2-36 0 0,0 0 66 0 0,0 2-49 0 0,-1 0 63 0 0,0 0-27 0 0,0 1-19 0 0,-1 0 63 0 0,0 1-85 0 0,0-1 101 0 0,0 0-68 0 0,1-1 12 0 0,-1 0 72 0 0,2 0-116 0 0,0 0 121 0 0,0-1-46 0 0,1 0-23 0 0,2-1 74 0 0,0 0-79 0 0,2 0 53 0 0,0-1-44 0 0,2 0 3 0 0,1-1 26 0 0,2 0-46 0 0,1 0 79 0 0,1-1-60 0 0,2-1 0 0 0,1 0 38 0 0,2 0-60 0 0,2-1 66 0 0,1-1-49 0 0,2 0 24 0 0,3-1 3 0 0,1-1-38 0 0,2 0 76 0 0,3-2-51 0 0,1 0 17 0 0,1-2 33 0 0,0 0-29 0 0,1-2 86 0 0,-1-2-16 0 0,1 0 0 0 0,-1-2 3 0 0,-1-1 8 0 0,0-2 17 0 0,-2-1 14 0 0,0-2 34 0 0,-2-1-16 0 0,-1-1-30 0 0,-1-1 65 0 0,-2-2-67 0 0,-1-1 48 0 0,-1 0-32 0 0,-2-2-57 0 0,0 0 44 0 0,-2-1-82 0 0,-2 0 50 0 0,-1 0-54 0 0,-1 0-23 0 0,-2 1 5 0 0,-2 0-61 0 0,-1 1 35 0 0,-2 1-60 0 0,-1 2-22 0 0,-2 0 42 0 0,-1 1-45 0 0,-1 2 33 0 0,-2 0-75 0 0,0 2-16 0 0,-1 1-27 0 0,-1 0-72 0 0,-1 2 18 0 0,-1 0-114 0 0,-1 1-82 0 0,0 1-105 0 0,-1 1-204 0 0,0 0-179 0 0,0 0-434 0 0,0 1-524 0 0,1 1-429 0 0,-9-2-6933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1.639"/>
    </inkml:context>
    <inkml:brush xml:id="br0">
      <inkml:brushProperty name="width" value="0.1" units="cm"/>
      <inkml:brushProperty name="height" value="0.1" units="cm"/>
      <inkml:brushProperty name="color" value="#AE198D"/>
      <inkml:brushProperty name="inkEffects" value="galaxy"/>
      <inkml:brushProperty name="anchorX" value="10488.76172"/>
      <inkml:brushProperty name="anchorY" value="-41574.67578"/>
      <inkml:brushProperty name="scaleFactor" value="0.5"/>
    </inkml:brush>
  </inkml:definitions>
  <inkml:trace contextRef="#ctx0" brushRef="#br0">516 26 11114 0 0,'1'-4'5987'0'0,"-1"1"-5434"0"0,-1 0-203 0 0,-2 0-222 0 0,-1-1-33 0 0,-2 1-61 0 0,-3 1-79 0 0,-1 0 73 0 0,-4 1-103 0 0,-1 0 67 0 0,-2 2-2 0 0,-2 1-48 0 0,-2 0 73 0 0,-2 0-60 0 0,0 1 55 0 0,-2 0-34 0 0,0 0-17 0 0,0 1 42 0 0,-1-2-79 0 0,0 1 79 0 0,2 0-81 0 0,0 0 14 0 0,2 0 33 0 0,1 0-50 0 0,1-1 73 0 0,2 1-88 0 0,0-1-19 0 0,3 0-6 0 0,1 0-125 0 0,2 0 43 0 0,1 0-114 0 0,2-2-65 0 0,2 1-33 0 0,1-1-215 0 0,2 0-151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1.818"/>
    </inkml:context>
    <inkml:brush xml:id="br0">
      <inkml:brushProperty name="width" value="0.1" units="cm"/>
      <inkml:brushProperty name="height" value="0.1" units="cm"/>
      <inkml:brushProperty name="color" value="#AE198D"/>
      <inkml:brushProperty name="inkEffects" value="galaxy"/>
      <inkml:brushProperty name="anchorX" value="12006.6543"/>
      <inkml:brushProperty name="anchorY" value="-40569.63672"/>
      <inkml:brushProperty name="scaleFactor" value="0.5"/>
    </inkml:brush>
  </inkml:definitions>
  <inkml:trace contextRef="#ctx0" brushRef="#br0">422 169 12259 0 0,'0'-1'4104'0'0,"0"-2"-3630"0"0,-1 0 748 0 0,0-2-736 0 0,-2 0-170 0 0,0-1-112 0 0,-2-1-58 0 0,0 1-66 0 0,-2-1-38 0 0,0 1 24 0 0,-2 0-97 0 0,-1 1 74 0 0,-1-1-45 0 0,-1 0 13 0 0,-2 1-31 0 0,-1-1-1 0 0,-2 1-58 0 0,-1 0-60 0 0,-2-1-33 0 0,-1 1-100 0 0,-1 0-52 0 0,-1-1-114 0 0,0 1-117 0 0,-1-2-155 0 0,-1 1-174 0 0,-1-1-368 0 0,0 0-494 0 0,0 0-536 0 0,0-1-5901 0 0,5 2 6543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2.388"/>
    </inkml:context>
    <inkml:brush xml:id="br0">
      <inkml:brushProperty name="width" value="0.1" units="cm"/>
      <inkml:brushProperty name="height" value="0.1" units="cm"/>
      <inkml:brushProperty name="color" value="#AE198D"/>
      <inkml:brushProperty name="inkEffects" value="galaxy"/>
      <inkml:brushProperty name="anchorX" value="13444.05176"/>
      <inkml:brushProperty name="anchorY" value="-39385.30859"/>
      <inkml:brushProperty name="scaleFactor" value="0.5"/>
    </inkml:brush>
  </inkml:definitions>
  <inkml:trace contextRef="#ctx0" brushRef="#br0">0 128 13483 0 0,'1'-1'1672'0'0,"1"-2"-821"0"0,2-1-167 0 0,0-1-310 0 0,1-2-73 0 0,0 0-154 0 0,1-1-59 0 0,-1 0 4 0 0,0 0-106 0 0,0 1 65 0 0,0 0-62 0 0,1 0-49 0 0,1 1 79 0 0,0 0-94 0 0,0 1 66 0 0,2-1-48 0 0,0 2-15 0 0,1-1 32 0 0,0 0-59 0 0,1 1 83 0 0,1 0-53 0 0,0 1 7 0 0,1 0 65 0 0,1 1-76 0 0,0 1 62 0 0,1 0-18 0 0,0 1-33 0 0,1 1 77 0 0,-1 0-43 0 0,1 1 33 0 0,0 0-17 0 0,1 1-13 0 0,-1 1 22 0 0,0 1-45 0 0,0 0 70 0 0,0 1-60 0 0,-1 0 20 0 0,-1 1 40 0 0,-1 1-87 0 0,0 0 84 0 0,-3 1-83 0 0,0 0-32 0 0,-2 1 54 0 0,-1 1-58 0 0,-2 0 64 0 0,-1 0-37 0 0,-2 1-7 0 0,-1 1 40 0 0,-2 1-32 0 0,-1 0 57 0 0,-2 1-25 0 0,-1 0 9 0 0,-2 1 27 0 0,-1 0-17 0 0,-2 0 72 0 0,-1 1-30 0 0,-1 0 12 0 0,-1 0 18 0 0,-2 0-24 0 0,-1 0 45 0 0,-1-1-51 0 0,0 0 17 0 0,-1 0-34 0 0,1 0-30 0 0,-1-1 45 0 0,1 0-35 0 0,1-1 48 0 0,-1 0-23 0 0,2 0-19 0 0,0-1 52 0 0,2 0-54 0 0,0 0 46 0 0,2-1-33 0 0,0 0 0 0 0,1-1 66 0 0,2 1-30 0 0,0-2 87 0 0,2 1 6 0 0,1-1-8 0 0,1-1 45 0 0,1 0-68 0 0,1 0 39 0 0,2 0-40 0 0,1-1-18 0 0,1 0 50 0 0,2-1-91 0 0,0 1 56 0 0,2-1-47 0 0,1 0-35 0 0,1-1 66 0 0,2 0-60 0 0,0 0 55 0 0,3 0-24 0 0,0-1-21 0 0,2 0 26 0 0,2 0-57 0 0,0-1 54 0 0,0-1-45 0 0,2 0 4 0 0,1-1 35 0 0,1 0-76 0 0,1-1 51 0 0,0-1-64 0 0,1 0-19 0 0,-1 0 31 0 0,-1-1-60 0 0,1 0 65 0 0,-1-1-77 0 0,-1 1-15 0 0,1 0-34 0 0,-1-1-106 0 0,0 1-30 0 0,-1-2-122 0 0,0 1-94 0 0,-1-1-67 0 0,0-1-198 0 0,0-1-178 0 0,-1 0-320 0 0,0-2-341 0 0,-1 0-205 0 0,11-10-6693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2.668"/>
    </inkml:context>
    <inkml:brush xml:id="br0">
      <inkml:brushProperty name="width" value="0.1" units="cm"/>
      <inkml:brushProperty name="height" value="0.1" units="cm"/>
      <inkml:brushProperty name="color" value="#AE198D"/>
      <inkml:brushProperty name="inkEffects" value="galaxy"/>
      <inkml:brushProperty name="anchorX" value="11722.76465"/>
      <inkml:brushProperty name="anchorY" value="-40935.48438"/>
      <inkml:brushProperty name="scaleFactor" value="0.5"/>
    </inkml:brush>
  </inkml:definitions>
  <inkml:trace contextRef="#ctx0" brushRef="#br0">0 6 11274 0 0,'4'0'3680'0'0,"0"-1"-2627"0"0,2 0-352 0 0,0 0-215 0 0,1 1-83 0 0,0-1-172 0 0,-1 0-4 0 0,0 1-126 0 0,-1 0-38 0 0,1 0-17 0 0,-1 2-59 0 0,-1 0 41 0 0,1 1-16 0 0,0 1-52 0 0,0 0 63 0 0,0 2-69 0 0,0 1 40 0 0,0 1 6 0 0,0 1-59 0 0,-1 1 66 0 0,1 0-59 0 0,0 2 45 0 0,-1 0-4 0 0,0 1-26 0 0,-1 1 65 0 0,1 0-67 0 0,-2 0 87 0 0,0 1-62 0 0,-1 0 10 0 0,-1 1 53 0 0,0-1-73 0 0,-1 1 61 0 0,0 0-37 0 0,-1 0-17 0 0,0 1 61 0 0,-1 0-39 0 0,1 2 5 0 0,-1-1-1 0 0,0 1-48 0 0,1 1 61 0 0,-1 0-30 0 0,1 0 18 0 0,-1-1 16 0 0,0 0-61 0 0,1 1 38 0 0,-1-1-33 0 0,0 0 18 0 0,1-1-42 0 0,-1 1-36 0 0,1-1-47 0 0,0-1-103 0 0,0-1 14 0 0,1 0-87 0 0,0-3-8 0 0,0 0 15 0 0,0-2-93 0 0,1-2 9 0 0,0-2-110 0 0,1-2-170 0 0,0-2-126 0 0,5-22-5536 0 0,-1-7-92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3.038"/>
    </inkml:context>
    <inkml:brush xml:id="br0">
      <inkml:brushProperty name="width" value="0.1" units="cm"/>
      <inkml:brushProperty name="height" value="0.1" units="cm"/>
      <inkml:brushProperty name="color" value="#AE198D"/>
      <inkml:brushProperty name="inkEffects" value="galaxy"/>
      <inkml:brushProperty name="anchorX" value="10612.44727"/>
      <inkml:brushProperty name="anchorY" value="-42565.38281"/>
      <inkml:brushProperty name="scaleFactor" value="0.5"/>
    </inkml:brush>
  </inkml:definitions>
  <inkml:trace contextRef="#ctx0" brushRef="#br0">0 14 11490 0 0,'4'-1'3158'0'0,"0"-1"-2252"0"0,1 0-269 0 0,1 0-171 0 0,1 0-150 0 0,-1 0-56 0 0,1 0-113 0 0,-1 1 2 0 0,1 1-66 0 0,0 0 41 0 0,-1 2-54 0 0,1-1 34 0 0,1 1-66 0 0,0 0 18 0 0,0 0 1 0 0,0 0-67 0 0,1 0 94 0 0,-1 0-50 0 0,1 0 17 0 0,0-1-12 0 0,0 0-17 0 0,1 0-14 0 0,-1-1 22 0 0,2 1-9 0 0,0-1-6 0 0,0 1 11 0 0,0-1-40 0 0,1 0 58 0 0,0 1-28 0 0,1-1 9 0 0,0 0 83 0 0,1 0-61 0 0,-1 0 41 0 0,1-1-2 0 0,0 1-74 0 0,-1-1 42 0 0,1 0-36 0 0,-1 1 9 0 0,0-1-3 0 0,1 1-47 0 0,-1-1 42 0 0,0 1-71 0 0,0-1 39 0 0,0 1-23 0 0,-1-1-51 0 0,1 1 52 0 0,-1 0-102 0 0,1 0 66 0 0,-1 0-69 0 0,1 0-28 0 0,-1 0 63 0 0,0 0-117 0 0,-1 1 73 0 0,0 0-34 0 0,-1 1-47 0 0,0 0 107 0 0,-1 1-62 0 0,0 1 86 0 0,-2 1-41 0 0,1 0 24 0 0,-2 1 41 0 0,-1 1-67 0 0,-1 0 124 0 0,0 2-65 0 0,-2 1 51 0 0,-2 0 44 0 0,0 2-12 0 0,-1 2 102 0 0,-1 0-27 0 0,0 2 69 0 0,-1 0 30 0 0,0 1-14 0 0,0 0 56 0 0,-2 1-33 0 0,1 1-7 0 0,-1 1 3 0 0,-1 1-13 0 0,0 1 4 0 0,0 0-30 0 0,-1 1-20 0 0,1 0-33 0 0,-1 0-41 0 0,0-1 37 0 0,0 0-52 0 0,-1 0 42 0 0,1-1-88 0 0,1 0 26 0 0,-1-1-11 0 0,1 1-28 0 0,0 0 64 0 0,1 0-39 0 0,0-1-42 0 0,1 1-6 0 0,1-1-67 0 0,1 0-50 0 0,0 0-84 0 0,1 0-86 0 0,1-1-67 0 0,0 0-103 0 0,2 0-74 0 0,0-1-231 0 0,2 0-272 0 0,0 0-304 0 0,1 0-364 0 0,0 0-248 0 0,9 13-6309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5.298"/>
    </inkml:context>
    <inkml:brush xml:id="br0">
      <inkml:brushProperty name="width" value="0.05" units="cm"/>
      <inkml:brushProperty name="height" value="0.05" units="cm"/>
      <inkml:brushProperty name="color" value="#E71224"/>
    </inkml:brush>
  </inkml:definitions>
  <inkml:trace contextRef="#ctx0" brushRef="#br0">67 201 7482 0 0,'-2'-15'4778'0'0,"1"14"-4519"0"0,1-1 0 0 0,0 1 0 0 0,-1-1 0 0 0,1 1 0 0 0,0-1 0 0 0,0 1 0 0 0,0-1 0 0 0,0 1 0 0 0,0-1 0 0 0,1 1-1 0 0,-1-1 1 0 0,0 1 0 0 0,1-1 0 0 0,-1 1 0 0 0,1-1 0 0 0,-1 1 0 0 0,2-2 0 0 0,2-4-216 0 0,4-11 547 0 0,1 1-1 0 0,1 0 0 0 0,0 1 1 0 0,15-18-1 0 0,-21 29-456 0 0,0 1-1 0 0,1 0 1 0 0,-1 0 0 0 0,1 0-1 0 0,0 1 1 0 0,0-1 0 0 0,0 1-1 0 0,0 0 1 0 0,1 1 0 0 0,-1 0-1 0 0,1-1 1 0 0,-1 2 0 0 0,1-1-1 0 0,0 1 1 0 0,0-1 0 0 0,0 2-1 0 0,0-1 1 0 0,7 1-1 0 0,-8-1-141 0 0,0 1 0 0 0,0 1 0 0 0,0-1-1 0 0,1 1 1 0 0,-1 0 0 0 0,0 0-1 0 0,0 0 1 0 0,0 1 0 0 0,0-1-1 0 0,0 1 1 0 0,0 0 0 0 0,-1 1 0 0 0,1-1-1 0 0,-1 1 1 0 0,1 0 0 0 0,-1 0-1 0 0,0 1 1 0 0,0-1 0 0 0,-1 1-1 0 0,1 0 1 0 0,-1 0 0 0 0,1 0-1 0 0,-1 0 1 0 0,-1 1 0 0 0,1-1 0 0 0,0 1-1 0 0,-1 0 1 0 0,0 0 0 0 0,0-1-1 0 0,-1 1 1 0 0,1 1 0 0 0,-1-1-1 0 0,0 0 1 0 0,-1 0 0 0 0,1 0 0 0 0,-1 0-1 0 0,0 1 1 0 0,0-1 0 0 0,-1 0-1 0 0,1 0 1 0 0,-1 1 0 0 0,0-1-1 0 0,-4 10 1 0 0,0-3-28 0 0,-1 0-1 0 0,0-1 1 0 0,-1 1-1 0 0,0-1 1 0 0,-16 19 0 0 0,-53 50-11 0 0,38-43 39 0 0,-15 18-18 0 0,-82 89 58 0 0,135-144-23 0 0,0 0 0 0 0,-1 1 0 0 0,1-1 1 0 0,-1 0-1 0 0,1 1 0 0 0,0-1 0 0 0,-1 0 0 0 0,1 1 1 0 0,0-1-1 0 0,0 0 0 0 0,-1 1 0 0 0,1-1 1 0 0,0 1-1 0 0,0-1 0 0 0,0 1 0 0 0,-1-1 1 0 0,1 1-1 0 0,0-1 0 0 0,0 1 0 0 0,0-1 0 0 0,0 0 1 0 0,0 1-1 0 0,0-1 0 0 0,0 1 0 0 0,0-1 1 0 0,0 1-1 0 0,0-1 0 0 0,0 1 0 0 0,1-1 0 0 0,-1 1 1 0 0,0-1-1 0 0,0 1 0 0 0,0-1 0 0 0,0 0 1 0 0,1 1-1 0 0,18 5 223 0 0,35-9 4 0 0,-47 2-228 0 0,324-13 593 0 0,-189 14-2819 0 0,-98 0 685 0 0,-12 3-10477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3.350"/>
    </inkml:context>
    <inkml:brush xml:id="br0">
      <inkml:brushProperty name="width" value="0.1" units="cm"/>
      <inkml:brushProperty name="height" value="0.1" units="cm"/>
      <inkml:brushProperty name="color" value="#AE198D"/>
      <inkml:brushProperty name="inkEffects" value="galaxy"/>
      <inkml:brushProperty name="anchorX" value="9073.08594"/>
      <inkml:brushProperty name="anchorY" value="-44441.54688"/>
      <inkml:brushProperty name="scaleFactor" value="0.5"/>
    </inkml:brush>
  </inkml:definitions>
  <inkml:trace contextRef="#ctx0" brushRef="#br0">1704 340 11082 0 0,'5'-1'7414'0'0,"-5"0"-7145"0"0,-1-2-107 0 0,-1 1-118 0 0,-2-2-43 0 0,-1 1-20 0 0,-2 0-39 0 0,-1 0-2 0 0,-2 1-22 0 0,-3-1 24 0 0,-2 0-46 0 0,-1 1 50 0 0,-3 0-71 0 0,-2-1-16 0 0,-2 0 39 0 0,-3 0-80 0 0,-1-1 69 0 0,-3 0-21 0 0,-2-2 6 0 0,-1 0 74 0 0,-2-2-48 0 0,-1 0 102 0 0,-1-1-66 0 0,-3-1 24 0 0,0 0 78 0 0,-2-2-80 0 0,0 1 84 0 0,0-1-34 0 0,-1-1-54 0 0,-1 0 64 0 0,1 1-50 0 0,-1-2 42 0 0,1 1-3 0 0,0 0-17 0 0,0 0 44 0 0,1 0-51 0 0,0 1 54 0 0,0 0-26 0 0,1 1-1 0 0,1 1 67 0 0,0 0-58 0 0,2 2 67 0 0,1 1-46 0 0,1 0-14 0 0,1 2 50 0 0,1 0-44 0 0,2 2 23 0 0,1 1-34 0 0,2 0-19 0 0,1 2 22 0 0,2 0-36 0 0,1 1 38 0 0,0 0-12 0 0,2 1-34 0 0,1 0 2 0 0,1 1-142 0 0,2 0-93 0 0,2 0-253 0 0,1-1-268 0 0,1 1-207 0 0,2 0-383 0 0,2-1-255 0 0,0 0-300 0 0,3 0-91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3.975"/>
    </inkml:context>
    <inkml:brush xml:id="br0">
      <inkml:brushProperty name="width" value="0.1" units="cm"/>
      <inkml:brushProperty name="height" value="0.1" units="cm"/>
      <inkml:brushProperty name="color" value="#AE198D"/>
      <inkml:brushProperty name="inkEffects" value="galaxy"/>
      <inkml:brushProperty name="anchorX" value="11804.87305"/>
      <inkml:brushProperty name="anchorY" value="-43118.78516"/>
      <inkml:brushProperty name="scaleFactor" value="0.5"/>
    </inkml:brush>
  </inkml:definitions>
  <inkml:trace contextRef="#ctx0" brushRef="#br0">0 1 16636 0 0,'1'0'1976'0'0,"2"0"-1064"0"0,1 0-153 0 0,2 0-404 0 0,0 0-106 0 0,0 0-170 0 0,0 1-70 0 0,-1 0 32 0 0,0 2-86 0 0,-1 0 22 0 0,0 2-65 0 0,-1 1-77 0 0,1 2-28 0 0,-1 1-66 0 0,0 1 3 0 0,0 1-25 0 0,0 2-44 0 0,-1 1 49 0 0,1 2-45 0 0,-1 0 78 0 0,1 1-13 0 0,-1 0 63 0 0,1 1 78 0 0,-1-1 0 0 0,0 1 130 0 0,1 0-42 0 0,-1 0 11 0 0,1-1 67 0 0,0-1-86 0 0,1-1 66 0 0,0 0-11 0 0,1-2 22 0 0,0 0 51 0 0,1-1 24 0 0,0 0 17 0 0,1-2-20 0 0,0 0 0 0 0,0-1-10 0 0,1-1 1 0 0,1 0 74 0 0,0 0-97 0 0,0-1 33 0 0,2-1-2 0 0,-1-1-95 0 0,1-1 92 0 0,0-1-78 0 0,0-1-5 0 0,0-2-8 0 0,0-1-77 0 0,-1 0 58 0 0,0-3-105 0 0,0 0 48 0 0,1-2-27 0 0,0-1-14 0 0,0-1 5 0 0,1-2-68 0 0,0-1 9 0 0,0-1-63 0 0,1-2-13 0 0,-1 0 84 0 0,0-1-47 0 0,0-1 55 0 0,-1 0 15 0 0,0 0-69 0 0,-1-1 70 0 0,-1 0-4 0 0,0 0 39 0 0,-1 0 29 0 0,0 2 41 0 0,-1 0 49 0 0,0 1 36 0 0,0 1 42 0 0,-1 1 3 0 0,1 0-24 0 0,-1 1 65 0 0,0 2-20 0 0,0 0 45 0 0,-1 1-47 0 0,-1 2-32 0 0,1 0 18 0 0,-2 2-84 0 0,1 0 51 0 0,-2 2-56 0 0,1 0-23 0 0,-1 1-14 0 0,0 2 29 0 0,0 0-76 0 0,0 1 31 0 0,0 1-20 0 0,0 2-90 0 0,0 0 146 0 0,-1 2-94 0 0,1 0 106 0 0,-1 2-29 0 0,0 2-26 0 0,0 0 1 0 0,1 1 34 0 0,-1 1-48 0 0,1 0 34 0 0,0 1 64 0 0,0 1-103 0 0,0-1 110 0 0,1 0-81 0 0,0 1-31 0 0,0-1 56 0 0,1 1-41 0 0,-1-1 69 0 0,2 0-10 0 0,-1 0-22 0 0,2 0 28 0 0,-1 0-57 0 0,1 0 54 0 0,1-1-36 0 0,0 1 2 0 0,1-1 83 0 0,0 0-100 0 0,2 1 109 0 0,0-1-42 0 0,2 0-24 0 0,0 0 140 0 0,1-2-118 0 0,0 0 116 0 0,0-1-70 0 0,1-1-35 0 0,0-1 114 0 0,0-2-113 0 0,0 0 102 0 0,0-1-1 0 0,0-1-64 0 0,-1 0 116 0 0,0-2-55 0 0,-1-1 28 0 0,1-1 4 0 0,-1-1-20 0 0,0-2-3 0 0,0 0-37 0 0,0-2 37 0 0,0 0-59 0 0,-1-2 7 0 0,0-1 6 0 0,0-1-60 0 0,0-2 91 0 0,0-1-56 0 0,-1-1-38 0 0,0-1 40 0 0,0-1-128 0 0,-1 0 54 0 0,0 0-39 0 0,-1-1-20 0 0,0 1-5 0 0,-1 0-66 0 0,-1 0 55 0 0,0 1-114 0 0,-1 1 60 0 0,-1 0-105 0 0,-1 1-65 0 0,0-1-51 0 0,-1 2-181 0 0,0-1-60 0 0,0 0-201 0 0,0 1-219 0 0,1 1-234 0 0,-1 0-386 0 0,0 0-413 0 0,0 1-359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4.480"/>
    </inkml:context>
    <inkml:brush xml:id="br0">
      <inkml:brushProperty name="width" value="0.1" units="cm"/>
      <inkml:brushProperty name="height" value="0.1" units="cm"/>
      <inkml:brushProperty name="color" value="#AE198D"/>
      <inkml:brushProperty name="inkEffects" value="galaxy"/>
      <inkml:brushProperty name="anchorX" value="9681.28711"/>
      <inkml:brushProperty name="anchorY" value="-44305.20313"/>
      <inkml:brushProperty name="scaleFactor" value="0.5"/>
    </inkml:brush>
  </inkml:definitions>
  <inkml:trace contextRef="#ctx0" brushRef="#br0">298 1 7106 0 0,'-2'0'6513'0'0,"0"1"-5765"0"0,0-1-284 0 0,-2 1-158 0 0,0-1-94 0 0,-1 1-91 0 0,-1 0-25 0 0,-1 0-40 0 0,-1 0-41 0 0,-1 1-11 0 0,0 1-20 0 0,-1 0 40 0 0,-1 2-51 0 0,-1 0 44 0 0,0 1-31 0 0,0 0-38 0 0,-1 2 104 0 0,0 1-118 0 0,-1 1 85 0 0,1 0-54 0 0,0 2-69 0 0,0 0 86 0 0,1 0-50 0 0,1 0 89 0 0,-1 1-52 0 0,2 0 38 0 0,0 1 0 0 0,1 0-75 0 0,1-1 162 0 0,1 1-78 0 0,0-1 38 0 0,2 1 95 0 0,0-1-93 0 0,2-1 43 0 0,1 0 6 0 0,0 0-4 0 0,2 0 13 0 0,0-1-4 0 0,2-1 21 0 0,1 0-80 0 0,0-1 42 0 0,2 0 22 0 0,1-1-46 0 0,1 0 101 0 0,1-1-96 0 0,2-1-15 0 0,1 0 32 0 0,0 0-43 0 0,2-2 105 0 0,1 0 26 0 0,0-2 34 0 0,1 0 44 0 0,-1-1 58 0 0,1-2 44 0 0,0-1-16 0 0,-1-2 38 0 0,1 0-46 0 0,-1-2-60 0 0,0-1 90 0 0,0-1-78 0 0,-1-2 14 0 0,1 0-3 0 0,-1-2-114 0 0,0-1 41 0 0,-1 0-46 0 0,-1-2-29 0 0,1 1-20 0 0,-2 0-64 0 0,-1 0-31 0 0,-1 0-71 0 0,-2 1 33 0 0,-1 0-109 0 0,-1 1-17 0 0,-3 1-28 0 0,0 1-130 0 0,-2 0-32 0 0,-1 1-112 0 0,-2 1-182 0 0,-1 0-201 0 0,-2 0-239 0 0,-2 1-394 0 0,-2-1-522 0 0,-2 0-831 0 0,-17-8-8529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16.946"/>
    </inkml:context>
    <inkml:brush xml:id="br0">
      <inkml:brushProperty name="width" value="0.1" units="cm"/>
      <inkml:brushProperty name="height" value="0.1" units="cm"/>
      <inkml:brushProperty name="color" value="#AE198D"/>
      <inkml:brushProperty name="inkEffects" value="galaxy"/>
      <inkml:brushProperty name="anchorX" value="10706.52148"/>
      <inkml:brushProperty name="anchorY" value="-43380.55469"/>
      <inkml:brushProperty name="scaleFactor" value="0.5"/>
    </inkml:brush>
  </inkml:definitions>
  <inkml:trace contextRef="#ctx0" brushRef="#br0">951 445 8 0 0,'0'0'0'0'0,"-1"0"464"0"0,-3 1 934 0 0,-3 0-1154 0 0,-1 0 489 0 0,-2 1-81 0 0,1 0-165 0 0,-1 0 252 0 0,1 1-284 0 0,1 0 21 0 0,1 0 92 0 0,2 1 101 0 0,0-1 116 0 0,1 1-21 0 0,1 0 95 0 0,0 0-97 0 0,1 0-4 0 0,1 0-47 0 0,-1-1-104 0 0,1 0 6 0 0,1 0-113 0 0,-1-1-76 0 0,1 0-50 0 0,0 0-100 0 0,0 1 932 0 0,0-3-1077 0 0,0-1 89 0 0,0 0-37 0 0,0 0 31 0 0,1 0 59 0 0,-1-1-16 0 0,0 0 37 0 0,1 0-18 0 0,-1 0-58 0 0,1-1 64 0 0,-1 0-78 0 0,1-1 13 0 0,0-1-34 0 0,-1 0-40 0 0,1-1 10 0 0,0 0-7 0 0,1-1 28 0 0,0 0-27 0 0,1-1 1 0 0,-1 1 27 0 0,2-1-74 0 0,-1 0 50 0 0,1-1-54 0 0,1 1-32 0 0,0-1 35 0 0,0 0-79 0 0,2-1 32 0 0,0 0-59 0 0,1 0 5 0 0,1 0 15 0 0,1-1-35 0 0,1 0 58 0 0,0-1-74 0 0,0 1 33 0 0,1 0 26 0 0,-1-1-47 0 0,1 1 72 0 0,0-1-49 0 0,0 1-2 0 0,0 0 28 0 0,0 0-56 0 0,1 1 63 0 0,-1-1-66 0 0,1 0 10 0 0,-1 1 24 0 0,2-1-55 0 0,-1 1 82 0 0,2 1-82 0 0,1-1 26 0 0,1 1 39 0 0,0-1-51 0 0,1 1 55 0 0,0-1-17 0 0,1 1-50 0 0,1 0 54 0 0,-1 0-38 0 0,1 1 29 0 0,0 0-8 0 0,0 0-15 0 0,1 1 32 0 0,1 0-38 0 0,1 1 22 0 0,0 1-26 0 0,1 0-12 0 0,0 0 30 0 0,1 1-19 0 0,0 1 25 0 0,1 0-54 0 0,-1 1-11 0 0,1 1 29 0 0,-1 0-49 0 0,1 2 61 0 0,1 1-38 0 0,0 2-15 0 0,1 0 42 0 0,1 2-14 0 0,0 1 52 0 0,0 1-42 0 0,-1 2 15 0 0,2 1-4 0 0,-1 1-28 0 0,0 2 83 0 0,1 0-82 0 0,-1 1 55 0 0,-1 1-44 0 0,1 1-16 0 0,-2 0 69 0 0,0 2-41 0 0,-1 0 62 0 0,0 0-17 0 0,-1 1-12 0 0,0 0 34 0 0,-1 0-58 0 0,-1 0 65 0 0,-1 0-49 0 0,0-1-4 0 0,-2 0 11 0 0,-1 0-33 0 0,-1-1 18 0 0,-2 0-15 0 0,-2-1-16 0 0,-2-1 61 0 0,0 0-38 0 0,-2-2 32 0 0,-2 0 2 0 0,0-2-19 0 0,-1-1 35 0 0,-2 0-2 0 0,0-1 20 0 0,-1-2-31 0 0,0 0 10 0 0,-1-1 5 0 0,-1 0-12 0 0,1-1 42 0 0,-1 0-49 0 0,0 0 24 0 0,1-1 12 0 0,0 0-14 0 0,1-1 52 0 0,0 0-43 0 0,0-1-4 0 0,2 0 39 0 0,0-1-69 0 0,1 0 68 0 0,1-1-50 0 0,2 0-4 0 0,1-1 39 0 0,2-1-88 0 0,2-1 46 0 0,0 0-45 0 0,3 0-36 0 0,1-1 47 0 0,1-1-45 0 0,1 0 31 0 0,2 0-8 0 0,0-1-36 0 0,2 0 58 0 0,2 0-56 0 0,0 0 36 0 0,2-1-1 0 0,0 0 0 0 0,2 1 47 0 0,-1 0-22 0 0,0 0 56 0 0,0 0-33 0 0,0 1 2 0 0,0-1 66 0 0,0 0-76 0 0,-1 0 90 0 0,1 0-45 0 0,-1 0-23 0 0,0 0 65 0 0,-1 0-88 0 0,-1 0 65 0 0,0 0-48 0 0,0 0-6 0 0,-1 0 11 0 0,1 0-24 0 0,0 0 63 0 0,0 1-66 0 0,-1 0 3 0 0,0 0 8 0 0,-1 1-43 0 0,-1 1 41 0 0,-1 1-5 0 0,0 1-26 0 0,-1 1 18 0 0,0 1-25 0 0,0 1 53 0 0,-1 1-53 0 0,1 1 46 0 0,0 0-24 0 0,1 1-11 0 0,-1 2 88 0 0,-1 0-74 0 0,0 0 72 0 0,0 2-29 0 0,0 0-28 0 0,-1 2 75 0 0,1-1-52 0 0,-1 2 63 0 0,0 0-35 0 0,0 0-7 0 0,-1 1 49 0 0,0 0-81 0 0,0 0 91 0 0,0 1-56 0 0,0 1-2 0 0,-1 0 58 0 0,1 0-75 0 0,0 0 43 0 0,-1 0 5 0 0,1 0-68 0 0,0 0 58 0 0,0-1-28 0 0,0 0 7 0 0,1 0-1 0 0,0 0-37 0 0,0-1 66 0 0,-1-1-68 0 0,1 0 69 0 0,-1-1-21 0 0,1-1-2 0 0,-1 0 2 0 0,1-1-1 0 0,0-1-19 0 0,0 0 6 0 0,1-2-3 0 0,0 0 9 0 0,1-1 26 0 0,1-1-44 0 0,1 0 51 0 0,0-1-80 0 0,1 0 32 0 0,0 0 8 0 0,1-1 14 0 0,2 1-3 0 0,0-1-25 0 0,2 1 55 0 0,2 0-55 0 0,-1-1 54 0 0,2 1 13 0 0,-1-1-40 0 0,1 0 61 0 0,0 1-56 0 0,0 0 26 0 0,1-1-54 0 0,0 1-4 0 0,1 0 27 0 0,-1 1-39 0 0,1-1 59 0 0,-1 0-55 0 0,0 0 17 0 0,-1 0 23 0 0,0 0-73 0 0,-1 0 59 0 0,0 0-47 0 0,0 0 4 0 0,-1-1 36 0 0,-1 1-41 0 0,-1 0 61 0 0,0 0-46 0 0,0 0-3 0 0,0-1 19 0 0,0 1-36 0 0,-1-1 58 0 0,0 1-36 0 0,0 0-7 0 0,0 0 21 0 0,-1 1-54 0 0,1-1 53 0 0,0 1-18 0 0,1 1-22 0 0,1-1 27 0 0,2 1-57 0 0,1 0 54 0 0,0 1-45 0 0,1 0 22 0 0,0 1-6 0 0,0 1-46 0 0,0 0 70 0 0,0 1-60 0 0,0 1 65 0 0,0 1-47 0 0,0 0 15 0 0,0 2 43 0 0,-2 0-51 0 0,1 1 82 0 0,-1 0-60 0 0,0 1-9 0 0,0 0 40 0 0,0 1-79 0 0,-1-1 107 0 0,-1 2-98 0 0,-1 0 39 0 0,-1 1 36 0 0,-1 1-106 0 0,0 1 117 0 0,0 1-56 0 0,-1 2-10 0 0,0 1 70 0 0,0 2-69 0 0,1 1 51 0 0,-2 2-43 0 0,0 3-7 0 0,0 1 58 0 0,-2 3-47 0 0,-1 1 91 0 0,0 1-45 0 0,-1 0-2 0 0,-2 0 31 0 0,-1 1-67 0 0,-2 1 48 0 0,0-1-25 0 0,-2 0-41 0 0,-2 1 78 0 0,-1 0-81 0 0,-1-1 53 0 0,-1 1 3 0 0,-2-1-58 0 0,-1 0 75 0 0,-1-1-71 0 0,-1 0 59 0 0,-1-1 2 0 0,-1 1-57 0 0,-2-1 47 0 0,1 1-35 0 0,-1 0 29 0 0,-1 0-18 0 0,0-1-4 0 0,-1 0 38 0 0,-1 0-67 0 0,0-1 49 0 0,0 1-35 0 0,-1 0-18 0 0,-1 0 52 0 0,0 0 1 0 0,0 0-8 0 0,-1 0-4 0 0,0 1-64 0 0,-1-1-20 0 0,1 1-83 0 0,-1-1 56 0 0,0 1-41 0 0,-1-1-36 0 0,-1 0 57 0 0,0 1-38 0 0,-1 0 21 0 0,-1-1 13 0 0,-1 0 6 0 0,-1-2 0 0 0,-2-3 19 0 0,0-1 61 0 0,-3-3 21 0 0,0-2-20 0 0,-2-3 85 0 0,-2-1-23 0 0,-1-2 28 0 0,-1-1 24 0 0,-1-2-25 0 0,-1-2-18 0 0,-1-2 42 0 0,1-1-24 0 0,-1-2 18 0 0,0-1 52 0 0,0-2-71 0 0,0-1 33 0 0,-1-1-1 0 0,0-1-39 0 0,-1-1 69 0 0,1-1-50 0 0,-1-1 16 0 0,0-1 33 0 0,0 0-66 0 0,1-1 39 0 0,-1 0-40 0 0,1 0-18 0 0,0-1 69 0 0,-1 0-78 0 0,1 0 71 0 0,1 0-58 0 0,0-1-29 0 0,1 1 82 0 0,2-1-93 0 0,1 1 114 0 0,1 0-90 0 0,1 1-9 0 0,0-1 77 0 0,1 1-120 0 0,1 0 121 0 0,0 1-74 0 0,1-1-34 0 0,0 2 58 0 0,1 0-106 0 0,2 1 77 0 0,1 1-71 0 0,1 1 29 0 0,1 1 19 0 0,1 1-63 0 0,0 1 57 0 0,0 2-74 0 0,1 1 30 0 0,-1 1 36 0 0,0 2-39 0 0,1 1 70 0 0,-2 2-67 0 0,0 1-16 0 0,0 1 42 0 0,-1 2-26 0 0,-1 1 65 0 0,-1 1-18 0 0,0 1-2 0 0,-1 1 13 0 0,-1 0-23 0 0,0 1 53 0 0,-1 0-25 0 0,0 1 19 0 0,0-1 14 0 0,-1 1-31 0 0,0-1 47 0 0,0-1-42 0 0,-2-2-6 0 0,-1-1 67 0 0,-1-1-59 0 0,-1-2 86 0 0,-1-1-52 0 0,-1-1-11 0 0,-1-3 78 0 0,-2 0-71 0 0,0-2 70 0 0,0-1-29 0 0,-2-2-46 0 0,-2-1 60 0 0,-1-2-48 0 0,0 0 14 0 0,-2-2 14 0 0,1-1-23 0 0,0 0 36 0 0,0-1 7 0 0,0-1 9 0 0,0-1-10 0 0,0-1 23 0 0,-1-1-53 0 0,1-1 34 0 0,0-2 45 0 0,0-1-61 0 0,0-1 106 0 0,0-1-106 0 0,0-1 25 0 0,-2-1 38 0 0,1-2-43 0 0,-1 0 80 0 0,0-1-59 0 0,-1 0-28 0 0,1-2 9 0 0,-1 1-35 0 0,1-1 17 0 0,1-1-25 0 0,0 1 7 0 0,2-1 16 0 0,2 0-34 0 0,1 1 67 0 0,1-1-76 0 0,2 1 33 0 0,1 0-19 0 0,1 0-72 0 0,2 1 114 0 0,2 1-121 0 0,0 0 37 0 0,1 2 53 0 0,2 0-130 0 0,0 1 78 0 0,1 1-17 0 0,1 0-62 0 0,0 2 103 0 0,0 1-42 0 0,0 1 42 0 0,0 0-37 0 0,-1 2-16 0 0,1 0 13 0 0,-1 2-53 0 0,1 0 90 0 0,0 2-76 0 0,0 0 25 0 0,-1 1 12 0 0,0 2-53 0 0,0 1 64 0 0,0 0-58 0 0,0 2 8 0 0,-2 1 53 0 0,0 2-54 0 0,-1 0 55 0 0,0 0 13 0 0,-2 2-68 0 0,0 1 69 0 0,-1 0-42 0 0,0 0 22 0 0,-1 0 23 0 0,-1 0-44 0 0,0 0 70 0 0,-1-1-105 0 0,-2-1 79 0 0,-1-1-17 0 0,-2-1-51 0 0,-1-2 101 0 0,-2-2-79 0 0,-1-1 45 0 0,-2-3 6 0 0,-2-2-40 0 0,-1-1 97 0 0,-2-3-66 0 0,-2-3 69 0 0,-2-1-47 0 0,-1-3-22 0 0,-3-2 53 0 0,-1-2-56 0 0,-1-1 73 0 0,0-2-49 0 0,-1-1 7 0 0,1-2-11 0 0,0 0-46 0 0,0-1 78 0 0,2 0-44 0 0,0-2 43 0 0,1 0-2 0 0,1-1-26 0 0,0-1 74 0 0,0-1-78 0 0,2 0 53 0 0,0-1-35 0 0,1 0-27 0 0,1 0 54 0 0,0 0-75 0 0,2 0 60 0 0,2 0-27 0 0,2 1-2 0 0,3 1 57 0 0,2 1-73 0 0,4 2 61 0 0,1 0-65 0 0,4 1 10 0 0,1 2 51 0 0,2 1-64 0 0,3 1 87 0 0,1 1-90 0 0,3 2 27 0 0,1 1-9 0 0,2 1-75 0 0,2 1 125 0 0,1 2-88 0 0,2 1 29 0 0,0 2 49 0 0,1 0-109 0 0,1 2 81 0 0,0 1-46 0 0,0 1-24 0 0,1 1 100 0 0,0 1-87 0 0,-1 1 48 0 0,0 1-23 0 0,-1 0-60 0 0,0 1 73 0 0,-1 0-44 0 0,0 1 51 0 0,-2-1 6 0 0,0 0-29 0 0,-2-1 48 0 0,-2 0-61 0 0,-1-1 47 0 0,-2 0-24 0 0,-1-2 6 0 0,-3 0 27 0 0,-1-1-36 0 0,-2-2 49 0 0,-2 0-61 0 0,-1-2 66 0 0,-3 0-30 0 0,-1-2 0 0 0,-3-1 38 0 0,-1-2-76 0 0,-3-2 51 0 0,-1-1-26 0 0,-1-1 6 0 0,-1-3 46 0 0,-1 0-33 0 0,-2-2-6 0 0,0-2 12 0 0,0-1-14 0 0,0-1 31 0 0,0-1 19 0 0,1-2-13 0 0,0 0 62 0 0,1-1-45 0 0,1 0 63 0 0,2-1-27 0 0,2-1 19 0 0,2 0 70 0 0,2-1-29 0 0,2 0 107 0 0,2 1-47 0 0,2-1-19 0 0,2 0 65 0 0,2-1-97 0 0,2-1 39 0 0,3 0-4 0 0,2-1-67 0 0,2 0 67 0 0,2 1-60 0 0,1 0 36 0 0,2 1-19 0 0,0 0-15 0 0,2 1 5 0 0,1-1-31 0 0,2 2 8 0 0,0-1-60 0 0,1 0-3 0 0,1 0-21 0 0,1 0-16 0 0,1 0 40 0 0,1-1-50 0 0,1 0 62 0 0,0 1-84 0 0,2-1 25 0 0,-1 0-18 0 0,2 0-26 0 0,-1 0 54 0 0,1-1-46 0 0,1 0-4 0 0,0-2 30 0 0,0 0-58 0 0,0 0 46 0 0,1 0 4 0 0,-1 0-49 0 0,1 1 82 0 0,-1 0-62 0 0,0 0 38 0 0,0 0-2 0 0,1 0-46 0 0,0 1 99 0 0,0 0-96 0 0,0 1 58 0 0,1 0-36 0 0,0 2-18 0 0,1 0 33 0 0,0 0-40 0 0,1 2 49 0 0,0 0-42 0 0,0 1-15 0 0,1 1 13 0 0,1 1-53 0 0,-1 0 34 0 0,1 1-32 0 0,1 0-84 0 0,-1 0 42 0 0,1 0-131 0 0,0 1-40 0 0,1 0-106 0 0,1 1-194 0 0,0 0-104 0 0,1 1-333 0 0,1 0-306 0 0,0 0-527 0 0,2 0-747 0 0,1 0-6764 0 0,-4 4 5151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22.578"/>
    </inkml:context>
    <inkml:brush xml:id="br0">
      <inkml:brushProperty name="width" value="0.1" units="cm"/>
      <inkml:brushProperty name="height" value="0.1" units="cm"/>
      <inkml:brushProperty name="color" value="#AE198D"/>
      <inkml:brushProperty name="inkEffects" value="galaxy"/>
      <inkml:brushProperty name="anchorX" value="12199.5127"/>
      <inkml:brushProperty name="anchorY" value="-42579.62891"/>
      <inkml:brushProperty name="scaleFactor" value="0.5"/>
    </inkml:brush>
  </inkml:definitions>
  <inkml:trace contextRef="#ctx0" brushRef="#br0">1519 78 8 0 0,'3'0'3595'0'0,"0"-1"-3431"0"0,2 0 1157 0 0,-1 0-622 0 0,1-1-67 0 0,1 0-40 0 0,-2 0-121 0 0,1 0-115 0 0,-1-1 42 0 0,-1 0-155 0 0,-1-1 21 0 0,1 0-50 0 0,-1 1-21 0 0,0-1 3 0 0,-1-1 5 0 0,1 1-11 0 0,-1 0 50 0 0,0 0-5 0 0,1 0-6 0 0,-1 0-5 0 0,0 0-17 0 0,0 1-6 0 0,-1 0 10 0 0,0 1 14 0 0,0 0-31 0 0,0 0 10 0 0,-1 0-32 0 0,0 1-76 0 0,0 0 20 0 0,-1 1-68 0 0,0 0 6 0 0,0 0-4 0 0,-1 1-21 0 0,0-1 6 0 0,-1 1 15 0 0,-1 1-14 0 0,-1-1-4 0 0,0 1-17 0 0,-1 0-15 0 0,-2 1 40 0 0,0-1-23 0 0,-2 1 37 0 0,0 0 27 0 0,-3-1-25 0 0,0 0 29 0 0,-1-1-17 0 0,-1 0-32 0 0,0 0 38 0 0,0 0-5 0 0,0 0 11 0 0,0 0 18 0 0,-1-1 14 0 0,1 1-22 0 0,-1 0 18 0 0,0-1-33 0 0,0 1-10 0 0,0-1 21 0 0,-2 1 10 0 0,0 0 16 0 0,0 0-40 0 0,0 0 41 0 0,-2 0-69 0 0,0 1 1 0 0,0-1 7 0 0,-1 1-61 0 0,0-1 54 0 0,-1 1-27 0 0,0 0-2 0 0,0 0 1 0 0,-1 1 8 0 0,0 1-11 0 0,0 0-6 0 0,0 1 1 0 0,0 0-1 0 0,1 0-9 0 0,0 0 21 0 0,1 1-16 0 0,1 0 14 0 0,0-1 16 0 0,0 1-33 0 0,1-1 30 0 0,-1 0-19 0 0,0 0-14 0 0,-1 0 42 0 0,-1 0-22 0 0,1-1 17 0 0,-1-1-5 0 0,0 0 21 0 0,1 0 13 0 0,-1-1-40 0 0,1 0 13 0 0,-1 0-33 0 0,1-1-10 0 0,0 1 28 0 0,-1-1 9 0 0,1 0-20 0 0,0 0 54 0 0,0 0-62 0 0,1 0 10 0 0,0 0 6 0 0,0 0-51 0 0,1 1 52 0 0,1-1-8 0 0,0 0-26 0 0,2 0 10 0 0,-1 1-32 0 0,1-1-38 0 0,0 0-38 0 0,-1 0-78 0 0,0 1-113 0 0,-1-1-179 0 0,1-1-157 0 0,-1 1-244 0 0,0-2-240 0 0,0 0-423 0 0,1-1-766 0 0,-1 0-4844 0 0,4-1 7753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1.494"/>
    </inkml:context>
    <inkml:brush xml:id="br0">
      <inkml:brushProperty name="width" value="0.1" units="cm"/>
      <inkml:brushProperty name="height" value="0.1" units="cm"/>
      <inkml:brushProperty name="color" value="#AE198D"/>
      <inkml:brushProperty name="inkEffects" value="galaxy"/>
      <inkml:brushProperty name="anchorX" value="14734.47168"/>
      <inkml:brushProperty name="anchorY" value="-41649.65234"/>
      <inkml:brushProperty name="scaleFactor" value="0.5"/>
    </inkml:brush>
  </inkml:definitions>
  <inkml:trace contextRef="#ctx0" brushRef="#br0">179 90 2409 0 0,'1'0'1872'0'0,"0"-2"-1380"0"0,0 1-336 0 0,1-1 53 0 0,0-1-79 0 0,0 0-82 0 0,1 1 2 0 0,-1-1-26 0 0,0 0 50 0 0,0 0 58 0 0,-1 0 172 0 0,0 0 125 0 0,0 0-11 0 0,0 0 95 0 0,-1-1 9 0 0,-1 1-8 0 0,1 0 83 0 0,-1 1-71 0 0,-1-1-12 0 0,1 1 3 0 0,-1-1-5 0 0,0 1 10 0 0,0 1-50 0 0,0-1-51 0 0,0 1-34 0 0,0 0-80 0 0,0 0-20 0 0,0 1-67 0 0,0-1-52 0 0,-1 1-19 0 0,0 1-66 0 0,-1 0-14 0 0,0 0-1 0 0,-1 1-13 0 0,1 0-26 0 0,-1 1 26 0 0,-1 1-66 0 0,0 1-18 0 0,0 1 49 0 0,0 0-19 0 0,-1 1-2 0 0,1 1 11 0 0,-1 1-3 0 0,1 2-64 0 0,-1 0 83 0 0,1 2-36 0 0,1 0-8 0 0,-1 1 42 0 0,1 0-32 0 0,-1 0 2 0 0,1 0-1 0 0,0 1 46 0 0,0-1-42 0 0,0 1 24 0 0,0-1-6 0 0,0 1-55 0 0,0-1 53 0 0,-1 0 1 0 0,2 1-1 0 0,-1-1-6 0 0,1 0-7 0 0,1 0 1 0 0,0 0-10 0 0,1-1 2 0 0,0-1-1 0 0,2 0 19 0 0,0 0-15 0 0,2-2 14 0 0,0 1 16 0 0,1-1-24 0 0,1-1 46 0 0,0 0-4 0 0,1-1-6 0 0,1-1 40 0 0,0-1-20 0 0,2-1 16 0 0,-1-1-3 0 0,2-1 20 0 0,1-1-6 0 0,1-1 3 0 0,0-2-9 0 0,2 0-16 0 0,0-2 13 0 0,2-1-24 0 0,0-1 6 0 0,0-1 8 0 0,2-1 6 0 0,-1-2-30 0 0,1 0 29 0 0,0-1-28 0 0,0 0-2 0 0,0-2 28 0 0,0-1-37 0 0,-1-1 22 0 0,-1-1-17 0 0,0 0 32 0 0,0-2-37 0 0,-1 0 3 0 0,0 0-20 0 0,-1 1-15 0 0,0-1 49 0 0,-2 1-16 0 0,0 1 17 0 0,-1 0-22 0 0,-2 1 34 0 0,0 1-19 0 0,-1 1 6 0 0,-1 1 27 0 0,-1-1-64 0 0,-1 2 49 0 0,0 0-45 0 0,-1 0-16 0 0,-1 1 13 0 0,0 2-25 0 0,-1 0 16 0 0,1 1-24 0 0,-2 1-12 0 0,1 1-26 0 0,0 2-22 0 0,0 0-24 0 0,-1 2-5 0 0,1 0-11 0 0,0 2 29 0 0,0 1 10 0 0,1 1-2 0 0,1 1 31 0 0,0 2-26 0 0,1 1 55 0 0,1 1 12 0 0,0 1-1 0 0,0 0 14 0 0,1 1 24 0 0,0-1-43 0 0,1 0 5 0 0,-1 0 7 0 0,0 0-42 0 0,0-1 50 0 0,0 1 2 0 0,1-2-9 0 0,-1 1 24 0 0,1-2-7 0 0,-1 1-15 0 0,1-1 4 0 0,-1-1-2 0 0,1 0 10 0 0,0-1-4 0 0,-1 0 12 0 0,1-1-4 0 0,1 0 2 0 0,0-1-9 0 0,0 0 12 0 0,1-1-5 0 0,1-1 21 0 0,1 0-34 0 0,0-1 11 0 0,1 0 6 0 0,0-1-22 0 0,0 0 81 0 0,0-1-52 0 0,-1-1 1 0 0,1 0 19 0 0,-1-1-54 0 0,1 0 53 0 0,-1-1-18 0 0,0-1 25 0 0,0 0-24 0 0,0-1 45 0 0,-1 0-23 0 0,0 0-1 0 0,0-1 67 0 0,0 0-58 0 0,-1 0 77 0 0,-1 0-32 0 0,0-1 2 0 0,-2 0 11 0 0,-1 0 5 0 0,-1-1-1 0 0,-1-1-9 0 0,-1 0-6 0 0,-1-1-36 0 0,-2-1-9 0 0,-1 0-28 0 0,-1 0-33 0 0,-1 0-67 0 0,-2 1-31 0 0,-2 0-81 0 0,-1 1-95 0 0,-1 1-46 0 0,-1 1-118 0 0,0 1-133 0 0,-1 1-132 0 0,-1 1-200 0 0,1 2-295 0 0,-1 0-291 0 0,1 1-330 0 0,-9-1-6731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1.906"/>
    </inkml:context>
    <inkml:brush xml:id="br0">
      <inkml:brushProperty name="width" value="0.1" units="cm"/>
      <inkml:brushProperty name="height" value="0.1" units="cm"/>
      <inkml:brushProperty name="color" value="#AE198D"/>
      <inkml:brushProperty name="inkEffects" value="galaxy"/>
      <inkml:brushProperty name="anchorX" value="13138.25781"/>
      <inkml:brushProperty name="anchorY" value="-42575.28125"/>
      <inkml:brushProperty name="scaleFactor" value="0.5"/>
    </inkml:brush>
  </inkml:definitions>
  <inkml:trace contextRef="#ctx0" brushRef="#br0">104 54 9250 0 0,'2'-2'4300'0'0,"0"-1"-3236"0"0,2 0-519 0 0,-1-1-214 0 0,2 1-144 0 0,-1-1-35 0 0,1 1-94 0 0,0 0-19 0 0,0 1-39 0 0,0 1-32 0 0,1 1 15 0 0,0 0 1 0 0,1 0-2 0 0,-1 1 2 0 0,0 0 38 0 0,0 0-40 0 0,-1 1-51 0 0,0 0 42 0 0,-1-1-82 0 0,-2 1 4 0 0,0-1 33 0 0,-1 0-51 0 0,-1 0 26 0 0,-1 0 66 0 0,-2 0-10 0 0,-1 1 26 0 0,-2-1 15 0 0,-1 0-40 0 0,-2 0 32 0 0,-2 1 17 0 0,-1-1-14 0 0,-1 0 6 0 0,-1 1 9 0 0,0 0-13 0 0,0 0-33 0 0,0 1 47 0 0,0 0-35 0 0,1 1 1 0 0,2 1 0 0 0,0 1-19 0 0,2 1 4 0 0,2 0-20 0 0,1 0 14 0 0,2 2-15 0 0,2 0 4 0 0,2 0-1 0 0,1 1-9 0 0,2 0 11 0 0,2 0-22 0 0,1 0 63 0 0,2 0-19 0 0,3 0 8 0 0,1-1 9 0 0,1 0-39 0 0,3-1 58 0 0,0 0-38 0 0,2 0 13 0 0,1-1-3 0 0,0-1-9 0 0,1-1 2 0 0,1-1-20 0 0,0 0 15 0 0,0-2-5 0 0,0-1 48 0 0,0 0 14 0 0,-1-3 36 0 0,-2 0 31 0 0,0-2 70 0 0,-2-1 39 0 0,-1-1 32 0 0,-2-1 64 0 0,-1-2-24 0 0,-1-2 31 0 0,-2-1 12 0 0,-1 0-12 0 0,-1-2-4 0 0,-1-1-17 0 0,-2-1-108 0 0,-1 0-65 0 0,-1 1-54 0 0,-3-1-60 0 0,0 1-9 0 0,-3 1-4 0 0,0 1-50 0 0,-2 2-14 0 0,-1 2-27 0 0,-1 1-71 0 0,0 1-76 0 0,-1 2-170 0 0,0 1-147 0 0,0 0-226 0 0,0 2-337 0 0,0 0-412 0 0,-1 2-513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2.186"/>
    </inkml:context>
    <inkml:brush xml:id="br0">
      <inkml:brushProperty name="width" value="0.1" units="cm"/>
      <inkml:brushProperty name="height" value="0.1" units="cm"/>
      <inkml:brushProperty name="color" value="#AE198D"/>
      <inkml:brushProperty name="inkEffects" value="galaxy"/>
      <inkml:brushProperty name="anchorX" value="11901.74316"/>
      <inkml:brushProperty name="anchorY" value="-43537.42578"/>
      <inkml:brushProperty name="scaleFactor" value="0.5"/>
    </inkml:brush>
  </inkml:definitions>
  <inkml:trace contextRef="#ctx0" brushRef="#br0">406 22 10850 0 0,'0'-4'4709'0'0,"0"2"-4171"0"0,-1-1-121 0 0,0 0-185 0 0,-2 0-78 0 0,-1 0-50 0 0,-2 1-94 0 0,-1 0 10 0 0,-1 2-10 0 0,-1 1-21 0 0,-2 0-4 0 0,-2 2 47 0 0,0 0-70 0 0,-1 1 3 0 0,-1 0-30 0 0,-1 0-33 0 0,0 1 45 0 0,0-1-26 0 0,-1 1 37 0 0,2 0 8 0 0,-1-1-10 0 0,1 0 15 0 0,0 0-23 0 0,0-1-31 0 0,1 0-20 0 0,0-1-62 0 0,0-2-14 0 0,0 1-57 0 0,0-2 12 0 0,0 0-26 0 0,1-1-5 0 0,0-1-19 0 0,1 0-42 0 0,1-1-82 0 0,2 0-65 0 0,1-1-64 0 0,3 1-65 0 0,2-1-120 0 0,1-1-235 0 0,3 0-299 0 0,2-1-206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2.370"/>
    </inkml:context>
    <inkml:brush xml:id="br0">
      <inkml:brushProperty name="width" value="0.1" units="cm"/>
      <inkml:brushProperty name="height" value="0.1" units="cm"/>
      <inkml:brushProperty name="color" value="#AE198D"/>
      <inkml:brushProperty name="inkEffects" value="galaxy"/>
      <inkml:brushProperty name="anchorX" value="13307.80176"/>
      <inkml:brushProperty name="anchorY" value="-42495.02734"/>
      <inkml:brushProperty name="scaleFactor" value="0.5"/>
    </inkml:brush>
  </inkml:definitions>
  <inkml:trace contextRef="#ctx0" brushRef="#br0">330 85 9290 0 0,'0'-3'4741'0'0,"0"0"-3577"0"0,-2-2-490 0 0,0-1-162 0 0,-3 0-95 0 0,0-1-51 0 0,-2 0-64 0 0,-1 1-63 0 0,-1 0-54 0 0,0 0-56 0 0,-1 2-48 0 0,0-1-30 0 0,-1 1-26 0 0,0 1-25 0 0,-1 0 32 0 0,-1 1-77 0 0,-1 0-25 0 0,-2 1-42 0 0,0 0-105 0 0,-1 1-59 0 0,-1 0-95 0 0,1 0-94 0 0,-1-1-142 0 0,0 1-176 0 0,0 0-291 0 0,1 0-430 0 0,0-1-494 0 0,0 0-4262 0 0,4 0 1946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2.697"/>
    </inkml:context>
    <inkml:brush xml:id="br0">
      <inkml:brushProperty name="width" value="0.1" units="cm"/>
      <inkml:brushProperty name="height" value="0.1" units="cm"/>
      <inkml:brushProperty name="color" value="#AE198D"/>
      <inkml:brushProperty name="inkEffects" value="galaxy"/>
      <inkml:brushProperty name="anchorX" value="14653.7627"/>
      <inkml:brushProperty name="anchorY" value="-41395.19922"/>
      <inkml:brushProperty name="scaleFactor" value="0.5"/>
    </inkml:brush>
  </inkml:definitions>
  <inkml:trace contextRef="#ctx0" brushRef="#br0">162 1 10458 0 0,'1'0'4276'0'0,"1"0"-3896"0"0,-1 0-189 0 0,-1 1-91 0 0,0 0-35 0 0,-1 2 15 0 0,0 0-39 0 0,0 2 21 0 0,-2 1-36 0 0,1 1-27 0 0,-1 1 6 0 0,0 1-5 0 0,0 0 19 0 0,-2 2 4 0 0,0 0 37 0 0,0 1-28 0 0,-1 0 29 0 0,-1 1-8 0 0,0 0-6 0 0,0 0 58 0 0,0 0-45 0 0,0 0 16 0 0,-1 0-41 0 0,1 0 20 0 0,-1 0-46 0 0,1 0 3 0 0,1-1 25 0 0,-1 1-55 0 0,1 0 54 0 0,0-1-17 0 0,1 1-14 0 0,0-1 34 0 0,0 0 7 0 0,0 0-38 0 0,2 0 14 0 0,-1-1-34 0 0,1 0-2 0 0,1 1 0 0 0,0-1-21 0 0,1 0 15 0 0,0-1-33 0 0,0 0-1 0 0,1-1-57 0 0,0-1-69 0 0,0-1-86 0 0,0-1-170 0 0,0 0-177 0 0,1-1-281 0 0,-1-2-352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29.750"/>
    </inkml:context>
    <inkml:brush xml:id="br0">
      <inkml:brushProperty name="width" value="0.05" units="cm"/>
      <inkml:brushProperty name="height" value="0.05" units="cm"/>
      <inkml:brushProperty name="color" value="#E71224"/>
    </inkml:brush>
  </inkml:definitions>
  <inkml:trace contextRef="#ctx0" brushRef="#br0">427 185 10618 0 0,'2'-3'384'0'0,"0"-1"-1"0"0,-1 0 0 0 0,0 0 0 0 0,1 1 1 0 0,-1-1-1 0 0,-1 0 0 0 0,1 0 0 0 0,0 0 1 0 0,-1 0-1 0 0,0 0 0 0 0,0 0 0 0 0,0-1 1 0 0,-1 1-1 0 0,1 0 0 0 0,-1 0 1 0 0,-1-4-1 0 0,0 3-369 0 0,0 1-1 0 0,0 0 1 0 0,-1-1 0 0 0,1 1-1 0 0,-1 0 1 0 0,0 1 0 0 0,0-1-1 0 0,0 0 1 0 0,0 1 0 0 0,0 0-1 0 0,-1-1 1 0 0,0 1 0 0 0,0 1-1 0 0,0-1 1 0 0,0 1 0 0 0,0-1-1 0 0,0 1 1 0 0,0 0 0 0 0,-1 1-1 0 0,-7-3 1 0 0,-35-6-512 0 0,1 3-1 0 0,-54-2 1 0 0,-35-6-7133 0 0,120 13 5063 0 0,2 0-2847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5.975"/>
    </inkml:context>
    <inkml:brush xml:id="br0">
      <inkml:brushProperty name="width" value="0.05" units="cm"/>
      <inkml:brushProperty name="height" value="0.05" units="cm"/>
      <inkml:brushProperty name="color" value="#E71224"/>
    </inkml:brush>
  </inkml:definitions>
  <inkml:trace contextRef="#ctx0" brushRef="#br0">369 94 8538 0 0,'0'-3'479'0'0,"0"-1"0"0"0,0 1 0 0 0,-1-1 0 0 0,1 1 0 0 0,-1 0 1 0 0,0-1-1 0 0,0 1 0 0 0,0 0 0 0 0,-1-1 0 0 0,1 1 0 0 0,-1 0 0 0 0,0 0 0 0 0,1 0 0 0 0,-1 0 1 0 0,-1 0-1 0 0,1 1 0 0 0,-3-4 0 0 0,1 3-204 0 0,0-1 0 0 0,-1 1 0 0 0,1 0 0 0 0,-1 1 0 0 0,0-1 0 0 0,1 1 0 0 0,-1 0 0 0 0,0 0 0 0 0,-1 0 0 0 0,-7-1 0 0 0,5 1-213 0 0,1 1-1 0 0,-1 1 0 0 0,0-1 0 0 0,1 1 0 0 0,-1 0 0 0 0,0 1 1 0 0,1-1-1 0 0,-1 2 0 0 0,1-1 0 0 0,-1 1 0 0 0,1 0 0 0 0,0 1 1 0 0,0-1-1 0 0,0 1 0 0 0,0 1 0 0 0,-8 4 0 0 0,0 4 11 0 0,1 1 1 0 0,1 0-1 0 0,-1 0 0 0 0,2 2 1 0 0,0-1-1 0 0,-11 20 0 0 0,16-24-31 0 0,1 1-1 0 0,1 0 0 0 0,0 0 1 0 0,0 0-1 0 0,1 0 1 0 0,0 1-1 0 0,1 0 1 0 0,1 0-1 0 0,0 0 1 0 0,-1 20-1 0 0,3-28-21 0 0,0 0 1 0 0,0 0-1 0 0,1 0 1 0 0,-1 0-1 0 0,1-1 1 0 0,0 1-1 0 0,0 0 0 0 0,1 0 1 0 0,-1-1-1 0 0,1 1 1 0 0,0-1-1 0 0,-1 1 1 0 0,2-1-1 0 0,-1 1 0 0 0,0-1 1 0 0,1 0-1 0 0,2 3 1 0 0,0-2 1 0 0,0-1 0 0 0,-1 1 0 0 0,1-1 0 0 0,0 0 0 0 0,1 0 0 0 0,-1-1 0 0 0,0 0 0 0 0,1 0 0 0 0,-1 0 0 0 0,11 2 0 0 0,-5-2-32 0 0,0-1 0 0 0,0 0 1 0 0,0 0-1 0 0,0-1 0 0 0,0-1 0 0 0,1 0 1 0 0,-1 0-1 0 0,0-1 0 0 0,0-1 1 0 0,0 0-1 0 0,17-7 0 0 0,-12 2-34 0 0,-1-1 1 0 0,1-1-1 0 0,-1-1 0 0 0,-1 0 1 0 0,0-1-1 0 0,-1 0 0 0 0,21-25 0 0 0,-28 30-12 0 0,1-1 0 0 0,-1-1 0 0 0,-1 1 0 0 0,0-1 0 0 0,0 0 0 0 0,0 0 0 0 0,-1 0 0 0 0,0-1 0 0 0,-1 0 0 0 0,0 1 0 0 0,-1-1 0 0 0,0 0-1 0 0,-1-1 1 0 0,0 1 0 0 0,0-11 0 0 0,-8-3-36 0 0,-1 11 84 0 0,1 12 10 0 0,6 2 5 0 0,1 0 1 0 0,0-1-1 0 0,-1 1 1 0 0,1 0-1 0 0,0-1 1 0 0,0 1-1 0 0,0 0 1 0 0,-1 0-1 0 0,1-1 1 0 0,0 1-1 0 0,0 0 1 0 0,0 0-1 0 0,0-1 1 0 0,0 1-1 0 0,0 0 1 0 0,1 0-1 0 0,-1-1 1 0 0,0 1-1 0 0,0 0 1 0 0,0-1-1 0 0,1 2 1 0 0,7 21 105 0 0,-7-20-100 0 0,6 17 96 0 0,1 1 0 0 0,1-1 0 0 0,1-1 0 0 0,1 0 0 0 0,16 23 1 0 0,-20-33-77 0 0,1 0 1 0 0,0-1 0 0 0,1 0 0 0 0,-1 0 0 0 0,1 0 0 0 0,1-2-1 0 0,0 1 1 0 0,0-1 0 0 0,0 0 0 0 0,0-1 0 0 0,18 6-1 0 0,-11-5-108 0 0,1-2-1 0 0,0 1 0 0 0,0-2 1 0 0,24 2-1 0 0,18-8-3540 0 0,-52 2 1874 0 0,-1-1 0 0 0,1 0 0 0 0,-1 0 0 0 0,1 0 0 0 0,7-5-1 0 0,-5 2-4580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3.168"/>
    </inkml:context>
    <inkml:brush xml:id="br0">
      <inkml:brushProperty name="width" value="0.1" units="cm"/>
      <inkml:brushProperty name="height" value="0.1" units="cm"/>
      <inkml:brushProperty name="color" value="#AE198D"/>
      <inkml:brushProperty name="inkEffects" value="galaxy"/>
      <inkml:brushProperty name="anchorX" value="15824.93164"/>
      <inkml:brushProperty name="anchorY" value="-40829.79297"/>
      <inkml:brushProperty name="scaleFactor" value="0.5"/>
    </inkml:brush>
  </inkml:definitions>
  <inkml:trace contextRef="#ctx0" brushRef="#br0">0 61 11474 0 0,'1'-1'2913'0'0,"1"-2"-2007"0"0,1-1-81 0 0,1-2-398 0 0,0 1-195 0 0,0 0-120 0 0,0 0-27 0 0,-1 1-45 0 0,0 1-50 0 0,1 2-37 0 0,-1 0 43 0 0,1 2-55 0 0,1 0 35 0 0,1 2 8 0 0,0 0-49 0 0,1 1 62 0 0,0 0-10 0 0,2 1-15 0 0,0 0 35 0 0,0 0 7 0 0,1-1-38 0 0,1 1 42 0 0,0-1-14 0 0,1 0-15 0 0,0-1 34 0 0,1 0-30 0 0,0-2 28 0 0,1 0-17 0 0,1-1 52 0 0,0 0-24 0 0,1-2-37 0 0,1 0 40 0 0,0-1-81 0 0,1 0 52 0 0,0-1 10 0 0,2 0-23 0 0,0-1 28 0 0,0 0-26 0 0,1 0 36 0 0,0 0-39 0 0,1 1 12 0 0,1-1 14 0 0,0 1-32 0 0,2 0 28 0 0,-1 0-8 0 0,1 0-26 0 0,1 1 8 0 0,0 0-32 0 0,0 1 26 0 0,0-1-36 0 0,1 2 10 0 0,-1-1 14 0 0,1 1-23 0 0,-1 0 26 0 0,0 1 30 0 0,-1 0-8 0 0,-1 1 5 0 0,-1-1-19 0 0,-3 1-4 0 0,0 0-9 0 0,-3 1 11 0 0,-1 0 24 0 0,-2 0-17 0 0,-2 0 54 0 0,-2 1-52 0 0,-1 0-20 0 0,-2 0 34 0 0,-2-1-42 0 0,-1 1 40 0 0,-2 0 44 0 0,0 0-22 0 0,-2 1 30 0 0,-1 0 50 0 0,-2 1-5 0 0,-1 0 15 0 0,0 1 55 0 0,-3 0-62 0 0,0 1 40 0 0,-2 1-2 0 0,0 0-38 0 0,-1 1 13 0 0,0 0 12 0 0,-1 1-60 0 0,0 0-10 0 0,0 0 19 0 0,0 1-103 0 0,0 1 66 0 0,1-1-4 0 0,1 1-29 0 0,1-1 39 0 0,1 1-12 0 0,1 1-33 0 0,0 0 1 0 0,2 0 6 0 0,0 1-22 0 0,1-1 16 0 0,0 2 14 0 0,0-1-14 0 0,1 2-4 0 0,0-1 29 0 0,1 2-28 0 0,-1-1 19 0 0,1 1-14 0 0,-1-1-34 0 0,1 2 46 0 0,-1 0-43 0 0,0 0 22 0 0,0 1 3 0 0,0 0-1 0 0,0 1 20 0 0,0 1-34 0 0,0 0 11 0 0,1 0-13 0 0,-1 0-7 0 0,1-1 1 0 0,0 0-1 0 0,0 0-37 0 0,0-1-27 0 0,1 0-61 0 0,1 0-60 0 0,0-1-82 0 0,1 0-49 0 0,0 0-69 0 0,1-1-166 0 0,1 1-184 0 0,0-1-353 0 0,2 0-396 0 0,0 0-518 0 0,8 14-8020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48.143"/>
    </inkml:context>
    <inkml:brush xml:id="br0">
      <inkml:brushProperty name="width" value="0.1" units="cm"/>
      <inkml:brushProperty name="height" value="0.1" units="cm"/>
      <inkml:brushProperty name="color" value="#AE198D"/>
      <inkml:brushProperty name="inkEffects" value="galaxy"/>
      <inkml:brushProperty name="anchorX" value="17917.51953"/>
      <inkml:brushProperty name="anchorY" value="-45321.18359"/>
      <inkml:brushProperty name="scaleFactor" value="0.5"/>
    </inkml:brush>
  </inkml:definitions>
  <inkml:trace contextRef="#ctx0" brushRef="#br0">1664 151 1912 0 0,'3'-5'5178'0'0,"-2"3"-4564"0"0,1-1-128 0 0,-1 0-58 0 0,-1 1-180 0 0,0-1 31 0 0,-1 1-22 0 0,-1 0-38 0 0,-1 0 29 0 0,0 1-20 0 0,0 0-13 0 0,-1 0 22 0 0,-1 1-17 0 0,0 0 24 0 0,-1 0-16 0 0,-1 0 5 0 0,-2 0-19 0 0,0 0-23 0 0,-2 0 5 0 0,-1 0-23 0 0,-1 1-4 0 0,-1-1 10 0 0,-2 1 14 0 0,0 0-3 0 0,-2-1-8 0 0,0 0 4 0 0,-2 1-30 0 0,0-2 8 0 0,-1 1-4 0 0,-1-1-9 0 0,0-1-7 0 0,-2 0-8 0 0,-2 0-8 0 0,-1-1-18 0 0,-1-1 24 0 0,-3 0-18 0 0,0-1 15 0 0,-2-1-33 0 0,0-1-27 0 0,-2 1 6 0 0,-1-2-61 0 0,-1 0 63 0 0,0 0-12 0 0,-2 0-6 0 0,-1 0 23 0 0,1 1-16 0 0,0 0 24 0 0,-1 0-7 0 0,2 1 22 0 0,-1 1-34 0 0,2 0 11 0 0,-1 2-22 0 0,2 1-33 0 0,0 0 55 0 0,1 2-37 0 0,1 0-26 0 0,1 2-1 0 0,1 0-40 0 0,1 1 0 0 0,1 1 35 0 0,3 0-13 0 0,1 2 6 0 0,1 0 0 0 0,3 1-18 0 0,1-1 14 0 0,1 1-24 0 0,1 1-3 0 0,0-1-18 0 0,2 1-34 0 0,0-1-10 0 0,1-1-57 0 0,1 1-42 0 0,0-1-57 0 0,1-1-74 0 0,0 0-69 0 0,1 0-81 0 0,1-1-89 0 0,-1-1-77 0 0,2-1-137 0 0,0 0-111 0 0,1 0-74 0 0,1-2-171 0 0,0 0-29 0 0,1 0-958 0 0,-5-2-2943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48.458"/>
    </inkml:context>
    <inkml:brush xml:id="br0">
      <inkml:brushProperty name="width" value="0.1" units="cm"/>
      <inkml:brushProperty name="height" value="0.1" units="cm"/>
      <inkml:brushProperty name="color" value="#AE198D"/>
      <inkml:brushProperty name="inkEffects" value="galaxy"/>
      <inkml:brushProperty name="anchorX" value="20597.21094"/>
      <inkml:brushProperty name="anchorY" value="-44277.48438"/>
      <inkml:brushProperty name="scaleFactor" value="0.5"/>
    </inkml:brush>
  </inkml:definitions>
  <inkml:trace contextRef="#ctx0" brushRef="#br0">691 79 8514 0 0,'1'0'1488'0'0,"2"-2"-625"0"0,2 0-111 0 0,1-1-258 0 0,1 1-138 0 0,0-1-44 0 0,0 1-111 0 0,-1 0-16 0 0,-1 1-68 0 0,-1 1-7 0 0,-1 1-3 0 0,0 0-3 0 0,0 1 47 0 0,-1 1-23 0 0,0 0 65 0 0,0 0-8 0 0,-1 1-3 0 0,-1 0 3 0 0,-1 0-10 0 0,0 0 12 0 0,-1-1-14 0 0,0 1 4 0 0,-1 0-38 0 0,-1-1 1 0 0,0 0-3 0 0,-2-1 9 0 0,-1 0 6 0 0,-2 0-11 0 0,-2-1 4 0 0,-1 0-28 0 0,-2-2-3 0 0,-1 0-10 0 0,-2-2 20 0 0,-2 0-34 0 0,-1-2 0 0 0,-2 0-10 0 0,-1-1-26 0 0,0-1 6 0 0,-2-1-14 0 0,0 0-15 0 0,-2 0 4 0 0,-2 0-13 0 0,0 0-15 0 0,-2 1 4 0 0,0 0-22 0 0,-1 0-4 0 0,0 2-18 0 0,0 0-62 0 0,0 0-123 0 0,1 2-194 0 0,-1 0-339 0 0,0 2-455 0 0,0 0-724 0 0,0 1-1129 0 0,-1 1-4959 0 0,7 0 7298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4.818"/>
    </inkml:context>
    <inkml:brush xml:id="br0">
      <inkml:brushProperty name="width" value="0.1" units="cm"/>
      <inkml:brushProperty name="height" value="0.1" units="cm"/>
      <inkml:brushProperty name="color" value="#AE198D"/>
      <inkml:brushProperty name="inkEffects" value="galaxy"/>
      <inkml:brushProperty name="anchorX" value="13980.94824"/>
      <inkml:brushProperty name="anchorY" value="-42662.19531"/>
      <inkml:brushProperty name="scaleFactor" value="0.5"/>
    </inkml:brush>
  </inkml:definitions>
  <inkml:trace contextRef="#ctx0" brushRef="#br0">849 39 6201 0 0,'1'0'2225'0'0,"3"0"-741"0"0,-2 1-778 0 0,1 0-45 0 0,0 0-10 0 0,-1 0-10 0 0,1 1-65 0 0,-1-1-19 0 0,0-1-75 0 0,0 1-48 0 0,0-1-49 0 0,-1 0-2 0 0,1 0-24 0 0,-1 0-43 0 0,0-1 1 0 0,0 1-59 0 0,0-1 14 0 0,-1 0-46 0 0,0 0 2 0 0,0-1-40 0 0,-1 1-9 0 0,0-1-28 0 0,-1 0-4 0 0,-1 0-11 0 0,-1 0 20 0 0,-1 0-26 0 0,-1-1-10 0 0,-2 1 3 0 0,-1 0-50 0 0,-2-1 14 0 0,-2 0-26 0 0,-2 1-3 0 0,-1-1-10 0 0,-2 0 10 0 0,-1 1-3 0 0,-2 0 1 0 0,-1 0 28 0 0,0 1-27 0 0,-1 0 38 0 0,-1 1-39 0 0,-1-1-25 0 0,-1 1 16 0 0,-2 1-37 0 0,-1 0 38 0 0,0 0-12 0 0,-2 0-33 0 0,1 1 38 0 0,-1 0-50 0 0,1 0 14 0 0,0 0-5 0 0,0 0-18 0 0,0 0 23 0 0,1 0-36 0 0,1 0 21 0 0,1 0-45 0 0,1 0 3 0 0,3 0-40 0 0,1 0-56 0 0,2 0-80 0 0,2-1-95 0 0,1 1-46 0 0,3 0-101 0 0,0-1-91 0 0,2 0-114 0 0,1 1-119 0 0,2-1-277 0 0,1 0-279 0 0,2-1-393 0 0,1 0-202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5.131"/>
    </inkml:context>
    <inkml:brush xml:id="br0">
      <inkml:brushProperty name="width" value="0.1" units="cm"/>
      <inkml:brushProperty name="height" value="0.1" units="cm"/>
      <inkml:brushProperty name="color" value="#AE198D"/>
      <inkml:brushProperty name="inkEffects" value="galaxy"/>
      <inkml:brushProperty name="anchorX" value="15849.93262"/>
      <inkml:brushProperty name="anchorY" value="-41645.76953"/>
      <inkml:brushProperty name="scaleFactor" value="0.5"/>
    </inkml:brush>
  </inkml:definitions>
  <inkml:trace contextRef="#ctx0" brushRef="#br0">0 1 9466 0 0,'1'0'3529'0'0,"2"2"-2661"0"0,1 0 144 0 0,1 0-558 0 0,1 1-221 0 0,0 0-86 0 0,-1 0-70 0 0,0-1-52 0 0,0 1 7 0 0,0 0-45 0 0,0 0 20 0 0,0 1 38 0 0,0 0-30 0 0,0 0 11 0 0,1 1 17 0 0,0 0-43 0 0,0 0 69 0 0,1 1-77 0 0,-1-1 15 0 0,1 1-15 0 0,0 1-45 0 0,0-1 58 0 0,-1 1 8 0 0,0 0 18 0 0,0 0-30 0 0,-1 1 58 0 0,-1 1-27 0 0,0-1 9 0 0,-1 1-1 0 0,0 0-18 0 0,-1 0 14 0 0,0 0-15 0 0,0 1 42 0 0,0 1 16 0 0,-1 0 25 0 0,0 1 24 0 0,0 0-23 0 0,0 1-28 0 0,0 0 9 0 0,-1 1 12 0 0,0 1-4 0 0,0 0 30 0 0,0 0-36 0 0,-1 2 12 0 0,-1 0-4 0 0,0 1-28 0 0,0 1-2 0 0,0 1-38 0 0,-1 0 10 0 0,0 1-16 0 0,-1-1 4 0 0,1 1 7 0 0,-2-1-12 0 0,1-1 14 0 0,-1 0-23 0 0,0 0-3 0 0,0-1 1 0 0,-1 0 7 0 0,1-1 7 0 0,-1 0-1 0 0,1 0-18 0 0,-1 0 6 0 0,1-1 6 0 0,1-1 7 0 0,-1 0-10 0 0,1-1-16 0 0,1 0-4 0 0,0-1-57 0 0,1-2-4 0 0,1 0-21 0 0,1-1-91 0 0,0-2-22 0 0,2 0-178 0 0,2-2-217 0 0,0 0-193 0 0,2-2-230 0 0,2-1-240 0 0,1-1-247 0 0,3-2-330 0 0,14-2-7980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5.435"/>
    </inkml:context>
    <inkml:brush xml:id="br0">
      <inkml:brushProperty name="width" value="0.1" units="cm"/>
      <inkml:brushProperty name="height" value="0.1" units="cm"/>
      <inkml:brushProperty name="color" value="#AE198D"/>
      <inkml:brushProperty name="inkEffects" value="galaxy"/>
      <inkml:brushProperty name="anchorX" value="14697.58789"/>
      <inkml:brushProperty name="anchorY" value="-43476.03516"/>
      <inkml:brushProperty name="scaleFactor" value="0.5"/>
    </inkml:brush>
  </inkml:definitions>
  <inkml:trace contextRef="#ctx0" brushRef="#br0">519 85 13443 0 0,'1'-3'3170'0'0,"0"1"-2447"0"0,1-2-305 0 0,0 0-159 0 0,-1 0-108 0 0,-1-1-28 0 0,-1 1-81 0 0,0 0-11 0 0,-1 1-22 0 0,-1 1-54 0 0,0 0 32 0 0,-2 0-33 0 0,0 2-10 0 0,-1-1 31 0 0,-2 1-2 0 0,-1 1 11 0 0,-2 0-1 0 0,-2 0 1 0 0,-1-1 0 0 0,-1 1 9 0 0,0 0 35 0 0,-2 0-18 0 0,0-1 16 0 0,-1 1 6 0 0,-1-1-10 0 0,1-1 12 0 0,-1 1 25 0 0,0-1-26 0 0,0 0 47 0 0,0-1-22 0 0,0 0-30 0 0,-1 0 28 0 0,1-1-2 0 0,0 1-36 0 0,1-1 30 0 0,-1 1-30 0 0,2-1-47 0 0,0 0 22 0 0,1 0-19 0 0,2 0-62 0 0,1 1-39 0 0,1-1-86 0 0,1 1-178 0 0,2-1-60 0 0,0 0-232 0 0,2 1-284 0 0,1-1-301 0 0,1 1-542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5.647"/>
    </inkml:context>
    <inkml:brush xml:id="br0">
      <inkml:brushProperty name="width" value="0.1" units="cm"/>
      <inkml:brushProperty name="height" value="0.1" units="cm"/>
      <inkml:brushProperty name="color" value="#AE198D"/>
      <inkml:brushProperty name="inkEffects" value="galaxy"/>
      <inkml:brushProperty name="anchorX" value="16238.7207"/>
      <inkml:brushProperty name="anchorY" value="-42366.66797"/>
      <inkml:brushProperty name="scaleFactor" value="0.5"/>
    </inkml:brush>
  </inkml:definitions>
  <inkml:trace contextRef="#ctx0" brushRef="#br0">345 33 13651 0 0,'0'0'1648'0'0,"-1"-2"-877"0"0,-1-1-151 0 0,-1-2-272 0 0,0 1-94 0 0,-2-1-100 0 0,-1 1-44 0 0,-2 0-54 0 0,0 1 8 0 0,-1 1-64 0 0,-1 2 6 0 0,-1 0-23 0 0,0 2-15 0 0,-2 1 31 0 0,-1 1-2 0 0,-1 1 11 0 0,-1 0-11 0 0,-1 1-14 0 0,0 0-62 0 0,-1 0-67 0 0,-1 1-89 0 0,1 0-104 0 0,-1-1-91 0 0,0 1-192 0 0,0 0-311 0 0,2 0-470 0 0,-1-1-597 0 0,-11 3-8874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7.315"/>
    </inkml:context>
    <inkml:brush xml:id="br0">
      <inkml:brushProperty name="width" value="0.1" units="cm"/>
      <inkml:brushProperty name="height" value="0.1" units="cm"/>
      <inkml:brushProperty name="color" value="#AE198D"/>
      <inkml:brushProperty name="inkEffects" value="galaxy"/>
      <inkml:brushProperty name="anchorX" value="17600.12695"/>
      <inkml:brushProperty name="anchorY" value="-41411.72656"/>
      <inkml:brushProperty name="scaleFactor" value="0.5"/>
    </inkml:brush>
  </inkml:definitions>
  <inkml:trace contextRef="#ctx0" brushRef="#br0">0 213 8250 0 0,'1'-1'3208'0'0,"0"-2"-2342"0"0,1-1 184 0 0,1-2-505 0 0,0-1-168 0 0,0 0-130 0 0,1 0-99 0 0,0 1 22 0 0,0 1-122 0 0,1 1 12 0 0,0 0-38 0 0,1 1-50 0 0,0 1 59 0 0,0 0-31 0 0,1 1 28 0 0,-1 0 49 0 0,1 0 34 0 0,-1 0 32 0 0,0 0 23 0 0,-1 0 17 0 0,0 0-11 0 0,0 0 24 0 0,-1-1 3 0 0,0 0-10 0 0,0 0-14 0 0,-1-1-15 0 0,0 0-35 0 0,0-1-1 0 0,0 0-30 0 0,-1-1-22 0 0,0 0 13 0 0,0-1-34 0 0,0 0-1 0 0,0-1 0 0 0,1 0-2 0 0,-1-1-19 0 0,1 0-4 0 0,1 1-37 0 0,0-1 10 0 0,0 1-16 0 0,1 0-15 0 0,1 0 22 0 0,1 0-45 0 0,0 1 23 0 0,2 1-36 0 0,1 0 9 0 0,0 1 5 0 0,2 0-2 0 0,1 2 29 0 0,1 0-18 0 0,1 2-20 0 0,1 0 34 0 0,1 2-12 0 0,0 1 32 0 0,0 0-18 0 0,-1 2-20 0 0,0 0 24 0 0,-2 1-46 0 0,0 2 42 0 0,-3 0-24 0 0,0 0-11 0 0,-2 2-6 0 0,-1 0-37 0 0,-1 1 28 0 0,-2 0-20 0 0,-2 1 33 0 0,-1-1 10 0 0,-1 1-11 0 0,-2-1 43 0 0,-2 0 6 0 0,-1 0 10 0 0,-2 0 27 0 0,-1 0 4 0 0,-1 0 10 0 0,-2 1 45 0 0,0 0-2 0 0,-2 1 22 0 0,-2-1-22 0 0,-1 1 26 0 0,-1 0-45 0 0,-1 0 4 0 0,0 0-21 0 0,0 0-34 0 0,0 0 9 0 0,1 0 12 0 0,0 0-32 0 0,1 0 19 0 0,1-1 22 0 0,1 0-35 0 0,1 0 21 0 0,1 0-16 0 0,1-1-14 0 0,2 0-15 0 0,2 0-16 0 0,0 0 49 0 0,2 0-34 0 0,1 0 49 0 0,0-1-4 0 0,2 0-35 0 0,0 0 13 0 0,1 0-25 0 0,0-1 24 0 0,1-1-7 0 0,0 0 11 0 0,1 0 7 0 0,1-1 17 0 0,-1 0-31 0 0,1-1 19 0 0,1 0-44 0 0,-1-1-15 0 0,2 0 11 0 0,-1-1-16 0 0,2 0 33 0 0,1-1-57 0 0,1-1 55 0 0,2 1-27 0 0,1-1-20 0 0,2-1 26 0 0,1 1-38 0 0,2-1 30 0 0,2 0-10 0 0,1 0-15 0 0,2-1-5 0 0,2 0-56 0 0,1-1-3 0 0,1 0-50 0 0,1 0-74 0 0,1-1-38 0 0,1 0-52 0 0,0 0-29 0 0,0-1-63 0 0,-1 0-146 0 0,-1 0-225 0 0,-2-2-321 0 0,-1-1-304 0 0,-1-1-377 0 0,0-1-5438 0 0,-6 0 7441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7.610"/>
    </inkml:context>
    <inkml:brush xml:id="br0">
      <inkml:brushProperty name="width" value="0.1" units="cm"/>
      <inkml:brushProperty name="height" value="0.1" units="cm"/>
      <inkml:brushProperty name="color" value="#AE198D"/>
      <inkml:brushProperty name="inkEffects" value="galaxy"/>
      <inkml:brushProperty name="anchorX" value="15911.17188"/>
      <inkml:brushProperty name="anchorY" value="-42768.03125"/>
      <inkml:brushProperty name="scaleFactor" value="0.5"/>
    </inkml:brush>
  </inkml:definitions>
  <inkml:trace contextRef="#ctx0" brushRef="#br0">1 37 11282 0 0,'1'-3'4389'0'0,"0"0"-3310"0"0,1-1-439 0 0,-1 0-180 0 0,-1-1-115 0 0,0 0-104 0 0,0 1-60 0 0,-1 0-69 0 0,0 2-73 0 0,0 0-6 0 0,0 1-34 0 0,0 1-32 0 0,1 2 43 0 0,0 0-80 0 0,0 1 70 0 0,0 2-23 0 0,1 2-12 0 0,0 0 43 0 0,1 2-50 0 0,0 2 43 0 0,1 1-32 0 0,0 2 29 0 0,0 2 0 0 0,1 1 29 0 0,1 0-26 0 0,-1 1-27 0 0,0 1 44 0 0,1-1-62 0 0,-1 1 66 0 0,-1 0 16 0 0,0-1-40 0 0,0 1 34 0 0,-1-1 17 0 0,-1-1-42 0 0,-1 0 14 0 0,0 0 23 0 0,-1-1-55 0 0,0 0 37 0 0,-2 0 15 0 0,1-1-33 0 0,-1 1 31 0 0,0-1 9 0 0,0-1-22 0 0,-1 1-19 0 0,1-1 5 0 0,0 0-23 0 0,0-1-3 0 0,0 0 36 0 0,0-1-11 0 0,1 2-98 0 0,-1-2 39 0 0,2 0-54 0 0,0-1-17 0 0,0-2-72 0 0,1-2-47 0 0,1 0-31 0 0,0-2-63 0 0,0-1-61 0 0,1-2-175 0 0,1-1-266 0 0,0-2-349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7.981"/>
    </inkml:context>
    <inkml:brush xml:id="br0">
      <inkml:brushProperty name="width" value="0.1" units="cm"/>
      <inkml:brushProperty name="height" value="0.1" units="cm"/>
      <inkml:brushProperty name="color" value="#AE198D"/>
      <inkml:brushProperty name="inkEffects" value="galaxy"/>
      <inkml:brushProperty name="anchorX" value="14860.62207"/>
      <inkml:brushProperty name="anchorY" value="-44315.53516"/>
      <inkml:brushProperty name="scaleFactor" value="0.5"/>
    </inkml:brush>
  </inkml:definitions>
  <inkml:trace contextRef="#ctx0" brushRef="#br0">0 76 8778 0 0,'2'0'6225'0'0,"3"-1"-6301"0"0,1 1 1352 0 0,0-1-958 0 0,0 0-179 0 0,0 1-82 0 0,0-1-4 0 0,-1 1-30 0 0,0 0-6 0 0,0 0 1 0 0,-1 0-21 0 0,1 0-13 0 0,0 0 21 0 0,0 0 39 0 0,0 0-20 0 0,1-1 10 0 0,0 1-12 0 0,1-1-6 0 0,-1 0 30 0 0,2 0 27 0 0,0 0 3 0 0,2 0 31 0 0,1-1-35 0 0,1 1-35 0 0,2-1 10 0 0,0 0-26 0 0,2 0 6 0 0,1-1 15 0 0,2 0-32 0 0,0 0 0 0 0,1 0 9 0 0,0 0-32 0 0,1 0 18 0 0,1-1 3 0 0,0 1-20 0 0,0 0-21 0 0,2 0 33 0 0,-1-1-22 0 0,1 1-2 0 0,-1-1 48 0 0,0 0-52 0 0,-1 1-10 0 0,-1 0 58 0 0,-1 1-39 0 0,-3 1 14 0 0,-1 0 34 0 0,-1 1-66 0 0,-3 0 11 0 0,-1 1 5 0 0,-1 1-23 0 0,-2 0-3 0 0,-1 1 47 0 0,-1 1-98 0 0,0 1 2 0 0,-2 1 5 0 0,0 1-53 0 0,-1 1 80 0 0,-1 1 3 0 0,-1 1-9 0 0,-2 2 17 0 0,0 1 33 0 0,-2 3 0 0 0,0 0 31 0 0,-1 1 2 0 0,-1 1-17 0 0,-1 1 7 0 0,-1 1 15 0 0,0 0 5 0 0,-1 1 18 0 0,0 0 53 0 0,0 1-70 0 0,-1 0-4 0 0,0 0 18 0 0,0 1-27 0 0,1 0 26 0 0,0-1 11 0 0,0 1-21 0 0,0-1-30 0 0,2-1 55 0 0,-1 0-37 0 0,1-1-16 0 0,0-1 42 0 0,1 0-61 0 0,1-2 0 0 0,0 0 55 0 0,1 0-57 0 0,1-1 20 0 0,1-1 40 0 0,0 1-59 0 0,1-1 10 0 0,0-1-3 0 0,1 1-30 0 0,0-1-39 0 0,0 0-28 0 0,0 0-126 0 0,1-2-165 0 0,-1 0-214 0 0,1 0-339 0 0,0-2-402 0 0,0 0-489 0 0,2-1-1455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07.180"/>
    </inkml:context>
    <inkml:brush xml:id="br0">
      <inkml:brushProperty name="width" value="0.05" units="cm"/>
      <inkml:brushProperty name="height" value="0.05" units="cm"/>
      <inkml:brushProperty name="color" value="#E71224"/>
    </inkml:brush>
  </inkml:definitions>
  <inkml:trace contextRef="#ctx0" brushRef="#br0">133 18 2072 0 0,'-9'-12'10933'0'0,"4"6"-7036"0"0,-19 6-3076 0 0,1 1 0 0 0,-38 7-1 0 0,50-3-2144 0 0,11-5 1050 0 0,0 0 0 0 0,0 1 0 0 0,0-1 0 0 0,0 0 0 0 0,1 1 0 0 0,-1-1 0 0 0,0 0 0 0 0,0 1 0 0 0,0-1 0 0 0,0 0 0 0 0,0 1 0 0 0,1-1 0 0 0,4 4-4110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8.282"/>
    </inkml:context>
    <inkml:brush xml:id="br0">
      <inkml:brushProperty name="width" value="0.1" units="cm"/>
      <inkml:brushProperty name="height" value="0.1" units="cm"/>
      <inkml:brushProperty name="color" value="#AE198D"/>
      <inkml:brushProperty name="inkEffects" value="galaxy"/>
      <inkml:brushProperty name="anchorX" value="13308.10352"/>
      <inkml:brushProperty name="anchorY" value="-46047.4375"/>
      <inkml:brushProperty name="scaleFactor" value="0.5"/>
    </inkml:brush>
  </inkml:definitions>
  <inkml:trace contextRef="#ctx0" brushRef="#br0">1860 179 12643 0 0,'-1'1'2850'0'0,"-2"-1"-2076"0"0,-1 0-257 0 0,-3 0-152 0 0,-1-1-121 0 0,-4 0-60 0 0,-2 1-53 0 0,-2-1-61 0 0,-2 1-26 0 0,-3 0-8 0 0,0-1-21 0 0,-2 2 4 0 0,-2-1-31 0 0,-1 1-11 0 0,-1-1-8 0 0,-3 1-27 0 0,-1-1 24 0 0,-1 0-36 0 0,-1-1 0 0 0,-2 0-10 0 0,0-1-26 0 0,0 0 15 0 0,-2-1 3 0 0,-1-1-11 0 0,-1-1 23 0 0,0-1 3 0 0,-2 0 28 0 0,0-1 21 0 0,-2-1 24 0 0,-1 0 5 0 0,-1-1-8 0 0,-1 0 14 0 0,-1 0-14 0 0,0 0 5 0 0,-2 0-2 0 0,0 0 0 0 0,1-1 0 0 0,-1 2 0 0 0,3-1 0 0 0,0 1 46 0 0,2 1-50 0 0,1-1 8 0 0,1 2-12 0 0,3 1-36 0 0,0 0 38 0 0,3 2 14 0 0,2 1-23 0 0,1 2 0 0 0,1 0 1 0 0,2 1-77 0 0,1 2-53 0 0,2 1-64 0 0,2 1-139 0 0,2 1-70 0 0,2 0-151 0 0,1 1-194 0 0,3 0-163 0 0,0 1-226 0 0,3-1-191 0 0,0 0-184 0 0,3 0-541 0 0,-8 5-4354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8.599"/>
    </inkml:context>
    <inkml:brush xml:id="br0">
      <inkml:brushProperty name="width" value="0.1" units="cm"/>
      <inkml:brushProperty name="height" value="0.1" units="cm"/>
      <inkml:brushProperty name="color" value="#AE198D"/>
      <inkml:brushProperty name="inkEffects" value="galaxy"/>
      <inkml:brushProperty name="anchorX" value="16184.19531"/>
      <inkml:brushProperty name="anchorY" value="-44932.67969"/>
      <inkml:brushProperty name="scaleFactor" value="0.5"/>
    </inkml:brush>
  </inkml:definitions>
  <inkml:trace contextRef="#ctx0" brushRef="#br0">11 1 12555 0 0,'1'2'2952'0'0,"1"1"-2165"0"0,0 1-352 0 0,-1 0-136 0 0,1 1-106 0 0,-1 0-60 0 0,0 1 70 0 0,-1 0-56 0 0,1 1-11 0 0,-1 1-71 0 0,1 1 18 0 0,-1 0-76 0 0,1 1 37 0 0,-1 1-6 0 0,1 0-55 0 0,0 1 45 0 0,0 0-44 0 0,-1 0 49 0 0,1 1-5 0 0,0 1 22 0 0,0 0 4 0 0,0-1 1 0 0,0 1-18 0 0,0 0 6 0 0,-1-1 16 0 0,1 0-34 0 0,-1 0 39 0 0,0 0-68 0 0,0 0 39 0 0,-1 0 14 0 0,1-1-42 0 0,-1 1 42 0 0,-1-1-78 0 0,1 0 31 0 0,-1-1 8 0 0,0 1-24 0 0,0-1 74 0 0,-1 0-68 0 0,1-1-5 0 0,-1-1-8 0 0,1 0-77 0 0,0-2-44 0 0,-1 0-77 0 0,1-1-107 0 0,0-1-126 0 0,0-1-96 0 0,0-1-229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9.048"/>
    </inkml:context>
    <inkml:brush xml:id="br0">
      <inkml:brushProperty name="width" value="0.1" units="cm"/>
      <inkml:brushProperty name="height" value="0.1" units="cm"/>
      <inkml:brushProperty name="color" value="#AE198D"/>
      <inkml:brushProperty name="inkEffects" value="galaxy"/>
      <inkml:brushProperty name="anchorX" value="17222.52734"/>
      <inkml:brushProperty name="anchorY" value="-44358.34766"/>
      <inkml:brushProperty name="scaleFactor" value="0.5"/>
    </inkml:brush>
  </inkml:definitions>
  <inkml:trace contextRef="#ctx0" brushRef="#br0">0 54 13843 0 0,'3'-1'3163'0'0,"-1"-1"-2493"0"0,1-1-302 0 0,0 0-167 0 0,0 0-106 0 0,0-1-28 0 0,-1 0-53 0 0,0 1-28 0 0,0 0 22 0 0,0 0-20 0 0,0 0 5 0 0,0 1 36 0 0,0 1-57 0 0,0-1 0 0 0,1 1-1 0 0,0-1-31 0 0,0 1 36 0 0,1 1-12 0 0,0-1 4 0 0,1 0-19 0 0,1 1 43 0 0,0 0-22 0 0,0 1 7 0 0,1-1 8 0 0,1 0-2 0 0,0 0 10 0 0,1 0 26 0 0,0-1-7 0 0,0 1-5 0 0,1-1 39 0 0,1 0-30 0 0,-1-1 20 0 0,1 1 32 0 0,-1 0-46 0 0,1 0 34 0 0,0 0-2 0 0,0 0 1 0 0,0 0 20 0 0,-1 1-6 0 0,1 0-44 0 0,0-1 5 0 0,-1 2-52 0 0,1-1 13 0 0,-1 0 12 0 0,0 1-34 0 0,1-1 48 0 0,-1 2-61 0 0,1-1-18 0 0,0 0-16 0 0,1 0-64 0 0,0 0 15 0 0,0 0-37 0 0,0 0 36 0 0,0 0-3 0 0,0 0 39 0 0,0 1 9 0 0,0-1 47 0 0,-1 1 8 0 0,0 0 20 0 0,-2 0-2 0 0,0 1-8 0 0,-1 0 13 0 0,-2-1 24 0 0,0 2-17 0 0,-1-1 45 0 0,-1 0-40 0 0,-1 1 3 0 0,0 0 0 0 0,0 1-21 0 0,-2 1 43 0 0,0 0-23 0 0,0 1 18 0 0,-1 0 5 0 0,-1 2-1 0 0,0 0 10 0 0,-1 0 26 0 0,0 2 21 0 0,-1-1 24 0 0,-1 2-4 0 0,0 0-5 0 0,0 1 2 0 0,-1 1-29 0 0,0 1 36 0 0,1 0-68 0 0,-1 0 29 0 0,0 1-38 0 0,1-1-38 0 0,0 1 57 0 0,0 0-77 0 0,1 0 32 0 0,0 0-1 0 0,1 0 8 0 0,1 0 18 0 0,0 0-33 0 0,1 0 30 0 0,0 0-66 0 0,1-1 28 0 0,1 1 27 0 0,0 0-28 0 0,1 0 48 0 0,0 1-32 0 0,1-1 11 0 0,0 0-31 0 0,0 0 17 0 0,1 0 41 0 0,0-2-78 0 0,0-1 72 0 0,0-1-70 0 0,0-1-16 0 0,0-2 50 0 0,0 0-75 0 0,0-1 4 0 0,0-1-49 0 0,0 0-82 0 0,0-1-37 0 0,0 0-109 0 0,1-1-144 0 0,1-1-174 0 0,1-1-207 0 0,0 0-250 0 0,3-2-400 0 0,1-1-446 0 0,1-1-1395 0 0,14-4-3351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9.436"/>
    </inkml:context>
    <inkml:brush xml:id="br0">
      <inkml:brushProperty name="width" value="0.1" units="cm"/>
      <inkml:brushProperty name="height" value="0.1" units="cm"/>
      <inkml:brushProperty name="color" value="#AE198D"/>
      <inkml:brushProperty name="inkEffects" value="galaxy"/>
      <inkml:brushProperty name="anchorX" value="15586.49902"/>
      <inkml:brushProperty name="anchorY" value="-45972.88672"/>
      <inkml:brushProperty name="scaleFactor" value="0.5"/>
    </inkml:brush>
  </inkml:definitions>
  <inkml:trace contextRef="#ctx0" brushRef="#br0">516 77 12483 0 0,'0'-2'4609'0'0,"-1"0"-3916"0"0,0-1-218 0 0,-2 0-82 0 0,0-1-123 0 0,-2 1-93 0 0,0 0-22 0 0,0 0-71 0 0,-1 1-24 0 0,0 0-8 0 0,-1 0-3 0 0,0 1-48 0 0,-1 1 5 0 0,0 0-23 0 0,-2 0-25 0 0,0 1 43 0 0,-1 1-5 0 0,0-1 12 0 0,-1 1-1 0 0,-1-1 1 0 0,0 1-56 0 0,-1 0 7 0 0,-1-1-34 0 0,0 0-40 0 0,-1-1 10 0 0,0 0-72 0 0,-1 0 9 0 0,0-1-35 0 0,0-1 54 0 0,-1 0-9 0 0,0 0 5 0 0,0-1 29 0 0,1 0-64 0 0,-1 0 66 0 0,0-1-39 0 0,0 1-16 0 0,1-1 14 0 0,0 1-72 0 0,2 0-35 0 0,1-1-79 0 0,1 1-123 0 0,2 0-140 0 0,2 0-168 0 0,1 0-211 0 0,1 0-229 0 0,3 0-256 0 0,1-1-141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39.629"/>
    </inkml:context>
    <inkml:brush xml:id="br0">
      <inkml:brushProperty name="width" value="0.1" units="cm"/>
      <inkml:brushProperty name="height" value="0.1" units="cm"/>
      <inkml:brushProperty name="color" value="#AE198D"/>
      <inkml:brushProperty name="inkEffects" value="galaxy"/>
      <inkml:brushProperty name="anchorX" value="17118.73242"/>
      <inkml:brushProperty name="anchorY" value="-44872.73047"/>
      <inkml:brushProperty name="scaleFactor" value="0.5"/>
    </inkml:brush>
  </inkml:definitions>
  <inkml:trace contextRef="#ctx0" brushRef="#br0">324 19 11490 0 0,'4'-2'5671'0'0,"-2"-1"-4936"0"0,0 1-246 0 0,-1-1-141 0 0,-1 0-110 0 0,-1 1-92 0 0,-1 0-52 0 0,0 1-62 0 0,-1 0 28 0 0,-1 2-71 0 0,-2 0-18 0 0,0 1 30 0 0,-3 1-78 0 0,0 1 78 0 0,-3 1-44 0 0,-1 0-33 0 0,-2 0-36 0 0,0 1-58 0 0,-2 0-64 0 0,1-1-52 0 0,-1 1-21 0 0,1-1-67 0 0,0 0-12 0 0,0 0-40 0 0,0-2-49 0 0,1 0-45 0 0,0-1-113 0 0,1 0-142 0 0,-1-2-212 0 0,2 0-290 0 0,-1-2-322 0 0,1-1-144 0 0,-10-5-6242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59.331"/>
    </inkml:context>
    <inkml:brush xml:id="br0">
      <inkml:brushProperty name="width" value="0.1" units="cm"/>
      <inkml:brushProperty name="height" value="0.1" units="cm"/>
      <inkml:brushProperty name="color" value="#AE198D"/>
      <inkml:brushProperty name="inkEffects" value="galaxy"/>
      <inkml:brushProperty name="anchorX" value="22304.01563"/>
      <inkml:brushProperty name="anchorY" value="-43184.82422"/>
      <inkml:brushProperty name="scaleFactor" value="0.5"/>
    </inkml:brush>
  </inkml:definitions>
  <inkml:trace contextRef="#ctx0" brushRef="#br0">356 122 9314 0 0,'0'-1'1576'0'0,"0"-1"-755"0"0,0-2-131 0 0,0-1-176 0 0,0-1-114 0 0,0 0 8 0 0,0-1-72 0 0,-1 1-59 0 0,0 0 5 0 0,1 1-84 0 0,-1 0 12 0 0,0 0-27 0 0,1 0-53 0 0,-1 0-51 0 0,0 1 1 0 0,-1-1-7 0 0,1 0-19 0 0,-1 1-5 0 0,1 0 10 0 0,-1 0-14 0 0,1 0 14 0 0,-1 1 70 0 0,0 0-10 0 0,1 0 35 0 0,-1 1-34 0 0,1-1 13 0 0,0 1-33 0 0,0 0-2 0 0,-1 0 18 0 0,0 1-53 0 0,0 0-3 0 0,0 0-20 0 0,-1 0-35 0 0,0 1 9 0 0,0 1 3 0 0,-1 0-2 0 0,0 0 10 0 0,-1 1 7 0 0,-1 1-29 0 0,0 2 27 0 0,-1 0 20 0 0,-2 2-6 0 0,-1 1 41 0 0,0 2-57 0 0,-2 1 9 0 0,0 2-3 0 0,-1 1-21 0 0,-1 1 34 0 0,-1 1-39 0 0,0 2 2 0 0,0-1-19 0 0,1 2-6 0 0,0 0 10 0 0,1 0-32 0 0,0 1 46 0 0,1 0-33 0 0,1-1 20 0 0,0 1 4 0 0,2-1 17 0 0,-1 1-22 0 0,2-1-2 0 0,0 0 10 0 0,0-1-42 0 0,2-1 78 0 0,0 0-52 0 0,2-1 17 0 0,0-1 5 0 0,1 0-12 0 0,1-1 5 0 0,1-1-30 0 0,2 0 36 0 0,0-2-40 0 0,1 0 12 0 0,1-2 33 0 0,0 0-1 0 0,2-2 31 0 0,1-1 39 0 0,1-1-36 0 0,1-1-24 0 0,2-2 26 0 0,1-1-29 0 0,1-1 45 0 0,2-2-4 0 0,1-1-25 0 0,0-2 18 0 0,2-1-44 0 0,1-1 31 0 0,-1-1-1 0 0,1-1 9 0 0,-2-1 8 0 0,0-1 8 0 0,-2-1-38 0 0,0-1 11 0 0,-2 0 32 0 0,0 0-57 0 0,0-1 10 0 0,-1 1-14 0 0,-1-1-8 0 0,0 0 1 0 0,-1 0 46 0 0,-1 0-42 0 0,-1 1 6 0 0,0 0-2 0 0,-1 0-20 0 0,-2 1 15 0 0,1 1-24 0 0,-2 0 44 0 0,0 1-22 0 0,0 1 16 0 0,-1 0-40 0 0,-1 2 2 0 0,0 1 53 0 0,-1 0-73 0 0,0 1 52 0 0,0 2-16 0 0,0 0-61 0 0,0 0 27 0 0,0 2-20 0 0,-1 0-44 0 0,0 2 50 0 0,0 0-17 0 0,0 1-33 0 0,1 1 49 0 0,-1 2-63 0 0,1 0 28 0 0,0 2 65 0 0,-1 1-47 0 0,2 1 46 0 0,-1 1-22 0 0,2 2-2 0 0,0 0 30 0 0,0 0-20 0 0,1 1 64 0 0,1 1-37 0 0,0-1 14 0 0,0 0-22 0 0,0 0 6 0 0,1 0 15 0 0,0-1 14 0 0,1 0 26 0 0,-1-1-34 0 0,1 0-26 0 0,1-1 26 0 0,0 0-20 0 0,0-1 34 0 0,1 0 27 0 0,1-2-44 0 0,0 1 35 0 0,1-2-20 0 0,0-1 6 0 0,2 0-12 0 0,-1-1-6 0 0,2-1 48 0 0,-1-1-61 0 0,1-1 66 0 0,0-1-10 0 0,0-2-24 0 0,0-1 74 0 0,0-1-60 0 0,0-2 49 0 0,0-1-5 0 0,1 0-7 0 0,-1-2 22 0 0,0 0-16 0 0,1-2 33 0 0,-2 0-18 0 0,0-1 34 0 0,0 0-18 0 0,-1-2-13 0 0,0 0 52 0 0,-2-1-36 0 0,1-1 41 0 0,-2-1 26 0 0,-1 0-6 0 0,0 1-4 0 0,-2-1-44 0 0,-1 0-26 0 0,-1 1-70 0 0,-1 0-3 0 0,-1 0-15 0 0,-1 1-65 0 0,0 1 8 0 0,-2 1-53 0 0,1 2-54 0 0,-2 0-72 0 0,1 2-88 0 0,-1 0-75 0 0,0 2-92 0 0,-1 1-67 0 0,0 1-113 0 0,1 0-191 0 0,-1 1-274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4:59.754"/>
    </inkml:context>
    <inkml:brush xml:id="br0">
      <inkml:brushProperty name="width" value="0.1" units="cm"/>
      <inkml:brushProperty name="height" value="0.1" units="cm"/>
      <inkml:brushProperty name="color" value="#AE198D"/>
      <inkml:brushProperty name="inkEffects" value="galaxy"/>
      <inkml:brushProperty name="anchorX" value="20894.62891"/>
      <inkml:brushProperty name="anchorY" value="-44196.1875"/>
      <inkml:brushProperty name="scaleFactor" value="0.5"/>
    </inkml:brush>
  </inkml:definitions>
  <inkml:trace contextRef="#ctx0" brushRef="#br0">232 36 12819 0 0,'-2'-2'3843'0'0,"0"0"-3156"0"0,-1 0-159 0 0,-1-1-162 0 0,-1 0-48 0 0,0 0-68 0 0,1-1-77 0 0,-1 1-69 0 0,0 0-44 0 0,1 0-43 0 0,-1 1-31 0 0,1 0 22 0 0,0 0-2 0 0,1 1-46 0 0,-1 1-13 0 0,1 0-74 0 0,0 0-19 0 0,0 1-76 0 0,0 0 36 0 0,0 1 2 0 0,0 1-3 0 0,0 1 31 0 0,-1 0 1 0 0,1 1 48 0 0,-1 0-2 0 0,0 1 50 0 0,0 0 7 0 0,-1 1-8 0 0,0 1 15 0 0,0 0 24 0 0,-2 1-17 0 0,1 0 26 0 0,-1 0 22 0 0,-1 1-44 0 0,1 0 34 0 0,-1 1-38 0 0,1 1 19 0 0,-1 0 22 0 0,0 0-26 0 0,1 1 28 0 0,0-1-26 0 0,0 0 26 0 0,1 1-7 0 0,0-1-8 0 0,2 0 32 0 0,-1 0-48 0 0,2 0 25 0 0,0-1 1 0 0,1 1-29 0 0,1-1 37 0 0,0-1-22 0 0,2 0-11 0 0,0-1 13 0 0,1 0-33 0 0,1-1-10 0 0,1 0 20 0 0,1-1-7 0 0,0-1 2 0 0,2-1 18 0 0,1 0-14 0 0,1-2 15 0 0,3 0 14 0 0,1-2 15 0 0,2-1-2 0 0,1-1 20 0 0,2-2-23 0 0,0-1 8 0 0,0-1 25 0 0,-1-2 10 0 0,-1 0 46 0 0,0-1 55 0 0,-2 0 6 0 0,-2-1 51 0 0,-1 0 8 0 0,-2 0-17 0 0,-1-1 8 0 0,-3 0 34 0 0,0-1-57 0 0,-2-1 28 0 0,-1 0-56 0 0,-1-1-69 0 0,-1 0 26 0 0,-1-1-98 0 0,-1 0-31 0 0,-2 1-43 0 0,-1-1-78 0 0,-2 1-30 0 0,-1 1-26 0 0,-1 2-102 0 0,-1 0-12 0 0,-1 1-69 0 0,-1 3-61 0 0,0 1 2 0 0,-1 1-138 0 0,-1 2-133 0 0,1 1-259 0 0,0 1-353 0 0,0 1-325 0 0,0 0-383 0 0,-7 4-6500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0.064"/>
    </inkml:context>
    <inkml:brush xml:id="br0">
      <inkml:brushProperty name="width" value="0.1" units="cm"/>
      <inkml:brushProperty name="height" value="0.1" units="cm"/>
      <inkml:brushProperty name="color" value="#AE198D"/>
      <inkml:brushProperty name="inkEffects" value="galaxy"/>
      <inkml:brushProperty name="anchorX" value="22048.91992"/>
      <inkml:brushProperty name="anchorY" value="-43244.29297"/>
      <inkml:brushProperty name="scaleFactor" value="0.5"/>
    </inkml:brush>
  </inkml:definitions>
  <inkml:trace contextRef="#ctx0" brushRef="#br0">394 54 8578 0 0,'0'-3'3231'0'0,"1"1"-2219"0"0,-2-1-335 0 0,0-1-140 0 0,0 0-152 0 0,-2 0-71 0 0,0 0-71 0 0,-1 0-86 0 0,-1 0-40 0 0,-1 0-43 0 0,0 0-61 0 0,-2 0 12 0 0,0 1-27 0 0,0 1 4 0 0,-2 0 8 0 0,0 1-4 0 0,0 0-7 0 0,-1 1-7 0 0,-1 1 1 0 0,0-1 27 0 0,0 2 20 0 0,-1-1 24 0 0,0 1 6 0 0,0 0 0 0 0,-1 1-16 0 0,0-1-24 0 0,-1 0-12 0 0,1 1-18 0 0,-1-1 21 0 0,1 0-36 0 0,-1 1 30 0 0,1-1-112 0 0,0 1-34 0 0,1-1-117 0 0,0 0-152 0 0,0 0-98 0 0,1-1-211 0 0,1 0-151 0 0,1 0-191 0 0,1 0-200 0 0,1 0-207 0 0,2-1-523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0.259"/>
    </inkml:context>
    <inkml:brush xml:id="br0">
      <inkml:brushProperty name="width" value="0.1" units="cm"/>
      <inkml:brushProperty name="height" value="0.1" units="cm"/>
      <inkml:brushProperty name="color" value="#AE198D"/>
      <inkml:brushProperty name="inkEffects" value="galaxy"/>
      <inkml:brushProperty name="anchorX" value="23466.61328"/>
      <inkml:brushProperty name="anchorY" value="-42216.5"/>
      <inkml:brushProperty name="scaleFactor" value="0.5"/>
    </inkml:brush>
  </inkml:definitions>
  <inkml:trace contextRef="#ctx0" brushRef="#br0">336 19 10314 0 0,'-3'-3'6616'0'0,"-1"1"-5953"0"0,0-1-287 0 0,-1 0-122 0 0,-2 1-94 0 0,-2-1-70 0 0,0 2 9 0 0,-1 0-67 0 0,0 0-3 0 0,-2 2-30 0 0,0 0-23 0 0,-1 2 23 0 0,0 0-38 0 0,-1 0 30 0 0,0 0-66 0 0,0 2-46 0 0,-2-1-74 0 0,1 0-88 0 0,-1 1-57 0 0,1-1-124 0 0,-1 0-113 0 0,1 0-110 0 0,0 0-272 0 0,0-1-197 0 0,1 0-369 0 0,1-1-444 0 0,1 0-2476 0 0,-8-2-299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0.818"/>
    </inkml:context>
    <inkml:brush xml:id="br0">
      <inkml:brushProperty name="width" value="0.1" units="cm"/>
      <inkml:brushProperty name="height" value="0.1" units="cm"/>
      <inkml:brushProperty name="color" value="#AE198D"/>
      <inkml:brushProperty name="inkEffects" value="galaxy"/>
      <inkml:brushProperty name="anchorX" value="24817.74414"/>
      <inkml:brushProperty name="anchorY" value="-41239.61328"/>
      <inkml:brushProperty name="scaleFactor" value="0.5"/>
    </inkml:brush>
  </inkml:definitions>
  <inkml:trace contextRef="#ctx0" brushRef="#br0">49 106 8034 0 0,'-1'-5'7344'0'0,"0"1"-6640"0"0,0-1-289 0 0,1 0-112 0 0,-1 1-78 0 0,-1-1-36 0 0,1-1-167 0 0,-1 1-5 0 0,1 1 8 0 0,0 0-21 0 0,1 1-22 0 0,0 0 52 0 0,1 0-63 0 0,0 1 29 0 0,0-1 0 0 0,1 1-67 0 0,0 0 67 0 0,1 0-22 0 0,1-1 24 0 0,0 1 42 0 0,2-1-66 0 0,0 1 31 0 0,0-1-20 0 0,1-1-14 0 0,1 1 60 0 0,0 0-57 0 0,-1 0 38 0 0,1 0-29 0 0,-1 0-2 0 0,0 1 19 0 0,1 0 3 0 0,-1 1-19 0 0,0 0 7 0 0,0 1-13 0 0,0 0-43 0 0,1 1 21 0 0,0 0 0 0 0,1 1 36 0 0,0 1-37 0 0,2 0 3 0 0,-1 2 9 0 0,1 0-70 0 0,1 1 95 0 0,-1 1-68 0 0,0 1-6 0 0,-1 1-45 0 0,0 0-47 0 0,-1 2 38 0 0,-1 1-44 0 0,0 1 31 0 0,-2 1 37 0 0,-1 0-29 0 0,-2 2 77 0 0,0 0-12 0 0,-2 1 25 0 0,-2 1 24 0 0,0 0-5 0 0,-3-1 42 0 0,0 1-21 0 0,-3 0-1 0 0,-1-1-8 0 0,-1 0 1 0 0,-2 0-10 0 0,-1 0 30 0 0,-3-1 1 0 0,-1 0 19 0 0,-1 0 15 0 0,-2-1-40 0 0,0-1 32 0 0,-1-1-11 0 0,0-1-15 0 0,0-1 79 0 0,2-1 32 0 0,0-1 51 0 0,3 0 58 0 0,1-1-2 0 0,2-1 16 0 0,1 1-20 0 0,2-1 7 0 0,1 0-3 0 0,2-1-56 0 0,1 0 34 0 0,2 0-40 0 0,1-1 0 0 0,1 0-9 0 0,2 0-37 0 0,1-1-28 0 0,2 0-42 0 0,0 0-28 0 0,2-1-34 0 0,2 0-23 0 0,0-1 12 0 0,2 0-6 0 0,2-1 29 0 0,1 0-45 0 0,2-1 42 0 0,2 1-32 0 0,0-2 1 0 0,0 1 55 0 0,1-1-36 0 0,1 0 51 0 0,-1 1-60 0 0,0-1 19 0 0,0 1 2 0 0,0-1-21 0 0,-1 1 35 0 0,0 1-2 0 0,-1-1-7 0 0,0 0 22 0 0,-1 1-26 0 0,1-2-19 0 0,-1 1-23 0 0,0-1-43 0 0,0 0-46 0 0,-1 0-57 0 0,1-1-82 0 0,-1-1-132 0 0,0 0-110 0 0,0-1-188 0 0,-1-1-166 0 0,0 0-186 0 0,0 0-229 0 0,-1-2-189 0 0,-1-1-251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0.355"/>
    </inkml:context>
    <inkml:brush xml:id="br0">
      <inkml:brushProperty name="width" value="0.05" units="cm"/>
      <inkml:brushProperty name="height" value="0.05" units="cm"/>
      <inkml:brushProperty name="color" value="#E71224"/>
    </inkml:brush>
  </inkml:definitions>
  <inkml:trace contextRef="#ctx0" brushRef="#br0">0 314 7922 0 0,'0'-2'784'0'0,"3"-7"5027"0"0,12 10-4168 0 0,-11 0-1584 0 0,13 1 113 0 0,0-1-1 0 0,0-1 0 0 0,0 0 1 0 0,0-1-1 0 0,-1-1 0 0 0,1 0 0 0 0,0-1 1 0 0,-1-1-1 0 0,1-1 0 0 0,22-9 0 0 0,-31 10-171 0 0,1 0-1 0 0,0-1 1 0 0,-1 1-1 0 0,0-2 1 0 0,0 1-1 0 0,0-1 0 0 0,-1 0 1 0 0,0-1-1 0 0,0 0 1 0 0,-1 0-1 0 0,0 0 0 0 0,0-1 1 0 0,0 0-1 0 0,-1 0 1 0 0,0 0-1 0 0,-1-1 1 0 0,0 1-1 0 0,0-1 0 0 0,4-18 1 0 0,-7 22-41 0 0,-1 0 1 0 0,1-1-1 0 0,-1 1 0 0 0,-1 0 1 0 0,1-1-1 0 0,-1 1 1 0 0,0 0-1 0 0,0 0 0 0 0,0-1 1 0 0,-1 1-1 0 0,0 0 1 0 0,0 0-1 0 0,0 1 0 0 0,-1-1 1 0 0,-2-5-1 0 0,3 8 41 0 0,1-1 0 0 0,-1 1 0 0 0,0-1 0 0 0,0 1 0 0 0,0 0 0 0 0,0 0 0 0 0,0 0-1 0 0,0 0 1 0 0,0 0 0 0 0,-1 0 0 0 0,1 0 0 0 0,-1 1 0 0 0,1-1 0 0 0,-1 1 0 0 0,0 0 0 0 0,0 0 0 0 0,1 0 0 0 0,-1 0 0 0 0,0 0-1 0 0,0 1 1 0 0,0-1 0 0 0,0 1 0 0 0,0 0 0 0 0,0 0 0 0 0,0 0 0 0 0,0 0 0 0 0,0 0 0 0 0,-4 2 0 0 0,3-1 33 0 0,0 1 0 0 0,0 0 0 0 0,0 0 0 0 0,1 1 0 0 0,-1-1 0 0 0,1 1 0 0 0,-1 0 1 0 0,1 0-1 0 0,0 0 0 0 0,0 0 0 0 0,0 0 0 0 0,0 1 0 0 0,-2 4 0 0 0,-31 56 35 0 0,24-42 8 0 0,0 2 13 0 0,1 0 0 0 0,1 1 1 0 0,-13 46-1 0 0,20-58-40 0 0,0 0 0 0 0,1 0-1 0 0,1 0 1 0 0,0 0 0 0 0,0 0 0 0 0,2 1 0 0 0,-1-1-1 0 0,2 0 1 0 0,4 21 0 0 0,-4-28 10 0 0,1 0 0 0 0,-1 0 0 0 0,1 0 0 0 0,1-1 0 0 0,-1 1 0 0 0,1-1 0 0 0,0 0 0 0 0,0 0 0 0 0,0 0 0 0 0,1-1 0 0 0,0 1 0 0 0,0-1 0 0 0,0 0 0 0 0,0 0 0 0 0,1-1 1 0 0,-1 0-1 0 0,1 0 0 0 0,0 0 0 0 0,0-1 0 0 0,0 1 0 0 0,0-2 0 0 0,10 3 0 0 0,11 2 21 0 0,1-2 0 0 0,-1-1 0 0 0,53 0 0 0 0,-64-4-44 0 0,0-1 1 0 0,0 0 0 0 0,0-1 0 0 0,-1 0-1 0 0,1-1 1 0 0,-1-1 0 0 0,0-1 0 0 0,0 0-1 0 0,17-11 1 0 0,46-30-2578 0 0,-6-6-6560 0 0,-57 40 2511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1.121"/>
    </inkml:context>
    <inkml:brush xml:id="br0">
      <inkml:brushProperty name="width" value="0.1" units="cm"/>
      <inkml:brushProperty name="height" value="0.1" units="cm"/>
      <inkml:brushProperty name="color" value="#AE198D"/>
      <inkml:brushProperty name="inkEffects" value="galaxy"/>
      <inkml:brushProperty name="anchorX" value="23312.37695"/>
      <inkml:brushProperty name="anchorY" value="-42649.21484"/>
      <inkml:brushProperty name="scaleFactor" value="0.5"/>
    </inkml:brush>
  </inkml:definitions>
  <inkml:trace contextRef="#ctx0" brushRef="#br0">93 88 12579 0 0,'0'-1'2040'0'0,"0"-2"-1017"0"0,-1-1-232 0 0,1-2-295 0 0,-2-1-204 0 0,-1 0-65 0 0,0-1-82 0 0,-1 0 0 0 0,0 1-26 0 0,0 0-24 0 0,0 1 24 0 0,0 0-19 0 0,0 1 14 0 0,1 1 6 0 0,1 1-38 0 0,-1 1-26 0 0,1 0-51 0 0,0 1 2 0 0,1 1 3 0 0,-1 0-3 0 0,1 1 10 0 0,1 2-21 0 0,-1 0-21 0 0,1 0 5 0 0,0 2-13 0 0,0 0-7 0 0,0 1 20 0 0,1 0 21 0 0,0 2-33 0 0,0 0 49 0 0,0 1-33 0 0,0 1-36 0 0,0 1 67 0 0,1 0-51 0 0,-1 1 16 0 0,0 1 33 0 0,0 1-19 0 0,-1 0 7 0 0,1 0 8 0 0,-1 1-21 0 0,1 0 7 0 0,-1 0 16 0 0,0 0 3 0 0,-1 0 20 0 0,0 0-5 0 0,0 0 12 0 0,-1 1-21 0 0,0 0-2 0 0,-1 1 8 0 0,0-1-31 0 0,-1 1 37 0 0,1-1-12 0 0,-1-1-15 0 0,0 0 34 0 0,0-1-39 0 0,1-1-35 0 0,-1-1 29 0 0,1 0-69 0 0,0-2-28 0 0,0 0-13 0 0,0-1-76 0 0,1-1 0 0 0,1-2-80 0 0,0-1-47 0 0,1-2-57 0 0,0-1-112 0 0,3-12-3218 0 0,-1 3 1863 0 0,0-3-259 0 0,1-14-5841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1.527"/>
    </inkml:context>
    <inkml:brush xml:id="br0">
      <inkml:brushProperty name="width" value="0.1" units="cm"/>
      <inkml:brushProperty name="height" value="0.1" units="cm"/>
      <inkml:brushProperty name="color" value="#AE198D"/>
      <inkml:brushProperty name="inkEffects" value="galaxy"/>
      <inkml:brushProperty name="anchorX" value="24409.61523"/>
      <inkml:brushProperty name="anchorY" value="-41988.4375"/>
      <inkml:brushProperty name="scaleFactor" value="0.5"/>
    </inkml:brush>
  </inkml:definitions>
  <inkml:trace contextRef="#ctx0" brushRef="#br0">0 119 10130 0 0,'1'-3'3103'0'0,"1"0"-2261"0"0,0-1-227 0 0,1 0-108 0 0,-1 0-79 0 0,0 0-59 0 0,0 0 8 0 0,-1 0-83 0 0,1 1 11 0 0,0 0 2 0 0,-1 1-32 0 0,1 0 27 0 0,-1 1-101 0 0,1-1 37 0 0,0 1-80 0 0,0 0-9 0 0,0-1 18 0 0,0 1-113 0 0,1-1 42 0 0,0 1-45 0 0,0 0-28 0 0,1-1-13 0 0,1 1 1 0 0,1-1-31 0 0,0 1 8 0 0,1-1 15 0 0,1 0-34 0 0,1 1 11 0 0,0-1 15 0 0,1 0 13 0 0,0 1-22 0 0,1-1 37 0 0,-1 0-30 0 0,1 0-27 0 0,1 0 63 0 0,0 0-30 0 0,0 0 29 0 0,1-1-26 0 0,-1 1-19 0 0,1-1 14 0 0,0 1-34 0 0,-1-1 46 0 0,1 1-23 0 0,-2-1-2 0 0,1 0 20 0 0,-1 0-35 0 0,-1 1 20 0 0,0 0 22 0 0,-1 0-7 0 0,-2 0-5 0 0,1 1 2 0 0,-2-1-38 0 0,0 1-9 0 0,-1 0-18 0 0,-1 0 40 0 0,0 0-41 0 0,-1 1-24 0 0,0 1 34 0 0,0 1-78 0 0,-1 0 59 0 0,-1 1 18 0 0,1 1-33 0 0,-1 1 69 0 0,0 1-48 0 0,-1 0-3 0 0,1 2 67 0 0,-1 1-40 0 0,1 1 33 0 0,-1 0 68 0 0,1 1-67 0 0,0 1 44 0 0,0 0-13 0 0,0 1-44 0 0,0 0 5 0 0,1 1 14 0 0,0-1-7 0 0,0 1 12 0 0,0 0 7 0 0,0 1-10 0 0,1-1-6 0 0,0 1 10 0 0,-1 0-12 0 0,1 1 3 0 0,0-1-1 0 0,0 0 9 0 0,0 0 26 0 0,0 0-35 0 0,-1 0 31 0 0,-1 0-19 0 0,0 1-23 0 0,0-1 82 0 0,-2 1-82 0 0,0 0 55 0 0,0 0-35 0 0,-1 1-9 0 0,0 0-6 0 0,-1-1 8 0 0,0 0 25 0 0,0 0-63 0 0,0-1-8 0 0,0-1-75 0 0,-1 0-76 0 0,1-1-49 0 0,-1-1-69 0 0,0 0-72 0 0,1-1-62 0 0,-1-2-84 0 0,0 0-189 0 0,1-1-142 0 0,0-1-293 0 0,1 0-281 0 0,1-2-274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1.894"/>
    </inkml:context>
    <inkml:brush xml:id="br0">
      <inkml:brushProperty name="width" value="0.1" units="cm"/>
      <inkml:brushProperty name="height" value="0.1" units="cm"/>
      <inkml:brushProperty name="color" value="#AE198D"/>
      <inkml:brushProperty name="inkEffects" value="galaxy"/>
      <inkml:brushProperty name="anchorX" value="23026.55273"/>
      <inkml:brushProperty name="anchorY" value="-43537.39453"/>
      <inkml:brushProperty name="scaleFactor" value="0.5"/>
    </inkml:brush>
  </inkml:definitions>
  <inkml:trace contextRef="#ctx0" brushRef="#br0">1795 23 8042 0 0,'-5'-1'6857'0'0,"2"0"-6105"0"0,-1 0-192 0 0,-1 0-78 0 0,-2-1-143 0 0,0 1-115 0 0,-2 0 1 0 0,0-1-89 0 0,-2 1-19 0 0,0 0-18 0 0,-1-1-75 0 0,-1 0 19 0 0,-1 1-49 0 0,-1 0 21 0 0,0-1 20 0 0,-1 1-26 0 0,0 1 38 0 0,-2-1-39 0 0,0 1-7 0 0,0 0 2 0 0,-2 0-3 0 0,1 1 9 0 0,-2 0 17 0 0,0 0 4 0 0,-1 1-18 0 0,0 1-2 0 0,-1-1-1 0 0,-1 1 18 0 0,-1 0-15 0 0,-2 0 14 0 0,-1 0-22 0 0,-3 0 7 0 0,-1 0-40 0 0,-2 1 38 0 0,-2-1 34 0 0,0 0-47 0 0,-2 0 54 0 0,-1 1-43 0 0,-1 0 13 0 0,-1 1 52 0 0,0 0 21 0 0,-1 1 45 0 0,-1 0-9 0 0,1 0 7 0 0,-1 2 0 0 0,-1-1-28 0 0,1 1-1 0 0,0 1 7 0 0,1 1-22 0 0,0 0-2 0 0,0 0-19 0 0,2 1-15 0 0,0-1 12 0 0,1 1-24 0 0,3-1 53 0 0,2 1-53 0 0,2-1-20 0 0,2 0 5 0 0,2 0-33 0 0,2 0-10 0 0,2 0 19 0 0,1 1-17 0 0,2-1-23 0 0,2-1 7 0 0,1 1-50 0 0,1-1-109 0 0,2-1-112 0 0,1 0-108 0 0,2-1-131 0 0,1 0-80 0 0,1-1-122 0 0,1 0-108 0 0,2-1-215 0 0,0 0-185 0 0,2-2-238 0 0,0 1-254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2.615"/>
    </inkml:context>
    <inkml:brush xml:id="br0">
      <inkml:brushProperty name="width" value="0.1" units="cm"/>
      <inkml:brushProperty name="height" value="0.1" units="cm"/>
      <inkml:brushProperty name="color" value="#AE198D"/>
      <inkml:brushProperty name="inkEffects" value="galaxy"/>
      <inkml:brushProperty name="anchorX" value="25846.27148"/>
      <inkml:brushProperty name="anchorY" value="-42853.21094"/>
      <inkml:brushProperty name="scaleFactor" value="0.5"/>
    </inkml:brush>
  </inkml:definitions>
  <inkml:trace contextRef="#ctx0" brushRef="#br0">511 41 11707 0 0,'4'-1'3430'0'0,"0"0"-2484"0"0,2-1-323 0 0,0-1-131 0 0,0 0-137 0 0,0 0-87 0 0,-1 0-54 0 0,-1 0-62 0 0,0 0-75 0 0,0 0-13 0 0,-1 0-13 0 0,0 1-39 0 0,-1-1 102 0 0,-1 1 6 0 0,0 1 3 0 0,-1 0 61 0 0,-1 0-7 0 0,0 1-3 0 0,-1 1 50 0 0,-1-1-24 0 0,-1 2-37 0 0,-1 0 2 0 0,0-1-97 0 0,-2 2-3 0 0,-1-1 14 0 0,-1 0-47 0 0,-2 1 41 0 0,-1-1 25 0 0,-1 0-82 0 0,-2 0-2 0 0,-1 0 54 0 0,-2-1-76 0 0,-1 0 43 0 0,-3 0 14 0 0,0-1-51 0 0,0 0 7 0 0,-2-1 24 0 0,1 0-9 0 0,0 0-24 0 0,0-1 46 0 0,0 1-44 0 0,1-1-4 0 0,0 0 56 0 0,1 1-55 0 0,1-1 46 0 0,1 1-31 0 0,1-1-10 0 0,1 0 2 0 0,2 0 8 0 0,1 0-13 0 0,2 0 4 0 0,1 0 9 0 0,1 1-50 0 0,1 0-4 0 0,3 0 17 0 0,0 1-64 0 0,2 0 38 0 0,1 0-42 0 0,1 0-7 0 0,1 1-56 0 0,1 0 33 0 0,0 0-51 0 0,1 1 23 0 0,0 1 29 0 0,1 0 0 0 0,0 0 49 0 0,1 1 44 0 0,0 1 0 0 0,0 0 15 0 0,0 1 55 0 0,0 0-80 0 0,0-1 54 0 0,0 1 30 0 0,-1 0-10 0 0,1 0 26 0 0,-1 0 22 0 0,-1 0-5 0 0,0 0-14 0 0,0 1 79 0 0,-1-1-70 0 0,0 1 23 0 0,-2 1-15 0 0,1-1-54 0 0,-1 0 6 0 0,0 1-15 0 0,-1 0 11 0 0,0 1-23 0 0,0 0 25 0 0,0 1-26 0 0,0 0-30 0 0,0 1 36 0 0,-1 1-13 0 0,1 0 32 0 0,1 0 2 0 0,-1 0-46 0 0,1 0 5 0 0,0-1-4 0 0,1-1-1 0 0,0 0 38 0 0,1 0-12 0 0,0-1 6 0 0,1-1-18 0 0,1 0 14 0 0,0 0 4 0 0,0-1-11 0 0,1-1 42 0 0,0-1-3 0 0,0 0-16 0 0,1-1 25 0 0,1-1-45 0 0,0 0 23 0 0,1 0 1 0 0,0-2 26 0 0,0 0-6 0 0,1-1 14 0 0,1-1-4 0 0,-1-1-26 0 0,2 0 36 0 0,-1-2-68 0 0,1 0 2 0 0,0-1 15 0 0,0 0-45 0 0,0-1 4 0 0,1 0 7 0 0,0 0-61 0 0,0 0 0 0 0,0 1 15 0 0,1 0 2 0 0,1 0 18 0 0,0 1 34 0 0,2 0-18 0 0,-1 1-48 0 0,2 1 15 0 0,0 0-26 0 0,0 1 14 0 0,0 1 69 0 0,0 1-38 0 0,1 0-3 0 0,0 2 21 0 0,1 0-17 0 0,0 1-4 0 0,1 0 20 0 0,0 2-16 0 0,1-1 24 0 0,-1 1 3 0 0,-1 1 9 0 0,0-1-11 0 0,-1 1 14 0 0,-1 0-14 0 0,-2 1-5 0 0,-1-1 39 0 0,-2 1-50 0 0,-2-1 35 0 0,-1 1 17 0 0,-2 0-42 0 0,-1 1 98 0 0,-2-1-1 0 0,-1 1 14 0 0,-2 0-9 0 0,-1 0-14 0 0,-1 0-15 0 0,-2 1-44 0 0,-1-1 66 0 0,-2 0-31 0 0,-1 0-18 0 0,-1 0 82 0 0,-2-1-110 0 0,0 1 7 0 0,-2 0 24 0 0,-1 0-21 0 0,0 0 6 0 0,-1-1 27 0 0,0 1-45 0 0,-1-2 14 0 0,0 1-5 0 0,-1-1 0 0 0,1-1 10 0 0,-1-1-69 0 0,1 0 11 0 0,-2-1-81 0 0,0 0-18 0 0,0-2-18 0 0,-1 0-169 0 0,-1-1-84 0 0,0-1-287 0 0,0-1-296 0 0,0-1-397 0 0,0-2-602 0 0,1-1-795 0 0,-14-7-8328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3.279"/>
    </inkml:context>
    <inkml:brush xml:id="br0">
      <inkml:brushProperty name="width" value="0.1" units="cm"/>
      <inkml:brushProperty name="height" value="0.1" units="cm"/>
      <inkml:brushProperty name="color" value="#AE198D"/>
      <inkml:brushProperty name="inkEffects" value="galaxy"/>
      <inkml:brushProperty name="anchorX" value="27290.4668"/>
      <inkml:brushProperty name="anchorY" value="-42371.95703"/>
      <inkml:brushProperty name="scaleFactor" value="0.5"/>
    </inkml:brush>
  </inkml:definitions>
  <inkml:trace contextRef="#ctx0" brushRef="#br0">925 82 11707 0 0,'-2'-3'3454'0'0,"-2"1"-2517"0"0,-1-3-329 0 0,-1 0-216 0 0,-2 0-132 0 0,0-1-37 0 0,-1 0 1 0 0,0 1-18 0 0,0 0-62 0 0,0 0-2 0 0,0 1-40 0 0,1 1-30 0 0,-1 0 24 0 0,1 0-11 0 0,-1 0-16 0 0,0 1-22 0 0,-1 0-4 0 0,0 0-39 0 0,-1 0 18 0 0,-2 1 12 0 0,-1 0 14 0 0,-1 0-3 0 0,-1 0 3 0 0,-2 0 19 0 0,-2 1-34 0 0,-2 0 39 0 0,-1 1 35 0 0,-2-1-19 0 0,-1-1 18 0 0,-1 1-21 0 0,-2-1-41 0 0,-1 1-8 0 0,-2-1 17 0 0,0 0-45 0 0,-1 1-5 0 0,0-1 46 0 0,1 0-44 0 0,1 1 25 0 0,0-1-17 0 0,2 2-24 0 0,0-1-11 0 0,2 1 10 0 0,1 1 41 0 0,2-1-49 0 0,2 1-11 0 0,2 0-43 0 0,2 1-113 0 0,2-1-84 0 0,2 1-97 0 0,3 0-152 0 0,1-1-164 0 0,1 1-146 0 0,3-1-275 0 0,0 0-230 0 0,2 0-268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3.597"/>
    </inkml:context>
    <inkml:brush xml:id="br0">
      <inkml:brushProperty name="width" value="0.1" units="cm"/>
      <inkml:brushProperty name="height" value="0.1" units="cm"/>
      <inkml:brushProperty name="color" value="#AE198D"/>
      <inkml:brushProperty name="inkEffects" value="galaxy"/>
      <inkml:brushProperty name="anchorX" value="29236.85938"/>
      <inkml:brushProperty name="anchorY" value="-41309.14453"/>
      <inkml:brushProperty name="scaleFactor" value="0.5"/>
    </inkml:brush>
  </inkml:definitions>
  <inkml:trace contextRef="#ctx0" brushRef="#br0">93 1 8746 0 0,'0'0'1624'0'0,"2"1"-905"0"0,1 1-180 0 0,1 1-210 0 0,0 0-115 0 0,0 1 30 0 0,0 0 41 0 0,0 0 14 0 0,-1 0 1 0 0,0 1-15 0 0,0 1-13 0 0,0 0 3 0 0,-1 1 53 0 0,1 0-25 0 0,-1 0 48 0 0,-1 1 25 0 0,1 1-15 0 0,-2 0 18 0 0,1 0 5 0 0,-2 2 36 0 0,1 0 0 0 0,-2 1 31 0 0,1 1 12 0 0,-1 1-77 0 0,0 0-22 0 0,0 0-44 0 0,-1 1-77 0 0,1 1-29 0 0,0 0-37 0 0,-1 0-5 0 0,0 1-40 0 0,1 0-37 0 0,-1 1-11 0 0,0 0-58 0 0,-1 0-42 0 0,0 0 55 0 0,1 0-31 0 0,-1 1 37 0 0,1 0-37 0 0,0-1 3 0 0,0 2-30 0 0,1-1 7 0 0,1 1 43 0 0,-1-1 14 0 0,0 0 18 0 0,1-1-11 0 0,0 0 24 0 0,0 0-44 0 0,0-1 41 0 0,-1 0 16 0 0,1 0-43 0 0,-2-1 25 0 0,1 0-92 0 0,-1 0 15 0 0,0 0 1 0 0,-1-1-23 0 0,1 1 72 0 0,0-1-77 0 0,-1 0-22 0 0,0 0-32 0 0,0-1-89 0 0,1 0-44 0 0,-1 0-107 0 0,-1-2-98 0 0,1 0-159 0 0,0-2-126 0 0,-1 0-138 0 0,1-1-211 0 0,-1-2-329 0 0,1-1-543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4.032"/>
    </inkml:context>
    <inkml:brush xml:id="br0">
      <inkml:brushProperty name="width" value="0.1" units="cm"/>
      <inkml:brushProperty name="height" value="0.1" units="cm"/>
      <inkml:brushProperty name="color" value="#AE198D"/>
      <inkml:brushProperty name="inkEffects" value="galaxy"/>
      <inkml:brushProperty name="anchorX" value="30356.76563"/>
      <inkml:brushProperty name="anchorY" value="-41182.03125"/>
      <inkml:brushProperty name="scaleFactor" value="0.5"/>
    </inkml:brush>
  </inkml:definitions>
  <inkml:trace contextRef="#ctx0" brushRef="#br0">538 39 14555 0 0,'-2'-3'5712'0'0,"0"0"-5093"0"0,-2 0-300 0 0,0-1-143 0 0,-2 0-112 0 0,0 0-11 0 0,-1-1-20 0 0,-1 2-18 0 0,-1-1 22 0 0,-1 2-26 0 0,0 0-39 0 0,-1 1 39 0 0,0 0-25 0 0,0 2-2 0 0,-1 0 58 0 0,-1 1-65 0 0,1 0 22 0 0,-1 1 2 0 0,-1-1-21 0 0,1 1 16 0 0,-2 0 4 0 0,0-1 8 0 0,-1 1 17 0 0,-1-1-22 0 0,0 0 17 0 0,-1 0-43 0 0,0-1 3 0 0,-1 0 16 0 0,0 0-16 0 0,0 0-13 0 0,0-1 32 0 0,1 0-105 0 0,0-1 32 0 0,0 1-61 0 0,2-1-80 0 0,0 0 11 0 0,1-1-67 0 0,2 1-31 0 0,1 0-89 0 0,1-1-139 0 0,1 1-107 0 0,2-1-217 0 0,1 0-148 0 0,2-1-221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4.237"/>
    </inkml:context>
    <inkml:brush xml:id="br0">
      <inkml:brushProperty name="width" value="0.1" units="cm"/>
      <inkml:brushProperty name="height" value="0.1" units="cm"/>
      <inkml:brushProperty name="color" value="#AE198D"/>
      <inkml:brushProperty name="inkEffects" value="galaxy"/>
      <inkml:brushProperty name="anchorX" value="31909.14063"/>
      <inkml:brushProperty name="anchorY" value="-40124.97266"/>
      <inkml:brushProperty name="scaleFactor" value="0.5"/>
    </inkml:brush>
  </inkml:definitions>
  <inkml:trace contextRef="#ctx0" brushRef="#br0">301 25 16620 0 0,'1'-2'3431'0'0,"1"-1"-2527"0"0,-1 0-390 0 0,1 0-260 0 0,-1-1-66 0 0,-1 1-80 0 0,0 0-60 0 0,-1 0-56 0 0,0 2-9 0 0,-1 1-32 0 0,0 1-61 0 0,-1 1 16 0 0,-1 1-20 0 0,-1 2 41 0 0,-1 0 16 0 0,-1 1-3 0 0,-2 1-6 0 0,-1 0-15 0 0,-1 0-24 0 0,-2 0-5 0 0,0 1-29 0 0,-2-1-21 0 0,-2 0-52 0 0,0 1-72 0 0,-1-1-152 0 0,-1 0-197 0 0,-1-1-313 0 0,-2-1-501 0 0,0-1-840 0 0,-2-2-827 0 0,-1-1-5661 0 0,4-1 6846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9.567"/>
    </inkml:context>
    <inkml:brush xml:id="br0">
      <inkml:brushProperty name="width" value="0.1" units="cm"/>
      <inkml:brushProperty name="height" value="0.1" units="cm"/>
      <inkml:brushProperty name="color" value="#AE198D"/>
      <inkml:brushProperty name="inkEffects" value="galaxy"/>
      <inkml:brushProperty name="anchorX" value="33224.94141"/>
      <inkml:brushProperty name="anchorY" value="-39195.96484"/>
      <inkml:brushProperty name="scaleFactor" value="0.5"/>
    </inkml:brush>
  </inkml:definitions>
  <inkml:trace contextRef="#ctx0" brushRef="#br0">168 127 7986 0 0,'-4'-2'3986'0'0,"2"1"-3261"0"0,-1 0-156 0 0,-1-1-115 0 0,0-1-127 0 0,1 1-35 0 0,-1-1-97 0 0,0 1 18 0 0,0-1-22 0 0,1 0-63 0 0,0 1 36 0 0,0-1-52 0 0,0 1-33 0 0,1-1 26 0 0,-1 1-21 0 0,1-1-13 0 0,0 1 22 0 0,1 0-45 0 0,-1 0 13 0 0,1 0 14 0 0,-1-1-6 0 0,1 1 59 0 0,1 0-90 0 0,-1-1 38 0 0,0 1-32 0 0,1-1-59 0 0,0 0 91 0 0,-1 0-77 0 0,1-1 14 0 0,0 1-13 0 0,0 0 11 0 0,0-1-23 0 0,1 1 6 0 0,-1 0 8 0 0,1 0-60 0 0,1 0 37 0 0,-1 0-32 0 0,1 1 7 0 0,-1-1 8 0 0,1 1 6 0 0,1 0-39 0 0,-1-1-16 0 0,0 1-25 0 0,1 0-61 0 0,-1 0 5 0 0,1 1-53 0 0,0-1-17 0 0,-1 0-17 0 0,1 1-63 0 0,1-1 62 0 0,-1 1-4 0 0,1-1 20 0 0,1 2 100 0 0,-1-1-8 0 0,1 0 56 0 0,0 1 17 0 0,0-1 17 0 0,1 2 37 0 0,0-1-18 0 0,-1 1 37 0 0,1 0-10 0 0,0 0 32 0 0,-1 1 1 0 0,1 0-17 0 0,-1 0 44 0 0,1 1-41 0 0,0 0 22 0 0,0 0 13 0 0,0 0-24 0 0,0 0 37 0 0,0 0-39 0 0,-2 1 40 0 0,1 0-21 0 0,-2 0 25 0 0,0 1 40 0 0,-1 0-48 0 0,0 0 54 0 0,-1-1-6 0 0,-1 1-34 0 0,0 0 67 0 0,0 0-12 0 0,-1 1 34 0 0,0 0-7 0 0,-1 0-33 0 0,1 1 1 0 0,-2 1-49 0 0,1-1 30 0 0,-1 1 7 0 0,0 1-49 0 0,0 0 25 0 0,-1 0-47 0 0,0 0-16 0 0,0 2 13 0 0,0 0 2 0 0,-1 0 26 0 0,0 1-43 0 0,-1 0 5 0 0,1 0-12 0 0,-2 1-36 0 0,0 0 37 0 0,-1-1-3 0 0,0 1-9 0 0,-1 0-5 0 0,-1 0-36 0 0,-1-1 37 0 0,0 0-41 0 0,0 0 40 0 0,-1 0 16 0 0,0-1-32 0 0,0 1 22 0 0,0-1 2 0 0,1-1-2 0 0,0 0-16 0 0,1 0 4 0 0,0-1 26 0 0,1-1-17 0 0,1-1 25 0 0,1-1-7 0 0,0-1-25 0 0,2-1 18 0 0,1 0 2 0 0,1-1 17 0 0,1-1 34 0 0,2 0 1 0 0,1 0 2 0 0,1-1 2 0 0,1 0-28 0 0,2-1 18 0 0,1 0-17 0 0,2 0 4 0 0,1-1 9 0 0,2 0-32 0 0,2-1-8 0 0,2 0-9 0 0,1 0-37 0 0,2-1 47 0 0,1 1 21 0 0,1 0-6 0 0,1-1 53 0 0,-1 1 5 0 0,0 0-36 0 0,0 1 13 0 0,1 0-5 0 0,-1 0 10 0 0,1 1-13 0 0,-1 0 32 0 0,1 0-65 0 0,-1 1 21 0 0,0 0 19 0 0,0 1-55 0 0,0 0 46 0 0,-1 0-43 0 0,-1 0-26 0 0,0 0 45 0 0,0 1-16 0 0,-1-1-33 0 0,0 0 12 0 0,-1 0-90 0 0,-1 1-70 0 0,0-1-3 0 0,-1 0-102 0 0,1 0-106 0 0,-1 0-98 0 0,-1-1-264 0 0,1 0-283 0 0,-1 0-388 0 0,-1-2-483 0 0,0 0-2769 0 0,7-6 418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09.862"/>
    </inkml:context>
    <inkml:brush xml:id="br0">
      <inkml:brushProperty name="width" value="0.1" units="cm"/>
      <inkml:brushProperty name="height" value="0.1" units="cm"/>
      <inkml:brushProperty name="color" value="#AE198D"/>
      <inkml:brushProperty name="inkEffects" value="galaxy"/>
      <inkml:brushProperty name="anchorX" value="31686.70898"/>
      <inkml:brushProperty name="anchorY" value="-40555.6875"/>
      <inkml:brushProperty name="scaleFactor" value="0.5"/>
    </inkml:brush>
  </inkml:definitions>
  <inkml:trace contextRef="#ctx0" brushRef="#br0">1 44 9834 0 0,'-1'-6'6711'0'0,"2"2"-5958"0"0,-1-1-221 0 0,1 0-121 0 0,-1-1-140 0 0,1 1-82 0 0,-1 1-55 0 0,1 0-53 0 0,0 2-68 0 0,0 0-23 0 0,-1 1 18 0 0,2 1-67 0 0,-1 1 19 0 0,0 1-27 0 0,1 1-31 0 0,1 0 35 0 0,-1 2-4 0 0,1 2 11 0 0,-1 0 18 0 0,2 1 42 0 0,-1 1-48 0 0,0 2 54 0 0,0 0-6 0 0,0 1-25 0 0,0 1 56 0 0,0 2-55 0 0,-1 0 17 0 0,0 0 4 0 0,0 1-21 0 0,-1 1 35 0 0,-1 0 8 0 0,1 0-21 0 0,-2 1 18 0 0,1 0-14 0 0,-1 0 12 0 0,0-1-12 0 0,0 0 3 0 0,-1-1 27 0 0,1-1-27 0 0,-1 0 19 0 0,0-1-24 0 0,0-1-30 0 0,1-1 7 0 0,-1 0-14 0 0,1-1-35 0 0,0-1-47 0 0,0-1-36 0 0,0-1-144 0 0,1-1-38 0 0,0-1-131 0 0,0-1-141 0 0,1-1-121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1.154"/>
    </inkml:context>
    <inkml:brush xml:id="br0">
      <inkml:brushProperty name="width" value="0.05" units="cm"/>
      <inkml:brushProperty name="height" value="0.05" units="cm"/>
      <inkml:brushProperty name="color" value="#E71224"/>
    </inkml:brush>
  </inkml:definitions>
  <inkml:trace contextRef="#ctx0" brushRef="#br0">494 49 7218 0 0,'6'-10'1653'0'0,"-2"1"3835"0"0,-22 4-3039 0 0,-183-13-108 0 0,-1 12-3573 0 0,157 9-2203 0 0,16 3-2556 0 0,20-5-172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0.246"/>
    </inkml:context>
    <inkml:brush xml:id="br0">
      <inkml:brushProperty name="width" value="0.1" units="cm"/>
      <inkml:brushProperty name="height" value="0.1" units="cm"/>
      <inkml:brushProperty name="color" value="#AE198D"/>
      <inkml:brushProperty name="inkEffects" value="galaxy"/>
      <inkml:brushProperty name="anchorX" value="30629.37891"/>
      <inkml:brushProperty name="anchorY" value="-41963.01172"/>
      <inkml:brushProperty name="scaleFactor" value="0.5"/>
    </inkml:brush>
  </inkml:definitions>
  <inkml:trace contextRef="#ctx0" brushRef="#br0">1 192 11602 0 0,'2'0'4975'0'0,"2"-1"-3823"0"0,1 0-582 0 0,1-1-274 0 0,0 0-179 0 0,0-1-50 0 0,0 1-10 0 0,0-1-56 0 0,0 0-5 0 0,1 0-20 0 0,0 0-25 0 0,1 0 33 0 0,0 0-49 0 0,0 1 42 0 0,1-1 15 0 0,1 0-32 0 0,0 0 68 0 0,0 0-39 0 0,0-1-14 0 0,-1 1 70 0 0,1-1-59 0 0,-1-1 28 0 0,1 1 2 0 0,0-1-48 0 0,1-1 34 0 0,0 1-32 0 0,1-1 0 0 0,0-1 27 0 0,1 1-28 0 0,1-1 10 0 0,0 0 16 0 0,1 0-6 0 0,0 1-44 0 0,0-1 33 0 0,1 1-50 0 0,0 0 4 0 0,1-1-22 0 0,0 1-4 0 0,-1 0-29 0 0,1 0-3 0 0,0 1 9 0 0,-1 0 14 0 0,0 1-3 0 0,0 1 48 0 0,-2 1-12 0 0,-1 0 24 0 0,-2 1 24 0 0,-1 1-34 0 0,-1 0 12 0 0,-1 2 14 0 0,-2 0 14 0 0,0 1 7 0 0,-1 1 18 0 0,-1 0-41 0 0,-1 2 14 0 0,-1 0-44 0 0,0 2 77 0 0,-1 2-6 0 0,0 1 33 0 0,-1 1 87 0 0,-1 1-69 0 0,0 2 64 0 0,-2 0-92 0 0,0 1 8 0 0,-1 1-15 0 0,0-1-9 0 0,-1 1 39 0 0,-1 1-40 0 0,1-1 22 0 0,0 0-25 0 0,0-1-31 0 0,0 0 18 0 0,1 1-18 0 0,0-1 33 0 0,1 0-1 0 0,0 0 20 0 0,1 0-50 0 0,1-1 44 0 0,0 0-25 0 0,1-2 8 0 0,0 1 35 0 0,0-1-48 0 0,1-1 54 0 0,0 1-54 0 0,1-1-2 0 0,0-1 46 0 0,0 1-34 0 0,0-2 21 0 0,0 1-15 0 0,0-1-5 0 0,0 0-36 0 0,0 0-37 0 0,0-1-114 0 0,0 0-121 0 0,-1-1-161 0 0,1-1-277 0 0,-1-1-302 0 0,1-1-444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0.906"/>
    </inkml:context>
    <inkml:brush xml:id="br0">
      <inkml:brushProperty name="width" value="0.1" units="cm"/>
      <inkml:brushProperty name="height" value="0.1" units="cm"/>
      <inkml:brushProperty name="color" value="#AE198D"/>
      <inkml:brushProperty name="inkEffects" value="galaxy"/>
      <inkml:brushProperty name="anchorX" value="29067.98828"/>
      <inkml:brushProperty name="anchorY" value="-43365.74609"/>
      <inkml:brushProperty name="scaleFactor" value="0.5"/>
    </inkml:brush>
  </inkml:definitions>
  <inkml:trace contextRef="#ctx0" brushRef="#br0">2046 0 10042 0 0,'3'1'5400'0'0,"-1"0"-4956"0"0,-1-1-115 0 0,0 2-6 0 0,0-1-111 0 0,0 1-12 0 0,0 0-30 0 0,-1 1-45 0 0,1 0 19 0 0,-1 0-56 0 0,1 1 52 0 0,-1 0-27 0 0,1 1 9 0 0,-1 0 45 0 0,-1 0-14 0 0,0 1 26 0 0,-1 0-15 0 0,-1 0-14 0 0,0 1-32 0 0,-1 0-12 0 0,-1 1-18 0 0,0-1-6 0 0,-1 1 8 0 0,0 1-3 0 0,0 0-18 0 0,-2 0-3 0 0,0 1-48 0 0,-2 1 22 0 0,0 0-37 0 0,-1 0-10 0 0,-1 2 49 0 0,-1-1-26 0 0,-2 1 37 0 0,-2 1-27 0 0,-1-1-20 0 0,-1 2 25 0 0,-3-1-66 0 0,0 1 47 0 0,-1 0 22 0 0,-1 0-64 0 0,-2 1 50 0 0,1-1-25 0 0,-2 0-3 0 0,0 2 11 0 0,-1-1-5 0 0,-1 2 21 0 0,-1-1-6 0 0,-1 2-15 0 0,1 0 4 0 0,-1 1-20 0 0,0 0 23 0 0,1 1 2 0 0,1 0-29 0 0,-1 1 29 0 0,0 0-10 0 0,1 0-25 0 0,-1 1 27 0 0,1 1-38 0 0,0 1 11 0 0,1 0 15 0 0,0 1-6 0 0,0 0 22 0 0,1 0-15 0 0,0-1 24 0 0,0 1-26 0 0,0-1 28 0 0,1 1-28 0 0,0-1 18 0 0,0 1 51 0 0,1 0-80 0 0,0 0 36 0 0,1 0-13 0 0,0 0-35 0 0,0 1 38 0 0,-1-1-32 0 0,0 0 29 0 0,0-1-18 0 0,0 0-4 0 0,-1-1 76 0 0,1 0-70 0 0,1-1 25 0 0,0 0 2 0 0,0-1-2 0 0,0 0-27 0 0,1-1 45 0 0,0 0-23 0 0,1 0-21 0 0,-1-1 63 0 0,2-1-76 0 0,-1 0 61 0 0,0 0-8 0 0,0 0-74 0 0,1 0 89 0 0,0-1-57 0 0,1 2-2 0 0,-1-1 67 0 0,2 0-58 0 0,-1 0 47 0 0,1-1-31 0 0,1 1-20 0 0,0-1 6 0 0,1 0-13 0 0,0-1 49 0 0,1 0 4 0 0,1 0-36 0 0,0-1 13 0 0,0 0-52 0 0,0 0-42 0 0,1-1 0 0 0,1 1-62 0 0,0-1-106 0 0,1-1-86 0 0,0 0-125 0 0,1 0-107 0 0,0-1-66 0 0,1 0-173 0 0,1-1-222 0 0,0-1-278 0 0,1 0-438 0 0,1-2-429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1.722"/>
    </inkml:context>
    <inkml:brush xml:id="br0">
      <inkml:brushProperty name="width" value="0.1" units="cm"/>
      <inkml:brushProperty name="height" value="0.1" units="cm"/>
      <inkml:brushProperty name="color" value="#AE198D"/>
      <inkml:brushProperty name="inkEffects" value="galaxy"/>
      <inkml:brushProperty name="anchorX" value="32140.92188"/>
      <inkml:brushProperty name="anchorY" value="-44269.91406"/>
      <inkml:brushProperty name="scaleFactor" value="0.5"/>
    </inkml:brush>
  </inkml:definitions>
  <inkml:trace contextRef="#ctx0" brushRef="#br0">127 299 11851 0 0,'0'-1'1720'0'0,"1"-2"-868"0"0,0-1-190 0 0,0-3-373 0 0,-1 0-152 0 0,1-2-43 0 0,-1-1-72 0 0,0 0 10 0 0,0 0-26 0 0,0 0-14 0 0,0 0-35 0 0,0 0-29 0 0,1 0 5 0 0,0 0-70 0 0,0 1 28 0 0,2 0-41 0 0,-1 0 20 0 0,1 1 58 0 0,0 0 1 0 0,1 0 23 0 0,1 1 25 0 0,0 0-5 0 0,1-1 4 0 0,0 2 75 0 0,1-2-50 0 0,1 1 56 0 0,0 0 5 0 0,1 0-66 0 0,1 1 40 0 0,-1-1 23 0 0,1 1 10 0 0,1-1 19 0 0,-1 1-3 0 0,1 0-15 0 0,-1 1-24 0 0,0 0 6 0 0,1 0 15 0 0,-1 0-43 0 0,0 1 4 0 0,0 0-31 0 0,0 0-39 0 0,-1 1 36 0 0,1 1-4 0 0,-1 0 10 0 0,0 1 8 0 0,1 0-20 0 0,-1 0-40 0 0,1 1 20 0 0,-1 1-10 0 0,-1 0-16 0 0,0 1 32 0 0,0 1-75 0 0,-2 1 13 0 0,1 1-25 0 0,-2 2-62 0 0,0 0 7 0 0,0 1-26 0 0,-2 2 24 0 0,-1 0 28 0 0,-1 2 58 0 0,-1 0 62 0 0,-1 1-13 0 0,-1 0 58 0 0,-1 1 14 0 0,-2-1-57 0 0,-1 1 132 0 0,0 1-68 0 0,-3 0-23 0 0,0 0 66 0 0,-2 0-126 0 0,-1 0 66 0 0,-1 0 5 0 0,0 0-23 0 0,0-1 29 0 0,-1 0-18 0 0,0-1-4 0 0,-1 0-27 0 0,1-1 54 0 0,-1-1-18 0 0,0 0 7 0 0,0-1 28 0 0,-1 0-36 0 0,-1-1-25 0 0,0-1 43 0 0,0 0-15 0 0,-1-2-42 0 0,0 1 89 0 0,1-2-76 0 0,0 1 6 0 0,0-1 92 0 0,1-1-48 0 0,0 1 66 0 0,2-1 67 0 0,1 0-54 0 0,1 0 50 0 0,2-1-22 0 0,1 0-12 0 0,2-1-6 0 0,2 1-28 0 0,2-1 26 0 0,0 0-66 0 0,3 1 10 0 0,0-1 4 0 0,1 0-70 0 0,2 0 39 0 0,1 0-52 0 0,1 0-33 0 0,2 1 63 0 0,1-1-50 0 0,1 1 26 0 0,2-1 20 0 0,1 1-71 0 0,1 0 13 0 0,1-1 40 0 0,0 1-15 0 0,0 0 35 0 0,0 1-36 0 0,0-1 12 0 0,0 0-60 0 0,0 0 54 0 0,0 0 18 0 0,0 0-52 0 0,0 0 37 0 0,-1-1-86 0 0,0 0-33 0 0,0 0-12 0 0,-1-1-50 0 0,1 0-18 0 0,-1-1-63 0 0,0-1-70 0 0,1 1-125 0 0,-1-1-75 0 0,1-1-121 0 0,-1-1-145 0 0,1 0-130 0 0,0-1-268 0 0,1-1-239 0 0,0-1-189 0 0,11-6-4742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2.019"/>
    </inkml:context>
    <inkml:brush xml:id="br0">
      <inkml:brushProperty name="width" value="0.1" units="cm"/>
      <inkml:brushProperty name="height" value="0.1" units="cm"/>
      <inkml:brushProperty name="color" value="#AE198D"/>
      <inkml:brushProperty name="inkEffects" value="galaxy"/>
      <inkml:brushProperty name="anchorX" value="30820.79492"/>
      <inkml:brushProperty name="anchorY" value="-45468.69922"/>
      <inkml:brushProperty name="scaleFactor" value="0.5"/>
    </inkml:brush>
  </inkml:definitions>
  <inkml:trace contextRef="#ctx0" brushRef="#br0">36 15 11106 0 0,'2'-1'4191'0'0,"1"-1"-3116"0"0,1 1-370 0 0,0-1-237 0 0,-1-1-172 0 0,1 1-65 0 0,-2 1-40 0 0,0 0-95 0 0,0 0 2 0 0,-1 1-63 0 0,0 0-43 0 0,0 1 27 0 0,0 1-42 0 0,-1 0 48 0 0,0 1-5 0 0,0 0 3 0 0,-1 1 1 0 0,0 1 19 0 0,-1 0-6 0 0,0 1-6 0 0,0 0 39 0 0,0 2-20 0 0,-1 0-2 0 0,1 1 20 0 0,0 1-35 0 0,0 0-17 0 0,0 1-5 0 0,-1 0 7 0 0,1 0-3 0 0,-1 1-46 0 0,1-1 51 0 0,-1 1-45 0 0,1 0-6 0 0,0 0 58 0 0,0 1-38 0 0,0-1 23 0 0,1 0-24 0 0,-1 0 7 0 0,0-1-40 0 0,0 0 10 0 0,0 0 23 0 0,0-2-73 0 0,0 0 31 0 0,0-1-58 0 0,0-1-32 0 0,1-1 16 0 0,-1-1-56 0 0,1-1-4 0 0,0-1-67 0 0,0-1-86 0 0,1-19-6655 0 0,1 8 4146 0 0,1-13-3615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2.420"/>
    </inkml:context>
    <inkml:brush xml:id="br0">
      <inkml:brushProperty name="width" value="0.1" units="cm"/>
      <inkml:brushProperty name="height" value="0.1" units="cm"/>
      <inkml:brushProperty name="color" value="#AE198D"/>
      <inkml:brushProperty name="inkEffects" value="galaxy"/>
      <inkml:brushProperty name="anchorX" value="31868.875"/>
      <inkml:brushProperty name="anchorY" value="-44699.51172"/>
      <inkml:brushProperty name="scaleFactor" value="0.5"/>
    </inkml:brush>
  </inkml:definitions>
  <inkml:trace contextRef="#ctx0" brushRef="#br0">0 180 11787 0 0,'1'0'4961'0'0,"3"0"-3650"0"0,2 1 156 0 0,2 0-819 0 0,1-1-315 0 0,0 0-204 0 0,0 0-78 0 0,0-1-62 0 0,0 0-34 0 0,-1-1-91 0 0,0 1-25 0 0,1-1-57 0 0,-1 1-55 0 0,0-1 10 0 0,1 0-18 0 0,-1 1 11 0 0,1-1 44 0 0,0 1-22 0 0,1-1 102 0 0,-1 0 10 0 0,0 0 40 0 0,1 0 98 0 0,-2-1-34 0 0,1 1 64 0 0,-1-1-24 0 0,0-1 0 0 0,-1 0 38 0 0,1 0-11 0 0,-1-1 42 0 0,0 0-19 0 0,-1-1-21 0 0,1 1 7 0 0,0-1-13 0 0,-1 0 11 0 0,1-1 6 0 0,1 1-20 0 0,0-1-12 0 0,0 0-16 0 0,0-1-6 0 0,0 1-20 0 0,1 0 14 0 0,0 0-14 0 0,0 1 12 0 0,1-1 16 0 0,-1 1-98 0 0,1 1 20 0 0,-1 0-76 0 0,1 0-95 0 0,-1 1 60 0 0,0 1-92 0 0,1 0 25 0 0,-1 1 46 0 0,-1 0-16 0 0,1 2 54 0 0,0 0 44 0 0,0 2 18 0 0,-1 0 65 0 0,1 1-43 0 0,-2 1 74 0 0,0 0-38 0 0,0 1 31 0 0,-2 2 48 0 0,0 0-3 0 0,-1 0 61 0 0,-1 2 13 0 0,0 1 65 0 0,-1 0 32 0 0,-1 1 6 0 0,-1 1 13 0 0,-1 1-11 0 0,0 0 5 0 0,-2 1 26 0 0,-1 0-64 0 0,0 1 1 0 0,-1 0-58 0 0,-1 0-62 0 0,-1 1 42 0 0,0-1-56 0 0,-1 1 5 0 0,0-1 6 0 0,1 0-40 0 0,-1 0 20 0 0,1 0-26 0 0,1 0-12 0 0,0 0 40 0 0,0-1-50 0 0,1 0 15 0 0,0 0-14 0 0,1-1 2 0 0,-1 1-1 0 0,1 0 9 0 0,1 0 17 0 0,0 1-5 0 0,1 0-16 0 0,0 1 15 0 0,0 1-24 0 0,1 0 16 0 0,0 0-14 0 0,1 0 31 0 0,1 1-9 0 0,-1-1-71 0 0,1-1 22 0 0,0-1-123 0 0,-1 0-33 0 0,1-1-45 0 0,-1-1-79 0 0,0 0-58 0 0,0-1-121 0 0,0-2-160 0 0,0 0-292 0 0,-1-2-279 0 0,1-1-415 0 0,0-2-485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2.870"/>
    </inkml:context>
    <inkml:brush xml:id="br0">
      <inkml:brushProperty name="width" value="0.1" units="cm"/>
      <inkml:brushProperty name="height" value="0.1" units="cm"/>
      <inkml:brushProperty name="color" value="#AE198D"/>
      <inkml:brushProperty name="inkEffects" value="galaxy"/>
      <inkml:brushProperty name="anchorX" value="30460.45898"/>
      <inkml:brushProperty name="anchorY" value="-46255.68359"/>
      <inkml:brushProperty name="scaleFactor" value="0.5"/>
    </inkml:brush>
  </inkml:definitions>
  <inkml:trace contextRef="#ctx0" brushRef="#br0">1076 1 11859 0 0,'-1'3'4617'0'0,"1"-1"-3819"0"0,-1 1-212 0 0,-1 0-146 0 0,0 2-115 0 0,-1-1-79 0 0,0 1-96 0 0,-1 1-39 0 0,-1 1-36 0 0,-2 1-35 0 0,0 1 24 0 0,-1 2-58 0 0,-1 1 36 0 0,0 1 24 0 0,-2 0-100 0 0,0 2 68 0 0,0 0-32 0 0,-1 1-49 0 0,-1 0 52 0 0,0 1 10 0 0,-1 1-40 0 0,-1 0 5 0 0,0 1 44 0 0,-1-1-43 0 0,0 1 34 0 0,-1 0-19 0 0,-2-1 14 0 0,0 0-12 0 0,0 0 22 0 0,-2 0 12 0 0,-1-1-22 0 0,-1 0 9 0 0,0-1-22 0 0,-1 1-13 0 0,1-2 12 0 0,-1 1-33 0 0,0 0 46 0 0,0 0 23 0 0,0 1-52 0 0,0 0 56 0 0,0 1-45 0 0,0 0-15 0 0,0 0 32 0 0,1 0-21 0 0,0 0 6 0 0,1 1 27 0 0,1 0-27 0 0,0 0-9 0 0,1 0 68 0 0,0 0-86 0 0,0 0 55 0 0,1 0-8 0 0,0-1-54 0 0,0 1 64 0 0,0-2-41 0 0,1 1 32 0 0,0-1-18 0 0,2-1 24 0 0,0 0-16 0 0,1 0-23 0 0,0-2 16 0 0,2-1-43 0 0,0 0-17 0 0,0-2-53 0 0,2-2-25 0 0,0-1-129 0 0,1-1-4 0 0,1-1-149 0 0,1-1-115 0 0,0-1-79 0 0,1-1-226 0 0,0-1-200 0 0,1-1-325 0 0,1-1-390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3.610"/>
    </inkml:context>
    <inkml:brush xml:id="br0">
      <inkml:brushProperty name="width" value="0.1" units="cm"/>
      <inkml:brushProperty name="height" value="0.1" units="cm"/>
      <inkml:brushProperty name="color" value="#AE198D"/>
      <inkml:brushProperty name="inkEffects" value="galaxy"/>
      <inkml:brushProperty name="anchorX" value="32559.89063"/>
      <inkml:brushProperty name="anchorY" value="-46220.13672"/>
      <inkml:brushProperty name="scaleFactor" value="0.5"/>
    </inkml:brush>
  </inkml:definitions>
  <inkml:trace contextRef="#ctx0" brushRef="#br0">476 7 12419 0 0,'2'-1'3291'0'0,"0"0"-2353"0"0,1 0-293 0 0,0 1-206 0 0,0-1-114 0 0,-1 0-106 0 0,0 0-6 0 0,0 1-85 0 0,-1 0 10 0 0,-1 0-18 0 0,0 0-46 0 0,0 1-6 0 0,-1 0-38 0 0,0 1-30 0 0,0 0 24 0 0,-1 0 8 0 0,-1 1-22 0 0,0 0 28 0 0,0 0-18 0 0,-2 0-42 0 0,0 1 22 0 0,0-1 0 0 0,-2 0-10 0 0,0 1 50 0 0,-1-1-24 0 0,-2 0 9 0 0,0 0-1 0 0,-1-1 0 0 0,0 0-9 0 0,-2 0 11 0 0,1-1-3 0 0,-1-1 1 0 0,0 0 37 0 0,-1 0-38 0 0,0 0 41 0 0,0-1-30 0 0,-1 1-38 0 0,1-1 57 0 0,-1 1-38 0 0,1-1 11 0 0,-1 1-2 0 0,1-1-28 0 0,0 2 18 0 0,0-1-17 0 0,1 1-14 0 0,0 0 41 0 0,0 0-14 0 0,0 1-22 0 0,1-1 18 0 0,0 2-26 0 0,1-1 25 0 0,0 0-17 0 0,1 1 43 0 0,0-1 15 0 0,1 1-39 0 0,0-1 5 0 0,2 1-31 0 0,0 0-30 0 0,0-1 6 0 0,1 2-14 0 0,1-1 12 0 0,0 1 33 0 0,1 0-38 0 0,1 1 51 0 0,0-1-33 0 0,1 2-17 0 0,0-1 61 0 0,1 1-57 0 0,0 1 46 0 0,0-1 15 0 0,0 2-69 0 0,0-1 97 0 0,0 1-87 0 0,1 0 36 0 0,-1 1 37 0 0,1 0-50 0 0,0 0 64 0 0,0-1-66 0 0,0 1 2 0 0,1 0 27 0 0,-1-1-11 0 0,1 1 69 0 0,-1-1-27 0 0,1 0 2 0 0,-1 0-17 0 0,0-1 13 0 0,0-1-24 0 0,1 1 34 0 0,-1-1-10 0 0,1-1 51 0 0,-1 1-79 0 0,1-1 16 0 0,-1-1 21 0 0,1 0-83 0 0,-1 0 71 0 0,1-1-24 0 0,1-1-30 0 0,-1 1 29 0 0,1-1-1 0 0,0-1-57 0 0,0-1 18 0 0,1 0-26 0 0,0 0-24 0 0,0 0 16 0 0,1 0 20 0 0,0-1 22 0 0,0 1 33 0 0,0-1 13 0 0,1 0-1 0 0,0 0 3 0 0,0 0 10 0 0,0 0 15 0 0,1 0 15 0 0,0-1-49 0 0,1 1 15 0 0,0 0-24 0 0,1 0-33 0 0,1-1 18 0 0,0 0 10 0 0,1 1-4 0 0,0-1-15 0 0,0 1 14 0 0,1-1-34 0 0,0 1-27 0 0,0-1 44 0 0,0 0-54 0 0,0 1 63 0 0,1-1-47 0 0,-1 1-13 0 0,0-1-5 0 0,1 2 7 0 0,-1-1 16 0 0,1 1 14 0 0,-1 1 16 0 0,1 0-12 0 0,-1 1 5 0 0,1 0 18 0 0,-1 1-53 0 0,0 1 17 0 0,0 0-7 0 0,-1 0 0 0 0,-1 0 19 0 0,0 1 50 0 0,0 0-41 0 0,-1 0-21 0 0,0 0-22 0 0,-1 0-62 0 0,-1 1 51 0 0,0 1 0 0 0,0-1 36 0 0,-2 1 12 0 0,0 0-38 0 0,-1 0 50 0 0,-1 1-15 0 0,-1-1-14 0 0,-1 1 81 0 0,0 0-34 0 0,-2 1 50 0 0,-1 0 8 0 0,0 0-20 0 0,-1 1 65 0 0,-1 0-75 0 0,0 0 33 0 0,-1 0 18 0 0,0-1-72 0 0,0 2 69 0 0,0-1-23 0 0,-1 0-12 0 0,0 0 6 0 0,0 1-22 0 0,-1-1 43 0 0,0-1-4 0 0,-1 0 12 0 0,0 0 8 0 0,0-1-10 0 0,0 0 12 0 0,-1-1-3 0 0,0 0 29 0 0,0-1 11 0 0,-1-1-49 0 0,0-1 8 0 0,0 0-5 0 0,0-1-66 0 0,-1 0 56 0 0,0-2-39 0 0,0 0-18 0 0,-1-1 6 0 0,0-1-13 0 0,1 0-82 0 0,-1-2-5 0 0,0 1-97 0 0,1-2-155 0 0,0-1-140 0 0,0-1-255 0 0,1 0-309 0 0,-1-2-394 0 0,1-1-677 0 0,0-1-746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4.843"/>
    </inkml:context>
    <inkml:brush xml:id="br0">
      <inkml:brushProperty name="width" value="0.1" units="cm"/>
      <inkml:brushProperty name="height" value="0.1" units="cm"/>
      <inkml:brushProperty name="color" value="#AE198D"/>
      <inkml:brushProperty name="inkEffects" value="galaxy"/>
      <inkml:brushProperty name="anchorX" value="34003.32031"/>
      <inkml:brushProperty name="anchorY" value="-45752.53125"/>
      <inkml:brushProperty name="scaleFactor" value="0.5"/>
    </inkml:brush>
  </inkml:definitions>
  <inkml:trace contextRef="#ctx0" brushRef="#br0">331 4 12635 0 0,'2'-1'5035'0'0,"0"1"-4408"0"0,0 0-276 0 0,-1-1-139 0 0,-1 1 13 0 0,0-1-138 0 0,-1 1 5 0 0,-1-1-45 0 0,-1 1-69 0 0,0 0 36 0 0,-1 1 2 0 0,0-1-3 0 0,-1 1-16 0 0,-2 0 43 0 0,1 1-69 0 0,-2-1 30 0 0,0 1 18 0 0,0 0 2 0 0,-1 1-7 0 0,0 0 12 0 0,-1-1-3 0 0,0 1-8 0 0,1 0 30 0 0,-1 0 1 0 0,0 0-28 0 0,0 0 29 0 0,0 0-38 0 0,0-1-7 0 0,-1 1 38 0 0,1-1-51 0 0,0-1 16 0 0,0 1 51 0 0,0-1-62 0 0,0-1 30 0 0,0 0-47 0 0,0 1-53 0 0,0-1-5 0 0,1 0-80 0 0,-1 0-45 0 0,1-1-96 0 0,-1 1-194 0 0,1-2-149 0 0,0 1-255 0 0,0-2-303 0 0,0 0-350 0 0,1-1-502 0 0,-1-2-381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15.036"/>
    </inkml:context>
    <inkml:brush xml:id="br0">
      <inkml:brushProperty name="width" value="0.1" units="cm"/>
      <inkml:brushProperty name="height" value="0.1" units="cm"/>
      <inkml:brushProperty name="color" value="#AE198D"/>
      <inkml:brushProperty name="inkEffects" value="galaxy"/>
      <inkml:brushProperty name="anchorX" value="35363.48047"/>
      <inkml:brushProperty name="anchorY" value="-44748.46875"/>
      <inkml:brushProperty name="scaleFactor" value="0.5"/>
    </inkml:brush>
  </inkml:definitions>
  <inkml:trace contextRef="#ctx0" brushRef="#br0">194 101 11410 0 0,'1'0'3065'0'0,"3"-1"-1578"0"0,3 0-268 0 0,2-1-365 0 0,0 0-322 0 0,0-1-146 0 0,0 0-56 0 0,-1-1-65 0 0,0 0-39 0 0,-2 0-14 0 0,0 0-39 0 0,-1 0-29 0 0,-1 1-32 0 0,-1-1-41 0 0,-1 1 17 0 0,0 0-38 0 0,-1 0 1 0 0,-1 0-86 0 0,-1 0-5 0 0,-1 0-50 0 0,-1 0-10 0 0,-1 1 36 0 0,-2-1-70 0 0,-1 1-6 0 0,-1 0-93 0 0,-3 0-52 0 0,-3-1-114 0 0,-2 1-116 0 0,-5-1-154 0 0,-3 1-222 0 0,-4-2-187 0 0,-4 1-557 0 0,-5-1-705 0 0,-2-1-6324 0 0,5 1 5896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5:56.762"/>
    </inkml:context>
    <inkml:brush xml:id="br0">
      <inkml:brushProperty name="width" value="0.05" units="cm"/>
      <inkml:brushProperty name="height" value="0.05" units="cm"/>
      <inkml:brushProperty name="color" value="#E71224"/>
    </inkml:brush>
  </inkml:definitions>
  <inkml:trace contextRef="#ctx0" brushRef="#br0">817 69 1000 0 0,'20'3'5452'0'0,"-17"-2"-5287"0"0,0 0 1 0 0,-1 0-1 0 0,1-1 0 0 0,0 1 0 0 0,0-1 0 0 0,0 0 0 0 0,0 0 0 0 0,0 0 1 0 0,0 0-1 0 0,0 0 0 0 0,0-1 0 0 0,5 0 0 0 0,-8 1-131 0 0,0-1-1 0 0,0 1 1 0 0,0 0 0 0 0,1 0-1 0 0,-1 0 1 0 0,0-1 0 0 0,0 1-1 0 0,0 0 1 0 0,0 0 0 0 0,0-1-1 0 0,1 1 1 0 0,-1 0-1 0 0,0-1 1 0 0,0 1 0 0 0,0 0-1 0 0,0 0 1 0 0,0-1 0 0 0,0 1-1 0 0,0 0 1 0 0,0-1 0 0 0,0 1-1 0 0,0 0 1 0 0,0 0-1 0 0,0-1 1 0 0,0 1 0 0 0,0 0-1 0 0,0-1 1 0 0,-1 1 0 0 0,1 0-1 0 0,0 0 1 0 0,0-1 0 0 0,0 1-1 0 0,0 0 1 0 0,0 0-1 0 0,-1-1 1 0 0,1 1 0 0 0,-13-9 633 0 0,-15 0-242 0 0,-166 1 57 0 0,13 2-439 0 0,-130-24-94 0 0,309 29 59 0 0,1 1 0 0 0,0 0 0 0 0,-1 0-1 0 0,1-1 1 0 0,-1 1 0 0 0,1 0-1 0 0,0 0 1 0 0,-1 0 0 0 0,1 1-1 0 0,-1-1 1 0 0,1 0 0 0 0,-1 0-1 0 0,1 1 1 0 0,0-1 0 0 0,-1 1 0 0 0,0 0-1 0 0,2 0 24 0 0,0 1 1 0 0,1-1-1 0 0,0 1 0 0 0,-1-1 0 0 0,1 0 1 0 0,0 1-1 0 0,-1-1 0 0 0,1 0 0 0 0,0 0 1 0 0,0 0-1 0 0,0 1 0 0 0,0-1 0 0 0,2 1 1 0 0,0 2-32 0 0,0 0 0 0 0,0 0 0 0 0,-1 0 0 0 0,0 0 0 0 0,1 0 0 0 0,-1 0 0 0 0,-1 1 0 0 0,1-1 0 0 0,-1 1 0 0 0,0-1 0 0 0,0 1 0 0 0,0-1 0 0 0,0 1 0 0 0,-1 0 0 0 0,0 0 0 0 0,0-1 0 0 0,0 1 0 0 0,-1 0 0 0 0,1-1 0 0 0,-1 1 0 0 0,0 0 0 0 0,-3 5 0 0 0,-3 10-14 0 0,-1-1 0 0 0,-2 0 0 0 0,-22 34-1 0 0,-3 8 4 0 0,29-48 6 0 0,1 0 0 0 0,0 1 0 0 0,1-1 0 0 0,0 1 1 0 0,1 0-1 0 0,-2 24 0 0 0,4-30 21 0 0,1 0 0 0 0,0 0 0 0 0,1-1 0 0 0,0 1 0 0 0,0 0 0 0 0,0 0 0 0 0,1-1 0 0 0,0 1 0 0 0,1-1 0 0 0,0 0 0 0 0,0 0 0 0 0,0 0 0 0 0,8 12 0 0 0,-9-16 40 0 0,0-2-1 0 0,0 1 0 0 0,0 0 1 0 0,0 0-1 0 0,1-1 1 0 0,-1 1-1 0 0,0-1 1 0 0,1 1-1 0 0,-1-1 0 0 0,1 0 1 0 0,-1 0-1 0 0,1 0 1 0 0,-1 0-1 0 0,1-1 0 0 0,0 1 1 0 0,-1-1-1 0 0,1 0 1 0 0,0 1-1 0 0,0-1 0 0 0,-1 0 1 0 0,1-1-1 0 0,0 1 1 0 0,0 0-1 0 0,-1-1 1 0 0,1 1-1 0 0,4-3 0 0 0,9-2 190 0 0,0-1-1 0 0,-1-1 0 0 0,19-11 1 0 0,-16 9-208 0 0,-6 3-60 0 0,0 0-1 0 0,1 1 1 0 0,-1 1-1 0 0,1 0 1 0 0,0 1-1 0 0,0 0 0 0 0,0 1 1 0 0,1 1-1 0 0,-1 0 1 0 0,0 0-1 0 0,1 1 1 0 0,-1 1-1 0 0,0 1 0 0 0,0 0 1 0 0,0 0-1 0 0,0 1 1 0 0,0 1-1 0 0,0 0 1 0 0,-1 1-1 0 0,1 0 0 0 0,-1 1 1 0 0,-1 0-1 0 0,1 1 1 0 0,-1 0-1 0 0,0 1 0 0 0,-1 0 1 0 0,17 17-1 0 0,-15-12 0 0 0,-1-1 1 0 0,-1 2-1 0 0,0-1 0 0 0,0 2 0 0 0,-2-1 0 0 0,0 1 0 0 0,0 0 0 0 0,-1 1 0 0 0,-1 0 1 0 0,-1 0-1 0 0,0 0 0 0 0,-1 1 0 0 0,-1-1 0 0 0,-1 1 0 0 0,0 0 0 0 0,-1 0 0 0 0,0 0 1 0 0,-2 0-1 0 0,0 0 0 0 0,-6 29 0 0 0,4-30 54 0 0,0 0-1 0 0,-2 0 1 0 0,0 0-1 0 0,0-1 1 0 0,-14 27 0 0 0,16-37-2 0 0,0 0 0 0 0,-1 0 1 0 0,0-1-1 0 0,1 1 0 0 0,-2-1 0 0 0,1 0 1 0 0,0 0-1 0 0,-1-1 0 0 0,1 1 0 0 0,-1-1 0 0 0,0 0 1 0 0,0 0-1 0 0,-1-1 0 0 0,1 1 0 0 0,-1-1 1 0 0,1 0-1 0 0,-1-1 0 0 0,1 1 0 0 0,-11 0 1 0 0,-3 0 13 0 0,1-2 1 0 0,-1 0 0 0 0,1-1 0 0 0,0-1-1 0 0,0 0 1 0 0,-24-8 0 0 0,-109-37-1099 0 0,112 33 280 0 0,-140-60-6096 0 0,139 55 1419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1.773"/>
    </inkml:context>
    <inkml:brush xml:id="br0">
      <inkml:brushProperty name="width" value="0.05" units="cm"/>
      <inkml:brushProperty name="height" value="0.05" units="cm"/>
      <inkml:brushProperty name="color" value="#E71224"/>
    </inkml:brush>
  </inkml:definitions>
  <inkml:trace contextRef="#ctx0" brushRef="#br0">71 122 11330 0 0,'0'-1'210'0'0,"0"-1"-1"0"0,-1 0 0 0 0,1 1 0 0 0,-1-1 0 0 0,0 0 0 0 0,1 1 0 0 0,-1-1 1 0 0,0 1-1 0 0,0-1 0 0 0,0 1 0 0 0,0-1 0 0 0,0 1 0 0 0,0-1 0 0 0,0 1 1 0 0,-3-2-1 0 0,-1-1 884 0 0,5 3-981 0 0,-1 0 0 0 0,1 0 1 0 0,-1 0-1 0 0,1 1 0 0 0,-1-1 0 0 0,1 0 0 0 0,0 0 1 0 0,-1 0-1 0 0,1 0 0 0 0,0 0 0 0 0,0 0 0 0 0,0 0 1 0 0,-1 0-1 0 0,1 0 0 0 0,0 0 0 0 0,0 0 0 0 0,0 0 1 0 0,1 0-1 0 0,-1 0 0 0 0,0 1 0 0 0,0-1 0 0 0,0 0 1 0 0,1 0-1 0 0,-1 0 0 0 0,1 0 0 0 0,-1 0 0 0 0,0 0 0 0 0,1 1 1 0 0,-1-1-1 0 0,1 0 0 0 0,0 0 0 0 0,-1 0 0 0 0,1 1 1 0 0,0-1-1 0 0,-1 0 0 0 0,1 1 0 0 0,0-1 0 0 0,0 1 1 0 0,0-1-1 0 0,41-28-310 0 0,-30 22 462 0 0,-8 4-260 0 0,1 0 1 0 0,1 1-1 0 0,-1-1 0 0 0,0 1 0 0 0,1 0 0 0 0,-1 0 0 0 0,1 1 0 0 0,-1 0 0 0 0,1 0 0 0 0,0 0 0 0 0,0 1 0 0 0,-1-1 0 0 0,1 1 0 0 0,0 1 1 0 0,0-1-1 0 0,6 2 0 0 0,-8-1-12 0 0,0 0-1 0 0,1 1 1 0 0,-1-1 0 0 0,0 1 0 0 0,0 0 0 0 0,-1 0-1 0 0,1 0 1 0 0,0 0 0 0 0,-1 1 0 0 0,1-1 0 0 0,-1 1 0 0 0,0 0-1 0 0,0 0 1 0 0,0 0 0 0 0,0 1 0 0 0,0-1 0 0 0,-1 1 0 0 0,1-1-1 0 0,-1 1 1 0 0,0 0 0 0 0,0 0 0 0 0,1 6 0 0 0,-1-2-10 0 0,0 0 0 0 0,-1 0 0 0 0,0 1 0 0 0,-1-1 0 0 0,0 1 0 0 0,0-1 0 0 0,-1 1 0 0 0,0-1 0 0 0,0 0 1 0 0,-1 0-1 0 0,0 1 0 0 0,0-1 0 0 0,-1 0 0 0 0,0-1 0 0 0,-5 9 0 0 0,-8 15-15 0 0,-1 0-1 0 0,-26 33 1 0 0,37-56 26 0 0,-73 89-63 0 0,55-70 96 0 0,2 0-1 0 0,-36 57 1 0 0,57-84-18 0 0,1 1 1 0 0,-1-1 0 0 0,1 1-1 0 0,0 0 1 0 0,-1-1-1 0 0,1 1 1 0 0,0-1-1 0 0,0 1 1 0 0,-1 0-1 0 0,1-1 1 0 0,0 1-1 0 0,0 0 1 0 0,0-1 0 0 0,0 1-1 0 0,0 0 1 0 0,0-1-1 0 0,0 1 1 0 0,0 0-1 0 0,0-1 1 0 0,0 1-1 0 0,0 0 1 0 0,0-1-1 0 0,1 1 1 0 0,-1-1-1 0 0,0 1 1 0 0,0 0 0 0 0,1-1-1 0 0,-1 1 1 0 0,0-1-1 0 0,1 1 1 0 0,0 1-1 0 0,1-2 14 0 0,-1 1-1 0 0,1 0 0 0 0,-1 0 0 0 0,1 0 0 0 0,0-1 1 0 0,-1 1-1 0 0,1-1 0 0 0,0 1 0 0 0,0-1 0 0 0,-1 0 1 0 0,5 0-1 0 0,52-4 360 0 0,-55 4-358 0 0,147-30 792 0 0,-87 16-908 0 0,117-10 1 0 0,-175 24-348 0 0,0 0 1 0 0,0 0 0 0 0,-1 0-1 0 0,1 1 1 0 0,0-1 0 0 0,0 1-1 0 0,-1 1 1 0 0,9 2 0 0 0,-10-3-373 0 0,-1 1 1 0 0,0-1-1 0 0,0 0 1 0 0,0 1-1 0 0,0-1 0 0 0,0 1 1 0 0,0 0-1 0 0,0 0 1 0 0,0-1-1 0 0,-1 1 1 0 0,3 4-1 0 0,1 3-5524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6:31.962"/>
    </inkml:context>
    <inkml:brush xml:id="br0">
      <inkml:brushProperty name="width" value="0.05" units="cm"/>
      <inkml:brushProperty name="height" value="0.05" units="cm"/>
      <inkml:brushProperty name="color" value="#E71224"/>
    </inkml:brush>
  </inkml:definitions>
  <inkml:trace contextRef="#ctx0" brushRef="#br0">0 306 5993 0 0,'8'-30'7693'0'0,"-2"1"-4359"0"0,6-24-1674 0 0,-7 40-1679 0 0,0 1-1 0 0,0 0 1 0 0,1 0 0 0 0,1 1-1 0 0,0 0 1 0 0,0 0 0 0 0,1 0-1 0 0,0 1 1 0 0,1 0 0 0 0,10-8-1 0 0,-12 11-43 0 0,0 1-1 0 0,1 0 1 0 0,0 1-1 0 0,-1-1 1 0 0,2 2-1 0 0,-1-1 1 0 0,0 1-1 0 0,1 0 1 0 0,0 1-1 0 0,0 0 1 0 0,0 1-1 0 0,0-1 0 0 0,1 2 1 0 0,14-2-1 0 0,-8 4 15 0 0,1 0 0 0 0,-1 2 0 0 0,-1 0-1 0 0,1 1 1 0 0,0 0 0 0 0,-1 1 0 0 0,0 1-1 0 0,0 0 1 0 0,0 1 0 0 0,24 16 0 0 0,-24-13 25 0 0,0 1 1 0 0,-1 0 0 0 0,0 1 0 0 0,-1 0 0 0 0,-1 1 0 0 0,0 1-1 0 0,0 0 1 0 0,-1 0 0 0 0,13 24 0 0 0,-21-31 33 0 0,1 0 0 0 0,-2 0-1 0 0,1-1 1 0 0,-1 2 0 0 0,0-1 0 0 0,0 0 0 0 0,-1 0-1 0 0,0 1 1 0 0,0-1 0 0 0,-1 0 0 0 0,1 1 0 0 0,-2-1 0 0 0,1 1-1 0 0,-1-1 1 0 0,0 0 0 0 0,-4 13 0 0 0,-1-5 57 0 0,0-1 1 0 0,-1 0-1 0 0,-1 0 0 0 0,0 0 1 0 0,-1-1-1 0 0,-19 23 1 0 0,-75 76 630 0 0,58-67-437 0 0,-55 76-1 0 0,23-24-190 0 0,54-72 80 0 0,2 1 0 0 0,1 1 0 0 0,1 0 0 0 0,-30 60 0 0 0,43-75 223 0 0,0 0-1 0 0,-14 19 1 0 0,19-28-322 0 0,0-3-39 0 0,1 1-1 0 0,0 0 0 0 0,-1-1 0 0 0,1 1 0 0 0,0 0 0 0 0,-1-1 0 0 0,1 1 0 0 0,0 0 1 0 0,0 0-1 0 0,0-1 0 0 0,0 1 0 0 0,0 0 0 0 0,0 0 0 0 0,0-1 0 0 0,0 1 1 0 0,0 0-1 0 0,0 0 0 0 0,0-1 0 0 0,0 1 0 0 0,0 0 0 0 0,1 0 0 0 0,-1-1 1 0 0,0 1-1 0 0,0 0 0 0 0,1-1 0 0 0,0 2 0 0 0,17 14 106 0 0,-11-12-87 0 0,0 0-1 0 0,1-1 1 0 0,-1 0-1 0 0,9 2 1 0 0,17 2 57 0 0,1-2 0 0 0,38 1 0 0 0,-49-5-56 0 0,-1 0 0 0 0,1 2 1 0 0,0 0-1 0 0,-1 2 0 0 0,0 0 1 0 0,41 17-1 0 0,214 98-136 0 0,-255-111-176 0 0,37 10-1265 0 0,-55-18 825 0 0,0-1 0 0 0,0 1 0 0 0,1-1 0 0 0,-1 0 0 0 0,0 0 0 0 0,0 0 0 0 0,1 0 1 0 0,-1-1-1 0 0,0 1 0 0 0,0-1 0 0 0,0 0 0 0 0,5-2 0 0 0,6-5-6280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7:11.267"/>
    </inkml:context>
    <inkml:brush xml:id="br0">
      <inkml:brushProperty name="width" value="0.05" units="cm"/>
      <inkml:brushProperty name="height" value="0.05" units="cm"/>
      <inkml:brushProperty name="color" value="#E71224"/>
    </inkml:brush>
  </inkml:definitions>
  <inkml:trace contextRef="#ctx0" brushRef="#br0">0 218 6441 0 0,'1'-6'590'0'0,"0"0"0"0"0,0 0-1 0 0,1 1 1 0 0,0-1 0 0 0,0 0-1 0 0,0 1 1 0 0,1 0-1 0 0,3-6 1 0 0,-4 9-459 0 0,0 0 0 0 0,0 0 0 0 0,0 0 0 0 0,1 0 0 0 0,-1 0 0 0 0,1 1 0 0 0,-1-1 0 0 0,1 1 0 0 0,-1 0 0 0 0,1 0 0 0 0,0 0 0 0 0,0 0 0 0 0,0 0 0 0 0,0 1 0 0 0,-1-1-1 0 0,1 1 1 0 0,0 0 0 0 0,4 0 0 0 0,19 0 18 0 0,0 1 0 0 0,0 1 0 0 0,37 9 0 0 0,9 0 41 0 0,192 28-162 0 0,284 80 0 0 0,-476-100 9 0 0,104 23 52 0 0,-149-38-8 0 0,-1 0 0 0 0,1-2 0 0 0,0-1 0 0 0,43-4 0 0 0,-67 3-69 0 0,-1 0 0 0 0,1 0 0 0 0,0-1 0 0 0,-1 1 0 0 0,1-1 0 0 0,-1 0 0 0 0,1 1 0 0 0,-1-1 0 0 0,1 0 1 0 0,-1-1-1 0 0,1 1 0 0 0,-1 0 0 0 0,0-1 0 0 0,0 1 0 0 0,0-1 0 0 0,0 0 0 0 0,0 0 0 0 0,2-2 0 0 0,-3 2-20 0 0,-1 1-1 0 0,1-1 1 0 0,-1 0-1 0 0,1 0 0 0 0,-1 1 1 0 0,0-1-1 0 0,0 0 1 0 0,0 0-1 0 0,0 0 1 0 0,0 1-1 0 0,0-1 0 0 0,-1 0 1 0 0,1 0-1 0 0,0 1 1 0 0,-1-1-1 0 0,0 0 0 0 0,1 1 1 0 0,-1-1-1 0 0,0 0 1 0 0,0 1-1 0 0,0-1 1 0 0,0 1-1 0 0,0-1 0 0 0,0 1 1 0 0,0 0-1 0 0,0-1 1 0 0,-2 0-1 0 0,-27-29-94 0 0,-1 2 1 0 0,-2 1-1 0 0,0 2 0 0 0,-55-33 1 0 0,-34-27 167 0 0,41 22 1151 0 0,92 73-1215 0 0,-1 0 0 0 0,1 1 0 0 0,12 16-1 0 0,-12-12-20 0 0,1-1-1 0 0,1 0 0 0 0,17 12 0 0 0,43 27 126 0 0,2-4-1 0 0,119 57 1 0 0,-193-105-86 0 0,-1 1 1 0 0,1-1-1 0 0,-1 0 1 0 0,1 0-1 0 0,0 1 1 0 0,-1-1-1 0 0,1 0 1 0 0,-1 1-1 0 0,1-1 1 0 0,-1 0-1 0 0,1 1 1 0 0,-1-1-1 0 0,1 1 1 0 0,-1-1-1 0 0,1 1 1 0 0,-1-1-1 0 0,0 1 1 0 0,1-1-1 0 0,-1 1 1 0 0,0-1-1 0 0,1 1 1 0 0,-1 0-1 0 0,0-1 1 0 0,0 1-1 0 0,0 0 1 0 0,1-1-1 0 0,-1 1 1 0 0,0 0-1 0 0,-1 0 4 0 0,1 0 0 0 0,0 1-1 0 0,-1-1 1 0 0,1 0 0 0 0,-1 0 0 0 0,0 0-1 0 0,1 0 1 0 0,-1 0 0 0 0,0 0 0 0 0,1 0-1 0 0,-1 0 1 0 0,0 0 0 0 0,0-1-1 0 0,-1 2 1 0 0,-48 28 203 0 0,34-21-232 0 0,-51 37-42 0 0,2 2 0 0 0,-63 63-1 0 0,24-13-2586 0 0,45-43-646 0 0,38-36 217 0 0,0-3-3241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19:39.054"/>
    </inkml:context>
    <inkml:brush xml:id="br0">
      <inkml:brushProperty name="width" value="0.025" units="cm"/>
      <inkml:brushProperty name="height" value="0.025" units="cm"/>
      <inkml:brushProperty name="color" value="#E71224"/>
    </inkml:brush>
  </inkml:definitions>
  <inkml:trace contextRef="#ctx0" brushRef="#br0">0 1 24575,'594'12'0,"20"0"0,204 41 0,-720-38 0,137 38 0,40 8 0,-28-26 0,433 5 0,-589-39 0,-28 0 0,72-8 0,-133 7 0,0 0 0,-1 0 0,1 1 0,0-1 0,0 0 0,0 1 0,-1 0 0,1-1 0,0 1 0,-1 0 0,1 0 0,0 0 0,-1 0 0,1 0 0,-1 0 0,0 0 0,1 1 0,-1-1 0,0 0 0,0 1 0,0-1 0,0 1 0,0-1 0,0 1 0,0 0 0,0-1 0,-1 1 0,1 0 0,0 0 0,0 3 0,3 10 0,0 1 0,2 27 0,-3-20 0,51 399 0,-32-283 0,-13-97 0,-2 1 0,2 63 0,-8-76 0,9 51 0,-5-47 0,-5-31 0,0 0 0,0 1 0,0-1 0,0 0 0,-1 0 0,1 0 0,-1 0 0,0 1 0,0-1 0,0 0 0,-1 0 0,1-1 0,-1 1 0,0 0 0,1 0 0,-1-1 0,0 1 0,-1-1 0,1 1 0,0-1 0,-1 0 0,1 0 0,-1 0 0,0 0 0,1-1 0,-7 3 0,-8 5 0,-1-2 0,1 0 0,-28 6 0,29-8 0,-38 9 0,-1-2 0,0-3 0,-79 3 0,-172-11 0,140-3 0,-2607 2 0,2768 0 0,0 0 0,0-1 0,0 1 0,0-1 0,0 0 0,0 0 0,0 0 0,1-1 0,-1 0 0,1 0 0,-1 0 0,1-1 0,-1 1 0,1-1 0,0 0 0,-5-5 0,4 3 0,1-1 0,-1 0 0,1 0 0,0 0 0,0 0 0,1-1 0,0 0 0,0 0 0,1 0 0,-2-7 0,-2-17 0,2 0 0,0 0 0,3 0 0,2-39 0,-1 44 0,2-31 0,-4 0 0,-1 0 0,-15-73 0,14 114 0,-10-44 0,3-1 0,2 0 0,-2-83 0,12-307-1365,-1 431-5461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5:23.029"/>
    </inkml:context>
    <inkml:brush xml:id="br0">
      <inkml:brushProperty name="width" value="0.1" units="cm"/>
      <inkml:brushProperty name="height" value="0.1" units="cm"/>
      <inkml:brushProperty name="color" value="#E71224"/>
    </inkml:brush>
  </inkml:definitions>
  <inkml:trace contextRef="#ctx0" brushRef="#br0">3 914 24575,'-2'-129'0,"4"-140"0,2 246 0,1-1 0,1 1 0,1 0 0,1 0 0,1 1 0,1 0 0,1 1 0,23-35 0,-24 43 0,0 0 0,2 1 0,-1 0 0,2 1 0,25-18 0,7-7 0,-25 21 0,-1 1 0,2 1 0,39-19 0,3-2 0,-49 27 0,1 0 0,1 1 0,-1 1 0,1 0 0,0 1 0,0 1 0,0 0 0,21 0 0,9 1 0,78 8 0,-97-1 0,1 1 0,-1 2 0,0 0 0,0 2 0,-1 1 0,0 1 0,23 16 0,-32-20 0,-9-3 0,0 0 0,0 1 0,0 0 0,-1 0 0,1 1 0,-2 0 0,1 0 0,-1 1 0,0-1 0,0 2 0,5 9 0,5 13 0,21 62 0,6 11 0,-30-77 0,-1 0 0,-2 0 0,-1 2 0,-1-1 0,-1 1 0,-2 0 0,0 0 0,-2 0 0,-2 1 0,-2 41 0,0-56-195,-1 0 0,-1 0 0,0 0 0,-1 0 0,-1-1 0,-9 22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5:30.898"/>
    </inkml:context>
    <inkml:brush xml:id="br0">
      <inkml:brushProperty name="width" value="0.1" units="cm"/>
      <inkml:brushProperty name="height" value="0.1" units="cm"/>
      <inkml:brushProperty name="color" value="#E71224"/>
    </inkml:brush>
  </inkml:definitions>
  <inkml:trace contextRef="#ctx0" brushRef="#br0">3 914 24575,'-2'-129'0,"4"-140"0,2 246 0,1-1 0,1 1 0,1 0 0,1 0 0,1 1 0,1 0 0,1 1 0,23-35 0,-24 43 0,0 0 0,2 1 0,-1 0 0,2 1 0,25-18 0,7-7 0,-25 21 0,-1 1 0,2 1 0,39-19 0,3-2 0,-49 27 0,1 0 0,1 1 0,-1 1 0,1 0 0,0 1 0,0 1 0,0 0 0,21 0 0,9 1 0,78 8 0,-97-1 0,1 1 0,-1 2 0,0 0 0,0 2 0,-1 1 0,0 1 0,23 16 0,-32-20 0,-9-3 0,0 0 0,0 1 0,0 0 0,-1 0 0,1 1 0,-2 0 0,1 0 0,-1 1 0,0-1 0,0 2 0,5 9 0,5 13 0,21 62 0,6 11 0,-30-77 0,-1 0 0,-2 0 0,-1 2 0,-1-1 0,-1 1 0,-2 0 0,0 0 0,-2 0 0,-2 1 0,-2 41 0,0-56-195,-1 0 0,-1 0 0,0 0 0,-1 0 0,-1-1 0,-9 22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5:33.228"/>
    </inkml:context>
    <inkml:brush xml:id="br0">
      <inkml:brushProperty name="width" value="0.1" units="cm"/>
      <inkml:brushProperty name="height" value="0.1" units="cm"/>
      <inkml:brushProperty name="color" value="#E71224"/>
    </inkml:brush>
  </inkml:definitions>
  <inkml:trace contextRef="#ctx0" brushRef="#br0">3 914 24575,'-2'-129'0,"4"-140"0,2 246 0,1-1 0,1 1 0,1 0 0,1 0 0,1 1 0,1 0 0,1 1 0,23-35 0,-24 43 0,0 0 0,2 1 0,-1 0 0,2 1 0,25-18 0,7-7 0,-25 21 0,-1 1 0,2 1 0,39-19 0,3-2 0,-49 27 0,1 0 0,1 1 0,-1 1 0,1 0 0,0 1 0,0 1 0,0 0 0,21 0 0,9 1 0,78 8 0,-97-1 0,1 1 0,-1 2 0,0 0 0,0 2 0,-1 1 0,0 1 0,23 16 0,-32-20 0,-9-3 0,0 0 0,0 1 0,0 0 0,-1 0 0,1 1 0,-2 0 0,1 0 0,-1 1 0,0-1 0,0 2 0,5 9 0,5 13 0,21 62 0,6 11 0,-30-77 0,-1 0 0,-2 0 0,-1 2 0,-1-1 0,-1 1 0,-2 0 0,0 0 0,-2 0 0,-2 1 0,-2 41 0,0-56-195,-1 0 0,-1 0 0,0 0 0,-1 0 0,-1-1 0,-9 22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5:34.212"/>
    </inkml:context>
    <inkml:brush xml:id="br0">
      <inkml:brushProperty name="width" value="0.1" units="cm"/>
      <inkml:brushProperty name="height" value="0.1" units="cm"/>
      <inkml:brushProperty name="color" value="#E71224"/>
    </inkml:brush>
  </inkml:definitions>
  <inkml:trace contextRef="#ctx0" brushRef="#br0">3 914 24575,'-2'-129'0,"4"-140"0,2 246 0,1-1 0,1 1 0,1 0 0,1 0 0,1 1 0,1 0 0,1 1 0,23-35 0,-24 43 0,0 0 0,2 1 0,-1 0 0,2 1 0,25-18 0,7-7 0,-25 21 0,-1 1 0,2 1 0,39-19 0,3-2 0,-49 27 0,1 0 0,1 1 0,-1 1 0,1 0 0,0 1 0,0 1 0,0 0 0,21 0 0,9 1 0,78 8 0,-97-1 0,1 1 0,-1 2 0,0 0 0,0 2 0,-1 1 0,0 1 0,23 16 0,-32-20 0,-9-3 0,0 0 0,0 1 0,0 0 0,-1 0 0,1 1 0,-2 0 0,1 0 0,-1 1 0,0-1 0,0 2 0,5 9 0,5 13 0,21 62 0,6 11 0,-30-77 0,-1 0 0,-2 0 0,-1 2 0,-1-1 0,-1 1 0,-2 0 0,0 0 0,-2 0 0,-2 1 0,-2 41 0,0-56-195,-1 0 0,-1 0 0,0 0 0,-1 0 0,-1-1 0,-9 22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5:35.035"/>
    </inkml:context>
    <inkml:brush xml:id="br0">
      <inkml:brushProperty name="width" value="0.1" units="cm"/>
      <inkml:brushProperty name="height" value="0.1" units="cm"/>
      <inkml:brushProperty name="color" value="#E71224"/>
    </inkml:brush>
  </inkml:definitions>
  <inkml:trace contextRef="#ctx0" brushRef="#br0">3 914 24575,'-2'-129'0,"4"-140"0,2 246 0,1-1 0,1 1 0,1 0 0,1 0 0,1 1 0,1 0 0,1 1 0,23-35 0,-24 43 0,0 0 0,2 1 0,-1 0 0,2 1 0,25-18 0,7-7 0,-25 21 0,-1 1 0,2 1 0,39-19 0,3-2 0,-49 27 0,1 0 0,1 1 0,-1 1 0,1 0 0,0 1 0,0 1 0,0 0 0,21 0 0,9 1 0,78 8 0,-97-1 0,1 1 0,-1 2 0,0 0 0,0 2 0,-1 1 0,0 1 0,23 16 0,-32-20 0,-9-3 0,0 0 0,0 1 0,0 0 0,-1 0 0,1 1 0,-2 0 0,1 0 0,-1 1 0,0-1 0,0 2 0,5 9 0,5 13 0,21 62 0,6 11 0,-30-77 0,-1 0 0,-2 0 0,-1 2 0,-1-1 0,-1 1 0,-2 0 0,0 0 0,-2 0 0,-2 1 0,-2 41 0,0-56-195,-1 0 0,-1 0 0,0 0 0,-1 0 0,-1-1 0,-9 22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6:48.101"/>
    </inkml:context>
    <inkml:brush xml:id="br0">
      <inkml:brushProperty name="width" value="0.05" units="cm"/>
      <inkml:brushProperty name="height" value="0.05" units="cm"/>
      <inkml:brushProperty name="color" value="#004F8B"/>
    </inkml:brush>
  </inkml:definitions>
  <inkml:trace contextRef="#ctx0" brushRef="#br0">17 32 24575,'4'-1'0,"-1"0"0,1 0 0,-1 0 0,1 0 0,-1 0 0,0-1 0,1 0 0,-1 1 0,4-4 0,-5 3 0,1 0 0,0 0 0,0 1 0,0-1 0,0 1 0,0-1 0,0 1 0,1 0 0,3 0 0,-6 1 0,0 0 0,1 1 0,-1-1 0,0 1 0,0-1 0,0 1 0,0-1 0,0 1 0,0 0 0,0-1 0,0 1 0,0 0 0,-1 0 0,1 0 0,0 0 0,0 0 0,-1-1 0,1 1 0,-1 1 0,1-1 0,0 0 0,-1 0 0,0 0 0,1 0 0,-1 0 0,0 0 0,0 0 0,1 1 0,-1-1 0,0 0 0,0 0 0,-1 2 0,3 7 0,-1 0 0,-1 0 0,0 0 0,0 0 0,-1 0 0,-4 19 0,5-27 0,0-1 0,-1 1 0,1 0 0,0-1 0,-1 1 0,1-1 0,-1 1 0,0-1 0,0 1 0,1-1 0,-1 1 0,0-1 0,0 0 0,0 0 0,0 1 0,0-1 0,-1 0 0,1 0 0,0 0 0,-1 0 0,1 0 0,0 0 0,-1-1 0,1 1 0,-1 0 0,1-1 0,-1 1 0,1-1 0,-1 0 0,0 1 0,1-1 0,-1 0 0,0 0 0,1 0 0,-1 0 0,1 0 0,-1 0 0,0 0 0,1-1 0,-1 1 0,1-1 0,-1 1 0,1-1 0,-1 0 0,1 1 0,-1-1 0,1 0 0,0 0 0,-3-2 0,1 1-36,0 0 0,0 1 0,0-2 1,0 1-1,1 0 0,-1-1 0,1 1 0,-1-1 0,1 1 0,0-1 0,0 0 0,0 0 0,1 0 0,-1 0 0,1-1 0,0 1 0,-1 0 1,1-1-1,1 1 0,-1 0 0,0-1 0,1 1 0,0-1 0,0 1 0,0-1 0,0 1 0,0-1 0,1 1 0,0-1 0,0 1 0,-1 0 1,2-1-1,-1 1 0,0 0 0,1 0 0,0 0 0,3-6 0,10-8-6790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6:51.550"/>
    </inkml:context>
    <inkml:brush xml:id="br0">
      <inkml:brushProperty name="width" value="0.05" units="cm"/>
      <inkml:brushProperty name="height" value="0.05" units="cm"/>
      <inkml:brushProperty name="color" value="#004F8B"/>
    </inkml:brush>
  </inkml:definitions>
  <inkml:trace contextRef="#ctx0" brushRef="#br0">1 61 24575,'7'-1'0,"1"0"0,0 0 0,-1 0 0,1-1 0,0 0 0,-1-1 0,0 0 0,0 0 0,0 0 0,12-9 0,36-14 0,-54 25 0,0 1 0,0 0 0,0-1 0,0 1 0,0 0 0,0 0 0,0 0 0,0 0 0,0 0 0,0 0 0,1 0 0,-1 0 0,0 0 0,0 0 0,0 0 0,0 1 0,0-1 0,0 1 0,0-1 0,0 0 0,0 1 0,0 0 0,0-1 0,-1 1 0,3 1 0,-2 0 0,1 0 0,-1 0 0,0 0 0,0 0 0,1 1 0,-2-1 0,1 0 0,0 1 0,0-1 0,-1 1 0,1 2 0,1 10 0,-1 0 0,-1 1 0,-2 15 0,2-18 0,0-8 0,-1-1 0,1 0 0,-1 1 0,0-1 0,0 0 0,0 1 0,-1-1 0,0 0 0,1 0 0,-1 0 0,-1 0 0,1-1 0,0 1 0,-1-1 0,0 1 0,0-1 0,0 0 0,0 0 0,-4 3 0,-6 3 0,0-1 0,-1-1 0,0 0 0,-16 6 0,3-1 0,26-12 0,0 0 0,0 1 0,0-1 0,-1 1 0,1-1 0,0 1 0,0-1 0,0 1 0,0 0 0,0-1 0,0 1 0,0 0 0,1 0 0,-1 0 0,0 0 0,0 0 0,1 0 0,-1 0 0,0 1 0,1-1 0,0 0 0,0-1 0,1 1 0,-1-1 0,0 1 0,1-1 0,-1 1 0,0-1 0,1 1 0,-1-1 0,1 0 0,-1 1 0,1-1 0,-1 1 0,1-1 0,-1 0 0,1 1 0,-1-1 0,1 0 0,0 0 0,-1 0 0,1 1 0,-1-1 0,1 0 0,0 0 0,5 1 0,0 0 0,0 0 0,-1 0 0,1-1 0,0 0 0,0 0 0,6-2 0,135-21 110,-60 11-1585,-62 8-5351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2.620"/>
    </inkml:context>
    <inkml:brush xml:id="br0">
      <inkml:brushProperty name="width" value="0.05" units="cm"/>
      <inkml:brushProperty name="height" value="0.05" units="cm"/>
      <inkml:brushProperty name="color" value="#E71224"/>
    </inkml:brush>
  </inkml:definitions>
  <inkml:trace contextRef="#ctx0" brushRef="#br0">303 391 8426 0 0,'4'-8'936'0'0,"-1"1"0"0"0,-1-1 1 0 0,0 1-1 0 0,0-1 0 0 0,0 0 1 0 0,0-9-1 0 0,-2 14-779 0 0,0 0-1 0 0,0 1 1 0 0,0-1-1 0 0,-1 1 1 0 0,1-1-1 0 0,-1 1 1 0 0,0-1-1 0 0,0 1 1 0 0,0-1-1 0 0,0 1 1 0 0,0 0-1 0 0,0 0 1 0 0,-1-1-1 0 0,1 1 1 0 0,-1 0-1 0 0,0 0 1 0 0,1 0-1 0 0,-1 0 1 0 0,0 1-1 0 0,0-1 1 0 0,0 0-1 0 0,0 1 1 0 0,-5-3-1 0 0,4 2-122 0 0,0 1 1 0 0,0-1-1 0 0,-1 1 1 0 0,1-1-1 0 0,-1 1 1 0 0,1 0-1 0 0,-1 0 1 0 0,1 1-1 0 0,-1-1 1 0 0,1 1-1 0 0,-1 0 1 0 0,0 0-1 0 0,1 0 1 0 0,-1 0-1 0 0,0 0 1 0 0,-5 2-1 0 0,3 0-12 0 0,-1 0 0 0 0,1 1 0 0 0,0 0 0 0 0,0 0-1 0 0,1 0 1 0 0,-1 1 0 0 0,0-1 0 0 0,-7 8 0 0 0,-5 7-17 0 0,1 0 0 0 0,0 1 0 0 0,-23 36 0 0 0,37-50 6 0 0,-9 12 23 0 0,2 0 0 0 0,0 1 1 0 0,-8 20-1 0 0,15-32 18 0 0,1 0-1 0 0,-1 1 0 0 0,1 0 0 0 0,1-1 1 0 0,-1 1-1 0 0,1 0 0 0 0,1 0 0 0 0,-1 0 1 0 0,1 0-1 0 0,0 0 0 0 0,1 0 0 0 0,1 10 1 0 0,-1-15-23 0 0,-1 0 1 0 0,1 0 0 0 0,0 0 0 0 0,0 0-1 0 0,0 0 1 0 0,0 0 0 0 0,0 0 0 0 0,1 0-1 0 0,-1-1 1 0 0,1 1 0 0 0,-1 0-1 0 0,1-1 1 0 0,-1 1 0 0 0,1-1 0 0 0,0 0-1 0 0,0 0 1 0 0,3 2 0 0 0,-1-1-2 0 0,1 0 0 0 0,0 0 0 0 0,-1-1 0 0 0,1 0 0 0 0,0 0 0 0 0,0 0 0 0 0,8 0 0 0 0,1-1-29 0 0,0-1 0 0 0,0 0 0 0 0,0-1 0 0 0,23-6 1 0 0,-25 4-6 0 0,-1 0 0 0 0,0-1 1 0 0,1-1-1 0 0,-2 0 1 0 0,1 0-1 0 0,-1-1 1 0 0,0-1-1 0 0,0 1 0 0 0,-1-1 1 0 0,0-1-1 0 0,0 0 1 0 0,-1 0-1 0 0,0-1 1 0 0,-1 0-1 0 0,0 0 0 0 0,0-1 1 0 0,-1 0-1 0 0,-1 0 1 0 0,0 0-1 0 0,0-1 1 0 0,-1 0-1 0 0,-1 0 0 0 0,0 0 1 0 0,-1 0-1 0 0,0 0 1 0 0,0 0-1 0 0,-1-22 0 0 0,-8 13 50 0 0,7 21-44 0 0,0-1 0 0 0,0 1 0 0 0,0-1 0 0 0,-1 1 0 0 0,1-1 0 0 0,0 1 0 0 0,0-1 0 0 0,0 1 0 0 0,0 0 0 0 0,0-1 0 0 0,-1 1 0 0 0,1-1 0 0 0,0 1 0 0 0,0-1 0 0 0,-1 1 0 0 0,1 0 0 0 0,0-1 0 0 0,-1 1 0 0 0,1 0 0 0 0,0-1 0 0 0,-1 1 0 0 0,1 0 0 0 0,0 0 0 0 0,-1-1 0 0 0,1 1 0 0 0,-1 0 0 0 0,1 0-1 0 0,-1-1 1 0 0,1 1 0 0 0,-1 0 0 0 0,1 0 0 0 0,0 0 0 0 0,-1 0 0 0 0,1 0 0 0 0,-1 0 0 0 0,1 0 0 0 0,-1 0 0 0 0,0 0 0 0 0,1 3 3 0 0,-1 0 0 0 0,1 0 0 0 0,0 0 0 0 0,0 0-1 0 0,1 0 1 0 0,-1 0 0 0 0,1-1 0 0 0,0 5 0 0 0,1 0-13 0 0,0 17 43 0 0,1-1 0 0 0,1 0-1 0 0,1 0 1 0 0,2 0 0 0 0,0-1-1 0 0,1 0 1 0 0,20 39 0 0 0,-25-56 7 0 0,1 0 0 0 0,-1 0 0 0 0,1-1 0 0 0,0 1 0 0 0,0-1 0 0 0,1 0 0 0 0,-1 0 0 0 0,1-1 0 0 0,0 1 0 0 0,0-1 0 0 0,0 0 0 0 0,0 0 0 0 0,1-1 0 0 0,-1 0 0 0 0,1 1 0 0 0,0-2 0 0 0,-1 1 0 0 0,1-1 0 0 0,0 0 0 0 0,0 0 0 0 0,0-1 0 0 0,0 1 0 0 0,0-1 0 0 0,0-1 0 0 0,-1 1 0 0 0,11-3 0 0 0,-2 0 3 0 0,-1 0 0 0 0,0-1 0 0 0,0-1 0 0 0,0 0 0 0 0,0-1-1 0 0,-1 0 1 0 0,1-1 0 0 0,-2-1 0 0 0,1 0 0 0 0,13-12 0 0 0,-7 2-32 0 0,0-1 0 0 0,-1-1 1 0 0,-1 0-1 0 0,0-1 0 0 0,-2-1 1 0 0,-1 0-1 0 0,0-1 0 0 0,14-39 1 0 0,-16 32-36 0 0,-1-1 1 0 0,-1-1 0 0 0,-2 0 0 0 0,-1 0 0 0 0,-1 0 0 0 0,0-48 0 0 0,-5 78 19 0 0,-2-36-41 0 0,2 37 38 0 0,0 0-1 0 0,0 0 0 0 0,0 0 0 0 0,0-1 0 0 0,0 1 1 0 0,-1 0-1 0 0,1 0 0 0 0,0 0 0 0 0,0 0 0 0 0,-1 0 1 0 0,1 0-1 0 0,-1 0 0 0 0,1 0 0 0 0,-1 0 0 0 0,0 0 1 0 0,1 0-1 0 0,-1 0 0 0 0,0 0 0 0 0,1 0 0 0 0,-1 0 1 0 0,0 0-1 0 0,0 1 0 0 0,0-1 0 0 0,0 0 0 0 0,0 1 1 0 0,0-1-1 0 0,-1 0 0 0 0,1 1-2 0 0,0 1-1 0 0,1-1 1 0 0,-1 0 0 0 0,0 1-1 0 0,1-1 1 0 0,-1 1 0 0 0,0-1-1 0 0,1 1 1 0 0,-1-1 0 0 0,1 1 0 0 0,-1-1-1 0 0,1 1 1 0 0,-1 0 0 0 0,1-1-1 0 0,-1 1 1 0 0,1 0 0 0 0,-1-1-1 0 0,1 1 1 0 0,0 0 0 0 0,0 0-1 0 0,-1-1 1 0 0,1 1 0 0 0,0 0-1 0 0,0 0 1 0 0,0-1 0 0 0,0 2-1 0 0,-4 28-37 0 0,4-22 36 0 0,-6 73-19 0 0,3-1 0 0 0,15 137 0 0 0,-11-203 43 0 0,0 1 0 0 0,1-1 0 0 0,1 1 0 0 0,0-1 0 0 0,1 0 1 0 0,11 25-1 0 0,-12-34 1 0 0,0 1 1 0 0,0-1-1 0 0,1 0 0 0 0,-1-1 1 0 0,1 1-1 0 0,1 0 1 0 0,-1-1-1 0 0,0 0 1 0 0,1 0-1 0 0,0-1 0 0 0,0 1 1 0 0,0-1-1 0 0,0 0 1 0 0,1 0-1 0 0,-1 0 1 0 0,1-1-1 0 0,0 0 1 0 0,-1 0-1 0 0,8 1 0 0 0,-3-2-100 0 0,0 1-1 0 0,0-1 0 0 0,1-1 0 0 0,-1 0 0 0 0,0 0 0 0 0,1-1 1 0 0,-1-1-1 0 0,0 1 0 0 0,0-2 0 0 0,0 1 0 0 0,0-1 0 0 0,0-1 1 0 0,-1 0-1 0 0,1 0 0 0 0,10-7 0 0 0,-11 5-620 0 0,-1 1 0 0 0,0-1 0 0 0,-1-1 1 0 0,8-7-1 0 0,-10 8-489 0 0,1 0 0 0 0,-1-1 0 0 0,0 0 0 0 0,-1 0 0 0 0,4-8 0 0 0,2-8-5663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6:53.790"/>
    </inkml:context>
    <inkml:brush xml:id="br0">
      <inkml:brushProperty name="width" value="0.05" units="cm"/>
      <inkml:brushProperty name="height" value="0.05" units="cm"/>
      <inkml:brushProperty name="color" value="#004F8B"/>
    </inkml:brush>
  </inkml:definitions>
  <inkml:trace contextRef="#ctx0" brushRef="#br0">64 1 24575,'-3'0'0,"1"1"0,-1-1 0,0 1 0,1 0 0,-1 0 0,1 0 0,-1 1 0,1-1 0,0 0 0,-1 1 0,1 0 0,0-1 0,0 1 0,0 0 0,0 0 0,0 0 0,1 1 0,-1-1 0,1 0 0,-2 3 0,0-1 0,1 0 0,0-1 0,1 1 0,-1 0 0,0 0 0,1 0 0,0 0 0,0 0 0,0 0 0,1 0 0,-1 0 0,1 7 0,1-7 0,0-1 0,0 1 0,0-1 0,0 1 0,0-1 0,1 0 0,-1 0 0,1 1 0,0-1 0,0-1 0,1 1 0,-1 0 0,0 0 0,1-1 0,0 1 0,4 3 0,0-2 0,0 0 0,1 0 0,-1-1 0,1 1 0,-1-2 0,1 1 0,9 1 0,12 1 0,0-2 0,0-1 0,31-1 0,-60-1 0,9 0-227,-1-1-1,1 1 1,-1-2-1,1 1 1,10-5-1,-4 1-6598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6:56.343"/>
    </inkml:context>
    <inkml:brush xml:id="br0">
      <inkml:brushProperty name="width" value="0.05" units="cm"/>
      <inkml:brushProperty name="height" value="0.05" units="cm"/>
      <inkml:brushProperty name="color" value="#004F8B"/>
    </inkml:brush>
  </inkml:definitions>
  <inkml:trace contextRef="#ctx0" brushRef="#br0">1 0 24575,'0'4'0,"0"10"0,0 5 0,0 5 0,0 1 0,0 1 0,0 3 0,0 2 0,0-1 0,0-2 0,0 3 0,0-1 0,0-1 0,0-1 0,0-2 0,0-5-8191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6:59.185"/>
    </inkml:context>
    <inkml:brush xml:id="br0">
      <inkml:brushProperty name="width" value="0.05" units="cm"/>
      <inkml:brushProperty name="height" value="0.05" units="cm"/>
      <inkml:brushProperty name="color" value="#004F8B"/>
    </inkml:brush>
  </inkml:definitions>
  <inkml:trace contextRef="#ctx0" brushRef="#br0">281 2 24575,'-10'-1'0,"0"1"0,-1 0 0,1 1 0,0 0 0,-1 1 0,1 0 0,0 1 0,0 0 0,0 0 0,1 1 0,-1 0 0,1 1 0,0 0 0,0 1 0,1-1 0,-1 2 0,1-1 0,1 1 0,-1 0 0,1 1 0,0 0 0,1 0 0,-7 11 0,4-1 0,0 0 0,1 0 0,1 1 0,0 0 0,2 0 0,0 0 0,2 1 0,0 0 0,1 0 0,1 0 0,2 30 0,-1-46 0,1-1 0,-1 1 0,1-1 0,0 0 0,1 1 0,-1-1 0,0 0 0,1 0 0,0 0 0,0 0 0,0 0 0,0 0 0,0 0 0,1-1 0,-1 1 0,1-1 0,-1 0 0,1 1 0,0-1 0,0-1 0,0 1 0,0 0 0,0-1 0,1 1 0,4 0 0,-2 0 0,0 0 0,0-1 0,0 0 0,1 0 0,-1 0 0,0-1 0,0 0 0,1 0 0,-1-1 0,0 0 0,0 0 0,0 0 0,0-1 0,6-2 0,-9 2 5,0 0-1,0 0 1,-1 0-1,1-1 0,-1 1 1,1-1-1,-1 1 1,0-1-1,0 0 1,0 0-1,0 0 0,-1 0 1,1 0-1,-1 0 1,0 0-1,0-1 1,0 1-1,0 0 1,0-1-1,-1 1 0,1-1 1,-1 1-1,0 0 1,0-1-1,-1 1 1,0-7-1,1 7-61,-1-1 0,1 0 0,-1 1 0,1-1-1,-1 1 1,0-1 0,-1 1 0,1-1 0,0 1 0,-1 0 0,0 0 0,0 0-1,0 0 1,0 0 0,0 0 0,-1 0 0,1 1 0,-1-1 0,0 1 0,1-1 0,-1 1-1,0 0 1,-1 0 0,1 1 0,-4-2 0,-11-1-6769</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03.782"/>
    </inkml:context>
    <inkml:brush xml:id="br0">
      <inkml:brushProperty name="width" value="0.05" units="cm"/>
      <inkml:brushProperty name="height" value="0.05" units="cm"/>
      <inkml:brushProperty name="color" value="#004F8B"/>
    </inkml:brush>
  </inkml:definitions>
  <inkml:trace contextRef="#ctx0" brushRef="#br0">169 212 24575,'-5'2'0,"0"0"0,0-1 0,0 2 0,0-1 0,1 0 0,-1 1 0,1 0 0,-7 6 0,-9 4 0,16-11 0,0 1 0,0-1 0,0 0 0,-1 0 0,1-1 0,0 1 0,-1-1 0,0 0 0,1 0 0,-1-1 0,1 1 0,-8-1 0,10-1 0,0 0 0,0 0 0,0 1 0,0-1 0,0 0 0,1-1 0,-1 1 0,0 0 0,1 0 0,-1-1 0,1 1 0,-1-1 0,1 1 0,0-1 0,0 0 0,0 1 0,0-1 0,0 0 0,0 0 0,0 0 0,0 0 0,1 0 0,-1 0 0,1 0 0,-1 0 0,1 0 0,0 0 0,0 0 0,0 0 0,0-3 0,-1-8 0,1-1 0,0 1 0,1 0 0,0 0 0,1 0 0,0 0 0,1 1 0,1-1 0,7-17 0,-9 25 0,0 1 0,1-1 0,-1 1 0,1 0 0,0 0 0,1 0 0,-1 0 0,1 0 0,-1 1 0,1 0 0,0-1 0,1 2 0,-1-1 0,0 0 0,1 1 0,-1 0 0,1 0 0,0 0 0,0 0 0,0 1 0,0 0 0,0 0 0,0 0 0,0 1 0,0 0 0,0 0 0,6 1 0,-9-1 0,1 1 0,0-1 0,-1 1 0,1 0 0,-1 0 0,1 0 0,-1 0 0,0 1 0,1-1 0,-1 1 0,0-1 0,0 1 0,0 0 0,0 0 0,0 0 0,-1 0 0,1 0 0,0 0 0,-1 0 0,0 1 0,1-1 0,-1 1 0,0-1 0,0 1 0,-1-1 0,2 4 0,2 10 0,0 0 0,-1 1 0,1 17 0,-2-20 0,0 6-1365,-1-1-5461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05.740"/>
    </inkml:context>
    <inkml:brush xml:id="br0">
      <inkml:brushProperty name="width" value="0.05" units="cm"/>
      <inkml:brushProperty name="height" value="0.05" units="cm"/>
      <inkml:brushProperty name="color" value="#004F8B"/>
    </inkml:brush>
  </inkml:definitions>
  <inkml:trace contextRef="#ctx0" brushRef="#br0">240 0 24575,'-16'7'0,"1"-1"0,-2-1 0,-19 4 0,23-7 0,0 2 0,0-1 0,0 2 0,-20 9 0,28-11 0,1 0 0,-1 0 0,1 1 0,0-1 0,0 1 0,1 0 0,-1 0 0,1 0 0,0 0 0,0 1 0,0-1 0,1 1 0,-1 0 0,1-1 0,0 1 0,-1 6 0,0 1 0,0 0 0,0 1 0,1-1 0,1 1 0,0-1 0,1 1 0,0-1 0,1 1 0,3 15 0,-4-23 0,1-1 0,0 0 0,0 0 0,1 0 0,-1 0 0,1 0 0,0-1 0,0 1 0,0 0 0,0-1 0,1 0 0,-1 1 0,1-1 0,0 0 0,0 0 0,0 0 0,1-1 0,-1 1 0,1-1 0,-1 0 0,1 0 0,0 0 0,-1 0 0,1-1 0,0 1 0,0-1 0,0 0 0,1 0 0,-1-1 0,5 1 0,-3-1 4,0 0 0,-1 0 0,1-1 0,-1 1 0,1-1 0,-1-1 0,1 1 0,-1-1 0,0 0 0,0 0 0,1 0 0,-1-1 0,-1 0 0,1 0 0,0 0 0,-1 0 0,0-1 0,0 0 0,0 0 0,0 0 0,0 0 0,-1-1 0,0 1 0,0-1 0,0 0 0,0 0 0,-1 0 0,0 0 0,3-10 0,-2 3-118,1 0 0,-2-1-1,0 0 1,0 1 0,-1-1 0,-1 0-1,0 0 1,-1 0 0,0 0 0,-1 1-1,0-1 1,-5-13 0,1 11-6712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07.859"/>
    </inkml:context>
    <inkml:brush xml:id="br0">
      <inkml:brushProperty name="width" value="0.05" units="cm"/>
      <inkml:brushProperty name="height" value="0.05" units="cm"/>
      <inkml:brushProperty name="color" value="#004F8B"/>
    </inkml:brush>
  </inkml:definitions>
  <inkml:trace contextRef="#ctx0" brushRef="#br0">1 0 24575,'0'444'-1365,"0"-424"-5461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11.973"/>
    </inkml:context>
    <inkml:brush xml:id="br0">
      <inkml:brushProperty name="width" value="0.05" units="cm"/>
      <inkml:brushProperty name="height" value="0.05" units="cm"/>
      <inkml:brushProperty name="color" value="#004F8B"/>
    </inkml:brush>
  </inkml:definitions>
  <inkml:trace contextRef="#ctx0" brushRef="#br0">74 72 24575,'1'75'0,"-3"85"0,1-153 0,0 0 0,-1 0 0,0 0 0,0-1 0,-5 10 0,7-14 0,-1-1 0,1 0 0,-1 0 0,1 1 0,-1-1 0,1 0 0,-1 0 0,0 0 0,0 1 0,1-1 0,-1 0 0,0 0 0,0 0 0,0 0 0,0-1 0,0 1 0,-1 0 0,1 0 0,0-1 0,0 1 0,0 0 0,-1-1 0,1 1 0,0-1 0,-1 0 0,1 1 0,0-1 0,-1 0 0,1 0 0,0 0 0,-1 0 0,1 0 0,0 0 0,-3 0 0,3-2 0,-1 1 0,1 0 0,0 0 0,-1-1 0,1 1 0,0-1 0,0 1 0,0-1 0,0 0 0,0 1 0,0-1 0,0 0 0,1 0 0,-1 1 0,1-1 0,-1 0 0,1 0 0,0 0 0,-1-3 0,0-43 0,1 38 0,0-46 0,3-104 0,-2 156 0,-1 0 0,0 1 0,1-1 0,0 1 0,-1-1 0,1 1 0,1-1 0,-1 1 0,1-1 0,-1 1 0,1 0 0,0 0 0,0 0 0,0 0 0,0 0 0,1 0 0,-1 1 0,1-1 0,4-3 0,-6 6 0,1-1 0,-1 1 0,0-1 0,1 1 0,-1-1 0,1 1 0,-1 0 0,1 0 0,-1-1 0,1 1 0,-1 0 0,1 0 0,-1 1 0,0-1 0,1 0 0,-1 0 0,1 1 0,2 0 0,-1 1 0,-1-1 0,1 1 0,0 0 0,-1 0 0,1 0 0,-1 0 0,1 0 0,-1 1 0,0-1 0,0 1 0,2 3 0,8 15 0,-2 1 0,-1 0 0,-1 0 0,0 0 0,4 28 0,-11-42 0,-1 1 0,0 0 0,-1 0 0,0 0 0,0-1 0,0 1 0,-1 0 0,-1-1 0,0 0 0,0 1 0,0-1 0,-8 12 0,-4 15 0,14-32-97,0 0-1,0 0 1,-1 1-1,1-1 1,-1-1-1,0 1 1,0 0-1,0 0 1,0-1-1,0 1 1,-1-1-1,1 1 0,-4 1 1,-7 3-6729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25.303"/>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38.449"/>
    </inkml:context>
    <inkml:brush xml:id="br0">
      <inkml:brushProperty name="width" value="0.1" units="cm"/>
      <inkml:brushProperty name="height" value="0.1" units="cm"/>
      <inkml:brushProperty name="color" value="#E71224"/>
    </inkml:brush>
  </inkml:definitions>
  <inkml:trace contextRef="#ctx0" brushRef="#br0">1 889 24575,'1'-21'0,"1"1"0,1 0 0,0 0 0,2 1 0,0-1 0,2 1 0,0 0 0,1 1 0,1-1 0,19-30 0,8-3 0,2 2 0,51-52 0,-66 79 0,1 1 0,0 1 0,2 1 0,46-27 0,121-54 0,-121 66 0,-16 10 0,74-22 0,27-11 0,-135 49 0,0 2 0,0 0 0,0 1 0,1 2 0,0 0 0,24 0 0,143 4 0,-86 2 0,27-3 0,132 3 0,-204 5 0,0 2 0,79 24 0,-118-26 0,-1 1 0,0 1 0,-1 1 0,0 1 0,28 20 0,2 2 0,9-1 0,2-3 0,1-2 0,94 29 0,-57-23 0,-82-26 0,0 0 0,0 1 0,-1 1 0,1 0 0,-2 0 0,0 2 0,0 0 0,-1 0 0,21 26 0,2 8 0,44 76 0,-61-92 0,-1-3 0,-1 1 0,-2 1 0,0 0 0,-2 1 0,13 46 0,-14-38-1365</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7:47.021"/>
    </inkml:context>
    <inkml:brush xml:id="br0">
      <inkml:brushProperty name="width" value="0.1" units="cm"/>
      <inkml:brushProperty name="height" value="0.1" units="cm"/>
      <inkml:brushProperty name="color" value="#E71224"/>
    </inkml:brush>
  </inkml:definitions>
  <inkml:trace contextRef="#ctx0" brushRef="#br0">1 889 24575,'1'-21'0,"1"1"0,1 0 0,0 0 0,2 1 0,0-1 0,2 1 0,0 0 0,1 1 0,1-1 0,19-30 0,8-3 0,2 2 0,51-52 0,-66 79 0,1 1 0,0 1 0,2 1 0,46-27 0,121-54 0,-121 66 0,-16 10 0,74-22 0,27-11 0,-135 49 0,0 2 0,0 0 0,0 1 0,1 2 0,0 0 0,24 0 0,143 4 0,-86 2 0,27-3 0,132 3 0,-204 5 0,0 2 0,79 24 0,-118-26 0,-1 1 0,0 1 0,-1 1 0,0 1 0,28 20 0,2 2 0,9-1 0,2-3 0,1-2 0,94 29 0,-57-23 0,-82-26 0,0 0 0,0 1 0,-1 1 0,1 0 0,-2 0 0,0 2 0,0 0 0,-1 0 0,21 26 0,2 8 0,44 76 0,-61-92 0,-1-3 0,-1 1 0,-2 1 0,0 0 0,-2 1 0,13 46 0,-14-38-1365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3.116"/>
    </inkml:context>
    <inkml:brush xml:id="br0">
      <inkml:brushProperty name="width" value="0.05" units="cm"/>
      <inkml:brushProperty name="height" value="0.05" units="cm"/>
      <inkml:brushProperty name="color" value="#E71224"/>
    </inkml:brush>
  </inkml:definitions>
  <inkml:trace contextRef="#ctx0" brushRef="#br0">0 59 9890 0 0,'0'-3'317'0'0,"1"0"1"0"0,-1 1-1 0 0,1-1 1 0 0,0 0-1 0 0,0 1 0 0 0,0-1 1 0 0,0 0-1 0 0,0 1 0 0 0,0 0 1 0 0,1-1-1 0 0,-1 1 1 0 0,1 0-1 0 0,0-1 0 0 0,0 1 1 0 0,-1 0-1 0 0,1 0 0 0 0,1 1 1 0 0,-1-1-1 0 0,0 0 1 0 0,0 1-1 0 0,1-1 0 0 0,-1 1 1 0 0,1 0-1 0 0,-1-1 0 0 0,1 1 1 0 0,-1 0-1 0 0,6-1 1 0 0,3 2 2 0 0,-1-1 0 0 0,1 1 1 0 0,0 1-1 0 0,-1 0 1 0 0,1 0-1 0 0,11 4 1 0 0,-19-5-377 0 0,87 19 276 0 0,24 4-3011 0 0,-37-15-6949 0 0,-54-7 3127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8:07.554"/>
    </inkml:context>
    <inkml:brush xml:id="br0">
      <inkml:brushProperty name="width" value="0.05" units="cm"/>
      <inkml:brushProperty name="height" value="0.05" units="cm"/>
      <inkml:brushProperty name="color" value="#004F8B"/>
    </inkml:brush>
  </inkml:definitions>
  <inkml:trace contextRef="#ctx0" brushRef="#br0">122 0 24575,'2'66'0,"0"-44"0,-1 0 0,0 0 0,-2 0 0,-1 0 0,-1 0 0,0-1 0,-9 27 0,12-47 0,0 0 0,-1 0 0,1 0 0,-1 1 0,1-1 0,-1 0 0,1 0 0,-1 0 0,0 0 0,1 0 0,-1 0 0,0 0 0,0 0 0,0-1 0,0 1 0,0 0 0,0 0 0,0-1 0,0 1 0,0 0 0,0-1 0,0 1 0,0-1 0,0 0 0,-1 1 0,0-1 0,0 0 0,0 0 0,0-1 0,0 1 0,0-1 0,0 1 0,1-1 0,-1 0 0,0 0 0,0 0 0,1 0 0,-1 0 0,1 0 0,-1 0 0,1-1 0,-2-1 0,-2-2 0,-1-2 0,1 1 0,0 0 0,1-1 0,0 0 0,0 0 0,-3-9 0,3 6 12,1 0 0,1 0 0,0 0 0,0-1 0,1 1 0,1 0 0,0-1 0,0 1 0,2-11 0,-1 16-86,0 0-1,0 0 1,0 0 0,1 0 0,0 0-1,0 1 1,0-1 0,1 1 0,-1-1-1,1 1 1,0 0 0,0 0 0,1 0-1,-1 1 1,1-1 0,0 1 0,0 0-1,0 0 1,9-5 0,0 2-6752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8:14.279"/>
    </inkml:context>
    <inkml:brush xml:id="br0">
      <inkml:brushProperty name="width" value="0.05" units="cm"/>
      <inkml:brushProperty name="height" value="0.05" units="cm"/>
      <inkml:brushProperty name="color" value="#004F8B"/>
    </inkml:brush>
  </inkml:definitions>
  <inkml:trace contextRef="#ctx0" brushRef="#br0">311 2 24575,'-84'-1'0,"-90"3"0,172-2 0,0 1 0,-1-1 0,1 1 0,0 0 0,-1-1 0,1 1 0,0 0 0,0 0 0,0 1 0,0-1 0,0 0 0,0 1 0,0-1 0,0 1 0,0 0 0,1-1 0,-1 1 0,1 0 0,-1 0 0,1 0 0,0 0 0,-1 0 0,1 1 0,0-1 0,1 0 0,-1 0 0,0 1 0,1-1 0,-1 0 0,1 5 0,-2 8 0,1 0 0,1 0 0,3 30 0,-1-17 0,-2-8 0,2 0 0,4 26 0,-5-43 0,-1 1 0,1-1 0,0 1 0,0-1 0,0 0 0,0 1 0,1-1 0,-1 0 0,1 0 0,0 0 0,0 0 0,0 0 0,0 0 0,0 0 0,1-1 0,-1 1 0,1-1 0,0 0 0,0 0 0,0 0 0,3 2 0,-3-3 0,1-1 0,-1 0 0,0 0 0,0 0 0,0-1 0,0 1 0,0-1 0,0 0 0,0 1 0,0-2 0,0 1 0,0 0 0,0 0 0,0-1 0,2-1 0,43-30 0,-44 30 0,29-23 0,-21 15 0,2 0 0,-1 1 0,1 0 0,1 2 0,27-13 0,-41 20 0,1 1 0,-1-1 0,1 1 0,0 0 0,-1 0 0,1 0 0,0 0 0,0 0 0,-1 0 0,1 0 0,0 0 0,-1 1 0,1-1 0,-1 1 0,1-1 0,0 1 0,-1 0 0,1-1 0,-1 1 0,3 2 0,0 0 0,0 0 0,-1 1 0,0-1 0,0 1 0,0 0 0,0 0 0,3 6 0,0 1 0,0 0 0,-1 1 0,-1-1 0,0 1 0,3 14 0,2 19 0,-4-29 0,-2 0 0,0 1 0,-1-1 0,0 24 0,-2-35 0,0 0 0,-1-1 0,0 1 0,0 0 0,0 0 0,-1 0 0,1 0 0,-1-1 0,0 1 0,-1-1 0,1 1 0,-1-1 0,0 0 0,0 0 0,0 0 0,0-1 0,-1 1 0,1-1 0,-5 4 0,-7 4 0,0-1 0,0 0 0,-1-1 0,0-1 0,-1-1 0,0 0 0,0-1 0,0-1 0,-1 0 0,1-1 0,-1-1 0,0-1 0,-35 0 0,41-2-106,4 0 146,0 0 0,0 0 0,0-1 0,0 0 0,-10-3-1,16 3-101,0 1 0,0-1-1,0 0 1,0 0-1,0 0 1,0-1-1,0 1 1,1 0-1,-1-1 1,0 1 0,1-1-1,-1 0 1,1 1-1,0-1 1,0 0-1,-1 0 1,1 0 0,0 0-1,0 0 1,1 0-1,-1 0 1,0 0-1,0-4 1,-1-12-6764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8:16.466"/>
    </inkml:context>
    <inkml:brush xml:id="br0">
      <inkml:brushProperty name="width" value="0.05" units="cm"/>
      <inkml:brushProperty name="height" value="0.05" units="cm"/>
      <inkml:brushProperty name="color" value="#004F8B"/>
    </inkml:brush>
  </inkml:definitions>
  <inkml:trace contextRef="#ctx0" brushRef="#br0">0 0 24575,'0'607'-1365,"0"-587"-5461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2:38:19.064"/>
    </inkml:context>
    <inkml:brush xml:id="br0">
      <inkml:brushProperty name="width" value="0.05" units="cm"/>
      <inkml:brushProperty name="height" value="0.05" units="cm"/>
      <inkml:brushProperty name="color" value="#004F8B"/>
    </inkml:brush>
  </inkml:definitions>
  <inkml:trace contextRef="#ctx0" brushRef="#br0">72 165 24575,'0'-10'0,"0"-1"0,1 1 0,1-1 0,-1 1 0,2 0 0,0 0 0,0 0 0,0 0 0,1 0 0,1 1 0,0-1 0,0 1 0,1 0 0,7-8 0,-13 16 0,1 0 0,-1 1 0,1-1 0,-1 1 0,1-1 0,-1 1 0,1-1 0,0 1 0,-1-1 0,1 1 0,-1 0 0,1-1 0,0 1 0,-1 0 0,1 0 0,0-1 0,0 1 0,-1 0 0,1 0 0,0 0 0,-1 0 0,1 0 0,0 0 0,0 0 0,-1 0 0,1 0 0,0 0 0,-1 1 0,1-1 0,0 0 0,0 0 0,-1 1 0,2-1 0,-1 2 0,0-1 0,1 1 0,-1-1 0,0 1 0,0 0 0,0 0 0,0-1 0,-1 1 0,1 0 0,0 0 0,-1 0 0,1 2 0,6 55 0,-10 253 0,3-306 0,0 0 0,-1 0 0,0-1 0,0 1 0,0 0 0,-1-1 0,1 1 0,-1-1 0,-1 1 0,1-1 0,-5 7 0,5-10 0,1 0 0,-1 1 0,0-1 0,0 0 0,0 0 0,-1 0 0,1 0 0,0 0 0,-1 0 0,1-1 0,-1 1 0,0-1 0,1 0 0,-1 0 0,0 0 0,0 0 0,0 0 0,0-1 0,0 1 0,0-1 0,0 0 0,0 1 0,-5-2 0,7 1 0,-1-1 0,0 0 0,0 0 0,0 0 0,1 0 0,-1 0 0,0 0 0,1 0 0,-1 0 0,1-1 0,-1 1 0,1 0 0,0-1 0,-1 0 0,1 1 0,0-1 0,0 0 0,0 1 0,1-1 0,-1 0 0,0 0 0,0 0 0,0-3 0,-11-56 0,9 45 0,-10-36 0,10 41 0,-1 0 0,1 0 0,0-1 0,1 1 0,1-1 0,0 0 0,0 1 0,1-1 0,1 0 0,3-20 0,-1 27 0,0-1 0,0 1 0,1 0 0,0 0 0,0 0 0,0 1 0,0-1 0,1 1 0,-1 0 0,1 0 0,6-3 0,16-15 0,-27 22 0,0 0-1,0 0 0,0 0 1,0 0-1,0 0 0,-1 0 1,1 0-1,0 0 0,0-1 0,0 1 1,0 0-1,0 0 0,0 0 1,0 0-1,0 0 0,0 0 1,0 0-1,0 0 0,-1 0 1,1 0-1,0-1 0,0 1 1,0 0-1,0 0 0,0 0 1,0 0-1,0 0 0,0 0 1,0 0-1,0-1 0,0 1 1,0 0-1,0 0 0,0 0 1,0 0-1,0 0 0,0 0 1,0 0-1,0 0 0,0-1 1,0 1-1,0 0 0,1 0 1,-1 0-1,0 0 0,0 0 0,0 0 1,0 0-1,0 0 0,0 0 1,0-1-1,0 1 0,0 0 1,0 0-1,0 0 0,1 0 1,-1 0-1,0 0 0,0 0 1,0 0-1,0 0 0,0 0 1,0 0-1,1 0 0,-15 3 110,-17 9-1539,2 1-5396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6:06.954"/>
    </inkml:context>
    <inkml:brush xml:id="br0">
      <inkml:brushProperty name="width" value="0.05" units="cm"/>
      <inkml:brushProperty name="height" value="0.05" units="cm"/>
      <inkml:brushProperty name="color" value="#E71224"/>
    </inkml:brush>
  </inkml:definitions>
  <inkml:trace contextRef="#ctx0" brushRef="#br0">713 1218 1552 0 0,'-2'-13'3885'0'0,"1"11"-3828"0"0,1 1-1 0 0,-1-1 1 0 0,1 1 0 0 0,0-1-1 0 0,-1 1 1 0 0,1-1-1 0 0,0 0 1 0 0,0 1 0 0 0,0-1-1 0 0,0 1 1 0 0,0-1-1 0 0,1 0 1 0 0,-1 1 0 0 0,0-1-1 0 0,1 1 1 0 0,-1-1-1 0 0,2-2 1 0 0,1 4-5 0 0,1 0 0 0 0,0 0 1 0 0,-1 1-1 0 0,1-1 0 0 0,-1 1 0 0 0,1 0 0 0 0,-1 0 1 0 0,1 0-1 0 0,3 2 0 0 0,1-1 44 0 0,91 24 617 0 0,2-6 0 0 0,181 15 0 0 0,60-12 131 0 0,-172-9-647 0 0,-79-3-110 0 0,138 34 0 0 0,42 7-57 0 0,191-30 194 0 0,-248-18-257 0 0,-140-2 68 0 0,0-4 0 0 0,102-16 0 0 0,-124 9-16 0 0,-1-2 0 0 0,-1-2-1 0 0,0-3 1 0 0,58-26 0 0 0,-94 36-13 0 0,-1 0 0 0 0,0-1 0 0 0,-1 0 0 0 0,0-1 0 0 0,0 0 0 0 0,0-1 0 0 0,-1 0 0 0 0,-1-1 0 0 0,1 0 0 0 0,-2-1 0 0 0,1 0 0 0 0,-2 0 0 0 0,1-1 0 0 0,-2 0 0 0 0,1-1 0 0 0,-2 0 0 0 0,0 0 0 0 0,0 0 0 0 0,-1-1 0 0 0,-1 0 0 0 0,5-26 0 0 0,-3-17 437 0 0,-2 0 1 0 0,-3-1-1 0 0,-8-77 0 0 0,3 61-251 0 0,2 57-178 0 0,-1 0 0 0 0,0 1 0 0 0,-1-1-1 0 0,0 1 1 0 0,-2-1 0 0 0,0 1 0 0 0,0 1-1 0 0,-2-1 1 0 0,0 1 0 0 0,0 1 0 0 0,-2 0-1 0 0,0 0 1 0 0,0 0 0 0 0,-1 1 0 0 0,-1 1-1 0 0,-20-17 1 0 0,6 7-17 0 0,-2 2 0 0 0,0 1 0 0 0,-2 0-1 0 0,0 3 1 0 0,0 0 0 0 0,-2 2 0 0 0,-42-13-1 0 0,8 9-82 0 0,-86-12 0 0 0,45 11 90 0 0,-373-64 126 0 0,274 49-144 0 0,-445-34 92 0 0,616 65-84 0 0,-358-4 55 0 0,144 6-23 0 0,89 3-38 0 0,-193 28 0 0 0,340-27-7 0 0,0 0 0 0 0,-1 0 0 0 0,1 2 0 0 0,1-1 0 0 0,-1 2 0 0 0,1 0 0 0 0,0 0 0 0 0,0 1 0 0 0,0 0 0 0 0,1 1 0 0 0,-17 16 0 0 0,6-3-50 0 0,0 2 0 0 0,1 0 1 0 0,-36 52-1 0 0,30-29 37 0 0,1 0 0 0 0,2 2 0 0 0,3 0-1 0 0,1 1 1 0 0,-24 102 0 0 0,-6 18-4 0 0,12-43 16 0 0,21-69 10 0 0,-17 77 100 0 0,34-133-73 0 0,-1 1 0 0 0,1-1-1 0 0,0 1 1 0 0,0-1 0 0 0,1 0 0 0 0,-1 1 0 0 0,0-1 0 0 0,0 1-1 0 0,1-1 1 0 0,-1 0 0 0 0,1 1 0 0 0,-1-1 0 0 0,1 0-1 0 0,-1 0 1 0 0,1 1 0 0 0,0-1 0 0 0,0 0 0 0 0,-1 0-1 0 0,1 0 1 0 0,0 0 0 0 0,0 0 0 0 0,0 0 0 0 0,0 0 0 0 0,1 0-1 0 0,-1 0 1 0 0,0 0 0 0 0,0-1 0 0 0,0 1 0 0 0,1-1-1 0 0,-1 1 1 0 0,0-1 0 0 0,1 1 0 0 0,-1-1 0 0 0,0 1 0 0 0,1-1-1 0 0,2 0 1 0 0,7 2 102 0 0,1 0-1 0 0,0-2 1 0 0,19 0-1 0 0,-9 0-92 0 0,0 2 2 0 0,18 0-11 0 0,59 11 0 0 0,-63-7 13 0 0,64 1-1 0 0,-32-3 38 0 0,491 84-3020 0 0,-373-56-2043 0 0,-142-26-69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6:09.567"/>
    </inkml:context>
    <inkml:brush xml:id="br0">
      <inkml:brushProperty name="width" value="0.05" units="cm"/>
      <inkml:brushProperty name="height" value="0.05" units="cm"/>
      <inkml:brushProperty name="color" value="#E71224"/>
    </inkml:brush>
  </inkml:definitions>
  <inkml:trace contextRef="#ctx0" brushRef="#br0">117 62 4433 0 0,'0'-4'470'0'0,"0"3"-343"0"0,0 0-1 0 0,0 0 0 0 0,0 0 1 0 0,0 0-1 0 0,0 0 1 0 0,0 0-1 0 0,0 0 0 0 0,0 0 1 0 0,0 0-1 0 0,0 0 1 0 0,1 0-1 0 0,-1 0 1 0 0,0 0-1 0 0,1 0 0 0 0,-1 0 1 0 0,1 0-1 0 0,1 0-64 0 0,0 0-1 0 0,-1 1 1 0 0,1-1-1 0 0,0 1 0 0 0,-1-1 1 0 0,1 1-1 0 0,0 0 1 0 0,0 0-1 0 0,0 0 1 0 0,-1 0-1 0 0,4 0 1 0 0,38 3 215 0 0,1 1 0 0 0,54 13 0 0 0,28 4-243 0 0,285 24 364 0 0,-361-42-290 0 0,0-3 1 0 0,94-10 0 0 0,97-32 78 0 0,-132 18-128 0 0,-41 7 9 0 0,1 4 0 0 0,0 2 0 0 0,86-2 0 0 0,103 22 358 0 0,67-2 1 0 0,456 16-105 0 0,-704-17-284 0 0,-13-1-34 0 0,91 17 1 0 0,-137-18-17 0 0,-1 0-1 0 0,0 1 1 0 0,0 1-1 0 0,-1 1 1 0 0,0 0-1 0 0,0 1 1 0 0,0 1 0 0 0,-1 0-1 0 0,-1 1 1 0 0,15 13-1 0 0,-20-15 4 0 0,0 1-1 0 0,-1 1 1 0 0,0-1-1 0 0,0 1 1 0 0,-1 1-1 0 0,-1-1 1 0 0,0 1-1 0 0,0 0 1 0 0,4 14-1 0 0,-4-6 3 0 0,0 1 0 0 0,-2-1 0 0 0,-1 1 0 0 0,3 39 0 0 0,-2-14-86 0 0,20 83 1 0 0,-11-67 71 0 0,-5-22-9 0 0,-2 1-1 0 0,-1 1 1 0 0,-2-1-1 0 0,-2 0 1 0 0,-2 1-1 0 0,-1-1 1 0 0,-12 62-1 0 0,6-69 51 0 0,-1 0 0 0 0,-2-1-1 0 0,-14 31 1 0 0,20-52-4 0 0,2-1 0 0 0,-2-1 0 0 0,1 1 0 0 0,-1-1 0 0 0,-1-1 0 0 0,-6 10 0 0 0,9-15 8 0 0,0-1 1 0 0,0 1 0 0 0,0 0-1 0 0,0-1 1 0 0,0 0 0 0 0,-1 1-1 0 0,0-2 1 0 0,1 1 0 0 0,-1 0-1 0 0,0-1 1 0 0,0 1-1 0 0,0-1 1 0 0,1 0 0 0 0,-2 0-1 0 0,1-1 1 0 0,-5 1 0 0 0,-22 1 250 0 0,-50-6 0 0 0,49 2-267 0 0,-44 2-1 0 0,-78 14-32 0 0,-170 8 71 0 0,183-21 85 0 0,-100-1 39 0 0,-273-34-129 0 0,4 13 9 0 0,136 11 63 0 0,-295-40-81 0 0,397 13 532 0 0,79 7-5567 0 0,160 27 2565 0 0,17 1-2460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6:13.570"/>
    </inkml:context>
    <inkml:brush xml:id="br0">
      <inkml:brushProperty name="width" value="0.05" units="cm"/>
      <inkml:brushProperty name="height" value="0.05" units="cm"/>
      <inkml:brushProperty name="color" value="#E71224"/>
    </inkml:brush>
  </inkml:definitions>
  <inkml:trace contextRef="#ctx0" brushRef="#br0">245 73 3385 0 0,'5'-1'508'0'0,"-1"0"0"0"0,1 0 0 0 0,-1-1 0 0 0,1 1 0 0 0,-1-1 0 0 0,0 0 0 0 0,8-4 0 0 0,10-5 367 0 0,5 2-715 0 0,1 1-1 0 0,0 2 1 0 0,55-7-1 0 0,90 5-420 0 0,-115 7 162 0 0,324 18-432 0 0,-255-8 538 0 0,181 16 276 0 0,302 13 585 0 0,632 71-496 0 0,-1149-100-661 0 0,157-4 0 0 0,-148-6 269 0 0,-46 3 6 0 0,0 3 0 0 0,0 2 0 0 0,0 3 0 0 0,-1 2-1 0 0,-1 3 1 0 0,0 2 0 0 0,62 28 0 0 0,-105-41 71 0 0,-1 1 1 0 0,1 1-1 0 0,-1 0 1 0 0,0 0-1 0 0,0 1 1 0 0,-1 0-1 0 0,0 1 0 0 0,0 0 1 0 0,9 12-1 0 0,-13-14-43 0 0,0 1 0 0 0,0 0-1 0 0,-1 1 1 0 0,-1-1 0 0 0,1 1 0 0 0,-1-1-1 0 0,0 1 1 0 0,-1 0 0 0 0,0 0 0 0 0,0 0-1 0 0,-1 1 1 0 0,0-1 0 0 0,0 15 0 0 0,-3 13-21 0 0,-2-1 1 0 0,-2-1-1 0 0,-1 1 1 0 0,-13 37-1 0 0,3-9-4 0 0,14-52 11 0 0,-11 50 51 0 0,-39 98-1 0 0,53-159-49 0 0,-9 22 23 0 0,-19 31 0 0 0,25-49-2 0 0,0 1 0 0 0,0-1 0 0 0,0 0 0 0 0,0 0 1 0 0,-1 0-1 0 0,1 0 0 0 0,-1 0 0 0 0,0-1 0 0 0,0 0 0 0 0,-1 1 0 0 0,1-2 1 0 0,-1 1-1 0 0,-5 3 0 0 0,-8-3 43 0 0,1 0 1 0 0,-1-1 0 0 0,0-1-1 0 0,1 0 1 0 0,-1-1-1 0 0,0-1 1 0 0,1-1 0 0 0,-22-5-1 0 0,-16 1-28 0 0,-21 2-17 0 0,-1 4-1 0 0,-114 15 1 0 0,-15 1 2 0 0,121-17 34 0 0,-132-20 1 0 0,147 11-21 0 0,-1 4 0 0 0,0 2-1 0 0,-78 6 1 0 0,33 9 12 0 0,-198-8 0 0 0,-11 2 241 0 0,40 1-202 0 0,-197-32 248 0 0,364 21-20 0 0,-218 21-1 0 0,241-8-196 0 0,-129-4-1 0 0,153-6-35 0 0,31 2 87 0 0,-1-2 1 0 0,-74-13 0 0 0,81 8-1 0 0,0 1 1 0 0,-1 3-1 0 0,-46-1 0 0 0,64 6-709 0 0,-7 7-4661 0 0,16-6 3278 0 0,1 0-3469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07.398"/>
    </inkml:context>
    <inkml:brush xml:id="br0">
      <inkml:brushProperty name="width" value="0.05" units="cm"/>
      <inkml:brushProperty name="height" value="0.05" units="cm"/>
      <inkml:brushProperty name="color" value="#E71224"/>
    </inkml:brush>
  </inkml:definitions>
  <inkml:trace contextRef="#ctx0" brushRef="#br0">2511 154 4313 0 0,'-1'-4'133'0'0,"1"0"0"0"0,0 1 1 0 0,-1-1-1 0 0,0 0 0 0 0,0 1 0 0 0,0-1 1 0 0,0 1-1 0 0,-1-1 0 0 0,1 1 0 0 0,-1 0 1 0 0,0 0-1 0 0,0 0 0 0 0,0 0 0 0 0,0 0 1 0 0,-3-3-1 0 0,-13-21 524 0 0,15 29-601 0 0,0-1 1 0 0,1 1 0 0 0,-1 0 0 0 0,1 0 0 0 0,0 0 0 0 0,-1 0 0 0 0,1 0 0 0 0,0 1 0 0 0,-2 2 0 0 0,-1 0 32 0 0,-12 12 13 0 0,-2-2-1 0 0,0 0 0 0 0,0-1 0 0 0,-2-1 0 0 0,1-1 0 0 0,-2-1 1 0 0,0-1-1 0 0,0 0 0 0 0,-28 7 0 0 0,-25 2 302 0 0,-119 16 1 0 0,31-8 225 0 0,63-7-53 0 0,-1-5 1 0 0,-124 3-1 0 0,153-18-342 0 0,-1-3 0 0 0,1-3 0 0 0,-137-29 0 0 0,-68-38 228 0 0,201 49-225 0 0,-114-53 1 0 0,-71-43-145 0 0,203 97-147 0 0,56 22-254 0 0,-1 0-1 0 0,0 0 1 0 0,0 1 0 0 0,0-1-1 0 0,1 1 1 0 0,-1-1 0 0 0,0 1-1 0 0,0 0 1 0 0,0 0 0 0 0,0 0 0 0 0,0 1-1 0 0,0-1 1 0 0,0 1 0 0 0,1 0-1 0 0,-1-1 1 0 0,0 1 0 0 0,0 1-1 0 0,-4 1 1 0 0,5 0-1262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08.410"/>
    </inkml:context>
    <inkml:brush xml:id="br0">
      <inkml:brushProperty name="width" value="0.05" units="cm"/>
      <inkml:brushProperty name="height" value="0.05" units="cm"/>
      <inkml:brushProperty name="color" value="#E71224"/>
    </inkml:brush>
  </inkml:definitions>
  <inkml:trace contextRef="#ctx0" brushRef="#br0">2855 174 2096 0 0,'2'0'359'0'0,"1"-1"-1"0"0,-1 1 1 0 0,0-1-1 0 0,1 1 1 0 0,-1 0-1 0 0,0 0 1 0 0,1 0-1 0 0,-1 0 1 0 0,0 0-1 0 0,1 1 1 0 0,-1-1 0 0 0,3 2-1 0 0,-3-2-274 0 0,0 1 0 0 0,1-1 0 0 0,-1 1 0 0 0,0-1 0 0 0,0 0 0 0 0,0 0 0 0 0,1 0 0 0 0,-1 0-1 0 0,0 0 1 0 0,0 0 0 0 0,4-2 0 0 0,-25 12 723 0 0,-6 4-623 0 0,0-2 0 0 0,-1-1 0 0 0,0-1 0 0 0,-1-1 0 0 0,-44 9 0 0 0,32-12-111 0 0,-289 53 931 0 0,253-40-650 0 0,-2-3 0 0 0,0-3 0 0 0,0-4 0 0 0,-1-3 0 0 0,0-3 0 0 0,-114-11-1 0 0,-80-1 222 0 0,10 0-295 0 0,150-9 107 0 0,-185-56 0 0 0,183 42 34 0 0,75 22-185 0 0,-19-5 25 0 0,1-2 1 0 0,-65-30-1 0 0,93 32-79 0 0,-43-31-1 0 0,44 26-623 0 0,-37-18 0 0 0,55 33-375 0 0,-1 0 0 0 0,0 1 0 0 0,-1 0 0 0 0,1 1 0 0 0,-1 0 0 0 0,1 0 0 0 0,-17 0 0 0 0,7 2-1209 0 0,-3 1-3382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11.416"/>
    </inkml:context>
    <inkml:brush xml:id="br0">
      <inkml:brushProperty name="width" value="0.05" units="cm"/>
      <inkml:brushProperty name="height" value="0.05" units="cm"/>
      <inkml:brushProperty name="color" value="#E71224"/>
    </inkml:brush>
  </inkml:definitions>
  <inkml:trace contextRef="#ctx0" brushRef="#br0">90 200 5697 0 0,'0'-5'307'0'0,"-1"1"0"0"0,0-1 1 0 0,0 0-1 0 0,0 1 0 0 0,0-1 0 0 0,-1 1 0 0 0,-2-5 0 0 0,3 6-64 0 0,-1 0 1 0 0,1 0-1 0 0,0-1 1 0 0,0 1-1 0 0,0-1 0 0 0,1 1 1 0 0,-1-8-1 0 0,1 10-153 0 0,0-1 1 0 0,1 0-1 0 0,-1 0 1 0 0,1 1-1 0 0,-1-1 0 0 0,1 0 1 0 0,0 1-1 0 0,-1-1 0 0 0,1 1 1 0 0,0-1-1 0 0,0 1 0 0 0,1-1 1 0 0,-1 1-1 0 0,0-1 0 0 0,0 1 1 0 0,1 0-1 0 0,-1 0 1 0 0,0 0-1 0 0,1 0 0 0 0,2-2 1 0 0,18-10 2 0 0,1 0 0 0 0,0 2 1 0 0,0 0-1 0 0,2 2 0 0 0,-1 0 1 0 0,28-5-1 0 0,-33 10-85 0 0,-1 1 0 0 0,38-2 0 0 0,-51 5-13 0 0,0-1-1 0 0,-1 2 1 0 0,1-1 0 0 0,0 0-1 0 0,0 1 1 0 0,-1 0-1 0 0,1 0 1 0 0,-1 0-1 0 0,1 1 1 0 0,-1 0 0 0 0,1-1-1 0 0,-1 2 1 0 0,0-1-1 0 0,0 0 1 0 0,0 1 0 0 0,0 0-1 0 0,5 5 1 0 0,-7-6-6 0 0,-1 0 0 0 0,0 0 0 0 0,0 0 0 0 0,0 1 1 0 0,-1-1-1 0 0,1 0 0 0 0,0 1 0 0 0,-1-1 0 0 0,1 1 1 0 0,-1-1-1 0 0,0 0 0 0 0,0 1 0 0 0,0-1 0 0 0,0 1 1 0 0,0-1-1 0 0,-1 1 0 0 0,1-1 0 0 0,-1 0 0 0 0,0 1 1 0 0,1-1-1 0 0,-1 0 0 0 0,0 1 0 0 0,0-1 0 0 0,-2 2 1 0 0,-4 10-10 0 0,0-2 1 0 0,-17 22 0 0 0,19-28 12 0 0,-25 36-19 0 0,-2-2 0 0 0,-46 45 0 0 0,67-74 39 0 0,-1-1 1 0 0,-1 0 0 0 0,1-1 0 0 0,-1 0 0 0 0,-1-1 0 0 0,0 0 0 0 0,0-1-1 0 0,0-1 1 0 0,-1 0 0 0 0,0-1 0 0 0,-26 6 0 0 0,13-8 56 0 0,19-3 36 0 0,1 1 1 0 0,0 0-1 0 0,0 0 0 0 0,0 1 1 0 0,-15 5-1 0 0,23-6-84 0 0,0-1-1 0 0,0 1 1 0 0,0-1-1 0 0,0 0 1 0 0,0 1-1 0 0,0-1 1 0 0,0 1-1 0 0,0-1 1 0 0,0 0 0 0 0,1 1-1 0 0,-1-1 1 0 0,0 1-1 0 0,0-1 1 0 0,0 0-1 0 0,0 1 1 0 0,1-1-1 0 0,-1 1 1 0 0,0-1-1 0 0,0 0 1 0 0,1 0 0 0 0,-1 1-1 0 0,0-1 1 0 0,1 0-1 0 0,-1 1 1 0 0,0-1-1 0 0,1 0 1 0 0,-1 0-1 0 0,1 0 1 0 0,-1 1-1 0 0,0-1 1 0 0,1 0 0 0 0,-1 0-1 0 0,0 0 1 0 0,1 0-1 0 0,0 0 1 0 0,15 10 410 0 0,-3-5-295 0 0,0 1-1 0 0,1-2 1 0 0,-1 0-1 0 0,1 0 1 0 0,0-2 0 0 0,24 3-1 0 0,90-5 297 0 0,-24 0-411 0 0,-89 1-1014 0 0,1 2 0 0 0,-1 0 0 0 0,27 9 0 0 0,10 3-3851 0 0,-31-11-541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4.306"/>
    </inkml:context>
    <inkml:brush xml:id="br0">
      <inkml:brushProperty name="width" value="0.05" units="cm"/>
      <inkml:brushProperty name="height" value="0.05" units="cm"/>
      <inkml:brushProperty name="color" value="#E71224"/>
    </inkml:brush>
  </inkml:definitions>
  <inkml:trace contextRef="#ctx0" brushRef="#br0">148 44 4833 0 0,'3'-3'890'0'0,"0"1"-1"0"0,-1 0 1 0 0,1 0-1 0 0,0 1 1 0 0,0-1-1 0 0,0 1 1 0 0,0-1-1 0 0,5 0 1 0 0,52-10 3477 0 0,-28 7-3144 0 0,-8 1-905 0 0,0 1 0 0 0,0 1 0 0 0,0 2 0 0 0,32 2 0 0 0,99 17-327 0 0,-101-11 66 0 0,-52-8-56 0 0,0 0 1 0 0,0 1-1 0 0,0-1 0 0 0,0 0 1 0 0,0 1-1 0 0,1-1 1 0 0,-1 1-1 0 0,0 0 0 0 0,0 0 1 0 0,-1 0-1 0 0,1 0 0 0 0,0 0 1 0 0,0 0-1 0 0,0 0 1 0 0,-1 1-1 0 0,3 1 0 0 0,-3-2-4 0 0,-1 1 0 0 0,1 0 0 0 0,-1 0-1 0 0,1-1 1 0 0,-1 1 0 0 0,0 0 0 0 0,0 0-1 0 0,0-1 1 0 0,0 1 0 0 0,0 0 0 0 0,0 0-1 0 0,0-1 1 0 0,0 1 0 0 0,-1 0 0 0 0,1 0 0 0 0,-1-1-1 0 0,1 1 1 0 0,-1 0 0 0 0,-1 1 0 0 0,-7 26-4 0 0,1-1 1 0 0,2 2 0 0 0,0-1 0 0 0,2 1-1 0 0,0 43 1 0 0,14 154 62 0 0,0-63-12 0 0,44 924 626 0 0,-12-635-494 0 0,-38-356-33 0 0,-14 170 0 0 0,-1-28 272 0 0,11-227-348 0 0,2 0 0 0 0,-1 0 0 0 0,6 16-1 0 0,-4-17-8 0 0,-1 0-1 0 0,0 1 0 0 0,1 14 0 0 0,-9-25-62 0 0,1-1 0 0 0,0 1 0 0 0,0-1-1 0 0,0 0 1 0 0,0-1 0 0 0,-10-1 0 0 0,10 2-29 0 0,-143-10-323 0 0,-123-16 236 0 0,114 1-1100 0 0,104 19-1916 0 0,1 1-3467 0 0,37 3-312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12.846"/>
    </inkml:context>
    <inkml:brush xml:id="br0">
      <inkml:brushProperty name="width" value="0.05" units="cm"/>
      <inkml:brushProperty name="height" value="0.05" units="cm"/>
      <inkml:brushProperty name="color" value="#E71224"/>
    </inkml:brush>
  </inkml:definitions>
  <inkml:trace contextRef="#ctx0" brushRef="#br0">614 179 5265 0 0,'0'-3'140'0'0,"-1"1"-1"0"0,0-1 1 0 0,1 1-1 0 0,-1 0 1 0 0,0-1-1 0 0,-1 1 1 0 0,1 0-1 0 0,0 0 1 0 0,-1 0-1 0 0,1 0 1 0 0,-1 0 0 0 0,1 0-1 0 0,-1 0 1 0 0,0 0-1 0 0,0 1 1 0 0,0-1-1 0 0,0 1 1 0 0,0-1-1 0 0,0 1 1 0 0,-1 0-1 0 0,1 0 1 0 0,0 0-1 0 0,-1 0 1 0 0,1 0-1 0 0,0 1 1 0 0,-1-1 0 0 0,1 1-1 0 0,-1-1 1 0 0,1 1-1 0 0,-1 0 1 0 0,1 0-1 0 0,-1 0 1 0 0,1 0-1 0 0,-4 1 1 0 0,-16 0 19 0 0,1-1 1 0 0,-1-1-1 0 0,0-1 0 0 0,1-1 1 0 0,-1 0-1 0 0,1-2 0 0 0,0-1 1 0 0,0 0-1 0 0,-23-12 1 0 0,-137-56 16 0 0,176 71-317 0 0,-2 0 0 0 0,1 1 0 0 0,0-1 1 0 0,-13-1-1 0 0,19 4 87 0 0,-1 0 0 0 0,0-1 0 0 0,0 1 0 0 0,0 0 0 0 0,1 0 0 0 0,-1 0 0 0 0,0 1 0 0 0,0-1 0 0 0,1 0 0 0 0,-1 0-1 0 0,0 0 1 0 0,0 1 0 0 0,1-1 0 0 0,-1 0 0 0 0,0 0 0 0 0,1 1 0 0 0,-1-1 0 0 0,0 1 0 0 0,1-1 0 0 0,-1 1 0 0 0,0 0-4 0 0,0 0 0 0 0,1 0 0 0 0,0 0 0 0 0,-1 0 0 0 0,1 0 0 0 0,0 0 0 0 0,-1 0 1 0 0,1 0-1 0 0,0 0 0 0 0,0 1 0 0 0,0-1 0 0 0,0 0 0 0 0,0 0 0 0 0,0 0 0 0 0,0 0 0 0 0,0 0 0 0 0,1 0 0 0 0,-1 2 0 0 0,3 6 109 0 0,-1 0 0 0 0,-1 1-1 0 0,1-1 1 0 0,-2 0 0 0 0,1 1-1 0 0,-1-1 1 0 0,-1 0 0 0 0,1 1-1 0 0,-2-1 1 0 0,-2 12 0 0 0,-3 4 100 0 0,-6 21 450 0 0,2 1-1 0 0,1 1 1 0 0,-5 92 0 0 0,15-138-509 0 0,0 0 0 0 0,0 0 0 0 0,0 0 0 0 0,0 0 0 0 0,0 0 0 0 0,0 0 0 0 0,1 0 0 0 0,-1 0 0 0 0,1 0 0 0 0,-1 0 0 0 0,1-1 0 0 0,0 1 1 0 0,0 0-1 0 0,0 0 0 0 0,0-1 0 0 0,0 1 0 0 0,0 0 0 0 0,0-1 0 0 0,1 1 0 0 0,1 1 0 0 0,-2-2-46 0 0,1-1 0 0 0,0 1 0 0 0,-1 0 0 0 0,1-1 0 0 0,0 1 0 0 0,0-1 0 0 0,-1 1 0 0 0,1-1 0 0 0,0 0 0 0 0,0 0 0 0 0,0 1 0 0 0,0-1 0 0 0,-1-1 0 0 0,1 1 0 0 0,0 0 0 0 0,0 0 0 0 0,2-2 0 0 0,4 0-4 0 0,0-1-1 0 0,-1 0 1 0 0,0 0-1 0 0,1-1 1 0 0,-1 0-1 0 0,0-1 1 0 0,-1 1-1 0 0,9-8 1 0 0,17-17-41 0 0,2 2 0 0 0,59-37 0 0 0,-87 61-45 0 0,-1 0 0 0 0,1 0 0 0 0,0 1 0 0 0,-1 0 0 0 0,1 0 0 0 0,0 1-1 0 0,0 0 1 0 0,1 0 0 0 0,-1 0 0 0 0,0 1 0 0 0,0-1 0 0 0,0 2 0 0 0,0-1 0 0 0,0 1 0 0 0,1 0 0 0 0,-1 0 0 0 0,0 0 0 0 0,0 1 0 0 0,-1 0 0 0 0,1 0 0 0 0,0 1 0 0 0,10 5 0 0 0,-2 1-28 0 0,0 1-1 0 0,0 0 1 0 0,-1 0-1 0 0,0 2 1 0 0,-1-1-1 0 0,-1 2 1 0 0,14 17-1 0 0,-18-21 73 0 0,-1-1 0 0 0,0 1 0 0 0,0 1 0 0 0,-1-1 0 0 0,0 1 0 0 0,-1 0 0 0 0,0 0 0 0 0,0 0 0 0 0,-1 0 0 0 0,-1 1 0 0 0,1-1 0 0 0,-2 1 0 0 0,0 0 0 0 0,0 0 0 0 0,-1-1 0 0 0,0 1 0 0 0,-1 0 0 0 0,0 0-1 0 0,0-1 1 0 0,-1 1 0 0 0,-1 0 0 0 0,0-1 0 0 0,0 0 0 0 0,-1 0 0 0 0,-1 0 0 0 0,1 0 0 0 0,-2-1 0 0 0,1 1 0 0 0,-1-1 0 0 0,-1-1 0 0 0,1 1 0 0 0,-10 8 0 0 0,7-8 20 0 0,0-1 0 0 0,-1 1 1 0 0,1-1-1 0 0,-2-1 0 0 0,1 0 1 0 0,-1-1-1 0 0,0 0 0 0 0,-17 7 0 0 0,20-11 23 0 0,-1 1 1 0 0,1-2-1 0 0,0 1 0 0 0,-1-1 0 0 0,1 0 0 0 0,0-1 0 0 0,-1 0 0 0 0,1-1 0 0 0,-1 1 0 0 0,1-2 0 0 0,0 1 0 0 0,-1-1 0 0 0,-12-5 0 0 0,-9-4-362 0 0,0-1 0 0 0,1-2 0 0 0,-54-35 0 0 0,55 29-2330 0 0,-44-40 0 0 0,40 30-3173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29.915"/>
    </inkml:context>
    <inkml:brush xml:id="br0">
      <inkml:brushProperty name="width" value="0.05" units="cm"/>
      <inkml:brushProperty name="height" value="0.05" units="cm"/>
      <inkml:brushProperty name="color" value="#E71224"/>
    </inkml:brush>
  </inkml:definitions>
  <inkml:trace contextRef="#ctx0" brushRef="#br0">2209 368 4001 0 0,'38'19'3010'0'0,"-44"-19"-2709"0"0,-1 0 0 0 0,0 0 0 0 0,0-1 0 0 0,1 1 0 0 0,-12-4 0 0 0,-32-4-175 0 0,-538-37 1209 0 0,340 34-1098 0 0,140 8-168 0 0,-13 2-128 0 0,53 1 44 0 0,-94-11-1 0 0,120 7 213 0 0,1 1 0 0 0,0 1-1 0 0,-1 3 1 0 0,1 1 0 0 0,-46 9-1 0 0,34-5 11 0 0,-1-3-1 0 0,-82-4 1 0 0,36-2-180 0 0,88 3-49 0 0,0 0-1 0 0,0-1 1 0 0,0-1 0 0 0,0 0-1 0 0,0-1 1 0 0,0 0-1 0 0,0 0 1 0 0,1-2-1 0 0,0 1 1 0 0,0-1-1 0 0,-18-12 1 0 0,20 13 3 0 0,6 3 20 0 0,0 0-1 0 0,0 0 1 0 0,1-1 0 0 0,-1 1 0 0 0,0-1-1 0 0,1 1 1 0 0,0-1 0 0 0,-1 0 0 0 0,1 1-1 0 0,0-1 1 0 0,0-1 0 0 0,-3-2 0 0 0,8 4 27 0 0,1 0 1 0 0,-1 0-1 0 0,1 0 1 0 0,-1 0-1 0 0,1 1 1 0 0,-1-1-1 0 0,1 1 1 0 0,-1 0 0 0 0,1 0-1 0 0,4 1 1 0 0,-4-1 13 0 0,19 0 271 0 0,0-1 0 0 0,0-2 1 0 0,0 0-1 0 0,0-1 0 0 0,43-15 1 0 0,-45 11-10 0 0,-1 0 1 0 0,0-2-1 0 0,30-20 1 0 0,154-97-80 0 0,-177 107-100 0 0,-26 19-187 0 0,-3 2-22 0 0,-15 12-122 0 0,-1 1 219 0 0,0-1 0 0 0,0-1-1 0 0,-1-1 1 0 0,-1-1 0 0 0,0 0-1 0 0,0-1 1 0 0,0-2 0 0 0,-1 0-1 0 0,-29 6 1 0 0,-180 27-122 0 0,217-39 101 0 0,-39 6 18 0 0,49-6-18 0 0,0-1-1 0 0,0 1 0 0 0,0 0 1 0 0,0 0-1 0 0,0 0 0 0 0,0 1 0 0 0,0-1 1 0 0,0 1-1 0 0,0-1 0 0 0,1 1 0 0 0,-1 0 1 0 0,-3 4-1 0 0,5-5 11 0 0,1 0-1 0 0,-1 0 1 0 0,1 0 0 0 0,0 0 0 0 0,-1 0-1 0 0,1 1 1 0 0,0-1 0 0 0,0 0 0 0 0,-1 0-1 0 0,1 0 1 0 0,0 1 0 0 0,0-1-1 0 0,1 0 1 0 0,-1 0 0 0 0,0 0 0 0 0,0 1-1 0 0,0-1 1 0 0,1 0 0 0 0,-1 0 0 0 0,1 0-1 0 0,-1 0 1 0 0,1 0 0 0 0,-1 0-1 0 0,1 1 1 0 0,0-1 0 0 0,-1 0 0 0 0,1-1-1 0 0,0 1 1 0 0,0 0 0 0 0,0 0 0 0 0,0 0-1 0 0,-1 0 1 0 0,3 0 0 0 0,1 3 24 0 0,0-1-1 0 0,0 1 1 0 0,1-1 0 0 0,0 0 0 0 0,-1 0 0 0 0,7 2 0 0 0,179 60 271 0 0,-151-49-452 0 0,14 7-1366 0 0,0-3 0 0 0,72 17 0 0 0,-57-29-1997 0 0,-39-8-434 0 0,-5-1 209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0.608"/>
    </inkml:context>
    <inkml:brush xml:id="br0">
      <inkml:brushProperty name="width" value="0.05" units="cm"/>
      <inkml:brushProperty name="height" value="0.05" units="cm"/>
      <inkml:brushProperty name="color" value="#E71224"/>
    </inkml:brush>
  </inkml:definitions>
  <inkml:trace contextRef="#ctx0" brushRef="#br0">43 1 5577 0 0,'8'0'920'0'0,"-1"1"0"0"0,1 1 0 0 0,0-1 0 0 0,-1 1 0 0 0,0 1-1 0 0,9 3 1 0 0,35 9 792 0 0,-45-14-1716 0 0,0 1-1 0 0,1 0 0 0 0,-1 0 0 0 0,0 0 0 0 0,0 0 1 0 0,0 1-1 0 0,0 0 0 0 0,-1 1 0 0 0,1-1 1 0 0,-1 1-1 0 0,0 0 0 0 0,8 8 0 0 0,5 7-122 0 0,30 41-1 0 0,4 3 128 0 0,-45-55-69 0 0,1 0 1 0 0,0-1-1 0 0,1 0 0 0 0,0 0 0 0 0,0-1 1 0 0,0 0-1 0 0,1 0 0 0 0,0-1 1 0 0,0-1-1 0 0,0 0 0 0 0,14 4 1 0 0,-23-8 57 0 0,0 0 1 0 0,0 0 0 0 0,1 0-1 0 0,-1 1 1 0 0,0-1 0 0 0,0 0-1 0 0,0 1 1 0 0,1-1 0 0 0,-1 0 0 0 0,0 1-1 0 0,0 0 1 0 0,0-1 0 0 0,0 1-1 0 0,0 0 1 0 0,0-1 0 0 0,0 1-1 0 0,0 0 1 0 0,0 0 0 0 0,0 0-1 0 0,0 0 1 0 0,-1 0 0 0 0,1 0-1 0 0,0 0 1 0 0,-1 0 0 0 0,1 0-1 0 0,-1 0 1 0 0,1 0 0 0 0,-1 1-1 0 0,1-1 1 0 0,-1 0 0 0 0,0 0 0 0 0,1 2-1 0 0,-2-1 2 0 0,0-1 0 0 0,1 1 0 0 0,-1-1 0 0 0,0 1 0 0 0,0-1 0 0 0,0 1 0 0 0,0-1 0 0 0,0 1 0 0 0,0-1-1 0 0,0 0 1 0 0,-1 0 0 0 0,1 1 0 0 0,0-1 0 0 0,-1 0 0 0 0,1 0 0 0 0,-1 0 0 0 0,1 0 0 0 0,-1-1 0 0 0,1 1 0 0 0,-1 0 0 0 0,-2 0 0 0 0,-131 38 874 0 0,1-1-810 0 0,114-31-183 0 0,0 2 0 0 0,1 0 0 0 0,-20 13 0 0 0,25-13-662 0 0,0 2-1 0 0,1 0 1 0 0,0 0 0 0 0,-15 18-1 0 0,13-12-960 0 0,0-1-3337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1.895"/>
    </inkml:context>
    <inkml:brush xml:id="br0">
      <inkml:brushProperty name="width" value="0.05" units="cm"/>
      <inkml:brushProperty name="height" value="0.05" units="cm"/>
      <inkml:brushProperty name="color" value="#E71224"/>
    </inkml:brush>
  </inkml:definitions>
  <inkml:trace contextRef="#ctx0" brushRef="#br0">577 98 3777 0 0,'16'-26'2529'0'0,"-3"10"-1840"0"0,-9 0-217 0 0,-3 15-429 0 0,-1 0 0 0 0,0 0 0 0 0,0 0-1 0 0,1 0 1 0 0,-1 0 0 0 0,0 0-1 0 0,1 0 1 0 0,-1 0 0 0 0,1 0 0 0 0,-1 0-1 0 0,1 0 1 0 0,0 0 0 0 0,-1 0-1 0 0,1 1 1 0 0,0-1 0 0 0,-1 0-1 0 0,1 0 1 0 0,0 0 0 0 0,0 1 0 0 0,0-1-1 0 0,0 1 1 0 0,0-1 0 0 0,1 0-1 0 0,8-4 615 0 0,6-5 1125 0 0,-17 10-1758 0 0,0-1 0 0 0,0 1 1 0 0,0-1-1 0 0,0 1 0 0 0,0 0 1 0 0,0-1-1 0 0,0 1 0 0 0,-1 0 0 0 0,1 0 1 0 0,0-1-1 0 0,0 1 0 0 0,0 0 1 0 0,-1 0-1 0 0,1 1 0 0 0,0-1 0 0 0,-2 0 1 0 0,-94 0 58 0 0,0 4 0 0 0,-134 23 0 0 0,152-16 15 0 0,48-8-559 0 0,-53 13 0 0 0,83-15 230 0 0,0-1 138 0 0,1 0-1 0 0,0 0 1 0 0,0 0-1 0 0,0 1 1 0 0,0-1-1 0 0,0 0 1 0 0,-1 0-1 0 0,1 0 1 0 0,0 0-1 0 0,0 1 1 0 0,0-1-1 0 0,0 0 1 0 0,-1 0 0 0 0,1 0-1 0 0,0 0 1 0 0,0 0-1 0 0,-1 0 1 0 0,1 0-1 0 0,0 1 1 0 0,0-1-1 0 0,0 0 1 0 0,-1 0-1 0 0,1 0 1 0 0,0 0-1 0 0,0 0 1 0 0,-1 0-1 0 0,1 0 1 0 0,0 0-1 0 0,0 0 1 0 0,-1-1-1 0 0,1 1 1 0 0,0 0-1 0 0,0 0 1 0 0,0 0-1 0 0,-1 0 1 0 0,1 0 0 0 0,0 0-1 0 0,0 0 1 0 0,0 0-1 0 0,-1-1 1 0 0,1 1-1 0 0,0 0 1 0 0,0 0-1 0 0,0 0 1 0 0,-1 0-1 0 0,1-1 1 0 0,0 1-1 0 0,0 0 1 0 0,0 0-1 0 0,0 0 1 0 0,0-1-1 0 0,0 1 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2.324"/>
    </inkml:context>
    <inkml:brush xml:id="br0">
      <inkml:brushProperty name="width" value="0.05" units="cm"/>
      <inkml:brushProperty name="height" value="0.05" units="cm"/>
      <inkml:brushProperty name="color" value="#E71224"/>
    </inkml:brush>
  </inkml:definitions>
  <inkml:trace contextRef="#ctx0" brushRef="#br0">0 2 6577 0 0,'16'0'2685'0'0,"-14"-1"-2448"0"0,0 1-1 0 0,0 0 0 0 0,0 0 1 0 0,0 0-1 0 0,0 0 0 0 0,0 0 1 0 0,0 1-1 0 0,0-1 0 0 0,0 0 1 0 0,1 1-1 0 0,1 1 0 0 0,-3-1-229 0 0,0 0-1 0 0,0 0 0 0 0,0 0 1 0 0,0 0-1 0 0,-1 0 0 0 0,1 0 0 0 0,-1 1 1 0 0,1-1-1 0 0,-1 0 0 0 0,1 0 0 0 0,-1 1 1 0 0,1-1-1 0 0,-1 0 0 0 0,0 1 0 0 0,0-1 1 0 0,0 1-1 0 0,0-1 0 0 0,0 0 1 0 0,0 1-1 0 0,0-1 0 0 0,0 0 0 0 0,-1 3 1 0 0,-5 193 536 0 0,-3 39-348 0 0,2-208-573 0 0,0 8-4170 0 0,8-33 2340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2.797"/>
    </inkml:context>
    <inkml:brush xml:id="br0">
      <inkml:brushProperty name="width" value="0.05" units="cm"/>
      <inkml:brushProperty name="height" value="0.05" units="cm"/>
      <inkml:brushProperty name="color" value="#E71224"/>
    </inkml:brush>
  </inkml:definitions>
  <inkml:trace contextRef="#ctx0" brushRef="#br0">1 117 6841 0 0,'10'-3'6379'0'0,"10"-4"-4827"0"0,-12-2-1520 0 0,0 0 0 0 0,0 0-1 0 0,1 1 1 0 0,0 0 0 0 0,1 0-1 0 0,0 1 1 0 0,0 0-1 0 0,1 1 1 0 0,-1 0 0 0 0,1 1-1 0 0,1 0 1 0 0,-1 1-1 0 0,0 0 1 0 0,1 1 0 0 0,0 0-1 0 0,18-1 1 0 0,-24 3-129 0 0,-1 1 0 0 0,1-1 0 0 0,-1 1 0 0 0,0 1 1 0 0,1-1-1 0 0,-1 1 0 0 0,0 0 0 0 0,1 0 0 0 0,-1 0 0 0 0,0 1 0 0 0,0 0 0 0 0,0 0 1 0 0,0 0-1 0 0,5 4 0 0 0,-7-5 51 0 0,-1 1 1 0 0,0 0-1 0 0,0 0 1 0 0,0 0-1 0 0,0 0 1 0 0,-1 0-1 0 0,1 0 0 0 0,0 1 1 0 0,-1-1-1 0 0,1 0 1 0 0,-1 1-1 0 0,0-1 1 0 0,0 1-1 0 0,0-1 1 0 0,0 1-1 0 0,-1 0 1 0 0,1 0-1 0 0,0-1 0 0 0,-1 1 1 0 0,0 0-1 0 0,0 0 1 0 0,0-1-1 0 0,0 1 1 0 0,0 0-1 0 0,-1 0 1 0 0,1-1-1 0 0,-1 1 1 0 0,-1 4-1 0 0,-4 7 141 0 0,0 0-1 0 0,0-1 1 0 0,-2 1 0 0 0,0-2-1 0 0,0 1 1 0 0,-1-1 0 0 0,-1 0-1 0 0,0-1 1 0 0,-12 11 0 0 0,4-3 209 0 0,-27 37 0 0 0,44-55-294 0 0,0 0 1 0 0,1 0-1 0 0,-1 0 1 0 0,0 0-1 0 0,0 1 0 0 0,1-1 1 0 0,-1 0-1 0 0,1 0 0 0 0,-1 1 1 0 0,1-1-1 0 0,0 0 1 0 0,-1 1-1 0 0,1-1 0 0 0,0 1 1 0 0,0-1-1 0 0,0 0 1 0 0,0 1-1 0 0,0-1 0 0 0,0 1 1 0 0,0-1-1 0 0,1 0 1 0 0,-1 1-1 0 0,0-1 0 0 0,2 3 1 0 0,-1-2 35 0 0,1-1 1 0 0,-1 1 0 0 0,1 0-1 0 0,-1-1 1 0 0,1 1 0 0 0,0-1-1 0 0,0 0 1 0 0,0 1 0 0 0,0-1-1 0 0,0 0 1 0 0,0 0 0 0 0,0 0-1 0 0,0-1 1 0 0,2 2 0 0 0,11 1 313 0 0,-1 0 0 0 0,1-1 0 0 0,25 2 0 0 0,-33-4-269 0 0,132 19-670 0 0,-54-5-2146 0 0,1-7-3478 0 0,-65-8 664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4.164"/>
    </inkml:context>
    <inkml:brush xml:id="br0">
      <inkml:brushProperty name="width" value="0.05" units="cm"/>
      <inkml:brushProperty name="height" value="0.05" units="cm"/>
      <inkml:brushProperty name="color" value="#E71224"/>
    </inkml:brush>
  </inkml:definitions>
  <inkml:trace contextRef="#ctx0" brushRef="#br0">1089 292 1272 0 0,'27'9'2407'0'0,"41"21"0"0"0,-53-22-2361 0 0,0-1 0 0 0,0-1 0 0 0,1 0 1 0 0,-1 0-1 0 0,1-2 0 0 0,1 0 0 0 0,-1-1 0 0 0,18 1 0 0 0,-32-4 24 0 0,0 0-1 0 0,0 0 1 0 0,-1 0-1 0 0,1 0 0 0 0,0 0 1 0 0,0-1-1 0 0,-1 1 1 0 0,1-1-1 0 0,0 1 0 0 0,-1-1 1 0 0,4-1-1 0 0,-5 2-34 0 0,0-1 0 0 0,1 1 0 0 0,-1 0 0 0 0,1-1 0 0 0,-1 1 0 0 0,1-1 0 0 0,-1 1 0 0 0,0-1 0 0 0,1 1 0 0 0,-1-1 0 0 0,0 1 0 0 0,0-1 0 0 0,1 1 0 0 0,-1-1 0 0 0,0 1 0 0 0,0-1 0 0 0,0 0 0 0 0,0 1 0 0 0,0-1 0 0 0,0 1 0 0 0,0-1 0 0 0,0 1 0 0 0,0-2 0 0 0,0 0 4 0 0,-1 0 1 0 0,0 0-1 0 0,1 1 1 0 0,-1-1-1 0 0,0 0 0 0 0,0 0 1 0 0,0 1-1 0 0,0-1 0 0 0,-1 1 1 0 0,1-1-1 0 0,0 1 0 0 0,-1-1 1 0 0,1 1-1 0 0,-1 0 0 0 0,1 0 1 0 0,-1-1-1 0 0,0 1 1 0 0,-1-1-1 0 0,-12-4-39 0 0,0 0 0 0 0,1 1 0 0 0,-2 1 1 0 0,1 0-1 0 0,0 1 0 0 0,-18-1 0 0 0,-41-11 60 0 0,2-6 363 0 0,-91-24 128 0 0,129 38-545 0 0,1 2 0 0 0,-1 1 0 0 0,-35 0 0 0 0,-233 22 289 0 0,203-9-15 0 0,64-8-170 0 0,1-2 0 0 0,-54-7 0 0 0,-32-2 134 0 0,110 11-189 0 0,-13-1 65 0 0,18-1-1 0 0,11-4 70 0 0,7-3-186 0 0,1-1 1 0 0,-2 0-1 0 0,1 0 0 0 0,-1-1 1 0 0,-1-1-1 0 0,0 0 0 0 0,0-1 1 0 0,-1 0-1 0 0,-1 0 0 0 0,0-1 1 0 0,9-17-1 0 0,-15 25 5 0 0,18-29 8 0 0,-20 33-19 0 0,-1 0 1 0 0,1 0 0 0 0,0 0 0 0 0,-1 0-1 0 0,1 0 1 0 0,0 0 0 0 0,0 0 0 0 0,-1 0-1 0 0,1 1 1 0 0,0-1 0 0 0,0 0 0 0 0,0 0-1 0 0,0 1 1 0 0,0-1 0 0 0,0 1 0 0 0,0-1-1 0 0,0 1 1 0 0,0-1 0 0 0,0 1 0 0 0,0 0-1 0 0,1-1 1 0 0,-1 1 0 0 0,0 0 0 0 0,0 0-1 0 0,0 0 1 0 0,2 0 0 0 0,-2 1-9 0 0,1 0 0 0 0,-1 0 0 0 0,0 0 0 0 0,1 0-1 0 0,-1 0 1 0 0,0 0 0 0 0,0 1 0 0 0,0-1 0 0 0,0 1 0 0 0,0-1 0 0 0,0 0 0 0 0,0 1 0 0 0,0 0 0 0 0,0-1 0 0 0,-1 1 0 0 0,1-1 0 0 0,-1 1 0 0 0,1 0 0 0 0,-1 0 0 0 0,1-1-1 0 0,-1 1 1 0 0,0 0 0 0 0,0 0 0 0 0,0-1 0 0 0,0 1 0 0 0,0 0 0 0 0,-1 0 0 0 0,1-1 0 0 0,0 1 0 0 0,-1 0 0 0 0,0 1 0 0 0,0 2 55 0 0,-1-1 0 0 0,1 1 0 0 0,-1-1 0 0 0,0 0 0 0 0,-1 0 0 0 0,1 0 0 0 0,-1 0 0 0 0,1 0 0 0 0,-1 0 0 0 0,-5 4 1 0 0,-6 3 233 0 0,0-1 1 0 0,-1-1 0 0 0,-30 14 0 0 0,24-13-134 0 0,-31 21 0 0 0,46-27-133 0 0,1 0 1 0 0,-1 0-1 0 0,1 1 0 0 0,0 0 1 0 0,0 0-1 0 0,1 1 1 0 0,-1-1-1 0 0,1 1 1 0 0,-5 9-1 0 0,9-14 2 0 0,-1-1 0 0 0,1 1 1 0 0,0-1-1 0 0,0 1 0 0 0,-1-1 0 0 0,1 1 0 0 0,0 0 0 0 0,0-1 0 0 0,0 1 0 0 0,-1 0 1 0 0,1-1-1 0 0,0 1 0 0 0,0 0 0 0 0,0-1 0 0 0,0 1 0 0 0,0 0 0 0 0,1-1 0 0 0,-1 1 0 0 0,0-1 1 0 0,0 1-1 0 0,0 0 0 0 0,0-1 0 0 0,1 1 0 0 0,-1 0 0 0 0,0-1 0 0 0,1 1 0 0 0,-1-1 1 0 0,0 1-1 0 0,1-1 0 0 0,-1 1 0 0 0,1-1 0 0 0,-1 1 0 0 0,0-1 0 0 0,1 1 0 0 0,0-1 1 0 0,-1 0-1 0 0,1 1 0 0 0,-1-1 0 0 0,1 0 0 0 0,-1 1 0 0 0,1-1 0 0 0,0 0 0 0 0,-1 0 1 0 0,1 0-1 0 0,-1 0 0 0 0,1 1 0 0 0,0-1 0 0 0,-1 0 0 0 0,1 0 0 0 0,0 0 0 0 0,-1 0 1 0 0,1 0-1 0 0,1-1 0 0 0,47-1-555 0 0,-35 0-142 0 0,129 2-6201 0 0,-116 1 1905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4.725"/>
    </inkml:context>
    <inkml:brush xml:id="br0">
      <inkml:brushProperty name="width" value="0.05" units="cm"/>
      <inkml:brushProperty name="height" value="0.05" units="cm"/>
      <inkml:brushProperty name="color" value="#E71224"/>
    </inkml:brush>
  </inkml:definitions>
  <inkml:trace contextRef="#ctx0" brushRef="#br0">112 86 3033 0 0,'-1'-17'2681'0'0,"0"-27"-1289"0"0,1 43-1336 0 0,0-1 0 0 0,0 1 0 0 0,1 0 0 0 0,-1 0 0 0 0,0 0-1 0 0,0 0 1 0 0,1 0 0 0 0,-1 0 0 0 0,1 0 0 0 0,-1 0 0 0 0,1 0 0 0 0,-1 1 0 0 0,1-1 0 0 0,-1 0 0 0 0,1 0 0 0 0,0 0 0 0 0,0 1 0 0 0,-1-1-1 0 0,1 0 1 0 0,0 1 0 0 0,0-1 0 0 0,0 0 0 0 0,0 1 0 0 0,0-1 0 0 0,0 1 0 0 0,0-1 0 0 0,0 1 0 0 0,0 0 0 0 0,0 0 0 0 0,0-1-1 0 0,0 1 1 0 0,0 0 0 0 0,2 0 0 0 0,-1 0 71 0 0,0 0 0 0 0,0 1 0 0 0,0-1 0 0 0,-1 1 0 0 0,1 0 0 0 0,0-1 0 0 0,0 1 0 0 0,0 0 0 0 0,-1 0 0 0 0,1 0 0 0 0,0 0 0 0 0,-1 0 0 0 0,1 1 0 0 0,-1-1 0 0 0,1 0 0 0 0,-1 1 0 0 0,0-1 0 0 0,0 1 0 0 0,2 2 0 0 0,21 39 1047 0 0,-12-21-1187 0 0,-8-16 106 0 0,1 0 0 0 0,0-1 0 0 0,0 1 0 0 0,1-1 1 0 0,0-1-1 0 0,0 1 0 0 0,0-1 0 0 0,10 6 0 0 0,-9-7-56 0 0,-1 1 1 0 0,0 0-1 0 0,-1 0 0 0 0,1 0 0 0 0,0 1 1 0 0,-1 0-1 0 0,0 0 0 0 0,8 11 1 0 0,-13-15-42 0 0,0 0 1 0 0,1 0 0 0 0,-2 0-1 0 0,1 0 1 0 0,0 0 0 0 0,0 0-1 0 0,0 0 1 0 0,0 0-1 0 0,0 0 1 0 0,-1 0 0 0 0,1 0-1 0 0,0-1 1 0 0,-1 1 0 0 0,1 0-1 0 0,-1 0 1 0 0,1 0 0 0 0,-1 0-1 0 0,1-1 1 0 0,-1 1 0 0 0,0 0-1 0 0,1-1 1 0 0,-1 1 0 0 0,0 0-1 0 0,0-1 1 0 0,1 1-1 0 0,-1-1 1 0 0,0 1 0 0 0,-2 0-1 0 0,-27 17-23 0 0,27-16 38 0 0,-138 90 85 0 0,52-31-3090 0 0,79-54 1776 0 0,8-5 877 0 0,0-1 1 0 0,0 1-1 0 0,0-1 1 0 0,0 1-1 0 0,0-1 1 0 0,-1 0-1 0 0,1 0 1 0 0,0 0 0 0 0,-1 0-1 0 0,-2 0 1 0 0,-3-1-4455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5.298"/>
    </inkml:context>
    <inkml:brush xml:id="br0">
      <inkml:brushProperty name="width" value="0.05" units="cm"/>
      <inkml:brushProperty name="height" value="0.05" units="cm"/>
      <inkml:brushProperty name="color" value="#E71224"/>
    </inkml:brush>
  </inkml:definitions>
  <inkml:trace contextRef="#ctx0" brushRef="#br0">393 8 4561 0 0,'17'-7'1721'0'0,"-16"9"-1786"0"0,-9 5 369 0 0,1-1 463 0 0,0 0-1 0 0,-1-1 0 0 0,1 0 0 0 0,-17 7 1 0 0,19-10-576 0 0,0-1 0 0 0,0 1 0 0 0,-1-1 0 0 0,1-1 0 0 0,0 1 0 0 0,0-1 0 0 0,0 0 0 0 0,-1 0 0 0 0,1 0 1 0 0,-6-2-1 0 0,-19-2-46 0 0,-50-1 0 0 0,70 5-122 0 0,0 1 0 0 0,0 0 0 0 0,1 0-1 0 0,-1 1 1 0 0,0 0 0 0 0,1 1 0 0 0,-1 0 0 0 0,1 1 0 0 0,-10 5-1 0 0,-7 2-88 0 0,21-10 43 0 0,0 1 0 0 0,0 0 0 0 0,0 1 0 0 0,0-1 1 0 0,0 1-1 0 0,0 0 0 0 0,-4 4 0 0 0,35-26 31 0 0,6-4-1289 0 0,-18 3-3170 0 0,-16 14 2515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5.913"/>
    </inkml:context>
    <inkml:brush xml:id="br0">
      <inkml:brushProperty name="width" value="0.05" units="cm"/>
      <inkml:brushProperty name="height" value="0.05" units="cm"/>
      <inkml:brushProperty name="color" value="#E71224"/>
    </inkml:brush>
  </inkml:definitions>
  <inkml:trace contextRef="#ctx0" brushRef="#br0">1 13 7098 0 0,'0'-1'96'0'0,"0"0"0"0"0,0 1 1 0 0,1-1-1 0 0,-1 1 1 0 0,0-1-1 0 0,1 0 0 0 0,-1 1 1 0 0,1-1-1 0 0,-1 1 1 0 0,1-1-1 0 0,-1 0 0 0 0,1 1 1 0 0,-1-1-1 0 0,1 1 1 0 0,-1 0-1 0 0,1-1 1 0 0,0 1-1 0 0,-1-1 0 0 0,1 1 1 0 0,-1 0-1 0 0,1 0 1 0 0,0-1-1 0 0,0 1 0 0 0,-1 0 1 0 0,1 0-1 0 0,0 0 1 0 0,-1 0-1 0 0,1 0 0 0 0,0 0 1 0 0,0 0-1 0 0,-1 0 1 0 0,1 0-1 0 0,0 0 1 0 0,-1 0-1 0 0,1 0 0 0 0,0 0 1 0 0,-1 1-1 0 0,1-1 1 0 0,0 0-1 0 0,-1 0 0 0 0,1 1 1 0 0,0-1-1 0 0,-1 1 1 0 0,1-1-1 0 0,-1 0 1 0 0,1 1-1 0 0,0-1 0 0 0,-1 1 1 0 0,1 0-1 0 0,3 5-212 0 0,0-1-1 0 0,0 1 1 0 0,-1 0 0 0 0,5 11-1 0 0,2 2 422 0 0,-4-10-263 0 0,-1 0 0 0 0,0 1 0 0 0,0 0 0 0 0,6 17-1 0 0,-10-24-5 0 0,0 1-1 0 0,-1 0 0 0 0,1 0 0 0 0,0 0 1 0 0,-1 0-1 0 0,0 0 0 0 0,0 0 1 0 0,0 0-1 0 0,-1 0 0 0 0,1 0 0 0 0,-1 0 1 0 0,0 0-1 0 0,0 0 0 0 0,-1 0 0 0 0,-2 5 1 0 0,-10 22-109 0 0,0 1 0 0 0,2 0 1 0 0,2 1-1 0 0,1 0 0 0 0,1 0 1 0 0,2 1-1 0 0,-3 46 0 0 0,8-65-218 0 0,0-9 17 0 0,0 0 1 0 0,0-1 0 0 0,1 1 0 0 0,0 0-1 0 0,0 0 1 0 0,0 0 0 0 0,1 0 0 0 0,0 0 0 0 0,0-1-1 0 0,0 1 1 0 0,1 0 0 0 0,4 10 0 0 0,-6-16 183 0 0,1 1 0 0 0,-1-1 0 0 0,1 0 0 0 0,-1 1 0 0 0,1-1 0 0 0,-1 1 0 0 0,1-1 0 0 0,-1 0 0 0 0,1 0 0 0 0,-1 1 0 0 0,1-1 1 0 0,-1 0-1 0 0,1 0 0 0 0,0 1 0 0 0,-1-1 0 0 0,1 0 0 0 0,-1 0 0 0 0,1 0 0 0 0,0 0 0 0 0,-1 0 0 0 0,1 0 0 0 0,-1 0 0 0 0,1 0 0 0 0,0 0 0 0 0,-1-1 1 0 0,1 1-1 0 0,-1 0 0 0 0,1 0 0 0 0,0-1 0 0 0,6-2-4610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5.024"/>
    </inkml:context>
    <inkml:brush xml:id="br0">
      <inkml:brushProperty name="width" value="0.05" units="cm"/>
      <inkml:brushProperty name="height" value="0.05" units="cm"/>
      <inkml:brushProperty name="color" value="#E71224"/>
    </inkml:brush>
  </inkml:definitions>
  <inkml:trace contextRef="#ctx0" brushRef="#br0">172 160 9106 0 0,'0'-1'183'0'0,"0"0"1"0"0,1 0-1 0 0,-1 0 1 0 0,0 0-1 0 0,1 0 0 0 0,-1 0 1 0 0,0 0-1 0 0,0 0 1 0 0,0 0-1 0 0,0 0 0 0 0,0 0 1 0 0,0 0-1 0 0,0 1 1 0 0,-1-1-1 0 0,1 0 0 0 0,0 0 1 0 0,0 0-1 0 0,-1 0 1 0 0,1 0-1 0 0,0 0 0 0 0,-1 0 1 0 0,1 0-1 0 0,-1 1 1 0 0,1-1-1 0 0,-1 0 0 0 0,0 0 1 0 0,-1 0 39 0 0,1 0-1 0 0,-1 0 1 0 0,1 0 0 0 0,-1 0 0 0 0,1 0 0 0 0,-1 1-1 0 0,0-1 1 0 0,1 1 0 0 0,-1-1 0 0 0,0 1 0 0 0,1 0-1 0 0,-1 0 1 0 0,-3-1 0 0 0,1 1-43 0 0,0 0-1 0 0,0 1 1 0 0,0-1 0 0 0,0 1 0 0 0,0-1-1 0 0,0 1 1 0 0,0 0 0 0 0,0 1 0 0 0,0-1-1 0 0,1 1 1 0 0,-1 0 0 0 0,-6 4 0 0 0,1 2-77 0 0,0 2 0 0 0,0-1 0 0 0,1 1 1 0 0,1 0-1 0 0,0 1 0 0 0,-9 16 1 0 0,13-21-33 0 0,0 0 1 0 0,0 1-1 0 0,1-1 1 0 0,0 1-1 0 0,0 0 1 0 0,0-1-1 0 0,1 1 1 0 0,0 0-1 0 0,1 0 1 0 0,-1 0-1 0 0,1 0 1 0 0,0 0-1 0 0,2 10 1 0 0,0-13-37 0 0,-1 0 0 0 0,1-1 1 0 0,-1 1-1 0 0,1 0 0 0 0,0 0 1 0 0,0-1-1 0 0,1 1 0 0 0,-1-1 0 0 0,1 0 1 0 0,0 0-1 0 0,0 0 0 0 0,0 0 1 0 0,0 0-1 0 0,0 0 0 0 0,1-1 0 0 0,-1 0 1 0 0,1 0-1 0 0,-1 0 0 0 0,1 0 1 0 0,0 0-1 0 0,0-1 0 0 0,0 1 0 0 0,0-1 1 0 0,0 0-1 0 0,0-1 0 0 0,0 1 1 0 0,7 0-1 0 0,-3-1-15 0 0,0 1 1 0 0,0-1-1 0 0,0 0 1 0 0,-1-1-1 0 0,1 0 1 0 0,0 0-1 0 0,0-1 1 0 0,0 0-1 0 0,-1 0 1 0 0,1-1-1 0 0,-1 0 1 0 0,0 0-1 0 0,12-8 1 0 0,-10 4-30 0 0,0-1 0 0 0,0 0 0 0 0,-1 0-1 0 0,0-1 1 0 0,-1 0 0 0 0,0 0 0 0 0,0-1 0 0 0,-1 1 0 0 0,0-2 0 0 0,-1 1 0 0 0,0-1 0 0 0,-1 1 0 0 0,0-1 0 0 0,5-23 0 0 0,-8 28-133 0 0,0-1 0 0 0,0 1 0 0 0,-1-1 0 0 0,0 1 0 0 0,0-1 0 0 0,0 1 0 0 0,-1-1 0 0 0,0 1 1 0 0,0-1-1 0 0,-1 1 0 0 0,1-1 0 0 0,-1 1 0 0 0,-1 0 0 0 0,1 0 0 0 0,-1 0 0 0 0,0 0 1 0 0,-1 1-1 0 0,0-1 0 0 0,1 1 0 0 0,-1 0 0 0 0,-1 0 0 0 0,1 0 0 0 0,-1 0 0 0 0,0 1 1 0 0,0 0-1 0 0,0 0 0 0 0,-10-5 0 0 0,0 1-1674 0 0,0 1 0 0 0,0 1 0 0 0,-1 0 1 0 0,-24-5-1 0 0,16 5-4564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36.401"/>
    </inkml:context>
    <inkml:brush xml:id="br0">
      <inkml:brushProperty name="width" value="0.05" units="cm"/>
      <inkml:brushProperty name="height" value="0.05" units="cm"/>
      <inkml:brushProperty name="color" value="#E71224"/>
    </inkml:brush>
  </inkml:definitions>
  <inkml:trace contextRef="#ctx0" brushRef="#br0">189 23 7306 0 0,'6'-22'3863'0'0,"-3"22"-3355"0"0,-3 14-704 0 0,-1-10 227 0 0,0 0 0 0 0,0 0 0 0 0,0-1-1 0 0,0 1 1 0 0,0-1 0 0 0,-1 1 0 0 0,1-1 0 0 0,-1 1-1 0 0,0-1 1 0 0,0 0 0 0 0,0 0 0 0 0,-1 0 0 0 0,1 0 0 0 0,-1 0-1 0 0,0 0 1 0 0,0-1 0 0 0,0 1 0 0 0,0-1 0 0 0,0 0-1 0 0,-5 3 1 0 0,-14 11 1352 0 0,18-11-1331 0 0,-1-1 1 0 0,1 1-1 0 0,1 0 1 0 0,-1 0-1 0 0,0 0 0 0 0,1 0 1 0 0,0 1-1 0 0,-4 11 1 0 0,-15 52-82 0 0,17-48 22 0 0,-28 79-2010 0 0,6-18-3545 0 0,23-68 410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43.995"/>
    </inkml:context>
    <inkml:brush xml:id="br0">
      <inkml:brushProperty name="width" value="0.05" units="cm"/>
      <inkml:brushProperty name="height" value="0.05" units="cm"/>
      <inkml:brushProperty name="color" value="#E71224"/>
    </inkml:brush>
  </inkml:definitions>
  <inkml:trace contextRef="#ctx0" brushRef="#br0">1208 1245 6553 0 0,'21'-9'1150'0'0,"34"-11"-1"0"0,-34 14-290 0 0,33-15 0 0 0,-47 18-918 0 0,-17 11-25 0 0,-26 10 199 0 0,16-16 264 0 0,0-1 0 0 0,-33-2 0 0 0,35 0-322 0 0,-1 1 1 0 0,1 1 0 0 0,-33 4-1 0 0,-37 19-9 0 0,66-17-40 0 0,0 0-1 0 0,-1-1 1 0 0,0-2 0 0 0,0 0 0 0 0,0-2 0 0 0,-41 0 0 0 0,-5-9 29 0 0,37 3-43 0 0,0 0 0 0 0,-1 3 0 0 0,0 0 0 0 0,1 2 1 0 0,-1 2-1 0 0,-32 6 0 0 0,41-3-7 0 0,13-2 28 0 0,-1-1 0 0 0,1 0 0 0 0,0-1 0 0 0,0 0 0 0 0,-1-1 0 0 0,1-1 0 0 0,-1 1 0 0 0,1-2 0 0 0,-1 0 0 0 0,1 0 0 0 0,-1-1 1 0 0,-13-3-1 0 0,-145-51 575 0 0,166 54-569 0 0,1 1-1 0 0,-1-1 1 0 0,1 0-1 0 0,0-1 1 0 0,0 1 0 0 0,0 0-1 0 0,0-1 1 0 0,0 0-1 0 0,0 1 1 0 0,1-1-1 0 0,-1 0 1 0 0,1 0-1 0 0,-3-6 1 0 0,-27-52 118 0 0,23 42-164 0 0,-3-5 27 0 0,1 4 51 0 0,2 0 1 0 0,-15-43-1 0 0,22 55 20 0 0,0 0 0 0 0,1 1 0 0 0,0-1 0 0 0,1 0-1 0 0,-1 1 1 0 0,1-1 0 0 0,1 0 0 0 0,0 1 0 0 0,0-1 0 0 0,0 0 0 0 0,1 1 0 0 0,4-12-1 0 0,3-2 102 0 0,0 1 0 0 0,15-21-1 0 0,-16 29-64 0 0,0-1 0 0 0,-1 0 0 0 0,-1 0 1 0 0,0 0-1 0 0,-1-1 0 0 0,0 0 0 0 0,3-20 0 0 0,-3-26-89 0 0,-3 0 1 0 0,-2-1-1 0 0,-3 1 0 0 0,-11-62 0 0 0,12 109-6 0 0,1 0-1 0 0,1-1 1 0 0,1-14-1 0 0,-1 24-7 0 0,0 0-1 0 0,1-1 1 0 0,0 1 0 0 0,0 0-1 0 0,1 0 1 0 0,-1 0-1 0 0,1 0 1 0 0,-1 0-1 0 0,1 1 1 0 0,1-1 0 0 0,-1 0-1 0 0,0 1 1 0 0,6-6-1 0 0,-2 1 29 0 0,1 1-1 0 0,-2-1 0 0 0,10-15 0 0 0,-11 15-28 0 0,1 0 1 0 0,-1 1-1 0 0,2 0 0 0 0,-1 0 0 0 0,10-9 0 0 0,-5 8-33 0 0,1 0-1 0 0,-1 1 1 0 0,1 0-1 0 0,1 1 1 0 0,-1 0-1 0 0,1 1 0 0 0,0 0 1 0 0,0 1-1 0 0,1 0 1 0 0,-1 1-1 0 0,1 0 1 0 0,0 1-1 0 0,23-1 1 0 0,9 4-234 0 0,-1 1 0 0 0,77 14 1 0 0,14 2 337 0 0,130-19 96 0 0,-102-3-64 0 0,-126 2-47 0 0,-25 1-44 0 0,0 0 0 0 0,-1 1 1 0 0,1 0-1 0 0,-1 1 0 0 0,17 3 0 0 0,-25-3-20 0 0,0 0 0 0 0,0 1 0 0 0,0-1 0 0 0,1 0 0 0 0,-1 1-1 0 0,-1 0 1 0 0,1-1 0 0 0,0 1 0 0 0,0 1 0 0 0,-1-1 0 0 0,1 0-1 0 0,-1 0 1 0 0,1 1 0 0 0,-1 0 0 0 0,0-1 0 0 0,0 1 0 0 0,-1 0-1 0 0,1 0 1 0 0,0 0 0 0 0,-1 0 0 0 0,0 0 0 0 0,1 0-1 0 0,-1 4 1 0 0,7 23-37 0 0,-2-1 0 0 0,-1 1-1 0 0,-2 0 1 0 0,0 35 0 0 0,-11 124-65 0 0,6-148 62 0 0,-4 57 25 0 0,-4 0-1 0 0,-22 96 1 0 0,25-153 18 0 0,2-1-1 0 0,2 1 1 0 0,1 0-1 0 0,3 0 1 0 0,7 59-1 0 0,1 57-102 0 0,-9-147-338 0 0,-1 0 1 0 0,0 1 0 0 0,-1-1 0 0 0,-4 15-1 0 0,6-24 256 0 0,0 1-1 0 0,-1 0 0 0 0,1 0 0 0 0,-1 0 0 0 0,1 0 0 0 0,-1-1 0 0 0,0 1 0 0 0,0 0 0 0 0,1-1 0 0 0,-1 1 1 0 0,-1 0-1 0 0,1-1 0 0 0,0 1 0 0 0,0-1 0 0 0,-1 0 0 0 0,1 1 0 0 0,0-1 0 0 0,-1 0 0 0 0,1 0 1 0 0,-1 0-1 0 0,0 0 0 0 0,1 0 0 0 0,-1 0 0 0 0,0 0 0 0 0,1-1 0 0 0,-1 1 0 0 0,0-1 0 0 0,0 1 0 0 0,0-1 1 0 0,0 0-1 0 0,-2 1 0 0 0,-6-4-4825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46.183"/>
    </inkml:context>
    <inkml:brush xml:id="br0">
      <inkml:brushProperty name="width" value="0.05" units="cm"/>
      <inkml:brushProperty name="height" value="0.05" units="cm"/>
      <inkml:brushProperty name="color" value="#E71224"/>
    </inkml:brush>
  </inkml:definitions>
  <inkml:trace contextRef="#ctx0" brushRef="#br0">1 1 7426 0 0,'4'0'526'0'0,"-1"0"1"0"0,1 1 0 0 0,0-1 0 0 0,0 1-1 0 0,-1 0 1 0 0,1 0 0 0 0,0 0 0 0 0,-1 1-1 0 0,6 2 1 0 0,-3 0-447 0 0,-1-1 1 0 0,0 1-1 0 0,0 0 0 0 0,0 0 0 0 0,-1 1 0 0 0,1-1 1 0 0,-1 1-1 0 0,6 9 0 0 0,-10-14-144 0 0,0 0 0 0 0,0 0 0 0 0,-1 0 0 0 0,1 0 0 0 0,0 0 0 0 0,0 0 0 0 0,0 0 0 0 0,0 0 0 0 0,0 0-1 0 0,-1 0 1 0 0,1 0 0 0 0,0 0 0 0 0,0 0 0 0 0,0 0 0 0 0,0 0 0 0 0,0 0 0 0 0,0 1 0 0 0,-1-1 0 0 0,1 0 0 0 0,0 0 0 0 0,0 0 0 0 0,0 0 0 0 0,0 0 0 0 0,0 0 0 0 0,0 0 0 0 0,0 1 0 0 0,0-1 0 0 0,0 0 0 0 0,0 0 0 0 0,0 0 0 0 0,0 0 0 0 0,0 0 0 0 0,0 1-1 0 0,0-1 1 0 0,-1 0 0 0 0,1 0 0 0 0,0 0 0 0 0,1 0 0 0 0,-1 0 0 0 0,0 1 0 0 0,0-1 0 0 0,0 0 0 0 0,0 0 0 0 0,0 0 0 0 0,0 0 0 0 0,0 0 0 0 0,0 1 0 0 0,0-1 0 0 0,-13-8-2866 0 0,6 1-1616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45.328"/>
    </inkml:context>
    <inkml:brush xml:id="br0">
      <inkml:brushProperty name="width" value="0.05" units="cm"/>
      <inkml:brushProperty name="height" value="0.05" units="cm"/>
      <inkml:brushProperty name="color" value="#E71224"/>
    </inkml:brush>
  </inkml:definitions>
  <inkml:trace contextRef="#ctx0" brushRef="#br0">1217 437 1776 0 0,'17'-42'5159'0'0,"-14"33"-5072"0"0,-1-1 0 0 0,0 1 0 0 0,0 0 0 0 0,-1-1 0 0 0,-1 1 0 0 0,1-1 0 0 0,-1 1 0 0 0,-1-1-1 0 0,-1-9 1 0 0,-1 8 596 0 0,-1 11 447 0 0,2 0-1084 0 0,1 1 1 0 0,-1-1 0 0 0,1 0 0 0 0,-1 0 0 0 0,0 1-1 0 0,1-1 1 0 0,-1 0 0 0 0,1 0 0 0 0,-1-1-1 0 0,0 1 1 0 0,1 0 0 0 0,-2-1 0 0 0,-28-8 469 0 0,0-1 1 0 0,-37-18-1 0 0,44 16-432 0 0,0 2 0 0 0,-1 1 0 0 0,0 1-1 0 0,-40-7 1 0 0,-59 5 7 0 0,72 8-56 0 0,-57-11 1 0 0,43-1 71 0 0,1-2 1 0 0,1-3 0 0 0,-119-54-1 0 0,178 71-71 0 0,-53-22 139 0 0,56 23-174 0 0,-1 0-1 0 0,0 0 0 0 0,0 1 0 0 0,0-1 1 0 0,0 1-1 0 0,0-1 0 0 0,0 1 1 0 0,-1 0-1 0 0,1 0 0 0 0,0 0 1 0 0,0 0-1 0 0,0 1 0 0 0,0 0 1 0 0,0-1-1 0 0,0 1 0 0 0,-5 2 0 0 0,7-1-7 0 0,0-1 0 0 0,0 0 0 0 0,0 1 1 0 0,0-1-1 0 0,0 1 0 0 0,0-1 0 0 0,0 1 0 0 0,1 0 0 0 0,-1-1 0 0 0,1 1 0 0 0,-1-1 0 0 0,1 1 0 0 0,0 0 0 0 0,-1 0 0 0 0,1-1 0 0 0,0 1 0 0 0,0 0 0 0 0,0 0 0 0 0,1-1 0 0 0,-1 1 0 0 0,0 0 0 0 0,1-1 0 0 0,-1 1 0 0 0,2 2 0 0 0,14 43 105 0 0,-15-46-99 0 0,2 5 6 0 0,0 0 1 0 0,-1 0-1 0 0,0 0 0 0 0,0 0 0 0 0,0 0 0 0 0,-1 1 1 0 0,1-1-1 0 0,-2 0 0 0 0,1 1 0 0 0,-1-1 0 0 0,0 1 1 0 0,0-1-1 0 0,-1 1 0 0 0,1-1 0 0 0,-2 1 1 0 0,1-1-1 0 0,-1 0 0 0 0,0 0 0 0 0,0 1 0 0 0,0-1 1 0 0,-1-1-1 0 0,-4 8 0 0 0,-16 34 9 0 0,1 2 0 0 0,2 0 1 0 0,3 1-1 0 0,2 1 0 0 0,2 0 0 0 0,2 1 0 0 0,-6 84 0 0 0,14 25 31 0 0,3-32-74 0 0,-2-110 51 0 0,2 0 0 0 0,0 0 0 0 0,1 0 0 0 0,6 34 0 0 0,-5-48 0 0 0,0 1 0 0 0,0 0 0 0 0,0 0 0 0 0,0 0 0 0 0,1-1 0 0 0,0 0 0 0 0,0 1 0 0 0,1-1 0 0 0,-1 0 0 0 0,1-1 0 0 0,0 1 0 0 0,1 0 0 0 0,-1-1 0 0 0,1 0 0 0 0,0 0 0 0 0,0-1 1 0 0,0 1-1 0 0,9 4 0 0 0,3 0 43 0 0,1 1-1 0 0,0-2 1 0 0,1-1 0 0 0,-1 0 0 0 0,1-1 0 0 0,0-1 0 0 0,1 0 0 0 0,-1-2 0 0 0,1-1 0 0 0,-1 0 0 0 0,1-1 0 0 0,21-3 0 0 0,164-8 21 0 0,-63 7-46 0 0,-122 2 166 0 0,0-1 0 0 0,0 0 0 0 0,0-2 0 0 0,0 0-1 0 0,-1-2 1 0 0,24-10 0 0 0,-8 0 295 0 0,-2-2 1 0 0,43-31-1 0 0,-51 34-227 0 0,1 2-1 0 0,44-18 1 0 0,16-9 108 0 0,-78 36-441 0 0,0 0 0 0 0,0 0-1 0 0,0 0 1 0 0,-1-1 0 0 0,13-13 0 0 0,-18 17-303 0 0,1-1 0 0 0,-1 0 1 0 0,-1 0-1 0 0,1 0 0 0 0,0 0 0 0 0,-1 0 1 0 0,1 0-1 0 0,-1 0 0 0 0,0-1 1 0 0,0 1-1 0 0,0 0 0 0 0,-1-1 0 0 0,1 1 1 0 0,-1-1-1 0 0,0 1 0 0 0,0 0 1 0 0,0-1-1 0 0,0 1 0 0 0,-1-6 0 0 0,-2-6-2161 0 0,0-2-3431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8:46.570"/>
    </inkml:context>
    <inkml:brush xml:id="br0">
      <inkml:brushProperty name="width" value="0.05" units="cm"/>
      <inkml:brushProperty name="height" value="0.05" units="cm"/>
      <inkml:brushProperty name="color" value="#E71224"/>
    </inkml:brush>
  </inkml:definitions>
  <inkml:trace contextRef="#ctx0" brushRef="#br0">0 14 9026 0 0,'10'-3'832'0'0,"4"0"-280"0"0,1-1-216 0 0,-5 2-160 0 0,-3 0-104 0 0,-3 2-144 0 0,-3 0-208 0 0,-2 3-224 0 0,-2 1-184 0 0,-2 1-24 0 0,-3 2 8 0 0,-2 0-5330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9:03.150"/>
    </inkml:context>
    <inkml:brush xml:id="br0">
      <inkml:brushProperty name="width" value="0.05" units="cm"/>
      <inkml:brushProperty name="height" value="0.05" units="cm"/>
      <inkml:brushProperty name="color" value="#E71224"/>
    </inkml:brush>
  </inkml:definitions>
  <inkml:trace contextRef="#ctx0" brushRef="#br0">5384 1443 3601 0 0,'49'-2'2585'0'0,"-46"2"-2542"0"0,0 0 0 0 0,1 0 0 0 0,-1 1 1 0 0,0 0-1 0 0,0-1 0 0 0,0 1 0 0 0,0 0 0 0 0,0 0 0 0 0,-1 1 0 0 0,1-1 0 0 0,0 1 0 0 0,0-1 0 0 0,3 4 0 0 0,-6-5-1 0 0,0 1-1 0 0,0 0 1 0 0,0-1-1 0 0,-1 1 0 0 0,1-1 1 0 0,0 1-1 0 0,0 0 1 0 0,0-1-1 0 0,-1 1 0 0 0,1-1 1 0 0,0 1-1 0 0,-1-1 1 0 0,1 1-1 0 0,-1-1 0 0 0,1 1 1 0 0,0-1-1 0 0,-1 1 1 0 0,1-1-1 0 0,-1 0 0 0 0,1 1 1 0 0,-1-1-1 0 0,1 0 0 0 0,-1 1 1 0 0,0-1-1 0 0,1 0 1 0 0,-1 0-1 0 0,1 1 0 0 0,-1-1 1 0 0,0 0-1 0 0,0 0 1 0 0,-20 9 710 0 0,-65 9 143 0 0,-1-4 1 0 0,-170 6-1 0 0,135-13-659 0 0,-206 9 105 0 0,-90 7-76 0 0,-597 51-74 0 0,612-37-224 0 0,-177 9 170 0 0,103-70-109 0 0,99 0 15 0 0,259 26-23 0 0,1 5 0 0 0,-165 31 0 0 0,1-6-20 0 0,198-24 26 0 0,72-7 77 0 0,1 0 0 0 0,0 0 0 0 0,-1-1 0 0 0,1-1 0 0 0,0 0-1 0 0,0-1 1 0 0,-21-5 0 0 0,28 6-32 0 0,0-1 0 0 0,0 0-1 0 0,1 0 1 0 0,-1 0 0 0 0,0 0 0 0 0,1 0-1 0 0,0-1 1 0 0,0 0 0 0 0,0 1-1 0 0,0-1 1 0 0,0 0 0 0 0,0-1 0 0 0,1 1-1 0 0,-1 0 1 0 0,1-1 0 0 0,0 0 0 0 0,0 1-1 0 0,0-1 1 0 0,1 0 0 0 0,-1 0 0 0 0,1 0-1 0 0,0 0 1 0 0,0 0 0 0 0,0-6 0 0 0,-19-151 418 0 0,-13-79-193 0 0,-28-30 296 0 0,21 98-347 0 0,-23-207 1 0 0,58 329-304 0 0,0 5-27 0 0,0-87 0 0 0,6 120 89 0 0,0 1-1 0 0,0-1 1 0 0,1 1-1 0 0,0-1 1 0 0,1 1-1 0 0,1 0 0 0 0,-1 0 1 0 0,2 0-1 0 0,0 0 1 0 0,0 1-1 0 0,1 0 1 0 0,10-15-1 0 0,-10 19-27 0 0,0 0-1 0 0,1 1 1 0 0,-1 0 0 0 0,1 1-1 0 0,0-1 1 0 0,0 1-1 0 0,1 0 1 0 0,-1 1-1 0 0,1 0 1 0 0,0 0 0 0 0,-1 1-1 0 0,11-2 1 0 0,17-3-169 0 0,49-3 0 0 0,-79 10 179 0 0,456-5-210 0 0,-318 9 180 0 0,362 20-401 0 0,80 2 26 0 0,-54-30 265 0 0,395 4 138 0 0,-377 21 188 0 0,-159-4-44 0 0,568-51 867 0 0,-264 17-773 0 0,-575 18-210 0 0,261 13 66 0 0,-371-14-90 0 0,0 1 1 0 0,0 1-1 0 0,-1 0 0 0 0,1 0 0 0 0,0 0 0 0 0,-1 1 0 0 0,0 0 0 0 0,1 1 1 0 0,-1 0-1 0 0,0 0 0 0 0,-1 1 0 0 0,1 0 0 0 0,-1 0 0 0 0,0 1 0 0 0,-1 0 0 0 0,1 0 1 0 0,-1 1-1 0 0,0-1 0 0 0,0 1 0 0 0,-1 1 0 0 0,0-1 0 0 0,-1 1 0 0 0,1 0 1 0 0,-1 0-1 0 0,-1 0 0 0 0,0 0 0 0 0,4 15 0 0 0,40 211-114 0 0,-8-28 89 0 0,-30-172 60 0 0,77 321-25 0 0,-26 4-23 0 0,-53-292 33 0 0,7 85-64 0 0,-13-123 40 0 0,-1-1-1 0 0,-1 1 1 0 0,-7 35 0 0 0,7-57 20 0 0,0 0 0 0 0,-1 0-1 0 0,0-1 1 0 0,0 1 0 0 0,-1 0-1 0 0,0-1 1 0 0,-6 11 0 0 0,7-15-10 0 0,0 0 0 0 0,0 0 0 0 0,0 0 0 0 0,0 1 0 0 0,0-2 0 0 0,0 1 1 0 0,0 0-1 0 0,-1 0 0 0 0,1-1 0 0 0,-1 1 0 0 0,1-1 0 0 0,-1 0 0 0 0,0 0 0 0 0,1 0 0 0 0,-1 0 0 0 0,0 0 1 0 0,0-1-1 0 0,0 1 0 0 0,0-1 0 0 0,0 0 0 0 0,-3 0 0 0 0,-47-3 3 0 0,1-2-1 0 0,-97-23 1 0 0,12 1 28 0 0,-328-33-1 0 0,310 48-1 0 0,-158 9 0 0 0,-575 49-48 0 0,746-39-190 0 0,-47 4-2218 0 0,65 5-3286 0 0,90-11 108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9:40.420"/>
    </inkml:context>
    <inkml:brush xml:id="br0">
      <inkml:brushProperty name="width" value="0.05" units="cm"/>
      <inkml:brushProperty name="height" value="0.05" units="cm"/>
      <inkml:brushProperty name="color" value="#E71224"/>
    </inkml:brush>
  </inkml:definitions>
  <inkml:trace contextRef="#ctx0" brushRef="#br0">2677 130 4161 0 0,'-7'-4'405'0'0,"-1"1"1"0"0,0-1-1 0 0,0 1 1 0 0,0 1 0 0 0,-1 0-1 0 0,1 0 1 0 0,0 0-1 0 0,-17 0 1 0 0,-7-3-175 0 0,-359-62 731 0 0,-3 33-468 0 0,247 38-435 0 0,-146 22-1 0 0,-22 2-19 0 0,39-18 19 0 0,-121 6 124 0 0,357-14-235 0 0,-8 0 95 0 0,-50 9 0 0 0,85-9-139 0 0,1 0 0 0 0,-1 2 1 0 0,1-1-1 0 0,0 1 0 0 0,0 1 1 0 0,1 0-1 0 0,-1 1 0 0 0,1 0 1 0 0,-11 9-1 0 0,20-14-40 0 0,0 1 0 0 0,0-1 1 0 0,0 1-1 0 0,0-1 0 0 0,0 1 0 0 0,1 0 1 0 0,-1 0-1 0 0,1 0 0 0 0,-1 0 0 0 0,1 0 1 0 0,0 0-1 0 0,0 0 0 0 0,0 0 0 0 0,0 1 0 0 0,0-1 1 0 0,0 0-1 0 0,0 1 0 0 0,1-1 0 0 0,-1 4 1 0 0,2 1-4751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9:40.872"/>
    </inkml:context>
    <inkml:brush xml:id="br0">
      <inkml:brushProperty name="width" value="0.05" units="cm"/>
      <inkml:brushProperty name="height" value="0.05" units="cm"/>
      <inkml:brushProperty name="color" value="#E71224"/>
    </inkml:brush>
  </inkml:definitions>
  <inkml:trace contextRef="#ctx0" brushRef="#br0">1568 7 5761 0 0,'1'-1'144'0'0,"1"0"0"0"0,-1 0 0 0 0,0 1-1 0 0,1-1 1 0 0,-1 0 0 0 0,1 1 0 0 0,-1-1 0 0 0,0 1-1 0 0,1 0 1 0 0,-1 0 0 0 0,1-1 0 0 0,0 1 0 0 0,-1 0-1 0 0,1 0 1 0 0,-1 1 0 0 0,1-1 0 0 0,-1 0 0 0 0,1 0 0 0 0,-1 1-1 0 0,1-1 1 0 0,1 1 0 0 0,-2 0-147 0 0,-1 0 0 0 0,1 0 0 0 0,-1 0 0 0 0,1 0-1 0 0,-1 0 1 0 0,1 0 0 0 0,-1 0 0 0 0,0 0 0 0 0,1 0 0 0 0,-1 0 0 0 0,0 0 0 0 0,0 0 0 0 0,0 1 0 0 0,0-1 0 0 0,0 0-1 0 0,0 0 1 0 0,0 0 0 0 0,0 0 0 0 0,0 0 0 0 0,-1 0 0 0 0,1 0 0 0 0,0 0 0 0 0,-1 0 0 0 0,1 0 0 0 0,-1 0-1 0 0,1 0 1 0 0,-1 0 0 0 0,1 0 0 0 0,-1 0 0 0 0,0 0 0 0 0,-1 1 0 0 0,-1 2 13 0 0,0-1-1 0 0,0 1 1 0 0,-1-1 0 0 0,1 1-1 0 0,-1-1 1 0 0,0 0 0 0 0,0 0 0 0 0,0-1-1 0 0,0 1 1 0 0,0-1 0 0 0,-1 0-1 0 0,1 0 1 0 0,-1-1 0 0 0,1 1 0 0 0,-1-1-1 0 0,0 0 1 0 0,0 0 0 0 0,1 0 0 0 0,-8-1-1 0 0,-12 2 77 0 0,-1-2-1 0 0,-37-5 0 0 0,41 3-44 0 0,-222-24 475 0 0,111 9-161 0 0,-199 1 1 0 0,-239 78-2622 0 0,524-55 1352 0 0,-9 1-4073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9:51.413"/>
    </inkml:context>
    <inkml:brush xml:id="br0">
      <inkml:brushProperty name="width" value="0.05" units="cm"/>
      <inkml:brushProperty name="height" value="0.05" units="cm"/>
      <inkml:brushProperty name="color" value="#E71224"/>
    </inkml:brush>
  </inkml:definitions>
  <inkml:trace contextRef="#ctx0" brushRef="#br0">2244 7 808 0 0,'11'-2'2619'0'0,"-7"1"-2393"0"0,0 0 0 0 0,0 0 0 0 0,0 0 0 0 0,0 1 1 0 0,0-1-1 0 0,0 1 0 0 0,0 0 0 0 0,6 1 1 0 0,-10 3 418 0 0,-9 0-90 0 0,-11 3-12 0 0,19-7-554 0 0,-87 22 296 0 0,0-4 0 0 0,-123 9 0 0 0,-494 11 1679 0 0,224-18-1277 0 0,248-8-654 0 0,-37 2-400 0 0,90 2-3496 0 0,169-15-889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29:51.877"/>
    </inkml:context>
    <inkml:brush xml:id="br0">
      <inkml:brushProperty name="width" value="0.05" units="cm"/>
      <inkml:brushProperty name="height" value="0.05" units="cm"/>
      <inkml:brushProperty name="color" value="#E71224"/>
    </inkml:brush>
  </inkml:definitions>
  <inkml:trace contextRef="#ctx0" brushRef="#br0">1032 52 3273 0 0,'20'-15'4257'0'0,"-1"0"-4140"0"0,-19 15-105 0 0,-4 3 18 0 0,-1 1 1 0 0,0-1-1 0 0,1 0 0 0 0,-1-1 1 0 0,-1 1-1 0 0,1-1 0 0 0,0 0 0 0 0,0 0 1 0 0,-1-1-1 0 0,1 0 0 0 0,-1 0 1 0 0,0 0-1 0 0,-7 0 0 0 0,-13 0 81 0 0,-39-3 0 0 0,55 2-62 0 0,-206-23 721 0 0,0-1 176 0 0,173 22-815 0 0,0 2 0 0 0,-85 10 1 0 0,114-8-132 0 0,0 1 1 0 0,0 1 0 0 0,0 1 0 0 0,1 0 0 0 0,0 0 0 0 0,0 1-1 0 0,-13 8 1 0 0,4 1-812 0 0,1 0 0 0 0,-38 35-1 0 0,48-40-435 0 0,1-1-3590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5.602"/>
    </inkml:context>
    <inkml:brush xml:id="br0">
      <inkml:brushProperty name="width" value="0.05" units="cm"/>
      <inkml:brushProperty name="height" value="0.05" units="cm"/>
      <inkml:brushProperty name="color" value="#E71224"/>
    </inkml:brush>
  </inkml:definitions>
  <inkml:trace contextRef="#ctx0" brushRef="#br0">510 66 9826 0 0,'1'-1'366'0'0,"1"-1"1"0"0,-1 1-1 0 0,0-1 1 0 0,0 0-1 0 0,0 0 0 0 0,0 0 1 0 0,-1 0-1 0 0,1 1 0 0 0,-1-1 1 0 0,1 0-1 0 0,-1 0 0 0 0,1 0 1 0 0,-1 0-1 0 0,0 0 0 0 0,0 0 1 0 0,0 0-1 0 0,0 0 1 0 0,-1-3-1 0 0,0 4-287 0 0,0-1 0 0 0,0 1 0 0 0,0-1 0 0 0,-1 1-1 0 0,1 0 1 0 0,-1 0 0 0 0,1-1 0 0 0,-1 1 0 0 0,1 0 0 0 0,-1 0 0 0 0,0 0 0 0 0,0 1 0 0 0,1-1 0 0 0,-1 0 0 0 0,0 1-1 0 0,0-1 1 0 0,0 1 0 0 0,0-1 0 0 0,0 1 0 0 0,-1 0 0 0 0,-35-5-1 0 0,1 2 0 0 0,-1 2 0 0 0,-61 6-1 0 0,68-4-69 0 0,-71-1 176 0 0,23 0-1025 0 0,26 3-2457 0 0,46-4 538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07.369"/>
    </inkml:context>
    <inkml:brush xml:id="br0">
      <inkml:brushProperty name="width" value="0.05" units="cm"/>
      <inkml:brushProperty name="height" value="0.05" units="cm"/>
      <inkml:brushProperty name="color" value="#E71224"/>
    </inkml:brush>
  </inkml:definitions>
  <inkml:trace contextRef="#ctx0" brushRef="#br0">998 2049 1344 0 0,'11'-1'5063'0'0,"25"11"-4258"0"0,127 63-444 0 0,-108-45-282 0 0,72 24 0 0 0,264 43 633 0 0,-225-61-655 0 0,-87-16 48 0 0,1-4 0 0 0,1-3 0 0 0,0-4 0 0 0,100-4 0 0 0,6-18 158 0 0,237-51 0 0 0,-298 39 61 0 0,-1-7 0 0 0,184-73-1 0 0,-234 72-162 0 0,-2-3 0 0 0,-1-3 0 0 0,-2-3 0 0 0,-2-3 0 0 0,-3-3-1 0 0,-1-3 1 0 0,78-85 0 0 0,-118 114-143 0 0,-2-2 1 0 0,0 0-1 0 0,-2-1 0 0 0,-1-2 0 0 0,-2 0 0 0 0,0 0 1 0 0,13-37-1 0 0,-23 47-13 0 0,-1 0 0 0 0,0 0 1 0 0,-2 0-1 0 0,0-1 0 0 0,-1 0 1 0 0,-1 0-1 0 0,-1 1 0 0 0,-1-1 1 0 0,-1 0-1 0 0,0 0 0 0 0,-2 0 1 0 0,0 0-1 0 0,-9-28 0 0 0,-3 5-40 0 0,-2 1 0 0 0,-2 1 0 0 0,-1 1 0 0 0,-2 0 0 0 0,-2 2 0 0 0,-2 0 0 0 0,-1 2 0 0 0,-32-33 1 0 0,7 13-39 0 0,-3 3 1 0 0,-2 2 0 0 0,-1 3-1 0 0,-108-67 1 0 0,71 58 27 0 0,-3 5 0 0 0,-164-62 0 0 0,139 72-51 0 0,-2 5-1 0 0,-174-28 1 0 0,-263 6-96 0 0,462 57 174 0 0,-1 4 0 0 0,1 4-1 0 0,1 5 1 0 0,0 4 0 0 0,0 5 0 0 0,2 3 0 0 0,-136 53 0 0 0,170-48 3 0 0,1 4 1 0 0,-70 46 0 0 0,46-25 35 0 0,-413 234-51 0 0,463-263-9 0 0,2 1 1 0 0,0 1 0 0 0,2 2-1 0 0,1 2 1 0 0,1 0 0 0 0,-26 36 0 0 0,42-46-36 0 0,0 0 1 0 0,2 1 0 0 0,0 0 0 0 0,-14 36 0 0 0,-25 97 27 0 0,25-73 41 0 0,9-27 26 0 0,1 1 0 0 0,3 1 0 0 0,3 1 0 0 0,-6 98 0 0 0,15-126-48 0 0,1 0-1 0 0,2 0 1 0 0,1 0-1 0 0,1-1 1 0 0,2 1-1 0 0,0-1 1 0 0,2 0-1 0 0,1-1 1 0 0,2 1-1 0 0,0-2 1 0 0,19 31-1 0 0,-16-33 3 0 0,1-1 0 0 0,1-1 0 0 0,1-1 0 0 0,34 32 0 0 0,-38-41 65 0 0,0-2-1 0 0,1 0 1 0 0,0-1-1 0 0,1 0 1 0 0,0-1-1 0 0,0 0 1 0 0,0-2-1 0 0,30 9 1 0 0,87 24 127 0 0,-19-5-22 0 0,217 37-1 0 0,149 14-1049 0 0,-73-9-275 0 0,-334-65-561 0 0,-34-5-3166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28.834"/>
    </inkml:context>
    <inkml:brush xml:id="br0">
      <inkml:brushProperty name="width" value="0.05" units="cm"/>
      <inkml:brushProperty name="height" value="0.05" units="cm"/>
      <inkml:brushProperty name="color" value="#E71224"/>
    </inkml:brush>
  </inkml:definitions>
  <inkml:trace contextRef="#ctx0" brushRef="#br0">0 371 5649 0 0,'31'18'2172'0'0,"-25"-14"-2097"0"0,0 0 0 0 0,0 0-1 0 0,1-1 1 0 0,-1 0 0 0 0,9 3 0 0 0,-12-5 52 0 0,0-1 0 0 0,-1 1 0 0 0,1-1-1 0 0,0 0 1 0 0,0 0 0 0 0,-1 0 0 0 0,1 0 0 0 0,0 0 0 0 0,0-1 0 0 0,-1 1 0 0 0,1-1 0 0 0,-1 0 0 0 0,1 0 0 0 0,0 0 0 0 0,-1 0-1 0 0,1 0 1 0 0,3-4 0 0 0,17-11 554 0 0,0-1 0 0 0,-2-2 0 0 0,0 0 0 0 0,-2-1 0 0 0,24-30 0 0 0,-27 28-683 0 0,0 0-1 0 0,-1-1 0 0 0,14-33 0 0 0,-24 47-73 0 0,-1 0-1 0 0,-1-1 1 0 0,1 1-1 0 0,-2-1 1 0 0,1 0-1 0 0,-1 0 1 0 0,-1 0-1 0 0,0 0 1 0 0,0 0-1 0 0,-1 0 1 0 0,0 0-1 0 0,-3-12 1 0 0,-13 68-379 0 0,2 31 571 0 0,3 1 0 0 0,-2 145 0 0 0,21 32 538 0 0,-11-237-121 0 0,1-11-1773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25.005"/>
    </inkml:context>
    <inkml:brush xml:id="br0">
      <inkml:brushProperty name="width" value="0.05" units="cm"/>
      <inkml:brushProperty name="height" value="0.05" units="cm"/>
      <inkml:brushProperty name="color" value="#E71224"/>
    </inkml:brush>
  </inkml:definitions>
  <inkml:trace contextRef="#ctx0" brushRef="#br0">5583 189 5721 0 0,'5'-5'1361'0'0,"0"1"-629"0"0,-1 0 1 0 0,0-1 0 0 0,0 1-1 0 0,0-1 1 0 0,4-7 0 0 0,-7 11-700 0 0,-1 0 0 0 0,0 1-1 0 0,0-1 1 0 0,1 1 0 0 0,-1-1 0 0 0,0 0 0 0 0,0 1 0 0 0,0-1-1 0 0,0 1 1 0 0,0-1 0 0 0,0 0 0 0 0,0 1 0 0 0,0-1 0 0 0,0 0-1 0 0,0 1 1 0 0,0-1 0 0 0,0 0 0 0 0,0 1 0 0 0,0-1-1 0 0,-1 1 1 0 0,1-1 0 0 0,0 0 0 0 0,-1 0 0 0 0,0 0-7 0 0,0 0 0 0 0,0 0 1 0 0,0 1-1 0 0,0-1 0 0 0,0 0 1 0 0,-1 1-1 0 0,1-1 0 0 0,0 1 1 0 0,-1-1-1 0 0,1 1 0 0 0,0-1 1 0 0,0 1-1 0 0,-1 0 0 0 0,1 0 1 0 0,-1 0-1 0 0,0 0 0 0 0,-55-5 8 0 0,-264-36-1117 0 0,-172-32-44 0 0,408 68 1141 0 0,1 3 0 0 0,-1 5 0 0 0,-159 24 0 0 0,35 14 190 0 0,27-4-204 0 0,-228 17 0 0 0,-456-62 2582 0 0,349 14-2220 0 0,2 42-355 0 0,361-32 11 0 0,-1-7 0 0 0,-286-21 0 0 0,351 3-169 0 0,-193-12 469 0 0,227 20-1350 0 0,0 2-1 0 0,-111 18 1 0 0,140-14-1114 0 0,-50 19 0 0 0,56-16-2890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25.478"/>
    </inkml:context>
    <inkml:brush xml:id="br0">
      <inkml:brushProperty name="width" value="0.05" units="cm"/>
      <inkml:brushProperty name="height" value="0.05" units="cm"/>
      <inkml:brushProperty name="color" value="#E71224"/>
    </inkml:brush>
  </inkml:definitions>
  <inkml:trace contextRef="#ctx0" brushRef="#br0">65 1 6761 0 0,'7'27'452'0'0,"-2"1"0"0"0,-1 1 0 0 0,-1-1 0 0 0,-1 1 1 0 0,-3 50-1 0 0,-29 143 980 0 0,15-124-527 0 0,-8 82 112 0 0,8 1 0 0 0,13 311 0 0 0,5-394-2916 0 0,1-105-3510 0 0,-4 7 5189 0 0,2-11-5162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26.298"/>
    </inkml:context>
    <inkml:brush xml:id="br0">
      <inkml:brushProperty name="width" value="0.05" units="cm"/>
      <inkml:brushProperty name="height" value="0.05" units="cm"/>
      <inkml:brushProperty name="color" value="#E71224"/>
    </inkml:brush>
  </inkml:definitions>
  <inkml:trace contextRef="#ctx0" brushRef="#br0">1 1 8018 0 0,'19'6'628'0'0,"0"2"0"0"0,-1 0-1 0 0,28 18 1 0 0,-29-16-657 0 0,1 0-1 0 0,1-1 0 0 0,30 10 0 0 0,-11-9 489 0 0,1-3 0 0 0,0 0 0 0 0,72 1-1 0 0,120-16 1066 0 0,-37 0-1351 0 0,629-27 201 0 0,-335 9 148 0 0,2 36-530 0 0,-95-15 4 0 0,-383 4 53 0 0,0 1 1 0 0,0 0 0 0 0,0 1-1 0 0,-1 1 1 0 0,13 2 0 0 0,-19-2-41 0 0,-1-1 1 0 0,1 1 0 0 0,0 0 0 0 0,-1 0 0 0 0,0 0 0 0 0,0 1 0 0 0,0-1-1 0 0,0 1 1 0 0,0 0 0 0 0,0 0 0 0 0,0 0 0 0 0,-1 1 0 0 0,0 0-1 0 0,6 7 1 0 0,6 14-17 0 0,0 2 1 0 0,-2 0-1 0 0,-1 1 0 0 0,-1 0 0 0 0,8 30 0 0 0,-6-6-14 0 0,13 105-1 0 0,-23-109 36 0 0,-2 0 1 0 0,-8 81-1 0 0,-26 93 77 0 0,2-13-9 0 0,26-158-71 0 0,2 0 1 0 0,5 57-1 0 0,7 160-1673 0 0,-11-210-1588 0 0,-10 62 1 0 0,7-91-1995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27.076"/>
    </inkml:context>
    <inkml:brush xml:id="br0">
      <inkml:brushProperty name="width" value="0.05" units="cm"/>
      <inkml:brushProperty name="height" value="0.05" units="cm"/>
      <inkml:brushProperty name="color" value="#E71224"/>
    </inkml:brush>
  </inkml:definitions>
  <inkml:trace contextRef="#ctx0" brushRef="#br0">1740 0 5393 0 0,'-2'8'3446'0'0,"-6"20"-2591"0"0,6-26-830 0 0,1 0-1 0 0,-1 0 0 0 0,0 0 1 0 0,0 0-1 0 0,0-1 1 0 0,0 1-1 0 0,-1-1 1 0 0,1 1-1 0 0,0-1 1 0 0,-1 0-1 0 0,1 1 1 0 0,0-1-1 0 0,-1 0 0 0 0,0-1 1 0 0,1 1-1 0 0,-1 0 1 0 0,1-1-1 0 0,-1 0 1 0 0,0 1-1 0 0,0-1 1 0 0,-2 0-1 0 0,-66-4 536 0 0,59 3-362 0 0,-126-16 448 0 0,75 8-434 0 0,-1 2 0 0 0,0 3 0 0 0,-71 5 0 0 0,4 9 754 0 0,-150-8 0 0 0,202-2-848 0 0,-126 15 0 0 0,45-1-407 0 0,8-11-2688 0 0,129-5 691 0 0,0-1-1 0 0,-31-7 0 0 0,34 4-2231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0.280"/>
    </inkml:context>
    <inkml:brush xml:id="br0">
      <inkml:brushProperty name="width" value="0.05" units="cm"/>
      <inkml:brushProperty name="height" value="0.05" units="cm"/>
      <inkml:brushProperty name="color" value="#E71224"/>
    </inkml:brush>
  </inkml:definitions>
  <inkml:trace contextRef="#ctx0" brushRef="#br0">443 48 4393 0 0,'0'-5'846'0'0,"1"0"1"0"0,1 1-1 0 0,-1-1 1 0 0,1 1-1 0 0,-1-1 1 0 0,4-5-1 0 0,0 0 543 0 0,-10 13-815 0 0,0 2-547 0 0,-2-1 1 0 0,1 1-1 0 0,0-1 0 0 0,-1 0 0 0 0,0-1 0 0 0,0 0 0 0 0,0 0 1 0 0,0 0-1 0 0,0-1 0 0 0,-11 3 0 0 0,-15 1 578 0 0,-36 2-1 0 0,31-4-191 0 0,-58 9-108 0 0,-29 4-3464 0 0,124-17 2943 0 0,1 0 101 0 0,0 0 0 0 0,-1 0 1 0 0,1 1-1 0 0,0-1 0 0 0,0 0 1 0 0,-1 0-1 0 0,1 0 0 0 0,0 0 1 0 0,0 0-1 0 0,-1 0 0 0 0,1 0 1 0 0,0 0-1 0 0,0 0 0 0 0,-1 0 1 0 0,1 0-1 0 0,0 0 1 0 0,0 0-1 0 0,-1 0 0 0 0,1 0 1 0 0,0 0-1 0 0,-1 0 0 0 0,1 0 1 0 0,0 0-1 0 0,0-1 0 0 0,0 1 1 0 0,-1 0-1 0 0,1 0 0 0 0,0 0 1 0 0,0 0-1 0 0,-1 0 0 0 0,1-1 1 0 0,0 1-1 0 0,0 0 0 0 0,0 0 1 0 0,0-1-1 0 0,-1 1 0 0 0,1 0 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0.721"/>
    </inkml:context>
    <inkml:brush xml:id="br0">
      <inkml:brushProperty name="width" value="0.05" units="cm"/>
      <inkml:brushProperty name="height" value="0.05" units="cm"/>
      <inkml:brushProperty name="color" value="#E71224"/>
    </inkml:brush>
  </inkml:definitions>
  <inkml:trace contextRef="#ctx0" brushRef="#br0">1 4 10698 0 0,'2'-1'358'0'0,"1"0"0"0"0,-1 1 0 0 0,0-1 0 0 0,1 1-1 0 0,-1-1 1 0 0,1 1 0 0 0,-1 0 0 0 0,1 0 0 0 0,3 1 0 0 0,-4-1-309 0 0,-1 0 1 0 0,1 1 0 0 0,-1-1-1 0 0,0 1 1 0 0,1 0 0 0 0,-1-1 0 0 0,0 1-1 0 0,0 0 1 0 0,1 0 0 0 0,-1 0 0 0 0,0-1-1 0 0,0 1 1 0 0,0 1 0 0 0,0-1-1 0 0,0 0 1 0 0,0 0 0 0 0,-1 0 0 0 0,1 0-1 0 0,0 1 1 0 0,0 1 0 0 0,2 4-125 0 0,-1 1 0 0 0,0-1 0 0 0,-1 1-1 0 0,1 0 1 0 0,-2-1 0 0 0,1 12 0 0 0,-2 13 56 0 0,0-1-1 0 0,-3 1 0 0 0,-11 49 1 0 0,9-51 48 0 0,1-1 0 0 0,1 0 1 0 0,1 1-1 0 0,2 42 0 0 0,3-49-29 0 0,1 0-1 0 0,2 0 1 0 0,0 0-1 0 0,1 0 1 0 0,13 29-1 0 0,-13-38-28 0 0,1 0-1 0 0,0 0 0 0 0,1-1 0 0 0,1 0 1 0 0,0 0-1 0 0,1-1 0 0 0,0 0 1 0 0,1-1-1 0 0,12 11 0 0 0,-20-20 20 0 0,0 0 1 0 0,1 1-1 0 0,-1-1 0 0 0,1 0 1 0 0,-1-1-1 0 0,1 1 0 0 0,-1-1 1 0 0,1 1-1 0 0,0-1 0 0 0,0 0 0 0 0,0-1 1 0 0,0 1-1 0 0,0-1 0 0 0,0 1 1 0 0,0-1-1 0 0,0 0 0 0 0,-1-1 1 0 0,1 1-1 0 0,0-1 0 0 0,0 1 0 0 0,0-1 1 0 0,0 0-1 0 0,0-1 0 0 0,-1 1 1 0 0,1-1-1 0 0,-1 0 0 0 0,1 1 1 0 0,5-5-1 0 0,-1 0-654 0 0,-1 0-1 0 0,1 0 1 0 0,-1-1 0 0 0,0 1 0 0 0,-1-2-1 0 0,0 1 1 0 0,0-1 0 0 0,0 0-1 0 0,-1 0 1 0 0,7-15 0 0 0,-4 5-4543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1.147"/>
    </inkml:context>
    <inkml:brush xml:id="br0">
      <inkml:brushProperty name="width" value="0.05" units="cm"/>
      <inkml:brushProperty name="height" value="0.05" units="cm"/>
      <inkml:brushProperty name="color" value="#E71224"/>
    </inkml:brush>
  </inkml:definitions>
  <inkml:trace contextRef="#ctx0" brushRef="#br0">429 57 9898 0 0,'5'-4'1632'0'0,"23"-19"2057"0"0,-26 22-3609 0 0,-1-1-1 0 0,1 1 1 0 0,-1-1 0 0 0,0 1-1 0 0,0-1 1 0 0,0 1-1 0 0,0-1 1 0 0,0 0 0 0 0,0 0-1 0 0,0 1 1 0 0,0-1-1 0 0,-1 0 1 0 0,1 0 0 0 0,0 0-1 0 0,-1-2 1 0 0,-3 4-171 0 0,-1 0 1 0 0,0 0-1 0 0,1 1 0 0 0,-1-1 0 0 0,0 1 1 0 0,1 0-1 0 0,-6 1 0 0 0,5-1-18 0 0,-31 6-457 0 0,0-1 1 0 0,0-3-1 0 0,-1 0 0 0 0,-58-5 0 0 0,81 1 204 0 0,1 1 0 0 0,-1 1-1 0 0,1-1 1 0 0,-1 2 0 0 0,1 0 0 0 0,-22 6-1 0 0,27-6 21 0 0,-1 1-1 0 0,1 0 1 0 0,0 1-1 0 0,0-1 1 0 0,0 1-1 0 0,1 1 0 0 0,-1-1 1 0 0,1 1-1 0 0,0 0 1 0 0,1 1-1 0 0,-11 11 1 0 0,10-9-4441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1.569"/>
    </inkml:context>
    <inkml:brush xml:id="br0">
      <inkml:brushProperty name="width" value="0.05" units="cm"/>
      <inkml:brushProperty name="height" value="0.05" units="cm"/>
      <inkml:brushProperty name="color" value="#E71224"/>
    </inkml:brush>
  </inkml:definitions>
  <inkml:trace contextRef="#ctx0" brushRef="#br0">616 0 9602 0 0,'5'1'493'0'0,"-1"0"-1"0"0,1-1 1 0 0,-1 2 0 0 0,0-1-1 0 0,1 1 1 0 0,-1-1 0 0 0,0 1 0 0 0,0 0-1 0 0,0 1 1 0 0,6 3 0 0 0,-8-4-501 0 0,-1 0 1 0 0,0 0-1 0 0,1 1 0 0 0,-1-1 1 0 0,0 0-1 0 0,0 0 1 0 0,0 1-1 0 0,0-1 1 0 0,0 0-1 0 0,-1 1 1 0 0,1-1-1 0 0,-1 1 1 0 0,1-1-1 0 0,-1 1 0 0 0,0-1 1 0 0,0 1-1 0 0,0-1 1 0 0,0 1-1 0 0,-1-1 1 0 0,0 5-1 0 0,-3 9 1 0 0,0 1 0 0 0,-1-1 0 0 0,-1 0-1 0 0,0-1 1 0 0,-1 0 0 0 0,-1 0 0 0 0,0 0-1 0 0,-1-1 1 0 0,-21 25 0 0 0,-5 2 144 0 0,-71 62 1 0 0,-6-8 1 0 0,61-54-166 0 0,2 1 0 0 0,2 3 1 0 0,-68 83-1 0 0,105-115-85 0 0,-31 44-1769 0 0,16-18-2782 0 0,22-33 2641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06:30.594"/>
    </inkml:context>
    <inkml:brush xml:id="br0">
      <inkml:brushProperty name="width" value="0.05" units="cm"/>
      <inkml:brushProperty name="height" value="0.05" units="cm"/>
      <inkml:brushProperty name="color" value="#E71224"/>
    </inkml:brush>
  </inkml:definitions>
  <inkml:trace contextRef="#ctx0" brushRef="#br0">51 8 7138 0 0,'-8'-2'2028'0'0,"5"1"-1587"0"0,-1 0 0 0 0,1 0 0 0 0,0 0 0 0 0,0 0 0 0 0,0 1-1 0 0,0-1 1 0 0,-1 1 0 0 0,1 0 0 0 0,0 0 0 0 0,0 0 0 0 0,-5 1-1 0 0,9 0-344 0 0,-1-1-1 0 0,0 1 1 0 0,0-1 0 0 0,0 1-1 0 0,1-1 1 0 0,-1 1-1 0 0,0 0 1 0 0,1-1-1 0 0,-1 1 1 0 0,0-1-1 0 0,1 0 1 0 0,-1 1-1 0 0,1-1 1 0 0,-1 1-1 0 0,1-1 1 0 0,-1 0-1 0 0,1 1 1 0 0,-1-1 0 0 0,1 0-1 0 0,-1 1 1 0 0,1-1-1 0 0,-1 0 1 0 0,1 0-1 0 0,-1 0 1 0 0,1 1-1 0 0,1-1 1 0 0,18 9 430 0 0,16-3-387 0 0,0-2-1 0 0,0-1 1 0 0,67-4-1 0 0,-63-1-185 0 0,1 2 1 0 0,66 9-1 0 0,67 33 39 0 0,-121-27 53 0 0,0-2 0 0 0,2-3 0 0 0,60 5 0 0 0,-110-15-19 0 0,1 0 1 0 0,0 0-1 0 0,0 0 0 0 0,0-1 1 0 0,-1 0-1 0 0,1 0 0 0 0,0-1 1 0 0,-1 1-1 0 0,1-1 0 0 0,-1-1 1 0 0,7-2-1 0 0,-11 4-45 0 0,1 0 0 0 0,-1 0 1 0 0,0 0-1 0 0,0 0 0 0 0,1 0 1 0 0,-1-1-1 0 0,0 1 0 0 0,0 0 1 0 0,0 0-1 0 0,0-1 0 0 0,-1 1 1 0 0,1-1-1 0 0,0 1 0 0 0,0-1 1 0 0,-1 1-1 0 0,1-1 0 0 0,0-1 1 0 0,-1 0-86 0 0,0 1 1 0 0,0-1-1 0 0,0 1 1 0 0,-1-1-1 0 0,1 1 1 0 0,-1-1-1 0 0,1 1 1 0 0,-1-1-1 0 0,0 1 1 0 0,0 0-1 0 0,0 0 1 0 0,0-1-1 0 0,0 1 1 0 0,-3-4 0 0 0,2 4-53 0 0,0-1 0 0 0,0 0 0 0 0,0 1 0 0 0,0-1 1 0 0,-1 1-1 0 0,1 0 0 0 0,-1 0 0 0 0,0 0 1 0 0,0 0-1 0 0,0 1 0 0 0,1-1 0 0 0,-1 1 1 0 0,-1-1-1 0 0,1 1 0 0 0,0 0 0 0 0,0 0 1 0 0,0 1-1 0 0,-1-1 0 0 0,1 1 0 0 0,0-1 0 0 0,-1 1 1 0 0,1 0-1 0 0,0 0 0 0 0,-1 1 0 0 0,1-1 1 0 0,-6 2-1 0 0,-8 2-1197 0 0,1 1 1 0 0,-1 0 0 0 0,-30 16-1 0 0,25-11 928 0 0,8-4 1012 0 0,1-1 1 0 0,-1 0-1 0 0,0-1 0 0 0,-1 0 1 0 0,1-1-1 0 0,0-1 1 0 0,-1 0-1 0 0,0-1 0 0 0,1-1 1 0 0,-22-2-1 0 0,18-1 280 0 0,-10 1 776 0 0,27 2-1602 0 0,0 0 0 0 0,1 1 0 0 0,-1-1 0 0 0,0 0 0 0 0,0 1 0 0 0,0-1 0 0 0,1 1 0 0 0,-1-1 0 0 0,0 1 0 0 0,0-1 0 0 0,1 1 0 0 0,-1 0 0 0 0,0-1 0 0 0,1 1 0 0 0,-1 0 0 0 0,1-1 0 0 0,-1 1-1 0 0,1 0 1 0 0,-1 0 0 0 0,1 0 0 0 0,0 0 0 0 0,-1-1 0 0 0,1 1 0 0 0,0 0 0 0 0,0 0 0 0 0,-1 0 0 0 0,1 1 0 0 0,-1 2-61 0 0,0-1-1 0 0,0 0 1 0 0,-1 1 0 0 0,1-1-1 0 0,-1 0 1 0 0,0 0-1 0 0,0 0 1 0 0,0 0 0 0 0,0 0-1 0 0,0-1 1 0 0,-4 5 0 0 0,-36 27 32 0 0,3-2 115 0 0,32-23-113 0 0,-1 1 0 0 0,1-1 1 0 0,1 2-1 0 0,0-1 0 0 0,0 1 1 0 0,1 0-1 0 0,0 0 0 0 0,1 0 1 0 0,1 1-1 0 0,-1-1 1 0 0,2 1-1 0 0,0 0 0 0 0,-1 13 1 0 0,1 18 33 0 0,2-1 0 0 0,7 61 0 0 0,1 15 153 0 0,-10-59 75 0 0,1-33-165 0 0,0 1-1 0 0,2-1 1 0 0,1 0 0 0 0,6 32 0 0 0,-6-50-69 0 0,0-1 0 0 0,0 1 1 0 0,1-1-1 0 0,0 0 0 0 0,0 0 0 0 0,1 0 0 0 0,0-1 0 0 0,0 1 1 0 0,1-1-1 0 0,-1 0 0 0 0,1 0 0 0 0,1 0 0 0 0,-1-1 0 0 0,1 0 1 0 0,0 0-1 0 0,0 0 0 0 0,0-1 0 0 0,14 7 0 0 0,-3-4 79 0 0,0 0-1 0 0,0-2 1 0 0,1 0-1 0 0,0-1 1 0 0,-1-1-1 0 0,1 0 0 0 0,0-2 1 0 0,32 0-1 0 0,1-4 325 0 0,93-16 0 0 0,-110 12-352 0 0,-1-2 0 0 0,-1-1-1 0 0,0-1 1 0 0,0-2 0 0 0,54-30 0 0 0,24-30-2224 0 0,-4-11-5565 0 0,-77 59 548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6.185"/>
    </inkml:context>
    <inkml:brush xml:id="br0">
      <inkml:brushProperty name="width" value="0.05" units="cm"/>
      <inkml:brushProperty name="height" value="0.05" units="cm"/>
      <inkml:brushProperty name="color" value="#E71224"/>
    </inkml:brush>
  </inkml:definitions>
  <inkml:trace contextRef="#ctx0" brushRef="#br0">35 80 10234 0 0,'1'-2'238'0'0,"-1"0"-1"0"0,1 0 1 0 0,-1 0 0 0 0,0 0-1 0 0,1 0 1 0 0,-1 0 0 0 0,0 0-1 0 0,0 0 1 0 0,0 0-1 0 0,-1 0 1 0 0,1 0 0 0 0,0 0-1 0 0,-1 0 1 0 0,1 0-1 0 0,-1 0 1 0 0,0 1 0 0 0,1-1-1 0 0,-1 0 1 0 0,0 0 0 0 0,-2-2-1 0 0,-26-33 3403 0 0,38 87-3096 0 0,21 104-474 0 0,3 11-2462 0 0,-25-135-1630 0 0,19 45 0 0 0,-16-54 1051 0 0,-1-2-2732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1.989"/>
    </inkml:context>
    <inkml:brush xml:id="br0">
      <inkml:brushProperty name="width" value="0.05" units="cm"/>
      <inkml:brushProperty name="height" value="0.05" units="cm"/>
      <inkml:brushProperty name="color" value="#E71224"/>
    </inkml:brush>
  </inkml:definitions>
  <inkml:trace contextRef="#ctx0" brushRef="#br0">0 92 9626 0 0,'55'-5'6165'0'0,"2"-1"-6123"0"0,-43 6 0 0 0,1-1 0 0 0,-1 0 0 0 0,0-1 0 0 0,0-1 0 0 0,1 0-1 0 0,-2-1 1 0 0,1 0 0 0 0,0-1 0 0 0,-1-1 0 0 0,0 0 0 0 0,0-1 0 0 0,14-10 0 0 0,-23 14-40 0 0,0 1-1 0 0,0-1 1 0 0,0 1-1 0 0,1 0 1 0 0,-1 0-1 0 0,0 1 1 0 0,1-1-1 0 0,0 1 1 0 0,-1 0-1 0 0,1 0 0 0 0,-1 0 1 0 0,9 1-1 0 0,-10 0-23 0 0,-1 1-1 0 0,0-1 1 0 0,0 1-1 0 0,0 0 1 0 0,0 0-1 0 0,0 0 1 0 0,0 0-1 0 0,0 0 0 0 0,0 0 1 0 0,0 0-1 0 0,0 1 1 0 0,0-1-1 0 0,-1 1 1 0 0,1-1-1 0 0,0 1 1 0 0,-1-1-1 0 0,0 1 0 0 0,1 0 1 0 0,-1 0-1 0 0,0 0 1 0 0,0 0-1 0 0,0 0 1 0 0,0 0-1 0 0,0 0 1 0 0,-1 0-1 0 0,1 1 0 0 0,0-1 1 0 0,-1 3-1 0 0,2 5-36 0 0,-1-1 0 0 0,-1 1 0 0 0,1 0 0 0 0,-2-1 0 0 0,1 1 0 0 0,-1 0 0 0 0,-1 0 0 0 0,0-1 0 0 0,0 1 0 0 0,-1-1 1 0 0,-7 18-1 0 0,-6 9 68 0 0,-32 51 1 0 0,36-69 76 0 0,0-1 0 0 0,-2 1 0 0 0,0-2 0 0 0,-1 0 0 0 0,0-1 0 0 0,-1 0 0 0 0,-1-1 0 0 0,-22 14 0 0 0,28-22 20 0 0,8-4-22 0 0,0-1-1 0 0,0 1 1 0 0,0-1-1 0 0,1 1 0 0 0,-1 0 1 0 0,1 0-1 0 0,-1 0 1 0 0,1 1-1 0 0,-1-1 1 0 0,-1 3-1 0 0,8-3 43 0 0,-1 0 1 0 0,0-1-1 0 0,1 0 1 0 0,-1 0-1 0 0,1 0 1 0 0,-1 0-1 0 0,7 1 1 0 0,-1 0-37 0 0,230 74-584 0 0,-211-67-334 0 0,42 10 0 0 0,-60-17 7 0 0,-1-1-1 0 0,1 0 0 0 0,-1 0 0 0 0,1-1 1 0 0,-1 0-1 0 0,1-1 0 0 0,-1 0 1 0 0,16-3-1 0 0,-6-3-5011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2.501"/>
    </inkml:context>
    <inkml:brush xml:id="br0">
      <inkml:brushProperty name="width" value="0.05" units="cm"/>
      <inkml:brushProperty name="height" value="0.05" units="cm"/>
      <inkml:brushProperty name="color" value="#E71224"/>
    </inkml:brush>
  </inkml:definitions>
  <inkml:trace contextRef="#ctx0" brushRef="#br0">460 8 5657 0 0,'-11'14'5180'0'0,"10"-12"-5066"0"0,0 0-1 0 0,0-1 0 0 0,-1 1 0 0 0,1-1 1 0 0,0 1-1 0 0,0-1 0 0 0,-1 1 0 0 0,1-1 1 0 0,-1 0-1 0 0,1 0 0 0 0,-1 0 0 0 0,1 0 1 0 0,-1 0-1 0 0,0 0 0 0 0,0 0 0 0 0,-2 1 1 0 0,-10 2-14 0 0,0-1 0 0 0,0 0 0 0 0,0-1-1 0 0,0 0 1 0 0,0-1 0 0 0,0 0 0 0 0,0-1 0 0 0,0-1 0 0 0,-17-3 0 0 0,-10-5 144 0 0,-72-25 0 0 0,93 28-275 0 0,17 4-20 0 0,0 1 0 0 0,-1 0 0 0 0,1 1 0 0 0,0-1 0 0 0,-1 0 0 0 0,1 1 0 0 0,-1 0 0 0 0,1 0 0 0 0,-1 0 0 0 0,1 0 0 0 0,0 1 0 0 0,-1-1 0 0 0,1 1 0 0 0,0 0 0 0 0,-1 0 0 0 0,-5 2 0 0 0,7-2-233 0 0,0 1 1 0 0,0 0-1 0 0,0-1 1 0 0,0 1 0 0 0,0 0-1 0 0,1 0 1 0 0,-1 0 0 0 0,1 0-1 0 0,-1 0 1 0 0,1 0 0 0 0,0 0-1 0 0,-1 1 1 0 0,1-1-1 0 0,0 1 1 0 0,1-1 0 0 0,-1 0-1 0 0,0 1 1 0 0,1-1 0 0 0,-1 1-1 0 0,1-1 1 0 0,0 1-1 0 0,0 0 1 0 0,0 3 0 0 0,0 1-4708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3.749"/>
    </inkml:context>
    <inkml:brush xml:id="br0">
      <inkml:brushProperty name="width" value="0.05" units="cm"/>
      <inkml:brushProperty name="height" value="0.05" units="cm"/>
      <inkml:brushProperty name="color" value="#E71224"/>
    </inkml:brush>
  </inkml:definitions>
  <inkml:trace contextRef="#ctx0" brushRef="#br0">53 20 6465 0 0,'0'0'75'0'0,"0"0"-1"0"0,1 0 0 0 0,-1 0 1 0 0,0 0-1 0 0,1 0 0 0 0,-1 0 1 0 0,0 0-1 0 0,1 0 0 0 0,-1 0 1 0 0,0 0-1 0 0,1 0 0 0 0,-1 0 1 0 0,0 0-1 0 0,0-1 0 0 0,1 1 0 0 0,-1 0 1 0 0,0 0-1 0 0,1 0 0 0 0,-1-1 1 0 0,0 1-1 0 0,0 0 0 0 0,1 0 1 0 0,-1 0-1 0 0,0-1 0 0 0,0 1 1 0 0,0 0-1 0 0,1-1 0 0 0,-1 1 1 0 0,0 0-1 0 0,0 0 0 0 0,0-1 1 0 0,0 1-1 0 0,0 0 0 0 0,0-1 1 0 0,1 1-1 0 0,-1 0 0 0 0,0-1 1 0 0,0 1-1 0 0,0 0 0 0 0,0-1 0 0 0,0 1 1 0 0,0 0-1 0 0,0-1 0 0 0,-1 1 1 0 0,1-1-1 0 0,5-8 1879 0 0,2 23-1065 0 0,-5-3-801 0 0,0-1 0 0 0,-1 1-1 0 0,0 0 1 0 0,0-1-1 0 0,-1 1 1 0 0,-1 0-1 0 0,-2 14 1 0 0,-18 76 74 0 0,16-83-52 0 0,-8 30 5 0 0,-18 88 44 0 0,29-120-119 0 0,0 0 0 0 0,1 0-1 0 0,1 0 1 0 0,0 0 0 0 0,1 0-1 0 0,4 23 1 0 0,-4-34 7 0 0,1 0 0 0 0,-1-1 0 0 0,1 1 0 0 0,0 0 0 0 0,0-1 0 0 0,0 1 0 0 0,1-1 0 0 0,-1 1 0 0 0,1-1 0 0 0,0 0 0 0 0,0 0 0 0 0,1 0-1 0 0,-1-1 1 0 0,1 1 0 0 0,0-1 0 0 0,0 0 0 0 0,6 4 0 0 0,-4-4 47 0 0,1 1 0 0 0,0-2 0 0 0,0 1 0 0 0,0-1 0 0 0,1 0 0 0 0,-1 0 0 0 0,0-1 1 0 0,1 0-1 0 0,-1 0 0 0 0,15-1 0 0 0,-8-1-262 0 0,-1-1 1 0 0,1 0-1 0 0,0 0 1 0 0,-1-2 0 0 0,1 1-1 0 0,-1-2 1 0 0,0 0-1 0 0,-1 0 1 0 0,1-1 0 0 0,-1-1-1 0 0,0 0 1 0 0,16-13-1 0 0,-24 16-576 0 0,1 0 0 0 0,-1-1 0 0 0,0 0 0 0 0,0 0 0 0 0,0 0 0 0 0,-1 0 0 0 0,3-6 0 0 0,2-5-4738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4.122"/>
    </inkml:context>
    <inkml:brush xml:id="br0">
      <inkml:brushProperty name="width" value="0.05" units="cm"/>
      <inkml:brushProperty name="height" value="0.05" units="cm"/>
      <inkml:brushProperty name="color" value="#E71224"/>
    </inkml:brush>
  </inkml:definitions>
  <inkml:trace contextRef="#ctx0" brushRef="#br0">721 48 7882 0 0,'0'-1'172'0'0,"0"0"1"0"0,1 1 0 0 0,-1-1 0 0 0,1 0 0 0 0,-1 0-1 0 0,0 0 1 0 0,1 0 0 0 0,-1 1 0 0 0,0-1-1 0 0,0 0 1 0 0,0 0 0 0 0,0 0 0 0 0,0 0-1 0 0,0 0 1 0 0,0 0 0 0 0,0 0 0 0 0,0 1 0 0 0,0-1-1 0 0,0 0 1 0 0,0 0 0 0 0,-1 0 0 0 0,1 0-1 0 0,0 0 1 0 0,-1 0 0 0 0,-1 0-166 0 0,0 1 1 0 0,1 0-1 0 0,-1 0 0 0 0,0 1 1 0 0,0-1-1 0 0,1 0 0 0 0,-1 0 1 0 0,0 1-1 0 0,1-1 1 0 0,-1 1-1 0 0,0 0 0 0 0,1-1 1 0 0,-3 3-1 0 0,-11 2 6 0 0,0 0 0 0 0,0-1 0 0 0,0-1 0 0 0,-1 0 0 0 0,1-1 1 0 0,-1-1-1 0 0,0 0 0 0 0,-24-2 0 0 0,-14-5 188 0 0,-63-15-1 0 0,-38-5 5 0 0,138 25-272 0 0,1 0 0 0 0,0 1 0 0 0,-1 1 0 0 0,-24 4 0 0 0,32-3-473 0 0,1 0 0 0 0,0 1 0 0 0,0 0 1 0 0,0 1-1 0 0,1-1 0 0 0,-1 2 1 0 0,1-1-1 0 0,0 1 0 0 0,0 0 1 0 0,-9 9-1 0 0,9-7-4360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4.606"/>
    </inkml:context>
    <inkml:brush xml:id="br0">
      <inkml:brushProperty name="width" value="0.05" units="cm"/>
      <inkml:brushProperty name="height" value="0.05" units="cm"/>
      <inkml:brushProperty name="color" value="#E71224"/>
    </inkml:brush>
  </inkml:definitions>
  <inkml:trace contextRef="#ctx0" brushRef="#br0">813 4 10466 0 0,'24'-3'3712'0'0,"-21"8"-3553"0"0,-11 8-212 0 0,-35 34-127 0 0,-2-1 0 0 0,-87 67 0 0 0,82-72 236 0 0,-270 216-21 0 0,123-79-1978 0 0,181-163 686 0 0,-12 13-2611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5.023"/>
    </inkml:context>
    <inkml:brush xml:id="br0">
      <inkml:brushProperty name="width" value="0.05" units="cm"/>
      <inkml:brushProperty name="height" value="0.05" units="cm"/>
      <inkml:brushProperty name="color" value="#E71224"/>
    </inkml:brush>
  </inkml:definitions>
  <inkml:trace contextRef="#ctx0" brushRef="#br0">0 173 10034 0 0,'48'-14'4459'0'0,"22"-13"-2477"0"0,19-7-1831 0 0,-67 26-162 0 0,0-1-1 0 0,30-17 1 0 0,-38 17-202 0 0,0 2-1 0 0,1 0 1 0 0,-1 0 0 0 0,2 1 0 0 0,-1 1-1 0 0,1 1 1 0 0,24-4 0 0 0,-38 8 148 0 0,0-1 0 0 0,1 1 1 0 0,-1 0-1 0 0,0 0 0 0 0,0 0 1 0 0,0 0-1 0 0,1 1 0 0 0,-1-1 1 0 0,0 0-1 0 0,0 1 0 0 0,0 0 1 0 0,0-1-1 0 0,0 1 0 0 0,0 0 1 0 0,0 0-1 0 0,0 0 0 0 0,0 1 1 0 0,0-1-1 0 0,0 0 0 0 0,0 1 1 0 0,1 1-1 0 0,-2-1 24 0 0,0 0 1 0 0,0 0-1 0 0,0 0 1 0 0,0 1-1 0 0,0-1 1 0 0,-1 0-1 0 0,1 1 1 0 0,-1-1 0 0 0,1 0-1 0 0,-1 1 1 0 0,0-1-1 0 0,0 0 1 0 0,0 1-1 0 0,0-1 1 0 0,0 0-1 0 0,-1 4 1 0 0,-2 5-2 0 0,-1 1 1 0 0,1 0 0 0 0,-2-1 0 0 0,0 0 0 0 0,0 0 0 0 0,-9 13 0 0 0,-32 41 181 0 0,-86 93 1 0 0,72-90-97 0 0,28-36 72 0 0,-17 20 498 0 0,46-48-485 0 0,1-1 0 0 0,-1 1 0 0 0,1 0 0 0 0,0-1 1 0 0,0 1-1 0 0,0 0 0 0 0,0 0 0 0 0,1 0 0 0 0,0 0 0 0 0,0 1 0 0 0,0-1 0 0 0,-1 8 1 0 0,2-10-69 0 0,0-1 0 0 0,0 1 0 0 0,0-1 0 0 0,0 1 0 0 0,1-1 0 0 0,-1 1 1 0 0,0-1-1 0 0,1 1 0 0 0,-1-1 0 0 0,1 0 0 0 0,-1 1 0 0 0,1-1 0 0 0,0 0 1 0 0,0 1-1 0 0,0-1 0 0 0,-1 0 0 0 0,1 0 0 0 0,0 0 0 0 0,0 1 0 0 0,1-1 1 0 0,-1 0-1 0 0,0-1 0 0 0,2 2 0 0 0,0 0 28 0 0,0-1-1 0 0,0 0 1 0 0,0 0 0 0 0,0 0-1 0 0,0 0 1 0 0,0-1-1 0 0,0 1 1 0 0,0-1 0 0 0,0 0-1 0 0,6 0 1 0 0,2-1 12 0 0,0-1-1 0 0,1 0 1 0 0,-1 0-1 0 0,0-1 1 0 0,13-5 0 0 0,85-38-1739 0 0,0-3-6192 0 0,-83 36 1848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6.056"/>
    </inkml:context>
    <inkml:brush xml:id="br0">
      <inkml:brushProperty name="width" value="0.05" units="cm"/>
      <inkml:brushProperty name="height" value="0.05" units="cm"/>
      <inkml:brushProperty name="color" value="#E71224"/>
    </inkml:brush>
  </inkml:definitions>
  <inkml:trace contextRef="#ctx0" brushRef="#br0">0 158 8386 0 0,'2'-4'401'0'0,"1"0"1"0"0,-1 0-1 0 0,0 1 1 0 0,1-1-1 0 0,0 1 1 0 0,0-1-1 0 0,0 1 1 0 0,0 0-1 0 0,0 0 1 0 0,1 1-1 0 0,0-1 1 0 0,-1 1-1 0 0,5-3 1 0 0,-2 3-235 0 0,0-1-1 0 0,0 1 1 0 0,1 0 0 0 0,-1 1-1 0 0,0-1 1 0 0,1 1-1 0 0,-1 1 1 0 0,7-1 0 0 0,11 2-343 0 0,0 1 0 0 0,-1 1 0 0 0,44 12 0 0 0,-38-8 802 0 0,205 51-406 0 0,210 37 222 0 0,-319-77-435 0 0,0 6 0 0 0,169 54-1 0 0,-270-70-61 0 0,43 8 0 0 0,-61-15 3 0 0,-1 0 1 0 0,1 0-1 0 0,0 0 0 0 0,0-1 1 0 0,0 0-1 0 0,-1 0 0 0 0,1-1 1 0 0,0 0-1 0 0,0 0 1 0 0,-1 0-1 0 0,1-1 0 0 0,-1 1 1 0 0,11-6-1 0 0,-15 6 20 0 0,1 0 0 0 0,-1 0 0 0 0,1 0 1 0 0,-1 0-1 0 0,0 0 0 0 0,1-1 0 0 0,-1 1 0 0 0,0 0 1 0 0,0-1-1 0 0,0 1 0 0 0,0-1 0 0 0,0 1 0 0 0,0-1 0 0 0,-1 0 1 0 0,1 1-1 0 0,0-1 0 0 0,-1 0 0 0 0,1 0 0 0 0,-1 1 1 0 0,1-4-1 0 0,-1 2-8 0 0,-1-1 0 0 0,1 1 0 0 0,0-1 1 0 0,-1 1-1 0 0,0-1 0 0 0,0 1 0 0 0,0 0 1 0 0,0-1-1 0 0,-3-5 0 0 0,-2-1-45 0 0,0 0 0 0 0,-1 1 0 0 0,0-1 0 0 0,0 1 0 0 0,-12-10 0 0 0,-25-19-102 0 0,-2 3-1 0 0,-2 2 1 0 0,-71-38 0 0 0,118 71 187 0 0,-116-58 1924 0 0,151 37 540 0 0,-25 18-2479 0 0,1 0 0 0 0,0 0 0 0 0,0 1 1 0 0,1 0-1 0 0,-1 1 0 0 0,0 0 0 0 0,1 1 0 0 0,-1 0 0 0 0,0 1 0 0 0,1 0 1 0 0,-1 0-1 0 0,0 1 0 0 0,0 0 0 0 0,0 1 0 0 0,12 5 0 0 0,15 7-77 0 0,-1 1 1 0 0,54 34-1 0 0,-68-37 85 0 0,-1-2-20 0 0,30 23-1 0 0,-47-32 25 0 0,0 2 0 0 0,0-1 0 0 0,0 0 0 0 0,-1 1 0 0 0,1 0 0 0 0,-1 0 0 0 0,0 0 0 0 0,0 0 0 0 0,0 0 1 0 0,-1 1-1 0 0,1-1 0 0 0,-1 1 0 0 0,2 6 0 0 0,-3-6 2 0 0,-1 0-1 0 0,1 1 1 0 0,-1-1 0 0 0,0 1 0 0 0,-1-1 0 0 0,1 0-1 0 0,-1 1 1 0 0,0-1 0 0 0,0 0 0 0 0,-3 7-1 0 0,-24 53 48 0 0,13-33-67 0 0,5-8-43 0 0,-1 0 1 0 0,-1-1 0 0 0,-1 0 0 0 0,-1 0 0 0 0,-1-2-1 0 0,0 0 1 0 0,-2-1 0 0 0,-1 0 0 0 0,-24 21-1 0 0,41-40 61 0 0,-20 17-863 0 0,-1-2 1 0 0,-25 16 0 0 0,41-28 396 0 0,0-1 0 0 0,0 0 0 0 0,-1 0 0 0 0,1-1 1 0 0,-1 1-1 0 0,1-1 0 0 0,-1-1 0 0 0,0 1 0 0 0,1-1 0 0 0,-1 0 1 0 0,0-1-1 0 0,0 0 0 0 0,-13-1 0 0 0,3-2-4655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6.794"/>
    </inkml:context>
    <inkml:brush xml:id="br0">
      <inkml:brushProperty name="width" value="0.05" units="cm"/>
      <inkml:brushProperty name="height" value="0.05" units="cm"/>
      <inkml:brushProperty name="color" value="#E71224"/>
    </inkml:brush>
  </inkml:definitions>
  <inkml:trace contextRef="#ctx0" brushRef="#br0">550 205 8250 0 0,'30'-15'3739'0'0,"-29"15"-3727"0"0,-1 0 1 0 0,0-1 0 0 0,1 1-1 0 0,-1 0 1 0 0,0 0 0 0 0,0 0 0 0 0,1-1-1 0 0,-1 1 1 0 0,0 0 0 0 0,0 0 0 0 0,1-1-1 0 0,-1 1 1 0 0,0 0 0 0 0,0-1 0 0 0,1 1-1 0 0,-1 0 1 0 0,0-1 0 0 0,0 1 0 0 0,0 0-1 0 0,0-1 1 0 0,0 1 0 0 0,0 0 0 0 0,0-1-1 0 0,0 1 1 0 0,1-1 0 0 0,-1 1-1 0 0,-1-1 1 0 0,1 0-11 0 0,-1 1-1 0 0,0-1 1 0 0,0 1-1 0 0,1-1 1 0 0,-1 1-1 0 0,0-1 1 0 0,0 1-1 0 0,0-1 1 0 0,0 1-1 0 0,0 0 1 0 0,0 0-1 0 0,1-1 1 0 0,-1 1-1 0 0,0 0 1 0 0,0 0-1 0 0,0 0 0 0 0,-1 0 1 0 0,-18-3 8 0 0,1-1 0 0 0,0 0 0 0 0,0-2-1 0 0,-30-12 1 0 0,-70-41-10 0 0,10 5 115 0 0,98 48-112 0 0,-27-10 30 0 0,36 15-33 0 0,1 0-1 0 0,-1 1 0 0 0,0-1 0 0 0,1 1 0 0 0,-1-1 0 0 0,0 1 0 0 0,1 0 0 0 0,-1 0 1 0 0,0 0-1 0 0,0 0 0 0 0,1 0 0 0 0,-1 0 0 0 0,0 0 0 0 0,1 0 0 0 0,-1 1 1 0 0,0-1-1 0 0,1 1 0 0 0,-3 0 0 0 0,3 0-13 0 0,0 1-1 0 0,0-1 1 0 0,1 0 0 0 0,-1 0 0 0 0,0 1-1 0 0,0-1 1 0 0,1 1 0 0 0,-1-1 0 0 0,1 1-1 0 0,0-1 1 0 0,-1 0 0 0 0,1 1 0 0 0,0 0-1 0 0,0-1 1 0 0,0 1 0 0 0,0-1 0 0 0,0 1-1 0 0,0-1 1 0 0,0 2 0 0 0,7 37 18 0 0,-4-28-30 0 0,-1 5 28 0 0,-1 0 0 0 0,-1 0 0 0 0,0 0 0 0 0,-1 0 0 0 0,-1 0 0 0 0,-5 24 0 0 0,-34 98 91 0 0,27-100 66 0 0,3 1-1 0 0,-12 60 1 0 0,-11 292 372 0 0,33-369-606 0 0,-1-3 287 0 0,1 1-1 0 0,1 0 1 0 0,1 0-1 0 0,6 34 1 0 0,-6-50-98 0 0,0 0 0 0 0,1 0 0 0 0,0 1 0 0 0,0-1 0 0 0,0 0 0 0 0,1-1 0 0 0,0 1 0 0 0,-1 0 0 0 0,2-1 0 0 0,-1 1 0 0 0,0-1 0 0 0,1 0 0 0 0,0 0 0 0 0,0-1 0 0 0,0 1 0 0 0,0-1 0 0 0,1 0 0 0 0,0 0 0 0 0,-1 0 0 0 0,1-1 0 0 0,0 1 0 0 0,9 2 0 0 0,7 2 28 0 0,0-1 1 0 0,1-2 0 0 0,0 0-1 0 0,-1-1 1 0 0,1-1 0 0 0,0-1-1 0 0,0-1 1 0 0,0 0 0 0 0,0-2-1 0 0,42-9 1 0 0,-51 7-399 0 0,-1 0 0 0 0,1 0 0 0 0,-1-1 0 0 0,0-1 0 0 0,-1 0 0 0 0,1-1 0 0 0,-1 0 0 0 0,14-12 0 0 0,-16 11-599 0 0,-1 0 1 0 0,0-1 0 0 0,-1 0-1 0 0,0 0 1 0 0,0-1 0 0 0,-1 1-1 0 0,0-2 1 0 0,0 1-1 0 0,-1 0 1 0 0,5-17 0 0 0,-4 5-4453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7.196"/>
    </inkml:context>
    <inkml:brush xml:id="br0">
      <inkml:brushProperty name="width" value="0.05" units="cm"/>
      <inkml:brushProperty name="height" value="0.05" units="cm"/>
      <inkml:brushProperty name="color" value="#E71224"/>
    </inkml:brush>
  </inkml:definitions>
  <inkml:trace contextRef="#ctx0" brushRef="#br0">0 1 11362 0 0,'14'2'711'0'0,"-1"0"0"0"0,1 2-1 0 0,-1-1 1 0 0,0 2 0 0 0,25 11-1 0 0,56 42-2817 0 0,-91-56 2039 0 0,10 6-450 0 0,0-1 1 0 0,0-1-1 0 0,0 0 1 0 0,1-1-1 0 0,0 0 1 0 0,0-1-1 0 0,0 0 1 0 0,0-1-1 0 0,1-1 0 0 0,-1 0 1 0 0,1-1-1 0 0,-1-1 1 0 0,27-3-1 0 0,-23 1-4295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7.663"/>
    </inkml:context>
    <inkml:brush xml:id="br0">
      <inkml:brushProperty name="width" value="0.05" units="cm"/>
      <inkml:brushProperty name="height" value="0.05" units="cm"/>
      <inkml:brushProperty name="color" value="#E71224"/>
    </inkml:brush>
  </inkml:definitions>
  <inkml:trace contextRef="#ctx0" brushRef="#br0">303 187 10378 0 0,'7'-10'735'0'0,"0"1"0"0"0,0-2-1 0 0,-1 1 1 0 0,-1 0 0 0 0,7-18-1 0 0,-11 25-760 0 0,0 0-1 0 0,-1 0 0 0 0,1 1 1 0 0,-1-1-1 0 0,0 0 0 0 0,1 0 1 0 0,-1 0-1 0 0,-1 0 0 0 0,1 0 1 0 0,0 0-1 0 0,-1 0 1 0 0,1 0-1 0 0,-1 0 0 0 0,0 1 1 0 0,0-1-1 0 0,0 0 0 0 0,0 0 1 0 0,-1 1-1 0 0,1-1 0 0 0,-1 1 1 0 0,0-1-1 0 0,1 1 1 0 0,-1 0-1 0 0,0 0 0 0 0,0-1 1 0 0,0 1-1 0 0,-5-3 0 0 0,1 1-65 0 0,-1 0-1 0 0,1 1 1 0 0,-1-1-1 0 0,0 1 1 0 0,0 1-1 0 0,0-1 1 0 0,-1 1-1 0 0,1 0 1 0 0,0 1-1 0 0,-1 0 1 0 0,1 0-1 0 0,-1 0 1 0 0,0 1-1 0 0,1 0 1 0 0,-1 1-1 0 0,1 0 1 0 0,-1 0-1 0 0,1 0 1 0 0,0 1-1 0 0,-1 0 1 0 0,-10 5-1 0 0,8-3 112 0 0,1 0-1 0 0,-1 0 1 0 0,1 1-1 0 0,0 1 1 0 0,0 0-1 0 0,0 0 1 0 0,1 0-1 0 0,0 1 1 0 0,0 0-1 0 0,1 1 1 0 0,0 0-1 0 0,0 0 1 0 0,1 0-1 0 0,-10 18 1 0 0,12-16 89 0 0,0 0 1 0 0,1 1-1 0 0,1-1 1 0 0,0 1-1 0 0,0-1 1 0 0,1 1-1 0 0,1-1 1 0 0,-1 1-1 0 0,2 0 1 0 0,-1-1-1 0 0,5 20 1 0 0,-3-23-118 0 0,-1 0 0 0 0,1 0 0 0 0,1 0 1 0 0,-1-1-1 0 0,1 1 0 0 0,1-1 1 0 0,-1 0-1 0 0,7 9 0 0 0,-7-12-24 0 0,-1 0 1 0 0,1 0-1 0 0,0 0 0 0 0,1 0 0 0 0,-1-1 1 0 0,0 1-1 0 0,1-1 0 0 0,-1 0 0 0 0,1 0 1 0 0,0 0-1 0 0,0 0 0 0 0,0-1 0 0 0,0 1 1 0 0,8 1-1 0 0,-6-3 45 0 0,0 1 0 0 0,0-1 1 0 0,1-1-1 0 0,-1 1 0 0 0,0-1 0 0 0,0 0 1 0 0,0 0-1 0 0,0-1 0 0 0,0 0 0 0 0,0 0 1 0 0,0 0-1 0 0,0-1 0 0 0,-1 1 1 0 0,1-1-1 0 0,-1-1 0 0 0,0 1 0 0 0,0-1 1 0 0,0 0-1 0 0,4-5 0 0 0,2-2 15 0 0,0 0 0 0 0,-1 0-1 0 0,-1-1 1 0 0,0-1 0 0 0,0 0-1 0 0,9-21 1 0 0,-2-5-40 0 0,-13 31 76 0 0,0-1 0 0 0,0 1-1 0 0,1-1 1 0 0,0 1-1 0 0,1 0 1 0 0,0 1-1 0 0,8-12 1 0 0,-13 19-59 0 0,1 0 0 0 0,-1 0 0 0 0,0-1 0 0 0,0 1 1 0 0,0 0-1 0 0,0 0 0 0 0,0 0 0 0 0,0 0 0 0 0,0 0 0 0 0,1 0 0 0 0,-1 0 0 0 0,0 0 1 0 0,0 0-1 0 0,0 0 0 0 0,0 0 0 0 0,0 0 0 0 0,1-1 0 0 0,-1 1 0 0 0,0 0 0 0 0,0 0 1 0 0,0 0-1 0 0,0 0 0 0 0,0 0 0 0 0,1 0 0 0 0,-1 0 0 0 0,0 1 0 0 0,0-1 0 0 0,0 0 0 0 0,0 0 1 0 0,0 0-1 0 0,1 0 0 0 0,-1 0 0 0 0,0 0 0 0 0,0 0 0 0 0,0 0 0 0 0,0 0 0 0 0,0 0 1 0 0,0 0-1 0 0,1 0 0 0 0,-1 1 0 0 0,0-1 0 0 0,0 0 0 0 0,0 0 0 0 0,0 0 0 0 0,0 0 1 0 0,0 0-1 0 0,0 0 0 0 0,0 1 0 0 0,0-1 0 0 0,0 0 0 0 0,0 0 0 0 0,4 13-18 0 0,-2 12-69 0 0,-14 307-14 0 0,0-71 276 0 0,11-196-88 0 0,1 11 25 0 0,-18 129-1 0 0,17-198-119 0 0,-8 34 77 0 0,9-39-70 0 0,-1 1 0 0 0,0-1 0 0 0,1 0 0 0 0,-1 0 0 0 0,0 0 0 0 0,0 1 1 0 0,0-1-1 0 0,-1 0 0 0 0,1 0 0 0 0,0 0 0 0 0,-1-1 0 0 0,0 1 0 0 0,-2 2 0 0 0,3-3-3 0 0,-1-1 0 0 0,1 0-1 0 0,0 1 1 0 0,-1-1 0 0 0,1 0 0 0 0,0 0-1 0 0,-1 0 1 0 0,1 0 0 0 0,0 0-1 0 0,-1 0 1 0 0,1 0 0 0 0,0-1-1 0 0,-1 1 1 0 0,1 0 0 0 0,0-1-1 0 0,-1 1 1 0 0,1-1 0 0 0,0 0-1 0 0,0 1 1 0 0,0-1 0 0 0,-1 0-1 0 0,1 0 1 0 0,0 1 0 0 0,0-1-1 0 0,0 0 1 0 0,0 0 0 0 0,-1-2-1 0 0,-27-33-27 0 0,23 29 15 0 0,-34-49-1766 0 0,1-2 0 0 0,-48-102 0 0 0,62 99-815 0 0,15 32-2425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6.646"/>
    </inkml:context>
    <inkml:brush xml:id="br0">
      <inkml:brushProperty name="width" value="0.05" units="cm"/>
      <inkml:brushProperty name="height" value="0.05" units="cm"/>
      <inkml:brushProperty name="color" value="#E71224"/>
    </inkml:brush>
  </inkml:definitions>
  <inkml:trace contextRef="#ctx0" brushRef="#br0">420 38 10018 0 0,'17'-9'2133'0'0,"-14"8"-1803"0"0,0 0-1 0 0,-1 0 1 0 0,1-1 0 0 0,0 1 0 0 0,-1-1-1 0 0,1 1 1 0 0,-1-1 0 0 0,0 0 0 0 0,0 0-1 0 0,1 0 1 0 0,-1 0 0 0 0,-1 0 0 0 0,4-4 0 0 0,-7 4 867 0 0,-7 7-892 0 0,-5 6-263 0 0,-84 93 59 0 0,15-13-35 0 0,43-49-37 0 0,17-17 38 0 0,-33 26-1 0 0,49-45-55 0 0,0-1-1 0 0,-1 0 0 0 0,1 0 1 0 0,-2 0-1 0 0,1-1 1 0 0,0 0-1 0 0,-1-1 1 0 0,1 0-1 0 0,-13 3 0 0 0,19-5-3 0 0,0-1 0 0 0,0 1 0 0 0,0-1-1 0 0,0 0 1 0 0,0 1 0 0 0,0-1 0 0 0,0 0-1 0 0,0 0 1 0 0,0 0 0 0 0,0-1 0 0 0,1 1-1 0 0,-1 0 1 0 0,0-1 0 0 0,0 1 0 0 0,0-1-1 0 0,0 0 1 0 0,0 0 0 0 0,0 0 0 0 0,1 0-1 0 0,-1 0 1 0 0,0 0 0 0 0,1 0-1 0 0,-3-2 1 0 0,3 1 0 0 0,0 0 0 0 0,0 0-1 0 0,0 0 1 0 0,0 0-1 0 0,0 0 1 0 0,1-1 0 0 0,-1 1-1 0 0,1 0 1 0 0,-1-1 0 0 0,1 1-1 0 0,0 0 1 0 0,0-1 0 0 0,0 1-1 0 0,0 0 1 0 0,0-1 0 0 0,1-2-1 0 0,2-8-4 0 0,0 1 1 0 0,0 0-1 0 0,2 0 0 0 0,-1 0 0 0 0,13-21 0 0 0,-10 20-5 0 0,1 1 0 0 0,1 1 0 0 0,0-1 0 0 0,0 1-1 0 0,14-12 1 0 0,-19 20 21 0 0,0-1 0 0 0,0 1 0 0 0,0 0 0 0 0,0 0 0 0 0,1 0 1 0 0,-1 1-1 0 0,1 0 0 0 0,0 0 0 0 0,0 0 0 0 0,0 0 0 0 0,-1 1 0 0 0,2-1 0 0 0,-1 1 0 0 0,0 1 0 0 0,0-1 0 0 0,0 1 0 0 0,0 0 0 0 0,6 0 0 0 0,-6 1-8 0 0,-1 1 0 0 0,1 0 0 0 0,-1 0 0 0 0,0 0 0 0 0,0 0-1 0 0,0 1 1 0 0,0-1 0 0 0,0 1 0 0 0,0 0 0 0 0,-1 0-1 0 0,6 6 1 0 0,32 42 82 0 0,-30-35-26 0 0,1 0-1 0 0,1 0 1 0 0,0-1 0 0 0,1-1-1 0 0,0 0 1 0 0,31 21 0 0 0,-37-29-36 0 0,0-1 1 0 0,1 0 0 0 0,0-1 0 0 0,0 1 0 0 0,0-2 0 0 0,1 1 0 0 0,-1-1-1 0 0,1-1 1 0 0,0 0 0 0 0,0 0 0 0 0,0-1 0 0 0,0 0 0 0 0,0-1 0 0 0,0 0 0 0 0,15-2-1 0 0,-20 1-13 0 0,-1 1 0 0 0,0-1 0 0 0,0 0 0 0 0,0-1 0 0 0,0 1 0 0 0,0-1 0 0 0,0 1 0 0 0,-1-1 0 0 0,1 0 0 0 0,0-1 0 0 0,-1 1 0 0 0,1 0 0 0 0,-1-1 0 0 0,0 0 0 0 0,0 0 0 0 0,0 0 0 0 0,-1 0 0 0 0,1 0 0 0 0,0-1 0 0 0,-1 1 1 0 0,0-1-1 0 0,3-7 0 0 0,-3 6-39 0 0,-1 0 1 0 0,0 0 0 0 0,0 1-1 0 0,-1-1 1 0 0,0 0 0 0 0,1 0-1 0 0,-2 0 1 0 0,1 0 0 0 0,0 0 0 0 0,-1 0-1 0 0,0 0 1 0 0,0 1 0 0 0,-1-1-1 0 0,1 0 1 0 0,-1 1 0 0 0,0-1 0 0 0,0 1-1 0 0,-1 0 1 0 0,-3-6 0 0 0,-2-2-721 0 0,-1 0 0 0 0,0 1 0 0 0,-16-15 1 0 0,14 16-1450 0 0,0 1 1 0 0,-1 0 0 0 0,-17-10 0 0 0,11 9-4111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8.022"/>
    </inkml:context>
    <inkml:brush xml:id="br0">
      <inkml:brushProperty name="width" value="0.05" units="cm"/>
      <inkml:brushProperty name="height" value="0.05" units="cm"/>
      <inkml:brushProperty name="color" value="#E71224"/>
    </inkml:brush>
  </inkml:definitions>
  <inkml:trace contextRef="#ctx0" brushRef="#br0">436 78 8930 0 0,'0'-1'58'0'0,"1"1"1"0"0,-1-1-1 0 0,0 1 0 0 0,0-1 1 0 0,1 1-1 0 0,-1-1 0 0 0,0 1 1 0 0,0-1-1 0 0,0 1 0 0 0,0-1 1 0 0,0 1-1 0 0,0-1 0 0 0,0 1 1 0 0,0-1-1 0 0,0 0 0 0 0,0 1 1 0 0,0-1-1 0 0,0 1 0 0 0,0-1 1 0 0,0 1-1 0 0,0-1 0 0 0,-1 1 1 0 0,1-1-1 0 0,0 1 1 0 0,0-1-1 0 0,-1 1 0 0 0,1-1 1 0 0,0 1-1 0 0,-1 0 0 0 0,1-1 1 0 0,0 1-1 0 0,-1-1 0 0 0,1 1 1 0 0,-1 0-1 0 0,0-1 0 0 0,-1 0-23 0 0,1 1 0 0 0,-1 0 0 0 0,0 0 0 0 0,0 0 0 0 0,1 0 0 0 0,-1 0 0 0 0,0 0 0 0 0,0 0 0 0 0,1 0-1 0 0,-1 1 1 0 0,-3 0 0 0 0,-52 23-496 0 0,51-21 646 0 0,-7 2-197 0 0,0 0 0 0 0,0-1 0 0 0,0-1 0 0 0,0 0-1 0 0,-1-1 1 0 0,0 0 0 0 0,1-1 0 0 0,-1 0 0 0 0,0-1 0 0 0,0-1 0 0 0,1 0 0 0 0,-1-1 0 0 0,1 0-1 0 0,-1-1 1 0 0,1-1 0 0 0,0 0 0 0 0,0-1 0 0 0,0 0 0 0 0,1-1 0 0 0,0-1 0 0 0,0 0 0 0 0,0 0-1 0 0,-16-15 1 0 0,15 7-949 0 0,12 14 780 0 0,1 0-1 0 0,0 1 0 0 0,0-1 0 0 0,0 1 1 0 0,0-1-1 0 0,0 0 0 0 0,0 1 1 0 0,0-1-1 0 0,0 1 0 0 0,0-1 0 0 0,0 0 1 0 0,0 1-1 0 0,0-1 0 0 0,0 1 0 0 0,1-1 1 0 0,-1 1-1 0 0,0-1 0 0 0,0 0 1 0 0,1 1-1 0 0,-1-1 0 0 0,0 1 0 0 0,1-1 1 0 0,-1 1-1 0 0,0-1 0 0 0,1 1 1 0 0,-1 0-1 0 0,1-1 0 0 0,-1 1 0 0 0,1 0 1 0 0,-1-1-1 0 0,2 0 0 0 0,5-4-3916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8.394"/>
    </inkml:context>
    <inkml:brush xml:id="br0">
      <inkml:brushProperty name="width" value="0.05" units="cm"/>
      <inkml:brushProperty name="height" value="0.05" units="cm"/>
      <inkml:brushProperty name="color" value="#E71224"/>
    </inkml:brush>
  </inkml:definitions>
  <inkml:trace contextRef="#ctx0" brushRef="#br0">418 30 7426 0 0,'-2'-2'177'0'0,"0"-1"1"0"0,0 1 0 0 0,-1 0 0 0 0,1 0 0 0 0,0-1 0 0 0,-1 2-1 0 0,1-1 1 0 0,-1 0 0 0 0,0 0 0 0 0,1 1 0 0 0,-1 0-1 0 0,0-1 1 0 0,0 1 0 0 0,0 0 0 0 0,0 0 0 0 0,0 1 0 0 0,0-1-1 0 0,0 1 1 0 0,0-1 0 0 0,-1 1 0 0 0,1 0 0 0 0,-4 1-1 0 0,-10-1-158 0 0,-1 1-1 0 0,-26 5 0 0 0,-1 5 239 0 0,-59 20 0 0 0,43-11-1365 0 0,-1-3-3288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39.132"/>
    </inkml:context>
    <inkml:brush xml:id="br0">
      <inkml:brushProperty name="width" value="0.05" units="cm"/>
      <inkml:brushProperty name="height" value="0.05" units="cm"/>
      <inkml:brushProperty name="color" value="#E71224"/>
    </inkml:brush>
  </inkml:definitions>
  <inkml:trace contextRef="#ctx0" brushRef="#br0">101 37 8586 0 0,'18'-16'2699'0'0,"4"-3"-1668"0"0,-20 19-1134 0 0,-1-1 1 0 0,0 1-1 0 0,0 0 1 0 0,1 0-1 0 0,-1-1 1 0 0,0 1-1 0 0,0 0 1 0 0,0 0-1 0 0,1 0 1 0 0,-1 0-1 0 0,0 1 1 0 0,0-1-1 0 0,1 0 1 0 0,-1 0-1 0 0,0 1 1 0 0,0-1-1 0 0,0 1 1 0 0,1-1-1 0 0,-1 1 1 0 0,0-1-1 0 0,0 1 1 0 0,1 1-1 0 0,6 3 140 0 0,-1-1-1 0 0,1 0 1 0 0,0-1-1 0 0,0 0 1 0 0,1 0-1 0 0,-1 0 0 0 0,1-1 1 0 0,12 2-1 0 0,6-2 962 0 0,38-1-1 0 0,-46-1-740 0 0,0 0 0 0 0,-1 1 0 0 0,1 0 0 0 0,-1 2 0 0 0,21 5 0 0 0,-32-6-269 0 0,0 0-1 0 0,-1 1 1 0 0,1 0 0 0 0,-1 0-1 0 0,0 0 1 0 0,0 1 0 0 0,0 0-1 0 0,0 0 1 0 0,-1 1 0 0 0,1-1-1 0 0,-1 1 1 0 0,0 0 0 0 0,-1 1-1 0 0,1-1 1 0 0,-1 1 0 0 0,0 0-1 0 0,-1 0 1 0 0,1 0 0 0 0,4 13-1 0 0,-8-18-15 0 0,1-1-1 0 0,-1 0 0 0 0,0 1 1 0 0,0-1-1 0 0,0 1 1 0 0,0-1-1 0 0,0 1 0 0 0,0 0 1 0 0,0-1-1 0 0,0 1 0 0 0,0-1 1 0 0,0 1-1 0 0,0-1 1 0 0,0 1-1 0 0,0-1 0 0 0,0 1 1 0 0,0-1-1 0 0,0 1 0 0 0,-1-1 1 0 0,1 1-1 0 0,0-1 1 0 0,0 0-1 0 0,-1 1 0 0 0,1-1 1 0 0,0 1-1 0 0,-1-1 0 0 0,1 1 1 0 0,0-1-1 0 0,-1 0 1 0 0,1 1-1 0 0,-1-1 0 0 0,-18 1-276 0 0,-24-17 448 0 0,39 15-137 0 0,-47-27 53 0 0,38 19-23 0 0,-1 2 0 0 0,0 0-1 0 0,-24-9 1 0 0,33 14-31 0 0,1 1-1 0 0,0 0 1 0 0,-1 1-1 0 0,1-1 1 0 0,0 1-1 0 0,-1 0 1 0 0,1 0-1 0 0,-1 0 1 0 0,1 0-1 0 0,0 1 0 0 0,-1 0 1 0 0,1 0-1 0 0,0 0 1 0 0,0 0-1 0 0,-1 1 1 0 0,1-1-1 0 0,-6 4 1 0 0,0 1-3 0 0,-1 0 1 0 0,0-1 0 0 0,-1 0-1 0 0,1-1 1 0 0,-1-1 0 0 0,0 0-1 0 0,0 0 1 0 0,0-1 0 0 0,0 0-1 0 0,0-1 1 0 0,-1-1 0 0 0,1 0-1 0 0,0-1 1 0 0,-15-2 0 0 0,24 2 3 0 0,-1 1 1 0 0,1-1-1 0 0,0 1 0 0 0,0 0 1 0 0,-1 0-1 0 0,1 0 1 0 0,0 1-1 0 0,0-1 1 0 0,-1 1-1 0 0,1-1 0 0 0,0 1 1 0 0,0 0-1 0 0,0 1 1 0 0,0-1-1 0 0,0 0 0 0 0,0 1 1 0 0,-4 3-1 0 0,4-2 20 0 0,0 0-1 0 0,1 0 1 0 0,-1 1 0 0 0,1-1-1 0 0,0 1 1 0 0,0 0-1 0 0,0-1 1 0 0,0 1-1 0 0,1 0 1 0 0,0 0-1 0 0,0 0 1 0 0,0 0 0 0 0,-1 6-1 0 0,-4 38 72 0 0,1 1-1 0 0,3 64 1 0 0,-5 59 89 0 0,3-133-74 0 0,2 1 0 0 0,1 0 0 0 0,3-1-1 0 0,1 1 1 0 0,1-1 0 0 0,3 0 0 0 0,1 0-1 0 0,2 0 1 0 0,28 69 0 0 0,-30-89-18 0 0,1-1 1 0 0,0-1-1 0 0,2 1 1 0 0,0-2-1 0 0,1 1 1 0 0,0-2-1 0 0,2 1 1 0 0,0-2-1 0 0,0 0 1 0 0,24 17-1 0 0,-24-21-40 0 0,1-1-1 0 0,0 0 1 0 0,0-2-1 0 0,1 1 1 0 0,0-2-1 0 0,0 0 1 0 0,0-1-1 0 0,1-1 1 0 0,0 0-1 0 0,0-1 1 0 0,0-1-1 0 0,26 0 1 0 0,-27-2-77 0 0,1-1-1 0 0,-1-1 1 0 0,0 0 0 0 0,0-1 0 0 0,1-1 0 0 0,-2 0-1 0 0,1-1 1 0 0,-1-1 0 0 0,1 0 0 0 0,26-16 0 0 0,-30 14-856 0 0,1-1 1 0 0,17-17-1 0 0,-18 14-1092 0 0,-2 0 0 0 0,16-20-1 0 0,-11 10-3932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0:40.278"/>
    </inkml:context>
    <inkml:brush xml:id="br0">
      <inkml:brushProperty name="width" value="0.05" units="cm"/>
      <inkml:brushProperty name="height" value="0.05" units="cm"/>
      <inkml:brushProperty name="color" value="#E71224"/>
    </inkml:brush>
  </inkml:definitions>
  <inkml:trace contextRef="#ctx0" brushRef="#br0">445 82 3033 0 0,'4'2'611'0'0,"-1"1"0"0"0,1-1 1 0 0,-1 1-1 0 0,1 0 1 0 0,-1 0-1 0 0,5 7 1 0 0,-5-7-558 0 0,0 1 1 0 0,0-1 0 0 0,0 0 0 0 0,0 0 0 0 0,1 0-1 0 0,6 4 1 0 0,-11-10 520 0 0,1 3-430 0 0,-1-1 0 0 0,1 0 0 0 0,0 0 0 0 0,-1 0 0 0 0,1 0 0 0 0,-1 1 0 0 0,1-1 0 0 0,-1 0 1 0 0,0 1-1 0 0,1-1 0 0 0,-1 0 0 0 0,0 1 0 0 0,1-1 0 0 0,-1 1 0 0 0,0-1 0 0 0,1 1 0 0 0,-1-1 0 0 0,0 1 0 0 0,0-1 1 0 0,0 1-1 0 0,0 0 0 0 0,-1-1 0 0 0,-8-1-146 0 0,-19-3-17 0 0,0-2 1 0 0,-38-14-1 0 0,3-8-98 0 0,41 18 30 0 0,-1 0 0 0 0,0 2-1 0 0,-45-12 1 0 0,67 21 55 0 0,0-1 0 0 0,-1 1-1 0 0,1 0 1 0 0,0 0 0 0 0,0 1 0 0 0,-1-1-1 0 0,1 0 1 0 0,0 1 0 0 0,0-1 0 0 0,0 1-1 0 0,-1 0 1 0 0,1 0 0 0 0,0 0 0 0 0,0 0-1 0 0,0 0 1 0 0,0 0 0 0 0,1 0 0 0 0,-1 1 0 0 0,0-1-1 0 0,-2 3 1 0 0,-4 4-284 0 0,1 1 1 0 0,1-1-1 0 0,-8 13 1 0 0,-14 17-443 0 0,2-18-1554 0 0,14-15-2488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2:44:48.328"/>
    </inkml:context>
    <inkml:brush xml:id="br0">
      <inkml:brushProperty name="width" value="0.025" units="cm"/>
      <inkml:brushProperty name="height" value="0.025" units="cm"/>
      <inkml:brushProperty name="color" value="#E71224"/>
    </inkml:brush>
  </inkml:definitions>
  <inkml:trace contextRef="#ctx0" brushRef="#br0">83 274 24575,'13'-2'0,"0"-1"0,-1 0 0,1-1 0,-1 0 0,0-1 0,0-1 0,-1 1 0,1-2 0,-1 0 0,-1 0 0,1-1 0,-1 0 0,16-17 0,-24 23 0,-1 0 0,1 0 0,0-1 0,0 1 0,-1-1 0,0 1 0,1-1 0,-1 0 0,0 0 0,0 1 0,-1-1 0,1 0 0,0 0 0,-1 0 0,0 0 0,0 0 0,0 0 0,0 0 0,0 0 0,0 0 0,-2-3 0,1 1 0,-1 0 0,0 0 0,-1 0 0,1 1 0,-1-1 0,0 1 0,0-1 0,-1 1 0,1 0 0,-1 0 0,-5-4 0,2 2 0,-1-1 0,0 2 0,-1-1 0,1 1 0,-1 0 0,-1 0 0,1 1 0,0 1 0,-1 0 0,0 0 0,1 0 0,-14 0 0,19 3 0,-1 1 0,0 0 0,0 0 0,1 0 0,-1 0 0,1 1 0,-1 0 0,1 0 0,-1 0 0,1 0 0,0 1 0,0-1 0,0 1 0,1 0 0,-1 0 0,1 1 0,-1-1 0,1 1 0,0 0 0,0 0 0,1 0 0,-1 0 0,1 0 0,0 0 0,0 1 0,0-1 0,1 1 0,-2 9 0,1-10 0,1 0 0,0 0 0,0 0 0,1 1 0,-1-1 0,1 1 0,0-1 0,0 0 0,0 1 0,1-1 0,0 0 0,-1 1 0,1-1 0,1 0 0,-1 0 0,1 0 0,0 0 0,0 0 0,0 0 0,0 0 0,1-1 0,-1 1 0,1-1 0,0 1 0,0-1 0,0 0 0,0-1 0,1 1 0,-1 0 0,1-1 0,5 3 0,15 3 0,1 0 0,-1-2 0,1-1 0,51 3 0,26 12-1365,-83-18-5461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2:44:48.812"/>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2:44:51.546"/>
    </inkml:context>
    <inkml:brush xml:id="br0">
      <inkml:brushProperty name="width" value="0.025" units="cm"/>
      <inkml:brushProperty name="height" value="0.025" units="cm"/>
      <inkml:brushProperty name="color" value="#E71224"/>
    </inkml:brush>
  </inkml:definitions>
  <inkml:trace contextRef="#ctx0" brushRef="#br0">101 52 24575,'-3'1'0,"0"-1"0,1 1 0,-1-1 0,0 1 0,0 0 0,1 0 0,-1 0 0,0 0 0,1 0 0,-1 1 0,1-1 0,-1 1 0,1 0 0,0 0 0,0 0 0,-3 3 0,4-4 0,0 0 0,0 0 0,0 0 0,0 0 0,0 1 0,1-1 0,-1 0 0,0 0 0,1 1 0,-1-1 0,1 0 0,0 1 0,-1-1 0,1 0 0,0 1 0,0-1 0,-1 1 0,1-1 0,1 0 0,-1 1 0,0-1 0,0 1 0,0-1 0,1 0 0,-1 1 0,1-1 0,-1 0 0,1 1 0,-1-1 0,1 0 0,0 0 0,-1 0 0,1 0 0,1 2 0,3 1 0,0-1 0,0 1 0,0-1 0,1 0 0,-1 0 0,1-1 0,0 0 0,-1 0 0,1 0 0,0-1 0,0 1 0,7-1 0,-5 1 0,0-2 0,1 1 0,-1-1 0,0 0 0,0-1 0,0 0 0,0 0 0,14-4 0,-20 4 0,1-1 0,-1 1 0,0 0 0,1-1 0,-1 0 0,0 1 0,0-1 0,0 0 0,0 0 0,-1 0 0,1 0 0,0-1 0,-1 1 0,0 0 0,1-1 0,-1 1 0,0-1 0,0 1 0,-1-1 0,1 1 0,0-1 0,-1 0 0,1 1 0,-1-1 0,0 0 0,0 0 0,0 1 0,-1-1 0,1 0 0,0 1 0,-2-4 0,1 2 0,1 0 0,-1 0 0,-1 1 0,1-1 0,0 1 0,-1-1 0,0 1 0,0 0 0,0-1 0,0 1 0,0 0 0,-1 0 0,1 0 0,-1 1 0,0-1 0,0 1 0,0-1 0,0 1 0,0 0 0,0 0 0,-8-3 0,7 4 0,1 0 0,-2 0 0,1 0 0,0 1 0,0-1 0,0 1 0,0 0 0,0 0 0,0 1 0,0-1 0,-1 1 0,1 0 0,0 0 0,0 0 0,1 0 0,-1 1 0,0-1 0,0 1 0,1 0 0,-1 0 0,1 1 0,-1-1 0,-2 4 0,4-4 0,0 1 0,1-1 0,-1 1 0,1 0 0,0-1 0,0 1 0,0 0 0,0 0 0,0 0 0,1 0 0,-1-1 0,1 1 0,0 0 0,0 0 0,0 0 0,0 0 0,0 0 0,1 0 0,-1 0 0,1 0 0,0 0 0,0 0 0,0-1 0,0 1 0,0 0 0,0-1 0,1 1 0,0-1 0,-1 1 0,1-1 0,0 0 0,4 4 0,-3-3 0,1 1 0,1-1 0,-1 0 0,0 0 0,1 0 0,-1 0 0,1-1 0,0 0 0,0 0 0,0 0 0,0-1 0,0 1 0,0-1 0,1 0 0,-1-1 0,0 1 0,1-1 0,7-1 0,24 4 0,-34-2 0,0 0 0,0 0 0,-1 0 0,1 0 0,0 0 0,-1 1 0,1-1 0,-1 1 0,1 0 0,-1 0 0,0 0 0,0 0 0,0 0 0,0 0 0,0 1 0,0-1 0,-1 1 0,1-1 0,-1 1 0,0 0 0,0-1 0,0 1 0,0 0 0,0 0 0,0 0 0,-1 0 0,1 4 0,1 12 0,0-1 0,-1 1 0,-2 22 0,0-27 0,1 93 0,-5 76 0,4-179 0,1 1 0,-1-1 0,-1 1 0,1-1 0,-1 0 0,1 0 0,-1 0 0,0 0 0,-1 0 0,1 0 0,-1 0 0,0 0 0,0-1 0,0 0 0,0 1 0,0-1 0,-1-1 0,1 1 0,-1 0 0,0-1 0,0 0 0,-7 4 0,7-5 0,1 1 0,-1-1 0,0 0 0,0 0 0,1 0 0,-1-1 0,0 1 0,0-1 0,0 0 0,0 0 0,0 0 0,0-1 0,0 1 0,0-1 0,0 0 0,1 0 0,-1 0 0,0-1 0,0 1 0,1-1 0,-1 0 0,1 0 0,0 0 0,0 0 0,-6-6 0,-3-5 0,1-1 0,1 0 0,0-1 0,1 0 0,0 0 0,1-1 0,1 0 0,1 0 0,0-1 0,1 0 0,1 0 0,1 0 0,-2-24 0,4 36-170,0 0-1,0 0 0,0 1 1,-1-1-1,0 0 0,1 1 1,-4-6-1,-5-5-6655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2:44:52.593"/>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2:44:53.48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17.106"/>
    </inkml:context>
    <inkml:brush xml:id="br0">
      <inkml:brushProperty name="width" value="0.05" units="cm"/>
      <inkml:brushProperty name="height" value="0.05" units="cm"/>
      <inkml:brushProperty name="color" value="#E71224"/>
    </inkml:brush>
  </inkml:definitions>
  <inkml:trace contextRef="#ctx0" brushRef="#br0">1 2121 7082 0 0,'3'-12'359'0'0,"1"-1"0"0"0,-1 1 0 0 0,-1-1 0 0 0,1-25 0 0 0,-2 34-279 0 0,12-264 1673 0 0,-3 199-1475 0 0,3 1-1 0 0,2 1 0 0 0,4 0 1 0 0,37-86-1 0 0,44-68 253 0 0,-59 137-289 0 0,53-151 0 0 0,-38-17-360 0 0,-5 17 98 0 0,-45 216 11 0 0,0-1 1 0 0,2 2-1 0 0,0-1 0 0 0,1 1 0 0 0,0 0 0 0 0,2 1 0 0 0,0 0 0 0 0,1 1 0 0 0,0 0 0 0 0,2 0 0 0 0,0 2 0 0 0,18-16 0 0 0,-21 21-49 0 0,0 0 1 0 0,0 1-1 0 0,0 0 0 0 0,1 1 0 0 0,0 1 1 0 0,0 0-1 0 0,18-6 0 0 0,-23 10 29 0 0,0 0 0 0 0,-1 1 1 0 0,1 0-1 0 0,0 1 0 0 0,0-1 0 0 0,0 1 1 0 0,0 1-1 0 0,0-1 0 0 0,-1 1 0 0 0,1 0 1 0 0,0 1-1 0 0,-1 0 0 0 0,1 0 0 0 0,0 0 0 0 0,-1 1 1 0 0,11 5-1 0 0,7 9-360 0 0,-1 0 0 0 0,0 1 0 0 0,-1 1 0 0 0,25 28 0 0 0,-29-29 405 0 0,26 26-214 0 0,-3 3-1 0 0,-1 1 1 0 0,33 53 0 0 0,-56-75 152 0 0,-1 2-1 0 0,-2 0 1 0 0,-1 1-1 0 0,-1 0 1 0 0,-1 1-1 0 0,-2 1 1 0 0,10 56 0 0 0,-7 94 49 0 0,-7-63-19 0 0,2 125-56 0 0,2 40 21 0 0,5 252 42 0 0,-15-367 13 0 0,21 157-11 0 0,1 2-38 0 0,-16-122 36 0 0,9 0-1 0 0,42 209 0 0 0,-49-375 20 0 0,1 0 0 0 0,3 0 0 0 0,1-1 0 0 0,1-1 0 0 0,3 0 0 0 0,25 45 0 0 0,-34-71 56 0 0,0-1 0 0 0,0 0 0 0 0,1 0 0 0 0,0-1 0 0 0,1 0 0 0 0,0 0 0 0 0,0-1 1 0 0,1 0-1 0 0,0-1 0 0 0,1 0 0 0 0,-1 0 0 0 0,1-1 0 0 0,1-1 0 0 0,-1 0 0 0 0,1 0 0 0 0,0-1 0 0 0,0-1 0 0 0,0 0 0 0 0,0-1 0 0 0,0 0 0 0 0,1-1 0 0 0,-1 0 0 0 0,1-1 0 0 0,-1 0 0 0 0,1-1 0 0 0,-1 0 0 0 0,1-1 0 0 0,-1-1 0 0 0,0 0 0 0 0,0 0 0 0 0,0-1 1 0 0,-1-1-1 0 0,1 0 0 0 0,17-11 0 0 0,-13 6-14 0 0,0-2 0 0 0,-1 1 0 0 0,-1-2 0 0 0,0 0 0 0 0,0-1 0 0 0,-2 0 0 0 0,0-1 0 0 0,0 0 0 0 0,-1-1 1 0 0,-1 0-1 0 0,-1-1 0 0 0,0 0 0 0 0,7-20 0 0 0,0-10 13 0 0,-2 0 0 0 0,-2-1 1 0 0,10-92-1 0 0,9-47 855 0 0,65-224 1 0 0,-55 249-929 0 0,38-129 134 0 0,-25 124-150 0 0,-8-1-1 0 0,35-254 1 0 0,-55 219 56 0 0,36-229 131 0 0,-52 380-233 0 0,3 1 0 0 0,2 0 0 0 0,2 1 0 0 0,2 0 0 0 0,2 2 0 0 0,3 0 0 0 0,1 2 0 0 0,3 0-1 0 0,1 2 1 0 0,2 1 0 0 0,2 2 0 0 0,51-49 0 0 0,-80 86 13 0 0,1 0-1 0 0,0 1 1 0 0,-1-1 0 0 0,1 1-1 0 0,1 0 1 0 0,-1 0 0 0 0,0 1-1 0 0,1 0 1 0 0,-1 0 0 0 0,10-3-1 0 0,-12 5-13 0 0,-1-1-1 0 0,1 1 0 0 0,-1 0 1 0 0,0 0-1 0 0,1 0 0 0 0,-1 0 1 0 0,1 0-1 0 0,-1 1 0 0 0,0-1 1 0 0,1 1-1 0 0,-1-1 0 0 0,0 1 1 0 0,1 0-1 0 0,-1 0 0 0 0,0 0 1 0 0,0 0-1 0 0,0 1 0 0 0,0-1 1 0 0,0 0-1 0 0,0 1 0 0 0,0-1 1 0 0,0 1-1 0 0,-1 0 0 0 0,1 0 1 0 0,-1-1-1 0 0,1 1 0 0 0,2 4 1 0 0,23 49-389 0 0,-2 0 0 0 0,32 102 0 0 0,-3-6-58 0 0,-22-65 534 0 0,-4 0 0 0 0,-4 2 1 0 0,-3 1-1 0 0,-4 1 0 0 0,-5 1 0 0 0,2 94 0 0 0,-20 12-25 0 0,2-126 23 0 0,8 136-1 0 0,95 308 130 0 0,-78-382-69 0 0,0 0-26 0 0,-18-117-33 0 0,2 1 0 0 0,0-1 0 0 0,1-1 0 0 0,1 1 0 0 0,15 26 0 0 0,-19-37-20 0 0,0 0 1 0 0,1 1 0 0 0,0-1 0 0 0,0-1-1 0 0,1 1 1 0 0,-1 0 0 0 0,1-1 0 0 0,0 0-1 0 0,0 0 1 0 0,0-1 0 0 0,1 1 0 0 0,-1-1-1 0 0,1 0 1 0 0,8 3 0 0 0,-9-5 12 0 0,1 0 1 0 0,-1 0 0 0 0,0-1-1 0 0,1 0 1 0 0,-1 1-1 0 0,0-2 1 0 0,1 1-1 0 0,-1-1 1 0 0,1 1-1 0 0,-1-1 1 0 0,0-1 0 0 0,0 1-1 0 0,0-1 1 0 0,0 0-1 0 0,0 0 1 0 0,0-1-1 0 0,6-3 1 0 0,328-203 659 0 0,-319 195-422 0 0,0-1 1 0 0,-2-1 0 0 0,0-1 0 0 0,29-35-1 0 0,54-86 700 0 0,-85 116-942 0 0,9-18 57 0 0,-2 0 0 0 0,-2-1-1 0 0,-1-1 1 0 0,16-51 0 0 0,43-184 257 0 0,-61 207-314 0 0,45-136-1457 0 0,-14 71-2479 0 0,-37 101-1156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17.053"/>
    </inkml:context>
    <inkml:brush xml:id="br0">
      <inkml:brushProperty name="width" value="0.05" units="cm"/>
      <inkml:brushProperty name="height" value="0.05" units="cm"/>
      <inkml:brushProperty name="color" value="#E71224"/>
    </inkml:brush>
  </inkml:definitions>
  <inkml:trace contextRef="#ctx0" brushRef="#br0">430 344 12851 0 0,'1'-1'189'0'0,"0"0"0"0"0,0 1 0 0 0,0-1 0 0 0,0 0 0 0 0,-1 0 1 0 0,1 0-1 0 0,0 1 0 0 0,-1-1 0 0 0,1 0 0 0 0,0 0 0 0 0,-1 0 0 0 0,1 0 1 0 0,-1 0-1 0 0,1 0 0 0 0,-1 0 0 0 0,0 0 0 0 0,0-1 0 0 0,1 1 0 0 0,-1 0 1 0 0,0 0-1 0 0,0 0 0 0 0,0 0 0 0 0,0 0 0 0 0,0 0 0 0 0,0-1 0 0 0,0 1 1 0 0,0 0-1 0 0,-1 0 0 0 0,1 0 0 0 0,0 0 0 0 0,-1-1 0 0 0,-1-1-65 0 0,0 1-1 0 0,-1 0 1 0 0,1 0 0 0 0,0 0-1 0 0,-1 0 1 0 0,0 0 0 0 0,1 0-1 0 0,-1 0 1 0 0,0 1-1 0 0,-5-2 1 0 0,-2-2 1 0 0,0 2 1 0 0,-1-1-1 0 0,0 2 1 0 0,1-1-1 0 0,-1 1 1 0 0,0 1-1 0 0,0 0 1 0 0,0 1-1 0 0,-12 0 1 0 0,-14 4 18 0 0,-49 10 0 0 0,0 1-108 0 0,22-3-1538 0 0,77-10-9313 0 0</inkml:trace>
  <inkml:trace contextRef="#ctx0" brushRef="#br0" timeOffset="1">378 69 14851 0 0,'-2'-3'257'0'0,"0"1"0"0"0,0-1 0 0 0,0 1 0 0 0,0 0 0 0 0,0 0 0 0 0,-1 0 0 0 0,1 0 0 0 0,-1 0 0 0 0,1 0 0 0 0,-1 1 0 0 0,0-1 0 0 0,1 1 0 0 0,-1 0 0 0 0,-5-1 0 0 0,-50-14 719 0 0,35 11-491 0 0,-1-1-511 0 0,0 1 1 0 0,-1 2-1 0 0,0 0 1 0 0,-47 1-1 0 0,57 3-3111 0 0,0 1 0 0 0,-26 6 0 0 0,26-4-3898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19.629"/>
    </inkml:context>
    <inkml:brush xml:id="br0">
      <inkml:brushProperty name="width" value="0.05" units="cm"/>
      <inkml:brushProperty name="height" value="0.05" units="cm"/>
      <inkml:brushProperty name="color" value="#E71224"/>
    </inkml:brush>
  </inkml:definitions>
  <inkml:trace contextRef="#ctx0" brushRef="#br0">1330 124 3353 0 0,'-1'0'327'0'0,"0"-1"0"0"0,-1 0 1 0 0,1 1-1 0 0,0-1 0 0 0,0 1 1 0 0,0 0-1 0 0,-1-1 0 0 0,1 1 1 0 0,0 0-1 0 0,-1 0 0 0 0,1 0 1 0 0,0-1-1 0 0,-1 1 0 0 0,1 1 1 0 0,0-1-1 0 0,-1 0 0 0 0,0 1 1 0 0,-30 5-856 0 0,19-2 944 0 0,-57 7 74 0 0,0-4 1 0 0,-132-1-1 0 0,-142-30 1283 0 0,334 23-1718 0 0,-381-45 1201 0 0,388 45-1198 0 0,-18-4-303 0 0,23 3-168 0 0,13-2 8 0 0,198-27-808 0 0,325-6 0 0 0,-493 36 1007 0 0,-16-1 136 0 0,-1 1 0 0 0,1 2 0 0 0,-1 1 0 0 0,36 7 0 0 0,-64-9 71 0 0,0 0 0 0 0,1 0 0 0 0,-1 0 0 0 0,0-1 0 0 0,1 1 1 0 0,-1 0-1 0 0,0 0 0 0 0,0 0 0 0 0,1 0 0 0 0,-1 1 0 0 0,0-1 0 0 0,1 0 1 0 0,-1 0-1 0 0,0 0 0 0 0,0 0 0 0 0,1 0 0 0 0,-1 0 0 0 0,0 0 0 0 0,1 0 0 0 0,-1 1 1 0 0,0-1-1 0 0,0 0 0 0 0,0 0 0 0 0,1 0 0 0 0,-1 1 0 0 0,0-1 0 0 0,0 0 1 0 0,0 0-1 0 0,1 0 0 0 0,-1 1 0 0 0,0-1 0 0 0,0 0 0 0 0,0 1 0 0 0,0-1 1 0 0,0 0-1 0 0,1 0 0 0 0,-1 1 0 0 0,0-1 0 0 0,0 0 0 0 0,0 1 0 0 0,0-1 1 0 0,-14 7 413 0 0,-22 1 565 0 0,-296 25 743 0 0,125-18-1606 0 0,-163 37-486 0 0,213-23-3843 0 0,139-26 2596 0 0,3-2-3419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20.829"/>
    </inkml:context>
    <inkml:brush xml:id="br0">
      <inkml:brushProperty name="width" value="0.05" units="cm"/>
      <inkml:brushProperty name="height" value="0.05" units="cm"/>
      <inkml:brushProperty name="color" value="#E71224"/>
    </inkml:brush>
  </inkml:definitions>
  <inkml:trace contextRef="#ctx0" brushRef="#br0">1201 205 8674 0 0,'-9'-4'173'0'0,"0"0"0"0"0,-1 0 0 0 0,1 0 1 0 0,-1 1-1 0 0,1 1 0 0 0,-1 0 0 0 0,0 0 0 0 0,0 1 0 0 0,-13 0 1 0 0,-15 1 628 0 0,-42 5 0 0 0,38-2-617 0 0,-448 3-111 0 0,368-13 183 0 0,38 1 412 0 0,-107 6-1 0 0,184 1-1599 0 0,28-1 397 0 0,34-4 33 0 0,180-35 119 0 0,258-54-1587 0 0,-471 89 1930 0 0,-16 4 60 0 0,-1-1-1 0 0,1 0 1 0 0,-1 0-1 0 0,0 0 1 0 0,0-1-1 0 0,0 0 1 0 0,0 0-1 0 0,8-5 0 0 0,-12 7-3 0 0,-1 0-1 0 0,0 0 0 0 0,0 0 0 0 0,0 0 0 0 0,0 0 1 0 0,0 0-1 0 0,0-1 0 0 0,1 1 0 0 0,-1 0 0 0 0,0 0 1 0 0,0 0-1 0 0,0 0 0 0 0,0 0 0 0 0,0 0 0 0 0,0-1 1 0 0,0 1-1 0 0,0 0 0 0 0,0 0 0 0 0,0 0 0 0 0,0 0 1 0 0,1 0-1 0 0,-1-1 0 0 0,0 1 0 0 0,0 0 0 0 0,0 0 1 0 0,0 0-1 0 0,0 0 0 0 0,0-1 0 0 0,0 1 0 0 0,0 0 1 0 0,-1 0-1 0 0,1 0 0 0 0,0 0 0 0 0,0 0 0 0 0,0-1 1 0 0,0 1-1 0 0,0 0 0 0 0,0 0 0 0 0,0 0 0 0 0,0 0 1 0 0,0 0-1 0 0,0 0 0 0 0,-1-1 0 0 0,-8-4 480 0 0,-14 0 120 0 0,21 5-535 0 0,-18-3 198 0 0,0 1 0 0 0,-1 1-1 0 0,1 1 1 0 0,-38 4 0 0 0,-84 21 151 0 0,85-14-400 0 0,-216 27 296 0 0,228-35-262 0 0,0-2 1 0 0,0-3-1 0 0,0-1 1 0 0,-49-10-1 0 0,188 39-1856 0 0,172 72-1 0 0,9 5-554 0 0,-199-87-499 0 0,-60-13-2067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10.837"/>
    </inkml:context>
    <inkml:brush xml:id="br0">
      <inkml:brushProperty name="width" value="0.05" units="cm"/>
      <inkml:brushProperty name="height" value="0.05" units="cm"/>
      <inkml:brushProperty name="color" value="#E71224"/>
    </inkml:brush>
  </inkml:definitions>
  <inkml:trace contextRef="#ctx0" brushRef="#br0">3481 900 2865 0 0,'-94'8'3347'0'0,"81"-8"-3207"0"0,1-1-1 0 0,-1 0 1 0 0,0 0-1 0 0,1-1 1 0 0,-20-6-1 0 0,-31-5 400 0 0,-1 10-370 0 0,0 3-1 0 0,1 2 0 0 0,-89 15 1 0 0,74-10-122 0 0,-88-2 0 0 0,-36 3 254 0 0,-17 28-138 0 0,57-8-180 0 0,141-25 15 0 0,-445 50 350 0 0,140-48-233 0 0,50-3 150 0 0,143 6-184 0 0,-60 1 109 0 0,158-9-163 0 0,0-2-1 0 0,0-2 1 0 0,-52-11-1 0 0,58 7 23 0 0,0-1-1 0 0,1-1 1 0 0,-33-16-1 0 0,46 18-23 0 0,0 0 0 0 0,1-1-1 0 0,0-1 1 0 0,1 0-1 0 0,0-1 1 0 0,0-1-1 0 0,-13-15 1 0 0,10 8 72 0 0,0 0 0 0 0,1-1 0 0 0,1 0 0 0 0,1-1 0 0 0,1-1 0 0 0,1 0 0 0 0,1-1 1 0 0,0 0-1 0 0,-8-34 0 0 0,-2-19 709 0 0,-5-30-625 0 0,24 98-139 0 0,1-1 1 0 0,0 1 0 0 0,1 0 0 0 0,0 0-1 0 0,0 0 1 0 0,0 0 0 0 0,1 0-1 0 0,1 0 1 0 0,-1 0 0 0 0,1 1 0 0 0,1-1-1 0 0,-1 1 1 0 0,1 0 0 0 0,0 0 0 0 0,1 0-1 0 0,0 1 1 0 0,0-1 0 0 0,6-5-1 0 0,4-4-69 0 0,0 1 0 0 0,1 1 0 0 0,1 0-1 0 0,0 1 1 0 0,31-18 0 0 0,-11 12-55 0 0,2 1 1 0 0,-1 3-1 0 0,2 1 0 0 0,0 1 1 0 0,1 3-1 0 0,74-10 1 0 0,258 1 61 0 0,-168 15-13 0 0,366 0 75 0 0,-453 10 5 0 0,0-5 0 0 0,170-21-1 0 0,-178 7-29 0 0,0 5-1 0 0,182 9 1 0 0,-165 1 28 0 0,1-7 1 0 0,146-23 0 0 0,19 15-246 0 0,-291 13 188 0 0,0 0-1 0 0,0 0 1 0 0,0 1-1 0 0,0-1 1 0 0,0 0 0 0 0,0 1-1 0 0,0 0 1 0 0,0-1-1 0 0,0 1 1 0 0,0 0-1 0 0,-1 0 1 0 0,1 0 0 0 0,0 0-1 0 0,-1 0 1 0 0,1 0-1 0 0,-1 1 1 0 0,1-1 0 0 0,-1 1-1 0 0,1-1 1 0 0,-1 1-1 0 0,0-1 1 0 0,0 1-1 0 0,0 0 1 0 0,0-1 0 0 0,0 1-1 0 0,1 2 1 0 0,2 6-33 0 0,-1 0 1 0 0,0 1-1 0 0,-1-1 0 0 0,1 12 1 0 0,6 19 11 0 0,1-3-4 0 0,-1 0 0 0 0,5 51 0 0 0,-11-65 32 0 0,13 74-7 0 0,-6-47-3 0 0,-2 0 0 0 0,-3 0 0 0 0,-2 76 0 0 0,-4-108 23 0 0,1 0 1 0 0,0 0-1 0 0,1 0 0 0 0,1-1 1 0 0,1 1-1 0 0,1 0 0 0 0,0-1 0 0 0,2 0 1 0 0,14 34-1 0 0,-17-44-8 0 0,0 0 0 0 0,-1 0 1 0 0,0 0-1 0 0,-1 1 0 0 0,0-1 1 0 0,0 0-1 0 0,0 1 0 0 0,-1-1 1 0 0,-1 0-1 0 0,1 1 0 0 0,-1-1 1 0 0,-1 0-1 0 0,-2 10 0 0 0,-3 25 3 0 0,9-10-668 0 0,-1-31 378 0 0,-1 0 0 0 0,1 0 0 0 0,0 0 1 0 0,0-1-1 0 0,0 1 0 0 0,0 0 0 0 0,0 0 1 0 0,0 0-1 0 0,1-1 0 0 0,-1 1 0 0 0,1-1 0 0 0,-1 1 1 0 0,3 1-1 0 0,4 2-4776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12.188"/>
    </inkml:context>
    <inkml:brush xml:id="br0">
      <inkml:brushProperty name="width" value="0.05" units="cm"/>
      <inkml:brushProperty name="height" value="0.05" units="cm"/>
      <inkml:brushProperty name="color" value="#E71224"/>
    </inkml:brush>
  </inkml:definitions>
  <inkml:trace contextRef="#ctx0" brushRef="#br0">4918 215 4457 0 0,'-50'-2'3251'0'0,"-30"12"-2795"0"0,30-3-112 0 0,-31 0 169 0 0,-149-9-1 0 0,-83-27-78 0 0,183 15-33 0 0,-591-28 539 0 0,19-2-515 0 0,149 2-137 0 0,-431 4-258 0 0,611 41 231 0 0,210 3-589 0 0,-217-21 1 0 0,327 6-1520 0 0,11 1-887 0 0,29 6-2182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24.478"/>
    </inkml:context>
    <inkml:brush xml:id="br0">
      <inkml:brushProperty name="width" value="0.05" units="cm"/>
      <inkml:brushProperty name="height" value="0.05" units="cm"/>
      <inkml:brushProperty name="color" value="#E71224"/>
    </inkml:brush>
  </inkml:definitions>
  <inkml:trace contextRef="#ctx0" brushRef="#br0">324 61 4697 0 0,'-2'-9'1565'0'0,"1"4"-1295"0"0,1-1 0 0 0,-2 1 1 0 0,1-1-1 0 0,-1 1 0 0 0,-4-10 1 0 0,6 14-282 0 0,0 1-1 0 0,-1-1 1 0 0,1 1 0 0 0,-1-1 0 0 0,1 0-1 0 0,-1 1 1 0 0,1-1 0 0 0,-1 1-1 0 0,1-1 1 0 0,-1 1 0 0 0,1 0 0 0 0,-1-1-1 0 0,1 1 1 0 0,-1 0 0 0 0,0-1 0 0 0,1 1-1 0 0,-1 0 1 0 0,0 0 0 0 0,1-1 0 0 0,-1 1-1 0 0,-1 0 1 0 0,0 0 25 0 0,1 0 0 0 0,0 1 0 0 0,-1-1 0 0 0,1 1 0 0 0,0-1 0 0 0,-1 1 0 0 0,1-1 0 0 0,0 1 0 0 0,0 0-1 0 0,-1 0 1 0 0,1-1 0 0 0,0 1 0 0 0,0 0 0 0 0,0 0 0 0 0,-1 2 0 0 0,0 1 110 0 0,0 0 0 0 0,0 0 0 0 0,0 1 0 0 0,1-1 0 0 0,0 1 1 0 0,0-1-1 0 0,0 1 0 0 0,1-1 0 0 0,-1 1 0 0 0,1-1 0 0 0,0 1 0 0 0,0-1 0 0 0,2 6 0 0 0,-3 18 27 0 0,-11 44 169 0 0,-23 79 0 0 0,19-88-353 0 0,-17 123 0 0 0,11 44 22 0 0,-3 39 57 0 0,-9 67-65 0 0,-10 271 107 0 0,16-37-55 0 0,18-441-38 0 0,6 1 0 0 0,21 227-1 0 0,-5-222 136 0 0,-7 1 1 0 0,-22 249-1 0 0,8-329-3936 0 0,6-46-1397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25.537"/>
    </inkml:context>
    <inkml:brush xml:id="br0">
      <inkml:brushProperty name="width" value="0.05" units="cm"/>
      <inkml:brushProperty name="height" value="0.05" units="cm"/>
      <inkml:brushProperty name="color" value="#E71224"/>
    </inkml:brush>
  </inkml:definitions>
  <inkml:trace contextRef="#ctx0" brushRef="#br0">41 7 7626 0 0,'0'-1'7'0'0,"0"1"1"0"0,1 0 0 0 0,-1-1-1 0 0,0 1 1 0 0,1-1 0 0 0,-1 1 0 0 0,1 0-1 0 0,-1-1 1 0 0,1 1 0 0 0,-1 0 0 0 0,1-1-1 0 0,-1 1 1 0 0,1 0 0 0 0,-1 0-1 0 0,1 0 1 0 0,0-1 0 0 0,-1 1 0 0 0,1 0-1 0 0,-1 0 1 0 0,1 0 0 0 0,-1 0-1 0 0,1 0 1 0 0,0 0 0 0 0,-1 0 0 0 0,1 0-1 0 0,-1 0 1 0 0,1 0 0 0 0,-1 0-1 0 0,1 1 1 0 0,0-1 0 0 0,-1 0 0 0 0,1 0-1 0 0,-1 1 1 0 0,1-1 0 0 0,-1 0-1 0 0,1 1 1 0 0,1 1 19 0 0,0 0-1 0 0,-1 0 0 0 0,1 0 1 0 0,-1 0-1 0 0,0 0 0 0 0,1 1 1 0 0,-1-1-1 0 0,0 0 1 0 0,1 4-1 0 0,1 3 28 0 0,-1 1 0 0 0,0 0 0 0 0,0-1 0 0 0,0 12-1 0 0,-10 148 1414 0 0,1-48-572 0 0,-32 345-875 0 0,20-279-13 0 0,6 37-50 0 0,19 264 1 0 0,-8-139 61 0 0,2 42 18 0 0,9-256 46 0 0,2 13 484 0 0,-9 178 0 0 0,-3-311-570 0 0,-17 329 488 0 0,17-231-986 0 0,14 119 0 0 0,-12-224-193 0 0,0 0-1 0 0,1-1 1 0 0,-1 1 0 0 0,1 0-1 0 0,5 11 1 0 0,-1-9-3392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48.633"/>
    </inkml:context>
    <inkml:brush xml:id="br0">
      <inkml:brushProperty name="width" value="0.05" units="cm"/>
      <inkml:brushProperty name="height" value="0.05" units="cm"/>
      <inkml:brushProperty name="color" value="#E71224"/>
    </inkml:brush>
  </inkml:definitions>
  <inkml:trace contextRef="#ctx0" brushRef="#br0">4919 34 6849 0 0,'17'-7'912'0'0,"-21"7"-368"0"0,-32 6-93 0 0,18-3-274 0 0,-37 2-95 0 0,-1-3 0 0 0,0-2 1 0 0,0-3-1 0 0,-60-10 0 0 0,-27-2 159 0 0,36 9-165 0 0,-53 2 8 0 0,-1 3-25 0 0,-81 3 10 0 0,-147 0 101 0 0,208-2-189 0 0,-89 4 124 0 0,64 0 96 0 0,-106 9 64 0 0,-156 24-21 0 0,-37 3-110 0 0,-2-32-45 0 0,204-8-117 0 0,24 2-359 0 0,195-6-1321 0 0,-108-18 1 0 0,163 17-3172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0.481"/>
    </inkml:context>
    <inkml:brush xml:id="br0">
      <inkml:brushProperty name="width" value="0.05" units="cm"/>
      <inkml:brushProperty name="height" value="0.05" units="cm"/>
      <inkml:brushProperty name="color" value="#E71224"/>
    </inkml:brush>
  </inkml:definitions>
  <inkml:trace contextRef="#ctx0" brushRef="#br0">2069 1617 6825 0 0,'11'-48'2504'0'0,"16"-39"-550"0"0,-17 57-1475 0 0,-1 0-1 0 0,-1 0 1 0 0,4-34-1 0 0,-7-8-358 0 0,-3 0-1 0 0,-3-1 0 0 0,-3 1 0 0 0,-25-128 1 0 0,23 162-116 0 0,1 0 0 0 0,1-1 0 0 0,3 1 1 0 0,1 0-1 0 0,1-1 0 0 0,3 1 0 0 0,1 0 0 0 0,2 0 1 0 0,1 1-1 0 0,2-1 0 0 0,17-39 0 0 0,-18 52-23 0 0,-1 0-1 0 0,10-46 1 0 0,-17 63-13 0 0,1-1-1 0 0,-1 0 1 0 0,-1 1 0 0 0,0-1 0 0 0,0 0 0 0 0,-1 0 0 0 0,0 0 0 0 0,0 1 0 0 0,-1-1 0 0 0,0 1-1 0 0,-1-1 1 0 0,-3-8 0 0 0,3 13-24 0 0,1 1 0 0 0,-1-1 0 0 0,1 1 0 0 0,-1 0 0 0 0,0 0 0 0 0,0 0 0 0 0,0 0-1 0 0,-1 1 1 0 0,1-1 0 0 0,-1 1 0 0 0,1 0 0 0 0,-1 0 0 0 0,0 0 0 0 0,0 1 0 0 0,-6-3 0 0 0,-9-1-90 0 0,-1 0 0 0 0,-20-2 1 0 0,13 2 94 0 0,-61-9-142 0 0,-102-1 0 0 0,112 10 92 0 0,-301 6-5 0 0,151 5 213 0 0,150-6-83 0 0,-255 3 33 0 0,200 2-25 0 0,44 0 0 0 0,5-3 9 0 0,-37 4-26 0 0,107-4-9 0 0,-1 1 0 0 0,1 0 0 0 0,-19 8 1 0 0,26-9-9 0 0,1 2 0 0 0,0-1 0 0 0,0 0 0 0 0,0 1 1 0 0,1 0-1 0 0,-1 1 0 0 0,1-1 0 0 0,0 1 0 0 0,0 0 1 0 0,0 0-1 0 0,1 0 0 0 0,0 1 0 0 0,0 0 0 0 0,0 0 1 0 0,1 0-1 0 0,0 0 0 0 0,0 0 0 0 0,0 1 0 0 0,1-1 1 0 0,0 1-1 0 0,0 0 0 0 0,1-1 0 0 0,-1 9 0 0 0,-1 15-10 0 0,1 1-1 0 0,2-1 0 0 0,7 60 0 0 0,-5-66 11 0 0,33 232 2 0 0,-16-130 2 0 0,-15-80 50 0 0,-1 67 1 0 0,-1 11 2 0 0,9-40-27 0 0,-7-63 0 0 0,-1 1 0 0 0,-1-1 0 0 0,0 1 1 0 0,-2-1-1 0 0,0 1 0 0 0,-2 0 0 0 0,-7 40 0 0 0,-7-16-105 0 0,-2-1-1 0 0,-41 77 1 0 0,31-67-1654 0 0,23-41-944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2.381"/>
    </inkml:context>
    <inkml:brush xml:id="br0">
      <inkml:brushProperty name="width" value="0.05" units="cm"/>
      <inkml:brushProperty name="height" value="0.05" units="cm"/>
      <inkml:brushProperty name="color" value="#E71224"/>
    </inkml:brush>
  </inkml:definitions>
  <inkml:trace contextRef="#ctx0" brushRef="#br0">3725 252 536 0 0,'1'-1'380'0'0,"-1"0"0"0"0,1 0 0 0 0,0 0 0 0 0,0 1-1 0 0,1-1 1 0 0,-1 0 0 0 0,0 0 0 0 0,0 0 0 0 0,0 1 0 0 0,0-1 0 0 0,1 1-1 0 0,-1-1 1 0 0,0 1 0 0 0,0-1 0 0 0,1 1 0 0 0,-1 0 0 0 0,1 0 0 0 0,1-1 0 0 0,-2 1-363 0 0,-1 0 1 0 0,1 0-1 0 0,0 0 1 0 0,-1 0-1 0 0,1 0 1 0 0,0 0-1 0 0,-1 0 1 0 0,1 0-1 0 0,0 0 1 0 0,-1 0-1 0 0,1-1 1 0 0,-1 1-1 0 0,1 0 1 0 0,0 0-1 0 0,-1-1 1 0 0,1 1-1 0 0,-1 0 1 0 0,1-1-1 0 0,-1 1 1 0 0,1-1-1 0 0,-1 1 1 0 0,1-1-1 0 0,-1 1 1 0 0,1-1-1 0 0,-1 1 1 0 0,0-1 0 0 0,1 1-1 0 0,-1-1 1 0 0,0 0-1 0 0,1 1 1 0 0,-1-1-1 0 0,0 1 1 0 0,0-1-1 0 0,0 0 1 0 0,0 1-1 0 0,1-1 1 0 0,-1 0-1 0 0,0 1 1 0 0,0-1-1 0 0,0 0 1 0 0,0 1-1 0 0,-1-1 1 0 0,1 0-1 0 0,0 1 1 0 0,0-1-1 0 0,0 0 1 0 0,0 1-1 0 0,-1-1 1 0 0,1 1-1 0 0,0-1 1 0 0,-1 0 0 0 0,-1-8 139 0 0,0 1 0 0 0,-1 0 0 0 0,0 0 0 0 0,-1 1 0 0 0,1-1 0 0 0,-1 1 0 0 0,-1-1 0 0 0,1 1 0 0 0,-1 0 1 0 0,-1 1-1 0 0,-5-7 0 0 0,6 9-152 0 0,0 0 0 0 0,0 0 0 0 0,0 1 0 0 0,0-1 0 0 0,-1 1 0 0 0,1 1 0 0 0,-1-1 0 0 0,0 1 0 0 0,0 0 0 0 0,0 0 0 0 0,0 0 0 0 0,0 1 0 0 0,0 0 0 0 0,0 0 0 0 0,-11 1 0 0 0,-66-2 173 0 0,-161-23 0 0 0,117 8 33 0 0,-1 6 0 0 0,-1 5-1 0 0,-221 19 1 0 0,-103-7 19 0 0,177-7-14 0 0,-689-18 162 0 0,713 1-1699 0 0,-258 16-1 0 0,438 4-1081 0 0,50-2-2323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3.987"/>
    </inkml:context>
    <inkml:brush xml:id="br0">
      <inkml:brushProperty name="width" value="0.05" units="cm"/>
      <inkml:brushProperty name="height" value="0.05" units="cm"/>
      <inkml:brushProperty name="color" value="#E71224"/>
    </inkml:brush>
  </inkml:definitions>
  <inkml:trace contextRef="#ctx0" brushRef="#br0">1 55 7226 0 0,'4'5'1319'0'0,"3"5"-1290"0"0,1 0 0 0 0,-1-1 1 0 0,2 0-1 0 0,-1-1 0 0 0,1 1 1 0 0,18 11-1 0 0,-18-18 175 0 0,1 0 0 0 0,-1-1 1 0 0,1 0-1 0 0,0 0 0 0 0,0-1 0 0 0,0 0 1 0 0,-1-1-1 0 0,1 0 0 0 0,0-1 0 0 0,-1 0 0 0 0,14-4 1 0 0,-11 2-140 0 0,1 1 1 0 0,0 1 0 0 0,0 0 0 0 0,0 1 0 0 0,0 1-1 0 0,16 0 1 0 0,10 5-47 0 0,11 3 436 0 0,0-2 0 0 0,97-3-1 0 0,-56-12-24 0 0,-52 4-351 0 0,-1 2 1 0 0,1 1 0 0 0,1 2 0 0 0,-1 1 0 0 0,64 12-1 0 0,104 42-113 0 0,128 24 139 0 0,-261-72-17 0 0,34-9 48 0 0,73-20 139 0 0,-127 14-171 0 0,13 0-172 0 0,0 3 0 0 0,0 3 1 0 0,69 7-1 0 0,-123-4 125 0 0,1-1-353 0 0,-14 0 289 0 0,0 0 0 0 0,0 0 1 0 0,0 0-1 0 0,0-1 0 0 0,0 1 1 0 0,0 0-1 0 0,0 0 0 0 0,-1 0 1 0 0,1 0-1 0 0,0 0 0 0 0,0 0 0 0 0,0 0 1 0 0,0 0-1 0 0,0 0 0 0 0,0 0 1 0 0,0 0-1 0 0,0 0 0 0 0,0 0 1 0 0,0 0-1 0 0,0 0 0 0 0,0 0 1 0 0,0 0-1 0 0,0 0 0 0 0,0 0 1 0 0,0 0-1 0 0,0 0 0 0 0,0 0 1 0 0,0-1-1 0 0,0 1 0 0 0,0 0 0 0 0,0 0 1 0 0,0 0-1 0 0,0 0 0 0 0,0 0 1 0 0,0 0-1 0 0,0 0 0 0 0,0 0 1 0 0,0 0-1 0 0,0 0 0 0 0,0 0 1 0 0,0 0-1 0 0,0 0 0 0 0,0 0 1 0 0,0 0-1 0 0,0 0 0 0 0,0 0 1 0 0,0 0-1 0 0,0 0 0 0 0,0-1 0 0 0,1 1 1 0 0,-1 0-1 0 0,-16-4-190 0 0,-125-31 14 0 0,3 1 27 0 0,31 13 151 0 0,-1 4 1 0 0,0 6-1 0 0,-131 2 0 0 0,78 7 111 0 0,55-6-64 0 0,1-7-3 0 0,35 2-5 0 0,-69-16 98 0 0,47 11-71 0 0,78 15-57 0 0,0 0-11 0 0,2-2 36 0 0,14 2-31 0 0,16 1-87 0 0,223 14-133 0 0,-105-3 357 0 0,140-3 80 0 0,-92-7-168 0 0,-31 1-6 0 0,-114 0-44 0 0,52 8 0 0 0,-73-5 10 0 0,-1 0 0 0 0,26 9 0 0 0,2 10-88 0 0,-45-22 72 0 0,1 0 0 0 0,-1 1 0 0 0,0-1-1 0 0,1 0 1 0 0,-1 0 0 0 0,1 0 0 0 0,-1 1 0 0 0,0-1-1 0 0,1 0 1 0 0,-1 1 0 0 0,0-1 0 0 0,1 0-1 0 0,-1 0 1 0 0,0 1 0 0 0,0-1 0 0 0,1 1 0 0 0,-1-1-1 0 0,0 0 1 0 0,0 1 0 0 0,0-1 0 0 0,1 1-1 0 0,-1-1 1 0 0,0 0 0 0 0,0 1 0 0 0,0-1 0 0 0,0 1-1 0 0,0-1 1 0 0,0 1 0 0 0,0-1 0 0 0,0 1 0 0 0,0-1-1 0 0,0 0 1 0 0,0 2 0 0 0,-14 8-156 0 0,-30 4 30 0 0,39-13 104 0 0,-58 12 24 0 0,-99 8 0 0 0,58-10 89 0 0,-101 18-156 0 0,13-2 376 0 0,-98 7 91 0 0,97-19-650 0 0,-98-9-1729 0 0,161-14-1269 0 0,87 3-1203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1.372"/>
    </inkml:context>
    <inkml:brush xml:id="br0">
      <inkml:brushProperty name="width" value="0.05" units="cm"/>
      <inkml:brushProperty name="height" value="0.05" units="cm"/>
      <inkml:brushProperty name="color" value="#E71224"/>
    </inkml:brush>
  </inkml:definitions>
  <inkml:trace contextRef="#ctx0" brushRef="#br0">289 1 2825 0 0,'22'4'10969'0'0,"-27"-1"-10785"0"0,-1 0 1 0 0,1-1 0 0 0,-1 1 0 0 0,1-1-1 0 0,-1 0 1 0 0,0 0 0 0 0,0-1 0 0 0,-10 1-1 0 0,-11 5-43 0 0,-5 3-39 0 0,1 0-18 0 0,-55 11 0 0 0,83-21-58 0 0,1 0 0 0 0,0 0 0 0 0,-1-1 0 0 0,1 1 0 0 0,0-1-1 0 0,-1 1 1 0 0,1-1 0 0 0,0 0 0 0 0,0 0 0 0 0,0 0-1 0 0,-1 0 1 0 0,1 0 0 0 0,-3-3 0 0 0,4 3-7 0 0,-1 0 0 0 0,1 0-1 0 0,0 0 1 0 0,-1 0 0 0 0,1 0 0 0 0,-1 1 0 0 0,1-1 0 0 0,-1 0-1 0 0,0 1 1 0 0,1-1 0 0 0,-1 1 0 0 0,0-1 0 0 0,1 1 0 0 0,-1 0 0 0 0,0 0-1 0 0,0 0 1 0 0,1 0 0 0 0,-1 0 0 0 0,0 0 0 0 0,1 0 0 0 0,-1 1-1 0 0,-2 0 1 0 0,5-1 1 0 0,-1 0 0 0 0,0 0-1 0 0,1-1 1 0 0,-1 1 0 0 0,0 0-1 0 0,1 0 1 0 0,-1 0 0 0 0,0 0-1 0 0,1 0 1 0 0,-1 0 0 0 0,0 0 0 0 0,1 1-1 0 0,-1-1 1 0 0,0 0 0 0 0,1 0-1 0 0,-1 0 1 0 0,0 0 0 0 0,1 0-1 0 0,-1 0 1 0 0,0 1 0 0 0,1-1 0 0 0,-1 0-1 0 0,0 0 1 0 0,0 1 0 0 0,1-1-1 0 0,-1 0 1 0 0,0 0 0 0 0,0 1-1 0 0,1-1 1 0 0,-1 0 0 0 0,0 1-1 0 0,9 17 170 0 0,-7-11-181 0 0,0 0 0 0 0,-1 0-1 0 0,0 1 1 0 0,1 9 0 0 0,7 169 47 0 0,1 2-25 0 0,-1 47 56 0 0,0 0-7 0 0,-3-106-56 0 0,-2-85-6 0 0,-2 0 0 0 0,-2-1 0 0 0,-8 64 0 0 0,-4-39-30 0 0,4-36 21 0 0,2 1 1 0 0,2 0 0 0 0,1 0-1 0 0,1 1 1 0 0,5 56 0 0 0,19 31 16 0 0,-12-79-28 0 0,-3 1-1 0 0,-1-1 1 0 0,-2 1-1 0 0,-2 52 1 0 0,-8-42 77 0 0,-27 105 1 0 0,16-85-16 0 0,14-60-13 0 0,1-1-1 0 0,0 1 1 0 0,1-1 0 0 0,1 1-1 0 0,0-1 1 0 0,0 1 0 0 0,5 23 0 0 0,-4-32 27 0 0,0 0 1 0 0,0 1 0 0 0,0-1 0 0 0,1 0 0 0 0,-1 0-1 0 0,1 0 1 0 0,0 0 0 0 0,0-1 0 0 0,1 1 0 0 0,-1 0-1 0 0,1-1 1 0 0,0 0 0 0 0,0 0 0 0 0,0 0 0 0 0,0 0-1 0 0,0 0 1 0 0,1 0 0 0 0,-1-1 0 0 0,1 1 0 0 0,0-1-1 0 0,0 0 1 0 0,0-1 0 0 0,0 1 0 0 0,0 0 0 0 0,8 1-1 0 0,9-1 31 0 0,1 0 0 0 0,0-1 1 0 0,-1-2-1 0 0,33-3 0 0 0,26-2-91 0 0,-51 7-108 0 0,100-3-1589 0 0,-44-5-7121 0 0,-63 3 2064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5.120"/>
    </inkml:context>
    <inkml:brush xml:id="br0">
      <inkml:brushProperty name="width" value="0.05" units="cm"/>
      <inkml:brushProperty name="height" value="0.05" units="cm"/>
      <inkml:brushProperty name="color" value="#E71224"/>
    </inkml:brush>
  </inkml:definitions>
  <inkml:trace contextRef="#ctx0" brushRef="#br0">3059 34 6177 0 0,'85'-12'4845'0'0,"-83"12"-4171"0"0,-4 2-281 0 0,-13 3-185 0 0,-22 6-238 0 0,-13-8 55 0 0,1-2 0 0 0,-1-2 0 0 0,0-2 0 0 0,-62-12 0 0 0,-6 1 134 0 0,63 8-72 0 0,1 3-1 0 0,0 2 1 0 0,-1 2 0 0 0,1 3 0 0 0,0 3 0 0 0,-54 12 0 0 0,-178 40 69 0 0,228-52-116 0 0,0-2 1 0 0,-116-6-1 0 0,-3-14-23 0 0,-126-9 44 0 0,202 21-54 0 0,-102 9 0 0 0,-37 29-49 0 0,112-14 112 0 0,48-14-4 0 0,1-4 0 0 0,0-4 0 0 0,-97-12 0 0 0,164 12-54 0 0,-3 0-8 0 0,1 0-1 0 0,0-1 1 0 0,-17-5 0 0 0,69-1-888 0 0,594-23 172 0 0,-490 31 854 0 0,142 20 1 0 0,137 42 588 0 0,-278-36-653 0 0,216 33 21 0 0,-148-33-2502 0 0,-200-26 1359 0 0,-11 0 993 0 0,1 0-1 0 0,-1 0 0 0 0,0 0 1 0 0,0 0-1 0 0,0 0 0 0 0,0 0 1 0 0,1 0-1 0 0,-1 0 0 0 0,0 0 1 0 0,0 0-1 0 0,0 0 0 0 0,1 0 1 0 0,-1 0-1 0 0,0 0 0 0 0,0 0 1 0 0,0 0-1 0 0,0 0 0 0 0,0 0 1 0 0,1 0-1 0 0,-1-1 0 0 0,0 1 1 0 0,0 0-1 0 0,0 0 0 0 0,0 0 1 0 0,0 0-1 0 0,0 0 0 0 0,1 0 1 0 0,-1-1-1 0 0,0 1 0 0 0,0 0 1 0 0,0 0-1 0 0,0 0 0 0 0,0 0 1 0 0,0-1-1 0 0,0 1 0 0 0,0 0 1 0 0,0 0-1 0 0,0 0 0 0 0,0-1 1 0 0,0 1-1 0 0,0 0 0 0 0,0 0 1 0 0,0 0-1 0 0,0 0 0 0 0,0-1 1 0 0,0 1-1 0 0,0 0 0 0 0,0 0 1 0 0,0 0-1 0 0,0 0 0 0 0,0-1 1 0 0,0 1-1 0 0,0 0 0 0 0,-1 0 1 0 0,1 0-1 0 0,0-1 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7.004"/>
    </inkml:context>
    <inkml:brush xml:id="br0">
      <inkml:brushProperty name="width" value="0.05" units="cm"/>
      <inkml:brushProperty name="height" value="0.05" units="cm"/>
      <inkml:brushProperty name="color" value="#E71224"/>
    </inkml:brush>
  </inkml:definitions>
  <inkml:trace contextRef="#ctx0" brushRef="#br0">0 130 8674 0 0,'2'-19'2721'0'0,"-2"13"-2598"0"0,0 1 0 0 0,1-1 0 0 0,0 0 0 0 0,0 1 0 0 0,0-1 0 0 0,3-7 0 0 0,-3 12-157 0 0,0 0 0 0 0,0 0 0 0 0,0 1 0 0 0,0-1 0 0 0,0 0 0 0 0,0 1 0 0 0,0-1 0 0 0,0 1 0 0 0,0-1 0 0 0,0 1 0 0 0,0 0 0 0 0,0-1 0 0 0,1 1 0 0 0,-1 0 0 0 0,0 0 0 0 0,0 0 0 0 0,3 0-1 0 0,28 1-587 0 0,-14-1 455 0 0,10-3 348 0 0,1-2 0 0 0,50-15 0 0 0,-57 13-40 0 0,0 1 0 0 0,0 1 0 0 0,1 1 0 0 0,-1 1 0 0 0,40-1 0 0 0,-58 4-155 0 0,-1 0 1 0 0,0 1-1 0 0,0-1 1 0 0,0 1-1 0 0,0-1 1 0 0,0 1-1 0 0,0 0 1 0 0,0 0-1 0 0,0 0 1 0 0,0 1-1 0 0,-1-1 1 0 0,1 1 0 0 0,0-1-1 0 0,-1 1 1 0 0,1 0-1 0 0,3 4 1 0 0,-5-4-12 0 0,1 0 0 0 0,-1 0 0 0 0,0 0 1 0 0,0 0-1 0 0,-1 0 0 0 0,1 0 0 0 0,0 1 0 0 0,-1-1 1 0 0,1 0-1 0 0,-1 0 0 0 0,1 1 0 0 0,-1-1 1 0 0,0 0-1 0 0,0 1 0 0 0,0-1 0 0 0,-1 0 0 0 0,1 1 1 0 0,0-1-1 0 0,-1 0 0 0 0,0 0 0 0 0,1 1 1 0 0,-3 2-1 0 0,0 3 16 0 0,-1-1 0 0 0,0 1 1 0 0,0-1-1 0 0,-1 0 0 0 0,0 0 1 0 0,0 0-1 0 0,-1 0 0 0 0,-9 7 1 0 0,-60 47 170 0 0,27-24-81 0 0,-13 11-63 0 0,-30 27 39 0 0,81-65-42 0 0,0 0 0 0 0,1 1 0 0 0,1 0 0 0 0,-1 0-1 0 0,2 1 1 0 0,-10 17 0 0 0,16-27-26 0 0,-1 3 46 0 0,-1 1 0 0 0,1-1 1 0 0,0 0-1 0 0,0 1 0 0 0,1-1 1 0 0,-1 7-1 0 0,1-11-20 0 0,1-1 0 0 0,0 1-1 0 0,0 0 1 0 0,0-1 0 0 0,1 1 0 0 0,-1 0 0 0 0,0-1 0 0 0,0 1 0 0 0,0 0-1 0 0,0-1 1 0 0,0 1 0 0 0,1-1 0 0 0,-1 1 0 0 0,0-1 0 0 0,1 1-1 0 0,-1 0 1 0 0,0-1 0 0 0,1 1 0 0 0,-1-1 0 0 0,1 0 0 0 0,-1 1-1 0 0,1-1 1 0 0,-1 1 0 0 0,1 0 0 0 0,1-1 15 0 0,-1 1 1 0 0,1-1-1 0 0,-1 0 1 0 0,1 1-1 0 0,0-1 1 0 0,-1 0-1 0 0,1 0 1 0 0,-1 0-1 0 0,1 0 1 0 0,0 0-1 0 0,-1 0 1 0 0,1-1-1 0 0,0 1 1 0 0,1-1-1 0 0,34-4 158 0 0,1 1-1 0 0,-1 1 1 0 0,72 6 0 0 0,-19 0-181 0 0,-74-2-9 0 0,0 2 1 0 0,-1 0 0 0 0,1 0-1 0 0,-1 2 1 0 0,0 0 0 0 0,0 0-1 0 0,0 2 1 0 0,-1 0 0 0 0,24 14-1 0 0,-21-10 6 0 0,0-2-1 0 0,1 0 1 0 0,1-1 0 0 0,-1-1-1 0 0,35 8 1 0 0,-43-14 8 0 0,0 0 1 0 0,1-1 0 0 0,-1 0-1 0 0,1 0 1 0 0,-1-1 0 0 0,0-1-1 0 0,1 1 1 0 0,-1-2 0 0 0,0 1-1 0 0,0-2 1 0 0,0 1 0 0 0,-1-1-1 0 0,1-1 1 0 0,-1 0 0 0 0,0 0-1 0 0,0 0 1 0 0,-1-1 0 0 0,0-1-1 0 0,0 0 1 0 0,0 0 0 0 0,-1 0-1 0 0,0-1 1 0 0,0 0 0 0 0,-1 0-1 0 0,0-1 1 0 0,0 0 0 0 0,-1 0-1 0 0,0 0 1 0 0,-1 0 0 0 0,0-1-1 0 0,5-17 1 0 0,-6 15-87 0 0,0 0-1 0 0,-1 1 1 0 0,0-1 0 0 0,-1 0-1 0 0,-1 0 1 0 0,0 0 0 0 0,0 0-1 0 0,-3-14 1 0 0,2 19 30 0 0,-1-1-1 0 0,0 1 1 0 0,0 0 0 0 0,0 0 0 0 0,-1 0 0 0 0,-1 0-1 0 0,1 0 1 0 0,-1 1 0 0 0,0-1 0 0 0,0 1 0 0 0,-1 0-1 0 0,0 0 1 0 0,0 1 0 0 0,-7-7 0 0 0,11 12 40 0 0,0-1 1 0 0,0 1 0 0 0,0 0 0 0 0,0-1 0 0 0,0 1-1 0 0,0 0 1 0 0,0-1 0 0 0,0 1 0 0 0,0 0 0 0 0,0 0-1 0 0,0 0 1 0 0,0 0 0 0 0,0 0 0 0 0,-1 0 0 0 0,1 0-1 0 0,0 1 1 0 0,0-1 0 0 0,0 0 0 0 0,0 0-1 0 0,0 1 1 0 0,0-1 0 0 0,0 1 0 0 0,0-1 0 0 0,0 1-1 0 0,0-1 1 0 0,0 1 0 0 0,1 0 0 0 0,-1-1 0 0 0,0 1-1 0 0,0 0 1 0 0,1 0 0 0 0,-1 0 0 0 0,0 0 0 0 0,1-1-1 0 0,-2 3 1 0 0,-27 40-158 0 0,24-34 146 0 0,-5 6 14 0 0,1 0 1 0 0,1 1 0 0 0,0 0 0 0 0,1 0 0 0 0,1 1 0 0 0,-5 18-1 0 0,10-27 14 0 0,0-1 1 0 0,0 1-1 0 0,0-1 0 0 0,1 1 0 0 0,0 0 0 0 0,1-1 0 0 0,0 1 0 0 0,0-1 0 0 0,1 1 0 0 0,-1-1 0 0 0,2 1 1 0 0,-1-1-1 0 0,1 0 0 0 0,0 0 0 0 0,0 0 0 0 0,8 10 0 0 0,2 1 64 0 0,1 0 1 0 0,1-1-1 0 0,0 0 0 0 0,1-2 0 0 0,1 0 1 0 0,1 0-1 0 0,0-2 0 0 0,0 0 0 0 0,1-1 1 0 0,32 14-1 0 0,-37-19-33 0 0,-1-1 1 0 0,2-1-1 0 0,-1 0 0 0 0,0-1 0 0 0,1-1 1 0 0,0 0-1 0 0,0-1 0 0 0,0 0 1 0 0,0-1-1 0 0,0-1 0 0 0,0-1 1 0 0,0 0-1 0 0,0 0 0 0 0,0-2 0 0 0,0 0 1 0 0,22-8-1 0 0,-26 6-53 0 0,1 0-1 0 0,-1-1 1 0 0,-1-1 0 0 0,1 0-1 0 0,-1-1 1 0 0,-1 1 0 0 0,1-2-1 0 0,-1 0 1 0 0,-1 0-1 0 0,0 0 1 0 0,0-1 0 0 0,0 0-1 0 0,-2-1 1 0 0,9-15 0 0 0,-8 11-6 0 0,-1 1-1 0 0,0-1 1 0 0,-1 0 0 0 0,-1-1 0 0 0,0 1 0 0 0,-1-1 0 0 0,-1 0 0 0 0,-1 0 0 0 0,0 0-1 0 0,-2-30 1 0 0,1 45 10 0 0,0 0 0 0 0,0 0 0 0 0,0 0 0 0 0,0 0 0 0 0,0 0 0 0 0,-1 0 0 0 0,1 0 0 0 0,0 1 0 0 0,0-1 0 0 0,0 0 0 0 0,-1 0 0 0 0,1 0 0 0 0,-1 0 0 0 0,1 1 0 0 0,-1-1 0 0 0,1 0 0 0 0,-1 0 0 0 0,1 1 0 0 0,-1-1 0 0 0,0 0 0 0 0,0 1-8 0 0,1 0 0 0 0,-1 0 0 0 0,1 0 0 0 0,-1 0 1 0 0,1 0-1 0 0,-1 0 0 0 0,1 1 0 0 0,0-1 0 0 0,-1 0 0 0 0,1 0 0 0 0,-1 1 0 0 0,1-1 0 0 0,-1 0 0 0 0,1 1 0 0 0,0-1 0 0 0,-1 1 1 0 0,1-1-1 0 0,0 0 0 0 0,-1 1 0 0 0,1-1 0 0 0,0 1 0 0 0,0-1 0 0 0,-1 2 0 0 0,-14 35-312 0 0,14-20 327 0 0,0-1-1 0 0,1 1 0 0 0,1-1 1 0 0,1 0-1 0 0,0 1 1 0 0,1-1-1 0 0,7 22 0 0 0,1 12 176 0 0,-11-51-161 0 0,0 1 0 0 0,0 0 0 0 0,0 0 0 0 0,0 0 0 0 0,0 0 0 0 0,0 0 0 0 0,0 0 0 0 0,0 0 0 0 0,0 0 0 0 0,0 0 0 0 0,0 0 0 0 0,0 0 0 0 0,0 0 0 0 0,0 0 0 0 0,0 0 0 0 0,0 0 0 0 0,0 0 0 0 0,0 0 0 0 0,0-1 0 0 0,1 1 0 0 0,-1 0 0 0 0,0 0 0 0 0,0 0 0 0 0,0 0 0 0 0,0 0 0 0 0,0 0 0 0 0,0 0 0 0 0,0 0 0 0 0,0 0 0 0 0,0 0 0 0 0,0 0 0 0 0,0 0 0 0 0,0 0 0 0 0,0 0 0 0 0,0 0 0 0 0,0 0 0 0 0,1 0 0 0 0,-1 0 0 0 0,0 0 0 0 0,0 0 0 0 0,0 0 0 0 0,0 0 0 0 0,0 0 0 0 0,0 0 0 0 0,3-13 327 0 0,0-15-82 0 0,5-39-143 0 0,2 0-1 0 0,3 1 1 0 0,2 1-1 0 0,33-84 0 0 0,-44 136-142 0 0,16-39 21 0 0,-19 49-26 0 0,1 1 1 0 0,-1-1-1 0 0,1 0 1 0 0,-1 0-1 0 0,1 1 1 0 0,0-1-1 0 0,0 1 1 0 0,0-1-1 0 0,1 1 1 0 0,-1 0-1 0 0,1 0 1 0 0,-1 0-1 0 0,5-2 1 0 0,-6 3-16 0 0,1 1 0 0 0,-1 0 0 0 0,0 0 0 0 0,1 0 1 0 0,-1 0-1 0 0,1 0 0 0 0,-1 0 0 0 0,0 0 1 0 0,1 0-1 0 0,-1 1 0 0 0,1-1 0 0 0,-1 1 0 0 0,0-1 1 0 0,1 1-1 0 0,-1-1 0 0 0,0 1 0 0 0,0 0 1 0 0,1-1-1 0 0,-1 1 0 0 0,0 0 0 0 0,0 0 1 0 0,0 0-1 0 0,0 0 0 0 0,0 0 0 0 0,0 0 0 0 0,0 0 1 0 0,0 1-1 0 0,-1-1 0 0 0,1 0 0 0 0,0 0 1 0 0,-1 1-1 0 0,1-1 0 0 0,0 2 0 0 0,3 5-69 0 0,-1 0 1 0 0,1 1-1 0 0,3 15 0 0 0,-4-9 77 0 0,-1 0 1 0 0,-1 0 0 0 0,-1 0-1 0 0,-1 23 1 0 0,0 0 42 0 0,1-35 1 0 0,0-1 0 0 0,0 0 0 0 0,0 1 0 0 0,1-1 0 0 0,-1 1 0 0 0,1-1 1 0 0,-1 0-1 0 0,1 1 0 0 0,0-1 0 0 0,0 0 0 0 0,0 0 0 0 0,0 0 0 0 0,0 0 0 0 0,1 0 0 0 0,-1 0 1 0 0,1 0-1 0 0,-1 0 0 0 0,1 0 0 0 0,-1 0 0 0 0,4 2 0 0 0,-1-2 32 0 0,0 0-1 0 0,-1 0 1 0 0,1 0 0 0 0,0-1-1 0 0,0 1 1 0 0,0-1-1 0 0,0 0 1 0 0,1 0 0 0 0,-1-1-1 0 0,8 1 1 0 0,-1 0 30 0 0,0-2 0 0 0,0 1-1 0 0,-1-2 1 0 0,1 1 0 0 0,0-2 0 0 0,-1 1 0 0 0,0-1-1 0 0,16-7 1 0 0,-16 5-39 0 0,0-1 0 0 0,-1 0-1 0 0,0-1 1 0 0,0 0 0 0 0,0-1-1 0 0,12-12 1 0 0,-17 16-27 0 0,0-1-1 0 0,-1 0 1 0 0,1 1 0 0 0,-1-1-1 0 0,0-1 1 0 0,0 1-1 0 0,-1 0 1 0 0,0-1-1 0 0,0 1 1 0 0,0-1 0 0 0,0 0-1 0 0,-1 1 1 0 0,0-1-1 0 0,1-9 1 0 0,-2 15-10 0 0,0 0 1 0 0,0 0-1 0 0,0 0 0 0 0,0-1 1 0 0,0 1-1 0 0,0 0 0 0 0,0 0 0 0 0,0 0 1 0 0,0 0-1 0 0,0-1 0 0 0,0 1 1 0 0,0 0-1 0 0,0 0 0 0 0,0 0 1 0 0,0 0-1 0 0,-1-1 0 0 0,1 1 0 0 0,0 0 1 0 0,0 0-1 0 0,0 0 0 0 0,0 0 1 0 0,0 0-1 0 0,0-1 0 0 0,0 1 1 0 0,-1 0-1 0 0,1 0 0 0 0,0 0 0 0 0,0 0 1 0 0,0 0-1 0 0,0 0 0 0 0,0 0 1 0 0,-1 0-1 0 0,1 0 0 0 0,0 0 1 0 0,0-1-1 0 0,0 1 0 0 0,0 0 0 0 0,-1 0 1 0 0,1 0-1 0 0,0 0 0 0 0,0 0 1 0 0,0 0-1 0 0,0 0 0 0 0,-1 0 1 0 0,1 0-1 0 0,0 1 0 0 0,-12 4-177 0 0,-7 11 34 0 0,9-5 127 0 0,0 0 1 0 0,0 1-1 0 0,1 1 1 0 0,1 0-1 0 0,0 0 1 0 0,1 0-1 0 0,0 1 1 0 0,1 0-1 0 0,0 0 1 0 0,2 1-1 0 0,-1 0 1 0 0,2 0-1 0 0,-3 17 1 0 0,5-22 61 0 0,0 1 0 0 0,1-1 0 0 0,0 1 1 0 0,1-1-1 0 0,0 1 0 0 0,0-1 0 0 0,1 1 0 0 0,1-1 0 0 0,-1 0 0 0 0,2 0 0 0 0,-1 0 1 0 0,2 0-1 0 0,-1-1 0 0 0,1 0 0 0 0,1 1 0 0 0,-1-2 0 0 0,1 1 0 0 0,1-1 1 0 0,14 15-1 0 0,-18-20 6 0 0,0-1 1 0 0,0 1 0 0 0,0 0 0 0 0,0-1-1 0 0,1 0 1 0 0,-1 0 0 0 0,1 0 0 0 0,-1 0-1 0 0,1-1 1 0 0,0 0 0 0 0,-1 1-1 0 0,1-1 1 0 0,0 0 0 0 0,0-1 0 0 0,0 1-1 0 0,0-1 1 0 0,0 0 0 0 0,0 0 0 0 0,0 0-1 0 0,0 0 1 0 0,0-1 0 0 0,0 1-1 0 0,0-1 1 0 0,5-2 0 0 0,0-1 55 0 0,0 0 1 0 0,0-1-1 0 0,0-1 0 0 0,-1 1 1 0 0,0-1-1 0 0,0 0 0 0 0,0-1 0 0 0,11-12 1 0 0,-5 4-65 0 0,0-1 0 0 0,-1 0 1 0 0,0 0-1 0 0,-2-2 0 0 0,0 1 0 0 0,16-34 1 0 0,-24 43-138 0 0,-1 0 0 0 0,1 0 0 0 0,-1 0 0 0 0,-1 0 0 0 0,1 0 1 0 0,-2 0-1 0 0,1-1 0 0 0,-1 1 0 0 0,0 0 0 0 0,-1 0 0 0 0,1-1 0 0 0,-2 1 0 0 0,1 0 1 0 0,-1 0-1 0 0,-1 0 0 0 0,1 0 0 0 0,-1 1 0 0 0,-1-1 0 0 0,-7-13 0 0 0,1 6-752 0 0,-1 1 0 0 0,-1 0 0 0 0,0 0 1 0 0,-24-19-1 0 0,-9-11-1698 0 0,36 35-2320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1:59.469"/>
    </inkml:context>
    <inkml:brush xml:id="br0">
      <inkml:brushProperty name="width" value="0.05" units="cm"/>
      <inkml:brushProperty name="height" value="0.05" units="cm"/>
      <inkml:brushProperty name="color" value="#E71224"/>
    </inkml:brush>
  </inkml:definitions>
  <inkml:trace contextRef="#ctx0" brushRef="#br0">1 208 4377 0 0,'5'-15'835'0'0,"1"0"-1"0"0,0 0 1 0 0,1 1-1 0 0,0-1 1 0 0,19-24-1 0 0,-21 32-769 0 0,1 1-1 0 0,-1 0 0 0 0,1 1 0 0 0,0-1 1 0 0,0 1-1 0 0,1 1 0 0 0,0-1 0 0 0,-1 1 0 0 0,2 0 1 0 0,-1 0-1 0 0,0 1 0 0 0,1 0 0 0 0,13-3 1 0 0,15-3 18 0 0,70-7 0 0 0,-95 15-80 0 0,0 0 1 0 0,0 1-1 0 0,-1 1 1 0 0,1 0-1 0 0,0 0 1 0 0,-1 1-1 0 0,1 1 1 0 0,-1 0-1 0 0,0 0 1 0 0,0 1-1 0 0,14 6 1 0 0,-23-9-9 0 0,-1-1 0 0 0,1 1 1 0 0,0-1-1 0 0,-1 1 1 0 0,1-1-1 0 0,-1 1 0 0 0,1-1 1 0 0,-1 1-1 0 0,1 0 1 0 0,-1-1-1 0 0,1 1 0 0 0,-1 0 1 0 0,1-1-1 0 0,-1 1 1 0 0,0 0-1 0 0,0 0 0 0 0,1-1 1 0 0,-1 2-1 0 0,0 1 5 0 0,0-1 0 0 0,0 1 0 0 0,0 0-1 0 0,0-1 1 0 0,0 1 0 0 0,-1-1 0 0 0,1 0 0 0 0,-1 1 0 0 0,-2 4-1 0 0,-22 40 70 0 0,24-44-74 0 0,-8 8 24 0 0,1 0-1 0 0,-1-1 0 0 0,-1-1 1 0 0,0 1-1 0 0,0-1 0 0 0,-1-1 0 0 0,0 0 1 0 0,0 0-1 0 0,-1-1 0 0 0,-15 6 1 0 0,-33 23-19 0 0,22-6-50 0 0,18-11 69 0 0,2-1 21 0 0,0 1 0 0 0,-23 32 0 0 0,23-22 100 0 0,17-27-125 0 0,0-1 0 0 0,0 1 0 0 0,0 0 0 0 0,1 0 0 0 0,-1-1 0 0 0,0 1 0 0 0,1 0 0 0 0,-1 0 1 0 0,1 0-1 0 0,0 0 0 0 0,0-1 0 0 0,0 1 0 0 0,0 0 0 0 0,0 0 0 0 0,0 0 0 0 0,0 0 0 0 0,0 0 0 0 0,1 0 0 0 0,-1-1 0 0 0,1 1 0 0 0,-1 0 0 0 0,1 0 0 0 0,0-1 0 0 0,0 1 0 0 0,0 0 0 0 0,0-1 1 0 0,0 1-1 0 0,0-1 0 0 0,0 1 0 0 0,1-1 0 0 0,-1 1 0 0 0,0-1 0 0 0,1 0 0 0 0,-1 0 0 0 0,1 0 0 0 0,-1 0 0 0 0,1 0 0 0 0,0 0 0 0 0,-1 0 0 0 0,4 1 0 0 0,8 3 77 0 0,0-1-1 0 0,1 0 0 0 0,0 0 0 0 0,22 1 0 0 0,-5 1-18 0 0,57 21 24 0 0,-63-17-95 0 0,0-2-1 0 0,1-1 1 0 0,1-1-1 0 0,27 3 1 0 0,-48-9-21 0 0,0 1 0 0 0,0-1 0 0 0,0 0 0 0 0,0-1 0 0 0,0 0 0 0 0,1 0 0 0 0,-1 0 0 0 0,-1-1 0 0 0,8-2 0 0 0,-10 3-117 0 0,0-1 0 0 0,0 0-1 0 0,0 0 1 0 0,0 0 0 0 0,0-1-1 0 0,0 1 1 0 0,-1-1 0 0 0,1 1-1 0 0,-1-1 1 0 0,0 0 0 0 0,0 0-1 0 0,0 0 1 0 0,0 0 0 0 0,0 0-1 0 0,0 0 1 0 0,1-6 0 0 0,4-9-498 0 0,-4 7 539 0 0,1 0 0 0 0,1 1 0 0 0,0 0 0 0 0,0 0 0 0 0,7-10 0 0 0,-9 17 156 0 0,-1 0-1 0 0,1 1 1 0 0,-1-1-1 0 0,1 1 1 0 0,0-1-1 0 0,0 1 1 0 0,0 0-1 0 0,0 0 1 0 0,1 0 0 0 0,-1 1-1 0 0,0-1 1 0 0,1 1-1 0 0,-1 0 1 0 0,1 0-1 0 0,-1 0 1 0 0,1 0 0 0 0,0 1-1 0 0,-1-1 1 0 0,1 1-1 0 0,3 0 1 0 0,40 5 547 0 0,-38-4-489 0 0,-1 0-1 0 0,1 0 1 0 0,-1 0-1 0 0,15-2 1 0 0,-20 0-85 0 0,0 1 0 0 0,1-1 1 0 0,-1 0-1 0 0,0 0 0 0 0,0-1 1 0 0,0 1-1 0 0,0 0 0 0 0,0-1 0 0 0,0 0 1 0 0,0 0-1 0 0,0 0 0 0 0,-1 0 1 0 0,1 0-1 0 0,-1-1 0 0 0,4-4 0 0 0,7-8 106 0 0,-1-2-1 0 0,0 0 0 0 0,-1 0 0 0 0,-1-1 0 0 0,9-23 0 0 0,-16 33-111 0 0,1-1 0 0 0,-2 1 0 0 0,1-1-1 0 0,-1 0 1 0 0,-1 0 0 0 0,0 0-1 0 0,0 0 1 0 0,0 0 0 0 0,-1 0 0 0 0,-1 0-1 0 0,1-1 1 0 0,-2 1 0 0 0,1 1 0 0 0,-3-10-1 0 0,1 13-80 0 0,1 1 0 0 0,-1-1 1 0 0,1 1-1 0 0,-1 0 0 0 0,-1 0 0 0 0,1 0 0 0 0,0 1 0 0 0,-1-1 0 0 0,0 1 0 0 0,0 0 0 0 0,0 0 0 0 0,0 0 0 0 0,-5-2 0 0 0,-3-2-91 0 0,-1 0 0 0 0,1 1 0 0 0,-21-6 0 0 0,25 10 121 0 0,0 0 1 0 0,-1 0-1 0 0,0 0 1 0 0,1 1-1 0 0,-1 1 1 0 0,0-1 0 0 0,0 1-1 0 0,0 1 1 0 0,1 0-1 0 0,-1 0 1 0 0,0 1-1 0 0,1 0 1 0 0,-1 0-1 0 0,1 1 1 0 0,-11 5-1 0 0,13-5 18 0 0,1 0-1 0 0,-1 0 1 0 0,1 1-1 0 0,0 0 1 0 0,0 0-1 0 0,0 1 1 0 0,1-1-1 0 0,-1 1 0 0 0,1 0 1 0 0,0 0-1 0 0,0 0 1 0 0,1 1-1 0 0,0-1 1 0 0,0 1-1 0 0,0 0 1 0 0,1 0-1 0 0,-1 0 1 0 0,2 0-1 0 0,-1 0 0 0 0,0 1 1 0 0,0 8-1 0 0,1-1 45 0 0,0 0 0 0 0,1 0-1 0 0,0-1 1 0 0,2 1-1 0 0,-1 0 1 0 0,1 0 0 0 0,1-1-1 0 0,1 0 1 0 0,5 14 0 0 0,0-5 18 0 0,1-1 1 0 0,1 0 0 0 0,1-1-1 0 0,21 27 1 0 0,-33-47-58 0 0,11 16 65 0 0,0-1 0 0 0,1 0 0 0 0,1-1 0 0 0,26 23 0 0 0,-34-34-35 0 0,-1 0-1 0 0,1 0 1 0 0,-1-1-1 0 0,1 1 1 0 0,0-1-1 0 0,0 0 1 0 0,0 0-1 0 0,0-1 0 0 0,0 1 1 0 0,0-1-1 0 0,1 0 1 0 0,-1-1-1 0 0,0 1 1 0 0,1-1-1 0 0,-1 0 1 0 0,0 0-1 0 0,1-1 1 0 0,-1 1-1 0 0,0-1 1 0 0,1-1-1 0 0,-1 1 1 0 0,5-3-1 0 0,-1 1-63 0 0,-1-1-1 0 0,0-1 1 0 0,-1 0-1 0 0,1 0 1 0 0,-1 0-1 0 0,0-1 1 0 0,0 1-1 0 0,-1-2 1 0 0,0 1-1 0 0,0-1 1 0 0,0 0-1 0 0,-1 0 1 0 0,0-1-1 0 0,0 1 1 0 0,-1-1 0 0 0,5-11-1 0 0,5-16-376 0 0,-2-1-1 0 0,13-61 0 0 0,-5 21 714 0 0,-18 66-300 0 0,9-24 75 0 0,1 19-189 0 0,-9 28-250 0 0,3 9 236 0 0,4 19 275 0 0,-2 1 1 0 0,-1 0-1 0 0,0 48 1 0 0,-5-61-40 0 0,-2-26-57 0 0,0-1 0 0 0,1 1 0 0 0,-1-1 0 0 0,0 1 0 0 0,1-1 0 0 0,-1 1 0 0 0,1-1 0 0 0,0 1 0 0 0,0-1 0 0 0,0 1 0 0 0,2 3 0 0 0,-3-6-30 0 0,0 0-1 0 0,1 0 1 0 0,-1 0 0 0 0,0 0-1 0 0,0 0 1 0 0,1 0 0 0 0,-1 1-1 0 0,0-1 1 0 0,0 0-1 0 0,1 0 1 0 0,-1 0 0 0 0,0 0-1 0 0,0 0 1 0 0,1 0-1 0 0,-1 0 1 0 0,0 0 0 0 0,0 0-1 0 0,1 0 1 0 0,-1 0 0 0 0,0 0-1 0 0,0 0 1 0 0,1-1-1 0 0,-1 1 1 0 0,0 0 0 0 0,0 0-1 0 0,1 0 1 0 0,-1 0 0 0 0,0 0-1 0 0,0 0 1 0 0,1-1-1 0 0,-1 1 1 0 0,0 0 0 0 0,0 0-1 0 0,1-1 1 0 0,11-17 369 0 0,31-70-88 0 0,86-155-612 0 0,-125 236 269 0 0,1 0 0 0 0,0 0-1 0 0,0 1 1 0 0,0 0 0 0 0,1 0 0 0 0,8-7-1 0 0,-14 13 16 0 0,1 0-1 0 0,-1 0 0 0 0,1 0 0 0 0,-1 0 0 0 0,0 1 0 0 0,1-1 0 0 0,-1 0 0 0 0,0 0 1 0 0,1 0-1 0 0,-1 1 0 0 0,0-1 0 0 0,1 0 0 0 0,-1 0 0 0 0,0 1 0 0 0,1-1 0 0 0,-1 0 1 0 0,0 1-1 0 0,0-1 0 0 0,1 0 0 0 0,-1 1 0 0 0,0-1 0 0 0,0 1 0 0 0,0-1 0 0 0,1 0 1 0 0,-1 1-1 0 0,0-1 0 0 0,0 0 0 0 0,0 1 0 0 0,0-1 0 0 0,0 1 0 0 0,0-1 1 0 0,0 1-1 0 0,0-1 0 0 0,0 0 0 0 0,0 1 0 0 0,0 0 0 0 0,3 25-572 0 0,-2-17 371 0 0,20 111-368 0 0,-20-118 598 0 0,0 0 0 0 0,0 0 0 0 0,0 0 0 0 0,0 0 0 0 0,0 0 1 0 0,1-1-1 0 0,-1 1 0 0 0,1 0 0 0 0,-1-1 0 0 0,1 1 1 0 0,0-1-1 0 0,-1 1 0 0 0,1-1 0 0 0,0 0 0 0 0,0 0 1 0 0,0 0-1 0 0,0 0 0 0 0,0 0 0 0 0,0 0 0 0 0,0-1 0 0 0,0 1 1 0 0,1-1-1 0 0,-1 1 0 0 0,0-1 0 0 0,0 0 0 0 0,0 0 1 0 0,5 0-1 0 0,7 0 39 0 0,1 0 0 0 0,-1-1 0 0 0,15-3 0 0 0,-21 2-31 0 0,3 1-7 0 0,0-2 0 0 0,-1 1 0 0 0,1-1 0 0 0,0-1 0 0 0,-1 0 0 0 0,0 0-1 0 0,1-1 1 0 0,8-7 0 0 0,-16 11-11 0 0,-1-1-1 0 0,0 1 0 0 0,0-1 1 0 0,0 1-1 0 0,0-1 0 0 0,0 0 1 0 0,-1 0-1 0 0,1 0 1 0 0,0 0-1 0 0,-1 0 0 0 0,0-1 1 0 0,1 1-1 0 0,-1 0 0 0 0,0-1 1 0 0,0 1-1 0 0,0 0 0 0 0,-1-1 1 0 0,1 1-1 0 0,-1-1 0 0 0,1 1 1 0 0,-1-1-1 0 0,0 0 1 0 0,0 1-1 0 0,0-1 0 0 0,0 1 1 0 0,0-1-1 0 0,0 0 0 0 0,-1 1 1 0 0,0-1-1 0 0,1 1 0 0 0,-1-1 1 0 0,0 1-1 0 0,0 0 0 0 0,0-1 1 0 0,0 1-1 0 0,-1 0 0 0 0,1 0 1 0 0,-1 0-1 0 0,-3-4 1 0 0,4 3 9 0 0,-1 1 0 0 0,0-1 1 0 0,-1 1-1 0 0,1 0 1 0 0,0-1-1 0 0,-1 1 0 0 0,1 1 1 0 0,-1-1-1 0 0,1 0 1 0 0,-1 0-1 0 0,0 1 0 0 0,0 0 1 0 0,0-1-1 0 0,1 1 0 0 0,-1 0 1 0 0,-1 1-1 0 0,1-1 1 0 0,0 0-1 0 0,0 1 0 0 0,0 0 1 0 0,0-1-1 0 0,0 1 1 0 0,0 1-1 0 0,-1-1 0 0 0,1 0 1 0 0,0 1-1 0 0,0-1 1 0 0,0 1-1 0 0,0 0 0 0 0,0 0 1 0 0,0 0-1 0 0,0 1 1 0 0,0-1-1 0 0,-2 3 0 0 0,-2 0 0 0 0,0 0 0 0 0,0 1 0 0 0,1 0 0 0 0,-1 0 0 0 0,1 1 0 0 0,0 0 0 0 0,1 0 0 0 0,-1 0 0 0 0,1 1 0 0 0,1 0 0 0 0,-8 14 0 0 0,4-4-16 0 0,1 1-1 0 0,1 1 1 0 0,1-1-1 0 0,0 1 1 0 0,-2 25-1 0 0,6-36 34 0 0,0 0-1 0 0,1 1 1 0 0,0-1-1 0 0,0 0 0 0 0,0 0 1 0 0,1 0-1 0 0,1 0 1 0 0,0 0-1 0 0,0 0 0 0 0,0-1 1 0 0,1 1-1 0 0,0-1 1 0 0,0 1-1 0 0,1-1 0 0 0,6 9 1 0 0,-8-12 27 0 0,1-1 0 0 0,-1 0 1 0 0,1 0-1 0 0,0 0 0 0 0,0 0 1 0 0,1 0-1 0 0,-1-1 0 0 0,0 1 1 0 0,1-1-1 0 0,0 0 0 0 0,-1 0 0 0 0,1 0 1 0 0,0-1-1 0 0,0 0 0 0 0,0 1 1 0 0,0-1-1 0 0,0 0 0 0 0,0-1 1 0 0,1 1-1 0 0,-1-1 0 0 0,0 0 1 0 0,0 0-1 0 0,0 0 0 0 0,1 0 1 0 0,-1-1-1 0 0,0 0 0 0 0,0 0 1 0 0,0 0-1 0 0,0 0 0 0 0,0-1 1 0 0,0 1-1 0 0,0-1 0 0 0,-1 0 0 0 0,1 0 1 0 0,5-5-1 0 0,-3 3-65 0 0,-1 0-1 0 0,0 0 0 0 0,0-1 1 0 0,0 0-1 0 0,0 0 1 0 0,-1 0-1 0 0,0 0 1 0 0,0-1-1 0 0,-1 0 0 0 0,1 0 1 0 0,-1 0-1 0 0,0 0 1 0 0,-1 0-1 0 0,0 0 1 0 0,0-1-1 0 0,0 1 0 0 0,-1-1 1 0 0,1 0-1 0 0,-2 1 1 0 0,1-1-1 0 0,-1-12 1 0 0,-2 10-226 0 0,0 0 0 0 0,0 0 1 0 0,-1 0-1 0 0,0 1 1 0 0,0-1-1 0 0,-1 1 1 0 0,0 0-1 0 0,-1 0 0 0 0,0 0 1 0 0,0 1-1 0 0,-10-11 1 0 0,0 2-720 0 0,-1 0 0 0 0,0 1 0 0 0,-30-20 0 0 0,20 18-3905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01.286"/>
    </inkml:context>
    <inkml:brush xml:id="br0">
      <inkml:brushProperty name="width" value="0.05" units="cm"/>
      <inkml:brushProperty name="height" value="0.05" units="cm"/>
      <inkml:brushProperty name="color" value="#E71224"/>
    </inkml:brush>
  </inkml:definitions>
  <inkml:trace contextRef="#ctx0" brushRef="#br0">250 1 5777 0 0,'1'0'100'0'0,"-1"0"1"0"0,1 0-1 0 0,0 0 0 0 0,0 0 0 0 0,-1 0 1 0 0,1 0-1 0 0,0 0 0 0 0,0 0 0 0 0,0 0 1 0 0,-1 0-1 0 0,1 0 0 0 0,0 0 0 0 0,0 1 1 0 0,-1-1-1 0 0,1 0 0 0 0,0 1 0 0 0,-1-1 0 0 0,1 0 1 0 0,0 1-1 0 0,-1-1 0 0 0,1 1 0 0 0,0-1 1 0 0,-1 1-1 0 0,1-1 0 0 0,-1 1 0 0 0,1 0 1 0 0,0 0-1 0 0,-1 1-62 0 0,0-1 1 0 0,0 0-1 0 0,0 0 1 0 0,0 0 0 0 0,-1 0-1 0 0,1 0 1 0 0,0 0-1 0 0,0 0 1 0 0,-1 0-1 0 0,1 0 1 0 0,-1 0-1 0 0,1 0 1 0 0,-1 0-1 0 0,1 0 1 0 0,-1 0 0 0 0,-1 1-1 0 0,-3 5-12 0 0,-1-1 1 0 0,0 0-1 0 0,-12 10 1 0 0,-119 91 808 0 0,125-98-757 0 0,1 1 1 0 0,1 0 0 0 0,0 1 0 0 0,-9 13 0 0 0,-1 0 189 0 0,12-13-32 0 0,9-10 192 0 0,18-13 363 0 0,-5 2-836 0 0,6-5 114 0 0,0-1-1 0 0,-1-1 1 0 0,-1 0-1 0 0,19-24 1 0 0,-18 20-56 0 0,0 0-1 0 0,41-32 1 0 0,-57 51-32 0 0,0 0-1 0 0,0 0 1 0 0,0 0-1 0 0,0 0 0 0 0,0 1 1 0 0,0 0-1 0 0,0-1 0 0 0,1 1 1 0 0,-1 0-1 0 0,6-1 1 0 0,-9 2 8 0 0,1 0 1 0 0,-1 0-1 0 0,1 0 1 0 0,-1 0 0 0 0,1 1-1 0 0,-1-1 1 0 0,1 0-1 0 0,-1 0 1 0 0,1 0 0 0 0,-1 0-1 0 0,1 0 1 0 0,-1 1-1 0 0,0-1 1 0 0,1 0 0 0 0,-1 0-1 0 0,1 1 1 0 0,-1-1-1 0 0,0 0 1 0 0,1 1 0 0 0,-1-1-1 0 0,0 1 1 0 0,1-1-1 0 0,-1 0 1 0 0,0 1-1 0 0,1-1 1 0 0,-1 1 0 0 0,0 0-1 0 0,1 1-6 0 0,-1-1 0 0 0,0 1-1 0 0,1 0 1 0 0,-1 0 0 0 0,0 0-1 0 0,0 0 1 0 0,-1 0 0 0 0,1-1-1 0 0,0 1 1 0 0,-1 0 0 0 0,0 3 0 0 0,-6 14 9 0 0,0 0 1 0 0,-2 0 0 0 0,0-1 0 0 0,-1-1 0 0 0,-12 19 0 0 0,7-14-9 0 0,-21 45 1 0 0,32-58 15 0 0,1 0-1 0 0,0 1 1 0 0,0-1-1 0 0,1 1 1 0 0,0 0 0 0 0,1 0-1 0 0,0-1 1 0 0,1 18-1 0 0,1-9 13 0 0,1 0-1 0 0,1 0 0 0 0,1 0 0 0 0,7 22 1 0 0,-7-31-14 0 0,-1 0 0 0 0,1 0 0 0 0,0 0 1 0 0,1 0-1 0 0,0-1 0 0 0,0 0 0 0 0,1 0 0 0 0,0 0 1 0 0,12 11-1 0 0,-17-18-40 0 0,1 1 1 0 0,0-1-1 0 0,0 0 0 0 0,0 1 1 0 0,0-1-1 0 0,0 0 1 0 0,0 0-1 0 0,0 0 0 0 0,0 0 1 0 0,1-1-1 0 0,-1 1 1 0 0,0-1-1 0 0,1 1 0 0 0,-1-1 1 0 0,0 0-1 0 0,1 0 1 0 0,-1 0-1 0 0,0 0 0 0 0,1 0 1 0 0,1-1-1 0 0,3-1-252 0 0,0 0 0 0 0,0 0 0 0 0,0-1 0 0 0,13-7 0 0 0,-16 7 249 0 0,1 0 0 0 0,0 0 1 0 0,0 1-1 0 0,0 0 0 0 0,1 0 0 0 0,-1 0 0 0 0,0 1 0 0 0,11-2 1 0 0,-15 3 53 0 0,0 0 0 0 0,0 0 0 0 0,0 0 0 0 0,0 0 1 0 0,0 0-1 0 0,0 0 0 0 0,0 0 0 0 0,0 0 0 0 0,0 0 0 0 0,0 0 1 0 0,0 1-1 0 0,-1-1 0 0 0,1 0 0 0 0,0 1 0 0 0,0-1 1 0 0,0 1-1 0 0,0-1 0 0 0,0 1 0 0 0,-1-1 0 0 0,1 1 1 0 0,0-1-1 0 0,0 1 0 0 0,-1 0 0 0 0,1-1 0 0 0,-1 1 0 0 0,1 0 1 0 0,0 0-1 0 0,-1-1 0 0 0,1 1 0 0 0,-1 0 0 0 0,0 0 1 0 0,1 0-1 0 0,-1 0 0 0 0,0 0 0 0 0,1 0 0 0 0,-1 0 1 0 0,0 0-1 0 0,0 0 0 0 0,0-1 0 0 0,0 3 0 0 0,0-2 5 0 0,-1 1 0 0 0,1-1 0 0 0,0 1 0 0 0,-1-1-1 0 0,0 1 1 0 0,1-1 0 0 0,-1 1 0 0 0,0-1 0 0 0,0 0 0 0 0,0 1 0 0 0,0-1-1 0 0,0 0 1 0 0,0 0 0 0 0,0 0 0 0 0,0 0 0 0 0,0 0 0 0 0,0 0 0 0 0,-1 0-1 0 0,1 0 1 0 0,0 0 0 0 0,-1-1 0 0 0,1 1 0 0 0,-1 0 0 0 0,-2 0-1 0 0,-20 3-61 0 0,-1-1-1 0 0,0 0 0 0 0,0-2 0 0 0,0-1 0 0 0,-44-6 1 0 0,9 1-622 0 0,35 4-637 0 0,0 0-3646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16.071"/>
    </inkml:context>
    <inkml:brush xml:id="br0">
      <inkml:brushProperty name="width" value="0.05" units="cm"/>
      <inkml:brushProperty name="height" value="0.05" units="cm"/>
      <inkml:brushProperty name="color" value="#E71224"/>
    </inkml:brush>
  </inkml:definitions>
  <inkml:trace contextRef="#ctx0" brushRef="#br0">996 116 8 0 0,'6'-4'5649'0'0,"6"3"-4487"0"0,-10 1-1196 0 0,0 0 0 0 0,0 0 0 0 0,0 0 0 0 0,0 0 0 0 0,-1 0 0 0 0,1-1 0 0 0,0 1 0 0 0,0-1 0 0 0,0 1 0 0 0,-1-1 0 0 0,1 0 0 0 0,0 1 0 0 0,2-3 0 0 0,-2 0 73 0 0,8-11-12 0 0,-7 12 18 0 0,-6 9 77 0 0,3-7-115 0 0,-1 1 0 0 0,0-1 1 0 0,0 1-1 0 0,1-1 0 0 0,-1 0 0 0 0,0 1 0 0 0,0-1 1 0 0,0 0-1 0 0,0 0 0 0 0,1 1 0 0 0,-1-1 0 0 0,0 0 1 0 0,0 0-1 0 0,0 0 0 0 0,0 0 0 0 0,0 0 0 0 0,0 0 1 0 0,1 0-1 0 0,-1 0 0 0 0,0-1 0 0 0,-1 1 0 0 0,-26-7 84 0 0,20 5-59 0 0,-131-32 513 0 0,-44-8 1 0 0,161 39-525 0 0,0 1 0 0 0,0 1 0 0 0,0 1-1 0 0,-1 1 1 0 0,1 1 0 0 0,-33 7 0 0 0,26-1-15 0 0,-36 15 1 0 0,40-13 6 0 0,-50 12-1 0 0,66-20-10 0 0,-1-1-1 0 0,1 0 0 0 0,0 0 1 0 0,-1-1-1 0 0,1 0 0 0 0,-1-1 1 0 0,1 0-1 0 0,0-1 0 0 0,-14-3 1 0 0,-26-11-1032 0 0,-84-40-1 0 0,127 53-1400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16.492"/>
    </inkml:context>
    <inkml:brush xml:id="br0">
      <inkml:brushProperty name="width" value="0.05" units="cm"/>
      <inkml:brushProperty name="height" value="0.05" units="cm"/>
      <inkml:brushProperty name="color" value="#E71224"/>
    </inkml:brush>
  </inkml:definitions>
  <inkml:trace contextRef="#ctx0" brushRef="#br0">524 33 6609 0 0,'-6'-7'1423'0'0,"5"6"-1395"0"0,1-1-1 0 0,-1 1 1 0 0,0 0 0 0 0,0 0 0 0 0,-1 0 0 0 0,1 0 0 0 0,0 0 0 0 0,0 0 0 0 0,0 0-1 0 0,-1 0 1 0 0,1 1 0 0 0,0-1 0 0 0,-1 0 0 0 0,1 1 0 0 0,-2-1 0 0 0,-11-3 87 0 0,0 2 0 0 0,1 0 0 0 0,-1 0 1 0 0,0 1-1 0 0,0 1 0 0 0,-26 3 0 0 0,-87 20-46 0 0,84-14-139 0 0,-116 31-3035 0 0,143-36 2327 0 0,-14 5-4102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22.900"/>
    </inkml:context>
    <inkml:brush xml:id="br0">
      <inkml:brushProperty name="width" value="0.05" units="cm"/>
      <inkml:brushProperty name="height" value="0.05" units="cm"/>
      <inkml:brushProperty name="color" value="#E71224"/>
    </inkml:brush>
  </inkml:definitions>
  <inkml:trace contextRef="#ctx0" brushRef="#br0">5657 206 5473 0 0,'0'-4'60'0'0,"0"1"0"0"0,-1-1 0 0 0,1 1 0 0 0,-1-1 0 0 0,0 1-1 0 0,0-1 1 0 0,0 1 0 0 0,-1-1 0 0 0,1 1 0 0 0,-1 0 0 0 0,0 0 0 0 0,0 0 0 0 0,0 0 0 0 0,0 0-1 0 0,0 0 1 0 0,-1 0 0 0 0,1 1 0 0 0,-1-1 0 0 0,0 1 0 0 0,0 0 0 0 0,0 0 0 0 0,0 0 0 0 0,0 0-1 0 0,0 0 1 0 0,-5-1 0 0 0,-9-4-98 0 0,0 1 0 0 0,-1 1-1 0 0,-33-6 1 0 0,32 7 177 0 0,-37-4-33 0 0,-1 2 0 0 0,-85 2-1 0 0,-38-3 346 0 0,-362-25 967 0 0,-11 13-655 0 0,0-1 1125 0 0,-86 48-1644 0 0,0 1-92 0 0,-99-48-137 0 0,664 15 9 0 0,-127-6 114 0 0,-242 19 0 0 0,435-9-146 0 0,-134 13-209 0 0,-190 41-1 0 0,322-52 135 0 0,-19 5-1140 0 0,-36 4-1 0 0,55-10 306 0 0,0 0 0 0 0,0-1 0 0 0,0-1 0 0 0,-13-2 0 0 0,9 0-4075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25.591"/>
    </inkml:context>
    <inkml:brush xml:id="br0">
      <inkml:brushProperty name="width" value="0.05" units="cm"/>
      <inkml:brushProperty name="height" value="0.05" units="cm"/>
      <inkml:brushProperty name="color" value="#E71224"/>
    </inkml:brush>
  </inkml:definitions>
  <inkml:trace contextRef="#ctx0" brushRef="#br0">0 1120 5097 0 0,'4'-4'256'0'0,"0"-1"0"0"0,-1 0 0 0 0,0 0 0 0 0,0 0 0 0 0,0 0-1 0 0,0 0 1 0 0,-1 0 0 0 0,0-1 0 0 0,0 1 0 0 0,-1-1 0 0 0,1 0 0 0 0,0-6 0 0 0,1-13 600 0 0,-1-40 0 0 0,-1 19 242 0 0,1 23-982 0 0,0 0-1 0 0,2 0 1 0 0,1 1-1 0 0,1 0 1 0 0,1-1-1 0 0,0 2 1 0 0,2-1-1 0 0,1 1 1 0 0,0 1-1 0 0,2 0 1 0 0,0 0-1 0 0,1 1 1 0 0,1 1-1 0 0,22-23 1 0 0,115-134 1076 0 0,-135 158-1148 0 0,1-3-67 0 0,2 1-1 0 0,0 0 1 0 0,1 2 0 0 0,1 0-1 0 0,28-17 1 0 0,-46 33-16 0 0,0-1 0 0 0,1 1 0 0 0,-1 0 1 0 0,1-1-1 0 0,-1 2 0 0 0,1-1 0 0 0,-1 0 0 0 0,1 1 0 0 0,0 0 0 0 0,-1-1 0 0 0,1 1 1 0 0,0 1-1 0 0,-1-1 0 0 0,1 1 0 0 0,4 0 0 0 0,-1 1-12 0 0,0 1-1 0 0,0 0 1 0 0,-1 0-1 0 0,1 0 0 0 0,-1 1 1 0 0,1-1-1 0 0,6 7 1 0 0,0 0 5 0 0,-2 1 0 0 0,1 0 0 0 0,-1 1 0 0 0,-1 0 0 0 0,0 1 0 0 0,11 20 0 0 0,27 59-106 0 0,-32-58 135 0 0,1-2 1 0 0,2 0 0 0 0,32 43-1 0 0,-23-40-31 0 0,-1 1-1 0 0,34 60 1 0 0,-50-75 47 0 0,-1 1 1 0 0,0 1-1 0 0,-2 0 1 0 0,0 0-1 0 0,-2 1 1 0 0,5 30-1 0 0,3 63-64 0 0,-6-41 24 0 0,3-1 1 0 0,42 146-1 0 0,115 222 45 0 0,-163-430 34 0 0,1-1 0 0 0,0 1 0 0 0,1-1 0 0 0,0-1 0 0 0,1 1 0 0 0,0-1 0 0 0,0 0 0 0 0,1-1 0 0 0,17 15 0 0 0,-21-21 29 0 0,0-1 1 0 0,0 1-1 0 0,0-1 1 0 0,1 0-1 0 0,-1 0 1 0 0,1-1-1 0 0,0 0 1 0 0,0 0-1 0 0,0 0 1 0 0,0 0-1 0 0,0-1 1 0 0,0 0-1 0 0,0-1 1 0 0,0 1-1 0 0,0-1 1 0 0,0 0-1 0 0,1 0 0 0 0,-1-1 1 0 0,0 0-1 0 0,0 0 1 0 0,0-1-1 0 0,0 1 1 0 0,7-4-1 0 0,5-3 4 0 0,-1 0 0 0 0,0-1 0 0 0,0-1 0 0 0,-1-1 0 0 0,-1 0 0 0 0,1-1 0 0 0,-2-1 0 0 0,22-23 0 0 0,1-8 162 0 0,48-75-1 0 0,-49 65-99 0 0,91-112 135 0 0,-71 97 145 0 0,65-106-1 0 0,-28-20 483 0 0,-74 151-756 0 0,43-104 192 0 0,-16 35-241 0 0,68-121 0 0 0,-58 135-83 0 0,87-142 11 0 0,-115 199-142 0 0,3 1 0 0 0,1 2 1 0 0,54-53-1 0 0,-82 88 75 0 0,1 0 0 0 0,-1 0 0 0 0,1 1 0 0 0,0 0 0 0 0,0-1 0 0 0,0 1 0 0 0,0 1 0 0 0,0-1 0 0 0,1 1 0 0 0,-1 0 0 0 0,1 0 0 0 0,0 1-1 0 0,-1 0 1 0 0,1 0 0 0 0,0 0 0 0 0,0 1 0 0 0,0-1 0 0 0,0 1 0 0 0,8 2 0 0 0,-7-1-45 0 0,0 1 0 0 0,0 0 0 0 0,-1 1 1 0 0,1 0-1 0 0,-1 0 0 0 0,0 0 0 0 0,0 1 0 0 0,0 0 0 0 0,0 0 0 0 0,0 0 0 0 0,-1 1 0 0 0,0 0 1 0 0,0 0-1 0 0,0 0 0 0 0,7 11 0 0 0,-3-3 52 0 0,-1 1 0 0 0,-1-1 0 0 0,0 1 1 0 0,0 1-1 0 0,-2-1 0 0 0,0 1 0 0 0,0 0 0 0 0,4 30 1 0 0,-4 3-95 0 0,-1 75 1 0 0,-4-76-1 0 0,10 82 0 0 0,22 35-142 0 0,-12-69 181 0 0,13 147 1 0 0,-27-125 23 0 0,6-1 0 0 0,45 201 1 0 0,-41-254 129 0 0,3-1 0 0 0,3-1 1 0 0,2 0-1 0 0,40 72 0 0 0,-55-119-8 0 0,1 0-1 0 0,1 0 1 0 0,0-1-1 0 0,0-1 1 0 0,1 0-1 0 0,20 15 1 0 0,-27-22 18 0 0,1-1-1 0 0,0 1 1 0 0,0-1 0 0 0,1-1-1 0 0,-1 1 1 0 0,1-1-1 0 0,0-1 1 0 0,0 1 0 0 0,0-1-1 0 0,0 0 1 0 0,0 0 0 0 0,1-1-1 0 0,-1 0 1 0 0,0-1-1 0 0,1 1 1 0 0,-1-1 0 0 0,10-2-1 0 0,-10 0 16 0 0,0 0-1 0 0,0 0 0 0 0,-1-1 1 0 0,1-1-1 0 0,0 1 0 0 0,-1-1 0 0 0,0 0 1 0 0,0 0-1 0 0,0-1 0 0 0,0 0 1 0 0,7-9-1 0 0,8-9 358 0 0,26-39 0 0 0,-22 27-170 0 0,17-23-31 0 0,-3-2 0 0 0,-2-2 0 0 0,53-126-1 0 0,53-213 445 0 0,-138 386-660 0 0,162-422 235 0 0,-45 128-39 0 0,-100 249-211 0 0,3 1 0 0 0,3 0-1 0 0,3 2 1 0 0,57-82 0 0 0,-75 119-45 0 0,-7 10-23 0 0,1 1 0 0 0,0-1 1 0 0,12-13-1 0 0,-17 22 35 0 0,-1-1 1 0 0,1 1 0 0 0,-1-1 0 0 0,1 1 0 0 0,0 0 0 0 0,-1 0 0 0 0,1 0-1 0 0,0 0 1 0 0,0 0 0 0 0,-1 0 0 0 0,1 0 0 0 0,0 1 0 0 0,0-1-1 0 0,0 1 1 0 0,0-1 0 0 0,0 1 0 0 0,0 0 0 0 0,0-1 0 0 0,0 1-1 0 0,1 0 1 0 0,-1 1 0 0 0,0-1 0 0 0,0 0 0 0 0,0 1 0 0 0,0-1-1 0 0,2 2 1 0 0,-1-1-22 0 0,0 1-1 0 0,0 0 1 0 0,-1 0-1 0 0,1 0 1 0 0,-1 1 0 0 0,0-1-1 0 0,0 1 1 0 0,1-1-1 0 0,-1 1 1 0 0,-1 0-1 0 0,1-1 1 0 0,0 1-1 0 0,-1 0 1 0 0,1 0-1 0 0,0 6 1 0 0,14 49-437 0 0,-16-57 464 0 0,12 79-509 0 0,3 91-1 0 0,-3-9-220 0 0,-3-41 544 0 0,-7 134 0 0 0,-4-119 146 0 0,5-64 48 0 0,2 0 1 0 0,4-1 0 0 0,2 0 0 0 0,4 0 0 0 0,28 81 0 0 0,-18-69-66 0 0,-16-46-539 0 0,2-1 0 0 0,1 0 0 0 0,2-1 0 0 0,30 54 0 0 0,-37-78-253 0 0,1 1 1 0 0,0-1-1 0 0,1-1 0 0 0,0 0 0 0 0,1 0 1 0 0,20 16-1 0 0,-10-13-3943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26.047"/>
    </inkml:context>
    <inkml:brush xml:id="br0">
      <inkml:brushProperty name="width" value="0.05" units="cm"/>
      <inkml:brushProperty name="height" value="0.05" units="cm"/>
      <inkml:brushProperty name="color" value="#E71224"/>
    </inkml:brush>
  </inkml:definitions>
  <inkml:trace contextRef="#ctx0" brushRef="#br0">25 150 5009 0 0,'-3'-18'3715'0'0,"-17"-19"-1227"0"0,19 34-2199 0 0,1 3-155 0 0,0-1 0 0 0,1 0 0 0 0,-1 0 0 0 0,0 1 1 0 0,1-1-1 0 0,-1 0 0 0 0,0 0 0 0 0,1 1 0 0 0,-1-1 0 0 0,1 0 0 0 0,0 1 0 0 0,-1-1 0 0 0,1 1 0 0 0,-1-1 0 0 0,1 1 1 0 0,0-1-1 0 0,-1 1 0 0 0,1-1 0 0 0,0 1 0 0 0,0 0 0 0 0,-1-1 0 0 0,1 1 0 0 0,0 0 0 0 0,0 0 0 0 0,-1-1 0 0 0,1 1 1 0 0,0 0-1 0 0,1 0 0 0 0,26-8 629 0 0,-22 6-827 0 0,0 1 1 0 0,-1-1-1 0 0,1 0 0 0 0,-1-1 1 0 0,9-4-1 0 0,21-18-3859 0 0,-7 3-1780 0 0,-20 16 550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26.464"/>
    </inkml:context>
    <inkml:brush xml:id="br0">
      <inkml:brushProperty name="width" value="0.05" units="cm"/>
      <inkml:brushProperty name="height" value="0.05" units="cm"/>
      <inkml:brushProperty name="color" value="#E71224"/>
    </inkml:brush>
  </inkml:definitions>
  <inkml:trace contextRef="#ctx0" brushRef="#br0">1 118 10402 0 0,'55'-11'4936'0'0,"29"3"-5753"0"0,-63 7 254 0 0,-8-1-37 0 0,1 0 1 0 0,-1-1-1 0 0,0-1 1 0 0,1 0-1 0 0,-2-1 1 0 0,15-7-1 0 0,1-1-1876 0 0,41-29 0 0 0,-55 32-2325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4.821"/>
    </inkml:context>
    <inkml:brush xml:id="br0">
      <inkml:brushProperty name="width" value="0.05" units="cm"/>
      <inkml:brushProperty name="height" value="0.05" units="cm"/>
      <inkml:brushProperty name="color" value="#E71224"/>
    </inkml:brush>
  </inkml:definitions>
  <inkml:trace contextRef="#ctx0" brushRef="#br0">1 111 1392 0 0,'0'-15'3330'0'0,"1"-36"310"0"0,-1 48-3210 0 0,0 0 0 0 0,0 0 0 0 0,1 0-1 0 0,0 0 1 0 0,-1 0 0 0 0,1 0 0 0 0,1 0 0 0 0,-1 0-1 0 0,0 0 1 0 0,1 0 0 0 0,-1 1 0 0 0,4-5 0 0 0,-5 7-394 0 0,0 0 0 0 0,0-1 1 0 0,0 1-1 0 0,1 0 1 0 0,-1 0-1 0 0,0 0 1 0 0,0-1-1 0 0,0 1 0 0 0,1 0 1 0 0,-1 0-1 0 0,0 0 1 0 0,0 0-1 0 0,0 0 0 0 0,1 0 1 0 0,-1 0-1 0 0,0-1 1 0 0,0 1-1 0 0,1 0 0 0 0,-1 0 1 0 0,0 0-1 0 0,0 0 1 0 0,1 0-1 0 0,-1 0 0 0 0,0 0 1 0 0,0 0-1 0 0,1 0 1 0 0,-1 0-1 0 0,0 0 0 0 0,0 0 1 0 0,0 1-1 0 0,1-1 1 0 0,-1 0-1 0 0,0 0 0 0 0,0 0 1 0 0,1 0-1 0 0,-1 0 1 0 0,0 0-1 0 0,0 0 1 0 0,1 1-1 0 0,4 11 473 0 0,1 19-388 0 0,-6-29 8 0 0,9 200 507 0 0,-7-83-537 0 0,3 245 314 0 0,-5-338-360 0 0,0-15-498 0 0,2 44 1152 0 0,6-30-3221 0 0,-7-23 1869 0 0,0-1 0 0 0,-1 1 1 0 0,1-1-1 0 0,0 0 0 0 0,1 1 1 0 0,-1-1-1 0 0,0 0 0 0 0,0 1 1 0 0,1-1-1 0 0,-1 0 0 0 0,2 1 1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27.026"/>
    </inkml:context>
    <inkml:brush xml:id="br0">
      <inkml:brushProperty name="width" value="0.05" units="cm"/>
      <inkml:brushProperty name="height" value="0.05" units="cm"/>
      <inkml:brushProperty name="color" value="#E71224"/>
    </inkml:brush>
  </inkml:definitions>
  <inkml:trace contextRef="#ctx0" brushRef="#br0">117 78 5649 0 0,'-13'-22'375'0'0,"-2"-4"1407"0"0,15 25-1589 0 0,-1 0-1 0 0,1 0 1 0 0,0 0-1 0 0,0 0 1 0 0,0 0-1 0 0,0-1 1 0 0,0 1-1 0 0,0 0 0 0 0,0 0 1 0 0,0 0-1 0 0,1 0 1 0 0,-1 0-1 0 0,0 0 1 0 0,1 0-1 0 0,-1 0 0 0 0,1 0 1 0 0,-1 0-1 0 0,1 0 1 0 0,-1 0-1 0 0,1 0 1 0 0,0 0-1 0 0,-1 0 0 0 0,1 0 1 0 0,1-1-1 0 0,4-1 648 0 0,-7 11-790 0 0,-6 11-650 0 0,5-17 363 0 0,-1 0-1 0 0,1 0 1 0 0,0 0 0 0 0,-1 0 0 0 0,1 0-1 0 0,-1-1 1 0 0,1 0 0 0 0,-1 1 0 0 0,0-1-1 0 0,0 0 1 0 0,0 0 0 0 0,1 0 0 0 0,-1 0-1 0 0,0-1 1 0 0,0 1 0 0 0,0-1 0 0 0,0 0-1 0 0,0 0 1 0 0,0 0 0 0 0,0 0 0 0 0,0 0-1 0 0,0-1 1 0 0,0 0 0 0 0,0 1 0 0 0,0-1-1 0 0,0 0 1 0 0,0 0 0 0 0,-3-2 0 0 0,-4-2-4614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2.108"/>
    </inkml:context>
    <inkml:brush xml:id="br0">
      <inkml:brushProperty name="width" value="0.05" units="cm"/>
      <inkml:brushProperty name="height" value="0.05" units="cm"/>
      <inkml:brushProperty name="color" value="#E71224"/>
    </inkml:brush>
  </inkml:definitions>
  <inkml:trace contextRef="#ctx0" brushRef="#br0">560 208 2697 0 0,'7'-10'943'0'0,"1"1"0"0"0,-2-1 0 0 0,0-1 0 0 0,9-18 0 0 0,-13 24-925 0 0,-1 0 0 0 0,0 1 0 0 0,0-1 0 0 0,0 0 0 0 0,-1 0 0 0 0,0 0 0 0 0,0 0 0 0 0,0 0 0 0 0,0 0 0 0 0,-1 0 0 0 0,0 0 0 0 0,0 0 0 0 0,0 0 0 0 0,-2-4 0 0 0,2 6 14 0 0,0 0 0 0 0,-1 0 1 0 0,1 1-1 0 0,0-1 1 0 0,-1 0-1 0 0,1 1 0 0 0,-1 0 1 0 0,0-1-1 0 0,0 1 1 0 0,0 0-1 0 0,0 0 0 0 0,-1 0 1 0 0,1 0-1 0 0,0 0 0 0 0,-1 1 1 0 0,1-1-1 0 0,-1 1 1 0 0,0-1-1 0 0,1 1 0 0 0,-1 0 1 0 0,0 0-1 0 0,0 0 1 0 0,0 0-1 0 0,-5 0 0 0 0,-6 0-11 0 0,0 0 0 0 0,0 1-1 0 0,0 1 1 0 0,-18 3 0 0 0,-23 0 41 0 0,-93-12-11 0 0,-62 0-52 0 0,173 5 274 0 0,33 2-164 0 0,6 1-45 0 0,20 1-190 0 0,372 24-1350 0 0,-387-24 1481 0 0,-4-1 10 0 0,0 0 1 0 0,-1 0 0 0 0,1 0 0 0 0,0 0-1 0 0,0 1 1 0 0,0-1 0 0 0,-1 1 0 0 0,1 0 0 0 0,5 2-1 0 0,-8-3-11 0 0,0 1 0 0 0,1-1 0 0 0,-1 0 0 0 0,0 1 0 0 0,0-1 0 0 0,1 0 0 0 0,-1 1 0 0 0,0-1 0 0 0,0 1-1 0 0,1-1 1 0 0,-1 1 0 0 0,0-1 0 0 0,0 0 0 0 0,0 1 0 0 0,0-1 0 0 0,0 1 0 0 0,0-1 0 0 0,0 1 0 0 0,0-1 0 0 0,0 1 0 0 0,0-1-1 0 0,0 1 1 0 0,0 0 0 0 0,-9 19 45 0 0,4-13-36 0 0,0-1 0 0 0,-1 0 0 0 0,0 0-1 0 0,0-1 1 0 0,0 0 0 0 0,-1 0 0 0 0,1 0 0 0 0,-1-1-1 0 0,0 0 1 0 0,0 0 0 0 0,-1-1 0 0 0,-15 5 0 0 0,-9 2-930 0 0,-56 9 0 0 0,81-18 624 0 0,-22 4-4547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2.839"/>
    </inkml:context>
    <inkml:brush xml:id="br0">
      <inkml:brushProperty name="width" value="0.05" units="cm"/>
      <inkml:brushProperty name="height" value="0.05" units="cm"/>
      <inkml:brushProperty name="color" value="#E71224"/>
    </inkml:brush>
  </inkml:definitions>
  <inkml:trace contextRef="#ctx0" brushRef="#br0">677 127 4273 0 0,'0'-4'327'0'0,"0"0"0"0"0,0 0 0 0 0,0 0 0 0 0,0 0 0 0 0,-1 0 0 0 0,0 0 0 0 0,0 0 1 0 0,0 0-1 0 0,0 0 0 0 0,0 0 0 0 0,-1 1 0 0 0,0-1 0 0 0,-3-5 0 0 0,3 7-330 0 0,0 0 1 0 0,-1 0-1 0 0,1 0 0 0 0,-1 0 1 0 0,1 1-1 0 0,-1-1 1 0 0,0 1-1 0 0,1 0 0 0 0,-1 0 1 0 0,0 0-1 0 0,0 0 0 0 0,0 0 1 0 0,0 1-1 0 0,0-1 0 0 0,0 1 1 0 0,0 0-1 0 0,0 0 1 0 0,-5 0-1 0 0,-70 8 23 0 0,58-5 11 0 0,-1-1 0 0 0,-26 0 0 0 0,-27-5 95 0 0,-100-1 98 0 0,146 5-219 0 0,0 1 1 0 0,0 1-1 0 0,0 2 0 0 0,-30 9 0 0 0,37-9-259 0 0,33-12-499 0 0,34-12-4 0 0,-14 6 768 0 0,0 2 0 0 0,1 2 0 0 0,0 1 0 0 0,0 1 0 0 0,0 2 0 0 0,37-1 0 0 0,-68 6-1 0 0,0 0-1 0 0,0 1 0 0 0,1-1 1 0 0,-1 0-1 0 0,0 1 1 0 0,0-1-1 0 0,0 1 0 0 0,1 0 1 0 0,-1 0-1 0 0,2 1 0 0 0,-2 4-122 0 0,-17 0 1 0 0,-4-4-160 0 0,0-1 1 0 0,0 0-1 0 0,0-2 1 0 0,0 0-1 0 0,0-2 1 0 0,-28-6-1 0 0,45 9 194 0 0,-29-6-4609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3.250"/>
    </inkml:context>
    <inkml:brush xml:id="br0">
      <inkml:brushProperty name="width" value="0.05" units="cm"/>
      <inkml:brushProperty name="height" value="0.05" units="cm"/>
      <inkml:brushProperty name="color" value="#E71224"/>
    </inkml:brush>
  </inkml:definitions>
  <inkml:trace contextRef="#ctx0" brushRef="#br0">1 34 3441 0 0,'3'-5'1088'0'0,"2"-1"-864"0"0,0-3-336 0 0,-1 2-472 0 0,-1 0-2841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3.685"/>
    </inkml:context>
    <inkml:brush xml:id="br0">
      <inkml:brushProperty name="width" value="0.05" units="cm"/>
      <inkml:brushProperty name="height" value="0.05" units="cm"/>
      <inkml:brushProperty name="color" value="#E71224"/>
    </inkml:brush>
  </inkml:definitions>
  <inkml:trace contextRef="#ctx0" brushRef="#br0">580 146 4081 0 0,'-1'2'183'0'0,"-1"0"1"0"0,0 0 0 0 0,0 0-1 0 0,0 0 1 0 0,0 0 0 0 0,0 0-1 0 0,-1-1 1 0 0,1 1-1 0 0,-1-1 1 0 0,1 1 0 0 0,-1-1-1 0 0,1 0 1 0 0,-1 0-1 0 0,0 0 1 0 0,1 0 0 0 0,-1-1-1 0 0,0 1 1 0 0,0-1 0 0 0,0 1-1 0 0,-4-1 1 0 0,-10 1-217 0 0,0-1 0 0 0,-19-3 0 0 0,30 3 226 0 0,-54-9-95 0 0,0-2 0 0 0,-83-27 0 0 0,-27-5 1080 0 0,154 42-1111 0 0,22 7-335 0 0,24 7-215 0 0,-14-10 348 0 0,1-1 0 0 0,-1-1 0 0 0,1-1 0 0 0,-1 0 0 0 0,0-1 0 0 0,1-1 0 0 0,22-5 0 0 0,-27 4 143 0 0,0 0 0 0 0,0-1-1 0 0,-1 0 1 0 0,1-1-1 0 0,-1-1 1 0 0,0 0 0 0 0,-1 0-1 0 0,1-1 1 0 0,-1 0-1 0 0,14-14 1 0 0,-24 21-8 0 0,0 0 0 0 0,0 0-1 0 0,1 0 1 0 0,-1 0 0 0 0,0 0 0 0 0,0 0 0 0 0,0 0-1 0 0,1-1 1 0 0,-1 1 0 0 0,0 0 0 0 0,0 0 0 0 0,0 0-1 0 0,0 0 1 0 0,0-1 0 0 0,1 1 0 0 0,-1 0 0 0 0,0 0-1 0 0,0 0 1 0 0,0-1 0 0 0,0 1 0 0 0,0 0 0 0 0,0 0-1 0 0,0-1 1 0 0,0 1 0 0 0,0 0 0 0 0,0 0 0 0 0,0 0-1 0 0,0-1 1 0 0,0 1 0 0 0,0 0 0 0 0,0 0 0 0 0,0-1-1 0 0,0 1 1 0 0,0 0 0 0 0,0 0 0 0 0,0 0 0 0 0,0-1-1 0 0,0 1 1 0 0,0 0 0 0 0,0 0 0 0 0,-1-1 0 0 0,1 1 0 0 0,0 0-1 0 0,0 0 1 0 0,0 0 0 0 0,0 0 0 0 0,0-1 0 0 0,-1 1-1 0 0,-14-2-107 0 0,-18 5-79 0 0,-71 22-1740 0 0,80-17-2848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4.331"/>
    </inkml:context>
    <inkml:brush xml:id="br0">
      <inkml:brushProperty name="width" value="0.05" units="cm"/>
      <inkml:brushProperty name="height" value="0.05" units="cm"/>
      <inkml:brushProperty name="color" value="#E71224"/>
    </inkml:brush>
  </inkml:definitions>
  <inkml:trace contextRef="#ctx0" brushRef="#br0">568 75 4953 0 0,'-22'28'2173'0'0,"20"-25"-2102"0"0,0 0 1 0 0,0 0-1 0 0,0 0 0 0 0,0 0 1 0 0,0-1-1 0 0,-1 1 1 0 0,1-1-1 0 0,-1 0 1 0 0,0 1-1 0 0,1-1 1 0 0,-1 0-1 0 0,0-1 0 0 0,0 1 1 0 0,-1 0-1 0 0,1-1 1 0 0,0 0-1 0 0,0 0 1 0 0,-6 2-1 0 0,-15-2 150 0 0,1 0-1 0 0,0-2 1 0 0,0 0 0 0 0,-1-2-1 0 0,1 0 1 0 0,-37-12-1 0 0,13 5-172 0 0,-196-28-564 0 0,264 40 48 0 0,0-2-1 0 0,0 0 0 0 0,41-7 0 0 0,-48 5 486 0 0,-1-1 0 0 0,0 0 0 0 0,0-1 0 0 0,0 0 0 0 0,-1-1 0 0 0,1-1 0 0 0,-1 0 0 0 0,0 0 0 0 0,11-9 0 0 0,-20 13-74 0 0,-1 0 1 0 0,1 0 0 0 0,-1 0-1 0 0,1 1 1 0 0,0-1-1 0 0,0 1 1 0 0,0 0 0 0 0,0 0-1 0 0,0 0 1 0 0,3-1 0 0 0,-6 2 34 0 0,-28 12 46 0 0,10-9-259 0 0,0-1-1 0 0,0 0 0 0 0,-1-2 1 0 0,1 0-1 0 0,0-1 0 0 0,-30-5 1 0 0,26 2-3864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2:35.519"/>
    </inkml:context>
    <inkml:brush xml:id="br0">
      <inkml:brushProperty name="width" value="0.05" units="cm"/>
      <inkml:brushProperty name="height" value="0.05" units="cm"/>
      <inkml:brushProperty name="color" value="#E71224"/>
    </inkml:brush>
  </inkml:definitions>
  <inkml:trace contextRef="#ctx0" brushRef="#br0">254 66 4593 0 0,'19'0'2482'0'0,"-14"3"-2374"0"0,0 0 1 0 0,-1 0-1 0 0,1 1 1 0 0,-1 0-1 0 0,5 4 1 0 0,-9-7-78 0 0,0-1 0 0 0,1 1 1 0 0,-1-1-1 0 0,1 1 0 0 0,-1-1 0 0 0,0 0 1 0 0,0 1-1 0 0,1-1 0 0 0,-1 1 0 0 0,0-1 1 0 0,0 1-1 0 0,0 0 0 0 0,1-1 0 0 0,-1 1 0 0 0,0-1 1 0 0,0 1-1 0 0,0-1 0 0 0,0 1 0 0 0,0-1 1 0 0,0 1-1 0 0,0 0 0 0 0,0-1 0 0 0,0 1 1 0 0,-1 0-1 0 0,0 0 6 0 0,1 0 0 0 0,-1-1 0 0 0,0 1 0 0 0,0 0 0 0 0,0-1 0 0 0,0 1 0 0 0,0-1 0 0 0,0 1 0 0 0,0-1 0 0 0,0 1 0 0 0,0-1 0 0 0,0 1 0 0 0,0-1 0 0 0,0 0 0 0 0,0 0 0 0 0,0 0 0 0 0,0 0 0 0 0,-2 0 0 0 0,-10 1 79 0 0,0-2-1 0 0,-1 0 1 0 0,1 0-1 0 0,0-2 1 0 0,0 1 0 0 0,-20-8-1 0 0,-19-3-103 0 0,25 9-45 0 0,12 2-30 0 0,1-1 1 0 0,0 1 0 0 0,1-2-1 0 0,-22-8 1 0 0,35 12 53 0 0,-1 0-1 0 0,1 0 1 0 0,0 0-1 0 0,0 0 1 0 0,0 0-1 0 0,-1 0 1 0 0,1 0 0 0 0,0 0-1 0 0,0 0 1 0 0,0 0-1 0 0,-1 0 1 0 0,1 0-1 0 0,0-1 1 0 0,0 1-1 0 0,0 0 1 0 0,0 0 0 0 0,-1 0-1 0 0,1 0 1 0 0,0 0-1 0 0,0 0 1 0 0,0-1-1 0 0,0 1 1 0 0,0 0 0 0 0,0 0-1 0 0,-1 0 1 0 0,1 0-1 0 0,0-1 1 0 0,0 1-1 0 0,0 0 1 0 0,0 0-1 0 0,0 0 1 0 0,0-1 0 0 0,0 1-1 0 0,0 0 1 0 0,0 0-1 0 0,0 0 1 0 0,0-1-1 0 0,0 1 1 0 0,0 0-1 0 0,0 0 1 0 0,0 0 0 0 0,0-1-1 0 0,0 1 1 0 0,0 0-1 0 0,0 0 1 0 0,0 0-1 0 0,0 0 1 0 0,0-1 0 0 0,1 1-1 0 0,-1 0 1 0 0,0 0-1 0 0,0-1 1 0 0,14-4-370 0 0,19-1-54 0 0,-6 3 255 0 0,50-12 0 0 0,-50 8 155 0 0,42-4-1 0 0,-66 11 26 0 0,0 0-1 0 0,0 0 1 0 0,0 0-1 0 0,0 0 1 0 0,0 1 0 0 0,-1-1-1 0 0,1 1 1 0 0,0 0-1 0 0,0 0 1 0 0,0 0 0 0 0,-1 0-1 0 0,1 0 1 0 0,2 3-1 0 0,-4-4-13 0 0,0 0 0 0 0,-1 1 0 0 0,1-1 0 0 0,-1 1 1 0 0,1-1-1 0 0,-1 1 0 0 0,1 0 0 0 0,-1-1 0 0 0,1 1 0 0 0,-1-1 0 0 0,0 1 0 0 0,1 0 0 0 0,-1-1 0 0 0,0 1 0 0 0,1 0 0 0 0,-1 0 0 0 0,0-1 0 0 0,0 1 0 0 0,0 0 0 0 0,0 0 0 0 0,0 0 0 0 0,0 1-25 0 0,0-1-1 0 0,-1 0 0 0 0,1 0 1 0 0,-1 1-1 0 0,1-1 1 0 0,-1 0-1 0 0,0 0 0 0 0,1 0 1 0 0,-1 1-1 0 0,0-1 1 0 0,0 0-1 0 0,0 0 0 0 0,0 0 1 0 0,0-1-1 0 0,0 1 0 0 0,-1 1 1 0 0,-5 3-1789 0 0,-2 0-3095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16.421"/>
    </inkml:context>
    <inkml:brush xml:id="br0">
      <inkml:brushProperty name="width" value="0.05" units="cm"/>
      <inkml:brushProperty name="height" value="0.05" units="cm"/>
      <inkml:brushProperty name="color" value="#E71224"/>
    </inkml:brush>
  </inkml:definitions>
  <inkml:trace contextRef="#ctx0" brushRef="#br0">25 680 5849 0 0,'-1'-16'226'0'0,"0"-1"-1"0"0,-1 1 1 0 0,-1-1 0 0 0,-1 1-1 0 0,-10-27 1 0 0,16 47-186 0 0,1-1 0 0 0,-1 0 0 0 0,1 0 0 0 0,0-1 0 0 0,0 1 0 0 0,-1 0 0 0 0,2-1 0 0 0,-1 0 0 0 0,0 0 0 0 0,0 0 0 0 0,1 0 0 0 0,4 2 0 0 0,51 21 577 0 0,-22-13-336 0 0,0-2-1 0 0,1-2 0 0 0,0-1 0 0 0,1-2 0 0 0,0-2 0 0 0,41-1 0 0 0,234-27 503 0 0,-310 24-786 0 0,450-38 282 0 0,-378 34-209 0 0,498 7 130 0 0,-363 6-77 0 0,-175-7-104 0 0,-1-1 0 0 0,1-2 0 0 0,49-10 0 0 0,-68 9 22 0 0,-1-2-1 0 0,0 0 1 0 0,-1 0 0 0 0,1-2 0 0 0,-1 0 0 0 0,-1-1 0 0 0,1 0 0 0 0,-1-1-1 0 0,20-16 1 0 0,-28 19 20 0 0,1 1-1 0 0,-1-1 0 0 0,0-1 1 0 0,-1 1-1 0 0,1-1 1 0 0,-1 0-1 0 0,-1 0 0 0 0,1 0 1 0 0,-1-1-1 0 0,6-14 1 0 0,-9 17-32 0 0,0 0 1 0 0,0 0 0 0 0,0 0 0 0 0,-1-1 0 0 0,1 1-1 0 0,-1 0 1 0 0,-1 0 0 0 0,1 0 0 0 0,-1-1 0 0 0,1 1-1 0 0,-2 0 1 0 0,1 0 0 0 0,0 0 0 0 0,-1 0 0 0 0,0 0-1 0 0,0 1 1 0 0,-1-1 0 0 0,1 0 0 0 0,-4-4 0 0 0,-5-6-52 0 0,-1-1 1 0 0,-1 2 0 0 0,0 0 0 0 0,-1 0 0 0 0,0 1-1 0 0,-1 1 1 0 0,-1 0 0 0 0,-29-16 0 0 0,-12-2 68 0 0,-79-29 0 0 0,12 7-13 0 0,113 47-6 0 0,-17-6 17 0 0,27 11-34 0 0,0-1-1 0 0,0 1 1 0 0,0-1 0 0 0,0 1 0 0 0,0-1-1 0 0,0 1 1 0 0,0-1 0 0 0,0 1 0 0 0,1-1-1 0 0,-1 0 1 0 0,0 0 0 0 0,0 1 0 0 0,1-1-1 0 0,-1 0 1 0 0,1 0 0 0 0,-1 0 0 0 0,0 1-1 0 0,1-1 1 0 0,-1-1 0 0 0,2 1-7 0 0,0 1 0 0 0,-1-1 0 0 0,1 1 0 0 0,0-1 0 0 0,0 1 0 0 0,-1 0 0 0 0,1-1 0 0 0,0 1 0 0 0,0 0 0 0 0,0 0 0 0 0,0 0 0 0 0,-1 0 0 0 0,1 0 0 0 0,0 0 0 0 0,0 0 0 0 0,0 0 0 0 0,0 0-1 0 0,-1 0 1 0 0,1 0 0 0 0,0 0 0 0 0,1 1 0 0 0,21 3-110 0 0,-2 2 27 0 0,0 0-1 0 0,0 2 1 0 0,-1 1-1 0 0,28 15 1 0 0,73 55-93 0 0,-35-22 126 0 0,-24-18-20 0 0,-28-15 82 0 0,1-3 0 0 0,65 30 0 0 0,-67-38 13 0 0,191 86 62 0 0,-223-98-91 0 0,1-1 0 0 0,-1 1 0 0 0,0-1-1 0 0,0 1 1 0 0,-1-1 0 0 0,1 1 0 0 0,0 0 0 0 0,0-1 0 0 0,0 1 0 0 0,0 0 0 0 0,0 0 0 0 0,-1-1-1 0 0,1 1 1 0 0,0 0 0 0 0,-1 0 0 0 0,1 0 0 0 0,-1 0 0 0 0,1 0 0 0 0,-1 0 0 0 0,1 0 0 0 0,-1 0 0 0 0,0 0-1 0 0,1 0 1 0 0,-1 1 0 0 0,0-1 0 0 0,0 0 0 0 0,0 0 0 0 0,0 1 0 0 0,-1 0 2 0 0,1 1 0 0 0,-1-1 1 0 0,0 0-1 0 0,0 0 0 0 0,0 0 1 0 0,-1 0-1 0 0,1-1 1 0 0,0 1-1 0 0,-1 0 0 0 0,1 0 1 0 0,-1-1-1 0 0,0 1 0 0 0,-2 1 1 0 0,-8 6 32 0 0,-2 0 1 0 0,1-1-1 0 0,-17 8 1 0 0,26-14-19 0 0,-50 22 45 0 0,-79 23 1 0 0,77-29-80 0 0,-75 36 0 0 0,101-38-107 0 0,0 1 0 0 0,1 2 0 0 0,1 0 0 0 0,1 2 0 0 0,1 1 0 0 0,1 1 0 0 0,1 2 0 0 0,1 0 0 0 0,1 1 1 0 0,2 1-1 0 0,0 1 0 0 0,2 1 0 0 0,-24 52 0 0 0,38-73-767 0 0,3-5 417 0 0,0 0-1 0 0,-1 0 0 0 0,1 0 1 0 0,-1 0-1 0 0,0 0 0 0 0,0 0 1 0 0,0 0-1 0 0,0-1 0 0 0,-5 6 1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16.895"/>
    </inkml:context>
    <inkml:brush xml:id="br0">
      <inkml:brushProperty name="width" value="0.05" units="cm"/>
      <inkml:brushProperty name="height" value="0.05" units="cm"/>
      <inkml:brushProperty name="color" value="#E71224"/>
    </inkml:brush>
  </inkml:definitions>
  <inkml:trace contextRef="#ctx0" brushRef="#br0">0 39 8706 0 0,'5'-7'2078'0'0,"-2"3"-1564"0"0,0 0 0 0 0,0 0-1 0 0,0 0 1 0 0,0 1 0 0 0,1-1 0 0 0,7-5-1 0 0,-10 12-548 0 0,0 0 0 0 0,0 0-1 0 0,0 0 1 0 0,0 0-1 0 0,-1 0 1 0 0,1 0-1 0 0,-1 0 1 0 0,0 0 0 0 0,0 5-1 0 0,0-6 20 0 0,4 62-219 0 0,12 136-174 0 0,-13-179 401 0 0,6 43 56 0 0,-2 0-1 0 0,-2 0 1 0 0,-9 114-1 0 0,-29 33 270 0 0,-6 44-111 0 0,38-240-119 0 0,-5 74-1305 0 0,5-63-1502 0 0,4 37 0 0 0,1-33-3108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50.362"/>
    </inkml:context>
    <inkml:brush xml:id="br0">
      <inkml:brushProperty name="width" value="0.05" units="cm"/>
      <inkml:brushProperty name="height" value="0.05" units="cm"/>
      <inkml:brushProperty name="color" value="#E71224"/>
    </inkml:brush>
  </inkml:definitions>
  <inkml:trace contextRef="#ctx0" brushRef="#br0">31 8445 3537 0 0,'0'0'2178'0'0,"-23"-24"-850"0"0,22 25-1322 0 0,0 0 0 0 0,1 0-1 0 0,-1 0 1 0 0,0 0 0 0 0,1 1 0 0 0,-1-1 0 0 0,1 0 0 0 0,-1 1 0 0 0,1-1 0 0 0,-1 0 0 0 0,1 1-1 0 0,0-1 1 0 0,0 1 0 0 0,0-1 0 0 0,0 0 0 0 0,0 1 0 0 0,0-1 0 0 0,0 1 0 0 0,0-1-1 0 0,0 0 1 0 0,1 1 0 0 0,-1-1 0 0 0,0 1 0 0 0,2 1 0 0 0,-2-1 45 0 0,1 0 0 0 0,0-1 0 0 0,0 1 0 0 0,0 0 1 0 0,0 0-1 0 0,0 0 0 0 0,1-1 0 0 0,-1 1 0 0 0,0-1 0 0 0,1 1 1 0 0,-1-1-1 0 0,1 1 0 0 0,0-1 0 0 0,-1 0 0 0 0,4 2 0 0 0,6 0 152 0 0,-1-1 0 0 0,1 0 0 0 0,0 0 1 0 0,-1-1-1 0 0,12 0 0 0 0,22 3-149 0 0,4 3 381 0 0,1-3 0 0 0,-1-1 0 0 0,1-3 0 0 0,0-1 0 0 0,93-17 0 0 0,-99 13-424 0 0,0 1 1 0 0,63 4-1 0 0,-56 0-45 0 0,-42 0 28 0 0,164-5 273 0 0,-141 2-115 0 0,0-1 0 0 0,0-2 0 0 0,45-14 0 0 0,-11-1-119 0 0,132-24-1 0 0,-97 26 537 0 0,-1-4-1 0 0,111-42 0 0 0,55-6 360 0 0,-14 5-456 0 0,-35-11 248 0 0,57-20-9 0 0,-28 11-120 0 0,-4 2-354 0 0,-46 15 21 0 0,319-159 0 0 0,-221 86-99 0 0,121-61-48 0 0,-159 53 103 0 0,18-9-135 0 0,-15 8-105 0 0,-111 61-3 0 0,39-15 27 0 0,99-59-2 0 0,298-196 62 0 0,-93 39 33 0 0,-155 54 88 0 0,-198 151-146 0 0,153-139-142 0 0,-224 195 103 0 0,170-171 71 0 0,-61 58-62 0 0,-141 141-17 0 0,187-188-21 0 0,33-43-74 0 0,-97 93 88 0 0,69-70-50 0 0,74-70-35 0 0,-211 222 79 0 0,288-274 197 0 0,40-63-43 0 0,-235 231-159 0 0,102-88 66 0 0,-102 85-35 0 0,-112 119-19 0 0,465-543 140 0 0,-154 64-263 0 0,-244 321-1782 0 0,-52 73-4458 0 0,-59 110 3272 0 0,3-3-3183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5.232"/>
    </inkml:context>
    <inkml:brush xml:id="br0">
      <inkml:brushProperty name="width" value="0.05" units="cm"/>
      <inkml:brushProperty name="height" value="0.05" units="cm"/>
      <inkml:brushProperty name="color" value="#E71224"/>
    </inkml:brush>
  </inkml:definitions>
  <inkml:trace contextRef="#ctx0" brushRef="#br0">1116 1 9122 0 0,'1'0'189'0'0,"0"0"0"0"0,0 0 0 0 0,0 1 0 0 0,-1-1 0 0 0,1 0 0 0 0,0 1 0 0 0,0-1 0 0 0,-1 0 0 0 0,1 1 0 0 0,0-1 0 0 0,-1 1-1 0 0,1-1 1 0 0,-1 1 0 0 0,1 0 0 0 0,0-1 0 0 0,-1 1 0 0 0,1-1 0 0 0,-1 1 0 0 0,0 0 0 0 0,1 0 0 0 0,-1-1 0 0 0,1 1 0 0 0,-1 0 0 0 0,0 0 0 0 0,0-1 0 0 0,1 1 0 0 0,-1 0 0 0 0,0 1 0 0 0,-1-1-72 0 0,1 0-1 0 0,-1-1 1 0 0,0 1 0 0 0,0-1-1 0 0,1 1 1 0 0,-1-1 0 0 0,0 1 0 0 0,0-1-1 0 0,0 1 1 0 0,0-1 0 0 0,0 0-1 0 0,1 1 1 0 0,-1-1 0 0 0,0 0 0 0 0,0 0-1 0 0,0 0 1 0 0,0 0 0 0 0,0 0-1 0 0,0 0 1 0 0,0 0 0 0 0,0 0 0 0 0,0 0-1 0 0,0 0 1 0 0,-1-1 0 0 0,-723-9 2066 0 0,656 14-2058 0 0,0 3 0 0 0,-78 18 0 0 0,133-23-212 0 0,-1 0 1 0 0,1-1-1 0 0,-24 0 1 0 0,20-2-1766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33.973"/>
    </inkml:context>
    <inkml:brush xml:id="br0">
      <inkml:brushProperty name="width" value="0.05" units="cm"/>
      <inkml:brushProperty name="height" value="0.05" units="cm"/>
      <inkml:brushProperty name="color" value="#E71224"/>
    </inkml:brush>
  </inkml:definitions>
  <inkml:trace contextRef="#ctx0" brushRef="#br0">7673 44 3849 0 0,'3'-16'2633'0'0,"-3"16"-2575"0"0,-1-1 0 0 0,1 1 0 0 0,0-1 0 0 0,0 0 0 0 0,0 1 0 0 0,0-1 0 0 0,0 0-1 0 0,0 1 1 0 0,0-1 0 0 0,1 0 0 0 0,-1 1 0 0 0,0-1 0 0 0,0 1 0 0 0,0-1 0 0 0,1 0 0 0 0,-1 1 0 0 0,0-1 0 0 0,1 1 0 0 0,-1-1-1 0 0,0 1 1 0 0,1-1 0 0 0,-1 1 0 0 0,1-1 0 0 0,-1 1 0 0 0,1-1 0 0 0,-1 1 0 0 0,1 0 0 0 0,-1-1 0 0 0,1 1 0 0 0,-1 0 0 0 0,1-1-1 0 0,-1 1 1 0 0,1 0 0 0 0,0 0 0 0 0,-1 0 0 0 0,1-1 0 0 0,-1 1 0 0 0,1 0 0 0 0,0 0 0 0 0,-1 0 0 0 0,1 0 0 0 0,1 0 0 0 0,-35-10 774 0 0,-292 24-239 0 0,56-1-46 0 0,95-10-69 0 0,-372 13 58 0 0,-90 12-133 0 0,-335 22 58 0 0,430 24-338 0 0,178-18 124 0 0,-113-21-271 0 0,-3-30 69 0 0,183-4-71 0 0,-495 39 89 0 0,539-23 42 0 0,-16 3 41 0 0,-527 8 251 0 0,669-35-386 0 0,-199-3-8001 0 0,300 11 3062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34.980"/>
    </inkml:context>
    <inkml:brush xml:id="br0">
      <inkml:brushProperty name="width" value="0.05" units="cm"/>
      <inkml:brushProperty name="height" value="0.05" units="cm"/>
      <inkml:brushProperty name="color" value="#E71224"/>
    </inkml:brush>
  </inkml:definitions>
  <inkml:trace contextRef="#ctx0" brushRef="#br0">566 69 7402 0 0,'-2'-20'4427'0'0,"2"17"-4247"0"0,0-1-1 0 0,0 1 0 0 0,-1 0 0 0 0,1 0 0 0 0,-1 0 0 0 0,1 0 0 0 0,-1-1 0 0 0,0 1 0 0 0,-1 0 0 0 0,1 0 0 0 0,0 1 0 0 0,-1-1 0 0 0,-3-5 0 0 0,7 12-252 0 0,0 0-1 0 0,0 0 0 0 0,-1 0 1 0 0,1 0-1 0 0,-1 0 0 0 0,2 9 1 0 0,1 4-33 0 0,56 130 121 0 0,119 210-1 0 0,-42-92 142 0 0,-134-259-126 0 0,2 4 55 0 0,0 1 0 0 0,0-1 0 0 0,1 0 0 0 0,0-1 0 0 0,10 11 0 0 0,-16-20-63 0 0,0 1 0 0 0,0-1 1 0 0,0 0-1 0 0,0 0 0 0 0,1 0 0 0 0,-1 0 0 0 0,0 0 0 0 0,0 1 0 0 0,0-1 0 0 0,0 0 0 0 0,1 0 0 0 0,-1 0 0 0 0,0 0 0 0 0,0 0 0 0 0,0 0 0 0 0,0 0 0 0 0,1 0 0 0 0,-1 0 0 0 0,0 0 0 0 0,0 0 0 0 0,0 0 0 0 0,0 0 0 0 0,1 0 0 0 0,-1 0 0 0 0,0 0 0 0 0,0 0 0 0 0,0 0 0 0 0,1 0 0 0 0,-1 0 0 0 0,0 0 1 0 0,0 0-1 0 0,0 0 0 0 0,1 0 0 0 0,-1 0 0 0 0,0 0 0 0 0,0 0 0 0 0,0 0 0 0 0,0 0 0 0 0,0-1 0 0 0,1 1 0 0 0,-1 0 0 0 0,0 0 0 0 0,4-11 742 0 0,-1-11 242 0 0,-3-9-814 0 0,-1 1-1 0 0,-2 0 1 0 0,-1-1-1 0 0,-15-56 1 0 0,13 70-353 0 0,0 1 0 0 0,-1 0 0 0 0,0 0 0 0 0,-1 1 0 0 0,-1 0 1 0 0,-1 0-1 0 0,0 1 0 0 0,-1 0 0 0 0,0 1 0 0 0,-15-14 0 0 0,-5 0 14 0 0,-1 1 1 0 0,-36-23-1 0 0,49 37 107 0 0,0 1-1 0 0,-1 1 1 0 0,-1 0-1 0 0,1 2 1 0 0,-31-9-1 0 0,48 16 25 0 0,-1 0-1 0 0,1 0 1 0 0,-1 1-1 0 0,1-1 1 0 0,0 1-1 0 0,-1 0 1 0 0,1 0-1 0 0,-1 0 0 0 0,1 0 1 0 0,-1 0-1 0 0,1 1 1 0 0,0 0-1 0 0,-1 0 1 0 0,1 0-1 0 0,0 0 1 0 0,-1 0-1 0 0,1 0 1 0 0,0 1-1 0 0,0 0 0 0 0,0 0 1 0 0,0-1-1 0 0,-3 5 1 0 0,0 0 3 0 0,1 1 0 0 0,0 0 0 0 0,0 0 0 0 0,0 0 0 0 0,1 1 0 0 0,0 0 0 0 0,-5 15 0 0 0,-42 108-12 0 0,-94 211 226 0 0,135-322-171 0 0,-39 76 168 0 0,-80 118 0 0 0,106-184-157 0 0,14-20-148 0 0,1 1-1 0 0,0 1 0 0 0,1-1 0 0 0,0 2 0 0 0,-7 15 0 0 0,14-28 9 0 0,0 0 0 0 0,0 0 0 0 0,0 0 1 0 0,1 0-1 0 0,-1 0 0 0 0,0 0 0 0 0,0 0 0 0 0,0 0 0 0 0,1 0 0 0 0,-1 0 0 0 0,0 0 0 0 0,0 0 0 0 0,0 0 0 0 0,1 0 0 0 0,-1 0 0 0 0,0 0 1 0 0,0 0-1 0 0,0 0 0 0 0,0 0 0 0 0,1 0 0 0 0,-1 0 0 0 0,0 1 0 0 0,0-1 0 0 0,0 0 0 0 0,0 0 0 0 0,1 0 0 0 0,-1 0 0 0 0,0 0 0 0 0,0 0 1 0 0,0 1-1 0 0,0-1 0 0 0,0 0 0 0 0,0 0 0 0 0,0 0 0 0 0,1 0 0 0 0,-1 1 0 0 0,0-1 0 0 0,0 0 0 0 0,0 0 0 0 0,0 0 0 0 0,0 1 0 0 0,0-1 1 0 0,0 0-1 0 0,0 0 0 0 0,0 0 0 0 0,0 1 0 0 0,0-1 0 0 0,0 0 0 0 0,0 0 0 0 0,0 0 0 0 0,0 0 0 0 0,0 1 0 0 0,0-1 0 0 0,0 0 0 0 0,-1 0 1 0 0,1 0-1 0 0,0 1 0 0 0,18-16-2122 0 0,-12 10 1228 0 0,9-6-3967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35.605"/>
    </inkml:context>
    <inkml:brush xml:id="br0">
      <inkml:brushProperty name="width" value="0.05" units="cm"/>
      <inkml:brushProperty name="height" value="0.05" units="cm"/>
      <inkml:brushProperty name="color" value="#E71224"/>
    </inkml:brush>
  </inkml:definitions>
  <inkml:trace contextRef="#ctx0" brushRef="#br0">1 33 4553 0 0,'1'-2'186'0'0,"0"0"1"0"0,0 0-1 0 0,0 0 0 0 0,0 0 0 0 0,0 1 1 0 0,0-1-1 0 0,1 0 0 0 0,-1 1 0 0 0,1-1 1 0 0,-1 1-1 0 0,1-1 0 0 0,0 1 0 0 0,-1 0 1 0 0,1-1-1 0 0,0 1 0 0 0,0 0 1 0 0,0 0-1 0 0,0 0 0 0 0,0 1 0 0 0,0-1 1 0 0,0 0-1 0 0,0 1 0 0 0,1-1 0 0 0,2 1 1 0 0,-1 0-210 0 0,0 1 0 0 0,1-1 1 0 0,-1 1-1 0 0,0 0 0 0 0,0 1 1 0 0,0-1-1 0 0,0 1 1 0 0,0-1-1 0 0,0 1 0 0 0,0 0 1 0 0,6 5-1 0 0,5 4 33 0 0,0 1 0 0 0,0 0 0 0 0,-1 1 0 0 0,0 1 0 0 0,-1 0-1 0 0,-1 0 1 0 0,0 2 0 0 0,-1-1 0 0 0,-1 1 0 0 0,16 35 0 0 0,-15-24 220 0 0,-1 0 0 0 0,-2 1-1 0 0,-1 0 1 0 0,0 0 0 0 0,-3 0 0 0 0,3 47 0 0 0,0 204 966 0 0,-36 358 0 0 0,1 391-1124 0 0,15 528-48 0 0,5-973 130 0 0,12-249 565 0 0,-1-65 113 0 0,-1-223-815 0 0,3-1 0 0 0,2 0 0 0 0,20 73 0 0 0,55 126-5804 0 0,-79-233 5188 0 0,9 18-1127 0 0,0 0-3471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58.614"/>
    </inkml:context>
    <inkml:brush xml:id="br0">
      <inkml:brushProperty name="width" value="0.05" units="cm"/>
      <inkml:brushProperty name="height" value="0.05" units="cm"/>
      <inkml:brushProperty name="color" value="#E71224"/>
    </inkml:brush>
  </inkml:definitions>
  <inkml:trace contextRef="#ctx0" brushRef="#br0">1354 26 312 0 0,'10'7'5682'0'0,"-2"-3"-4000"0"0,-5-7-1507 0 0,-9-8 505 0 0,4 9-672 0 0,0 0 0 0 0,0 1 0 0 0,-1-1 0 0 0,1 0 0 0 0,0 1 0 0 0,-1-1 0 0 0,1 1-1 0 0,-1 0 1 0 0,0 0 0 0 0,1 0 0 0 0,-1 0 0 0 0,0 0 0 0 0,1 1 0 0 0,-1-1 0 0 0,0 1 0 0 0,0 0 0 0 0,-5 0 0 0 0,-55 6 43 0 0,36-2-15 0 0,-83 2 133 0 0,-139-12 0 0 0,43 0 209 0 0,74 2-309 0 0,70 0-119 0 0,-117 9 0 0 0,13 20-1063 0 0,133-18-886 0 0,-42 15 1 0 0,59-16-2330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6:59.871"/>
    </inkml:context>
    <inkml:brush xml:id="br0">
      <inkml:brushProperty name="width" value="0.05" units="cm"/>
      <inkml:brushProperty name="height" value="0.05" units="cm"/>
      <inkml:brushProperty name="color" value="#E71224"/>
    </inkml:brush>
  </inkml:definitions>
  <inkml:trace contextRef="#ctx0" brushRef="#br0">2182 9 4137 0 0,'-21'2'950'0'0,"1"0"-1"0"0,-34 9 1 0 0,26-5-553 0 0,3-2-13 0 0,0-1 0 0 0,0-1 0 0 0,-50-3 0 0 0,-76-17-104 0 0,92 9-271 0 0,-79-1 0 0 0,-90 24 559 0 0,154-7-475 0 0,15-5 82 0 0,-86-7 0 0 0,11-1 689 0 0,-5 5 63 0 0,-204 6-825 0 0,131 7-1162 0 0,2 0-4034 0 0,194-11 287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7:07.224"/>
    </inkml:context>
    <inkml:brush xml:id="br0">
      <inkml:brushProperty name="width" value="0.05" units="cm"/>
      <inkml:brushProperty name="height" value="0.05" units="cm"/>
      <inkml:brushProperty name="color" value="#E71224"/>
    </inkml:brush>
  </inkml:definitions>
  <inkml:trace contextRef="#ctx0" brushRef="#br0">1012 94 5361 0 0,'11'-8'1528'0'0,"-6"4"-1238"0"0,0 1-1 0 0,0-1 0 0 0,0 0 0 0 0,0 0 0 0 0,-1 0 0 0 0,1-1 0 0 0,-1 0 0 0 0,0 0 0 0 0,-1 0 0 0 0,1 0 0 0 0,2-6 0 0 0,-5 9-231 0 0,1 0 1 0 0,-1-1-1 0 0,1 1 0 0 0,-1 0 0 0 0,1 0 0 0 0,0 1 1 0 0,0-1-1 0 0,0 0 0 0 0,3-1 0 0 0,3-2 593 0 0,-9 6 217 0 0,-11 7-812 0 0,0 0 0 0 0,-1-1 0 0 0,0 0 0 0 0,-1-1 0 0 0,-25 9 0 0 0,-75 11 485 0 0,89-22-429 0 0,0 1-1 0 0,1 1 0 0 0,0 1 0 0 0,0 1 1 0 0,0 1-1 0 0,-30 18 0 0 0,32-15 148 0 0,-1 0 0 0 0,0-1-1 0 0,-47 15 1 0 0,-74 10 571 0 0,86-23-632 0 0,53-12-157 0 0,-4 2 25 0 0,-1-1 1 0 0,0 0-1 0 0,0 0 0 0 0,-1-1 1 0 0,1 0-1 0 0,0-1 0 0 0,0 0 0 0 0,-20-3 1 0 0,30 3-68 0 0,0 0 0 0 0,-1-1 1 0 0,1 1-1 0 0,0 0 0 0 0,-1 0 1 0 0,1 0-1 0 0,0 0 0 0 0,-1 0 1 0 0,1-1-1 0 0,0 1 1 0 0,0 0-1 0 0,-1 0 0 0 0,1 0 1 0 0,0-1-1 0 0,0 1 0 0 0,-1 0 1 0 0,1 0-1 0 0,0-1 0 0 0,0 1 1 0 0,0 0-1 0 0,0-1 0 0 0,-1 1 1 0 0,1 0-1 0 0,0 0 0 0 0,0-1 1 0 0,0 1-1 0 0,0 0 1 0 0,0-1-1 0 0,0 1 0 0 0,0 0 1 0 0,0-1-1 0 0,0 1 0 0 0,0 0 1 0 0,0-1-1 0 0,0 1 0 0 0,0 0 1 0 0,0-1-1 0 0,0 1 0 0 0,0 0 1 0 0,0-1-1 0 0,1 1 1 0 0,10-20-54 0 0,23-17-31 0 0,-32 35 84 0 0,4-4 3 0 0,8-7 43 0 0,0-1 0 0 0,0-1-1 0 0,-1 0 1 0 0,-1-1 0 0 0,0 0 0 0 0,-2-1 0 0 0,10-19 0 0 0,-8 19-125 0 0,-11 19-148 0 0,-7 9 98 0 0,1-4 96 0 0,0-1 0 0 0,-1 1 0 0 0,0-1 0 0 0,0 0 0 0 0,-1-1 0 0 0,0 0 0 0 0,0 0 0 0 0,-12 7 0 0 0,-66 27 92 0 0,55-27-47 0 0,7-2-16 0 0,0 1 0 0 0,0 1 0 0 0,-41 29 0 0 0,57-35 22 0 0,0-1-1 0 0,1 1 1 0 0,-1 0 0 0 0,1 1-1 0 0,1-1 1 0 0,-1 1-1 0 0,1 1 1 0 0,0-1 0 0 0,1 1-1 0 0,-1-1 1 0 0,2 1-1 0 0,-1 0 1 0 0,1 1 0 0 0,0-1-1 0 0,-2 11 1 0 0,5-18-2 0 0,0 0 0 0 0,0 0 0 0 0,0 0 0 0 0,0 0 0 0 0,0 0 0 0 0,1 0 0 0 0,-1 0 0 0 0,0 0 0 0 0,0-1 0 0 0,1 1 0 0 0,-1 0 1 0 0,0 0-1 0 0,1 0 0 0 0,-1 0 0 0 0,1 0 0 0 0,-1 0 0 0 0,1-1 0 0 0,-1 1 0 0 0,1 0 0 0 0,0 0 0 0 0,-1-1 0 0 0,1 1 0 0 0,0 0 0 0 0,0-1 0 0 0,-1 1 0 0 0,1-1 0 0 0,0 1 0 0 0,0-1 0 0 0,0 1 0 0 0,0-1 0 0 0,0 0 1 0 0,0 1-1 0 0,0-1 0 0 0,-1 0 0 0 0,3 0 0 0 0,42 5 398 0 0,-26-3-281 0 0,142 32-655 0 0,-75-13-2342 0 0,2-5-3745 0 0,-60-13 964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4:39.469"/>
    </inkml:context>
    <inkml:brush xml:id="br0">
      <inkml:brushProperty name="width" value="0.025" units="cm"/>
      <inkml:brushProperty name="height" value="0.025" units="cm"/>
      <inkml:brushProperty name="color" value="#E71224"/>
    </inkml:brush>
  </inkml:definitions>
  <inkml:trace contextRef="#ctx0" brushRef="#br0">1 1 24575,'203'12'0,"-49"-1"0,263-8 0,-253-4 0,-134 3 0,1 1 0,0 2 0,36 10 0,-32-7 0,61 7 0,-73-13-682,47 9-1,-51-6-6143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4:42.968"/>
    </inkml:context>
    <inkml:brush xml:id="br0">
      <inkml:brushProperty name="width" value="0.025" units="cm"/>
      <inkml:brushProperty name="height" value="0.025" units="cm"/>
      <inkml:brushProperty name="color" value="#E71224"/>
    </inkml:brush>
  </inkml:definitions>
  <inkml:trace contextRef="#ctx0" brushRef="#br0">1522 53 24575,'-151'2'0,"-165"-5"0,277-1 0,-64-16 0,65 12 0,-70-8 0,80 14 0,0 0 0,0 2 0,-1 1 0,1 1 0,0 2 0,-32 8 0,59-10 0,7 0 0,12 1 0,202 1 0,61 4 0,-71 27 0,-102-15 0,-47-13 0,1-3 0,85-4 0,-75-1 0,-58 2 0,-26 4 0,-30 3 0,-107 3 0,-163-11 0,283 0 0,-497-50 0,354 26 0,-291-2 0,443 27 0,9-1 0,27-5 0,17-2 0,1 0 0,1 3 0,45-2 0,106 9 0,-149-1 0,279 21 0,127 2 0,-406-24 0,-1 1 0,1 2 0,-1 2 0,1 1 0,-2 1 0,37 15 0,-71-23 0,0 0 0,-1 0 0,1 0 0,0 0 0,-1 0 0,1 0 0,0 0 0,0 0 0,-1 1 0,1-1 0,0 0 0,-1 0 0,1 1 0,0-1 0,-1 1 0,1-1 0,-1 0 0,1 1 0,0-1 0,-1 1 0,1-1 0,-1 1 0,0 0 0,1-1 0,-1 1 0,1-1 0,-1 1 0,0 0 0,1-1 0,-1 1 0,0 0 0,0 0 0,-23 7 0,-44-5 0,-31-10 0,-128-26 0,109 14 0,84 14 0,-79-12 0,-118-3 0,349 21 0,639 22 0,-740-21-1365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4:44.601"/>
    </inkml:context>
    <inkml:brush xml:id="br0">
      <inkml:brushProperty name="width" value="0.025" units="cm"/>
      <inkml:brushProperty name="height" value="0.025" units="cm"/>
      <inkml:brushProperty name="color" value="#E71224"/>
    </inkml:brush>
  </inkml:definitions>
  <inkml:trace contextRef="#ctx0" brushRef="#br0">25 0 24575,'-4'0'0,"-6"0"0,-1 0-8191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4:50.634"/>
    </inkml:context>
    <inkml:brush xml:id="br0">
      <inkml:brushProperty name="width" value="0.025" units="cm"/>
      <inkml:brushProperty name="height" value="0.025" units="cm"/>
      <inkml:brushProperty name="color" value="#E71224"/>
    </inkml:brush>
  </inkml:definitions>
  <inkml:trace contextRef="#ctx0" brushRef="#br0">1 0 24575,'445'0'0,"-513"20"0,-162 45 0,220-61 0,1 0 0,1 0 0,-1 1 0,0 0 0,-11 10 0,17-12 0,-1 0 0,1-1 0,0 1 0,0 0 0,0 0 0,1 1 0,-1-1 0,1 1 0,0-1 0,0 1 0,0 0 0,0 0 0,1-1 0,-1 1 0,0 7 0,2-10 0,0 0 0,1 0 0,-1 0 0,0 0 0,1 0 0,-1-1 0,1 1 0,0 0 0,-1 0 0,1 0 0,0-1 0,-1 1 0,1 0 0,0-1 0,0 1 0,0-1 0,0 1 0,-1-1 0,1 1 0,0-1 0,0 1 0,0-1 0,0 0 0,0 0 0,0 1 0,0-1 0,0 0 0,0 0 0,0 0 0,0 0 0,2 0 0,40 0 0,-37 0 0,47 2 0,60 8 0,-73-4 0,1-2 0,1-2 0,47-4 0,-85 2 0,0-1 0,1 0 0,-1 0 0,0 0 0,1-1 0,-1 1 0,0-1 0,0 0 0,0 0 0,0 0 0,-1-1 0,1 1 0,-1-1 0,1 0 0,-1 0 0,0 0 0,0-1 0,0 1 0,-1-1 0,1 0 0,-1 1 0,0-1 0,0 0 0,0 0 0,0 0 0,-1-1 0,1 1 0,-1 0 0,0-1 0,-1 1 0,1 0 0,-1-1 0,0 1 0,0-1 0,-1-5 0,0 8 0,0-1 0,0 1 0,0 0 0,0 0 0,0 0 0,-1 0 0,1 0 0,-1 0 0,0 1 0,1-1 0,-1 0 0,0 1 0,0-1 0,0 1 0,0 0 0,0 0 0,0 0 0,0 0 0,-1 0 0,1 0 0,0 0 0,-1 1 0,1-1 0,0 1 0,-1 0 0,1 0 0,0-1 0,-1 2 0,1-1 0,-4 1 0,3-1 0,1 0 0,0 0 0,-1 0 0,1 1 0,0 0 0,0-1 0,0 1 0,0 0 0,-1 0 0,1 0 0,0 0 0,0 0 0,1 0 0,-1 1 0,0-1 0,0 1 0,1-1 0,-1 1 0,1 0 0,-1 0 0,1-1 0,0 1 0,-1 0 0,1 0 0,0 0 0,0 0 0,1 1 0,-1-1 0,0 0 0,1 0 0,-1 0 0,1 4 0,0 1 0,2 0 0,-1 0 0,0 0 0,1 0 0,1-1 0,-1 1 0,1-1 0,0 1 0,0-1 0,1 0 0,0 0 0,0-1 0,7 9 0,10 9 0,41 35 0,-48-46 0,-6-7 0,-1 0 0,1-1 0,0 0 0,0 0 0,0-1 0,1 0 0,-1 0 0,1-1 0,0 0 0,-1-1 0,1 0 0,0 0 0,0-1 0,0 0 0,0-1 0,-1 0 0,15-3 0,-20 3 0,0-1 0,-1 1 0,1-1 0,0 0 0,-1 0 0,1 0 0,-1-1 0,0 1 0,1 0 0,-1-1 0,0 0 0,-1 1 0,1-1 0,0 0 0,-1 0 0,0 0 0,1 0 0,-1 0 0,-1 0 0,1 0 0,0-1 0,-1 1 0,1 0 0,-1 0 0,0-6 0,0-11 0,0 1 0,-6-37 0,6 55 0,-1-1 0,1 0 0,0 0 0,0 1 0,-1-1 0,1 0 0,-1 1 0,1-1 0,-1 0 0,0 1 0,1-1 0,-1 1 0,0-1 0,0 1 0,0-1 0,-3-1 0,-3 6 0,2 16 0,2 54 0,3-42 0,0-26 0,0-9 0,0-2 0,0 0 0,0-1 0,0 1 0,1 0 0,0 0 0,0-1 0,1 1 0,0 0 0,0 0 0,0 0 0,0 1 0,1-1 0,0 0 0,1 1 0,-1 0 0,1 0 0,0 0 0,0 0 0,1 1 0,-1-1 0,1 1 0,0 0 0,0 0 0,0 1 0,1 0 0,-1 0 0,1 0 0,0 0 0,6-1 0,7-2 0,-10 2 0,-1 1 0,1 0 0,-1 1 0,1 0 0,0 0 0,0 1 0,0 0 0,0 0 0,0 1 0,0 1 0,15 1 0,-24-2 0,0 0 0,0 0 0,1 0 0,-1 0 0,0 0 0,1 0 0,-1 0 0,0 0 0,0 0 0,1 0 0,-1 0 0,0 0 0,1 0 0,-1 0 0,0 0 0,0 0 0,1 1 0,-1-1 0,0 0 0,0 0 0,1 0 0,-1 0 0,0 0 0,0 1 0,1-1 0,-1 0 0,0 0 0,0 0 0,0 1 0,0-1 0,1 0 0,-1 0 0,0 1 0,0-1 0,0 0 0,0 1 0,0-1 0,0 0 0,0 0 0,0 1 0,1-1 0,-1 0 0,0 0 0,0 1 0,0-1 0,0 0 0,-1 1 0,1-1 0,-17 7 0,-26-1 0,38-6 0,0 1 0,0-1 0,0 0 0,0 1 0,1 0 0,-1 0 0,0 1 0,0-1 0,1 1 0,-1 0 0,1 1 0,0-1 0,-8 6 0,9-5 0,1 0 0,0 1 0,-1-1 0,1 1 0,0-1 0,0 1 0,1 0 0,-1 0 0,1 0 0,0 0 0,0 0 0,0 0 0,1 0 0,-1 0 0,1 0 0,1 9 0,-2-4 0,2 0 0,-1 1 0,1-1 0,1 0 0,-1 1 0,2-1 0,4 13 0,-5-18 0,0 0 0,0 0 0,0-1 0,1 1 0,-1-1 0,1 1 0,0-1 0,0 0 0,0 0 0,1 0 0,-1 0 0,1-1 0,-1 1 0,1-1 0,0 0 0,0 0 0,0 0 0,5 1 0,-3-1 0,8 3 0,0-1 0,0 0 0,1-1 0,26 3 0,-35-6 0,-1-1 0,0 1 0,1-1 0,-1 0 0,0 0 0,0-1 0,0 0 0,0 0 0,0 0 0,0 0 0,0-1 0,-1 1 0,1-1 0,-1 0 0,0-1 0,7-6 0,-3 3 0,-2-1 0,1 1 0,-1-1 0,0 0 0,7-15 0,-12 21 0,0 1 0,0 0 0,0-1 0,0 1 0,-1-1 0,1 0 0,-1 1 0,1-1 0,-1 0 0,0 1 0,1-1 0,-1 0 0,0 1 0,0-1 0,0 0 0,0 0 0,-1 1 0,1-1 0,0 0 0,-1 1 0,1-1 0,-1 1 0,1-1 0,-1 0 0,0 1 0,0-1 0,0 1 0,0 0 0,0-1 0,0 1 0,0 0 0,0-1 0,0 1 0,-1 0 0,1 0 0,0 0 0,-1 0 0,1 0 0,-1 1 0,-2-2 0,-52-18 0,-59-14 0,34 12 0,78 21-136,0 0-1,1 0 1,-1 0-1,1 0 1,-1 0-1,1 0 1,-1-1-1,1 1 0,-4-4 1,2-1-6690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5.987"/>
    </inkml:context>
    <inkml:brush xml:id="br0">
      <inkml:brushProperty name="width" value="0.05" units="cm"/>
      <inkml:brushProperty name="height" value="0.05" units="cm"/>
      <inkml:brushProperty name="color" value="#E71224"/>
    </inkml:brush>
  </inkml:definitions>
  <inkml:trace contextRef="#ctx0" brushRef="#br0">32 150 8002 0 0,'-1'-1'267'0'0,"-2"0"454"0"0,-1 0 0 0 0,1-1 1 0 0,1 1-1 0 0,-1-1 0 0 0,0 0 0 0 0,0 0 0 0 0,1 0 0 0 0,-4-4 0 0 0,6 6-620 0 0,-1-1 0 0 0,1 1 1 0 0,0 0-1 0 0,0-1 0 0 0,0 1 0 0 0,-1-1 1 0 0,1 1-1 0 0,0-1 0 0 0,0 1 1 0 0,0 0-1 0 0,0-1 0 0 0,0 1 0 0 0,0-1 1 0 0,0 1-1 0 0,0-1 0 0 0,0 1 1 0 0,0 0-1 0 0,0-1 0 0 0,1 1 0 0 0,-1-1 1 0 0,0 1-1 0 0,0-1 0 0 0,0 1 0 0 0,0 0 1 0 0,1-1-1 0 0,16-13 967 0 0,42-26 652 0 0,-49 32-1603 0 0,1-1 0 0 0,1 2 0 0 0,-1 0 0 0 0,1 0 0 0 0,0 1 0 0 0,1 1 0 0 0,22-8 1 0 0,-23 12-118 0 0,1 0 0 0 0,-1 0 0 0 0,0 1 0 0 0,0 1 1 0 0,0 0-1 0 0,1 1 0 0 0,-1 0 0 0 0,0 0 1 0 0,-1 2-1 0 0,1-1 0 0 0,-1 2 0 0 0,1-1 1 0 0,-1 1-1 0 0,0 1 0 0 0,-1 0 0 0 0,17 13 1 0 0,-24-17-14 0 0,0 1 1 0 0,1 0 0 0 0,-1 0 0 0 0,0 0 0 0 0,-1 1 0 0 0,1-1-1 0 0,0 1 1 0 0,-1-1 0 0 0,0 1 0 0 0,0 0 0 0 0,0 0 0 0 0,0 0-1 0 0,-1 0 1 0 0,0 0 0 0 0,0 0 0 0 0,0 0 0 0 0,0 1 0 0 0,0-1 0 0 0,-1 0-1 0 0,0 0 1 0 0,0 1 0 0 0,0-1 0 0 0,0 0 0 0 0,-2 8 0 0 0,-2-1-25 0 0,0-1 1 0 0,0 0 0 0 0,-1-1-1 0 0,0 1 1 0 0,0-1 0 0 0,-1 0-1 0 0,-1 0 1 0 0,-13 15 0 0 0,-65 60-24 0 0,62-64 51 0 0,1 1 1 0 0,1 1-1 0 0,1 0 1 0 0,-32 49-1 0 0,50-68 20 0 0,0 0 1 0 0,1 0-1 0 0,-1 0 1 0 0,1 0-1 0 0,0 1 1 0 0,0-1-1 0 0,0 0 0 0 0,0 1 1 0 0,0-1-1 0 0,1 1 1 0 0,0-1-1 0 0,0 1 1 0 0,0 4-1 0 0,0-7 3 0 0,1 1 0 0 0,-1-1 0 0 0,1 0 0 0 0,-1 1 0 0 0,1-1-1 0 0,0 0 1 0 0,0 1 0 0 0,-1-1 0 0 0,1 0 0 0 0,0 0 0 0 0,0 0 0 0 0,0 0 0 0 0,0 0 0 0 0,1 0 0 0 0,-1 0 0 0 0,0 0-1 0 0,0 0 1 0 0,1-1 0 0 0,-1 1 0 0 0,0 0 0 0 0,1-1 0 0 0,-1 1 0 0 0,0-1 0 0 0,1 0 0 0 0,-1 1 0 0 0,1-1-1 0 0,-1 0 1 0 0,1 0 0 0 0,-1 0 0 0 0,1 0 0 0 0,-1 0 0 0 0,3 0 0 0 0,33-2 177 0 0,0-2 0 0 0,45-10 0 0 0,4-1-80 0 0,-25 6-230 0 0,-31 3-234 0 0,0 2-1 0 0,1 1 1 0 0,-1 1 0 0 0,1 1-1 0 0,32 5 1 0 0,-40 1-3572 0 0,-1 3-4309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4:57.711"/>
    </inkml:context>
    <inkml:brush xml:id="br0">
      <inkml:brushProperty name="width" value="0.025" units="cm"/>
      <inkml:brushProperty name="height" value="0.025" units="cm"/>
      <inkml:brushProperty name="color" value="#E71224"/>
    </inkml:brush>
  </inkml:definitions>
  <inkml:trace contextRef="#ctx0" brushRef="#br0">2241 25 24575,'-494'-12'0,"60"0"0,-347 12 0,568 12 0,35 0 0,74-11-1365,67 0-5461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02.165"/>
    </inkml:context>
    <inkml:brush xml:id="br0">
      <inkml:brushProperty name="width" value="0.025" units="cm"/>
      <inkml:brushProperty name="height" value="0.025" units="cm"/>
      <inkml:brushProperty name="color" value="#E71224"/>
    </inkml:brush>
  </inkml:definitions>
  <inkml:trace contextRef="#ctx0" brushRef="#br0">1513 205 24575,'-175'12'0,"36"-2"0,-332-7 0,279-4 0,154-1 0,1-1 0,-74-18 0,19 3 0,-4 10 0,67 7 0,-54-10 0,117 5 0,29 2 0,447 24 0,-410-13 0,122-6 0,-120-3 0,106 11 0,14 26 0,-302-29 0,-12-8 0,-173-26 0,-72-3 0,185 21 0,-239 4 0,224 8 0,166-2 0,-1 1 0,1-1 0,0 0 0,0 0 0,0 0 0,0 0 0,-1 0 0,1 0 0,0 0 0,0 0 0,0 0 0,-1-1 0,1 1 0,0 0 0,0-1 0,0 1 0,0-1 0,0 1 0,0-1 0,0 0 0,-2-1 0,21-11 0,55-15 0,-68 27 0,71-26 0,1 5 0,1 2 0,87-9 0,-57 22 0,-1 5 0,118 13 0,-83 11 0,-101-13 0,0-2 0,66 2 0,-25-6 0,111 17 0,-192-20 0,0 0 0,0 0 0,0 0 0,0 0 0,-1 0 0,1 0 0,0 1 0,0-1 0,0 0 0,0 0 0,-1 1 0,1-1 0,0 0 0,0 1 0,-1-1 0,1 1 0,0-1 0,0 1 0,-1-1 0,1 1 0,-1 0 0,1-1 0,0 2 0,-12 9 0,-32 6 0,-24-3 0,-1-3 0,0-3 0,-1-3 0,-77-5 0,-354-21 0,70-10 0,407 26 0,23 5 0,-1-1 0,1 1 0,0 0 0,0 0 0,0 0 0,0-1 0,0 1 0,0 0 0,0 0 0,0-1 0,0 1 0,0 0 0,0 0 0,0-1 0,0 1 0,0 0 0,0 0 0,0-1 0,0 1 0,1 0 0,-1 0 0,0 0 0,0-1 0,0 1 0,0 0 0,0 0 0,0 0 0,1-1 0,-1 1 0,0 0 0,0 0 0,0 0 0,1 0 0,-1 0 0,0-1 0,0 1 0,0 0 0,1 0 0,-1 0 0,0 0 0,0 0 0,1 0 0,40-15 0,30 3 0,0 4 0,0 3 0,140 7 0,-89 1 0,-21-4 0,-7 1 0,147 16 0,-169-12 0,-58-4 0,1 0 0,0 1 0,0 1 0,0 0 0,16 5 0,-31-7 0,0 0-1,0 0 1,0 0-1,1 0 1,-1 0-1,0 0 1,0 0-1,0 0 1,0 0-1,0 0 1,1 0-1,-1 0 1,0 0-1,0 0 1,0 0-1,0 1 1,0-1-1,0 0 1,0 0-1,0 0 1,1 0-1,-1 0 1,0 0-1,0 1 1,0-1 0,0 0-1,0 0 1,0 0-1,0 0 1,0 0-1,0 0 1,0 1-1,0-1 1,0 0-1,0 0 1,0 0-1,0 0 1,0 1-1,0-1 1,0 0-1,0 0 1,0 0-1,0 0 1,0 0-1,0 1 1,0-1-1,0 0 1,0 0-1,0 0 1,-1 0-1,1 0 1,0 0-1,-10 8 63,-13 2-1463,-4-2-5425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25.059"/>
    </inkml:context>
    <inkml:brush xml:id="br0">
      <inkml:brushProperty name="width" value="0.025" units="cm"/>
      <inkml:brushProperty name="height" value="0.025" units="cm"/>
      <inkml:brushProperty name="color" value="#E71224"/>
    </inkml:brush>
  </inkml:definitions>
  <inkml:trace contextRef="#ctx0" brushRef="#br0">27 33 24575,'11'-5'0,"1"0"0,0 0 0,0 1 0,0 0 0,0 1 0,1 1 0,-1 0 0,1 1 0,20 0 0,-32 1 0,-1 0 0,0 0 0,1 0 0,-1 0 0,1 0 0,-1 0 0,1 0 0,-1 0 0,0 0 0,1 0 0,-1 1 0,1-1 0,-1 0 0,0 0 0,1 0 0,-1 1 0,0-1 0,1 0 0,-1 1 0,0-1 0,1 0 0,-1 1 0,0-1 0,0 0 0,1 1 0,-1-1 0,0 0 0,0 1 0,0-1 0,0 1 0,1-1 0,-1 0 0,0 1 0,0-1 0,0 1 0,-9 17 0,-25 16 0,29-30 0,3-2 0,-17 15 0,1 1 0,1 0 0,0 1 0,1 1 0,-21 35 0,37-54 0,-1 0 0,0 0 0,1 0 0,-1 0 0,1 0 0,-1 0 0,1 0 0,-1 0 0,1 0 0,0 1 0,0-1 0,0 0 0,-1 0 0,1 0 0,0 0 0,0 0 0,0 1 0,0-1 0,1 0 0,-1 0 0,0 0 0,0 0 0,1 0 0,-1 0 0,1 0 0,-1 0 0,2 2 0,-1-2 0,1 0 0,-1 0 0,1 0 0,-1-1 0,1 1 0,0 0 0,-1-1 0,1 1 0,0-1 0,0 1 0,0-1 0,-1 0 0,1 0 0,0 0 0,2 0 0,10-1 0,0 0 0,0-2 0,16-4 0,-28 7 0,136-41 0,-134 40 0,-1-1 0,0 1 0,0-1 0,0 0 0,0 0 0,0 0 0,0 0 0,-1 0 0,1 0 0,-1-1 0,1 1 0,-1-1 0,0 0 0,0 0 0,0 1 0,0-2 0,-1 1 0,1 0 0,-1 0 0,0 0 0,0-1 0,0 1 0,0 0 0,-1-1 0,1 1 0,-1-1 0,0 1 0,0-1 0,0 1 0,0-1 0,-1 1 0,0-5 0,0 5 0,1 0 0,-1 1 0,0-1 0,0 1 0,0-1 0,0 1 0,-1-1 0,1 1 0,0 0 0,-1-1 0,0 1 0,1 0 0,-1 0 0,0 0 0,0 0 0,0 1 0,-1-1 0,1 1 0,0-1 0,0 1 0,-1-1 0,1 1 0,-1 0 0,1 0 0,-1 1 0,0-1 0,1 0 0,-1 1 0,0 0 0,0-1 0,1 1 0,-1 0 0,0 0 0,1 1 0,-1-1 0,0 1 0,1-1 0,-1 1 0,0 0 0,-3 1 0,3-1 0,1 1 0,-1-1 0,1 1 0,-1-1 0,1 1 0,0 0 0,0 0 0,0 0 0,0 0 0,0 0 0,0 1 0,0-1 0,1 0 0,-1 1 0,1-1 0,-1 1 0,1 0 0,0 0 0,0-1 0,1 1 0,-1 0 0,0 0 0,1 0 0,0 0 0,0-1 0,0 1 0,0 0 0,0 0 0,0 0 0,2 4 0,-2-1 0,1-1 0,1 1 0,-1 0 0,1-1 0,0 1 0,0-1 0,0 0 0,1 0 0,0 0 0,0 0 0,0 0 0,1-1 0,0 1 0,6 5 0,-5-6-91,1 0 0,0 0 0,0-1 0,0 0 0,0 0 0,0 0 0,1-1 0,-1 0 0,1 0 0,0-1 0,-1 0 0,1 0 0,0-1 0,11 0 0,6-3-6735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27.161"/>
    </inkml:context>
    <inkml:brush xml:id="br0">
      <inkml:brushProperty name="width" value="0.025" units="cm"/>
      <inkml:brushProperty name="height" value="0.025" units="cm"/>
      <inkml:brushProperty name="color" value="#E71224"/>
    </inkml:brush>
  </inkml:definitions>
  <inkml:trace contextRef="#ctx0" brushRef="#br0">99 38 24575,'0'19'0,"0"-1"0,-2 1 0,0-1 0,-5 19 0,4-28 0,1 0 0,-2-1 0,1 0 0,-1 0 0,-1 0 0,1 0 0,-1-1 0,-1 1 0,1-1 0,-10 9 0,11-12 0,0 1 0,1-1 0,0 1 0,0 0 0,0 0 0,0 0 0,1 0 0,-3 9 0,3-10 0,6-14 0,-1 0 0,2 0 0,-1 0 0,2 1 0,-1-1 0,1 1 0,0 1 0,1-1 0,0 1 0,1 0 0,-1 0 0,2 1 0,-1 0 0,1 1 0,0 0 0,10-6 0,6 1 0,-2-1 0,1-1 0,-2-1 0,0-1 0,0-1 0,33-32 0,-45 33 119,-10 15-146,0 0 0,0-1-1,0 1 1,0 0-1,0 0 1,0-1-1,0 1 1,0 0-1,0 0 1,0-1-1,0 1 1,0 0-1,0-1 1,0 1-1,0 0 1,0 0-1,0-1 1,0 1-1,0 0 1,0 0-1,0-1 1,-1 1-1,1 0 1,0 0-1,0-1 1,0 1-1,0 0 1,-1 0-1,1 0 1,0-1-1,0 1 1,0 0-1,-1 0 1,1 0-1,0 0 1,0 0-1,-1-1 1,1 1-1,0 0 1,0 0-1,-1 0 1,1 0-1,0 0 1,-1 0-1,1 0 1,0 0-1,0 0 1,-1 0-1,1 0 1,0 0-1,0 0 1,-1 0-1,1 0 1,-12 1-6799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28.864"/>
    </inkml:context>
    <inkml:brush xml:id="br0">
      <inkml:brushProperty name="width" value="0.025" units="cm"/>
      <inkml:brushProperty name="height" value="0.025" units="cm"/>
      <inkml:brushProperty name="color" value="#E71224"/>
    </inkml:brush>
  </inkml:definitions>
  <inkml:trace contextRef="#ctx0" brushRef="#br0">99 1 24575,'-8'0'0,"-1"0"0,1 1 0,0-1 0,0 2 0,0-1 0,-12 5 0,18-6 0,0 1 0,1 0 0,-1 0 0,0 0 0,1 0 0,-1 0 0,1 0 0,-1 0 0,1 0 0,0 0 0,-1 1 0,1-1 0,0 0 0,0 1 0,0-1 0,0 1 0,0 0 0,0-1 0,1 1 0,-1 0 0,1-1 0,-1 1 0,1 0 0,-1 0 0,1 0 0,0-1 0,0 1 0,0 0 0,0 0 0,0 0 0,0-1 0,0 1 0,1 0 0,-1 0 0,2 3 0,-1-3 0,0 0 0,0 1 0,0-1 0,0 0 0,1 0 0,-1 0 0,1 0 0,-1 0 0,1 0 0,0-1 0,0 1 0,0-1 0,0 1 0,0-1 0,0 0 0,0 1 0,0-1 0,0 0 0,1 0 0,-1-1 0,0 1 0,1 0 0,-1-1 0,1 0 0,-1 1 0,1-1 0,-1 0 0,1 0 0,-1 0 0,0-1 0,1 1 0,-1 0 0,1-1 0,1-1 0,2 1 0,0 0 0,0-1 0,0 1 0,0-1 0,-1-1 0,1 1 0,-1-1 0,0 0 0,1-1 0,-2 1 0,1-1 0,0 0 0,4-4 0,-8 7-45,0-1-1,0 1 1,0 0-1,0 0 1,-1 0-1,1-1 1,0 1-1,-1 0 1,1-1-1,-1 1 1,1-1-1,-1 1 1,1-1-1,-1 1 1,0-1-1,0 1 1,0-1-1,0 1 1,0-1-1,0 1 1,0-1-1,-1 1 1,1 0-1,0-1 0,-1 1 1,1-1-1,-1 1 1,0 0-1,0-2 1,-8-6-6781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44.927"/>
    </inkml:context>
    <inkml:brush xml:id="br0">
      <inkml:brushProperty name="width" value="0.025" units="cm"/>
      <inkml:brushProperty name="height" value="0.025" units="cm"/>
      <inkml:brushProperty name="color" value="#E71224"/>
    </inkml:brush>
  </inkml:definitions>
  <inkml:trace contextRef="#ctx0" brushRef="#br0">6474 1653 24575,'-18'-19'0,"2"-2"0,1 1 0,-15-27 0,-30-40 0,4 27 0,-2 3 0,-87-65 0,115 101 0,-1 1 0,-56-27 0,33 19 0,-26-10 0,-89-30 0,87 37 0,-174-68 0,-186-74 0,93 46 0,218 83 0,-409-98 0,345 98 0,24 11 0,-232-14 0,109 18 0,88-1 0,-265-22 0,332 49 0,-145-8 0,-106-36 0,129 9 0,244 35 0,-83-15 0,-1 5 0,0 4 0,-128 5 0,216 5 0,1 0 0,-1 1 0,0 1 0,1 0 0,0 0 0,0 2 0,0-1 0,0 2 0,1-1 0,0 2 0,0-1 0,0 1 0,1 1 0,0 0 0,0 1 0,1 0 0,0 0 0,1 0 0,0 1 0,1 1 0,0 0 0,0-1 0,1 2 0,0-1 0,-5 18 0,2-7 0,2 1 0,0 0 0,2 0 0,0 1 0,1 0 0,0 32 0,5 9 0,-39-159 0,36 85 0,-1 0 0,1 1 0,-1 0 0,-1 0 0,1 0 0,-2 0 0,1 0 0,-1 1 0,0-1 0,0 1 0,-1 1 0,0-1 0,0 1 0,-1 0 0,1 0 0,-1 1 0,-1 0 0,1 0 0,-16-7 0,18 14 0,8 6 0,9 8 0,28 33 0,81 72 0,-118-118 0,0 0 0,1-1 0,0 1 0,-1-1 0,1 0 0,0 0 0,0 0 0,0-1 0,0 1 0,1-1 0,-1 0 0,0 0 0,0-1 0,1 1 0,-1-1 0,1 0 0,-1 0 0,0 0 0,7-2 0,4-2 0,-1 0 0,0-1 0,0 0 0,18-11 0,-3 2 0,17-14-1365,-34 20-5461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48.181"/>
    </inkml:context>
    <inkml:brush xml:id="br0">
      <inkml:brushProperty name="width" value="0.025" units="cm"/>
      <inkml:brushProperty name="height" value="0.025" units="cm"/>
      <inkml:brushProperty name="color" value="#E71224"/>
    </inkml:brush>
  </inkml:definitions>
  <inkml:trace contextRef="#ctx0" brushRef="#br0">48 658 24575,'6'-8'0,"0"0"0,-1 0 0,1 0 0,-2-1 0,1 0 0,-1 0 0,-1 0 0,6-19 0,13-80 0,-12 48 0,-3 17 0,-1 0 0,1-53 0,-9-75 0,2 169-7,0 0 1,0-1-1,-1 1 0,1 0 0,-1 0 0,1-1 0,-1 1 0,0 0 0,1 0 1,-1 0-1,0 0 0,-1 0 0,1 0 0,0 0 0,-3-2 0,4 3 14,-1 1 0,0-1 0,0 1-1,0-1 1,0 1 0,0 0-1,0-1 1,0 1 0,0 0-1,0 0 1,-1-1 0,1 1 0,0 0-1,0 0 1,0 0 0,0 1-1,0-1 1,0 0 0,0 0-1,0 0 1,0 1 0,-2 0 0,-6 4-46,0 0 0,0 1 0,1-1 0,0 2 0,-11 10 0,-8 5-1137,10-12-5650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5:49.321"/>
    </inkml:context>
    <inkml:brush xml:id="br0">
      <inkml:brushProperty name="width" value="0.025" units="cm"/>
      <inkml:brushProperty name="height" value="0.025" units="cm"/>
      <inkml:brushProperty name="color" value="#E71224"/>
    </inkml:brush>
  </inkml:definitions>
  <inkml:trace contextRef="#ctx0" brushRef="#br0">1 1 24575,'17'12'0,"22"9"0,17 5 0,7 2 0,-2-4 0,-12-5-8191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12.879"/>
    </inkml:context>
    <inkml:brush xml:id="br0">
      <inkml:brushProperty name="width" value="0.025" units="cm"/>
      <inkml:brushProperty name="height" value="0.025" units="cm"/>
      <inkml:brushProperty name="color" value="#E71224"/>
    </inkml:brush>
  </inkml:definitions>
  <inkml:trace contextRef="#ctx0" brushRef="#br0">0 82 24575,'741'0'0,"-705"-2"0,0-1 0,0-3 0,0 0 0,49-17 0,-14 4 0,-17 10 0,1 2 0,-1 2 0,2 3 0,66 7 0,-11-3 0,-42-2 0,-34-2 0,1 2 0,-1 1 0,0 2 0,0 1 0,55 15 0,-57-11 0,1-1 0,0-2 0,0-2 0,0 0 0,41-4 0,-30 1 0,87 10 0,-106-1 108,-27-8-185,0-1-1,0 1 1,0 0-1,0-1 1,0 1-1,0-1 0,0 1 1,0-1-1,-1 0 1,1 1-1,0-1 1,0 0-1,0 0 1,0 0-1,-1 0 1,1 0-1,0 0 0,-2 0 1,-21 1-6749</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16.576"/>
    </inkml:context>
    <inkml:brush xml:id="br0">
      <inkml:brushProperty name="width" value="0.025" units="cm"/>
      <inkml:brushProperty name="height" value="0.025" units="cm"/>
      <inkml:brushProperty name="color" value="#E71224"/>
    </inkml:brush>
  </inkml:definitions>
  <inkml:trace contextRef="#ctx0" brushRef="#br0">0 1827 24575,'61'-56'0,"78"-54"0,-79 65 0,94-91 0,-95 73 0,91-92 0,-30 35 0,27-26 0,-117 120 0,1 2 0,0 1 0,49-26 0,36-6 0,2 5 0,200-55 0,-164 57 0,178-77 0,-212 82 0,2 5 0,194-34 0,-53 14 0,354-46 0,266 42 0,-273 28 0,470 4 0,-604 5 0,-28 0 0,654 27 0,-1048 1 0,1 2 0,91 21 0,-31-3 0,-32-10 0,180 34 0,-216-35 0,0 2 0,-1 2 0,67 33 0,372 170 0,-423-196 0,1-3 0,0-2 0,129 17 0,197-7 0,-294-23 0,451 9 0,-499-11 0,73 13 0,-262-13 0,104-3 0,-1-1 0,0-2 0,0-1 0,1-2 0,0-2 0,0-2 0,1-1 0,-66-30 0,-4-3-1365,90 36-5461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6.544"/>
    </inkml:context>
    <inkml:brush xml:id="br0">
      <inkml:brushProperty name="width" value="0.05" units="cm"/>
      <inkml:brushProperty name="height" value="0.05" units="cm"/>
      <inkml:brushProperty name="color" value="#E71224"/>
    </inkml:brush>
  </inkml:definitions>
  <inkml:trace contextRef="#ctx0" brushRef="#br0">329 201 7346 0 0,'-1'-18'1213'0'0,"0"1"1"0"0,-2 0-1 0 0,0-1 1 0 0,-1 1 0 0 0,-1 1-1 0 0,-14-33 1 0 0,18 46-1122 0 0,0 0 1 0 0,0 0 0 0 0,0 1-1 0 0,-1-1 1 0 0,0 0-1 0 0,1 1 1 0 0,-1-1 0 0 0,0 1-1 0 0,0 0 1 0 0,0-1-1 0 0,-1 1 1 0 0,1 0 0 0 0,-1 0-1 0 0,1 1 1 0 0,-1-1 0 0 0,1 0-1 0 0,-1 1 1 0 0,0 0-1 0 0,0-1 1 0 0,0 1 0 0 0,0 0-1 0 0,1 1 1 0 0,-2-1-1 0 0,1 0 1 0 0,0 1 0 0 0,0 0-1 0 0,0 0 1 0 0,0 0 0 0 0,0 0-1 0 0,0 0 1 0 0,0 0-1 0 0,0 1 1 0 0,0-1 0 0 0,0 1-1 0 0,0 0 1 0 0,-3 2-1 0 0,-3 0-56 0 0,0 1-1 0 0,0 1 0 0 0,1-1 1 0 0,0 1-1 0 0,0 1 0 0 0,0 0 1 0 0,1 0-1 0 0,0 0 1 0 0,0 1-1 0 0,-8 11 0 0 0,-5 8 25 0 0,-28 48 0 0 0,43-65-39 0 0,0 1 1 0 0,0-1 0 0 0,1 1 0 0 0,0 1 0 0 0,1-1-1 0 0,1 0 1 0 0,-1 1 0 0 0,1 0 0 0 0,0 11 0 0 0,2-19 2 0 0,0 0 0 0 0,0 1-1 0 0,1-1 1 0 0,-1 0 0 0 0,1 0 0 0 0,0 0 0 0 0,0 0 0 0 0,0 0 0 0 0,0 0 0 0 0,0-1 0 0 0,0 1 0 0 0,1 0 0 0 0,-1 0 0 0 0,1-1 0 0 0,0 1 0 0 0,0-1 0 0 0,0 0 0 0 0,3 3 0 0 0,-1-2 7 0 0,0 0 1 0 0,0 0-1 0 0,0-1 1 0 0,1 1-1 0 0,-1-1 0 0 0,1 0 1 0 0,-1-1-1 0 0,1 1 1 0 0,0-1-1 0 0,7 2 0 0 0,-1-2-5 0 0,0 0 0 0 0,-1 0 0 0 0,1-1 0 0 0,0-1-1 0 0,0 0 1 0 0,-1 0 0 0 0,1-1 0 0 0,-1 0 0 0 0,20-8-1 0 0,-19 5-40 0 0,-1 0-1 0 0,0 0 0 0 0,0-2 0 0 0,0 1 0 0 0,-1-1 1 0 0,0 0-1 0 0,-1-1 0 0 0,1 0 0 0 0,-1-1 0 0 0,9-12 0 0 0,-14 17-15 0 0,0-1 0 0 0,0 1-1 0 0,-1 0 1 0 0,0-1 0 0 0,1 0-1 0 0,-2 0 1 0 0,1 1-1 0 0,0-1 1 0 0,-1 0 0 0 0,0 0-1 0 0,0 0 1 0 0,-1 0 0 0 0,1-1-1 0 0,-1 1 1 0 0,0 0 0 0 0,0 0-1 0 0,-1 0 1 0 0,0 0-1 0 0,0 0 1 0 0,0 0 0 0 0,0 0-1 0 0,-1 0 1 0 0,0 0 0 0 0,0 0-1 0 0,-4-6 1 0 0,6 10 31 0 0,0 1 0 0 0,0 0 0 0 0,0 0 0 0 0,0-1 0 0 0,0 1 0 0 0,0 0 0 0 0,0-1 0 0 0,0 1 0 0 0,0 0 0 0 0,0 0 0 0 0,0-1 0 0 0,-1 1 0 0 0,1 0 0 0 0,0 0-1 0 0,0-1 1 0 0,0 1 0 0 0,0 0 0 0 0,-1 0 0 0 0,1 0 0 0 0,0-1 0 0 0,0 1 0 0 0,0 0 0 0 0,-1 0 0 0 0,1 0 0 0 0,0 0 0 0 0,0 0 0 0 0,-1-1 0 0 0,1 1 0 0 0,0 0 0 0 0,0 0 0 0 0,-1 0 0 0 0,1 0 0 0 0,0 0 0 0 0,0 0 0 0 0,-1 0 0 0 0,1 0 0 0 0,0 0 0 0 0,-1 0 0 0 0,1 0 0 0 0,0 0 0 0 0,0 0 0 0 0,-1 0 0 0 0,-1 14 62 0 0,7 21-24 0 0,0-23 41 0 0,-1-1 0 0 0,1 0 1 0 0,1 0-1 0 0,0 0 0 0 0,1-1 0 0 0,0 0 1 0 0,0 0-1 0 0,1 0 0 0 0,0-1 1 0 0,1-1-1 0 0,0 1 0 0 0,14 9 0 0 0,-16-13-304 0 0,1 0 0 0 0,0-1 0 0 0,1 1 1 0 0,-1-2-1 0 0,1 1 0 0 0,-1-1 0 0 0,1 0 0 0 0,0-1 0 0 0,12 2 0 0 0,-13-4-863 0 0,1 1 0 0 0,-1-1 0 0 0,0 0 0 0 0,0-1 0 0 0,0 0 1 0 0,15-4-1 0 0,-16 3-1730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17.841"/>
    </inkml:context>
    <inkml:brush xml:id="br0">
      <inkml:brushProperty name="width" value="0.025" units="cm"/>
      <inkml:brushProperty name="height" value="0.025" units="cm"/>
      <inkml:brushProperty name="color" value="#E71224"/>
    </inkml:brush>
  </inkml:definitions>
  <inkml:trace contextRef="#ctx0" brushRef="#br0">362 1 24575,'-25'0'0,"5"-1"0,0 2 0,-36 4 0,49-4 0,1 1 0,0 0 0,0 0 0,1 0 0,-1 0 0,0 1 0,1 0 0,-1 0 0,1 1 0,0 0 0,0-1 0,1 2 0,-6 5 0,-4 4 0,1 1 0,1 0 0,0 1 0,1 0 0,1 1 0,0 0 0,1 1 0,1 0 0,-9 31 0,12-30-455,-2 1 0,-16 33 0,16-39-6371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24.873"/>
    </inkml:context>
    <inkml:brush xml:id="br0">
      <inkml:brushProperty name="width" value="0.025" units="cm"/>
      <inkml:brushProperty name="height" value="0.025" units="cm"/>
      <inkml:brushProperty name="color" value="#E71224"/>
    </inkml:brush>
  </inkml:definitions>
  <inkml:trace contextRef="#ctx0" brushRef="#br0">0 247 24575,'239'0'0,"-233"-1"0,0 0 0,0 0 0,0 0 0,-1-1 0,1 0 0,0 0 0,-1 0 0,1-1 0,-1 0 0,0 0 0,0 0 0,0 0 0,0-1 0,-1 0 0,1 0 0,-1 0 0,0-1 0,0 1 0,-1-1 0,4-6 0,-2 4 0,-1 0 0,-1 0 0,1-1 0,-1 1 0,-1-1 0,0 0 0,0 0 0,0 0 0,-1 0 0,0 0 0,0 0 0,-1 0 0,0 0 0,-2-12 0,1 18 0,1-1 0,-1 0 0,0 1 0,0-1 0,0 1 0,-1-1 0,1 1 0,0 0 0,-1-1 0,0 1 0,1 0 0,-1 0 0,0 0 0,0 0 0,0 0 0,0 1 0,-1-1 0,1 1 0,0-1 0,-1 1 0,1 0 0,-1 0 0,1 0 0,-1 0 0,0 0 0,1 1 0,-1-1 0,0 1 0,0 0 0,1-1 0,-1 1 0,0 1 0,1-1 0,-1 0 0,0 1 0,0-1 0,1 1 0,-1 0 0,1 0 0,-1 0 0,1 0 0,-1 0 0,1 0 0,-1 1 0,1-1 0,0 1 0,0 0 0,0 0 0,0 0 0,0 0 0,0 0 0,1 0 0,-1 0 0,0 0 0,1 1 0,0-1 0,-1 4 0,-3 12 0,1 1 0,1 0 0,0 0 0,2 0 0,0 0 0,1 1 0,5 33 0,-1 18 0,-4-61 0,0 0 0,1 0 0,0-1 0,0 1 0,1 0 0,6 17 0,-6-23 0,-1-1 0,2 1 0,-1 0 0,0-1 0,1 0 0,0 1 0,0-1 0,0 0 0,0-1 0,0 1 0,0 0 0,1-1 0,-1 0 0,1 0 0,0 0 0,0 0 0,0-1 0,7 3 0,17 4 20,0-1 0,0-1 0,0-1 0,1-1 0,38-1 0,-50-4-155,0 0 0,-1 0 0,1-2 0,0 0 0,-1-1 0,1-1 0,-1 0 0,0-1 0,-1-1 0,21-12 0,-20 10-6691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26.138"/>
    </inkml:context>
    <inkml:brush xml:id="br0">
      <inkml:brushProperty name="width" value="0.025" units="cm"/>
      <inkml:brushProperty name="height" value="0.025" units="cm"/>
      <inkml:brushProperty name="color" value="#E71224"/>
    </inkml:brush>
  </inkml:definitions>
  <inkml:trace contextRef="#ctx0" brushRef="#br0">1 1 24575,'1'17'0,"1"0"0,2 1 0,-1-1 0,2-1 0,13 33 0,2 9 0,-13-28 0,-2 0 0,-1 0 0,-1 1 0,-3 47 0,3 26 0,-2-87 0,1-1 0,1 0 0,1 0 0,0 0 0,1 0 0,0-1 0,13 25 0,-16-36 0,0 1 0,1-1 0,-1 0 0,1 0 0,0 0 0,0-1 0,0 1 0,1-1 0,-1 0 0,1 0 0,0 0 0,0 0 0,0-1 0,0 1 0,0-1 0,1 0 0,-1 0 0,1-1 0,-1 1 0,1-1 0,-1 0 0,1 0 0,0-1 0,0 1 0,-1-1 0,1 0 0,0 0 0,0-1 0,-1 1 0,7-3 0,2-1-273,0 0 0,0-1 0,-1-1 0,12-6 0,-2-1-6553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15:26:26.966"/>
    </inkml:context>
    <inkml:brush xml:id="br0">
      <inkml:brushProperty name="width" value="0.025" units="cm"/>
      <inkml:brushProperty name="height" value="0.025" units="cm"/>
      <inkml:brushProperty name="color" value="#E71224"/>
    </inkml:brush>
  </inkml:definitions>
  <inkml:trace contextRef="#ctx0" brushRef="#br0">0 10 24575,'25'0'0,"34"0"0,27 0 0,12 0 0,-2 0 0,-13 0 0,-18 0 0,-14 0 0,-16-4 0,-15-2-8191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1.478"/>
    </inkml:context>
    <inkml:brush xml:id="br0">
      <inkml:brushProperty name="width" value="0.025" units="cm"/>
      <inkml:brushProperty name="height" value="0.025" units="cm"/>
      <inkml:brushProperty name="color" value="#004F8B"/>
    </inkml:brush>
  </inkml:definitions>
  <inkml:trace contextRef="#ctx0" brushRef="#br0">319 1 24575,'-2'5'0,"-1"0"0,1 0 0,-1 0 0,0 0 0,-1 0 0,1 0 0,-1-1 0,0 0 0,0 1 0,0-1 0,-10 6 0,1 2 0,-39 42 0,19-19 0,-1-1 0,-2-2 0,-42 30 0,65-52-1365,3-1-5461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2.428"/>
    </inkml:context>
    <inkml:brush xml:id="br0">
      <inkml:brushProperty name="width" value="0.025" units="cm"/>
      <inkml:brushProperty name="height" value="0.025" units="cm"/>
      <inkml:brushProperty name="color" value="#004F8B"/>
    </inkml:brush>
  </inkml:definitions>
  <inkml:trace contextRef="#ctx0" brushRef="#br0">730 0 24575,'-4'1'0,"-1"-1"0,1 1 0,-1 0 0,1 0 0,0 1 0,-1-1 0,1 1 0,0 0 0,0 0 0,0 1 0,0-1 0,-6 6 0,-45 44 0,30-26 0,-238 243 0,206-210 0,-56 74 0,42-46 0,66-80-114,0-1 1,0-1-1,-1 1 0,1-1 0,-1 0 1,0 0-1,-1 0 0,1-1 0,-1 0 1,0-1-1,-8 4 0,10-8-6712</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3.457"/>
    </inkml:context>
    <inkml:brush xml:id="br0">
      <inkml:brushProperty name="width" value="0.025" units="cm"/>
      <inkml:brushProperty name="height" value="0.025" units="cm"/>
      <inkml:brushProperty name="color" value="#004F8B"/>
    </inkml:brush>
  </inkml:definitions>
  <inkml:trace contextRef="#ctx0" brushRef="#br0">479 1 24575,'-1'20'0,"-1"-1"0,-1 1 0,0 0 0,-2-1 0,0 0 0,-1 0 0,-1 0 0,-1-1 0,-1 0 0,-19 30 0,-12 11 0,-80 89 0,57-74 0,53-64 5,0 0 0,0-1 0,-1 0-1,0 0 1,0-2 0,-1 1 0,-25 10-1,-18 13-1407,43-23-5423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4.355"/>
    </inkml:context>
    <inkml:brush xml:id="br0">
      <inkml:brushProperty name="width" value="0.025" units="cm"/>
      <inkml:brushProperty name="height" value="0.025" units="cm"/>
      <inkml:brushProperty name="color" value="#004F8B"/>
    </inkml:brush>
  </inkml:definitions>
  <inkml:trace contextRef="#ctx0" brushRef="#br0">480 1 24575,'-3'0'0,"1"1"0,0-1 0,0 1 0,0 0 0,0 0 0,0 0 0,0 0 0,0 0 0,1 0 0,-1 0 0,0 0 0,0 1 0,1-1 0,-1 1 0,1 0 0,-1-1 0,1 1 0,-1 2 0,-23 37 0,20-33 0,-26 51 0,-4-2 0,-2-1 0,-2-2 0,-77 82 0,96-117 0,2-3 0,0 1 0,1 1 0,1 0 0,1 1 0,1 0 0,-22 40 0,36-59-57,0 1 0,-1 0 1,1 0-1,-1 0 0,1 0 0,0 0 0,0 0 0,-1 0 0,1 0 0,0 0 1,0 0-1,0 0 0,0 0 0,0 0 0,1 0 0,-1 0 0,0 0 0,0 0 0,0 0 1,1 0-1,-1 0 0,1 0 0,0 1 0,7 5-6769</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5.285"/>
    </inkml:context>
    <inkml:brush xml:id="br0">
      <inkml:brushProperty name="width" value="0.025" units="cm"/>
      <inkml:brushProperty name="height" value="0.025" units="cm"/>
      <inkml:brushProperty name="color" value="#004F8B"/>
    </inkml:brush>
  </inkml:definitions>
  <inkml:trace contextRef="#ctx0" brushRef="#br0">586 1 24575,'-3'0'0,"0"1"0,0-1 0,0 1 0,0 0 0,0 0 0,0 0 0,0 0 0,0 1 0,0-1 0,0 1 0,1 0 0,-1 0 0,1 0 0,-1 0 0,1 0 0,-2 3 0,-38 48 0,15-18 0,-131 116 0,116-116 0,2 2 0,2 2 0,-64 81 0,90-102 0,-2 0 0,0-2 0,-24 23 0,28-35 78,12-16-1521,4 0-5383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6.556"/>
    </inkml:context>
    <inkml:brush xml:id="br0">
      <inkml:brushProperty name="width" value="0.025" units="cm"/>
      <inkml:brushProperty name="height" value="0.025" units="cm"/>
      <inkml:brushProperty name="color" value="#004F8B"/>
    </inkml:brush>
  </inkml:definitions>
  <inkml:trace contextRef="#ctx0" brushRef="#br0">409 0 24575,'-1'4'0,"-1"-1"0,0 0 0,1 1 0,-1-1 0,-1 0 0,1 0 0,0 0 0,-1-1 0,1 1 0,-1-1 0,-4 4 0,-5 6 0,-18 26 0,-36 62 0,47-68 0,-1-1 0,-1-2 0,-2 0 0,-30 30 0,-7-16 78,49-36-319,0-1 1,1 2-1,0-1 1,0 1-1,-12 14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7.122"/>
    </inkml:context>
    <inkml:brush xml:id="br0">
      <inkml:brushProperty name="width" value="0.05" units="cm"/>
      <inkml:brushProperty name="height" value="0.05" units="cm"/>
      <inkml:brushProperty name="color" value="#E71224"/>
    </inkml:brush>
  </inkml:definitions>
  <inkml:trace contextRef="#ctx0" brushRef="#br0">351 39 10386 0 0,'0'-1'419'0'0,"0"0"-1"0"0,0-1 1 0 0,0 1-1 0 0,0 0 1 0 0,-1 0-1 0 0,1 0 1 0 0,0-1 0 0 0,-1 1-1 0 0,1 0 1 0 0,-1 0-1 0 0,1 0 1 0 0,-1 0-1 0 0,0 0 1 0 0,1 0-1 0 0,-1 0 1 0 0,0 0-1 0 0,0 0 1 0 0,0 0-1 0 0,0 0 1 0 0,-1 0 0 0 0,0-1-140 0 0,-1 0 1 0 0,0 1-1 0 0,0-1 1 0 0,0 1-1 0 0,1 0 1 0 0,-1 0-1 0 0,-1 0 1 0 0,-2 0-1 0 0,-8-1-551 0 0,0 1-1 0 0,-26 0 0 0 0,29 1 1113 0 0,-32 1-966 0 0,-1 2 1 0 0,-64 11 0 0 0,86-6-1987 0 0,9 0-4785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7.529"/>
    </inkml:context>
    <inkml:brush xml:id="br0">
      <inkml:brushProperty name="width" value="0.025" units="cm"/>
      <inkml:brushProperty name="height" value="0.025" units="cm"/>
      <inkml:brushProperty name="color" value="#004F8B"/>
    </inkml:brush>
  </inkml:definitions>
  <inkml:trace contextRef="#ctx0" brushRef="#br0">299 0 24575,'0'20'0,"0"-1"0,-1 1 0,-8 35 0,7-47 0,-1 1 0,0-1 0,-1 0 0,0 0 0,0 0 0,0-1 0,-1 1 0,0-1 0,-1 0 0,-11 11 0,-1-2 0,-1-1 0,-23 15 0,23-18 0,1 1 0,-29 28 0,43-38-136,0 1-1,0-1 1,-1 1-1,1-1 1,-1-1-1,1 1 1,-1 0-1,0-1 0,-6 2 1,-7 1-6690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48.855"/>
    </inkml:context>
    <inkml:brush xml:id="br0">
      <inkml:brushProperty name="width" value="0.025" units="cm"/>
      <inkml:brushProperty name="height" value="0.025" units="cm"/>
      <inkml:brushProperty name="color" value="#004F8B"/>
    </inkml:brush>
  </inkml:definitions>
  <inkml:trace contextRef="#ctx0" brushRef="#br0">434 0 24575,'-2'1'0,"0"-1"0,0 1 0,0-1 0,0 1 0,0 0 0,0 0 0,0 0 0,0 0 0,1 0 0,-1 0 0,0 0 0,1 1 0,-1-1 0,1 1 0,-3 2 0,-23 31 0,17-21 0,-13 12 0,-2-1 0,0-1 0,-55 40 0,-11 9 0,79-62 22,2 2-1,0-1 1,0 1 0,1 0-1,-9 18 1,-26 36-1517,36-56-5331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1.131"/>
    </inkml:context>
    <inkml:brush xml:id="br0">
      <inkml:brushProperty name="width" value="0.025" units="cm"/>
      <inkml:brushProperty name="height" value="0.025" units="cm"/>
      <inkml:brushProperty name="color" value="#004F8B"/>
    </inkml:brush>
  </inkml:definitions>
  <inkml:trace contextRef="#ctx0" brushRef="#br0">479 0 24575,'-4'1'0,"0"-1"0,0 1 0,0 0 0,1 0 0,-1 1 0,0-1 0,1 1 0,-1-1 0,1 1 0,-1 0 0,1 1 0,0-1 0,0 0 0,0 1 0,0 0 0,1 0 0,-1-1 0,-4 8 0,-4 6 0,0 1 0,-12 26 0,13-23 0,-50 84 0,-30 61 0,86-157 4,0 0 0,-1-1 0,0 0 0,0 1 0,-1-2 0,0 1 0,0-1 0,-14 11 0,-62 35-171,32-23-1067,38-21-5592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3.953"/>
    </inkml:context>
    <inkml:brush xml:id="br0">
      <inkml:brushProperty name="width" value="0.025" units="cm"/>
      <inkml:brushProperty name="height" value="0.025" units="cm"/>
      <inkml:brushProperty name="color" value="#004F8B"/>
    </inkml:brush>
  </inkml:definitions>
  <inkml:trace contextRef="#ctx0" brushRef="#br0">690 1 24575,'-6'1'0,"0"1"0,1 1 0,-1-1 0,1 1 0,-1 0 0,1 1 0,0-1 0,0 1 0,1 0 0,-1 0 0,1 0 0,-7 8 0,-6 5 0,-9 7 0,-32 39 0,2-2 0,29-36 0,-1-2 0,-1-1 0,-33 17 0,24-14 0,-48 38 0,60-41 0,17-15 0,0 0 0,1 0 0,-1 1 0,1 0 0,1 1 0,0 0 0,0 0 0,1 0 0,-10 18 0,7-9-9,-1 0 0,-20 27-1,10-16-1327,11-15-5489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6.774"/>
    </inkml:context>
    <inkml:brush xml:id="br0">
      <inkml:brushProperty name="width" value="0.025" units="cm"/>
      <inkml:brushProperty name="height" value="0.025" units="cm"/>
      <inkml:brushProperty name="color" value="#004F8B"/>
    </inkml:brush>
  </inkml:definitions>
  <inkml:trace contextRef="#ctx0" brushRef="#br0">0 0 24575,'0'0'-8191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7.338"/>
    </inkml:context>
    <inkml:brush xml:id="br0">
      <inkml:brushProperty name="width" value="0.025" units="cm"/>
      <inkml:brushProperty name="height" value="0.025" units="cm"/>
      <inkml:brushProperty name="color" value="#004F8B"/>
    </inkml:brush>
  </inkml:definitions>
  <inkml:trace contextRef="#ctx0" brushRef="#br0">1 0 24575,'0'0'-8191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7.858"/>
    </inkml:context>
    <inkml:brush xml:id="br0">
      <inkml:brushProperty name="width" value="0.025" units="cm"/>
      <inkml:brushProperty name="height" value="0.025" units="cm"/>
      <inkml:brushProperty name="color" value="#004F8B"/>
    </inkml:brush>
  </inkml:definitions>
  <inkml:trace contextRef="#ctx0" brushRef="#br0">0 0 24575,'0'0'-8191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8.947"/>
    </inkml:context>
    <inkml:brush xml:id="br0">
      <inkml:brushProperty name="width" value="0.025" units="cm"/>
      <inkml:brushProperty name="height" value="0.025" units="cm"/>
      <inkml:brushProperty name="color" value="#004F8B"/>
    </inkml:brush>
  </inkml:definitions>
  <inkml:trace contextRef="#ctx0" brushRef="#br0">1 0 24575,'0'0'-8191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9.451"/>
    </inkml:context>
    <inkml:brush xml:id="br0">
      <inkml:brushProperty name="width" value="0.025" units="cm"/>
      <inkml:brushProperty name="height" value="0.025" units="cm"/>
      <inkml:brushProperty name="color" value="#004F8B"/>
    </inkml:brush>
  </inkml:definitions>
  <inkml:trace contextRef="#ctx0" brushRef="#br0">1 0 24575,'0'0'-8191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03:33:59.886"/>
    </inkml:context>
    <inkml:brush xml:id="br0">
      <inkml:brushProperty name="width" value="0.025" units="cm"/>
      <inkml:brushProperty name="height" value="0.025" units="cm"/>
      <inkml:brushProperty name="color" value="#004F8B"/>
    </inkml:brush>
  </inkml:definitions>
  <inkml:trace contextRef="#ctx0" brushRef="#br0">0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9.092"/>
    </inkml:context>
    <inkml:brush xml:id="br0">
      <inkml:brushProperty name="width" value="0.05" units="cm"/>
      <inkml:brushProperty name="height" value="0.05" units="cm"/>
      <inkml:brushProperty name="color" value="#E71224"/>
    </inkml:brush>
  </inkml:definitions>
  <inkml:trace contextRef="#ctx0" brushRef="#br0">188 68 2913 0 0,'-7'-19'6358'0'0,"7"17"-6043"0"0,-1 1 1 0 0,1-1-1 0 0,0 0 1 0 0,-1 0-1 0 0,0 0 1 0 0,1 1-1 0 0,-1-1 0 0 0,0 0 1 0 0,0 1-1 0 0,0-1 1 0 0,-1-2-1 0 0,0 2-197 0 0,0 0 0 0 0,0 0 0 0 0,0 0 0 0 0,0 0 0 0 0,0 0 0 0 0,0 1 0 0 0,-1-1 0 0 0,1 1 0 0 0,0-1-1 0 0,-1 1 1 0 0,0 0 0 0 0,1 0 0 0 0,-1 0 0 0 0,1 0 0 0 0,-1 1 0 0 0,0-1 0 0 0,0 1 0 0 0,1-1 0 0 0,-1 1 0 0 0,0 0 0 0 0,0 0 0 0 0,0 0 0 0 0,1 0 0 0 0,-1 1 0 0 0,0-1-1 0 0,0 1 1 0 0,1 0 0 0 0,-1 0 0 0 0,0 0 0 0 0,1 0 0 0 0,-1 0 0 0 0,1 0 0 0 0,-1 1 0 0 0,1-1 0 0 0,0 1 0 0 0,-5 3 0 0 0,1 2-46 0 0,-1 0 0 0 0,1 1-1 0 0,0 0 1 0 0,0-1 0 0 0,1 2 0 0 0,0-1 0 0 0,1 1 0 0 0,0-1 0 0 0,-5 15 0 0 0,5-7-29 0 0,0 0 0 0 0,1 0 1 0 0,0 0-1 0 0,2 0 1 0 0,0 0-1 0 0,0 0 1 0 0,2 0-1 0 0,3 22 1 0 0,-3-29 1 0 0,0 1 1 0 0,1-1-1 0 0,1 0 0 0 0,-1 0 1 0 0,1 0-1 0 0,1 0 1 0 0,0 0-1 0 0,0 0 0 0 0,1-1 1 0 0,0 0-1 0 0,0 0 1 0 0,1 0-1 0 0,0-1 0 0 0,0 0 1 0 0,10 9-1 0 0,-11-13-11 0 0,-1 0-1 0 0,1 1 1 0 0,0-2-1 0 0,0 1 1 0 0,0-1-1 0 0,0 0 0 0 0,0 0 1 0 0,0 0-1 0 0,0 0 1 0 0,1-1-1 0 0,-1 0 1 0 0,1 0-1 0 0,-1-1 1 0 0,1 1-1 0 0,-1-1 1 0 0,1-1-1 0 0,-1 1 1 0 0,1-1-1 0 0,-1 0 1 0 0,1 0-1 0 0,9-3 1 0 0,-9 1-9 0 0,1 0 0 0 0,-1 0 0 0 0,0-1 0 0 0,0 0 0 0 0,-1 0 1 0 0,1 0-1 0 0,-1 0 0 0 0,0-1 0 0 0,0 0 0 0 0,0 0 0 0 0,-1-1 1 0 0,1 1-1 0 0,-2-1 0 0 0,1 0 0 0 0,0 0 0 0 0,4-12 0 0 0,-1 0-28 0 0,-1-1 0 0 0,-1 0-1 0 0,0 0 1 0 0,-2-1 0 0 0,0 1-1 0 0,0-29 1 0 0,-3 36-44 0 0,0 1-1 0 0,-1-1 1 0 0,0 0 0 0 0,-1 0 0 0 0,0 0-1 0 0,-1 1 1 0 0,0-1 0 0 0,-1 1-1 0 0,0 0 1 0 0,-1 0 0 0 0,-11-18 0 0 0,15 26 26 0 0,-1 1 0 0 0,0 0 0 0 0,1 0 0 0 0,-1 0 0 0 0,0 0 1 0 0,0 0-1 0 0,0 1 0 0 0,0-1 0 0 0,-1 0 0 0 0,1 1 1 0 0,0 0-1 0 0,-1 0 0 0 0,1-1 0 0 0,-1 1 0 0 0,1 0 0 0 0,-1 1 1 0 0,1-1-1 0 0,-1 0 0 0 0,0 1 0 0 0,1 0 0 0 0,-1-1 0 0 0,-3 1 1 0 0,4 1-10 0 0,0-1 1 0 0,0 1-1 0 0,0-1 0 0 0,0 1 1 0 0,1 0-1 0 0,-1-1 1 0 0,0 1-1 0 0,0 0 1 0 0,1 0-1 0 0,-1 0 1 0 0,1 0-1 0 0,-1 1 0 0 0,1-1 1 0 0,-1 0-1 0 0,1 1 1 0 0,0-1-1 0 0,-1 1 1 0 0,1-1-1 0 0,0 1 1 0 0,0 0-1 0 0,0-1 1 0 0,0 1-1 0 0,1 0 0 0 0,-1 0 1 0 0,0 0-1 0 0,1-1 1 0 0,-1 1-1 0 0,1 0 1 0 0,0 0-1 0 0,-1 3 1 0 0,0 2-712 0 0,1 1 0 0 0,-1-1 0 0 0,1 1 0 0 0,0-1 0 0 0,1 1 0 0 0,0-1 1 0 0,0 1-1 0 0,0-1 0 0 0,1 0 0 0 0,0 0 0 0 0,1 1 0 0 0,-1-1 0 0 0,1-1 0 0 0,6 11 1 0 0,2-2-4710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28.886"/>
    </inkml:context>
    <inkml:brush xml:id="br0">
      <inkml:brushProperty name="width" value="0.05" units="cm"/>
      <inkml:brushProperty name="height" value="0.05" units="cm"/>
      <inkml:brushProperty name="color" value="#E71224"/>
    </inkml:brush>
  </inkml:definitions>
  <inkml:trace contextRef="#ctx0" brushRef="#br0">5129 3470 5073 0 0,'0'-1'171'0'0,"0"-1"-1"0"0,0 1 1 0 0,0-1 0 0 0,0 0 0 0 0,-1 1-1 0 0,1-1 1 0 0,0 1 0 0 0,-1-1-1 0 0,0 1 1 0 0,1-1 0 0 0,-1 1-1 0 0,-1-3 1 0 0,-2-3 7 0 0,4 8-165 0 0,0-1 1 0 0,0 0 0 0 0,0 1 0 0 0,0-1 0 0 0,0 0 0 0 0,0 1-1 0 0,0-1 1 0 0,0 0 0 0 0,0 1 0 0 0,0-1 0 0 0,0 0-1 0 0,-1 1 1 0 0,1-1 0 0 0,0 0 0 0 0,0 1 0 0 0,0-1 0 0 0,-1 0-1 0 0,1 0 1 0 0,0 1 0 0 0,0-1 0 0 0,-1 0 0 0 0,1 0-1 0 0,0 1 1 0 0,0-1 0 0 0,-1 0 0 0 0,1 0 0 0 0,0 0 0 0 0,-1 0-1 0 0,1 1 1 0 0,0-1 0 0 0,-1 0 0 0 0,1 0 0 0 0,0 0 0 0 0,-1 0-1 0 0,1 0 1 0 0,-25 7 179 0 0,-27-1-123 0 0,6-5-70 0 0,-1-3 1 0 0,-51-8 0 0 0,46 4 19 0 0,-73 0 0 0 0,-113 28-31 0 0,72-4 6 0 0,-60 6 141 0 0,-138 6 321 0 0,-200-50-124 0 0,444 12-292 0 0,-217 14-108 0 0,235 0 96 0 0,1-4 1 0 0,-117-12 0 0 0,95-7 227 0 0,4 0 226 0 0,-144-1 0 0 0,73 15-441 0 0,-100 2 9 0 0,244 4-95 0 0,-1 1 1 0 0,-73 18-1 0 0,-86 35-97 0 0,158-43 162 0 0,17-5 43 0 0,0-2 0 0 0,-1-1 0 0 0,0-2 0 0 0,0-1 0 0 0,-1-1 0 0 0,1-2 0 0 0,-45-5 0 0 0,36-1 315 0 0,1-1 0 0 0,-77-26 0 0 0,95 26-232 0 0,2-1 1 0 0,-1-1-1 0 0,1-1 1 0 0,0 0-1 0 0,-25-19 1 0 0,37 22 69 0 0,0 0 0 0 0,0 0 0 0 0,1-1 0 0 0,-1 0 0 0 0,2 0-1 0 0,-1-1 1 0 0,1 0 0 0 0,1 0 0 0 0,-1 0 0 0 0,1-1 0 0 0,1 0 0 0 0,0 0 0 0 0,-3-13 0 0 0,-3-24 355 0 0,3 0 0 0 0,2 0 1 0 0,2-1-1 0 0,5-74 0 0 0,-1 38-499 0 0,18-892 2985 0 0,-37 303-3108 0 0,-4 250 60 0 0,22 336-93 0 0,4-1 1 0 0,3 1-1 0 0,5 0 1 0 0,28-110 0 0 0,-36 181 53 0 0,1 0 1 0 0,0 1 0 0 0,1 0 0 0 0,1 0 0 0 0,0 1 0 0 0,1 0 0 0 0,1 0 0 0 0,15-18-1 0 0,-15 22-28 0 0,0 1 0 0 0,0 0 0 0 0,1 1-1 0 0,0 0 1 0 0,1 1 0 0 0,0 0 0 0 0,0 1-1 0 0,0 0 1 0 0,1 1 0 0 0,0 0 0 0 0,15-4-1 0 0,51-10-262 0 0,2 3 0 0 0,121-7-1 0 0,-138 16 91 0 0,33 1 31 0 0,1 3-1 0 0,-1 5 0 0 0,0 3 0 0 0,120 24 1 0 0,-117-12 33 0 0,437 58 9 0 0,276 29-11 0 0,-701-84 194 0 0,463 70 101 0 0,-36-70 801 0 0,-53-5-688 0 0,-457-13-295 0 0,-1 1 0 0 0,1 1 0 0 0,-1 2 0 0 0,0 0 0 0 0,-1 2 0 0 0,0 1 0 0 0,0 1-1 0 0,34 18 1 0 0,-40-15-88 0 0,-1 0 1 0 0,0 0-1 0 0,-1 2 0 0 0,32 32 0 0 0,-40-35 69 0 0,-1-1 1 0 0,0 2 0 0 0,-1-1-1 0 0,0 1 1 0 0,-1 0 0 0 0,0 1-1 0 0,-1 0 1 0 0,7 24-1 0 0,1 23-77 0 0,-3 0 0 0 0,-2 1 0 0 0,1 76 0 0 0,-14 189-174 0 0,4 456-75 0 0,1-339 286 0 0,-3-92-665 0 0,6-237-640 0 0,21 122-1 0 0,25 17-3591 0 0,-42-220 178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29.502"/>
    </inkml:context>
    <inkml:brush xml:id="br0">
      <inkml:brushProperty name="width" value="0.05" units="cm"/>
      <inkml:brushProperty name="height" value="0.05" units="cm"/>
      <inkml:brushProperty name="color" value="#E71224"/>
    </inkml:brush>
  </inkml:definitions>
  <inkml:trace contextRef="#ctx0" brushRef="#br0">1 47 5865 0 0,'15'-21'3810'0'0,"1"0"-2322"0"0,-12 17-1188 0 0,-4 6-66 0 0,-1 7-212 0 0,0 0-1 0 0,0 0 1 0 0,1 0 0 0 0,0 0-1 0 0,0 0 1 0 0,1-1-1 0 0,0 1 1 0 0,1 0 0 0 0,3 10-1 0 0,2 20 119 0 0,-4-10-42 0 0,-1 0 0 0 0,-1 0 0 0 0,-2 0 0 0 0,-8 56 0 0 0,9-81-113 0 0,-3 8 56 0 0,1 0 1 0 0,1 1-1 0 0,0-1 1 0 0,1 21-1 0 0,0-30-38 0 0,1 0 0 0 0,-1 0 0 0 0,1 0 0 0 0,0-1-1 0 0,-1 1 1 0 0,1 0 0 0 0,1-1 0 0 0,-1 1 0 0 0,0-1-1 0 0,0 1 1 0 0,1-1 0 0 0,0 1 0 0 0,-1-1 0 0 0,1 0-1 0 0,0 0 1 0 0,0 0 0 0 0,0 0 0 0 0,0 0 0 0 0,1 0-1 0 0,-1-1 1 0 0,0 1 0 0 0,1-1 0 0 0,-1 1-1 0 0,1-1 1 0 0,4 2 0 0 0,-1-1-235 0 0,-1-1 0 0 0,1 1 0 0 0,0-1-1 0 0,-1 0 1 0 0,1 0 0 0 0,0-1 0 0 0,0 1 0 0 0,0-1 0 0 0,-1 0 0 0 0,8-2-1 0 0,-11 2 31 0 0,0-1 0 0 0,0 0 0 0 0,0 0-1 0 0,0 0 1 0 0,0 0 0 0 0,0 0-1 0 0,0 0 1 0 0,0 0 0 0 0,0-1-1 0 0,-1 1 1 0 0,1-1 0 0 0,0 1-1 0 0,-1-1 1 0 0,1 0 0 0 0,-1 1 0 0 0,0-1-1 0 0,1 0 1 0 0,-1 0 0 0 0,0 0-1 0 0,0 0 1 0 0,0 0 0 0 0,-1 0-1 0 0,1 0 1 0 0,0-1 0 0 0,-1 1 0 0 0,0 0-1 0 0,1 0 1 0 0,-1-4 0 0 0,2-11-4178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29.950"/>
    </inkml:context>
    <inkml:brush xml:id="br0">
      <inkml:brushProperty name="width" value="0.05" units="cm"/>
      <inkml:brushProperty name="height" value="0.05" units="cm"/>
      <inkml:brushProperty name="color" value="#E71224"/>
    </inkml:brush>
  </inkml:definitions>
  <inkml:trace contextRef="#ctx0" brushRef="#br0">348 2 3465 0 0,'1'-1'126'0'0,"-1"1"-1"0"0,0 0 1 0 0,0 0 0 0 0,1 0 0 0 0,-1 0 0 0 0,0 0 0 0 0,0 0 0 0 0,0 0 0 0 0,1 0-1 0 0,-1 0 1 0 0,0 0 0 0 0,0 0 0 0 0,1 0 0 0 0,-1 0 0 0 0,0 0 0 0 0,0 0 0 0 0,1 0-1 0 0,-1 0 1 0 0,0 0 0 0 0,0 0 0 0 0,1 0 0 0 0,-1 0 0 0 0,0 0 0 0 0,0 0 0 0 0,0 0-1 0 0,1 1 1 0 0,-1-1 0 0 0,0 0 0 0 0,0 0 0 0 0,0 0 0 0 0,1 0 0 0 0,-1 0 0 0 0,0 1-1 0 0,0-1 1 0 0,0 0 0 0 0,0 0 0 0 0,0 0 0 0 0,1 1 0 0 0,-1-1 0 0 0,0 1-1 0 0,-10 5 2093 0 0,-18 5-1325 0 0,-17-5-597 0 0,-81-1 1 0 0,63-4-2771 0 0,0-2-378 0 0,41-1-2111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1.016"/>
    </inkml:context>
    <inkml:brush xml:id="br0">
      <inkml:brushProperty name="width" value="0.05" units="cm"/>
      <inkml:brushProperty name="height" value="0.05" units="cm"/>
      <inkml:brushProperty name="color" value="#E71224"/>
    </inkml:brush>
  </inkml:definitions>
  <inkml:trace contextRef="#ctx0" brushRef="#br0">216 293 3681 0 0,'0'-1'166'0'0,"-1"0"0"0"0,1 1 0 0 0,0-1 0 0 0,0 0 0 0 0,0 0 0 0 0,0 1 0 0 0,0-1 0 0 0,-1 0 0 0 0,1 1 0 0 0,0-1 0 0 0,-1 0 0 0 0,1 1 0 0 0,0-1 0 0 0,-1 0-1 0 0,1 1 1 0 0,-1-1 0 0 0,1 1 0 0 0,-1-1 0 0 0,1 1 0 0 0,-1-1 0 0 0,0 1 0 0 0,1 0 0 0 0,-1-1 0 0 0,-1 0 0 0 0,2 1-137 0 0,-1 1-1 0 0,0-1 1 0 0,1 0 0 0 0,-1 0-1 0 0,1 0 1 0 0,-1 1-1 0 0,0-1 1 0 0,1 0-1 0 0,-1 1 1 0 0,1-1-1 0 0,-1 1 1 0 0,1-1 0 0 0,-1 1-1 0 0,1-1 1 0 0,-1 1-1 0 0,1-1 1 0 0,0 1-1 0 0,-1-1 1 0 0,1 1 0 0 0,0-1-1 0 0,-1 2 1 0 0,-1 0-27 0 0,1 1 0 0 0,0 0 0 0 0,-1 0 0 0 0,1 0 0 0 0,1 0 0 0 0,-1 0 0 0 0,0 0 0 0 0,1 0 0 0 0,-1 0 1 0 0,1 0-1 0 0,0 0 0 0 0,0 3 0 0 0,1-3 67 0 0,-1 0 1 0 0,1 0-1 0 0,0 0 1 0 0,0 0-1 0 0,1-1 1 0 0,-1 1-1 0 0,0-1 1 0 0,1 1-1 0 0,0-1 1 0 0,-1 1-1 0 0,1-1 1 0 0,0 0 0 0 0,0 0-1 0 0,1 0 1 0 0,-1 0-1 0 0,0 0 1 0 0,1 0-1 0 0,-1-1 1 0 0,1 1-1 0 0,-1-1 1 0 0,1 1-1 0 0,0-1 1 0 0,0 0-1 0 0,-1 0 1 0 0,1-1-1 0 0,0 1 1 0 0,0 0-1 0 0,6-1 1 0 0,-4 1 63 0 0,1-1 1 0 0,0 0 0 0 0,0-1-1 0 0,0 0 1 0 0,0 0 0 0 0,0 0 0 0 0,0 0-1 0 0,-1-1 1 0 0,1 0 0 0 0,-1 0-1 0 0,1-1 1 0 0,-1 1 0 0 0,8-6-1 0 0,1-3-97 0 0,0 0-1 0 0,-1 0 0 0 0,-1-1 1 0 0,1-1-1 0 0,-2 0 1 0 0,0-1-1 0 0,-1 0 0 0 0,0-1 1 0 0,10-19-1 0 0,-17 29-70 0 0,-1-1 0 0 0,0 1 0 0 0,1-1 0 0 0,-2 1 0 0 0,1-1 0 0 0,-1 0 0 0 0,1 0 0 0 0,-2 1 0 0 0,1-1 0 0 0,-1 0 0 0 0,0 0 0 0 0,0 0 0 0 0,0 0 0 0 0,-1 0 0 0 0,0 0 0 0 0,0 0 0 0 0,-1 1 0 0 0,1-1 0 0 0,-1 0 0 0 0,0 1-1 0 0,-1 0 1 0 0,1-1 0 0 0,-1 1 0 0 0,0 0 0 0 0,-1 0 0 0 0,1 0 0 0 0,-1 1 0 0 0,0-1 0 0 0,0 1 0 0 0,-7-6 0 0 0,6 6 31 0 0,0 0 1 0 0,0 0-1 0 0,0 1 1 0 0,-1-1-1 0 0,1 1 0 0 0,-1 1 1 0 0,0-1-1 0 0,0 1 0 0 0,0 0 1 0 0,0 0-1 0 0,0 0 0 0 0,0 1 1 0 0,-9-1-1 0 0,11 2-15 0 0,0 1-1 0 0,0-1 1 0 0,1 1-1 0 0,-1-1 1 0 0,0 1 0 0 0,0 0-1 0 0,0 0 1 0 0,1 1-1 0 0,-1-1 1 0 0,0 1 0 0 0,1 0-1 0 0,0 0 1 0 0,-1 0-1 0 0,1 1 1 0 0,0-1 0 0 0,0 1-1 0 0,0-1 1 0 0,0 1-1 0 0,1 0 1 0 0,-1 0 0 0 0,1 0-1 0 0,-3 6 1 0 0,-1 1-3 0 0,0 1 0 0 0,1 0 0 0 0,1 0 0 0 0,0 1 0 0 0,0-1 0 0 0,2 1 0 0 0,-1 0 0 0 0,1 0 1 0 0,1 0-1 0 0,0 0 0 0 0,1 16 0 0 0,3 19-123 0 0,13 73 1 0 0,-10-84 128 0 0,-1-3 15 0 0,26 209-28 0 0,-28-198 23 0 0,-1 0 1 0 0,-3 0-1 0 0,-9 65 1 0 0,8-98 35 0 0,0-1 0 0 0,-1 0 0 0 0,0 0 0 0 0,-1 0 0 0 0,0 0 0 0 0,0 0 0 0 0,-1-1 0 0 0,0 0 0 0 0,-1 0 0 0 0,0 0 0 0 0,-9 9 0 0 0,13-15-58 0 0,-1 0 0 0 0,0-1 1 0 0,0 1-1 0 0,0-1 0 0 0,0 1 1 0 0,0-1-1 0 0,-1 0 0 0 0,1-1 1 0 0,-1 1-1 0 0,1 0 0 0 0,-1-1 1 0 0,0 0-1 0 0,0 0 1 0 0,1 0-1 0 0,-1 0 0 0 0,0-1 1 0 0,0 1-1 0 0,0-1 0 0 0,0 0 1 0 0,0 0-1 0 0,1-1 0 0 0,-1 1 1 0 0,0-1-1 0 0,0 0 0 0 0,0 0 1 0 0,0 0-1 0 0,1 0 0 0 0,-1-1 1 0 0,1 1-1 0 0,-1-1 0 0 0,1 0 1 0 0,0 0-1 0 0,-4-3 0 0 0,-5-5-623 0 0,1 1-1 0 0,0-2 0 0 0,1 0 0 0 0,0 0 0 0 0,-15-22 0 0 0,6 7-4348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1.450"/>
    </inkml:context>
    <inkml:brush xml:id="br0">
      <inkml:brushProperty name="width" value="0.05" units="cm"/>
      <inkml:brushProperty name="height" value="0.05" units="cm"/>
      <inkml:brushProperty name="color" value="#E71224"/>
    </inkml:brush>
  </inkml:definitions>
  <inkml:trace contextRef="#ctx0" brushRef="#br0">1 37 7426 0 0,'1'-2'14'0'0,"1"0"0"0"0,-1-1 0 0 0,1 1 0 0 0,-1 0 0 0 0,1 0 0 0 0,0 0 0 0 0,0 0 0 0 0,0 0 0 0 0,1 1 0 0 0,-1-1 0 0 0,0 1 0 0 0,0-1 0 0 0,1 1 0 0 0,-1 0 0 0 0,1 0 1 0 0,-1 0-1 0 0,1 0 0 0 0,0 0 0 0 0,-1 1 0 0 0,1-1 0 0 0,0 1 0 0 0,-1 0 0 0 0,1-1 0 0 0,3 2 0 0 0,9-1 68 0 0,-1 1 1 0 0,1 1-1 0 0,21 6 0 0 0,7-1-5 0 0,-5-4-399 0 0,1-2 0 0 0,-1-2 0 0 0,0-1 0 0 0,1-2 0 0 0,40-10 0 0 0,-56 9-4449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1.855"/>
    </inkml:context>
    <inkml:brush xml:id="br0">
      <inkml:brushProperty name="width" value="0.05" units="cm"/>
      <inkml:brushProperty name="height" value="0.05" units="cm"/>
      <inkml:brushProperty name="color" value="#E71224"/>
    </inkml:brush>
  </inkml:definitions>
  <inkml:trace contextRef="#ctx0" brushRef="#br0">205 17 7178 0 0,'0'-1'90'0'0,"0"0"0"0"0,0 0 1 0 0,0 1-1 0 0,0-1 1 0 0,0 0-1 0 0,-1 1 1 0 0,1-1-1 0 0,0 0 0 0 0,0 0 1 0 0,-1 1-1 0 0,1-1 1 0 0,-1 1-1 0 0,1-1 1 0 0,-1 0-1 0 0,1 1 0 0 0,-1-1 1 0 0,1 1-1 0 0,-1-1 1 0 0,1 1-1 0 0,-1-1 1 0 0,1 1-1 0 0,-1 0 0 0 0,0-1 1 0 0,1 1-1 0 0,-1 0 1 0 0,0-1-1 0 0,1 1 1 0 0,-1 0-1 0 0,0 0 1 0 0,0 0-1 0 0,1 0 0 0 0,-2-1 1 0 0,0 2-116 0 0,-1 0 0 0 0,1 0 0 0 0,0 0 0 0 0,1 0 0 0 0,-1 0 0 0 0,0 0 0 0 0,0 1 0 0 0,0-1 0 0 0,1 1 0 0 0,-1-1 0 0 0,-1 3 0 0 0,-20 22-45 0 0,2 2 0 0 0,0 0 0 0 0,2 1-1 0 0,-19 40 1 0 0,20-35 49 0 0,14-26 27 0 0,0 1 0 0 0,0 0 0 0 0,1 0 0 0 0,1 0 0 0 0,0 0 0 0 0,0 0 0 0 0,1 0 0 0 0,0 1 0 0 0,0-1 0 0 0,1 1 0 0 0,0-1 0 0 0,1 1 0 0 0,0-1 0 0 0,0 0 0 0 0,1 1 0 0 0,1-1 0 0 0,-1 0 0 0 0,1 0 0 0 0,1-1 0 0 0,8 17 0 0 0,-9-19-5 0 0,1 0 0 0 0,-1 0 0 0 0,1 0 0 0 0,1-1 1 0 0,-1 0-1 0 0,1 0 0 0 0,0 0 0 0 0,0 0 0 0 0,0-1 1 0 0,1 1-1 0 0,-1-1 0 0 0,1-1 0 0 0,0 1 0 0 0,1-1 1 0 0,-1 0-1 0 0,0-1 0 0 0,1 1 0 0 0,-1-1 0 0 0,1 0 1 0 0,0-1-1 0 0,0 0 0 0 0,0 0 0 0 0,-1 0 0 0 0,1-1 0 0 0,0 0 1 0 0,0 0-1 0 0,0-1 0 0 0,0 0 0 0 0,7-2 0 0 0,-3 0-281 0 0,1-2-1 0 0,-1 1 1 0 0,0-1-1 0 0,0-1 1 0 0,0 0-1 0 0,-1-1 1 0 0,0 0-1 0 0,0 0 0 0 0,0-1 1 0 0,11-12-1 0 0,-1-1-4524 0 0</inkml:trace>
  <inkml:trace contextRef="#ctx0" brushRef="#br0" timeOffset="1">561 33 5201 0 0,'1'-1'131'0'0,"-1"0"-1"0"0,1 0 1 0 0,-1 0-1 0 0,1 0 1 0 0,0 0 0 0 0,-1 0-1 0 0,1 0 1 0 0,0 1-1 0 0,0-1 1 0 0,0 0 0 0 0,0 0-1 0 0,0 1 1 0 0,-1-1-1 0 0,1 1 1 0 0,0-1 0 0 0,1 1-1 0 0,-1-1 1 0 0,0 1-1 0 0,1-1 1 0 0,-1 1-109 0 0,-1 0 0 0 0,1 1 0 0 0,-1-1-1 0 0,1 0 1 0 0,-1 0 0 0 0,1 1 0 0 0,-1-1 0 0 0,1 0 0 0 0,-1 1-1 0 0,1-1 1 0 0,-1 0 0 0 0,1 1 0 0 0,-1-1 0 0 0,0 1 0 0 0,1-1 0 0 0,-1 1-1 0 0,0-1 1 0 0,1 1 0 0 0,-1-1 0 0 0,0 1 0 0 0,0-1 0 0 0,1 1 0 0 0,-1-1-1 0 0,0 1 1 0 0,0 0 0 0 0,1 3-38 0 0,0 1 1 0 0,0-1-1 0 0,-1 0 0 0 0,1 1 0 0 0,-1-1 0 0 0,0 0 1 0 0,0 1-1 0 0,-2 6 0 0 0,-5 20 7 0 0,3-20 251 0 0,1 0 0 0 0,1 0 0 0 0,-1 0 0 0 0,2 0 0 0 0,0 0 0 0 0,0 0 0 0 0,1 1 0 0 0,0-1 0 0 0,1 0 0 0 0,3 14 0 0 0,59 206-2323 0 0,-53-211-417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2.303"/>
    </inkml:context>
    <inkml:brush xml:id="br0">
      <inkml:brushProperty name="width" value="0.05" units="cm"/>
      <inkml:brushProperty name="height" value="0.05" units="cm"/>
      <inkml:brushProperty name="color" value="#E71224"/>
    </inkml:brush>
  </inkml:definitions>
  <inkml:trace contextRef="#ctx0" brushRef="#br0">0 302 7906 0 0,'8'-13'266'0'0,"-5"7"-82"0"0,1 0 0 0 0,0 1 0 0 0,0 0 0 0 0,0-1 0 0 0,0 2-1 0 0,1-1 1 0 0,0 0 0 0 0,0 1 0 0 0,0 0 0 0 0,1 0 0 0 0,-1 0-1 0 0,1 1 1 0 0,0 0 0 0 0,0 0 0 0 0,0 0 0 0 0,0 1 0 0 0,7-2-1 0 0,14-2-763 0 0,0 0-1 0 0,54-3 0 0 0,11-3-2606 0 0,-72 7-1677 0 0</inkml:trace>
  <inkml:trace contextRef="#ctx0" brushRef="#br0" timeOffset="1">709 1 7826 0 0,'4'0'83'0'0,"-1"0"0"0"0,0 0 0 0 0,0 1-1 0 0,0 0 1 0 0,0 0 0 0 0,0 0 0 0 0,0 0 0 0 0,0 0 0 0 0,0 0 0 0 0,0 1 0 0 0,0-1 0 0 0,-1 1 0 0 0,1 0 0 0 0,-1 0 0 0 0,1 0 0 0 0,-1 0 0 0 0,0 0 0 0 0,0 1 0 0 0,0-1 0 0 0,0 1 0 0 0,0-1 0 0 0,0 1 0 0 0,-1 0 0 0 0,1 0-1 0 0,-1 0 1 0 0,0 0 0 0 0,0 0 0 0 0,0 0 0 0 0,1 5 0 0 0,2 10-195 0 0,0 1 1 0 0,-1 0-1 0 0,0 36 0 0 0,-2-32 287 0 0,1 9-560 0 0,-2 1 0 0 0,0 0-1 0 0,-3 0 1 0 0,0 0 0 0 0,-3-1 0 0 0,0 0-1 0 0,-17 50 1 0 0,13-58-4247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4.390"/>
    </inkml:context>
    <inkml:brush xml:id="br0">
      <inkml:brushProperty name="width" value="0.05" units="cm"/>
      <inkml:brushProperty name="height" value="0.05" units="cm"/>
      <inkml:brushProperty name="color" value="#E71224"/>
    </inkml:brush>
  </inkml:definitions>
  <inkml:trace contextRef="#ctx0" brushRef="#br0">2583 124 2457 0 0,'-199'-11'4429'0'0,"-99"23"-3673"0"0,-99-3-690 0 0,79-42 375 0 0,17 1-330 0 0,-204-25-345 0 0,488 55 240 0 0,-61-5-144 0 0,0 4-1 0 0,1 3 0 0 0,-121 16 1 0 0,96-8-2440 0 0,88-7-1930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5.029"/>
    </inkml:context>
    <inkml:brush xml:id="br0">
      <inkml:brushProperty name="width" value="0.05" units="cm"/>
      <inkml:brushProperty name="height" value="0.05" units="cm"/>
      <inkml:brushProperty name="color" value="#E71224"/>
    </inkml:brush>
  </inkml:definitions>
  <inkml:trace contextRef="#ctx0" brushRef="#br0">0 21 4105 0 0,'95'4'2993'0'0,"45"11"-4148"0"0,-64-5-1035 0 0,104-1-1 0 0,149-38 8028 0 0,4-1-5860 0 0,-187 33-170 0 0,272 39-1 0 0,-241-20 279 0 0,181-3 0 0 0,178-33 528 0 0,-218 3-185 0 0,109-7 195 0 0,128-2 375 0 0,1 39-954 0 0,31 30-496 0 0,-197 4-4367 0 0,-321-42 233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7.283"/>
    </inkml:context>
    <inkml:brush xml:id="br0">
      <inkml:brushProperty name="width" value="0.05" units="cm"/>
      <inkml:brushProperty name="height" value="0.05" units="cm"/>
      <inkml:brushProperty name="color" value="#E71224"/>
    </inkml:brush>
  </inkml:definitions>
  <inkml:trace contextRef="#ctx0" brushRef="#br0">1533 98 6833 0 0,'6'-21'814'0'0,"5"-21"-430"0"0,-11 41-375 0 0,0-1 0 0 0,0 1-1 0 0,0-1 1 0 0,0 1 0 0 0,0-1 0 0 0,0 1-1 0 0,0-1 1 0 0,0 1 0 0 0,0-1 0 0 0,-1 1-1 0 0,1-1 1 0 0,-1 1 0 0 0,1 0 0 0 0,-1-1-1 0 0,1 1 1 0 0,-1 0 0 0 0,0-1 0 0 0,0 1-1 0 0,0 0 1 0 0,0 0 0 0 0,1 0 0 0 0,-3-2-1 0 0,2 3 22 0 0,0-1-1 0 0,0 1 0 0 0,0 0 0 0 0,0 0 1 0 0,0-1-1 0 0,0 1 0 0 0,1 0 0 0 0,-1 0 0 0 0,0 0 1 0 0,0 0-1 0 0,0 0 0 0 0,0 1 0 0 0,0-1 1 0 0,0 0-1 0 0,0 0 0 0 0,0 0 0 0 0,0 1 1 0 0,0-1-1 0 0,-1 1 0 0 0,-24 13 140 0 0,8-5-48 0 0,-12 2-28 0 0,-54 19 168 0 0,-2-3 0 0 0,-125 23 0 0 0,-439-2-87 0 0,438-39 206 0 0,166-8-308 0 0,16 0-154 0 0,0 0 0 0 0,-46 9 1 0 0,75-9-3 0 0,0-1 0 0 0,-1 0 0 0 0,1 1 0 0 0,0-1 0 0 0,0 1 0 0 0,0-1 0 0 0,0 1 0 0 0,0 0 0 0 0,0 0 0 0 0,0-1 0 0 0,0 1 0 0 0,0 0 0 0 0,0 0 0 0 0,0 0 0 0 0,-1 2 0 0 0,1-3 25 0 0,1 1 1 0 0,0-1-1 0 0,0 1 1 0 0,0-1 0 0 0,0 1-1 0 0,0-1 1 0 0,0 1-1 0 0,0-1 1 0 0,0 1-1 0 0,0-1 1 0 0,0 1-1 0 0,0-1 1 0 0,0 1-1 0 0,0-1 1 0 0,0 0 0 0 0,0 1-1 0 0,1-1 1 0 0,-1 1-1 0 0,0-1 1 0 0,0 1-1 0 0,0-1 1 0 0,1 1-1 0 0,-1-1 1 0 0,0 0-1 0 0,1 1 1 0 0,-1-1 0 0 0,0 0-1 0 0,1 1 1 0 0,-1-1-1 0 0,0 0 1 0 0,1 1-1 0 0,-1-1 1 0 0,1 0-1 0 0,-1 0 1 0 0,1 0-1 0 0,-1 1 1 0 0,0-1 0 0 0,1 0-1 0 0,-1 0 1 0 0,1 0-1 0 0,-1 0 1 0 0,1 0-1 0 0,-1 0 1 0 0,2 0-1 0 0,5 2-4794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1:48:22.918"/>
    </inkml:context>
    <inkml:brush xml:id="br0">
      <inkml:brushProperty name="width" value="0.025" units="cm"/>
      <inkml:brushProperty name="height" value="0.025" units="cm"/>
    </inkml:brush>
  </inkml:definitions>
  <inkml:trace contextRef="#ctx0" brushRef="#br0">533 0 24575,'-6'5'0,"0"0"0,-1 0 0,1-1 0,-1 0 0,-14 5 0,-21 14 0,26-13 0,0-2 0,0 0 0,0-1 0,-1-1 0,0 0 0,0-1 0,-18 2 0,-52 18 0,70-18 31,0 2-1,0 0 0,-24 18 1,26-16-403,-1-1 0,0 0 1,-26 11-1,22-14-6454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29.551"/>
    </inkml:context>
    <inkml:brush xml:id="br0">
      <inkml:brushProperty name="width" value="0.05" units="cm"/>
      <inkml:brushProperty name="height" value="0.05" units="cm"/>
      <inkml:brushProperty name="color" value="#E71224"/>
    </inkml:brush>
  </inkml:definitions>
  <inkml:trace contextRef="#ctx0" brushRef="#br0">0 23 5369 0 0,'2'-13'5922'0'0,"-1"4"-2899"0"0,15 9-1231 0 0,74 15 285 0 0,36 4-992 0 0,-94-16-2213 0 0,61-1 0 0 0,-47-11-6891 0 0,-38 7 1739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7.721"/>
    </inkml:context>
    <inkml:brush xml:id="br0">
      <inkml:brushProperty name="width" value="0.05" units="cm"/>
      <inkml:brushProperty name="height" value="0.05" units="cm"/>
      <inkml:brushProperty name="color" value="#E71224"/>
    </inkml:brush>
  </inkml:definitions>
  <inkml:trace contextRef="#ctx0" brushRef="#br0">845 83 8290 0 0,'1'-4'338'0'0,"-1"-1"1"0"0,1 0-1 0 0,-1-1 1 0 0,0 1-1 0 0,0 0 1 0 0,-1 0 0 0 0,1 0-1 0 0,-1 0 1 0 0,-2-7-1 0 0,2 11-341 0 0,0-1 1 0 0,0 0-1 0 0,1 1 0 0 0,-2-1 1 0 0,1 1-1 0 0,0 0 0 0 0,0-1 1 0 0,0 1-1 0 0,-1 0 0 0 0,1-1 1 0 0,0 1-1 0 0,-1 0 0 0 0,1 0 0 0 0,-1 0 1 0 0,1 0-1 0 0,-1 1 0 0 0,0-1 1 0 0,1 0-1 0 0,-1 1 0 0 0,0-1 1 0 0,0 1-1 0 0,0-1 0 0 0,1 1 1 0 0,-1 0-1 0 0,0 0 0 0 0,0 0 1 0 0,0 0-1 0 0,1 0 0 0 0,-4 0 0 0 0,-49 6-118 0 0,-70 16 0 0 0,85-13 321 0 0,-1-2 0 0 0,-1-1 0 0 0,-79 0 0 0 0,-20-27 808 0 0,1 1-1692 0 0,122 19-821 0 0,0 1 1 0 0,1 0-1 0 0,-26 5 0 0 0,36-4-3400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8.140"/>
    </inkml:context>
    <inkml:brush xml:id="br0">
      <inkml:brushProperty name="width" value="0.05" units="cm"/>
      <inkml:brushProperty name="height" value="0.05" units="cm"/>
      <inkml:brushProperty name="color" value="#E71224"/>
    </inkml:brush>
  </inkml:definitions>
  <inkml:trace contextRef="#ctx0" brushRef="#br0">1302 4 6721 0 0,'-4'-1'185'0'0,"-1"0"0"0"0,0 0-1 0 0,1 1 1 0 0,-1-1-1 0 0,0 1 1 0 0,0 0-1 0 0,0 1 1 0 0,1-1-1 0 0,-1 1 1 0 0,-6 1 0 0 0,-49 18-272 0 0,29-9 219 0 0,-188 78 185 0 0,53-19 349 0 0,132-57-333 0 0,-2-2-1 0 0,-69 12 1 0 0,41-16 203 0 0,0-3-1 0 0,-85-5 0 0 0,-127-26-1068 0 0,269 27 294 0 0,4-1-34 0 0,0 1 1 0 0,0 0-1 0 0,-1-1 0 0 0,1 1 0 0 0,0-1 0 0 0,0 0 0 0 0,0 0 0 0 0,-5-2 1 0 0,43-2-1302 0 0,-15 5 472 0 0,2 0-3283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38.545"/>
    </inkml:context>
    <inkml:brush xml:id="br0">
      <inkml:brushProperty name="width" value="0.05" units="cm"/>
      <inkml:brushProperty name="height" value="0.05" units="cm"/>
      <inkml:brushProperty name="color" value="#E71224"/>
    </inkml:brush>
  </inkml:definitions>
  <inkml:trace contextRef="#ctx0" brushRef="#br0">583 0 6089 0 0,'10'2'336'0'0,"-1"0"-1"0"0,0 0 1 0 0,0 1-1 0 0,0 0 0 0 0,0 1 1 0 0,-1-1-1 0 0,1 2 1 0 0,-1-1-1 0 0,11 9 0 0 0,-19-13-320 0 0,1 1-1 0 0,-1 0 1 0 0,0-1-1 0 0,1 1 0 0 0,-1-1 1 0 0,0 1-1 0 0,1 0 1 0 0,-1-1-1 0 0,0 1 1 0 0,0 0-1 0 0,0-1 0 0 0,0 1 1 0 0,0 0-1 0 0,1 0 1 0 0,-1-1-1 0 0,0 1 0 0 0,-1 0 1 0 0,1-1-1 0 0,0 1 1 0 0,0 0-1 0 0,0-1 1 0 0,0 1-1 0 0,0 0 0 0 0,-1-1 1 0 0,1 1-1 0 0,0 0 1 0 0,-1-1-1 0 0,1 1 0 0 0,0 0 1 0 0,-1-1-1 0 0,1 1 1 0 0,-1-1-1 0 0,1 1 1 0 0,-1-1-1 0 0,1 1 0 0 0,-1-1 1 0 0,1 0-1 0 0,-1 1 1 0 0,0-1-1 0 0,1 1 0 0 0,-1-1 1 0 0,1 0-1 0 0,-1 0 1 0 0,0 1-1 0 0,1-1 1 0 0,-2 0-1 0 0,-34 16 99 0 0,33-15-73 0 0,-57 17 48 0 0,-2-2 1 0 0,-103 14-1 0 0,-130-5-4175 0 0,245-22-901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48.411"/>
    </inkml:context>
    <inkml:brush xml:id="br0">
      <inkml:brushProperty name="width" value="0.05" units="cm"/>
      <inkml:brushProperty name="height" value="0.05" units="cm"/>
      <inkml:brushProperty name="color" value="#E71224"/>
    </inkml:brush>
  </inkml:definitions>
  <inkml:trace contextRef="#ctx0" brushRef="#br0">1351 22 3865 0 0,'-13'-5'453'0'0,"-1"1"0"0"0,0 1 0 0 0,0 0 0 0 0,0 0 0 0 0,0 1 0 0 0,-17 1 0 0 0,-3 0-267 0 0,-48 7-1 0 0,57-2-91 0 0,0 0-1 0 0,1 2 1 0 0,0 1 0 0 0,-25 10-1 0 0,-87 47 18 0 0,107-50-94 0 0,-17 6 165 0 0,-2-3-1 0 0,0-2 1 0 0,0-2 0 0 0,-72 10-1 0 0,-75 20 251 0 0,194-43-432 0 0,-147 48-769 0 0,124-38 548 0 0,1 0 0 0 0,-1 2 1 0 0,-41 28-1 0 0,63-39 55 0 0,1 0 74 0 0,-1-1 0 0 0,1 1 0 0 0,0 0 1 0 0,0-1-1 0 0,0 1 0 0 0,0 0 0 0 0,0 0 0 0 0,0 0 0 0 0,0 0 1 0 0,1 0-1 0 0,-1 0 0 0 0,0 0 0 0 0,0 0 0 0 0,1 0 1 0 0,-1 1-1 0 0,0 1 0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48.859"/>
    </inkml:context>
    <inkml:brush xml:id="br0">
      <inkml:brushProperty name="width" value="0.05" units="cm"/>
      <inkml:brushProperty name="height" value="0.05" units="cm"/>
      <inkml:brushProperty name="color" value="#E71224"/>
    </inkml:brush>
  </inkml:definitions>
  <inkml:trace contextRef="#ctx0" brushRef="#br0">923 1 5313 0 0,'1'0'65'0'0,"0"1"-1"0"0,-1-1 0 0 0,1 1 1 0 0,0-1-1 0 0,-1 1 1 0 0,1 0-1 0 0,0 0 1 0 0,-1-1-1 0 0,1 1 1 0 0,-1 0-1 0 0,1 0 0 0 0,-1-1 1 0 0,0 1-1 0 0,1 0 1 0 0,-1 0-1 0 0,0 0 1 0 0,1 0-1 0 0,-1 0 0 0 0,0 0 1 0 0,0 0-1 0 0,0-1 1 0 0,0 1-1 0 0,0 0 1 0 0,0 0-1 0 0,0 0 1 0 0,0 0-1 0 0,0 0 0 0 0,0 0 1 0 0,-1 0-1 0 0,1 0 1 0 0,0 0-1 0 0,-1 1 1 0 0,-1-1-17 0 0,0 1 1 0 0,0 0-1 0 0,1-1 1 0 0,-1 1-1 0 0,0-1 1 0 0,-1 0-1 0 0,1 1 1 0 0,0-1-1 0 0,0 0 1 0 0,0 0-1 0 0,-1-1 1 0 0,-2 2-1 0 0,-10 1 132 0 0,0 0-1 0 0,0 0 1 0 0,-17-1 0 0 0,-31 1 335 0 0,-171 11 523 0 0,197-9-994 0 0,0 1 0 0 0,1 2 0 0 0,0 1 0 0 0,-43 18 0 0 0,-29 26-165 0 0,75-34-1061 0 0,-66 26-1 0 0,62-35 177 0 0,21-9-2338 0 0,7 0-374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51.832"/>
    </inkml:context>
    <inkml:brush xml:id="br0">
      <inkml:brushProperty name="width" value="0.05" units="cm"/>
      <inkml:brushProperty name="height" value="0.05" units="cm"/>
      <inkml:brushProperty name="color" value="#E71224"/>
    </inkml:brush>
  </inkml:definitions>
  <inkml:trace contextRef="#ctx0" brushRef="#br0">1802 70 5881 0 0,'-2'-2'63'0'0,"-1"1"-1"0"0,0 0 0 0 0,1 0 1 0 0,-1 0-1 0 0,0 0 0 0 0,0 0 1 0 0,0 1-1 0 0,0-1 0 0 0,0 1 1 0 0,0 0-1 0 0,0 0 0 0 0,0 0 1 0 0,-3 0-1 0 0,-45 9-24 0 0,7-1 127 0 0,-270 3 864 0 0,110-8-741 0 0,-265-30 1 0 0,370 19-263 0 0,-53-6 67 0 0,-230-10 75 0 0,379 24-341 0 0,1 0-1 0 0,0 0 1 0 0,-1 0-1 0 0,1-1 1 0 0,-1 1 0 0 0,1-1-1 0 0,-1 0 1 0 0,1 0 0 0 0,0 0-1 0 0,-1 0 1 0 0,1 0-1 0 0,0 0 1 0 0,0 0 0 0 0,-3-3-1 0 0,0-2-4563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52.190"/>
    </inkml:context>
    <inkml:brush xml:id="br0">
      <inkml:brushProperty name="width" value="0.05" units="cm"/>
      <inkml:brushProperty name="height" value="0.05" units="cm"/>
      <inkml:brushProperty name="color" value="#E71224"/>
    </inkml:brush>
  </inkml:definitions>
  <inkml:trace contextRef="#ctx0" brushRef="#br0">666 73 7618 0 0,'1'-1'115'0'0,"0"0"0"0"0,-1 0 1 0 0,1 1-1 0 0,-1-1 0 0 0,0 0 1 0 0,1 0-1 0 0,-1 0 0 0 0,0 1 1 0 0,1-1-1 0 0,-1 0 1 0 0,0 0-1 0 0,0 0 0 0 0,0 0 1 0 0,0 0-1 0 0,0 0 0 0 0,0 0 1 0 0,0 0-1 0 0,0 0 0 0 0,0 1 1 0 0,0-1-1 0 0,0 0 0 0 0,-1-2 1 0 0,0 3-127 0 0,0-1 0 0 0,0 1 1 0 0,-1-1-1 0 0,1 1 0 0 0,0 0 1 0 0,0-1-1 0 0,0 1 0 0 0,-1 0 0 0 0,1 0 1 0 0,0 0-1 0 0,0 0 0 0 0,0 0 1 0 0,-1 0-1 0 0,1 0 0 0 0,0 0 1 0 0,0 1-1 0 0,-1-1 0 0 0,0 1 0 0 0,-36 3-96 0 0,1-1-1 0 0,0-2 0 0 0,-1-2 0 0 0,-71-11 0 0 0,61 7-310 0 0,-245-28-2455 0 0,248 27-1796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3:55.655"/>
    </inkml:context>
    <inkml:brush xml:id="br0">
      <inkml:brushProperty name="width" value="0.05" units="cm"/>
      <inkml:brushProperty name="height" value="0.05" units="cm"/>
      <inkml:brushProperty name="color" value="#E71224"/>
    </inkml:brush>
  </inkml:definitions>
  <inkml:trace contextRef="#ctx0" brushRef="#br0">1567 543 6601 0 0,'1'0'34'0'0,"-1"-1"-1"0"0,0 1 1 0 0,0-1-1 0 0,0 1 1 0 0,0 0-1 0 0,0-1 1 0 0,0 1-1 0 0,0-1 1 0 0,1 1-1 0 0,-1 0 1 0 0,0-1 0 0 0,0 1-1 0 0,0-1 1 0 0,-1 1-1 0 0,1 0 1 0 0,0-1-1 0 0,0 1 1 0 0,0 0-1 0 0,0-1 1 0 0,0 1-1 0 0,0-1 1 0 0,-1 1-1 0 0,1 0 1 0 0,0-1-1 0 0,0 1 1 0 0,0 0-1 0 0,-1-1 1 0 0,1 1-1 0 0,0 0 1 0 0,0 0-1 0 0,-1-1 1 0 0,-16-7 331 0 0,-32-1-465 0 0,35 8 219 0 0,-85-14 307 0 0,0 6 1 0 0,-101 2 0 0 0,-263-14-205 0 0,124 1-291 0 0,314 20 83 0 0,-37-2 102 0 0,58 2-98 0 0,-1 0 1 0 0,1-1-1 0 0,0 0 0 0 0,-1 0 0 0 0,1 0 0 0 0,0-1 0 0 0,0 1 0 0 0,0-1 0 0 0,0 0 1 0 0,-5-3-1 0 0,8 3-46 0 0,0 1 0 0 0,0 0 0 0 0,1-1-1 0 0,-1 1 1 0 0,0-1 0 0 0,1 1 0 0 0,-1-1 0 0 0,1 1 0 0 0,-1-1 0 0 0,1 1 0 0 0,0-1 0 0 0,-1 1 0 0 0,1-1 0 0 0,0 0 0 0 0,0 1 0 0 0,0-1-1 0 0,0 1 1 0 0,1-1 0 0 0,-1 0 0 0 0,0 1 0 0 0,1-1 0 0 0,-1 1 0 0 0,1-1 0 0 0,-1 1 0 0 0,1-1 0 0 0,0 1 0 0 0,0 0 0 0 0,0-1 0 0 0,-1 1-1 0 0,1 0 1 0 0,2-2 0 0 0,31-41-223 0 0,167-167 1213 0 0,-188 197-680 0 0,0 1 0 0 0,2 1 0 0 0,-1 0 0 0 0,1 1 0 0 0,1 0 0 0 0,32-15-1 0 0,-29 12 18 0 0,-18 9-230 0 0,-15 4-130 0 0,6 2 36 0 0,1 1 0 0 0,-1 0 0 0 0,1 0 0 0 0,-1 1 0 0 0,1 0 0 0 0,0 0-1 0 0,0 1 1 0 0,0 0 0 0 0,-10 7 0 0 0,-3 6-35 0 0,-29 29 0 0 0,-1 0 24 0 0,1-3 28 0 0,28-24 24 0 0,-44 32 1 0 0,56-46 29 0 0,1 0 0 0 0,-1 0 0 0 0,0-1 0 0 0,0 0 0 0 0,-1-1 0 0 0,1 0 0 0 0,-1-1 1 0 0,0 0-1 0 0,-13 2 0 0 0,22-4-44 0 0,-5 0 19 0 0,0 0-1 0 0,0 1 1 0 0,0-1-1 0 0,0 1 1 0 0,0 1-1 0 0,0-1 1 0 0,0 1-1 0 0,1 0 1 0 0,-1 1-1 0 0,1-1 0 0 0,-8 5 1 0 0,13-6-22 0 0,-1 0 1 0 0,1 0-1 0 0,-1 0 0 0 0,1 0 0 0 0,0 0 1 0 0,-1 0-1 0 0,1 0 0 0 0,0 0 1 0 0,0 0-1 0 0,0 0 0 0 0,0 0 0 0 0,0 1 1 0 0,0-1-1 0 0,0 0 0 0 0,0 0 1 0 0,0 0-1 0 0,0 0 0 0 0,1 0 0 0 0,-1 0 1 0 0,0 0-1 0 0,1 0 0 0 0,-1 0 1 0 0,1 0-1 0 0,-1 0 0 0 0,1 0 0 0 0,0 1 1 0 0,21 29-22 0 0,-17-25 23 0 0,18 26-6 0 0,6 5 23 0 0,-2 2 0 0 0,32 63 0 0 0,-26-38-1346 0 0,3-1-1 0 0,2-1 0 0 0,57 68 1 0 0,-69-98-3335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05.709"/>
    </inkml:context>
    <inkml:brush xml:id="br0">
      <inkml:brushProperty name="width" value="0.05" units="cm"/>
      <inkml:brushProperty name="height" value="0.05" units="cm"/>
      <inkml:brushProperty name="color" value="#E71224"/>
    </inkml:brush>
  </inkml:definitions>
  <inkml:trace contextRef="#ctx0" brushRef="#br0">86 303 6721 0 0,'0'-4'34'0'0,"0"1"-1"0"0,0-1 0 0 0,1 0 1 0 0,-1 0-1 0 0,1 1 0 0 0,0-1 0 0 0,1 0 1 0 0,-1 1-1 0 0,0-1 0 0 0,1 1 1 0 0,0-1-1 0 0,0 1 0 0 0,0 0 0 0 0,0 0 1 0 0,1 0-1 0 0,-1 0 0 0 0,1 0 1 0 0,-1 0-1 0 0,1 1 0 0 0,0-1 0 0 0,0 1 1 0 0,0 0-1 0 0,1 0 0 0 0,-1 0 1 0 0,0 0-1 0 0,1 1 0 0 0,6-3 1 0 0,9-2 185 0 0,0 1 0 0 0,1 1 1 0 0,-1 1-1 0 0,26-1 0 0 0,-9 0 452 0 0,131-13 716 0 0,99-17-625 0 0,-219 25-645 0 0,237-40 338 0 0,-205 39-405 0 0,130 1-1 0 0,657-1 406 0 0,213-25-216 0 0,-983 33-229 0 0,78-8 206 0 0,-98 4 33 0 0,148 6 0 0 0,-206 2-305 0 0,-1 0 0 0 0,0 1 0 0 0,0 1 0 0 0,-1 1-1 0 0,1 0 1 0 0,-1 1 0 0 0,0 1 0 0 0,0 0 0 0 0,23 16 0 0 0,-28-15 17 0 0,0 1-1 0 0,0 0 1 0 0,-1 1 0 0 0,0 0 0 0 0,0 1 0 0 0,-1 0-1 0 0,-1 0 1 0 0,0 1 0 0 0,-1 0 0 0 0,0 1-1 0 0,0-1 1 0 0,4 16 0 0 0,5 19-49 0 0,-2 0 0 0 0,-3 1-1 0 0,-1 0 1 0 0,3 62 0 0 0,-3 199-114 0 0,-18-130 27 0 0,-37 218-1 0 0,45-396 175 0 0,-14 103-36 0 0,-1 207-1 0 0,28-196 89 0 0,-9-90-43 0 0,0 1-1 0 0,-1 0 1 0 0,-2 0-1 0 0,-1 0 1 0 0,-5 48-1 0 0,3-69-19 0 0,1 1 0 0 0,-1-1-1 0 0,0 0 1 0 0,0 0 0 0 0,0 0-1 0 0,-1 0 1 0 0,0-1 0 0 0,0 1-1 0 0,0-1 1 0 0,0 0-1 0 0,-1 0 1 0 0,0 0 0 0 0,0 0-1 0 0,0 0 1 0 0,0-1 0 0 0,0 0-1 0 0,-1 0 1 0 0,1 0 0 0 0,-1 0-1 0 0,-9 3 1 0 0,-8 2 47 0 0,0-1-1 0 0,-1 0 1 0 0,-38 5 0 0 0,12-3-121 0 0,-14 3 4 0 0,-1-2-1 0 0,-1-3 1 0 0,-72-2 0 0 0,-196-21 98 0 0,-32 0 29 0 0,191 19 83 0 0,-317-36 1 0 0,369 18 65 0 0,-203 2-1 0 0,-123 37 543 0 0,355-16-664 0 0,-85 6 511 0 0,-219 47 0 0 0,304-37-148 0 0,44-10-346 0 0,-66 10 0 0 0,100-22 167 0 0,0-1 0 0 0,0 0 0 0 0,0-1 0 0 0,0-1-1 0 0,0 0 1 0 0,0-1 0 0 0,0 0 0 0 0,-26-9 0 0 0,30 7-38 0 0,1 0-1 0 0,0-1 1 0 0,0 0-1 0 0,0 0 1 0 0,1-1 0 0 0,0-1-1 0 0,0 0 1 0 0,0 0-1 0 0,1 0 1 0 0,0-1-1 0 0,0-1 1 0 0,1 1-1 0 0,0-1 1 0 0,1 0 0 0 0,-6-11-1 0 0,0-5 54 0 0,1-1-1 0 0,0 0 0 0 0,3-1 1 0 0,-11-49-1 0 0,-13-88-3610 0 0,12 51-4083 0 0,10 63 304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32.113"/>
    </inkml:context>
    <inkml:brush xml:id="br0">
      <inkml:brushProperty name="width" value="0.05" units="cm"/>
      <inkml:brushProperty name="height" value="0.05" units="cm"/>
      <inkml:brushProperty name="color" value="#E71224"/>
    </inkml:brush>
  </inkml:definitions>
  <inkml:trace contextRef="#ctx0" brushRef="#br0">1458 37 6193 0 0,'35'-25'1599'0'0,"-22"14"-1315"0"0,-20 11-161 0 0,-89 35-25 0 0,-221 101 159 0 0,178-56-294 0 0,-195 99 95 0 0,280-156-20 0 0,0-5 1 0 0,0-3-1 0 0,-1-3 1 0 0,-79 2-1 0 0,99-14-180 0 0,-98-3-169 0 0,47-10-2905 0 0,79 12-1642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0.103"/>
    </inkml:context>
    <inkml:brush xml:id="br0">
      <inkml:brushProperty name="width" value="0.05" units="cm"/>
      <inkml:brushProperty name="height" value="0.05" units="cm"/>
      <inkml:brushProperty name="color" value="#E71224"/>
    </inkml:brush>
  </inkml:definitions>
  <inkml:trace contextRef="#ctx0" brushRef="#br0">23 259 8986 0 0,'-21'-11'5902'0'0,"35"16"-2263"0"0,-2 0-3525 0 0,1-1 1 0 0,0-1-1 0 0,-1 0 1 0 0,1 0-1 0 0,0-2 1 0 0,0 1 0 0 0,0-2-1 0 0,14 0 1 0 0,-18 0-99 0 0,-1-1 1 0 0,1 0 0 0 0,-1 0-1 0 0,0-1 1 0 0,1 0 0 0 0,-1-1-1 0 0,0 1 1 0 0,0-2 0 0 0,0 1-1 0 0,-1-1 1 0 0,1 0 0 0 0,-1-1-1 0 0,10-7 1 0 0,-13 8-37 0 0,0-1 1 0 0,-1 1-1 0 0,1-1 0 0 0,-1-1 1 0 0,0 1-1 0 0,0 0 1 0 0,-1-1-1 0 0,0 1 0 0 0,0-1 1 0 0,0 0-1 0 0,0 1 0 0 0,-1-1 1 0 0,0 0-1 0 0,0 0 1 0 0,-1 0-1 0 0,0 0 0 0 0,0 0 1 0 0,0 0-1 0 0,-1 0 0 0 0,1 0 1 0 0,-1 0-1 0 0,-1 0 1 0 0,1 0-1 0 0,-1 0 0 0 0,0 1 1 0 0,-1-1-1 0 0,1 1 0 0 0,-1-1 1 0 0,0 1-1 0 0,0 0 1 0 0,-1 0-1 0 0,0 1 0 0 0,1-1 1 0 0,-2 1-1 0 0,1-1 0 0 0,0 1 1 0 0,-1 0-1 0 0,0 1 1 0 0,0-1-1 0 0,0 1 0 0 0,-10-5 1 0 0,10 6 23 0 0,1 1 0 0 0,0 0 0 0 0,0-1 0 0 0,0 1 0 0 0,-1 1 0 0 0,1-1 0 0 0,0 1 0 0 0,-1 0 0 0 0,1 0 0 0 0,-1 0 0 0 0,1 0 0 0 0,0 1 0 0 0,-1-1 0 0 0,-6 4 0 0 0,6-2 1 0 0,0 0 0 0 0,1 1 0 0 0,-1 0 1 0 0,1 0-1 0 0,0 0 0 0 0,0 1 0 0 0,0-1 1 0 0,1 1-1 0 0,-1 0 0 0 0,1 0 0 0 0,0 0 1 0 0,-3 6-1 0 0,-8 14 28 0 0,1 0 1 0 0,1 1-1 0 0,1 1 1 0 0,1 0-1 0 0,2 0 1 0 0,0 1-1 0 0,2 0 1 0 0,1 0-1 0 0,-3 50 0 0 0,8-72-7 0 0,0-1 0 0 0,0 1-1 0 0,0 0 1 0 0,0-1 0 0 0,0 1-1 0 0,1-1 1 0 0,0 1 0 0 0,0-1-1 0 0,1 1 1 0 0,-1-1 0 0 0,1 1-1 0 0,0-1 1 0 0,0 0 0 0 0,0 0-1 0 0,5 7 1 0 0,-3-7 23 0 0,1 0-1 0 0,-1 0 1 0 0,1-1 0 0 0,0 1 0 0 0,0-1-1 0 0,0 0 1 0 0,0-1 0 0 0,0 1 0 0 0,1-1-1 0 0,-1 0 1 0 0,1 0 0 0 0,6 0 0 0 0,12 3 29 0 0,1-1 1 0 0,0-1-1 0 0,0-1 0 0 0,0-1 1 0 0,0-1-1 0 0,0-2 0 0 0,0 0 1 0 0,-1-2-1 0 0,1 0 1 0 0,39-14-1 0 0,-2-7-3997 0 0,-7-8-4236 0 0,-45 26 1478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32.541"/>
    </inkml:context>
    <inkml:brush xml:id="br0">
      <inkml:brushProperty name="width" value="0.05" units="cm"/>
      <inkml:brushProperty name="height" value="0.05" units="cm"/>
      <inkml:brushProperty name="color" value="#E71224"/>
    </inkml:brush>
  </inkml:definitions>
  <inkml:trace contextRef="#ctx0" brushRef="#br0">989 65 7866 0 0,'5'-5'276'0'0,"-2"4"-130"0"0,-1-1 0 0 0,1 1-1 0 0,-1-1 1 0 0,1-1-1 0 0,-1 2 1 0 0,0-2 0 0 0,0 0-1 0 0,0 0 1 0 0,0 0 0 0 0,0 0-1 0 0,0 0 1 0 0,0 0 0 0 0,-1 0-1 0 0,1-2 1 0 0,-1 2 0 0 0,3-6-1 0 0,-5 8-149 0 0,1 1-1 0 0,-1-2 0 0 0,0 2 0 0 0,1-1 0 0 0,-1 1 1 0 0,1 0-1 0 0,-1-2 0 0 0,0 2 0 0 0,1 0 1 0 0,-1-1-1 0 0,1 1 0 0 0,-1 0 0 0 0,0 0 1 0 0,0-2-1 0 0,1 2 0 0 0,-1 0 0 0 0,0 0 1 0 0,1 0-1 0 0,-1 0 0 0 0,0 0 0 0 0,0 0 1 0 0,1 0-1 0 0,-1 0 0 0 0,0 0 0 0 0,1 2 1 0 0,-1-2-1 0 0,0 0 0 0 0,-23 6-141 0 0,23-6 145 0 0,-63 27-60 0 0,0 3-1 0 0,-80 56 1 0 0,73-42 258 0 0,-98 42 0 0 0,103-61-397 0 0,-132 21 0 0 0,155-42-1121 0 0,0-2 0 0 0,-50-10 0 0 0,61 2-3512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35.698"/>
    </inkml:context>
    <inkml:brush xml:id="br0">
      <inkml:brushProperty name="width" value="0.05" units="cm"/>
      <inkml:brushProperty name="height" value="0.05" units="cm"/>
      <inkml:brushProperty name="color" value="#E71224"/>
    </inkml:brush>
  </inkml:definitions>
  <inkml:trace contextRef="#ctx0" brushRef="#br0">626 11 4121 0 0,'3'-1'604'0'0,"31"-8"1293"0"0,-33 9-1901 0 0,-1 0 0 0 0,0 0 1 0 0,1 0-1 0 0,-1 0 0 0 0,0 0 1 0 0,1 0-1 0 0,-1 0 0 0 0,0 0 0 0 0,1 0 1 0 0,-1 0-1 0 0,0 0 0 0 0,1 0 1 0 0,-1 0-1 0 0,0 0 0 0 0,0 0 1 0 0,1 1-1 0 0,-1-1 0 0 0,0 0 1 0 0,1 0-1 0 0,-1 0 0 0 0,0 0 0 0 0,0 1 1 0 0,1-1-1 0 0,-1 0 0 0 0,0 0 1 0 0,0 1-1 0 0,1-1 0 0 0,-1 0 1 0 0,0 0-1 0 0,0 1 0 0 0,0-1 1 0 0,-8 17 224 0 0,-5-2 38 0 0,0-1 0 0 0,-1 0 0 0 0,-1-1 0 0 0,-29 20 0 0 0,-72 36 400 0 0,3-2-451 0 0,-96 70 63 0 0,193-126-357 0 0,-1 0 276 0 0,1 0 1 0 0,-25 24-1 0 0,38-32-278 0 0,-1 1 0 0 0,1 0-1 0 0,0-1 1 0 0,0 1 0 0 0,0 1 0 0 0,1-1 0 0 0,-1 0-1 0 0,1 1 1 0 0,0-1 0 0 0,0 1 0 0 0,1-1-1 0 0,-1 1 1 0 0,1 0 0 0 0,0 0 0 0 0,0 0-1 0 0,1 5 1 0 0,0-9 17 0 0,1 0-1 0 0,0 0 0 0 0,-1-1 1 0 0,1 1-1 0 0,0 0 1 0 0,0-1-1 0 0,0 1 1 0 0,0 0-1 0 0,0-1 1 0 0,0 1-1 0 0,0-1 1 0 0,0 1-1 0 0,0-1 1 0 0,0 0-1 0 0,0 1 1 0 0,0-1-1 0 0,0 0 1 0 0,0 0-1 0 0,0 0 0 0 0,0 0 1 0 0,0 0-1 0 0,0 0 1 0 0,0 0-1 0 0,3 0 1 0 0,-1 0-801 0 0,7 0-3891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36.152"/>
    </inkml:context>
    <inkml:brush xml:id="br0">
      <inkml:brushProperty name="width" value="0.05" units="cm"/>
      <inkml:brushProperty name="height" value="0.05" units="cm"/>
      <inkml:brushProperty name="color" value="#E71224"/>
    </inkml:brush>
  </inkml:definitions>
  <inkml:trace contextRef="#ctx0" brushRef="#br0">535 43 4769 0 0,'2'-1'642'0'0,"24"-18"862"0"0,-26 18-1499 0 0,1 1 0 0 0,-1 0 0 0 0,0 0 0 0 0,1-1 0 0 0,-1 1 0 0 0,1 0 0 0 0,-1-1 0 0 0,1 1-1 0 0,-1 0 1 0 0,0-1 0 0 0,1 1 0 0 0,-1-1 0 0 0,0 1 0 0 0,1 0 0 0 0,-1-1 0 0 0,0 1 0 0 0,0-1 0 0 0,1 1 0 0 0,-1-1 0 0 0,0 1 0 0 0,0-1 0 0 0,0 1 0 0 0,0-1 0 0 0,0 0 0 0 0,0 1 0 0 0,0-1 0 0 0,0 1 0 0 0,0-1 0 0 0,0 1 0 0 0,0-1 0 0 0,0 1 0 0 0,0-1 0 0 0,0 1-1 0 0,0-1 1 0 0,0 1 0 0 0,-1-1 0 0 0,1 1 0 0 0,0-1 0 0 0,0 1 0 0 0,-1-1 0 0 0,1 1 0 0 0,0-1 0 0 0,-1 1 0 0 0,1 0 0 0 0,0-1 0 0 0,-1 1 0 0 0,1-1 0 0 0,-1 1 0 0 0,0-1 0 0 0,-1 3 54 0 0,-1 0 0 0 0,1 0-1 0 0,0 0 1 0 0,-1 0 0 0 0,1 1 0 0 0,0-1 0 0 0,0 0 0 0 0,0 1-1 0 0,1 0 1 0 0,-4 5 0 0 0,2-3-3 0 0,-3 2 80 0 0,0 0 0 0 0,-1 0 1 0 0,0 0-1 0 0,0-1 0 0 0,0 0 1 0 0,-1 0-1 0 0,0-1 0 0 0,0 0 1 0 0,-14 6-1 0 0,-10 3 174 0 0,-44 11 0 0 0,6-1-437 0 0,-137 75-2549 0 0,178-84 1783 0 0,-5 3-4020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46.068"/>
    </inkml:context>
    <inkml:brush xml:id="br0">
      <inkml:brushProperty name="width" value="0.05" units="cm"/>
      <inkml:brushProperty name="height" value="0.05" units="cm"/>
      <inkml:brushProperty name="color" value="#E71224"/>
    </inkml:brush>
  </inkml:definitions>
  <inkml:trace contextRef="#ctx0" brushRef="#br0">557 2478 464 0 0,'0'0'198'0'0,"0"-1"-1"0"0,0 0 0 0 0,0 0 1 0 0,0 0-1 0 0,0 1 1 0 0,0-1-1 0 0,0 0 1 0 0,0 0-1 0 0,0 1 0 0 0,1-1 1 0 0,-1 0-1 0 0,0 0 1 0 0,1 1-1 0 0,-1-1 1 0 0,0 0-1 0 0,1 1 1 0 0,-1-1-1 0 0,1 0 0 0 0,-1 1 1 0 0,2-1-1 0 0,-2 1 1 0 0,1-1-1 0 0,0 1 1 0 0,-1-1-1 0 0,1 1 1 0 0,1-1-1 0 0,0 0-60 0 0,-1 1 1 0 0,2 0-1 0 0,-1-1 0 0 0,0 1 1 0 0,0 0-1 0 0,0 0 0 0 0,0 0 0 0 0,0 0 1 0 0,-1 0-1 0 0,2 1 0 0 0,-1-1 1 0 0,3 1-1 0 0,10 3-286 0 0,0 0 0 0 0,27 12 0 0 0,-18-6 682 0 0,-1-5-456 0 0,1 0 0 0 0,0-1 0 0 0,0-1 0 0 0,0-1 1 0 0,1 0-1 0 0,41-3 0 0 0,-25 1 17 0 0,50 4 0 0 0,17 16 40 0 0,-76-13-90 0 0,46 6 1 0 0,-67-12-36 0 0,0 0 0 0 0,0-1-1 0 0,0 0 1 0 0,0-1 0 0 0,1 1-1 0 0,-3-2 1 0 0,3 1 0 0 0,12-5-1 0 0,-20 5 5 0 0,-2 0-1 0 0,2-1 1 0 0,0 1 0 0 0,-2-1-1 0 0,1 0 1 0 0,1 1-1 0 0,-2-1 1 0 0,0 0 0 0 0,1 0-1 0 0,-1-1 1 0 0,1 1-1 0 0,-2 0 1 0 0,2-1 0 0 0,-1 1-1 0 0,-1-1 1 0 0,1 0-1 0 0,-1 1 1 0 0,0-1 0 0 0,0 0-1 0 0,1 0 1 0 0,0-5 0 0 0,2-8 105 0 0,-2 0 1 0 0,1-31-1 0 0,-1 15 19 0 0,7-17 119 0 0,24-76 0 0 0,-18 76-246 0 0,12-79 0 0 0,-19 65-9 0 0,26-475 46 0 0,-67 258-91 0 0,2 40 101 0 0,28 196-28 0 0,3 0 1 0 0,3 0 0 0 0,13-64 0 0 0,-13 96-56 0 0,-2 0 0 0 0,1 1 0 0 0,-2-1 0 0 0,0 0 0 0 0,0 1 0 0 0,-1-1 0 0 0,-1 0 0 0 0,-1 1 1 0 0,1-1-1 0 0,-2 1 0 0 0,-9-17 0 0 0,10 20 5 0 0,-2 1-1 0 0,0 0 1 0 0,0 0 0 0 0,-1 0 0 0 0,0 1-1 0 0,-1-1 1 0 0,1 1 0 0 0,-1 0 0 0 0,-1 0-1 0 0,1 1 1 0 0,-2 0 0 0 0,2 0 0 0 0,-2 1-1 0 0,1-1 1 0 0,-1 1 0 0 0,-1 1 0 0 0,-9-3-1 0 0,-4-1-65 0 0,-20-5 40 0 0,1 0-1 0 0,1-3 1 0 0,0 0 0 0 0,1-2 0 0 0,-44-26 0 0 0,-261-174 151 0 0,330 207-104 0 0,1 1 1 0 0,-2 0 0 0 0,-1 0 0 0 0,1 2-1 0 0,-1 0 1 0 0,0 0 0 0 0,-1 1 0 0 0,-22-5-1 0 0,38 11 0 0 0,1 0 0 0 0,1 0 0 0 0,-1 0 0 0 0,0-1-1 0 0,1 1 1 0 0,-2 0 0 0 0,1 0 0 0 0,1 0 0 0 0,-1 0-1 0 0,0 1 1 0 0,0-1 0 0 0,1 0 0 0 0,-2 0 0 0 0,1 0 0 0 0,1 1-1 0 0,-1-1 1 0 0,1 0 0 0 0,-1 0 0 0 0,-1 1 0 0 0,2-1-1 0 0,-1 1 1 0 0,1-1 0 0 0,-1 0 0 0 0,1 1 0 0 0,-1-1-1 0 0,1 1 1 0 0,-2-1 0 0 0,2 1 0 0 0,-1 0 0 0 0,1-1 0 0 0,-1 2-1 0 0,-4 23-11 0 0,5-22 11 0 0,0-1 0 0 0,0 1 0 0 0,-1-1 0 0 0,1 1 0 0 0,-2-1 0 0 0,2 0 0 0 0,-1 1 0 0 0,0-1 0 0 0,1 0 0 0 0,-1 1 1 0 0,0-1-1 0 0,-4 4 0 0 0,-10 7-24 0 0,1 0 1 0 0,2 1 0 0 0,-1 0-1 0 0,1 0 1 0 0,2 1 0 0 0,0 0-1 0 0,-12 26 1 0 0,18-35 20 0 0,1 1-1 0 0,-1 0 1 0 0,-1-1 0 0 0,0 1 0 0 0,-1-1-1 0 0,1 0 1 0 0,-1 0 0 0 0,-1-1-1 0 0,0 0 1 0 0,-8 6 0 0 0,3-4-13 0 0,-2-1 0 0 0,1 1 0 0 0,-1-2 1 0 0,-1 1-1 0 0,-17 3 0 0 0,23-6 11 0 0,2 0-1 0 0,0 0 1 0 0,-1 0 0 0 0,1 0-1 0 0,-1 1 1 0 0,1 0 0 0 0,1 1-1 0 0,-2-1 1 0 0,2 1 0 0 0,0 0-1 0 0,1 0 1 0 0,-9 9 0 0 0,6-4 6 0 0,0 1 0 0 0,1 0 0 0 0,-8 16 1 0 0,13-23 150 0 0,2-6-44 0 0,7-15 12 0 0,12-26-11 0 0,2-5-66 0 0,24-84 0 0 0,-35 101-17 0 0,26-74 43 0 0,-36 105-68 0 0,0-1-1 0 0,0 1 1 0 0,0 0-1 0 0,0 0 1 0 0,0 0-1 0 0,0-1 1 0 0,0 1 0 0 0,0 0-1 0 0,0 0 1 0 0,0 0-1 0 0,0 0 1 0 0,0-1-1 0 0,0 1 1 0 0,0 0-1 0 0,1 0 1 0 0,-1 0-1 0 0,0 0 1 0 0,0-1-1 0 0,0 1 1 0 0,0 0-1 0 0,0 0 1 0 0,0 0-1 0 0,0 0 1 0 0,2 0-1 0 0,-2-1 1 0 0,0 1-1 0 0,0 0 1 0 0,0 0-1 0 0,0 0 1 0 0,0 0-1 0 0,1 0 1 0 0,-1 0-1 0 0,0 0 1 0 0,0 0 0 0 0,0 0-1 0 0,1 0 1 0 0,-1 0-1 0 0,0 0 1 0 0,0-1-1 0 0,0 1 1 0 0,0 0-1 0 0,1 0 1 0 0,-1 1-1 0 0,0-1 1 0 0,0 0-1 0 0,0 0 1 0 0,1 0-1 0 0,-1 0 1 0 0,0 0-1 0 0,0 0 1 0 0,0 0-1 0 0,0 0 1 0 0,2 0-1 0 0,-2 0 1 0 0,0 0-1 0 0,0 0 1 0 0,0 1-1 0 0,0-1 1 0 0,0 0 0 0 0,1 0-1 0 0,-1 0 1 0 0,0 0-1 0 0,0 0 1 0 0,0 1-1 0 0,0-1 1 0 0,0 0-1 0 0,0 0 1 0 0,5 16-37 0 0,-11 0 26 0 0,0 0 0 0 0,-3 0 1 0 0,0 0-1 0 0,-1-1 0 0 0,-14 18 0 0 0,8-10-27 0 0,-12 16 38 0 0,-43 47 0 0 0,58-76 43 0 0,11-8-16 0 0,-1 0 1 0 0,1 0 0 0 0,-1 0-1 0 0,2 0 1 0 0,-1 0-1 0 0,-1 0 1 0 0,2 1 0 0 0,-2-1-1 0 0,2 0 1 0 0,0 1-1 0 0,0-1 1 0 0,-3 5 0 0 0,8-6 57 0 0,-2 0 1 0 0,2 0-1 0 0,0 0 0 0 0,-2-1 1 0 0,2 1-1 0 0,-1-1 1 0 0,0 0-1 0 0,1 0 1 0 0,-1 0-1 0 0,1 0 0 0 0,6-1 1 0 0,-5 1-18 0 0,7 0-202 0 0,2 1 0 0 0,-2 0-1 0 0,1 1 1 0 0,-1 0-1 0 0,0 0 1 0 0,1 1 0 0 0,-2 1-1 0 0,1 0 1 0 0,-1 0 0 0 0,2 0-1 0 0,-2 1 1 0 0,19 12-1 0 0,-16-7-306 0 0,1 0 0 0 0,-1 1 1 0 0,-1 0-1 0 0,0 1 0 0 0,-1 1 0 0 0,-1-1 0 0 0,18 26 0 0 0,-14-15-4551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4:46.954"/>
    </inkml:context>
    <inkml:brush xml:id="br0">
      <inkml:brushProperty name="width" value="0.05" units="cm"/>
      <inkml:brushProperty name="height" value="0.05" units="cm"/>
      <inkml:brushProperty name="color" value="#E71224"/>
    </inkml:brush>
  </inkml:definitions>
  <inkml:trace contextRef="#ctx0" brushRef="#br0">83 1 3057 0 0,'23'15'3091'0'0,"-20"-12"-3012"0"0,-1-1 0 0 0,1 0 1 0 0,-1 0-1 0 0,1 0 0 0 0,0 0 0 0 0,0 0 0 0 0,1 0 1 0 0,-1-1-1 0 0,0 1 0 0 0,1-1 0 0 0,-1 1 0 0 0,1-1 1 0 0,0 0-1 0 0,-1 0 0 0 0,1-1 0 0 0,0 1 0 0 0,4 0 1 0 0,15-13 504 0 0,-6 4 207 0 0,-16 8-787 0 0,0 1 0 0 0,1-1 0 0 0,-2 1 0 0 0,1-1-1 0 0,0 1 1 0 0,-1-1 0 0 0,1 1 0 0 0,-1-1 0 0 0,2 1 0 0 0,-2-1-1 0 0,1 1 1 0 0,-1 0 0 0 0,1-1 0 0 0,-1 1 0 0 0,1 0-1 0 0,-1 0 1 0 0,0-1 0 0 0,2 1 0 0 0,-2 0 0 0 0,0 0 0 0 0,0-1-1 0 0,0 1 1 0 0,0 0 0 0 0,1 0 0 0 0,-1 1 0 0 0,0 1-6 0 0,1 0 0 0 0,-1 0 1 0 0,1 0-1 0 0,-1 1 1 0 0,0-1-1 0 0,0 0 1 0 0,0 0-1 0 0,-1 0 1 0 0,1 1-1 0 0,-1-1 0 0 0,1 0 1 0 0,-1 0-1 0 0,-1 0 1 0 0,0 0-1 0 0,1 0 1 0 0,-1 0-1 0 0,0 0 1 0 0,1-1-1 0 0,-5 5 0 0 0,4-6 6 0 0,0 1-1 0 0,1-1 0 0 0,-2 1 0 0 0,1-1 0 0 0,-1 0 0 0 0,2 0 1 0 0,-2 0-1 0 0,1 0 0 0 0,0 0 0 0 0,-1 0 0 0 0,1 0 0 0 0,-1-1 0 0 0,1 1 1 0 0,-1-1-1 0 0,1 1 0 0 0,-1-1 0 0 0,1 0 0 0 0,-1 0 0 0 0,0 0 1 0 0,0 0-1 0 0,1 0 0 0 0,-1 0 0 0 0,1-1 0 0 0,-1 1 0 0 0,1-1 0 0 0,-1 1 1 0 0,1-1-1 0 0,-1 0 0 0 0,1 0 0 0 0,-3-1 0 0 0,0 0 5 0 0,1 0-1 0 0,0 1 0 0 0,0-1 0 0 0,0 1 1 0 0,-1 0-1 0 0,1 0 0 0 0,-1 0 1 0 0,2 1-1 0 0,-2-1 0 0 0,0 1 0 0 0,0 0 1 0 0,1 0-1 0 0,-1 0 0 0 0,0 0 1 0 0,1 1-1 0 0,-1 0 0 0 0,2-1 0 0 0,-7 3 1 0 0,6-2-4 0 0,2 1 0 0 0,-1-1 0 0 0,1 1 0 0 0,-1 0 1 0 0,1 0-1 0 0,-1-1 0 0 0,1 2 0 0 0,-1-1 0 0 0,1 0 0 0 0,1 0 1 0 0,-2 0-1 0 0,2 1 0 0 0,0-1 0 0 0,-2 1 0 0 0,2-1 0 0 0,1 1 1 0 0,-1 0-1 0 0,-1-1 0 0 0,1 1 0 0 0,1 0 0 0 0,0-1 0 0 0,-1 1 1 0 0,1 0-1 0 0,0 0 0 0 0,1 3 0 0 0,-1-6-4 0 0,1 24 139 0 0,-1-23-128 0 0,0 1-1 0 0,0 0 0 0 0,2-1 1 0 0,-2 1-1 0 0,0-1 0 0 0,1 1 1 0 0,0 0-1 0 0,-1-1 1 0 0,1 1-1 0 0,1-1 0 0 0,-2 0 1 0 0,1 1-1 0 0,0-1 0 0 0,0 0 1 0 0,1 1-1 0 0,0-1 0 0 0,-1 0 1 0 0,3 2-1 0 0,3 2-16 0 0,1-1 0 0 0,-1 1 1 0 0,-1 1-1 0 0,1-1 0 0 0,-1 1 0 0 0,0 0 0 0 0,-1 0 0 0 0,0 0 0 0 0,0 1 1 0 0,6 10-1 0 0,4 12-98 0 0,13 32 1 0 0,-28-59 99 0 0,13 34-520 0 0,-2 0-1 0 0,-3 1 0 0 0,-1 1 1 0 0,1 70-1 0 0,-8-80-4155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32:58.613"/>
    </inkml:context>
    <inkml:brush xml:id="br0">
      <inkml:brushProperty name="width" value="0.05" units="cm"/>
      <inkml:brushProperty name="height" value="0.05" units="cm"/>
      <inkml:brushProperty name="color" value="#E71224"/>
    </inkml:brush>
  </inkml:definitions>
  <inkml:trace contextRef="#ctx0" brushRef="#br0">1 54 5889 0 0,'5'-2'520'0'0,"3"-4"-288"0"0,3 1-176 0 0,-2-2-96 0 0,-1-1-80 0 0,0 2-152 0 0,-2-4-3192 0 0,2 1 671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20.466"/>
    </inkml:context>
    <inkml:brush xml:id="br0">
      <inkml:brushProperty name="width" value="0.05" units="cm"/>
      <inkml:brushProperty name="height" value="0.05" units="cm"/>
      <inkml:brushProperty name="color" value="#E71224"/>
    </inkml:brush>
  </inkml:definitions>
  <inkml:trace contextRef="#ctx0" brushRef="#br0">62 368 1352 0 0,'-17'-12'3269'0'0,"13"9"-3007"0"0,0 1 1 0 0,0-1 0 0 0,0 0 0 0 0,0 0-1 0 0,1 0 1 0 0,-1 0 0 0 0,1-1 0 0 0,0 0-1 0 0,0 1 1 0 0,-4-9 0 0 0,7 12-250 0 0,0 0 0 0 0,0 0 0 0 0,-1-1 0 0 0,1 1 0 0 0,0 0 0 0 0,0 0 0 0 0,0-1 0 0 0,0 1 0 0 0,0 0 0 0 0,0 0 0 0 0,0-1 0 0 0,0 1 0 0 0,0 0 0 0 0,0 0 0 0 0,0-1-1 0 0,0 1 1 0 0,0 0 0 0 0,0-1 0 0 0,0 1 0 0 0,0 0 0 0 0,0 0 0 0 0,1-1 0 0 0,-1 1 0 0 0,0 0 0 0 0,0 0 0 0 0,0 0 0 0 0,0-1 0 0 0,0 1 0 0 0,1 0 0 0 0,-1 0 0 0 0,0 0 0 0 0,0-1 0 0 0,0 1 0 0 0,1 0 0 0 0,-1 0 0 0 0,0 0 0 0 0,14-5 344 0 0,13 5-58 0 0,341 55-84 0 0,4 1 658 0 0,-354-55-832 0 0,53 1 123 0 0,-67-2-124 0 0,0 0 1 0 0,0-1 0 0 0,0 1-1 0 0,0-1 1 0 0,0 0 0 0 0,0 0-1 0 0,0-1 1 0 0,0 1 0 0 0,0-1-1 0 0,0 0 1 0 0,-1 0 0 0 0,1 0-1 0 0,5-5 1 0 0,-7 5-42 0 0,-1 0 0 0 0,0 1 1 0 0,0-1-1 0 0,0 0 0 0 0,0 0 0 0 0,0 0 1 0 0,-1 0-1 0 0,1 0 0 0 0,-1 0 0 0 0,1 0 1 0 0,-1 0-1 0 0,0 0 0 0 0,1 0 0 0 0,-1-1 1 0 0,0 1-1 0 0,0 0 0 0 0,-1 0 0 0 0,1 0 1 0 0,0 0-1 0 0,-1 0 0 0 0,1 0 0 0 0,-1 0 1 0 0,0 0-1 0 0,0 0 0 0 0,0 0 0 0 0,0 0 0 0 0,-2-3 1 0 0,-3-5-64 0 0,0-1 1 0 0,-2 1 0 0 0,-9-12-1 0 0,-16-11 7 0 0,-1 1 0 0 0,-1 2 1 0 0,-77-51-1 0 0,45 34 367 0 0,3-9 923 0 0,77 67-1334 0 0,0 0 0 0 0,0 1 0 0 0,12 15 0 0 0,-11-10 187 0 0,1-2-1 0 0,1 0 1 0 0,18 14 0 0 0,184 115-22 0 0,-216-143-60 0 0,-1-1 0 0 0,1 1 0 0 0,0 0-1 0 0,-1 1 1 0 0,0-1 0 0 0,1 0 0 0 0,-1 0 0 0 0,0 1-1 0 0,0-1 1 0 0,1 0 0 0 0,-1 1 0 0 0,0-1 0 0 0,0 1 0 0 0,-1 0-1 0 0,1-1 1 0 0,0 1 0 0 0,0 0 0 0 0,-1-1 0 0 0,1 1-1 0 0,0 3 1 0 0,-2-3 19 0 0,0 0 1 0 0,1 0-1 0 0,-1 0 0 0 0,0 0 0 0 0,0-1 0 0 0,0 1 1 0 0,0 0-1 0 0,-1-1 0 0 0,1 1 0 0 0,0 0 0 0 0,-1-1 0 0 0,1 0 1 0 0,-1 1-1 0 0,1-1 0 0 0,-1 0 0 0 0,0 0 0 0 0,-3 2 1 0 0,-19 12 14 0 0,2 1 1 0 0,-1 2 0 0 0,2 0-1 0 0,1 0 1 0 0,0 2 0 0 0,-22 29-1 0 0,0 8-365 0 0,-65 83 412 0 0,28-54-5415 0 0,61-70 53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21.728"/>
    </inkml:context>
    <inkml:brush xml:id="br0">
      <inkml:brushProperty name="width" value="0.05" units="cm"/>
      <inkml:brushProperty name="height" value="0.05" units="cm"/>
      <inkml:brushProperty name="color" value="#E71224"/>
    </inkml:brush>
  </inkml:definitions>
  <inkml:trace contextRef="#ctx0" brushRef="#br0">962 289 2128 0 0,'-10'-12'1672'0'0,"-1"0"0"0"0,-12-22-1 0 0,15 23-1522 0 0,0-1 0 0 0,0 1 0 0 0,-1 0-1 0 0,-11-9 1 0 0,13 15-146 0 0,-1 1 0 0 0,0 0-1 0 0,0 0 1 0 0,0 1 0 0 0,0 0 0 0 0,0 0-1 0 0,0 1 1 0 0,-1 0 0 0 0,-12-1 0 0 0,-23-6 54 0 0,25 1 59 0 0,-34-16 0 0 0,41 17-12 0 0,-1 1 0 0 0,1 0 0 0 0,-2 1 0 0 0,1 0 0 0 0,-28-5 1 0 0,29 10 77 0 0,-1 0 0 0 0,1 1 0 0 0,-1 0 1 0 0,1 1-1 0 0,-17 4 0 0 0,-38 5 114 0 0,40-11 5 0 0,0 0-1 0 0,0-2 1 0 0,-50-10 0 0 0,-75-32 525 0 0,90 32-4790 0 0,51 10 2021 0 0,1 1-3005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2.958"/>
    </inkml:context>
    <inkml:brush xml:id="br0">
      <inkml:brushProperty name="width" value="0.05" units="cm"/>
      <inkml:brushProperty name="height" value="0.05" units="cm"/>
      <inkml:brushProperty name="color" value="#E71224"/>
    </inkml:brush>
  </inkml:definitions>
  <inkml:trace contextRef="#ctx0" brushRef="#br0">11409 253 7034 0 0,'-2'-11'484'0'0,"-1"0"0"0"0,0 0 0 0 0,-1-1 0 0 0,0 2 1 0 0,0-1-1 0 0,-1 0 0 0 0,-1 1 0 0 0,0 0 1 0 0,-12-15-1 0 0,12 17-430 0 0,-1 1 0 0 0,0 0 0 0 0,0 1-1 0 0,-1 0 1 0 0,0 0 0 0 0,0 0 0 0 0,0 1 0 0 0,-1 0 0 0 0,0 1 0 0 0,0 0 0 0 0,0 0 0 0 0,0 1-1 0 0,-1 0 1 0 0,1 1 0 0 0,-1 0 0 0 0,-17-1 0 0 0,-620-47-882 0 0,-190 71 1639 0 0,219 0-247 0 0,-551 32-42 0 0,977-41-487 0 0,-560 53 111 0 0,137-9-125 0 0,-627-27 235 0 0,8-35-36 0 0,169-19-67 0 0,681 11-109 0 0,10 7 50 0 0,-188-9 278 0 0,-216 21-299 0 0,350 46-86 0 0,245-18-4265 0 0,108-21 207 0 0,37-8-1466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5.137"/>
    </inkml:context>
    <inkml:brush xml:id="br0">
      <inkml:brushProperty name="width" value="0.05" units="cm"/>
      <inkml:brushProperty name="height" value="0.05" units="cm"/>
      <inkml:brushProperty name="color" value="#E71224"/>
    </inkml:brush>
  </inkml:definitions>
  <inkml:trace contextRef="#ctx0" brushRef="#br0">153 2106 7090 0 0,'-16'-16'2099'0'0,"12"13"-1848"0"0,0 0 0 0 0,-1-1 0 0 0,2 0 0 0 0,-1 0 0 0 0,0 0 0 0 0,1 0 0 0 0,0 0 0 0 0,0-1 0 0 0,0 1 0 0 0,1-1 0 0 0,-1 0 0 0 0,1 0 0 0 0,0 0 0 0 0,0 0 0 0 0,1 0 0 0 0,0 0 0 0 0,0 0 0 0 0,0-1 0 0 0,0 1 0 0 0,1-6 0 0 0,-6-263 1218 0 0,8-228 2054 0 0,2 371-3560 0 0,-5 0 0 0 0,-38-261 0 0 0,27 308-114 0 0,-15-116 218 0 0,23 157-497 0 0,3 0 0 0 0,5-69 0 0 0,-3 108 378 0 0,0 1 0 0 0,1-1 1 0 0,-1 1-1 0 0,1 0 0 0 0,0 0 1 0 0,0 0-1 0 0,0 0 0 0 0,0 0 1 0 0,0 0-1 0 0,0 0 0 0 0,1 1 1 0 0,0-1-1 0 0,-1 1 0 0 0,1 0 1 0 0,0 0-1 0 0,0 0 0 0 0,0 0 1 0 0,0 0-1 0 0,1 1 0 0 0,5-3 1 0 0,0 0 120 0 0,-1 1 1 0 0,1 0 0 0 0,0 0-1 0 0,1 1 1 0 0,-1 0-1 0 0,17-1 1 0 0,-1 5-69 0 0,-1 1-1 0 0,1 1 1 0 0,-1 1-1 0 0,44 16 1 0 0,39 8-5 0 0,263 19 124 0 0,99-15-571 0 0,-459-33 459 0 0,-1 1 0 0 0,1 0-1 0 0,0 1 1 0 0,-1 0 0 0 0,18 6 0 0 0,-24-7-14 0 0,0 0 1 0 0,0 1-1 0 0,-1-1 1 0 0,1 1-1 0 0,0 0 1 0 0,-1-1-1 0 0,1 1 1 0 0,-1 1-1 0 0,0-1 1 0 0,0 0-1 0 0,0 0 1 0 0,0 1-1 0 0,0-1 1 0 0,0 1-1 0 0,-1 0 1 0 0,1 0-1 0 0,-1-1 1 0 0,0 1-1 0 0,0 0 1 0 0,0 0-1 0 0,0 0 0 0 0,0 4 1 0 0,30 131-80 0 0,-17-87 43 0 0,-3 2-1 0 0,9 102 1 0 0,-29 79-28 0 0,3-145 44 0 0,5 91 1 0 0,15-4 61 0 0,5 131 14 0 0,-5-47 8 0 0,-2-149-7533 0 0,-8-95 4521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0.629"/>
    </inkml:context>
    <inkml:brush xml:id="br0">
      <inkml:brushProperty name="width" value="0.05" units="cm"/>
      <inkml:brushProperty name="height" value="0.05" units="cm"/>
      <inkml:brushProperty name="color" value="#E71224"/>
    </inkml:brush>
  </inkml:definitions>
  <inkml:trace contextRef="#ctx0" brushRef="#br0">122 51 10034 0 0,'-2'-5'887'0'0,"1"0"0"0"0,-1 0 0 0 0,0 1 0 0 0,0-1 1 0 0,0 0-1 0 0,-6-8 0 0 0,7 12-838 0 0,1 1 1 0 0,-1-1-1 0 0,1 0 1 0 0,-1 1-1 0 0,1-1 0 0 0,-1 1 1 0 0,1-1-1 0 0,-1 1 1 0 0,0-1-1 0 0,1 1 1 0 0,-1 0-1 0 0,0-1 1 0 0,0 1-1 0 0,1 0 0 0 0,-1-1 1 0 0,0 1-1 0 0,0 0 1 0 0,1 0-1 0 0,-1 0 1 0 0,0-1-1 0 0,0 1 0 0 0,0 0 1 0 0,0 0-1 0 0,1 0 1 0 0,-1 0-1 0 0,0 1 1 0 0,0-1-1 0 0,0 0 1 0 0,1 0-1 0 0,-1 0 0 0 0,0 1 1 0 0,0-1-1 0 0,1 0 1 0 0,-1 1-1 0 0,0-1 1 0 0,1 1-1 0 0,-1-1 1 0 0,0 1-1 0 0,1-1 0 0 0,-1 1 1 0 0,1-1-1 0 0,-1 1 1 0 0,0 0-1 0 0,1-1 1 0 0,0 1-1 0 0,-1 0 1 0 0,1-1-1 0 0,-1 1 0 0 0,1 0 1 0 0,-1 1-1 0 0,-9 13 7 0 0,1 1 0 0 0,1 0-1 0 0,0 1 1 0 0,1 0-1 0 0,1 0 1 0 0,1 0 0 0 0,0 1-1 0 0,1 0 1 0 0,-3 28-1 0 0,7-41-26 0 0,1 0-1 0 0,-1 0 0 0 0,1 0 1 0 0,0 0-1 0 0,0 0 0 0 0,1 0 0 0 0,-1 0 1 0 0,1-1-1 0 0,0 1 0 0 0,0-1 1 0 0,1 1-1 0 0,-1-1 0 0 0,1 0 0 0 0,0 0 1 0 0,0 0-1 0 0,0 0 0 0 0,1-1 1 0 0,0 1-1 0 0,-1-1 0 0 0,1 0 0 0 0,0 0 1 0 0,0 0-1 0 0,1-1 0 0 0,-1 1 1 0 0,7 2-1 0 0,2 0 8 0 0,0 1 0 0 0,0-2 0 0 0,0 1 0 0 0,0-2 0 0 0,1 0 0 0 0,-1-1-1 0 0,1 0 1 0 0,16 0 0 0 0,-23-2-30 0 0,0-1 1 0 0,-1 1-1 0 0,1-1 0 0 0,-1-1 0 0 0,1 1 0 0 0,-1-1 0 0 0,0 0 0 0 0,1-1 0 0 0,-1 1 0 0 0,0-1 0 0 0,-1 0 0 0 0,1-1 0 0 0,0 0 0 0 0,-1 0 0 0 0,0 0 1 0 0,0 0-1 0 0,0-1 0 0 0,-1 1 0 0 0,1-1 0 0 0,-1-1 0 0 0,0 1 0 0 0,0 0 0 0 0,-1-1 0 0 0,0 0 0 0 0,0 0 0 0 0,4-12 0 0 0,-5 11-77 0 0,0 1-1 0 0,0-1 0 0 0,0 0 1 0 0,-1 0-1 0 0,-1 0 0 0 0,1 1 1 0 0,-1-1-1 0 0,0 0 0 0 0,0 0 1 0 0,-1 0-1 0 0,0 0 1 0 0,0 0-1 0 0,-1 0 0 0 0,0 1 1 0 0,0-1-1 0 0,-1 1 0 0 0,1-1 1 0 0,-1 1-1 0 0,-1 0 0 0 0,1 0 1 0 0,-1 0-1 0 0,0 1 0 0 0,0-1 1 0 0,-1 1-1 0 0,-8-8 0 0 0,6 7-390 0 0,0 0 0 0 0,0 1 0 0 0,-1 0 1 0 0,0 1-1 0 0,1-1 0 0 0,-1 1 0 0 0,-15-4 0 0 0,18 6-356 0 0,-1 1 0 0 0,1 0 1 0 0,-1 0-1 0 0,1 1 1 0 0,-1 0-1 0 0,1-1 0 0 0,-1 2 1 0 0,-7 0-1 0 0,2 2-4825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6.298"/>
    </inkml:context>
    <inkml:brush xml:id="br0">
      <inkml:brushProperty name="width" value="0.05" units="cm"/>
      <inkml:brushProperty name="height" value="0.05" units="cm"/>
      <inkml:brushProperty name="color" value="#E71224"/>
    </inkml:brush>
  </inkml:definitions>
  <inkml:trace contextRef="#ctx0" brushRef="#br0">0 0 6585 0 0,'27'11'2524'0'0,"35"11"-1"0"0,96 4-1232 0 0,-6-1-190 0 0,222 49-3794 0 0,-270-59 1357 0 0,171 3 0 0 0,-167-18 1944 0 0,0 4-1 0 0,0 6 1 0 0,132 27-1 0 0,-234-36-602 0 0,1 1 0 0 0,0 0 0 0 0,-1 0 0 0 0,1 1-1 0 0,-1 0 1 0 0,1 0 0 0 0,-1 0 0 0 0,0 1 0 0 0,-1 0 0 0 0,11 8 0 0 0,-13-9 37 0 0,-1 1 0 0 0,1-1 0 0 0,-1 0 0 0 0,0 1 0 0 0,0-1 0 0 0,0 1 0 0 0,0 0 0 0 0,-1 0 0 0 0,1-1 0 0 0,-1 1 0 0 0,0 0 0 0 0,0 0 0 0 0,-1 0 1 0 0,1 1-1 0 0,-1-1 0 0 0,0 0 0 0 0,0 0 0 0 0,0 0 0 0 0,-2 7 0 0 0,-55 252 266 0 0,0-4 189 0 0,44-165-402 0 0,-43 161 0 0 0,-29 111-82 0 0,43-162 23 0 0,37-182-257 0 0,-16 87 675 0 0,19-95-1478 0 0,1 0 0 0 0,1-1 0 0 0,2 18 0 0 0,1-24-2313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7.032"/>
    </inkml:context>
    <inkml:brush xml:id="br0">
      <inkml:brushProperty name="width" value="0.05" units="cm"/>
      <inkml:brushProperty name="height" value="0.05" units="cm"/>
      <inkml:brushProperty name="color" value="#E71224"/>
    </inkml:brush>
  </inkml:definitions>
  <inkml:trace contextRef="#ctx0" brushRef="#br0">14 179 7994 0 0,'-2'-2'413'0'0,"1"0"0"0"0,-1 0 0 0 0,1 0 0 0 0,0 0 0 0 0,0 0 1 0 0,0 0-1 0 0,0 0 0 0 0,0 0 0 0 0,1 0 0 0 0,-1-1 0 0 0,1 1 0 0 0,-1 0 1 0 0,1-1-1 0 0,0 1 0 0 0,0 0 0 0 0,0-4 0 0 0,1 4-423 0 0,0 1-1 0 0,-1-1 0 0 0,1 1 1 0 0,0-1-1 0 0,0 1 0 0 0,0-1 1 0 0,1 1-1 0 0,-1 0 0 0 0,0-1 1 0 0,0 1-1 0 0,1 0 1 0 0,-1 0-1 0 0,1 0 0 0 0,-1 0 1 0 0,1 0-1 0 0,-1 1 0 0 0,1-1 1 0 0,-1 0-1 0 0,1 1 0 0 0,0-1 1 0 0,-1 1-1 0 0,3-1 0 0 0,60-16-292 0 0,0 4-1 0 0,77-7 0 0 0,136 2 436 0 0,-15 1-1930 0 0,-178 8 908 0 0,127-9 62 0 0,-168 16 924 0 0,-1 2-1 0 0,81 12 1 0 0,-109-10-17 0 0,1 1 1 0 0,-1 1 0 0 0,0 0 0 0 0,0 0-1 0 0,0 2 1 0 0,19 10 0 0 0,-29-14-21 0 0,0 1 1 0 0,0 0-1 0 0,0 0 0 0 0,0 0 1 0 0,-1 0-1 0 0,1 1 0 0 0,-1-1 1 0 0,0 1-1 0 0,0 0 0 0 0,0 0 1 0 0,0 0-1 0 0,-1 0 0 0 0,0 1 1 0 0,0-1-1 0 0,0 1 0 0 0,0-1 1 0 0,-1 1-1 0 0,1 0 0 0 0,-1-1 1 0 0,-1 1-1 0 0,1 0 0 0 0,0 9 1 0 0,-4 20 78 0 0,0-1 1 0 0,-2 0-1 0 0,-11 37 1 0 0,0 3-101 0 0,-8 55 473 0 0,-14 240-1 0 0,61 266 689 0 0,-8-389-1019 0 0,-9 82-1221 0 0,-6-305-1607 0 0,0 0 0 0 0,-5 26 1 0 0,3-41-1367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8.292"/>
    </inkml:context>
    <inkml:brush xml:id="br0">
      <inkml:brushProperty name="width" value="0.05" units="cm"/>
      <inkml:brushProperty name="height" value="0.05" units="cm"/>
      <inkml:brushProperty name="color" value="#E71224"/>
    </inkml:brush>
  </inkml:definitions>
  <inkml:trace contextRef="#ctx0" brushRef="#br0">193 1 5833 0 0,'-3'5'1330'0'0,"1"1"0"0"0,-1-1 0 0 0,0 0 0 0 0,0 0 0 0 0,-7 8 0 0 0,5-7-1076 0 0,1-1 0 0 0,1 0-1 0 0,-1 1 1 0 0,1 0 0 0 0,-4 8-1 0 0,5-7-354 0 0,0 1-1 0 0,0-1 1 0 0,1 0-1 0 0,0 1 1 0 0,0 0-1 0 0,1-1 1 0 0,0 1-1 0 0,0-1 1 0 0,0 1-1 0 0,1-1 1 0 0,3 10-1 0 0,1 4-428 0 0,2 0-1 0 0,14 29 0 0 0,-14-37 490 0 0,-1-1-1 0 0,-1 1 1 0 0,0 0 0 0 0,-1 1-1 0 0,0-1 1 0 0,-1 1-1 0 0,-1 0 1 0 0,0 0-1 0 0,0 20 1 0 0,-6-13 80 0 0,0-1 0 0 0,-2 0 0 0 0,0 0 1 0 0,-1-1-1 0 0,-1 0 0 0 0,-1 0 1 0 0,-15 24-1 0 0,-12 28-44 0 0,16-27-184 0 0,2 0 0 0 0,3 0-1 0 0,1 2 1 0 0,2 0 0 0 0,2 0 0 0 0,-5 71 0 0 0,12-84 308 0 0,2 0 0 0 0,2 1 1 0 0,0-1-1 0 0,9 43 0 0 0,-9-67-40 0 0,1 1-1 0 0,1-1 0 0 0,0-1 0 0 0,0 1 0 0 0,0 0 1 0 0,1-1-1 0 0,1 1 0 0 0,-1-1 0 0 0,1-1 1 0 0,1 1-1 0 0,-1-1 0 0 0,1 1 0 0 0,1-2 0 0 0,-1 1 1 0 0,1-1-1 0 0,0 0 0 0 0,1 0 0 0 0,-1-1 0 0 0,1 0 1 0 0,10 5-1 0 0,6-1-112 0 0,0 0 0 0 0,0-2 0 0 0,1-1 1 0 0,0-1-1 0 0,0-1 0 0 0,1-1 0 0 0,46-1 0 0 0,182-24-466 0 0,-232 20 451 0 0,40-7 27 0 0,25-3-29 0 0,0 4 1 0 0,105 2-1 0 0,67 36-218 0 0,-138-12 404 0 0,-104-16 254 0 0,1 0 1 0 0,0-1 0 0 0,0-1 0 0 0,28-3 0 0 0,-40 2-132 0 0,-1 0-1 0 0,0 0 1 0 0,0 0-1 0 0,0-1 1 0 0,0 0 0 0 0,0 0-1 0 0,0 0 1 0 0,0-1-1 0 0,0 1 1 0 0,-1-1 0 0 0,1 0-1 0 0,-1 0 1 0 0,0-1 0 0 0,0 0-1 0 0,0 1 1 0 0,0-1-1 0 0,-1 0 1 0 0,0-1 0 0 0,4-5-1 0 0,5-13-175 0 0,-1-1 1 0 0,-2-1-1 0 0,0 0 0 0 0,-2 0 0 0 0,9-50 1 0 0,4-135-492 0 0,-17 166 481 0 0,14-438 490 0 0,-14 433-769 0 0,2-1 0 0 0,3 1 0 0 0,2 1 0 0 0,17-53 0 0 0,-25 94 183 0 0,1 1-1 0 0,-1-1 1 0 0,1 1 0 0 0,0-1-1 0 0,1 1 1 0 0,7-10-1 0 0,-11 16-53 0 0,-2 3-60 0 0,0-1 68 0 0,1 1 0 0 0,0 0 0 0 0,-1 0 0 0 0,1 0 0 0 0,0-1 1 0 0,0 1-1 0 0,1 0 0 0 0,-1 0 0 0 0,1 1 0 0 0,-1-1 0 0 0,1 4 0 0 0,2 9 28 0 0,0 0-1 0 0,1 0 0 0 0,0 0 0 0 0,2 0 0 0 0,8 23 1 0 0,7 23-11 0 0,-13-34 42 0 0,0 1 1 0 0,-3 0-1 0 0,0 0 0 0 0,-2 0 1 0 0,-1 0-1 0 0,-1 0 0 0 0,-6 41 1 0 0,-2-11-125 0 0,3 1 1 0 0,2 1 0 0 0,9 113-1 0 0,-3-143 114 0 0,-1-1 0 0 0,-1 0 0 0 0,-2 1 0 0 0,-5 37 0 0 0,3-55 4 0 0,1 0-1 0 0,-2-1 1 0 0,0 1 0 0 0,0-1 0 0 0,-1 1 0 0 0,0-1 0 0 0,-1-1 0 0 0,-1 1 0 0 0,0-1 0 0 0,0 0-1 0 0,-1-1 1 0 0,-13 13 0 0 0,12-13-56 0 0,-12 10-84 0 0,-27 36 0 0 0,43-50 156 0 0,1 0 0 0 0,0-1 0 0 0,1 1 0 0 0,0 1 0 0 0,0-1 0 0 0,0 0-1 0 0,0 1 1 0 0,1-1 0 0 0,0 1 0 0 0,1 0 0 0 0,-1 0 0 0 0,1 9 0 0 0,2-12 59 0 0,0 1 1 0 0,0 0-1 0 0,1-1 0 0 0,-1 1 1 0 0,1-1-1 0 0,0 0 0 0 0,1 1 1 0 0,-1-1-1 0 0,1 0 1 0 0,0 0-1 0 0,0-1 0 0 0,0 1 1 0 0,0-1-1 0 0,1 1 1 0 0,-1-1-1 0 0,1 0 0 0 0,5 3 1 0 0,-9-6-135 0 0,0 0 0 0 0,1 0 0 0 0,-1 0 0 0 0,0 0 0 0 0,0 0 0 0 0,1 0 0 0 0,-1 0 0 0 0,0 0 1 0 0,0 0-1 0 0,1 0 0 0 0,-1 0 0 0 0,0 0 0 0 0,0 0 0 0 0,1-1 0 0 0,-1 1 0 0 0,0 0 0 0 0,0 0 0 0 0,1 0 1 0 0,-1 0-1 0 0,0-1 0 0 0,0 1 0 0 0,0 0 0 0 0,1 0 0 0 0,-1 0 0 0 0,0-1 0 0 0,0 1 0 0 0,0 0 0 0 0,0 0 1 0 0,0-1-1 0 0,1 1 0 0 0,-1 0 0 0 0,0 0 0 0 0,0-1 0 0 0,0 1 0 0 0,0 0 0 0 0,0 0 0 0 0,0-1 0 0 0,0 1 0 0 0,0 0 1 0 0,0 0-1 0 0,0-1 0 0 0,0 1 0 0 0,1-19-5130 0 0,-1 11 3523 0 0,1-6-4024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39.229"/>
    </inkml:context>
    <inkml:brush xml:id="br0">
      <inkml:brushProperty name="width" value="0.05" units="cm"/>
      <inkml:brushProperty name="height" value="0.05" units="cm"/>
      <inkml:brushProperty name="color" value="#E71224"/>
    </inkml:brush>
  </inkml:definitions>
  <inkml:trace contextRef="#ctx0" brushRef="#br0">1 1550 7074 0 0,'1'1'449'0'0,"0"-1"1"0"0,0 0 0 0 0,0 0 0 0 0,0 0-1 0 0,1 0 1 0 0,-1 0 0 0 0,0-1 0 0 0,0 1-1 0 0,0 0 1 0 0,0 0 0 0 0,0-1 0 0 0,1 1-1 0 0,-1-1 1 0 0,0 1 0 0 0,0-1 0 0 0,0 1 0 0 0,0-1-1 0 0,0 0 1 0 0,1 0 0 0 0,0-17 2373 0 0,-2-5-3084 0 0,1 21 109 0 0,0-1 1 0 0,1 0 0 0 0,-1 1-1 0 0,0-1 1 0 0,1 1 0 0 0,0-1 0 0 0,-1 1-1 0 0,1 0 1 0 0,0 0 0 0 0,0 0-1 0 0,1 0 1 0 0,-1 0 0 0 0,0 0-1 0 0,0 1 1 0 0,1-1 0 0 0,-1 1-1 0 0,1-1 1 0 0,0 1 0 0 0,-1 0 0 0 0,1 0-1 0 0,4-1 1 0 0,10-3-253 0 0,-1 1 0 0 0,24-3-1 0 0,-30 6 319 0 0,376-39-889 0 0,-310 39 815 0 0,1 2 0 0 0,-1 4 1 0 0,81 16-1 0 0,129 23 1103 0 0,-222-39-804 0 0,0-2 0 0 0,98-8 1 0 0,-131 3 168 0 0,0 1 0 0 0,0 1 1 0 0,0 2-1 0 0,0 1 1 0 0,0 1-1 0 0,-1 2 0 0 0,55 17 1 0 0,-52-10-192 0 0,41 11 411 0 0,-69-23-394 0 0,-1 0-1 0 0,0 0 0 0 0,0-1 0 0 0,0 1 0 0 0,1-1 0 0 0,-1 0 1 0 0,0 0-1 0 0,0 0 0 0 0,0-1 0 0 0,1 0 0 0 0,-1 1 1 0 0,0-2-1 0 0,0 1 0 0 0,5-2 0 0 0,-5 0 1 0 0,0 0 1 0 0,-1 0-1 0 0,1-1 0 0 0,-1 0 1 0 0,1 1-1 0 0,-1-1 0 0 0,0 0 1 0 0,0 0-1 0 0,-1-1 0 0 0,1 1 1 0 0,-1 0-1 0 0,0-1 1 0 0,0 0-1 0 0,1-6 0 0 0,4-11 241 0 0,5-39-1 0 0,-10 53-249 0 0,6-48 286 0 0,-3-1 0 0 0,-1-63 1 0 0,-15-112-312 0 0,6 153-47 0 0,5 6-42 0 0,2 0 0 0 0,18-98 0 0 0,-2 5-36 0 0,-13 58-8 0 0,-5 64-53 0 0,2 0 0 0 0,13-72 0 0 0,-12 107-338 0 0,2-16-481 0 0,-7 11-5748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0.036"/>
    </inkml:context>
    <inkml:brush xml:id="br0">
      <inkml:brushProperty name="width" value="0.05" units="cm"/>
      <inkml:brushProperty name="height" value="0.05" units="cm"/>
      <inkml:brushProperty name="color" value="#E71224"/>
    </inkml:brush>
  </inkml:definitions>
  <inkml:trace contextRef="#ctx0" brushRef="#br0">22 1521 9610 0 0,'-3'-2'853'0'0,"1"-1"-1"0"0,0 1 0 0 0,0-1 1 0 0,0 0-1 0 0,0 0 1 0 0,1 0-1 0 0,-3-5 1 0 0,3 6-818 0 0,0 1 0 0 0,1-1 0 0 0,-1 0 0 0 0,1 0 0 0 0,0 0 0 0 0,0 0 0 0 0,0 0 0 0 0,-1 1 0 0 0,2-1 0 0 0,-1 0 0 0 0,1-4 0 0 0,-1 4-187 0 0,1 0 1 0 0,0 0-1 0 0,0 0 1 0 0,1 0 0 0 0,-1 0-1 0 0,0 0 1 0 0,1 0-1 0 0,-1 0 1 0 0,1 0-1 0 0,-1 1 1 0 0,1-1 0 0 0,0 1-1 0 0,0-1 1 0 0,0 1-1 0 0,0 0 1 0 0,0-1-1 0 0,0 1 1 0 0,0 0 0 0 0,0 0-1 0 0,1 1 1 0 0,-1-1-1 0 0,4 0 1 0 0,18-5-158 0 0,0 2 0 0 0,0 1 0 0 0,0 1 0 0 0,0 1 0 0 0,1 1 0 0 0,27 4 0 0 0,7 3 826 0 0,78 20-1 0 0,219 71-1148 0 0,-47-18 235 0 0,-286-74 728 0 0,1-2 0 0 0,-1-1-1 0 0,1-1 1 0 0,40-1 0 0 0,-48-2 174 0 0,0 0 0 0 0,0-1-1 0 0,0-1 1 0 0,0-1 0 0 0,-1 0-1 0 0,1-1 1 0 0,26-12 0 0 0,-35 13-392 0 0,0-1 1 0 0,0 0 0 0 0,-1-1 0 0 0,0 1 0 0 0,0-1 0 0 0,0-1-1 0 0,0 1 1 0 0,-1-1 0 0 0,0 0 0 0 0,-1 0 0 0 0,0 0-1 0 0,0-1 1 0 0,0 1 0 0 0,4-17 0 0 0,3-10 52 0 0,-3 0 0 0 0,7-45 0 0 0,-9 38 8 0 0,44-302 1589 0 0,-6-51-496 0 0,-11 72-2021 0 0,-30 305 490 0 0,20-119-4065 0 0,0 47-6230 0 0,-19 78 5980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1.098"/>
    </inkml:context>
    <inkml:brush xml:id="br0">
      <inkml:brushProperty name="width" value="0.05" units="cm"/>
      <inkml:brushProperty name="height" value="0.05" units="cm"/>
      <inkml:brushProperty name="color" value="#E71224"/>
    </inkml:brush>
  </inkml:definitions>
  <inkml:trace contextRef="#ctx0" brushRef="#br0">7 1914 7890 0 0,'-3'-61'6189'0'0,"1"50"-6181"0"0,1 0 1 0 0,0-1-1 0 0,1 1 0 0 0,0-1 1 0 0,1 1-1 0 0,0 0 0 0 0,1-1 1 0 0,0 1-1 0 0,1 0 0 0 0,0 0 0 0 0,1 1 1 0 0,6-15-1 0 0,2 5 8 0 0,-1-1 0 0 0,-1 0 0 0 0,-1-1 0 0 0,-1 0 0 0 0,-1 0 0 0 0,-1-1 0 0 0,0 0 0 0 0,1-24 0 0 0,-3-36 1904 0 0,-9-110 0 0 0,0 112-1874 0 0,8-119 0 0 0,12-10-638 0 0,19-143 419 0 0,-31 336 164 0 0,0 0 0 0 0,2 0-1 0 0,0 0 1 0 0,1 0 0 0 0,0 1-1 0 0,2 0 1 0 0,14-24 0 0 0,-17 32-80 0 0,1 0 0 0 0,0 1 0 0 0,1-1 1 0 0,0 1-1 0 0,0 0 0 0 0,0 1 0 0 0,1 0 0 0 0,-1 0 1 0 0,2 1-1 0 0,-1 0 0 0 0,1 0 0 0 0,-1 1 1 0 0,1 0-1 0 0,0 0 0 0 0,11-2 0 0 0,302-66 95 0 0,-239 60-50 0 0,0 3 1 0 0,1 4-1 0 0,-1 4 1 0 0,136 14-1 0 0,-178-11 36 0 0,-25-1 42 0 0,-1 0 0 0 0,1 0 0 0 0,22 6 1 0 0,-34-6-31 0 0,1 1 0 0 0,-1-1 1 0 0,1 1-1 0 0,-1 0 0 0 0,0 0 1 0 0,0 1-1 0 0,0-1 0 0 0,0 1 1 0 0,-1 0-1 0 0,1 0 0 0 0,-1 0 1 0 0,1 1-1 0 0,-1-1 0 0 0,0 1 0 0 0,5 7 1 0 0,2 8-30 0 0,-1 0 1 0 0,-1 1 0 0 0,-1 0-1 0 0,0 1 1 0 0,-2-1 0 0 0,0 1 0 0 0,-1 0-1 0 0,-1 1 1 0 0,0 28 0 0 0,-3 15-94 0 0,-15 114 0 0 0,-1-89 114 0 0,-3-1 0 0 0,-40 110-1 0 0,28-102 7 0 0,-27 145 0 0 0,23-84 15 0 0,0 8-139 0 0,31-140 94 0 0,1 0-1 0 0,1 1 0 0 0,2-1 0 0 0,3 34 1 0 0,2-31-538 0 0,1 0 1 0 0,17 46 0 0 0,5 18-7499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2.545"/>
    </inkml:context>
    <inkml:brush xml:id="br0">
      <inkml:brushProperty name="width" value="0.05" units="cm"/>
      <inkml:brushProperty name="height" value="0.05" units="cm"/>
      <inkml:brushProperty name="color" value="#E71224"/>
    </inkml:brush>
  </inkml:definitions>
  <inkml:trace contextRef="#ctx0" brushRef="#br0">75 41 6897 0 0,'13'-20'3606'0'0,"-11"18"-3507"0"0,-1 0-1 0 0,1 0 1 0 0,0 0 0 0 0,0 0 0 0 0,0 1-1 0 0,1-1 1 0 0,-1 1 0 0 0,0-1 0 0 0,5-1 0 0 0,-5 3-104 0 0,0-1 1 0 0,0 1-1 0 0,0 0 1 0 0,-1-1-1 0 0,1 1 1 0 0,0 0-1 0 0,0 0 1 0 0,0 0-1 0 0,-1 1 1 0 0,1-1-1 0 0,0 0 1 0 0,0 1-1 0 0,-1-1 1 0 0,1 1-1 0 0,0-1 1 0 0,-1 1-1 0 0,1 0 1 0 0,0 0-1 0 0,-1 0 1 0 0,1 0-1 0 0,-1 0 1 0 0,1 0-1 0 0,-1 0 1 0 0,0 1-1 0 0,0-1 1 0 0,1 0-1 0 0,-1 1 1 0 0,0-1-1 0 0,1 3 1 0 0,-2-3 146 0 0,1 1 0 0 0,-1-1 0 0 0,0 1 1 0 0,0 0-1 0 0,0-1 0 0 0,0 1 0 0 0,0-1 1 0 0,-1 1-1 0 0,1-1 0 0 0,0 1 0 0 0,-1 0 0 0 0,1-1 1 0 0,-1 1-1 0 0,0-1 0 0 0,1 0 0 0 0,-1 1 0 0 0,0-1 1 0 0,0 0-1 0 0,0 1 0 0 0,0-1 0 0 0,-2 2 1 0 0,2-1-71 0 0,-1 1 0 0 0,0-1 1 0 0,1 1-1 0 0,0-1 1 0 0,0 1-1 0 0,-1 0 0 0 0,1-1 1 0 0,1 1-1 0 0,-2 3 1 0 0,3 0-50 0 0,0 0 1 0 0,0 0 0 0 0,1 0 0 0 0,0 0-1 0 0,0 0 1 0 0,0-1 0 0 0,0 1 0 0 0,1-1-1 0 0,0 1 1 0 0,0-1 0 0 0,1 0 0 0 0,0 0-1 0 0,4 5 1 0 0,-3-5 55 0 0,-1-1 1 0 0,-1 1-1 0 0,1 0 0 0 0,-1 1 1 0 0,0-1-1 0 0,0 1 0 0 0,0-1 1 0 0,-1 1-1 0 0,1 0 0 0 0,-2 0 1 0 0,1 0-1 0 0,-1 0 0 0 0,1 8 1 0 0,-2-9-57 0 0,0 0 0 0 0,-1 0 0 0 0,0 0 0 0 0,0 0 1 0 0,-1-1-1 0 0,1 1 0 0 0,-1 0 0 0 0,0-1 0 0 0,0 1 1 0 0,0-1-1 0 0,-1 0 0 0 0,0 0 0 0 0,0 0 0 0 0,0 0 1 0 0,0 0-1 0 0,0 0 0 0 0,-1-1 0 0 0,0 0 0 0 0,-6 5 1 0 0,-9 10-35 0 0,14-10 8 0 0,-1-1-1 0 0,2 1 1 0 0,-1 0-1 0 0,1 0 1 0 0,0 1-1 0 0,1-1 1 0 0,0 1-1 0 0,1 0 1 0 0,-1 0-1 0 0,2 0 1 0 0,-2 12 0 0 0,-11 39 44 0 0,-2-17-69 0 0,2 0 0 0 0,2 1 1 0 0,2 1-1 0 0,2-1 0 0 0,2 1 0 0 0,0 47 0 0 0,-3 185-39 0 0,5-178 54 0 0,3-72 11 0 0,-2 20-38 0 0,7 84 0 0 0,-2-117 36 0 0,1 1-1 0 0,0 0 1 0 0,0-1-1 0 0,1 1 1 0 0,1-1 0 0 0,1 0-1 0 0,0-1 1 0 0,1 1-1 0 0,15 22 1 0 0,60 90 185 0 0,-81-125-118 0 0,0 0 0 0 0,1 0 0 0 0,-1 0 0 0 0,0-1 0 0 0,0 1 0 0 0,1-1-1 0 0,-1 1 1 0 0,0-1 0 0 0,0 1 0 0 0,1-1 0 0 0,-1 1 0 0 0,1-1 0 0 0,-1 0 0 0 0,0 0 0 0 0,1 0 0 0 0,-1 0 0 0 0,1 0 0 0 0,-1 0 0 0 0,0 0-1 0 0,3-1 1 0 0,37-8 1135 0 0,-20 4-1161 0 0,24 1-54 0 0,0 2-1 0 0,-1 2 0 0 0,1 2 0 0 0,86 15 0 0 0,-95-13 7 0 0,43 0 0 0 0,-49-4 11 0 0,0 1-1 0 0,48 10 1 0 0,69 26-47 0 0,59 13 96 0 0,-196-49-32 0 0,49 8 60 0 0,-55-9-49 0 0,0 0 1 0 0,-1 0 0 0 0,1 0-1 0 0,0 0 1 0 0,0 0 0 0 0,-1-1-1 0 0,1 1 1 0 0,0-1 0 0 0,-1 0-1 0 0,1-1 1 0 0,-1 1 0 0 0,7-3 0 0 0,-9 2 25 0 0,0 1 0 0 0,1-1 0 0 0,-1 1 1 0 0,0-1-1 0 0,0 0 0 0 0,0 0 0 0 0,0 1 0 0 0,0-1 1 0 0,0 0-1 0 0,0 0 0 0 0,-1 0 0 0 0,1 0 1 0 0,-1 0-1 0 0,0 0 0 0 0,1 0 0 0 0,-1 0 1 0 0,0-4-1 0 0,-3-41 303 0 0,1 27-285 0 0,-4-72 116 0 0,5-1-1 0 0,3 1 0 0 0,17-108 1 0 0,-6 108-31 0 0,1-147 0 0 0,-14 96-4097 0 0,0 111 2214 0 0,4-43-8427 0 0,-3 60 4809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3.115"/>
    </inkml:context>
    <inkml:brush xml:id="br0">
      <inkml:brushProperty name="width" value="0.05" units="cm"/>
      <inkml:brushProperty name="height" value="0.05" units="cm"/>
      <inkml:brushProperty name="color" value="#E71224"/>
    </inkml:brush>
  </inkml:definitions>
  <inkml:trace contextRef="#ctx0" brushRef="#br0">11 148 6729 0 0,'0'0'146'0'0,"0"1"-1"0"0,-1-1 0 0 0,1 0 0 0 0,0 0 0 0 0,-1 0 0 0 0,1 0 0 0 0,0 0 0 0 0,-1 0 0 0 0,1 0 0 0 0,-1 0 0 0 0,1 0 0 0 0,0 0 1 0 0,-1 0-1 0 0,1 0 0 0 0,0 0 0 0 0,-1-1 0 0 0,1 1 0 0 0,0 0 0 0 0,-1 0 0 0 0,1 0 0 0 0,0 0 0 0 0,-1-1 0 0 0,1 1 0 0 0,0 0 1 0 0,0 0-1 0 0,-1 0 0 0 0,1-1 0 0 0,0 1 0 0 0,0 0 0 0 0,-1-1 0 0 0,1 1 0 0 0,0 0 0 0 0,0 0 0 0 0,0-1 0 0 0,0 1 0 0 0,0 0 0 0 0,-1-1 1 0 0,1 1-1 0 0,0-1 0 0 0,9-13 1100 0 0,19-10-1740 0 0,-11 14 515 0 0,0 1 1 0 0,1 1-1 0 0,1 1 0 0 0,-1 0 1 0 0,1 1-1 0 0,0 1 1 0 0,28-3-1 0 0,12 2-181 0 0,67 2 0 0 0,-67 3-158 0 0,67-2-1327 0 0,650 0 4646 0 0,-93-1-1539 0 0,-83-3-2778 0 0,-345-2-4010 0 0,-153 3 2166 0 0,-77 5-1574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3.756"/>
    </inkml:context>
    <inkml:brush xml:id="br0">
      <inkml:brushProperty name="width" value="0.05" units="cm"/>
      <inkml:brushProperty name="height" value="0.05" units="cm"/>
      <inkml:brushProperty name="color" value="#E71224"/>
    </inkml:brush>
  </inkml:definitions>
  <inkml:trace contextRef="#ctx0" brushRef="#br0">1 52 16035 0 0,'26'-23'6369'0'0,"-22"18"-6305"0"0,0 1 0 0 0,0 0 1 0 0,1 0-1 0 0,0 1 0 0 0,5-4 0 0 0,-9 7-156 0 0,-1-1 0 0 0,1 1-1 0 0,-1 0 1 0 0,1 0 0 0 0,0 0 0 0 0,-1 0 0 0 0,1 0-1 0 0,0 0 1 0 0,-1 0 0 0 0,1 0 0 0 0,-1 0 0 0 0,1 0 0 0 0,0 0-1 0 0,-1 1 1 0 0,1-1 0 0 0,-1 0 0 0 0,1 0 0 0 0,0 1 0 0 0,-1-1-1 0 0,1 0 1 0 0,-1 1 0 0 0,1-1 0 0 0,-1 0 0 0 0,1 1 0 0 0,-1-1-1 0 0,0 1 1 0 0,1-1 0 0 0,-1 1 0 0 0,1 0 0 0 0,14 21-4160 0 0,-2-4-1883 0 0,-1-10 2762 0 0,-4-7-1731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4.164"/>
    </inkml:context>
    <inkml:brush xml:id="br0">
      <inkml:brushProperty name="width" value="0.05" units="cm"/>
      <inkml:brushProperty name="height" value="0.05" units="cm"/>
      <inkml:brushProperty name="color" value="#E71224"/>
    </inkml:brush>
  </inkml:definitions>
  <inkml:trace contextRef="#ctx0" brushRef="#br0">1 157 12867 0 0,'42'-28'5966'0'0,"-28"17"-5717"0"0,-2-1 1 0 0,17-17 0 0 0,-5 6-1919 0 0,-14 14-1216 0 0,1 0 0 0 0,0 1-1 0 0,21-10 1 0 0,-15 9-2495 0 0</inkml:trace>
  <inkml:trace contextRef="#ctx0" brushRef="#br0" timeOffset="1">1020 7 15683 0 0,'16'-1'2905'0'0,"7"1"-1593"0"0,5 1-672 0 0,-7-1-376 0 0,-6 1-216 0 0,-1 1-168 0 0,-1 2-176 0 0,0-1-288 0 0,-2 4-448 0 0,0 0-680 0 0,2 3-921 0 0,2 1-272 0 0,3-1-5176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1.464"/>
    </inkml:context>
    <inkml:brush xml:id="br0">
      <inkml:brushProperty name="width" value="0.05" units="cm"/>
      <inkml:brushProperty name="height" value="0.05" units="cm"/>
      <inkml:brushProperty name="color" value="#E71224"/>
    </inkml:brush>
  </inkml:definitions>
  <inkml:trace contextRef="#ctx0" brushRef="#br0">0 0 8922 0 0,'27'7'6617'0'0,"-11"-2"-5220"0"0,19-3-261 0 0,50-2 1 0 0,-34-1-990 0 0,-38 1-124 0 0,18-1-2 0 0,-1 1-1 0 0,0 2 1 0 0,0 0 0 0 0,0 3 0 0 0,0 0-1 0 0,36 12 1 0 0,-64-16-30 0 0,0 0-1 0 0,-1 0 1 0 0,1 0 0 0 0,0 0-1 0 0,-1 1 1 0 0,1-1 0 0 0,-1 1-1 0 0,1-1 1 0 0,-1 1-1 0 0,1 0 1 0 0,-1-1 0 0 0,0 1-1 0 0,0 0 1 0 0,0 0-1 0 0,0 0 1 0 0,0 0 0 0 0,-1 0-1 0 0,1 0 1 0 0,0 0 0 0 0,-1 0-1 0 0,1 0 1 0 0,-1 0-1 0 0,0 0 1 0 0,0 0 0 0 0,0 0-1 0 0,0 0 1 0 0,-1 5 0 0 0,0 7-39 0 0,-1 0 1 0 0,0 0-1 0 0,-5 14 1 0 0,4-16 60 0 0,-6 30-15 0 0,2 0-1 0 0,2 1 0 0 0,0 76 0 0 0,25 129 80 0 0,2 68-23 0 0,-1 108-44 0 0,-2 197 47 0 0,3-447 141 0 0,0-16 20 0 0,-21-153-202 0 0,-1 1-1 0 0,0-1 1 0 0,0 0-1 0 0,0 0 1 0 0,-1 1-1 0 0,0-1 1 0 0,0 0-1 0 0,0 0 1 0 0,-1 0-1 0 0,1 0 1 0 0,-1 0-1 0 0,0 0 1 0 0,-1 0-1 0 0,1-1 0 0 0,-1 1 1 0 0,0-1-1 0 0,-4 6 1 0 0,4-8-21 0 0,0 0 1 0 0,0 0-1 0 0,0-1 0 0 0,0 1 1 0 0,0 0-1 0 0,0-1 0 0 0,-1 0 1 0 0,1 0-1 0 0,0 0 0 0 0,-1 0 1 0 0,1 0-1 0 0,-1-1 0 0 0,1 0 1 0 0,-1 1-1 0 0,-4-2 0 0 0,-63-6-5 0 0,37 3-1 0 0,-127-6-913 0 0,91 9-7571 0 0,56 1 1804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39:45.892"/>
    </inkml:context>
    <inkml:brush xml:id="br0">
      <inkml:brushProperty name="width" value="0.05" units="cm"/>
      <inkml:brushProperty name="height" value="0.05" units="cm"/>
      <inkml:brushProperty name="color" value="#E71224"/>
    </inkml:brush>
  </inkml:definitions>
  <inkml:trace contextRef="#ctx0" brushRef="#br0">9309 295 4145 0 0,'-194'-34'3618'0'0,"-267"-17"-3397"0"0,32 16 454 0 0,-580-52 844 0 0,100 16-676 0 0,-2 55-77 0 0,210 43-78 0 0,79-2-163 0 0,-88 31-283 0 0,4 42 350 0 0,645-89-508 0 0,-842 127 638 0 0,-12-40-662 0 0,556-84 480 0 0,178-8-1521 0 0,0 5-4473 0 0,153-8 3474 0 0,-1 1-3325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0:05.595"/>
    </inkml:context>
    <inkml:brush xml:id="br0">
      <inkml:brushProperty name="width" value="0.05" units="cm"/>
      <inkml:brushProperty name="height" value="0.05" units="cm"/>
      <inkml:brushProperty name="color" value="#E71224"/>
    </inkml:brush>
  </inkml:definitions>
  <inkml:trace contextRef="#ctx0" brushRef="#br0">1522 19 8 0 0,'-1'-1'115'0'0,"0"-1"-1"0"0,0 1 1 0 0,-1-1 0 0 0,1 1 0 0 0,-1 0-1 0 0,1 0 1 0 0,-1 0 0 0 0,1-1 0 0 0,-1 1-1 0 0,0 1 1 0 0,1-1 0 0 0,-1 0 0 0 0,0 0-1 0 0,0 1 1 0 0,0-1 0 0 0,0 1 0 0 0,0-1-1 0 0,1 1 1 0 0,-1 0 0 0 0,0 0 0 0 0,-3 0-1 0 0,-52 3 3827 0 0,33-1-3140 0 0,-53 3-552 0 0,-140-2-20 0 0,-311-5 547 0 0,406 4-537 0 0,87-1-215 0 0,-45 0 9 0 0,0 3 1 0 0,-82 16-1 0 0,152-18-42 0 0,2-1-29 0 0,0 0-1 0 0,0 1 1 0 0,0 0-1 0 0,0 0 0 0 0,0 1 1 0 0,0 0-1 0 0,0 0 1 0 0,1 1-1 0 0,-12 8 0 0 0,19-3-3105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0:06.035"/>
    </inkml:context>
    <inkml:brush xml:id="br0">
      <inkml:brushProperty name="width" value="0.05" units="cm"/>
      <inkml:brushProperty name="height" value="0.05" units="cm"/>
      <inkml:brushProperty name="color" value="#E71224"/>
    </inkml:brush>
  </inkml:definitions>
  <inkml:trace contextRef="#ctx0" brushRef="#br0">847 0 408 0 0,'-10'2'4886'0'0,"-26"12"-3489"0"0,13-3-1157 0 0,0-1 0 0 0,-1-1 0 0 0,-1 0 0 0 0,0-2 0 0 0,0-1 0 0 0,-48 5 0 0 0,-132-9 128 0 0,126-4-304 0 0,-1 4-1 0 0,-86 13 0 0 0,125-6-121 0 0,29-4-2562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0:07.007"/>
    </inkml:context>
    <inkml:brush xml:id="br0">
      <inkml:brushProperty name="width" value="0.05" units="cm"/>
      <inkml:brushProperty name="height" value="0.05" units="cm"/>
      <inkml:brushProperty name="color" value="#E71224"/>
    </inkml:brush>
  </inkml:definitions>
  <inkml:trace contextRef="#ctx0" brushRef="#br0">1436 85 8 0 0,'-25'-18'7232'0'0,"-7"3"-5430"0"0,-37-7-2830 0 0,57 19 1639 0 0,-21-5-581 0 0,-1 1 1 0 0,1 2-1 0 0,-1 1 1 0 0,0 2-1 0 0,-38 2 1 0 0,-174 22-156 0 0,152-11 1 0 0,-155 10 144 0 0,-128 17 10 0 0,362-36-484 0 0,0 2 1 0 0,0 0 0 0 0,-26 11 0 0 0,35-13-3502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0:07.453"/>
    </inkml:context>
    <inkml:brush xml:id="br0">
      <inkml:brushProperty name="width" value="0.05" units="cm"/>
      <inkml:brushProperty name="height" value="0.05" units="cm"/>
      <inkml:brushProperty name="color" value="#E71224"/>
    </inkml:brush>
  </inkml:definitions>
  <inkml:trace contextRef="#ctx0" brushRef="#br0">779 59 4313 0 0,'-14'8'3584'0'0,"12"-6"-3520"0"0,-1-1-1 0 0,1 1 1 0 0,-1-1 0 0 0,0 0-1 0 0,1 0 1 0 0,-1 0-1 0 0,0 0 1 0 0,0 0 0 0 0,0-1-1 0 0,1 1 1 0 0,-5 0 0 0 0,-22 0 23 0 0,0-1 1 0 0,-38-5-1 0 0,-122-30-189 0 0,14 1 56 0 0,120 29-823 0 0,-95 3-1 0 0,116 4-3773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17.061"/>
    </inkml:context>
    <inkml:brush xml:id="br0">
      <inkml:brushProperty name="width" value="0.05" units="cm"/>
      <inkml:brushProperty name="height" value="0.05" units="cm"/>
      <inkml:brushProperty name="color" value="#E71224"/>
    </inkml:brush>
  </inkml:definitions>
  <inkml:trace contextRef="#ctx0" brushRef="#br0">101 1 6409 0 0,'-1'53'1494'0'0,"1"14"-1270"0"0,2-1 1 0 0,14 74-1 0 0,1 43-62 0 0,-15-78 98 0 0,-4 0 0 0 0,-18 108 0 0 0,-54 947 500 0 0,76-992-613 0 0,1-46 143 0 0,-19 192 0 0 0,15-294-425 0 0,-4 24-580 0 0,4-42 514 0 0,1 1 1 0 0,-1-1-1 0 0,1 1 0 0 0,-1-1 1 0 0,0 0-1 0 0,0 1 0 0 0,0-1 1 0 0,0 0-1 0 0,-1 0 0 0 0,1 0 1 0 0,-1 1-1 0 0,1-1 0 0 0,-3 1 1 0 0,4-3 151 0 0,0 0 0 0 0,0 1 1 0 0,0-1-1 0 0,-1 0 1 0 0,1 0-1 0 0,0 0 1 0 0,0 0-1 0 0,0 0 1 0 0,-1 0-1 0 0,1 0 1 0 0,0 0-1 0 0,0 0 1 0 0,-1 0-1 0 0,1 0 1 0 0,0-1-1 0 0,0 1 0 0 0,0 0 1 0 0,-1 0-1 0 0,1 0 1 0 0,0 0-1 0 0,0 0 1 0 0,0 0-1 0 0,-1 0 1 0 0,1 0-1 0 0,0-1 1 0 0,0 1-1 0 0,0 0 1 0 0,0 0-1 0 0,0 0 1 0 0,-1 0-1 0 0,1-1 0 0 0,0 1 1 0 0,0 0-1 0 0,0 0 1 0 0,0 0-1 0 0,0-1 1 0 0,0 1-1 0 0,0 0 1 0 0,0 0-1 0 0,0 0 1 0 0,0-1-1 0 0,0 1 1 0 0,0 0-1 0 0,0 0 1 0 0,0 0-1 0 0,0-1 0 0 0,0 1 1 0 0,0 0-1 0 0,0 0 1 0 0,0 0-1 0 0,0-1 1 0 0,0 1-1 0 0,0 0 1 0 0,0 0-1 0 0,0-1 1 0 0,-1-10-4572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17.679"/>
    </inkml:context>
    <inkml:brush xml:id="br0">
      <inkml:brushProperty name="width" value="0.05" units="cm"/>
      <inkml:brushProperty name="height" value="0.05" units="cm"/>
      <inkml:brushProperty name="color" value="#E71224"/>
    </inkml:brush>
  </inkml:definitions>
  <inkml:trace contextRef="#ctx0" brushRef="#br0">0 284 7690 0 0,'7'-6'178'0'0,"-1"0"0"0"0,1 1 0 0 0,0-1 0 0 0,0 1 0 0 0,1 1 0 0 0,0-1 0 0 0,-1 1 1 0 0,1 1-1 0 0,1-1 0 0 0,-1 1 0 0 0,0 1 0 0 0,1 0 0 0 0,0 0 0 0 0,-1 0 0 0 0,18 0 1 0 0,194-27 829 0 0,133-14-431 0 0,605 11-2080 0 0,-216 9 250 0 0,132-1 1501 0 0,354-19-40 0 0,-631 15 17 0 0,73 28 303 0 0,0 33-207 0 0,-595-28-278 0 0,388 8-546 0 0,-152-20-2960 0 0,-234 3-1713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23.119"/>
    </inkml:context>
    <inkml:brush xml:id="br0">
      <inkml:brushProperty name="width" value="0.05" units="cm"/>
      <inkml:brushProperty name="height" value="0.05" units="cm"/>
      <inkml:brushProperty name="color" value="#E71224"/>
    </inkml:brush>
  </inkml:definitions>
  <inkml:trace contextRef="#ctx0" brushRef="#br0">264 169 5849 0 0,'0'-7'113'0'0,"0"-1"-1"0"0,1 1 0 0 0,0-1 1 0 0,0 1-1 0 0,0 0 0 0 0,1-1 1 0 0,0 1-1 0 0,1 0 0 0 0,4-10 1 0 0,-4 12-91 0 0,0 0 1 0 0,0 1 0 0 0,1 0 0 0 0,-1 0-1 0 0,1 0 1 0 0,0 0 0 0 0,0 0 0 0 0,0 1-1 0 0,1-1 1 0 0,-1 1 0 0 0,1 0-1 0 0,0 1 1 0 0,-1-1 0 0 0,7-1 0 0 0,4-2 22 0 0,1 2 0 0 0,0 0 0 0 0,0 1 0 0 0,0 0 0 0 0,0 1 0 0 0,0 1 0 0 0,24 1 0 0 0,118 16-40 0 0,-102-8 7 0 0,490 42 340 0 0,-482-51-295 0 0,0-4-1 0 0,-1-1 1 0 0,0-4-1 0 0,98-28 1 0 0,-124 31-67 0 0,0 1 1 0 0,0 2 0 0 0,1 1-1 0 0,-1 3 1 0 0,1 0 0 0 0,61 10-1 0 0,-86-8 38 0 0,0 0 0 0 0,-1 1 0 0 0,1 0-1 0 0,-1 1 1 0 0,0 0 0 0 0,0 1 0 0 0,0 1-1 0 0,16 9 1 0 0,-21-10-10 0 0,0 0 1 0 0,0 1-1 0 0,-1 0 0 0 0,1 1 0 0 0,-1-1 1 0 0,-1 1-1 0 0,1 0 0 0 0,-1 1 1 0 0,-1-1-1 0 0,1 1 0 0 0,-1 0 0 0 0,0 0 1 0 0,2 10-1 0 0,6 19-14 0 0,-3 0 0 0 0,-1 0 0 0 0,6 73 0 0 0,-8 117-8 0 0,-6-200 32 0 0,-6 87-63 0 0,-26 156 0 0 0,4-61 64 0 0,26-173 33 0 0,3 1 0 0 0,0-1 0 0 0,9 49 1 0 0,1 16 422 0 0,-10-96-457 0 0,-1-1-1 0 0,0 1 1 0 0,0 0-1 0 0,-1 0 0 0 0,1 0 1 0 0,-1 0-1 0 0,0 0 0 0 0,-1-1 1 0 0,1 1-1 0 0,-1 0 1 0 0,0-1-1 0 0,0 1 0 0 0,0-1 1 0 0,-1 0-1 0 0,1 0 1 0 0,-1 1-1 0 0,0-2 0 0 0,0 1 1 0 0,-7 6-1 0 0,3-5 14 0 0,1 0-1 0 0,-1-1 1 0 0,0 1-1 0 0,-1-2 1 0 0,1 1-1 0 0,-1-1 1 0 0,1 0-1 0 0,-1-1 0 0 0,0 0 1 0 0,0 0-1 0 0,-10 1 1 0 0,-25 1-15 0 0,0-2 0 0 0,-80-5 0 0 0,-87-24 87 0 0,143 18-99 0 0,-427-36 873 0 0,-32 18 184 0 0,134 41-3935 0 0,365-12 2021 0 0,-87 12-2558 0 0,83-9-1355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39.453"/>
    </inkml:context>
    <inkml:brush xml:id="br0">
      <inkml:brushProperty name="width" value="0.05" units="cm"/>
      <inkml:brushProperty name="height" value="0.05" units="cm"/>
      <inkml:brushProperty name="color" value="#E71224"/>
    </inkml:brush>
  </inkml:definitions>
  <inkml:trace contextRef="#ctx0" brushRef="#br0">665 160 5585 0 0,'-1'-2'192'0'0,"0"-5"280"0"0,0 1-1 0 0,0-1 1 0 0,-1 0-1 0 0,0 1 1 0 0,0-1 0 0 0,-4-8-1 0 0,4 12-452 0 0,0 1 0 0 0,0 0 0 0 0,0-1 0 0 0,0 1 0 0 0,0 0 0 0 0,-1 0 0 0 0,1 0 0 0 0,-1 1 0 0 0,1-1 0 0 0,-1 1 0 0 0,0-1 0 0 0,0 1 0 0 0,1 0 0 0 0,-1 0-1 0 0,0 0 1 0 0,0 0 0 0 0,-4 0 0 0 0,-20-4 204 0 0,0 2 0 0 0,0 0 0 0 0,0 2 0 0 0,-1 1 0 0 0,1 1 0 0 0,0 2 0 0 0,0 0 0 0 0,-38 11 0 0 0,56-12-206 0 0,0 1 0 0 0,1 0 0 0 0,0 0 0 0 0,-1 1 0 0 0,2 0 0 0 0,-1 0 0 0 0,0 1 0 0 0,1 0 0 0 0,0 1 0 0 0,0-1 0 0 0,0 1 0 0 0,1 1 0 0 0,0-1 0 0 0,0 1 0 0 0,0 0 0 0 0,1 1 0 0 0,0-1 0 0 0,1 1 0 0 0,-1 0 0 0 0,2 0 0 0 0,-1 0 0 0 0,1 1 0 0 0,0-1 0 0 0,1 1 0 0 0,0 0 0 0 0,0-1 0 0 0,1 1 0 0 0,0 0 0 0 0,1 0 0 0 0,0 0 0 0 0,0 0 0 0 0,1 0 0 0 0,0 0 0 0 0,0 0 0 0 0,1 0 0 0 0,1-1 0 0 0,-1 1 0 0 0,5 9 0 0 0,0-2 25 0 0,1-1 0 0 0,15 22 1 0 0,-21-34-3 0 0,0 1 1 0 0,1-1 0 0 0,-1 0 0 0 0,1 0-1 0 0,0 0 1 0 0,0 0 0 0 0,0 0-1 0 0,0-1 1 0 0,0 0 0 0 0,1 1 0 0 0,-1-1-1 0 0,1 0 1 0 0,-1-1 0 0 0,1 1 0 0 0,0-1-1 0 0,7 3 1 0 0,-9-5 13 0 0,0 1 1 0 0,1 0-1 0 0,-1-1 0 0 0,1 1 1 0 0,-1-1-1 0 0,0 0 0 0 0,0 0 1 0 0,1 0-1 0 0,-1 0 1 0 0,0 0-1 0 0,0 0 0 0 0,0 0 1 0 0,0-1-1 0 0,0 1 0 0 0,-1-1 1 0 0,1 0-1 0 0,0 1 0 0 0,-1-1 1 0 0,1 0-1 0 0,-1 0 0 0 0,1 0 1 0 0,0-3-1 0 0,29-53 541 0 0,-25 44-521 0 0,6-11-34 0 0,10-20 10 0 0,24-72 0 0 0,-41 103-57 0 0,-2 0 0 0 0,1 0 0 0 0,-2-1 0 0 0,0 1 0 0 0,0-1 0 0 0,-2 1 0 0 0,0-1 0 0 0,0 0 0 0 0,-5-26 0 0 0,-3 26-153 0 0,8 14 147 0 0,0 1-1 0 0,-1 0 1 0 0,1 0 0 0 0,0 0 0 0 0,-1 1-1 0 0,1-1 1 0 0,0 0 0 0 0,-1 0 0 0 0,1 0-1 0 0,0 0 1 0 0,-1 0 0 0 0,1 0 0 0 0,0 0-1 0 0,0 0 1 0 0,-1 1 0 0 0,1-1 0 0 0,0 0-1 0 0,-1 0 1 0 0,1 0 0 0 0,0 1-1 0 0,0-1 1 0 0,0 0 0 0 0,-1 0 0 0 0,1 1-1 0 0,0-1 1 0 0,0 0 0 0 0,0 1 0 0 0,0-1-1 0 0,-1 1 1 0 0,-10 29-506 0 0,9-11 420 0 0,1 0 0 0 0,0 1-1 0 0,2-1 1 0 0,3 28-1 0 0,19 77-82 0 0,-14-82 84 0 0,6 28-4 0 0,33 192-13 0 0,-41-209 115 0 0,-2 0 1 0 0,-6 105-1 0 0,1-149-4 0 0,-1 1 0 0 0,-1-1 0 0 0,0 0-1 0 0,0 0 1 0 0,-1 0 0 0 0,0 0 0 0 0,0 0 0 0 0,-1-1 0 0 0,0 1 0 0 0,-1-1 0 0 0,0 0 0 0 0,0-1 0 0 0,-11 13 0 0 0,11-15-1 0 0,1-1 1 0 0,-2 0-1 0 0,1 0 1 0 0,0 0-1 0 0,-1 0 0 0 0,0-1 1 0 0,0 0-1 0 0,0 0 1 0 0,0-1-1 0 0,0 0 1 0 0,-1 0-1 0 0,1 0 1 0 0,-1-1-1 0 0,1 1 0 0 0,-1-2 1 0 0,0 1-1 0 0,1-1 1 0 0,-1 0-1 0 0,-12-2 1 0 0,-2-1-85 0 0,0-2 1 0 0,1 0-1 0 0,0-1 1 0 0,0-1 0 0 0,0-1-1 0 0,1 0 1 0 0,0-2-1 0 0,-31-20 1 0 0,39 22 106 0 0,1 1 1 0 0,-1-2-1 0 0,1 1 1 0 0,1-2 0 0 0,0 1-1 0 0,0-1 1 0 0,1-1-1 0 0,0 1 1 0 0,0-1 0 0 0,1-1-1 0 0,1 1 1 0 0,0-1-1 0 0,1 0 1 0 0,0-1-1 0 0,-3-12 1 0 0,7 21-138 0 0,0-1 0 0 0,1 1 0 0 0,0-1 0 0 0,0 1 0 0 0,0 0 0 0 0,0-1 0 0 0,1 1 0 0 0,-1-1 0 0 0,1 1 0 0 0,0 0 0 0 0,0 0 0 0 0,1-1 0 0 0,0 1 0 0 0,-1 0 0 0 0,1 0 0 0 0,0 0 0 0 0,3-3 0 0 0,0 0-306 0 0,1 0-1 0 0,0 1 0 0 0,0-1 1 0 0,0 2-1 0 0,1-1 1 0 0,0 0-1 0 0,13-7 0 0 0,12-5-4183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39.913"/>
    </inkml:context>
    <inkml:brush xml:id="br0">
      <inkml:brushProperty name="width" value="0.05" units="cm"/>
      <inkml:brushProperty name="height" value="0.05" units="cm"/>
      <inkml:brushProperty name="color" value="#E71224"/>
    </inkml:brush>
  </inkml:definitions>
  <inkml:trace contextRef="#ctx0" brushRef="#br0">59 37 3681 0 0,'6'-24'4722'0'0,"3"13"-4009"0"0,-9 11-749 0 0,1-1 0 0 0,-1 1 0 0 0,0 0 0 0 0,1 0 0 0 0,-1 0 0 0 0,1 0 0 0 0,-1 0 0 0 0,1 0 0 0 0,-1 0 0 0 0,1 0 0 0 0,-1 0 0 0 0,1 0 0 0 0,-1 0 0 0 0,1 0 0 0 0,-1 0 0 0 0,1 1 0 0 0,-1-1-1 0 0,1 0 1 0 0,-1 0 0 0 0,1 0 0 0 0,-1 1 0 0 0,0-1 0 0 0,2 1 0 0 0,13 16-49 0 0,-10-8 204 0 0,1 1 0 0 0,-1-1 0 0 0,0 1 0 0 0,-1 0 0 0 0,-1 0 1 0 0,1 0-1 0 0,-1 0 0 0 0,-1 0 0 0 0,0 1 0 0 0,0-1 0 0 0,-1 1 0 0 0,-1 0 1 0 0,0-1-1 0 0,0 1 0 0 0,-1 0 0 0 0,0-1 0 0 0,-1 1 0 0 0,0-1 0 0 0,-1 1 0 0 0,0-1 1 0 0,-1 0-1 0 0,0 0 0 0 0,0 0 0 0 0,-1-1 0 0 0,0 1 0 0 0,-13 15 0 0 0,5-5-42 0 0,0 1 0 0 0,1 0-1 0 0,1 1 1 0 0,1 0-1 0 0,-10 31 1 0 0,17-44-61 0 0,1 1 0 0 0,0-1 0 0 0,0 1 0 0 0,1 0 0 0 0,0-1 0 0 0,1 1 0 0 0,0 0 0 0 0,1-1 0 0 0,0 1 0 0 0,0 0-1 0 0,1-1 1 0 0,0 1 0 0 0,0-1 0 0 0,1 0 0 0 0,1 1 0 0 0,5 9 0 0 0,-6-14-47 0 0,0 0 1 0 0,0-1-1 0 0,0 0 0 0 0,0 1 0 0 0,1-1 0 0 0,0-1 1 0 0,0 1-1 0 0,0 0 0 0 0,0-1 0 0 0,1 0 0 0 0,-1 0 1 0 0,1 0-1 0 0,10 3 0 0 0,-7-2-151 0 0,1-2 0 0 0,0 0 0 0 0,0 0 0 0 0,0 0 0 0 0,1-1 0 0 0,-1 0 0 0 0,16-1 0 0 0,-6-2-176 0 0,0 0 0 0 0,0-2 0 0 0,0 0 0 0 0,-1-1 0 0 0,1 0 1 0 0,-1-2-1 0 0,23-11 0 0 0,-28 11 124 0 0,0-1 0 0 0,-1 0 0 0 0,0-1 0 0 0,0-1 0 0 0,-1 0 0 0 0,13-14 0 0 0,-3-1-4459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2.028"/>
    </inkml:context>
    <inkml:brush xml:id="br0">
      <inkml:brushProperty name="width" value="0.05" units="cm"/>
      <inkml:brushProperty name="height" value="0.05" units="cm"/>
      <inkml:brushProperty name="color" value="#E71224"/>
    </inkml:brush>
  </inkml:definitions>
  <inkml:trace contextRef="#ctx0" brushRef="#br0">327 43 7050 0 0,'1'0'374'0'0,"0"-1"0"0"0,-1 0 1 0 0,1 0-1 0 0,0 0 1 0 0,-1 0-1 0 0,1 0 1 0 0,-1 0-1 0 0,1 0 1 0 0,-1 0-1 0 0,1 0 1 0 0,-1 0-1 0 0,0 0 0 0 0,1 0 1 0 0,-1 0-1 0 0,0-1 1 0 0,0 1-1 0 0,0 0 1 0 0,0 0-1 0 0,0 0 1 0 0,0 0-1 0 0,0 0 1 0 0,0-1-1 0 0,0 1 0 0 0,-1 0 1 0 0,1 0-1 0 0,0 0 1 0 0,-1 0-1 0 0,0-2 1 0 0,-1 2-199 0 0,1 0 1 0 0,-1 0 0 0 0,1 0 0 0 0,-1 0-1 0 0,0 0 1 0 0,1 0 0 0 0,-1 0 0 0 0,0 1-1 0 0,0-1 1 0 0,0 1 0 0 0,0-1-1 0 0,0 1 1 0 0,0 0 0 0 0,-3-1 0 0 0,-10 1-260 0 0,0 1 1 0 0,0 0-1 0 0,-17 3 1 0 0,-7 3 65 0 0,17-2-46 0 0,0-1-1 0 0,1-1 1 0 0,-1 0 0 0 0,0-2 0 0 0,0-1 0 0 0,-29-3 0 0 0,47 1-1643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0.273"/>
    </inkml:context>
    <inkml:brush xml:id="br0">
      <inkml:brushProperty name="width" value="0.05" units="cm"/>
      <inkml:brushProperty name="height" value="0.05" units="cm"/>
      <inkml:brushProperty name="color" value="#E71224"/>
    </inkml:brush>
  </inkml:definitions>
  <inkml:trace contextRef="#ctx0" brushRef="#br0">35 80 6329 0 0,'3'-19'1209'0'0,"-1"-1"-1"0"0,-2-20 0 0 0,-3 45 1291 0 0,-9 30-2532 0 0,-1 148-147 0 0,7-63 88 0 0,0-24-133 0 0,13 176 0 0 0,-3-243-873 0 0,-1-19-711 0 0,-2-19-2085 0 0,-1-3-995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0.737"/>
    </inkml:context>
    <inkml:brush xml:id="br0">
      <inkml:brushProperty name="width" value="0.05" units="cm"/>
      <inkml:brushProperty name="height" value="0.05" units="cm"/>
      <inkml:brushProperty name="color" value="#E71224"/>
    </inkml:brush>
  </inkml:definitions>
  <inkml:trace contextRef="#ctx0" brushRef="#br0">0 296 6473 0 0,'7'-8'943'0'0,"0"-1"0"0"0,-1 1 0 0 0,0-1-1 0 0,5-12 1 0 0,-6 12-553 0 0,0 0 1 0 0,1 0-1 0 0,0 1 0 0 0,7-9 0 0 0,-10 15-380 0 0,-1-1-1 0 0,0 1 0 0 0,1 0 0 0 0,0 0 0 0 0,-1 0 0 0 0,1 1 0 0 0,0-1 0 0 0,0 1 0 0 0,0 0 0 0 0,0-1 0 0 0,0 1 0 0 0,0 1 0 0 0,0-1 0 0 0,1 0 0 0 0,-1 1 0 0 0,0-1 0 0 0,4 1 1 0 0,90 5-2046 0 0,-67-2 706 0 0,0-1 1 0 0,0-2-1 0 0,46-5 1 0 0,-49 0-3395 0 0</inkml:trace>
  <inkml:trace contextRef="#ctx0" brushRef="#br0" timeOffset="1.36">761 1 6681 0 0,'1'3'149'0'0,"0"0"-1"0"0,0 0 0 0 0,-1 1 0 0 0,1-1 0 0 0,-1 1 0 0 0,0-1 0 0 0,0 0 0 0 0,0 1 0 0 0,0-1 0 0 0,0 1 0 0 0,-1-1 0 0 0,0 0 0 0 0,0 0 0 0 0,0 1 1 0 0,0-1-1 0 0,0 0 0 0 0,-1 0 0 0 0,1 0 0 0 0,-1 0 0 0 0,-3 5 0 0 0,2-3-2 0 0,0-1 0 0 0,1 1 0 0 0,0 0-1 0 0,0 0 1 0 0,0 0 0 0 0,0 1 0 0 0,1-1 0 0 0,-1 11 0 0 0,3-1-103 0 0,2 0 0 0 0,0-1 0 0 0,1 1 0 0 0,1-1 0 0 0,0 0 0 0 0,0 0 0 0 0,2 0 0 0 0,0-1 0 0 0,9 15 0 0 0,12 26-32 0 0,-19-33-29 0 0,-1 0 1 0 0,-1 0-1 0 0,0 0 0 0 0,-2 1 0 0 0,-1 0 1 0 0,-1 0-1 0 0,1 39 0 0 0,-3-50-74 0 0,-1-1-1 0 0,-1 0 1 0 0,0 1-1 0 0,0-1 1 0 0,-1 0-1 0 0,-1 0 0 0 0,0 0 1 0 0,0 0-1 0 0,0-1 1 0 0,-2 1-1 0 0,1-1 1 0 0,-1 0-1 0 0,0 0 1 0 0,-1 0-1 0 0,0-1 0 0 0,0 0 1 0 0,-1 0-1 0 0,-15 13 1 0 0,18-18-105 0 0,0 0 1 0 0,0-1 0 0 0,0 0 0 0 0,-1 0-1 0 0,1 0 1 0 0,-1-1 0 0 0,1 1-1 0 0,-1-1 1 0 0,1 0 0 0 0,-1 0 0 0 0,0-1-1 0 0,1 1 1 0 0,-1-1 0 0 0,0 0 0 0 0,0 0-1 0 0,1-1 1 0 0,-1 1 0 0 0,0-1-1 0 0,1 0 1 0 0,-1-1 0 0 0,0 1 0 0 0,1-1-1 0 0,0 1 1 0 0,-1-2 0 0 0,1 1-1 0 0,0 0 1 0 0,-4-4 0 0 0,-4-2-3945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1.133"/>
    </inkml:context>
    <inkml:brush xml:id="br0">
      <inkml:brushProperty name="width" value="0.05" units="cm"/>
      <inkml:brushProperty name="height" value="0.05" units="cm"/>
      <inkml:brushProperty name="color" value="#E71224"/>
    </inkml:brush>
  </inkml:definitions>
  <inkml:trace contextRef="#ctx0" brushRef="#br0">299 214 9538 0 0,'0'-4'279'0'0,"0"0"0"0"0,0 0 0 0 0,0 0 0 0 0,-1 0 0 0 0,0 0 0 0 0,0 1-1 0 0,0-1 1 0 0,0 0 0 0 0,0 0 0 0 0,-3-5 0 0 0,3 8-297 0 0,0 0 0 0 0,0 0 0 0 0,0 0-1 0 0,0 0 1 0 0,0 0 0 0 0,-1 0 0 0 0,1 0 0 0 0,0 0 0 0 0,0 1-1 0 0,-1-1 1 0 0,1 0 0 0 0,0 1 0 0 0,-1-1 0 0 0,1 1 0 0 0,0 0-1 0 0,-1-1 1 0 0,1 1 0 0 0,-1 0 0 0 0,1 0 0 0 0,0 0 0 0 0,-1 0-1 0 0,1 0 1 0 0,-1 0 0 0 0,1 0 0 0 0,-1 1 0 0 0,1-1 0 0 0,0 0-1 0 0,-1 1 1 0 0,1-1 0 0 0,0 1 0 0 0,-1-1 0 0 0,-1 2 0 0 0,-12 6-114 0 0,0-1 0 0 0,-23 18 1 0 0,30-19-120 0 0,0 0 0 0 0,0-1 0 0 0,0 1-1 0 0,-1-2 1 0 0,0 1 0 0 0,0-1 0 0 0,0-1 0 0 0,-1 0 0 0 0,1 0 0 0 0,-1 0 0 0 0,-13 0 0 0 0,22-2 228 0 0,0-1 0 0 0,-1 0-1 0 0,1 0 1 0 0,0 0 0 0 0,-1-1 0 0 0,1 1-1 0 0,0 0 1 0 0,0 0 0 0 0,-1-1 0 0 0,1 1-1 0 0,0-1 1 0 0,0 1 0 0 0,0-1 0 0 0,0 1-1 0 0,-1-1 1 0 0,1 0 0 0 0,0 0 0 0 0,0 1-1 0 0,0-1 1 0 0,0 0 0 0 0,1 0 0 0 0,-1 0-1 0 0,0 0 1 0 0,-1-2 0 0 0,1 1 1 0 0,1 0 0 0 0,-1 0 1 0 0,1 0-1 0 0,-1 0 0 0 0,1 0 0 0 0,-1-1 0 0 0,1 1 1 0 0,0 0-1 0 0,0 0 0 0 0,0 0 0 0 0,1-1 1 0 0,-1 1-1 0 0,1-2 0 0 0,0-3-17 0 0,1 0 1 0 0,1 1-1 0 0,-1-1 1 0 0,1 1-1 0 0,0-1 0 0 0,0 1 1 0 0,1 0-1 0 0,5-7 1 0 0,27-20-102 0 0,-29 27 110 0 0,1 1 1 0 0,0 1 0 0 0,0-1 0 0 0,1 1-1 0 0,11-3 1 0 0,-5 2 37 0 0,0 2 0 0 0,1 0 0 0 0,-1 1 0 0 0,1 0 0 0 0,22 1 0 0 0,-28 0-115 0 0,-9-4 198 0 0,-18-10 577 0 0,-32-9 1867 0 0,40 21-2354 0 0,0 0-1 0 0,-1 1 1 0 0,1 0 0 0 0,-1 1-1 0 0,0 0 1 0 0,1 1 0 0 0,-1 0 0 0 0,-18 2-1 0 0,4 2-911 0 0,1 1 0 0 0,-33 12 0 0 0,53-16-768 0 0,5-2 547 0 0,7-3-966 0 0,-1-2-2951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1.598"/>
    </inkml:context>
    <inkml:brush xml:id="br0">
      <inkml:brushProperty name="width" value="0.05" units="cm"/>
      <inkml:brushProperty name="height" value="0.05" units="cm"/>
      <inkml:brushProperty name="color" value="#E71224"/>
    </inkml:brush>
  </inkml:definitions>
  <inkml:trace contextRef="#ctx0" brushRef="#br0">279 40 9010 0 0,'1'-4'1180'0'0,"9"-26"1865"0"0,-10 30-3050 0 0,0 0 1 0 0,0 0 0 0 0,0-1-1 0 0,1 1 1 0 0,-1 0-1 0 0,0 0 1 0 0,0 0 0 0 0,0 0-1 0 0,0-1 1 0 0,0 1-1 0 0,0 0 1 0 0,0 0 0 0 0,0 0-1 0 0,0-1 1 0 0,0 1-1 0 0,-1 0 1 0 0,1 0 0 0 0,0 0-1 0 0,0 0 1 0 0,0-1-1 0 0,0 1 1 0 0,0 0 0 0 0,0 0-1 0 0,0 0 1 0 0,0 0-1 0 0,0-1 1 0 0,-1 1 0 0 0,1 0-1 0 0,0 0 1 0 0,0 0-1 0 0,0 0 1 0 0,0 0 0 0 0,0 0-1 0 0,-1 0 1 0 0,1-1-1 0 0,0 1 1 0 0,0 0 0 0 0,0 0-1 0 0,0 0 1 0 0,-1 0-1 0 0,1 0 1 0 0,0 0 0 0 0,-16 10-305 0 0,4-2 287 0 0,0 0 0 0 0,-1-1 0 0 0,0 0 0 0 0,0-1 0 0 0,0 0-1 0 0,-1-1 1 0 0,0-1 0 0 0,0 0 0 0 0,0-1 0 0 0,-1-1 0 0 0,1 0-1 0 0,-17 0 1 0 0,24-2-72 0 0,-1-1 0 0 0,1 0-1 0 0,0-1 1 0 0,0 1 0 0 0,-8-4 0 0 0,-8-9-845 0 0,23 13 837 0 0,-1 1 0 0 0,1-1 0 0 0,-1 0-1 0 0,1 1 1 0 0,-1-1 0 0 0,1 0 0 0 0,0 1-1 0 0,-1-1 1 0 0,1 0 0 0 0,0 0 0 0 0,0 0-1 0 0,-1 1 1 0 0,1-1 0 0 0,0 0 0 0 0,0 0 0 0 0,0 0-1 0 0,0 1 1 0 0,0-1 0 0 0,0 0 0 0 0,0 0-1 0 0,0 0 1 0 0,1 0 0 0 0,-1 1 0 0 0,0-1-1 0 0,1-1 1 0 0,0 0-54 0 0,0 1-1 0 0,0 0 1 0 0,0-1-1 0 0,0 1 1 0 0,0 0-1 0 0,0 0 1 0 0,1 0 0 0 0,-1 0-1 0 0,1 0 1 0 0,-1 0-1 0 0,2-1 1 0 0,-2 1-55 0 0,11-5-3980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1.985"/>
    </inkml:context>
    <inkml:brush xml:id="br0">
      <inkml:brushProperty name="width" value="0.05" units="cm"/>
      <inkml:brushProperty name="height" value="0.05" units="cm"/>
      <inkml:brushProperty name="color" value="#E71224"/>
    </inkml:brush>
  </inkml:definitions>
  <inkml:trace contextRef="#ctx0" brushRef="#br0">143 118 11298 0 0,'8'-54'3054'0'0,"-8"56"-3085"0"0,0 0-1 0 0,1 0 1 0 0,-1-1-1 0 0,0 1 1 0 0,0 0-1 0 0,1-1 1 0 0,-1 1-1 0 0,1 0 1 0 0,-1-1-1 0 0,1 1 1 0 0,0 0-1 0 0,-1-1 0 0 0,1 1 1 0 0,0-1-1 0 0,0 1 1 0 0,0-1-1 0 0,1 0 1 0 0,-1 0-1 0 0,0 1 1 0 0,0-1-1 0 0,1 0 1 0 0,-1 0-1 0 0,0 0 1 0 0,1 0-1 0 0,-1 0 0 0 0,1 0 1 0 0,0-1-1 0 0,-1 1 1 0 0,1 0-1 0 0,-1-1 1 0 0,4 1-1 0 0,-1 0 63 0 0,0-1 0 0 0,0 0-1 0 0,-1 1 1 0 0,1-1 0 0 0,0-1 0 0 0,0 1-1 0 0,-1-1 1 0 0,1 1 0 0 0,0-1 0 0 0,-1 0-1 0 0,1 0 1 0 0,0-1 0 0 0,-1 1 0 0 0,4-3-1 0 0,33-21 326 0 0,-24 13-215 0 0,0 2 0 0 0,1 0 0 0 0,0 1 0 0 0,1 1 0 0 0,26-9 0 0 0,-40 16-209 0 0,0 0 1 0 0,0 0-1 0 0,1 0 1 0 0,-1 1-1 0 0,0 0 1 0 0,0 0-1 0 0,1 0 1 0 0,-1 0-1 0 0,0 1 0 0 0,0-1 1 0 0,0 1-1 0 0,0 0 1 0 0,0 1-1 0 0,0-1 1 0 0,0 1-1 0 0,0-1 1 0 0,0 1-1 0 0,0 0 1 0 0,-1 1-1 0 0,1-1 0 0 0,-1 0 1 0 0,0 1-1 0 0,1 0 1 0 0,-1 0-1 0 0,-1 0 1 0 0,1 0-1 0 0,0 1 1 0 0,-1-1-1 0 0,1 1 1 0 0,1 5-1 0 0,0-3-3 0 0,-1 1 0 0 0,0 0 0 0 0,0-1 0 0 0,-1 1 0 0 0,0 0 0 0 0,0 1 0 0 0,-1-1 0 0 0,0 0 0 0 0,0 0 0 0 0,-1 1 0 0 0,1-1 0 0 0,-2 0 0 0 0,1 1 0 0 0,-1-1 0 0 0,0 0 0 0 0,-1 1 0 0 0,1-1 0 0 0,-2 0 0 0 0,1 0 0 0 0,-1-1 0 0 0,0 1 0 0 0,0 0 0 0 0,-1-1 0 0 0,1 0 0 0 0,-2 1 0 0 0,1-2 0 0 0,-1 1 0 0 0,1 0 0 0 0,-2-1 0 0 0,1 0 0 0 0,0 0 0 0 0,-1-1 0 0 0,0 1 0 0 0,0-1 0 0 0,-1-1 0 0 0,1 1 0 0 0,-1-1 0 0 0,1 0-1 0 0,-12 3 1 0 0,-19 3 238 0 0,-1-1-1 0 0,-1-2 0 0 0,1-1 0 0 0,-45-2 0 0 0,-28 4 1733 0 0,110-7-1879 0 0,1 0-1 0 0,0 0 1 0 0,0 0-1 0 0,0 0 1 0 0,0-1-1 0 0,-1 1 0 0 0,1 0 1 0 0,0 0-1 0 0,0 0 1 0 0,0 0-1 0 0,-1 0 0 0 0,1 0 1 0 0,0 0-1 0 0,0 0 1 0 0,0 0-1 0 0,-1 0 1 0 0,1 0-1 0 0,0 0 0 0 0,0 0 1 0 0,0 0-1 0 0,-1 0 1 0 0,1 0-1 0 0,0 0 1 0 0,0 0-1 0 0,0 1 0 0 0,-1-1 1 0 0,1 0-1 0 0,0 0 1 0 0,0 0-1 0 0,0 0 0 0 0,0 0 1 0 0,-1 0-1 0 0,1 1 1 0 0,0-1-1 0 0,0 0 1 0 0,0 0-1 0 0,0 0 0 0 0,0 0 1 0 0,0 0-1 0 0,-1 1 1 0 0,1-1-1 0 0,0 0 1 0 0,0 0-1 0 0,0 0 0 0 0,0 1 1 0 0,0-1-1 0 0,0 0 1 0 0,0 0-1 0 0,0 0 1 0 0,0 1-1 0 0,0-1 0 0 0,0 0 1 0 0,0 0-1 0 0,0 0 1 0 0,0 1-1 0 0,0-1 0 0 0,0 0 1 0 0,0 1-1 0 0,16 8 341 0 0,32 10-479 0 0,-44-17 157 0 0,20 6-97 0 0,-1 1 0 0 0,-1 1 1 0 0,1 1-1 0 0,-2 1 0 0 0,38 27 1 0 0,-53-34 14 0 0,0 0 0 0 0,-1 0 0 0 0,1 1 0 0 0,-1 0 0 0 0,0 0 0 0 0,-1 0 0 0 0,1 0 0 0 0,-1 1 1 0 0,0 0-1 0 0,-1 0 0 0 0,0 0 0 0 0,0 0 0 0 0,-1 0 0 0 0,1 0 0 0 0,-1 1 0 0 0,-1 0 0 0 0,0-1 0 0 0,0 1 1 0 0,0-1-1 0 0,-1 1 0 0 0,0 0 0 0 0,-1 0 0 0 0,-1 8 0 0 0,0-7-105 0 0,0 0 0 0 0,-1 0-1 0 0,0 0 1 0 0,0-1 0 0 0,-1 1 0 0 0,0-1 0 0 0,-1 1-1 0 0,0-1 1 0 0,0-1 0 0 0,-1 1 0 0 0,1-1 0 0 0,-2 0-1 0 0,1 0 1 0 0,-1-1 0 0 0,0 0 0 0 0,0 0 0 0 0,-1 0-1 0 0,0-1 1 0 0,0-1 0 0 0,-13 7 0 0 0,-1-2-281 0 0,0 0 1 0 0,0-1-1 0 0,-1-2 1 0 0,0 0-1 0 0,-1-2 1 0 0,1 0-1 0 0,-25 0 1 0 0,2-2-4358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4.378"/>
    </inkml:context>
    <inkml:brush xml:id="br0">
      <inkml:brushProperty name="width" value="0.05" units="cm"/>
      <inkml:brushProperty name="height" value="0.05" units="cm"/>
      <inkml:brushProperty name="color" value="#E71224"/>
    </inkml:brush>
  </inkml:definitions>
  <inkml:trace contextRef="#ctx0" brushRef="#br0">391 211 5969 0 0,'2'-28'962'0'0,"-1"23"-940"0"0,-1-1 1 0 0,1 1-1 0 0,-1 0 0 0 0,0 0 1 0 0,-1-1-1 0 0,1 1 1 0 0,-1 0-1 0 0,-2-6 0 0 0,1 2 425 0 0,-2-4 46 0 0,0 1-1 0 0,0-1 0 0 0,-1 1 0 0 0,-1 0 0 0 0,-8-14 0 0 0,13 24-472 0 0,-1-1 0 0 0,0 1 1 0 0,0 0-1 0 0,0 0 0 0 0,0 0 0 0 0,0 0 1 0 0,0 0-1 0 0,-1 0 0 0 0,1 0 1 0 0,-1 1-1 0 0,1-1 0 0 0,-1 1 0 0 0,1-1 1 0 0,-1 1-1 0 0,0 0 0 0 0,0 0 0 0 0,0 1 1 0 0,0-1-1 0 0,1 1 0 0 0,-1-1 0 0 0,0 1 1 0 0,0 0-1 0 0,0 0 0 0 0,0 0 0 0 0,0 0 1 0 0,0 1-1 0 0,0-1 0 0 0,0 1 0 0 0,-3 1 1 0 0,-3 1-29 0 0,1 0-1 0 0,0 1 1 0 0,0 0 0 0 0,0 0 0 0 0,1 1 0 0 0,-1 0 0 0 0,1 0 0 0 0,0 1-1 0 0,-9 10 1 0 0,-7 9-6 0 0,-23 33-1 0 0,28-34-4 0 0,3-4 26 0 0,1 1-1 0 0,1 0 0 0 0,-14 31 1 0 0,22-40 11 0 0,0 0 0 0 0,1-1 1 0 0,0 2-1 0 0,1-1 0 0 0,1 0 1 0 0,-1 1-1 0 0,2-1 1 0 0,-1 20-1 0 0,3-27 8 0 0,0 0 1 0 0,-1 0-1 0 0,2 0 0 0 0,-1 0 0 0 0,1-1 1 0 0,-1 1-1 0 0,1 0 0 0 0,1-1 1 0 0,-1 1-1 0 0,1-1 0 0 0,-1 0 0 0 0,1 1 1 0 0,0-1-1 0 0,1-1 0 0 0,-1 1 0 0 0,1 0 1 0 0,-1-1-1 0 0,1 0 0 0 0,0 0 1 0 0,1 0-1 0 0,-1 0 0 0 0,0-1 0 0 0,1 1 1 0 0,0-1-1 0 0,-1 0 0 0 0,1-1 0 0 0,0 1 1 0 0,0-1-1 0 0,0 0 0 0 0,0 0 1 0 0,0 0-1 0 0,0-1 0 0 0,0 0 0 0 0,0 0 1 0 0,0 0-1 0 0,0-1 0 0 0,0 1 1 0 0,0-1-1 0 0,0 0 0 0 0,0-1 0 0 0,0 1 1 0 0,-1-1-1 0 0,1 0 0 0 0,0 0 0 0 0,-1-1 1 0 0,8-4-1 0 0,4-6 26 0 0,0 0 0 0 0,0-1 0 0 0,-2 0-1 0 0,1-1 1 0 0,-2-1 0 0 0,14-20 0 0 0,63-110 145 0 0,-87 140-192 0 0,11-19 35 0 0,29-54 99 0 0,-40 71-72 0 0,1-1 1 0 0,-1 1-1 0 0,0-1 0 0 0,-1 0 1 0 0,0 0-1 0 0,-1 0 1 0 0,1-13-1 0 0,1 30-91 0 0,-1-1 0 0 0,1 1 0 0 0,1-1 0 0 0,-1 0 0 0 0,6 8 0 0 0,12 26 43 0 0,13 57 16 0 0,31 151 0 0 0,-44-161-16 0 0,14 23-31 0 0,2 10 41 0 0,-34-105-14 0 0,0 1-1 0 0,0 0 0 0 0,-2 0 0 0 0,0 0 0 0 0,-2 22 1 0 0,1-34-6 0 0,-1 0 1 0 0,0-1-1 0 0,-1 1 1 0 0,1 0 0 0 0,-1-1-1 0 0,0 1 1 0 0,0-1-1 0 0,0 0 1 0 0,-1 0-1 0 0,1 0 1 0 0,-1 0 0 0 0,0 0-1 0 0,0 0 1 0 0,0-1-1 0 0,-1 1 1 0 0,0-1-1 0 0,1 0 1 0 0,-1 0 0 0 0,0-1-1 0 0,0 1 1 0 0,0-1-1 0 0,-1 0 1 0 0,1 0 0 0 0,-1 0-1 0 0,1 0 1 0 0,-1-1-1 0 0,1 0 1 0 0,-10 2-1 0 0,3-1 30 0 0,0-1 0 0 0,1 0 0 0 0,-1 0-1 0 0,0-1 1 0 0,1-1 0 0 0,-1 0 0 0 0,1 0-1 0 0,-1-1 1 0 0,1 0 0 0 0,-1-1 0 0 0,1 0-1 0 0,-12-6 1 0 0,15 5-47 0 0,-1 0 1 0 0,1-1-1 0 0,0 0 0 0 0,0 0 1 0 0,1-1-1 0 0,-1 1 1 0 0,1-2-1 0 0,0 1 0 0 0,1-1 1 0 0,0 1-1 0 0,-8-15 0 0 0,8 13-743 0 0,1-1-1 0 0,1 1 0 0 0,-1-1 0 0 0,2 0 1 0 0,-1 0-1 0 0,1 0 0 0 0,0-1 1 0 0,1 1-1 0 0,0 0 0 0 0,1-17 1 0 0,1 12-4120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5.045"/>
    </inkml:context>
    <inkml:brush xml:id="br0">
      <inkml:brushProperty name="width" value="0.05" units="cm"/>
      <inkml:brushProperty name="height" value="0.05" units="cm"/>
      <inkml:brushProperty name="color" value="#E71224"/>
    </inkml:brush>
  </inkml:definitions>
  <inkml:trace contextRef="#ctx0" brushRef="#br0">433 53 6609 0 0,'-5'-11'1517'0'0,"3"6"-1007"0"0,0 1 0 0 0,0-1 0 0 0,-1 1 0 0 0,1-1 0 0 0,-1 1 0 0 0,-4-4 0 0 0,6 7-502 0 0,1 0-1 0 0,-1 1 0 0 0,0-1 0 0 0,0 1 1 0 0,0-1-1 0 0,1 1 0 0 0,-1-1 0 0 0,0 1 0 0 0,0 0 1 0 0,0-1-1 0 0,0 1 0 0 0,0 0 0 0 0,0 0 1 0 0,0 0-1 0 0,1 0 0 0 0,-1 0 0 0 0,0 0 0 0 0,0 0 1 0 0,0 0-1 0 0,0 0 0 0 0,0 0 0 0 0,0 0 1 0 0,0 0-1 0 0,0 1 0 0 0,0-1 0 0 0,1 0 0 0 0,-1 1 1 0 0,0-1-1 0 0,0 1 0 0 0,0-1 0 0 0,0 1 0 0 0,1-1 1 0 0,-1 1-1 0 0,0 0 0 0 0,1-1 0 0 0,-1 1 1 0 0,0 0-1 0 0,1-1 0 0 0,-1 2 0 0 0,-81 75-12 0 0,49-49 75 0 0,2 1 1 0 0,2 2-1 0 0,-50 66 0 0 0,61-67-41 0 0,2 0-1 0 0,1 1 1 0 0,2 0 0 0 0,0 1-1 0 0,3 1 1 0 0,0 0-1 0 0,3 0 1 0 0,0 0-1 0 0,2 1 1 0 0,2 0 0 0 0,1 1-1 0 0,2-1 1 0 0,5 47-1 0 0,-5-73 42 0 0,2 0-1 0 0,-1 0 0 0 0,1 0 0 0 0,0 0 0 0 0,1 0 1 0 0,0 0-1 0 0,0-1 0 0 0,0 0 0 0 0,6 8 0 0 0,-7-12-43 0 0,-1-1-1 0 0,2 0 0 0 0,-1 1 1 0 0,0-1-1 0 0,0 0 0 0 0,1 0 1 0 0,-1 0-1 0 0,1-1 0 0 0,-1 1 1 0 0,1-1-1 0 0,0 1 1 0 0,0-1-1 0 0,0 0 0 0 0,0 0 1 0 0,0 0-1 0 0,0 0 0 0 0,0-1 1 0 0,0 1-1 0 0,0-1 0 0 0,0 0 1 0 0,0 0-1 0 0,0 0 0 0 0,0 0 1 0 0,1 0-1 0 0,-1-1 0 0 0,4 0 1 0 0,5-3-326 0 0,0 0 1 0 0,-1 0 0 0 0,1-1-1 0 0,-1 0 1 0 0,0-1 0 0 0,0 0 0 0 0,18-15-1 0 0,1-2-1741 0 0,33-36-1 0 0,-27 21 455 0 0,-20 16-3162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5.480"/>
    </inkml:context>
    <inkml:brush xml:id="br0">
      <inkml:brushProperty name="width" value="0.05" units="cm"/>
      <inkml:brushProperty name="height" value="0.05" units="cm"/>
      <inkml:brushProperty name="color" value="#E71224"/>
    </inkml:brush>
  </inkml:definitions>
  <inkml:trace contextRef="#ctx0" brushRef="#br0">46 88 6633 0 0,'5'-10'525'0'0,"-2"6"-455"0"0,-1 0-1 0 0,1-1 1 0 0,-1 1 0 0 0,0 0-1 0 0,0-1 1 0 0,-1 1 0 0 0,0-1-1 0 0,1 1 1 0 0,-2-1 0 0 0,1 0 0 0 0,0 0-1 0 0,-1 1 1 0 0,0-9 0 0 0,0 13-43 0 0,0 0-1 0 0,0 0 1 0 0,0-1 0 0 0,0 1 0 0 0,0 0 0 0 0,0 0-1 0 0,0-1 1 0 0,0 1 0 0 0,0 0 0 0 0,-1 0 0 0 0,1-1-1 0 0,0 1 1 0 0,0 0 0 0 0,0 0 0 0 0,0-1 0 0 0,0 1-1 0 0,0 0 1 0 0,-1 0 0 0 0,1 0 0 0 0,0-1 0 0 0,0 1-1 0 0,0 0 1 0 0,-1 0 0 0 0,1 0 0 0 0,0 0 0 0 0,0 0 0 0 0,-1-1-1 0 0,1 1 1 0 0,0 0 0 0 0,0 0 0 0 0,0 0 0 0 0,-1 0-1 0 0,1 0 1 0 0,0 0 0 0 0,0 0 0 0 0,-1 0 0 0 0,1 0-1 0 0,-9 7 1098 0 0,-3 16-162 0 0,0 139 448 0 0,4-47-1369 0 0,-1-38-6 0 0,4-47-14 0 0,0 2 1 0 0,2-1-1 0 0,2 0 0 0 0,1 0 1 0 0,4 42-1 0 0,-4-71-46 0 0,1 0-1 0 0,-1 0 1 0 0,0 0-1 0 0,0 0 1 0 0,1 0 0 0 0,-1-1-1 0 0,1 1 1 0 0,0 0 0 0 0,-1 0-1 0 0,1-1 1 0 0,0 1-1 0 0,0 0 1 0 0,0-1 0 0 0,0 1-1 0 0,1-1 1 0 0,-1 1-1 0 0,0-1 1 0 0,0 0 0 0 0,1 1-1 0 0,-1-1 1 0 0,1 0-1 0 0,-1 0 1 0 0,1 0 0 0 0,0 0-1 0 0,-1 0 1 0 0,1 0-1 0 0,0-1 1 0 0,0 1 0 0 0,0-1-1 0 0,-1 1 1 0 0,1-1-1 0 0,0 0 1 0 0,0 1 0 0 0,0-1-1 0 0,0 0 1 0 0,0 0-1 0 0,2-1 1 0 0,0 0-231 0 0,0 0-1 0 0,1 0 1 0 0,-1-1 0 0 0,0 1 0 0 0,0-1-1 0 0,0-1 1 0 0,0 1 0 0 0,0 0 0 0 0,0-1-1 0 0,0 0 1 0 0,-1 0 0 0 0,0 0 0 0 0,1 0-1 0 0,4-7 1 0 0,-5 7 3 0 0,-1-1 0 0 0,1 0 1 0 0,-1 0-1 0 0,0 0 0 0 0,0 0 0 0 0,0 0 0 0 0,0 0 1 0 0,1-9-1 0 0,-1 3-4451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5.962"/>
    </inkml:context>
    <inkml:brush xml:id="br0">
      <inkml:brushProperty name="width" value="0.05" units="cm"/>
      <inkml:brushProperty name="height" value="0.05" units="cm"/>
      <inkml:brushProperty name="color" value="#E71224"/>
    </inkml:brush>
  </inkml:definitions>
  <inkml:trace contextRef="#ctx0" brushRef="#br0">1 52 6745 0 0,'1'-15'1031'0'0,"3"22"-1115"0"0,-4-5 166 0 0,1 0-1 0 0,0 0 1 0 0,0 0 0 0 0,0 0 0 0 0,0 0 0 0 0,0 0 0 0 0,0-1-1 0 0,1 1 1 0 0,-1 0 0 0 0,0-1 0 0 0,1 1 0 0 0,0-1 0 0 0,-1 1-1 0 0,4 1 1 0 0,-2-2 24 0 0,-1-1-1 0 0,1 1 1 0 0,-1-1 0 0 0,1 0-1 0 0,-1 0 1 0 0,0 0-1 0 0,1 0 1 0 0,-1-1 0 0 0,1 1-1 0 0,-1-1 1 0 0,1 1 0 0 0,-1-1-1 0 0,0 0 1 0 0,4-2-1 0 0,35-20 908 0 0,-14 7-622 0 0,-14 11-346 0 0,0 0 1 0 0,0 1 0 0 0,0 0 0 0 0,1 1 0 0 0,-1 0-1 0 0,1 1 1 0 0,0 1 0 0 0,18 0 0 0 0,10 4-324 0 0,59 10-1 0 0,-70-8-558 0 0,1 0 0 0 0,0-2 0 0 0,59-3 0 0 0,-31-10-2068 0 0,-53 8-1844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6.400"/>
    </inkml:context>
    <inkml:brush xml:id="br0">
      <inkml:brushProperty name="width" value="0.05" units="cm"/>
      <inkml:brushProperty name="height" value="0.05" units="cm"/>
      <inkml:brushProperty name="color" value="#E71224"/>
    </inkml:brush>
  </inkml:definitions>
  <inkml:trace contextRef="#ctx0" brushRef="#br0">582 91 7610 0 0,'-4'-24'4541'0'0,"-8"9"-3461"0"0,9 14-1109 0 0,0-1 1 0 0,0 1 0 0 0,-1 0-1 0 0,1 0 1 0 0,0 0-1 0 0,-1 1 1 0 0,1-1 0 0 0,-1 1-1 0 0,1-1 1 0 0,-8 2 0 0 0,-255-17 935 0 0,11-3-3010 0 0,269 11-8212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2.435"/>
    </inkml:context>
    <inkml:brush xml:id="br0">
      <inkml:brushProperty name="width" value="0.05" units="cm"/>
      <inkml:brushProperty name="height" value="0.05" units="cm"/>
      <inkml:brushProperty name="color" value="#E71224"/>
    </inkml:brush>
  </inkml:definitions>
  <inkml:trace contextRef="#ctx0" brushRef="#br0">336 60 12795 0 0,'-2'-2'353'0'0,"1"-1"1"0"0,-1 1-1 0 0,1 0 1 0 0,-1-1-1 0 0,0 1 0 0 0,0 0 1 0 0,0 0-1 0 0,0 0 1 0 0,-1 0-1 0 0,1 0 1 0 0,0 1-1 0 0,-1-1 1 0 0,0 1-1 0 0,1 0 0 0 0,-1-1 1 0 0,0 1-1 0 0,1 0 1 0 0,-5 0-1 0 0,-60-14 87 0 0,52 12-199 0 0,-3 0-342 0 0,1 1 0 0 0,-1 1 1 0 0,0 0-1 0 0,0 1 0 0 0,-30 4 0 0 0,-9 10-7964 0 0,44-9 945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6.829"/>
    </inkml:context>
    <inkml:brush xml:id="br0">
      <inkml:brushProperty name="width" value="0.05" units="cm"/>
      <inkml:brushProperty name="height" value="0.05" units="cm"/>
      <inkml:brushProperty name="color" value="#E71224"/>
    </inkml:brush>
  </inkml:definitions>
  <inkml:trace contextRef="#ctx0" brushRef="#br0">451 86 4305 0 0,'0'-1'322'0'0,"0"0"0"0"0,0 1 0 0 0,0-1 0 0 0,-1 1 1 0 0,1-1-1 0 0,0 0 0 0 0,0 1 0 0 0,-1-1 0 0 0,1 1 0 0 0,0-1 0 0 0,-1 1 0 0 0,1-1 0 0 0,-1 1 1 0 0,1-1-1 0 0,0 1 0 0 0,-1-1 0 0 0,1 1 0 0 0,-1-1 0 0 0,0 1 0 0 0,1 0 0 0 0,-2-1 1 0 0,-19-7 1379 0 0,-21 1-1675 0 0,-78 7 439 0 0,91 2-750 0 0,0-2 0 0 0,0 0 0 0 0,0-2 0 0 0,0-1 0 0 0,1-2 0 0 0,-32-8-1 0 0,36 1-2249 0 0,22 4 603 0 0,15-3 289 0 0,-3 5-3129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7.234"/>
    </inkml:context>
    <inkml:brush xml:id="br0">
      <inkml:brushProperty name="width" value="0.05" units="cm"/>
      <inkml:brushProperty name="height" value="0.05" units="cm"/>
      <inkml:brushProperty name="color" value="#E71224"/>
    </inkml:brush>
  </inkml:definitions>
  <inkml:trace contextRef="#ctx0" brushRef="#br0">26 1 6737 0 0,'1'0'69'0'0,"0"0"-1"0"0,-1 0 0 0 0,1 1 0 0 0,0-1 0 0 0,-1 0 0 0 0,1 1 0 0 0,-1-1 0 0 0,1 1 1 0 0,0-1-1 0 0,-1 0 0 0 0,1 1 0 0 0,-1-1 0 0 0,1 1 0 0 0,-1 0 0 0 0,0-1 1 0 0,1 1-1 0 0,-1-1 0 0 0,1 1 0 0 0,-1 0 0 0 0,0-1 0 0 0,0 1 0 0 0,1 0 0 0 0,-1-1 1 0 0,0 1-1 0 0,0 0 0 0 0,0 0 0 0 0,0-1 0 0 0,0 1 0 0 0,0 0 0 0 0,0-1 0 0 0,0 1 1 0 0,0 0-1 0 0,0 0 0 0 0,0-1 0 0 0,0 1 0 0 0,0 0 0 0 0,-1-1 0 0 0,1 1 1 0 0,0 0-1 0 0,-1 0 0 0 0,-8 32 1139 0 0,8-32-1193 0 0,-5 17 106 0 0,1 1 0 0 0,0 0 1 0 0,2 0-1 0 0,0 0 1 0 0,1 0-1 0 0,1 27 0 0 0,3-5 212 0 0,15 79-1 0 0,-14-90-153 0 0,0-1 0 0 0,-4 58-1 0 0,1-4-98 0 0,1-42-50 0 0,0 2 776 0 0,12 77 0 0 0,-13-111-625 0 0,-3-11-2380 0 0,-5-17-3756 0 0,8 11 832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8.077"/>
    </inkml:context>
    <inkml:brush xml:id="br0">
      <inkml:brushProperty name="width" value="0.05" units="cm"/>
      <inkml:brushProperty name="height" value="0.05" units="cm"/>
      <inkml:brushProperty name="color" value="#E71224"/>
    </inkml:brush>
  </inkml:definitions>
  <inkml:trace contextRef="#ctx0" brushRef="#br0">68 43 6265 0 0,'-8'-13'791'0'0,"-1"19"-880"0"0,-8 7-119 0 0,15-13 217 0 0,1 1 1 0 0,-1-1-1 0 0,0 0 1 0 0,0 1-1 0 0,1-1 1 0 0,-1 0-1 0 0,0 0 0 0 0,0 0 1 0 0,0 0-1 0 0,1-1 1 0 0,-1 1-1 0 0,-2-1 1 0 0,4 1-3 0 0,-1 0 0 0 0,1 0 0 0 0,0 0 0 0 0,-1 0 0 0 0,1-1 0 0 0,-1 1 0 0 0,1 0 0 0 0,0 0 0 0 0,-1 0 0 0 0,1-1 0 0 0,-1 1 0 0 0,1 0 1 0 0,0-1-1 0 0,-1 1 0 0 0,1 0 0 0 0,0-1 0 0 0,0 1 0 0 0,-1 0 0 0 0,1-1 0 0 0,0 1 0 0 0,0-1 0 0 0,0 1 0 0 0,-1-1 0 0 0,1 1 0 0 0,0 0 0 0 0,0-1 0 0 0,0 1 0 0 0,0-1 1 0 0,0 1-1 0 0,0-1 0 0 0,0 1 0 0 0,0-1 0 0 0,0 1 0 0 0,0-1 0 0 0,0 1 0 0 0,0 0 0 0 0,0-1 0 0 0,0 1 0 0 0,1-1 0 0 0,-1 1 0 0 0,0-1 0 0 0,0 1 0 0 0,0 0 0 0 0,1-1 1 0 0,-1 1-1 0 0,0 0 0 0 0,0-1 0 0 0,1 1 0 0 0,0-1 0 0 0,-1 0 65 0 0,1 1 1 0 0,0-1-1 0 0,0 1 1 0 0,0 0-1 0 0,0-1 0 0 0,0 1 1 0 0,0 0-1 0 0,0 0 1 0 0,0-1-1 0 0,0 1 1 0 0,0 0-1 0 0,0 0 0 0 0,0 0 1 0 0,0 0-1 0 0,0 0 1 0 0,0 0-1 0 0,0 0 0 0 0,0 1 1 0 0,2 0-1 0 0,21 5 328 0 0,-21-5-402 0 0,34 12 83 0 0,-31-10-53 0 0,0 0 1 0 0,-1-1-1 0 0,1 0 0 0 0,1 0 1 0 0,-1 0-1 0 0,0-1 0 0 0,0 0 1 0 0,1 0-1 0 0,-1 0 1 0 0,0-1-1 0 0,1 0 0 0 0,-1 0 1 0 0,0-1-1 0 0,9-2 0 0 0,160-57 366 0 0,-165 59-353 0 0,0 0 0 0 0,1 0 1 0 0,-1 1-1 0 0,0 0 1 0 0,0 1-1 0 0,0 0 0 0 0,0 1 1 0 0,0 0-1 0 0,-1 1 0 0 0,15 5 1 0 0,-8-4-465 0 0,0 1 1 0 0,30 3 0 0 0,34-5-2832 0 0,-63-3-1469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48.939"/>
    </inkml:context>
    <inkml:brush xml:id="br0">
      <inkml:brushProperty name="width" value="0.05" units="cm"/>
      <inkml:brushProperty name="height" value="0.05" units="cm"/>
      <inkml:brushProperty name="color" value="#E71224"/>
    </inkml:brush>
  </inkml:definitions>
  <inkml:trace contextRef="#ctx0" brushRef="#br0">150 0 5409 0 0,'0'0'38'0'0,"0"0"0"0"0,0 1 0 0 0,0-1 0 0 0,0 0 0 0 0,0 0 0 0 0,0 0 0 0 0,0 0 0 0 0,0 0 0 0 0,0 0 0 0 0,0 0 1 0 0,0 0-1 0 0,0 0 0 0 0,-1 0 0 0 0,1 0 0 0 0,0 0 0 0 0,0 0 0 0 0,0 0 0 0 0,0 0 0 0 0,0 0 0 0 0,0 0 0 0 0,0 0 0 0 0,0 0 0 0 0,0 0 0 0 0,0 0 0 0 0,0 0 0 0 0,0 0 0 0 0,0-1 0 0 0,0 1 0 0 0,-1 0 0 0 0,1 0 0 0 0,0 0 0 0 0,0 0 0 0 0,0 0 0 0 0,0 0 0 0 0,0 0 0 0 0,3 14 325 0 0,9 22 246 0 0,41 49 1185 0 0,44 79-668 0 0,-87-144-1098 0 0,-1-1 0 0 0,-1 1 0 0 0,-1 1 0 0 0,0-1 0 0 0,-2 1 0 0 0,0 0 0 0 0,-2 1 0 0 0,2 40 0 0 0,-5-37-54 0 0,-2 0 0 0 0,-1 0 0 0 0,-1 0 0 0 0,0 0 0 0 0,-2 0 0 0 0,-2-1 0 0 0,-12 31 0 0 0,-10 16 52 0 0,-52 91-1 0 0,65-134-564 0 0,-1 0 1 0 0,-1-2-1 0 0,-2 0 1 0 0,0-1-1 0 0,-47 40 1 0 0,36-43-1151 0 0,16-12-3100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0.790"/>
    </inkml:context>
    <inkml:brush xml:id="br0">
      <inkml:brushProperty name="width" value="0.05" units="cm"/>
      <inkml:brushProperty name="height" value="0.05" units="cm"/>
      <inkml:brushProperty name="color" value="#E71224"/>
    </inkml:brush>
  </inkml:definitions>
  <inkml:trace contextRef="#ctx0" brushRef="#br0">596 30 6465 0 0,'-1'0'80'0'0,"0"-1"-1"0"0,1 0 0 0 0,-1 1 1 0 0,0-1-1 0 0,1 1 0 0 0,-1-1 1 0 0,0 0-1 0 0,0 1 0 0 0,0 0 1 0 0,0-1-1 0 0,1 1 1 0 0,-1 0-1 0 0,0-1 0 0 0,0 1 1 0 0,0 0-1 0 0,0 0 0 0 0,0 0 1 0 0,0 0-1 0 0,0 0 0 0 0,0 0 1 0 0,0 0-1 0 0,0 0 0 0 0,0 0 1 0 0,0 0-1 0 0,0 0 0 0 0,1 1 1 0 0,-3-1-1 0 0,-35 13-481 0 0,18-6 519 0 0,8-5 115 0 0,-1-1-1 0 0,1 0 1 0 0,0-1 0 0 0,-1-1 0 0 0,1 0-1 0 0,0 0 1 0 0,-1-2 0 0 0,1 1 0 0 0,0-1 0 0 0,-22-10-1 0 0,20 8-30 0 0,0 1-1 0 0,0 0 0 0 0,0 0 0 0 0,0 2 1 0 0,-1 0-1 0 0,0 0 0 0 0,-15 1 0 0 0,-38 13-1213 0 0,51-8 43 0 0,0 0 1 0 0,-22 0 0 0 0,32-3 702 0 0,1-1 1 0 0,0-1-1 0 0,0 1 1 0 0,0-1 0 0 0,0 0-1 0 0,0-1 1 0 0,0 1-1 0 0,0-1 1 0 0,0 0 0 0 0,-7-5-1 0 0,4 2-4234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2.046"/>
    </inkml:context>
    <inkml:brush xml:id="br0">
      <inkml:brushProperty name="width" value="0.05" units="cm"/>
      <inkml:brushProperty name="height" value="0.05" units="cm"/>
      <inkml:brushProperty name="color" value="#E71224"/>
    </inkml:brush>
  </inkml:definitions>
  <inkml:trace contextRef="#ctx0" brushRef="#br0">419 23 3881 0 0,'0'-2'715'0'0,"-3"-14"2113"0"0,2 15-2775 0 0,-1 1-1 0 0,1-1 1 0 0,0 1 0 0 0,0-1-1 0 0,0 1 1 0 0,-1 0 0 0 0,1-1-1 0 0,0 1 1 0 0,0 0-1 0 0,-1 0 1 0 0,1 0 0 0 0,0 0-1 0 0,-1 0 1 0 0,0 0 0 0 0,-47 1 1310 0 0,0 2 0 0 0,-50 9 0 0 0,63-5-2303 0 0,-57 19 1 0 0,39-10-3109 0 0,39-12-872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5.148"/>
    </inkml:context>
    <inkml:brush xml:id="br0">
      <inkml:brushProperty name="width" value="0.05" units="cm"/>
      <inkml:brushProperty name="height" value="0.05" units="cm"/>
      <inkml:brushProperty name="color" value="#E71224"/>
    </inkml:brush>
  </inkml:definitions>
  <inkml:trace contextRef="#ctx0" brushRef="#br0">93 177 4193 0 0,'-3'-1'221'0'0,"1"1"1"0"0,-1-1-1 0 0,0 0 1 0 0,0 1-1 0 0,0 0 1 0 0,1 0-1 0 0,-1 0 1 0 0,0 0-1 0 0,0 0 1 0 0,0 1-1 0 0,0-1 1 0 0,1 1-1 0 0,-6 1 1 0 0,6-1-212 0 0,-1 0 0 0 0,0 0 1 0 0,0-1-1 0 0,1 1 0 0 0,-1-1 0 0 0,0 0 1 0 0,0 1-1 0 0,0-1 0 0 0,1-1 1 0 0,-1 1-1 0 0,0 0 0 0 0,0-1 0 0 0,-4-1 1 0 0,6 2 72 0 0,1-1 0 0 0,-1 0 1 0 0,1 0-1 0 0,-1 1 1 0 0,1-1-1 0 0,-1 0 0 0 0,1 0 1 0 0,0 0-1 0 0,-1 1 1 0 0,1-1-1 0 0,0 0 0 0 0,0 0 1 0 0,0 0-1 0 0,0 0 1 0 0,-1 0-1 0 0,1 0 1 0 0,0 0-1 0 0,1 0 0 0 0,-1 1 1 0 0,0-1-1 0 0,0 0 1 0 0,0 0-1 0 0,0 0 0 0 0,1 0 1 0 0,-1 0-1 0 0,1 1 1 0 0,-1-1-1 0 0,0 0 0 0 0,1 0 1 0 0,-1 0-1 0 0,2 0 1 0 0,15-27 1237 0 0,0 13-1291 0 0,0 0-1 0 0,1 1 1 0 0,0 1 0 0 0,1 1 0 0 0,1 0 0 0 0,0 2 0 0 0,35-14-1 0 0,-49 22-77 0 0,-1 0-1 0 0,1 1 0 0 0,0 0 0 0 0,0 0 0 0 0,0 0 0 0 0,0 1 1 0 0,0-1-1 0 0,0 2 0 0 0,0-1 0 0 0,0 1 0 0 0,0 0 0 0 0,0 0 1 0 0,-1 0-1 0 0,1 1 0 0 0,0 0 0 0 0,-1 0 0 0 0,1 0 0 0 0,-1 1 1 0 0,0 0-1 0 0,1 0 0 0 0,-1 0 0 0 0,-1 1 0 0 0,1 0 0 0 0,-1 0 1 0 0,1 0-1 0 0,-1 0 0 0 0,0 1 0 0 0,0-1 0 0 0,-1 1 0 0 0,0 0 0 0 0,1 0 1 0 0,-2 0-1 0 0,1 1 0 0 0,-1-1 0 0 0,1 1 0 0 0,1 7 0 0 0,-4-9 21 0 0,0 1 0 0 0,1 0 0 0 0,-2 0 0 0 0,1-1 0 0 0,0 1-1 0 0,-1 0 1 0 0,0-1 0 0 0,0 1 0 0 0,0 0 0 0 0,-1-1 0 0 0,0 1-1 0 0,1-1 1 0 0,-2 0 0 0 0,1 0 0 0 0,-3 5 0 0 0,-7 8 31 0 0,-1-1 0 0 0,-18 20 0 0 0,-2 1 22 0 0,22-22 11 0 0,0-1 0 0 0,1 1 0 0 0,1 1 0 0 0,0 0 0 0 0,-7 20 0 0 0,14-30 1 0 0,0 1 0 0 0,0-1 0 0 0,1 1 0 0 0,0-1 0 0 0,0 1 0 0 0,0 0 0 0 0,1 0 0 0 0,0-1 0 0 0,1 1 0 0 0,-1 0 0 0 0,1-1 0 0 0,1 1 0 0 0,-1 0 0 0 0,1-1 0 0 0,0 0 0 0 0,1 1 0 0 0,3 6 0 0 0,18 29 364 0 0,-17-30-292 0 0,0 0 0 0 0,10 24 0 0 0,-15-31-100 0 0,0 0-1 0 0,-1 0 0 0 0,0 1 0 0 0,0-1 0 0 0,-1 0 1 0 0,1 0-1 0 0,-1 1 0 0 0,0-1 0 0 0,-1 0 0 0 0,1 0 1 0 0,-2 8-1 0 0,-8 21-531 0 0,6-20-511 0 0,1-1 0 0 0,0 1-1 0 0,-1 16 1 0 0,3-18-3105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5.626"/>
    </inkml:context>
    <inkml:brush xml:id="br0">
      <inkml:brushProperty name="width" value="0.05" units="cm"/>
      <inkml:brushProperty name="height" value="0.05" units="cm"/>
      <inkml:brushProperty name="color" value="#E71224"/>
    </inkml:brush>
  </inkml:definitions>
  <inkml:trace contextRef="#ctx0" brushRef="#br0">0 12 10338 0 0,'23'-12'6576'0'0,"-5"13"-5440"0"0,-16 0-1313 0 0,0 1 1 0 0,0-1 0 0 0,-1 1-1 0 0,1-1 1 0 0,0 1 0 0 0,-1 0 0 0 0,1 0-1 0 0,-1 0 1 0 0,1 0 0 0 0,-1 0-1 0 0,0 0 1 0 0,0 0 0 0 0,0 0-1 0 0,0 1 1 0 0,0-1 0 0 0,0 3 0 0 0,20 49-7908 0 0,-16-45 2419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7.152"/>
    </inkml:context>
    <inkml:brush xml:id="br0">
      <inkml:brushProperty name="width" value="0.05" units="cm"/>
      <inkml:brushProperty name="height" value="0.05" units="cm"/>
      <inkml:brushProperty name="color" value="#E71224"/>
    </inkml:brush>
  </inkml:definitions>
  <inkml:trace contextRef="#ctx0" brushRef="#br0">221 51 6057 0 0,'0'-4'513'0'0,"-1"0"0"0"0,1 0 0 0 0,0 0 0 0 0,1 0 0 0 0,-1 0 0 0 0,0 1 0 0 0,1-1 0 0 0,0 0 0 0 0,0 0 0 0 0,0 0 0 0 0,3-4 0 0 0,-5 12-686 0 0,1-1 143 0 0,-1-1 1 0 0,1 1-1 0 0,-1 0 1 0 0,0 0-1 0 0,0 0 1 0 0,0-1-1 0 0,-2 6 1 0 0,-18 19 153 0 0,0 1 0 0 0,2 1 0 0 0,2 1 0 0 0,0 1-1 0 0,2 0 1 0 0,-13 40 0 0 0,3 8-65 0 0,-23 119-1 0 0,45-181-46 0 0,0 0 0 0 0,2 0 0 0 0,0 0 0 0 0,0 0 0 0 0,3 21 1 0 0,-1-30 31 0 0,1 0 0 0 0,-1 0-1 0 0,1 0 1 0 0,0 0 0 0 0,1-1 0 0 0,0 1 0 0 0,0-1 0 0 0,1 0 0 0 0,0 1 0 0 0,0-1 0 0 0,0-1 0 0 0,1 1 0 0 0,7 7 0 0 0,-7-9-19 0 0,1-1-1 0 0,0 0 1 0 0,0 0-1 0 0,0 0 1 0 0,1 0-1 0 0,0-1 1 0 0,-1 0 0 0 0,1-1-1 0 0,0 1 1 0 0,0-1-1 0 0,0-1 1 0 0,1 1-1 0 0,-1-1 1 0 0,0 0-1 0 0,1-1 1 0 0,-1 0-1 0 0,0 0 1 0 0,1-1 0 0 0,12-2-1 0 0,-4 0-805 0 0,1-1 1 0 0,-2 0-1 0 0,1-1 0 0 0,-1-1 1 0 0,1-1-1 0 0,-2 0 0 0 0,26-17 1 0 0,-2-8-1235 0 0,-28 18-2700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7.621"/>
    </inkml:context>
    <inkml:brush xml:id="br0">
      <inkml:brushProperty name="width" value="0.05" units="cm"/>
      <inkml:brushProperty name="height" value="0.05" units="cm"/>
      <inkml:brushProperty name="color" value="#E71224"/>
    </inkml:brush>
  </inkml:definitions>
  <inkml:trace contextRef="#ctx0" brushRef="#br0">539 75 7834 0 0,'3'-12'2084'0'0,"-2"7"-1613"0"0,0-1 0 0 0,0 1 0 0 0,0 0 0 0 0,-1-1 0 0 0,0-9-1 0 0,0 14-488 0 0,-1 0 0 0 0,1 0-1 0 0,0 0 1 0 0,0 0 0 0 0,-1 0-1 0 0,1 0 1 0 0,-1 0 0 0 0,1 0-1 0 0,-1 0 1 0 0,1 0 0 0 0,-1 1-1 0 0,1-1 1 0 0,-1 0 0 0 0,0 0-1 0 0,0 1 1 0 0,1-1 0 0 0,-1 0-1 0 0,0 1 1 0 0,0-1 0 0 0,0 1-1 0 0,1-1 1 0 0,-1 1 0 0 0,0 0-1 0 0,0-1 1 0 0,0 1 0 0 0,0 0-1 0 0,0-1 1 0 0,0 1 0 0 0,0 0-1 0 0,0 0 1 0 0,0 0 0 0 0,0 0-1 0 0,0 0 1 0 0,0 0 0 0 0,0 0-1 0 0,0 0 1 0 0,-2 1 0 0 0,-88 12-634 0 0,53-7 520 0 0,-65 3-1 0 0,-1-16-52 0 0,71 4-1123 0 0,0 0 1 0 0,-61 5 0 0 0,84 0 144 0 0,0 0-3569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3.523"/>
    </inkml:context>
    <inkml:brush xml:id="br0">
      <inkml:brushProperty name="width" value="0.05" units="cm"/>
      <inkml:brushProperty name="height" value="0.05" units="cm"/>
      <inkml:brushProperty name="color" value="#E71224"/>
    </inkml:brush>
  </inkml:definitions>
  <inkml:trace contextRef="#ctx0" brushRef="#br0">410 25 8546 0 0,'-2'-2'374'0'0,"1"0"-1"0"0,-1 1 1 0 0,0-1 0 0 0,1 1 0 0 0,-1 0-1 0 0,0-1 1 0 0,0 1 0 0 0,0 0 0 0 0,0 0-1 0 0,0 0 1 0 0,0 0 0 0 0,0 1 0 0 0,0-1-1 0 0,0 1 1 0 0,0-1 0 0 0,-4 0 0 0 0,-42-4 1900 0 0,42 5-1912 0 0,-46 0 542 0 0,0 2 0 0 0,-88 15 0 0 0,128-15-949 0 0,0-1-87 0 0,0 1 0 0 0,1 1 0 0 0,-15 4 0 0 0,24-5-1389 0 0,2-2 1353 0 0,0 1-1 0 0,0-1 0 0 0,0 0 0 0 0,0 0 0 0 0,0 1 0 0 0,0-1 0 0 0,0 0 0 0 0,0 0 0 0 0,0 0 0 0 0,0 1 0 0 0,0-1 0 0 0,0 0 0 0 0,0 0 0 0 0,0 1 0 0 0,0-1 1 0 0,0 0-1 0 0,0 0 0 0 0,0 1 0 0 0,1-1 0 0 0,-1 0 0 0 0,0 0 0 0 0,0 0 0 0 0,3 3-2872 0 0,-2-3 2872 0 0,-1 0 0 0 0,0 0 0 0 0,0 0 1 0 0,1 0-1 0 0,-1 0 0 0 0,0 0 0 0 0,1 0 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8.029"/>
    </inkml:context>
    <inkml:brush xml:id="br0">
      <inkml:brushProperty name="width" value="0.05" units="cm"/>
      <inkml:brushProperty name="height" value="0.05" units="cm"/>
      <inkml:brushProperty name="color" value="#E71224"/>
    </inkml:brush>
  </inkml:definitions>
  <inkml:trace contextRef="#ctx0" brushRef="#br0">548 43 8082 0 0,'0'0'51'0'0,"0"-1"1"0"0,0 0 0 0 0,0 0-1 0 0,0 0 1 0 0,0 0 0 0 0,-1 1-1 0 0,1-1 1 0 0,0 0 0 0 0,0 0-1 0 0,-1 1 1 0 0,1-1 0 0 0,0 0-1 0 0,-1 0 1 0 0,1 1 0 0 0,-1-1-1 0 0,1 0 1 0 0,-1 1-1 0 0,1-1 1 0 0,-1 0 0 0 0,1 1-1 0 0,-1-1 1 0 0,1 1 0 0 0,-1-1-1 0 0,0 1 1 0 0,1 0 0 0 0,-1-1-1 0 0,0 1 1 0 0,0-1 0 0 0,1 1-1 0 0,-1 0 1 0 0,0 0 0 0 0,0-1-1 0 0,0 1 1 0 0,1 0 0 0 0,-1 0-1 0 0,0 0 1 0 0,0 0 0 0 0,0 0-1 0 0,1 0 1 0 0,-1 0 0 0 0,0 0-1 0 0,0 0 1 0 0,0 1-1 0 0,1-1 1 0 0,-3 1 0 0 0,-45 16-308 0 0,29-9 544 0 0,-5-2-214 0 0,0-1 0 0 0,1-1 0 0 0,-1-1 0 0 0,-1-1 0 0 0,1-1 0 0 0,0-1 0 0 0,-28-4 0 0 0,19 0-945 0 0,2-2 0 0 0,-1-1 0 0 0,1-2 0 0 0,-57-23 0 0 0,78 27-723 0 0,2 1-3251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8.465"/>
    </inkml:context>
    <inkml:brush xml:id="br0">
      <inkml:brushProperty name="width" value="0.05" units="cm"/>
      <inkml:brushProperty name="height" value="0.05" units="cm"/>
      <inkml:brushProperty name="color" value="#E71224"/>
    </inkml:brush>
  </inkml:definitions>
  <inkml:trace contextRef="#ctx0" brushRef="#br0">665 43 10154 0 0,'3'-21'2995'0'0,"-4"10"-3266"0"0,-20 13-394 0 0,-8 2 863 0 0,0-2 1 0 0,0-1-1 0 0,0-1 0 0 0,0-1 0 0 0,-39-7 0 0 0,-15 0-174 0 0,-86 6-833 0 0,144 4-321 0 0,0 0 0 0 0,0 2 0 0 0,1 1 0 0 0,-42 14 0 0 0,57-15 22 0 0,2 0-3591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8.900"/>
    </inkml:context>
    <inkml:brush xml:id="br0">
      <inkml:brushProperty name="width" value="0.05" units="cm"/>
      <inkml:brushProperty name="height" value="0.05" units="cm"/>
      <inkml:brushProperty name="color" value="#E71224"/>
    </inkml:brush>
  </inkml:definitions>
  <inkml:trace contextRef="#ctx0" brushRef="#br0">126 1 8202 0 0,'-8'8'321'0'0,"0"1"0"0"0,0 0 0 0 0,1 1 0 0 0,1 0 0 0 0,-1 0 0 0 0,2 0 0 0 0,-1 1 0 0 0,1-1 0 0 0,-5 19 0 0 0,4-5-126 0 0,1 1 1 0 0,1 0 0 0 0,-1 37 0 0 0,-12 105 442 0 0,3-32-2326 0 0,10-45-3138 0 0,4-66-317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59.780"/>
    </inkml:context>
    <inkml:brush xml:id="br0">
      <inkml:brushProperty name="width" value="0.05" units="cm"/>
      <inkml:brushProperty name="height" value="0.05" units="cm"/>
      <inkml:brushProperty name="color" value="#E71224"/>
    </inkml:brush>
  </inkml:definitions>
  <inkml:trace contextRef="#ctx0" brushRef="#br0">642 0 7114 0 0,'-11'1'326'0'0,"0"1"0"0"0,1 0 1 0 0,-1 0-1 0 0,0 1 1 0 0,1 0-1 0 0,-19 9 1 0 0,14-6-142 0 0,1 0-1 0 0,-26 5 1 0 0,-32-2 494 0 0,0-2 1 0 0,0-4-1 0 0,-82-8 1 0 0,117 7-615 0 0,-8-2-284 0 0,19-4-2669 0 0,26 4 2817 0 0,0 0 0 0 0,0 0 0 0 0,-1 0 1 0 0,1-1-1 0 0,0 1 0 0 0,0 0 0 0 0,0 0 0 0 0,0 0 1 0 0,0 0-1 0 0,0 0 0 0 0,0 0 0 0 0,0-1 0 0 0,0 1 1 0 0,0 0-1 0 0,-1 0 0 0 0,1 0 0 0 0,0 0 0 0 0,0 0 1 0 0,0-1-1 0 0,0 1 0 0 0,0 0 0 0 0,0 0 0 0 0,0 0 1 0 0,0 0-1 0 0,0 0 0 0 0,0-1 0 0 0,0 1 0 0 0,0 0 1 0 0,0 0-1 0 0,1 0 0 0 0,-1 0 0 0 0,0-1 0 0 0,0 1 0 0 0,0 0 1 0 0,0 0-1 0 0,0 0 0 0 0,0 0 0 0 0,0 0 0 0 0,0 0 1 0 0,0-1-1 0 0,0 1 0 0 0,1 0 0 0 0,-1 0 0 0 0,0 0 1 0 0,0 0-1 0 0,0 0 0 0 0,0 0 0 0 0,0 0 0 0 0,1 0 1 0 0,-1 0-1 0 0,0 0 0 0 0,0 0 0 0 0,0 0 0 0 0,0-1 1 0 0,1 1-1 0 0,4-3-4745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00.182"/>
    </inkml:context>
    <inkml:brush xml:id="br0">
      <inkml:brushProperty name="width" value="0.05" units="cm"/>
      <inkml:brushProperty name="height" value="0.05" units="cm"/>
      <inkml:brushProperty name="color" value="#E71224"/>
    </inkml:brush>
  </inkml:definitions>
  <inkml:trace contextRef="#ctx0" brushRef="#br0">400 71 7970 0 0,'1'-2'275'0'0,"0"-1"1"0"0,-1 1-1 0 0,1-1 0 0 0,-1 1 1 0 0,1-1-1 0 0,-1 1 1 0 0,0-1-1 0 0,0 1 0 0 0,0-1 1 0 0,0 0-1 0 0,-1 1 1 0 0,1-1-1 0 0,-2-2 1 0 0,1 3-283 0 0,0 0 0 0 0,-1 1 0 0 0,1-1 0 0 0,0 1 0 0 0,-1-1 0 0 0,0 1 0 0 0,1-1 0 0 0,-1 1-1 0 0,0 0 1 0 0,0 0 0 0 0,0 0 0 0 0,0 0 0 0 0,1 0 0 0 0,-1 1 0 0 0,0-1 0 0 0,-4 0 1 0 0,-8-3 61 0 0,-1 1 0 0 0,1 1 0 0 0,-1 1 0 0 0,1 0 0 0 0,-1 0 0 0 0,-19 3 0 0 0,-89 15-1497 0 0,101-13 550 0 0,-66 13-3043 0 0,73-14-816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00.606"/>
    </inkml:context>
    <inkml:brush xml:id="br0">
      <inkml:brushProperty name="width" value="0.05" units="cm"/>
      <inkml:brushProperty name="height" value="0.05" units="cm"/>
      <inkml:brushProperty name="color" value="#E71224"/>
    </inkml:brush>
  </inkml:definitions>
  <inkml:trace contextRef="#ctx0" brushRef="#br0">470 23 8162 0 0,'0'-1'67'0'0,"0"0"0"0"0,1 0 0 0 0,-1 0 0 0 0,0 0 0 0 0,0 0 0 0 0,0 0 0 0 0,0 0 0 0 0,0 0 0 0 0,0 0 0 0 0,0 0 0 0 0,0 1 0 0 0,0-1 0 0 0,0 0 0 0 0,0 0 0 0 0,-1 0 0 0 0,1 0 0 0 0,-1-1 0 0 0,1 1-65 0 0,-1 1-1 0 0,1-1 1 0 0,-1 1-1 0 0,1 0 1 0 0,-1-1-1 0 0,1 1 1 0 0,-1 0-1 0 0,1 0 0 0 0,-1-1 1 0 0,1 1-1 0 0,-1 0 1 0 0,1 0-1 0 0,-1 0 1 0 0,0 0-1 0 0,1 0 1 0 0,-1 0-1 0 0,1 0 1 0 0,-1 0-1 0 0,1 0 1 0 0,-1 0-1 0 0,1 0 1 0 0,-2 0-1 0 0,-38 15-1151 0 0,20-6 1186 0 0,4-4 498 0 0,-1-1 0 0 0,0-1 0 0 0,0 0-1 0 0,-1-1 1 0 0,-21-1 0 0 0,-89-9 1122 0 0,48 2-1792 0 0,71 5 13 0 0,0 1-624 0 0,0-1 0 0 0,-1 0 0 0 0,-17-4-1 0 0,28 5 564 0 0,-1-1-1 0 0,0 0 0 0 0,1 1 0 0 0,-1-1 1 0 0,1 1-1 0 0,-1-1 0 0 0,1 1 0 0 0,-1 0 0 0 0,1-1 1 0 0,-1 1-1 0 0,1 0 0 0 0,0-1 0 0 0,-1 1 1 0 0,1 0-1 0 0,0-1 0 0 0,-1 1 0 0 0,1 0 1 0 0,0 0-1 0 0,0 0 0 0 0,9-3-3146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01.302"/>
    </inkml:context>
    <inkml:brush xml:id="br0">
      <inkml:brushProperty name="width" value="0.05" units="cm"/>
      <inkml:brushProperty name="height" value="0.05" units="cm"/>
      <inkml:brushProperty name="color" value="#E71224"/>
    </inkml:brush>
  </inkml:definitions>
  <inkml:trace contextRef="#ctx0" brushRef="#br0">0 150 8218 0 0,'0'-2'210'0'0,"1"0"-1"0"0,-1 1 1 0 0,1-1 0 0 0,-1 1 0 0 0,1-1 0 0 0,0 1-1 0 0,-1-1 1 0 0,1 1 0 0 0,0-1 0 0 0,0 1 0 0 0,0 0 0 0 0,0-1-1 0 0,0 1 1 0 0,0 0 0 0 0,1 0 0 0 0,-1 0 0 0 0,0 0-1 0 0,1 0 1 0 0,-1 0 0 0 0,0 0 0 0 0,1 0 0 0 0,-1 1 0 0 0,3-2-1 0 0,1 1-364 0 0,0 0-1 0 0,1 1 0 0 0,-1 0 1 0 0,0-1-1 0 0,0 2 1 0 0,6 0-1 0 0,-5 0 108 0 0,0-1 1 0 0,-1 0-1 0 0,1 0 1 0 0,0 0-1 0 0,9-2 1 0 0,4-5 273 0 0,-1 0 0 0 0,1-1 0 0 0,-2-1 1 0 0,22-15-1 0 0,-14 9 130 0 0,33-14 1 0 0,-50 26-362 0 0,0 0 0 0 0,0 0 0 0 0,0 1 0 0 0,1 0 0 0 0,-1 0 0 0 0,1 1 0 0 0,0 0 0 0 0,12 1 0 0 0,-17 0-73 0 0,0 0 1 0 0,0 1-1 0 0,0-1 1 0 0,0 1-1 0 0,0 0 1 0 0,0 1 0 0 0,0-1-1 0 0,0 0 1 0 0,0 1-1 0 0,-1 0 1 0 0,1 0-1 0 0,-1 0 1 0 0,1 1-1 0 0,-1-1 1 0 0,0 1 0 0 0,0 0-1 0 0,5 5 1 0 0,-4-3-45 0 0,-1 1 1 0 0,1-1-1 0 0,-1 1 0 0 0,-1 0 1 0 0,1 0-1 0 0,-1 0 0 0 0,0 0 1 0 0,0 0-1 0 0,-1 0 1 0 0,2 11-1 0 0,-2-5 49 0 0,-1-1 0 0 0,0 1 1 0 0,0-1-1 0 0,-1 1 0 0 0,0-1 0 0 0,-1 0 0 0 0,0 1 1 0 0,-1-1-1 0 0,-1 0 0 0 0,0 0 0 0 0,0-1 0 0 0,-9 16 0 0 0,11-21 131 0 0,-1-1 0 0 0,0 0 0 0 0,0 0-1 0 0,-1 0 1 0 0,0 0 0 0 0,1 0-1 0 0,-1-1 1 0 0,0 1 0 0 0,-1-1-1 0 0,1 0 1 0 0,0-1 0 0 0,-1 1 0 0 0,0-1-1 0 0,1 0 1 0 0,-1 0 0 0 0,0 0-1 0 0,0-1 1 0 0,0 1 0 0 0,-1-1-1 0 0,1 0 1 0 0,0-1 0 0 0,0 1 0 0 0,0-1-1 0 0,-1 0 1 0 0,1-1 0 0 0,0 1-1 0 0,0-1 1 0 0,0 0 0 0 0,-1 0-1 0 0,1-1 1 0 0,0 1 0 0 0,1-1 0 0 0,-9-4-1 0 0,9 4 218 0 0,6 3-93 0 0,12 9-8 0 0,26 13 26 0 0,46 12-242 0 0,138 79 0 0 0,-212-106 48 0 0,-1 0 0 0 0,0 0 0 0 0,0 1 0 0 0,-1 1 0 0 0,0 0 0 0 0,-1 0 0 0 0,0 1 0 0 0,0 0-1 0 0,13 24 1 0 0,-20-30 12 0 0,0-1-1 0 0,0 0 1 0 0,0 1-1 0 0,0-1 0 0 0,-1 1 1 0 0,1 0-1 0 0,-1 0 0 0 0,-1-1 1 0 0,1 1-1 0 0,-1 0 0 0 0,1 0 1 0 0,-1 0-1 0 0,-1 0 0 0 0,1-1 1 0 0,-1 1-1 0 0,0 0 1 0 0,0 0-1 0 0,0 0 0 0 0,-1-1 1 0 0,1 1-1 0 0,-1-1 0 0 0,0 1 1 0 0,-1-1-1 0 0,1 0 0 0 0,-1 0 1 0 0,0 0-1 0 0,0 0 0 0 0,0 0 1 0 0,0-1-1 0 0,0 1 0 0 0,-8 4 1 0 0,-6 5 62 0 0,-1-1-1 0 0,0-1 1 0 0,-1-1 0 0 0,0 0 0 0 0,0-2 0 0 0,-1 0-1 0 0,-22 6 1 0 0,-7-2-1205 0 0,-94 13 1 0 0,138-25 331 0 0,0 1-1 0 0,0-1 1 0 0,0 0 0 0 0,0 0-1 0 0,-10-2 1 0 0,5-1-4727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32.214"/>
    </inkml:context>
    <inkml:brush xml:id="br0">
      <inkml:brushProperty name="width" value="0.05" units="cm"/>
      <inkml:brushProperty name="height" value="0.05" units="cm"/>
      <inkml:brushProperty name="color" value="#E71224"/>
    </inkml:brush>
  </inkml:definitions>
  <inkml:trace contextRef="#ctx0" brushRef="#br0">529 42 7058 0 0,'22'-1'617'0'0,"-20"1"-605"0"0,0 1 1 0 0,1-1-1 0 0,-1 0 1 0 0,0 0 0 0 0,1-1-1 0 0,-1 1 1 0 0,0 0-1 0 0,0-1 1 0 0,1 1 0 0 0,-1-1-1 0 0,3-1 1 0 0,-9 2 47 0 0,0 0 1 0 0,0 0-1 0 0,-1 0 1 0 0,1 0 0 0 0,0 1-1 0 0,-5 1 1 0 0,-28 4 207 0 0,1-1 1 0 0,0-2-1 0 0,-1-1 1 0 0,-59-5-1 0 0,-145-29 194 0 0,229 30-513 0 0,7 2-123 0 0,1-1 0 0 0,-1 1 0 0 0,1-1 0 0 0,-1 0 1 0 0,1 0-1 0 0,0 0 0 0 0,0-1 0 0 0,-1 0 0 0 0,-6-4 0 0 0,10 2-1286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1:33.133"/>
    </inkml:context>
    <inkml:brush xml:id="br0">
      <inkml:brushProperty name="width" value="0.05" units="cm"/>
      <inkml:brushProperty name="height" value="0.05" units="cm"/>
      <inkml:brushProperty name="color" value="#E71224"/>
    </inkml:brush>
  </inkml:definitions>
  <inkml:trace contextRef="#ctx0" brushRef="#br0">1 134 5713 0 0,'0'0'56'0'0,"0"-1"0"0"0,1 0 0 0 0,-1 0-1 0 0,1 1 1 0 0,-1-1 0 0 0,1 0 0 0 0,-1 0 0 0 0,1 1-1 0 0,-1-1 1 0 0,1 1 0 0 0,-1-1 0 0 0,1 0 0 0 0,0 1-1 0 0,-1-1 1 0 0,1 1 0 0 0,0 0 0 0 0,-1-1-1 0 0,1 1 1 0 0,0-1 0 0 0,0 1 0 0 0,0 0 0 0 0,-1 0-1 0 0,1-1 1 0 0,0 1 0 0 0,0 0 0 0 0,0 0 0 0 0,0 0-1 0 0,1 0 1 0 0,11-2 255 0 0,-10 0-94 0 0,1-1 1 0 0,-1 0 0 0 0,1 0 0 0 0,-1 0-1 0 0,0 0 1 0 0,0 0 0 0 0,0-1-1 0 0,-1 1 1 0 0,4-6 0 0 0,10-12 100 0 0,-8 14-285 0 0,1 1-1 0 0,-1 0 1 0 0,1 0 0 0 0,0 0-1 0 0,0 1 1 0 0,0 1 0 0 0,1 0-1 0 0,0 0 1 0 0,0 1 0 0 0,0 0-1 0 0,0 0 1 0 0,0 1 0 0 0,1 1-1 0 0,-1 0 1 0 0,21 0 0 0 0,-16 1-46 0 0,-1 1 1 0 0,1 1-1 0 0,-1 0 1 0 0,1 1-1 0 0,-1 0 1 0 0,0 2-1 0 0,0-1 1 0 0,0 2-1 0 0,-1-1 1 0 0,25 16-1 0 0,-35-19 16 0 0,0 0-1 0 0,0-1 1 0 0,0 1-1 0 0,-1 1 0 0 0,1-1 1 0 0,-1 0-1 0 0,1 1 1 0 0,-1-1-1 0 0,0 1 1 0 0,0 0-1 0 0,0 0 1 0 0,0 0-1 0 0,-1 0 0 0 0,1 0 1 0 0,-1 0-1 0 0,1 0 1 0 0,-1 0-1 0 0,1 6 1 0 0,-2-5 3 0 0,0-1 0 0 0,-1 0 1 0 0,1 1-1 0 0,0-1 1 0 0,-1 0-1 0 0,0 1 0 0 0,0-1 1 0 0,0 0-1 0 0,0 0 0 0 0,-1 0 1 0 0,1 0-1 0 0,-1 0 0 0 0,0 0 1 0 0,0 0-1 0 0,-3 4 1 0 0,-6 4 14 0 0,0-1-1 0 0,0 0 1 0 0,-1 0 0 0 0,0-1 0 0 0,-1-1 0 0 0,-26 14 0 0 0,10-8-51 0 0,-56 19 1 0 0,75-29 62 0 0,-1-1 1 0 0,0-1-1 0 0,1 0 1 0 0,-1-1-1 0 0,0 0 1 0 0,0 0-1 0 0,0-1 1 0 0,0 0 0 0 0,-12-3-1 0 0,23 3 14 0 0,-1 0 1 0 0,0 0-1 0 0,1 0 1 0 0,-1 0-1 0 0,0 0 0 0 0,1 0 1 0 0,-1-1-1 0 0,0 1 0 0 0,1 0 1 0 0,-1 0-1 0 0,1-1 0 0 0,-1 1 1 0 0,1 0-1 0 0,-1-1 1 0 0,1 1-1 0 0,-1-1 0 0 0,1 1 1 0 0,-1-1-1 0 0,1 1 0 0 0,-1-1 1 0 0,6-8 1011 0 0,20-2-423 0 0,-8 9-641 0 0,-1 1 0 0 0,1 1 1 0 0,0 1-1 0 0,0 0 0 0 0,0 1 0 0 0,-1 1 1 0 0,1 0-1 0 0,-1 1 0 0 0,0 1 0 0 0,0 1 1 0 0,0 0-1 0 0,-1 1 0 0 0,0 1 0 0 0,0 0 1 0 0,19 14-1 0 0,-29-17-10 0 0,0 0 1 0 0,1 1-1 0 0,-2 0 0 0 0,1 0 1 0 0,-1 0-1 0 0,0 0 0 0 0,0 1 1 0 0,0-1-1 0 0,-1 1 1 0 0,3 8-1 0 0,21 73-99 0 0,-25-80 102 0 0,0 0 1 0 0,-1 1-1 0 0,0-1 0 0 0,0 0 0 0 0,-1 0 0 0 0,1 0 0 0 0,-2 1 1 0 0,1-1-1 0 0,-2 0 0 0 0,1 0 0 0 0,-1 0 0 0 0,0 0 0 0 0,-4 10 1 0 0,3-12 22 0 0,0 0 1 0 0,-1 0 0 0 0,1-1 0 0 0,-2 1 0 0 0,1-1 0 0 0,0 0 0 0 0,-1 0 0 0 0,0 0 0 0 0,0 0 0 0 0,-1-1 0 0 0,1 0 0 0 0,-1 0 0 0 0,0-1 0 0 0,0 1 0 0 0,0-1 0 0 0,-8 2 0 0 0,-20 8 51 0 0,0-2 1 0 0,-1-2-1 0 0,0-1 1 0 0,-46 4 0 0 0,53-10-3179 0 0,-38-1 0 0 0,52-2-2363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20.168"/>
    </inkml:context>
    <inkml:brush xml:id="br0">
      <inkml:brushProperty name="width" value="0.05" units="cm"/>
      <inkml:brushProperty name="height" value="0.05" units="cm"/>
      <inkml:brushProperty name="color" value="#E71224"/>
    </inkml:brush>
  </inkml:definitions>
  <inkml:trace contextRef="#ctx0" brushRef="#br0">1000 1823 5473 0 0,'16'-5'1286'0'0,"-15"5"-1280"0"0,0-1-1 0 0,0 1 0 0 0,-1 0 1 0 0,1 0-1 0 0,0 0 0 0 0,-1-1 1 0 0,1 1-1 0 0,-1 0 0 0 0,1-1 0 0 0,0 1 1 0 0,-1 0-1 0 0,1-1 0 0 0,-1 1 1 0 0,1-1-1 0 0,-1 1 0 0 0,1-1 1 0 0,-1 1-1 0 0,1-1 0 0 0,-1 1 1 0 0,0-1-1 0 0,1 0 0 0 0,-1 1 1 0 0,0-1-1 0 0,0 1 0 0 0,1-1 1 0 0,-1 0-1 0 0,0 1 0 0 0,0-2 0 0 0,1 0 15 0 0,0 1-1 0 0,0 0 1 0 0,1 0-1 0 0,-1 0 0 0 0,0 0 1 0 0,0 0-1 0 0,1 0 1 0 0,-1 0-1 0 0,0 0 0 0 0,1 0 1 0 0,-1 0-1 0 0,1 1 1 0 0,-1-1-1 0 0,1 1 0 0 0,-1-1 1 0 0,1 1-1 0 0,-1 0 1 0 0,1-1-1 0 0,0 1 0 0 0,2 0 1 0 0,42 2-9 0 0,-27-1 19 0 0,8-1-23 0 0,305-9-125 0 0,-286 6 141 0 0,60-13 0 0 0,-90 12-3 0 0,0-1 0 0 0,0 0 0 0 0,0-1 0 0 0,-1 0-1 0 0,0-1 1 0 0,0-1 0 0 0,15-11 0 0 0,141-113 527 0 0,-134 96-176 0 0,-2-1-1 0 0,-2-1 1 0 0,30-45 0 0 0,74-134 1999 0 0,-111 174-1840 0 0,-2-1 0 0 0,34-93-1 0 0,-52 118-480 0 0,0 0-1 0 0,-2 0 0 0 0,0-1 0 0 0,-1 1 1 0 0,-1-1-1 0 0,-1 0 0 0 0,-1 0 1 0 0,-1 0-1 0 0,0 1 0 0 0,-7-30 0 0 0,-1 10-116 0 0,-2 2 0 0 0,-1-1-1 0 0,-2 1 1 0 0,-36-65 0 0 0,34 75-2 0 0,-1 1 0 0 0,-1 1 0 0 0,-1 1-1 0 0,-2 0 1 0 0,0 2 0 0 0,-43-35 0 0 0,32 30-5 0 0,-1 1-1 0 0,-1 2 0 0 0,-2 1 1 0 0,0 2-1 0 0,-55-23 1 0 0,40 28-37 0 0,0 1 0 0 0,-1 3 0 0 0,-1 2 0 0 0,0 3 0 0 0,0 2 0 0 0,-1 2 1 0 0,-78 6-1 0 0,3 9 41 0 0,-244 55 0 0 0,329-55 59 0 0,0 1 0 0 0,1 3-1 0 0,0 1 1 0 0,-64 36 0 0 0,44-14 34 0 0,1 2 0 0 0,-60 53 1 0 0,75-56-22 0 0,-78 71 4 0 0,110-93-4 0 0,0 0-1 0 0,1 1 1 0 0,1 1-1 0 0,1 0 1 0 0,-17 33-1 0 0,21-31 25 0 0,0 0 0 0 0,2 0 0 0 0,0 1 0 0 0,1-1 0 0 0,1 1 0 0 0,-2 43 0 0 0,5-24 33 0 0,2 1 1 0 0,11 70 0 0 0,-9-95-14 0 0,2 0-1 0 0,0 1 1 0 0,0-2 0 0 0,2 1-1 0 0,0-1 1 0 0,1 0 0 0 0,12 19-1 0 0,75 91 311 0 0,-74-101-313 0 0,1-2 0 0 0,1-1-1 0 0,32 23 1 0 0,81 48 115 0 0,-112-78-535 0 0,1-1-1 0 0,1-2 1 0 0,0 0-1 0 0,0-2 1 0 0,1-1-1 0 0,49 9 1 0 0,4-6-1041 0 0,87 1 1 0 0,-137-11 164 0 0,4-2-3566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4.156"/>
    </inkml:context>
    <inkml:brush xml:id="br0">
      <inkml:brushProperty name="width" value="0.05" units="cm"/>
      <inkml:brushProperty name="height" value="0.05" units="cm"/>
      <inkml:brushProperty name="color" value="#E71224"/>
    </inkml:brush>
  </inkml:definitions>
  <inkml:trace contextRef="#ctx0" brushRef="#br0">5 45 9082 0 0,'4'-6'1298'0'0,"19"-23"3792"0"0,-22 28-4968 0 0,-1 0-1 0 0,1 1 1 0 0,-1-1-1 0 0,1 0 1 0 0,0 1-1 0 0,-1-1 1 0 0,1 1-1 0 0,0-1 1 0 0,-1 1-1 0 0,1-1 1 0 0,0 1-1 0 0,0-1 1 0 0,0 1-1 0 0,-1 0 1 0 0,1-1 0 0 0,0 1-1 0 0,0 0 1 0 0,0 0-1 0 0,0 0 1 0 0,0 0-1 0 0,-1 0 1 0 0,1 0-1 0 0,0 0 1 0 0,0 0-1 0 0,0 0 1 0 0,0 0-1 0 0,0 0 1 0 0,0 0-1 0 0,-1 0 1 0 0,1 1-1 0 0,1 0 1 0 0,0 2-94 0 0,0 0-1 0 0,-1 0 1 0 0,1 1 0 0 0,-1-1-1 0 0,0 1 1 0 0,0-1 0 0 0,0 1 0 0 0,0 0-1 0 0,-1-1 1 0 0,0 1 0 0 0,1 0 0 0 0,-1-1-1 0 0,-1 1 1 0 0,0 6 0 0 0,1 0 3 0 0,-3 49 53 0 0,-3-1 0 0 0,-14 63 0 0 0,2-18-47 0 0,13-67-479 0 0,-2 7 782 0 0,-2 80 0 0 0,9-107-1009 0 0,1 1-1 0 0,1-1 1 0 0,4 16-1 0 0,-3-19-1005 0 0,1-1 0 0 0,0 0 0 0 0,1 0 1 0 0,10 18-1 0 0,-4-12-4709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29.664"/>
    </inkml:context>
    <inkml:brush xml:id="br0">
      <inkml:brushProperty name="width" value="0.05" units="cm"/>
      <inkml:brushProperty name="height" value="0.05" units="cm"/>
      <inkml:brushProperty name="color" value="#E71224"/>
    </inkml:brush>
  </inkml:definitions>
  <inkml:trace contextRef="#ctx0" brushRef="#br0">19 366 2641 0 0,'-2'-1'244'0'0,"1"-1"1"0"0,-1 1-1 0 0,1 0 1 0 0,0 0-1 0 0,-1-1 1 0 0,1 1 0 0 0,0-1-1 0 0,0 1 1 0 0,0-1-1 0 0,0 0 1 0 0,0 1-1 0 0,0-1 1 0 0,0 0 0 0 0,0-3-1 0 0,2 4-222 0 0,-1-1 1 0 0,1 1-1 0 0,0 0 1 0 0,1 0-1 0 0,-1-1 0 0 0,0 1 1 0 0,0 0-1 0 0,0 0 1 0 0,1 0-1 0 0,-1 0 0 0 0,0 1 1 0 0,1-1-1 0 0,-1 0 1 0 0,1 1-1 0 0,-1-1 0 0 0,1 1 1 0 0,1-1-1 0 0,17-7 432 0 0,-1 1 0 0 0,1 1 0 0 0,0 1 0 0 0,40-4 0 0 0,86 1 746 0 0,-88 7-858 0 0,174 2 65 0 0,-84 1-18 0 0,-4 2-293 0 0,-67 0 13 0 0,125-11 0 0 0,-177 5-136 0 0,0-1-1 0 0,0-2 1 0 0,0 0-1 0 0,0-2 1 0 0,27-11-1 0 0,-51 18 11 0 0,0-1 0 0 0,0 1 0 0 0,0-1-1 0 0,0 1 1 0 0,0-1 0 0 0,0 1 0 0 0,0-1 0 0 0,0 1-1 0 0,-1-1 1 0 0,1 0 0 0 0,0 1 0 0 0,0-1 0 0 0,-1 0 0 0 0,1 0-1 0 0,0 0 1 0 0,-1 0 0 0 0,1 1 0 0 0,-1-1 0 0 0,1 0-1 0 0,-1 0 1 0 0,1 0 0 0 0,-1 0 0 0 0,0 0 0 0 0,0 0 0 0 0,1 0-1 0 0,-1 0 1 0 0,0-1 0 0 0,0 1 0 0 0,0 0 0 0 0,0-1-1 0 0,-1-1-57 0 0,0 1-1 0 0,0 0 0 0 0,0-1 1 0 0,-1 1-1 0 0,1 0 0 0 0,0 0 1 0 0,-1 0-1 0 0,0 0 0 0 0,1 0 1 0 0,-1 0-1 0 0,0 0 0 0 0,-2-1 1 0 0,-9-7-193 0 0,0 1 0 0 0,0 1 1 0 0,-16-8-1 0 0,-33-13 432 0 0,-2 2 1 0 0,-99-27-1 0 0,154 53-104 0 0,-24-8 344 0 0,26 1-245 0 0,7 8-159 0 0,0-1 0 0 0,0 0 0 0 0,0 1 1 0 0,1-1-1 0 0,-1 1 0 0 0,0-1 0 0 0,1 0 0 0 0,-1 1 0 0 0,0-1 0 0 0,1 1 1 0 0,-1-1-1 0 0,1 1 0 0 0,-1-1 0 0 0,1 1 0 0 0,-1-1 0 0 0,1 1 0 0 0,-1-1 0 0 0,1 1 1 0 0,0 0-1 0 0,0-1 0 0 0,1 0-19 0 0,0 0 0 0 0,1 1 0 0 0,-1-1-1 0 0,0 0 1 0 0,1 1 0 0 0,-1-1 0 0 0,1 1 0 0 0,-1 0 0 0 0,0 0 0 0 0,1 0 0 0 0,-1 0 0 0 0,1 1-1 0 0,-1-1 1 0 0,0 0 0 0 0,4 2 0 0 0,43 14-183 0 0,-29-8 206 0 0,51 17-30 0 0,68 37 1 0 0,-107-47 32 0 0,4 1 253 0 0,-14-7-89 0 0,37 21 0 0 0,-53-26-174 0 0,-1 0 1 0 0,1 0-1 0 0,-1 1 1 0 0,1-1-1 0 0,-1 1 1 0 0,-1 0-1 0 0,1 0 1 0 0,-1 1-1 0 0,0-1 1 0 0,6 11-1 0 0,-9-14 5 0 0,0 1-1 0 0,-1-1 0 0 0,1 1 1 0 0,0-1-1 0 0,-1 1 1 0 0,0-1-1 0 0,0 1 0 0 0,1 0 1 0 0,-1-1-1 0 0,-1 1 0 0 0,1-1 1 0 0,0 1-1 0 0,-1 0 0 0 0,1-1 1 0 0,-1 1-1 0 0,0-1 0 0 0,0 0 1 0 0,0 1-1 0 0,0-1 0 0 0,0 0 1 0 0,-1 1-1 0 0,1-1 0 0 0,0 0 1 0 0,-1 0-1 0 0,0 0 0 0 0,0 0 1 0 0,1 0-1 0 0,-1-1 0 0 0,-3 3 1 0 0,-3 3 90 0 0,-1-1 0 0 0,1 0 0 0 0,-1 0 0 0 0,0-1 1 0 0,0-1-1 0 0,-10 5 0 0 0,-57 17 164 0 0,47-18-248 0 0,0 2 1 0 0,1 2-1 0 0,-33 17 0 0 0,54-24-42 0 0,0 1-1 0 0,0 0 0 0 0,0 0 0 0 0,1 0 0 0 0,-9 12 1 0 0,9-10-714 0 0,-2 0 0 0 0,1 0 0 0 0,-15 11 0 0 0,-5-3-1111 0 0,9-8-2956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6.581"/>
    </inkml:context>
    <inkml:brush xml:id="br0">
      <inkml:brushProperty name="width" value="0.05" units="cm"/>
      <inkml:brushProperty name="height" value="0.05" units="cm"/>
      <inkml:brushProperty name="color" value="#E71224"/>
    </inkml:brush>
  </inkml:definitions>
  <inkml:trace contextRef="#ctx0" brushRef="#br0">4 99 4505 0 0,'2'-38'1884'0'0,"-2"34"-1824"0"0,-1-1 0 0 0,1 1 0 0 0,0 0 0 0 0,0 0 0 0 0,1 0 0 0 0,-1 0 0 0 0,1 0 0 0 0,0 0 0 0 0,0 0 0 0 0,1 0 0 0 0,1-4 1 0 0,-3 7-26 0 0,0 1 0 0 0,1-1 0 0 0,-1 1 0 0 0,0 0 0 0 0,0-1 0 0 0,1 1 0 0 0,-1-1 0 0 0,0 1 0 0 0,0 0 0 0 0,1-1 0 0 0,-1 1 0 0 0,1 0 0 0 0,-1 0 0 0 0,0-1 0 0 0,1 1 0 0 0,-1 0 0 0 0,0 0 0 0 0,1-1 0 0 0,-1 1 0 0 0,1 0 0 0 0,-1 0 0 0 0,1 0 0 0 0,-1 0 0 0 0,1 0 0 0 0,-1 0 0 0 0,0 0 0 0 0,1 0 0 0 0,-1 0 1 0 0,1 0-1 0 0,-1 0 0 0 0,1 0 0 0 0,10 12 261 0 0,3 29-520 0 0,-12-34 329 0 0,7 19-82 0 0,-2 0 0 0 0,-1 0 0 0 0,-1 1 0 0 0,-1-1-1 0 0,1 33 1 0 0,-5-49 16 0 0,0 1 1 0 0,-1-1-1 0 0,0 1 0 0 0,0-1 0 0 0,-1 0 1 0 0,-1 1-1 0 0,1-1 0 0 0,-2 0 1 0 0,1 0-1 0 0,-2-1 0 0 0,1 1 0 0 0,-1-1 1 0 0,-1 0-1 0 0,1 0 0 0 0,-1-1 0 0 0,-11 12 1 0 0,16-19-11 0 0,1 0 0 0 0,-1 0 0 0 0,0 0 0 0 0,0 0 0 0 0,0 0 0 0 0,0 0 1 0 0,0-1-1 0 0,0 1 0 0 0,0 0 0 0 0,-1 0 0 0 0,1-1 0 0 0,0 1 0 0 0,0-1 1 0 0,0 1-1 0 0,-1-1 0 0 0,-1 1 0 0 0,3-1 2 0 0,-1-1 0 0 0,1 1-1 0 0,-1-1 1 0 0,1 1 0 0 0,0-1 0 0 0,0 1 0 0 0,-1-1 0 0 0,1 1-1 0 0,0-1 1 0 0,0 1 0 0 0,0-1 0 0 0,-1 1 0 0 0,1-1 0 0 0,0 1-1 0 0,0-1 1 0 0,0 1 0 0 0,0-1 0 0 0,0 1 0 0 0,0-1 0 0 0,0 1-1 0 0,0-1 1 0 0,0 1 0 0 0,0-1 0 0 0,1 1 0 0 0,-1-1-1 0 0,0 0 1 0 0,17-54 1381 0 0,-13 46-1348 0 0,64-206 1738 0 0,-67 212-1919 0 0,0 0 1 0 0,0-1 0 0 0,0 1-1 0 0,1 0 1 0 0,-1 0 0 0 0,1 0 0 0 0,-1 1-1 0 0,1-1 1 0 0,0 0 0 0 0,1 1-1 0 0,-1-1 1 0 0,0 1 0 0 0,5-4-1 0 0,-4 4-70 0 0,0 1 0 0 0,0 0-1 0 0,0 0 1 0 0,0 1 0 0 0,1-1-1 0 0,-1 0 1 0 0,0 1 0 0 0,0 0-1 0 0,0 0 1 0 0,1 0 0 0 0,-1 0-1 0 0,0 1 1 0 0,0-1 0 0 0,5 2-1 0 0,22 3-1448 0 0,40 3 0 0 0,-51-8-2927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7.001"/>
    </inkml:context>
    <inkml:brush xml:id="br0">
      <inkml:brushProperty name="width" value="0.05" units="cm"/>
      <inkml:brushProperty name="height" value="0.05" units="cm"/>
      <inkml:brushProperty name="color" value="#E71224"/>
    </inkml:brush>
  </inkml:definitions>
  <inkml:trace contextRef="#ctx0" brushRef="#br0">1 0 5185 0 0,'-1'2'257'0'0,"1"0"-1"0"0,0 0 0 0 0,0-1 1 0 0,0 1-1 0 0,0 0 0 0 0,1 0 1 0 0,-1-1-1 0 0,0 1 1 0 0,1 0-1 0 0,-1 0 0 0 0,1-1 1 0 0,0 1-1 0 0,0-1 1 0 0,-1 1-1 0 0,1-1 0 0 0,0 1 1 0 0,2 2-1 0 0,0-3-158 0 0,-1 1 0 0 0,1-1 0 0 0,0 1 1 0 0,0-1-1 0 0,-1 0 0 0 0,1 0 0 0 0,0 0 0 0 0,0 0 0 0 0,5 0 0 0 0,-7-1-73 0 0,0 1 0 0 0,0 0 0 0 0,0-1 0 0 0,0 1 0 0 0,0 0 0 0 0,-1-1-1 0 0,1 1 1 0 0,0 0 0 0 0,0 0 0 0 0,-1 0 0 0 0,1 0 0 0 0,-1 0 0 0 0,1 0 0 0 0,-1 0 0 0 0,1 0 0 0 0,-1 0 0 0 0,0 0 0 0 0,1 0 0 0 0,-1 0-1 0 0,0 0 1 0 0,0 0 0 0 0,0 0 0 0 0,0 0 0 0 0,0 1 0 0 0,0-1 0 0 0,0 0 0 0 0,0 0 0 0 0,0 0 0 0 0,0 0 0 0 0,-1 0 0 0 0,0 2 0 0 0,-9 38 55 0 0,10-38-77 0 0,-4 8-195 0 0,1 0 0 0 0,0 1-1 0 0,1-1 1 0 0,0 1-1 0 0,1-1 1 0 0,0 1-1 0 0,1 0 1 0 0,0 0 0 0 0,3 17-1 0 0,-3-28 151 0 0,0-1-1 0 0,0 0 0 0 0,0 0 1 0 0,0 1-1 0 0,0-1 1 0 0,0 0-1 0 0,0 0 1 0 0,0 1-1 0 0,0-1 1 0 0,0 0-1 0 0,0 0 1 0 0,0 0-1 0 0,0 1 1 0 0,1-1-1 0 0,-1 0 1 0 0,0 0-1 0 0,0 1 0 0 0,0-1 1 0 0,0 0-1 0 0,0 0 1 0 0,1 0-1 0 0,-1 0 1 0 0,0 1-1 0 0,0-1 1 0 0,0 0-1 0 0,1 0 1 0 0,-1 0-1 0 0,0 0 1 0 0,0 0-1 0 0,0 1 0 0 0,1-1 1 0 0,-1 0-1 0 0,0 0 1 0 0,0 0-1 0 0,1 0 1 0 0,-1 0-1 0 0,1 0 1 0 0,6-8-501 0 0,3-15-923 0 0,-5 8-3255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7.387"/>
    </inkml:context>
    <inkml:brush xml:id="br0">
      <inkml:brushProperty name="width" value="0.05" units="cm"/>
      <inkml:brushProperty name="height" value="0.05" units="cm"/>
      <inkml:brushProperty name="color" value="#E71224"/>
    </inkml:brush>
  </inkml:definitions>
  <inkml:trace contextRef="#ctx0" brushRef="#br0">1 0 9626 0 0,'0'0'45'0'0,"0"0"0"0"0,0 0-1 0 0,0 0 1 0 0,0 1 0 0 0,-1-1 0 0 0,1 0-1 0 0,0 0 1 0 0,0 0 0 0 0,0 0-1 0 0,0 0 1 0 0,0 0 0 0 0,0 0 0 0 0,0 1-1 0 0,0-1 1 0 0,0 0 0 0 0,0 0 0 0 0,0 0-1 0 0,0 0 1 0 0,0 0 0 0 0,0 0 0 0 0,0 1-1 0 0,0-1 1 0 0,0 0 0 0 0,0 0 0 0 0,1 0-1 0 0,-1 0 1 0 0,0 0 0 0 0,0 0 0 0 0,0 0-1 0 0,0 1 1 0 0,0-1 0 0 0,0 0 0 0 0,0 0-1 0 0,0 0 1 0 0,0 0 0 0 0,0 0 0 0 0,0 0-1 0 0,1 0 1 0 0,-1 0 0 0 0,0 0-1 0 0,0 0 1 0 0,0 0 0 0 0,0 0 0 0 0,0 1-1 0 0,0-1 1 0 0,1 0 0 0 0,-1 0 0 0 0,0 0-1 0 0,0 0 1 0 0,0 0 0 0 0,0 0 0 0 0,0 0-1 0 0,0 0 1 0 0,1 0 0 0 0,-1 0 0 0 0,0 0-1 0 0,0-1 1 0 0,0 1 0 0 0,0 0 0 0 0,0 0-1 0 0,0 0 1 0 0,1 0 0 0 0,-2 1-145 0 0,1 0 0 0 0,0-1 0 0 0,0 1 0 0 0,0 0-1 0 0,0 0 1 0 0,0-1 0 0 0,0 1 0 0 0,0 0 0 0 0,1 0 0 0 0,-1-1 0 0 0,0 1 0 0 0,0 0 0 0 0,0-1 0 0 0,1 1 0 0 0,-1 0 0 0 0,0-1 0 0 0,1 1-1 0 0,-1 0 1 0 0,1-1 0 0 0,-1 1 0 0 0,1-1 0 0 0,-1 1 0 0 0,1-1 0 0 0,-1 1 0 0 0,1-1 0 0 0,-1 1 0 0 0,1-1 0 0 0,0 1 0 0 0,-1-1 0 0 0,1 0-1 0 0,0 1 1 0 0,-1-1 0 0 0,1 0 0 0 0,0 0 0 0 0,-1 1 0 0 0,1-1 0 0 0,0 0 0 0 0,1 0 0 0 0,1-3-2362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7.809"/>
    </inkml:context>
    <inkml:brush xml:id="br0">
      <inkml:brushProperty name="width" value="0.05" units="cm"/>
      <inkml:brushProperty name="height" value="0.05" units="cm"/>
      <inkml:brushProperty name="color" value="#E71224"/>
    </inkml:brush>
  </inkml:definitions>
  <inkml:trace contextRef="#ctx0" brushRef="#br0">206 86 6505 0 0,'0'-4'703'0'0,"0"-13"742"0"0,0 17-1451 0 0,0 0 0 0 0,0 0 0 0 0,1 0 0 0 0,-1 0 1 0 0,0 0-1 0 0,0 1 0 0 0,0-1 0 0 0,0 0 0 0 0,0 0 0 0 0,0 0 1 0 0,0 0-1 0 0,0 0 0 0 0,0 0 0 0 0,0 0 0 0 0,1 0 0 0 0,-1 1 1 0 0,0-1-1 0 0,0 0 0 0 0,0 0 0 0 0,0 0 0 0 0,0 0 1 0 0,0 0-1 0 0,1 0 0 0 0,-1 0 0 0 0,0 0 0 0 0,0 0 0 0 0,0 0 1 0 0,0 0-1 0 0,0 0 0 0 0,1 0 0 0 0,-1 0 0 0 0,0 0 0 0 0,0 0 1 0 0,0 0-1 0 0,0 0 0 0 0,0 0 0 0 0,1 0 0 0 0,-1 0 0 0 0,0 0 1 0 0,0 0-1 0 0,0 0 0 0 0,0 0 0 0 0,0-1 0 0 0,0 1 1 0 0,1 0-1 0 0,-1 0 0 0 0,0 0 0 0 0,0 0 0 0 0,0 0 0 0 0,0 0 1 0 0,0 0-1 0 0,5 3 220 0 0,-3-10 684 0 0,-3-15 1016 0 0,0 20-1814 0 0,1-1 0 0 0,-1 1 1 0 0,0 0-1 0 0,0 0 0 0 0,0 0 1 0 0,-1 0-1 0 0,1 0 0 0 0,0 0 1 0 0,-1 0-1 0 0,1 0 0 0 0,-1 1 0 0 0,0-1 1 0 0,1 0-1 0 0,-1 1 0 0 0,0-1 1 0 0,0 1-1 0 0,0 0 0 0 0,0 0 1 0 0,0 0-1 0 0,-1 0 0 0 0,1 0 1 0 0,0 0-1 0 0,-4 0 0 0 0,2 1-110 0 0,0 0 0 0 0,0 1-1 0 0,0-1 1 0 0,0 1 0 0 0,0 0-1 0 0,0 0 1 0 0,0 1 0 0 0,0-1-1 0 0,0 1 1 0 0,1 0 0 0 0,-1 0 0 0 0,1 0-1 0 0,-4 3 1 0 0,-7 4-46 0 0,2 0-1 0 0,-1 1 1 0 0,1 0 0 0 0,1 1 0 0 0,-20 24-1 0 0,28-31 31 0 0,0 0 0 0 0,0 0 0 0 0,1 0 0 0 0,0 0 0 0 0,-1 0 0 0 0,2 0 0 0 0,-1 1 0 0 0,0-1 0 0 0,1 1-1 0 0,0-1 1 0 0,0 1 0 0 0,0 0 0 0 0,1-1 0 0 0,-1 1 0 0 0,1 0 0 0 0,0 0 0 0 0,0-1 0 0 0,1 1 0 0 0,0 0 0 0 0,0-1 0 0 0,0 1 0 0 0,0-1 0 0 0,0 1-1 0 0,4 5 1 0 0,-2-5-22 0 0,0-1 1 0 0,1 1-1 0 0,-1-1 0 0 0,1 0 0 0 0,0 0 0 0 0,0 0 0 0 0,1-1 0 0 0,-1 0 0 0 0,1 1 0 0 0,0-2 0 0 0,0 1 1 0 0,0 0-1 0 0,0-1 0 0 0,0 0 0 0 0,0 0 0 0 0,1-1 0 0 0,9 3 0 0 0,-1-2 39 0 0,0 1 0 0 0,0-2 0 0 0,0 0 0 0 0,0-1 0 0 0,28-2 0 0 0,-37 1 36 0 0,0 0 0 0 0,0 0 0 0 0,0 0 0 0 0,0-1 0 0 0,0 1 0 0 0,0-1 0 0 0,-1 0 0 0 0,1 0 0 0 0,-1-1 0 0 0,1 0 0 0 0,-1 1 0 0 0,0-2 0 0 0,0 1 0 0 0,0 0 0 0 0,-1-1 0 0 0,1 1 0 0 0,-1-1 0 0 0,0 0 0 0 0,0 0 1 0 0,0-1-1 0 0,0 1 0 0 0,-1 0 0 0 0,0-1 0 0 0,3-6 0 0 0,-3 4-12 0 0,-1 1 0 0 0,1-1 1 0 0,-1 0-1 0 0,-1 0 0 0 0,1 0 0 0 0,-1 0 1 0 0,0 0-1 0 0,-1 1 0 0 0,0-1 1 0 0,0 0-1 0 0,0 0 0 0 0,-1 0 1 0 0,0 1-1 0 0,0-1 0 0 0,-1 1 0 0 0,0 0 1 0 0,-4-9-1 0 0,-2 2-31 0 0,6 10 77 0 0,0 0 1 0 0,1 0 0 0 0,0-1 0 0 0,0 1-1 0 0,0-1 1 0 0,0 1 0 0 0,-2-8-1 0 0,28 52 76 0 0,4 23-320 0 0,-3 1 0 0 0,24 98 0 0 0,-43-140 172 0 0,-2 1 0 0 0,0-1 0 0 0,-2 1 1 0 0,-1 0-1 0 0,0 0 0 0 0,-2-1 0 0 0,-1 1 0 0 0,0 0 0 0 0,-2-1 0 0 0,-14 46 0 0 0,17-64 3 0 0,-1-1 0 0 0,0 1 0 0 0,0-1 0 0 0,0 0 0 0 0,0 1 0 0 0,-1-1 0 0 0,0 0 0 0 0,0-1 0 0 0,0 1 0 0 0,0 0 0 0 0,-1-1 0 0 0,1 0 0 0 0,-1 1 0 0 0,0-2 0 0 0,0 1 0 0 0,0 0-1 0 0,0-1 1 0 0,0 0 0 0 0,-1 1 0 0 0,1-2 0 0 0,-1 1 0 0 0,1-1 0 0 0,-1 1 0 0 0,0-1 0 0 0,-5 0 0 0 0,1 0-218 0 0,0-1-1 0 0,1-1 1 0 0,-1 0 0 0 0,0 0-1 0 0,0 0 1 0 0,1-1 0 0 0,-1-1-1 0 0,1 1 1 0 0,0-1 0 0 0,0-1-1 0 0,0 0 1 0 0,0 0 0 0 0,-8-6-1 0 0,6 3-47 0 0,0 0 0 0 0,0-1 0 0 0,1-1 0 0 0,1 1 0 0 0,-1-1 0 0 0,1-1 0 0 0,1 0-1 0 0,-1 0 1 0 0,2 0 0 0 0,0-1 0 0 0,0 0 0 0 0,-8-22 0 0 0,7 11-4374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8.610"/>
    </inkml:context>
    <inkml:brush xml:id="br0">
      <inkml:brushProperty name="width" value="0.05" units="cm"/>
      <inkml:brushProperty name="height" value="0.05" units="cm"/>
      <inkml:brushProperty name="color" value="#E71224"/>
    </inkml:brush>
  </inkml:definitions>
  <inkml:trace contextRef="#ctx0" brushRef="#br0">3 58 6777 0 0,'-1'-6'217'0'0,"0"0"-1"0"0,0-1 0 0 0,1 1 0 0 0,0 0 1 0 0,1-1-1 0 0,1-10 0 0 0,-2 17-207 0 0,0-1-1 0 0,0 1 0 0 0,0 0 1 0 0,0 0-1 0 0,0 0 1 0 0,0 0-1 0 0,0 0 1 0 0,0 0-1 0 0,1-1 1 0 0,-1 1-1 0 0,0 0 1 0 0,0 0-1 0 0,0 0 1 0 0,0 0-1 0 0,0 0 0 0 0,0 0 1 0 0,0 0-1 0 0,0 0 1 0 0,1 0-1 0 0,-1-1 1 0 0,0 1-1 0 0,0 0 1 0 0,0 0-1 0 0,0 0 1 0 0,0 0-1 0 0,0 0 1 0 0,1 0-1 0 0,-1 0 0 0 0,0 0 1 0 0,0 0-1 0 0,0 0 1 0 0,0 0-1 0 0,0 0 1 0 0,1 0-1 0 0,-1 0 1 0 0,0 0-1 0 0,0 0 1 0 0,0 0-1 0 0,0 0 1 0 0,0 0-1 0 0,0 0 0 0 0,1 0 1 0 0,-1 0-1 0 0,0 1 1 0 0,0-1-1 0 0,0 0 1 0 0,0 0-1 0 0,8 7 301 0 0,4 11 296 0 0,-8-10-434 0 0,0 0-1 0 0,-1 0 1 0 0,0 1-1 0 0,0 0 0 0 0,-1-1 1 0 0,0 1-1 0 0,0 0 1 0 0,-1 0-1 0 0,-1 0 0 0 0,0 14 1 0 0,-2 5 64 0 0,-2 0 0 0 0,-7 29 1 0 0,5-32-128 0 0,1 0 0 0 0,-2 48 0 0 0,6-21-65 0 0,3-1 1 0 0,1 1-1 0 0,13 57 0 0 0,-16-123 209 0 0,0-1 0 0 0,2 1 1 0 0,-1-1-1 0 0,2 1 0 0 0,0-1 0 0 0,1 1 0 0 0,0 0 0 0 0,1 1 0 0 0,0-1 0 0 0,15-23 0 0 0,-16 31-237 0 0,0 0-1 0 0,0 1 1 0 0,1 0 0 0 0,-1 0 0 0 0,1 1-1 0 0,1-1 1 0 0,-1 1 0 0 0,1 0-1 0 0,7-4 1 0 0,-12 7-26 0 0,1 1-1 0 0,-1-1 0 0 0,1 0 1 0 0,-1 1-1 0 0,1-1 0 0 0,0 1 1 0 0,-1 0-1 0 0,1 0 0 0 0,0-1 1 0 0,-1 1-1 0 0,1 0 0 0 0,0 0 1 0 0,0 1-1 0 0,-1-1 0 0 0,1 0 1 0 0,0 0-1 0 0,-1 1 0 0 0,1-1 1 0 0,-1 1-1 0 0,1 0 0 0 0,-1-1 1 0 0,1 1-1 0 0,-1 0 0 0 0,1 0 1 0 0,-1 0-1 0 0,1 0 0 0 0,-1 0 1 0 0,0 0-1 0 0,0 0 0 0 0,0 1 1 0 0,1-1-1 0 0,-1 0 0 0 0,0 1 1 0 0,-1-1-1 0 0,1 1 0 0 0,0-1 1 0 0,0 1-1 0 0,-1-1 0 0 0,1 1 1 0 0,0-1-1 0 0,0 4 0 0 0,5 17-73 0 0,0 0 1 0 0,-1 1-1 0 0,-1-1 0 0 0,2 34 0 0 0,3 24 38 0 0,-7-70 41 0 0,1 5 0 0 0,0 0-1 0 0,0 0 0 0 0,8 17 1 0 0,-10-29 21 0 0,0 0 1 0 0,0 0-1 0 0,0-1 0 0 0,0 1 1 0 0,1 0-1 0 0,-1-1 1 0 0,1 0-1 0 0,0 1 0 0 0,0-1 1 0 0,0 0-1 0 0,0 0 1 0 0,0 0-1 0 0,0 0 1 0 0,1 0-1 0 0,-1 0 0 0 0,1-1 1 0 0,-1 1-1 0 0,1-1 1 0 0,-1 1-1 0 0,1-1 1 0 0,0 0-1 0 0,0 0 0 0 0,4 0 1 0 0,-3-1 15 0 0,1 0-1 0 0,-1-1 1 0 0,0 0-1 0 0,0 0 1 0 0,0 0 0 0 0,0 0-1 0 0,0-1 1 0 0,0 1 0 0 0,0-1-1 0 0,-1 0 1 0 0,1 0 0 0 0,0 0-1 0 0,-1-1 1 0 0,6-4 0 0 0,43-44 131 0 0,-50 49-153 0 0,14-18 39 0 0,0-1 0 0 0,-1 0 1 0 0,-1-1-1 0 0,19-41 0 0 0,-10 11 73 0 0,16-61-1 0 0,-36 104-121 0 0,0 0 0 0 0,-2-1 0 0 0,1 1 0 0 0,-1-1 0 0 0,0-14 0 0 0,-1 20 0 0 0,0 0 0 0 0,0 0 0 0 0,-1 0 0 0 0,0 0 0 0 0,0 0 0 0 0,0 0 0 0 0,0 0 0 0 0,0 0 1 0 0,-1 0-1 0 0,0 0 0 0 0,0 0 0 0 0,0 1 0 0 0,0-1 0 0 0,0 1 0 0 0,-4-4 0 0 0,5 6-1 0 0,1 1 1 0 0,0-1-1 0 0,0 1 0 0 0,-1 0 1 0 0,1-1-1 0 0,0 1 1 0 0,0 0-1 0 0,-1-1 0 0 0,1 1 1 0 0,-1 0-1 0 0,1 0 0 0 0,0-1 1 0 0,-1 1-1 0 0,1 0 0 0 0,0 0 1 0 0,-1 0-1 0 0,1 0 0 0 0,-1-1 1 0 0,1 1-1 0 0,-1 0 0 0 0,1 0 1 0 0,0 0-1 0 0,-1 0 0 0 0,1 0 1 0 0,-1 0-1 0 0,1 0 1 0 0,-1 0-1 0 0,1 0 0 0 0,-1 0 1 0 0,1 0-1 0 0,0 1 0 0 0,-1-1 1 0 0,1 0-1 0 0,-1 0 0 0 0,1 0 1 0 0,-1 1-1 0 0,1-1 0 0 0,-8 18-137 0 0,6 25-75 0 0,7 12 182 0 0,4-1-1 0 0,1 0 1 0 0,22 64 0 0 0,-31-115 42 0 0,-1-1 0 0 0,1 0 0 0 0,0 1 1 0 0,0-1-1 0 0,0 0 0 0 0,0 0 0 0 0,0 0 0 0 0,0 0 1 0 0,0 0-1 0 0,1 0 0 0 0,-1 0 0 0 0,1 0 1 0 0,-1-1-1 0 0,1 1 0 0 0,0 0 0 0 0,0-1 0 0 0,0 0 1 0 0,0 1-1 0 0,0-1 0 0 0,0 0 0 0 0,0 0 0 0 0,0 0 1 0 0,0 0-1 0 0,0 0 0 0 0,3 0 0 0 0,1 0-2 0 0,0-1-1 0 0,0 0 0 0 0,-1 0 0 0 0,1-1 0 0 0,0 0 0 0 0,0 0 1 0 0,-1 0-1 0 0,1 0 0 0 0,7-4 0 0 0,0 1-356 0 0,0-1 0 0 0,0-1 1 0 0,-1 0-1 0 0,1-1 0 0 0,12-9 0 0 0,-18 10-466 0 0,0 1 0 0 0,0-1-1 0 0,-1-1 1 0 0,0 1 0 0 0,0-1 0 0 0,0 0-1 0 0,-1-1 1 0 0,9-15 0 0 0,-7 7-4249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2:59.022"/>
    </inkml:context>
    <inkml:brush xml:id="br0">
      <inkml:brushProperty name="width" value="0.05" units="cm"/>
      <inkml:brushProperty name="height" value="0.05" units="cm"/>
      <inkml:brushProperty name="color" value="#E71224"/>
    </inkml:brush>
  </inkml:definitions>
  <inkml:trace contextRef="#ctx0" brushRef="#br0">1 60 10962 0 0,'18'-22'4876'0'0,"-16"20"-4875"0"0,0 0 0 0 0,1 0-1 0 0,0 1 1 0 0,-1-1-1 0 0,1 1 1 0 0,0-1-1 0 0,-1 1 1 0 0,1 0 0 0 0,0 0-1 0 0,0 0 1 0 0,0 1-1 0 0,0-1 1 0 0,0 1-1 0 0,0 0 1 0 0,0-1 0 0 0,0 1-1 0 0,5 1 1 0 0,349-18-9689 0 0,-311 14 4919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1.999"/>
    </inkml:context>
    <inkml:brush xml:id="br0">
      <inkml:brushProperty name="width" value="0.05" units="cm"/>
      <inkml:brushProperty name="height" value="0.05" units="cm"/>
      <inkml:brushProperty name="color" value="#E71224"/>
    </inkml:brush>
  </inkml:definitions>
  <inkml:trace contextRef="#ctx0" brushRef="#br0">672 105 768 0 0,'2'-5'692'0'0,"0"-1"-1"0"0,1 0 0 0 0,0 1 1 0 0,0 0-1 0 0,0 0 1 0 0,0 0-1 0 0,8-8 0 0 0,-6 8-653 0 0,-2 1-1 0 0,1-1 1 0 0,0 0-1 0 0,-1 0 0 0 0,0-1 1 0 0,0 1-1 0 0,3-11 1 0 0,-6 16-13 0 0,0 1 0 0 0,0-1 0 0 0,0 0 0 0 0,0 1 0 0 0,-1-1 0 0 0,1 1 0 0 0,0-1 0 0 0,0 0 0 0 0,-1 1 0 0 0,1-1 0 0 0,0 0 0 0 0,0 0 0 0 0,-1 1 0 0 0,1-1 0 0 0,0 0 0 0 0,-1 0 0 0 0,1 1 0 0 0,-1-1 0 0 0,1 0 0 0 0,0 0 0 0 0,-1 0 0 0 0,1 0 0 0 0,-1 1 0 0 0,1-1 0 0 0,0 0 0 0 0,-1 0 0 0 0,1 0 0 0 0,-1 0 0 0 0,1 0 0 0 0,0 0 0 0 0,-1 0 0 0 0,1 0 0 0 0,-1 0 0 0 0,1 0 0 0 0,-1-1 0 0 0,1 1 0 0 0,0 0 0 0 0,-1 0 0 0 0,1 0 0 0 0,-1 0 0 0 0,1-1 0 0 0,0 1 0 0 0,-1 0 0 0 0,1 0 0 0 0,0-1 0 0 0,-1 1 0 0 0,1 0 0 0 0,0 0 0 0 0,0-1 0 0 0,-1 1 0 0 0,1 0 0 0 0,0-1-1 0 0,0 1 1 0 0,-1-1 0 0 0,1 1 0 0 0,0 0 0 0 0,0-1 0 0 0,0 1 0 0 0,0-1 0 0 0,0 1 0 0 0,0 0 0 0 0,0-1 0 0 0,-1 1 0 0 0,1-1 0 0 0,0 0 0 0 0,-9 24 18 0 0,-2-1-1 0 0,-1-1 0 0 0,0 0 0 0 0,-2 0 0 0 0,-27 31 0 0 0,31-41 153 0 0,-1 0 0 0 0,-1-1-1 0 0,0 0 1 0 0,0-1 0 0 0,-1 0 0 0 0,0-1-1 0 0,0 0 1 0 0,-1-1 0 0 0,0-1 0 0 0,-18 6 0 0 0,-128 24 875 0 0,118-29-1085 0 0,0 2-1 0 0,0 2 0 0 0,-54 22 1 0 0,86-28-208 0 0,2-1-484 0 0,0-1 0 0 0,0 1 1 0 0,0-1-1 0 0,-1-1 0 0 0,-16 4 0 0 0,36-10-1508 0 0,-2 0-2534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2.400"/>
    </inkml:context>
    <inkml:brush xml:id="br0">
      <inkml:brushProperty name="width" value="0.05" units="cm"/>
      <inkml:brushProperty name="height" value="0.05" units="cm"/>
      <inkml:brushProperty name="color" value="#E71224"/>
    </inkml:brush>
  </inkml:definitions>
  <inkml:trace contextRef="#ctx0" brushRef="#br0">523 47 5401 0 0,'4'-5'421'0'0,"-1"-1"0"0"0,1 1 1 0 0,0 1-1 0 0,0-1 0 0 0,9-7 0 0 0,-3 2 360 0 0,-10 10-745 0 0,0 1-32 0 0,0 0 0 0 0,0 0 0 0 0,0 0 0 0 0,0 0 0 0 0,0 0 0 0 0,-1 1 1 0 0,1-1-1 0 0,0 0 0 0 0,-1 0 0 0 0,1 0 0 0 0,0 0 0 0 0,-1-1 0 0 0,1 1 1 0 0,-1 0-1 0 0,0 0 0 0 0,1 0 0 0 0,-1 0 0 0 0,0 0 0 0 0,1-1 0 0 0,-1 1 1 0 0,0 0-1 0 0,-1 0 0 0 0,-19 20 227 0 0,21-21-231 0 0,-9 7 160 0 0,-1 0-1 0 0,0 0 0 0 0,0-1 1 0 0,0-1-1 0 0,-1 1 1 0 0,0-2-1 0 0,0 0 0 0 0,0 0 1 0 0,-1-1-1 0 0,1 0 0 0 0,-18 1 1 0 0,-18 1-626 0 0,-73-2 0 0 0,84-4-485 0 0,-109 1-2586 0 0,105-1-1251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13.421"/>
    </inkml:context>
    <inkml:brush xml:id="br0">
      <inkml:brushProperty name="width" value="0.05" units="cm"/>
      <inkml:brushProperty name="height" value="0.05" units="cm"/>
      <inkml:brushProperty name="color" value="#E71224"/>
    </inkml:brush>
  </inkml:definitions>
  <inkml:trace contextRef="#ctx0" brushRef="#br0">626 23 5865 0 0,'0'-1'110'0'0,"-1"0"0"0"0,1 0-1 0 0,0 0 1 0 0,-1-1 0 0 0,1 1 0 0 0,-1 0-1 0 0,1 0 1 0 0,-1 0 0 0 0,0 0-1 0 0,1 0 1 0 0,-1 0 0 0 0,0 0 0 0 0,0 1-1 0 0,0-1 1 0 0,0 0 0 0 0,1 0-1 0 0,-1 1 1 0 0,0-1 0 0 0,0 0 0 0 0,0 1-1 0 0,-1-1 1 0 0,1 1 0 0 0,0-1-1 0 0,0 1 1 0 0,0 0 0 0 0,0-1 0 0 0,0 1-1 0 0,0 0 1 0 0,-1 0 0 0 0,1 0-1 0 0,0 0 1 0 0,0 0 0 0 0,0 0 0 0 0,-2 0-1 0 0,-53 3 1926 0 0,41-1-1414 0 0,-179 15 1524 0 0,-71 5-1875 0 0,251-21-679 0 0,-20 2-885 0 0,19-7-2942 0 0,16-1 1838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4.595"/>
    </inkml:context>
    <inkml:brush xml:id="br0">
      <inkml:brushProperty name="width" value="0.05" units="cm"/>
      <inkml:brushProperty name="height" value="0.05" units="cm"/>
      <inkml:brushProperty name="color" value="#E71224"/>
    </inkml:brush>
  </inkml:definitions>
  <inkml:trace contextRef="#ctx0" brushRef="#br0">1653 88 9386 0 0,'-146'-8'7411'0'0,"-74"-19"-7213"0"0,111 12 754 0 0,-112-8-395 0 0,-300 9 0 0 0,383 14-445 0 0,-119 5-566 0 0,232 0-2052 0 0,10 2-4134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14.076"/>
    </inkml:context>
    <inkml:brush xml:id="br0">
      <inkml:brushProperty name="width" value="0.05" units="cm"/>
      <inkml:brushProperty name="height" value="0.05" units="cm"/>
      <inkml:brushProperty name="color" value="#E71224"/>
    </inkml:brush>
  </inkml:definitions>
  <inkml:trace contextRef="#ctx0" brushRef="#br0">27 177 6441 0 0,'-6'-9'1584'0'0,"2"-1"-1"0"0,0 0 0 0 0,0 0 0 0 0,-5-20 1 0 0,9 27-1496 0 0,1 0-1 0 0,-1 0 1 0 0,1 0 0 0 0,-1 1 0 0 0,1-1 0 0 0,0 0-1 0 0,0 1 1 0 0,0-1 0 0 0,0 0 0 0 0,1 1-1 0 0,-1-1 1 0 0,1 1 0 0 0,-1 0 0 0 0,1-1 0 0 0,0 1-1 0 0,0 0 1 0 0,0 0 0 0 0,0 0 0 0 0,0 0 0 0 0,1 1-1 0 0,-1-1 1 0 0,3-1 0 0 0,5-4-31 0 0,0 1 0 0 0,1 0 0 0 0,-1 1 0 0 0,13-4 0 0 0,-6 4-89 0 0,0 1 0 0 0,0 0-1 0 0,1 2 1 0 0,-1 0 0 0 0,1 1-1 0 0,-1 0 1 0 0,1 1 0 0 0,29 5 0 0 0,-23-1-102 0 0,-1 1 1 0 0,0 1 0 0 0,0 0 0 0 0,0 2 0 0 0,40 20 0 0 0,-50-20 83 0 0,0 0 0 0 0,-1 0 0 0 0,0 1 1 0 0,-1 1-1 0 0,19 19 0 0 0,-25-25 35 0 0,-1 1 0 0 0,-1-1 0 0 0,1 1 0 0 0,-1 0 0 0 0,0 0 0 0 0,0 0 0 0 0,0 1 0 0 0,-1-1 0 0 0,1 0 0 0 0,-1 1 0 0 0,-1 0 0 0 0,1-1 0 0 0,-1 1 0 0 0,0 0 0 0 0,0 0 1 0 0,-1 0-1 0 0,0 8 0 0 0,-1-10-3 0 0,0 0 0 0 0,-1 0 0 0 0,1 0 0 0 0,-1 0 1 0 0,0-1-1 0 0,0 1 0 0 0,-1 0 0 0 0,1-1 0 0 0,-1 0 1 0 0,1 0-1 0 0,-1 1 0 0 0,0-1 0 0 0,0-1 0 0 0,-1 1 0 0 0,1 0 1 0 0,-1-1-1 0 0,1 0 0 0 0,-1 0 0 0 0,-4 2 0 0 0,-10 5-40 0 0,0-1 0 0 0,-32 9 0 0 0,39-14 56 0 0,-87 23-33 0 0,88-24 71 0 0,-1 0 0 0 0,0-1-1 0 0,0 0 1 0 0,0-1-1 0 0,0 0 1 0 0,1-1-1 0 0,-13-2 1 0 0,23 3-28 0 0,0 1 0 0 0,-1-1 1 0 0,1 0-1 0 0,0 0 0 0 0,0 0 0 0 0,0 0 1 0 0,-1 0-1 0 0,1 0 0 0 0,0 0 0 0 0,0 0 1 0 0,0 0-1 0 0,-1 0 0 0 0,1 0 1 0 0,0 0-1 0 0,0 0 0 0 0,0 0 0 0 0,-1 0 1 0 0,1 0-1 0 0,0 0 0 0 0,0-1 0 0 0,0 1 1 0 0,-1 0-1 0 0,1 0 0 0 0,0 0 0 0 0,0 0 1 0 0,0 0-1 0 0,0 0 0 0 0,0 0 1 0 0,-1-1-1 0 0,1 1 0 0 0,0 0 0 0 0,0 0 1 0 0,0 0-1 0 0,0 0 0 0 0,0-1 0 0 0,0 1 1 0 0,-1 0-1 0 0,1 0 0 0 0,0 0 1 0 0,0-1-1 0 0,0 1 0 0 0,0 0 0 0 0,0 0 1 0 0,0 0-1 0 0,0-1 0 0 0,0 1 0 0 0,0 0 1 0 0,0 0-1 0 0,0 0 0 0 0,0-1 0 0 0,0 1 1 0 0,0 0-1 0 0,0 0 0 0 0,14-7 224 0 0,21-2-94 0 0,-5 7-202 0 0,-1 1-1 0 0,1 1 1 0 0,0 2-1 0 0,-1 1 1 0 0,0 2-1 0 0,1 0 1 0 0,-2 2 0 0 0,1 1-1 0 0,-1 2 1 0 0,0 0-1 0 0,-1 2 1 0 0,31 18-1 0 0,-50-25 63 0 0,0 1-1 0 0,-1 0 1 0 0,1 0-1 0 0,-1 1 1 0 0,0 0-1 0 0,0 0 1 0 0,-1 1-1 0 0,6 10 1 0 0,-10-16 13 0 0,-1 0 1 0 0,1 1 0 0 0,-1-1 0 0 0,0 1-1 0 0,0-1 1 0 0,0 1 0 0 0,0-1-1 0 0,0 1 1 0 0,-1 0 0 0 0,1-1-1 0 0,-1 1 1 0 0,0 0 0 0 0,0 0-1 0 0,0-1 1 0 0,0 1 0 0 0,0 0-1 0 0,0-1 1 0 0,-1 1 0 0 0,1 0 0 0 0,-1 0-1 0 0,0-1 1 0 0,0 1 0 0 0,0-1-1 0 0,0 1 1 0 0,0-1 0 0 0,-1 0-1 0 0,1 1 1 0 0,-1-1 0 0 0,0 0-1 0 0,1 0 1 0 0,-1 0 0 0 0,0 0 0 0 0,-3 2-1 0 0,-6 4-2 0 0,0 0 1 0 0,0-1-1 0 0,-1-1 0 0 0,1 0 0 0 0,-1 0 0 0 0,-1-2 1 0 0,-20 7-1 0 0,-94 14 83 0 0,89-18-415 0 0,-46 0 0 0 0,70-7-1108 0 0,0 0 0 0 0,0-1 0 0 0,-25-5 0 0 0,28 2-1057 0 0,1-2-3023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29.369"/>
    </inkml:context>
    <inkml:brush xml:id="br0">
      <inkml:brushProperty name="width" value="0.05" units="cm"/>
      <inkml:brushProperty name="height" value="0.05" units="cm"/>
      <inkml:brushProperty name="color" value="#E71224"/>
    </inkml:brush>
  </inkml:definitions>
  <inkml:trace contextRef="#ctx0" brushRef="#br0">2090 116 4241 0 0,'1'-1'96'0'0,"0"-1"-1"0"0,0 1 1 0 0,1 0 0 0 0,-1 0 0 0 0,1-1-1 0 0,-1 1 1 0 0,1 0 0 0 0,-1 0 0 0 0,1 0-1 0 0,0 1 1 0 0,0-1 0 0 0,-1 0 0 0 0,1 1-1 0 0,0-1 1 0 0,0 1 0 0 0,0-1 0 0 0,0 1-1 0 0,0 0 1 0 0,-1 0 0 0 0,1 0 0 0 0,0 0-1 0 0,0 0 1 0 0,0 0 0 0 0,2 1-1 0 0,-3 0-36 0 0,1 0-1 0 0,-1-1 0 0 0,0 1 0 0 0,0 0 0 0 0,0 0 0 0 0,0 0 0 0 0,0 1 0 0 0,0-1 0 0 0,-1 0 0 0 0,1 0 0 0 0,0 0 0 0 0,0 1 0 0 0,-1-1 0 0 0,1 0 0 0 0,-1 1 0 0 0,1-1 1 0 0,-1 1-1 0 0,0-1 0 0 0,1 0 0 0 0,-1 1 0 0 0,0-1 0 0 0,0 1 0 0 0,0-1 0 0 0,0 1 0 0 0,0-1 0 0 0,0 1 0 0 0,-1-1 0 0 0,1 1 0 0 0,0-1 0 0 0,-1 0 0 0 0,0 3 0 0 0,-1-1 10 0 0,1 0 0 0 0,0-1 0 0 0,-1 1 0 0 0,1-1-1 0 0,-1 1 1 0 0,0-1 0 0 0,0 0 0 0 0,0 0 0 0 0,0 0-1 0 0,0 0 1 0 0,-1 0 0 0 0,1 0 0 0 0,0 0 0 0 0,-1-1-1 0 0,0 1 1 0 0,1-1 0 0 0,-1 0 0 0 0,0 0-1 0 0,1 0 1 0 0,-1 0 0 0 0,0 0 0 0 0,0-1 0 0 0,-4 1-1 0 0,-10 2 430 0 0,1-1-1 0 0,-29-1 0 0 0,-221-10 501 0 0,-133 3-26 0 0,73 2-539 0 0,111-3 164 0 0,75 11-141 0 0,-43-1-285 0 0,147-4-172 0 0,-1-2 0 0 0,-70-15 0 0 0,71 5-75 0 0,34 13 31 0 0,1-1 0 0 0,-1 1 0 0 0,1-1 0 0 0,-1 1 0 0 0,1-1 0 0 0,0 0 0 0 0,-1 0 0 0 0,1 0 0 0 0,0 0 0 0 0,-1 0 0 0 0,1 0 0 0 0,0 0 0 0 0,0 0 0 0 0,0 0 0 0 0,0 0 0 0 0,0-1 0 0 0,0 1 0 0 0,0 0 0 0 0,1-1 0 0 0,-2-2 0 0 0,2 3-10 0 0,1 0 1 0 0,0 0-1 0 0,-1 0 0 0 0,1 0 0 0 0,0 0 0 0 0,-1 0 0 0 0,1 0 0 0 0,0 0 0 0 0,0 0 0 0 0,0 0 0 0 0,0 1 1 0 0,0-1-1 0 0,0 0 0 0 0,0 1 0 0 0,0-1 0 0 0,0 1 0 0 0,0-1 0 0 0,0 1 0 0 0,0-1 0 0 0,2 0 0 0 0,30-10-303 0 0,-24 9 283 0 0,50-19 89 0 0,69-20 216 0 0,-113 38-211 0 0,0 0 0 0 0,0 1 0 0 0,1 1 0 0 0,-1 0 0 0 0,0 1 0 0 0,27 3 0 0 0,6 4 901 0 0,-48-7-853 0 0,-51-15 712 0 0,35 12-781 0 0,0 1 0 0 0,1 0-1 0 0,-1 1 1 0 0,0 1 0 0 0,0 1 0 0 0,1 0 0 0 0,-1 1 0 0 0,0 0 0 0 0,-23 8 0 0 0,-10 6-22 0 0,-74 36 0 0 0,34-13 15 0 0,78-35 11 0 0,-21 8 20 0 0,2 1 0 0 0,0 2-1 0 0,-37 23 1 0 0,67-38-20 0 0,-1 0 0 0 0,1 0 0 0 0,-1 1 0 0 0,1-1 0 0 0,0 0 0 0 0,-1 1 0 0 0,1-1 0 0 0,0 0 0 0 0,-1 1 0 0 0,1-1 0 0 0,0 0 0 0 0,-1 1 0 0 0,1-1 0 0 0,0 1 0 0 0,0-1 0 0 0,-1 0 0 0 0,1 1 0 0 0,0-1 0 0 0,0 1 0 0 0,0-1 0 0 0,0 1 0 0 0,0-1 0 0 0,-1 1 0 0 0,1-1 0 0 0,0 1 0 0 0,0-1 0 0 0,0 1 0 0 0,0-1 0 0 0,1 1 0 0 0,-1-1 0 0 0,0 1 0 0 0,0 0 0 0 0,14 11 105 0 0,30 6 117 0 0,-38-16-203 0 0,39 16-98 0 0,0 2 0 0 0,43 28 0 0 0,-62-33 49 0 0,14 4 69 0 0,76 27 1 0 0,-78-33-436 0 0,-1 1 1 0 0,64 36-1 0 0,-45-21-7548 0 0,-45-24 2855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31.122"/>
    </inkml:context>
    <inkml:brush xml:id="br0">
      <inkml:brushProperty name="width" value="0.05" units="cm"/>
      <inkml:brushProperty name="height" value="0.05" units="cm"/>
      <inkml:brushProperty name="color" value="#E71224"/>
    </inkml:brush>
  </inkml:definitions>
  <inkml:trace contextRef="#ctx0" brushRef="#br0">56 139 6409 0 0,'0'0'49'0'0,"1"-1"0"0"0,-1 1 0 0 0,1 0 0 0 0,-1 0 0 0 0,1 0 0 0 0,-1 0 0 0 0,1 0 0 0 0,-1 0 0 0 0,0 0 0 0 0,1 0 0 0 0,-1 0 0 0 0,1 0 0 0 0,-1 0 0 0 0,1 0 0 0 0,-1 0 0 0 0,1 0 0 0 0,-1 0 0 0 0,0 0 0 0 0,1 0 0 0 0,-1 1 0 0 0,1-1 0 0 0,-1 0 0 0 0,0 0 0 0 0,1 0 0 0 0,-1 1 0 0 0,1-1 0 0 0,-1 0 0 0 0,0 1 0 0 0,1-1 0 0 0,-1 1 0 0 0,10 17 221 0 0,-1 22-353 0 0,-9-39 136 0 0,3 25 678 0 0,-1 0 0 0 0,-1 1 0 0 0,-1-1-1 0 0,-2 0 1 0 0,-5 30 0 0 0,-35 126-216 0 0,15-74-351 0 0,22-89-137 0 0,1 0-1 0 0,1 0 0 0 0,1 0 1 0 0,0 28-1 0 0,3-43-11 0 0,-1 0 0 0 0,0 0-1 0 0,1 0 1 0 0,0 0-1 0 0,0 0 1 0 0,0 0 0 0 0,1 0-1 0 0,-1-1 1 0 0,1 1-1 0 0,0 0 1 0 0,0-1 0 0 0,3 5-1 0 0,-3-6 12 0 0,0 0 0 0 0,0-1-1 0 0,0 1 1 0 0,0 0 0 0 0,0-1 0 0 0,1 1-1 0 0,-1-1 1 0 0,0 0 0 0 0,1 0 0 0 0,-1 0-1 0 0,1 0 1 0 0,0 0 0 0 0,-1-1 0 0 0,1 1 0 0 0,0-1-1 0 0,-1 1 1 0 0,1-1 0 0 0,0 0 0 0 0,0 0-1 0 0,3-1 1 0 0,2 0 47 0 0,1 0-1 0 0,-1-1 1 0 0,0 0 0 0 0,0-1 0 0 0,0 0-1 0 0,0 0 1 0 0,0-1 0 0 0,0 0 0 0 0,7-5-1 0 0,12-10 169 0 0,26-23 0 0 0,-12 10-172 0 0,103-84-29 0 0,-130 106-35 0 0,-1-1 0 0 0,0-1 0 0 0,0 0 0 0 0,-1-1 1 0 0,-1 0-1 0 0,0 0 0 0 0,-1-2 0 0 0,13-22 0 0 0,-22 36-2 0 0,-1 0-1 0 0,1-1 0 0 0,-1 1 1 0 0,1 0-1 0 0,-1-1 1 0 0,1 1-1 0 0,-1 0 0 0 0,0-1 1 0 0,0 1-1 0 0,0-1 0 0 0,1 1 1 0 0,-1-1-1 0 0,-1 1 0 0 0,1 0 1 0 0,0-1-1 0 0,0 1 1 0 0,0-1-1 0 0,-1 1 0 0 0,1 0 1 0 0,-1-1-1 0 0,1 1 0 0 0,-1 0 1 0 0,1 0-1 0 0,-1-1 0 0 0,0 1 1 0 0,-1-1-1 0 0,0 0-4 0 0,0 1 1 0 0,0-1-1 0 0,0 1 0 0 0,0 0 0 0 0,-1 0 0 0 0,1 0 1 0 0,0 0-1 0 0,-1 0 0 0 0,1 1 0 0 0,0-1 0 0 0,-1 1 1 0 0,1-1-1 0 0,-5 1 0 0 0,-6 0-8 0 0,0 0-1 0 0,0 1 1 0 0,0 1-1 0 0,-17 4 1 0 0,21-4 3 0 0,0 1 0 0 0,0 0 0 0 0,1 1 0 0 0,-1 0-1 0 0,1 0 1 0 0,0 1 0 0 0,0 0 0 0 0,0 0 0 0 0,1 1 0 0 0,0 0 0 0 0,-11 11 0 0 0,16-14 4 0 0,0-1 0 0 0,0 0 0 0 0,0 1 1 0 0,1-1-1 0 0,-1 1 0 0 0,0 0 0 0 0,1 0 1 0 0,0-1-1 0 0,0 1 0 0 0,0 0 1 0 0,0 0-1 0 0,0 0 0 0 0,0 0 0 0 0,1 1 1 0 0,-1-1-1 0 0,1 0 0 0 0,0 0 0 0 0,0 0 1 0 0,0 0-1 0 0,1 0 0 0 0,-1 0 0 0 0,1 0 1 0 0,-1 0-1 0 0,1 0 0 0 0,0 0 0 0 0,0 0 1 0 0,1 0-1 0 0,-1 0 0 0 0,1 0 1 0 0,-1-1-1 0 0,1 1 0 0 0,0 0 0 0 0,0-1 1 0 0,0 0-1 0 0,0 1 0 0 0,0-1 0 0 0,4 3 1 0 0,14 12 30 0 0,0 0 0 0 0,2-1 1 0 0,0-1-1 0 0,1-1 0 0 0,0-1 1 0 0,1-1-1 0 0,48 16 0 0 0,-60-25-57 0 0,0-1 1 0 0,0-1-1 0 0,0 0 0 0 0,0 0 0 0 0,0-1 0 0 0,-1-1 1 0 0,1 0-1 0 0,0-1 0 0 0,0 0 0 0 0,0-1 0 0 0,-1 0 1 0 0,1-1-1 0 0,-1 0 0 0 0,16-9 0 0 0,-2 1-120 0 0,-2-2 0 0 0,1 0 0 0 0,-2-2 0 0 0,0-1 1 0 0,25-24-1 0 0,-24 18 153 0 0,-1-2 1 0 0,-1-1 0 0 0,22-37 0 0 0,47-91 80 0 0,-53 86-25 0 0,-26 50-7 0 0,4-7 39 0 0,-1-1 0 0 0,-1 0 0 0 0,-1-1 0 0 0,-1 0 0 0 0,9-37 0 0 0,-19 63-73 0 0,-1-1-1 0 0,1 0 1 0 0,-1 1-1 0 0,0-1 1 0 0,0 0-1 0 0,0 0 1 0 0,0 1-1 0 0,0-1 1 0 0,0 0-1 0 0,0 0 1 0 0,-1 1 0 0 0,1-1-1 0 0,-1 0 1 0 0,1 1-1 0 0,-1-1 1 0 0,0 0-1 0 0,1 1 1 0 0,-1-1-1 0 0,0 1 1 0 0,0-1-1 0 0,0 1 1 0 0,0-1-1 0 0,-1 1 1 0 0,1 0-1 0 0,0 0 1 0 0,0 0-1 0 0,-1-1 1 0 0,1 1-1 0 0,-3-1 1 0 0,2 1-12 0 0,0 1 1 0 0,1 0-1 0 0,-1-1 0 0 0,0 1 1 0 0,0 0-1 0 0,0 0 0 0 0,0 0 1 0 0,1 0-1 0 0,-1 0 0 0 0,0 0 1 0 0,0 0-1 0 0,0 1 1 0 0,0-1-1 0 0,1 1 0 0 0,-1-1 1 0 0,0 1-1 0 0,1 0 0 0 0,-1-1 1 0 0,0 1-1 0 0,1 0 0 0 0,-1 0 1 0 0,1 0-1 0 0,-1 1 0 0 0,1-1 1 0 0,-1 0-1 0 0,1 1 0 0 0,-2 2 1 0 0,-5 6-33 0 0,0 2 1 0 0,1-1 0 0 0,0 1 0 0 0,1 0 0 0 0,0 0-1 0 0,1 1 1 0 0,0 0 0 0 0,-4 19 0 0 0,-1 16 13 0 0,-4 50 0 0 0,8-52 28 0 0,-7 62 30 0 0,4-26 26 0 0,-36 150 0 0 0,24-173 32 0 0,19-55-115 0 0,0 0-1 0 0,0 0 1 0 0,0 0 0 0 0,-1 0-1 0 0,1 0 1 0 0,-1 0-1 0 0,0-1 1 0 0,0 1 0 0 0,0-1-1 0 0,-1 0 1 0 0,-4 4-1 0 0,6-7-136 0 0,1 1-1 0 0,-1-1 1 0 0,0 0-1 0 0,1 0 1 0 0,-1 1-1 0 0,0-1 1 0 0,0 0-1 0 0,1 0 1 0 0,-1-1-1 0 0,0 1 1 0 0,0 0-1 0 0,1-1 1 0 0,-1 1-1 0 0,0 0 1 0 0,1-1-1 0 0,-1 0 1 0 0,0 1-1 0 0,1-1 1 0 0,-1 0-1 0 0,1 0 1 0 0,0 0-1 0 0,-1 0 1 0 0,1 0-1 0 0,-1-1 1 0 0,1 1-1 0 0,0 0 1 0 0,0 0-1 0 0,0-1 1 0 0,0 1-1 0 0,-1-3 0 0 0,-6-6-1418 0 0,1 0 0 0 0,-10-21 0 0 0,6 9-2554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31.548"/>
    </inkml:context>
    <inkml:brush xml:id="br0">
      <inkml:brushProperty name="width" value="0.05" units="cm"/>
      <inkml:brushProperty name="height" value="0.05" units="cm"/>
      <inkml:brushProperty name="color" value="#E71224"/>
    </inkml:brush>
  </inkml:definitions>
  <inkml:trace contextRef="#ctx0" brushRef="#br0">0 129 8482 0 0,'6'0'788'0'0,"0"-1"1"0"0,0 1-1 0 0,0-1 1 0 0,0-1-1 0 0,0 1 1 0 0,5-3-1 0 0,7-4 18 0 0,33-18 0 0 0,-37 17-753 0 0,0 1 1 0 0,0 1-1 0 0,22-7 0 0 0,0 6-251 0 0,0 1-1 0 0,0 2 1 0 0,66 0-1 0 0,40-5-7529 0 0,-108 2 5824 0 0,-19 3-2648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31.954"/>
    </inkml:context>
    <inkml:brush xml:id="br0">
      <inkml:brushProperty name="width" value="0.05" units="cm"/>
      <inkml:brushProperty name="height" value="0.05" units="cm"/>
      <inkml:brushProperty name="color" value="#E71224"/>
    </inkml:brush>
  </inkml:definitions>
  <inkml:trace contextRef="#ctx0" brushRef="#br0">122 1 2689 0 0,'4'1'777'0'0,"1"1"0"0"0,-1-1 1 0 0,0 1-1 0 0,0 0 1 0 0,0 1-1 0 0,0-1 1 0 0,7 6-1 0 0,-5-3-412 0 0,-1 0 0 0 0,0 0 0 0 0,0 1 0 0 0,0 0 1 0 0,0-1-1 0 0,-1 2 0 0 0,0-1 0 0 0,0 0 0 0 0,-1 1 0 0 0,0 0 0 0 0,0-1 0 0 0,0 1 0 0 0,2 11 0 0 0,-5-15-247 0 0,0-1-1 0 0,0 1 1 0 0,-1 0 0 0 0,1-1 0 0 0,-1 1-1 0 0,1-1 1 0 0,-1 0 0 0 0,0 1 0 0 0,0-1-1 0 0,0 1 1 0 0,0-1 0 0 0,0 0 0 0 0,-1 0-1 0 0,-2 4 1 0 0,-29 32 1156 0 0,9-13-896 0 0,11-4-385 0 0,1 0-1 0 0,1 0 1 0 0,1 2 0 0 0,0-1 0 0 0,2 1-1 0 0,1 0 1 0 0,0 1 0 0 0,2 0-1 0 0,1 0 1 0 0,1 0 0 0 0,1 0 0 0 0,1 0-1 0 0,1 1 1 0 0,5 38 0 0 0,-5-63-16 0 0,9 44-404 0 0,2-24-871 0 0,-10-20 1159 0 0,-1 0-1 0 0,1 1 1 0 0,-1-1 0 0 0,1 1 0 0 0,-1-1-1 0 0,1 0 1 0 0,-1 1 0 0 0,1-1 0 0 0,-1 0-1 0 0,1 0 1 0 0,-1 1 0 0 0,1-1 0 0 0,0 0-1 0 0,-1 0 1 0 0,1 0 0 0 0,0 0 0 0 0,-1 0 0 0 0,1 0-1 0 0,0 0 1 0 0,-1 0 0 0 0,1 0 0 0 0,-1 0-1 0 0,1 0 1 0 0,0 0 0 0 0,-1 0 0 0 0,1-1-1 0 0,0 1 1 0 0,1-2-149 0 0,-1 1-1 0 0,1-1 1 0 0,-1 0-1 0 0,0 1 1 0 0,0-1-1 0 0,0 0 0 0 0,0 0 1 0 0,0 0-1 0 0,0 0 1 0 0,0 0-1 0 0,0 0 1 0 0,-1 0-1 0 0,1 0 1 0 0,-1 0-1 0 0,0-1 1 0 0,1 1-1 0 0,-1 0 1 0 0,0 0-1 0 0,-1-3 1 0 0,2 2-225 0 0,0-15-4269 0 0</inkml:trace>
  <inkml:trace contextRef="#ctx0" brushRef="#br0" timeOffset="1">0 302 9450 0 0,'14'-2'5396'0'0,"3"6"-3364"0"0,18 11-2610 0 0,-18-7 943 0 0,8 2-792 0 0,1-2 1 0 0,0-1 0 0 0,54 7-1 0 0,-40-10-1811 0 0,1-2-1 0 0,0-2 1 0 0,79-11-1 0 0,-65 2-3150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5.472"/>
    </inkml:context>
    <inkml:brush xml:id="br0">
      <inkml:brushProperty name="width" value="0.05" units="cm"/>
      <inkml:brushProperty name="height" value="0.05" units="cm"/>
      <inkml:brushProperty name="color" value="#E71224"/>
    </inkml:brush>
  </inkml:definitions>
  <inkml:trace contextRef="#ctx0" brushRef="#br0">148 124 2425 0 0,'-2'-1'346'0'0,"-1"0"1"0"0,1 0-1 0 0,-1-1 1 0 0,1 1 0 0 0,0 0-1 0 0,0-1 1 0 0,0 1 0 0 0,-1-1-1 0 0,2 0 1 0 0,-4-3-1 0 0,1 0-122 0 0,0-1 0 0 0,0 0 0 0 0,1 0 0 0 0,0 0 0 0 0,-3-8 0 0 0,4 8-222 0 0,0 0 0 0 0,-1 0 0 0 0,0 1 0 0 0,0-1-1 0 0,-7-7 1 0 0,9 11 148 0 0,-1 0 0 0 0,0 1 0 0 0,0-1 0 0 0,0 0 0 0 0,0 1 0 0 0,0 0 0 0 0,-1-1 0 0 0,1 1 0 0 0,0 0 0 0 0,-1 0 0 0 0,1 0 0 0 0,-1 1 0 0 0,1-1 0 0 0,0 1 0 0 0,-1-1 0 0 0,0 1 0 0 0,1 0 0 0 0,-4 0 0 0 0,5 0-100 0 0,0 0-1 0 0,0 0 0 0 0,0 0 1 0 0,0 0-1 0 0,-1 0 0 0 0,1 0 1 0 0,0 0-1 0 0,0 1 0 0 0,0-1 1 0 0,0 0-1 0 0,1 1 0 0 0,-1-1 0 0 0,0 1 1 0 0,0-1-1 0 0,0 1 0 0 0,0-1 1 0 0,0 1-1 0 0,0 0 0 0 0,1-1 1 0 0,-1 1-1 0 0,0 0 0 0 0,1 0 1 0 0,-1 0-1 0 0,0 1 0 0 0,0 0-20 0 0,0 0-1 0 0,0 0 1 0 0,1 1 0 0 0,-1-1-1 0 0,1 0 1 0 0,0 1-1 0 0,-1-1 1 0 0,1 0-1 0 0,0 1 1 0 0,1 3-1 0 0,1 8-104 0 0,1 0 1 0 0,1-1-1 0 0,5 15 0 0 0,-4-15 153 0 0,2 9-82 0 0,0 2 0 0 0,-1-1 0 0 0,-1 1 0 0 0,-2 0 0 0 0,0 0 0 0 0,-1 0 0 0 0,-2 0 0 0 0,0 1 0 0 0,-2-1 0 0 0,-5 26 0 0 0,-1-11 32 0 0,2-13 23 0 0,-3 37 0 0 0,8-55-53 0 0,1-1 0 0 0,0 1-1 0 0,1 0 1 0 0,-1-1 0 0 0,1 1 0 0 0,1 0-1 0 0,-1-1 1 0 0,1 0 0 0 0,5 11 0 0 0,-6-15 11 0 0,0-1 0 0 0,1 1 0 0 0,0 0 0 0 0,-1-1 0 0 0,1 1 0 0 0,0-1 0 0 0,0 0 0 0 0,0 0 0 0 0,1 0 1 0 0,-1 0-1 0 0,0 0 0 0 0,1 0 0 0 0,0 0 0 0 0,-1-1 0 0 0,1 0 0 0 0,0 1 0 0 0,-1-1 0 0 0,1 0 0 0 0,0 0 1 0 0,0 0-1 0 0,0-1 0 0 0,0 1 0 0 0,0-1 0 0 0,0 0 0 0 0,0 1 0 0 0,0-1 0 0 0,5-1 0 0 0,8-1-310 0 0,0 0 0 0 0,0-2-1 0 0,-1 0 1 0 0,19-7 0 0 0,10-2-1213 0 0,58-12-1437 0 0,-78 17-1843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5.875"/>
    </inkml:context>
    <inkml:brush xml:id="br0">
      <inkml:brushProperty name="width" value="0.05" units="cm"/>
      <inkml:brushProperty name="height" value="0.05" units="cm"/>
      <inkml:brushProperty name="color" value="#E71224"/>
    </inkml:brush>
  </inkml:definitions>
  <inkml:trace contextRef="#ctx0" brushRef="#br0">703 101 5617 0 0,'-3'-7'626'0'0,"1"0"-1"0"0,-1-1 0 0 0,0 1 1 0 0,-1 1-1 0 0,1-1 0 0 0,-1 0 1 0 0,-1 1-1 0 0,1 0 0 0 0,-11-11 1 0 0,12 15-448 0 0,-1-1 0 0 0,1 1 0 0 0,-1 0 0 0 0,1 0 0 0 0,-1 0 1 0 0,0 0-1 0 0,0 0 0 0 0,0 1 0 0 0,0 0 0 0 0,0 0 0 0 0,0 0 1 0 0,0 0-1 0 0,0 1 0 0 0,0-1 0 0 0,-1 1 0 0 0,1 0 0 0 0,0 0 1 0 0,0 1-1 0 0,-6 1 0 0 0,-301 34 63 0 0,92-12-1777 0 0,177-20-3788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6.329"/>
    </inkml:context>
    <inkml:brush xml:id="br0">
      <inkml:brushProperty name="width" value="0.05" units="cm"/>
      <inkml:brushProperty name="height" value="0.05" units="cm"/>
      <inkml:brushProperty name="color" value="#E71224"/>
    </inkml:brush>
  </inkml:definitions>
  <inkml:trace contextRef="#ctx0" brushRef="#br0">425 115 9826 0 0,'1'-1'229'0'0,"0"0"0"0"0,0 0-1 0 0,-1 0 1 0 0,1-1 0 0 0,0 1-1 0 0,-1 0 1 0 0,1-1 0 0 0,-1 1 0 0 0,1 0-1 0 0,-1-1 1 0 0,1 1 0 0 0,-1-1 0 0 0,0 1-1 0 0,0-1 1 0 0,0 1 0 0 0,0 0-1 0 0,0-1 1 0 0,0-1 0 0 0,-1 2-155 0 0,1 0 1 0 0,-1 0-1 0 0,1 0 0 0 0,-1 0 1 0 0,1 0-1 0 0,-1 0 0 0 0,0 1 1 0 0,0-1-1 0 0,1 0 1 0 0,-1 0-1 0 0,0 1 0 0 0,0-1 1 0 0,0 1-1 0 0,0-1 0 0 0,0 1 1 0 0,0-1-1 0 0,0 1 0 0 0,0-1 1 0 0,-1 1-1 0 0,-8-2-202 0 0,0 0 0 0 0,0 1 0 0 0,0 0-1 0 0,-16 2 1 0 0,0-2 469 0 0,-126-25-1351 0 0,13 0-991 0 0,117 22 482 0 0,22 4 1414 0 0,0 0-1 0 0,-1 0 1 0 0,1 0 0 0 0,-1 0 0 0 0,1 0 0 0 0,0 0 0 0 0,-1 0-1 0 0,1 0 1 0 0,-1 0 0 0 0,1 0 0 0 0,0 0 0 0 0,-1 0 0 0 0,1-1-1 0 0,0 1 1 0 0,-1 0 0 0 0,1 0 0 0 0,-1 0 0 0 0,1-1 0 0 0,0 1-1 0 0,0 0 1 0 0,-1-1 0 0 0,1 1 0 0 0,0 0 0 0 0,-1 0-1 0 0,1-1 1 0 0,0 1 0 0 0,0-1 0 0 0,0 1 0 0 0,-1 0 0 0 0,1-1-1 0 0,0 1 1 0 0,0 0 0 0 0,0-1 0 0 0,0 1 0 0 0,0-1 0 0 0,0 1-1 0 0,0 0 1 0 0,0-1 0 0 0,0 1 0 0 0,0-1 0 0 0,0 1-1 0 0,0 0 1 0 0,0-1 0 0 0,0 0 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6.806"/>
    </inkml:context>
    <inkml:brush xml:id="br0">
      <inkml:brushProperty name="width" value="0.05" units="cm"/>
      <inkml:brushProperty name="height" value="0.05" units="cm"/>
      <inkml:brushProperty name="color" value="#E71224"/>
    </inkml:brush>
  </inkml:definitions>
  <inkml:trace contextRef="#ctx0" brushRef="#br0">84 0 8234 0 0,'-2'2'6004'0'0,"-7"5"-5466"0"0,8 6-612 0 0,1 0 0 0 0,0 0 0 0 0,1-1 0 0 0,0 1 0 0 0,5 17-1 0 0,-3-15 67 0 0,0 1 0 0 0,-2-1-1 0 0,1 18 1 0 0,-6 0 126 0 0,0 1 0 0 0,-19 65 0 0 0,12-62-38 0 0,3 1 0 0 0,-4 38 1 0 0,10-23-174 0 0,-3 31-987 0 0,3-76 40 0 0,1 0-1 0 0,-1 0 1 0 0,-1 0-1 0 0,-3 10 1 0 0,0-9-1306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7.788"/>
    </inkml:context>
    <inkml:brush xml:id="br0">
      <inkml:brushProperty name="width" value="0.05" units="cm"/>
      <inkml:brushProperty name="height" value="0.05" units="cm"/>
      <inkml:brushProperty name="color" value="#E71224"/>
    </inkml:brush>
  </inkml:definitions>
  <inkml:trace contextRef="#ctx0" brushRef="#br0">261 57 6241 0 0,'17'-4'1737'0'0,"-9"10"232"0"0,-8-5-1887 0 0,-1 0-1 0 0,1 0 1 0 0,0 0-1 0 0,0 0 1 0 0,-1 0-1 0 0,1 0 1 0 0,-1 0-1 0 0,1 0 1 0 0,-1 0-1 0 0,1 0 1 0 0,-1-1-1 0 0,1 1 1 0 0,-1 0-1 0 0,0 0 1 0 0,0 0-1 0 0,1-1 1 0 0,-1 1-1 0 0,0 0 1 0 0,0-1-1 0 0,0 1 1 0 0,0-1-1 0 0,0 1 1 0 0,1-1-1 0 0,-1 1 1 0 0,0-1-1 0 0,0 0 1 0 0,-2 1-1 0 0,-4 1-92 0 0,0 0 0 0 0,0-1 0 0 0,-1 0 0 0 0,1 0 0 0 0,0-1 0 0 0,0 0 0 0 0,0 0 0 0 0,-1 0 0 0 0,1-1 0 0 0,0 0 0 0 0,0-1 0 0 0,-7-2 0 0 0,-14-5-168 0 0,-45-21 1 0 0,28 10-43 0 0,44 20 8 0 0,0 0 0 0 0,0 0 0 0 0,0-1 0 0 0,0 1 0 0 0,0-1 0 0 0,0 1 0 0 0,0-1 0 0 0,0 0 0 0 0,0 1 0 0 0,0-1 0 0 0,0 0 0 0 0,0 0 0 0 0,1 1 0 0 0,-1-1 0 0 0,0 0 0 0 0,0 0 0 0 0,1 0 0 0 0,-1 0 0 0 0,1 0 0 0 0,-1 0 0 0 0,1 0 0 0 0,-1 0 0 0 0,1 0 0 0 0,-1-2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31T18:07:35.066"/>
    </inkml:context>
    <inkml:brush xml:id="br0">
      <inkml:brushProperty name="width" value="0.05" units="cm"/>
      <inkml:brushProperty name="height" value="0.05" units="cm"/>
      <inkml:brushProperty name="color" value="#E71224"/>
    </inkml:brush>
  </inkml:definitions>
  <inkml:trace contextRef="#ctx0" brushRef="#br0">21 103 9378 0 0,'58'-50'9759'0'0,"-46"42"-9104"0"0,0 0 1 0 0,0 1-1 0 0,24-10 0 0 0,-31 15-662 0 0,0-1 0 0 0,0 2 0 0 0,0-1 0 0 0,1 1 0 0 0,-1 0 0 0 0,0 0 0 0 0,0 0 0 0 0,1 1 0 0 0,-1-1 0 0 0,0 1 0 0 0,1 1 0 0 0,-1-1 0 0 0,0 1 0 0 0,1 0 0 0 0,-1 0 0 0 0,0 0 0 0 0,0 1 0 0 0,0 0 0 0 0,0 0 0 0 0,0 0 0 0 0,0 1 0 0 0,-1-1 0 0 0,1 1 0 0 0,-1 0 0 0 0,0 1 0 0 0,1-1 0 0 0,4 6 0 0 0,-7-6-9 0 0,1 0-1 0 0,-1 0 1 0 0,0 0-1 0 0,0 0 1 0 0,0 1-1 0 0,0-1 1 0 0,-1 1-1 0 0,1-1 1 0 0,-1 1-1 0 0,0-1 1 0 0,0 1 0 0 0,0 0-1 0 0,-1-1 1 0 0,1 8-1 0 0,-1-4-8 0 0,-1-1-1 0 0,0 1 1 0 0,0 0-1 0 0,0-1 1 0 0,-1 1 0 0 0,0-1-1 0 0,-4 11 1 0 0,-3 1-10 0 0,0 0 0 0 0,-2-1 0 0 0,0-1 0 0 0,-21 25-1 0 0,-84 75 55 0 0,16-20-27 0 0,98-94 14 0 0,1 0-1 0 0,-1 0 1 0 0,0 0-1 0 0,1 1 1 0 0,-1-1-1 0 0,1 0 1 0 0,0 1-1 0 0,-2 4 1 0 0,2-6 5 0 0,1 0-1 0 0,0 0 1 0 0,0 0 0 0 0,0 0 0 0 0,0 0-1 0 0,0 0 1 0 0,0 0 0 0 0,0-1 0 0 0,0 1-1 0 0,0 0 1 0 0,0 0 0 0 0,1 0 0 0 0,-1 0-1 0 0,0 0 1 0 0,0 0 0 0 0,1-1 0 0 0,-1 1-1 0 0,1 0 1 0 0,0 1 0 0 0,1 0 19 0 0,1 0 1 0 0,-1 0-1 0 0,1 0 1 0 0,0 0-1 0 0,0-1 0 0 0,-1 1 1 0 0,1-1-1 0 0,0 0 1 0 0,0 0-1 0 0,1 0 1 0 0,-1 0-1 0 0,0 0 1 0 0,5 0-1 0 0,253 30 403 0 0,-192-25-425 0 0,-29-1-272 0 0,61 3 218 0 0,-90-8-1117 0 0,0-1 0 0 0,-1 0 0 0 0,21-4 0 0 0,-11-4-6376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08.173"/>
    </inkml:context>
    <inkml:brush xml:id="br0">
      <inkml:brushProperty name="width" value="0.05" units="cm"/>
      <inkml:brushProperty name="height" value="0.05" units="cm"/>
      <inkml:brushProperty name="color" value="#E71224"/>
    </inkml:brush>
  </inkml:definitions>
  <inkml:trace contextRef="#ctx0" brushRef="#br0">268 34 11915 0 0,'-1'-2'425'0'0,"0"-1"1"0"0,0 1 0 0 0,0 0-1 0 0,0 0 1 0 0,-1 0 0 0 0,1 0 0 0 0,0 0-1 0 0,-1 0 1 0 0,-1-2 0 0 0,1 3-445 0 0,1 0 1 0 0,-1 0-1 0 0,1 0 1 0 0,-1 0 0 0 0,0 0-1 0 0,0 0 1 0 0,1 0-1 0 0,-1 1 1 0 0,0-1 0 0 0,0 1-1 0 0,0-1 1 0 0,0 1-1 0 0,0 0 1 0 0,0-1 0 0 0,0 1-1 0 0,0 0 1 0 0,0 0-1 0 0,1 1 1 0 0,-1-1 0 0 0,0 0-1 0 0,0 1 1 0 0,0-1-1 0 0,0 1 1 0 0,0-1 0 0 0,0 1-1 0 0,1 0 1 0 0,-1 0-1 0 0,-3 2 1 0 0,-29 18-775 0 0,25-15 714 0 0,-1 0 0 0 0,1-1 0 0 0,-1 0 0 0 0,-20 7 0 0 0,24-10-404 0 0,1-1 0 0 0,-1 0 0 0 0,1-1-1 0 0,-1 1 1 0 0,0-1 0 0 0,1 0 0 0 0,-11-2 0 0 0,-17-6-3537 0 0,25 3 392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46.206"/>
    </inkml:context>
    <inkml:brush xml:id="br0">
      <inkml:brushProperty name="width" value="0.05" units="cm"/>
      <inkml:brushProperty name="height" value="0.05" units="cm"/>
      <inkml:brushProperty name="color" value="#E71224"/>
    </inkml:brush>
  </inkml:definitions>
  <inkml:trace contextRef="#ctx0" brushRef="#br0">724 96 4761 0 0,'-12'-5'1183'0'0,"9"4"-954"0"0,-1-1 1 0 0,1 1-1 0 0,0-1 0 0 0,0 0 0 0 0,0 0 0 0 0,0 0 1 0 0,0 0-1 0 0,-3-4 0 0 0,5 5-126 0 0,0 0 1 0 0,1 0 0 0 0,-1 0-1 0 0,1 0 1 0 0,0 0-1 0 0,-1 0 1 0 0,1-1-1 0 0,0 1 1 0 0,0 0 0 0 0,-1 0-1 0 0,1 0 1 0 0,0-1-1 0 0,0 1 1 0 0,1 0-1 0 0,-1 0 1 0 0,0 0 0 0 0,0 0-1 0 0,0-1 1 0 0,1 1-1 0 0,-1 0 1 0 0,1 0-1 0 0,-1 0 1 0 0,1 0 0 0 0,-1 0-1 0 0,1 0 1 0 0,-1 0-1 0 0,1 0 1 0 0,0 0-1 0 0,0 0 1 0 0,0 0 0 0 0,1-1-1 0 0,-1 2-17 0 0,-1-1-1 0 0,1 1 1 0 0,0-1 0 0 0,-1 0 0 0 0,1 1-1 0 0,-1-1 1 0 0,1 0 0 0 0,-1 0-1 0 0,1 1 1 0 0,-1-1 0 0 0,1 0-1 0 0,-1 0 1 0 0,0 0 0 0 0,0 0 0 0 0,1 1-1 0 0,-1-1 1 0 0,0 0 0 0 0,0 0-1 0 0,0 0 1 0 0,0 0 0 0 0,0 0-1 0 0,0 0 1 0 0,0 0 0 0 0,0 1 0 0 0,0-1-1 0 0,0 0 1 0 0,-1 0 0 0 0,1 0-1 0 0,-1-1 1 0 0,0 1-38 0 0,0 0 0 0 0,0 0 0 0 0,-1 0-1 0 0,1 0 1 0 0,0 1 0 0 0,-1-1 0 0 0,1 0 0 0 0,-1 1 0 0 0,1-1 0 0 0,-1 1 0 0 0,1 0-1 0 0,-1-1 1 0 0,0 1 0 0 0,1 0 0 0 0,-3 0 0 0 0,-10 0-58 0 0,-1 0 0 0 0,-24 4 0 0 0,37-4 58 0 0,-86 12 58 0 0,-344 60-129 0 0,409-67-193 0 0,-11 2-706 0 0,14 1-3228 0 0,31-16-164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46.660"/>
    </inkml:context>
    <inkml:brush xml:id="br0">
      <inkml:brushProperty name="width" value="0.05" units="cm"/>
      <inkml:brushProperty name="height" value="0.05" units="cm"/>
      <inkml:brushProperty name="color" value="#E71224"/>
    </inkml:brush>
  </inkml:definitions>
  <inkml:trace contextRef="#ctx0" brushRef="#br0">0 4 6465 0 0,'1'0'43'0'0,"1"-1"0"0"0,-1 0 0 0 0,1 1 0 0 0,-1 0 0 0 0,1-1 0 0 0,-1 1 0 0 0,0 0 0 0 0,1 0 0 0 0,-1 0 0 0 0,1 0 0 0 0,-1 0 0 0 0,1 0 0 0 0,-1 0 0 0 0,1 0 0 0 0,-1 1 0 0 0,1-1 0 0 0,-1 0 0 0 0,1 1 0 0 0,-1-1 0 0 0,0 1 0 0 0,1 0 0 0 0,-1-1 0 0 0,0 1 0 0 0,2 1 0 0 0,-2 0 57 0 0,0 0 1 0 0,1-1 0 0 0,-1 1 0 0 0,0 0 0 0 0,0 0 0 0 0,0 0 0 0 0,0 1-1 0 0,0-1 1 0 0,-1 0 0 0 0,1 0 0 0 0,-1 0 0 0 0,1 0 0 0 0,-1 1 0 0 0,0 2-1 0 0,0 9 920 0 0,-1 0-1 0 0,0-1 0 0 0,-6 28 0 0 0,6-37-590 0 0,-2 22-103 0 0,1 0 0 0 0,1-1 0 0 0,1 1 1 0 0,4 27-1 0 0,-2-17-277 0 0,-2 38 0 0 0,-9 94 579 0 0,8 1 0 0 0,25 221-1 0 0,-24-388-1233 0 0,1 5-1452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54.676"/>
    </inkml:context>
    <inkml:brush xml:id="br0">
      <inkml:brushProperty name="width" value="0.05" units="cm"/>
      <inkml:brushProperty name="height" value="0.05" units="cm"/>
      <inkml:brushProperty name="color" value="#E71224"/>
    </inkml:brush>
  </inkml:definitions>
  <inkml:trace contextRef="#ctx0" brushRef="#br0">479 122 1176 0 0,'-3'-5'5725'0'0,"-9"-15"-5472"0"0,12 20-252 0 0,0 0 0 0 0,0-1 0 0 0,0 1 1 0 0,0 0-1 0 0,0 0 0 0 0,-1 0 0 0 0,1 0 1 0 0,0 0-1 0 0,0 0 0 0 0,0 0 1 0 0,0 0-1 0 0,0 0 0 0 0,0 0 0 0 0,0 0 1 0 0,0 0-1 0 0,-1 0 0 0 0,1 0 1 0 0,0-1-1 0 0,0 1 0 0 0,0 0 0 0 0,0 0 1 0 0,0 0-1 0 0,0 0 0 0 0,0 0 1 0 0,0 0-1 0 0,0 0 0 0 0,0-1 0 0 0,0 1 1 0 0,0 0-1 0 0,0 0 0 0 0,0 0 1 0 0,0 0-1 0 0,0 0 0 0 0,0 0 0 0 0,0-1 1 0 0,0 1-1 0 0,0 0 0 0 0,0 0 0 0 0,0 0 1 0 0,0 0-1 0 0,0 0 0 0 0,0 0 1 0 0,0-1-1 0 0,0 1 0 0 0,0 0 0 0 0,0 0 1 0 0,0 0-1 0 0,0 0 0 0 0,0 0 1 0 0,1 0-1 0 0,-1 0 0 0 0,0 0 0 0 0,0 0 1 0 0,0-1-1 0 0,0 1 0 0 0,0 0 1 0 0,0 0-1 0 0,0 0 0 0 0,0 0 0 0 0,1 0 1 0 0,-1 0-1 0 0,0 0 0 0 0,0 0 1 0 0,0 0-1 0 0,0 0 0 0 0,0 0 0 0 0,1 0 1 0 0,14 1 143 0 0,17 9 103 0 0,-23-6-187 0 0,-5-2-40 0 0,0 0 0 0 0,0 0-1 0 0,0 0 1 0 0,0 0 0 0 0,1-1 0 0 0,-1 0 0 0 0,6 1 0 0 0,3 0 8 0 0,-9-1-24 0 0,-1 0-1 0 0,1 0 1 0 0,0-1 0 0 0,-1 1 0 0 0,1-1-1 0 0,0 0 1 0 0,-1 0 0 0 0,1 0 0 0 0,0-1-1 0 0,-1 1 1 0 0,1-1 0 0 0,0 0 0 0 0,-1 0-1 0 0,1 0 1 0 0,-1 0 0 0 0,0-1 0 0 0,7-3-1 0 0,-7 4-3 0 0,-1-1 0 0 0,1 1-1 0 0,0-1 1 0 0,0 1-1 0 0,0 0 1 0 0,1 0 0 0 0,-1 0-1 0 0,0 1 1 0 0,0-1 0 0 0,0 1-1 0 0,6-1 1 0 0,42 4 31 0 0,-5 0 26 0 0,-26-5-31 0 0,0 0 1 0 0,-1-2 0 0 0,0 0-1 0 0,0-1 1 0 0,0-1-1 0 0,20-9 1 0 0,-63 17 10 0 0,-1-1 0 0 0,0-1 0 0 0,-24-3 0 0 0,-91-10 127 0 0,0 7-1 0 0,-184 15 1 0 0,309-8-172 0 0,-73 2 53 0 0,80-3-65 0 0,1 0 0 0 0,-1-1 1 0 0,0 0-1 0 0,1-1 0 0 0,0 1 0 0 0,-1-1 1 0 0,1-1-1 0 0,0 0 0 0 0,-8-3 1 0 0,14 5-74 0 0,-1-1 0 0 0,0 1 0 0 0,0 0 0 0 0,1-1 0 0 0,-1 1 0 0 0,0-1 0 0 0,1 1 0 0 0,-1-1 1 0 0,1 0-1 0 0,0 1 0 0 0,0-1 0 0 0,0 0 0 0 0,0 0 0 0 0,0 0 0 0 0,0 0 0 0 0,0 0 0 0 0,0 0 1 0 0,1 0-1 0 0,-1-5 0 0 0,1 3-3794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55.125"/>
    </inkml:context>
    <inkml:brush xml:id="br0">
      <inkml:brushProperty name="width" value="0.05" units="cm"/>
      <inkml:brushProperty name="height" value="0.05" units="cm"/>
      <inkml:brushProperty name="color" value="#E71224"/>
    </inkml:brush>
  </inkml:definitions>
  <inkml:trace contextRef="#ctx0" brushRef="#br0">568 20 7426 0 0,'-59'-5'1056'0'0,"-115"2"-1019"0"0,-24-1 109 0 0,165 1-127 0 0,20 1-29 0 0,0 1 1 0 0,-1 0 0 0 0,1 1 0 0 0,-1 0 0 0 0,-20 4 0 0 0,34-4 1 0 0,0 0 1 0 0,0 0-1 0 0,0 0 1 0 0,0 0 0 0 0,-1 0-1 0 0,1 0 1 0 0,0 0 0 0 0,0 1-1 0 0,0-1 1 0 0,0 0 0 0 0,-1 0-1 0 0,1 0 1 0 0,0 0 0 0 0,0 0-1 0 0,0 0 1 0 0,0 1 0 0 0,0-1-1 0 0,0 0 1 0 0,0 0-1 0 0,0 0 1 0 0,-1 0 0 0 0,1 1-1 0 0,0-1 1 0 0,0 0 0 0 0,0 0-1 0 0,0 0 1 0 0,0 1 0 0 0,0-1-1 0 0,0 0 1 0 0,0 0 0 0 0,0 0-1 0 0,0 0 1 0 0,0 1 0 0 0,0-1-1 0 0,0 0 1 0 0,0 0-1 0 0,0 0 1 0 0,0 1 0 0 0,1-1-1 0 0,-1 0 1 0 0,0 0 0 0 0,0 0-1 0 0,0 0 1 0 0,0 1 0 0 0,0-1-1 0 0,0 0 1 0 0,0 0 0 0 0,0 0-1 0 0,1 0 1 0 0,-1 0-1 0 0,0 0 1 0 0,0 1 0 0 0,0-1-1 0 0,0 0 1 0 0,1 0 0 0 0,-1 0-1 0 0,0 0 1 0 0,0 0 0 0 0,0 0-1 0 0,0 0 1 0 0,1 0 0 0 0,-1 0-1 0 0,0 0 1 0 0,0 0 0 0 0,0 0-1 0 0,1 0 1 0 0,-1 0-1 0 0,0 0 1 0 0,0 0 0 0 0,13 7-1718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3:55.513"/>
    </inkml:context>
    <inkml:brush xml:id="br0">
      <inkml:brushProperty name="width" value="0.05" units="cm"/>
      <inkml:brushProperty name="height" value="0.05" units="cm"/>
      <inkml:brushProperty name="color" value="#E71224"/>
    </inkml:brush>
  </inkml:definitions>
  <inkml:trace contextRef="#ctx0" brushRef="#br0">317 54 3305 0 0,'9'-3'3344'0'0,"4"-2"-2086"0"0,-14 5-1258 0 0,1-1-1 0 0,0 1 0 0 0,-1-1 1 0 0,1 1-1 0 0,0-1 0 0 0,-1 1 1 0 0,1-1-1 0 0,-1 1 0 0 0,1-1 1 0 0,-1 1-1 0 0,1-1 0 0 0,-1 1 1 0 0,1 0-1 0 0,-1-1 1 0 0,1 1-1 0 0,-1 0 0 0 0,1 0 1 0 0,-1-1-1 0 0,1 1 0 0 0,-1 0 1 0 0,0 0-1 0 0,1 0 0 0 0,-1 0 1 0 0,0 0-1 0 0,1 0 0 0 0,-2 0 1 0 0,-39-11-108 0 0,0 3 0 0 0,-1 1 1 0 0,0 2-1 0 0,-67 1 0 0 0,79 3-468 0 0,11 0-3734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17.176"/>
    </inkml:context>
    <inkml:brush xml:id="br0">
      <inkml:brushProperty name="width" value="0.05" units="cm"/>
      <inkml:brushProperty name="height" value="0.05" units="cm"/>
      <inkml:brushProperty name="color" value="#E71224"/>
    </inkml:brush>
  </inkml:definitions>
  <inkml:trace contextRef="#ctx0" brushRef="#br0">314 387 6033 0 0,'45'-164'6220'0'0,"-43"158"-6079"0"0,0 1 0 0 0,-1-1 0 0 0,0 0 0 0 0,0 0-1 0 0,-1 1 1 0 0,0-1 0 0 0,0 0 0 0 0,0 0 0 0 0,0 0-1 0 0,-1 1 1 0 0,0-1 0 0 0,0 0 0 0 0,-1 1 0 0 0,0-1-1 0 0,0 1 1 0 0,0-1 0 0 0,0 1 0 0 0,-5-7 0 0 0,3 7-141 0 0,0-1 0 0 0,-1 2 0 0 0,0-1 0 0 0,1 0 0 0 0,-1 1 0 0 0,-1 0 0 0 0,1 0 0 0 0,-1 1 0 0 0,1-1 0 0 0,-1 1 0 0 0,0 1 0 0 0,0-1 1 0 0,-1 1-1 0 0,1 0 0 0 0,0 0 0 0 0,-8-1 0 0 0,7 2 0 0 0,0-1 0 0 0,-1 2 0 0 0,1-1 0 0 0,-1 1-1 0 0,1 0 1 0 0,-1 0 0 0 0,1 1 0 0 0,-1 0 0 0 0,1 0 0 0 0,-1 1 0 0 0,1 0 0 0 0,0 0 0 0 0,0 1 0 0 0,0 0 0 0 0,0 0 0 0 0,1 0 0 0 0,-1 1 0 0 0,1 0-1 0 0,0 1 1 0 0,-10 8 0 0 0,9-6-18 0 0,0 2-1 0 0,0-1 0 0 0,1 1 0 0 0,0 0 1 0 0,0 0-1 0 0,1 1 0 0 0,0-1 0 0 0,1 1 1 0 0,0 1-1 0 0,1-1 0 0 0,0 0 0 0 0,0 1 1 0 0,-2 19-1 0 0,5-10-4 0 0,0-1 0 0 0,1 0 0 0 0,1 1 0 0 0,0-1 0 0 0,2 0 0 0 0,0 0 0 0 0,1 0 0 0 0,1-1 0 0 0,1 1 0 0 0,1-1 0 0 0,0-1 0 0 0,1 0 0 0 0,1 0 0 0 0,1 0 0 0 0,0-2 0 0 0,14 17 0 0 0,-22-29 92 0 0,0 0 1 0 0,0 0-1 0 0,0 0 0 0 0,0 0 0 0 0,0-1 1 0 0,1 1-1 0 0,-1-1 0 0 0,1 0 0 0 0,-1 0 1 0 0,1 0-1 0 0,0 0 0 0 0,0-1 0 0 0,0 1 1 0 0,0-1-1 0 0,0 0 0 0 0,0-1 0 0 0,7 2 1 0 0,-6-3 47 0 0,0 0 0 0 0,0 0 1 0 0,0 0-1 0 0,-1 0 0 0 0,1-1 0 0 0,-1 0 1 0 0,1 0-1 0 0,-1 0 0 0 0,0-1 1 0 0,1 1-1 0 0,-1-1 0 0 0,-1 0 0 0 0,1 0 1 0 0,6-7-1 0 0,11-12 117 0 0,0-1-1 0 0,-2 0 1 0 0,30-49-1 0 0,37-86 180 0 0,-74 136-330 0 0,1-3 103 0 0,-1-1 0 0 0,-1 0-1 0 0,-2 0 1 0 0,0-1 0 0 0,-2 0 0 0 0,6-40 0 0 0,-14 46-146 0 0,-2 20-237 0 0,-3 12-14 0 0,1 6 122 0 0,0 0 0 0 0,2 1 1 0 0,0-1-1 0 0,0 1 0 0 0,2 0 0 0 0,0 0 0 0 0,3 33 0 0 0,28 126-241 0 0,-15-102 186 0 0,-4-9 43 0 0,-2 0 1 0 0,-1 81 0 0 0,-9-103 72 0 0,-1-1-1 0 0,-3 0 0 0 0,-1 0 0 0 0,-18 62 1 0 0,20-91-19 0 0,-1 0 1 0 0,0 0-1 0 0,-1 0 1 0 0,0-1 0 0 0,-1 0-1 0 0,-1 0 1 0 0,0-1 0 0 0,-1 0-1 0 0,-10 12 1 0 0,15-20 55 0 0,0 0-1 0 0,0-1 1 0 0,-1 1-1 0 0,1-1 1 0 0,-1 0 0 0 0,0 0-1 0 0,0 0 1 0 0,0 0 0 0 0,0-1-1 0 0,0 0 1 0 0,-1 0-1 0 0,1-1 1 0 0,-1 1 0 0 0,1-1-1 0 0,-1 0 1 0 0,1-1 0 0 0,-1 1-1 0 0,0-1 1 0 0,1 0-1 0 0,-1-1 1 0 0,0 1 0 0 0,1-1-1 0 0,-1 0 1 0 0,1-1 0 0 0,-1 1-1 0 0,-7-4 1 0 0,-5-3-114 0 0,0-1 1 0 0,0-1-1 0 0,1-1 0 0 0,0 0 1 0 0,1-1-1 0 0,1-1 1 0 0,0 0-1 0 0,0-2 1 0 0,-15-18-1 0 0,2-2-1539 0 0,2-1 1 0 0,1-1-1 0 0,-21-43 1 0 0,41 72 1440 0 0,1 0 0 0 0,0 0 1 0 0,1 0-1 0 0,-1-1 1 0 0,2 1-1 0 0,-1-1 0 0 0,1 0 1 0 0,0 0-1 0 0,1 0 1 0 0,0 1-1 0 0,1-1 0 0 0,-1-1 1 0 0,2 1-1 0 0,-1 0 1 0 0,1 1-1 0 0,1-1 1 0 0,0 0-1 0 0,0 0 0 0 0,1 0 1 0 0,0 1-1 0 0,4-9 1 0 0,7-8-4449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17.639"/>
    </inkml:context>
    <inkml:brush xml:id="br0">
      <inkml:brushProperty name="width" value="0.05" units="cm"/>
      <inkml:brushProperty name="height" value="0.05" units="cm"/>
      <inkml:brushProperty name="color" value="#E71224"/>
    </inkml:brush>
  </inkml:definitions>
  <inkml:trace contextRef="#ctx0" brushRef="#br0">221 37 9778 0 0,'-5'-19'4308'0'0,"-3"5"-3865"0"0,8 13-484 0 0,0 1-1 0 0,0 0 1 0 0,-1 0-1 0 0,1-1 0 0 0,0 1 1 0 0,-1 0-1 0 0,1 0 0 0 0,0 0 1 0 0,-1-1-1 0 0,1 1 0 0 0,0 0 1 0 0,-1 0-1 0 0,1 0 1 0 0,0 0-1 0 0,-1 0 0 0 0,1 0 1 0 0,-1 0-1 0 0,1 0 0 0 0,0 0 1 0 0,-1 0-1 0 0,1 0 1 0 0,-1 0-1 0 0,1 0 0 0 0,0 0 1 0 0,-1 0-1 0 0,1 0 0 0 0,0 0 1 0 0,-1 0-1 0 0,0 1 0 0 0,-13 16-729 0 0,-20 53 651 0 0,26-50 653 0 0,-2 0-1 0 0,0-1 1 0 0,-15 23-1 0 0,12-26-392 0 0,2 2 0 0 0,0-1-1 0 0,1 2 1 0 0,1-1 0 0 0,1 1 0 0 0,1 1 0 0 0,0-1-1 0 0,1 1 1 0 0,-5 41 0 0 0,9-46-191 0 0,1 1 0 0 0,1-1-1 0 0,1 1 1 0 0,0-1 0 0 0,1 0 0 0 0,0 1 0 0 0,2-1 0 0 0,0 0 0 0 0,0 0 0 0 0,1-1-1 0 0,1 1 1 0 0,1-1 0 0 0,0 0 0 0 0,9 13 0 0 0,-8-15-205 0 0,0-1-1 0 0,0 0 1 0 0,1 0-1 0 0,1 0 1 0 0,0-2 0 0 0,0 1-1 0 0,1-1 1 0 0,0-1 0 0 0,1 0-1 0 0,0 0 1 0 0,0-1 0 0 0,0-1-1 0 0,1 0 1 0 0,0 0 0 0 0,1-2-1 0 0,-1 1 1 0 0,1-2-1 0 0,-1 0 1 0 0,1 0 0 0 0,0-2-1 0 0,0 1 1 0 0,0-2 0 0 0,0 0-1 0 0,0-1 1 0 0,0 0 0 0 0,0-1-1 0 0,0 0 1 0 0,0-1 0 0 0,-1-1-1 0 0,16-6 1 0 0,30-18-1839 0 0,-28 10-2757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18.031"/>
    </inkml:context>
    <inkml:brush xml:id="br0">
      <inkml:brushProperty name="width" value="0.05" units="cm"/>
      <inkml:brushProperty name="height" value="0.05" units="cm"/>
      <inkml:brushProperty name="color" value="#E71224"/>
    </inkml:brush>
  </inkml:definitions>
  <inkml:trace contextRef="#ctx0" brushRef="#br0">0 29 11699 0 0,'10'-22'4096'0'0,"-4"15"-4074"0"0,-1 11-244 0 0,3 21 277 0 0,-1 0 0 0 0,-2 0 0 0 0,0 1 0 0 0,-1 0 0 0 0,-2 0-1 0 0,0 0 1 0 0,-4 39 0 0 0,-1-23-97 0 0,-6 152 162 0 0,9-158-332 0 0,2-1 1 0 0,2 0-1 0 0,12 53 0 0 0,-13-76-188 0 0,7 26-1855 0 0,-10-36 1930 0 0,1 0-1 0 0,0 0 0 0 0,0 0 0 0 0,-1 0 1 0 0,1 0-1 0 0,0-1 0 0 0,1 1 0 0 0,-1 0 1 0 0,0-1-1 0 0,0 1 0 0 0,1 0 1 0 0,-1-1-1 0 0,1 0 0 0 0,2 2 0 0 0,-4-3 287 0 0,0 0-1 0 0,0 0 0 0 0,0 0 1 0 0,0 0-1 0 0,1 0 1 0 0,-1 0-1 0 0,0 0 0 0 0,0 0 1 0 0,0 0-1 0 0,1 0 0 0 0,-1 0 1 0 0,0 0-1 0 0,0 0 1 0 0,0 0-1 0 0,1 0 0 0 0,-1 0 1 0 0,0 0-1 0 0,0 0 1 0 0,0 0-1 0 0,0-1 0 0 0,0 1 1 0 0,1 0-1 0 0,-1 0 0 0 0,0 0 1 0 0,0 0-1 0 0,0 0 1 0 0,0-1-1 0 0,0 1 0 0 0,0 0 1 0 0,0 0-1 0 0,1 0 0 0 0,-1 0 1 0 0,0-1-1 0 0,0 1 1 0 0,0 0-1 0 0,0 0 0 0 0,0 0 1 0 0,0-1-1 0 0,0 1 0 0 0,0 0 1 0 0,0 0-1 0 0,0 0 1 0 0,0-1-1 0 0,0 1-26 0 0,1-9-4313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8T15:44:18.436"/>
    </inkml:context>
    <inkml:brush xml:id="br0">
      <inkml:brushProperty name="width" value="0.05" units="cm"/>
      <inkml:brushProperty name="height" value="0.05" units="cm"/>
      <inkml:brushProperty name="color" value="#E71224"/>
    </inkml:brush>
  </inkml:definitions>
  <inkml:trace contextRef="#ctx0" brushRef="#br0">0 530 13027 0 0,'3'-9'1447'0'0,"0"-3"-750"0"0,0 1 0 0 0,1 0 0 0 0,0 0 1 0 0,8-14-1 0 0,-10 22-825 0 0,1 0 0 0 0,-1-1-1 0 0,1 1 1 0 0,-1 1 0 0 0,1-1 0 0 0,0 0 0 0 0,0 0 0 0 0,0 1 0 0 0,0 0 0 0 0,1 0 0 0 0,-1 0 0 0 0,1 0-1 0 0,-1 0 1 0 0,1 1 0 0 0,0-1 0 0 0,6-1 0 0 0,59-10-103 0 0,0 3-1 0 0,88-3 1 0 0,-16 3-1412 0 0,-1-13-4026 0 0,-113 16 4076 0 0,0 0-3374 0 0</inkml:trace>
  <inkml:trace contextRef="#ctx0" brushRef="#br0" timeOffset="1">996 14 13627 0 0,'-8'-13'3982'0'0,"3"24"-4021"0"0,5 27-1473 0 0,3-26 1401 0 0,1-1-1 0 0,0 1 0 0 0,0-1 1 0 0,1 0-1 0 0,1 0 1 0 0,8 14-1 0 0,49 60 620 0 0,-12-16 52 0 0,-37-46-523 0 0,-1 2 0 0 0,-1 0 1 0 0,-1 0-1 0 0,-1 1 0 0 0,-2 0 0 0 0,-1 0 0 0 0,0 1 1 0 0,-2 0-1 0 0,-1 0 0 0 0,0 51 0 0 0,-4-29-461 0 0,-3 1 1 0 0,-1-1-1 0 0,-3 1 0 0 0,-2-1 0 0 0,-18 54 0 0 0,13-59-2068 0 0,-2 0 0 0 0,-41 77 0 0 0,26-68-2987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1A38E-D6C3-4300-9395-1F0717800E4B}"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323A1-CCEC-42AB-93E1-5A5D65FEF469}" type="slidenum">
              <a:rPr lang="en-US" smtClean="0"/>
              <a:t>‹#›</a:t>
            </a:fld>
            <a:endParaRPr lang="en-US"/>
          </a:p>
        </p:txBody>
      </p:sp>
    </p:spTree>
    <p:extLst>
      <p:ext uri="{BB962C8B-B14F-4D97-AF65-F5344CB8AC3E}">
        <p14:creationId xmlns:p14="http://schemas.microsoft.com/office/powerpoint/2010/main" val="370497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 system gets a function and modify it and generates another function</a:t>
            </a:r>
          </a:p>
        </p:txBody>
      </p:sp>
      <p:sp>
        <p:nvSpPr>
          <p:cNvPr id="4" name="Slide Number Placeholder 3"/>
          <p:cNvSpPr>
            <a:spLocks noGrp="1"/>
          </p:cNvSpPr>
          <p:nvPr>
            <p:ph type="sldNum" sz="quarter" idx="5"/>
          </p:nvPr>
        </p:nvSpPr>
        <p:spPr/>
        <p:txBody>
          <a:bodyPr/>
          <a:lstStyle/>
          <a:p>
            <a:fld id="{766323A1-CCEC-42AB-93E1-5A5D65FEF469}" type="slidenum">
              <a:rPr lang="en-US" smtClean="0"/>
              <a:t>2</a:t>
            </a:fld>
            <a:endParaRPr lang="en-US"/>
          </a:p>
        </p:txBody>
      </p:sp>
    </p:spTree>
    <p:extLst>
      <p:ext uri="{BB962C8B-B14F-4D97-AF65-F5344CB8AC3E}">
        <p14:creationId xmlns:p14="http://schemas.microsoft.com/office/powerpoint/2010/main" val="3221250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323A1-CCEC-42AB-93E1-5A5D65FEF469}" type="slidenum">
              <a:rPr lang="en-US" smtClean="0"/>
              <a:t>56</a:t>
            </a:fld>
            <a:endParaRPr lang="en-US"/>
          </a:p>
        </p:txBody>
      </p:sp>
    </p:spTree>
    <p:extLst>
      <p:ext uri="{BB962C8B-B14F-4D97-AF65-F5344CB8AC3E}">
        <p14:creationId xmlns:p14="http://schemas.microsoft.com/office/powerpoint/2010/main" val="379588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07B4CA-3108-4647-902C-6EB6173B38EC}" type="slidenum">
              <a:rPr lang="en-US" altLang="en-US"/>
              <a:pPr/>
              <a:t>143</a:t>
            </a:fld>
            <a:endParaRPr lang="en-US" altLang="en-US"/>
          </a:p>
        </p:txBody>
      </p:sp>
      <p:sp>
        <p:nvSpPr>
          <p:cNvPr id="62467" name="Rectangle 2"/>
          <p:cNvSpPr>
            <a:spLocks noGrp="1" noRot="1" noChangeAspect="1" noChangeArrowheads="1" noTextEdit="1"/>
          </p:cNvSpPr>
          <p:nvPr>
            <p:ph type="sldImg"/>
          </p:nvPr>
        </p:nvSpPr>
        <p:spPr>
          <a:xfrm>
            <a:off x="685800" y="1143000"/>
            <a:ext cx="5486400" cy="3086100"/>
          </a:xfrm>
          <a:ln/>
        </p:spPr>
      </p:sp>
      <p:sp>
        <p:nvSpPr>
          <p:cNvPr id="62468" name="Rectangle 3"/>
          <p:cNvSpPr>
            <a:spLocks noGrp="1" noChangeArrowheads="1"/>
          </p:cNvSpPr>
          <p:nvPr>
            <p:ph type="body" idx="1"/>
          </p:nvPr>
        </p:nvSpPr>
        <p:spPr>
          <a:noFill/>
        </p:spPr>
        <p:txBody>
          <a:bodyPr/>
          <a:lstStyle/>
          <a:p>
            <a:endParaRPr lang="en-US" altLang="en-US"/>
          </a:p>
        </p:txBody>
      </p:sp>
      <p:sp>
        <p:nvSpPr>
          <p:cNvPr id="62469" name="Date Placeholder 1"/>
          <p:cNvSpPr>
            <a:spLocks noGrp="1"/>
          </p:cNvSpPr>
          <p:nvPr>
            <p:ph type="dt" sz="quarter" idx="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41714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E43EA4-C400-4183-B9F4-86C84B756201}" type="slidenum">
              <a:rPr lang="en-US" altLang="en-US"/>
              <a:pPr/>
              <a:t>144</a:t>
            </a:fld>
            <a:endParaRPr lang="en-US" altLang="en-US"/>
          </a:p>
        </p:txBody>
      </p:sp>
      <p:sp>
        <p:nvSpPr>
          <p:cNvPr id="63491" name="Rectangle 2"/>
          <p:cNvSpPr>
            <a:spLocks noGrp="1" noRot="1" noChangeAspect="1" noChangeArrowheads="1" noTextEdit="1"/>
          </p:cNvSpPr>
          <p:nvPr>
            <p:ph type="sldImg"/>
          </p:nvPr>
        </p:nvSpPr>
        <p:spPr>
          <a:xfrm>
            <a:off x="685800" y="1143000"/>
            <a:ext cx="5486400" cy="3086100"/>
          </a:xfrm>
          <a:ln/>
        </p:spPr>
      </p:sp>
      <p:sp>
        <p:nvSpPr>
          <p:cNvPr id="63492" name="Rectangle 3"/>
          <p:cNvSpPr>
            <a:spLocks noGrp="1" noChangeArrowheads="1"/>
          </p:cNvSpPr>
          <p:nvPr>
            <p:ph type="body" idx="1"/>
          </p:nvPr>
        </p:nvSpPr>
        <p:spPr>
          <a:noFill/>
        </p:spPr>
        <p:txBody>
          <a:bodyPr/>
          <a:lstStyle/>
          <a:p>
            <a:endParaRPr lang="en-US" altLang="en-US"/>
          </a:p>
        </p:txBody>
      </p:sp>
      <p:sp>
        <p:nvSpPr>
          <p:cNvPr id="63493" name="Date Placeholder 1"/>
          <p:cNvSpPr>
            <a:spLocks noGrp="1"/>
          </p:cNvSpPr>
          <p:nvPr>
            <p:ph type="dt" sz="quarter" idx="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404287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7641DC-8136-4E2B-A108-0B18DEA82EC8}" type="slidenum">
              <a:rPr lang="en-US" altLang="en-US"/>
              <a:pPr/>
              <a:t>145</a:t>
            </a:fld>
            <a:endParaRPr lang="en-US" altLang="en-US"/>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p:spPr>
        <p:txBody>
          <a:bodyPr/>
          <a:lstStyle/>
          <a:p>
            <a:endParaRPr lang="en-US" altLang="en-US"/>
          </a:p>
        </p:txBody>
      </p:sp>
      <p:sp>
        <p:nvSpPr>
          <p:cNvPr id="64517" name="Date Placeholder 1"/>
          <p:cNvSpPr>
            <a:spLocks noGrp="1"/>
          </p:cNvSpPr>
          <p:nvPr>
            <p:ph type="dt" sz="quarter" idx="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288492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3782FF-7903-431A-B85C-B187A164461B}" type="slidenum">
              <a:rPr lang="en-US" altLang="en-US"/>
              <a:pPr/>
              <a:t>146</a:t>
            </a:fld>
            <a:endParaRPr lang="en-US" altLang="en-US"/>
          </a:p>
        </p:txBody>
      </p:sp>
      <p:sp>
        <p:nvSpPr>
          <p:cNvPr id="65539" name="Rectangle 2"/>
          <p:cNvSpPr>
            <a:spLocks noGrp="1" noRot="1" noChangeAspect="1" noChangeArrowheads="1" noTextEdit="1"/>
          </p:cNvSpPr>
          <p:nvPr>
            <p:ph type="sldImg"/>
          </p:nvPr>
        </p:nvSpPr>
        <p:spPr>
          <a:xfrm>
            <a:off x="685800" y="1143000"/>
            <a:ext cx="5486400" cy="3086100"/>
          </a:xfrm>
          <a:ln/>
        </p:spPr>
      </p:sp>
      <p:sp>
        <p:nvSpPr>
          <p:cNvPr id="65540" name="Rectangle 3"/>
          <p:cNvSpPr>
            <a:spLocks noGrp="1" noChangeArrowheads="1"/>
          </p:cNvSpPr>
          <p:nvPr>
            <p:ph type="body" idx="1"/>
          </p:nvPr>
        </p:nvSpPr>
        <p:spPr>
          <a:noFill/>
        </p:spPr>
        <p:txBody>
          <a:bodyPr/>
          <a:lstStyle/>
          <a:p>
            <a:endParaRPr lang="en-US" altLang="en-US"/>
          </a:p>
        </p:txBody>
      </p:sp>
      <p:sp>
        <p:nvSpPr>
          <p:cNvPr id="65541" name="Date Placeholder 1"/>
          <p:cNvSpPr>
            <a:spLocks noGrp="1"/>
          </p:cNvSpPr>
          <p:nvPr>
            <p:ph type="dt" sz="quarter" idx="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1208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5BD16B-0524-44D9-B994-A16B3F6DF87E}" type="slidenum">
              <a:rPr lang="en-US" altLang="en-US"/>
              <a:pPr/>
              <a:t>147</a:t>
            </a:fld>
            <a:endParaRPr lang="en-US" altLang="en-US"/>
          </a:p>
        </p:txBody>
      </p:sp>
      <p:sp>
        <p:nvSpPr>
          <p:cNvPr id="66563" name="Rectangle 2"/>
          <p:cNvSpPr>
            <a:spLocks noGrp="1" noRot="1" noChangeAspect="1" noChangeArrowheads="1" noTextEdit="1"/>
          </p:cNvSpPr>
          <p:nvPr>
            <p:ph type="sldImg"/>
          </p:nvPr>
        </p:nvSpPr>
        <p:spPr>
          <a:xfrm>
            <a:off x="685800" y="1143000"/>
            <a:ext cx="5486400" cy="3086100"/>
          </a:xfrm>
          <a:ln/>
        </p:spPr>
      </p:sp>
      <p:sp>
        <p:nvSpPr>
          <p:cNvPr id="66564" name="Rectangle 3"/>
          <p:cNvSpPr>
            <a:spLocks noGrp="1" noChangeArrowheads="1"/>
          </p:cNvSpPr>
          <p:nvPr>
            <p:ph type="body" idx="1"/>
          </p:nvPr>
        </p:nvSpPr>
        <p:spPr>
          <a:noFill/>
        </p:spPr>
        <p:txBody>
          <a:bodyPr/>
          <a:lstStyle/>
          <a:p>
            <a:endParaRPr lang="en-US" altLang="en-US"/>
          </a:p>
        </p:txBody>
      </p:sp>
      <p:sp>
        <p:nvSpPr>
          <p:cNvPr id="66565" name="Date Placeholder 1"/>
          <p:cNvSpPr>
            <a:spLocks noGrp="1"/>
          </p:cNvSpPr>
          <p:nvPr>
            <p:ph type="dt" sz="quarter" idx="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287277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thing that we need to measure about a signal is its energy</a:t>
            </a:r>
          </a:p>
        </p:txBody>
      </p:sp>
      <p:sp>
        <p:nvSpPr>
          <p:cNvPr id="4" name="Slide Number Placeholder 3"/>
          <p:cNvSpPr>
            <a:spLocks noGrp="1"/>
          </p:cNvSpPr>
          <p:nvPr>
            <p:ph type="sldNum" sz="quarter" idx="5"/>
          </p:nvPr>
        </p:nvSpPr>
        <p:spPr/>
        <p:txBody>
          <a:bodyPr/>
          <a:lstStyle/>
          <a:p>
            <a:fld id="{766323A1-CCEC-42AB-93E1-5A5D65FEF469}" type="slidenum">
              <a:rPr lang="en-US" smtClean="0"/>
              <a:t>4</a:t>
            </a:fld>
            <a:endParaRPr lang="en-US"/>
          </a:p>
        </p:txBody>
      </p:sp>
    </p:spTree>
    <p:extLst>
      <p:ext uri="{BB962C8B-B14F-4D97-AF65-F5344CB8AC3E}">
        <p14:creationId xmlns:p14="http://schemas.microsoft.com/office/powerpoint/2010/main" val="3524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323A1-CCEC-42AB-93E1-5A5D65FEF469}" type="slidenum">
              <a:rPr lang="en-US" smtClean="0"/>
              <a:t>11</a:t>
            </a:fld>
            <a:endParaRPr lang="en-US"/>
          </a:p>
        </p:txBody>
      </p:sp>
    </p:spTree>
    <p:extLst>
      <p:ext uri="{BB962C8B-B14F-4D97-AF65-F5344CB8AC3E}">
        <p14:creationId xmlns:p14="http://schemas.microsoft.com/office/powerpoint/2010/main" val="163718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solidFill>
                  <a:srgbClr val="C00000"/>
                </a:solidFill>
              </a:rPr>
              <a:t>energy signal has a finite value for energy and zero for power since for energy t goes to infinity thus any number divided by infinity goes to zero.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323A1-CCEC-42AB-93E1-5A5D65FEF4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2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B0AB91-C29F-47F3-88C9-F0786DC082FF}"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itchFamily="34" charset="0"/>
              <a:ea typeface="等线" panose="02010600030101010101" pitchFamily="2" charset="-122"/>
              <a:cs typeface="+mn-cs"/>
            </a:endParaRPr>
          </a:p>
        </p:txBody>
      </p:sp>
      <p:sp>
        <p:nvSpPr>
          <p:cNvPr id="217091" name="Rectangle 2"/>
          <p:cNvSpPr>
            <a:spLocks noGrp="1" noRot="1" noChangeAspect="1" noChangeArrowheads="1" noTextEdit="1"/>
          </p:cNvSpPr>
          <p:nvPr>
            <p:ph type="sldImg"/>
          </p:nvPr>
        </p:nvSpPr>
        <p:spPr>
          <a:xfrm>
            <a:off x="685800" y="1143000"/>
            <a:ext cx="5486400" cy="3086100"/>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Tree>
    <p:extLst>
      <p:ext uri="{BB962C8B-B14F-4D97-AF65-F5344CB8AC3E}">
        <p14:creationId xmlns:p14="http://schemas.microsoft.com/office/powerpoint/2010/main" val="8362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8E540950-F8AC-4EFE-9AF8-AA12C20D992E}" type="slidenum">
              <a:rPr lang="zh-CN" altLang="en-US" smtClean="0">
                <a:solidFill>
                  <a:srgbClr val="000000"/>
                </a:solidFill>
                <a:latin typeface="Arial" pitchFamily="34" charset="0"/>
              </a:rPr>
              <a:pPr/>
              <a:t>41</a:t>
            </a:fld>
            <a:endParaRPr lang="en-US" altLang="zh-CN">
              <a:solidFill>
                <a:srgbClr val="000000"/>
              </a:solidFill>
              <a:latin typeface="Arial" pitchFamily="34" charset="0"/>
            </a:endParaRPr>
          </a:p>
        </p:txBody>
      </p:sp>
      <p:sp>
        <p:nvSpPr>
          <p:cNvPr id="230403" name="Rectangle 2"/>
          <p:cNvSpPr>
            <a:spLocks noGrp="1" noRot="1" noChangeAspect="1" noChangeArrowheads="1" noTextEdit="1"/>
          </p:cNvSpPr>
          <p:nvPr>
            <p:ph type="sldImg"/>
          </p:nvPr>
        </p:nvSpPr>
        <p:spPr>
          <a:xfrm>
            <a:off x="685800" y="1143000"/>
            <a:ext cx="5486400" cy="3086100"/>
          </a:xfrm>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Tree>
    <p:extLst>
      <p:ext uri="{BB962C8B-B14F-4D97-AF65-F5344CB8AC3E}">
        <p14:creationId xmlns:p14="http://schemas.microsoft.com/office/powerpoint/2010/main" val="282963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xfrm>
            <a:off x="685800" y="1143000"/>
            <a:ext cx="5486400" cy="3086100"/>
          </a:xfrm>
          <a:ln/>
        </p:spPr>
      </p:sp>
      <p:sp>
        <p:nvSpPr>
          <p:cNvPr id="273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273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6C66B9E5-C470-4C67-93ED-E86F99B2EF98}" type="slidenum">
              <a:rPr lang="en-US" smtClean="0">
                <a:solidFill>
                  <a:srgbClr val="000000"/>
                </a:solidFill>
                <a:latin typeface="Arial" pitchFamily="34" charset="0"/>
              </a:rPr>
              <a:pPr/>
              <a:t>44</a:t>
            </a:fld>
            <a:endParaRPr lang="en-US">
              <a:solidFill>
                <a:srgbClr val="000000"/>
              </a:solidFill>
              <a:latin typeface="Arial" pitchFamily="34" charset="0"/>
            </a:endParaRPr>
          </a:p>
        </p:txBody>
      </p:sp>
    </p:spTree>
    <p:extLst>
      <p:ext uri="{BB962C8B-B14F-4D97-AF65-F5344CB8AC3E}">
        <p14:creationId xmlns:p14="http://schemas.microsoft.com/office/powerpoint/2010/main" val="42142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D94DEE3F-EFED-4F62-A54D-28303A00E871}" type="slidenum">
              <a:rPr lang="zh-CN" altLang="en-US" smtClean="0">
                <a:solidFill>
                  <a:srgbClr val="000000"/>
                </a:solidFill>
                <a:latin typeface="Arial" pitchFamily="34" charset="0"/>
              </a:rPr>
              <a:pPr/>
              <a:t>45</a:t>
            </a:fld>
            <a:endParaRPr lang="en-US" altLang="zh-CN">
              <a:solidFill>
                <a:srgbClr val="000000"/>
              </a:solidFill>
              <a:latin typeface="Arial" pitchFamily="34" charset="0"/>
            </a:endParaRPr>
          </a:p>
        </p:txBody>
      </p:sp>
      <p:sp>
        <p:nvSpPr>
          <p:cNvPr id="274435" name="Rectangle 2"/>
          <p:cNvSpPr>
            <a:spLocks noGrp="1" noRot="1" noChangeAspect="1" noChangeArrowheads="1" noTextEdit="1"/>
          </p:cNvSpPr>
          <p:nvPr>
            <p:ph type="sldImg"/>
          </p:nvPr>
        </p:nvSpPr>
        <p:spPr>
          <a:xfrm>
            <a:off x="685800" y="1143000"/>
            <a:ext cx="5486400" cy="3086100"/>
          </a:xfrm>
          <a:ln/>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Tree>
    <p:extLst>
      <p:ext uri="{BB962C8B-B14F-4D97-AF65-F5344CB8AC3E}">
        <p14:creationId xmlns:p14="http://schemas.microsoft.com/office/powerpoint/2010/main" val="338345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xfrm>
            <a:off x="685800" y="1143000"/>
            <a:ext cx="5486400" cy="3086100"/>
          </a:xfrm>
          <a:ln/>
        </p:spPr>
      </p:sp>
      <p:sp>
        <p:nvSpPr>
          <p:cNvPr id="275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275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2DB4124-31B3-4774-92C2-1199CEA3071A}" type="slidenum">
              <a:rPr lang="en-US" smtClean="0">
                <a:solidFill>
                  <a:srgbClr val="000000"/>
                </a:solidFill>
                <a:latin typeface="Arial" pitchFamily="34" charset="0"/>
              </a:rPr>
              <a:pPr/>
              <a:t>53</a:t>
            </a:fld>
            <a:endParaRPr lang="en-US">
              <a:solidFill>
                <a:srgbClr val="000000"/>
              </a:solidFill>
              <a:latin typeface="Arial" pitchFamily="34" charset="0"/>
            </a:endParaRPr>
          </a:p>
        </p:txBody>
      </p:sp>
    </p:spTree>
    <p:extLst>
      <p:ext uri="{BB962C8B-B14F-4D97-AF65-F5344CB8AC3E}">
        <p14:creationId xmlns:p14="http://schemas.microsoft.com/office/powerpoint/2010/main" val="615040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E7643F-F1EF-4B28-B521-3BD8F15F2890}"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119896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E7643F-F1EF-4B28-B521-3BD8F15F2890}"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49576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E7643F-F1EF-4B28-B521-3BD8F15F2890}"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419906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85800"/>
          </a:xfrm>
        </p:spPr>
        <p:txBody>
          <a:bodyPr>
            <a:normAutofit/>
          </a:bodyPr>
          <a:lstStyle>
            <a:lvl1pPr>
              <a:tabLst>
                <a:tab pos="1771650" algn="l"/>
              </a:tabLst>
              <a:defRPr sz="3200"/>
            </a:lvl1pPr>
          </a:lstStyle>
          <a:p>
            <a:r>
              <a:rPr lang="en-US" dirty="0"/>
              <a:t>Click to edit Master title style</a:t>
            </a:r>
          </a:p>
        </p:txBody>
      </p:sp>
      <p:sp>
        <p:nvSpPr>
          <p:cNvPr id="3" name="Content Placeholder 2"/>
          <p:cNvSpPr>
            <a:spLocks noGrp="1"/>
          </p:cNvSpPr>
          <p:nvPr>
            <p:ph idx="1"/>
          </p:nvPr>
        </p:nvSpPr>
        <p:spPr>
          <a:xfrm>
            <a:off x="609600" y="762000"/>
            <a:ext cx="10972800" cy="5562600"/>
          </a:xfrm>
        </p:spPr>
        <p:txBody>
          <a:bodyPr/>
          <a:lstStyle>
            <a:lvl1pPr>
              <a:tabLst>
                <a:tab pos="1828800" algn="l"/>
              </a:tabLst>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6E7643F-F1EF-4B28-B521-3BD8F15F2890}"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96BC24-DAFD-4D44-9809-20CD76150CEA}" type="slidenum">
              <a:rPr lang="en-US" smtClean="0"/>
              <a:t>‹#›</a:t>
            </a:fld>
            <a:endParaRPr lang="en-US"/>
          </a:p>
        </p:txBody>
      </p:sp>
      <p:cxnSp>
        <p:nvCxnSpPr>
          <p:cNvPr id="8" name="Straight Connector 7"/>
          <p:cNvCxnSpPr/>
          <p:nvPr userDrawn="1"/>
        </p:nvCxnSpPr>
        <p:spPr>
          <a:xfrm>
            <a:off x="609600" y="685800"/>
            <a:ext cx="110744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15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E7643F-F1EF-4B28-B521-3BD8F15F2890}"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218832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E7643F-F1EF-4B28-B521-3BD8F15F2890}"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195207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E7643F-F1EF-4B28-B521-3BD8F15F2890}"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177642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E7643F-F1EF-4B28-B521-3BD8F15F2890}"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146081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E7643F-F1EF-4B28-B521-3BD8F15F2890}"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424221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E7643F-F1EF-4B28-B521-3BD8F15F2890}"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11800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E7643F-F1EF-4B28-B521-3BD8F15F2890}"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96BC24-DAFD-4D44-9809-20CD76150CEA}" type="slidenum">
              <a:rPr lang="en-US" smtClean="0"/>
              <a:t>‹#›</a:t>
            </a:fld>
            <a:endParaRPr lang="en-US"/>
          </a:p>
        </p:txBody>
      </p:sp>
    </p:spTree>
    <p:extLst>
      <p:ext uri="{BB962C8B-B14F-4D97-AF65-F5344CB8AC3E}">
        <p14:creationId xmlns:p14="http://schemas.microsoft.com/office/powerpoint/2010/main" val="760570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7643F-F1EF-4B28-B521-3BD8F15F2890}" type="datetimeFigureOut">
              <a:rPr lang="en-US" smtClean="0"/>
              <a:t>9/11/2023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6BC24-DAFD-4D44-9809-20CD76150CEA}" type="slidenum">
              <a:rPr lang="en-US" smtClean="0"/>
              <a:t>‹#›</a:t>
            </a:fld>
            <a:endParaRPr lang="en-US"/>
          </a:p>
        </p:txBody>
      </p:sp>
    </p:spTree>
    <p:extLst>
      <p:ext uri="{BB962C8B-B14F-4D97-AF65-F5344CB8AC3E}">
        <p14:creationId xmlns:p14="http://schemas.microsoft.com/office/powerpoint/2010/main" val="28464541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800.emf"/><Relationship Id="rId2" Type="http://schemas.openxmlformats.org/officeDocument/2006/relationships/image" Target="../media/image7000.png"/><Relationship Id="rId1" Type="http://schemas.openxmlformats.org/officeDocument/2006/relationships/slideLayout" Target="../slideLayouts/slideLayout2.xml"/><Relationship Id="rId4" Type="http://schemas.openxmlformats.org/officeDocument/2006/relationships/image" Target="../media/image3801.emf"/></Relationships>
</file>

<file path=ppt/slides/_rels/slide101.xml.rels><?xml version="1.0" encoding="UTF-8" standalone="yes"?>
<Relationships xmlns="http://schemas.openxmlformats.org/package/2006/relationships"><Relationship Id="rId3" Type="http://schemas.openxmlformats.org/officeDocument/2006/relationships/image" Target="../media/image3802.emf"/><Relationship Id="rId2" Type="http://schemas.openxmlformats.org/officeDocument/2006/relationships/image" Target="../media/image12470.png"/><Relationship Id="rId1" Type="http://schemas.openxmlformats.org/officeDocument/2006/relationships/slideLayout" Target="../slideLayouts/slideLayout2.xml"/><Relationship Id="rId4" Type="http://schemas.openxmlformats.org/officeDocument/2006/relationships/image" Target="../media/image3803.emf"/></Relationships>
</file>

<file path=ppt/slides/_rels/slide102.xml.rels><?xml version="1.0" encoding="UTF-8" standalone="yes"?>
<Relationships xmlns="http://schemas.openxmlformats.org/package/2006/relationships"><Relationship Id="rId3" Type="http://schemas.openxmlformats.org/officeDocument/2006/relationships/image" Target="../media/image3803.emf"/><Relationship Id="rId2" Type="http://schemas.openxmlformats.org/officeDocument/2006/relationships/image" Target="../media/image76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560.png"/><Relationship Id="rId3" Type="http://schemas.openxmlformats.org/officeDocument/2006/relationships/image" Target="../media/image12510.png"/><Relationship Id="rId7" Type="http://schemas.openxmlformats.org/officeDocument/2006/relationships/image" Target="../media/image12550.png"/><Relationship Id="rId2" Type="http://schemas.openxmlformats.org/officeDocument/2006/relationships/image" Target="../media/image12500.png"/><Relationship Id="rId1" Type="http://schemas.openxmlformats.org/officeDocument/2006/relationships/slideLayout" Target="../slideLayouts/slideLayout2.xml"/><Relationship Id="rId6" Type="http://schemas.openxmlformats.org/officeDocument/2006/relationships/image" Target="../media/image12540.png"/><Relationship Id="rId5" Type="http://schemas.openxmlformats.org/officeDocument/2006/relationships/image" Target="../media/image12530.png"/><Relationship Id="rId4" Type="http://schemas.openxmlformats.org/officeDocument/2006/relationships/image" Target="../media/image12520.png"/><Relationship Id="rId9" Type="http://schemas.openxmlformats.org/officeDocument/2006/relationships/image" Target="../media/image3803.emf"/></Relationships>
</file>

<file path=ppt/slides/_rels/slide104.xml.rels><?xml version="1.0" encoding="UTF-8" standalone="yes"?>
<Relationships xmlns="http://schemas.openxmlformats.org/package/2006/relationships"><Relationship Id="rId3" Type="http://schemas.openxmlformats.org/officeDocument/2006/relationships/image" Target="../media/image3804.emf"/><Relationship Id="rId2" Type="http://schemas.openxmlformats.org/officeDocument/2006/relationships/image" Target="../media/image122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803.emf"/><Relationship Id="rId2" Type="http://schemas.openxmlformats.org/officeDocument/2006/relationships/image" Target="../media/image86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00.png"/><Relationship Id="rId2" Type="http://schemas.openxmlformats.org/officeDocument/2006/relationships/image" Target="../media/image38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06.emf"/><Relationship Id="rId2" Type="http://schemas.openxmlformats.org/officeDocument/2006/relationships/image" Target="../media/image12800.png"/><Relationship Id="rId1" Type="http://schemas.openxmlformats.org/officeDocument/2006/relationships/slideLayout" Target="../slideLayouts/slideLayout2.xml"/><Relationship Id="rId6" Type="http://schemas.openxmlformats.org/officeDocument/2006/relationships/image" Target="../media/image12640.png"/><Relationship Id="rId5" Type="http://schemas.openxmlformats.org/officeDocument/2006/relationships/image" Target="../media/image12630.png"/><Relationship Id="rId4" Type="http://schemas.openxmlformats.org/officeDocument/2006/relationships/image" Target="../media/image12620.png"/></Relationships>
</file>

<file path=ppt/slides/_rels/slide109.xml.rels><?xml version="1.0" encoding="UTF-8" standalone="yes"?>
<Relationships xmlns="http://schemas.openxmlformats.org/package/2006/relationships"><Relationship Id="rId3" Type="http://schemas.openxmlformats.org/officeDocument/2006/relationships/image" Target="../media/image3806.emf"/><Relationship Id="rId2" Type="http://schemas.openxmlformats.org/officeDocument/2006/relationships/image" Target="../media/image380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51.png"/></Relationships>
</file>

<file path=ppt/slides/_rels/slide110.xml.rels><?xml version="1.0" encoding="UTF-8" standalone="yes"?>
<Relationships xmlns="http://schemas.openxmlformats.org/package/2006/relationships"><Relationship Id="rId3" Type="http://schemas.openxmlformats.org/officeDocument/2006/relationships/image" Target="../media/image3809.emf"/><Relationship Id="rId2" Type="http://schemas.openxmlformats.org/officeDocument/2006/relationships/image" Target="../media/image380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10.png"/><Relationship Id="rId2" Type="http://schemas.openxmlformats.org/officeDocument/2006/relationships/oleObject" Target="../embeddings/oleObject75.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3816.wmf"/><Relationship Id="rId3" Type="http://schemas.openxmlformats.org/officeDocument/2006/relationships/image" Target="../media/image3811.wmf"/><Relationship Id="rId7" Type="http://schemas.openxmlformats.org/officeDocument/2006/relationships/image" Target="../media/image3813.wmf"/><Relationship Id="rId12" Type="http://schemas.openxmlformats.org/officeDocument/2006/relationships/oleObject" Target="../embeddings/oleObject81.bin"/><Relationship Id="rId2" Type="http://schemas.openxmlformats.org/officeDocument/2006/relationships/oleObject" Target="../embeddings/oleObject76.bin"/><Relationship Id="rId1" Type="http://schemas.openxmlformats.org/officeDocument/2006/relationships/slideLayout" Target="../slideLayouts/slideLayout2.xml"/><Relationship Id="rId6" Type="http://schemas.openxmlformats.org/officeDocument/2006/relationships/oleObject" Target="../embeddings/oleObject78.bin"/><Relationship Id="rId11" Type="http://schemas.openxmlformats.org/officeDocument/2006/relationships/image" Target="../media/image3815.wmf"/><Relationship Id="rId5" Type="http://schemas.openxmlformats.org/officeDocument/2006/relationships/image" Target="../media/image3812.wmf"/><Relationship Id="rId15" Type="http://schemas.openxmlformats.org/officeDocument/2006/relationships/image" Target="../media/image3817.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3814.wmf"/><Relationship Id="rId14" Type="http://schemas.openxmlformats.org/officeDocument/2006/relationships/oleObject" Target="../embeddings/oleObject82.bin"/></Relationships>
</file>

<file path=ppt/slides/_rels/slide113.xml.rels><?xml version="1.0" encoding="UTF-8" standalone="yes"?>
<Relationships xmlns="http://schemas.openxmlformats.org/package/2006/relationships"><Relationship Id="rId3" Type="http://schemas.openxmlformats.org/officeDocument/2006/relationships/image" Target="../media/image3819.jpg"/><Relationship Id="rId2" Type="http://schemas.openxmlformats.org/officeDocument/2006/relationships/image" Target="../media/image381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8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image" Target="../media/image3824.jpg"/><Relationship Id="rId1" Type="http://schemas.openxmlformats.org/officeDocument/2006/relationships/slideLayout" Target="../slideLayouts/slideLayout2.xml"/><Relationship Id="rId6" Type="http://schemas.openxmlformats.org/officeDocument/2006/relationships/image" Target="../media/image12820.png"/><Relationship Id="rId5" Type="http://schemas.openxmlformats.org/officeDocument/2006/relationships/image" Target="../media/image12810.png"/><Relationship Id="rId4" Type="http://schemas.openxmlformats.org/officeDocument/2006/relationships/image" Target="../media/image3817.wmf"/></Relationships>
</file>

<file path=ppt/slides/_rels/slide117.xml.rels><?xml version="1.0" encoding="UTF-8" standalone="yes"?>
<Relationships xmlns="http://schemas.openxmlformats.org/package/2006/relationships"><Relationship Id="rId2" Type="http://schemas.openxmlformats.org/officeDocument/2006/relationships/image" Target="../media/image200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12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825.jpeg"/><Relationship Id="rId2" Type="http://schemas.openxmlformats.org/officeDocument/2006/relationships/image" Target="../media/image22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809.emf"/><Relationship Id="rId2" Type="http://schemas.openxmlformats.org/officeDocument/2006/relationships/image" Target="../media/image24200.png"/><Relationship Id="rId1" Type="http://schemas.openxmlformats.org/officeDocument/2006/relationships/slideLayout" Target="../slideLayouts/slideLayout2.xml"/><Relationship Id="rId5" Type="http://schemas.openxmlformats.org/officeDocument/2006/relationships/image" Target="../media/image26100.png"/><Relationship Id="rId4" Type="http://schemas.openxmlformats.org/officeDocument/2006/relationships/image" Target="../media/image25100.png"/></Relationships>
</file>

<file path=ppt/slides/_rels/slide121.xml.rels><?xml version="1.0" encoding="UTF-8" standalone="yes"?>
<Relationships xmlns="http://schemas.openxmlformats.org/package/2006/relationships"><Relationship Id="rId3" Type="http://schemas.openxmlformats.org/officeDocument/2006/relationships/image" Target="../media/image3825.jpeg"/><Relationship Id="rId2" Type="http://schemas.openxmlformats.org/officeDocument/2006/relationships/image" Target="../media/image271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3832.emf"/><Relationship Id="rId3" Type="http://schemas.openxmlformats.org/officeDocument/2006/relationships/image" Target="../media/image3827.emf"/><Relationship Id="rId7" Type="http://schemas.openxmlformats.org/officeDocument/2006/relationships/image" Target="../media/image3831.emf"/><Relationship Id="rId2" Type="http://schemas.openxmlformats.org/officeDocument/2006/relationships/image" Target="../media/image3826.emf"/><Relationship Id="rId1" Type="http://schemas.openxmlformats.org/officeDocument/2006/relationships/slideLayout" Target="../slideLayouts/slideLayout2.xml"/><Relationship Id="rId6" Type="http://schemas.openxmlformats.org/officeDocument/2006/relationships/image" Target="../media/image3830.emf"/><Relationship Id="rId5" Type="http://schemas.openxmlformats.org/officeDocument/2006/relationships/image" Target="../media/image3829.emf"/><Relationship Id="rId4" Type="http://schemas.openxmlformats.org/officeDocument/2006/relationships/image" Target="../media/image3828.emf"/></Relationships>
</file>

<file path=ppt/slides/_rels/slide123.xml.rels><?xml version="1.0" encoding="UTF-8" standalone="yes"?>
<Relationships xmlns="http://schemas.openxmlformats.org/package/2006/relationships"><Relationship Id="rId3" Type="http://schemas.openxmlformats.org/officeDocument/2006/relationships/image" Target="../media/image3834.emf"/><Relationship Id="rId2" Type="http://schemas.openxmlformats.org/officeDocument/2006/relationships/image" Target="../media/image3833.emf"/><Relationship Id="rId1" Type="http://schemas.openxmlformats.org/officeDocument/2006/relationships/slideLayout" Target="../slideLayouts/slideLayout2.xml"/><Relationship Id="rId5" Type="http://schemas.openxmlformats.org/officeDocument/2006/relationships/image" Target="../media/image3836.emf"/><Relationship Id="rId4" Type="http://schemas.openxmlformats.org/officeDocument/2006/relationships/image" Target="../media/image3835.emf"/></Relationships>
</file>

<file path=ppt/slides/_rels/slide124.xml.rels><?xml version="1.0" encoding="UTF-8" standalone="yes"?>
<Relationships xmlns="http://schemas.openxmlformats.org/package/2006/relationships"><Relationship Id="rId3" Type="http://schemas.openxmlformats.org/officeDocument/2006/relationships/image" Target="../media/image3837.emf"/><Relationship Id="rId2" Type="http://schemas.openxmlformats.org/officeDocument/2006/relationships/image" Target="../media/image382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09.emf"/><Relationship Id="rId2" Type="http://schemas.openxmlformats.org/officeDocument/2006/relationships/image" Target="../media/image40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809.emf"/><Relationship Id="rId2" Type="http://schemas.openxmlformats.org/officeDocument/2006/relationships/image" Target="../media/image129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82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838.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83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841.emf"/><Relationship Id="rId2" Type="http://schemas.openxmlformats.org/officeDocument/2006/relationships/image" Target="../media/image3840.emf"/><Relationship Id="rId1" Type="http://schemas.openxmlformats.org/officeDocument/2006/relationships/slideLayout" Target="../slideLayouts/slideLayout2.xml"/><Relationship Id="rId4" Type="http://schemas.openxmlformats.org/officeDocument/2006/relationships/image" Target="../media/image3842.emf"/></Relationships>
</file>

<file path=ppt/slides/_rels/slide131.xml.rels><?xml version="1.0" encoding="UTF-8" standalone="yes"?>
<Relationships xmlns="http://schemas.openxmlformats.org/package/2006/relationships"><Relationship Id="rId2" Type="http://schemas.openxmlformats.org/officeDocument/2006/relationships/image" Target="../media/image384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843.jpeg"/><Relationship Id="rId2" Type="http://schemas.openxmlformats.org/officeDocument/2006/relationships/image" Target="../media/image3844.jpeg"/><Relationship Id="rId1" Type="http://schemas.openxmlformats.org/officeDocument/2006/relationships/slideLayout" Target="../slideLayouts/slideLayout2.xml"/><Relationship Id="rId4" Type="http://schemas.openxmlformats.org/officeDocument/2006/relationships/image" Target="../media/image3845.emf"/></Relationships>
</file>

<file path=ppt/slides/_rels/slide133.xml.rels><?xml version="1.0" encoding="UTF-8" standalone="yes"?>
<Relationships xmlns="http://schemas.openxmlformats.org/package/2006/relationships"><Relationship Id="rId3" Type="http://schemas.openxmlformats.org/officeDocument/2006/relationships/image" Target="../media/image3842.emf"/><Relationship Id="rId2" Type="http://schemas.openxmlformats.org/officeDocument/2006/relationships/image" Target="../media/image3846.emf"/><Relationship Id="rId1" Type="http://schemas.openxmlformats.org/officeDocument/2006/relationships/slideLayout" Target="../slideLayouts/slideLayout2.xml"/><Relationship Id="rId4" Type="http://schemas.openxmlformats.org/officeDocument/2006/relationships/image" Target="../media/image3845.emf"/></Relationships>
</file>

<file path=ppt/slides/_rels/slide134.xml.rels><?xml version="1.0" encoding="UTF-8" standalone="yes"?>
<Relationships xmlns="http://schemas.openxmlformats.org/package/2006/relationships"><Relationship Id="rId3" Type="http://schemas.openxmlformats.org/officeDocument/2006/relationships/image" Target="../media/image3848.emf"/><Relationship Id="rId2" Type="http://schemas.openxmlformats.org/officeDocument/2006/relationships/image" Target="../media/image3847.jpeg"/><Relationship Id="rId1" Type="http://schemas.openxmlformats.org/officeDocument/2006/relationships/slideLayout" Target="../slideLayouts/slideLayout2.xml"/><Relationship Id="rId5" Type="http://schemas.openxmlformats.org/officeDocument/2006/relationships/image" Target="../media/image3849.emf"/><Relationship Id="rId4" Type="http://schemas.openxmlformats.org/officeDocument/2006/relationships/image" Target="../media/image13080.png"/></Relationships>
</file>

<file path=ppt/slides/_rels/slide135.xml.rels><?xml version="1.0" encoding="UTF-8" standalone="yes"?>
<Relationships xmlns="http://schemas.openxmlformats.org/package/2006/relationships"><Relationship Id="rId3" Type="http://schemas.openxmlformats.org/officeDocument/2006/relationships/image" Target="../media/image3847.jpeg"/><Relationship Id="rId2" Type="http://schemas.openxmlformats.org/officeDocument/2006/relationships/image" Target="../media/image3850.emf"/><Relationship Id="rId1" Type="http://schemas.openxmlformats.org/officeDocument/2006/relationships/slideLayout" Target="../slideLayouts/slideLayout2.xml"/><Relationship Id="rId4" Type="http://schemas.openxmlformats.org/officeDocument/2006/relationships/image" Target="../media/image13110.png"/></Relationships>
</file>

<file path=ppt/slides/_rels/slide136.xml.rels><?xml version="1.0" encoding="UTF-8" standalone="yes"?>
<Relationships xmlns="http://schemas.openxmlformats.org/package/2006/relationships"><Relationship Id="rId3" Type="http://schemas.openxmlformats.org/officeDocument/2006/relationships/image" Target="../media/image3851.emf"/><Relationship Id="rId2" Type="http://schemas.openxmlformats.org/officeDocument/2006/relationships/image" Target="../media/image131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852.emf"/><Relationship Id="rId2" Type="http://schemas.openxmlformats.org/officeDocument/2006/relationships/image" Target="../media/image5910.png"/><Relationship Id="rId1" Type="http://schemas.openxmlformats.org/officeDocument/2006/relationships/slideLayout" Target="../slideLayouts/slideLayout2.xml"/><Relationship Id="rId4" Type="http://schemas.openxmlformats.org/officeDocument/2006/relationships/image" Target="../media/image3853.emf"/></Relationships>
</file>

<file path=ppt/slides/_rels/slide138.xml.rels><?xml version="1.0" encoding="UTF-8" standalone="yes"?>
<Relationships xmlns="http://schemas.openxmlformats.org/package/2006/relationships"><Relationship Id="rId3" Type="http://schemas.openxmlformats.org/officeDocument/2006/relationships/image" Target="../media/image3855.emf"/><Relationship Id="rId2" Type="http://schemas.openxmlformats.org/officeDocument/2006/relationships/image" Target="../media/image3854.emf"/><Relationship Id="rId1" Type="http://schemas.openxmlformats.org/officeDocument/2006/relationships/slideLayout" Target="../slideLayouts/slideLayout2.xml"/><Relationship Id="rId5" Type="http://schemas.openxmlformats.org/officeDocument/2006/relationships/image" Target="../media/image3857.emf"/><Relationship Id="rId4" Type="http://schemas.openxmlformats.org/officeDocument/2006/relationships/image" Target="../media/image3856.emf"/></Relationships>
</file>

<file path=ppt/slides/_rels/slide139.xml.rels><?xml version="1.0" encoding="UTF-8" standalone="yes"?>
<Relationships xmlns="http://schemas.openxmlformats.org/package/2006/relationships"><Relationship Id="rId8" Type="http://schemas.openxmlformats.org/officeDocument/2006/relationships/image" Target="../media/image13250.png"/><Relationship Id="rId3" Type="http://schemas.openxmlformats.org/officeDocument/2006/relationships/image" Target="../media/image13200.png"/><Relationship Id="rId7" Type="http://schemas.openxmlformats.org/officeDocument/2006/relationships/image" Target="../media/image13240.png"/><Relationship Id="rId2" Type="http://schemas.openxmlformats.org/officeDocument/2006/relationships/image" Target="../media/image3854.emf"/><Relationship Id="rId1" Type="http://schemas.openxmlformats.org/officeDocument/2006/relationships/slideLayout" Target="../slideLayouts/slideLayout2.xml"/><Relationship Id="rId6" Type="http://schemas.openxmlformats.org/officeDocument/2006/relationships/image" Target="../media/image13230.png"/><Relationship Id="rId5" Type="http://schemas.openxmlformats.org/officeDocument/2006/relationships/image" Target="../media/image13220.png"/><Relationship Id="rId4" Type="http://schemas.openxmlformats.org/officeDocument/2006/relationships/image" Target="../media/image13210.png"/><Relationship Id="rId9" Type="http://schemas.openxmlformats.org/officeDocument/2006/relationships/image" Target="../media/image13260.png"/></Relationships>
</file>

<file path=ppt/slides/_rels/slide14.xml.rels><?xml version="1.0" encoding="UTF-8" standalone="yes"?>
<Relationships xmlns="http://schemas.openxmlformats.org/package/2006/relationships"><Relationship Id="rId117" Type="http://schemas.openxmlformats.org/officeDocument/2006/relationships/image" Target="../media/image73.png"/><Relationship Id="rId299" Type="http://schemas.openxmlformats.org/officeDocument/2006/relationships/image" Target="../media/image181.png"/><Relationship Id="rId303" Type="http://schemas.openxmlformats.org/officeDocument/2006/relationships/image" Target="../media/image183.png"/><Relationship Id="rId21" Type="http://schemas.openxmlformats.org/officeDocument/2006/relationships/image" Target="../media/image25.png"/><Relationship Id="rId42" Type="http://schemas.openxmlformats.org/officeDocument/2006/relationships/customXml" Target="../ink/ink28.xml"/><Relationship Id="rId63" Type="http://schemas.openxmlformats.org/officeDocument/2006/relationships/image" Target="../media/image46.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94.png"/><Relationship Id="rId324" Type="http://schemas.openxmlformats.org/officeDocument/2006/relationships/customXml" Target="../ink/ink169.xml"/><Relationship Id="rId345" Type="http://schemas.openxmlformats.org/officeDocument/2006/relationships/image" Target="../media/image204.png"/><Relationship Id="rId170" Type="http://schemas.openxmlformats.org/officeDocument/2006/relationships/customXml" Target="../ink/ink92.xml"/><Relationship Id="rId191" Type="http://schemas.openxmlformats.org/officeDocument/2006/relationships/image" Target="../media/image110.png"/><Relationship Id="rId205" Type="http://schemas.openxmlformats.org/officeDocument/2006/relationships/image" Target="../media/image117.png"/><Relationship Id="rId226" Type="http://schemas.openxmlformats.org/officeDocument/2006/relationships/customXml" Target="../ink/ink120.xml"/><Relationship Id="rId247" Type="http://schemas.openxmlformats.org/officeDocument/2006/relationships/image" Target="../media/image152.png"/><Relationship Id="rId107" Type="http://schemas.openxmlformats.org/officeDocument/2006/relationships/image" Target="../media/image68.png"/><Relationship Id="rId268" Type="http://schemas.openxmlformats.org/officeDocument/2006/relationships/customXml" Target="../ink/ink141.xml"/><Relationship Id="rId289" Type="http://schemas.openxmlformats.org/officeDocument/2006/relationships/image" Target="../media/image176.png"/><Relationship Id="rId11" Type="http://schemas.openxmlformats.org/officeDocument/2006/relationships/image" Target="../media/image20.png"/><Relationship Id="rId32" Type="http://schemas.openxmlformats.org/officeDocument/2006/relationships/customXml" Target="../ink/ink23.xml"/><Relationship Id="rId53" Type="http://schemas.openxmlformats.org/officeDocument/2006/relationships/image" Target="../media/image41.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89.png"/><Relationship Id="rId314" Type="http://schemas.openxmlformats.org/officeDocument/2006/relationships/customXml" Target="../ink/ink164.xml"/><Relationship Id="rId335" Type="http://schemas.openxmlformats.org/officeDocument/2006/relationships/image" Target="../media/image199.png"/><Relationship Id="rId356" Type="http://schemas.openxmlformats.org/officeDocument/2006/relationships/customXml" Target="../ink/ink185.xml"/><Relationship Id="rId5" Type="http://schemas.openxmlformats.org/officeDocument/2006/relationships/image" Target="../media/image158.png"/><Relationship Id="rId95" Type="http://schemas.openxmlformats.org/officeDocument/2006/relationships/image" Target="../media/image62.png"/><Relationship Id="rId160" Type="http://schemas.openxmlformats.org/officeDocument/2006/relationships/customXml" Target="../ink/ink87.xml"/><Relationship Id="rId181" Type="http://schemas.openxmlformats.org/officeDocument/2006/relationships/image" Target="../media/image105.png"/><Relationship Id="rId216" Type="http://schemas.openxmlformats.org/officeDocument/2006/relationships/customXml" Target="../ink/ink115.xml"/><Relationship Id="rId237" Type="http://schemas.openxmlformats.org/officeDocument/2006/relationships/image" Target="../media/image133.png"/><Relationship Id="rId258" Type="http://schemas.openxmlformats.org/officeDocument/2006/relationships/customXml" Target="../ink/ink136.xml"/><Relationship Id="rId279" Type="http://schemas.openxmlformats.org/officeDocument/2006/relationships/image" Target="../media/image171.png"/><Relationship Id="rId22" Type="http://schemas.openxmlformats.org/officeDocument/2006/relationships/customXml" Target="../ink/ink18.xml"/><Relationship Id="rId43" Type="http://schemas.openxmlformats.org/officeDocument/2006/relationships/image" Target="../media/image36.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84.png"/><Relationship Id="rId290" Type="http://schemas.openxmlformats.org/officeDocument/2006/relationships/customXml" Target="../ink/ink152.xml"/><Relationship Id="rId304" Type="http://schemas.openxmlformats.org/officeDocument/2006/relationships/customXml" Target="../ink/ink159.xml"/><Relationship Id="rId325" Type="http://schemas.openxmlformats.org/officeDocument/2006/relationships/image" Target="../media/image194.png"/><Relationship Id="rId346" Type="http://schemas.openxmlformats.org/officeDocument/2006/relationships/customXml" Target="../ink/ink180.xml"/><Relationship Id="rId85" Type="http://schemas.openxmlformats.org/officeDocument/2006/relationships/image" Target="../media/image57.png"/><Relationship Id="rId150" Type="http://schemas.openxmlformats.org/officeDocument/2006/relationships/customXml" Target="../ink/ink82.xml"/><Relationship Id="rId171" Type="http://schemas.openxmlformats.org/officeDocument/2006/relationships/image" Target="../media/image100.png"/><Relationship Id="rId192" Type="http://schemas.openxmlformats.org/officeDocument/2006/relationships/customXml" Target="../ink/ink103.xml"/><Relationship Id="rId206" Type="http://schemas.openxmlformats.org/officeDocument/2006/relationships/customXml" Target="../ink/ink110.xml"/><Relationship Id="rId227" Type="http://schemas.openxmlformats.org/officeDocument/2006/relationships/image" Target="../media/image128.png"/><Relationship Id="rId248" Type="http://schemas.openxmlformats.org/officeDocument/2006/relationships/customXml" Target="../ink/ink131.xml"/><Relationship Id="rId269" Type="http://schemas.openxmlformats.org/officeDocument/2006/relationships/image" Target="../media/image166.png"/><Relationship Id="rId12" Type="http://schemas.openxmlformats.org/officeDocument/2006/relationships/customXml" Target="../ink/ink13.xml"/><Relationship Id="rId33" Type="http://schemas.openxmlformats.org/officeDocument/2006/relationships/image" Target="../media/image31.png"/><Relationship Id="rId108" Type="http://schemas.openxmlformats.org/officeDocument/2006/relationships/customXml" Target="../ink/ink61.xml"/><Relationship Id="rId129" Type="http://schemas.openxmlformats.org/officeDocument/2006/relationships/image" Target="../media/image79.png"/><Relationship Id="rId280" Type="http://schemas.openxmlformats.org/officeDocument/2006/relationships/customXml" Target="../ink/ink147.xml"/><Relationship Id="rId315" Type="http://schemas.openxmlformats.org/officeDocument/2006/relationships/image" Target="../media/image189.png"/><Relationship Id="rId336" Type="http://schemas.openxmlformats.org/officeDocument/2006/relationships/customXml" Target="../ink/ink175.xml"/><Relationship Id="rId357" Type="http://schemas.openxmlformats.org/officeDocument/2006/relationships/image" Target="../media/image773.png"/><Relationship Id="rId54" Type="http://schemas.openxmlformats.org/officeDocument/2006/relationships/customXml" Target="../ink/ink34.xml"/><Relationship Id="rId75" Type="http://schemas.openxmlformats.org/officeDocument/2006/relationships/image" Target="../media/image52.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95.png"/><Relationship Id="rId182" Type="http://schemas.openxmlformats.org/officeDocument/2006/relationships/customXml" Target="../ink/ink98.xml"/><Relationship Id="rId217" Type="http://schemas.openxmlformats.org/officeDocument/2006/relationships/image" Target="../media/image123.png"/><Relationship Id="rId6" Type="http://schemas.openxmlformats.org/officeDocument/2006/relationships/customXml" Target="../ink/ink10.xml"/><Relationship Id="rId238" Type="http://schemas.openxmlformats.org/officeDocument/2006/relationships/customXml" Target="../ink/ink126.xml"/><Relationship Id="rId259" Type="http://schemas.openxmlformats.org/officeDocument/2006/relationships/image" Target="../media/image161.png"/><Relationship Id="rId23" Type="http://schemas.openxmlformats.org/officeDocument/2006/relationships/image" Target="../media/image26.png"/><Relationship Id="rId119" Type="http://schemas.openxmlformats.org/officeDocument/2006/relationships/image" Target="../media/image74.png"/><Relationship Id="rId270" Type="http://schemas.openxmlformats.org/officeDocument/2006/relationships/customXml" Target="../ink/ink142.xml"/><Relationship Id="rId291" Type="http://schemas.openxmlformats.org/officeDocument/2006/relationships/image" Target="../media/image177.png"/><Relationship Id="rId305" Type="http://schemas.openxmlformats.org/officeDocument/2006/relationships/image" Target="../media/image184.png"/><Relationship Id="rId326" Type="http://schemas.openxmlformats.org/officeDocument/2006/relationships/customXml" Target="../ink/ink170.xml"/><Relationship Id="rId347" Type="http://schemas.openxmlformats.org/officeDocument/2006/relationships/image" Target="../media/image205.png"/><Relationship Id="rId44" Type="http://schemas.openxmlformats.org/officeDocument/2006/relationships/customXml" Target="../ink/ink29.xml"/><Relationship Id="rId65" Type="http://schemas.openxmlformats.org/officeDocument/2006/relationships/image" Target="../media/image47.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90.png"/><Relationship Id="rId172" Type="http://schemas.openxmlformats.org/officeDocument/2006/relationships/customXml" Target="../ink/ink93.xml"/><Relationship Id="rId193" Type="http://schemas.openxmlformats.org/officeDocument/2006/relationships/image" Target="../media/image111.png"/><Relationship Id="rId207" Type="http://schemas.openxmlformats.org/officeDocument/2006/relationships/image" Target="../media/image118.png"/><Relationship Id="rId228" Type="http://schemas.openxmlformats.org/officeDocument/2006/relationships/customXml" Target="../ink/ink121.xml"/><Relationship Id="rId249" Type="http://schemas.openxmlformats.org/officeDocument/2006/relationships/image" Target="../media/image153.png"/><Relationship Id="rId13" Type="http://schemas.openxmlformats.org/officeDocument/2006/relationships/image" Target="../media/image21.png"/><Relationship Id="rId109" Type="http://schemas.openxmlformats.org/officeDocument/2006/relationships/image" Target="../media/image69.png"/><Relationship Id="rId260" Type="http://schemas.openxmlformats.org/officeDocument/2006/relationships/customXml" Target="../ink/ink137.xml"/><Relationship Id="rId281" Type="http://schemas.openxmlformats.org/officeDocument/2006/relationships/image" Target="../media/image172.png"/><Relationship Id="rId316" Type="http://schemas.openxmlformats.org/officeDocument/2006/relationships/customXml" Target="../ink/ink165.xml"/><Relationship Id="rId337" Type="http://schemas.openxmlformats.org/officeDocument/2006/relationships/image" Target="../media/image200.png"/><Relationship Id="rId34" Type="http://schemas.openxmlformats.org/officeDocument/2006/relationships/customXml" Target="../ink/ink24.xml"/><Relationship Id="rId55" Type="http://schemas.openxmlformats.org/officeDocument/2006/relationships/image" Target="../media/image42.png"/><Relationship Id="rId76" Type="http://schemas.openxmlformats.org/officeDocument/2006/relationships/customXml" Target="../ink/ink45.xml"/><Relationship Id="rId97" Type="http://schemas.openxmlformats.org/officeDocument/2006/relationships/image" Target="../media/image63.png"/><Relationship Id="rId120" Type="http://schemas.openxmlformats.org/officeDocument/2006/relationships/customXml" Target="../ink/ink67.xml"/><Relationship Id="rId141" Type="http://schemas.openxmlformats.org/officeDocument/2006/relationships/image" Target="../media/image85.png"/><Relationship Id="rId358" Type="http://schemas.openxmlformats.org/officeDocument/2006/relationships/customXml" Target="../ink/ink186.xml"/><Relationship Id="rId7" Type="http://schemas.openxmlformats.org/officeDocument/2006/relationships/image" Target="../media/image1811.png"/><Relationship Id="rId162" Type="http://schemas.openxmlformats.org/officeDocument/2006/relationships/customXml" Target="../ink/ink88.xml"/><Relationship Id="rId183" Type="http://schemas.openxmlformats.org/officeDocument/2006/relationships/image" Target="../media/image106.png"/><Relationship Id="rId218" Type="http://schemas.openxmlformats.org/officeDocument/2006/relationships/customXml" Target="../ink/ink116.xml"/><Relationship Id="rId239" Type="http://schemas.openxmlformats.org/officeDocument/2006/relationships/image" Target="../media/image135.png"/><Relationship Id="rId250" Type="http://schemas.openxmlformats.org/officeDocument/2006/relationships/customXml" Target="../ink/ink132.xml"/><Relationship Id="rId271" Type="http://schemas.openxmlformats.org/officeDocument/2006/relationships/image" Target="../media/image167.png"/><Relationship Id="rId292" Type="http://schemas.openxmlformats.org/officeDocument/2006/relationships/customXml" Target="../ink/ink153.xml"/><Relationship Id="rId306" Type="http://schemas.openxmlformats.org/officeDocument/2006/relationships/customXml" Target="../ink/ink160.xml"/><Relationship Id="rId24" Type="http://schemas.openxmlformats.org/officeDocument/2006/relationships/customXml" Target="../ink/ink19.xml"/><Relationship Id="rId45" Type="http://schemas.openxmlformats.org/officeDocument/2006/relationships/image" Target="../media/image37.png"/><Relationship Id="rId66" Type="http://schemas.openxmlformats.org/officeDocument/2006/relationships/customXml" Target="../ink/ink40.xml"/><Relationship Id="rId87" Type="http://schemas.openxmlformats.org/officeDocument/2006/relationships/image" Target="../media/image58.png"/><Relationship Id="rId110" Type="http://schemas.openxmlformats.org/officeDocument/2006/relationships/customXml" Target="../ink/ink62.xml"/><Relationship Id="rId131" Type="http://schemas.openxmlformats.org/officeDocument/2006/relationships/image" Target="../media/image80.png"/><Relationship Id="rId327" Type="http://schemas.openxmlformats.org/officeDocument/2006/relationships/image" Target="../media/image195.png"/><Relationship Id="rId348" Type="http://schemas.openxmlformats.org/officeDocument/2006/relationships/customXml" Target="../ink/ink181.xml"/><Relationship Id="rId152" Type="http://schemas.openxmlformats.org/officeDocument/2006/relationships/customXml" Target="../ink/ink83.xml"/><Relationship Id="rId173" Type="http://schemas.openxmlformats.org/officeDocument/2006/relationships/image" Target="../media/image101.png"/><Relationship Id="rId194" Type="http://schemas.openxmlformats.org/officeDocument/2006/relationships/customXml" Target="../ink/ink104.xml"/><Relationship Id="rId208" Type="http://schemas.openxmlformats.org/officeDocument/2006/relationships/customXml" Target="../ink/ink111.xml"/><Relationship Id="rId229" Type="http://schemas.openxmlformats.org/officeDocument/2006/relationships/image" Target="../media/image129.png"/><Relationship Id="rId240" Type="http://schemas.openxmlformats.org/officeDocument/2006/relationships/customXml" Target="../ink/ink127.xml"/><Relationship Id="rId261" Type="http://schemas.openxmlformats.org/officeDocument/2006/relationships/image" Target="../media/image162.png"/><Relationship Id="rId14" Type="http://schemas.openxmlformats.org/officeDocument/2006/relationships/customXml" Target="../ink/ink14.xml"/><Relationship Id="rId35" Type="http://schemas.openxmlformats.org/officeDocument/2006/relationships/image" Target="../media/image32.png"/><Relationship Id="rId56" Type="http://schemas.openxmlformats.org/officeDocument/2006/relationships/customXml" Target="../ink/ink35.xml"/><Relationship Id="rId77" Type="http://schemas.openxmlformats.org/officeDocument/2006/relationships/image" Target="../media/image53.png"/><Relationship Id="rId100" Type="http://schemas.openxmlformats.org/officeDocument/2006/relationships/customXml" Target="../ink/ink57.xml"/><Relationship Id="rId282" Type="http://schemas.openxmlformats.org/officeDocument/2006/relationships/customXml" Target="../ink/ink148.xml"/><Relationship Id="rId317" Type="http://schemas.openxmlformats.org/officeDocument/2006/relationships/image" Target="../media/image190.png"/><Relationship Id="rId338" Type="http://schemas.openxmlformats.org/officeDocument/2006/relationships/customXml" Target="../ink/ink176.xml"/><Relationship Id="rId359" Type="http://schemas.openxmlformats.org/officeDocument/2006/relationships/image" Target="../media/image844.png"/><Relationship Id="rId8" Type="http://schemas.openxmlformats.org/officeDocument/2006/relationships/customXml" Target="../ink/ink11.xml"/><Relationship Id="rId98" Type="http://schemas.openxmlformats.org/officeDocument/2006/relationships/customXml" Target="../ink/ink56.xml"/><Relationship Id="rId121" Type="http://schemas.openxmlformats.org/officeDocument/2006/relationships/image" Target="../media/image75.png"/><Relationship Id="rId142" Type="http://schemas.openxmlformats.org/officeDocument/2006/relationships/customXml" Target="../ink/ink78.xml"/><Relationship Id="rId163" Type="http://schemas.openxmlformats.org/officeDocument/2006/relationships/image" Target="../media/image96.png"/><Relationship Id="rId184" Type="http://schemas.openxmlformats.org/officeDocument/2006/relationships/customXml" Target="../ink/ink99.xml"/><Relationship Id="rId219" Type="http://schemas.openxmlformats.org/officeDocument/2006/relationships/image" Target="../media/image124.png"/><Relationship Id="rId230" Type="http://schemas.openxmlformats.org/officeDocument/2006/relationships/customXml" Target="../ink/ink122.xml"/><Relationship Id="rId251" Type="http://schemas.openxmlformats.org/officeDocument/2006/relationships/image" Target="../media/image156.png"/><Relationship Id="rId25" Type="http://schemas.openxmlformats.org/officeDocument/2006/relationships/image" Target="../media/image27.png"/><Relationship Id="rId46" Type="http://schemas.openxmlformats.org/officeDocument/2006/relationships/customXml" Target="../ink/ink30.xml"/><Relationship Id="rId67" Type="http://schemas.openxmlformats.org/officeDocument/2006/relationships/image" Target="../media/image48.png"/><Relationship Id="rId272" Type="http://schemas.openxmlformats.org/officeDocument/2006/relationships/customXml" Target="../ink/ink143.xml"/><Relationship Id="rId293" Type="http://schemas.openxmlformats.org/officeDocument/2006/relationships/image" Target="../media/image178.png"/><Relationship Id="rId307" Type="http://schemas.openxmlformats.org/officeDocument/2006/relationships/image" Target="../media/image185.png"/><Relationship Id="rId328" Type="http://schemas.openxmlformats.org/officeDocument/2006/relationships/customXml" Target="../ink/ink171.xml"/><Relationship Id="rId349" Type="http://schemas.openxmlformats.org/officeDocument/2006/relationships/image" Target="../media/image206.png"/><Relationship Id="rId88" Type="http://schemas.openxmlformats.org/officeDocument/2006/relationships/customXml" Target="../ink/ink51.xml"/><Relationship Id="rId111" Type="http://schemas.openxmlformats.org/officeDocument/2006/relationships/image" Target="../media/image70.png"/><Relationship Id="rId132" Type="http://schemas.openxmlformats.org/officeDocument/2006/relationships/customXml" Target="../ink/ink73.xml"/><Relationship Id="rId153" Type="http://schemas.openxmlformats.org/officeDocument/2006/relationships/image" Target="../media/image91.png"/><Relationship Id="rId174" Type="http://schemas.openxmlformats.org/officeDocument/2006/relationships/customXml" Target="../ink/ink94.xml"/><Relationship Id="rId195" Type="http://schemas.openxmlformats.org/officeDocument/2006/relationships/image" Target="../media/image112.png"/><Relationship Id="rId209" Type="http://schemas.openxmlformats.org/officeDocument/2006/relationships/image" Target="../media/image119.png"/><Relationship Id="rId360" Type="http://schemas.openxmlformats.org/officeDocument/2006/relationships/customXml" Target="../ink/ink187.xml"/><Relationship Id="rId220" Type="http://schemas.openxmlformats.org/officeDocument/2006/relationships/customXml" Target="../ink/ink117.xml"/><Relationship Id="rId241" Type="http://schemas.openxmlformats.org/officeDocument/2006/relationships/image" Target="../media/image136.png"/><Relationship Id="rId15" Type="http://schemas.openxmlformats.org/officeDocument/2006/relationships/image" Target="../media/image22.png"/><Relationship Id="rId36" Type="http://schemas.openxmlformats.org/officeDocument/2006/relationships/customXml" Target="../ink/ink25.xml"/><Relationship Id="rId57" Type="http://schemas.openxmlformats.org/officeDocument/2006/relationships/image" Target="../media/image43.png"/><Relationship Id="rId106" Type="http://schemas.openxmlformats.org/officeDocument/2006/relationships/customXml" Target="../ink/ink60.xml"/><Relationship Id="rId127" Type="http://schemas.openxmlformats.org/officeDocument/2006/relationships/image" Target="../media/image78.png"/><Relationship Id="rId262" Type="http://schemas.openxmlformats.org/officeDocument/2006/relationships/customXml" Target="../ink/ink138.xml"/><Relationship Id="rId283" Type="http://schemas.openxmlformats.org/officeDocument/2006/relationships/image" Target="../media/image173.png"/><Relationship Id="rId313" Type="http://schemas.openxmlformats.org/officeDocument/2006/relationships/image" Target="../media/image188.png"/><Relationship Id="rId318" Type="http://schemas.openxmlformats.org/officeDocument/2006/relationships/customXml" Target="../ink/ink166.xml"/><Relationship Id="rId339" Type="http://schemas.openxmlformats.org/officeDocument/2006/relationships/image" Target="../media/image201.png"/><Relationship Id="rId10" Type="http://schemas.openxmlformats.org/officeDocument/2006/relationships/customXml" Target="../ink/ink12.xml"/><Relationship Id="rId31" Type="http://schemas.openxmlformats.org/officeDocument/2006/relationships/image" Target="../media/image30.png"/><Relationship Id="rId52" Type="http://schemas.openxmlformats.org/officeDocument/2006/relationships/customXml" Target="../ink/ink33.xml"/><Relationship Id="rId73" Type="http://schemas.openxmlformats.org/officeDocument/2006/relationships/image" Target="../media/image51.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64.png"/><Relationship Id="rId101" Type="http://schemas.openxmlformats.org/officeDocument/2006/relationships/image" Target="../media/image65.png"/><Relationship Id="rId122" Type="http://schemas.openxmlformats.org/officeDocument/2006/relationships/customXml" Target="../ink/ink68.xml"/><Relationship Id="rId143" Type="http://schemas.openxmlformats.org/officeDocument/2006/relationships/image" Target="../media/image86.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image" Target="../media/image99.png"/><Relationship Id="rId185" Type="http://schemas.openxmlformats.org/officeDocument/2006/relationships/image" Target="../media/image107.png"/><Relationship Id="rId334" Type="http://schemas.openxmlformats.org/officeDocument/2006/relationships/customXml" Target="../ink/ink174.xml"/><Relationship Id="rId350" Type="http://schemas.openxmlformats.org/officeDocument/2006/relationships/customXml" Target="../ink/ink182.xml"/><Relationship Id="rId355" Type="http://schemas.openxmlformats.org/officeDocument/2006/relationships/image" Target="../media/image209.png"/><Relationship Id="rId4" Type="http://schemas.openxmlformats.org/officeDocument/2006/relationships/customXml" Target="../ink/ink9.xml"/><Relationship Id="rId9" Type="http://schemas.openxmlformats.org/officeDocument/2006/relationships/image" Target="../media/image19.png"/><Relationship Id="rId180" Type="http://schemas.openxmlformats.org/officeDocument/2006/relationships/customXml" Target="../ink/ink97.xml"/><Relationship Id="rId210" Type="http://schemas.openxmlformats.org/officeDocument/2006/relationships/customXml" Target="../ink/ink112.xml"/><Relationship Id="rId215" Type="http://schemas.openxmlformats.org/officeDocument/2006/relationships/image" Target="../media/image122.png"/><Relationship Id="rId236" Type="http://schemas.openxmlformats.org/officeDocument/2006/relationships/customXml" Target="../ink/ink125.xml"/><Relationship Id="rId257" Type="http://schemas.openxmlformats.org/officeDocument/2006/relationships/image" Target="../media/image160.png"/><Relationship Id="rId278" Type="http://schemas.openxmlformats.org/officeDocument/2006/relationships/customXml" Target="../ink/ink146.xml"/><Relationship Id="rId26" Type="http://schemas.openxmlformats.org/officeDocument/2006/relationships/customXml" Target="../ink/ink20.xml"/><Relationship Id="rId231" Type="http://schemas.openxmlformats.org/officeDocument/2006/relationships/image" Target="../media/image130.png"/><Relationship Id="rId252" Type="http://schemas.openxmlformats.org/officeDocument/2006/relationships/customXml" Target="../ink/ink133.xml"/><Relationship Id="rId273" Type="http://schemas.openxmlformats.org/officeDocument/2006/relationships/image" Target="../media/image168.png"/><Relationship Id="rId294" Type="http://schemas.openxmlformats.org/officeDocument/2006/relationships/customXml" Target="../ink/ink154.xml"/><Relationship Id="rId308" Type="http://schemas.openxmlformats.org/officeDocument/2006/relationships/customXml" Target="../ink/ink161.xml"/><Relationship Id="rId329" Type="http://schemas.openxmlformats.org/officeDocument/2006/relationships/image" Target="../media/image196.png"/><Relationship Id="rId47" Type="http://schemas.openxmlformats.org/officeDocument/2006/relationships/image" Target="../media/image38.png"/><Relationship Id="rId68" Type="http://schemas.openxmlformats.org/officeDocument/2006/relationships/customXml" Target="../ink/ink41.xml"/><Relationship Id="rId89" Type="http://schemas.openxmlformats.org/officeDocument/2006/relationships/image" Target="../media/image59.png"/><Relationship Id="rId112" Type="http://schemas.openxmlformats.org/officeDocument/2006/relationships/customXml" Target="../ink/ink63.xml"/><Relationship Id="rId133" Type="http://schemas.openxmlformats.org/officeDocument/2006/relationships/image" Target="../media/image81.png"/><Relationship Id="rId154" Type="http://schemas.openxmlformats.org/officeDocument/2006/relationships/customXml" Target="../ink/ink84.xml"/><Relationship Id="rId175" Type="http://schemas.openxmlformats.org/officeDocument/2006/relationships/image" Target="../media/image102.png"/><Relationship Id="rId340" Type="http://schemas.openxmlformats.org/officeDocument/2006/relationships/customXml" Target="../ink/ink177.xml"/><Relationship Id="rId361" Type="http://schemas.openxmlformats.org/officeDocument/2006/relationships/image" Target="../media/image913.png"/><Relationship Id="rId196" Type="http://schemas.openxmlformats.org/officeDocument/2006/relationships/customXml" Target="../ink/ink105.xml"/><Relationship Id="rId200" Type="http://schemas.openxmlformats.org/officeDocument/2006/relationships/customXml" Target="../ink/ink107.xml"/><Relationship Id="rId16" Type="http://schemas.openxmlformats.org/officeDocument/2006/relationships/customXml" Target="../ink/ink15.xml"/><Relationship Id="rId221" Type="http://schemas.openxmlformats.org/officeDocument/2006/relationships/image" Target="../media/image125.png"/><Relationship Id="rId242" Type="http://schemas.openxmlformats.org/officeDocument/2006/relationships/customXml" Target="../ink/ink128.xml"/><Relationship Id="rId263" Type="http://schemas.openxmlformats.org/officeDocument/2006/relationships/image" Target="../media/image163.png"/><Relationship Id="rId284" Type="http://schemas.openxmlformats.org/officeDocument/2006/relationships/customXml" Target="../ink/ink149.xml"/><Relationship Id="rId319" Type="http://schemas.openxmlformats.org/officeDocument/2006/relationships/image" Target="../media/image191.png"/><Relationship Id="rId37" Type="http://schemas.openxmlformats.org/officeDocument/2006/relationships/image" Target="../media/image33.png"/><Relationship Id="rId58" Type="http://schemas.openxmlformats.org/officeDocument/2006/relationships/customXml" Target="../ink/ink36.xml"/><Relationship Id="rId79" Type="http://schemas.openxmlformats.org/officeDocument/2006/relationships/image" Target="../media/image54.png"/><Relationship Id="rId102" Type="http://schemas.openxmlformats.org/officeDocument/2006/relationships/customXml" Target="../ink/ink58.xml"/><Relationship Id="rId123" Type="http://schemas.openxmlformats.org/officeDocument/2006/relationships/image" Target="../media/image76.png"/><Relationship Id="rId144" Type="http://schemas.openxmlformats.org/officeDocument/2006/relationships/customXml" Target="../ink/ink79.xml"/><Relationship Id="rId330" Type="http://schemas.openxmlformats.org/officeDocument/2006/relationships/customXml" Target="../ink/ink172.xml"/><Relationship Id="rId90" Type="http://schemas.openxmlformats.org/officeDocument/2006/relationships/customXml" Target="../ink/ink52.xml"/><Relationship Id="rId165" Type="http://schemas.openxmlformats.org/officeDocument/2006/relationships/image" Target="../media/image97.png"/><Relationship Id="rId186" Type="http://schemas.openxmlformats.org/officeDocument/2006/relationships/customXml" Target="../ink/ink100.xml"/><Relationship Id="rId351" Type="http://schemas.openxmlformats.org/officeDocument/2006/relationships/image" Target="../media/image207.png"/><Relationship Id="rId211" Type="http://schemas.openxmlformats.org/officeDocument/2006/relationships/image" Target="../media/image120.png"/><Relationship Id="rId232" Type="http://schemas.openxmlformats.org/officeDocument/2006/relationships/customXml" Target="../ink/ink123.xml"/><Relationship Id="rId253" Type="http://schemas.openxmlformats.org/officeDocument/2006/relationships/image" Target="../media/image157.png"/><Relationship Id="rId274" Type="http://schemas.openxmlformats.org/officeDocument/2006/relationships/customXml" Target="../ink/ink144.xml"/><Relationship Id="rId295" Type="http://schemas.openxmlformats.org/officeDocument/2006/relationships/image" Target="../media/image179.png"/><Relationship Id="rId309" Type="http://schemas.openxmlformats.org/officeDocument/2006/relationships/image" Target="../media/image186.png"/><Relationship Id="rId27" Type="http://schemas.openxmlformats.org/officeDocument/2006/relationships/image" Target="../media/image28.png"/><Relationship Id="rId48" Type="http://schemas.openxmlformats.org/officeDocument/2006/relationships/customXml" Target="../ink/ink31.xml"/><Relationship Id="rId69" Type="http://schemas.openxmlformats.org/officeDocument/2006/relationships/image" Target="../media/image49.png"/><Relationship Id="rId113" Type="http://schemas.openxmlformats.org/officeDocument/2006/relationships/image" Target="../media/image71.png"/><Relationship Id="rId134" Type="http://schemas.openxmlformats.org/officeDocument/2006/relationships/customXml" Target="../ink/ink74.xml"/><Relationship Id="rId320" Type="http://schemas.openxmlformats.org/officeDocument/2006/relationships/customXml" Target="../ink/ink167.xml"/><Relationship Id="rId80" Type="http://schemas.openxmlformats.org/officeDocument/2006/relationships/customXml" Target="../ink/ink47.xml"/><Relationship Id="rId155" Type="http://schemas.openxmlformats.org/officeDocument/2006/relationships/image" Target="../media/image92.png"/><Relationship Id="rId176" Type="http://schemas.openxmlformats.org/officeDocument/2006/relationships/customXml" Target="../ink/ink95.xml"/><Relationship Id="rId197" Type="http://schemas.openxmlformats.org/officeDocument/2006/relationships/image" Target="../media/image113.png"/><Relationship Id="rId341" Type="http://schemas.openxmlformats.org/officeDocument/2006/relationships/image" Target="../media/image202.png"/><Relationship Id="rId201" Type="http://schemas.openxmlformats.org/officeDocument/2006/relationships/image" Target="../media/image115.png"/><Relationship Id="rId222" Type="http://schemas.openxmlformats.org/officeDocument/2006/relationships/customXml" Target="../ink/ink118.xml"/><Relationship Id="rId243" Type="http://schemas.openxmlformats.org/officeDocument/2006/relationships/image" Target="../media/image145.png"/><Relationship Id="rId264" Type="http://schemas.openxmlformats.org/officeDocument/2006/relationships/customXml" Target="../ink/ink139.xml"/><Relationship Id="rId285" Type="http://schemas.openxmlformats.org/officeDocument/2006/relationships/image" Target="../media/image174.png"/><Relationship Id="rId17" Type="http://schemas.openxmlformats.org/officeDocument/2006/relationships/image" Target="../media/image23.png"/><Relationship Id="rId38" Type="http://schemas.openxmlformats.org/officeDocument/2006/relationships/customXml" Target="../ink/ink26.xml"/><Relationship Id="rId59" Type="http://schemas.openxmlformats.org/officeDocument/2006/relationships/image" Target="../media/image44.png"/><Relationship Id="rId103" Type="http://schemas.openxmlformats.org/officeDocument/2006/relationships/image" Target="../media/image66.png"/><Relationship Id="rId124" Type="http://schemas.openxmlformats.org/officeDocument/2006/relationships/customXml" Target="../ink/ink69.xml"/><Relationship Id="rId310" Type="http://schemas.openxmlformats.org/officeDocument/2006/relationships/customXml" Target="../ink/ink162.xml"/><Relationship Id="rId70" Type="http://schemas.openxmlformats.org/officeDocument/2006/relationships/customXml" Target="../ink/ink42.xml"/><Relationship Id="rId91" Type="http://schemas.openxmlformats.org/officeDocument/2006/relationships/image" Target="../media/image60.png"/><Relationship Id="rId145" Type="http://schemas.openxmlformats.org/officeDocument/2006/relationships/image" Target="../media/image87.png"/><Relationship Id="rId166" Type="http://schemas.openxmlformats.org/officeDocument/2006/relationships/customXml" Target="../ink/ink90.xml"/><Relationship Id="rId187" Type="http://schemas.openxmlformats.org/officeDocument/2006/relationships/image" Target="../media/image108.png"/><Relationship Id="rId331" Type="http://schemas.openxmlformats.org/officeDocument/2006/relationships/image" Target="../media/image197.png"/><Relationship Id="rId352" Type="http://schemas.openxmlformats.org/officeDocument/2006/relationships/customXml" Target="../ink/ink183.xml"/><Relationship Id="rId1" Type="http://schemas.openxmlformats.org/officeDocument/2006/relationships/slideLayout" Target="../slideLayouts/slideLayout2.xml"/><Relationship Id="rId212" Type="http://schemas.openxmlformats.org/officeDocument/2006/relationships/customXml" Target="../ink/ink113.xml"/><Relationship Id="rId233" Type="http://schemas.openxmlformats.org/officeDocument/2006/relationships/image" Target="../media/image131.png"/><Relationship Id="rId254" Type="http://schemas.openxmlformats.org/officeDocument/2006/relationships/customXml" Target="../ink/ink134.xml"/><Relationship Id="rId28" Type="http://schemas.openxmlformats.org/officeDocument/2006/relationships/customXml" Target="../ink/ink21.xml"/><Relationship Id="rId49" Type="http://schemas.openxmlformats.org/officeDocument/2006/relationships/image" Target="../media/image39.png"/><Relationship Id="rId114" Type="http://schemas.openxmlformats.org/officeDocument/2006/relationships/customXml" Target="../ink/ink64.xml"/><Relationship Id="rId275" Type="http://schemas.openxmlformats.org/officeDocument/2006/relationships/image" Target="../media/image169.png"/><Relationship Id="rId296" Type="http://schemas.openxmlformats.org/officeDocument/2006/relationships/customXml" Target="../ink/ink155.xml"/><Relationship Id="rId300" Type="http://schemas.openxmlformats.org/officeDocument/2006/relationships/customXml" Target="../ink/ink157.xml"/><Relationship Id="rId60" Type="http://schemas.openxmlformats.org/officeDocument/2006/relationships/customXml" Target="../ink/ink37.xml"/><Relationship Id="rId81" Type="http://schemas.openxmlformats.org/officeDocument/2006/relationships/image" Target="../media/image55.png"/><Relationship Id="rId135" Type="http://schemas.openxmlformats.org/officeDocument/2006/relationships/image" Target="../media/image82.png"/><Relationship Id="rId156" Type="http://schemas.openxmlformats.org/officeDocument/2006/relationships/customXml" Target="../ink/ink85.xml"/><Relationship Id="rId177" Type="http://schemas.openxmlformats.org/officeDocument/2006/relationships/image" Target="../media/image103.png"/><Relationship Id="rId198" Type="http://schemas.openxmlformats.org/officeDocument/2006/relationships/customXml" Target="../ink/ink106.xml"/><Relationship Id="rId321" Type="http://schemas.openxmlformats.org/officeDocument/2006/relationships/image" Target="../media/image192.png"/><Relationship Id="rId342" Type="http://schemas.openxmlformats.org/officeDocument/2006/relationships/customXml" Target="../ink/ink178.xml"/><Relationship Id="rId202" Type="http://schemas.openxmlformats.org/officeDocument/2006/relationships/customXml" Target="../ink/ink108.xml"/><Relationship Id="rId223" Type="http://schemas.openxmlformats.org/officeDocument/2006/relationships/image" Target="../media/image126.png"/><Relationship Id="rId244" Type="http://schemas.openxmlformats.org/officeDocument/2006/relationships/customXml" Target="../ink/ink129.xml"/><Relationship Id="rId18" Type="http://schemas.openxmlformats.org/officeDocument/2006/relationships/customXml" Target="../ink/ink16.xml"/><Relationship Id="rId39" Type="http://schemas.openxmlformats.org/officeDocument/2006/relationships/image" Target="../media/image34.png"/><Relationship Id="rId265" Type="http://schemas.openxmlformats.org/officeDocument/2006/relationships/image" Target="../media/image164.png"/><Relationship Id="rId286" Type="http://schemas.openxmlformats.org/officeDocument/2006/relationships/customXml" Target="../ink/ink150.xml"/><Relationship Id="rId50" Type="http://schemas.openxmlformats.org/officeDocument/2006/relationships/customXml" Target="../ink/ink32.xml"/><Relationship Id="rId104" Type="http://schemas.openxmlformats.org/officeDocument/2006/relationships/customXml" Target="../ink/ink59.xml"/><Relationship Id="rId125" Type="http://schemas.openxmlformats.org/officeDocument/2006/relationships/image" Target="../media/image77.png"/><Relationship Id="rId146" Type="http://schemas.openxmlformats.org/officeDocument/2006/relationships/customXml" Target="../ink/ink80.xml"/><Relationship Id="rId167" Type="http://schemas.openxmlformats.org/officeDocument/2006/relationships/image" Target="../media/image98.png"/><Relationship Id="rId188" Type="http://schemas.openxmlformats.org/officeDocument/2006/relationships/customXml" Target="../ink/ink101.xml"/><Relationship Id="rId311" Type="http://schemas.openxmlformats.org/officeDocument/2006/relationships/image" Target="../media/image187.png"/><Relationship Id="rId332" Type="http://schemas.openxmlformats.org/officeDocument/2006/relationships/customXml" Target="../ink/ink173.xml"/><Relationship Id="rId353" Type="http://schemas.openxmlformats.org/officeDocument/2006/relationships/image" Target="../media/image208.png"/><Relationship Id="rId71" Type="http://schemas.openxmlformats.org/officeDocument/2006/relationships/image" Target="../media/image50.png"/><Relationship Id="rId92" Type="http://schemas.openxmlformats.org/officeDocument/2006/relationships/customXml" Target="../ink/ink53.xml"/><Relationship Id="rId213" Type="http://schemas.openxmlformats.org/officeDocument/2006/relationships/image" Target="../media/image121.png"/><Relationship Id="rId234" Type="http://schemas.openxmlformats.org/officeDocument/2006/relationships/customXml" Target="../ink/ink124.xml"/><Relationship Id="rId2" Type="http://schemas.openxmlformats.org/officeDocument/2006/relationships/image" Target="../media/image2310.png"/><Relationship Id="rId29" Type="http://schemas.openxmlformats.org/officeDocument/2006/relationships/image" Target="../media/image29.png"/><Relationship Id="rId255" Type="http://schemas.openxmlformats.org/officeDocument/2006/relationships/image" Target="../media/image159.png"/><Relationship Id="rId276" Type="http://schemas.openxmlformats.org/officeDocument/2006/relationships/customXml" Target="../ink/ink145.xml"/><Relationship Id="rId297" Type="http://schemas.openxmlformats.org/officeDocument/2006/relationships/image" Target="../media/image180.png"/><Relationship Id="rId40" Type="http://schemas.openxmlformats.org/officeDocument/2006/relationships/customXml" Target="../ink/ink27.xml"/><Relationship Id="rId115" Type="http://schemas.openxmlformats.org/officeDocument/2006/relationships/image" Target="../media/image72.png"/><Relationship Id="rId136" Type="http://schemas.openxmlformats.org/officeDocument/2006/relationships/customXml" Target="../ink/ink75.xml"/><Relationship Id="rId157" Type="http://schemas.openxmlformats.org/officeDocument/2006/relationships/image" Target="../media/image93.png"/><Relationship Id="rId178" Type="http://schemas.openxmlformats.org/officeDocument/2006/relationships/customXml" Target="../ink/ink96.xml"/><Relationship Id="rId301" Type="http://schemas.openxmlformats.org/officeDocument/2006/relationships/image" Target="../media/image182.png"/><Relationship Id="rId322" Type="http://schemas.openxmlformats.org/officeDocument/2006/relationships/customXml" Target="../ink/ink168.xml"/><Relationship Id="rId343" Type="http://schemas.openxmlformats.org/officeDocument/2006/relationships/image" Target="../media/image203.png"/><Relationship Id="rId61" Type="http://schemas.openxmlformats.org/officeDocument/2006/relationships/image" Target="../media/image45.png"/><Relationship Id="rId82" Type="http://schemas.openxmlformats.org/officeDocument/2006/relationships/customXml" Target="../ink/ink48.xml"/><Relationship Id="rId199" Type="http://schemas.openxmlformats.org/officeDocument/2006/relationships/image" Target="../media/image114.png"/><Relationship Id="rId203" Type="http://schemas.openxmlformats.org/officeDocument/2006/relationships/image" Target="../media/image116.png"/><Relationship Id="rId19" Type="http://schemas.openxmlformats.org/officeDocument/2006/relationships/image" Target="../media/image24.png"/><Relationship Id="rId224" Type="http://schemas.openxmlformats.org/officeDocument/2006/relationships/customXml" Target="../ink/ink119.xml"/><Relationship Id="rId245" Type="http://schemas.openxmlformats.org/officeDocument/2006/relationships/image" Target="../media/image149.png"/><Relationship Id="rId266" Type="http://schemas.openxmlformats.org/officeDocument/2006/relationships/customXml" Target="../ink/ink140.xml"/><Relationship Id="rId287" Type="http://schemas.openxmlformats.org/officeDocument/2006/relationships/image" Target="../media/image175.png"/><Relationship Id="rId30" Type="http://schemas.openxmlformats.org/officeDocument/2006/relationships/customXml" Target="../ink/ink22.xml"/><Relationship Id="rId105" Type="http://schemas.openxmlformats.org/officeDocument/2006/relationships/image" Target="../media/image67.png"/><Relationship Id="rId126" Type="http://schemas.openxmlformats.org/officeDocument/2006/relationships/customXml" Target="../ink/ink70.xml"/><Relationship Id="rId147" Type="http://schemas.openxmlformats.org/officeDocument/2006/relationships/image" Target="../media/image88.png"/><Relationship Id="rId168" Type="http://schemas.openxmlformats.org/officeDocument/2006/relationships/customXml" Target="../ink/ink91.xml"/><Relationship Id="rId312" Type="http://schemas.openxmlformats.org/officeDocument/2006/relationships/customXml" Target="../ink/ink163.xml"/><Relationship Id="rId333" Type="http://schemas.openxmlformats.org/officeDocument/2006/relationships/image" Target="../media/image198.png"/><Relationship Id="rId354" Type="http://schemas.openxmlformats.org/officeDocument/2006/relationships/customXml" Target="../ink/ink184.xml"/><Relationship Id="rId51" Type="http://schemas.openxmlformats.org/officeDocument/2006/relationships/image" Target="../media/image40.png"/><Relationship Id="rId72" Type="http://schemas.openxmlformats.org/officeDocument/2006/relationships/customXml" Target="../ink/ink43.xml"/><Relationship Id="rId93" Type="http://schemas.openxmlformats.org/officeDocument/2006/relationships/image" Target="../media/image61.png"/><Relationship Id="rId189" Type="http://schemas.openxmlformats.org/officeDocument/2006/relationships/image" Target="../media/image109.png"/><Relationship Id="rId3" Type="http://schemas.openxmlformats.org/officeDocument/2006/relationships/image" Target="../media/image18.png"/><Relationship Id="rId214" Type="http://schemas.openxmlformats.org/officeDocument/2006/relationships/customXml" Target="../ink/ink114.xml"/><Relationship Id="rId235" Type="http://schemas.openxmlformats.org/officeDocument/2006/relationships/image" Target="../media/image132.png"/><Relationship Id="rId256" Type="http://schemas.openxmlformats.org/officeDocument/2006/relationships/customXml" Target="../ink/ink135.xml"/><Relationship Id="rId277" Type="http://schemas.openxmlformats.org/officeDocument/2006/relationships/image" Target="../media/image170.png"/><Relationship Id="rId298" Type="http://schemas.openxmlformats.org/officeDocument/2006/relationships/customXml" Target="../ink/ink156.xml"/><Relationship Id="rId116" Type="http://schemas.openxmlformats.org/officeDocument/2006/relationships/customXml" Target="../ink/ink65.xml"/><Relationship Id="rId137" Type="http://schemas.openxmlformats.org/officeDocument/2006/relationships/image" Target="../media/image83.png"/><Relationship Id="rId158" Type="http://schemas.openxmlformats.org/officeDocument/2006/relationships/customXml" Target="../ink/ink86.xml"/><Relationship Id="rId302" Type="http://schemas.openxmlformats.org/officeDocument/2006/relationships/customXml" Target="../ink/ink158.xml"/><Relationship Id="rId323" Type="http://schemas.openxmlformats.org/officeDocument/2006/relationships/image" Target="../media/image193.png"/><Relationship Id="rId344" Type="http://schemas.openxmlformats.org/officeDocument/2006/relationships/customXml" Target="../ink/ink179.xml"/><Relationship Id="rId20" Type="http://schemas.openxmlformats.org/officeDocument/2006/relationships/customXml" Target="../ink/ink17.xml"/><Relationship Id="rId41" Type="http://schemas.openxmlformats.org/officeDocument/2006/relationships/image" Target="../media/image35.png"/><Relationship Id="rId62" Type="http://schemas.openxmlformats.org/officeDocument/2006/relationships/customXml" Target="../ink/ink38.xml"/><Relationship Id="rId83" Type="http://schemas.openxmlformats.org/officeDocument/2006/relationships/image" Target="../media/image56.png"/><Relationship Id="rId179" Type="http://schemas.openxmlformats.org/officeDocument/2006/relationships/image" Target="../media/image104.png"/><Relationship Id="rId190" Type="http://schemas.openxmlformats.org/officeDocument/2006/relationships/customXml" Target="../ink/ink102.xml"/><Relationship Id="rId204" Type="http://schemas.openxmlformats.org/officeDocument/2006/relationships/customXml" Target="../ink/ink109.xml"/><Relationship Id="rId225" Type="http://schemas.openxmlformats.org/officeDocument/2006/relationships/image" Target="../media/image127.png"/><Relationship Id="rId246" Type="http://schemas.openxmlformats.org/officeDocument/2006/relationships/customXml" Target="../ink/ink130.xml"/><Relationship Id="rId267" Type="http://schemas.openxmlformats.org/officeDocument/2006/relationships/image" Target="../media/image165.png"/><Relationship Id="rId288" Type="http://schemas.openxmlformats.org/officeDocument/2006/relationships/customXml" Target="../ink/ink151.xml"/></Relationships>
</file>

<file path=ppt/slides/_rels/slide140.xml.rels><?xml version="1.0" encoding="UTF-8" standalone="yes"?>
<Relationships xmlns="http://schemas.openxmlformats.org/package/2006/relationships"><Relationship Id="rId2" Type="http://schemas.openxmlformats.org/officeDocument/2006/relationships/image" Target="../media/image3856.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2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3863.emf"/><Relationship Id="rId3" Type="http://schemas.openxmlformats.org/officeDocument/2006/relationships/image" Target="../media/image3858.wmf"/><Relationship Id="rId7" Type="http://schemas.openxmlformats.org/officeDocument/2006/relationships/image" Target="../media/image3860.wmf"/><Relationship Id="rId12" Type="http://schemas.openxmlformats.org/officeDocument/2006/relationships/image" Target="../media/image3862.wmf"/><Relationship Id="rId2" Type="http://schemas.openxmlformats.org/officeDocument/2006/relationships/oleObject" Target="../embeddings/oleObject84.bin"/><Relationship Id="rId1" Type="http://schemas.openxmlformats.org/officeDocument/2006/relationships/slideLayout" Target="../slideLayouts/slideLayout2.xml"/><Relationship Id="rId6" Type="http://schemas.openxmlformats.org/officeDocument/2006/relationships/oleObject" Target="../embeddings/oleObject86.bin"/><Relationship Id="rId11" Type="http://schemas.openxmlformats.org/officeDocument/2006/relationships/oleObject" Target="../embeddings/oleObject88.bin"/><Relationship Id="rId5" Type="http://schemas.openxmlformats.org/officeDocument/2006/relationships/image" Target="../media/image3859.wmf"/><Relationship Id="rId10" Type="http://schemas.openxmlformats.org/officeDocument/2006/relationships/image" Target="../media/image3825.jpeg"/><Relationship Id="rId4" Type="http://schemas.openxmlformats.org/officeDocument/2006/relationships/oleObject" Target="../embeddings/oleObject85.bin"/><Relationship Id="rId9" Type="http://schemas.openxmlformats.org/officeDocument/2006/relationships/image" Target="../media/image3861.wmf"/><Relationship Id="rId14" Type="http://schemas.openxmlformats.org/officeDocument/2006/relationships/image" Target="../media/image13330.png"/></Relationships>
</file>

<file path=ppt/slides/_rels/slide143.xml.rels><?xml version="1.0" encoding="UTF-8" standalone="yes"?>
<Relationships xmlns="http://schemas.openxmlformats.org/package/2006/relationships"><Relationship Id="rId3" Type="http://schemas.openxmlformats.org/officeDocument/2006/relationships/image" Target="../media/image386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65.wmf"/><Relationship Id="rId4" Type="http://schemas.openxmlformats.org/officeDocument/2006/relationships/oleObject" Target="../embeddings/oleObject89.bin"/></Relationships>
</file>

<file path=ppt/slides/_rels/slide144.xml.rels><?xml version="1.0" encoding="UTF-8" standalone="yes"?>
<Relationships xmlns="http://schemas.openxmlformats.org/package/2006/relationships"><Relationship Id="rId3" Type="http://schemas.openxmlformats.org/officeDocument/2006/relationships/image" Target="../media/image386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57.emf"/><Relationship Id="rId5" Type="http://schemas.openxmlformats.org/officeDocument/2006/relationships/image" Target="../media/image3854.emf"/><Relationship Id="rId4" Type="http://schemas.openxmlformats.org/officeDocument/2006/relationships/image" Target="../media/image3825.jpeg"/></Relationships>
</file>

<file path=ppt/slides/_rels/slide145.xml.rels><?xml version="1.0" encoding="UTF-8" standalone="yes"?>
<Relationships xmlns="http://schemas.openxmlformats.org/package/2006/relationships"><Relationship Id="rId8" Type="http://schemas.openxmlformats.org/officeDocument/2006/relationships/image" Target="../media/image3868.wmf"/><Relationship Id="rId13"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3870.w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67.wmf"/><Relationship Id="rId11" Type="http://schemas.openxmlformats.org/officeDocument/2006/relationships/oleObject" Target="../embeddings/oleObject94.bin"/><Relationship Id="rId5" Type="http://schemas.openxmlformats.org/officeDocument/2006/relationships/oleObject" Target="../embeddings/oleObject91.bin"/><Relationship Id="rId15" Type="http://schemas.openxmlformats.org/officeDocument/2006/relationships/image" Target="../media/image3843.jpeg"/><Relationship Id="rId10" Type="http://schemas.openxmlformats.org/officeDocument/2006/relationships/image" Target="../media/image3869.wmf"/><Relationship Id="rId4" Type="http://schemas.openxmlformats.org/officeDocument/2006/relationships/image" Target="../media/image3866.wmf"/><Relationship Id="rId9" Type="http://schemas.openxmlformats.org/officeDocument/2006/relationships/oleObject" Target="../embeddings/oleObject93.bin"/><Relationship Id="rId14" Type="http://schemas.openxmlformats.org/officeDocument/2006/relationships/image" Target="../media/image3871.wmf"/></Relationships>
</file>

<file path=ppt/slides/_rels/slide146.xml.rels><?xml version="1.0" encoding="UTF-8" standalone="yes"?>
<Relationships xmlns="http://schemas.openxmlformats.org/package/2006/relationships"><Relationship Id="rId3" Type="http://schemas.openxmlformats.org/officeDocument/2006/relationships/image" Target="../media/image387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73.wmf"/><Relationship Id="rId4" Type="http://schemas.openxmlformats.org/officeDocument/2006/relationships/oleObject" Target="../embeddings/oleObject96.bin"/></Relationships>
</file>

<file path=ppt/slides/_rels/slide147.xml.rels><?xml version="1.0" encoding="UTF-8" standalone="yes"?>
<Relationships xmlns="http://schemas.openxmlformats.org/package/2006/relationships"><Relationship Id="rId3" Type="http://schemas.openxmlformats.org/officeDocument/2006/relationships/image" Target="../media/image387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74.jpeg"/></Relationships>
</file>

<file path=ppt/slides/_rels/slide148.xml.rels><?xml version="1.0" encoding="UTF-8" standalone="yes"?>
<Relationships xmlns="http://schemas.openxmlformats.org/package/2006/relationships"><Relationship Id="rId8" Type="http://schemas.openxmlformats.org/officeDocument/2006/relationships/image" Target="../media/image3878.jpeg"/><Relationship Id="rId3" Type="http://schemas.openxmlformats.org/officeDocument/2006/relationships/image" Target="../media/image3875.wmf"/><Relationship Id="rId7" Type="http://schemas.openxmlformats.org/officeDocument/2006/relationships/image" Target="../media/image3877.wmf"/><Relationship Id="rId2" Type="http://schemas.openxmlformats.org/officeDocument/2006/relationships/oleObject" Target="../embeddings/oleObject97.bin"/><Relationship Id="rId1" Type="http://schemas.openxmlformats.org/officeDocument/2006/relationships/slideLayout" Target="../slideLayouts/slideLayout2.xml"/><Relationship Id="rId6" Type="http://schemas.openxmlformats.org/officeDocument/2006/relationships/oleObject" Target="../embeddings/oleObject99.bin"/><Relationship Id="rId5" Type="http://schemas.openxmlformats.org/officeDocument/2006/relationships/image" Target="../media/image3876.wmf"/><Relationship Id="rId4" Type="http://schemas.openxmlformats.org/officeDocument/2006/relationships/oleObject" Target="../embeddings/oleObject98.bin"/></Relationships>
</file>

<file path=ppt/slides/_rels/slide149.xml.rels><?xml version="1.0" encoding="UTF-8" standalone="yes"?>
<Relationships xmlns="http://schemas.openxmlformats.org/package/2006/relationships"><Relationship Id="rId3" Type="http://schemas.openxmlformats.org/officeDocument/2006/relationships/image" Target="../media/image3847.jpeg"/><Relationship Id="rId2" Type="http://schemas.openxmlformats.org/officeDocument/2006/relationships/image" Target="../media/image387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9" Type="http://schemas.openxmlformats.org/officeDocument/2006/relationships/image" Target="../media/image4010.png"/><Relationship Id="rId51" Type="http://schemas.openxmlformats.org/officeDocument/2006/relationships/image" Target="../media/image1313.png"/><Relationship Id="rId3" Type="http://schemas.openxmlformats.org/officeDocument/2006/relationships/image" Target="../media/image18.png"/><Relationship Id="rId42" Type="http://schemas.openxmlformats.org/officeDocument/2006/relationships/customXml" Target="../ink/ink190.xml"/><Relationship Id="rId47" Type="http://schemas.openxmlformats.org/officeDocument/2006/relationships/image" Target="../media/image442.png"/><Relationship Id="rId50" Type="http://schemas.openxmlformats.org/officeDocument/2006/relationships/customXml" Target="../ink/ink193.xml"/><Relationship Id="rId46" Type="http://schemas.openxmlformats.org/officeDocument/2006/relationships/customXml" Target="../ink/ink192.xml"/><Relationship Id="rId2" Type="http://schemas.openxmlformats.org/officeDocument/2006/relationships/image" Target="../media/image155.png"/><Relationship Id="rId41" Type="http://schemas.openxmlformats.org/officeDocument/2006/relationships/image" Target="../media/image419.png"/><Relationship Id="rId1" Type="http://schemas.openxmlformats.org/officeDocument/2006/relationships/slideLayout" Target="../slideLayouts/slideLayout2.xml"/><Relationship Id="rId40" Type="http://schemas.openxmlformats.org/officeDocument/2006/relationships/customXml" Target="../ink/ink189.xml"/><Relationship Id="rId45" Type="http://schemas.openxmlformats.org/officeDocument/2006/relationships/image" Target="../media/image434.png"/><Relationship Id="rId49" Type="http://schemas.openxmlformats.org/officeDocument/2006/relationships/image" Target="../media/image211.png"/><Relationship Id="rId44" Type="http://schemas.openxmlformats.org/officeDocument/2006/relationships/customXml" Target="../ink/ink191.xml"/><Relationship Id="rId4" Type="http://schemas.openxmlformats.org/officeDocument/2006/relationships/customXml" Target="../ink/ink188.xml"/><Relationship Id="rId43" Type="http://schemas.openxmlformats.org/officeDocument/2006/relationships/image" Target="../media/image425.png"/><Relationship Id="rId48" Type="http://schemas.openxmlformats.org/officeDocument/2006/relationships/image" Target="../media/image210.png"/></Relationships>
</file>

<file path=ppt/slides/_rels/slide150.xml.rels><?xml version="1.0" encoding="UTF-8" standalone="yes"?>
<Relationships xmlns="http://schemas.openxmlformats.org/package/2006/relationships"><Relationship Id="rId3" Type="http://schemas.openxmlformats.org/officeDocument/2006/relationships/image" Target="../media/image3803.emf"/><Relationship Id="rId2" Type="http://schemas.openxmlformats.org/officeDocument/2006/relationships/image" Target="../media/image13490.png"/><Relationship Id="rId1" Type="http://schemas.openxmlformats.org/officeDocument/2006/relationships/slideLayout" Target="../slideLayouts/slideLayout2.xml"/><Relationship Id="rId4" Type="http://schemas.openxmlformats.org/officeDocument/2006/relationships/image" Target="../media/image13500.png"/></Relationships>
</file>

<file path=ppt/slides/_rels/slide151.xml.rels><?xml version="1.0" encoding="UTF-8" standalone="yes"?>
<Relationships xmlns="http://schemas.openxmlformats.org/package/2006/relationships"><Relationship Id="rId3" Type="http://schemas.openxmlformats.org/officeDocument/2006/relationships/image" Target="../media/image13510.png"/><Relationship Id="rId2" Type="http://schemas.openxmlformats.org/officeDocument/2006/relationships/image" Target="../media/image3809.emf"/><Relationship Id="rId1" Type="http://schemas.openxmlformats.org/officeDocument/2006/relationships/slideLayout" Target="../slideLayouts/slideLayout2.xml"/><Relationship Id="rId6" Type="http://schemas.openxmlformats.org/officeDocument/2006/relationships/image" Target="../media/image13530.png"/><Relationship Id="rId5" Type="http://schemas.openxmlformats.org/officeDocument/2006/relationships/image" Target="../media/image13520.png"/><Relationship Id="rId4" Type="http://schemas.openxmlformats.org/officeDocument/2006/relationships/image" Target="../media/image3852.emf"/></Relationships>
</file>

<file path=ppt/slides/_rels/slide152.xml.rels><?xml version="1.0" encoding="UTF-8" standalone="yes"?>
<Relationships xmlns="http://schemas.openxmlformats.org/package/2006/relationships"><Relationship Id="rId3" Type="http://schemas.openxmlformats.org/officeDocument/2006/relationships/image" Target="../media/image3879.jpeg"/><Relationship Id="rId2" Type="http://schemas.openxmlformats.org/officeDocument/2006/relationships/image" Target="../media/image4810.png"/><Relationship Id="rId1" Type="http://schemas.openxmlformats.org/officeDocument/2006/relationships/slideLayout" Target="../slideLayouts/slideLayout2.xml"/><Relationship Id="rId4" Type="http://schemas.openxmlformats.org/officeDocument/2006/relationships/image" Target="../media/image3880.jpeg"/></Relationships>
</file>

<file path=ppt/slides/_rels/slide153.xml.rels><?xml version="1.0" encoding="UTF-8" standalone="yes"?>
<Relationships xmlns="http://schemas.openxmlformats.org/package/2006/relationships"><Relationship Id="rId3" Type="http://schemas.openxmlformats.org/officeDocument/2006/relationships/image" Target="../media/image3882.png"/><Relationship Id="rId2" Type="http://schemas.openxmlformats.org/officeDocument/2006/relationships/image" Target="../media/image38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6" Type="http://schemas.openxmlformats.org/officeDocument/2006/relationships/image" Target="../media/image1760.png"/><Relationship Id="rId117" Type="http://schemas.openxmlformats.org/officeDocument/2006/relationships/customXml" Target="../ink/ink250.xml"/><Relationship Id="rId21" Type="http://schemas.openxmlformats.org/officeDocument/2006/relationships/customXml" Target="../ink/ink202.xml"/><Relationship Id="rId42" Type="http://schemas.openxmlformats.org/officeDocument/2006/relationships/image" Target="../media/image1840.png"/><Relationship Id="rId47" Type="http://schemas.openxmlformats.org/officeDocument/2006/relationships/customXml" Target="../ink/ink215.xml"/><Relationship Id="rId63" Type="http://schemas.openxmlformats.org/officeDocument/2006/relationships/customXml" Target="../ink/ink223.xml"/><Relationship Id="rId68" Type="http://schemas.openxmlformats.org/officeDocument/2006/relationships/image" Target="../media/image1970.png"/><Relationship Id="rId84" Type="http://schemas.openxmlformats.org/officeDocument/2006/relationships/image" Target="../media/image2050.png"/><Relationship Id="rId89" Type="http://schemas.openxmlformats.org/officeDocument/2006/relationships/customXml" Target="../ink/ink236.xml"/><Relationship Id="rId112" Type="http://schemas.openxmlformats.org/officeDocument/2006/relationships/image" Target="../media/image2190.png"/><Relationship Id="rId133" Type="http://schemas.openxmlformats.org/officeDocument/2006/relationships/customXml" Target="../ink/ink258.xml"/><Relationship Id="rId138" Type="http://schemas.openxmlformats.org/officeDocument/2006/relationships/image" Target="../media/image2320.png"/><Relationship Id="rId154" Type="http://schemas.openxmlformats.org/officeDocument/2006/relationships/image" Target="../media/image2123.png"/><Relationship Id="rId159" Type="http://schemas.openxmlformats.org/officeDocument/2006/relationships/customXml" Target="../ink/ink271.xml"/><Relationship Id="rId170" Type="http://schemas.openxmlformats.org/officeDocument/2006/relationships/image" Target="../media/image219.png"/><Relationship Id="rId16" Type="http://schemas.openxmlformats.org/officeDocument/2006/relationships/image" Target="../media/image1710.png"/><Relationship Id="rId107" Type="http://schemas.openxmlformats.org/officeDocument/2006/relationships/customXml" Target="../ink/ink245.xml"/><Relationship Id="rId11" Type="http://schemas.openxmlformats.org/officeDocument/2006/relationships/customXml" Target="../ink/ink197.xml"/><Relationship Id="rId32" Type="http://schemas.openxmlformats.org/officeDocument/2006/relationships/image" Target="../media/image1790.png"/><Relationship Id="rId37" Type="http://schemas.openxmlformats.org/officeDocument/2006/relationships/customXml" Target="../ink/ink210.xml"/><Relationship Id="rId53" Type="http://schemas.openxmlformats.org/officeDocument/2006/relationships/customXml" Target="../ink/ink218.xml"/><Relationship Id="rId58" Type="http://schemas.openxmlformats.org/officeDocument/2006/relationships/image" Target="../media/image1920.png"/><Relationship Id="rId74" Type="http://schemas.openxmlformats.org/officeDocument/2006/relationships/image" Target="../media/image2001.png"/><Relationship Id="rId79" Type="http://schemas.openxmlformats.org/officeDocument/2006/relationships/customXml" Target="../ink/ink231.xml"/><Relationship Id="rId102" Type="http://schemas.openxmlformats.org/officeDocument/2006/relationships/image" Target="../media/image2140.png"/><Relationship Id="rId123" Type="http://schemas.openxmlformats.org/officeDocument/2006/relationships/customXml" Target="../ink/ink253.xml"/><Relationship Id="rId128" Type="http://schemas.openxmlformats.org/officeDocument/2006/relationships/image" Target="../media/image2270.png"/><Relationship Id="rId144" Type="http://schemas.openxmlformats.org/officeDocument/2006/relationships/image" Target="../media/image2350.png"/><Relationship Id="rId149" Type="http://schemas.openxmlformats.org/officeDocument/2006/relationships/customXml" Target="../ink/ink266.xml"/><Relationship Id="rId5" Type="http://schemas.openxmlformats.org/officeDocument/2006/relationships/customXml" Target="../ink/ink194.xml"/><Relationship Id="rId90" Type="http://schemas.openxmlformats.org/officeDocument/2006/relationships/image" Target="../media/image2080.png"/><Relationship Id="rId95" Type="http://schemas.openxmlformats.org/officeDocument/2006/relationships/customXml" Target="../ink/ink239.xml"/><Relationship Id="rId160" Type="http://schemas.openxmlformats.org/officeDocument/2006/relationships/image" Target="../media/image215.png"/><Relationship Id="rId165" Type="http://schemas.openxmlformats.org/officeDocument/2006/relationships/customXml" Target="../ink/ink274.xml"/><Relationship Id="rId22" Type="http://schemas.openxmlformats.org/officeDocument/2006/relationships/image" Target="../media/image1740.png"/><Relationship Id="rId27" Type="http://schemas.openxmlformats.org/officeDocument/2006/relationships/customXml" Target="../ink/ink205.xml"/><Relationship Id="rId43" Type="http://schemas.openxmlformats.org/officeDocument/2006/relationships/customXml" Target="../ink/ink213.xml"/><Relationship Id="rId48" Type="http://schemas.openxmlformats.org/officeDocument/2006/relationships/image" Target="../media/image1870.png"/><Relationship Id="rId64" Type="http://schemas.openxmlformats.org/officeDocument/2006/relationships/image" Target="../media/image1950.png"/><Relationship Id="rId69" Type="http://schemas.openxmlformats.org/officeDocument/2006/relationships/customXml" Target="../ink/ink226.xml"/><Relationship Id="rId113" Type="http://schemas.openxmlformats.org/officeDocument/2006/relationships/customXml" Target="../ink/ink248.xml"/><Relationship Id="rId118" Type="http://schemas.openxmlformats.org/officeDocument/2006/relationships/image" Target="../media/image2220.png"/><Relationship Id="rId134" Type="http://schemas.openxmlformats.org/officeDocument/2006/relationships/image" Target="../media/image2300.png"/><Relationship Id="rId139" Type="http://schemas.openxmlformats.org/officeDocument/2006/relationships/customXml" Target="../ink/ink261.xml"/><Relationship Id="rId80" Type="http://schemas.openxmlformats.org/officeDocument/2006/relationships/image" Target="../media/image2030.png"/><Relationship Id="rId85" Type="http://schemas.openxmlformats.org/officeDocument/2006/relationships/customXml" Target="../ink/ink234.xml"/><Relationship Id="rId150" Type="http://schemas.openxmlformats.org/officeDocument/2006/relationships/image" Target="../media/image2380.png"/><Relationship Id="rId155" Type="http://schemas.openxmlformats.org/officeDocument/2006/relationships/customXml" Target="../ink/ink269.xml"/><Relationship Id="rId12" Type="http://schemas.openxmlformats.org/officeDocument/2006/relationships/image" Target="../media/image1690.png"/><Relationship Id="rId17" Type="http://schemas.openxmlformats.org/officeDocument/2006/relationships/customXml" Target="../ink/ink200.xml"/><Relationship Id="rId33" Type="http://schemas.openxmlformats.org/officeDocument/2006/relationships/customXml" Target="../ink/ink208.xml"/><Relationship Id="rId38" Type="http://schemas.openxmlformats.org/officeDocument/2006/relationships/image" Target="../media/image1820.png"/><Relationship Id="rId59" Type="http://schemas.openxmlformats.org/officeDocument/2006/relationships/customXml" Target="../ink/ink221.xml"/><Relationship Id="rId103" Type="http://schemas.openxmlformats.org/officeDocument/2006/relationships/customXml" Target="../ink/ink243.xml"/><Relationship Id="rId108" Type="http://schemas.openxmlformats.org/officeDocument/2006/relationships/image" Target="../media/image2170.png"/><Relationship Id="rId124" Type="http://schemas.openxmlformats.org/officeDocument/2006/relationships/image" Target="../media/image2250.png"/><Relationship Id="rId129" Type="http://schemas.openxmlformats.org/officeDocument/2006/relationships/customXml" Target="../ink/ink256.xml"/><Relationship Id="rId54" Type="http://schemas.openxmlformats.org/officeDocument/2006/relationships/image" Target="../media/image1900.png"/><Relationship Id="rId70" Type="http://schemas.openxmlformats.org/officeDocument/2006/relationships/image" Target="../media/image1980.png"/><Relationship Id="rId75" Type="http://schemas.openxmlformats.org/officeDocument/2006/relationships/customXml" Target="../ink/ink229.xml"/><Relationship Id="rId91" Type="http://schemas.openxmlformats.org/officeDocument/2006/relationships/customXml" Target="../ink/ink237.xml"/><Relationship Id="rId96" Type="http://schemas.openxmlformats.org/officeDocument/2006/relationships/image" Target="../media/image2110.png"/><Relationship Id="rId140" Type="http://schemas.openxmlformats.org/officeDocument/2006/relationships/image" Target="../media/image2330.png"/><Relationship Id="rId145" Type="http://schemas.openxmlformats.org/officeDocument/2006/relationships/customXml" Target="../ink/ink264.xml"/><Relationship Id="rId161" Type="http://schemas.openxmlformats.org/officeDocument/2006/relationships/customXml" Target="../ink/ink272.xml"/><Relationship Id="rId166" Type="http://schemas.openxmlformats.org/officeDocument/2006/relationships/customXml" Target="../ink/ink275.xml"/><Relationship Id="rId1" Type="http://schemas.openxmlformats.org/officeDocument/2006/relationships/slideLayout" Target="../slideLayouts/slideLayout2.xml"/><Relationship Id="rId6" Type="http://schemas.openxmlformats.org/officeDocument/2006/relationships/image" Target="../media/image1660.png"/><Relationship Id="rId15" Type="http://schemas.openxmlformats.org/officeDocument/2006/relationships/customXml" Target="../ink/ink199.xml"/><Relationship Id="rId23" Type="http://schemas.openxmlformats.org/officeDocument/2006/relationships/customXml" Target="../ink/ink203.xml"/><Relationship Id="rId28" Type="http://schemas.openxmlformats.org/officeDocument/2006/relationships/image" Target="../media/image1770.png"/><Relationship Id="rId36" Type="http://schemas.openxmlformats.org/officeDocument/2006/relationships/image" Target="../media/image1810.png"/><Relationship Id="rId49" Type="http://schemas.openxmlformats.org/officeDocument/2006/relationships/customXml" Target="../ink/ink216.xml"/><Relationship Id="rId57" Type="http://schemas.openxmlformats.org/officeDocument/2006/relationships/customXml" Target="../ink/ink220.xml"/><Relationship Id="rId106" Type="http://schemas.openxmlformats.org/officeDocument/2006/relationships/image" Target="../media/image2160.png"/><Relationship Id="rId114" Type="http://schemas.openxmlformats.org/officeDocument/2006/relationships/image" Target="../media/image2200.png"/><Relationship Id="rId119" Type="http://schemas.openxmlformats.org/officeDocument/2006/relationships/customXml" Target="../ink/ink251.xml"/><Relationship Id="rId127" Type="http://schemas.openxmlformats.org/officeDocument/2006/relationships/customXml" Target="../ink/ink255.xml"/><Relationship Id="rId10" Type="http://schemas.openxmlformats.org/officeDocument/2006/relationships/image" Target="../media/image1680.png"/><Relationship Id="rId31" Type="http://schemas.openxmlformats.org/officeDocument/2006/relationships/customXml" Target="../ink/ink207.xml"/><Relationship Id="rId44" Type="http://schemas.openxmlformats.org/officeDocument/2006/relationships/image" Target="../media/image1850.png"/><Relationship Id="rId52" Type="http://schemas.openxmlformats.org/officeDocument/2006/relationships/image" Target="../media/image1890.png"/><Relationship Id="rId60" Type="http://schemas.openxmlformats.org/officeDocument/2006/relationships/image" Target="../media/image1930.png"/><Relationship Id="rId65" Type="http://schemas.openxmlformats.org/officeDocument/2006/relationships/customXml" Target="../ink/ink224.xml"/><Relationship Id="rId73" Type="http://schemas.openxmlformats.org/officeDocument/2006/relationships/customXml" Target="../ink/ink228.xml"/><Relationship Id="rId78" Type="http://schemas.openxmlformats.org/officeDocument/2006/relationships/image" Target="../media/image2020.png"/><Relationship Id="rId81" Type="http://schemas.openxmlformats.org/officeDocument/2006/relationships/customXml" Target="../ink/ink232.xml"/><Relationship Id="rId86" Type="http://schemas.openxmlformats.org/officeDocument/2006/relationships/image" Target="../media/image2060.png"/><Relationship Id="rId94" Type="http://schemas.openxmlformats.org/officeDocument/2006/relationships/image" Target="../media/image2100.png"/><Relationship Id="rId99" Type="http://schemas.openxmlformats.org/officeDocument/2006/relationships/customXml" Target="../ink/ink241.xml"/><Relationship Id="rId101" Type="http://schemas.openxmlformats.org/officeDocument/2006/relationships/customXml" Target="../ink/ink242.xml"/><Relationship Id="rId122" Type="http://schemas.openxmlformats.org/officeDocument/2006/relationships/image" Target="../media/image2240.png"/><Relationship Id="rId130" Type="http://schemas.openxmlformats.org/officeDocument/2006/relationships/image" Target="../media/image2280.png"/><Relationship Id="rId135" Type="http://schemas.openxmlformats.org/officeDocument/2006/relationships/customXml" Target="../ink/ink259.xml"/><Relationship Id="rId143" Type="http://schemas.openxmlformats.org/officeDocument/2006/relationships/customXml" Target="../ink/ink263.xml"/><Relationship Id="rId148" Type="http://schemas.openxmlformats.org/officeDocument/2006/relationships/image" Target="../media/image2370.png"/><Relationship Id="rId151" Type="http://schemas.openxmlformats.org/officeDocument/2006/relationships/customXml" Target="../ink/ink267.xml"/><Relationship Id="rId156" Type="http://schemas.openxmlformats.org/officeDocument/2006/relationships/image" Target="../media/image213.png"/><Relationship Id="rId164" Type="http://schemas.openxmlformats.org/officeDocument/2006/relationships/image" Target="../media/image217.png"/><Relationship Id="rId169" Type="http://schemas.openxmlformats.org/officeDocument/2006/relationships/customXml" Target="../ink/ink277.xml"/><Relationship Id="rId4" Type="http://schemas.openxmlformats.org/officeDocument/2006/relationships/image" Target="../media/image1650.png"/><Relationship Id="rId9" Type="http://schemas.openxmlformats.org/officeDocument/2006/relationships/customXml" Target="../ink/ink196.xml"/><Relationship Id="rId13" Type="http://schemas.openxmlformats.org/officeDocument/2006/relationships/customXml" Target="../ink/ink198.xml"/><Relationship Id="rId18" Type="http://schemas.openxmlformats.org/officeDocument/2006/relationships/image" Target="../media/image1721.png"/><Relationship Id="rId39" Type="http://schemas.openxmlformats.org/officeDocument/2006/relationships/customXml" Target="../ink/ink211.xml"/><Relationship Id="rId109" Type="http://schemas.openxmlformats.org/officeDocument/2006/relationships/customXml" Target="../ink/ink246.xml"/><Relationship Id="rId34" Type="http://schemas.openxmlformats.org/officeDocument/2006/relationships/image" Target="../media/image1801.png"/><Relationship Id="rId50" Type="http://schemas.openxmlformats.org/officeDocument/2006/relationships/image" Target="../media/image1880.png"/><Relationship Id="rId55" Type="http://schemas.openxmlformats.org/officeDocument/2006/relationships/customXml" Target="../ink/ink219.xml"/><Relationship Id="rId76" Type="http://schemas.openxmlformats.org/officeDocument/2006/relationships/image" Target="../media/image2010.png"/><Relationship Id="rId97" Type="http://schemas.openxmlformats.org/officeDocument/2006/relationships/customXml" Target="../ink/ink240.xml"/><Relationship Id="rId104" Type="http://schemas.openxmlformats.org/officeDocument/2006/relationships/image" Target="../media/image2150.png"/><Relationship Id="rId120" Type="http://schemas.openxmlformats.org/officeDocument/2006/relationships/image" Target="../media/image2230.png"/><Relationship Id="rId125" Type="http://schemas.openxmlformats.org/officeDocument/2006/relationships/customXml" Target="../ink/ink254.xml"/><Relationship Id="rId141" Type="http://schemas.openxmlformats.org/officeDocument/2006/relationships/customXml" Target="../ink/ink262.xml"/><Relationship Id="rId146" Type="http://schemas.openxmlformats.org/officeDocument/2006/relationships/image" Target="../media/image2360.png"/><Relationship Id="rId167" Type="http://schemas.openxmlformats.org/officeDocument/2006/relationships/image" Target="../media/image218.png"/><Relationship Id="rId7" Type="http://schemas.openxmlformats.org/officeDocument/2006/relationships/customXml" Target="../ink/ink195.xml"/><Relationship Id="rId71" Type="http://schemas.openxmlformats.org/officeDocument/2006/relationships/customXml" Target="../ink/ink227.xml"/><Relationship Id="rId92" Type="http://schemas.openxmlformats.org/officeDocument/2006/relationships/image" Target="../media/image2090.png"/><Relationship Id="rId162" Type="http://schemas.openxmlformats.org/officeDocument/2006/relationships/image" Target="../media/image216.png"/><Relationship Id="rId2" Type="http://schemas.openxmlformats.org/officeDocument/2006/relationships/image" Target="../media/image1630.png"/><Relationship Id="rId29" Type="http://schemas.openxmlformats.org/officeDocument/2006/relationships/customXml" Target="../ink/ink206.xml"/><Relationship Id="rId24" Type="http://schemas.openxmlformats.org/officeDocument/2006/relationships/image" Target="../media/image1750.png"/><Relationship Id="rId40" Type="http://schemas.openxmlformats.org/officeDocument/2006/relationships/image" Target="../media/image1830.png"/><Relationship Id="rId45" Type="http://schemas.openxmlformats.org/officeDocument/2006/relationships/customXml" Target="../ink/ink214.xml"/><Relationship Id="rId66" Type="http://schemas.openxmlformats.org/officeDocument/2006/relationships/image" Target="../media/image1960.png"/><Relationship Id="rId87" Type="http://schemas.openxmlformats.org/officeDocument/2006/relationships/customXml" Target="../ink/ink235.xml"/><Relationship Id="rId110" Type="http://schemas.openxmlformats.org/officeDocument/2006/relationships/image" Target="../media/image2180.png"/><Relationship Id="rId115" Type="http://schemas.openxmlformats.org/officeDocument/2006/relationships/customXml" Target="../ink/ink249.xml"/><Relationship Id="rId131" Type="http://schemas.openxmlformats.org/officeDocument/2006/relationships/customXml" Target="../ink/ink257.xml"/><Relationship Id="rId136" Type="http://schemas.openxmlformats.org/officeDocument/2006/relationships/image" Target="../media/image2311.png"/><Relationship Id="rId157" Type="http://schemas.openxmlformats.org/officeDocument/2006/relationships/customXml" Target="../ink/ink270.xml"/><Relationship Id="rId61" Type="http://schemas.openxmlformats.org/officeDocument/2006/relationships/customXml" Target="../ink/ink222.xml"/><Relationship Id="rId82" Type="http://schemas.openxmlformats.org/officeDocument/2006/relationships/image" Target="../media/image2040.png"/><Relationship Id="rId152" Type="http://schemas.openxmlformats.org/officeDocument/2006/relationships/image" Target="../media/image2390.png"/><Relationship Id="rId19" Type="http://schemas.openxmlformats.org/officeDocument/2006/relationships/customXml" Target="../ink/ink201.xml"/><Relationship Id="rId14" Type="http://schemas.openxmlformats.org/officeDocument/2006/relationships/image" Target="../media/image1700.png"/><Relationship Id="rId30" Type="http://schemas.openxmlformats.org/officeDocument/2006/relationships/image" Target="../media/image1780.png"/><Relationship Id="rId35" Type="http://schemas.openxmlformats.org/officeDocument/2006/relationships/customXml" Target="../ink/ink209.xml"/><Relationship Id="rId56" Type="http://schemas.openxmlformats.org/officeDocument/2006/relationships/image" Target="../media/image1911.png"/><Relationship Id="rId77" Type="http://schemas.openxmlformats.org/officeDocument/2006/relationships/customXml" Target="../ink/ink230.xml"/><Relationship Id="rId100" Type="http://schemas.openxmlformats.org/officeDocument/2006/relationships/image" Target="../media/image2130.png"/><Relationship Id="rId105" Type="http://schemas.openxmlformats.org/officeDocument/2006/relationships/customXml" Target="../ink/ink244.xml"/><Relationship Id="rId126" Type="http://schemas.openxmlformats.org/officeDocument/2006/relationships/image" Target="../media/image2260.png"/><Relationship Id="rId147" Type="http://schemas.openxmlformats.org/officeDocument/2006/relationships/customXml" Target="../ink/ink265.xml"/><Relationship Id="rId168" Type="http://schemas.openxmlformats.org/officeDocument/2006/relationships/customXml" Target="../ink/ink276.xml"/><Relationship Id="rId8" Type="http://schemas.openxmlformats.org/officeDocument/2006/relationships/image" Target="../media/image1670.png"/><Relationship Id="rId51" Type="http://schemas.openxmlformats.org/officeDocument/2006/relationships/customXml" Target="../ink/ink217.xml"/><Relationship Id="rId72" Type="http://schemas.openxmlformats.org/officeDocument/2006/relationships/image" Target="../media/image1990.png"/><Relationship Id="rId93" Type="http://schemas.openxmlformats.org/officeDocument/2006/relationships/customXml" Target="../ink/ink238.xml"/><Relationship Id="rId98" Type="http://schemas.openxmlformats.org/officeDocument/2006/relationships/image" Target="../media/image2121.png"/><Relationship Id="rId121" Type="http://schemas.openxmlformats.org/officeDocument/2006/relationships/customXml" Target="../ink/ink252.xml"/><Relationship Id="rId142" Type="http://schemas.openxmlformats.org/officeDocument/2006/relationships/image" Target="../media/image2340.png"/><Relationship Id="rId163" Type="http://schemas.openxmlformats.org/officeDocument/2006/relationships/customXml" Target="../ink/ink273.xml"/><Relationship Id="rId3" Type="http://schemas.openxmlformats.org/officeDocument/2006/relationships/image" Target="../media/image1640.png"/><Relationship Id="rId25" Type="http://schemas.openxmlformats.org/officeDocument/2006/relationships/customXml" Target="../ink/ink204.xml"/><Relationship Id="rId46" Type="http://schemas.openxmlformats.org/officeDocument/2006/relationships/image" Target="../media/image1860.png"/><Relationship Id="rId67" Type="http://schemas.openxmlformats.org/officeDocument/2006/relationships/customXml" Target="../ink/ink225.xml"/><Relationship Id="rId116" Type="http://schemas.openxmlformats.org/officeDocument/2006/relationships/image" Target="../media/image2211.png"/><Relationship Id="rId137" Type="http://schemas.openxmlformats.org/officeDocument/2006/relationships/customXml" Target="../ink/ink260.xml"/><Relationship Id="rId158" Type="http://schemas.openxmlformats.org/officeDocument/2006/relationships/image" Target="../media/image214.png"/><Relationship Id="rId20" Type="http://schemas.openxmlformats.org/officeDocument/2006/relationships/image" Target="../media/image1730.png"/><Relationship Id="rId41" Type="http://schemas.openxmlformats.org/officeDocument/2006/relationships/customXml" Target="../ink/ink212.xml"/><Relationship Id="rId62" Type="http://schemas.openxmlformats.org/officeDocument/2006/relationships/image" Target="../media/image1940.png"/><Relationship Id="rId83" Type="http://schemas.openxmlformats.org/officeDocument/2006/relationships/customXml" Target="../ink/ink233.xml"/><Relationship Id="rId88" Type="http://schemas.openxmlformats.org/officeDocument/2006/relationships/image" Target="../media/image2070.png"/><Relationship Id="rId111" Type="http://schemas.openxmlformats.org/officeDocument/2006/relationships/customXml" Target="../ink/ink247.xml"/><Relationship Id="rId132" Type="http://schemas.openxmlformats.org/officeDocument/2006/relationships/image" Target="../media/image2290.png"/><Relationship Id="rId153" Type="http://schemas.openxmlformats.org/officeDocument/2006/relationships/customXml" Target="../ink/ink268.xml"/></Relationships>
</file>

<file path=ppt/slides/_rels/slide17.xml.rels><?xml version="1.0" encoding="UTF-8" standalone="yes"?>
<Relationships xmlns="http://schemas.openxmlformats.org/package/2006/relationships"><Relationship Id="rId8" Type="http://schemas.openxmlformats.org/officeDocument/2006/relationships/customXml" Target="../ink/ink279.xml"/><Relationship Id="rId39" Type="http://schemas.openxmlformats.org/officeDocument/2006/relationships/image" Target="../media/image257.png"/><Relationship Id="rId51" Type="http://schemas.openxmlformats.org/officeDocument/2006/relationships/image" Target="../media/image263.png"/><Relationship Id="rId3" Type="http://schemas.openxmlformats.org/officeDocument/2006/relationships/image" Target="../media/image220.png"/><Relationship Id="rId21" Type="http://schemas.openxmlformats.org/officeDocument/2006/relationships/image" Target="../media/image248.png"/><Relationship Id="rId42" Type="http://schemas.openxmlformats.org/officeDocument/2006/relationships/customXml" Target="../ink/ink283.xml"/><Relationship Id="rId47" Type="http://schemas.openxmlformats.org/officeDocument/2006/relationships/image" Target="../media/image261.png"/><Relationship Id="rId50" Type="http://schemas.openxmlformats.org/officeDocument/2006/relationships/customXml" Target="../ink/ink287.xml"/><Relationship Id="rId55" Type="http://schemas.openxmlformats.org/officeDocument/2006/relationships/image" Target="../media/image265.png"/><Relationship Id="rId7" Type="http://schemas.openxmlformats.org/officeDocument/2006/relationships/image" Target="../media/image223.png"/><Relationship Id="rId46" Type="http://schemas.openxmlformats.org/officeDocument/2006/relationships/customXml" Target="../ink/ink285.xml"/><Relationship Id="rId103" Type="http://schemas.openxmlformats.org/officeDocument/2006/relationships/image" Target="../media/image289.png"/><Relationship Id="rId2" Type="http://schemas.openxmlformats.org/officeDocument/2006/relationships/image" Target="../media/image212.png"/><Relationship Id="rId20" Type="http://schemas.openxmlformats.org/officeDocument/2006/relationships/customXml" Target="../ink/ink280.xml"/><Relationship Id="rId41" Type="http://schemas.openxmlformats.org/officeDocument/2006/relationships/image" Target="../media/image258.png"/><Relationship Id="rId54" Type="http://schemas.openxmlformats.org/officeDocument/2006/relationships/customXml" Target="../ink/ink289.xml"/><Relationship Id="rId1" Type="http://schemas.openxmlformats.org/officeDocument/2006/relationships/slideLayout" Target="../slideLayouts/slideLayout2.xml"/><Relationship Id="rId6" Type="http://schemas.openxmlformats.org/officeDocument/2006/relationships/customXml" Target="../ink/ink278.xml"/><Relationship Id="rId40" Type="http://schemas.openxmlformats.org/officeDocument/2006/relationships/customXml" Target="../ink/ink282.xml"/><Relationship Id="rId45" Type="http://schemas.openxmlformats.org/officeDocument/2006/relationships/image" Target="../media/image260.png"/><Relationship Id="rId53" Type="http://schemas.openxmlformats.org/officeDocument/2006/relationships/image" Target="../media/image264.png"/><Relationship Id="rId58" Type="http://schemas.openxmlformats.org/officeDocument/2006/relationships/customXml" Target="../ink/ink291.xml"/><Relationship Id="rId102" Type="http://schemas.openxmlformats.org/officeDocument/2006/relationships/customXml" Target="../ink/ink292.xml"/><Relationship Id="rId5" Type="http://schemas.openxmlformats.org/officeDocument/2006/relationships/image" Target="../media/image222.png"/><Relationship Id="rId49" Type="http://schemas.openxmlformats.org/officeDocument/2006/relationships/image" Target="../media/image262.png"/><Relationship Id="rId57" Type="http://schemas.openxmlformats.org/officeDocument/2006/relationships/image" Target="../media/image266.png"/><Relationship Id="rId19" Type="http://schemas.openxmlformats.org/officeDocument/2006/relationships/image" Target="../media/image247.png"/><Relationship Id="rId44" Type="http://schemas.openxmlformats.org/officeDocument/2006/relationships/customXml" Target="../ink/ink284.xml"/><Relationship Id="rId52" Type="http://schemas.openxmlformats.org/officeDocument/2006/relationships/customXml" Target="../ink/ink288.xml"/><Relationship Id="rId101" Type="http://schemas.openxmlformats.org/officeDocument/2006/relationships/image" Target="../media/image288.png"/><Relationship Id="rId4" Type="http://schemas.openxmlformats.org/officeDocument/2006/relationships/image" Target="../media/image221.png"/><Relationship Id="rId22" Type="http://schemas.openxmlformats.org/officeDocument/2006/relationships/customXml" Target="../ink/ink281.xml"/><Relationship Id="rId43" Type="http://schemas.openxmlformats.org/officeDocument/2006/relationships/image" Target="../media/image259.png"/><Relationship Id="rId48" Type="http://schemas.openxmlformats.org/officeDocument/2006/relationships/customXml" Target="../ink/ink286.xml"/><Relationship Id="rId56" Type="http://schemas.openxmlformats.org/officeDocument/2006/relationships/customXml" Target="../ink/ink290.xml"/></Relationships>
</file>

<file path=ppt/slides/_rels/slide18.xml.rels><?xml version="1.0" encoding="UTF-8" standalone="yes"?>
<Relationships xmlns="http://schemas.openxmlformats.org/package/2006/relationships"><Relationship Id="rId26" Type="http://schemas.openxmlformats.org/officeDocument/2006/relationships/customXml" Target="../ink/ink305.xml"/><Relationship Id="rId117" Type="http://schemas.openxmlformats.org/officeDocument/2006/relationships/image" Target="../media/image347.png"/><Relationship Id="rId21" Type="http://schemas.openxmlformats.org/officeDocument/2006/relationships/image" Target="../media/image299.png"/><Relationship Id="rId42" Type="http://schemas.openxmlformats.org/officeDocument/2006/relationships/customXml" Target="../ink/ink313.xml"/><Relationship Id="rId47" Type="http://schemas.openxmlformats.org/officeDocument/2006/relationships/image" Target="../media/image312.png"/><Relationship Id="rId63" Type="http://schemas.openxmlformats.org/officeDocument/2006/relationships/image" Target="../media/image320.png"/><Relationship Id="rId68" Type="http://schemas.openxmlformats.org/officeDocument/2006/relationships/customXml" Target="../ink/ink326.xml"/><Relationship Id="rId84" Type="http://schemas.openxmlformats.org/officeDocument/2006/relationships/customXml" Target="../ink/ink334.xml"/><Relationship Id="rId89" Type="http://schemas.openxmlformats.org/officeDocument/2006/relationships/image" Target="../media/image333.png"/><Relationship Id="rId112" Type="http://schemas.openxmlformats.org/officeDocument/2006/relationships/customXml" Target="../ink/ink348.xml"/><Relationship Id="rId133" Type="http://schemas.openxmlformats.org/officeDocument/2006/relationships/image" Target="../media/image355.png"/><Relationship Id="rId138" Type="http://schemas.openxmlformats.org/officeDocument/2006/relationships/customXml" Target="../ink/ink361.xml"/><Relationship Id="rId154" Type="http://schemas.openxmlformats.org/officeDocument/2006/relationships/customXml" Target="../ink/ink369.xml"/><Relationship Id="rId159" Type="http://schemas.openxmlformats.org/officeDocument/2006/relationships/image" Target="../media/image368.png"/><Relationship Id="rId16" Type="http://schemas.openxmlformats.org/officeDocument/2006/relationships/customXml" Target="../ink/ink300.xml"/><Relationship Id="rId107" Type="http://schemas.openxmlformats.org/officeDocument/2006/relationships/image" Target="../media/image342.png"/><Relationship Id="rId11" Type="http://schemas.openxmlformats.org/officeDocument/2006/relationships/image" Target="../media/image294.png"/><Relationship Id="rId32" Type="http://schemas.openxmlformats.org/officeDocument/2006/relationships/customXml" Target="../ink/ink308.xml"/><Relationship Id="rId37" Type="http://schemas.openxmlformats.org/officeDocument/2006/relationships/image" Target="../media/image307.png"/><Relationship Id="rId53" Type="http://schemas.openxmlformats.org/officeDocument/2006/relationships/image" Target="../media/image315.png"/><Relationship Id="rId58" Type="http://schemas.openxmlformats.org/officeDocument/2006/relationships/customXml" Target="../ink/ink321.xml"/><Relationship Id="rId74" Type="http://schemas.openxmlformats.org/officeDocument/2006/relationships/customXml" Target="../ink/ink329.xml"/><Relationship Id="rId79" Type="http://schemas.openxmlformats.org/officeDocument/2006/relationships/image" Target="../media/image328.png"/><Relationship Id="rId102" Type="http://schemas.openxmlformats.org/officeDocument/2006/relationships/customXml" Target="../ink/ink343.xml"/><Relationship Id="rId123" Type="http://schemas.openxmlformats.org/officeDocument/2006/relationships/image" Target="../media/image350.png"/><Relationship Id="rId128" Type="http://schemas.openxmlformats.org/officeDocument/2006/relationships/customXml" Target="../ink/ink356.xml"/><Relationship Id="rId144" Type="http://schemas.openxmlformats.org/officeDocument/2006/relationships/customXml" Target="../ink/ink364.xml"/><Relationship Id="rId149" Type="http://schemas.openxmlformats.org/officeDocument/2006/relationships/image" Target="../media/image363.png"/><Relationship Id="rId5" Type="http://schemas.openxmlformats.org/officeDocument/2006/relationships/image" Target="../media/image291.png"/><Relationship Id="rId90" Type="http://schemas.openxmlformats.org/officeDocument/2006/relationships/customXml" Target="../ink/ink337.xml"/><Relationship Id="rId95" Type="http://schemas.openxmlformats.org/officeDocument/2006/relationships/image" Target="../media/image336.png"/><Relationship Id="rId160" Type="http://schemas.openxmlformats.org/officeDocument/2006/relationships/customXml" Target="../ink/ink372.xml"/><Relationship Id="rId22" Type="http://schemas.openxmlformats.org/officeDocument/2006/relationships/customXml" Target="../ink/ink303.xml"/><Relationship Id="rId27" Type="http://schemas.openxmlformats.org/officeDocument/2006/relationships/image" Target="../media/image302.png"/><Relationship Id="rId43" Type="http://schemas.openxmlformats.org/officeDocument/2006/relationships/image" Target="../media/image310.png"/><Relationship Id="rId48" Type="http://schemas.openxmlformats.org/officeDocument/2006/relationships/customXml" Target="../ink/ink316.xml"/><Relationship Id="rId64" Type="http://schemas.openxmlformats.org/officeDocument/2006/relationships/customXml" Target="../ink/ink324.xml"/><Relationship Id="rId69" Type="http://schemas.openxmlformats.org/officeDocument/2006/relationships/image" Target="../media/image323.png"/><Relationship Id="rId113" Type="http://schemas.openxmlformats.org/officeDocument/2006/relationships/image" Target="../media/image345.png"/><Relationship Id="rId118" Type="http://schemas.openxmlformats.org/officeDocument/2006/relationships/customXml" Target="../ink/ink351.xml"/><Relationship Id="rId134" Type="http://schemas.openxmlformats.org/officeDocument/2006/relationships/customXml" Target="../ink/ink359.xml"/><Relationship Id="rId139" Type="http://schemas.openxmlformats.org/officeDocument/2006/relationships/image" Target="../media/image358.png"/><Relationship Id="rId80" Type="http://schemas.openxmlformats.org/officeDocument/2006/relationships/customXml" Target="../ink/ink332.xml"/><Relationship Id="rId85" Type="http://schemas.openxmlformats.org/officeDocument/2006/relationships/image" Target="../media/image331.png"/><Relationship Id="rId150" Type="http://schemas.openxmlformats.org/officeDocument/2006/relationships/customXml" Target="../ink/ink367.xml"/><Relationship Id="rId155" Type="http://schemas.openxmlformats.org/officeDocument/2006/relationships/image" Target="../media/image366.png"/><Relationship Id="rId12" Type="http://schemas.openxmlformats.org/officeDocument/2006/relationships/customXml" Target="../ink/ink298.xml"/><Relationship Id="rId17" Type="http://schemas.openxmlformats.org/officeDocument/2006/relationships/image" Target="../media/image297.png"/><Relationship Id="rId33" Type="http://schemas.openxmlformats.org/officeDocument/2006/relationships/image" Target="../media/image305.png"/><Relationship Id="rId38" Type="http://schemas.openxmlformats.org/officeDocument/2006/relationships/customXml" Target="../ink/ink311.xml"/><Relationship Id="rId59" Type="http://schemas.openxmlformats.org/officeDocument/2006/relationships/image" Target="../media/image318.png"/><Relationship Id="rId103" Type="http://schemas.openxmlformats.org/officeDocument/2006/relationships/image" Target="../media/image340.png"/><Relationship Id="rId108" Type="http://schemas.openxmlformats.org/officeDocument/2006/relationships/customXml" Target="../ink/ink346.xml"/><Relationship Id="rId124" Type="http://schemas.openxmlformats.org/officeDocument/2006/relationships/customXml" Target="../ink/ink354.xml"/><Relationship Id="rId129" Type="http://schemas.openxmlformats.org/officeDocument/2006/relationships/image" Target="../media/image353.png"/><Relationship Id="rId20" Type="http://schemas.openxmlformats.org/officeDocument/2006/relationships/customXml" Target="../ink/ink302.xml"/><Relationship Id="rId41" Type="http://schemas.openxmlformats.org/officeDocument/2006/relationships/image" Target="../media/image309.png"/><Relationship Id="rId54" Type="http://schemas.openxmlformats.org/officeDocument/2006/relationships/customXml" Target="../ink/ink319.xml"/><Relationship Id="rId62" Type="http://schemas.openxmlformats.org/officeDocument/2006/relationships/customXml" Target="../ink/ink323.xml"/><Relationship Id="rId70" Type="http://schemas.openxmlformats.org/officeDocument/2006/relationships/customXml" Target="../ink/ink327.xml"/><Relationship Id="rId75" Type="http://schemas.openxmlformats.org/officeDocument/2006/relationships/image" Target="../media/image326.png"/><Relationship Id="rId83" Type="http://schemas.openxmlformats.org/officeDocument/2006/relationships/image" Target="../media/image330.png"/><Relationship Id="rId88" Type="http://schemas.openxmlformats.org/officeDocument/2006/relationships/customXml" Target="../ink/ink336.xml"/><Relationship Id="rId91" Type="http://schemas.openxmlformats.org/officeDocument/2006/relationships/image" Target="../media/image334.png"/><Relationship Id="rId96" Type="http://schemas.openxmlformats.org/officeDocument/2006/relationships/customXml" Target="../ink/ink340.xml"/><Relationship Id="rId111" Type="http://schemas.openxmlformats.org/officeDocument/2006/relationships/image" Target="../media/image344.png"/><Relationship Id="rId132" Type="http://schemas.openxmlformats.org/officeDocument/2006/relationships/customXml" Target="../ink/ink358.xml"/><Relationship Id="rId140" Type="http://schemas.openxmlformats.org/officeDocument/2006/relationships/customXml" Target="../ink/ink362.xml"/><Relationship Id="rId145" Type="http://schemas.openxmlformats.org/officeDocument/2006/relationships/image" Target="../media/image361.png"/><Relationship Id="rId153" Type="http://schemas.openxmlformats.org/officeDocument/2006/relationships/image" Target="../media/image365.png"/><Relationship Id="rId161" Type="http://schemas.openxmlformats.org/officeDocument/2006/relationships/image" Target="../media/image369.png"/><Relationship Id="rId1" Type="http://schemas.openxmlformats.org/officeDocument/2006/relationships/slideLayout" Target="../slideLayouts/slideLayout2.xml"/><Relationship Id="rId6" Type="http://schemas.openxmlformats.org/officeDocument/2006/relationships/customXml" Target="../ink/ink295.xml"/><Relationship Id="rId15" Type="http://schemas.openxmlformats.org/officeDocument/2006/relationships/image" Target="../media/image296.png"/><Relationship Id="rId23" Type="http://schemas.openxmlformats.org/officeDocument/2006/relationships/image" Target="../media/image300.png"/><Relationship Id="rId28" Type="http://schemas.openxmlformats.org/officeDocument/2006/relationships/customXml" Target="../ink/ink306.xml"/><Relationship Id="rId36" Type="http://schemas.openxmlformats.org/officeDocument/2006/relationships/customXml" Target="../ink/ink310.xml"/><Relationship Id="rId49" Type="http://schemas.openxmlformats.org/officeDocument/2006/relationships/image" Target="../media/image313.png"/><Relationship Id="rId57" Type="http://schemas.openxmlformats.org/officeDocument/2006/relationships/image" Target="../media/image317.png"/><Relationship Id="rId106" Type="http://schemas.openxmlformats.org/officeDocument/2006/relationships/customXml" Target="../ink/ink345.xml"/><Relationship Id="rId114" Type="http://schemas.openxmlformats.org/officeDocument/2006/relationships/customXml" Target="../ink/ink349.xml"/><Relationship Id="rId119" Type="http://schemas.openxmlformats.org/officeDocument/2006/relationships/image" Target="../media/image348.png"/><Relationship Id="rId127" Type="http://schemas.openxmlformats.org/officeDocument/2006/relationships/image" Target="../media/image352.png"/><Relationship Id="rId10" Type="http://schemas.openxmlformats.org/officeDocument/2006/relationships/customXml" Target="../ink/ink297.xml"/><Relationship Id="rId31" Type="http://schemas.openxmlformats.org/officeDocument/2006/relationships/image" Target="../media/image304.png"/><Relationship Id="rId44" Type="http://schemas.openxmlformats.org/officeDocument/2006/relationships/customXml" Target="../ink/ink314.xml"/><Relationship Id="rId52" Type="http://schemas.openxmlformats.org/officeDocument/2006/relationships/customXml" Target="../ink/ink318.xml"/><Relationship Id="rId60" Type="http://schemas.openxmlformats.org/officeDocument/2006/relationships/customXml" Target="../ink/ink322.xml"/><Relationship Id="rId65" Type="http://schemas.openxmlformats.org/officeDocument/2006/relationships/image" Target="../media/image321.png"/><Relationship Id="rId73" Type="http://schemas.openxmlformats.org/officeDocument/2006/relationships/image" Target="../media/image325.png"/><Relationship Id="rId78" Type="http://schemas.openxmlformats.org/officeDocument/2006/relationships/customXml" Target="../ink/ink331.xml"/><Relationship Id="rId81" Type="http://schemas.openxmlformats.org/officeDocument/2006/relationships/image" Target="../media/image329.png"/><Relationship Id="rId86" Type="http://schemas.openxmlformats.org/officeDocument/2006/relationships/customXml" Target="../ink/ink335.xml"/><Relationship Id="rId94" Type="http://schemas.openxmlformats.org/officeDocument/2006/relationships/customXml" Target="../ink/ink339.xml"/><Relationship Id="rId99" Type="http://schemas.openxmlformats.org/officeDocument/2006/relationships/image" Target="../media/image338.png"/><Relationship Id="rId101" Type="http://schemas.openxmlformats.org/officeDocument/2006/relationships/image" Target="../media/image339.png"/><Relationship Id="rId122" Type="http://schemas.openxmlformats.org/officeDocument/2006/relationships/customXml" Target="../ink/ink353.xml"/><Relationship Id="rId130" Type="http://schemas.openxmlformats.org/officeDocument/2006/relationships/customXml" Target="../ink/ink357.xml"/><Relationship Id="rId135" Type="http://schemas.openxmlformats.org/officeDocument/2006/relationships/image" Target="../media/image356.png"/><Relationship Id="rId143" Type="http://schemas.openxmlformats.org/officeDocument/2006/relationships/image" Target="../media/image360.png"/><Relationship Id="rId148" Type="http://schemas.openxmlformats.org/officeDocument/2006/relationships/customXml" Target="../ink/ink366.xml"/><Relationship Id="rId151" Type="http://schemas.openxmlformats.org/officeDocument/2006/relationships/image" Target="../media/image364.png"/><Relationship Id="rId156" Type="http://schemas.openxmlformats.org/officeDocument/2006/relationships/customXml" Target="../ink/ink370.xml"/><Relationship Id="rId4" Type="http://schemas.openxmlformats.org/officeDocument/2006/relationships/customXml" Target="../ink/ink294.xml"/><Relationship Id="rId9" Type="http://schemas.openxmlformats.org/officeDocument/2006/relationships/image" Target="../media/image293.png"/><Relationship Id="rId13" Type="http://schemas.openxmlformats.org/officeDocument/2006/relationships/image" Target="../media/image295.png"/><Relationship Id="rId18" Type="http://schemas.openxmlformats.org/officeDocument/2006/relationships/customXml" Target="../ink/ink301.xml"/><Relationship Id="rId39" Type="http://schemas.openxmlformats.org/officeDocument/2006/relationships/image" Target="../media/image308.png"/><Relationship Id="rId109" Type="http://schemas.openxmlformats.org/officeDocument/2006/relationships/image" Target="../media/image343.png"/><Relationship Id="rId34" Type="http://schemas.openxmlformats.org/officeDocument/2006/relationships/customXml" Target="../ink/ink309.xml"/><Relationship Id="rId50" Type="http://schemas.openxmlformats.org/officeDocument/2006/relationships/customXml" Target="../ink/ink317.xml"/><Relationship Id="rId55" Type="http://schemas.openxmlformats.org/officeDocument/2006/relationships/image" Target="../media/image316.png"/><Relationship Id="rId76" Type="http://schemas.openxmlformats.org/officeDocument/2006/relationships/customXml" Target="../ink/ink330.xml"/><Relationship Id="rId97" Type="http://schemas.openxmlformats.org/officeDocument/2006/relationships/image" Target="../media/image337.png"/><Relationship Id="rId104" Type="http://schemas.openxmlformats.org/officeDocument/2006/relationships/customXml" Target="../ink/ink344.xml"/><Relationship Id="rId120" Type="http://schemas.openxmlformats.org/officeDocument/2006/relationships/customXml" Target="../ink/ink352.xml"/><Relationship Id="rId125" Type="http://schemas.openxmlformats.org/officeDocument/2006/relationships/image" Target="../media/image351.png"/><Relationship Id="rId141" Type="http://schemas.openxmlformats.org/officeDocument/2006/relationships/image" Target="../media/image359.png"/><Relationship Id="rId146" Type="http://schemas.openxmlformats.org/officeDocument/2006/relationships/customXml" Target="../ink/ink365.xml"/><Relationship Id="rId7" Type="http://schemas.openxmlformats.org/officeDocument/2006/relationships/image" Target="../media/image292.png"/><Relationship Id="rId71" Type="http://schemas.openxmlformats.org/officeDocument/2006/relationships/image" Target="../media/image324.png"/><Relationship Id="rId92" Type="http://schemas.openxmlformats.org/officeDocument/2006/relationships/customXml" Target="../ink/ink338.xml"/><Relationship Id="rId2" Type="http://schemas.openxmlformats.org/officeDocument/2006/relationships/customXml" Target="../ink/ink293.xml"/><Relationship Id="rId29" Type="http://schemas.openxmlformats.org/officeDocument/2006/relationships/image" Target="../media/image303.png"/><Relationship Id="rId24" Type="http://schemas.openxmlformats.org/officeDocument/2006/relationships/customXml" Target="../ink/ink304.xml"/><Relationship Id="rId40" Type="http://schemas.openxmlformats.org/officeDocument/2006/relationships/customXml" Target="../ink/ink312.xml"/><Relationship Id="rId45" Type="http://schemas.openxmlformats.org/officeDocument/2006/relationships/image" Target="../media/image311.png"/><Relationship Id="rId66" Type="http://schemas.openxmlformats.org/officeDocument/2006/relationships/customXml" Target="../ink/ink325.xml"/><Relationship Id="rId87" Type="http://schemas.openxmlformats.org/officeDocument/2006/relationships/image" Target="../media/image332.png"/><Relationship Id="rId110" Type="http://schemas.openxmlformats.org/officeDocument/2006/relationships/customXml" Target="../ink/ink347.xml"/><Relationship Id="rId115" Type="http://schemas.openxmlformats.org/officeDocument/2006/relationships/image" Target="../media/image346.png"/><Relationship Id="rId131" Type="http://schemas.openxmlformats.org/officeDocument/2006/relationships/image" Target="../media/image354.png"/><Relationship Id="rId136" Type="http://schemas.openxmlformats.org/officeDocument/2006/relationships/customXml" Target="../ink/ink360.xml"/><Relationship Id="rId157" Type="http://schemas.openxmlformats.org/officeDocument/2006/relationships/image" Target="../media/image367.png"/><Relationship Id="rId61" Type="http://schemas.openxmlformats.org/officeDocument/2006/relationships/image" Target="../media/image319.png"/><Relationship Id="rId82" Type="http://schemas.openxmlformats.org/officeDocument/2006/relationships/customXml" Target="../ink/ink333.xml"/><Relationship Id="rId152" Type="http://schemas.openxmlformats.org/officeDocument/2006/relationships/customXml" Target="../ink/ink368.xml"/><Relationship Id="rId19" Type="http://schemas.openxmlformats.org/officeDocument/2006/relationships/image" Target="../media/image298.png"/><Relationship Id="rId14" Type="http://schemas.openxmlformats.org/officeDocument/2006/relationships/customXml" Target="../ink/ink299.xml"/><Relationship Id="rId30" Type="http://schemas.openxmlformats.org/officeDocument/2006/relationships/customXml" Target="../ink/ink307.xml"/><Relationship Id="rId35" Type="http://schemas.openxmlformats.org/officeDocument/2006/relationships/image" Target="../media/image306.png"/><Relationship Id="rId56" Type="http://schemas.openxmlformats.org/officeDocument/2006/relationships/customXml" Target="../ink/ink320.xml"/><Relationship Id="rId77" Type="http://schemas.openxmlformats.org/officeDocument/2006/relationships/image" Target="../media/image327.png"/><Relationship Id="rId100" Type="http://schemas.openxmlformats.org/officeDocument/2006/relationships/customXml" Target="../ink/ink342.xml"/><Relationship Id="rId105" Type="http://schemas.openxmlformats.org/officeDocument/2006/relationships/image" Target="../media/image341.png"/><Relationship Id="rId126" Type="http://schemas.openxmlformats.org/officeDocument/2006/relationships/customXml" Target="../ink/ink355.xml"/><Relationship Id="rId147" Type="http://schemas.openxmlformats.org/officeDocument/2006/relationships/image" Target="../media/image362.png"/><Relationship Id="rId8" Type="http://schemas.openxmlformats.org/officeDocument/2006/relationships/customXml" Target="../ink/ink296.xml"/><Relationship Id="rId51" Type="http://schemas.openxmlformats.org/officeDocument/2006/relationships/image" Target="../media/image314.png"/><Relationship Id="rId72" Type="http://schemas.openxmlformats.org/officeDocument/2006/relationships/customXml" Target="../ink/ink328.xml"/><Relationship Id="rId93" Type="http://schemas.openxmlformats.org/officeDocument/2006/relationships/image" Target="../media/image335.png"/><Relationship Id="rId98" Type="http://schemas.openxmlformats.org/officeDocument/2006/relationships/customXml" Target="../ink/ink341.xml"/><Relationship Id="rId121" Type="http://schemas.openxmlformats.org/officeDocument/2006/relationships/image" Target="../media/image349.png"/><Relationship Id="rId142" Type="http://schemas.openxmlformats.org/officeDocument/2006/relationships/customXml" Target="../ink/ink363.xml"/><Relationship Id="rId3" Type="http://schemas.openxmlformats.org/officeDocument/2006/relationships/image" Target="../media/image290.png"/><Relationship Id="rId25" Type="http://schemas.openxmlformats.org/officeDocument/2006/relationships/image" Target="../media/image301.png"/><Relationship Id="rId46" Type="http://schemas.openxmlformats.org/officeDocument/2006/relationships/customXml" Target="../ink/ink315.xml"/><Relationship Id="rId67" Type="http://schemas.openxmlformats.org/officeDocument/2006/relationships/image" Target="../media/image322.png"/><Relationship Id="rId116" Type="http://schemas.openxmlformats.org/officeDocument/2006/relationships/customXml" Target="../ink/ink350.xml"/><Relationship Id="rId137" Type="http://schemas.openxmlformats.org/officeDocument/2006/relationships/image" Target="../media/image357.png"/><Relationship Id="rId158" Type="http://schemas.openxmlformats.org/officeDocument/2006/relationships/customXml" Target="../ink/ink371.xml"/></Relationships>
</file>

<file path=ppt/slides/_rels/slide19.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customXml" Target="../ink/ink378.xml"/><Relationship Id="rId18" Type="http://schemas.openxmlformats.org/officeDocument/2006/relationships/image" Target="../media/image378.png"/><Relationship Id="rId3" Type="http://schemas.openxmlformats.org/officeDocument/2006/relationships/customXml" Target="../ink/ink373.xml"/><Relationship Id="rId21" Type="http://schemas.openxmlformats.org/officeDocument/2006/relationships/customXml" Target="../ink/ink382.xml"/><Relationship Id="rId7" Type="http://schemas.openxmlformats.org/officeDocument/2006/relationships/customXml" Target="../ink/ink375.xml"/><Relationship Id="rId12" Type="http://schemas.openxmlformats.org/officeDocument/2006/relationships/image" Target="../media/image375.png"/><Relationship Id="rId17" Type="http://schemas.openxmlformats.org/officeDocument/2006/relationships/customXml" Target="../ink/ink380.xml"/><Relationship Id="rId2" Type="http://schemas.openxmlformats.org/officeDocument/2006/relationships/image" Target="../media/image223.jpeg"/><Relationship Id="rId16" Type="http://schemas.openxmlformats.org/officeDocument/2006/relationships/image" Target="../media/image377.png"/><Relationship Id="rId20" Type="http://schemas.openxmlformats.org/officeDocument/2006/relationships/image" Target="../media/image379.png"/><Relationship Id="rId1" Type="http://schemas.openxmlformats.org/officeDocument/2006/relationships/slideLayout" Target="../slideLayouts/slideLayout2.xml"/><Relationship Id="rId6" Type="http://schemas.openxmlformats.org/officeDocument/2006/relationships/image" Target="../media/image372.png"/><Relationship Id="rId11" Type="http://schemas.openxmlformats.org/officeDocument/2006/relationships/customXml" Target="../ink/ink377.xml"/><Relationship Id="rId24" Type="http://schemas.openxmlformats.org/officeDocument/2006/relationships/image" Target="../media/image381.png"/><Relationship Id="rId5" Type="http://schemas.openxmlformats.org/officeDocument/2006/relationships/customXml" Target="../ink/ink374.xml"/><Relationship Id="rId15" Type="http://schemas.openxmlformats.org/officeDocument/2006/relationships/customXml" Target="../ink/ink379.xml"/><Relationship Id="rId23" Type="http://schemas.openxmlformats.org/officeDocument/2006/relationships/customXml" Target="../ink/ink383.xml"/><Relationship Id="rId10" Type="http://schemas.openxmlformats.org/officeDocument/2006/relationships/image" Target="../media/image374.png"/><Relationship Id="rId19" Type="http://schemas.openxmlformats.org/officeDocument/2006/relationships/customXml" Target="../ink/ink381.xml"/><Relationship Id="rId4" Type="http://schemas.openxmlformats.org/officeDocument/2006/relationships/image" Target="../media/image371.png"/><Relationship Id="rId9" Type="http://schemas.openxmlformats.org/officeDocument/2006/relationships/customXml" Target="../ink/ink376.xml"/><Relationship Id="rId14" Type="http://schemas.openxmlformats.org/officeDocument/2006/relationships/image" Target="../media/image376.png"/><Relationship Id="rId22" Type="http://schemas.openxmlformats.org/officeDocument/2006/relationships/image" Target="../media/image3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389.xml"/><Relationship Id="rId18" Type="http://schemas.openxmlformats.org/officeDocument/2006/relationships/image" Target="../media/image390.png"/><Relationship Id="rId26" Type="http://schemas.openxmlformats.org/officeDocument/2006/relationships/image" Target="../media/image394.png"/><Relationship Id="rId39" Type="http://schemas.openxmlformats.org/officeDocument/2006/relationships/customXml" Target="../ink/ink402.xml"/><Relationship Id="rId21" Type="http://schemas.openxmlformats.org/officeDocument/2006/relationships/customXml" Target="../ink/ink393.xml"/><Relationship Id="rId34" Type="http://schemas.openxmlformats.org/officeDocument/2006/relationships/image" Target="../media/image398.png"/><Relationship Id="rId42" Type="http://schemas.openxmlformats.org/officeDocument/2006/relationships/image" Target="../media/image402.png"/><Relationship Id="rId47" Type="http://schemas.openxmlformats.org/officeDocument/2006/relationships/customXml" Target="../ink/ink406.xml"/><Relationship Id="rId50" Type="http://schemas.openxmlformats.org/officeDocument/2006/relationships/image" Target="../media/image406.png"/><Relationship Id="rId55" Type="http://schemas.openxmlformats.org/officeDocument/2006/relationships/customXml" Target="../ink/ink410.xml"/><Relationship Id="rId63" Type="http://schemas.openxmlformats.org/officeDocument/2006/relationships/customXml" Target="../ink/ink414.xml"/><Relationship Id="rId68" Type="http://schemas.openxmlformats.org/officeDocument/2006/relationships/image" Target="../media/image415.png"/><Relationship Id="rId7" Type="http://schemas.openxmlformats.org/officeDocument/2006/relationships/customXml" Target="../ink/ink386.xml"/><Relationship Id="rId71" Type="http://schemas.openxmlformats.org/officeDocument/2006/relationships/customXml" Target="../ink/ink418.xml"/><Relationship Id="rId2" Type="http://schemas.openxmlformats.org/officeDocument/2006/relationships/image" Target="../media/image224.jpeg"/><Relationship Id="rId16" Type="http://schemas.openxmlformats.org/officeDocument/2006/relationships/image" Target="../media/image389.png"/><Relationship Id="rId29" Type="http://schemas.openxmlformats.org/officeDocument/2006/relationships/customXml" Target="../ink/ink397.xml"/><Relationship Id="rId11" Type="http://schemas.openxmlformats.org/officeDocument/2006/relationships/customXml" Target="../ink/ink388.xml"/><Relationship Id="rId24" Type="http://schemas.openxmlformats.org/officeDocument/2006/relationships/image" Target="../media/image393.png"/><Relationship Id="rId32" Type="http://schemas.openxmlformats.org/officeDocument/2006/relationships/image" Target="../media/image397.png"/><Relationship Id="rId37" Type="http://schemas.openxmlformats.org/officeDocument/2006/relationships/customXml" Target="../ink/ink401.xml"/><Relationship Id="rId40" Type="http://schemas.openxmlformats.org/officeDocument/2006/relationships/image" Target="../media/image401.png"/><Relationship Id="rId45" Type="http://schemas.openxmlformats.org/officeDocument/2006/relationships/customXml" Target="../ink/ink405.xml"/><Relationship Id="rId53" Type="http://schemas.openxmlformats.org/officeDocument/2006/relationships/customXml" Target="../ink/ink409.xml"/><Relationship Id="rId58" Type="http://schemas.openxmlformats.org/officeDocument/2006/relationships/image" Target="../media/image410.png"/><Relationship Id="rId66" Type="http://schemas.openxmlformats.org/officeDocument/2006/relationships/image" Target="../media/image414.png"/><Relationship Id="rId74" Type="http://schemas.openxmlformats.org/officeDocument/2006/relationships/image" Target="../media/image418.png"/><Relationship Id="rId5" Type="http://schemas.openxmlformats.org/officeDocument/2006/relationships/customXml" Target="../ink/ink385.xml"/><Relationship Id="rId15" Type="http://schemas.openxmlformats.org/officeDocument/2006/relationships/customXml" Target="../ink/ink390.xml"/><Relationship Id="rId23" Type="http://schemas.openxmlformats.org/officeDocument/2006/relationships/customXml" Target="../ink/ink394.xml"/><Relationship Id="rId28" Type="http://schemas.openxmlformats.org/officeDocument/2006/relationships/image" Target="../media/image395.png"/><Relationship Id="rId36" Type="http://schemas.openxmlformats.org/officeDocument/2006/relationships/image" Target="../media/image399.png"/><Relationship Id="rId49" Type="http://schemas.openxmlformats.org/officeDocument/2006/relationships/customXml" Target="../ink/ink407.xml"/><Relationship Id="rId57" Type="http://schemas.openxmlformats.org/officeDocument/2006/relationships/customXml" Target="../ink/ink411.xml"/><Relationship Id="rId61" Type="http://schemas.openxmlformats.org/officeDocument/2006/relationships/customXml" Target="../ink/ink413.xml"/><Relationship Id="rId10" Type="http://schemas.openxmlformats.org/officeDocument/2006/relationships/image" Target="../media/image386.png"/><Relationship Id="rId19" Type="http://schemas.openxmlformats.org/officeDocument/2006/relationships/customXml" Target="../ink/ink392.xml"/><Relationship Id="rId31" Type="http://schemas.openxmlformats.org/officeDocument/2006/relationships/customXml" Target="../ink/ink398.xml"/><Relationship Id="rId44" Type="http://schemas.openxmlformats.org/officeDocument/2006/relationships/image" Target="../media/image403.png"/><Relationship Id="rId52" Type="http://schemas.openxmlformats.org/officeDocument/2006/relationships/image" Target="../media/image407.png"/><Relationship Id="rId60" Type="http://schemas.openxmlformats.org/officeDocument/2006/relationships/image" Target="../media/image411.png"/><Relationship Id="rId65" Type="http://schemas.openxmlformats.org/officeDocument/2006/relationships/customXml" Target="../ink/ink415.xml"/><Relationship Id="rId73" Type="http://schemas.openxmlformats.org/officeDocument/2006/relationships/customXml" Target="../ink/ink419.xml"/><Relationship Id="rId4" Type="http://schemas.openxmlformats.org/officeDocument/2006/relationships/image" Target="../media/image383.png"/><Relationship Id="rId9" Type="http://schemas.openxmlformats.org/officeDocument/2006/relationships/customXml" Target="../ink/ink387.xml"/><Relationship Id="rId14" Type="http://schemas.openxmlformats.org/officeDocument/2006/relationships/image" Target="../media/image388.png"/><Relationship Id="rId22" Type="http://schemas.openxmlformats.org/officeDocument/2006/relationships/image" Target="../media/image392.png"/><Relationship Id="rId27" Type="http://schemas.openxmlformats.org/officeDocument/2006/relationships/customXml" Target="../ink/ink396.xml"/><Relationship Id="rId30" Type="http://schemas.openxmlformats.org/officeDocument/2006/relationships/image" Target="../media/image396.png"/><Relationship Id="rId35" Type="http://schemas.openxmlformats.org/officeDocument/2006/relationships/customXml" Target="../ink/ink400.xml"/><Relationship Id="rId43" Type="http://schemas.openxmlformats.org/officeDocument/2006/relationships/customXml" Target="../ink/ink404.xml"/><Relationship Id="rId48" Type="http://schemas.openxmlformats.org/officeDocument/2006/relationships/image" Target="../media/image405.png"/><Relationship Id="rId56" Type="http://schemas.openxmlformats.org/officeDocument/2006/relationships/image" Target="../media/image409.png"/><Relationship Id="rId64" Type="http://schemas.openxmlformats.org/officeDocument/2006/relationships/image" Target="../media/image413.png"/><Relationship Id="rId69" Type="http://schemas.openxmlformats.org/officeDocument/2006/relationships/customXml" Target="../ink/ink417.xml"/><Relationship Id="rId8" Type="http://schemas.openxmlformats.org/officeDocument/2006/relationships/image" Target="../media/image385.png"/><Relationship Id="rId51" Type="http://schemas.openxmlformats.org/officeDocument/2006/relationships/customXml" Target="../ink/ink408.xml"/><Relationship Id="rId72" Type="http://schemas.openxmlformats.org/officeDocument/2006/relationships/image" Target="../media/image417.png"/><Relationship Id="rId3" Type="http://schemas.openxmlformats.org/officeDocument/2006/relationships/customXml" Target="../ink/ink384.xml"/><Relationship Id="rId12" Type="http://schemas.openxmlformats.org/officeDocument/2006/relationships/image" Target="../media/image387.png"/><Relationship Id="rId17" Type="http://schemas.openxmlformats.org/officeDocument/2006/relationships/customXml" Target="../ink/ink391.xml"/><Relationship Id="rId25" Type="http://schemas.openxmlformats.org/officeDocument/2006/relationships/customXml" Target="../ink/ink395.xml"/><Relationship Id="rId33" Type="http://schemas.openxmlformats.org/officeDocument/2006/relationships/customXml" Target="../ink/ink399.xml"/><Relationship Id="rId38" Type="http://schemas.openxmlformats.org/officeDocument/2006/relationships/image" Target="../media/image400.png"/><Relationship Id="rId46" Type="http://schemas.openxmlformats.org/officeDocument/2006/relationships/image" Target="../media/image404.png"/><Relationship Id="rId59" Type="http://schemas.openxmlformats.org/officeDocument/2006/relationships/customXml" Target="../ink/ink412.xml"/><Relationship Id="rId67" Type="http://schemas.openxmlformats.org/officeDocument/2006/relationships/customXml" Target="../ink/ink416.xml"/><Relationship Id="rId20" Type="http://schemas.openxmlformats.org/officeDocument/2006/relationships/image" Target="../media/image391.png"/><Relationship Id="rId41" Type="http://schemas.openxmlformats.org/officeDocument/2006/relationships/customXml" Target="../ink/ink403.xml"/><Relationship Id="rId54" Type="http://schemas.openxmlformats.org/officeDocument/2006/relationships/image" Target="../media/image408.png"/><Relationship Id="rId62" Type="http://schemas.openxmlformats.org/officeDocument/2006/relationships/image" Target="../media/image412.png"/><Relationship Id="rId70"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384.png"/></Relationships>
</file>

<file path=ppt/slides/_rels/slide21.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customXml" Target="../ink/ink425.xml"/><Relationship Id="rId26" Type="http://schemas.openxmlformats.org/officeDocument/2006/relationships/image" Target="../media/image431.png"/><Relationship Id="rId3" Type="http://schemas.openxmlformats.org/officeDocument/2006/relationships/customXml" Target="../ink/ink420.xml"/><Relationship Id="rId7" Type="http://schemas.openxmlformats.org/officeDocument/2006/relationships/customXml" Target="../ink/ink422.xml"/><Relationship Id="rId12" Type="http://schemas.openxmlformats.org/officeDocument/2006/relationships/image" Target="../media/image424.png"/><Relationship Id="rId25" Type="http://schemas.openxmlformats.org/officeDocument/2006/relationships/customXml" Target="../ink/ink427.xml"/><Relationship Id="rId2" Type="http://schemas.openxmlformats.org/officeDocument/2006/relationships/image" Target="../media/image225.png"/><Relationship Id="rId29" Type="http://schemas.openxmlformats.org/officeDocument/2006/relationships/customXml" Target="../ink/ink429.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customXml" Target="../ink/ink424.xml"/><Relationship Id="rId24" Type="http://schemas.openxmlformats.org/officeDocument/2006/relationships/image" Target="../media/image430.png"/><Relationship Id="rId5" Type="http://schemas.openxmlformats.org/officeDocument/2006/relationships/customXml" Target="../ink/ink421.xml"/><Relationship Id="rId23" Type="http://schemas.openxmlformats.org/officeDocument/2006/relationships/customXml" Target="../ink/ink426.xml"/><Relationship Id="rId28" Type="http://schemas.openxmlformats.org/officeDocument/2006/relationships/image" Target="../media/image432.png"/><Relationship Id="rId10" Type="http://schemas.openxmlformats.org/officeDocument/2006/relationships/image" Target="../media/image423.png"/><Relationship Id="rId4" Type="http://schemas.openxmlformats.org/officeDocument/2006/relationships/image" Target="../media/image420.png"/><Relationship Id="rId9" Type="http://schemas.openxmlformats.org/officeDocument/2006/relationships/customXml" Target="../ink/ink423.xml"/><Relationship Id="rId22" Type="http://schemas.openxmlformats.org/officeDocument/2006/relationships/image" Target="../media/image429.png"/><Relationship Id="rId27" Type="http://schemas.openxmlformats.org/officeDocument/2006/relationships/customXml" Target="../ink/ink428.xml"/><Relationship Id="rId30" Type="http://schemas.openxmlformats.org/officeDocument/2006/relationships/image" Target="../media/image433.png"/></Relationships>
</file>

<file path=ppt/slides/_rels/slide22.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customXml" Target="../ink/ink435.xml"/><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439.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436.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438.png"/><Relationship Id="rId4" Type="http://schemas.openxmlformats.org/officeDocument/2006/relationships/image" Target="../media/image435.png"/><Relationship Id="rId9" Type="http://schemas.openxmlformats.org/officeDocument/2006/relationships/customXml" Target="../ink/ink433.xml"/><Relationship Id="rId14" Type="http://schemas.openxmlformats.org/officeDocument/2006/relationships/image" Target="../media/image440.png"/></Relationships>
</file>

<file path=ppt/slides/_rels/slide23.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customXml" Target="../ink/ink443.xml"/><Relationship Id="rId26" Type="http://schemas.openxmlformats.org/officeDocument/2006/relationships/customXml" Target="../ink/ink447.xml"/><Relationship Id="rId39" Type="http://schemas.openxmlformats.org/officeDocument/2006/relationships/image" Target="../media/image460.png"/><Relationship Id="rId3" Type="http://schemas.openxmlformats.org/officeDocument/2006/relationships/image" Target="../media/image227.jpeg"/><Relationship Id="rId21" Type="http://schemas.openxmlformats.org/officeDocument/2006/relationships/image" Target="../media/image451.png"/><Relationship Id="rId34" Type="http://schemas.openxmlformats.org/officeDocument/2006/relationships/customXml" Target="../ink/ink451.xml"/><Relationship Id="rId42" Type="http://schemas.openxmlformats.org/officeDocument/2006/relationships/customXml" Target="../ink/ink455.xml"/><Relationship Id="rId47" Type="http://schemas.openxmlformats.org/officeDocument/2006/relationships/image" Target="../media/image464.png"/><Relationship Id="rId50" Type="http://schemas.openxmlformats.org/officeDocument/2006/relationships/customXml" Target="../ink/ink459.xml"/><Relationship Id="rId7" Type="http://schemas.openxmlformats.org/officeDocument/2006/relationships/image" Target="../media/image444.png"/><Relationship Id="rId12" Type="http://schemas.openxmlformats.org/officeDocument/2006/relationships/customXml" Target="../ink/ink440.xml"/><Relationship Id="rId17" Type="http://schemas.openxmlformats.org/officeDocument/2006/relationships/image" Target="../media/image449.png"/><Relationship Id="rId25" Type="http://schemas.openxmlformats.org/officeDocument/2006/relationships/image" Target="../media/image453.png"/><Relationship Id="rId33" Type="http://schemas.openxmlformats.org/officeDocument/2006/relationships/image" Target="../media/image457.png"/><Relationship Id="rId38" Type="http://schemas.openxmlformats.org/officeDocument/2006/relationships/customXml" Target="../ink/ink453.xml"/><Relationship Id="rId46" Type="http://schemas.openxmlformats.org/officeDocument/2006/relationships/customXml" Target="../ink/ink457.xml"/><Relationship Id="rId2" Type="http://schemas.openxmlformats.org/officeDocument/2006/relationships/image" Target="../media/image441.png"/><Relationship Id="rId16" Type="http://schemas.openxmlformats.org/officeDocument/2006/relationships/customXml" Target="../ink/ink442.xml"/><Relationship Id="rId20" Type="http://schemas.openxmlformats.org/officeDocument/2006/relationships/customXml" Target="../ink/ink444.xml"/><Relationship Id="rId29" Type="http://schemas.openxmlformats.org/officeDocument/2006/relationships/image" Target="../media/image455.png"/><Relationship Id="rId41"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customXml" Target="../ink/ink437.xml"/><Relationship Id="rId11" Type="http://schemas.openxmlformats.org/officeDocument/2006/relationships/image" Target="../media/image446.png"/><Relationship Id="rId24" Type="http://schemas.openxmlformats.org/officeDocument/2006/relationships/customXml" Target="../ink/ink446.xml"/><Relationship Id="rId32" Type="http://schemas.openxmlformats.org/officeDocument/2006/relationships/customXml" Target="../ink/ink450.xml"/><Relationship Id="rId37" Type="http://schemas.openxmlformats.org/officeDocument/2006/relationships/image" Target="../media/image459.png"/><Relationship Id="rId40" Type="http://schemas.openxmlformats.org/officeDocument/2006/relationships/customXml" Target="../ink/ink454.xml"/><Relationship Id="rId45" Type="http://schemas.openxmlformats.org/officeDocument/2006/relationships/image" Target="../media/image463.png"/><Relationship Id="rId5" Type="http://schemas.openxmlformats.org/officeDocument/2006/relationships/image" Target="../media/image443.png"/><Relationship Id="rId15" Type="http://schemas.openxmlformats.org/officeDocument/2006/relationships/image" Target="../media/image448.png"/><Relationship Id="rId23" Type="http://schemas.openxmlformats.org/officeDocument/2006/relationships/image" Target="../media/image452.png"/><Relationship Id="rId28" Type="http://schemas.openxmlformats.org/officeDocument/2006/relationships/customXml" Target="../ink/ink448.xml"/><Relationship Id="rId36" Type="http://schemas.openxmlformats.org/officeDocument/2006/relationships/customXml" Target="../ink/ink452.xml"/><Relationship Id="rId49" Type="http://schemas.openxmlformats.org/officeDocument/2006/relationships/image" Target="../media/image465.png"/><Relationship Id="rId10" Type="http://schemas.openxmlformats.org/officeDocument/2006/relationships/customXml" Target="../ink/ink439.xml"/><Relationship Id="rId19" Type="http://schemas.openxmlformats.org/officeDocument/2006/relationships/image" Target="../media/image450.png"/><Relationship Id="rId31" Type="http://schemas.openxmlformats.org/officeDocument/2006/relationships/image" Target="../media/image456.png"/><Relationship Id="rId44" Type="http://schemas.openxmlformats.org/officeDocument/2006/relationships/customXml" Target="../ink/ink456.xml"/><Relationship Id="rId4" Type="http://schemas.openxmlformats.org/officeDocument/2006/relationships/customXml" Target="../ink/ink436.xml"/><Relationship Id="rId9" Type="http://schemas.openxmlformats.org/officeDocument/2006/relationships/image" Target="../media/image445.png"/><Relationship Id="rId14" Type="http://schemas.openxmlformats.org/officeDocument/2006/relationships/customXml" Target="../ink/ink441.xml"/><Relationship Id="rId22" Type="http://schemas.openxmlformats.org/officeDocument/2006/relationships/customXml" Target="../ink/ink445.xml"/><Relationship Id="rId27" Type="http://schemas.openxmlformats.org/officeDocument/2006/relationships/image" Target="../media/image454.png"/><Relationship Id="rId30" Type="http://schemas.openxmlformats.org/officeDocument/2006/relationships/customXml" Target="../ink/ink449.xml"/><Relationship Id="rId35" Type="http://schemas.openxmlformats.org/officeDocument/2006/relationships/image" Target="../media/image458.png"/><Relationship Id="rId43" Type="http://schemas.openxmlformats.org/officeDocument/2006/relationships/image" Target="../media/image462.png"/><Relationship Id="rId48" Type="http://schemas.openxmlformats.org/officeDocument/2006/relationships/customXml" Target="../ink/ink458.xml"/><Relationship Id="rId8" Type="http://schemas.openxmlformats.org/officeDocument/2006/relationships/customXml" Target="../ink/ink438.xml"/><Relationship Id="rId51" Type="http://schemas.openxmlformats.org/officeDocument/2006/relationships/image" Target="../media/image466.png"/></Relationships>
</file>

<file path=ppt/slides/_rels/slide24.xml.rels><?xml version="1.0" encoding="UTF-8" standalone="yes"?>
<Relationships xmlns="http://schemas.openxmlformats.org/package/2006/relationships"><Relationship Id="rId13" Type="http://schemas.openxmlformats.org/officeDocument/2006/relationships/customXml" Target="../ink/ink464.xml"/><Relationship Id="rId18" Type="http://schemas.openxmlformats.org/officeDocument/2006/relationships/image" Target="../media/image476.png"/><Relationship Id="rId26" Type="http://schemas.openxmlformats.org/officeDocument/2006/relationships/image" Target="../media/image480.png"/><Relationship Id="rId39" Type="http://schemas.openxmlformats.org/officeDocument/2006/relationships/customXml" Target="../ink/ink477.xml"/><Relationship Id="rId21" Type="http://schemas.openxmlformats.org/officeDocument/2006/relationships/customXml" Target="../ink/ink468.xml"/><Relationship Id="rId34" Type="http://schemas.openxmlformats.org/officeDocument/2006/relationships/image" Target="../media/image484.png"/><Relationship Id="rId42" Type="http://schemas.openxmlformats.org/officeDocument/2006/relationships/image" Target="../media/image488.png"/><Relationship Id="rId47" Type="http://schemas.openxmlformats.org/officeDocument/2006/relationships/customXml" Target="../ink/ink481.xml"/><Relationship Id="rId50" Type="http://schemas.openxmlformats.org/officeDocument/2006/relationships/image" Target="../media/image492.png"/><Relationship Id="rId55" Type="http://schemas.openxmlformats.org/officeDocument/2006/relationships/customXml" Target="../ink/ink485.xml"/><Relationship Id="rId63" Type="http://schemas.openxmlformats.org/officeDocument/2006/relationships/customXml" Target="../ink/ink489.xml"/><Relationship Id="rId68" Type="http://schemas.openxmlformats.org/officeDocument/2006/relationships/image" Target="../media/image501.png"/><Relationship Id="rId76" Type="http://schemas.openxmlformats.org/officeDocument/2006/relationships/image" Target="../media/image505.png"/><Relationship Id="rId7" Type="http://schemas.openxmlformats.org/officeDocument/2006/relationships/customXml" Target="../ink/ink461.xml"/><Relationship Id="rId71" Type="http://schemas.openxmlformats.org/officeDocument/2006/relationships/customXml" Target="../ink/ink493.xml"/><Relationship Id="rId2" Type="http://schemas.openxmlformats.org/officeDocument/2006/relationships/image" Target="../media/image1370.png"/><Relationship Id="rId16" Type="http://schemas.openxmlformats.org/officeDocument/2006/relationships/image" Target="../media/image475.png"/><Relationship Id="rId29" Type="http://schemas.openxmlformats.org/officeDocument/2006/relationships/customXml" Target="../ink/ink472.xml"/><Relationship Id="rId11" Type="http://schemas.openxmlformats.org/officeDocument/2006/relationships/customXml" Target="../ink/ink463.xml"/><Relationship Id="rId24" Type="http://schemas.openxmlformats.org/officeDocument/2006/relationships/image" Target="../media/image479.png"/><Relationship Id="rId32" Type="http://schemas.openxmlformats.org/officeDocument/2006/relationships/image" Target="../media/image483.png"/><Relationship Id="rId37" Type="http://schemas.openxmlformats.org/officeDocument/2006/relationships/customXml" Target="../ink/ink476.xml"/><Relationship Id="rId40" Type="http://schemas.openxmlformats.org/officeDocument/2006/relationships/image" Target="../media/image487.png"/><Relationship Id="rId45" Type="http://schemas.openxmlformats.org/officeDocument/2006/relationships/customXml" Target="../ink/ink480.xml"/><Relationship Id="rId53" Type="http://schemas.openxmlformats.org/officeDocument/2006/relationships/customXml" Target="../ink/ink484.xml"/><Relationship Id="rId58" Type="http://schemas.openxmlformats.org/officeDocument/2006/relationships/image" Target="../media/image496.png"/><Relationship Id="rId66" Type="http://schemas.openxmlformats.org/officeDocument/2006/relationships/image" Target="../media/image500.png"/><Relationship Id="rId74" Type="http://schemas.openxmlformats.org/officeDocument/2006/relationships/image" Target="../media/image504.png"/><Relationship Id="rId5" Type="http://schemas.openxmlformats.org/officeDocument/2006/relationships/customXml" Target="../ink/ink460.xml"/><Relationship Id="rId15" Type="http://schemas.openxmlformats.org/officeDocument/2006/relationships/customXml" Target="../ink/ink465.xml"/><Relationship Id="rId23" Type="http://schemas.openxmlformats.org/officeDocument/2006/relationships/customXml" Target="../ink/ink469.xml"/><Relationship Id="rId28" Type="http://schemas.openxmlformats.org/officeDocument/2006/relationships/image" Target="../media/image481.png"/><Relationship Id="rId36" Type="http://schemas.openxmlformats.org/officeDocument/2006/relationships/image" Target="../media/image485.png"/><Relationship Id="rId49" Type="http://schemas.openxmlformats.org/officeDocument/2006/relationships/customXml" Target="../ink/ink482.xml"/><Relationship Id="rId57" Type="http://schemas.openxmlformats.org/officeDocument/2006/relationships/customXml" Target="../ink/ink486.xml"/><Relationship Id="rId61" Type="http://schemas.openxmlformats.org/officeDocument/2006/relationships/customXml" Target="../ink/ink488.xml"/><Relationship Id="rId10" Type="http://schemas.openxmlformats.org/officeDocument/2006/relationships/image" Target="../media/image472.png"/><Relationship Id="rId19" Type="http://schemas.openxmlformats.org/officeDocument/2006/relationships/customXml" Target="../ink/ink467.xml"/><Relationship Id="rId31" Type="http://schemas.openxmlformats.org/officeDocument/2006/relationships/customXml" Target="../ink/ink473.xml"/><Relationship Id="rId44" Type="http://schemas.openxmlformats.org/officeDocument/2006/relationships/image" Target="../media/image489.png"/><Relationship Id="rId52" Type="http://schemas.openxmlformats.org/officeDocument/2006/relationships/image" Target="../media/image493.png"/><Relationship Id="rId60" Type="http://schemas.openxmlformats.org/officeDocument/2006/relationships/image" Target="../media/image497.png"/><Relationship Id="rId65" Type="http://schemas.openxmlformats.org/officeDocument/2006/relationships/customXml" Target="../ink/ink490.xml"/><Relationship Id="rId73" Type="http://schemas.openxmlformats.org/officeDocument/2006/relationships/customXml" Target="../ink/ink494.xml"/><Relationship Id="rId78" Type="http://schemas.openxmlformats.org/officeDocument/2006/relationships/image" Target="../media/image231.png"/><Relationship Id="rId4" Type="http://schemas.openxmlformats.org/officeDocument/2006/relationships/image" Target="../media/image229.png"/><Relationship Id="rId9" Type="http://schemas.openxmlformats.org/officeDocument/2006/relationships/customXml" Target="../ink/ink462.xml"/><Relationship Id="rId14" Type="http://schemas.openxmlformats.org/officeDocument/2006/relationships/image" Target="../media/image474.png"/><Relationship Id="rId22" Type="http://schemas.openxmlformats.org/officeDocument/2006/relationships/image" Target="../media/image478.png"/><Relationship Id="rId27" Type="http://schemas.openxmlformats.org/officeDocument/2006/relationships/customXml" Target="../ink/ink471.xml"/><Relationship Id="rId30" Type="http://schemas.openxmlformats.org/officeDocument/2006/relationships/image" Target="../media/image482.png"/><Relationship Id="rId35" Type="http://schemas.openxmlformats.org/officeDocument/2006/relationships/customXml" Target="../ink/ink475.xml"/><Relationship Id="rId43" Type="http://schemas.openxmlformats.org/officeDocument/2006/relationships/customXml" Target="../ink/ink479.xml"/><Relationship Id="rId48" Type="http://schemas.openxmlformats.org/officeDocument/2006/relationships/image" Target="../media/image491.png"/><Relationship Id="rId56" Type="http://schemas.openxmlformats.org/officeDocument/2006/relationships/image" Target="../media/image495.png"/><Relationship Id="rId64" Type="http://schemas.openxmlformats.org/officeDocument/2006/relationships/image" Target="../media/image499.png"/><Relationship Id="rId69" Type="http://schemas.openxmlformats.org/officeDocument/2006/relationships/customXml" Target="../ink/ink492.xml"/><Relationship Id="rId77" Type="http://schemas.openxmlformats.org/officeDocument/2006/relationships/customXml" Target="../ink/ink496.xml"/><Relationship Id="rId8" Type="http://schemas.openxmlformats.org/officeDocument/2006/relationships/image" Target="../media/image471.png"/><Relationship Id="rId51" Type="http://schemas.openxmlformats.org/officeDocument/2006/relationships/customXml" Target="../ink/ink483.xml"/><Relationship Id="rId72" Type="http://schemas.openxmlformats.org/officeDocument/2006/relationships/image" Target="../media/image503.png"/><Relationship Id="rId3" Type="http://schemas.openxmlformats.org/officeDocument/2006/relationships/image" Target="../media/image228.png"/><Relationship Id="rId12" Type="http://schemas.openxmlformats.org/officeDocument/2006/relationships/image" Target="../media/image473.png"/><Relationship Id="rId17" Type="http://schemas.openxmlformats.org/officeDocument/2006/relationships/customXml" Target="../ink/ink466.xml"/><Relationship Id="rId25" Type="http://schemas.openxmlformats.org/officeDocument/2006/relationships/customXml" Target="../ink/ink470.xml"/><Relationship Id="rId33" Type="http://schemas.openxmlformats.org/officeDocument/2006/relationships/customXml" Target="../ink/ink474.xml"/><Relationship Id="rId38" Type="http://schemas.openxmlformats.org/officeDocument/2006/relationships/image" Target="../media/image486.png"/><Relationship Id="rId46" Type="http://schemas.openxmlformats.org/officeDocument/2006/relationships/image" Target="../media/image490.png"/><Relationship Id="rId59" Type="http://schemas.openxmlformats.org/officeDocument/2006/relationships/customXml" Target="../ink/ink487.xml"/><Relationship Id="rId67" Type="http://schemas.openxmlformats.org/officeDocument/2006/relationships/customXml" Target="../ink/ink491.xml"/><Relationship Id="rId20" Type="http://schemas.openxmlformats.org/officeDocument/2006/relationships/image" Target="../media/image477.png"/><Relationship Id="rId41" Type="http://schemas.openxmlformats.org/officeDocument/2006/relationships/customXml" Target="../ink/ink478.xml"/><Relationship Id="rId54" Type="http://schemas.openxmlformats.org/officeDocument/2006/relationships/image" Target="../media/image494.png"/><Relationship Id="rId62" Type="http://schemas.openxmlformats.org/officeDocument/2006/relationships/image" Target="../media/image498.png"/><Relationship Id="rId70" Type="http://schemas.openxmlformats.org/officeDocument/2006/relationships/image" Target="../media/image502.png"/><Relationship Id="rId75" Type="http://schemas.openxmlformats.org/officeDocument/2006/relationships/customXml" Target="../ink/ink495.xml"/><Relationship Id="rId1" Type="http://schemas.openxmlformats.org/officeDocument/2006/relationships/slideLayout" Target="../slideLayouts/slideLayout2.xml"/><Relationship Id="rId6" Type="http://schemas.openxmlformats.org/officeDocument/2006/relationships/image" Target="../media/image470.png"/></Relationships>
</file>

<file path=ppt/slides/_rels/slide25.xml.rels><?xml version="1.0" encoding="UTF-8" standalone="yes"?>
<Relationships xmlns="http://schemas.openxmlformats.org/package/2006/relationships"><Relationship Id="rId26" Type="http://schemas.openxmlformats.org/officeDocument/2006/relationships/customXml" Target="../ink/ink504.xml"/><Relationship Id="rId21" Type="http://schemas.openxmlformats.org/officeDocument/2006/relationships/customXml" Target="../ink/ink501.xml"/><Relationship Id="rId42" Type="http://schemas.openxmlformats.org/officeDocument/2006/relationships/customXml" Target="../ink/ink512.xml"/><Relationship Id="rId47" Type="http://schemas.openxmlformats.org/officeDocument/2006/relationships/image" Target="../media/image528.png"/><Relationship Id="rId63" Type="http://schemas.openxmlformats.org/officeDocument/2006/relationships/image" Target="../media/image536.png"/><Relationship Id="rId68" Type="http://schemas.openxmlformats.org/officeDocument/2006/relationships/customXml" Target="../ink/ink525.xml"/><Relationship Id="rId84" Type="http://schemas.openxmlformats.org/officeDocument/2006/relationships/customXml" Target="../ink/ink533.xml"/><Relationship Id="rId89" Type="http://schemas.openxmlformats.org/officeDocument/2006/relationships/image" Target="../media/image549.png"/><Relationship Id="rId133" Type="http://schemas.openxmlformats.org/officeDocument/2006/relationships/customXml" Target="../ink/ink552.xml"/><Relationship Id="rId138" Type="http://schemas.openxmlformats.org/officeDocument/2006/relationships/image" Target="../media/image574.png"/><Relationship Id="rId154" Type="http://schemas.openxmlformats.org/officeDocument/2006/relationships/image" Target="../media/image582.png"/><Relationship Id="rId159" Type="http://schemas.openxmlformats.org/officeDocument/2006/relationships/customXml" Target="../ink/ink565.xml"/><Relationship Id="rId175" Type="http://schemas.openxmlformats.org/officeDocument/2006/relationships/customXml" Target="../ink/ink572.xml"/><Relationship Id="rId170" Type="http://schemas.openxmlformats.org/officeDocument/2006/relationships/image" Target="../media/image2112.png"/><Relationship Id="rId16" Type="http://schemas.openxmlformats.org/officeDocument/2006/relationships/image" Target="../media/image229.png"/><Relationship Id="rId107" Type="http://schemas.openxmlformats.org/officeDocument/2006/relationships/image" Target="../media/image558.png"/><Relationship Id="rId11" Type="http://schemas.openxmlformats.org/officeDocument/2006/relationships/customXml" Target="../ink/ink499.xml"/><Relationship Id="rId32" Type="http://schemas.openxmlformats.org/officeDocument/2006/relationships/customXml" Target="../ink/ink507.xml"/><Relationship Id="rId37" Type="http://schemas.openxmlformats.org/officeDocument/2006/relationships/image" Target="../media/image523.png"/><Relationship Id="rId53" Type="http://schemas.openxmlformats.org/officeDocument/2006/relationships/image" Target="../media/image531.png"/><Relationship Id="rId58" Type="http://schemas.openxmlformats.org/officeDocument/2006/relationships/customXml" Target="../ink/ink520.xml"/><Relationship Id="rId74" Type="http://schemas.openxmlformats.org/officeDocument/2006/relationships/customXml" Target="../ink/ink528.xml"/><Relationship Id="rId79" Type="http://schemas.openxmlformats.org/officeDocument/2006/relationships/image" Target="../media/image544.png"/><Relationship Id="rId102" Type="http://schemas.openxmlformats.org/officeDocument/2006/relationships/customXml" Target="../ink/ink542.xml"/><Relationship Id="rId123" Type="http://schemas.openxmlformats.org/officeDocument/2006/relationships/customXml" Target="../ink/ink547.xml"/><Relationship Id="rId128" Type="http://schemas.openxmlformats.org/officeDocument/2006/relationships/image" Target="../media/image569.png"/><Relationship Id="rId144" Type="http://schemas.openxmlformats.org/officeDocument/2006/relationships/image" Target="../media/image577.png"/><Relationship Id="rId149" Type="http://schemas.openxmlformats.org/officeDocument/2006/relationships/customXml" Target="../ink/ink560.xml"/><Relationship Id="rId5" Type="http://schemas.openxmlformats.org/officeDocument/2006/relationships/image" Target="../media/image509.png"/><Relationship Id="rId90" Type="http://schemas.openxmlformats.org/officeDocument/2006/relationships/customXml" Target="../ink/ink536.xml"/><Relationship Id="rId95" Type="http://schemas.openxmlformats.org/officeDocument/2006/relationships/image" Target="../media/image552.png"/><Relationship Id="rId160" Type="http://schemas.openxmlformats.org/officeDocument/2006/relationships/image" Target="../media/image585.png"/><Relationship Id="rId165" Type="http://schemas.openxmlformats.org/officeDocument/2006/relationships/customXml" Target="../ink/ink568.xml"/><Relationship Id="rId22" Type="http://schemas.openxmlformats.org/officeDocument/2006/relationships/image" Target="../media/image516.png"/><Relationship Id="rId27" Type="http://schemas.openxmlformats.org/officeDocument/2006/relationships/image" Target="../media/image518.png"/><Relationship Id="rId43" Type="http://schemas.openxmlformats.org/officeDocument/2006/relationships/image" Target="../media/image526.png"/><Relationship Id="rId48" Type="http://schemas.openxmlformats.org/officeDocument/2006/relationships/customXml" Target="../ink/ink515.xml"/><Relationship Id="rId64" Type="http://schemas.openxmlformats.org/officeDocument/2006/relationships/customXml" Target="../ink/ink523.xml"/><Relationship Id="rId69" Type="http://schemas.openxmlformats.org/officeDocument/2006/relationships/image" Target="../media/image539.png"/><Relationship Id="rId134" Type="http://schemas.openxmlformats.org/officeDocument/2006/relationships/image" Target="../media/image572.png"/><Relationship Id="rId139" Type="http://schemas.openxmlformats.org/officeDocument/2006/relationships/customXml" Target="../ink/ink555.xml"/><Relationship Id="rId80" Type="http://schemas.openxmlformats.org/officeDocument/2006/relationships/customXml" Target="../ink/ink531.xml"/><Relationship Id="rId85" Type="http://schemas.openxmlformats.org/officeDocument/2006/relationships/image" Target="../media/image547.png"/><Relationship Id="rId150" Type="http://schemas.openxmlformats.org/officeDocument/2006/relationships/image" Target="../media/image580.png"/><Relationship Id="rId155" Type="http://schemas.openxmlformats.org/officeDocument/2006/relationships/customXml" Target="../ink/ink563.xml"/><Relationship Id="rId171" Type="http://schemas.openxmlformats.org/officeDocument/2006/relationships/customXml" Target="../ink/ink571.xml"/><Relationship Id="rId176" Type="http://schemas.openxmlformats.org/officeDocument/2006/relationships/image" Target="../media/image593.png"/><Relationship Id="rId12" Type="http://schemas.openxmlformats.org/officeDocument/2006/relationships/image" Target="../media/image5310.png"/><Relationship Id="rId17" Type="http://schemas.openxmlformats.org/officeDocument/2006/relationships/image" Target="../media/image230.png"/><Relationship Id="rId33" Type="http://schemas.openxmlformats.org/officeDocument/2006/relationships/image" Target="../media/image521.png"/><Relationship Id="rId38" Type="http://schemas.openxmlformats.org/officeDocument/2006/relationships/customXml" Target="../ink/ink510.xml"/><Relationship Id="rId59" Type="http://schemas.openxmlformats.org/officeDocument/2006/relationships/image" Target="../media/image534.png"/><Relationship Id="rId103" Type="http://schemas.openxmlformats.org/officeDocument/2006/relationships/image" Target="../media/image556.png"/><Relationship Id="rId108" Type="http://schemas.openxmlformats.org/officeDocument/2006/relationships/customXml" Target="../ink/ink545.xml"/><Relationship Id="rId124" Type="http://schemas.openxmlformats.org/officeDocument/2006/relationships/image" Target="../media/image567.png"/><Relationship Id="rId129" Type="http://schemas.openxmlformats.org/officeDocument/2006/relationships/customXml" Target="../ink/ink550.xml"/><Relationship Id="rId54" Type="http://schemas.openxmlformats.org/officeDocument/2006/relationships/customXml" Target="../ink/ink518.xml"/><Relationship Id="rId70" Type="http://schemas.openxmlformats.org/officeDocument/2006/relationships/customXml" Target="../ink/ink526.xml"/><Relationship Id="rId75" Type="http://schemas.openxmlformats.org/officeDocument/2006/relationships/image" Target="../media/image542.png"/><Relationship Id="rId91" Type="http://schemas.openxmlformats.org/officeDocument/2006/relationships/image" Target="../media/image550.png"/><Relationship Id="rId96" Type="http://schemas.openxmlformats.org/officeDocument/2006/relationships/customXml" Target="../ink/ink539.xml"/><Relationship Id="rId140" Type="http://schemas.openxmlformats.org/officeDocument/2006/relationships/image" Target="../media/image575.png"/><Relationship Id="rId145" Type="http://schemas.openxmlformats.org/officeDocument/2006/relationships/customXml" Target="../ink/ink558.xml"/><Relationship Id="rId161" Type="http://schemas.openxmlformats.org/officeDocument/2006/relationships/customXml" Target="../ink/ink566.xml"/><Relationship Id="rId166" Type="http://schemas.openxmlformats.org/officeDocument/2006/relationships/image" Target="../media/image588.png"/><Relationship Id="rId1" Type="http://schemas.openxmlformats.org/officeDocument/2006/relationships/slideLayout" Target="../slideLayouts/slideLayout2.xml"/><Relationship Id="rId6" Type="http://schemas.openxmlformats.org/officeDocument/2006/relationships/image" Target="../media/image510.png"/><Relationship Id="rId15" Type="http://schemas.openxmlformats.org/officeDocument/2006/relationships/image" Target="../media/image1431.png"/><Relationship Id="rId23" Type="http://schemas.openxmlformats.org/officeDocument/2006/relationships/customXml" Target="../ink/ink502.xml"/><Relationship Id="rId28" Type="http://schemas.openxmlformats.org/officeDocument/2006/relationships/customXml" Target="../ink/ink505.xml"/><Relationship Id="rId36" Type="http://schemas.openxmlformats.org/officeDocument/2006/relationships/customXml" Target="../ink/ink509.xml"/><Relationship Id="rId49" Type="http://schemas.openxmlformats.org/officeDocument/2006/relationships/image" Target="../media/image529.png"/><Relationship Id="rId57" Type="http://schemas.openxmlformats.org/officeDocument/2006/relationships/image" Target="../media/image533.png"/><Relationship Id="rId106" Type="http://schemas.openxmlformats.org/officeDocument/2006/relationships/customXml" Target="../ink/ink544.xml"/><Relationship Id="rId127" Type="http://schemas.openxmlformats.org/officeDocument/2006/relationships/customXml" Target="../ink/ink549.xml"/><Relationship Id="rId10" Type="http://schemas.openxmlformats.org/officeDocument/2006/relationships/image" Target="../media/image5210.png"/><Relationship Id="rId31" Type="http://schemas.openxmlformats.org/officeDocument/2006/relationships/image" Target="../media/image520.png"/><Relationship Id="rId44" Type="http://schemas.openxmlformats.org/officeDocument/2006/relationships/customXml" Target="../ink/ink513.xml"/><Relationship Id="rId52" Type="http://schemas.openxmlformats.org/officeDocument/2006/relationships/customXml" Target="../ink/ink517.xml"/><Relationship Id="rId60" Type="http://schemas.openxmlformats.org/officeDocument/2006/relationships/customXml" Target="../ink/ink521.xml"/><Relationship Id="rId65" Type="http://schemas.openxmlformats.org/officeDocument/2006/relationships/image" Target="../media/image537.png"/><Relationship Id="rId73" Type="http://schemas.openxmlformats.org/officeDocument/2006/relationships/image" Target="../media/image541.png"/><Relationship Id="rId78" Type="http://schemas.openxmlformats.org/officeDocument/2006/relationships/customXml" Target="../ink/ink530.xml"/><Relationship Id="rId81" Type="http://schemas.openxmlformats.org/officeDocument/2006/relationships/image" Target="../media/image545.png"/><Relationship Id="rId86" Type="http://schemas.openxmlformats.org/officeDocument/2006/relationships/customXml" Target="../ink/ink534.xml"/><Relationship Id="rId94" Type="http://schemas.openxmlformats.org/officeDocument/2006/relationships/customXml" Target="../ink/ink538.xml"/><Relationship Id="rId99" Type="http://schemas.openxmlformats.org/officeDocument/2006/relationships/image" Target="../media/image554.png"/><Relationship Id="rId101" Type="http://schemas.openxmlformats.org/officeDocument/2006/relationships/image" Target="../media/image555.png"/><Relationship Id="rId122" Type="http://schemas.openxmlformats.org/officeDocument/2006/relationships/image" Target="../media/image566.png"/><Relationship Id="rId130" Type="http://schemas.openxmlformats.org/officeDocument/2006/relationships/image" Target="../media/image570.png"/><Relationship Id="rId135" Type="http://schemas.openxmlformats.org/officeDocument/2006/relationships/customXml" Target="../ink/ink553.xml"/><Relationship Id="rId143" Type="http://schemas.openxmlformats.org/officeDocument/2006/relationships/customXml" Target="../ink/ink557.xml"/><Relationship Id="rId148" Type="http://schemas.openxmlformats.org/officeDocument/2006/relationships/image" Target="../media/image579.png"/><Relationship Id="rId151" Type="http://schemas.openxmlformats.org/officeDocument/2006/relationships/customXml" Target="../ink/ink561.xml"/><Relationship Id="rId156" Type="http://schemas.openxmlformats.org/officeDocument/2006/relationships/image" Target="../media/image583.png"/><Relationship Id="rId164" Type="http://schemas.openxmlformats.org/officeDocument/2006/relationships/image" Target="../media/image587.png"/><Relationship Id="rId169" Type="http://schemas.openxmlformats.org/officeDocument/2006/relationships/customXml" Target="../ink/ink570.xml"/><Relationship Id="rId4" Type="http://schemas.openxmlformats.org/officeDocument/2006/relationships/image" Target="../media/image508.png"/><Relationship Id="rId9" Type="http://schemas.openxmlformats.org/officeDocument/2006/relationships/customXml" Target="../ink/ink498.xml"/><Relationship Id="rId13" Type="http://schemas.openxmlformats.org/officeDocument/2006/relationships/image" Target="../media/image1410.png"/><Relationship Id="rId18" Type="http://schemas.openxmlformats.org/officeDocument/2006/relationships/image" Target="../media/image234.png"/><Relationship Id="rId39" Type="http://schemas.openxmlformats.org/officeDocument/2006/relationships/image" Target="../media/image524.png"/><Relationship Id="rId34" Type="http://schemas.openxmlformats.org/officeDocument/2006/relationships/customXml" Target="../ink/ink508.xml"/><Relationship Id="rId50" Type="http://schemas.openxmlformats.org/officeDocument/2006/relationships/customXml" Target="../ink/ink516.xml"/><Relationship Id="rId55" Type="http://schemas.openxmlformats.org/officeDocument/2006/relationships/image" Target="../media/image532.png"/><Relationship Id="rId76" Type="http://schemas.openxmlformats.org/officeDocument/2006/relationships/customXml" Target="../ink/ink529.xml"/><Relationship Id="rId97" Type="http://schemas.openxmlformats.org/officeDocument/2006/relationships/image" Target="../media/image553.png"/><Relationship Id="rId104" Type="http://schemas.openxmlformats.org/officeDocument/2006/relationships/customXml" Target="../ink/ink543.xml"/><Relationship Id="rId120" Type="http://schemas.openxmlformats.org/officeDocument/2006/relationships/image" Target="../media/image565.png"/><Relationship Id="rId125" Type="http://schemas.openxmlformats.org/officeDocument/2006/relationships/customXml" Target="../ink/ink548.xml"/><Relationship Id="rId141" Type="http://schemas.openxmlformats.org/officeDocument/2006/relationships/customXml" Target="../ink/ink556.xml"/><Relationship Id="rId146" Type="http://schemas.openxmlformats.org/officeDocument/2006/relationships/image" Target="../media/image578.png"/><Relationship Id="rId167" Type="http://schemas.openxmlformats.org/officeDocument/2006/relationships/customXml" Target="../ink/ink569.xml"/><Relationship Id="rId7" Type="http://schemas.openxmlformats.org/officeDocument/2006/relationships/customXml" Target="../ink/ink497.xml"/><Relationship Id="rId71" Type="http://schemas.openxmlformats.org/officeDocument/2006/relationships/image" Target="../media/image540.png"/><Relationship Id="rId92" Type="http://schemas.openxmlformats.org/officeDocument/2006/relationships/customXml" Target="../ink/ink537.xml"/><Relationship Id="rId162" Type="http://schemas.openxmlformats.org/officeDocument/2006/relationships/image" Target="../media/image586.png"/><Relationship Id="rId2" Type="http://schemas.openxmlformats.org/officeDocument/2006/relationships/image" Target="../media/image232.png"/><Relationship Id="rId29" Type="http://schemas.openxmlformats.org/officeDocument/2006/relationships/image" Target="../media/image519.png"/><Relationship Id="rId24" Type="http://schemas.openxmlformats.org/officeDocument/2006/relationships/customXml" Target="../ink/ink503.xml"/><Relationship Id="rId40" Type="http://schemas.openxmlformats.org/officeDocument/2006/relationships/customXml" Target="../ink/ink511.xml"/><Relationship Id="rId45" Type="http://schemas.openxmlformats.org/officeDocument/2006/relationships/image" Target="../media/image527.png"/><Relationship Id="rId66" Type="http://schemas.openxmlformats.org/officeDocument/2006/relationships/customXml" Target="../ink/ink524.xml"/><Relationship Id="rId87" Type="http://schemas.openxmlformats.org/officeDocument/2006/relationships/image" Target="../media/image548.png"/><Relationship Id="rId131" Type="http://schemas.openxmlformats.org/officeDocument/2006/relationships/customXml" Target="../ink/ink551.xml"/><Relationship Id="rId136" Type="http://schemas.openxmlformats.org/officeDocument/2006/relationships/image" Target="../media/image573.png"/><Relationship Id="rId157" Type="http://schemas.openxmlformats.org/officeDocument/2006/relationships/customXml" Target="../ink/ink564.xml"/><Relationship Id="rId61" Type="http://schemas.openxmlformats.org/officeDocument/2006/relationships/image" Target="../media/image535.png"/><Relationship Id="rId82" Type="http://schemas.openxmlformats.org/officeDocument/2006/relationships/customXml" Target="../ink/ink532.xml"/><Relationship Id="rId152" Type="http://schemas.openxmlformats.org/officeDocument/2006/relationships/image" Target="../media/image581.png"/><Relationship Id="rId19" Type="http://schemas.openxmlformats.org/officeDocument/2006/relationships/customXml" Target="../ink/ink500.xml"/><Relationship Id="rId14" Type="http://schemas.openxmlformats.org/officeDocument/2006/relationships/image" Target="../media/image1420.png"/><Relationship Id="rId30" Type="http://schemas.openxmlformats.org/officeDocument/2006/relationships/customXml" Target="../ink/ink506.xml"/><Relationship Id="rId35" Type="http://schemas.openxmlformats.org/officeDocument/2006/relationships/image" Target="../media/image522.png"/><Relationship Id="rId56" Type="http://schemas.openxmlformats.org/officeDocument/2006/relationships/customXml" Target="../ink/ink519.xml"/><Relationship Id="rId77" Type="http://schemas.openxmlformats.org/officeDocument/2006/relationships/image" Target="../media/image543.png"/><Relationship Id="rId100" Type="http://schemas.openxmlformats.org/officeDocument/2006/relationships/customXml" Target="../ink/ink541.xml"/><Relationship Id="rId105" Type="http://schemas.openxmlformats.org/officeDocument/2006/relationships/image" Target="../media/image557.png"/><Relationship Id="rId126" Type="http://schemas.openxmlformats.org/officeDocument/2006/relationships/image" Target="../media/image568.png"/><Relationship Id="rId147" Type="http://schemas.openxmlformats.org/officeDocument/2006/relationships/customXml" Target="../ink/ink559.xml"/><Relationship Id="rId168" Type="http://schemas.openxmlformats.org/officeDocument/2006/relationships/image" Target="../media/image2104.png"/><Relationship Id="rId8" Type="http://schemas.openxmlformats.org/officeDocument/2006/relationships/image" Target="../media/image5110.png"/><Relationship Id="rId51" Type="http://schemas.openxmlformats.org/officeDocument/2006/relationships/image" Target="../media/image530.png"/><Relationship Id="rId72" Type="http://schemas.openxmlformats.org/officeDocument/2006/relationships/customXml" Target="../ink/ink527.xml"/><Relationship Id="rId93" Type="http://schemas.openxmlformats.org/officeDocument/2006/relationships/image" Target="../media/image551.png"/><Relationship Id="rId98" Type="http://schemas.openxmlformats.org/officeDocument/2006/relationships/customXml" Target="../ink/ink540.xml"/><Relationship Id="rId121" Type="http://schemas.openxmlformats.org/officeDocument/2006/relationships/customXml" Target="../ink/ink546.xml"/><Relationship Id="rId142" Type="http://schemas.openxmlformats.org/officeDocument/2006/relationships/image" Target="../media/image576.png"/><Relationship Id="rId163" Type="http://schemas.openxmlformats.org/officeDocument/2006/relationships/customXml" Target="../ink/ink567.xml"/><Relationship Id="rId3" Type="http://schemas.openxmlformats.org/officeDocument/2006/relationships/image" Target="../media/image233.png"/><Relationship Id="rId25" Type="http://schemas.openxmlformats.org/officeDocument/2006/relationships/image" Target="../media/image517.png"/><Relationship Id="rId46" Type="http://schemas.openxmlformats.org/officeDocument/2006/relationships/customXml" Target="../ink/ink514.xml"/><Relationship Id="rId67" Type="http://schemas.openxmlformats.org/officeDocument/2006/relationships/image" Target="../media/image538.png"/><Relationship Id="rId137" Type="http://schemas.openxmlformats.org/officeDocument/2006/relationships/customXml" Target="../ink/ink554.xml"/><Relationship Id="rId158" Type="http://schemas.openxmlformats.org/officeDocument/2006/relationships/image" Target="../media/image584.png"/><Relationship Id="rId20" Type="http://schemas.openxmlformats.org/officeDocument/2006/relationships/image" Target="../media/image515.png"/><Relationship Id="rId41" Type="http://schemas.openxmlformats.org/officeDocument/2006/relationships/image" Target="../media/image525.png"/><Relationship Id="rId62" Type="http://schemas.openxmlformats.org/officeDocument/2006/relationships/customXml" Target="../ink/ink522.xml"/><Relationship Id="rId83" Type="http://schemas.openxmlformats.org/officeDocument/2006/relationships/image" Target="../media/image546.png"/><Relationship Id="rId88" Type="http://schemas.openxmlformats.org/officeDocument/2006/relationships/customXml" Target="../ink/ink535.xml"/><Relationship Id="rId132" Type="http://schemas.openxmlformats.org/officeDocument/2006/relationships/image" Target="../media/image571.png"/><Relationship Id="rId153" Type="http://schemas.openxmlformats.org/officeDocument/2006/relationships/customXml" Target="../ink/ink562.xml"/><Relationship Id="rId174" Type="http://schemas.openxmlformats.org/officeDocument/2006/relationships/image" Target="../media/image592.png"/></Relationships>
</file>

<file path=ppt/slides/_rels/slide26.xml.rels><?xml version="1.0" encoding="UTF-8" standalone="yes"?>
<Relationships xmlns="http://schemas.openxmlformats.org/package/2006/relationships"><Relationship Id="rId117" Type="http://schemas.openxmlformats.org/officeDocument/2006/relationships/customXml" Target="../ink/ink629.xml"/><Relationship Id="rId299" Type="http://schemas.openxmlformats.org/officeDocument/2006/relationships/customXml" Target="../ink/ink720.xml"/><Relationship Id="rId303" Type="http://schemas.openxmlformats.org/officeDocument/2006/relationships/customXml" Target="../ink/ink722.xml"/><Relationship Id="rId21" Type="http://schemas.openxmlformats.org/officeDocument/2006/relationships/customXml" Target="../ink/ink581.xml"/><Relationship Id="rId42" Type="http://schemas.openxmlformats.org/officeDocument/2006/relationships/image" Target="../media/image615.png"/><Relationship Id="rId63" Type="http://schemas.openxmlformats.org/officeDocument/2006/relationships/customXml" Target="../ink/ink602.xml"/><Relationship Id="rId84" Type="http://schemas.openxmlformats.org/officeDocument/2006/relationships/image" Target="../media/image636.png"/><Relationship Id="rId138" Type="http://schemas.openxmlformats.org/officeDocument/2006/relationships/image" Target="../media/image663.png"/><Relationship Id="rId159" Type="http://schemas.openxmlformats.org/officeDocument/2006/relationships/customXml" Target="../ink/ink650.xml"/><Relationship Id="rId324" Type="http://schemas.openxmlformats.org/officeDocument/2006/relationships/image" Target="../media/image756.png"/><Relationship Id="rId170" Type="http://schemas.openxmlformats.org/officeDocument/2006/relationships/image" Target="../media/image679.png"/><Relationship Id="rId191" Type="http://schemas.openxmlformats.org/officeDocument/2006/relationships/customXml" Target="../ink/ink666.xml"/><Relationship Id="rId205" Type="http://schemas.openxmlformats.org/officeDocument/2006/relationships/customXml" Target="../ink/ink673.xml"/><Relationship Id="rId226" Type="http://schemas.openxmlformats.org/officeDocument/2006/relationships/image" Target="../media/image707.png"/><Relationship Id="rId247" Type="http://schemas.openxmlformats.org/officeDocument/2006/relationships/customXml" Target="../ink/ink694.xml"/><Relationship Id="rId107" Type="http://schemas.openxmlformats.org/officeDocument/2006/relationships/customXml" Target="../ink/ink624.xml"/><Relationship Id="rId268" Type="http://schemas.openxmlformats.org/officeDocument/2006/relationships/image" Target="../media/image728.png"/><Relationship Id="rId289" Type="http://schemas.openxmlformats.org/officeDocument/2006/relationships/customXml" Target="../ink/ink715.xml"/><Relationship Id="rId11" Type="http://schemas.openxmlformats.org/officeDocument/2006/relationships/customXml" Target="../ink/ink576.xml"/><Relationship Id="rId32" Type="http://schemas.openxmlformats.org/officeDocument/2006/relationships/image" Target="../media/image610.png"/><Relationship Id="rId53" Type="http://schemas.openxmlformats.org/officeDocument/2006/relationships/customXml" Target="../ink/ink597.xml"/><Relationship Id="rId74" Type="http://schemas.openxmlformats.org/officeDocument/2006/relationships/image" Target="../media/image631.png"/><Relationship Id="rId128" Type="http://schemas.openxmlformats.org/officeDocument/2006/relationships/image" Target="../media/image658.png"/><Relationship Id="rId149" Type="http://schemas.openxmlformats.org/officeDocument/2006/relationships/customXml" Target="../ink/ink645.xml"/><Relationship Id="rId314" Type="http://schemas.openxmlformats.org/officeDocument/2006/relationships/image" Target="../media/image751.png"/><Relationship Id="rId335" Type="http://schemas.openxmlformats.org/officeDocument/2006/relationships/customXml" Target="../ink/ink738.xml"/><Relationship Id="rId5" Type="http://schemas.openxmlformats.org/officeDocument/2006/relationships/customXml" Target="../ink/ink573.xml"/><Relationship Id="rId95" Type="http://schemas.openxmlformats.org/officeDocument/2006/relationships/customXml" Target="../ink/ink618.xml"/><Relationship Id="rId160" Type="http://schemas.openxmlformats.org/officeDocument/2006/relationships/image" Target="../media/image674.png"/><Relationship Id="rId181" Type="http://schemas.openxmlformats.org/officeDocument/2006/relationships/customXml" Target="../ink/ink661.xml"/><Relationship Id="rId216" Type="http://schemas.openxmlformats.org/officeDocument/2006/relationships/image" Target="../media/image702.png"/><Relationship Id="rId237" Type="http://schemas.openxmlformats.org/officeDocument/2006/relationships/customXml" Target="../ink/ink689.xml"/><Relationship Id="rId258" Type="http://schemas.openxmlformats.org/officeDocument/2006/relationships/image" Target="../media/image723.png"/><Relationship Id="rId279" Type="http://schemas.openxmlformats.org/officeDocument/2006/relationships/customXml" Target="../ink/ink710.xml"/><Relationship Id="rId22" Type="http://schemas.openxmlformats.org/officeDocument/2006/relationships/image" Target="../media/image605.png"/><Relationship Id="rId43" Type="http://schemas.openxmlformats.org/officeDocument/2006/relationships/customXml" Target="../ink/ink592.xml"/><Relationship Id="rId64" Type="http://schemas.openxmlformats.org/officeDocument/2006/relationships/image" Target="../media/image626.png"/><Relationship Id="rId118" Type="http://schemas.openxmlformats.org/officeDocument/2006/relationships/image" Target="../media/image653.png"/><Relationship Id="rId139" Type="http://schemas.openxmlformats.org/officeDocument/2006/relationships/customXml" Target="../ink/ink640.xml"/><Relationship Id="rId290" Type="http://schemas.openxmlformats.org/officeDocument/2006/relationships/image" Target="../media/image739.png"/><Relationship Id="rId304" Type="http://schemas.openxmlformats.org/officeDocument/2006/relationships/image" Target="../media/image746.png"/><Relationship Id="rId325" Type="http://schemas.openxmlformats.org/officeDocument/2006/relationships/customXml" Target="../ink/ink733.xml"/><Relationship Id="rId85" Type="http://schemas.openxmlformats.org/officeDocument/2006/relationships/customXml" Target="../ink/ink613.xml"/><Relationship Id="rId150" Type="http://schemas.openxmlformats.org/officeDocument/2006/relationships/image" Target="../media/image669.png"/><Relationship Id="rId171" Type="http://schemas.openxmlformats.org/officeDocument/2006/relationships/customXml" Target="../ink/ink656.xml"/><Relationship Id="rId192" Type="http://schemas.openxmlformats.org/officeDocument/2006/relationships/image" Target="../media/image690.png"/><Relationship Id="rId206" Type="http://schemas.openxmlformats.org/officeDocument/2006/relationships/image" Target="../media/image697.png"/><Relationship Id="rId227" Type="http://schemas.openxmlformats.org/officeDocument/2006/relationships/customXml" Target="../ink/ink684.xml"/><Relationship Id="rId248" Type="http://schemas.openxmlformats.org/officeDocument/2006/relationships/image" Target="../media/image718.png"/><Relationship Id="rId269" Type="http://schemas.openxmlformats.org/officeDocument/2006/relationships/customXml" Target="../ink/ink705.xml"/><Relationship Id="rId12" Type="http://schemas.openxmlformats.org/officeDocument/2006/relationships/image" Target="../media/image600.png"/><Relationship Id="rId33" Type="http://schemas.openxmlformats.org/officeDocument/2006/relationships/customXml" Target="../ink/ink587.xml"/><Relationship Id="rId108" Type="http://schemas.openxmlformats.org/officeDocument/2006/relationships/image" Target="../media/image648.png"/><Relationship Id="rId129" Type="http://schemas.openxmlformats.org/officeDocument/2006/relationships/customXml" Target="../ink/ink635.xml"/><Relationship Id="rId280" Type="http://schemas.openxmlformats.org/officeDocument/2006/relationships/image" Target="../media/image734.png"/><Relationship Id="rId315" Type="http://schemas.openxmlformats.org/officeDocument/2006/relationships/customXml" Target="../ink/ink728.xml"/><Relationship Id="rId336" Type="http://schemas.openxmlformats.org/officeDocument/2006/relationships/image" Target="../media/image762.png"/><Relationship Id="rId54" Type="http://schemas.openxmlformats.org/officeDocument/2006/relationships/image" Target="../media/image621.png"/><Relationship Id="rId75" Type="http://schemas.openxmlformats.org/officeDocument/2006/relationships/customXml" Target="../ink/ink608.xml"/><Relationship Id="rId96" Type="http://schemas.openxmlformats.org/officeDocument/2006/relationships/image" Target="../media/image642.png"/><Relationship Id="rId140" Type="http://schemas.openxmlformats.org/officeDocument/2006/relationships/image" Target="../media/image664.png"/><Relationship Id="rId161" Type="http://schemas.openxmlformats.org/officeDocument/2006/relationships/customXml" Target="../ink/ink651.xml"/><Relationship Id="rId182" Type="http://schemas.openxmlformats.org/officeDocument/2006/relationships/image" Target="../media/image685.png"/><Relationship Id="rId217" Type="http://schemas.openxmlformats.org/officeDocument/2006/relationships/customXml" Target="../ink/ink679.xml"/><Relationship Id="rId6" Type="http://schemas.openxmlformats.org/officeDocument/2006/relationships/image" Target="../media/image597.png"/><Relationship Id="rId238" Type="http://schemas.openxmlformats.org/officeDocument/2006/relationships/image" Target="../media/image713.png"/><Relationship Id="rId259" Type="http://schemas.openxmlformats.org/officeDocument/2006/relationships/customXml" Target="../ink/ink700.xml"/><Relationship Id="rId23" Type="http://schemas.openxmlformats.org/officeDocument/2006/relationships/customXml" Target="../ink/ink582.xml"/><Relationship Id="rId119" Type="http://schemas.openxmlformats.org/officeDocument/2006/relationships/customXml" Target="../ink/ink630.xml"/><Relationship Id="rId270" Type="http://schemas.openxmlformats.org/officeDocument/2006/relationships/image" Target="../media/image729.png"/><Relationship Id="rId291" Type="http://schemas.openxmlformats.org/officeDocument/2006/relationships/customXml" Target="../ink/ink716.xml"/><Relationship Id="rId305" Type="http://schemas.openxmlformats.org/officeDocument/2006/relationships/customXml" Target="../ink/ink723.xml"/><Relationship Id="rId326" Type="http://schemas.openxmlformats.org/officeDocument/2006/relationships/image" Target="../media/image757.png"/><Relationship Id="rId44" Type="http://schemas.openxmlformats.org/officeDocument/2006/relationships/image" Target="../media/image616.png"/><Relationship Id="rId65" Type="http://schemas.openxmlformats.org/officeDocument/2006/relationships/customXml" Target="../ink/ink603.xml"/><Relationship Id="rId86" Type="http://schemas.openxmlformats.org/officeDocument/2006/relationships/image" Target="../media/image637.png"/><Relationship Id="rId130" Type="http://schemas.openxmlformats.org/officeDocument/2006/relationships/image" Target="../media/image659.png"/><Relationship Id="rId151" Type="http://schemas.openxmlformats.org/officeDocument/2006/relationships/customXml" Target="../ink/ink646.xml"/><Relationship Id="rId172" Type="http://schemas.openxmlformats.org/officeDocument/2006/relationships/image" Target="../media/image680.png"/><Relationship Id="rId193" Type="http://schemas.openxmlformats.org/officeDocument/2006/relationships/customXml" Target="../ink/ink667.xml"/><Relationship Id="rId207" Type="http://schemas.openxmlformats.org/officeDocument/2006/relationships/customXml" Target="../ink/ink674.xml"/><Relationship Id="rId228" Type="http://schemas.openxmlformats.org/officeDocument/2006/relationships/image" Target="../media/image708.png"/><Relationship Id="rId249" Type="http://schemas.openxmlformats.org/officeDocument/2006/relationships/customXml" Target="../ink/ink695.xml"/><Relationship Id="rId13" Type="http://schemas.openxmlformats.org/officeDocument/2006/relationships/customXml" Target="../ink/ink577.xml"/><Relationship Id="rId109" Type="http://schemas.openxmlformats.org/officeDocument/2006/relationships/customXml" Target="../ink/ink625.xml"/><Relationship Id="rId260" Type="http://schemas.openxmlformats.org/officeDocument/2006/relationships/image" Target="../media/image724.png"/><Relationship Id="rId281" Type="http://schemas.openxmlformats.org/officeDocument/2006/relationships/customXml" Target="../ink/ink711.xml"/><Relationship Id="rId316" Type="http://schemas.openxmlformats.org/officeDocument/2006/relationships/image" Target="../media/image752.png"/><Relationship Id="rId337" Type="http://schemas.openxmlformats.org/officeDocument/2006/relationships/customXml" Target="../ink/ink739.xml"/><Relationship Id="rId34" Type="http://schemas.openxmlformats.org/officeDocument/2006/relationships/image" Target="../media/image611.png"/><Relationship Id="rId55" Type="http://schemas.openxmlformats.org/officeDocument/2006/relationships/customXml" Target="../ink/ink598.xml"/><Relationship Id="rId76" Type="http://schemas.openxmlformats.org/officeDocument/2006/relationships/image" Target="../media/image632.png"/><Relationship Id="rId97" Type="http://schemas.openxmlformats.org/officeDocument/2006/relationships/customXml" Target="../ink/ink619.xml"/><Relationship Id="rId120" Type="http://schemas.openxmlformats.org/officeDocument/2006/relationships/image" Target="../media/image654.png"/><Relationship Id="rId141" Type="http://schemas.openxmlformats.org/officeDocument/2006/relationships/customXml" Target="../ink/ink641.xml"/><Relationship Id="rId7" Type="http://schemas.openxmlformats.org/officeDocument/2006/relationships/customXml" Target="../ink/ink574.xml"/><Relationship Id="rId162" Type="http://schemas.openxmlformats.org/officeDocument/2006/relationships/image" Target="../media/image675.png"/><Relationship Id="rId183" Type="http://schemas.openxmlformats.org/officeDocument/2006/relationships/customXml" Target="../ink/ink662.xml"/><Relationship Id="rId218" Type="http://schemas.openxmlformats.org/officeDocument/2006/relationships/image" Target="../media/image703.png"/><Relationship Id="rId239" Type="http://schemas.openxmlformats.org/officeDocument/2006/relationships/customXml" Target="../ink/ink690.xml"/><Relationship Id="rId250" Type="http://schemas.openxmlformats.org/officeDocument/2006/relationships/image" Target="../media/image719.png"/><Relationship Id="rId271" Type="http://schemas.openxmlformats.org/officeDocument/2006/relationships/customXml" Target="../ink/ink706.xml"/><Relationship Id="rId292" Type="http://schemas.openxmlformats.org/officeDocument/2006/relationships/image" Target="../media/image740.png"/><Relationship Id="rId306" Type="http://schemas.openxmlformats.org/officeDocument/2006/relationships/image" Target="../media/image747.png"/><Relationship Id="rId24" Type="http://schemas.openxmlformats.org/officeDocument/2006/relationships/image" Target="../media/image606.png"/><Relationship Id="rId45" Type="http://schemas.openxmlformats.org/officeDocument/2006/relationships/customXml" Target="../ink/ink593.xml"/><Relationship Id="rId66" Type="http://schemas.openxmlformats.org/officeDocument/2006/relationships/image" Target="../media/image627.png"/><Relationship Id="rId87" Type="http://schemas.openxmlformats.org/officeDocument/2006/relationships/customXml" Target="../ink/ink614.xml"/><Relationship Id="rId110" Type="http://schemas.openxmlformats.org/officeDocument/2006/relationships/image" Target="../media/image649.png"/><Relationship Id="rId131" Type="http://schemas.openxmlformats.org/officeDocument/2006/relationships/customXml" Target="../ink/ink636.xml"/><Relationship Id="rId327" Type="http://schemas.openxmlformats.org/officeDocument/2006/relationships/customXml" Target="../ink/ink734.xml"/><Relationship Id="rId152" Type="http://schemas.openxmlformats.org/officeDocument/2006/relationships/image" Target="../media/image670.png"/><Relationship Id="rId173" Type="http://schemas.openxmlformats.org/officeDocument/2006/relationships/customXml" Target="../ink/ink657.xml"/><Relationship Id="rId194" Type="http://schemas.openxmlformats.org/officeDocument/2006/relationships/image" Target="../media/image691.png"/><Relationship Id="rId208" Type="http://schemas.openxmlformats.org/officeDocument/2006/relationships/image" Target="../media/image698.png"/><Relationship Id="rId229" Type="http://schemas.openxmlformats.org/officeDocument/2006/relationships/customXml" Target="../ink/ink685.xml"/><Relationship Id="rId240" Type="http://schemas.openxmlformats.org/officeDocument/2006/relationships/image" Target="../media/image714.png"/><Relationship Id="rId261" Type="http://schemas.openxmlformats.org/officeDocument/2006/relationships/customXml" Target="../ink/ink701.xml"/><Relationship Id="rId14" Type="http://schemas.openxmlformats.org/officeDocument/2006/relationships/image" Target="../media/image601.png"/><Relationship Id="rId35" Type="http://schemas.openxmlformats.org/officeDocument/2006/relationships/customXml" Target="../ink/ink588.xml"/><Relationship Id="rId56" Type="http://schemas.openxmlformats.org/officeDocument/2006/relationships/image" Target="../media/image622.png"/><Relationship Id="rId77" Type="http://schemas.openxmlformats.org/officeDocument/2006/relationships/customXml" Target="../ink/ink609.xml"/><Relationship Id="rId100" Type="http://schemas.openxmlformats.org/officeDocument/2006/relationships/image" Target="../media/image644.png"/><Relationship Id="rId282" Type="http://schemas.openxmlformats.org/officeDocument/2006/relationships/image" Target="../media/image735.png"/><Relationship Id="rId317" Type="http://schemas.openxmlformats.org/officeDocument/2006/relationships/customXml" Target="../ink/ink729.xml"/><Relationship Id="rId338" Type="http://schemas.openxmlformats.org/officeDocument/2006/relationships/image" Target="../media/image763.png"/><Relationship Id="rId8" Type="http://schemas.openxmlformats.org/officeDocument/2006/relationships/image" Target="../media/image598.png"/><Relationship Id="rId98" Type="http://schemas.openxmlformats.org/officeDocument/2006/relationships/image" Target="../media/image643.png"/><Relationship Id="rId121" Type="http://schemas.openxmlformats.org/officeDocument/2006/relationships/customXml" Target="../ink/ink631.xml"/><Relationship Id="rId142" Type="http://schemas.openxmlformats.org/officeDocument/2006/relationships/image" Target="../media/image665.png"/><Relationship Id="rId163" Type="http://schemas.openxmlformats.org/officeDocument/2006/relationships/customXml" Target="../ink/ink652.xml"/><Relationship Id="rId184" Type="http://schemas.openxmlformats.org/officeDocument/2006/relationships/image" Target="../media/image686.png"/><Relationship Id="rId219" Type="http://schemas.openxmlformats.org/officeDocument/2006/relationships/customXml" Target="../ink/ink680.xml"/><Relationship Id="rId3" Type="http://schemas.openxmlformats.org/officeDocument/2006/relationships/image" Target="../media/image235.png"/><Relationship Id="rId214" Type="http://schemas.openxmlformats.org/officeDocument/2006/relationships/image" Target="../media/image701.png"/><Relationship Id="rId230" Type="http://schemas.openxmlformats.org/officeDocument/2006/relationships/image" Target="../media/image709.png"/><Relationship Id="rId235" Type="http://schemas.openxmlformats.org/officeDocument/2006/relationships/customXml" Target="../ink/ink688.xml"/><Relationship Id="rId251" Type="http://schemas.openxmlformats.org/officeDocument/2006/relationships/customXml" Target="../ink/ink696.xml"/><Relationship Id="rId256" Type="http://schemas.openxmlformats.org/officeDocument/2006/relationships/image" Target="../media/image722.png"/><Relationship Id="rId277" Type="http://schemas.openxmlformats.org/officeDocument/2006/relationships/customXml" Target="../ink/ink709.xml"/><Relationship Id="rId298" Type="http://schemas.openxmlformats.org/officeDocument/2006/relationships/image" Target="../media/image743.png"/><Relationship Id="rId25" Type="http://schemas.openxmlformats.org/officeDocument/2006/relationships/customXml" Target="../ink/ink583.xml"/><Relationship Id="rId46" Type="http://schemas.openxmlformats.org/officeDocument/2006/relationships/image" Target="../media/image617.png"/><Relationship Id="rId67" Type="http://schemas.openxmlformats.org/officeDocument/2006/relationships/customXml" Target="../ink/ink604.xml"/><Relationship Id="rId116" Type="http://schemas.openxmlformats.org/officeDocument/2006/relationships/image" Target="../media/image652.png"/><Relationship Id="rId137" Type="http://schemas.openxmlformats.org/officeDocument/2006/relationships/customXml" Target="../ink/ink639.xml"/><Relationship Id="rId158" Type="http://schemas.openxmlformats.org/officeDocument/2006/relationships/image" Target="../media/image673.png"/><Relationship Id="rId272" Type="http://schemas.openxmlformats.org/officeDocument/2006/relationships/image" Target="../media/image730.png"/><Relationship Id="rId293" Type="http://schemas.openxmlformats.org/officeDocument/2006/relationships/customXml" Target="../ink/ink717.xml"/><Relationship Id="rId302" Type="http://schemas.openxmlformats.org/officeDocument/2006/relationships/image" Target="../media/image745.png"/><Relationship Id="rId307" Type="http://schemas.openxmlformats.org/officeDocument/2006/relationships/customXml" Target="../ink/ink724.xml"/><Relationship Id="rId323" Type="http://schemas.openxmlformats.org/officeDocument/2006/relationships/customXml" Target="../ink/ink732.xml"/><Relationship Id="rId328" Type="http://schemas.openxmlformats.org/officeDocument/2006/relationships/image" Target="../media/image758.png"/><Relationship Id="rId20" Type="http://schemas.openxmlformats.org/officeDocument/2006/relationships/image" Target="../media/image604.png"/><Relationship Id="rId41" Type="http://schemas.openxmlformats.org/officeDocument/2006/relationships/customXml" Target="../ink/ink591.xml"/><Relationship Id="rId62" Type="http://schemas.openxmlformats.org/officeDocument/2006/relationships/image" Target="../media/image625.png"/><Relationship Id="rId83" Type="http://schemas.openxmlformats.org/officeDocument/2006/relationships/customXml" Target="../ink/ink612.xml"/><Relationship Id="rId88" Type="http://schemas.openxmlformats.org/officeDocument/2006/relationships/image" Target="../media/image638.png"/><Relationship Id="rId111" Type="http://schemas.openxmlformats.org/officeDocument/2006/relationships/customXml" Target="../ink/ink626.xml"/><Relationship Id="rId132" Type="http://schemas.openxmlformats.org/officeDocument/2006/relationships/image" Target="../media/image660.png"/><Relationship Id="rId153" Type="http://schemas.openxmlformats.org/officeDocument/2006/relationships/customXml" Target="../ink/ink647.xml"/><Relationship Id="rId174" Type="http://schemas.openxmlformats.org/officeDocument/2006/relationships/image" Target="../media/image681.png"/><Relationship Id="rId179" Type="http://schemas.openxmlformats.org/officeDocument/2006/relationships/customXml" Target="../ink/ink660.xml"/><Relationship Id="rId195" Type="http://schemas.openxmlformats.org/officeDocument/2006/relationships/customXml" Target="../ink/ink668.xml"/><Relationship Id="rId209" Type="http://schemas.openxmlformats.org/officeDocument/2006/relationships/customXml" Target="../ink/ink675.xml"/><Relationship Id="rId190" Type="http://schemas.openxmlformats.org/officeDocument/2006/relationships/image" Target="../media/image689.png"/><Relationship Id="rId204" Type="http://schemas.openxmlformats.org/officeDocument/2006/relationships/image" Target="../media/image696.png"/><Relationship Id="rId220" Type="http://schemas.openxmlformats.org/officeDocument/2006/relationships/image" Target="../media/image704.png"/><Relationship Id="rId225" Type="http://schemas.openxmlformats.org/officeDocument/2006/relationships/customXml" Target="../ink/ink683.xml"/><Relationship Id="rId241" Type="http://schemas.openxmlformats.org/officeDocument/2006/relationships/customXml" Target="../ink/ink691.xml"/><Relationship Id="rId246" Type="http://schemas.openxmlformats.org/officeDocument/2006/relationships/image" Target="../media/image717.png"/><Relationship Id="rId267" Type="http://schemas.openxmlformats.org/officeDocument/2006/relationships/customXml" Target="../ink/ink704.xml"/><Relationship Id="rId288" Type="http://schemas.openxmlformats.org/officeDocument/2006/relationships/image" Target="../media/image738.png"/><Relationship Id="rId15" Type="http://schemas.openxmlformats.org/officeDocument/2006/relationships/customXml" Target="../ink/ink578.xml"/><Relationship Id="rId36" Type="http://schemas.openxmlformats.org/officeDocument/2006/relationships/image" Target="../media/image612.png"/><Relationship Id="rId57" Type="http://schemas.openxmlformats.org/officeDocument/2006/relationships/customXml" Target="../ink/ink599.xml"/><Relationship Id="rId106" Type="http://schemas.openxmlformats.org/officeDocument/2006/relationships/image" Target="../media/image647.png"/><Relationship Id="rId127" Type="http://schemas.openxmlformats.org/officeDocument/2006/relationships/customXml" Target="../ink/ink634.xml"/><Relationship Id="rId262" Type="http://schemas.openxmlformats.org/officeDocument/2006/relationships/image" Target="../media/image725.png"/><Relationship Id="rId283" Type="http://schemas.openxmlformats.org/officeDocument/2006/relationships/customXml" Target="../ink/ink712.xml"/><Relationship Id="rId313" Type="http://schemas.openxmlformats.org/officeDocument/2006/relationships/customXml" Target="../ink/ink727.xml"/><Relationship Id="rId318" Type="http://schemas.openxmlformats.org/officeDocument/2006/relationships/image" Target="../media/image753.png"/><Relationship Id="rId339" Type="http://schemas.openxmlformats.org/officeDocument/2006/relationships/customXml" Target="../ink/ink740.xml"/><Relationship Id="rId10" Type="http://schemas.openxmlformats.org/officeDocument/2006/relationships/image" Target="../media/image599.png"/><Relationship Id="rId31" Type="http://schemas.openxmlformats.org/officeDocument/2006/relationships/customXml" Target="../ink/ink586.xml"/><Relationship Id="rId52" Type="http://schemas.openxmlformats.org/officeDocument/2006/relationships/image" Target="../media/image620.png"/><Relationship Id="rId73" Type="http://schemas.openxmlformats.org/officeDocument/2006/relationships/customXml" Target="../ink/ink607.xml"/><Relationship Id="rId78" Type="http://schemas.openxmlformats.org/officeDocument/2006/relationships/image" Target="../media/image633.png"/><Relationship Id="rId94" Type="http://schemas.openxmlformats.org/officeDocument/2006/relationships/image" Target="../media/image641.png"/><Relationship Id="rId99" Type="http://schemas.openxmlformats.org/officeDocument/2006/relationships/customXml" Target="../ink/ink620.xml"/><Relationship Id="rId101" Type="http://schemas.openxmlformats.org/officeDocument/2006/relationships/customXml" Target="../ink/ink621.xml"/><Relationship Id="rId122" Type="http://schemas.openxmlformats.org/officeDocument/2006/relationships/image" Target="../media/image655.png"/><Relationship Id="rId143" Type="http://schemas.openxmlformats.org/officeDocument/2006/relationships/customXml" Target="../ink/ink642.xml"/><Relationship Id="rId148" Type="http://schemas.openxmlformats.org/officeDocument/2006/relationships/image" Target="../media/image668.png"/><Relationship Id="rId164" Type="http://schemas.openxmlformats.org/officeDocument/2006/relationships/image" Target="../media/image676.png"/><Relationship Id="rId169" Type="http://schemas.openxmlformats.org/officeDocument/2006/relationships/customXml" Target="../ink/ink655.xml"/><Relationship Id="rId185" Type="http://schemas.openxmlformats.org/officeDocument/2006/relationships/customXml" Target="../ink/ink663.xml"/><Relationship Id="rId334" Type="http://schemas.openxmlformats.org/officeDocument/2006/relationships/image" Target="../media/image761.png"/><Relationship Id="rId4" Type="http://schemas.openxmlformats.org/officeDocument/2006/relationships/image" Target="../media/image596.png"/><Relationship Id="rId9" Type="http://schemas.openxmlformats.org/officeDocument/2006/relationships/customXml" Target="../ink/ink575.xml"/><Relationship Id="rId180" Type="http://schemas.openxmlformats.org/officeDocument/2006/relationships/image" Target="../media/image684.png"/><Relationship Id="rId210" Type="http://schemas.openxmlformats.org/officeDocument/2006/relationships/image" Target="../media/image699.png"/><Relationship Id="rId215" Type="http://schemas.openxmlformats.org/officeDocument/2006/relationships/customXml" Target="../ink/ink678.xml"/><Relationship Id="rId236" Type="http://schemas.openxmlformats.org/officeDocument/2006/relationships/image" Target="../media/image712.png"/><Relationship Id="rId257" Type="http://schemas.openxmlformats.org/officeDocument/2006/relationships/customXml" Target="../ink/ink699.xml"/><Relationship Id="rId278" Type="http://schemas.openxmlformats.org/officeDocument/2006/relationships/image" Target="../media/image733.png"/><Relationship Id="rId26" Type="http://schemas.openxmlformats.org/officeDocument/2006/relationships/image" Target="../media/image607.png"/><Relationship Id="rId231" Type="http://schemas.openxmlformats.org/officeDocument/2006/relationships/customXml" Target="../ink/ink686.xml"/><Relationship Id="rId252" Type="http://schemas.openxmlformats.org/officeDocument/2006/relationships/image" Target="../media/image720.png"/><Relationship Id="rId273" Type="http://schemas.openxmlformats.org/officeDocument/2006/relationships/customXml" Target="../ink/ink707.xml"/><Relationship Id="rId294" Type="http://schemas.openxmlformats.org/officeDocument/2006/relationships/image" Target="../media/image741.png"/><Relationship Id="rId308" Type="http://schemas.openxmlformats.org/officeDocument/2006/relationships/image" Target="../media/image748.png"/><Relationship Id="rId329" Type="http://schemas.openxmlformats.org/officeDocument/2006/relationships/customXml" Target="../ink/ink735.xml"/><Relationship Id="rId47" Type="http://schemas.openxmlformats.org/officeDocument/2006/relationships/customXml" Target="../ink/ink594.xml"/><Relationship Id="rId68" Type="http://schemas.openxmlformats.org/officeDocument/2006/relationships/image" Target="../media/image628.png"/><Relationship Id="rId89" Type="http://schemas.openxmlformats.org/officeDocument/2006/relationships/customXml" Target="../ink/ink615.xml"/><Relationship Id="rId112" Type="http://schemas.openxmlformats.org/officeDocument/2006/relationships/image" Target="../media/image650.png"/><Relationship Id="rId133" Type="http://schemas.openxmlformats.org/officeDocument/2006/relationships/customXml" Target="../ink/ink637.xml"/><Relationship Id="rId154" Type="http://schemas.openxmlformats.org/officeDocument/2006/relationships/image" Target="../media/image671.png"/><Relationship Id="rId175" Type="http://schemas.openxmlformats.org/officeDocument/2006/relationships/customXml" Target="../ink/ink658.xml"/><Relationship Id="rId340" Type="http://schemas.openxmlformats.org/officeDocument/2006/relationships/image" Target="../media/image764.png"/><Relationship Id="rId196" Type="http://schemas.openxmlformats.org/officeDocument/2006/relationships/image" Target="../media/image692.png"/><Relationship Id="rId200" Type="http://schemas.openxmlformats.org/officeDocument/2006/relationships/image" Target="../media/image694.png"/><Relationship Id="rId16" Type="http://schemas.openxmlformats.org/officeDocument/2006/relationships/image" Target="../media/image602.png"/><Relationship Id="rId221" Type="http://schemas.openxmlformats.org/officeDocument/2006/relationships/customXml" Target="../ink/ink681.xml"/><Relationship Id="rId242" Type="http://schemas.openxmlformats.org/officeDocument/2006/relationships/image" Target="../media/image715.png"/><Relationship Id="rId263" Type="http://schemas.openxmlformats.org/officeDocument/2006/relationships/customXml" Target="../ink/ink702.xml"/><Relationship Id="rId284" Type="http://schemas.openxmlformats.org/officeDocument/2006/relationships/image" Target="../media/image736.png"/><Relationship Id="rId319" Type="http://schemas.openxmlformats.org/officeDocument/2006/relationships/customXml" Target="../ink/ink730.xml"/><Relationship Id="rId37" Type="http://schemas.openxmlformats.org/officeDocument/2006/relationships/customXml" Target="../ink/ink589.xml"/><Relationship Id="rId58" Type="http://schemas.openxmlformats.org/officeDocument/2006/relationships/image" Target="../media/image623.png"/><Relationship Id="rId79" Type="http://schemas.openxmlformats.org/officeDocument/2006/relationships/customXml" Target="../ink/ink610.xml"/><Relationship Id="rId102" Type="http://schemas.openxmlformats.org/officeDocument/2006/relationships/image" Target="../media/image645.png"/><Relationship Id="rId123" Type="http://schemas.openxmlformats.org/officeDocument/2006/relationships/customXml" Target="../ink/ink632.xml"/><Relationship Id="rId144" Type="http://schemas.openxmlformats.org/officeDocument/2006/relationships/image" Target="../media/image666.png"/><Relationship Id="rId330" Type="http://schemas.openxmlformats.org/officeDocument/2006/relationships/image" Target="../media/image759.png"/><Relationship Id="rId90" Type="http://schemas.openxmlformats.org/officeDocument/2006/relationships/image" Target="../media/image639.png"/><Relationship Id="rId165" Type="http://schemas.openxmlformats.org/officeDocument/2006/relationships/customXml" Target="../ink/ink653.xml"/><Relationship Id="rId186" Type="http://schemas.openxmlformats.org/officeDocument/2006/relationships/image" Target="../media/image687.png"/><Relationship Id="rId211" Type="http://schemas.openxmlformats.org/officeDocument/2006/relationships/customXml" Target="../ink/ink676.xml"/><Relationship Id="rId232" Type="http://schemas.openxmlformats.org/officeDocument/2006/relationships/image" Target="../media/image710.png"/><Relationship Id="rId253" Type="http://schemas.openxmlformats.org/officeDocument/2006/relationships/customXml" Target="../ink/ink697.xml"/><Relationship Id="rId274" Type="http://schemas.openxmlformats.org/officeDocument/2006/relationships/image" Target="../media/image731.png"/><Relationship Id="rId295" Type="http://schemas.openxmlformats.org/officeDocument/2006/relationships/customXml" Target="../ink/ink718.xml"/><Relationship Id="rId309" Type="http://schemas.openxmlformats.org/officeDocument/2006/relationships/customXml" Target="../ink/ink725.xml"/><Relationship Id="rId27" Type="http://schemas.openxmlformats.org/officeDocument/2006/relationships/customXml" Target="../ink/ink584.xml"/><Relationship Id="rId48" Type="http://schemas.openxmlformats.org/officeDocument/2006/relationships/image" Target="../media/image618.png"/><Relationship Id="rId69" Type="http://schemas.openxmlformats.org/officeDocument/2006/relationships/customXml" Target="../ink/ink605.xml"/><Relationship Id="rId113" Type="http://schemas.openxmlformats.org/officeDocument/2006/relationships/customXml" Target="../ink/ink627.xml"/><Relationship Id="rId134" Type="http://schemas.openxmlformats.org/officeDocument/2006/relationships/image" Target="../media/image661.png"/><Relationship Id="rId320" Type="http://schemas.openxmlformats.org/officeDocument/2006/relationships/image" Target="../media/image754.png"/><Relationship Id="rId80" Type="http://schemas.openxmlformats.org/officeDocument/2006/relationships/image" Target="../media/image634.png"/><Relationship Id="rId155" Type="http://schemas.openxmlformats.org/officeDocument/2006/relationships/customXml" Target="../ink/ink648.xml"/><Relationship Id="rId176" Type="http://schemas.openxmlformats.org/officeDocument/2006/relationships/image" Target="../media/image682.png"/><Relationship Id="rId197" Type="http://schemas.openxmlformats.org/officeDocument/2006/relationships/customXml" Target="../ink/ink669.xml"/><Relationship Id="rId341" Type="http://schemas.openxmlformats.org/officeDocument/2006/relationships/customXml" Target="../ink/ink741.xml"/><Relationship Id="rId201" Type="http://schemas.openxmlformats.org/officeDocument/2006/relationships/customXml" Target="../ink/ink671.xml"/><Relationship Id="rId222" Type="http://schemas.openxmlformats.org/officeDocument/2006/relationships/image" Target="../media/image705.png"/><Relationship Id="rId243" Type="http://schemas.openxmlformats.org/officeDocument/2006/relationships/customXml" Target="../ink/ink692.xml"/><Relationship Id="rId264" Type="http://schemas.openxmlformats.org/officeDocument/2006/relationships/image" Target="../media/image726.png"/><Relationship Id="rId285" Type="http://schemas.openxmlformats.org/officeDocument/2006/relationships/customXml" Target="../ink/ink713.xml"/><Relationship Id="rId17" Type="http://schemas.openxmlformats.org/officeDocument/2006/relationships/customXml" Target="../ink/ink579.xml"/><Relationship Id="rId38" Type="http://schemas.openxmlformats.org/officeDocument/2006/relationships/image" Target="../media/image613.png"/><Relationship Id="rId59" Type="http://schemas.openxmlformats.org/officeDocument/2006/relationships/customXml" Target="../ink/ink600.xml"/><Relationship Id="rId103" Type="http://schemas.openxmlformats.org/officeDocument/2006/relationships/customXml" Target="../ink/ink622.xml"/><Relationship Id="rId124" Type="http://schemas.openxmlformats.org/officeDocument/2006/relationships/image" Target="../media/image656.png"/><Relationship Id="rId310" Type="http://schemas.openxmlformats.org/officeDocument/2006/relationships/image" Target="../media/image749.png"/><Relationship Id="rId70" Type="http://schemas.openxmlformats.org/officeDocument/2006/relationships/image" Target="../media/image629.png"/><Relationship Id="rId91" Type="http://schemas.openxmlformats.org/officeDocument/2006/relationships/customXml" Target="../ink/ink616.xml"/><Relationship Id="rId145" Type="http://schemas.openxmlformats.org/officeDocument/2006/relationships/customXml" Target="../ink/ink643.xml"/><Relationship Id="rId166" Type="http://schemas.openxmlformats.org/officeDocument/2006/relationships/image" Target="../media/image677.png"/><Relationship Id="rId187" Type="http://schemas.openxmlformats.org/officeDocument/2006/relationships/customXml" Target="../ink/ink664.xml"/><Relationship Id="rId331" Type="http://schemas.openxmlformats.org/officeDocument/2006/relationships/customXml" Target="../ink/ink736.xml"/><Relationship Id="rId1" Type="http://schemas.openxmlformats.org/officeDocument/2006/relationships/slideLayout" Target="../slideLayouts/slideLayout2.xml"/><Relationship Id="rId212" Type="http://schemas.openxmlformats.org/officeDocument/2006/relationships/image" Target="../media/image700.png"/><Relationship Id="rId233" Type="http://schemas.openxmlformats.org/officeDocument/2006/relationships/customXml" Target="../ink/ink687.xml"/><Relationship Id="rId254" Type="http://schemas.openxmlformats.org/officeDocument/2006/relationships/image" Target="../media/image721.png"/><Relationship Id="rId28" Type="http://schemas.openxmlformats.org/officeDocument/2006/relationships/image" Target="../media/image608.png"/><Relationship Id="rId49" Type="http://schemas.openxmlformats.org/officeDocument/2006/relationships/customXml" Target="../ink/ink595.xml"/><Relationship Id="rId114" Type="http://schemas.openxmlformats.org/officeDocument/2006/relationships/image" Target="../media/image651.png"/><Relationship Id="rId275" Type="http://schemas.openxmlformats.org/officeDocument/2006/relationships/customXml" Target="../ink/ink708.xml"/><Relationship Id="rId296" Type="http://schemas.openxmlformats.org/officeDocument/2006/relationships/image" Target="../media/image742.png"/><Relationship Id="rId300" Type="http://schemas.openxmlformats.org/officeDocument/2006/relationships/image" Target="../media/image744.png"/><Relationship Id="rId60" Type="http://schemas.openxmlformats.org/officeDocument/2006/relationships/image" Target="../media/image624.png"/><Relationship Id="rId81" Type="http://schemas.openxmlformats.org/officeDocument/2006/relationships/customXml" Target="../ink/ink611.xml"/><Relationship Id="rId135" Type="http://schemas.openxmlformats.org/officeDocument/2006/relationships/customXml" Target="../ink/ink638.xml"/><Relationship Id="rId156" Type="http://schemas.openxmlformats.org/officeDocument/2006/relationships/image" Target="../media/image672.png"/><Relationship Id="rId177" Type="http://schemas.openxmlformats.org/officeDocument/2006/relationships/customXml" Target="../ink/ink659.xml"/><Relationship Id="rId198" Type="http://schemas.openxmlformats.org/officeDocument/2006/relationships/image" Target="../media/image693.png"/><Relationship Id="rId321" Type="http://schemas.openxmlformats.org/officeDocument/2006/relationships/customXml" Target="../ink/ink731.xml"/><Relationship Id="rId342" Type="http://schemas.openxmlformats.org/officeDocument/2006/relationships/image" Target="../media/image765.png"/><Relationship Id="rId202" Type="http://schemas.openxmlformats.org/officeDocument/2006/relationships/image" Target="../media/image695.png"/><Relationship Id="rId223" Type="http://schemas.openxmlformats.org/officeDocument/2006/relationships/customXml" Target="../ink/ink682.xml"/><Relationship Id="rId244" Type="http://schemas.openxmlformats.org/officeDocument/2006/relationships/image" Target="../media/image716.png"/><Relationship Id="rId18" Type="http://schemas.openxmlformats.org/officeDocument/2006/relationships/image" Target="../media/image603.png"/><Relationship Id="rId39" Type="http://schemas.openxmlformats.org/officeDocument/2006/relationships/customXml" Target="../ink/ink590.xml"/><Relationship Id="rId265" Type="http://schemas.openxmlformats.org/officeDocument/2006/relationships/customXml" Target="../ink/ink703.xml"/><Relationship Id="rId286" Type="http://schemas.openxmlformats.org/officeDocument/2006/relationships/image" Target="../media/image737.png"/><Relationship Id="rId50" Type="http://schemas.openxmlformats.org/officeDocument/2006/relationships/image" Target="../media/image619.png"/><Relationship Id="rId104" Type="http://schemas.openxmlformats.org/officeDocument/2006/relationships/image" Target="../media/image646.png"/><Relationship Id="rId125" Type="http://schemas.openxmlformats.org/officeDocument/2006/relationships/customXml" Target="../ink/ink633.xml"/><Relationship Id="rId146" Type="http://schemas.openxmlformats.org/officeDocument/2006/relationships/image" Target="../media/image667.png"/><Relationship Id="rId167" Type="http://schemas.openxmlformats.org/officeDocument/2006/relationships/customXml" Target="../ink/ink654.xml"/><Relationship Id="rId188" Type="http://schemas.openxmlformats.org/officeDocument/2006/relationships/image" Target="../media/image688.png"/><Relationship Id="rId311" Type="http://schemas.openxmlformats.org/officeDocument/2006/relationships/customXml" Target="../ink/ink726.xml"/><Relationship Id="rId332" Type="http://schemas.openxmlformats.org/officeDocument/2006/relationships/image" Target="../media/image760.png"/><Relationship Id="rId71" Type="http://schemas.openxmlformats.org/officeDocument/2006/relationships/customXml" Target="../ink/ink606.xml"/><Relationship Id="rId92" Type="http://schemas.openxmlformats.org/officeDocument/2006/relationships/image" Target="../media/image640.png"/><Relationship Id="rId213" Type="http://schemas.openxmlformats.org/officeDocument/2006/relationships/customXml" Target="../ink/ink677.xml"/><Relationship Id="rId234" Type="http://schemas.openxmlformats.org/officeDocument/2006/relationships/image" Target="../media/image711.png"/><Relationship Id="rId2" Type="http://schemas.openxmlformats.org/officeDocument/2006/relationships/image" Target="../media/image594.png"/><Relationship Id="rId29" Type="http://schemas.openxmlformats.org/officeDocument/2006/relationships/customXml" Target="../ink/ink585.xml"/><Relationship Id="rId255" Type="http://schemas.openxmlformats.org/officeDocument/2006/relationships/customXml" Target="../ink/ink698.xml"/><Relationship Id="rId276" Type="http://schemas.openxmlformats.org/officeDocument/2006/relationships/image" Target="../media/image732.png"/><Relationship Id="rId297" Type="http://schemas.openxmlformats.org/officeDocument/2006/relationships/customXml" Target="../ink/ink719.xml"/><Relationship Id="rId40" Type="http://schemas.openxmlformats.org/officeDocument/2006/relationships/image" Target="../media/image614.png"/><Relationship Id="rId115" Type="http://schemas.openxmlformats.org/officeDocument/2006/relationships/customXml" Target="../ink/ink628.xml"/><Relationship Id="rId136" Type="http://schemas.openxmlformats.org/officeDocument/2006/relationships/image" Target="../media/image662.png"/><Relationship Id="rId157" Type="http://schemas.openxmlformats.org/officeDocument/2006/relationships/customXml" Target="../ink/ink649.xml"/><Relationship Id="rId178" Type="http://schemas.openxmlformats.org/officeDocument/2006/relationships/image" Target="../media/image683.png"/><Relationship Id="rId301" Type="http://schemas.openxmlformats.org/officeDocument/2006/relationships/customXml" Target="../ink/ink721.xml"/><Relationship Id="rId322" Type="http://schemas.openxmlformats.org/officeDocument/2006/relationships/image" Target="../media/image755.png"/><Relationship Id="rId61" Type="http://schemas.openxmlformats.org/officeDocument/2006/relationships/customXml" Target="../ink/ink601.xml"/><Relationship Id="rId82" Type="http://schemas.openxmlformats.org/officeDocument/2006/relationships/image" Target="../media/image635.png"/><Relationship Id="rId199" Type="http://schemas.openxmlformats.org/officeDocument/2006/relationships/customXml" Target="../ink/ink670.xml"/><Relationship Id="rId203" Type="http://schemas.openxmlformats.org/officeDocument/2006/relationships/customXml" Target="../ink/ink672.xml"/><Relationship Id="rId19" Type="http://schemas.openxmlformats.org/officeDocument/2006/relationships/customXml" Target="../ink/ink580.xml"/><Relationship Id="rId224" Type="http://schemas.openxmlformats.org/officeDocument/2006/relationships/image" Target="../media/image706.png"/><Relationship Id="rId245" Type="http://schemas.openxmlformats.org/officeDocument/2006/relationships/customXml" Target="../ink/ink693.xml"/><Relationship Id="rId266" Type="http://schemas.openxmlformats.org/officeDocument/2006/relationships/image" Target="../media/image727.png"/><Relationship Id="rId287" Type="http://schemas.openxmlformats.org/officeDocument/2006/relationships/customXml" Target="../ink/ink714.xml"/><Relationship Id="rId30" Type="http://schemas.openxmlformats.org/officeDocument/2006/relationships/image" Target="../media/image609.png"/><Relationship Id="rId105" Type="http://schemas.openxmlformats.org/officeDocument/2006/relationships/customXml" Target="../ink/ink623.xml"/><Relationship Id="rId126" Type="http://schemas.openxmlformats.org/officeDocument/2006/relationships/image" Target="../media/image657.png"/><Relationship Id="rId147" Type="http://schemas.openxmlformats.org/officeDocument/2006/relationships/customXml" Target="../ink/ink644.xml"/><Relationship Id="rId168" Type="http://schemas.openxmlformats.org/officeDocument/2006/relationships/image" Target="../media/image678.png"/><Relationship Id="rId312" Type="http://schemas.openxmlformats.org/officeDocument/2006/relationships/image" Target="../media/image750.png"/><Relationship Id="rId333" Type="http://schemas.openxmlformats.org/officeDocument/2006/relationships/customXml" Target="../ink/ink737.xml"/><Relationship Id="rId51" Type="http://schemas.openxmlformats.org/officeDocument/2006/relationships/customXml" Target="../ink/ink596.xml"/><Relationship Id="rId72" Type="http://schemas.openxmlformats.org/officeDocument/2006/relationships/image" Target="../media/image630.png"/><Relationship Id="rId93" Type="http://schemas.openxmlformats.org/officeDocument/2006/relationships/customXml" Target="../ink/ink617.xml"/><Relationship Id="rId189" Type="http://schemas.openxmlformats.org/officeDocument/2006/relationships/customXml" Target="../ink/ink665.xml"/></Relationships>
</file>

<file path=ppt/slides/_rels/slide27.xml.rels><?xml version="1.0" encoding="UTF-8" standalone="yes"?>
<Relationships xmlns="http://schemas.openxmlformats.org/package/2006/relationships"><Relationship Id="rId8" Type="http://schemas.openxmlformats.org/officeDocument/2006/relationships/customXml" Target="../ink/ink742.xml"/><Relationship Id="rId3" Type="http://schemas.openxmlformats.org/officeDocument/2006/relationships/image" Target="../media/image1430.png"/><Relationship Id="rId7" Type="http://schemas.openxmlformats.org/officeDocument/2006/relationships/image" Target="../media/image1470.png"/><Relationship Id="rId2" Type="http://schemas.openxmlformats.org/officeDocument/2006/relationships/image" Target="../media/image1481.png"/><Relationship Id="rId1" Type="http://schemas.openxmlformats.org/officeDocument/2006/relationships/slideLayout" Target="../slideLayouts/slideLayout2.xml"/><Relationship Id="rId6" Type="http://schemas.openxmlformats.org/officeDocument/2006/relationships/image" Target="../media/image1461.png"/><Relationship Id="rId5" Type="http://schemas.openxmlformats.org/officeDocument/2006/relationships/image" Target="../media/image769.png"/><Relationship Id="rId10" Type="http://schemas.openxmlformats.org/officeDocument/2006/relationships/image" Target="../media/image1540.png"/><Relationship Id="rId4" Type="http://schemas.openxmlformats.org/officeDocument/2006/relationships/image" Target="../media/image1441.png"/><Relationship Id="rId9" Type="http://schemas.openxmlformats.org/officeDocument/2006/relationships/image" Target="../media/image1480.png"/></Relationships>
</file>

<file path=ppt/slides/_rels/slide28.xml.rels><?xml version="1.0" encoding="UTF-8" standalone="yes"?>
<Relationships xmlns="http://schemas.openxmlformats.org/package/2006/relationships"><Relationship Id="rId13" Type="http://schemas.openxmlformats.org/officeDocument/2006/relationships/customXml" Target="../ink/ink750.xml"/><Relationship Id="rId18" Type="http://schemas.openxmlformats.org/officeDocument/2006/relationships/image" Target="../media/image783.png"/><Relationship Id="rId26" Type="http://schemas.openxmlformats.org/officeDocument/2006/relationships/image" Target="../media/image785.png"/><Relationship Id="rId39" Type="http://schemas.openxmlformats.org/officeDocument/2006/relationships/image" Target="../media/image8810.png"/><Relationship Id="rId21" Type="http://schemas.openxmlformats.org/officeDocument/2006/relationships/customXml" Target="../ink/ink754.xml"/><Relationship Id="rId34" Type="http://schemas.openxmlformats.org/officeDocument/2006/relationships/customXml" Target="../ink/ink761.xml"/><Relationship Id="rId42" Type="http://schemas.openxmlformats.org/officeDocument/2006/relationships/customXml" Target="../ink/ink765.xml"/><Relationship Id="rId47" Type="http://schemas.openxmlformats.org/officeDocument/2006/relationships/image" Target="../media/image793.png"/><Relationship Id="rId50" Type="http://schemas.openxmlformats.org/officeDocument/2006/relationships/customXml" Target="../ink/ink769.xml"/><Relationship Id="rId55" Type="http://schemas.openxmlformats.org/officeDocument/2006/relationships/image" Target="../media/image797.png"/><Relationship Id="rId63" Type="http://schemas.openxmlformats.org/officeDocument/2006/relationships/image" Target="../media/image801.png"/><Relationship Id="rId68" Type="http://schemas.openxmlformats.org/officeDocument/2006/relationships/customXml" Target="../ink/ink778.xml"/><Relationship Id="rId76" Type="http://schemas.openxmlformats.org/officeDocument/2006/relationships/customXml" Target="../ink/ink782.xml"/><Relationship Id="rId7" Type="http://schemas.openxmlformats.org/officeDocument/2006/relationships/customXml" Target="../ink/ink746.xml"/><Relationship Id="rId71" Type="http://schemas.openxmlformats.org/officeDocument/2006/relationships/image" Target="../media/image805.png"/><Relationship Id="rId2" Type="http://schemas.openxmlformats.org/officeDocument/2006/relationships/image" Target="../media/image779.png"/><Relationship Id="rId16" Type="http://schemas.openxmlformats.org/officeDocument/2006/relationships/image" Target="../media/image7710.png"/><Relationship Id="rId29" Type="http://schemas.openxmlformats.org/officeDocument/2006/relationships/customXml" Target="../ink/ink758.xml"/><Relationship Id="rId11" Type="http://schemas.openxmlformats.org/officeDocument/2006/relationships/customXml" Target="../ink/ink749.xml"/><Relationship Id="rId24" Type="http://schemas.openxmlformats.org/officeDocument/2006/relationships/image" Target="../media/image784.png"/><Relationship Id="rId32" Type="http://schemas.openxmlformats.org/officeDocument/2006/relationships/customXml" Target="../ink/ink760.xml"/><Relationship Id="rId37" Type="http://schemas.openxmlformats.org/officeDocument/2006/relationships/image" Target="../media/image8710.png"/><Relationship Id="rId40" Type="http://schemas.openxmlformats.org/officeDocument/2006/relationships/customXml" Target="../ink/ink764.xml"/><Relationship Id="rId45" Type="http://schemas.openxmlformats.org/officeDocument/2006/relationships/image" Target="../media/image792.png"/><Relationship Id="rId53" Type="http://schemas.openxmlformats.org/officeDocument/2006/relationships/image" Target="../media/image796.png"/><Relationship Id="rId58" Type="http://schemas.openxmlformats.org/officeDocument/2006/relationships/customXml" Target="../ink/ink773.xml"/><Relationship Id="rId66" Type="http://schemas.openxmlformats.org/officeDocument/2006/relationships/customXml" Target="../ink/ink777.xml"/><Relationship Id="rId74" Type="http://schemas.openxmlformats.org/officeDocument/2006/relationships/customXml" Target="../ink/ink781.xml"/><Relationship Id="rId79" Type="http://schemas.openxmlformats.org/officeDocument/2006/relationships/image" Target="../media/image809.png"/><Relationship Id="rId5" Type="http://schemas.openxmlformats.org/officeDocument/2006/relationships/customXml" Target="../ink/ink744.xml"/><Relationship Id="rId61" Type="http://schemas.openxmlformats.org/officeDocument/2006/relationships/image" Target="../media/image800.png"/><Relationship Id="rId82" Type="http://schemas.openxmlformats.org/officeDocument/2006/relationships/customXml" Target="../ink/ink785.xml"/><Relationship Id="rId10" Type="http://schemas.openxmlformats.org/officeDocument/2006/relationships/image" Target="../media/image781.png"/><Relationship Id="rId19" Type="http://schemas.openxmlformats.org/officeDocument/2006/relationships/customXml" Target="../ink/ink753.xml"/><Relationship Id="rId31" Type="http://schemas.openxmlformats.org/officeDocument/2006/relationships/customXml" Target="../ink/ink759.xml"/><Relationship Id="rId44" Type="http://schemas.openxmlformats.org/officeDocument/2006/relationships/customXml" Target="../ink/ink766.xml"/><Relationship Id="rId52" Type="http://schemas.openxmlformats.org/officeDocument/2006/relationships/customXml" Target="../ink/ink770.xml"/><Relationship Id="rId60" Type="http://schemas.openxmlformats.org/officeDocument/2006/relationships/customXml" Target="../ink/ink774.xml"/><Relationship Id="rId65" Type="http://schemas.openxmlformats.org/officeDocument/2006/relationships/image" Target="../media/image802.png"/><Relationship Id="rId73" Type="http://schemas.openxmlformats.org/officeDocument/2006/relationships/image" Target="../media/image806.png"/><Relationship Id="rId78" Type="http://schemas.openxmlformats.org/officeDocument/2006/relationships/customXml" Target="../ink/ink783.xml"/><Relationship Id="rId81" Type="http://schemas.openxmlformats.org/officeDocument/2006/relationships/image" Target="../media/image810.png"/><Relationship Id="rId4" Type="http://schemas.openxmlformats.org/officeDocument/2006/relationships/image" Target="../media/image780.png"/><Relationship Id="rId9" Type="http://schemas.openxmlformats.org/officeDocument/2006/relationships/customXml" Target="../ink/ink748.xml"/><Relationship Id="rId14" Type="http://schemas.openxmlformats.org/officeDocument/2006/relationships/image" Target="../media/image7610.png"/><Relationship Id="rId22" Type="http://schemas.openxmlformats.org/officeDocument/2006/relationships/image" Target="../media/image8010.png"/><Relationship Id="rId27" Type="http://schemas.openxmlformats.org/officeDocument/2006/relationships/customXml" Target="../ink/ink757.xml"/><Relationship Id="rId30" Type="http://schemas.openxmlformats.org/officeDocument/2006/relationships/image" Target="../media/image787.png"/><Relationship Id="rId35" Type="http://schemas.openxmlformats.org/officeDocument/2006/relationships/image" Target="../media/image789.png"/><Relationship Id="rId43" Type="http://schemas.openxmlformats.org/officeDocument/2006/relationships/image" Target="../media/image791.png"/><Relationship Id="rId48" Type="http://schemas.openxmlformats.org/officeDocument/2006/relationships/customXml" Target="../ink/ink768.xml"/><Relationship Id="rId56" Type="http://schemas.openxmlformats.org/officeDocument/2006/relationships/customXml" Target="../ink/ink772.xml"/><Relationship Id="rId64" Type="http://schemas.openxmlformats.org/officeDocument/2006/relationships/customXml" Target="../ink/ink776.xml"/><Relationship Id="rId69" Type="http://schemas.openxmlformats.org/officeDocument/2006/relationships/image" Target="../media/image804.png"/><Relationship Id="rId77" Type="http://schemas.openxmlformats.org/officeDocument/2006/relationships/image" Target="../media/image808.png"/><Relationship Id="rId8" Type="http://schemas.openxmlformats.org/officeDocument/2006/relationships/customXml" Target="../ink/ink747.xml"/><Relationship Id="rId51" Type="http://schemas.openxmlformats.org/officeDocument/2006/relationships/image" Target="../media/image795.png"/><Relationship Id="rId72" Type="http://schemas.openxmlformats.org/officeDocument/2006/relationships/customXml" Target="../ink/ink780.xml"/><Relationship Id="rId80" Type="http://schemas.openxmlformats.org/officeDocument/2006/relationships/customXml" Target="../ink/ink784.xml"/><Relationship Id="rId3" Type="http://schemas.openxmlformats.org/officeDocument/2006/relationships/customXml" Target="../ink/ink743.xml"/><Relationship Id="rId12" Type="http://schemas.openxmlformats.org/officeDocument/2006/relationships/image" Target="../media/image782.png"/><Relationship Id="rId17" Type="http://schemas.openxmlformats.org/officeDocument/2006/relationships/customXml" Target="../ink/ink752.xml"/><Relationship Id="rId25" Type="http://schemas.openxmlformats.org/officeDocument/2006/relationships/customXml" Target="../ink/ink756.xml"/><Relationship Id="rId33" Type="http://schemas.openxmlformats.org/officeDocument/2006/relationships/image" Target="../media/image788.png"/><Relationship Id="rId38" Type="http://schemas.openxmlformats.org/officeDocument/2006/relationships/customXml" Target="../ink/ink763.xml"/><Relationship Id="rId46" Type="http://schemas.openxmlformats.org/officeDocument/2006/relationships/customXml" Target="../ink/ink767.xml"/><Relationship Id="rId59" Type="http://schemas.openxmlformats.org/officeDocument/2006/relationships/image" Target="../media/image799.png"/><Relationship Id="rId67" Type="http://schemas.openxmlformats.org/officeDocument/2006/relationships/image" Target="../media/image803.png"/><Relationship Id="rId20" Type="http://schemas.openxmlformats.org/officeDocument/2006/relationships/image" Target="../media/image7910.png"/><Relationship Id="rId41" Type="http://schemas.openxmlformats.org/officeDocument/2006/relationships/image" Target="../media/image790.png"/><Relationship Id="rId54" Type="http://schemas.openxmlformats.org/officeDocument/2006/relationships/customXml" Target="../ink/ink771.xml"/><Relationship Id="rId62" Type="http://schemas.openxmlformats.org/officeDocument/2006/relationships/customXml" Target="../ink/ink775.xml"/><Relationship Id="rId70" Type="http://schemas.openxmlformats.org/officeDocument/2006/relationships/customXml" Target="../ink/ink779.xml"/><Relationship Id="rId75" Type="http://schemas.openxmlformats.org/officeDocument/2006/relationships/image" Target="../media/image807.png"/><Relationship Id="rId83" Type="http://schemas.openxmlformats.org/officeDocument/2006/relationships/image" Target="../media/image811.png"/><Relationship Id="rId1" Type="http://schemas.openxmlformats.org/officeDocument/2006/relationships/slideLayout" Target="../slideLayouts/slideLayout2.xml"/><Relationship Id="rId6" Type="http://schemas.openxmlformats.org/officeDocument/2006/relationships/customXml" Target="../ink/ink745.xml"/><Relationship Id="rId15" Type="http://schemas.openxmlformats.org/officeDocument/2006/relationships/customXml" Target="../ink/ink751.xml"/><Relationship Id="rId23" Type="http://schemas.openxmlformats.org/officeDocument/2006/relationships/customXml" Target="../ink/ink755.xml"/><Relationship Id="rId28" Type="http://schemas.openxmlformats.org/officeDocument/2006/relationships/image" Target="../media/image786.png"/><Relationship Id="rId36" Type="http://schemas.openxmlformats.org/officeDocument/2006/relationships/customXml" Target="../ink/ink762.xml"/><Relationship Id="rId49" Type="http://schemas.openxmlformats.org/officeDocument/2006/relationships/image" Target="../media/image794.png"/><Relationship Id="rId57" Type="http://schemas.openxmlformats.org/officeDocument/2006/relationships/image" Target="../media/image798.png"/></Relationships>
</file>

<file path=ppt/slides/_rels/slide29.xml.rels><?xml version="1.0" encoding="UTF-8" standalone="yes"?>
<Relationships xmlns="http://schemas.openxmlformats.org/package/2006/relationships"><Relationship Id="rId13" Type="http://schemas.openxmlformats.org/officeDocument/2006/relationships/customXml" Target="../ink/ink789.xml"/><Relationship Id="rId18" Type="http://schemas.openxmlformats.org/officeDocument/2006/relationships/image" Target="../media/image820.png"/><Relationship Id="rId26" Type="http://schemas.openxmlformats.org/officeDocument/2006/relationships/image" Target="../media/image824.png"/><Relationship Id="rId39" Type="http://schemas.openxmlformats.org/officeDocument/2006/relationships/customXml" Target="../ink/ink802.xml"/><Relationship Id="rId21" Type="http://schemas.openxmlformats.org/officeDocument/2006/relationships/customXml" Target="../ink/ink793.xml"/><Relationship Id="rId34" Type="http://schemas.openxmlformats.org/officeDocument/2006/relationships/image" Target="../media/image828.png"/><Relationship Id="rId42" Type="http://schemas.openxmlformats.org/officeDocument/2006/relationships/image" Target="../media/image832.png"/><Relationship Id="rId47" Type="http://schemas.openxmlformats.org/officeDocument/2006/relationships/customXml" Target="../ink/ink806.xml"/><Relationship Id="rId50" Type="http://schemas.openxmlformats.org/officeDocument/2006/relationships/image" Target="../media/image836.png"/><Relationship Id="rId55" Type="http://schemas.openxmlformats.org/officeDocument/2006/relationships/customXml" Target="../ink/ink810.xml"/><Relationship Id="rId63" Type="http://schemas.openxmlformats.org/officeDocument/2006/relationships/customXml" Target="../ink/ink814.xml"/><Relationship Id="rId68" Type="http://schemas.openxmlformats.org/officeDocument/2006/relationships/image" Target="../media/image1460.png"/><Relationship Id="rId7" Type="http://schemas.openxmlformats.org/officeDocument/2006/relationships/customXml" Target="../ink/ink786.xml"/><Relationship Id="rId2" Type="http://schemas.openxmlformats.org/officeDocument/2006/relationships/notesSlide" Target="../notesSlides/notesSlide4.xml"/><Relationship Id="rId16" Type="http://schemas.openxmlformats.org/officeDocument/2006/relationships/image" Target="../media/image819.png"/><Relationship Id="rId29" Type="http://schemas.openxmlformats.org/officeDocument/2006/relationships/customXml" Target="../ink/ink797.xml"/><Relationship Id="rId1" Type="http://schemas.openxmlformats.org/officeDocument/2006/relationships/slideLayout" Target="../slideLayouts/slideLayout2.xml"/><Relationship Id="rId6" Type="http://schemas.openxmlformats.org/officeDocument/2006/relationships/image" Target="../media/image814.png"/><Relationship Id="rId11" Type="http://schemas.openxmlformats.org/officeDocument/2006/relationships/customXml" Target="../ink/ink788.xml"/><Relationship Id="rId24" Type="http://schemas.openxmlformats.org/officeDocument/2006/relationships/image" Target="../media/image823.png"/><Relationship Id="rId32" Type="http://schemas.openxmlformats.org/officeDocument/2006/relationships/image" Target="../media/image827.png"/><Relationship Id="rId37" Type="http://schemas.openxmlformats.org/officeDocument/2006/relationships/customXml" Target="../ink/ink801.xml"/><Relationship Id="rId40" Type="http://schemas.openxmlformats.org/officeDocument/2006/relationships/image" Target="../media/image831.png"/><Relationship Id="rId45" Type="http://schemas.openxmlformats.org/officeDocument/2006/relationships/customXml" Target="../ink/ink805.xml"/><Relationship Id="rId53" Type="http://schemas.openxmlformats.org/officeDocument/2006/relationships/customXml" Target="../ink/ink809.xml"/><Relationship Id="rId58" Type="http://schemas.openxmlformats.org/officeDocument/2006/relationships/image" Target="../media/image840.png"/><Relationship Id="rId66" Type="http://schemas.openxmlformats.org/officeDocument/2006/relationships/image" Target="../media/image1310.png"/><Relationship Id="rId5" Type="http://schemas.openxmlformats.org/officeDocument/2006/relationships/image" Target="../media/image236.jpeg"/><Relationship Id="rId15" Type="http://schemas.openxmlformats.org/officeDocument/2006/relationships/customXml" Target="../ink/ink790.xml"/><Relationship Id="rId23" Type="http://schemas.openxmlformats.org/officeDocument/2006/relationships/customXml" Target="../ink/ink794.xml"/><Relationship Id="rId28" Type="http://schemas.openxmlformats.org/officeDocument/2006/relationships/image" Target="../media/image825.png"/><Relationship Id="rId36" Type="http://schemas.openxmlformats.org/officeDocument/2006/relationships/image" Target="../media/image829.png"/><Relationship Id="rId49" Type="http://schemas.openxmlformats.org/officeDocument/2006/relationships/customXml" Target="../ink/ink807.xml"/><Relationship Id="rId57" Type="http://schemas.openxmlformats.org/officeDocument/2006/relationships/customXml" Target="../ink/ink811.xml"/><Relationship Id="rId61" Type="http://schemas.openxmlformats.org/officeDocument/2006/relationships/customXml" Target="../ink/ink813.xml"/><Relationship Id="rId10" Type="http://schemas.openxmlformats.org/officeDocument/2006/relationships/image" Target="../media/image816.png"/><Relationship Id="rId19" Type="http://schemas.openxmlformats.org/officeDocument/2006/relationships/customXml" Target="../ink/ink792.xml"/><Relationship Id="rId31" Type="http://schemas.openxmlformats.org/officeDocument/2006/relationships/customXml" Target="../ink/ink798.xml"/><Relationship Id="rId44" Type="http://schemas.openxmlformats.org/officeDocument/2006/relationships/image" Target="../media/image833.png"/><Relationship Id="rId52" Type="http://schemas.openxmlformats.org/officeDocument/2006/relationships/image" Target="../media/image837.png"/><Relationship Id="rId60" Type="http://schemas.openxmlformats.org/officeDocument/2006/relationships/image" Target="../media/image841.png"/><Relationship Id="rId65" Type="http://schemas.openxmlformats.org/officeDocument/2006/relationships/customXml" Target="../ink/ink815.xml"/><Relationship Id="rId4" Type="http://schemas.openxmlformats.org/officeDocument/2006/relationships/image" Target="../media/image812.png"/><Relationship Id="rId9" Type="http://schemas.openxmlformats.org/officeDocument/2006/relationships/customXml" Target="../ink/ink787.xml"/><Relationship Id="rId14" Type="http://schemas.openxmlformats.org/officeDocument/2006/relationships/image" Target="../media/image818.png"/><Relationship Id="rId22" Type="http://schemas.openxmlformats.org/officeDocument/2006/relationships/image" Target="../media/image822.png"/><Relationship Id="rId27" Type="http://schemas.openxmlformats.org/officeDocument/2006/relationships/customXml" Target="../ink/ink796.xml"/><Relationship Id="rId30" Type="http://schemas.openxmlformats.org/officeDocument/2006/relationships/image" Target="../media/image826.png"/><Relationship Id="rId35" Type="http://schemas.openxmlformats.org/officeDocument/2006/relationships/customXml" Target="../ink/ink800.xml"/><Relationship Id="rId43" Type="http://schemas.openxmlformats.org/officeDocument/2006/relationships/customXml" Target="../ink/ink804.xml"/><Relationship Id="rId48" Type="http://schemas.openxmlformats.org/officeDocument/2006/relationships/image" Target="../media/image835.png"/><Relationship Id="rId56" Type="http://schemas.openxmlformats.org/officeDocument/2006/relationships/image" Target="../media/image839.png"/><Relationship Id="rId64" Type="http://schemas.openxmlformats.org/officeDocument/2006/relationships/image" Target="../media/image1440.png"/><Relationship Id="rId69" Type="http://schemas.openxmlformats.org/officeDocument/2006/relationships/customXml" Target="../ink/ink817.xml"/><Relationship Id="rId8" Type="http://schemas.openxmlformats.org/officeDocument/2006/relationships/image" Target="../media/image815.png"/><Relationship Id="rId51" Type="http://schemas.openxmlformats.org/officeDocument/2006/relationships/customXml" Target="../ink/ink808.xml"/><Relationship Id="rId3" Type="http://schemas.openxmlformats.org/officeDocument/2006/relationships/image" Target="../media/image6.png"/><Relationship Id="rId12" Type="http://schemas.openxmlformats.org/officeDocument/2006/relationships/image" Target="../media/image817.png"/><Relationship Id="rId17" Type="http://schemas.openxmlformats.org/officeDocument/2006/relationships/customXml" Target="../ink/ink791.xml"/><Relationship Id="rId25" Type="http://schemas.openxmlformats.org/officeDocument/2006/relationships/customXml" Target="../ink/ink795.xml"/><Relationship Id="rId33" Type="http://schemas.openxmlformats.org/officeDocument/2006/relationships/customXml" Target="../ink/ink799.xml"/><Relationship Id="rId38" Type="http://schemas.openxmlformats.org/officeDocument/2006/relationships/image" Target="../media/image830.png"/><Relationship Id="rId46" Type="http://schemas.openxmlformats.org/officeDocument/2006/relationships/image" Target="../media/image834.png"/><Relationship Id="rId59" Type="http://schemas.openxmlformats.org/officeDocument/2006/relationships/customXml" Target="../ink/ink812.xml"/><Relationship Id="rId67" Type="http://schemas.openxmlformats.org/officeDocument/2006/relationships/customXml" Target="../ink/ink816.xml"/><Relationship Id="rId20" Type="http://schemas.openxmlformats.org/officeDocument/2006/relationships/image" Target="../media/image821.png"/><Relationship Id="rId41" Type="http://schemas.openxmlformats.org/officeDocument/2006/relationships/customXml" Target="../ink/ink803.xml"/><Relationship Id="rId54" Type="http://schemas.openxmlformats.org/officeDocument/2006/relationships/image" Target="../media/image838.png"/><Relationship Id="rId62" Type="http://schemas.openxmlformats.org/officeDocument/2006/relationships/image" Target="../media/image842.png"/><Relationship Id="rId70" Type="http://schemas.openxmlformats.org/officeDocument/2006/relationships/customXml" Target="../ink/ink818.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17" Type="http://schemas.openxmlformats.org/officeDocument/2006/relationships/image" Target="../media/image2161.png"/><Relationship Id="rId21" Type="http://schemas.openxmlformats.org/officeDocument/2006/relationships/image" Target="../media/image852.png"/><Relationship Id="rId47" Type="http://schemas.openxmlformats.org/officeDocument/2006/relationships/image" Target="../media/image865.png"/><Relationship Id="rId63" Type="http://schemas.openxmlformats.org/officeDocument/2006/relationships/image" Target="../media/image873.png"/><Relationship Id="rId68" Type="http://schemas.openxmlformats.org/officeDocument/2006/relationships/customXml" Target="../ink/ink838.xml"/><Relationship Id="rId84" Type="http://schemas.openxmlformats.org/officeDocument/2006/relationships/customXml" Target="../ink/ink846.xml"/><Relationship Id="rId89" Type="http://schemas.openxmlformats.org/officeDocument/2006/relationships/image" Target="../media/image886.png"/><Relationship Id="rId112" Type="http://schemas.openxmlformats.org/officeDocument/2006/relationships/customXml" Target="../ink/ink860.xml"/><Relationship Id="rId133" Type="http://schemas.openxmlformats.org/officeDocument/2006/relationships/image" Target="../media/image2241.png"/><Relationship Id="rId138" Type="http://schemas.openxmlformats.org/officeDocument/2006/relationships/customXml" Target="../ink/ink873.xml"/><Relationship Id="rId16" Type="http://schemas.openxmlformats.org/officeDocument/2006/relationships/customXml" Target="../ink/ink820.xml"/><Relationship Id="rId107" Type="http://schemas.openxmlformats.org/officeDocument/2006/relationships/image" Target="../media/image2111.png"/><Relationship Id="rId11" Type="http://schemas.openxmlformats.org/officeDocument/2006/relationships/oleObject" Target="../embeddings/oleObject5.bin"/><Relationship Id="rId53" Type="http://schemas.openxmlformats.org/officeDocument/2006/relationships/image" Target="../media/image868.png"/><Relationship Id="rId58" Type="http://schemas.openxmlformats.org/officeDocument/2006/relationships/customXml" Target="../ink/ink833.xml"/><Relationship Id="rId74" Type="http://schemas.openxmlformats.org/officeDocument/2006/relationships/customXml" Target="../ink/ink841.xml"/><Relationship Id="rId79" Type="http://schemas.openxmlformats.org/officeDocument/2006/relationships/image" Target="../media/image881.png"/><Relationship Id="rId102" Type="http://schemas.openxmlformats.org/officeDocument/2006/relationships/customXml" Target="../ink/ink855.xml"/><Relationship Id="rId123" Type="http://schemas.openxmlformats.org/officeDocument/2006/relationships/image" Target="../media/image2191.png"/><Relationship Id="rId128" Type="http://schemas.openxmlformats.org/officeDocument/2006/relationships/customXml" Target="../ink/ink868.xml"/><Relationship Id="rId5" Type="http://schemas.openxmlformats.org/officeDocument/2006/relationships/oleObject" Target="../embeddings/oleObject2.bin"/><Relationship Id="rId61" Type="http://schemas.openxmlformats.org/officeDocument/2006/relationships/image" Target="../media/image872.png"/><Relationship Id="rId82" Type="http://schemas.openxmlformats.org/officeDocument/2006/relationships/customXml" Target="../ink/ink845.xml"/><Relationship Id="rId90" Type="http://schemas.openxmlformats.org/officeDocument/2006/relationships/customXml" Target="../ink/ink849.xml"/><Relationship Id="rId95" Type="http://schemas.openxmlformats.org/officeDocument/2006/relationships/image" Target="../media/image889.png"/><Relationship Id="rId19" Type="http://schemas.openxmlformats.org/officeDocument/2006/relationships/image" Target="../media/image851.png"/><Relationship Id="rId14" Type="http://schemas.openxmlformats.org/officeDocument/2006/relationships/customXml" Target="../ink/ink819.xml"/><Relationship Id="rId22" Type="http://schemas.openxmlformats.org/officeDocument/2006/relationships/customXml" Target="../ink/ink823.xml"/><Relationship Id="rId27" Type="http://schemas.openxmlformats.org/officeDocument/2006/relationships/image" Target="../media/image855.png"/><Relationship Id="rId30" Type="http://schemas.openxmlformats.org/officeDocument/2006/relationships/customXml" Target="../ink/ink826.xml"/><Relationship Id="rId48" Type="http://schemas.openxmlformats.org/officeDocument/2006/relationships/customXml" Target="../ink/ink828.xml"/><Relationship Id="rId56" Type="http://schemas.openxmlformats.org/officeDocument/2006/relationships/customXml" Target="../ink/ink832.xml"/><Relationship Id="rId64" Type="http://schemas.openxmlformats.org/officeDocument/2006/relationships/customXml" Target="../ink/ink836.xml"/><Relationship Id="rId69" Type="http://schemas.openxmlformats.org/officeDocument/2006/relationships/image" Target="../media/image876.png"/><Relationship Id="rId77" Type="http://schemas.openxmlformats.org/officeDocument/2006/relationships/image" Target="../media/image880.png"/><Relationship Id="rId100" Type="http://schemas.openxmlformats.org/officeDocument/2006/relationships/customXml" Target="../ink/ink854.xml"/><Relationship Id="rId105" Type="http://schemas.openxmlformats.org/officeDocument/2006/relationships/image" Target="../media/image2103.png"/><Relationship Id="rId113" Type="http://schemas.openxmlformats.org/officeDocument/2006/relationships/image" Target="../media/image2141.png"/><Relationship Id="rId118" Type="http://schemas.openxmlformats.org/officeDocument/2006/relationships/customXml" Target="../ink/ink863.xml"/><Relationship Id="rId126" Type="http://schemas.openxmlformats.org/officeDocument/2006/relationships/customXml" Target="../ink/ink867.xml"/><Relationship Id="rId134" Type="http://schemas.openxmlformats.org/officeDocument/2006/relationships/customXml" Target="../ink/ink871.xml"/><Relationship Id="rId139" Type="http://schemas.openxmlformats.org/officeDocument/2006/relationships/image" Target="../media/image2271.png"/><Relationship Id="rId8" Type="http://schemas.openxmlformats.org/officeDocument/2006/relationships/image" Target="../media/image239.wmf"/><Relationship Id="rId51" Type="http://schemas.openxmlformats.org/officeDocument/2006/relationships/image" Target="../media/image867.png"/><Relationship Id="rId72" Type="http://schemas.openxmlformats.org/officeDocument/2006/relationships/customXml" Target="../ink/ink840.xml"/><Relationship Id="rId80" Type="http://schemas.openxmlformats.org/officeDocument/2006/relationships/customXml" Target="../ink/ink844.xml"/><Relationship Id="rId85" Type="http://schemas.openxmlformats.org/officeDocument/2006/relationships/image" Target="../media/image884.png"/><Relationship Id="rId93" Type="http://schemas.openxmlformats.org/officeDocument/2006/relationships/image" Target="../media/image888.png"/><Relationship Id="rId98" Type="http://schemas.openxmlformats.org/officeDocument/2006/relationships/customXml" Target="../ink/ink853.xml"/><Relationship Id="rId121" Type="http://schemas.openxmlformats.org/officeDocument/2006/relationships/image" Target="../media/image2181.png"/><Relationship Id="rId3" Type="http://schemas.openxmlformats.org/officeDocument/2006/relationships/oleObject" Target="../embeddings/oleObject1.bin"/><Relationship Id="rId12" Type="http://schemas.openxmlformats.org/officeDocument/2006/relationships/image" Target="../media/image241.wmf"/><Relationship Id="rId17" Type="http://schemas.openxmlformats.org/officeDocument/2006/relationships/image" Target="../media/image850.png"/><Relationship Id="rId46" Type="http://schemas.openxmlformats.org/officeDocument/2006/relationships/customXml" Target="../ink/ink827.xml"/><Relationship Id="rId59" Type="http://schemas.openxmlformats.org/officeDocument/2006/relationships/image" Target="../media/image871.png"/><Relationship Id="rId67" Type="http://schemas.openxmlformats.org/officeDocument/2006/relationships/image" Target="../media/image875.png"/><Relationship Id="rId103" Type="http://schemas.openxmlformats.org/officeDocument/2006/relationships/image" Target="../media/image893.png"/><Relationship Id="rId108" Type="http://schemas.openxmlformats.org/officeDocument/2006/relationships/customXml" Target="../ink/ink858.xml"/><Relationship Id="rId116" Type="http://schemas.openxmlformats.org/officeDocument/2006/relationships/customXml" Target="../ink/ink862.xml"/><Relationship Id="rId124" Type="http://schemas.openxmlformats.org/officeDocument/2006/relationships/customXml" Target="../ink/ink866.xml"/><Relationship Id="rId129" Type="http://schemas.openxmlformats.org/officeDocument/2006/relationships/image" Target="../media/image2221.png"/><Relationship Id="rId137" Type="http://schemas.openxmlformats.org/officeDocument/2006/relationships/image" Target="../media/image2261.png"/><Relationship Id="rId20" Type="http://schemas.openxmlformats.org/officeDocument/2006/relationships/customXml" Target="../ink/ink822.xml"/><Relationship Id="rId54" Type="http://schemas.openxmlformats.org/officeDocument/2006/relationships/customXml" Target="../ink/ink831.xml"/><Relationship Id="rId62" Type="http://schemas.openxmlformats.org/officeDocument/2006/relationships/customXml" Target="../ink/ink835.xml"/><Relationship Id="rId70" Type="http://schemas.openxmlformats.org/officeDocument/2006/relationships/customXml" Target="../ink/ink839.xml"/><Relationship Id="rId75" Type="http://schemas.openxmlformats.org/officeDocument/2006/relationships/image" Target="../media/image879.png"/><Relationship Id="rId83" Type="http://schemas.openxmlformats.org/officeDocument/2006/relationships/image" Target="../media/image883.png"/><Relationship Id="rId88" Type="http://schemas.openxmlformats.org/officeDocument/2006/relationships/customXml" Target="../ink/ink848.xml"/><Relationship Id="rId91" Type="http://schemas.openxmlformats.org/officeDocument/2006/relationships/image" Target="../media/image887.png"/><Relationship Id="rId96" Type="http://schemas.openxmlformats.org/officeDocument/2006/relationships/customXml" Target="../ink/ink852.xml"/><Relationship Id="rId111" Type="http://schemas.openxmlformats.org/officeDocument/2006/relationships/image" Target="../media/image2131.png"/><Relationship Id="rId132" Type="http://schemas.openxmlformats.org/officeDocument/2006/relationships/customXml" Target="../ink/ink870.xml"/><Relationship Id="rId1" Type="http://schemas.openxmlformats.org/officeDocument/2006/relationships/slideLayout" Target="../slideLayouts/slideLayout2.xml"/><Relationship Id="rId6" Type="http://schemas.openxmlformats.org/officeDocument/2006/relationships/image" Target="../media/image238.wmf"/><Relationship Id="rId15" Type="http://schemas.openxmlformats.org/officeDocument/2006/relationships/image" Target="../media/image849.png"/><Relationship Id="rId23" Type="http://schemas.openxmlformats.org/officeDocument/2006/relationships/image" Target="../media/image853.png"/><Relationship Id="rId28" Type="http://schemas.openxmlformats.org/officeDocument/2006/relationships/customXml" Target="../ink/ink825.xml"/><Relationship Id="rId49" Type="http://schemas.openxmlformats.org/officeDocument/2006/relationships/image" Target="../media/image866.png"/><Relationship Id="rId57" Type="http://schemas.openxmlformats.org/officeDocument/2006/relationships/image" Target="../media/image870.png"/><Relationship Id="rId106" Type="http://schemas.openxmlformats.org/officeDocument/2006/relationships/customXml" Target="../ink/ink857.xml"/><Relationship Id="rId114" Type="http://schemas.openxmlformats.org/officeDocument/2006/relationships/customXml" Target="../ink/ink861.xml"/><Relationship Id="rId119" Type="http://schemas.openxmlformats.org/officeDocument/2006/relationships/image" Target="../media/image2171.png"/><Relationship Id="rId127" Type="http://schemas.openxmlformats.org/officeDocument/2006/relationships/image" Target="../media/image2212.png"/><Relationship Id="rId10" Type="http://schemas.openxmlformats.org/officeDocument/2006/relationships/image" Target="../media/image240.wmf"/><Relationship Id="rId52" Type="http://schemas.openxmlformats.org/officeDocument/2006/relationships/customXml" Target="../ink/ink830.xml"/><Relationship Id="rId60" Type="http://schemas.openxmlformats.org/officeDocument/2006/relationships/customXml" Target="../ink/ink834.xml"/><Relationship Id="rId65" Type="http://schemas.openxmlformats.org/officeDocument/2006/relationships/image" Target="../media/image874.png"/><Relationship Id="rId73" Type="http://schemas.openxmlformats.org/officeDocument/2006/relationships/image" Target="../media/image878.png"/><Relationship Id="rId78" Type="http://schemas.openxmlformats.org/officeDocument/2006/relationships/customXml" Target="../ink/ink843.xml"/><Relationship Id="rId81" Type="http://schemas.openxmlformats.org/officeDocument/2006/relationships/image" Target="../media/image882.png"/><Relationship Id="rId86" Type="http://schemas.openxmlformats.org/officeDocument/2006/relationships/customXml" Target="../ink/ink847.xml"/><Relationship Id="rId94" Type="http://schemas.openxmlformats.org/officeDocument/2006/relationships/customXml" Target="../ink/ink851.xml"/><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865.xml"/><Relationship Id="rId130" Type="http://schemas.openxmlformats.org/officeDocument/2006/relationships/customXml" Target="../ink/ink869.xml"/><Relationship Id="rId135" Type="http://schemas.openxmlformats.org/officeDocument/2006/relationships/image" Target="../media/image2251.png"/><Relationship Id="rId4" Type="http://schemas.openxmlformats.org/officeDocument/2006/relationships/image" Target="../media/image237.wmf"/><Relationship Id="rId9" Type="http://schemas.openxmlformats.org/officeDocument/2006/relationships/oleObject" Target="../embeddings/oleObject4.bin"/><Relationship Id="rId13" Type="http://schemas.openxmlformats.org/officeDocument/2006/relationships/image" Target="../media/image848.png"/><Relationship Id="rId18" Type="http://schemas.openxmlformats.org/officeDocument/2006/relationships/customXml" Target="../ink/ink821.xml"/><Relationship Id="rId109" Type="http://schemas.openxmlformats.org/officeDocument/2006/relationships/image" Target="../media/image2122.png"/><Relationship Id="rId50" Type="http://schemas.openxmlformats.org/officeDocument/2006/relationships/customXml" Target="../ink/ink829.xml"/><Relationship Id="rId55" Type="http://schemas.openxmlformats.org/officeDocument/2006/relationships/image" Target="../media/image869.png"/><Relationship Id="rId76" Type="http://schemas.openxmlformats.org/officeDocument/2006/relationships/customXml" Target="../ink/ink842.xml"/><Relationship Id="rId97" Type="http://schemas.openxmlformats.org/officeDocument/2006/relationships/image" Target="../media/image890.png"/><Relationship Id="rId104" Type="http://schemas.openxmlformats.org/officeDocument/2006/relationships/customXml" Target="../ink/ink856.xml"/><Relationship Id="rId120" Type="http://schemas.openxmlformats.org/officeDocument/2006/relationships/customXml" Target="../ink/ink864.xml"/><Relationship Id="rId125" Type="http://schemas.openxmlformats.org/officeDocument/2006/relationships/image" Target="../media/image2201.png"/><Relationship Id="rId7" Type="http://schemas.openxmlformats.org/officeDocument/2006/relationships/oleObject" Target="../embeddings/oleObject3.bin"/><Relationship Id="rId71" Type="http://schemas.openxmlformats.org/officeDocument/2006/relationships/image" Target="../media/image877.png"/><Relationship Id="rId92" Type="http://schemas.openxmlformats.org/officeDocument/2006/relationships/customXml" Target="../ink/ink850.xml"/><Relationship Id="rId2" Type="http://schemas.openxmlformats.org/officeDocument/2006/relationships/notesSlide" Target="../notesSlides/notesSlide5.xml"/><Relationship Id="rId29" Type="http://schemas.openxmlformats.org/officeDocument/2006/relationships/image" Target="../media/image856.png"/><Relationship Id="rId24" Type="http://schemas.openxmlformats.org/officeDocument/2006/relationships/customXml" Target="../ink/ink824.xml"/><Relationship Id="rId45" Type="http://schemas.openxmlformats.org/officeDocument/2006/relationships/image" Target="../media/image864.png"/><Relationship Id="rId66" Type="http://schemas.openxmlformats.org/officeDocument/2006/relationships/customXml" Target="../ink/ink837.xml"/><Relationship Id="rId87" Type="http://schemas.openxmlformats.org/officeDocument/2006/relationships/image" Target="../media/image885.png"/><Relationship Id="rId110" Type="http://schemas.openxmlformats.org/officeDocument/2006/relationships/customXml" Target="../ink/ink859.xml"/><Relationship Id="rId115" Type="http://schemas.openxmlformats.org/officeDocument/2006/relationships/image" Target="../media/image2151.png"/><Relationship Id="rId131" Type="http://schemas.openxmlformats.org/officeDocument/2006/relationships/image" Target="../media/image2231.png"/><Relationship Id="rId136" Type="http://schemas.openxmlformats.org/officeDocument/2006/relationships/customXml" Target="../ink/ink872.xml"/></Relationships>
</file>

<file path=ppt/slides/_rels/slide31.xml.rels><?xml version="1.0" encoding="UTF-8" standalone="yes"?>
<Relationships xmlns="http://schemas.openxmlformats.org/package/2006/relationships"><Relationship Id="rId13" Type="http://schemas.openxmlformats.org/officeDocument/2006/relationships/customXml" Target="../ink/ink878.xml"/><Relationship Id="rId18" Type="http://schemas.openxmlformats.org/officeDocument/2006/relationships/image" Target="../media/image1020.png"/><Relationship Id="rId26" Type="http://schemas.openxmlformats.org/officeDocument/2006/relationships/image" Target="../media/image10610.png"/><Relationship Id="rId39" Type="http://schemas.openxmlformats.org/officeDocument/2006/relationships/image" Target="../media/image897.png"/><Relationship Id="rId21" Type="http://schemas.openxmlformats.org/officeDocument/2006/relationships/customXml" Target="../ink/ink882.xml"/><Relationship Id="rId34" Type="http://schemas.openxmlformats.org/officeDocument/2006/relationships/customXml" Target="../ink/ink891.xml"/><Relationship Id="rId42" Type="http://schemas.openxmlformats.org/officeDocument/2006/relationships/customXml" Target="../ink/ink895.xml"/><Relationship Id="rId47" Type="http://schemas.openxmlformats.org/officeDocument/2006/relationships/image" Target="../media/image901.png"/><Relationship Id="rId50" Type="http://schemas.openxmlformats.org/officeDocument/2006/relationships/customXml" Target="../ink/ink899.xml"/><Relationship Id="rId55" Type="http://schemas.openxmlformats.org/officeDocument/2006/relationships/image" Target="../media/image905.png"/><Relationship Id="rId63" Type="http://schemas.openxmlformats.org/officeDocument/2006/relationships/image" Target="../media/image909.png"/><Relationship Id="rId68" Type="http://schemas.openxmlformats.org/officeDocument/2006/relationships/customXml" Target="../ink/ink908.xml"/><Relationship Id="rId76" Type="http://schemas.openxmlformats.org/officeDocument/2006/relationships/customXml" Target="../ink/ink910.xml"/><Relationship Id="rId84" Type="http://schemas.openxmlformats.org/officeDocument/2006/relationships/customXml" Target="../ink/ink914.xml"/><Relationship Id="rId7" Type="http://schemas.openxmlformats.org/officeDocument/2006/relationships/customXml" Target="../ink/ink875.xml"/><Relationship Id="rId2" Type="http://schemas.openxmlformats.org/officeDocument/2006/relationships/image" Target="../media/image241.png"/><Relationship Id="rId16" Type="http://schemas.openxmlformats.org/officeDocument/2006/relationships/image" Target="../media/image1019.png"/><Relationship Id="rId29" Type="http://schemas.openxmlformats.org/officeDocument/2006/relationships/customXml" Target="../ink/ink887.xml"/><Relationship Id="rId11" Type="http://schemas.openxmlformats.org/officeDocument/2006/relationships/customXml" Target="../ink/ink877.xml"/><Relationship Id="rId24" Type="http://schemas.openxmlformats.org/officeDocument/2006/relationships/image" Target="../media/image1059.png"/><Relationship Id="rId32" Type="http://schemas.openxmlformats.org/officeDocument/2006/relationships/customXml" Target="../ink/ink890.xml"/><Relationship Id="rId37" Type="http://schemas.openxmlformats.org/officeDocument/2006/relationships/image" Target="../media/image896.png"/><Relationship Id="rId40" Type="http://schemas.openxmlformats.org/officeDocument/2006/relationships/customXml" Target="../ink/ink894.xml"/><Relationship Id="rId45" Type="http://schemas.openxmlformats.org/officeDocument/2006/relationships/image" Target="../media/image900.png"/><Relationship Id="rId53" Type="http://schemas.openxmlformats.org/officeDocument/2006/relationships/image" Target="../media/image904.png"/><Relationship Id="rId58" Type="http://schemas.openxmlformats.org/officeDocument/2006/relationships/customXml" Target="../ink/ink903.xml"/><Relationship Id="rId66" Type="http://schemas.openxmlformats.org/officeDocument/2006/relationships/customXml" Target="../ink/ink907.xml"/><Relationship Id="rId79" Type="http://schemas.openxmlformats.org/officeDocument/2006/relationships/image" Target="../media/image917.png"/><Relationship Id="rId87" Type="http://schemas.openxmlformats.org/officeDocument/2006/relationships/image" Target="../media/image2101.png"/><Relationship Id="rId5" Type="http://schemas.openxmlformats.org/officeDocument/2006/relationships/customXml" Target="../ink/ink874.xml"/><Relationship Id="rId61" Type="http://schemas.openxmlformats.org/officeDocument/2006/relationships/image" Target="../media/image908.png"/><Relationship Id="rId82" Type="http://schemas.openxmlformats.org/officeDocument/2006/relationships/customXml" Target="../ink/ink913.xml"/><Relationship Id="rId10" Type="http://schemas.openxmlformats.org/officeDocument/2006/relationships/image" Target="../media/image9810.png"/><Relationship Id="rId19" Type="http://schemas.openxmlformats.org/officeDocument/2006/relationships/customXml" Target="../ink/ink881.xml"/><Relationship Id="rId31" Type="http://schemas.openxmlformats.org/officeDocument/2006/relationships/customXml" Target="../ink/ink889.xml"/><Relationship Id="rId44" Type="http://schemas.openxmlformats.org/officeDocument/2006/relationships/customXml" Target="../ink/ink896.xml"/><Relationship Id="rId52" Type="http://schemas.openxmlformats.org/officeDocument/2006/relationships/customXml" Target="../ink/ink900.xml"/><Relationship Id="rId60" Type="http://schemas.openxmlformats.org/officeDocument/2006/relationships/customXml" Target="../ink/ink904.xml"/><Relationship Id="rId65" Type="http://schemas.openxmlformats.org/officeDocument/2006/relationships/image" Target="../media/image910.png"/><Relationship Id="rId78" Type="http://schemas.openxmlformats.org/officeDocument/2006/relationships/customXml" Target="../ink/ink911.xml"/><Relationship Id="rId81" Type="http://schemas.openxmlformats.org/officeDocument/2006/relationships/image" Target="../media/image918.png"/><Relationship Id="rId86" Type="http://schemas.openxmlformats.org/officeDocument/2006/relationships/customXml" Target="../ink/ink915.xml"/><Relationship Id="rId4" Type="http://schemas.openxmlformats.org/officeDocument/2006/relationships/image" Target="../media/image239.wmf"/><Relationship Id="rId9" Type="http://schemas.openxmlformats.org/officeDocument/2006/relationships/customXml" Target="../ink/ink876.xml"/><Relationship Id="rId14" Type="http://schemas.openxmlformats.org/officeDocument/2006/relationships/image" Target="../media/image10010.png"/><Relationship Id="rId22" Type="http://schemas.openxmlformats.org/officeDocument/2006/relationships/image" Target="../media/image10410.png"/><Relationship Id="rId27" Type="http://schemas.openxmlformats.org/officeDocument/2006/relationships/customXml" Target="../ink/ink885.xml"/><Relationship Id="rId30" Type="http://schemas.openxmlformats.org/officeDocument/2006/relationships/customXml" Target="../ink/ink888.xml"/><Relationship Id="rId35" Type="http://schemas.openxmlformats.org/officeDocument/2006/relationships/image" Target="../media/image895.png"/><Relationship Id="rId43" Type="http://schemas.openxmlformats.org/officeDocument/2006/relationships/image" Target="../media/image899.png"/><Relationship Id="rId48" Type="http://schemas.openxmlformats.org/officeDocument/2006/relationships/customXml" Target="../ink/ink898.xml"/><Relationship Id="rId56" Type="http://schemas.openxmlformats.org/officeDocument/2006/relationships/customXml" Target="../ink/ink902.xml"/><Relationship Id="rId64" Type="http://schemas.openxmlformats.org/officeDocument/2006/relationships/customXml" Target="../ink/ink906.xml"/><Relationship Id="rId69" Type="http://schemas.openxmlformats.org/officeDocument/2006/relationships/image" Target="../media/image2102.png"/><Relationship Id="rId77" Type="http://schemas.openxmlformats.org/officeDocument/2006/relationships/image" Target="../media/image916.png"/><Relationship Id="rId8" Type="http://schemas.openxmlformats.org/officeDocument/2006/relationships/image" Target="../media/image9710.png"/><Relationship Id="rId51" Type="http://schemas.openxmlformats.org/officeDocument/2006/relationships/image" Target="../media/image903.png"/><Relationship Id="rId80" Type="http://schemas.openxmlformats.org/officeDocument/2006/relationships/customXml" Target="../ink/ink912.xml"/><Relationship Id="rId85" Type="http://schemas.openxmlformats.org/officeDocument/2006/relationships/image" Target="../media/image920.png"/><Relationship Id="rId3" Type="http://schemas.openxmlformats.org/officeDocument/2006/relationships/oleObject" Target="../embeddings/oleObject3.bin"/><Relationship Id="rId12" Type="http://schemas.openxmlformats.org/officeDocument/2006/relationships/image" Target="../media/image9910.png"/><Relationship Id="rId17" Type="http://schemas.openxmlformats.org/officeDocument/2006/relationships/customXml" Target="../ink/ink880.xml"/><Relationship Id="rId25" Type="http://schemas.openxmlformats.org/officeDocument/2006/relationships/customXml" Target="../ink/ink884.xml"/><Relationship Id="rId33" Type="http://schemas.openxmlformats.org/officeDocument/2006/relationships/image" Target="../media/image894.png"/><Relationship Id="rId38" Type="http://schemas.openxmlformats.org/officeDocument/2006/relationships/customXml" Target="../ink/ink893.xml"/><Relationship Id="rId46" Type="http://schemas.openxmlformats.org/officeDocument/2006/relationships/customXml" Target="../ink/ink897.xml"/><Relationship Id="rId59" Type="http://schemas.openxmlformats.org/officeDocument/2006/relationships/image" Target="../media/image907.png"/><Relationship Id="rId67" Type="http://schemas.openxmlformats.org/officeDocument/2006/relationships/image" Target="../media/image1550.png"/><Relationship Id="rId20" Type="http://schemas.openxmlformats.org/officeDocument/2006/relationships/image" Target="../media/image10310.png"/><Relationship Id="rId41" Type="http://schemas.openxmlformats.org/officeDocument/2006/relationships/image" Target="../media/image898.png"/><Relationship Id="rId54" Type="http://schemas.openxmlformats.org/officeDocument/2006/relationships/customXml" Target="../ink/ink901.xml"/><Relationship Id="rId62" Type="http://schemas.openxmlformats.org/officeDocument/2006/relationships/customXml" Target="../ink/ink905.xml"/><Relationship Id="rId70" Type="http://schemas.openxmlformats.org/officeDocument/2006/relationships/customXml" Target="../ink/ink909.xml"/><Relationship Id="rId75" Type="http://schemas.openxmlformats.org/officeDocument/2006/relationships/image" Target="../media/image915.png"/><Relationship Id="rId83" Type="http://schemas.openxmlformats.org/officeDocument/2006/relationships/image" Target="../media/image919.png"/><Relationship Id="rId1" Type="http://schemas.openxmlformats.org/officeDocument/2006/relationships/slideLayout" Target="../slideLayouts/slideLayout2.xml"/><Relationship Id="rId6" Type="http://schemas.openxmlformats.org/officeDocument/2006/relationships/image" Target="../media/image9610.png"/><Relationship Id="rId15" Type="http://schemas.openxmlformats.org/officeDocument/2006/relationships/customXml" Target="../ink/ink879.xml"/><Relationship Id="rId23" Type="http://schemas.openxmlformats.org/officeDocument/2006/relationships/customXml" Target="../ink/ink883.xml"/><Relationship Id="rId28" Type="http://schemas.openxmlformats.org/officeDocument/2006/relationships/customXml" Target="../ink/ink886.xml"/><Relationship Id="rId36" Type="http://schemas.openxmlformats.org/officeDocument/2006/relationships/customXml" Target="../ink/ink892.xml"/><Relationship Id="rId49" Type="http://schemas.openxmlformats.org/officeDocument/2006/relationships/image" Target="../media/image902.png"/><Relationship Id="rId57" Type="http://schemas.openxmlformats.org/officeDocument/2006/relationships/image" Target="../media/image906.png"/></Relationships>
</file>

<file path=ppt/slides/_rels/slide32.xml.rels><?xml version="1.0" encoding="UTF-8" standalone="yes"?>
<Relationships xmlns="http://schemas.openxmlformats.org/package/2006/relationships"><Relationship Id="rId8" Type="http://schemas.openxmlformats.org/officeDocument/2006/relationships/customXml" Target="../ink/ink919.xml"/><Relationship Id="rId13" Type="http://schemas.openxmlformats.org/officeDocument/2006/relationships/image" Target="../media/image9280.png"/><Relationship Id="rId18" Type="http://schemas.openxmlformats.org/officeDocument/2006/relationships/customXml" Target="../ink/ink924.xml"/><Relationship Id="rId26" Type="http://schemas.openxmlformats.org/officeDocument/2006/relationships/customXml" Target="../ink/ink928.xml"/><Relationship Id="rId39" Type="http://schemas.openxmlformats.org/officeDocument/2006/relationships/image" Target="../media/image9410.png"/><Relationship Id="rId3" Type="http://schemas.openxmlformats.org/officeDocument/2006/relationships/image" Target="../media/image9230.png"/><Relationship Id="rId21" Type="http://schemas.openxmlformats.org/officeDocument/2006/relationships/image" Target="../media/image9320.png"/><Relationship Id="rId34" Type="http://schemas.openxmlformats.org/officeDocument/2006/relationships/customXml" Target="../ink/ink932.xml"/><Relationship Id="rId7" Type="http://schemas.openxmlformats.org/officeDocument/2006/relationships/image" Target="../media/image9250.png"/><Relationship Id="rId12" Type="http://schemas.openxmlformats.org/officeDocument/2006/relationships/customXml" Target="../ink/ink921.xml"/><Relationship Id="rId17" Type="http://schemas.openxmlformats.org/officeDocument/2006/relationships/image" Target="../media/image9300.png"/><Relationship Id="rId25" Type="http://schemas.openxmlformats.org/officeDocument/2006/relationships/image" Target="../media/image9340.png"/><Relationship Id="rId33" Type="http://schemas.openxmlformats.org/officeDocument/2006/relationships/image" Target="../media/image9380.png"/><Relationship Id="rId38" Type="http://schemas.openxmlformats.org/officeDocument/2006/relationships/customXml" Target="../ink/ink934.xml"/><Relationship Id="rId2" Type="http://schemas.openxmlformats.org/officeDocument/2006/relationships/customXml" Target="../ink/ink916.xml"/><Relationship Id="rId16" Type="http://schemas.openxmlformats.org/officeDocument/2006/relationships/customXml" Target="../ink/ink923.xml"/><Relationship Id="rId20" Type="http://schemas.openxmlformats.org/officeDocument/2006/relationships/customXml" Target="../ink/ink925.xml"/><Relationship Id="rId29" Type="http://schemas.openxmlformats.org/officeDocument/2006/relationships/image" Target="../media/image9360.png"/><Relationship Id="rId1" Type="http://schemas.openxmlformats.org/officeDocument/2006/relationships/slideLayout" Target="../slideLayouts/slideLayout2.xml"/><Relationship Id="rId6" Type="http://schemas.openxmlformats.org/officeDocument/2006/relationships/customXml" Target="../ink/ink918.xml"/><Relationship Id="rId11" Type="http://schemas.openxmlformats.org/officeDocument/2006/relationships/image" Target="../media/image9270.png"/><Relationship Id="rId24" Type="http://schemas.openxmlformats.org/officeDocument/2006/relationships/customXml" Target="../ink/ink927.xml"/><Relationship Id="rId32" Type="http://schemas.openxmlformats.org/officeDocument/2006/relationships/customXml" Target="../ink/ink931.xml"/><Relationship Id="rId37" Type="http://schemas.openxmlformats.org/officeDocument/2006/relationships/image" Target="../media/image9400.png"/><Relationship Id="rId5" Type="http://schemas.openxmlformats.org/officeDocument/2006/relationships/image" Target="../media/image9240.png"/><Relationship Id="rId15" Type="http://schemas.openxmlformats.org/officeDocument/2006/relationships/image" Target="../media/image9290.png"/><Relationship Id="rId23" Type="http://schemas.openxmlformats.org/officeDocument/2006/relationships/image" Target="../media/image9330.png"/><Relationship Id="rId28" Type="http://schemas.openxmlformats.org/officeDocument/2006/relationships/customXml" Target="../ink/ink929.xml"/><Relationship Id="rId36" Type="http://schemas.openxmlformats.org/officeDocument/2006/relationships/customXml" Target="../ink/ink933.xml"/><Relationship Id="rId10" Type="http://schemas.openxmlformats.org/officeDocument/2006/relationships/customXml" Target="../ink/ink920.xml"/><Relationship Id="rId19" Type="http://schemas.openxmlformats.org/officeDocument/2006/relationships/image" Target="../media/image9310.png"/><Relationship Id="rId31" Type="http://schemas.openxmlformats.org/officeDocument/2006/relationships/image" Target="../media/image9370.png"/><Relationship Id="rId4" Type="http://schemas.openxmlformats.org/officeDocument/2006/relationships/customXml" Target="../ink/ink917.xml"/><Relationship Id="rId9" Type="http://schemas.openxmlformats.org/officeDocument/2006/relationships/image" Target="../media/image9260.png"/><Relationship Id="rId14" Type="http://schemas.openxmlformats.org/officeDocument/2006/relationships/customXml" Target="../ink/ink922.xml"/><Relationship Id="rId22" Type="http://schemas.openxmlformats.org/officeDocument/2006/relationships/customXml" Target="../ink/ink926.xml"/><Relationship Id="rId27" Type="http://schemas.openxmlformats.org/officeDocument/2006/relationships/image" Target="../media/image9350.png"/><Relationship Id="rId30" Type="http://schemas.openxmlformats.org/officeDocument/2006/relationships/customXml" Target="../ink/ink930.xml"/><Relationship Id="rId35" Type="http://schemas.openxmlformats.org/officeDocument/2006/relationships/image" Target="../media/image93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6" Type="http://schemas.openxmlformats.org/officeDocument/2006/relationships/image" Target="../media/image9540.png"/><Relationship Id="rId117" Type="http://schemas.openxmlformats.org/officeDocument/2006/relationships/customXml" Target="../ink/ink977.xml"/><Relationship Id="rId21" Type="http://schemas.openxmlformats.org/officeDocument/2006/relationships/customXml" Target="../ink/ink944.xml"/><Relationship Id="rId42" Type="http://schemas.openxmlformats.org/officeDocument/2006/relationships/image" Target="../media/image9620.png"/><Relationship Id="rId47" Type="http://schemas.openxmlformats.org/officeDocument/2006/relationships/customXml" Target="../ink/ink957.xml"/><Relationship Id="rId63" Type="http://schemas.openxmlformats.org/officeDocument/2006/relationships/customXml" Target="../ink/ink965.xml"/><Relationship Id="rId112" Type="http://schemas.openxmlformats.org/officeDocument/2006/relationships/image" Target="../media/image9970.png"/><Relationship Id="rId133" Type="http://schemas.openxmlformats.org/officeDocument/2006/relationships/customXml" Target="../ink/ink985.xml"/><Relationship Id="rId138" Type="http://schemas.openxmlformats.org/officeDocument/2006/relationships/image" Target="../media/image10100.png"/><Relationship Id="rId154" Type="http://schemas.openxmlformats.org/officeDocument/2006/relationships/image" Target="../media/image10180.png"/><Relationship Id="rId16" Type="http://schemas.openxmlformats.org/officeDocument/2006/relationships/image" Target="../media/image9490.png"/><Relationship Id="rId107" Type="http://schemas.openxmlformats.org/officeDocument/2006/relationships/customXml" Target="../ink/ink972.xml"/><Relationship Id="rId11" Type="http://schemas.openxmlformats.org/officeDocument/2006/relationships/customXml" Target="../ink/ink939.xml"/><Relationship Id="rId32" Type="http://schemas.openxmlformats.org/officeDocument/2006/relationships/image" Target="../media/image9570.png"/><Relationship Id="rId37" Type="http://schemas.openxmlformats.org/officeDocument/2006/relationships/customXml" Target="../ink/ink952.xml"/><Relationship Id="rId53" Type="http://schemas.openxmlformats.org/officeDocument/2006/relationships/customXml" Target="../ink/ink960.xml"/><Relationship Id="rId58" Type="http://schemas.openxmlformats.org/officeDocument/2006/relationships/image" Target="../media/image9700.png"/><Relationship Id="rId123" Type="http://schemas.openxmlformats.org/officeDocument/2006/relationships/customXml" Target="../ink/ink980.xml"/><Relationship Id="rId128" Type="http://schemas.openxmlformats.org/officeDocument/2006/relationships/image" Target="../media/image10050.png"/><Relationship Id="rId144" Type="http://schemas.openxmlformats.org/officeDocument/2006/relationships/image" Target="../media/image10130.png"/><Relationship Id="rId149" Type="http://schemas.openxmlformats.org/officeDocument/2006/relationships/customXml" Target="../ink/ink993.xml"/><Relationship Id="rId5" Type="http://schemas.openxmlformats.org/officeDocument/2006/relationships/customXml" Target="../ink/ink936.xml"/><Relationship Id="rId61" Type="http://schemas.openxmlformats.org/officeDocument/2006/relationships/customXml" Target="../ink/ink964.xml"/><Relationship Id="rId95" Type="http://schemas.openxmlformats.org/officeDocument/2006/relationships/customXml" Target="../ink/ink969.xml"/><Relationship Id="rId152" Type="http://schemas.openxmlformats.org/officeDocument/2006/relationships/image" Target="../media/image10170.png"/><Relationship Id="rId19" Type="http://schemas.openxmlformats.org/officeDocument/2006/relationships/customXml" Target="../ink/ink943.xml"/><Relationship Id="rId14" Type="http://schemas.openxmlformats.org/officeDocument/2006/relationships/image" Target="../media/image9480.png"/><Relationship Id="rId22" Type="http://schemas.openxmlformats.org/officeDocument/2006/relationships/image" Target="../media/image9520.png"/><Relationship Id="rId27" Type="http://schemas.openxmlformats.org/officeDocument/2006/relationships/customXml" Target="../ink/ink947.xml"/><Relationship Id="rId30" Type="http://schemas.openxmlformats.org/officeDocument/2006/relationships/image" Target="../media/image9560.png"/><Relationship Id="rId35" Type="http://schemas.openxmlformats.org/officeDocument/2006/relationships/customXml" Target="../ink/ink951.xml"/><Relationship Id="rId43" Type="http://schemas.openxmlformats.org/officeDocument/2006/relationships/customXml" Target="../ink/ink955.xml"/><Relationship Id="rId48" Type="http://schemas.openxmlformats.org/officeDocument/2006/relationships/image" Target="../media/image9650.png"/><Relationship Id="rId56" Type="http://schemas.openxmlformats.org/officeDocument/2006/relationships/image" Target="../media/image9690.png"/><Relationship Id="rId64" Type="http://schemas.openxmlformats.org/officeDocument/2006/relationships/image" Target="../media/image9730.png"/><Relationship Id="rId105" Type="http://schemas.openxmlformats.org/officeDocument/2006/relationships/customXml" Target="../ink/ink971.xml"/><Relationship Id="rId113" Type="http://schemas.openxmlformats.org/officeDocument/2006/relationships/customXml" Target="../ink/ink975.xml"/><Relationship Id="rId118" Type="http://schemas.openxmlformats.org/officeDocument/2006/relationships/image" Target="../media/image10000.png"/><Relationship Id="rId126" Type="http://schemas.openxmlformats.org/officeDocument/2006/relationships/image" Target="../media/image10040.png"/><Relationship Id="rId134" Type="http://schemas.openxmlformats.org/officeDocument/2006/relationships/image" Target="../media/image10080.png"/><Relationship Id="rId139" Type="http://schemas.openxmlformats.org/officeDocument/2006/relationships/customXml" Target="../ink/ink988.xml"/><Relationship Id="rId147" Type="http://schemas.openxmlformats.org/officeDocument/2006/relationships/customXml" Target="../ink/ink992.xml"/><Relationship Id="rId8" Type="http://schemas.openxmlformats.org/officeDocument/2006/relationships/image" Target="../media/image9450.png"/><Relationship Id="rId51" Type="http://schemas.openxmlformats.org/officeDocument/2006/relationships/customXml" Target="../ink/ink959.xml"/><Relationship Id="rId93" Type="http://schemas.openxmlformats.org/officeDocument/2006/relationships/customXml" Target="../ink/ink968.xml"/><Relationship Id="rId121" Type="http://schemas.openxmlformats.org/officeDocument/2006/relationships/customXml" Target="../ink/ink979.xml"/><Relationship Id="rId142" Type="http://schemas.openxmlformats.org/officeDocument/2006/relationships/image" Target="../media/image10120.png"/><Relationship Id="rId150" Type="http://schemas.openxmlformats.org/officeDocument/2006/relationships/image" Target="../media/image10160.png"/><Relationship Id="rId3" Type="http://schemas.openxmlformats.org/officeDocument/2006/relationships/customXml" Target="../ink/ink935.xml"/><Relationship Id="rId12" Type="http://schemas.openxmlformats.org/officeDocument/2006/relationships/image" Target="../media/image9470.png"/><Relationship Id="rId17" Type="http://schemas.openxmlformats.org/officeDocument/2006/relationships/customXml" Target="../ink/ink942.xml"/><Relationship Id="rId25" Type="http://schemas.openxmlformats.org/officeDocument/2006/relationships/customXml" Target="../ink/ink946.xml"/><Relationship Id="rId33" Type="http://schemas.openxmlformats.org/officeDocument/2006/relationships/customXml" Target="../ink/ink950.xml"/><Relationship Id="rId38" Type="http://schemas.openxmlformats.org/officeDocument/2006/relationships/image" Target="../media/image9600.png"/><Relationship Id="rId46" Type="http://schemas.openxmlformats.org/officeDocument/2006/relationships/image" Target="../media/image9640.png"/><Relationship Id="rId59" Type="http://schemas.openxmlformats.org/officeDocument/2006/relationships/customXml" Target="../ink/ink963.xml"/><Relationship Id="rId67" Type="http://schemas.openxmlformats.org/officeDocument/2006/relationships/customXml" Target="../ink/ink967.xml"/><Relationship Id="rId108" Type="http://schemas.openxmlformats.org/officeDocument/2006/relationships/image" Target="../media/image9950.png"/><Relationship Id="rId116" Type="http://schemas.openxmlformats.org/officeDocument/2006/relationships/image" Target="../media/image9990.png"/><Relationship Id="rId124" Type="http://schemas.openxmlformats.org/officeDocument/2006/relationships/image" Target="../media/image10030.png"/><Relationship Id="rId129" Type="http://schemas.openxmlformats.org/officeDocument/2006/relationships/customXml" Target="../ink/ink983.xml"/><Relationship Id="rId137" Type="http://schemas.openxmlformats.org/officeDocument/2006/relationships/customXml" Target="../ink/ink987.xml"/><Relationship Id="rId20" Type="http://schemas.openxmlformats.org/officeDocument/2006/relationships/image" Target="../media/image9511.png"/><Relationship Id="rId41" Type="http://schemas.openxmlformats.org/officeDocument/2006/relationships/customXml" Target="../ink/ink954.xml"/><Relationship Id="rId54" Type="http://schemas.openxmlformats.org/officeDocument/2006/relationships/image" Target="../media/image9680.png"/><Relationship Id="rId62" Type="http://schemas.openxmlformats.org/officeDocument/2006/relationships/image" Target="../media/image9720.png"/><Relationship Id="rId96" Type="http://schemas.openxmlformats.org/officeDocument/2006/relationships/image" Target="../media/image9890.png"/><Relationship Id="rId111" Type="http://schemas.openxmlformats.org/officeDocument/2006/relationships/customXml" Target="../ink/ink974.xml"/><Relationship Id="rId132" Type="http://schemas.openxmlformats.org/officeDocument/2006/relationships/image" Target="../media/image10070.png"/><Relationship Id="rId140" Type="http://schemas.openxmlformats.org/officeDocument/2006/relationships/image" Target="../media/image10110.png"/><Relationship Id="rId145" Type="http://schemas.openxmlformats.org/officeDocument/2006/relationships/customXml" Target="../ink/ink991.xml"/><Relationship Id="rId153" Type="http://schemas.openxmlformats.org/officeDocument/2006/relationships/customXml" Target="../ink/ink995.xml"/><Relationship Id="rId1" Type="http://schemas.openxmlformats.org/officeDocument/2006/relationships/slideLayout" Target="../slideLayouts/slideLayout2.xml"/><Relationship Id="rId6" Type="http://schemas.openxmlformats.org/officeDocument/2006/relationships/image" Target="../media/image9440.png"/><Relationship Id="rId15" Type="http://schemas.openxmlformats.org/officeDocument/2006/relationships/customXml" Target="../ink/ink941.xml"/><Relationship Id="rId23" Type="http://schemas.openxmlformats.org/officeDocument/2006/relationships/customXml" Target="../ink/ink945.xml"/><Relationship Id="rId28" Type="http://schemas.openxmlformats.org/officeDocument/2006/relationships/image" Target="../media/image9550.png"/><Relationship Id="rId36" Type="http://schemas.openxmlformats.org/officeDocument/2006/relationships/image" Target="../media/image9590.png"/><Relationship Id="rId49" Type="http://schemas.openxmlformats.org/officeDocument/2006/relationships/customXml" Target="../ink/ink958.xml"/><Relationship Id="rId57" Type="http://schemas.openxmlformats.org/officeDocument/2006/relationships/customXml" Target="../ink/ink962.xml"/><Relationship Id="rId106" Type="http://schemas.openxmlformats.org/officeDocument/2006/relationships/image" Target="../media/image9940.png"/><Relationship Id="rId114" Type="http://schemas.openxmlformats.org/officeDocument/2006/relationships/image" Target="../media/image9980.png"/><Relationship Id="rId119" Type="http://schemas.openxmlformats.org/officeDocument/2006/relationships/customXml" Target="../ink/ink978.xml"/><Relationship Id="rId127" Type="http://schemas.openxmlformats.org/officeDocument/2006/relationships/customXml" Target="../ink/ink982.xml"/><Relationship Id="rId10" Type="http://schemas.openxmlformats.org/officeDocument/2006/relationships/image" Target="../media/image9460.png"/><Relationship Id="rId31" Type="http://schemas.openxmlformats.org/officeDocument/2006/relationships/customXml" Target="../ink/ink949.xml"/><Relationship Id="rId44" Type="http://schemas.openxmlformats.org/officeDocument/2006/relationships/image" Target="../media/image9630.png"/><Relationship Id="rId52" Type="http://schemas.openxmlformats.org/officeDocument/2006/relationships/image" Target="../media/image9670.png"/><Relationship Id="rId60" Type="http://schemas.openxmlformats.org/officeDocument/2006/relationships/image" Target="../media/image9711.png"/><Relationship Id="rId65" Type="http://schemas.openxmlformats.org/officeDocument/2006/relationships/customXml" Target="../ink/ink966.xml"/><Relationship Id="rId94" Type="http://schemas.openxmlformats.org/officeDocument/2006/relationships/image" Target="../media/image9880.png"/><Relationship Id="rId122" Type="http://schemas.openxmlformats.org/officeDocument/2006/relationships/image" Target="../media/image10020.png"/><Relationship Id="rId130" Type="http://schemas.openxmlformats.org/officeDocument/2006/relationships/image" Target="../media/image10060.png"/><Relationship Id="rId135" Type="http://schemas.openxmlformats.org/officeDocument/2006/relationships/customXml" Target="../ink/ink986.xml"/><Relationship Id="rId143" Type="http://schemas.openxmlformats.org/officeDocument/2006/relationships/customXml" Target="../ink/ink990.xml"/><Relationship Id="rId148" Type="http://schemas.openxmlformats.org/officeDocument/2006/relationships/image" Target="../media/image10150.png"/><Relationship Id="rId151" Type="http://schemas.openxmlformats.org/officeDocument/2006/relationships/customXml" Target="../ink/ink994.xml"/><Relationship Id="rId4" Type="http://schemas.openxmlformats.org/officeDocument/2006/relationships/image" Target="../media/image9430.png"/><Relationship Id="rId9" Type="http://schemas.openxmlformats.org/officeDocument/2006/relationships/customXml" Target="../ink/ink938.xml"/><Relationship Id="rId13" Type="http://schemas.openxmlformats.org/officeDocument/2006/relationships/customXml" Target="../ink/ink940.xml"/><Relationship Id="rId18" Type="http://schemas.openxmlformats.org/officeDocument/2006/relationships/image" Target="../media/image9500.png"/><Relationship Id="rId39" Type="http://schemas.openxmlformats.org/officeDocument/2006/relationships/customXml" Target="../ink/ink953.xml"/><Relationship Id="rId109" Type="http://schemas.openxmlformats.org/officeDocument/2006/relationships/customXml" Target="../ink/ink973.xml"/><Relationship Id="rId34" Type="http://schemas.openxmlformats.org/officeDocument/2006/relationships/image" Target="../media/image9580.png"/><Relationship Id="rId50" Type="http://schemas.openxmlformats.org/officeDocument/2006/relationships/image" Target="../media/image9660.png"/><Relationship Id="rId55" Type="http://schemas.openxmlformats.org/officeDocument/2006/relationships/customXml" Target="../ink/ink961.xml"/><Relationship Id="rId97" Type="http://schemas.openxmlformats.org/officeDocument/2006/relationships/customXml" Target="../ink/ink970.xml"/><Relationship Id="rId104" Type="http://schemas.openxmlformats.org/officeDocument/2006/relationships/image" Target="../media/image9930.png"/><Relationship Id="rId120" Type="http://schemas.openxmlformats.org/officeDocument/2006/relationships/image" Target="../media/image10011.png"/><Relationship Id="rId125" Type="http://schemas.openxmlformats.org/officeDocument/2006/relationships/customXml" Target="../ink/ink981.xml"/><Relationship Id="rId141" Type="http://schemas.openxmlformats.org/officeDocument/2006/relationships/customXml" Target="../ink/ink989.xml"/><Relationship Id="rId146" Type="http://schemas.openxmlformats.org/officeDocument/2006/relationships/image" Target="../media/image10140.png"/><Relationship Id="rId7" Type="http://schemas.openxmlformats.org/officeDocument/2006/relationships/customXml" Target="../ink/ink937.xml"/><Relationship Id="rId92" Type="http://schemas.openxmlformats.org/officeDocument/2006/relationships/image" Target="../media/image9870.png"/><Relationship Id="rId2" Type="http://schemas.openxmlformats.org/officeDocument/2006/relationships/image" Target="../media/image242.jpeg"/><Relationship Id="rId29" Type="http://schemas.openxmlformats.org/officeDocument/2006/relationships/customXml" Target="../ink/ink948.xml"/><Relationship Id="rId24" Type="http://schemas.openxmlformats.org/officeDocument/2006/relationships/image" Target="../media/image9530.png"/><Relationship Id="rId40" Type="http://schemas.openxmlformats.org/officeDocument/2006/relationships/image" Target="../media/image9611.png"/><Relationship Id="rId45" Type="http://schemas.openxmlformats.org/officeDocument/2006/relationships/customXml" Target="../ink/ink956.xml"/><Relationship Id="rId66" Type="http://schemas.openxmlformats.org/officeDocument/2006/relationships/image" Target="../media/image9740.png"/><Relationship Id="rId110" Type="http://schemas.openxmlformats.org/officeDocument/2006/relationships/image" Target="../media/image9960.png"/><Relationship Id="rId115" Type="http://schemas.openxmlformats.org/officeDocument/2006/relationships/customXml" Target="../ink/ink976.xml"/><Relationship Id="rId131" Type="http://schemas.openxmlformats.org/officeDocument/2006/relationships/customXml" Target="../ink/ink984.xml"/><Relationship Id="rId136" Type="http://schemas.openxmlformats.org/officeDocument/2006/relationships/image" Target="../media/image10090.png"/></Relationships>
</file>

<file path=ppt/slides/_rels/slide35.xml.rels><?xml version="1.0" encoding="UTF-8" standalone="yes"?>
<Relationships xmlns="http://schemas.openxmlformats.org/package/2006/relationships"><Relationship Id="rId13" Type="http://schemas.openxmlformats.org/officeDocument/2006/relationships/image" Target="../media/image10240.png"/><Relationship Id="rId18" Type="http://schemas.openxmlformats.org/officeDocument/2006/relationships/customXml" Target="../ink/ink1000.xml"/><Relationship Id="rId26" Type="http://schemas.openxmlformats.org/officeDocument/2006/relationships/customXml" Target="../ink/ink1004.xml"/><Relationship Id="rId39" Type="http://schemas.openxmlformats.org/officeDocument/2006/relationships/image" Target="../media/image10370.png"/><Relationship Id="rId21" Type="http://schemas.openxmlformats.org/officeDocument/2006/relationships/image" Target="../media/image10280.png"/><Relationship Id="rId34" Type="http://schemas.openxmlformats.org/officeDocument/2006/relationships/customXml" Target="../ink/ink1008.xml"/><Relationship Id="rId42" Type="http://schemas.openxmlformats.org/officeDocument/2006/relationships/customXml" Target="../ink/ink1012.xml"/><Relationship Id="rId47" Type="http://schemas.openxmlformats.org/officeDocument/2006/relationships/image" Target="../media/image10411.png"/><Relationship Id="rId50" Type="http://schemas.openxmlformats.org/officeDocument/2006/relationships/customXml" Target="../ink/ink1016.xml"/><Relationship Id="rId55" Type="http://schemas.openxmlformats.org/officeDocument/2006/relationships/image" Target="../media/image10450.png"/><Relationship Id="rId63" Type="http://schemas.openxmlformats.org/officeDocument/2006/relationships/image" Target="../media/image10490.png"/><Relationship Id="rId68" Type="http://schemas.openxmlformats.org/officeDocument/2006/relationships/customXml" Target="../ink/ink1025.xml"/><Relationship Id="rId76" Type="http://schemas.openxmlformats.org/officeDocument/2006/relationships/customXml" Target="../ink/ink1029.xml"/><Relationship Id="rId7" Type="http://schemas.openxmlformats.org/officeDocument/2006/relationships/image" Target="../media/image245.wmf"/><Relationship Id="rId71" Type="http://schemas.openxmlformats.org/officeDocument/2006/relationships/image" Target="../media/image10530.png"/><Relationship Id="rId2" Type="http://schemas.openxmlformats.org/officeDocument/2006/relationships/oleObject" Target="../embeddings/oleObject6.bin"/><Relationship Id="rId16" Type="http://schemas.openxmlformats.org/officeDocument/2006/relationships/customXml" Target="../ink/ink999.xml"/><Relationship Id="rId29" Type="http://schemas.openxmlformats.org/officeDocument/2006/relationships/image" Target="../media/image10320.png"/><Relationship Id="rId11" Type="http://schemas.openxmlformats.org/officeDocument/2006/relationships/image" Target="../media/image10230.png"/><Relationship Id="rId24" Type="http://schemas.openxmlformats.org/officeDocument/2006/relationships/customXml" Target="../ink/ink1003.xml"/><Relationship Id="rId32" Type="http://schemas.openxmlformats.org/officeDocument/2006/relationships/customXml" Target="../ink/ink1007.xml"/><Relationship Id="rId37" Type="http://schemas.openxmlformats.org/officeDocument/2006/relationships/image" Target="../media/image10360.png"/><Relationship Id="rId40" Type="http://schemas.openxmlformats.org/officeDocument/2006/relationships/customXml" Target="../ink/ink1011.xml"/><Relationship Id="rId45" Type="http://schemas.openxmlformats.org/officeDocument/2006/relationships/image" Target="../media/image10400.png"/><Relationship Id="rId53" Type="http://schemas.openxmlformats.org/officeDocument/2006/relationships/image" Target="../media/image10440.png"/><Relationship Id="rId58" Type="http://schemas.openxmlformats.org/officeDocument/2006/relationships/customXml" Target="../ink/ink1020.xml"/><Relationship Id="rId66" Type="http://schemas.openxmlformats.org/officeDocument/2006/relationships/customXml" Target="../ink/ink1024.xml"/><Relationship Id="rId74" Type="http://schemas.openxmlformats.org/officeDocument/2006/relationships/customXml" Target="../ink/ink1028.xml"/><Relationship Id="rId79" Type="http://schemas.openxmlformats.org/officeDocument/2006/relationships/image" Target="../media/image10570.png"/><Relationship Id="rId5" Type="http://schemas.openxmlformats.org/officeDocument/2006/relationships/image" Target="../media/image244.wmf"/><Relationship Id="rId61" Type="http://schemas.openxmlformats.org/officeDocument/2006/relationships/image" Target="../media/image10480.png"/><Relationship Id="rId10" Type="http://schemas.openxmlformats.org/officeDocument/2006/relationships/customXml" Target="../ink/ink996.xml"/><Relationship Id="rId19" Type="http://schemas.openxmlformats.org/officeDocument/2006/relationships/image" Target="../media/image10270.png"/><Relationship Id="rId31" Type="http://schemas.openxmlformats.org/officeDocument/2006/relationships/image" Target="../media/image10330.png"/><Relationship Id="rId44" Type="http://schemas.openxmlformats.org/officeDocument/2006/relationships/customXml" Target="../ink/ink1013.xml"/><Relationship Id="rId52" Type="http://schemas.openxmlformats.org/officeDocument/2006/relationships/customXml" Target="../ink/ink1017.xml"/><Relationship Id="rId60" Type="http://schemas.openxmlformats.org/officeDocument/2006/relationships/customXml" Target="../ink/ink1021.xml"/><Relationship Id="rId65" Type="http://schemas.openxmlformats.org/officeDocument/2006/relationships/image" Target="../media/image10500.png"/><Relationship Id="rId73" Type="http://schemas.openxmlformats.org/officeDocument/2006/relationships/image" Target="../media/image10540.png"/><Relationship Id="rId78" Type="http://schemas.openxmlformats.org/officeDocument/2006/relationships/customXml" Target="../ink/ink1030.xml"/><Relationship Id="rId81" Type="http://schemas.openxmlformats.org/officeDocument/2006/relationships/image" Target="../media/image10580.png"/><Relationship Id="rId4" Type="http://schemas.openxmlformats.org/officeDocument/2006/relationships/oleObject" Target="../embeddings/oleObject7.bin"/><Relationship Id="rId9" Type="http://schemas.openxmlformats.org/officeDocument/2006/relationships/image" Target="../media/image246.wmf"/><Relationship Id="rId14" Type="http://schemas.openxmlformats.org/officeDocument/2006/relationships/customXml" Target="../ink/ink998.xml"/><Relationship Id="rId22" Type="http://schemas.openxmlformats.org/officeDocument/2006/relationships/customXml" Target="../ink/ink1002.xml"/><Relationship Id="rId27" Type="http://schemas.openxmlformats.org/officeDocument/2006/relationships/image" Target="../media/image10311.png"/><Relationship Id="rId30" Type="http://schemas.openxmlformats.org/officeDocument/2006/relationships/customXml" Target="../ink/ink1006.xml"/><Relationship Id="rId35" Type="http://schemas.openxmlformats.org/officeDocument/2006/relationships/image" Target="../media/image10350.png"/><Relationship Id="rId43" Type="http://schemas.openxmlformats.org/officeDocument/2006/relationships/image" Target="../media/image10390.png"/><Relationship Id="rId48" Type="http://schemas.openxmlformats.org/officeDocument/2006/relationships/customXml" Target="../ink/ink1015.xml"/><Relationship Id="rId56" Type="http://schemas.openxmlformats.org/officeDocument/2006/relationships/customXml" Target="../ink/ink1019.xml"/><Relationship Id="rId64" Type="http://schemas.openxmlformats.org/officeDocument/2006/relationships/customXml" Target="../ink/ink1023.xml"/><Relationship Id="rId69" Type="http://schemas.openxmlformats.org/officeDocument/2006/relationships/image" Target="../media/image10520.png"/><Relationship Id="rId77" Type="http://schemas.openxmlformats.org/officeDocument/2006/relationships/image" Target="../media/image10560.png"/><Relationship Id="rId8" Type="http://schemas.openxmlformats.org/officeDocument/2006/relationships/oleObject" Target="../embeddings/oleObject9.bin"/><Relationship Id="rId51" Type="http://schemas.openxmlformats.org/officeDocument/2006/relationships/image" Target="../media/image10430.png"/><Relationship Id="rId72" Type="http://schemas.openxmlformats.org/officeDocument/2006/relationships/customXml" Target="../ink/ink1027.xml"/><Relationship Id="rId80" Type="http://schemas.openxmlformats.org/officeDocument/2006/relationships/customXml" Target="../ink/ink1031.xml"/><Relationship Id="rId3" Type="http://schemas.openxmlformats.org/officeDocument/2006/relationships/image" Target="../media/image243.wmf"/><Relationship Id="rId12" Type="http://schemas.openxmlformats.org/officeDocument/2006/relationships/customXml" Target="../ink/ink997.xml"/><Relationship Id="rId17" Type="http://schemas.openxmlformats.org/officeDocument/2006/relationships/image" Target="../media/image10260.png"/><Relationship Id="rId25" Type="http://schemas.openxmlformats.org/officeDocument/2006/relationships/image" Target="../media/image10300.png"/><Relationship Id="rId33" Type="http://schemas.openxmlformats.org/officeDocument/2006/relationships/image" Target="../media/image10340.png"/><Relationship Id="rId38" Type="http://schemas.openxmlformats.org/officeDocument/2006/relationships/customXml" Target="../ink/ink1010.xml"/><Relationship Id="rId46" Type="http://schemas.openxmlformats.org/officeDocument/2006/relationships/customXml" Target="../ink/ink1014.xml"/><Relationship Id="rId59" Type="http://schemas.openxmlformats.org/officeDocument/2006/relationships/image" Target="../media/image10470.png"/><Relationship Id="rId67" Type="http://schemas.openxmlformats.org/officeDocument/2006/relationships/image" Target="../media/image10510.png"/><Relationship Id="rId20" Type="http://schemas.openxmlformats.org/officeDocument/2006/relationships/customXml" Target="../ink/ink1001.xml"/><Relationship Id="rId41" Type="http://schemas.openxmlformats.org/officeDocument/2006/relationships/image" Target="../media/image10380.png"/><Relationship Id="rId54" Type="http://schemas.openxmlformats.org/officeDocument/2006/relationships/customXml" Target="../ink/ink1018.xml"/><Relationship Id="rId62" Type="http://schemas.openxmlformats.org/officeDocument/2006/relationships/customXml" Target="../ink/ink1022.xml"/><Relationship Id="rId70" Type="http://schemas.openxmlformats.org/officeDocument/2006/relationships/customXml" Target="../ink/ink1026.xml"/><Relationship Id="rId75" Type="http://schemas.openxmlformats.org/officeDocument/2006/relationships/image" Target="../media/image10550.png"/><Relationship Id="rId1" Type="http://schemas.openxmlformats.org/officeDocument/2006/relationships/slideLayout" Target="../slideLayouts/slideLayout2.xml"/><Relationship Id="rId6" Type="http://schemas.openxmlformats.org/officeDocument/2006/relationships/oleObject" Target="../embeddings/oleObject8.bin"/><Relationship Id="rId15" Type="http://schemas.openxmlformats.org/officeDocument/2006/relationships/image" Target="../media/image10250.png"/><Relationship Id="rId23" Type="http://schemas.openxmlformats.org/officeDocument/2006/relationships/image" Target="../media/image10290.png"/><Relationship Id="rId28" Type="http://schemas.openxmlformats.org/officeDocument/2006/relationships/customXml" Target="../ink/ink1005.xml"/><Relationship Id="rId36" Type="http://schemas.openxmlformats.org/officeDocument/2006/relationships/customXml" Target="../ink/ink1009.xml"/><Relationship Id="rId49" Type="http://schemas.openxmlformats.org/officeDocument/2006/relationships/image" Target="../media/image10420.png"/><Relationship Id="rId57" Type="http://schemas.openxmlformats.org/officeDocument/2006/relationships/image" Target="../media/image10460.png"/></Relationships>
</file>

<file path=ppt/slides/_rels/slide36.xml.rels><?xml version="1.0" encoding="UTF-8" standalone="yes"?>
<Relationships xmlns="http://schemas.openxmlformats.org/package/2006/relationships"><Relationship Id="rId8" Type="http://schemas.openxmlformats.org/officeDocument/2006/relationships/image" Target="../media/image10620.png"/><Relationship Id="rId13" Type="http://schemas.openxmlformats.org/officeDocument/2006/relationships/customXml" Target="../ink/ink1037.xml"/><Relationship Id="rId18" Type="http://schemas.openxmlformats.org/officeDocument/2006/relationships/image" Target="../media/image10670.png"/><Relationship Id="rId26" Type="http://schemas.openxmlformats.org/officeDocument/2006/relationships/image" Target="../media/image1071.png"/><Relationship Id="rId3" Type="http://schemas.openxmlformats.org/officeDocument/2006/relationships/customXml" Target="../ink/ink1032.xml"/><Relationship Id="rId21" Type="http://schemas.openxmlformats.org/officeDocument/2006/relationships/customXml" Target="../ink/ink1041.xml"/><Relationship Id="rId7" Type="http://schemas.openxmlformats.org/officeDocument/2006/relationships/customXml" Target="../ink/ink1034.xml"/><Relationship Id="rId12" Type="http://schemas.openxmlformats.org/officeDocument/2006/relationships/image" Target="../media/image10640.png"/><Relationship Id="rId17" Type="http://schemas.openxmlformats.org/officeDocument/2006/relationships/customXml" Target="../ink/ink1039.xml"/><Relationship Id="rId25" Type="http://schemas.openxmlformats.org/officeDocument/2006/relationships/customXml" Target="../ink/ink1043.xml"/><Relationship Id="rId2" Type="http://schemas.openxmlformats.org/officeDocument/2006/relationships/image" Target="../media/image247.jpeg"/><Relationship Id="rId16" Type="http://schemas.openxmlformats.org/officeDocument/2006/relationships/image" Target="../media/image10660.png"/><Relationship Id="rId20" Type="http://schemas.openxmlformats.org/officeDocument/2006/relationships/image" Target="../media/image10680.png"/><Relationship Id="rId29" Type="http://schemas.openxmlformats.org/officeDocument/2006/relationships/customXml" Target="../ink/ink1045.xml"/><Relationship Id="rId1" Type="http://schemas.openxmlformats.org/officeDocument/2006/relationships/slideLayout" Target="../slideLayouts/slideLayout2.xml"/><Relationship Id="rId6" Type="http://schemas.openxmlformats.org/officeDocument/2006/relationships/image" Target="../media/image10611.png"/><Relationship Id="rId11" Type="http://schemas.openxmlformats.org/officeDocument/2006/relationships/customXml" Target="../ink/ink1036.xml"/><Relationship Id="rId24" Type="http://schemas.openxmlformats.org/officeDocument/2006/relationships/image" Target="../media/image1070.png"/><Relationship Id="rId5" Type="http://schemas.openxmlformats.org/officeDocument/2006/relationships/customXml" Target="../ink/ink1033.xml"/><Relationship Id="rId15" Type="http://schemas.openxmlformats.org/officeDocument/2006/relationships/customXml" Target="../ink/ink1038.xml"/><Relationship Id="rId23" Type="http://schemas.openxmlformats.org/officeDocument/2006/relationships/customXml" Target="../ink/ink1042.xml"/><Relationship Id="rId28" Type="http://schemas.openxmlformats.org/officeDocument/2006/relationships/image" Target="../media/image1072.png"/><Relationship Id="rId10" Type="http://schemas.openxmlformats.org/officeDocument/2006/relationships/image" Target="../media/image10630.png"/><Relationship Id="rId19" Type="http://schemas.openxmlformats.org/officeDocument/2006/relationships/customXml" Target="../ink/ink1040.xml"/><Relationship Id="rId4" Type="http://schemas.openxmlformats.org/officeDocument/2006/relationships/image" Target="../media/image10600.png"/><Relationship Id="rId9" Type="http://schemas.openxmlformats.org/officeDocument/2006/relationships/customXml" Target="../ink/ink1035.xml"/><Relationship Id="rId14" Type="http://schemas.openxmlformats.org/officeDocument/2006/relationships/image" Target="../media/image10650.png"/><Relationship Id="rId22" Type="http://schemas.openxmlformats.org/officeDocument/2006/relationships/image" Target="../media/image1069.png"/><Relationship Id="rId27" Type="http://schemas.openxmlformats.org/officeDocument/2006/relationships/customXml" Target="../ink/ink1044.xml"/><Relationship Id="rId30" Type="http://schemas.openxmlformats.org/officeDocument/2006/relationships/image" Target="../media/image249.png"/></Relationships>
</file>

<file path=ppt/slides/_rels/slide37.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customXml" Target="../ink/ink1051.xml"/><Relationship Id="rId18" Type="http://schemas.openxmlformats.org/officeDocument/2006/relationships/image" Target="../media/image268.png"/><Relationship Id="rId26" Type="http://schemas.openxmlformats.org/officeDocument/2006/relationships/image" Target="../media/image272.png"/><Relationship Id="rId3" Type="http://schemas.openxmlformats.org/officeDocument/2006/relationships/customXml" Target="../ink/ink1046.xml"/><Relationship Id="rId21" Type="http://schemas.openxmlformats.org/officeDocument/2006/relationships/customXml" Target="../ink/ink1055.xml"/><Relationship Id="rId34" Type="http://schemas.openxmlformats.org/officeDocument/2006/relationships/image" Target="../media/image276.png"/><Relationship Id="rId7" Type="http://schemas.openxmlformats.org/officeDocument/2006/relationships/customXml" Target="../ink/ink1048.xml"/><Relationship Id="rId12" Type="http://schemas.openxmlformats.org/officeDocument/2006/relationships/image" Target="../media/image255.png"/><Relationship Id="rId17" Type="http://schemas.openxmlformats.org/officeDocument/2006/relationships/customXml" Target="../ink/ink1053.xml"/><Relationship Id="rId25" Type="http://schemas.openxmlformats.org/officeDocument/2006/relationships/customXml" Target="../ink/ink1057.xml"/><Relationship Id="rId33" Type="http://schemas.openxmlformats.org/officeDocument/2006/relationships/customXml" Target="../ink/ink1061.xml"/><Relationship Id="rId2" Type="http://schemas.openxmlformats.org/officeDocument/2006/relationships/image" Target="../media/image248.jpeg"/><Relationship Id="rId16" Type="http://schemas.openxmlformats.org/officeDocument/2006/relationships/image" Target="../media/image267.png"/><Relationship Id="rId20" Type="http://schemas.openxmlformats.org/officeDocument/2006/relationships/image" Target="../media/image269.png"/><Relationship Id="rId29" Type="http://schemas.openxmlformats.org/officeDocument/2006/relationships/customXml" Target="../ink/ink1059.xml"/><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customXml" Target="../ink/ink1050.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1047.xml"/><Relationship Id="rId15" Type="http://schemas.openxmlformats.org/officeDocument/2006/relationships/customXml" Target="../ink/ink1052.xml"/><Relationship Id="rId23" Type="http://schemas.openxmlformats.org/officeDocument/2006/relationships/customXml" Target="../ink/ink1056.xml"/><Relationship Id="rId28" Type="http://schemas.openxmlformats.org/officeDocument/2006/relationships/image" Target="../media/image273.png"/><Relationship Id="rId10" Type="http://schemas.openxmlformats.org/officeDocument/2006/relationships/image" Target="../media/image254.png"/><Relationship Id="rId19" Type="http://schemas.openxmlformats.org/officeDocument/2006/relationships/customXml" Target="../ink/ink1054.xml"/><Relationship Id="rId31" Type="http://schemas.openxmlformats.org/officeDocument/2006/relationships/customXml" Target="../ink/ink1060.xml"/><Relationship Id="rId4" Type="http://schemas.openxmlformats.org/officeDocument/2006/relationships/image" Target="../media/image251.png"/><Relationship Id="rId9" Type="http://schemas.openxmlformats.org/officeDocument/2006/relationships/customXml" Target="../ink/ink1049.xml"/><Relationship Id="rId14" Type="http://schemas.openxmlformats.org/officeDocument/2006/relationships/image" Target="../media/image256.png"/><Relationship Id="rId22" Type="http://schemas.openxmlformats.org/officeDocument/2006/relationships/image" Target="../media/image270.png"/><Relationship Id="rId27" Type="http://schemas.openxmlformats.org/officeDocument/2006/relationships/customXml" Target="../ink/ink1058.xml"/><Relationship Id="rId30" Type="http://schemas.openxmlformats.org/officeDocument/2006/relationships/image" Target="../media/image274.png"/></Relationships>
</file>

<file path=ppt/slides/_rels/slide38.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customXml" Target="../ink/ink1067.xml"/><Relationship Id="rId3" Type="http://schemas.openxmlformats.org/officeDocument/2006/relationships/customXml" Target="../ink/ink1062.xml"/><Relationship Id="rId7" Type="http://schemas.openxmlformats.org/officeDocument/2006/relationships/customXml" Target="../ink/ink1064.xml"/><Relationship Id="rId12" Type="http://schemas.openxmlformats.org/officeDocument/2006/relationships/image" Target="../media/image282.png"/><Relationship Id="rId2" Type="http://schemas.openxmlformats.org/officeDocument/2006/relationships/image" Target="../media/image249.jpe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1066.xml"/><Relationship Id="rId5" Type="http://schemas.openxmlformats.org/officeDocument/2006/relationships/customXml" Target="../ink/ink1063.xml"/><Relationship Id="rId10" Type="http://schemas.openxmlformats.org/officeDocument/2006/relationships/image" Target="../media/image281.png"/><Relationship Id="rId4" Type="http://schemas.openxmlformats.org/officeDocument/2006/relationships/image" Target="../media/image278.png"/><Relationship Id="rId9" Type="http://schemas.openxmlformats.org/officeDocument/2006/relationships/customXml" Target="../ink/ink1065.xml"/><Relationship Id="rId14" Type="http://schemas.openxmlformats.org/officeDocument/2006/relationships/image" Target="../media/image283.png"/></Relationships>
</file>

<file path=ppt/slides/_rels/slide39.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customXml" Target="../ink/ink1073.xml"/><Relationship Id="rId3" Type="http://schemas.openxmlformats.org/officeDocument/2006/relationships/customXml" Target="../ink/ink1068.xml"/><Relationship Id="rId7" Type="http://schemas.openxmlformats.org/officeDocument/2006/relationships/customXml" Target="../ink/ink1070.xml"/><Relationship Id="rId12" Type="http://schemas.openxmlformats.org/officeDocument/2006/relationships/image" Target="../media/image382.png"/><Relationship Id="rId2" Type="http://schemas.openxmlformats.org/officeDocument/2006/relationships/image" Target="../media/image250.jpe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customXml" Target="../ink/ink1072.xml"/><Relationship Id="rId5" Type="http://schemas.openxmlformats.org/officeDocument/2006/relationships/customXml" Target="../ink/ink1069.xml"/><Relationship Id="rId10" Type="http://schemas.openxmlformats.org/officeDocument/2006/relationships/image" Target="../media/image370.png"/><Relationship Id="rId4" Type="http://schemas.openxmlformats.org/officeDocument/2006/relationships/image" Target="../media/image285.png"/><Relationship Id="rId9" Type="http://schemas.openxmlformats.org/officeDocument/2006/relationships/customXml" Target="../ink/ink1071.xml"/><Relationship Id="rId14" Type="http://schemas.openxmlformats.org/officeDocument/2006/relationships/image" Target="../media/image42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customXml" Target="../ink/ink1077.xml"/><Relationship Id="rId13" Type="http://schemas.openxmlformats.org/officeDocument/2006/relationships/image" Target="../media/image506.png"/><Relationship Id="rId3" Type="http://schemas.openxmlformats.org/officeDocument/2006/relationships/image" Target="../media/image427.png"/><Relationship Id="rId7" Type="http://schemas.openxmlformats.org/officeDocument/2006/relationships/image" Target="../media/image467.png"/><Relationship Id="rId12" Type="http://schemas.openxmlformats.org/officeDocument/2006/relationships/customXml" Target="../ink/ink1079.xml"/><Relationship Id="rId2" Type="http://schemas.openxmlformats.org/officeDocument/2006/relationships/customXml" Target="../ink/ink1074.xml"/><Relationship Id="rId1" Type="http://schemas.openxmlformats.org/officeDocument/2006/relationships/slideLayout" Target="../slideLayouts/slideLayout2.xml"/><Relationship Id="rId6" Type="http://schemas.openxmlformats.org/officeDocument/2006/relationships/customXml" Target="../ink/ink1076.xml"/><Relationship Id="rId11" Type="http://schemas.openxmlformats.org/officeDocument/2006/relationships/image" Target="../media/image469.png"/><Relationship Id="rId5" Type="http://schemas.openxmlformats.org/officeDocument/2006/relationships/image" Target="../media/image428.png"/><Relationship Id="rId10" Type="http://schemas.openxmlformats.org/officeDocument/2006/relationships/customXml" Target="../ink/ink1078.xml"/><Relationship Id="rId4" Type="http://schemas.openxmlformats.org/officeDocument/2006/relationships/customXml" Target="../ink/ink1075.xml"/><Relationship Id="rId9" Type="http://schemas.openxmlformats.org/officeDocument/2006/relationships/image" Target="../media/image468.png"/></Relationships>
</file>

<file path=ppt/slides/_rels/slide41.xml.rels><?xml version="1.0" encoding="UTF-8" standalone="yes"?>
<Relationships xmlns="http://schemas.openxmlformats.org/package/2006/relationships"><Relationship Id="rId8" Type="http://schemas.openxmlformats.org/officeDocument/2006/relationships/image" Target="../media/image253.wmf"/><Relationship Id="rId13" Type="http://schemas.openxmlformats.org/officeDocument/2006/relationships/customXml" Target="../ink/ink1080.xml"/><Relationship Id="rId18" Type="http://schemas.openxmlformats.org/officeDocument/2006/relationships/image" Target="../media/image514.png"/><Relationship Id="rId3" Type="http://schemas.openxmlformats.org/officeDocument/2006/relationships/oleObject" Target="../embeddings/oleObject10.bin"/><Relationship Id="rId21" Type="http://schemas.openxmlformats.org/officeDocument/2006/relationships/customXml" Target="../ink/ink1084.xml"/><Relationship Id="rId7" Type="http://schemas.openxmlformats.org/officeDocument/2006/relationships/oleObject" Target="../embeddings/oleObject12.bin"/><Relationship Id="rId12" Type="http://schemas.openxmlformats.org/officeDocument/2006/relationships/image" Target="../media/image255.wmf"/><Relationship Id="rId17" Type="http://schemas.openxmlformats.org/officeDocument/2006/relationships/customXml" Target="../ink/ink1082.xml"/><Relationship Id="rId2" Type="http://schemas.openxmlformats.org/officeDocument/2006/relationships/notesSlide" Target="../notesSlides/notesSlide6.xml"/><Relationship Id="rId16" Type="http://schemas.openxmlformats.org/officeDocument/2006/relationships/image" Target="../media/image513.png"/><Relationship Id="rId20" Type="http://schemas.openxmlformats.org/officeDocument/2006/relationships/image" Target="../media/image559.png"/><Relationship Id="rId1" Type="http://schemas.openxmlformats.org/officeDocument/2006/relationships/slideLayout" Target="../slideLayouts/slideLayout2.xml"/><Relationship Id="rId6" Type="http://schemas.openxmlformats.org/officeDocument/2006/relationships/image" Target="../media/image252.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customXml" Target="../ink/ink1081.xml"/><Relationship Id="rId10" Type="http://schemas.openxmlformats.org/officeDocument/2006/relationships/image" Target="../media/image254.wmf"/><Relationship Id="rId19" Type="http://schemas.openxmlformats.org/officeDocument/2006/relationships/customXml" Target="../ink/ink1083.xml"/><Relationship Id="rId4" Type="http://schemas.openxmlformats.org/officeDocument/2006/relationships/image" Target="../media/image251.wmf"/><Relationship Id="rId9" Type="http://schemas.openxmlformats.org/officeDocument/2006/relationships/oleObject" Target="../embeddings/oleObject13.bin"/><Relationship Id="rId14" Type="http://schemas.openxmlformats.org/officeDocument/2006/relationships/image" Target="../media/image512.png"/><Relationship Id="rId22"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507.png"/><Relationship Id="rId18" Type="http://schemas.openxmlformats.org/officeDocument/2006/relationships/customXml" Target="../ink/ink1086.xml"/><Relationship Id="rId26" Type="http://schemas.openxmlformats.org/officeDocument/2006/relationships/customXml" Target="../ink/ink1090.xml"/><Relationship Id="rId3" Type="http://schemas.openxmlformats.org/officeDocument/2006/relationships/image" Target="../media/image256.wmf"/><Relationship Id="rId21" Type="http://schemas.openxmlformats.org/officeDocument/2006/relationships/image" Target="../media/image767.png"/><Relationship Id="rId7" Type="http://schemas.openxmlformats.org/officeDocument/2006/relationships/image" Target="../media/image258.wmf"/><Relationship Id="rId12" Type="http://schemas.openxmlformats.org/officeDocument/2006/relationships/oleObject" Target="../embeddings/oleObject20.bin"/><Relationship Id="rId17" Type="http://schemas.openxmlformats.org/officeDocument/2006/relationships/image" Target="../media/image595.png"/><Relationship Id="rId25" Type="http://schemas.openxmlformats.org/officeDocument/2006/relationships/image" Target="../media/image770.png"/><Relationship Id="rId2" Type="http://schemas.openxmlformats.org/officeDocument/2006/relationships/oleObject" Target="../embeddings/oleObject15.bin"/><Relationship Id="rId16" Type="http://schemas.openxmlformats.org/officeDocument/2006/relationships/customXml" Target="../ink/ink1085.xml"/><Relationship Id="rId20" Type="http://schemas.openxmlformats.org/officeDocument/2006/relationships/customXml" Target="../ink/ink1087.xml"/><Relationship Id="rId29" Type="http://schemas.openxmlformats.org/officeDocument/2006/relationships/image" Target="../media/image772.png"/><Relationship Id="rId1" Type="http://schemas.openxmlformats.org/officeDocument/2006/relationships/slideLayout" Target="../slideLayouts/slideLayout2.xml"/><Relationship Id="rId6" Type="http://schemas.openxmlformats.org/officeDocument/2006/relationships/oleObject" Target="../embeddings/oleObject17.bin"/><Relationship Id="rId11" Type="http://schemas.openxmlformats.org/officeDocument/2006/relationships/image" Target="../media/image284.png"/><Relationship Id="rId24" Type="http://schemas.openxmlformats.org/officeDocument/2006/relationships/customXml" Target="../ink/ink1089.xml"/><Relationship Id="rId5" Type="http://schemas.openxmlformats.org/officeDocument/2006/relationships/image" Target="../media/image257.wmf"/><Relationship Id="rId15" Type="http://schemas.openxmlformats.org/officeDocument/2006/relationships/image" Target="../media/image508.wmf"/><Relationship Id="rId23" Type="http://schemas.openxmlformats.org/officeDocument/2006/relationships/image" Target="../media/image768.png"/><Relationship Id="rId28" Type="http://schemas.openxmlformats.org/officeDocument/2006/relationships/customXml" Target="../ink/ink1091.xml"/><Relationship Id="rId10" Type="http://schemas.openxmlformats.org/officeDocument/2006/relationships/oleObject" Target="../embeddings/oleObject19.bin"/><Relationship Id="rId19" Type="http://schemas.openxmlformats.org/officeDocument/2006/relationships/image" Target="../media/image766.png"/><Relationship Id="rId4" Type="http://schemas.openxmlformats.org/officeDocument/2006/relationships/oleObject" Target="../embeddings/oleObject16.bin"/><Relationship Id="rId9" Type="http://schemas.openxmlformats.org/officeDocument/2006/relationships/image" Target="../media/image277.png"/><Relationship Id="rId14" Type="http://schemas.openxmlformats.org/officeDocument/2006/relationships/oleObject" Target="../embeddings/oleObject21.bin"/><Relationship Id="rId22" Type="http://schemas.openxmlformats.org/officeDocument/2006/relationships/customXml" Target="../ink/ink1088.xml"/><Relationship Id="rId27" Type="http://schemas.openxmlformats.org/officeDocument/2006/relationships/image" Target="../media/image771.png"/></Relationships>
</file>

<file path=ppt/slides/_rels/slide43.xml.rels><?xml version="1.0" encoding="UTF-8" standalone="yes"?>
<Relationships xmlns="http://schemas.openxmlformats.org/package/2006/relationships"><Relationship Id="rId13" Type="http://schemas.openxmlformats.org/officeDocument/2006/relationships/image" Target="../media/image564.wmf"/><Relationship Id="rId18" Type="http://schemas.openxmlformats.org/officeDocument/2006/relationships/oleObject" Target="../embeddings/oleObject30.bin"/><Relationship Id="rId26" Type="http://schemas.openxmlformats.org/officeDocument/2006/relationships/customXml" Target="../ink/ink1094.xml"/><Relationship Id="rId39" Type="http://schemas.openxmlformats.org/officeDocument/2006/relationships/image" Target="../media/image859.png"/><Relationship Id="rId21" Type="http://schemas.openxmlformats.org/officeDocument/2006/relationships/image" Target="../media/image568.wmf"/><Relationship Id="rId34" Type="http://schemas.openxmlformats.org/officeDocument/2006/relationships/customXml" Target="../ink/ink1098.xml"/><Relationship Id="rId42" Type="http://schemas.openxmlformats.org/officeDocument/2006/relationships/customXml" Target="../ink/ink1102.xml"/><Relationship Id="rId47" Type="http://schemas.openxmlformats.org/officeDocument/2006/relationships/image" Target="../media/image863.png"/><Relationship Id="rId50" Type="http://schemas.openxmlformats.org/officeDocument/2006/relationships/customXml" Target="../ink/ink1106.xml"/><Relationship Id="rId55" Type="http://schemas.openxmlformats.org/officeDocument/2006/relationships/image" Target="../media/image921.png"/><Relationship Id="rId63" Type="http://schemas.openxmlformats.org/officeDocument/2006/relationships/image" Target="../media/image925.png"/><Relationship Id="rId68" Type="http://schemas.openxmlformats.org/officeDocument/2006/relationships/customXml" Target="../ink/ink1115.xml"/><Relationship Id="rId7" Type="http://schemas.openxmlformats.org/officeDocument/2006/relationships/image" Target="../media/image562.wmf"/><Relationship Id="rId71" Type="http://schemas.openxmlformats.org/officeDocument/2006/relationships/image" Target="../media/image929.png"/><Relationship Id="rId2" Type="http://schemas.openxmlformats.org/officeDocument/2006/relationships/oleObject" Target="../embeddings/oleObject22.bin"/><Relationship Id="rId16" Type="http://schemas.openxmlformats.org/officeDocument/2006/relationships/oleObject" Target="../embeddings/oleObject29.bin"/><Relationship Id="rId29" Type="http://schemas.openxmlformats.org/officeDocument/2006/relationships/image" Target="../media/image846.png"/><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284.png"/><Relationship Id="rId24" Type="http://schemas.openxmlformats.org/officeDocument/2006/relationships/customXml" Target="../ink/ink1093.xml"/><Relationship Id="rId32" Type="http://schemas.openxmlformats.org/officeDocument/2006/relationships/customXml" Target="../ink/ink1097.xml"/><Relationship Id="rId37" Type="http://schemas.openxmlformats.org/officeDocument/2006/relationships/image" Target="../media/image858.png"/><Relationship Id="rId40" Type="http://schemas.openxmlformats.org/officeDocument/2006/relationships/customXml" Target="../ink/ink1101.xml"/><Relationship Id="rId45" Type="http://schemas.openxmlformats.org/officeDocument/2006/relationships/image" Target="../media/image862.png"/><Relationship Id="rId53" Type="http://schemas.openxmlformats.org/officeDocument/2006/relationships/image" Target="../media/image914.png"/><Relationship Id="rId58" Type="http://schemas.openxmlformats.org/officeDocument/2006/relationships/customXml" Target="../ink/ink1110.xml"/><Relationship Id="rId66" Type="http://schemas.openxmlformats.org/officeDocument/2006/relationships/customXml" Target="../ink/ink1114.xml"/><Relationship Id="rId5" Type="http://schemas.openxmlformats.org/officeDocument/2006/relationships/image" Target="../media/image561.png"/><Relationship Id="rId15" Type="http://schemas.openxmlformats.org/officeDocument/2006/relationships/image" Target="../media/image565.wmf"/><Relationship Id="rId23" Type="http://schemas.openxmlformats.org/officeDocument/2006/relationships/image" Target="../media/image813.png"/><Relationship Id="rId28" Type="http://schemas.openxmlformats.org/officeDocument/2006/relationships/customXml" Target="../ink/ink1095.xml"/><Relationship Id="rId36" Type="http://schemas.openxmlformats.org/officeDocument/2006/relationships/customXml" Target="../ink/ink1099.xml"/><Relationship Id="rId49" Type="http://schemas.openxmlformats.org/officeDocument/2006/relationships/image" Target="../media/image911.png"/><Relationship Id="rId57" Type="http://schemas.openxmlformats.org/officeDocument/2006/relationships/image" Target="../media/image922.png"/><Relationship Id="rId61" Type="http://schemas.openxmlformats.org/officeDocument/2006/relationships/image" Target="../media/image924.png"/><Relationship Id="rId10" Type="http://schemas.openxmlformats.org/officeDocument/2006/relationships/oleObject" Target="../embeddings/oleObject26.bin"/><Relationship Id="rId19" Type="http://schemas.openxmlformats.org/officeDocument/2006/relationships/image" Target="../media/image567.wmf"/><Relationship Id="rId31" Type="http://schemas.openxmlformats.org/officeDocument/2006/relationships/image" Target="../media/image847.png"/><Relationship Id="rId44" Type="http://schemas.openxmlformats.org/officeDocument/2006/relationships/customXml" Target="../ink/ink1103.xml"/><Relationship Id="rId52" Type="http://schemas.openxmlformats.org/officeDocument/2006/relationships/customXml" Target="../ink/ink1107.xml"/><Relationship Id="rId60" Type="http://schemas.openxmlformats.org/officeDocument/2006/relationships/customXml" Target="../ink/ink1111.xml"/><Relationship Id="rId65" Type="http://schemas.openxmlformats.org/officeDocument/2006/relationships/image" Target="../media/image926.png"/><Relationship Id="rId4" Type="http://schemas.openxmlformats.org/officeDocument/2006/relationships/oleObject" Target="../embeddings/oleObject23.bin"/><Relationship Id="rId9" Type="http://schemas.openxmlformats.org/officeDocument/2006/relationships/image" Target="../media/image563.wmf"/><Relationship Id="rId14" Type="http://schemas.openxmlformats.org/officeDocument/2006/relationships/oleObject" Target="../embeddings/oleObject28.bin"/><Relationship Id="rId22" Type="http://schemas.openxmlformats.org/officeDocument/2006/relationships/customXml" Target="../ink/ink1092.xml"/><Relationship Id="rId27" Type="http://schemas.openxmlformats.org/officeDocument/2006/relationships/image" Target="../media/image845.png"/><Relationship Id="rId30" Type="http://schemas.openxmlformats.org/officeDocument/2006/relationships/customXml" Target="../ink/ink1096.xml"/><Relationship Id="rId35" Type="http://schemas.openxmlformats.org/officeDocument/2006/relationships/image" Target="../media/image857.png"/><Relationship Id="rId43" Type="http://schemas.openxmlformats.org/officeDocument/2006/relationships/image" Target="../media/image861.png"/><Relationship Id="rId48" Type="http://schemas.openxmlformats.org/officeDocument/2006/relationships/customXml" Target="../ink/ink1105.xml"/><Relationship Id="rId56" Type="http://schemas.openxmlformats.org/officeDocument/2006/relationships/customXml" Target="../ink/ink1109.xml"/><Relationship Id="rId64" Type="http://schemas.openxmlformats.org/officeDocument/2006/relationships/customXml" Target="../ink/ink1113.xml"/><Relationship Id="rId69" Type="http://schemas.openxmlformats.org/officeDocument/2006/relationships/image" Target="../media/image928.png"/><Relationship Id="rId8" Type="http://schemas.openxmlformats.org/officeDocument/2006/relationships/oleObject" Target="../embeddings/oleObject25.bin"/><Relationship Id="rId51" Type="http://schemas.openxmlformats.org/officeDocument/2006/relationships/image" Target="../media/image912.png"/><Relationship Id="rId3" Type="http://schemas.openxmlformats.org/officeDocument/2006/relationships/image" Target="../media/image511.png"/><Relationship Id="rId12" Type="http://schemas.openxmlformats.org/officeDocument/2006/relationships/oleObject" Target="../embeddings/oleObject27.bin"/><Relationship Id="rId17" Type="http://schemas.openxmlformats.org/officeDocument/2006/relationships/image" Target="../media/image566.wmf"/><Relationship Id="rId25" Type="http://schemas.openxmlformats.org/officeDocument/2006/relationships/image" Target="../media/image843.png"/><Relationship Id="rId33" Type="http://schemas.openxmlformats.org/officeDocument/2006/relationships/image" Target="../media/image854.png"/><Relationship Id="rId38" Type="http://schemas.openxmlformats.org/officeDocument/2006/relationships/customXml" Target="../ink/ink1100.xml"/><Relationship Id="rId46" Type="http://schemas.openxmlformats.org/officeDocument/2006/relationships/customXml" Target="../ink/ink1104.xml"/><Relationship Id="rId59" Type="http://schemas.openxmlformats.org/officeDocument/2006/relationships/image" Target="../media/image923.png"/><Relationship Id="rId67" Type="http://schemas.openxmlformats.org/officeDocument/2006/relationships/image" Target="../media/image927.png"/><Relationship Id="rId20" Type="http://schemas.openxmlformats.org/officeDocument/2006/relationships/oleObject" Target="../embeddings/oleObject31.bin"/><Relationship Id="rId41" Type="http://schemas.openxmlformats.org/officeDocument/2006/relationships/image" Target="../media/image860.png"/><Relationship Id="rId54" Type="http://schemas.openxmlformats.org/officeDocument/2006/relationships/customXml" Target="../ink/ink1108.xml"/><Relationship Id="rId62" Type="http://schemas.openxmlformats.org/officeDocument/2006/relationships/customXml" Target="../ink/ink1112.xml"/><Relationship Id="rId70" Type="http://schemas.openxmlformats.org/officeDocument/2006/relationships/customXml" Target="../ink/ink1116.xml"/></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37.bin"/><Relationship Id="rId18" Type="http://schemas.openxmlformats.org/officeDocument/2006/relationships/image" Target="../media/image576.wmf"/><Relationship Id="rId26" Type="http://schemas.openxmlformats.org/officeDocument/2006/relationships/image" Target="../media/image579.wmf"/><Relationship Id="rId39" Type="http://schemas.openxmlformats.org/officeDocument/2006/relationships/image" Target="../media/image585.wmf"/><Relationship Id="rId21" Type="http://schemas.openxmlformats.org/officeDocument/2006/relationships/image" Target="../media/image577.wmf"/><Relationship Id="rId34" Type="http://schemas.openxmlformats.org/officeDocument/2006/relationships/image" Target="../media/image583.wmf"/><Relationship Id="rId42" Type="http://schemas.openxmlformats.org/officeDocument/2006/relationships/oleObject" Target="../embeddings/oleObject53.bin"/><Relationship Id="rId47" Type="http://schemas.openxmlformats.org/officeDocument/2006/relationships/image" Target="../media/image948.png"/><Relationship Id="rId50" Type="http://schemas.openxmlformats.org/officeDocument/2006/relationships/customXml" Target="../ink/ink1119.xml"/><Relationship Id="rId55" Type="http://schemas.openxmlformats.org/officeDocument/2006/relationships/image" Target="../media/image952.png"/><Relationship Id="rId63" Type="http://schemas.openxmlformats.org/officeDocument/2006/relationships/image" Target="../media/image956.png"/><Relationship Id="rId68" Type="http://schemas.openxmlformats.org/officeDocument/2006/relationships/customXml" Target="../ink/ink1128.xml"/><Relationship Id="rId7" Type="http://schemas.openxmlformats.org/officeDocument/2006/relationships/oleObject" Target="../embeddings/oleObject34.bin"/><Relationship Id="rId71" Type="http://schemas.openxmlformats.org/officeDocument/2006/relationships/image" Target="../media/image960.png"/><Relationship Id="rId2" Type="http://schemas.openxmlformats.org/officeDocument/2006/relationships/notesSlide" Target="../notesSlides/notesSlide7.xml"/><Relationship Id="rId16" Type="http://schemas.openxmlformats.org/officeDocument/2006/relationships/image" Target="../media/image575.wmf"/><Relationship Id="rId29" Type="http://schemas.openxmlformats.org/officeDocument/2006/relationships/oleObject" Target="../embeddings/oleObject46.bin"/><Relationship Id="rId11" Type="http://schemas.openxmlformats.org/officeDocument/2006/relationships/oleObject" Target="../embeddings/oleObject36.bin"/><Relationship Id="rId24" Type="http://schemas.openxmlformats.org/officeDocument/2006/relationships/oleObject" Target="../embeddings/oleObject43.bin"/><Relationship Id="rId32" Type="http://schemas.openxmlformats.org/officeDocument/2006/relationships/image" Target="../media/image582.wmf"/><Relationship Id="rId37" Type="http://schemas.openxmlformats.org/officeDocument/2006/relationships/image" Target="../media/image584.wmf"/><Relationship Id="rId40" Type="http://schemas.openxmlformats.org/officeDocument/2006/relationships/oleObject" Target="../embeddings/oleObject52.bin"/><Relationship Id="rId45" Type="http://schemas.openxmlformats.org/officeDocument/2006/relationships/image" Target="../media/image1116.png"/><Relationship Id="rId53" Type="http://schemas.openxmlformats.org/officeDocument/2006/relationships/image" Target="../media/image951.png"/><Relationship Id="rId58" Type="http://schemas.openxmlformats.org/officeDocument/2006/relationships/customXml" Target="../ink/ink1123.xml"/><Relationship Id="rId66" Type="http://schemas.openxmlformats.org/officeDocument/2006/relationships/customXml" Target="../ink/ink1127.xml"/><Relationship Id="rId74" Type="http://schemas.openxmlformats.org/officeDocument/2006/relationships/customXml" Target="../ink/ink1131.xml"/><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image" Target="../media/image578.wmf"/><Relationship Id="rId28" Type="http://schemas.openxmlformats.org/officeDocument/2006/relationships/image" Target="../media/image580.wmf"/><Relationship Id="rId36" Type="http://schemas.openxmlformats.org/officeDocument/2006/relationships/oleObject" Target="../embeddings/oleObject50.bin"/><Relationship Id="rId49" Type="http://schemas.openxmlformats.org/officeDocument/2006/relationships/image" Target="../media/image949.png"/><Relationship Id="rId57" Type="http://schemas.openxmlformats.org/officeDocument/2006/relationships/image" Target="../media/image953.png"/><Relationship Id="rId61" Type="http://schemas.openxmlformats.org/officeDocument/2006/relationships/image" Target="../media/image955.png"/><Relationship Id="rId10" Type="http://schemas.openxmlformats.org/officeDocument/2006/relationships/image" Target="../media/image572.wmf"/><Relationship Id="rId19" Type="http://schemas.openxmlformats.org/officeDocument/2006/relationships/oleObject" Target="../embeddings/oleObject40.bin"/><Relationship Id="rId31" Type="http://schemas.openxmlformats.org/officeDocument/2006/relationships/oleObject" Target="../embeddings/oleObject47.bin"/><Relationship Id="rId44" Type="http://schemas.openxmlformats.org/officeDocument/2006/relationships/oleObject" Target="../embeddings/oleObject55.bin"/><Relationship Id="rId52" Type="http://schemas.openxmlformats.org/officeDocument/2006/relationships/customXml" Target="../ink/ink1120.xml"/><Relationship Id="rId60" Type="http://schemas.openxmlformats.org/officeDocument/2006/relationships/customXml" Target="../ink/ink1124.xml"/><Relationship Id="rId65" Type="http://schemas.openxmlformats.org/officeDocument/2006/relationships/image" Target="../media/image957.png"/><Relationship Id="rId73" Type="http://schemas.openxmlformats.org/officeDocument/2006/relationships/image" Target="../media/image961.png"/><Relationship Id="rId4" Type="http://schemas.openxmlformats.org/officeDocument/2006/relationships/image" Target="../media/image569.wmf"/><Relationship Id="rId9" Type="http://schemas.openxmlformats.org/officeDocument/2006/relationships/oleObject" Target="../embeddings/oleObject35.bin"/><Relationship Id="rId14" Type="http://schemas.openxmlformats.org/officeDocument/2006/relationships/image" Target="../media/image574.wmf"/><Relationship Id="rId22" Type="http://schemas.openxmlformats.org/officeDocument/2006/relationships/oleObject" Target="../embeddings/oleObject42.bin"/><Relationship Id="rId27" Type="http://schemas.openxmlformats.org/officeDocument/2006/relationships/oleObject" Target="../embeddings/oleObject45.bin"/><Relationship Id="rId30" Type="http://schemas.openxmlformats.org/officeDocument/2006/relationships/image" Target="../media/image581.wmf"/><Relationship Id="rId35" Type="http://schemas.openxmlformats.org/officeDocument/2006/relationships/oleObject" Target="../embeddings/oleObject49.bin"/><Relationship Id="rId43" Type="http://schemas.openxmlformats.org/officeDocument/2006/relationships/oleObject" Target="../embeddings/oleObject54.bin"/><Relationship Id="rId48" Type="http://schemas.openxmlformats.org/officeDocument/2006/relationships/customXml" Target="../ink/ink1118.xml"/><Relationship Id="rId56" Type="http://schemas.openxmlformats.org/officeDocument/2006/relationships/customXml" Target="../ink/ink1122.xml"/><Relationship Id="rId64" Type="http://schemas.openxmlformats.org/officeDocument/2006/relationships/customXml" Target="../ink/ink1126.xml"/><Relationship Id="rId69" Type="http://schemas.openxmlformats.org/officeDocument/2006/relationships/image" Target="../media/image959.png"/><Relationship Id="rId8" Type="http://schemas.openxmlformats.org/officeDocument/2006/relationships/image" Target="../media/image571.wmf"/><Relationship Id="rId51" Type="http://schemas.openxmlformats.org/officeDocument/2006/relationships/image" Target="../media/image950.png"/><Relationship Id="rId72" Type="http://schemas.openxmlformats.org/officeDocument/2006/relationships/customXml" Target="../ink/ink1130.xml"/><Relationship Id="rId3" Type="http://schemas.openxmlformats.org/officeDocument/2006/relationships/oleObject" Target="../embeddings/oleObject32.bin"/><Relationship Id="rId12" Type="http://schemas.openxmlformats.org/officeDocument/2006/relationships/image" Target="../media/image573.wmf"/><Relationship Id="rId17" Type="http://schemas.openxmlformats.org/officeDocument/2006/relationships/oleObject" Target="../embeddings/oleObject39.bin"/><Relationship Id="rId25" Type="http://schemas.openxmlformats.org/officeDocument/2006/relationships/oleObject" Target="../embeddings/oleObject44.bin"/><Relationship Id="rId33" Type="http://schemas.openxmlformats.org/officeDocument/2006/relationships/oleObject" Target="../embeddings/oleObject48.bin"/><Relationship Id="rId38" Type="http://schemas.openxmlformats.org/officeDocument/2006/relationships/oleObject" Target="../embeddings/oleObject51.bin"/><Relationship Id="rId46" Type="http://schemas.openxmlformats.org/officeDocument/2006/relationships/customXml" Target="../ink/ink1117.xml"/><Relationship Id="rId59" Type="http://schemas.openxmlformats.org/officeDocument/2006/relationships/image" Target="../media/image954.png"/><Relationship Id="rId67" Type="http://schemas.openxmlformats.org/officeDocument/2006/relationships/image" Target="../media/image958.png"/><Relationship Id="rId20" Type="http://schemas.openxmlformats.org/officeDocument/2006/relationships/oleObject" Target="../embeddings/oleObject41.bin"/><Relationship Id="rId41" Type="http://schemas.openxmlformats.org/officeDocument/2006/relationships/image" Target="../media/image586.wmf"/><Relationship Id="rId54" Type="http://schemas.openxmlformats.org/officeDocument/2006/relationships/customXml" Target="../ink/ink1121.xml"/><Relationship Id="rId62" Type="http://schemas.openxmlformats.org/officeDocument/2006/relationships/customXml" Target="../ink/ink1125.xml"/><Relationship Id="rId70" Type="http://schemas.openxmlformats.org/officeDocument/2006/relationships/customXml" Target="../ink/ink1129.xml"/><Relationship Id="rId75" Type="http://schemas.openxmlformats.org/officeDocument/2006/relationships/image" Target="../media/image962.png"/><Relationship Id="rId1" Type="http://schemas.openxmlformats.org/officeDocument/2006/relationships/slideLayout" Target="../slideLayouts/slideLayout2.xml"/><Relationship Id="rId6" Type="http://schemas.openxmlformats.org/officeDocument/2006/relationships/image" Target="../media/image570.wmf"/></Relationships>
</file>

<file path=ppt/slides/_rels/slide45.xml.rels><?xml version="1.0" encoding="UTF-8" standalone="yes"?>
<Relationships xmlns="http://schemas.openxmlformats.org/package/2006/relationships"><Relationship Id="rId13" Type="http://schemas.openxmlformats.org/officeDocument/2006/relationships/image" Target="../media/image572.wmf"/><Relationship Id="rId18" Type="http://schemas.openxmlformats.org/officeDocument/2006/relationships/customXml" Target="../ink/ink1134.xml"/><Relationship Id="rId26" Type="http://schemas.openxmlformats.org/officeDocument/2006/relationships/customXml" Target="../ink/ink1138.xml"/><Relationship Id="rId39" Type="http://schemas.openxmlformats.org/officeDocument/2006/relationships/image" Target="../media/image977.png"/><Relationship Id="rId21" Type="http://schemas.openxmlformats.org/officeDocument/2006/relationships/image" Target="../media/image968.png"/><Relationship Id="rId34" Type="http://schemas.openxmlformats.org/officeDocument/2006/relationships/customXml" Target="../ink/ink1142.xml"/><Relationship Id="rId42" Type="http://schemas.openxmlformats.org/officeDocument/2006/relationships/customXml" Target="../ink/ink1146.xml"/><Relationship Id="rId47" Type="http://schemas.openxmlformats.org/officeDocument/2006/relationships/image" Target="../media/image981.png"/><Relationship Id="rId50" Type="http://schemas.openxmlformats.org/officeDocument/2006/relationships/customXml" Target="../ink/ink1150.xml"/><Relationship Id="rId55" Type="http://schemas.openxmlformats.org/officeDocument/2006/relationships/image" Target="../media/image985.png"/><Relationship Id="rId63" Type="http://schemas.openxmlformats.org/officeDocument/2006/relationships/image" Target="../media/image989.png"/><Relationship Id="rId68" Type="http://schemas.openxmlformats.org/officeDocument/2006/relationships/customXml" Target="../ink/ink1159.xml"/><Relationship Id="rId76" Type="http://schemas.openxmlformats.org/officeDocument/2006/relationships/customXml" Target="../ink/ink1163.xml"/><Relationship Id="rId7" Type="http://schemas.openxmlformats.org/officeDocument/2006/relationships/image" Target="../media/image588.wmf"/><Relationship Id="rId71" Type="http://schemas.openxmlformats.org/officeDocument/2006/relationships/image" Target="../media/image993.png"/><Relationship Id="rId2" Type="http://schemas.openxmlformats.org/officeDocument/2006/relationships/notesSlide" Target="../notesSlides/notesSlide8.xml"/><Relationship Id="rId16" Type="http://schemas.openxmlformats.org/officeDocument/2006/relationships/customXml" Target="../ink/ink1133.xml"/><Relationship Id="rId29" Type="http://schemas.openxmlformats.org/officeDocument/2006/relationships/image" Target="../media/image972.png"/><Relationship Id="rId11" Type="http://schemas.openxmlformats.org/officeDocument/2006/relationships/image" Target="../media/image583.wmf"/><Relationship Id="rId24" Type="http://schemas.openxmlformats.org/officeDocument/2006/relationships/customXml" Target="../ink/ink1137.xml"/><Relationship Id="rId32" Type="http://schemas.openxmlformats.org/officeDocument/2006/relationships/customXml" Target="../ink/ink1141.xml"/><Relationship Id="rId37" Type="http://schemas.openxmlformats.org/officeDocument/2006/relationships/image" Target="../media/image976.png"/><Relationship Id="rId40" Type="http://schemas.openxmlformats.org/officeDocument/2006/relationships/customXml" Target="../ink/ink1145.xml"/><Relationship Id="rId45" Type="http://schemas.openxmlformats.org/officeDocument/2006/relationships/image" Target="../media/image980.png"/><Relationship Id="rId53" Type="http://schemas.openxmlformats.org/officeDocument/2006/relationships/image" Target="../media/image984.png"/><Relationship Id="rId58" Type="http://schemas.openxmlformats.org/officeDocument/2006/relationships/customXml" Target="../ink/ink1154.xml"/><Relationship Id="rId66" Type="http://schemas.openxmlformats.org/officeDocument/2006/relationships/customXml" Target="../ink/ink1158.xml"/><Relationship Id="rId74" Type="http://schemas.openxmlformats.org/officeDocument/2006/relationships/customXml" Target="../ink/ink1162.xml"/><Relationship Id="rId5" Type="http://schemas.openxmlformats.org/officeDocument/2006/relationships/image" Target="../media/image587.wmf"/><Relationship Id="rId15" Type="http://schemas.openxmlformats.org/officeDocument/2006/relationships/image" Target="../media/image965.png"/><Relationship Id="rId23" Type="http://schemas.openxmlformats.org/officeDocument/2006/relationships/image" Target="../media/image969.png"/><Relationship Id="rId28" Type="http://schemas.openxmlformats.org/officeDocument/2006/relationships/customXml" Target="../ink/ink1139.xml"/><Relationship Id="rId36" Type="http://schemas.openxmlformats.org/officeDocument/2006/relationships/customXml" Target="../ink/ink1143.xml"/><Relationship Id="rId49" Type="http://schemas.openxmlformats.org/officeDocument/2006/relationships/image" Target="../media/image982.png"/><Relationship Id="rId57" Type="http://schemas.openxmlformats.org/officeDocument/2006/relationships/image" Target="../media/image986.png"/><Relationship Id="rId61" Type="http://schemas.openxmlformats.org/officeDocument/2006/relationships/image" Target="../media/image988.png"/><Relationship Id="rId10" Type="http://schemas.openxmlformats.org/officeDocument/2006/relationships/oleObject" Target="../embeddings/oleObject59.bin"/><Relationship Id="rId19" Type="http://schemas.openxmlformats.org/officeDocument/2006/relationships/image" Target="../media/image967.png"/><Relationship Id="rId31" Type="http://schemas.openxmlformats.org/officeDocument/2006/relationships/image" Target="../media/image973.png"/><Relationship Id="rId44" Type="http://schemas.openxmlformats.org/officeDocument/2006/relationships/customXml" Target="../ink/ink1147.xml"/><Relationship Id="rId52" Type="http://schemas.openxmlformats.org/officeDocument/2006/relationships/customXml" Target="../ink/ink1151.xml"/><Relationship Id="rId60" Type="http://schemas.openxmlformats.org/officeDocument/2006/relationships/customXml" Target="../ink/ink1155.xml"/><Relationship Id="rId65" Type="http://schemas.openxmlformats.org/officeDocument/2006/relationships/image" Target="../media/image990.png"/><Relationship Id="rId73" Type="http://schemas.openxmlformats.org/officeDocument/2006/relationships/image" Target="../media/image994.png"/><Relationship Id="rId4" Type="http://schemas.openxmlformats.org/officeDocument/2006/relationships/oleObject" Target="../embeddings/oleObject56.bin"/><Relationship Id="rId9" Type="http://schemas.openxmlformats.org/officeDocument/2006/relationships/image" Target="../media/image569.wmf"/><Relationship Id="rId14" Type="http://schemas.openxmlformats.org/officeDocument/2006/relationships/customXml" Target="../ink/ink1132.xml"/><Relationship Id="rId22" Type="http://schemas.openxmlformats.org/officeDocument/2006/relationships/customXml" Target="../ink/ink1136.xml"/><Relationship Id="rId27" Type="http://schemas.openxmlformats.org/officeDocument/2006/relationships/image" Target="../media/image971.png"/><Relationship Id="rId30" Type="http://schemas.openxmlformats.org/officeDocument/2006/relationships/customXml" Target="../ink/ink1140.xml"/><Relationship Id="rId35" Type="http://schemas.openxmlformats.org/officeDocument/2006/relationships/image" Target="../media/image975.png"/><Relationship Id="rId43" Type="http://schemas.openxmlformats.org/officeDocument/2006/relationships/image" Target="../media/image979.png"/><Relationship Id="rId48" Type="http://schemas.openxmlformats.org/officeDocument/2006/relationships/customXml" Target="../ink/ink1149.xml"/><Relationship Id="rId56" Type="http://schemas.openxmlformats.org/officeDocument/2006/relationships/customXml" Target="../ink/ink1153.xml"/><Relationship Id="rId64" Type="http://schemas.openxmlformats.org/officeDocument/2006/relationships/customXml" Target="../ink/ink1157.xml"/><Relationship Id="rId69" Type="http://schemas.openxmlformats.org/officeDocument/2006/relationships/image" Target="../media/image992.png"/><Relationship Id="rId77" Type="http://schemas.openxmlformats.org/officeDocument/2006/relationships/image" Target="../media/image996.png"/><Relationship Id="rId8" Type="http://schemas.openxmlformats.org/officeDocument/2006/relationships/oleObject" Target="../embeddings/oleObject58.bin"/><Relationship Id="rId51" Type="http://schemas.openxmlformats.org/officeDocument/2006/relationships/image" Target="../media/image983.png"/><Relationship Id="rId72" Type="http://schemas.openxmlformats.org/officeDocument/2006/relationships/customXml" Target="../ink/ink1161.xml"/><Relationship Id="rId3" Type="http://schemas.openxmlformats.org/officeDocument/2006/relationships/image" Target="../media/image3700.png"/><Relationship Id="rId12" Type="http://schemas.openxmlformats.org/officeDocument/2006/relationships/oleObject" Target="../embeddings/oleObject60.bin"/><Relationship Id="rId17" Type="http://schemas.openxmlformats.org/officeDocument/2006/relationships/image" Target="../media/image966.png"/><Relationship Id="rId25" Type="http://schemas.openxmlformats.org/officeDocument/2006/relationships/image" Target="../media/image970.png"/><Relationship Id="rId33" Type="http://schemas.openxmlformats.org/officeDocument/2006/relationships/image" Target="../media/image974.png"/><Relationship Id="rId38" Type="http://schemas.openxmlformats.org/officeDocument/2006/relationships/customXml" Target="../ink/ink1144.xml"/><Relationship Id="rId46" Type="http://schemas.openxmlformats.org/officeDocument/2006/relationships/customXml" Target="../ink/ink1148.xml"/><Relationship Id="rId59" Type="http://schemas.openxmlformats.org/officeDocument/2006/relationships/image" Target="../media/image987.png"/><Relationship Id="rId67" Type="http://schemas.openxmlformats.org/officeDocument/2006/relationships/image" Target="../media/image991.png"/><Relationship Id="rId20" Type="http://schemas.openxmlformats.org/officeDocument/2006/relationships/customXml" Target="../ink/ink1135.xml"/><Relationship Id="rId41" Type="http://schemas.openxmlformats.org/officeDocument/2006/relationships/image" Target="../media/image978.png"/><Relationship Id="rId54" Type="http://schemas.openxmlformats.org/officeDocument/2006/relationships/customXml" Target="../ink/ink1152.xml"/><Relationship Id="rId62" Type="http://schemas.openxmlformats.org/officeDocument/2006/relationships/customXml" Target="../ink/ink1156.xml"/><Relationship Id="rId70" Type="http://schemas.openxmlformats.org/officeDocument/2006/relationships/customXml" Target="../ink/ink1160.xml"/><Relationship Id="rId75" Type="http://schemas.openxmlformats.org/officeDocument/2006/relationships/image" Target="../media/image995.png"/><Relationship Id="rId1" Type="http://schemas.openxmlformats.org/officeDocument/2006/relationships/slideLayout" Target="../slideLayouts/slideLayout2.xml"/><Relationship Id="rId6" Type="http://schemas.openxmlformats.org/officeDocument/2006/relationships/oleObject" Target="../embeddings/oleObject57.bin"/></Relationships>
</file>

<file path=ppt/slides/_rels/slide46.xml.rels><?xml version="1.0" encoding="UTF-8" standalone="yes"?>
<Relationships xmlns="http://schemas.openxmlformats.org/package/2006/relationships"><Relationship Id="rId26" Type="http://schemas.openxmlformats.org/officeDocument/2006/relationships/customXml" Target="../ink/ink1167.xml"/><Relationship Id="rId117" Type="http://schemas.openxmlformats.org/officeDocument/2006/relationships/image" Target="../media/image1052.png"/><Relationship Id="rId21" Type="http://schemas.openxmlformats.org/officeDocument/2006/relationships/image" Target="../media/image1002.png"/><Relationship Id="rId42" Type="http://schemas.openxmlformats.org/officeDocument/2006/relationships/customXml" Target="../ink/ink1175.xml"/><Relationship Id="rId47" Type="http://schemas.openxmlformats.org/officeDocument/2006/relationships/image" Target="../media/image1015.png"/><Relationship Id="rId63" Type="http://schemas.openxmlformats.org/officeDocument/2006/relationships/image" Target="../media/image1025.png"/><Relationship Id="rId68" Type="http://schemas.openxmlformats.org/officeDocument/2006/relationships/customXml" Target="../ink/ink1188.xml"/><Relationship Id="rId84" Type="http://schemas.openxmlformats.org/officeDocument/2006/relationships/customXml" Target="../ink/ink1196.xml"/><Relationship Id="rId89" Type="http://schemas.openxmlformats.org/officeDocument/2006/relationships/image" Target="../media/image1038.png"/><Relationship Id="rId112" Type="http://schemas.openxmlformats.org/officeDocument/2006/relationships/customXml" Target="../ink/ink1210.xml"/><Relationship Id="rId133" Type="http://schemas.openxmlformats.org/officeDocument/2006/relationships/image" Target="../media/image1061.png"/><Relationship Id="rId138" Type="http://schemas.openxmlformats.org/officeDocument/2006/relationships/customXml" Target="../ink/ink1223.xml"/><Relationship Id="rId154" Type="http://schemas.openxmlformats.org/officeDocument/2006/relationships/customXml" Target="../ink/ink1231.xml"/><Relationship Id="rId159" Type="http://schemas.openxmlformats.org/officeDocument/2006/relationships/image" Target="../media/image1078.png"/><Relationship Id="rId16" Type="http://schemas.openxmlformats.org/officeDocument/2006/relationships/image" Target="../media/image592.wmf"/><Relationship Id="rId107" Type="http://schemas.openxmlformats.org/officeDocument/2006/relationships/image" Target="../media/image1047.png"/><Relationship Id="rId11" Type="http://schemas.openxmlformats.org/officeDocument/2006/relationships/oleObject" Target="../embeddings/oleObject64.bin"/><Relationship Id="rId32" Type="http://schemas.openxmlformats.org/officeDocument/2006/relationships/customXml" Target="../ink/ink1170.xml"/><Relationship Id="rId37" Type="http://schemas.openxmlformats.org/officeDocument/2006/relationships/image" Target="../media/image1010.png"/><Relationship Id="rId53" Type="http://schemas.openxmlformats.org/officeDocument/2006/relationships/image" Target="../media/image1018.png"/><Relationship Id="rId58" Type="http://schemas.openxmlformats.org/officeDocument/2006/relationships/customXml" Target="../ink/ink1183.xml"/><Relationship Id="rId74" Type="http://schemas.openxmlformats.org/officeDocument/2006/relationships/customXml" Target="../ink/ink1191.xml"/><Relationship Id="rId79" Type="http://schemas.openxmlformats.org/officeDocument/2006/relationships/image" Target="../media/image1033.png"/><Relationship Id="rId102" Type="http://schemas.openxmlformats.org/officeDocument/2006/relationships/customXml" Target="../ink/ink1205.xml"/><Relationship Id="rId123" Type="http://schemas.openxmlformats.org/officeDocument/2006/relationships/image" Target="../media/image1055.png"/><Relationship Id="rId128" Type="http://schemas.openxmlformats.org/officeDocument/2006/relationships/customXml" Target="../ink/ink1218.xml"/><Relationship Id="rId144" Type="http://schemas.openxmlformats.org/officeDocument/2006/relationships/customXml" Target="../ink/ink1226.xml"/><Relationship Id="rId149" Type="http://schemas.openxmlformats.org/officeDocument/2006/relationships/image" Target="../media/image1073.png"/><Relationship Id="rId5" Type="http://schemas.openxmlformats.org/officeDocument/2006/relationships/oleObject" Target="../embeddings/oleObject61.bin"/><Relationship Id="rId90" Type="http://schemas.openxmlformats.org/officeDocument/2006/relationships/customXml" Target="../ink/ink1199.xml"/><Relationship Id="rId95" Type="http://schemas.openxmlformats.org/officeDocument/2006/relationships/image" Target="../media/image1041.png"/><Relationship Id="rId160" Type="http://schemas.openxmlformats.org/officeDocument/2006/relationships/customXml" Target="../ink/ink1234.xml"/><Relationship Id="rId165" Type="http://schemas.openxmlformats.org/officeDocument/2006/relationships/image" Target="../media/image1081.png"/><Relationship Id="rId22" Type="http://schemas.openxmlformats.org/officeDocument/2006/relationships/customXml" Target="../ink/ink1165.xml"/><Relationship Id="rId27" Type="http://schemas.openxmlformats.org/officeDocument/2006/relationships/image" Target="../media/image1005.png"/><Relationship Id="rId43" Type="http://schemas.openxmlformats.org/officeDocument/2006/relationships/image" Target="../media/image1013.png"/><Relationship Id="rId48" Type="http://schemas.openxmlformats.org/officeDocument/2006/relationships/customXml" Target="../ink/ink1178.xml"/><Relationship Id="rId64" Type="http://schemas.openxmlformats.org/officeDocument/2006/relationships/customXml" Target="../ink/ink1186.xml"/><Relationship Id="rId69" Type="http://schemas.openxmlformats.org/officeDocument/2006/relationships/image" Target="../media/image1028.png"/><Relationship Id="rId113" Type="http://schemas.openxmlformats.org/officeDocument/2006/relationships/image" Target="../media/image1050.png"/><Relationship Id="rId118" Type="http://schemas.openxmlformats.org/officeDocument/2006/relationships/customXml" Target="../ink/ink1213.xml"/><Relationship Id="rId134" Type="http://schemas.openxmlformats.org/officeDocument/2006/relationships/customXml" Target="../ink/ink1221.xml"/><Relationship Id="rId139" Type="http://schemas.openxmlformats.org/officeDocument/2006/relationships/image" Target="../media/image1064.png"/><Relationship Id="rId80" Type="http://schemas.openxmlformats.org/officeDocument/2006/relationships/customXml" Target="../ink/ink1194.xml"/><Relationship Id="rId85" Type="http://schemas.openxmlformats.org/officeDocument/2006/relationships/image" Target="../media/image1036.png"/><Relationship Id="rId150" Type="http://schemas.openxmlformats.org/officeDocument/2006/relationships/customXml" Target="../ink/ink1229.xml"/><Relationship Id="rId155" Type="http://schemas.openxmlformats.org/officeDocument/2006/relationships/image" Target="../media/image1076.png"/><Relationship Id="rId12" Type="http://schemas.openxmlformats.org/officeDocument/2006/relationships/image" Target="../media/image590.wmf"/><Relationship Id="rId17" Type="http://schemas.openxmlformats.org/officeDocument/2006/relationships/oleObject" Target="../embeddings/oleObject67.bin"/><Relationship Id="rId33" Type="http://schemas.openxmlformats.org/officeDocument/2006/relationships/image" Target="../media/image1008.png"/><Relationship Id="rId38" Type="http://schemas.openxmlformats.org/officeDocument/2006/relationships/customXml" Target="../ink/ink1173.xml"/><Relationship Id="rId59" Type="http://schemas.openxmlformats.org/officeDocument/2006/relationships/image" Target="../media/image1023.png"/><Relationship Id="rId103" Type="http://schemas.openxmlformats.org/officeDocument/2006/relationships/image" Target="../media/image1045.png"/><Relationship Id="rId108" Type="http://schemas.openxmlformats.org/officeDocument/2006/relationships/customXml" Target="../ink/ink1208.xml"/><Relationship Id="rId124" Type="http://schemas.openxmlformats.org/officeDocument/2006/relationships/customXml" Target="../ink/ink1216.xml"/><Relationship Id="rId129" Type="http://schemas.openxmlformats.org/officeDocument/2006/relationships/image" Target="../media/image1058.png"/><Relationship Id="rId54" Type="http://schemas.openxmlformats.org/officeDocument/2006/relationships/customXml" Target="../ink/ink1181.xml"/><Relationship Id="rId70" Type="http://schemas.openxmlformats.org/officeDocument/2006/relationships/customXml" Target="../ink/ink1189.xml"/><Relationship Id="rId75" Type="http://schemas.openxmlformats.org/officeDocument/2006/relationships/image" Target="../media/image1031.png"/><Relationship Id="rId91" Type="http://schemas.openxmlformats.org/officeDocument/2006/relationships/image" Target="../media/image1039.png"/><Relationship Id="rId96" Type="http://schemas.openxmlformats.org/officeDocument/2006/relationships/customXml" Target="../ink/ink1202.xml"/><Relationship Id="rId140" Type="http://schemas.openxmlformats.org/officeDocument/2006/relationships/customXml" Target="../ink/ink1224.xml"/><Relationship Id="rId145" Type="http://schemas.openxmlformats.org/officeDocument/2006/relationships/image" Target="../media/image1067.png"/><Relationship Id="rId161" Type="http://schemas.openxmlformats.org/officeDocument/2006/relationships/image" Target="../media/image1079.png"/><Relationship Id="rId166" Type="http://schemas.openxmlformats.org/officeDocument/2006/relationships/customXml" Target="../ink/ink1237.xml"/><Relationship Id="rId1" Type="http://schemas.openxmlformats.org/officeDocument/2006/relationships/slideLayout" Target="../slideLayouts/slideLayout2.xml"/><Relationship Id="rId6" Type="http://schemas.openxmlformats.org/officeDocument/2006/relationships/image" Target="../media/image569.wmf"/><Relationship Id="rId15" Type="http://schemas.openxmlformats.org/officeDocument/2006/relationships/oleObject" Target="../embeddings/oleObject66.bin"/><Relationship Id="rId23" Type="http://schemas.openxmlformats.org/officeDocument/2006/relationships/image" Target="../media/image1003.png"/><Relationship Id="rId28" Type="http://schemas.openxmlformats.org/officeDocument/2006/relationships/customXml" Target="../ink/ink1168.xml"/><Relationship Id="rId36" Type="http://schemas.openxmlformats.org/officeDocument/2006/relationships/customXml" Target="../ink/ink1172.xml"/><Relationship Id="rId49" Type="http://schemas.openxmlformats.org/officeDocument/2006/relationships/image" Target="../media/image1016.png"/><Relationship Id="rId57" Type="http://schemas.openxmlformats.org/officeDocument/2006/relationships/image" Target="../media/image1022.png"/><Relationship Id="rId106" Type="http://schemas.openxmlformats.org/officeDocument/2006/relationships/customXml" Target="../ink/ink1207.xml"/><Relationship Id="rId114" Type="http://schemas.openxmlformats.org/officeDocument/2006/relationships/customXml" Target="../ink/ink1211.xml"/><Relationship Id="rId119" Type="http://schemas.openxmlformats.org/officeDocument/2006/relationships/image" Target="../media/image1053.png"/><Relationship Id="rId127" Type="http://schemas.openxmlformats.org/officeDocument/2006/relationships/image" Target="../media/image1057.png"/><Relationship Id="rId10" Type="http://schemas.openxmlformats.org/officeDocument/2006/relationships/image" Target="../media/image589.wmf"/><Relationship Id="rId31" Type="http://schemas.openxmlformats.org/officeDocument/2006/relationships/image" Target="../media/image1007.png"/><Relationship Id="rId44" Type="http://schemas.openxmlformats.org/officeDocument/2006/relationships/customXml" Target="../ink/ink1176.xml"/><Relationship Id="rId52" Type="http://schemas.openxmlformats.org/officeDocument/2006/relationships/customXml" Target="../ink/ink1180.xml"/><Relationship Id="rId60" Type="http://schemas.openxmlformats.org/officeDocument/2006/relationships/customXml" Target="../ink/ink1184.xml"/><Relationship Id="rId65" Type="http://schemas.openxmlformats.org/officeDocument/2006/relationships/image" Target="../media/image1026.png"/><Relationship Id="rId73" Type="http://schemas.openxmlformats.org/officeDocument/2006/relationships/image" Target="../media/image1030.png"/><Relationship Id="rId78" Type="http://schemas.openxmlformats.org/officeDocument/2006/relationships/customXml" Target="../ink/ink1193.xml"/><Relationship Id="rId81" Type="http://schemas.openxmlformats.org/officeDocument/2006/relationships/image" Target="../media/image1034.png"/><Relationship Id="rId86" Type="http://schemas.openxmlformats.org/officeDocument/2006/relationships/customXml" Target="../ink/ink1197.xml"/><Relationship Id="rId94" Type="http://schemas.openxmlformats.org/officeDocument/2006/relationships/customXml" Target="../ink/ink1201.xml"/><Relationship Id="rId99" Type="http://schemas.openxmlformats.org/officeDocument/2006/relationships/image" Target="../media/image1043.png"/><Relationship Id="rId101" Type="http://schemas.openxmlformats.org/officeDocument/2006/relationships/image" Target="../media/image1044.png"/><Relationship Id="rId122" Type="http://schemas.openxmlformats.org/officeDocument/2006/relationships/customXml" Target="../ink/ink1215.xml"/><Relationship Id="rId130" Type="http://schemas.openxmlformats.org/officeDocument/2006/relationships/customXml" Target="../ink/ink1219.xml"/><Relationship Id="rId135" Type="http://schemas.openxmlformats.org/officeDocument/2006/relationships/image" Target="../media/image1062.png"/><Relationship Id="rId143" Type="http://schemas.openxmlformats.org/officeDocument/2006/relationships/image" Target="../media/image1066.png"/><Relationship Id="rId148" Type="http://schemas.openxmlformats.org/officeDocument/2006/relationships/customXml" Target="../ink/ink1228.xml"/><Relationship Id="rId151" Type="http://schemas.openxmlformats.org/officeDocument/2006/relationships/image" Target="../media/image1074.png"/><Relationship Id="rId156" Type="http://schemas.openxmlformats.org/officeDocument/2006/relationships/customXml" Target="../ink/ink1232.xml"/><Relationship Id="rId164" Type="http://schemas.openxmlformats.org/officeDocument/2006/relationships/customXml" Target="../ink/ink1236.xml"/><Relationship Id="rId169" Type="http://schemas.openxmlformats.org/officeDocument/2006/relationships/image" Target="../media/image1083.png"/><Relationship Id="rId4" Type="http://schemas.openxmlformats.org/officeDocument/2006/relationships/image" Target="../media/image4261.png"/><Relationship Id="rId9" Type="http://schemas.openxmlformats.org/officeDocument/2006/relationships/oleObject" Target="../embeddings/oleObject63.bin"/><Relationship Id="rId13" Type="http://schemas.openxmlformats.org/officeDocument/2006/relationships/oleObject" Target="../embeddings/oleObject65.bin"/><Relationship Id="rId18" Type="http://schemas.openxmlformats.org/officeDocument/2006/relationships/image" Target="../media/image593.wmf"/><Relationship Id="rId39" Type="http://schemas.openxmlformats.org/officeDocument/2006/relationships/image" Target="../media/image1011.png"/><Relationship Id="rId109" Type="http://schemas.openxmlformats.org/officeDocument/2006/relationships/image" Target="../media/image1048.png"/><Relationship Id="rId34" Type="http://schemas.openxmlformats.org/officeDocument/2006/relationships/customXml" Target="../ink/ink1171.xml"/><Relationship Id="rId50" Type="http://schemas.openxmlformats.org/officeDocument/2006/relationships/customXml" Target="../ink/ink1179.xml"/><Relationship Id="rId55" Type="http://schemas.openxmlformats.org/officeDocument/2006/relationships/image" Target="../media/image1021.png"/><Relationship Id="rId76" Type="http://schemas.openxmlformats.org/officeDocument/2006/relationships/customXml" Target="../ink/ink1192.xml"/><Relationship Id="rId97" Type="http://schemas.openxmlformats.org/officeDocument/2006/relationships/image" Target="../media/image1042.png"/><Relationship Id="rId104" Type="http://schemas.openxmlformats.org/officeDocument/2006/relationships/customXml" Target="../ink/ink1206.xml"/><Relationship Id="rId120" Type="http://schemas.openxmlformats.org/officeDocument/2006/relationships/customXml" Target="../ink/ink1214.xml"/><Relationship Id="rId125" Type="http://schemas.openxmlformats.org/officeDocument/2006/relationships/image" Target="../media/image1056.png"/><Relationship Id="rId141" Type="http://schemas.openxmlformats.org/officeDocument/2006/relationships/image" Target="../media/image1065.png"/><Relationship Id="rId146" Type="http://schemas.openxmlformats.org/officeDocument/2006/relationships/customXml" Target="../ink/ink1227.xml"/><Relationship Id="rId167" Type="http://schemas.openxmlformats.org/officeDocument/2006/relationships/image" Target="../media/image1082.png"/><Relationship Id="rId7" Type="http://schemas.openxmlformats.org/officeDocument/2006/relationships/oleObject" Target="../embeddings/oleObject62.bin"/><Relationship Id="rId71" Type="http://schemas.openxmlformats.org/officeDocument/2006/relationships/image" Target="../media/image1029.png"/><Relationship Id="rId92" Type="http://schemas.openxmlformats.org/officeDocument/2006/relationships/customXml" Target="../ink/ink1200.xml"/><Relationship Id="rId162" Type="http://schemas.openxmlformats.org/officeDocument/2006/relationships/customXml" Target="../ink/ink1235.xml"/><Relationship Id="rId2" Type="http://schemas.openxmlformats.org/officeDocument/2006/relationships/image" Target="../media/image3822.png"/><Relationship Id="rId29" Type="http://schemas.openxmlformats.org/officeDocument/2006/relationships/image" Target="../media/image1006.png"/><Relationship Id="rId24" Type="http://schemas.openxmlformats.org/officeDocument/2006/relationships/customXml" Target="../ink/ink1166.xml"/><Relationship Id="rId40" Type="http://schemas.openxmlformats.org/officeDocument/2006/relationships/customXml" Target="../ink/ink1174.xml"/><Relationship Id="rId45" Type="http://schemas.openxmlformats.org/officeDocument/2006/relationships/image" Target="../media/image1014.png"/><Relationship Id="rId66" Type="http://schemas.openxmlformats.org/officeDocument/2006/relationships/customXml" Target="../ink/ink1187.xml"/><Relationship Id="rId87" Type="http://schemas.openxmlformats.org/officeDocument/2006/relationships/image" Target="../media/image1037.png"/><Relationship Id="rId110" Type="http://schemas.openxmlformats.org/officeDocument/2006/relationships/customXml" Target="../ink/ink1209.xml"/><Relationship Id="rId115" Type="http://schemas.openxmlformats.org/officeDocument/2006/relationships/image" Target="../media/image1051.png"/><Relationship Id="rId131" Type="http://schemas.openxmlformats.org/officeDocument/2006/relationships/image" Target="../media/image1060.png"/><Relationship Id="rId136" Type="http://schemas.openxmlformats.org/officeDocument/2006/relationships/customXml" Target="../ink/ink1222.xml"/><Relationship Id="rId157" Type="http://schemas.openxmlformats.org/officeDocument/2006/relationships/image" Target="../media/image1077.png"/><Relationship Id="rId61" Type="http://schemas.openxmlformats.org/officeDocument/2006/relationships/image" Target="../media/image1024.png"/><Relationship Id="rId82" Type="http://schemas.openxmlformats.org/officeDocument/2006/relationships/customXml" Target="../ink/ink1195.xml"/><Relationship Id="rId152" Type="http://schemas.openxmlformats.org/officeDocument/2006/relationships/customXml" Target="../ink/ink1230.xml"/><Relationship Id="rId19" Type="http://schemas.openxmlformats.org/officeDocument/2006/relationships/image" Target="../media/image4671.png"/><Relationship Id="rId14" Type="http://schemas.openxmlformats.org/officeDocument/2006/relationships/image" Target="../media/image591.wmf"/><Relationship Id="rId30" Type="http://schemas.openxmlformats.org/officeDocument/2006/relationships/customXml" Target="../ink/ink1169.xml"/><Relationship Id="rId35" Type="http://schemas.openxmlformats.org/officeDocument/2006/relationships/image" Target="../media/image1009.png"/><Relationship Id="rId56" Type="http://schemas.openxmlformats.org/officeDocument/2006/relationships/customXml" Target="../ink/ink1182.xml"/><Relationship Id="rId77" Type="http://schemas.openxmlformats.org/officeDocument/2006/relationships/image" Target="../media/image1032.png"/><Relationship Id="rId100" Type="http://schemas.openxmlformats.org/officeDocument/2006/relationships/customXml" Target="../ink/ink1204.xml"/><Relationship Id="rId105" Type="http://schemas.openxmlformats.org/officeDocument/2006/relationships/image" Target="../media/image1046.png"/><Relationship Id="rId126" Type="http://schemas.openxmlformats.org/officeDocument/2006/relationships/customXml" Target="../ink/ink1217.xml"/><Relationship Id="rId147" Type="http://schemas.openxmlformats.org/officeDocument/2006/relationships/image" Target="../media/image1068.png"/><Relationship Id="rId168" Type="http://schemas.openxmlformats.org/officeDocument/2006/relationships/customXml" Target="../ink/ink1238.xml"/><Relationship Id="rId8" Type="http://schemas.openxmlformats.org/officeDocument/2006/relationships/image" Target="../media/image583.wmf"/><Relationship Id="rId51" Type="http://schemas.openxmlformats.org/officeDocument/2006/relationships/image" Target="../media/image1017.png"/><Relationship Id="rId72" Type="http://schemas.openxmlformats.org/officeDocument/2006/relationships/customXml" Target="../ink/ink1190.xml"/><Relationship Id="rId93" Type="http://schemas.openxmlformats.org/officeDocument/2006/relationships/image" Target="../media/image1040.png"/><Relationship Id="rId98" Type="http://schemas.openxmlformats.org/officeDocument/2006/relationships/customXml" Target="../ink/ink1203.xml"/><Relationship Id="rId121" Type="http://schemas.openxmlformats.org/officeDocument/2006/relationships/image" Target="../media/image1054.png"/><Relationship Id="rId142" Type="http://schemas.openxmlformats.org/officeDocument/2006/relationships/customXml" Target="../ink/ink1225.xml"/><Relationship Id="rId163" Type="http://schemas.openxmlformats.org/officeDocument/2006/relationships/image" Target="../media/image1080.png"/><Relationship Id="rId3" Type="http://schemas.openxmlformats.org/officeDocument/2006/relationships/image" Target="../media/image1119.png"/><Relationship Id="rId25" Type="http://schemas.openxmlformats.org/officeDocument/2006/relationships/image" Target="../media/image1004.png"/><Relationship Id="rId46" Type="http://schemas.openxmlformats.org/officeDocument/2006/relationships/customXml" Target="../ink/ink1177.xml"/><Relationship Id="rId67" Type="http://schemas.openxmlformats.org/officeDocument/2006/relationships/image" Target="../media/image1027.png"/><Relationship Id="rId116" Type="http://schemas.openxmlformats.org/officeDocument/2006/relationships/customXml" Target="../ink/ink1212.xml"/><Relationship Id="rId137" Type="http://schemas.openxmlformats.org/officeDocument/2006/relationships/image" Target="../media/image1063.png"/><Relationship Id="rId158" Type="http://schemas.openxmlformats.org/officeDocument/2006/relationships/customXml" Target="../ink/ink1233.xml"/><Relationship Id="rId20" Type="http://schemas.openxmlformats.org/officeDocument/2006/relationships/customXml" Target="../ink/ink1164.xml"/><Relationship Id="rId41" Type="http://schemas.openxmlformats.org/officeDocument/2006/relationships/image" Target="../media/image1012.png"/><Relationship Id="rId62" Type="http://schemas.openxmlformats.org/officeDocument/2006/relationships/customXml" Target="../ink/ink1185.xml"/><Relationship Id="rId83" Type="http://schemas.openxmlformats.org/officeDocument/2006/relationships/image" Target="../media/image1035.png"/><Relationship Id="rId88" Type="http://schemas.openxmlformats.org/officeDocument/2006/relationships/customXml" Target="../ink/ink1198.xml"/><Relationship Id="rId111" Type="http://schemas.openxmlformats.org/officeDocument/2006/relationships/image" Target="../media/image1049.png"/><Relationship Id="rId132" Type="http://schemas.openxmlformats.org/officeDocument/2006/relationships/customXml" Target="../ink/ink1220.xml"/><Relationship Id="rId153" Type="http://schemas.openxmlformats.org/officeDocument/2006/relationships/image" Target="../media/image1075.png"/></Relationships>
</file>

<file path=ppt/slides/_rels/slide47.xml.rels><?xml version="1.0" encoding="UTF-8" standalone="yes"?>
<Relationships xmlns="http://schemas.openxmlformats.org/package/2006/relationships"><Relationship Id="rId13" Type="http://schemas.openxmlformats.org/officeDocument/2006/relationships/customXml" Target="../ink/ink1242.xml"/><Relationship Id="rId18" Type="http://schemas.openxmlformats.org/officeDocument/2006/relationships/image" Target="../media/image5120.png"/><Relationship Id="rId26" Type="http://schemas.openxmlformats.org/officeDocument/2006/relationships/customXml" Target="../ink/ink1248.xml"/><Relationship Id="rId39" Type="http://schemas.openxmlformats.org/officeDocument/2006/relationships/image" Target="../media/image1091.png"/><Relationship Id="rId21" Type="http://schemas.openxmlformats.org/officeDocument/2006/relationships/image" Target="../media/image5130.png"/><Relationship Id="rId34" Type="http://schemas.openxmlformats.org/officeDocument/2006/relationships/customXml" Target="../ink/ink1252.xml"/><Relationship Id="rId42" Type="http://schemas.openxmlformats.org/officeDocument/2006/relationships/customXml" Target="../ink/ink1256.xml"/><Relationship Id="rId47" Type="http://schemas.openxmlformats.org/officeDocument/2006/relationships/image" Target="../media/image1095.png"/><Relationship Id="rId50" Type="http://schemas.openxmlformats.org/officeDocument/2006/relationships/customXml" Target="../ink/ink1260.xml"/><Relationship Id="rId55" Type="http://schemas.openxmlformats.org/officeDocument/2006/relationships/image" Target="../media/image1099.png"/><Relationship Id="rId7" Type="http://schemas.openxmlformats.org/officeDocument/2006/relationships/customXml" Target="../ink/ink1239.xml"/><Relationship Id="rId12" Type="http://schemas.openxmlformats.org/officeDocument/2006/relationships/image" Target="../media/image5060.png"/><Relationship Id="rId17" Type="http://schemas.openxmlformats.org/officeDocument/2006/relationships/customXml" Target="../ink/ink1244.xml"/><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1254.xml"/><Relationship Id="rId46" Type="http://schemas.openxmlformats.org/officeDocument/2006/relationships/customXml" Target="../ink/ink1258.xml"/><Relationship Id="rId59" Type="http://schemas.openxmlformats.org/officeDocument/2006/relationships/image" Target="../media/image1101.png"/><Relationship Id="rId2" Type="http://schemas.openxmlformats.org/officeDocument/2006/relationships/image" Target="../media/image3821.png"/><Relationship Id="rId16" Type="http://schemas.openxmlformats.org/officeDocument/2006/relationships/image" Target="../media/image5111.png"/><Relationship Id="rId20" Type="http://schemas.openxmlformats.org/officeDocument/2006/relationships/customXml" Target="../ink/ink1246.xml"/><Relationship Id="rId29" Type="http://schemas.openxmlformats.org/officeDocument/2006/relationships/image" Target="../media/image1086.png"/><Relationship Id="rId41" Type="http://schemas.openxmlformats.org/officeDocument/2006/relationships/image" Target="../media/image1092.png"/><Relationship Id="rId54" Type="http://schemas.openxmlformats.org/officeDocument/2006/relationships/customXml" Target="../ink/ink1262.xml"/><Relationship Id="rId1" Type="http://schemas.openxmlformats.org/officeDocument/2006/relationships/slideLayout" Target="../slideLayouts/slideLayout2.xml"/><Relationship Id="rId6" Type="http://schemas.openxmlformats.org/officeDocument/2006/relationships/image" Target="../media/image4670.png"/><Relationship Id="rId11" Type="http://schemas.openxmlformats.org/officeDocument/2006/relationships/customXml" Target="../ink/ink1241.xml"/><Relationship Id="rId24" Type="http://schemas.openxmlformats.org/officeDocument/2006/relationships/customXml" Target="../ink/ink1247.xml"/><Relationship Id="rId32" Type="http://schemas.openxmlformats.org/officeDocument/2006/relationships/customXml" Target="../ink/ink1251.xml"/><Relationship Id="rId37" Type="http://schemas.openxmlformats.org/officeDocument/2006/relationships/image" Target="../media/image1090.png"/><Relationship Id="rId40" Type="http://schemas.openxmlformats.org/officeDocument/2006/relationships/customXml" Target="../ink/ink1255.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1264.xml"/><Relationship Id="rId5" Type="http://schemas.openxmlformats.org/officeDocument/2006/relationships/image" Target="../media/image4280.png"/><Relationship Id="rId15" Type="http://schemas.openxmlformats.org/officeDocument/2006/relationships/customXml" Target="../ink/ink1243.xml"/><Relationship Id="rId23" Type="http://schemas.openxmlformats.org/officeDocument/2006/relationships/image" Target="../media/image5590.png"/><Relationship Id="rId28" Type="http://schemas.openxmlformats.org/officeDocument/2006/relationships/customXml" Target="../ink/ink1249.xml"/><Relationship Id="rId36" Type="http://schemas.openxmlformats.org/officeDocument/2006/relationships/customXml" Target="../ink/ink1253.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image" Target="../media/image4690.png"/><Relationship Id="rId19" Type="http://schemas.openxmlformats.org/officeDocument/2006/relationships/customXml" Target="../ink/ink1245.xml"/><Relationship Id="rId31" Type="http://schemas.openxmlformats.org/officeDocument/2006/relationships/image" Target="../media/image1087.png"/><Relationship Id="rId44" Type="http://schemas.openxmlformats.org/officeDocument/2006/relationships/customXml" Target="../ink/ink1257.xml"/><Relationship Id="rId52" Type="http://schemas.openxmlformats.org/officeDocument/2006/relationships/customXml" Target="../ink/ink1261.xml"/><Relationship Id="rId4" Type="http://schemas.openxmlformats.org/officeDocument/2006/relationships/image" Target="../media/image4270.png"/><Relationship Id="rId9" Type="http://schemas.openxmlformats.org/officeDocument/2006/relationships/customXml" Target="../ink/ink1240.xml"/><Relationship Id="rId14" Type="http://schemas.openxmlformats.org/officeDocument/2006/relationships/image" Target="../media/image5070.png"/><Relationship Id="rId22" Type="http://schemas.openxmlformats.org/officeDocument/2006/relationships/image" Target="../media/image5140.png"/><Relationship Id="rId27" Type="http://schemas.openxmlformats.org/officeDocument/2006/relationships/image" Target="../media/image1085.png"/><Relationship Id="rId30" Type="http://schemas.openxmlformats.org/officeDocument/2006/relationships/customXml" Target="../ink/ink1250.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1259.xml"/><Relationship Id="rId56" Type="http://schemas.openxmlformats.org/officeDocument/2006/relationships/customXml" Target="../ink/ink1263.xml"/><Relationship Id="rId8" Type="http://schemas.openxmlformats.org/officeDocument/2006/relationships/image" Target="../media/image4680.png"/><Relationship Id="rId51" Type="http://schemas.openxmlformats.org/officeDocument/2006/relationships/image" Target="../media/image1097.png"/><Relationship Id="rId3" Type="http://schemas.openxmlformats.org/officeDocument/2006/relationships/image" Target="../media/image4260.png"/></Relationships>
</file>

<file path=ppt/slides/_rels/slide48.xml.rels><?xml version="1.0" encoding="UTF-8" standalone="yes"?>
<Relationships xmlns="http://schemas.openxmlformats.org/package/2006/relationships"><Relationship Id="rId26" Type="http://schemas.openxmlformats.org/officeDocument/2006/relationships/image" Target="../media/image1102.png"/><Relationship Id="rId117" Type="http://schemas.openxmlformats.org/officeDocument/2006/relationships/customXml" Target="../ink/ink1319.xml"/><Relationship Id="rId21" Type="http://schemas.openxmlformats.org/officeDocument/2006/relationships/customXml" Target="../ink/ink1272.xml"/><Relationship Id="rId42" Type="http://schemas.openxmlformats.org/officeDocument/2006/relationships/image" Target="../media/image1110.png"/><Relationship Id="rId47" Type="http://schemas.openxmlformats.org/officeDocument/2006/relationships/customXml" Target="../ink/ink1284.xml"/><Relationship Id="rId63" Type="http://schemas.openxmlformats.org/officeDocument/2006/relationships/customXml" Target="../ink/ink1292.xml"/><Relationship Id="rId68" Type="http://schemas.openxmlformats.org/officeDocument/2006/relationships/image" Target="../media/image1125.png"/><Relationship Id="rId84" Type="http://schemas.openxmlformats.org/officeDocument/2006/relationships/image" Target="../media/image1133.png"/><Relationship Id="rId89" Type="http://schemas.openxmlformats.org/officeDocument/2006/relationships/customXml" Target="../ink/ink1305.xml"/><Relationship Id="rId112" Type="http://schemas.openxmlformats.org/officeDocument/2006/relationships/image" Target="../media/image1147.png"/><Relationship Id="rId16" Type="http://schemas.openxmlformats.org/officeDocument/2006/relationships/customXml" Target="../ink/ink1269.xml"/><Relationship Id="rId107" Type="http://schemas.openxmlformats.org/officeDocument/2006/relationships/customXml" Target="../ink/ink1314.xml"/><Relationship Id="rId11" Type="http://schemas.openxmlformats.org/officeDocument/2006/relationships/image" Target="../media/image4690.png"/><Relationship Id="rId32" Type="http://schemas.openxmlformats.org/officeDocument/2006/relationships/image" Target="../media/image1105.png"/><Relationship Id="rId37" Type="http://schemas.openxmlformats.org/officeDocument/2006/relationships/customXml" Target="../ink/ink1279.xml"/><Relationship Id="rId53" Type="http://schemas.openxmlformats.org/officeDocument/2006/relationships/customXml" Target="../ink/ink1287.xml"/><Relationship Id="rId58" Type="http://schemas.openxmlformats.org/officeDocument/2006/relationships/image" Target="../media/image1120.png"/><Relationship Id="rId74" Type="http://schemas.openxmlformats.org/officeDocument/2006/relationships/image" Target="../media/image1128.png"/><Relationship Id="rId79" Type="http://schemas.openxmlformats.org/officeDocument/2006/relationships/customXml" Target="../ink/ink1300.xml"/><Relationship Id="rId102" Type="http://schemas.openxmlformats.org/officeDocument/2006/relationships/image" Target="../media/image1142.png"/><Relationship Id="rId123" Type="http://schemas.openxmlformats.org/officeDocument/2006/relationships/customXml" Target="../ink/ink1322.xml"/><Relationship Id="rId128" Type="http://schemas.openxmlformats.org/officeDocument/2006/relationships/image" Target="../media/image1155.png"/><Relationship Id="rId5" Type="http://schemas.openxmlformats.org/officeDocument/2006/relationships/image" Target="../media/image4270.png"/><Relationship Id="rId90" Type="http://schemas.openxmlformats.org/officeDocument/2006/relationships/image" Target="../media/image1136.png"/><Relationship Id="rId95" Type="http://schemas.openxmlformats.org/officeDocument/2006/relationships/customXml" Target="../ink/ink1308.xml"/><Relationship Id="rId19" Type="http://schemas.openxmlformats.org/officeDocument/2006/relationships/image" Target="../media/image5120.png"/><Relationship Id="rId14" Type="http://schemas.openxmlformats.org/officeDocument/2006/relationships/customXml" Target="../ink/ink1268.xml"/><Relationship Id="rId22" Type="http://schemas.openxmlformats.org/officeDocument/2006/relationships/image" Target="../media/image5130.png"/><Relationship Id="rId27" Type="http://schemas.openxmlformats.org/officeDocument/2006/relationships/customXml" Target="../ink/ink1274.xml"/><Relationship Id="rId30" Type="http://schemas.openxmlformats.org/officeDocument/2006/relationships/image" Target="../media/image1104.png"/><Relationship Id="rId35" Type="http://schemas.openxmlformats.org/officeDocument/2006/relationships/customXml" Target="../ink/ink1278.xml"/><Relationship Id="rId43" Type="http://schemas.openxmlformats.org/officeDocument/2006/relationships/customXml" Target="../ink/ink1282.xml"/><Relationship Id="rId48" Type="http://schemas.openxmlformats.org/officeDocument/2006/relationships/image" Target="../media/image1113.png"/><Relationship Id="rId56" Type="http://schemas.openxmlformats.org/officeDocument/2006/relationships/image" Target="../media/image1118.png"/><Relationship Id="rId64" Type="http://schemas.openxmlformats.org/officeDocument/2006/relationships/image" Target="../media/image1123.png"/><Relationship Id="rId69" Type="http://schemas.openxmlformats.org/officeDocument/2006/relationships/customXml" Target="../ink/ink1295.xml"/><Relationship Id="rId77" Type="http://schemas.openxmlformats.org/officeDocument/2006/relationships/customXml" Target="../ink/ink1299.xml"/><Relationship Id="rId100" Type="http://schemas.openxmlformats.org/officeDocument/2006/relationships/image" Target="../media/image1141.png"/><Relationship Id="rId105" Type="http://schemas.openxmlformats.org/officeDocument/2006/relationships/customXml" Target="../ink/ink1313.xml"/><Relationship Id="rId113" Type="http://schemas.openxmlformats.org/officeDocument/2006/relationships/customXml" Target="../ink/ink1317.xml"/><Relationship Id="rId118" Type="http://schemas.openxmlformats.org/officeDocument/2006/relationships/image" Target="../media/image1150.png"/><Relationship Id="rId126" Type="http://schemas.openxmlformats.org/officeDocument/2006/relationships/image" Target="../media/image1154.png"/><Relationship Id="rId8" Type="http://schemas.openxmlformats.org/officeDocument/2006/relationships/customXml" Target="../ink/ink1265.xml"/><Relationship Id="rId51" Type="http://schemas.openxmlformats.org/officeDocument/2006/relationships/customXml" Target="../ink/ink1286.xml"/><Relationship Id="rId72" Type="http://schemas.openxmlformats.org/officeDocument/2006/relationships/image" Target="../media/image1127.png"/><Relationship Id="rId80" Type="http://schemas.openxmlformats.org/officeDocument/2006/relationships/image" Target="../media/image1131.png"/><Relationship Id="rId85" Type="http://schemas.openxmlformats.org/officeDocument/2006/relationships/customXml" Target="../ink/ink1303.xml"/><Relationship Id="rId93" Type="http://schemas.openxmlformats.org/officeDocument/2006/relationships/customXml" Target="../ink/ink1307.xml"/><Relationship Id="rId98" Type="http://schemas.openxmlformats.org/officeDocument/2006/relationships/image" Target="../media/image1140.png"/><Relationship Id="rId121" Type="http://schemas.openxmlformats.org/officeDocument/2006/relationships/customXml" Target="../ink/ink1321.xml"/><Relationship Id="rId3" Type="http://schemas.openxmlformats.org/officeDocument/2006/relationships/image" Target="../media/image3821.png"/><Relationship Id="rId12" Type="http://schemas.openxmlformats.org/officeDocument/2006/relationships/customXml" Target="../ink/ink1267.xml"/><Relationship Id="rId17" Type="http://schemas.openxmlformats.org/officeDocument/2006/relationships/image" Target="../media/image5111.png"/><Relationship Id="rId25" Type="http://schemas.openxmlformats.org/officeDocument/2006/relationships/customXml" Target="../ink/ink1273.xml"/><Relationship Id="rId33" Type="http://schemas.openxmlformats.org/officeDocument/2006/relationships/customXml" Target="../ink/ink1277.xml"/><Relationship Id="rId38" Type="http://schemas.openxmlformats.org/officeDocument/2006/relationships/image" Target="../media/image1108.png"/><Relationship Id="rId46" Type="http://schemas.openxmlformats.org/officeDocument/2006/relationships/image" Target="../media/image1112.png"/><Relationship Id="rId59" Type="http://schemas.openxmlformats.org/officeDocument/2006/relationships/customXml" Target="../ink/ink1290.xml"/><Relationship Id="rId67" Type="http://schemas.openxmlformats.org/officeDocument/2006/relationships/customXml" Target="../ink/ink1294.xml"/><Relationship Id="rId103" Type="http://schemas.openxmlformats.org/officeDocument/2006/relationships/customXml" Target="../ink/ink1312.xml"/><Relationship Id="rId108" Type="http://schemas.openxmlformats.org/officeDocument/2006/relationships/image" Target="../media/image1145.png"/><Relationship Id="rId116" Type="http://schemas.openxmlformats.org/officeDocument/2006/relationships/image" Target="../media/image1149.png"/><Relationship Id="rId124" Type="http://schemas.openxmlformats.org/officeDocument/2006/relationships/image" Target="../media/image1153.png"/><Relationship Id="rId20" Type="http://schemas.openxmlformats.org/officeDocument/2006/relationships/customXml" Target="../ink/ink1271.xml"/><Relationship Id="rId41" Type="http://schemas.openxmlformats.org/officeDocument/2006/relationships/customXml" Target="../ink/ink1281.xml"/><Relationship Id="rId54" Type="http://schemas.openxmlformats.org/officeDocument/2006/relationships/image" Target="../media/image1117.png"/><Relationship Id="rId62" Type="http://schemas.openxmlformats.org/officeDocument/2006/relationships/image" Target="../media/image1122.png"/><Relationship Id="rId70" Type="http://schemas.openxmlformats.org/officeDocument/2006/relationships/image" Target="../media/image1126.png"/><Relationship Id="rId75" Type="http://schemas.openxmlformats.org/officeDocument/2006/relationships/customXml" Target="../ink/ink1298.xml"/><Relationship Id="rId83" Type="http://schemas.openxmlformats.org/officeDocument/2006/relationships/customXml" Target="../ink/ink1302.xml"/><Relationship Id="rId88" Type="http://schemas.openxmlformats.org/officeDocument/2006/relationships/image" Target="../media/image1135.png"/><Relationship Id="rId91" Type="http://schemas.openxmlformats.org/officeDocument/2006/relationships/customXml" Target="../ink/ink1306.xml"/><Relationship Id="rId96" Type="http://schemas.openxmlformats.org/officeDocument/2006/relationships/image" Target="../media/image1139.png"/><Relationship Id="rId111" Type="http://schemas.openxmlformats.org/officeDocument/2006/relationships/customXml" Target="../ink/ink1316.xml"/><Relationship Id="rId1" Type="http://schemas.openxmlformats.org/officeDocument/2006/relationships/slideLayout" Target="../slideLayouts/slideLayout2.xml"/><Relationship Id="rId6" Type="http://schemas.openxmlformats.org/officeDocument/2006/relationships/image" Target="../media/image4280.png"/><Relationship Id="rId15" Type="http://schemas.openxmlformats.org/officeDocument/2006/relationships/image" Target="../media/image5070.png"/><Relationship Id="rId23" Type="http://schemas.openxmlformats.org/officeDocument/2006/relationships/image" Target="../media/image562.png"/><Relationship Id="rId28" Type="http://schemas.openxmlformats.org/officeDocument/2006/relationships/image" Target="../media/image1103.png"/><Relationship Id="rId36" Type="http://schemas.openxmlformats.org/officeDocument/2006/relationships/image" Target="../media/image1107.png"/><Relationship Id="rId49" Type="http://schemas.openxmlformats.org/officeDocument/2006/relationships/customXml" Target="../ink/ink1285.xml"/><Relationship Id="rId57" Type="http://schemas.openxmlformats.org/officeDocument/2006/relationships/customXml" Target="../ink/ink1289.xml"/><Relationship Id="rId106" Type="http://schemas.openxmlformats.org/officeDocument/2006/relationships/image" Target="../media/image1144.png"/><Relationship Id="rId114" Type="http://schemas.openxmlformats.org/officeDocument/2006/relationships/image" Target="../media/image1148.png"/><Relationship Id="rId119" Type="http://schemas.openxmlformats.org/officeDocument/2006/relationships/customXml" Target="../ink/ink1320.xml"/><Relationship Id="rId127" Type="http://schemas.openxmlformats.org/officeDocument/2006/relationships/customXml" Target="../ink/ink1324.xml"/><Relationship Id="rId10" Type="http://schemas.openxmlformats.org/officeDocument/2006/relationships/customXml" Target="../ink/ink1266.xml"/><Relationship Id="rId31" Type="http://schemas.openxmlformats.org/officeDocument/2006/relationships/customXml" Target="../ink/ink1276.xml"/><Relationship Id="rId44" Type="http://schemas.openxmlformats.org/officeDocument/2006/relationships/image" Target="../media/image1111.png"/><Relationship Id="rId52" Type="http://schemas.openxmlformats.org/officeDocument/2006/relationships/image" Target="../media/image1115.png"/><Relationship Id="rId60" Type="http://schemas.openxmlformats.org/officeDocument/2006/relationships/image" Target="../media/image1121.png"/><Relationship Id="rId65" Type="http://schemas.openxmlformats.org/officeDocument/2006/relationships/customXml" Target="../ink/ink1293.xml"/><Relationship Id="rId73" Type="http://schemas.openxmlformats.org/officeDocument/2006/relationships/customXml" Target="../ink/ink1297.xml"/><Relationship Id="rId78" Type="http://schemas.openxmlformats.org/officeDocument/2006/relationships/image" Target="../media/image1130.png"/><Relationship Id="rId81" Type="http://schemas.openxmlformats.org/officeDocument/2006/relationships/customXml" Target="../ink/ink1301.xml"/><Relationship Id="rId86" Type="http://schemas.openxmlformats.org/officeDocument/2006/relationships/image" Target="../media/image1134.png"/><Relationship Id="rId94" Type="http://schemas.openxmlformats.org/officeDocument/2006/relationships/image" Target="../media/image1138.png"/><Relationship Id="rId99" Type="http://schemas.openxmlformats.org/officeDocument/2006/relationships/customXml" Target="../ink/ink1310.xml"/><Relationship Id="rId101" Type="http://schemas.openxmlformats.org/officeDocument/2006/relationships/customXml" Target="../ink/ink1311.xml"/><Relationship Id="rId122" Type="http://schemas.openxmlformats.org/officeDocument/2006/relationships/image" Target="../media/image1152.png"/><Relationship Id="rId4" Type="http://schemas.openxmlformats.org/officeDocument/2006/relationships/image" Target="../media/image4260.png"/><Relationship Id="rId9" Type="http://schemas.openxmlformats.org/officeDocument/2006/relationships/image" Target="../media/image4680.png"/><Relationship Id="rId13" Type="http://schemas.openxmlformats.org/officeDocument/2006/relationships/image" Target="../media/image5060.png"/><Relationship Id="rId18" Type="http://schemas.openxmlformats.org/officeDocument/2006/relationships/customXml" Target="../ink/ink1270.xml"/><Relationship Id="rId39" Type="http://schemas.openxmlformats.org/officeDocument/2006/relationships/customXml" Target="../ink/ink1280.xml"/><Relationship Id="rId109" Type="http://schemas.openxmlformats.org/officeDocument/2006/relationships/customXml" Target="../ink/ink1315.xml"/><Relationship Id="rId34" Type="http://schemas.openxmlformats.org/officeDocument/2006/relationships/image" Target="../media/image1106.png"/><Relationship Id="rId50" Type="http://schemas.openxmlformats.org/officeDocument/2006/relationships/image" Target="../media/image1114.png"/><Relationship Id="rId55" Type="http://schemas.openxmlformats.org/officeDocument/2006/relationships/customXml" Target="../ink/ink1288.xml"/><Relationship Id="rId76" Type="http://schemas.openxmlformats.org/officeDocument/2006/relationships/image" Target="../media/image1129.png"/><Relationship Id="rId97" Type="http://schemas.openxmlformats.org/officeDocument/2006/relationships/customXml" Target="../ink/ink1309.xml"/><Relationship Id="rId104" Type="http://schemas.openxmlformats.org/officeDocument/2006/relationships/image" Target="../media/image1143.png"/><Relationship Id="rId120" Type="http://schemas.openxmlformats.org/officeDocument/2006/relationships/image" Target="../media/image1151.png"/><Relationship Id="rId125" Type="http://schemas.openxmlformats.org/officeDocument/2006/relationships/customXml" Target="../ink/ink1323.xml"/><Relationship Id="rId7" Type="http://schemas.openxmlformats.org/officeDocument/2006/relationships/image" Target="../media/image5611.png"/><Relationship Id="rId71" Type="http://schemas.openxmlformats.org/officeDocument/2006/relationships/customXml" Target="../ink/ink1296.xml"/><Relationship Id="rId92" Type="http://schemas.openxmlformats.org/officeDocument/2006/relationships/image" Target="../media/image1137.png"/><Relationship Id="rId2" Type="http://schemas.openxmlformats.org/officeDocument/2006/relationships/image" Target="../media/image5600.png"/><Relationship Id="rId29" Type="http://schemas.openxmlformats.org/officeDocument/2006/relationships/customXml" Target="../ink/ink1275.xml"/><Relationship Id="rId24" Type="http://schemas.openxmlformats.org/officeDocument/2006/relationships/image" Target="../media/image563.png"/><Relationship Id="rId40" Type="http://schemas.openxmlformats.org/officeDocument/2006/relationships/image" Target="../media/image1109.png"/><Relationship Id="rId45" Type="http://schemas.openxmlformats.org/officeDocument/2006/relationships/customXml" Target="../ink/ink1283.xml"/><Relationship Id="rId66" Type="http://schemas.openxmlformats.org/officeDocument/2006/relationships/image" Target="../media/image1124.png"/><Relationship Id="rId87" Type="http://schemas.openxmlformats.org/officeDocument/2006/relationships/customXml" Target="../ink/ink1304.xml"/><Relationship Id="rId110" Type="http://schemas.openxmlformats.org/officeDocument/2006/relationships/image" Target="../media/image1146.png"/><Relationship Id="rId115" Type="http://schemas.openxmlformats.org/officeDocument/2006/relationships/customXml" Target="../ink/ink1318.xml"/><Relationship Id="rId61" Type="http://schemas.openxmlformats.org/officeDocument/2006/relationships/customXml" Target="../ink/ink1291.xml"/><Relationship Id="rId82" Type="http://schemas.openxmlformats.org/officeDocument/2006/relationships/image" Target="../media/image1132.png"/></Relationships>
</file>

<file path=ppt/slides/_rels/slide49.xml.rels><?xml version="1.0" encoding="UTF-8" standalone="yes"?>
<Relationships xmlns="http://schemas.openxmlformats.org/package/2006/relationships"><Relationship Id="rId26" Type="http://schemas.openxmlformats.org/officeDocument/2006/relationships/image" Target="../media/image1167.png"/><Relationship Id="rId21" Type="http://schemas.openxmlformats.org/officeDocument/2006/relationships/customXml" Target="../ink/ink1333.xml"/><Relationship Id="rId34" Type="http://schemas.openxmlformats.org/officeDocument/2006/relationships/image" Target="../media/image1171.png"/><Relationship Id="rId42" Type="http://schemas.openxmlformats.org/officeDocument/2006/relationships/image" Target="../media/image1175.png"/><Relationship Id="rId47" Type="http://schemas.openxmlformats.org/officeDocument/2006/relationships/customXml" Target="../ink/ink1346.xml"/><Relationship Id="rId50" Type="http://schemas.openxmlformats.org/officeDocument/2006/relationships/image" Target="../media/image1179.png"/><Relationship Id="rId55" Type="http://schemas.openxmlformats.org/officeDocument/2006/relationships/customXml" Target="../ink/ink1350.xml"/><Relationship Id="rId63" Type="http://schemas.openxmlformats.org/officeDocument/2006/relationships/customXml" Target="../ink/ink1354.xml"/><Relationship Id="rId68" Type="http://schemas.openxmlformats.org/officeDocument/2006/relationships/image" Target="../media/image1188.png"/><Relationship Id="rId76" Type="http://schemas.openxmlformats.org/officeDocument/2006/relationships/image" Target="../media/image1192.png"/><Relationship Id="rId84" Type="http://schemas.openxmlformats.org/officeDocument/2006/relationships/image" Target="../media/image1196.png"/><Relationship Id="rId89" Type="http://schemas.openxmlformats.org/officeDocument/2006/relationships/customXml" Target="../ink/ink1367.xml"/><Relationship Id="rId97" Type="http://schemas.openxmlformats.org/officeDocument/2006/relationships/customXml" Target="../ink/ink1371.xml"/><Relationship Id="rId7" Type="http://schemas.openxmlformats.org/officeDocument/2006/relationships/customXml" Target="../ink/ink1326.xml"/><Relationship Id="rId71" Type="http://schemas.openxmlformats.org/officeDocument/2006/relationships/customXml" Target="../ink/ink1358.xml"/><Relationship Id="rId92" Type="http://schemas.openxmlformats.org/officeDocument/2006/relationships/image" Target="../media/image1200.png"/><Relationship Id="rId2" Type="http://schemas.openxmlformats.org/officeDocument/2006/relationships/image" Target="../media/image5640.png"/><Relationship Id="rId16" Type="http://schemas.openxmlformats.org/officeDocument/2006/relationships/image" Target="../media/image1162.png"/><Relationship Id="rId29" Type="http://schemas.openxmlformats.org/officeDocument/2006/relationships/customXml" Target="../ink/ink1337.xml"/><Relationship Id="rId11" Type="http://schemas.openxmlformats.org/officeDocument/2006/relationships/customXml" Target="../ink/ink1328.xml"/><Relationship Id="rId24" Type="http://schemas.openxmlformats.org/officeDocument/2006/relationships/image" Target="../media/image1166.png"/><Relationship Id="rId32" Type="http://schemas.openxmlformats.org/officeDocument/2006/relationships/image" Target="../media/image1170.png"/><Relationship Id="rId37" Type="http://schemas.openxmlformats.org/officeDocument/2006/relationships/customXml" Target="../ink/ink1341.xml"/><Relationship Id="rId40" Type="http://schemas.openxmlformats.org/officeDocument/2006/relationships/image" Target="../media/image1174.png"/><Relationship Id="rId45" Type="http://schemas.openxmlformats.org/officeDocument/2006/relationships/customXml" Target="../ink/ink1345.xml"/><Relationship Id="rId53" Type="http://schemas.openxmlformats.org/officeDocument/2006/relationships/customXml" Target="../ink/ink1349.xml"/><Relationship Id="rId58" Type="http://schemas.openxmlformats.org/officeDocument/2006/relationships/image" Target="../media/image1183.png"/><Relationship Id="rId66" Type="http://schemas.openxmlformats.org/officeDocument/2006/relationships/image" Target="../media/image1187.png"/><Relationship Id="rId74" Type="http://schemas.openxmlformats.org/officeDocument/2006/relationships/image" Target="../media/image1191.png"/><Relationship Id="rId79" Type="http://schemas.openxmlformats.org/officeDocument/2006/relationships/customXml" Target="../ink/ink1362.xml"/><Relationship Id="rId87" Type="http://schemas.openxmlformats.org/officeDocument/2006/relationships/customXml" Target="../ink/ink1366.xml"/><Relationship Id="rId5" Type="http://schemas.openxmlformats.org/officeDocument/2006/relationships/customXml" Target="../ink/ink1325.xml"/><Relationship Id="rId61" Type="http://schemas.openxmlformats.org/officeDocument/2006/relationships/customXml" Target="../ink/ink1353.xml"/><Relationship Id="rId82" Type="http://schemas.openxmlformats.org/officeDocument/2006/relationships/image" Target="../media/image1195.png"/><Relationship Id="rId90" Type="http://schemas.openxmlformats.org/officeDocument/2006/relationships/image" Target="../media/image1199.png"/><Relationship Id="rId95" Type="http://schemas.openxmlformats.org/officeDocument/2006/relationships/customXml" Target="../ink/ink1370.xml"/><Relationship Id="rId19" Type="http://schemas.openxmlformats.org/officeDocument/2006/relationships/customXml" Target="../ink/ink1332.xml"/><Relationship Id="rId14" Type="http://schemas.openxmlformats.org/officeDocument/2006/relationships/image" Target="../media/image1161.png"/><Relationship Id="rId22" Type="http://schemas.openxmlformats.org/officeDocument/2006/relationships/image" Target="../media/image1165.png"/><Relationship Id="rId27" Type="http://schemas.openxmlformats.org/officeDocument/2006/relationships/customXml" Target="../ink/ink1336.xml"/><Relationship Id="rId30" Type="http://schemas.openxmlformats.org/officeDocument/2006/relationships/image" Target="../media/image1169.png"/><Relationship Id="rId35" Type="http://schemas.openxmlformats.org/officeDocument/2006/relationships/customXml" Target="../ink/ink1340.xml"/><Relationship Id="rId43" Type="http://schemas.openxmlformats.org/officeDocument/2006/relationships/customXml" Target="../ink/ink1344.xml"/><Relationship Id="rId48" Type="http://schemas.openxmlformats.org/officeDocument/2006/relationships/image" Target="../media/image1178.png"/><Relationship Id="rId56" Type="http://schemas.openxmlformats.org/officeDocument/2006/relationships/image" Target="../media/image1182.png"/><Relationship Id="rId64" Type="http://schemas.openxmlformats.org/officeDocument/2006/relationships/image" Target="../media/image1186.png"/><Relationship Id="rId69" Type="http://schemas.openxmlformats.org/officeDocument/2006/relationships/customXml" Target="../ink/ink1357.xml"/><Relationship Id="rId77" Type="http://schemas.openxmlformats.org/officeDocument/2006/relationships/customXml" Target="../ink/ink1361.xml"/><Relationship Id="rId8" Type="http://schemas.openxmlformats.org/officeDocument/2006/relationships/image" Target="../media/image1158.png"/><Relationship Id="rId51" Type="http://schemas.openxmlformats.org/officeDocument/2006/relationships/customXml" Target="../ink/ink1348.xml"/><Relationship Id="rId72" Type="http://schemas.openxmlformats.org/officeDocument/2006/relationships/image" Target="../media/image1190.png"/><Relationship Id="rId80" Type="http://schemas.openxmlformats.org/officeDocument/2006/relationships/image" Target="../media/image1194.png"/><Relationship Id="rId85" Type="http://schemas.openxmlformats.org/officeDocument/2006/relationships/customXml" Target="../ink/ink1365.xml"/><Relationship Id="rId93" Type="http://schemas.openxmlformats.org/officeDocument/2006/relationships/customXml" Target="../ink/ink1369.xml"/><Relationship Id="rId98" Type="http://schemas.openxmlformats.org/officeDocument/2006/relationships/image" Target="../media/image1203.png"/><Relationship Id="rId3" Type="http://schemas.openxmlformats.org/officeDocument/2006/relationships/image" Target="../media/image5890.png"/><Relationship Id="rId12" Type="http://schemas.openxmlformats.org/officeDocument/2006/relationships/image" Target="../media/image1160.png"/><Relationship Id="rId17" Type="http://schemas.openxmlformats.org/officeDocument/2006/relationships/customXml" Target="../ink/ink1331.xml"/><Relationship Id="rId25" Type="http://schemas.openxmlformats.org/officeDocument/2006/relationships/customXml" Target="../ink/ink1335.xml"/><Relationship Id="rId33" Type="http://schemas.openxmlformats.org/officeDocument/2006/relationships/customXml" Target="../ink/ink1339.xml"/><Relationship Id="rId38" Type="http://schemas.openxmlformats.org/officeDocument/2006/relationships/image" Target="../media/image1173.png"/><Relationship Id="rId46" Type="http://schemas.openxmlformats.org/officeDocument/2006/relationships/image" Target="../media/image1177.png"/><Relationship Id="rId59" Type="http://schemas.openxmlformats.org/officeDocument/2006/relationships/customXml" Target="../ink/ink1352.xml"/><Relationship Id="rId67" Type="http://schemas.openxmlformats.org/officeDocument/2006/relationships/customXml" Target="../ink/ink1356.xml"/><Relationship Id="rId20" Type="http://schemas.openxmlformats.org/officeDocument/2006/relationships/image" Target="../media/image1164.png"/><Relationship Id="rId41" Type="http://schemas.openxmlformats.org/officeDocument/2006/relationships/customXml" Target="../ink/ink1343.xml"/><Relationship Id="rId54" Type="http://schemas.openxmlformats.org/officeDocument/2006/relationships/image" Target="../media/image1181.png"/><Relationship Id="rId62" Type="http://schemas.openxmlformats.org/officeDocument/2006/relationships/image" Target="../media/image1185.png"/><Relationship Id="rId70" Type="http://schemas.openxmlformats.org/officeDocument/2006/relationships/image" Target="../media/image1189.png"/><Relationship Id="rId75" Type="http://schemas.openxmlformats.org/officeDocument/2006/relationships/customXml" Target="../ink/ink1360.xml"/><Relationship Id="rId83" Type="http://schemas.openxmlformats.org/officeDocument/2006/relationships/customXml" Target="../ink/ink1364.xml"/><Relationship Id="rId88" Type="http://schemas.openxmlformats.org/officeDocument/2006/relationships/image" Target="../media/image1198.png"/><Relationship Id="rId91" Type="http://schemas.openxmlformats.org/officeDocument/2006/relationships/customXml" Target="../ink/ink1368.xml"/><Relationship Id="rId96" Type="http://schemas.openxmlformats.org/officeDocument/2006/relationships/image" Target="../media/image1202.png"/><Relationship Id="rId1" Type="http://schemas.openxmlformats.org/officeDocument/2006/relationships/slideLayout" Target="../slideLayouts/slideLayout2.xml"/><Relationship Id="rId6" Type="http://schemas.openxmlformats.org/officeDocument/2006/relationships/image" Target="../media/image1157.png"/><Relationship Id="rId15" Type="http://schemas.openxmlformats.org/officeDocument/2006/relationships/customXml" Target="../ink/ink1330.xml"/><Relationship Id="rId23" Type="http://schemas.openxmlformats.org/officeDocument/2006/relationships/customXml" Target="../ink/ink1334.xml"/><Relationship Id="rId28" Type="http://schemas.openxmlformats.org/officeDocument/2006/relationships/image" Target="../media/image1168.png"/><Relationship Id="rId36" Type="http://schemas.openxmlformats.org/officeDocument/2006/relationships/image" Target="../media/image1172.png"/><Relationship Id="rId49" Type="http://schemas.openxmlformats.org/officeDocument/2006/relationships/customXml" Target="../ink/ink1347.xml"/><Relationship Id="rId57" Type="http://schemas.openxmlformats.org/officeDocument/2006/relationships/customXml" Target="../ink/ink1351.xml"/><Relationship Id="rId10" Type="http://schemas.openxmlformats.org/officeDocument/2006/relationships/image" Target="../media/image1159.png"/><Relationship Id="rId31" Type="http://schemas.openxmlformats.org/officeDocument/2006/relationships/customXml" Target="../ink/ink1338.xml"/><Relationship Id="rId44" Type="http://schemas.openxmlformats.org/officeDocument/2006/relationships/image" Target="../media/image1176.png"/><Relationship Id="rId52" Type="http://schemas.openxmlformats.org/officeDocument/2006/relationships/image" Target="../media/image1180.png"/><Relationship Id="rId60" Type="http://schemas.openxmlformats.org/officeDocument/2006/relationships/image" Target="../media/image1184.png"/><Relationship Id="rId65" Type="http://schemas.openxmlformats.org/officeDocument/2006/relationships/customXml" Target="../ink/ink1355.xml"/><Relationship Id="rId73" Type="http://schemas.openxmlformats.org/officeDocument/2006/relationships/customXml" Target="../ink/ink1359.xml"/><Relationship Id="rId78" Type="http://schemas.openxmlformats.org/officeDocument/2006/relationships/image" Target="../media/image1193.png"/><Relationship Id="rId81" Type="http://schemas.openxmlformats.org/officeDocument/2006/relationships/customXml" Target="../ink/ink1363.xml"/><Relationship Id="rId86" Type="http://schemas.openxmlformats.org/officeDocument/2006/relationships/image" Target="../media/image1197.png"/><Relationship Id="rId94" Type="http://schemas.openxmlformats.org/officeDocument/2006/relationships/image" Target="../media/image1201.png"/><Relationship Id="rId4" Type="http://schemas.openxmlformats.org/officeDocument/2006/relationships/image" Target="../media/image774.png"/><Relationship Id="rId9" Type="http://schemas.openxmlformats.org/officeDocument/2006/relationships/customXml" Target="../ink/ink1327.xml"/><Relationship Id="rId13" Type="http://schemas.openxmlformats.org/officeDocument/2006/relationships/customXml" Target="../ink/ink1329.xml"/><Relationship Id="rId18" Type="http://schemas.openxmlformats.org/officeDocument/2006/relationships/image" Target="../media/image1163.png"/><Relationship Id="rId39" Type="http://schemas.openxmlformats.org/officeDocument/2006/relationships/customXml" Target="../ink/ink134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117" Type="http://schemas.openxmlformats.org/officeDocument/2006/relationships/customXml" Target="../ink/ink1429.xml"/><Relationship Id="rId299" Type="http://schemas.openxmlformats.org/officeDocument/2006/relationships/customXml" Target="../ink/ink1520.xml"/><Relationship Id="rId21" Type="http://schemas.openxmlformats.org/officeDocument/2006/relationships/customXml" Target="../ink/ink1381.xml"/><Relationship Id="rId42" Type="http://schemas.openxmlformats.org/officeDocument/2006/relationships/image" Target="../media/image1223.png"/><Relationship Id="rId63" Type="http://schemas.openxmlformats.org/officeDocument/2006/relationships/customXml" Target="../ink/ink1402.xml"/><Relationship Id="rId84" Type="http://schemas.openxmlformats.org/officeDocument/2006/relationships/image" Target="../media/image1244.png"/><Relationship Id="rId138" Type="http://schemas.openxmlformats.org/officeDocument/2006/relationships/image" Target="../media/image1271.png"/><Relationship Id="rId159" Type="http://schemas.openxmlformats.org/officeDocument/2006/relationships/customXml" Target="../ink/ink1450.xml"/><Relationship Id="rId324" Type="http://schemas.openxmlformats.org/officeDocument/2006/relationships/image" Target="../media/image1366.png"/><Relationship Id="rId345" Type="http://schemas.openxmlformats.org/officeDocument/2006/relationships/customXml" Target="../ink/ink1543.xml"/><Relationship Id="rId366" Type="http://schemas.openxmlformats.org/officeDocument/2006/relationships/image" Target="../media/image1388.png"/><Relationship Id="rId387" Type="http://schemas.openxmlformats.org/officeDocument/2006/relationships/customXml" Target="../ink/ink1564.xml"/><Relationship Id="rId170" Type="http://schemas.openxmlformats.org/officeDocument/2006/relationships/image" Target="../media/image1287.png"/><Relationship Id="rId191" Type="http://schemas.openxmlformats.org/officeDocument/2006/relationships/customXml" Target="../ink/ink1466.xml"/><Relationship Id="rId205" Type="http://schemas.openxmlformats.org/officeDocument/2006/relationships/customXml" Target="../ink/ink1473.xml"/><Relationship Id="rId226" Type="http://schemas.openxmlformats.org/officeDocument/2006/relationships/image" Target="../media/image1317.png"/><Relationship Id="rId247" Type="http://schemas.openxmlformats.org/officeDocument/2006/relationships/customXml" Target="../ink/ink1494.xml"/><Relationship Id="rId107" Type="http://schemas.openxmlformats.org/officeDocument/2006/relationships/customXml" Target="../ink/ink1424.xml"/><Relationship Id="rId268" Type="http://schemas.openxmlformats.org/officeDocument/2006/relationships/image" Target="../media/image1338.png"/><Relationship Id="rId289" Type="http://schemas.openxmlformats.org/officeDocument/2006/relationships/customXml" Target="../ink/ink1515.xml"/><Relationship Id="rId11" Type="http://schemas.openxmlformats.org/officeDocument/2006/relationships/customXml" Target="../ink/ink1376.xml"/><Relationship Id="rId32" Type="http://schemas.openxmlformats.org/officeDocument/2006/relationships/image" Target="../media/image1218.png"/><Relationship Id="rId53" Type="http://schemas.openxmlformats.org/officeDocument/2006/relationships/customXml" Target="../ink/ink1397.xml"/><Relationship Id="rId74" Type="http://schemas.openxmlformats.org/officeDocument/2006/relationships/image" Target="../media/image1239.png"/><Relationship Id="rId128" Type="http://schemas.openxmlformats.org/officeDocument/2006/relationships/image" Target="../media/image1266.png"/><Relationship Id="rId149" Type="http://schemas.openxmlformats.org/officeDocument/2006/relationships/customXml" Target="../ink/ink1445.xml"/><Relationship Id="rId314" Type="http://schemas.openxmlformats.org/officeDocument/2006/relationships/image" Target="../media/image1361.png"/><Relationship Id="rId335" Type="http://schemas.openxmlformats.org/officeDocument/2006/relationships/customXml" Target="../ink/ink1538.xml"/><Relationship Id="rId356" Type="http://schemas.openxmlformats.org/officeDocument/2006/relationships/image" Target="../media/image1383.png"/><Relationship Id="rId377" Type="http://schemas.openxmlformats.org/officeDocument/2006/relationships/customXml" Target="../ink/ink1559.xml"/><Relationship Id="rId5" Type="http://schemas.openxmlformats.org/officeDocument/2006/relationships/customXml" Target="../ink/ink1373.xml"/><Relationship Id="rId95" Type="http://schemas.openxmlformats.org/officeDocument/2006/relationships/customXml" Target="../ink/ink1418.xml"/><Relationship Id="rId160" Type="http://schemas.openxmlformats.org/officeDocument/2006/relationships/image" Target="../media/image1282.png"/><Relationship Id="rId181" Type="http://schemas.openxmlformats.org/officeDocument/2006/relationships/customXml" Target="../ink/ink1461.xml"/><Relationship Id="rId216" Type="http://schemas.openxmlformats.org/officeDocument/2006/relationships/image" Target="../media/image1311.png"/><Relationship Id="rId237" Type="http://schemas.openxmlformats.org/officeDocument/2006/relationships/customXml" Target="../ink/ink1489.xml"/><Relationship Id="rId258" Type="http://schemas.openxmlformats.org/officeDocument/2006/relationships/image" Target="../media/image1333.png"/><Relationship Id="rId279" Type="http://schemas.openxmlformats.org/officeDocument/2006/relationships/customXml" Target="../ink/ink1510.xml"/><Relationship Id="rId22" Type="http://schemas.openxmlformats.org/officeDocument/2006/relationships/image" Target="../media/image1213.png"/><Relationship Id="rId43" Type="http://schemas.openxmlformats.org/officeDocument/2006/relationships/customXml" Target="../ink/ink1392.xml"/><Relationship Id="rId64" Type="http://schemas.openxmlformats.org/officeDocument/2006/relationships/image" Target="../media/image1234.png"/><Relationship Id="rId118" Type="http://schemas.openxmlformats.org/officeDocument/2006/relationships/image" Target="../media/image1261.png"/><Relationship Id="rId139" Type="http://schemas.openxmlformats.org/officeDocument/2006/relationships/customXml" Target="../ink/ink1440.xml"/><Relationship Id="rId290" Type="http://schemas.openxmlformats.org/officeDocument/2006/relationships/image" Target="../media/image1349.png"/><Relationship Id="rId304" Type="http://schemas.openxmlformats.org/officeDocument/2006/relationships/image" Target="../media/image1356.png"/><Relationship Id="rId325" Type="http://schemas.openxmlformats.org/officeDocument/2006/relationships/customXml" Target="../ink/ink1533.xml"/><Relationship Id="rId346" Type="http://schemas.openxmlformats.org/officeDocument/2006/relationships/image" Target="../media/image1378.png"/><Relationship Id="rId367" Type="http://schemas.openxmlformats.org/officeDocument/2006/relationships/customXml" Target="../ink/ink1554.xml"/><Relationship Id="rId388" Type="http://schemas.openxmlformats.org/officeDocument/2006/relationships/image" Target="../media/image1399.png"/><Relationship Id="rId85" Type="http://schemas.openxmlformats.org/officeDocument/2006/relationships/customXml" Target="../ink/ink1413.xml"/><Relationship Id="rId150" Type="http://schemas.openxmlformats.org/officeDocument/2006/relationships/image" Target="../media/image1277.png"/><Relationship Id="rId171" Type="http://schemas.openxmlformats.org/officeDocument/2006/relationships/customXml" Target="../ink/ink1456.xml"/><Relationship Id="rId192" Type="http://schemas.openxmlformats.org/officeDocument/2006/relationships/image" Target="../media/image1298.png"/><Relationship Id="rId206" Type="http://schemas.openxmlformats.org/officeDocument/2006/relationships/image" Target="../media/image1305.png"/><Relationship Id="rId227" Type="http://schemas.openxmlformats.org/officeDocument/2006/relationships/customXml" Target="../ink/ink1484.xml"/><Relationship Id="rId248" Type="http://schemas.openxmlformats.org/officeDocument/2006/relationships/image" Target="../media/image1328.png"/><Relationship Id="rId269" Type="http://schemas.openxmlformats.org/officeDocument/2006/relationships/customXml" Target="../ink/ink1505.xml"/><Relationship Id="rId12" Type="http://schemas.openxmlformats.org/officeDocument/2006/relationships/image" Target="../media/image1208.png"/><Relationship Id="rId33" Type="http://schemas.openxmlformats.org/officeDocument/2006/relationships/customXml" Target="../ink/ink1387.xml"/><Relationship Id="rId108" Type="http://schemas.openxmlformats.org/officeDocument/2006/relationships/image" Target="../media/image1256.png"/><Relationship Id="rId129" Type="http://schemas.openxmlformats.org/officeDocument/2006/relationships/customXml" Target="../ink/ink1435.xml"/><Relationship Id="rId280" Type="http://schemas.openxmlformats.org/officeDocument/2006/relationships/image" Target="../media/image1344.png"/><Relationship Id="rId315" Type="http://schemas.openxmlformats.org/officeDocument/2006/relationships/customXml" Target="../ink/ink1528.xml"/><Relationship Id="rId336" Type="http://schemas.openxmlformats.org/officeDocument/2006/relationships/image" Target="../media/image1373.png"/><Relationship Id="rId357" Type="http://schemas.openxmlformats.org/officeDocument/2006/relationships/customXml" Target="../ink/ink1549.xml"/><Relationship Id="rId54" Type="http://schemas.openxmlformats.org/officeDocument/2006/relationships/image" Target="../media/image1229.png"/><Relationship Id="rId75" Type="http://schemas.openxmlformats.org/officeDocument/2006/relationships/customXml" Target="../ink/ink1408.xml"/><Relationship Id="rId96" Type="http://schemas.openxmlformats.org/officeDocument/2006/relationships/image" Target="../media/image1250.png"/><Relationship Id="rId140" Type="http://schemas.openxmlformats.org/officeDocument/2006/relationships/image" Target="../media/image1272.png"/><Relationship Id="rId161" Type="http://schemas.openxmlformats.org/officeDocument/2006/relationships/customXml" Target="../ink/ink1451.xml"/><Relationship Id="rId182" Type="http://schemas.openxmlformats.org/officeDocument/2006/relationships/image" Target="../media/image1293.png"/><Relationship Id="rId217" Type="http://schemas.openxmlformats.org/officeDocument/2006/relationships/customXml" Target="../ink/ink1479.xml"/><Relationship Id="rId378" Type="http://schemas.openxmlformats.org/officeDocument/2006/relationships/image" Target="../media/image1394.png"/><Relationship Id="rId6" Type="http://schemas.openxmlformats.org/officeDocument/2006/relationships/image" Target="../media/image1205.png"/><Relationship Id="rId238" Type="http://schemas.openxmlformats.org/officeDocument/2006/relationships/image" Target="../media/image1323.png"/><Relationship Id="rId259" Type="http://schemas.openxmlformats.org/officeDocument/2006/relationships/customXml" Target="../ink/ink1500.xml"/><Relationship Id="rId23" Type="http://schemas.openxmlformats.org/officeDocument/2006/relationships/customXml" Target="../ink/ink1382.xml"/><Relationship Id="rId119" Type="http://schemas.openxmlformats.org/officeDocument/2006/relationships/customXml" Target="../ink/ink1430.xml"/><Relationship Id="rId270" Type="http://schemas.openxmlformats.org/officeDocument/2006/relationships/image" Target="../media/image1339.png"/><Relationship Id="rId291" Type="http://schemas.openxmlformats.org/officeDocument/2006/relationships/customXml" Target="../ink/ink1516.xml"/><Relationship Id="rId305" Type="http://schemas.openxmlformats.org/officeDocument/2006/relationships/customXml" Target="../ink/ink1523.xml"/><Relationship Id="rId326" Type="http://schemas.openxmlformats.org/officeDocument/2006/relationships/image" Target="../media/image1367.png"/><Relationship Id="rId347" Type="http://schemas.openxmlformats.org/officeDocument/2006/relationships/customXml" Target="../ink/ink1544.xml"/><Relationship Id="rId44" Type="http://schemas.openxmlformats.org/officeDocument/2006/relationships/image" Target="../media/image1224.png"/><Relationship Id="rId65" Type="http://schemas.openxmlformats.org/officeDocument/2006/relationships/customXml" Target="../ink/ink1403.xml"/><Relationship Id="rId86" Type="http://schemas.openxmlformats.org/officeDocument/2006/relationships/image" Target="../media/image1245.png"/><Relationship Id="rId130" Type="http://schemas.openxmlformats.org/officeDocument/2006/relationships/image" Target="../media/image1267.png"/><Relationship Id="rId151" Type="http://schemas.openxmlformats.org/officeDocument/2006/relationships/customXml" Target="../ink/ink1446.xml"/><Relationship Id="rId368" Type="http://schemas.openxmlformats.org/officeDocument/2006/relationships/image" Target="../media/image1389.png"/><Relationship Id="rId172" Type="http://schemas.openxmlformats.org/officeDocument/2006/relationships/image" Target="../media/image1288.png"/><Relationship Id="rId193" Type="http://schemas.openxmlformats.org/officeDocument/2006/relationships/customXml" Target="../ink/ink1467.xml"/><Relationship Id="rId207" Type="http://schemas.openxmlformats.org/officeDocument/2006/relationships/customXml" Target="../ink/ink1474.xml"/><Relationship Id="rId228" Type="http://schemas.openxmlformats.org/officeDocument/2006/relationships/image" Target="../media/image1318.png"/><Relationship Id="rId249" Type="http://schemas.openxmlformats.org/officeDocument/2006/relationships/customXml" Target="../ink/ink1495.xml"/><Relationship Id="rId13" Type="http://schemas.openxmlformats.org/officeDocument/2006/relationships/customXml" Target="../ink/ink1377.xml"/><Relationship Id="rId109" Type="http://schemas.openxmlformats.org/officeDocument/2006/relationships/customXml" Target="../ink/ink1425.xml"/><Relationship Id="rId260" Type="http://schemas.openxmlformats.org/officeDocument/2006/relationships/image" Target="../media/image1334.png"/><Relationship Id="rId281" Type="http://schemas.openxmlformats.org/officeDocument/2006/relationships/customXml" Target="../ink/ink1511.xml"/><Relationship Id="rId316" Type="http://schemas.openxmlformats.org/officeDocument/2006/relationships/image" Target="../media/image1362.png"/><Relationship Id="rId337" Type="http://schemas.openxmlformats.org/officeDocument/2006/relationships/customXml" Target="../ink/ink1539.xml"/><Relationship Id="rId34" Type="http://schemas.openxmlformats.org/officeDocument/2006/relationships/image" Target="../media/image1219.png"/><Relationship Id="rId55" Type="http://schemas.openxmlformats.org/officeDocument/2006/relationships/customXml" Target="../ink/ink1398.xml"/><Relationship Id="rId76" Type="http://schemas.openxmlformats.org/officeDocument/2006/relationships/image" Target="../media/image1240.png"/><Relationship Id="rId97" Type="http://schemas.openxmlformats.org/officeDocument/2006/relationships/customXml" Target="../ink/ink1419.xml"/><Relationship Id="rId120" Type="http://schemas.openxmlformats.org/officeDocument/2006/relationships/image" Target="../media/image1262.png"/><Relationship Id="rId141" Type="http://schemas.openxmlformats.org/officeDocument/2006/relationships/customXml" Target="../ink/ink1441.xml"/><Relationship Id="rId358" Type="http://schemas.openxmlformats.org/officeDocument/2006/relationships/image" Target="../media/image1384.png"/><Relationship Id="rId379" Type="http://schemas.openxmlformats.org/officeDocument/2006/relationships/customXml" Target="../ink/ink1560.xml"/><Relationship Id="rId7" Type="http://schemas.openxmlformats.org/officeDocument/2006/relationships/customXml" Target="../ink/ink1374.xml"/><Relationship Id="rId162" Type="http://schemas.openxmlformats.org/officeDocument/2006/relationships/image" Target="../media/image1283.png"/><Relationship Id="rId183" Type="http://schemas.openxmlformats.org/officeDocument/2006/relationships/customXml" Target="../ink/ink1462.xml"/><Relationship Id="rId218" Type="http://schemas.openxmlformats.org/officeDocument/2006/relationships/image" Target="../media/image1312.png"/><Relationship Id="rId239" Type="http://schemas.openxmlformats.org/officeDocument/2006/relationships/customXml" Target="../ink/ink1490.xml"/><Relationship Id="rId250" Type="http://schemas.openxmlformats.org/officeDocument/2006/relationships/image" Target="../media/image1329.png"/><Relationship Id="rId271" Type="http://schemas.openxmlformats.org/officeDocument/2006/relationships/customXml" Target="../ink/ink1506.xml"/><Relationship Id="rId292" Type="http://schemas.openxmlformats.org/officeDocument/2006/relationships/image" Target="../media/image1350.png"/><Relationship Id="rId306" Type="http://schemas.openxmlformats.org/officeDocument/2006/relationships/image" Target="../media/image1357.png"/><Relationship Id="rId24" Type="http://schemas.openxmlformats.org/officeDocument/2006/relationships/image" Target="../media/image1214.png"/><Relationship Id="rId45" Type="http://schemas.openxmlformats.org/officeDocument/2006/relationships/customXml" Target="../ink/ink1393.xml"/><Relationship Id="rId66" Type="http://schemas.openxmlformats.org/officeDocument/2006/relationships/image" Target="../media/image1235.png"/><Relationship Id="rId87" Type="http://schemas.openxmlformats.org/officeDocument/2006/relationships/customXml" Target="../ink/ink1414.xml"/><Relationship Id="rId110" Type="http://schemas.openxmlformats.org/officeDocument/2006/relationships/image" Target="../media/image1257.png"/><Relationship Id="rId131" Type="http://schemas.openxmlformats.org/officeDocument/2006/relationships/customXml" Target="../ink/ink1436.xml"/><Relationship Id="rId327" Type="http://schemas.openxmlformats.org/officeDocument/2006/relationships/customXml" Target="../ink/ink1534.xml"/><Relationship Id="rId348" Type="http://schemas.openxmlformats.org/officeDocument/2006/relationships/image" Target="../media/image1379.png"/><Relationship Id="rId369" Type="http://schemas.openxmlformats.org/officeDocument/2006/relationships/customXml" Target="../ink/ink1555.xml"/><Relationship Id="rId152" Type="http://schemas.openxmlformats.org/officeDocument/2006/relationships/image" Target="../media/image1278.png"/><Relationship Id="rId173" Type="http://schemas.openxmlformats.org/officeDocument/2006/relationships/customXml" Target="../ink/ink1457.xml"/><Relationship Id="rId194" Type="http://schemas.openxmlformats.org/officeDocument/2006/relationships/image" Target="../media/image1299.png"/><Relationship Id="rId208" Type="http://schemas.openxmlformats.org/officeDocument/2006/relationships/image" Target="../media/image1306.png"/><Relationship Id="rId229" Type="http://schemas.openxmlformats.org/officeDocument/2006/relationships/customXml" Target="../ink/ink1485.xml"/><Relationship Id="rId380" Type="http://schemas.openxmlformats.org/officeDocument/2006/relationships/image" Target="../media/image1395.png"/><Relationship Id="rId240" Type="http://schemas.openxmlformats.org/officeDocument/2006/relationships/image" Target="../media/image1324.png"/><Relationship Id="rId261" Type="http://schemas.openxmlformats.org/officeDocument/2006/relationships/customXml" Target="../ink/ink1501.xml"/><Relationship Id="rId14" Type="http://schemas.openxmlformats.org/officeDocument/2006/relationships/image" Target="../media/image1209.png"/><Relationship Id="rId35" Type="http://schemas.openxmlformats.org/officeDocument/2006/relationships/customXml" Target="../ink/ink1388.xml"/><Relationship Id="rId56" Type="http://schemas.openxmlformats.org/officeDocument/2006/relationships/image" Target="../media/image1230.png"/><Relationship Id="rId77" Type="http://schemas.openxmlformats.org/officeDocument/2006/relationships/customXml" Target="../ink/ink1409.xml"/><Relationship Id="rId100" Type="http://schemas.openxmlformats.org/officeDocument/2006/relationships/image" Target="../media/image1252.png"/><Relationship Id="rId282" Type="http://schemas.openxmlformats.org/officeDocument/2006/relationships/image" Target="../media/image1345.png"/><Relationship Id="rId317" Type="http://schemas.openxmlformats.org/officeDocument/2006/relationships/customXml" Target="../ink/ink1529.xml"/><Relationship Id="rId338" Type="http://schemas.openxmlformats.org/officeDocument/2006/relationships/image" Target="../media/image1374.png"/><Relationship Id="rId359" Type="http://schemas.openxmlformats.org/officeDocument/2006/relationships/customXml" Target="../ink/ink1550.xml"/><Relationship Id="rId8" Type="http://schemas.openxmlformats.org/officeDocument/2006/relationships/image" Target="../media/image1206.png"/><Relationship Id="rId98" Type="http://schemas.openxmlformats.org/officeDocument/2006/relationships/image" Target="../media/image1251.png"/><Relationship Id="rId121" Type="http://schemas.openxmlformats.org/officeDocument/2006/relationships/customXml" Target="../ink/ink1431.xml"/><Relationship Id="rId142" Type="http://schemas.openxmlformats.org/officeDocument/2006/relationships/image" Target="../media/image1273.png"/><Relationship Id="rId163" Type="http://schemas.openxmlformats.org/officeDocument/2006/relationships/customXml" Target="../ink/ink1452.xml"/><Relationship Id="rId184" Type="http://schemas.openxmlformats.org/officeDocument/2006/relationships/image" Target="../media/image1294.png"/><Relationship Id="rId219" Type="http://schemas.openxmlformats.org/officeDocument/2006/relationships/customXml" Target="../ink/ink1480.xml"/><Relationship Id="rId370" Type="http://schemas.openxmlformats.org/officeDocument/2006/relationships/image" Target="../media/image1390.png"/><Relationship Id="rId230" Type="http://schemas.openxmlformats.org/officeDocument/2006/relationships/image" Target="../media/image1319.png"/><Relationship Id="rId251" Type="http://schemas.openxmlformats.org/officeDocument/2006/relationships/customXml" Target="../ink/ink1496.xml"/><Relationship Id="rId25" Type="http://schemas.openxmlformats.org/officeDocument/2006/relationships/customXml" Target="../ink/ink1383.xml"/><Relationship Id="rId46" Type="http://schemas.openxmlformats.org/officeDocument/2006/relationships/image" Target="../media/image1225.png"/><Relationship Id="rId67" Type="http://schemas.openxmlformats.org/officeDocument/2006/relationships/customXml" Target="../ink/ink1404.xml"/><Relationship Id="rId272" Type="http://schemas.openxmlformats.org/officeDocument/2006/relationships/image" Target="../media/image1340.png"/><Relationship Id="rId293" Type="http://schemas.openxmlformats.org/officeDocument/2006/relationships/customXml" Target="../ink/ink1517.xml"/><Relationship Id="rId307" Type="http://schemas.openxmlformats.org/officeDocument/2006/relationships/customXml" Target="../ink/ink1524.xml"/><Relationship Id="rId328" Type="http://schemas.openxmlformats.org/officeDocument/2006/relationships/image" Target="../media/image1368.png"/><Relationship Id="rId349" Type="http://schemas.openxmlformats.org/officeDocument/2006/relationships/customXml" Target="../ink/ink1545.xml"/><Relationship Id="rId88" Type="http://schemas.openxmlformats.org/officeDocument/2006/relationships/image" Target="../media/image1246.png"/><Relationship Id="rId111" Type="http://schemas.openxmlformats.org/officeDocument/2006/relationships/customXml" Target="../ink/ink1426.xml"/><Relationship Id="rId132" Type="http://schemas.openxmlformats.org/officeDocument/2006/relationships/image" Target="../media/image1268.png"/><Relationship Id="rId153" Type="http://schemas.openxmlformats.org/officeDocument/2006/relationships/customXml" Target="../ink/ink1447.xml"/><Relationship Id="rId174" Type="http://schemas.openxmlformats.org/officeDocument/2006/relationships/image" Target="../media/image1289.png"/><Relationship Id="rId195" Type="http://schemas.openxmlformats.org/officeDocument/2006/relationships/customXml" Target="../ink/ink1468.xml"/><Relationship Id="rId209" Type="http://schemas.openxmlformats.org/officeDocument/2006/relationships/customXml" Target="../ink/ink1475.xml"/><Relationship Id="rId360" Type="http://schemas.openxmlformats.org/officeDocument/2006/relationships/image" Target="../media/image1385.png"/><Relationship Id="rId381" Type="http://schemas.openxmlformats.org/officeDocument/2006/relationships/customXml" Target="../ink/ink1561.xml"/><Relationship Id="rId220" Type="http://schemas.openxmlformats.org/officeDocument/2006/relationships/image" Target="../media/image1314.png"/><Relationship Id="rId241" Type="http://schemas.openxmlformats.org/officeDocument/2006/relationships/customXml" Target="../ink/ink1491.xml"/><Relationship Id="rId15" Type="http://schemas.openxmlformats.org/officeDocument/2006/relationships/customXml" Target="../ink/ink1378.xml"/><Relationship Id="rId36" Type="http://schemas.openxmlformats.org/officeDocument/2006/relationships/image" Target="../media/image1220.png"/><Relationship Id="rId57" Type="http://schemas.openxmlformats.org/officeDocument/2006/relationships/customXml" Target="../ink/ink1399.xml"/><Relationship Id="rId262" Type="http://schemas.openxmlformats.org/officeDocument/2006/relationships/image" Target="../media/image1335.png"/><Relationship Id="rId283" Type="http://schemas.openxmlformats.org/officeDocument/2006/relationships/customXml" Target="../ink/ink1512.xml"/><Relationship Id="rId318" Type="http://schemas.openxmlformats.org/officeDocument/2006/relationships/image" Target="../media/image1363.png"/><Relationship Id="rId339" Type="http://schemas.openxmlformats.org/officeDocument/2006/relationships/customXml" Target="../ink/ink1540.xml"/><Relationship Id="rId78" Type="http://schemas.openxmlformats.org/officeDocument/2006/relationships/image" Target="../media/image1241.png"/><Relationship Id="rId99" Type="http://schemas.openxmlformats.org/officeDocument/2006/relationships/customXml" Target="../ink/ink1420.xml"/><Relationship Id="rId101" Type="http://schemas.openxmlformats.org/officeDocument/2006/relationships/customXml" Target="../ink/ink1421.xml"/><Relationship Id="rId122" Type="http://schemas.openxmlformats.org/officeDocument/2006/relationships/image" Target="../media/image1263.png"/><Relationship Id="rId143" Type="http://schemas.openxmlformats.org/officeDocument/2006/relationships/customXml" Target="../ink/ink1442.xml"/><Relationship Id="rId164" Type="http://schemas.openxmlformats.org/officeDocument/2006/relationships/image" Target="../media/image1284.png"/><Relationship Id="rId185" Type="http://schemas.openxmlformats.org/officeDocument/2006/relationships/customXml" Target="../ink/ink1463.xml"/><Relationship Id="rId350" Type="http://schemas.openxmlformats.org/officeDocument/2006/relationships/image" Target="../media/image1380.png"/><Relationship Id="rId371" Type="http://schemas.openxmlformats.org/officeDocument/2006/relationships/customXml" Target="../ink/ink1556.xml"/><Relationship Id="rId9" Type="http://schemas.openxmlformats.org/officeDocument/2006/relationships/customXml" Target="../ink/ink1375.xml"/><Relationship Id="rId210" Type="http://schemas.openxmlformats.org/officeDocument/2006/relationships/image" Target="../media/image1307.png"/><Relationship Id="rId26" Type="http://schemas.openxmlformats.org/officeDocument/2006/relationships/image" Target="../media/image1215.png"/><Relationship Id="rId231" Type="http://schemas.openxmlformats.org/officeDocument/2006/relationships/customXml" Target="../ink/ink1486.xml"/><Relationship Id="rId252" Type="http://schemas.openxmlformats.org/officeDocument/2006/relationships/image" Target="../media/image1330.png"/><Relationship Id="rId273" Type="http://schemas.openxmlformats.org/officeDocument/2006/relationships/customXml" Target="../ink/ink1507.xml"/><Relationship Id="rId294" Type="http://schemas.openxmlformats.org/officeDocument/2006/relationships/image" Target="../media/image1351.png"/><Relationship Id="rId308" Type="http://schemas.openxmlformats.org/officeDocument/2006/relationships/image" Target="../media/image1358.png"/><Relationship Id="rId329" Type="http://schemas.openxmlformats.org/officeDocument/2006/relationships/customXml" Target="../ink/ink1535.xml"/><Relationship Id="rId47" Type="http://schemas.openxmlformats.org/officeDocument/2006/relationships/customXml" Target="../ink/ink1394.xml"/><Relationship Id="rId68" Type="http://schemas.openxmlformats.org/officeDocument/2006/relationships/image" Target="../media/image1236.png"/><Relationship Id="rId89" Type="http://schemas.openxmlformats.org/officeDocument/2006/relationships/customXml" Target="../ink/ink1415.xml"/><Relationship Id="rId112" Type="http://schemas.openxmlformats.org/officeDocument/2006/relationships/image" Target="../media/image1258.png"/><Relationship Id="rId133" Type="http://schemas.openxmlformats.org/officeDocument/2006/relationships/customXml" Target="../ink/ink1437.xml"/><Relationship Id="rId154" Type="http://schemas.openxmlformats.org/officeDocument/2006/relationships/image" Target="../media/image1279.png"/><Relationship Id="rId175" Type="http://schemas.openxmlformats.org/officeDocument/2006/relationships/customXml" Target="../ink/ink1458.xml"/><Relationship Id="rId340" Type="http://schemas.openxmlformats.org/officeDocument/2006/relationships/image" Target="../media/image1375.png"/><Relationship Id="rId361" Type="http://schemas.openxmlformats.org/officeDocument/2006/relationships/customXml" Target="../ink/ink1551.xml"/><Relationship Id="rId196" Type="http://schemas.openxmlformats.org/officeDocument/2006/relationships/image" Target="../media/image1300.png"/><Relationship Id="rId200" Type="http://schemas.openxmlformats.org/officeDocument/2006/relationships/image" Target="../media/image1302.png"/><Relationship Id="rId382" Type="http://schemas.openxmlformats.org/officeDocument/2006/relationships/image" Target="../media/image1396.png"/><Relationship Id="rId16" Type="http://schemas.openxmlformats.org/officeDocument/2006/relationships/image" Target="../media/image1210.png"/><Relationship Id="rId221" Type="http://schemas.openxmlformats.org/officeDocument/2006/relationships/customXml" Target="../ink/ink1481.xml"/><Relationship Id="rId242" Type="http://schemas.openxmlformats.org/officeDocument/2006/relationships/image" Target="../media/image1325.png"/><Relationship Id="rId263" Type="http://schemas.openxmlformats.org/officeDocument/2006/relationships/customXml" Target="../ink/ink1502.xml"/><Relationship Id="rId284" Type="http://schemas.openxmlformats.org/officeDocument/2006/relationships/image" Target="../media/image1346.png"/><Relationship Id="rId319" Type="http://schemas.openxmlformats.org/officeDocument/2006/relationships/customXml" Target="../ink/ink1530.xml"/><Relationship Id="rId37" Type="http://schemas.openxmlformats.org/officeDocument/2006/relationships/customXml" Target="../ink/ink1389.xml"/><Relationship Id="rId58" Type="http://schemas.openxmlformats.org/officeDocument/2006/relationships/image" Target="../media/image1231.png"/><Relationship Id="rId79" Type="http://schemas.openxmlformats.org/officeDocument/2006/relationships/customXml" Target="../ink/ink1410.xml"/><Relationship Id="rId102" Type="http://schemas.openxmlformats.org/officeDocument/2006/relationships/image" Target="../media/image1253.png"/><Relationship Id="rId123" Type="http://schemas.openxmlformats.org/officeDocument/2006/relationships/customXml" Target="../ink/ink1432.xml"/><Relationship Id="rId144" Type="http://schemas.openxmlformats.org/officeDocument/2006/relationships/image" Target="../media/image1274.png"/><Relationship Id="rId330" Type="http://schemas.openxmlformats.org/officeDocument/2006/relationships/image" Target="../media/image1369.png"/><Relationship Id="rId90" Type="http://schemas.openxmlformats.org/officeDocument/2006/relationships/image" Target="../media/image1247.png"/><Relationship Id="rId165" Type="http://schemas.openxmlformats.org/officeDocument/2006/relationships/customXml" Target="../ink/ink1453.xml"/><Relationship Id="rId186" Type="http://schemas.openxmlformats.org/officeDocument/2006/relationships/image" Target="../media/image1295.png"/><Relationship Id="rId351" Type="http://schemas.openxmlformats.org/officeDocument/2006/relationships/customXml" Target="../ink/ink1546.xml"/><Relationship Id="rId372" Type="http://schemas.openxmlformats.org/officeDocument/2006/relationships/image" Target="../media/image1391.png"/><Relationship Id="rId211" Type="http://schemas.openxmlformats.org/officeDocument/2006/relationships/customXml" Target="../ink/ink1476.xml"/><Relationship Id="rId232" Type="http://schemas.openxmlformats.org/officeDocument/2006/relationships/image" Target="../media/image1320.png"/><Relationship Id="rId253" Type="http://schemas.openxmlformats.org/officeDocument/2006/relationships/customXml" Target="../ink/ink1497.xml"/><Relationship Id="rId274" Type="http://schemas.openxmlformats.org/officeDocument/2006/relationships/image" Target="../media/image1341.png"/><Relationship Id="rId295" Type="http://schemas.openxmlformats.org/officeDocument/2006/relationships/customXml" Target="../ink/ink1518.xml"/><Relationship Id="rId309" Type="http://schemas.openxmlformats.org/officeDocument/2006/relationships/customXml" Target="../ink/ink1525.xml"/><Relationship Id="rId27" Type="http://schemas.openxmlformats.org/officeDocument/2006/relationships/customXml" Target="../ink/ink1384.xml"/><Relationship Id="rId48" Type="http://schemas.openxmlformats.org/officeDocument/2006/relationships/image" Target="../media/image1226.png"/><Relationship Id="rId69" Type="http://schemas.openxmlformats.org/officeDocument/2006/relationships/customXml" Target="../ink/ink1405.xml"/><Relationship Id="rId113" Type="http://schemas.openxmlformats.org/officeDocument/2006/relationships/customXml" Target="../ink/ink1427.xml"/><Relationship Id="rId134" Type="http://schemas.openxmlformats.org/officeDocument/2006/relationships/image" Target="../media/image1269.png"/><Relationship Id="rId320" Type="http://schemas.openxmlformats.org/officeDocument/2006/relationships/image" Target="../media/image1364.png"/><Relationship Id="rId80" Type="http://schemas.openxmlformats.org/officeDocument/2006/relationships/image" Target="../media/image1242.png"/><Relationship Id="rId155" Type="http://schemas.openxmlformats.org/officeDocument/2006/relationships/customXml" Target="../ink/ink1448.xml"/><Relationship Id="rId176" Type="http://schemas.openxmlformats.org/officeDocument/2006/relationships/image" Target="../media/image1290.png"/><Relationship Id="rId197" Type="http://schemas.openxmlformats.org/officeDocument/2006/relationships/customXml" Target="../ink/ink1469.xml"/><Relationship Id="rId341" Type="http://schemas.openxmlformats.org/officeDocument/2006/relationships/customXml" Target="../ink/ink1541.xml"/><Relationship Id="rId362" Type="http://schemas.openxmlformats.org/officeDocument/2006/relationships/image" Target="../media/image1386.png"/><Relationship Id="rId383" Type="http://schemas.openxmlformats.org/officeDocument/2006/relationships/customXml" Target="../ink/ink1562.xml"/><Relationship Id="rId201" Type="http://schemas.openxmlformats.org/officeDocument/2006/relationships/customXml" Target="../ink/ink1471.xml"/><Relationship Id="rId222" Type="http://schemas.openxmlformats.org/officeDocument/2006/relationships/image" Target="../media/image1315.png"/><Relationship Id="rId243" Type="http://schemas.openxmlformats.org/officeDocument/2006/relationships/customXml" Target="../ink/ink1492.xml"/><Relationship Id="rId264" Type="http://schemas.openxmlformats.org/officeDocument/2006/relationships/image" Target="../media/image1336.png"/><Relationship Id="rId285" Type="http://schemas.openxmlformats.org/officeDocument/2006/relationships/customXml" Target="../ink/ink1513.xml"/><Relationship Id="rId17" Type="http://schemas.openxmlformats.org/officeDocument/2006/relationships/customXml" Target="../ink/ink1379.xml"/><Relationship Id="rId38" Type="http://schemas.openxmlformats.org/officeDocument/2006/relationships/image" Target="../media/image1221.png"/><Relationship Id="rId59" Type="http://schemas.openxmlformats.org/officeDocument/2006/relationships/customXml" Target="../ink/ink1400.xml"/><Relationship Id="rId103" Type="http://schemas.openxmlformats.org/officeDocument/2006/relationships/customXml" Target="../ink/ink1422.xml"/><Relationship Id="rId124" Type="http://schemas.openxmlformats.org/officeDocument/2006/relationships/image" Target="../media/image1264.png"/><Relationship Id="rId310" Type="http://schemas.openxmlformats.org/officeDocument/2006/relationships/image" Target="../media/image1359.png"/><Relationship Id="rId70" Type="http://schemas.openxmlformats.org/officeDocument/2006/relationships/image" Target="../media/image1237.png"/><Relationship Id="rId91" Type="http://schemas.openxmlformats.org/officeDocument/2006/relationships/customXml" Target="../ink/ink1416.xml"/><Relationship Id="rId145" Type="http://schemas.openxmlformats.org/officeDocument/2006/relationships/customXml" Target="../ink/ink1443.xml"/><Relationship Id="rId166" Type="http://schemas.openxmlformats.org/officeDocument/2006/relationships/image" Target="../media/image1285.png"/><Relationship Id="rId187" Type="http://schemas.openxmlformats.org/officeDocument/2006/relationships/customXml" Target="../ink/ink1464.xml"/><Relationship Id="rId331" Type="http://schemas.openxmlformats.org/officeDocument/2006/relationships/customXml" Target="../ink/ink1536.xml"/><Relationship Id="rId352" Type="http://schemas.openxmlformats.org/officeDocument/2006/relationships/image" Target="../media/image1381.png"/><Relationship Id="rId373" Type="http://schemas.openxmlformats.org/officeDocument/2006/relationships/customXml" Target="../ink/ink1557.xml"/><Relationship Id="rId1" Type="http://schemas.openxmlformats.org/officeDocument/2006/relationships/slideLayout" Target="../slideLayouts/slideLayout2.xml"/><Relationship Id="rId212" Type="http://schemas.openxmlformats.org/officeDocument/2006/relationships/image" Target="../media/image1308.png"/><Relationship Id="rId233" Type="http://schemas.openxmlformats.org/officeDocument/2006/relationships/customXml" Target="../ink/ink1487.xml"/><Relationship Id="rId254" Type="http://schemas.openxmlformats.org/officeDocument/2006/relationships/image" Target="../media/image1331.png"/><Relationship Id="rId28" Type="http://schemas.openxmlformats.org/officeDocument/2006/relationships/image" Target="../media/image1216.png"/><Relationship Id="rId49" Type="http://schemas.openxmlformats.org/officeDocument/2006/relationships/customXml" Target="../ink/ink1395.xml"/><Relationship Id="rId114" Type="http://schemas.openxmlformats.org/officeDocument/2006/relationships/image" Target="../media/image1259.png"/><Relationship Id="rId275" Type="http://schemas.openxmlformats.org/officeDocument/2006/relationships/customXml" Target="../ink/ink1508.xml"/><Relationship Id="rId296" Type="http://schemas.openxmlformats.org/officeDocument/2006/relationships/image" Target="../media/image1352.png"/><Relationship Id="rId300" Type="http://schemas.openxmlformats.org/officeDocument/2006/relationships/image" Target="../media/image1354.png"/><Relationship Id="rId60" Type="http://schemas.openxmlformats.org/officeDocument/2006/relationships/image" Target="../media/image1232.png"/><Relationship Id="rId81" Type="http://schemas.openxmlformats.org/officeDocument/2006/relationships/customXml" Target="../ink/ink1411.xml"/><Relationship Id="rId135" Type="http://schemas.openxmlformats.org/officeDocument/2006/relationships/customXml" Target="../ink/ink1438.xml"/><Relationship Id="rId156" Type="http://schemas.openxmlformats.org/officeDocument/2006/relationships/image" Target="../media/image1280.png"/><Relationship Id="rId177" Type="http://schemas.openxmlformats.org/officeDocument/2006/relationships/customXml" Target="../ink/ink1459.xml"/><Relationship Id="rId198" Type="http://schemas.openxmlformats.org/officeDocument/2006/relationships/image" Target="../media/image1301.png"/><Relationship Id="rId321" Type="http://schemas.openxmlformats.org/officeDocument/2006/relationships/customXml" Target="../ink/ink1531.xml"/><Relationship Id="rId342" Type="http://schemas.openxmlformats.org/officeDocument/2006/relationships/image" Target="../media/image1376.png"/><Relationship Id="rId363" Type="http://schemas.openxmlformats.org/officeDocument/2006/relationships/customXml" Target="../ink/ink1552.xml"/><Relationship Id="rId384" Type="http://schemas.openxmlformats.org/officeDocument/2006/relationships/image" Target="../media/image1397.png"/><Relationship Id="rId202" Type="http://schemas.openxmlformats.org/officeDocument/2006/relationships/image" Target="../media/image1303.png"/><Relationship Id="rId223" Type="http://schemas.openxmlformats.org/officeDocument/2006/relationships/customXml" Target="../ink/ink1482.xml"/><Relationship Id="rId244" Type="http://schemas.openxmlformats.org/officeDocument/2006/relationships/image" Target="../media/image1326.png"/><Relationship Id="rId18" Type="http://schemas.openxmlformats.org/officeDocument/2006/relationships/image" Target="../media/image1211.png"/><Relationship Id="rId39" Type="http://schemas.openxmlformats.org/officeDocument/2006/relationships/customXml" Target="../ink/ink1390.xml"/><Relationship Id="rId265" Type="http://schemas.openxmlformats.org/officeDocument/2006/relationships/customXml" Target="../ink/ink1503.xml"/><Relationship Id="rId286" Type="http://schemas.openxmlformats.org/officeDocument/2006/relationships/image" Target="../media/image1347.png"/><Relationship Id="rId50" Type="http://schemas.openxmlformats.org/officeDocument/2006/relationships/image" Target="../media/image1227.png"/><Relationship Id="rId104" Type="http://schemas.openxmlformats.org/officeDocument/2006/relationships/image" Target="../media/image1254.png"/><Relationship Id="rId125" Type="http://schemas.openxmlformats.org/officeDocument/2006/relationships/customXml" Target="../ink/ink1433.xml"/><Relationship Id="rId146" Type="http://schemas.openxmlformats.org/officeDocument/2006/relationships/image" Target="../media/image1275.png"/><Relationship Id="rId167" Type="http://schemas.openxmlformats.org/officeDocument/2006/relationships/customXml" Target="../ink/ink1454.xml"/><Relationship Id="rId188" Type="http://schemas.openxmlformats.org/officeDocument/2006/relationships/image" Target="../media/image1296.png"/><Relationship Id="rId311" Type="http://schemas.openxmlformats.org/officeDocument/2006/relationships/customXml" Target="../ink/ink1526.xml"/><Relationship Id="rId332" Type="http://schemas.openxmlformats.org/officeDocument/2006/relationships/image" Target="../media/image1371.png"/><Relationship Id="rId353" Type="http://schemas.openxmlformats.org/officeDocument/2006/relationships/customXml" Target="../ink/ink1547.xml"/><Relationship Id="rId374" Type="http://schemas.openxmlformats.org/officeDocument/2006/relationships/image" Target="../media/image1392.png"/><Relationship Id="rId71" Type="http://schemas.openxmlformats.org/officeDocument/2006/relationships/customXml" Target="../ink/ink1406.xml"/><Relationship Id="rId92" Type="http://schemas.openxmlformats.org/officeDocument/2006/relationships/image" Target="../media/image1248.png"/><Relationship Id="rId213" Type="http://schemas.openxmlformats.org/officeDocument/2006/relationships/customXml" Target="../ink/ink1477.xml"/><Relationship Id="rId234" Type="http://schemas.openxmlformats.org/officeDocument/2006/relationships/image" Target="../media/image1321.png"/><Relationship Id="rId2" Type="http://schemas.openxmlformats.org/officeDocument/2006/relationships/image" Target="../media/image591.png"/><Relationship Id="rId29" Type="http://schemas.openxmlformats.org/officeDocument/2006/relationships/customXml" Target="../ink/ink1385.xml"/><Relationship Id="rId255" Type="http://schemas.openxmlformats.org/officeDocument/2006/relationships/customXml" Target="../ink/ink1498.xml"/><Relationship Id="rId276" Type="http://schemas.openxmlformats.org/officeDocument/2006/relationships/image" Target="../media/image1342.png"/><Relationship Id="rId297" Type="http://schemas.openxmlformats.org/officeDocument/2006/relationships/customXml" Target="../ink/ink1519.xml"/><Relationship Id="rId40" Type="http://schemas.openxmlformats.org/officeDocument/2006/relationships/image" Target="../media/image1222.png"/><Relationship Id="rId115" Type="http://schemas.openxmlformats.org/officeDocument/2006/relationships/customXml" Target="../ink/ink1428.xml"/><Relationship Id="rId136" Type="http://schemas.openxmlformats.org/officeDocument/2006/relationships/image" Target="../media/image1270.png"/><Relationship Id="rId157" Type="http://schemas.openxmlformats.org/officeDocument/2006/relationships/customXml" Target="../ink/ink1449.xml"/><Relationship Id="rId178" Type="http://schemas.openxmlformats.org/officeDocument/2006/relationships/image" Target="../media/image1291.png"/><Relationship Id="rId301" Type="http://schemas.openxmlformats.org/officeDocument/2006/relationships/customXml" Target="../ink/ink1521.xml"/><Relationship Id="rId322" Type="http://schemas.openxmlformats.org/officeDocument/2006/relationships/image" Target="../media/image1365.png"/><Relationship Id="rId343" Type="http://schemas.openxmlformats.org/officeDocument/2006/relationships/customXml" Target="../ink/ink1542.xml"/><Relationship Id="rId364" Type="http://schemas.openxmlformats.org/officeDocument/2006/relationships/image" Target="../media/image1387.png"/><Relationship Id="rId61" Type="http://schemas.openxmlformats.org/officeDocument/2006/relationships/customXml" Target="../ink/ink1401.xml"/><Relationship Id="rId82" Type="http://schemas.openxmlformats.org/officeDocument/2006/relationships/image" Target="../media/image1243.png"/><Relationship Id="rId199" Type="http://schemas.openxmlformats.org/officeDocument/2006/relationships/customXml" Target="../ink/ink1470.xml"/><Relationship Id="rId203" Type="http://schemas.openxmlformats.org/officeDocument/2006/relationships/customXml" Target="../ink/ink1472.xml"/><Relationship Id="rId385" Type="http://schemas.openxmlformats.org/officeDocument/2006/relationships/customXml" Target="../ink/ink1563.xml"/><Relationship Id="rId19" Type="http://schemas.openxmlformats.org/officeDocument/2006/relationships/customXml" Target="../ink/ink1380.xml"/><Relationship Id="rId224" Type="http://schemas.openxmlformats.org/officeDocument/2006/relationships/image" Target="../media/image1316.png"/><Relationship Id="rId245" Type="http://schemas.openxmlformats.org/officeDocument/2006/relationships/customXml" Target="../ink/ink1493.xml"/><Relationship Id="rId266" Type="http://schemas.openxmlformats.org/officeDocument/2006/relationships/image" Target="../media/image1337.png"/><Relationship Id="rId287" Type="http://schemas.openxmlformats.org/officeDocument/2006/relationships/customXml" Target="../ink/ink1514.xml"/><Relationship Id="rId30" Type="http://schemas.openxmlformats.org/officeDocument/2006/relationships/image" Target="../media/image1217.png"/><Relationship Id="rId105" Type="http://schemas.openxmlformats.org/officeDocument/2006/relationships/customXml" Target="../ink/ink1423.xml"/><Relationship Id="rId126" Type="http://schemas.openxmlformats.org/officeDocument/2006/relationships/image" Target="../media/image1265.png"/><Relationship Id="rId147" Type="http://schemas.openxmlformats.org/officeDocument/2006/relationships/customXml" Target="../ink/ink1444.xml"/><Relationship Id="rId168" Type="http://schemas.openxmlformats.org/officeDocument/2006/relationships/image" Target="../media/image1286.png"/><Relationship Id="rId312" Type="http://schemas.openxmlformats.org/officeDocument/2006/relationships/image" Target="../media/image1360.png"/><Relationship Id="rId333" Type="http://schemas.openxmlformats.org/officeDocument/2006/relationships/customXml" Target="../ink/ink1537.xml"/><Relationship Id="rId354" Type="http://schemas.openxmlformats.org/officeDocument/2006/relationships/image" Target="../media/image1382.png"/><Relationship Id="rId51" Type="http://schemas.openxmlformats.org/officeDocument/2006/relationships/customXml" Target="../ink/ink1396.xml"/><Relationship Id="rId72" Type="http://schemas.openxmlformats.org/officeDocument/2006/relationships/image" Target="../media/image1238.png"/><Relationship Id="rId93" Type="http://schemas.openxmlformats.org/officeDocument/2006/relationships/customXml" Target="../ink/ink1417.xml"/><Relationship Id="rId189" Type="http://schemas.openxmlformats.org/officeDocument/2006/relationships/customXml" Target="../ink/ink1465.xml"/><Relationship Id="rId375" Type="http://schemas.openxmlformats.org/officeDocument/2006/relationships/customXml" Target="../ink/ink1558.xml"/><Relationship Id="rId3" Type="http://schemas.openxmlformats.org/officeDocument/2006/relationships/customXml" Target="../ink/ink1372.xml"/><Relationship Id="rId214" Type="http://schemas.openxmlformats.org/officeDocument/2006/relationships/image" Target="../media/image1309.png"/><Relationship Id="rId235" Type="http://schemas.openxmlformats.org/officeDocument/2006/relationships/customXml" Target="../ink/ink1488.xml"/><Relationship Id="rId256" Type="http://schemas.openxmlformats.org/officeDocument/2006/relationships/image" Target="../media/image1332.png"/><Relationship Id="rId277" Type="http://schemas.openxmlformats.org/officeDocument/2006/relationships/customXml" Target="../ink/ink1509.xml"/><Relationship Id="rId298" Type="http://schemas.openxmlformats.org/officeDocument/2006/relationships/image" Target="../media/image1353.png"/><Relationship Id="rId116" Type="http://schemas.openxmlformats.org/officeDocument/2006/relationships/image" Target="../media/image1260.png"/><Relationship Id="rId137" Type="http://schemas.openxmlformats.org/officeDocument/2006/relationships/customXml" Target="../ink/ink1439.xml"/><Relationship Id="rId158" Type="http://schemas.openxmlformats.org/officeDocument/2006/relationships/image" Target="../media/image1281.png"/><Relationship Id="rId302" Type="http://schemas.openxmlformats.org/officeDocument/2006/relationships/image" Target="../media/image1355.png"/><Relationship Id="rId323" Type="http://schemas.openxmlformats.org/officeDocument/2006/relationships/customXml" Target="../ink/ink1532.xml"/><Relationship Id="rId344" Type="http://schemas.openxmlformats.org/officeDocument/2006/relationships/image" Target="../media/image1377.png"/><Relationship Id="rId20" Type="http://schemas.openxmlformats.org/officeDocument/2006/relationships/image" Target="../media/image1212.png"/><Relationship Id="rId41" Type="http://schemas.openxmlformats.org/officeDocument/2006/relationships/customXml" Target="../ink/ink1391.xml"/><Relationship Id="rId62" Type="http://schemas.openxmlformats.org/officeDocument/2006/relationships/image" Target="../media/image1233.png"/><Relationship Id="rId83" Type="http://schemas.openxmlformats.org/officeDocument/2006/relationships/customXml" Target="../ink/ink1412.xml"/><Relationship Id="rId179" Type="http://schemas.openxmlformats.org/officeDocument/2006/relationships/customXml" Target="../ink/ink1460.xml"/><Relationship Id="rId365" Type="http://schemas.openxmlformats.org/officeDocument/2006/relationships/customXml" Target="../ink/ink1553.xml"/><Relationship Id="rId386" Type="http://schemas.openxmlformats.org/officeDocument/2006/relationships/image" Target="../media/image1398.png"/><Relationship Id="rId190" Type="http://schemas.openxmlformats.org/officeDocument/2006/relationships/image" Target="../media/image1297.png"/><Relationship Id="rId204" Type="http://schemas.openxmlformats.org/officeDocument/2006/relationships/image" Target="../media/image1304.png"/><Relationship Id="rId225" Type="http://schemas.openxmlformats.org/officeDocument/2006/relationships/customXml" Target="../ink/ink1483.xml"/><Relationship Id="rId246" Type="http://schemas.openxmlformats.org/officeDocument/2006/relationships/image" Target="../media/image1327.png"/><Relationship Id="rId267" Type="http://schemas.openxmlformats.org/officeDocument/2006/relationships/customXml" Target="../ink/ink1504.xml"/><Relationship Id="rId288" Type="http://schemas.openxmlformats.org/officeDocument/2006/relationships/image" Target="../media/image1348.png"/><Relationship Id="rId106" Type="http://schemas.openxmlformats.org/officeDocument/2006/relationships/image" Target="../media/image1255.png"/><Relationship Id="rId127" Type="http://schemas.openxmlformats.org/officeDocument/2006/relationships/customXml" Target="../ink/ink1434.xml"/><Relationship Id="rId313" Type="http://schemas.openxmlformats.org/officeDocument/2006/relationships/customXml" Target="../ink/ink1527.xml"/><Relationship Id="rId10" Type="http://schemas.openxmlformats.org/officeDocument/2006/relationships/image" Target="../media/image1207.png"/><Relationship Id="rId31" Type="http://schemas.openxmlformats.org/officeDocument/2006/relationships/customXml" Target="../ink/ink1386.xml"/><Relationship Id="rId52" Type="http://schemas.openxmlformats.org/officeDocument/2006/relationships/image" Target="../media/image1228.png"/><Relationship Id="rId73" Type="http://schemas.openxmlformats.org/officeDocument/2006/relationships/customXml" Target="../ink/ink1407.xml"/><Relationship Id="rId94" Type="http://schemas.openxmlformats.org/officeDocument/2006/relationships/image" Target="../media/image1249.png"/><Relationship Id="rId148" Type="http://schemas.openxmlformats.org/officeDocument/2006/relationships/image" Target="../media/image1276.png"/><Relationship Id="rId169" Type="http://schemas.openxmlformats.org/officeDocument/2006/relationships/customXml" Target="../ink/ink1455.xml"/><Relationship Id="rId334" Type="http://schemas.openxmlformats.org/officeDocument/2006/relationships/image" Target="../media/image1372.png"/><Relationship Id="rId355" Type="http://schemas.openxmlformats.org/officeDocument/2006/relationships/customXml" Target="../ink/ink1548.xml"/><Relationship Id="rId376" Type="http://schemas.openxmlformats.org/officeDocument/2006/relationships/image" Target="../media/image1393.png"/><Relationship Id="rId4" Type="http://schemas.openxmlformats.org/officeDocument/2006/relationships/image" Target="../media/image1204.png"/><Relationship Id="rId180" Type="http://schemas.openxmlformats.org/officeDocument/2006/relationships/image" Target="../media/image1292.png"/><Relationship Id="rId215" Type="http://schemas.openxmlformats.org/officeDocument/2006/relationships/customXml" Target="../ink/ink1478.xml"/><Relationship Id="rId236" Type="http://schemas.openxmlformats.org/officeDocument/2006/relationships/image" Target="../media/image1322.png"/><Relationship Id="rId257" Type="http://schemas.openxmlformats.org/officeDocument/2006/relationships/customXml" Target="../ink/ink1499.xml"/><Relationship Id="rId278" Type="http://schemas.openxmlformats.org/officeDocument/2006/relationships/image" Target="../media/image1343.png"/><Relationship Id="rId303" Type="http://schemas.openxmlformats.org/officeDocument/2006/relationships/customXml" Target="../ink/ink1522.xml"/></Relationships>
</file>

<file path=ppt/slides/_rels/slide51.xml.rels><?xml version="1.0" encoding="UTF-8" standalone="yes"?>
<Relationships xmlns="http://schemas.openxmlformats.org/package/2006/relationships"><Relationship Id="rId26" Type="http://schemas.openxmlformats.org/officeDocument/2006/relationships/customXml" Target="../ink/ink1573.xml"/><Relationship Id="rId117" Type="http://schemas.openxmlformats.org/officeDocument/2006/relationships/image" Target="../media/image1462.png"/><Relationship Id="rId21" Type="http://schemas.openxmlformats.org/officeDocument/2006/relationships/image" Target="../media/image1406.png"/><Relationship Id="rId42" Type="http://schemas.openxmlformats.org/officeDocument/2006/relationships/customXml" Target="../ink/ink1581.xml"/><Relationship Id="rId47" Type="http://schemas.openxmlformats.org/officeDocument/2006/relationships/image" Target="../media/image1421.png"/><Relationship Id="rId63" Type="http://schemas.openxmlformats.org/officeDocument/2006/relationships/image" Target="../media/image1429.png"/><Relationship Id="rId68" Type="http://schemas.openxmlformats.org/officeDocument/2006/relationships/customXml" Target="../ink/ink1594.xml"/><Relationship Id="rId84" Type="http://schemas.openxmlformats.org/officeDocument/2006/relationships/customXml" Target="../ink/ink1602.xml"/><Relationship Id="rId89" Type="http://schemas.openxmlformats.org/officeDocument/2006/relationships/image" Target="../media/image1446.png"/><Relationship Id="rId112" Type="http://schemas.openxmlformats.org/officeDocument/2006/relationships/customXml" Target="../ink/ink1616.xml"/><Relationship Id="rId133" Type="http://schemas.openxmlformats.org/officeDocument/2006/relationships/image" Target="../media/image1471.png"/><Relationship Id="rId138" Type="http://schemas.openxmlformats.org/officeDocument/2006/relationships/customXml" Target="../ink/ink1629.xml"/><Relationship Id="rId154" Type="http://schemas.openxmlformats.org/officeDocument/2006/relationships/customXml" Target="../ink/ink1637.xml"/><Relationship Id="rId159" Type="http://schemas.openxmlformats.org/officeDocument/2006/relationships/image" Target="../media/image1486.png"/><Relationship Id="rId175" Type="http://schemas.openxmlformats.org/officeDocument/2006/relationships/image" Target="../media/image1494.png"/><Relationship Id="rId170" Type="http://schemas.openxmlformats.org/officeDocument/2006/relationships/customXml" Target="../ink/ink1645.xml"/><Relationship Id="rId16" Type="http://schemas.openxmlformats.org/officeDocument/2006/relationships/customXml" Target="../ink/ink1568.xml"/><Relationship Id="rId107" Type="http://schemas.openxmlformats.org/officeDocument/2006/relationships/image" Target="../media/image1455.png"/><Relationship Id="rId11" Type="http://schemas.openxmlformats.org/officeDocument/2006/relationships/image" Target="../media/image1401.png"/><Relationship Id="rId32" Type="http://schemas.openxmlformats.org/officeDocument/2006/relationships/customXml" Target="../ink/ink1576.xml"/><Relationship Id="rId37" Type="http://schemas.openxmlformats.org/officeDocument/2006/relationships/image" Target="../media/image1415.png"/><Relationship Id="rId53" Type="http://schemas.openxmlformats.org/officeDocument/2006/relationships/image" Target="../media/image1424.png"/><Relationship Id="rId58" Type="http://schemas.openxmlformats.org/officeDocument/2006/relationships/customXml" Target="../ink/ink1589.xml"/><Relationship Id="rId74" Type="http://schemas.openxmlformats.org/officeDocument/2006/relationships/customXml" Target="../ink/ink1597.xml"/><Relationship Id="rId79" Type="http://schemas.openxmlformats.org/officeDocument/2006/relationships/image" Target="../media/image1439.png"/><Relationship Id="rId102" Type="http://schemas.openxmlformats.org/officeDocument/2006/relationships/customXml" Target="../ink/ink1611.xml"/><Relationship Id="rId123" Type="http://schemas.openxmlformats.org/officeDocument/2006/relationships/image" Target="../media/image1465.png"/><Relationship Id="rId128" Type="http://schemas.openxmlformats.org/officeDocument/2006/relationships/customXml" Target="../ink/ink1624.xml"/><Relationship Id="rId144" Type="http://schemas.openxmlformats.org/officeDocument/2006/relationships/customXml" Target="../ink/ink1632.xml"/><Relationship Id="rId149" Type="http://schemas.openxmlformats.org/officeDocument/2006/relationships/image" Target="../media/image1479.png"/><Relationship Id="rId5" Type="http://schemas.openxmlformats.org/officeDocument/2006/relationships/oleObject" Target="../embeddings/oleObject68.bin"/><Relationship Id="rId90" Type="http://schemas.openxmlformats.org/officeDocument/2006/relationships/customXml" Target="../ink/ink1605.xml"/><Relationship Id="rId95" Type="http://schemas.openxmlformats.org/officeDocument/2006/relationships/image" Target="../media/image1449.png"/><Relationship Id="rId160" Type="http://schemas.openxmlformats.org/officeDocument/2006/relationships/customXml" Target="../ink/ink1640.xml"/><Relationship Id="rId165" Type="http://schemas.openxmlformats.org/officeDocument/2006/relationships/image" Target="../media/image1489.png"/><Relationship Id="rId181" Type="http://schemas.openxmlformats.org/officeDocument/2006/relationships/image" Target="../media/image1497.png"/><Relationship Id="rId22" Type="http://schemas.openxmlformats.org/officeDocument/2006/relationships/customXml" Target="../ink/ink1571.xml"/><Relationship Id="rId27" Type="http://schemas.openxmlformats.org/officeDocument/2006/relationships/image" Target="../media/image1409.png"/><Relationship Id="rId43" Type="http://schemas.openxmlformats.org/officeDocument/2006/relationships/image" Target="../media/image1418.png"/><Relationship Id="rId48" Type="http://schemas.openxmlformats.org/officeDocument/2006/relationships/customXml" Target="../ink/ink1584.xml"/><Relationship Id="rId64" Type="http://schemas.openxmlformats.org/officeDocument/2006/relationships/customXml" Target="../ink/ink1592.xml"/><Relationship Id="rId69" Type="http://schemas.openxmlformats.org/officeDocument/2006/relationships/image" Target="../media/image1434.png"/><Relationship Id="rId113" Type="http://schemas.openxmlformats.org/officeDocument/2006/relationships/image" Target="../media/image1458.png"/><Relationship Id="rId118" Type="http://schemas.openxmlformats.org/officeDocument/2006/relationships/customXml" Target="../ink/ink1619.xml"/><Relationship Id="rId134" Type="http://schemas.openxmlformats.org/officeDocument/2006/relationships/customXml" Target="../ink/ink1627.xml"/><Relationship Id="rId139" Type="http://schemas.openxmlformats.org/officeDocument/2006/relationships/image" Target="../media/image1474.png"/><Relationship Id="rId80" Type="http://schemas.openxmlformats.org/officeDocument/2006/relationships/customXml" Target="../ink/ink1600.xml"/><Relationship Id="rId85" Type="http://schemas.openxmlformats.org/officeDocument/2006/relationships/image" Target="../media/image1444.png"/><Relationship Id="rId150" Type="http://schemas.openxmlformats.org/officeDocument/2006/relationships/customXml" Target="../ink/ink1635.xml"/><Relationship Id="rId155" Type="http://schemas.openxmlformats.org/officeDocument/2006/relationships/image" Target="../media/image1484.png"/><Relationship Id="rId171" Type="http://schemas.openxmlformats.org/officeDocument/2006/relationships/image" Target="../media/image1492.png"/><Relationship Id="rId176" Type="http://schemas.openxmlformats.org/officeDocument/2006/relationships/customXml" Target="../ink/ink1648.xml"/><Relationship Id="rId12" Type="http://schemas.openxmlformats.org/officeDocument/2006/relationships/customXml" Target="../ink/ink1566.xml"/><Relationship Id="rId17" Type="http://schemas.openxmlformats.org/officeDocument/2006/relationships/image" Target="../media/image1404.png"/><Relationship Id="rId33" Type="http://schemas.openxmlformats.org/officeDocument/2006/relationships/image" Target="../media/image1413.png"/><Relationship Id="rId38" Type="http://schemas.openxmlformats.org/officeDocument/2006/relationships/customXml" Target="../ink/ink1579.xml"/><Relationship Id="rId59" Type="http://schemas.openxmlformats.org/officeDocument/2006/relationships/image" Target="../media/image1427.png"/><Relationship Id="rId103" Type="http://schemas.openxmlformats.org/officeDocument/2006/relationships/image" Target="../media/image1453.png"/><Relationship Id="rId108" Type="http://schemas.openxmlformats.org/officeDocument/2006/relationships/customXml" Target="../ink/ink1614.xml"/><Relationship Id="rId124" Type="http://schemas.openxmlformats.org/officeDocument/2006/relationships/customXml" Target="../ink/ink1622.xml"/><Relationship Id="rId129" Type="http://schemas.openxmlformats.org/officeDocument/2006/relationships/image" Target="../media/image1468.png"/><Relationship Id="rId54" Type="http://schemas.openxmlformats.org/officeDocument/2006/relationships/customXml" Target="../ink/ink1587.xml"/><Relationship Id="rId70" Type="http://schemas.openxmlformats.org/officeDocument/2006/relationships/customXml" Target="../ink/ink1595.xml"/><Relationship Id="rId75" Type="http://schemas.openxmlformats.org/officeDocument/2006/relationships/image" Target="../media/image1437.png"/><Relationship Id="rId91" Type="http://schemas.openxmlformats.org/officeDocument/2006/relationships/image" Target="../media/image1447.png"/><Relationship Id="rId96" Type="http://schemas.openxmlformats.org/officeDocument/2006/relationships/customXml" Target="../ink/ink1608.xml"/><Relationship Id="rId140" Type="http://schemas.openxmlformats.org/officeDocument/2006/relationships/customXml" Target="../ink/ink1630.xml"/><Relationship Id="rId145" Type="http://schemas.openxmlformats.org/officeDocument/2006/relationships/image" Target="../media/image1477.png"/><Relationship Id="rId161" Type="http://schemas.openxmlformats.org/officeDocument/2006/relationships/image" Target="../media/image1487.png"/><Relationship Id="rId166" Type="http://schemas.openxmlformats.org/officeDocument/2006/relationships/customXml" Target="../ink/ink1643.xml"/><Relationship Id="rId182" Type="http://schemas.openxmlformats.org/officeDocument/2006/relationships/customXml" Target="../ink/ink1651.xml"/><Relationship Id="rId1" Type="http://schemas.openxmlformats.org/officeDocument/2006/relationships/slideLayout" Target="../slideLayouts/slideLayout2.xml"/><Relationship Id="rId6" Type="http://schemas.openxmlformats.org/officeDocument/2006/relationships/image" Target="../media/image583.wmf"/><Relationship Id="rId23" Type="http://schemas.openxmlformats.org/officeDocument/2006/relationships/image" Target="../media/image1407.png"/><Relationship Id="rId28" Type="http://schemas.openxmlformats.org/officeDocument/2006/relationships/customXml" Target="../ink/ink1574.xml"/><Relationship Id="rId49" Type="http://schemas.openxmlformats.org/officeDocument/2006/relationships/image" Target="../media/image1422.png"/><Relationship Id="rId114" Type="http://schemas.openxmlformats.org/officeDocument/2006/relationships/customXml" Target="../ink/ink1617.xml"/><Relationship Id="rId119" Type="http://schemas.openxmlformats.org/officeDocument/2006/relationships/image" Target="../media/image1463.png"/><Relationship Id="rId44" Type="http://schemas.openxmlformats.org/officeDocument/2006/relationships/customXml" Target="../ink/ink1582.xml"/><Relationship Id="rId60" Type="http://schemas.openxmlformats.org/officeDocument/2006/relationships/customXml" Target="../ink/ink1590.xml"/><Relationship Id="rId65" Type="http://schemas.openxmlformats.org/officeDocument/2006/relationships/image" Target="../media/image1432.png"/><Relationship Id="rId81" Type="http://schemas.openxmlformats.org/officeDocument/2006/relationships/image" Target="../media/image1442.png"/><Relationship Id="rId86" Type="http://schemas.openxmlformats.org/officeDocument/2006/relationships/customXml" Target="../ink/ink1603.xml"/><Relationship Id="rId130" Type="http://schemas.openxmlformats.org/officeDocument/2006/relationships/customXml" Target="../ink/ink1625.xml"/><Relationship Id="rId135" Type="http://schemas.openxmlformats.org/officeDocument/2006/relationships/image" Target="../media/image1472.png"/><Relationship Id="rId151" Type="http://schemas.openxmlformats.org/officeDocument/2006/relationships/image" Target="../media/image1482.png"/><Relationship Id="rId156" Type="http://schemas.openxmlformats.org/officeDocument/2006/relationships/customXml" Target="../ink/ink1638.xml"/><Relationship Id="rId177" Type="http://schemas.openxmlformats.org/officeDocument/2006/relationships/image" Target="../media/image1495.png"/><Relationship Id="rId4" Type="http://schemas.openxmlformats.org/officeDocument/2006/relationships/image" Target="../media/image7670.png"/><Relationship Id="rId9" Type="http://schemas.openxmlformats.org/officeDocument/2006/relationships/image" Target="../media/image775.png"/><Relationship Id="rId172" Type="http://schemas.openxmlformats.org/officeDocument/2006/relationships/customXml" Target="../ink/ink1646.xml"/><Relationship Id="rId180" Type="http://schemas.openxmlformats.org/officeDocument/2006/relationships/customXml" Target="../ink/ink1650.xml"/><Relationship Id="rId13" Type="http://schemas.openxmlformats.org/officeDocument/2006/relationships/image" Target="../media/image1402.png"/><Relationship Id="rId18" Type="http://schemas.openxmlformats.org/officeDocument/2006/relationships/customXml" Target="../ink/ink1569.xml"/><Relationship Id="rId39" Type="http://schemas.openxmlformats.org/officeDocument/2006/relationships/image" Target="../media/image1416.png"/><Relationship Id="rId109" Type="http://schemas.openxmlformats.org/officeDocument/2006/relationships/image" Target="../media/image1456.png"/><Relationship Id="rId34" Type="http://schemas.openxmlformats.org/officeDocument/2006/relationships/customXml" Target="../ink/ink1577.xml"/><Relationship Id="rId50" Type="http://schemas.openxmlformats.org/officeDocument/2006/relationships/customXml" Target="../ink/ink1585.xml"/><Relationship Id="rId55" Type="http://schemas.openxmlformats.org/officeDocument/2006/relationships/image" Target="../media/image1425.png"/><Relationship Id="rId76" Type="http://schemas.openxmlformats.org/officeDocument/2006/relationships/customXml" Target="../ink/ink1598.xml"/><Relationship Id="rId97" Type="http://schemas.openxmlformats.org/officeDocument/2006/relationships/image" Target="../media/image1450.png"/><Relationship Id="rId104" Type="http://schemas.openxmlformats.org/officeDocument/2006/relationships/customXml" Target="../ink/ink1612.xml"/><Relationship Id="rId120" Type="http://schemas.openxmlformats.org/officeDocument/2006/relationships/customXml" Target="../ink/ink1620.xml"/><Relationship Id="rId125" Type="http://schemas.openxmlformats.org/officeDocument/2006/relationships/image" Target="../media/image1466.png"/><Relationship Id="rId141" Type="http://schemas.openxmlformats.org/officeDocument/2006/relationships/image" Target="../media/image1475.png"/><Relationship Id="rId146" Type="http://schemas.openxmlformats.org/officeDocument/2006/relationships/customXml" Target="../ink/ink1633.xml"/><Relationship Id="rId167" Type="http://schemas.openxmlformats.org/officeDocument/2006/relationships/image" Target="../media/image1490.png"/><Relationship Id="rId7" Type="http://schemas.openxmlformats.org/officeDocument/2006/relationships/image" Target="../media/image7680.png"/><Relationship Id="rId71" Type="http://schemas.openxmlformats.org/officeDocument/2006/relationships/image" Target="../media/image1435.png"/><Relationship Id="rId92" Type="http://schemas.openxmlformats.org/officeDocument/2006/relationships/customXml" Target="../ink/ink1606.xml"/><Relationship Id="rId162" Type="http://schemas.openxmlformats.org/officeDocument/2006/relationships/customXml" Target="../ink/ink1641.xml"/><Relationship Id="rId183" Type="http://schemas.openxmlformats.org/officeDocument/2006/relationships/image" Target="../media/image1498.png"/><Relationship Id="rId2" Type="http://schemas.openxmlformats.org/officeDocument/2006/relationships/image" Target="../media/image5950.png"/><Relationship Id="rId29" Type="http://schemas.openxmlformats.org/officeDocument/2006/relationships/image" Target="../media/image1411.png"/><Relationship Id="rId24" Type="http://schemas.openxmlformats.org/officeDocument/2006/relationships/customXml" Target="../ink/ink1572.xml"/><Relationship Id="rId40" Type="http://schemas.openxmlformats.org/officeDocument/2006/relationships/customXml" Target="../ink/ink1580.xml"/><Relationship Id="rId45" Type="http://schemas.openxmlformats.org/officeDocument/2006/relationships/image" Target="../media/image1419.png"/><Relationship Id="rId66" Type="http://schemas.openxmlformats.org/officeDocument/2006/relationships/customXml" Target="../ink/ink1593.xml"/><Relationship Id="rId87" Type="http://schemas.openxmlformats.org/officeDocument/2006/relationships/image" Target="../media/image1445.png"/><Relationship Id="rId110" Type="http://schemas.openxmlformats.org/officeDocument/2006/relationships/customXml" Target="../ink/ink1615.xml"/><Relationship Id="rId115" Type="http://schemas.openxmlformats.org/officeDocument/2006/relationships/image" Target="../media/image1459.png"/><Relationship Id="rId131" Type="http://schemas.openxmlformats.org/officeDocument/2006/relationships/image" Target="../media/image1469.png"/><Relationship Id="rId136" Type="http://schemas.openxmlformats.org/officeDocument/2006/relationships/customXml" Target="../ink/ink1628.xml"/><Relationship Id="rId157" Type="http://schemas.openxmlformats.org/officeDocument/2006/relationships/image" Target="../media/image1485.png"/><Relationship Id="rId178" Type="http://schemas.openxmlformats.org/officeDocument/2006/relationships/customXml" Target="../ink/ink1649.xml"/><Relationship Id="rId61" Type="http://schemas.openxmlformats.org/officeDocument/2006/relationships/image" Target="../media/image1428.png"/><Relationship Id="rId82" Type="http://schemas.openxmlformats.org/officeDocument/2006/relationships/customXml" Target="../ink/ink1601.xml"/><Relationship Id="rId152" Type="http://schemas.openxmlformats.org/officeDocument/2006/relationships/customXml" Target="../ink/ink1636.xml"/><Relationship Id="rId173" Type="http://schemas.openxmlformats.org/officeDocument/2006/relationships/image" Target="../media/image1493.png"/><Relationship Id="rId19" Type="http://schemas.openxmlformats.org/officeDocument/2006/relationships/image" Target="../media/image1405.png"/><Relationship Id="rId14" Type="http://schemas.openxmlformats.org/officeDocument/2006/relationships/customXml" Target="../ink/ink1567.xml"/><Relationship Id="rId30" Type="http://schemas.openxmlformats.org/officeDocument/2006/relationships/customXml" Target="../ink/ink1575.xml"/><Relationship Id="rId35" Type="http://schemas.openxmlformats.org/officeDocument/2006/relationships/image" Target="../media/image1414.png"/><Relationship Id="rId56" Type="http://schemas.openxmlformats.org/officeDocument/2006/relationships/customXml" Target="../ink/ink1588.xml"/><Relationship Id="rId77" Type="http://schemas.openxmlformats.org/officeDocument/2006/relationships/image" Target="../media/image1438.png"/><Relationship Id="rId100" Type="http://schemas.openxmlformats.org/officeDocument/2006/relationships/customXml" Target="../ink/ink1610.xml"/><Relationship Id="rId105" Type="http://schemas.openxmlformats.org/officeDocument/2006/relationships/image" Target="../media/image1454.png"/><Relationship Id="rId126" Type="http://schemas.openxmlformats.org/officeDocument/2006/relationships/customXml" Target="../ink/ink1623.xml"/><Relationship Id="rId147" Type="http://schemas.openxmlformats.org/officeDocument/2006/relationships/image" Target="../media/image1478.png"/><Relationship Id="rId168" Type="http://schemas.openxmlformats.org/officeDocument/2006/relationships/customXml" Target="../ink/ink1644.xml"/><Relationship Id="rId8" Type="http://schemas.openxmlformats.org/officeDocument/2006/relationships/image" Target="../media/image7700.png"/><Relationship Id="rId51" Type="http://schemas.openxmlformats.org/officeDocument/2006/relationships/image" Target="../media/image1423.png"/><Relationship Id="rId72" Type="http://schemas.openxmlformats.org/officeDocument/2006/relationships/customXml" Target="../ink/ink1596.xml"/><Relationship Id="rId93" Type="http://schemas.openxmlformats.org/officeDocument/2006/relationships/image" Target="../media/image1448.png"/><Relationship Id="rId98" Type="http://schemas.openxmlformats.org/officeDocument/2006/relationships/customXml" Target="../ink/ink1609.xml"/><Relationship Id="rId121" Type="http://schemas.openxmlformats.org/officeDocument/2006/relationships/image" Target="../media/image1464.png"/><Relationship Id="rId142" Type="http://schemas.openxmlformats.org/officeDocument/2006/relationships/customXml" Target="../ink/ink1631.xml"/><Relationship Id="rId163" Type="http://schemas.openxmlformats.org/officeDocument/2006/relationships/image" Target="../media/image1488.png"/><Relationship Id="rId3" Type="http://schemas.openxmlformats.org/officeDocument/2006/relationships/image" Target="../media/image7660.png"/><Relationship Id="rId25" Type="http://schemas.openxmlformats.org/officeDocument/2006/relationships/image" Target="../media/image1408.png"/><Relationship Id="rId46" Type="http://schemas.openxmlformats.org/officeDocument/2006/relationships/customXml" Target="../ink/ink1583.xml"/><Relationship Id="rId67" Type="http://schemas.openxmlformats.org/officeDocument/2006/relationships/image" Target="../media/image1433.png"/><Relationship Id="rId116" Type="http://schemas.openxmlformats.org/officeDocument/2006/relationships/customXml" Target="../ink/ink1618.xml"/><Relationship Id="rId137" Type="http://schemas.openxmlformats.org/officeDocument/2006/relationships/image" Target="../media/image1473.png"/><Relationship Id="rId158" Type="http://schemas.openxmlformats.org/officeDocument/2006/relationships/customXml" Target="../ink/ink1639.xml"/><Relationship Id="rId20" Type="http://schemas.openxmlformats.org/officeDocument/2006/relationships/customXml" Target="../ink/ink1570.xml"/><Relationship Id="rId41" Type="http://schemas.openxmlformats.org/officeDocument/2006/relationships/image" Target="../media/image1417.png"/><Relationship Id="rId62" Type="http://schemas.openxmlformats.org/officeDocument/2006/relationships/customXml" Target="../ink/ink1591.xml"/><Relationship Id="rId83" Type="http://schemas.openxmlformats.org/officeDocument/2006/relationships/image" Target="../media/image1443.png"/><Relationship Id="rId88" Type="http://schemas.openxmlformats.org/officeDocument/2006/relationships/customXml" Target="../ink/ink1604.xml"/><Relationship Id="rId111" Type="http://schemas.openxmlformats.org/officeDocument/2006/relationships/image" Target="../media/image1457.png"/><Relationship Id="rId132" Type="http://schemas.openxmlformats.org/officeDocument/2006/relationships/customXml" Target="../ink/ink1626.xml"/><Relationship Id="rId153" Type="http://schemas.openxmlformats.org/officeDocument/2006/relationships/image" Target="../media/image1483.png"/><Relationship Id="rId174" Type="http://schemas.openxmlformats.org/officeDocument/2006/relationships/customXml" Target="../ink/ink1647.xml"/><Relationship Id="rId179" Type="http://schemas.openxmlformats.org/officeDocument/2006/relationships/image" Target="../media/image1496.png"/><Relationship Id="rId15" Type="http://schemas.openxmlformats.org/officeDocument/2006/relationships/image" Target="../media/image1403.png"/><Relationship Id="rId36" Type="http://schemas.openxmlformats.org/officeDocument/2006/relationships/customXml" Target="../ink/ink1578.xml"/><Relationship Id="rId57" Type="http://schemas.openxmlformats.org/officeDocument/2006/relationships/image" Target="../media/image1426.png"/><Relationship Id="rId106" Type="http://schemas.openxmlformats.org/officeDocument/2006/relationships/customXml" Target="../ink/ink1613.xml"/><Relationship Id="rId127" Type="http://schemas.openxmlformats.org/officeDocument/2006/relationships/image" Target="../media/image1467.png"/><Relationship Id="rId10" Type="http://schemas.openxmlformats.org/officeDocument/2006/relationships/customXml" Target="../ink/ink1565.xml"/><Relationship Id="rId31" Type="http://schemas.openxmlformats.org/officeDocument/2006/relationships/image" Target="../media/image1412.png"/><Relationship Id="rId52" Type="http://schemas.openxmlformats.org/officeDocument/2006/relationships/customXml" Target="../ink/ink1586.xml"/><Relationship Id="rId73" Type="http://schemas.openxmlformats.org/officeDocument/2006/relationships/image" Target="../media/image1436.png"/><Relationship Id="rId78" Type="http://schemas.openxmlformats.org/officeDocument/2006/relationships/customXml" Target="../ink/ink1599.xml"/><Relationship Id="rId94" Type="http://schemas.openxmlformats.org/officeDocument/2006/relationships/customXml" Target="../ink/ink1607.xml"/><Relationship Id="rId99" Type="http://schemas.openxmlformats.org/officeDocument/2006/relationships/image" Target="../media/image1451.png"/><Relationship Id="rId101" Type="http://schemas.openxmlformats.org/officeDocument/2006/relationships/image" Target="../media/image1452.png"/><Relationship Id="rId122" Type="http://schemas.openxmlformats.org/officeDocument/2006/relationships/customXml" Target="../ink/ink1621.xml"/><Relationship Id="rId143" Type="http://schemas.openxmlformats.org/officeDocument/2006/relationships/image" Target="../media/image1476.png"/><Relationship Id="rId148" Type="http://schemas.openxmlformats.org/officeDocument/2006/relationships/customXml" Target="../ink/ink1634.xml"/><Relationship Id="rId164" Type="http://schemas.openxmlformats.org/officeDocument/2006/relationships/customXml" Target="../ink/ink1642.xml"/><Relationship Id="rId169" Type="http://schemas.openxmlformats.org/officeDocument/2006/relationships/image" Target="../media/image1491.png"/></Relationships>
</file>

<file path=ppt/slides/_rels/slide52.xml.rels><?xml version="1.0" encoding="UTF-8" standalone="yes"?>
<Relationships xmlns="http://schemas.openxmlformats.org/package/2006/relationships"><Relationship Id="rId8" Type="http://schemas.openxmlformats.org/officeDocument/2006/relationships/image" Target="../media/image1502.png"/><Relationship Id="rId13" Type="http://schemas.openxmlformats.org/officeDocument/2006/relationships/customXml" Target="../ink/ink1656.xml"/><Relationship Id="rId18" Type="http://schemas.openxmlformats.org/officeDocument/2006/relationships/image" Target="../media/image1507.png"/><Relationship Id="rId26" Type="http://schemas.openxmlformats.org/officeDocument/2006/relationships/image" Target="../media/image1511.png"/><Relationship Id="rId3" Type="http://schemas.openxmlformats.org/officeDocument/2006/relationships/image" Target="../media/image776.wmf"/><Relationship Id="rId21" Type="http://schemas.openxmlformats.org/officeDocument/2006/relationships/customXml" Target="../ink/ink1660.xml"/><Relationship Id="rId34" Type="http://schemas.openxmlformats.org/officeDocument/2006/relationships/image" Target="../media/image1515.png"/><Relationship Id="rId7" Type="http://schemas.openxmlformats.org/officeDocument/2006/relationships/customXml" Target="../ink/ink1653.xml"/><Relationship Id="rId12" Type="http://schemas.openxmlformats.org/officeDocument/2006/relationships/image" Target="../media/image1504.png"/><Relationship Id="rId17" Type="http://schemas.openxmlformats.org/officeDocument/2006/relationships/customXml" Target="../ink/ink1658.xml"/><Relationship Id="rId25" Type="http://schemas.openxmlformats.org/officeDocument/2006/relationships/customXml" Target="../ink/ink1662.xml"/><Relationship Id="rId33" Type="http://schemas.openxmlformats.org/officeDocument/2006/relationships/customXml" Target="../ink/ink1666.xml"/><Relationship Id="rId2" Type="http://schemas.openxmlformats.org/officeDocument/2006/relationships/oleObject" Target="../embeddings/oleObject69.bin"/><Relationship Id="rId16" Type="http://schemas.openxmlformats.org/officeDocument/2006/relationships/image" Target="../media/image1506.png"/><Relationship Id="rId20" Type="http://schemas.openxmlformats.org/officeDocument/2006/relationships/image" Target="../media/image1508.png"/><Relationship Id="rId29" Type="http://schemas.openxmlformats.org/officeDocument/2006/relationships/customXml" Target="../ink/ink1664.xml"/><Relationship Id="rId1" Type="http://schemas.openxmlformats.org/officeDocument/2006/relationships/slideLayout" Target="../slideLayouts/slideLayout2.xml"/><Relationship Id="rId6" Type="http://schemas.openxmlformats.org/officeDocument/2006/relationships/image" Target="../media/image1501.png"/><Relationship Id="rId11" Type="http://schemas.openxmlformats.org/officeDocument/2006/relationships/customXml" Target="../ink/ink1655.xml"/><Relationship Id="rId24" Type="http://schemas.openxmlformats.org/officeDocument/2006/relationships/image" Target="../media/image1510.png"/><Relationship Id="rId32" Type="http://schemas.openxmlformats.org/officeDocument/2006/relationships/image" Target="../media/image1514.png"/><Relationship Id="rId5" Type="http://schemas.openxmlformats.org/officeDocument/2006/relationships/customXml" Target="../ink/ink1652.xml"/><Relationship Id="rId15" Type="http://schemas.openxmlformats.org/officeDocument/2006/relationships/customXml" Target="../ink/ink1657.xml"/><Relationship Id="rId23" Type="http://schemas.openxmlformats.org/officeDocument/2006/relationships/customXml" Target="../ink/ink1661.xml"/><Relationship Id="rId28" Type="http://schemas.openxmlformats.org/officeDocument/2006/relationships/image" Target="../media/image1512.png"/><Relationship Id="rId10" Type="http://schemas.openxmlformats.org/officeDocument/2006/relationships/image" Target="../media/image1503.png"/><Relationship Id="rId19" Type="http://schemas.openxmlformats.org/officeDocument/2006/relationships/customXml" Target="../ink/ink1659.xml"/><Relationship Id="rId31" Type="http://schemas.openxmlformats.org/officeDocument/2006/relationships/customXml" Target="../ink/ink1665.xml"/><Relationship Id="rId4" Type="http://schemas.openxmlformats.org/officeDocument/2006/relationships/image" Target="../media/image777.jpeg"/><Relationship Id="rId9" Type="http://schemas.openxmlformats.org/officeDocument/2006/relationships/customXml" Target="../ink/ink1654.xml"/><Relationship Id="rId14" Type="http://schemas.openxmlformats.org/officeDocument/2006/relationships/image" Target="../media/image1505.png"/><Relationship Id="rId22" Type="http://schemas.openxmlformats.org/officeDocument/2006/relationships/image" Target="../media/image1509.png"/><Relationship Id="rId27" Type="http://schemas.openxmlformats.org/officeDocument/2006/relationships/customXml" Target="../ink/ink1663.xml"/><Relationship Id="rId30" Type="http://schemas.openxmlformats.org/officeDocument/2006/relationships/image" Target="../media/image1513.png"/></Relationships>
</file>

<file path=ppt/slides/_rels/slide53.xml.rels><?xml version="1.0" encoding="UTF-8" standalone="yes"?>
<Relationships xmlns="http://schemas.openxmlformats.org/package/2006/relationships"><Relationship Id="rId8" Type="http://schemas.openxmlformats.org/officeDocument/2006/relationships/image" Target="../media/image583.wmf"/><Relationship Id="rId13" Type="http://schemas.openxmlformats.org/officeDocument/2006/relationships/oleObject" Target="../embeddings/oleObject74.bin"/><Relationship Id="rId18" Type="http://schemas.openxmlformats.org/officeDocument/2006/relationships/image" Target="../media/image1520.png"/><Relationship Id="rId26" Type="http://schemas.openxmlformats.org/officeDocument/2006/relationships/image" Target="../media/image1524.png"/><Relationship Id="rId3" Type="http://schemas.openxmlformats.org/officeDocument/2006/relationships/oleObject" Target="../embeddings/oleObject70.bin"/><Relationship Id="rId21" Type="http://schemas.openxmlformats.org/officeDocument/2006/relationships/customXml" Target="../ink/ink1670.xml"/><Relationship Id="rId34" Type="http://schemas.openxmlformats.org/officeDocument/2006/relationships/image" Target="../media/image1528.png"/><Relationship Id="rId7" Type="http://schemas.openxmlformats.org/officeDocument/2006/relationships/oleObject" Target="../embeddings/oleObject68.bin"/><Relationship Id="rId12" Type="http://schemas.openxmlformats.org/officeDocument/2006/relationships/image" Target="../media/image779.wmf"/><Relationship Id="rId17" Type="http://schemas.openxmlformats.org/officeDocument/2006/relationships/customXml" Target="../ink/ink1668.xml"/><Relationship Id="rId25" Type="http://schemas.openxmlformats.org/officeDocument/2006/relationships/customXml" Target="../ink/ink1672.xml"/><Relationship Id="rId33" Type="http://schemas.openxmlformats.org/officeDocument/2006/relationships/customXml" Target="../ink/ink1676.xml"/><Relationship Id="rId2" Type="http://schemas.openxmlformats.org/officeDocument/2006/relationships/notesSlide" Target="../notesSlides/notesSlide9.xml"/><Relationship Id="rId16" Type="http://schemas.openxmlformats.org/officeDocument/2006/relationships/image" Target="../media/image1519.png"/><Relationship Id="rId20" Type="http://schemas.openxmlformats.org/officeDocument/2006/relationships/image" Target="../media/image1521.png"/><Relationship Id="rId29" Type="http://schemas.openxmlformats.org/officeDocument/2006/relationships/customXml" Target="../ink/ink1674.xml"/><Relationship Id="rId1" Type="http://schemas.openxmlformats.org/officeDocument/2006/relationships/slideLayout" Target="../slideLayouts/slideLayout2.xml"/><Relationship Id="rId6" Type="http://schemas.openxmlformats.org/officeDocument/2006/relationships/image" Target="../media/image569.wmf"/><Relationship Id="rId11" Type="http://schemas.openxmlformats.org/officeDocument/2006/relationships/oleObject" Target="../embeddings/oleObject73.bin"/><Relationship Id="rId24" Type="http://schemas.openxmlformats.org/officeDocument/2006/relationships/image" Target="../media/image1523.png"/><Relationship Id="rId32" Type="http://schemas.openxmlformats.org/officeDocument/2006/relationships/image" Target="../media/image1527.png"/><Relationship Id="rId5" Type="http://schemas.openxmlformats.org/officeDocument/2006/relationships/oleObject" Target="../embeddings/oleObject71.bin"/><Relationship Id="rId15" Type="http://schemas.openxmlformats.org/officeDocument/2006/relationships/customXml" Target="../ink/ink1667.xml"/><Relationship Id="rId23" Type="http://schemas.openxmlformats.org/officeDocument/2006/relationships/customXml" Target="../ink/ink1671.xml"/><Relationship Id="rId28" Type="http://schemas.openxmlformats.org/officeDocument/2006/relationships/image" Target="../media/image1525.png"/><Relationship Id="rId36" Type="http://schemas.openxmlformats.org/officeDocument/2006/relationships/image" Target="../media/image1529.png"/><Relationship Id="rId10" Type="http://schemas.openxmlformats.org/officeDocument/2006/relationships/image" Target="../media/image572.wmf"/><Relationship Id="rId19" Type="http://schemas.openxmlformats.org/officeDocument/2006/relationships/customXml" Target="../ink/ink1669.xml"/><Relationship Id="rId31" Type="http://schemas.openxmlformats.org/officeDocument/2006/relationships/customXml" Target="../ink/ink1675.xml"/><Relationship Id="rId4" Type="http://schemas.openxmlformats.org/officeDocument/2006/relationships/image" Target="../media/image778.png"/><Relationship Id="rId9" Type="http://schemas.openxmlformats.org/officeDocument/2006/relationships/oleObject" Target="../embeddings/oleObject72.bin"/><Relationship Id="rId14" Type="http://schemas.openxmlformats.org/officeDocument/2006/relationships/image" Target="../media/image780.wmf"/><Relationship Id="rId22" Type="http://schemas.openxmlformats.org/officeDocument/2006/relationships/image" Target="../media/image1522.png"/><Relationship Id="rId27" Type="http://schemas.openxmlformats.org/officeDocument/2006/relationships/customXml" Target="../ink/ink1673.xml"/><Relationship Id="rId30" Type="http://schemas.openxmlformats.org/officeDocument/2006/relationships/image" Target="../media/image1526.png"/><Relationship Id="rId35" Type="http://schemas.openxmlformats.org/officeDocument/2006/relationships/customXml" Target="../ink/ink1677.xml"/></Relationships>
</file>

<file path=ppt/slides/_rels/slide54.xml.rels><?xml version="1.0" encoding="UTF-8" standalone="yes"?>
<Relationships xmlns="http://schemas.openxmlformats.org/package/2006/relationships"><Relationship Id="rId26" Type="http://schemas.openxmlformats.org/officeDocument/2006/relationships/image" Target="../media/image1541.png"/><Relationship Id="rId21" Type="http://schemas.openxmlformats.org/officeDocument/2006/relationships/customXml" Target="../ink/ink1686.xml"/><Relationship Id="rId42" Type="http://schemas.openxmlformats.org/officeDocument/2006/relationships/image" Target="../media/image1549.png"/><Relationship Id="rId47" Type="http://schemas.openxmlformats.org/officeDocument/2006/relationships/customXml" Target="../ink/ink1699.xml"/><Relationship Id="rId63" Type="http://schemas.openxmlformats.org/officeDocument/2006/relationships/customXml" Target="../ink/ink1707.xml"/><Relationship Id="rId68" Type="http://schemas.openxmlformats.org/officeDocument/2006/relationships/image" Target="../media/image1563.png"/><Relationship Id="rId84" Type="http://schemas.openxmlformats.org/officeDocument/2006/relationships/image" Target="../media/image1571.png"/><Relationship Id="rId89" Type="http://schemas.openxmlformats.org/officeDocument/2006/relationships/customXml" Target="../ink/ink1720.xml"/><Relationship Id="rId112" Type="http://schemas.openxmlformats.org/officeDocument/2006/relationships/image" Target="../media/image1585.png"/><Relationship Id="rId2" Type="http://schemas.openxmlformats.org/officeDocument/2006/relationships/image" Target="../media/image11330.png"/><Relationship Id="rId16" Type="http://schemas.openxmlformats.org/officeDocument/2006/relationships/image" Target="../media/image1535.png"/><Relationship Id="rId29" Type="http://schemas.openxmlformats.org/officeDocument/2006/relationships/customXml" Target="../ink/ink1690.xml"/><Relationship Id="rId107" Type="http://schemas.openxmlformats.org/officeDocument/2006/relationships/customXml" Target="../ink/ink1729.xml"/><Relationship Id="rId11" Type="http://schemas.openxmlformats.org/officeDocument/2006/relationships/customXml" Target="../ink/ink1681.xml"/><Relationship Id="rId24" Type="http://schemas.openxmlformats.org/officeDocument/2006/relationships/image" Target="../media/image1539.png"/><Relationship Id="rId32" Type="http://schemas.openxmlformats.org/officeDocument/2006/relationships/image" Target="../media/image1544.png"/><Relationship Id="rId37" Type="http://schemas.openxmlformats.org/officeDocument/2006/relationships/customXml" Target="../ink/ink1694.xml"/><Relationship Id="rId40" Type="http://schemas.openxmlformats.org/officeDocument/2006/relationships/image" Target="../media/image1548.png"/><Relationship Id="rId45" Type="http://schemas.openxmlformats.org/officeDocument/2006/relationships/customXml" Target="../ink/ink1698.xml"/><Relationship Id="rId53" Type="http://schemas.openxmlformats.org/officeDocument/2006/relationships/customXml" Target="../ink/ink1702.xml"/><Relationship Id="rId58" Type="http://schemas.openxmlformats.org/officeDocument/2006/relationships/image" Target="../media/image1558.png"/><Relationship Id="rId66" Type="http://schemas.openxmlformats.org/officeDocument/2006/relationships/image" Target="../media/image1562.png"/><Relationship Id="rId74" Type="http://schemas.openxmlformats.org/officeDocument/2006/relationships/image" Target="../media/image1566.png"/><Relationship Id="rId79" Type="http://schemas.openxmlformats.org/officeDocument/2006/relationships/customXml" Target="../ink/ink1715.xml"/><Relationship Id="rId87" Type="http://schemas.openxmlformats.org/officeDocument/2006/relationships/customXml" Target="../ink/ink1719.xml"/><Relationship Id="rId102" Type="http://schemas.openxmlformats.org/officeDocument/2006/relationships/image" Target="../media/image1580.png"/><Relationship Id="rId110" Type="http://schemas.openxmlformats.org/officeDocument/2006/relationships/image" Target="../media/image1584.png"/><Relationship Id="rId5" Type="http://schemas.openxmlformats.org/officeDocument/2006/relationships/customXml" Target="../ink/ink1678.xml"/><Relationship Id="rId61" Type="http://schemas.openxmlformats.org/officeDocument/2006/relationships/customXml" Target="../ink/ink1706.xml"/><Relationship Id="rId82" Type="http://schemas.openxmlformats.org/officeDocument/2006/relationships/image" Target="../media/image1570.png"/><Relationship Id="rId90" Type="http://schemas.openxmlformats.org/officeDocument/2006/relationships/image" Target="../media/image1574.png"/><Relationship Id="rId95" Type="http://schemas.openxmlformats.org/officeDocument/2006/relationships/customXml" Target="../ink/ink1723.xml"/><Relationship Id="rId19" Type="http://schemas.openxmlformats.org/officeDocument/2006/relationships/customXml" Target="../ink/ink1685.xml"/><Relationship Id="rId14" Type="http://schemas.openxmlformats.org/officeDocument/2006/relationships/image" Target="../media/image1534.png"/><Relationship Id="rId22" Type="http://schemas.openxmlformats.org/officeDocument/2006/relationships/image" Target="../media/image1538.png"/><Relationship Id="rId27" Type="http://schemas.openxmlformats.org/officeDocument/2006/relationships/customXml" Target="../ink/ink1689.xml"/><Relationship Id="rId30" Type="http://schemas.openxmlformats.org/officeDocument/2006/relationships/image" Target="../media/image1543.png"/><Relationship Id="rId35" Type="http://schemas.openxmlformats.org/officeDocument/2006/relationships/customXml" Target="../ink/ink1693.xml"/><Relationship Id="rId43" Type="http://schemas.openxmlformats.org/officeDocument/2006/relationships/customXml" Target="../ink/ink1697.xml"/><Relationship Id="rId48" Type="http://schemas.openxmlformats.org/officeDocument/2006/relationships/image" Target="../media/image1553.png"/><Relationship Id="rId56" Type="http://schemas.openxmlformats.org/officeDocument/2006/relationships/image" Target="../media/image1557.png"/><Relationship Id="rId64" Type="http://schemas.openxmlformats.org/officeDocument/2006/relationships/image" Target="../media/image1561.png"/><Relationship Id="rId69" Type="http://schemas.openxmlformats.org/officeDocument/2006/relationships/customXml" Target="../ink/ink1710.xml"/><Relationship Id="rId77" Type="http://schemas.openxmlformats.org/officeDocument/2006/relationships/customXml" Target="../ink/ink1714.xml"/><Relationship Id="rId100" Type="http://schemas.openxmlformats.org/officeDocument/2006/relationships/image" Target="../media/image1579.png"/><Relationship Id="rId105" Type="http://schemas.openxmlformats.org/officeDocument/2006/relationships/customXml" Target="../ink/ink1728.xml"/><Relationship Id="rId8" Type="http://schemas.openxmlformats.org/officeDocument/2006/relationships/image" Target="../media/image1531.png"/><Relationship Id="rId51" Type="http://schemas.openxmlformats.org/officeDocument/2006/relationships/customXml" Target="../ink/ink1701.xml"/><Relationship Id="rId72" Type="http://schemas.openxmlformats.org/officeDocument/2006/relationships/image" Target="../media/image1565.png"/><Relationship Id="rId80" Type="http://schemas.openxmlformats.org/officeDocument/2006/relationships/image" Target="../media/image1569.png"/><Relationship Id="rId85" Type="http://schemas.openxmlformats.org/officeDocument/2006/relationships/customXml" Target="../ink/ink1718.xml"/><Relationship Id="rId93" Type="http://schemas.openxmlformats.org/officeDocument/2006/relationships/customXml" Target="../ink/ink1722.xml"/><Relationship Id="rId98" Type="http://schemas.openxmlformats.org/officeDocument/2006/relationships/image" Target="../media/image1578.png"/><Relationship Id="rId3" Type="http://schemas.openxmlformats.org/officeDocument/2006/relationships/image" Target="../media/image11340.png"/><Relationship Id="rId12" Type="http://schemas.openxmlformats.org/officeDocument/2006/relationships/image" Target="../media/image1533.png"/><Relationship Id="rId17" Type="http://schemas.openxmlformats.org/officeDocument/2006/relationships/customXml" Target="../ink/ink1684.xml"/><Relationship Id="rId25" Type="http://schemas.openxmlformats.org/officeDocument/2006/relationships/customXml" Target="../ink/ink1688.xml"/><Relationship Id="rId33" Type="http://schemas.openxmlformats.org/officeDocument/2006/relationships/customXml" Target="../ink/ink1692.xml"/><Relationship Id="rId38" Type="http://schemas.openxmlformats.org/officeDocument/2006/relationships/image" Target="../media/image1547.png"/><Relationship Id="rId46" Type="http://schemas.openxmlformats.org/officeDocument/2006/relationships/image" Target="../media/image1552.png"/><Relationship Id="rId59" Type="http://schemas.openxmlformats.org/officeDocument/2006/relationships/customXml" Target="../ink/ink1705.xml"/><Relationship Id="rId67" Type="http://schemas.openxmlformats.org/officeDocument/2006/relationships/customXml" Target="../ink/ink1709.xml"/><Relationship Id="rId103" Type="http://schemas.openxmlformats.org/officeDocument/2006/relationships/customXml" Target="../ink/ink1727.xml"/><Relationship Id="rId108" Type="http://schemas.openxmlformats.org/officeDocument/2006/relationships/image" Target="../media/image1583.png"/><Relationship Id="rId20" Type="http://schemas.openxmlformats.org/officeDocument/2006/relationships/image" Target="../media/image1537.png"/><Relationship Id="rId41" Type="http://schemas.openxmlformats.org/officeDocument/2006/relationships/customXml" Target="../ink/ink1696.xml"/><Relationship Id="rId54" Type="http://schemas.openxmlformats.org/officeDocument/2006/relationships/image" Target="../media/image1556.png"/><Relationship Id="rId62" Type="http://schemas.openxmlformats.org/officeDocument/2006/relationships/image" Target="../media/image1560.png"/><Relationship Id="rId70" Type="http://schemas.openxmlformats.org/officeDocument/2006/relationships/image" Target="../media/image1564.png"/><Relationship Id="rId75" Type="http://schemas.openxmlformats.org/officeDocument/2006/relationships/customXml" Target="../ink/ink1713.xml"/><Relationship Id="rId83" Type="http://schemas.openxmlformats.org/officeDocument/2006/relationships/customXml" Target="../ink/ink1717.xml"/><Relationship Id="rId88" Type="http://schemas.openxmlformats.org/officeDocument/2006/relationships/image" Target="../media/image1573.png"/><Relationship Id="rId91" Type="http://schemas.openxmlformats.org/officeDocument/2006/relationships/customXml" Target="../ink/ink1721.xml"/><Relationship Id="rId96" Type="http://schemas.openxmlformats.org/officeDocument/2006/relationships/image" Target="../media/image1577.png"/><Relationship Id="rId111" Type="http://schemas.openxmlformats.org/officeDocument/2006/relationships/customXml" Target="../ink/ink1731.xml"/><Relationship Id="rId1" Type="http://schemas.openxmlformats.org/officeDocument/2006/relationships/slideLayout" Target="../slideLayouts/slideLayout2.xml"/><Relationship Id="rId6" Type="http://schemas.openxmlformats.org/officeDocument/2006/relationships/image" Target="../media/image1530.png"/><Relationship Id="rId15" Type="http://schemas.openxmlformats.org/officeDocument/2006/relationships/customXml" Target="../ink/ink1683.xml"/><Relationship Id="rId23" Type="http://schemas.openxmlformats.org/officeDocument/2006/relationships/customXml" Target="../ink/ink1687.xml"/><Relationship Id="rId28" Type="http://schemas.openxmlformats.org/officeDocument/2006/relationships/image" Target="../media/image1542.png"/><Relationship Id="rId36" Type="http://schemas.openxmlformats.org/officeDocument/2006/relationships/image" Target="../media/image1546.png"/><Relationship Id="rId49" Type="http://schemas.openxmlformats.org/officeDocument/2006/relationships/customXml" Target="../ink/ink1700.xml"/><Relationship Id="rId57" Type="http://schemas.openxmlformats.org/officeDocument/2006/relationships/customXml" Target="../ink/ink1704.xml"/><Relationship Id="rId106" Type="http://schemas.openxmlformats.org/officeDocument/2006/relationships/image" Target="../media/image1582.png"/><Relationship Id="rId10" Type="http://schemas.openxmlformats.org/officeDocument/2006/relationships/image" Target="../media/image1532.png"/><Relationship Id="rId31" Type="http://schemas.openxmlformats.org/officeDocument/2006/relationships/customXml" Target="../ink/ink1691.xml"/><Relationship Id="rId44" Type="http://schemas.openxmlformats.org/officeDocument/2006/relationships/image" Target="../media/image1551.png"/><Relationship Id="rId52" Type="http://schemas.openxmlformats.org/officeDocument/2006/relationships/image" Target="../media/image1555.png"/><Relationship Id="rId60" Type="http://schemas.openxmlformats.org/officeDocument/2006/relationships/image" Target="../media/image1559.png"/><Relationship Id="rId65" Type="http://schemas.openxmlformats.org/officeDocument/2006/relationships/customXml" Target="../ink/ink1708.xml"/><Relationship Id="rId73" Type="http://schemas.openxmlformats.org/officeDocument/2006/relationships/customXml" Target="../ink/ink1712.xml"/><Relationship Id="rId78" Type="http://schemas.openxmlformats.org/officeDocument/2006/relationships/image" Target="../media/image1568.png"/><Relationship Id="rId81" Type="http://schemas.openxmlformats.org/officeDocument/2006/relationships/customXml" Target="../ink/ink1716.xml"/><Relationship Id="rId86" Type="http://schemas.openxmlformats.org/officeDocument/2006/relationships/image" Target="../media/image1572.png"/><Relationship Id="rId94" Type="http://schemas.openxmlformats.org/officeDocument/2006/relationships/image" Target="../media/image1576.png"/><Relationship Id="rId99" Type="http://schemas.openxmlformats.org/officeDocument/2006/relationships/customXml" Target="../ink/ink1725.xml"/><Relationship Id="rId101" Type="http://schemas.openxmlformats.org/officeDocument/2006/relationships/customXml" Target="../ink/ink1726.xml"/><Relationship Id="rId4" Type="http://schemas.openxmlformats.org/officeDocument/2006/relationships/image" Target="../media/image3820.png"/><Relationship Id="rId9" Type="http://schemas.openxmlformats.org/officeDocument/2006/relationships/customXml" Target="../ink/ink1680.xml"/><Relationship Id="rId13" Type="http://schemas.openxmlformats.org/officeDocument/2006/relationships/customXml" Target="../ink/ink1682.xml"/><Relationship Id="rId18" Type="http://schemas.openxmlformats.org/officeDocument/2006/relationships/image" Target="../media/image1536.png"/><Relationship Id="rId39" Type="http://schemas.openxmlformats.org/officeDocument/2006/relationships/customXml" Target="../ink/ink1695.xml"/><Relationship Id="rId109" Type="http://schemas.openxmlformats.org/officeDocument/2006/relationships/customXml" Target="../ink/ink1730.xml"/><Relationship Id="rId34" Type="http://schemas.openxmlformats.org/officeDocument/2006/relationships/image" Target="../media/image1545.png"/><Relationship Id="rId50" Type="http://schemas.openxmlformats.org/officeDocument/2006/relationships/image" Target="../media/image1554.png"/><Relationship Id="rId55" Type="http://schemas.openxmlformats.org/officeDocument/2006/relationships/customXml" Target="../ink/ink1703.xml"/><Relationship Id="rId76" Type="http://schemas.openxmlformats.org/officeDocument/2006/relationships/image" Target="../media/image1567.png"/><Relationship Id="rId97" Type="http://schemas.openxmlformats.org/officeDocument/2006/relationships/customXml" Target="../ink/ink1724.xml"/><Relationship Id="rId104" Type="http://schemas.openxmlformats.org/officeDocument/2006/relationships/image" Target="../media/image1581.png"/><Relationship Id="rId7" Type="http://schemas.openxmlformats.org/officeDocument/2006/relationships/customXml" Target="../ink/ink1679.xml"/><Relationship Id="rId71" Type="http://schemas.openxmlformats.org/officeDocument/2006/relationships/customXml" Target="../ink/ink1711.xml"/><Relationship Id="rId92" Type="http://schemas.openxmlformats.org/officeDocument/2006/relationships/image" Target="../media/image1575.png"/></Relationships>
</file>

<file path=ppt/slides/_rels/slide55.xml.rels><?xml version="1.0" encoding="UTF-8" standalone="yes"?>
<Relationships xmlns="http://schemas.openxmlformats.org/package/2006/relationships"><Relationship Id="rId26" Type="http://schemas.openxmlformats.org/officeDocument/2006/relationships/customXml" Target="../ink/ink1743.xml"/><Relationship Id="rId117" Type="http://schemas.openxmlformats.org/officeDocument/2006/relationships/image" Target="../media/image1644.png"/><Relationship Id="rId21" Type="http://schemas.openxmlformats.org/officeDocument/2006/relationships/image" Target="../media/image1594.png"/><Relationship Id="rId42" Type="http://schemas.openxmlformats.org/officeDocument/2006/relationships/customXml" Target="../ink/ink1751.xml"/><Relationship Id="rId47" Type="http://schemas.openxmlformats.org/officeDocument/2006/relationships/image" Target="../media/image1607.png"/><Relationship Id="rId63" Type="http://schemas.openxmlformats.org/officeDocument/2006/relationships/image" Target="../media/image1615.png"/><Relationship Id="rId68" Type="http://schemas.openxmlformats.org/officeDocument/2006/relationships/customXml" Target="../ink/ink1764.xml"/><Relationship Id="rId84" Type="http://schemas.openxmlformats.org/officeDocument/2006/relationships/customXml" Target="../ink/ink1772.xml"/><Relationship Id="rId89" Type="http://schemas.openxmlformats.org/officeDocument/2006/relationships/image" Target="../media/image1628.png"/><Relationship Id="rId112" Type="http://schemas.openxmlformats.org/officeDocument/2006/relationships/customXml" Target="../ink/ink1786.xml"/><Relationship Id="rId133" Type="http://schemas.openxmlformats.org/officeDocument/2006/relationships/image" Target="../media/image1653.png"/><Relationship Id="rId138" Type="http://schemas.openxmlformats.org/officeDocument/2006/relationships/customXml" Target="../ink/ink1799.xml"/><Relationship Id="rId16" Type="http://schemas.openxmlformats.org/officeDocument/2006/relationships/customXml" Target="../ink/ink1738.xml"/><Relationship Id="rId107" Type="http://schemas.openxmlformats.org/officeDocument/2006/relationships/image" Target="../media/image1638.png"/><Relationship Id="rId11" Type="http://schemas.openxmlformats.org/officeDocument/2006/relationships/image" Target="../media/image1589.png"/><Relationship Id="rId32" Type="http://schemas.openxmlformats.org/officeDocument/2006/relationships/customXml" Target="../ink/ink1746.xml"/><Relationship Id="rId37" Type="http://schemas.openxmlformats.org/officeDocument/2006/relationships/image" Target="../media/image1602.png"/><Relationship Id="rId53" Type="http://schemas.openxmlformats.org/officeDocument/2006/relationships/image" Target="../media/image1610.png"/><Relationship Id="rId58" Type="http://schemas.openxmlformats.org/officeDocument/2006/relationships/customXml" Target="../ink/ink1759.xml"/><Relationship Id="rId74" Type="http://schemas.openxmlformats.org/officeDocument/2006/relationships/customXml" Target="../ink/ink1767.xml"/><Relationship Id="rId79" Type="http://schemas.openxmlformats.org/officeDocument/2006/relationships/image" Target="../media/image1623.png"/><Relationship Id="rId102" Type="http://schemas.openxmlformats.org/officeDocument/2006/relationships/customXml" Target="../ink/ink1781.xml"/><Relationship Id="rId123" Type="http://schemas.openxmlformats.org/officeDocument/2006/relationships/image" Target="../media/image1647.png"/><Relationship Id="rId128" Type="http://schemas.openxmlformats.org/officeDocument/2006/relationships/customXml" Target="../ink/ink1794.xml"/><Relationship Id="rId144" Type="http://schemas.openxmlformats.org/officeDocument/2006/relationships/customXml" Target="../ink/ink1802.xml"/><Relationship Id="rId149" Type="http://schemas.openxmlformats.org/officeDocument/2006/relationships/image" Target="../media/image930.png"/><Relationship Id="rId5" Type="http://schemas.openxmlformats.org/officeDocument/2006/relationships/image" Target="../media/image1586.png"/><Relationship Id="rId90" Type="http://schemas.openxmlformats.org/officeDocument/2006/relationships/customXml" Target="../ink/ink1775.xml"/><Relationship Id="rId95" Type="http://schemas.openxmlformats.org/officeDocument/2006/relationships/image" Target="../media/image1632.png"/><Relationship Id="rId22" Type="http://schemas.openxmlformats.org/officeDocument/2006/relationships/customXml" Target="../ink/ink1741.xml"/><Relationship Id="rId27" Type="http://schemas.openxmlformats.org/officeDocument/2006/relationships/image" Target="../media/image1597.png"/><Relationship Id="rId43" Type="http://schemas.openxmlformats.org/officeDocument/2006/relationships/image" Target="../media/image1605.png"/><Relationship Id="rId48" Type="http://schemas.openxmlformats.org/officeDocument/2006/relationships/customXml" Target="../ink/ink1754.xml"/><Relationship Id="rId64" Type="http://schemas.openxmlformats.org/officeDocument/2006/relationships/customXml" Target="../ink/ink1762.xml"/><Relationship Id="rId69" Type="http://schemas.openxmlformats.org/officeDocument/2006/relationships/image" Target="../media/image1618.png"/><Relationship Id="rId113" Type="http://schemas.openxmlformats.org/officeDocument/2006/relationships/image" Target="../media/image1642.png"/><Relationship Id="rId118" Type="http://schemas.openxmlformats.org/officeDocument/2006/relationships/customXml" Target="../ink/ink1789.xml"/><Relationship Id="rId134" Type="http://schemas.openxmlformats.org/officeDocument/2006/relationships/customXml" Target="../ink/ink1797.xml"/><Relationship Id="rId139" Type="http://schemas.openxmlformats.org/officeDocument/2006/relationships/image" Target="../media/image1656.png"/><Relationship Id="rId80" Type="http://schemas.openxmlformats.org/officeDocument/2006/relationships/customXml" Target="../ink/ink1770.xml"/><Relationship Id="rId85" Type="http://schemas.openxmlformats.org/officeDocument/2006/relationships/image" Target="../media/image1626.png"/><Relationship Id="rId3" Type="http://schemas.openxmlformats.org/officeDocument/2006/relationships/image" Target="../media/image11370.png"/><Relationship Id="rId12" Type="http://schemas.openxmlformats.org/officeDocument/2006/relationships/customXml" Target="../ink/ink1736.xml"/><Relationship Id="rId17" Type="http://schemas.openxmlformats.org/officeDocument/2006/relationships/image" Target="../media/image1592.png"/><Relationship Id="rId25" Type="http://schemas.openxmlformats.org/officeDocument/2006/relationships/image" Target="../media/image1596.png"/><Relationship Id="rId33" Type="http://schemas.openxmlformats.org/officeDocument/2006/relationships/image" Target="../media/image1600.png"/><Relationship Id="rId38" Type="http://schemas.openxmlformats.org/officeDocument/2006/relationships/customXml" Target="../ink/ink1749.xml"/><Relationship Id="rId46" Type="http://schemas.openxmlformats.org/officeDocument/2006/relationships/customXml" Target="../ink/ink1753.xml"/><Relationship Id="rId59" Type="http://schemas.openxmlformats.org/officeDocument/2006/relationships/image" Target="../media/image1613.png"/><Relationship Id="rId67" Type="http://schemas.openxmlformats.org/officeDocument/2006/relationships/image" Target="../media/image1617.png"/><Relationship Id="rId103" Type="http://schemas.openxmlformats.org/officeDocument/2006/relationships/image" Target="../media/image1636.png"/><Relationship Id="rId108" Type="http://schemas.openxmlformats.org/officeDocument/2006/relationships/customXml" Target="../ink/ink1784.xml"/><Relationship Id="rId116" Type="http://schemas.openxmlformats.org/officeDocument/2006/relationships/customXml" Target="../ink/ink1788.xml"/><Relationship Id="rId124" Type="http://schemas.openxmlformats.org/officeDocument/2006/relationships/customXml" Target="../ink/ink1792.xml"/><Relationship Id="rId129" Type="http://schemas.openxmlformats.org/officeDocument/2006/relationships/image" Target="../media/image1651.png"/><Relationship Id="rId137" Type="http://schemas.openxmlformats.org/officeDocument/2006/relationships/image" Target="../media/image1655.png"/><Relationship Id="rId20" Type="http://schemas.openxmlformats.org/officeDocument/2006/relationships/customXml" Target="../ink/ink1740.xml"/><Relationship Id="rId41" Type="http://schemas.openxmlformats.org/officeDocument/2006/relationships/image" Target="../media/image1604.png"/><Relationship Id="rId54" Type="http://schemas.openxmlformats.org/officeDocument/2006/relationships/customXml" Target="../ink/ink1757.xml"/><Relationship Id="rId62" Type="http://schemas.openxmlformats.org/officeDocument/2006/relationships/customXml" Target="../ink/ink1761.xml"/><Relationship Id="rId70" Type="http://schemas.openxmlformats.org/officeDocument/2006/relationships/customXml" Target="../ink/ink1765.xml"/><Relationship Id="rId75" Type="http://schemas.openxmlformats.org/officeDocument/2006/relationships/image" Target="../media/image1621.png"/><Relationship Id="rId83" Type="http://schemas.openxmlformats.org/officeDocument/2006/relationships/image" Target="../media/image1625.png"/><Relationship Id="rId88" Type="http://schemas.openxmlformats.org/officeDocument/2006/relationships/customXml" Target="../ink/ink1774.xml"/><Relationship Id="rId91" Type="http://schemas.openxmlformats.org/officeDocument/2006/relationships/image" Target="../media/image1629.png"/><Relationship Id="rId96" Type="http://schemas.openxmlformats.org/officeDocument/2006/relationships/customXml" Target="../ink/ink1778.xml"/><Relationship Id="rId111" Type="http://schemas.openxmlformats.org/officeDocument/2006/relationships/image" Target="../media/image1641.png"/><Relationship Id="rId132" Type="http://schemas.openxmlformats.org/officeDocument/2006/relationships/customXml" Target="../ink/ink1796.xml"/><Relationship Id="rId140" Type="http://schemas.openxmlformats.org/officeDocument/2006/relationships/customXml" Target="../ink/ink1800.xml"/><Relationship Id="rId145" Type="http://schemas.openxmlformats.org/officeDocument/2006/relationships/image" Target="../media/image1659.png"/><Relationship Id="rId1" Type="http://schemas.openxmlformats.org/officeDocument/2006/relationships/slideLayout" Target="../slideLayouts/slideLayout2.xml"/><Relationship Id="rId6" Type="http://schemas.openxmlformats.org/officeDocument/2006/relationships/customXml" Target="../ink/ink1733.xml"/><Relationship Id="rId15" Type="http://schemas.openxmlformats.org/officeDocument/2006/relationships/image" Target="../media/image1591.png"/><Relationship Id="rId23" Type="http://schemas.openxmlformats.org/officeDocument/2006/relationships/image" Target="../media/image1595.png"/><Relationship Id="rId28" Type="http://schemas.openxmlformats.org/officeDocument/2006/relationships/customXml" Target="../ink/ink1744.xml"/><Relationship Id="rId36" Type="http://schemas.openxmlformats.org/officeDocument/2006/relationships/customXml" Target="../ink/ink1748.xml"/><Relationship Id="rId49" Type="http://schemas.openxmlformats.org/officeDocument/2006/relationships/image" Target="../media/image1608.png"/><Relationship Id="rId57" Type="http://schemas.openxmlformats.org/officeDocument/2006/relationships/image" Target="../media/image1612.png"/><Relationship Id="rId106" Type="http://schemas.openxmlformats.org/officeDocument/2006/relationships/customXml" Target="../ink/ink1783.xml"/><Relationship Id="rId114" Type="http://schemas.openxmlformats.org/officeDocument/2006/relationships/customXml" Target="../ink/ink1787.xml"/><Relationship Id="rId119" Type="http://schemas.openxmlformats.org/officeDocument/2006/relationships/image" Target="../media/image1645.png"/><Relationship Id="rId127" Type="http://schemas.openxmlformats.org/officeDocument/2006/relationships/image" Target="../media/image1649.png"/><Relationship Id="rId10" Type="http://schemas.openxmlformats.org/officeDocument/2006/relationships/customXml" Target="../ink/ink1735.xml"/><Relationship Id="rId31" Type="http://schemas.openxmlformats.org/officeDocument/2006/relationships/image" Target="../media/image1599.png"/><Relationship Id="rId44" Type="http://schemas.openxmlformats.org/officeDocument/2006/relationships/customXml" Target="../ink/ink1752.xml"/><Relationship Id="rId52" Type="http://schemas.openxmlformats.org/officeDocument/2006/relationships/customXml" Target="../ink/ink1756.xml"/><Relationship Id="rId60" Type="http://schemas.openxmlformats.org/officeDocument/2006/relationships/customXml" Target="../ink/ink1760.xml"/><Relationship Id="rId65" Type="http://schemas.openxmlformats.org/officeDocument/2006/relationships/image" Target="../media/image1616.png"/><Relationship Id="rId73" Type="http://schemas.openxmlformats.org/officeDocument/2006/relationships/image" Target="../media/image1620.png"/><Relationship Id="rId78" Type="http://schemas.openxmlformats.org/officeDocument/2006/relationships/customXml" Target="../ink/ink1769.xml"/><Relationship Id="rId81" Type="http://schemas.openxmlformats.org/officeDocument/2006/relationships/image" Target="../media/image1624.png"/><Relationship Id="rId86" Type="http://schemas.openxmlformats.org/officeDocument/2006/relationships/customXml" Target="../ink/ink1773.xml"/><Relationship Id="rId94" Type="http://schemas.openxmlformats.org/officeDocument/2006/relationships/customXml" Target="../ink/ink1777.xml"/><Relationship Id="rId99" Type="http://schemas.openxmlformats.org/officeDocument/2006/relationships/image" Target="../media/image1634.png"/><Relationship Id="rId101" Type="http://schemas.openxmlformats.org/officeDocument/2006/relationships/image" Target="../media/image1635.png"/><Relationship Id="rId122" Type="http://schemas.openxmlformats.org/officeDocument/2006/relationships/customXml" Target="../ink/ink1791.xml"/><Relationship Id="rId130" Type="http://schemas.openxmlformats.org/officeDocument/2006/relationships/customXml" Target="../ink/ink1795.xml"/><Relationship Id="rId135" Type="http://schemas.openxmlformats.org/officeDocument/2006/relationships/image" Target="../media/image1654.png"/><Relationship Id="rId143" Type="http://schemas.openxmlformats.org/officeDocument/2006/relationships/image" Target="../media/image1658.png"/><Relationship Id="rId148" Type="http://schemas.openxmlformats.org/officeDocument/2006/relationships/customXml" Target="../ink/ink1804.xml"/><Relationship Id="rId4" Type="http://schemas.openxmlformats.org/officeDocument/2006/relationships/customXml" Target="../ink/ink1732.xml"/><Relationship Id="rId9" Type="http://schemas.openxmlformats.org/officeDocument/2006/relationships/image" Target="../media/image1588.png"/><Relationship Id="rId13" Type="http://schemas.openxmlformats.org/officeDocument/2006/relationships/image" Target="../media/image1590.png"/><Relationship Id="rId18" Type="http://schemas.openxmlformats.org/officeDocument/2006/relationships/customXml" Target="../ink/ink1739.xml"/><Relationship Id="rId39" Type="http://schemas.openxmlformats.org/officeDocument/2006/relationships/image" Target="../media/image1603.png"/><Relationship Id="rId109" Type="http://schemas.openxmlformats.org/officeDocument/2006/relationships/image" Target="../media/image1639.png"/><Relationship Id="rId34" Type="http://schemas.openxmlformats.org/officeDocument/2006/relationships/customXml" Target="../ink/ink1747.xml"/><Relationship Id="rId50" Type="http://schemas.openxmlformats.org/officeDocument/2006/relationships/customXml" Target="../ink/ink1755.xml"/><Relationship Id="rId55" Type="http://schemas.openxmlformats.org/officeDocument/2006/relationships/image" Target="../media/image1611.png"/><Relationship Id="rId76" Type="http://schemas.openxmlformats.org/officeDocument/2006/relationships/customXml" Target="../ink/ink1768.xml"/><Relationship Id="rId97" Type="http://schemas.openxmlformats.org/officeDocument/2006/relationships/image" Target="../media/image1633.png"/><Relationship Id="rId104" Type="http://schemas.openxmlformats.org/officeDocument/2006/relationships/customXml" Target="../ink/ink1782.xml"/><Relationship Id="rId120" Type="http://schemas.openxmlformats.org/officeDocument/2006/relationships/customXml" Target="../ink/ink1790.xml"/><Relationship Id="rId125" Type="http://schemas.openxmlformats.org/officeDocument/2006/relationships/image" Target="../media/image1648.png"/><Relationship Id="rId141" Type="http://schemas.openxmlformats.org/officeDocument/2006/relationships/image" Target="../media/image1657.png"/><Relationship Id="rId146" Type="http://schemas.openxmlformats.org/officeDocument/2006/relationships/customXml" Target="../ink/ink1803.xml"/><Relationship Id="rId7" Type="http://schemas.openxmlformats.org/officeDocument/2006/relationships/image" Target="../media/image1587.png"/><Relationship Id="rId71" Type="http://schemas.openxmlformats.org/officeDocument/2006/relationships/image" Target="../media/image1619.png"/><Relationship Id="rId92" Type="http://schemas.openxmlformats.org/officeDocument/2006/relationships/customXml" Target="../ink/ink1776.xml"/><Relationship Id="rId2" Type="http://schemas.openxmlformats.org/officeDocument/2006/relationships/image" Target="../media/image777.png"/><Relationship Id="rId29" Type="http://schemas.openxmlformats.org/officeDocument/2006/relationships/image" Target="../media/image1598.png"/><Relationship Id="rId24" Type="http://schemas.openxmlformats.org/officeDocument/2006/relationships/customXml" Target="../ink/ink1742.xml"/><Relationship Id="rId40" Type="http://schemas.openxmlformats.org/officeDocument/2006/relationships/customXml" Target="../ink/ink1750.xml"/><Relationship Id="rId45" Type="http://schemas.openxmlformats.org/officeDocument/2006/relationships/image" Target="../media/image1606.png"/><Relationship Id="rId66" Type="http://schemas.openxmlformats.org/officeDocument/2006/relationships/customXml" Target="../ink/ink1763.xml"/><Relationship Id="rId87" Type="http://schemas.openxmlformats.org/officeDocument/2006/relationships/image" Target="../media/image1627.png"/><Relationship Id="rId110" Type="http://schemas.openxmlformats.org/officeDocument/2006/relationships/customXml" Target="../ink/ink1785.xml"/><Relationship Id="rId115" Type="http://schemas.openxmlformats.org/officeDocument/2006/relationships/image" Target="../media/image1643.png"/><Relationship Id="rId131" Type="http://schemas.openxmlformats.org/officeDocument/2006/relationships/image" Target="../media/image1652.png"/><Relationship Id="rId136" Type="http://schemas.openxmlformats.org/officeDocument/2006/relationships/customXml" Target="../ink/ink1798.xml"/><Relationship Id="rId61" Type="http://schemas.openxmlformats.org/officeDocument/2006/relationships/image" Target="../media/image1614.png"/><Relationship Id="rId82" Type="http://schemas.openxmlformats.org/officeDocument/2006/relationships/customXml" Target="../ink/ink1771.xml"/><Relationship Id="rId19" Type="http://schemas.openxmlformats.org/officeDocument/2006/relationships/image" Target="../media/image1593.png"/><Relationship Id="rId14" Type="http://schemas.openxmlformats.org/officeDocument/2006/relationships/customXml" Target="../ink/ink1737.xml"/><Relationship Id="rId30" Type="http://schemas.openxmlformats.org/officeDocument/2006/relationships/customXml" Target="../ink/ink1745.xml"/><Relationship Id="rId35" Type="http://schemas.openxmlformats.org/officeDocument/2006/relationships/image" Target="../media/image1601.png"/><Relationship Id="rId56" Type="http://schemas.openxmlformats.org/officeDocument/2006/relationships/customXml" Target="../ink/ink1758.xml"/><Relationship Id="rId77" Type="http://schemas.openxmlformats.org/officeDocument/2006/relationships/image" Target="../media/image1622.png"/><Relationship Id="rId100" Type="http://schemas.openxmlformats.org/officeDocument/2006/relationships/customXml" Target="../ink/ink1780.xml"/><Relationship Id="rId105" Type="http://schemas.openxmlformats.org/officeDocument/2006/relationships/image" Target="../media/image1637.png"/><Relationship Id="rId126" Type="http://schemas.openxmlformats.org/officeDocument/2006/relationships/customXml" Target="../ink/ink1793.xml"/><Relationship Id="rId147" Type="http://schemas.openxmlformats.org/officeDocument/2006/relationships/image" Target="../media/image1661.png"/><Relationship Id="rId8" Type="http://schemas.openxmlformats.org/officeDocument/2006/relationships/customXml" Target="../ink/ink1734.xml"/><Relationship Id="rId51" Type="http://schemas.openxmlformats.org/officeDocument/2006/relationships/image" Target="../media/image1609.png"/><Relationship Id="rId72" Type="http://schemas.openxmlformats.org/officeDocument/2006/relationships/customXml" Target="../ink/ink1766.xml"/><Relationship Id="rId93" Type="http://schemas.openxmlformats.org/officeDocument/2006/relationships/image" Target="../media/image1631.png"/><Relationship Id="rId98" Type="http://schemas.openxmlformats.org/officeDocument/2006/relationships/customXml" Target="../ink/ink1779.xml"/><Relationship Id="rId121" Type="http://schemas.openxmlformats.org/officeDocument/2006/relationships/image" Target="../media/image1646.png"/><Relationship Id="rId142" Type="http://schemas.openxmlformats.org/officeDocument/2006/relationships/customXml" Target="../ink/ink1801.xml"/></Relationships>
</file>

<file path=ppt/slides/_rels/slide56.xml.rels><?xml version="1.0" encoding="UTF-8" standalone="yes"?>
<Relationships xmlns="http://schemas.openxmlformats.org/package/2006/relationships"><Relationship Id="rId13" Type="http://schemas.openxmlformats.org/officeDocument/2006/relationships/image" Target="../media/image1667.png"/><Relationship Id="rId18" Type="http://schemas.openxmlformats.org/officeDocument/2006/relationships/customXml" Target="../ink/ink1811.xml"/><Relationship Id="rId26" Type="http://schemas.openxmlformats.org/officeDocument/2006/relationships/customXml" Target="../ink/ink1815.xml"/><Relationship Id="rId39" Type="http://schemas.openxmlformats.org/officeDocument/2006/relationships/image" Target="../media/image1682.png"/><Relationship Id="rId3" Type="http://schemas.openxmlformats.org/officeDocument/2006/relationships/image" Target="../media/image931.jpeg"/><Relationship Id="rId21" Type="http://schemas.openxmlformats.org/officeDocument/2006/relationships/image" Target="../media/image1672.png"/><Relationship Id="rId34" Type="http://schemas.openxmlformats.org/officeDocument/2006/relationships/customXml" Target="../ink/ink1819.xml"/><Relationship Id="rId42" Type="http://schemas.openxmlformats.org/officeDocument/2006/relationships/customXml" Target="../ink/ink1823.xml"/><Relationship Id="rId47" Type="http://schemas.openxmlformats.org/officeDocument/2006/relationships/image" Target="../media/image1686.png"/><Relationship Id="rId50" Type="http://schemas.openxmlformats.org/officeDocument/2006/relationships/customXml" Target="../ink/ink1827.xml"/><Relationship Id="rId7" Type="http://schemas.openxmlformats.org/officeDocument/2006/relationships/image" Target="../media/image1664.png"/><Relationship Id="rId12" Type="http://schemas.openxmlformats.org/officeDocument/2006/relationships/customXml" Target="../ink/ink1808.xml"/><Relationship Id="rId17" Type="http://schemas.openxmlformats.org/officeDocument/2006/relationships/image" Target="../media/image1669.png"/><Relationship Id="rId25" Type="http://schemas.openxmlformats.org/officeDocument/2006/relationships/image" Target="../media/image1674.png"/><Relationship Id="rId33" Type="http://schemas.openxmlformats.org/officeDocument/2006/relationships/image" Target="../media/image1678.png"/><Relationship Id="rId38" Type="http://schemas.openxmlformats.org/officeDocument/2006/relationships/customXml" Target="../ink/ink1821.xml"/><Relationship Id="rId46" Type="http://schemas.openxmlformats.org/officeDocument/2006/relationships/customXml" Target="../ink/ink1825.xml"/><Relationship Id="rId2" Type="http://schemas.openxmlformats.org/officeDocument/2006/relationships/notesSlide" Target="../notesSlides/notesSlide10.xml"/><Relationship Id="rId16" Type="http://schemas.openxmlformats.org/officeDocument/2006/relationships/customXml" Target="../ink/ink1810.xml"/><Relationship Id="rId20" Type="http://schemas.openxmlformats.org/officeDocument/2006/relationships/customXml" Target="../ink/ink1812.xml"/><Relationship Id="rId29" Type="http://schemas.openxmlformats.org/officeDocument/2006/relationships/image" Target="../media/image1676.png"/><Relationship Id="rId41" Type="http://schemas.openxmlformats.org/officeDocument/2006/relationships/image" Target="../media/image1683.png"/><Relationship Id="rId1" Type="http://schemas.openxmlformats.org/officeDocument/2006/relationships/slideLayout" Target="../slideLayouts/slideLayout2.xml"/><Relationship Id="rId6" Type="http://schemas.openxmlformats.org/officeDocument/2006/relationships/customXml" Target="../ink/ink1805.xml"/><Relationship Id="rId11" Type="http://schemas.openxmlformats.org/officeDocument/2006/relationships/image" Target="../media/image1666.png"/><Relationship Id="rId24" Type="http://schemas.openxmlformats.org/officeDocument/2006/relationships/customXml" Target="../ink/ink1814.xml"/><Relationship Id="rId32" Type="http://schemas.openxmlformats.org/officeDocument/2006/relationships/customXml" Target="../ink/ink1818.xml"/><Relationship Id="rId37" Type="http://schemas.openxmlformats.org/officeDocument/2006/relationships/image" Target="../media/image1681.png"/><Relationship Id="rId40" Type="http://schemas.openxmlformats.org/officeDocument/2006/relationships/customXml" Target="../ink/ink1822.xml"/><Relationship Id="rId45" Type="http://schemas.openxmlformats.org/officeDocument/2006/relationships/image" Target="../media/image1685.png"/><Relationship Id="rId5" Type="http://schemas.openxmlformats.org/officeDocument/2006/relationships/image" Target="../media/image11400.png"/><Relationship Id="rId15" Type="http://schemas.openxmlformats.org/officeDocument/2006/relationships/image" Target="../media/image1668.png"/><Relationship Id="rId23" Type="http://schemas.openxmlformats.org/officeDocument/2006/relationships/image" Target="../media/image1673.png"/><Relationship Id="rId28" Type="http://schemas.openxmlformats.org/officeDocument/2006/relationships/customXml" Target="../ink/ink1816.xml"/><Relationship Id="rId36" Type="http://schemas.openxmlformats.org/officeDocument/2006/relationships/customXml" Target="../ink/ink1820.xml"/><Relationship Id="rId49" Type="http://schemas.openxmlformats.org/officeDocument/2006/relationships/image" Target="../media/image1687.png"/><Relationship Id="rId10" Type="http://schemas.openxmlformats.org/officeDocument/2006/relationships/customXml" Target="../ink/ink1807.xml"/><Relationship Id="rId19" Type="http://schemas.openxmlformats.org/officeDocument/2006/relationships/image" Target="../media/image1671.png"/><Relationship Id="rId31" Type="http://schemas.openxmlformats.org/officeDocument/2006/relationships/image" Target="../media/image1677.png"/><Relationship Id="rId44" Type="http://schemas.openxmlformats.org/officeDocument/2006/relationships/customXml" Target="../ink/ink1824.xml"/><Relationship Id="rId4" Type="http://schemas.openxmlformats.org/officeDocument/2006/relationships/image" Target="../media/image932.jpeg"/><Relationship Id="rId9" Type="http://schemas.openxmlformats.org/officeDocument/2006/relationships/image" Target="../media/image1665.png"/><Relationship Id="rId14" Type="http://schemas.openxmlformats.org/officeDocument/2006/relationships/customXml" Target="../ink/ink1809.xml"/><Relationship Id="rId22" Type="http://schemas.openxmlformats.org/officeDocument/2006/relationships/customXml" Target="../ink/ink1813.xml"/><Relationship Id="rId27" Type="http://schemas.openxmlformats.org/officeDocument/2006/relationships/image" Target="../media/image1675.png"/><Relationship Id="rId30" Type="http://schemas.openxmlformats.org/officeDocument/2006/relationships/customXml" Target="../ink/ink1817.xml"/><Relationship Id="rId35" Type="http://schemas.openxmlformats.org/officeDocument/2006/relationships/image" Target="../media/image1679.png"/><Relationship Id="rId43" Type="http://schemas.openxmlformats.org/officeDocument/2006/relationships/image" Target="../media/image1684.png"/><Relationship Id="rId48" Type="http://schemas.openxmlformats.org/officeDocument/2006/relationships/customXml" Target="../ink/ink1826.xml"/><Relationship Id="rId8" Type="http://schemas.openxmlformats.org/officeDocument/2006/relationships/customXml" Target="../ink/ink1806.xml"/><Relationship Id="rId51" Type="http://schemas.openxmlformats.org/officeDocument/2006/relationships/image" Target="../media/image1688.png"/></Relationships>
</file>

<file path=ppt/slides/_rels/slide57.xml.rels><?xml version="1.0" encoding="UTF-8" standalone="yes"?>
<Relationships xmlns="http://schemas.openxmlformats.org/package/2006/relationships"><Relationship Id="rId26" Type="http://schemas.openxmlformats.org/officeDocument/2006/relationships/image" Target="../media/image1699.png"/><Relationship Id="rId21" Type="http://schemas.openxmlformats.org/officeDocument/2006/relationships/customXml" Target="../ink/ink1835.xml"/><Relationship Id="rId42" Type="http://schemas.openxmlformats.org/officeDocument/2006/relationships/image" Target="../media/image1708.png"/><Relationship Id="rId47" Type="http://schemas.openxmlformats.org/officeDocument/2006/relationships/customXml" Target="../ink/ink1848.xml"/><Relationship Id="rId63" Type="http://schemas.openxmlformats.org/officeDocument/2006/relationships/customXml" Target="../ink/ink1856.xml"/><Relationship Id="rId68" Type="http://schemas.openxmlformats.org/officeDocument/2006/relationships/image" Target="../media/image1723.png"/><Relationship Id="rId84" Type="http://schemas.openxmlformats.org/officeDocument/2006/relationships/image" Target="../media/image1732.png"/><Relationship Id="rId89" Type="http://schemas.openxmlformats.org/officeDocument/2006/relationships/customXml" Target="../ink/ink1869.xml"/><Relationship Id="rId7" Type="http://schemas.openxmlformats.org/officeDocument/2006/relationships/customXml" Target="../ink/ink1828.xml"/><Relationship Id="rId71" Type="http://schemas.openxmlformats.org/officeDocument/2006/relationships/customXml" Target="../ink/ink1860.xml"/><Relationship Id="rId92" Type="http://schemas.openxmlformats.org/officeDocument/2006/relationships/image" Target="../media/image1736.png"/><Relationship Id="rId2" Type="http://schemas.openxmlformats.org/officeDocument/2006/relationships/image" Target="../media/image931.jpeg"/><Relationship Id="rId16" Type="http://schemas.openxmlformats.org/officeDocument/2006/relationships/image" Target="../media/image1694.png"/><Relationship Id="rId29" Type="http://schemas.openxmlformats.org/officeDocument/2006/relationships/customXml" Target="../ink/ink1839.xml"/><Relationship Id="rId107" Type="http://schemas.openxmlformats.org/officeDocument/2006/relationships/customXml" Target="../ink/ink1878.xml"/><Relationship Id="rId11" Type="http://schemas.openxmlformats.org/officeDocument/2006/relationships/customXml" Target="../ink/ink1830.xml"/><Relationship Id="rId24" Type="http://schemas.openxmlformats.org/officeDocument/2006/relationships/image" Target="../media/image1698.png"/><Relationship Id="rId32" Type="http://schemas.openxmlformats.org/officeDocument/2006/relationships/image" Target="../media/image1703.png"/><Relationship Id="rId37" Type="http://schemas.openxmlformats.org/officeDocument/2006/relationships/customXml" Target="../ink/ink1843.xml"/><Relationship Id="rId40" Type="http://schemas.openxmlformats.org/officeDocument/2006/relationships/image" Target="../media/image1707.png"/><Relationship Id="rId45" Type="http://schemas.openxmlformats.org/officeDocument/2006/relationships/customXml" Target="../ink/ink1847.xml"/><Relationship Id="rId53" Type="http://schemas.openxmlformats.org/officeDocument/2006/relationships/customXml" Target="../ink/ink1851.xml"/><Relationship Id="rId58" Type="http://schemas.openxmlformats.org/officeDocument/2006/relationships/image" Target="../media/image1717.png"/><Relationship Id="rId66" Type="http://schemas.openxmlformats.org/officeDocument/2006/relationships/image" Target="../media/image1722.png"/><Relationship Id="rId74" Type="http://schemas.openxmlformats.org/officeDocument/2006/relationships/image" Target="../media/image1726.png"/><Relationship Id="rId79" Type="http://schemas.openxmlformats.org/officeDocument/2006/relationships/customXml" Target="../ink/ink1864.xml"/><Relationship Id="rId87" Type="http://schemas.openxmlformats.org/officeDocument/2006/relationships/customXml" Target="../ink/ink1868.xml"/><Relationship Id="rId102" Type="http://schemas.openxmlformats.org/officeDocument/2006/relationships/image" Target="../media/image1742.png"/><Relationship Id="rId5" Type="http://schemas.openxmlformats.org/officeDocument/2006/relationships/image" Target="../media/image11430.png"/><Relationship Id="rId61" Type="http://schemas.openxmlformats.org/officeDocument/2006/relationships/customXml" Target="../ink/ink1855.xml"/><Relationship Id="rId82" Type="http://schemas.openxmlformats.org/officeDocument/2006/relationships/image" Target="../media/image1731.png"/><Relationship Id="rId90" Type="http://schemas.openxmlformats.org/officeDocument/2006/relationships/image" Target="../media/image1735.png"/><Relationship Id="rId95" Type="http://schemas.openxmlformats.org/officeDocument/2006/relationships/customXml" Target="../ink/ink1872.xml"/><Relationship Id="rId19" Type="http://schemas.openxmlformats.org/officeDocument/2006/relationships/customXml" Target="../ink/ink1834.xml"/><Relationship Id="rId14" Type="http://schemas.openxmlformats.org/officeDocument/2006/relationships/image" Target="../media/image1693.png"/><Relationship Id="rId22" Type="http://schemas.openxmlformats.org/officeDocument/2006/relationships/image" Target="../media/image1697.png"/><Relationship Id="rId27" Type="http://schemas.openxmlformats.org/officeDocument/2006/relationships/customXml" Target="../ink/ink1838.xml"/><Relationship Id="rId30" Type="http://schemas.openxmlformats.org/officeDocument/2006/relationships/image" Target="../media/image1702.png"/><Relationship Id="rId35" Type="http://schemas.openxmlformats.org/officeDocument/2006/relationships/customXml" Target="../ink/ink1842.xml"/><Relationship Id="rId43" Type="http://schemas.openxmlformats.org/officeDocument/2006/relationships/customXml" Target="../ink/ink1846.xml"/><Relationship Id="rId48" Type="http://schemas.openxmlformats.org/officeDocument/2006/relationships/image" Target="../media/image1712.png"/><Relationship Id="rId56" Type="http://schemas.openxmlformats.org/officeDocument/2006/relationships/image" Target="../media/image1716.png"/><Relationship Id="rId64" Type="http://schemas.openxmlformats.org/officeDocument/2006/relationships/image" Target="../media/image1720.png"/><Relationship Id="rId69" Type="http://schemas.openxmlformats.org/officeDocument/2006/relationships/customXml" Target="../ink/ink1859.xml"/><Relationship Id="rId77" Type="http://schemas.openxmlformats.org/officeDocument/2006/relationships/customXml" Target="../ink/ink1863.xml"/><Relationship Id="rId100" Type="http://schemas.openxmlformats.org/officeDocument/2006/relationships/image" Target="../media/image1741.png"/><Relationship Id="rId105" Type="http://schemas.openxmlformats.org/officeDocument/2006/relationships/customXml" Target="../ink/ink1877.xml"/><Relationship Id="rId8" Type="http://schemas.openxmlformats.org/officeDocument/2006/relationships/image" Target="../media/image1689.png"/><Relationship Id="rId51" Type="http://schemas.openxmlformats.org/officeDocument/2006/relationships/customXml" Target="../ink/ink1850.xml"/><Relationship Id="rId72" Type="http://schemas.openxmlformats.org/officeDocument/2006/relationships/image" Target="../media/image1725.png"/><Relationship Id="rId80" Type="http://schemas.openxmlformats.org/officeDocument/2006/relationships/image" Target="../media/image1729.png"/><Relationship Id="rId85" Type="http://schemas.openxmlformats.org/officeDocument/2006/relationships/customXml" Target="../ink/ink1867.xml"/><Relationship Id="rId93" Type="http://schemas.openxmlformats.org/officeDocument/2006/relationships/customXml" Target="../ink/ink1871.xml"/><Relationship Id="rId98" Type="http://schemas.openxmlformats.org/officeDocument/2006/relationships/image" Target="../media/image1739.png"/><Relationship Id="rId3" Type="http://schemas.openxmlformats.org/officeDocument/2006/relationships/image" Target="../media/image8130.png"/><Relationship Id="rId12" Type="http://schemas.openxmlformats.org/officeDocument/2006/relationships/image" Target="../media/image1692.png"/><Relationship Id="rId17" Type="http://schemas.openxmlformats.org/officeDocument/2006/relationships/customXml" Target="../ink/ink1833.xml"/><Relationship Id="rId25" Type="http://schemas.openxmlformats.org/officeDocument/2006/relationships/customXml" Target="../ink/ink1837.xml"/><Relationship Id="rId33" Type="http://schemas.openxmlformats.org/officeDocument/2006/relationships/customXml" Target="../ink/ink1841.xml"/><Relationship Id="rId38" Type="http://schemas.openxmlformats.org/officeDocument/2006/relationships/image" Target="../media/image1706.png"/><Relationship Id="rId46" Type="http://schemas.openxmlformats.org/officeDocument/2006/relationships/image" Target="../media/image1711.png"/><Relationship Id="rId59" Type="http://schemas.openxmlformats.org/officeDocument/2006/relationships/customXml" Target="../ink/ink1854.xml"/><Relationship Id="rId67" Type="http://schemas.openxmlformats.org/officeDocument/2006/relationships/customXml" Target="../ink/ink1858.xml"/><Relationship Id="rId103" Type="http://schemas.openxmlformats.org/officeDocument/2006/relationships/customXml" Target="../ink/ink1876.xml"/><Relationship Id="rId108" Type="http://schemas.openxmlformats.org/officeDocument/2006/relationships/image" Target="../media/image1745.png"/><Relationship Id="rId20" Type="http://schemas.openxmlformats.org/officeDocument/2006/relationships/image" Target="../media/image1696.png"/><Relationship Id="rId41" Type="http://schemas.openxmlformats.org/officeDocument/2006/relationships/customXml" Target="../ink/ink1845.xml"/><Relationship Id="rId54" Type="http://schemas.openxmlformats.org/officeDocument/2006/relationships/image" Target="../media/image1715.png"/><Relationship Id="rId62" Type="http://schemas.openxmlformats.org/officeDocument/2006/relationships/image" Target="../media/image1719.png"/><Relationship Id="rId70" Type="http://schemas.openxmlformats.org/officeDocument/2006/relationships/image" Target="../media/image1724.png"/><Relationship Id="rId75" Type="http://schemas.openxmlformats.org/officeDocument/2006/relationships/customXml" Target="../ink/ink1862.xml"/><Relationship Id="rId83" Type="http://schemas.openxmlformats.org/officeDocument/2006/relationships/customXml" Target="../ink/ink1866.xml"/><Relationship Id="rId88" Type="http://schemas.openxmlformats.org/officeDocument/2006/relationships/image" Target="../media/image1734.png"/><Relationship Id="rId91" Type="http://schemas.openxmlformats.org/officeDocument/2006/relationships/customXml" Target="../ink/ink1870.xml"/><Relationship Id="rId96"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1440.png"/><Relationship Id="rId15" Type="http://schemas.openxmlformats.org/officeDocument/2006/relationships/customXml" Target="../ink/ink1832.xml"/><Relationship Id="rId23" Type="http://schemas.openxmlformats.org/officeDocument/2006/relationships/customXml" Target="../ink/ink1836.xml"/><Relationship Id="rId28" Type="http://schemas.openxmlformats.org/officeDocument/2006/relationships/image" Target="../media/image1701.png"/><Relationship Id="rId36" Type="http://schemas.openxmlformats.org/officeDocument/2006/relationships/image" Target="../media/image1705.png"/><Relationship Id="rId49" Type="http://schemas.openxmlformats.org/officeDocument/2006/relationships/customXml" Target="../ink/ink1849.xml"/><Relationship Id="rId57" Type="http://schemas.openxmlformats.org/officeDocument/2006/relationships/customXml" Target="../ink/ink1853.xml"/><Relationship Id="rId106" Type="http://schemas.openxmlformats.org/officeDocument/2006/relationships/image" Target="../media/image1744.png"/><Relationship Id="rId10" Type="http://schemas.openxmlformats.org/officeDocument/2006/relationships/image" Target="../media/image1691.png"/><Relationship Id="rId31" Type="http://schemas.openxmlformats.org/officeDocument/2006/relationships/customXml" Target="../ink/ink1840.xml"/><Relationship Id="rId44" Type="http://schemas.openxmlformats.org/officeDocument/2006/relationships/image" Target="../media/image1709.png"/><Relationship Id="rId52" Type="http://schemas.openxmlformats.org/officeDocument/2006/relationships/image" Target="../media/image1714.png"/><Relationship Id="rId60" Type="http://schemas.openxmlformats.org/officeDocument/2006/relationships/image" Target="../media/image1718.png"/><Relationship Id="rId65" Type="http://schemas.openxmlformats.org/officeDocument/2006/relationships/customXml" Target="../ink/ink1857.xml"/><Relationship Id="rId73" Type="http://schemas.openxmlformats.org/officeDocument/2006/relationships/customXml" Target="../ink/ink1861.xml"/><Relationship Id="rId78" Type="http://schemas.openxmlformats.org/officeDocument/2006/relationships/image" Target="../media/image1728.png"/><Relationship Id="rId81" Type="http://schemas.openxmlformats.org/officeDocument/2006/relationships/customXml" Target="../ink/ink1865.xml"/><Relationship Id="rId86" Type="http://schemas.openxmlformats.org/officeDocument/2006/relationships/image" Target="../media/image1733.png"/><Relationship Id="rId94" Type="http://schemas.openxmlformats.org/officeDocument/2006/relationships/image" Target="../media/image1737.png"/><Relationship Id="rId99" Type="http://schemas.openxmlformats.org/officeDocument/2006/relationships/customXml" Target="../ink/ink1874.xml"/><Relationship Id="rId101" Type="http://schemas.openxmlformats.org/officeDocument/2006/relationships/customXml" Target="../ink/ink1875.xml"/><Relationship Id="rId4" Type="http://schemas.openxmlformats.org/officeDocument/2006/relationships/image" Target="../media/image8430.png"/><Relationship Id="rId9" Type="http://schemas.openxmlformats.org/officeDocument/2006/relationships/customXml" Target="../ink/ink1829.xml"/><Relationship Id="rId13" Type="http://schemas.openxmlformats.org/officeDocument/2006/relationships/customXml" Target="../ink/ink1831.xml"/><Relationship Id="rId18" Type="http://schemas.openxmlformats.org/officeDocument/2006/relationships/image" Target="../media/image1695.png"/><Relationship Id="rId39" Type="http://schemas.openxmlformats.org/officeDocument/2006/relationships/customXml" Target="../ink/ink1844.xml"/><Relationship Id="rId34" Type="http://schemas.openxmlformats.org/officeDocument/2006/relationships/image" Target="../media/image1704.png"/><Relationship Id="rId50" Type="http://schemas.openxmlformats.org/officeDocument/2006/relationships/image" Target="../media/image1713.png"/><Relationship Id="rId55" Type="http://schemas.openxmlformats.org/officeDocument/2006/relationships/customXml" Target="../ink/ink1852.xml"/><Relationship Id="rId76" Type="http://schemas.openxmlformats.org/officeDocument/2006/relationships/image" Target="../media/image1727.png"/><Relationship Id="rId97" Type="http://schemas.openxmlformats.org/officeDocument/2006/relationships/customXml" Target="../ink/ink1873.xml"/><Relationship Id="rId104" Type="http://schemas.openxmlformats.org/officeDocument/2006/relationships/image" Target="../media/image1743.png"/></Relationships>
</file>

<file path=ppt/slides/_rels/slide58.xml.rels><?xml version="1.0" encoding="UTF-8" standalone="yes"?>
<Relationships xmlns="http://schemas.openxmlformats.org/package/2006/relationships"><Relationship Id="rId26" Type="http://schemas.openxmlformats.org/officeDocument/2006/relationships/image" Target="../media/image1758.png"/><Relationship Id="rId21" Type="http://schemas.openxmlformats.org/officeDocument/2006/relationships/customXml" Target="../ink/ink1886.xml"/><Relationship Id="rId34" Type="http://schemas.openxmlformats.org/officeDocument/2006/relationships/image" Target="../media/image1763.png"/><Relationship Id="rId42" Type="http://schemas.openxmlformats.org/officeDocument/2006/relationships/image" Target="../media/image1767.png"/><Relationship Id="rId47" Type="http://schemas.openxmlformats.org/officeDocument/2006/relationships/customXml" Target="../ink/ink1899.xml"/><Relationship Id="rId50" Type="http://schemas.openxmlformats.org/officeDocument/2006/relationships/image" Target="../media/image1772.png"/><Relationship Id="rId55" Type="http://schemas.openxmlformats.org/officeDocument/2006/relationships/customXml" Target="../ink/ink1903.xml"/><Relationship Id="rId63" Type="http://schemas.openxmlformats.org/officeDocument/2006/relationships/customXml" Target="../ink/ink1907.xml"/><Relationship Id="rId68" Type="http://schemas.openxmlformats.org/officeDocument/2006/relationships/image" Target="../media/image1782.png"/><Relationship Id="rId76" Type="http://schemas.openxmlformats.org/officeDocument/2006/relationships/image" Target="../media/image1786.png"/><Relationship Id="rId84" Type="http://schemas.openxmlformats.org/officeDocument/2006/relationships/image" Target="../media/image1791.png"/><Relationship Id="rId89" Type="http://schemas.openxmlformats.org/officeDocument/2006/relationships/customXml" Target="../ink/ink1920.xml"/><Relationship Id="rId97" Type="http://schemas.openxmlformats.org/officeDocument/2006/relationships/customXml" Target="../ink/ink1924.xml"/><Relationship Id="rId7" Type="http://schemas.openxmlformats.org/officeDocument/2006/relationships/customXml" Target="../ink/ink1879.xml"/><Relationship Id="rId71" Type="http://schemas.openxmlformats.org/officeDocument/2006/relationships/customXml" Target="../ink/ink1911.xml"/><Relationship Id="rId92" Type="http://schemas.openxmlformats.org/officeDocument/2006/relationships/image" Target="../media/image1795.png"/><Relationship Id="rId2" Type="http://schemas.openxmlformats.org/officeDocument/2006/relationships/image" Target="../media/image8450.png"/><Relationship Id="rId16" Type="http://schemas.openxmlformats.org/officeDocument/2006/relationships/image" Target="../media/image1753.png"/><Relationship Id="rId29" Type="http://schemas.openxmlformats.org/officeDocument/2006/relationships/customXml" Target="../ink/ink1890.xml"/><Relationship Id="rId11" Type="http://schemas.openxmlformats.org/officeDocument/2006/relationships/customXml" Target="../ink/ink1881.xml"/><Relationship Id="rId24" Type="http://schemas.openxmlformats.org/officeDocument/2006/relationships/image" Target="../media/image1757.png"/><Relationship Id="rId32" Type="http://schemas.openxmlformats.org/officeDocument/2006/relationships/image" Target="../media/image1762.png"/><Relationship Id="rId37" Type="http://schemas.openxmlformats.org/officeDocument/2006/relationships/customXml" Target="../ink/ink1894.xml"/><Relationship Id="rId40" Type="http://schemas.openxmlformats.org/officeDocument/2006/relationships/image" Target="../media/image1766.png"/><Relationship Id="rId45" Type="http://schemas.openxmlformats.org/officeDocument/2006/relationships/customXml" Target="../ink/ink1898.xml"/><Relationship Id="rId53" Type="http://schemas.openxmlformats.org/officeDocument/2006/relationships/customXml" Target="../ink/ink1902.xml"/><Relationship Id="rId58" Type="http://schemas.openxmlformats.org/officeDocument/2006/relationships/image" Target="../media/image1776.png"/><Relationship Id="rId66" Type="http://schemas.openxmlformats.org/officeDocument/2006/relationships/image" Target="../media/image1781.png"/><Relationship Id="rId74" Type="http://schemas.openxmlformats.org/officeDocument/2006/relationships/image" Target="../media/image1785.png"/><Relationship Id="rId79" Type="http://schemas.openxmlformats.org/officeDocument/2006/relationships/customXml" Target="../ink/ink1915.xml"/><Relationship Id="rId87" Type="http://schemas.openxmlformats.org/officeDocument/2006/relationships/customXml" Target="../ink/ink1919.xml"/><Relationship Id="rId5" Type="http://schemas.openxmlformats.org/officeDocument/2006/relationships/image" Target="../media/image8540.png"/><Relationship Id="rId61" Type="http://schemas.openxmlformats.org/officeDocument/2006/relationships/customXml" Target="../ink/ink1906.xml"/><Relationship Id="rId82" Type="http://schemas.openxmlformats.org/officeDocument/2006/relationships/image" Target="../media/image1789.png"/><Relationship Id="rId90" Type="http://schemas.openxmlformats.org/officeDocument/2006/relationships/image" Target="../media/image1794.png"/><Relationship Id="rId95" Type="http://schemas.openxmlformats.org/officeDocument/2006/relationships/customXml" Target="../ink/ink1923.xml"/><Relationship Id="rId19" Type="http://schemas.openxmlformats.org/officeDocument/2006/relationships/customXml" Target="../ink/ink1885.xml"/><Relationship Id="rId14" Type="http://schemas.openxmlformats.org/officeDocument/2006/relationships/image" Target="../media/image1752.png"/><Relationship Id="rId22" Type="http://schemas.openxmlformats.org/officeDocument/2006/relationships/image" Target="../media/image1756.png"/><Relationship Id="rId27" Type="http://schemas.openxmlformats.org/officeDocument/2006/relationships/customXml" Target="../ink/ink1889.xml"/><Relationship Id="rId30" Type="http://schemas.openxmlformats.org/officeDocument/2006/relationships/image" Target="../media/image1761.png"/><Relationship Id="rId35" Type="http://schemas.openxmlformats.org/officeDocument/2006/relationships/customXml" Target="../ink/ink1893.xml"/><Relationship Id="rId43" Type="http://schemas.openxmlformats.org/officeDocument/2006/relationships/customXml" Target="../ink/ink1897.xml"/><Relationship Id="rId48" Type="http://schemas.openxmlformats.org/officeDocument/2006/relationships/image" Target="../media/image1771.png"/><Relationship Id="rId56" Type="http://schemas.openxmlformats.org/officeDocument/2006/relationships/image" Target="../media/image1775.png"/><Relationship Id="rId64" Type="http://schemas.openxmlformats.org/officeDocument/2006/relationships/image" Target="../media/image1779.png"/><Relationship Id="rId69" Type="http://schemas.openxmlformats.org/officeDocument/2006/relationships/customXml" Target="../ink/ink1910.xml"/><Relationship Id="rId77" Type="http://schemas.openxmlformats.org/officeDocument/2006/relationships/customXml" Target="../ink/ink1914.xml"/><Relationship Id="rId8" Type="http://schemas.openxmlformats.org/officeDocument/2006/relationships/image" Target="../media/image1748.png"/><Relationship Id="rId51" Type="http://schemas.openxmlformats.org/officeDocument/2006/relationships/customXml" Target="../ink/ink1901.xml"/><Relationship Id="rId72" Type="http://schemas.openxmlformats.org/officeDocument/2006/relationships/image" Target="../media/image1784.png"/><Relationship Id="rId80" Type="http://schemas.openxmlformats.org/officeDocument/2006/relationships/image" Target="../media/image1788.png"/><Relationship Id="rId85" Type="http://schemas.openxmlformats.org/officeDocument/2006/relationships/customXml" Target="../ink/ink1918.xml"/><Relationship Id="rId93" Type="http://schemas.openxmlformats.org/officeDocument/2006/relationships/customXml" Target="../ink/ink1922.xml"/><Relationship Id="rId98" Type="http://schemas.openxmlformats.org/officeDocument/2006/relationships/image" Target="../media/image1798.png"/><Relationship Id="rId3" Type="http://schemas.openxmlformats.org/officeDocument/2006/relationships/image" Target="../media/image933.png"/><Relationship Id="rId12" Type="http://schemas.openxmlformats.org/officeDocument/2006/relationships/image" Target="../media/image1751.png"/><Relationship Id="rId17" Type="http://schemas.openxmlformats.org/officeDocument/2006/relationships/customXml" Target="../ink/ink1884.xml"/><Relationship Id="rId25" Type="http://schemas.openxmlformats.org/officeDocument/2006/relationships/customXml" Target="../ink/ink1888.xml"/><Relationship Id="rId33" Type="http://schemas.openxmlformats.org/officeDocument/2006/relationships/customXml" Target="../ink/ink1892.xml"/><Relationship Id="rId38" Type="http://schemas.openxmlformats.org/officeDocument/2006/relationships/image" Target="../media/image1765.png"/><Relationship Id="rId46" Type="http://schemas.openxmlformats.org/officeDocument/2006/relationships/image" Target="../media/image1769.png"/><Relationship Id="rId59" Type="http://schemas.openxmlformats.org/officeDocument/2006/relationships/customXml" Target="../ink/ink1905.xml"/><Relationship Id="rId67" Type="http://schemas.openxmlformats.org/officeDocument/2006/relationships/customXml" Target="../ink/ink1909.xml"/><Relationship Id="rId20" Type="http://schemas.openxmlformats.org/officeDocument/2006/relationships/image" Target="../media/image1755.png"/><Relationship Id="rId41" Type="http://schemas.openxmlformats.org/officeDocument/2006/relationships/customXml" Target="../ink/ink1896.xml"/><Relationship Id="rId54" Type="http://schemas.openxmlformats.org/officeDocument/2006/relationships/image" Target="../media/image1774.png"/><Relationship Id="rId62" Type="http://schemas.openxmlformats.org/officeDocument/2006/relationships/image" Target="../media/image1778.png"/><Relationship Id="rId70" Type="http://schemas.openxmlformats.org/officeDocument/2006/relationships/image" Target="../media/image1783.png"/><Relationship Id="rId75" Type="http://schemas.openxmlformats.org/officeDocument/2006/relationships/customXml" Target="../ink/ink1913.xml"/><Relationship Id="rId83" Type="http://schemas.openxmlformats.org/officeDocument/2006/relationships/customXml" Target="../ink/ink1917.xml"/><Relationship Id="rId88" Type="http://schemas.openxmlformats.org/officeDocument/2006/relationships/image" Target="../media/image1793.png"/><Relationship Id="rId91" Type="http://schemas.openxmlformats.org/officeDocument/2006/relationships/customXml" Target="../ink/ink1921.xml"/><Relationship Id="rId96" Type="http://schemas.openxmlformats.org/officeDocument/2006/relationships/image" Target="../media/image1797.png"/><Relationship Id="rId1" Type="http://schemas.openxmlformats.org/officeDocument/2006/relationships/slideLayout" Target="../slideLayouts/slideLayout2.xml"/><Relationship Id="rId6" Type="http://schemas.openxmlformats.org/officeDocument/2006/relationships/image" Target="../media/image934.jpeg"/><Relationship Id="rId15" Type="http://schemas.openxmlformats.org/officeDocument/2006/relationships/customXml" Target="../ink/ink1883.xml"/><Relationship Id="rId23" Type="http://schemas.openxmlformats.org/officeDocument/2006/relationships/customXml" Target="../ink/ink1887.xml"/><Relationship Id="rId28" Type="http://schemas.openxmlformats.org/officeDocument/2006/relationships/image" Target="../media/image1759.png"/><Relationship Id="rId36" Type="http://schemas.openxmlformats.org/officeDocument/2006/relationships/image" Target="../media/image1764.png"/><Relationship Id="rId49" Type="http://schemas.openxmlformats.org/officeDocument/2006/relationships/customXml" Target="../ink/ink1900.xml"/><Relationship Id="rId57" Type="http://schemas.openxmlformats.org/officeDocument/2006/relationships/customXml" Target="../ink/ink1904.xml"/><Relationship Id="rId10" Type="http://schemas.openxmlformats.org/officeDocument/2006/relationships/image" Target="../media/image1749.png"/><Relationship Id="rId31" Type="http://schemas.openxmlformats.org/officeDocument/2006/relationships/customXml" Target="../ink/ink1891.xml"/><Relationship Id="rId44" Type="http://schemas.openxmlformats.org/officeDocument/2006/relationships/image" Target="../media/image1768.png"/><Relationship Id="rId52" Type="http://schemas.openxmlformats.org/officeDocument/2006/relationships/image" Target="../media/image1773.png"/><Relationship Id="rId60" Type="http://schemas.openxmlformats.org/officeDocument/2006/relationships/image" Target="../media/image1777.png"/><Relationship Id="rId65" Type="http://schemas.openxmlformats.org/officeDocument/2006/relationships/customXml" Target="../ink/ink1908.xml"/><Relationship Id="rId73" Type="http://schemas.openxmlformats.org/officeDocument/2006/relationships/customXml" Target="../ink/ink1912.xml"/><Relationship Id="rId78" Type="http://schemas.openxmlformats.org/officeDocument/2006/relationships/image" Target="../media/image1787.png"/><Relationship Id="rId81" Type="http://schemas.openxmlformats.org/officeDocument/2006/relationships/customXml" Target="../ink/ink1916.xml"/><Relationship Id="rId86" Type="http://schemas.openxmlformats.org/officeDocument/2006/relationships/image" Target="../media/image1792.png"/><Relationship Id="rId94" Type="http://schemas.openxmlformats.org/officeDocument/2006/relationships/image" Target="../media/image1796.png"/><Relationship Id="rId4" Type="http://schemas.openxmlformats.org/officeDocument/2006/relationships/image" Target="../media/image8470.png"/><Relationship Id="rId9" Type="http://schemas.openxmlformats.org/officeDocument/2006/relationships/customXml" Target="../ink/ink1880.xml"/><Relationship Id="rId13" Type="http://schemas.openxmlformats.org/officeDocument/2006/relationships/customXml" Target="../ink/ink1882.xml"/><Relationship Id="rId18" Type="http://schemas.openxmlformats.org/officeDocument/2006/relationships/image" Target="../media/image1754.png"/><Relationship Id="rId39" Type="http://schemas.openxmlformats.org/officeDocument/2006/relationships/customXml" Target="../ink/ink1895.xml"/></Relationships>
</file>

<file path=ppt/slides/_rels/slide59.xml.rels><?xml version="1.0" encoding="UTF-8" standalone="yes"?>
<Relationships xmlns="http://schemas.openxmlformats.org/package/2006/relationships"><Relationship Id="rId8" Type="http://schemas.openxmlformats.org/officeDocument/2006/relationships/customXml" Target="../ink/ink1926.xml"/><Relationship Id="rId13" Type="http://schemas.openxmlformats.org/officeDocument/2006/relationships/image" Target="../media/image1803.png"/><Relationship Id="rId18" Type="http://schemas.openxmlformats.org/officeDocument/2006/relationships/customXml" Target="../ink/ink1931.xml"/><Relationship Id="rId26" Type="http://schemas.openxmlformats.org/officeDocument/2006/relationships/customXml" Target="../ink/ink1935.xml"/><Relationship Id="rId3" Type="http://schemas.openxmlformats.org/officeDocument/2006/relationships/image" Target="../media/image11480.png"/><Relationship Id="rId21" Type="http://schemas.openxmlformats.org/officeDocument/2006/relationships/image" Target="../media/image1807.png"/><Relationship Id="rId7" Type="http://schemas.openxmlformats.org/officeDocument/2006/relationships/image" Target="../media/image1799.png"/><Relationship Id="rId12" Type="http://schemas.openxmlformats.org/officeDocument/2006/relationships/customXml" Target="../ink/ink1928.xml"/><Relationship Id="rId17" Type="http://schemas.openxmlformats.org/officeDocument/2006/relationships/image" Target="../media/image1805.png"/><Relationship Id="rId25" Type="http://schemas.openxmlformats.org/officeDocument/2006/relationships/image" Target="../media/image1809.png"/><Relationship Id="rId33" Type="http://schemas.openxmlformats.org/officeDocument/2006/relationships/image" Target="../media/image1815.png"/><Relationship Id="rId2" Type="http://schemas.openxmlformats.org/officeDocument/2006/relationships/image" Target="../media/image933.png"/><Relationship Id="rId16" Type="http://schemas.openxmlformats.org/officeDocument/2006/relationships/customXml" Target="../ink/ink1930.xml"/><Relationship Id="rId20" Type="http://schemas.openxmlformats.org/officeDocument/2006/relationships/customXml" Target="../ink/ink1932.xml"/><Relationship Id="rId29" Type="http://schemas.openxmlformats.org/officeDocument/2006/relationships/image" Target="../media/image1813.png"/><Relationship Id="rId1" Type="http://schemas.openxmlformats.org/officeDocument/2006/relationships/slideLayout" Target="../slideLayouts/slideLayout2.xml"/><Relationship Id="rId6" Type="http://schemas.openxmlformats.org/officeDocument/2006/relationships/customXml" Target="../ink/ink1925.xml"/><Relationship Id="rId11" Type="http://schemas.openxmlformats.org/officeDocument/2006/relationships/image" Target="../media/image1802.png"/><Relationship Id="rId24" Type="http://schemas.openxmlformats.org/officeDocument/2006/relationships/customXml" Target="../ink/ink1934.xml"/><Relationship Id="rId32" Type="http://schemas.openxmlformats.org/officeDocument/2006/relationships/customXml" Target="../ink/ink1938.xml"/><Relationship Id="rId5" Type="http://schemas.openxmlformats.org/officeDocument/2006/relationships/image" Target="../media/image11500.png"/><Relationship Id="rId15" Type="http://schemas.openxmlformats.org/officeDocument/2006/relationships/image" Target="../media/image1804.png"/><Relationship Id="rId23" Type="http://schemas.openxmlformats.org/officeDocument/2006/relationships/image" Target="../media/image1808.png"/><Relationship Id="rId28" Type="http://schemas.openxmlformats.org/officeDocument/2006/relationships/customXml" Target="../ink/ink1936.xml"/><Relationship Id="rId10" Type="http://schemas.openxmlformats.org/officeDocument/2006/relationships/customXml" Target="../ink/ink1927.xml"/><Relationship Id="rId19" Type="http://schemas.openxmlformats.org/officeDocument/2006/relationships/image" Target="../media/image1806.png"/><Relationship Id="rId31" Type="http://schemas.openxmlformats.org/officeDocument/2006/relationships/image" Target="../media/image1814.png"/><Relationship Id="rId4" Type="http://schemas.openxmlformats.org/officeDocument/2006/relationships/image" Target="../media/image11490.png"/><Relationship Id="rId9" Type="http://schemas.openxmlformats.org/officeDocument/2006/relationships/image" Target="../media/image1800.png"/><Relationship Id="rId14" Type="http://schemas.openxmlformats.org/officeDocument/2006/relationships/customXml" Target="../ink/ink1929.xml"/><Relationship Id="rId22" Type="http://schemas.openxmlformats.org/officeDocument/2006/relationships/customXml" Target="../ink/ink1933.xml"/><Relationship Id="rId27" Type="http://schemas.openxmlformats.org/officeDocument/2006/relationships/image" Target="../media/image1812.png"/><Relationship Id="rId30" Type="http://schemas.openxmlformats.org/officeDocument/2006/relationships/customXml" Target="../ink/ink1937.xml"/></Relationships>
</file>

<file path=ppt/slides/_rels/slide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4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17" Type="http://schemas.openxmlformats.org/officeDocument/2006/relationships/customXml" Target="../ink/ink1995.xml"/><Relationship Id="rId299" Type="http://schemas.openxmlformats.org/officeDocument/2006/relationships/customXml" Target="../ink/ink2086.xml"/><Relationship Id="rId303" Type="http://schemas.openxmlformats.org/officeDocument/2006/relationships/customXml" Target="../ink/ink2088.xml"/><Relationship Id="rId21" Type="http://schemas.openxmlformats.org/officeDocument/2006/relationships/customXml" Target="../ink/ink1947.xml"/><Relationship Id="rId42" Type="http://schemas.openxmlformats.org/officeDocument/2006/relationships/image" Target="../media/image1836.png"/><Relationship Id="rId63" Type="http://schemas.openxmlformats.org/officeDocument/2006/relationships/customXml" Target="../ink/ink1968.xml"/><Relationship Id="rId84" Type="http://schemas.openxmlformats.org/officeDocument/2006/relationships/image" Target="../media/image937.png"/><Relationship Id="rId138" Type="http://schemas.openxmlformats.org/officeDocument/2006/relationships/image" Target="../media/image1747.png"/><Relationship Id="rId159" Type="http://schemas.openxmlformats.org/officeDocument/2006/relationships/customXml" Target="../ink/ink2016.xml"/><Relationship Id="rId170" Type="http://schemas.openxmlformats.org/officeDocument/2006/relationships/image" Target="../media/image1874.png"/><Relationship Id="rId191" Type="http://schemas.openxmlformats.org/officeDocument/2006/relationships/customXml" Target="../ink/ink2032.xml"/><Relationship Id="rId205" Type="http://schemas.openxmlformats.org/officeDocument/2006/relationships/customXml" Target="../ink/ink2039.xml"/><Relationship Id="rId226" Type="http://schemas.openxmlformats.org/officeDocument/2006/relationships/image" Target="../media/image1905.png"/><Relationship Id="rId247" Type="http://schemas.openxmlformats.org/officeDocument/2006/relationships/customXml" Target="../ink/ink2060.xml"/><Relationship Id="rId107" Type="http://schemas.openxmlformats.org/officeDocument/2006/relationships/customXml" Target="../ink/ink1990.xml"/><Relationship Id="rId268" Type="http://schemas.openxmlformats.org/officeDocument/2006/relationships/image" Target="../media/image1928.png"/><Relationship Id="rId289" Type="http://schemas.openxmlformats.org/officeDocument/2006/relationships/customXml" Target="../ink/ink2081.xml"/><Relationship Id="rId11" Type="http://schemas.openxmlformats.org/officeDocument/2006/relationships/customXml" Target="../ink/ink1942.xml"/><Relationship Id="rId32" Type="http://schemas.openxmlformats.org/officeDocument/2006/relationships/image" Target="../media/image1831.png"/><Relationship Id="rId53" Type="http://schemas.openxmlformats.org/officeDocument/2006/relationships/customXml" Target="../ink/ink1963.xml"/><Relationship Id="rId74" Type="http://schemas.openxmlformats.org/officeDocument/2006/relationships/image" Target="../media/image1854.png"/><Relationship Id="rId128" Type="http://schemas.openxmlformats.org/officeDocument/2006/relationships/image" Target="../media/image1517.png"/><Relationship Id="rId149" Type="http://schemas.openxmlformats.org/officeDocument/2006/relationships/customXml" Target="../ink/ink2011.xml"/><Relationship Id="rId5" Type="http://schemas.openxmlformats.org/officeDocument/2006/relationships/customXml" Target="../ink/ink1939.xml"/><Relationship Id="rId95" Type="http://schemas.openxmlformats.org/officeDocument/2006/relationships/customXml" Target="../ink/ink1984.xml"/><Relationship Id="rId160" Type="http://schemas.openxmlformats.org/officeDocument/2006/relationships/image" Target="../media/image1868.png"/><Relationship Id="rId181" Type="http://schemas.openxmlformats.org/officeDocument/2006/relationships/customXml" Target="../ink/ink2027.xml"/><Relationship Id="rId216" Type="http://schemas.openxmlformats.org/officeDocument/2006/relationships/image" Target="../media/image1899.png"/><Relationship Id="rId237" Type="http://schemas.openxmlformats.org/officeDocument/2006/relationships/customXml" Target="../ink/ink2055.xml"/><Relationship Id="rId258" Type="http://schemas.openxmlformats.org/officeDocument/2006/relationships/image" Target="../media/image1923.png"/><Relationship Id="rId279" Type="http://schemas.openxmlformats.org/officeDocument/2006/relationships/customXml" Target="../ink/ink2076.xml"/><Relationship Id="rId22" Type="http://schemas.openxmlformats.org/officeDocument/2006/relationships/image" Target="../media/image1825.png"/><Relationship Id="rId43" Type="http://schemas.openxmlformats.org/officeDocument/2006/relationships/customXml" Target="../ink/ink1958.xml"/><Relationship Id="rId64" Type="http://schemas.openxmlformats.org/officeDocument/2006/relationships/image" Target="../media/image1848.png"/><Relationship Id="rId118" Type="http://schemas.openxmlformats.org/officeDocument/2006/relationships/image" Target="../media/image1156.png"/><Relationship Id="rId139" Type="http://schemas.openxmlformats.org/officeDocument/2006/relationships/customXml" Target="../ink/ink2006.xml"/><Relationship Id="rId290" Type="http://schemas.openxmlformats.org/officeDocument/2006/relationships/image" Target="../media/image1941.png"/><Relationship Id="rId304" Type="http://schemas.openxmlformats.org/officeDocument/2006/relationships/image" Target="../media/image1948.png"/><Relationship Id="rId85" Type="http://schemas.openxmlformats.org/officeDocument/2006/relationships/customXml" Target="../ink/ink1979.xml"/><Relationship Id="rId150" Type="http://schemas.openxmlformats.org/officeDocument/2006/relationships/image" Target="../media/image1863.png"/><Relationship Id="rId171" Type="http://schemas.openxmlformats.org/officeDocument/2006/relationships/customXml" Target="../ink/ink2022.xml"/><Relationship Id="rId192" Type="http://schemas.openxmlformats.org/officeDocument/2006/relationships/image" Target="../media/image1886.png"/><Relationship Id="rId206" Type="http://schemas.openxmlformats.org/officeDocument/2006/relationships/image" Target="../media/image1894.png"/><Relationship Id="rId227" Type="http://schemas.openxmlformats.org/officeDocument/2006/relationships/customXml" Target="../ink/ink2050.xml"/><Relationship Id="rId248" Type="http://schemas.openxmlformats.org/officeDocument/2006/relationships/image" Target="../media/image1917.png"/><Relationship Id="rId269" Type="http://schemas.openxmlformats.org/officeDocument/2006/relationships/customXml" Target="../ink/ink2071.xml"/><Relationship Id="rId12" Type="http://schemas.openxmlformats.org/officeDocument/2006/relationships/image" Target="../media/image1819.png"/><Relationship Id="rId33" Type="http://schemas.openxmlformats.org/officeDocument/2006/relationships/customXml" Target="../ink/ink1953.xml"/><Relationship Id="rId108" Type="http://schemas.openxmlformats.org/officeDocument/2006/relationships/image" Target="../media/image997.png"/><Relationship Id="rId129" Type="http://schemas.openxmlformats.org/officeDocument/2006/relationships/customXml" Target="../ink/ink2001.xml"/><Relationship Id="rId280" Type="http://schemas.openxmlformats.org/officeDocument/2006/relationships/image" Target="../media/image1935.png"/><Relationship Id="rId54" Type="http://schemas.openxmlformats.org/officeDocument/2006/relationships/image" Target="../media/image1843.png"/><Relationship Id="rId75" Type="http://schemas.openxmlformats.org/officeDocument/2006/relationships/customXml" Target="../ink/ink1974.xml"/><Relationship Id="rId96" Type="http://schemas.openxmlformats.org/officeDocument/2006/relationships/image" Target="../media/image944.png"/><Relationship Id="rId140" Type="http://schemas.openxmlformats.org/officeDocument/2006/relationships/image" Target="../media/image1857.png"/><Relationship Id="rId161" Type="http://schemas.openxmlformats.org/officeDocument/2006/relationships/customXml" Target="../ink/ink2017.xml"/><Relationship Id="rId182" Type="http://schemas.openxmlformats.org/officeDocument/2006/relationships/image" Target="../media/image1881.png"/><Relationship Id="rId217" Type="http://schemas.openxmlformats.org/officeDocument/2006/relationships/customXml" Target="../ink/ink2045.xml"/><Relationship Id="rId6" Type="http://schemas.openxmlformats.org/officeDocument/2006/relationships/image" Target="../media/image1816.png"/><Relationship Id="rId238" Type="http://schemas.openxmlformats.org/officeDocument/2006/relationships/image" Target="../media/image1912.png"/><Relationship Id="rId259" Type="http://schemas.openxmlformats.org/officeDocument/2006/relationships/customXml" Target="../ink/ink2066.xml"/><Relationship Id="rId23" Type="http://schemas.openxmlformats.org/officeDocument/2006/relationships/customXml" Target="../ink/ink1948.xml"/><Relationship Id="rId119" Type="http://schemas.openxmlformats.org/officeDocument/2006/relationships/customXml" Target="../ink/ink1996.xml"/><Relationship Id="rId270" Type="http://schemas.openxmlformats.org/officeDocument/2006/relationships/image" Target="../media/image1929.png"/><Relationship Id="rId291" Type="http://schemas.openxmlformats.org/officeDocument/2006/relationships/customXml" Target="../ink/ink2082.xml"/><Relationship Id="rId305" Type="http://schemas.openxmlformats.org/officeDocument/2006/relationships/customXml" Target="../ink/ink2089.xml"/><Relationship Id="rId44" Type="http://schemas.openxmlformats.org/officeDocument/2006/relationships/image" Target="../media/image1837.png"/><Relationship Id="rId65" Type="http://schemas.openxmlformats.org/officeDocument/2006/relationships/customXml" Target="../ink/ink1969.xml"/><Relationship Id="rId86" Type="http://schemas.openxmlformats.org/officeDocument/2006/relationships/image" Target="../media/image938.png"/><Relationship Id="rId130" Type="http://schemas.openxmlformats.org/officeDocument/2006/relationships/image" Target="../media/image1518.png"/><Relationship Id="rId151" Type="http://schemas.openxmlformats.org/officeDocument/2006/relationships/customXml" Target="../ink/ink2012.xml"/><Relationship Id="rId172" Type="http://schemas.openxmlformats.org/officeDocument/2006/relationships/image" Target="../media/image1875.png"/><Relationship Id="rId193" Type="http://schemas.openxmlformats.org/officeDocument/2006/relationships/customXml" Target="../ink/ink2033.xml"/><Relationship Id="rId207" Type="http://schemas.openxmlformats.org/officeDocument/2006/relationships/customXml" Target="../ink/ink2040.xml"/><Relationship Id="rId228" Type="http://schemas.openxmlformats.org/officeDocument/2006/relationships/image" Target="../media/image1906.png"/><Relationship Id="rId249" Type="http://schemas.openxmlformats.org/officeDocument/2006/relationships/customXml" Target="../ink/ink2061.xml"/><Relationship Id="rId13" Type="http://schemas.openxmlformats.org/officeDocument/2006/relationships/customXml" Target="../ink/ink1943.xml"/><Relationship Id="rId109" Type="http://schemas.openxmlformats.org/officeDocument/2006/relationships/customXml" Target="../ink/ink1991.xml"/><Relationship Id="rId260" Type="http://schemas.openxmlformats.org/officeDocument/2006/relationships/image" Target="../media/image1924.png"/><Relationship Id="rId281" Type="http://schemas.openxmlformats.org/officeDocument/2006/relationships/customXml" Target="../ink/ink2077.xml"/><Relationship Id="rId34" Type="http://schemas.openxmlformats.org/officeDocument/2006/relationships/image" Target="../media/image1832.png"/><Relationship Id="rId55" Type="http://schemas.openxmlformats.org/officeDocument/2006/relationships/customXml" Target="../ink/ink1964.xml"/><Relationship Id="rId76" Type="http://schemas.openxmlformats.org/officeDocument/2006/relationships/image" Target="../media/image1855.png"/><Relationship Id="rId97" Type="http://schemas.openxmlformats.org/officeDocument/2006/relationships/customXml" Target="../ink/ink1985.xml"/><Relationship Id="rId120" Type="http://schemas.openxmlformats.org/officeDocument/2006/relationships/image" Target="../media/image1400.png"/><Relationship Id="rId141" Type="http://schemas.openxmlformats.org/officeDocument/2006/relationships/customXml" Target="../ink/ink2007.xml"/><Relationship Id="rId7" Type="http://schemas.openxmlformats.org/officeDocument/2006/relationships/customXml" Target="../ink/ink1940.xml"/><Relationship Id="rId162" Type="http://schemas.openxmlformats.org/officeDocument/2006/relationships/image" Target="../media/image1869.png"/><Relationship Id="rId183" Type="http://schemas.openxmlformats.org/officeDocument/2006/relationships/customXml" Target="../ink/ink2028.xml"/><Relationship Id="rId218" Type="http://schemas.openxmlformats.org/officeDocument/2006/relationships/image" Target="../media/image1901.png"/><Relationship Id="rId239" Type="http://schemas.openxmlformats.org/officeDocument/2006/relationships/customXml" Target="../ink/ink2056.xml"/><Relationship Id="rId250" Type="http://schemas.openxmlformats.org/officeDocument/2006/relationships/image" Target="../media/image1918.png"/><Relationship Id="rId271" Type="http://schemas.openxmlformats.org/officeDocument/2006/relationships/customXml" Target="../ink/ink2072.xml"/><Relationship Id="rId292" Type="http://schemas.openxmlformats.org/officeDocument/2006/relationships/image" Target="../media/image1942.png"/><Relationship Id="rId306" Type="http://schemas.openxmlformats.org/officeDocument/2006/relationships/image" Target="../media/image1949.png"/><Relationship Id="rId24" Type="http://schemas.openxmlformats.org/officeDocument/2006/relationships/image" Target="../media/image1826.png"/><Relationship Id="rId40" Type="http://schemas.openxmlformats.org/officeDocument/2006/relationships/image" Target="../media/image1835.png"/><Relationship Id="rId45" Type="http://schemas.openxmlformats.org/officeDocument/2006/relationships/customXml" Target="../ink/ink1959.xml"/><Relationship Id="rId66" Type="http://schemas.openxmlformats.org/officeDocument/2006/relationships/image" Target="../media/image1849.png"/><Relationship Id="rId87" Type="http://schemas.openxmlformats.org/officeDocument/2006/relationships/customXml" Target="../ink/ink1980.xml"/><Relationship Id="rId110" Type="http://schemas.openxmlformats.org/officeDocument/2006/relationships/image" Target="../media/image998.png"/><Relationship Id="rId115" Type="http://schemas.openxmlformats.org/officeDocument/2006/relationships/customXml" Target="../ink/ink1994.xml"/><Relationship Id="rId131" Type="http://schemas.openxmlformats.org/officeDocument/2006/relationships/customXml" Target="../ink/ink2002.xml"/><Relationship Id="rId136" Type="http://schemas.openxmlformats.org/officeDocument/2006/relationships/image" Target="../media/image1746.png"/><Relationship Id="rId157" Type="http://schemas.openxmlformats.org/officeDocument/2006/relationships/customXml" Target="../ink/ink2015.xml"/><Relationship Id="rId178" Type="http://schemas.openxmlformats.org/officeDocument/2006/relationships/image" Target="../media/image1878.png"/><Relationship Id="rId301" Type="http://schemas.openxmlformats.org/officeDocument/2006/relationships/customXml" Target="../ink/ink2087.xml"/><Relationship Id="rId61" Type="http://schemas.openxmlformats.org/officeDocument/2006/relationships/customXml" Target="../ink/ink1967.xml"/><Relationship Id="rId82" Type="http://schemas.openxmlformats.org/officeDocument/2006/relationships/image" Target="../media/image936.png"/><Relationship Id="rId152" Type="http://schemas.openxmlformats.org/officeDocument/2006/relationships/image" Target="../media/image1864.png"/><Relationship Id="rId173" Type="http://schemas.openxmlformats.org/officeDocument/2006/relationships/customXml" Target="../ink/ink2023.xml"/><Relationship Id="rId194" Type="http://schemas.openxmlformats.org/officeDocument/2006/relationships/image" Target="../media/image1887.png"/><Relationship Id="rId199" Type="http://schemas.openxmlformats.org/officeDocument/2006/relationships/customXml" Target="../ink/ink2036.xml"/><Relationship Id="rId203" Type="http://schemas.openxmlformats.org/officeDocument/2006/relationships/customXml" Target="../ink/ink2038.xml"/><Relationship Id="rId208" Type="http://schemas.openxmlformats.org/officeDocument/2006/relationships/image" Target="../media/image1895.png"/><Relationship Id="rId229" Type="http://schemas.openxmlformats.org/officeDocument/2006/relationships/customXml" Target="../ink/ink2051.xml"/><Relationship Id="rId19" Type="http://schemas.openxmlformats.org/officeDocument/2006/relationships/customXml" Target="../ink/ink1946.xml"/><Relationship Id="rId224" Type="http://schemas.openxmlformats.org/officeDocument/2006/relationships/image" Target="../media/image1904.png"/><Relationship Id="rId240" Type="http://schemas.openxmlformats.org/officeDocument/2006/relationships/image" Target="../media/image1913.png"/><Relationship Id="rId245" Type="http://schemas.openxmlformats.org/officeDocument/2006/relationships/customXml" Target="../ink/ink2059.xml"/><Relationship Id="rId261" Type="http://schemas.openxmlformats.org/officeDocument/2006/relationships/customXml" Target="../ink/ink2067.xml"/><Relationship Id="rId266" Type="http://schemas.openxmlformats.org/officeDocument/2006/relationships/image" Target="../media/image1927.png"/><Relationship Id="rId287" Type="http://schemas.openxmlformats.org/officeDocument/2006/relationships/customXml" Target="../ink/ink2080.xml"/><Relationship Id="rId14" Type="http://schemas.openxmlformats.org/officeDocument/2006/relationships/image" Target="../media/image1821.png"/><Relationship Id="rId30" Type="http://schemas.openxmlformats.org/officeDocument/2006/relationships/image" Target="../media/image1829.png"/><Relationship Id="rId35" Type="http://schemas.openxmlformats.org/officeDocument/2006/relationships/customXml" Target="../ink/ink1954.xml"/><Relationship Id="rId56" Type="http://schemas.openxmlformats.org/officeDocument/2006/relationships/image" Target="../media/image1844.png"/><Relationship Id="rId77" Type="http://schemas.openxmlformats.org/officeDocument/2006/relationships/customXml" Target="../ink/ink1975.xml"/><Relationship Id="rId100" Type="http://schemas.openxmlformats.org/officeDocument/2006/relationships/image" Target="../media/image946.png"/><Relationship Id="rId105" Type="http://schemas.openxmlformats.org/officeDocument/2006/relationships/customXml" Target="../ink/ink1989.xml"/><Relationship Id="rId126" Type="http://schemas.openxmlformats.org/officeDocument/2006/relationships/image" Target="../media/image1516.png"/><Relationship Id="rId147" Type="http://schemas.openxmlformats.org/officeDocument/2006/relationships/customXml" Target="../ink/ink2010.xml"/><Relationship Id="rId168" Type="http://schemas.openxmlformats.org/officeDocument/2006/relationships/image" Target="../media/image1873.png"/><Relationship Id="rId282" Type="http://schemas.openxmlformats.org/officeDocument/2006/relationships/image" Target="../media/image1936.png"/><Relationship Id="rId8" Type="http://schemas.openxmlformats.org/officeDocument/2006/relationships/image" Target="../media/image1817.png"/><Relationship Id="rId51" Type="http://schemas.openxmlformats.org/officeDocument/2006/relationships/customXml" Target="../ink/ink1962.xml"/><Relationship Id="rId72" Type="http://schemas.openxmlformats.org/officeDocument/2006/relationships/image" Target="../media/image1853.png"/><Relationship Id="rId93" Type="http://schemas.openxmlformats.org/officeDocument/2006/relationships/customXml" Target="../ink/ink1983.xml"/><Relationship Id="rId98" Type="http://schemas.openxmlformats.org/officeDocument/2006/relationships/image" Target="../media/image945.png"/><Relationship Id="rId121" Type="http://schemas.openxmlformats.org/officeDocument/2006/relationships/customXml" Target="../ink/ink1997.xml"/><Relationship Id="rId142" Type="http://schemas.openxmlformats.org/officeDocument/2006/relationships/image" Target="../media/image1858.png"/><Relationship Id="rId163" Type="http://schemas.openxmlformats.org/officeDocument/2006/relationships/customXml" Target="../ink/ink2018.xml"/><Relationship Id="rId184" Type="http://schemas.openxmlformats.org/officeDocument/2006/relationships/image" Target="../media/image1882.png"/><Relationship Id="rId189" Type="http://schemas.openxmlformats.org/officeDocument/2006/relationships/customXml" Target="../ink/ink2031.xml"/><Relationship Id="rId219" Type="http://schemas.openxmlformats.org/officeDocument/2006/relationships/customXml" Target="../ink/ink2046.xml"/><Relationship Id="rId3" Type="http://schemas.openxmlformats.org/officeDocument/2006/relationships/image" Target="../media/image11520.png"/><Relationship Id="rId214" Type="http://schemas.openxmlformats.org/officeDocument/2006/relationships/image" Target="../media/image1898.png"/><Relationship Id="rId230" Type="http://schemas.openxmlformats.org/officeDocument/2006/relationships/image" Target="../media/image1907.png"/><Relationship Id="rId235" Type="http://schemas.openxmlformats.org/officeDocument/2006/relationships/customXml" Target="../ink/ink2054.xml"/><Relationship Id="rId251" Type="http://schemas.openxmlformats.org/officeDocument/2006/relationships/customXml" Target="../ink/ink2062.xml"/><Relationship Id="rId256" Type="http://schemas.openxmlformats.org/officeDocument/2006/relationships/image" Target="../media/image1922.png"/><Relationship Id="rId277" Type="http://schemas.openxmlformats.org/officeDocument/2006/relationships/customXml" Target="../ink/ink2075.xml"/><Relationship Id="rId298" Type="http://schemas.openxmlformats.org/officeDocument/2006/relationships/image" Target="../media/image1945.png"/><Relationship Id="rId25" Type="http://schemas.openxmlformats.org/officeDocument/2006/relationships/customXml" Target="../ink/ink1949.xml"/><Relationship Id="rId46" Type="http://schemas.openxmlformats.org/officeDocument/2006/relationships/image" Target="../media/image1838.png"/><Relationship Id="rId67" Type="http://schemas.openxmlformats.org/officeDocument/2006/relationships/customXml" Target="../ink/ink1970.xml"/><Relationship Id="rId116" Type="http://schemas.openxmlformats.org/officeDocument/2006/relationships/image" Target="../media/image1001.png"/><Relationship Id="rId137" Type="http://schemas.openxmlformats.org/officeDocument/2006/relationships/customXml" Target="../ink/ink2005.xml"/><Relationship Id="rId158" Type="http://schemas.openxmlformats.org/officeDocument/2006/relationships/image" Target="../media/image1867.png"/><Relationship Id="rId272" Type="http://schemas.openxmlformats.org/officeDocument/2006/relationships/image" Target="../media/image1931.png"/><Relationship Id="rId293" Type="http://schemas.openxmlformats.org/officeDocument/2006/relationships/customXml" Target="../ink/ink2083.xml"/><Relationship Id="rId302" Type="http://schemas.openxmlformats.org/officeDocument/2006/relationships/image" Target="../media/image1947.png"/><Relationship Id="rId307" Type="http://schemas.openxmlformats.org/officeDocument/2006/relationships/customXml" Target="../ink/ink2090.xml"/><Relationship Id="rId20" Type="http://schemas.openxmlformats.org/officeDocument/2006/relationships/image" Target="../media/image1824.png"/><Relationship Id="rId41" Type="http://schemas.openxmlformats.org/officeDocument/2006/relationships/customXml" Target="../ink/ink1957.xml"/><Relationship Id="rId62" Type="http://schemas.openxmlformats.org/officeDocument/2006/relationships/image" Target="../media/image1847.png"/><Relationship Id="rId83" Type="http://schemas.openxmlformats.org/officeDocument/2006/relationships/customXml" Target="../ink/ink1978.xml"/><Relationship Id="rId88" Type="http://schemas.openxmlformats.org/officeDocument/2006/relationships/image" Target="../media/image939.png"/><Relationship Id="rId111" Type="http://schemas.openxmlformats.org/officeDocument/2006/relationships/customXml" Target="../ink/ink1992.xml"/><Relationship Id="rId132" Type="http://schemas.openxmlformats.org/officeDocument/2006/relationships/image" Target="../media/image1662.png"/><Relationship Id="rId153" Type="http://schemas.openxmlformats.org/officeDocument/2006/relationships/customXml" Target="../ink/ink2013.xml"/><Relationship Id="rId174" Type="http://schemas.openxmlformats.org/officeDocument/2006/relationships/image" Target="../media/image1876.png"/><Relationship Id="rId179" Type="http://schemas.openxmlformats.org/officeDocument/2006/relationships/customXml" Target="../ink/ink2026.xml"/><Relationship Id="rId195" Type="http://schemas.openxmlformats.org/officeDocument/2006/relationships/customXml" Target="../ink/ink2034.xml"/><Relationship Id="rId209" Type="http://schemas.openxmlformats.org/officeDocument/2006/relationships/customXml" Target="../ink/ink2041.xml"/><Relationship Id="rId190" Type="http://schemas.openxmlformats.org/officeDocument/2006/relationships/image" Target="../media/image1885.png"/><Relationship Id="rId204" Type="http://schemas.openxmlformats.org/officeDocument/2006/relationships/image" Target="../media/image1893.png"/><Relationship Id="rId220" Type="http://schemas.openxmlformats.org/officeDocument/2006/relationships/image" Target="../media/image1902.png"/><Relationship Id="rId225" Type="http://schemas.openxmlformats.org/officeDocument/2006/relationships/customXml" Target="../ink/ink2049.xml"/><Relationship Id="rId241" Type="http://schemas.openxmlformats.org/officeDocument/2006/relationships/customXml" Target="../ink/ink2057.xml"/><Relationship Id="rId246" Type="http://schemas.openxmlformats.org/officeDocument/2006/relationships/image" Target="../media/image1916.png"/><Relationship Id="rId267" Type="http://schemas.openxmlformats.org/officeDocument/2006/relationships/customXml" Target="../ink/ink2070.xml"/><Relationship Id="rId288" Type="http://schemas.openxmlformats.org/officeDocument/2006/relationships/image" Target="../media/image1939.png"/><Relationship Id="rId15" Type="http://schemas.openxmlformats.org/officeDocument/2006/relationships/customXml" Target="../ink/ink1944.xml"/><Relationship Id="rId36" Type="http://schemas.openxmlformats.org/officeDocument/2006/relationships/image" Target="../media/image1833.png"/><Relationship Id="rId57" Type="http://schemas.openxmlformats.org/officeDocument/2006/relationships/customXml" Target="../ink/ink1965.xml"/><Relationship Id="rId106" Type="http://schemas.openxmlformats.org/officeDocument/2006/relationships/image" Target="../media/image964.png"/><Relationship Id="rId127" Type="http://schemas.openxmlformats.org/officeDocument/2006/relationships/customXml" Target="../ink/ink2000.xml"/><Relationship Id="rId262" Type="http://schemas.openxmlformats.org/officeDocument/2006/relationships/image" Target="../media/image1925.png"/><Relationship Id="rId283" Type="http://schemas.openxmlformats.org/officeDocument/2006/relationships/customXml" Target="../ink/ink2078.xml"/><Relationship Id="rId10" Type="http://schemas.openxmlformats.org/officeDocument/2006/relationships/image" Target="../media/image1818.png"/><Relationship Id="rId31" Type="http://schemas.openxmlformats.org/officeDocument/2006/relationships/customXml" Target="../ink/ink1952.xml"/><Relationship Id="rId52" Type="http://schemas.openxmlformats.org/officeDocument/2006/relationships/image" Target="../media/image1842.png"/><Relationship Id="rId73" Type="http://schemas.openxmlformats.org/officeDocument/2006/relationships/customXml" Target="../ink/ink1973.xml"/><Relationship Id="rId78" Type="http://schemas.openxmlformats.org/officeDocument/2006/relationships/image" Target="../media/image1856.png"/><Relationship Id="rId94" Type="http://schemas.openxmlformats.org/officeDocument/2006/relationships/image" Target="../media/image943.png"/><Relationship Id="rId99" Type="http://schemas.openxmlformats.org/officeDocument/2006/relationships/customXml" Target="../ink/ink1986.xml"/><Relationship Id="rId101" Type="http://schemas.openxmlformats.org/officeDocument/2006/relationships/customXml" Target="../ink/ink1987.xml"/><Relationship Id="rId122" Type="http://schemas.openxmlformats.org/officeDocument/2006/relationships/image" Target="../media/image1499.png"/><Relationship Id="rId143" Type="http://schemas.openxmlformats.org/officeDocument/2006/relationships/customXml" Target="../ink/ink2008.xml"/><Relationship Id="rId148" Type="http://schemas.openxmlformats.org/officeDocument/2006/relationships/image" Target="../media/image1862.png"/><Relationship Id="rId164" Type="http://schemas.openxmlformats.org/officeDocument/2006/relationships/image" Target="../media/image1871.png"/><Relationship Id="rId169" Type="http://schemas.openxmlformats.org/officeDocument/2006/relationships/customXml" Target="../ink/ink2021.xml"/><Relationship Id="rId185" Type="http://schemas.openxmlformats.org/officeDocument/2006/relationships/customXml" Target="../ink/ink2029.xml"/><Relationship Id="rId4" Type="http://schemas.openxmlformats.org/officeDocument/2006/relationships/image" Target="../media/image8570.png"/><Relationship Id="rId9" Type="http://schemas.openxmlformats.org/officeDocument/2006/relationships/customXml" Target="../ink/ink1941.xml"/><Relationship Id="rId180" Type="http://schemas.openxmlformats.org/officeDocument/2006/relationships/image" Target="../media/image1879.png"/><Relationship Id="rId210" Type="http://schemas.openxmlformats.org/officeDocument/2006/relationships/image" Target="../media/image1896.png"/><Relationship Id="rId215" Type="http://schemas.openxmlformats.org/officeDocument/2006/relationships/customXml" Target="../ink/ink2044.xml"/><Relationship Id="rId236" Type="http://schemas.openxmlformats.org/officeDocument/2006/relationships/image" Target="../media/image1910.png"/><Relationship Id="rId257" Type="http://schemas.openxmlformats.org/officeDocument/2006/relationships/customXml" Target="../ink/ink2065.xml"/><Relationship Id="rId278" Type="http://schemas.openxmlformats.org/officeDocument/2006/relationships/image" Target="../media/image1934.png"/><Relationship Id="rId26" Type="http://schemas.openxmlformats.org/officeDocument/2006/relationships/image" Target="../media/image1827.png"/><Relationship Id="rId231" Type="http://schemas.openxmlformats.org/officeDocument/2006/relationships/customXml" Target="../ink/ink2052.xml"/><Relationship Id="rId252" Type="http://schemas.openxmlformats.org/officeDocument/2006/relationships/image" Target="../media/image1919.png"/><Relationship Id="rId273" Type="http://schemas.openxmlformats.org/officeDocument/2006/relationships/customXml" Target="../ink/ink2073.xml"/><Relationship Id="rId294" Type="http://schemas.openxmlformats.org/officeDocument/2006/relationships/image" Target="../media/image1943.png"/><Relationship Id="rId308" Type="http://schemas.openxmlformats.org/officeDocument/2006/relationships/image" Target="../media/image1951.png"/><Relationship Id="rId47" Type="http://schemas.openxmlformats.org/officeDocument/2006/relationships/customXml" Target="../ink/ink1960.xml"/><Relationship Id="rId68" Type="http://schemas.openxmlformats.org/officeDocument/2006/relationships/image" Target="../media/image1851.png"/><Relationship Id="rId89" Type="http://schemas.openxmlformats.org/officeDocument/2006/relationships/customXml" Target="../ink/ink1981.xml"/><Relationship Id="rId112" Type="http://schemas.openxmlformats.org/officeDocument/2006/relationships/image" Target="../media/image999.png"/><Relationship Id="rId133" Type="http://schemas.openxmlformats.org/officeDocument/2006/relationships/customXml" Target="../ink/ink2003.xml"/><Relationship Id="rId154" Type="http://schemas.openxmlformats.org/officeDocument/2006/relationships/image" Target="../media/image1865.png"/><Relationship Id="rId175" Type="http://schemas.openxmlformats.org/officeDocument/2006/relationships/customXml" Target="../ink/ink2024.xml"/><Relationship Id="rId196" Type="http://schemas.openxmlformats.org/officeDocument/2006/relationships/image" Target="../media/image1888.png"/><Relationship Id="rId200" Type="http://schemas.openxmlformats.org/officeDocument/2006/relationships/image" Target="../media/image1891.png"/><Relationship Id="rId16" Type="http://schemas.openxmlformats.org/officeDocument/2006/relationships/image" Target="../media/image1822.png"/><Relationship Id="rId221" Type="http://schemas.openxmlformats.org/officeDocument/2006/relationships/customXml" Target="../ink/ink2047.xml"/><Relationship Id="rId242" Type="http://schemas.openxmlformats.org/officeDocument/2006/relationships/image" Target="../media/image1914.png"/><Relationship Id="rId263" Type="http://schemas.openxmlformats.org/officeDocument/2006/relationships/customXml" Target="../ink/ink2068.xml"/><Relationship Id="rId284" Type="http://schemas.openxmlformats.org/officeDocument/2006/relationships/image" Target="../media/image1937.png"/><Relationship Id="rId37" Type="http://schemas.openxmlformats.org/officeDocument/2006/relationships/customXml" Target="../ink/ink1955.xml"/><Relationship Id="rId58" Type="http://schemas.openxmlformats.org/officeDocument/2006/relationships/image" Target="../media/image1845.png"/><Relationship Id="rId79" Type="http://schemas.openxmlformats.org/officeDocument/2006/relationships/customXml" Target="../ink/ink1976.xml"/><Relationship Id="rId102" Type="http://schemas.openxmlformats.org/officeDocument/2006/relationships/image" Target="../media/image947.png"/><Relationship Id="rId123" Type="http://schemas.openxmlformats.org/officeDocument/2006/relationships/customXml" Target="../ink/ink1998.xml"/><Relationship Id="rId144" Type="http://schemas.openxmlformats.org/officeDocument/2006/relationships/image" Target="../media/image1859.png"/><Relationship Id="rId90" Type="http://schemas.openxmlformats.org/officeDocument/2006/relationships/image" Target="../media/image940.png"/><Relationship Id="rId165" Type="http://schemas.openxmlformats.org/officeDocument/2006/relationships/customXml" Target="../ink/ink2019.xml"/><Relationship Id="rId186" Type="http://schemas.openxmlformats.org/officeDocument/2006/relationships/image" Target="../media/image1883.png"/><Relationship Id="rId211" Type="http://schemas.openxmlformats.org/officeDocument/2006/relationships/customXml" Target="../ink/ink2042.xml"/><Relationship Id="rId232" Type="http://schemas.openxmlformats.org/officeDocument/2006/relationships/image" Target="../media/image1908.png"/><Relationship Id="rId253" Type="http://schemas.openxmlformats.org/officeDocument/2006/relationships/customXml" Target="../ink/ink2063.xml"/><Relationship Id="rId274" Type="http://schemas.openxmlformats.org/officeDocument/2006/relationships/image" Target="../media/image1932.png"/><Relationship Id="rId295" Type="http://schemas.openxmlformats.org/officeDocument/2006/relationships/customXml" Target="../ink/ink2084.xml"/><Relationship Id="rId27" Type="http://schemas.openxmlformats.org/officeDocument/2006/relationships/customXml" Target="../ink/ink1950.xml"/><Relationship Id="rId48" Type="http://schemas.openxmlformats.org/officeDocument/2006/relationships/image" Target="../media/image1839.png"/><Relationship Id="rId69" Type="http://schemas.openxmlformats.org/officeDocument/2006/relationships/customXml" Target="../ink/ink1971.xml"/><Relationship Id="rId113" Type="http://schemas.openxmlformats.org/officeDocument/2006/relationships/customXml" Target="../ink/ink1993.xml"/><Relationship Id="rId134" Type="http://schemas.openxmlformats.org/officeDocument/2006/relationships/image" Target="../media/image1663.png"/><Relationship Id="rId80" Type="http://schemas.openxmlformats.org/officeDocument/2006/relationships/image" Target="../media/image935.png"/><Relationship Id="rId155" Type="http://schemas.openxmlformats.org/officeDocument/2006/relationships/customXml" Target="../ink/ink2014.xml"/><Relationship Id="rId176" Type="http://schemas.openxmlformats.org/officeDocument/2006/relationships/image" Target="../media/image1877.png"/><Relationship Id="rId197" Type="http://schemas.openxmlformats.org/officeDocument/2006/relationships/customXml" Target="../ink/ink2035.xml"/><Relationship Id="rId201" Type="http://schemas.openxmlformats.org/officeDocument/2006/relationships/customXml" Target="../ink/ink2037.xml"/><Relationship Id="rId222" Type="http://schemas.openxmlformats.org/officeDocument/2006/relationships/image" Target="../media/image1903.png"/><Relationship Id="rId243" Type="http://schemas.openxmlformats.org/officeDocument/2006/relationships/customXml" Target="../ink/ink2058.xml"/><Relationship Id="rId264" Type="http://schemas.openxmlformats.org/officeDocument/2006/relationships/image" Target="../media/image1926.png"/><Relationship Id="rId285" Type="http://schemas.openxmlformats.org/officeDocument/2006/relationships/customXml" Target="../ink/ink2079.xml"/><Relationship Id="rId17" Type="http://schemas.openxmlformats.org/officeDocument/2006/relationships/customXml" Target="../ink/ink1945.xml"/><Relationship Id="rId38" Type="http://schemas.openxmlformats.org/officeDocument/2006/relationships/image" Target="../media/image1834.png"/><Relationship Id="rId59" Type="http://schemas.openxmlformats.org/officeDocument/2006/relationships/customXml" Target="../ink/ink1966.xml"/><Relationship Id="rId103" Type="http://schemas.openxmlformats.org/officeDocument/2006/relationships/customXml" Target="../ink/ink1988.xml"/><Relationship Id="rId124" Type="http://schemas.openxmlformats.org/officeDocument/2006/relationships/image" Target="../media/image1500.png"/><Relationship Id="rId70" Type="http://schemas.openxmlformats.org/officeDocument/2006/relationships/image" Target="../media/image1852.png"/><Relationship Id="rId91" Type="http://schemas.openxmlformats.org/officeDocument/2006/relationships/customXml" Target="../ink/ink1982.xml"/><Relationship Id="rId145" Type="http://schemas.openxmlformats.org/officeDocument/2006/relationships/customXml" Target="../ink/ink2009.xml"/><Relationship Id="rId166" Type="http://schemas.openxmlformats.org/officeDocument/2006/relationships/image" Target="../media/image1872.png"/><Relationship Id="rId187" Type="http://schemas.openxmlformats.org/officeDocument/2006/relationships/customXml" Target="../ink/ink2030.xml"/><Relationship Id="rId1" Type="http://schemas.openxmlformats.org/officeDocument/2006/relationships/slideLayout" Target="../slideLayouts/slideLayout2.xml"/><Relationship Id="rId212" Type="http://schemas.openxmlformats.org/officeDocument/2006/relationships/image" Target="../media/image1897.png"/><Relationship Id="rId233" Type="http://schemas.openxmlformats.org/officeDocument/2006/relationships/customXml" Target="../ink/ink2053.xml"/><Relationship Id="rId254" Type="http://schemas.openxmlformats.org/officeDocument/2006/relationships/image" Target="../media/image1921.png"/><Relationship Id="rId28" Type="http://schemas.openxmlformats.org/officeDocument/2006/relationships/image" Target="../media/image1828.png"/><Relationship Id="rId49" Type="http://schemas.openxmlformats.org/officeDocument/2006/relationships/customXml" Target="../ink/ink1961.xml"/><Relationship Id="rId114" Type="http://schemas.openxmlformats.org/officeDocument/2006/relationships/image" Target="../media/image1000.png"/><Relationship Id="rId275" Type="http://schemas.openxmlformats.org/officeDocument/2006/relationships/customXml" Target="../ink/ink2074.xml"/><Relationship Id="rId296" Type="http://schemas.openxmlformats.org/officeDocument/2006/relationships/image" Target="../media/image1944.png"/><Relationship Id="rId300" Type="http://schemas.openxmlformats.org/officeDocument/2006/relationships/image" Target="../media/image1946.png"/><Relationship Id="rId60" Type="http://schemas.openxmlformats.org/officeDocument/2006/relationships/image" Target="../media/image1846.png"/><Relationship Id="rId81" Type="http://schemas.openxmlformats.org/officeDocument/2006/relationships/customXml" Target="../ink/ink1977.xml"/><Relationship Id="rId135" Type="http://schemas.openxmlformats.org/officeDocument/2006/relationships/customXml" Target="../ink/ink2004.xml"/><Relationship Id="rId156" Type="http://schemas.openxmlformats.org/officeDocument/2006/relationships/image" Target="../media/image1866.png"/><Relationship Id="rId177" Type="http://schemas.openxmlformats.org/officeDocument/2006/relationships/customXml" Target="../ink/ink2025.xml"/><Relationship Id="rId198" Type="http://schemas.openxmlformats.org/officeDocument/2006/relationships/image" Target="../media/image1889.png"/><Relationship Id="rId202" Type="http://schemas.openxmlformats.org/officeDocument/2006/relationships/image" Target="../media/image1892.png"/><Relationship Id="rId223" Type="http://schemas.openxmlformats.org/officeDocument/2006/relationships/customXml" Target="../ink/ink2048.xml"/><Relationship Id="rId244" Type="http://schemas.openxmlformats.org/officeDocument/2006/relationships/image" Target="../media/image1915.png"/><Relationship Id="rId18" Type="http://schemas.openxmlformats.org/officeDocument/2006/relationships/image" Target="../media/image1823.png"/><Relationship Id="rId39" Type="http://schemas.openxmlformats.org/officeDocument/2006/relationships/customXml" Target="../ink/ink1956.xml"/><Relationship Id="rId265" Type="http://schemas.openxmlformats.org/officeDocument/2006/relationships/customXml" Target="../ink/ink2069.xml"/><Relationship Id="rId286" Type="http://schemas.openxmlformats.org/officeDocument/2006/relationships/image" Target="../media/image1938.png"/><Relationship Id="rId50" Type="http://schemas.openxmlformats.org/officeDocument/2006/relationships/image" Target="../media/image1841.png"/><Relationship Id="rId104" Type="http://schemas.openxmlformats.org/officeDocument/2006/relationships/image" Target="../media/image963.png"/><Relationship Id="rId125" Type="http://schemas.openxmlformats.org/officeDocument/2006/relationships/customXml" Target="../ink/ink1999.xml"/><Relationship Id="rId146" Type="http://schemas.openxmlformats.org/officeDocument/2006/relationships/image" Target="../media/image1861.png"/><Relationship Id="rId167" Type="http://schemas.openxmlformats.org/officeDocument/2006/relationships/customXml" Target="../ink/ink2020.xml"/><Relationship Id="rId188" Type="http://schemas.openxmlformats.org/officeDocument/2006/relationships/image" Target="../media/image1884.png"/><Relationship Id="rId71" Type="http://schemas.openxmlformats.org/officeDocument/2006/relationships/customXml" Target="../ink/ink1972.xml"/><Relationship Id="rId92" Type="http://schemas.openxmlformats.org/officeDocument/2006/relationships/image" Target="../media/image941.png"/><Relationship Id="rId213" Type="http://schemas.openxmlformats.org/officeDocument/2006/relationships/customXml" Target="../ink/ink2043.xml"/><Relationship Id="rId234" Type="http://schemas.openxmlformats.org/officeDocument/2006/relationships/image" Target="../media/image1909.png"/><Relationship Id="rId2" Type="http://schemas.openxmlformats.org/officeDocument/2006/relationships/image" Target="../media/image11510.png"/><Relationship Id="rId29" Type="http://schemas.openxmlformats.org/officeDocument/2006/relationships/customXml" Target="../ink/ink1951.xml"/><Relationship Id="rId255" Type="http://schemas.openxmlformats.org/officeDocument/2006/relationships/customXml" Target="../ink/ink2064.xml"/><Relationship Id="rId276" Type="http://schemas.openxmlformats.org/officeDocument/2006/relationships/image" Target="../media/image1933.png"/><Relationship Id="rId297" Type="http://schemas.openxmlformats.org/officeDocument/2006/relationships/customXml" Target="../ink/ink2085.xml"/></Relationships>
</file>

<file path=ppt/slides/_rels/slide61.xml.rels><?xml version="1.0" encoding="UTF-8" standalone="yes"?>
<Relationships xmlns="http://schemas.openxmlformats.org/package/2006/relationships"><Relationship Id="rId117" Type="http://schemas.openxmlformats.org/officeDocument/2006/relationships/customXml" Target="../ink/ink2144.xml"/><Relationship Id="rId21" Type="http://schemas.openxmlformats.org/officeDocument/2006/relationships/customXml" Target="../ink/ink2099.xml"/><Relationship Id="rId42" Type="http://schemas.openxmlformats.org/officeDocument/2006/relationships/image" Target="../media/image18770.png"/><Relationship Id="rId63" Type="http://schemas.openxmlformats.org/officeDocument/2006/relationships/customXml" Target="../ink/ink2117.xml"/><Relationship Id="rId84" Type="http://schemas.openxmlformats.org/officeDocument/2006/relationships/image" Target="../media/image19010.png"/><Relationship Id="rId138" Type="http://schemas.openxmlformats.org/officeDocument/2006/relationships/image" Target="../media/image1966.png"/><Relationship Id="rId159" Type="http://schemas.openxmlformats.org/officeDocument/2006/relationships/customXml" Target="../ink/ink2165.xml"/><Relationship Id="rId170" Type="http://schemas.openxmlformats.org/officeDocument/2006/relationships/image" Target="../media/image1984.png"/><Relationship Id="rId191" Type="http://schemas.openxmlformats.org/officeDocument/2006/relationships/customXml" Target="../ink/ink2181.xml"/><Relationship Id="rId205" Type="http://schemas.openxmlformats.org/officeDocument/2006/relationships/customXml" Target="../ink/ink2188.xml"/><Relationship Id="rId107" Type="http://schemas.openxmlformats.org/officeDocument/2006/relationships/customXml" Target="../ink/ink2139.xml"/><Relationship Id="rId11" Type="http://schemas.openxmlformats.org/officeDocument/2006/relationships/customXml" Target="../ink/ink2094.xml"/><Relationship Id="rId53" Type="http://schemas.openxmlformats.org/officeDocument/2006/relationships/customXml" Target="../ink/ink2112.xml"/><Relationship Id="rId74" Type="http://schemas.openxmlformats.org/officeDocument/2006/relationships/image" Target="../media/image18950.png"/><Relationship Id="rId128" Type="http://schemas.openxmlformats.org/officeDocument/2006/relationships/image" Target="../media/image1961.png"/><Relationship Id="rId149" Type="http://schemas.openxmlformats.org/officeDocument/2006/relationships/customXml" Target="../ink/ink2160.xml"/><Relationship Id="rId5" Type="http://schemas.openxmlformats.org/officeDocument/2006/relationships/customXml" Target="../ink/ink2091.xml"/><Relationship Id="rId90" Type="http://schemas.openxmlformats.org/officeDocument/2006/relationships/image" Target="../media/image19040.png"/><Relationship Id="rId95" Type="http://schemas.openxmlformats.org/officeDocument/2006/relationships/customXml" Target="../ink/ink2133.xml"/><Relationship Id="rId160" Type="http://schemas.openxmlformats.org/officeDocument/2006/relationships/image" Target="../media/image1978.png"/><Relationship Id="rId165" Type="http://schemas.openxmlformats.org/officeDocument/2006/relationships/customXml" Target="../ink/ink2168.xml"/><Relationship Id="rId181" Type="http://schemas.openxmlformats.org/officeDocument/2006/relationships/customXml" Target="../ink/ink2176.xml"/><Relationship Id="rId186" Type="http://schemas.openxmlformats.org/officeDocument/2006/relationships/image" Target="../media/image1993.png"/><Relationship Id="rId216" Type="http://schemas.openxmlformats.org/officeDocument/2006/relationships/image" Target="../media/image2009.png"/><Relationship Id="rId211" Type="http://schemas.openxmlformats.org/officeDocument/2006/relationships/customXml" Target="../ink/ink2191.xml"/><Relationship Id="rId22" Type="http://schemas.openxmlformats.org/officeDocument/2006/relationships/image" Target="../media/image18660.png"/><Relationship Id="rId27" Type="http://schemas.openxmlformats.org/officeDocument/2006/relationships/customXml" Target="../ink/ink2102.xml"/><Relationship Id="rId43" Type="http://schemas.openxmlformats.org/officeDocument/2006/relationships/customXml" Target="../ink/ink2107.xml"/><Relationship Id="rId48" Type="http://schemas.openxmlformats.org/officeDocument/2006/relationships/image" Target="../media/image18810.png"/><Relationship Id="rId64" Type="http://schemas.openxmlformats.org/officeDocument/2006/relationships/image" Target="../media/image18890.png"/><Relationship Id="rId69" Type="http://schemas.openxmlformats.org/officeDocument/2006/relationships/customXml" Target="../ink/ink2120.xml"/><Relationship Id="rId113" Type="http://schemas.openxmlformats.org/officeDocument/2006/relationships/customXml" Target="../ink/ink2142.xml"/><Relationship Id="rId118" Type="http://schemas.openxmlformats.org/officeDocument/2006/relationships/image" Target="../media/image1955.png"/><Relationship Id="rId134" Type="http://schemas.openxmlformats.org/officeDocument/2006/relationships/image" Target="../media/image1964.png"/><Relationship Id="rId139" Type="http://schemas.openxmlformats.org/officeDocument/2006/relationships/customXml" Target="../ink/ink2155.xml"/><Relationship Id="rId80" Type="http://schemas.openxmlformats.org/officeDocument/2006/relationships/image" Target="../media/image18980.png"/><Relationship Id="rId85" Type="http://schemas.openxmlformats.org/officeDocument/2006/relationships/customXml" Target="../ink/ink2128.xml"/><Relationship Id="rId150" Type="http://schemas.openxmlformats.org/officeDocument/2006/relationships/image" Target="../media/image1973.png"/><Relationship Id="rId155" Type="http://schemas.openxmlformats.org/officeDocument/2006/relationships/customXml" Target="../ink/ink2163.xml"/><Relationship Id="rId171" Type="http://schemas.openxmlformats.org/officeDocument/2006/relationships/customXml" Target="../ink/ink2171.xml"/><Relationship Id="rId176" Type="http://schemas.openxmlformats.org/officeDocument/2006/relationships/image" Target="../media/image1987.png"/><Relationship Id="rId192" Type="http://schemas.openxmlformats.org/officeDocument/2006/relationships/image" Target="../media/image1996.png"/><Relationship Id="rId197" Type="http://schemas.openxmlformats.org/officeDocument/2006/relationships/customXml" Target="../ink/ink2184.xml"/><Relationship Id="rId206" Type="http://schemas.openxmlformats.org/officeDocument/2006/relationships/image" Target="../media/image2004.png"/><Relationship Id="rId201" Type="http://schemas.openxmlformats.org/officeDocument/2006/relationships/customXml" Target="../ink/ink2186.xml"/><Relationship Id="rId222" Type="http://schemas.openxmlformats.org/officeDocument/2006/relationships/image" Target="../media/image2013.png"/><Relationship Id="rId12" Type="http://schemas.openxmlformats.org/officeDocument/2006/relationships/image" Target="../media/image18610.png"/><Relationship Id="rId17" Type="http://schemas.openxmlformats.org/officeDocument/2006/relationships/customXml" Target="../ink/ink2097.xml"/><Relationship Id="rId38" Type="http://schemas.openxmlformats.org/officeDocument/2006/relationships/image" Target="../media/image18750.png"/><Relationship Id="rId59" Type="http://schemas.openxmlformats.org/officeDocument/2006/relationships/customXml" Target="../ink/ink2115.xml"/><Relationship Id="rId103" Type="http://schemas.openxmlformats.org/officeDocument/2006/relationships/customXml" Target="../ink/ink2137.xml"/><Relationship Id="rId108" Type="http://schemas.openxmlformats.org/officeDocument/2006/relationships/image" Target="../media/image19140.png"/><Relationship Id="rId124" Type="http://schemas.openxmlformats.org/officeDocument/2006/relationships/image" Target="../media/image1958.png"/><Relationship Id="rId129" Type="http://schemas.openxmlformats.org/officeDocument/2006/relationships/customXml" Target="../ink/ink2150.xml"/><Relationship Id="rId54" Type="http://schemas.openxmlformats.org/officeDocument/2006/relationships/image" Target="../media/image18840.png"/><Relationship Id="rId70" Type="http://schemas.openxmlformats.org/officeDocument/2006/relationships/image" Target="../media/image18930.png"/><Relationship Id="rId75" Type="http://schemas.openxmlformats.org/officeDocument/2006/relationships/customXml" Target="../ink/ink2123.xml"/><Relationship Id="rId91" Type="http://schemas.openxmlformats.org/officeDocument/2006/relationships/customXml" Target="../ink/ink2131.xml"/><Relationship Id="rId96" Type="http://schemas.openxmlformats.org/officeDocument/2006/relationships/image" Target="../media/image19070.png"/><Relationship Id="rId140" Type="http://schemas.openxmlformats.org/officeDocument/2006/relationships/image" Target="../media/image1967.png"/><Relationship Id="rId145" Type="http://schemas.openxmlformats.org/officeDocument/2006/relationships/customXml" Target="../ink/ink2158.xml"/><Relationship Id="rId161" Type="http://schemas.openxmlformats.org/officeDocument/2006/relationships/customXml" Target="../ink/ink2166.xml"/><Relationship Id="rId166" Type="http://schemas.openxmlformats.org/officeDocument/2006/relationships/image" Target="../media/image1982.png"/><Relationship Id="rId182" Type="http://schemas.openxmlformats.org/officeDocument/2006/relationships/image" Target="../media/image1991.png"/><Relationship Id="rId187" Type="http://schemas.openxmlformats.org/officeDocument/2006/relationships/customXml" Target="../ink/ink2179.xml"/><Relationship Id="rId217" Type="http://schemas.openxmlformats.org/officeDocument/2006/relationships/customXml" Target="../ink/ink2194.xml"/><Relationship Id="rId1" Type="http://schemas.openxmlformats.org/officeDocument/2006/relationships/slideLayout" Target="../slideLayouts/slideLayout2.xml"/><Relationship Id="rId6" Type="http://schemas.openxmlformats.org/officeDocument/2006/relationships/image" Target="../media/image18570.png"/><Relationship Id="rId212" Type="http://schemas.openxmlformats.org/officeDocument/2006/relationships/image" Target="../media/image2007.png"/><Relationship Id="rId23" Type="http://schemas.openxmlformats.org/officeDocument/2006/relationships/customXml" Target="../ink/ink2100.xml"/><Relationship Id="rId28" Type="http://schemas.openxmlformats.org/officeDocument/2006/relationships/image" Target="../media/image18690.png"/><Relationship Id="rId49" Type="http://schemas.openxmlformats.org/officeDocument/2006/relationships/customXml" Target="../ink/ink2110.xml"/><Relationship Id="rId114" Type="http://schemas.openxmlformats.org/officeDocument/2006/relationships/image" Target="../media/image1953.png"/><Relationship Id="rId119" Type="http://schemas.openxmlformats.org/officeDocument/2006/relationships/customXml" Target="../ink/ink2145.xml"/><Relationship Id="rId44" Type="http://schemas.openxmlformats.org/officeDocument/2006/relationships/image" Target="../media/image18780.png"/><Relationship Id="rId60" Type="http://schemas.openxmlformats.org/officeDocument/2006/relationships/image" Target="../media/image18870.png"/><Relationship Id="rId65" Type="http://schemas.openxmlformats.org/officeDocument/2006/relationships/customXml" Target="../ink/ink2118.xml"/><Relationship Id="rId81" Type="http://schemas.openxmlformats.org/officeDocument/2006/relationships/customXml" Target="../ink/ink2126.xml"/><Relationship Id="rId86" Type="http://schemas.openxmlformats.org/officeDocument/2006/relationships/image" Target="../media/image19020.png"/><Relationship Id="rId130" Type="http://schemas.openxmlformats.org/officeDocument/2006/relationships/image" Target="../media/image1962.png"/><Relationship Id="rId135" Type="http://schemas.openxmlformats.org/officeDocument/2006/relationships/customXml" Target="../ink/ink2153.xml"/><Relationship Id="rId151" Type="http://schemas.openxmlformats.org/officeDocument/2006/relationships/customXml" Target="../ink/ink2161.xml"/><Relationship Id="rId156" Type="http://schemas.openxmlformats.org/officeDocument/2006/relationships/image" Target="../media/image1976.png"/><Relationship Id="rId177" Type="http://schemas.openxmlformats.org/officeDocument/2006/relationships/customXml" Target="../ink/ink2174.xml"/><Relationship Id="rId198" Type="http://schemas.openxmlformats.org/officeDocument/2006/relationships/image" Target="../media/image1999.png"/><Relationship Id="rId172" Type="http://schemas.openxmlformats.org/officeDocument/2006/relationships/image" Target="../media/image1985.png"/><Relationship Id="rId193" Type="http://schemas.openxmlformats.org/officeDocument/2006/relationships/customXml" Target="../ink/ink2182.xml"/><Relationship Id="rId202" Type="http://schemas.openxmlformats.org/officeDocument/2006/relationships/image" Target="../media/image2002.png"/><Relationship Id="rId207" Type="http://schemas.openxmlformats.org/officeDocument/2006/relationships/customXml" Target="../ink/ink2189.xml"/><Relationship Id="rId223" Type="http://schemas.openxmlformats.org/officeDocument/2006/relationships/customXml" Target="../ink/ink2197.xml"/><Relationship Id="rId13" Type="http://schemas.openxmlformats.org/officeDocument/2006/relationships/customXml" Target="../ink/ink2095.xml"/><Relationship Id="rId18" Type="http://schemas.openxmlformats.org/officeDocument/2006/relationships/image" Target="../media/image18640.png"/><Relationship Id="rId39" Type="http://schemas.openxmlformats.org/officeDocument/2006/relationships/customXml" Target="../ink/ink2105.xml"/><Relationship Id="rId109" Type="http://schemas.openxmlformats.org/officeDocument/2006/relationships/customXml" Target="../ink/ink2140.xml"/><Relationship Id="rId50" Type="http://schemas.openxmlformats.org/officeDocument/2006/relationships/image" Target="../media/image18820.png"/><Relationship Id="rId55" Type="http://schemas.openxmlformats.org/officeDocument/2006/relationships/customXml" Target="../ink/ink2113.xml"/><Relationship Id="rId76" Type="http://schemas.openxmlformats.org/officeDocument/2006/relationships/image" Target="../media/image18960.png"/><Relationship Id="rId97" Type="http://schemas.openxmlformats.org/officeDocument/2006/relationships/customXml" Target="../ink/ink2134.xml"/><Relationship Id="rId104" Type="http://schemas.openxmlformats.org/officeDocument/2006/relationships/image" Target="../media/image19120.png"/><Relationship Id="rId120" Type="http://schemas.openxmlformats.org/officeDocument/2006/relationships/image" Target="../media/image1956.png"/><Relationship Id="rId125" Type="http://schemas.openxmlformats.org/officeDocument/2006/relationships/customXml" Target="../ink/ink2148.xml"/><Relationship Id="rId141" Type="http://schemas.openxmlformats.org/officeDocument/2006/relationships/customXml" Target="../ink/ink2156.xml"/><Relationship Id="rId146" Type="http://schemas.openxmlformats.org/officeDocument/2006/relationships/image" Target="../media/image1971.png"/><Relationship Id="rId167" Type="http://schemas.openxmlformats.org/officeDocument/2006/relationships/customXml" Target="../ink/ink2169.xml"/><Relationship Id="rId188" Type="http://schemas.openxmlformats.org/officeDocument/2006/relationships/image" Target="../media/image1994.png"/><Relationship Id="rId7" Type="http://schemas.openxmlformats.org/officeDocument/2006/relationships/customXml" Target="../ink/ink2092.xml"/><Relationship Id="rId71" Type="http://schemas.openxmlformats.org/officeDocument/2006/relationships/customXml" Target="../ink/ink2121.xml"/><Relationship Id="rId92" Type="http://schemas.openxmlformats.org/officeDocument/2006/relationships/image" Target="../media/image19050.png"/><Relationship Id="rId162" Type="http://schemas.openxmlformats.org/officeDocument/2006/relationships/image" Target="../media/image1979.png"/><Relationship Id="rId183" Type="http://schemas.openxmlformats.org/officeDocument/2006/relationships/customXml" Target="../ink/ink2177.xml"/><Relationship Id="rId213" Type="http://schemas.openxmlformats.org/officeDocument/2006/relationships/customXml" Target="../ink/ink2192.xml"/><Relationship Id="rId218" Type="http://schemas.openxmlformats.org/officeDocument/2006/relationships/image" Target="../media/image2011.png"/><Relationship Id="rId2" Type="http://schemas.openxmlformats.org/officeDocument/2006/relationships/image" Target="../media/image8580.png"/><Relationship Id="rId29" Type="http://schemas.openxmlformats.org/officeDocument/2006/relationships/customXml" Target="../ink/ink2103.xml"/><Relationship Id="rId24" Type="http://schemas.openxmlformats.org/officeDocument/2006/relationships/image" Target="../media/image18670.png"/><Relationship Id="rId40" Type="http://schemas.openxmlformats.org/officeDocument/2006/relationships/image" Target="../media/image18760.png"/><Relationship Id="rId45" Type="http://schemas.openxmlformats.org/officeDocument/2006/relationships/customXml" Target="../ink/ink2108.xml"/><Relationship Id="rId66" Type="http://schemas.openxmlformats.org/officeDocument/2006/relationships/image" Target="../media/image18910.png"/><Relationship Id="rId87" Type="http://schemas.openxmlformats.org/officeDocument/2006/relationships/customXml" Target="../ink/ink2129.xml"/><Relationship Id="rId110" Type="http://schemas.openxmlformats.org/officeDocument/2006/relationships/image" Target="../media/image19150.png"/><Relationship Id="rId115" Type="http://schemas.openxmlformats.org/officeDocument/2006/relationships/customXml" Target="../ink/ink2143.xml"/><Relationship Id="rId131" Type="http://schemas.openxmlformats.org/officeDocument/2006/relationships/customXml" Target="../ink/ink2151.xml"/><Relationship Id="rId136" Type="http://schemas.openxmlformats.org/officeDocument/2006/relationships/image" Target="../media/image1965.png"/><Relationship Id="rId157" Type="http://schemas.openxmlformats.org/officeDocument/2006/relationships/customXml" Target="../ink/ink2164.xml"/><Relationship Id="rId178" Type="http://schemas.openxmlformats.org/officeDocument/2006/relationships/image" Target="../media/image1988.png"/><Relationship Id="rId61" Type="http://schemas.openxmlformats.org/officeDocument/2006/relationships/customXml" Target="../ink/ink2116.xml"/><Relationship Id="rId82" Type="http://schemas.openxmlformats.org/officeDocument/2006/relationships/image" Target="../media/image18990.png"/><Relationship Id="rId152" Type="http://schemas.openxmlformats.org/officeDocument/2006/relationships/image" Target="../media/image1974.png"/><Relationship Id="rId173" Type="http://schemas.openxmlformats.org/officeDocument/2006/relationships/customXml" Target="../ink/ink2172.xml"/><Relationship Id="rId194" Type="http://schemas.openxmlformats.org/officeDocument/2006/relationships/image" Target="../media/image1997.png"/><Relationship Id="rId199" Type="http://schemas.openxmlformats.org/officeDocument/2006/relationships/customXml" Target="../ink/ink2185.xml"/><Relationship Id="rId203" Type="http://schemas.openxmlformats.org/officeDocument/2006/relationships/customXml" Target="../ink/ink2187.xml"/><Relationship Id="rId208" Type="http://schemas.openxmlformats.org/officeDocument/2006/relationships/image" Target="../media/image2005.png"/><Relationship Id="rId19" Type="http://schemas.openxmlformats.org/officeDocument/2006/relationships/customXml" Target="../ink/ink2098.xml"/><Relationship Id="rId224" Type="http://schemas.openxmlformats.org/officeDocument/2006/relationships/image" Target="../media/image2014.png"/><Relationship Id="rId14" Type="http://schemas.openxmlformats.org/officeDocument/2006/relationships/image" Target="../media/image18620.png"/><Relationship Id="rId56" Type="http://schemas.openxmlformats.org/officeDocument/2006/relationships/image" Target="../media/image18850.png"/><Relationship Id="rId77" Type="http://schemas.openxmlformats.org/officeDocument/2006/relationships/customXml" Target="../ink/ink2124.xml"/><Relationship Id="rId100" Type="http://schemas.openxmlformats.org/officeDocument/2006/relationships/image" Target="../media/image19090.png"/><Relationship Id="rId105" Type="http://schemas.openxmlformats.org/officeDocument/2006/relationships/customXml" Target="../ink/ink2138.xml"/><Relationship Id="rId126" Type="http://schemas.openxmlformats.org/officeDocument/2006/relationships/image" Target="../media/image1959.png"/><Relationship Id="rId147" Type="http://schemas.openxmlformats.org/officeDocument/2006/relationships/customXml" Target="../ink/ink2159.xml"/><Relationship Id="rId168" Type="http://schemas.openxmlformats.org/officeDocument/2006/relationships/image" Target="../media/image1983.png"/><Relationship Id="rId8" Type="http://schemas.openxmlformats.org/officeDocument/2006/relationships/image" Target="../media/image18580.png"/><Relationship Id="rId51" Type="http://schemas.openxmlformats.org/officeDocument/2006/relationships/customXml" Target="../ink/ink2111.xml"/><Relationship Id="rId72" Type="http://schemas.openxmlformats.org/officeDocument/2006/relationships/image" Target="../media/image18940.png"/><Relationship Id="rId93" Type="http://schemas.openxmlformats.org/officeDocument/2006/relationships/customXml" Target="../ink/ink2132.xml"/><Relationship Id="rId98" Type="http://schemas.openxmlformats.org/officeDocument/2006/relationships/image" Target="../media/image19080.png"/><Relationship Id="rId121" Type="http://schemas.openxmlformats.org/officeDocument/2006/relationships/customXml" Target="../ink/ink2146.xml"/><Relationship Id="rId142" Type="http://schemas.openxmlformats.org/officeDocument/2006/relationships/image" Target="../media/image1968.png"/><Relationship Id="rId163" Type="http://schemas.openxmlformats.org/officeDocument/2006/relationships/customXml" Target="../ink/ink2167.xml"/><Relationship Id="rId184" Type="http://schemas.openxmlformats.org/officeDocument/2006/relationships/image" Target="../media/image1992.png"/><Relationship Id="rId189" Type="http://schemas.openxmlformats.org/officeDocument/2006/relationships/customXml" Target="../ink/ink2180.xml"/><Relationship Id="rId219" Type="http://schemas.openxmlformats.org/officeDocument/2006/relationships/customXml" Target="../ink/ink2195.xml"/><Relationship Id="rId3" Type="http://schemas.openxmlformats.org/officeDocument/2006/relationships/image" Target="../media/image11550.png"/><Relationship Id="rId214" Type="http://schemas.openxmlformats.org/officeDocument/2006/relationships/image" Target="../media/image2008.png"/><Relationship Id="rId25" Type="http://schemas.openxmlformats.org/officeDocument/2006/relationships/customXml" Target="../ink/ink2101.xml"/><Relationship Id="rId46" Type="http://schemas.openxmlformats.org/officeDocument/2006/relationships/image" Target="../media/image18790.png"/><Relationship Id="rId67" Type="http://schemas.openxmlformats.org/officeDocument/2006/relationships/customXml" Target="../ink/ink2119.xml"/><Relationship Id="rId116" Type="http://schemas.openxmlformats.org/officeDocument/2006/relationships/image" Target="../media/image1954.png"/><Relationship Id="rId137" Type="http://schemas.openxmlformats.org/officeDocument/2006/relationships/customXml" Target="../ink/ink2154.xml"/><Relationship Id="rId158" Type="http://schemas.openxmlformats.org/officeDocument/2006/relationships/image" Target="../media/image1977.png"/><Relationship Id="rId20" Type="http://schemas.openxmlformats.org/officeDocument/2006/relationships/image" Target="../media/image18650.png"/><Relationship Id="rId41" Type="http://schemas.openxmlformats.org/officeDocument/2006/relationships/customXml" Target="../ink/ink2106.xml"/><Relationship Id="rId62" Type="http://schemas.openxmlformats.org/officeDocument/2006/relationships/image" Target="../media/image18880.png"/><Relationship Id="rId83" Type="http://schemas.openxmlformats.org/officeDocument/2006/relationships/customXml" Target="../ink/ink2127.xml"/><Relationship Id="rId88" Type="http://schemas.openxmlformats.org/officeDocument/2006/relationships/image" Target="../media/image19030.png"/><Relationship Id="rId111" Type="http://schemas.openxmlformats.org/officeDocument/2006/relationships/customXml" Target="../ink/ink2141.xml"/><Relationship Id="rId132" Type="http://schemas.openxmlformats.org/officeDocument/2006/relationships/image" Target="../media/image1963.png"/><Relationship Id="rId153" Type="http://schemas.openxmlformats.org/officeDocument/2006/relationships/customXml" Target="../ink/ink2162.xml"/><Relationship Id="rId174" Type="http://schemas.openxmlformats.org/officeDocument/2006/relationships/image" Target="../media/image1986.png"/><Relationship Id="rId179" Type="http://schemas.openxmlformats.org/officeDocument/2006/relationships/customXml" Target="../ink/ink2175.xml"/><Relationship Id="rId195" Type="http://schemas.openxmlformats.org/officeDocument/2006/relationships/customXml" Target="../ink/ink2183.xml"/><Relationship Id="rId209" Type="http://schemas.openxmlformats.org/officeDocument/2006/relationships/customXml" Target="../ink/ink2190.xml"/><Relationship Id="rId190" Type="http://schemas.openxmlformats.org/officeDocument/2006/relationships/image" Target="../media/image1995.png"/><Relationship Id="rId204" Type="http://schemas.openxmlformats.org/officeDocument/2006/relationships/image" Target="../media/image2003.png"/><Relationship Id="rId220" Type="http://schemas.openxmlformats.org/officeDocument/2006/relationships/image" Target="../media/image2012.png"/><Relationship Id="rId15" Type="http://schemas.openxmlformats.org/officeDocument/2006/relationships/customXml" Target="../ink/ink2096.xml"/><Relationship Id="rId36" Type="http://schemas.openxmlformats.org/officeDocument/2006/relationships/image" Target="../media/image18740.png"/><Relationship Id="rId57" Type="http://schemas.openxmlformats.org/officeDocument/2006/relationships/customXml" Target="../ink/ink2114.xml"/><Relationship Id="rId106" Type="http://schemas.openxmlformats.org/officeDocument/2006/relationships/image" Target="../media/image19130.png"/><Relationship Id="rId127" Type="http://schemas.openxmlformats.org/officeDocument/2006/relationships/customXml" Target="../ink/ink2149.xml"/><Relationship Id="rId10" Type="http://schemas.openxmlformats.org/officeDocument/2006/relationships/image" Target="../media/image18590.png"/><Relationship Id="rId52" Type="http://schemas.openxmlformats.org/officeDocument/2006/relationships/image" Target="../media/image18830.png"/><Relationship Id="rId73" Type="http://schemas.openxmlformats.org/officeDocument/2006/relationships/customXml" Target="../ink/ink2122.xml"/><Relationship Id="rId78" Type="http://schemas.openxmlformats.org/officeDocument/2006/relationships/image" Target="../media/image18970.png"/><Relationship Id="rId94" Type="http://schemas.openxmlformats.org/officeDocument/2006/relationships/image" Target="../media/image19060.png"/><Relationship Id="rId99" Type="http://schemas.openxmlformats.org/officeDocument/2006/relationships/customXml" Target="../ink/ink2135.xml"/><Relationship Id="rId101" Type="http://schemas.openxmlformats.org/officeDocument/2006/relationships/customXml" Target="../ink/ink2136.xml"/><Relationship Id="rId122" Type="http://schemas.openxmlformats.org/officeDocument/2006/relationships/image" Target="../media/image1957.png"/><Relationship Id="rId143" Type="http://schemas.openxmlformats.org/officeDocument/2006/relationships/customXml" Target="../ink/ink2157.xml"/><Relationship Id="rId148" Type="http://schemas.openxmlformats.org/officeDocument/2006/relationships/image" Target="../media/image1972.png"/><Relationship Id="rId164" Type="http://schemas.openxmlformats.org/officeDocument/2006/relationships/image" Target="../media/image1981.png"/><Relationship Id="rId169" Type="http://schemas.openxmlformats.org/officeDocument/2006/relationships/customXml" Target="../ink/ink2170.xml"/><Relationship Id="rId185" Type="http://schemas.openxmlformats.org/officeDocument/2006/relationships/customXml" Target="../ink/ink2178.xml"/><Relationship Id="rId4" Type="http://schemas.openxmlformats.org/officeDocument/2006/relationships/image" Target="../media/image11560.png"/><Relationship Id="rId9" Type="http://schemas.openxmlformats.org/officeDocument/2006/relationships/customXml" Target="../ink/ink2093.xml"/><Relationship Id="rId180" Type="http://schemas.openxmlformats.org/officeDocument/2006/relationships/image" Target="../media/image1989.png"/><Relationship Id="rId210" Type="http://schemas.openxmlformats.org/officeDocument/2006/relationships/image" Target="../media/image2006.png"/><Relationship Id="rId215" Type="http://schemas.openxmlformats.org/officeDocument/2006/relationships/customXml" Target="../ink/ink2193.xml"/><Relationship Id="rId26" Type="http://schemas.openxmlformats.org/officeDocument/2006/relationships/image" Target="../media/image18680.png"/><Relationship Id="rId47" Type="http://schemas.openxmlformats.org/officeDocument/2006/relationships/customXml" Target="../ink/ink2109.xml"/><Relationship Id="rId68" Type="http://schemas.openxmlformats.org/officeDocument/2006/relationships/image" Target="../media/image18920.png"/><Relationship Id="rId89" Type="http://schemas.openxmlformats.org/officeDocument/2006/relationships/customXml" Target="../ink/ink2130.xml"/><Relationship Id="rId112" Type="http://schemas.openxmlformats.org/officeDocument/2006/relationships/image" Target="../media/image1952.png"/><Relationship Id="rId133" Type="http://schemas.openxmlformats.org/officeDocument/2006/relationships/customXml" Target="../ink/ink2152.xml"/><Relationship Id="rId154" Type="http://schemas.openxmlformats.org/officeDocument/2006/relationships/image" Target="../media/image1975.png"/><Relationship Id="rId175" Type="http://schemas.openxmlformats.org/officeDocument/2006/relationships/customXml" Target="../ink/ink2173.xml"/><Relationship Id="rId196" Type="http://schemas.openxmlformats.org/officeDocument/2006/relationships/image" Target="../media/image1998.png"/><Relationship Id="rId200" Type="http://schemas.openxmlformats.org/officeDocument/2006/relationships/image" Target="../media/image2000.png"/><Relationship Id="rId16" Type="http://schemas.openxmlformats.org/officeDocument/2006/relationships/image" Target="../media/image18630.png"/><Relationship Id="rId221" Type="http://schemas.openxmlformats.org/officeDocument/2006/relationships/customXml" Target="../ink/ink2196.xml"/><Relationship Id="rId37" Type="http://schemas.openxmlformats.org/officeDocument/2006/relationships/customXml" Target="../ink/ink2104.xml"/><Relationship Id="rId58" Type="http://schemas.openxmlformats.org/officeDocument/2006/relationships/image" Target="../media/image18860.png"/><Relationship Id="rId79" Type="http://schemas.openxmlformats.org/officeDocument/2006/relationships/customXml" Target="../ink/ink2125.xml"/><Relationship Id="rId102" Type="http://schemas.openxmlformats.org/officeDocument/2006/relationships/image" Target="../media/image19101.png"/><Relationship Id="rId123" Type="http://schemas.openxmlformats.org/officeDocument/2006/relationships/customXml" Target="../ink/ink2147.xml"/><Relationship Id="rId144" Type="http://schemas.openxmlformats.org/officeDocument/2006/relationships/image" Target="../media/image1969.png"/></Relationships>
</file>

<file path=ppt/slides/_rels/slide62.xml.rels><?xml version="1.0" encoding="UTF-8" standalone="yes"?>
<Relationships xmlns="http://schemas.openxmlformats.org/package/2006/relationships"><Relationship Id="rId13" Type="http://schemas.openxmlformats.org/officeDocument/2006/relationships/image" Target="../media/image19190.png"/><Relationship Id="rId18" Type="http://schemas.openxmlformats.org/officeDocument/2006/relationships/customXml" Target="../ink/ink2204.xml"/><Relationship Id="rId26" Type="http://schemas.openxmlformats.org/officeDocument/2006/relationships/customXml" Target="../ink/ink2208.xml"/><Relationship Id="rId39" Type="http://schemas.openxmlformats.org/officeDocument/2006/relationships/image" Target="../media/image19340.png"/><Relationship Id="rId21" Type="http://schemas.openxmlformats.org/officeDocument/2006/relationships/image" Target="../media/image19240.png"/><Relationship Id="rId34" Type="http://schemas.openxmlformats.org/officeDocument/2006/relationships/customXml" Target="../ink/ink2212.xml"/><Relationship Id="rId42" Type="http://schemas.openxmlformats.org/officeDocument/2006/relationships/customXml" Target="../ink/ink2216.xml"/><Relationship Id="rId47" Type="http://schemas.openxmlformats.org/officeDocument/2006/relationships/image" Target="../media/image19380.png"/><Relationship Id="rId50" Type="http://schemas.openxmlformats.org/officeDocument/2006/relationships/customXml" Target="../ink/ink2220.xml"/><Relationship Id="rId55" Type="http://schemas.openxmlformats.org/officeDocument/2006/relationships/image" Target="../media/image19430.png"/><Relationship Id="rId63" Type="http://schemas.openxmlformats.org/officeDocument/2006/relationships/image" Target="../media/image19470.png"/><Relationship Id="rId68" Type="http://schemas.openxmlformats.org/officeDocument/2006/relationships/customXml" Target="../ink/ink2229.xml"/><Relationship Id="rId76" Type="http://schemas.openxmlformats.org/officeDocument/2006/relationships/customXml" Target="../ink/ink2233.xml"/><Relationship Id="rId7" Type="http://schemas.openxmlformats.org/officeDocument/2006/relationships/image" Target="../media/image19160.png"/><Relationship Id="rId71" Type="http://schemas.openxmlformats.org/officeDocument/2006/relationships/image" Target="../media/image2017.png"/><Relationship Id="rId2" Type="http://schemas.openxmlformats.org/officeDocument/2006/relationships/image" Target="../media/image11570.png"/><Relationship Id="rId16" Type="http://schemas.openxmlformats.org/officeDocument/2006/relationships/customXml" Target="../ink/ink2203.xml"/><Relationship Id="rId29" Type="http://schemas.openxmlformats.org/officeDocument/2006/relationships/image" Target="../media/image19280.png"/><Relationship Id="rId11" Type="http://schemas.openxmlformats.org/officeDocument/2006/relationships/image" Target="../media/image19180.png"/><Relationship Id="rId24" Type="http://schemas.openxmlformats.org/officeDocument/2006/relationships/customXml" Target="../ink/ink2207.xml"/><Relationship Id="rId32" Type="http://schemas.openxmlformats.org/officeDocument/2006/relationships/customXml" Target="../ink/ink2211.xml"/><Relationship Id="rId37" Type="http://schemas.openxmlformats.org/officeDocument/2006/relationships/image" Target="../media/image19330.png"/><Relationship Id="rId40" Type="http://schemas.openxmlformats.org/officeDocument/2006/relationships/customXml" Target="../ink/ink2215.xml"/><Relationship Id="rId45" Type="http://schemas.openxmlformats.org/officeDocument/2006/relationships/image" Target="../media/image19370.png"/><Relationship Id="rId53" Type="http://schemas.openxmlformats.org/officeDocument/2006/relationships/image" Target="../media/image19420.png"/><Relationship Id="rId58" Type="http://schemas.openxmlformats.org/officeDocument/2006/relationships/customXml" Target="../ink/ink2224.xml"/><Relationship Id="rId66" Type="http://schemas.openxmlformats.org/officeDocument/2006/relationships/customXml" Target="../ink/ink2228.xml"/><Relationship Id="rId74" Type="http://schemas.openxmlformats.org/officeDocument/2006/relationships/customXml" Target="../ink/ink2232.xml"/><Relationship Id="rId5" Type="http://schemas.openxmlformats.org/officeDocument/2006/relationships/image" Target="../media/image8601.png"/><Relationship Id="rId15" Type="http://schemas.openxmlformats.org/officeDocument/2006/relationships/image" Target="../media/image19210.png"/><Relationship Id="rId23" Type="http://schemas.openxmlformats.org/officeDocument/2006/relationships/image" Target="../media/image19250.png"/><Relationship Id="rId28" Type="http://schemas.openxmlformats.org/officeDocument/2006/relationships/customXml" Target="../ink/ink2209.xml"/><Relationship Id="rId36" Type="http://schemas.openxmlformats.org/officeDocument/2006/relationships/customXml" Target="../ink/ink2213.xml"/><Relationship Id="rId49" Type="http://schemas.openxmlformats.org/officeDocument/2006/relationships/image" Target="../media/image19390.png"/><Relationship Id="rId57" Type="http://schemas.openxmlformats.org/officeDocument/2006/relationships/image" Target="../media/image19440.png"/><Relationship Id="rId61" Type="http://schemas.openxmlformats.org/officeDocument/2006/relationships/image" Target="../media/image19460.png"/><Relationship Id="rId10" Type="http://schemas.openxmlformats.org/officeDocument/2006/relationships/customXml" Target="../ink/ink2200.xml"/><Relationship Id="rId19" Type="http://schemas.openxmlformats.org/officeDocument/2006/relationships/image" Target="../media/image19230.png"/><Relationship Id="rId31" Type="http://schemas.openxmlformats.org/officeDocument/2006/relationships/image" Target="../media/image19290.png"/><Relationship Id="rId44" Type="http://schemas.openxmlformats.org/officeDocument/2006/relationships/customXml" Target="../ink/ink2217.xml"/><Relationship Id="rId52" Type="http://schemas.openxmlformats.org/officeDocument/2006/relationships/customXml" Target="../ink/ink2221.xml"/><Relationship Id="rId60" Type="http://schemas.openxmlformats.org/officeDocument/2006/relationships/customXml" Target="../ink/ink2225.xml"/><Relationship Id="rId65" Type="http://schemas.openxmlformats.org/officeDocument/2006/relationships/image" Target="../media/image19480.png"/><Relationship Id="rId73" Type="http://schemas.openxmlformats.org/officeDocument/2006/relationships/image" Target="../media/image2018.png"/><Relationship Id="rId4" Type="http://schemas.openxmlformats.org/officeDocument/2006/relationships/image" Target="../media/image8590.png"/><Relationship Id="rId9" Type="http://schemas.openxmlformats.org/officeDocument/2006/relationships/image" Target="../media/image19170.png"/><Relationship Id="rId14" Type="http://schemas.openxmlformats.org/officeDocument/2006/relationships/customXml" Target="../ink/ink2202.xml"/><Relationship Id="rId22" Type="http://schemas.openxmlformats.org/officeDocument/2006/relationships/customXml" Target="../ink/ink2206.xml"/><Relationship Id="rId27" Type="http://schemas.openxmlformats.org/officeDocument/2006/relationships/image" Target="../media/image19270.png"/><Relationship Id="rId30" Type="http://schemas.openxmlformats.org/officeDocument/2006/relationships/customXml" Target="../ink/ink2210.xml"/><Relationship Id="rId35" Type="http://schemas.openxmlformats.org/officeDocument/2006/relationships/image" Target="../media/image19320.png"/><Relationship Id="rId43" Type="http://schemas.openxmlformats.org/officeDocument/2006/relationships/image" Target="../media/image19360.png"/><Relationship Id="rId48" Type="http://schemas.openxmlformats.org/officeDocument/2006/relationships/customXml" Target="../ink/ink2219.xml"/><Relationship Id="rId56" Type="http://schemas.openxmlformats.org/officeDocument/2006/relationships/customXml" Target="../ink/ink2223.xml"/><Relationship Id="rId64" Type="http://schemas.openxmlformats.org/officeDocument/2006/relationships/customXml" Target="../ink/ink2227.xml"/><Relationship Id="rId69" Type="http://schemas.openxmlformats.org/officeDocument/2006/relationships/image" Target="../media/image2016.png"/><Relationship Id="rId77" Type="http://schemas.openxmlformats.org/officeDocument/2006/relationships/image" Target="../media/image2021.png"/><Relationship Id="rId8" Type="http://schemas.openxmlformats.org/officeDocument/2006/relationships/customXml" Target="../ink/ink2199.xml"/><Relationship Id="rId51" Type="http://schemas.openxmlformats.org/officeDocument/2006/relationships/image" Target="../media/image19410.png"/><Relationship Id="rId72" Type="http://schemas.openxmlformats.org/officeDocument/2006/relationships/customXml" Target="../ink/ink2231.xml"/><Relationship Id="rId3" Type="http://schemas.openxmlformats.org/officeDocument/2006/relationships/image" Target="../media/image11580.png"/><Relationship Id="rId12" Type="http://schemas.openxmlformats.org/officeDocument/2006/relationships/customXml" Target="../ink/ink2201.xml"/><Relationship Id="rId17" Type="http://schemas.openxmlformats.org/officeDocument/2006/relationships/image" Target="../media/image19220.png"/><Relationship Id="rId25" Type="http://schemas.openxmlformats.org/officeDocument/2006/relationships/image" Target="../media/image19260.png"/><Relationship Id="rId33" Type="http://schemas.openxmlformats.org/officeDocument/2006/relationships/image" Target="../media/image19310.png"/><Relationship Id="rId38" Type="http://schemas.openxmlformats.org/officeDocument/2006/relationships/customXml" Target="../ink/ink2214.xml"/><Relationship Id="rId46" Type="http://schemas.openxmlformats.org/officeDocument/2006/relationships/customXml" Target="../ink/ink2218.xml"/><Relationship Id="rId59" Type="http://schemas.openxmlformats.org/officeDocument/2006/relationships/image" Target="../media/image19450.png"/><Relationship Id="rId67" Type="http://schemas.openxmlformats.org/officeDocument/2006/relationships/image" Target="../media/image2015.png"/><Relationship Id="rId20" Type="http://schemas.openxmlformats.org/officeDocument/2006/relationships/customXml" Target="../ink/ink2205.xml"/><Relationship Id="rId41" Type="http://schemas.openxmlformats.org/officeDocument/2006/relationships/image" Target="../media/image19350.png"/><Relationship Id="rId54" Type="http://schemas.openxmlformats.org/officeDocument/2006/relationships/customXml" Target="../ink/ink2222.xml"/><Relationship Id="rId62" Type="http://schemas.openxmlformats.org/officeDocument/2006/relationships/customXml" Target="../ink/ink2226.xml"/><Relationship Id="rId70" Type="http://schemas.openxmlformats.org/officeDocument/2006/relationships/customXml" Target="../ink/ink2230.xml"/><Relationship Id="rId75" Type="http://schemas.openxmlformats.org/officeDocument/2006/relationships/image" Target="../media/image2019.png"/><Relationship Id="rId1" Type="http://schemas.openxmlformats.org/officeDocument/2006/relationships/slideLayout" Target="../slideLayouts/slideLayout2.xml"/><Relationship Id="rId6" Type="http://schemas.openxmlformats.org/officeDocument/2006/relationships/customXml" Target="../ink/ink2198.xml"/></Relationships>
</file>

<file path=ppt/slides/_rels/slide63.xml.rels><?xml version="1.0" encoding="UTF-8" standalone="yes"?>
<Relationships xmlns="http://schemas.openxmlformats.org/package/2006/relationships"><Relationship Id="rId117" Type="http://schemas.openxmlformats.org/officeDocument/2006/relationships/image" Target="../media/image2083.png"/><Relationship Id="rId299" Type="http://schemas.openxmlformats.org/officeDocument/2006/relationships/image" Target="../media/image2202.png"/><Relationship Id="rId303" Type="http://schemas.openxmlformats.org/officeDocument/2006/relationships/image" Target="../media/image2204.png"/><Relationship Id="rId21" Type="http://schemas.openxmlformats.org/officeDocument/2006/relationships/image" Target="../media/image2029.png"/><Relationship Id="rId42" Type="http://schemas.openxmlformats.org/officeDocument/2006/relationships/customXml" Target="../ink/ink2252.xml"/><Relationship Id="rId63" Type="http://schemas.openxmlformats.org/officeDocument/2006/relationships/image" Target="../media/image2053.png"/><Relationship Id="rId84" Type="http://schemas.openxmlformats.org/officeDocument/2006/relationships/customXml" Target="../ink/ink2273.xml"/><Relationship Id="rId138" Type="http://schemas.openxmlformats.org/officeDocument/2006/relationships/customXml" Target="../ink/ink2300.xml"/><Relationship Id="rId159" Type="http://schemas.openxmlformats.org/officeDocument/2006/relationships/image" Target="../media/image2113.png"/><Relationship Id="rId324" Type="http://schemas.openxmlformats.org/officeDocument/2006/relationships/customXml" Target="../ink/ink2393.xml"/><Relationship Id="rId345" Type="http://schemas.openxmlformats.org/officeDocument/2006/relationships/image" Target="../media/image2229.png"/><Relationship Id="rId366" Type="http://schemas.openxmlformats.org/officeDocument/2006/relationships/customXml" Target="../ink/ink2414.xml"/><Relationship Id="rId170" Type="http://schemas.openxmlformats.org/officeDocument/2006/relationships/customXml" Target="../ink/ink2316.xml"/><Relationship Id="rId191" Type="http://schemas.openxmlformats.org/officeDocument/2006/relationships/image" Target="../media/image2134.png"/><Relationship Id="rId205" Type="http://schemas.openxmlformats.org/officeDocument/2006/relationships/image" Target="../media/image2143.png"/><Relationship Id="rId226" Type="http://schemas.openxmlformats.org/officeDocument/2006/relationships/customXml" Target="../ink/ink2344.xml"/><Relationship Id="rId247" Type="http://schemas.openxmlformats.org/officeDocument/2006/relationships/image" Target="../media/image2168.png"/><Relationship Id="rId107" Type="http://schemas.openxmlformats.org/officeDocument/2006/relationships/image" Target="../media/image2077.png"/><Relationship Id="rId268" Type="http://schemas.openxmlformats.org/officeDocument/2006/relationships/customXml" Target="../ink/ink2365.xml"/><Relationship Id="rId289" Type="http://schemas.openxmlformats.org/officeDocument/2006/relationships/image" Target="../media/image2195.png"/><Relationship Id="rId11" Type="http://schemas.openxmlformats.org/officeDocument/2006/relationships/image" Target="../media/image2024.png"/><Relationship Id="rId32" Type="http://schemas.openxmlformats.org/officeDocument/2006/relationships/customXml" Target="../ink/ink2247.xml"/><Relationship Id="rId53" Type="http://schemas.openxmlformats.org/officeDocument/2006/relationships/image" Target="../media/image2047.png"/><Relationship Id="rId74" Type="http://schemas.openxmlformats.org/officeDocument/2006/relationships/customXml" Target="../ink/ink2268.xml"/><Relationship Id="rId128" Type="http://schemas.openxmlformats.org/officeDocument/2006/relationships/customXml" Target="../ink/ink2295.xml"/><Relationship Id="rId149" Type="http://schemas.openxmlformats.org/officeDocument/2006/relationships/image" Target="../media/image2105.png"/><Relationship Id="rId314" Type="http://schemas.openxmlformats.org/officeDocument/2006/relationships/customXml" Target="../ink/ink2388.xml"/><Relationship Id="rId335" Type="http://schemas.openxmlformats.org/officeDocument/2006/relationships/image" Target="../media/image2224.png"/><Relationship Id="rId356" Type="http://schemas.openxmlformats.org/officeDocument/2006/relationships/customXml" Target="../ink/ink2409.xml"/><Relationship Id="rId377" Type="http://schemas.openxmlformats.org/officeDocument/2006/relationships/image" Target="../media/image2249.png"/><Relationship Id="rId5" Type="http://schemas.openxmlformats.org/officeDocument/2006/relationships/image" Target="../media/image9352.png"/><Relationship Id="rId95" Type="http://schemas.openxmlformats.org/officeDocument/2006/relationships/image" Target="../media/image2071.png"/><Relationship Id="rId160" Type="http://schemas.openxmlformats.org/officeDocument/2006/relationships/customXml" Target="../ink/ink2311.xml"/><Relationship Id="rId181" Type="http://schemas.openxmlformats.org/officeDocument/2006/relationships/image" Target="../media/image2127.png"/><Relationship Id="rId216" Type="http://schemas.openxmlformats.org/officeDocument/2006/relationships/customXml" Target="../ink/ink2339.xml"/><Relationship Id="rId237" Type="http://schemas.openxmlformats.org/officeDocument/2006/relationships/image" Target="../media/image2163.png"/><Relationship Id="rId258" Type="http://schemas.openxmlformats.org/officeDocument/2006/relationships/customXml" Target="../ink/ink2360.xml"/><Relationship Id="rId279" Type="http://schemas.openxmlformats.org/officeDocument/2006/relationships/image" Target="../media/image2188.png"/><Relationship Id="rId22" Type="http://schemas.openxmlformats.org/officeDocument/2006/relationships/customXml" Target="../ink/ink2242.xml"/><Relationship Id="rId43" Type="http://schemas.openxmlformats.org/officeDocument/2006/relationships/image" Target="../media/image2042.png"/><Relationship Id="rId64" Type="http://schemas.openxmlformats.org/officeDocument/2006/relationships/customXml" Target="../ink/ink2263.xml"/><Relationship Id="rId118" Type="http://schemas.openxmlformats.org/officeDocument/2006/relationships/customXml" Target="../ink/ink2290.xml"/><Relationship Id="rId139" Type="http://schemas.openxmlformats.org/officeDocument/2006/relationships/image" Target="../media/image2095.png"/><Relationship Id="rId290" Type="http://schemas.openxmlformats.org/officeDocument/2006/relationships/customXml" Target="../ink/ink2376.xml"/><Relationship Id="rId304" Type="http://schemas.openxmlformats.org/officeDocument/2006/relationships/customXml" Target="../ink/ink2383.xml"/><Relationship Id="rId325" Type="http://schemas.openxmlformats.org/officeDocument/2006/relationships/image" Target="../media/image2217.png"/><Relationship Id="rId346" Type="http://schemas.openxmlformats.org/officeDocument/2006/relationships/customXml" Target="../ink/ink2404.xml"/><Relationship Id="rId367" Type="http://schemas.openxmlformats.org/officeDocument/2006/relationships/image" Target="../media/image2244.png"/><Relationship Id="rId85" Type="http://schemas.openxmlformats.org/officeDocument/2006/relationships/image" Target="../media/image2065.png"/><Relationship Id="rId150" Type="http://schemas.openxmlformats.org/officeDocument/2006/relationships/customXml" Target="../ink/ink2306.xml"/><Relationship Id="rId171" Type="http://schemas.openxmlformats.org/officeDocument/2006/relationships/image" Target="../media/image2119.png"/><Relationship Id="rId192" Type="http://schemas.openxmlformats.org/officeDocument/2006/relationships/customXml" Target="../ink/ink2327.xml"/><Relationship Id="rId206" Type="http://schemas.openxmlformats.org/officeDocument/2006/relationships/customXml" Target="../ink/ink2334.xml"/><Relationship Id="rId227" Type="http://schemas.openxmlformats.org/officeDocument/2006/relationships/image" Target="../media/image2156.png"/><Relationship Id="rId248" Type="http://schemas.openxmlformats.org/officeDocument/2006/relationships/customXml" Target="../ink/ink2355.xml"/><Relationship Id="rId269" Type="http://schemas.openxmlformats.org/officeDocument/2006/relationships/image" Target="../media/image2183.png"/><Relationship Id="rId12" Type="http://schemas.openxmlformats.org/officeDocument/2006/relationships/customXml" Target="../ink/ink2237.xml"/><Relationship Id="rId33" Type="http://schemas.openxmlformats.org/officeDocument/2006/relationships/image" Target="../media/image2036.png"/><Relationship Id="rId108" Type="http://schemas.openxmlformats.org/officeDocument/2006/relationships/customXml" Target="../ink/ink2285.xml"/><Relationship Id="rId129" Type="http://schemas.openxmlformats.org/officeDocument/2006/relationships/image" Target="../media/image2089.png"/><Relationship Id="rId280" Type="http://schemas.openxmlformats.org/officeDocument/2006/relationships/customXml" Target="../ink/ink2371.xml"/><Relationship Id="rId315" Type="http://schemas.openxmlformats.org/officeDocument/2006/relationships/image" Target="../media/image2210.png"/><Relationship Id="rId336" Type="http://schemas.openxmlformats.org/officeDocument/2006/relationships/customXml" Target="../ink/ink2399.xml"/><Relationship Id="rId357" Type="http://schemas.openxmlformats.org/officeDocument/2006/relationships/image" Target="../media/image2237.png"/><Relationship Id="rId54" Type="http://schemas.openxmlformats.org/officeDocument/2006/relationships/customXml" Target="../ink/ink2258.xml"/><Relationship Id="rId75" Type="http://schemas.openxmlformats.org/officeDocument/2006/relationships/image" Target="../media/image2059.png"/><Relationship Id="rId96" Type="http://schemas.openxmlformats.org/officeDocument/2006/relationships/customXml" Target="../ink/ink2279.xml"/><Relationship Id="rId140" Type="http://schemas.openxmlformats.org/officeDocument/2006/relationships/customXml" Target="../ink/ink2301.xml"/><Relationship Id="rId161" Type="http://schemas.openxmlformats.org/officeDocument/2006/relationships/image" Target="../media/image2114.png"/><Relationship Id="rId182" Type="http://schemas.openxmlformats.org/officeDocument/2006/relationships/customXml" Target="../ink/ink2322.xml"/><Relationship Id="rId217" Type="http://schemas.openxmlformats.org/officeDocument/2006/relationships/image" Target="../media/image2149.png"/><Relationship Id="rId378" Type="http://schemas.openxmlformats.org/officeDocument/2006/relationships/customXml" Target="../ink/ink2420.xml"/><Relationship Id="rId6" Type="http://schemas.openxmlformats.org/officeDocument/2006/relationships/customXml" Target="../ink/ink2234.xml"/><Relationship Id="rId238" Type="http://schemas.openxmlformats.org/officeDocument/2006/relationships/customXml" Target="../ink/ink2350.xml"/><Relationship Id="rId259" Type="http://schemas.openxmlformats.org/officeDocument/2006/relationships/image" Target="../media/image2176.png"/><Relationship Id="rId23" Type="http://schemas.openxmlformats.org/officeDocument/2006/relationships/image" Target="../media/image2031.png"/><Relationship Id="rId119" Type="http://schemas.openxmlformats.org/officeDocument/2006/relationships/image" Target="../media/image2084.png"/><Relationship Id="rId270" Type="http://schemas.openxmlformats.org/officeDocument/2006/relationships/customXml" Target="../ink/ink2366.xml"/><Relationship Id="rId291" Type="http://schemas.openxmlformats.org/officeDocument/2006/relationships/image" Target="../media/image2196.png"/><Relationship Id="rId305" Type="http://schemas.openxmlformats.org/officeDocument/2006/relationships/image" Target="../media/image2205.png"/><Relationship Id="rId326" Type="http://schemas.openxmlformats.org/officeDocument/2006/relationships/customXml" Target="../ink/ink2394.xml"/><Relationship Id="rId347" Type="http://schemas.openxmlformats.org/officeDocument/2006/relationships/image" Target="../media/image2232.png"/><Relationship Id="rId44" Type="http://schemas.openxmlformats.org/officeDocument/2006/relationships/customXml" Target="../ink/ink2253.xml"/><Relationship Id="rId65" Type="http://schemas.openxmlformats.org/officeDocument/2006/relationships/image" Target="../media/image2054.png"/><Relationship Id="rId86" Type="http://schemas.openxmlformats.org/officeDocument/2006/relationships/customXml" Target="../ink/ink2274.xml"/><Relationship Id="rId130" Type="http://schemas.openxmlformats.org/officeDocument/2006/relationships/customXml" Target="../ink/ink2296.xml"/><Relationship Id="rId151" Type="http://schemas.openxmlformats.org/officeDocument/2006/relationships/image" Target="../media/image2106.png"/><Relationship Id="rId368" Type="http://schemas.openxmlformats.org/officeDocument/2006/relationships/customXml" Target="../ink/ink2415.xml"/><Relationship Id="rId172" Type="http://schemas.openxmlformats.org/officeDocument/2006/relationships/customXml" Target="../ink/ink2317.xml"/><Relationship Id="rId193" Type="http://schemas.openxmlformats.org/officeDocument/2006/relationships/image" Target="../media/image2135.png"/><Relationship Id="rId207" Type="http://schemas.openxmlformats.org/officeDocument/2006/relationships/image" Target="../media/image2144.png"/><Relationship Id="rId228" Type="http://schemas.openxmlformats.org/officeDocument/2006/relationships/customXml" Target="../ink/ink2345.xml"/><Relationship Id="rId249" Type="http://schemas.openxmlformats.org/officeDocument/2006/relationships/image" Target="../media/image2169.png"/><Relationship Id="rId13" Type="http://schemas.openxmlformats.org/officeDocument/2006/relationships/image" Target="../media/image2025.png"/><Relationship Id="rId109" Type="http://schemas.openxmlformats.org/officeDocument/2006/relationships/image" Target="../media/image2078.png"/><Relationship Id="rId260" Type="http://schemas.openxmlformats.org/officeDocument/2006/relationships/customXml" Target="../ink/ink2361.xml"/><Relationship Id="rId281" Type="http://schemas.openxmlformats.org/officeDocument/2006/relationships/image" Target="../media/image2189.png"/><Relationship Id="rId316" Type="http://schemas.openxmlformats.org/officeDocument/2006/relationships/customXml" Target="../ink/ink2389.xml"/><Relationship Id="rId337" Type="http://schemas.openxmlformats.org/officeDocument/2006/relationships/image" Target="../media/image2225.png"/><Relationship Id="rId34" Type="http://schemas.openxmlformats.org/officeDocument/2006/relationships/customXml" Target="../ink/ink2248.xml"/><Relationship Id="rId55" Type="http://schemas.openxmlformats.org/officeDocument/2006/relationships/image" Target="../media/image2048.png"/><Relationship Id="rId76" Type="http://schemas.openxmlformats.org/officeDocument/2006/relationships/customXml" Target="../ink/ink2269.xml"/><Relationship Id="rId97" Type="http://schemas.openxmlformats.org/officeDocument/2006/relationships/image" Target="../media/image2072.png"/><Relationship Id="rId120" Type="http://schemas.openxmlformats.org/officeDocument/2006/relationships/customXml" Target="../ink/ink2291.xml"/><Relationship Id="rId141" Type="http://schemas.openxmlformats.org/officeDocument/2006/relationships/image" Target="../media/image2096.png"/><Relationship Id="rId358" Type="http://schemas.openxmlformats.org/officeDocument/2006/relationships/customXml" Target="../ink/ink2410.xml"/><Relationship Id="rId379" Type="http://schemas.openxmlformats.org/officeDocument/2006/relationships/image" Target="../media/image2252.png"/><Relationship Id="rId7" Type="http://schemas.openxmlformats.org/officeDocument/2006/relationships/image" Target="../media/image2022.png"/><Relationship Id="rId162" Type="http://schemas.openxmlformats.org/officeDocument/2006/relationships/customXml" Target="../ink/ink2312.xml"/><Relationship Id="rId183" Type="http://schemas.openxmlformats.org/officeDocument/2006/relationships/image" Target="../media/image2128.png"/><Relationship Id="rId218" Type="http://schemas.openxmlformats.org/officeDocument/2006/relationships/customXml" Target="../ink/ink2340.xml"/><Relationship Id="rId239" Type="http://schemas.openxmlformats.org/officeDocument/2006/relationships/image" Target="../media/image2164.png"/><Relationship Id="rId250" Type="http://schemas.openxmlformats.org/officeDocument/2006/relationships/customXml" Target="../ink/ink2356.xml"/><Relationship Id="rId271" Type="http://schemas.openxmlformats.org/officeDocument/2006/relationships/image" Target="../media/image2184.png"/><Relationship Id="rId292" Type="http://schemas.openxmlformats.org/officeDocument/2006/relationships/customXml" Target="../ink/ink2377.xml"/><Relationship Id="rId306" Type="http://schemas.openxmlformats.org/officeDocument/2006/relationships/customXml" Target="../ink/ink2384.xml"/><Relationship Id="rId24" Type="http://schemas.openxmlformats.org/officeDocument/2006/relationships/customXml" Target="../ink/ink2243.xml"/><Relationship Id="rId45" Type="http://schemas.openxmlformats.org/officeDocument/2006/relationships/image" Target="../media/image2043.png"/><Relationship Id="rId66" Type="http://schemas.openxmlformats.org/officeDocument/2006/relationships/customXml" Target="../ink/ink2264.xml"/><Relationship Id="rId87" Type="http://schemas.openxmlformats.org/officeDocument/2006/relationships/image" Target="../media/image2066.png"/><Relationship Id="rId110" Type="http://schemas.openxmlformats.org/officeDocument/2006/relationships/customXml" Target="../ink/ink2286.xml"/><Relationship Id="rId131" Type="http://schemas.openxmlformats.org/officeDocument/2006/relationships/image" Target="../media/image2091.png"/><Relationship Id="rId327" Type="http://schemas.openxmlformats.org/officeDocument/2006/relationships/image" Target="../media/image2218.png"/><Relationship Id="rId348" Type="http://schemas.openxmlformats.org/officeDocument/2006/relationships/customXml" Target="../ink/ink2405.xml"/><Relationship Id="rId369" Type="http://schemas.openxmlformats.org/officeDocument/2006/relationships/image" Target="../media/image2245.png"/><Relationship Id="rId152" Type="http://schemas.openxmlformats.org/officeDocument/2006/relationships/customXml" Target="../ink/ink2307.xml"/><Relationship Id="rId173" Type="http://schemas.openxmlformats.org/officeDocument/2006/relationships/image" Target="../media/image2120.png"/><Relationship Id="rId194" Type="http://schemas.openxmlformats.org/officeDocument/2006/relationships/customXml" Target="../ink/ink2328.xml"/><Relationship Id="rId208" Type="http://schemas.openxmlformats.org/officeDocument/2006/relationships/customXml" Target="../ink/ink2335.xml"/><Relationship Id="rId229" Type="http://schemas.openxmlformats.org/officeDocument/2006/relationships/image" Target="../media/image2157.png"/><Relationship Id="rId380" Type="http://schemas.openxmlformats.org/officeDocument/2006/relationships/customXml" Target="../ink/ink2421.xml"/><Relationship Id="rId240" Type="http://schemas.openxmlformats.org/officeDocument/2006/relationships/customXml" Target="../ink/ink2351.xml"/><Relationship Id="rId261" Type="http://schemas.openxmlformats.org/officeDocument/2006/relationships/image" Target="../media/image2177.png"/><Relationship Id="rId14" Type="http://schemas.openxmlformats.org/officeDocument/2006/relationships/customXml" Target="../ink/ink2238.xml"/><Relationship Id="rId35" Type="http://schemas.openxmlformats.org/officeDocument/2006/relationships/image" Target="../media/image2037.png"/><Relationship Id="rId56" Type="http://schemas.openxmlformats.org/officeDocument/2006/relationships/customXml" Target="../ink/ink2259.xml"/><Relationship Id="rId77" Type="http://schemas.openxmlformats.org/officeDocument/2006/relationships/image" Target="../media/image2061.png"/><Relationship Id="rId100" Type="http://schemas.openxmlformats.org/officeDocument/2006/relationships/customXml" Target="../ink/ink2281.xml"/><Relationship Id="rId282" Type="http://schemas.openxmlformats.org/officeDocument/2006/relationships/customXml" Target="../ink/ink2372.xml"/><Relationship Id="rId317" Type="http://schemas.openxmlformats.org/officeDocument/2006/relationships/image" Target="../media/image2213.png"/><Relationship Id="rId338" Type="http://schemas.openxmlformats.org/officeDocument/2006/relationships/customXml" Target="../ink/ink2400.xml"/><Relationship Id="rId359" Type="http://schemas.openxmlformats.org/officeDocument/2006/relationships/image" Target="../media/image2238.png"/><Relationship Id="rId8" Type="http://schemas.openxmlformats.org/officeDocument/2006/relationships/customXml" Target="../ink/ink2235.xml"/><Relationship Id="rId98" Type="http://schemas.openxmlformats.org/officeDocument/2006/relationships/customXml" Target="../ink/ink2280.xml"/><Relationship Id="rId121" Type="http://schemas.openxmlformats.org/officeDocument/2006/relationships/image" Target="../media/image2085.png"/><Relationship Id="rId142" Type="http://schemas.openxmlformats.org/officeDocument/2006/relationships/customXml" Target="../ink/ink2302.xml"/><Relationship Id="rId163" Type="http://schemas.openxmlformats.org/officeDocument/2006/relationships/image" Target="../media/image2115.png"/><Relationship Id="rId184" Type="http://schemas.openxmlformats.org/officeDocument/2006/relationships/customXml" Target="../ink/ink2323.xml"/><Relationship Id="rId219" Type="http://schemas.openxmlformats.org/officeDocument/2006/relationships/image" Target="../media/image2152.png"/><Relationship Id="rId370" Type="http://schemas.openxmlformats.org/officeDocument/2006/relationships/customXml" Target="../ink/ink2416.xml"/><Relationship Id="rId230" Type="http://schemas.openxmlformats.org/officeDocument/2006/relationships/customXml" Target="../ink/ink2346.xml"/><Relationship Id="rId251" Type="http://schemas.openxmlformats.org/officeDocument/2006/relationships/image" Target="../media/image2172.png"/><Relationship Id="rId25" Type="http://schemas.openxmlformats.org/officeDocument/2006/relationships/image" Target="../media/image2032.png"/><Relationship Id="rId46" Type="http://schemas.openxmlformats.org/officeDocument/2006/relationships/customXml" Target="../ink/ink2254.xml"/><Relationship Id="rId67" Type="http://schemas.openxmlformats.org/officeDocument/2006/relationships/image" Target="../media/image2055.png"/><Relationship Id="rId272" Type="http://schemas.openxmlformats.org/officeDocument/2006/relationships/customXml" Target="../ink/ink2367.xml"/><Relationship Id="rId293" Type="http://schemas.openxmlformats.org/officeDocument/2006/relationships/image" Target="../media/image2197.png"/><Relationship Id="rId307" Type="http://schemas.openxmlformats.org/officeDocument/2006/relationships/image" Target="../media/image2206.png"/><Relationship Id="rId328" Type="http://schemas.openxmlformats.org/officeDocument/2006/relationships/customXml" Target="../ink/ink2395.xml"/><Relationship Id="rId349" Type="http://schemas.openxmlformats.org/officeDocument/2006/relationships/image" Target="../media/image2233.png"/><Relationship Id="rId88" Type="http://schemas.openxmlformats.org/officeDocument/2006/relationships/customXml" Target="../ink/ink2275.xml"/><Relationship Id="rId111" Type="http://schemas.openxmlformats.org/officeDocument/2006/relationships/image" Target="../media/image2079.png"/><Relationship Id="rId132" Type="http://schemas.openxmlformats.org/officeDocument/2006/relationships/customXml" Target="../ink/ink2297.xml"/><Relationship Id="rId153" Type="http://schemas.openxmlformats.org/officeDocument/2006/relationships/image" Target="../media/image2107.png"/><Relationship Id="rId174" Type="http://schemas.openxmlformats.org/officeDocument/2006/relationships/customXml" Target="../ink/ink2318.xml"/><Relationship Id="rId195" Type="http://schemas.openxmlformats.org/officeDocument/2006/relationships/image" Target="../media/image2136.png"/><Relationship Id="rId209" Type="http://schemas.openxmlformats.org/officeDocument/2006/relationships/image" Target="../media/image2145.png"/><Relationship Id="rId360" Type="http://schemas.openxmlformats.org/officeDocument/2006/relationships/customXml" Target="../ink/ink2411.xml"/><Relationship Id="rId381" Type="http://schemas.openxmlformats.org/officeDocument/2006/relationships/image" Target="../media/image2253.png"/><Relationship Id="rId220" Type="http://schemas.openxmlformats.org/officeDocument/2006/relationships/customXml" Target="../ink/ink2341.xml"/><Relationship Id="rId241" Type="http://schemas.openxmlformats.org/officeDocument/2006/relationships/image" Target="../media/image2165.png"/><Relationship Id="rId15" Type="http://schemas.openxmlformats.org/officeDocument/2006/relationships/image" Target="../media/image2026.png"/><Relationship Id="rId36" Type="http://schemas.openxmlformats.org/officeDocument/2006/relationships/customXml" Target="../ink/ink2249.xml"/><Relationship Id="rId57" Type="http://schemas.openxmlformats.org/officeDocument/2006/relationships/image" Target="../media/image2049.png"/><Relationship Id="rId262" Type="http://schemas.openxmlformats.org/officeDocument/2006/relationships/customXml" Target="../ink/ink2362.xml"/><Relationship Id="rId283" Type="http://schemas.openxmlformats.org/officeDocument/2006/relationships/image" Target="../media/image2192.png"/><Relationship Id="rId318" Type="http://schemas.openxmlformats.org/officeDocument/2006/relationships/customXml" Target="../ink/ink2390.xml"/><Relationship Id="rId339" Type="http://schemas.openxmlformats.org/officeDocument/2006/relationships/image" Target="../media/image2226.png"/><Relationship Id="rId78" Type="http://schemas.openxmlformats.org/officeDocument/2006/relationships/customXml" Target="../ink/ink2270.xml"/><Relationship Id="rId99" Type="http://schemas.openxmlformats.org/officeDocument/2006/relationships/image" Target="../media/image2073.png"/><Relationship Id="rId101" Type="http://schemas.openxmlformats.org/officeDocument/2006/relationships/image" Target="../media/image2074.png"/><Relationship Id="rId122" Type="http://schemas.openxmlformats.org/officeDocument/2006/relationships/customXml" Target="../ink/ink2292.xml"/><Relationship Id="rId143" Type="http://schemas.openxmlformats.org/officeDocument/2006/relationships/image" Target="../media/image2097.png"/><Relationship Id="rId164" Type="http://schemas.openxmlformats.org/officeDocument/2006/relationships/customXml" Target="../ink/ink2313.xml"/><Relationship Id="rId185" Type="http://schemas.openxmlformats.org/officeDocument/2006/relationships/image" Target="../media/image2129.png"/><Relationship Id="rId350" Type="http://schemas.openxmlformats.org/officeDocument/2006/relationships/customXml" Target="../ink/ink2406.xml"/><Relationship Id="rId371" Type="http://schemas.openxmlformats.org/officeDocument/2006/relationships/image" Target="../media/image2246.png"/><Relationship Id="rId9" Type="http://schemas.openxmlformats.org/officeDocument/2006/relationships/image" Target="../media/image2023.png"/><Relationship Id="rId210" Type="http://schemas.openxmlformats.org/officeDocument/2006/relationships/customXml" Target="../ink/ink2336.xml"/><Relationship Id="rId26" Type="http://schemas.openxmlformats.org/officeDocument/2006/relationships/customXml" Target="../ink/ink2244.xml"/><Relationship Id="rId231" Type="http://schemas.openxmlformats.org/officeDocument/2006/relationships/image" Target="../media/image2158.png"/><Relationship Id="rId252" Type="http://schemas.openxmlformats.org/officeDocument/2006/relationships/customXml" Target="../ink/ink2357.xml"/><Relationship Id="rId273" Type="http://schemas.openxmlformats.org/officeDocument/2006/relationships/image" Target="../media/image2185.png"/><Relationship Id="rId294" Type="http://schemas.openxmlformats.org/officeDocument/2006/relationships/customXml" Target="../ink/ink2378.xml"/><Relationship Id="rId308" Type="http://schemas.openxmlformats.org/officeDocument/2006/relationships/customXml" Target="../ink/ink2385.xml"/><Relationship Id="rId329" Type="http://schemas.openxmlformats.org/officeDocument/2006/relationships/image" Target="../media/image2219.png"/><Relationship Id="rId47" Type="http://schemas.openxmlformats.org/officeDocument/2006/relationships/image" Target="../media/image2044.png"/><Relationship Id="rId68" Type="http://schemas.openxmlformats.org/officeDocument/2006/relationships/customXml" Target="../ink/ink2265.xml"/><Relationship Id="rId89" Type="http://schemas.openxmlformats.org/officeDocument/2006/relationships/image" Target="../media/image2067.png"/><Relationship Id="rId112" Type="http://schemas.openxmlformats.org/officeDocument/2006/relationships/customXml" Target="../ink/ink2287.xml"/><Relationship Id="rId133" Type="http://schemas.openxmlformats.org/officeDocument/2006/relationships/image" Target="../media/image2092.png"/><Relationship Id="rId154" Type="http://schemas.openxmlformats.org/officeDocument/2006/relationships/customXml" Target="../ink/ink2308.xml"/><Relationship Id="rId175" Type="http://schemas.openxmlformats.org/officeDocument/2006/relationships/image" Target="../media/image2124.png"/><Relationship Id="rId340" Type="http://schemas.openxmlformats.org/officeDocument/2006/relationships/customXml" Target="../ink/ink2401.xml"/><Relationship Id="rId361" Type="http://schemas.openxmlformats.org/officeDocument/2006/relationships/image" Target="../media/image2239.png"/><Relationship Id="rId196" Type="http://schemas.openxmlformats.org/officeDocument/2006/relationships/customXml" Target="../ink/ink2329.xml"/><Relationship Id="rId200" Type="http://schemas.openxmlformats.org/officeDocument/2006/relationships/customXml" Target="../ink/ink2331.xml"/><Relationship Id="rId16" Type="http://schemas.openxmlformats.org/officeDocument/2006/relationships/customXml" Target="../ink/ink2239.xml"/><Relationship Id="rId221" Type="http://schemas.openxmlformats.org/officeDocument/2006/relationships/image" Target="../media/image2153.png"/><Relationship Id="rId242" Type="http://schemas.openxmlformats.org/officeDocument/2006/relationships/customXml" Target="../ink/ink2352.xml"/><Relationship Id="rId263" Type="http://schemas.openxmlformats.org/officeDocument/2006/relationships/image" Target="../media/image2178.png"/><Relationship Id="rId284" Type="http://schemas.openxmlformats.org/officeDocument/2006/relationships/customXml" Target="../ink/ink2373.xml"/><Relationship Id="rId319" Type="http://schemas.openxmlformats.org/officeDocument/2006/relationships/image" Target="../media/image2214.png"/><Relationship Id="rId37" Type="http://schemas.openxmlformats.org/officeDocument/2006/relationships/image" Target="../media/image2038.png"/><Relationship Id="rId58" Type="http://schemas.openxmlformats.org/officeDocument/2006/relationships/customXml" Target="../ink/ink2260.xml"/><Relationship Id="rId79" Type="http://schemas.openxmlformats.org/officeDocument/2006/relationships/image" Target="../media/image2062.png"/><Relationship Id="rId102" Type="http://schemas.openxmlformats.org/officeDocument/2006/relationships/customXml" Target="../ink/ink2282.xml"/><Relationship Id="rId123" Type="http://schemas.openxmlformats.org/officeDocument/2006/relationships/image" Target="../media/image2086.png"/><Relationship Id="rId144" Type="http://schemas.openxmlformats.org/officeDocument/2006/relationships/customXml" Target="../ink/ink2303.xml"/><Relationship Id="rId330" Type="http://schemas.openxmlformats.org/officeDocument/2006/relationships/customXml" Target="../ink/ink2396.xml"/><Relationship Id="rId90" Type="http://schemas.openxmlformats.org/officeDocument/2006/relationships/customXml" Target="../ink/ink2276.xml"/><Relationship Id="rId165" Type="http://schemas.openxmlformats.org/officeDocument/2006/relationships/image" Target="../media/image2116.png"/><Relationship Id="rId186" Type="http://schemas.openxmlformats.org/officeDocument/2006/relationships/customXml" Target="../ink/ink2324.xml"/><Relationship Id="rId351" Type="http://schemas.openxmlformats.org/officeDocument/2006/relationships/image" Target="../media/image2234.png"/><Relationship Id="rId372" Type="http://schemas.openxmlformats.org/officeDocument/2006/relationships/customXml" Target="../ink/ink2417.xml"/><Relationship Id="rId211" Type="http://schemas.openxmlformats.org/officeDocument/2006/relationships/image" Target="../media/image2146.png"/><Relationship Id="rId232" Type="http://schemas.openxmlformats.org/officeDocument/2006/relationships/customXml" Target="../ink/ink2347.xml"/><Relationship Id="rId253" Type="http://schemas.openxmlformats.org/officeDocument/2006/relationships/image" Target="../media/image2173.png"/><Relationship Id="rId274" Type="http://schemas.openxmlformats.org/officeDocument/2006/relationships/customXml" Target="../ink/ink2368.xml"/><Relationship Id="rId295" Type="http://schemas.openxmlformats.org/officeDocument/2006/relationships/image" Target="../media/image2198.png"/><Relationship Id="rId309" Type="http://schemas.openxmlformats.org/officeDocument/2006/relationships/image" Target="../media/image2207.png"/><Relationship Id="rId27" Type="http://schemas.openxmlformats.org/officeDocument/2006/relationships/image" Target="../media/image2033.png"/><Relationship Id="rId48" Type="http://schemas.openxmlformats.org/officeDocument/2006/relationships/customXml" Target="../ink/ink2255.xml"/><Relationship Id="rId69" Type="http://schemas.openxmlformats.org/officeDocument/2006/relationships/image" Target="../media/image2056.png"/><Relationship Id="rId113" Type="http://schemas.openxmlformats.org/officeDocument/2006/relationships/image" Target="../media/image2081.png"/><Relationship Id="rId134" Type="http://schemas.openxmlformats.org/officeDocument/2006/relationships/customXml" Target="../ink/ink2298.xml"/><Relationship Id="rId320" Type="http://schemas.openxmlformats.org/officeDocument/2006/relationships/customXml" Target="../ink/ink2391.xml"/><Relationship Id="rId80" Type="http://schemas.openxmlformats.org/officeDocument/2006/relationships/customXml" Target="../ink/ink2271.xml"/><Relationship Id="rId155" Type="http://schemas.openxmlformats.org/officeDocument/2006/relationships/image" Target="../media/image2108.png"/><Relationship Id="rId176" Type="http://schemas.openxmlformats.org/officeDocument/2006/relationships/customXml" Target="../ink/ink2319.xml"/><Relationship Id="rId197" Type="http://schemas.openxmlformats.org/officeDocument/2006/relationships/image" Target="../media/image2137.png"/><Relationship Id="rId341" Type="http://schemas.openxmlformats.org/officeDocument/2006/relationships/image" Target="../media/image2227.png"/><Relationship Id="rId362" Type="http://schemas.openxmlformats.org/officeDocument/2006/relationships/customXml" Target="../ink/ink2412.xml"/><Relationship Id="rId201" Type="http://schemas.openxmlformats.org/officeDocument/2006/relationships/image" Target="../media/image2139.png"/><Relationship Id="rId222" Type="http://schemas.openxmlformats.org/officeDocument/2006/relationships/customXml" Target="../ink/ink2342.xml"/><Relationship Id="rId243" Type="http://schemas.openxmlformats.org/officeDocument/2006/relationships/image" Target="../media/image2166.png"/><Relationship Id="rId264" Type="http://schemas.openxmlformats.org/officeDocument/2006/relationships/customXml" Target="../ink/ink2363.xml"/><Relationship Id="rId285" Type="http://schemas.openxmlformats.org/officeDocument/2006/relationships/image" Target="../media/image2193.png"/><Relationship Id="rId17" Type="http://schemas.openxmlformats.org/officeDocument/2006/relationships/image" Target="../media/image2027.png"/><Relationship Id="rId38" Type="http://schemas.openxmlformats.org/officeDocument/2006/relationships/customXml" Target="../ink/ink2250.xml"/><Relationship Id="rId59" Type="http://schemas.openxmlformats.org/officeDocument/2006/relationships/image" Target="../media/image2051.png"/><Relationship Id="rId103" Type="http://schemas.openxmlformats.org/officeDocument/2006/relationships/image" Target="../media/image2075.png"/><Relationship Id="rId124" Type="http://schemas.openxmlformats.org/officeDocument/2006/relationships/customXml" Target="../ink/ink2293.xml"/><Relationship Id="rId310" Type="http://schemas.openxmlformats.org/officeDocument/2006/relationships/customXml" Target="../ink/ink2386.xml"/><Relationship Id="rId70" Type="http://schemas.openxmlformats.org/officeDocument/2006/relationships/customXml" Target="../ink/ink2266.xml"/><Relationship Id="rId91" Type="http://schemas.openxmlformats.org/officeDocument/2006/relationships/image" Target="../media/image2068.png"/><Relationship Id="rId145" Type="http://schemas.openxmlformats.org/officeDocument/2006/relationships/image" Target="../media/image2098.png"/><Relationship Id="rId166" Type="http://schemas.openxmlformats.org/officeDocument/2006/relationships/customXml" Target="../ink/ink2314.xml"/><Relationship Id="rId187" Type="http://schemas.openxmlformats.org/officeDocument/2006/relationships/image" Target="../media/image2132.png"/><Relationship Id="rId331" Type="http://schemas.openxmlformats.org/officeDocument/2006/relationships/image" Target="../media/image2222.png"/><Relationship Id="rId352" Type="http://schemas.openxmlformats.org/officeDocument/2006/relationships/customXml" Target="../ink/ink2407.xml"/><Relationship Id="rId373" Type="http://schemas.openxmlformats.org/officeDocument/2006/relationships/image" Target="../media/image2247.png"/><Relationship Id="rId1" Type="http://schemas.openxmlformats.org/officeDocument/2006/relationships/slideLayout" Target="../slideLayouts/slideLayout5.xml"/><Relationship Id="rId212" Type="http://schemas.openxmlformats.org/officeDocument/2006/relationships/customXml" Target="../ink/ink2337.xml"/><Relationship Id="rId233" Type="http://schemas.openxmlformats.org/officeDocument/2006/relationships/image" Target="../media/image2159.png"/><Relationship Id="rId254" Type="http://schemas.openxmlformats.org/officeDocument/2006/relationships/customXml" Target="../ink/ink2358.xml"/><Relationship Id="rId28" Type="http://schemas.openxmlformats.org/officeDocument/2006/relationships/customXml" Target="../ink/ink2245.xml"/><Relationship Id="rId49" Type="http://schemas.openxmlformats.org/officeDocument/2006/relationships/image" Target="../media/image2045.png"/><Relationship Id="rId114" Type="http://schemas.openxmlformats.org/officeDocument/2006/relationships/customXml" Target="../ink/ink2288.xml"/><Relationship Id="rId275" Type="http://schemas.openxmlformats.org/officeDocument/2006/relationships/image" Target="../media/image2186.png"/><Relationship Id="rId296" Type="http://schemas.openxmlformats.org/officeDocument/2006/relationships/customXml" Target="../ink/ink2379.xml"/><Relationship Id="rId300" Type="http://schemas.openxmlformats.org/officeDocument/2006/relationships/customXml" Target="../ink/ink2381.xml"/><Relationship Id="rId60" Type="http://schemas.openxmlformats.org/officeDocument/2006/relationships/customXml" Target="../ink/ink2261.xml"/><Relationship Id="rId81" Type="http://schemas.openxmlformats.org/officeDocument/2006/relationships/image" Target="../media/image2063.png"/><Relationship Id="rId135" Type="http://schemas.openxmlformats.org/officeDocument/2006/relationships/image" Target="../media/image2093.png"/><Relationship Id="rId156" Type="http://schemas.openxmlformats.org/officeDocument/2006/relationships/customXml" Target="../ink/ink2309.xml"/><Relationship Id="rId177" Type="http://schemas.openxmlformats.org/officeDocument/2006/relationships/image" Target="../media/image2125.png"/><Relationship Id="rId198" Type="http://schemas.openxmlformats.org/officeDocument/2006/relationships/customXml" Target="../ink/ink2330.xml"/><Relationship Id="rId321" Type="http://schemas.openxmlformats.org/officeDocument/2006/relationships/image" Target="../media/image2215.png"/><Relationship Id="rId342" Type="http://schemas.openxmlformats.org/officeDocument/2006/relationships/customXml" Target="../ink/ink2402.xml"/><Relationship Id="rId363" Type="http://schemas.openxmlformats.org/officeDocument/2006/relationships/image" Target="../media/image2242.png"/><Relationship Id="rId202" Type="http://schemas.openxmlformats.org/officeDocument/2006/relationships/customXml" Target="../ink/ink2332.xml"/><Relationship Id="rId223" Type="http://schemas.openxmlformats.org/officeDocument/2006/relationships/image" Target="../media/image2154.png"/><Relationship Id="rId244" Type="http://schemas.openxmlformats.org/officeDocument/2006/relationships/customXml" Target="../ink/ink2353.xml"/><Relationship Id="rId18" Type="http://schemas.openxmlformats.org/officeDocument/2006/relationships/customXml" Target="../ink/ink2240.xml"/><Relationship Id="rId39" Type="http://schemas.openxmlformats.org/officeDocument/2006/relationships/image" Target="../media/image2039.png"/><Relationship Id="rId265" Type="http://schemas.openxmlformats.org/officeDocument/2006/relationships/image" Target="../media/image2179.png"/><Relationship Id="rId286" Type="http://schemas.openxmlformats.org/officeDocument/2006/relationships/customXml" Target="../ink/ink2374.xml"/><Relationship Id="rId50" Type="http://schemas.openxmlformats.org/officeDocument/2006/relationships/customXml" Target="../ink/ink2256.xml"/><Relationship Id="rId104" Type="http://schemas.openxmlformats.org/officeDocument/2006/relationships/customXml" Target="../ink/ink2283.xml"/><Relationship Id="rId125" Type="http://schemas.openxmlformats.org/officeDocument/2006/relationships/image" Target="../media/image2087.png"/><Relationship Id="rId146" Type="http://schemas.openxmlformats.org/officeDocument/2006/relationships/customXml" Target="../ink/ink2304.xml"/><Relationship Id="rId167" Type="http://schemas.openxmlformats.org/officeDocument/2006/relationships/image" Target="../media/image2117.png"/><Relationship Id="rId188" Type="http://schemas.openxmlformats.org/officeDocument/2006/relationships/customXml" Target="../ink/ink2325.xml"/><Relationship Id="rId311" Type="http://schemas.openxmlformats.org/officeDocument/2006/relationships/image" Target="../media/image2208.png"/><Relationship Id="rId332" Type="http://schemas.openxmlformats.org/officeDocument/2006/relationships/customXml" Target="../ink/ink2397.xml"/><Relationship Id="rId353" Type="http://schemas.openxmlformats.org/officeDocument/2006/relationships/image" Target="../media/image2235.png"/><Relationship Id="rId374" Type="http://schemas.openxmlformats.org/officeDocument/2006/relationships/customXml" Target="../ink/ink2418.xml"/><Relationship Id="rId71" Type="http://schemas.openxmlformats.org/officeDocument/2006/relationships/image" Target="../media/image2057.png"/><Relationship Id="rId92" Type="http://schemas.openxmlformats.org/officeDocument/2006/relationships/customXml" Target="../ink/ink2277.xml"/><Relationship Id="rId213" Type="http://schemas.openxmlformats.org/officeDocument/2006/relationships/image" Target="../media/image2147.png"/><Relationship Id="rId234" Type="http://schemas.openxmlformats.org/officeDocument/2006/relationships/customXml" Target="../ink/ink2348.xml"/><Relationship Id="rId2" Type="http://schemas.openxmlformats.org/officeDocument/2006/relationships/image" Target="../media/image932.png"/><Relationship Id="rId29" Type="http://schemas.openxmlformats.org/officeDocument/2006/relationships/image" Target="../media/image2034.png"/><Relationship Id="rId255" Type="http://schemas.openxmlformats.org/officeDocument/2006/relationships/image" Target="../media/image2174.png"/><Relationship Id="rId276" Type="http://schemas.openxmlformats.org/officeDocument/2006/relationships/customXml" Target="../ink/ink2369.xml"/><Relationship Id="rId297" Type="http://schemas.openxmlformats.org/officeDocument/2006/relationships/image" Target="../media/image2199.png"/><Relationship Id="rId40" Type="http://schemas.openxmlformats.org/officeDocument/2006/relationships/customXml" Target="../ink/ink2251.xml"/><Relationship Id="rId115" Type="http://schemas.openxmlformats.org/officeDocument/2006/relationships/image" Target="../media/image2082.png"/><Relationship Id="rId136" Type="http://schemas.openxmlformats.org/officeDocument/2006/relationships/customXml" Target="../ink/ink2299.xml"/><Relationship Id="rId157" Type="http://schemas.openxmlformats.org/officeDocument/2006/relationships/image" Target="../media/image2109.png"/><Relationship Id="rId178" Type="http://schemas.openxmlformats.org/officeDocument/2006/relationships/customXml" Target="../ink/ink2320.xml"/><Relationship Id="rId301" Type="http://schemas.openxmlformats.org/officeDocument/2006/relationships/image" Target="../media/image2203.png"/><Relationship Id="rId322" Type="http://schemas.openxmlformats.org/officeDocument/2006/relationships/customXml" Target="../ink/ink2392.xml"/><Relationship Id="rId343" Type="http://schemas.openxmlformats.org/officeDocument/2006/relationships/image" Target="../media/image2228.png"/><Relationship Id="rId364" Type="http://schemas.openxmlformats.org/officeDocument/2006/relationships/customXml" Target="../ink/ink2413.xml"/><Relationship Id="rId61" Type="http://schemas.openxmlformats.org/officeDocument/2006/relationships/image" Target="../media/image2052.png"/><Relationship Id="rId82" Type="http://schemas.openxmlformats.org/officeDocument/2006/relationships/customXml" Target="../ink/ink2272.xml"/><Relationship Id="rId199" Type="http://schemas.openxmlformats.org/officeDocument/2006/relationships/image" Target="../media/image2138.png"/><Relationship Id="rId203" Type="http://schemas.openxmlformats.org/officeDocument/2006/relationships/image" Target="../media/image2142.png"/><Relationship Id="rId19" Type="http://schemas.openxmlformats.org/officeDocument/2006/relationships/image" Target="../media/image2028.png"/><Relationship Id="rId224" Type="http://schemas.openxmlformats.org/officeDocument/2006/relationships/customXml" Target="../ink/ink2343.xml"/><Relationship Id="rId245" Type="http://schemas.openxmlformats.org/officeDocument/2006/relationships/image" Target="../media/image2167.png"/><Relationship Id="rId266" Type="http://schemas.openxmlformats.org/officeDocument/2006/relationships/customXml" Target="../ink/ink2364.xml"/><Relationship Id="rId287" Type="http://schemas.openxmlformats.org/officeDocument/2006/relationships/image" Target="../media/image2194.png"/><Relationship Id="rId30" Type="http://schemas.openxmlformats.org/officeDocument/2006/relationships/customXml" Target="../ink/ink2246.xml"/><Relationship Id="rId105" Type="http://schemas.openxmlformats.org/officeDocument/2006/relationships/image" Target="../media/image2076.png"/><Relationship Id="rId126" Type="http://schemas.openxmlformats.org/officeDocument/2006/relationships/customXml" Target="../ink/ink2294.xml"/><Relationship Id="rId147" Type="http://schemas.openxmlformats.org/officeDocument/2006/relationships/image" Target="../media/image2099.png"/><Relationship Id="rId168" Type="http://schemas.openxmlformats.org/officeDocument/2006/relationships/customXml" Target="../ink/ink2315.xml"/><Relationship Id="rId312" Type="http://schemas.openxmlformats.org/officeDocument/2006/relationships/customXml" Target="../ink/ink2387.xml"/><Relationship Id="rId333" Type="http://schemas.openxmlformats.org/officeDocument/2006/relationships/image" Target="../media/image2223.png"/><Relationship Id="rId354" Type="http://schemas.openxmlformats.org/officeDocument/2006/relationships/customXml" Target="../ink/ink2408.xml"/><Relationship Id="rId51" Type="http://schemas.openxmlformats.org/officeDocument/2006/relationships/image" Target="../media/image2046.png"/><Relationship Id="rId72" Type="http://schemas.openxmlformats.org/officeDocument/2006/relationships/customXml" Target="../ink/ink2267.xml"/><Relationship Id="rId93" Type="http://schemas.openxmlformats.org/officeDocument/2006/relationships/image" Target="../media/image2069.png"/><Relationship Id="rId189" Type="http://schemas.openxmlformats.org/officeDocument/2006/relationships/image" Target="../media/image2133.png"/><Relationship Id="rId375" Type="http://schemas.openxmlformats.org/officeDocument/2006/relationships/image" Target="../media/image2248.png"/><Relationship Id="rId3" Type="http://schemas.openxmlformats.org/officeDocument/2006/relationships/image" Target="../media/image9331.png"/><Relationship Id="rId214" Type="http://schemas.openxmlformats.org/officeDocument/2006/relationships/customXml" Target="../ink/ink2338.xml"/><Relationship Id="rId235" Type="http://schemas.openxmlformats.org/officeDocument/2006/relationships/image" Target="../media/image2162.png"/><Relationship Id="rId256" Type="http://schemas.openxmlformats.org/officeDocument/2006/relationships/customXml" Target="../ink/ink2359.xml"/><Relationship Id="rId277" Type="http://schemas.openxmlformats.org/officeDocument/2006/relationships/image" Target="../media/image2187.png"/><Relationship Id="rId298" Type="http://schemas.openxmlformats.org/officeDocument/2006/relationships/customXml" Target="../ink/ink2380.xml"/><Relationship Id="rId116" Type="http://schemas.openxmlformats.org/officeDocument/2006/relationships/customXml" Target="../ink/ink2289.xml"/><Relationship Id="rId137" Type="http://schemas.openxmlformats.org/officeDocument/2006/relationships/image" Target="../media/image2094.png"/><Relationship Id="rId158" Type="http://schemas.openxmlformats.org/officeDocument/2006/relationships/customXml" Target="../ink/ink2310.xml"/><Relationship Id="rId302" Type="http://schemas.openxmlformats.org/officeDocument/2006/relationships/customXml" Target="../ink/ink2382.xml"/><Relationship Id="rId323" Type="http://schemas.openxmlformats.org/officeDocument/2006/relationships/image" Target="../media/image2216.png"/><Relationship Id="rId344" Type="http://schemas.openxmlformats.org/officeDocument/2006/relationships/customXml" Target="../ink/ink2403.xml"/><Relationship Id="rId20" Type="http://schemas.openxmlformats.org/officeDocument/2006/relationships/customXml" Target="../ink/ink2241.xml"/><Relationship Id="rId41" Type="http://schemas.openxmlformats.org/officeDocument/2006/relationships/image" Target="../media/image2041.png"/><Relationship Id="rId62" Type="http://schemas.openxmlformats.org/officeDocument/2006/relationships/customXml" Target="../ink/ink2262.xml"/><Relationship Id="rId83" Type="http://schemas.openxmlformats.org/officeDocument/2006/relationships/image" Target="../media/image2064.png"/><Relationship Id="rId179" Type="http://schemas.openxmlformats.org/officeDocument/2006/relationships/image" Target="../media/image2126.png"/><Relationship Id="rId365" Type="http://schemas.openxmlformats.org/officeDocument/2006/relationships/image" Target="../media/image2243.png"/><Relationship Id="rId190" Type="http://schemas.openxmlformats.org/officeDocument/2006/relationships/customXml" Target="../ink/ink2326.xml"/><Relationship Id="rId204" Type="http://schemas.openxmlformats.org/officeDocument/2006/relationships/customXml" Target="../ink/ink2333.xml"/><Relationship Id="rId225" Type="http://schemas.openxmlformats.org/officeDocument/2006/relationships/image" Target="../media/image2155.png"/><Relationship Id="rId246" Type="http://schemas.openxmlformats.org/officeDocument/2006/relationships/customXml" Target="../ink/ink2354.xml"/><Relationship Id="rId267" Type="http://schemas.openxmlformats.org/officeDocument/2006/relationships/image" Target="../media/image2182.png"/><Relationship Id="rId288" Type="http://schemas.openxmlformats.org/officeDocument/2006/relationships/customXml" Target="../ink/ink2375.xml"/><Relationship Id="rId106" Type="http://schemas.openxmlformats.org/officeDocument/2006/relationships/customXml" Target="../ink/ink2284.xml"/><Relationship Id="rId127" Type="http://schemas.openxmlformats.org/officeDocument/2006/relationships/image" Target="../media/image2088.png"/><Relationship Id="rId313" Type="http://schemas.openxmlformats.org/officeDocument/2006/relationships/image" Target="../media/image2209.png"/><Relationship Id="rId10" Type="http://schemas.openxmlformats.org/officeDocument/2006/relationships/customXml" Target="../ink/ink2236.xml"/><Relationship Id="rId31" Type="http://schemas.openxmlformats.org/officeDocument/2006/relationships/image" Target="../media/image2035.png"/><Relationship Id="rId52" Type="http://schemas.openxmlformats.org/officeDocument/2006/relationships/customXml" Target="../ink/ink2257.xml"/><Relationship Id="rId73" Type="http://schemas.openxmlformats.org/officeDocument/2006/relationships/image" Target="../media/image2058.png"/><Relationship Id="rId94" Type="http://schemas.openxmlformats.org/officeDocument/2006/relationships/customXml" Target="../ink/ink2278.xml"/><Relationship Id="rId148" Type="http://schemas.openxmlformats.org/officeDocument/2006/relationships/customXml" Target="../ink/ink2305.xml"/><Relationship Id="rId169" Type="http://schemas.openxmlformats.org/officeDocument/2006/relationships/image" Target="../media/image2118.png"/><Relationship Id="rId334" Type="http://schemas.openxmlformats.org/officeDocument/2006/relationships/customXml" Target="../ink/ink2398.xml"/><Relationship Id="rId355" Type="http://schemas.openxmlformats.org/officeDocument/2006/relationships/image" Target="../media/image2236.png"/><Relationship Id="rId376" Type="http://schemas.openxmlformats.org/officeDocument/2006/relationships/customXml" Target="../ink/ink2419.xml"/><Relationship Id="rId4" Type="http://schemas.openxmlformats.org/officeDocument/2006/relationships/image" Target="../media/image934.png"/><Relationship Id="rId180" Type="http://schemas.openxmlformats.org/officeDocument/2006/relationships/customXml" Target="../ink/ink2321.xml"/><Relationship Id="rId215" Type="http://schemas.openxmlformats.org/officeDocument/2006/relationships/image" Target="../media/image2148.png"/><Relationship Id="rId236" Type="http://schemas.openxmlformats.org/officeDocument/2006/relationships/customXml" Target="../ink/ink2349.xml"/><Relationship Id="rId257" Type="http://schemas.openxmlformats.org/officeDocument/2006/relationships/image" Target="../media/image2175.png"/><Relationship Id="rId278" Type="http://schemas.openxmlformats.org/officeDocument/2006/relationships/customXml" Target="../ink/ink2370.xml"/></Relationships>
</file>

<file path=ppt/slides/_rels/slide64.xml.rels><?xml version="1.0" encoding="UTF-8" standalone="yes"?>
<Relationships xmlns="http://schemas.openxmlformats.org/package/2006/relationships"><Relationship Id="rId26" Type="http://schemas.openxmlformats.org/officeDocument/2006/relationships/image" Target="../media/image2256.png"/><Relationship Id="rId117" Type="http://schemas.openxmlformats.org/officeDocument/2006/relationships/customXml" Target="../ink/ink2478.xml"/><Relationship Id="rId21" Type="http://schemas.openxmlformats.org/officeDocument/2006/relationships/image" Target="../media/image9411.png"/><Relationship Id="rId42" Type="http://schemas.openxmlformats.org/officeDocument/2006/relationships/image" Target="../media/image2266.png"/><Relationship Id="rId47" Type="http://schemas.openxmlformats.org/officeDocument/2006/relationships/customXml" Target="../ink/ink2443.xml"/><Relationship Id="rId63" Type="http://schemas.openxmlformats.org/officeDocument/2006/relationships/customXml" Target="../ink/ink2451.xml"/><Relationship Id="rId68" Type="http://schemas.openxmlformats.org/officeDocument/2006/relationships/image" Target="../media/image2282.png"/><Relationship Id="rId84" Type="http://schemas.openxmlformats.org/officeDocument/2006/relationships/image" Target="../media/image2291.png"/><Relationship Id="rId89" Type="http://schemas.openxmlformats.org/officeDocument/2006/relationships/customXml" Target="../ink/ink2464.xml"/><Relationship Id="rId112" Type="http://schemas.openxmlformats.org/officeDocument/2006/relationships/image" Target="../media/image2306.png"/><Relationship Id="rId16" Type="http://schemas.openxmlformats.org/officeDocument/2006/relationships/image" Target="../media/image9391.png"/><Relationship Id="rId107" Type="http://schemas.openxmlformats.org/officeDocument/2006/relationships/customXml" Target="../ink/ink2473.xml"/><Relationship Id="rId11" Type="http://schemas.openxmlformats.org/officeDocument/2006/relationships/customXml" Target="../ink/ink2426.xml"/><Relationship Id="rId24" Type="http://schemas.openxmlformats.org/officeDocument/2006/relationships/image" Target="../media/image9451.png"/><Relationship Id="rId32" Type="http://schemas.openxmlformats.org/officeDocument/2006/relationships/image" Target="../media/image2259.png"/><Relationship Id="rId37" Type="http://schemas.openxmlformats.org/officeDocument/2006/relationships/customXml" Target="../ink/ink2438.xml"/><Relationship Id="rId40" Type="http://schemas.openxmlformats.org/officeDocument/2006/relationships/image" Target="../media/image2265.png"/><Relationship Id="rId45" Type="http://schemas.openxmlformats.org/officeDocument/2006/relationships/customXml" Target="../ink/ink2442.xml"/><Relationship Id="rId53" Type="http://schemas.openxmlformats.org/officeDocument/2006/relationships/customXml" Target="../ink/ink2446.xml"/><Relationship Id="rId58" Type="http://schemas.openxmlformats.org/officeDocument/2006/relationships/image" Target="../media/image2276.png"/><Relationship Id="rId66" Type="http://schemas.openxmlformats.org/officeDocument/2006/relationships/image" Target="../media/image2281.png"/><Relationship Id="rId74" Type="http://schemas.openxmlformats.org/officeDocument/2006/relationships/image" Target="../media/image2285.png"/><Relationship Id="rId79" Type="http://schemas.openxmlformats.org/officeDocument/2006/relationships/customXml" Target="../ink/ink2459.xml"/><Relationship Id="rId87" Type="http://schemas.openxmlformats.org/officeDocument/2006/relationships/customXml" Target="../ink/ink2463.xml"/><Relationship Id="rId102" Type="http://schemas.openxmlformats.org/officeDocument/2006/relationships/image" Target="../media/image2301.png"/><Relationship Id="rId110" Type="http://schemas.openxmlformats.org/officeDocument/2006/relationships/image" Target="../media/image2305.png"/><Relationship Id="rId115" Type="http://schemas.openxmlformats.org/officeDocument/2006/relationships/customXml" Target="../ink/ink2477.xml"/><Relationship Id="rId5" Type="http://schemas.openxmlformats.org/officeDocument/2006/relationships/customXml" Target="../ink/ink2422.xml"/><Relationship Id="rId61" Type="http://schemas.openxmlformats.org/officeDocument/2006/relationships/customXml" Target="../ink/ink2450.xml"/><Relationship Id="rId82" Type="http://schemas.openxmlformats.org/officeDocument/2006/relationships/image" Target="../media/image2289.png"/><Relationship Id="rId90" Type="http://schemas.openxmlformats.org/officeDocument/2006/relationships/image" Target="../media/image2294.png"/><Relationship Id="rId95" Type="http://schemas.openxmlformats.org/officeDocument/2006/relationships/customXml" Target="../ink/ink2467.xml"/><Relationship Id="rId19" Type="http://schemas.openxmlformats.org/officeDocument/2006/relationships/customXml" Target="../ink/ink2431.xml"/><Relationship Id="rId14" Type="http://schemas.openxmlformats.org/officeDocument/2006/relationships/image" Target="../media/image9381.png"/><Relationship Id="rId22" Type="http://schemas.openxmlformats.org/officeDocument/2006/relationships/image" Target="../media/image9431.png"/><Relationship Id="rId27" Type="http://schemas.openxmlformats.org/officeDocument/2006/relationships/customXml" Target="../ink/ink2433.xml"/><Relationship Id="rId30" Type="http://schemas.openxmlformats.org/officeDocument/2006/relationships/image" Target="../media/image2258.png"/><Relationship Id="rId35" Type="http://schemas.openxmlformats.org/officeDocument/2006/relationships/customXml" Target="../ink/ink2437.xml"/><Relationship Id="rId43" Type="http://schemas.openxmlformats.org/officeDocument/2006/relationships/customXml" Target="../ink/ink2441.xml"/><Relationship Id="rId48" Type="http://schemas.openxmlformats.org/officeDocument/2006/relationships/image" Target="../media/image2269.png"/><Relationship Id="rId56" Type="http://schemas.openxmlformats.org/officeDocument/2006/relationships/image" Target="../media/image2275.png"/><Relationship Id="rId64" Type="http://schemas.openxmlformats.org/officeDocument/2006/relationships/image" Target="../media/image2279.png"/><Relationship Id="rId69" Type="http://schemas.openxmlformats.org/officeDocument/2006/relationships/customXml" Target="../ink/ink2454.xml"/><Relationship Id="rId77" Type="http://schemas.openxmlformats.org/officeDocument/2006/relationships/customXml" Target="../ink/ink2458.xml"/><Relationship Id="rId100" Type="http://schemas.openxmlformats.org/officeDocument/2006/relationships/image" Target="../media/image2299.png"/><Relationship Id="rId105" Type="http://schemas.openxmlformats.org/officeDocument/2006/relationships/customXml" Target="../ink/ink2472.xml"/><Relationship Id="rId113" Type="http://schemas.openxmlformats.org/officeDocument/2006/relationships/customXml" Target="../ink/ink2476.xml"/><Relationship Id="rId118" Type="http://schemas.openxmlformats.org/officeDocument/2006/relationships/image" Target="../media/image2309.png"/><Relationship Id="rId8" Type="http://schemas.openxmlformats.org/officeDocument/2006/relationships/customXml" Target="../ink/ink2424.xml"/><Relationship Id="rId51" Type="http://schemas.openxmlformats.org/officeDocument/2006/relationships/customXml" Target="../ink/ink2445.xml"/><Relationship Id="rId72" Type="http://schemas.openxmlformats.org/officeDocument/2006/relationships/image" Target="../media/image2284.png"/><Relationship Id="rId80" Type="http://schemas.openxmlformats.org/officeDocument/2006/relationships/image" Target="../media/image2288.png"/><Relationship Id="rId85" Type="http://schemas.openxmlformats.org/officeDocument/2006/relationships/customXml" Target="../ink/ink2462.xml"/><Relationship Id="rId93" Type="http://schemas.openxmlformats.org/officeDocument/2006/relationships/customXml" Target="../ink/ink2466.xml"/><Relationship Id="rId98" Type="http://schemas.openxmlformats.org/officeDocument/2006/relationships/image" Target="../media/image2298.png"/><Relationship Id="rId3" Type="http://schemas.openxmlformats.org/officeDocument/2006/relationships/image" Target="../media/image2254.png"/><Relationship Id="rId12" Type="http://schemas.openxmlformats.org/officeDocument/2006/relationships/image" Target="../media/image9371.png"/><Relationship Id="rId17" Type="http://schemas.openxmlformats.org/officeDocument/2006/relationships/customXml" Target="../ink/ink2429.xml"/><Relationship Id="rId25" Type="http://schemas.openxmlformats.org/officeDocument/2006/relationships/customXml" Target="../ink/ink2432.xml"/><Relationship Id="rId33" Type="http://schemas.openxmlformats.org/officeDocument/2006/relationships/customXml" Target="../ink/ink2436.xml"/><Relationship Id="rId38" Type="http://schemas.openxmlformats.org/officeDocument/2006/relationships/image" Target="../media/image2264.png"/><Relationship Id="rId46" Type="http://schemas.openxmlformats.org/officeDocument/2006/relationships/image" Target="../media/image2268.png"/><Relationship Id="rId59" Type="http://schemas.openxmlformats.org/officeDocument/2006/relationships/customXml" Target="../ink/ink2449.xml"/><Relationship Id="rId67" Type="http://schemas.openxmlformats.org/officeDocument/2006/relationships/customXml" Target="../ink/ink2453.xml"/><Relationship Id="rId103" Type="http://schemas.openxmlformats.org/officeDocument/2006/relationships/customXml" Target="../ink/ink2471.xml"/><Relationship Id="rId108" Type="http://schemas.openxmlformats.org/officeDocument/2006/relationships/image" Target="../media/image2304.png"/><Relationship Id="rId116" Type="http://schemas.openxmlformats.org/officeDocument/2006/relationships/image" Target="../media/image2308.png"/><Relationship Id="rId20" Type="http://schemas.openxmlformats.org/officeDocument/2006/relationships/image" Target="../media/image9401.png"/><Relationship Id="rId41" Type="http://schemas.openxmlformats.org/officeDocument/2006/relationships/customXml" Target="../ink/ink2440.xml"/><Relationship Id="rId54" Type="http://schemas.openxmlformats.org/officeDocument/2006/relationships/image" Target="../media/image2274.png"/><Relationship Id="rId62" Type="http://schemas.openxmlformats.org/officeDocument/2006/relationships/image" Target="../media/image2278.png"/><Relationship Id="rId70" Type="http://schemas.openxmlformats.org/officeDocument/2006/relationships/image" Target="../media/image2283.png"/><Relationship Id="rId75" Type="http://schemas.openxmlformats.org/officeDocument/2006/relationships/customXml" Target="../ink/ink2457.xml"/><Relationship Id="rId83" Type="http://schemas.openxmlformats.org/officeDocument/2006/relationships/customXml" Target="../ink/ink2461.xml"/><Relationship Id="rId88" Type="http://schemas.openxmlformats.org/officeDocument/2006/relationships/image" Target="../media/image2293.png"/><Relationship Id="rId91" Type="http://schemas.openxmlformats.org/officeDocument/2006/relationships/customXml" Target="../ink/ink2465.xml"/><Relationship Id="rId96" Type="http://schemas.openxmlformats.org/officeDocument/2006/relationships/image" Target="../media/image2297.png"/><Relationship Id="rId111" Type="http://schemas.openxmlformats.org/officeDocument/2006/relationships/customXml" Target="../ink/ink2475.xml"/><Relationship Id="rId1" Type="http://schemas.openxmlformats.org/officeDocument/2006/relationships/slideLayout" Target="../slideLayouts/slideLayout2.xml"/><Relationship Id="rId6" Type="http://schemas.openxmlformats.org/officeDocument/2006/relationships/image" Target="../media/image9351.png"/><Relationship Id="rId15" Type="http://schemas.openxmlformats.org/officeDocument/2006/relationships/customXml" Target="../ink/ink2428.xml"/><Relationship Id="rId23" Type="http://schemas.openxmlformats.org/officeDocument/2006/relationships/image" Target="../media/image9441.png"/><Relationship Id="rId28" Type="http://schemas.openxmlformats.org/officeDocument/2006/relationships/image" Target="../media/image2257.png"/><Relationship Id="rId36" Type="http://schemas.openxmlformats.org/officeDocument/2006/relationships/image" Target="../media/image2263.png"/><Relationship Id="rId49" Type="http://schemas.openxmlformats.org/officeDocument/2006/relationships/customXml" Target="../ink/ink2444.xml"/><Relationship Id="rId57" Type="http://schemas.openxmlformats.org/officeDocument/2006/relationships/customXml" Target="../ink/ink2448.xml"/><Relationship Id="rId106" Type="http://schemas.openxmlformats.org/officeDocument/2006/relationships/image" Target="../media/image2303.png"/><Relationship Id="rId114" Type="http://schemas.openxmlformats.org/officeDocument/2006/relationships/image" Target="../media/image2307.png"/><Relationship Id="rId119" Type="http://schemas.openxmlformats.org/officeDocument/2006/relationships/customXml" Target="../ink/ink2479.xml"/><Relationship Id="rId10" Type="http://schemas.openxmlformats.org/officeDocument/2006/relationships/image" Target="../media/image9361.png"/><Relationship Id="rId31" Type="http://schemas.openxmlformats.org/officeDocument/2006/relationships/customXml" Target="../ink/ink2435.xml"/><Relationship Id="rId44" Type="http://schemas.openxmlformats.org/officeDocument/2006/relationships/image" Target="../media/image2267.png"/><Relationship Id="rId52" Type="http://schemas.openxmlformats.org/officeDocument/2006/relationships/image" Target="../media/image2273.png"/><Relationship Id="rId60" Type="http://schemas.openxmlformats.org/officeDocument/2006/relationships/image" Target="../media/image2277.png"/><Relationship Id="rId65" Type="http://schemas.openxmlformats.org/officeDocument/2006/relationships/customXml" Target="../ink/ink2452.xml"/><Relationship Id="rId73" Type="http://schemas.openxmlformats.org/officeDocument/2006/relationships/customXml" Target="../ink/ink2456.xml"/><Relationship Id="rId78" Type="http://schemas.openxmlformats.org/officeDocument/2006/relationships/image" Target="../media/image2287.png"/><Relationship Id="rId81" Type="http://schemas.openxmlformats.org/officeDocument/2006/relationships/customXml" Target="../ink/ink2460.xml"/><Relationship Id="rId86" Type="http://schemas.openxmlformats.org/officeDocument/2006/relationships/image" Target="../media/image2292.png"/><Relationship Id="rId94" Type="http://schemas.openxmlformats.org/officeDocument/2006/relationships/image" Target="../media/image2296.png"/><Relationship Id="rId99" Type="http://schemas.openxmlformats.org/officeDocument/2006/relationships/customXml" Target="../ink/ink2469.xml"/><Relationship Id="rId101" Type="http://schemas.openxmlformats.org/officeDocument/2006/relationships/customXml" Target="../ink/ink2470.xml"/><Relationship Id="rId4" Type="http://schemas.openxmlformats.org/officeDocument/2006/relationships/image" Target="../media/image2255.png"/><Relationship Id="rId9" Type="http://schemas.openxmlformats.org/officeDocument/2006/relationships/customXml" Target="../ink/ink2425.xml"/><Relationship Id="rId13" Type="http://schemas.openxmlformats.org/officeDocument/2006/relationships/customXml" Target="../ink/ink2427.xml"/><Relationship Id="rId18" Type="http://schemas.openxmlformats.org/officeDocument/2006/relationships/customXml" Target="../ink/ink2430.xml"/><Relationship Id="rId39" Type="http://schemas.openxmlformats.org/officeDocument/2006/relationships/customXml" Target="../ink/ink2439.xml"/><Relationship Id="rId109" Type="http://schemas.openxmlformats.org/officeDocument/2006/relationships/customXml" Target="../ink/ink2474.xml"/><Relationship Id="rId34" Type="http://schemas.openxmlformats.org/officeDocument/2006/relationships/image" Target="../media/image2262.png"/><Relationship Id="rId50" Type="http://schemas.openxmlformats.org/officeDocument/2006/relationships/image" Target="../media/image2272.png"/><Relationship Id="rId55" Type="http://schemas.openxmlformats.org/officeDocument/2006/relationships/customXml" Target="../ink/ink2447.xml"/><Relationship Id="rId76" Type="http://schemas.openxmlformats.org/officeDocument/2006/relationships/image" Target="../media/image2286.png"/><Relationship Id="rId97" Type="http://schemas.openxmlformats.org/officeDocument/2006/relationships/customXml" Target="../ink/ink2468.xml"/><Relationship Id="rId104" Type="http://schemas.openxmlformats.org/officeDocument/2006/relationships/image" Target="../media/image2302.png"/><Relationship Id="rId120" Type="http://schemas.openxmlformats.org/officeDocument/2006/relationships/image" Target="../media/image2312.png"/><Relationship Id="rId7" Type="http://schemas.openxmlformats.org/officeDocument/2006/relationships/customXml" Target="../ink/ink2423.xml"/><Relationship Id="rId71" Type="http://schemas.openxmlformats.org/officeDocument/2006/relationships/customXml" Target="../ink/ink2455.xml"/><Relationship Id="rId92" Type="http://schemas.openxmlformats.org/officeDocument/2006/relationships/image" Target="../media/image2295.png"/><Relationship Id="rId2" Type="http://schemas.openxmlformats.org/officeDocument/2006/relationships/image" Target="../media/image9321.png"/><Relationship Id="rId29" Type="http://schemas.openxmlformats.org/officeDocument/2006/relationships/customXml" Target="../ink/ink2434.xml"/></Relationships>
</file>

<file path=ppt/slides/_rels/slide65.xml.rels><?xml version="1.0" encoding="UTF-8" standalone="yes"?>
<Relationships xmlns="http://schemas.openxmlformats.org/package/2006/relationships"><Relationship Id="rId117" Type="http://schemas.openxmlformats.org/officeDocument/2006/relationships/image" Target="../media/image2376.png"/><Relationship Id="rId299" Type="http://schemas.openxmlformats.org/officeDocument/2006/relationships/image" Target="../media/image2469.png"/><Relationship Id="rId671" Type="http://schemas.openxmlformats.org/officeDocument/2006/relationships/image" Target="../media/image2655.png"/><Relationship Id="rId727" Type="http://schemas.openxmlformats.org/officeDocument/2006/relationships/image" Target="../media/image2683.png"/><Relationship Id="rId21" Type="http://schemas.openxmlformats.org/officeDocument/2006/relationships/image" Target="../media/image2323.png"/><Relationship Id="rId63" Type="http://schemas.openxmlformats.org/officeDocument/2006/relationships/image" Target="../media/image2346.png"/><Relationship Id="rId159" Type="http://schemas.openxmlformats.org/officeDocument/2006/relationships/image" Target="../media/image2399.png"/><Relationship Id="rId324" Type="http://schemas.openxmlformats.org/officeDocument/2006/relationships/customXml" Target="../ink/ink2641.xml"/><Relationship Id="rId366" Type="http://schemas.openxmlformats.org/officeDocument/2006/relationships/customXml" Target="../ink/ink2662.xml"/><Relationship Id="rId531" Type="http://schemas.openxmlformats.org/officeDocument/2006/relationships/image" Target="../media/image2585.png"/><Relationship Id="rId573" Type="http://schemas.openxmlformats.org/officeDocument/2006/relationships/image" Target="../media/image2606.png"/><Relationship Id="rId629" Type="http://schemas.openxmlformats.org/officeDocument/2006/relationships/image" Target="../media/image2634.png"/><Relationship Id="rId170" Type="http://schemas.openxmlformats.org/officeDocument/2006/relationships/customXml" Target="../ink/ink2564.xml"/><Relationship Id="rId226" Type="http://schemas.openxmlformats.org/officeDocument/2006/relationships/customXml" Target="../ink/ink2592.xml"/><Relationship Id="rId433" Type="http://schemas.openxmlformats.org/officeDocument/2006/relationships/image" Target="../media/image2536.png"/><Relationship Id="rId268" Type="http://schemas.openxmlformats.org/officeDocument/2006/relationships/customXml" Target="../ink/ink2613.xml"/><Relationship Id="rId475" Type="http://schemas.openxmlformats.org/officeDocument/2006/relationships/image" Target="../media/image2557.png"/><Relationship Id="rId640" Type="http://schemas.openxmlformats.org/officeDocument/2006/relationships/customXml" Target="../ink/ink2799.xml"/><Relationship Id="rId682" Type="http://schemas.openxmlformats.org/officeDocument/2006/relationships/customXml" Target="../ink/ink2820.xml"/><Relationship Id="rId32" Type="http://schemas.openxmlformats.org/officeDocument/2006/relationships/customXml" Target="../ink/ink2495.xml"/><Relationship Id="rId74" Type="http://schemas.openxmlformats.org/officeDocument/2006/relationships/customXml" Target="../ink/ink2516.xml"/><Relationship Id="rId128" Type="http://schemas.openxmlformats.org/officeDocument/2006/relationships/customXml" Target="../ink/ink2543.xml"/><Relationship Id="rId335" Type="http://schemas.openxmlformats.org/officeDocument/2006/relationships/image" Target="../media/image2487.png"/><Relationship Id="rId377" Type="http://schemas.openxmlformats.org/officeDocument/2006/relationships/image" Target="../media/image2508.png"/><Relationship Id="rId500" Type="http://schemas.openxmlformats.org/officeDocument/2006/relationships/customXml" Target="../ink/ink2729.xml"/><Relationship Id="rId542" Type="http://schemas.openxmlformats.org/officeDocument/2006/relationships/customXml" Target="../ink/ink2750.xml"/><Relationship Id="rId584" Type="http://schemas.openxmlformats.org/officeDocument/2006/relationships/customXml" Target="../ink/ink2771.xml"/><Relationship Id="rId5" Type="http://schemas.openxmlformats.org/officeDocument/2006/relationships/image" Target="../media/image2314.png"/><Relationship Id="rId181" Type="http://schemas.openxmlformats.org/officeDocument/2006/relationships/image" Target="../media/image2410.png"/><Relationship Id="rId237" Type="http://schemas.openxmlformats.org/officeDocument/2006/relationships/image" Target="../media/image2438.png"/><Relationship Id="rId402" Type="http://schemas.openxmlformats.org/officeDocument/2006/relationships/customXml" Target="../ink/ink2680.xml"/><Relationship Id="rId279" Type="http://schemas.openxmlformats.org/officeDocument/2006/relationships/image" Target="../media/image2459.png"/><Relationship Id="rId444" Type="http://schemas.openxmlformats.org/officeDocument/2006/relationships/customXml" Target="../ink/ink2701.xml"/><Relationship Id="rId486" Type="http://schemas.openxmlformats.org/officeDocument/2006/relationships/customXml" Target="../ink/ink2722.xml"/><Relationship Id="rId651" Type="http://schemas.openxmlformats.org/officeDocument/2006/relationships/image" Target="../media/image2645.png"/><Relationship Id="rId693" Type="http://schemas.openxmlformats.org/officeDocument/2006/relationships/image" Target="../media/image2666.png"/><Relationship Id="rId707" Type="http://schemas.openxmlformats.org/officeDocument/2006/relationships/image" Target="../media/image2673.png"/><Relationship Id="rId43" Type="http://schemas.openxmlformats.org/officeDocument/2006/relationships/image" Target="../media/image2335.png"/><Relationship Id="rId139" Type="http://schemas.openxmlformats.org/officeDocument/2006/relationships/image" Target="../media/image2388.png"/><Relationship Id="rId290" Type="http://schemas.openxmlformats.org/officeDocument/2006/relationships/customXml" Target="../ink/ink2624.xml"/><Relationship Id="rId304" Type="http://schemas.openxmlformats.org/officeDocument/2006/relationships/customXml" Target="../ink/ink2631.xml"/><Relationship Id="rId346" Type="http://schemas.openxmlformats.org/officeDocument/2006/relationships/customXml" Target="../ink/ink2652.xml"/><Relationship Id="rId388" Type="http://schemas.openxmlformats.org/officeDocument/2006/relationships/customXml" Target="../ink/ink2673.xml"/><Relationship Id="rId511" Type="http://schemas.openxmlformats.org/officeDocument/2006/relationships/image" Target="../media/image2575.png"/><Relationship Id="rId553" Type="http://schemas.openxmlformats.org/officeDocument/2006/relationships/image" Target="../media/image2596.png"/><Relationship Id="rId609" Type="http://schemas.openxmlformats.org/officeDocument/2006/relationships/image" Target="../media/image2624.png"/><Relationship Id="rId85" Type="http://schemas.openxmlformats.org/officeDocument/2006/relationships/image" Target="../media/image2358.png"/><Relationship Id="rId150" Type="http://schemas.openxmlformats.org/officeDocument/2006/relationships/customXml" Target="../ink/ink2554.xml"/><Relationship Id="rId192" Type="http://schemas.openxmlformats.org/officeDocument/2006/relationships/customXml" Target="../ink/ink2575.xml"/><Relationship Id="rId206" Type="http://schemas.openxmlformats.org/officeDocument/2006/relationships/customXml" Target="../ink/ink2582.xml"/><Relationship Id="rId413" Type="http://schemas.openxmlformats.org/officeDocument/2006/relationships/image" Target="../media/image2526.png"/><Relationship Id="rId595" Type="http://schemas.openxmlformats.org/officeDocument/2006/relationships/image" Target="../media/image2617.png"/><Relationship Id="rId248" Type="http://schemas.openxmlformats.org/officeDocument/2006/relationships/customXml" Target="../ink/ink2603.xml"/><Relationship Id="rId455" Type="http://schemas.openxmlformats.org/officeDocument/2006/relationships/image" Target="../media/image2547.png"/><Relationship Id="rId497" Type="http://schemas.openxmlformats.org/officeDocument/2006/relationships/image" Target="../media/image2568.png"/><Relationship Id="rId620" Type="http://schemas.openxmlformats.org/officeDocument/2006/relationships/customXml" Target="../ink/ink2789.xml"/><Relationship Id="rId662" Type="http://schemas.openxmlformats.org/officeDocument/2006/relationships/customXml" Target="../ink/ink2810.xml"/><Relationship Id="rId718" Type="http://schemas.openxmlformats.org/officeDocument/2006/relationships/customXml" Target="../ink/ink2838.xml"/><Relationship Id="rId12" Type="http://schemas.openxmlformats.org/officeDocument/2006/relationships/customXml" Target="../ink/ink2485.xml"/><Relationship Id="rId108" Type="http://schemas.openxmlformats.org/officeDocument/2006/relationships/customXml" Target="../ink/ink2533.xml"/><Relationship Id="rId315" Type="http://schemas.openxmlformats.org/officeDocument/2006/relationships/image" Target="../media/image2477.png"/><Relationship Id="rId357" Type="http://schemas.openxmlformats.org/officeDocument/2006/relationships/image" Target="../media/image2498.png"/><Relationship Id="rId522" Type="http://schemas.openxmlformats.org/officeDocument/2006/relationships/customXml" Target="../ink/ink2740.xml"/><Relationship Id="rId54" Type="http://schemas.openxmlformats.org/officeDocument/2006/relationships/customXml" Target="../ink/ink2506.xml"/><Relationship Id="rId96" Type="http://schemas.openxmlformats.org/officeDocument/2006/relationships/customXml" Target="../ink/ink2527.xml"/><Relationship Id="rId161" Type="http://schemas.openxmlformats.org/officeDocument/2006/relationships/image" Target="../media/image2400.png"/><Relationship Id="rId217" Type="http://schemas.openxmlformats.org/officeDocument/2006/relationships/image" Target="../media/image2428.png"/><Relationship Id="rId399" Type="http://schemas.openxmlformats.org/officeDocument/2006/relationships/image" Target="../media/image2519.png"/><Relationship Id="rId564" Type="http://schemas.openxmlformats.org/officeDocument/2006/relationships/customXml" Target="../ink/ink2761.xml"/><Relationship Id="rId259" Type="http://schemas.openxmlformats.org/officeDocument/2006/relationships/image" Target="../media/image2449.png"/><Relationship Id="rId424" Type="http://schemas.openxmlformats.org/officeDocument/2006/relationships/customXml" Target="../ink/ink2691.xml"/><Relationship Id="rId466" Type="http://schemas.openxmlformats.org/officeDocument/2006/relationships/customXml" Target="../ink/ink2712.xml"/><Relationship Id="rId631" Type="http://schemas.openxmlformats.org/officeDocument/2006/relationships/image" Target="../media/image2635.png"/><Relationship Id="rId673" Type="http://schemas.openxmlformats.org/officeDocument/2006/relationships/image" Target="../media/image2656.png"/><Relationship Id="rId23" Type="http://schemas.openxmlformats.org/officeDocument/2006/relationships/image" Target="../media/image2324.png"/><Relationship Id="rId119" Type="http://schemas.openxmlformats.org/officeDocument/2006/relationships/image" Target="../media/image2377.png"/><Relationship Id="rId270" Type="http://schemas.openxmlformats.org/officeDocument/2006/relationships/customXml" Target="../ink/ink2614.xml"/><Relationship Id="rId326" Type="http://schemas.openxmlformats.org/officeDocument/2006/relationships/customXml" Target="../ink/ink2642.xml"/><Relationship Id="rId533" Type="http://schemas.openxmlformats.org/officeDocument/2006/relationships/image" Target="../media/image2586.png"/><Relationship Id="rId65" Type="http://schemas.openxmlformats.org/officeDocument/2006/relationships/image" Target="../media/image2347.png"/><Relationship Id="rId130" Type="http://schemas.openxmlformats.org/officeDocument/2006/relationships/customXml" Target="../ink/ink2544.xml"/><Relationship Id="rId368" Type="http://schemas.openxmlformats.org/officeDocument/2006/relationships/customXml" Target="../ink/ink2663.xml"/><Relationship Id="rId575" Type="http://schemas.openxmlformats.org/officeDocument/2006/relationships/image" Target="../media/image2607.png"/><Relationship Id="rId172" Type="http://schemas.openxmlformats.org/officeDocument/2006/relationships/customXml" Target="../ink/ink2565.xml"/><Relationship Id="rId228" Type="http://schemas.openxmlformats.org/officeDocument/2006/relationships/customXml" Target="../ink/ink2593.xml"/><Relationship Id="rId435" Type="http://schemas.openxmlformats.org/officeDocument/2006/relationships/image" Target="../media/image2537.png"/><Relationship Id="rId477" Type="http://schemas.openxmlformats.org/officeDocument/2006/relationships/image" Target="../media/image2558.png"/><Relationship Id="rId600" Type="http://schemas.openxmlformats.org/officeDocument/2006/relationships/customXml" Target="../ink/ink2779.xml"/><Relationship Id="rId642" Type="http://schemas.openxmlformats.org/officeDocument/2006/relationships/customXml" Target="../ink/ink2800.xml"/><Relationship Id="rId684" Type="http://schemas.openxmlformats.org/officeDocument/2006/relationships/customXml" Target="../ink/ink2821.xml"/><Relationship Id="rId281" Type="http://schemas.openxmlformats.org/officeDocument/2006/relationships/image" Target="../media/image2460.png"/><Relationship Id="rId337" Type="http://schemas.openxmlformats.org/officeDocument/2006/relationships/image" Target="../media/image2488.png"/><Relationship Id="rId502" Type="http://schemas.openxmlformats.org/officeDocument/2006/relationships/customXml" Target="../ink/ink2730.xml"/><Relationship Id="rId34" Type="http://schemas.openxmlformats.org/officeDocument/2006/relationships/customXml" Target="../ink/ink2496.xml"/><Relationship Id="rId76" Type="http://schemas.openxmlformats.org/officeDocument/2006/relationships/customXml" Target="../ink/ink2517.xml"/><Relationship Id="rId141" Type="http://schemas.openxmlformats.org/officeDocument/2006/relationships/image" Target="../media/image2389.png"/><Relationship Id="rId379" Type="http://schemas.openxmlformats.org/officeDocument/2006/relationships/image" Target="../media/image2509.png"/><Relationship Id="rId544" Type="http://schemas.openxmlformats.org/officeDocument/2006/relationships/customXml" Target="../ink/ink2751.xml"/><Relationship Id="rId586" Type="http://schemas.openxmlformats.org/officeDocument/2006/relationships/customXml" Target="../ink/ink2772.xml"/><Relationship Id="rId7" Type="http://schemas.openxmlformats.org/officeDocument/2006/relationships/image" Target="../media/image2315.png"/><Relationship Id="rId183" Type="http://schemas.openxmlformats.org/officeDocument/2006/relationships/image" Target="../media/image2411.png"/><Relationship Id="rId239" Type="http://schemas.openxmlformats.org/officeDocument/2006/relationships/image" Target="../media/image2439.png"/><Relationship Id="rId390" Type="http://schemas.openxmlformats.org/officeDocument/2006/relationships/customXml" Target="../ink/ink2674.xml"/><Relationship Id="rId404" Type="http://schemas.openxmlformats.org/officeDocument/2006/relationships/customXml" Target="../ink/ink2681.xml"/><Relationship Id="rId446" Type="http://schemas.openxmlformats.org/officeDocument/2006/relationships/customXml" Target="../ink/ink2702.xml"/><Relationship Id="rId611" Type="http://schemas.openxmlformats.org/officeDocument/2006/relationships/image" Target="../media/image2625.png"/><Relationship Id="rId653" Type="http://schemas.openxmlformats.org/officeDocument/2006/relationships/image" Target="../media/image2646.png"/><Relationship Id="rId250" Type="http://schemas.openxmlformats.org/officeDocument/2006/relationships/customXml" Target="../ink/ink2604.xml"/><Relationship Id="rId292" Type="http://schemas.openxmlformats.org/officeDocument/2006/relationships/customXml" Target="../ink/ink2625.xml"/><Relationship Id="rId306" Type="http://schemas.openxmlformats.org/officeDocument/2006/relationships/customXml" Target="../ink/ink2632.xml"/><Relationship Id="rId488" Type="http://schemas.openxmlformats.org/officeDocument/2006/relationships/customXml" Target="../ink/ink2723.xml"/><Relationship Id="rId695" Type="http://schemas.openxmlformats.org/officeDocument/2006/relationships/image" Target="../media/image2667.png"/><Relationship Id="rId709" Type="http://schemas.openxmlformats.org/officeDocument/2006/relationships/image" Target="../media/image2674.png"/><Relationship Id="rId45" Type="http://schemas.openxmlformats.org/officeDocument/2006/relationships/image" Target="../media/image2336.png"/><Relationship Id="rId87" Type="http://schemas.openxmlformats.org/officeDocument/2006/relationships/image" Target="../media/image2359.png"/><Relationship Id="rId110" Type="http://schemas.openxmlformats.org/officeDocument/2006/relationships/customXml" Target="../ink/ink2534.xml"/><Relationship Id="rId348" Type="http://schemas.openxmlformats.org/officeDocument/2006/relationships/customXml" Target="../ink/ink2653.xml"/><Relationship Id="rId513" Type="http://schemas.openxmlformats.org/officeDocument/2006/relationships/image" Target="../media/image2576.png"/><Relationship Id="rId555" Type="http://schemas.openxmlformats.org/officeDocument/2006/relationships/image" Target="../media/image2597.png"/><Relationship Id="rId597" Type="http://schemas.openxmlformats.org/officeDocument/2006/relationships/image" Target="../media/image2618.png"/><Relationship Id="rId720" Type="http://schemas.openxmlformats.org/officeDocument/2006/relationships/customXml" Target="../ink/ink2839.xml"/><Relationship Id="rId152" Type="http://schemas.openxmlformats.org/officeDocument/2006/relationships/customXml" Target="../ink/ink2555.xml"/><Relationship Id="rId194" Type="http://schemas.openxmlformats.org/officeDocument/2006/relationships/customXml" Target="../ink/ink2576.xml"/><Relationship Id="rId208" Type="http://schemas.openxmlformats.org/officeDocument/2006/relationships/customXml" Target="../ink/ink2583.xml"/><Relationship Id="rId415" Type="http://schemas.openxmlformats.org/officeDocument/2006/relationships/image" Target="../media/image2527.png"/><Relationship Id="rId457" Type="http://schemas.openxmlformats.org/officeDocument/2006/relationships/image" Target="../media/image2548.png"/><Relationship Id="rId622" Type="http://schemas.openxmlformats.org/officeDocument/2006/relationships/customXml" Target="../ink/ink2790.xml"/><Relationship Id="rId261" Type="http://schemas.openxmlformats.org/officeDocument/2006/relationships/image" Target="../media/image2450.png"/><Relationship Id="rId499" Type="http://schemas.openxmlformats.org/officeDocument/2006/relationships/image" Target="../media/image2569.png"/><Relationship Id="rId664" Type="http://schemas.openxmlformats.org/officeDocument/2006/relationships/customXml" Target="../ink/ink2811.xml"/><Relationship Id="rId14" Type="http://schemas.openxmlformats.org/officeDocument/2006/relationships/customXml" Target="../ink/ink2486.xml"/><Relationship Id="rId56" Type="http://schemas.openxmlformats.org/officeDocument/2006/relationships/customXml" Target="../ink/ink2507.xml"/><Relationship Id="rId317" Type="http://schemas.openxmlformats.org/officeDocument/2006/relationships/image" Target="../media/image2478.png"/><Relationship Id="rId359" Type="http://schemas.openxmlformats.org/officeDocument/2006/relationships/image" Target="../media/image2499.png"/><Relationship Id="rId524" Type="http://schemas.openxmlformats.org/officeDocument/2006/relationships/customXml" Target="../ink/ink2741.xml"/><Relationship Id="rId566" Type="http://schemas.openxmlformats.org/officeDocument/2006/relationships/customXml" Target="../ink/ink2762.xml"/><Relationship Id="rId98" Type="http://schemas.openxmlformats.org/officeDocument/2006/relationships/customXml" Target="../ink/ink2528.xml"/><Relationship Id="rId121" Type="http://schemas.openxmlformats.org/officeDocument/2006/relationships/image" Target="../media/image2378.png"/><Relationship Id="rId163" Type="http://schemas.openxmlformats.org/officeDocument/2006/relationships/image" Target="../media/image2401.png"/><Relationship Id="rId219" Type="http://schemas.openxmlformats.org/officeDocument/2006/relationships/image" Target="../media/image2429.png"/><Relationship Id="rId370" Type="http://schemas.openxmlformats.org/officeDocument/2006/relationships/customXml" Target="../ink/ink2664.xml"/><Relationship Id="rId426" Type="http://schemas.openxmlformats.org/officeDocument/2006/relationships/customXml" Target="../ink/ink2692.xml"/><Relationship Id="rId633" Type="http://schemas.openxmlformats.org/officeDocument/2006/relationships/image" Target="../media/image2636.png"/><Relationship Id="rId230" Type="http://schemas.openxmlformats.org/officeDocument/2006/relationships/customXml" Target="../ink/ink2594.xml"/><Relationship Id="rId468" Type="http://schemas.openxmlformats.org/officeDocument/2006/relationships/customXml" Target="../ink/ink2713.xml"/><Relationship Id="rId675" Type="http://schemas.openxmlformats.org/officeDocument/2006/relationships/image" Target="../media/image2657.png"/><Relationship Id="rId25" Type="http://schemas.openxmlformats.org/officeDocument/2006/relationships/image" Target="../media/image2325.png"/><Relationship Id="rId67" Type="http://schemas.openxmlformats.org/officeDocument/2006/relationships/image" Target="../media/image2348.png"/><Relationship Id="rId272" Type="http://schemas.openxmlformats.org/officeDocument/2006/relationships/customXml" Target="../ink/ink2615.xml"/><Relationship Id="rId328" Type="http://schemas.openxmlformats.org/officeDocument/2006/relationships/customXml" Target="../ink/ink2643.xml"/><Relationship Id="rId535" Type="http://schemas.openxmlformats.org/officeDocument/2006/relationships/image" Target="../media/image2587.png"/><Relationship Id="rId577" Type="http://schemas.openxmlformats.org/officeDocument/2006/relationships/image" Target="../media/image2608.png"/><Relationship Id="rId700" Type="http://schemas.openxmlformats.org/officeDocument/2006/relationships/customXml" Target="../ink/ink2829.xml"/><Relationship Id="rId132" Type="http://schemas.openxmlformats.org/officeDocument/2006/relationships/customXml" Target="../ink/ink2545.xml"/><Relationship Id="rId174" Type="http://schemas.openxmlformats.org/officeDocument/2006/relationships/customXml" Target="../ink/ink2566.xml"/><Relationship Id="rId381" Type="http://schemas.openxmlformats.org/officeDocument/2006/relationships/image" Target="../media/image2510.png"/><Relationship Id="rId602" Type="http://schemas.openxmlformats.org/officeDocument/2006/relationships/customXml" Target="../ink/ink2780.xml"/><Relationship Id="rId241" Type="http://schemas.openxmlformats.org/officeDocument/2006/relationships/image" Target="../media/image2440.png"/><Relationship Id="rId437" Type="http://schemas.openxmlformats.org/officeDocument/2006/relationships/image" Target="../media/image2538.png"/><Relationship Id="rId479" Type="http://schemas.openxmlformats.org/officeDocument/2006/relationships/image" Target="../media/image2559.png"/><Relationship Id="rId644" Type="http://schemas.openxmlformats.org/officeDocument/2006/relationships/customXml" Target="../ink/ink2801.xml"/><Relationship Id="rId686" Type="http://schemas.openxmlformats.org/officeDocument/2006/relationships/customXml" Target="../ink/ink2822.xml"/><Relationship Id="rId36" Type="http://schemas.openxmlformats.org/officeDocument/2006/relationships/customXml" Target="../ink/ink2497.xml"/><Relationship Id="rId283" Type="http://schemas.openxmlformats.org/officeDocument/2006/relationships/image" Target="../media/image2461.png"/><Relationship Id="rId339" Type="http://schemas.openxmlformats.org/officeDocument/2006/relationships/image" Target="../media/image2489.png"/><Relationship Id="rId490" Type="http://schemas.openxmlformats.org/officeDocument/2006/relationships/customXml" Target="../ink/ink2724.xml"/><Relationship Id="rId504" Type="http://schemas.openxmlformats.org/officeDocument/2006/relationships/customXml" Target="../ink/ink2731.xml"/><Relationship Id="rId546" Type="http://schemas.openxmlformats.org/officeDocument/2006/relationships/customXml" Target="../ink/ink2752.xml"/><Relationship Id="rId711" Type="http://schemas.openxmlformats.org/officeDocument/2006/relationships/image" Target="../media/image2675.png"/><Relationship Id="rId78" Type="http://schemas.openxmlformats.org/officeDocument/2006/relationships/customXml" Target="../ink/ink2518.xml"/><Relationship Id="rId101" Type="http://schemas.openxmlformats.org/officeDocument/2006/relationships/image" Target="../media/image2367.png"/><Relationship Id="rId143" Type="http://schemas.openxmlformats.org/officeDocument/2006/relationships/image" Target="../media/image2391.png"/><Relationship Id="rId185" Type="http://schemas.openxmlformats.org/officeDocument/2006/relationships/image" Target="../media/image2412.png"/><Relationship Id="rId350" Type="http://schemas.openxmlformats.org/officeDocument/2006/relationships/customXml" Target="../ink/ink2654.xml"/><Relationship Id="rId406" Type="http://schemas.openxmlformats.org/officeDocument/2006/relationships/customXml" Target="../ink/ink2682.xml"/><Relationship Id="rId588" Type="http://schemas.openxmlformats.org/officeDocument/2006/relationships/customXml" Target="../ink/ink2773.xml"/><Relationship Id="rId9" Type="http://schemas.openxmlformats.org/officeDocument/2006/relationships/image" Target="../media/image2316.png"/><Relationship Id="rId210" Type="http://schemas.openxmlformats.org/officeDocument/2006/relationships/customXml" Target="../ink/ink2584.xml"/><Relationship Id="rId392" Type="http://schemas.openxmlformats.org/officeDocument/2006/relationships/customXml" Target="../ink/ink2675.xml"/><Relationship Id="rId448" Type="http://schemas.openxmlformats.org/officeDocument/2006/relationships/customXml" Target="../ink/ink2703.xml"/><Relationship Id="rId613" Type="http://schemas.openxmlformats.org/officeDocument/2006/relationships/image" Target="../media/image2626.png"/><Relationship Id="rId655" Type="http://schemas.openxmlformats.org/officeDocument/2006/relationships/image" Target="../media/image2647.png"/><Relationship Id="rId697" Type="http://schemas.openxmlformats.org/officeDocument/2006/relationships/image" Target="../media/image2668.png"/><Relationship Id="rId252" Type="http://schemas.openxmlformats.org/officeDocument/2006/relationships/customXml" Target="../ink/ink2605.xml"/><Relationship Id="rId294" Type="http://schemas.openxmlformats.org/officeDocument/2006/relationships/customXml" Target="../ink/ink2626.xml"/><Relationship Id="rId308" Type="http://schemas.openxmlformats.org/officeDocument/2006/relationships/customXml" Target="../ink/ink2633.xml"/><Relationship Id="rId515" Type="http://schemas.openxmlformats.org/officeDocument/2006/relationships/image" Target="../media/image2577.png"/><Relationship Id="rId722" Type="http://schemas.openxmlformats.org/officeDocument/2006/relationships/customXml" Target="../ink/ink2840.xml"/><Relationship Id="rId47" Type="http://schemas.openxmlformats.org/officeDocument/2006/relationships/image" Target="../media/image2337.png"/><Relationship Id="rId89" Type="http://schemas.openxmlformats.org/officeDocument/2006/relationships/image" Target="../media/image2361.png"/><Relationship Id="rId112" Type="http://schemas.openxmlformats.org/officeDocument/2006/relationships/customXml" Target="../ink/ink2535.xml"/><Relationship Id="rId154" Type="http://schemas.openxmlformats.org/officeDocument/2006/relationships/customXml" Target="../ink/ink2556.xml"/><Relationship Id="rId361" Type="http://schemas.openxmlformats.org/officeDocument/2006/relationships/image" Target="../media/image2500.png"/><Relationship Id="rId557" Type="http://schemas.openxmlformats.org/officeDocument/2006/relationships/image" Target="../media/image2598.png"/><Relationship Id="rId599" Type="http://schemas.openxmlformats.org/officeDocument/2006/relationships/image" Target="../media/image2619.png"/><Relationship Id="rId196" Type="http://schemas.openxmlformats.org/officeDocument/2006/relationships/customXml" Target="../ink/ink2577.xml"/><Relationship Id="rId417" Type="http://schemas.openxmlformats.org/officeDocument/2006/relationships/image" Target="../media/image2528.png"/><Relationship Id="rId459" Type="http://schemas.openxmlformats.org/officeDocument/2006/relationships/image" Target="../media/image2549.png"/><Relationship Id="rId624" Type="http://schemas.openxmlformats.org/officeDocument/2006/relationships/customXml" Target="../ink/ink2791.xml"/><Relationship Id="rId666" Type="http://schemas.openxmlformats.org/officeDocument/2006/relationships/customXml" Target="../ink/ink2812.xml"/><Relationship Id="rId16" Type="http://schemas.openxmlformats.org/officeDocument/2006/relationships/customXml" Target="../ink/ink2487.xml"/><Relationship Id="rId221" Type="http://schemas.openxmlformats.org/officeDocument/2006/relationships/image" Target="../media/image2430.png"/><Relationship Id="rId263" Type="http://schemas.openxmlformats.org/officeDocument/2006/relationships/image" Target="../media/image2451.png"/><Relationship Id="rId319" Type="http://schemas.openxmlformats.org/officeDocument/2006/relationships/image" Target="../media/image2479.png"/><Relationship Id="rId470" Type="http://schemas.openxmlformats.org/officeDocument/2006/relationships/customXml" Target="../ink/ink2714.xml"/><Relationship Id="rId526" Type="http://schemas.openxmlformats.org/officeDocument/2006/relationships/customXml" Target="../ink/ink2742.xml"/><Relationship Id="rId58" Type="http://schemas.openxmlformats.org/officeDocument/2006/relationships/customXml" Target="../ink/ink2508.xml"/><Relationship Id="rId123" Type="http://schemas.openxmlformats.org/officeDocument/2006/relationships/image" Target="../media/image2379.png"/><Relationship Id="rId330" Type="http://schemas.openxmlformats.org/officeDocument/2006/relationships/customXml" Target="../ink/ink2644.xml"/><Relationship Id="rId568" Type="http://schemas.openxmlformats.org/officeDocument/2006/relationships/customXml" Target="../ink/ink2763.xml"/><Relationship Id="rId165" Type="http://schemas.openxmlformats.org/officeDocument/2006/relationships/image" Target="../media/image2402.png"/><Relationship Id="rId372" Type="http://schemas.openxmlformats.org/officeDocument/2006/relationships/customXml" Target="../ink/ink2665.xml"/><Relationship Id="rId428" Type="http://schemas.openxmlformats.org/officeDocument/2006/relationships/customXml" Target="../ink/ink2693.xml"/><Relationship Id="rId635" Type="http://schemas.openxmlformats.org/officeDocument/2006/relationships/image" Target="../media/image2637.png"/><Relationship Id="rId677" Type="http://schemas.openxmlformats.org/officeDocument/2006/relationships/image" Target="../media/image2658.png"/><Relationship Id="rId232" Type="http://schemas.openxmlformats.org/officeDocument/2006/relationships/customXml" Target="../ink/ink2595.xml"/><Relationship Id="rId274" Type="http://schemas.openxmlformats.org/officeDocument/2006/relationships/customXml" Target="../ink/ink2616.xml"/><Relationship Id="rId481" Type="http://schemas.openxmlformats.org/officeDocument/2006/relationships/image" Target="../media/image2560.png"/><Relationship Id="rId702" Type="http://schemas.openxmlformats.org/officeDocument/2006/relationships/customXml" Target="../ink/ink2830.xml"/><Relationship Id="rId27" Type="http://schemas.openxmlformats.org/officeDocument/2006/relationships/image" Target="../media/image2326.png"/><Relationship Id="rId69" Type="http://schemas.openxmlformats.org/officeDocument/2006/relationships/image" Target="../media/image2349.png"/><Relationship Id="rId134" Type="http://schemas.openxmlformats.org/officeDocument/2006/relationships/customXml" Target="../ink/ink2546.xml"/><Relationship Id="rId537" Type="http://schemas.openxmlformats.org/officeDocument/2006/relationships/image" Target="../media/image2588.png"/><Relationship Id="rId579" Type="http://schemas.openxmlformats.org/officeDocument/2006/relationships/image" Target="../media/image2609.png"/><Relationship Id="rId80" Type="http://schemas.openxmlformats.org/officeDocument/2006/relationships/customXml" Target="../ink/ink2519.xml"/><Relationship Id="rId176" Type="http://schemas.openxmlformats.org/officeDocument/2006/relationships/customXml" Target="../ink/ink2567.xml"/><Relationship Id="rId341" Type="http://schemas.openxmlformats.org/officeDocument/2006/relationships/image" Target="../media/image2490.png"/><Relationship Id="rId383" Type="http://schemas.openxmlformats.org/officeDocument/2006/relationships/image" Target="../media/image2511.png"/><Relationship Id="rId439" Type="http://schemas.openxmlformats.org/officeDocument/2006/relationships/image" Target="../media/image2539.png"/><Relationship Id="rId590" Type="http://schemas.openxmlformats.org/officeDocument/2006/relationships/customXml" Target="../ink/ink2774.xml"/><Relationship Id="rId604" Type="http://schemas.openxmlformats.org/officeDocument/2006/relationships/customXml" Target="../ink/ink2781.xml"/><Relationship Id="rId646" Type="http://schemas.openxmlformats.org/officeDocument/2006/relationships/customXml" Target="../ink/ink2802.xml"/><Relationship Id="rId201" Type="http://schemas.openxmlformats.org/officeDocument/2006/relationships/image" Target="../media/image2420.png"/><Relationship Id="rId243" Type="http://schemas.openxmlformats.org/officeDocument/2006/relationships/image" Target="../media/image2441.png"/><Relationship Id="rId285" Type="http://schemas.openxmlformats.org/officeDocument/2006/relationships/image" Target="../media/image2462.png"/><Relationship Id="rId450" Type="http://schemas.openxmlformats.org/officeDocument/2006/relationships/customXml" Target="../ink/ink2704.xml"/><Relationship Id="rId506" Type="http://schemas.openxmlformats.org/officeDocument/2006/relationships/customXml" Target="../ink/ink2732.xml"/><Relationship Id="rId688" Type="http://schemas.openxmlformats.org/officeDocument/2006/relationships/customXml" Target="../ink/ink2823.xml"/><Relationship Id="rId38" Type="http://schemas.openxmlformats.org/officeDocument/2006/relationships/customXml" Target="../ink/ink2498.xml"/><Relationship Id="rId103" Type="http://schemas.openxmlformats.org/officeDocument/2006/relationships/image" Target="../media/image2368.png"/><Relationship Id="rId310" Type="http://schemas.openxmlformats.org/officeDocument/2006/relationships/customXml" Target="../ink/ink2634.xml"/><Relationship Id="rId492" Type="http://schemas.openxmlformats.org/officeDocument/2006/relationships/customXml" Target="../ink/ink2725.xml"/><Relationship Id="rId548" Type="http://schemas.openxmlformats.org/officeDocument/2006/relationships/customXml" Target="../ink/ink2753.xml"/><Relationship Id="rId713" Type="http://schemas.openxmlformats.org/officeDocument/2006/relationships/image" Target="../media/image2676.png"/><Relationship Id="rId91" Type="http://schemas.openxmlformats.org/officeDocument/2006/relationships/image" Target="../media/image2362.png"/><Relationship Id="rId145" Type="http://schemas.openxmlformats.org/officeDocument/2006/relationships/image" Target="../media/image2392.png"/><Relationship Id="rId187" Type="http://schemas.openxmlformats.org/officeDocument/2006/relationships/image" Target="../media/image2413.png"/><Relationship Id="rId352" Type="http://schemas.openxmlformats.org/officeDocument/2006/relationships/customXml" Target="../ink/ink2655.xml"/><Relationship Id="rId394" Type="http://schemas.openxmlformats.org/officeDocument/2006/relationships/customXml" Target="../ink/ink2676.xml"/><Relationship Id="rId408" Type="http://schemas.openxmlformats.org/officeDocument/2006/relationships/customXml" Target="../ink/ink2683.xml"/><Relationship Id="rId615" Type="http://schemas.openxmlformats.org/officeDocument/2006/relationships/image" Target="../media/image2627.png"/><Relationship Id="rId212" Type="http://schemas.openxmlformats.org/officeDocument/2006/relationships/customXml" Target="../ink/ink2585.xml"/><Relationship Id="rId254" Type="http://schemas.openxmlformats.org/officeDocument/2006/relationships/customXml" Target="../ink/ink2606.xml"/><Relationship Id="rId657" Type="http://schemas.openxmlformats.org/officeDocument/2006/relationships/image" Target="../media/image2648.png"/><Relationship Id="rId699" Type="http://schemas.openxmlformats.org/officeDocument/2006/relationships/image" Target="../media/image2669.png"/><Relationship Id="rId49" Type="http://schemas.openxmlformats.org/officeDocument/2006/relationships/image" Target="../media/image2338.png"/><Relationship Id="rId114" Type="http://schemas.openxmlformats.org/officeDocument/2006/relationships/customXml" Target="../ink/ink2536.xml"/><Relationship Id="rId296" Type="http://schemas.openxmlformats.org/officeDocument/2006/relationships/customXml" Target="../ink/ink2627.xml"/><Relationship Id="rId461" Type="http://schemas.openxmlformats.org/officeDocument/2006/relationships/image" Target="../media/image2550.png"/><Relationship Id="rId517" Type="http://schemas.openxmlformats.org/officeDocument/2006/relationships/image" Target="../media/image2578.png"/><Relationship Id="rId559" Type="http://schemas.openxmlformats.org/officeDocument/2006/relationships/image" Target="../media/image2599.png"/><Relationship Id="rId724" Type="http://schemas.openxmlformats.org/officeDocument/2006/relationships/customXml" Target="../ink/ink2841.xml"/><Relationship Id="rId60" Type="http://schemas.openxmlformats.org/officeDocument/2006/relationships/customXml" Target="../ink/ink2509.xml"/><Relationship Id="rId156" Type="http://schemas.openxmlformats.org/officeDocument/2006/relationships/customXml" Target="../ink/ink2557.xml"/><Relationship Id="rId198" Type="http://schemas.openxmlformats.org/officeDocument/2006/relationships/customXml" Target="../ink/ink2578.xml"/><Relationship Id="rId321" Type="http://schemas.openxmlformats.org/officeDocument/2006/relationships/image" Target="../media/image2480.png"/><Relationship Id="rId363" Type="http://schemas.openxmlformats.org/officeDocument/2006/relationships/image" Target="../media/image2501.png"/><Relationship Id="rId419" Type="http://schemas.openxmlformats.org/officeDocument/2006/relationships/image" Target="../media/image2529.png"/><Relationship Id="rId570" Type="http://schemas.openxmlformats.org/officeDocument/2006/relationships/customXml" Target="../ink/ink2764.xml"/><Relationship Id="rId626" Type="http://schemas.openxmlformats.org/officeDocument/2006/relationships/customXml" Target="../ink/ink2792.xml"/><Relationship Id="rId223" Type="http://schemas.openxmlformats.org/officeDocument/2006/relationships/image" Target="../media/image2431.png"/><Relationship Id="rId430" Type="http://schemas.openxmlformats.org/officeDocument/2006/relationships/customXml" Target="../ink/ink2694.xml"/><Relationship Id="rId668" Type="http://schemas.openxmlformats.org/officeDocument/2006/relationships/customXml" Target="../ink/ink2813.xml"/><Relationship Id="rId18" Type="http://schemas.openxmlformats.org/officeDocument/2006/relationships/customXml" Target="../ink/ink2488.xml"/><Relationship Id="rId265" Type="http://schemas.openxmlformats.org/officeDocument/2006/relationships/image" Target="../media/image2452.png"/><Relationship Id="rId472" Type="http://schemas.openxmlformats.org/officeDocument/2006/relationships/customXml" Target="../ink/ink2715.xml"/><Relationship Id="rId528" Type="http://schemas.openxmlformats.org/officeDocument/2006/relationships/customXml" Target="../ink/ink2743.xml"/><Relationship Id="rId125" Type="http://schemas.openxmlformats.org/officeDocument/2006/relationships/image" Target="../media/image2381.png"/><Relationship Id="rId167" Type="http://schemas.openxmlformats.org/officeDocument/2006/relationships/image" Target="../media/image2403.png"/><Relationship Id="rId332" Type="http://schemas.openxmlformats.org/officeDocument/2006/relationships/customXml" Target="../ink/ink2645.xml"/><Relationship Id="rId374" Type="http://schemas.openxmlformats.org/officeDocument/2006/relationships/customXml" Target="../ink/ink2666.xml"/><Relationship Id="rId581" Type="http://schemas.openxmlformats.org/officeDocument/2006/relationships/image" Target="../media/image2610.png"/><Relationship Id="rId71" Type="http://schemas.openxmlformats.org/officeDocument/2006/relationships/image" Target="../media/image2351.png"/><Relationship Id="rId234" Type="http://schemas.openxmlformats.org/officeDocument/2006/relationships/customXml" Target="../ink/ink2596.xml"/><Relationship Id="rId637" Type="http://schemas.openxmlformats.org/officeDocument/2006/relationships/image" Target="../media/image2638.png"/><Relationship Id="rId679" Type="http://schemas.openxmlformats.org/officeDocument/2006/relationships/image" Target="../media/image2659.png"/><Relationship Id="rId2" Type="http://schemas.openxmlformats.org/officeDocument/2006/relationships/customXml" Target="../ink/ink2480.xml"/><Relationship Id="rId29" Type="http://schemas.openxmlformats.org/officeDocument/2006/relationships/image" Target="../media/image2327.png"/><Relationship Id="rId276" Type="http://schemas.openxmlformats.org/officeDocument/2006/relationships/customXml" Target="../ink/ink2617.xml"/><Relationship Id="rId441" Type="http://schemas.openxmlformats.org/officeDocument/2006/relationships/image" Target="../media/image2540.png"/><Relationship Id="rId483" Type="http://schemas.openxmlformats.org/officeDocument/2006/relationships/image" Target="../media/image2561.png"/><Relationship Id="rId539" Type="http://schemas.openxmlformats.org/officeDocument/2006/relationships/image" Target="../media/image2589.png"/><Relationship Id="rId690" Type="http://schemas.openxmlformats.org/officeDocument/2006/relationships/customXml" Target="../ink/ink2824.xml"/><Relationship Id="rId704" Type="http://schemas.openxmlformats.org/officeDocument/2006/relationships/customXml" Target="../ink/ink2831.xml"/><Relationship Id="rId40" Type="http://schemas.openxmlformats.org/officeDocument/2006/relationships/customXml" Target="../ink/ink2499.xml"/><Relationship Id="rId136" Type="http://schemas.openxmlformats.org/officeDocument/2006/relationships/customXml" Target="../ink/ink2547.xml"/><Relationship Id="rId178" Type="http://schemas.openxmlformats.org/officeDocument/2006/relationships/customXml" Target="../ink/ink2568.xml"/><Relationship Id="rId301" Type="http://schemas.openxmlformats.org/officeDocument/2006/relationships/image" Target="../media/image2470.png"/><Relationship Id="rId343" Type="http://schemas.openxmlformats.org/officeDocument/2006/relationships/image" Target="../media/image2491.png"/><Relationship Id="rId550" Type="http://schemas.openxmlformats.org/officeDocument/2006/relationships/customXml" Target="../ink/ink2754.xml"/><Relationship Id="rId82" Type="http://schemas.openxmlformats.org/officeDocument/2006/relationships/customXml" Target="../ink/ink2520.xml"/><Relationship Id="rId203" Type="http://schemas.openxmlformats.org/officeDocument/2006/relationships/image" Target="../media/image2421.png"/><Relationship Id="rId385" Type="http://schemas.openxmlformats.org/officeDocument/2006/relationships/image" Target="../media/image2512.png"/><Relationship Id="rId592" Type="http://schemas.openxmlformats.org/officeDocument/2006/relationships/customXml" Target="../ink/ink2775.xml"/><Relationship Id="rId606" Type="http://schemas.openxmlformats.org/officeDocument/2006/relationships/customXml" Target="../ink/ink2782.xml"/><Relationship Id="rId648" Type="http://schemas.openxmlformats.org/officeDocument/2006/relationships/customXml" Target="../ink/ink2803.xml"/><Relationship Id="rId245" Type="http://schemas.openxmlformats.org/officeDocument/2006/relationships/image" Target="../media/image2442.png"/><Relationship Id="rId287" Type="http://schemas.openxmlformats.org/officeDocument/2006/relationships/image" Target="../media/image2463.png"/><Relationship Id="rId410" Type="http://schemas.openxmlformats.org/officeDocument/2006/relationships/customXml" Target="../ink/ink2684.xml"/><Relationship Id="rId452" Type="http://schemas.openxmlformats.org/officeDocument/2006/relationships/customXml" Target="../ink/ink2705.xml"/><Relationship Id="rId494" Type="http://schemas.openxmlformats.org/officeDocument/2006/relationships/customXml" Target="../ink/ink2726.xml"/><Relationship Id="rId508" Type="http://schemas.openxmlformats.org/officeDocument/2006/relationships/customXml" Target="../ink/ink2733.xml"/><Relationship Id="rId715" Type="http://schemas.openxmlformats.org/officeDocument/2006/relationships/image" Target="../media/image2677.png"/><Relationship Id="rId105" Type="http://schemas.openxmlformats.org/officeDocument/2006/relationships/image" Target="../media/image2369.png"/><Relationship Id="rId147" Type="http://schemas.openxmlformats.org/officeDocument/2006/relationships/image" Target="../media/image2393.png"/><Relationship Id="rId312" Type="http://schemas.openxmlformats.org/officeDocument/2006/relationships/customXml" Target="../ink/ink2635.xml"/><Relationship Id="rId354" Type="http://schemas.openxmlformats.org/officeDocument/2006/relationships/customXml" Target="../ink/ink2656.xml"/><Relationship Id="rId51" Type="http://schemas.openxmlformats.org/officeDocument/2006/relationships/image" Target="../media/image2339.png"/><Relationship Id="rId93" Type="http://schemas.openxmlformats.org/officeDocument/2006/relationships/image" Target="../media/image2363.png"/><Relationship Id="rId189" Type="http://schemas.openxmlformats.org/officeDocument/2006/relationships/image" Target="../media/image2414.png"/><Relationship Id="rId396" Type="http://schemas.openxmlformats.org/officeDocument/2006/relationships/customXml" Target="../ink/ink2677.xml"/><Relationship Id="rId561" Type="http://schemas.openxmlformats.org/officeDocument/2006/relationships/image" Target="../media/image2600.png"/><Relationship Id="rId617" Type="http://schemas.openxmlformats.org/officeDocument/2006/relationships/image" Target="../media/image2628.png"/><Relationship Id="rId659" Type="http://schemas.openxmlformats.org/officeDocument/2006/relationships/image" Target="../media/image2649.png"/><Relationship Id="rId214" Type="http://schemas.openxmlformats.org/officeDocument/2006/relationships/customXml" Target="../ink/ink2586.xml"/><Relationship Id="rId256" Type="http://schemas.openxmlformats.org/officeDocument/2006/relationships/customXml" Target="../ink/ink2607.xml"/><Relationship Id="rId298" Type="http://schemas.openxmlformats.org/officeDocument/2006/relationships/customXml" Target="../ink/ink2628.xml"/><Relationship Id="rId421" Type="http://schemas.openxmlformats.org/officeDocument/2006/relationships/image" Target="../media/image2530.png"/><Relationship Id="rId463" Type="http://schemas.openxmlformats.org/officeDocument/2006/relationships/image" Target="../media/image2551.png"/><Relationship Id="rId519" Type="http://schemas.openxmlformats.org/officeDocument/2006/relationships/image" Target="../media/image2579.png"/><Relationship Id="rId670" Type="http://schemas.openxmlformats.org/officeDocument/2006/relationships/customXml" Target="../ink/ink2814.xml"/><Relationship Id="rId116" Type="http://schemas.openxmlformats.org/officeDocument/2006/relationships/customXml" Target="../ink/ink2537.xml"/><Relationship Id="rId137" Type="http://schemas.openxmlformats.org/officeDocument/2006/relationships/image" Target="../media/image2387.png"/><Relationship Id="rId158" Type="http://schemas.openxmlformats.org/officeDocument/2006/relationships/customXml" Target="../ink/ink2558.xml"/><Relationship Id="rId302" Type="http://schemas.openxmlformats.org/officeDocument/2006/relationships/customXml" Target="../ink/ink2630.xml"/><Relationship Id="rId323" Type="http://schemas.openxmlformats.org/officeDocument/2006/relationships/image" Target="../media/image2481.png"/><Relationship Id="rId344" Type="http://schemas.openxmlformats.org/officeDocument/2006/relationships/customXml" Target="../ink/ink2651.xml"/><Relationship Id="rId530" Type="http://schemas.openxmlformats.org/officeDocument/2006/relationships/customXml" Target="../ink/ink2744.xml"/><Relationship Id="rId691" Type="http://schemas.openxmlformats.org/officeDocument/2006/relationships/image" Target="../media/image2665.png"/><Relationship Id="rId726" Type="http://schemas.openxmlformats.org/officeDocument/2006/relationships/customXml" Target="../ink/ink2842.xml"/><Relationship Id="rId20" Type="http://schemas.openxmlformats.org/officeDocument/2006/relationships/customXml" Target="../ink/ink2489.xml"/><Relationship Id="rId41" Type="http://schemas.openxmlformats.org/officeDocument/2006/relationships/image" Target="../media/image2334.png"/><Relationship Id="rId62" Type="http://schemas.openxmlformats.org/officeDocument/2006/relationships/customXml" Target="../ink/ink2510.xml"/><Relationship Id="rId83" Type="http://schemas.openxmlformats.org/officeDocument/2006/relationships/image" Target="../media/image2357.png"/><Relationship Id="rId179" Type="http://schemas.openxmlformats.org/officeDocument/2006/relationships/image" Target="../media/image2409.png"/><Relationship Id="rId365" Type="http://schemas.openxmlformats.org/officeDocument/2006/relationships/image" Target="../media/image2502.png"/><Relationship Id="rId386" Type="http://schemas.openxmlformats.org/officeDocument/2006/relationships/customXml" Target="../ink/ink2672.xml"/><Relationship Id="rId551" Type="http://schemas.openxmlformats.org/officeDocument/2006/relationships/image" Target="../media/image2595.png"/><Relationship Id="rId572" Type="http://schemas.openxmlformats.org/officeDocument/2006/relationships/customXml" Target="../ink/ink2765.xml"/><Relationship Id="rId593" Type="http://schemas.openxmlformats.org/officeDocument/2006/relationships/image" Target="../media/image2616.png"/><Relationship Id="rId607" Type="http://schemas.openxmlformats.org/officeDocument/2006/relationships/image" Target="../media/image2623.png"/><Relationship Id="rId628" Type="http://schemas.openxmlformats.org/officeDocument/2006/relationships/customXml" Target="../ink/ink2793.xml"/><Relationship Id="rId649" Type="http://schemas.openxmlformats.org/officeDocument/2006/relationships/image" Target="../media/image2644.png"/><Relationship Id="rId190" Type="http://schemas.openxmlformats.org/officeDocument/2006/relationships/customXml" Target="../ink/ink2574.xml"/><Relationship Id="rId204" Type="http://schemas.openxmlformats.org/officeDocument/2006/relationships/customXml" Target="../ink/ink2581.xml"/><Relationship Id="rId225" Type="http://schemas.openxmlformats.org/officeDocument/2006/relationships/image" Target="../media/image2432.png"/><Relationship Id="rId246" Type="http://schemas.openxmlformats.org/officeDocument/2006/relationships/customXml" Target="../ink/ink2602.xml"/><Relationship Id="rId267" Type="http://schemas.openxmlformats.org/officeDocument/2006/relationships/image" Target="../media/image2453.png"/><Relationship Id="rId288" Type="http://schemas.openxmlformats.org/officeDocument/2006/relationships/customXml" Target="../ink/ink2623.xml"/><Relationship Id="rId411" Type="http://schemas.openxmlformats.org/officeDocument/2006/relationships/image" Target="../media/image2525.png"/><Relationship Id="rId432" Type="http://schemas.openxmlformats.org/officeDocument/2006/relationships/customXml" Target="../ink/ink2695.xml"/><Relationship Id="rId453" Type="http://schemas.openxmlformats.org/officeDocument/2006/relationships/image" Target="../media/image2546.png"/><Relationship Id="rId474" Type="http://schemas.openxmlformats.org/officeDocument/2006/relationships/customXml" Target="../ink/ink2716.xml"/><Relationship Id="rId509" Type="http://schemas.openxmlformats.org/officeDocument/2006/relationships/image" Target="../media/image2574.png"/><Relationship Id="rId660" Type="http://schemas.openxmlformats.org/officeDocument/2006/relationships/customXml" Target="../ink/ink2809.xml"/><Relationship Id="rId106" Type="http://schemas.openxmlformats.org/officeDocument/2006/relationships/customXml" Target="../ink/ink2532.xml"/><Relationship Id="rId127" Type="http://schemas.openxmlformats.org/officeDocument/2006/relationships/image" Target="../media/image2382.png"/><Relationship Id="rId313" Type="http://schemas.openxmlformats.org/officeDocument/2006/relationships/image" Target="../media/image2476.png"/><Relationship Id="rId495" Type="http://schemas.openxmlformats.org/officeDocument/2006/relationships/image" Target="../media/image2567.png"/><Relationship Id="rId681" Type="http://schemas.openxmlformats.org/officeDocument/2006/relationships/image" Target="../media/image2660.png"/><Relationship Id="rId716" Type="http://schemas.openxmlformats.org/officeDocument/2006/relationships/customXml" Target="../ink/ink2837.xml"/><Relationship Id="rId10" Type="http://schemas.openxmlformats.org/officeDocument/2006/relationships/customXml" Target="../ink/ink2484.xml"/><Relationship Id="rId31" Type="http://schemas.openxmlformats.org/officeDocument/2006/relationships/image" Target="../media/image2328.png"/><Relationship Id="rId52" Type="http://schemas.openxmlformats.org/officeDocument/2006/relationships/customXml" Target="../ink/ink2505.xml"/><Relationship Id="rId73" Type="http://schemas.openxmlformats.org/officeDocument/2006/relationships/image" Target="../media/image2352.png"/><Relationship Id="rId94" Type="http://schemas.openxmlformats.org/officeDocument/2006/relationships/customXml" Target="../ink/ink2526.xml"/><Relationship Id="rId148" Type="http://schemas.openxmlformats.org/officeDocument/2006/relationships/customXml" Target="../ink/ink2553.xml"/><Relationship Id="rId169" Type="http://schemas.openxmlformats.org/officeDocument/2006/relationships/image" Target="../media/image2404.png"/><Relationship Id="rId334" Type="http://schemas.openxmlformats.org/officeDocument/2006/relationships/customXml" Target="../ink/ink2646.xml"/><Relationship Id="rId355" Type="http://schemas.openxmlformats.org/officeDocument/2006/relationships/image" Target="../media/image2497.png"/><Relationship Id="rId376" Type="http://schemas.openxmlformats.org/officeDocument/2006/relationships/customXml" Target="../ink/ink2667.xml"/><Relationship Id="rId397" Type="http://schemas.openxmlformats.org/officeDocument/2006/relationships/image" Target="../media/image2518.png"/><Relationship Id="rId520" Type="http://schemas.openxmlformats.org/officeDocument/2006/relationships/customXml" Target="../ink/ink2739.xml"/><Relationship Id="rId541" Type="http://schemas.openxmlformats.org/officeDocument/2006/relationships/image" Target="../media/image2590.png"/><Relationship Id="rId562" Type="http://schemas.openxmlformats.org/officeDocument/2006/relationships/customXml" Target="../ink/ink2760.xml"/><Relationship Id="rId583" Type="http://schemas.openxmlformats.org/officeDocument/2006/relationships/image" Target="../media/image2611.png"/><Relationship Id="rId618" Type="http://schemas.openxmlformats.org/officeDocument/2006/relationships/customXml" Target="../ink/ink2788.xml"/><Relationship Id="rId639" Type="http://schemas.openxmlformats.org/officeDocument/2006/relationships/image" Target="../media/image2639.png"/><Relationship Id="rId4" Type="http://schemas.openxmlformats.org/officeDocument/2006/relationships/customXml" Target="../ink/ink2481.xml"/><Relationship Id="rId180" Type="http://schemas.openxmlformats.org/officeDocument/2006/relationships/customXml" Target="../ink/ink2569.xml"/><Relationship Id="rId215" Type="http://schemas.openxmlformats.org/officeDocument/2006/relationships/image" Target="../media/image2427.png"/><Relationship Id="rId236" Type="http://schemas.openxmlformats.org/officeDocument/2006/relationships/customXml" Target="../ink/ink2597.xml"/><Relationship Id="rId257" Type="http://schemas.openxmlformats.org/officeDocument/2006/relationships/image" Target="../media/image2448.png"/><Relationship Id="rId278" Type="http://schemas.openxmlformats.org/officeDocument/2006/relationships/customXml" Target="../ink/ink2618.xml"/><Relationship Id="rId401" Type="http://schemas.openxmlformats.org/officeDocument/2006/relationships/image" Target="../media/image2520.png"/><Relationship Id="rId422" Type="http://schemas.openxmlformats.org/officeDocument/2006/relationships/customXml" Target="../ink/ink2690.xml"/><Relationship Id="rId443" Type="http://schemas.openxmlformats.org/officeDocument/2006/relationships/image" Target="../media/image2541.png"/><Relationship Id="rId464" Type="http://schemas.openxmlformats.org/officeDocument/2006/relationships/customXml" Target="../ink/ink2711.xml"/><Relationship Id="rId650" Type="http://schemas.openxmlformats.org/officeDocument/2006/relationships/customXml" Target="../ink/ink2804.xml"/><Relationship Id="rId303" Type="http://schemas.openxmlformats.org/officeDocument/2006/relationships/image" Target="../media/image2471.png"/><Relationship Id="rId485" Type="http://schemas.openxmlformats.org/officeDocument/2006/relationships/image" Target="../media/image2562.png"/><Relationship Id="rId692" Type="http://schemas.openxmlformats.org/officeDocument/2006/relationships/customXml" Target="../ink/ink2825.xml"/><Relationship Id="rId706" Type="http://schemas.openxmlformats.org/officeDocument/2006/relationships/customXml" Target="../ink/ink2832.xml"/><Relationship Id="rId42" Type="http://schemas.openxmlformats.org/officeDocument/2006/relationships/customXml" Target="../ink/ink2500.xml"/><Relationship Id="rId84" Type="http://schemas.openxmlformats.org/officeDocument/2006/relationships/customXml" Target="../ink/ink2521.xml"/><Relationship Id="rId138" Type="http://schemas.openxmlformats.org/officeDocument/2006/relationships/customXml" Target="../ink/ink2548.xml"/><Relationship Id="rId345" Type="http://schemas.openxmlformats.org/officeDocument/2006/relationships/image" Target="../media/image2492.png"/><Relationship Id="rId387" Type="http://schemas.openxmlformats.org/officeDocument/2006/relationships/image" Target="../media/image2513.png"/><Relationship Id="rId510" Type="http://schemas.openxmlformats.org/officeDocument/2006/relationships/customXml" Target="../ink/ink2734.xml"/><Relationship Id="rId552" Type="http://schemas.openxmlformats.org/officeDocument/2006/relationships/customXml" Target="../ink/ink2755.xml"/><Relationship Id="rId594" Type="http://schemas.openxmlformats.org/officeDocument/2006/relationships/customXml" Target="../ink/ink2776.xml"/><Relationship Id="rId608" Type="http://schemas.openxmlformats.org/officeDocument/2006/relationships/customXml" Target="../ink/ink2783.xml"/><Relationship Id="rId191" Type="http://schemas.openxmlformats.org/officeDocument/2006/relationships/image" Target="../media/image2415.png"/><Relationship Id="rId205" Type="http://schemas.openxmlformats.org/officeDocument/2006/relationships/image" Target="../media/image2422.png"/><Relationship Id="rId247" Type="http://schemas.openxmlformats.org/officeDocument/2006/relationships/image" Target="../media/image2443.png"/><Relationship Id="rId412" Type="http://schemas.openxmlformats.org/officeDocument/2006/relationships/customXml" Target="../ink/ink2685.xml"/><Relationship Id="rId107" Type="http://schemas.openxmlformats.org/officeDocument/2006/relationships/image" Target="../media/image2371.png"/><Relationship Id="rId289" Type="http://schemas.openxmlformats.org/officeDocument/2006/relationships/image" Target="../media/image2464.png"/><Relationship Id="rId454" Type="http://schemas.openxmlformats.org/officeDocument/2006/relationships/customXml" Target="../ink/ink2706.xml"/><Relationship Id="rId496" Type="http://schemas.openxmlformats.org/officeDocument/2006/relationships/customXml" Target="../ink/ink2727.xml"/><Relationship Id="rId661" Type="http://schemas.openxmlformats.org/officeDocument/2006/relationships/image" Target="../media/image2650.png"/><Relationship Id="rId717" Type="http://schemas.openxmlformats.org/officeDocument/2006/relationships/image" Target="../media/image2678.png"/><Relationship Id="rId11" Type="http://schemas.openxmlformats.org/officeDocument/2006/relationships/image" Target="../media/image2317.png"/><Relationship Id="rId53" Type="http://schemas.openxmlformats.org/officeDocument/2006/relationships/image" Target="../media/image2341.png"/><Relationship Id="rId149" Type="http://schemas.openxmlformats.org/officeDocument/2006/relationships/image" Target="../media/image2394.png"/><Relationship Id="rId314" Type="http://schemas.openxmlformats.org/officeDocument/2006/relationships/customXml" Target="../ink/ink2636.xml"/><Relationship Id="rId356" Type="http://schemas.openxmlformats.org/officeDocument/2006/relationships/customXml" Target="../ink/ink2657.xml"/><Relationship Id="rId398" Type="http://schemas.openxmlformats.org/officeDocument/2006/relationships/customXml" Target="../ink/ink2678.xml"/><Relationship Id="rId521" Type="http://schemas.openxmlformats.org/officeDocument/2006/relationships/image" Target="../media/image2580.png"/><Relationship Id="rId563" Type="http://schemas.openxmlformats.org/officeDocument/2006/relationships/image" Target="../media/image2601.png"/><Relationship Id="rId619" Type="http://schemas.openxmlformats.org/officeDocument/2006/relationships/image" Target="../media/image2629.png"/><Relationship Id="rId95" Type="http://schemas.openxmlformats.org/officeDocument/2006/relationships/image" Target="../media/image2364.png"/><Relationship Id="rId160" Type="http://schemas.openxmlformats.org/officeDocument/2006/relationships/customXml" Target="../ink/ink2559.xml"/><Relationship Id="rId216" Type="http://schemas.openxmlformats.org/officeDocument/2006/relationships/customXml" Target="../ink/ink2587.xml"/><Relationship Id="rId423" Type="http://schemas.openxmlformats.org/officeDocument/2006/relationships/image" Target="../media/image2531.png"/><Relationship Id="rId258" Type="http://schemas.openxmlformats.org/officeDocument/2006/relationships/customXml" Target="../ink/ink2608.xml"/><Relationship Id="rId465" Type="http://schemas.openxmlformats.org/officeDocument/2006/relationships/image" Target="../media/image2552.png"/><Relationship Id="rId630" Type="http://schemas.openxmlformats.org/officeDocument/2006/relationships/customXml" Target="../ink/ink2794.xml"/><Relationship Id="rId672" Type="http://schemas.openxmlformats.org/officeDocument/2006/relationships/customXml" Target="../ink/ink2815.xml"/><Relationship Id="rId22" Type="http://schemas.openxmlformats.org/officeDocument/2006/relationships/customXml" Target="../ink/ink2490.xml"/><Relationship Id="rId64" Type="http://schemas.openxmlformats.org/officeDocument/2006/relationships/customXml" Target="../ink/ink2511.xml"/><Relationship Id="rId118" Type="http://schemas.openxmlformats.org/officeDocument/2006/relationships/customXml" Target="../ink/ink2538.xml"/><Relationship Id="rId325" Type="http://schemas.openxmlformats.org/officeDocument/2006/relationships/image" Target="../media/image2482.png"/><Relationship Id="rId367" Type="http://schemas.openxmlformats.org/officeDocument/2006/relationships/image" Target="../media/image2503.png"/><Relationship Id="rId532" Type="http://schemas.openxmlformats.org/officeDocument/2006/relationships/customXml" Target="../ink/ink2745.xml"/><Relationship Id="rId574" Type="http://schemas.openxmlformats.org/officeDocument/2006/relationships/customXml" Target="../ink/ink2766.xml"/><Relationship Id="rId171" Type="http://schemas.openxmlformats.org/officeDocument/2006/relationships/image" Target="../media/image2405.png"/><Relationship Id="rId227" Type="http://schemas.openxmlformats.org/officeDocument/2006/relationships/image" Target="../media/image2433.png"/><Relationship Id="rId269" Type="http://schemas.openxmlformats.org/officeDocument/2006/relationships/image" Target="../media/image2454.png"/><Relationship Id="rId434" Type="http://schemas.openxmlformats.org/officeDocument/2006/relationships/customXml" Target="../ink/ink2696.xml"/><Relationship Id="rId476" Type="http://schemas.openxmlformats.org/officeDocument/2006/relationships/customXml" Target="../ink/ink2717.xml"/><Relationship Id="rId641" Type="http://schemas.openxmlformats.org/officeDocument/2006/relationships/image" Target="../media/image2640.png"/><Relationship Id="rId683" Type="http://schemas.openxmlformats.org/officeDocument/2006/relationships/image" Target="../media/image2661.png"/><Relationship Id="rId33" Type="http://schemas.openxmlformats.org/officeDocument/2006/relationships/image" Target="../media/image2329.png"/><Relationship Id="rId129" Type="http://schemas.openxmlformats.org/officeDocument/2006/relationships/image" Target="../media/image2383.png"/><Relationship Id="rId280" Type="http://schemas.openxmlformats.org/officeDocument/2006/relationships/customXml" Target="../ink/ink2619.xml"/><Relationship Id="rId336" Type="http://schemas.openxmlformats.org/officeDocument/2006/relationships/customXml" Target="../ink/ink2647.xml"/><Relationship Id="rId501" Type="http://schemas.openxmlformats.org/officeDocument/2006/relationships/image" Target="../media/image2570.png"/><Relationship Id="rId543" Type="http://schemas.openxmlformats.org/officeDocument/2006/relationships/image" Target="../media/image2591.png"/><Relationship Id="rId75" Type="http://schemas.openxmlformats.org/officeDocument/2006/relationships/image" Target="../media/image2353.png"/><Relationship Id="rId140" Type="http://schemas.openxmlformats.org/officeDocument/2006/relationships/customXml" Target="../ink/ink2549.xml"/><Relationship Id="rId182" Type="http://schemas.openxmlformats.org/officeDocument/2006/relationships/customXml" Target="../ink/ink2570.xml"/><Relationship Id="rId378" Type="http://schemas.openxmlformats.org/officeDocument/2006/relationships/customXml" Target="../ink/ink2668.xml"/><Relationship Id="rId403" Type="http://schemas.openxmlformats.org/officeDocument/2006/relationships/image" Target="../media/image2521.png"/><Relationship Id="rId585" Type="http://schemas.openxmlformats.org/officeDocument/2006/relationships/image" Target="../media/image2612.png"/><Relationship Id="rId6" Type="http://schemas.openxmlformats.org/officeDocument/2006/relationships/customXml" Target="../ink/ink2482.xml"/><Relationship Id="rId238" Type="http://schemas.openxmlformats.org/officeDocument/2006/relationships/customXml" Target="../ink/ink2598.xml"/><Relationship Id="rId445" Type="http://schemas.openxmlformats.org/officeDocument/2006/relationships/image" Target="../media/image2542.png"/><Relationship Id="rId487" Type="http://schemas.openxmlformats.org/officeDocument/2006/relationships/image" Target="../media/image2563.png"/><Relationship Id="rId610" Type="http://schemas.openxmlformats.org/officeDocument/2006/relationships/customXml" Target="../ink/ink2784.xml"/><Relationship Id="rId652" Type="http://schemas.openxmlformats.org/officeDocument/2006/relationships/customXml" Target="../ink/ink2805.xml"/><Relationship Id="rId694" Type="http://schemas.openxmlformats.org/officeDocument/2006/relationships/customXml" Target="../ink/ink2826.xml"/><Relationship Id="rId708" Type="http://schemas.openxmlformats.org/officeDocument/2006/relationships/customXml" Target="../ink/ink2833.xml"/><Relationship Id="rId291" Type="http://schemas.openxmlformats.org/officeDocument/2006/relationships/image" Target="../media/image2465.png"/><Relationship Id="rId305" Type="http://schemas.openxmlformats.org/officeDocument/2006/relationships/image" Target="../media/image2472.png"/><Relationship Id="rId347" Type="http://schemas.openxmlformats.org/officeDocument/2006/relationships/image" Target="../media/image2493.png"/><Relationship Id="rId512" Type="http://schemas.openxmlformats.org/officeDocument/2006/relationships/customXml" Target="../ink/ink2735.xml"/><Relationship Id="rId44" Type="http://schemas.openxmlformats.org/officeDocument/2006/relationships/customXml" Target="../ink/ink2501.xml"/><Relationship Id="rId86" Type="http://schemas.openxmlformats.org/officeDocument/2006/relationships/customXml" Target="../ink/ink2522.xml"/><Relationship Id="rId151" Type="http://schemas.openxmlformats.org/officeDocument/2006/relationships/image" Target="../media/image2395.png"/><Relationship Id="rId389" Type="http://schemas.openxmlformats.org/officeDocument/2006/relationships/image" Target="../media/image2514.png"/><Relationship Id="rId554" Type="http://schemas.openxmlformats.org/officeDocument/2006/relationships/customXml" Target="../ink/ink2756.xml"/><Relationship Id="rId596" Type="http://schemas.openxmlformats.org/officeDocument/2006/relationships/customXml" Target="../ink/ink2777.xml"/><Relationship Id="rId193" Type="http://schemas.openxmlformats.org/officeDocument/2006/relationships/image" Target="../media/image2416.png"/><Relationship Id="rId207" Type="http://schemas.openxmlformats.org/officeDocument/2006/relationships/image" Target="../media/image2423.png"/><Relationship Id="rId249" Type="http://schemas.openxmlformats.org/officeDocument/2006/relationships/image" Target="../media/image2444.png"/><Relationship Id="rId414" Type="http://schemas.openxmlformats.org/officeDocument/2006/relationships/customXml" Target="../ink/ink2686.xml"/><Relationship Id="rId456" Type="http://schemas.openxmlformats.org/officeDocument/2006/relationships/customXml" Target="../ink/ink2707.xml"/><Relationship Id="rId498" Type="http://schemas.openxmlformats.org/officeDocument/2006/relationships/customXml" Target="../ink/ink2728.xml"/><Relationship Id="rId621" Type="http://schemas.openxmlformats.org/officeDocument/2006/relationships/image" Target="../media/image2630.png"/><Relationship Id="rId663" Type="http://schemas.openxmlformats.org/officeDocument/2006/relationships/image" Target="../media/image2651.png"/><Relationship Id="rId13" Type="http://schemas.openxmlformats.org/officeDocument/2006/relationships/image" Target="../media/image2318.png"/><Relationship Id="rId109" Type="http://schemas.openxmlformats.org/officeDocument/2006/relationships/image" Target="../media/image2372.png"/><Relationship Id="rId260" Type="http://schemas.openxmlformats.org/officeDocument/2006/relationships/customXml" Target="../ink/ink2609.xml"/><Relationship Id="rId316" Type="http://schemas.openxmlformats.org/officeDocument/2006/relationships/customXml" Target="../ink/ink2637.xml"/><Relationship Id="rId523" Type="http://schemas.openxmlformats.org/officeDocument/2006/relationships/image" Target="../media/image2581.png"/><Relationship Id="rId719" Type="http://schemas.openxmlformats.org/officeDocument/2006/relationships/image" Target="../media/image2679.png"/><Relationship Id="rId55" Type="http://schemas.openxmlformats.org/officeDocument/2006/relationships/image" Target="../media/image2342.png"/><Relationship Id="rId97" Type="http://schemas.openxmlformats.org/officeDocument/2006/relationships/image" Target="../media/image2365.png"/><Relationship Id="rId120" Type="http://schemas.openxmlformats.org/officeDocument/2006/relationships/customXml" Target="../ink/ink2539.xml"/><Relationship Id="rId358" Type="http://schemas.openxmlformats.org/officeDocument/2006/relationships/customXml" Target="../ink/ink2658.xml"/><Relationship Id="rId565" Type="http://schemas.openxmlformats.org/officeDocument/2006/relationships/image" Target="../media/image2602.png"/><Relationship Id="rId162" Type="http://schemas.openxmlformats.org/officeDocument/2006/relationships/customXml" Target="../ink/ink2560.xml"/><Relationship Id="rId218" Type="http://schemas.openxmlformats.org/officeDocument/2006/relationships/customXml" Target="../ink/ink2588.xml"/><Relationship Id="rId425" Type="http://schemas.openxmlformats.org/officeDocument/2006/relationships/image" Target="../media/image2532.png"/><Relationship Id="rId467" Type="http://schemas.openxmlformats.org/officeDocument/2006/relationships/image" Target="../media/image2553.png"/><Relationship Id="rId632" Type="http://schemas.openxmlformats.org/officeDocument/2006/relationships/customXml" Target="../ink/ink2795.xml"/><Relationship Id="rId271" Type="http://schemas.openxmlformats.org/officeDocument/2006/relationships/image" Target="../media/image2455.png"/><Relationship Id="rId674" Type="http://schemas.openxmlformats.org/officeDocument/2006/relationships/customXml" Target="../ink/ink2816.xml"/><Relationship Id="rId24" Type="http://schemas.openxmlformats.org/officeDocument/2006/relationships/customXml" Target="../ink/ink2491.xml"/><Relationship Id="rId66" Type="http://schemas.openxmlformats.org/officeDocument/2006/relationships/customXml" Target="../ink/ink2512.xml"/><Relationship Id="rId131" Type="http://schemas.openxmlformats.org/officeDocument/2006/relationships/image" Target="../media/image2384.png"/><Relationship Id="rId327" Type="http://schemas.openxmlformats.org/officeDocument/2006/relationships/image" Target="../media/image2483.png"/><Relationship Id="rId369" Type="http://schemas.openxmlformats.org/officeDocument/2006/relationships/image" Target="../media/image2504.png"/><Relationship Id="rId534" Type="http://schemas.openxmlformats.org/officeDocument/2006/relationships/customXml" Target="../ink/ink2746.xml"/><Relationship Id="rId576" Type="http://schemas.openxmlformats.org/officeDocument/2006/relationships/customXml" Target="../ink/ink2767.xml"/><Relationship Id="rId173" Type="http://schemas.openxmlformats.org/officeDocument/2006/relationships/image" Target="../media/image2406.png"/><Relationship Id="rId229" Type="http://schemas.openxmlformats.org/officeDocument/2006/relationships/image" Target="../media/image2434.png"/><Relationship Id="rId380" Type="http://schemas.openxmlformats.org/officeDocument/2006/relationships/customXml" Target="../ink/ink2669.xml"/><Relationship Id="rId436" Type="http://schemas.openxmlformats.org/officeDocument/2006/relationships/customXml" Target="../ink/ink2697.xml"/><Relationship Id="rId601" Type="http://schemas.openxmlformats.org/officeDocument/2006/relationships/image" Target="../media/image2620.png"/><Relationship Id="rId643" Type="http://schemas.openxmlformats.org/officeDocument/2006/relationships/image" Target="../media/image2641.png"/><Relationship Id="rId240" Type="http://schemas.openxmlformats.org/officeDocument/2006/relationships/customXml" Target="../ink/ink2599.xml"/><Relationship Id="rId478" Type="http://schemas.openxmlformats.org/officeDocument/2006/relationships/customXml" Target="../ink/ink2718.xml"/><Relationship Id="rId685" Type="http://schemas.openxmlformats.org/officeDocument/2006/relationships/image" Target="../media/image2662.png"/><Relationship Id="rId35" Type="http://schemas.openxmlformats.org/officeDocument/2006/relationships/image" Target="../media/image2331.png"/><Relationship Id="rId77" Type="http://schemas.openxmlformats.org/officeDocument/2006/relationships/image" Target="../media/image2354.png"/><Relationship Id="rId100" Type="http://schemas.openxmlformats.org/officeDocument/2006/relationships/customXml" Target="../ink/ink2529.xml"/><Relationship Id="rId282" Type="http://schemas.openxmlformats.org/officeDocument/2006/relationships/customXml" Target="../ink/ink2620.xml"/><Relationship Id="rId338" Type="http://schemas.openxmlformats.org/officeDocument/2006/relationships/customXml" Target="../ink/ink2648.xml"/><Relationship Id="rId503" Type="http://schemas.openxmlformats.org/officeDocument/2006/relationships/image" Target="../media/image2571.png"/><Relationship Id="rId545" Type="http://schemas.openxmlformats.org/officeDocument/2006/relationships/image" Target="../media/image2592.png"/><Relationship Id="rId587" Type="http://schemas.openxmlformats.org/officeDocument/2006/relationships/image" Target="../media/image2613.png"/><Relationship Id="rId710" Type="http://schemas.openxmlformats.org/officeDocument/2006/relationships/customXml" Target="../ink/ink2834.xml"/><Relationship Id="rId8" Type="http://schemas.openxmlformats.org/officeDocument/2006/relationships/customXml" Target="../ink/ink2483.xml"/><Relationship Id="rId142" Type="http://schemas.openxmlformats.org/officeDocument/2006/relationships/customXml" Target="../ink/ink2550.xml"/><Relationship Id="rId184" Type="http://schemas.openxmlformats.org/officeDocument/2006/relationships/customXml" Target="../ink/ink2571.xml"/><Relationship Id="rId391" Type="http://schemas.openxmlformats.org/officeDocument/2006/relationships/image" Target="../media/image2515.png"/><Relationship Id="rId405" Type="http://schemas.openxmlformats.org/officeDocument/2006/relationships/image" Target="../media/image2522.png"/><Relationship Id="rId447" Type="http://schemas.openxmlformats.org/officeDocument/2006/relationships/image" Target="../media/image2543.png"/><Relationship Id="rId612" Type="http://schemas.openxmlformats.org/officeDocument/2006/relationships/customXml" Target="../ink/ink2785.xml"/><Relationship Id="rId251" Type="http://schemas.openxmlformats.org/officeDocument/2006/relationships/image" Target="../media/image2445.png"/><Relationship Id="rId489" Type="http://schemas.openxmlformats.org/officeDocument/2006/relationships/image" Target="../media/image2564.png"/><Relationship Id="rId654" Type="http://schemas.openxmlformats.org/officeDocument/2006/relationships/customXml" Target="../ink/ink2806.xml"/><Relationship Id="rId696" Type="http://schemas.openxmlformats.org/officeDocument/2006/relationships/customXml" Target="../ink/ink2827.xml"/><Relationship Id="rId46" Type="http://schemas.openxmlformats.org/officeDocument/2006/relationships/customXml" Target="../ink/ink2502.xml"/><Relationship Id="rId293" Type="http://schemas.openxmlformats.org/officeDocument/2006/relationships/image" Target="../media/image2466.png"/><Relationship Id="rId307" Type="http://schemas.openxmlformats.org/officeDocument/2006/relationships/image" Target="../media/image2473.png"/><Relationship Id="rId349" Type="http://schemas.openxmlformats.org/officeDocument/2006/relationships/image" Target="../media/image2494.png"/><Relationship Id="rId514" Type="http://schemas.openxmlformats.org/officeDocument/2006/relationships/customXml" Target="../ink/ink2736.xml"/><Relationship Id="rId556" Type="http://schemas.openxmlformats.org/officeDocument/2006/relationships/customXml" Target="../ink/ink2757.xml"/><Relationship Id="rId721" Type="http://schemas.openxmlformats.org/officeDocument/2006/relationships/image" Target="../media/image2680.png"/><Relationship Id="rId88" Type="http://schemas.openxmlformats.org/officeDocument/2006/relationships/customXml" Target="../ink/ink2523.xml"/><Relationship Id="rId111" Type="http://schemas.openxmlformats.org/officeDocument/2006/relationships/image" Target="../media/image2373.png"/><Relationship Id="rId153" Type="http://schemas.openxmlformats.org/officeDocument/2006/relationships/image" Target="../media/image2396.png"/><Relationship Id="rId195" Type="http://schemas.openxmlformats.org/officeDocument/2006/relationships/image" Target="../media/image2417.png"/><Relationship Id="rId209" Type="http://schemas.openxmlformats.org/officeDocument/2006/relationships/image" Target="../media/image2424.png"/><Relationship Id="rId360" Type="http://schemas.openxmlformats.org/officeDocument/2006/relationships/customXml" Target="../ink/ink2659.xml"/><Relationship Id="rId416" Type="http://schemas.openxmlformats.org/officeDocument/2006/relationships/customXml" Target="../ink/ink2687.xml"/><Relationship Id="rId598" Type="http://schemas.openxmlformats.org/officeDocument/2006/relationships/customXml" Target="../ink/ink2778.xml"/><Relationship Id="rId220" Type="http://schemas.openxmlformats.org/officeDocument/2006/relationships/customXml" Target="../ink/ink2589.xml"/><Relationship Id="rId458" Type="http://schemas.openxmlformats.org/officeDocument/2006/relationships/customXml" Target="../ink/ink2708.xml"/><Relationship Id="rId623" Type="http://schemas.openxmlformats.org/officeDocument/2006/relationships/image" Target="../media/image2631.png"/><Relationship Id="rId665" Type="http://schemas.openxmlformats.org/officeDocument/2006/relationships/image" Target="../media/image2652.png"/><Relationship Id="rId15" Type="http://schemas.openxmlformats.org/officeDocument/2006/relationships/image" Target="../media/image2319.png"/><Relationship Id="rId57" Type="http://schemas.openxmlformats.org/officeDocument/2006/relationships/image" Target="../media/image2343.png"/><Relationship Id="rId262" Type="http://schemas.openxmlformats.org/officeDocument/2006/relationships/customXml" Target="../ink/ink2610.xml"/><Relationship Id="rId318" Type="http://schemas.openxmlformats.org/officeDocument/2006/relationships/customXml" Target="../ink/ink2638.xml"/><Relationship Id="rId525" Type="http://schemas.openxmlformats.org/officeDocument/2006/relationships/image" Target="../media/image2582.png"/><Relationship Id="rId567" Type="http://schemas.openxmlformats.org/officeDocument/2006/relationships/image" Target="../media/image2603.png"/><Relationship Id="rId99" Type="http://schemas.openxmlformats.org/officeDocument/2006/relationships/image" Target="../media/image2366.png"/><Relationship Id="rId122" Type="http://schemas.openxmlformats.org/officeDocument/2006/relationships/customXml" Target="../ink/ink2540.xml"/><Relationship Id="rId164" Type="http://schemas.openxmlformats.org/officeDocument/2006/relationships/customXml" Target="../ink/ink2561.xml"/><Relationship Id="rId371" Type="http://schemas.openxmlformats.org/officeDocument/2006/relationships/image" Target="../media/image2505.png"/><Relationship Id="rId427" Type="http://schemas.openxmlformats.org/officeDocument/2006/relationships/image" Target="../media/image2533.png"/><Relationship Id="rId469" Type="http://schemas.openxmlformats.org/officeDocument/2006/relationships/image" Target="../media/image2554.png"/><Relationship Id="rId634" Type="http://schemas.openxmlformats.org/officeDocument/2006/relationships/customXml" Target="../ink/ink2796.xml"/><Relationship Id="rId676" Type="http://schemas.openxmlformats.org/officeDocument/2006/relationships/customXml" Target="../ink/ink2817.xml"/><Relationship Id="rId26" Type="http://schemas.openxmlformats.org/officeDocument/2006/relationships/customXml" Target="../ink/ink2492.xml"/><Relationship Id="rId231" Type="http://schemas.openxmlformats.org/officeDocument/2006/relationships/image" Target="../media/image2435.png"/><Relationship Id="rId273" Type="http://schemas.openxmlformats.org/officeDocument/2006/relationships/image" Target="../media/image2456.png"/><Relationship Id="rId329" Type="http://schemas.openxmlformats.org/officeDocument/2006/relationships/image" Target="../media/image2484.png"/><Relationship Id="rId480" Type="http://schemas.openxmlformats.org/officeDocument/2006/relationships/customXml" Target="../ink/ink2719.xml"/><Relationship Id="rId536" Type="http://schemas.openxmlformats.org/officeDocument/2006/relationships/customXml" Target="../ink/ink2747.xml"/><Relationship Id="rId701" Type="http://schemas.openxmlformats.org/officeDocument/2006/relationships/image" Target="../media/image2670.png"/><Relationship Id="rId68" Type="http://schemas.openxmlformats.org/officeDocument/2006/relationships/customXml" Target="../ink/ink2513.xml"/><Relationship Id="rId133" Type="http://schemas.openxmlformats.org/officeDocument/2006/relationships/image" Target="../media/image2385.png"/><Relationship Id="rId175" Type="http://schemas.openxmlformats.org/officeDocument/2006/relationships/image" Target="../media/image2407.png"/><Relationship Id="rId340" Type="http://schemas.openxmlformats.org/officeDocument/2006/relationships/customXml" Target="../ink/ink2649.xml"/><Relationship Id="rId578" Type="http://schemas.openxmlformats.org/officeDocument/2006/relationships/customXml" Target="../ink/ink2768.xml"/><Relationship Id="rId200" Type="http://schemas.openxmlformats.org/officeDocument/2006/relationships/customXml" Target="../ink/ink2579.xml"/><Relationship Id="rId382" Type="http://schemas.openxmlformats.org/officeDocument/2006/relationships/customXml" Target="../ink/ink2670.xml"/><Relationship Id="rId438" Type="http://schemas.openxmlformats.org/officeDocument/2006/relationships/customXml" Target="../ink/ink2698.xml"/><Relationship Id="rId603" Type="http://schemas.openxmlformats.org/officeDocument/2006/relationships/image" Target="../media/image2621.png"/><Relationship Id="rId645" Type="http://schemas.openxmlformats.org/officeDocument/2006/relationships/image" Target="../media/image2642.png"/><Relationship Id="rId687" Type="http://schemas.openxmlformats.org/officeDocument/2006/relationships/image" Target="../media/image2663.png"/><Relationship Id="rId242" Type="http://schemas.openxmlformats.org/officeDocument/2006/relationships/customXml" Target="../ink/ink2600.xml"/><Relationship Id="rId284" Type="http://schemas.openxmlformats.org/officeDocument/2006/relationships/customXml" Target="../ink/ink2621.xml"/><Relationship Id="rId491" Type="http://schemas.openxmlformats.org/officeDocument/2006/relationships/image" Target="../media/image2565.png"/><Relationship Id="rId505" Type="http://schemas.openxmlformats.org/officeDocument/2006/relationships/image" Target="../media/image2572.png"/><Relationship Id="rId712" Type="http://schemas.openxmlformats.org/officeDocument/2006/relationships/customXml" Target="../ink/ink2835.xml"/><Relationship Id="rId37" Type="http://schemas.openxmlformats.org/officeDocument/2006/relationships/image" Target="../media/image2332.png"/><Relationship Id="rId79" Type="http://schemas.openxmlformats.org/officeDocument/2006/relationships/image" Target="../media/image2355.png"/><Relationship Id="rId102" Type="http://schemas.openxmlformats.org/officeDocument/2006/relationships/customXml" Target="../ink/ink2530.xml"/><Relationship Id="rId144" Type="http://schemas.openxmlformats.org/officeDocument/2006/relationships/customXml" Target="../ink/ink2551.xml"/><Relationship Id="rId547" Type="http://schemas.openxmlformats.org/officeDocument/2006/relationships/image" Target="../media/image2593.png"/><Relationship Id="rId589" Type="http://schemas.openxmlformats.org/officeDocument/2006/relationships/image" Target="../media/image2614.png"/><Relationship Id="rId90" Type="http://schemas.openxmlformats.org/officeDocument/2006/relationships/customXml" Target="../ink/ink2524.xml"/><Relationship Id="rId186" Type="http://schemas.openxmlformats.org/officeDocument/2006/relationships/customXml" Target="../ink/ink2572.xml"/><Relationship Id="rId351" Type="http://schemas.openxmlformats.org/officeDocument/2006/relationships/image" Target="../media/image2495.png"/><Relationship Id="rId393" Type="http://schemas.openxmlformats.org/officeDocument/2006/relationships/image" Target="../media/image2516.png"/><Relationship Id="rId407" Type="http://schemas.openxmlformats.org/officeDocument/2006/relationships/image" Target="../media/image2523.png"/><Relationship Id="rId449" Type="http://schemas.openxmlformats.org/officeDocument/2006/relationships/image" Target="../media/image2544.png"/><Relationship Id="rId614" Type="http://schemas.openxmlformats.org/officeDocument/2006/relationships/customXml" Target="../ink/ink2786.xml"/><Relationship Id="rId656" Type="http://schemas.openxmlformats.org/officeDocument/2006/relationships/customXml" Target="../ink/ink2807.xml"/><Relationship Id="rId211" Type="http://schemas.openxmlformats.org/officeDocument/2006/relationships/image" Target="../media/image2425.png"/><Relationship Id="rId253" Type="http://schemas.openxmlformats.org/officeDocument/2006/relationships/image" Target="../media/image2446.png"/><Relationship Id="rId295" Type="http://schemas.openxmlformats.org/officeDocument/2006/relationships/image" Target="../media/image2467.png"/><Relationship Id="rId309" Type="http://schemas.openxmlformats.org/officeDocument/2006/relationships/image" Target="../media/image2474.png"/><Relationship Id="rId460" Type="http://schemas.openxmlformats.org/officeDocument/2006/relationships/customXml" Target="../ink/ink2709.xml"/><Relationship Id="rId516" Type="http://schemas.openxmlformats.org/officeDocument/2006/relationships/customXml" Target="../ink/ink2737.xml"/><Relationship Id="rId698" Type="http://schemas.openxmlformats.org/officeDocument/2006/relationships/customXml" Target="../ink/ink2828.xml"/><Relationship Id="rId48" Type="http://schemas.openxmlformats.org/officeDocument/2006/relationships/customXml" Target="../ink/ink2503.xml"/><Relationship Id="rId113" Type="http://schemas.openxmlformats.org/officeDocument/2006/relationships/image" Target="../media/image2374.png"/><Relationship Id="rId320" Type="http://schemas.openxmlformats.org/officeDocument/2006/relationships/customXml" Target="../ink/ink2639.xml"/><Relationship Id="rId558" Type="http://schemas.openxmlformats.org/officeDocument/2006/relationships/customXml" Target="../ink/ink2758.xml"/><Relationship Id="rId723" Type="http://schemas.openxmlformats.org/officeDocument/2006/relationships/image" Target="../media/image2681.png"/><Relationship Id="rId155" Type="http://schemas.openxmlformats.org/officeDocument/2006/relationships/image" Target="../media/image2397.png"/><Relationship Id="rId197" Type="http://schemas.openxmlformats.org/officeDocument/2006/relationships/image" Target="../media/image2418.png"/><Relationship Id="rId362" Type="http://schemas.openxmlformats.org/officeDocument/2006/relationships/customXml" Target="../ink/ink2660.xml"/><Relationship Id="rId418" Type="http://schemas.openxmlformats.org/officeDocument/2006/relationships/customXml" Target="../ink/ink2688.xml"/><Relationship Id="rId625" Type="http://schemas.openxmlformats.org/officeDocument/2006/relationships/image" Target="../media/image2632.png"/><Relationship Id="rId222" Type="http://schemas.openxmlformats.org/officeDocument/2006/relationships/customXml" Target="../ink/ink2590.xml"/><Relationship Id="rId264" Type="http://schemas.openxmlformats.org/officeDocument/2006/relationships/customXml" Target="../ink/ink2611.xml"/><Relationship Id="rId471" Type="http://schemas.openxmlformats.org/officeDocument/2006/relationships/image" Target="../media/image2555.png"/><Relationship Id="rId667" Type="http://schemas.openxmlformats.org/officeDocument/2006/relationships/image" Target="../media/image2653.png"/><Relationship Id="rId17" Type="http://schemas.openxmlformats.org/officeDocument/2006/relationships/image" Target="../media/image2321.png"/><Relationship Id="rId59" Type="http://schemas.openxmlformats.org/officeDocument/2006/relationships/image" Target="../media/image2344.png"/><Relationship Id="rId124" Type="http://schemas.openxmlformats.org/officeDocument/2006/relationships/customXml" Target="../ink/ink2541.xml"/><Relationship Id="rId527" Type="http://schemas.openxmlformats.org/officeDocument/2006/relationships/image" Target="../media/image2583.png"/><Relationship Id="rId569" Type="http://schemas.openxmlformats.org/officeDocument/2006/relationships/image" Target="../media/image2604.png"/><Relationship Id="rId70" Type="http://schemas.openxmlformats.org/officeDocument/2006/relationships/customXml" Target="../ink/ink2514.xml"/><Relationship Id="rId166" Type="http://schemas.openxmlformats.org/officeDocument/2006/relationships/customXml" Target="../ink/ink2562.xml"/><Relationship Id="rId331" Type="http://schemas.openxmlformats.org/officeDocument/2006/relationships/image" Target="../media/image2485.png"/><Relationship Id="rId373" Type="http://schemas.openxmlformats.org/officeDocument/2006/relationships/image" Target="../media/image2506.png"/><Relationship Id="rId429" Type="http://schemas.openxmlformats.org/officeDocument/2006/relationships/image" Target="../media/image2534.png"/><Relationship Id="rId580" Type="http://schemas.openxmlformats.org/officeDocument/2006/relationships/customXml" Target="../ink/ink2769.xml"/><Relationship Id="rId636" Type="http://schemas.openxmlformats.org/officeDocument/2006/relationships/customXml" Target="../ink/ink2797.xml"/><Relationship Id="rId1" Type="http://schemas.openxmlformats.org/officeDocument/2006/relationships/slideLayout" Target="../slideLayouts/slideLayout2.xml"/><Relationship Id="rId233" Type="http://schemas.openxmlformats.org/officeDocument/2006/relationships/image" Target="../media/image2436.png"/><Relationship Id="rId440" Type="http://schemas.openxmlformats.org/officeDocument/2006/relationships/customXml" Target="../ink/ink2699.xml"/><Relationship Id="rId678" Type="http://schemas.openxmlformats.org/officeDocument/2006/relationships/customXml" Target="../ink/ink2818.xml"/><Relationship Id="rId28" Type="http://schemas.openxmlformats.org/officeDocument/2006/relationships/customXml" Target="../ink/ink2493.xml"/><Relationship Id="rId275" Type="http://schemas.openxmlformats.org/officeDocument/2006/relationships/image" Target="../media/image2457.png"/><Relationship Id="rId300" Type="http://schemas.openxmlformats.org/officeDocument/2006/relationships/customXml" Target="../ink/ink2629.xml"/><Relationship Id="rId482" Type="http://schemas.openxmlformats.org/officeDocument/2006/relationships/customXml" Target="../ink/ink2720.xml"/><Relationship Id="rId538" Type="http://schemas.openxmlformats.org/officeDocument/2006/relationships/customXml" Target="../ink/ink2748.xml"/><Relationship Id="rId703" Type="http://schemas.openxmlformats.org/officeDocument/2006/relationships/image" Target="../media/image2671.png"/><Relationship Id="rId81" Type="http://schemas.openxmlformats.org/officeDocument/2006/relationships/image" Target="../media/image2356.png"/><Relationship Id="rId135" Type="http://schemas.openxmlformats.org/officeDocument/2006/relationships/image" Target="../media/image2386.png"/><Relationship Id="rId177" Type="http://schemas.openxmlformats.org/officeDocument/2006/relationships/image" Target="../media/image2408.png"/><Relationship Id="rId342" Type="http://schemas.openxmlformats.org/officeDocument/2006/relationships/customXml" Target="../ink/ink2650.xml"/><Relationship Id="rId384" Type="http://schemas.openxmlformats.org/officeDocument/2006/relationships/customXml" Target="../ink/ink2671.xml"/><Relationship Id="rId591" Type="http://schemas.openxmlformats.org/officeDocument/2006/relationships/image" Target="../media/image2615.png"/><Relationship Id="rId605" Type="http://schemas.openxmlformats.org/officeDocument/2006/relationships/image" Target="../media/image2622.png"/><Relationship Id="rId202" Type="http://schemas.openxmlformats.org/officeDocument/2006/relationships/customXml" Target="../ink/ink2580.xml"/><Relationship Id="rId244" Type="http://schemas.openxmlformats.org/officeDocument/2006/relationships/customXml" Target="../ink/ink2601.xml"/><Relationship Id="rId647" Type="http://schemas.openxmlformats.org/officeDocument/2006/relationships/image" Target="../media/image2643.png"/><Relationship Id="rId689" Type="http://schemas.openxmlformats.org/officeDocument/2006/relationships/image" Target="../media/image2664.png"/><Relationship Id="rId39" Type="http://schemas.openxmlformats.org/officeDocument/2006/relationships/image" Target="../media/image2333.png"/><Relationship Id="rId286" Type="http://schemas.openxmlformats.org/officeDocument/2006/relationships/customXml" Target="../ink/ink2622.xml"/><Relationship Id="rId451" Type="http://schemas.openxmlformats.org/officeDocument/2006/relationships/image" Target="../media/image2545.png"/><Relationship Id="rId493" Type="http://schemas.openxmlformats.org/officeDocument/2006/relationships/image" Target="../media/image2566.png"/><Relationship Id="rId507" Type="http://schemas.openxmlformats.org/officeDocument/2006/relationships/image" Target="../media/image2573.png"/><Relationship Id="rId549" Type="http://schemas.openxmlformats.org/officeDocument/2006/relationships/image" Target="../media/image2594.png"/><Relationship Id="rId714" Type="http://schemas.openxmlformats.org/officeDocument/2006/relationships/customXml" Target="../ink/ink2836.xml"/><Relationship Id="rId50" Type="http://schemas.openxmlformats.org/officeDocument/2006/relationships/customXml" Target="../ink/ink2504.xml"/><Relationship Id="rId104" Type="http://schemas.openxmlformats.org/officeDocument/2006/relationships/customXml" Target="../ink/ink2531.xml"/><Relationship Id="rId146" Type="http://schemas.openxmlformats.org/officeDocument/2006/relationships/customXml" Target="../ink/ink2552.xml"/><Relationship Id="rId188" Type="http://schemas.openxmlformats.org/officeDocument/2006/relationships/customXml" Target="../ink/ink2573.xml"/><Relationship Id="rId311" Type="http://schemas.openxmlformats.org/officeDocument/2006/relationships/image" Target="../media/image2475.png"/><Relationship Id="rId353" Type="http://schemas.openxmlformats.org/officeDocument/2006/relationships/image" Target="../media/image2496.png"/><Relationship Id="rId395" Type="http://schemas.openxmlformats.org/officeDocument/2006/relationships/image" Target="../media/image2517.png"/><Relationship Id="rId409" Type="http://schemas.openxmlformats.org/officeDocument/2006/relationships/image" Target="../media/image2524.png"/><Relationship Id="rId560" Type="http://schemas.openxmlformats.org/officeDocument/2006/relationships/customXml" Target="../ink/ink2759.xml"/><Relationship Id="rId92" Type="http://schemas.openxmlformats.org/officeDocument/2006/relationships/customXml" Target="../ink/ink2525.xml"/><Relationship Id="rId213" Type="http://schemas.openxmlformats.org/officeDocument/2006/relationships/image" Target="../media/image2426.png"/><Relationship Id="rId420" Type="http://schemas.openxmlformats.org/officeDocument/2006/relationships/customXml" Target="../ink/ink2689.xml"/><Relationship Id="rId616" Type="http://schemas.openxmlformats.org/officeDocument/2006/relationships/customXml" Target="../ink/ink2787.xml"/><Relationship Id="rId658" Type="http://schemas.openxmlformats.org/officeDocument/2006/relationships/customXml" Target="../ink/ink2808.xml"/><Relationship Id="rId255" Type="http://schemas.openxmlformats.org/officeDocument/2006/relationships/image" Target="../media/image2447.png"/><Relationship Id="rId297" Type="http://schemas.openxmlformats.org/officeDocument/2006/relationships/image" Target="../media/image2468.png"/><Relationship Id="rId462" Type="http://schemas.openxmlformats.org/officeDocument/2006/relationships/customXml" Target="../ink/ink2710.xml"/><Relationship Id="rId518" Type="http://schemas.openxmlformats.org/officeDocument/2006/relationships/customXml" Target="../ink/ink2738.xml"/><Relationship Id="rId725" Type="http://schemas.openxmlformats.org/officeDocument/2006/relationships/image" Target="../media/image2682.png"/><Relationship Id="rId115" Type="http://schemas.openxmlformats.org/officeDocument/2006/relationships/image" Target="../media/image2375.png"/><Relationship Id="rId157" Type="http://schemas.openxmlformats.org/officeDocument/2006/relationships/image" Target="../media/image2398.png"/><Relationship Id="rId322" Type="http://schemas.openxmlformats.org/officeDocument/2006/relationships/customXml" Target="../ink/ink2640.xml"/><Relationship Id="rId364" Type="http://schemas.openxmlformats.org/officeDocument/2006/relationships/customXml" Target="../ink/ink2661.xml"/><Relationship Id="rId61" Type="http://schemas.openxmlformats.org/officeDocument/2006/relationships/image" Target="../media/image2345.png"/><Relationship Id="rId199" Type="http://schemas.openxmlformats.org/officeDocument/2006/relationships/image" Target="../media/image2419.png"/><Relationship Id="rId571" Type="http://schemas.openxmlformats.org/officeDocument/2006/relationships/image" Target="../media/image2605.png"/><Relationship Id="rId627" Type="http://schemas.openxmlformats.org/officeDocument/2006/relationships/image" Target="../media/image2633.png"/><Relationship Id="rId669" Type="http://schemas.openxmlformats.org/officeDocument/2006/relationships/image" Target="../media/image2654.png"/><Relationship Id="rId19" Type="http://schemas.openxmlformats.org/officeDocument/2006/relationships/image" Target="../media/image2322.png"/><Relationship Id="rId224" Type="http://schemas.openxmlformats.org/officeDocument/2006/relationships/customXml" Target="../ink/ink2591.xml"/><Relationship Id="rId266" Type="http://schemas.openxmlformats.org/officeDocument/2006/relationships/customXml" Target="../ink/ink2612.xml"/><Relationship Id="rId431" Type="http://schemas.openxmlformats.org/officeDocument/2006/relationships/image" Target="../media/image2535.png"/><Relationship Id="rId473" Type="http://schemas.openxmlformats.org/officeDocument/2006/relationships/image" Target="../media/image2556.png"/><Relationship Id="rId529" Type="http://schemas.openxmlformats.org/officeDocument/2006/relationships/image" Target="../media/image2584.png"/><Relationship Id="rId680" Type="http://schemas.openxmlformats.org/officeDocument/2006/relationships/customXml" Target="../ink/ink2819.xml"/><Relationship Id="rId30" Type="http://schemas.openxmlformats.org/officeDocument/2006/relationships/customXml" Target="../ink/ink2494.xml"/><Relationship Id="rId126" Type="http://schemas.openxmlformats.org/officeDocument/2006/relationships/customXml" Target="../ink/ink2542.xml"/><Relationship Id="rId168" Type="http://schemas.openxmlformats.org/officeDocument/2006/relationships/customXml" Target="../ink/ink2563.xml"/><Relationship Id="rId333" Type="http://schemas.openxmlformats.org/officeDocument/2006/relationships/image" Target="../media/image2486.png"/><Relationship Id="rId540" Type="http://schemas.openxmlformats.org/officeDocument/2006/relationships/customXml" Target="../ink/ink2749.xml"/><Relationship Id="rId72" Type="http://schemas.openxmlformats.org/officeDocument/2006/relationships/customXml" Target="../ink/ink2515.xml"/><Relationship Id="rId375" Type="http://schemas.openxmlformats.org/officeDocument/2006/relationships/image" Target="../media/image2507.png"/><Relationship Id="rId582" Type="http://schemas.openxmlformats.org/officeDocument/2006/relationships/customXml" Target="../ink/ink2770.xml"/><Relationship Id="rId638" Type="http://schemas.openxmlformats.org/officeDocument/2006/relationships/customXml" Target="../ink/ink2798.xml"/><Relationship Id="rId3" Type="http://schemas.openxmlformats.org/officeDocument/2006/relationships/image" Target="../media/image2313.png"/><Relationship Id="rId235" Type="http://schemas.openxmlformats.org/officeDocument/2006/relationships/image" Target="../media/image2437.png"/><Relationship Id="rId277" Type="http://schemas.openxmlformats.org/officeDocument/2006/relationships/image" Target="../media/image2458.png"/><Relationship Id="rId400" Type="http://schemas.openxmlformats.org/officeDocument/2006/relationships/customXml" Target="../ink/ink2679.xml"/><Relationship Id="rId442" Type="http://schemas.openxmlformats.org/officeDocument/2006/relationships/customXml" Target="../ink/ink2700.xml"/><Relationship Id="rId484" Type="http://schemas.openxmlformats.org/officeDocument/2006/relationships/customXml" Target="../ink/ink2721.xml"/><Relationship Id="rId705" Type="http://schemas.openxmlformats.org/officeDocument/2006/relationships/image" Target="../media/image2672.png"/></Relationships>
</file>

<file path=ppt/slides/_rels/slide66.xml.rels><?xml version="1.0" encoding="UTF-8" standalone="yes"?>
<Relationships xmlns="http://schemas.openxmlformats.org/package/2006/relationships"><Relationship Id="rId13" Type="http://schemas.openxmlformats.org/officeDocument/2006/relationships/customXml" Target="../ink/ink2846.xml"/><Relationship Id="rId18" Type="http://schemas.openxmlformats.org/officeDocument/2006/relationships/image" Target="../media/image2691.png"/><Relationship Id="rId26" Type="http://schemas.openxmlformats.org/officeDocument/2006/relationships/image" Target="../media/image2695.png"/><Relationship Id="rId39" Type="http://schemas.openxmlformats.org/officeDocument/2006/relationships/customXml" Target="../ink/ink2859.xml"/><Relationship Id="rId21" Type="http://schemas.openxmlformats.org/officeDocument/2006/relationships/customXml" Target="../ink/ink2850.xml"/><Relationship Id="rId34" Type="http://schemas.openxmlformats.org/officeDocument/2006/relationships/image" Target="../media/image2699.png"/><Relationship Id="rId42" Type="http://schemas.openxmlformats.org/officeDocument/2006/relationships/image" Target="../media/image2703.png"/><Relationship Id="rId47" Type="http://schemas.openxmlformats.org/officeDocument/2006/relationships/customXml" Target="../ink/ink2863.xml"/><Relationship Id="rId50" Type="http://schemas.openxmlformats.org/officeDocument/2006/relationships/image" Target="../media/image2707.png"/><Relationship Id="rId55" Type="http://schemas.openxmlformats.org/officeDocument/2006/relationships/customXml" Target="../ink/ink2867.xml"/><Relationship Id="rId63" Type="http://schemas.openxmlformats.org/officeDocument/2006/relationships/customXml" Target="../ink/ink2871.xml"/><Relationship Id="rId68" Type="http://schemas.openxmlformats.org/officeDocument/2006/relationships/image" Target="../media/image2716.png"/><Relationship Id="rId7" Type="http://schemas.openxmlformats.org/officeDocument/2006/relationships/customXml" Target="../ink/ink2843.xml"/><Relationship Id="rId71" Type="http://schemas.openxmlformats.org/officeDocument/2006/relationships/customXml" Target="../ink/ink2875.xml"/><Relationship Id="rId2" Type="http://schemas.openxmlformats.org/officeDocument/2006/relationships/image" Target="../media/image11620.png"/><Relationship Id="rId16" Type="http://schemas.openxmlformats.org/officeDocument/2006/relationships/image" Target="../media/image2690.png"/><Relationship Id="rId29" Type="http://schemas.openxmlformats.org/officeDocument/2006/relationships/customXml" Target="../ink/ink2854.xml"/><Relationship Id="rId1" Type="http://schemas.openxmlformats.org/officeDocument/2006/relationships/slideLayout" Target="../slideLayouts/slideLayout2.xml"/><Relationship Id="rId6" Type="http://schemas.openxmlformats.org/officeDocument/2006/relationships/image" Target="../media/image2685.png"/><Relationship Id="rId11" Type="http://schemas.openxmlformats.org/officeDocument/2006/relationships/customXml" Target="../ink/ink2845.xml"/><Relationship Id="rId24" Type="http://schemas.openxmlformats.org/officeDocument/2006/relationships/image" Target="../media/image2694.png"/><Relationship Id="rId32" Type="http://schemas.openxmlformats.org/officeDocument/2006/relationships/image" Target="../media/image2698.png"/><Relationship Id="rId37" Type="http://schemas.openxmlformats.org/officeDocument/2006/relationships/customXml" Target="../ink/ink2858.xml"/><Relationship Id="rId40" Type="http://schemas.openxmlformats.org/officeDocument/2006/relationships/image" Target="../media/image2702.png"/><Relationship Id="rId45" Type="http://schemas.openxmlformats.org/officeDocument/2006/relationships/customXml" Target="../ink/ink2862.xml"/><Relationship Id="rId53" Type="http://schemas.openxmlformats.org/officeDocument/2006/relationships/customXml" Target="../ink/ink2866.xml"/><Relationship Id="rId58" Type="http://schemas.openxmlformats.org/officeDocument/2006/relationships/image" Target="../media/image2711.png"/><Relationship Id="rId66" Type="http://schemas.openxmlformats.org/officeDocument/2006/relationships/image" Target="../media/image2715.png"/><Relationship Id="rId5" Type="http://schemas.openxmlformats.org/officeDocument/2006/relationships/image" Target="../media/image2684.png"/><Relationship Id="rId15" Type="http://schemas.openxmlformats.org/officeDocument/2006/relationships/customXml" Target="../ink/ink2847.xml"/><Relationship Id="rId23" Type="http://schemas.openxmlformats.org/officeDocument/2006/relationships/customXml" Target="../ink/ink2851.xml"/><Relationship Id="rId28" Type="http://schemas.openxmlformats.org/officeDocument/2006/relationships/image" Target="../media/image2696.png"/><Relationship Id="rId36" Type="http://schemas.openxmlformats.org/officeDocument/2006/relationships/image" Target="../media/image2700.png"/><Relationship Id="rId49" Type="http://schemas.openxmlformats.org/officeDocument/2006/relationships/customXml" Target="../ink/ink2864.xml"/><Relationship Id="rId57" Type="http://schemas.openxmlformats.org/officeDocument/2006/relationships/customXml" Target="../ink/ink2868.xml"/><Relationship Id="rId61" Type="http://schemas.openxmlformats.org/officeDocument/2006/relationships/customXml" Target="../ink/ink2870.xml"/><Relationship Id="rId10" Type="http://schemas.openxmlformats.org/officeDocument/2006/relationships/image" Target="../media/image2687.png"/><Relationship Id="rId19" Type="http://schemas.openxmlformats.org/officeDocument/2006/relationships/customXml" Target="../ink/ink2849.xml"/><Relationship Id="rId31" Type="http://schemas.openxmlformats.org/officeDocument/2006/relationships/customXml" Target="../ink/ink2855.xml"/><Relationship Id="rId44" Type="http://schemas.openxmlformats.org/officeDocument/2006/relationships/image" Target="../media/image2704.png"/><Relationship Id="rId52" Type="http://schemas.openxmlformats.org/officeDocument/2006/relationships/image" Target="../media/image2708.png"/><Relationship Id="rId60" Type="http://schemas.openxmlformats.org/officeDocument/2006/relationships/image" Target="../media/image2712.png"/><Relationship Id="rId65" Type="http://schemas.openxmlformats.org/officeDocument/2006/relationships/customXml" Target="../ink/ink2872.xml"/><Relationship Id="rId4" Type="http://schemas.openxmlformats.org/officeDocument/2006/relationships/image" Target="../media/image11640.png"/><Relationship Id="rId9" Type="http://schemas.openxmlformats.org/officeDocument/2006/relationships/customXml" Target="../ink/ink2844.xml"/><Relationship Id="rId14" Type="http://schemas.openxmlformats.org/officeDocument/2006/relationships/image" Target="../media/image2689.png"/><Relationship Id="rId22" Type="http://schemas.openxmlformats.org/officeDocument/2006/relationships/image" Target="../media/image2693.png"/><Relationship Id="rId27" Type="http://schemas.openxmlformats.org/officeDocument/2006/relationships/customXml" Target="../ink/ink2853.xml"/><Relationship Id="rId30" Type="http://schemas.openxmlformats.org/officeDocument/2006/relationships/image" Target="../media/image2697.png"/><Relationship Id="rId35" Type="http://schemas.openxmlformats.org/officeDocument/2006/relationships/customXml" Target="../ink/ink2857.xml"/><Relationship Id="rId43" Type="http://schemas.openxmlformats.org/officeDocument/2006/relationships/customXml" Target="../ink/ink2861.xml"/><Relationship Id="rId48" Type="http://schemas.openxmlformats.org/officeDocument/2006/relationships/image" Target="../media/image2706.png"/><Relationship Id="rId56" Type="http://schemas.openxmlformats.org/officeDocument/2006/relationships/image" Target="../media/image2710.png"/><Relationship Id="rId64" Type="http://schemas.openxmlformats.org/officeDocument/2006/relationships/image" Target="../media/image2714.png"/><Relationship Id="rId69" Type="http://schemas.openxmlformats.org/officeDocument/2006/relationships/customXml" Target="../ink/ink2874.xml"/><Relationship Id="rId8" Type="http://schemas.openxmlformats.org/officeDocument/2006/relationships/image" Target="../media/image2686.png"/><Relationship Id="rId51" Type="http://schemas.openxmlformats.org/officeDocument/2006/relationships/customXml" Target="../ink/ink2865.xml"/><Relationship Id="rId72" Type="http://schemas.openxmlformats.org/officeDocument/2006/relationships/image" Target="../media/image2718.png"/><Relationship Id="rId3" Type="http://schemas.openxmlformats.org/officeDocument/2006/relationships/image" Target="../media/image11630.png"/><Relationship Id="rId12" Type="http://schemas.openxmlformats.org/officeDocument/2006/relationships/image" Target="../media/image2688.png"/><Relationship Id="rId17" Type="http://schemas.openxmlformats.org/officeDocument/2006/relationships/customXml" Target="../ink/ink2848.xml"/><Relationship Id="rId25" Type="http://schemas.openxmlformats.org/officeDocument/2006/relationships/customXml" Target="../ink/ink2852.xml"/><Relationship Id="rId33" Type="http://schemas.openxmlformats.org/officeDocument/2006/relationships/customXml" Target="../ink/ink2856.xml"/><Relationship Id="rId38" Type="http://schemas.openxmlformats.org/officeDocument/2006/relationships/image" Target="../media/image2701.png"/><Relationship Id="rId46" Type="http://schemas.openxmlformats.org/officeDocument/2006/relationships/image" Target="../media/image2705.png"/><Relationship Id="rId59" Type="http://schemas.openxmlformats.org/officeDocument/2006/relationships/customXml" Target="../ink/ink2869.xml"/><Relationship Id="rId67" Type="http://schemas.openxmlformats.org/officeDocument/2006/relationships/customXml" Target="../ink/ink2873.xml"/><Relationship Id="rId20" Type="http://schemas.openxmlformats.org/officeDocument/2006/relationships/image" Target="../media/image2692.png"/><Relationship Id="rId41" Type="http://schemas.openxmlformats.org/officeDocument/2006/relationships/customXml" Target="../ink/ink2860.xml"/><Relationship Id="rId54" Type="http://schemas.openxmlformats.org/officeDocument/2006/relationships/image" Target="../media/image2709.png"/><Relationship Id="rId62" Type="http://schemas.openxmlformats.org/officeDocument/2006/relationships/image" Target="../media/image2713.png"/><Relationship Id="rId70" Type="http://schemas.openxmlformats.org/officeDocument/2006/relationships/image" Target="../media/image2717.png"/></Relationships>
</file>

<file path=ppt/slides/_rels/slide67.xml.rels><?xml version="1.0" encoding="UTF-8" standalone="yes"?>
<Relationships xmlns="http://schemas.openxmlformats.org/package/2006/relationships"><Relationship Id="rId8" Type="http://schemas.openxmlformats.org/officeDocument/2006/relationships/image" Target="../media/image2721.png"/><Relationship Id="rId13" Type="http://schemas.openxmlformats.org/officeDocument/2006/relationships/customXml" Target="../ink/ink2880.xml"/><Relationship Id="rId18" Type="http://schemas.openxmlformats.org/officeDocument/2006/relationships/image" Target="../media/image2726.png"/><Relationship Id="rId26" Type="http://schemas.openxmlformats.org/officeDocument/2006/relationships/image" Target="../media/image2730.png"/><Relationship Id="rId3" Type="http://schemas.openxmlformats.org/officeDocument/2006/relationships/image" Target="../media/image2685.png"/><Relationship Id="rId21" Type="http://schemas.openxmlformats.org/officeDocument/2006/relationships/customXml" Target="../ink/ink2884.xml"/><Relationship Id="rId34" Type="http://schemas.openxmlformats.org/officeDocument/2006/relationships/image" Target="../media/image2734.png"/><Relationship Id="rId7" Type="http://schemas.openxmlformats.org/officeDocument/2006/relationships/customXml" Target="../ink/ink2877.xml"/><Relationship Id="rId12" Type="http://schemas.openxmlformats.org/officeDocument/2006/relationships/image" Target="../media/image2723.png"/><Relationship Id="rId17" Type="http://schemas.openxmlformats.org/officeDocument/2006/relationships/customXml" Target="../ink/ink2882.xml"/><Relationship Id="rId25" Type="http://schemas.openxmlformats.org/officeDocument/2006/relationships/customXml" Target="../ink/ink2886.xml"/><Relationship Id="rId33" Type="http://schemas.openxmlformats.org/officeDocument/2006/relationships/customXml" Target="../ink/ink2890.xml"/><Relationship Id="rId2" Type="http://schemas.openxmlformats.org/officeDocument/2006/relationships/image" Target="../media/image9631.png"/><Relationship Id="rId16" Type="http://schemas.openxmlformats.org/officeDocument/2006/relationships/image" Target="../media/image2725.png"/><Relationship Id="rId20" Type="http://schemas.openxmlformats.org/officeDocument/2006/relationships/image" Target="../media/image2727.png"/><Relationship Id="rId29" Type="http://schemas.openxmlformats.org/officeDocument/2006/relationships/customXml" Target="../ink/ink2888.xml"/><Relationship Id="rId1" Type="http://schemas.openxmlformats.org/officeDocument/2006/relationships/slideLayout" Target="../slideLayouts/slideLayout2.xml"/><Relationship Id="rId6" Type="http://schemas.openxmlformats.org/officeDocument/2006/relationships/image" Target="../media/image2720.png"/><Relationship Id="rId11" Type="http://schemas.openxmlformats.org/officeDocument/2006/relationships/customXml" Target="../ink/ink2879.xml"/><Relationship Id="rId24" Type="http://schemas.openxmlformats.org/officeDocument/2006/relationships/image" Target="../media/image2729.png"/><Relationship Id="rId32" Type="http://schemas.openxmlformats.org/officeDocument/2006/relationships/image" Target="../media/image2733.png"/><Relationship Id="rId5" Type="http://schemas.openxmlformats.org/officeDocument/2006/relationships/customXml" Target="../ink/ink2876.xml"/><Relationship Id="rId15" Type="http://schemas.openxmlformats.org/officeDocument/2006/relationships/customXml" Target="../ink/ink2881.xml"/><Relationship Id="rId23" Type="http://schemas.openxmlformats.org/officeDocument/2006/relationships/customXml" Target="../ink/ink2885.xml"/><Relationship Id="rId28" Type="http://schemas.openxmlformats.org/officeDocument/2006/relationships/image" Target="../media/image2731.png"/><Relationship Id="rId10" Type="http://schemas.openxmlformats.org/officeDocument/2006/relationships/image" Target="../media/image2722.png"/><Relationship Id="rId19" Type="http://schemas.openxmlformats.org/officeDocument/2006/relationships/customXml" Target="../ink/ink2883.xml"/><Relationship Id="rId31" Type="http://schemas.openxmlformats.org/officeDocument/2006/relationships/customXml" Target="../ink/ink2889.xml"/><Relationship Id="rId4" Type="http://schemas.openxmlformats.org/officeDocument/2006/relationships/image" Target="../media/image2719.jpeg"/><Relationship Id="rId9" Type="http://schemas.openxmlformats.org/officeDocument/2006/relationships/customXml" Target="../ink/ink2878.xml"/><Relationship Id="rId14" Type="http://schemas.openxmlformats.org/officeDocument/2006/relationships/image" Target="../media/image2724.png"/><Relationship Id="rId22" Type="http://schemas.openxmlformats.org/officeDocument/2006/relationships/image" Target="../media/image2728.png"/><Relationship Id="rId27" Type="http://schemas.openxmlformats.org/officeDocument/2006/relationships/customXml" Target="../ink/ink2887.xml"/><Relationship Id="rId30" Type="http://schemas.openxmlformats.org/officeDocument/2006/relationships/image" Target="../media/image2732.png"/></Relationships>
</file>

<file path=ppt/slides/_rels/slide68.xml.rels><?xml version="1.0" encoding="UTF-8" standalone="yes"?>
<Relationships xmlns="http://schemas.openxmlformats.org/package/2006/relationships"><Relationship Id="rId117" Type="http://schemas.openxmlformats.org/officeDocument/2006/relationships/customXml" Target="../ink/ink2947.xml"/><Relationship Id="rId299" Type="http://schemas.openxmlformats.org/officeDocument/2006/relationships/customXml" Target="../ink/ink3038.xml"/><Relationship Id="rId303" Type="http://schemas.openxmlformats.org/officeDocument/2006/relationships/customXml" Target="../ink/ink3040.xml"/><Relationship Id="rId21" Type="http://schemas.openxmlformats.org/officeDocument/2006/relationships/customXml" Target="../ink/ink2899.xml"/><Relationship Id="rId42" Type="http://schemas.openxmlformats.org/officeDocument/2006/relationships/image" Target="../media/image2755.png"/><Relationship Id="rId63" Type="http://schemas.openxmlformats.org/officeDocument/2006/relationships/customXml" Target="../ink/ink2920.xml"/><Relationship Id="rId84" Type="http://schemas.openxmlformats.org/officeDocument/2006/relationships/image" Target="../media/image2776.png"/><Relationship Id="rId138" Type="http://schemas.openxmlformats.org/officeDocument/2006/relationships/image" Target="../media/image2803.png"/><Relationship Id="rId159" Type="http://schemas.openxmlformats.org/officeDocument/2006/relationships/customXml" Target="../ink/ink2968.xml"/><Relationship Id="rId170" Type="http://schemas.openxmlformats.org/officeDocument/2006/relationships/image" Target="../media/image2819.png"/><Relationship Id="rId191" Type="http://schemas.openxmlformats.org/officeDocument/2006/relationships/customXml" Target="../ink/ink2984.xml"/><Relationship Id="rId205" Type="http://schemas.openxmlformats.org/officeDocument/2006/relationships/customXml" Target="../ink/ink2991.xml"/><Relationship Id="rId226" Type="http://schemas.openxmlformats.org/officeDocument/2006/relationships/image" Target="../media/image2847.png"/><Relationship Id="rId247" Type="http://schemas.openxmlformats.org/officeDocument/2006/relationships/customXml" Target="../ink/ink3012.xml"/><Relationship Id="rId107" Type="http://schemas.openxmlformats.org/officeDocument/2006/relationships/customXml" Target="../ink/ink2942.xml"/><Relationship Id="rId268" Type="http://schemas.openxmlformats.org/officeDocument/2006/relationships/image" Target="../media/image2868.png"/><Relationship Id="rId289" Type="http://schemas.openxmlformats.org/officeDocument/2006/relationships/customXml" Target="../ink/ink3033.xml"/><Relationship Id="rId11" Type="http://schemas.openxmlformats.org/officeDocument/2006/relationships/customXml" Target="../ink/ink2894.xml"/><Relationship Id="rId32" Type="http://schemas.openxmlformats.org/officeDocument/2006/relationships/image" Target="../media/image2750.png"/><Relationship Id="rId53" Type="http://schemas.openxmlformats.org/officeDocument/2006/relationships/customXml" Target="../ink/ink2915.xml"/><Relationship Id="rId74" Type="http://schemas.openxmlformats.org/officeDocument/2006/relationships/image" Target="../media/image2771.png"/><Relationship Id="rId128" Type="http://schemas.openxmlformats.org/officeDocument/2006/relationships/image" Target="../media/image2798.png"/><Relationship Id="rId149" Type="http://schemas.openxmlformats.org/officeDocument/2006/relationships/customXml" Target="../ink/ink2963.xml"/><Relationship Id="rId314" Type="http://schemas.openxmlformats.org/officeDocument/2006/relationships/image" Target="../media/image2891.png"/><Relationship Id="rId5" Type="http://schemas.openxmlformats.org/officeDocument/2006/relationships/customXml" Target="../ink/ink2891.xml"/><Relationship Id="rId95" Type="http://schemas.openxmlformats.org/officeDocument/2006/relationships/customXml" Target="../ink/ink2936.xml"/><Relationship Id="rId160" Type="http://schemas.openxmlformats.org/officeDocument/2006/relationships/image" Target="../media/image2814.png"/><Relationship Id="rId181" Type="http://schemas.openxmlformats.org/officeDocument/2006/relationships/customXml" Target="../ink/ink2979.xml"/><Relationship Id="rId216" Type="http://schemas.openxmlformats.org/officeDocument/2006/relationships/image" Target="../media/image2842.png"/><Relationship Id="rId237" Type="http://schemas.openxmlformats.org/officeDocument/2006/relationships/customXml" Target="../ink/ink3007.xml"/><Relationship Id="rId258" Type="http://schemas.openxmlformats.org/officeDocument/2006/relationships/image" Target="../media/image2863.png"/><Relationship Id="rId279" Type="http://schemas.openxmlformats.org/officeDocument/2006/relationships/customXml" Target="../ink/ink3028.xml"/><Relationship Id="rId22" Type="http://schemas.openxmlformats.org/officeDocument/2006/relationships/image" Target="../media/image2745.png"/><Relationship Id="rId43" Type="http://schemas.openxmlformats.org/officeDocument/2006/relationships/customXml" Target="../ink/ink2910.xml"/><Relationship Id="rId64" Type="http://schemas.openxmlformats.org/officeDocument/2006/relationships/image" Target="../media/image2766.png"/><Relationship Id="rId118" Type="http://schemas.openxmlformats.org/officeDocument/2006/relationships/image" Target="../media/image2793.png"/><Relationship Id="rId139" Type="http://schemas.openxmlformats.org/officeDocument/2006/relationships/customXml" Target="../ink/ink2958.xml"/><Relationship Id="rId290" Type="http://schemas.openxmlformats.org/officeDocument/2006/relationships/image" Target="../media/image2879.png"/><Relationship Id="rId304" Type="http://schemas.openxmlformats.org/officeDocument/2006/relationships/image" Target="../media/image2886.png"/><Relationship Id="rId85" Type="http://schemas.openxmlformats.org/officeDocument/2006/relationships/customXml" Target="../ink/ink2931.xml"/><Relationship Id="rId150" Type="http://schemas.openxmlformats.org/officeDocument/2006/relationships/image" Target="../media/image2809.png"/><Relationship Id="rId171" Type="http://schemas.openxmlformats.org/officeDocument/2006/relationships/customXml" Target="../ink/ink2974.xml"/><Relationship Id="rId192" Type="http://schemas.openxmlformats.org/officeDocument/2006/relationships/image" Target="../media/image2830.png"/><Relationship Id="rId206" Type="http://schemas.openxmlformats.org/officeDocument/2006/relationships/image" Target="../media/image2837.png"/><Relationship Id="rId227" Type="http://schemas.openxmlformats.org/officeDocument/2006/relationships/customXml" Target="../ink/ink3002.xml"/><Relationship Id="rId248" Type="http://schemas.openxmlformats.org/officeDocument/2006/relationships/image" Target="../media/image2858.png"/><Relationship Id="rId269" Type="http://schemas.openxmlformats.org/officeDocument/2006/relationships/customXml" Target="../ink/ink3023.xml"/><Relationship Id="rId12" Type="http://schemas.openxmlformats.org/officeDocument/2006/relationships/image" Target="../media/image2740.png"/><Relationship Id="rId33" Type="http://schemas.openxmlformats.org/officeDocument/2006/relationships/customXml" Target="../ink/ink2905.xml"/><Relationship Id="rId108" Type="http://schemas.openxmlformats.org/officeDocument/2006/relationships/image" Target="../media/image2788.png"/><Relationship Id="rId129" Type="http://schemas.openxmlformats.org/officeDocument/2006/relationships/customXml" Target="../ink/ink2953.xml"/><Relationship Id="rId280" Type="http://schemas.openxmlformats.org/officeDocument/2006/relationships/image" Target="../media/image2874.png"/><Relationship Id="rId54" Type="http://schemas.openxmlformats.org/officeDocument/2006/relationships/image" Target="../media/image2761.png"/><Relationship Id="rId75" Type="http://schemas.openxmlformats.org/officeDocument/2006/relationships/customXml" Target="../ink/ink2926.xml"/><Relationship Id="rId96" Type="http://schemas.openxmlformats.org/officeDocument/2006/relationships/image" Target="../media/image2782.png"/><Relationship Id="rId140" Type="http://schemas.openxmlformats.org/officeDocument/2006/relationships/image" Target="../media/image2804.png"/><Relationship Id="rId161" Type="http://schemas.openxmlformats.org/officeDocument/2006/relationships/customXml" Target="../ink/ink2969.xml"/><Relationship Id="rId182" Type="http://schemas.openxmlformats.org/officeDocument/2006/relationships/image" Target="../media/image2825.png"/><Relationship Id="rId217" Type="http://schemas.openxmlformats.org/officeDocument/2006/relationships/customXml" Target="../ink/ink2997.xml"/><Relationship Id="rId6" Type="http://schemas.openxmlformats.org/officeDocument/2006/relationships/image" Target="../media/image2737.png"/><Relationship Id="rId238" Type="http://schemas.openxmlformats.org/officeDocument/2006/relationships/image" Target="../media/image2853.png"/><Relationship Id="rId259" Type="http://schemas.openxmlformats.org/officeDocument/2006/relationships/customXml" Target="../ink/ink3018.xml"/><Relationship Id="rId23" Type="http://schemas.openxmlformats.org/officeDocument/2006/relationships/customXml" Target="../ink/ink2900.xml"/><Relationship Id="rId119" Type="http://schemas.openxmlformats.org/officeDocument/2006/relationships/customXml" Target="../ink/ink2948.xml"/><Relationship Id="rId270" Type="http://schemas.openxmlformats.org/officeDocument/2006/relationships/image" Target="../media/image2869.png"/><Relationship Id="rId291" Type="http://schemas.openxmlformats.org/officeDocument/2006/relationships/customXml" Target="../ink/ink3034.xml"/><Relationship Id="rId305" Type="http://schemas.openxmlformats.org/officeDocument/2006/relationships/customXml" Target="../ink/ink3041.xml"/><Relationship Id="rId44" Type="http://schemas.openxmlformats.org/officeDocument/2006/relationships/image" Target="../media/image2756.png"/><Relationship Id="rId65" Type="http://schemas.openxmlformats.org/officeDocument/2006/relationships/customXml" Target="../ink/ink2921.xml"/><Relationship Id="rId86" Type="http://schemas.openxmlformats.org/officeDocument/2006/relationships/image" Target="../media/image2777.png"/><Relationship Id="rId130" Type="http://schemas.openxmlformats.org/officeDocument/2006/relationships/image" Target="../media/image2799.png"/><Relationship Id="rId151" Type="http://schemas.openxmlformats.org/officeDocument/2006/relationships/customXml" Target="../ink/ink2964.xml"/><Relationship Id="rId172" Type="http://schemas.openxmlformats.org/officeDocument/2006/relationships/image" Target="../media/image2820.png"/><Relationship Id="rId193" Type="http://schemas.openxmlformats.org/officeDocument/2006/relationships/customXml" Target="../ink/ink2985.xml"/><Relationship Id="rId207" Type="http://schemas.openxmlformats.org/officeDocument/2006/relationships/customXml" Target="../ink/ink2992.xml"/><Relationship Id="rId228" Type="http://schemas.openxmlformats.org/officeDocument/2006/relationships/image" Target="../media/image2848.png"/><Relationship Id="rId249" Type="http://schemas.openxmlformats.org/officeDocument/2006/relationships/customXml" Target="../ink/ink3013.xml"/><Relationship Id="rId13" Type="http://schemas.openxmlformats.org/officeDocument/2006/relationships/customXml" Target="../ink/ink2895.xml"/><Relationship Id="rId109" Type="http://schemas.openxmlformats.org/officeDocument/2006/relationships/customXml" Target="../ink/ink2943.xml"/><Relationship Id="rId260" Type="http://schemas.openxmlformats.org/officeDocument/2006/relationships/image" Target="../media/image2864.png"/><Relationship Id="rId281" Type="http://schemas.openxmlformats.org/officeDocument/2006/relationships/customXml" Target="../ink/ink3029.xml"/><Relationship Id="rId34" Type="http://schemas.openxmlformats.org/officeDocument/2006/relationships/image" Target="../media/image2751.png"/><Relationship Id="rId55" Type="http://schemas.openxmlformats.org/officeDocument/2006/relationships/customXml" Target="../ink/ink2916.xml"/><Relationship Id="rId76" Type="http://schemas.openxmlformats.org/officeDocument/2006/relationships/image" Target="../media/image2772.png"/><Relationship Id="rId97" Type="http://schemas.openxmlformats.org/officeDocument/2006/relationships/customXml" Target="../ink/ink2937.xml"/><Relationship Id="rId120" Type="http://schemas.openxmlformats.org/officeDocument/2006/relationships/image" Target="../media/image2794.png"/><Relationship Id="rId141" Type="http://schemas.openxmlformats.org/officeDocument/2006/relationships/customXml" Target="../ink/ink2959.xml"/><Relationship Id="rId7" Type="http://schemas.openxmlformats.org/officeDocument/2006/relationships/customXml" Target="../ink/ink2892.xml"/><Relationship Id="rId162" Type="http://schemas.openxmlformats.org/officeDocument/2006/relationships/image" Target="../media/image2815.png"/><Relationship Id="rId183" Type="http://schemas.openxmlformats.org/officeDocument/2006/relationships/customXml" Target="../ink/ink2980.xml"/><Relationship Id="rId218" Type="http://schemas.openxmlformats.org/officeDocument/2006/relationships/image" Target="../media/image2843.png"/><Relationship Id="rId239" Type="http://schemas.openxmlformats.org/officeDocument/2006/relationships/customXml" Target="../ink/ink3008.xml"/><Relationship Id="rId250" Type="http://schemas.openxmlformats.org/officeDocument/2006/relationships/image" Target="../media/image2859.png"/><Relationship Id="rId271" Type="http://schemas.openxmlformats.org/officeDocument/2006/relationships/customXml" Target="../ink/ink3024.xml"/><Relationship Id="rId292" Type="http://schemas.openxmlformats.org/officeDocument/2006/relationships/image" Target="../media/image2880.png"/><Relationship Id="rId306" Type="http://schemas.openxmlformats.org/officeDocument/2006/relationships/image" Target="../media/image2887.png"/><Relationship Id="rId24" Type="http://schemas.openxmlformats.org/officeDocument/2006/relationships/image" Target="../media/image2746.png"/><Relationship Id="rId45" Type="http://schemas.openxmlformats.org/officeDocument/2006/relationships/customXml" Target="../ink/ink2911.xml"/><Relationship Id="rId66" Type="http://schemas.openxmlformats.org/officeDocument/2006/relationships/image" Target="../media/image2767.png"/><Relationship Id="rId87" Type="http://schemas.openxmlformats.org/officeDocument/2006/relationships/customXml" Target="../ink/ink2932.xml"/><Relationship Id="rId110" Type="http://schemas.openxmlformats.org/officeDocument/2006/relationships/image" Target="../media/image2789.png"/><Relationship Id="rId131" Type="http://schemas.openxmlformats.org/officeDocument/2006/relationships/customXml" Target="../ink/ink2954.xml"/><Relationship Id="rId61" Type="http://schemas.openxmlformats.org/officeDocument/2006/relationships/customXml" Target="../ink/ink2919.xml"/><Relationship Id="rId82" Type="http://schemas.openxmlformats.org/officeDocument/2006/relationships/image" Target="../media/image2775.png"/><Relationship Id="rId152" Type="http://schemas.openxmlformats.org/officeDocument/2006/relationships/image" Target="../media/image2810.png"/><Relationship Id="rId173" Type="http://schemas.openxmlformats.org/officeDocument/2006/relationships/customXml" Target="../ink/ink2975.xml"/><Relationship Id="rId194" Type="http://schemas.openxmlformats.org/officeDocument/2006/relationships/image" Target="../media/image2831.png"/><Relationship Id="rId199" Type="http://schemas.openxmlformats.org/officeDocument/2006/relationships/customXml" Target="../ink/ink2988.xml"/><Relationship Id="rId203" Type="http://schemas.openxmlformats.org/officeDocument/2006/relationships/customXml" Target="../ink/ink2990.xml"/><Relationship Id="rId208" Type="http://schemas.openxmlformats.org/officeDocument/2006/relationships/image" Target="../media/image2838.png"/><Relationship Id="rId229" Type="http://schemas.openxmlformats.org/officeDocument/2006/relationships/customXml" Target="../ink/ink3003.xml"/><Relationship Id="rId19" Type="http://schemas.openxmlformats.org/officeDocument/2006/relationships/customXml" Target="../ink/ink2898.xml"/><Relationship Id="rId224" Type="http://schemas.openxmlformats.org/officeDocument/2006/relationships/image" Target="../media/image2846.png"/><Relationship Id="rId240" Type="http://schemas.openxmlformats.org/officeDocument/2006/relationships/image" Target="../media/image2854.png"/><Relationship Id="rId245" Type="http://schemas.openxmlformats.org/officeDocument/2006/relationships/customXml" Target="../ink/ink3011.xml"/><Relationship Id="rId261" Type="http://schemas.openxmlformats.org/officeDocument/2006/relationships/customXml" Target="../ink/ink3019.xml"/><Relationship Id="rId266" Type="http://schemas.openxmlformats.org/officeDocument/2006/relationships/image" Target="../media/image2867.png"/><Relationship Id="rId287" Type="http://schemas.openxmlformats.org/officeDocument/2006/relationships/customXml" Target="../ink/ink3032.xml"/><Relationship Id="rId14" Type="http://schemas.openxmlformats.org/officeDocument/2006/relationships/image" Target="../media/image2741.png"/><Relationship Id="rId30" Type="http://schemas.openxmlformats.org/officeDocument/2006/relationships/image" Target="../media/image2749.png"/><Relationship Id="rId35" Type="http://schemas.openxmlformats.org/officeDocument/2006/relationships/customXml" Target="../ink/ink2906.xml"/><Relationship Id="rId56" Type="http://schemas.openxmlformats.org/officeDocument/2006/relationships/image" Target="../media/image2762.png"/><Relationship Id="rId77" Type="http://schemas.openxmlformats.org/officeDocument/2006/relationships/customXml" Target="../ink/ink2927.xml"/><Relationship Id="rId100" Type="http://schemas.openxmlformats.org/officeDocument/2006/relationships/image" Target="../media/image2784.png"/><Relationship Id="rId105" Type="http://schemas.openxmlformats.org/officeDocument/2006/relationships/customXml" Target="../ink/ink2941.xml"/><Relationship Id="rId126" Type="http://schemas.openxmlformats.org/officeDocument/2006/relationships/image" Target="../media/image2797.png"/><Relationship Id="rId147" Type="http://schemas.openxmlformats.org/officeDocument/2006/relationships/customXml" Target="../ink/ink2962.xml"/><Relationship Id="rId168" Type="http://schemas.openxmlformats.org/officeDocument/2006/relationships/image" Target="../media/image2818.png"/><Relationship Id="rId282" Type="http://schemas.openxmlformats.org/officeDocument/2006/relationships/image" Target="../media/image2875.png"/><Relationship Id="rId312" Type="http://schemas.openxmlformats.org/officeDocument/2006/relationships/image" Target="../media/image2890.png"/><Relationship Id="rId8" Type="http://schemas.openxmlformats.org/officeDocument/2006/relationships/image" Target="../media/image2738.png"/><Relationship Id="rId51" Type="http://schemas.openxmlformats.org/officeDocument/2006/relationships/customXml" Target="../ink/ink2914.xml"/><Relationship Id="rId72" Type="http://schemas.openxmlformats.org/officeDocument/2006/relationships/image" Target="../media/image2770.png"/><Relationship Id="rId93" Type="http://schemas.openxmlformats.org/officeDocument/2006/relationships/customXml" Target="../ink/ink2935.xml"/><Relationship Id="rId98" Type="http://schemas.openxmlformats.org/officeDocument/2006/relationships/image" Target="../media/image2783.png"/><Relationship Id="rId121" Type="http://schemas.openxmlformats.org/officeDocument/2006/relationships/customXml" Target="../ink/ink2949.xml"/><Relationship Id="rId142" Type="http://schemas.openxmlformats.org/officeDocument/2006/relationships/image" Target="../media/image2805.png"/><Relationship Id="rId163" Type="http://schemas.openxmlformats.org/officeDocument/2006/relationships/customXml" Target="../ink/ink2970.xml"/><Relationship Id="rId184" Type="http://schemas.openxmlformats.org/officeDocument/2006/relationships/image" Target="../media/image2826.png"/><Relationship Id="rId189" Type="http://schemas.openxmlformats.org/officeDocument/2006/relationships/customXml" Target="../ink/ink2983.xml"/><Relationship Id="rId219" Type="http://schemas.openxmlformats.org/officeDocument/2006/relationships/customXml" Target="../ink/ink2998.xml"/><Relationship Id="rId3" Type="http://schemas.openxmlformats.org/officeDocument/2006/relationships/image" Target="../media/image2736.png"/><Relationship Id="rId214" Type="http://schemas.openxmlformats.org/officeDocument/2006/relationships/image" Target="../media/image2841.png"/><Relationship Id="rId230" Type="http://schemas.openxmlformats.org/officeDocument/2006/relationships/image" Target="../media/image2849.png"/><Relationship Id="rId235" Type="http://schemas.openxmlformats.org/officeDocument/2006/relationships/customXml" Target="../ink/ink3006.xml"/><Relationship Id="rId251" Type="http://schemas.openxmlformats.org/officeDocument/2006/relationships/customXml" Target="../ink/ink3014.xml"/><Relationship Id="rId256" Type="http://schemas.openxmlformats.org/officeDocument/2006/relationships/image" Target="../media/image2862.png"/><Relationship Id="rId277" Type="http://schemas.openxmlformats.org/officeDocument/2006/relationships/customXml" Target="../ink/ink3027.xml"/><Relationship Id="rId298" Type="http://schemas.openxmlformats.org/officeDocument/2006/relationships/image" Target="../media/image2883.png"/><Relationship Id="rId25" Type="http://schemas.openxmlformats.org/officeDocument/2006/relationships/customXml" Target="../ink/ink2901.xml"/><Relationship Id="rId46" Type="http://schemas.openxmlformats.org/officeDocument/2006/relationships/image" Target="../media/image2757.png"/><Relationship Id="rId67" Type="http://schemas.openxmlformats.org/officeDocument/2006/relationships/customXml" Target="../ink/ink2922.xml"/><Relationship Id="rId116" Type="http://schemas.openxmlformats.org/officeDocument/2006/relationships/image" Target="../media/image2792.png"/><Relationship Id="rId137" Type="http://schemas.openxmlformats.org/officeDocument/2006/relationships/customXml" Target="../ink/ink2957.xml"/><Relationship Id="rId158" Type="http://schemas.openxmlformats.org/officeDocument/2006/relationships/image" Target="../media/image2813.png"/><Relationship Id="rId272" Type="http://schemas.openxmlformats.org/officeDocument/2006/relationships/image" Target="../media/image2870.png"/><Relationship Id="rId293" Type="http://schemas.openxmlformats.org/officeDocument/2006/relationships/customXml" Target="../ink/ink3035.xml"/><Relationship Id="rId302" Type="http://schemas.openxmlformats.org/officeDocument/2006/relationships/image" Target="../media/image2885.png"/><Relationship Id="rId307" Type="http://schemas.openxmlformats.org/officeDocument/2006/relationships/customXml" Target="../ink/ink3042.xml"/><Relationship Id="rId20" Type="http://schemas.openxmlformats.org/officeDocument/2006/relationships/image" Target="../media/image2744.png"/><Relationship Id="rId41" Type="http://schemas.openxmlformats.org/officeDocument/2006/relationships/customXml" Target="../ink/ink2909.xml"/><Relationship Id="rId62" Type="http://schemas.openxmlformats.org/officeDocument/2006/relationships/image" Target="../media/image2765.png"/><Relationship Id="rId83" Type="http://schemas.openxmlformats.org/officeDocument/2006/relationships/customXml" Target="../ink/ink2930.xml"/><Relationship Id="rId88" Type="http://schemas.openxmlformats.org/officeDocument/2006/relationships/image" Target="../media/image2778.png"/><Relationship Id="rId111" Type="http://schemas.openxmlformats.org/officeDocument/2006/relationships/customXml" Target="../ink/ink2944.xml"/><Relationship Id="rId132" Type="http://schemas.openxmlformats.org/officeDocument/2006/relationships/image" Target="../media/image2800.png"/><Relationship Id="rId153" Type="http://schemas.openxmlformats.org/officeDocument/2006/relationships/customXml" Target="../ink/ink2965.xml"/><Relationship Id="rId174" Type="http://schemas.openxmlformats.org/officeDocument/2006/relationships/image" Target="../media/image2821.png"/><Relationship Id="rId179" Type="http://schemas.openxmlformats.org/officeDocument/2006/relationships/customXml" Target="../ink/ink2978.xml"/><Relationship Id="rId195" Type="http://schemas.openxmlformats.org/officeDocument/2006/relationships/customXml" Target="../ink/ink2986.xml"/><Relationship Id="rId209" Type="http://schemas.openxmlformats.org/officeDocument/2006/relationships/customXml" Target="../ink/ink2993.xml"/><Relationship Id="rId190" Type="http://schemas.openxmlformats.org/officeDocument/2006/relationships/image" Target="../media/image2829.png"/><Relationship Id="rId204" Type="http://schemas.openxmlformats.org/officeDocument/2006/relationships/image" Target="../media/image2836.png"/><Relationship Id="rId220" Type="http://schemas.openxmlformats.org/officeDocument/2006/relationships/image" Target="../media/image2844.png"/><Relationship Id="rId225" Type="http://schemas.openxmlformats.org/officeDocument/2006/relationships/customXml" Target="../ink/ink3001.xml"/><Relationship Id="rId241" Type="http://schemas.openxmlformats.org/officeDocument/2006/relationships/customXml" Target="../ink/ink3009.xml"/><Relationship Id="rId246" Type="http://schemas.openxmlformats.org/officeDocument/2006/relationships/image" Target="../media/image2857.png"/><Relationship Id="rId267" Type="http://schemas.openxmlformats.org/officeDocument/2006/relationships/customXml" Target="../ink/ink3022.xml"/><Relationship Id="rId288" Type="http://schemas.openxmlformats.org/officeDocument/2006/relationships/image" Target="../media/image2878.png"/><Relationship Id="rId15" Type="http://schemas.openxmlformats.org/officeDocument/2006/relationships/customXml" Target="../ink/ink2896.xml"/><Relationship Id="rId36" Type="http://schemas.openxmlformats.org/officeDocument/2006/relationships/image" Target="../media/image2752.png"/><Relationship Id="rId57" Type="http://schemas.openxmlformats.org/officeDocument/2006/relationships/customXml" Target="../ink/ink2917.xml"/><Relationship Id="rId106" Type="http://schemas.openxmlformats.org/officeDocument/2006/relationships/image" Target="../media/image2787.png"/><Relationship Id="rId127" Type="http://schemas.openxmlformats.org/officeDocument/2006/relationships/customXml" Target="../ink/ink2952.xml"/><Relationship Id="rId262" Type="http://schemas.openxmlformats.org/officeDocument/2006/relationships/image" Target="../media/image2865.png"/><Relationship Id="rId283" Type="http://schemas.openxmlformats.org/officeDocument/2006/relationships/customXml" Target="../ink/ink3030.xml"/><Relationship Id="rId313" Type="http://schemas.openxmlformats.org/officeDocument/2006/relationships/customXml" Target="../ink/ink3045.xml"/><Relationship Id="rId10" Type="http://schemas.openxmlformats.org/officeDocument/2006/relationships/image" Target="../media/image2739.png"/><Relationship Id="rId31" Type="http://schemas.openxmlformats.org/officeDocument/2006/relationships/customXml" Target="../ink/ink2904.xml"/><Relationship Id="rId52" Type="http://schemas.openxmlformats.org/officeDocument/2006/relationships/image" Target="../media/image2760.png"/><Relationship Id="rId73" Type="http://schemas.openxmlformats.org/officeDocument/2006/relationships/customXml" Target="../ink/ink2925.xml"/><Relationship Id="rId78" Type="http://schemas.openxmlformats.org/officeDocument/2006/relationships/image" Target="../media/image2773.png"/><Relationship Id="rId94" Type="http://schemas.openxmlformats.org/officeDocument/2006/relationships/image" Target="../media/image2781.png"/><Relationship Id="rId99" Type="http://schemas.openxmlformats.org/officeDocument/2006/relationships/customXml" Target="../ink/ink2938.xml"/><Relationship Id="rId101" Type="http://schemas.openxmlformats.org/officeDocument/2006/relationships/customXml" Target="../ink/ink2939.xml"/><Relationship Id="rId122" Type="http://schemas.openxmlformats.org/officeDocument/2006/relationships/image" Target="../media/image2795.png"/><Relationship Id="rId143" Type="http://schemas.openxmlformats.org/officeDocument/2006/relationships/customXml" Target="../ink/ink2960.xml"/><Relationship Id="rId148" Type="http://schemas.openxmlformats.org/officeDocument/2006/relationships/image" Target="../media/image2808.png"/><Relationship Id="rId164" Type="http://schemas.openxmlformats.org/officeDocument/2006/relationships/image" Target="../media/image2816.png"/><Relationship Id="rId169" Type="http://schemas.openxmlformats.org/officeDocument/2006/relationships/customXml" Target="../ink/ink2973.xml"/><Relationship Id="rId185" Type="http://schemas.openxmlformats.org/officeDocument/2006/relationships/customXml" Target="../ink/ink2981.xml"/><Relationship Id="rId4" Type="http://schemas.openxmlformats.org/officeDocument/2006/relationships/image" Target="../media/image11690.png"/><Relationship Id="rId9" Type="http://schemas.openxmlformats.org/officeDocument/2006/relationships/customXml" Target="../ink/ink2893.xml"/><Relationship Id="rId180" Type="http://schemas.openxmlformats.org/officeDocument/2006/relationships/image" Target="../media/image2824.png"/><Relationship Id="rId210" Type="http://schemas.openxmlformats.org/officeDocument/2006/relationships/image" Target="../media/image2839.png"/><Relationship Id="rId215" Type="http://schemas.openxmlformats.org/officeDocument/2006/relationships/customXml" Target="../ink/ink2996.xml"/><Relationship Id="rId236" Type="http://schemas.openxmlformats.org/officeDocument/2006/relationships/image" Target="../media/image2852.png"/><Relationship Id="rId257" Type="http://schemas.openxmlformats.org/officeDocument/2006/relationships/customXml" Target="../ink/ink3017.xml"/><Relationship Id="rId278" Type="http://schemas.openxmlformats.org/officeDocument/2006/relationships/image" Target="../media/image2873.png"/><Relationship Id="rId26" Type="http://schemas.openxmlformats.org/officeDocument/2006/relationships/image" Target="../media/image2747.png"/><Relationship Id="rId231" Type="http://schemas.openxmlformats.org/officeDocument/2006/relationships/customXml" Target="../ink/ink3004.xml"/><Relationship Id="rId252" Type="http://schemas.openxmlformats.org/officeDocument/2006/relationships/image" Target="../media/image2860.png"/><Relationship Id="rId273" Type="http://schemas.openxmlformats.org/officeDocument/2006/relationships/customXml" Target="../ink/ink3025.xml"/><Relationship Id="rId294" Type="http://schemas.openxmlformats.org/officeDocument/2006/relationships/image" Target="../media/image2881.png"/><Relationship Id="rId308" Type="http://schemas.openxmlformats.org/officeDocument/2006/relationships/image" Target="../media/image2888.png"/><Relationship Id="rId47" Type="http://schemas.openxmlformats.org/officeDocument/2006/relationships/customXml" Target="../ink/ink2912.xml"/><Relationship Id="rId68" Type="http://schemas.openxmlformats.org/officeDocument/2006/relationships/image" Target="../media/image2768.png"/><Relationship Id="rId89" Type="http://schemas.openxmlformats.org/officeDocument/2006/relationships/customXml" Target="../ink/ink2933.xml"/><Relationship Id="rId112" Type="http://schemas.openxmlformats.org/officeDocument/2006/relationships/image" Target="../media/image2790.png"/><Relationship Id="rId133" Type="http://schemas.openxmlformats.org/officeDocument/2006/relationships/customXml" Target="../ink/ink2955.xml"/><Relationship Id="rId154" Type="http://schemas.openxmlformats.org/officeDocument/2006/relationships/image" Target="../media/image2811.png"/><Relationship Id="rId175" Type="http://schemas.openxmlformats.org/officeDocument/2006/relationships/customXml" Target="../ink/ink2976.xml"/><Relationship Id="rId196" Type="http://schemas.openxmlformats.org/officeDocument/2006/relationships/image" Target="../media/image2832.png"/><Relationship Id="rId200" Type="http://schemas.openxmlformats.org/officeDocument/2006/relationships/image" Target="../media/image2834.png"/><Relationship Id="rId16" Type="http://schemas.openxmlformats.org/officeDocument/2006/relationships/image" Target="../media/image2742.png"/><Relationship Id="rId221" Type="http://schemas.openxmlformats.org/officeDocument/2006/relationships/customXml" Target="../ink/ink2999.xml"/><Relationship Id="rId242" Type="http://schemas.openxmlformats.org/officeDocument/2006/relationships/image" Target="../media/image2855.png"/><Relationship Id="rId263" Type="http://schemas.openxmlformats.org/officeDocument/2006/relationships/customXml" Target="../ink/ink3020.xml"/><Relationship Id="rId284" Type="http://schemas.openxmlformats.org/officeDocument/2006/relationships/image" Target="../media/image2876.png"/><Relationship Id="rId37" Type="http://schemas.openxmlformats.org/officeDocument/2006/relationships/customXml" Target="../ink/ink2907.xml"/><Relationship Id="rId58" Type="http://schemas.openxmlformats.org/officeDocument/2006/relationships/image" Target="../media/image2763.png"/><Relationship Id="rId79" Type="http://schemas.openxmlformats.org/officeDocument/2006/relationships/customXml" Target="../ink/ink2928.xml"/><Relationship Id="rId102" Type="http://schemas.openxmlformats.org/officeDocument/2006/relationships/image" Target="../media/image2785.png"/><Relationship Id="rId123" Type="http://schemas.openxmlformats.org/officeDocument/2006/relationships/customXml" Target="../ink/ink2950.xml"/><Relationship Id="rId144" Type="http://schemas.openxmlformats.org/officeDocument/2006/relationships/image" Target="../media/image2806.png"/><Relationship Id="rId90" Type="http://schemas.openxmlformats.org/officeDocument/2006/relationships/image" Target="../media/image2779.png"/><Relationship Id="rId165" Type="http://schemas.openxmlformats.org/officeDocument/2006/relationships/customXml" Target="../ink/ink2971.xml"/><Relationship Id="rId186" Type="http://schemas.openxmlformats.org/officeDocument/2006/relationships/image" Target="../media/image2827.png"/><Relationship Id="rId211" Type="http://schemas.openxmlformats.org/officeDocument/2006/relationships/customXml" Target="../ink/ink2994.xml"/><Relationship Id="rId232" Type="http://schemas.openxmlformats.org/officeDocument/2006/relationships/image" Target="../media/image2850.png"/><Relationship Id="rId253" Type="http://schemas.openxmlformats.org/officeDocument/2006/relationships/customXml" Target="../ink/ink3015.xml"/><Relationship Id="rId274" Type="http://schemas.openxmlformats.org/officeDocument/2006/relationships/image" Target="../media/image2871.png"/><Relationship Id="rId295" Type="http://schemas.openxmlformats.org/officeDocument/2006/relationships/customXml" Target="../ink/ink3036.xml"/><Relationship Id="rId309" Type="http://schemas.openxmlformats.org/officeDocument/2006/relationships/customXml" Target="../ink/ink3043.xml"/><Relationship Id="rId27" Type="http://schemas.openxmlformats.org/officeDocument/2006/relationships/customXml" Target="../ink/ink2902.xml"/><Relationship Id="rId48" Type="http://schemas.openxmlformats.org/officeDocument/2006/relationships/image" Target="../media/image2758.png"/><Relationship Id="rId69" Type="http://schemas.openxmlformats.org/officeDocument/2006/relationships/customXml" Target="../ink/ink2923.xml"/><Relationship Id="rId113" Type="http://schemas.openxmlformats.org/officeDocument/2006/relationships/customXml" Target="../ink/ink2945.xml"/><Relationship Id="rId134" Type="http://schemas.openxmlformats.org/officeDocument/2006/relationships/image" Target="../media/image2801.png"/><Relationship Id="rId80" Type="http://schemas.openxmlformats.org/officeDocument/2006/relationships/image" Target="../media/image2774.png"/><Relationship Id="rId155" Type="http://schemas.openxmlformats.org/officeDocument/2006/relationships/customXml" Target="../ink/ink2966.xml"/><Relationship Id="rId176" Type="http://schemas.openxmlformats.org/officeDocument/2006/relationships/image" Target="../media/image2822.png"/><Relationship Id="rId197" Type="http://schemas.openxmlformats.org/officeDocument/2006/relationships/customXml" Target="../ink/ink2987.xml"/><Relationship Id="rId201" Type="http://schemas.openxmlformats.org/officeDocument/2006/relationships/customXml" Target="../ink/ink2989.xml"/><Relationship Id="rId222" Type="http://schemas.openxmlformats.org/officeDocument/2006/relationships/image" Target="../media/image2845.png"/><Relationship Id="rId243" Type="http://schemas.openxmlformats.org/officeDocument/2006/relationships/customXml" Target="../ink/ink3010.xml"/><Relationship Id="rId264" Type="http://schemas.openxmlformats.org/officeDocument/2006/relationships/image" Target="../media/image2866.png"/><Relationship Id="rId285" Type="http://schemas.openxmlformats.org/officeDocument/2006/relationships/customXml" Target="../ink/ink3031.xml"/><Relationship Id="rId17" Type="http://schemas.openxmlformats.org/officeDocument/2006/relationships/customXml" Target="../ink/ink2897.xml"/><Relationship Id="rId38" Type="http://schemas.openxmlformats.org/officeDocument/2006/relationships/image" Target="../media/image2753.png"/><Relationship Id="rId59" Type="http://schemas.openxmlformats.org/officeDocument/2006/relationships/customXml" Target="../ink/ink2918.xml"/><Relationship Id="rId103" Type="http://schemas.openxmlformats.org/officeDocument/2006/relationships/customXml" Target="../ink/ink2940.xml"/><Relationship Id="rId124" Type="http://schemas.openxmlformats.org/officeDocument/2006/relationships/image" Target="../media/image2796.png"/><Relationship Id="rId310" Type="http://schemas.openxmlformats.org/officeDocument/2006/relationships/image" Target="../media/image2889.png"/><Relationship Id="rId70" Type="http://schemas.openxmlformats.org/officeDocument/2006/relationships/image" Target="../media/image2769.png"/><Relationship Id="rId91" Type="http://schemas.openxmlformats.org/officeDocument/2006/relationships/customXml" Target="../ink/ink2934.xml"/><Relationship Id="rId145" Type="http://schemas.openxmlformats.org/officeDocument/2006/relationships/customXml" Target="../ink/ink2961.xml"/><Relationship Id="rId166" Type="http://schemas.openxmlformats.org/officeDocument/2006/relationships/image" Target="../media/image2817.png"/><Relationship Id="rId187" Type="http://schemas.openxmlformats.org/officeDocument/2006/relationships/customXml" Target="../ink/ink2982.xml"/><Relationship Id="rId1" Type="http://schemas.openxmlformats.org/officeDocument/2006/relationships/slideLayout" Target="../slideLayouts/slideLayout2.xml"/><Relationship Id="rId212" Type="http://schemas.openxmlformats.org/officeDocument/2006/relationships/image" Target="../media/image2840.png"/><Relationship Id="rId233" Type="http://schemas.openxmlformats.org/officeDocument/2006/relationships/customXml" Target="../ink/ink3005.xml"/><Relationship Id="rId254" Type="http://schemas.openxmlformats.org/officeDocument/2006/relationships/image" Target="../media/image2861.png"/><Relationship Id="rId28" Type="http://schemas.openxmlformats.org/officeDocument/2006/relationships/image" Target="../media/image2748.png"/><Relationship Id="rId49" Type="http://schemas.openxmlformats.org/officeDocument/2006/relationships/customXml" Target="../ink/ink2913.xml"/><Relationship Id="rId114" Type="http://schemas.openxmlformats.org/officeDocument/2006/relationships/image" Target="../media/image2791.png"/><Relationship Id="rId275" Type="http://schemas.openxmlformats.org/officeDocument/2006/relationships/customXml" Target="../ink/ink3026.xml"/><Relationship Id="rId296" Type="http://schemas.openxmlformats.org/officeDocument/2006/relationships/image" Target="../media/image2882.png"/><Relationship Id="rId300" Type="http://schemas.openxmlformats.org/officeDocument/2006/relationships/image" Target="../media/image2884.png"/><Relationship Id="rId60" Type="http://schemas.openxmlformats.org/officeDocument/2006/relationships/image" Target="../media/image2764.png"/><Relationship Id="rId81" Type="http://schemas.openxmlformats.org/officeDocument/2006/relationships/customXml" Target="../ink/ink2929.xml"/><Relationship Id="rId135" Type="http://schemas.openxmlformats.org/officeDocument/2006/relationships/customXml" Target="../ink/ink2956.xml"/><Relationship Id="rId156" Type="http://schemas.openxmlformats.org/officeDocument/2006/relationships/image" Target="../media/image2812.png"/><Relationship Id="rId177" Type="http://schemas.openxmlformats.org/officeDocument/2006/relationships/customXml" Target="../ink/ink2977.xml"/><Relationship Id="rId198" Type="http://schemas.openxmlformats.org/officeDocument/2006/relationships/image" Target="../media/image2833.png"/><Relationship Id="rId202" Type="http://schemas.openxmlformats.org/officeDocument/2006/relationships/image" Target="../media/image2835.png"/><Relationship Id="rId223" Type="http://schemas.openxmlformats.org/officeDocument/2006/relationships/customXml" Target="../ink/ink3000.xml"/><Relationship Id="rId244" Type="http://schemas.openxmlformats.org/officeDocument/2006/relationships/image" Target="../media/image2856.png"/><Relationship Id="rId18" Type="http://schemas.openxmlformats.org/officeDocument/2006/relationships/image" Target="../media/image2743.png"/><Relationship Id="rId39" Type="http://schemas.openxmlformats.org/officeDocument/2006/relationships/customXml" Target="../ink/ink2908.xml"/><Relationship Id="rId265" Type="http://schemas.openxmlformats.org/officeDocument/2006/relationships/customXml" Target="../ink/ink3021.xml"/><Relationship Id="rId286" Type="http://schemas.openxmlformats.org/officeDocument/2006/relationships/image" Target="../media/image2877.png"/><Relationship Id="rId50" Type="http://schemas.openxmlformats.org/officeDocument/2006/relationships/image" Target="../media/image2759.png"/><Relationship Id="rId104" Type="http://schemas.openxmlformats.org/officeDocument/2006/relationships/image" Target="../media/image2786.png"/><Relationship Id="rId125" Type="http://schemas.openxmlformats.org/officeDocument/2006/relationships/customXml" Target="../ink/ink2951.xml"/><Relationship Id="rId146" Type="http://schemas.openxmlformats.org/officeDocument/2006/relationships/image" Target="../media/image2807.png"/><Relationship Id="rId167" Type="http://schemas.openxmlformats.org/officeDocument/2006/relationships/customXml" Target="../ink/ink2972.xml"/><Relationship Id="rId188" Type="http://schemas.openxmlformats.org/officeDocument/2006/relationships/image" Target="../media/image2828.png"/><Relationship Id="rId311" Type="http://schemas.openxmlformats.org/officeDocument/2006/relationships/customXml" Target="../ink/ink3044.xml"/><Relationship Id="rId71" Type="http://schemas.openxmlformats.org/officeDocument/2006/relationships/customXml" Target="../ink/ink2924.xml"/><Relationship Id="rId92" Type="http://schemas.openxmlformats.org/officeDocument/2006/relationships/image" Target="../media/image2780.png"/><Relationship Id="rId213" Type="http://schemas.openxmlformats.org/officeDocument/2006/relationships/customXml" Target="../ink/ink2995.xml"/><Relationship Id="rId234" Type="http://schemas.openxmlformats.org/officeDocument/2006/relationships/image" Target="../media/image2851.png"/><Relationship Id="rId2" Type="http://schemas.openxmlformats.org/officeDocument/2006/relationships/image" Target="../media/image2735.png"/><Relationship Id="rId29" Type="http://schemas.openxmlformats.org/officeDocument/2006/relationships/customXml" Target="../ink/ink2903.xml"/><Relationship Id="rId255" Type="http://schemas.openxmlformats.org/officeDocument/2006/relationships/customXml" Target="../ink/ink3016.xml"/><Relationship Id="rId276" Type="http://schemas.openxmlformats.org/officeDocument/2006/relationships/image" Target="../media/image2872.png"/><Relationship Id="rId297" Type="http://schemas.openxmlformats.org/officeDocument/2006/relationships/customXml" Target="../ink/ink3037.xml"/><Relationship Id="rId40" Type="http://schemas.openxmlformats.org/officeDocument/2006/relationships/image" Target="../media/image2754.png"/><Relationship Id="rId115" Type="http://schemas.openxmlformats.org/officeDocument/2006/relationships/customXml" Target="../ink/ink2946.xml"/><Relationship Id="rId136" Type="http://schemas.openxmlformats.org/officeDocument/2006/relationships/image" Target="../media/image2802.png"/><Relationship Id="rId157" Type="http://schemas.openxmlformats.org/officeDocument/2006/relationships/customXml" Target="../ink/ink2967.xml"/><Relationship Id="rId178" Type="http://schemas.openxmlformats.org/officeDocument/2006/relationships/image" Target="../media/image2823.png"/><Relationship Id="rId301" Type="http://schemas.openxmlformats.org/officeDocument/2006/relationships/customXml" Target="../ink/ink3039.xml"/></Relationships>
</file>

<file path=ppt/slides/_rels/slide69.xml.rels><?xml version="1.0" encoding="UTF-8" standalone="yes"?>
<Relationships xmlns="http://schemas.openxmlformats.org/package/2006/relationships"><Relationship Id="rId13" Type="http://schemas.openxmlformats.org/officeDocument/2006/relationships/image" Target="../media/image2896.png"/><Relationship Id="rId18" Type="http://schemas.openxmlformats.org/officeDocument/2006/relationships/customXml" Target="../ink/ink3053.xml"/><Relationship Id="rId26" Type="http://schemas.openxmlformats.org/officeDocument/2006/relationships/customXml" Target="../ink/ink3057.xml"/><Relationship Id="rId39" Type="http://schemas.openxmlformats.org/officeDocument/2006/relationships/image" Target="../media/image2909.png"/><Relationship Id="rId21" Type="http://schemas.openxmlformats.org/officeDocument/2006/relationships/image" Target="../media/image2900.png"/><Relationship Id="rId34" Type="http://schemas.openxmlformats.org/officeDocument/2006/relationships/customXml" Target="../ink/ink3061.xml"/><Relationship Id="rId42" Type="http://schemas.openxmlformats.org/officeDocument/2006/relationships/customXml" Target="../ink/ink3065.xml"/><Relationship Id="rId47" Type="http://schemas.openxmlformats.org/officeDocument/2006/relationships/image" Target="../media/image2913.png"/><Relationship Id="rId50" Type="http://schemas.openxmlformats.org/officeDocument/2006/relationships/customXml" Target="../ink/ink3069.xml"/><Relationship Id="rId55" Type="http://schemas.openxmlformats.org/officeDocument/2006/relationships/image" Target="../media/image2917.png"/><Relationship Id="rId63" Type="http://schemas.openxmlformats.org/officeDocument/2006/relationships/image" Target="../media/image2921.png"/><Relationship Id="rId68" Type="http://schemas.openxmlformats.org/officeDocument/2006/relationships/customXml" Target="../ink/ink3078.xml"/><Relationship Id="rId76" Type="http://schemas.openxmlformats.org/officeDocument/2006/relationships/customXml" Target="../ink/ink3082.xml"/><Relationship Id="rId7" Type="http://schemas.openxmlformats.org/officeDocument/2006/relationships/image" Target="../media/image2893.png"/><Relationship Id="rId71" Type="http://schemas.openxmlformats.org/officeDocument/2006/relationships/image" Target="../media/image2925.png"/><Relationship Id="rId2" Type="http://schemas.openxmlformats.org/officeDocument/2006/relationships/image" Target="../media/image2719.jpeg"/><Relationship Id="rId16" Type="http://schemas.openxmlformats.org/officeDocument/2006/relationships/customXml" Target="../ink/ink3052.xml"/><Relationship Id="rId29" Type="http://schemas.openxmlformats.org/officeDocument/2006/relationships/image" Target="../media/image2904.png"/><Relationship Id="rId11" Type="http://schemas.openxmlformats.org/officeDocument/2006/relationships/image" Target="../media/image2895.png"/><Relationship Id="rId24" Type="http://schemas.openxmlformats.org/officeDocument/2006/relationships/customXml" Target="../ink/ink3056.xml"/><Relationship Id="rId32" Type="http://schemas.openxmlformats.org/officeDocument/2006/relationships/customXml" Target="../ink/ink3060.xml"/><Relationship Id="rId37" Type="http://schemas.openxmlformats.org/officeDocument/2006/relationships/image" Target="../media/image2908.png"/><Relationship Id="rId40" Type="http://schemas.openxmlformats.org/officeDocument/2006/relationships/customXml" Target="../ink/ink3064.xml"/><Relationship Id="rId45" Type="http://schemas.openxmlformats.org/officeDocument/2006/relationships/image" Target="../media/image2912.png"/><Relationship Id="rId53" Type="http://schemas.openxmlformats.org/officeDocument/2006/relationships/image" Target="../media/image2916.png"/><Relationship Id="rId58" Type="http://schemas.openxmlformats.org/officeDocument/2006/relationships/customXml" Target="../ink/ink3073.xml"/><Relationship Id="rId66" Type="http://schemas.openxmlformats.org/officeDocument/2006/relationships/customXml" Target="../ink/ink3077.xml"/><Relationship Id="rId74" Type="http://schemas.openxmlformats.org/officeDocument/2006/relationships/customXml" Target="../ink/ink3081.xml"/><Relationship Id="rId79" Type="http://schemas.openxmlformats.org/officeDocument/2006/relationships/image" Target="../media/image2929.png"/><Relationship Id="rId5" Type="http://schemas.openxmlformats.org/officeDocument/2006/relationships/image" Target="../media/image2892.png"/><Relationship Id="rId61" Type="http://schemas.openxmlformats.org/officeDocument/2006/relationships/image" Target="../media/image2920.png"/><Relationship Id="rId82" Type="http://schemas.openxmlformats.org/officeDocument/2006/relationships/customXml" Target="../ink/ink3085.xml"/><Relationship Id="rId10" Type="http://schemas.openxmlformats.org/officeDocument/2006/relationships/customXml" Target="../ink/ink3049.xml"/><Relationship Id="rId19" Type="http://schemas.openxmlformats.org/officeDocument/2006/relationships/image" Target="../media/image2899.png"/><Relationship Id="rId31" Type="http://schemas.openxmlformats.org/officeDocument/2006/relationships/image" Target="../media/image2905.png"/><Relationship Id="rId44" Type="http://schemas.openxmlformats.org/officeDocument/2006/relationships/customXml" Target="../ink/ink3066.xml"/><Relationship Id="rId52" Type="http://schemas.openxmlformats.org/officeDocument/2006/relationships/customXml" Target="../ink/ink3070.xml"/><Relationship Id="rId60" Type="http://schemas.openxmlformats.org/officeDocument/2006/relationships/customXml" Target="../ink/ink3074.xml"/><Relationship Id="rId65" Type="http://schemas.openxmlformats.org/officeDocument/2006/relationships/image" Target="../media/image2922.png"/><Relationship Id="rId73" Type="http://schemas.openxmlformats.org/officeDocument/2006/relationships/image" Target="../media/image2926.png"/><Relationship Id="rId78" Type="http://schemas.openxmlformats.org/officeDocument/2006/relationships/customXml" Target="../ink/ink3083.xml"/><Relationship Id="rId81" Type="http://schemas.openxmlformats.org/officeDocument/2006/relationships/image" Target="../media/image2930.png"/><Relationship Id="rId4" Type="http://schemas.openxmlformats.org/officeDocument/2006/relationships/customXml" Target="../ink/ink3046.xml"/><Relationship Id="rId9" Type="http://schemas.openxmlformats.org/officeDocument/2006/relationships/image" Target="../media/image2894.png"/><Relationship Id="rId14" Type="http://schemas.openxmlformats.org/officeDocument/2006/relationships/customXml" Target="../ink/ink3051.xml"/><Relationship Id="rId22" Type="http://schemas.openxmlformats.org/officeDocument/2006/relationships/customXml" Target="../ink/ink3055.xml"/><Relationship Id="rId27" Type="http://schemas.openxmlformats.org/officeDocument/2006/relationships/image" Target="../media/image2903.png"/><Relationship Id="rId30" Type="http://schemas.openxmlformats.org/officeDocument/2006/relationships/customXml" Target="../ink/ink3059.xml"/><Relationship Id="rId35" Type="http://schemas.openxmlformats.org/officeDocument/2006/relationships/image" Target="../media/image2907.png"/><Relationship Id="rId43" Type="http://schemas.openxmlformats.org/officeDocument/2006/relationships/image" Target="../media/image2911.png"/><Relationship Id="rId48" Type="http://schemas.openxmlformats.org/officeDocument/2006/relationships/customXml" Target="../ink/ink3068.xml"/><Relationship Id="rId56" Type="http://schemas.openxmlformats.org/officeDocument/2006/relationships/customXml" Target="../ink/ink3072.xml"/><Relationship Id="rId64" Type="http://schemas.openxmlformats.org/officeDocument/2006/relationships/customXml" Target="../ink/ink3076.xml"/><Relationship Id="rId69" Type="http://schemas.openxmlformats.org/officeDocument/2006/relationships/image" Target="../media/image2924.png"/><Relationship Id="rId77" Type="http://schemas.openxmlformats.org/officeDocument/2006/relationships/image" Target="../media/image2928.png"/><Relationship Id="rId8" Type="http://schemas.openxmlformats.org/officeDocument/2006/relationships/customXml" Target="../ink/ink3048.xml"/><Relationship Id="rId51" Type="http://schemas.openxmlformats.org/officeDocument/2006/relationships/image" Target="../media/image2915.png"/><Relationship Id="rId72" Type="http://schemas.openxmlformats.org/officeDocument/2006/relationships/customXml" Target="../ink/ink3080.xml"/><Relationship Id="rId80" Type="http://schemas.openxmlformats.org/officeDocument/2006/relationships/customXml" Target="../ink/ink3084.xml"/><Relationship Id="rId3" Type="http://schemas.openxmlformats.org/officeDocument/2006/relationships/image" Target="../media/image2735.png"/><Relationship Id="rId12" Type="http://schemas.openxmlformats.org/officeDocument/2006/relationships/customXml" Target="../ink/ink3050.xml"/><Relationship Id="rId17" Type="http://schemas.openxmlformats.org/officeDocument/2006/relationships/image" Target="../media/image2898.png"/><Relationship Id="rId25" Type="http://schemas.openxmlformats.org/officeDocument/2006/relationships/image" Target="../media/image2902.png"/><Relationship Id="rId33" Type="http://schemas.openxmlformats.org/officeDocument/2006/relationships/image" Target="../media/image2906.png"/><Relationship Id="rId38" Type="http://schemas.openxmlformats.org/officeDocument/2006/relationships/customXml" Target="../ink/ink3063.xml"/><Relationship Id="rId46" Type="http://schemas.openxmlformats.org/officeDocument/2006/relationships/customXml" Target="../ink/ink3067.xml"/><Relationship Id="rId59" Type="http://schemas.openxmlformats.org/officeDocument/2006/relationships/image" Target="../media/image2919.png"/><Relationship Id="rId67" Type="http://schemas.openxmlformats.org/officeDocument/2006/relationships/image" Target="../media/image2923.png"/><Relationship Id="rId20" Type="http://schemas.openxmlformats.org/officeDocument/2006/relationships/customXml" Target="../ink/ink3054.xml"/><Relationship Id="rId41" Type="http://schemas.openxmlformats.org/officeDocument/2006/relationships/image" Target="../media/image2910.png"/><Relationship Id="rId54" Type="http://schemas.openxmlformats.org/officeDocument/2006/relationships/customXml" Target="../ink/ink3071.xml"/><Relationship Id="rId62" Type="http://schemas.openxmlformats.org/officeDocument/2006/relationships/customXml" Target="../ink/ink3075.xml"/><Relationship Id="rId70" Type="http://schemas.openxmlformats.org/officeDocument/2006/relationships/customXml" Target="../ink/ink3079.xml"/><Relationship Id="rId75" Type="http://schemas.openxmlformats.org/officeDocument/2006/relationships/image" Target="../media/image2927.png"/><Relationship Id="rId83" Type="http://schemas.openxmlformats.org/officeDocument/2006/relationships/image" Target="../media/image2931.png"/><Relationship Id="rId1" Type="http://schemas.openxmlformats.org/officeDocument/2006/relationships/slideLayout" Target="../slideLayouts/slideLayout2.xml"/><Relationship Id="rId6" Type="http://schemas.openxmlformats.org/officeDocument/2006/relationships/customXml" Target="../ink/ink3047.xml"/><Relationship Id="rId15" Type="http://schemas.openxmlformats.org/officeDocument/2006/relationships/image" Target="../media/image2897.png"/><Relationship Id="rId23" Type="http://schemas.openxmlformats.org/officeDocument/2006/relationships/image" Target="../media/image2901.png"/><Relationship Id="rId28" Type="http://schemas.openxmlformats.org/officeDocument/2006/relationships/customXml" Target="../ink/ink3058.xml"/><Relationship Id="rId36" Type="http://schemas.openxmlformats.org/officeDocument/2006/relationships/customXml" Target="../ink/ink3062.xml"/><Relationship Id="rId49" Type="http://schemas.openxmlformats.org/officeDocument/2006/relationships/image" Target="../media/image2914.png"/><Relationship Id="rId57" Type="http://schemas.openxmlformats.org/officeDocument/2006/relationships/image" Target="../media/image29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6" Type="http://schemas.openxmlformats.org/officeDocument/2006/relationships/image" Target="../media/image2942.png"/><Relationship Id="rId117" Type="http://schemas.openxmlformats.org/officeDocument/2006/relationships/customXml" Target="../ink/ink3142.xml"/><Relationship Id="rId21" Type="http://schemas.openxmlformats.org/officeDocument/2006/relationships/customXml" Target="../ink/ink3094.xml"/><Relationship Id="rId42" Type="http://schemas.openxmlformats.org/officeDocument/2006/relationships/image" Target="../media/image2950.png"/><Relationship Id="rId47" Type="http://schemas.openxmlformats.org/officeDocument/2006/relationships/customXml" Target="../ink/ink3107.xml"/><Relationship Id="rId63" Type="http://schemas.openxmlformats.org/officeDocument/2006/relationships/customXml" Target="../ink/ink3115.xml"/><Relationship Id="rId68" Type="http://schemas.openxmlformats.org/officeDocument/2006/relationships/image" Target="../media/image2963.png"/><Relationship Id="rId84" Type="http://schemas.openxmlformats.org/officeDocument/2006/relationships/image" Target="../media/image2971.png"/><Relationship Id="rId89" Type="http://schemas.openxmlformats.org/officeDocument/2006/relationships/customXml" Target="../ink/ink3128.xml"/><Relationship Id="rId112" Type="http://schemas.openxmlformats.org/officeDocument/2006/relationships/image" Target="../media/image2985.png"/><Relationship Id="rId16" Type="http://schemas.openxmlformats.org/officeDocument/2006/relationships/image" Target="../media/image2937.png"/><Relationship Id="rId107" Type="http://schemas.openxmlformats.org/officeDocument/2006/relationships/customXml" Target="../ink/ink3137.xml"/><Relationship Id="rId11" Type="http://schemas.openxmlformats.org/officeDocument/2006/relationships/customXml" Target="../ink/ink3089.xml"/><Relationship Id="rId32" Type="http://schemas.openxmlformats.org/officeDocument/2006/relationships/image" Target="../media/image2945.png"/><Relationship Id="rId37" Type="http://schemas.openxmlformats.org/officeDocument/2006/relationships/customXml" Target="../ink/ink3102.xml"/><Relationship Id="rId53" Type="http://schemas.openxmlformats.org/officeDocument/2006/relationships/customXml" Target="../ink/ink3110.xml"/><Relationship Id="rId58" Type="http://schemas.openxmlformats.org/officeDocument/2006/relationships/image" Target="../media/image2958.png"/><Relationship Id="rId74" Type="http://schemas.openxmlformats.org/officeDocument/2006/relationships/image" Target="../media/image2966.png"/><Relationship Id="rId79" Type="http://schemas.openxmlformats.org/officeDocument/2006/relationships/customXml" Target="../ink/ink3123.xml"/><Relationship Id="rId102" Type="http://schemas.openxmlformats.org/officeDocument/2006/relationships/image" Target="../media/image2980.png"/><Relationship Id="rId5" Type="http://schemas.openxmlformats.org/officeDocument/2006/relationships/customXml" Target="../ink/ink3086.xml"/><Relationship Id="rId61" Type="http://schemas.openxmlformats.org/officeDocument/2006/relationships/customXml" Target="../ink/ink3114.xml"/><Relationship Id="rId82" Type="http://schemas.openxmlformats.org/officeDocument/2006/relationships/image" Target="../media/image2970.png"/><Relationship Id="rId90" Type="http://schemas.openxmlformats.org/officeDocument/2006/relationships/image" Target="../media/image2974.png"/><Relationship Id="rId95" Type="http://schemas.openxmlformats.org/officeDocument/2006/relationships/customXml" Target="../ink/ink3131.xml"/><Relationship Id="rId19" Type="http://schemas.openxmlformats.org/officeDocument/2006/relationships/customXml" Target="../ink/ink3093.xml"/><Relationship Id="rId14" Type="http://schemas.openxmlformats.org/officeDocument/2006/relationships/image" Target="../media/image2936.png"/><Relationship Id="rId22" Type="http://schemas.openxmlformats.org/officeDocument/2006/relationships/image" Target="../media/image2940.png"/><Relationship Id="rId27" Type="http://schemas.openxmlformats.org/officeDocument/2006/relationships/customXml" Target="../ink/ink3097.xml"/><Relationship Id="rId30" Type="http://schemas.openxmlformats.org/officeDocument/2006/relationships/image" Target="../media/image2944.png"/><Relationship Id="rId35" Type="http://schemas.openxmlformats.org/officeDocument/2006/relationships/customXml" Target="../ink/ink3101.xml"/><Relationship Id="rId43" Type="http://schemas.openxmlformats.org/officeDocument/2006/relationships/customXml" Target="../ink/ink3105.xml"/><Relationship Id="rId48" Type="http://schemas.openxmlformats.org/officeDocument/2006/relationships/image" Target="../media/image2953.png"/><Relationship Id="rId56" Type="http://schemas.openxmlformats.org/officeDocument/2006/relationships/image" Target="../media/image2957.png"/><Relationship Id="rId64" Type="http://schemas.openxmlformats.org/officeDocument/2006/relationships/image" Target="../media/image2961.png"/><Relationship Id="rId69" Type="http://schemas.openxmlformats.org/officeDocument/2006/relationships/customXml" Target="../ink/ink3118.xml"/><Relationship Id="rId77" Type="http://schemas.openxmlformats.org/officeDocument/2006/relationships/customXml" Target="../ink/ink3122.xml"/><Relationship Id="rId100" Type="http://schemas.openxmlformats.org/officeDocument/2006/relationships/image" Target="../media/image2979.png"/><Relationship Id="rId105" Type="http://schemas.openxmlformats.org/officeDocument/2006/relationships/customXml" Target="../ink/ink3136.xml"/><Relationship Id="rId113" Type="http://schemas.openxmlformats.org/officeDocument/2006/relationships/customXml" Target="../ink/ink3140.xml"/><Relationship Id="rId118" Type="http://schemas.openxmlformats.org/officeDocument/2006/relationships/image" Target="../media/image2988.png"/><Relationship Id="rId8" Type="http://schemas.openxmlformats.org/officeDocument/2006/relationships/image" Target="../media/image2933.png"/><Relationship Id="rId51" Type="http://schemas.openxmlformats.org/officeDocument/2006/relationships/customXml" Target="../ink/ink3109.xml"/><Relationship Id="rId72" Type="http://schemas.openxmlformats.org/officeDocument/2006/relationships/image" Target="../media/image2965.png"/><Relationship Id="rId80" Type="http://schemas.openxmlformats.org/officeDocument/2006/relationships/image" Target="../media/image2969.png"/><Relationship Id="rId85" Type="http://schemas.openxmlformats.org/officeDocument/2006/relationships/customXml" Target="../ink/ink3126.xml"/><Relationship Id="rId93" Type="http://schemas.openxmlformats.org/officeDocument/2006/relationships/customXml" Target="../ink/ink3130.xml"/><Relationship Id="rId98" Type="http://schemas.openxmlformats.org/officeDocument/2006/relationships/image" Target="../media/image2978.png"/><Relationship Id="rId121" Type="http://schemas.openxmlformats.org/officeDocument/2006/relationships/customXml" Target="../ink/ink3144.xml"/><Relationship Id="rId3" Type="http://schemas.openxmlformats.org/officeDocument/2006/relationships/image" Target="../media/image9991.png"/><Relationship Id="rId12" Type="http://schemas.openxmlformats.org/officeDocument/2006/relationships/image" Target="../media/image2935.png"/><Relationship Id="rId17" Type="http://schemas.openxmlformats.org/officeDocument/2006/relationships/customXml" Target="../ink/ink3092.xml"/><Relationship Id="rId25" Type="http://schemas.openxmlformats.org/officeDocument/2006/relationships/customXml" Target="../ink/ink3096.xml"/><Relationship Id="rId33" Type="http://schemas.openxmlformats.org/officeDocument/2006/relationships/customXml" Target="../ink/ink3100.xml"/><Relationship Id="rId38" Type="http://schemas.openxmlformats.org/officeDocument/2006/relationships/image" Target="../media/image2948.png"/><Relationship Id="rId46" Type="http://schemas.openxmlformats.org/officeDocument/2006/relationships/image" Target="../media/image2952.png"/><Relationship Id="rId59" Type="http://schemas.openxmlformats.org/officeDocument/2006/relationships/customXml" Target="../ink/ink3113.xml"/><Relationship Id="rId67" Type="http://schemas.openxmlformats.org/officeDocument/2006/relationships/customXml" Target="../ink/ink3117.xml"/><Relationship Id="rId103" Type="http://schemas.openxmlformats.org/officeDocument/2006/relationships/customXml" Target="../ink/ink3135.xml"/><Relationship Id="rId108" Type="http://schemas.openxmlformats.org/officeDocument/2006/relationships/image" Target="../media/image2983.png"/><Relationship Id="rId116" Type="http://schemas.openxmlformats.org/officeDocument/2006/relationships/image" Target="../media/image2987.png"/><Relationship Id="rId20" Type="http://schemas.openxmlformats.org/officeDocument/2006/relationships/image" Target="../media/image2939.png"/><Relationship Id="rId41" Type="http://schemas.openxmlformats.org/officeDocument/2006/relationships/customXml" Target="../ink/ink3104.xml"/><Relationship Id="rId54" Type="http://schemas.openxmlformats.org/officeDocument/2006/relationships/image" Target="../media/image2956.png"/><Relationship Id="rId62" Type="http://schemas.openxmlformats.org/officeDocument/2006/relationships/image" Target="../media/image2960.png"/><Relationship Id="rId70" Type="http://schemas.openxmlformats.org/officeDocument/2006/relationships/image" Target="../media/image2964.png"/><Relationship Id="rId75" Type="http://schemas.openxmlformats.org/officeDocument/2006/relationships/customXml" Target="../ink/ink3121.xml"/><Relationship Id="rId83" Type="http://schemas.openxmlformats.org/officeDocument/2006/relationships/customXml" Target="../ink/ink3125.xml"/><Relationship Id="rId88" Type="http://schemas.openxmlformats.org/officeDocument/2006/relationships/image" Target="../media/image2973.png"/><Relationship Id="rId91" Type="http://schemas.openxmlformats.org/officeDocument/2006/relationships/customXml" Target="../ink/ink3129.xml"/><Relationship Id="rId96" Type="http://schemas.openxmlformats.org/officeDocument/2006/relationships/image" Target="../media/image2977.png"/><Relationship Id="rId111" Type="http://schemas.openxmlformats.org/officeDocument/2006/relationships/customXml" Target="../ink/ink3139.xml"/><Relationship Id="rId1" Type="http://schemas.openxmlformats.org/officeDocument/2006/relationships/slideLayout" Target="../slideLayouts/slideLayout2.xml"/><Relationship Id="rId6" Type="http://schemas.openxmlformats.org/officeDocument/2006/relationships/image" Target="../media/image2932.png"/><Relationship Id="rId15" Type="http://schemas.openxmlformats.org/officeDocument/2006/relationships/customXml" Target="../ink/ink3091.xml"/><Relationship Id="rId23" Type="http://schemas.openxmlformats.org/officeDocument/2006/relationships/customXml" Target="../ink/ink3095.xml"/><Relationship Id="rId28" Type="http://schemas.openxmlformats.org/officeDocument/2006/relationships/image" Target="../media/image2943.png"/><Relationship Id="rId36" Type="http://schemas.openxmlformats.org/officeDocument/2006/relationships/image" Target="../media/image2947.png"/><Relationship Id="rId49" Type="http://schemas.openxmlformats.org/officeDocument/2006/relationships/customXml" Target="../ink/ink3108.xml"/><Relationship Id="rId57" Type="http://schemas.openxmlformats.org/officeDocument/2006/relationships/customXml" Target="../ink/ink3112.xml"/><Relationship Id="rId106" Type="http://schemas.openxmlformats.org/officeDocument/2006/relationships/image" Target="../media/image2982.png"/><Relationship Id="rId114" Type="http://schemas.openxmlformats.org/officeDocument/2006/relationships/image" Target="../media/image2986.png"/><Relationship Id="rId119" Type="http://schemas.openxmlformats.org/officeDocument/2006/relationships/customXml" Target="../ink/ink3143.xml"/><Relationship Id="rId10" Type="http://schemas.openxmlformats.org/officeDocument/2006/relationships/image" Target="../media/image2934.png"/><Relationship Id="rId31" Type="http://schemas.openxmlformats.org/officeDocument/2006/relationships/customXml" Target="../ink/ink3099.xml"/><Relationship Id="rId44" Type="http://schemas.openxmlformats.org/officeDocument/2006/relationships/image" Target="../media/image2951.png"/><Relationship Id="rId52" Type="http://schemas.openxmlformats.org/officeDocument/2006/relationships/image" Target="../media/image2955.png"/><Relationship Id="rId60" Type="http://schemas.openxmlformats.org/officeDocument/2006/relationships/image" Target="../media/image2959.png"/><Relationship Id="rId65" Type="http://schemas.openxmlformats.org/officeDocument/2006/relationships/customXml" Target="../ink/ink3116.xml"/><Relationship Id="rId73" Type="http://schemas.openxmlformats.org/officeDocument/2006/relationships/customXml" Target="../ink/ink3120.xml"/><Relationship Id="rId78" Type="http://schemas.openxmlformats.org/officeDocument/2006/relationships/image" Target="../media/image2968.png"/><Relationship Id="rId81" Type="http://schemas.openxmlformats.org/officeDocument/2006/relationships/customXml" Target="../ink/ink3124.xml"/><Relationship Id="rId86" Type="http://schemas.openxmlformats.org/officeDocument/2006/relationships/image" Target="../media/image2972.png"/><Relationship Id="rId94" Type="http://schemas.openxmlformats.org/officeDocument/2006/relationships/image" Target="../media/image2976.png"/><Relationship Id="rId99" Type="http://schemas.openxmlformats.org/officeDocument/2006/relationships/customXml" Target="../ink/ink3133.xml"/><Relationship Id="rId101" Type="http://schemas.openxmlformats.org/officeDocument/2006/relationships/customXml" Target="../ink/ink3134.xml"/><Relationship Id="rId122" Type="http://schemas.openxmlformats.org/officeDocument/2006/relationships/image" Target="../media/image2990.png"/><Relationship Id="rId4" Type="http://schemas.openxmlformats.org/officeDocument/2006/relationships/image" Target="../media/image10001.png"/><Relationship Id="rId9" Type="http://schemas.openxmlformats.org/officeDocument/2006/relationships/customXml" Target="../ink/ink3088.xml"/><Relationship Id="rId13" Type="http://schemas.openxmlformats.org/officeDocument/2006/relationships/customXml" Target="../ink/ink3090.xml"/><Relationship Id="rId18" Type="http://schemas.openxmlformats.org/officeDocument/2006/relationships/image" Target="../media/image2938.png"/><Relationship Id="rId39" Type="http://schemas.openxmlformats.org/officeDocument/2006/relationships/customXml" Target="../ink/ink3103.xml"/><Relationship Id="rId109" Type="http://schemas.openxmlformats.org/officeDocument/2006/relationships/customXml" Target="../ink/ink3138.xml"/><Relationship Id="rId34" Type="http://schemas.openxmlformats.org/officeDocument/2006/relationships/image" Target="../media/image2946.png"/><Relationship Id="rId50" Type="http://schemas.openxmlformats.org/officeDocument/2006/relationships/image" Target="../media/image2954.png"/><Relationship Id="rId55" Type="http://schemas.openxmlformats.org/officeDocument/2006/relationships/customXml" Target="../ink/ink3111.xml"/><Relationship Id="rId76" Type="http://schemas.openxmlformats.org/officeDocument/2006/relationships/image" Target="../media/image2967.png"/><Relationship Id="rId97" Type="http://schemas.openxmlformats.org/officeDocument/2006/relationships/customXml" Target="../ink/ink3132.xml"/><Relationship Id="rId104" Type="http://schemas.openxmlformats.org/officeDocument/2006/relationships/image" Target="../media/image2981.png"/><Relationship Id="rId120" Type="http://schemas.openxmlformats.org/officeDocument/2006/relationships/image" Target="../media/image2989.png"/><Relationship Id="rId7" Type="http://schemas.openxmlformats.org/officeDocument/2006/relationships/customXml" Target="../ink/ink3087.xml"/><Relationship Id="rId71" Type="http://schemas.openxmlformats.org/officeDocument/2006/relationships/customXml" Target="../ink/ink3119.xml"/><Relationship Id="rId92" Type="http://schemas.openxmlformats.org/officeDocument/2006/relationships/image" Target="../media/image2975.png"/><Relationship Id="rId2" Type="http://schemas.openxmlformats.org/officeDocument/2006/relationships/image" Target="../media/image11700.png"/><Relationship Id="rId29" Type="http://schemas.openxmlformats.org/officeDocument/2006/relationships/customXml" Target="../ink/ink3098.xml"/><Relationship Id="rId24" Type="http://schemas.openxmlformats.org/officeDocument/2006/relationships/image" Target="../media/image2941.png"/><Relationship Id="rId40" Type="http://schemas.openxmlformats.org/officeDocument/2006/relationships/image" Target="../media/image2949.png"/><Relationship Id="rId45" Type="http://schemas.openxmlformats.org/officeDocument/2006/relationships/customXml" Target="../ink/ink3106.xml"/><Relationship Id="rId66" Type="http://schemas.openxmlformats.org/officeDocument/2006/relationships/image" Target="../media/image2962.png"/><Relationship Id="rId87" Type="http://schemas.openxmlformats.org/officeDocument/2006/relationships/customXml" Target="../ink/ink3127.xml"/><Relationship Id="rId110" Type="http://schemas.openxmlformats.org/officeDocument/2006/relationships/image" Target="../media/image2984.png"/><Relationship Id="rId115" Type="http://schemas.openxmlformats.org/officeDocument/2006/relationships/customXml" Target="../ink/ink3141.xml"/></Relationships>
</file>

<file path=ppt/slides/_rels/slide71.xml.rels><?xml version="1.0" encoding="UTF-8" standalone="yes"?>
<Relationships xmlns="http://schemas.openxmlformats.org/package/2006/relationships"><Relationship Id="rId117" Type="http://schemas.openxmlformats.org/officeDocument/2006/relationships/image" Target="../media/image3046.png"/><Relationship Id="rId299" Type="http://schemas.openxmlformats.org/officeDocument/2006/relationships/image" Target="../media/image3137.png"/><Relationship Id="rId303" Type="http://schemas.openxmlformats.org/officeDocument/2006/relationships/image" Target="../media/image3139.png"/><Relationship Id="rId21" Type="http://schemas.openxmlformats.org/officeDocument/2006/relationships/image" Target="../media/image2998.png"/><Relationship Id="rId42" Type="http://schemas.openxmlformats.org/officeDocument/2006/relationships/customXml" Target="../ink/ink3164.xml"/><Relationship Id="rId63" Type="http://schemas.openxmlformats.org/officeDocument/2006/relationships/image" Target="../media/image3019.png"/><Relationship Id="rId84" Type="http://schemas.openxmlformats.org/officeDocument/2006/relationships/customXml" Target="../ink/ink3185.xml"/><Relationship Id="rId138" Type="http://schemas.openxmlformats.org/officeDocument/2006/relationships/customXml" Target="../ink/ink3212.xml"/><Relationship Id="rId159" Type="http://schemas.openxmlformats.org/officeDocument/2006/relationships/image" Target="../media/image3067.png"/><Relationship Id="rId324" Type="http://schemas.openxmlformats.org/officeDocument/2006/relationships/customXml" Target="../ink/ink3305.xml"/><Relationship Id="rId345" Type="http://schemas.openxmlformats.org/officeDocument/2006/relationships/image" Target="../media/image3160.png"/><Relationship Id="rId170" Type="http://schemas.openxmlformats.org/officeDocument/2006/relationships/customXml" Target="../ink/ink3228.xml"/><Relationship Id="rId191" Type="http://schemas.openxmlformats.org/officeDocument/2006/relationships/image" Target="../media/image3083.png"/><Relationship Id="rId205" Type="http://schemas.openxmlformats.org/officeDocument/2006/relationships/image" Target="../media/image3090.png"/><Relationship Id="rId226" Type="http://schemas.openxmlformats.org/officeDocument/2006/relationships/customXml" Target="../ink/ink3256.xml"/><Relationship Id="rId247" Type="http://schemas.openxmlformats.org/officeDocument/2006/relationships/image" Target="../media/image3111.png"/><Relationship Id="rId107" Type="http://schemas.openxmlformats.org/officeDocument/2006/relationships/image" Target="../media/image3041.png"/><Relationship Id="rId268" Type="http://schemas.openxmlformats.org/officeDocument/2006/relationships/customXml" Target="../ink/ink3277.xml"/><Relationship Id="rId289" Type="http://schemas.openxmlformats.org/officeDocument/2006/relationships/image" Target="../media/image3132.png"/><Relationship Id="rId11" Type="http://schemas.openxmlformats.org/officeDocument/2006/relationships/image" Target="../media/image2993.png"/><Relationship Id="rId32" Type="http://schemas.openxmlformats.org/officeDocument/2006/relationships/customXml" Target="../ink/ink3159.xml"/><Relationship Id="rId53" Type="http://schemas.openxmlformats.org/officeDocument/2006/relationships/image" Target="../media/image3014.png"/><Relationship Id="rId74" Type="http://schemas.openxmlformats.org/officeDocument/2006/relationships/customXml" Target="../ink/ink3180.xml"/><Relationship Id="rId128" Type="http://schemas.openxmlformats.org/officeDocument/2006/relationships/customXml" Target="../ink/ink3207.xml"/><Relationship Id="rId149" Type="http://schemas.openxmlformats.org/officeDocument/2006/relationships/image" Target="../media/image3062.png"/><Relationship Id="rId314" Type="http://schemas.openxmlformats.org/officeDocument/2006/relationships/customXml" Target="../ink/ink3300.xml"/><Relationship Id="rId335" Type="http://schemas.openxmlformats.org/officeDocument/2006/relationships/image" Target="../media/image3155.png"/><Relationship Id="rId5" Type="http://schemas.openxmlformats.org/officeDocument/2006/relationships/customXml" Target="../ink/ink3146.xml"/><Relationship Id="rId95" Type="http://schemas.openxmlformats.org/officeDocument/2006/relationships/image" Target="../media/image3035.png"/><Relationship Id="rId160" Type="http://schemas.openxmlformats.org/officeDocument/2006/relationships/customXml" Target="../ink/ink3223.xml"/><Relationship Id="rId181" Type="http://schemas.openxmlformats.org/officeDocument/2006/relationships/image" Target="../media/image3078.png"/><Relationship Id="rId216" Type="http://schemas.openxmlformats.org/officeDocument/2006/relationships/customXml" Target="../ink/ink3251.xml"/><Relationship Id="rId237" Type="http://schemas.openxmlformats.org/officeDocument/2006/relationships/image" Target="../media/image3106.png"/><Relationship Id="rId258" Type="http://schemas.openxmlformats.org/officeDocument/2006/relationships/customXml" Target="../ink/ink3272.xml"/><Relationship Id="rId279" Type="http://schemas.openxmlformats.org/officeDocument/2006/relationships/image" Target="../media/image3127.png"/><Relationship Id="rId22" Type="http://schemas.openxmlformats.org/officeDocument/2006/relationships/customXml" Target="../ink/ink3154.xml"/><Relationship Id="rId43" Type="http://schemas.openxmlformats.org/officeDocument/2006/relationships/image" Target="../media/image3009.png"/><Relationship Id="rId64" Type="http://schemas.openxmlformats.org/officeDocument/2006/relationships/customXml" Target="../ink/ink3175.xml"/><Relationship Id="rId118" Type="http://schemas.openxmlformats.org/officeDocument/2006/relationships/customXml" Target="../ink/ink3202.xml"/><Relationship Id="rId139" Type="http://schemas.openxmlformats.org/officeDocument/2006/relationships/image" Target="../media/image3057.png"/><Relationship Id="rId290" Type="http://schemas.openxmlformats.org/officeDocument/2006/relationships/customXml" Target="../ink/ink3288.xml"/><Relationship Id="rId304" Type="http://schemas.openxmlformats.org/officeDocument/2006/relationships/customXml" Target="../ink/ink3295.xml"/><Relationship Id="rId325" Type="http://schemas.openxmlformats.org/officeDocument/2006/relationships/image" Target="../media/image3150.png"/><Relationship Id="rId346" Type="http://schemas.openxmlformats.org/officeDocument/2006/relationships/customXml" Target="../ink/ink3316.xml"/><Relationship Id="rId85" Type="http://schemas.openxmlformats.org/officeDocument/2006/relationships/image" Target="../media/image3030.png"/><Relationship Id="rId150" Type="http://schemas.openxmlformats.org/officeDocument/2006/relationships/customXml" Target="../ink/ink3218.xml"/><Relationship Id="rId171" Type="http://schemas.openxmlformats.org/officeDocument/2006/relationships/image" Target="../media/image3073.png"/><Relationship Id="rId192" Type="http://schemas.openxmlformats.org/officeDocument/2006/relationships/customXml" Target="../ink/ink3239.xml"/><Relationship Id="rId206" Type="http://schemas.openxmlformats.org/officeDocument/2006/relationships/customXml" Target="../ink/ink3246.xml"/><Relationship Id="rId227" Type="http://schemas.openxmlformats.org/officeDocument/2006/relationships/image" Target="../media/image3101.png"/><Relationship Id="rId248" Type="http://schemas.openxmlformats.org/officeDocument/2006/relationships/customXml" Target="../ink/ink3267.xml"/><Relationship Id="rId269" Type="http://schemas.openxmlformats.org/officeDocument/2006/relationships/image" Target="../media/image3122.png"/><Relationship Id="rId12" Type="http://schemas.openxmlformats.org/officeDocument/2006/relationships/customXml" Target="../ink/ink3149.xml"/><Relationship Id="rId33" Type="http://schemas.openxmlformats.org/officeDocument/2006/relationships/image" Target="../media/image3004.png"/><Relationship Id="rId108" Type="http://schemas.openxmlformats.org/officeDocument/2006/relationships/customXml" Target="../ink/ink3197.xml"/><Relationship Id="rId129" Type="http://schemas.openxmlformats.org/officeDocument/2006/relationships/image" Target="../media/image3052.png"/><Relationship Id="rId280" Type="http://schemas.openxmlformats.org/officeDocument/2006/relationships/customXml" Target="../ink/ink3283.xml"/><Relationship Id="rId315" Type="http://schemas.openxmlformats.org/officeDocument/2006/relationships/image" Target="../media/image3145.png"/><Relationship Id="rId336" Type="http://schemas.openxmlformats.org/officeDocument/2006/relationships/customXml" Target="../ink/ink3311.xml"/><Relationship Id="rId54" Type="http://schemas.openxmlformats.org/officeDocument/2006/relationships/customXml" Target="../ink/ink3170.xml"/><Relationship Id="rId75" Type="http://schemas.openxmlformats.org/officeDocument/2006/relationships/image" Target="../media/image3025.png"/><Relationship Id="rId96" Type="http://schemas.openxmlformats.org/officeDocument/2006/relationships/customXml" Target="../ink/ink3191.xml"/><Relationship Id="rId140" Type="http://schemas.openxmlformats.org/officeDocument/2006/relationships/customXml" Target="../ink/ink3213.xml"/><Relationship Id="rId161" Type="http://schemas.openxmlformats.org/officeDocument/2006/relationships/image" Target="../media/image3068.png"/><Relationship Id="rId182" Type="http://schemas.openxmlformats.org/officeDocument/2006/relationships/customXml" Target="../ink/ink3234.xml"/><Relationship Id="rId217" Type="http://schemas.openxmlformats.org/officeDocument/2006/relationships/image" Target="../media/image3096.png"/><Relationship Id="rId6" Type="http://schemas.openxmlformats.org/officeDocument/2006/relationships/image" Target="../media/image14000.png"/><Relationship Id="rId238" Type="http://schemas.openxmlformats.org/officeDocument/2006/relationships/customXml" Target="../ink/ink3262.xml"/><Relationship Id="rId259" Type="http://schemas.openxmlformats.org/officeDocument/2006/relationships/image" Target="../media/image3117.png"/><Relationship Id="rId23" Type="http://schemas.openxmlformats.org/officeDocument/2006/relationships/image" Target="../media/image2999.png"/><Relationship Id="rId119" Type="http://schemas.openxmlformats.org/officeDocument/2006/relationships/image" Target="../media/image3047.png"/><Relationship Id="rId270" Type="http://schemas.openxmlformats.org/officeDocument/2006/relationships/customXml" Target="../ink/ink3278.xml"/><Relationship Id="rId291" Type="http://schemas.openxmlformats.org/officeDocument/2006/relationships/image" Target="../media/image3133.png"/><Relationship Id="rId305" Type="http://schemas.openxmlformats.org/officeDocument/2006/relationships/image" Target="../media/image3140.png"/><Relationship Id="rId326" Type="http://schemas.openxmlformats.org/officeDocument/2006/relationships/customXml" Target="../ink/ink3306.xml"/><Relationship Id="rId347" Type="http://schemas.openxmlformats.org/officeDocument/2006/relationships/image" Target="../media/image3161.png"/><Relationship Id="rId44" Type="http://schemas.openxmlformats.org/officeDocument/2006/relationships/customXml" Target="../ink/ink3165.xml"/><Relationship Id="rId65" Type="http://schemas.openxmlformats.org/officeDocument/2006/relationships/image" Target="../media/image3020.png"/><Relationship Id="rId86" Type="http://schemas.openxmlformats.org/officeDocument/2006/relationships/customXml" Target="../ink/ink3186.xml"/><Relationship Id="rId130" Type="http://schemas.openxmlformats.org/officeDocument/2006/relationships/customXml" Target="../ink/ink3208.xml"/><Relationship Id="rId151" Type="http://schemas.openxmlformats.org/officeDocument/2006/relationships/image" Target="../media/image3063.png"/><Relationship Id="rId172" Type="http://schemas.openxmlformats.org/officeDocument/2006/relationships/customXml" Target="../ink/ink3229.xml"/><Relationship Id="rId193" Type="http://schemas.openxmlformats.org/officeDocument/2006/relationships/image" Target="../media/image3084.png"/><Relationship Id="rId207" Type="http://schemas.openxmlformats.org/officeDocument/2006/relationships/image" Target="../media/image3091.png"/><Relationship Id="rId228" Type="http://schemas.openxmlformats.org/officeDocument/2006/relationships/customXml" Target="../ink/ink3257.xml"/><Relationship Id="rId249" Type="http://schemas.openxmlformats.org/officeDocument/2006/relationships/image" Target="../media/image3112.png"/><Relationship Id="rId13" Type="http://schemas.openxmlformats.org/officeDocument/2006/relationships/image" Target="../media/image2994.png"/><Relationship Id="rId109" Type="http://schemas.openxmlformats.org/officeDocument/2006/relationships/image" Target="../media/image3042.png"/><Relationship Id="rId260" Type="http://schemas.openxmlformats.org/officeDocument/2006/relationships/customXml" Target="../ink/ink3273.xml"/><Relationship Id="rId281" Type="http://schemas.openxmlformats.org/officeDocument/2006/relationships/image" Target="../media/image3128.png"/><Relationship Id="rId316" Type="http://schemas.openxmlformats.org/officeDocument/2006/relationships/customXml" Target="../ink/ink3301.xml"/><Relationship Id="rId337" Type="http://schemas.openxmlformats.org/officeDocument/2006/relationships/image" Target="../media/image3156.png"/><Relationship Id="rId34" Type="http://schemas.openxmlformats.org/officeDocument/2006/relationships/customXml" Target="../ink/ink3160.xml"/><Relationship Id="rId55" Type="http://schemas.openxmlformats.org/officeDocument/2006/relationships/image" Target="../media/image3015.png"/><Relationship Id="rId76" Type="http://schemas.openxmlformats.org/officeDocument/2006/relationships/customXml" Target="../ink/ink3181.xml"/><Relationship Id="rId97" Type="http://schemas.openxmlformats.org/officeDocument/2006/relationships/image" Target="../media/image3036.png"/><Relationship Id="rId120" Type="http://schemas.openxmlformats.org/officeDocument/2006/relationships/customXml" Target="../ink/ink3203.xml"/><Relationship Id="rId141" Type="http://schemas.openxmlformats.org/officeDocument/2006/relationships/image" Target="../media/image3058.png"/><Relationship Id="rId7" Type="http://schemas.openxmlformats.org/officeDocument/2006/relationships/image" Target="../media/image2991.png"/><Relationship Id="rId162" Type="http://schemas.openxmlformats.org/officeDocument/2006/relationships/customXml" Target="../ink/ink3224.xml"/><Relationship Id="rId183" Type="http://schemas.openxmlformats.org/officeDocument/2006/relationships/image" Target="../media/image3079.png"/><Relationship Id="rId218" Type="http://schemas.openxmlformats.org/officeDocument/2006/relationships/customXml" Target="../ink/ink3252.xml"/><Relationship Id="rId239" Type="http://schemas.openxmlformats.org/officeDocument/2006/relationships/image" Target="../media/image3107.png"/><Relationship Id="rId250" Type="http://schemas.openxmlformats.org/officeDocument/2006/relationships/customXml" Target="../ink/ink3268.xml"/><Relationship Id="rId271" Type="http://schemas.openxmlformats.org/officeDocument/2006/relationships/image" Target="../media/image3123.png"/><Relationship Id="rId292" Type="http://schemas.openxmlformats.org/officeDocument/2006/relationships/customXml" Target="../ink/ink3289.xml"/><Relationship Id="rId306" Type="http://schemas.openxmlformats.org/officeDocument/2006/relationships/customXml" Target="../ink/ink3296.xml"/><Relationship Id="rId24" Type="http://schemas.openxmlformats.org/officeDocument/2006/relationships/customXml" Target="../ink/ink3155.xml"/><Relationship Id="rId45" Type="http://schemas.openxmlformats.org/officeDocument/2006/relationships/image" Target="../media/image3010.png"/><Relationship Id="rId66" Type="http://schemas.openxmlformats.org/officeDocument/2006/relationships/customXml" Target="../ink/ink3176.xml"/><Relationship Id="rId87" Type="http://schemas.openxmlformats.org/officeDocument/2006/relationships/image" Target="../media/image3031.png"/><Relationship Id="rId110" Type="http://schemas.openxmlformats.org/officeDocument/2006/relationships/customXml" Target="../ink/ink3198.xml"/><Relationship Id="rId131" Type="http://schemas.openxmlformats.org/officeDocument/2006/relationships/image" Target="../media/image3053.png"/><Relationship Id="rId327" Type="http://schemas.openxmlformats.org/officeDocument/2006/relationships/image" Target="../media/image3151.png"/><Relationship Id="rId348" Type="http://schemas.openxmlformats.org/officeDocument/2006/relationships/customXml" Target="../ink/ink3317.xml"/><Relationship Id="rId152" Type="http://schemas.openxmlformats.org/officeDocument/2006/relationships/customXml" Target="../ink/ink3219.xml"/><Relationship Id="rId173" Type="http://schemas.openxmlformats.org/officeDocument/2006/relationships/image" Target="../media/image3074.png"/><Relationship Id="rId194" Type="http://schemas.openxmlformats.org/officeDocument/2006/relationships/customXml" Target="../ink/ink3240.xml"/><Relationship Id="rId208" Type="http://schemas.openxmlformats.org/officeDocument/2006/relationships/customXml" Target="../ink/ink3247.xml"/><Relationship Id="rId229" Type="http://schemas.openxmlformats.org/officeDocument/2006/relationships/image" Target="../media/image3102.png"/><Relationship Id="rId240" Type="http://schemas.openxmlformats.org/officeDocument/2006/relationships/customXml" Target="../ink/ink3263.xml"/><Relationship Id="rId261" Type="http://schemas.openxmlformats.org/officeDocument/2006/relationships/image" Target="../media/image3118.png"/><Relationship Id="rId14" Type="http://schemas.openxmlformats.org/officeDocument/2006/relationships/customXml" Target="../ink/ink3150.xml"/><Relationship Id="rId35" Type="http://schemas.openxmlformats.org/officeDocument/2006/relationships/image" Target="../media/image3005.png"/><Relationship Id="rId56" Type="http://schemas.openxmlformats.org/officeDocument/2006/relationships/customXml" Target="../ink/ink3171.xml"/><Relationship Id="rId77" Type="http://schemas.openxmlformats.org/officeDocument/2006/relationships/image" Target="../media/image3026.png"/><Relationship Id="rId100" Type="http://schemas.openxmlformats.org/officeDocument/2006/relationships/customXml" Target="../ink/ink3193.xml"/><Relationship Id="rId282" Type="http://schemas.openxmlformats.org/officeDocument/2006/relationships/customXml" Target="../ink/ink3284.xml"/><Relationship Id="rId317" Type="http://schemas.openxmlformats.org/officeDocument/2006/relationships/image" Target="../media/image3146.png"/><Relationship Id="rId338" Type="http://schemas.openxmlformats.org/officeDocument/2006/relationships/customXml" Target="../ink/ink3312.xml"/><Relationship Id="rId8" Type="http://schemas.openxmlformats.org/officeDocument/2006/relationships/customXml" Target="../ink/ink3147.xml"/><Relationship Id="rId98" Type="http://schemas.openxmlformats.org/officeDocument/2006/relationships/customXml" Target="../ink/ink3192.xml"/><Relationship Id="rId121" Type="http://schemas.openxmlformats.org/officeDocument/2006/relationships/image" Target="../media/image3048.png"/><Relationship Id="rId142" Type="http://schemas.openxmlformats.org/officeDocument/2006/relationships/customXml" Target="../ink/ink3214.xml"/><Relationship Id="rId163" Type="http://schemas.openxmlformats.org/officeDocument/2006/relationships/image" Target="../media/image3069.png"/><Relationship Id="rId184" Type="http://schemas.openxmlformats.org/officeDocument/2006/relationships/customXml" Target="../ink/ink3235.xml"/><Relationship Id="rId219" Type="http://schemas.openxmlformats.org/officeDocument/2006/relationships/image" Target="../media/image3097.png"/><Relationship Id="rId230" Type="http://schemas.openxmlformats.org/officeDocument/2006/relationships/customXml" Target="../ink/ink3258.xml"/><Relationship Id="rId251" Type="http://schemas.openxmlformats.org/officeDocument/2006/relationships/image" Target="../media/image3113.png"/><Relationship Id="rId25" Type="http://schemas.openxmlformats.org/officeDocument/2006/relationships/image" Target="../media/image3000.png"/><Relationship Id="rId46" Type="http://schemas.openxmlformats.org/officeDocument/2006/relationships/customXml" Target="../ink/ink3166.xml"/><Relationship Id="rId67" Type="http://schemas.openxmlformats.org/officeDocument/2006/relationships/image" Target="../media/image3021.png"/><Relationship Id="rId272" Type="http://schemas.openxmlformats.org/officeDocument/2006/relationships/customXml" Target="../ink/ink3279.xml"/><Relationship Id="rId293" Type="http://schemas.openxmlformats.org/officeDocument/2006/relationships/image" Target="../media/image3134.png"/><Relationship Id="rId307" Type="http://schemas.openxmlformats.org/officeDocument/2006/relationships/image" Target="../media/image3141.png"/><Relationship Id="rId328" Type="http://schemas.openxmlformats.org/officeDocument/2006/relationships/customXml" Target="../ink/ink3307.xml"/><Relationship Id="rId349" Type="http://schemas.openxmlformats.org/officeDocument/2006/relationships/image" Target="../media/image3162.png"/><Relationship Id="rId20" Type="http://schemas.openxmlformats.org/officeDocument/2006/relationships/customXml" Target="../ink/ink3153.xml"/><Relationship Id="rId41" Type="http://schemas.openxmlformats.org/officeDocument/2006/relationships/image" Target="../media/image3008.png"/><Relationship Id="rId62" Type="http://schemas.openxmlformats.org/officeDocument/2006/relationships/customXml" Target="../ink/ink3174.xml"/><Relationship Id="rId83" Type="http://schemas.openxmlformats.org/officeDocument/2006/relationships/image" Target="../media/image3029.png"/><Relationship Id="rId88" Type="http://schemas.openxmlformats.org/officeDocument/2006/relationships/customXml" Target="../ink/ink3187.xml"/><Relationship Id="rId111" Type="http://schemas.openxmlformats.org/officeDocument/2006/relationships/image" Target="../media/image3043.png"/><Relationship Id="rId132" Type="http://schemas.openxmlformats.org/officeDocument/2006/relationships/customXml" Target="../ink/ink3209.xml"/><Relationship Id="rId153" Type="http://schemas.openxmlformats.org/officeDocument/2006/relationships/image" Target="../media/image3064.png"/><Relationship Id="rId174" Type="http://schemas.openxmlformats.org/officeDocument/2006/relationships/customXml" Target="../ink/ink3230.xml"/><Relationship Id="rId179" Type="http://schemas.openxmlformats.org/officeDocument/2006/relationships/image" Target="../media/image3077.png"/><Relationship Id="rId195" Type="http://schemas.openxmlformats.org/officeDocument/2006/relationships/image" Target="../media/image3085.png"/><Relationship Id="rId209" Type="http://schemas.openxmlformats.org/officeDocument/2006/relationships/image" Target="../media/image3092.png"/><Relationship Id="rId190" Type="http://schemas.openxmlformats.org/officeDocument/2006/relationships/customXml" Target="../ink/ink3238.xml"/><Relationship Id="rId204" Type="http://schemas.openxmlformats.org/officeDocument/2006/relationships/customXml" Target="../ink/ink3245.xml"/><Relationship Id="rId220" Type="http://schemas.openxmlformats.org/officeDocument/2006/relationships/customXml" Target="../ink/ink3253.xml"/><Relationship Id="rId225" Type="http://schemas.openxmlformats.org/officeDocument/2006/relationships/image" Target="../media/image3100.png"/><Relationship Id="rId241" Type="http://schemas.openxmlformats.org/officeDocument/2006/relationships/image" Target="../media/image3108.png"/><Relationship Id="rId246" Type="http://schemas.openxmlformats.org/officeDocument/2006/relationships/customXml" Target="../ink/ink3266.xml"/><Relationship Id="rId267" Type="http://schemas.openxmlformats.org/officeDocument/2006/relationships/image" Target="../media/image3121.png"/><Relationship Id="rId288" Type="http://schemas.openxmlformats.org/officeDocument/2006/relationships/customXml" Target="../ink/ink3287.xml"/><Relationship Id="rId15" Type="http://schemas.openxmlformats.org/officeDocument/2006/relationships/image" Target="../media/image2995.png"/><Relationship Id="rId36" Type="http://schemas.openxmlformats.org/officeDocument/2006/relationships/customXml" Target="../ink/ink3161.xml"/><Relationship Id="rId57" Type="http://schemas.openxmlformats.org/officeDocument/2006/relationships/image" Target="../media/image3016.png"/><Relationship Id="rId106" Type="http://schemas.openxmlformats.org/officeDocument/2006/relationships/customXml" Target="../ink/ink3196.xml"/><Relationship Id="rId127" Type="http://schemas.openxmlformats.org/officeDocument/2006/relationships/image" Target="../media/image3051.png"/><Relationship Id="rId262" Type="http://schemas.openxmlformats.org/officeDocument/2006/relationships/customXml" Target="../ink/ink3274.xml"/><Relationship Id="rId283" Type="http://schemas.openxmlformats.org/officeDocument/2006/relationships/image" Target="../media/image3129.png"/><Relationship Id="rId313" Type="http://schemas.openxmlformats.org/officeDocument/2006/relationships/image" Target="../media/image3144.png"/><Relationship Id="rId318" Type="http://schemas.openxmlformats.org/officeDocument/2006/relationships/customXml" Target="../ink/ink3302.xml"/><Relationship Id="rId339" Type="http://schemas.openxmlformats.org/officeDocument/2006/relationships/image" Target="../media/image3157.png"/><Relationship Id="rId10" Type="http://schemas.openxmlformats.org/officeDocument/2006/relationships/customXml" Target="../ink/ink3148.xml"/><Relationship Id="rId31" Type="http://schemas.openxmlformats.org/officeDocument/2006/relationships/image" Target="../media/image3003.png"/><Relationship Id="rId52" Type="http://schemas.openxmlformats.org/officeDocument/2006/relationships/customXml" Target="../ink/ink3169.xml"/><Relationship Id="rId73" Type="http://schemas.openxmlformats.org/officeDocument/2006/relationships/image" Target="../media/image3024.png"/><Relationship Id="rId78" Type="http://schemas.openxmlformats.org/officeDocument/2006/relationships/customXml" Target="../ink/ink3182.xml"/><Relationship Id="rId94" Type="http://schemas.openxmlformats.org/officeDocument/2006/relationships/customXml" Target="../ink/ink3190.xml"/><Relationship Id="rId99" Type="http://schemas.openxmlformats.org/officeDocument/2006/relationships/image" Target="../media/image3037.png"/><Relationship Id="rId101" Type="http://schemas.openxmlformats.org/officeDocument/2006/relationships/image" Target="../media/image3038.png"/><Relationship Id="rId122" Type="http://schemas.openxmlformats.org/officeDocument/2006/relationships/customXml" Target="../ink/ink3204.xml"/><Relationship Id="rId143" Type="http://schemas.openxmlformats.org/officeDocument/2006/relationships/image" Target="../media/image3059.png"/><Relationship Id="rId148" Type="http://schemas.openxmlformats.org/officeDocument/2006/relationships/customXml" Target="../ink/ink3217.xml"/><Relationship Id="rId164" Type="http://schemas.openxmlformats.org/officeDocument/2006/relationships/customXml" Target="../ink/ink3225.xml"/><Relationship Id="rId169" Type="http://schemas.openxmlformats.org/officeDocument/2006/relationships/image" Target="../media/image3072.png"/><Relationship Id="rId185" Type="http://schemas.openxmlformats.org/officeDocument/2006/relationships/image" Target="../media/image3080.png"/><Relationship Id="rId334" Type="http://schemas.openxmlformats.org/officeDocument/2006/relationships/customXml" Target="../ink/ink3310.xml"/><Relationship Id="rId4" Type="http://schemas.openxmlformats.org/officeDocument/2006/relationships/image" Target="../media/image11561.png"/><Relationship Id="rId9" Type="http://schemas.openxmlformats.org/officeDocument/2006/relationships/image" Target="../media/image2992.png"/><Relationship Id="rId180" Type="http://schemas.openxmlformats.org/officeDocument/2006/relationships/customXml" Target="../ink/ink3233.xml"/><Relationship Id="rId210" Type="http://schemas.openxmlformats.org/officeDocument/2006/relationships/customXml" Target="../ink/ink3248.xml"/><Relationship Id="rId215" Type="http://schemas.openxmlformats.org/officeDocument/2006/relationships/image" Target="../media/image3095.png"/><Relationship Id="rId236" Type="http://schemas.openxmlformats.org/officeDocument/2006/relationships/customXml" Target="../ink/ink3261.xml"/><Relationship Id="rId257" Type="http://schemas.openxmlformats.org/officeDocument/2006/relationships/image" Target="../media/image3116.png"/><Relationship Id="rId278" Type="http://schemas.openxmlformats.org/officeDocument/2006/relationships/customXml" Target="../ink/ink3282.xml"/><Relationship Id="rId26" Type="http://schemas.openxmlformats.org/officeDocument/2006/relationships/customXml" Target="../ink/ink3156.xml"/><Relationship Id="rId231" Type="http://schemas.openxmlformats.org/officeDocument/2006/relationships/image" Target="../media/image3103.png"/><Relationship Id="rId252" Type="http://schemas.openxmlformats.org/officeDocument/2006/relationships/customXml" Target="../ink/ink3269.xml"/><Relationship Id="rId273" Type="http://schemas.openxmlformats.org/officeDocument/2006/relationships/image" Target="../media/image3124.png"/><Relationship Id="rId294" Type="http://schemas.openxmlformats.org/officeDocument/2006/relationships/customXml" Target="../ink/ink3290.xml"/><Relationship Id="rId308" Type="http://schemas.openxmlformats.org/officeDocument/2006/relationships/customXml" Target="../ink/ink3297.xml"/><Relationship Id="rId329" Type="http://schemas.openxmlformats.org/officeDocument/2006/relationships/image" Target="../media/image3152.png"/><Relationship Id="rId47" Type="http://schemas.openxmlformats.org/officeDocument/2006/relationships/image" Target="../media/image3011.png"/><Relationship Id="rId68" Type="http://schemas.openxmlformats.org/officeDocument/2006/relationships/customXml" Target="../ink/ink3177.xml"/><Relationship Id="rId89" Type="http://schemas.openxmlformats.org/officeDocument/2006/relationships/image" Target="../media/image3032.png"/><Relationship Id="rId112" Type="http://schemas.openxmlformats.org/officeDocument/2006/relationships/customXml" Target="../ink/ink3199.xml"/><Relationship Id="rId133" Type="http://schemas.openxmlformats.org/officeDocument/2006/relationships/image" Target="../media/image3054.png"/><Relationship Id="rId154" Type="http://schemas.openxmlformats.org/officeDocument/2006/relationships/customXml" Target="../ink/ink3220.xml"/><Relationship Id="rId175" Type="http://schemas.openxmlformats.org/officeDocument/2006/relationships/image" Target="../media/image3075.png"/><Relationship Id="rId340" Type="http://schemas.openxmlformats.org/officeDocument/2006/relationships/customXml" Target="../ink/ink3313.xml"/><Relationship Id="rId196" Type="http://schemas.openxmlformats.org/officeDocument/2006/relationships/customXml" Target="../ink/ink3241.xml"/><Relationship Id="rId200" Type="http://schemas.openxmlformats.org/officeDocument/2006/relationships/customXml" Target="../ink/ink3243.xml"/><Relationship Id="rId16" Type="http://schemas.openxmlformats.org/officeDocument/2006/relationships/customXml" Target="../ink/ink3151.xml"/><Relationship Id="rId221" Type="http://schemas.openxmlformats.org/officeDocument/2006/relationships/image" Target="../media/image3098.png"/><Relationship Id="rId242" Type="http://schemas.openxmlformats.org/officeDocument/2006/relationships/customXml" Target="../ink/ink3264.xml"/><Relationship Id="rId263" Type="http://schemas.openxmlformats.org/officeDocument/2006/relationships/image" Target="../media/image3119.png"/><Relationship Id="rId284" Type="http://schemas.openxmlformats.org/officeDocument/2006/relationships/customXml" Target="../ink/ink3285.xml"/><Relationship Id="rId319" Type="http://schemas.openxmlformats.org/officeDocument/2006/relationships/image" Target="../media/image3147.png"/><Relationship Id="rId37" Type="http://schemas.openxmlformats.org/officeDocument/2006/relationships/image" Target="../media/image3006.png"/><Relationship Id="rId58" Type="http://schemas.openxmlformats.org/officeDocument/2006/relationships/customXml" Target="../ink/ink3172.xml"/><Relationship Id="rId79" Type="http://schemas.openxmlformats.org/officeDocument/2006/relationships/image" Target="../media/image3027.png"/><Relationship Id="rId102" Type="http://schemas.openxmlformats.org/officeDocument/2006/relationships/customXml" Target="../ink/ink3194.xml"/><Relationship Id="rId123" Type="http://schemas.openxmlformats.org/officeDocument/2006/relationships/image" Target="../media/image3049.png"/><Relationship Id="rId144" Type="http://schemas.openxmlformats.org/officeDocument/2006/relationships/customXml" Target="../ink/ink3215.xml"/><Relationship Id="rId330" Type="http://schemas.openxmlformats.org/officeDocument/2006/relationships/customXml" Target="../ink/ink3308.xml"/><Relationship Id="rId90" Type="http://schemas.openxmlformats.org/officeDocument/2006/relationships/customXml" Target="../ink/ink3188.xml"/><Relationship Id="rId165" Type="http://schemas.openxmlformats.org/officeDocument/2006/relationships/image" Target="../media/image3070.png"/><Relationship Id="rId186" Type="http://schemas.openxmlformats.org/officeDocument/2006/relationships/customXml" Target="../ink/ink3236.xml"/><Relationship Id="rId211" Type="http://schemas.openxmlformats.org/officeDocument/2006/relationships/image" Target="../media/image3093.png"/><Relationship Id="rId232" Type="http://schemas.openxmlformats.org/officeDocument/2006/relationships/customXml" Target="../ink/ink3259.xml"/><Relationship Id="rId253" Type="http://schemas.openxmlformats.org/officeDocument/2006/relationships/image" Target="../media/image3114.png"/><Relationship Id="rId274" Type="http://schemas.openxmlformats.org/officeDocument/2006/relationships/customXml" Target="../ink/ink3280.xml"/><Relationship Id="rId295" Type="http://schemas.openxmlformats.org/officeDocument/2006/relationships/image" Target="../media/image3135.png"/><Relationship Id="rId309" Type="http://schemas.openxmlformats.org/officeDocument/2006/relationships/image" Target="../media/image3142.png"/><Relationship Id="rId27" Type="http://schemas.openxmlformats.org/officeDocument/2006/relationships/image" Target="../media/image3001.png"/><Relationship Id="rId48" Type="http://schemas.openxmlformats.org/officeDocument/2006/relationships/customXml" Target="../ink/ink3167.xml"/><Relationship Id="rId69" Type="http://schemas.openxmlformats.org/officeDocument/2006/relationships/image" Target="../media/image3022.png"/><Relationship Id="rId113" Type="http://schemas.openxmlformats.org/officeDocument/2006/relationships/image" Target="../media/image3044.png"/><Relationship Id="rId134" Type="http://schemas.openxmlformats.org/officeDocument/2006/relationships/customXml" Target="../ink/ink3210.xml"/><Relationship Id="rId320" Type="http://schemas.openxmlformats.org/officeDocument/2006/relationships/customXml" Target="../ink/ink3303.xml"/><Relationship Id="rId80" Type="http://schemas.openxmlformats.org/officeDocument/2006/relationships/customXml" Target="../ink/ink3183.xml"/><Relationship Id="rId155" Type="http://schemas.openxmlformats.org/officeDocument/2006/relationships/image" Target="../media/image3065.png"/><Relationship Id="rId176" Type="http://schemas.openxmlformats.org/officeDocument/2006/relationships/customXml" Target="../ink/ink3231.xml"/><Relationship Id="rId197" Type="http://schemas.openxmlformats.org/officeDocument/2006/relationships/image" Target="../media/image3086.png"/><Relationship Id="rId341" Type="http://schemas.openxmlformats.org/officeDocument/2006/relationships/image" Target="../media/image3158.png"/><Relationship Id="rId201" Type="http://schemas.openxmlformats.org/officeDocument/2006/relationships/image" Target="../media/image3088.png"/><Relationship Id="rId222" Type="http://schemas.openxmlformats.org/officeDocument/2006/relationships/customXml" Target="../ink/ink3254.xml"/><Relationship Id="rId243" Type="http://schemas.openxmlformats.org/officeDocument/2006/relationships/image" Target="../media/image3109.png"/><Relationship Id="rId264" Type="http://schemas.openxmlformats.org/officeDocument/2006/relationships/customXml" Target="../ink/ink3275.xml"/><Relationship Id="rId285" Type="http://schemas.openxmlformats.org/officeDocument/2006/relationships/image" Target="../media/image3130.png"/><Relationship Id="rId17" Type="http://schemas.openxmlformats.org/officeDocument/2006/relationships/image" Target="../media/image2996.png"/><Relationship Id="rId38" Type="http://schemas.openxmlformats.org/officeDocument/2006/relationships/customXml" Target="../ink/ink3162.xml"/><Relationship Id="rId59" Type="http://schemas.openxmlformats.org/officeDocument/2006/relationships/image" Target="../media/image3017.png"/><Relationship Id="rId103" Type="http://schemas.openxmlformats.org/officeDocument/2006/relationships/image" Target="../media/image3039.png"/><Relationship Id="rId124" Type="http://schemas.openxmlformats.org/officeDocument/2006/relationships/customXml" Target="../ink/ink3205.xml"/><Relationship Id="rId310" Type="http://schemas.openxmlformats.org/officeDocument/2006/relationships/customXml" Target="../ink/ink3298.xml"/><Relationship Id="rId70" Type="http://schemas.openxmlformats.org/officeDocument/2006/relationships/customXml" Target="../ink/ink3178.xml"/><Relationship Id="rId91" Type="http://schemas.openxmlformats.org/officeDocument/2006/relationships/image" Target="../media/image3033.png"/><Relationship Id="rId145" Type="http://schemas.openxmlformats.org/officeDocument/2006/relationships/image" Target="../media/image3060.png"/><Relationship Id="rId166" Type="http://schemas.openxmlformats.org/officeDocument/2006/relationships/customXml" Target="../ink/ink3226.xml"/><Relationship Id="rId187" Type="http://schemas.openxmlformats.org/officeDocument/2006/relationships/image" Target="../media/image3081.png"/><Relationship Id="rId331" Type="http://schemas.openxmlformats.org/officeDocument/2006/relationships/image" Target="../media/image3153.png"/><Relationship Id="rId1" Type="http://schemas.openxmlformats.org/officeDocument/2006/relationships/slideLayout" Target="../slideLayouts/slideLayout2.xml"/><Relationship Id="rId212" Type="http://schemas.openxmlformats.org/officeDocument/2006/relationships/customXml" Target="../ink/ink3249.xml"/><Relationship Id="rId233" Type="http://schemas.openxmlformats.org/officeDocument/2006/relationships/image" Target="../media/image3104.png"/><Relationship Id="rId254" Type="http://schemas.openxmlformats.org/officeDocument/2006/relationships/customXml" Target="../ink/ink3270.xml"/><Relationship Id="rId28" Type="http://schemas.openxmlformats.org/officeDocument/2006/relationships/customXml" Target="../ink/ink3157.xml"/><Relationship Id="rId49" Type="http://schemas.openxmlformats.org/officeDocument/2006/relationships/image" Target="../media/image3012.png"/><Relationship Id="rId114" Type="http://schemas.openxmlformats.org/officeDocument/2006/relationships/customXml" Target="../ink/ink3200.xml"/><Relationship Id="rId275" Type="http://schemas.openxmlformats.org/officeDocument/2006/relationships/image" Target="../media/image3125.png"/><Relationship Id="rId296" Type="http://schemas.openxmlformats.org/officeDocument/2006/relationships/customXml" Target="../ink/ink3291.xml"/><Relationship Id="rId300" Type="http://schemas.openxmlformats.org/officeDocument/2006/relationships/customXml" Target="../ink/ink3293.xml"/><Relationship Id="rId60" Type="http://schemas.openxmlformats.org/officeDocument/2006/relationships/customXml" Target="../ink/ink3173.xml"/><Relationship Id="rId81" Type="http://schemas.openxmlformats.org/officeDocument/2006/relationships/image" Target="../media/image3028.png"/><Relationship Id="rId135" Type="http://schemas.openxmlformats.org/officeDocument/2006/relationships/image" Target="../media/image3055.png"/><Relationship Id="rId156" Type="http://schemas.openxmlformats.org/officeDocument/2006/relationships/customXml" Target="../ink/ink3221.xml"/><Relationship Id="rId177" Type="http://schemas.openxmlformats.org/officeDocument/2006/relationships/image" Target="../media/image3076.png"/><Relationship Id="rId198" Type="http://schemas.openxmlformats.org/officeDocument/2006/relationships/customXml" Target="../ink/ink3242.xml"/><Relationship Id="rId321" Type="http://schemas.openxmlformats.org/officeDocument/2006/relationships/image" Target="../media/image3148.png"/><Relationship Id="rId342" Type="http://schemas.openxmlformats.org/officeDocument/2006/relationships/customXml" Target="../ink/ink3314.xml"/><Relationship Id="rId202" Type="http://schemas.openxmlformats.org/officeDocument/2006/relationships/customXml" Target="../ink/ink3244.xml"/><Relationship Id="rId223" Type="http://schemas.openxmlformats.org/officeDocument/2006/relationships/image" Target="../media/image3099.png"/><Relationship Id="rId244" Type="http://schemas.openxmlformats.org/officeDocument/2006/relationships/customXml" Target="../ink/ink3265.xml"/><Relationship Id="rId18" Type="http://schemas.openxmlformats.org/officeDocument/2006/relationships/customXml" Target="../ink/ink3152.xml"/><Relationship Id="rId39" Type="http://schemas.openxmlformats.org/officeDocument/2006/relationships/image" Target="../media/image3007.png"/><Relationship Id="rId265" Type="http://schemas.openxmlformats.org/officeDocument/2006/relationships/image" Target="../media/image3120.png"/><Relationship Id="rId286" Type="http://schemas.openxmlformats.org/officeDocument/2006/relationships/customXml" Target="../ink/ink3286.xml"/><Relationship Id="rId50" Type="http://schemas.openxmlformats.org/officeDocument/2006/relationships/customXml" Target="../ink/ink3168.xml"/><Relationship Id="rId104" Type="http://schemas.openxmlformats.org/officeDocument/2006/relationships/customXml" Target="../ink/ink3195.xml"/><Relationship Id="rId125" Type="http://schemas.openxmlformats.org/officeDocument/2006/relationships/image" Target="../media/image3050.png"/><Relationship Id="rId146" Type="http://schemas.openxmlformats.org/officeDocument/2006/relationships/customXml" Target="../ink/ink3216.xml"/><Relationship Id="rId167" Type="http://schemas.openxmlformats.org/officeDocument/2006/relationships/image" Target="../media/image3071.png"/><Relationship Id="rId188" Type="http://schemas.openxmlformats.org/officeDocument/2006/relationships/customXml" Target="../ink/ink3237.xml"/><Relationship Id="rId311" Type="http://schemas.openxmlformats.org/officeDocument/2006/relationships/image" Target="../media/image3143.png"/><Relationship Id="rId332" Type="http://schemas.openxmlformats.org/officeDocument/2006/relationships/customXml" Target="../ink/ink3309.xml"/><Relationship Id="rId71" Type="http://schemas.openxmlformats.org/officeDocument/2006/relationships/image" Target="../media/image3023.png"/><Relationship Id="rId92" Type="http://schemas.openxmlformats.org/officeDocument/2006/relationships/customXml" Target="../ink/ink3189.xml"/><Relationship Id="rId213" Type="http://schemas.openxmlformats.org/officeDocument/2006/relationships/image" Target="../media/image3094.png"/><Relationship Id="rId234" Type="http://schemas.openxmlformats.org/officeDocument/2006/relationships/customXml" Target="../ink/ink3260.xml"/><Relationship Id="rId2" Type="http://schemas.openxmlformats.org/officeDocument/2006/relationships/image" Target="../media/image10012.png"/><Relationship Id="rId29" Type="http://schemas.openxmlformats.org/officeDocument/2006/relationships/image" Target="../media/image3002.png"/><Relationship Id="rId255" Type="http://schemas.openxmlformats.org/officeDocument/2006/relationships/image" Target="../media/image3115.png"/><Relationship Id="rId276" Type="http://schemas.openxmlformats.org/officeDocument/2006/relationships/customXml" Target="../ink/ink3281.xml"/><Relationship Id="rId297" Type="http://schemas.openxmlformats.org/officeDocument/2006/relationships/image" Target="../media/image3136.png"/><Relationship Id="rId40" Type="http://schemas.openxmlformats.org/officeDocument/2006/relationships/customXml" Target="../ink/ink3163.xml"/><Relationship Id="rId115" Type="http://schemas.openxmlformats.org/officeDocument/2006/relationships/image" Target="../media/image3045.png"/><Relationship Id="rId136" Type="http://schemas.openxmlformats.org/officeDocument/2006/relationships/customXml" Target="../ink/ink3211.xml"/><Relationship Id="rId157" Type="http://schemas.openxmlformats.org/officeDocument/2006/relationships/image" Target="../media/image3066.png"/><Relationship Id="rId178" Type="http://schemas.openxmlformats.org/officeDocument/2006/relationships/customXml" Target="../ink/ink3232.xml"/><Relationship Id="rId301" Type="http://schemas.openxmlformats.org/officeDocument/2006/relationships/image" Target="../media/image3138.png"/><Relationship Id="rId322" Type="http://schemas.openxmlformats.org/officeDocument/2006/relationships/customXml" Target="../ink/ink3304.xml"/><Relationship Id="rId343" Type="http://schemas.openxmlformats.org/officeDocument/2006/relationships/image" Target="../media/image3159.png"/><Relationship Id="rId61" Type="http://schemas.openxmlformats.org/officeDocument/2006/relationships/image" Target="../media/image3018.png"/><Relationship Id="rId82" Type="http://schemas.openxmlformats.org/officeDocument/2006/relationships/customXml" Target="../ink/ink3184.xml"/><Relationship Id="rId199" Type="http://schemas.openxmlformats.org/officeDocument/2006/relationships/image" Target="../media/image3087.png"/><Relationship Id="rId203" Type="http://schemas.openxmlformats.org/officeDocument/2006/relationships/image" Target="../media/image3089.png"/><Relationship Id="rId19" Type="http://schemas.openxmlformats.org/officeDocument/2006/relationships/image" Target="../media/image2997.png"/><Relationship Id="rId224" Type="http://schemas.openxmlformats.org/officeDocument/2006/relationships/customXml" Target="../ink/ink3255.xml"/><Relationship Id="rId245" Type="http://schemas.openxmlformats.org/officeDocument/2006/relationships/image" Target="../media/image3110.png"/><Relationship Id="rId266" Type="http://schemas.openxmlformats.org/officeDocument/2006/relationships/customXml" Target="../ink/ink3276.xml"/><Relationship Id="rId287" Type="http://schemas.openxmlformats.org/officeDocument/2006/relationships/image" Target="../media/image3131.png"/><Relationship Id="rId30" Type="http://schemas.openxmlformats.org/officeDocument/2006/relationships/customXml" Target="../ink/ink3158.xml"/><Relationship Id="rId105" Type="http://schemas.openxmlformats.org/officeDocument/2006/relationships/image" Target="../media/image3040.png"/><Relationship Id="rId126" Type="http://schemas.openxmlformats.org/officeDocument/2006/relationships/customXml" Target="../ink/ink3206.xml"/><Relationship Id="rId147" Type="http://schemas.openxmlformats.org/officeDocument/2006/relationships/image" Target="../media/image3061.png"/><Relationship Id="rId168" Type="http://schemas.openxmlformats.org/officeDocument/2006/relationships/customXml" Target="../ink/ink3227.xml"/><Relationship Id="rId312" Type="http://schemas.openxmlformats.org/officeDocument/2006/relationships/customXml" Target="../ink/ink3299.xml"/><Relationship Id="rId333" Type="http://schemas.openxmlformats.org/officeDocument/2006/relationships/image" Target="../media/image3154.png"/><Relationship Id="rId51" Type="http://schemas.openxmlformats.org/officeDocument/2006/relationships/image" Target="../media/image3013.png"/><Relationship Id="rId72" Type="http://schemas.openxmlformats.org/officeDocument/2006/relationships/customXml" Target="../ink/ink3179.xml"/><Relationship Id="rId93" Type="http://schemas.openxmlformats.org/officeDocument/2006/relationships/image" Target="../media/image3034.png"/><Relationship Id="rId189" Type="http://schemas.openxmlformats.org/officeDocument/2006/relationships/image" Target="../media/image3082.png"/><Relationship Id="rId3" Type="http://schemas.openxmlformats.org/officeDocument/2006/relationships/customXml" Target="../ink/ink3145.xml"/><Relationship Id="rId214" Type="http://schemas.openxmlformats.org/officeDocument/2006/relationships/customXml" Target="../ink/ink3250.xml"/><Relationship Id="rId235" Type="http://schemas.openxmlformats.org/officeDocument/2006/relationships/image" Target="../media/image3105.png"/><Relationship Id="rId256" Type="http://schemas.openxmlformats.org/officeDocument/2006/relationships/customXml" Target="../ink/ink3271.xml"/><Relationship Id="rId277" Type="http://schemas.openxmlformats.org/officeDocument/2006/relationships/image" Target="../media/image3126.png"/><Relationship Id="rId298" Type="http://schemas.openxmlformats.org/officeDocument/2006/relationships/customXml" Target="../ink/ink3292.xml"/><Relationship Id="rId116" Type="http://schemas.openxmlformats.org/officeDocument/2006/relationships/customXml" Target="../ink/ink3201.xml"/><Relationship Id="rId137" Type="http://schemas.openxmlformats.org/officeDocument/2006/relationships/image" Target="../media/image3056.png"/><Relationship Id="rId158" Type="http://schemas.openxmlformats.org/officeDocument/2006/relationships/customXml" Target="../ink/ink3222.xml"/><Relationship Id="rId302" Type="http://schemas.openxmlformats.org/officeDocument/2006/relationships/customXml" Target="../ink/ink3294.xml"/><Relationship Id="rId323" Type="http://schemas.openxmlformats.org/officeDocument/2006/relationships/image" Target="../media/image3149.png"/><Relationship Id="rId344" Type="http://schemas.openxmlformats.org/officeDocument/2006/relationships/customXml" Target="../ink/ink3315.xml"/></Relationships>
</file>

<file path=ppt/slides/_rels/slide72.xml.rels><?xml version="1.0" encoding="UTF-8" standalone="yes"?>
<Relationships xmlns="http://schemas.openxmlformats.org/package/2006/relationships"><Relationship Id="rId8" Type="http://schemas.openxmlformats.org/officeDocument/2006/relationships/customXml" Target="../ink/ink3319.xml"/><Relationship Id="rId13" Type="http://schemas.openxmlformats.org/officeDocument/2006/relationships/image" Target="../media/image3166.png"/><Relationship Id="rId18" Type="http://schemas.openxmlformats.org/officeDocument/2006/relationships/customXml" Target="../ink/ink3324.xml"/><Relationship Id="rId26" Type="http://schemas.openxmlformats.org/officeDocument/2006/relationships/customXml" Target="../ink/ink3328.xml"/><Relationship Id="rId39" Type="http://schemas.openxmlformats.org/officeDocument/2006/relationships/image" Target="../media/image3179.png"/><Relationship Id="rId3" Type="http://schemas.openxmlformats.org/officeDocument/2006/relationships/image" Target="../media/image11740.png"/><Relationship Id="rId21" Type="http://schemas.openxmlformats.org/officeDocument/2006/relationships/image" Target="../media/image3170.png"/><Relationship Id="rId34" Type="http://schemas.openxmlformats.org/officeDocument/2006/relationships/customXml" Target="../ink/ink3332.xml"/><Relationship Id="rId7" Type="http://schemas.openxmlformats.org/officeDocument/2006/relationships/image" Target="../media/image3163.png"/><Relationship Id="rId12" Type="http://schemas.openxmlformats.org/officeDocument/2006/relationships/customXml" Target="../ink/ink3321.xml"/><Relationship Id="rId17" Type="http://schemas.openxmlformats.org/officeDocument/2006/relationships/image" Target="../media/image3168.png"/><Relationship Id="rId25" Type="http://schemas.openxmlformats.org/officeDocument/2006/relationships/image" Target="../media/image3172.png"/><Relationship Id="rId33" Type="http://schemas.openxmlformats.org/officeDocument/2006/relationships/image" Target="../media/image3176.png"/><Relationship Id="rId38" Type="http://schemas.openxmlformats.org/officeDocument/2006/relationships/customXml" Target="../ink/ink3334.xml"/><Relationship Id="rId2" Type="http://schemas.openxmlformats.org/officeDocument/2006/relationships/image" Target="../media/image15000.png"/><Relationship Id="rId16" Type="http://schemas.openxmlformats.org/officeDocument/2006/relationships/customXml" Target="../ink/ink3323.xml"/><Relationship Id="rId20" Type="http://schemas.openxmlformats.org/officeDocument/2006/relationships/customXml" Target="../ink/ink3325.xml"/><Relationship Id="rId29" Type="http://schemas.openxmlformats.org/officeDocument/2006/relationships/image" Target="../media/image3174.png"/><Relationship Id="rId1" Type="http://schemas.openxmlformats.org/officeDocument/2006/relationships/slideLayout" Target="../slideLayouts/slideLayout2.xml"/><Relationship Id="rId6" Type="http://schemas.openxmlformats.org/officeDocument/2006/relationships/customXml" Target="../ink/ink3318.xml"/><Relationship Id="rId11" Type="http://schemas.openxmlformats.org/officeDocument/2006/relationships/image" Target="../media/image3165.png"/><Relationship Id="rId24" Type="http://schemas.openxmlformats.org/officeDocument/2006/relationships/customXml" Target="../ink/ink3327.xml"/><Relationship Id="rId32" Type="http://schemas.openxmlformats.org/officeDocument/2006/relationships/customXml" Target="../ink/ink3331.xml"/><Relationship Id="rId37" Type="http://schemas.openxmlformats.org/officeDocument/2006/relationships/image" Target="../media/image3178.png"/><Relationship Id="rId5" Type="http://schemas.openxmlformats.org/officeDocument/2006/relationships/image" Target="../media/image11760.png"/><Relationship Id="rId15" Type="http://schemas.openxmlformats.org/officeDocument/2006/relationships/image" Target="../media/image3167.png"/><Relationship Id="rId23" Type="http://schemas.openxmlformats.org/officeDocument/2006/relationships/image" Target="../media/image3171.png"/><Relationship Id="rId28" Type="http://schemas.openxmlformats.org/officeDocument/2006/relationships/customXml" Target="../ink/ink3329.xml"/><Relationship Id="rId36" Type="http://schemas.openxmlformats.org/officeDocument/2006/relationships/customXml" Target="../ink/ink3333.xml"/><Relationship Id="rId10" Type="http://schemas.openxmlformats.org/officeDocument/2006/relationships/customXml" Target="../ink/ink3320.xml"/><Relationship Id="rId19" Type="http://schemas.openxmlformats.org/officeDocument/2006/relationships/image" Target="../media/image3169.png"/><Relationship Id="rId31" Type="http://schemas.openxmlformats.org/officeDocument/2006/relationships/image" Target="../media/image3175.png"/><Relationship Id="rId4" Type="http://schemas.openxmlformats.org/officeDocument/2006/relationships/image" Target="../media/image11750.png"/><Relationship Id="rId9" Type="http://schemas.openxmlformats.org/officeDocument/2006/relationships/image" Target="../media/image3164.png"/><Relationship Id="rId14" Type="http://schemas.openxmlformats.org/officeDocument/2006/relationships/customXml" Target="../ink/ink3322.xml"/><Relationship Id="rId22" Type="http://schemas.openxmlformats.org/officeDocument/2006/relationships/customXml" Target="../ink/ink3326.xml"/><Relationship Id="rId27" Type="http://schemas.openxmlformats.org/officeDocument/2006/relationships/image" Target="../media/image3173.png"/><Relationship Id="rId30" Type="http://schemas.openxmlformats.org/officeDocument/2006/relationships/customXml" Target="../ink/ink3330.xml"/><Relationship Id="rId35" Type="http://schemas.openxmlformats.org/officeDocument/2006/relationships/image" Target="../media/image3177.png"/></Relationships>
</file>

<file path=ppt/slides/_rels/slide73.xml.rels><?xml version="1.0" encoding="UTF-8" standalone="yes"?>
<Relationships xmlns="http://schemas.openxmlformats.org/package/2006/relationships"><Relationship Id="rId26" Type="http://schemas.openxmlformats.org/officeDocument/2006/relationships/image" Target="../media/image3190.png"/><Relationship Id="rId117" Type="http://schemas.openxmlformats.org/officeDocument/2006/relationships/customXml" Target="../ink/ink3390.xml"/><Relationship Id="rId21" Type="http://schemas.openxmlformats.org/officeDocument/2006/relationships/customXml" Target="../ink/ink3342.xml"/><Relationship Id="rId42" Type="http://schemas.openxmlformats.org/officeDocument/2006/relationships/image" Target="../media/image3198.png"/><Relationship Id="rId47" Type="http://schemas.openxmlformats.org/officeDocument/2006/relationships/customXml" Target="../ink/ink3355.xml"/><Relationship Id="rId63" Type="http://schemas.openxmlformats.org/officeDocument/2006/relationships/customXml" Target="../ink/ink3363.xml"/><Relationship Id="rId68" Type="http://schemas.openxmlformats.org/officeDocument/2006/relationships/image" Target="../media/image3211.png"/><Relationship Id="rId84" Type="http://schemas.openxmlformats.org/officeDocument/2006/relationships/image" Target="../media/image3219.png"/><Relationship Id="rId89" Type="http://schemas.openxmlformats.org/officeDocument/2006/relationships/customXml" Target="../ink/ink3376.xml"/><Relationship Id="rId112" Type="http://schemas.openxmlformats.org/officeDocument/2006/relationships/image" Target="../media/image3233.png"/><Relationship Id="rId133" Type="http://schemas.openxmlformats.org/officeDocument/2006/relationships/customXml" Target="../ink/ink3398.xml"/><Relationship Id="rId138" Type="http://schemas.openxmlformats.org/officeDocument/2006/relationships/image" Target="../media/image3246.png"/><Relationship Id="rId154" Type="http://schemas.openxmlformats.org/officeDocument/2006/relationships/image" Target="../media/image3254.png"/><Relationship Id="rId159" Type="http://schemas.openxmlformats.org/officeDocument/2006/relationships/customXml" Target="../ink/ink3411.xml"/><Relationship Id="rId175" Type="http://schemas.openxmlformats.org/officeDocument/2006/relationships/customXml" Target="../ink/ink3419.xml"/><Relationship Id="rId170" Type="http://schemas.openxmlformats.org/officeDocument/2006/relationships/image" Target="../media/image3262.png"/><Relationship Id="rId191" Type="http://schemas.openxmlformats.org/officeDocument/2006/relationships/customXml" Target="../ink/ink3427.xml"/><Relationship Id="rId16" Type="http://schemas.openxmlformats.org/officeDocument/2006/relationships/image" Target="../media/image3185.png"/><Relationship Id="rId107" Type="http://schemas.openxmlformats.org/officeDocument/2006/relationships/customXml" Target="../ink/ink3385.xml"/><Relationship Id="rId11" Type="http://schemas.openxmlformats.org/officeDocument/2006/relationships/customXml" Target="../ink/ink3337.xml"/><Relationship Id="rId32" Type="http://schemas.openxmlformats.org/officeDocument/2006/relationships/image" Target="../media/image3193.png"/><Relationship Id="rId37" Type="http://schemas.openxmlformats.org/officeDocument/2006/relationships/customXml" Target="../ink/ink3350.xml"/><Relationship Id="rId53" Type="http://schemas.openxmlformats.org/officeDocument/2006/relationships/customXml" Target="../ink/ink3358.xml"/><Relationship Id="rId58" Type="http://schemas.openxmlformats.org/officeDocument/2006/relationships/image" Target="../media/image3206.png"/><Relationship Id="rId74" Type="http://schemas.openxmlformats.org/officeDocument/2006/relationships/image" Target="../media/image3214.png"/><Relationship Id="rId79" Type="http://schemas.openxmlformats.org/officeDocument/2006/relationships/customXml" Target="../ink/ink3371.xml"/><Relationship Id="rId102" Type="http://schemas.openxmlformats.org/officeDocument/2006/relationships/image" Target="../media/image3228.png"/><Relationship Id="rId123" Type="http://schemas.openxmlformats.org/officeDocument/2006/relationships/customXml" Target="../ink/ink3393.xml"/><Relationship Id="rId128" Type="http://schemas.openxmlformats.org/officeDocument/2006/relationships/image" Target="../media/image3241.png"/><Relationship Id="rId144" Type="http://schemas.openxmlformats.org/officeDocument/2006/relationships/image" Target="../media/image3249.png"/><Relationship Id="rId149" Type="http://schemas.openxmlformats.org/officeDocument/2006/relationships/customXml" Target="../ink/ink3406.xml"/><Relationship Id="rId90" Type="http://schemas.openxmlformats.org/officeDocument/2006/relationships/image" Target="../media/image3222.png"/><Relationship Id="rId95" Type="http://schemas.openxmlformats.org/officeDocument/2006/relationships/customXml" Target="../ink/ink3379.xml"/><Relationship Id="rId160" Type="http://schemas.openxmlformats.org/officeDocument/2006/relationships/image" Target="../media/image3257.png"/><Relationship Id="rId165" Type="http://schemas.openxmlformats.org/officeDocument/2006/relationships/customXml" Target="../ink/ink3414.xml"/><Relationship Id="rId181" Type="http://schemas.openxmlformats.org/officeDocument/2006/relationships/customXml" Target="../ink/ink3422.xml"/><Relationship Id="rId186" Type="http://schemas.openxmlformats.org/officeDocument/2006/relationships/image" Target="../media/image3270.png"/><Relationship Id="rId22" Type="http://schemas.openxmlformats.org/officeDocument/2006/relationships/image" Target="../media/image3188.png"/><Relationship Id="rId27" Type="http://schemas.openxmlformats.org/officeDocument/2006/relationships/customXml" Target="../ink/ink3345.xml"/><Relationship Id="rId43" Type="http://schemas.openxmlformats.org/officeDocument/2006/relationships/customXml" Target="../ink/ink3353.xml"/><Relationship Id="rId48" Type="http://schemas.openxmlformats.org/officeDocument/2006/relationships/image" Target="../media/image3201.png"/><Relationship Id="rId64" Type="http://schemas.openxmlformats.org/officeDocument/2006/relationships/image" Target="../media/image3209.png"/><Relationship Id="rId69" Type="http://schemas.openxmlformats.org/officeDocument/2006/relationships/customXml" Target="../ink/ink3366.xml"/><Relationship Id="rId113" Type="http://schemas.openxmlformats.org/officeDocument/2006/relationships/customXml" Target="../ink/ink3388.xml"/><Relationship Id="rId118" Type="http://schemas.openxmlformats.org/officeDocument/2006/relationships/image" Target="../media/image3236.png"/><Relationship Id="rId134" Type="http://schemas.openxmlformats.org/officeDocument/2006/relationships/image" Target="../media/image3244.png"/><Relationship Id="rId139" Type="http://schemas.openxmlformats.org/officeDocument/2006/relationships/customXml" Target="../ink/ink3401.xml"/><Relationship Id="rId80" Type="http://schemas.openxmlformats.org/officeDocument/2006/relationships/image" Target="../media/image3217.png"/><Relationship Id="rId85" Type="http://schemas.openxmlformats.org/officeDocument/2006/relationships/customXml" Target="../ink/ink3374.xml"/><Relationship Id="rId150" Type="http://schemas.openxmlformats.org/officeDocument/2006/relationships/image" Target="../media/image3252.png"/><Relationship Id="rId155" Type="http://schemas.openxmlformats.org/officeDocument/2006/relationships/customXml" Target="../ink/ink3409.xml"/><Relationship Id="rId171" Type="http://schemas.openxmlformats.org/officeDocument/2006/relationships/customXml" Target="../ink/ink3417.xml"/><Relationship Id="rId176" Type="http://schemas.openxmlformats.org/officeDocument/2006/relationships/image" Target="../media/image3265.png"/><Relationship Id="rId192" Type="http://schemas.openxmlformats.org/officeDocument/2006/relationships/image" Target="../media/image3273.png"/><Relationship Id="rId12" Type="http://schemas.openxmlformats.org/officeDocument/2006/relationships/image" Target="../media/image3183.png"/><Relationship Id="rId17" Type="http://schemas.openxmlformats.org/officeDocument/2006/relationships/customXml" Target="../ink/ink3340.xml"/><Relationship Id="rId33" Type="http://schemas.openxmlformats.org/officeDocument/2006/relationships/customXml" Target="../ink/ink3348.xml"/><Relationship Id="rId38" Type="http://schemas.openxmlformats.org/officeDocument/2006/relationships/image" Target="../media/image3196.png"/><Relationship Id="rId59" Type="http://schemas.openxmlformats.org/officeDocument/2006/relationships/customXml" Target="../ink/ink3361.xml"/><Relationship Id="rId103" Type="http://schemas.openxmlformats.org/officeDocument/2006/relationships/customXml" Target="../ink/ink3383.xml"/><Relationship Id="rId108" Type="http://schemas.openxmlformats.org/officeDocument/2006/relationships/image" Target="../media/image3231.png"/><Relationship Id="rId124" Type="http://schemas.openxmlformats.org/officeDocument/2006/relationships/image" Target="../media/image3239.png"/><Relationship Id="rId129" Type="http://schemas.openxmlformats.org/officeDocument/2006/relationships/customXml" Target="../ink/ink3396.xml"/><Relationship Id="rId54" Type="http://schemas.openxmlformats.org/officeDocument/2006/relationships/image" Target="../media/image3204.png"/><Relationship Id="rId70" Type="http://schemas.openxmlformats.org/officeDocument/2006/relationships/image" Target="../media/image3212.png"/><Relationship Id="rId75" Type="http://schemas.openxmlformats.org/officeDocument/2006/relationships/customXml" Target="../ink/ink3369.xml"/><Relationship Id="rId91" Type="http://schemas.openxmlformats.org/officeDocument/2006/relationships/customXml" Target="../ink/ink3377.xml"/><Relationship Id="rId96" Type="http://schemas.openxmlformats.org/officeDocument/2006/relationships/image" Target="../media/image3225.png"/><Relationship Id="rId140" Type="http://schemas.openxmlformats.org/officeDocument/2006/relationships/image" Target="../media/image3247.png"/><Relationship Id="rId145" Type="http://schemas.openxmlformats.org/officeDocument/2006/relationships/customXml" Target="../ink/ink3404.xml"/><Relationship Id="rId161" Type="http://schemas.openxmlformats.org/officeDocument/2006/relationships/customXml" Target="../ink/ink3412.xml"/><Relationship Id="rId166" Type="http://schemas.openxmlformats.org/officeDocument/2006/relationships/image" Target="../media/image3260.png"/><Relationship Id="rId182" Type="http://schemas.openxmlformats.org/officeDocument/2006/relationships/image" Target="../media/image3268.png"/><Relationship Id="rId187" Type="http://schemas.openxmlformats.org/officeDocument/2006/relationships/customXml" Target="../ink/ink3425.xml"/><Relationship Id="rId1" Type="http://schemas.openxmlformats.org/officeDocument/2006/relationships/slideLayout" Target="../slideLayouts/slideLayout2.xml"/><Relationship Id="rId6" Type="http://schemas.openxmlformats.org/officeDocument/2006/relationships/image" Target="../media/image5211.png"/><Relationship Id="rId23" Type="http://schemas.openxmlformats.org/officeDocument/2006/relationships/customXml" Target="../ink/ink3343.xml"/><Relationship Id="rId28" Type="http://schemas.openxmlformats.org/officeDocument/2006/relationships/image" Target="../media/image3191.png"/><Relationship Id="rId49" Type="http://schemas.openxmlformats.org/officeDocument/2006/relationships/customXml" Target="../ink/ink3356.xml"/><Relationship Id="rId114" Type="http://schemas.openxmlformats.org/officeDocument/2006/relationships/image" Target="../media/image3234.png"/><Relationship Id="rId119" Type="http://schemas.openxmlformats.org/officeDocument/2006/relationships/customXml" Target="../ink/ink3391.xml"/><Relationship Id="rId44" Type="http://schemas.openxmlformats.org/officeDocument/2006/relationships/image" Target="../media/image3199.png"/><Relationship Id="rId60" Type="http://schemas.openxmlformats.org/officeDocument/2006/relationships/image" Target="../media/image3207.png"/><Relationship Id="rId65" Type="http://schemas.openxmlformats.org/officeDocument/2006/relationships/customXml" Target="../ink/ink3364.xml"/><Relationship Id="rId81" Type="http://schemas.openxmlformats.org/officeDocument/2006/relationships/customXml" Target="../ink/ink3372.xml"/><Relationship Id="rId86" Type="http://schemas.openxmlformats.org/officeDocument/2006/relationships/image" Target="../media/image3220.png"/><Relationship Id="rId130" Type="http://schemas.openxmlformats.org/officeDocument/2006/relationships/image" Target="../media/image3242.png"/><Relationship Id="rId135" Type="http://schemas.openxmlformats.org/officeDocument/2006/relationships/customXml" Target="../ink/ink3399.xml"/><Relationship Id="rId151" Type="http://schemas.openxmlformats.org/officeDocument/2006/relationships/customXml" Target="../ink/ink3407.xml"/><Relationship Id="rId156" Type="http://schemas.openxmlformats.org/officeDocument/2006/relationships/image" Target="../media/image3255.png"/><Relationship Id="rId177" Type="http://schemas.openxmlformats.org/officeDocument/2006/relationships/customXml" Target="../ink/ink3420.xml"/><Relationship Id="rId172" Type="http://schemas.openxmlformats.org/officeDocument/2006/relationships/image" Target="../media/image3263.png"/><Relationship Id="rId13" Type="http://schemas.openxmlformats.org/officeDocument/2006/relationships/customXml" Target="../ink/ink3338.xml"/><Relationship Id="rId18" Type="http://schemas.openxmlformats.org/officeDocument/2006/relationships/image" Target="../media/image3186.png"/><Relationship Id="rId39" Type="http://schemas.openxmlformats.org/officeDocument/2006/relationships/customXml" Target="../ink/ink3351.xml"/><Relationship Id="rId109" Type="http://schemas.openxmlformats.org/officeDocument/2006/relationships/customXml" Target="../ink/ink3386.xml"/><Relationship Id="rId34" Type="http://schemas.openxmlformats.org/officeDocument/2006/relationships/image" Target="../media/image3194.png"/><Relationship Id="rId50" Type="http://schemas.openxmlformats.org/officeDocument/2006/relationships/image" Target="../media/image3202.png"/><Relationship Id="rId55" Type="http://schemas.openxmlformats.org/officeDocument/2006/relationships/customXml" Target="../ink/ink3359.xml"/><Relationship Id="rId76" Type="http://schemas.openxmlformats.org/officeDocument/2006/relationships/image" Target="../media/image3215.png"/><Relationship Id="rId97" Type="http://schemas.openxmlformats.org/officeDocument/2006/relationships/customXml" Target="../ink/ink3380.xml"/><Relationship Id="rId104" Type="http://schemas.openxmlformats.org/officeDocument/2006/relationships/image" Target="../media/image3229.png"/><Relationship Id="rId120" Type="http://schemas.openxmlformats.org/officeDocument/2006/relationships/image" Target="../media/image3237.png"/><Relationship Id="rId125" Type="http://schemas.openxmlformats.org/officeDocument/2006/relationships/customXml" Target="../ink/ink3394.xml"/><Relationship Id="rId141" Type="http://schemas.openxmlformats.org/officeDocument/2006/relationships/customXml" Target="../ink/ink3402.xml"/><Relationship Id="rId146" Type="http://schemas.openxmlformats.org/officeDocument/2006/relationships/image" Target="../media/image3250.png"/><Relationship Id="rId167" Type="http://schemas.openxmlformats.org/officeDocument/2006/relationships/customXml" Target="../ink/ink3415.xml"/><Relationship Id="rId188" Type="http://schemas.openxmlformats.org/officeDocument/2006/relationships/image" Target="../media/image3271.png"/><Relationship Id="rId7" Type="http://schemas.openxmlformats.org/officeDocument/2006/relationships/customXml" Target="../ink/ink3335.xml"/><Relationship Id="rId71" Type="http://schemas.openxmlformats.org/officeDocument/2006/relationships/customXml" Target="../ink/ink3367.xml"/><Relationship Id="rId92" Type="http://schemas.openxmlformats.org/officeDocument/2006/relationships/image" Target="../media/image3223.png"/><Relationship Id="rId162" Type="http://schemas.openxmlformats.org/officeDocument/2006/relationships/image" Target="../media/image3258.png"/><Relationship Id="rId183" Type="http://schemas.openxmlformats.org/officeDocument/2006/relationships/customXml" Target="../ink/ink3423.xml"/><Relationship Id="rId2" Type="http://schemas.openxmlformats.org/officeDocument/2006/relationships/image" Target="../media/image15160.png"/><Relationship Id="rId29" Type="http://schemas.openxmlformats.org/officeDocument/2006/relationships/customXml" Target="../ink/ink3346.xml"/><Relationship Id="rId24" Type="http://schemas.openxmlformats.org/officeDocument/2006/relationships/image" Target="../media/image3189.png"/><Relationship Id="rId40" Type="http://schemas.openxmlformats.org/officeDocument/2006/relationships/image" Target="../media/image3197.png"/><Relationship Id="rId45" Type="http://schemas.openxmlformats.org/officeDocument/2006/relationships/customXml" Target="../ink/ink3354.xml"/><Relationship Id="rId66" Type="http://schemas.openxmlformats.org/officeDocument/2006/relationships/image" Target="../media/image3210.png"/><Relationship Id="rId87" Type="http://schemas.openxmlformats.org/officeDocument/2006/relationships/customXml" Target="../ink/ink3375.xml"/><Relationship Id="rId110" Type="http://schemas.openxmlformats.org/officeDocument/2006/relationships/image" Target="../media/image3232.png"/><Relationship Id="rId115" Type="http://schemas.openxmlformats.org/officeDocument/2006/relationships/customXml" Target="../ink/ink3389.xml"/><Relationship Id="rId131" Type="http://schemas.openxmlformats.org/officeDocument/2006/relationships/customXml" Target="../ink/ink3397.xml"/><Relationship Id="rId136" Type="http://schemas.openxmlformats.org/officeDocument/2006/relationships/image" Target="../media/image3245.png"/><Relationship Id="rId157" Type="http://schemas.openxmlformats.org/officeDocument/2006/relationships/customXml" Target="../ink/ink3410.xml"/><Relationship Id="rId178" Type="http://schemas.openxmlformats.org/officeDocument/2006/relationships/image" Target="../media/image3266.png"/><Relationship Id="rId61" Type="http://schemas.openxmlformats.org/officeDocument/2006/relationships/customXml" Target="../ink/ink3362.xml"/><Relationship Id="rId82" Type="http://schemas.openxmlformats.org/officeDocument/2006/relationships/image" Target="../media/image3218.png"/><Relationship Id="rId152" Type="http://schemas.openxmlformats.org/officeDocument/2006/relationships/image" Target="../media/image3253.png"/><Relationship Id="rId173" Type="http://schemas.openxmlformats.org/officeDocument/2006/relationships/customXml" Target="../ink/ink3418.xml"/><Relationship Id="rId19" Type="http://schemas.openxmlformats.org/officeDocument/2006/relationships/customXml" Target="../ink/ink3341.xml"/><Relationship Id="rId14" Type="http://schemas.openxmlformats.org/officeDocument/2006/relationships/image" Target="../media/image3184.png"/><Relationship Id="rId30" Type="http://schemas.openxmlformats.org/officeDocument/2006/relationships/image" Target="../media/image3192.png"/><Relationship Id="rId35" Type="http://schemas.openxmlformats.org/officeDocument/2006/relationships/customXml" Target="../ink/ink3349.xml"/><Relationship Id="rId56" Type="http://schemas.openxmlformats.org/officeDocument/2006/relationships/image" Target="../media/image3205.png"/><Relationship Id="rId77" Type="http://schemas.openxmlformats.org/officeDocument/2006/relationships/customXml" Target="../ink/ink3370.xml"/><Relationship Id="rId100" Type="http://schemas.openxmlformats.org/officeDocument/2006/relationships/image" Target="../media/image3227.png"/><Relationship Id="rId105" Type="http://schemas.openxmlformats.org/officeDocument/2006/relationships/customXml" Target="../ink/ink3384.xml"/><Relationship Id="rId126" Type="http://schemas.openxmlformats.org/officeDocument/2006/relationships/image" Target="../media/image3240.png"/><Relationship Id="rId147" Type="http://schemas.openxmlformats.org/officeDocument/2006/relationships/customXml" Target="../ink/ink3405.xml"/><Relationship Id="rId168" Type="http://schemas.openxmlformats.org/officeDocument/2006/relationships/image" Target="../media/image3261.png"/><Relationship Id="rId8" Type="http://schemas.openxmlformats.org/officeDocument/2006/relationships/image" Target="../media/image3181.png"/><Relationship Id="rId51" Type="http://schemas.openxmlformats.org/officeDocument/2006/relationships/customXml" Target="../ink/ink3357.xml"/><Relationship Id="rId72" Type="http://schemas.openxmlformats.org/officeDocument/2006/relationships/image" Target="../media/image3213.png"/><Relationship Id="rId93" Type="http://schemas.openxmlformats.org/officeDocument/2006/relationships/customXml" Target="../ink/ink3378.xml"/><Relationship Id="rId98" Type="http://schemas.openxmlformats.org/officeDocument/2006/relationships/image" Target="../media/image3226.png"/><Relationship Id="rId121" Type="http://schemas.openxmlformats.org/officeDocument/2006/relationships/customXml" Target="../ink/ink3392.xml"/><Relationship Id="rId142" Type="http://schemas.openxmlformats.org/officeDocument/2006/relationships/image" Target="../media/image3248.png"/><Relationship Id="rId163" Type="http://schemas.openxmlformats.org/officeDocument/2006/relationships/customXml" Target="../ink/ink3413.xml"/><Relationship Id="rId184" Type="http://schemas.openxmlformats.org/officeDocument/2006/relationships/image" Target="../media/image3269.png"/><Relationship Id="rId189" Type="http://schemas.openxmlformats.org/officeDocument/2006/relationships/customXml" Target="../ink/ink3426.xml"/><Relationship Id="rId3" Type="http://schemas.openxmlformats.org/officeDocument/2006/relationships/image" Target="../media/image3180.png"/><Relationship Id="rId25" Type="http://schemas.openxmlformats.org/officeDocument/2006/relationships/customXml" Target="../ink/ink3344.xml"/><Relationship Id="rId46" Type="http://schemas.openxmlformats.org/officeDocument/2006/relationships/image" Target="../media/image3200.png"/><Relationship Id="rId67" Type="http://schemas.openxmlformats.org/officeDocument/2006/relationships/customXml" Target="../ink/ink3365.xml"/><Relationship Id="rId116" Type="http://schemas.openxmlformats.org/officeDocument/2006/relationships/image" Target="../media/image3235.png"/><Relationship Id="rId137" Type="http://schemas.openxmlformats.org/officeDocument/2006/relationships/customXml" Target="../ink/ink3400.xml"/><Relationship Id="rId158" Type="http://schemas.openxmlformats.org/officeDocument/2006/relationships/image" Target="../media/image3256.png"/><Relationship Id="rId20" Type="http://schemas.openxmlformats.org/officeDocument/2006/relationships/image" Target="../media/image3187.png"/><Relationship Id="rId41" Type="http://schemas.openxmlformats.org/officeDocument/2006/relationships/customXml" Target="../ink/ink3352.xml"/><Relationship Id="rId62" Type="http://schemas.openxmlformats.org/officeDocument/2006/relationships/image" Target="../media/image3208.png"/><Relationship Id="rId83" Type="http://schemas.openxmlformats.org/officeDocument/2006/relationships/customXml" Target="../ink/ink3373.xml"/><Relationship Id="rId88" Type="http://schemas.openxmlformats.org/officeDocument/2006/relationships/image" Target="../media/image3221.png"/><Relationship Id="rId111" Type="http://schemas.openxmlformats.org/officeDocument/2006/relationships/customXml" Target="../ink/ink3387.xml"/><Relationship Id="rId132" Type="http://schemas.openxmlformats.org/officeDocument/2006/relationships/image" Target="../media/image3243.png"/><Relationship Id="rId153" Type="http://schemas.openxmlformats.org/officeDocument/2006/relationships/customXml" Target="../ink/ink3408.xml"/><Relationship Id="rId174" Type="http://schemas.openxmlformats.org/officeDocument/2006/relationships/image" Target="../media/image3264.png"/><Relationship Id="rId179" Type="http://schemas.openxmlformats.org/officeDocument/2006/relationships/customXml" Target="../ink/ink3421.xml"/><Relationship Id="rId190" Type="http://schemas.openxmlformats.org/officeDocument/2006/relationships/image" Target="../media/image3272.png"/><Relationship Id="rId15" Type="http://schemas.openxmlformats.org/officeDocument/2006/relationships/customXml" Target="../ink/ink3339.xml"/><Relationship Id="rId36" Type="http://schemas.openxmlformats.org/officeDocument/2006/relationships/image" Target="../media/image3195.png"/><Relationship Id="rId57" Type="http://schemas.openxmlformats.org/officeDocument/2006/relationships/customXml" Target="../ink/ink3360.xml"/><Relationship Id="rId106" Type="http://schemas.openxmlformats.org/officeDocument/2006/relationships/image" Target="../media/image3230.png"/><Relationship Id="rId127" Type="http://schemas.openxmlformats.org/officeDocument/2006/relationships/customXml" Target="../ink/ink3395.xml"/><Relationship Id="rId10" Type="http://schemas.openxmlformats.org/officeDocument/2006/relationships/image" Target="../media/image3182.png"/><Relationship Id="rId31" Type="http://schemas.openxmlformats.org/officeDocument/2006/relationships/customXml" Target="../ink/ink3347.xml"/><Relationship Id="rId52" Type="http://schemas.openxmlformats.org/officeDocument/2006/relationships/image" Target="../media/image3203.png"/><Relationship Id="rId73" Type="http://schemas.openxmlformats.org/officeDocument/2006/relationships/customXml" Target="../ink/ink3368.xml"/><Relationship Id="rId78" Type="http://schemas.openxmlformats.org/officeDocument/2006/relationships/image" Target="../media/image3216.png"/><Relationship Id="rId94" Type="http://schemas.openxmlformats.org/officeDocument/2006/relationships/image" Target="../media/image3224.png"/><Relationship Id="rId99" Type="http://schemas.openxmlformats.org/officeDocument/2006/relationships/customXml" Target="../ink/ink3381.xml"/><Relationship Id="rId101" Type="http://schemas.openxmlformats.org/officeDocument/2006/relationships/customXml" Target="../ink/ink3382.xml"/><Relationship Id="rId122" Type="http://schemas.openxmlformats.org/officeDocument/2006/relationships/image" Target="../media/image3238.png"/><Relationship Id="rId143" Type="http://schemas.openxmlformats.org/officeDocument/2006/relationships/customXml" Target="../ink/ink3403.xml"/><Relationship Id="rId148" Type="http://schemas.openxmlformats.org/officeDocument/2006/relationships/image" Target="../media/image3251.png"/><Relationship Id="rId164" Type="http://schemas.openxmlformats.org/officeDocument/2006/relationships/image" Target="../media/image3259.png"/><Relationship Id="rId169" Type="http://schemas.openxmlformats.org/officeDocument/2006/relationships/customXml" Target="../ink/ink3416.xml"/><Relationship Id="rId185" Type="http://schemas.openxmlformats.org/officeDocument/2006/relationships/customXml" Target="../ink/ink3424.xml"/><Relationship Id="rId9" Type="http://schemas.openxmlformats.org/officeDocument/2006/relationships/customXml" Target="../ink/ink3336.xml"/><Relationship Id="rId180" Type="http://schemas.openxmlformats.org/officeDocument/2006/relationships/image" Target="../media/image3267.png"/></Relationships>
</file>

<file path=ppt/slides/_rels/slide74.xml.rels><?xml version="1.0" encoding="UTF-8" standalone="yes"?>
<Relationships xmlns="http://schemas.openxmlformats.org/package/2006/relationships"><Relationship Id="rId26" Type="http://schemas.openxmlformats.org/officeDocument/2006/relationships/image" Target="../media/image3283.png"/><Relationship Id="rId117" Type="http://schemas.openxmlformats.org/officeDocument/2006/relationships/customXml" Target="../ink/ink3484.xml"/><Relationship Id="rId21" Type="http://schemas.openxmlformats.org/officeDocument/2006/relationships/customXml" Target="../ink/ink3436.xml"/><Relationship Id="rId42" Type="http://schemas.openxmlformats.org/officeDocument/2006/relationships/image" Target="../media/image3291.png"/><Relationship Id="rId47" Type="http://schemas.openxmlformats.org/officeDocument/2006/relationships/customXml" Target="../ink/ink3449.xml"/><Relationship Id="rId63" Type="http://schemas.openxmlformats.org/officeDocument/2006/relationships/customXml" Target="../ink/ink3457.xml"/><Relationship Id="rId68" Type="http://schemas.openxmlformats.org/officeDocument/2006/relationships/image" Target="../media/image3304.png"/><Relationship Id="rId84" Type="http://schemas.openxmlformats.org/officeDocument/2006/relationships/image" Target="../media/image3312.png"/><Relationship Id="rId89" Type="http://schemas.openxmlformats.org/officeDocument/2006/relationships/customXml" Target="../ink/ink3470.xml"/><Relationship Id="rId112" Type="http://schemas.openxmlformats.org/officeDocument/2006/relationships/image" Target="../media/image3326.png"/><Relationship Id="rId16" Type="http://schemas.openxmlformats.org/officeDocument/2006/relationships/image" Target="../media/image3278.png"/><Relationship Id="rId107" Type="http://schemas.openxmlformats.org/officeDocument/2006/relationships/customXml" Target="../ink/ink3479.xml"/><Relationship Id="rId11" Type="http://schemas.openxmlformats.org/officeDocument/2006/relationships/customXml" Target="../ink/ink3431.xml"/><Relationship Id="rId32" Type="http://schemas.openxmlformats.org/officeDocument/2006/relationships/image" Target="../media/image3286.png"/><Relationship Id="rId37" Type="http://schemas.openxmlformats.org/officeDocument/2006/relationships/customXml" Target="../ink/ink3444.xml"/><Relationship Id="rId53" Type="http://schemas.openxmlformats.org/officeDocument/2006/relationships/customXml" Target="../ink/ink3452.xml"/><Relationship Id="rId58" Type="http://schemas.openxmlformats.org/officeDocument/2006/relationships/image" Target="../media/image3299.png"/><Relationship Id="rId74" Type="http://schemas.openxmlformats.org/officeDocument/2006/relationships/image" Target="../media/image3307.png"/><Relationship Id="rId79" Type="http://schemas.openxmlformats.org/officeDocument/2006/relationships/customXml" Target="../ink/ink3465.xml"/><Relationship Id="rId102" Type="http://schemas.openxmlformats.org/officeDocument/2006/relationships/image" Target="../media/image3321.png"/><Relationship Id="rId123" Type="http://schemas.openxmlformats.org/officeDocument/2006/relationships/customXml" Target="../ink/ink3487.xml"/><Relationship Id="rId128" Type="http://schemas.openxmlformats.org/officeDocument/2006/relationships/image" Target="../media/image3334.png"/><Relationship Id="rId5" Type="http://schemas.openxmlformats.org/officeDocument/2006/relationships/image" Target="../media/image3.png"/><Relationship Id="rId90" Type="http://schemas.openxmlformats.org/officeDocument/2006/relationships/image" Target="../media/image3315.png"/><Relationship Id="rId95" Type="http://schemas.openxmlformats.org/officeDocument/2006/relationships/customXml" Target="../ink/ink3473.xml"/><Relationship Id="rId19" Type="http://schemas.openxmlformats.org/officeDocument/2006/relationships/customXml" Target="../ink/ink3435.xml"/><Relationship Id="rId14" Type="http://schemas.openxmlformats.org/officeDocument/2006/relationships/image" Target="../media/image3277.png"/><Relationship Id="rId22" Type="http://schemas.openxmlformats.org/officeDocument/2006/relationships/image" Target="../media/image3281.png"/><Relationship Id="rId27" Type="http://schemas.openxmlformats.org/officeDocument/2006/relationships/customXml" Target="../ink/ink3439.xml"/><Relationship Id="rId30" Type="http://schemas.openxmlformats.org/officeDocument/2006/relationships/image" Target="../media/image3285.png"/><Relationship Id="rId35" Type="http://schemas.openxmlformats.org/officeDocument/2006/relationships/customXml" Target="../ink/ink3443.xml"/><Relationship Id="rId43" Type="http://schemas.openxmlformats.org/officeDocument/2006/relationships/customXml" Target="../ink/ink3447.xml"/><Relationship Id="rId48" Type="http://schemas.openxmlformats.org/officeDocument/2006/relationships/image" Target="../media/image3294.png"/><Relationship Id="rId56" Type="http://schemas.openxmlformats.org/officeDocument/2006/relationships/image" Target="../media/image3298.png"/><Relationship Id="rId64" Type="http://schemas.openxmlformats.org/officeDocument/2006/relationships/image" Target="../media/image3302.png"/><Relationship Id="rId69" Type="http://schemas.openxmlformats.org/officeDocument/2006/relationships/customXml" Target="../ink/ink3460.xml"/><Relationship Id="rId77" Type="http://schemas.openxmlformats.org/officeDocument/2006/relationships/customXml" Target="../ink/ink3464.xml"/><Relationship Id="rId100" Type="http://schemas.openxmlformats.org/officeDocument/2006/relationships/image" Target="../media/image3320.png"/><Relationship Id="rId105" Type="http://schemas.openxmlformats.org/officeDocument/2006/relationships/customXml" Target="../ink/ink3478.xml"/><Relationship Id="rId113" Type="http://schemas.openxmlformats.org/officeDocument/2006/relationships/customXml" Target="../ink/ink3482.xml"/><Relationship Id="rId118" Type="http://schemas.openxmlformats.org/officeDocument/2006/relationships/image" Target="../media/image3329.png"/><Relationship Id="rId126" Type="http://schemas.openxmlformats.org/officeDocument/2006/relationships/image" Target="../media/image3333.png"/><Relationship Id="rId8" Type="http://schemas.openxmlformats.org/officeDocument/2006/relationships/image" Target="../media/image3274.png"/><Relationship Id="rId51" Type="http://schemas.openxmlformats.org/officeDocument/2006/relationships/customXml" Target="../ink/ink3451.xml"/><Relationship Id="rId72" Type="http://schemas.openxmlformats.org/officeDocument/2006/relationships/image" Target="../media/image3306.png"/><Relationship Id="rId80" Type="http://schemas.openxmlformats.org/officeDocument/2006/relationships/image" Target="../media/image3310.png"/><Relationship Id="rId85" Type="http://schemas.openxmlformats.org/officeDocument/2006/relationships/customXml" Target="../ink/ink3468.xml"/><Relationship Id="rId93" Type="http://schemas.openxmlformats.org/officeDocument/2006/relationships/customXml" Target="../ink/ink3472.xml"/><Relationship Id="rId98" Type="http://schemas.openxmlformats.org/officeDocument/2006/relationships/image" Target="../media/image3319.png"/><Relationship Id="rId121" Type="http://schemas.openxmlformats.org/officeDocument/2006/relationships/customXml" Target="../ink/ink3486.xml"/><Relationship Id="rId3" Type="http://schemas.openxmlformats.org/officeDocument/2006/relationships/customXml" Target="../ink/ink3428.xml"/><Relationship Id="rId12" Type="http://schemas.openxmlformats.org/officeDocument/2006/relationships/image" Target="../media/image3276.png"/><Relationship Id="rId17" Type="http://schemas.openxmlformats.org/officeDocument/2006/relationships/customXml" Target="../ink/ink3434.xml"/><Relationship Id="rId25" Type="http://schemas.openxmlformats.org/officeDocument/2006/relationships/customXml" Target="../ink/ink3438.xml"/><Relationship Id="rId33" Type="http://schemas.openxmlformats.org/officeDocument/2006/relationships/customXml" Target="../ink/ink3442.xml"/><Relationship Id="rId38" Type="http://schemas.openxmlformats.org/officeDocument/2006/relationships/image" Target="../media/image3289.png"/><Relationship Id="rId46" Type="http://schemas.openxmlformats.org/officeDocument/2006/relationships/image" Target="../media/image3293.png"/><Relationship Id="rId59" Type="http://schemas.openxmlformats.org/officeDocument/2006/relationships/customXml" Target="../ink/ink3455.xml"/><Relationship Id="rId67" Type="http://schemas.openxmlformats.org/officeDocument/2006/relationships/customXml" Target="../ink/ink3459.xml"/><Relationship Id="rId103" Type="http://schemas.openxmlformats.org/officeDocument/2006/relationships/customXml" Target="../ink/ink3477.xml"/><Relationship Id="rId108" Type="http://schemas.openxmlformats.org/officeDocument/2006/relationships/image" Target="../media/image3324.png"/><Relationship Id="rId116" Type="http://schemas.openxmlformats.org/officeDocument/2006/relationships/image" Target="../media/image3328.png"/><Relationship Id="rId124" Type="http://schemas.openxmlformats.org/officeDocument/2006/relationships/image" Target="../media/image3332.png"/><Relationship Id="rId129" Type="http://schemas.openxmlformats.org/officeDocument/2006/relationships/customXml" Target="../ink/ink3490.xml"/><Relationship Id="rId20" Type="http://schemas.openxmlformats.org/officeDocument/2006/relationships/image" Target="../media/image3280.png"/><Relationship Id="rId41" Type="http://schemas.openxmlformats.org/officeDocument/2006/relationships/customXml" Target="../ink/ink3446.xml"/><Relationship Id="rId54" Type="http://schemas.openxmlformats.org/officeDocument/2006/relationships/image" Target="../media/image3297.png"/><Relationship Id="rId62" Type="http://schemas.openxmlformats.org/officeDocument/2006/relationships/image" Target="../media/image3301.png"/><Relationship Id="rId70" Type="http://schemas.openxmlformats.org/officeDocument/2006/relationships/image" Target="../media/image3305.png"/><Relationship Id="rId75" Type="http://schemas.openxmlformats.org/officeDocument/2006/relationships/customXml" Target="../ink/ink3463.xml"/><Relationship Id="rId83" Type="http://schemas.openxmlformats.org/officeDocument/2006/relationships/customXml" Target="../ink/ink3467.xml"/><Relationship Id="rId88" Type="http://schemas.openxmlformats.org/officeDocument/2006/relationships/image" Target="../media/image3314.png"/><Relationship Id="rId91" Type="http://schemas.openxmlformats.org/officeDocument/2006/relationships/customXml" Target="../ink/ink3471.xml"/><Relationship Id="rId96" Type="http://schemas.openxmlformats.org/officeDocument/2006/relationships/image" Target="../media/image3318.png"/><Relationship Id="rId111" Type="http://schemas.openxmlformats.org/officeDocument/2006/relationships/customXml" Target="../ink/ink3481.xml"/><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customXml" Target="../ink/ink3433.xml"/><Relationship Id="rId23" Type="http://schemas.openxmlformats.org/officeDocument/2006/relationships/customXml" Target="../ink/ink3437.xml"/><Relationship Id="rId28" Type="http://schemas.openxmlformats.org/officeDocument/2006/relationships/image" Target="../media/image3284.png"/><Relationship Id="rId36" Type="http://schemas.openxmlformats.org/officeDocument/2006/relationships/image" Target="../media/image3288.png"/><Relationship Id="rId49" Type="http://schemas.openxmlformats.org/officeDocument/2006/relationships/customXml" Target="../ink/ink3450.xml"/><Relationship Id="rId57" Type="http://schemas.openxmlformats.org/officeDocument/2006/relationships/customXml" Target="../ink/ink3454.xml"/><Relationship Id="rId106" Type="http://schemas.openxmlformats.org/officeDocument/2006/relationships/image" Target="../media/image3323.png"/><Relationship Id="rId114" Type="http://schemas.openxmlformats.org/officeDocument/2006/relationships/image" Target="../media/image3327.png"/><Relationship Id="rId119" Type="http://schemas.openxmlformats.org/officeDocument/2006/relationships/customXml" Target="../ink/ink3485.xml"/><Relationship Id="rId127" Type="http://schemas.openxmlformats.org/officeDocument/2006/relationships/customXml" Target="../ink/ink3489.xml"/><Relationship Id="rId10" Type="http://schemas.openxmlformats.org/officeDocument/2006/relationships/image" Target="../media/image3275.png"/><Relationship Id="rId31" Type="http://schemas.openxmlformats.org/officeDocument/2006/relationships/customXml" Target="../ink/ink3441.xml"/><Relationship Id="rId44" Type="http://schemas.openxmlformats.org/officeDocument/2006/relationships/image" Target="../media/image3292.png"/><Relationship Id="rId52" Type="http://schemas.openxmlformats.org/officeDocument/2006/relationships/image" Target="../media/image3296.png"/><Relationship Id="rId60" Type="http://schemas.openxmlformats.org/officeDocument/2006/relationships/image" Target="../media/image3300.png"/><Relationship Id="rId65" Type="http://schemas.openxmlformats.org/officeDocument/2006/relationships/customXml" Target="../ink/ink3458.xml"/><Relationship Id="rId73" Type="http://schemas.openxmlformats.org/officeDocument/2006/relationships/customXml" Target="../ink/ink3462.xml"/><Relationship Id="rId78" Type="http://schemas.openxmlformats.org/officeDocument/2006/relationships/image" Target="../media/image3309.png"/><Relationship Id="rId81" Type="http://schemas.openxmlformats.org/officeDocument/2006/relationships/customXml" Target="../ink/ink3466.xml"/><Relationship Id="rId86" Type="http://schemas.openxmlformats.org/officeDocument/2006/relationships/image" Target="../media/image3313.png"/><Relationship Id="rId94" Type="http://schemas.openxmlformats.org/officeDocument/2006/relationships/image" Target="../media/image3317.png"/><Relationship Id="rId99" Type="http://schemas.openxmlformats.org/officeDocument/2006/relationships/customXml" Target="../ink/ink3475.xml"/><Relationship Id="rId101" Type="http://schemas.openxmlformats.org/officeDocument/2006/relationships/customXml" Target="../ink/ink3476.xml"/><Relationship Id="rId122" Type="http://schemas.openxmlformats.org/officeDocument/2006/relationships/image" Target="../media/image3331.png"/><Relationship Id="rId130" Type="http://schemas.openxmlformats.org/officeDocument/2006/relationships/image" Target="../media/image3335.png"/><Relationship Id="rId4" Type="http://schemas.openxmlformats.org/officeDocument/2006/relationships/image" Target="../media/image2.png"/><Relationship Id="rId9" Type="http://schemas.openxmlformats.org/officeDocument/2006/relationships/customXml" Target="../ink/ink3430.xml"/><Relationship Id="rId13" Type="http://schemas.openxmlformats.org/officeDocument/2006/relationships/customXml" Target="../ink/ink3432.xml"/><Relationship Id="rId18" Type="http://schemas.openxmlformats.org/officeDocument/2006/relationships/image" Target="../media/image3279.png"/><Relationship Id="rId39" Type="http://schemas.openxmlformats.org/officeDocument/2006/relationships/customXml" Target="../ink/ink3445.xml"/><Relationship Id="rId109" Type="http://schemas.openxmlformats.org/officeDocument/2006/relationships/customXml" Target="../ink/ink3480.xml"/><Relationship Id="rId34" Type="http://schemas.openxmlformats.org/officeDocument/2006/relationships/image" Target="../media/image3287.png"/><Relationship Id="rId50" Type="http://schemas.openxmlformats.org/officeDocument/2006/relationships/image" Target="../media/image3295.png"/><Relationship Id="rId55" Type="http://schemas.openxmlformats.org/officeDocument/2006/relationships/customXml" Target="../ink/ink3453.xml"/><Relationship Id="rId76" Type="http://schemas.openxmlformats.org/officeDocument/2006/relationships/image" Target="../media/image3308.png"/><Relationship Id="rId97" Type="http://schemas.openxmlformats.org/officeDocument/2006/relationships/customXml" Target="../ink/ink3474.xml"/><Relationship Id="rId104" Type="http://schemas.openxmlformats.org/officeDocument/2006/relationships/image" Target="../media/image3322.png"/><Relationship Id="rId120" Type="http://schemas.openxmlformats.org/officeDocument/2006/relationships/image" Target="../media/image3330.png"/><Relationship Id="rId125" Type="http://schemas.openxmlformats.org/officeDocument/2006/relationships/customXml" Target="../ink/ink3488.xml"/><Relationship Id="rId7" Type="http://schemas.openxmlformats.org/officeDocument/2006/relationships/customXml" Target="../ink/ink3429.xml"/><Relationship Id="rId71" Type="http://schemas.openxmlformats.org/officeDocument/2006/relationships/customXml" Target="../ink/ink3461.xml"/><Relationship Id="rId92" Type="http://schemas.openxmlformats.org/officeDocument/2006/relationships/image" Target="../media/image3316.png"/><Relationship Id="rId2" Type="http://schemas.openxmlformats.org/officeDocument/2006/relationships/image" Target="../media/image1.png"/><Relationship Id="rId29" Type="http://schemas.openxmlformats.org/officeDocument/2006/relationships/customXml" Target="../ink/ink3440.xml"/><Relationship Id="rId24" Type="http://schemas.openxmlformats.org/officeDocument/2006/relationships/image" Target="../media/image3282.png"/><Relationship Id="rId40" Type="http://schemas.openxmlformats.org/officeDocument/2006/relationships/image" Target="../media/image3290.png"/><Relationship Id="rId45" Type="http://schemas.openxmlformats.org/officeDocument/2006/relationships/customXml" Target="../ink/ink3448.xml"/><Relationship Id="rId66" Type="http://schemas.openxmlformats.org/officeDocument/2006/relationships/image" Target="../media/image3303.png"/><Relationship Id="rId87" Type="http://schemas.openxmlformats.org/officeDocument/2006/relationships/customXml" Target="../ink/ink3469.xml"/><Relationship Id="rId110" Type="http://schemas.openxmlformats.org/officeDocument/2006/relationships/image" Target="../media/image3325.png"/><Relationship Id="rId115" Type="http://schemas.openxmlformats.org/officeDocument/2006/relationships/customXml" Target="../ink/ink3483.xml"/><Relationship Id="rId61" Type="http://schemas.openxmlformats.org/officeDocument/2006/relationships/customXml" Target="../ink/ink3456.xml"/><Relationship Id="rId82" Type="http://schemas.openxmlformats.org/officeDocument/2006/relationships/image" Target="../media/image3311.png"/></Relationships>
</file>

<file path=ppt/slides/_rels/slide75.xml.rels><?xml version="1.0" encoding="UTF-8" standalone="yes"?>
<Relationships xmlns="http://schemas.openxmlformats.org/package/2006/relationships"><Relationship Id="rId117" Type="http://schemas.openxmlformats.org/officeDocument/2006/relationships/image" Target="../media/image3393.png"/><Relationship Id="rId299" Type="http://schemas.openxmlformats.org/officeDocument/2006/relationships/image" Target="../media/image3484.png"/><Relationship Id="rId21" Type="http://schemas.openxmlformats.org/officeDocument/2006/relationships/image" Target="../media/image3345.png"/><Relationship Id="rId63" Type="http://schemas.openxmlformats.org/officeDocument/2006/relationships/image" Target="../media/image3366.png"/><Relationship Id="rId159" Type="http://schemas.openxmlformats.org/officeDocument/2006/relationships/image" Target="../media/image3414.png"/><Relationship Id="rId324" Type="http://schemas.openxmlformats.org/officeDocument/2006/relationships/customXml" Target="../ink/ink3652.xml"/><Relationship Id="rId366" Type="http://schemas.openxmlformats.org/officeDocument/2006/relationships/customXml" Target="../ink/ink3673.xml"/><Relationship Id="rId531" Type="http://schemas.openxmlformats.org/officeDocument/2006/relationships/image" Target="../media/image3600.png"/><Relationship Id="rId573" Type="http://schemas.openxmlformats.org/officeDocument/2006/relationships/image" Target="../media/image3621.png"/><Relationship Id="rId170" Type="http://schemas.openxmlformats.org/officeDocument/2006/relationships/customXml" Target="../ink/ink3575.xml"/><Relationship Id="rId226" Type="http://schemas.openxmlformats.org/officeDocument/2006/relationships/customXml" Target="../ink/ink3603.xml"/><Relationship Id="rId433" Type="http://schemas.openxmlformats.org/officeDocument/2006/relationships/image" Target="../media/image3551.png"/><Relationship Id="rId268" Type="http://schemas.openxmlformats.org/officeDocument/2006/relationships/customXml" Target="../ink/ink3624.xml"/><Relationship Id="rId475" Type="http://schemas.openxmlformats.org/officeDocument/2006/relationships/image" Target="../media/image3572.png"/><Relationship Id="rId32" Type="http://schemas.openxmlformats.org/officeDocument/2006/relationships/customXml" Target="../ink/ink3506.xml"/><Relationship Id="rId74" Type="http://schemas.openxmlformats.org/officeDocument/2006/relationships/customXml" Target="../ink/ink3527.xml"/><Relationship Id="rId128" Type="http://schemas.openxmlformats.org/officeDocument/2006/relationships/customXml" Target="../ink/ink3554.xml"/><Relationship Id="rId335" Type="http://schemas.openxmlformats.org/officeDocument/2006/relationships/image" Target="../media/image3502.png"/><Relationship Id="rId377" Type="http://schemas.openxmlformats.org/officeDocument/2006/relationships/image" Target="../media/image3523.png"/><Relationship Id="rId500" Type="http://schemas.openxmlformats.org/officeDocument/2006/relationships/customXml" Target="../ink/ink3740.xml"/><Relationship Id="rId542" Type="http://schemas.openxmlformats.org/officeDocument/2006/relationships/customXml" Target="../ink/ink3761.xml"/><Relationship Id="rId584" Type="http://schemas.openxmlformats.org/officeDocument/2006/relationships/customXml" Target="../ink/ink3782.xml"/><Relationship Id="rId5" Type="http://schemas.openxmlformats.org/officeDocument/2006/relationships/image" Target="../media/image3337.png"/><Relationship Id="rId181" Type="http://schemas.openxmlformats.org/officeDocument/2006/relationships/image" Target="../media/image3425.png"/><Relationship Id="rId237" Type="http://schemas.openxmlformats.org/officeDocument/2006/relationships/image" Target="../media/image3453.png"/><Relationship Id="rId402" Type="http://schemas.openxmlformats.org/officeDocument/2006/relationships/customXml" Target="../ink/ink3691.xml"/><Relationship Id="rId279" Type="http://schemas.openxmlformats.org/officeDocument/2006/relationships/image" Target="../media/image3474.png"/><Relationship Id="rId444" Type="http://schemas.openxmlformats.org/officeDocument/2006/relationships/customXml" Target="../ink/ink3712.xml"/><Relationship Id="rId486" Type="http://schemas.openxmlformats.org/officeDocument/2006/relationships/customXml" Target="../ink/ink3733.xml"/><Relationship Id="rId43" Type="http://schemas.openxmlformats.org/officeDocument/2006/relationships/image" Target="../media/image3356.png"/><Relationship Id="rId139" Type="http://schemas.openxmlformats.org/officeDocument/2006/relationships/image" Target="../media/image3404.png"/><Relationship Id="rId290" Type="http://schemas.openxmlformats.org/officeDocument/2006/relationships/customXml" Target="../ink/ink3635.xml"/><Relationship Id="rId304" Type="http://schemas.openxmlformats.org/officeDocument/2006/relationships/customXml" Target="../ink/ink3642.xml"/><Relationship Id="rId346" Type="http://schemas.openxmlformats.org/officeDocument/2006/relationships/customXml" Target="../ink/ink3663.xml"/><Relationship Id="rId388" Type="http://schemas.openxmlformats.org/officeDocument/2006/relationships/customXml" Target="../ink/ink3684.xml"/><Relationship Id="rId511" Type="http://schemas.openxmlformats.org/officeDocument/2006/relationships/image" Target="../media/image3590.png"/><Relationship Id="rId553" Type="http://schemas.openxmlformats.org/officeDocument/2006/relationships/image" Target="../media/image3611.png"/><Relationship Id="rId609" Type="http://schemas.openxmlformats.org/officeDocument/2006/relationships/image" Target="../media/image3639.png"/><Relationship Id="rId85" Type="http://schemas.openxmlformats.org/officeDocument/2006/relationships/image" Target="../media/image3377.png"/><Relationship Id="rId150" Type="http://schemas.openxmlformats.org/officeDocument/2006/relationships/customXml" Target="../ink/ink3565.xml"/><Relationship Id="rId192" Type="http://schemas.openxmlformats.org/officeDocument/2006/relationships/customXml" Target="../ink/ink3586.xml"/><Relationship Id="rId206" Type="http://schemas.openxmlformats.org/officeDocument/2006/relationships/customXml" Target="../ink/ink3593.xml"/><Relationship Id="rId413" Type="http://schemas.openxmlformats.org/officeDocument/2006/relationships/image" Target="../media/image3541.png"/><Relationship Id="rId595" Type="http://schemas.openxmlformats.org/officeDocument/2006/relationships/image" Target="../media/image3632.png"/><Relationship Id="rId248" Type="http://schemas.openxmlformats.org/officeDocument/2006/relationships/customXml" Target="../ink/ink3614.xml"/><Relationship Id="rId455" Type="http://schemas.openxmlformats.org/officeDocument/2006/relationships/image" Target="../media/image3562.png"/><Relationship Id="rId497" Type="http://schemas.openxmlformats.org/officeDocument/2006/relationships/image" Target="../media/image3583.png"/><Relationship Id="rId620" Type="http://schemas.openxmlformats.org/officeDocument/2006/relationships/customXml" Target="../ink/ink3800.xml"/><Relationship Id="rId12" Type="http://schemas.openxmlformats.org/officeDocument/2006/relationships/customXml" Target="../ink/ink3496.xml"/><Relationship Id="rId108" Type="http://schemas.openxmlformats.org/officeDocument/2006/relationships/customXml" Target="../ink/ink3544.xml"/><Relationship Id="rId315" Type="http://schemas.openxmlformats.org/officeDocument/2006/relationships/image" Target="../media/image3492.png"/><Relationship Id="rId357" Type="http://schemas.openxmlformats.org/officeDocument/2006/relationships/image" Target="../media/image3513.png"/><Relationship Id="rId522" Type="http://schemas.openxmlformats.org/officeDocument/2006/relationships/customXml" Target="../ink/ink3751.xml"/><Relationship Id="rId54" Type="http://schemas.openxmlformats.org/officeDocument/2006/relationships/customXml" Target="../ink/ink3517.xml"/><Relationship Id="rId96" Type="http://schemas.openxmlformats.org/officeDocument/2006/relationships/customXml" Target="../ink/ink3538.xml"/><Relationship Id="rId161" Type="http://schemas.openxmlformats.org/officeDocument/2006/relationships/image" Target="../media/image3415.png"/><Relationship Id="rId217" Type="http://schemas.openxmlformats.org/officeDocument/2006/relationships/image" Target="../media/image3443.png"/><Relationship Id="rId399" Type="http://schemas.openxmlformats.org/officeDocument/2006/relationships/image" Target="../media/image3534.png"/><Relationship Id="rId564" Type="http://schemas.openxmlformats.org/officeDocument/2006/relationships/customXml" Target="../ink/ink3772.xml"/><Relationship Id="rId259" Type="http://schemas.openxmlformats.org/officeDocument/2006/relationships/image" Target="../media/image3464.png"/><Relationship Id="rId424" Type="http://schemas.openxmlformats.org/officeDocument/2006/relationships/customXml" Target="../ink/ink3702.xml"/><Relationship Id="rId466" Type="http://schemas.openxmlformats.org/officeDocument/2006/relationships/customXml" Target="../ink/ink3723.xml"/><Relationship Id="rId23" Type="http://schemas.openxmlformats.org/officeDocument/2006/relationships/image" Target="../media/image3346.png"/><Relationship Id="rId119" Type="http://schemas.openxmlformats.org/officeDocument/2006/relationships/image" Target="../media/image3394.png"/><Relationship Id="rId270" Type="http://schemas.openxmlformats.org/officeDocument/2006/relationships/customXml" Target="../ink/ink3625.xml"/><Relationship Id="rId326" Type="http://schemas.openxmlformats.org/officeDocument/2006/relationships/customXml" Target="../ink/ink3653.xml"/><Relationship Id="rId533" Type="http://schemas.openxmlformats.org/officeDocument/2006/relationships/image" Target="../media/image3601.png"/><Relationship Id="rId65" Type="http://schemas.openxmlformats.org/officeDocument/2006/relationships/image" Target="../media/image3367.png"/><Relationship Id="rId130" Type="http://schemas.openxmlformats.org/officeDocument/2006/relationships/customXml" Target="../ink/ink3555.xml"/><Relationship Id="rId368" Type="http://schemas.openxmlformats.org/officeDocument/2006/relationships/customXml" Target="../ink/ink3674.xml"/><Relationship Id="rId575" Type="http://schemas.openxmlformats.org/officeDocument/2006/relationships/image" Target="../media/image3622.png"/><Relationship Id="rId172" Type="http://schemas.openxmlformats.org/officeDocument/2006/relationships/customXml" Target="../ink/ink3576.xml"/><Relationship Id="rId228" Type="http://schemas.openxmlformats.org/officeDocument/2006/relationships/customXml" Target="../ink/ink3604.xml"/><Relationship Id="rId435" Type="http://schemas.openxmlformats.org/officeDocument/2006/relationships/image" Target="../media/image3552.png"/><Relationship Id="rId477" Type="http://schemas.openxmlformats.org/officeDocument/2006/relationships/image" Target="../media/image3573.png"/><Relationship Id="rId600" Type="http://schemas.openxmlformats.org/officeDocument/2006/relationships/customXml" Target="../ink/ink3790.xml"/><Relationship Id="rId281" Type="http://schemas.openxmlformats.org/officeDocument/2006/relationships/image" Target="../media/image3475.png"/><Relationship Id="rId337" Type="http://schemas.openxmlformats.org/officeDocument/2006/relationships/image" Target="../media/image3503.png"/><Relationship Id="rId502" Type="http://schemas.openxmlformats.org/officeDocument/2006/relationships/customXml" Target="../ink/ink3741.xml"/><Relationship Id="rId34" Type="http://schemas.openxmlformats.org/officeDocument/2006/relationships/customXml" Target="../ink/ink3507.xml"/><Relationship Id="rId76" Type="http://schemas.openxmlformats.org/officeDocument/2006/relationships/customXml" Target="../ink/ink3528.xml"/><Relationship Id="rId141" Type="http://schemas.openxmlformats.org/officeDocument/2006/relationships/image" Target="../media/image3405.png"/><Relationship Id="rId379" Type="http://schemas.openxmlformats.org/officeDocument/2006/relationships/image" Target="../media/image3524.png"/><Relationship Id="rId544" Type="http://schemas.openxmlformats.org/officeDocument/2006/relationships/customXml" Target="../ink/ink3762.xml"/><Relationship Id="rId586" Type="http://schemas.openxmlformats.org/officeDocument/2006/relationships/customXml" Target="../ink/ink3783.xml"/><Relationship Id="rId7" Type="http://schemas.openxmlformats.org/officeDocument/2006/relationships/image" Target="../media/image3338.png"/><Relationship Id="rId183" Type="http://schemas.openxmlformats.org/officeDocument/2006/relationships/image" Target="../media/image3426.png"/><Relationship Id="rId239" Type="http://schemas.openxmlformats.org/officeDocument/2006/relationships/image" Target="../media/image3454.png"/><Relationship Id="rId390" Type="http://schemas.openxmlformats.org/officeDocument/2006/relationships/customXml" Target="../ink/ink3685.xml"/><Relationship Id="rId404" Type="http://schemas.openxmlformats.org/officeDocument/2006/relationships/customXml" Target="../ink/ink3692.xml"/><Relationship Id="rId446" Type="http://schemas.openxmlformats.org/officeDocument/2006/relationships/customXml" Target="../ink/ink3713.xml"/><Relationship Id="rId611" Type="http://schemas.openxmlformats.org/officeDocument/2006/relationships/image" Target="../media/image3640.png"/><Relationship Id="rId250" Type="http://schemas.openxmlformats.org/officeDocument/2006/relationships/customXml" Target="../ink/ink3615.xml"/><Relationship Id="rId292" Type="http://schemas.openxmlformats.org/officeDocument/2006/relationships/customXml" Target="../ink/ink3636.xml"/><Relationship Id="rId306" Type="http://schemas.openxmlformats.org/officeDocument/2006/relationships/customXml" Target="../ink/ink3643.xml"/><Relationship Id="rId488" Type="http://schemas.openxmlformats.org/officeDocument/2006/relationships/customXml" Target="../ink/ink3734.xml"/><Relationship Id="rId45" Type="http://schemas.openxmlformats.org/officeDocument/2006/relationships/image" Target="../media/image3357.png"/><Relationship Id="rId87" Type="http://schemas.openxmlformats.org/officeDocument/2006/relationships/image" Target="../media/image3378.png"/><Relationship Id="rId110" Type="http://schemas.openxmlformats.org/officeDocument/2006/relationships/customXml" Target="../ink/ink3545.xml"/><Relationship Id="rId348" Type="http://schemas.openxmlformats.org/officeDocument/2006/relationships/customXml" Target="../ink/ink3664.xml"/><Relationship Id="rId513" Type="http://schemas.openxmlformats.org/officeDocument/2006/relationships/image" Target="../media/image3591.png"/><Relationship Id="rId555" Type="http://schemas.openxmlformats.org/officeDocument/2006/relationships/image" Target="../media/image3612.png"/><Relationship Id="rId597" Type="http://schemas.openxmlformats.org/officeDocument/2006/relationships/image" Target="../media/image3633.png"/><Relationship Id="rId152" Type="http://schemas.openxmlformats.org/officeDocument/2006/relationships/customXml" Target="../ink/ink3566.xml"/><Relationship Id="rId194" Type="http://schemas.openxmlformats.org/officeDocument/2006/relationships/customXml" Target="../ink/ink3587.xml"/><Relationship Id="rId208" Type="http://schemas.openxmlformats.org/officeDocument/2006/relationships/customXml" Target="../ink/ink3594.xml"/><Relationship Id="rId415" Type="http://schemas.openxmlformats.org/officeDocument/2006/relationships/image" Target="../media/image3542.png"/><Relationship Id="rId457" Type="http://schemas.openxmlformats.org/officeDocument/2006/relationships/image" Target="../media/image3563.png"/><Relationship Id="rId261" Type="http://schemas.openxmlformats.org/officeDocument/2006/relationships/image" Target="../media/image3465.png"/><Relationship Id="rId499" Type="http://schemas.openxmlformats.org/officeDocument/2006/relationships/image" Target="../media/image3584.png"/><Relationship Id="rId14" Type="http://schemas.openxmlformats.org/officeDocument/2006/relationships/customXml" Target="../ink/ink3497.xml"/><Relationship Id="rId56" Type="http://schemas.openxmlformats.org/officeDocument/2006/relationships/customXml" Target="../ink/ink3518.xml"/><Relationship Id="rId317" Type="http://schemas.openxmlformats.org/officeDocument/2006/relationships/image" Target="../media/image3493.png"/><Relationship Id="rId359" Type="http://schemas.openxmlformats.org/officeDocument/2006/relationships/image" Target="../media/image3514.png"/><Relationship Id="rId524" Type="http://schemas.openxmlformats.org/officeDocument/2006/relationships/customXml" Target="../ink/ink3752.xml"/><Relationship Id="rId566" Type="http://schemas.openxmlformats.org/officeDocument/2006/relationships/customXml" Target="../ink/ink3773.xml"/><Relationship Id="rId98" Type="http://schemas.openxmlformats.org/officeDocument/2006/relationships/customXml" Target="../ink/ink3539.xml"/><Relationship Id="rId121" Type="http://schemas.openxmlformats.org/officeDocument/2006/relationships/image" Target="../media/image3395.png"/><Relationship Id="rId163" Type="http://schemas.openxmlformats.org/officeDocument/2006/relationships/image" Target="../media/image3416.png"/><Relationship Id="rId219" Type="http://schemas.openxmlformats.org/officeDocument/2006/relationships/image" Target="../media/image3444.png"/><Relationship Id="rId370" Type="http://schemas.openxmlformats.org/officeDocument/2006/relationships/customXml" Target="../ink/ink3675.xml"/><Relationship Id="rId426" Type="http://schemas.openxmlformats.org/officeDocument/2006/relationships/customXml" Target="../ink/ink3703.xml"/><Relationship Id="rId230" Type="http://schemas.openxmlformats.org/officeDocument/2006/relationships/customXml" Target="../ink/ink3605.xml"/><Relationship Id="rId468" Type="http://schemas.openxmlformats.org/officeDocument/2006/relationships/customXml" Target="../ink/ink3724.xml"/><Relationship Id="rId25" Type="http://schemas.openxmlformats.org/officeDocument/2006/relationships/image" Target="../media/image3347.png"/><Relationship Id="rId67" Type="http://schemas.openxmlformats.org/officeDocument/2006/relationships/image" Target="../media/image3368.png"/><Relationship Id="rId272" Type="http://schemas.openxmlformats.org/officeDocument/2006/relationships/customXml" Target="../ink/ink3626.xml"/><Relationship Id="rId328" Type="http://schemas.openxmlformats.org/officeDocument/2006/relationships/customXml" Target="../ink/ink3654.xml"/><Relationship Id="rId535" Type="http://schemas.openxmlformats.org/officeDocument/2006/relationships/image" Target="../media/image3602.png"/><Relationship Id="rId577" Type="http://schemas.openxmlformats.org/officeDocument/2006/relationships/image" Target="../media/image3623.png"/><Relationship Id="rId132" Type="http://schemas.openxmlformats.org/officeDocument/2006/relationships/customXml" Target="../ink/ink3556.xml"/><Relationship Id="rId174" Type="http://schemas.openxmlformats.org/officeDocument/2006/relationships/customXml" Target="../ink/ink3577.xml"/><Relationship Id="rId381" Type="http://schemas.openxmlformats.org/officeDocument/2006/relationships/image" Target="../media/image3525.png"/><Relationship Id="rId602" Type="http://schemas.openxmlformats.org/officeDocument/2006/relationships/customXml" Target="../ink/ink3791.xml"/><Relationship Id="rId241" Type="http://schemas.openxmlformats.org/officeDocument/2006/relationships/image" Target="../media/image3455.png"/><Relationship Id="rId437" Type="http://schemas.openxmlformats.org/officeDocument/2006/relationships/image" Target="../media/image3553.png"/><Relationship Id="rId479" Type="http://schemas.openxmlformats.org/officeDocument/2006/relationships/image" Target="../media/image3574.png"/><Relationship Id="rId36" Type="http://schemas.openxmlformats.org/officeDocument/2006/relationships/customXml" Target="../ink/ink3508.xml"/><Relationship Id="rId283" Type="http://schemas.openxmlformats.org/officeDocument/2006/relationships/image" Target="../media/image3476.png"/><Relationship Id="rId339" Type="http://schemas.openxmlformats.org/officeDocument/2006/relationships/image" Target="../media/image3504.png"/><Relationship Id="rId490" Type="http://schemas.openxmlformats.org/officeDocument/2006/relationships/customXml" Target="../ink/ink3735.xml"/><Relationship Id="rId504" Type="http://schemas.openxmlformats.org/officeDocument/2006/relationships/customXml" Target="../ink/ink3742.xml"/><Relationship Id="rId546" Type="http://schemas.openxmlformats.org/officeDocument/2006/relationships/customXml" Target="../ink/ink3763.xml"/><Relationship Id="rId78" Type="http://schemas.openxmlformats.org/officeDocument/2006/relationships/customXml" Target="../ink/ink3529.xml"/><Relationship Id="rId101" Type="http://schemas.openxmlformats.org/officeDocument/2006/relationships/image" Target="../media/image3385.png"/><Relationship Id="rId143" Type="http://schemas.openxmlformats.org/officeDocument/2006/relationships/image" Target="../media/image3406.png"/><Relationship Id="rId185" Type="http://schemas.openxmlformats.org/officeDocument/2006/relationships/image" Target="../media/image3427.png"/><Relationship Id="rId350" Type="http://schemas.openxmlformats.org/officeDocument/2006/relationships/customXml" Target="../ink/ink3665.xml"/><Relationship Id="rId406" Type="http://schemas.openxmlformats.org/officeDocument/2006/relationships/customXml" Target="../ink/ink3693.xml"/><Relationship Id="rId588" Type="http://schemas.openxmlformats.org/officeDocument/2006/relationships/customXml" Target="../ink/ink3784.xml"/><Relationship Id="rId9" Type="http://schemas.openxmlformats.org/officeDocument/2006/relationships/image" Target="../media/image3339.png"/><Relationship Id="rId210" Type="http://schemas.openxmlformats.org/officeDocument/2006/relationships/customXml" Target="../ink/ink3595.xml"/><Relationship Id="rId392" Type="http://schemas.openxmlformats.org/officeDocument/2006/relationships/customXml" Target="../ink/ink3686.xml"/><Relationship Id="rId448" Type="http://schemas.openxmlformats.org/officeDocument/2006/relationships/customXml" Target="../ink/ink3714.xml"/><Relationship Id="rId613" Type="http://schemas.openxmlformats.org/officeDocument/2006/relationships/image" Target="../media/image3641.png"/><Relationship Id="rId252" Type="http://schemas.openxmlformats.org/officeDocument/2006/relationships/customXml" Target="../ink/ink3616.xml"/><Relationship Id="rId294" Type="http://schemas.openxmlformats.org/officeDocument/2006/relationships/customXml" Target="../ink/ink3637.xml"/><Relationship Id="rId308" Type="http://schemas.openxmlformats.org/officeDocument/2006/relationships/customXml" Target="../ink/ink3644.xml"/><Relationship Id="rId515" Type="http://schemas.openxmlformats.org/officeDocument/2006/relationships/image" Target="../media/image3592.png"/><Relationship Id="rId47" Type="http://schemas.openxmlformats.org/officeDocument/2006/relationships/image" Target="../media/image3358.png"/><Relationship Id="rId89" Type="http://schemas.openxmlformats.org/officeDocument/2006/relationships/image" Target="../media/image3379.png"/><Relationship Id="rId112" Type="http://schemas.openxmlformats.org/officeDocument/2006/relationships/customXml" Target="../ink/ink3546.xml"/><Relationship Id="rId154" Type="http://schemas.openxmlformats.org/officeDocument/2006/relationships/customXml" Target="../ink/ink3567.xml"/><Relationship Id="rId361" Type="http://schemas.openxmlformats.org/officeDocument/2006/relationships/image" Target="../media/image3515.png"/><Relationship Id="rId557" Type="http://schemas.openxmlformats.org/officeDocument/2006/relationships/image" Target="../media/image3613.png"/><Relationship Id="rId599" Type="http://schemas.openxmlformats.org/officeDocument/2006/relationships/image" Target="../media/image3634.png"/><Relationship Id="rId196" Type="http://schemas.openxmlformats.org/officeDocument/2006/relationships/customXml" Target="../ink/ink3588.xml"/><Relationship Id="rId417" Type="http://schemas.openxmlformats.org/officeDocument/2006/relationships/image" Target="../media/image3543.png"/><Relationship Id="rId459" Type="http://schemas.openxmlformats.org/officeDocument/2006/relationships/image" Target="../media/image3564.png"/><Relationship Id="rId16" Type="http://schemas.openxmlformats.org/officeDocument/2006/relationships/customXml" Target="../ink/ink3498.xml"/><Relationship Id="rId221" Type="http://schemas.openxmlformats.org/officeDocument/2006/relationships/image" Target="../media/image3445.png"/><Relationship Id="rId263" Type="http://schemas.openxmlformats.org/officeDocument/2006/relationships/image" Target="../media/image3466.png"/><Relationship Id="rId319" Type="http://schemas.openxmlformats.org/officeDocument/2006/relationships/image" Target="../media/image3494.png"/><Relationship Id="rId470" Type="http://schemas.openxmlformats.org/officeDocument/2006/relationships/customXml" Target="../ink/ink3725.xml"/><Relationship Id="rId526" Type="http://schemas.openxmlformats.org/officeDocument/2006/relationships/customXml" Target="../ink/ink3753.xml"/><Relationship Id="rId58" Type="http://schemas.openxmlformats.org/officeDocument/2006/relationships/customXml" Target="../ink/ink3519.xml"/><Relationship Id="rId123" Type="http://schemas.openxmlformats.org/officeDocument/2006/relationships/image" Target="../media/image3396.png"/><Relationship Id="rId330" Type="http://schemas.openxmlformats.org/officeDocument/2006/relationships/customXml" Target="../ink/ink3655.xml"/><Relationship Id="rId568" Type="http://schemas.openxmlformats.org/officeDocument/2006/relationships/customXml" Target="../ink/ink3774.xml"/><Relationship Id="rId165" Type="http://schemas.openxmlformats.org/officeDocument/2006/relationships/image" Target="../media/image3417.png"/><Relationship Id="rId372" Type="http://schemas.openxmlformats.org/officeDocument/2006/relationships/customXml" Target="../ink/ink3676.xml"/><Relationship Id="rId428" Type="http://schemas.openxmlformats.org/officeDocument/2006/relationships/customXml" Target="../ink/ink3704.xml"/><Relationship Id="rId232" Type="http://schemas.openxmlformats.org/officeDocument/2006/relationships/customXml" Target="../ink/ink3606.xml"/><Relationship Id="rId274" Type="http://schemas.openxmlformats.org/officeDocument/2006/relationships/customXml" Target="../ink/ink3627.xml"/><Relationship Id="rId481" Type="http://schemas.openxmlformats.org/officeDocument/2006/relationships/image" Target="../media/image3575.png"/><Relationship Id="rId27" Type="http://schemas.openxmlformats.org/officeDocument/2006/relationships/image" Target="../media/image3348.png"/><Relationship Id="rId69" Type="http://schemas.openxmlformats.org/officeDocument/2006/relationships/image" Target="../media/image3369.png"/><Relationship Id="rId134" Type="http://schemas.openxmlformats.org/officeDocument/2006/relationships/customXml" Target="../ink/ink3557.xml"/><Relationship Id="rId537" Type="http://schemas.openxmlformats.org/officeDocument/2006/relationships/image" Target="../media/image3603.png"/><Relationship Id="rId579" Type="http://schemas.openxmlformats.org/officeDocument/2006/relationships/image" Target="../media/image3624.png"/><Relationship Id="rId80" Type="http://schemas.openxmlformats.org/officeDocument/2006/relationships/customXml" Target="../ink/ink3530.xml"/><Relationship Id="rId155" Type="http://schemas.openxmlformats.org/officeDocument/2006/relationships/image" Target="../media/image3412.png"/><Relationship Id="rId176" Type="http://schemas.openxmlformats.org/officeDocument/2006/relationships/customXml" Target="../ink/ink3578.xml"/><Relationship Id="rId197" Type="http://schemas.openxmlformats.org/officeDocument/2006/relationships/image" Target="../media/image3433.png"/><Relationship Id="rId341" Type="http://schemas.openxmlformats.org/officeDocument/2006/relationships/image" Target="../media/image3505.png"/><Relationship Id="rId362" Type="http://schemas.openxmlformats.org/officeDocument/2006/relationships/customXml" Target="../ink/ink3671.xml"/><Relationship Id="rId383" Type="http://schemas.openxmlformats.org/officeDocument/2006/relationships/image" Target="../media/image3526.png"/><Relationship Id="rId418" Type="http://schemas.openxmlformats.org/officeDocument/2006/relationships/customXml" Target="../ink/ink3699.xml"/><Relationship Id="rId439" Type="http://schemas.openxmlformats.org/officeDocument/2006/relationships/image" Target="../media/image3554.png"/><Relationship Id="rId590" Type="http://schemas.openxmlformats.org/officeDocument/2006/relationships/customXml" Target="../ink/ink3785.xml"/><Relationship Id="rId604" Type="http://schemas.openxmlformats.org/officeDocument/2006/relationships/customXml" Target="../ink/ink3792.xml"/><Relationship Id="rId201" Type="http://schemas.openxmlformats.org/officeDocument/2006/relationships/image" Target="../media/image3435.png"/><Relationship Id="rId222" Type="http://schemas.openxmlformats.org/officeDocument/2006/relationships/customXml" Target="../ink/ink3601.xml"/><Relationship Id="rId243" Type="http://schemas.openxmlformats.org/officeDocument/2006/relationships/image" Target="../media/image3456.png"/><Relationship Id="rId264" Type="http://schemas.openxmlformats.org/officeDocument/2006/relationships/customXml" Target="../ink/ink3622.xml"/><Relationship Id="rId285" Type="http://schemas.openxmlformats.org/officeDocument/2006/relationships/image" Target="../media/image3477.png"/><Relationship Id="rId450" Type="http://schemas.openxmlformats.org/officeDocument/2006/relationships/customXml" Target="../ink/ink3715.xml"/><Relationship Id="rId471" Type="http://schemas.openxmlformats.org/officeDocument/2006/relationships/image" Target="../media/image3570.png"/><Relationship Id="rId506" Type="http://schemas.openxmlformats.org/officeDocument/2006/relationships/customXml" Target="../ink/ink3743.xml"/><Relationship Id="rId17" Type="http://schemas.openxmlformats.org/officeDocument/2006/relationships/image" Target="../media/image3343.png"/><Relationship Id="rId38" Type="http://schemas.openxmlformats.org/officeDocument/2006/relationships/customXml" Target="../ink/ink3509.xml"/><Relationship Id="rId59" Type="http://schemas.openxmlformats.org/officeDocument/2006/relationships/image" Target="../media/image3364.png"/><Relationship Id="rId103" Type="http://schemas.openxmlformats.org/officeDocument/2006/relationships/image" Target="../media/image3386.png"/><Relationship Id="rId124" Type="http://schemas.openxmlformats.org/officeDocument/2006/relationships/customXml" Target="../ink/ink3552.xml"/><Relationship Id="rId310" Type="http://schemas.openxmlformats.org/officeDocument/2006/relationships/customXml" Target="../ink/ink3645.xml"/><Relationship Id="rId492" Type="http://schemas.openxmlformats.org/officeDocument/2006/relationships/customXml" Target="../ink/ink3736.xml"/><Relationship Id="rId527" Type="http://schemas.openxmlformats.org/officeDocument/2006/relationships/image" Target="../media/image3598.png"/><Relationship Id="rId548" Type="http://schemas.openxmlformats.org/officeDocument/2006/relationships/customXml" Target="../ink/ink3764.xml"/><Relationship Id="rId569" Type="http://schemas.openxmlformats.org/officeDocument/2006/relationships/image" Target="../media/image3619.png"/><Relationship Id="rId70" Type="http://schemas.openxmlformats.org/officeDocument/2006/relationships/customXml" Target="../ink/ink3525.xml"/><Relationship Id="rId91" Type="http://schemas.openxmlformats.org/officeDocument/2006/relationships/image" Target="../media/image3380.png"/><Relationship Id="rId145" Type="http://schemas.openxmlformats.org/officeDocument/2006/relationships/image" Target="../media/image3407.png"/><Relationship Id="rId166" Type="http://schemas.openxmlformats.org/officeDocument/2006/relationships/customXml" Target="../ink/ink3573.xml"/><Relationship Id="rId187" Type="http://schemas.openxmlformats.org/officeDocument/2006/relationships/image" Target="../media/image3428.png"/><Relationship Id="rId331" Type="http://schemas.openxmlformats.org/officeDocument/2006/relationships/image" Target="../media/image3500.png"/><Relationship Id="rId352" Type="http://schemas.openxmlformats.org/officeDocument/2006/relationships/customXml" Target="../ink/ink3666.xml"/><Relationship Id="rId373" Type="http://schemas.openxmlformats.org/officeDocument/2006/relationships/image" Target="../media/image3521.png"/><Relationship Id="rId394" Type="http://schemas.openxmlformats.org/officeDocument/2006/relationships/customXml" Target="../ink/ink3687.xml"/><Relationship Id="rId408" Type="http://schemas.openxmlformats.org/officeDocument/2006/relationships/customXml" Target="../ink/ink3694.xml"/><Relationship Id="rId429" Type="http://schemas.openxmlformats.org/officeDocument/2006/relationships/image" Target="../media/image3549.png"/><Relationship Id="rId580" Type="http://schemas.openxmlformats.org/officeDocument/2006/relationships/customXml" Target="../ink/ink3780.xml"/><Relationship Id="rId615" Type="http://schemas.openxmlformats.org/officeDocument/2006/relationships/image" Target="../media/image3642.png"/><Relationship Id="rId1" Type="http://schemas.openxmlformats.org/officeDocument/2006/relationships/slideLayout" Target="../slideLayouts/slideLayout2.xml"/><Relationship Id="rId212" Type="http://schemas.openxmlformats.org/officeDocument/2006/relationships/customXml" Target="../ink/ink3596.xml"/><Relationship Id="rId233" Type="http://schemas.openxmlformats.org/officeDocument/2006/relationships/image" Target="../media/image3451.png"/><Relationship Id="rId254" Type="http://schemas.openxmlformats.org/officeDocument/2006/relationships/customXml" Target="../ink/ink3617.xml"/><Relationship Id="rId440" Type="http://schemas.openxmlformats.org/officeDocument/2006/relationships/customXml" Target="../ink/ink3710.xml"/><Relationship Id="rId28" Type="http://schemas.openxmlformats.org/officeDocument/2006/relationships/customXml" Target="../ink/ink3504.xml"/><Relationship Id="rId49" Type="http://schemas.openxmlformats.org/officeDocument/2006/relationships/image" Target="../media/image3359.png"/><Relationship Id="rId114" Type="http://schemas.openxmlformats.org/officeDocument/2006/relationships/customXml" Target="../ink/ink3547.xml"/><Relationship Id="rId275" Type="http://schemas.openxmlformats.org/officeDocument/2006/relationships/image" Target="../media/image3472.png"/><Relationship Id="rId296" Type="http://schemas.openxmlformats.org/officeDocument/2006/relationships/customXml" Target="../ink/ink3638.xml"/><Relationship Id="rId300" Type="http://schemas.openxmlformats.org/officeDocument/2006/relationships/customXml" Target="../ink/ink3640.xml"/><Relationship Id="rId461" Type="http://schemas.openxmlformats.org/officeDocument/2006/relationships/image" Target="../media/image3565.png"/><Relationship Id="rId482" Type="http://schemas.openxmlformats.org/officeDocument/2006/relationships/customXml" Target="../ink/ink3731.xml"/><Relationship Id="rId517" Type="http://schemas.openxmlformats.org/officeDocument/2006/relationships/image" Target="../media/image3593.png"/><Relationship Id="rId538" Type="http://schemas.openxmlformats.org/officeDocument/2006/relationships/customXml" Target="../ink/ink3759.xml"/><Relationship Id="rId559" Type="http://schemas.openxmlformats.org/officeDocument/2006/relationships/image" Target="../media/image3614.png"/><Relationship Id="rId60" Type="http://schemas.openxmlformats.org/officeDocument/2006/relationships/customXml" Target="../ink/ink3520.xml"/><Relationship Id="rId81" Type="http://schemas.openxmlformats.org/officeDocument/2006/relationships/image" Target="../media/image3375.png"/><Relationship Id="rId135" Type="http://schemas.openxmlformats.org/officeDocument/2006/relationships/image" Target="../media/image3402.png"/><Relationship Id="rId156" Type="http://schemas.openxmlformats.org/officeDocument/2006/relationships/customXml" Target="../ink/ink3568.xml"/><Relationship Id="rId177" Type="http://schemas.openxmlformats.org/officeDocument/2006/relationships/image" Target="../media/image3423.png"/><Relationship Id="rId198" Type="http://schemas.openxmlformats.org/officeDocument/2006/relationships/customXml" Target="../ink/ink3589.xml"/><Relationship Id="rId321" Type="http://schemas.openxmlformats.org/officeDocument/2006/relationships/image" Target="../media/image3495.png"/><Relationship Id="rId342" Type="http://schemas.openxmlformats.org/officeDocument/2006/relationships/customXml" Target="../ink/ink3661.xml"/><Relationship Id="rId363" Type="http://schemas.openxmlformats.org/officeDocument/2006/relationships/image" Target="../media/image3516.png"/><Relationship Id="rId384" Type="http://schemas.openxmlformats.org/officeDocument/2006/relationships/customXml" Target="../ink/ink3682.xml"/><Relationship Id="rId419" Type="http://schemas.openxmlformats.org/officeDocument/2006/relationships/image" Target="../media/image3544.png"/><Relationship Id="rId570" Type="http://schemas.openxmlformats.org/officeDocument/2006/relationships/customXml" Target="../ink/ink3775.xml"/><Relationship Id="rId591" Type="http://schemas.openxmlformats.org/officeDocument/2006/relationships/image" Target="../media/image3630.png"/><Relationship Id="rId605" Type="http://schemas.openxmlformats.org/officeDocument/2006/relationships/image" Target="../media/image3637.png"/><Relationship Id="rId202" Type="http://schemas.openxmlformats.org/officeDocument/2006/relationships/customXml" Target="../ink/ink3591.xml"/><Relationship Id="rId223" Type="http://schemas.openxmlformats.org/officeDocument/2006/relationships/image" Target="../media/image3446.png"/><Relationship Id="rId244" Type="http://schemas.openxmlformats.org/officeDocument/2006/relationships/customXml" Target="../ink/ink3612.xml"/><Relationship Id="rId430" Type="http://schemas.openxmlformats.org/officeDocument/2006/relationships/customXml" Target="../ink/ink3705.xml"/><Relationship Id="rId18" Type="http://schemas.openxmlformats.org/officeDocument/2006/relationships/customXml" Target="../ink/ink3499.xml"/><Relationship Id="rId39" Type="http://schemas.openxmlformats.org/officeDocument/2006/relationships/image" Target="../media/image3354.png"/><Relationship Id="rId265" Type="http://schemas.openxmlformats.org/officeDocument/2006/relationships/image" Target="../media/image3467.png"/><Relationship Id="rId286" Type="http://schemas.openxmlformats.org/officeDocument/2006/relationships/customXml" Target="../ink/ink3633.xml"/><Relationship Id="rId451" Type="http://schemas.openxmlformats.org/officeDocument/2006/relationships/image" Target="../media/image3560.png"/><Relationship Id="rId472" Type="http://schemas.openxmlformats.org/officeDocument/2006/relationships/customXml" Target="../ink/ink3726.xml"/><Relationship Id="rId493" Type="http://schemas.openxmlformats.org/officeDocument/2006/relationships/image" Target="../media/image3581.png"/><Relationship Id="rId507" Type="http://schemas.openxmlformats.org/officeDocument/2006/relationships/image" Target="../media/image3588.png"/><Relationship Id="rId528" Type="http://schemas.openxmlformats.org/officeDocument/2006/relationships/customXml" Target="../ink/ink3754.xml"/><Relationship Id="rId549" Type="http://schemas.openxmlformats.org/officeDocument/2006/relationships/image" Target="../media/image3609.png"/><Relationship Id="rId50" Type="http://schemas.openxmlformats.org/officeDocument/2006/relationships/customXml" Target="../ink/ink3515.xml"/><Relationship Id="rId104" Type="http://schemas.openxmlformats.org/officeDocument/2006/relationships/customXml" Target="../ink/ink3542.xml"/><Relationship Id="rId125" Type="http://schemas.openxmlformats.org/officeDocument/2006/relationships/image" Target="../media/image3397.png"/><Relationship Id="rId146" Type="http://schemas.openxmlformats.org/officeDocument/2006/relationships/customXml" Target="../ink/ink3563.xml"/><Relationship Id="rId167" Type="http://schemas.openxmlformats.org/officeDocument/2006/relationships/image" Target="../media/image3418.png"/><Relationship Id="rId188" Type="http://schemas.openxmlformats.org/officeDocument/2006/relationships/customXml" Target="../ink/ink3584.xml"/><Relationship Id="rId311" Type="http://schemas.openxmlformats.org/officeDocument/2006/relationships/image" Target="../media/image3490.png"/><Relationship Id="rId332" Type="http://schemas.openxmlformats.org/officeDocument/2006/relationships/customXml" Target="../ink/ink3656.xml"/><Relationship Id="rId353" Type="http://schemas.openxmlformats.org/officeDocument/2006/relationships/image" Target="../media/image3511.png"/><Relationship Id="rId374" Type="http://schemas.openxmlformats.org/officeDocument/2006/relationships/customXml" Target="../ink/ink3677.xml"/><Relationship Id="rId395" Type="http://schemas.openxmlformats.org/officeDocument/2006/relationships/image" Target="../media/image3532.png"/><Relationship Id="rId409" Type="http://schemas.openxmlformats.org/officeDocument/2006/relationships/image" Target="../media/image3539.png"/><Relationship Id="rId560" Type="http://schemas.openxmlformats.org/officeDocument/2006/relationships/customXml" Target="../ink/ink3770.xml"/><Relationship Id="rId581" Type="http://schemas.openxmlformats.org/officeDocument/2006/relationships/image" Target="../media/image3625.png"/><Relationship Id="rId71" Type="http://schemas.openxmlformats.org/officeDocument/2006/relationships/image" Target="../media/image3370.png"/><Relationship Id="rId92" Type="http://schemas.openxmlformats.org/officeDocument/2006/relationships/customXml" Target="../ink/ink3536.xml"/><Relationship Id="rId213" Type="http://schemas.openxmlformats.org/officeDocument/2006/relationships/image" Target="../media/image3441.png"/><Relationship Id="rId234" Type="http://schemas.openxmlformats.org/officeDocument/2006/relationships/customXml" Target="../ink/ink3607.xml"/><Relationship Id="rId420" Type="http://schemas.openxmlformats.org/officeDocument/2006/relationships/customXml" Target="../ink/ink3700.xml"/><Relationship Id="rId616" Type="http://schemas.openxmlformats.org/officeDocument/2006/relationships/customXml" Target="../ink/ink3798.xml"/><Relationship Id="rId2" Type="http://schemas.openxmlformats.org/officeDocument/2006/relationships/customXml" Target="../ink/ink3491.xml"/><Relationship Id="rId29" Type="http://schemas.openxmlformats.org/officeDocument/2006/relationships/image" Target="../media/image3349.png"/><Relationship Id="rId255" Type="http://schemas.openxmlformats.org/officeDocument/2006/relationships/image" Target="../media/image3462.png"/><Relationship Id="rId276" Type="http://schemas.openxmlformats.org/officeDocument/2006/relationships/customXml" Target="../ink/ink3628.xml"/><Relationship Id="rId297" Type="http://schemas.openxmlformats.org/officeDocument/2006/relationships/image" Target="../media/image3483.png"/><Relationship Id="rId441" Type="http://schemas.openxmlformats.org/officeDocument/2006/relationships/image" Target="../media/image3555.png"/><Relationship Id="rId462" Type="http://schemas.openxmlformats.org/officeDocument/2006/relationships/customXml" Target="../ink/ink3721.xml"/><Relationship Id="rId483" Type="http://schemas.openxmlformats.org/officeDocument/2006/relationships/image" Target="../media/image3576.png"/><Relationship Id="rId518" Type="http://schemas.openxmlformats.org/officeDocument/2006/relationships/customXml" Target="../ink/ink3749.xml"/><Relationship Id="rId539" Type="http://schemas.openxmlformats.org/officeDocument/2006/relationships/image" Target="../media/image3604.png"/><Relationship Id="rId40" Type="http://schemas.openxmlformats.org/officeDocument/2006/relationships/customXml" Target="../ink/ink3510.xml"/><Relationship Id="rId115" Type="http://schemas.openxmlformats.org/officeDocument/2006/relationships/image" Target="../media/image3392.png"/><Relationship Id="rId136" Type="http://schemas.openxmlformats.org/officeDocument/2006/relationships/customXml" Target="../ink/ink3558.xml"/><Relationship Id="rId157" Type="http://schemas.openxmlformats.org/officeDocument/2006/relationships/image" Target="../media/image3413.png"/><Relationship Id="rId178" Type="http://schemas.openxmlformats.org/officeDocument/2006/relationships/customXml" Target="../ink/ink3579.xml"/><Relationship Id="rId301" Type="http://schemas.openxmlformats.org/officeDocument/2006/relationships/image" Target="../media/image3485.png"/><Relationship Id="rId322" Type="http://schemas.openxmlformats.org/officeDocument/2006/relationships/customXml" Target="../ink/ink3651.xml"/><Relationship Id="rId343" Type="http://schemas.openxmlformats.org/officeDocument/2006/relationships/image" Target="../media/image3506.png"/><Relationship Id="rId364" Type="http://schemas.openxmlformats.org/officeDocument/2006/relationships/customXml" Target="../ink/ink3672.xml"/><Relationship Id="rId550" Type="http://schemas.openxmlformats.org/officeDocument/2006/relationships/customXml" Target="../ink/ink3765.xml"/><Relationship Id="rId61" Type="http://schemas.openxmlformats.org/officeDocument/2006/relationships/image" Target="../media/image3365.png"/><Relationship Id="rId82" Type="http://schemas.openxmlformats.org/officeDocument/2006/relationships/customXml" Target="../ink/ink3531.xml"/><Relationship Id="rId199" Type="http://schemas.openxmlformats.org/officeDocument/2006/relationships/image" Target="../media/image3434.png"/><Relationship Id="rId203" Type="http://schemas.openxmlformats.org/officeDocument/2006/relationships/image" Target="../media/image3436.png"/><Relationship Id="rId385" Type="http://schemas.openxmlformats.org/officeDocument/2006/relationships/image" Target="../media/image3527.png"/><Relationship Id="rId571" Type="http://schemas.openxmlformats.org/officeDocument/2006/relationships/image" Target="../media/image3620.png"/><Relationship Id="rId592" Type="http://schemas.openxmlformats.org/officeDocument/2006/relationships/customXml" Target="../ink/ink3786.xml"/><Relationship Id="rId606" Type="http://schemas.openxmlformats.org/officeDocument/2006/relationships/customXml" Target="../ink/ink3793.xml"/><Relationship Id="rId19" Type="http://schemas.openxmlformats.org/officeDocument/2006/relationships/image" Target="../media/image3344.png"/><Relationship Id="rId224" Type="http://schemas.openxmlformats.org/officeDocument/2006/relationships/customXml" Target="../ink/ink3602.xml"/><Relationship Id="rId245" Type="http://schemas.openxmlformats.org/officeDocument/2006/relationships/image" Target="../media/image3457.png"/><Relationship Id="rId266" Type="http://schemas.openxmlformats.org/officeDocument/2006/relationships/customXml" Target="../ink/ink3623.xml"/><Relationship Id="rId287" Type="http://schemas.openxmlformats.org/officeDocument/2006/relationships/image" Target="../media/image3478.png"/><Relationship Id="rId410" Type="http://schemas.openxmlformats.org/officeDocument/2006/relationships/customXml" Target="../ink/ink3695.xml"/><Relationship Id="rId431" Type="http://schemas.openxmlformats.org/officeDocument/2006/relationships/image" Target="../media/image3550.png"/><Relationship Id="rId452" Type="http://schemas.openxmlformats.org/officeDocument/2006/relationships/customXml" Target="../ink/ink3716.xml"/><Relationship Id="rId473" Type="http://schemas.openxmlformats.org/officeDocument/2006/relationships/image" Target="../media/image3571.png"/><Relationship Id="rId494" Type="http://schemas.openxmlformats.org/officeDocument/2006/relationships/customXml" Target="../ink/ink3737.xml"/><Relationship Id="rId508" Type="http://schemas.openxmlformats.org/officeDocument/2006/relationships/customXml" Target="../ink/ink3744.xml"/><Relationship Id="rId529" Type="http://schemas.openxmlformats.org/officeDocument/2006/relationships/image" Target="../media/image3599.png"/><Relationship Id="rId30" Type="http://schemas.openxmlformats.org/officeDocument/2006/relationships/customXml" Target="../ink/ink3505.xml"/><Relationship Id="rId105" Type="http://schemas.openxmlformats.org/officeDocument/2006/relationships/image" Target="../media/image3387.png"/><Relationship Id="rId126" Type="http://schemas.openxmlformats.org/officeDocument/2006/relationships/customXml" Target="../ink/ink3553.xml"/><Relationship Id="rId147" Type="http://schemas.openxmlformats.org/officeDocument/2006/relationships/image" Target="../media/image3408.png"/><Relationship Id="rId168" Type="http://schemas.openxmlformats.org/officeDocument/2006/relationships/customXml" Target="../ink/ink3574.xml"/><Relationship Id="rId312" Type="http://schemas.openxmlformats.org/officeDocument/2006/relationships/customXml" Target="../ink/ink3646.xml"/><Relationship Id="rId333" Type="http://schemas.openxmlformats.org/officeDocument/2006/relationships/image" Target="../media/image3501.png"/><Relationship Id="rId354" Type="http://schemas.openxmlformats.org/officeDocument/2006/relationships/customXml" Target="../ink/ink3667.xml"/><Relationship Id="rId540" Type="http://schemas.openxmlformats.org/officeDocument/2006/relationships/customXml" Target="../ink/ink3760.xml"/><Relationship Id="rId51" Type="http://schemas.openxmlformats.org/officeDocument/2006/relationships/image" Target="../media/image3360.png"/><Relationship Id="rId72" Type="http://schemas.openxmlformats.org/officeDocument/2006/relationships/customXml" Target="../ink/ink3526.xml"/><Relationship Id="rId93" Type="http://schemas.openxmlformats.org/officeDocument/2006/relationships/image" Target="../media/image3381.png"/><Relationship Id="rId189" Type="http://schemas.openxmlformats.org/officeDocument/2006/relationships/image" Target="../media/image3429.png"/><Relationship Id="rId375" Type="http://schemas.openxmlformats.org/officeDocument/2006/relationships/image" Target="../media/image3522.png"/><Relationship Id="rId396" Type="http://schemas.openxmlformats.org/officeDocument/2006/relationships/customXml" Target="../ink/ink3688.xml"/><Relationship Id="rId561" Type="http://schemas.openxmlformats.org/officeDocument/2006/relationships/image" Target="../media/image3615.png"/><Relationship Id="rId582" Type="http://schemas.openxmlformats.org/officeDocument/2006/relationships/customXml" Target="../ink/ink3781.xml"/><Relationship Id="rId617" Type="http://schemas.openxmlformats.org/officeDocument/2006/relationships/image" Target="../media/image3643.png"/><Relationship Id="rId3" Type="http://schemas.openxmlformats.org/officeDocument/2006/relationships/image" Target="../media/image3336.png"/><Relationship Id="rId214" Type="http://schemas.openxmlformats.org/officeDocument/2006/relationships/customXml" Target="../ink/ink3597.xml"/><Relationship Id="rId235" Type="http://schemas.openxmlformats.org/officeDocument/2006/relationships/image" Target="../media/image3452.png"/><Relationship Id="rId256" Type="http://schemas.openxmlformats.org/officeDocument/2006/relationships/customXml" Target="../ink/ink3618.xml"/><Relationship Id="rId277" Type="http://schemas.openxmlformats.org/officeDocument/2006/relationships/image" Target="../media/image3473.png"/><Relationship Id="rId298" Type="http://schemas.openxmlformats.org/officeDocument/2006/relationships/customXml" Target="../ink/ink3639.xml"/><Relationship Id="rId400" Type="http://schemas.openxmlformats.org/officeDocument/2006/relationships/customXml" Target="../ink/ink3690.xml"/><Relationship Id="rId421" Type="http://schemas.openxmlformats.org/officeDocument/2006/relationships/image" Target="../media/image3545.png"/><Relationship Id="rId442" Type="http://schemas.openxmlformats.org/officeDocument/2006/relationships/customXml" Target="../ink/ink3711.xml"/><Relationship Id="rId463" Type="http://schemas.openxmlformats.org/officeDocument/2006/relationships/image" Target="../media/image3566.png"/><Relationship Id="rId484" Type="http://schemas.openxmlformats.org/officeDocument/2006/relationships/customXml" Target="../ink/ink3732.xml"/><Relationship Id="rId519" Type="http://schemas.openxmlformats.org/officeDocument/2006/relationships/image" Target="../media/image3594.png"/><Relationship Id="rId116" Type="http://schemas.openxmlformats.org/officeDocument/2006/relationships/customXml" Target="../ink/ink3548.xml"/><Relationship Id="rId137" Type="http://schemas.openxmlformats.org/officeDocument/2006/relationships/image" Target="../media/image3403.png"/><Relationship Id="rId158" Type="http://schemas.openxmlformats.org/officeDocument/2006/relationships/customXml" Target="../ink/ink3569.xml"/><Relationship Id="rId302" Type="http://schemas.openxmlformats.org/officeDocument/2006/relationships/customXml" Target="../ink/ink3641.xml"/><Relationship Id="rId323" Type="http://schemas.openxmlformats.org/officeDocument/2006/relationships/image" Target="../media/image3496.png"/><Relationship Id="rId344" Type="http://schemas.openxmlformats.org/officeDocument/2006/relationships/customXml" Target="../ink/ink3662.xml"/><Relationship Id="rId530" Type="http://schemas.openxmlformats.org/officeDocument/2006/relationships/customXml" Target="../ink/ink3755.xml"/><Relationship Id="rId20" Type="http://schemas.openxmlformats.org/officeDocument/2006/relationships/customXml" Target="../ink/ink3500.xml"/><Relationship Id="rId41" Type="http://schemas.openxmlformats.org/officeDocument/2006/relationships/image" Target="../media/image3355.png"/><Relationship Id="rId62" Type="http://schemas.openxmlformats.org/officeDocument/2006/relationships/customXml" Target="../ink/ink3521.xml"/><Relationship Id="rId83" Type="http://schemas.openxmlformats.org/officeDocument/2006/relationships/image" Target="../media/image3376.png"/><Relationship Id="rId179" Type="http://schemas.openxmlformats.org/officeDocument/2006/relationships/image" Target="../media/image3424.png"/><Relationship Id="rId365" Type="http://schemas.openxmlformats.org/officeDocument/2006/relationships/image" Target="../media/image3517.png"/><Relationship Id="rId386" Type="http://schemas.openxmlformats.org/officeDocument/2006/relationships/customXml" Target="../ink/ink3683.xml"/><Relationship Id="rId551" Type="http://schemas.openxmlformats.org/officeDocument/2006/relationships/image" Target="../media/image3610.png"/><Relationship Id="rId572" Type="http://schemas.openxmlformats.org/officeDocument/2006/relationships/customXml" Target="../ink/ink3776.xml"/><Relationship Id="rId593" Type="http://schemas.openxmlformats.org/officeDocument/2006/relationships/image" Target="../media/image3631.png"/><Relationship Id="rId607" Type="http://schemas.openxmlformats.org/officeDocument/2006/relationships/image" Target="../media/image3638.png"/><Relationship Id="rId190" Type="http://schemas.openxmlformats.org/officeDocument/2006/relationships/customXml" Target="../ink/ink3585.xml"/><Relationship Id="rId204" Type="http://schemas.openxmlformats.org/officeDocument/2006/relationships/customXml" Target="../ink/ink3592.xml"/><Relationship Id="rId225" Type="http://schemas.openxmlformats.org/officeDocument/2006/relationships/image" Target="../media/image3447.png"/><Relationship Id="rId246" Type="http://schemas.openxmlformats.org/officeDocument/2006/relationships/customXml" Target="../ink/ink3613.xml"/><Relationship Id="rId267" Type="http://schemas.openxmlformats.org/officeDocument/2006/relationships/image" Target="../media/image3468.png"/><Relationship Id="rId288" Type="http://schemas.openxmlformats.org/officeDocument/2006/relationships/customXml" Target="../ink/ink3634.xml"/><Relationship Id="rId411" Type="http://schemas.openxmlformats.org/officeDocument/2006/relationships/image" Target="../media/image3540.png"/><Relationship Id="rId432" Type="http://schemas.openxmlformats.org/officeDocument/2006/relationships/customXml" Target="../ink/ink3706.xml"/><Relationship Id="rId453" Type="http://schemas.openxmlformats.org/officeDocument/2006/relationships/image" Target="../media/image3561.png"/><Relationship Id="rId474" Type="http://schemas.openxmlformats.org/officeDocument/2006/relationships/customXml" Target="../ink/ink3727.xml"/><Relationship Id="rId509" Type="http://schemas.openxmlformats.org/officeDocument/2006/relationships/image" Target="../media/image3589.png"/><Relationship Id="rId106" Type="http://schemas.openxmlformats.org/officeDocument/2006/relationships/customXml" Target="../ink/ink3543.xml"/><Relationship Id="rId127" Type="http://schemas.openxmlformats.org/officeDocument/2006/relationships/image" Target="../media/image3398.png"/><Relationship Id="rId313" Type="http://schemas.openxmlformats.org/officeDocument/2006/relationships/image" Target="../media/image3491.png"/><Relationship Id="rId495" Type="http://schemas.openxmlformats.org/officeDocument/2006/relationships/image" Target="../media/image3582.png"/><Relationship Id="rId10" Type="http://schemas.openxmlformats.org/officeDocument/2006/relationships/customXml" Target="../ink/ink3495.xml"/><Relationship Id="rId31" Type="http://schemas.openxmlformats.org/officeDocument/2006/relationships/image" Target="../media/image3350.png"/><Relationship Id="rId52" Type="http://schemas.openxmlformats.org/officeDocument/2006/relationships/customXml" Target="../ink/ink3516.xml"/><Relationship Id="rId73" Type="http://schemas.openxmlformats.org/officeDocument/2006/relationships/image" Target="../media/image3371.png"/><Relationship Id="rId94" Type="http://schemas.openxmlformats.org/officeDocument/2006/relationships/customXml" Target="../ink/ink3537.xml"/><Relationship Id="rId148" Type="http://schemas.openxmlformats.org/officeDocument/2006/relationships/customXml" Target="../ink/ink3564.xml"/><Relationship Id="rId169" Type="http://schemas.openxmlformats.org/officeDocument/2006/relationships/image" Target="../media/image3419.png"/><Relationship Id="rId334" Type="http://schemas.openxmlformats.org/officeDocument/2006/relationships/customXml" Target="../ink/ink3657.xml"/><Relationship Id="rId355" Type="http://schemas.openxmlformats.org/officeDocument/2006/relationships/image" Target="../media/image3512.png"/><Relationship Id="rId376" Type="http://schemas.openxmlformats.org/officeDocument/2006/relationships/customXml" Target="../ink/ink3678.xml"/><Relationship Id="rId397" Type="http://schemas.openxmlformats.org/officeDocument/2006/relationships/image" Target="../media/image3533.png"/><Relationship Id="rId520" Type="http://schemas.openxmlformats.org/officeDocument/2006/relationships/customXml" Target="../ink/ink3750.xml"/><Relationship Id="rId541" Type="http://schemas.openxmlformats.org/officeDocument/2006/relationships/image" Target="../media/image3605.png"/><Relationship Id="rId562" Type="http://schemas.openxmlformats.org/officeDocument/2006/relationships/customXml" Target="../ink/ink3771.xml"/><Relationship Id="rId583" Type="http://schemas.openxmlformats.org/officeDocument/2006/relationships/image" Target="../media/image3626.png"/><Relationship Id="rId618" Type="http://schemas.openxmlformats.org/officeDocument/2006/relationships/customXml" Target="../ink/ink3799.xml"/><Relationship Id="rId4" Type="http://schemas.openxmlformats.org/officeDocument/2006/relationships/customXml" Target="../ink/ink3492.xml"/><Relationship Id="rId180" Type="http://schemas.openxmlformats.org/officeDocument/2006/relationships/customXml" Target="../ink/ink3580.xml"/><Relationship Id="rId215" Type="http://schemas.openxmlformats.org/officeDocument/2006/relationships/image" Target="../media/image3442.png"/><Relationship Id="rId236" Type="http://schemas.openxmlformats.org/officeDocument/2006/relationships/customXml" Target="../ink/ink3608.xml"/><Relationship Id="rId257" Type="http://schemas.openxmlformats.org/officeDocument/2006/relationships/image" Target="../media/image3463.png"/><Relationship Id="rId278" Type="http://schemas.openxmlformats.org/officeDocument/2006/relationships/customXml" Target="../ink/ink3629.xml"/><Relationship Id="rId401" Type="http://schemas.openxmlformats.org/officeDocument/2006/relationships/image" Target="../media/image3535.png"/><Relationship Id="rId422" Type="http://schemas.openxmlformats.org/officeDocument/2006/relationships/customXml" Target="../ink/ink3701.xml"/><Relationship Id="rId443" Type="http://schemas.openxmlformats.org/officeDocument/2006/relationships/image" Target="../media/image3556.png"/><Relationship Id="rId464" Type="http://schemas.openxmlformats.org/officeDocument/2006/relationships/customXml" Target="../ink/ink3722.xml"/><Relationship Id="rId303" Type="http://schemas.openxmlformats.org/officeDocument/2006/relationships/image" Target="../media/image3486.png"/><Relationship Id="rId485" Type="http://schemas.openxmlformats.org/officeDocument/2006/relationships/image" Target="../media/image3577.png"/><Relationship Id="rId42" Type="http://schemas.openxmlformats.org/officeDocument/2006/relationships/customXml" Target="../ink/ink3511.xml"/><Relationship Id="rId84" Type="http://schemas.openxmlformats.org/officeDocument/2006/relationships/customXml" Target="../ink/ink3532.xml"/><Relationship Id="rId138" Type="http://schemas.openxmlformats.org/officeDocument/2006/relationships/customXml" Target="../ink/ink3559.xml"/><Relationship Id="rId345" Type="http://schemas.openxmlformats.org/officeDocument/2006/relationships/image" Target="../media/image3507.png"/><Relationship Id="rId387" Type="http://schemas.openxmlformats.org/officeDocument/2006/relationships/image" Target="../media/image3528.png"/><Relationship Id="rId510" Type="http://schemas.openxmlformats.org/officeDocument/2006/relationships/customXml" Target="../ink/ink3745.xml"/><Relationship Id="rId552" Type="http://schemas.openxmlformats.org/officeDocument/2006/relationships/customXml" Target="../ink/ink3766.xml"/><Relationship Id="rId594" Type="http://schemas.openxmlformats.org/officeDocument/2006/relationships/customXml" Target="../ink/ink3787.xml"/><Relationship Id="rId608" Type="http://schemas.openxmlformats.org/officeDocument/2006/relationships/customXml" Target="../ink/ink3794.xml"/><Relationship Id="rId191" Type="http://schemas.openxmlformats.org/officeDocument/2006/relationships/image" Target="../media/image3430.png"/><Relationship Id="rId205" Type="http://schemas.openxmlformats.org/officeDocument/2006/relationships/image" Target="../media/image3437.png"/><Relationship Id="rId247" Type="http://schemas.openxmlformats.org/officeDocument/2006/relationships/image" Target="../media/image3458.png"/><Relationship Id="rId412" Type="http://schemas.openxmlformats.org/officeDocument/2006/relationships/customXml" Target="../ink/ink3696.xml"/><Relationship Id="rId107" Type="http://schemas.openxmlformats.org/officeDocument/2006/relationships/image" Target="../media/image3388.png"/><Relationship Id="rId289" Type="http://schemas.openxmlformats.org/officeDocument/2006/relationships/image" Target="../media/image3479.png"/><Relationship Id="rId454" Type="http://schemas.openxmlformats.org/officeDocument/2006/relationships/customXml" Target="../ink/ink3717.xml"/><Relationship Id="rId496" Type="http://schemas.openxmlformats.org/officeDocument/2006/relationships/customXml" Target="../ink/ink3738.xml"/><Relationship Id="rId11" Type="http://schemas.openxmlformats.org/officeDocument/2006/relationships/image" Target="../media/image3340.png"/><Relationship Id="rId53" Type="http://schemas.openxmlformats.org/officeDocument/2006/relationships/image" Target="../media/image3361.png"/><Relationship Id="rId149" Type="http://schemas.openxmlformats.org/officeDocument/2006/relationships/image" Target="../media/image3409.png"/><Relationship Id="rId314" Type="http://schemas.openxmlformats.org/officeDocument/2006/relationships/customXml" Target="../ink/ink3647.xml"/><Relationship Id="rId356" Type="http://schemas.openxmlformats.org/officeDocument/2006/relationships/customXml" Target="../ink/ink3668.xml"/><Relationship Id="rId398" Type="http://schemas.openxmlformats.org/officeDocument/2006/relationships/customXml" Target="../ink/ink3689.xml"/><Relationship Id="rId521" Type="http://schemas.openxmlformats.org/officeDocument/2006/relationships/image" Target="../media/image3595.png"/><Relationship Id="rId563" Type="http://schemas.openxmlformats.org/officeDocument/2006/relationships/image" Target="../media/image3616.png"/><Relationship Id="rId619" Type="http://schemas.openxmlformats.org/officeDocument/2006/relationships/image" Target="../media/image3644.png"/><Relationship Id="rId95" Type="http://schemas.openxmlformats.org/officeDocument/2006/relationships/image" Target="../media/image3382.png"/><Relationship Id="rId160" Type="http://schemas.openxmlformats.org/officeDocument/2006/relationships/customXml" Target="../ink/ink3570.xml"/><Relationship Id="rId216" Type="http://schemas.openxmlformats.org/officeDocument/2006/relationships/customXml" Target="../ink/ink3598.xml"/><Relationship Id="rId423" Type="http://schemas.openxmlformats.org/officeDocument/2006/relationships/image" Target="../media/image3546.png"/><Relationship Id="rId258" Type="http://schemas.openxmlformats.org/officeDocument/2006/relationships/customXml" Target="../ink/ink3619.xml"/><Relationship Id="rId465" Type="http://schemas.openxmlformats.org/officeDocument/2006/relationships/image" Target="../media/image3567.png"/><Relationship Id="rId22" Type="http://schemas.openxmlformats.org/officeDocument/2006/relationships/customXml" Target="../ink/ink3501.xml"/><Relationship Id="rId64" Type="http://schemas.openxmlformats.org/officeDocument/2006/relationships/customXml" Target="../ink/ink3522.xml"/><Relationship Id="rId118" Type="http://schemas.openxmlformats.org/officeDocument/2006/relationships/customXml" Target="../ink/ink3549.xml"/><Relationship Id="rId325" Type="http://schemas.openxmlformats.org/officeDocument/2006/relationships/image" Target="../media/image3497.png"/><Relationship Id="rId367" Type="http://schemas.openxmlformats.org/officeDocument/2006/relationships/image" Target="../media/image3518.png"/><Relationship Id="rId532" Type="http://schemas.openxmlformats.org/officeDocument/2006/relationships/customXml" Target="../ink/ink3756.xml"/><Relationship Id="rId574" Type="http://schemas.openxmlformats.org/officeDocument/2006/relationships/customXml" Target="../ink/ink3777.xml"/><Relationship Id="rId171" Type="http://schemas.openxmlformats.org/officeDocument/2006/relationships/image" Target="../media/image3420.png"/><Relationship Id="rId227" Type="http://schemas.openxmlformats.org/officeDocument/2006/relationships/image" Target="../media/image3448.png"/><Relationship Id="rId269" Type="http://schemas.openxmlformats.org/officeDocument/2006/relationships/image" Target="../media/image3469.png"/><Relationship Id="rId434" Type="http://schemas.openxmlformats.org/officeDocument/2006/relationships/customXml" Target="../ink/ink3707.xml"/><Relationship Id="rId476" Type="http://schemas.openxmlformats.org/officeDocument/2006/relationships/customXml" Target="../ink/ink3728.xml"/><Relationship Id="rId33" Type="http://schemas.openxmlformats.org/officeDocument/2006/relationships/image" Target="../media/image3351.png"/><Relationship Id="rId129" Type="http://schemas.openxmlformats.org/officeDocument/2006/relationships/image" Target="../media/image3399.png"/><Relationship Id="rId280" Type="http://schemas.openxmlformats.org/officeDocument/2006/relationships/customXml" Target="../ink/ink3630.xml"/><Relationship Id="rId336" Type="http://schemas.openxmlformats.org/officeDocument/2006/relationships/customXml" Target="../ink/ink3658.xml"/><Relationship Id="rId501" Type="http://schemas.openxmlformats.org/officeDocument/2006/relationships/image" Target="../media/image3585.png"/><Relationship Id="rId543" Type="http://schemas.openxmlformats.org/officeDocument/2006/relationships/image" Target="../media/image3606.png"/><Relationship Id="rId75" Type="http://schemas.openxmlformats.org/officeDocument/2006/relationships/image" Target="../media/image3372.png"/><Relationship Id="rId140" Type="http://schemas.openxmlformats.org/officeDocument/2006/relationships/customXml" Target="../ink/ink3560.xml"/><Relationship Id="rId182" Type="http://schemas.openxmlformats.org/officeDocument/2006/relationships/customXml" Target="../ink/ink3581.xml"/><Relationship Id="rId378" Type="http://schemas.openxmlformats.org/officeDocument/2006/relationships/customXml" Target="../ink/ink3679.xml"/><Relationship Id="rId403" Type="http://schemas.openxmlformats.org/officeDocument/2006/relationships/image" Target="../media/image3536.png"/><Relationship Id="rId585" Type="http://schemas.openxmlformats.org/officeDocument/2006/relationships/image" Target="../media/image3627.png"/><Relationship Id="rId6" Type="http://schemas.openxmlformats.org/officeDocument/2006/relationships/customXml" Target="../ink/ink3493.xml"/><Relationship Id="rId238" Type="http://schemas.openxmlformats.org/officeDocument/2006/relationships/customXml" Target="../ink/ink3609.xml"/><Relationship Id="rId445" Type="http://schemas.openxmlformats.org/officeDocument/2006/relationships/image" Target="../media/image3557.png"/><Relationship Id="rId487" Type="http://schemas.openxmlformats.org/officeDocument/2006/relationships/image" Target="../media/image3578.png"/><Relationship Id="rId610" Type="http://schemas.openxmlformats.org/officeDocument/2006/relationships/customXml" Target="../ink/ink3795.xml"/><Relationship Id="rId291" Type="http://schemas.openxmlformats.org/officeDocument/2006/relationships/image" Target="../media/image3480.png"/><Relationship Id="rId305" Type="http://schemas.openxmlformats.org/officeDocument/2006/relationships/image" Target="../media/image3487.png"/><Relationship Id="rId347" Type="http://schemas.openxmlformats.org/officeDocument/2006/relationships/image" Target="../media/image3508.png"/><Relationship Id="rId512" Type="http://schemas.openxmlformats.org/officeDocument/2006/relationships/customXml" Target="../ink/ink3746.xml"/><Relationship Id="rId44" Type="http://schemas.openxmlformats.org/officeDocument/2006/relationships/customXml" Target="../ink/ink3512.xml"/><Relationship Id="rId86" Type="http://schemas.openxmlformats.org/officeDocument/2006/relationships/customXml" Target="../ink/ink3533.xml"/><Relationship Id="rId151" Type="http://schemas.openxmlformats.org/officeDocument/2006/relationships/image" Target="../media/image3410.png"/><Relationship Id="rId389" Type="http://schemas.openxmlformats.org/officeDocument/2006/relationships/image" Target="../media/image3529.png"/><Relationship Id="rId554" Type="http://schemas.openxmlformats.org/officeDocument/2006/relationships/customXml" Target="../ink/ink3767.xml"/><Relationship Id="rId596" Type="http://schemas.openxmlformats.org/officeDocument/2006/relationships/customXml" Target="../ink/ink3788.xml"/><Relationship Id="rId193" Type="http://schemas.openxmlformats.org/officeDocument/2006/relationships/image" Target="../media/image3431.png"/><Relationship Id="rId207" Type="http://schemas.openxmlformats.org/officeDocument/2006/relationships/image" Target="../media/image3438.png"/><Relationship Id="rId249" Type="http://schemas.openxmlformats.org/officeDocument/2006/relationships/image" Target="../media/image3459.png"/><Relationship Id="rId414" Type="http://schemas.openxmlformats.org/officeDocument/2006/relationships/customXml" Target="../ink/ink3697.xml"/><Relationship Id="rId456" Type="http://schemas.openxmlformats.org/officeDocument/2006/relationships/customXml" Target="../ink/ink3718.xml"/><Relationship Id="rId498" Type="http://schemas.openxmlformats.org/officeDocument/2006/relationships/customXml" Target="../ink/ink3739.xml"/><Relationship Id="rId621" Type="http://schemas.openxmlformats.org/officeDocument/2006/relationships/image" Target="../media/image3645.png"/><Relationship Id="rId13" Type="http://schemas.openxmlformats.org/officeDocument/2006/relationships/image" Target="../media/image3341.png"/><Relationship Id="rId109" Type="http://schemas.openxmlformats.org/officeDocument/2006/relationships/image" Target="../media/image3389.png"/><Relationship Id="rId260" Type="http://schemas.openxmlformats.org/officeDocument/2006/relationships/customXml" Target="../ink/ink3620.xml"/><Relationship Id="rId316" Type="http://schemas.openxmlformats.org/officeDocument/2006/relationships/customXml" Target="../ink/ink3648.xml"/><Relationship Id="rId523" Type="http://schemas.openxmlformats.org/officeDocument/2006/relationships/image" Target="../media/image3596.png"/><Relationship Id="rId55" Type="http://schemas.openxmlformats.org/officeDocument/2006/relationships/image" Target="../media/image3362.png"/><Relationship Id="rId97" Type="http://schemas.openxmlformats.org/officeDocument/2006/relationships/image" Target="../media/image3383.png"/><Relationship Id="rId120" Type="http://schemas.openxmlformats.org/officeDocument/2006/relationships/customXml" Target="../ink/ink3550.xml"/><Relationship Id="rId358" Type="http://schemas.openxmlformats.org/officeDocument/2006/relationships/customXml" Target="../ink/ink3669.xml"/><Relationship Id="rId565" Type="http://schemas.openxmlformats.org/officeDocument/2006/relationships/image" Target="../media/image3617.png"/><Relationship Id="rId162" Type="http://schemas.openxmlformats.org/officeDocument/2006/relationships/customXml" Target="../ink/ink3571.xml"/><Relationship Id="rId218" Type="http://schemas.openxmlformats.org/officeDocument/2006/relationships/customXml" Target="../ink/ink3599.xml"/><Relationship Id="rId425" Type="http://schemas.openxmlformats.org/officeDocument/2006/relationships/image" Target="../media/image3547.png"/><Relationship Id="rId467" Type="http://schemas.openxmlformats.org/officeDocument/2006/relationships/image" Target="../media/image3568.png"/><Relationship Id="rId271" Type="http://schemas.openxmlformats.org/officeDocument/2006/relationships/image" Target="../media/image3470.png"/><Relationship Id="rId24" Type="http://schemas.openxmlformats.org/officeDocument/2006/relationships/customXml" Target="../ink/ink3502.xml"/><Relationship Id="rId66" Type="http://schemas.openxmlformats.org/officeDocument/2006/relationships/customXml" Target="../ink/ink3523.xml"/><Relationship Id="rId131" Type="http://schemas.openxmlformats.org/officeDocument/2006/relationships/image" Target="../media/image3400.png"/><Relationship Id="rId327" Type="http://schemas.openxmlformats.org/officeDocument/2006/relationships/image" Target="../media/image3498.png"/><Relationship Id="rId369" Type="http://schemas.openxmlformats.org/officeDocument/2006/relationships/image" Target="../media/image3519.png"/><Relationship Id="rId534" Type="http://schemas.openxmlformats.org/officeDocument/2006/relationships/customXml" Target="../ink/ink3757.xml"/><Relationship Id="rId576" Type="http://schemas.openxmlformats.org/officeDocument/2006/relationships/customXml" Target="../ink/ink3778.xml"/><Relationship Id="rId173" Type="http://schemas.openxmlformats.org/officeDocument/2006/relationships/image" Target="../media/image3421.png"/><Relationship Id="rId229" Type="http://schemas.openxmlformats.org/officeDocument/2006/relationships/image" Target="../media/image3449.png"/><Relationship Id="rId380" Type="http://schemas.openxmlformats.org/officeDocument/2006/relationships/customXml" Target="../ink/ink3680.xml"/><Relationship Id="rId436" Type="http://schemas.openxmlformats.org/officeDocument/2006/relationships/customXml" Target="../ink/ink3708.xml"/><Relationship Id="rId601" Type="http://schemas.openxmlformats.org/officeDocument/2006/relationships/image" Target="../media/image3635.png"/><Relationship Id="rId240" Type="http://schemas.openxmlformats.org/officeDocument/2006/relationships/customXml" Target="../ink/ink3610.xml"/><Relationship Id="rId478" Type="http://schemas.openxmlformats.org/officeDocument/2006/relationships/customXml" Target="../ink/ink3729.xml"/><Relationship Id="rId35" Type="http://schemas.openxmlformats.org/officeDocument/2006/relationships/image" Target="../media/image3352.png"/><Relationship Id="rId77" Type="http://schemas.openxmlformats.org/officeDocument/2006/relationships/image" Target="../media/image3373.png"/><Relationship Id="rId100" Type="http://schemas.openxmlformats.org/officeDocument/2006/relationships/customXml" Target="../ink/ink3540.xml"/><Relationship Id="rId282" Type="http://schemas.openxmlformats.org/officeDocument/2006/relationships/customXml" Target="../ink/ink3631.xml"/><Relationship Id="rId338" Type="http://schemas.openxmlformats.org/officeDocument/2006/relationships/customXml" Target="../ink/ink3659.xml"/><Relationship Id="rId503" Type="http://schemas.openxmlformats.org/officeDocument/2006/relationships/image" Target="../media/image3586.png"/><Relationship Id="rId545" Type="http://schemas.openxmlformats.org/officeDocument/2006/relationships/image" Target="../media/image3607.png"/><Relationship Id="rId587" Type="http://schemas.openxmlformats.org/officeDocument/2006/relationships/image" Target="../media/image3628.png"/><Relationship Id="rId8" Type="http://schemas.openxmlformats.org/officeDocument/2006/relationships/customXml" Target="../ink/ink3494.xml"/><Relationship Id="rId142" Type="http://schemas.openxmlformats.org/officeDocument/2006/relationships/customXml" Target="../ink/ink3561.xml"/><Relationship Id="rId184" Type="http://schemas.openxmlformats.org/officeDocument/2006/relationships/customXml" Target="../ink/ink3582.xml"/><Relationship Id="rId391" Type="http://schemas.openxmlformats.org/officeDocument/2006/relationships/image" Target="../media/image3530.png"/><Relationship Id="rId405" Type="http://schemas.openxmlformats.org/officeDocument/2006/relationships/image" Target="../media/image3537.png"/><Relationship Id="rId447" Type="http://schemas.openxmlformats.org/officeDocument/2006/relationships/image" Target="../media/image3558.png"/><Relationship Id="rId612" Type="http://schemas.openxmlformats.org/officeDocument/2006/relationships/customXml" Target="../ink/ink3796.xml"/><Relationship Id="rId251" Type="http://schemas.openxmlformats.org/officeDocument/2006/relationships/image" Target="../media/image3460.png"/><Relationship Id="rId489" Type="http://schemas.openxmlformats.org/officeDocument/2006/relationships/image" Target="../media/image3579.png"/><Relationship Id="rId46" Type="http://schemas.openxmlformats.org/officeDocument/2006/relationships/customXml" Target="../ink/ink3513.xml"/><Relationship Id="rId293" Type="http://schemas.openxmlformats.org/officeDocument/2006/relationships/image" Target="../media/image3481.png"/><Relationship Id="rId307" Type="http://schemas.openxmlformats.org/officeDocument/2006/relationships/image" Target="../media/image3488.png"/><Relationship Id="rId349" Type="http://schemas.openxmlformats.org/officeDocument/2006/relationships/image" Target="../media/image3509.png"/><Relationship Id="rId514" Type="http://schemas.openxmlformats.org/officeDocument/2006/relationships/customXml" Target="../ink/ink3747.xml"/><Relationship Id="rId556" Type="http://schemas.openxmlformats.org/officeDocument/2006/relationships/customXml" Target="../ink/ink3768.xml"/><Relationship Id="rId88" Type="http://schemas.openxmlformats.org/officeDocument/2006/relationships/customXml" Target="../ink/ink3534.xml"/><Relationship Id="rId111" Type="http://schemas.openxmlformats.org/officeDocument/2006/relationships/image" Target="../media/image3390.png"/><Relationship Id="rId153" Type="http://schemas.openxmlformats.org/officeDocument/2006/relationships/image" Target="../media/image3411.png"/><Relationship Id="rId195" Type="http://schemas.openxmlformats.org/officeDocument/2006/relationships/image" Target="../media/image3432.png"/><Relationship Id="rId209" Type="http://schemas.openxmlformats.org/officeDocument/2006/relationships/image" Target="../media/image3439.png"/><Relationship Id="rId360" Type="http://schemas.openxmlformats.org/officeDocument/2006/relationships/customXml" Target="../ink/ink3670.xml"/><Relationship Id="rId416" Type="http://schemas.openxmlformats.org/officeDocument/2006/relationships/customXml" Target="../ink/ink3698.xml"/><Relationship Id="rId598" Type="http://schemas.openxmlformats.org/officeDocument/2006/relationships/customXml" Target="../ink/ink3789.xml"/><Relationship Id="rId220" Type="http://schemas.openxmlformats.org/officeDocument/2006/relationships/customXml" Target="../ink/ink3600.xml"/><Relationship Id="rId458" Type="http://schemas.openxmlformats.org/officeDocument/2006/relationships/customXml" Target="../ink/ink3719.xml"/><Relationship Id="rId15" Type="http://schemas.openxmlformats.org/officeDocument/2006/relationships/image" Target="../media/image3342.png"/><Relationship Id="rId57" Type="http://schemas.openxmlformats.org/officeDocument/2006/relationships/image" Target="../media/image3363.png"/><Relationship Id="rId262" Type="http://schemas.openxmlformats.org/officeDocument/2006/relationships/customXml" Target="../ink/ink3621.xml"/><Relationship Id="rId318" Type="http://schemas.openxmlformats.org/officeDocument/2006/relationships/customXml" Target="../ink/ink3649.xml"/><Relationship Id="rId525" Type="http://schemas.openxmlformats.org/officeDocument/2006/relationships/image" Target="../media/image3597.png"/><Relationship Id="rId567" Type="http://schemas.openxmlformats.org/officeDocument/2006/relationships/image" Target="../media/image3618.png"/><Relationship Id="rId99" Type="http://schemas.openxmlformats.org/officeDocument/2006/relationships/image" Target="../media/image3384.png"/><Relationship Id="rId122" Type="http://schemas.openxmlformats.org/officeDocument/2006/relationships/customXml" Target="../ink/ink3551.xml"/><Relationship Id="rId164" Type="http://schemas.openxmlformats.org/officeDocument/2006/relationships/customXml" Target="../ink/ink3572.xml"/><Relationship Id="rId371" Type="http://schemas.openxmlformats.org/officeDocument/2006/relationships/image" Target="../media/image3520.png"/><Relationship Id="rId427" Type="http://schemas.openxmlformats.org/officeDocument/2006/relationships/image" Target="../media/image3548.png"/><Relationship Id="rId469" Type="http://schemas.openxmlformats.org/officeDocument/2006/relationships/image" Target="../media/image3569.png"/><Relationship Id="rId26" Type="http://schemas.openxmlformats.org/officeDocument/2006/relationships/customXml" Target="../ink/ink3503.xml"/><Relationship Id="rId231" Type="http://schemas.openxmlformats.org/officeDocument/2006/relationships/image" Target="../media/image3450.png"/><Relationship Id="rId273" Type="http://schemas.openxmlformats.org/officeDocument/2006/relationships/image" Target="../media/image3471.png"/><Relationship Id="rId329" Type="http://schemas.openxmlformats.org/officeDocument/2006/relationships/image" Target="../media/image3499.png"/><Relationship Id="rId480" Type="http://schemas.openxmlformats.org/officeDocument/2006/relationships/customXml" Target="../ink/ink3730.xml"/><Relationship Id="rId536" Type="http://schemas.openxmlformats.org/officeDocument/2006/relationships/customXml" Target="../ink/ink3758.xml"/><Relationship Id="rId68" Type="http://schemas.openxmlformats.org/officeDocument/2006/relationships/customXml" Target="../ink/ink3524.xml"/><Relationship Id="rId133" Type="http://schemas.openxmlformats.org/officeDocument/2006/relationships/image" Target="../media/image3401.png"/><Relationship Id="rId175" Type="http://schemas.openxmlformats.org/officeDocument/2006/relationships/image" Target="../media/image3422.png"/><Relationship Id="rId340" Type="http://schemas.openxmlformats.org/officeDocument/2006/relationships/customXml" Target="../ink/ink3660.xml"/><Relationship Id="rId578" Type="http://schemas.openxmlformats.org/officeDocument/2006/relationships/customXml" Target="../ink/ink3779.xml"/><Relationship Id="rId200" Type="http://schemas.openxmlformats.org/officeDocument/2006/relationships/customXml" Target="../ink/ink3590.xml"/><Relationship Id="rId382" Type="http://schemas.openxmlformats.org/officeDocument/2006/relationships/customXml" Target="../ink/ink3681.xml"/><Relationship Id="rId438" Type="http://schemas.openxmlformats.org/officeDocument/2006/relationships/customXml" Target="../ink/ink3709.xml"/><Relationship Id="rId603" Type="http://schemas.openxmlformats.org/officeDocument/2006/relationships/image" Target="../media/image3636.png"/><Relationship Id="rId242" Type="http://schemas.openxmlformats.org/officeDocument/2006/relationships/customXml" Target="../ink/ink3611.xml"/><Relationship Id="rId284" Type="http://schemas.openxmlformats.org/officeDocument/2006/relationships/customXml" Target="../ink/ink3632.xml"/><Relationship Id="rId491" Type="http://schemas.openxmlformats.org/officeDocument/2006/relationships/image" Target="../media/image3580.png"/><Relationship Id="rId505" Type="http://schemas.openxmlformats.org/officeDocument/2006/relationships/image" Target="../media/image3587.png"/><Relationship Id="rId37" Type="http://schemas.openxmlformats.org/officeDocument/2006/relationships/image" Target="../media/image3353.png"/><Relationship Id="rId79" Type="http://schemas.openxmlformats.org/officeDocument/2006/relationships/image" Target="../media/image3374.png"/><Relationship Id="rId102" Type="http://schemas.openxmlformats.org/officeDocument/2006/relationships/customXml" Target="../ink/ink3541.xml"/><Relationship Id="rId144" Type="http://schemas.openxmlformats.org/officeDocument/2006/relationships/customXml" Target="../ink/ink3562.xml"/><Relationship Id="rId547" Type="http://schemas.openxmlformats.org/officeDocument/2006/relationships/image" Target="../media/image3608.png"/><Relationship Id="rId589" Type="http://schemas.openxmlformats.org/officeDocument/2006/relationships/image" Target="../media/image3629.png"/><Relationship Id="rId90" Type="http://schemas.openxmlformats.org/officeDocument/2006/relationships/customXml" Target="../ink/ink3535.xml"/><Relationship Id="rId186" Type="http://schemas.openxmlformats.org/officeDocument/2006/relationships/customXml" Target="../ink/ink3583.xml"/><Relationship Id="rId351" Type="http://schemas.openxmlformats.org/officeDocument/2006/relationships/image" Target="../media/image3510.png"/><Relationship Id="rId393" Type="http://schemas.openxmlformats.org/officeDocument/2006/relationships/image" Target="../media/image3531.png"/><Relationship Id="rId407" Type="http://schemas.openxmlformats.org/officeDocument/2006/relationships/image" Target="../media/image3538.png"/><Relationship Id="rId449" Type="http://schemas.openxmlformats.org/officeDocument/2006/relationships/image" Target="../media/image3559.png"/><Relationship Id="rId614" Type="http://schemas.openxmlformats.org/officeDocument/2006/relationships/customXml" Target="../ink/ink3797.xml"/><Relationship Id="rId211" Type="http://schemas.openxmlformats.org/officeDocument/2006/relationships/image" Target="../media/image3440.png"/><Relationship Id="rId253" Type="http://schemas.openxmlformats.org/officeDocument/2006/relationships/image" Target="../media/image3461.png"/><Relationship Id="rId295" Type="http://schemas.openxmlformats.org/officeDocument/2006/relationships/image" Target="../media/image3482.png"/><Relationship Id="rId309" Type="http://schemas.openxmlformats.org/officeDocument/2006/relationships/image" Target="../media/image3489.png"/><Relationship Id="rId460" Type="http://schemas.openxmlformats.org/officeDocument/2006/relationships/customXml" Target="../ink/ink3720.xml"/><Relationship Id="rId516" Type="http://schemas.openxmlformats.org/officeDocument/2006/relationships/customXml" Target="../ink/ink3748.xml"/><Relationship Id="rId48" Type="http://schemas.openxmlformats.org/officeDocument/2006/relationships/customXml" Target="../ink/ink3514.xml"/><Relationship Id="rId113" Type="http://schemas.openxmlformats.org/officeDocument/2006/relationships/image" Target="../media/image3391.png"/><Relationship Id="rId320" Type="http://schemas.openxmlformats.org/officeDocument/2006/relationships/customXml" Target="../ink/ink3650.xml"/><Relationship Id="rId558" Type="http://schemas.openxmlformats.org/officeDocument/2006/relationships/customXml" Target="../ink/ink3769.xml"/></Relationships>
</file>

<file path=ppt/slides/_rels/slide76.xml.rels><?xml version="1.0" encoding="UTF-8" standalone="yes"?>
<Relationships xmlns="http://schemas.openxmlformats.org/package/2006/relationships"><Relationship Id="rId117" Type="http://schemas.openxmlformats.org/officeDocument/2006/relationships/image" Target="../media/image3704.png"/><Relationship Id="rId21" Type="http://schemas.openxmlformats.org/officeDocument/2006/relationships/image" Target="../media/image3655.png"/><Relationship Id="rId42" Type="http://schemas.openxmlformats.org/officeDocument/2006/relationships/customXml" Target="../ink/ink3821.xml"/><Relationship Id="rId63" Type="http://schemas.openxmlformats.org/officeDocument/2006/relationships/image" Target="../media/image3676.png"/><Relationship Id="rId84" Type="http://schemas.openxmlformats.org/officeDocument/2006/relationships/customXml" Target="../ink/ink3842.xml"/><Relationship Id="rId138" Type="http://schemas.openxmlformats.org/officeDocument/2006/relationships/customXml" Target="../ink/ink3869.xml"/><Relationship Id="rId159" Type="http://schemas.openxmlformats.org/officeDocument/2006/relationships/image" Target="../media/image3725.png"/><Relationship Id="rId170" Type="http://schemas.openxmlformats.org/officeDocument/2006/relationships/customXml" Target="../ink/ink3885.xml"/><Relationship Id="rId191" Type="http://schemas.openxmlformats.org/officeDocument/2006/relationships/image" Target="../media/image3741.png"/><Relationship Id="rId205" Type="http://schemas.openxmlformats.org/officeDocument/2006/relationships/image" Target="../media/image3748.png"/><Relationship Id="rId107" Type="http://schemas.openxmlformats.org/officeDocument/2006/relationships/image" Target="../media/image3698.png"/><Relationship Id="rId11" Type="http://schemas.openxmlformats.org/officeDocument/2006/relationships/image" Target="../media/image3650.png"/><Relationship Id="rId32" Type="http://schemas.openxmlformats.org/officeDocument/2006/relationships/customXml" Target="../ink/ink3816.xml"/><Relationship Id="rId53" Type="http://schemas.openxmlformats.org/officeDocument/2006/relationships/image" Target="../media/image3671.png"/><Relationship Id="rId74" Type="http://schemas.openxmlformats.org/officeDocument/2006/relationships/customXml" Target="../ink/ink3837.xml"/><Relationship Id="rId128" Type="http://schemas.openxmlformats.org/officeDocument/2006/relationships/customXml" Target="../ink/ink3864.xml"/><Relationship Id="rId149" Type="http://schemas.openxmlformats.org/officeDocument/2006/relationships/image" Target="../media/image3720.png"/><Relationship Id="rId5" Type="http://schemas.openxmlformats.org/officeDocument/2006/relationships/image" Target="../media/image3647.png"/><Relationship Id="rId95" Type="http://schemas.openxmlformats.org/officeDocument/2006/relationships/image" Target="../media/image3692.png"/><Relationship Id="rId160" Type="http://schemas.openxmlformats.org/officeDocument/2006/relationships/customXml" Target="../ink/ink3880.xml"/><Relationship Id="rId181" Type="http://schemas.openxmlformats.org/officeDocument/2006/relationships/image" Target="../media/image3736.png"/><Relationship Id="rId216" Type="http://schemas.openxmlformats.org/officeDocument/2006/relationships/customXml" Target="../ink/ink3908.xml"/><Relationship Id="rId211" Type="http://schemas.openxmlformats.org/officeDocument/2006/relationships/image" Target="../media/image3751.png"/><Relationship Id="rId22" Type="http://schemas.openxmlformats.org/officeDocument/2006/relationships/customXml" Target="../ink/ink3811.xml"/><Relationship Id="rId27" Type="http://schemas.openxmlformats.org/officeDocument/2006/relationships/image" Target="../media/image3658.png"/><Relationship Id="rId43" Type="http://schemas.openxmlformats.org/officeDocument/2006/relationships/image" Target="../media/image3666.png"/><Relationship Id="rId48" Type="http://schemas.openxmlformats.org/officeDocument/2006/relationships/customXml" Target="../ink/ink3824.xml"/><Relationship Id="rId64" Type="http://schemas.openxmlformats.org/officeDocument/2006/relationships/customXml" Target="../ink/ink3832.xml"/><Relationship Id="rId69" Type="http://schemas.openxmlformats.org/officeDocument/2006/relationships/image" Target="../media/image3679.png"/><Relationship Id="rId113" Type="http://schemas.openxmlformats.org/officeDocument/2006/relationships/image" Target="../media/image3702.png"/><Relationship Id="rId118" Type="http://schemas.openxmlformats.org/officeDocument/2006/relationships/customXml" Target="../ink/ink3859.xml"/><Relationship Id="rId134" Type="http://schemas.openxmlformats.org/officeDocument/2006/relationships/customXml" Target="../ink/ink3867.xml"/><Relationship Id="rId139" Type="http://schemas.openxmlformats.org/officeDocument/2006/relationships/image" Target="../media/image3715.png"/><Relationship Id="rId80" Type="http://schemas.openxmlformats.org/officeDocument/2006/relationships/customXml" Target="../ink/ink3840.xml"/><Relationship Id="rId85" Type="http://schemas.openxmlformats.org/officeDocument/2006/relationships/image" Target="../media/image3687.png"/><Relationship Id="rId150" Type="http://schemas.openxmlformats.org/officeDocument/2006/relationships/customXml" Target="../ink/ink3875.xml"/><Relationship Id="rId155" Type="http://schemas.openxmlformats.org/officeDocument/2006/relationships/image" Target="../media/image3723.png"/><Relationship Id="rId171" Type="http://schemas.openxmlformats.org/officeDocument/2006/relationships/image" Target="../media/image3731.png"/><Relationship Id="rId176" Type="http://schemas.openxmlformats.org/officeDocument/2006/relationships/customXml" Target="../ink/ink3888.xml"/><Relationship Id="rId192" Type="http://schemas.openxmlformats.org/officeDocument/2006/relationships/customXml" Target="../ink/ink3896.xml"/><Relationship Id="rId197" Type="http://schemas.openxmlformats.org/officeDocument/2006/relationships/image" Target="../media/image3744.png"/><Relationship Id="rId206" Type="http://schemas.openxmlformats.org/officeDocument/2006/relationships/customXml" Target="../ink/ink3903.xml"/><Relationship Id="rId201" Type="http://schemas.openxmlformats.org/officeDocument/2006/relationships/image" Target="../media/image3746.png"/><Relationship Id="rId222" Type="http://schemas.openxmlformats.org/officeDocument/2006/relationships/customXml" Target="../ink/ink3911.xml"/><Relationship Id="rId12" Type="http://schemas.openxmlformats.org/officeDocument/2006/relationships/customXml" Target="../ink/ink3806.xml"/><Relationship Id="rId17" Type="http://schemas.openxmlformats.org/officeDocument/2006/relationships/image" Target="../media/image3653.png"/><Relationship Id="rId33" Type="http://schemas.openxmlformats.org/officeDocument/2006/relationships/image" Target="../media/image3661.png"/><Relationship Id="rId38" Type="http://schemas.openxmlformats.org/officeDocument/2006/relationships/customXml" Target="../ink/ink3819.xml"/><Relationship Id="rId59" Type="http://schemas.openxmlformats.org/officeDocument/2006/relationships/image" Target="../media/image3674.png"/><Relationship Id="rId103" Type="http://schemas.openxmlformats.org/officeDocument/2006/relationships/image" Target="../media/image3696.png"/><Relationship Id="rId108" Type="http://schemas.openxmlformats.org/officeDocument/2006/relationships/customXml" Target="../ink/ink3854.xml"/><Relationship Id="rId124" Type="http://schemas.openxmlformats.org/officeDocument/2006/relationships/customXml" Target="../ink/ink3862.xml"/><Relationship Id="rId129" Type="http://schemas.openxmlformats.org/officeDocument/2006/relationships/image" Target="../media/image3710.png"/><Relationship Id="rId54" Type="http://schemas.openxmlformats.org/officeDocument/2006/relationships/customXml" Target="../ink/ink3827.xml"/><Relationship Id="rId70" Type="http://schemas.openxmlformats.org/officeDocument/2006/relationships/customXml" Target="../ink/ink3835.xml"/><Relationship Id="rId75" Type="http://schemas.openxmlformats.org/officeDocument/2006/relationships/image" Target="../media/image3682.png"/><Relationship Id="rId91" Type="http://schemas.openxmlformats.org/officeDocument/2006/relationships/image" Target="../media/image3690.png"/><Relationship Id="rId96" Type="http://schemas.openxmlformats.org/officeDocument/2006/relationships/customXml" Target="../ink/ink3848.xml"/><Relationship Id="rId140" Type="http://schemas.openxmlformats.org/officeDocument/2006/relationships/customXml" Target="../ink/ink3870.xml"/><Relationship Id="rId145" Type="http://schemas.openxmlformats.org/officeDocument/2006/relationships/image" Target="../media/image3718.png"/><Relationship Id="rId161" Type="http://schemas.openxmlformats.org/officeDocument/2006/relationships/image" Target="../media/image3726.png"/><Relationship Id="rId166" Type="http://schemas.openxmlformats.org/officeDocument/2006/relationships/customXml" Target="../ink/ink3883.xml"/><Relationship Id="rId182" Type="http://schemas.openxmlformats.org/officeDocument/2006/relationships/customXml" Target="../ink/ink3891.xml"/><Relationship Id="rId187" Type="http://schemas.openxmlformats.org/officeDocument/2006/relationships/image" Target="../media/image3739.png"/><Relationship Id="rId217" Type="http://schemas.openxmlformats.org/officeDocument/2006/relationships/image" Target="../media/image3754.png"/><Relationship Id="rId1" Type="http://schemas.openxmlformats.org/officeDocument/2006/relationships/slideLayout" Target="../slideLayouts/slideLayout2.xml"/><Relationship Id="rId6" Type="http://schemas.openxmlformats.org/officeDocument/2006/relationships/customXml" Target="../ink/ink3803.xml"/><Relationship Id="rId212" Type="http://schemas.openxmlformats.org/officeDocument/2006/relationships/customXml" Target="../ink/ink3906.xml"/><Relationship Id="rId23" Type="http://schemas.openxmlformats.org/officeDocument/2006/relationships/image" Target="../media/image3656.png"/><Relationship Id="rId28" Type="http://schemas.openxmlformats.org/officeDocument/2006/relationships/customXml" Target="../ink/ink3814.xml"/><Relationship Id="rId49" Type="http://schemas.openxmlformats.org/officeDocument/2006/relationships/image" Target="../media/image3669.png"/><Relationship Id="rId114" Type="http://schemas.openxmlformats.org/officeDocument/2006/relationships/customXml" Target="../ink/ink3857.xml"/><Relationship Id="rId119" Type="http://schemas.openxmlformats.org/officeDocument/2006/relationships/image" Target="../media/image3705.png"/><Relationship Id="rId44" Type="http://schemas.openxmlformats.org/officeDocument/2006/relationships/customXml" Target="../ink/ink3822.xml"/><Relationship Id="rId60" Type="http://schemas.openxmlformats.org/officeDocument/2006/relationships/customXml" Target="../ink/ink3830.xml"/><Relationship Id="rId65" Type="http://schemas.openxmlformats.org/officeDocument/2006/relationships/image" Target="../media/image3677.png"/><Relationship Id="rId81" Type="http://schemas.openxmlformats.org/officeDocument/2006/relationships/image" Target="../media/image3685.png"/><Relationship Id="rId86" Type="http://schemas.openxmlformats.org/officeDocument/2006/relationships/customXml" Target="../ink/ink3843.xml"/><Relationship Id="rId130" Type="http://schemas.openxmlformats.org/officeDocument/2006/relationships/customXml" Target="../ink/ink3865.xml"/><Relationship Id="rId135" Type="http://schemas.openxmlformats.org/officeDocument/2006/relationships/image" Target="../media/image3713.png"/><Relationship Id="rId151" Type="http://schemas.openxmlformats.org/officeDocument/2006/relationships/image" Target="../media/image3721.png"/><Relationship Id="rId156" Type="http://schemas.openxmlformats.org/officeDocument/2006/relationships/customXml" Target="../ink/ink3878.xml"/><Relationship Id="rId177" Type="http://schemas.openxmlformats.org/officeDocument/2006/relationships/image" Target="../media/image3734.png"/><Relationship Id="rId198" Type="http://schemas.openxmlformats.org/officeDocument/2006/relationships/customXml" Target="../ink/ink3899.xml"/><Relationship Id="rId172" Type="http://schemas.openxmlformats.org/officeDocument/2006/relationships/customXml" Target="../ink/ink3886.xml"/><Relationship Id="rId193" Type="http://schemas.openxmlformats.org/officeDocument/2006/relationships/image" Target="../media/image3742.png"/><Relationship Id="rId202" Type="http://schemas.openxmlformats.org/officeDocument/2006/relationships/customXml" Target="../ink/ink3901.xml"/><Relationship Id="rId207" Type="http://schemas.openxmlformats.org/officeDocument/2006/relationships/image" Target="../media/image3749.png"/><Relationship Id="rId223" Type="http://schemas.openxmlformats.org/officeDocument/2006/relationships/image" Target="../media/image3757.png"/><Relationship Id="rId13" Type="http://schemas.openxmlformats.org/officeDocument/2006/relationships/image" Target="../media/image3651.png"/><Relationship Id="rId18" Type="http://schemas.openxmlformats.org/officeDocument/2006/relationships/customXml" Target="../ink/ink3809.xml"/><Relationship Id="rId39" Type="http://schemas.openxmlformats.org/officeDocument/2006/relationships/image" Target="../media/image3664.png"/><Relationship Id="rId109" Type="http://schemas.openxmlformats.org/officeDocument/2006/relationships/image" Target="../media/image3699.png"/><Relationship Id="rId34" Type="http://schemas.openxmlformats.org/officeDocument/2006/relationships/customXml" Target="../ink/ink3817.xml"/><Relationship Id="rId50" Type="http://schemas.openxmlformats.org/officeDocument/2006/relationships/customXml" Target="../ink/ink3825.xml"/><Relationship Id="rId55" Type="http://schemas.openxmlformats.org/officeDocument/2006/relationships/image" Target="../media/image3672.png"/><Relationship Id="rId76" Type="http://schemas.openxmlformats.org/officeDocument/2006/relationships/customXml" Target="../ink/ink3838.xml"/><Relationship Id="rId97" Type="http://schemas.openxmlformats.org/officeDocument/2006/relationships/image" Target="../media/image3693.png"/><Relationship Id="rId104" Type="http://schemas.openxmlformats.org/officeDocument/2006/relationships/customXml" Target="../ink/ink3852.xml"/><Relationship Id="rId120" Type="http://schemas.openxmlformats.org/officeDocument/2006/relationships/customXml" Target="../ink/ink3860.xml"/><Relationship Id="rId125" Type="http://schemas.openxmlformats.org/officeDocument/2006/relationships/image" Target="../media/image3708.png"/><Relationship Id="rId141" Type="http://schemas.openxmlformats.org/officeDocument/2006/relationships/image" Target="../media/image3716.png"/><Relationship Id="rId146" Type="http://schemas.openxmlformats.org/officeDocument/2006/relationships/customXml" Target="../ink/ink3873.xml"/><Relationship Id="rId167" Type="http://schemas.openxmlformats.org/officeDocument/2006/relationships/image" Target="../media/image3729.png"/><Relationship Id="rId188" Type="http://schemas.openxmlformats.org/officeDocument/2006/relationships/customXml" Target="../ink/ink3894.xml"/><Relationship Id="rId7" Type="http://schemas.openxmlformats.org/officeDocument/2006/relationships/image" Target="../media/image3648.png"/><Relationship Id="rId71" Type="http://schemas.openxmlformats.org/officeDocument/2006/relationships/image" Target="../media/image3680.png"/><Relationship Id="rId92" Type="http://schemas.openxmlformats.org/officeDocument/2006/relationships/customXml" Target="../ink/ink3846.xml"/><Relationship Id="rId162" Type="http://schemas.openxmlformats.org/officeDocument/2006/relationships/customXml" Target="../ink/ink3881.xml"/><Relationship Id="rId183" Type="http://schemas.openxmlformats.org/officeDocument/2006/relationships/image" Target="../media/image3737.png"/><Relationship Id="rId213" Type="http://schemas.openxmlformats.org/officeDocument/2006/relationships/image" Target="../media/image3752.png"/><Relationship Id="rId218" Type="http://schemas.openxmlformats.org/officeDocument/2006/relationships/customXml" Target="../ink/ink3909.xml"/><Relationship Id="rId2" Type="http://schemas.openxmlformats.org/officeDocument/2006/relationships/customXml" Target="../ink/ink3801.xml"/><Relationship Id="rId29" Type="http://schemas.openxmlformats.org/officeDocument/2006/relationships/image" Target="../media/image3659.png"/><Relationship Id="rId24" Type="http://schemas.openxmlformats.org/officeDocument/2006/relationships/customXml" Target="../ink/ink3812.xml"/><Relationship Id="rId40" Type="http://schemas.openxmlformats.org/officeDocument/2006/relationships/customXml" Target="../ink/ink3820.xml"/><Relationship Id="rId45" Type="http://schemas.openxmlformats.org/officeDocument/2006/relationships/image" Target="../media/image3667.png"/><Relationship Id="rId66" Type="http://schemas.openxmlformats.org/officeDocument/2006/relationships/customXml" Target="../ink/ink3833.xml"/><Relationship Id="rId87" Type="http://schemas.openxmlformats.org/officeDocument/2006/relationships/image" Target="../media/image3688.png"/><Relationship Id="rId110" Type="http://schemas.openxmlformats.org/officeDocument/2006/relationships/customXml" Target="../ink/ink3855.xml"/><Relationship Id="rId115" Type="http://schemas.openxmlformats.org/officeDocument/2006/relationships/image" Target="../media/image3703.png"/><Relationship Id="rId131" Type="http://schemas.openxmlformats.org/officeDocument/2006/relationships/image" Target="../media/image3711.png"/><Relationship Id="rId136" Type="http://schemas.openxmlformats.org/officeDocument/2006/relationships/customXml" Target="../ink/ink3868.xml"/><Relationship Id="rId157" Type="http://schemas.openxmlformats.org/officeDocument/2006/relationships/image" Target="../media/image3724.png"/><Relationship Id="rId178" Type="http://schemas.openxmlformats.org/officeDocument/2006/relationships/customXml" Target="../ink/ink3889.xml"/><Relationship Id="rId61" Type="http://schemas.openxmlformats.org/officeDocument/2006/relationships/image" Target="../media/image3675.png"/><Relationship Id="rId82" Type="http://schemas.openxmlformats.org/officeDocument/2006/relationships/customXml" Target="../ink/ink3841.xml"/><Relationship Id="rId152" Type="http://schemas.openxmlformats.org/officeDocument/2006/relationships/customXml" Target="../ink/ink3876.xml"/><Relationship Id="rId173" Type="http://schemas.openxmlformats.org/officeDocument/2006/relationships/image" Target="../media/image3732.png"/><Relationship Id="rId194" Type="http://schemas.openxmlformats.org/officeDocument/2006/relationships/customXml" Target="../ink/ink3897.xml"/><Relationship Id="rId199" Type="http://schemas.openxmlformats.org/officeDocument/2006/relationships/image" Target="../media/image3745.png"/><Relationship Id="rId203" Type="http://schemas.openxmlformats.org/officeDocument/2006/relationships/image" Target="../media/image3747.png"/><Relationship Id="rId208" Type="http://schemas.openxmlformats.org/officeDocument/2006/relationships/customXml" Target="../ink/ink3904.xml"/><Relationship Id="rId19" Type="http://schemas.openxmlformats.org/officeDocument/2006/relationships/image" Target="../media/image3654.png"/><Relationship Id="rId14" Type="http://schemas.openxmlformats.org/officeDocument/2006/relationships/customXml" Target="../ink/ink3807.xml"/><Relationship Id="rId30" Type="http://schemas.openxmlformats.org/officeDocument/2006/relationships/customXml" Target="../ink/ink3815.xml"/><Relationship Id="rId35" Type="http://schemas.openxmlformats.org/officeDocument/2006/relationships/image" Target="../media/image3662.png"/><Relationship Id="rId56" Type="http://schemas.openxmlformats.org/officeDocument/2006/relationships/customXml" Target="../ink/ink3828.xml"/><Relationship Id="rId77" Type="http://schemas.openxmlformats.org/officeDocument/2006/relationships/image" Target="../media/image3683.png"/><Relationship Id="rId100" Type="http://schemas.openxmlformats.org/officeDocument/2006/relationships/customXml" Target="../ink/ink3850.xml"/><Relationship Id="rId105" Type="http://schemas.openxmlformats.org/officeDocument/2006/relationships/image" Target="../media/image3697.png"/><Relationship Id="rId126" Type="http://schemas.openxmlformats.org/officeDocument/2006/relationships/customXml" Target="../ink/ink3863.xml"/><Relationship Id="rId147" Type="http://schemas.openxmlformats.org/officeDocument/2006/relationships/image" Target="../media/image3719.png"/><Relationship Id="rId168" Type="http://schemas.openxmlformats.org/officeDocument/2006/relationships/customXml" Target="../ink/ink3884.xml"/><Relationship Id="rId8" Type="http://schemas.openxmlformats.org/officeDocument/2006/relationships/customXml" Target="../ink/ink3804.xml"/><Relationship Id="rId51" Type="http://schemas.openxmlformats.org/officeDocument/2006/relationships/image" Target="../media/image3670.png"/><Relationship Id="rId72" Type="http://schemas.openxmlformats.org/officeDocument/2006/relationships/customXml" Target="../ink/ink3836.xml"/><Relationship Id="rId93" Type="http://schemas.openxmlformats.org/officeDocument/2006/relationships/image" Target="../media/image3691.png"/><Relationship Id="rId98" Type="http://schemas.openxmlformats.org/officeDocument/2006/relationships/customXml" Target="../ink/ink3849.xml"/><Relationship Id="rId121" Type="http://schemas.openxmlformats.org/officeDocument/2006/relationships/image" Target="../media/image3706.png"/><Relationship Id="rId142" Type="http://schemas.openxmlformats.org/officeDocument/2006/relationships/customXml" Target="../ink/ink3871.xml"/><Relationship Id="rId163" Type="http://schemas.openxmlformats.org/officeDocument/2006/relationships/image" Target="../media/image3727.png"/><Relationship Id="rId184" Type="http://schemas.openxmlformats.org/officeDocument/2006/relationships/customXml" Target="../ink/ink3892.xml"/><Relationship Id="rId189" Type="http://schemas.openxmlformats.org/officeDocument/2006/relationships/image" Target="../media/image3740.png"/><Relationship Id="rId219" Type="http://schemas.openxmlformats.org/officeDocument/2006/relationships/image" Target="../media/image3755.png"/><Relationship Id="rId3" Type="http://schemas.openxmlformats.org/officeDocument/2006/relationships/image" Target="../media/image3646.png"/><Relationship Id="rId214" Type="http://schemas.openxmlformats.org/officeDocument/2006/relationships/customXml" Target="../ink/ink3907.xml"/><Relationship Id="rId25" Type="http://schemas.openxmlformats.org/officeDocument/2006/relationships/image" Target="../media/image3657.png"/><Relationship Id="rId46" Type="http://schemas.openxmlformats.org/officeDocument/2006/relationships/customXml" Target="../ink/ink3823.xml"/><Relationship Id="rId67" Type="http://schemas.openxmlformats.org/officeDocument/2006/relationships/image" Target="../media/image3678.png"/><Relationship Id="rId116" Type="http://schemas.openxmlformats.org/officeDocument/2006/relationships/customXml" Target="../ink/ink3858.xml"/><Relationship Id="rId137" Type="http://schemas.openxmlformats.org/officeDocument/2006/relationships/image" Target="../media/image3714.png"/><Relationship Id="rId158" Type="http://schemas.openxmlformats.org/officeDocument/2006/relationships/customXml" Target="../ink/ink3879.xml"/><Relationship Id="rId20" Type="http://schemas.openxmlformats.org/officeDocument/2006/relationships/customXml" Target="../ink/ink3810.xml"/><Relationship Id="rId41" Type="http://schemas.openxmlformats.org/officeDocument/2006/relationships/image" Target="../media/image3665.png"/><Relationship Id="rId62" Type="http://schemas.openxmlformats.org/officeDocument/2006/relationships/customXml" Target="../ink/ink3831.xml"/><Relationship Id="rId83" Type="http://schemas.openxmlformats.org/officeDocument/2006/relationships/image" Target="../media/image3686.png"/><Relationship Id="rId88" Type="http://schemas.openxmlformats.org/officeDocument/2006/relationships/customXml" Target="../ink/ink3844.xml"/><Relationship Id="rId111" Type="http://schemas.openxmlformats.org/officeDocument/2006/relationships/image" Target="../media/image3701.png"/><Relationship Id="rId132" Type="http://schemas.openxmlformats.org/officeDocument/2006/relationships/customXml" Target="../ink/ink3866.xml"/><Relationship Id="rId153" Type="http://schemas.openxmlformats.org/officeDocument/2006/relationships/image" Target="../media/image3722.png"/><Relationship Id="rId174" Type="http://schemas.openxmlformats.org/officeDocument/2006/relationships/customXml" Target="../ink/ink3887.xml"/><Relationship Id="rId179" Type="http://schemas.openxmlformats.org/officeDocument/2006/relationships/image" Target="../media/image3735.png"/><Relationship Id="rId195" Type="http://schemas.openxmlformats.org/officeDocument/2006/relationships/image" Target="../media/image3743.png"/><Relationship Id="rId209" Type="http://schemas.openxmlformats.org/officeDocument/2006/relationships/image" Target="../media/image3750.png"/><Relationship Id="rId190" Type="http://schemas.openxmlformats.org/officeDocument/2006/relationships/customXml" Target="../ink/ink3895.xml"/><Relationship Id="rId204" Type="http://schemas.openxmlformats.org/officeDocument/2006/relationships/customXml" Target="../ink/ink3902.xml"/><Relationship Id="rId220" Type="http://schemas.openxmlformats.org/officeDocument/2006/relationships/customXml" Target="../ink/ink3910.xml"/><Relationship Id="rId15" Type="http://schemas.openxmlformats.org/officeDocument/2006/relationships/image" Target="../media/image3652.png"/><Relationship Id="rId36" Type="http://schemas.openxmlformats.org/officeDocument/2006/relationships/customXml" Target="../ink/ink3818.xml"/><Relationship Id="rId57" Type="http://schemas.openxmlformats.org/officeDocument/2006/relationships/image" Target="../media/image3673.png"/><Relationship Id="rId106" Type="http://schemas.openxmlformats.org/officeDocument/2006/relationships/customXml" Target="../ink/ink3853.xml"/><Relationship Id="rId127" Type="http://schemas.openxmlformats.org/officeDocument/2006/relationships/image" Target="../media/image3709.png"/><Relationship Id="rId10" Type="http://schemas.openxmlformats.org/officeDocument/2006/relationships/customXml" Target="../ink/ink3805.xml"/><Relationship Id="rId31" Type="http://schemas.openxmlformats.org/officeDocument/2006/relationships/image" Target="../media/image3660.png"/><Relationship Id="rId52" Type="http://schemas.openxmlformats.org/officeDocument/2006/relationships/customXml" Target="../ink/ink3826.xml"/><Relationship Id="rId73" Type="http://schemas.openxmlformats.org/officeDocument/2006/relationships/image" Target="../media/image3681.png"/><Relationship Id="rId78" Type="http://schemas.openxmlformats.org/officeDocument/2006/relationships/customXml" Target="../ink/ink3839.xml"/><Relationship Id="rId94" Type="http://schemas.openxmlformats.org/officeDocument/2006/relationships/customXml" Target="../ink/ink3847.xml"/><Relationship Id="rId99" Type="http://schemas.openxmlformats.org/officeDocument/2006/relationships/image" Target="../media/image3694.png"/><Relationship Id="rId101" Type="http://schemas.openxmlformats.org/officeDocument/2006/relationships/image" Target="../media/image3695.png"/><Relationship Id="rId122" Type="http://schemas.openxmlformats.org/officeDocument/2006/relationships/customXml" Target="../ink/ink3861.xml"/><Relationship Id="rId143" Type="http://schemas.openxmlformats.org/officeDocument/2006/relationships/image" Target="../media/image3717.png"/><Relationship Id="rId148" Type="http://schemas.openxmlformats.org/officeDocument/2006/relationships/customXml" Target="../ink/ink3874.xml"/><Relationship Id="rId164" Type="http://schemas.openxmlformats.org/officeDocument/2006/relationships/customXml" Target="../ink/ink3882.xml"/><Relationship Id="rId169" Type="http://schemas.openxmlformats.org/officeDocument/2006/relationships/image" Target="../media/image3730.png"/><Relationship Id="rId185" Type="http://schemas.openxmlformats.org/officeDocument/2006/relationships/image" Target="../media/image3738.png"/><Relationship Id="rId4" Type="http://schemas.openxmlformats.org/officeDocument/2006/relationships/customXml" Target="../ink/ink3802.xml"/><Relationship Id="rId9" Type="http://schemas.openxmlformats.org/officeDocument/2006/relationships/image" Target="../media/image3649.png"/><Relationship Id="rId180" Type="http://schemas.openxmlformats.org/officeDocument/2006/relationships/customXml" Target="../ink/ink3890.xml"/><Relationship Id="rId210" Type="http://schemas.openxmlformats.org/officeDocument/2006/relationships/customXml" Target="../ink/ink3905.xml"/><Relationship Id="rId215" Type="http://schemas.openxmlformats.org/officeDocument/2006/relationships/image" Target="../media/image3753.png"/><Relationship Id="rId26" Type="http://schemas.openxmlformats.org/officeDocument/2006/relationships/customXml" Target="../ink/ink3813.xml"/><Relationship Id="rId47" Type="http://schemas.openxmlformats.org/officeDocument/2006/relationships/image" Target="../media/image3668.png"/><Relationship Id="rId68" Type="http://schemas.openxmlformats.org/officeDocument/2006/relationships/customXml" Target="../ink/ink3834.xml"/><Relationship Id="rId89" Type="http://schemas.openxmlformats.org/officeDocument/2006/relationships/image" Target="../media/image3689.png"/><Relationship Id="rId112" Type="http://schemas.openxmlformats.org/officeDocument/2006/relationships/customXml" Target="../ink/ink3856.xml"/><Relationship Id="rId133" Type="http://schemas.openxmlformats.org/officeDocument/2006/relationships/image" Target="../media/image3712.png"/><Relationship Id="rId154" Type="http://schemas.openxmlformats.org/officeDocument/2006/relationships/customXml" Target="../ink/ink3877.xml"/><Relationship Id="rId175" Type="http://schemas.openxmlformats.org/officeDocument/2006/relationships/image" Target="../media/image3733.png"/><Relationship Id="rId196" Type="http://schemas.openxmlformats.org/officeDocument/2006/relationships/customXml" Target="../ink/ink3898.xml"/><Relationship Id="rId200" Type="http://schemas.openxmlformats.org/officeDocument/2006/relationships/customXml" Target="../ink/ink3900.xml"/><Relationship Id="rId16" Type="http://schemas.openxmlformats.org/officeDocument/2006/relationships/customXml" Target="../ink/ink3808.xml"/><Relationship Id="rId221" Type="http://schemas.openxmlformats.org/officeDocument/2006/relationships/image" Target="../media/image3756.png"/><Relationship Id="rId37" Type="http://schemas.openxmlformats.org/officeDocument/2006/relationships/image" Target="../media/image3663.png"/><Relationship Id="rId58" Type="http://schemas.openxmlformats.org/officeDocument/2006/relationships/customXml" Target="../ink/ink3829.xml"/><Relationship Id="rId79" Type="http://schemas.openxmlformats.org/officeDocument/2006/relationships/image" Target="../media/image3684.png"/><Relationship Id="rId102" Type="http://schemas.openxmlformats.org/officeDocument/2006/relationships/customXml" Target="../ink/ink3851.xml"/><Relationship Id="rId123" Type="http://schemas.openxmlformats.org/officeDocument/2006/relationships/image" Target="../media/image3707.png"/><Relationship Id="rId144" Type="http://schemas.openxmlformats.org/officeDocument/2006/relationships/customXml" Target="../ink/ink3872.xml"/><Relationship Id="rId90" Type="http://schemas.openxmlformats.org/officeDocument/2006/relationships/customXml" Target="../ink/ink3845.xml"/><Relationship Id="rId165" Type="http://schemas.openxmlformats.org/officeDocument/2006/relationships/image" Target="../media/image3728.png"/><Relationship Id="rId186" Type="http://schemas.openxmlformats.org/officeDocument/2006/relationships/customXml" Target="../ink/ink3893.xml"/></Relationships>
</file>

<file path=ppt/slides/_rels/slide77.xml.rels><?xml version="1.0" encoding="UTF-8" standalone="yes"?>
<Relationships xmlns="http://schemas.openxmlformats.org/package/2006/relationships"><Relationship Id="rId8" Type="http://schemas.openxmlformats.org/officeDocument/2006/relationships/image" Target="../media/image3760.png"/><Relationship Id="rId3" Type="http://schemas.openxmlformats.org/officeDocument/2006/relationships/customXml" Target="../ink/ink3912.xml"/><Relationship Id="rId7" Type="http://schemas.openxmlformats.org/officeDocument/2006/relationships/customXml" Target="../ink/ink3914.xml"/><Relationship Id="rId2" Type="http://schemas.openxmlformats.org/officeDocument/2006/relationships/image" Target="../media/image5320.png"/><Relationship Id="rId1" Type="http://schemas.openxmlformats.org/officeDocument/2006/relationships/slideLayout" Target="../slideLayouts/slideLayout2.xml"/><Relationship Id="rId6" Type="http://schemas.openxmlformats.org/officeDocument/2006/relationships/image" Target="../media/image3759.png"/><Relationship Id="rId5" Type="http://schemas.openxmlformats.org/officeDocument/2006/relationships/customXml" Target="../ink/ink3913.xml"/><Relationship Id="rId10" Type="http://schemas.openxmlformats.org/officeDocument/2006/relationships/image" Target="../media/image3761.png"/><Relationship Id="rId4" Type="http://schemas.openxmlformats.org/officeDocument/2006/relationships/image" Target="../media/image3758.png"/><Relationship Id="rId9" Type="http://schemas.openxmlformats.org/officeDocument/2006/relationships/customXml" Target="../ink/ink3915.xml"/></Relationships>
</file>

<file path=ppt/slides/_rels/slide78.xml.rels><?xml version="1.0" encoding="UTF-8" standalone="yes"?>
<Relationships xmlns="http://schemas.openxmlformats.org/package/2006/relationships"><Relationship Id="rId8" Type="http://schemas.openxmlformats.org/officeDocument/2006/relationships/image" Target="../media/image3765.png"/><Relationship Id="rId13" Type="http://schemas.openxmlformats.org/officeDocument/2006/relationships/customXml" Target="../ink/ink3921.xml"/><Relationship Id="rId18" Type="http://schemas.openxmlformats.org/officeDocument/2006/relationships/image" Target="../media/image3770.png"/><Relationship Id="rId26" Type="http://schemas.openxmlformats.org/officeDocument/2006/relationships/image" Target="../media/image3774.png"/><Relationship Id="rId3" Type="http://schemas.openxmlformats.org/officeDocument/2006/relationships/customXml" Target="../ink/ink3916.xml"/><Relationship Id="rId21" Type="http://schemas.openxmlformats.org/officeDocument/2006/relationships/customXml" Target="../ink/ink3925.xml"/><Relationship Id="rId34" Type="http://schemas.openxmlformats.org/officeDocument/2006/relationships/image" Target="../media/image3778.png"/><Relationship Id="rId7" Type="http://schemas.openxmlformats.org/officeDocument/2006/relationships/customXml" Target="../ink/ink3918.xml"/><Relationship Id="rId12" Type="http://schemas.openxmlformats.org/officeDocument/2006/relationships/image" Target="../media/image3767.png"/><Relationship Id="rId17" Type="http://schemas.openxmlformats.org/officeDocument/2006/relationships/customXml" Target="../ink/ink3923.xml"/><Relationship Id="rId25" Type="http://schemas.openxmlformats.org/officeDocument/2006/relationships/customXml" Target="../ink/ink3927.xml"/><Relationship Id="rId33" Type="http://schemas.openxmlformats.org/officeDocument/2006/relationships/customXml" Target="../ink/ink3931.xml"/><Relationship Id="rId38" Type="http://schemas.openxmlformats.org/officeDocument/2006/relationships/image" Target="../media/image3780.png"/><Relationship Id="rId2" Type="http://schemas.openxmlformats.org/officeDocument/2006/relationships/image" Target="../media/image3762.jpeg"/><Relationship Id="rId16" Type="http://schemas.openxmlformats.org/officeDocument/2006/relationships/image" Target="../media/image3769.png"/><Relationship Id="rId20" Type="http://schemas.openxmlformats.org/officeDocument/2006/relationships/image" Target="../media/image3771.png"/><Relationship Id="rId29" Type="http://schemas.openxmlformats.org/officeDocument/2006/relationships/customXml" Target="../ink/ink3929.xml"/><Relationship Id="rId1" Type="http://schemas.openxmlformats.org/officeDocument/2006/relationships/slideLayout" Target="../slideLayouts/slideLayout2.xml"/><Relationship Id="rId6" Type="http://schemas.openxmlformats.org/officeDocument/2006/relationships/image" Target="../media/image3764.png"/><Relationship Id="rId11" Type="http://schemas.openxmlformats.org/officeDocument/2006/relationships/customXml" Target="../ink/ink3920.xml"/><Relationship Id="rId24" Type="http://schemas.openxmlformats.org/officeDocument/2006/relationships/image" Target="../media/image3773.png"/><Relationship Id="rId32" Type="http://schemas.openxmlformats.org/officeDocument/2006/relationships/image" Target="../media/image3777.png"/><Relationship Id="rId37" Type="http://schemas.openxmlformats.org/officeDocument/2006/relationships/customXml" Target="../ink/ink3933.xml"/><Relationship Id="rId5" Type="http://schemas.openxmlformats.org/officeDocument/2006/relationships/customXml" Target="../ink/ink3917.xml"/><Relationship Id="rId15" Type="http://schemas.openxmlformats.org/officeDocument/2006/relationships/customXml" Target="../ink/ink3922.xml"/><Relationship Id="rId23" Type="http://schemas.openxmlformats.org/officeDocument/2006/relationships/customXml" Target="../ink/ink3926.xml"/><Relationship Id="rId28" Type="http://schemas.openxmlformats.org/officeDocument/2006/relationships/image" Target="../media/image3775.png"/><Relationship Id="rId36" Type="http://schemas.openxmlformats.org/officeDocument/2006/relationships/image" Target="../media/image3779.png"/><Relationship Id="rId10" Type="http://schemas.openxmlformats.org/officeDocument/2006/relationships/image" Target="../media/image3766.png"/><Relationship Id="rId19" Type="http://schemas.openxmlformats.org/officeDocument/2006/relationships/customXml" Target="../ink/ink3924.xml"/><Relationship Id="rId31" Type="http://schemas.openxmlformats.org/officeDocument/2006/relationships/customXml" Target="../ink/ink3930.xml"/><Relationship Id="rId4" Type="http://schemas.openxmlformats.org/officeDocument/2006/relationships/image" Target="../media/image3763.png"/><Relationship Id="rId9" Type="http://schemas.openxmlformats.org/officeDocument/2006/relationships/customXml" Target="../ink/ink3919.xml"/><Relationship Id="rId14" Type="http://schemas.openxmlformats.org/officeDocument/2006/relationships/image" Target="../media/image3768.png"/><Relationship Id="rId22" Type="http://schemas.openxmlformats.org/officeDocument/2006/relationships/image" Target="../media/image3772.png"/><Relationship Id="rId27" Type="http://schemas.openxmlformats.org/officeDocument/2006/relationships/customXml" Target="../ink/ink3928.xml"/><Relationship Id="rId30" Type="http://schemas.openxmlformats.org/officeDocument/2006/relationships/image" Target="../media/image3776.png"/><Relationship Id="rId35" Type="http://schemas.openxmlformats.org/officeDocument/2006/relationships/customXml" Target="../ink/ink3932.xml"/></Relationships>
</file>

<file path=ppt/slides/_rels/slide79.xml.rels><?xml version="1.0" encoding="UTF-8" standalone="yes"?>
<Relationships xmlns="http://schemas.openxmlformats.org/package/2006/relationships"><Relationship Id="rId3" Type="http://schemas.openxmlformats.org/officeDocument/2006/relationships/image" Target="../media/image3782.png"/><Relationship Id="rId2" Type="http://schemas.openxmlformats.org/officeDocument/2006/relationships/image" Target="../media/image3781.png"/><Relationship Id="rId1" Type="http://schemas.openxmlformats.org/officeDocument/2006/relationships/slideLayout" Target="../slideLayouts/slideLayout2.xml"/><Relationship Id="rId6" Type="http://schemas.openxmlformats.org/officeDocument/2006/relationships/image" Target="../media/image3785.png"/><Relationship Id="rId5" Type="http://schemas.openxmlformats.org/officeDocument/2006/relationships/image" Target="../media/image3784.png"/><Relationship Id="rId4" Type="http://schemas.openxmlformats.org/officeDocument/2006/relationships/image" Target="../media/image3783.png"/></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7.xml"/><Relationship Id="rId3" Type="http://schemas.openxmlformats.org/officeDocument/2006/relationships/image" Target="../media/image137.png"/><Relationship Id="rId7" Type="http://schemas.openxmlformats.org/officeDocument/2006/relationships/customXml" Target="../ink/ink4.xml"/><Relationship Id="rId12" Type="http://schemas.openxmlformats.org/officeDocument/2006/relationships/image" Target="../media/image142.png"/><Relationship Id="rId2" Type="http://schemas.openxmlformats.org/officeDocument/2006/relationships/image" Target="../media/image11.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141.png"/><Relationship Id="rId4" Type="http://schemas.openxmlformats.org/officeDocument/2006/relationships/image" Target="../media/image138.png"/><Relationship Id="rId9" Type="http://schemas.openxmlformats.org/officeDocument/2006/relationships/customXml" Target="../ink/ink5.xml"/><Relationship Id="rId14" Type="http://schemas.openxmlformats.org/officeDocument/2006/relationships/image" Target="../media/image14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87.png"/><Relationship Id="rId2" Type="http://schemas.openxmlformats.org/officeDocument/2006/relationships/image" Target="../media/image3786.png"/><Relationship Id="rId1" Type="http://schemas.openxmlformats.org/officeDocument/2006/relationships/slideLayout" Target="../slideLayouts/slideLayout2.xml"/><Relationship Id="rId5" Type="http://schemas.openxmlformats.org/officeDocument/2006/relationships/image" Target="../media/image19510.png"/><Relationship Id="rId4" Type="http://schemas.openxmlformats.org/officeDocument/2006/relationships/image" Target="../media/image3788.png"/></Relationships>
</file>

<file path=ppt/slides/_rels/slide82.xml.rels><?xml version="1.0" encoding="UTF-8" standalone="yes"?>
<Relationships xmlns="http://schemas.openxmlformats.org/package/2006/relationships"><Relationship Id="rId3" Type="http://schemas.openxmlformats.org/officeDocument/2006/relationships/image" Target="../media/image11850.png"/><Relationship Id="rId2" Type="http://schemas.openxmlformats.org/officeDocument/2006/relationships/image" Target="../media/image37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91.emf"/><Relationship Id="rId2" Type="http://schemas.openxmlformats.org/officeDocument/2006/relationships/image" Target="../media/image3790.png"/><Relationship Id="rId1" Type="http://schemas.openxmlformats.org/officeDocument/2006/relationships/slideLayout" Target="../slideLayouts/slideLayout2.xml"/><Relationship Id="rId6" Type="http://schemas.openxmlformats.org/officeDocument/2006/relationships/image" Target="../media/image11900.png"/><Relationship Id="rId5" Type="http://schemas.openxmlformats.org/officeDocument/2006/relationships/image" Target="../media/image3793.emf"/><Relationship Id="rId4" Type="http://schemas.openxmlformats.org/officeDocument/2006/relationships/image" Target="../media/image3792.emf"/></Relationships>
</file>

<file path=ppt/slides/_rels/slide84.xml.rels><?xml version="1.0" encoding="UTF-8" standalone="yes"?>
<Relationships xmlns="http://schemas.openxmlformats.org/package/2006/relationships"><Relationship Id="rId3" Type="http://schemas.openxmlformats.org/officeDocument/2006/relationships/image" Target="../media/image11920.png"/><Relationship Id="rId2" Type="http://schemas.openxmlformats.org/officeDocument/2006/relationships/image" Target="../media/image11910.png"/><Relationship Id="rId1" Type="http://schemas.openxmlformats.org/officeDocument/2006/relationships/slideLayout" Target="../slideLayouts/slideLayout2.xml"/><Relationship Id="rId5" Type="http://schemas.openxmlformats.org/officeDocument/2006/relationships/image" Target="../media/image3794.emf"/><Relationship Id="rId4" Type="http://schemas.openxmlformats.org/officeDocument/2006/relationships/image" Target="../media/image11930.png"/></Relationships>
</file>

<file path=ppt/slides/_rels/slide85.xml.rels><?xml version="1.0" encoding="UTF-8" standalone="yes"?>
<Relationships xmlns="http://schemas.openxmlformats.org/package/2006/relationships"><Relationship Id="rId3" Type="http://schemas.openxmlformats.org/officeDocument/2006/relationships/image" Target="../media/image11950.png"/><Relationship Id="rId2" Type="http://schemas.openxmlformats.org/officeDocument/2006/relationships/image" Target="../media/image28000.png"/><Relationship Id="rId1" Type="http://schemas.openxmlformats.org/officeDocument/2006/relationships/slideLayout" Target="../slideLayouts/slideLayout2.xml"/><Relationship Id="rId5" Type="http://schemas.openxmlformats.org/officeDocument/2006/relationships/image" Target="../media/image11970.png"/><Relationship Id="rId4" Type="http://schemas.openxmlformats.org/officeDocument/2006/relationships/image" Target="../media/image11960.png"/></Relationships>
</file>

<file path=ppt/slides/_rels/slide86.xml.rels><?xml version="1.0" encoding="UTF-8" standalone="yes"?>
<Relationships xmlns="http://schemas.openxmlformats.org/package/2006/relationships"><Relationship Id="rId2" Type="http://schemas.openxmlformats.org/officeDocument/2006/relationships/image" Target="../media/image320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90.png"/><Relationship Id="rId2" Type="http://schemas.openxmlformats.org/officeDocument/2006/relationships/image" Target="../media/image11980.png"/><Relationship Id="rId1" Type="http://schemas.openxmlformats.org/officeDocument/2006/relationships/slideLayout" Target="../slideLayouts/slideLayout2.xml"/><Relationship Id="rId6" Type="http://schemas.openxmlformats.org/officeDocument/2006/relationships/image" Target="../media/image12020.png"/><Relationship Id="rId5" Type="http://schemas.openxmlformats.org/officeDocument/2006/relationships/image" Target="../media/image12010.png"/><Relationship Id="rId4" Type="http://schemas.openxmlformats.org/officeDocument/2006/relationships/image" Target="../media/image12000.png"/></Relationships>
</file>

<file path=ppt/slides/_rels/slide88.xml.rels><?xml version="1.0" encoding="UTF-8" standalone="yes"?>
<Relationships xmlns="http://schemas.openxmlformats.org/package/2006/relationships"><Relationship Id="rId3" Type="http://schemas.openxmlformats.org/officeDocument/2006/relationships/image" Target="../media/image3796.png"/><Relationship Id="rId2" Type="http://schemas.openxmlformats.org/officeDocument/2006/relationships/image" Target="../media/image379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50.png"/><Relationship Id="rId2" Type="http://schemas.openxmlformats.org/officeDocument/2006/relationships/image" Target="../media/image40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6.png"/></Relationships>
</file>

<file path=ppt/slides/_rels/slide90.xml.rels><?xml version="1.0" encoding="UTF-8" standalone="yes"?>
<Relationships xmlns="http://schemas.openxmlformats.org/package/2006/relationships"><Relationship Id="rId3" Type="http://schemas.openxmlformats.org/officeDocument/2006/relationships/image" Target="../media/image12060.png"/><Relationship Id="rId2" Type="http://schemas.openxmlformats.org/officeDocument/2006/relationships/image" Target="../media/image42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70.png"/><Relationship Id="rId2" Type="http://schemas.openxmlformats.org/officeDocument/2006/relationships/image" Target="../media/image122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2140.png"/><Relationship Id="rId3" Type="http://schemas.openxmlformats.org/officeDocument/2006/relationships/image" Target="../media/image12090.png"/><Relationship Id="rId7" Type="http://schemas.openxmlformats.org/officeDocument/2006/relationships/image" Target="../media/image12130.png"/><Relationship Id="rId2" Type="http://schemas.openxmlformats.org/officeDocument/2006/relationships/image" Target="../media/image12080.png"/><Relationship Id="rId1" Type="http://schemas.openxmlformats.org/officeDocument/2006/relationships/slideLayout" Target="../slideLayouts/slideLayout2.xml"/><Relationship Id="rId6" Type="http://schemas.openxmlformats.org/officeDocument/2006/relationships/image" Target="../media/image12120.png"/><Relationship Id="rId5" Type="http://schemas.openxmlformats.org/officeDocument/2006/relationships/image" Target="../media/image12110.png"/><Relationship Id="rId4" Type="http://schemas.openxmlformats.org/officeDocument/2006/relationships/image" Target="../media/image12100.png"/></Relationships>
</file>

<file path=ppt/slides/_rels/slide93.xml.rels><?xml version="1.0" encoding="UTF-8" standalone="yes"?>
<Relationships xmlns="http://schemas.openxmlformats.org/package/2006/relationships"><Relationship Id="rId8" Type="http://schemas.openxmlformats.org/officeDocument/2006/relationships/image" Target="../media/image12170.png"/><Relationship Id="rId13" Type="http://schemas.openxmlformats.org/officeDocument/2006/relationships/image" Target="../media/image12230.png"/><Relationship Id="rId18" Type="http://schemas.openxmlformats.org/officeDocument/2006/relationships/image" Target="../media/image12280.png"/><Relationship Id="rId3" Type="http://schemas.openxmlformats.org/officeDocument/2006/relationships/image" Target="../media/image12150.png"/><Relationship Id="rId7" Type="http://schemas.openxmlformats.org/officeDocument/2006/relationships/image" Target="../media/image12160.png"/><Relationship Id="rId12" Type="http://schemas.openxmlformats.org/officeDocument/2006/relationships/image" Target="../media/image12211.png"/><Relationship Id="rId17" Type="http://schemas.openxmlformats.org/officeDocument/2006/relationships/image" Target="../media/image12270.png"/><Relationship Id="rId2" Type="http://schemas.openxmlformats.org/officeDocument/2006/relationships/image" Target="../media/image12090.png"/><Relationship Id="rId16" Type="http://schemas.openxmlformats.org/officeDocument/2006/relationships/image" Target="../media/image12260.png"/><Relationship Id="rId1" Type="http://schemas.openxmlformats.org/officeDocument/2006/relationships/slideLayout" Target="../slideLayouts/slideLayout2.xml"/><Relationship Id="rId6" Type="http://schemas.openxmlformats.org/officeDocument/2006/relationships/image" Target="../media/image19100.png"/><Relationship Id="rId11" Type="http://schemas.openxmlformats.org/officeDocument/2006/relationships/image" Target="../media/image12200.png"/><Relationship Id="rId5" Type="http://schemas.openxmlformats.org/officeDocument/2006/relationships/image" Target="../media/image18000.png"/><Relationship Id="rId15" Type="http://schemas.openxmlformats.org/officeDocument/2006/relationships/image" Target="../media/image12250.png"/><Relationship Id="rId10" Type="http://schemas.openxmlformats.org/officeDocument/2006/relationships/image" Target="../media/image12190.png"/><Relationship Id="rId19" Type="http://schemas.openxmlformats.org/officeDocument/2006/relationships/image" Target="../media/image12290.png"/><Relationship Id="rId4" Type="http://schemas.openxmlformats.org/officeDocument/2006/relationships/image" Target="../media/image17200.png"/><Relationship Id="rId9" Type="http://schemas.openxmlformats.org/officeDocument/2006/relationships/image" Target="../media/image12180.png"/><Relationship Id="rId14" Type="http://schemas.openxmlformats.org/officeDocument/2006/relationships/image" Target="../media/image12240.png"/></Relationships>
</file>

<file path=ppt/slides/_rels/slide94.xml.rels><?xml version="1.0" encoding="UTF-8" standalone="yes"?>
<Relationships xmlns="http://schemas.openxmlformats.org/package/2006/relationships"><Relationship Id="rId3" Type="http://schemas.openxmlformats.org/officeDocument/2006/relationships/image" Target="../media/image12310.png"/><Relationship Id="rId2" Type="http://schemas.openxmlformats.org/officeDocument/2006/relationships/image" Target="../media/image12300.png"/><Relationship Id="rId1" Type="http://schemas.openxmlformats.org/officeDocument/2006/relationships/slideLayout" Target="../slideLayouts/slideLayout2.xml"/><Relationship Id="rId5" Type="http://schemas.openxmlformats.org/officeDocument/2006/relationships/image" Target="../media/image12330.png"/><Relationship Id="rId4" Type="http://schemas.openxmlformats.org/officeDocument/2006/relationships/image" Target="../media/image12320.png"/></Relationships>
</file>

<file path=ppt/slides/_rels/slide95.xml.rels><?xml version="1.0" encoding="UTF-8" standalone="yes"?>
<Relationships xmlns="http://schemas.openxmlformats.org/package/2006/relationships"><Relationship Id="rId3" Type="http://schemas.openxmlformats.org/officeDocument/2006/relationships/image" Target="../media/image3797.jpeg"/><Relationship Id="rId2" Type="http://schemas.openxmlformats.org/officeDocument/2006/relationships/image" Target="../media/image56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350.png"/><Relationship Id="rId7" Type="http://schemas.openxmlformats.org/officeDocument/2006/relationships/image" Target="../media/image12390.png"/><Relationship Id="rId2" Type="http://schemas.openxmlformats.org/officeDocument/2006/relationships/image" Target="../media/image5800.png"/><Relationship Id="rId1" Type="http://schemas.openxmlformats.org/officeDocument/2006/relationships/slideLayout" Target="../slideLayouts/slideLayout2.xml"/><Relationship Id="rId6" Type="http://schemas.openxmlformats.org/officeDocument/2006/relationships/image" Target="../media/image12380.png"/><Relationship Id="rId5" Type="http://schemas.openxmlformats.org/officeDocument/2006/relationships/image" Target="../media/image12370.png"/><Relationship Id="rId4" Type="http://schemas.openxmlformats.org/officeDocument/2006/relationships/image" Target="../media/image3798.jpeg"/></Relationships>
</file>

<file path=ppt/slides/_rels/slide97.xml.rels><?xml version="1.0" encoding="UTF-8" standalone="yes"?>
<Relationships xmlns="http://schemas.openxmlformats.org/package/2006/relationships"><Relationship Id="rId3" Type="http://schemas.openxmlformats.org/officeDocument/2006/relationships/image" Target="../media/image12400.png"/><Relationship Id="rId2" Type="http://schemas.openxmlformats.org/officeDocument/2006/relationships/image" Target="../media/image6400.png"/><Relationship Id="rId1" Type="http://schemas.openxmlformats.org/officeDocument/2006/relationships/slideLayout" Target="../slideLayouts/slideLayout2.xml"/><Relationship Id="rId5" Type="http://schemas.openxmlformats.org/officeDocument/2006/relationships/image" Target="../media/image12410.png"/><Relationship Id="rId4" Type="http://schemas.openxmlformats.org/officeDocument/2006/relationships/image" Target="../media/image3798.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30.png"/><Relationship Id="rId2" Type="http://schemas.openxmlformats.org/officeDocument/2006/relationships/image" Target="../media/image3799.emf"/><Relationship Id="rId1" Type="http://schemas.openxmlformats.org/officeDocument/2006/relationships/slideLayout" Target="../slideLayouts/slideLayout2.xml"/><Relationship Id="rId4" Type="http://schemas.openxmlformats.org/officeDocument/2006/relationships/image" Target="../media/image124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Chapter 2 </a:t>
            </a:r>
            <a:br>
              <a:rPr lang="en-US" dirty="0"/>
            </a:br>
            <a:r>
              <a:rPr lang="en-US" dirty="0"/>
              <a:t>Signals and Signal Space</a:t>
            </a:r>
          </a:p>
        </p:txBody>
      </p:sp>
      <p:sp>
        <p:nvSpPr>
          <p:cNvPr id="3" name="Subtitle 2"/>
          <p:cNvSpPr>
            <a:spLocks noGrp="1"/>
          </p:cNvSpPr>
          <p:nvPr>
            <p:ph type="subTitle" idx="1"/>
          </p:nvPr>
        </p:nvSpPr>
        <p:spPr>
          <a:xfrm>
            <a:off x="2667000" y="4210050"/>
            <a:ext cx="6858000" cy="971550"/>
          </a:xfrm>
        </p:spPr>
        <p:txBody>
          <a:bodyPr>
            <a:noAutofit/>
          </a:bodyPr>
          <a:lstStyle/>
          <a:p>
            <a:r>
              <a:rPr lang="en-US" sz="2400" dirty="0"/>
              <a:t>Instructor: Dr. Masoumeh Kalantari</a:t>
            </a:r>
          </a:p>
          <a:p>
            <a:pPr algn="ctr"/>
            <a:r>
              <a:rPr lang="en-US" sz="2400" dirty="0"/>
              <a:t>University of Central Florida</a:t>
            </a:r>
          </a:p>
          <a:p>
            <a:pPr algn="ctr"/>
            <a:endParaRPr lang="en-US" sz="2400" dirty="0"/>
          </a:p>
        </p:txBody>
      </p:sp>
    </p:spTree>
    <p:extLst>
      <p:ext uri="{BB962C8B-B14F-4D97-AF65-F5344CB8AC3E}">
        <p14:creationId xmlns:p14="http://schemas.microsoft.com/office/powerpoint/2010/main" val="344392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of periodic signals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5562600"/>
              </a:xfrm>
            </p:spPr>
            <p:txBody>
              <a:bodyPr/>
              <a:lstStyle/>
              <a:p>
                <a:r>
                  <a:rPr lang="en-US" dirty="0"/>
                  <a:t>For </a:t>
                </a:r>
                <a:r>
                  <a:rPr lang="en-US" u="sng" dirty="0">
                    <a:solidFill>
                      <a:srgbClr val="C00000"/>
                    </a:solidFill>
                  </a:rPr>
                  <a:t>periodic signals </a:t>
                </a:r>
                <a:r>
                  <a:rPr lang="en-US" dirty="0"/>
                  <a:t>(they repeat), instead of averaging from </a:t>
                </a:r>
                <a14:m>
                  <m:oMath xmlns:m="http://schemas.openxmlformats.org/officeDocument/2006/math">
                    <m:r>
                      <a:rPr lang="en-US" b="0" i="1" smtClean="0">
                        <a:latin typeface="Cambria Math"/>
                      </a:rPr>
                      <m:t>−∞ </m:t>
                    </m:r>
                  </m:oMath>
                </a14:m>
                <a:r>
                  <a:rPr lang="en-US" dirty="0"/>
                  <a:t> to </a:t>
                </a:r>
                <a14:m>
                  <m:oMath xmlns:m="http://schemas.openxmlformats.org/officeDocument/2006/math">
                    <m:r>
                      <a:rPr lang="en-US" i="1">
                        <a:latin typeface="Cambria Math"/>
                      </a:rPr>
                      <m:t>+</m:t>
                    </m:r>
                    <m:r>
                      <a:rPr lang="en-US" b="0" i="1" smtClean="0">
                        <a:latin typeface="Cambria Math"/>
                      </a:rPr>
                      <m:t>∞</m:t>
                    </m:r>
                  </m:oMath>
                </a14:m>
                <a:r>
                  <a:rPr lang="en-US" dirty="0"/>
                  <a:t>, it is equivalent to take the average over one period of the signal</a:t>
                </a:r>
              </a:p>
              <a:p>
                <a:endParaRPr lang="en-US" dirty="0"/>
              </a:p>
              <a:p>
                <a:endParaRPr lang="en-US" dirty="0"/>
              </a:p>
              <a:p>
                <a:pPr marL="0" indent="0">
                  <a:buNone/>
                </a:pPr>
                <a:endParaRPr lang="en-US" dirty="0"/>
              </a:p>
              <a:p>
                <a:endParaRPr lang="en-US" dirty="0"/>
              </a:p>
              <a:p>
                <a:endParaRPr lang="en-US" dirty="0"/>
              </a:p>
              <a:p>
                <a:endParaRPr lang="en-US" dirty="0"/>
              </a:p>
              <a:p>
                <a:r>
                  <a:rPr lang="en-US" dirty="0"/>
                  <a:t>How much is the energy of a periodic signal?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5562600"/>
              </a:xfrm>
              <a:blipFill>
                <a:blip r:embed="rId2"/>
                <a:stretch>
                  <a:fillRect l="-963"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81400" y="3460068"/>
                <a:ext cx="5029200" cy="1035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𝑔</m:t>
                          </m:r>
                        </m:sub>
                      </m:sSub>
                      <m:r>
                        <a:rPr lang="en-US" sz="3200" i="1">
                          <a:latin typeface="Cambria Math" panose="02040503050406030204" pitchFamily="18" charset="0"/>
                        </a:rPr>
                        <m:t>=</m:t>
                      </m:r>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a:rPr lang="en-US" sz="3200" i="1">
                                  <a:latin typeface="Cambria Math" panose="02040503050406030204" pitchFamily="18" charset="0"/>
                                </a:rPr>
                                <m:t> </m:t>
                              </m:r>
                            </m:e>
                            <m:lim>
                              <m:r>
                                <a:rPr lang="en-US" sz="3200" i="1">
                                  <a:latin typeface="Cambria Math" panose="02040503050406030204" pitchFamily="18" charset="0"/>
                                </a:rPr>
                                <m:t> </m:t>
                              </m:r>
                            </m:lim>
                          </m:limLow>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𝑇</m:t>
                              </m:r>
                            </m:den>
                          </m:f>
                          <m:nary>
                            <m:naryPr>
                              <m:ctrlPr>
                                <a:rPr lang="en-US" sz="3200" i="1">
                                  <a:latin typeface="Cambria Math" panose="02040503050406030204" pitchFamily="18" charset="0"/>
                                </a:rPr>
                              </m:ctrlPr>
                            </m:naryPr>
                            <m:sub>
                              <m:r>
                                <m:rPr>
                                  <m:brk m:alnAt="23"/>
                                </m:rPr>
                                <a:rPr lang="en-US" sz="3200" i="1">
                                  <a:latin typeface="Cambria Math" panose="02040503050406030204" pitchFamily="18" charset="0"/>
                                </a:rPr>
                                <m:t>𝑇</m:t>
                              </m:r>
                            </m:sub>
                            <m:sup>
                              <m:r>
                                <a:rPr lang="en-US" sz="3200" i="1">
                                  <a:latin typeface="Cambria Math" panose="02040503050406030204" pitchFamily="18" charset="0"/>
                                </a:rPr>
                                <m:t> </m:t>
                              </m:r>
                            </m:sup>
                            <m:e>
                              <m:sSup>
                                <m:sSupPr>
                                  <m:ctrlPr>
                                    <a:rPr lang="en-US" sz="3200" i="1">
                                      <a:latin typeface="Cambria Math" panose="02040503050406030204" pitchFamily="18" charset="0"/>
                                    </a:rPr>
                                  </m:ctrlPr>
                                </m:sSupPr>
                                <m:e>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e>
                                <m:sup>
                                  <m:r>
                                    <a:rPr lang="en-US" sz="3200" i="1">
                                      <a:latin typeface="Cambria Math" panose="02040503050406030204" pitchFamily="18" charset="0"/>
                                    </a:rPr>
                                    <m:t>2</m:t>
                                  </m:r>
                                </m:sup>
                              </m:sSup>
                            </m:e>
                          </m:nary>
                          <m:r>
                            <a:rPr lang="en-US" sz="3200" i="1">
                              <a:latin typeface="Cambria Math" panose="02040503050406030204" pitchFamily="18" charset="0"/>
                            </a:rPr>
                            <m:t>𝑑𝑡</m:t>
                          </m:r>
                        </m:e>
                      </m:func>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81400" y="3460068"/>
                <a:ext cx="5029200" cy="1035733"/>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544C3B-AD0D-0D26-6BFE-08783D12C4F2}"/>
              </a:ext>
            </a:extLst>
          </p:cNvPr>
          <p:cNvPicPr>
            <a:picLocks noChangeAspect="1"/>
          </p:cNvPicPr>
          <p:nvPr/>
        </p:nvPicPr>
        <p:blipFill>
          <a:blip r:embed="rId4"/>
          <a:stretch>
            <a:fillRect/>
          </a:stretch>
        </p:blipFill>
        <p:spPr>
          <a:xfrm>
            <a:off x="4724400" y="2438400"/>
            <a:ext cx="2590800" cy="800100"/>
          </a:xfrm>
          <a:prstGeom prst="rect">
            <a:avLst/>
          </a:prstGeom>
        </p:spPr>
      </p:pic>
      <p:sp>
        <p:nvSpPr>
          <p:cNvPr id="7" name="TextBox 6">
            <a:extLst>
              <a:ext uri="{FF2B5EF4-FFF2-40B4-BE49-F238E27FC236}">
                <a16:creationId xmlns:a16="http://schemas.microsoft.com/office/drawing/2014/main" id="{FE153D93-C083-AEE2-90E1-B52415100010}"/>
              </a:ext>
            </a:extLst>
          </p:cNvPr>
          <p:cNvSpPr txBox="1"/>
          <p:nvPr/>
        </p:nvSpPr>
        <p:spPr>
          <a:xfrm>
            <a:off x="7315200" y="2590800"/>
            <a:ext cx="463588" cy="369332"/>
          </a:xfrm>
          <a:prstGeom prst="rect">
            <a:avLst/>
          </a:prstGeom>
          <a:noFill/>
        </p:spPr>
        <p:txBody>
          <a:bodyPr wrap="none" rtlCol="0">
            <a:spAutoFit/>
          </a:bodyPr>
          <a:lstStyle/>
          <a:p>
            <a:r>
              <a:rPr lang="en-US" dirty="0"/>
              <a:t>. . .</a:t>
            </a:r>
          </a:p>
        </p:txBody>
      </p:sp>
      <p:sp>
        <p:nvSpPr>
          <p:cNvPr id="8" name="TextBox 7">
            <a:extLst>
              <a:ext uri="{FF2B5EF4-FFF2-40B4-BE49-F238E27FC236}">
                <a16:creationId xmlns:a16="http://schemas.microsoft.com/office/drawing/2014/main" id="{56D6AAAB-7D99-87D0-DC74-CAE82C8AEB97}"/>
              </a:ext>
            </a:extLst>
          </p:cNvPr>
          <p:cNvSpPr txBox="1"/>
          <p:nvPr/>
        </p:nvSpPr>
        <p:spPr>
          <a:xfrm>
            <a:off x="4337012" y="2590800"/>
            <a:ext cx="463588" cy="369332"/>
          </a:xfrm>
          <a:prstGeom prst="rect">
            <a:avLst/>
          </a:prstGeom>
          <a:noFill/>
        </p:spPr>
        <p:txBody>
          <a:bodyPr wrap="none" rtlCol="0">
            <a:spAutoFit/>
          </a:bodyPr>
          <a:lstStyle/>
          <a:p>
            <a:r>
              <a:rPr lang="en-US" dirty="0"/>
              <a:t>. . .</a:t>
            </a:r>
          </a:p>
        </p:txBody>
      </p:sp>
      <p:cxnSp>
        <p:nvCxnSpPr>
          <p:cNvPr id="10" name="Straight Arrow Connector 9">
            <a:extLst>
              <a:ext uri="{FF2B5EF4-FFF2-40B4-BE49-F238E27FC236}">
                <a16:creationId xmlns:a16="http://schemas.microsoft.com/office/drawing/2014/main" id="{378B59ED-338C-B1F9-3B18-3BFBA5FE0C1A}"/>
              </a:ext>
            </a:extLst>
          </p:cNvPr>
          <p:cNvCxnSpPr>
            <a:cxnSpLocks/>
          </p:cNvCxnSpPr>
          <p:nvPr/>
        </p:nvCxnSpPr>
        <p:spPr>
          <a:xfrm>
            <a:off x="4953000" y="2895600"/>
            <a:ext cx="6858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546851-74B5-1499-5C6E-A1D8B2F1627F}"/>
              </a:ext>
            </a:extLst>
          </p:cNvPr>
          <p:cNvSpPr txBox="1"/>
          <p:nvPr/>
        </p:nvSpPr>
        <p:spPr>
          <a:xfrm>
            <a:off x="5113324" y="2514600"/>
            <a:ext cx="296876" cy="369332"/>
          </a:xfrm>
          <a:prstGeom prst="rect">
            <a:avLst/>
          </a:prstGeom>
          <a:noFill/>
        </p:spPr>
        <p:txBody>
          <a:bodyPr wrap="none" rtlCol="0">
            <a:spAutoFit/>
          </a:bodyPr>
          <a:lstStyle/>
          <a:p>
            <a:r>
              <a:rPr lang="en-US" dirty="0"/>
              <a:t>T</a:t>
            </a:r>
          </a:p>
        </p:txBody>
      </p:sp>
    </p:spTree>
    <p:extLst>
      <p:ext uri="{BB962C8B-B14F-4D97-AF65-F5344CB8AC3E}">
        <p14:creationId xmlns:p14="http://schemas.microsoft.com/office/powerpoint/2010/main" val="22428487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“Signal” Space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a set of </a:t>
                </a:r>
                <a:r>
                  <a:rPr lang="en-US" dirty="0">
                    <a:solidFill>
                      <a:srgbClr val="FF0000"/>
                    </a:solidFill>
                  </a:rPr>
                  <a:t>orthogonal</a:t>
                </a:r>
                <a:r>
                  <a:rPr lang="en-US" dirty="0"/>
                  <a:t> signals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b="0" dirty="0"/>
              </a:p>
              <a:p>
                <a:endParaRPr lang="en-US" dirty="0"/>
              </a:p>
              <a:p>
                <a:endParaRPr lang="en-US" dirty="0"/>
              </a:p>
              <a:p>
                <a:endParaRPr lang="en-US" dirty="0"/>
              </a:p>
              <a:p>
                <a:endParaRPr lang="en-US" dirty="0"/>
              </a:p>
              <a:p>
                <a:r>
                  <a:rPr lang="en-US" dirty="0"/>
                  <a:t>If signal energies are one,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=1</m:t>
                    </m:r>
                  </m:oMath>
                </a14:m>
                <a:r>
                  <a:rPr lang="en-US" dirty="0"/>
                  <a:t>, the set is </a:t>
                </a:r>
                <a:r>
                  <a:rPr lang="en-US" dirty="0">
                    <a:solidFill>
                      <a:srgbClr val="FF0000"/>
                    </a:solidFill>
                  </a:rPr>
                  <a:t>Orthonormal</a:t>
                </a:r>
                <a:r>
                  <a:rPr lang="en-US" dirty="0"/>
                  <a:t> set</a:t>
                </a:r>
              </a:p>
              <a:p>
                <a:r>
                  <a:rPr lang="en-US" dirty="0"/>
                  <a:t>Now consider approximating a signal g(t) by the orthogonal 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00401" y="1524000"/>
            <a:ext cx="6266551" cy="990600"/>
          </a:xfrm>
          <a:prstGeom prst="rect">
            <a:avLst/>
          </a:prstGeom>
        </p:spPr>
      </p:pic>
      <p:pic>
        <p:nvPicPr>
          <p:cNvPr id="6" name="Picture 5"/>
          <p:cNvPicPr>
            <a:picLocks noChangeAspect="1"/>
          </p:cNvPicPr>
          <p:nvPr/>
        </p:nvPicPr>
        <p:blipFill>
          <a:blip r:embed="rId4"/>
          <a:stretch>
            <a:fillRect/>
          </a:stretch>
        </p:blipFill>
        <p:spPr>
          <a:xfrm>
            <a:off x="4038601" y="4495801"/>
            <a:ext cx="5005801" cy="1335833"/>
          </a:xfrm>
          <a:prstGeom prst="rect">
            <a:avLst/>
          </a:prstGeom>
        </p:spPr>
      </p:pic>
    </p:spTree>
    <p:extLst>
      <p:ext uri="{BB962C8B-B14F-4D97-AF65-F5344CB8AC3E}">
        <p14:creationId xmlns:p14="http://schemas.microsoft.com/office/powerpoint/2010/main" val="318804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“Signal” Space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692727"/>
                <a:ext cx="8229600" cy="5562600"/>
              </a:xfrm>
            </p:spPr>
            <p:txBody>
              <a:bodyPr/>
              <a:lstStyle/>
              <a:p>
                <a:r>
                  <a:rPr lang="en-US" dirty="0"/>
                  <a:t>We have</a:t>
                </a:r>
              </a:p>
              <a:p>
                <a:endParaRPr lang="en-US" dirty="0"/>
              </a:p>
              <a:p>
                <a:endParaRPr lang="en-US" dirty="0"/>
              </a:p>
              <a:p>
                <a:endParaRPr lang="en-US" dirty="0"/>
              </a:p>
              <a:p>
                <a:endParaRPr lang="en-US" dirty="0"/>
              </a:p>
              <a:p>
                <a:endParaRPr lang="en-US" dirty="0"/>
              </a:p>
              <a:p>
                <a:endParaRPr lang="en-US" dirty="0"/>
              </a:p>
              <a:p>
                <a:endParaRPr lang="en-US" dirty="0"/>
              </a:p>
              <a:p>
                <a:r>
                  <a:rPr lang="en-US" dirty="0"/>
                  <a:t>If the orthogonal set is complete (N</a:t>
                </a:r>
                <a14:m>
                  <m:oMath xmlns:m="http://schemas.openxmlformats.org/officeDocument/2006/math">
                    <m:r>
                      <a:rPr lang="en-US" b="0" i="1" smtClean="0">
                        <a:latin typeface="Cambria Math" panose="02040503050406030204" pitchFamily="18" charset="0"/>
                      </a:rPr>
                      <m:t>→∞</m:t>
                    </m:r>
                  </m:oMath>
                </a14:m>
                <a:r>
                  <a:rPr lang="en-US" dirty="0"/>
                  <a:t>), the error in approximation is zero.</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692727"/>
                <a:ext cx="8229600" cy="5562600"/>
              </a:xfrm>
              <a:blipFill>
                <a:blip r:embed="rId2"/>
                <a:stretch>
                  <a:fillRect l="-963" t="-8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52800" y="1371600"/>
            <a:ext cx="6329636" cy="2514600"/>
          </a:xfrm>
          <a:prstGeom prst="rect">
            <a:avLst/>
          </a:prstGeom>
        </p:spPr>
      </p:pic>
      <p:pic>
        <p:nvPicPr>
          <p:cNvPr id="5" name="Picture 4"/>
          <p:cNvPicPr>
            <a:picLocks noChangeAspect="1"/>
          </p:cNvPicPr>
          <p:nvPr/>
        </p:nvPicPr>
        <p:blipFill>
          <a:blip r:embed="rId4"/>
          <a:stretch>
            <a:fillRect/>
          </a:stretch>
        </p:blipFill>
        <p:spPr>
          <a:xfrm>
            <a:off x="3701855" y="5105401"/>
            <a:ext cx="5631526" cy="1335833"/>
          </a:xfrm>
          <a:prstGeom prst="rect">
            <a:avLst/>
          </a:prstGeom>
        </p:spPr>
      </p:pic>
    </p:spTree>
    <p:extLst>
      <p:ext uri="{BB962C8B-B14F-4D97-AF65-F5344CB8AC3E}">
        <p14:creationId xmlns:p14="http://schemas.microsoft.com/office/powerpoint/2010/main" val="1172272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“Signal” Space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This is called the generalized Fourier series of g(t)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p>
              <a:p>
                <a:endParaRPr lang="en-US" dirty="0"/>
              </a:p>
              <a:p>
                <a:endParaRPr lang="en-US" dirty="0"/>
              </a:p>
              <a:p>
                <a:endParaRPr lang="en-US" dirty="0"/>
              </a:p>
              <a:p>
                <a:endParaRPr lang="en-US" dirty="0"/>
              </a:p>
              <a:p>
                <a:endParaRPr lang="en-US" dirty="0"/>
              </a:p>
              <a:p>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called the </a:t>
                </a:r>
                <a:r>
                  <a:rPr lang="en-US" b="1" dirty="0">
                    <a:solidFill>
                      <a:srgbClr val="FF0000"/>
                    </a:solidFill>
                  </a:rPr>
                  <a:t>basis functions or basis signals</a:t>
                </a:r>
              </a:p>
              <a:p>
                <a:pPr marL="0" indent="0">
                  <a:buNone/>
                </a:pPr>
                <a:endParaRPr lang="en-US" b="1" dirty="0">
                  <a:solidFill>
                    <a:srgbClr val="FF0000"/>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r="-17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80237" y="1864568"/>
            <a:ext cx="5631526" cy="1335833"/>
          </a:xfrm>
          <a:prstGeom prst="rect">
            <a:avLst/>
          </a:prstGeom>
        </p:spPr>
      </p:pic>
    </p:spTree>
    <p:extLst>
      <p:ext uri="{BB962C8B-B14F-4D97-AF65-F5344CB8AC3E}">
        <p14:creationId xmlns:p14="http://schemas.microsoft.com/office/powerpoint/2010/main" val="3358981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“Signal” Space (4)</a:t>
            </a:r>
          </a:p>
        </p:txBody>
      </p:sp>
      <p:sp>
        <p:nvSpPr>
          <p:cNvPr id="3" name="Content Placeholder 2"/>
          <p:cNvSpPr>
            <a:spLocks noGrp="1"/>
          </p:cNvSpPr>
          <p:nvPr>
            <p:ph idx="1"/>
          </p:nvPr>
        </p:nvSpPr>
        <p:spPr/>
        <p:txBody>
          <a:bodyPr/>
          <a:lstStyle/>
          <a:p>
            <a:r>
              <a:rPr lang="en-US" dirty="0"/>
              <a:t> we cannot plot the infinite dimensional space, but just try to imagine!</a:t>
            </a:r>
          </a:p>
          <a:p>
            <a:r>
              <a:rPr lang="en-US" dirty="0"/>
              <a:t>All the basis signals are mutually orthogonal </a:t>
            </a:r>
          </a:p>
        </p:txBody>
      </p:sp>
      <p:cxnSp>
        <p:nvCxnSpPr>
          <p:cNvPr id="4" name="Straight Arrow Connector 3"/>
          <p:cNvCxnSpPr/>
          <p:nvPr/>
        </p:nvCxnSpPr>
        <p:spPr>
          <a:xfrm>
            <a:off x="4495800" y="5332618"/>
            <a:ext cx="1066800" cy="114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5318991" y="6488668"/>
                <a:ext cx="75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318991" y="6488668"/>
                <a:ext cx="750142"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12231" y="5859152"/>
                <a:ext cx="7554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012231" y="5859152"/>
                <a:ext cx="755463" cy="369332"/>
              </a:xfrm>
              <a:prstGeom prst="rect">
                <a:avLst/>
              </a:prstGeom>
              <a:blipFill>
                <a:blip r:embed="rId3"/>
                <a:stretch>
                  <a:fillRect b="-13115"/>
                </a:stretch>
              </a:blipFill>
            </p:spPr>
            <p:txBody>
              <a:bodyPr/>
              <a:lstStyle/>
              <a:p>
                <a:r>
                  <a:rPr lang="en-US">
                    <a:noFill/>
                  </a:rPr>
                  <a:t> </a:t>
                </a:r>
              </a:p>
            </p:txBody>
          </p:sp>
        </mc:Fallback>
      </mc:AlternateContent>
      <p:cxnSp>
        <p:nvCxnSpPr>
          <p:cNvPr id="7" name="Straight Arrow Connector 6"/>
          <p:cNvCxnSpPr/>
          <p:nvPr/>
        </p:nvCxnSpPr>
        <p:spPr>
          <a:xfrm>
            <a:off x="4495800" y="5332618"/>
            <a:ext cx="1516430" cy="58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95800" y="5325464"/>
            <a:ext cx="1600200" cy="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6128328" y="5147952"/>
                <a:ext cx="7554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128328" y="5147952"/>
                <a:ext cx="755463" cy="369332"/>
              </a:xfrm>
              <a:prstGeom prst="rect">
                <a:avLst/>
              </a:prstGeom>
              <a:blipFill>
                <a:blip r:embed="rId4"/>
                <a:stretch>
                  <a:fillRect b="-13115"/>
                </a:stretch>
              </a:blipFill>
            </p:spPr>
            <p:txBody>
              <a:bodyPr/>
              <a:lstStyle/>
              <a:p>
                <a:r>
                  <a:rPr lang="en-US">
                    <a:noFill/>
                  </a:rPr>
                  <a:t> </a:t>
                </a:r>
              </a:p>
            </p:txBody>
          </p:sp>
        </mc:Fallback>
      </mc:AlternateContent>
      <p:cxnSp>
        <p:nvCxnSpPr>
          <p:cNvPr id="10" name="Straight Arrow Connector 9"/>
          <p:cNvCxnSpPr/>
          <p:nvPr/>
        </p:nvCxnSpPr>
        <p:spPr>
          <a:xfrm flipV="1">
            <a:off x="4495801" y="4723019"/>
            <a:ext cx="149760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6012229" y="4468624"/>
                <a:ext cx="7695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012229" y="4468624"/>
                <a:ext cx="769570" cy="369332"/>
              </a:xfrm>
              <a:prstGeom prst="rect">
                <a:avLst/>
              </a:prstGeom>
              <a:blipFill>
                <a:blip r:embed="rId5"/>
                <a:stretch>
                  <a:fillRect b="-13115"/>
                </a:stretch>
              </a:blipFill>
            </p:spPr>
            <p:txBody>
              <a:bodyPr/>
              <a:lstStyle/>
              <a:p>
                <a:r>
                  <a:rPr lang="en-US">
                    <a:noFill/>
                  </a:rPr>
                  <a:t> </a:t>
                </a:r>
              </a:p>
            </p:txBody>
          </p:sp>
        </mc:Fallback>
      </mc:AlternateContent>
      <p:cxnSp>
        <p:nvCxnSpPr>
          <p:cNvPr id="13" name="Straight Arrow Connector 12"/>
          <p:cNvCxnSpPr/>
          <p:nvPr/>
        </p:nvCxnSpPr>
        <p:spPr>
          <a:xfrm flipV="1">
            <a:off x="4495800" y="4468624"/>
            <a:ext cx="748800" cy="863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800601" y="4036186"/>
            <a:ext cx="511679" cy="369332"/>
          </a:xfrm>
          <a:prstGeom prst="rect">
            <a:avLst/>
          </a:prstGeom>
          <a:noFill/>
        </p:spPr>
        <p:txBody>
          <a:bodyPr wrap="none" rtlCol="0">
            <a:spAutoFit/>
          </a:bodyPr>
          <a:lstStyle/>
          <a:p>
            <a:r>
              <a:rPr lang="en-US" dirty="0"/>
              <a:t>g(t)</a:t>
            </a:r>
          </a:p>
        </p:txBody>
      </p:sp>
      <p:cxnSp>
        <p:nvCxnSpPr>
          <p:cNvPr id="16" name="Straight Connector 15"/>
          <p:cNvCxnSpPr/>
          <p:nvPr/>
        </p:nvCxnSpPr>
        <p:spPr>
          <a:xfrm flipH="1">
            <a:off x="4800600" y="4468624"/>
            <a:ext cx="444000" cy="1157104"/>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a:off x="5181600" y="4481718"/>
            <a:ext cx="57150" cy="1136442"/>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a:off x="5225440" y="4454543"/>
            <a:ext cx="215401" cy="870921"/>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5238750" y="4503457"/>
            <a:ext cx="381000" cy="362148"/>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4279058" y="5571854"/>
                <a:ext cx="6629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4279058" y="5571854"/>
                <a:ext cx="6629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953001" y="5560186"/>
                <a:ext cx="6735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953001" y="5560186"/>
                <a:ext cx="67358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91043" y="4772939"/>
                <a:ext cx="701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5491043" y="4772939"/>
                <a:ext cx="701794" cy="369332"/>
              </a:xfrm>
              <a:prstGeom prst="rect">
                <a:avLst/>
              </a:prstGeom>
              <a:blipFill>
                <a:blip r:embed="rId8"/>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9"/>
          <a:stretch>
            <a:fillRect/>
          </a:stretch>
        </p:blipFill>
        <p:spPr>
          <a:xfrm>
            <a:off x="3845964" y="2238711"/>
            <a:ext cx="4536036" cy="1075976"/>
          </a:xfrm>
          <a:prstGeom prst="rect">
            <a:avLst/>
          </a:prstGeom>
        </p:spPr>
      </p:pic>
    </p:spTree>
    <p:extLst>
      <p:ext uri="{BB962C8B-B14F-4D97-AF65-F5344CB8AC3E}">
        <p14:creationId xmlns:p14="http://schemas.microsoft.com/office/powerpoint/2010/main" val="3295390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Parsevals</a:t>
            </a:r>
            <a:r>
              <a:rPr lang="en-US" dirty="0"/>
              <a: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Recall that the energy of the sum of orthogonal signals is equal to the sum of their energies. </a:t>
                </a:r>
              </a:p>
              <a:p>
                <a:r>
                  <a:rPr lang="en-US" dirty="0"/>
                  <a:t>Energy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oMath>
                </a14:m>
                <a:endParaRPr lang="en-US" dirty="0"/>
              </a:p>
              <a:p>
                <a:endParaRPr lang="en-US" dirty="0"/>
              </a:p>
              <a:p>
                <a:endParaRPr lang="en-US" dirty="0"/>
              </a:p>
              <a:p>
                <a:endParaRPr lang="en-US" dirty="0"/>
              </a:p>
              <a:p>
                <a:endParaRPr lang="en-US" dirty="0"/>
              </a:p>
              <a:p>
                <a:endParaRPr lang="en-US" dirty="0"/>
              </a:p>
              <a:p>
                <a:r>
                  <a:rPr lang="en-US" dirty="0"/>
                  <a:t>This is called </a:t>
                </a:r>
                <a:r>
                  <a:rPr lang="en-US" dirty="0" err="1"/>
                  <a:t>Parseval’s</a:t>
                </a:r>
                <a:r>
                  <a:rPr lang="en-US" dirty="0"/>
                  <a:t> Theorem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195650" y="2834000"/>
            <a:ext cx="3800700" cy="1190000"/>
          </a:xfrm>
          <a:prstGeom prst="rect">
            <a:avLst/>
          </a:prstGeom>
        </p:spPr>
      </p:pic>
    </p:spTree>
    <p:extLst>
      <p:ext uri="{BB962C8B-B14F-4D97-AF65-F5344CB8AC3E}">
        <p14:creationId xmlns:p14="http://schemas.microsoft.com/office/powerpoint/2010/main" val="2637705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 of Generalized Fourier Series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As we know the basis signals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are not unique</a:t>
                </a:r>
              </a:p>
              <a:p>
                <a:r>
                  <a:rPr lang="en-US" dirty="0"/>
                  <a:t>Some examples: trigonometric functions, exponential sinusoid, Walsh functions, Bessel functions, …</a:t>
                </a:r>
              </a:p>
              <a:p>
                <a:r>
                  <a:rPr lang="en-US" dirty="0"/>
                  <a:t>In this book, we use </a:t>
                </a:r>
                <a:r>
                  <a:rPr lang="en-US" dirty="0">
                    <a:solidFill>
                      <a:srgbClr val="FF0000"/>
                    </a:solidFill>
                  </a:rPr>
                  <a:t>trigonometric functions </a:t>
                </a:r>
                <a:r>
                  <a:rPr lang="en-US" dirty="0"/>
                  <a:t>and</a:t>
                </a:r>
                <a:r>
                  <a:rPr lang="en-US" dirty="0">
                    <a:solidFill>
                      <a:srgbClr val="FF0000"/>
                    </a:solidFill>
                  </a:rPr>
                  <a:t> exponential sinusoid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429000" y="1066801"/>
            <a:ext cx="5631526" cy="1335833"/>
          </a:xfrm>
          <a:prstGeom prst="rect">
            <a:avLst/>
          </a:prstGeom>
        </p:spPr>
      </p:pic>
    </p:spTree>
    <p:extLst>
      <p:ext uri="{BB962C8B-B14F-4D97-AF65-F5344CB8AC3E}">
        <p14:creationId xmlns:p14="http://schemas.microsoft.com/office/powerpoint/2010/main" val="3415045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2057400"/>
            <a:ext cx="8839200" cy="9906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2.8 Trigonometric Fourier Series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762000"/>
                <a:ext cx="8763000" cy="5943600"/>
              </a:xfrm>
            </p:spPr>
            <p:txBody>
              <a:bodyPr>
                <a:normAutofit fontScale="70000" lnSpcReduction="20000"/>
              </a:bodyPr>
              <a:lstStyle/>
              <a:p>
                <a:r>
                  <a:rPr lang="en-US" sz="2900" dirty="0"/>
                  <a:t>Consider</a:t>
                </a:r>
                <a:r>
                  <a:rPr lang="en-US" sz="3400" dirty="0"/>
                  <a:t> class of </a:t>
                </a:r>
                <a:r>
                  <a:rPr lang="en-US" sz="3400" b="1" dirty="0">
                    <a:solidFill>
                      <a:srgbClr val="FF0000"/>
                    </a:solidFill>
                  </a:rPr>
                  <a:t>periodic signals g(t) with period T</a:t>
                </a:r>
                <a:r>
                  <a:rPr lang="en-US" sz="3400" b="1" baseline="-25000" dirty="0">
                    <a:solidFill>
                      <a:srgbClr val="FF0000"/>
                    </a:solidFill>
                  </a:rPr>
                  <a:t>0</a:t>
                </a:r>
              </a:p>
              <a:p>
                <a:r>
                  <a:rPr lang="en-US" sz="3400" dirty="0"/>
                  <a:t>A well-known </a:t>
                </a:r>
                <a:r>
                  <a:rPr lang="en-US" sz="3400" b="1" dirty="0"/>
                  <a:t>complete orthogonal basis </a:t>
                </a:r>
                <a:r>
                  <a:rPr lang="en-US" sz="3400" dirty="0"/>
                  <a:t>formed by the trigonometric set</a:t>
                </a:r>
              </a:p>
              <a:p>
                <a:endParaRPr lang="en-US" sz="3400"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sz="2600" b="1" i="1">
                          <a:latin typeface="Cambria Math" panose="02040503050406030204" pitchFamily="18" charset="0"/>
                        </a:rPr>
                        <m:t>{</m:t>
                      </m:r>
                      <m:r>
                        <a:rPr lang="en-US" sz="2600" b="1" i="1">
                          <a:latin typeface="Cambria Math" panose="02040503050406030204" pitchFamily="18" charset="0"/>
                        </a:rPr>
                        <m:t>𝟏</m:t>
                      </m:r>
                      <m:r>
                        <a:rPr lang="en-US" sz="2600" b="1" i="1">
                          <a:latin typeface="Cambria Math" panose="02040503050406030204" pitchFamily="18" charset="0"/>
                        </a:rPr>
                        <m:t>,</m:t>
                      </m:r>
                      <m:func>
                        <m:funcPr>
                          <m:ctrlPr>
                            <a:rPr lang="en-US" sz="2600" b="1" i="1">
                              <a:latin typeface="Cambria Math" panose="02040503050406030204" pitchFamily="18" charset="0"/>
                            </a:rPr>
                          </m:ctrlPr>
                        </m:funcPr>
                        <m:fName>
                          <m:r>
                            <a:rPr lang="en-US" sz="2600" b="1">
                              <a:latin typeface="Cambria Math" panose="02040503050406030204" pitchFamily="18" charset="0"/>
                            </a:rPr>
                            <m:t>𝐜𝐨𝐬</m:t>
                          </m:r>
                        </m:fName>
                        <m:e>
                          <m:sSub>
                            <m:sSubPr>
                              <m:ctrlPr>
                                <a:rPr lang="en-US" sz="2600" b="1" i="1">
                                  <a:latin typeface="Cambria Math" panose="02040503050406030204" pitchFamily="18" charset="0"/>
                                </a:rPr>
                              </m:ctrlPr>
                            </m:sSubPr>
                            <m:e>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m:t>
                          </m:r>
                          <m:func>
                            <m:funcPr>
                              <m:ctrlPr>
                                <a:rPr lang="en-US" sz="2600" b="1" i="1">
                                  <a:latin typeface="Cambria Math" panose="02040503050406030204" pitchFamily="18" charset="0"/>
                                </a:rPr>
                              </m:ctrlPr>
                            </m:funcPr>
                            <m:fName>
                              <m:r>
                                <a:rPr lang="en-US" sz="2600" b="1" i="1">
                                  <a:latin typeface="Cambria Math" panose="02040503050406030204" pitchFamily="18" charset="0"/>
                                </a:rPr>
                                <m:t>𝒄𝒐𝒔</m:t>
                              </m:r>
                            </m:fName>
                            <m:e>
                              <m:r>
                                <a:rPr lang="en-US" sz="2600" b="1" i="1">
                                  <a:latin typeface="Cambria Math" panose="02040503050406030204" pitchFamily="18" charset="0"/>
                                </a:rPr>
                                <m:t>𝟐</m:t>
                              </m:r>
                              <m:sSub>
                                <m:sSubPr>
                                  <m:ctrlPr>
                                    <a:rPr lang="en-US" sz="2600" b="1" i="1">
                                      <a:latin typeface="Cambria Math" panose="02040503050406030204" pitchFamily="18" charset="0"/>
                                    </a:rPr>
                                  </m:ctrlPr>
                                </m:sSubPr>
                                <m:e>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 </m:t>
                              </m:r>
                            </m:e>
                          </m:func>
                          <m:func>
                            <m:funcPr>
                              <m:ctrlPr>
                                <a:rPr lang="en-US" sz="2600" b="1" i="1">
                                  <a:latin typeface="Cambria Math" panose="02040503050406030204" pitchFamily="18" charset="0"/>
                                </a:rPr>
                              </m:ctrlPr>
                            </m:funcPr>
                            <m:fName>
                              <m:r>
                                <a:rPr lang="en-US" sz="2600" b="1" i="1">
                                  <a:latin typeface="Cambria Math" panose="02040503050406030204" pitchFamily="18" charset="0"/>
                                </a:rPr>
                                <m:t>𝒄𝒐𝒔</m:t>
                              </m:r>
                            </m:fName>
                            <m:e>
                              <m:r>
                                <a:rPr lang="en-US" sz="2600" b="1" i="1">
                                  <a:latin typeface="Cambria Math" panose="02040503050406030204" pitchFamily="18" charset="0"/>
                                </a:rPr>
                                <m:t>𝟑</m:t>
                              </m:r>
                              <m:sSub>
                                <m:sSubPr>
                                  <m:ctrlPr>
                                    <a:rPr lang="en-US" sz="2600" b="1" i="1">
                                      <a:latin typeface="Cambria Math" panose="02040503050406030204" pitchFamily="18" charset="0"/>
                                    </a:rPr>
                                  </m:ctrlPr>
                                </m:sSubPr>
                                <m:e>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 </m:t>
                              </m:r>
                            </m:e>
                          </m:func>
                          <m:r>
                            <a:rPr lang="en-US" sz="2600" b="1" i="1">
                              <a:latin typeface="Cambria Math" panose="02040503050406030204" pitchFamily="18" charset="0"/>
                            </a:rPr>
                            <m:t>…., </m:t>
                          </m:r>
                          <m:func>
                            <m:funcPr>
                              <m:ctrlPr>
                                <a:rPr lang="en-US" sz="2600" b="1" i="1">
                                  <a:latin typeface="Cambria Math" panose="02040503050406030204" pitchFamily="18" charset="0"/>
                                </a:rPr>
                              </m:ctrlPr>
                            </m:funcPr>
                            <m:fName>
                              <m:r>
                                <a:rPr lang="en-US" sz="2600" b="1" i="1">
                                  <a:latin typeface="Cambria Math" panose="02040503050406030204" pitchFamily="18" charset="0"/>
                                </a:rPr>
                                <m:t>𝒄𝒐𝒔</m:t>
                              </m:r>
                            </m:fName>
                            <m:e>
                              <m:sSub>
                                <m:sSubPr>
                                  <m:ctrlPr>
                                    <a:rPr lang="en-US" sz="2600" b="1" i="1">
                                      <a:latin typeface="Cambria Math" panose="02040503050406030204" pitchFamily="18" charset="0"/>
                                    </a:rPr>
                                  </m:ctrlPr>
                                </m:sSubPr>
                                <m:e>
                                  <m:r>
                                    <a:rPr lang="en-US" sz="2600" b="1" i="1">
                                      <a:latin typeface="Cambria Math" panose="02040503050406030204" pitchFamily="18" charset="0"/>
                                    </a:rPr>
                                    <m:t>𝒏</m:t>
                                  </m:r>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 …;</m:t>
                              </m:r>
                            </m:e>
                          </m:func>
                        </m:e>
                      </m:func>
                      <m:func>
                        <m:funcPr>
                          <m:ctrlPr>
                            <a:rPr lang="en-US" sz="2600" b="1" i="1">
                              <a:latin typeface="Cambria Math" panose="02040503050406030204" pitchFamily="18" charset="0"/>
                            </a:rPr>
                          </m:ctrlPr>
                        </m:funcPr>
                        <m:fName>
                          <m:r>
                            <a:rPr lang="en-US" sz="2600" b="1" i="1">
                              <a:latin typeface="Cambria Math" panose="02040503050406030204" pitchFamily="18" charset="0"/>
                            </a:rPr>
                            <m:t>𝒔𝒊𝒏</m:t>
                          </m:r>
                        </m:fName>
                        <m:e>
                          <m:sSub>
                            <m:sSubPr>
                              <m:ctrlPr>
                                <a:rPr lang="en-US" sz="2600" b="1" i="1">
                                  <a:latin typeface="Cambria Math" panose="02040503050406030204" pitchFamily="18" charset="0"/>
                                </a:rPr>
                              </m:ctrlPr>
                            </m:sSubPr>
                            <m:e>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m:t>
                          </m:r>
                          <m:func>
                            <m:funcPr>
                              <m:ctrlPr>
                                <a:rPr lang="en-US" sz="2600" b="1" i="1">
                                  <a:latin typeface="Cambria Math" panose="02040503050406030204" pitchFamily="18" charset="0"/>
                                </a:rPr>
                              </m:ctrlPr>
                            </m:funcPr>
                            <m:fName>
                              <m:r>
                                <a:rPr lang="en-US" sz="2600" b="1" i="1">
                                  <a:latin typeface="Cambria Math" panose="02040503050406030204" pitchFamily="18" charset="0"/>
                                </a:rPr>
                                <m:t>𝒔𝒊𝒏</m:t>
                              </m:r>
                            </m:fName>
                            <m:e>
                              <m:r>
                                <a:rPr lang="en-US" sz="2600" b="1" i="1">
                                  <a:latin typeface="Cambria Math" panose="02040503050406030204" pitchFamily="18" charset="0"/>
                                </a:rPr>
                                <m:t>𝟐</m:t>
                              </m:r>
                              <m:sSub>
                                <m:sSubPr>
                                  <m:ctrlPr>
                                    <a:rPr lang="en-US" sz="2600" b="1" i="1">
                                      <a:latin typeface="Cambria Math" panose="02040503050406030204" pitchFamily="18" charset="0"/>
                                    </a:rPr>
                                  </m:ctrlPr>
                                </m:sSubPr>
                                <m:e>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 </m:t>
                              </m:r>
                            </m:e>
                          </m:func>
                          <m:r>
                            <a:rPr lang="en-US" sz="2600" b="1" i="1">
                              <a:latin typeface="Cambria Math" panose="02040503050406030204" pitchFamily="18" charset="0"/>
                            </a:rPr>
                            <m:t>…., </m:t>
                          </m:r>
                          <m:func>
                            <m:funcPr>
                              <m:ctrlPr>
                                <a:rPr lang="en-US" sz="2600" b="1" i="1">
                                  <a:latin typeface="Cambria Math" panose="02040503050406030204" pitchFamily="18" charset="0"/>
                                </a:rPr>
                              </m:ctrlPr>
                            </m:funcPr>
                            <m:fName>
                              <m:r>
                                <a:rPr lang="en-US" sz="2600" b="1" i="1">
                                  <a:latin typeface="Cambria Math" panose="02040503050406030204" pitchFamily="18" charset="0"/>
                                </a:rPr>
                                <m:t>𝐬</m:t>
                              </m:r>
                              <m:r>
                                <a:rPr lang="en-US" sz="2600" b="1">
                                  <a:latin typeface="Cambria Math" panose="02040503050406030204" pitchFamily="18" charset="0"/>
                                </a:rPr>
                                <m:t>𝐢𝐧</m:t>
                              </m:r>
                            </m:fName>
                            <m:e>
                              <m:sSub>
                                <m:sSubPr>
                                  <m:ctrlPr>
                                    <a:rPr lang="en-US" sz="2600" b="1" i="1">
                                      <a:latin typeface="Cambria Math" panose="02040503050406030204" pitchFamily="18" charset="0"/>
                                    </a:rPr>
                                  </m:ctrlPr>
                                </m:sSubPr>
                                <m:e>
                                  <m:r>
                                    <a:rPr lang="en-US" sz="2600" b="1" i="1">
                                      <a:latin typeface="Cambria Math" panose="02040503050406030204" pitchFamily="18" charset="0"/>
                                    </a:rPr>
                                    <m:t>𝒏</m:t>
                                  </m:r>
                                  <m:r>
                                    <a:rPr lang="en-US" sz="2600" b="1" i="1">
                                      <a:latin typeface="Cambria Math" panose="02040503050406030204" pitchFamily="18" charset="0"/>
                                    </a:rPr>
                                    <m:t>𝝎</m:t>
                                  </m:r>
                                </m:e>
                                <m:sub>
                                  <m:r>
                                    <a:rPr lang="en-US" sz="2600" b="1" i="1">
                                      <a:latin typeface="Cambria Math" panose="02040503050406030204" pitchFamily="18" charset="0"/>
                                    </a:rPr>
                                    <m:t>𝟎</m:t>
                                  </m:r>
                                </m:sub>
                              </m:sSub>
                              <m:r>
                                <a:rPr lang="en-US" sz="2600" b="1" i="1">
                                  <a:latin typeface="Cambria Math" panose="02040503050406030204" pitchFamily="18" charset="0"/>
                                </a:rPr>
                                <m:t>𝒕</m:t>
                              </m:r>
                              <m:r>
                                <a:rPr lang="en-US" sz="2600" b="1" i="1">
                                  <a:latin typeface="Cambria Math" panose="02040503050406030204" pitchFamily="18" charset="0"/>
                                </a:rPr>
                                <m:t>, …}</m:t>
                              </m:r>
                            </m:e>
                          </m:func>
                        </m:e>
                      </m:func>
                    </m:oMath>
                  </m:oMathPara>
                </a14:m>
                <a:endParaRPr lang="en-US" sz="2600" b="1" dirty="0"/>
              </a:p>
              <a:p>
                <a:pPr marL="0" indent="0">
                  <a:buNone/>
                </a:pPr>
                <a:endParaRPr lang="en-US" dirty="0"/>
              </a:p>
              <a:p>
                <a:pPr marL="0" indent="0">
                  <a:buNone/>
                </a:pPr>
                <a:endParaRPr lang="en-US" dirty="0"/>
              </a:p>
              <a:p>
                <a:r>
                  <a:rPr lang="en-US" sz="2900" dirty="0"/>
                  <a:t>A sinusoid of angular frequency </a:t>
                </a:r>
                <a14:m>
                  <m:oMath xmlns:m="http://schemas.openxmlformats.org/officeDocument/2006/math">
                    <m:r>
                      <a:rPr lang="en-US" sz="2900" b="1" i="1">
                        <a:latin typeface="Cambria Math" panose="02040503050406030204" pitchFamily="18" charset="0"/>
                      </a:rPr>
                      <m:t>𝒏</m:t>
                    </m:r>
                    <m:sSub>
                      <m:sSubPr>
                        <m:ctrlPr>
                          <a:rPr lang="en-US" sz="2900" b="1" i="1">
                            <a:latin typeface="Cambria Math" panose="02040503050406030204" pitchFamily="18" charset="0"/>
                          </a:rPr>
                        </m:ctrlPr>
                      </m:sSubPr>
                      <m:e>
                        <m:r>
                          <a:rPr lang="en-US" sz="2900" b="1" i="1">
                            <a:latin typeface="Cambria Math" panose="02040503050406030204" pitchFamily="18" charset="0"/>
                          </a:rPr>
                          <m:t>𝝎</m:t>
                        </m:r>
                      </m:e>
                      <m:sub>
                        <m:r>
                          <a:rPr lang="en-US" sz="2900" b="1" i="1">
                            <a:latin typeface="Cambria Math" panose="02040503050406030204" pitchFamily="18" charset="0"/>
                          </a:rPr>
                          <m:t>𝟎</m:t>
                        </m:r>
                      </m:sub>
                    </m:sSub>
                  </m:oMath>
                </a14:m>
                <a:r>
                  <a:rPr lang="en-US" sz="2900" dirty="0"/>
                  <a:t> is called the </a:t>
                </a:r>
                <a:r>
                  <a:rPr lang="en-US" sz="2900" b="1" dirty="0"/>
                  <a:t>nth harmonic </a:t>
                </a:r>
                <a:r>
                  <a:rPr lang="en-US" sz="2900" dirty="0"/>
                  <a:t>of the sinusoid of the angular frequency  </a:t>
                </a:r>
                <a14:m>
                  <m:oMath xmlns:m="http://schemas.openxmlformats.org/officeDocument/2006/math">
                    <m:sSub>
                      <m:sSubPr>
                        <m:ctrlPr>
                          <a:rPr lang="en-US" sz="2900" b="1" i="1">
                            <a:latin typeface="Cambria Math" panose="02040503050406030204" pitchFamily="18" charset="0"/>
                          </a:rPr>
                        </m:ctrlPr>
                      </m:sSubPr>
                      <m:e>
                        <m:r>
                          <a:rPr lang="en-US" sz="2900" b="1" i="1">
                            <a:latin typeface="Cambria Math" panose="02040503050406030204" pitchFamily="18" charset="0"/>
                          </a:rPr>
                          <m:t>𝝎</m:t>
                        </m:r>
                      </m:e>
                      <m:sub>
                        <m:r>
                          <a:rPr lang="en-US" sz="2900" b="1" i="1">
                            <a:latin typeface="Cambria Math" panose="02040503050406030204" pitchFamily="18" charset="0"/>
                          </a:rPr>
                          <m:t>𝟎</m:t>
                        </m:r>
                      </m:sub>
                    </m:sSub>
                  </m:oMath>
                </a14:m>
                <a:endParaRPr lang="en-US" sz="2900" b="1" dirty="0"/>
              </a:p>
              <a:p>
                <a:endParaRPr lang="en-US" sz="2900" b="1" dirty="0"/>
              </a:p>
              <a:p>
                <a:r>
                  <a:rPr lang="en-US" sz="2900" dirty="0"/>
                  <a:t>Which harmonic is the function </a:t>
                </a:r>
                <a:r>
                  <a:rPr lang="en-US" sz="2900" b="1" dirty="0"/>
                  <a:t>1</a:t>
                </a:r>
                <a:r>
                  <a:rPr lang="en-US" sz="2900" dirty="0"/>
                  <a:t>?    0</a:t>
                </a:r>
                <a:r>
                  <a:rPr lang="en-US" sz="2900" baseline="30000" dirty="0"/>
                  <a:t>th</a:t>
                </a:r>
                <a:r>
                  <a:rPr lang="en-US" sz="2900" dirty="0"/>
                  <a:t> harmonic because</a:t>
                </a:r>
                <a14:m>
                  <m:oMath xmlns:m="http://schemas.openxmlformats.org/officeDocument/2006/math">
                    <m:r>
                      <a:rPr lang="en-US" sz="2900">
                        <a:latin typeface="Cambria Math" panose="02040503050406030204" pitchFamily="18" charset="0"/>
                      </a:rPr>
                      <m:t> </m:t>
                    </m:r>
                    <m:func>
                      <m:funcPr>
                        <m:ctrlPr>
                          <a:rPr lang="en-US" sz="2900" i="1">
                            <a:latin typeface="Cambria Math" panose="02040503050406030204" pitchFamily="18" charset="0"/>
                          </a:rPr>
                        </m:ctrlPr>
                      </m:funcPr>
                      <m:fName>
                        <m:r>
                          <a:rPr lang="en-US" sz="2900" i="1">
                            <a:latin typeface="Cambria Math" panose="02040503050406030204" pitchFamily="18" charset="0"/>
                          </a:rPr>
                          <m:t>𝑐𝑜𝑠</m:t>
                        </m:r>
                      </m:fName>
                      <m:e>
                        <m:sSub>
                          <m:sSubPr>
                            <m:ctrlPr>
                              <a:rPr lang="en-US" sz="2900" i="1">
                                <a:latin typeface="Cambria Math" panose="02040503050406030204" pitchFamily="18" charset="0"/>
                              </a:rPr>
                            </m:ctrlPr>
                          </m:sSubPr>
                          <m:e>
                            <m:r>
                              <a:rPr lang="en-US" sz="2900" i="1">
                                <a:latin typeface="Cambria Math" panose="02040503050406030204" pitchFamily="18" charset="0"/>
                              </a:rPr>
                              <m:t>0</m:t>
                            </m:r>
                            <m:r>
                              <a:rPr lang="en-US" sz="2900" i="1">
                                <a:latin typeface="Cambria Math" panose="02040503050406030204" pitchFamily="18" charset="0"/>
                              </a:rPr>
                              <m:t>𝜔</m:t>
                            </m:r>
                          </m:e>
                          <m:sub>
                            <m:r>
                              <a:rPr lang="en-US" sz="2900" i="1">
                                <a:latin typeface="Cambria Math" panose="02040503050406030204" pitchFamily="18" charset="0"/>
                              </a:rPr>
                              <m:t>0</m:t>
                            </m:r>
                          </m:sub>
                        </m:s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𝑐𝑜𝑠</m:t>
                        </m:r>
                        <m:r>
                          <a:rPr lang="en-US" sz="2900" i="1">
                            <a:latin typeface="Cambria Math" panose="02040503050406030204" pitchFamily="18" charset="0"/>
                          </a:rPr>
                          <m:t> 0=1</m:t>
                        </m:r>
                      </m:e>
                    </m:func>
                  </m:oMath>
                </a14:m>
                <a:endParaRPr lang="en-US" sz="2900" b="1" i="1" dirty="0">
                  <a:latin typeface="Cambria Math" panose="02040503050406030204" pitchFamily="18" charset="0"/>
                </a:endParaRPr>
              </a:p>
              <a:p>
                <a:endParaRPr lang="en-US" sz="2900" b="1" i="1" dirty="0">
                  <a:latin typeface="Cambria Math" panose="02040503050406030204" pitchFamily="18" charset="0"/>
                </a:endParaRPr>
              </a:p>
              <a:p>
                <a14:m>
                  <m:oMath xmlns:m="http://schemas.openxmlformats.org/officeDocument/2006/math">
                    <m:sSub>
                      <m:sSubPr>
                        <m:ctrlPr>
                          <a:rPr lang="en-US" sz="2900" b="1" i="1">
                            <a:latin typeface="Cambria Math" panose="02040503050406030204" pitchFamily="18" charset="0"/>
                          </a:rPr>
                        </m:ctrlPr>
                      </m:sSubPr>
                      <m:e>
                        <m:r>
                          <a:rPr lang="en-US" sz="2900" b="1" i="1">
                            <a:latin typeface="Cambria Math" panose="02040503050406030204" pitchFamily="18" charset="0"/>
                          </a:rPr>
                          <m:t>𝝎</m:t>
                        </m:r>
                      </m:e>
                      <m:sub>
                        <m:r>
                          <a:rPr lang="en-US" sz="2900" b="1" i="1">
                            <a:latin typeface="Cambria Math" panose="02040503050406030204" pitchFamily="18" charset="0"/>
                          </a:rPr>
                          <m:t>𝟎</m:t>
                        </m:r>
                      </m:sub>
                    </m:sSub>
                    <m:r>
                      <a:rPr lang="en-US" sz="2900" b="1" i="1">
                        <a:latin typeface="Cambria Math" panose="02040503050406030204" pitchFamily="18" charset="0"/>
                      </a:rPr>
                      <m:t>=</m:t>
                    </m:r>
                    <m:r>
                      <a:rPr lang="en-US" sz="2900" b="1" i="1">
                        <a:latin typeface="Cambria Math" panose="02040503050406030204" pitchFamily="18" charset="0"/>
                      </a:rPr>
                      <m:t>𝟐</m:t>
                    </m:r>
                    <m:r>
                      <a:rPr lang="en-US" sz="2900" b="1" i="1">
                        <a:latin typeface="Cambria Math" panose="02040503050406030204" pitchFamily="18" charset="0"/>
                      </a:rPr>
                      <m:t>𝝅</m:t>
                    </m:r>
                    <m:sSub>
                      <m:sSubPr>
                        <m:ctrlPr>
                          <a:rPr lang="en-US" sz="2900" b="1" i="1">
                            <a:latin typeface="Cambria Math" panose="02040503050406030204" pitchFamily="18" charset="0"/>
                          </a:rPr>
                        </m:ctrlPr>
                      </m:sSubPr>
                      <m:e>
                        <m:r>
                          <a:rPr lang="en-US" sz="2900" b="1" i="1">
                            <a:latin typeface="Cambria Math" panose="02040503050406030204" pitchFamily="18" charset="0"/>
                          </a:rPr>
                          <m:t>𝒇</m:t>
                        </m:r>
                      </m:e>
                      <m:sub>
                        <m:r>
                          <a:rPr lang="en-US" sz="2900" b="1" i="1">
                            <a:latin typeface="Cambria Math" panose="02040503050406030204" pitchFamily="18" charset="0"/>
                          </a:rPr>
                          <m:t>𝟎</m:t>
                        </m:r>
                      </m:sub>
                    </m:sSub>
                  </m:oMath>
                </a14:m>
                <a:r>
                  <a:rPr lang="en-US" sz="2900" b="1" dirty="0"/>
                  <a:t> : fundamental tone; period </a:t>
                </a:r>
                <a14:m>
                  <m:oMath xmlns:m="http://schemas.openxmlformats.org/officeDocument/2006/math">
                    <m:sSub>
                      <m:sSubPr>
                        <m:ctrlPr>
                          <a:rPr lang="en-US" sz="2900" b="1" i="1">
                            <a:latin typeface="Cambria Math" panose="02040503050406030204" pitchFamily="18" charset="0"/>
                          </a:rPr>
                        </m:ctrlPr>
                      </m:sSubPr>
                      <m:e>
                        <m:r>
                          <a:rPr lang="en-US" sz="2900" b="1" i="1">
                            <a:latin typeface="Cambria Math" panose="02040503050406030204" pitchFamily="18" charset="0"/>
                          </a:rPr>
                          <m:t>𝑻</m:t>
                        </m:r>
                      </m:e>
                      <m:sub>
                        <m:r>
                          <a:rPr lang="en-US" sz="2900" b="1" i="1">
                            <a:latin typeface="Cambria Math" panose="02040503050406030204" pitchFamily="18" charset="0"/>
                          </a:rPr>
                          <m:t>𝟎</m:t>
                        </m:r>
                      </m:sub>
                    </m:sSub>
                    <m:r>
                      <a:rPr lang="en-US" sz="2900" b="1" i="1">
                        <a:latin typeface="Cambria Math" panose="02040503050406030204" pitchFamily="18" charset="0"/>
                      </a:rPr>
                      <m:t>=</m:t>
                    </m:r>
                    <m:f>
                      <m:fPr>
                        <m:ctrlPr>
                          <a:rPr lang="en-US" sz="2900" b="1" i="1">
                            <a:latin typeface="Cambria Math" panose="02040503050406030204" pitchFamily="18" charset="0"/>
                          </a:rPr>
                        </m:ctrlPr>
                      </m:fPr>
                      <m:num>
                        <m:r>
                          <a:rPr lang="en-US" sz="2900" b="1" i="1">
                            <a:latin typeface="Cambria Math" panose="02040503050406030204" pitchFamily="18" charset="0"/>
                          </a:rPr>
                          <m:t>𝟐</m:t>
                        </m:r>
                        <m:r>
                          <a:rPr lang="en-US" sz="2900" b="1" i="1">
                            <a:latin typeface="Cambria Math" panose="02040503050406030204" pitchFamily="18" charset="0"/>
                          </a:rPr>
                          <m:t>𝝅</m:t>
                        </m:r>
                      </m:num>
                      <m:den>
                        <m:sSub>
                          <m:sSubPr>
                            <m:ctrlPr>
                              <a:rPr lang="en-US" sz="2900" b="1" i="1">
                                <a:latin typeface="Cambria Math" panose="02040503050406030204" pitchFamily="18" charset="0"/>
                              </a:rPr>
                            </m:ctrlPr>
                          </m:sSubPr>
                          <m:e>
                            <m:r>
                              <a:rPr lang="en-US" sz="2900" b="1" i="1">
                                <a:latin typeface="Cambria Math" panose="02040503050406030204" pitchFamily="18" charset="0"/>
                              </a:rPr>
                              <m:t>𝝎</m:t>
                            </m:r>
                          </m:e>
                          <m:sub>
                            <m:r>
                              <a:rPr lang="en-US" sz="2900" b="1" i="1">
                                <a:latin typeface="Cambria Math" panose="02040503050406030204" pitchFamily="18" charset="0"/>
                              </a:rPr>
                              <m:t>𝟎</m:t>
                            </m:r>
                          </m:sub>
                        </m:sSub>
                      </m:den>
                    </m:f>
                  </m:oMath>
                </a14:m>
                <a:endParaRPr lang="en-US" sz="2900" b="1" dirty="0"/>
              </a:p>
              <a:p>
                <a:endParaRPr lang="en-US" sz="2900" b="1" dirty="0"/>
              </a:p>
              <a:p>
                <a:endParaRPr lang="en-US" sz="2900" dirty="0"/>
              </a:p>
              <a:p>
                <a:endParaRPr lang="en-US" sz="2900" b="1" dirty="0"/>
              </a:p>
              <a:p>
                <a:endParaRPr lang="en-US" sz="2900" b="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762000"/>
                <a:ext cx="8763000" cy="5943600"/>
              </a:xfrm>
              <a:blipFill>
                <a:blip r:embed="rId2"/>
                <a:stretch>
                  <a:fillRect l="-904" t="-1949" r="-139"/>
                </a:stretch>
              </a:blipFill>
            </p:spPr>
            <p:txBody>
              <a:bodyPr/>
              <a:lstStyle/>
              <a:p>
                <a:r>
                  <a:rPr lang="en-US">
                    <a:noFill/>
                  </a:rPr>
                  <a:t> </a:t>
                </a:r>
              </a:p>
            </p:txBody>
          </p:sp>
        </mc:Fallback>
      </mc:AlternateContent>
      <p:sp>
        <p:nvSpPr>
          <p:cNvPr id="5" name="Content Placeholder 2"/>
          <p:cNvSpPr txBox="1">
            <a:spLocks/>
          </p:cNvSpPr>
          <p:nvPr/>
        </p:nvSpPr>
        <p:spPr>
          <a:xfrm>
            <a:off x="1676400" y="3886200"/>
            <a:ext cx="87630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tabLst>
                <a:tab pos="1828800" algn="l"/>
              </a:tabLs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3978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Trigonometric Fourier Series (2)</a:t>
            </a:r>
          </a:p>
        </p:txBody>
      </p:sp>
      <p:sp>
        <p:nvSpPr>
          <p:cNvPr id="3" name="Content Placeholder 2"/>
          <p:cNvSpPr>
            <a:spLocks noGrp="1"/>
          </p:cNvSpPr>
          <p:nvPr>
            <p:ph idx="1"/>
          </p:nvPr>
        </p:nvSpPr>
        <p:spPr/>
        <p:txBody>
          <a:bodyPr/>
          <a:lstStyle/>
          <a:p>
            <a:r>
              <a:rPr lang="en-US" dirty="0"/>
              <a:t>We can prove that all the functions in the following set are </a:t>
            </a:r>
            <a:r>
              <a:rPr lang="en-US" dirty="0">
                <a:solidFill>
                  <a:srgbClr val="C00000"/>
                </a:solidFill>
              </a:rPr>
              <a:t>orthogonal</a:t>
            </a:r>
            <a:r>
              <a:rPr lang="en-US" dirty="0"/>
              <a:t> to the other functions over period </a:t>
            </a:r>
            <a:r>
              <a:rPr lang="en-US" dirty="0">
                <a:solidFill>
                  <a:srgbClr val="C00000"/>
                </a:solidFill>
              </a:rPr>
              <a:t>T</a:t>
            </a:r>
            <a:r>
              <a:rPr lang="en-US" baseline="-25000" dirty="0">
                <a:solidFill>
                  <a:srgbClr val="C00000"/>
                </a:solidFill>
              </a:rPr>
              <a:t>0</a:t>
            </a:r>
          </a:p>
          <a:p>
            <a:endParaRPr lang="en-US" dirty="0"/>
          </a:p>
          <a:p>
            <a:r>
              <a:rPr lang="en-US" dirty="0"/>
              <a:t>READ APPENDIX A for the proof</a:t>
            </a:r>
          </a:p>
        </p:txBody>
      </p:sp>
      <p:pic>
        <p:nvPicPr>
          <p:cNvPr id="4" name="Picture 3"/>
          <p:cNvPicPr>
            <a:picLocks noChangeAspect="1"/>
          </p:cNvPicPr>
          <p:nvPr/>
        </p:nvPicPr>
        <p:blipFill>
          <a:blip r:embed="rId2"/>
          <a:stretch>
            <a:fillRect/>
          </a:stretch>
        </p:blipFill>
        <p:spPr>
          <a:xfrm>
            <a:off x="1752600" y="2924983"/>
            <a:ext cx="7995376" cy="245583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650937" y="1611868"/>
                <a:ext cx="8890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a:latin typeface="Cambria Math" panose="02040503050406030204" pitchFamily="18" charset="0"/>
                            </a:rPr>
                            <m:t>𝐜𝐨𝐬</m:t>
                          </m:r>
                        </m:fName>
                        <m:e>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𝒄𝒐𝒔</m:t>
                              </m:r>
                            </m:fName>
                            <m:e>
                              <m:r>
                                <a:rPr lang="en-US" b="1" i="1">
                                  <a:latin typeface="Cambria Math" panose="02040503050406030204" pitchFamily="18" charset="0"/>
                                </a:rPr>
                                <m:t>𝟐</m:t>
                              </m:r>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 </m:t>
                              </m:r>
                            </m:e>
                          </m:func>
                          <m:func>
                            <m:funcPr>
                              <m:ctrlPr>
                                <a:rPr lang="en-US" b="1" i="1">
                                  <a:latin typeface="Cambria Math" panose="02040503050406030204" pitchFamily="18" charset="0"/>
                                </a:rPr>
                              </m:ctrlPr>
                            </m:funcPr>
                            <m:fName>
                              <m:r>
                                <a:rPr lang="en-US" b="1" i="1">
                                  <a:latin typeface="Cambria Math" panose="02040503050406030204" pitchFamily="18" charset="0"/>
                                </a:rPr>
                                <m:t>𝒄𝒐𝒔</m:t>
                              </m:r>
                            </m:fName>
                            <m:e>
                              <m:r>
                                <a:rPr lang="en-US" b="1" i="1">
                                  <a:latin typeface="Cambria Math" panose="02040503050406030204" pitchFamily="18" charset="0"/>
                                </a:rPr>
                                <m:t>𝟑</m:t>
                              </m:r>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 </m:t>
                              </m:r>
                            </m:e>
                          </m:func>
                          <m:r>
                            <a:rPr lang="en-US" b="1" i="1">
                              <a:latin typeface="Cambria Math" panose="02040503050406030204" pitchFamily="18" charset="0"/>
                            </a:rPr>
                            <m:t>…., </m:t>
                          </m:r>
                          <m:func>
                            <m:funcPr>
                              <m:ctrlPr>
                                <a:rPr lang="en-US" b="1" i="1">
                                  <a:latin typeface="Cambria Math" panose="02040503050406030204" pitchFamily="18" charset="0"/>
                                </a:rPr>
                              </m:ctrlPr>
                            </m:funcPr>
                            <m:fName>
                              <m:r>
                                <a:rPr lang="en-US" b="1" i="1">
                                  <a:latin typeface="Cambria Math" panose="02040503050406030204" pitchFamily="18" charset="0"/>
                                </a:rPr>
                                <m:t>𝒄𝒐𝒔</m:t>
                              </m:r>
                            </m:fName>
                            <m:e>
                              <m:sSub>
                                <m:sSubPr>
                                  <m:ctrlPr>
                                    <a:rPr lang="en-US" b="1" i="1">
                                      <a:latin typeface="Cambria Math" panose="02040503050406030204" pitchFamily="18" charset="0"/>
                                    </a:rPr>
                                  </m:ctrlPr>
                                </m:sSubPr>
                                <m:e>
                                  <m:r>
                                    <a:rPr lang="en-US" b="1" i="1">
                                      <a:latin typeface="Cambria Math" panose="02040503050406030204" pitchFamily="18" charset="0"/>
                                    </a:rPr>
                                    <m:t>𝒏</m:t>
                                  </m:r>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 …;</m:t>
                              </m:r>
                            </m:e>
                          </m:func>
                        </m:e>
                      </m:func>
                      <m:func>
                        <m:funcPr>
                          <m:ctrlPr>
                            <a:rPr lang="en-US" b="1" i="1">
                              <a:latin typeface="Cambria Math" panose="02040503050406030204" pitchFamily="18" charset="0"/>
                            </a:rPr>
                          </m:ctrlPr>
                        </m:funcPr>
                        <m:fName>
                          <m:r>
                            <a:rPr lang="en-US" b="1" i="1">
                              <a:latin typeface="Cambria Math" panose="02040503050406030204" pitchFamily="18" charset="0"/>
                            </a:rPr>
                            <m:t>𝒔𝒊𝒏</m:t>
                          </m:r>
                        </m:fName>
                        <m:e>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𝒔𝒊𝒏</m:t>
                              </m:r>
                            </m:fName>
                            <m:e>
                              <m:r>
                                <a:rPr lang="en-US" b="1" i="1">
                                  <a:latin typeface="Cambria Math" panose="02040503050406030204" pitchFamily="18" charset="0"/>
                                </a:rPr>
                                <m:t>𝟐</m:t>
                              </m:r>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 </m:t>
                              </m:r>
                            </m:e>
                          </m:func>
                          <m:r>
                            <a:rPr lang="en-US" b="1" i="1">
                              <a:latin typeface="Cambria Math" panose="02040503050406030204" pitchFamily="18" charset="0"/>
                            </a:rPr>
                            <m:t>…., </m:t>
                          </m:r>
                          <m:func>
                            <m:funcPr>
                              <m:ctrlPr>
                                <a:rPr lang="en-US" b="1" i="1">
                                  <a:latin typeface="Cambria Math" panose="02040503050406030204" pitchFamily="18" charset="0"/>
                                </a:rPr>
                              </m:ctrlPr>
                            </m:funcPr>
                            <m:fName>
                              <m:r>
                                <a:rPr lang="en-US" b="1" i="1">
                                  <a:latin typeface="Cambria Math" panose="02040503050406030204" pitchFamily="18" charset="0"/>
                                </a:rPr>
                                <m:t>𝐬</m:t>
                              </m:r>
                              <m:r>
                                <a:rPr lang="en-US" b="1">
                                  <a:latin typeface="Cambria Math" panose="02040503050406030204" pitchFamily="18" charset="0"/>
                                </a:rPr>
                                <m:t>𝐢𝐧</m:t>
                              </m:r>
                            </m:fName>
                            <m:e>
                              <m:sSub>
                                <m:sSubPr>
                                  <m:ctrlPr>
                                    <a:rPr lang="en-US" b="1" i="1">
                                      <a:latin typeface="Cambria Math" panose="02040503050406030204" pitchFamily="18" charset="0"/>
                                    </a:rPr>
                                  </m:ctrlPr>
                                </m:sSubPr>
                                <m:e>
                                  <m:r>
                                    <a:rPr lang="en-US" b="1" i="1">
                                      <a:latin typeface="Cambria Math" panose="02040503050406030204" pitchFamily="18" charset="0"/>
                                    </a:rPr>
                                    <m:t>𝒏</m:t>
                                  </m:r>
                                  <m:r>
                                    <a:rPr lang="en-US" b="1" i="1">
                                      <a:latin typeface="Cambria Math" panose="02040503050406030204" pitchFamily="18" charset="0"/>
                                    </a:rPr>
                                    <m:t>𝝎</m:t>
                                  </m:r>
                                </m:e>
                                <m:sub>
                                  <m:r>
                                    <a:rPr lang="en-US" b="1" i="1">
                                      <a:latin typeface="Cambria Math" panose="02040503050406030204" pitchFamily="18" charset="0"/>
                                    </a:rPr>
                                    <m:t>𝟎</m:t>
                                  </m:r>
                                </m:sub>
                              </m:sSub>
                              <m:r>
                                <a:rPr lang="en-US" b="1" i="1">
                                  <a:latin typeface="Cambria Math" panose="02040503050406030204" pitchFamily="18" charset="0"/>
                                </a:rPr>
                                <m:t>𝒕</m:t>
                              </m:r>
                              <m:r>
                                <a:rPr lang="en-US" b="1" i="1">
                                  <a:latin typeface="Cambria Math" panose="02040503050406030204" pitchFamily="18" charset="0"/>
                                </a:rPr>
                                <m:t>, …}</m:t>
                              </m:r>
                            </m:e>
                          </m:func>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650937" y="1611868"/>
                <a:ext cx="8890126" cy="369332"/>
              </a:xfrm>
              <a:prstGeom prst="rect">
                <a:avLst/>
              </a:prstGeom>
              <a:blipFill>
                <a:blip r:embed="rId3"/>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8738884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Trigonometric Fourier Series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Therefore, we can express a signal g(t) by a trigonometric Fourier series over any interval of duration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oMath>
                </a14:m>
                <a:r>
                  <a:rPr lang="en-US" dirty="0"/>
                  <a:t>as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8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642925" y="1600201"/>
            <a:ext cx="6906151" cy="214666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810001" y="3886200"/>
                <a:ext cx="3992247" cy="1235916"/>
              </a:xfrm>
              <a:prstGeom prst="rect">
                <a:avLst/>
              </a:prstGeom>
            </p:spPr>
            <p:txBody>
              <a:bodyPr wrap="none">
                <a:spAutoFit/>
              </a:bodyPr>
              <a:lstStyle/>
              <a:p>
                <a:pPr marL="0" lvl="5"/>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𝑛</m:t>
                          </m:r>
                        </m:sub>
                      </m:sSub>
                      <m:r>
                        <a:rPr lang="en-US" sz="2400" i="1">
                          <a:latin typeface="Cambria Math" panose="02040503050406030204" pitchFamily="18" charset="0"/>
                        </a:rPr>
                        <m:t>=</m:t>
                      </m:r>
                      <m:f>
                        <m:fPr>
                          <m:ctrlPr>
                            <a:rPr lang="en-US" sz="2400" i="1">
                              <a:latin typeface="Cambria Math" panose="02040503050406030204" pitchFamily="18" charset="0"/>
                            </a:rPr>
                          </m:ctrlPr>
                        </m:fPr>
                        <m:num>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sup>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𝑡</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r>
                                    <a:rPr lang="en-US" sz="2400" i="1">
                                      <a:latin typeface="Cambria Math" panose="02040503050406030204" pitchFamily="18" charset="0"/>
                                    </a:rPr>
                                    <m:t>𝑛</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r>
                                    <a:rPr lang="en-US" sz="2400" i="1">
                                      <a:latin typeface="Cambria Math" panose="02040503050406030204" pitchFamily="18" charset="0"/>
                                    </a:rPr>
                                    <m:t>𝑡</m:t>
                                  </m:r>
                                  <m:r>
                                    <a:rPr lang="en-US" sz="2400" i="1">
                                      <a:latin typeface="Cambria Math" panose="02040503050406030204" pitchFamily="18" charset="0"/>
                                    </a:rPr>
                                    <m:t> </m:t>
                                  </m:r>
                                  <m:r>
                                    <a:rPr lang="en-US" sz="2400" i="1">
                                      <a:latin typeface="Cambria Math" panose="02040503050406030204" pitchFamily="18" charset="0"/>
                                    </a:rPr>
                                    <m:t>𝑑𝑡</m:t>
                                  </m:r>
                                </m:e>
                              </m:func>
                            </m:e>
                          </m:nary>
                        </m:num>
                        <m:den>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sup>
                            <m:e>
                              <m:func>
                                <m:funcPr>
                                  <m:ctrlPr>
                                    <a:rPr lang="en-US" sz="2400" i="1">
                                      <a:latin typeface="Cambria Math" panose="02040503050406030204" pitchFamily="18" charset="0"/>
                                    </a:rPr>
                                  </m:ctrlPr>
                                </m:funcPr>
                                <m:fNa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cos</m:t>
                                      </m:r>
                                    </m:e>
                                    <m:sup>
                                      <m:r>
                                        <a:rPr lang="en-US" sz="2400" i="1">
                                          <a:latin typeface="Cambria Math" panose="02040503050406030204" pitchFamily="18" charset="0"/>
                                        </a:rPr>
                                        <m:t>2</m:t>
                                      </m:r>
                                    </m:sup>
                                  </m:sSup>
                                </m:fName>
                                <m:e>
                                  <m:r>
                                    <a:rPr lang="en-US" sz="2400" i="1">
                                      <a:latin typeface="Cambria Math" panose="02040503050406030204" pitchFamily="18" charset="0"/>
                                    </a:rPr>
                                    <m:t>𝑛</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r>
                                    <a:rPr lang="en-US" sz="2400" i="1">
                                      <a:latin typeface="Cambria Math" panose="02040503050406030204" pitchFamily="18" charset="0"/>
                                    </a:rPr>
                                    <m:t>𝑡</m:t>
                                  </m:r>
                                  <m:r>
                                    <a:rPr lang="en-US" sz="2400" i="1">
                                      <a:latin typeface="Cambria Math" panose="02040503050406030204" pitchFamily="18" charset="0"/>
                                    </a:rPr>
                                    <m:t> </m:t>
                                  </m:r>
                                  <m:r>
                                    <a:rPr lang="en-US" sz="2400" i="1">
                                      <a:latin typeface="Cambria Math" panose="02040503050406030204" pitchFamily="18" charset="0"/>
                                    </a:rPr>
                                    <m:t>𝑑𝑡</m:t>
                                  </m:r>
                                </m:e>
                              </m:func>
                            </m:e>
                          </m:nary>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810001" y="3886200"/>
                <a:ext cx="3992247" cy="12359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14190" y="5336340"/>
                <a:ext cx="3934410" cy="1235916"/>
              </a:xfrm>
              <a:prstGeom prst="rect">
                <a:avLst/>
              </a:prstGeom>
            </p:spPr>
            <p:txBody>
              <a:bodyPr wrap="none">
                <a:spAutoFit/>
              </a:bodyPr>
              <a:lstStyle/>
              <a:p>
                <a:pPr marL="0" lvl="5"/>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𝑛</m:t>
                          </m:r>
                        </m:sub>
                      </m:sSub>
                      <m:r>
                        <a:rPr lang="en-US" sz="2400" i="1">
                          <a:latin typeface="Cambria Math" panose="02040503050406030204" pitchFamily="18" charset="0"/>
                        </a:rPr>
                        <m:t>=</m:t>
                      </m:r>
                      <m:f>
                        <m:fPr>
                          <m:ctrlPr>
                            <a:rPr lang="en-US" sz="2400" i="1">
                              <a:latin typeface="Cambria Math" panose="02040503050406030204" pitchFamily="18" charset="0"/>
                            </a:rPr>
                          </m:ctrlPr>
                        </m:fPr>
                        <m:num>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sup>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𝑡</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𝑛</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r>
                                    <a:rPr lang="en-US" sz="2400" i="1">
                                      <a:latin typeface="Cambria Math" panose="02040503050406030204" pitchFamily="18" charset="0"/>
                                    </a:rPr>
                                    <m:t>𝑡</m:t>
                                  </m:r>
                                  <m:r>
                                    <a:rPr lang="en-US" sz="2400" i="1">
                                      <a:latin typeface="Cambria Math" panose="02040503050406030204" pitchFamily="18" charset="0"/>
                                    </a:rPr>
                                    <m:t> </m:t>
                                  </m:r>
                                  <m:r>
                                    <a:rPr lang="en-US" sz="2400" i="1">
                                      <a:latin typeface="Cambria Math" panose="02040503050406030204" pitchFamily="18" charset="0"/>
                                    </a:rPr>
                                    <m:t>𝑑𝑡</m:t>
                                  </m:r>
                                </m:e>
                              </m:func>
                            </m:e>
                          </m:nary>
                        </m:num>
                        <m:den>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sup>
                            <m:e>
                              <m:func>
                                <m:funcPr>
                                  <m:ctrlPr>
                                    <a:rPr lang="en-US" sz="2400" i="1">
                                      <a:latin typeface="Cambria Math" panose="02040503050406030204" pitchFamily="18" charset="0"/>
                                    </a:rPr>
                                  </m:ctrlPr>
                                </m:funcPr>
                                <m:fNa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sin</m:t>
                                      </m:r>
                                    </m:e>
                                    <m:sup>
                                      <m:r>
                                        <a:rPr lang="en-US" sz="2400" i="1">
                                          <a:latin typeface="Cambria Math" panose="02040503050406030204" pitchFamily="18" charset="0"/>
                                        </a:rPr>
                                        <m:t>2</m:t>
                                      </m:r>
                                    </m:sup>
                                  </m:sSup>
                                </m:fName>
                                <m:e>
                                  <m:r>
                                    <a:rPr lang="en-US" sz="2400" i="1">
                                      <a:latin typeface="Cambria Math" panose="02040503050406030204" pitchFamily="18" charset="0"/>
                                    </a:rPr>
                                    <m:t>𝑛</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r>
                                    <a:rPr lang="en-US" sz="2400" i="1">
                                      <a:latin typeface="Cambria Math" panose="02040503050406030204" pitchFamily="18" charset="0"/>
                                    </a:rPr>
                                    <m:t>𝑡</m:t>
                                  </m:r>
                                  <m:r>
                                    <a:rPr lang="en-US" sz="2400" i="1">
                                      <a:latin typeface="Cambria Math" panose="02040503050406030204" pitchFamily="18" charset="0"/>
                                    </a:rPr>
                                    <m:t> </m:t>
                                  </m:r>
                                  <m:r>
                                    <a:rPr lang="en-US" sz="2400" i="1">
                                      <a:latin typeface="Cambria Math" panose="02040503050406030204" pitchFamily="18" charset="0"/>
                                    </a:rPr>
                                    <m:t>𝑑𝑡</m:t>
                                  </m:r>
                                </m:e>
                              </m:func>
                            </m:e>
                          </m:nary>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914190" y="5336340"/>
                <a:ext cx="3934410" cy="1235916"/>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p:cNvCxnSpPr/>
          <p:nvPr/>
        </p:nvCxnSpPr>
        <p:spPr>
          <a:xfrm flipH="1" flipV="1">
            <a:off x="7467600" y="4800600"/>
            <a:ext cx="1104154" cy="45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571754" y="5147902"/>
                <a:ext cx="695190"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num>
                        <m:den>
                          <m:r>
                            <a:rPr lang="en-US" i="1">
                              <a:latin typeface="Cambria Math" panose="02040503050406030204" pitchFamily="18" charset="0"/>
                            </a:rPr>
                            <m:t>2</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8571754" y="5147902"/>
                <a:ext cx="695190" cy="609077"/>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p:cNvCxnSpPr/>
          <p:nvPr/>
        </p:nvCxnSpPr>
        <p:spPr>
          <a:xfrm flipH="1">
            <a:off x="7696201" y="6004634"/>
            <a:ext cx="907310" cy="243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1200" y="3276600"/>
            <a:ext cx="8229600" cy="34290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286000" y="762000"/>
            <a:ext cx="7239000" cy="24384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Trigonometric Fourier Series: Summary </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2057400" y="3352800"/>
            <a:ext cx="7902676" cy="3220000"/>
          </a:xfrm>
          <a:prstGeom prst="rect">
            <a:avLst/>
          </a:prstGeom>
        </p:spPr>
      </p:pic>
      <p:pic>
        <p:nvPicPr>
          <p:cNvPr id="5" name="Picture 4"/>
          <p:cNvPicPr>
            <a:picLocks noChangeAspect="1"/>
          </p:cNvPicPr>
          <p:nvPr/>
        </p:nvPicPr>
        <p:blipFill>
          <a:blip r:embed="rId3"/>
          <a:stretch>
            <a:fillRect/>
          </a:stretch>
        </p:blipFill>
        <p:spPr>
          <a:xfrm>
            <a:off x="2514601" y="838201"/>
            <a:ext cx="6906151" cy="2146667"/>
          </a:xfrm>
          <a:prstGeom prst="rect">
            <a:avLst/>
          </a:prstGeom>
        </p:spPr>
      </p:pic>
      <p:sp>
        <p:nvSpPr>
          <p:cNvPr id="8" name="TextBox 7"/>
          <p:cNvSpPr txBox="1"/>
          <p:nvPr/>
        </p:nvSpPr>
        <p:spPr>
          <a:xfrm>
            <a:off x="8294255" y="3429001"/>
            <a:ext cx="1654276" cy="646331"/>
          </a:xfrm>
          <a:prstGeom prst="rect">
            <a:avLst/>
          </a:prstGeom>
          <a:noFill/>
        </p:spPr>
        <p:txBody>
          <a:bodyPr wrap="square" rtlCol="0">
            <a:spAutoFit/>
          </a:bodyPr>
          <a:lstStyle/>
          <a:p>
            <a:r>
              <a:rPr lang="en-US" b="1" dirty="0">
                <a:solidFill>
                  <a:srgbClr val="C00000"/>
                </a:solidFill>
              </a:rPr>
              <a:t>Average of g(t) over a period</a:t>
            </a:r>
          </a:p>
        </p:txBody>
      </p:sp>
    </p:spTree>
    <p:extLst>
      <p:ext uri="{BB962C8B-B14F-4D97-AF65-F5344CB8AC3E}">
        <p14:creationId xmlns:p14="http://schemas.microsoft.com/office/powerpoint/2010/main" val="329858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of periodic signals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6019800"/>
              </a:xfrm>
            </p:spPr>
            <p:txBody>
              <a:bodyPr>
                <a:normAutofit/>
              </a:bodyPr>
              <a:lstStyle/>
              <a:p>
                <a:r>
                  <a:rPr lang="en-US" dirty="0"/>
                  <a:t>For </a:t>
                </a:r>
                <a:r>
                  <a:rPr lang="en-US" u="sng" dirty="0">
                    <a:solidFill>
                      <a:srgbClr val="C00000"/>
                    </a:solidFill>
                  </a:rPr>
                  <a:t>periodic signals </a:t>
                </a:r>
                <a:r>
                  <a:rPr lang="en-US" dirty="0"/>
                  <a:t>(they repeat), instead of averaging from </a:t>
                </a:r>
                <a14:m>
                  <m:oMath xmlns:m="http://schemas.openxmlformats.org/officeDocument/2006/math">
                    <m:r>
                      <a:rPr lang="en-US" b="0" i="1" smtClean="0">
                        <a:latin typeface="Cambria Math"/>
                      </a:rPr>
                      <m:t>−∞ </m:t>
                    </m:r>
                  </m:oMath>
                </a14:m>
                <a:r>
                  <a:rPr lang="en-US" dirty="0"/>
                  <a:t> to </a:t>
                </a:r>
                <a14:m>
                  <m:oMath xmlns:m="http://schemas.openxmlformats.org/officeDocument/2006/math">
                    <m:r>
                      <a:rPr lang="en-US" i="1">
                        <a:latin typeface="Cambria Math"/>
                      </a:rPr>
                      <m:t>+</m:t>
                    </m:r>
                    <m:r>
                      <a:rPr lang="en-US" b="0" i="1" smtClean="0">
                        <a:latin typeface="Cambria Math"/>
                      </a:rPr>
                      <m:t>∞</m:t>
                    </m:r>
                  </m:oMath>
                </a14:m>
                <a:r>
                  <a:rPr lang="en-US" dirty="0"/>
                  <a:t>, it is equivalent to take the average over one period of the signal</a:t>
                </a:r>
              </a:p>
              <a:p>
                <a:endParaRPr lang="en-US" dirty="0"/>
              </a:p>
              <a:p>
                <a:pPr marL="0" indent="0">
                  <a:buNone/>
                </a:pPr>
                <a:endParaRPr lang="en-US" dirty="0"/>
              </a:p>
              <a:p>
                <a:endParaRPr lang="en-US" dirty="0"/>
              </a:p>
              <a:p>
                <a:endParaRPr lang="en-US" dirty="0"/>
              </a:p>
              <a:p>
                <a:r>
                  <a:rPr lang="en-US" dirty="0"/>
                  <a:t>How much is the energy of a periodic signal?</a:t>
                </a:r>
              </a:p>
              <a:p>
                <a:endParaRPr lang="en-US" dirty="0"/>
              </a:p>
              <a:p>
                <a:endParaRPr lang="en-US" dirty="0"/>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𝑔</m:t>
                        </m:r>
                      </m:sub>
                    </m:sSub>
                    <m:r>
                      <a:rPr lang="en-US" i="1">
                        <a:solidFill>
                          <a:srgbClr val="FF0000"/>
                        </a:solidFill>
                        <a:latin typeface="Cambria Math" panose="02040503050406030204" pitchFamily="18" charset="0"/>
                      </a:rPr>
                      <m:t>=∞</m:t>
                    </m:r>
                    <m:r>
                      <a:rPr lang="en-US" i="1">
                        <a:solidFill>
                          <a:prstClr val="black"/>
                        </a:solidFill>
                        <a:latin typeface="Cambria Math" panose="02040503050406030204" pitchFamily="18" charset="0"/>
                      </a:rPr>
                      <m:t>, </m:t>
                    </m:r>
                  </m:oMath>
                </a14:m>
                <a:r>
                  <a:rPr lang="en-US" dirty="0"/>
                  <a:t>It is infinity, even if the area below each bump is very small, they will be added to each other.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6019800"/>
              </a:xfrm>
              <a:blipFill>
                <a:blip r:embed="rId3"/>
                <a:stretch>
                  <a:fillRect l="-963" t="-810" r="-1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81400" y="2667001"/>
                <a:ext cx="5029200" cy="1035733"/>
              </a:xfrm>
              <a:prstGeom prst="rect">
                <a:avLst/>
              </a:prstGeom>
              <a:noFill/>
            </p:spPr>
            <p:txBody>
              <a:bodyPr wrap="square" lIns="0" tIns="0" rIns="0" bIns="0"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3200" i="1">
                              <a:solidFill>
                                <a:prstClr val="black"/>
                              </a:solidFill>
                              <a:latin typeface="Cambria Math" panose="02040503050406030204" pitchFamily="18" charset="0"/>
                            </a:rPr>
                          </m:ctrlPr>
                        </m:sSubPr>
                        <m:e>
                          <m:r>
                            <a:rPr lang="en-US" sz="3200" i="1">
                              <a:solidFill>
                                <a:prstClr val="black"/>
                              </a:solidFill>
                              <a:latin typeface="Cambria Math" panose="02040503050406030204" pitchFamily="18" charset="0"/>
                            </a:rPr>
                            <m:t>𝑃</m:t>
                          </m:r>
                        </m:e>
                        <m:sub>
                          <m:r>
                            <a:rPr lang="en-US" sz="3200" i="1">
                              <a:solidFill>
                                <a:prstClr val="black"/>
                              </a:solidFill>
                              <a:latin typeface="Cambria Math" panose="02040503050406030204" pitchFamily="18" charset="0"/>
                            </a:rPr>
                            <m:t>𝑔</m:t>
                          </m:r>
                        </m:sub>
                      </m:sSub>
                      <m:r>
                        <a:rPr lang="en-US" sz="3200" i="1">
                          <a:solidFill>
                            <a:prstClr val="black"/>
                          </a:solidFill>
                          <a:latin typeface="Cambria Math" panose="02040503050406030204" pitchFamily="18" charset="0"/>
                        </a:rPr>
                        <m:t>=</m:t>
                      </m:r>
                      <m:func>
                        <m:funcPr>
                          <m:ctrlPr>
                            <a:rPr lang="en-US" sz="3200" i="1">
                              <a:solidFill>
                                <a:prstClr val="black"/>
                              </a:solidFill>
                              <a:latin typeface="Cambria Math" panose="02040503050406030204" pitchFamily="18" charset="0"/>
                            </a:rPr>
                          </m:ctrlPr>
                        </m:funcPr>
                        <m:fName>
                          <m:limLow>
                            <m:limLowPr>
                              <m:ctrlPr>
                                <a:rPr lang="en-US" sz="3200" i="1">
                                  <a:solidFill>
                                    <a:prstClr val="black"/>
                                  </a:solidFill>
                                  <a:latin typeface="Cambria Math" panose="02040503050406030204" pitchFamily="18" charset="0"/>
                                </a:rPr>
                              </m:ctrlPr>
                            </m:limLowPr>
                            <m:e>
                              <m:r>
                                <a:rPr lang="en-US" sz="3200" i="1">
                                  <a:solidFill>
                                    <a:prstClr val="black"/>
                                  </a:solidFill>
                                  <a:latin typeface="Cambria Math" panose="02040503050406030204" pitchFamily="18" charset="0"/>
                                </a:rPr>
                                <m:t> </m:t>
                              </m:r>
                            </m:e>
                            <m:lim>
                              <m:r>
                                <a:rPr lang="en-US" sz="3200" i="1">
                                  <a:solidFill>
                                    <a:prstClr val="black"/>
                                  </a:solidFill>
                                  <a:latin typeface="Cambria Math" panose="02040503050406030204" pitchFamily="18" charset="0"/>
                                </a:rPr>
                                <m:t> </m:t>
                              </m:r>
                            </m:lim>
                          </m:limLow>
                        </m:fName>
                        <m:e>
                          <m:f>
                            <m:fPr>
                              <m:ctrlPr>
                                <a:rPr lang="en-US" sz="3200" i="1">
                                  <a:solidFill>
                                    <a:prstClr val="black"/>
                                  </a:solidFill>
                                  <a:latin typeface="Cambria Math" panose="02040503050406030204" pitchFamily="18" charset="0"/>
                                </a:rPr>
                              </m:ctrlPr>
                            </m:fPr>
                            <m:num>
                              <m:r>
                                <a:rPr lang="en-US" sz="3200" i="1">
                                  <a:solidFill>
                                    <a:prstClr val="black"/>
                                  </a:solidFill>
                                  <a:latin typeface="Cambria Math" panose="02040503050406030204" pitchFamily="18" charset="0"/>
                                </a:rPr>
                                <m:t>1</m:t>
                              </m:r>
                            </m:num>
                            <m:den>
                              <m:r>
                                <a:rPr lang="en-US" sz="3200" i="1">
                                  <a:solidFill>
                                    <a:prstClr val="black"/>
                                  </a:solidFill>
                                  <a:latin typeface="Cambria Math" panose="02040503050406030204" pitchFamily="18" charset="0"/>
                                </a:rPr>
                                <m:t>𝑇</m:t>
                              </m:r>
                            </m:den>
                          </m:f>
                          <m:nary>
                            <m:naryPr>
                              <m:ctrlPr>
                                <a:rPr lang="en-US" sz="3200" i="1">
                                  <a:solidFill>
                                    <a:prstClr val="black"/>
                                  </a:solidFill>
                                  <a:latin typeface="Cambria Math" panose="02040503050406030204" pitchFamily="18" charset="0"/>
                                </a:rPr>
                              </m:ctrlPr>
                            </m:naryPr>
                            <m:sub>
                              <m:r>
                                <m:rPr>
                                  <m:brk m:alnAt="23"/>
                                </m:rPr>
                                <a:rPr lang="en-US" sz="3200" i="1">
                                  <a:solidFill>
                                    <a:prstClr val="black"/>
                                  </a:solidFill>
                                  <a:latin typeface="Cambria Math" panose="02040503050406030204" pitchFamily="18" charset="0"/>
                                </a:rPr>
                                <m:t>𝑇</m:t>
                              </m:r>
                            </m:sub>
                            <m:sup>
                              <m:r>
                                <a:rPr lang="en-US" sz="3200" i="1">
                                  <a:solidFill>
                                    <a:prstClr val="black"/>
                                  </a:solidFill>
                                  <a:latin typeface="Cambria Math" panose="02040503050406030204" pitchFamily="18" charset="0"/>
                                </a:rPr>
                                <m:t> </m:t>
                              </m:r>
                            </m:sup>
                            <m:e>
                              <m:sSup>
                                <m:sSupPr>
                                  <m:ctrlPr>
                                    <a:rPr lang="en-US" sz="3200" i="1">
                                      <a:solidFill>
                                        <a:prstClr val="black"/>
                                      </a:solidFill>
                                      <a:latin typeface="Cambria Math" panose="02040503050406030204" pitchFamily="18" charset="0"/>
                                    </a:rPr>
                                  </m:ctrlPr>
                                </m:sSupPr>
                                <m:e>
                                  <m:d>
                                    <m:dPr>
                                      <m:begChr m:val="|"/>
                                      <m:endChr m:val="|"/>
                                      <m:ctrlPr>
                                        <a:rPr lang="en-US" sz="3200" i="1">
                                          <a:solidFill>
                                            <a:prstClr val="black"/>
                                          </a:solidFill>
                                          <a:latin typeface="Cambria Math" panose="02040503050406030204" pitchFamily="18" charset="0"/>
                                        </a:rPr>
                                      </m:ctrlPr>
                                    </m:dPr>
                                    <m:e>
                                      <m:r>
                                        <a:rPr lang="en-US" sz="3200" i="1">
                                          <a:solidFill>
                                            <a:prstClr val="black"/>
                                          </a:solidFill>
                                          <a:latin typeface="Cambria Math" panose="02040503050406030204" pitchFamily="18" charset="0"/>
                                        </a:rPr>
                                        <m:t>𝑔</m:t>
                                      </m:r>
                                      <m:d>
                                        <m:dPr>
                                          <m:ctrlPr>
                                            <a:rPr lang="en-US" sz="3200" i="1">
                                              <a:solidFill>
                                                <a:prstClr val="black"/>
                                              </a:solidFill>
                                              <a:latin typeface="Cambria Math" panose="02040503050406030204" pitchFamily="18" charset="0"/>
                                            </a:rPr>
                                          </m:ctrlPr>
                                        </m:dPr>
                                        <m:e>
                                          <m:r>
                                            <a:rPr lang="en-US" sz="3200" i="1">
                                              <a:solidFill>
                                                <a:prstClr val="black"/>
                                              </a:solidFill>
                                              <a:latin typeface="Cambria Math" panose="02040503050406030204" pitchFamily="18" charset="0"/>
                                            </a:rPr>
                                            <m:t>𝑡</m:t>
                                          </m:r>
                                        </m:e>
                                      </m:d>
                                    </m:e>
                                  </m:d>
                                </m:e>
                                <m:sup>
                                  <m:r>
                                    <a:rPr lang="en-US" sz="3200" i="1">
                                      <a:solidFill>
                                        <a:prstClr val="black"/>
                                      </a:solidFill>
                                      <a:latin typeface="Cambria Math" panose="02040503050406030204" pitchFamily="18" charset="0"/>
                                    </a:rPr>
                                    <m:t>2</m:t>
                                  </m:r>
                                </m:sup>
                              </m:sSup>
                            </m:e>
                          </m:nary>
                          <m:r>
                            <a:rPr lang="en-US" sz="3200" i="1">
                              <a:solidFill>
                                <a:prstClr val="black"/>
                              </a:solidFill>
                              <a:latin typeface="Cambria Math" panose="02040503050406030204" pitchFamily="18" charset="0"/>
                            </a:rPr>
                            <m:t>𝑑𝑡</m:t>
                          </m:r>
                        </m:e>
                      </m:func>
                    </m:oMath>
                  </m:oMathPara>
                </a14:m>
                <a:endParaRPr lang="en-US" sz="3200" dirty="0">
                  <a:solidFill>
                    <a:prstClr val="black"/>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81400" y="2667001"/>
                <a:ext cx="5029200" cy="1035733"/>
              </a:xfrm>
              <a:prstGeom prst="rect">
                <a:avLst/>
              </a:prstGeom>
              <a:blipFill>
                <a:blip r:embed="rId4"/>
                <a:stretch>
                  <a:fillRect/>
                </a:stretch>
              </a:blipFill>
            </p:spPr>
            <p:txBody>
              <a:bodyPr/>
              <a:lstStyle/>
              <a:p>
                <a:r>
                  <a:rPr lang="en-US">
                    <a:noFill/>
                  </a:rPr>
                  <a:t> </a:t>
                </a:r>
              </a:p>
            </p:txBody>
          </p:sp>
        </mc:Fallback>
      </mc:AlternateContent>
      <p:pic>
        <p:nvPicPr>
          <p:cNvPr id="82" name="Picture 81">
            <a:extLst>
              <a:ext uri="{FF2B5EF4-FFF2-40B4-BE49-F238E27FC236}">
                <a16:creationId xmlns:a16="http://schemas.microsoft.com/office/drawing/2014/main" id="{32B06500-5A2E-580E-59C0-80B2CAA96318}"/>
              </a:ext>
            </a:extLst>
          </p:cNvPr>
          <p:cNvPicPr>
            <a:picLocks noChangeAspect="1"/>
          </p:cNvPicPr>
          <p:nvPr/>
        </p:nvPicPr>
        <p:blipFill>
          <a:blip r:embed="rId5"/>
          <a:stretch>
            <a:fillRect/>
          </a:stretch>
        </p:blipFill>
        <p:spPr>
          <a:xfrm>
            <a:off x="3075305" y="4267201"/>
            <a:ext cx="5770871" cy="609599"/>
          </a:xfrm>
          <a:prstGeom prst="rect">
            <a:avLst/>
          </a:prstGeom>
        </p:spPr>
      </p:pic>
      <p:pic>
        <p:nvPicPr>
          <p:cNvPr id="84" name="Picture 83">
            <a:extLst>
              <a:ext uri="{FF2B5EF4-FFF2-40B4-BE49-F238E27FC236}">
                <a16:creationId xmlns:a16="http://schemas.microsoft.com/office/drawing/2014/main" id="{943B013E-200D-D1B9-364A-972FBC06903D}"/>
              </a:ext>
            </a:extLst>
          </p:cNvPr>
          <p:cNvPicPr>
            <a:picLocks noChangeAspect="1"/>
          </p:cNvPicPr>
          <p:nvPr/>
        </p:nvPicPr>
        <p:blipFill>
          <a:blip r:embed="rId6"/>
          <a:stretch>
            <a:fillRect/>
          </a:stretch>
        </p:blipFill>
        <p:spPr>
          <a:xfrm>
            <a:off x="4610100" y="1828800"/>
            <a:ext cx="2971800" cy="895350"/>
          </a:xfrm>
          <a:prstGeom prst="rect">
            <a:avLst/>
          </a:prstGeom>
        </p:spPr>
      </p:pic>
    </p:spTree>
    <p:extLst>
      <p:ext uri="{BB962C8B-B14F-4D97-AF65-F5344CB8AC3E}">
        <p14:creationId xmlns:p14="http://schemas.microsoft.com/office/powerpoint/2010/main" val="870647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0" y="5181600"/>
            <a:ext cx="6553200" cy="10668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Compact Trigonometric Fourier Series</a:t>
            </a:r>
          </a:p>
        </p:txBody>
      </p:sp>
      <p:pic>
        <p:nvPicPr>
          <p:cNvPr id="5" name="Content Placeholder 4"/>
          <p:cNvPicPr>
            <a:picLocks noGrp="1" noChangeAspect="1"/>
          </p:cNvPicPr>
          <p:nvPr>
            <p:ph idx="1"/>
          </p:nvPr>
        </p:nvPicPr>
        <p:blipFill>
          <a:blip r:embed="rId2"/>
          <a:stretch>
            <a:fillRect/>
          </a:stretch>
        </p:blipFill>
        <p:spPr>
          <a:xfrm>
            <a:off x="2144662" y="1143000"/>
            <a:ext cx="7902676" cy="3272500"/>
          </a:xfrm>
          <a:prstGeom prst="rect">
            <a:avLst/>
          </a:prstGeom>
        </p:spPr>
      </p:pic>
      <p:pic>
        <p:nvPicPr>
          <p:cNvPr id="6" name="Picture 5"/>
          <p:cNvPicPr>
            <a:picLocks noChangeAspect="1"/>
          </p:cNvPicPr>
          <p:nvPr/>
        </p:nvPicPr>
        <p:blipFill>
          <a:blip r:embed="rId3"/>
          <a:stretch>
            <a:fillRect/>
          </a:stretch>
        </p:blipFill>
        <p:spPr>
          <a:xfrm>
            <a:off x="3124200" y="5334001"/>
            <a:ext cx="6373126" cy="775833"/>
          </a:xfrm>
          <a:prstGeom prst="rect">
            <a:avLst/>
          </a:prstGeom>
        </p:spPr>
      </p:pic>
      <p:sp>
        <p:nvSpPr>
          <p:cNvPr id="7" name="TextBox 6"/>
          <p:cNvSpPr txBox="1"/>
          <p:nvPr/>
        </p:nvSpPr>
        <p:spPr>
          <a:xfrm>
            <a:off x="1828800" y="4419600"/>
            <a:ext cx="5446556" cy="400110"/>
          </a:xfrm>
          <a:prstGeom prst="rect">
            <a:avLst/>
          </a:prstGeom>
          <a:noFill/>
        </p:spPr>
        <p:txBody>
          <a:bodyPr wrap="none" rtlCol="0">
            <a:spAutoFit/>
          </a:bodyPr>
          <a:lstStyle/>
          <a:p>
            <a:r>
              <a:rPr lang="en-US" sz="2000" dirty="0">
                <a:solidFill>
                  <a:srgbClr val="C00000"/>
                </a:solidFill>
              </a:rPr>
              <a:t>Compact form of the trigonometric Fourier series: </a:t>
            </a:r>
          </a:p>
        </p:txBody>
      </p:sp>
      <p:sp>
        <p:nvSpPr>
          <p:cNvPr id="9" name="Rectangle 8"/>
          <p:cNvSpPr/>
          <p:nvPr/>
        </p:nvSpPr>
        <p:spPr>
          <a:xfrm>
            <a:off x="5486400" y="1752600"/>
            <a:ext cx="2438400" cy="16002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5486400" y="3810001"/>
            <a:ext cx="2438400" cy="47103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00080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 </a:t>
            </a:r>
          </a:p>
        </p:txBody>
      </p:sp>
      <p:graphicFrame>
        <p:nvGraphicFramePr>
          <p:cNvPr id="4" name="Object 3"/>
          <p:cNvGraphicFramePr>
            <a:graphicFrameLocks noChangeAspect="1"/>
          </p:cNvGraphicFramePr>
          <p:nvPr/>
        </p:nvGraphicFramePr>
        <p:xfrm>
          <a:off x="2057400" y="838201"/>
          <a:ext cx="8382000" cy="5032375"/>
        </p:xfrm>
        <a:graphic>
          <a:graphicData uri="http://schemas.openxmlformats.org/presentationml/2006/ole">
            <mc:AlternateContent xmlns:mc="http://schemas.openxmlformats.org/markup-compatibility/2006">
              <mc:Choice xmlns:v="urn:schemas-microsoft-com:vml" Requires="v">
                <p:oleObj name="Image" r:id="rId2" imgW="11784127" imgH="7073016" progId="Photoshop.Image.6">
                  <p:embed/>
                </p:oleObj>
              </mc:Choice>
              <mc:Fallback>
                <p:oleObj name="Image" r:id="rId2" imgW="11784127" imgH="7073016" progId="Photoshop.Image.6">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38201"/>
                        <a:ext cx="8382000"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6"/>
          <p:cNvGrpSpPr>
            <a:grpSpLocks/>
          </p:cNvGrpSpPr>
          <p:nvPr/>
        </p:nvGrpSpPr>
        <p:grpSpPr bwMode="auto">
          <a:xfrm>
            <a:off x="5571836" y="3381231"/>
            <a:ext cx="1143000" cy="1779587"/>
            <a:chOff x="2592" y="2671"/>
            <a:chExt cx="720" cy="1121"/>
          </a:xfrm>
        </p:grpSpPr>
        <p:grpSp>
          <p:nvGrpSpPr>
            <p:cNvPr id="6" name="Group 7"/>
            <p:cNvGrpSpPr>
              <a:grpSpLocks/>
            </p:cNvGrpSpPr>
            <p:nvPr/>
          </p:nvGrpSpPr>
          <p:grpSpPr bwMode="auto">
            <a:xfrm>
              <a:off x="2592" y="2832"/>
              <a:ext cx="720" cy="960"/>
              <a:chOff x="2544" y="2784"/>
              <a:chExt cx="720" cy="960"/>
            </a:xfrm>
          </p:grpSpPr>
          <p:sp>
            <p:nvSpPr>
              <p:cNvPr id="8" name="Line 8"/>
              <p:cNvSpPr>
                <a:spLocks noChangeShapeType="1"/>
              </p:cNvSpPr>
              <p:nvPr/>
            </p:nvSpPr>
            <p:spPr bwMode="auto">
              <a:xfrm flipV="1">
                <a:off x="2544" y="2784"/>
                <a:ext cx="0" cy="9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9"/>
              <p:cNvSpPr>
                <a:spLocks noChangeShapeType="1"/>
              </p:cNvSpPr>
              <p:nvPr/>
            </p:nvSpPr>
            <p:spPr bwMode="auto">
              <a:xfrm flipV="1">
                <a:off x="3264" y="2784"/>
                <a:ext cx="0" cy="9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10"/>
              <p:cNvSpPr>
                <a:spLocks noChangeShapeType="1"/>
              </p:cNvSpPr>
              <p:nvPr/>
            </p:nvSpPr>
            <p:spPr bwMode="auto">
              <a:xfrm>
                <a:off x="2544" y="2880"/>
                <a:ext cx="720" cy="0"/>
              </a:xfrm>
              <a:prstGeom prst="line">
                <a:avLst/>
              </a:prstGeom>
              <a:noFill/>
              <a:ln w="38100">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lstStyle/>
              <a:p>
                <a:endParaRPr lang="en-US"/>
              </a:p>
            </p:txBody>
          </p:sp>
        </p:grpSp>
        <p:sp>
          <p:nvSpPr>
            <p:cNvPr id="7" name="Text Box 11"/>
            <p:cNvSpPr txBox="1">
              <a:spLocks noChangeArrowheads="1"/>
            </p:cNvSpPr>
            <p:nvPr/>
          </p:nvSpPr>
          <p:spPr bwMode="auto">
            <a:xfrm>
              <a:off x="2784" y="267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2000" i="1">
                  <a:ea typeface="宋体" panose="02010600030101010101" pitchFamily="2" charset="-122"/>
                </a:rPr>
                <a:t>T</a:t>
              </a:r>
            </a:p>
          </p:txBody>
        </p:sp>
      </p:grpSp>
      <p:sp>
        <p:nvSpPr>
          <p:cNvPr id="13" name="Rectangle 12"/>
          <p:cNvSpPr/>
          <p:nvPr/>
        </p:nvSpPr>
        <p:spPr>
          <a:xfrm>
            <a:off x="1905000" y="2133600"/>
            <a:ext cx="85344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68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71800" y="5257800"/>
            <a:ext cx="5715000" cy="129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1 (2)</a:t>
            </a:r>
          </a:p>
        </p:txBody>
      </p:sp>
      <p:sp>
        <p:nvSpPr>
          <p:cNvPr id="3" name="Content Placeholder 2"/>
          <p:cNvSpPr>
            <a:spLocks noGrp="1"/>
          </p:cNvSpPr>
          <p:nvPr>
            <p:ph idx="1"/>
          </p:nvPr>
        </p:nvSpPr>
        <p:spPr/>
        <p:txBody>
          <a:bodyPr/>
          <a:lstStyle/>
          <a:p>
            <a:r>
              <a:rPr lang="en-US" dirty="0"/>
              <a:t> </a:t>
            </a:r>
          </a:p>
        </p:txBody>
      </p:sp>
      <p:graphicFrame>
        <p:nvGraphicFramePr>
          <p:cNvPr id="4" name="Object 3"/>
          <p:cNvGraphicFramePr>
            <a:graphicFrameLocks noChangeAspect="1"/>
          </p:cNvGraphicFramePr>
          <p:nvPr/>
        </p:nvGraphicFramePr>
        <p:xfrm>
          <a:off x="2652713" y="762001"/>
          <a:ext cx="2144712" cy="854075"/>
        </p:xfrm>
        <a:graphic>
          <a:graphicData uri="http://schemas.openxmlformats.org/presentationml/2006/ole">
            <mc:AlternateContent xmlns:mc="http://schemas.openxmlformats.org/markup-compatibility/2006">
              <mc:Choice xmlns:v="urn:schemas-microsoft-com:vml" Requires="v">
                <p:oleObj name="Equation" r:id="rId2" imgW="990360" imgH="393480" progId="Equation.3">
                  <p:embed/>
                </p:oleObj>
              </mc:Choice>
              <mc:Fallback>
                <p:oleObj name="Equation" r:id="rId2" imgW="990360" imgH="393480" progId="Equation.3">
                  <p:embed/>
                  <p:pic>
                    <p:nvPicPr>
                      <p:cNvPr id="4" name="Object 3"/>
                      <p:cNvPicPr>
                        <a:picLocks noChangeAspect="1" noChangeArrowheads="1"/>
                      </p:cNvPicPr>
                      <p:nvPr/>
                    </p:nvPicPr>
                    <p:blipFill>
                      <a:blip r:embed="rId3"/>
                      <a:srcRect/>
                      <a:stretch>
                        <a:fillRect/>
                      </a:stretch>
                    </p:blipFill>
                    <p:spPr bwMode="auto">
                      <a:xfrm>
                        <a:off x="2652713" y="762001"/>
                        <a:ext cx="214471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5038726" y="762001"/>
          <a:ext cx="1350963" cy="822325"/>
        </p:xfrm>
        <a:graphic>
          <a:graphicData uri="http://schemas.openxmlformats.org/presentationml/2006/ole">
            <mc:AlternateContent xmlns:mc="http://schemas.openxmlformats.org/markup-compatibility/2006">
              <mc:Choice xmlns:v="urn:schemas-microsoft-com:vml" Requires="v">
                <p:oleObj name="Equation" r:id="rId4" imgW="647640" imgH="393480" progId="Equation.3">
                  <p:embed/>
                </p:oleObj>
              </mc:Choice>
              <mc:Fallback>
                <p:oleObj name="Equation" r:id="rId4" imgW="647640" imgH="393480" progId="Equation.3">
                  <p:embed/>
                  <p:pic>
                    <p:nvPicPr>
                      <p:cNvPr id="5" name="Object 4"/>
                      <p:cNvPicPr>
                        <a:picLocks noChangeAspect="1" noChangeArrowheads="1"/>
                      </p:cNvPicPr>
                      <p:nvPr/>
                    </p:nvPicPr>
                    <p:blipFill>
                      <a:blip r:embed="rId5"/>
                      <a:srcRect/>
                      <a:stretch>
                        <a:fillRect/>
                      </a:stretch>
                    </p:blipFill>
                    <p:spPr bwMode="auto">
                      <a:xfrm>
                        <a:off x="5038726" y="762001"/>
                        <a:ext cx="1350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6705601" y="762001"/>
          <a:ext cx="822325" cy="822325"/>
        </p:xfrm>
        <a:graphic>
          <a:graphicData uri="http://schemas.openxmlformats.org/presentationml/2006/ole">
            <mc:AlternateContent xmlns:mc="http://schemas.openxmlformats.org/markup-compatibility/2006">
              <mc:Choice xmlns:v="urn:schemas-microsoft-com:vml" Requires="v">
                <p:oleObj name="Equation" r:id="rId6" imgW="393529" imgH="393529" progId="Equation.3">
                  <p:embed/>
                </p:oleObj>
              </mc:Choice>
              <mc:Fallback>
                <p:oleObj name="Equation" r:id="rId6" imgW="393529" imgH="393529"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1" y="762001"/>
                        <a:ext cx="822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2562226" y="1812926"/>
          <a:ext cx="3573463" cy="854075"/>
        </p:xfrm>
        <a:graphic>
          <a:graphicData uri="http://schemas.openxmlformats.org/presentationml/2006/ole">
            <mc:AlternateContent xmlns:mc="http://schemas.openxmlformats.org/markup-compatibility/2006">
              <mc:Choice xmlns:v="urn:schemas-microsoft-com:vml" Requires="v">
                <p:oleObj name="Equation" r:id="rId8" imgW="1650960" imgH="393480" progId="Equation.3">
                  <p:embed/>
                </p:oleObj>
              </mc:Choice>
              <mc:Fallback>
                <p:oleObj name="Equation" r:id="rId8" imgW="1650960" imgH="393480" progId="Equation.3">
                  <p:embed/>
                  <p:pic>
                    <p:nvPicPr>
                      <p:cNvPr id="7" name="Object 6"/>
                      <p:cNvPicPr>
                        <a:picLocks noChangeAspect="1" noChangeArrowheads="1"/>
                      </p:cNvPicPr>
                      <p:nvPr/>
                    </p:nvPicPr>
                    <p:blipFill>
                      <a:blip r:embed="rId9"/>
                      <a:srcRect/>
                      <a:stretch>
                        <a:fillRect/>
                      </a:stretch>
                    </p:blipFill>
                    <p:spPr bwMode="auto">
                      <a:xfrm>
                        <a:off x="2562226" y="1812926"/>
                        <a:ext cx="357346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2808288" y="2743201"/>
          <a:ext cx="6902450" cy="936625"/>
        </p:xfrm>
        <a:graphic>
          <a:graphicData uri="http://schemas.openxmlformats.org/presentationml/2006/ole">
            <mc:AlternateContent xmlns:mc="http://schemas.openxmlformats.org/markup-compatibility/2006">
              <mc:Choice xmlns:v="urn:schemas-microsoft-com:vml" Requires="v">
                <p:oleObj name="Equation" r:id="rId10" imgW="3187440" imgH="431640" progId="Equation.3">
                  <p:embed/>
                </p:oleObj>
              </mc:Choice>
              <mc:Fallback>
                <p:oleObj name="Equation" r:id="rId10" imgW="3187440" imgH="431640" progId="Equation.3">
                  <p:embed/>
                  <p:pic>
                    <p:nvPicPr>
                      <p:cNvPr id="8" name="Object 7"/>
                      <p:cNvPicPr>
                        <a:picLocks noChangeAspect="1" noChangeArrowheads="1"/>
                      </p:cNvPicPr>
                      <p:nvPr/>
                    </p:nvPicPr>
                    <p:blipFill>
                      <a:blip r:embed="rId11"/>
                      <a:srcRect/>
                      <a:stretch>
                        <a:fillRect/>
                      </a:stretch>
                    </p:blipFill>
                    <p:spPr bwMode="auto">
                      <a:xfrm>
                        <a:off x="2808288" y="2743201"/>
                        <a:ext cx="690245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2568576" y="3967163"/>
          <a:ext cx="3984625" cy="854075"/>
        </p:xfrm>
        <a:graphic>
          <a:graphicData uri="http://schemas.openxmlformats.org/presentationml/2006/ole">
            <mc:AlternateContent xmlns:mc="http://schemas.openxmlformats.org/markup-compatibility/2006">
              <mc:Choice xmlns:v="urn:schemas-microsoft-com:vml" Requires="v">
                <p:oleObj name="Equation" r:id="rId12" imgW="1841400" imgH="393480" progId="Equation.3">
                  <p:embed/>
                </p:oleObj>
              </mc:Choice>
              <mc:Fallback>
                <p:oleObj name="Equation" r:id="rId12" imgW="1841400" imgH="393480" progId="Equation.3">
                  <p:embed/>
                  <p:pic>
                    <p:nvPicPr>
                      <p:cNvPr id="9" name="Object 8"/>
                      <p:cNvPicPr>
                        <a:picLocks noChangeAspect="1" noChangeArrowheads="1"/>
                      </p:cNvPicPr>
                      <p:nvPr/>
                    </p:nvPicPr>
                    <p:blipFill>
                      <a:blip r:embed="rId13"/>
                      <a:srcRect/>
                      <a:stretch>
                        <a:fillRect/>
                      </a:stretch>
                    </p:blipFill>
                    <p:spPr bwMode="auto">
                      <a:xfrm>
                        <a:off x="2568576" y="3967163"/>
                        <a:ext cx="398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3265488" y="5394326"/>
          <a:ext cx="4894262" cy="936625"/>
        </p:xfrm>
        <a:graphic>
          <a:graphicData uri="http://schemas.openxmlformats.org/presentationml/2006/ole">
            <mc:AlternateContent xmlns:mc="http://schemas.openxmlformats.org/markup-compatibility/2006">
              <mc:Choice xmlns:v="urn:schemas-microsoft-com:vml" Requires="v">
                <p:oleObj name="Equation" r:id="rId14" imgW="2260440" imgH="431640" progId="Equation.3">
                  <p:embed/>
                </p:oleObj>
              </mc:Choice>
              <mc:Fallback>
                <p:oleObj name="Equation" r:id="rId14" imgW="2260440" imgH="431640" progId="Equation.3">
                  <p:embed/>
                  <p:pic>
                    <p:nvPicPr>
                      <p:cNvPr id="10" name="Object 9"/>
                      <p:cNvPicPr>
                        <a:picLocks noChangeAspect="1" noChangeArrowheads="1"/>
                      </p:cNvPicPr>
                      <p:nvPr/>
                    </p:nvPicPr>
                    <p:blipFill>
                      <a:blip r:embed="rId15"/>
                      <a:srcRect/>
                      <a:stretch>
                        <a:fillRect/>
                      </a:stretch>
                    </p:blipFill>
                    <p:spPr bwMode="auto">
                      <a:xfrm>
                        <a:off x="3265488" y="5394326"/>
                        <a:ext cx="4894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756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Series Example 1</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402" y="685800"/>
            <a:ext cx="8001000" cy="28194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402" y="3657600"/>
            <a:ext cx="8001000" cy="3124200"/>
          </a:xfrm>
          <a:prstGeom prst="rect">
            <a:avLst/>
          </a:prstGeom>
        </p:spPr>
      </p:pic>
    </p:spTree>
    <p:extLst>
      <p:ext uri="{BB962C8B-B14F-4D97-AF65-F5344CB8AC3E}">
        <p14:creationId xmlns:p14="http://schemas.microsoft.com/office/powerpoint/2010/main" val="18902338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Series Example 1: Movie </a:t>
            </a:r>
          </a:p>
        </p:txBody>
      </p:sp>
      <p:pic>
        <p:nvPicPr>
          <p:cNvPr id="4" name="Fourier_pul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7600" y="762000"/>
            <a:ext cx="7416800" cy="5562600"/>
          </a:xfrm>
        </p:spPr>
      </p:pic>
    </p:spTree>
    <p:extLst>
      <p:ext uri="{BB962C8B-B14F-4D97-AF65-F5344CB8AC3E}">
        <p14:creationId xmlns:p14="http://schemas.microsoft.com/office/powerpoint/2010/main" val="1661090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Code</a:t>
            </a:r>
          </a:p>
        </p:txBody>
      </p:sp>
      <p:sp>
        <p:nvSpPr>
          <p:cNvPr id="4" name="Rectangle 3"/>
          <p:cNvSpPr/>
          <p:nvPr/>
        </p:nvSpPr>
        <p:spPr>
          <a:xfrm>
            <a:off x="2133600" y="914401"/>
            <a:ext cx="7543800" cy="4247317"/>
          </a:xfrm>
          <a:prstGeom prst="rect">
            <a:avLst/>
          </a:prstGeom>
        </p:spPr>
        <p:txBody>
          <a:bodyPr wrap="square">
            <a:spAutoFit/>
          </a:bodyPr>
          <a:lstStyle/>
          <a:p>
            <a:r>
              <a:rPr lang="en-US" dirty="0">
                <a:solidFill>
                  <a:srgbClr val="000000"/>
                </a:solidFill>
                <a:latin typeface="Courier New" panose="02070309020205020404" pitchFamily="49" charset="0"/>
              </a:rPr>
              <a:t>T=6;</a:t>
            </a:r>
          </a:p>
          <a:p>
            <a:r>
              <a:rPr lang="en-US" dirty="0">
                <a:solidFill>
                  <a:srgbClr val="000000"/>
                </a:solidFill>
                <a:latin typeface="Courier New" panose="02070309020205020404" pitchFamily="49" charset="0"/>
              </a:rPr>
              <a:t>T1=1;</a:t>
            </a:r>
          </a:p>
          <a:p>
            <a:r>
              <a:rPr lang="en-US" dirty="0">
                <a:solidFill>
                  <a:srgbClr val="000000"/>
                </a:solidFill>
                <a:latin typeface="Courier New" panose="02070309020205020404" pitchFamily="49" charset="0"/>
              </a:rPr>
              <a:t>w0=2*pi/T;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t=-10:0.1:10;</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a0=2*T1/T;</a:t>
            </a:r>
          </a:p>
          <a:p>
            <a:r>
              <a:rPr lang="en-US"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x_t</a:t>
            </a:r>
            <a:r>
              <a:rPr lang="en-US" dirty="0">
                <a:solidFill>
                  <a:srgbClr val="000000"/>
                </a:solidFill>
                <a:latin typeface="Courier New" panose="02070309020205020404" pitchFamily="49" charset="0"/>
              </a:rPr>
              <a:t>=a0;</a:t>
            </a:r>
          </a:p>
          <a:p>
            <a:r>
              <a:rPr lang="en-US" dirty="0">
                <a:solidFill>
                  <a:srgbClr val="000000"/>
                </a:solidFill>
                <a:latin typeface="Courier New" panose="02070309020205020404" pitchFamily="49" charset="0"/>
              </a:rPr>
              <a:t> </a:t>
            </a:r>
          </a:p>
          <a:p>
            <a:r>
              <a:rPr lang="en-US" dirty="0">
                <a:solidFill>
                  <a:srgbClr val="0000FF"/>
                </a:solidFill>
                <a:latin typeface="Courier New" panose="02070309020205020404" pitchFamily="49" charset="0"/>
              </a:rPr>
              <a:t>for</a:t>
            </a:r>
            <a:r>
              <a:rPr lang="en-US" dirty="0">
                <a:solidFill>
                  <a:srgbClr val="000000"/>
                </a:solidFill>
                <a:latin typeface="Courier New" panose="02070309020205020404" pitchFamily="49" charset="0"/>
              </a:rPr>
              <a:t> n=1:500</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x_t</a:t>
            </a:r>
            <a:r>
              <a:rPr lang="en-US" dirty="0">
                <a:solidFill>
                  <a:srgbClr val="000000"/>
                </a:solidFill>
                <a:latin typeface="Courier New" panose="02070309020205020404" pitchFamily="49" charset="0"/>
              </a:rPr>
              <a:t>=x_t+2/(pi*n)*sin(n*w0*T1)*cos(n*w0.*t);</a:t>
            </a:r>
          </a:p>
          <a:p>
            <a:r>
              <a:rPr lang="en-US" dirty="0">
                <a:solidFill>
                  <a:srgbClr val="0000FF"/>
                </a:solidFill>
                <a:latin typeface="Courier New" panose="02070309020205020404" pitchFamily="49" charset="0"/>
              </a:rPr>
              <a:t>end</a:t>
            </a:r>
          </a:p>
          <a:p>
            <a:r>
              <a:rPr lang="en-US" dirty="0">
                <a:solidFill>
                  <a:srgbClr val="000000"/>
                </a:solidFill>
                <a:latin typeface="Courier New" panose="02070309020205020404" pitchFamily="49" charset="0"/>
              </a:rPr>
              <a:t>plot(</a:t>
            </a:r>
            <a:r>
              <a:rPr lang="en-US" dirty="0" err="1">
                <a:solidFill>
                  <a:srgbClr val="000000"/>
                </a:solidFill>
                <a:latin typeface="Courier New" panose="02070309020205020404" pitchFamily="49" charset="0"/>
              </a:rPr>
              <a:t>t,x_t</a:t>
            </a:r>
            <a:r>
              <a:rPr lang="en-US" dirty="0">
                <a:solidFill>
                  <a:srgbClr val="000000"/>
                </a:solidFill>
                <a:latin typeface="Courier New" panose="02070309020205020404" pitchFamily="49" charset="0"/>
              </a:rPr>
              <a:t>)</a:t>
            </a:r>
          </a:p>
          <a:p>
            <a:endParaRPr lang="en-US" dirty="0"/>
          </a:p>
        </p:txBody>
      </p:sp>
    </p:spTree>
    <p:extLst>
      <p:ext uri="{BB962C8B-B14F-4D97-AF65-F5344CB8AC3E}">
        <p14:creationId xmlns:p14="http://schemas.microsoft.com/office/powerpoint/2010/main" val="435483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(continue)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914400"/>
            <a:ext cx="7353300" cy="3151266"/>
          </a:xfrm>
          <a:prstGeom prst="rect">
            <a:avLst/>
          </a:prstGeom>
        </p:spPr>
      </p:pic>
      <p:graphicFrame>
        <p:nvGraphicFramePr>
          <p:cNvPr id="5" name="Object 4"/>
          <p:cNvGraphicFramePr>
            <a:graphicFrameLocks noChangeAspect="1"/>
          </p:cNvGraphicFramePr>
          <p:nvPr/>
        </p:nvGraphicFramePr>
        <p:xfrm>
          <a:off x="3640138" y="4646181"/>
          <a:ext cx="4894262" cy="936625"/>
        </p:xfrm>
        <a:graphic>
          <a:graphicData uri="http://schemas.openxmlformats.org/presentationml/2006/ole">
            <mc:AlternateContent xmlns:mc="http://schemas.openxmlformats.org/markup-compatibility/2006">
              <mc:Choice xmlns:v="urn:schemas-microsoft-com:vml" Requires="v">
                <p:oleObj name="Equation" r:id="rId3" imgW="2260440" imgH="431640" progId="Equation.3">
                  <p:embed/>
                </p:oleObj>
              </mc:Choice>
              <mc:Fallback>
                <p:oleObj name="Equation" r:id="rId3" imgW="2260440" imgH="431640" progId="Equation.3">
                  <p:embed/>
                  <p:pic>
                    <p:nvPicPr>
                      <p:cNvPr id="5" name="Object 4"/>
                      <p:cNvPicPr>
                        <a:picLocks noChangeAspect="1" noChangeArrowheads="1"/>
                      </p:cNvPicPr>
                      <p:nvPr/>
                    </p:nvPicPr>
                    <p:blipFill>
                      <a:blip r:embed="rId4"/>
                      <a:srcRect/>
                      <a:stretch>
                        <a:fillRect/>
                      </a:stretch>
                    </p:blipFill>
                    <p:spPr bwMode="auto">
                      <a:xfrm>
                        <a:off x="3640138" y="4646181"/>
                        <a:ext cx="4894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5"/>
          <p:cNvSpPr/>
          <p:nvPr/>
        </p:nvSpPr>
        <p:spPr>
          <a:xfrm>
            <a:off x="5652655" y="4572000"/>
            <a:ext cx="1727200" cy="1219200"/>
          </a:xfrm>
          <a:custGeom>
            <a:avLst/>
            <a:gdLst>
              <a:gd name="connsiteX0" fmla="*/ 46181 w 1727200"/>
              <a:gd name="connsiteY0" fmla="*/ 387928 h 1219200"/>
              <a:gd name="connsiteX1" fmla="*/ 46181 w 1727200"/>
              <a:gd name="connsiteY1" fmla="*/ 387928 h 1219200"/>
              <a:gd name="connsiteX2" fmla="*/ 73890 w 1727200"/>
              <a:gd name="connsiteY2" fmla="*/ 240146 h 1219200"/>
              <a:gd name="connsiteX3" fmla="*/ 92363 w 1727200"/>
              <a:gd name="connsiteY3" fmla="*/ 212437 h 1219200"/>
              <a:gd name="connsiteX4" fmla="*/ 101600 w 1727200"/>
              <a:gd name="connsiteY4" fmla="*/ 175491 h 1219200"/>
              <a:gd name="connsiteX5" fmla="*/ 120072 w 1727200"/>
              <a:gd name="connsiteY5" fmla="*/ 101600 h 1219200"/>
              <a:gd name="connsiteX6" fmla="*/ 157018 w 1727200"/>
              <a:gd name="connsiteY6" fmla="*/ 55419 h 1219200"/>
              <a:gd name="connsiteX7" fmla="*/ 1006763 w 1727200"/>
              <a:gd name="connsiteY7" fmla="*/ 0 h 1219200"/>
              <a:gd name="connsiteX8" fmla="*/ 1662545 w 1727200"/>
              <a:gd name="connsiteY8" fmla="*/ 120073 h 1219200"/>
              <a:gd name="connsiteX9" fmla="*/ 1727200 w 1727200"/>
              <a:gd name="connsiteY9" fmla="*/ 738910 h 1219200"/>
              <a:gd name="connsiteX10" fmla="*/ 1597890 w 1727200"/>
              <a:gd name="connsiteY10" fmla="*/ 1099128 h 1219200"/>
              <a:gd name="connsiteX11" fmla="*/ 1209963 w 1727200"/>
              <a:gd name="connsiteY11" fmla="*/ 1209964 h 1219200"/>
              <a:gd name="connsiteX12" fmla="*/ 877454 w 1727200"/>
              <a:gd name="connsiteY12" fmla="*/ 1219200 h 1219200"/>
              <a:gd name="connsiteX13" fmla="*/ 526472 w 1727200"/>
              <a:gd name="connsiteY13" fmla="*/ 1219200 h 1219200"/>
              <a:gd name="connsiteX14" fmla="*/ 341745 w 1727200"/>
              <a:gd name="connsiteY14" fmla="*/ 1154546 h 1219200"/>
              <a:gd name="connsiteX15" fmla="*/ 184727 w 1727200"/>
              <a:gd name="connsiteY15" fmla="*/ 1117600 h 1219200"/>
              <a:gd name="connsiteX16" fmla="*/ 18472 w 1727200"/>
              <a:gd name="connsiteY16" fmla="*/ 1006764 h 1219200"/>
              <a:gd name="connsiteX17" fmla="*/ 0 w 1727200"/>
              <a:gd name="connsiteY17" fmla="*/ 932873 h 1219200"/>
              <a:gd name="connsiteX18" fmla="*/ 27709 w 1727200"/>
              <a:gd name="connsiteY18" fmla="*/ 692728 h 1219200"/>
              <a:gd name="connsiteX19" fmla="*/ 55418 w 1727200"/>
              <a:gd name="connsiteY19" fmla="*/ 508000 h 1219200"/>
              <a:gd name="connsiteX20" fmla="*/ 64654 w 1727200"/>
              <a:gd name="connsiteY20" fmla="*/ 19396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7200" h="1219200">
                <a:moveTo>
                  <a:pt x="46181" y="387928"/>
                </a:moveTo>
                <a:lnTo>
                  <a:pt x="46181" y="387928"/>
                </a:lnTo>
                <a:cubicBezTo>
                  <a:pt x="49431" y="355433"/>
                  <a:pt x="50621" y="275049"/>
                  <a:pt x="73890" y="240146"/>
                </a:cubicBezTo>
                <a:lnTo>
                  <a:pt x="92363" y="212437"/>
                </a:lnTo>
                <a:cubicBezTo>
                  <a:pt x="95442" y="200122"/>
                  <a:pt x="98846" y="187883"/>
                  <a:pt x="101600" y="175491"/>
                </a:cubicBezTo>
                <a:cubicBezTo>
                  <a:pt x="105815" y="156524"/>
                  <a:pt x="110170" y="121404"/>
                  <a:pt x="120072" y="101600"/>
                </a:cubicBezTo>
                <a:cubicBezTo>
                  <a:pt x="131723" y="78297"/>
                  <a:pt x="139836" y="72600"/>
                  <a:pt x="157018" y="55419"/>
                </a:cubicBezTo>
                <a:lnTo>
                  <a:pt x="1006763" y="0"/>
                </a:lnTo>
                <a:lnTo>
                  <a:pt x="1662545" y="120073"/>
                </a:lnTo>
                <a:lnTo>
                  <a:pt x="1727200" y="738910"/>
                </a:lnTo>
                <a:lnTo>
                  <a:pt x="1597890" y="1099128"/>
                </a:lnTo>
                <a:lnTo>
                  <a:pt x="1209963" y="1209964"/>
                </a:lnTo>
                <a:lnTo>
                  <a:pt x="877454" y="1219200"/>
                </a:lnTo>
                <a:lnTo>
                  <a:pt x="526472" y="1219200"/>
                </a:lnTo>
                <a:lnTo>
                  <a:pt x="341745" y="1154546"/>
                </a:lnTo>
                <a:lnTo>
                  <a:pt x="184727" y="1117600"/>
                </a:lnTo>
                <a:lnTo>
                  <a:pt x="18472" y="1006764"/>
                </a:lnTo>
                <a:lnTo>
                  <a:pt x="0" y="932873"/>
                </a:lnTo>
                <a:lnTo>
                  <a:pt x="27709" y="692728"/>
                </a:lnTo>
                <a:lnTo>
                  <a:pt x="55418" y="508000"/>
                </a:lnTo>
                <a:lnTo>
                  <a:pt x="64654" y="193964"/>
                </a:ln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8" name="Straight Arrow Connector 7"/>
          <p:cNvCxnSpPr/>
          <p:nvPr/>
        </p:nvCxnSpPr>
        <p:spPr>
          <a:xfrm flipH="1">
            <a:off x="6858000" y="4281056"/>
            <a:ext cx="152400" cy="29094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951504" y="4072660"/>
                <a:ext cx="656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𝑎</m:t>
                          </m:r>
                        </m:e>
                        <m:sub>
                          <m:r>
                            <a:rPr lang="en-US" sz="2800" i="1">
                              <a:solidFill>
                                <a:srgbClr val="FF0000"/>
                              </a:solidFill>
                              <a:latin typeface="Cambria Math" panose="02040503050406030204" pitchFamily="18" charset="0"/>
                            </a:rPr>
                            <m:t>𝑛</m:t>
                          </m:r>
                        </m:sub>
                      </m:sSub>
                    </m:oMath>
                  </m:oMathPara>
                </a14:m>
                <a:endParaRPr lang="en-US" sz="28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51504" y="4072660"/>
                <a:ext cx="65607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316685" y="4085870"/>
                <a:ext cx="6339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𝑎</m:t>
                          </m:r>
                        </m:e>
                        <m:sub>
                          <m:r>
                            <a:rPr lang="en-US" sz="2800" i="1">
                              <a:solidFill>
                                <a:srgbClr val="FF0000"/>
                              </a:solidFill>
                              <a:latin typeface="Cambria Math" panose="02040503050406030204" pitchFamily="18" charset="0"/>
                            </a:rPr>
                            <m:t>0</m:t>
                          </m:r>
                        </m:sub>
                      </m:sSub>
                    </m:oMath>
                  </m:oMathPara>
                </a14:m>
                <a:endParaRPr lang="en-US" sz="2800"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316685" y="4085870"/>
                <a:ext cx="633955" cy="523220"/>
              </a:xfrm>
              <a:prstGeom prst="rect">
                <a:avLst/>
              </a:prstGeom>
              <a:blipFill>
                <a:blip r:embed="rId6"/>
                <a:stretch>
                  <a:fillRect/>
                </a:stretch>
              </a:blipFill>
            </p:spPr>
            <p:txBody>
              <a:bodyPr/>
              <a:lstStyle/>
              <a:p>
                <a:r>
                  <a:rPr lang="en-US">
                    <a:noFill/>
                  </a:rPr>
                  <a:t> </a:t>
                </a:r>
              </a:p>
            </p:txBody>
          </p:sp>
        </mc:Fallback>
      </mc:AlternateContent>
      <p:cxnSp>
        <p:nvCxnSpPr>
          <p:cNvPr id="11" name="Straight Arrow Connector 10"/>
          <p:cNvCxnSpPr/>
          <p:nvPr/>
        </p:nvCxnSpPr>
        <p:spPr>
          <a:xfrm>
            <a:off x="4450188" y="4482163"/>
            <a:ext cx="47922" cy="33229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6151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Fourier Series Coefficients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𝑤h𝑎𝑡</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𝐷𝐶</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𝑠𝑖𝑔𝑛𝑎𝑙</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h𝑜𝑤</m:t>
                    </m:r>
                    <m:r>
                      <a:rPr lang="en-US" b="0" i="1" smtClean="0">
                        <a:latin typeface="Cambria Math" panose="02040503050406030204" pitchFamily="18" charset="0"/>
                      </a:rPr>
                      <m:t> </m:t>
                    </m:r>
                    <m:r>
                      <a:rPr lang="en-US" b="0" i="1" smtClean="0">
                        <a:latin typeface="Cambria Math" panose="02040503050406030204" pitchFamily="18" charset="0"/>
                      </a:rPr>
                      <m:t>𝑚𝑢𝑐h</m:t>
                    </m:r>
                    <m:r>
                      <a:rPr lang="en-US" b="0" i="1" smtClean="0">
                        <a:latin typeface="Cambria Math" panose="02040503050406030204" pitchFamily="18" charset="0"/>
                      </a:rPr>
                      <m:t> </m:t>
                    </m:r>
                    <m:r>
                      <a:rPr lang="en-US" b="0" i="1" smtClean="0">
                        <a:latin typeface="Cambria Math" panose="02040503050406030204" pitchFamily="18" charset="0"/>
                      </a:rPr>
                      <m:t>𝑜𝑓</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𝑡</m:t>
                            </m:r>
                          </m:e>
                        </m:d>
                      </m:e>
                    </m:func>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𝑠𝑖𝑔𝑛𝑎𝑙</m:t>
                    </m:r>
                    <m:r>
                      <a:rPr lang="en-US" b="0" i="1" smtClean="0">
                        <a:latin typeface="Cambria Math" panose="02040503050406030204" pitchFamily="18" charset="0"/>
                      </a:rPr>
                      <m:t> </m:t>
                    </m:r>
                    <m:r>
                      <a:rPr lang="en-US" b="0" i="1" smtClean="0">
                        <a:latin typeface="Cambria Math" panose="02040503050406030204" pitchFamily="18" charset="0"/>
                      </a:rPr>
                      <m:t>h𝑎𝑠</m:t>
                    </m:r>
                  </m:oMath>
                </a14:m>
                <a:endParaRPr lang="en-US" b="0"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b="0" i="1" smtClean="0">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r>
                  <a:rPr lang="en-US" i="1" dirty="0">
                    <a:latin typeface="Cambria Math" panose="02040503050406030204" pitchFamily="18" charset="0"/>
                  </a:rPr>
                  <a:t>…</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a:latin typeface="Cambria Math" panose="02040503050406030204" pitchFamily="18" charset="0"/>
                          </a:rPr>
                          <m:t>s</m:t>
                        </m:r>
                      </m:fName>
                      <m:e>
                        <m:r>
                          <a:rPr lang="en-US" b="0" i="1" smtClean="0">
                            <a:latin typeface="Cambria Math" panose="02040503050406030204" pitchFamily="18" charset="0"/>
                          </a:rPr>
                          <m:t>𝑖𝑛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𝑚𝑢𝑐h</m:t>
                    </m:r>
                    <m:r>
                      <a:rPr lang="en-US" i="1">
                        <a:latin typeface="Cambria Math" panose="02040503050406030204" pitchFamily="18" charset="0"/>
                      </a:rPr>
                      <m:t> </m:t>
                    </m:r>
                    <m:r>
                      <a:rPr lang="en-US" i="1">
                        <a:latin typeface="Cambria Math" panose="02040503050406030204" pitchFamily="18" charset="0"/>
                      </a:rPr>
                      <m:t>𝑜𝑓</m:t>
                    </m:r>
                    <m:func>
                      <m:funcPr>
                        <m:ctrlPr>
                          <a:rPr lang="en-US" i="1">
                            <a:latin typeface="Cambria Math" panose="02040503050406030204" pitchFamily="18" charset="0"/>
                          </a:rPr>
                        </m:ctrlPr>
                      </m:funcPr>
                      <m:fName>
                        <m:r>
                          <m:rPr>
                            <m:sty m:val="p"/>
                          </m:rPr>
                          <a:rPr lang="en-US">
                            <a:latin typeface="Cambria Math" panose="02040503050406030204" pitchFamily="18" charset="0"/>
                          </a:rPr>
                          <m:t>s</m:t>
                        </m:r>
                        <m:r>
                          <m:rPr>
                            <m:sty m:val="p"/>
                          </m:rPr>
                          <a:rPr lang="en-US" b="0" i="0" smtClean="0">
                            <a:latin typeface="Cambria Math" panose="02040503050406030204" pitchFamily="18" charset="0"/>
                          </a:rPr>
                          <m:t>in</m:t>
                        </m:r>
                      </m:fName>
                      <m:e>
                        <m:d>
                          <m:dPr>
                            <m:ctrlPr>
                              <a:rPr lang="en-US" i="1">
                                <a:latin typeface="Cambria Math" panose="02040503050406030204" pitchFamily="18" charset="0"/>
                              </a:rPr>
                            </m:ctrlPr>
                          </m:dPr>
                          <m:e>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𝑡</m:t>
                            </m:r>
                          </m:e>
                        </m:d>
                      </m:e>
                    </m:func>
                    <m:r>
                      <a:rPr lang="en-US" i="1">
                        <a:latin typeface="Cambria Math" panose="02040503050406030204" pitchFamily="18" charset="0"/>
                      </a:rPr>
                      <m:t>𝑚𝑦</m:t>
                    </m:r>
                    <m:r>
                      <a:rPr lang="en-US" i="1">
                        <a:latin typeface="Cambria Math" panose="02040503050406030204" pitchFamily="18" charset="0"/>
                      </a:rPr>
                      <m:t> </m:t>
                    </m:r>
                    <m:r>
                      <a:rPr lang="en-US" i="1">
                        <a:latin typeface="Cambria Math" panose="02040503050406030204" pitchFamily="18" charset="0"/>
                      </a:rPr>
                      <m:t>𝑠𝑖𝑔𝑛𝑎𝑙</m:t>
                    </m:r>
                    <m:r>
                      <a:rPr lang="en-US" i="1">
                        <a:latin typeface="Cambria Math" panose="02040503050406030204" pitchFamily="18" charset="0"/>
                      </a:rPr>
                      <m:t> </m:t>
                    </m:r>
                    <m:r>
                      <a:rPr lang="en-US" i="1">
                        <a:latin typeface="Cambria Math" panose="02040503050406030204" pitchFamily="18" charset="0"/>
                      </a:rPr>
                      <m:t>h𝑎𝑠</m:t>
                    </m:r>
                  </m:oMath>
                </a14:m>
                <a:endParaRPr lang="en-US" i="1" dirty="0">
                  <a:latin typeface="Cambria Math" panose="02040503050406030204" pitchFamily="18" charset="0"/>
                </a:endParaRPr>
              </a:p>
              <a:p>
                <a:r>
                  <a:rPr lang="en-US" i="1" dirty="0">
                    <a:latin typeface="Cambria Math" panose="02040503050406030204" pitchFamily="18" charset="0"/>
                  </a:rPr>
                  <a:t>…</a:t>
                </a:r>
              </a:p>
              <a:p>
                <a:endParaRPr lang="en-US" i="1" dirty="0">
                  <a:latin typeface="Cambria Math" panose="02040503050406030204" pitchFamily="18" charset="0"/>
                </a:endParaRPr>
              </a:p>
              <a:p>
                <a:endParaRPr lang="en-US" i="1" dirty="0">
                  <a:latin typeface="Cambria Math" panose="02040503050406030204" pitchFamily="18" charset="0"/>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548"/>
                </a:stretch>
              </a:blipFill>
            </p:spPr>
            <p:txBody>
              <a:bodyPr/>
              <a:lstStyle/>
              <a:p>
                <a:r>
                  <a:rPr lang="en-US">
                    <a:noFill/>
                  </a:rPr>
                  <a:t> </a:t>
                </a:r>
              </a:p>
            </p:txBody>
          </p:sp>
        </mc:Fallback>
      </mc:AlternateContent>
    </p:spTree>
    <p:extLst>
      <p:ext uri="{BB962C8B-B14F-4D97-AF65-F5344CB8AC3E}">
        <p14:creationId xmlns:p14="http://schemas.microsoft.com/office/powerpoint/2010/main" val="897647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FS Coefficients for special case of even and odd signals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signal g(t) is </a:t>
                </a:r>
                <a:r>
                  <a:rPr lang="en-US" dirty="0">
                    <a:solidFill>
                      <a:srgbClr val="C00000"/>
                    </a:solidFill>
                  </a:rPr>
                  <a:t>even</a:t>
                </a:r>
                <a:r>
                  <a:rPr lang="en-US" dirty="0"/>
                  <a:t> if </a:t>
                </a:r>
                <a:r>
                  <a:rPr lang="en-US" sz="2800" dirty="0">
                    <a:solidFill>
                      <a:srgbClr val="C00000"/>
                    </a:solidFill>
                  </a:rPr>
                  <a:t>g(t)=g(-t) </a:t>
                </a:r>
                <a:endParaRPr lang="en-US" dirty="0">
                  <a:solidFill>
                    <a:srgbClr val="C00000"/>
                  </a:solidFill>
                </a:endParaRPr>
              </a:p>
              <a:p>
                <a:r>
                  <a:rPr lang="en-US" dirty="0"/>
                  <a:t>A signal g(t) is </a:t>
                </a:r>
                <a:r>
                  <a:rPr lang="en-US" dirty="0">
                    <a:solidFill>
                      <a:srgbClr val="7030A0"/>
                    </a:solidFill>
                  </a:rPr>
                  <a:t>odd</a:t>
                </a:r>
                <a:r>
                  <a:rPr lang="en-US" dirty="0"/>
                  <a:t> if </a:t>
                </a:r>
                <a:r>
                  <a:rPr lang="en-US" sz="2800" dirty="0">
                    <a:solidFill>
                      <a:srgbClr val="7030A0"/>
                    </a:solidFill>
                  </a:rPr>
                  <a:t>g(t)=-g(-t) </a:t>
                </a:r>
              </a:p>
              <a:p>
                <a:endParaRPr lang="en-US" dirty="0"/>
              </a:p>
              <a:p>
                <a:r>
                  <a:rPr lang="en-US" dirty="0"/>
                  <a:t>In can be proved (HW)</a:t>
                </a:r>
              </a:p>
              <a:p>
                <a:endParaRPr lang="en-US" dirty="0"/>
              </a:p>
              <a:p>
                <a:pPr lvl="1"/>
                <a:r>
                  <a:rPr lang="en-US" sz="2400" dirty="0"/>
                  <a:t>For an </a:t>
                </a:r>
                <a:r>
                  <a:rPr lang="en-US" sz="2400" dirty="0">
                    <a:solidFill>
                      <a:srgbClr val="C00000"/>
                    </a:solidFill>
                  </a:rPr>
                  <a:t>even signal g(t)</a:t>
                </a:r>
                <a:r>
                  <a:rPr lang="en-US" sz="2400" dirty="0">
                    <a:solidFill>
                      <a:srgbClr val="C00000"/>
                    </a:solidFill>
                    <a:sym typeface="Wingdings" panose="05000000000000000000" pitchFamily="2" charset="2"/>
                  </a:rPr>
                  <a:t> </a:t>
                </a:r>
                <a14:m>
                  <m:oMath xmlns:m="http://schemas.openxmlformats.org/officeDocument/2006/math">
                    <m:sSub>
                      <m:sSubPr>
                        <m:ctrlPr>
                          <a:rPr lang="en-US" sz="2400" i="1">
                            <a:solidFill>
                              <a:srgbClr val="C00000"/>
                            </a:solidFill>
                            <a:latin typeface="Cambria Math" panose="02040503050406030204" pitchFamily="18" charset="0"/>
                            <a:sym typeface="Wingdings" panose="05000000000000000000" pitchFamily="2" charset="2"/>
                          </a:rPr>
                        </m:ctrlPr>
                      </m:sSubPr>
                      <m:e>
                        <m:r>
                          <a:rPr lang="en-US" sz="2400" i="1">
                            <a:solidFill>
                              <a:srgbClr val="C00000"/>
                            </a:solidFill>
                            <a:latin typeface="Cambria Math" panose="02040503050406030204" pitchFamily="18" charset="0"/>
                            <a:sym typeface="Wingdings" panose="05000000000000000000" pitchFamily="2" charset="2"/>
                          </a:rPr>
                          <m:t>𝑏</m:t>
                        </m:r>
                      </m:e>
                      <m:sub>
                        <m:r>
                          <a:rPr lang="en-US" sz="2400" i="1">
                            <a:solidFill>
                              <a:srgbClr val="C00000"/>
                            </a:solidFill>
                            <a:latin typeface="Cambria Math" panose="02040503050406030204" pitchFamily="18" charset="0"/>
                            <a:sym typeface="Wingdings" panose="05000000000000000000" pitchFamily="2" charset="2"/>
                          </a:rPr>
                          <m:t>𝑛</m:t>
                        </m:r>
                      </m:sub>
                    </m:sSub>
                    <m:r>
                      <a:rPr lang="en-US" sz="2400" i="1">
                        <a:solidFill>
                          <a:srgbClr val="C00000"/>
                        </a:solidFill>
                        <a:latin typeface="Cambria Math" panose="02040503050406030204" pitchFamily="18" charset="0"/>
                        <a:sym typeface="Wingdings" panose="05000000000000000000" pitchFamily="2" charset="2"/>
                      </a:rPr>
                      <m:t>=0</m:t>
                    </m:r>
                  </m:oMath>
                </a14:m>
                <a:endParaRPr lang="en-US" sz="2400" dirty="0">
                  <a:solidFill>
                    <a:srgbClr val="C00000"/>
                  </a:solidFill>
                </a:endParaRPr>
              </a:p>
              <a:p>
                <a:pPr lvl="1"/>
                <a:endParaRPr lang="en-US" sz="2400" dirty="0"/>
              </a:p>
              <a:p>
                <a:pPr lvl="1"/>
                <a:r>
                  <a:rPr lang="en-US" sz="2400" dirty="0"/>
                  <a:t>For an </a:t>
                </a:r>
                <a:r>
                  <a:rPr lang="en-US" sz="2400" dirty="0">
                    <a:solidFill>
                      <a:srgbClr val="7030A0"/>
                    </a:solidFill>
                  </a:rPr>
                  <a:t>odd signal g(t)</a:t>
                </a:r>
                <a:r>
                  <a:rPr lang="en-US" sz="2400" dirty="0">
                    <a:solidFill>
                      <a:srgbClr val="7030A0"/>
                    </a:solidFill>
                    <a:sym typeface="Wingdings" panose="05000000000000000000" pitchFamily="2" charset="2"/>
                  </a:rPr>
                  <a:t> </a:t>
                </a:r>
                <a14:m>
                  <m:oMath xmlns:m="http://schemas.openxmlformats.org/officeDocument/2006/math">
                    <m:sSub>
                      <m:sSubPr>
                        <m:ctrlPr>
                          <a:rPr lang="en-US" sz="2400" i="1">
                            <a:solidFill>
                              <a:srgbClr val="7030A0"/>
                            </a:solidFill>
                            <a:latin typeface="Cambria Math" panose="02040503050406030204" pitchFamily="18" charset="0"/>
                            <a:sym typeface="Wingdings" panose="05000000000000000000" pitchFamily="2" charset="2"/>
                          </a:rPr>
                        </m:ctrlPr>
                      </m:sSubPr>
                      <m:e>
                        <m:r>
                          <a:rPr lang="en-US" sz="2400" i="1">
                            <a:solidFill>
                              <a:srgbClr val="7030A0"/>
                            </a:solidFill>
                            <a:latin typeface="Cambria Math" panose="02040503050406030204" pitchFamily="18" charset="0"/>
                            <a:sym typeface="Wingdings" panose="05000000000000000000" pitchFamily="2" charset="2"/>
                          </a:rPr>
                          <m:t>𝑎</m:t>
                        </m:r>
                      </m:e>
                      <m:sub>
                        <m:r>
                          <a:rPr lang="en-US" sz="2400" i="1">
                            <a:solidFill>
                              <a:srgbClr val="7030A0"/>
                            </a:solidFill>
                            <a:latin typeface="Cambria Math" panose="02040503050406030204" pitchFamily="18" charset="0"/>
                            <a:sym typeface="Wingdings" panose="05000000000000000000" pitchFamily="2" charset="2"/>
                          </a:rPr>
                          <m:t>𝑛</m:t>
                        </m:r>
                      </m:sub>
                    </m:sSub>
                    <m:r>
                      <a:rPr lang="en-US" sz="2400" i="1">
                        <a:solidFill>
                          <a:srgbClr val="7030A0"/>
                        </a:solidFill>
                        <a:latin typeface="Cambria Math" panose="02040503050406030204" pitchFamily="18" charset="0"/>
                        <a:sym typeface="Wingdings" panose="05000000000000000000" pitchFamily="2" charset="2"/>
                      </a:rPr>
                      <m:t>=0</m:t>
                    </m:r>
                  </m:oMath>
                </a14:m>
                <a:endParaRPr lang="en-US" sz="2400" dirty="0">
                  <a:solidFill>
                    <a:srgbClr val="7030A0"/>
                  </a:solidFill>
                </a:endParaRPr>
              </a:p>
              <a:p>
                <a:pPr lvl="1"/>
                <a:endParaRPr lang="en-US" dirty="0"/>
              </a:p>
              <a:p>
                <a:pPr lvl="1"/>
                <a:endParaRPr lang="en-US" dirty="0"/>
              </a:p>
              <a:p>
                <a:pPr lvl="1"/>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986"/>
                </a:stretch>
              </a:blipFill>
            </p:spPr>
            <p:txBody>
              <a:bodyPr/>
              <a:lstStyle/>
              <a:p>
                <a:r>
                  <a:rPr lang="en-US">
                    <a:noFill/>
                  </a:rPr>
                  <a:t> </a:t>
                </a:r>
              </a:p>
            </p:txBody>
          </p:sp>
        </mc:Fallback>
      </mc:AlternateContent>
    </p:spTree>
    <p:extLst>
      <p:ext uri="{BB962C8B-B14F-4D97-AF65-F5344CB8AC3E}">
        <p14:creationId xmlns:p14="http://schemas.microsoft.com/office/powerpoint/2010/main" val="3390550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2.7: IMPORTANT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Find the compact trigonometric Fourier series for the exponential function shown below over the interval </a:t>
                </a:r>
                <a14:m>
                  <m:oMath xmlns:m="http://schemas.openxmlformats.org/officeDocument/2006/math">
                    <m:r>
                      <a:rPr lang="en-US" sz="2000" i="1">
                        <a:latin typeface="Cambria Math" panose="02040503050406030204" pitchFamily="18" charset="0"/>
                      </a:rPr>
                      <m:t>0≤</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𝜋</m:t>
                    </m:r>
                    <m:r>
                      <a:rPr lang="en-US" sz="2000" i="1">
                        <a:latin typeface="Cambria Math" panose="02040503050406030204" pitchFamily="18" charset="0"/>
                      </a:rPr>
                      <m:t> </m:t>
                    </m:r>
                  </m:oMath>
                </a14:m>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1800" dirty="0"/>
                  <a:t>Is g(t) periodic? NO</a:t>
                </a:r>
              </a:p>
              <a:p>
                <a:r>
                  <a:rPr lang="en-US" sz="1800" dirty="0"/>
                  <a:t>How come can we write a Fourier series for it in the interval </a:t>
                </a:r>
                <a14:m>
                  <m:oMath xmlns:m="http://schemas.openxmlformats.org/officeDocument/2006/math">
                    <m:r>
                      <a:rPr lang="en-US" sz="1600" i="1">
                        <a:latin typeface="Cambria Math" panose="02040503050406030204" pitchFamily="18" charset="0"/>
                      </a:rPr>
                      <m:t>0≤</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𝜋</m:t>
                    </m:r>
                    <m:r>
                      <a:rPr lang="en-US" sz="1600" i="1">
                        <a:latin typeface="Cambria Math" panose="02040503050406030204" pitchFamily="18" charset="0"/>
                      </a:rPr>
                      <m:t> </m:t>
                    </m:r>
                  </m:oMath>
                </a14:m>
                <a:r>
                  <a:rPr lang="en-US" sz="1600" dirty="0"/>
                  <a:t>?</a:t>
                </a:r>
              </a:p>
              <a:p>
                <a:r>
                  <a:rPr lang="en-US" sz="1800" dirty="0"/>
                  <a:t>Answer: We can consider another signal </a:t>
                </a:r>
                <a14:m>
                  <m:oMath xmlns:m="http://schemas.openxmlformats.org/officeDocument/2006/math">
                    <m:r>
                      <a:rPr lang="en-US" sz="1800" i="1">
                        <a:latin typeface="Cambria Math" panose="02040503050406030204" pitchFamily="18" charset="0"/>
                        <a:ea typeface="Cambria Math" panose="02040503050406030204" pitchFamily="18" charset="0"/>
                      </a:rPr>
                      <m:t>𝜑</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oMath>
                </a14:m>
                <a:r>
                  <a:rPr lang="en-US" sz="1800" dirty="0"/>
                  <a:t> that is that is equal to g(t) in the given interval; but it is periodic </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pic>
        <p:nvPicPr>
          <p:cNvPr id="4" name="Picture 4" descr="La02F19"/>
          <p:cNvPicPr>
            <a:picLocks noChangeAspect="1" noChangeArrowheads="1"/>
          </p:cNvPicPr>
          <p:nvPr/>
        </p:nvPicPr>
        <p:blipFill rotWithShape="1">
          <a:blip r:embed="rId3">
            <a:extLst>
              <a:ext uri="{28A0092B-C50C-407E-A947-70E740481C1C}">
                <a14:useLocalDpi xmlns:a14="http://schemas.microsoft.com/office/drawing/2010/main" val="0"/>
              </a:ext>
            </a:extLst>
          </a:blip>
          <a:srcRect t="27778" b="47222"/>
          <a:stretch/>
        </p:blipFill>
        <p:spPr bwMode="auto">
          <a:xfrm>
            <a:off x="2655888" y="5257800"/>
            <a:ext cx="694531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02F19"/>
          <p:cNvPicPr>
            <a:picLocks noChangeAspect="1" noChangeArrowheads="1"/>
          </p:cNvPicPr>
          <p:nvPr/>
        </p:nvPicPr>
        <p:blipFill rotWithShape="1">
          <a:blip r:embed="rId3">
            <a:extLst>
              <a:ext uri="{28A0092B-C50C-407E-A947-70E740481C1C}">
                <a14:useLocalDpi xmlns:a14="http://schemas.microsoft.com/office/drawing/2010/main" val="0"/>
              </a:ext>
            </a:extLst>
          </a:blip>
          <a:srcRect t="1" b="72221"/>
          <a:stretch/>
        </p:blipFill>
        <p:spPr bwMode="auto">
          <a:xfrm>
            <a:off x="2623344" y="1752600"/>
            <a:ext cx="694531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0209-953F-5F77-91AF-BE8A30764766}"/>
              </a:ext>
            </a:extLst>
          </p:cNvPr>
          <p:cNvSpPr>
            <a:spLocks noGrp="1"/>
          </p:cNvSpPr>
          <p:nvPr>
            <p:ph type="title"/>
          </p:nvPr>
        </p:nvSpPr>
        <p:spPr/>
        <p:txBody>
          <a:bodyPr/>
          <a:lstStyle/>
          <a:p>
            <a:r>
              <a:rPr lang="en-US" dirty="0"/>
              <a:t>Energy of a periodic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55EEBA-AEA2-426F-3A14-2FA32875F158}"/>
                  </a:ext>
                </a:extLst>
              </p:cNvPr>
              <p:cNvSpPr>
                <a:spLocks noGrp="1"/>
              </p:cNvSpPr>
              <p:nvPr>
                <p:ph idx="1"/>
              </p:nvPr>
            </p:nvSpPr>
            <p:spPr>
              <a:xfrm>
                <a:off x="1981200" y="914400"/>
                <a:ext cx="8229600" cy="5410200"/>
              </a:xfrm>
            </p:spPr>
            <p:txBody>
              <a:bodyPr>
                <a:normAutofit fontScale="92500"/>
              </a:bodyPr>
              <a:lstStyle/>
              <a:p>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endParaRPr lang="en-US" dirty="0"/>
              </a:p>
              <a:p>
                <a:endParaRPr lang="en-US" dirty="0"/>
              </a:p>
              <a:p>
                <a:pPr algn="l"/>
                <a:endParaRPr lang="en-US" b="0" i="0" dirty="0">
                  <a:solidFill>
                    <a:srgbClr val="333333"/>
                  </a:solidFill>
                  <a:effectLst/>
                  <a:latin typeface="Cambria" panose="02040503050406030204" pitchFamily="18" charset="0"/>
                  <a:ea typeface="Cambria" panose="02040503050406030204" pitchFamily="18" charset="0"/>
                </a:endParaRPr>
              </a:p>
              <a:p>
                <a:pPr algn="l"/>
                <a:r>
                  <a:rPr lang="en-US" dirty="0">
                    <a:solidFill>
                      <a:schemeClr val="accent1">
                        <a:lumMod val="75000"/>
                      </a:schemeClr>
                    </a:solidFill>
                    <a:latin typeface="Cambria" panose="02040503050406030204" pitchFamily="18" charset="0"/>
                    <a:ea typeface="Cambria" panose="02040503050406030204" pitchFamily="18" charset="0"/>
                  </a:rPr>
                  <a:t>We know that:</a:t>
                </a:r>
                <a:endParaRPr lang="en-US" b="0" i="0" dirty="0">
                  <a:solidFill>
                    <a:schemeClr val="accent1">
                      <a:lumMod val="75000"/>
                    </a:schemeClr>
                  </a:solidFill>
                  <a:effectLst/>
                  <a:latin typeface="Cambria" panose="02040503050406030204" pitchFamily="18" charset="0"/>
                  <a:ea typeface="Cambria" panose="02040503050406030204" pitchFamily="18" charset="0"/>
                </a:endParaRPr>
              </a:p>
              <a:p>
                <a14:m>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r>
                      <a:rPr lang="en-US" b="0" i="1" smtClean="0">
                        <a:latin typeface="Cambria Math" panose="02040503050406030204" pitchFamily="18" charset="0"/>
                      </a:rPr>
                      <m:t>𝑡</m:t>
                    </m:r>
                    <m:r>
                      <a:rPr lang="en-US" b="0" i="1" smtClean="0">
                        <a:latin typeface="Cambria Math" panose="02040503050406030204" pitchFamily="18" charset="0"/>
                      </a:rPr>
                      <m:t>/2−</m:t>
                    </m:r>
                    <m:r>
                      <m:rPr>
                        <m:sty m:val="p"/>
                      </m:rPr>
                      <a:rPr lang="en-US" b="0" i="0" smtClean="0">
                        <a:latin typeface="Cambria Math" panose="02040503050406030204" pitchFamily="18" charset="0"/>
                      </a:rPr>
                      <m:t>sin</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)/4</m:t>
                    </m:r>
                  </m:oMath>
                </a14:m>
                <a:endParaRPr lang="en-US" b="0" i="0" dirty="0">
                  <a:solidFill>
                    <a:srgbClr val="333333"/>
                  </a:solidFill>
                  <a:effectLst/>
                  <a:latin typeface="Cambria" panose="02040503050406030204" pitchFamily="18" charset="0"/>
                  <a:ea typeface="Cambria" panose="02040503050406030204" pitchFamily="18" charset="0"/>
                </a:endParaRPr>
              </a:p>
              <a:p>
                <a:endParaRPr lang="en-US" sz="2000" dirty="0">
                  <a:solidFill>
                    <a:schemeClr val="accent1">
                      <a:lumMod val="75000"/>
                    </a:schemeClr>
                  </a:solidFill>
                  <a:latin typeface="Cambria" panose="02040503050406030204" pitchFamily="18" charset="0"/>
                  <a:ea typeface="Cambria" panose="02040503050406030204" pitchFamily="18" charset="0"/>
                </a:endParaRPr>
              </a:p>
              <a:p>
                <a14:m>
                  <m:oMath xmlns:m="http://schemas.openxmlformats.org/officeDocument/2006/math">
                    <m:nary>
                      <m:naryPr>
                        <m:ctrlPr>
                          <a:rPr lang="en-US" sz="2800" i="1">
                            <a:latin typeface="Cambria Math" panose="02040503050406030204" pitchFamily="18" charset="0"/>
                          </a:rPr>
                        </m:ctrlPr>
                      </m:naryPr>
                      <m:sub>
                        <m:r>
                          <m:rPr>
                            <m:brk m:alnAt="23"/>
                          </m:rP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m:t>
                        </m:r>
                      </m:sup>
                      <m:e>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𝑠𝑖𝑛</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𝑑𝑡</m:t>
                        </m:r>
                        <m:r>
                          <a:rPr lang="en-US" sz="2800" i="1">
                            <a:latin typeface="Cambria Math" panose="02040503050406030204" pitchFamily="18" charset="0"/>
                          </a:rPr>
                          <m:t>=</m:t>
                        </m:r>
                      </m:e>
                    </m:nary>
                  </m:oMath>
                </a14:m>
                <a:r>
                  <a:rPr lang="en-US" sz="2600" dirty="0">
                    <a:solidFill>
                      <a:srgbClr val="333333"/>
                    </a:solidFill>
                    <a:latin typeface="Cambria" panose="02040503050406030204" pitchFamily="18" charset="0"/>
                    <a:ea typeface="Cambria" panose="02040503050406030204" pitchFamily="18" charset="0"/>
                  </a:rPr>
                  <a:t> t/2</a:t>
                </a:r>
                <a:r>
                  <a:rPr lang="en-US" sz="2600" dirty="0"/>
                  <a:t> </a:t>
                </a:r>
                <a14:m>
                  <m:oMath xmlns:m="http://schemas.openxmlformats.org/officeDocument/2006/math">
                    <m:sSubSup>
                      <m:sSubSupPr>
                        <m:ctrlPr>
                          <a:rPr lang="en-US" sz="2600" i="1" dirty="0">
                            <a:latin typeface="Cambria Math" panose="02040503050406030204" pitchFamily="18" charset="0"/>
                          </a:rPr>
                        </m:ctrlPr>
                      </m:sSubSupPr>
                      <m:e>
                        <m:r>
                          <m:rPr>
                            <m:nor/>
                          </m:rPr>
                          <a:rPr lang="en-US" sz="2600" dirty="0"/>
                          <m:t>]</m:t>
                        </m:r>
                      </m:e>
                      <m:sub>
                        <m:r>
                          <a:rPr lang="en-US" sz="2600" i="1" dirty="0">
                            <a:latin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ub>
                      <m:sup>
                        <m:r>
                          <a:rPr lang="en-US" sz="2600" i="1">
                            <a:latin typeface="Cambria Math" panose="02040503050406030204" pitchFamily="18" charset="0"/>
                            <a:ea typeface="Cambria Math" panose="02040503050406030204" pitchFamily="18" charset="0"/>
                          </a:rPr>
                          <m:t>∞</m:t>
                        </m:r>
                      </m:sup>
                    </m:sSubSup>
                  </m:oMath>
                </a14:m>
                <a:r>
                  <a:rPr lang="en-US" sz="2600" dirty="0">
                    <a:solidFill>
                      <a:srgbClr val="333333"/>
                    </a:solidFill>
                    <a:latin typeface="Cambria" panose="02040503050406030204" pitchFamily="18" charset="0"/>
                    <a:ea typeface="Cambria" panose="02040503050406030204" pitchFamily="18" charset="0"/>
                  </a:rPr>
                  <a:t> - (sin2t)/4 </a:t>
                </a:r>
                <a14:m>
                  <m:oMath xmlns:m="http://schemas.openxmlformats.org/officeDocument/2006/math">
                    <m:sSubSup>
                      <m:sSubSupPr>
                        <m:ctrlPr>
                          <a:rPr lang="en-US" sz="2600" i="1" dirty="0">
                            <a:latin typeface="Cambria Math" panose="02040503050406030204" pitchFamily="18" charset="0"/>
                          </a:rPr>
                        </m:ctrlPr>
                      </m:sSubSupPr>
                      <m:e>
                        <m:r>
                          <m:rPr>
                            <m:nor/>
                          </m:rPr>
                          <a:rPr lang="en-US" sz="2600" dirty="0"/>
                          <m:t>]</m:t>
                        </m:r>
                      </m:e>
                      <m:sub>
                        <m:r>
                          <a:rPr lang="en-US" sz="2600" i="1" dirty="0">
                            <a:latin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ub>
                      <m:sup>
                        <m:r>
                          <a:rPr lang="en-US" sz="2600" i="1">
                            <a:latin typeface="Cambria Math" panose="02040503050406030204" pitchFamily="18" charset="0"/>
                            <a:ea typeface="Cambria Math" panose="02040503050406030204" pitchFamily="18" charset="0"/>
                          </a:rPr>
                          <m:t>∞</m:t>
                        </m:r>
                      </m:sup>
                    </m:sSubSup>
                  </m:oMath>
                </a14:m>
                <a:r>
                  <a:rPr lang="en-US" sz="2600" dirty="0">
                    <a:solidFill>
                      <a:srgbClr val="333333"/>
                    </a:solidFill>
                    <a:latin typeface="Cambria" panose="02040503050406030204" pitchFamily="18" charset="0"/>
                    <a:ea typeface="Cambria" panose="02040503050406030204" pitchFamily="18" charset="0"/>
                  </a:rPr>
                  <a:t>  , </a:t>
                </a:r>
                <a:endParaRPr lang="en-US" sz="2600" dirty="0">
                  <a:solidFill>
                    <a:schemeClr val="accent1">
                      <a:lumMod val="75000"/>
                    </a:schemeClr>
                  </a:solidFill>
                  <a:latin typeface="Cambria" panose="02040503050406030204" pitchFamily="18" charset="0"/>
                  <a:ea typeface="Cambria" panose="02040503050406030204" pitchFamily="18" charset="0"/>
                </a:endParaRPr>
              </a:p>
              <a:p>
                <a:endParaRPr lang="en-US" sz="1800" dirty="0">
                  <a:solidFill>
                    <a:schemeClr val="accent1">
                      <a:lumMod val="75000"/>
                    </a:schemeClr>
                  </a:solidFill>
                  <a:latin typeface="Cambria" panose="02040503050406030204" pitchFamily="18" charset="0"/>
                  <a:ea typeface="Cambria" panose="02040503050406030204" pitchFamily="18" charset="0"/>
                </a:endParaRPr>
              </a:p>
              <a:p>
                <a:r>
                  <a:rPr lang="en-US" dirty="0"/>
                  <a:t>(</a:t>
                </a:r>
                <a14:m>
                  <m:oMath xmlns:m="http://schemas.openxmlformats.org/officeDocument/2006/math">
                    <m:r>
                      <a:rPr lang="en-US" i="1">
                        <a:latin typeface="Cambria Math" panose="02040503050406030204" pitchFamily="18" charset="0"/>
                      </a:rPr>
                      <m:t>∞ </m:t>
                    </m:r>
                  </m:oMath>
                </a14:m>
                <a:r>
                  <a:rPr lang="en-US" b="0" i="0" dirty="0">
                    <a:solidFill>
                      <a:srgbClr val="333333"/>
                    </a:solidFill>
                    <a:effectLst/>
                    <a:latin typeface="Cambria" panose="02040503050406030204" pitchFamily="18" charset="0"/>
                    <a:ea typeface="Cambria" panose="02040503050406030204" pitchFamily="18" charset="0"/>
                  </a:rPr>
                  <a:t>/2-(-</a:t>
                </a:r>
                <a14:m>
                  <m:oMath xmlns:m="http://schemas.openxmlformats.org/officeDocument/2006/math">
                    <m:r>
                      <a:rPr lang="en-US" i="1">
                        <a:latin typeface="Cambria Math" panose="02040503050406030204" pitchFamily="18" charset="0"/>
                      </a:rPr>
                      <m:t>∞ </m:t>
                    </m:r>
                  </m:oMath>
                </a14:m>
                <a:r>
                  <a:rPr lang="en-US" dirty="0">
                    <a:solidFill>
                      <a:srgbClr val="333333"/>
                    </a:solidFill>
                    <a:latin typeface="Cambria" panose="02040503050406030204" pitchFamily="18" charset="0"/>
                    <a:ea typeface="Cambria" panose="02040503050406030204" pitchFamily="18" charset="0"/>
                  </a:rPr>
                  <a:t>/2)</a:t>
                </a:r>
                <a:r>
                  <a:rPr lang="en-US" dirty="0"/>
                  <a:t> –(</a:t>
                </a:r>
                <a:r>
                  <a:rPr lang="en-US" dirty="0">
                    <a:solidFill>
                      <a:srgbClr val="333333"/>
                    </a:solidFill>
                    <a:latin typeface="Cambria" panose="02040503050406030204" pitchFamily="18" charset="0"/>
                    <a:ea typeface="Cambria" panose="02040503050406030204" pitchFamily="18" charset="0"/>
                  </a:rPr>
                  <a:t>(sin2</a:t>
                </a:r>
                <a:r>
                  <a:rPr lang="en-US" dirty="0"/>
                  <a:t> (</a:t>
                </a:r>
                <a14:m>
                  <m:oMath xmlns:m="http://schemas.openxmlformats.org/officeDocument/2006/math">
                    <m:r>
                      <a:rPr lang="en-US" i="1">
                        <a:latin typeface="Cambria Math" panose="02040503050406030204" pitchFamily="18" charset="0"/>
                      </a:rPr>
                      <m:t>∞</m:t>
                    </m:r>
                  </m:oMath>
                </a14:m>
                <a:r>
                  <a:rPr lang="en-US" dirty="0">
                    <a:solidFill>
                      <a:srgbClr val="333333"/>
                    </a:solidFill>
                    <a:latin typeface="Cambria" panose="02040503050406030204" pitchFamily="18" charset="0"/>
                    <a:ea typeface="Cambria" panose="02040503050406030204" pitchFamily="18" charset="0"/>
                  </a:rPr>
                  <a:t>)/4-(- sin2</a:t>
                </a:r>
                <a:r>
                  <a:rPr lang="en-US" dirty="0"/>
                  <a:t> (</a:t>
                </a:r>
                <a14:m>
                  <m:oMath xmlns:m="http://schemas.openxmlformats.org/officeDocument/2006/math">
                    <m:r>
                      <a:rPr lang="en-US" i="1">
                        <a:latin typeface="Cambria Math" panose="02040503050406030204" pitchFamily="18" charset="0"/>
                      </a:rPr>
                      <m:t>∞</m:t>
                    </m:r>
                  </m:oMath>
                </a14:m>
                <a:r>
                  <a:rPr lang="en-US" dirty="0">
                    <a:solidFill>
                      <a:srgbClr val="333333"/>
                    </a:solidFill>
                    <a:latin typeface="Cambria" panose="02040503050406030204" pitchFamily="18" charset="0"/>
                    <a:ea typeface="Cambria" panose="02040503050406030204" pitchFamily="18" charset="0"/>
                  </a:rPr>
                  <a:t>)/4)</a:t>
                </a:r>
                <a:r>
                  <a:rPr lang="en-US" dirty="0"/>
                  <a:t>)= </a:t>
                </a:r>
                <a14:m>
                  <m:oMath xmlns:m="http://schemas.openxmlformats.org/officeDocument/2006/math">
                    <m:r>
                      <a:rPr lang="en-US" i="1">
                        <a:latin typeface="Cambria Math" panose="02040503050406030204" pitchFamily="18" charset="0"/>
                      </a:rPr>
                      <m:t>∞</m:t>
                    </m:r>
                  </m:oMath>
                </a14:m>
                <a:r>
                  <a:rPr lang="en-US" b="0" i="0" dirty="0">
                    <a:solidFill>
                      <a:srgbClr val="333333"/>
                    </a:solidFill>
                    <a:effectLst/>
                    <a:latin typeface="Cambria" panose="02040503050406030204" pitchFamily="18" charset="0"/>
                    <a:ea typeface="Cambria" panose="02040503050406030204" pitchFamily="18" charset="0"/>
                  </a:rPr>
                  <a:t>-(-2≤c≤2)=</a:t>
                </a:r>
                <a:r>
                  <a:rPr lang="en-US" dirty="0"/>
                  <a:t> </a:t>
                </a:r>
                <a14:m>
                  <m:oMath xmlns:m="http://schemas.openxmlformats.org/officeDocument/2006/math">
                    <m:r>
                      <a:rPr lang="en-US" i="1">
                        <a:latin typeface="Cambria Math" panose="02040503050406030204" pitchFamily="18" charset="0"/>
                      </a:rPr>
                      <m:t>∞</m:t>
                    </m:r>
                  </m:oMath>
                </a14:m>
                <a:endParaRPr lang="en-US" b="0" i="0" dirty="0">
                  <a:solidFill>
                    <a:srgbClr val="333333"/>
                  </a:solidFill>
                  <a:effectLst/>
                  <a:latin typeface="Cambria" panose="02040503050406030204" pitchFamily="18" charset="0"/>
                  <a:ea typeface="Cambria" panose="02040503050406030204" pitchFamily="18" charset="0"/>
                </a:endParaRPr>
              </a:p>
              <a:p>
                <a:endParaRPr lang="en-US" b="0" i="0" dirty="0">
                  <a:solidFill>
                    <a:srgbClr val="333333"/>
                  </a:solidFill>
                  <a:effectLst/>
                  <a:latin typeface="Cambria" panose="02040503050406030204" pitchFamily="18" charset="0"/>
                  <a:ea typeface="Cambria" panose="02040503050406030204" pitchFamily="18" charset="0"/>
                </a:endParaRPr>
              </a:p>
              <a:p>
                <a:r>
                  <a:rPr lang="en-US" b="0" i="0" dirty="0">
                    <a:solidFill>
                      <a:srgbClr val="FF0000"/>
                    </a:solidFill>
                    <a:effectLst/>
                    <a:latin typeface="Cambria" panose="02040503050406030204" pitchFamily="18" charset="0"/>
                    <a:ea typeface="Cambria" panose="02040503050406030204" pitchFamily="18" charset="0"/>
                  </a:rPr>
                  <a:t>Note: </a:t>
                </a:r>
                <a:r>
                  <a:rPr lang="en-US" b="0" i="0" dirty="0">
                    <a:effectLst/>
                    <a:latin typeface="Cambria" panose="02040503050406030204" pitchFamily="18" charset="0"/>
                    <a:ea typeface="Cambria" panose="02040503050406030204" pitchFamily="18" charset="0"/>
                  </a:rPr>
                  <a:t>s</a:t>
                </a:r>
                <a:r>
                  <a:rPr lang="en-US" b="0" i="0" dirty="0">
                    <a:solidFill>
                      <a:srgbClr val="333333"/>
                    </a:solidFill>
                    <a:effectLst/>
                    <a:latin typeface="Cambria" panose="02040503050406030204" pitchFamily="18" charset="0"/>
                    <a:ea typeface="Cambria" panose="02040503050406030204" pitchFamily="18" charset="0"/>
                  </a:rPr>
                  <a:t>in(t) and cos(t) are periodic with oscillation of 2</a:t>
                </a:r>
                <a:r>
                  <a:rPr lang="el-GR" b="0" i="0" dirty="0">
                    <a:solidFill>
                      <a:srgbClr val="333333"/>
                    </a:solidFill>
                    <a:effectLst/>
                    <a:latin typeface="Cambria" panose="02040503050406030204" pitchFamily="18" charset="0"/>
                    <a:ea typeface="Cambria" panose="02040503050406030204" pitchFamily="18" charset="0"/>
                  </a:rPr>
                  <a:t>Π</a:t>
                </a:r>
                <a:r>
                  <a:rPr lang="en-US" b="0" i="0" dirty="0">
                    <a:solidFill>
                      <a:srgbClr val="333333"/>
                    </a:solidFill>
                    <a:effectLst/>
                    <a:latin typeface="Cambria" panose="02040503050406030204" pitchFamily="18" charset="0"/>
                    <a:ea typeface="Cambria" panose="02040503050406030204" pitchFamily="18" charset="0"/>
                  </a:rPr>
                  <a:t>, therefore, the values of Sin(t) and cos(t) infinity range between -1 to 1 and no exactly values are found</a:t>
                </a:r>
              </a:p>
              <a:p>
                <a:endParaRPr lang="en-US" dirty="0"/>
              </a:p>
            </p:txBody>
          </p:sp>
        </mc:Choice>
        <mc:Fallback xmlns="">
          <p:sp>
            <p:nvSpPr>
              <p:cNvPr id="3" name="Content Placeholder 2">
                <a:extLst>
                  <a:ext uri="{FF2B5EF4-FFF2-40B4-BE49-F238E27FC236}">
                    <a16:creationId xmlns:a16="http://schemas.microsoft.com/office/drawing/2014/main" id="{E655EEBA-AEA2-426F-3A14-2FA32875F158}"/>
                  </a:ext>
                </a:extLst>
              </p:cNvPr>
              <p:cNvSpPr>
                <a:spLocks noGrp="1" noRot="1" noChangeAspect="1" noMove="1" noResize="1" noEditPoints="1" noAdjustHandles="1" noChangeArrowheads="1" noChangeShapeType="1" noTextEdit="1"/>
              </p:cNvSpPr>
              <p:nvPr>
                <p:ph idx="1"/>
              </p:nvPr>
            </p:nvSpPr>
            <p:spPr>
              <a:xfrm>
                <a:off x="1981200" y="914400"/>
                <a:ext cx="8229600" cy="5410200"/>
              </a:xfrm>
              <a:blipFill>
                <a:blip r:embed="rId2"/>
                <a:stretch>
                  <a:fillRect l="-815" r="-296" b="-1464"/>
                </a:stretch>
              </a:blipFill>
            </p:spPr>
            <p:txBody>
              <a:bodyPr/>
              <a:lstStyle/>
              <a:p>
                <a:r>
                  <a:rPr lang="en-US">
                    <a:noFill/>
                  </a:rPr>
                  <a:t> </a:t>
                </a:r>
              </a:p>
            </p:txBody>
          </p:sp>
        </mc:Fallback>
      </mc:AlternateContent>
    </p:spTree>
    <p:extLst>
      <p:ext uri="{BB962C8B-B14F-4D97-AF65-F5344CB8AC3E}">
        <p14:creationId xmlns:p14="http://schemas.microsoft.com/office/powerpoint/2010/main" val="33269599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 We can find Fourier series coefficients f</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or</m:t>
                    </m:r>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US" dirty="0"/>
                  <a:t>and write </a:t>
                </a:r>
                <a14:m>
                  <m:oMath xmlns:m="http://schemas.openxmlformats.org/officeDocument/2006/math">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US" dirty="0"/>
                  <a:t> as a Fourier series that is:</a:t>
                </a:r>
              </a:p>
              <a:p>
                <a:endParaRPr lang="en-US" dirty="0"/>
              </a:p>
              <a:p>
                <a:endParaRPr lang="en-US" dirty="0"/>
              </a:p>
              <a:p>
                <a:r>
                  <a:rPr lang="en-US" dirty="0"/>
                  <a:t>Since </a:t>
                </a:r>
                <a:r>
                  <a:rPr lang="en-US" dirty="0">
                    <a:solidFill>
                      <a:srgbClr val="C00000"/>
                    </a:solidFill>
                  </a:rPr>
                  <a:t>g(t)=</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𝜑</m:t>
                    </m:r>
                    <m:d>
                      <m:dPr>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𝑡</m:t>
                        </m:r>
                      </m:e>
                    </m:d>
                  </m:oMath>
                </a14:m>
                <a:r>
                  <a:rPr lang="en-US" dirty="0">
                    <a:solidFill>
                      <a:srgbClr val="C00000"/>
                    </a:solidFill>
                  </a:rPr>
                  <a:t> in </a:t>
                </a:r>
                <a14:m>
                  <m:oMath xmlns:m="http://schemas.openxmlformats.org/officeDocument/2006/math">
                    <m:r>
                      <a:rPr lang="en-US" i="1">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𝜋</m:t>
                    </m:r>
                    <m:r>
                      <a:rPr lang="en-US" i="1">
                        <a:latin typeface="Cambria Math" panose="02040503050406030204" pitchFamily="18" charset="0"/>
                      </a:rPr>
                      <m:t> </m:t>
                    </m:r>
                  </m:oMath>
                </a14:m>
                <a:r>
                  <a:rPr lang="en-US" dirty="0"/>
                  <a:t>, we have</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grpSp>
        <p:nvGrpSpPr>
          <p:cNvPr id="7" name="Group 6"/>
          <p:cNvGrpSpPr/>
          <p:nvPr/>
        </p:nvGrpSpPr>
        <p:grpSpPr>
          <a:xfrm>
            <a:off x="2819400" y="1600201"/>
            <a:ext cx="6986336" cy="547233"/>
            <a:chOff x="2185736" y="4257832"/>
            <a:chExt cx="6986336" cy="547233"/>
          </a:xfrm>
        </p:grpSpPr>
        <p:pic>
          <p:nvPicPr>
            <p:cNvPr id="4" name="Picture 3"/>
            <p:cNvPicPr>
              <a:picLocks noChangeAspect="1"/>
            </p:cNvPicPr>
            <p:nvPr/>
          </p:nvPicPr>
          <p:blipFill rotWithShape="1">
            <a:blip r:embed="rId3"/>
            <a:srcRect l="12718" r="37065" b="29465"/>
            <a:stretch/>
          </p:blipFill>
          <p:spPr>
            <a:xfrm>
              <a:off x="2971800" y="4257832"/>
              <a:ext cx="3200400" cy="54723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185736" y="4343400"/>
                  <a:ext cx="6986336" cy="461665"/>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oMath>
                  </a14:m>
                  <a:r>
                    <a:rPr lang="en-US" sz="2400" dirty="0"/>
                    <a:t>                                                 </a:t>
                  </a:r>
                  <a:r>
                    <a:rPr lang="en-US" sz="2400" dirty="0">
                      <a:solidFill>
                        <a:srgbClr val="FF0000"/>
                      </a:solidFill>
                    </a:rPr>
                    <a:t>for ALL </a:t>
                  </a:r>
                  <a14:m>
                    <m:oMath xmlns:m="http://schemas.openxmlformats.org/officeDocument/2006/math">
                      <m:r>
                        <a:rPr lang="en-US" sz="240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m:t>
                      </m:r>
                    </m:oMath>
                  </a14:m>
                  <a:endParaRPr lang="en-US" sz="24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85736" y="4343400"/>
                  <a:ext cx="6986336" cy="461665"/>
                </a:xfrm>
                <a:prstGeom prst="rect">
                  <a:avLst/>
                </a:prstGeom>
                <a:blipFill>
                  <a:blip r:embed="rId4"/>
                  <a:stretch>
                    <a:fillRect l="-262" t="-10667" b="-30667"/>
                  </a:stretch>
                </a:blipFill>
              </p:spPr>
              <p:txBody>
                <a:bodyPr/>
                <a:lstStyle/>
                <a:p>
                  <a:r>
                    <a:rPr lang="en-US">
                      <a:noFill/>
                    </a:rPr>
                    <a:t> </a:t>
                  </a:r>
                </a:p>
              </p:txBody>
            </p:sp>
          </mc:Fallback>
        </mc:AlternateContent>
      </p:grpSp>
      <p:grpSp>
        <p:nvGrpSpPr>
          <p:cNvPr id="10" name="Group 9"/>
          <p:cNvGrpSpPr/>
          <p:nvPr/>
        </p:nvGrpSpPr>
        <p:grpSpPr>
          <a:xfrm>
            <a:off x="2743200" y="3124201"/>
            <a:ext cx="6781800" cy="562275"/>
            <a:chOff x="1219200" y="2790525"/>
            <a:chExt cx="6781800" cy="562275"/>
          </a:xfrm>
        </p:grpSpPr>
        <p:pic>
          <p:nvPicPr>
            <p:cNvPr id="5" name="Picture 4"/>
            <p:cNvPicPr>
              <a:picLocks noChangeAspect="1"/>
            </p:cNvPicPr>
            <p:nvPr/>
          </p:nvPicPr>
          <p:blipFill rotWithShape="1">
            <a:blip r:embed="rId3"/>
            <a:srcRect r="33044" b="27527"/>
            <a:stretch/>
          </p:blipFill>
          <p:spPr>
            <a:xfrm>
              <a:off x="1219200" y="2790525"/>
              <a:ext cx="4267200" cy="56227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371113" y="2795143"/>
                  <a:ext cx="2629887" cy="461665"/>
                </a:xfrm>
                <a:prstGeom prst="rect">
                  <a:avLst/>
                </a:prstGeom>
              </p:spPr>
              <p:txBody>
                <a:bodyPr wrap="none">
                  <a:spAutoFit/>
                </a:bodyPr>
                <a:lstStyle/>
                <a:p>
                  <a:pPr lvl="0"/>
                  <a:r>
                    <a:rPr lang="en-US" sz="2400" dirty="0">
                      <a:solidFill>
                        <a:srgbClr val="FF0000"/>
                      </a:solidFill>
                    </a:rPr>
                    <a:t>ONLY for </a:t>
                  </a:r>
                  <a14:m>
                    <m:oMath xmlns:m="http://schemas.openxmlformats.org/officeDocument/2006/math">
                      <m:r>
                        <a:rPr lang="en-US" sz="2400">
                          <a:solidFill>
                            <a:srgbClr val="FF0000"/>
                          </a:solidFill>
                          <a:latin typeface="Cambria Math" panose="02040503050406030204" pitchFamily="18" charset="0"/>
                        </a:rPr>
                        <m:t>0</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𝜋</m:t>
                      </m:r>
                    </m:oMath>
                  </a14:m>
                  <a:endParaRPr lang="en-US" sz="2400"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71113" y="2795143"/>
                  <a:ext cx="2629887" cy="461665"/>
                </a:xfrm>
                <a:prstGeom prst="rect">
                  <a:avLst/>
                </a:prstGeom>
                <a:blipFill>
                  <a:blip r:embed="rId5"/>
                  <a:stretch>
                    <a:fillRect l="-3472" t="-10526"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277400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An arbitrary signal g(t) can be expressed as a Fourier series over any continuous interval of</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rPr>
                      <m:t>𝑠𝑒𝑐𝑜𝑛𝑑𝑠</m:t>
                    </m:r>
                    <m:r>
                      <a:rPr lang="en-US" i="1">
                        <a:latin typeface="Cambria Math" panose="02040503050406030204" pitchFamily="18" charset="0"/>
                      </a:rPr>
                      <m:t>.</m:t>
                    </m:r>
                  </m:oMath>
                </a14:m>
                <a:r>
                  <a:rPr lang="en-US" dirty="0"/>
                  <a:t> The Fourier series is equal to g(t) over the interval.</a:t>
                </a:r>
              </a:p>
              <a:p>
                <a:r>
                  <a:rPr lang="en-US" dirty="0"/>
                  <a:t>Outside the interval, the Fourier series is equal to </a:t>
                </a:r>
                <a14:m>
                  <m:oMath xmlns:m="http://schemas.openxmlformats.org/officeDocument/2006/math">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US" dirty="0"/>
                  <a:t>; THE PERIODIC VERSION OF g(t)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pic>
        <p:nvPicPr>
          <p:cNvPr id="5" name="Picture 4" descr="La02F19"/>
          <p:cNvPicPr>
            <a:picLocks noChangeAspect="1" noChangeArrowheads="1"/>
          </p:cNvPicPr>
          <p:nvPr/>
        </p:nvPicPr>
        <p:blipFill rotWithShape="1">
          <a:blip r:embed="rId3">
            <a:extLst>
              <a:ext uri="{28A0092B-C50C-407E-A947-70E740481C1C}">
                <a14:useLocalDpi xmlns:a14="http://schemas.microsoft.com/office/drawing/2010/main" val="0"/>
              </a:ext>
            </a:extLst>
          </a:blip>
          <a:srcRect b="47222"/>
          <a:stretch/>
        </p:blipFill>
        <p:spPr bwMode="auto">
          <a:xfrm>
            <a:off x="2623344" y="3124200"/>
            <a:ext cx="6945313"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746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2.7 (continue)</a:t>
            </a:r>
          </a:p>
        </p:txBody>
      </p:sp>
      <p:pic>
        <p:nvPicPr>
          <p:cNvPr id="4" name="Content Placeholder 3"/>
          <p:cNvPicPr>
            <a:picLocks noGrp="1" noChangeAspect="1"/>
          </p:cNvPicPr>
          <p:nvPr>
            <p:ph idx="1"/>
          </p:nvPr>
        </p:nvPicPr>
        <p:blipFill>
          <a:blip r:embed="rId2"/>
          <a:stretch>
            <a:fillRect/>
          </a:stretch>
        </p:blipFill>
        <p:spPr>
          <a:xfrm>
            <a:off x="2013527" y="990600"/>
            <a:ext cx="8229600" cy="1290592"/>
          </a:xfrm>
          <a:prstGeom prst="rect">
            <a:avLst/>
          </a:prstGeom>
        </p:spPr>
      </p:pic>
      <p:pic>
        <p:nvPicPr>
          <p:cNvPr id="5" name="Picture 4"/>
          <p:cNvPicPr>
            <a:picLocks noChangeAspect="1"/>
          </p:cNvPicPr>
          <p:nvPr/>
        </p:nvPicPr>
        <p:blipFill>
          <a:blip r:embed="rId3"/>
          <a:stretch>
            <a:fillRect/>
          </a:stretch>
        </p:blipFill>
        <p:spPr>
          <a:xfrm>
            <a:off x="3022877" y="2627622"/>
            <a:ext cx="6210901" cy="974167"/>
          </a:xfrm>
          <a:prstGeom prst="rect">
            <a:avLst/>
          </a:prstGeom>
        </p:spPr>
      </p:pic>
      <p:pic>
        <p:nvPicPr>
          <p:cNvPr id="6" name="Picture 5"/>
          <p:cNvPicPr>
            <a:picLocks noChangeAspect="1"/>
          </p:cNvPicPr>
          <p:nvPr/>
        </p:nvPicPr>
        <p:blipFill>
          <a:blip r:embed="rId4"/>
          <a:stretch>
            <a:fillRect/>
          </a:stretch>
        </p:blipFill>
        <p:spPr>
          <a:xfrm>
            <a:off x="2133600" y="2403256"/>
            <a:ext cx="1205100" cy="425833"/>
          </a:xfrm>
          <a:prstGeom prst="rect">
            <a:avLst/>
          </a:prstGeom>
        </p:spPr>
      </p:pic>
      <p:pic>
        <p:nvPicPr>
          <p:cNvPr id="7" name="Picture 6"/>
          <p:cNvPicPr>
            <a:picLocks noChangeAspect="1"/>
          </p:cNvPicPr>
          <p:nvPr/>
        </p:nvPicPr>
        <p:blipFill>
          <a:blip r:embed="rId5"/>
          <a:stretch>
            <a:fillRect/>
          </a:stretch>
        </p:blipFill>
        <p:spPr>
          <a:xfrm>
            <a:off x="2133601" y="3454204"/>
            <a:ext cx="718425" cy="420000"/>
          </a:xfrm>
          <a:prstGeom prst="rect">
            <a:avLst/>
          </a:prstGeom>
        </p:spPr>
      </p:pic>
      <p:pic>
        <p:nvPicPr>
          <p:cNvPr id="8" name="Picture 7"/>
          <p:cNvPicPr>
            <a:picLocks noChangeAspect="1"/>
          </p:cNvPicPr>
          <p:nvPr/>
        </p:nvPicPr>
        <p:blipFill>
          <a:blip r:embed="rId6"/>
          <a:stretch>
            <a:fillRect/>
          </a:stretch>
        </p:blipFill>
        <p:spPr>
          <a:xfrm>
            <a:off x="3124201" y="3979509"/>
            <a:ext cx="3267675" cy="740833"/>
          </a:xfrm>
          <a:prstGeom prst="rect">
            <a:avLst/>
          </a:prstGeom>
        </p:spPr>
      </p:pic>
      <p:pic>
        <p:nvPicPr>
          <p:cNvPr id="9" name="Picture 8"/>
          <p:cNvPicPr>
            <a:picLocks noChangeAspect="1"/>
          </p:cNvPicPr>
          <p:nvPr/>
        </p:nvPicPr>
        <p:blipFill>
          <a:blip r:embed="rId7"/>
          <a:stretch>
            <a:fillRect/>
          </a:stretch>
        </p:blipFill>
        <p:spPr>
          <a:xfrm>
            <a:off x="3124200" y="4825330"/>
            <a:ext cx="5121676" cy="834167"/>
          </a:xfrm>
          <a:prstGeom prst="rect">
            <a:avLst/>
          </a:prstGeom>
        </p:spPr>
      </p:pic>
      <p:pic>
        <p:nvPicPr>
          <p:cNvPr id="10" name="Picture 9"/>
          <p:cNvPicPr>
            <a:picLocks noChangeAspect="1"/>
          </p:cNvPicPr>
          <p:nvPr/>
        </p:nvPicPr>
        <p:blipFill>
          <a:blip r:embed="rId8"/>
          <a:stretch>
            <a:fillRect/>
          </a:stretch>
        </p:blipFill>
        <p:spPr>
          <a:xfrm>
            <a:off x="3077850" y="5659497"/>
            <a:ext cx="5168026" cy="974167"/>
          </a:xfrm>
          <a:prstGeom prst="rect">
            <a:avLst/>
          </a:prstGeom>
        </p:spPr>
      </p:pic>
    </p:spTree>
    <p:extLst>
      <p:ext uri="{BB962C8B-B14F-4D97-AF65-F5344CB8AC3E}">
        <p14:creationId xmlns:p14="http://schemas.microsoft.com/office/powerpoint/2010/main" val="4858486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2.7 (continue)</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rotWithShape="1">
          <a:blip r:embed="rId2"/>
          <a:srcRect b="9728"/>
          <a:stretch/>
        </p:blipFill>
        <p:spPr>
          <a:xfrm>
            <a:off x="1965036" y="1143000"/>
            <a:ext cx="8412526" cy="1295400"/>
          </a:xfrm>
          <a:prstGeom prst="rect">
            <a:avLst/>
          </a:prstGeom>
        </p:spPr>
      </p:pic>
      <p:pic>
        <p:nvPicPr>
          <p:cNvPr id="5" name="Picture 4"/>
          <p:cNvPicPr>
            <a:picLocks noChangeAspect="1"/>
          </p:cNvPicPr>
          <p:nvPr/>
        </p:nvPicPr>
        <p:blipFill>
          <a:blip r:embed="rId3"/>
          <a:stretch>
            <a:fillRect/>
          </a:stretch>
        </p:blipFill>
        <p:spPr>
          <a:xfrm>
            <a:off x="1965037" y="3048001"/>
            <a:ext cx="3499425" cy="414167"/>
          </a:xfrm>
          <a:prstGeom prst="rect">
            <a:avLst/>
          </a:prstGeom>
        </p:spPr>
      </p:pic>
      <p:pic>
        <p:nvPicPr>
          <p:cNvPr id="6" name="Picture 5"/>
          <p:cNvPicPr>
            <a:picLocks noChangeAspect="1"/>
          </p:cNvPicPr>
          <p:nvPr/>
        </p:nvPicPr>
        <p:blipFill>
          <a:blip r:embed="rId4"/>
          <a:stretch>
            <a:fillRect/>
          </a:stretch>
        </p:blipFill>
        <p:spPr>
          <a:xfrm>
            <a:off x="2133600" y="3505200"/>
            <a:ext cx="7809976" cy="1330000"/>
          </a:xfrm>
          <a:prstGeom prst="rect">
            <a:avLst/>
          </a:prstGeom>
        </p:spPr>
      </p:pic>
      <p:pic>
        <p:nvPicPr>
          <p:cNvPr id="7" name="Picture 6"/>
          <p:cNvPicPr>
            <a:picLocks noChangeAspect="1"/>
          </p:cNvPicPr>
          <p:nvPr/>
        </p:nvPicPr>
        <p:blipFill>
          <a:blip r:embed="rId5"/>
          <a:stretch>
            <a:fillRect/>
          </a:stretch>
        </p:blipFill>
        <p:spPr>
          <a:xfrm>
            <a:off x="2209801" y="4915468"/>
            <a:ext cx="5098501" cy="723333"/>
          </a:xfrm>
          <a:prstGeom prst="rect">
            <a:avLst/>
          </a:prstGeom>
        </p:spPr>
      </p:pic>
    </p:spTree>
    <p:extLst>
      <p:ext uri="{BB962C8B-B14F-4D97-AF65-F5344CB8AC3E}">
        <p14:creationId xmlns:p14="http://schemas.microsoft.com/office/powerpoint/2010/main" val="32836250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2.7 (continue)</a:t>
            </a:r>
          </a:p>
        </p:txBody>
      </p:sp>
      <p:sp>
        <p:nvSpPr>
          <p:cNvPr id="3" name="Content Placeholder 2"/>
          <p:cNvSpPr>
            <a:spLocks noGrp="1"/>
          </p:cNvSpPr>
          <p:nvPr>
            <p:ph idx="1"/>
          </p:nvPr>
        </p:nvSpPr>
        <p:spPr/>
        <p:txBody>
          <a:bodyPr/>
          <a:lstStyle/>
          <a:p>
            <a:r>
              <a:rPr lang="en-US" dirty="0"/>
              <a:t> </a:t>
            </a:r>
          </a:p>
        </p:txBody>
      </p:sp>
      <p:pic>
        <p:nvPicPr>
          <p:cNvPr id="4" name="Picture 4" descr="La02F19"/>
          <p:cNvPicPr>
            <a:picLocks noChangeAspect="1" noChangeArrowheads="1"/>
          </p:cNvPicPr>
          <p:nvPr/>
        </p:nvPicPr>
        <p:blipFill rotWithShape="1">
          <a:blip r:embed="rId2">
            <a:extLst>
              <a:ext uri="{28A0092B-C50C-407E-A947-70E740481C1C}">
                <a14:useLocalDpi xmlns:a14="http://schemas.microsoft.com/office/drawing/2010/main" val="0"/>
              </a:ext>
            </a:extLst>
          </a:blip>
          <a:srcRect t="54167"/>
          <a:stretch/>
        </p:blipFill>
        <p:spPr bwMode="auto">
          <a:xfrm>
            <a:off x="2514601" y="1219200"/>
            <a:ext cx="6945313"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81200" y="4191001"/>
            <a:ext cx="8320162" cy="19771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019824" y="4265733"/>
            <a:ext cx="7809976" cy="1750000"/>
          </a:xfrm>
          <a:prstGeom prst="rect">
            <a:avLst/>
          </a:prstGeom>
        </p:spPr>
      </p:pic>
    </p:spTree>
    <p:extLst>
      <p:ext uri="{BB962C8B-B14F-4D97-AF65-F5344CB8AC3E}">
        <p14:creationId xmlns:p14="http://schemas.microsoft.com/office/powerpoint/2010/main" val="14829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Fourier Spectrum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Compact form of the trigonometric Fourier series indicates a periodic signal g(t) can be written as the sum of </a:t>
                </a:r>
              </a:p>
              <a:p>
                <a:pPr lvl="1"/>
                <a:r>
                  <a:rPr lang="en-US" dirty="0">
                    <a:solidFill>
                      <a:srgbClr val="C00000"/>
                    </a:solidFill>
                  </a:rPr>
                  <a:t>Sinusoids of frequencies 0 (dc),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 2</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solidFill>
                      <a:srgbClr val="C00000"/>
                    </a:solidFill>
                  </a:rPr>
                  <a:t>Whose amplitudes are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𝑛</m:t>
                        </m:r>
                      </m:sub>
                    </m:sSub>
                    <m:r>
                      <a:rPr lang="en-US" b="0" i="1" smtClean="0">
                        <a:solidFill>
                          <a:srgbClr val="C00000"/>
                        </a:solidFill>
                        <a:latin typeface="Cambria Math" panose="02040503050406030204" pitchFamily="18" charset="0"/>
                      </a:rPr>
                      <m:t>, ….</m:t>
                    </m:r>
                  </m:oMath>
                </a14:m>
                <a:r>
                  <a:rPr lang="en-US" dirty="0">
                    <a:solidFill>
                      <a:srgbClr val="C00000"/>
                    </a:solidFill>
                  </a:rPr>
                  <a:t> </a:t>
                </a:r>
              </a:p>
              <a:p>
                <a:pPr lvl="1"/>
                <a:r>
                  <a:rPr lang="en-US" dirty="0">
                    <a:solidFill>
                      <a:srgbClr val="C00000"/>
                    </a:solidFill>
                  </a:rPr>
                  <a:t>Whose phases are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0, </m:t>
                        </m:r>
                        <m:r>
                          <a:rPr lang="en-US" b="0" i="1" smtClean="0">
                            <a:solidFill>
                              <a:srgbClr val="C00000"/>
                            </a:solidFill>
                            <a:latin typeface="Cambria Math" panose="02040503050406030204" pitchFamily="18" charset="0"/>
                          </a:rPr>
                          <m:t>𝜃</m:t>
                        </m:r>
                      </m:e>
                      <m:sub>
                        <m:r>
                          <a:rPr lang="en-US" b="0" i="1" smtClean="0">
                            <a:solidFill>
                              <a:srgbClr val="C00000"/>
                            </a:solidFill>
                            <a:latin typeface="Cambria Math" panose="02040503050406030204" pitchFamily="18" charset="0"/>
                          </a:rPr>
                          <m:t>1</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𝜃</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𝜃</m:t>
                        </m:r>
                      </m:e>
                      <m:sub>
                        <m:r>
                          <a:rPr lang="en-US" b="0" i="1" smtClean="0">
                            <a:solidFill>
                              <a:srgbClr val="C00000"/>
                            </a:solidFill>
                            <a:latin typeface="Cambria Math" panose="02040503050406030204" pitchFamily="18" charset="0"/>
                          </a:rPr>
                          <m:t>𝑛</m:t>
                        </m:r>
                      </m:sub>
                    </m:sSub>
                  </m:oMath>
                </a14:m>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r>
                  <a:rPr lang="en-US" b="1" dirty="0">
                    <a:solidFill>
                      <a:schemeClr val="tx1"/>
                    </a:solidFill>
                  </a:rPr>
                  <a:t>Amplitude Spectrum: </a:t>
                </a:r>
                <a:r>
                  <a:rPr lang="en-US" dirty="0">
                    <a:solidFill>
                      <a:schemeClr val="tx1"/>
                    </a:solidFill>
                  </a:rPr>
                  <a:t>plotting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𝑣𝑒𝑟𝑠𝑢𝑠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𝑓</m:t>
                    </m:r>
                  </m:oMath>
                </a14:m>
                <a:endParaRPr lang="en-US" dirty="0">
                  <a:solidFill>
                    <a:schemeClr val="tx1"/>
                  </a:solidFill>
                </a:endParaRPr>
              </a:p>
              <a:p>
                <a:pPr lvl="1"/>
                <a:r>
                  <a:rPr lang="en-US" b="1" dirty="0">
                    <a:solidFill>
                      <a:schemeClr val="tx1"/>
                    </a:solidFill>
                  </a:rPr>
                  <a:t>Phase Spectrum</a:t>
                </a:r>
                <a:r>
                  <a:rPr lang="en-US" dirty="0">
                    <a:solidFill>
                      <a:schemeClr val="tx1"/>
                    </a:solidFill>
                  </a:rPr>
                  <a:t>:          plotting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𝑛</m:t>
                        </m:r>
                      </m:sub>
                    </m:sSub>
                    <m:r>
                      <a:rPr lang="en-US" i="1">
                        <a:solidFill>
                          <a:schemeClr val="tx1"/>
                        </a:solidFill>
                        <a:latin typeface="Cambria Math" panose="02040503050406030204" pitchFamily="18" charset="0"/>
                      </a:rPr>
                      <m:t>𝑣𝑒𝑟𝑠𝑢𝑠</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m:t>
                    </m:r>
                  </m:oMath>
                </a14:m>
                <a:endParaRPr lang="en-US" dirty="0">
                  <a:solidFill>
                    <a:schemeClr val="tx1"/>
                  </a:solidFill>
                </a:endParaRPr>
              </a:p>
              <a:p>
                <a:pPr lvl="1"/>
                <a:r>
                  <a:rPr lang="en-US" dirty="0"/>
                  <a:t>These two plots together: </a:t>
                </a:r>
                <a:r>
                  <a:rPr lang="en-US" b="1" dirty="0"/>
                  <a:t>frequency spectra </a:t>
                </a:r>
                <a:r>
                  <a:rPr lang="en-US" dirty="0"/>
                  <a:t>of g(t)</a:t>
                </a:r>
              </a:p>
              <a:p>
                <a:pPr lvl="1"/>
                <a:r>
                  <a:rPr lang="en-US" dirty="0"/>
                  <a:t>This gives us the frequency composition of g(t) at a glance: amplitude and phases of the various sinusoid components</a:t>
                </a:r>
              </a:p>
              <a:p>
                <a:pPr lvl="1"/>
                <a:endParaRPr lang="en-US" dirty="0"/>
              </a:p>
              <a:p>
                <a:pPr lvl="1"/>
                <a:endParaRPr lang="en-US" dirty="0"/>
              </a:p>
              <a:p>
                <a:pPr lvl="1"/>
                <a:endParaRPr lang="en-US" dirty="0">
                  <a:solidFill>
                    <a:schemeClr val="tx1"/>
                  </a:solidFill>
                </a:endParaRPr>
              </a:p>
              <a:p>
                <a:pPr lvl="1"/>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b="-1095"/>
                </a:stretch>
              </a:blipFill>
            </p:spPr>
            <p:txBody>
              <a:bodyPr/>
              <a:lstStyle/>
              <a:p>
                <a:r>
                  <a:rPr lang="en-US">
                    <a:noFill/>
                  </a:rPr>
                  <a:t> </a:t>
                </a:r>
              </a:p>
            </p:txBody>
          </p:sp>
        </mc:Fallback>
      </mc:AlternateContent>
      <p:sp>
        <p:nvSpPr>
          <p:cNvPr id="4" name="Rectangle 3"/>
          <p:cNvSpPr/>
          <p:nvPr/>
        </p:nvSpPr>
        <p:spPr>
          <a:xfrm>
            <a:off x="3048000" y="2971800"/>
            <a:ext cx="6553200" cy="10668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124200" y="3124201"/>
            <a:ext cx="6373126" cy="775833"/>
          </a:xfrm>
          <a:prstGeom prst="rect">
            <a:avLst/>
          </a:prstGeom>
        </p:spPr>
      </p:pic>
    </p:spTree>
    <p:extLst>
      <p:ext uri="{BB962C8B-B14F-4D97-AF65-F5344CB8AC3E}">
        <p14:creationId xmlns:p14="http://schemas.microsoft.com/office/powerpoint/2010/main" val="26421507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Fourier Spectrum (2)</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1981200" y="1899920"/>
              <a:ext cx="8229600" cy="97536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14030082"/>
                        </a:ext>
                      </a:extLst>
                    </a:gridCol>
                    <a:gridCol w="4114800">
                      <a:extLst>
                        <a:ext uri="{9D8B030D-6E8A-4147-A177-3AD203B41FA5}">
                          <a16:colId xmlns:a16="http://schemas.microsoft.com/office/drawing/2014/main" val="3369787093"/>
                        </a:ext>
                      </a:extLst>
                    </a:gridCol>
                  </a:tblGrid>
                  <a:tr h="370840">
                    <a:tc>
                      <a:txBody>
                        <a:bodyPr/>
                        <a:lstStyle/>
                        <a:p>
                          <a:pPr algn="ctr"/>
                          <a:r>
                            <a:rPr lang="en-US" sz="2000" b="1" dirty="0">
                              <a:solidFill>
                                <a:srgbClr val="C00000"/>
                              </a:solidFill>
                            </a:rPr>
                            <a:t>Time-Domain</a:t>
                          </a:r>
                          <a:r>
                            <a:rPr lang="en-US" sz="2000" b="1" baseline="0" dirty="0">
                              <a:solidFill>
                                <a:srgbClr val="C00000"/>
                              </a:solidFill>
                            </a:rPr>
                            <a:t> Description</a:t>
                          </a:r>
                          <a:endParaRPr lang="en-US" sz="2000" b="1" dirty="0">
                            <a:solidFill>
                              <a:srgbClr val="C00000"/>
                            </a:solidFill>
                          </a:endParaRPr>
                        </a:p>
                      </a:txBody>
                      <a:tcPr/>
                    </a:tc>
                    <a:tc>
                      <a:txBody>
                        <a:bodyPr/>
                        <a:lstStyle/>
                        <a:p>
                          <a:pPr algn="ctr"/>
                          <a:r>
                            <a:rPr lang="en-US" sz="2000" b="1" dirty="0">
                              <a:solidFill>
                                <a:srgbClr val="C00000"/>
                              </a:solidFill>
                            </a:rPr>
                            <a:t>Frequency-Domain</a:t>
                          </a:r>
                          <a:r>
                            <a:rPr lang="en-US" sz="2000" b="1" baseline="0" dirty="0">
                              <a:solidFill>
                                <a:srgbClr val="C00000"/>
                              </a:solidFill>
                            </a:rPr>
                            <a:t> Description</a:t>
                          </a:r>
                          <a:endParaRPr lang="en-US" sz="2000" b="1" dirty="0">
                            <a:solidFill>
                              <a:srgbClr val="C00000"/>
                            </a:solidFill>
                          </a:endParaRPr>
                        </a:p>
                      </a:txBody>
                      <a:tcPr/>
                    </a:tc>
                    <a:extLst>
                      <a:ext uri="{0D108BD9-81ED-4DB2-BD59-A6C34878D82A}">
                        <a16:rowId xmlns:a16="http://schemas.microsoft.com/office/drawing/2014/main" val="2157048347"/>
                      </a:ext>
                    </a:extLst>
                  </a:tr>
                  <a:tr h="370840">
                    <a:tc>
                      <a:txBody>
                        <a:bodyPr/>
                        <a:lstStyle/>
                        <a:p>
                          <a:pPr algn="ctr"/>
                          <a:r>
                            <a:rPr lang="en-US" sz="3200" dirty="0"/>
                            <a:t>g(t)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𝑐</m:t>
                                    </m:r>
                                  </m:e>
                                  <m:sub>
                                    <m:r>
                                      <a:rPr lang="en-US" sz="3200" b="0" i="1" smtClean="0">
                                        <a:solidFill>
                                          <a:srgbClr val="C00000"/>
                                        </a:solidFill>
                                        <a:latin typeface="Cambria Math" panose="02040503050406030204" pitchFamily="18" charset="0"/>
                                      </a:rPr>
                                      <m:t>𝑛</m:t>
                                    </m:r>
                                  </m:sub>
                                </m:sSub>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𝜃</m:t>
                                    </m:r>
                                  </m:e>
                                  <m:sub>
                                    <m:r>
                                      <a:rPr lang="en-US" sz="3200" b="0" i="1" smtClean="0">
                                        <a:solidFill>
                                          <a:srgbClr val="C00000"/>
                                        </a:solidFill>
                                        <a:latin typeface="Cambria Math" panose="02040503050406030204" pitchFamily="18" charset="0"/>
                                      </a:rPr>
                                      <m:t>𝑛</m:t>
                                    </m:r>
                                  </m:sub>
                                </m:sSub>
                              </m:oMath>
                            </m:oMathPara>
                          </a14:m>
                          <a:endParaRPr lang="en-US" sz="3200" dirty="0"/>
                        </a:p>
                      </a:txBody>
                      <a:tcPr/>
                    </a:tc>
                    <a:extLst>
                      <a:ext uri="{0D108BD9-81ED-4DB2-BD59-A6C34878D82A}">
                        <a16:rowId xmlns:a16="http://schemas.microsoft.com/office/drawing/2014/main" val="3267221294"/>
                      </a:ext>
                    </a:extLst>
                  </a:tr>
                </a:tbl>
              </a:graphicData>
            </a:graphic>
          </p:graphicFrame>
        </mc:Choice>
        <mc:Fallback xmlns="">
          <p:graphicFrame>
            <p:nvGraphicFramePr>
              <p:cNvPr id="4" name="Content Placeholder 3"/>
              <p:cNvGraphicFramePr>
                <a:graphicFrameLocks noGrp="1"/>
              </p:cNvGraphicFramePr>
              <p:nvPr>
                <p:ph idx="1"/>
              </p:nvPr>
            </p:nvGraphicFramePr>
            <p:xfrm>
              <a:off x="1981200" y="1899920"/>
              <a:ext cx="8229600" cy="97536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14030082"/>
                        </a:ext>
                      </a:extLst>
                    </a:gridCol>
                    <a:gridCol w="4114800">
                      <a:extLst>
                        <a:ext uri="{9D8B030D-6E8A-4147-A177-3AD203B41FA5}">
                          <a16:colId xmlns:a16="http://schemas.microsoft.com/office/drawing/2014/main" val="3369787093"/>
                        </a:ext>
                      </a:extLst>
                    </a:gridCol>
                  </a:tblGrid>
                  <a:tr h="396240">
                    <a:tc>
                      <a:txBody>
                        <a:bodyPr/>
                        <a:lstStyle/>
                        <a:p>
                          <a:pPr algn="ctr"/>
                          <a:r>
                            <a:rPr lang="en-US" sz="2000" b="1" dirty="0">
                              <a:solidFill>
                                <a:srgbClr val="C00000"/>
                              </a:solidFill>
                            </a:rPr>
                            <a:t>Time-Domain</a:t>
                          </a:r>
                          <a:r>
                            <a:rPr lang="en-US" sz="2000" b="1" baseline="0" dirty="0">
                              <a:solidFill>
                                <a:srgbClr val="C00000"/>
                              </a:solidFill>
                            </a:rPr>
                            <a:t> Description</a:t>
                          </a:r>
                          <a:endParaRPr lang="en-US" sz="2000" b="1" dirty="0">
                            <a:solidFill>
                              <a:srgbClr val="C00000"/>
                            </a:solidFill>
                          </a:endParaRPr>
                        </a:p>
                      </a:txBody>
                      <a:tcPr/>
                    </a:tc>
                    <a:tc>
                      <a:txBody>
                        <a:bodyPr/>
                        <a:lstStyle/>
                        <a:p>
                          <a:pPr algn="ctr"/>
                          <a:r>
                            <a:rPr lang="en-US" sz="2000" b="1" dirty="0">
                              <a:solidFill>
                                <a:srgbClr val="C00000"/>
                              </a:solidFill>
                            </a:rPr>
                            <a:t>Frequency-Domain</a:t>
                          </a:r>
                          <a:r>
                            <a:rPr lang="en-US" sz="2000" b="1" baseline="0" dirty="0">
                              <a:solidFill>
                                <a:srgbClr val="C00000"/>
                              </a:solidFill>
                            </a:rPr>
                            <a:t> Description</a:t>
                          </a:r>
                          <a:endParaRPr lang="en-US" sz="2000" b="1" dirty="0">
                            <a:solidFill>
                              <a:srgbClr val="C00000"/>
                            </a:solidFill>
                          </a:endParaRPr>
                        </a:p>
                      </a:txBody>
                      <a:tcPr/>
                    </a:tc>
                    <a:extLst>
                      <a:ext uri="{0D108BD9-81ED-4DB2-BD59-A6C34878D82A}">
                        <a16:rowId xmlns:a16="http://schemas.microsoft.com/office/drawing/2014/main" val="2157048347"/>
                      </a:ext>
                    </a:extLst>
                  </a:tr>
                  <a:tr h="579120">
                    <a:tc>
                      <a:txBody>
                        <a:bodyPr/>
                        <a:lstStyle/>
                        <a:p>
                          <a:pPr algn="ctr"/>
                          <a:r>
                            <a:rPr lang="en-US" sz="3200" dirty="0"/>
                            <a:t>g(t)</a:t>
                          </a:r>
                        </a:p>
                      </a:txBody>
                      <a:tcPr/>
                    </a:tc>
                    <a:tc>
                      <a:txBody>
                        <a:bodyPr/>
                        <a:lstStyle/>
                        <a:p>
                          <a:endParaRPr lang="en-US"/>
                        </a:p>
                      </a:txBody>
                      <a:tcPr>
                        <a:blipFill>
                          <a:blip r:embed="rId2"/>
                          <a:stretch>
                            <a:fillRect l="-100296" t="-72917" r="-444" b="-34375"/>
                          </a:stretch>
                        </a:blipFill>
                      </a:tcPr>
                    </a:tc>
                    <a:extLst>
                      <a:ext uri="{0D108BD9-81ED-4DB2-BD59-A6C34878D82A}">
                        <a16:rowId xmlns:a16="http://schemas.microsoft.com/office/drawing/2014/main" val="3267221294"/>
                      </a:ext>
                    </a:extLst>
                  </a:tr>
                </a:tbl>
              </a:graphicData>
            </a:graphic>
          </p:graphicFrame>
        </mc:Fallback>
      </mc:AlternateContent>
      <p:sp>
        <p:nvSpPr>
          <p:cNvPr id="5" name="Left-Right Arrow 4"/>
          <p:cNvSpPr/>
          <p:nvPr/>
        </p:nvSpPr>
        <p:spPr>
          <a:xfrm>
            <a:off x="5334000" y="2438400"/>
            <a:ext cx="16002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895600" y="3413761"/>
            <a:ext cx="6373126" cy="775833"/>
          </a:xfrm>
          <a:prstGeom prst="rect">
            <a:avLst/>
          </a:prstGeom>
        </p:spPr>
      </p:pic>
      <p:sp>
        <p:nvSpPr>
          <p:cNvPr id="7" name="TextBox 6"/>
          <p:cNvSpPr txBox="1"/>
          <p:nvPr/>
        </p:nvSpPr>
        <p:spPr>
          <a:xfrm>
            <a:off x="1981200" y="4266408"/>
            <a:ext cx="8229600" cy="9233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b="1" dirty="0"/>
              <a:t>A signal has dual identity</a:t>
            </a:r>
            <a:r>
              <a:rPr lang="en-US" dirty="0"/>
              <a:t>: time-domain identity g(t) and frequency domain identity (frequency spectra). Two identities provide a better understanding of a signal</a:t>
            </a:r>
          </a:p>
        </p:txBody>
      </p:sp>
      <p:sp>
        <p:nvSpPr>
          <p:cNvPr id="9" name="Rectangle 8"/>
          <p:cNvSpPr/>
          <p:nvPr/>
        </p:nvSpPr>
        <p:spPr>
          <a:xfrm>
            <a:off x="1981200" y="5305457"/>
            <a:ext cx="8001000" cy="1200329"/>
          </a:xfrm>
          <a:prstGeom prst="rect">
            <a:avLst/>
          </a:prstGeom>
        </p:spPr>
        <p:txBody>
          <a:bodyPr wrap="square">
            <a:spAutoFit/>
          </a:bodyPr>
          <a:lstStyle/>
          <a:p>
            <a:pPr marL="285750" indent="-285750">
              <a:buFont typeface="Arial" panose="020B0604020202020204" pitchFamily="34" charset="0"/>
              <a:buChar char="•"/>
            </a:pPr>
            <a:r>
              <a:rPr lang="en-US" dirty="0"/>
              <a:t>In many applications, very little we can tell signals in time domain, but once we convert the signals into frequency domain, it becomes much more clear.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almost all voice signals have most of their energies up to 4kHz.</a:t>
            </a:r>
            <a:endParaRPr lang="en-US" sz="4400" dirty="0"/>
          </a:p>
        </p:txBody>
      </p:sp>
    </p:spTree>
    <p:extLst>
      <p:ext uri="{BB962C8B-B14F-4D97-AF65-F5344CB8AC3E}">
        <p14:creationId xmlns:p14="http://schemas.microsoft.com/office/powerpoint/2010/main" val="2002253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Fourier Spectrum (3)</a:t>
            </a:r>
          </a:p>
        </p:txBody>
      </p:sp>
      <p:sp>
        <p:nvSpPr>
          <p:cNvPr id="3" name="Content Placeholder 2"/>
          <p:cNvSpPr>
            <a:spLocks noGrp="1"/>
          </p:cNvSpPr>
          <p:nvPr>
            <p:ph idx="1"/>
          </p:nvPr>
        </p:nvSpPr>
        <p:spPr/>
        <p:txBody>
          <a:bodyPr/>
          <a:lstStyle/>
          <a:p>
            <a:r>
              <a:rPr lang="en-US" dirty="0"/>
              <a:t>In example 2.7 For </a:t>
            </a:r>
          </a:p>
          <a:p>
            <a:endParaRPr lang="en-US" dirty="0"/>
          </a:p>
          <a:p>
            <a:endParaRPr lang="en-US" dirty="0"/>
          </a:p>
          <a:p>
            <a:endParaRPr lang="en-US" dirty="0"/>
          </a:p>
          <a:p>
            <a:endParaRPr lang="en-US" dirty="0"/>
          </a:p>
          <a:p>
            <a:r>
              <a:rPr lang="en-US" dirty="0"/>
              <a:t>The amplitude and Phase Spectra: this gives us the frequency composition </a:t>
            </a:r>
          </a:p>
        </p:txBody>
      </p:sp>
      <p:pic>
        <p:nvPicPr>
          <p:cNvPr id="4" name="Picture 4" descr="La02F19"/>
          <p:cNvPicPr>
            <a:picLocks noChangeAspect="1" noChangeArrowheads="1"/>
          </p:cNvPicPr>
          <p:nvPr/>
        </p:nvPicPr>
        <p:blipFill rotWithShape="1">
          <a:blip r:embed="rId2">
            <a:extLst>
              <a:ext uri="{28A0092B-C50C-407E-A947-70E740481C1C}">
                <a14:useLocalDpi xmlns:a14="http://schemas.microsoft.com/office/drawing/2010/main" val="0"/>
              </a:ext>
            </a:extLst>
          </a:blip>
          <a:srcRect t="54167"/>
          <a:stretch/>
        </p:blipFill>
        <p:spPr bwMode="auto">
          <a:xfrm>
            <a:off x="2628180" y="3810000"/>
            <a:ext cx="6945313" cy="2514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02F19"/>
          <p:cNvPicPr>
            <a:picLocks noChangeAspect="1" noChangeArrowheads="1"/>
          </p:cNvPicPr>
          <p:nvPr/>
        </p:nvPicPr>
        <p:blipFill rotWithShape="1">
          <a:blip r:embed="rId2">
            <a:extLst>
              <a:ext uri="{28A0092B-C50C-407E-A947-70E740481C1C}">
                <a14:useLocalDpi xmlns:a14="http://schemas.microsoft.com/office/drawing/2010/main" val="0"/>
              </a:ext>
            </a:extLst>
          </a:blip>
          <a:srcRect t="27778" b="47222"/>
          <a:stretch/>
        </p:blipFill>
        <p:spPr bwMode="auto">
          <a:xfrm>
            <a:off x="2623344" y="1524000"/>
            <a:ext cx="6945313"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58000" y="960643"/>
            <a:ext cx="2972032" cy="369332"/>
          </a:xfrm>
          <a:prstGeom prst="rect">
            <a:avLst/>
          </a:prstGeom>
          <a:noFill/>
        </p:spPr>
        <p:txBody>
          <a:bodyPr wrap="none" rtlCol="0">
            <a:spAutoFit/>
          </a:bodyPr>
          <a:lstStyle/>
          <a:p>
            <a:r>
              <a:rPr lang="en-US" dirty="0">
                <a:solidFill>
                  <a:srgbClr val="C00000"/>
                </a:solidFill>
              </a:rPr>
              <a:t>Time –domain representation</a:t>
            </a:r>
          </a:p>
        </p:txBody>
      </p:sp>
      <p:sp>
        <p:nvSpPr>
          <p:cNvPr id="7" name="TextBox 6"/>
          <p:cNvSpPr txBox="1"/>
          <p:nvPr/>
        </p:nvSpPr>
        <p:spPr>
          <a:xfrm>
            <a:off x="6858001" y="3657600"/>
            <a:ext cx="3488391" cy="369332"/>
          </a:xfrm>
          <a:prstGeom prst="rect">
            <a:avLst/>
          </a:prstGeom>
          <a:noFill/>
        </p:spPr>
        <p:txBody>
          <a:bodyPr wrap="none" rtlCol="0">
            <a:spAutoFit/>
          </a:bodyPr>
          <a:lstStyle/>
          <a:p>
            <a:r>
              <a:rPr lang="en-US" dirty="0">
                <a:solidFill>
                  <a:srgbClr val="C00000"/>
                </a:solidFill>
              </a:rPr>
              <a:t>Frequency domain representation</a:t>
            </a:r>
          </a:p>
        </p:txBody>
      </p:sp>
    </p:spTree>
    <p:extLst>
      <p:ext uri="{BB962C8B-B14F-4D97-AF65-F5344CB8AC3E}">
        <p14:creationId xmlns:p14="http://schemas.microsoft.com/office/powerpoint/2010/main" val="34901667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Existence of the Fourier Series: </a:t>
            </a:r>
            <a:r>
              <a:rPr lang="en-US" b="1" dirty="0" err="1"/>
              <a:t>Dirichlet</a:t>
            </a:r>
            <a:r>
              <a:rPr lang="en-US" b="1" dirty="0"/>
              <a:t> Conditions</a:t>
            </a:r>
            <a:endParaRPr lang="en-US" dirty="0"/>
          </a:p>
        </p:txBody>
      </p:sp>
      <p:sp>
        <p:nvSpPr>
          <p:cNvPr id="3" name="Content Placeholder 2"/>
          <p:cNvSpPr>
            <a:spLocks noGrp="1"/>
          </p:cNvSpPr>
          <p:nvPr>
            <p:ph idx="1"/>
          </p:nvPr>
        </p:nvSpPr>
        <p:spPr/>
        <p:txBody>
          <a:bodyPr>
            <a:normAutofit/>
          </a:bodyPr>
          <a:lstStyle/>
          <a:p>
            <a:r>
              <a:rPr lang="en-US" dirty="0"/>
              <a:t>For the Fourier series to exist, its coefficients Cn or (</a:t>
            </a:r>
            <a:r>
              <a:rPr lang="en-US" dirty="0" err="1"/>
              <a:t>an,bn</a:t>
            </a:r>
            <a:r>
              <a:rPr lang="en-US" dirty="0"/>
              <a:t>) must be finite.</a:t>
            </a:r>
          </a:p>
          <a:p>
            <a:r>
              <a:rPr lang="en-US" dirty="0"/>
              <a:t>Condition 1: g(t) is absolutely </a:t>
            </a:r>
            <a:r>
              <a:rPr lang="en-US" dirty="0" err="1"/>
              <a:t>integrable</a:t>
            </a:r>
            <a:endParaRPr lang="en-US" dirty="0"/>
          </a:p>
          <a:p>
            <a:endParaRPr lang="en-US" dirty="0"/>
          </a:p>
          <a:p>
            <a:endParaRPr lang="en-US" dirty="0"/>
          </a:p>
          <a:p>
            <a:endParaRPr lang="en-US" dirty="0"/>
          </a:p>
          <a:p>
            <a:r>
              <a:rPr lang="en-US" dirty="0"/>
              <a:t>Condition 2: g(t) can have only a finite number of maxima</a:t>
            </a:r>
          </a:p>
          <a:p>
            <a:pPr marL="0" indent="0">
              <a:buNone/>
            </a:pPr>
            <a:r>
              <a:rPr lang="en-US" dirty="0"/>
              <a:t>and minima in one period and it may have only a finite</a:t>
            </a:r>
          </a:p>
          <a:p>
            <a:pPr marL="0" indent="0">
              <a:buNone/>
            </a:pPr>
            <a:r>
              <a:rPr lang="en-US" dirty="0"/>
              <a:t>number of finite discontinuities in one period. (otherwise will have appreciable amount of infinite frequency components that they do not decay rapidly)</a:t>
            </a:r>
          </a:p>
          <a:p>
            <a:r>
              <a:rPr lang="en-US" b="1" dirty="0"/>
              <a:t>Good News: All physically realizable periodic signals satisfy</a:t>
            </a:r>
          </a:p>
          <a:p>
            <a:pPr marL="0" indent="0">
              <a:buNone/>
            </a:pPr>
            <a:r>
              <a:rPr lang="en-US" b="1" dirty="0" err="1"/>
              <a:t>Dirichlet</a:t>
            </a:r>
            <a:r>
              <a:rPr lang="en-US" b="1" dirty="0"/>
              <a:t> condition, so can be represented by Fourier series.</a:t>
            </a:r>
            <a:endParaRPr lang="en-US" dirty="0"/>
          </a:p>
        </p:txBody>
      </p:sp>
      <p:pic>
        <p:nvPicPr>
          <p:cNvPr id="4" name="Picture 3"/>
          <p:cNvPicPr>
            <a:picLocks noChangeAspect="1"/>
          </p:cNvPicPr>
          <p:nvPr/>
        </p:nvPicPr>
        <p:blipFill>
          <a:blip r:embed="rId2"/>
          <a:stretch>
            <a:fillRect/>
          </a:stretch>
        </p:blipFill>
        <p:spPr>
          <a:xfrm>
            <a:off x="4419600" y="2133600"/>
            <a:ext cx="2410200" cy="875000"/>
          </a:xfrm>
          <a:prstGeom prst="rect">
            <a:avLst/>
          </a:prstGeom>
        </p:spPr>
      </p:pic>
    </p:spTree>
    <p:extLst>
      <p:ext uri="{BB962C8B-B14F-4D97-AF65-F5344CB8AC3E}">
        <p14:creationId xmlns:p14="http://schemas.microsoft.com/office/powerpoint/2010/main" val="1507080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Square Wave (Revisited)</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rotWithShape="1">
          <a:blip r:embed="rId2"/>
          <a:srcRect l="-1877" t="-2941" r="1877" b="19546"/>
          <a:stretch/>
        </p:blipFill>
        <p:spPr>
          <a:xfrm>
            <a:off x="2057401" y="914400"/>
            <a:ext cx="8116889" cy="4876800"/>
          </a:xfrm>
          <a:prstGeom prst="rect">
            <a:avLst/>
          </a:prstGeom>
        </p:spPr>
      </p:pic>
      <p:cxnSp>
        <p:nvCxnSpPr>
          <p:cNvPr id="6" name="Straight Arrow Connector 5"/>
          <p:cNvCxnSpPr/>
          <p:nvPr/>
        </p:nvCxnSpPr>
        <p:spPr>
          <a:xfrm flipH="1">
            <a:off x="4953000" y="5181600"/>
            <a:ext cx="685800" cy="76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5638800" y="4953000"/>
            <a:ext cx="3212226" cy="369332"/>
          </a:xfrm>
          <a:prstGeom prst="rect">
            <a:avLst/>
          </a:prstGeom>
          <a:noFill/>
        </p:spPr>
        <p:txBody>
          <a:bodyPr wrap="none" rtlCol="0">
            <a:spAutoFit/>
          </a:bodyPr>
          <a:lstStyle/>
          <a:p>
            <a:r>
              <a:rPr lang="en-US" dirty="0">
                <a:solidFill>
                  <a:srgbClr val="C00000"/>
                </a:solidFill>
              </a:rPr>
              <a:t>No sine term; only cosine terms </a:t>
            </a:r>
          </a:p>
        </p:txBody>
      </p:sp>
    </p:spTree>
    <p:extLst>
      <p:ext uri="{BB962C8B-B14F-4D97-AF65-F5344CB8AC3E}">
        <p14:creationId xmlns:p14="http://schemas.microsoft.com/office/powerpoint/2010/main" val="1765780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5652-82CA-8BF3-A0B6-A7E1C5FE38E8}"/>
              </a:ext>
            </a:extLst>
          </p:cNvPr>
          <p:cNvSpPr>
            <a:spLocks noGrp="1"/>
          </p:cNvSpPr>
          <p:nvPr>
            <p:ph type="title"/>
          </p:nvPr>
        </p:nvSpPr>
        <p:spPr/>
        <p:txBody>
          <a:bodyPr/>
          <a:lstStyle/>
          <a:p>
            <a:r>
              <a:rPr lang="en-US" dirty="0"/>
              <a:t>Power of a periodic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53B4A-1E1E-0AB9-23D0-FB7421DA1715}"/>
                  </a:ext>
                </a:extLst>
              </p:cNvPr>
              <p:cNvSpPr>
                <a:spLocks noGrp="1"/>
              </p:cNvSpPr>
              <p:nvPr>
                <p:ph idx="1"/>
              </p:nvPr>
            </p:nvSpPr>
            <p:spPr>
              <a:xfrm>
                <a:off x="1981200" y="762000"/>
                <a:ext cx="8229600" cy="601980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𝑔</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i="1">
                                <a:latin typeface="Cambria Math" panose="02040503050406030204" pitchFamily="18" charset="0"/>
                              </a:rPr>
                              <m:t> </m:t>
                            </m:r>
                          </m:e>
                          <m:lim>
                            <m:r>
                              <a:rPr lang="en-US" i="1">
                                <a:latin typeface="Cambria Math" panose="02040503050406030204" pitchFamily="18" charset="0"/>
                              </a:rPr>
                              <m:t> </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𝑇</m:t>
                            </m:r>
                          </m:sub>
                          <m:sup>
                            <m:r>
                              <a:rPr lang="en-US" i="1">
                                <a:latin typeface="Cambria Math" panose="02040503050406030204" pitchFamily="18" charset="0"/>
                              </a:rPr>
                              <m:t> </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2</m:t>
                                </m:r>
                              </m:sup>
                            </m:sSup>
                          </m:e>
                        </m:nary>
                        <m:r>
                          <a:rPr lang="en-US" i="1">
                            <a:latin typeface="Cambria Math" panose="02040503050406030204" pitchFamily="18" charset="0"/>
                          </a:rPr>
                          <m:t>𝑑𝑡</m:t>
                        </m:r>
                      </m:e>
                    </m:func>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𝑔</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i="1">
                                <a:latin typeface="Cambria Math" panose="02040503050406030204" pitchFamily="18" charset="0"/>
                              </a:rPr>
                              <m:t> </m:t>
                            </m:r>
                          </m:e>
                          <m:lim>
                            <m:r>
                              <a:rPr lang="en-US" i="1">
                                <a:latin typeface="Cambria Math" panose="02040503050406030204" pitchFamily="18" charset="0"/>
                              </a:rPr>
                              <m:t> </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𝑇</m:t>
                            </m:r>
                          </m:sub>
                          <m:sup>
                            <m:r>
                              <a:rPr lang="en-US" i="1">
                                <a:latin typeface="Cambria Math" panose="02040503050406030204" pitchFamily="18" charset="0"/>
                              </a:rPr>
                              <m:t> </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𝑆𝑖𝑛</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2</m:t>
                                </m:r>
                              </m:sup>
                            </m:sSup>
                          </m:e>
                        </m:nary>
                        <m:r>
                          <a:rPr lang="en-US" i="1">
                            <a:latin typeface="Cambria Math" panose="02040503050406030204" pitchFamily="18" charset="0"/>
                          </a:rPr>
                          <m:t>𝑑𝑡</m:t>
                        </m:r>
                      </m:e>
                    </m:func>
                  </m:oMath>
                </a14:m>
                <a:endParaRPr lang="en-US" dirty="0"/>
              </a:p>
              <a:p>
                <a:endParaRPr lang="en-US" dirty="0"/>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 </m:t>
                    </m:r>
                    <m:nary>
                      <m:naryPr>
                        <m:supHide m:val="on"/>
                        <m:ctrlPr>
                          <a:rPr lang="en-US" i="1" smtClean="0">
                            <a:latin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𝑇</m:t>
                        </m:r>
                      </m:sub>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r>
                      <a:rPr lang="en-US" i="1">
                        <a:latin typeface="Cambria Math" panose="02040503050406030204" pitchFamily="18" charset="0"/>
                      </a:rPr>
                      <m:t>𝑡</m:t>
                    </m:r>
                    <m:r>
                      <a:rPr lang="en-US" i="1">
                        <a:latin typeface="Cambria Math" panose="02040503050406030204" pitchFamily="18" charset="0"/>
                      </a:rPr>
                      <m:t>/2−</m:t>
                    </m:r>
                    <m:r>
                      <m:rPr>
                        <m:sty m:val="p"/>
                      </m:rPr>
                      <a:rPr lang="en-US">
                        <a:latin typeface="Cambria Math" panose="02040503050406030204" pitchFamily="18" charset="0"/>
                      </a:rPr>
                      <m:t>sin</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)/4</m:t>
                    </m:r>
                  </m:oMath>
                </a14:m>
                <a:endParaRPr lang="en-US" dirty="0">
                  <a:solidFill>
                    <a:srgbClr val="333333"/>
                  </a:solidFill>
                  <a:latin typeface="Cambria" panose="02040503050406030204" pitchFamily="18" charset="0"/>
                  <a:ea typeface="Cambria" panose="02040503050406030204" pitchFamily="18" charset="0"/>
                </a:endParaRPr>
              </a:p>
              <a:p>
                <a:endParaRPr lang="en-US" dirty="0">
                  <a:solidFill>
                    <a:srgbClr val="333333"/>
                  </a:solidFill>
                  <a:latin typeface="Cambria" panose="02040503050406030204" pitchFamily="18" charset="0"/>
                  <a:ea typeface="Cambria" panose="02040503050406030204" pitchFamily="18" charset="0"/>
                </a:endParaRPr>
              </a:p>
              <a:p>
                <a:endParaRPr lang="en-US" dirty="0">
                  <a:solidFill>
                    <a:srgbClr val="333333"/>
                  </a:solidFill>
                  <a:latin typeface="Cambria" panose="02040503050406030204" pitchFamily="18" charset="0"/>
                  <a:ea typeface="Cambria" panose="02040503050406030204" pitchFamily="18" charset="0"/>
                </a:endParaRPr>
              </a:p>
              <a:p>
                <a:r>
                  <a:rPr lang="en-US" dirty="0">
                    <a:solidFill>
                      <a:srgbClr val="333333"/>
                    </a:solidFill>
                    <a:latin typeface="Cambria" panose="02040503050406030204" pitchFamily="18" charset="0"/>
                    <a:ea typeface="Cambria" panose="02040503050406030204" pitchFamily="18" charset="0"/>
                  </a:rPr>
                  <a:t>=</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 </m:t>
                    </m:r>
                  </m:oMath>
                </a14:m>
                <a:r>
                  <a:rPr lang="en-US" dirty="0">
                    <a:solidFill>
                      <a:srgbClr val="333333"/>
                    </a:solidFill>
                    <a:latin typeface="Cambria" panose="02040503050406030204" pitchFamily="18" charset="0"/>
                    <a:ea typeface="Cambria" panose="02040503050406030204" pitchFamily="18" charset="0"/>
                  </a:rPr>
                  <a:t>[t/2 - (sin2t)/4 </a:t>
                </a:r>
                <a14:m>
                  <m:oMath xmlns:m="http://schemas.openxmlformats.org/officeDocument/2006/math">
                    <m:sSubSup>
                      <m:sSubSupPr>
                        <m:ctrlPr>
                          <a:rPr lang="en-US" i="1" dirty="0">
                            <a:latin typeface="Cambria Math" panose="02040503050406030204" pitchFamily="18" charset="0"/>
                          </a:rPr>
                        </m:ctrlPr>
                      </m:sSubSupPr>
                      <m:e>
                        <m:r>
                          <m:rPr>
                            <m:nor/>
                          </m:rPr>
                          <a:rPr lang="en-US" dirty="0"/>
                          <m:t>]</m:t>
                        </m:r>
                      </m:e>
                      <m:sub>
                        <m:r>
                          <a:rPr lang="en-US" b="0" i="1" dirty="0"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𝑇</m:t>
                        </m:r>
                      </m:sup>
                    </m:sSubSup>
                  </m:oMath>
                </a14:m>
                <a:r>
                  <a:rPr lang="en-US" dirty="0">
                    <a:solidFill>
                      <a:srgbClr val="333333"/>
                    </a:solidFill>
                    <a:latin typeface="Cambria" panose="02040503050406030204" pitchFamily="18" charset="0"/>
                    <a:ea typeface="Cambria" panose="02040503050406030204" pitchFamily="18" charset="0"/>
                  </a:rPr>
                  <a:t>=</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 </m:t>
                    </m:r>
                  </m:oMath>
                </a14:m>
                <a:r>
                  <a:rPr lang="en-US" dirty="0">
                    <a:solidFill>
                      <a:srgbClr val="333333"/>
                    </a:solidFill>
                    <a:latin typeface="Cambria" panose="02040503050406030204" pitchFamily="18" charset="0"/>
                    <a:ea typeface="Cambria" panose="02040503050406030204" pitchFamily="18" charset="0"/>
                  </a:rPr>
                  <a:t>(T/2)-((sin2T-sin0)/4 )=1/2</a:t>
                </a:r>
              </a:p>
              <a:p>
                <a:endParaRPr lang="en-US" dirty="0">
                  <a:solidFill>
                    <a:srgbClr val="333333"/>
                  </a:solidFill>
                  <a:latin typeface="Cambria" panose="02040503050406030204" pitchFamily="18" charset="0"/>
                  <a:ea typeface="Cambria" panose="02040503050406030204" pitchFamily="18" charset="0"/>
                </a:endParaRPr>
              </a:p>
              <a:p>
                <a:r>
                  <a:rPr lang="en-US" dirty="0">
                    <a:solidFill>
                      <a:srgbClr val="333333"/>
                    </a:solidFill>
                    <a:latin typeface="Cambria" panose="02040503050406030204" pitchFamily="18" charset="0"/>
                    <a:ea typeface="Cambria" panose="02040503050406030204" pitchFamily="18" charset="0"/>
                  </a:rPr>
                  <a:t>The power of  periodic signal is finite and for sin(t) with amplitude one, it is equal to 1/2</a:t>
                </a:r>
              </a:p>
              <a:p>
                <a:r>
                  <a:rPr lang="en-US" dirty="0">
                    <a:solidFill>
                      <a:srgbClr val="333333"/>
                    </a:solidFill>
                    <a:latin typeface="Cambria" panose="02040503050406030204" pitchFamily="18" charset="0"/>
                    <a:ea typeface="Cambria" panose="02040503050406030204" pitchFamily="18" charset="0"/>
                  </a:rPr>
                  <a:t>What is the power of “c(sin(t))”?  </a:t>
                </a:r>
              </a:p>
              <a:p>
                <a14:m>
                  <m:oMath xmlns:m="http://schemas.openxmlformats.org/officeDocument/2006/math">
                    <m:nary>
                      <m:naryPr>
                        <m:supHide m:val="on"/>
                        <m:ctrlPr>
                          <a:rPr lang="en-US" i="1" smtClean="0">
                            <a:latin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𝑇</m:t>
                        </m:r>
                      </m:sub>
                      <m:sup/>
                      <m:e>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sSup>
                      <m:sSupPr>
                        <m:ctrlPr>
                          <a:rPr lang="en-US" i="1" smtClean="0">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b="0" i="1" smtClean="0">
                            <a:latin typeface="Cambria Math" panose="02040503050406030204" pitchFamily="18" charset="0"/>
                          </a:rPr>
                          <m:t>𝑐</m:t>
                        </m:r>
                      </m:e>
                      <m:sup>
                        <m:r>
                          <a:rPr lang="en-US" b="0" i="1" smtClean="0">
                            <a:latin typeface="Cambria Math" panose="02040503050406030204" pitchFamily="18" charset="0"/>
                          </a:rPr>
                          <m:t>2</m:t>
                        </m:r>
                      </m:sup>
                    </m:sSup>
                  </m:oMath>
                </a14:m>
                <a:r>
                  <a:rPr lang="en-US" dirty="0"/>
                  <a:t> </a:t>
                </a:r>
                <a14:m>
                  <m:oMath xmlns:m="http://schemas.openxmlformats.org/officeDocument/2006/math">
                    <m:nary>
                      <m:naryPr>
                        <m:supHide m:val="on"/>
                        <m:ctrlPr>
                          <a:rPr lang="en-US" i="1">
                            <a:latin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𝑇</m:t>
                        </m:r>
                      </m:sub>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𝑠𝑖𝑛</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𝑐</m:t>
                        </m:r>
                      </m:e>
                      <m:sup>
                        <m:r>
                          <a:rPr lang="en-US" i="1">
                            <a:latin typeface="Cambria Math" panose="02040503050406030204" pitchFamily="18" charset="0"/>
                          </a:rPr>
                          <m:t>2</m:t>
                        </m:r>
                      </m:sup>
                    </m:sSup>
                  </m:oMath>
                </a14:m>
                <a:r>
                  <a:rPr lang="en-US" dirty="0"/>
                  <a:t> (</a:t>
                </a:r>
                <a:r>
                  <a:rPr lang="en-US" dirty="0">
                    <a:solidFill>
                      <a:srgbClr val="333333"/>
                    </a:solidFill>
                    <a:latin typeface="Cambria" panose="02040503050406030204" pitchFamily="18" charset="0"/>
                    <a:ea typeface="Cambria" panose="02040503050406030204" pitchFamily="18" charset="0"/>
                  </a:rPr>
                  <a:t>T/2)-0=</a:t>
                </a:r>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𝑐</m:t>
                        </m:r>
                      </m:e>
                      <m:sup>
                        <m:r>
                          <a:rPr lang="en-US" i="1">
                            <a:latin typeface="Cambria Math" panose="02040503050406030204" pitchFamily="18" charset="0"/>
                          </a:rPr>
                          <m:t>2</m:t>
                        </m:r>
                      </m:sup>
                    </m:sSup>
                  </m:oMath>
                </a14:m>
                <a:r>
                  <a:rPr lang="en-US" dirty="0">
                    <a:solidFill>
                      <a:srgbClr val="333333"/>
                    </a:solidFill>
                    <a:latin typeface="Cambria" panose="02040503050406030204" pitchFamily="18" charset="0"/>
                    <a:ea typeface="Cambria" panose="02040503050406030204" pitchFamily="18" charset="0"/>
                  </a:rPr>
                  <a:t>/2</a:t>
                </a:r>
              </a:p>
              <a:p>
                <a:endParaRPr lang="en-US" dirty="0"/>
              </a:p>
            </p:txBody>
          </p:sp>
        </mc:Choice>
        <mc:Fallback xmlns="">
          <p:sp>
            <p:nvSpPr>
              <p:cNvPr id="3" name="Content Placeholder 2">
                <a:extLst>
                  <a:ext uri="{FF2B5EF4-FFF2-40B4-BE49-F238E27FC236}">
                    <a16:creationId xmlns:a16="http://schemas.microsoft.com/office/drawing/2014/main" id="{8D053B4A-1E1E-0AB9-23D0-FB7421DA1715}"/>
                  </a:ext>
                </a:extLst>
              </p:cNvPr>
              <p:cNvSpPr>
                <a:spLocks noGrp="1" noRot="1" noChangeAspect="1" noMove="1" noResize="1" noEditPoints="1" noAdjustHandles="1" noChangeArrowheads="1" noChangeShapeType="1" noTextEdit="1"/>
              </p:cNvSpPr>
              <p:nvPr>
                <p:ph idx="1"/>
              </p:nvPr>
            </p:nvSpPr>
            <p:spPr>
              <a:xfrm>
                <a:off x="1981200" y="762000"/>
                <a:ext cx="8229600" cy="6019800"/>
              </a:xfrm>
              <a:blipFill>
                <a:blip r:embed="rId2"/>
                <a:stretch>
                  <a:fillRect l="-96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9C05381-577D-479B-9D68-553A943EC767}"/>
              </a:ext>
            </a:extLst>
          </p:cNvPr>
          <p:cNvCxnSpPr>
            <a:cxnSpLocks/>
          </p:cNvCxnSpPr>
          <p:nvPr/>
        </p:nvCxnSpPr>
        <p:spPr>
          <a:xfrm flipV="1">
            <a:off x="7086600" y="3320534"/>
            <a:ext cx="685800" cy="533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F208B66F-2085-5155-BDBC-103C9FD16DE0}"/>
              </a:ext>
            </a:extLst>
          </p:cNvPr>
          <p:cNvSpPr txBox="1"/>
          <p:nvPr/>
        </p:nvSpPr>
        <p:spPr>
          <a:xfrm>
            <a:off x="7718397" y="3135868"/>
            <a:ext cx="301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a:t>
            </a:r>
          </a:p>
        </p:txBody>
      </p:sp>
      <p:pic>
        <p:nvPicPr>
          <p:cNvPr id="15" name="Picture 14">
            <a:extLst>
              <a:ext uri="{FF2B5EF4-FFF2-40B4-BE49-F238E27FC236}">
                <a16:creationId xmlns:a16="http://schemas.microsoft.com/office/drawing/2014/main" id="{797CF599-FF54-69DD-F152-62F385F4A655}"/>
              </a:ext>
            </a:extLst>
          </p:cNvPr>
          <p:cNvPicPr>
            <a:picLocks noChangeAspect="1"/>
          </p:cNvPicPr>
          <p:nvPr/>
        </p:nvPicPr>
        <p:blipFill>
          <a:blip r:embed="rId3"/>
          <a:stretch>
            <a:fillRect/>
          </a:stretch>
        </p:blipFill>
        <p:spPr>
          <a:xfrm>
            <a:off x="7772400" y="1524001"/>
            <a:ext cx="2286000" cy="1379361"/>
          </a:xfrm>
          <a:prstGeom prst="rect">
            <a:avLst/>
          </a:prstGeom>
        </p:spPr>
      </p:pic>
    </p:spTree>
    <p:extLst>
      <p:ext uri="{BB962C8B-B14F-4D97-AF65-F5344CB8AC3E}">
        <p14:creationId xmlns:p14="http://schemas.microsoft.com/office/powerpoint/2010/main" val="34666917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Square Wave (2)</a:t>
            </a:r>
          </a:p>
        </p:txBody>
      </p:sp>
      <p:sp>
        <p:nvSpPr>
          <p:cNvPr id="3" name="Content Placeholder 2"/>
          <p:cNvSpPr>
            <a:spLocks noGrp="1"/>
          </p:cNvSpPr>
          <p:nvPr>
            <p:ph idx="1"/>
          </p:nvPr>
        </p:nvSpPr>
        <p:spPr/>
        <p:txBody>
          <a:bodyPr/>
          <a:lstStyle/>
          <a:p>
            <a:endParaRPr lang="en-US" dirty="0"/>
          </a:p>
          <a:p>
            <a:endParaRPr lang="en-US" dirty="0"/>
          </a:p>
          <a:p>
            <a:r>
              <a:rPr lang="en-US" dirty="0"/>
              <a:t>How can we write it in the compact form?</a:t>
            </a:r>
          </a:p>
          <a:p>
            <a:r>
              <a:rPr lang="en-US" dirty="0"/>
              <a:t>It is already in the compact form except the alternating harmonics have negative amplitude</a:t>
            </a:r>
          </a:p>
          <a:p>
            <a:r>
              <a:rPr lang="en-US" dirty="0"/>
              <a:t>We accommodate the negative sign by   </a:t>
            </a:r>
          </a:p>
          <a:p>
            <a:endParaRPr lang="en-US" dirty="0"/>
          </a:p>
          <a:p>
            <a:r>
              <a:rPr lang="en-US" dirty="0"/>
              <a:t>so</a:t>
            </a:r>
          </a:p>
          <a:p>
            <a:endParaRPr lang="en-US" dirty="0"/>
          </a:p>
        </p:txBody>
      </p:sp>
      <p:pic>
        <p:nvPicPr>
          <p:cNvPr id="5" name="Picture 4"/>
          <p:cNvPicPr>
            <a:picLocks noChangeAspect="1"/>
          </p:cNvPicPr>
          <p:nvPr/>
        </p:nvPicPr>
        <p:blipFill>
          <a:blip r:embed="rId2"/>
          <a:stretch>
            <a:fillRect/>
          </a:stretch>
        </p:blipFill>
        <p:spPr>
          <a:xfrm>
            <a:off x="4343401" y="3436576"/>
            <a:ext cx="3182201" cy="609600"/>
          </a:xfrm>
          <a:prstGeom prst="rect">
            <a:avLst/>
          </a:prstGeom>
        </p:spPr>
      </p:pic>
      <p:pic>
        <p:nvPicPr>
          <p:cNvPr id="6" name="Picture 5"/>
          <p:cNvPicPr>
            <a:picLocks noChangeAspect="1"/>
          </p:cNvPicPr>
          <p:nvPr/>
        </p:nvPicPr>
        <p:blipFill>
          <a:blip r:embed="rId3"/>
          <a:stretch>
            <a:fillRect/>
          </a:stretch>
        </p:blipFill>
        <p:spPr>
          <a:xfrm>
            <a:off x="2819400" y="4374068"/>
            <a:ext cx="6604876" cy="1493333"/>
          </a:xfrm>
          <a:prstGeom prst="rect">
            <a:avLst/>
          </a:prstGeom>
        </p:spPr>
      </p:pic>
      <p:pic>
        <p:nvPicPr>
          <p:cNvPr id="7" name="Picture 6"/>
          <p:cNvPicPr>
            <a:picLocks noChangeAspect="1"/>
          </p:cNvPicPr>
          <p:nvPr/>
        </p:nvPicPr>
        <p:blipFill>
          <a:blip r:embed="rId4"/>
          <a:stretch>
            <a:fillRect/>
          </a:stretch>
        </p:blipFill>
        <p:spPr>
          <a:xfrm>
            <a:off x="2225775" y="838200"/>
            <a:ext cx="7740451" cy="682500"/>
          </a:xfrm>
          <a:prstGeom prst="rect">
            <a:avLst/>
          </a:prstGeom>
        </p:spPr>
      </p:pic>
    </p:spTree>
    <p:extLst>
      <p:ext uri="{BB962C8B-B14F-4D97-AF65-F5344CB8AC3E}">
        <p14:creationId xmlns:p14="http://schemas.microsoft.com/office/powerpoint/2010/main" val="844315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Square Wave (3)</a:t>
            </a:r>
          </a:p>
        </p:txBody>
      </p:sp>
      <p:sp>
        <p:nvSpPr>
          <p:cNvPr id="3" name="Content Placeholder 2"/>
          <p:cNvSpPr>
            <a:spLocks noGrp="1"/>
          </p:cNvSpPr>
          <p:nvPr>
            <p:ph idx="1"/>
          </p:nvPr>
        </p:nvSpPr>
        <p:spPr/>
        <p:txBody>
          <a:bodyPr/>
          <a:lstStyle/>
          <a:p>
            <a:r>
              <a:rPr lang="en-US" dirty="0"/>
              <a:t> </a:t>
            </a:r>
          </a:p>
        </p:txBody>
      </p:sp>
      <p:pic>
        <p:nvPicPr>
          <p:cNvPr id="5" name="Picture 4" descr="La02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464" y="822326"/>
            <a:ext cx="7329487" cy="5038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4218688" y="6003053"/>
            <a:ext cx="392607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000" b="1" dirty="0"/>
              <a:t>Figure 2.20</a:t>
            </a:r>
            <a:r>
              <a:rPr lang="en-US" altLang="en-US" sz="1000" dirty="0"/>
              <a:t> (a) Square pulse periodic signal and (b) its Fourier spectrum.</a:t>
            </a:r>
          </a:p>
        </p:txBody>
      </p:sp>
    </p:spTree>
    <p:extLst>
      <p:ext uri="{BB962C8B-B14F-4D97-AF65-F5344CB8AC3E}">
        <p14:creationId xmlns:p14="http://schemas.microsoft.com/office/powerpoint/2010/main" val="34206169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Square Wave</a:t>
            </a:r>
          </a:p>
        </p:txBody>
      </p:sp>
      <p:sp>
        <p:nvSpPr>
          <p:cNvPr id="3" name="Content Placeholder 2"/>
          <p:cNvSpPr>
            <a:spLocks noGrp="1"/>
          </p:cNvSpPr>
          <p:nvPr>
            <p:ph idx="1"/>
          </p:nvPr>
        </p:nvSpPr>
        <p:spPr/>
        <p:txBody>
          <a:bodyPr/>
          <a:lstStyle/>
          <a:p>
            <a:r>
              <a:rPr lang="en-US" dirty="0"/>
              <a:t>Another useful signal is bipolar square wave</a:t>
            </a:r>
          </a:p>
          <a:p>
            <a:endParaRPr lang="en-US" dirty="0"/>
          </a:p>
          <a:p>
            <a:endParaRPr lang="en-US" dirty="0"/>
          </a:p>
          <a:p>
            <a:endParaRPr lang="en-US" dirty="0"/>
          </a:p>
          <a:p>
            <a:endParaRPr lang="en-US" dirty="0"/>
          </a:p>
          <a:p>
            <a:endParaRPr lang="en-US" dirty="0"/>
          </a:p>
          <a:p>
            <a:endParaRPr lang="en-US" dirty="0"/>
          </a:p>
          <a:p>
            <a:r>
              <a:rPr lang="en-US" dirty="0"/>
              <a:t>What is a relation between W0(t) and W(t)? </a:t>
            </a:r>
          </a:p>
        </p:txBody>
      </p:sp>
      <p:pic>
        <p:nvPicPr>
          <p:cNvPr id="5" name="Picture 4" descr="La02F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00201"/>
            <a:ext cx="7315200" cy="18145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5230298" y="3428128"/>
            <a:ext cx="269977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000" b="1" dirty="0"/>
              <a:t>Figure 2.21</a:t>
            </a:r>
            <a:r>
              <a:rPr lang="en-US" altLang="en-US" sz="1000" dirty="0"/>
              <a:t> Bipolar square pulse periodic signal. </a:t>
            </a:r>
          </a:p>
        </p:txBody>
      </p:sp>
      <p:pic>
        <p:nvPicPr>
          <p:cNvPr id="7" name="Picture 6" descr="La02F20"/>
          <p:cNvPicPr>
            <a:picLocks noChangeAspect="1" noChangeArrowheads="1"/>
          </p:cNvPicPr>
          <p:nvPr/>
        </p:nvPicPr>
        <p:blipFill rotWithShape="1">
          <a:blip r:embed="rId3">
            <a:extLst>
              <a:ext uri="{28A0092B-C50C-407E-A947-70E740481C1C}">
                <a14:useLocalDpi xmlns:a14="http://schemas.microsoft.com/office/drawing/2010/main" val="0"/>
              </a:ext>
            </a:extLst>
          </a:blip>
          <a:srcRect t="1" b="71664"/>
          <a:stretch/>
        </p:blipFill>
        <p:spPr bwMode="auto">
          <a:xfrm>
            <a:off x="2587229" y="4259480"/>
            <a:ext cx="7017543" cy="14277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2182677" y="5855791"/>
            <a:ext cx="8111251" cy="787500"/>
          </a:xfrm>
          <a:prstGeom prst="rect">
            <a:avLst/>
          </a:prstGeom>
        </p:spPr>
      </p:pic>
    </p:spTree>
    <p:extLst>
      <p:ext uri="{BB962C8B-B14F-4D97-AF65-F5344CB8AC3E}">
        <p14:creationId xmlns:p14="http://schemas.microsoft.com/office/powerpoint/2010/main" val="3169688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Square Wave (2)</a:t>
            </a:r>
          </a:p>
        </p:txBody>
      </p:sp>
      <p:sp>
        <p:nvSpPr>
          <p:cNvPr id="3" name="Content Placeholder 2"/>
          <p:cNvSpPr>
            <a:spLocks noGrp="1"/>
          </p:cNvSpPr>
          <p:nvPr>
            <p:ph idx="1"/>
          </p:nvPr>
        </p:nvSpPr>
        <p:spPr/>
        <p:txBody>
          <a:bodyPr/>
          <a:lstStyle/>
          <a:p>
            <a:r>
              <a:rPr lang="en-US" dirty="0"/>
              <a:t>Putting all together:</a:t>
            </a:r>
          </a:p>
        </p:txBody>
      </p:sp>
      <p:pic>
        <p:nvPicPr>
          <p:cNvPr id="4" name="Picture 3"/>
          <p:cNvPicPr>
            <a:picLocks noChangeAspect="1"/>
          </p:cNvPicPr>
          <p:nvPr/>
        </p:nvPicPr>
        <p:blipFill>
          <a:blip r:embed="rId2"/>
          <a:stretch>
            <a:fillRect/>
          </a:stretch>
        </p:blipFill>
        <p:spPr>
          <a:xfrm>
            <a:off x="2434350" y="4059768"/>
            <a:ext cx="7323301" cy="740833"/>
          </a:xfrm>
          <a:prstGeom prst="rect">
            <a:avLst/>
          </a:prstGeom>
        </p:spPr>
      </p:pic>
      <p:pic>
        <p:nvPicPr>
          <p:cNvPr id="6" name="Picture 5"/>
          <p:cNvPicPr>
            <a:picLocks noChangeAspect="1"/>
          </p:cNvPicPr>
          <p:nvPr/>
        </p:nvPicPr>
        <p:blipFill>
          <a:blip r:embed="rId3"/>
          <a:stretch>
            <a:fillRect/>
          </a:stretch>
        </p:blipFill>
        <p:spPr>
          <a:xfrm>
            <a:off x="2286001" y="1676400"/>
            <a:ext cx="7740451" cy="682500"/>
          </a:xfrm>
          <a:prstGeom prst="rect">
            <a:avLst/>
          </a:prstGeom>
        </p:spPr>
      </p:pic>
      <p:pic>
        <p:nvPicPr>
          <p:cNvPr id="7" name="Picture 6"/>
          <p:cNvPicPr>
            <a:picLocks noChangeAspect="1"/>
          </p:cNvPicPr>
          <p:nvPr/>
        </p:nvPicPr>
        <p:blipFill rotWithShape="1">
          <a:blip r:embed="rId4"/>
          <a:srcRect l="7850" t="49855"/>
          <a:stretch/>
        </p:blipFill>
        <p:spPr>
          <a:xfrm>
            <a:off x="1752601" y="2625593"/>
            <a:ext cx="7474527" cy="394890"/>
          </a:xfrm>
          <a:prstGeom prst="rect">
            <a:avLst/>
          </a:prstGeom>
        </p:spPr>
      </p:pic>
      <p:sp>
        <p:nvSpPr>
          <p:cNvPr id="8" name="Down Arrow 7"/>
          <p:cNvSpPr/>
          <p:nvPr/>
        </p:nvSpPr>
        <p:spPr>
          <a:xfrm>
            <a:off x="5943600" y="3287176"/>
            <a:ext cx="304800" cy="599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07642" y="5486401"/>
            <a:ext cx="8531759" cy="646331"/>
          </a:xfrm>
          <a:prstGeom prst="rect">
            <a:avLst/>
          </a:prstGeom>
          <a:noFill/>
        </p:spPr>
        <p:txBody>
          <a:bodyPr wrap="none" rtlCol="0">
            <a:spAutoFit/>
          </a:bodyPr>
          <a:lstStyle/>
          <a:p>
            <a:r>
              <a:rPr lang="en-US" dirty="0"/>
              <a:t>Frequency components of w(t) and w0(t) are identical except losing the DC and doubling </a:t>
            </a:r>
          </a:p>
          <a:p>
            <a:r>
              <a:rPr lang="en-US" dirty="0"/>
              <a:t>The amplitude  </a:t>
            </a:r>
          </a:p>
        </p:txBody>
      </p:sp>
    </p:spTree>
    <p:extLst>
      <p:ext uri="{BB962C8B-B14F-4D97-AF65-F5344CB8AC3E}">
        <p14:creationId xmlns:p14="http://schemas.microsoft.com/office/powerpoint/2010/main" val="1911142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 for Impulse Train </a:t>
            </a:r>
          </a:p>
        </p:txBody>
      </p:sp>
      <p:sp>
        <p:nvSpPr>
          <p:cNvPr id="3" name="Content Placeholder 2"/>
          <p:cNvSpPr>
            <a:spLocks noGrp="1"/>
          </p:cNvSpPr>
          <p:nvPr>
            <p:ph idx="1"/>
          </p:nvPr>
        </p:nvSpPr>
        <p:spPr/>
        <p:txBody>
          <a:bodyPr/>
          <a:lstStyle/>
          <a:p>
            <a:r>
              <a:rPr lang="en-US" dirty="0"/>
              <a:t> </a:t>
            </a:r>
          </a:p>
        </p:txBody>
      </p:sp>
      <p:pic>
        <p:nvPicPr>
          <p:cNvPr id="4" name="Picture 4" descr="La02F22"/>
          <p:cNvPicPr>
            <a:picLocks noChangeAspect="1" noChangeArrowheads="1"/>
          </p:cNvPicPr>
          <p:nvPr/>
        </p:nvPicPr>
        <p:blipFill rotWithShape="1">
          <a:blip r:embed="rId2">
            <a:extLst>
              <a:ext uri="{28A0092B-C50C-407E-A947-70E740481C1C}">
                <a14:useLocalDpi xmlns:a14="http://schemas.microsoft.com/office/drawing/2010/main" val="0"/>
              </a:ext>
            </a:extLst>
          </a:blip>
          <a:srcRect b="59178"/>
          <a:stretch/>
        </p:blipFill>
        <p:spPr bwMode="auto">
          <a:xfrm>
            <a:off x="2435225" y="1066800"/>
            <a:ext cx="7319963" cy="1419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590800" y="3352801"/>
            <a:ext cx="6790276" cy="197166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5483596" y="2486027"/>
                <a:ext cx="1223219" cy="659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𝟎</m:t>
                              </m:r>
                            </m:sub>
                          </m:sSub>
                        </m:e>
                        <m:sub>
                          <m:r>
                            <a:rPr lang="en-US" b="1" i="1">
                              <a:latin typeface="Cambria Math" panose="02040503050406030204" pitchFamily="18" charset="0"/>
                            </a:rPr>
                            <m:t> </m:t>
                          </m:r>
                        </m:sub>
                      </m:sSub>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𝟐</m:t>
                              </m:r>
                              <m:r>
                                <a:rPr lang="en-US" b="1" i="1">
                                  <a:latin typeface="Cambria Math" panose="02040503050406030204" pitchFamily="18" charset="0"/>
                                </a:rPr>
                                <m:t>𝝅</m:t>
                              </m:r>
                            </m:e>
                            <m:sub>
                              <m:r>
                                <a:rPr lang="en-US" b="1" i="1">
                                  <a:latin typeface="Cambria Math" panose="02040503050406030204" pitchFamily="18" charset="0"/>
                                </a:rPr>
                                <m:t> </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𝟎</m:t>
                              </m:r>
                            </m:sub>
                          </m:sSub>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483596" y="2486027"/>
                <a:ext cx="1223219" cy="659411"/>
              </a:xfrm>
              <a:prstGeom prst="rect">
                <a:avLst/>
              </a:prstGeom>
              <a:blipFill>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5105400" y="5455556"/>
            <a:ext cx="4078800" cy="799167"/>
          </a:xfrm>
          <a:prstGeom prst="rect">
            <a:avLst/>
          </a:prstGeom>
        </p:spPr>
      </p:pic>
    </p:spTree>
    <p:extLst>
      <p:ext uri="{BB962C8B-B14F-4D97-AF65-F5344CB8AC3E}">
        <p14:creationId xmlns:p14="http://schemas.microsoft.com/office/powerpoint/2010/main" val="793473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 for Impulse Train (2)</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2286001" y="838201"/>
            <a:ext cx="6952501" cy="1411667"/>
          </a:xfrm>
          <a:prstGeom prst="rect">
            <a:avLst/>
          </a:prstGeom>
        </p:spPr>
      </p:pic>
      <p:pic>
        <p:nvPicPr>
          <p:cNvPr id="5" name="Picture 4" descr="La02F22"/>
          <p:cNvPicPr>
            <a:picLocks noChangeAspect="1" noChangeArrowheads="1"/>
          </p:cNvPicPr>
          <p:nvPr/>
        </p:nvPicPr>
        <p:blipFill rotWithShape="1">
          <a:blip r:embed="rId3">
            <a:extLst>
              <a:ext uri="{28A0092B-C50C-407E-A947-70E740481C1C}">
                <a14:useLocalDpi xmlns:a14="http://schemas.microsoft.com/office/drawing/2010/main" val="0"/>
              </a:ext>
            </a:extLst>
          </a:blip>
          <a:srcRect t="45580"/>
          <a:stretch/>
        </p:blipFill>
        <p:spPr bwMode="auto">
          <a:xfrm>
            <a:off x="2436019" y="2971801"/>
            <a:ext cx="7319963" cy="1876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3200401" y="5638800"/>
                <a:ext cx="5540491" cy="369332"/>
              </a:xfrm>
              <a:prstGeom prst="rect">
                <a:avLst/>
              </a:prstGeom>
              <a:noFill/>
            </p:spPr>
            <p:txBody>
              <a:bodyPr wrap="none" rtlCol="0">
                <a:spAutoFit/>
              </a:bodyPr>
              <a:lstStyle/>
              <a:p>
                <a:r>
                  <a:rPr lang="en-US" dirty="0"/>
                  <a:t>Impulse train with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a:latin typeface="Cambria Math" panose="02040503050406030204" pitchFamily="18" charset="0"/>
                      </a:rPr>
                      <m:t> </m:t>
                    </m:r>
                    <m:r>
                      <m:rPr>
                        <m:sty m:val="p"/>
                      </m:rPr>
                      <a:rPr lang="en-US">
                        <a:latin typeface="Cambria Math" panose="02040503050406030204" pitchFamily="18" charset="0"/>
                      </a:rPr>
                      <m:t>has</m:t>
                    </m:r>
                    <m:r>
                      <a:rPr lang="en-US">
                        <a:latin typeface="Cambria Math" panose="02040503050406030204" pitchFamily="18" charset="0"/>
                      </a:rPr>
                      <m:t> </m:t>
                    </m:r>
                    <m:r>
                      <m:rPr>
                        <m:sty m:val="p"/>
                      </m:rPr>
                      <a:rPr lang="en-US">
                        <a:latin typeface="Cambria Math" panose="02040503050406030204" pitchFamily="18" charset="0"/>
                      </a:rPr>
                      <m:t>all</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harmonics</m:t>
                    </m:r>
                    <m:r>
                      <a:rPr lang="en-US">
                        <a:latin typeface="Cambria Math" panose="02040503050406030204" pitchFamily="18" charset="0"/>
                      </a:rPr>
                      <m:t>!</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200401" y="5638800"/>
                <a:ext cx="5540491" cy="369332"/>
              </a:xfrm>
              <a:prstGeom prst="rect">
                <a:avLst/>
              </a:prstGeom>
              <a:blipFill>
                <a:blip r:embed="rId4"/>
                <a:stretch>
                  <a:fillRect l="-88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9400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Exponential Fourier Series</a:t>
            </a:r>
          </a:p>
        </p:txBody>
      </p:sp>
      <p:sp>
        <p:nvSpPr>
          <p:cNvPr id="3" name="Content Placeholder 2"/>
          <p:cNvSpPr>
            <a:spLocks noGrp="1"/>
          </p:cNvSpPr>
          <p:nvPr>
            <p:ph idx="1"/>
          </p:nvPr>
        </p:nvSpPr>
        <p:spPr/>
        <p:txBody>
          <a:bodyPr/>
          <a:lstStyle/>
          <a:p>
            <a:r>
              <a:rPr lang="en-US" dirty="0"/>
              <a:t>As we discussed before, the orthogonal basis is NOT unique</a:t>
            </a:r>
          </a:p>
          <a:p>
            <a:r>
              <a:rPr lang="en-US" dirty="0"/>
              <a:t>We have studies </a:t>
            </a:r>
            <a:r>
              <a:rPr lang="en-US" dirty="0">
                <a:solidFill>
                  <a:srgbClr val="C00000"/>
                </a:solidFill>
              </a:rPr>
              <a:t>Trigonometric Fourier Series</a:t>
            </a:r>
          </a:p>
          <a:p>
            <a:r>
              <a:rPr lang="en-US" dirty="0"/>
              <a:t>An equivalent but simpler form: </a:t>
            </a:r>
            <a:r>
              <a:rPr lang="en-US" dirty="0">
                <a:solidFill>
                  <a:srgbClr val="C00000"/>
                </a:solidFill>
              </a:rPr>
              <a:t>Exponential Fourier Series</a:t>
            </a:r>
          </a:p>
          <a:p>
            <a:r>
              <a:rPr lang="en-US" dirty="0">
                <a:solidFill>
                  <a:srgbClr val="C00000"/>
                </a:solidFill>
              </a:rPr>
              <a:t>Complete Orthogonal basis</a:t>
            </a:r>
          </a:p>
          <a:p>
            <a:endParaRPr lang="en-US" dirty="0">
              <a:solidFill>
                <a:srgbClr val="C00000"/>
              </a:solidFill>
            </a:endParaRPr>
          </a:p>
          <a:p>
            <a:endParaRPr lang="en-US" dirty="0"/>
          </a:p>
        </p:txBody>
      </p:sp>
      <mc:AlternateContent xmlns:mc="http://schemas.openxmlformats.org/markup-compatibility/2006" xmlns:a14="http://schemas.microsoft.com/office/drawing/2010/main">
        <mc:Choice Requires="a14">
          <p:sp>
            <p:nvSpPr>
              <p:cNvPr id="5" name="Rectangle 4"/>
              <p:cNvSpPr/>
              <p:nvPr/>
            </p:nvSpPr>
            <p:spPr>
              <a:xfrm>
                <a:off x="3124200" y="2743200"/>
                <a:ext cx="6324600" cy="236220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𝑗𝑛</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r>
                            <a:rPr lang="en-US" sz="2400" i="1">
                              <a:latin typeface="Cambria Math" panose="02040503050406030204" pitchFamily="18" charset="0"/>
                            </a:rPr>
                            <m:t>𝑡</m:t>
                          </m:r>
                        </m:sup>
                      </m:sSup>
                      <m:r>
                        <a:rPr lang="en-US" sz="2400" i="1">
                          <a:latin typeface="Cambria Math" panose="02040503050406030204" pitchFamily="18" charset="0"/>
                        </a:rPr>
                        <m:t> </m:t>
                      </m:r>
                      <m:r>
                        <a:rPr lang="en-US" sz="2400" i="1">
                          <a:latin typeface="Cambria Math" panose="02040503050406030204" pitchFamily="18" charset="0"/>
                        </a:rPr>
                        <m:t>𝑓𝑜𝑟</m:t>
                      </m:r>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=0, ±1,±2,…</m:t>
                      </m:r>
                    </m:oMath>
                  </m:oMathPara>
                </a14:m>
                <a:endParaRPr lang="en-US" sz="2400" dirty="0"/>
              </a:p>
              <a:p>
                <a:pPr algn="ctr"/>
                <a:endParaRPr lang="en-US" sz="2400" dirty="0"/>
              </a:p>
              <a:p>
                <a:pPr algn="ctr"/>
                <a:r>
                  <a:rPr lang="en-US" sz="2400" dirty="0"/>
                  <a:t>In other words:</a:t>
                </a:r>
              </a:p>
              <a:p>
                <a:pPr algn="ctr"/>
                <a:endParaRPr lang="en-US" sz="2400" dirty="0"/>
              </a:p>
              <a:p>
                <a:pPr algn="ctr"/>
                <a:r>
                  <a:rPr lang="en-US" sz="2800" dirty="0"/>
                  <a:t>1,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𝑗</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𝑡</m:t>
                        </m:r>
                      </m:sup>
                    </m:sSup>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𝑗</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𝑡</m:t>
                        </m:r>
                      </m:sup>
                    </m:sSup>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𝑗</m:t>
                        </m:r>
                        <m:r>
                          <a:rPr lang="en-US" sz="2800" i="1">
                            <a:latin typeface="Cambria Math" panose="02040503050406030204" pitchFamily="18" charset="0"/>
                          </a:rPr>
                          <m:t>2</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𝑡</m:t>
                        </m:r>
                      </m:sup>
                    </m:sSup>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2</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𝑡</m:t>
                        </m:r>
                      </m:sup>
                    </m:sSup>
                  </m:oMath>
                </a14:m>
                <a:r>
                  <a:rPr lang="en-US" sz="2800" dirty="0"/>
                  <a:t>,…</a:t>
                </a:r>
              </a:p>
            </p:txBody>
          </p:sp>
        </mc:Choice>
        <mc:Fallback xmlns="">
          <p:sp>
            <p:nvSpPr>
              <p:cNvPr id="5" name="Rectangle 4"/>
              <p:cNvSpPr>
                <a:spLocks noRot="1" noChangeAspect="1" noMove="1" noResize="1" noEditPoints="1" noAdjustHandles="1" noChangeArrowheads="1" noChangeShapeType="1" noTextEdit="1"/>
              </p:cNvSpPr>
              <p:nvPr/>
            </p:nvSpPr>
            <p:spPr>
              <a:xfrm>
                <a:off x="3124200" y="2743200"/>
                <a:ext cx="6324600" cy="2362200"/>
              </a:xfrm>
              <a:prstGeom prst="rect">
                <a:avLst/>
              </a:prstGeom>
              <a:blipFill>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2286000" y="5486401"/>
            <a:ext cx="8227126" cy="1131667"/>
          </a:xfrm>
          <a:prstGeom prst="rect">
            <a:avLst/>
          </a:prstGeom>
        </p:spPr>
      </p:pic>
    </p:spTree>
    <p:extLst>
      <p:ext uri="{BB962C8B-B14F-4D97-AF65-F5344CB8AC3E}">
        <p14:creationId xmlns:p14="http://schemas.microsoft.com/office/powerpoint/2010/main" val="31493851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Exponential Fourier Series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 a signal g(t) can be expressed over an interval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0</m:t>
                        </m:r>
                      </m:sub>
                    </m:sSub>
                  </m:oMath>
                </a14:m>
                <a:r>
                  <a:rPr lang="en-US" dirty="0"/>
                  <a:t> as</a:t>
                </a:r>
              </a:p>
              <a:p>
                <a:endParaRPr lang="en-US" dirty="0"/>
              </a:p>
              <a:p>
                <a:endParaRPr lang="en-US" dirty="0"/>
              </a:p>
              <a:p>
                <a:endParaRPr lang="en-US" dirty="0"/>
              </a:p>
              <a:p>
                <a:endParaRPr lang="en-US" dirty="0"/>
              </a:p>
              <a:p>
                <a:endParaRPr lang="en-US" dirty="0"/>
              </a:p>
              <a:p>
                <a:pPr marL="0" indent="0">
                  <a:buNone/>
                </a:pPr>
                <a:r>
                  <a:rPr lang="en-US" dirty="0"/>
                  <a:t>where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87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191001" y="1524001"/>
            <a:ext cx="3871073" cy="1255283"/>
          </a:xfrm>
          <a:prstGeom prst="rect">
            <a:avLst/>
          </a:prstGeom>
        </p:spPr>
      </p:pic>
      <p:pic>
        <p:nvPicPr>
          <p:cNvPr id="6" name="Picture 5"/>
          <p:cNvPicPr>
            <a:picLocks noChangeAspect="1"/>
          </p:cNvPicPr>
          <p:nvPr/>
        </p:nvPicPr>
        <p:blipFill>
          <a:blip r:embed="rId4"/>
          <a:stretch>
            <a:fillRect/>
          </a:stretch>
        </p:blipFill>
        <p:spPr>
          <a:xfrm>
            <a:off x="4191000" y="4010166"/>
            <a:ext cx="3907062" cy="1400034"/>
          </a:xfrm>
          <a:prstGeom prst="rect">
            <a:avLst/>
          </a:prstGeom>
        </p:spPr>
      </p:pic>
    </p:spTree>
    <p:extLst>
      <p:ext uri="{BB962C8B-B14F-4D97-AF65-F5344CB8AC3E}">
        <p14:creationId xmlns:p14="http://schemas.microsoft.com/office/powerpoint/2010/main" val="2905454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between Trig. FS and Exp. FS</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1981201" y="705948"/>
            <a:ext cx="8389351" cy="3048000"/>
          </a:xfrm>
          <a:prstGeom prst="rect">
            <a:avLst/>
          </a:prstGeom>
        </p:spPr>
      </p:pic>
      <p:pic>
        <p:nvPicPr>
          <p:cNvPr id="5" name="Picture 4"/>
          <p:cNvPicPr>
            <a:picLocks noChangeAspect="1"/>
          </p:cNvPicPr>
          <p:nvPr/>
        </p:nvPicPr>
        <p:blipFill>
          <a:blip r:embed="rId3"/>
          <a:stretch>
            <a:fillRect/>
          </a:stretch>
        </p:blipFill>
        <p:spPr>
          <a:xfrm>
            <a:off x="4648200" y="4396307"/>
            <a:ext cx="3581400" cy="690598"/>
          </a:xfrm>
          <a:prstGeom prst="rect">
            <a:avLst/>
          </a:prstGeom>
        </p:spPr>
      </p:pic>
      <p:pic>
        <p:nvPicPr>
          <p:cNvPr id="6" name="Picture 5"/>
          <p:cNvPicPr>
            <a:picLocks noChangeAspect="1"/>
          </p:cNvPicPr>
          <p:nvPr/>
        </p:nvPicPr>
        <p:blipFill>
          <a:blip r:embed="rId4"/>
          <a:stretch>
            <a:fillRect/>
          </a:stretch>
        </p:blipFill>
        <p:spPr>
          <a:xfrm>
            <a:off x="4343401" y="5221764"/>
            <a:ext cx="4396201" cy="1582994"/>
          </a:xfrm>
          <a:prstGeom prst="rect">
            <a:avLst/>
          </a:prstGeom>
        </p:spPr>
      </p:pic>
      <p:pic>
        <p:nvPicPr>
          <p:cNvPr id="7" name="Picture 6"/>
          <p:cNvPicPr>
            <a:picLocks noChangeAspect="1"/>
          </p:cNvPicPr>
          <p:nvPr/>
        </p:nvPicPr>
        <p:blipFill>
          <a:blip r:embed="rId5"/>
          <a:stretch>
            <a:fillRect/>
          </a:stretch>
        </p:blipFill>
        <p:spPr>
          <a:xfrm>
            <a:off x="2163618" y="5777346"/>
            <a:ext cx="1668600" cy="431667"/>
          </a:xfrm>
          <a:prstGeom prst="rect">
            <a:avLst/>
          </a:prstGeom>
        </p:spPr>
      </p:pic>
      <p:sp>
        <p:nvSpPr>
          <p:cNvPr id="8" name="Down Arrow 7"/>
          <p:cNvSpPr/>
          <p:nvPr/>
        </p:nvSpPr>
        <p:spPr>
          <a:xfrm>
            <a:off x="5997864" y="3684054"/>
            <a:ext cx="1905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3400" y="4322984"/>
            <a:ext cx="3657600" cy="7824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5181600"/>
            <a:ext cx="3962400" cy="1623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105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023764" y="5335710"/>
            <a:ext cx="5225982" cy="7602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p:cNvSpPr/>
          <p:nvPr/>
        </p:nvSpPr>
        <p:spPr>
          <a:xfrm>
            <a:off x="5023764" y="3886200"/>
            <a:ext cx="5225982"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Properties of </a:t>
            </a:r>
            <a:r>
              <a:rPr lang="en-US" dirty="0" err="1"/>
              <a:t>Dn</a:t>
            </a:r>
            <a:endParaRPr lang="en-US" dirty="0"/>
          </a:p>
        </p:txBody>
      </p:sp>
      <p:pic>
        <p:nvPicPr>
          <p:cNvPr id="4" name="Content Placeholder 3"/>
          <p:cNvPicPr>
            <a:picLocks noGrp="1" noChangeAspect="1"/>
          </p:cNvPicPr>
          <p:nvPr>
            <p:ph idx="1"/>
          </p:nvPr>
        </p:nvPicPr>
        <p:blipFill rotWithShape="1">
          <a:blip r:embed="rId2"/>
          <a:srcRect l="39815" t="57616" r="27778"/>
          <a:stretch/>
        </p:blipFill>
        <p:spPr>
          <a:xfrm>
            <a:off x="4648200" y="725492"/>
            <a:ext cx="2667000" cy="1484309"/>
          </a:xfrm>
          <a:prstGeom prst="rect">
            <a:avLst/>
          </a:prstGeom>
        </p:spPr>
      </p:pic>
      <p:sp>
        <p:nvSpPr>
          <p:cNvPr id="5" name="Rectangle 4"/>
          <p:cNvSpPr/>
          <p:nvPr/>
        </p:nvSpPr>
        <p:spPr>
          <a:xfrm>
            <a:off x="5334000" y="2895600"/>
            <a:ext cx="14478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5334001" y="2983468"/>
                <a:ext cx="1347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𝑛</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𝐷</m:t>
                          </m:r>
                        </m:e>
                        <m:sub>
                          <m:r>
                            <a:rPr lang="en-US" sz="2400" i="1">
                              <a:latin typeface="Cambria Math" panose="02040503050406030204" pitchFamily="18" charset="0"/>
                            </a:rPr>
                            <m:t>−</m:t>
                          </m:r>
                          <m:r>
                            <a:rPr lang="en-US" sz="2400" i="1">
                              <a:latin typeface="Cambria Math" panose="02040503050406030204" pitchFamily="18" charset="0"/>
                            </a:rPr>
                            <m:t>𝑛</m:t>
                          </m:r>
                        </m:sub>
                        <m:sup>
                          <m:r>
                            <a:rPr lang="en-US" sz="2400" i="1">
                              <a:latin typeface="Cambria Math" panose="02040503050406030204" pitchFamily="18" charset="0"/>
                            </a:rPr>
                            <m:t>∗</m:t>
                          </m:r>
                        </m:sup>
                      </m:sSubSup>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334001" y="2983468"/>
                <a:ext cx="1347933" cy="369332"/>
              </a:xfrm>
              <a:prstGeom prst="rect">
                <a:avLst/>
              </a:prstGeom>
              <a:blipFill>
                <a:blip r:embed="rId3"/>
                <a:stretch>
                  <a:fillRect l="-4525" r="-452"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133600" y="5335709"/>
                <a:ext cx="13090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𝑛</m:t>
                          </m:r>
                        </m:sub>
                      </m:sSub>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2133600" y="5335709"/>
                <a:ext cx="1309076"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155397" y="4426683"/>
                <a:ext cx="1655068" cy="400110"/>
              </a:xfrm>
              <a:prstGeom prst="rect">
                <a:avLst/>
              </a:prstGeom>
            </p:spPr>
            <p:txBody>
              <a:bodyPr wrap="non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 </m:t>
                    </m:r>
                  </m:oMath>
                </a14:m>
                <a:r>
                  <a:rPr lang="en-US" sz="2000" dirty="0"/>
                  <a:t>=1/2 Cn</a:t>
                </a:r>
              </a:p>
            </p:txBody>
          </p:sp>
        </mc:Choice>
        <mc:Fallback xmlns="">
          <p:sp>
            <p:nvSpPr>
              <p:cNvPr id="9" name="Rectangle 8"/>
              <p:cNvSpPr>
                <a:spLocks noRot="1" noChangeAspect="1" noMove="1" noResize="1" noEditPoints="1" noAdjustHandles="1" noChangeArrowheads="1" noChangeShapeType="1" noTextEdit="1"/>
              </p:cNvSpPr>
              <p:nvPr/>
            </p:nvSpPr>
            <p:spPr>
              <a:xfrm>
                <a:off x="2155397" y="4426683"/>
                <a:ext cx="1655068" cy="400110"/>
              </a:xfrm>
              <a:prstGeom prst="rect">
                <a:avLst/>
              </a:prstGeom>
              <a:blipFill>
                <a:blip r:embed="rId5"/>
                <a:stretch>
                  <a:fillRect l="-1845" t="-7576" r="-2952"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119623" y="4125149"/>
                <a:ext cx="1429494" cy="400110"/>
              </a:xfrm>
              <a:prstGeom prst="rect">
                <a:avLst/>
              </a:prstGeom>
            </p:spPr>
            <p:txBody>
              <a:bodyPr wrap="non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𝑛</m:t>
                        </m:r>
                      </m:sub>
                    </m:sSub>
                    <m:r>
                      <a:rPr lang="en-US" sz="2000" i="1">
                        <a:latin typeface="Cambria Math" panose="02040503050406030204" pitchFamily="18" charset="0"/>
                      </a:rPr>
                      <m:t>| </m:t>
                    </m:r>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oMath>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5119623" y="4125149"/>
                <a:ext cx="1429494" cy="400110"/>
              </a:xfrm>
              <a:prstGeom prst="rect">
                <a:avLst/>
              </a:prstGeom>
              <a:blipFill>
                <a:blip r:embed="rId6"/>
                <a:stretch>
                  <a:fillRect l="-2137" t="-9231" r="-1282"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174327" y="5772090"/>
                <a:ext cx="163769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𝜃</m:t>
                          </m:r>
                        </m:e>
                        <m:sub>
                          <m:r>
                            <a:rPr lang="en-US" sz="2000" i="1">
                              <a:latin typeface="Cambria Math" panose="02040503050406030204" pitchFamily="18" charset="0"/>
                            </a:rPr>
                            <m:t>𝑛</m:t>
                          </m:r>
                        </m:sub>
                      </m:sSub>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2174327" y="5772090"/>
                <a:ext cx="1637692" cy="400110"/>
              </a:xfrm>
              <a:prstGeom prst="rect">
                <a:avLst/>
              </a:prstGeom>
              <a:blipFill>
                <a:blip r:embed="rId7"/>
                <a:stretch>
                  <a:fillRect/>
                </a:stretch>
              </a:blipFill>
            </p:spPr>
            <p:txBody>
              <a:bodyPr/>
              <a:lstStyle/>
              <a:p>
                <a:r>
                  <a:rPr lang="en-US">
                    <a:noFill/>
                  </a:rPr>
                  <a:t> </a:t>
                </a:r>
              </a:p>
            </p:txBody>
          </p:sp>
        </mc:Fallback>
      </mc:AlternateContent>
      <p:cxnSp>
        <p:nvCxnSpPr>
          <p:cNvPr id="13" name="Straight Arrow Connector 12"/>
          <p:cNvCxnSpPr/>
          <p:nvPr/>
        </p:nvCxnSpPr>
        <p:spPr>
          <a:xfrm>
            <a:off x="4038600" y="43434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016803" y="57150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133600" y="4038600"/>
                <a:ext cx="1518814" cy="400110"/>
              </a:xfrm>
              <a:prstGeom prst="rect">
                <a:avLst/>
              </a:prstGeom>
            </p:spPr>
            <p:txBody>
              <a:bodyPr wrap="non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𝑛</m:t>
                        </m:r>
                      </m:sub>
                    </m:sSub>
                    <m:r>
                      <a:rPr lang="en-US" sz="2000" i="1">
                        <a:latin typeface="Cambria Math" panose="02040503050406030204" pitchFamily="18" charset="0"/>
                      </a:rPr>
                      <m:t>| </m:t>
                    </m:r>
                  </m:oMath>
                </a14:m>
                <a:r>
                  <a:rPr lang="en-US" sz="2000" dirty="0"/>
                  <a:t>=1/2 Cn</a:t>
                </a:r>
              </a:p>
            </p:txBody>
          </p:sp>
        </mc:Choice>
        <mc:Fallback xmlns="">
          <p:sp>
            <p:nvSpPr>
              <p:cNvPr id="16" name="Rectangle 15"/>
              <p:cNvSpPr>
                <a:spLocks noRot="1" noChangeAspect="1" noMove="1" noResize="1" noEditPoints="1" noAdjustHandles="1" noChangeArrowheads="1" noChangeShapeType="1" noTextEdit="1"/>
              </p:cNvSpPr>
              <p:nvPr/>
            </p:nvSpPr>
            <p:spPr>
              <a:xfrm>
                <a:off x="2133600" y="4038600"/>
                <a:ext cx="1518814" cy="400110"/>
              </a:xfrm>
              <a:prstGeom prst="rect">
                <a:avLst/>
              </a:prstGeom>
              <a:blipFill>
                <a:blip r:embed="rId8"/>
                <a:stretch>
                  <a:fillRect l="-1606" t="-9231" r="-3213"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023765" y="5458649"/>
                <a:ext cx="18396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m:t>
                          </m:r>
                          <m:r>
                            <a:rPr lang="en-US" sz="2000" i="1">
                              <a:latin typeface="Cambria Math" panose="02040503050406030204" pitchFamily="18" charset="0"/>
                            </a:rPr>
                            <m:t>𝑛</m:t>
                          </m:r>
                        </m:sub>
                      </m:sSub>
                    </m:oMath>
                  </m:oMathPara>
                </a14:m>
                <a:endParaRPr lang="en-US" sz="2000" dirty="0"/>
              </a:p>
            </p:txBody>
          </p:sp>
        </mc:Choice>
        <mc:Fallback xmlns="">
          <p:sp>
            <p:nvSpPr>
              <p:cNvPr id="17" name="Rectangle 16"/>
              <p:cNvSpPr>
                <a:spLocks noRot="1" noChangeAspect="1" noMove="1" noResize="1" noEditPoints="1" noAdjustHandles="1" noChangeArrowheads="1" noChangeShapeType="1" noTextEdit="1"/>
              </p:cNvSpPr>
              <p:nvPr/>
            </p:nvSpPr>
            <p:spPr>
              <a:xfrm>
                <a:off x="5023765" y="5458649"/>
                <a:ext cx="1839671" cy="400110"/>
              </a:xfrm>
              <a:prstGeom prst="rect">
                <a:avLst/>
              </a:prstGeom>
              <a:blipFill>
                <a:blip r:embed="rId9"/>
                <a:stretch>
                  <a:fillRect/>
                </a:stretch>
              </a:blipFill>
            </p:spPr>
            <p:txBody>
              <a:bodyPr/>
              <a:lstStyle/>
              <a:p>
                <a:r>
                  <a:rPr lang="en-US">
                    <a:noFill/>
                  </a:rPr>
                  <a:t> </a:t>
                </a:r>
              </a:p>
            </p:txBody>
          </p:sp>
        </mc:Fallback>
      </mc:AlternateContent>
      <p:sp>
        <p:nvSpPr>
          <p:cNvPr id="18" name="Down Arrow 17"/>
          <p:cNvSpPr/>
          <p:nvPr/>
        </p:nvSpPr>
        <p:spPr>
          <a:xfrm>
            <a:off x="5943601" y="2209800"/>
            <a:ext cx="225973"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791940" y="4140538"/>
            <a:ext cx="3457806" cy="369332"/>
          </a:xfrm>
          <a:prstGeom prst="rect">
            <a:avLst/>
          </a:prstGeom>
          <a:noFill/>
        </p:spPr>
        <p:txBody>
          <a:bodyPr wrap="none" rtlCol="0">
            <a:spAutoFit/>
          </a:bodyPr>
          <a:lstStyle/>
          <a:p>
            <a:r>
              <a:rPr lang="en-US" dirty="0"/>
              <a:t>Magnitude is an even function of n</a:t>
            </a:r>
          </a:p>
        </p:txBody>
      </p:sp>
      <p:sp>
        <p:nvSpPr>
          <p:cNvPr id="20" name="TextBox 19"/>
          <p:cNvSpPr txBox="1"/>
          <p:nvPr/>
        </p:nvSpPr>
        <p:spPr>
          <a:xfrm>
            <a:off x="6886526" y="5530334"/>
            <a:ext cx="2898550" cy="369332"/>
          </a:xfrm>
          <a:prstGeom prst="rect">
            <a:avLst/>
          </a:prstGeom>
          <a:noFill/>
        </p:spPr>
        <p:txBody>
          <a:bodyPr wrap="none" rtlCol="0">
            <a:spAutoFit/>
          </a:bodyPr>
          <a:lstStyle/>
          <a:p>
            <a:r>
              <a:rPr lang="en-US" dirty="0"/>
              <a:t>Phase is an odd function of n</a:t>
            </a:r>
          </a:p>
        </p:txBody>
      </p:sp>
      <p:sp>
        <p:nvSpPr>
          <p:cNvPr id="23" name="TextBox 22"/>
          <p:cNvSpPr txBox="1"/>
          <p:nvPr/>
        </p:nvSpPr>
        <p:spPr>
          <a:xfrm>
            <a:off x="7086601" y="3015734"/>
            <a:ext cx="2136547" cy="369332"/>
          </a:xfrm>
          <a:prstGeom prst="rect">
            <a:avLst/>
          </a:prstGeom>
          <a:noFill/>
        </p:spPr>
        <p:txBody>
          <a:bodyPr wrap="none" rtlCol="0">
            <a:spAutoFit/>
          </a:bodyPr>
          <a:lstStyle/>
          <a:p>
            <a:r>
              <a:rPr lang="en-US" dirty="0"/>
              <a:t>Conjugate Symmetry</a:t>
            </a:r>
          </a:p>
        </p:txBody>
      </p:sp>
    </p:spTree>
    <p:extLst>
      <p:ext uri="{BB962C8B-B14F-4D97-AF65-F5344CB8AC3E}">
        <p14:creationId xmlns:p14="http://schemas.microsoft.com/office/powerpoint/2010/main" val="330951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Calculate </a:t>
                </a:r>
                <a:r>
                  <a:rPr lang="en-US" dirty="0" err="1"/>
                  <a:t>Eg</a:t>
                </a:r>
                <a:r>
                  <a:rPr lang="en-US" dirty="0"/>
                  <a:t> and </a:t>
                </a:r>
                <a:r>
                  <a:rPr lang="en-US" dirty="0" err="1"/>
                  <a:t>Pg</a:t>
                </a:r>
                <a:r>
                  <a:rPr lang="en-US" dirty="0"/>
                  <a:t> for the following signal:</a:t>
                </a:r>
              </a:p>
              <a:p>
                <a:endParaRPr lang="en-US" dirty="0"/>
              </a:p>
              <a:p>
                <a:endParaRPr lang="en-US" dirty="0"/>
              </a:p>
              <a:p>
                <a:endParaRPr lang="en-US" dirty="0"/>
              </a:p>
              <a:p>
                <a:endParaRPr lang="en-US" dirty="0"/>
              </a:p>
              <a:p>
                <a:r>
                  <a:rPr lang="en-US" dirty="0" err="1"/>
                  <a:t>Eg</a:t>
                </a:r>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e>
                    </m:nary>
                  </m:oMath>
                </a14:m>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1"/>
            <a:ext cx="3639808"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34E807B-B36B-0189-9F9D-18131B46102B}"/>
                  </a:ext>
                </a:extLst>
              </p14:cNvPr>
              <p14:cNvContentPartPr/>
              <p14:nvPr/>
            </p14:nvContentPartPr>
            <p14:xfrm>
              <a:off x="7088902" y="1726916"/>
              <a:ext cx="192240" cy="89280"/>
            </p14:xfrm>
          </p:contentPart>
        </mc:Choice>
        <mc:Fallback xmlns="">
          <p:pic>
            <p:nvPicPr>
              <p:cNvPr id="4" name="Ink 3">
                <a:extLst>
                  <a:ext uri="{FF2B5EF4-FFF2-40B4-BE49-F238E27FC236}">
                    <a16:creationId xmlns:a16="http://schemas.microsoft.com/office/drawing/2014/main" id="{834E807B-B36B-0189-9F9D-18131B46102B}"/>
                  </a:ext>
                </a:extLst>
              </p:cNvPr>
              <p:cNvPicPr/>
              <p:nvPr/>
            </p:nvPicPr>
            <p:blipFill>
              <a:blip r:embed="rId5"/>
              <a:stretch>
                <a:fillRect/>
              </a:stretch>
            </p:blipFill>
            <p:spPr>
              <a:xfrm>
                <a:off x="7084582" y="1722613"/>
                <a:ext cx="200880" cy="9788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436DB5E-58EC-7515-7445-D7C24EDBFF79}"/>
                  </a:ext>
                </a:extLst>
              </p14:cNvPr>
              <p14:cNvContentPartPr/>
              <p14:nvPr/>
            </p14:nvContentPartPr>
            <p14:xfrm>
              <a:off x="189556" y="2740451"/>
              <a:ext cx="846720" cy="68760"/>
            </p14:xfrm>
          </p:contentPart>
        </mc:Choice>
        <mc:Fallback xmlns="">
          <p:pic>
            <p:nvPicPr>
              <p:cNvPr id="20" name="Ink 19">
                <a:extLst>
                  <a:ext uri="{FF2B5EF4-FFF2-40B4-BE49-F238E27FC236}">
                    <a16:creationId xmlns:a16="http://schemas.microsoft.com/office/drawing/2014/main" id="{D436DB5E-58EC-7515-7445-D7C24EDBFF79}"/>
                  </a:ext>
                </a:extLst>
              </p:cNvPr>
              <p:cNvPicPr/>
              <p:nvPr/>
            </p:nvPicPr>
            <p:blipFill>
              <a:blip r:embed="rId7"/>
              <a:stretch>
                <a:fillRect/>
              </a:stretch>
            </p:blipFill>
            <p:spPr>
              <a:xfrm>
                <a:off x="180916" y="2731451"/>
                <a:ext cx="864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A815AA2-911C-1F52-B452-B8182E77BF6C}"/>
                  </a:ext>
                </a:extLst>
              </p14:cNvPr>
              <p14:cNvContentPartPr/>
              <p14:nvPr/>
            </p14:nvContentPartPr>
            <p14:xfrm>
              <a:off x="6460036" y="1303331"/>
              <a:ext cx="133200" cy="231480"/>
            </p14:xfrm>
          </p:contentPart>
        </mc:Choice>
        <mc:Fallback xmlns="">
          <p:pic>
            <p:nvPicPr>
              <p:cNvPr id="21" name="Ink 20">
                <a:extLst>
                  <a:ext uri="{FF2B5EF4-FFF2-40B4-BE49-F238E27FC236}">
                    <a16:creationId xmlns:a16="http://schemas.microsoft.com/office/drawing/2014/main" id="{BA815AA2-911C-1F52-B452-B8182E77BF6C}"/>
                  </a:ext>
                </a:extLst>
              </p:cNvPr>
              <p:cNvPicPr/>
              <p:nvPr/>
            </p:nvPicPr>
            <p:blipFill>
              <a:blip r:embed="rId9"/>
              <a:stretch>
                <a:fillRect/>
              </a:stretch>
            </p:blipFill>
            <p:spPr>
              <a:xfrm>
                <a:off x="6451396" y="1294691"/>
                <a:ext cx="1508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19030065-7DB3-45BB-5AF2-45E16FEFBE89}"/>
                  </a:ext>
                </a:extLst>
              </p14:cNvPr>
              <p14:cNvContentPartPr/>
              <p14:nvPr/>
            </p14:nvContentPartPr>
            <p14:xfrm>
              <a:off x="5863156" y="1304771"/>
              <a:ext cx="157680" cy="239400"/>
            </p14:xfrm>
          </p:contentPart>
        </mc:Choice>
        <mc:Fallback xmlns="">
          <p:pic>
            <p:nvPicPr>
              <p:cNvPr id="22" name="Ink 21">
                <a:extLst>
                  <a:ext uri="{FF2B5EF4-FFF2-40B4-BE49-F238E27FC236}">
                    <a16:creationId xmlns:a16="http://schemas.microsoft.com/office/drawing/2014/main" id="{19030065-7DB3-45BB-5AF2-45E16FEFBE89}"/>
                  </a:ext>
                </a:extLst>
              </p:cNvPr>
              <p:cNvPicPr/>
              <p:nvPr/>
            </p:nvPicPr>
            <p:blipFill>
              <a:blip r:embed="rId11"/>
              <a:stretch>
                <a:fillRect/>
              </a:stretch>
            </p:blipFill>
            <p:spPr>
              <a:xfrm>
                <a:off x="5854516" y="1295771"/>
                <a:ext cx="175320" cy="257040"/>
              </a:xfrm>
              <a:prstGeom prst="rect">
                <a:avLst/>
              </a:prstGeom>
            </p:spPr>
          </p:pic>
        </mc:Fallback>
      </mc:AlternateContent>
      <p:grpSp>
        <p:nvGrpSpPr>
          <p:cNvPr id="29" name="Group 28">
            <a:extLst>
              <a:ext uri="{FF2B5EF4-FFF2-40B4-BE49-F238E27FC236}">
                <a16:creationId xmlns:a16="http://schemas.microsoft.com/office/drawing/2014/main" id="{48B9909F-355D-DDEF-DED4-FC70EC2E6412}"/>
              </a:ext>
            </a:extLst>
          </p:cNvPr>
          <p:cNvGrpSpPr/>
          <p:nvPr/>
        </p:nvGrpSpPr>
        <p:grpSpPr>
          <a:xfrm>
            <a:off x="3467356" y="3188651"/>
            <a:ext cx="288720" cy="150480"/>
            <a:chOff x="3467356" y="3188651"/>
            <a:chExt cx="288720" cy="150480"/>
          </a:xfrm>
        </p:grpSpPr>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6847B64-35A2-083E-C5D7-C3DA56461BE7}"/>
                    </a:ext>
                  </a:extLst>
                </p14:cNvPr>
                <p14:cNvContentPartPr/>
                <p14:nvPr/>
              </p14:nvContentPartPr>
              <p14:xfrm>
                <a:off x="3500836" y="3296651"/>
                <a:ext cx="208080" cy="42480"/>
              </p14:xfrm>
            </p:contentPart>
          </mc:Choice>
          <mc:Fallback xmlns="">
            <p:pic>
              <p:nvPicPr>
                <p:cNvPr id="27" name="Ink 26">
                  <a:extLst>
                    <a:ext uri="{FF2B5EF4-FFF2-40B4-BE49-F238E27FC236}">
                      <a16:creationId xmlns:a16="http://schemas.microsoft.com/office/drawing/2014/main" id="{B6847B64-35A2-083E-C5D7-C3DA56461BE7}"/>
                    </a:ext>
                  </a:extLst>
                </p:cNvPr>
                <p:cNvPicPr/>
                <p:nvPr/>
              </p:nvPicPr>
              <p:blipFill>
                <a:blip r:embed="rId13"/>
                <a:stretch>
                  <a:fillRect/>
                </a:stretch>
              </p:blipFill>
              <p:spPr>
                <a:xfrm>
                  <a:off x="3492196" y="3288011"/>
                  <a:ext cx="225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41E5C1C-FB30-59BF-6347-B3C37802A2B2}"/>
                    </a:ext>
                  </a:extLst>
                </p14:cNvPr>
                <p14:cNvContentPartPr/>
                <p14:nvPr/>
              </p14:nvContentPartPr>
              <p14:xfrm>
                <a:off x="3467356" y="3188651"/>
                <a:ext cx="288720" cy="21600"/>
              </p14:xfrm>
            </p:contentPart>
          </mc:Choice>
          <mc:Fallback xmlns="">
            <p:pic>
              <p:nvPicPr>
                <p:cNvPr id="28" name="Ink 27">
                  <a:extLst>
                    <a:ext uri="{FF2B5EF4-FFF2-40B4-BE49-F238E27FC236}">
                      <a16:creationId xmlns:a16="http://schemas.microsoft.com/office/drawing/2014/main" id="{A41E5C1C-FB30-59BF-6347-B3C37802A2B2}"/>
                    </a:ext>
                  </a:extLst>
                </p:cNvPr>
                <p:cNvPicPr/>
                <p:nvPr/>
              </p:nvPicPr>
              <p:blipFill>
                <a:blip r:embed="rId15"/>
                <a:stretch>
                  <a:fillRect/>
                </a:stretch>
              </p:blipFill>
              <p:spPr>
                <a:xfrm>
                  <a:off x="3458356" y="3179651"/>
                  <a:ext cx="30636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47D2F86-680F-6E5B-3089-11561BBA2D21}"/>
                  </a:ext>
                </a:extLst>
              </p14:cNvPr>
              <p14:cNvContentPartPr/>
              <p14:nvPr/>
            </p14:nvContentPartPr>
            <p14:xfrm>
              <a:off x="4253956" y="2868251"/>
              <a:ext cx="117000" cy="867600"/>
            </p14:xfrm>
          </p:contentPart>
        </mc:Choice>
        <mc:Fallback xmlns="">
          <p:pic>
            <p:nvPicPr>
              <p:cNvPr id="30" name="Ink 29">
                <a:extLst>
                  <a:ext uri="{FF2B5EF4-FFF2-40B4-BE49-F238E27FC236}">
                    <a16:creationId xmlns:a16="http://schemas.microsoft.com/office/drawing/2014/main" id="{547D2F86-680F-6E5B-3089-11561BBA2D21}"/>
                  </a:ext>
                </a:extLst>
              </p:cNvPr>
              <p:cNvPicPr/>
              <p:nvPr/>
            </p:nvPicPr>
            <p:blipFill>
              <a:blip r:embed="rId17"/>
              <a:stretch>
                <a:fillRect/>
              </a:stretch>
            </p:blipFill>
            <p:spPr>
              <a:xfrm>
                <a:off x="4245316" y="2859251"/>
                <a:ext cx="13464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AB7F6A9D-20AF-1765-FFF6-314BE1976506}"/>
                  </a:ext>
                </a:extLst>
              </p14:cNvPr>
              <p14:cNvContentPartPr/>
              <p14:nvPr/>
            </p14:nvContentPartPr>
            <p14:xfrm>
              <a:off x="4439716" y="3773291"/>
              <a:ext cx="122400" cy="119160"/>
            </p14:xfrm>
          </p:contentPart>
        </mc:Choice>
        <mc:Fallback xmlns="">
          <p:pic>
            <p:nvPicPr>
              <p:cNvPr id="31" name="Ink 30">
                <a:extLst>
                  <a:ext uri="{FF2B5EF4-FFF2-40B4-BE49-F238E27FC236}">
                    <a16:creationId xmlns:a16="http://schemas.microsoft.com/office/drawing/2014/main" id="{AB7F6A9D-20AF-1765-FFF6-314BE1976506}"/>
                  </a:ext>
                </a:extLst>
              </p:cNvPr>
              <p:cNvPicPr/>
              <p:nvPr/>
            </p:nvPicPr>
            <p:blipFill>
              <a:blip r:embed="rId19"/>
              <a:stretch>
                <a:fillRect/>
              </a:stretch>
            </p:blipFill>
            <p:spPr>
              <a:xfrm>
                <a:off x="4431076" y="3764651"/>
                <a:ext cx="140040" cy="136800"/>
              </a:xfrm>
              <a:prstGeom prst="rect">
                <a:avLst/>
              </a:prstGeom>
            </p:spPr>
          </p:pic>
        </mc:Fallback>
      </mc:AlternateContent>
      <p:grpSp>
        <p:nvGrpSpPr>
          <p:cNvPr id="5124" name="Group 5123">
            <a:extLst>
              <a:ext uri="{FF2B5EF4-FFF2-40B4-BE49-F238E27FC236}">
                <a16:creationId xmlns:a16="http://schemas.microsoft.com/office/drawing/2014/main" id="{5A5EEB2E-D38E-1BA6-0AD4-AD0296B7A4B8}"/>
              </a:ext>
            </a:extLst>
          </p:cNvPr>
          <p:cNvGrpSpPr/>
          <p:nvPr/>
        </p:nvGrpSpPr>
        <p:grpSpPr>
          <a:xfrm>
            <a:off x="4476436" y="2769971"/>
            <a:ext cx="538920" cy="175680"/>
            <a:chOff x="4476436" y="2769971"/>
            <a:chExt cx="538920" cy="175680"/>
          </a:xfrm>
        </p:grpSpPr>
        <mc:AlternateContent xmlns:mc="http://schemas.openxmlformats.org/markup-compatibility/2006" xmlns:p14="http://schemas.microsoft.com/office/powerpoint/2010/main">
          <mc:Choice Requires="p14">
            <p:contentPart p14:bwMode="auto" r:id="rId20">
              <p14:nvContentPartPr>
                <p14:cNvPr id="5120" name="Ink 5119">
                  <a:extLst>
                    <a:ext uri="{FF2B5EF4-FFF2-40B4-BE49-F238E27FC236}">
                      <a16:creationId xmlns:a16="http://schemas.microsoft.com/office/drawing/2014/main" id="{37C07238-36D6-17F9-3B98-BD9F9145C329}"/>
                    </a:ext>
                  </a:extLst>
                </p14:cNvPr>
                <p14:cNvContentPartPr/>
                <p14:nvPr/>
              </p14:nvContentPartPr>
              <p14:xfrm>
                <a:off x="4476436" y="2800211"/>
                <a:ext cx="218520" cy="52200"/>
              </p14:xfrm>
            </p:contentPart>
          </mc:Choice>
          <mc:Fallback xmlns="">
            <p:pic>
              <p:nvPicPr>
                <p:cNvPr id="5120" name="Ink 5119">
                  <a:extLst>
                    <a:ext uri="{FF2B5EF4-FFF2-40B4-BE49-F238E27FC236}">
                      <a16:creationId xmlns:a16="http://schemas.microsoft.com/office/drawing/2014/main" id="{37C07238-36D6-17F9-3B98-BD9F9145C329}"/>
                    </a:ext>
                  </a:extLst>
                </p:cNvPr>
                <p:cNvPicPr/>
                <p:nvPr/>
              </p:nvPicPr>
              <p:blipFill>
                <a:blip r:embed="rId21"/>
                <a:stretch>
                  <a:fillRect/>
                </a:stretch>
              </p:blipFill>
              <p:spPr>
                <a:xfrm>
                  <a:off x="4467796" y="2791571"/>
                  <a:ext cx="236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21" name="Ink 5120">
                  <a:extLst>
                    <a:ext uri="{FF2B5EF4-FFF2-40B4-BE49-F238E27FC236}">
                      <a16:creationId xmlns:a16="http://schemas.microsoft.com/office/drawing/2014/main" id="{792E0EE5-003F-332D-11C7-4B7F4EC6021F}"/>
                    </a:ext>
                  </a:extLst>
                </p14:cNvPr>
                <p14:cNvContentPartPr/>
                <p14:nvPr/>
              </p14:nvContentPartPr>
              <p14:xfrm>
                <a:off x="4540156" y="2769971"/>
                <a:ext cx="46080" cy="135360"/>
              </p14:xfrm>
            </p:contentPart>
          </mc:Choice>
          <mc:Fallback xmlns="">
            <p:pic>
              <p:nvPicPr>
                <p:cNvPr id="5121" name="Ink 5120">
                  <a:extLst>
                    <a:ext uri="{FF2B5EF4-FFF2-40B4-BE49-F238E27FC236}">
                      <a16:creationId xmlns:a16="http://schemas.microsoft.com/office/drawing/2014/main" id="{792E0EE5-003F-332D-11C7-4B7F4EC6021F}"/>
                    </a:ext>
                  </a:extLst>
                </p:cNvPr>
                <p:cNvPicPr/>
                <p:nvPr/>
              </p:nvPicPr>
              <p:blipFill>
                <a:blip r:embed="rId23"/>
                <a:stretch>
                  <a:fillRect/>
                </a:stretch>
              </p:blipFill>
              <p:spPr>
                <a:xfrm>
                  <a:off x="4531156" y="2760971"/>
                  <a:ext cx="63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23" name="Ink 5122">
                  <a:extLst>
                    <a:ext uri="{FF2B5EF4-FFF2-40B4-BE49-F238E27FC236}">
                      <a16:creationId xmlns:a16="http://schemas.microsoft.com/office/drawing/2014/main" id="{222AB9DD-CEF4-08A9-7C4F-E515C2EB4DFC}"/>
                    </a:ext>
                  </a:extLst>
                </p14:cNvPr>
                <p14:cNvContentPartPr/>
                <p14:nvPr/>
              </p14:nvContentPartPr>
              <p14:xfrm>
                <a:off x="4753996" y="2777531"/>
                <a:ext cx="261360" cy="168120"/>
              </p14:xfrm>
            </p:contentPart>
          </mc:Choice>
          <mc:Fallback xmlns="">
            <p:pic>
              <p:nvPicPr>
                <p:cNvPr id="5123" name="Ink 5122">
                  <a:extLst>
                    <a:ext uri="{FF2B5EF4-FFF2-40B4-BE49-F238E27FC236}">
                      <a16:creationId xmlns:a16="http://schemas.microsoft.com/office/drawing/2014/main" id="{222AB9DD-CEF4-08A9-7C4F-E515C2EB4DFC}"/>
                    </a:ext>
                  </a:extLst>
                </p:cNvPr>
                <p:cNvPicPr/>
                <p:nvPr/>
              </p:nvPicPr>
              <p:blipFill>
                <a:blip r:embed="rId25"/>
                <a:stretch>
                  <a:fillRect/>
                </a:stretch>
              </p:blipFill>
              <p:spPr>
                <a:xfrm>
                  <a:off x="4744996" y="2768891"/>
                  <a:ext cx="279000" cy="185760"/>
                </a:xfrm>
                <a:prstGeom prst="rect">
                  <a:avLst/>
                </a:prstGeom>
              </p:spPr>
            </p:pic>
          </mc:Fallback>
        </mc:AlternateContent>
      </p:grpSp>
      <p:grpSp>
        <p:nvGrpSpPr>
          <p:cNvPr id="5127" name="Group 5126">
            <a:extLst>
              <a:ext uri="{FF2B5EF4-FFF2-40B4-BE49-F238E27FC236}">
                <a16:creationId xmlns:a16="http://schemas.microsoft.com/office/drawing/2014/main" id="{8530E6D1-7B53-6A45-B310-637F8650E974}"/>
              </a:ext>
            </a:extLst>
          </p:cNvPr>
          <p:cNvGrpSpPr/>
          <p:nvPr/>
        </p:nvGrpSpPr>
        <p:grpSpPr>
          <a:xfrm>
            <a:off x="4554916" y="3754931"/>
            <a:ext cx="132480" cy="124920"/>
            <a:chOff x="4554916" y="3754931"/>
            <a:chExt cx="132480" cy="124920"/>
          </a:xfrm>
        </p:grpSpPr>
        <mc:AlternateContent xmlns:mc="http://schemas.openxmlformats.org/markup-compatibility/2006" xmlns:p14="http://schemas.microsoft.com/office/powerpoint/2010/main">
          <mc:Choice Requires="p14">
            <p:contentPart p14:bwMode="auto" r:id="rId26">
              <p14:nvContentPartPr>
                <p14:cNvPr id="5125" name="Ink 5124">
                  <a:extLst>
                    <a:ext uri="{FF2B5EF4-FFF2-40B4-BE49-F238E27FC236}">
                      <a16:creationId xmlns:a16="http://schemas.microsoft.com/office/drawing/2014/main" id="{DAF43DE6-066F-48F2-A74F-09796F73EAF6}"/>
                    </a:ext>
                  </a:extLst>
                </p14:cNvPr>
                <p14:cNvContentPartPr/>
                <p14:nvPr/>
              </p14:nvContentPartPr>
              <p14:xfrm>
                <a:off x="4555996" y="3821891"/>
                <a:ext cx="1440" cy="5040"/>
              </p14:xfrm>
            </p:contentPart>
          </mc:Choice>
          <mc:Fallback xmlns="">
            <p:pic>
              <p:nvPicPr>
                <p:cNvPr id="5125" name="Ink 5124">
                  <a:extLst>
                    <a:ext uri="{FF2B5EF4-FFF2-40B4-BE49-F238E27FC236}">
                      <a16:creationId xmlns:a16="http://schemas.microsoft.com/office/drawing/2014/main" id="{DAF43DE6-066F-48F2-A74F-09796F73EAF6}"/>
                    </a:ext>
                  </a:extLst>
                </p:cNvPr>
                <p:cNvPicPr/>
                <p:nvPr/>
              </p:nvPicPr>
              <p:blipFill>
                <a:blip r:embed="rId27"/>
                <a:stretch>
                  <a:fillRect/>
                </a:stretch>
              </p:blipFill>
              <p:spPr>
                <a:xfrm>
                  <a:off x="4546996" y="3813251"/>
                  <a:ext cx="19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26" name="Ink 5125">
                  <a:extLst>
                    <a:ext uri="{FF2B5EF4-FFF2-40B4-BE49-F238E27FC236}">
                      <a16:creationId xmlns:a16="http://schemas.microsoft.com/office/drawing/2014/main" id="{944E0210-6602-471F-67AE-D095409A8426}"/>
                    </a:ext>
                  </a:extLst>
                </p14:cNvPr>
                <p14:cNvContentPartPr/>
                <p14:nvPr/>
              </p14:nvContentPartPr>
              <p14:xfrm>
                <a:off x="4554916" y="3754931"/>
                <a:ext cx="132480" cy="124920"/>
              </p14:xfrm>
            </p:contentPart>
          </mc:Choice>
          <mc:Fallback xmlns="">
            <p:pic>
              <p:nvPicPr>
                <p:cNvPr id="5126" name="Ink 5125">
                  <a:extLst>
                    <a:ext uri="{FF2B5EF4-FFF2-40B4-BE49-F238E27FC236}">
                      <a16:creationId xmlns:a16="http://schemas.microsoft.com/office/drawing/2014/main" id="{944E0210-6602-471F-67AE-D095409A8426}"/>
                    </a:ext>
                  </a:extLst>
                </p:cNvPr>
                <p:cNvPicPr/>
                <p:nvPr/>
              </p:nvPicPr>
              <p:blipFill>
                <a:blip r:embed="rId29"/>
                <a:stretch>
                  <a:fillRect/>
                </a:stretch>
              </p:blipFill>
              <p:spPr>
                <a:xfrm>
                  <a:off x="4545916" y="3745931"/>
                  <a:ext cx="150120" cy="142560"/>
                </a:xfrm>
                <a:prstGeom prst="rect">
                  <a:avLst/>
                </a:prstGeom>
              </p:spPr>
            </p:pic>
          </mc:Fallback>
        </mc:AlternateContent>
      </p:grpSp>
      <p:grpSp>
        <p:nvGrpSpPr>
          <p:cNvPr id="5141" name="Group 5140">
            <a:extLst>
              <a:ext uri="{FF2B5EF4-FFF2-40B4-BE49-F238E27FC236}">
                <a16:creationId xmlns:a16="http://schemas.microsoft.com/office/drawing/2014/main" id="{62A106D0-E16E-6106-FD8D-FDC4CE65A698}"/>
              </a:ext>
            </a:extLst>
          </p:cNvPr>
          <p:cNvGrpSpPr/>
          <p:nvPr/>
        </p:nvGrpSpPr>
        <p:grpSpPr>
          <a:xfrm>
            <a:off x="4996636" y="2964371"/>
            <a:ext cx="2561400" cy="876240"/>
            <a:chOff x="4996636" y="2964371"/>
            <a:chExt cx="2561400" cy="876240"/>
          </a:xfrm>
        </p:grpSpPr>
        <mc:AlternateContent xmlns:mc="http://schemas.openxmlformats.org/markup-compatibility/2006" xmlns:p14="http://schemas.microsoft.com/office/powerpoint/2010/main">
          <mc:Choice Requires="p14">
            <p:contentPart p14:bwMode="auto" r:id="rId30">
              <p14:nvContentPartPr>
                <p14:cNvPr id="5128" name="Ink 5127">
                  <a:extLst>
                    <a:ext uri="{FF2B5EF4-FFF2-40B4-BE49-F238E27FC236}">
                      <a16:creationId xmlns:a16="http://schemas.microsoft.com/office/drawing/2014/main" id="{FBF793C0-C0FF-2ADF-F93B-1EE1FBA59F0E}"/>
                    </a:ext>
                  </a:extLst>
                </p14:cNvPr>
                <p14:cNvContentPartPr/>
                <p14:nvPr/>
              </p14:nvContentPartPr>
              <p14:xfrm>
                <a:off x="4996636" y="3254891"/>
                <a:ext cx="17640" cy="407880"/>
              </p14:xfrm>
            </p:contentPart>
          </mc:Choice>
          <mc:Fallback xmlns="">
            <p:pic>
              <p:nvPicPr>
                <p:cNvPr id="5128" name="Ink 5127">
                  <a:extLst>
                    <a:ext uri="{FF2B5EF4-FFF2-40B4-BE49-F238E27FC236}">
                      <a16:creationId xmlns:a16="http://schemas.microsoft.com/office/drawing/2014/main" id="{FBF793C0-C0FF-2ADF-F93B-1EE1FBA59F0E}"/>
                    </a:ext>
                  </a:extLst>
                </p:cNvPr>
                <p:cNvPicPr/>
                <p:nvPr/>
              </p:nvPicPr>
              <p:blipFill>
                <a:blip r:embed="rId31"/>
                <a:stretch>
                  <a:fillRect/>
                </a:stretch>
              </p:blipFill>
              <p:spPr>
                <a:xfrm>
                  <a:off x="4987636" y="3246251"/>
                  <a:ext cx="3528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29" name="Ink 5128">
                  <a:extLst>
                    <a:ext uri="{FF2B5EF4-FFF2-40B4-BE49-F238E27FC236}">
                      <a16:creationId xmlns:a16="http://schemas.microsoft.com/office/drawing/2014/main" id="{FAAA2CB0-7CB3-D16F-ECA4-BED77E38DD86}"/>
                    </a:ext>
                  </a:extLst>
                </p14:cNvPr>
                <p14:cNvContentPartPr/>
                <p14:nvPr/>
              </p14:nvContentPartPr>
              <p14:xfrm>
                <a:off x="5178796" y="3383771"/>
                <a:ext cx="236880" cy="223560"/>
              </p14:xfrm>
            </p:contentPart>
          </mc:Choice>
          <mc:Fallback xmlns="">
            <p:pic>
              <p:nvPicPr>
                <p:cNvPr id="5129" name="Ink 5128">
                  <a:extLst>
                    <a:ext uri="{FF2B5EF4-FFF2-40B4-BE49-F238E27FC236}">
                      <a16:creationId xmlns:a16="http://schemas.microsoft.com/office/drawing/2014/main" id="{FAAA2CB0-7CB3-D16F-ECA4-BED77E38DD86}"/>
                    </a:ext>
                  </a:extLst>
                </p:cNvPr>
                <p:cNvPicPr/>
                <p:nvPr/>
              </p:nvPicPr>
              <p:blipFill>
                <a:blip r:embed="rId33"/>
                <a:stretch>
                  <a:fillRect/>
                </a:stretch>
              </p:blipFill>
              <p:spPr>
                <a:xfrm>
                  <a:off x="5170156" y="3375131"/>
                  <a:ext cx="254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30" name="Ink 5129">
                  <a:extLst>
                    <a:ext uri="{FF2B5EF4-FFF2-40B4-BE49-F238E27FC236}">
                      <a16:creationId xmlns:a16="http://schemas.microsoft.com/office/drawing/2014/main" id="{E5624BF3-FAFD-3341-620D-5C67BA31A3C3}"/>
                    </a:ext>
                  </a:extLst>
                </p14:cNvPr>
                <p14:cNvContentPartPr/>
                <p14:nvPr/>
              </p14:nvContentPartPr>
              <p14:xfrm>
                <a:off x="5446636" y="3283331"/>
                <a:ext cx="167040" cy="33840"/>
              </p14:xfrm>
            </p:contentPart>
          </mc:Choice>
          <mc:Fallback xmlns="">
            <p:pic>
              <p:nvPicPr>
                <p:cNvPr id="5130" name="Ink 5129">
                  <a:extLst>
                    <a:ext uri="{FF2B5EF4-FFF2-40B4-BE49-F238E27FC236}">
                      <a16:creationId xmlns:a16="http://schemas.microsoft.com/office/drawing/2014/main" id="{E5624BF3-FAFD-3341-620D-5C67BA31A3C3}"/>
                    </a:ext>
                  </a:extLst>
                </p:cNvPr>
                <p:cNvPicPr/>
                <p:nvPr/>
              </p:nvPicPr>
              <p:blipFill>
                <a:blip r:embed="rId35"/>
                <a:stretch>
                  <a:fillRect/>
                </a:stretch>
              </p:blipFill>
              <p:spPr>
                <a:xfrm>
                  <a:off x="5437636" y="3274331"/>
                  <a:ext cx="184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31" name="Ink 5130">
                  <a:extLst>
                    <a:ext uri="{FF2B5EF4-FFF2-40B4-BE49-F238E27FC236}">
                      <a16:creationId xmlns:a16="http://schemas.microsoft.com/office/drawing/2014/main" id="{BBF7F097-6342-F4D9-2C9B-6A43CB7D060A}"/>
                    </a:ext>
                  </a:extLst>
                </p14:cNvPr>
                <p14:cNvContentPartPr/>
                <p14:nvPr/>
              </p14:nvContentPartPr>
              <p14:xfrm>
                <a:off x="5707996" y="3168851"/>
                <a:ext cx="458640" cy="204120"/>
              </p14:xfrm>
            </p:contentPart>
          </mc:Choice>
          <mc:Fallback xmlns="">
            <p:pic>
              <p:nvPicPr>
                <p:cNvPr id="5131" name="Ink 5130">
                  <a:extLst>
                    <a:ext uri="{FF2B5EF4-FFF2-40B4-BE49-F238E27FC236}">
                      <a16:creationId xmlns:a16="http://schemas.microsoft.com/office/drawing/2014/main" id="{BBF7F097-6342-F4D9-2C9B-6A43CB7D060A}"/>
                    </a:ext>
                  </a:extLst>
                </p:cNvPr>
                <p:cNvPicPr/>
                <p:nvPr/>
              </p:nvPicPr>
              <p:blipFill>
                <a:blip r:embed="rId37"/>
                <a:stretch>
                  <a:fillRect/>
                </a:stretch>
              </p:blipFill>
              <p:spPr>
                <a:xfrm>
                  <a:off x="5698996" y="3160211"/>
                  <a:ext cx="476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32" name="Ink 5131">
                  <a:extLst>
                    <a:ext uri="{FF2B5EF4-FFF2-40B4-BE49-F238E27FC236}">
                      <a16:creationId xmlns:a16="http://schemas.microsoft.com/office/drawing/2014/main" id="{A39D34E4-3893-DDB7-E517-09B8B3E3DE64}"/>
                    </a:ext>
                  </a:extLst>
                </p14:cNvPr>
                <p14:cNvContentPartPr/>
                <p14:nvPr/>
              </p14:nvContentPartPr>
              <p14:xfrm>
                <a:off x="5869636" y="3192611"/>
                <a:ext cx="210240" cy="17280"/>
              </p14:xfrm>
            </p:contentPart>
          </mc:Choice>
          <mc:Fallback xmlns="">
            <p:pic>
              <p:nvPicPr>
                <p:cNvPr id="5132" name="Ink 5131">
                  <a:extLst>
                    <a:ext uri="{FF2B5EF4-FFF2-40B4-BE49-F238E27FC236}">
                      <a16:creationId xmlns:a16="http://schemas.microsoft.com/office/drawing/2014/main" id="{A39D34E4-3893-DDB7-E517-09B8B3E3DE64}"/>
                    </a:ext>
                  </a:extLst>
                </p:cNvPr>
                <p:cNvPicPr/>
                <p:nvPr/>
              </p:nvPicPr>
              <p:blipFill>
                <a:blip r:embed="rId39"/>
                <a:stretch>
                  <a:fillRect/>
                </a:stretch>
              </p:blipFill>
              <p:spPr>
                <a:xfrm>
                  <a:off x="5860636" y="3183971"/>
                  <a:ext cx="227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33" name="Ink 5132">
                  <a:extLst>
                    <a:ext uri="{FF2B5EF4-FFF2-40B4-BE49-F238E27FC236}">
                      <a16:creationId xmlns:a16="http://schemas.microsoft.com/office/drawing/2014/main" id="{D2A7F8CC-2A23-4252-086B-09AED17F010F}"/>
                    </a:ext>
                  </a:extLst>
                </p14:cNvPr>
                <p14:cNvContentPartPr/>
                <p14:nvPr/>
              </p14:nvContentPartPr>
              <p14:xfrm>
                <a:off x="6247276" y="3252371"/>
                <a:ext cx="55800" cy="588240"/>
              </p14:xfrm>
            </p:contentPart>
          </mc:Choice>
          <mc:Fallback xmlns="">
            <p:pic>
              <p:nvPicPr>
                <p:cNvPr id="5133" name="Ink 5132">
                  <a:extLst>
                    <a:ext uri="{FF2B5EF4-FFF2-40B4-BE49-F238E27FC236}">
                      <a16:creationId xmlns:a16="http://schemas.microsoft.com/office/drawing/2014/main" id="{D2A7F8CC-2A23-4252-086B-09AED17F010F}"/>
                    </a:ext>
                  </a:extLst>
                </p:cNvPr>
                <p:cNvPicPr/>
                <p:nvPr/>
              </p:nvPicPr>
              <p:blipFill>
                <a:blip r:embed="rId41"/>
                <a:stretch>
                  <a:fillRect/>
                </a:stretch>
              </p:blipFill>
              <p:spPr>
                <a:xfrm>
                  <a:off x="6238276" y="3243731"/>
                  <a:ext cx="7344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34" name="Ink 5133">
                  <a:extLst>
                    <a:ext uri="{FF2B5EF4-FFF2-40B4-BE49-F238E27FC236}">
                      <a16:creationId xmlns:a16="http://schemas.microsoft.com/office/drawing/2014/main" id="{25403316-C02E-C7CA-9702-2FF9479DF8FE}"/>
                    </a:ext>
                  </a:extLst>
                </p14:cNvPr>
                <p14:cNvContentPartPr/>
                <p14:nvPr/>
              </p14:nvContentPartPr>
              <p14:xfrm>
                <a:off x="6400996" y="2964371"/>
                <a:ext cx="209520" cy="195840"/>
              </p14:xfrm>
            </p:contentPart>
          </mc:Choice>
          <mc:Fallback xmlns="">
            <p:pic>
              <p:nvPicPr>
                <p:cNvPr id="5134" name="Ink 5133">
                  <a:extLst>
                    <a:ext uri="{FF2B5EF4-FFF2-40B4-BE49-F238E27FC236}">
                      <a16:creationId xmlns:a16="http://schemas.microsoft.com/office/drawing/2014/main" id="{25403316-C02E-C7CA-9702-2FF9479DF8FE}"/>
                    </a:ext>
                  </a:extLst>
                </p:cNvPr>
                <p:cNvPicPr/>
                <p:nvPr/>
              </p:nvPicPr>
              <p:blipFill>
                <a:blip r:embed="rId43"/>
                <a:stretch>
                  <a:fillRect/>
                </a:stretch>
              </p:blipFill>
              <p:spPr>
                <a:xfrm>
                  <a:off x="6392356" y="2955371"/>
                  <a:ext cx="227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36" name="Ink 5135">
                  <a:extLst>
                    <a:ext uri="{FF2B5EF4-FFF2-40B4-BE49-F238E27FC236}">
                      <a16:creationId xmlns:a16="http://schemas.microsoft.com/office/drawing/2014/main" id="{4C8C0634-1204-55FB-18AB-90F924F16AEF}"/>
                    </a:ext>
                  </a:extLst>
                </p14:cNvPr>
                <p14:cNvContentPartPr/>
                <p14:nvPr/>
              </p14:nvContentPartPr>
              <p14:xfrm>
                <a:off x="6634276" y="3260651"/>
                <a:ext cx="186120" cy="387360"/>
              </p14:xfrm>
            </p:contentPart>
          </mc:Choice>
          <mc:Fallback xmlns="">
            <p:pic>
              <p:nvPicPr>
                <p:cNvPr id="5136" name="Ink 5135">
                  <a:extLst>
                    <a:ext uri="{FF2B5EF4-FFF2-40B4-BE49-F238E27FC236}">
                      <a16:creationId xmlns:a16="http://schemas.microsoft.com/office/drawing/2014/main" id="{4C8C0634-1204-55FB-18AB-90F924F16AEF}"/>
                    </a:ext>
                  </a:extLst>
                </p:cNvPr>
                <p:cNvPicPr/>
                <p:nvPr/>
              </p:nvPicPr>
              <p:blipFill>
                <a:blip r:embed="rId45"/>
                <a:stretch>
                  <a:fillRect/>
                </a:stretch>
              </p:blipFill>
              <p:spPr>
                <a:xfrm>
                  <a:off x="6625276" y="3252011"/>
                  <a:ext cx="203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37" name="Ink 5136">
                  <a:extLst>
                    <a:ext uri="{FF2B5EF4-FFF2-40B4-BE49-F238E27FC236}">
                      <a16:creationId xmlns:a16="http://schemas.microsoft.com/office/drawing/2014/main" id="{4F83B394-3B46-5B23-7033-3397A16136B7}"/>
                    </a:ext>
                  </a:extLst>
                </p14:cNvPr>
                <p14:cNvContentPartPr/>
                <p14:nvPr/>
              </p14:nvContentPartPr>
              <p14:xfrm>
                <a:off x="7023076" y="3340571"/>
                <a:ext cx="145440" cy="257040"/>
              </p14:xfrm>
            </p:contentPart>
          </mc:Choice>
          <mc:Fallback xmlns="">
            <p:pic>
              <p:nvPicPr>
                <p:cNvPr id="5137" name="Ink 5136">
                  <a:extLst>
                    <a:ext uri="{FF2B5EF4-FFF2-40B4-BE49-F238E27FC236}">
                      <a16:creationId xmlns:a16="http://schemas.microsoft.com/office/drawing/2014/main" id="{4F83B394-3B46-5B23-7033-3397A16136B7}"/>
                    </a:ext>
                  </a:extLst>
                </p:cNvPr>
                <p:cNvPicPr/>
                <p:nvPr/>
              </p:nvPicPr>
              <p:blipFill>
                <a:blip r:embed="rId47"/>
                <a:stretch>
                  <a:fillRect/>
                </a:stretch>
              </p:blipFill>
              <p:spPr>
                <a:xfrm>
                  <a:off x="7014076" y="3331571"/>
                  <a:ext cx="1630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38" name="Ink 5137">
                  <a:extLst>
                    <a:ext uri="{FF2B5EF4-FFF2-40B4-BE49-F238E27FC236}">
                      <a16:creationId xmlns:a16="http://schemas.microsoft.com/office/drawing/2014/main" id="{2D7ED804-D16C-9DCB-8FF7-39A682887166}"/>
                    </a:ext>
                  </a:extLst>
                </p14:cNvPr>
                <p14:cNvContentPartPr/>
                <p14:nvPr/>
              </p14:nvContentPartPr>
              <p14:xfrm>
                <a:off x="6994636" y="3417971"/>
                <a:ext cx="158040" cy="58320"/>
              </p14:xfrm>
            </p:contentPart>
          </mc:Choice>
          <mc:Fallback xmlns="">
            <p:pic>
              <p:nvPicPr>
                <p:cNvPr id="5138" name="Ink 5137">
                  <a:extLst>
                    <a:ext uri="{FF2B5EF4-FFF2-40B4-BE49-F238E27FC236}">
                      <a16:creationId xmlns:a16="http://schemas.microsoft.com/office/drawing/2014/main" id="{2D7ED804-D16C-9DCB-8FF7-39A682887166}"/>
                    </a:ext>
                  </a:extLst>
                </p:cNvPr>
                <p:cNvPicPr/>
                <p:nvPr/>
              </p:nvPicPr>
              <p:blipFill>
                <a:blip r:embed="rId49"/>
                <a:stretch>
                  <a:fillRect/>
                </a:stretch>
              </p:blipFill>
              <p:spPr>
                <a:xfrm>
                  <a:off x="6985996" y="3409331"/>
                  <a:ext cx="175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39" name="Ink 5138">
                  <a:extLst>
                    <a:ext uri="{FF2B5EF4-FFF2-40B4-BE49-F238E27FC236}">
                      <a16:creationId xmlns:a16="http://schemas.microsoft.com/office/drawing/2014/main" id="{25E5C546-8D1E-7A96-CCC1-0386F4B3B194}"/>
                    </a:ext>
                  </a:extLst>
                </p14:cNvPr>
                <p14:cNvContentPartPr/>
                <p14:nvPr/>
              </p14:nvContentPartPr>
              <p14:xfrm>
                <a:off x="7342756" y="3494651"/>
                <a:ext cx="215280" cy="36000"/>
              </p14:xfrm>
            </p:contentPart>
          </mc:Choice>
          <mc:Fallback xmlns="">
            <p:pic>
              <p:nvPicPr>
                <p:cNvPr id="5139" name="Ink 5138">
                  <a:extLst>
                    <a:ext uri="{FF2B5EF4-FFF2-40B4-BE49-F238E27FC236}">
                      <a16:creationId xmlns:a16="http://schemas.microsoft.com/office/drawing/2014/main" id="{25E5C546-8D1E-7A96-CCC1-0386F4B3B194}"/>
                    </a:ext>
                  </a:extLst>
                </p:cNvPr>
                <p:cNvPicPr/>
                <p:nvPr/>
              </p:nvPicPr>
              <p:blipFill>
                <a:blip r:embed="rId51"/>
                <a:stretch>
                  <a:fillRect/>
                </a:stretch>
              </p:blipFill>
              <p:spPr>
                <a:xfrm>
                  <a:off x="7333756" y="3486011"/>
                  <a:ext cx="232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40" name="Ink 5139">
                  <a:extLst>
                    <a:ext uri="{FF2B5EF4-FFF2-40B4-BE49-F238E27FC236}">
                      <a16:creationId xmlns:a16="http://schemas.microsoft.com/office/drawing/2014/main" id="{A63408B3-0C22-D7F9-0738-8D0E4A59B710}"/>
                    </a:ext>
                  </a:extLst>
                </p14:cNvPr>
                <p14:cNvContentPartPr/>
                <p14:nvPr/>
              </p14:nvContentPartPr>
              <p14:xfrm>
                <a:off x="7373356" y="3444251"/>
                <a:ext cx="162720" cy="15480"/>
              </p14:xfrm>
            </p:contentPart>
          </mc:Choice>
          <mc:Fallback xmlns="">
            <p:pic>
              <p:nvPicPr>
                <p:cNvPr id="5140" name="Ink 5139">
                  <a:extLst>
                    <a:ext uri="{FF2B5EF4-FFF2-40B4-BE49-F238E27FC236}">
                      <a16:creationId xmlns:a16="http://schemas.microsoft.com/office/drawing/2014/main" id="{A63408B3-0C22-D7F9-0738-8D0E4A59B710}"/>
                    </a:ext>
                  </a:extLst>
                </p:cNvPr>
                <p:cNvPicPr/>
                <p:nvPr/>
              </p:nvPicPr>
              <p:blipFill>
                <a:blip r:embed="rId53"/>
                <a:stretch>
                  <a:fillRect/>
                </a:stretch>
              </p:blipFill>
              <p:spPr>
                <a:xfrm>
                  <a:off x="7364356" y="3435251"/>
                  <a:ext cx="180360" cy="33120"/>
                </a:xfrm>
                <a:prstGeom prst="rect">
                  <a:avLst/>
                </a:prstGeom>
              </p:spPr>
            </p:pic>
          </mc:Fallback>
        </mc:AlternateContent>
      </p:grpSp>
      <p:grpSp>
        <p:nvGrpSpPr>
          <p:cNvPr id="5163" name="Group 5162">
            <a:extLst>
              <a:ext uri="{FF2B5EF4-FFF2-40B4-BE49-F238E27FC236}">
                <a16:creationId xmlns:a16="http://schemas.microsoft.com/office/drawing/2014/main" id="{ABFC3756-C01A-F0A1-9EF2-E08604E0E2B2}"/>
              </a:ext>
            </a:extLst>
          </p:cNvPr>
          <p:cNvGrpSpPr/>
          <p:nvPr/>
        </p:nvGrpSpPr>
        <p:grpSpPr>
          <a:xfrm>
            <a:off x="7834876" y="2825116"/>
            <a:ext cx="2598480" cy="1092535"/>
            <a:chOff x="7834876" y="2825116"/>
            <a:chExt cx="2598480" cy="1092535"/>
          </a:xfrm>
        </p:grpSpPr>
        <mc:AlternateContent xmlns:mc="http://schemas.openxmlformats.org/markup-compatibility/2006" xmlns:p14="http://schemas.microsoft.com/office/powerpoint/2010/main">
          <mc:Choice Requires="p14">
            <p:contentPart p14:bwMode="auto" r:id="rId54">
              <p14:nvContentPartPr>
                <p14:cNvPr id="5142" name="Ink 5141">
                  <a:extLst>
                    <a:ext uri="{FF2B5EF4-FFF2-40B4-BE49-F238E27FC236}">
                      <a16:creationId xmlns:a16="http://schemas.microsoft.com/office/drawing/2014/main" id="{7214BEB3-1A93-32B0-25F5-A5413B9C4903}"/>
                    </a:ext>
                  </a:extLst>
                </p14:cNvPr>
                <p14:cNvContentPartPr/>
                <p14:nvPr/>
              </p14:nvContentPartPr>
              <p14:xfrm>
                <a:off x="7834876" y="2991731"/>
                <a:ext cx="149400" cy="783000"/>
              </p14:xfrm>
            </p:contentPart>
          </mc:Choice>
          <mc:Fallback xmlns="">
            <p:pic>
              <p:nvPicPr>
                <p:cNvPr id="5142" name="Ink 5141">
                  <a:extLst>
                    <a:ext uri="{FF2B5EF4-FFF2-40B4-BE49-F238E27FC236}">
                      <a16:creationId xmlns:a16="http://schemas.microsoft.com/office/drawing/2014/main" id="{7214BEB3-1A93-32B0-25F5-A5413B9C4903}"/>
                    </a:ext>
                  </a:extLst>
                </p:cNvPr>
                <p:cNvPicPr/>
                <p:nvPr/>
              </p:nvPicPr>
              <p:blipFill>
                <a:blip r:embed="rId55"/>
                <a:stretch>
                  <a:fillRect/>
                </a:stretch>
              </p:blipFill>
              <p:spPr>
                <a:xfrm>
                  <a:off x="7825876" y="2983091"/>
                  <a:ext cx="167040" cy="80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43" name="Ink 5142">
                  <a:extLst>
                    <a:ext uri="{FF2B5EF4-FFF2-40B4-BE49-F238E27FC236}">
                      <a16:creationId xmlns:a16="http://schemas.microsoft.com/office/drawing/2014/main" id="{98EBA107-545E-F810-839A-EAA5BF10723D}"/>
                    </a:ext>
                  </a:extLst>
                </p14:cNvPr>
                <p14:cNvContentPartPr/>
                <p14:nvPr/>
              </p14:nvContentPartPr>
              <p14:xfrm>
                <a:off x="8148436" y="3808211"/>
                <a:ext cx="94680" cy="109440"/>
              </p14:xfrm>
            </p:contentPart>
          </mc:Choice>
          <mc:Fallback xmlns="">
            <p:pic>
              <p:nvPicPr>
                <p:cNvPr id="5143" name="Ink 5142">
                  <a:extLst>
                    <a:ext uri="{FF2B5EF4-FFF2-40B4-BE49-F238E27FC236}">
                      <a16:creationId xmlns:a16="http://schemas.microsoft.com/office/drawing/2014/main" id="{98EBA107-545E-F810-839A-EAA5BF10723D}"/>
                    </a:ext>
                  </a:extLst>
                </p:cNvPr>
                <p:cNvPicPr/>
                <p:nvPr/>
              </p:nvPicPr>
              <p:blipFill>
                <a:blip r:embed="rId57"/>
                <a:stretch>
                  <a:fillRect/>
                </a:stretch>
              </p:blipFill>
              <p:spPr>
                <a:xfrm>
                  <a:off x="8139436" y="3799571"/>
                  <a:ext cx="112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44" name="Ink 5143">
                  <a:extLst>
                    <a:ext uri="{FF2B5EF4-FFF2-40B4-BE49-F238E27FC236}">
                      <a16:creationId xmlns:a16="http://schemas.microsoft.com/office/drawing/2014/main" id="{C6749548-A3C5-02E1-8CD4-244AF2FA95ED}"/>
                    </a:ext>
                  </a:extLst>
                </p14:cNvPr>
                <p14:cNvContentPartPr/>
                <p14:nvPr/>
              </p14:nvContentPartPr>
              <p14:xfrm>
                <a:off x="8127916" y="2958251"/>
                <a:ext cx="221040" cy="31680"/>
              </p14:xfrm>
            </p:contentPart>
          </mc:Choice>
          <mc:Fallback xmlns="">
            <p:pic>
              <p:nvPicPr>
                <p:cNvPr id="5144" name="Ink 5143">
                  <a:extLst>
                    <a:ext uri="{FF2B5EF4-FFF2-40B4-BE49-F238E27FC236}">
                      <a16:creationId xmlns:a16="http://schemas.microsoft.com/office/drawing/2014/main" id="{C6749548-A3C5-02E1-8CD4-244AF2FA95ED}"/>
                    </a:ext>
                  </a:extLst>
                </p:cNvPr>
                <p:cNvPicPr/>
                <p:nvPr/>
              </p:nvPicPr>
              <p:blipFill>
                <a:blip r:embed="rId59"/>
                <a:stretch>
                  <a:fillRect/>
                </a:stretch>
              </p:blipFill>
              <p:spPr>
                <a:xfrm>
                  <a:off x="8118916" y="2949251"/>
                  <a:ext cx="238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45" name="Ink 5144">
                  <a:extLst>
                    <a:ext uri="{FF2B5EF4-FFF2-40B4-BE49-F238E27FC236}">
                      <a16:creationId xmlns:a16="http://schemas.microsoft.com/office/drawing/2014/main" id="{60632263-DFE7-F28E-5A54-03C502D5FF84}"/>
                    </a:ext>
                  </a:extLst>
                </p14:cNvPr>
                <p14:cNvContentPartPr/>
                <p14:nvPr/>
              </p14:nvContentPartPr>
              <p14:xfrm>
                <a:off x="8225836" y="2956811"/>
                <a:ext cx="27720" cy="165600"/>
              </p14:xfrm>
            </p:contentPart>
          </mc:Choice>
          <mc:Fallback xmlns="">
            <p:pic>
              <p:nvPicPr>
                <p:cNvPr id="5145" name="Ink 5144">
                  <a:extLst>
                    <a:ext uri="{FF2B5EF4-FFF2-40B4-BE49-F238E27FC236}">
                      <a16:creationId xmlns:a16="http://schemas.microsoft.com/office/drawing/2014/main" id="{60632263-DFE7-F28E-5A54-03C502D5FF84}"/>
                    </a:ext>
                  </a:extLst>
                </p:cNvPr>
                <p:cNvPicPr/>
                <p:nvPr/>
              </p:nvPicPr>
              <p:blipFill>
                <a:blip r:embed="rId61"/>
                <a:stretch>
                  <a:fillRect/>
                </a:stretch>
              </p:blipFill>
              <p:spPr>
                <a:xfrm>
                  <a:off x="8217196" y="2948171"/>
                  <a:ext cx="453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46" name="Ink 5145">
                  <a:extLst>
                    <a:ext uri="{FF2B5EF4-FFF2-40B4-BE49-F238E27FC236}">
                      <a16:creationId xmlns:a16="http://schemas.microsoft.com/office/drawing/2014/main" id="{2D6AAB17-892E-965E-8033-950EA4FD89AE}"/>
                    </a:ext>
                  </a:extLst>
                </p14:cNvPr>
                <p14:cNvContentPartPr/>
                <p14:nvPr/>
              </p14:nvContentPartPr>
              <p14:xfrm>
                <a:off x="8635876" y="2876531"/>
                <a:ext cx="23040" cy="28080"/>
              </p14:xfrm>
            </p:contentPart>
          </mc:Choice>
          <mc:Fallback xmlns="">
            <p:pic>
              <p:nvPicPr>
                <p:cNvPr id="5146" name="Ink 5145">
                  <a:extLst>
                    <a:ext uri="{FF2B5EF4-FFF2-40B4-BE49-F238E27FC236}">
                      <a16:creationId xmlns:a16="http://schemas.microsoft.com/office/drawing/2014/main" id="{2D6AAB17-892E-965E-8033-950EA4FD89AE}"/>
                    </a:ext>
                  </a:extLst>
                </p:cNvPr>
                <p:cNvPicPr/>
                <p:nvPr/>
              </p:nvPicPr>
              <p:blipFill>
                <a:blip r:embed="rId63"/>
                <a:stretch>
                  <a:fillRect/>
                </a:stretch>
              </p:blipFill>
              <p:spPr>
                <a:xfrm>
                  <a:off x="8627236" y="2867891"/>
                  <a:ext cx="40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47" name="Ink 5146">
                  <a:extLst>
                    <a:ext uri="{FF2B5EF4-FFF2-40B4-BE49-F238E27FC236}">
                      <a16:creationId xmlns:a16="http://schemas.microsoft.com/office/drawing/2014/main" id="{768CC3E3-657F-9C04-FD61-95C3AB3969AB}"/>
                    </a:ext>
                  </a:extLst>
                </p14:cNvPr>
                <p14:cNvContentPartPr/>
                <p14:nvPr/>
              </p14:nvContentPartPr>
              <p14:xfrm>
                <a:off x="8494756" y="2861411"/>
                <a:ext cx="247680" cy="162360"/>
              </p14:xfrm>
            </p:contentPart>
          </mc:Choice>
          <mc:Fallback xmlns="">
            <p:pic>
              <p:nvPicPr>
                <p:cNvPr id="5147" name="Ink 5146">
                  <a:extLst>
                    <a:ext uri="{FF2B5EF4-FFF2-40B4-BE49-F238E27FC236}">
                      <a16:creationId xmlns:a16="http://schemas.microsoft.com/office/drawing/2014/main" id="{768CC3E3-657F-9C04-FD61-95C3AB3969AB}"/>
                    </a:ext>
                  </a:extLst>
                </p:cNvPr>
                <p:cNvPicPr/>
                <p:nvPr/>
              </p:nvPicPr>
              <p:blipFill>
                <a:blip r:embed="rId65"/>
                <a:stretch>
                  <a:fillRect/>
                </a:stretch>
              </p:blipFill>
              <p:spPr>
                <a:xfrm>
                  <a:off x="8486116" y="2852411"/>
                  <a:ext cx="2653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48" name="Ink 5147">
                  <a:extLst>
                    <a:ext uri="{FF2B5EF4-FFF2-40B4-BE49-F238E27FC236}">
                      <a16:creationId xmlns:a16="http://schemas.microsoft.com/office/drawing/2014/main" id="{E08154B6-C5BF-9895-ACF4-611C59472C43}"/>
                    </a:ext>
                  </a:extLst>
                </p14:cNvPr>
                <p14:cNvContentPartPr/>
                <p14:nvPr/>
              </p14:nvContentPartPr>
              <p14:xfrm>
                <a:off x="8277316" y="2898131"/>
                <a:ext cx="23760" cy="88560"/>
              </p14:xfrm>
            </p:contentPart>
          </mc:Choice>
          <mc:Fallback xmlns="">
            <p:pic>
              <p:nvPicPr>
                <p:cNvPr id="5148" name="Ink 5147">
                  <a:extLst>
                    <a:ext uri="{FF2B5EF4-FFF2-40B4-BE49-F238E27FC236}">
                      <a16:creationId xmlns:a16="http://schemas.microsoft.com/office/drawing/2014/main" id="{E08154B6-C5BF-9895-ACF4-611C59472C43}"/>
                    </a:ext>
                  </a:extLst>
                </p:cNvPr>
                <p:cNvPicPr/>
                <p:nvPr/>
              </p:nvPicPr>
              <p:blipFill>
                <a:blip r:embed="rId67"/>
                <a:stretch>
                  <a:fillRect/>
                </a:stretch>
              </p:blipFill>
              <p:spPr>
                <a:xfrm>
                  <a:off x="8268676" y="2889131"/>
                  <a:ext cx="41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50" name="Ink 5149">
                  <a:extLst>
                    <a:ext uri="{FF2B5EF4-FFF2-40B4-BE49-F238E27FC236}">
                      <a16:creationId xmlns:a16="http://schemas.microsoft.com/office/drawing/2014/main" id="{4C8CE977-42CA-ABE4-49D4-FC106529D4E9}"/>
                    </a:ext>
                  </a:extLst>
                </p14:cNvPr>
                <p14:cNvContentPartPr/>
                <p14:nvPr/>
              </p14:nvContentPartPr>
              <p14:xfrm>
                <a:off x="8235556" y="2844851"/>
                <a:ext cx="42840" cy="197280"/>
              </p14:xfrm>
            </p:contentPart>
          </mc:Choice>
          <mc:Fallback xmlns="">
            <p:pic>
              <p:nvPicPr>
                <p:cNvPr id="5150" name="Ink 5149">
                  <a:extLst>
                    <a:ext uri="{FF2B5EF4-FFF2-40B4-BE49-F238E27FC236}">
                      <a16:creationId xmlns:a16="http://schemas.microsoft.com/office/drawing/2014/main" id="{4C8CE977-42CA-ABE4-49D4-FC106529D4E9}"/>
                    </a:ext>
                  </a:extLst>
                </p:cNvPr>
                <p:cNvPicPr/>
                <p:nvPr/>
              </p:nvPicPr>
              <p:blipFill>
                <a:blip r:embed="rId69"/>
                <a:stretch>
                  <a:fillRect/>
                </a:stretch>
              </p:blipFill>
              <p:spPr>
                <a:xfrm>
                  <a:off x="8226556" y="2836211"/>
                  <a:ext cx="60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51" name="Ink 5150">
                  <a:extLst>
                    <a:ext uri="{FF2B5EF4-FFF2-40B4-BE49-F238E27FC236}">
                      <a16:creationId xmlns:a16="http://schemas.microsoft.com/office/drawing/2014/main" id="{C1DC6732-CF18-25B1-BDAC-3E3A830B4EE7}"/>
                    </a:ext>
                  </a:extLst>
                </p14:cNvPr>
                <p14:cNvContentPartPr/>
                <p14:nvPr/>
              </p14:nvContentPartPr>
              <p14:xfrm>
                <a:off x="8244196" y="2846356"/>
                <a:ext cx="44640" cy="271440"/>
              </p14:xfrm>
            </p:contentPart>
          </mc:Choice>
          <mc:Fallback xmlns="">
            <p:pic>
              <p:nvPicPr>
                <p:cNvPr id="5151" name="Ink 5150">
                  <a:extLst>
                    <a:ext uri="{FF2B5EF4-FFF2-40B4-BE49-F238E27FC236}">
                      <a16:creationId xmlns:a16="http://schemas.microsoft.com/office/drawing/2014/main" id="{C1DC6732-CF18-25B1-BDAC-3E3A830B4EE7}"/>
                    </a:ext>
                  </a:extLst>
                </p:cNvPr>
                <p:cNvPicPr/>
                <p:nvPr/>
              </p:nvPicPr>
              <p:blipFill>
                <a:blip r:embed="rId71"/>
                <a:stretch>
                  <a:fillRect/>
                </a:stretch>
              </p:blipFill>
              <p:spPr>
                <a:xfrm>
                  <a:off x="8235556" y="2837716"/>
                  <a:ext cx="62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53" name="Ink 5152">
                  <a:extLst>
                    <a:ext uri="{FF2B5EF4-FFF2-40B4-BE49-F238E27FC236}">
                      <a16:creationId xmlns:a16="http://schemas.microsoft.com/office/drawing/2014/main" id="{0CE12440-EF06-BF0A-08A0-47C31072D759}"/>
                    </a:ext>
                  </a:extLst>
                </p14:cNvPr>
                <p14:cNvContentPartPr/>
                <p14:nvPr/>
              </p14:nvContentPartPr>
              <p14:xfrm>
                <a:off x="8587276" y="3333796"/>
                <a:ext cx="235440" cy="280080"/>
              </p14:xfrm>
            </p:contentPart>
          </mc:Choice>
          <mc:Fallback xmlns="">
            <p:pic>
              <p:nvPicPr>
                <p:cNvPr id="5153" name="Ink 5152">
                  <a:extLst>
                    <a:ext uri="{FF2B5EF4-FFF2-40B4-BE49-F238E27FC236}">
                      <a16:creationId xmlns:a16="http://schemas.microsoft.com/office/drawing/2014/main" id="{0CE12440-EF06-BF0A-08A0-47C31072D759}"/>
                    </a:ext>
                  </a:extLst>
                </p:cNvPr>
                <p:cNvPicPr/>
                <p:nvPr/>
              </p:nvPicPr>
              <p:blipFill>
                <a:blip r:embed="rId73"/>
                <a:stretch>
                  <a:fillRect/>
                </a:stretch>
              </p:blipFill>
              <p:spPr>
                <a:xfrm>
                  <a:off x="8578636" y="3325156"/>
                  <a:ext cx="2530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54" name="Ink 5153">
                  <a:extLst>
                    <a:ext uri="{FF2B5EF4-FFF2-40B4-BE49-F238E27FC236}">
                      <a16:creationId xmlns:a16="http://schemas.microsoft.com/office/drawing/2014/main" id="{0611B745-10DF-03BA-2483-ED86CF32B55A}"/>
                    </a:ext>
                  </a:extLst>
                </p14:cNvPr>
                <p14:cNvContentPartPr/>
                <p14:nvPr/>
              </p14:nvContentPartPr>
              <p14:xfrm>
                <a:off x="8821996" y="3158116"/>
                <a:ext cx="106200" cy="37440"/>
              </p14:xfrm>
            </p:contentPart>
          </mc:Choice>
          <mc:Fallback xmlns="">
            <p:pic>
              <p:nvPicPr>
                <p:cNvPr id="5154" name="Ink 5153">
                  <a:extLst>
                    <a:ext uri="{FF2B5EF4-FFF2-40B4-BE49-F238E27FC236}">
                      <a16:creationId xmlns:a16="http://schemas.microsoft.com/office/drawing/2014/main" id="{0611B745-10DF-03BA-2483-ED86CF32B55A}"/>
                    </a:ext>
                  </a:extLst>
                </p:cNvPr>
                <p:cNvPicPr/>
                <p:nvPr/>
              </p:nvPicPr>
              <p:blipFill>
                <a:blip r:embed="rId75"/>
                <a:stretch>
                  <a:fillRect/>
                </a:stretch>
              </p:blipFill>
              <p:spPr>
                <a:xfrm>
                  <a:off x="8812996" y="3149476"/>
                  <a:ext cx="123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55" name="Ink 5154">
                  <a:extLst>
                    <a:ext uri="{FF2B5EF4-FFF2-40B4-BE49-F238E27FC236}">
                      <a16:creationId xmlns:a16="http://schemas.microsoft.com/office/drawing/2014/main" id="{744F1379-D3F0-4321-392B-1441445D2CF2}"/>
                    </a:ext>
                  </a:extLst>
                </p14:cNvPr>
                <p14:cNvContentPartPr/>
                <p14:nvPr/>
              </p14:nvContentPartPr>
              <p14:xfrm>
                <a:off x="9003076" y="2995036"/>
                <a:ext cx="408240" cy="247320"/>
              </p14:xfrm>
            </p:contentPart>
          </mc:Choice>
          <mc:Fallback xmlns="">
            <p:pic>
              <p:nvPicPr>
                <p:cNvPr id="5155" name="Ink 5154">
                  <a:extLst>
                    <a:ext uri="{FF2B5EF4-FFF2-40B4-BE49-F238E27FC236}">
                      <a16:creationId xmlns:a16="http://schemas.microsoft.com/office/drawing/2014/main" id="{744F1379-D3F0-4321-392B-1441445D2CF2}"/>
                    </a:ext>
                  </a:extLst>
                </p:cNvPr>
                <p:cNvPicPr/>
                <p:nvPr/>
              </p:nvPicPr>
              <p:blipFill>
                <a:blip r:embed="rId77"/>
                <a:stretch>
                  <a:fillRect/>
                </a:stretch>
              </p:blipFill>
              <p:spPr>
                <a:xfrm>
                  <a:off x="8994076" y="2986396"/>
                  <a:ext cx="4258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56" name="Ink 5155">
                  <a:extLst>
                    <a:ext uri="{FF2B5EF4-FFF2-40B4-BE49-F238E27FC236}">
                      <a16:creationId xmlns:a16="http://schemas.microsoft.com/office/drawing/2014/main" id="{431BBC65-4A38-1E45-A759-8F6EF8E30335}"/>
                    </a:ext>
                  </a:extLst>
                </p14:cNvPr>
                <p14:cNvContentPartPr/>
                <p14:nvPr/>
              </p14:nvContentPartPr>
              <p14:xfrm>
                <a:off x="9204316" y="3054796"/>
                <a:ext cx="160920" cy="19800"/>
              </p14:xfrm>
            </p:contentPart>
          </mc:Choice>
          <mc:Fallback xmlns="">
            <p:pic>
              <p:nvPicPr>
                <p:cNvPr id="5156" name="Ink 5155">
                  <a:extLst>
                    <a:ext uri="{FF2B5EF4-FFF2-40B4-BE49-F238E27FC236}">
                      <a16:creationId xmlns:a16="http://schemas.microsoft.com/office/drawing/2014/main" id="{431BBC65-4A38-1E45-A759-8F6EF8E30335}"/>
                    </a:ext>
                  </a:extLst>
                </p:cNvPr>
                <p:cNvPicPr/>
                <p:nvPr/>
              </p:nvPicPr>
              <p:blipFill>
                <a:blip r:embed="rId79"/>
                <a:stretch>
                  <a:fillRect/>
                </a:stretch>
              </p:blipFill>
              <p:spPr>
                <a:xfrm>
                  <a:off x="9195676" y="3045796"/>
                  <a:ext cx="178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57" name="Ink 5156">
                  <a:extLst>
                    <a:ext uri="{FF2B5EF4-FFF2-40B4-BE49-F238E27FC236}">
                      <a16:creationId xmlns:a16="http://schemas.microsoft.com/office/drawing/2014/main" id="{FCCC89C7-4194-B7EB-A8FF-1519D6024DE6}"/>
                    </a:ext>
                  </a:extLst>
                </p14:cNvPr>
                <p14:cNvContentPartPr/>
                <p14:nvPr/>
              </p14:nvContentPartPr>
              <p14:xfrm>
                <a:off x="9390076" y="3002236"/>
                <a:ext cx="256680" cy="729360"/>
              </p14:xfrm>
            </p:contentPart>
          </mc:Choice>
          <mc:Fallback xmlns="">
            <p:pic>
              <p:nvPicPr>
                <p:cNvPr id="5157" name="Ink 5156">
                  <a:extLst>
                    <a:ext uri="{FF2B5EF4-FFF2-40B4-BE49-F238E27FC236}">
                      <a16:creationId xmlns:a16="http://schemas.microsoft.com/office/drawing/2014/main" id="{FCCC89C7-4194-B7EB-A8FF-1519D6024DE6}"/>
                    </a:ext>
                  </a:extLst>
                </p:cNvPr>
                <p:cNvPicPr/>
                <p:nvPr/>
              </p:nvPicPr>
              <p:blipFill>
                <a:blip r:embed="rId81"/>
                <a:stretch>
                  <a:fillRect/>
                </a:stretch>
              </p:blipFill>
              <p:spPr>
                <a:xfrm>
                  <a:off x="9381076" y="2993596"/>
                  <a:ext cx="27432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58" name="Ink 5157">
                  <a:extLst>
                    <a:ext uri="{FF2B5EF4-FFF2-40B4-BE49-F238E27FC236}">
                      <a16:creationId xmlns:a16="http://schemas.microsoft.com/office/drawing/2014/main" id="{2F79F20F-EC58-6527-0CEF-EF59025F3858}"/>
                    </a:ext>
                  </a:extLst>
                </p14:cNvPr>
                <p14:cNvContentPartPr/>
                <p14:nvPr/>
              </p14:nvContentPartPr>
              <p14:xfrm>
                <a:off x="8452636" y="3167476"/>
                <a:ext cx="136800" cy="504720"/>
              </p14:xfrm>
            </p:contentPart>
          </mc:Choice>
          <mc:Fallback xmlns="">
            <p:pic>
              <p:nvPicPr>
                <p:cNvPr id="5158" name="Ink 5157">
                  <a:extLst>
                    <a:ext uri="{FF2B5EF4-FFF2-40B4-BE49-F238E27FC236}">
                      <a16:creationId xmlns:a16="http://schemas.microsoft.com/office/drawing/2014/main" id="{2F79F20F-EC58-6527-0CEF-EF59025F3858}"/>
                    </a:ext>
                  </a:extLst>
                </p:cNvPr>
                <p:cNvPicPr/>
                <p:nvPr/>
              </p:nvPicPr>
              <p:blipFill>
                <a:blip r:embed="rId83"/>
                <a:stretch>
                  <a:fillRect/>
                </a:stretch>
              </p:blipFill>
              <p:spPr>
                <a:xfrm>
                  <a:off x="8443996" y="3158836"/>
                  <a:ext cx="15444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59" name="Ink 5158">
                  <a:extLst>
                    <a:ext uri="{FF2B5EF4-FFF2-40B4-BE49-F238E27FC236}">
                      <a16:creationId xmlns:a16="http://schemas.microsoft.com/office/drawing/2014/main" id="{559B135B-30A8-48BB-3A90-618703BB707E}"/>
                    </a:ext>
                  </a:extLst>
                </p14:cNvPr>
                <p14:cNvContentPartPr/>
                <p14:nvPr/>
              </p14:nvContentPartPr>
              <p14:xfrm>
                <a:off x="9747196" y="2825116"/>
                <a:ext cx="162000" cy="187200"/>
              </p14:xfrm>
            </p:contentPart>
          </mc:Choice>
          <mc:Fallback xmlns="">
            <p:pic>
              <p:nvPicPr>
                <p:cNvPr id="5159" name="Ink 5158">
                  <a:extLst>
                    <a:ext uri="{FF2B5EF4-FFF2-40B4-BE49-F238E27FC236}">
                      <a16:creationId xmlns:a16="http://schemas.microsoft.com/office/drawing/2014/main" id="{559B135B-30A8-48BB-3A90-618703BB707E}"/>
                    </a:ext>
                  </a:extLst>
                </p:cNvPr>
                <p:cNvPicPr/>
                <p:nvPr/>
              </p:nvPicPr>
              <p:blipFill>
                <a:blip r:embed="rId85"/>
                <a:stretch>
                  <a:fillRect/>
                </a:stretch>
              </p:blipFill>
              <p:spPr>
                <a:xfrm>
                  <a:off x="9738556" y="2816476"/>
                  <a:ext cx="1796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60" name="Ink 5159">
                  <a:extLst>
                    <a:ext uri="{FF2B5EF4-FFF2-40B4-BE49-F238E27FC236}">
                      <a16:creationId xmlns:a16="http://schemas.microsoft.com/office/drawing/2014/main" id="{D6A74DB6-1C8D-E1EC-0131-C50A265A3A07}"/>
                    </a:ext>
                  </a:extLst>
                </p14:cNvPr>
                <p14:cNvContentPartPr/>
                <p14:nvPr/>
              </p14:nvContentPartPr>
              <p14:xfrm>
                <a:off x="9895516" y="3165676"/>
                <a:ext cx="537840" cy="449640"/>
              </p14:xfrm>
            </p:contentPart>
          </mc:Choice>
          <mc:Fallback xmlns="">
            <p:pic>
              <p:nvPicPr>
                <p:cNvPr id="5160" name="Ink 5159">
                  <a:extLst>
                    <a:ext uri="{FF2B5EF4-FFF2-40B4-BE49-F238E27FC236}">
                      <a16:creationId xmlns:a16="http://schemas.microsoft.com/office/drawing/2014/main" id="{D6A74DB6-1C8D-E1EC-0131-C50A265A3A07}"/>
                    </a:ext>
                  </a:extLst>
                </p:cNvPr>
                <p:cNvPicPr/>
                <p:nvPr/>
              </p:nvPicPr>
              <p:blipFill>
                <a:blip r:embed="rId87"/>
                <a:stretch>
                  <a:fillRect/>
                </a:stretch>
              </p:blipFill>
              <p:spPr>
                <a:xfrm>
                  <a:off x="9886876" y="3157036"/>
                  <a:ext cx="5554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61" name="Ink 5160">
                  <a:extLst>
                    <a:ext uri="{FF2B5EF4-FFF2-40B4-BE49-F238E27FC236}">
                      <a16:creationId xmlns:a16="http://schemas.microsoft.com/office/drawing/2014/main" id="{88DABBB8-BECC-18CB-7918-C524AD1A43D1}"/>
                    </a:ext>
                  </a:extLst>
                </p14:cNvPr>
                <p14:cNvContentPartPr/>
                <p14:nvPr/>
              </p14:nvContentPartPr>
              <p14:xfrm>
                <a:off x="10159396" y="3399676"/>
                <a:ext cx="191160" cy="17640"/>
              </p14:xfrm>
            </p:contentPart>
          </mc:Choice>
          <mc:Fallback xmlns="">
            <p:pic>
              <p:nvPicPr>
                <p:cNvPr id="5161" name="Ink 5160">
                  <a:extLst>
                    <a:ext uri="{FF2B5EF4-FFF2-40B4-BE49-F238E27FC236}">
                      <a16:creationId xmlns:a16="http://schemas.microsoft.com/office/drawing/2014/main" id="{88DABBB8-BECC-18CB-7918-C524AD1A43D1}"/>
                    </a:ext>
                  </a:extLst>
                </p:cNvPr>
                <p:cNvPicPr/>
                <p:nvPr/>
              </p:nvPicPr>
              <p:blipFill>
                <a:blip r:embed="rId89"/>
                <a:stretch>
                  <a:fillRect/>
                </a:stretch>
              </p:blipFill>
              <p:spPr>
                <a:xfrm>
                  <a:off x="10150756" y="3391036"/>
                  <a:ext cx="208800" cy="35280"/>
                </a:xfrm>
                <a:prstGeom prst="rect">
                  <a:avLst/>
                </a:prstGeom>
              </p:spPr>
            </p:pic>
          </mc:Fallback>
        </mc:AlternateContent>
      </p:grpSp>
      <p:grpSp>
        <p:nvGrpSpPr>
          <p:cNvPr id="5166" name="Group 5165">
            <a:extLst>
              <a:ext uri="{FF2B5EF4-FFF2-40B4-BE49-F238E27FC236}">
                <a16:creationId xmlns:a16="http://schemas.microsoft.com/office/drawing/2014/main" id="{64D345C2-9E07-EE41-1C59-3F7C9CE4E2EA}"/>
              </a:ext>
            </a:extLst>
          </p:cNvPr>
          <p:cNvGrpSpPr/>
          <p:nvPr/>
        </p:nvGrpSpPr>
        <p:grpSpPr>
          <a:xfrm>
            <a:off x="10720996" y="3488956"/>
            <a:ext cx="176760" cy="87480"/>
            <a:chOff x="10720996" y="3488956"/>
            <a:chExt cx="176760" cy="87480"/>
          </a:xfrm>
        </p:grpSpPr>
        <mc:AlternateContent xmlns:mc="http://schemas.openxmlformats.org/markup-compatibility/2006" xmlns:p14="http://schemas.microsoft.com/office/powerpoint/2010/main">
          <mc:Choice Requires="p14">
            <p:contentPart p14:bwMode="auto" r:id="rId90">
              <p14:nvContentPartPr>
                <p14:cNvPr id="5164" name="Ink 5163">
                  <a:extLst>
                    <a:ext uri="{FF2B5EF4-FFF2-40B4-BE49-F238E27FC236}">
                      <a16:creationId xmlns:a16="http://schemas.microsoft.com/office/drawing/2014/main" id="{90C8BFBF-B7C2-72E8-F0CF-5EB09D79418E}"/>
                    </a:ext>
                  </a:extLst>
                </p14:cNvPr>
                <p14:cNvContentPartPr/>
                <p14:nvPr/>
              </p14:nvContentPartPr>
              <p14:xfrm>
                <a:off x="10720996" y="3547996"/>
                <a:ext cx="176760" cy="28440"/>
              </p14:xfrm>
            </p:contentPart>
          </mc:Choice>
          <mc:Fallback xmlns="">
            <p:pic>
              <p:nvPicPr>
                <p:cNvPr id="5164" name="Ink 5163">
                  <a:extLst>
                    <a:ext uri="{FF2B5EF4-FFF2-40B4-BE49-F238E27FC236}">
                      <a16:creationId xmlns:a16="http://schemas.microsoft.com/office/drawing/2014/main" id="{90C8BFBF-B7C2-72E8-F0CF-5EB09D79418E}"/>
                    </a:ext>
                  </a:extLst>
                </p:cNvPr>
                <p:cNvPicPr/>
                <p:nvPr/>
              </p:nvPicPr>
              <p:blipFill>
                <a:blip r:embed="rId91"/>
                <a:stretch>
                  <a:fillRect/>
                </a:stretch>
              </p:blipFill>
              <p:spPr>
                <a:xfrm>
                  <a:off x="10712356" y="3539356"/>
                  <a:ext cx="19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65" name="Ink 5164">
                  <a:extLst>
                    <a:ext uri="{FF2B5EF4-FFF2-40B4-BE49-F238E27FC236}">
                      <a16:creationId xmlns:a16="http://schemas.microsoft.com/office/drawing/2014/main" id="{FB724C8F-5C6D-DF29-5725-B6D27B0EF54A}"/>
                    </a:ext>
                  </a:extLst>
                </p14:cNvPr>
                <p14:cNvContentPartPr/>
                <p14:nvPr/>
              </p14:nvContentPartPr>
              <p14:xfrm>
                <a:off x="10755916" y="3488956"/>
                <a:ext cx="106560" cy="21240"/>
              </p14:xfrm>
            </p:contentPart>
          </mc:Choice>
          <mc:Fallback xmlns="">
            <p:pic>
              <p:nvPicPr>
                <p:cNvPr id="5165" name="Ink 5164">
                  <a:extLst>
                    <a:ext uri="{FF2B5EF4-FFF2-40B4-BE49-F238E27FC236}">
                      <a16:creationId xmlns:a16="http://schemas.microsoft.com/office/drawing/2014/main" id="{FB724C8F-5C6D-DF29-5725-B6D27B0EF54A}"/>
                    </a:ext>
                  </a:extLst>
                </p:cNvPr>
                <p:cNvPicPr/>
                <p:nvPr/>
              </p:nvPicPr>
              <p:blipFill>
                <a:blip r:embed="rId93"/>
                <a:stretch>
                  <a:fillRect/>
                </a:stretch>
              </p:blipFill>
              <p:spPr>
                <a:xfrm>
                  <a:off x="10747276" y="3479956"/>
                  <a:ext cx="124200" cy="38880"/>
                </a:xfrm>
                <a:prstGeom prst="rect">
                  <a:avLst/>
                </a:prstGeom>
              </p:spPr>
            </p:pic>
          </mc:Fallback>
        </mc:AlternateContent>
      </p:grpSp>
      <p:grpSp>
        <p:nvGrpSpPr>
          <p:cNvPr id="5188" name="Group 5187">
            <a:extLst>
              <a:ext uri="{FF2B5EF4-FFF2-40B4-BE49-F238E27FC236}">
                <a16:creationId xmlns:a16="http://schemas.microsoft.com/office/drawing/2014/main" id="{0DDE51A5-30FD-11D0-E021-82970E27E984}"/>
              </a:ext>
            </a:extLst>
          </p:cNvPr>
          <p:cNvGrpSpPr/>
          <p:nvPr/>
        </p:nvGrpSpPr>
        <p:grpSpPr>
          <a:xfrm>
            <a:off x="642076" y="3977476"/>
            <a:ext cx="4005360" cy="1169280"/>
            <a:chOff x="642076" y="3977476"/>
            <a:chExt cx="4005360" cy="1169280"/>
          </a:xfrm>
        </p:grpSpPr>
        <mc:AlternateContent xmlns:mc="http://schemas.openxmlformats.org/markup-compatibility/2006" xmlns:p14="http://schemas.microsoft.com/office/powerpoint/2010/main">
          <mc:Choice Requires="p14">
            <p:contentPart p14:bwMode="auto" r:id="rId94">
              <p14:nvContentPartPr>
                <p14:cNvPr id="5167" name="Ink 5166">
                  <a:extLst>
                    <a:ext uri="{FF2B5EF4-FFF2-40B4-BE49-F238E27FC236}">
                      <a16:creationId xmlns:a16="http://schemas.microsoft.com/office/drawing/2014/main" id="{C10474CC-702D-C617-7147-A9C8F0D569B1}"/>
                    </a:ext>
                  </a:extLst>
                </p14:cNvPr>
                <p14:cNvContentPartPr/>
                <p14:nvPr/>
              </p14:nvContentPartPr>
              <p14:xfrm>
                <a:off x="642076" y="4094836"/>
                <a:ext cx="230040" cy="770760"/>
              </p14:xfrm>
            </p:contentPart>
          </mc:Choice>
          <mc:Fallback xmlns="">
            <p:pic>
              <p:nvPicPr>
                <p:cNvPr id="5167" name="Ink 5166">
                  <a:extLst>
                    <a:ext uri="{FF2B5EF4-FFF2-40B4-BE49-F238E27FC236}">
                      <a16:creationId xmlns:a16="http://schemas.microsoft.com/office/drawing/2014/main" id="{C10474CC-702D-C617-7147-A9C8F0D569B1}"/>
                    </a:ext>
                  </a:extLst>
                </p:cNvPr>
                <p:cNvPicPr/>
                <p:nvPr/>
              </p:nvPicPr>
              <p:blipFill>
                <a:blip r:embed="rId95"/>
                <a:stretch>
                  <a:fillRect/>
                </a:stretch>
              </p:blipFill>
              <p:spPr>
                <a:xfrm>
                  <a:off x="633436" y="4085836"/>
                  <a:ext cx="247680" cy="78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68" name="Ink 5167">
                  <a:extLst>
                    <a:ext uri="{FF2B5EF4-FFF2-40B4-BE49-F238E27FC236}">
                      <a16:creationId xmlns:a16="http://schemas.microsoft.com/office/drawing/2014/main" id="{C5666ADD-5988-2280-8062-FD3ED1A9FB86}"/>
                    </a:ext>
                  </a:extLst>
                </p14:cNvPr>
                <p14:cNvContentPartPr/>
                <p14:nvPr/>
              </p14:nvContentPartPr>
              <p14:xfrm>
                <a:off x="915676" y="4918876"/>
                <a:ext cx="90360" cy="100800"/>
              </p14:xfrm>
            </p:contentPart>
          </mc:Choice>
          <mc:Fallback xmlns="">
            <p:pic>
              <p:nvPicPr>
                <p:cNvPr id="5168" name="Ink 5167">
                  <a:extLst>
                    <a:ext uri="{FF2B5EF4-FFF2-40B4-BE49-F238E27FC236}">
                      <a16:creationId xmlns:a16="http://schemas.microsoft.com/office/drawing/2014/main" id="{C5666ADD-5988-2280-8062-FD3ED1A9FB86}"/>
                    </a:ext>
                  </a:extLst>
                </p:cNvPr>
                <p:cNvPicPr/>
                <p:nvPr/>
              </p:nvPicPr>
              <p:blipFill>
                <a:blip r:embed="rId97"/>
                <a:stretch>
                  <a:fillRect/>
                </a:stretch>
              </p:blipFill>
              <p:spPr>
                <a:xfrm>
                  <a:off x="907036" y="4910236"/>
                  <a:ext cx="108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70" name="Ink 5169">
                  <a:extLst>
                    <a:ext uri="{FF2B5EF4-FFF2-40B4-BE49-F238E27FC236}">
                      <a16:creationId xmlns:a16="http://schemas.microsoft.com/office/drawing/2014/main" id="{AE41E207-1EFF-D08F-F809-737CFBACAC6D}"/>
                    </a:ext>
                  </a:extLst>
                </p14:cNvPr>
                <p14:cNvContentPartPr/>
                <p14:nvPr/>
              </p14:nvContentPartPr>
              <p14:xfrm>
                <a:off x="1051756" y="4068196"/>
                <a:ext cx="186480" cy="11880"/>
              </p14:xfrm>
            </p:contentPart>
          </mc:Choice>
          <mc:Fallback xmlns="">
            <p:pic>
              <p:nvPicPr>
                <p:cNvPr id="5170" name="Ink 5169">
                  <a:extLst>
                    <a:ext uri="{FF2B5EF4-FFF2-40B4-BE49-F238E27FC236}">
                      <a16:creationId xmlns:a16="http://schemas.microsoft.com/office/drawing/2014/main" id="{AE41E207-1EFF-D08F-F809-737CFBACAC6D}"/>
                    </a:ext>
                  </a:extLst>
                </p:cNvPr>
                <p:cNvPicPr/>
                <p:nvPr/>
              </p:nvPicPr>
              <p:blipFill>
                <a:blip r:embed="rId99"/>
                <a:stretch>
                  <a:fillRect/>
                </a:stretch>
              </p:blipFill>
              <p:spPr>
                <a:xfrm>
                  <a:off x="1042756" y="4059556"/>
                  <a:ext cx="20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71" name="Ink 5170">
                  <a:extLst>
                    <a:ext uri="{FF2B5EF4-FFF2-40B4-BE49-F238E27FC236}">
                      <a16:creationId xmlns:a16="http://schemas.microsoft.com/office/drawing/2014/main" id="{FBF68CA9-64B4-401A-4A6F-2240B1CBAACA}"/>
                    </a:ext>
                  </a:extLst>
                </p14:cNvPr>
                <p14:cNvContentPartPr/>
                <p14:nvPr/>
              </p14:nvContentPartPr>
              <p14:xfrm>
                <a:off x="1149316" y="4019956"/>
                <a:ext cx="33840" cy="200520"/>
              </p14:xfrm>
            </p:contentPart>
          </mc:Choice>
          <mc:Fallback xmlns="">
            <p:pic>
              <p:nvPicPr>
                <p:cNvPr id="5171" name="Ink 5170">
                  <a:extLst>
                    <a:ext uri="{FF2B5EF4-FFF2-40B4-BE49-F238E27FC236}">
                      <a16:creationId xmlns:a16="http://schemas.microsoft.com/office/drawing/2014/main" id="{FBF68CA9-64B4-401A-4A6F-2240B1CBAACA}"/>
                    </a:ext>
                  </a:extLst>
                </p:cNvPr>
                <p:cNvPicPr/>
                <p:nvPr/>
              </p:nvPicPr>
              <p:blipFill>
                <a:blip r:embed="rId101"/>
                <a:stretch>
                  <a:fillRect/>
                </a:stretch>
              </p:blipFill>
              <p:spPr>
                <a:xfrm>
                  <a:off x="1140316" y="4010956"/>
                  <a:ext cx="51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172" name="Ink 5171">
                  <a:extLst>
                    <a:ext uri="{FF2B5EF4-FFF2-40B4-BE49-F238E27FC236}">
                      <a16:creationId xmlns:a16="http://schemas.microsoft.com/office/drawing/2014/main" id="{C0FDD479-3305-B1A2-B656-D819214482D8}"/>
                    </a:ext>
                  </a:extLst>
                </p14:cNvPr>
                <p14:cNvContentPartPr/>
                <p14:nvPr/>
              </p14:nvContentPartPr>
              <p14:xfrm>
                <a:off x="1382956" y="3977476"/>
                <a:ext cx="203760" cy="136080"/>
              </p14:xfrm>
            </p:contentPart>
          </mc:Choice>
          <mc:Fallback xmlns="">
            <p:pic>
              <p:nvPicPr>
                <p:cNvPr id="5172" name="Ink 5171">
                  <a:extLst>
                    <a:ext uri="{FF2B5EF4-FFF2-40B4-BE49-F238E27FC236}">
                      <a16:creationId xmlns:a16="http://schemas.microsoft.com/office/drawing/2014/main" id="{C0FDD479-3305-B1A2-B656-D819214482D8}"/>
                    </a:ext>
                  </a:extLst>
                </p:cNvPr>
                <p:cNvPicPr/>
                <p:nvPr/>
              </p:nvPicPr>
              <p:blipFill>
                <a:blip r:embed="rId103"/>
                <a:stretch>
                  <a:fillRect/>
                </a:stretch>
              </p:blipFill>
              <p:spPr>
                <a:xfrm>
                  <a:off x="1374316" y="3968836"/>
                  <a:ext cx="221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174" name="Ink 5173">
                  <a:extLst>
                    <a:ext uri="{FF2B5EF4-FFF2-40B4-BE49-F238E27FC236}">
                      <a16:creationId xmlns:a16="http://schemas.microsoft.com/office/drawing/2014/main" id="{900AC061-26B3-54F8-710A-D65000032FEE}"/>
                    </a:ext>
                  </a:extLst>
                </p14:cNvPr>
                <p14:cNvContentPartPr/>
                <p14:nvPr/>
              </p14:nvContentPartPr>
              <p14:xfrm>
                <a:off x="1567636" y="4496236"/>
                <a:ext cx="249120" cy="239400"/>
              </p14:xfrm>
            </p:contentPart>
          </mc:Choice>
          <mc:Fallback xmlns="">
            <p:pic>
              <p:nvPicPr>
                <p:cNvPr id="5174" name="Ink 5173">
                  <a:extLst>
                    <a:ext uri="{FF2B5EF4-FFF2-40B4-BE49-F238E27FC236}">
                      <a16:creationId xmlns:a16="http://schemas.microsoft.com/office/drawing/2014/main" id="{900AC061-26B3-54F8-710A-D65000032FEE}"/>
                    </a:ext>
                  </a:extLst>
                </p:cNvPr>
                <p:cNvPicPr/>
                <p:nvPr/>
              </p:nvPicPr>
              <p:blipFill>
                <a:blip r:embed="rId105"/>
                <a:stretch>
                  <a:fillRect/>
                </a:stretch>
              </p:blipFill>
              <p:spPr>
                <a:xfrm>
                  <a:off x="1558636" y="4487596"/>
                  <a:ext cx="2667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175" name="Ink 5174">
                  <a:extLst>
                    <a:ext uri="{FF2B5EF4-FFF2-40B4-BE49-F238E27FC236}">
                      <a16:creationId xmlns:a16="http://schemas.microsoft.com/office/drawing/2014/main" id="{327C9A34-7F01-43F0-4C5E-76212F876AD7}"/>
                    </a:ext>
                  </a:extLst>
                </p14:cNvPr>
                <p14:cNvContentPartPr/>
                <p14:nvPr/>
              </p14:nvContentPartPr>
              <p14:xfrm>
                <a:off x="1896676" y="4375996"/>
                <a:ext cx="124920" cy="14040"/>
              </p14:xfrm>
            </p:contentPart>
          </mc:Choice>
          <mc:Fallback xmlns="">
            <p:pic>
              <p:nvPicPr>
                <p:cNvPr id="5175" name="Ink 5174">
                  <a:extLst>
                    <a:ext uri="{FF2B5EF4-FFF2-40B4-BE49-F238E27FC236}">
                      <a16:creationId xmlns:a16="http://schemas.microsoft.com/office/drawing/2014/main" id="{327C9A34-7F01-43F0-4C5E-76212F876AD7}"/>
                    </a:ext>
                  </a:extLst>
                </p:cNvPr>
                <p:cNvPicPr/>
                <p:nvPr/>
              </p:nvPicPr>
              <p:blipFill>
                <a:blip r:embed="rId107"/>
                <a:stretch>
                  <a:fillRect/>
                </a:stretch>
              </p:blipFill>
              <p:spPr>
                <a:xfrm>
                  <a:off x="1888036" y="4367356"/>
                  <a:ext cx="142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176" name="Ink 5175">
                  <a:extLst>
                    <a:ext uri="{FF2B5EF4-FFF2-40B4-BE49-F238E27FC236}">
                      <a16:creationId xmlns:a16="http://schemas.microsoft.com/office/drawing/2014/main" id="{C0DE8C0C-8A0D-5886-4C08-53DE5FA8D157}"/>
                    </a:ext>
                  </a:extLst>
                </p14:cNvPr>
                <p14:cNvContentPartPr/>
                <p14:nvPr/>
              </p14:nvContentPartPr>
              <p14:xfrm>
                <a:off x="2169196" y="4216876"/>
                <a:ext cx="196920" cy="197280"/>
              </p14:xfrm>
            </p:contentPart>
          </mc:Choice>
          <mc:Fallback xmlns="">
            <p:pic>
              <p:nvPicPr>
                <p:cNvPr id="5176" name="Ink 5175">
                  <a:extLst>
                    <a:ext uri="{FF2B5EF4-FFF2-40B4-BE49-F238E27FC236}">
                      <a16:creationId xmlns:a16="http://schemas.microsoft.com/office/drawing/2014/main" id="{C0DE8C0C-8A0D-5886-4C08-53DE5FA8D157}"/>
                    </a:ext>
                  </a:extLst>
                </p:cNvPr>
                <p:cNvPicPr/>
                <p:nvPr/>
              </p:nvPicPr>
              <p:blipFill>
                <a:blip r:embed="rId109"/>
                <a:stretch>
                  <a:fillRect/>
                </a:stretch>
              </p:blipFill>
              <p:spPr>
                <a:xfrm>
                  <a:off x="2160556" y="4207876"/>
                  <a:ext cx="2145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177" name="Ink 5176">
                  <a:extLst>
                    <a:ext uri="{FF2B5EF4-FFF2-40B4-BE49-F238E27FC236}">
                      <a16:creationId xmlns:a16="http://schemas.microsoft.com/office/drawing/2014/main" id="{F857B4FF-4952-0729-AD76-F8BA05A001A6}"/>
                    </a:ext>
                  </a:extLst>
                </p14:cNvPr>
                <p14:cNvContentPartPr/>
                <p14:nvPr/>
              </p14:nvContentPartPr>
              <p14:xfrm>
                <a:off x="2369356" y="4186276"/>
                <a:ext cx="423000" cy="235080"/>
              </p14:xfrm>
            </p:contentPart>
          </mc:Choice>
          <mc:Fallback xmlns="">
            <p:pic>
              <p:nvPicPr>
                <p:cNvPr id="5177" name="Ink 5176">
                  <a:extLst>
                    <a:ext uri="{FF2B5EF4-FFF2-40B4-BE49-F238E27FC236}">
                      <a16:creationId xmlns:a16="http://schemas.microsoft.com/office/drawing/2014/main" id="{F857B4FF-4952-0729-AD76-F8BA05A001A6}"/>
                    </a:ext>
                  </a:extLst>
                </p:cNvPr>
                <p:cNvPicPr/>
                <p:nvPr/>
              </p:nvPicPr>
              <p:blipFill>
                <a:blip r:embed="rId111"/>
                <a:stretch>
                  <a:fillRect/>
                </a:stretch>
              </p:blipFill>
              <p:spPr>
                <a:xfrm>
                  <a:off x="2360716" y="4177276"/>
                  <a:ext cx="4406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78" name="Ink 5177">
                  <a:extLst>
                    <a:ext uri="{FF2B5EF4-FFF2-40B4-BE49-F238E27FC236}">
                      <a16:creationId xmlns:a16="http://schemas.microsoft.com/office/drawing/2014/main" id="{5AEA08DA-AD1F-274E-6658-3914F46DC2F1}"/>
                    </a:ext>
                  </a:extLst>
                </p14:cNvPr>
                <p14:cNvContentPartPr/>
                <p14:nvPr/>
              </p14:nvContentPartPr>
              <p14:xfrm>
                <a:off x="2586436" y="4210756"/>
                <a:ext cx="163440" cy="32400"/>
              </p14:xfrm>
            </p:contentPart>
          </mc:Choice>
          <mc:Fallback xmlns="">
            <p:pic>
              <p:nvPicPr>
                <p:cNvPr id="5178" name="Ink 5177">
                  <a:extLst>
                    <a:ext uri="{FF2B5EF4-FFF2-40B4-BE49-F238E27FC236}">
                      <a16:creationId xmlns:a16="http://schemas.microsoft.com/office/drawing/2014/main" id="{5AEA08DA-AD1F-274E-6658-3914F46DC2F1}"/>
                    </a:ext>
                  </a:extLst>
                </p:cNvPr>
                <p:cNvPicPr/>
                <p:nvPr/>
              </p:nvPicPr>
              <p:blipFill>
                <a:blip r:embed="rId113"/>
                <a:stretch>
                  <a:fillRect/>
                </a:stretch>
              </p:blipFill>
              <p:spPr>
                <a:xfrm>
                  <a:off x="2577436" y="4201756"/>
                  <a:ext cx="181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179" name="Ink 5178">
                  <a:extLst>
                    <a:ext uri="{FF2B5EF4-FFF2-40B4-BE49-F238E27FC236}">
                      <a16:creationId xmlns:a16="http://schemas.microsoft.com/office/drawing/2014/main" id="{AB2FFB3C-031F-691A-6A3F-BDFA8892CC03}"/>
                    </a:ext>
                  </a:extLst>
                </p14:cNvPr>
                <p14:cNvContentPartPr/>
                <p14:nvPr/>
              </p14:nvContentPartPr>
              <p14:xfrm>
                <a:off x="2773276" y="4422076"/>
                <a:ext cx="467280" cy="392760"/>
              </p14:xfrm>
            </p:contentPart>
          </mc:Choice>
          <mc:Fallback xmlns="">
            <p:pic>
              <p:nvPicPr>
                <p:cNvPr id="5179" name="Ink 5178">
                  <a:extLst>
                    <a:ext uri="{FF2B5EF4-FFF2-40B4-BE49-F238E27FC236}">
                      <a16:creationId xmlns:a16="http://schemas.microsoft.com/office/drawing/2014/main" id="{AB2FFB3C-031F-691A-6A3F-BDFA8892CC03}"/>
                    </a:ext>
                  </a:extLst>
                </p:cNvPr>
                <p:cNvPicPr/>
                <p:nvPr/>
              </p:nvPicPr>
              <p:blipFill>
                <a:blip r:embed="rId115"/>
                <a:stretch>
                  <a:fillRect/>
                </a:stretch>
              </p:blipFill>
              <p:spPr>
                <a:xfrm>
                  <a:off x="2764276" y="4413076"/>
                  <a:ext cx="4849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180" name="Ink 5179">
                  <a:extLst>
                    <a:ext uri="{FF2B5EF4-FFF2-40B4-BE49-F238E27FC236}">
                      <a16:creationId xmlns:a16="http://schemas.microsoft.com/office/drawing/2014/main" id="{CBAC56F6-77D8-3A09-B7D3-F441F78AAC0C}"/>
                    </a:ext>
                  </a:extLst>
                </p14:cNvPr>
                <p14:cNvContentPartPr/>
                <p14:nvPr/>
              </p14:nvContentPartPr>
              <p14:xfrm>
                <a:off x="3056236" y="4620076"/>
                <a:ext cx="206640" cy="21600"/>
              </p14:xfrm>
            </p:contentPart>
          </mc:Choice>
          <mc:Fallback xmlns="">
            <p:pic>
              <p:nvPicPr>
                <p:cNvPr id="5180" name="Ink 5179">
                  <a:extLst>
                    <a:ext uri="{FF2B5EF4-FFF2-40B4-BE49-F238E27FC236}">
                      <a16:creationId xmlns:a16="http://schemas.microsoft.com/office/drawing/2014/main" id="{CBAC56F6-77D8-3A09-B7D3-F441F78AAC0C}"/>
                    </a:ext>
                  </a:extLst>
                </p:cNvPr>
                <p:cNvPicPr/>
                <p:nvPr/>
              </p:nvPicPr>
              <p:blipFill>
                <a:blip r:embed="rId117"/>
                <a:stretch>
                  <a:fillRect/>
                </a:stretch>
              </p:blipFill>
              <p:spPr>
                <a:xfrm>
                  <a:off x="3047596" y="4611076"/>
                  <a:ext cx="224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181" name="Ink 5180">
                  <a:extLst>
                    <a:ext uri="{FF2B5EF4-FFF2-40B4-BE49-F238E27FC236}">
                      <a16:creationId xmlns:a16="http://schemas.microsoft.com/office/drawing/2014/main" id="{491B78B0-4779-B896-F49D-3E4528F47E74}"/>
                    </a:ext>
                  </a:extLst>
                </p14:cNvPr>
                <p14:cNvContentPartPr/>
                <p14:nvPr/>
              </p14:nvContentPartPr>
              <p14:xfrm>
                <a:off x="3497596" y="4713676"/>
                <a:ext cx="196920" cy="79200"/>
              </p14:xfrm>
            </p:contentPart>
          </mc:Choice>
          <mc:Fallback xmlns="">
            <p:pic>
              <p:nvPicPr>
                <p:cNvPr id="5181" name="Ink 5180">
                  <a:extLst>
                    <a:ext uri="{FF2B5EF4-FFF2-40B4-BE49-F238E27FC236}">
                      <a16:creationId xmlns:a16="http://schemas.microsoft.com/office/drawing/2014/main" id="{491B78B0-4779-B896-F49D-3E4528F47E74}"/>
                    </a:ext>
                  </a:extLst>
                </p:cNvPr>
                <p:cNvPicPr/>
                <p:nvPr/>
              </p:nvPicPr>
              <p:blipFill>
                <a:blip r:embed="rId119"/>
                <a:stretch>
                  <a:fillRect/>
                </a:stretch>
              </p:blipFill>
              <p:spPr>
                <a:xfrm>
                  <a:off x="3488956" y="4704676"/>
                  <a:ext cx="21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183" name="Ink 5182">
                  <a:extLst>
                    <a:ext uri="{FF2B5EF4-FFF2-40B4-BE49-F238E27FC236}">
                      <a16:creationId xmlns:a16="http://schemas.microsoft.com/office/drawing/2014/main" id="{27B3AF59-0010-3BF9-448D-A882AC630B90}"/>
                    </a:ext>
                  </a:extLst>
                </p14:cNvPr>
                <p14:cNvContentPartPr/>
                <p14:nvPr/>
              </p14:nvContentPartPr>
              <p14:xfrm>
                <a:off x="4235956" y="4339996"/>
                <a:ext cx="7920" cy="329040"/>
              </p14:xfrm>
            </p:contentPart>
          </mc:Choice>
          <mc:Fallback xmlns="">
            <p:pic>
              <p:nvPicPr>
                <p:cNvPr id="5183" name="Ink 5182">
                  <a:extLst>
                    <a:ext uri="{FF2B5EF4-FFF2-40B4-BE49-F238E27FC236}">
                      <a16:creationId xmlns:a16="http://schemas.microsoft.com/office/drawing/2014/main" id="{27B3AF59-0010-3BF9-448D-A882AC630B90}"/>
                    </a:ext>
                  </a:extLst>
                </p:cNvPr>
                <p:cNvPicPr/>
                <p:nvPr/>
              </p:nvPicPr>
              <p:blipFill>
                <a:blip r:embed="rId121"/>
                <a:stretch>
                  <a:fillRect/>
                </a:stretch>
              </p:blipFill>
              <p:spPr>
                <a:xfrm>
                  <a:off x="4226956" y="4330996"/>
                  <a:ext cx="255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184" name="Ink 5183">
                  <a:extLst>
                    <a:ext uri="{FF2B5EF4-FFF2-40B4-BE49-F238E27FC236}">
                      <a16:creationId xmlns:a16="http://schemas.microsoft.com/office/drawing/2014/main" id="{B391ECFE-C202-F488-9048-FF75EF89E559}"/>
                    </a:ext>
                  </a:extLst>
                </p14:cNvPr>
                <p14:cNvContentPartPr/>
                <p14:nvPr/>
              </p14:nvContentPartPr>
              <p14:xfrm>
                <a:off x="3909796" y="4734196"/>
                <a:ext cx="705960" cy="29880"/>
              </p14:xfrm>
            </p:contentPart>
          </mc:Choice>
          <mc:Fallback xmlns="">
            <p:pic>
              <p:nvPicPr>
                <p:cNvPr id="5184" name="Ink 5183">
                  <a:extLst>
                    <a:ext uri="{FF2B5EF4-FFF2-40B4-BE49-F238E27FC236}">
                      <a16:creationId xmlns:a16="http://schemas.microsoft.com/office/drawing/2014/main" id="{B391ECFE-C202-F488-9048-FF75EF89E559}"/>
                    </a:ext>
                  </a:extLst>
                </p:cNvPr>
                <p:cNvPicPr/>
                <p:nvPr/>
              </p:nvPicPr>
              <p:blipFill>
                <a:blip r:embed="rId123"/>
                <a:stretch>
                  <a:fillRect/>
                </a:stretch>
              </p:blipFill>
              <p:spPr>
                <a:xfrm>
                  <a:off x="3901156" y="4725556"/>
                  <a:ext cx="723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185" name="Ink 5184">
                  <a:extLst>
                    <a:ext uri="{FF2B5EF4-FFF2-40B4-BE49-F238E27FC236}">
                      <a16:creationId xmlns:a16="http://schemas.microsoft.com/office/drawing/2014/main" id="{F629E168-E725-D46B-CE51-9811DF25B6ED}"/>
                    </a:ext>
                  </a:extLst>
                </p14:cNvPr>
                <p14:cNvContentPartPr/>
                <p14:nvPr/>
              </p14:nvContentPartPr>
              <p14:xfrm>
                <a:off x="4007716" y="4901596"/>
                <a:ext cx="227520" cy="212400"/>
              </p14:xfrm>
            </p:contentPart>
          </mc:Choice>
          <mc:Fallback xmlns="">
            <p:pic>
              <p:nvPicPr>
                <p:cNvPr id="5185" name="Ink 5184">
                  <a:extLst>
                    <a:ext uri="{FF2B5EF4-FFF2-40B4-BE49-F238E27FC236}">
                      <a16:creationId xmlns:a16="http://schemas.microsoft.com/office/drawing/2014/main" id="{F629E168-E725-D46B-CE51-9811DF25B6ED}"/>
                    </a:ext>
                  </a:extLst>
                </p:cNvPr>
                <p:cNvPicPr/>
                <p:nvPr/>
              </p:nvPicPr>
              <p:blipFill>
                <a:blip r:embed="rId125"/>
                <a:stretch>
                  <a:fillRect/>
                </a:stretch>
              </p:blipFill>
              <p:spPr>
                <a:xfrm>
                  <a:off x="3998716" y="4892596"/>
                  <a:ext cx="245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186" name="Ink 5185">
                  <a:extLst>
                    <a:ext uri="{FF2B5EF4-FFF2-40B4-BE49-F238E27FC236}">
                      <a16:creationId xmlns:a16="http://schemas.microsoft.com/office/drawing/2014/main" id="{1A5047D6-1810-747E-ADE9-4806E35CB257}"/>
                    </a:ext>
                  </a:extLst>
                </p14:cNvPr>
                <p14:cNvContentPartPr/>
                <p14:nvPr/>
              </p14:nvContentPartPr>
              <p14:xfrm>
                <a:off x="4336756" y="5005276"/>
                <a:ext cx="310680" cy="141480"/>
              </p14:xfrm>
            </p:contentPart>
          </mc:Choice>
          <mc:Fallback xmlns="">
            <p:pic>
              <p:nvPicPr>
                <p:cNvPr id="5186" name="Ink 5185">
                  <a:extLst>
                    <a:ext uri="{FF2B5EF4-FFF2-40B4-BE49-F238E27FC236}">
                      <a16:creationId xmlns:a16="http://schemas.microsoft.com/office/drawing/2014/main" id="{1A5047D6-1810-747E-ADE9-4806E35CB257}"/>
                    </a:ext>
                  </a:extLst>
                </p:cNvPr>
                <p:cNvPicPr/>
                <p:nvPr/>
              </p:nvPicPr>
              <p:blipFill>
                <a:blip r:embed="rId127"/>
                <a:stretch>
                  <a:fillRect/>
                </a:stretch>
              </p:blipFill>
              <p:spPr>
                <a:xfrm>
                  <a:off x="4328116" y="4996636"/>
                  <a:ext cx="328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187" name="Ink 5186">
                  <a:extLst>
                    <a:ext uri="{FF2B5EF4-FFF2-40B4-BE49-F238E27FC236}">
                      <a16:creationId xmlns:a16="http://schemas.microsoft.com/office/drawing/2014/main" id="{9BA8A355-84F4-122B-A0B8-7BE811740172}"/>
                    </a:ext>
                  </a:extLst>
                </p14:cNvPr>
                <p14:cNvContentPartPr/>
                <p14:nvPr/>
              </p14:nvContentPartPr>
              <p14:xfrm>
                <a:off x="3795316" y="4730596"/>
                <a:ext cx="48240" cy="8280"/>
              </p14:xfrm>
            </p:contentPart>
          </mc:Choice>
          <mc:Fallback xmlns="">
            <p:pic>
              <p:nvPicPr>
                <p:cNvPr id="5187" name="Ink 5186">
                  <a:extLst>
                    <a:ext uri="{FF2B5EF4-FFF2-40B4-BE49-F238E27FC236}">
                      <a16:creationId xmlns:a16="http://schemas.microsoft.com/office/drawing/2014/main" id="{9BA8A355-84F4-122B-A0B8-7BE811740172}"/>
                    </a:ext>
                  </a:extLst>
                </p:cNvPr>
                <p:cNvPicPr/>
                <p:nvPr/>
              </p:nvPicPr>
              <p:blipFill>
                <a:blip r:embed="rId129"/>
                <a:stretch>
                  <a:fillRect/>
                </a:stretch>
              </p:blipFill>
              <p:spPr>
                <a:xfrm>
                  <a:off x="3786316" y="4721596"/>
                  <a:ext cx="65880" cy="25920"/>
                </a:xfrm>
                <a:prstGeom prst="rect">
                  <a:avLst/>
                </a:prstGeom>
              </p:spPr>
            </p:pic>
          </mc:Fallback>
        </mc:AlternateContent>
      </p:grpSp>
      <p:grpSp>
        <p:nvGrpSpPr>
          <p:cNvPr id="5200" name="Group 5199">
            <a:extLst>
              <a:ext uri="{FF2B5EF4-FFF2-40B4-BE49-F238E27FC236}">
                <a16:creationId xmlns:a16="http://schemas.microsoft.com/office/drawing/2014/main" id="{5E4FEB78-0FEE-0C9D-B161-FA88C9A9E611}"/>
              </a:ext>
            </a:extLst>
          </p:cNvPr>
          <p:cNvGrpSpPr/>
          <p:nvPr/>
        </p:nvGrpSpPr>
        <p:grpSpPr>
          <a:xfrm>
            <a:off x="4857316" y="4203196"/>
            <a:ext cx="2277360" cy="1175040"/>
            <a:chOff x="4857316" y="4203196"/>
            <a:chExt cx="2277360" cy="1175040"/>
          </a:xfrm>
        </p:grpSpPr>
        <mc:AlternateContent xmlns:mc="http://schemas.openxmlformats.org/markup-compatibility/2006" xmlns:p14="http://schemas.microsoft.com/office/powerpoint/2010/main">
          <mc:Choice Requires="p14">
            <p:contentPart p14:bwMode="auto" r:id="rId130">
              <p14:nvContentPartPr>
                <p14:cNvPr id="5189" name="Ink 5188">
                  <a:extLst>
                    <a:ext uri="{FF2B5EF4-FFF2-40B4-BE49-F238E27FC236}">
                      <a16:creationId xmlns:a16="http://schemas.microsoft.com/office/drawing/2014/main" id="{D88EADA6-22F4-B6BB-F2C9-A1333AE5A547}"/>
                    </a:ext>
                  </a:extLst>
                </p14:cNvPr>
                <p14:cNvContentPartPr/>
                <p14:nvPr/>
              </p14:nvContentPartPr>
              <p14:xfrm>
                <a:off x="4857316" y="4645636"/>
                <a:ext cx="261000" cy="194760"/>
              </p14:xfrm>
            </p:contentPart>
          </mc:Choice>
          <mc:Fallback xmlns="">
            <p:pic>
              <p:nvPicPr>
                <p:cNvPr id="5189" name="Ink 5188">
                  <a:extLst>
                    <a:ext uri="{FF2B5EF4-FFF2-40B4-BE49-F238E27FC236}">
                      <a16:creationId xmlns:a16="http://schemas.microsoft.com/office/drawing/2014/main" id="{D88EADA6-22F4-B6BB-F2C9-A1333AE5A547}"/>
                    </a:ext>
                  </a:extLst>
                </p:cNvPr>
                <p:cNvPicPr/>
                <p:nvPr/>
              </p:nvPicPr>
              <p:blipFill>
                <a:blip r:embed="rId131"/>
                <a:stretch>
                  <a:fillRect/>
                </a:stretch>
              </p:blipFill>
              <p:spPr>
                <a:xfrm>
                  <a:off x="4848316" y="4636996"/>
                  <a:ext cx="278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190" name="Ink 5189">
                  <a:extLst>
                    <a:ext uri="{FF2B5EF4-FFF2-40B4-BE49-F238E27FC236}">
                      <a16:creationId xmlns:a16="http://schemas.microsoft.com/office/drawing/2014/main" id="{CC295DB4-3AB0-3C5E-A188-514D50953AB3}"/>
                    </a:ext>
                  </a:extLst>
                </p14:cNvPr>
                <p14:cNvContentPartPr/>
                <p14:nvPr/>
              </p14:nvContentPartPr>
              <p14:xfrm>
                <a:off x="5144236" y="4482916"/>
                <a:ext cx="181440" cy="17640"/>
              </p14:xfrm>
            </p:contentPart>
          </mc:Choice>
          <mc:Fallback xmlns="">
            <p:pic>
              <p:nvPicPr>
                <p:cNvPr id="5190" name="Ink 5189">
                  <a:extLst>
                    <a:ext uri="{FF2B5EF4-FFF2-40B4-BE49-F238E27FC236}">
                      <a16:creationId xmlns:a16="http://schemas.microsoft.com/office/drawing/2014/main" id="{CC295DB4-3AB0-3C5E-A188-514D50953AB3}"/>
                    </a:ext>
                  </a:extLst>
                </p:cNvPr>
                <p:cNvPicPr/>
                <p:nvPr/>
              </p:nvPicPr>
              <p:blipFill>
                <a:blip r:embed="rId133"/>
                <a:stretch>
                  <a:fillRect/>
                </a:stretch>
              </p:blipFill>
              <p:spPr>
                <a:xfrm>
                  <a:off x="5135236" y="4474276"/>
                  <a:ext cx="199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191" name="Ink 5190">
                  <a:extLst>
                    <a:ext uri="{FF2B5EF4-FFF2-40B4-BE49-F238E27FC236}">
                      <a16:creationId xmlns:a16="http://schemas.microsoft.com/office/drawing/2014/main" id="{A6C01971-5DF2-5FF4-B28A-25941B0D9FD6}"/>
                    </a:ext>
                  </a:extLst>
                </p14:cNvPr>
                <p14:cNvContentPartPr/>
                <p14:nvPr/>
              </p14:nvContentPartPr>
              <p14:xfrm>
                <a:off x="5438356" y="4355476"/>
                <a:ext cx="203400" cy="218520"/>
              </p14:xfrm>
            </p:contentPart>
          </mc:Choice>
          <mc:Fallback xmlns="">
            <p:pic>
              <p:nvPicPr>
                <p:cNvPr id="5191" name="Ink 5190">
                  <a:extLst>
                    <a:ext uri="{FF2B5EF4-FFF2-40B4-BE49-F238E27FC236}">
                      <a16:creationId xmlns:a16="http://schemas.microsoft.com/office/drawing/2014/main" id="{A6C01971-5DF2-5FF4-B28A-25941B0D9FD6}"/>
                    </a:ext>
                  </a:extLst>
                </p:cNvPr>
                <p:cNvPicPr/>
                <p:nvPr/>
              </p:nvPicPr>
              <p:blipFill>
                <a:blip r:embed="rId135"/>
                <a:stretch>
                  <a:fillRect/>
                </a:stretch>
              </p:blipFill>
              <p:spPr>
                <a:xfrm>
                  <a:off x="5429716" y="4346476"/>
                  <a:ext cx="221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192" name="Ink 5191">
                  <a:extLst>
                    <a:ext uri="{FF2B5EF4-FFF2-40B4-BE49-F238E27FC236}">
                      <a16:creationId xmlns:a16="http://schemas.microsoft.com/office/drawing/2014/main" id="{7183219B-7050-0464-4393-1CBDEE00565A}"/>
                    </a:ext>
                  </a:extLst>
                </p14:cNvPr>
                <p14:cNvContentPartPr/>
                <p14:nvPr/>
              </p14:nvContentPartPr>
              <p14:xfrm>
                <a:off x="5657596" y="4356916"/>
                <a:ext cx="460440" cy="231480"/>
              </p14:xfrm>
            </p:contentPart>
          </mc:Choice>
          <mc:Fallback xmlns="">
            <p:pic>
              <p:nvPicPr>
                <p:cNvPr id="5192" name="Ink 5191">
                  <a:extLst>
                    <a:ext uri="{FF2B5EF4-FFF2-40B4-BE49-F238E27FC236}">
                      <a16:creationId xmlns:a16="http://schemas.microsoft.com/office/drawing/2014/main" id="{7183219B-7050-0464-4393-1CBDEE00565A}"/>
                    </a:ext>
                  </a:extLst>
                </p:cNvPr>
                <p:cNvPicPr/>
                <p:nvPr/>
              </p:nvPicPr>
              <p:blipFill>
                <a:blip r:embed="rId137"/>
                <a:stretch>
                  <a:fillRect/>
                </a:stretch>
              </p:blipFill>
              <p:spPr>
                <a:xfrm>
                  <a:off x="5648956" y="4348276"/>
                  <a:ext cx="4780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93" name="Ink 5192">
                  <a:extLst>
                    <a:ext uri="{FF2B5EF4-FFF2-40B4-BE49-F238E27FC236}">
                      <a16:creationId xmlns:a16="http://schemas.microsoft.com/office/drawing/2014/main" id="{4DAC70BF-0D86-8513-E887-259F5318477F}"/>
                    </a:ext>
                  </a:extLst>
                </p14:cNvPr>
                <p14:cNvContentPartPr/>
                <p14:nvPr/>
              </p14:nvContentPartPr>
              <p14:xfrm>
                <a:off x="5922916" y="4383196"/>
                <a:ext cx="160560" cy="21600"/>
              </p14:xfrm>
            </p:contentPart>
          </mc:Choice>
          <mc:Fallback xmlns="">
            <p:pic>
              <p:nvPicPr>
                <p:cNvPr id="5193" name="Ink 5192">
                  <a:extLst>
                    <a:ext uri="{FF2B5EF4-FFF2-40B4-BE49-F238E27FC236}">
                      <a16:creationId xmlns:a16="http://schemas.microsoft.com/office/drawing/2014/main" id="{4DAC70BF-0D86-8513-E887-259F5318477F}"/>
                    </a:ext>
                  </a:extLst>
                </p:cNvPr>
                <p:cNvPicPr/>
                <p:nvPr/>
              </p:nvPicPr>
              <p:blipFill>
                <a:blip r:embed="rId139"/>
                <a:stretch>
                  <a:fillRect/>
                </a:stretch>
              </p:blipFill>
              <p:spPr>
                <a:xfrm>
                  <a:off x="5913916" y="4374196"/>
                  <a:ext cx="178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194" name="Ink 5193">
                  <a:extLst>
                    <a:ext uri="{FF2B5EF4-FFF2-40B4-BE49-F238E27FC236}">
                      <a16:creationId xmlns:a16="http://schemas.microsoft.com/office/drawing/2014/main" id="{E3389186-90A8-97B7-8AAC-B2AA3D470125}"/>
                    </a:ext>
                  </a:extLst>
                </p14:cNvPr>
                <p14:cNvContentPartPr/>
                <p14:nvPr/>
              </p14:nvContentPartPr>
              <p14:xfrm>
                <a:off x="6122356" y="4203196"/>
                <a:ext cx="269640" cy="1065960"/>
              </p14:xfrm>
            </p:contentPart>
          </mc:Choice>
          <mc:Fallback xmlns="">
            <p:pic>
              <p:nvPicPr>
                <p:cNvPr id="5194" name="Ink 5193">
                  <a:extLst>
                    <a:ext uri="{FF2B5EF4-FFF2-40B4-BE49-F238E27FC236}">
                      <a16:creationId xmlns:a16="http://schemas.microsoft.com/office/drawing/2014/main" id="{E3389186-90A8-97B7-8AAC-B2AA3D470125}"/>
                    </a:ext>
                  </a:extLst>
                </p:cNvPr>
                <p:cNvPicPr/>
                <p:nvPr/>
              </p:nvPicPr>
              <p:blipFill>
                <a:blip r:embed="rId141"/>
                <a:stretch>
                  <a:fillRect/>
                </a:stretch>
              </p:blipFill>
              <p:spPr>
                <a:xfrm>
                  <a:off x="6113356" y="4194556"/>
                  <a:ext cx="28728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95" name="Ink 5194">
                  <a:extLst>
                    <a:ext uri="{FF2B5EF4-FFF2-40B4-BE49-F238E27FC236}">
                      <a16:creationId xmlns:a16="http://schemas.microsoft.com/office/drawing/2014/main" id="{94D8A698-4E68-146C-79FA-C40A98A71DE1}"/>
                    </a:ext>
                  </a:extLst>
                </p14:cNvPr>
                <p14:cNvContentPartPr/>
                <p14:nvPr/>
              </p14:nvContentPartPr>
              <p14:xfrm>
                <a:off x="6464356" y="5233156"/>
                <a:ext cx="115200" cy="145080"/>
              </p14:xfrm>
            </p:contentPart>
          </mc:Choice>
          <mc:Fallback xmlns="">
            <p:pic>
              <p:nvPicPr>
                <p:cNvPr id="5195" name="Ink 5194">
                  <a:extLst>
                    <a:ext uri="{FF2B5EF4-FFF2-40B4-BE49-F238E27FC236}">
                      <a16:creationId xmlns:a16="http://schemas.microsoft.com/office/drawing/2014/main" id="{94D8A698-4E68-146C-79FA-C40A98A71DE1}"/>
                    </a:ext>
                  </a:extLst>
                </p:cNvPr>
                <p:cNvPicPr/>
                <p:nvPr/>
              </p:nvPicPr>
              <p:blipFill>
                <a:blip r:embed="rId143"/>
                <a:stretch>
                  <a:fillRect/>
                </a:stretch>
              </p:blipFill>
              <p:spPr>
                <a:xfrm>
                  <a:off x="6455356" y="5224516"/>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96" name="Ink 5195">
                  <a:extLst>
                    <a:ext uri="{FF2B5EF4-FFF2-40B4-BE49-F238E27FC236}">
                      <a16:creationId xmlns:a16="http://schemas.microsoft.com/office/drawing/2014/main" id="{07BDE6EB-1F0C-123E-7D9B-37A5BB6453A1}"/>
                    </a:ext>
                  </a:extLst>
                </p14:cNvPr>
                <p14:cNvContentPartPr/>
                <p14:nvPr/>
              </p14:nvContentPartPr>
              <p14:xfrm>
                <a:off x="6561196" y="4278076"/>
                <a:ext cx="187560" cy="24120"/>
              </p14:xfrm>
            </p:contentPart>
          </mc:Choice>
          <mc:Fallback xmlns="">
            <p:pic>
              <p:nvPicPr>
                <p:cNvPr id="5196" name="Ink 5195">
                  <a:extLst>
                    <a:ext uri="{FF2B5EF4-FFF2-40B4-BE49-F238E27FC236}">
                      <a16:creationId xmlns:a16="http://schemas.microsoft.com/office/drawing/2014/main" id="{07BDE6EB-1F0C-123E-7D9B-37A5BB6453A1}"/>
                    </a:ext>
                  </a:extLst>
                </p:cNvPr>
                <p:cNvPicPr/>
                <p:nvPr/>
              </p:nvPicPr>
              <p:blipFill>
                <a:blip r:embed="rId145"/>
                <a:stretch>
                  <a:fillRect/>
                </a:stretch>
              </p:blipFill>
              <p:spPr>
                <a:xfrm>
                  <a:off x="6552556" y="4269076"/>
                  <a:ext cx="205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197" name="Ink 5196">
                  <a:extLst>
                    <a:ext uri="{FF2B5EF4-FFF2-40B4-BE49-F238E27FC236}">
                      <a16:creationId xmlns:a16="http://schemas.microsoft.com/office/drawing/2014/main" id="{EAE1092B-D120-F036-64B5-F9EFF42BC91E}"/>
                    </a:ext>
                  </a:extLst>
                </p14:cNvPr>
                <p14:cNvContentPartPr/>
                <p14:nvPr/>
              </p14:nvContentPartPr>
              <p14:xfrm>
                <a:off x="6673156" y="4216876"/>
                <a:ext cx="46440" cy="185400"/>
              </p14:xfrm>
            </p:contentPart>
          </mc:Choice>
          <mc:Fallback xmlns="">
            <p:pic>
              <p:nvPicPr>
                <p:cNvPr id="5197" name="Ink 5196">
                  <a:extLst>
                    <a:ext uri="{FF2B5EF4-FFF2-40B4-BE49-F238E27FC236}">
                      <a16:creationId xmlns:a16="http://schemas.microsoft.com/office/drawing/2014/main" id="{EAE1092B-D120-F036-64B5-F9EFF42BC91E}"/>
                    </a:ext>
                  </a:extLst>
                </p:cNvPr>
                <p:cNvPicPr/>
                <p:nvPr/>
              </p:nvPicPr>
              <p:blipFill>
                <a:blip r:embed="rId147"/>
                <a:stretch>
                  <a:fillRect/>
                </a:stretch>
              </p:blipFill>
              <p:spPr>
                <a:xfrm>
                  <a:off x="6664156" y="4207876"/>
                  <a:ext cx="64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198" name="Ink 5197">
                  <a:extLst>
                    <a:ext uri="{FF2B5EF4-FFF2-40B4-BE49-F238E27FC236}">
                      <a16:creationId xmlns:a16="http://schemas.microsoft.com/office/drawing/2014/main" id="{38423DE5-1F19-CA50-56CC-A528C74C729C}"/>
                    </a:ext>
                  </a:extLst>
                </p14:cNvPr>
                <p14:cNvContentPartPr/>
                <p14:nvPr/>
              </p14:nvContentPartPr>
              <p14:xfrm>
                <a:off x="6894916" y="4208236"/>
                <a:ext cx="239760" cy="136080"/>
              </p14:xfrm>
            </p:contentPart>
          </mc:Choice>
          <mc:Fallback xmlns="">
            <p:pic>
              <p:nvPicPr>
                <p:cNvPr id="5198" name="Ink 5197">
                  <a:extLst>
                    <a:ext uri="{FF2B5EF4-FFF2-40B4-BE49-F238E27FC236}">
                      <a16:creationId xmlns:a16="http://schemas.microsoft.com/office/drawing/2014/main" id="{38423DE5-1F19-CA50-56CC-A528C74C729C}"/>
                    </a:ext>
                  </a:extLst>
                </p:cNvPr>
                <p:cNvPicPr/>
                <p:nvPr/>
              </p:nvPicPr>
              <p:blipFill>
                <a:blip r:embed="rId149"/>
                <a:stretch>
                  <a:fillRect/>
                </a:stretch>
              </p:blipFill>
              <p:spPr>
                <a:xfrm>
                  <a:off x="6886276" y="4199236"/>
                  <a:ext cx="257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199" name="Ink 5198">
                  <a:extLst>
                    <a:ext uri="{FF2B5EF4-FFF2-40B4-BE49-F238E27FC236}">
                      <a16:creationId xmlns:a16="http://schemas.microsoft.com/office/drawing/2014/main" id="{C9F70709-A157-CE8F-FD94-445804129CE8}"/>
                    </a:ext>
                  </a:extLst>
                </p14:cNvPr>
                <p14:cNvContentPartPr/>
                <p14:nvPr/>
              </p14:nvContentPartPr>
              <p14:xfrm>
                <a:off x="6949996" y="4782436"/>
                <a:ext cx="159480" cy="123840"/>
              </p14:xfrm>
            </p:contentPart>
          </mc:Choice>
          <mc:Fallback xmlns="">
            <p:pic>
              <p:nvPicPr>
                <p:cNvPr id="5199" name="Ink 5198">
                  <a:extLst>
                    <a:ext uri="{FF2B5EF4-FFF2-40B4-BE49-F238E27FC236}">
                      <a16:creationId xmlns:a16="http://schemas.microsoft.com/office/drawing/2014/main" id="{C9F70709-A157-CE8F-FD94-445804129CE8}"/>
                    </a:ext>
                  </a:extLst>
                </p:cNvPr>
                <p:cNvPicPr/>
                <p:nvPr/>
              </p:nvPicPr>
              <p:blipFill>
                <a:blip r:embed="rId151"/>
                <a:stretch>
                  <a:fillRect/>
                </a:stretch>
              </p:blipFill>
              <p:spPr>
                <a:xfrm>
                  <a:off x="6940996" y="4773436"/>
                  <a:ext cx="17712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5201" name="Ink 5200">
                <a:extLst>
                  <a:ext uri="{FF2B5EF4-FFF2-40B4-BE49-F238E27FC236}">
                    <a16:creationId xmlns:a16="http://schemas.microsoft.com/office/drawing/2014/main" id="{3A8C3CFD-98EA-E358-4047-56067F4C9151}"/>
                  </a:ext>
                </a:extLst>
              </p14:cNvPr>
              <p14:cNvContentPartPr/>
              <p14:nvPr/>
            </p14:nvContentPartPr>
            <p14:xfrm>
              <a:off x="7680076" y="4438636"/>
              <a:ext cx="213120" cy="912960"/>
            </p14:xfrm>
          </p:contentPart>
        </mc:Choice>
        <mc:Fallback xmlns="">
          <p:pic>
            <p:nvPicPr>
              <p:cNvPr id="5201" name="Ink 5200">
                <a:extLst>
                  <a:ext uri="{FF2B5EF4-FFF2-40B4-BE49-F238E27FC236}">
                    <a16:creationId xmlns:a16="http://schemas.microsoft.com/office/drawing/2014/main" id="{3A8C3CFD-98EA-E358-4047-56067F4C9151}"/>
                  </a:ext>
                </a:extLst>
              </p:cNvPr>
              <p:cNvPicPr/>
              <p:nvPr/>
            </p:nvPicPr>
            <p:blipFill>
              <a:blip r:embed="rId153"/>
              <a:stretch>
                <a:fillRect/>
              </a:stretch>
            </p:blipFill>
            <p:spPr>
              <a:xfrm>
                <a:off x="7671076" y="4429996"/>
                <a:ext cx="230760" cy="930600"/>
              </a:xfrm>
              <a:prstGeom prst="rect">
                <a:avLst/>
              </a:prstGeom>
            </p:spPr>
          </p:pic>
        </mc:Fallback>
      </mc:AlternateContent>
      <p:grpSp>
        <p:nvGrpSpPr>
          <p:cNvPr id="5207" name="Group 5206">
            <a:extLst>
              <a:ext uri="{FF2B5EF4-FFF2-40B4-BE49-F238E27FC236}">
                <a16:creationId xmlns:a16="http://schemas.microsoft.com/office/drawing/2014/main" id="{E204919D-E102-5C14-997D-E3104070A698}"/>
              </a:ext>
            </a:extLst>
          </p:cNvPr>
          <p:cNvGrpSpPr/>
          <p:nvPr/>
        </p:nvGrpSpPr>
        <p:grpSpPr>
          <a:xfrm>
            <a:off x="7238356" y="4536916"/>
            <a:ext cx="407880" cy="416520"/>
            <a:chOff x="7238356" y="4536916"/>
            <a:chExt cx="407880" cy="416520"/>
          </a:xfrm>
        </p:grpSpPr>
        <mc:AlternateContent xmlns:mc="http://schemas.openxmlformats.org/markup-compatibility/2006" xmlns:p14="http://schemas.microsoft.com/office/powerpoint/2010/main">
          <mc:Choice Requires="p14">
            <p:contentPart p14:bwMode="auto" r:id="rId154">
              <p14:nvContentPartPr>
                <p14:cNvPr id="5202" name="Ink 5201">
                  <a:extLst>
                    <a:ext uri="{FF2B5EF4-FFF2-40B4-BE49-F238E27FC236}">
                      <a16:creationId xmlns:a16="http://schemas.microsoft.com/office/drawing/2014/main" id="{58C47182-14AE-4F1C-B34D-B35CF2BA4E81}"/>
                    </a:ext>
                  </a:extLst>
                </p14:cNvPr>
                <p14:cNvContentPartPr/>
                <p14:nvPr/>
              </p14:nvContentPartPr>
              <p14:xfrm>
                <a:off x="7393876" y="4536916"/>
                <a:ext cx="28440" cy="312120"/>
              </p14:xfrm>
            </p:contentPart>
          </mc:Choice>
          <mc:Fallback xmlns="">
            <p:pic>
              <p:nvPicPr>
                <p:cNvPr id="5202" name="Ink 5201">
                  <a:extLst>
                    <a:ext uri="{FF2B5EF4-FFF2-40B4-BE49-F238E27FC236}">
                      <a16:creationId xmlns:a16="http://schemas.microsoft.com/office/drawing/2014/main" id="{58C47182-14AE-4F1C-B34D-B35CF2BA4E81}"/>
                    </a:ext>
                  </a:extLst>
                </p:cNvPr>
                <p:cNvPicPr/>
                <p:nvPr/>
              </p:nvPicPr>
              <p:blipFill>
                <a:blip r:embed="rId155"/>
                <a:stretch>
                  <a:fillRect/>
                </a:stretch>
              </p:blipFill>
              <p:spPr>
                <a:xfrm>
                  <a:off x="7385236" y="4527916"/>
                  <a:ext cx="460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203" name="Ink 5202">
                  <a:extLst>
                    <a:ext uri="{FF2B5EF4-FFF2-40B4-BE49-F238E27FC236}">
                      <a16:creationId xmlns:a16="http://schemas.microsoft.com/office/drawing/2014/main" id="{F50E1622-8298-F807-A677-5958283EF92F}"/>
                    </a:ext>
                  </a:extLst>
                </p14:cNvPr>
                <p14:cNvContentPartPr/>
                <p14:nvPr/>
              </p14:nvContentPartPr>
              <p14:xfrm>
                <a:off x="7238356" y="4933276"/>
                <a:ext cx="407880" cy="20160"/>
              </p14:xfrm>
            </p:contentPart>
          </mc:Choice>
          <mc:Fallback xmlns="">
            <p:pic>
              <p:nvPicPr>
                <p:cNvPr id="5203" name="Ink 5202">
                  <a:extLst>
                    <a:ext uri="{FF2B5EF4-FFF2-40B4-BE49-F238E27FC236}">
                      <a16:creationId xmlns:a16="http://schemas.microsoft.com/office/drawing/2014/main" id="{F50E1622-8298-F807-A677-5958283EF92F}"/>
                    </a:ext>
                  </a:extLst>
                </p:cNvPr>
                <p:cNvPicPr/>
                <p:nvPr/>
              </p:nvPicPr>
              <p:blipFill>
                <a:blip r:embed="rId157"/>
                <a:stretch>
                  <a:fillRect/>
                </a:stretch>
              </p:blipFill>
              <p:spPr>
                <a:xfrm>
                  <a:off x="7229356" y="4924636"/>
                  <a:ext cx="425520" cy="37800"/>
                </a:xfrm>
                <a:prstGeom prst="rect">
                  <a:avLst/>
                </a:prstGeom>
              </p:spPr>
            </p:pic>
          </mc:Fallback>
        </mc:AlternateContent>
      </p:grpSp>
      <p:grpSp>
        <p:nvGrpSpPr>
          <p:cNvPr id="5209" name="Group 5208">
            <a:extLst>
              <a:ext uri="{FF2B5EF4-FFF2-40B4-BE49-F238E27FC236}">
                <a16:creationId xmlns:a16="http://schemas.microsoft.com/office/drawing/2014/main" id="{37DA511A-AC90-B2D3-0F50-6493A2E40BAB}"/>
              </a:ext>
            </a:extLst>
          </p:cNvPr>
          <p:cNvGrpSpPr/>
          <p:nvPr/>
        </p:nvGrpSpPr>
        <p:grpSpPr>
          <a:xfrm>
            <a:off x="7014436" y="5126956"/>
            <a:ext cx="663120" cy="208800"/>
            <a:chOff x="7014436" y="5126956"/>
            <a:chExt cx="663120" cy="208800"/>
          </a:xfrm>
        </p:grpSpPr>
        <mc:AlternateContent xmlns:mc="http://schemas.openxmlformats.org/markup-compatibility/2006" xmlns:p14="http://schemas.microsoft.com/office/powerpoint/2010/main">
          <mc:Choice Requires="p14">
            <p:contentPart p14:bwMode="auto" r:id="rId158">
              <p14:nvContentPartPr>
                <p14:cNvPr id="5204" name="Ink 5203">
                  <a:extLst>
                    <a:ext uri="{FF2B5EF4-FFF2-40B4-BE49-F238E27FC236}">
                      <a16:creationId xmlns:a16="http://schemas.microsoft.com/office/drawing/2014/main" id="{4526199B-3683-A591-4449-24BDC7DF5770}"/>
                    </a:ext>
                  </a:extLst>
                </p14:cNvPr>
                <p14:cNvContentPartPr/>
                <p14:nvPr/>
              </p14:nvContentPartPr>
              <p14:xfrm>
                <a:off x="7198396" y="5126956"/>
                <a:ext cx="271440" cy="208800"/>
              </p14:xfrm>
            </p:contentPart>
          </mc:Choice>
          <mc:Fallback xmlns="">
            <p:pic>
              <p:nvPicPr>
                <p:cNvPr id="5204" name="Ink 5203">
                  <a:extLst>
                    <a:ext uri="{FF2B5EF4-FFF2-40B4-BE49-F238E27FC236}">
                      <a16:creationId xmlns:a16="http://schemas.microsoft.com/office/drawing/2014/main" id="{4526199B-3683-A591-4449-24BDC7DF5770}"/>
                    </a:ext>
                  </a:extLst>
                </p:cNvPr>
                <p:cNvPicPr/>
                <p:nvPr/>
              </p:nvPicPr>
              <p:blipFill>
                <a:blip r:embed="rId159"/>
                <a:stretch>
                  <a:fillRect/>
                </a:stretch>
              </p:blipFill>
              <p:spPr>
                <a:xfrm>
                  <a:off x="7189396" y="5117956"/>
                  <a:ext cx="289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205" name="Ink 5204">
                  <a:extLst>
                    <a:ext uri="{FF2B5EF4-FFF2-40B4-BE49-F238E27FC236}">
                      <a16:creationId xmlns:a16="http://schemas.microsoft.com/office/drawing/2014/main" id="{5931B957-4853-EE26-3992-24ACB96E35E2}"/>
                    </a:ext>
                  </a:extLst>
                </p14:cNvPr>
                <p14:cNvContentPartPr/>
                <p14:nvPr/>
              </p14:nvContentPartPr>
              <p14:xfrm>
                <a:off x="7461556" y="5187076"/>
                <a:ext cx="216000" cy="134640"/>
              </p14:xfrm>
            </p:contentPart>
          </mc:Choice>
          <mc:Fallback xmlns="">
            <p:pic>
              <p:nvPicPr>
                <p:cNvPr id="5205" name="Ink 5204">
                  <a:extLst>
                    <a:ext uri="{FF2B5EF4-FFF2-40B4-BE49-F238E27FC236}">
                      <a16:creationId xmlns:a16="http://schemas.microsoft.com/office/drawing/2014/main" id="{5931B957-4853-EE26-3992-24ACB96E35E2}"/>
                    </a:ext>
                  </a:extLst>
                </p:cNvPr>
                <p:cNvPicPr/>
                <p:nvPr/>
              </p:nvPicPr>
              <p:blipFill>
                <a:blip r:embed="rId161"/>
                <a:stretch>
                  <a:fillRect/>
                </a:stretch>
              </p:blipFill>
              <p:spPr>
                <a:xfrm>
                  <a:off x="7452556" y="5178436"/>
                  <a:ext cx="233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08" name="Ink 5207">
                  <a:extLst>
                    <a:ext uri="{FF2B5EF4-FFF2-40B4-BE49-F238E27FC236}">
                      <a16:creationId xmlns:a16="http://schemas.microsoft.com/office/drawing/2014/main" id="{2509D834-D9D4-930C-B64B-5333A18657E8}"/>
                    </a:ext>
                  </a:extLst>
                </p14:cNvPr>
                <p14:cNvContentPartPr/>
                <p14:nvPr/>
              </p14:nvContentPartPr>
              <p14:xfrm>
                <a:off x="7014436" y="5252956"/>
                <a:ext cx="126720" cy="14400"/>
              </p14:xfrm>
            </p:contentPart>
          </mc:Choice>
          <mc:Fallback xmlns="">
            <p:pic>
              <p:nvPicPr>
                <p:cNvPr id="5208" name="Ink 5207">
                  <a:extLst>
                    <a:ext uri="{FF2B5EF4-FFF2-40B4-BE49-F238E27FC236}">
                      <a16:creationId xmlns:a16="http://schemas.microsoft.com/office/drawing/2014/main" id="{2509D834-D9D4-930C-B64B-5333A18657E8}"/>
                    </a:ext>
                  </a:extLst>
                </p:cNvPr>
                <p:cNvPicPr/>
                <p:nvPr/>
              </p:nvPicPr>
              <p:blipFill>
                <a:blip r:embed="rId163"/>
                <a:stretch>
                  <a:fillRect/>
                </a:stretch>
              </p:blipFill>
              <p:spPr>
                <a:xfrm>
                  <a:off x="7005796" y="5243956"/>
                  <a:ext cx="144360" cy="32040"/>
                </a:xfrm>
                <a:prstGeom prst="rect">
                  <a:avLst/>
                </a:prstGeom>
              </p:spPr>
            </p:pic>
          </mc:Fallback>
        </mc:AlternateContent>
      </p:grpSp>
      <p:grpSp>
        <p:nvGrpSpPr>
          <p:cNvPr id="5227" name="Group 5226">
            <a:extLst>
              <a:ext uri="{FF2B5EF4-FFF2-40B4-BE49-F238E27FC236}">
                <a16:creationId xmlns:a16="http://schemas.microsoft.com/office/drawing/2014/main" id="{A387E50A-F097-487F-CF12-FBE2FC633A99}"/>
              </a:ext>
            </a:extLst>
          </p:cNvPr>
          <p:cNvGrpSpPr/>
          <p:nvPr/>
        </p:nvGrpSpPr>
        <p:grpSpPr>
          <a:xfrm>
            <a:off x="8045116" y="4830316"/>
            <a:ext cx="416880" cy="162720"/>
            <a:chOff x="8045116" y="4830316"/>
            <a:chExt cx="416880" cy="162720"/>
          </a:xfrm>
        </p:grpSpPr>
        <mc:AlternateContent xmlns:mc="http://schemas.openxmlformats.org/markup-compatibility/2006" xmlns:p14="http://schemas.microsoft.com/office/powerpoint/2010/main">
          <mc:Choice Requires="p14">
            <p:contentPart p14:bwMode="auto" r:id="rId164">
              <p14:nvContentPartPr>
                <p14:cNvPr id="5210" name="Ink 5209">
                  <a:extLst>
                    <a:ext uri="{FF2B5EF4-FFF2-40B4-BE49-F238E27FC236}">
                      <a16:creationId xmlns:a16="http://schemas.microsoft.com/office/drawing/2014/main" id="{18F04370-90C4-787C-0750-E0DFFBE87AEE}"/>
                    </a:ext>
                  </a:extLst>
                </p14:cNvPr>
                <p14:cNvContentPartPr/>
                <p14:nvPr/>
              </p14:nvContentPartPr>
              <p14:xfrm>
                <a:off x="8045116" y="4830316"/>
                <a:ext cx="117360" cy="162720"/>
              </p14:xfrm>
            </p:contentPart>
          </mc:Choice>
          <mc:Fallback xmlns="">
            <p:pic>
              <p:nvPicPr>
                <p:cNvPr id="5210" name="Ink 5209">
                  <a:extLst>
                    <a:ext uri="{FF2B5EF4-FFF2-40B4-BE49-F238E27FC236}">
                      <a16:creationId xmlns:a16="http://schemas.microsoft.com/office/drawing/2014/main" id="{18F04370-90C4-787C-0750-E0DFFBE87AEE}"/>
                    </a:ext>
                  </a:extLst>
                </p:cNvPr>
                <p:cNvPicPr/>
                <p:nvPr/>
              </p:nvPicPr>
              <p:blipFill>
                <a:blip r:embed="rId165"/>
                <a:stretch>
                  <a:fillRect/>
                </a:stretch>
              </p:blipFill>
              <p:spPr>
                <a:xfrm>
                  <a:off x="8036116" y="4821676"/>
                  <a:ext cx="135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211" name="Ink 5210">
                  <a:extLst>
                    <a:ext uri="{FF2B5EF4-FFF2-40B4-BE49-F238E27FC236}">
                      <a16:creationId xmlns:a16="http://schemas.microsoft.com/office/drawing/2014/main" id="{940C118E-FFE7-07A3-E7F2-4AE87E657C4A}"/>
                    </a:ext>
                  </a:extLst>
                </p14:cNvPr>
                <p14:cNvContentPartPr/>
                <p14:nvPr/>
              </p14:nvContentPartPr>
              <p14:xfrm>
                <a:off x="8312596" y="4920316"/>
                <a:ext cx="149400" cy="14760"/>
              </p14:xfrm>
            </p:contentPart>
          </mc:Choice>
          <mc:Fallback xmlns="">
            <p:pic>
              <p:nvPicPr>
                <p:cNvPr id="5211" name="Ink 5210">
                  <a:extLst>
                    <a:ext uri="{FF2B5EF4-FFF2-40B4-BE49-F238E27FC236}">
                      <a16:creationId xmlns:a16="http://schemas.microsoft.com/office/drawing/2014/main" id="{940C118E-FFE7-07A3-E7F2-4AE87E657C4A}"/>
                    </a:ext>
                  </a:extLst>
                </p:cNvPr>
                <p:cNvPicPr/>
                <p:nvPr/>
              </p:nvPicPr>
              <p:blipFill>
                <a:blip r:embed="rId167"/>
                <a:stretch>
                  <a:fillRect/>
                </a:stretch>
              </p:blipFill>
              <p:spPr>
                <a:xfrm>
                  <a:off x="8303596" y="4911676"/>
                  <a:ext cx="167040" cy="32400"/>
                </a:xfrm>
                <a:prstGeom prst="rect">
                  <a:avLst/>
                </a:prstGeom>
              </p:spPr>
            </p:pic>
          </mc:Fallback>
        </mc:AlternateContent>
      </p:grpSp>
      <p:grpSp>
        <p:nvGrpSpPr>
          <p:cNvPr id="5226" name="Group 5225">
            <a:extLst>
              <a:ext uri="{FF2B5EF4-FFF2-40B4-BE49-F238E27FC236}">
                <a16:creationId xmlns:a16="http://schemas.microsoft.com/office/drawing/2014/main" id="{05DC4159-7684-C1F1-15A1-AAAB1CB45C1F}"/>
              </a:ext>
            </a:extLst>
          </p:cNvPr>
          <p:cNvGrpSpPr/>
          <p:nvPr/>
        </p:nvGrpSpPr>
        <p:grpSpPr>
          <a:xfrm>
            <a:off x="8716876" y="4460596"/>
            <a:ext cx="2943360" cy="952920"/>
            <a:chOff x="8716876" y="4460596"/>
            <a:chExt cx="2943360" cy="952920"/>
          </a:xfrm>
        </p:grpSpPr>
        <mc:AlternateContent xmlns:mc="http://schemas.openxmlformats.org/markup-compatibility/2006" xmlns:p14="http://schemas.microsoft.com/office/powerpoint/2010/main">
          <mc:Choice Requires="p14">
            <p:contentPart p14:bwMode="auto" r:id="rId168">
              <p14:nvContentPartPr>
                <p14:cNvPr id="5212" name="Ink 5211">
                  <a:extLst>
                    <a:ext uri="{FF2B5EF4-FFF2-40B4-BE49-F238E27FC236}">
                      <a16:creationId xmlns:a16="http://schemas.microsoft.com/office/drawing/2014/main" id="{1D717C9A-634B-C5C5-9FA6-9B24CDB8C416}"/>
                    </a:ext>
                  </a:extLst>
                </p14:cNvPr>
                <p14:cNvContentPartPr/>
                <p14:nvPr/>
              </p14:nvContentPartPr>
              <p14:xfrm>
                <a:off x="8716876" y="4813396"/>
                <a:ext cx="191880" cy="178560"/>
              </p14:xfrm>
            </p:contentPart>
          </mc:Choice>
          <mc:Fallback xmlns="">
            <p:pic>
              <p:nvPicPr>
                <p:cNvPr id="5212" name="Ink 5211">
                  <a:extLst>
                    <a:ext uri="{FF2B5EF4-FFF2-40B4-BE49-F238E27FC236}">
                      <a16:creationId xmlns:a16="http://schemas.microsoft.com/office/drawing/2014/main" id="{1D717C9A-634B-C5C5-9FA6-9B24CDB8C416}"/>
                    </a:ext>
                  </a:extLst>
                </p:cNvPr>
                <p:cNvPicPr/>
                <p:nvPr/>
              </p:nvPicPr>
              <p:blipFill>
                <a:blip r:embed="rId169"/>
                <a:stretch>
                  <a:fillRect/>
                </a:stretch>
              </p:blipFill>
              <p:spPr>
                <a:xfrm>
                  <a:off x="8708236" y="4804756"/>
                  <a:ext cx="209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213" name="Ink 5212">
                  <a:extLst>
                    <a:ext uri="{FF2B5EF4-FFF2-40B4-BE49-F238E27FC236}">
                      <a16:creationId xmlns:a16="http://schemas.microsoft.com/office/drawing/2014/main" id="{12E6EA15-EB3E-E16E-5C33-145D5422AEEB}"/>
                    </a:ext>
                  </a:extLst>
                </p14:cNvPr>
                <p14:cNvContentPartPr/>
                <p14:nvPr/>
              </p14:nvContentPartPr>
              <p14:xfrm>
                <a:off x="8949436" y="4611796"/>
                <a:ext cx="131400" cy="126360"/>
              </p14:xfrm>
            </p:contentPart>
          </mc:Choice>
          <mc:Fallback xmlns="">
            <p:pic>
              <p:nvPicPr>
                <p:cNvPr id="5213" name="Ink 5212">
                  <a:extLst>
                    <a:ext uri="{FF2B5EF4-FFF2-40B4-BE49-F238E27FC236}">
                      <a16:creationId xmlns:a16="http://schemas.microsoft.com/office/drawing/2014/main" id="{12E6EA15-EB3E-E16E-5C33-145D5422AEEB}"/>
                    </a:ext>
                  </a:extLst>
                </p:cNvPr>
                <p:cNvPicPr/>
                <p:nvPr/>
              </p:nvPicPr>
              <p:blipFill>
                <a:blip r:embed="rId171"/>
                <a:stretch>
                  <a:fillRect/>
                </a:stretch>
              </p:blipFill>
              <p:spPr>
                <a:xfrm>
                  <a:off x="8940436" y="4602796"/>
                  <a:ext cx="149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214" name="Ink 5213">
                  <a:extLst>
                    <a:ext uri="{FF2B5EF4-FFF2-40B4-BE49-F238E27FC236}">
                      <a16:creationId xmlns:a16="http://schemas.microsoft.com/office/drawing/2014/main" id="{C7CA8C10-0C21-87A8-25A9-C181C871498D}"/>
                    </a:ext>
                  </a:extLst>
                </p14:cNvPr>
                <p14:cNvContentPartPr/>
                <p14:nvPr/>
              </p14:nvContentPartPr>
              <p14:xfrm>
                <a:off x="9150316" y="4460596"/>
                <a:ext cx="211320" cy="892440"/>
              </p14:xfrm>
            </p:contentPart>
          </mc:Choice>
          <mc:Fallback xmlns="">
            <p:pic>
              <p:nvPicPr>
                <p:cNvPr id="5214" name="Ink 5213">
                  <a:extLst>
                    <a:ext uri="{FF2B5EF4-FFF2-40B4-BE49-F238E27FC236}">
                      <a16:creationId xmlns:a16="http://schemas.microsoft.com/office/drawing/2014/main" id="{C7CA8C10-0C21-87A8-25A9-C181C871498D}"/>
                    </a:ext>
                  </a:extLst>
                </p:cNvPr>
                <p:cNvPicPr/>
                <p:nvPr/>
              </p:nvPicPr>
              <p:blipFill>
                <a:blip r:embed="rId173"/>
                <a:stretch>
                  <a:fillRect/>
                </a:stretch>
              </p:blipFill>
              <p:spPr>
                <a:xfrm>
                  <a:off x="9141316" y="4451596"/>
                  <a:ext cx="228960" cy="910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215" name="Ink 5214">
                  <a:extLst>
                    <a:ext uri="{FF2B5EF4-FFF2-40B4-BE49-F238E27FC236}">
                      <a16:creationId xmlns:a16="http://schemas.microsoft.com/office/drawing/2014/main" id="{F8D65B53-230D-470A-C05E-E98183C94F29}"/>
                    </a:ext>
                  </a:extLst>
                </p14:cNvPr>
                <p14:cNvContentPartPr/>
                <p14:nvPr/>
              </p14:nvContentPartPr>
              <p14:xfrm>
                <a:off x="9535876" y="5010676"/>
                <a:ext cx="120960" cy="15840"/>
              </p14:xfrm>
            </p:contentPart>
          </mc:Choice>
          <mc:Fallback xmlns="">
            <p:pic>
              <p:nvPicPr>
                <p:cNvPr id="5215" name="Ink 5214">
                  <a:extLst>
                    <a:ext uri="{FF2B5EF4-FFF2-40B4-BE49-F238E27FC236}">
                      <a16:creationId xmlns:a16="http://schemas.microsoft.com/office/drawing/2014/main" id="{F8D65B53-230D-470A-C05E-E98183C94F29}"/>
                    </a:ext>
                  </a:extLst>
                </p:cNvPr>
                <p:cNvPicPr/>
                <p:nvPr/>
              </p:nvPicPr>
              <p:blipFill>
                <a:blip r:embed="rId175"/>
                <a:stretch>
                  <a:fillRect/>
                </a:stretch>
              </p:blipFill>
              <p:spPr>
                <a:xfrm>
                  <a:off x="9526876" y="5001676"/>
                  <a:ext cx="138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216" name="Ink 5215">
                  <a:extLst>
                    <a:ext uri="{FF2B5EF4-FFF2-40B4-BE49-F238E27FC236}">
                      <a16:creationId xmlns:a16="http://schemas.microsoft.com/office/drawing/2014/main" id="{CDFB7023-E6D9-74A0-3DEC-623EB43168F9}"/>
                    </a:ext>
                  </a:extLst>
                </p14:cNvPr>
                <p14:cNvContentPartPr/>
                <p14:nvPr/>
              </p14:nvContentPartPr>
              <p14:xfrm>
                <a:off x="9522556" y="4931476"/>
                <a:ext cx="120960" cy="21960"/>
              </p14:xfrm>
            </p:contentPart>
          </mc:Choice>
          <mc:Fallback xmlns="">
            <p:pic>
              <p:nvPicPr>
                <p:cNvPr id="5216" name="Ink 5215">
                  <a:extLst>
                    <a:ext uri="{FF2B5EF4-FFF2-40B4-BE49-F238E27FC236}">
                      <a16:creationId xmlns:a16="http://schemas.microsoft.com/office/drawing/2014/main" id="{CDFB7023-E6D9-74A0-3DEC-623EB43168F9}"/>
                    </a:ext>
                  </a:extLst>
                </p:cNvPr>
                <p:cNvPicPr/>
                <p:nvPr/>
              </p:nvPicPr>
              <p:blipFill>
                <a:blip r:embed="rId177"/>
                <a:stretch>
                  <a:fillRect/>
                </a:stretch>
              </p:blipFill>
              <p:spPr>
                <a:xfrm>
                  <a:off x="9513916" y="4922836"/>
                  <a:ext cx="138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217" name="Ink 5216">
                  <a:extLst>
                    <a:ext uri="{FF2B5EF4-FFF2-40B4-BE49-F238E27FC236}">
                      <a16:creationId xmlns:a16="http://schemas.microsoft.com/office/drawing/2014/main" id="{F0116A6B-7349-97DA-ACFD-E37E7726E61E}"/>
                    </a:ext>
                  </a:extLst>
                </p14:cNvPr>
                <p14:cNvContentPartPr/>
                <p14:nvPr/>
              </p14:nvContentPartPr>
              <p14:xfrm>
                <a:off x="9874276" y="4941916"/>
                <a:ext cx="147600" cy="16200"/>
              </p14:xfrm>
            </p:contentPart>
          </mc:Choice>
          <mc:Fallback xmlns="">
            <p:pic>
              <p:nvPicPr>
                <p:cNvPr id="5217" name="Ink 5216">
                  <a:extLst>
                    <a:ext uri="{FF2B5EF4-FFF2-40B4-BE49-F238E27FC236}">
                      <a16:creationId xmlns:a16="http://schemas.microsoft.com/office/drawing/2014/main" id="{F0116A6B-7349-97DA-ACFD-E37E7726E61E}"/>
                    </a:ext>
                  </a:extLst>
                </p:cNvPr>
                <p:cNvPicPr/>
                <p:nvPr/>
              </p:nvPicPr>
              <p:blipFill>
                <a:blip r:embed="rId179"/>
                <a:stretch>
                  <a:fillRect/>
                </a:stretch>
              </p:blipFill>
              <p:spPr>
                <a:xfrm>
                  <a:off x="9865636" y="4933276"/>
                  <a:ext cx="165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218" name="Ink 5217">
                  <a:extLst>
                    <a:ext uri="{FF2B5EF4-FFF2-40B4-BE49-F238E27FC236}">
                      <a16:creationId xmlns:a16="http://schemas.microsoft.com/office/drawing/2014/main" id="{00FD03D4-1C46-C370-0ECC-D97C21679304}"/>
                    </a:ext>
                  </a:extLst>
                </p14:cNvPr>
                <p14:cNvContentPartPr/>
                <p14:nvPr/>
              </p14:nvContentPartPr>
              <p14:xfrm>
                <a:off x="10201156" y="4646716"/>
                <a:ext cx="25560" cy="285480"/>
              </p14:xfrm>
            </p:contentPart>
          </mc:Choice>
          <mc:Fallback xmlns="">
            <p:pic>
              <p:nvPicPr>
                <p:cNvPr id="5218" name="Ink 5217">
                  <a:extLst>
                    <a:ext uri="{FF2B5EF4-FFF2-40B4-BE49-F238E27FC236}">
                      <a16:creationId xmlns:a16="http://schemas.microsoft.com/office/drawing/2014/main" id="{00FD03D4-1C46-C370-0ECC-D97C21679304}"/>
                    </a:ext>
                  </a:extLst>
                </p:cNvPr>
                <p:cNvPicPr/>
                <p:nvPr/>
              </p:nvPicPr>
              <p:blipFill>
                <a:blip r:embed="rId181"/>
                <a:stretch>
                  <a:fillRect/>
                </a:stretch>
              </p:blipFill>
              <p:spPr>
                <a:xfrm>
                  <a:off x="10192516" y="4638076"/>
                  <a:ext cx="43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219" name="Ink 5218">
                  <a:extLst>
                    <a:ext uri="{FF2B5EF4-FFF2-40B4-BE49-F238E27FC236}">
                      <a16:creationId xmlns:a16="http://schemas.microsoft.com/office/drawing/2014/main" id="{4AB89E18-3DFE-9466-0A13-153B0F080FB9}"/>
                    </a:ext>
                  </a:extLst>
                </p14:cNvPr>
                <p14:cNvContentPartPr/>
                <p14:nvPr/>
              </p14:nvContentPartPr>
              <p14:xfrm>
                <a:off x="9860956" y="5089876"/>
                <a:ext cx="595440" cy="31680"/>
              </p14:xfrm>
            </p:contentPart>
          </mc:Choice>
          <mc:Fallback xmlns="">
            <p:pic>
              <p:nvPicPr>
                <p:cNvPr id="5219" name="Ink 5218">
                  <a:extLst>
                    <a:ext uri="{FF2B5EF4-FFF2-40B4-BE49-F238E27FC236}">
                      <a16:creationId xmlns:a16="http://schemas.microsoft.com/office/drawing/2014/main" id="{4AB89E18-3DFE-9466-0A13-153B0F080FB9}"/>
                    </a:ext>
                  </a:extLst>
                </p:cNvPr>
                <p:cNvPicPr/>
                <p:nvPr/>
              </p:nvPicPr>
              <p:blipFill>
                <a:blip r:embed="rId183"/>
                <a:stretch>
                  <a:fillRect/>
                </a:stretch>
              </p:blipFill>
              <p:spPr>
                <a:xfrm>
                  <a:off x="9852316" y="5081236"/>
                  <a:ext cx="613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220" name="Ink 5219">
                  <a:extLst>
                    <a:ext uri="{FF2B5EF4-FFF2-40B4-BE49-F238E27FC236}">
                      <a16:creationId xmlns:a16="http://schemas.microsoft.com/office/drawing/2014/main" id="{1AD4F2B1-89A3-3F40-DD7E-0535B1F37518}"/>
                    </a:ext>
                  </a:extLst>
                </p14:cNvPr>
                <p14:cNvContentPartPr/>
                <p14:nvPr/>
              </p14:nvContentPartPr>
              <p14:xfrm>
                <a:off x="9925756" y="5196436"/>
                <a:ext cx="217800" cy="215280"/>
              </p14:xfrm>
            </p:contentPart>
          </mc:Choice>
          <mc:Fallback xmlns="">
            <p:pic>
              <p:nvPicPr>
                <p:cNvPr id="5220" name="Ink 5219">
                  <a:extLst>
                    <a:ext uri="{FF2B5EF4-FFF2-40B4-BE49-F238E27FC236}">
                      <a16:creationId xmlns:a16="http://schemas.microsoft.com/office/drawing/2014/main" id="{1AD4F2B1-89A3-3F40-DD7E-0535B1F37518}"/>
                    </a:ext>
                  </a:extLst>
                </p:cNvPr>
                <p:cNvPicPr/>
                <p:nvPr/>
              </p:nvPicPr>
              <p:blipFill>
                <a:blip r:embed="rId185"/>
                <a:stretch>
                  <a:fillRect/>
                </a:stretch>
              </p:blipFill>
              <p:spPr>
                <a:xfrm>
                  <a:off x="9917116" y="5187436"/>
                  <a:ext cx="235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21" name="Ink 5220">
                  <a:extLst>
                    <a:ext uri="{FF2B5EF4-FFF2-40B4-BE49-F238E27FC236}">
                      <a16:creationId xmlns:a16="http://schemas.microsoft.com/office/drawing/2014/main" id="{D1CB1E3A-C991-9715-F983-CA6FA10B4677}"/>
                    </a:ext>
                  </a:extLst>
                </p14:cNvPr>
                <p14:cNvContentPartPr/>
                <p14:nvPr/>
              </p14:nvContentPartPr>
              <p14:xfrm>
                <a:off x="10177756" y="5272756"/>
                <a:ext cx="262800" cy="140760"/>
              </p14:xfrm>
            </p:contentPart>
          </mc:Choice>
          <mc:Fallback xmlns="">
            <p:pic>
              <p:nvPicPr>
                <p:cNvPr id="5221" name="Ink 5220">
                  <a:extLst>
                    <a:ext uri="{FF2B5EF4-FFF2-40B4-BE49-F238E27FC236}">
                      <a16:creationId xmlns:a16="http://schemas.microsoft.com/office/drawing/2014/main" id="{D1CB1E3A-C991-9715-F983-CA6FA10B4677}"/>
                    </a:ext>
                  </a:extLst>
                </p:cNvPr>
                <p:cNvPicPr/>
                <p:nvPr/>
              </p:nvPicPr>
              <p:blipFill>
                <a:blip r:embed="rId187"/>
                <a:stretch>
                  <a:fillRect/>
                </a:stretch>
              </p:blipFill>
              <p:spPr>
                <a:xfrm>
                  <a:off x="10169116" y="5264116"/>
                  <a:ext cx="280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222" name="Ink 5221">
                  <a:extLst>
                    <a:ext uri="{FF2B5EF4-FFF2-40B4-BE49-F238E27FC236}">
                      <a16:creationId xmlns:a16="http://schemas.microsoft.com/office/drawing/2014/main" id="{B4B27BB9-CCBA-C118-34E9-8128E992BE1A}"/>
                    </a:ext>
                  </a:extLst>
                </p14:cNvPr>
                <p14:cNvContentPartPr/>
                <p14:nvPr/>
              </p14:nvContentPartPr>
              <p14:xfrm>
                <a:off x="10612996" y="4856956"/>
                <a:ext cx="306360" cy="446760"/>
              </p14:xfrm>
            </p:contentPart>
          </mc:Choice>
          <mc:Fallback xmlns="">
            <p:pic>
              <p:nvPicPr>
                <p:cNvPr id="5222" name="Ink 5221">
                  <a:extLst>
                    <a:ext uri="{FF2B5EF4-FFF2-40B4-BE49-F238E27FC236}">
                      <a16:creationId xmlns:a16="http://schemas.microsoft.com/office/drawing/2014/main" id="{B4B27BB9-CCBA-C118-34E9-8128E992BE1A}"/>
                    </a:ext>
                  </a:extLst>
                </p:cNvPr>
                <p:cNvPicPr/>
                <p:nvPr/>
              </p:nvPicPr>
              <p:blipFill>
                <a:blip r:embed="rId189"/>
                <a:stretch>
                  <a:fillRect/>
                </a:stretch>
              </p:blipFill>
              <p:spPr>
                <a:xfrm>
                  <a:off x="10604356" y="4847956"/>
                  <a:ext cx="324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23" name="Ink 5222">
                  <a:extLst>
                    <a:ext uri="{FF2B5EF4-FFF2-40B4-BE49-F238E27FC236}">
                      <a16:creationId xmlns:a16="http://schemas.microsoft.com/office/drawing/2014/main" id="{F9B8DFDC-2555-B5B3-62B7-1496492C22F8}"/>
                    </a:ext>
                  </a:extLst>
                </p14:cNvPr>
                <p14:cNvContentPartPr/>
                <p14:nvPr/>
              </p14:nvContentPartPr>
              <p14:xfrm>
                <a:off x="11008636" y="5070796"/>
                <a:ext cx="191160" cy="18360"/>
              </p14:xfrm>
            </p:contentPart>
          </mc:Choice>
          <mc:Fallback xmlns="">
            <p:pic>
              <p:nvPicPr>
                <p:cNvPr id="5223" name="Ink 5222">
                  <a:extLst>
                    <a:ext uri="{FF2B5EF4-FFF2-40B4-BE49-F238E27FC236}">
                      <a16:creationId xmlns:a16="http://schemas.microsoft.com/office/drawing/2014/main" id="{F9B8DFDC-2555-B5B3-62B7-1496492C22F8}"/>
                    </a:ext>
                  </a:extLst>
                </p:cNvPr>
                <p:cNvPicPr/>
                <p:nvPr/>
              </p:nvPicPr>
              <p:blipFill>
                <a:blip r:embed="rId191"/>
                <a:stretch>
                  <a:fillRect/>
                </a:stretch>
              </p:blipFill>
              <p:spPr>
                <a:xfrm>
                  <a:off x="10999996" y="5062156"/>
                  <a:ext cx="208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224" name="Ink 5223">
                  <a:extLst>
                    <a:ext uri="{FF2B5EF4-FFF2-40B4-BE49-F238E27FC236}">
                      <a16:creationId xmlns:a16="http://schemas.microsoft.com/office/drawing/2014/main" id="{31831921-8CBB-1698-0235-A406F7D1CA39}"/>
                    </a:ext>
                  </a:extLst>
                </p14:cNvPr>
                <p14:cNvContentPartPr/>
                <p14:nvPr/>
              </p14:nvContentPartPr>
              <p14:xfrm>
                <a:off x="11371516" y="4843996"/>
                <a:ext cx="288720" cy="477000"/>
              </p14:xfrm>
            </p:contentPart>
          </mc:Choice>
          <mc:Fallback xmlns="">
            <p:pic>
              <p:nvPicPr>
                <p:cNvPr id="5224" name="Ink 5223">
                  <a:extLst>
                    <a:ext uri="{FF2B5EF4-FFF2-40B4-BE49-F238E27FC236}">
                      <a16:creationId xmlns:a16="http://schemas.microsoft.com/office/drawing/2014/main" id="{31831921-8CBB-1698-0235-A406F7D1CA39}"/>
                    </a:ext>
                  </a:extLst>
                </p:cNvPr>
                <p:cNvPicPr/>
                <p:nvPr/>
              </p:nvPicPr>
              <p:blipFill>
                <a:blip r:embed="rId193"/>
                <a:stretch>
                  <a:fillRect/>
                </a:stretch>
              </p:blipFill>
              <p:spPr>
                <a:xfrm>
                  <a:off x="11362876" y="4834996"/>
                  <a:ext cx="306360" cy="494640"/>
                </a:xfrm>
                <a:prstGeom prst="rect">
                  <a:avLst/>
                </a:prstGeom>
              </p:spPr>
            </p:pic>
          </mc:Fallback>
        </mc:AlternateContent>
      </p:grpSp>
      <p:grpSp>
        <p:nvGrpSpPr>
          <p:cNvPr id="5230" name="Group 5229">
            <a:extLst>
              <a:ext uri="{FF2B5EF4-FFF2-40B4-BE49-F238E27FC236}">
                <a16:creationId xmlns:a16="http://schemas.microsoft.com/office/drawing/2014/main" id="{6C59A3B7-4F74-B07A-FEC0-9D7F4CB34C91}"/>
              </a:ext>
            </a:extLst>
          </p:cNvPr>
          <p:cNvGrpSpPr/>
          <p:nvPr/>
        </p:nvGrpSpPr>
        <p:grpSpPr>
          <a:xfrm>
            <a:off x="1066876" y="5913556"/>
            <a:ext cx="270720" cy="92520"/>
            <a:chOff x="1066876" y="5913556"/>
            <a:chExt cx="270720" cy="92520"/>
          </a:xfrm>
        </p:grpSpPr>
        <mc:AlternateContent xmlns:mc="http://schemas.openxmlformats.org/markup-compatibility/2006" xmlns:p14="http://schemas.microsoft.com/office/powerpoint/2010/main">
          <mc:Choice Requires="p14">
            <p:contentPart p14:bwMode="auto" r:id="rId194">
              <p14:nvContentPartPr>
                <p14:cNvPr id="5228" name="Ink 5227">
                  <a:extLst>
                    <a:ext uri="{FF2B5EF4-FFF2-40B4-BE49-F238E27FC236}">
                      <a16:creationId xmlns:a16="http://schemas.microsoft.com/office/drawing/2014/main" id="{33603FC6-BDA8-6B08-4ACD-5467CE8D0CFC}"/>
                    </a:ext>
                  </a:extLst>
                </p14:cNvPr>
                <p14:cNvContentPartPr/>
                <p14:nvPr/>
              </p14:nvContentPartPr>
              <p14:xfrm>
                <a:off x="1066876" y="5992756"/>
                <a:ext cx="225000" cy="13320"/>
              </p14:xfrm>
            </p:contentPart>
          </mc:Choice>
          <mc:Fallback xmlns="">
            <p:pic>
              <p:nvPicPr>
                <p:cNvPr id="5228" name="Ink 5227">
                  <a:extLst>
                    <a:ext uri="{FF2B5EF4-FFF2-40B4-BE49-F238E27FC236}">
                      <a16:creationId xmlns:a16="http://schemas.microsoft.com/office/drawing/2014/main" id="{33603FC6-BDA8-6B08-4ACD-5467CE8D0CFC}"/>
                    </a:ext>
                  </a:extLst>
                </p:cNvPr>
                <p:cNvPicPr/>
                <p:nvPr/>
              </p:nvPicPr>
              <p:blipFill>
                <a:blip r:embed="rId195"/>
                <a:stretch>
                  <a:fillRect/>
                </a:stretch>
              </p:blipFill>
              <p:spPr>
                <a:xfrm>
                  <a:off x="1058236" y="5983756"/>
                  <a:ext cx="24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229" name="Ink 5228">
                  <a:extLst>
                    <a:ext uri="{FF2B5EF4-FFF2-40B4-BE49-F238E27FC236}">
                      <a16:creationId xmlns:a16="http://schemas.microsoft.com/office/drawing/2014/main" id="{DCB39BCC-8964-D974-644D-EA3BC8B51B1F}"/>
                    </a:ext>
                  </a:extLst>
                </p14:cNvPr>
                <p14:cNvContentPartPr/>
                <p14:nvPr/>
              </p14:nvContentPartPr>
              <p14:xfrm>
                <a:off x="1123036" y="5913556"/>
                <a:ext cx="214560" cy="13320"/>
              </p14:xfrm>
            </p:contentPart>
          </mc:Choice>
          <mc:Fallback xmlns="">
            <p:pic>
              <p:nvPicPr>
                <p:cNvPr id="5229" name="Ink 5228">
                  <a:extLst>
                    <a:ext uri="{FF2B5EF4-FFF2-40B4-BE49-F238E27FC236}">
                      <a16:creationId xmlns:a16="http://schemas.microsoft.com/office/drawing/2014/main" id="{DCB39BCC-8964-D974-644D-EA3BC8B51B1F}"/>
                    </a:ext>
                  </a:extLst>
                </p:cNvPr>
                <p:cNvPicPr/>
                <p:nvPr/>
              </p:nvPicPr>
              <p:blipFill>
                <a:blip r:embed="rId197"/>
                <a:stretch>
                  <a:fillRect/>
                </a:stretch>
              </p:blipFill>
              <p:spPr>
                <a:xfrm>
                  <a:off x="1114036" y="5904916"/>
                  <a:ext cx="23220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5231" name="Ink 5230">
                <a:extLst>
                  <a:ext uri="{FF2B5EF4-FFF2-40B4-BE49-F238E27FC236}">
                    <a16:creationId xmlns:a16="http://schemas.microsoft.com/office/drawing/2014/main" id="{2F0323BD-9A63-1039-8727-6113C80513EB}"/>
                  </a:ext>
                </a:extLst>
              </p14:cNvPr>
              <p14:cNvContentPartPr/>
              <p14:nvPr/>
            </p14:nvContentPartPr>
            <p14:xfrm>
              <a:off x="1742596" y="5913916"/>
              <a:ext cx="173160" cy="9360"/>
            </p14:xfrm>
          </p:contentPart>
        </mc:Choice>
        <mc:Fallback xmlns="">
          <p:pic>
            <p:nvPicPr>
              <p:cNvPr id="5231" name="Ink 5230">
                <a:extLst>
                  <a:ext uri="{FF2B5EF4-FFF2-40B4-BE49-F238E27FC236}">
                    <a16:creationId xmlns:a16="http://schemas.microsoft.com/office/drawing/2014/main" id="{2F0323BD-9A63-1039-8727-6113C80513EB}"/>
                  </a:ext>
                </a:extLst>
              </p:cNvPr>
              <p:cNvPicPr/>
              <p:nvPr/>
            </p:nvPicPr>
            <p:blipFill>
              <a:blip r:embed="rId199"/>
              <a:stretch>
                <a:fillRect/>
              </a:stretch>
            </p:blipFill>
            <p:spPr>
              <a:xfrm>
                <a:off x="1733596" y="5905276"/>
                <a:ext cx="190800" cy="27000"/>
              </a:xfrm>
              <a:prstGeom prst="rect">
                <a:avLst/>
              </a:prstGeom>
            </p:spPr>
          </p:pic>
        </mc:Fallback>
      </mc:AlternateContent>
      <p:grpSp>
        <p:nvGrpSpPr>
          <p:cNvPr id="5239" name="Group 5238">
            <a:extLst>
              <a:ext uri="{FF2B5EF4-FFF2-40B4-BE49-F238E27FC236}">
                <a16:creationId xmlns:a16="http://schemas.microsoft.com/office/drawing/2014/main" id="{1A7630B0-E6CE-75CC-8C89-5F4B3F6308D8}"/>
              </a:ext>
            </a:extLst>
          </p:cNvPr>
          <p:cNvGrpSpPr/>
          <p:nvPr/>
        </p:nvGrpSpPr>
        <p:grpSpPr>
          <a:xfrm>
            <a:off x="1860316" y="5668396"/>
            <a:ext cx="1404720" cy="624600"/>
            <a:chOff x="1860316" y="5668396"/>
            <a:chExt cx="1404720" cy="624600"/>
          </a:xfrm>
        </p:grpSpPr>
        <mc:AlternateContent xmlns:mc="http://schemas.openxmlformats.org/markup-compatibility/2006" xmlns:p14="http://schemas.microsoft.com/office/powerpoint/2010/main">
          <mc:Choice Requires="p14">
            <p:contentPart p14:bwMode="auto" r:id="rId200">
              <p14:nvContentPartPr>
                <p14:cNvPr id="5232" name="Ink 5231">
                  <a:extLst>
                    <a:ext uri="{FF2B5EF4-FFF2-40B4-BE49-F238E27FC236}">
                      <a16:creationId xmlns:a16="http://schemas.microsoft.com/office/drawing/2014/main" id="{3B96F502-E1CC-2932-FF08-888DE1920E8B}"/>
                    </a:ext>
                  </a:extLst>
                </p14:cNvPr>
                <p14:cNvContentPartPr/>
                <p14:nvPr/>
              </p14:nvContentPartPr>
              <p14:xfrm>
                <a:off x="1860316" y="5868556"/>
                <a:ext cx="19080" cy="149400"/>
              </p14:xfrm>
            </p:contentPart>
          </mc:Choice>
          <mc:Fallback xmlns="">
            <p:pic>
              <p:nvPicPr>
                <p:cNvPr id="5232" name="Ink 5231">
                  <a:extLst>
                    <a:ext uri="{FF2B5EF4-FFF2-40B4-BE49-F238E27FC236}">
                      <a16:creationId xmlns:a16="http://schemas.microsoft.com/office/drawing/2014/main" id="{3B96F502-E1CC-2932-FF08-888DE1920E8B}"/>
                    </a:ext>
                  </a:extLst>
                </p:cNvPr>
                <p:cNvPicPr/>
                <p:nvPr/>
              </p:nvPicPr>
              <p:blipFill>
                <a:blip r:embed="rId201"/>
                <a:stretch>
                  <a:fillRect/>
                </a:stretch>
              </p:blipFill>
              <p:spPr>
                <a:xfrm>
                  <a:off x="1851316" y="5859916"/>
                  <a:ext cx="36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233" name="Ink 5232">
                  <a:extLst>
                    <a:ext uri="{FF2B5EF4-FFF2-40B4-BE49-F238E27FC236}">
                      <a16:creationId xmlns:a16="http://schemas.microsoft.com/office/drawing/2014/main" id="{695C7F24-48AE-17D5-5F6A-9901D0D0CE3C}"/>
                    </a:ext>
                  </a:extLst>
                </p14:cNvPr>
                <p14:cNvContentPartPr/>
                <p14:nvPr/>
              </p14:nvContentPartPr>
              <p14:xfrm>
                <a:off x="2329756" y="5668396"/>
                <a:ext cx="28080" cy="263520"/>
              </p14:xfrm>
            </p:contentPart>
          </mc:Choice>
          <mc:Fallback xmlns="">
            <p:pic>
              <p:nvPicPr>
                <p:cNvPr id="5233" name="Ink 5232">
                  <a:extLst>
                    <a:ext uri="{FF2B5EF4-FFF2-40B4-BE49-F238E27FC236}">
                      <a16:creationId xmlns:a16="http://schemas.microsoft.com/office/drawing/2014/main" id="{695C7F24-48AE-17D5-5F6A-9901D0D0CE3C}"/>
                    </a:ext>
                  </a:extLst>
                </p:cNvPr>
                <p:cNvPicPr/>
                <p:nvPr/>
              </p:nvPicPr>
              <p:blipFill>
                <a:blip r:embed="rId203"/>
                <a:stretch>
                  <a:fillRect/>
                </a:stretch>
              </p:blipFill>
              <p:spPr>
                <a:xfrm>
                  <a:off x="2321116" y="5659756"/>
                  <a:ext cx="45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234" name="Ink 5233">
                  <a:extLst>
                    <a:ext uri="{FF2B5EF4-FFF2-40B4-BE49-F238E27FC236}">
                      <a16:creationId xmlns:a16="http://schemas.microsoft.com/office/drawing/2014/main" id="{FEBE6202-F58A-9A48-A764-4EF7EE31285E}"/>
                    </a:ext>
                  </a:extLst>
                </p14:cNvPr>
                <p14:cNvContentPartPr/>
                <p14:nvPr/>
              </p14:nvContentPartPr>
              <p14:xfrm>
                <a:off x="2097556" y="5988436"/>
                <a:ext cx="523080" cy="13680"/>
              </p14:xfrm>
            </p:contentPart>
          </mc:Choice>
          <mc:Fallback xmlns="">
            <p:pic>
              <p:nvPicPr>
                <p:cNvPr id="5234" name="Ink 5233">
                  <a:extLst>
                    <a:ext uri="{FF2B5EF4-FFF2-40B4-BE49-F238E27FC236}">
                      <a16:creationId xmlns:a16="http://schemas.microsoft.com/office/drawing/2014/main" id="{FEBE6202-F58A-9A48-A764-4EF7EE31285E}"/>
                    </a:ext>
                  </a:extLst>
                </p:cNvPr>
                <p:cNvPicPr/>
                <p:nvPr/>
              </p:nvPicPr>
              <p:blipFill>
                <a:blip r:embed="rId205"/>
                <a:stretch>
                  <a:fillRect/>
                </a:stretch>
              </p:blipFill>
              <p:spPr>
                <a:xfrm>
                  <a:off x="2088916" y="5979796"/>
                  <a:ext cx="540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235" name="Ink 5234">
                  <a:extLst>
                    <a:ext uri="{FF2B5EF4-FFF2-40B4-BE49-F238E27FC236}">
                      <a16:creationId xmlns:a16="http://schemas.microsoft.com/office/drawing/2014/main" id="{928C51DD-7040-7073-7BF2-BCD25A35F733}"/>
                    </a:ext>
                  </a:extLst>
                </p14:cNvPr>
                <p14:cNvContentPartPr/>
                <p14:nvPr/>
              </p14:nvContentPartPr>
              <p14:xfrm>
                <a:off x="2221036" y="6107236"/>
                <a:ext cx="258840" cy="183240"/>
              </p14:xfrm>
            </p:contentPart>
          </mc:Choice>
          <mc:Fallback xmlns="">
            <p:pic>
              <p:nvPicPr>
                <p:cNvPr id="5235" name="Ink 5234">
                  <a:extLst>
                    <a:ext uri="{FF2B5EF4-FFF2-40B4-BE49-F238E27FC236}">
                      <a16:creationId xmlns:a16="http://schemas.microsoft.com/office/drawing/2014/main" id="{928C51DD-7040-7073-7BF2-BCD25A35F733}"/>
                    </a:ext>
                  </a:extLst>
                </p:cNvPr>
                <p:cNvPicPr/>
                <p:nvPr/>
              </p:nvPicPr>
              <p:blipFill>
                <a:blip r:embed="rId207"/>
                <a:stretch>
                  <a:fillRect/>
                </a:stretch>
              </p:blipFill>
              <p:spPr>
                <a:xfrm>
                  <a:off x="2212396" y="6098596"/>
                  <a:ext cx="2764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236" name="Ink 5235">
                  <a:extLst>
                    <a:ext uri="{FF2B5EF4-FFF2-40B4-BE49-F238E27FC236}">
                      <a16:creationId xmlns:a16="http://schemas.microsoft.com/office/drawing/2014/main" id="{D5223385-530B-141B-2981-05D3E4AE897F}"/>
                    </a:ext>
                  </a:extLst>
                </p14:cNvPr>
                <p14:cNvContentPartPr/>
                <p14:nvPr/>
              </p14:nvContentPartPr>
              <p14:xfrm>
                <a:off x="2520916" y="6148276"/>
                <a:ext cx="311040" cy="144720"/>
              </p14:xfrm>
            </p:contentPart>
          </mc:Choice>
          <mc:Fallback xmlns="">
            <p:pic>
              <p:nvPicPr>
                <p:cNvPr id="5236" name="Ink 5235">
                  <a:extLst>
                    <a:ext uri="{FF2B5EF4-FFF2-40B4-BE49-F238E27FC236}">
                      <a16:creationId xmlns:a16="http://schemas.microsoft.com/office/drawing/2014/main" id="{D5223385-530B-141B-2981-05D3E4AE897F}"/>
                    </a:ext>
                  </a:extLst>
                </p:cNvPr>
                <p:cNvPicPr/>
                <p:nvPr/>
              </p:nvPicPr>
              <p:blipFill>
                <a:blip r:embed="rId209"/>
                <a:stretch>
                  <a:fillRect/>
                </a:stretch>
              </p:blipFill>
              <p:spPr>
                <a:xfrm>
                  <a:off x="2512276" y="6139276"/>
                  <a:ext cx="328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237" name="Ink 5236">
                  <a:extLst>
                    <a:ext uri="{FF2B5EF4-FFF2-40B4-BE49-F238E27FC236}">
                      <a16:creationId xmlns:a16="http://schemas.microsoft.com/office/drawing/2014/main" id="{5E3BE33E-015D-8C5C-34AA-7A6A8DA6468A}"/>
                    </a:ext>
                  </a:extLst>
                </p14:cNvPr>
                <p14:cNvContentPartPr/>
                <p14:nvPr/>
              </p14:nvContentPartPr>
              <p14:xfrm>
                <a:off x="3041476" y="5888716"/>
                <a:ext cx="223560" cy="14400"/>
              </p14:xfrm>
            </p:contentPart>
          </mc:Choice>
          <mc:Fallback xmlns="">
            <p:pic>
              <p:nvPicPr>
                <p:cNvPr id="5237" name="Ink 5236">
                  <a:extLst>
                    <a:ext uri="{FF2B5EF4-FFF2-40B4-BE49-F238E27FC236}">
                      <a16:creationId xmlns:a16="http://schemas.microsoft.com/office/drawing/2014/main" id="{5E3BE33E-015D-8C5C-34AA-7A6A8DA6468A}"/>
                    </a:ext>
                  </a:extLst>
                </p:cNvPr>
                <p:cNvPicPr/>
                <p:nvPr/>
              </p:nvPicPr>
              <p:blipFill>
                <a:blip r:embed="rId211"/>
                <a:stretch>
                  <a:fillRect/>
                </a:stretch>
              </p:blipFill>
              <p:spPr>
                <a:xfrm>
                  <a:off x="3032836" y="5880076"/>
                  <a:ext cx="241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38" name="Ink 5237">
                  <a:extLst>
                    <a:ext uri="{FF2B5EF4-FFF2-40B4-BE49-F238E27FC236}">
                      <a16:creationId xmlns:a16="http://schemas.microsoft.com/office/drawing/2014/main" id="{37DC43C5-D8B2-76C2-EE98-AABCFCE5BE49}"/>
                    </a:ext>
                  </a:extLst>
                </p14:cNvPr>
                <p14:cNvContentPartPr/>
                <p14:nvPr/>
              </p14:nvContentPartPr>
              <p14:xfrm>
                <a:off x="3112756" y="5927236"/>
                <a:ext cx="101520" cy="279000"/>
              </p14:xfrm>
            </p:contentPart>
          </mc:Choice>
          <mc:Fallback xmlns="">
            <p:pic>
              <p:nvPicPr>
                <p:cNvPr id="5238" name="Ink 5237">
                  <a:extLst>
                    <a:ext uri="{FF2B5EF4-FFF2-40B4-BE49-F238E27FC236}">
                      <a16:creationId xmlns:a16="http://schemas.microsoft.com/office/drawing/2014/main" id="{37DC43C5-D8B2-76C2-EE98-AABCFCE5BE49}"/>
                    </a:ext>
                  </a:extLst>
                </p:cNvPr>
                <p:cNvPicPr/>
                <p:nvPr/>
              </p:nvPicPr>
              <p:blipFill>
                <a:blip r:embed="rId213"/>
                <a:stretch>
                  <a:fillRect/>
                </a:stretch>
              </p:blipFill>
              <p:spPr>
                <a:xfrm>
                  <a:off x="3103756" y="5918596"/>
                  <a:ext cx="119160" cy="296640"/>
                </a:xfrm>
                <a:prstGeom prst="rect">
                  <a:avLst/>
                </a:prstGeom>
              </p:spPr>
            </p:pic>
          </mc:Fallback>
        </mc:AlternateContent>
      </p:grpSp>
      <p:grpSp>
        <p:nvGrpSpPr>
          <p:cNvPr id="5251" name="Group 5250">
            <a:extLst>
              <a:ext uri="{FF2B5EF4-FFF2-40B4-BE49-F238E27FC236}">
                <a16:creationId xmlns:a16="http://schemas.microsoft.com/office/drawing/2014/main" id="{6976146E-75F7-BC5A-B600-A0BB6E2EDAF9}"/>
              </a:ext>
            </a:extLst>
          </p:cNvPr>
          <p:cNvGrpSpPr/>
          <p:nvPr/>
        </p:nvGrpSpPr>
        <p:grpSpPr>
          <a:xfrm>
            <a:off x="3929236" y="5858116"/>
            <a:ext cx="2523600" cy="609120"/>
            <a:chOff x="3929236" y="5858116"/>
            <a:chExt cx="2523600" cy="609120"/>
          </a:xfrm>
        </p:grpSpPr>
        <mc:AlternateContent xmlns:mc="http://schemas.openxmlformats.org/markup-compatibility/2006" xmlns:p14="http://schemas.microsoft.com/office/powerpoint/2010/main">
          <mc:Choice Requires="p14">
            <p:contentPart p14:bwMode="auto" r:id="rId214">
              <p14:nvContentPartPr>
                <p14:cNvPr id="5240" name="Ink 5239">
                  <a:extLst>
                    <a:ext uri="{FF2B5EF4-FFF2-40B4-BE49-F238E27FC236}">
                      <a16:creationId xmlns:a16="http://schemas.microsoft.com/office/drawing/2014/main" id="{C1730324-1C94-6EB6-B187-866833800405}"/>
                    </a:ext>
                  </a:extLst>
                </p14:cNvPr>
                <p14:cNvContentPartPr/>
                <p14:nvPr/>
              </p14:nvContentPartPr>
              <p14:xfrm>
                <a:off x="3929236" y="5870716"/>
                <a:ext cx="216360" cy="325080"/>
              </p14:xfrm>
            </p:contentPart>
          </mc:Choice>
          <mc:Fallback xmlns="">
            <p:pic>
              <p:nvPicPr>
                <p:cNvPr id="5240" name="Ink 5239">
                  <a:extLst>
                    <a:ext uri="{FF2B5EF4-FFF2-40B4-BE49-F238E27FC236}">
                      <a16:creationId xmlns:a16="http://schemas.microsoft.com/office/drawing/2014/main" id="{C1730324-1C94-6EB6-B187-866833800405}"/>
                    </a:ext>
                  </a:extLst>
                </p:cNvPr>
                <p:cNvPicPr/>
                <p:nvPr/>
              </p:nvPicPr>
              <p:blipFill>
                <a:blip r:embed="rId215"/>
                <a:stretch>
                  <a:fillRect/>
                </a:stretch>
              </p:blipFill>
              <p:spPr>
                <a:xfrm>
                  <a:off x="3920236" y="5861716"/>
                  <a:ext cx="234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241" name="Ink 5240">
                  <a:extLst>
                    <a:ext uri="{FF2B5EF4-FFF2-40B4-BE49-F238E27FC236}">
                      <a16:creationId xmlns:a16="http://schemas.microsoft.com/office/drawing/2014/main" id="{A10AA8BF-1D3C-3C99-9234-ED65766CCCD6}"/>
                    </a:ext>
                  </a:extLst>
                </p14:cNvPr>
                <p14:cNvContentPartPr/>
                <p14:nvPr/>
              </p14:nvContentPartPr>
              <p14:xfrm>
                <a:off x="4361236" y="5959276"/>
                <a:ext cx="69480" cy="309240"/>
              </p14:xfrm>
            </p:contentPart>
          </mc:Choice>
          <mc:Fallback xmlns="">
            <p:pic>
              <p:nvPicPr>
                <p:cNvPr id="5241" name="Ink 5240">
                  <a:extLst>
                    <a:ext uri="{FF2B5EF4-FFF2-40B4-BE49-F238E27FC236}">
                      <a16:creationId xmlns:a16="http://schemas.microsoft.com/office/drawing/2014/main" id="{A10AA8BF-1D3C-3C99-9234-ED65766CCCD6}"/>
                    </a:ext>
                  </a:extLst>
                </p:cNvPr>
                <p:cNvPicPr/>
                <p:nvPr/>
              </p:nvPicPr>
              <p:blipFill>
                <a:blip r:embed="rId217"/>
                <a:stretch>
                  <a:fillRect/>
                </a:stretch>
              </p:blipFill>
              <p:spPr>
                <a:xfrm>
                  <a:off x="4352236" y="5950276"/>
                  <a:ext cx="871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242" name="Ink 5241">
                  <a:extLst>
                    <a:ext uri="{FF2B5EF4-FFF2-40B4-BE49-F238E27FC236}">
                      <a16:creationId xmlns:a16="http://schemas.microsoft.com/office/drawing/2014/main" id="{2F9AAC76-ED09-C875-F30B-A2A079FDDC68}"/>
                    </a:ext>
                  </a:extLst>
                </p14:cNvPr>
                <p14:cNvContentPartPr/>
                <p14:nvPr/>
              </p14:nvContentPartPr>
              <p14:xfrm>
                <a:off x="4368796" y="5905276"/>
                <a:ext cx="185400" cy="211680"/>
              </p14:xfrm>
            </p:contentPart>
          </mc:Choice>
          <mc:Fallback xmlns="">
            <p:pic>
              <p:nvPicPr>
                <p:cNvPr id="5242" name="Ink 5241">
                  <a:extLst>
                    <a:ext uri="{FF2B5EF4-FFF2-40B4-BE49-F238E27FC236}">
                      <a16:creationId xmlns:a16="http://schemas.microsoft.com/office/drawing/2014/main" id="{2F9AAC76-ED09-C875-F30B-A2A079FDDC68}"/>
                    </a:ext>
                  </a:extLst>
                </p:cNvPr>
                <p:cNvPicPr/>
                <p:nvPr/>
              </p:nvPicPr>
              <p:blipFill>
                <a:blip r:embed="rId219"/>
                <a:stretch>
                  <a:fillRect/>
                </a:stretch>
              </p:blipFill>
              <p:spPr>
                <a:xfrm>
                  <a:off x="4360156" y="5896276"/>
                  <a:ext cx="203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243" name="Ink 5242">
                  <a:extLst>
                    <a:ext uri="{FF2B5EF4-FFF2-40B4-BE49-F238E27FC236}">
                      <a16:creationId xmlns:a16="http://schemas.microsoft.com/office/drawing/2014/main" id="{9F3E2C6B-A7D9-4243-FDA8-4EE1FFB98CB6}"/>
                    </a:ext>
                  </a:extLst>
                </p14:cNvPr>
                <p14:cNvContentPartPr/>
                <p14:nvPr/>
              </p14:nvContentPartPr>
              <p14:xfrm>
                <a:off x="4602436" y="5950636"/>
                <a:ext cx="119520" cy="145440"/>
              </p14:xfrm>
            </p:contentPart>
          </mc:Choice>
          <mc:Fallback xmlns="">
            <p:pic>
              <p:nvPicPr>
                <p:cNvPr id="5243" name="Ink 5242">
                  <a:extLst>
                    <a:ext uri="{FF2B5EF4-FFF2-40B4-BE49-F238E27FC236}">
                      <a16:creationId xmlns:a16="http://schemas.microsoft.com/office/drawing/2014/main" id="{9F3E2C6B-A7D9-4243-FDA8-4EE1FFB98CB6}"/>
                    </a:ext>
                  </a:extLst>
                </p:cNvPr>
                <p:cNvPicPr/>
                <p:nvPr/>
              </p:nvPicPr>
              <p:blipFill>
                <a:blip r:embed="rId221"/>
                <a:stretch>
                  <a:fillRect/>
                </a:stretch>
              </p:blipFill>
              <p:spPr>
                <a:xfrm>
                  <a:off x="4593796" y="5941996"/>
                  <a:ext cx="137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44" name="Ink 5243">
                  <a:extLst>
                    <a:ext uri="{FF2B5EF4-FFF2-40B4-BE49-F238E27FC236}">
                      <a16:creationId xmlns:a16="http://schemas.microsoft.com/office/drawing/2014/main" id="{5C6D8BB6-A7B3-1EA4-36AD-BA8031357A4E}"/>
                    </a:ext>
                  </a:extLst>
                </p14:cNvPr>
                <p14:cNvContentPartPr/>
                <p14:nvPr/>
              </p14:nvContentPartPr>
              <p14:xfrm>
                <a:off x="4798636" y="5975476"/>
                <a:ext cx="232200" cy="134640"/>
              </p14:xfrm>
            </p:contentPart>
          </mc:Choice>
          <mc:Fallback xmlns="">
            <p:pic>
              <p:nvPicPr>
                <p:cNvPr id="5244" name="Ink 5243">
                  <a:extLst>
                    <a:ext uri="{FF2B5EF4-FFF2-40B4-BE49-F238E27FC236}">
                      <a16:creationId xmlns:a16="http://schemas.microsoft.com/office/drawing/2014/main" id="{5C6D8BB6-A7B3-1EA4-36AD-BA8031357A4E}"/>
                    </a:ext>
                  </a:extLst>
                </p:cNvPr>
                <p:cNvPicPr/>
                <p:nvPr/>
              </p:nvPicPr>
              <p:blipFill>
                <a:blip r:embed="rId223"/>
                <a:stretch>
                  <a:fillRect/>
                </a:stretch>
              </p:blipFill>
              <p:spPr>
                <a:xfrm>
                  <a:off x="4789996" y="5966476"/>
                  <a:ext cx="249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245" name="Ink 5244">
                  <a:extLst>
                    <a:ext uri="{FF2B5EF4-FFF2-40B4-BE49-F238E27FC236}">
                      <a16:creationId xmlns:a16="http://schemas.microsoft.com/office/drawing/2014/main" id="{19C37A25-75C8-696C-D206-D89B6C4CB338}"/>
                    </a:ext>
                  </a:extLst>
                </p14:cNvPr>
                <p14:cNvContentPartPr/>
                <p14:nvPr/>
              </p14:nvContentPartPr>
              <p14:xfrm>
                <a:off x="5135236" y="5964316"/>
                <a:ext cx="401040" cy="157320"/>
              </p14:xfrm>
            </p:contentPart>
          </mc:Choice>
          <mc:Fallback xmlns="">
            <p:pic>
              <p:nvPicPr>
                <p:cNvPr id="5245" name="Ink 5244">
                  <a:extLst>
                    <a:ext uri="{FF2B5EF4-FFF2-40B4-BE49-F238E27FC236}">
                      <a16:creationId xmlns:a16="http://schemas.microsoft.com/office/drawing/2014/main" id="{19C37A25-75C8-696C-D206-D89B6C4CB338}"/>
                    </a:ext>
                  </a:extLst>
                </p:cNvPr>
                <p:cNvPicPr/>
                <p:nvPr/>
              </p:nvPicPr>
              <p:blipFill>
                <a:blip r:embed="rId225"/>
                <a:stretch>
                  <a:fillRect/>
                </a:stretch>
              </p:blipFill>
              <p:spPr>
                <a:xfrm>
                  <a:off x="5126596" y="5955316"/>
                  <a:ext cx="418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246" name="Ink 5245">
                  <a:extLst>
                    <a:ext uri="{FF2B5EF4-FFF2-40B4-BE49-F238E27FC236}">
                      <a16:creationId xmlns:a16="http://schemas.microsoft.com/office/drawing/2014/main" id="{396A4EEF-99FD-0C6C-6C00-0D92A38CFC94}"/>
                    </a:ext>
                  </a:extLst>
                </p14:cNvPr>
                <p14:cNvContentPartPr/>
                <p14:nvPr/>
              </p14:nvContentPartPr>
              <p14:xfrm>
                <a:off x="5741116" y="5900236"/>
                <a:ext cx="66600" cy="401040"/>
              </p14:xfrm>
            </p:contentPart>
          </mc:Choice>
          <mc:Fallback xmlns="">
            <p:pic>
              <p:nvPicPr>
                <p:cNvPr id="5246" name="Ink 5245">
                  <a:extLst>
                    <a:ext uri="{FF2B5EF4-FFF2-40B4-BE49-F238E27FC236}">
                      <a16:creationId xmlns:a16="http://schemas.microsoft.com/office/drawing/2014/main" id="{396A4EEF-99FD-0C6C-6C00-0D92A38CFC94}"/>
                    </a:ext>
                  </a:extLst>
                </p:cNvPr>
                <p:cNvPicPr/>
                <p:nvPr/>
              </p:nvPicPr>
              <p:blipFill>
                <a:blip r:embed="rId227"/>
                <a:stretch>
                  <a:fillRect/>
                </a:stretch>
              </p:blipFill>
              <p:spPr>
                <a:xfrm>
                  <a:off x="5732476" y="5891596"/>
                  <a:ext cx="8424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247" name="Ink 5246">
                  <a:extLst>
                    <a:ext uri="{FF2B5EF4-FFF2-40B4-BE49-F238E27FC236}">
                      <a16:creationId xmlns:a16="http://schemas.microsoft.com/office/drawing/2014/main" id="{D1464DE4-1FE6-DF35-903D-863167CA1318}"/>
                    </a:ext>
                  </a:extLst>
                </p14:cNvPr>
                <p14:cNvContentPartPr/>
                <p14:nvPr/>
              </p14:nvContentPartPr>
              <p14:xfrm>
                <a:off x="5755156" y="5858116"/>
                <a:ext cx="204120" cy="198720"/>
              </p14:xfrm>
            </p:contentPart>
          </mc:Choice>
          <mc:Fallback xmlns="">
            <p:pic>
              <p:nvPicPr>
                <p:cNvPr id="5247" name="Ink 5246">
                  <a:extLst>
                    <a:ext uri="{FF2B5EF4-FFF2-40B4-BE49-F238E27FC236}">
                      <a16:creationId xmlns:a16="http://schemas.microsoft.com/office/drawing/2014/main" id="{D1464DE4-1FE6-DF35-903D-863167CA1318}"/>
                    </a:ext>
                  </a:extLst>
                </p:cNvPr>
                <p:cNvPicPr/>
                <p:nvPr/>
              </p:nvPicPr>
              <p:blipFill>
                <a:blip r:embed="rId229"/>
                <a:stretch>
                  <a:fillRect/>
                </a:stretch>
              </p:blipFill>
              <p:spPr>
                <a:xfrm>
                  <a:off x="5746156" y="5849116"/>
                  <a:ext cx="221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248" name="Ink 5247">
                  <a:extLst>
                    <a:ext uri="{FF2B5EF4-FFF2-40B4-BE49-F238E27FC236}">
                      <a16:creationId xmlns:a16="http://schemas.microsoft.com/office/drawing/2014/main" id="{56E8890E-853A-8D6A-9258-CBFE9A5D8720}"/>
                    </a:ext>
                  </a:extLst>
                </p14:cNvPr>
                <p14:cNvContentPartPr/>
                <p14:nvPr/>
              </p14:nvContentPartPr>
              <p14:xfrm>
                <a:off x="5889076" y="6166996"/>
                <a:ext cx="180000" cy="300240"/>
              </p14:xfrm>
            </p:contentPart>
          </mc:Choice>
          <mc:Fallback xmlns="">
            <p:pic>
              <p:nvPicPr>
                <p:cNvPr id="5248" name="Ink 5247">
                  <a:extLst>
                    <a:ext uri="{FF2B5EF4-FFF2-40B4-BE49-F238E27FC236}">
                      <a16:creationId xmlns:a16="http://schemas.microsoft.com/office/drawing/2014/main" id="{56E8890E-853A-8D6A-9258-CBFE9A5D8720}"/>
                    </a:ext>
                  </a:extLst>
                </p:cNvPr>
                <p:cNvPicPr/>
                <p:nvPr/>
              </p:nvPicPr>
              <p:blipFill>
                <a:blip r:embed="rId231"/>
                <a:stretch>
                  <a:fillRect/>
                </a:stretch>
              </p:blipFill>
              <p:spPr>
                <a:xfrm>
                  <a:off x="5880436" y="6158356"/>
                  <a:ext cx="197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249" name="Ink 5248">
                  <a:extLst>
                    <a:ext uri="{FF2B5EF4-FFF2-40B4-BE49-F238E27FC236}">
                      <a16:creationId xmlns:a16="http://schemas.microsoft.com/office/drawing/2014/main" id="{B927BD4A-D1E9-7E1E-FF00-B59683436991}"/>
                    </a:ext>
                  </a:extLst>
                </p14:cNvPr>
                <p14:cNvContentPartPr/>
                <p14:nvPr/>
              </p14:nvContentPartPr>
              <p14:xfrm>
                <a:off x="6244756" y="6164116"/>
                <a:ext cx="208080" cy="26280"/>
              </p14:xfrm>
            </p:contentPart>
          </mc:Choice>
          <mc:Fallback xmlns="">
            <p:pic>
              <p:nvPicPr>
                <p:cNvPr id="5249" name="Ink 5248">
                  <a:extLst>
                    <a:ext uri="{FF2B5EF4-FFF2-40B4-BE49-F238E27FC236}">
                      <a16:creationId xmlns:a16="http://schemas.microsoft.com/office/drawing/2014/main" id="{B927BD4A-D1E9-7E1E-FF00-B59683436991}"/>
                    </a:ext>
                  </a:extLst>
                </p:cNvPr>
                <p:cNvPicPr/>
                <p:nvPr/>
              </p:nvPicPr>
              <p:blipFill>
                <a:blip r:embed="rId233"/>
                <a:stretch>
                  <a:fillRect/>
                </a:stretch>
              </p:blipFill>
              <p:spPr>
                <a:xfrm>
                  <a:off x="6235756" y="6155116"/>
                  <a:ext cx="225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250" name="Ink 5249">
                  <a:extLst>
                    <a:ext uri="{FF2B5EF4-FFF2-40B4-BE49-F238E27FC236}">
                      <a16:creationId xmlns:a16="http://schemas.microsoft.com/office/drawing/2014/main" id="{F02AFF90-B62F-0AB7-7F82-73780E7F310C}"/>
                    </a:ext>
                  </a:extLst>
                </p14:cNvPr>
                <p14:cNvContentPartPr/>
                <p14:nvPr/>
              </p14:nvContentPartPr>
              <p14:xfrm>
                <a:off x="6241516" y="6090316"/>
                <a:ext cx="178560" cy="28800"/>
              </p14:xfrm>
            </p:contentPart>
          </mc:Choice>
          <mc:Fallback xmlns="">
            <p:pic>
              <p:nvPicPr>
                <p:cNvPr id="5250" name="Ink 5249">
                  <a:extLst>
                    <a:ext uri="{FF2B5EF4-FFF2-40B4-BE49-F238E27FC236}">
                      <a16:creationId xmlns:a16="http://schemas.microsoft.com/office/drawing/2014/main" id="{F02AFF90-B62F-0AB7-7F82-73780E7F310C}"/>
                    </a:ext>
                  </a:extLst>
                </p:cNvPr>
                <p:cNvPicPr/>
                <p:nvPr/>
              </p:nvPicPr>
              <p:blipFill>
                <a:blip r:embed="rId235"/>
                <a:stretch>
                  <a:fillRect/>
                </a:stretch>
              </p:blipFill>
              <p:spPr>
                <a:xfrm>
                  <a:off x="6232876" y="6081316"/>
                  <a:ext cx="196200" cy="46440"/>
                </a:xfrm>
                <a:prstGeom prst="rect">
                  <a:avLst/>
                </a:prstGeom>
              </p:spPr>
            </p:pic>
          </mc:Fallback>
        </mc:AlternateContent>
      </p:grpSp>
      <p:grpSp>
        <p:nvGrpSpPr>
          <p:cNvPr id="5264" name="Group 5263">
            <a:extLst>
              <a:ext uri="{FF2B5EF4-FFF2-40B4-BE49-F238E27FC236}">
                <a16:creationId xmlns:a16="http://schemas.microsoft.com/office/drawing/2014/main" id="{5C70FFC9-6178-753F-477A-A17C232F6F86}"/>
              </a:ext>
            </a:extLst>
          </p:cNvPr>
          <p:cNvGrpSpPr/>
          <p:nvPr/>
        </p:nvGrpSpPr>
        <p:grpSpPr>
          <a:xfrm>
            <a:off x="6647596" y="5816356"/>
            <a:ext cx="511200" cy="516600"/>
            <a:chOff x="6647596" y="5816356"/>
            <a:chExt cx="511200" cy="516600"/>
          </a:xfrm>
        </p:grpSpPr>
        <mc:AlternateContent xmlns:mc="http://schemas.openxmlformats.org/markup-compatibility/2006" xmlns:p14="http://schemas.microsoft.com/office/powerpoint/2010/main">
          <mc:Choice Requires="p14">
            <p:contentPart p14:bwMode="auto" r:id="rId236">
              <p14:nvContentPartPr>
                <p14:cNvPr id="5261" name="Ink 5260">
                  <a:extLst>
                    <a:ext uri="{FF2B5EF4-FFF2-40B4-BE49-F238E27FC236}">
                      <a16:creationId xmlns:a16="http://schemas.microsoft.com/office/drawing/2014/main" id="{508616D7-F40B-3C2A-EC3F-C9E67FB5DFB3}"/>
                    </a:ext>
                  </a:extLst>
                </p14:cNvPr>
                <p14:cNvContentPartPr/>
                <p14:nvPr/>
              </p14:nvContentPartPr>
              <p14:xfrm>
                <a:off x="6647596" y="5816356"/>
                <a:ext cx="255960" cy="504360"/>
              </p14:xfrm>
            </p:contentPart>
          </mc:Choice>
          <mc:Fallback xmlns="">
            <p:pic>
              <p:nvPicPr>
                <p:cNvPr id="5261" name="Ink 5260">
                  <a:extLst>
                    <a:ext uri="{FF2B5EF4-FFF2-40B4-BE49-F238E27FC236}">
                      <a16:creationId xmlns:a16="http://schemas.microsoft.com/office/drawing/2014/main" id="{508616D7-F40B-3C2A-EC3F-C9E67FB5DFB3}"/>
                    </a:ext>
                  </a:extLst>
                </p:cNvPr>
                <p:cNvPicPr/>
                <p:nvPr/>
              </p:nvPicPr>
              <p:blipFill>
                <a:blip r:embed="rId237"/>
                <a:stretch>
                  <a:fillRect/>
                </a:stretch>
              </p:blipFill>
              <p:spPr>
                <a:xfrm>
                  <a:off x="6638956" y="5807356"/>
                  <a:ext cx="2736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262" name="Ink 5261">
                  <a:extLst>
                    <a:ext uri="{FF2B5EF4-FFF2-40B4-BE49-F238E27FC236}">
                      <a16:creationId xmlns:a16="http://schemas.microsoft.com/office/drawing/2014/main" id="{27C107F5-8A32-2870-EB50-64D1E6D00D4E}"/>
                    </a:ext>
                  </a:extLst>
                </p14:cNvPr>
                <p14:cNvContentPartPr/>
                <p14:nvPr/>
              </p14:nvContentPartPr>
              <p14:xfrm>
                <a:off x="6926956" y="5870356"/>
                <a:ext cx="13320" cy="49320"/>
              </p14:xfrm>
            </p:contentPart>
          </mc:Choice>
          <mc:Fallback xmlns="">
            <p:pic>
              <p:nvPicPr>
                <p:cNvPr id="5262" name="Ink 5261">
                  <a:extLst>
                    <a:ext uri="{FF2B5EF4-FFF2-40B4-BE49-F238E27FC236}">
                      <a16:creationId xmlns:a16="http://schemas.microsoft.com/office/drawing/2014/main" id="{27C107F5-8A32-2870-EB50-64D1E6D00D4E}"/>
                    </a:ext>
                  </a:extLst>
                </p:cNvPr>
                <p:cNvPicPr/>
                <p:nvPr/>
              </p:nvPicPr>
              <p:blipFill>
                <a:blip r:embed="rId239"/>
                <a:stretch>
                  <a:fillRect/>
                </a:stretch>
              </p:blipFill>
              <p:spPr>
                <a:xfrm>
                  <a:off x="6917956" y="5861356"/>
                  <a:ext cx="30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263" name="Ink 5262">
                  <a:extLst>
                    <a:ext uri="{FF2B5EF4-FFF2-40B4-BE49-F238E27FC236}">
                      <a16:creationId xmlns:a16="http://schemas.microsoft.com/office/drawing/2014/main" id="{EE217A00-50CD-5B0B-BD77-759DD777A811}"/>
                    </a:ext>
                  </a:extLst>
                </p14:cNvPr>
                <p14:cNvContentPartPr/>
                <p14:nvPr/>
              </p14:nvContentPartPr>
              <p14:xfrm>
                <a:off x="6914356" y="6108316"/>
                <a:ext cx="244440" cy="224640"/>
              </p14:xfrm>
            </p:contentPart>
          </mc:Choice>
          <mc:Fallback xmlns="">
            <p:pic>
              <p:nvPicPr>
                <p:cNvPr id="5263" name="Ink 5262">
                  <a:extLst>
                    <a:ext uri="{FF2B5EF4-FFF2-40B4-BE49-F238E27FC236}">
                      <a16:creationId xmlns:a16="http://schemas.microsoft.com/office/drawing/2014/main" id="{EE217A00-50CD-5B0B-BD77-759DD777A811}"/>
                    </a:ext>
                  </a:extLst>
                </p:cNvPr>
                <p:cNvPicPr/>
                <p:nvPr/>
              </p:nvPicPr>
              <p:blipFill>
                <a:blip r:embed="rId241"/>
                <a:stretch>
                  <a:fillRect/>
                </a:stretch>
              </p:blipFill>
              <p:spPr>
                <a:xfrm>
                  <a:off x="6905356" y="6099316"/>
                  <a:ext cx="262080" cy="242280"/>
                </a:xfrm>
                <a:prstGeom prst="rect">
                  <a:avLst/>
                </a:prstGeom>
              </p:spPr>
            </p:pic>
          </mc:Fallback>
        </mc:AlternateContent>
      </p:grpSp>
      <p:grpSp>
        <p:nvGrpSpPr>
          <p:cNvPr id="5272" name="Group 5271">
            <a:extLst>
              <a:ext uri="{FF2B5EF4-FFF2-40B4-BE49-F238E27FC236}">
                <a16:creationId xmlns:a16="http://schemas.microsoft.com/office/drawing/2014/main" id="{77273109-7957-0915-A322-31863238EF58}"/>
              </a:ext>
            </a:extLst>
          </p:cNvPr>
          <p:cNvGrpSpPr/>
          <p:nvPr/>
        </p:nvGrpSpPr>
        <p:grpSpPr>
          <a:xfrm>
            <a:off x="7288396" y="5908156"/>
            <a:ext cx="1052280" cy="753120"/>
            <a:chOff x="7288396" y="5908156"/>
            <a:chExt cx="1052280" cy="753120"/>
          </a:xfrm>
        </p:grpSpPr>
        <mc:AlternateContent xmlns:mc="http://schemas.openxmlformats.org/markup-compatibility/2006" xmlns:p14="http://schemas.microsoft.com/office/powerpoint/2010/main">
          <mc:Choice Requires="p14">
            <p:contentPart p14:bwMode="auto" r:id="rId242">
              <p14:nvContentPartPr>
                <p14:cNvPr id="5265" name="Ink 5264">
                  <a:extLst>
                    <a:ext uri="{FF2B5EF4-FFF2-40B4-BE49-F238E27FC236}">
                      <a16:creationId xmlns:a16="http://schemas.microsoft.com/office/drawing/2014/main" id="{60DCE67D-CFA9-20EE-D162-40093AE36DEC}"/>
                    </a:ext>
                  </a:extLst>
                </p14:cNvPr>
                <p14:cNvContentPartPr/>
                <p14:nvPr/>
              </p14:nvContentPartPr>
              <p14:xfrm>
                <a:off x="7462996" y="5908156"/>
                <a:ext cx="34560" cy="227160"/>
              </p14:xfrm>
            </p:contentPart>
          </mc:Choice>
          <mc:Fallback xmlns="">
            <p:pic>
              <p:nvPicPr>
                <p:cNvPr id="5265" name="Ink 5264">
                  <a:extLst>
                    <a:ext uri="{FF2B5EF4-FFF2-40B4-BE49-F238E27FC236}">
                      <a16:creationId xmlns:a16="http://schemas.microsoft.com/office/drawing/2014/main" id="{60DCE67D-CFA9-20EE-D162-40093AE36DEC}"/>
                    </a:ext>
                  </a:extLst>
                </p:cNvPr>
                <p:cNvPicPr/>
                <p:nvPr/>
              </p:nvPicPr>
              <p:blipFill>
                <a:blip r:embed="rId243"/>
                <a:stretch>
                  <a:fillRect/>
                </a:stretch>
              </p:blipFill>
              <p:spPr>
                <a:xfrm>
                  <a:off x="7454356" y="5899156"/>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266" name="Ink 5265">
                  <a:extLst>
                    <a:ext uri="{FF2B5EF4-FFF2-40B4-BE49-F238E27FC236}">
                      <a16:creationId xmlns:a16="http://schemas.microsoft.com/office/drawing/2014/main" id="{87004AE7-0BE6-B4AF-6427-9BF1053791E9}"/>
                    </a:ext>
                  </a:extLst>
                </p14:cNvPr>
                <p14:cNvContentPartPr/>
                <p14:nvPr/>
              </p14:nvContentPartPr>
              <p14:xfrm>
                <a:off x="7288396" y="6289396"/>
                <a:ext cx="466200" cy="26280"/>
              </p14:xfrm>
            </p:contentPart>
          </mc:Choice>
          <mc:Fallback xmlns="">
            <p:pic>
              <p:nvPicPr>
                <p:cNvPr id="5266" name="Ink 5265">
                  <a:extLst>
                    <a:ext uri="{FF2B5EF4-FFF2-40B4-BE49-F238E27FC236}">
                      <a16:creationId xmlns:a16="http://schemas.microsoft.com/office/drawing/2014/main" id="{87004AE7-0BE6-B4AF-6427-9BF1053791E9}"/>
                    </a:ext>
                  </a:extLst>
                </p:cNvPr>
                <p:cNvPicPr/>
                <p:nvPr/>
              </p:nvPicPr>
              <p:blipFill>
                <a:blip r:embed="rId245"/>
                <a:stretch>
                  <a:fillRect/>
                </a:stretch>
              </p:blipFill>
              <p:spPr>
                <a:xfrm>
                  <a:off x="7279756" y="6280396"/>
                  <a:ext cx="483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267" name="Ink 5266">
                  <a:extLst>
                    <a:ext uri="{FF2B5EF4-FFF2-40B4-BE49-F238E27FC236}">
                      <a16:creationId xmlns:a16="http://schemas.microsoft.com/office/drawing/2014/main" id="{94E104A6-8A9E-1439-94A7-E0E5AD695E3C}"/>
                    </a:ext>
                  </a:extLst>
                </p14:cNvPr>
                <p14:cNvContentPartPr/>
                <p14:nvPr/>
              </p14:nvContentPartPr>
              <p14:xfrm>
                <a:off x="7390276" y="6367516"/>
                <a:ext cx="264240" cy="37440"/>
              </p14:xfrm>
            </p:contentPart>
          </mc:Choice>
          <mc:Fallback xmlns="">
            <p:pic>
              <p:nvPicPr>
                <p:cNvPr id="5267" name="Ink 5266">
                  <a:extLst>
                    <a:ext uri="{FF2B5EF4-FFF2-40B4-BE49-F238E27FC236}">
                      <a16:creationId xmlns:a16="http://schemas.microsoft.com/office/drawing/2014/main" id="{94E104A6-8A9E-1439-94A7-E0E5AD695E3C}"/>
                    </a:ext>
                  </a:extLst>
                </p:cNvPr>
                <p:cNvPicPr/>
                <p:nvPr/>
              </p:nvPicPr>
              <p:blipFill>
                <a:blip r:embed="rId247"/>
                <a:stretch>
                  <a:fillRect/>
                </a:stretch>
              </p:blipFill>
              <p:spPr>
                <a:xfrm>
                  <a:off x="7381636" y="6358516"/>
                  <a:ext cx="281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268" name="Ink 5267">
                  <a:extLst>
                    <a:ext uri="{FF2B5EF4-FFF2-40B4-BE49-F238E27FC236}">
                      <a16:creationId xmlns:a16="http://schemas.microsoft.com/office/drawing/2014/main" id="{64DA0970-EE8B-C7BF-AF4A-BED6E1752795}"/>
                    </a:ext>
                  </a:extLst>
                </p14:cNvPr>
                <p14:cNvContentPartPr/>
                <p14:nvPr/>
              </p14:nvContentPartPr>
              <p14:xfrm>
                <a:off x="7493596" y="6391276"/>
                <a:ext cx="32040" cy="270000"/>
              </p14:xfrm>
            </p:contentPart>
          </mc:Choice>
          <mc:Fallback xmlns="">
            <p:pic>
              <p:nvPicPr>
                <p:cNvPr id="5268" name="Ink 5267">
                  <a:extLst>
                    <a:ext uri="{FF2B5EF4-FFF2-40B4-BE49-F238E27FC236}">
                      <a16:creationId xmlns:a16="http://schemas.microsoft.com/office/drawing/2014/main" id="{64DA0970-EE8B-C7BF-AF4A-BED6E1752795}"/>
                    </a:ext>
                  </a:extLst>
                </p:cNvPr>
                <p:cNvPicPr/>
                <p:nvPr/>
              </p:nvPicPr>
              <p:blipFill>
                <a:blip r:embed="rId249"/>
                <a:stretch>
                  <a:fillRect/>
                </a:stretch>
              </p:blipFill>
              <p:spPr>
                <a:xfrm>
                  <a:off x="7484596" y="6382276"/>
                  <a:ext cx="49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269" name="Ink 5268">
                  <a:extLst>
                    <a:ext uri="{FF2B5EF4-FFF2-40B4-BE49-F238E27FC236}">
                      <a16:creationId xmlns:a16="http://schemas.microsoft.com/office/drawing/2014/main" id="{1BF16446-D9A5-0734-C741-3DE36792ADD2}"/>
                    </a:ext>
                  </a:extLst>
                </p14:cNvPr>
                <p14:cNvContentPartPr/>
                <p14:nvPr/>
              </p14:nvContentPartPr>
              <p14:xfrm>
                <a:off x="7915516" y="6013996"/>
                <a:ext cx="235080" cy="321120"/>
              </p14:xfrm>
            </p:contentPart>
          </mc:Choice>
          <mc:Fallback xmlns="">
            <p:pic>
              <p:nvPicPr>
                <p:cNvPr id="5269" name="Ink 5268">
                  <a:extLst>
                    <a:ext uri="{FF2B5EF4-FFF2-40B4-BE49-F238E27FC236}">
                      <a16:creationId xmlns:a16="http://schemas.microsoft.com/office/drawing/2014/main" id="{1BF16446-D9A5-0734-C741-3DE36792ADD2}"/>
                    </a:ext>
                  </a:extLst>
                </p:cNvPr>
                <p:cNvPicPr/>
                <p:nvPr/>
              </p:nvPicPr>
              <p:blipFill>
                <a:blip r:embed="rId251"/>
                <a:stretch>
                  <a:fillRect/>
                </a:stretch>
              </p:blipFill>
              <p:spPr>
                <a:xfrm>
                  <a:off x="7906516" y="6004996"/>
                  <a:ext cx="2527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270" name="Ink 5269">
                  <a:extLst>
                    <a:ext uri="{FF2B5EF4-FFF2-40B4-BE49-F238E27FC236}">
                      <a16:creationId xmlns:a16="http://schemas.microsoft.com/office/drawing/2014/main" id="{9800898D-22AF-BE89-51CB-1D3FC5703972}"/>
                    </a:ext>
                  </a:extLst>
                </p14:cNvPr>
                <p14:cNvContentPartPr/>
                <p14:nvPr/>
              </p14:nvContentPartPr>
              <p14:xfrm>
                <a:off x="7926676" y="6165916"/>
                <a:ext cx="192600" cy="20880"/>
              </p14:xfrm>
            </p:contentPart>
          </mc:Choice>
          <mc:Fallback xmlns="">
            <p:pic>
              <p:nvPicPr>
                <p:cNvPr id="5270" name="Ink 5269">
                  <a:extLst>
                    <a:ext uri="{FF2B5EF4-FFF2-40B4-BE49-F238E27FC236}">
                      <a16:creationId xmlns:a16="http://schemas.microsoft.com/office/drawing/2014/main" id="{9800898D-22AF-BE89-51CB-1D3FC5703972}"/>
                    </a:ext>
                  </a:extLst>
                </p:cNvPr>
                <p:cNvPicPr/>
                <p:nvPr/>
              </p:nvPicPr>
              <p:blipFill>
                <a:blip r:embed="rId253"/>
                <a:stretch>
                  <a:fillRect/>
                </a:stretch>
              </p:blipFill>
              <p:spPr>
                <a:xfrm>
                  <a:off x="7917676" y="6157276"/>
                  <a:ext cx="210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271" name="Ink 5270">
                  <a:extLst>
                    <a:ext uri="{FF2B5EF4-FFF2-40B4-BE49-F238E27FC236}">
                      <a16:creationId xmlns:a16="http://schemas.microsoft.com/office/drawing/2014/main" id="{ED153845-5D69-50DD-1B87-1A0EA71F0C68}"/>
                    </a:ext>
                  </a:extLst>
                </p14:cNvPr>
                <p14:cNvContentPartPr/>
                <p14:nvPr/>
              </p14:nvContentPartPr>
              <p14:xfrm>
                <a:off x="8176516" y="6127756"/>
                <a:ext cx="164160" cy="443880"/>
              </p14:xfrm>
            </p:contentPart>
          </mc:Choice>
          <mc:Fallback xmlns="">
            <p:pic>
              <p:nvPicPr>
                <p:cNvPr id="5271" name="Ink 5270">
                  <a:extLst>
                    <a:ext uri="{FF2B5EF4-FFF2-40B4-BE49-F238E27FC236}">
                      <a16:creationId xmlns:a16="http://schemas.microsoft.com/office/drawing/2014/main" id="{ED153845-5D69-50DD-1B87-1A0EA71F0C68}"/>
                    </a:ext>
                  </a:extLst>
                </p:cNvPr>
                <p:cNvPicPr/>
                <p:nvPr/>
              </p:nvPicPr>
              <p:blipFill>
                <a:blip r:embed="rId255"/>
                <a:stretch>
                  <a:fillRect/>
                </a:stretch>
              </p:blipFill>
              <p:spPr>
                <a:xfrm>
                  <a:off x="8167516" y="6119116"/>
                  <a:ext cx="181800" cy="461520"/>
                </a:xfrm>
                <a:prstGeom prst="rect">
                  <a:avLst/>
                </a:prstGeom>
              </p:spPr>
            </p:pic>
          </mc:Fallback>
        </mc:AlternateContent>
      </p:grpSp>
      <p:grpSp>
        <p:nvGrpSpPr>
          <p:cNvPr id="5280" name="Group 5279">
            <a:extLst>
              <a:ext uri="{FF2B5EF4-FFF2-40B4-BE49-F238E27FC236}">
                <a16:creationId xmlns:a16="http://schemas.microsoft.com/office/drawing/2014/main" id="{33529F99-F799-2DBE-511B-E725CCF49073}"/>
              </a:ext>
            </a:extLst>
          </p:cNvPr>
          <p:cNvGrpSpPr/>
          <p:nvPr/>
        </p:nvGrpSpPr>
        <p:grpSpPr>
          <a:xfrm>
            <a:off x="6513316" y="6478396"/>
            <a:ext cx="748800" cy="252000"/>
            <a:chOff x="6513316" y="6478396"/>
            <a:chExt cx="748800" cy="252000"/>
          </a:xfrm>
        </p:grpSpPr>
        <mc:AlternateContent xmlns:mc="http://schemas.openxmlformats.org/markup-compatibility/2006" xmlns:p14="http://schemas.microsoft.com/office/powerpoint/2010/main">
          <mc:Choice Requires="p14">
            <p:contentPart p14:bwMode="auto" r:id="rId256">
              <p14:nvContentPartPr>
                <p14:cNvPr id="5273" name="Ink 5272">
                  <a:extLst>
                    <a:ext uri="{FF2B5EF4-FFF2-40B4-BE49-F238E27FC236}">
                      <a16:creationId xmlns:a16="http://schemas.microsoft.com/office/drawing/2014/main" id="{6B7D746D-8532-848C-7103-D775EA014D1E}"/>
                    </a:ext>
                  </a:extLst>
                </p14:cNvPr>
                <p14:cNvContentPartPr/>
                <p14:nvPr/>
              </p14:nvContentPartPr>
              <p14:xfrm>
                <a:off x="6513316" y="6478396"/>
                <a:ext cx="324360" cy="32760"/>
              </p14:xfrm>
            </p:contentPart>
          </mc:Choice>
          <mc:Fallback xmlns="">
            <p:pic>
              <p:nvPicPr>
                <p:cNvPr id="5273" name="Ink 5272">
                  <a:extLst>
                    <a:ext uri="{FF2B5EF4-FFF2-40B4-BE49-F238E27FC236}">
                      <a16:creationId xmlns:a16="http://schemas.microsoft.com/office/drawing/2014/main" id="{6B7D746D-8532-848C-7103-D775EA014D1E}"/>
                    </a:ext>
                  </a:extLst>
                </p:cNvPr>
                <p:cNvPicPr/>
                <p:nvPr/>
              </p:nvPicPr>
              <p:blipFill>
                <a:blip r:embed="rId257"/>
                <a:stretch>
                  <a:fillRect/>
                </a:stretch>
              </p:blipFill>
              <p:spPr>
                <a:xfrm>
                  <a:off x="6504316" y="6469396"/>
                  <a:ext cx="342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274" name="Ink 5273">
                  <a:extLst>
                    <a:ext uri="{FF2B5EF4-FFF2-40B4-BE49-F238E27FC236}">
                      <a16:creationId xmlns:a16="http://schemas.microsoft.com/office/drawing/2014/main" id="{4B9C88E7-7423-35A9-F3A8-6E62F82B367A}"/>
                    </a:ext>
                  </a:extLst>
                </p14:cNvPr>
                <p14:cNvContentPartPr/>
                <p14:nvPr/>
              </p14:nvContentPartPr>
              <p14:xfrm>
                <a:off x="6626716" y="6498196"/>
                <a:ext cx="41400" cy="208800"/>
              </p14:xfrm>
            </p:contentPart>
          </mc:Choice>
          <mc:Fallback xmlns="">
            <p:pic>
              <p:nvPicPr>
                <p:cNvPr id="5274" name="Ink 5273">
                  <a:extLst>
                    <a:ext uri="{FF2B5EF4-FFF2-40B4-BE49-F238E27FC236}">
                      <a16:creationId xmlns:a16="http://schemas.microsoft.com/office/drawing/2014/main" id="{4B9C88E7-7423-35A9-F3A8-6E62F82B367A}"/>
                    </a:ext>
                  </a:extLst>
                </p:cNvPr>
                <p:cNvPicPr/>
                <p:nvPr/>
              </p:nvPicPr>
              <p:blipFill>
                <a:blip r:embed="rId259"/>
                <a:stretch>
                  <a:fillRect/>
                </a:stretch>
              </p:blipFill>
              <p:spPr>
                <a:xfrm>
                  <a:off x="6618076" y="6489556"/>
                  <a:ext cx="590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275" name="Ink 5274">
                  <a:extLst>
                    <a:ext uri="{FF2B5EF4-FFF2-40B4-BE49-F238E27FC236}">
                      <a16:creationId xmlns:a16="http://schemas.microsoft.com/office/drawing/2014/main" id="{33826701-F7D4-57FD-765A-91179A282024}"/>
                    </a:ext>
                  </a:extLst>
                </p14:cNvPr>
                <p14:cNvContentPartPr/>
                <p14:nvPr/>
              </p14:nvContentPartPr>
              <p14:xfrm>
                <a:off x="6704836" y="6602956"/>
                <a:ext cx="262800" cy="127440"/>
              </p14:xfrm>
            </p:contentPart>
          </mc:Choice>
          <mc:Fallback xmlns="">
            <p:pic>
              <p:nvPicPr>
                <p:cNvPr id="5275" name="Ink 5274">
                  <a:extLst>
                    <a:ext uri="{FF2B5EF4-FFF2-40B4-BE49-F238E27FC236}">
                      <a16:creationId xmlns:a16="http://schemas.microsoft.com/office/drawing/2014/main" id="{33826701-F7D4-57FD-765A-91179A282024}"/>
                    </a:ext>
                  </a:extLst>
                </p:cNvPr>
                <p:cNvPicPr/>
                <p:nvPr/>
              </p:nvPicPr>
              <p:blipFill>
                <a:blip r:embed="rId261"/>
                <a:stretch>
                  <a:fillRect/>
                </a:stretch>
              </p:blipFill>
              <p:spPr>
                <a:xfrm>
                  <a:off x="6695836" y="6594316"/>
                  <a:ext cx="280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276" name="Ink 5275">
                  <a:extLst>
                    <a:ext uri="{FF2B5EF4-FFF2-40B4-BE49-F238E27FC236}">
                      <a16:creationId xmlns:a16="http://schemas.microsoft.com/office/drawing/2014/main" id="{428D2E6D-41B9-921C-E1D3-F35488FE7930}"/>
                    </a:ext>
                  </a:extLst>
                </p14:cNvPr>
                <p14:cNvContentPartPr/>
                <p14:nvPr/>
              </p14:nvContentPartPr>
              <p14:xfrm>
                <a:off x="7050796" y="6573076"/>
                <a:ext cx="211320" cy="126720"/>
              </p14:xfrm>
            </p:contentPart>
          </mc:Choice>
          <mc:Fallback xmlns="">
            <p:pic>
              <p:nvPicPr>
                <p:cNvPr id="5276" name="Ink 5275">
                  <a:extLst>
                    <a:ext uri="{FF2B5EF4-FFF2-40B4-BE49-F238E27FC236}">
                      <a16:creationId xmlns:a16="http://schemas.microsoft.com/office/drawing/2014/main" id="{428D2E6D-41B9-921C-E1D3-F35488FE7930}"/>
                    </a:ext>
                  </a:extLst>
                </p:cNvPr>
                <p:cNvPicPr/>
                <p:nvPr/>
              </p:nvPicPr>
              <p:blipFill>
                <a:blip r:embed="rId263"/>
                <a:stretch>
                  <a:fillRect/>
                </a:stretch>
              </p:blipFill>
              <p:spPr>
                <a:xfrm>
                  <a:off x="7042156" y="6564436"/>
                  <a:ext cx="228960" cy="144360"/>
                </a:xfrm>
                <a:prstGeom prst="rect">
                  <a:avLst/>
                </a:prstGeom>
              </p:spPr>
            </p:pic>
          </mc:Fallback>
        </mc:AlternateContent>
      </p:grpSp>
      <p:grpSp>
        <p:nvGrpSpPr>
          <p:cNvPr id="5300" name="Group 5299">
            <a:extLst>
              <a:ext uri="{FF2B5EF4-FFF2-40B4-BE49-F238E27FC236}">
                <a16:creationId xmlns:a16="http://schemas.microsoft.com/office/drawing/2014/main" id="{B3D17047-8448-9C7F-D629-7546EB76F912}"/>
              </a:ext>
            </a:extLst>
          </p:cNvPr>
          <p:cNvGrpSpPr/>
          <p:nvPr/>
        </p:nvGrpSpPr>
        <p:grpSpPr>
          <a:xfrm>
            <a:off x="8989396" y="5707276"/>
            <a:ext cx="1189800" cy="1018440"/>
            <a:chOff x="8989396" y="5707276"/>
            <a:chExt cx="1189800" cy="1018440"/>
          </a:xfrm>
        </p:grpSpPr>
        <mc:AlternateContent xmlns:mc="http://schemas.openxmlformats.org/markup-compatibility/2006" xmlns:p14="http://schemas.microsoft.com/office/powerpoint/2010/main">
          <mc:Choice Requires="p14">
            <p:contentPart p14:bwMode="auto" r:id="rId264">
              <p14:nvContentPartPr>
                <p14:cNvPr id="5293" name="Ink 5292">
                  <a:extLst>
                    <a:ext uri="{FF2B5EF4-FFF2-40B4-BE49-F238E27FC236}">
                      <a16:creationId xmlns:a16="http://schemas.microsoft.com/office/drawing/2014/main" id="{949147B5-9DA2-068A-31E5-AB014E34B08D}"/>
                    </a:ext>
                  </a:extLst>
                </p14:cNvPr>
                <p14:cNvContentPartPr/>
                <p14:nvPr/>
              </p14:nvContentPartPr>
              <p14:xfrm>
                <a:off x="9200356" y="5707276"/>
                <a:ext cx="28080" cy="214920"/>
              </p14:xfrm>
            </p:contentPart>
          </mc:Choice>
          <mc:Fallback xmlns="">
            <p:pic>
              <p:nvPicPr>
                <p:cNvPr id="5293" name="Ink 5292">
                  <a:extLst>
                    <a:ext uri="{FF2B5EF4-FFF2-40B4-BE49-F238E27FC236}">
                      <a16:creationId xmlns:a16="http://schemas.microsoft.com/office/drawing/2014/main" id="{949147B5-9DA2-068A-31E5-AB014E34B08D}"/>
                    </a:ext>
                  </a:extLst>
                </p:cNvPr>
                <p:cNvPicPr/>
                <p:nvPr/>
              </p:nvPicPr>
              <p:blipFill>
                <a:blip r:embed="rId265"/>
                <a:stretch>
                  <a:fillRect/>
                </a:stretch>
              </p:blipFill>
              <p:spPr>
                <a:xfrm>
                  <a:off x="9191356" y="5698636"/>
                  <a:ext cx="45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294" name="Ink 5293">
                  <a:extLst>
                    <a:ext uri="{FF2B5EF4-FFF2-40B4-BE49-F238E27FC236}">
                      <a16:creationId xmlns:a16="http://schemas.microsoft.com/office/drawing/2014/main" id="{D70F7460-94BF-E468-5793-3B4A3474130B}"/>
                    </a:ext>
                  </a:extLst>
                </p14:cNvPr>
                <p14:cNvContentPartPr/>
                <p14:nvPr/>
              </p14:nvContentPartPr>
              <p14:xfrm>
                <a:off x="9191716" y="5766316"/>
                <a:ext cx="254520" cy="313920"/>
              </p14:xfrm>
            </p:contentPart>
          </mc:Choice>
          <mc:Fallback xmlns="">
            <p:pic>
              <p:nvPicPr>
                <p:cNvPr id="5294" name="Ink 5293">
                  <a:extLst>
                    <a:ext uri="{FF2B5EF4-FFF2-40B4-BE49-F238E27FC236}">
                      <a16:creationId xmlns:a16="http://schemas.microsoft.com/office/drawing/2014/main" id="{D70F7460-94BF-E468-5793-3B4A3474130B}"/>
                    </a:ext>
                  </a:extLst>
                </p:cNvPr>
                <p:cNvPicPr/>
                <p:nvPr/>
              </p:nvPicPr>
              <p:blipFill>
                <a:blip r:embed="rId267"/>
                <a:stretch>
                  <a:fillRect/>
                </a:stretch>
              </p:blipFill>
              <p:spPr>
                <a:xfrm>
                  <a:off x="9183076" y="5757676"/>
                  <a:ext cx="2721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295" name="Ink 5294">
                  <a:extLst>
                    <a:ext uri="{FF2B5EF4-FFF2-40B4-BE49-F238E27FC236}">
                      <a16:creationId xmlns:a16="http://schemas.microsoft.com/office/drawing/2014/main" id="{0A65FF0F-161D-8F6A-D325-AB434989CBE6}"/>
                    </a:ext>
                  </a:extLst>
                </p14:cNvPr>
                <p14:cNvContentPartPr/>
                <p14:nvPr/>
              </p14:nvContentPartPr>
              <p14:xfrm>
                <a:off x="9288196" y="6003196"/>
                <a:ext cx="223920" cy="185400"/>
              </p14:xfrm>
            </p:contentPart>
          </mc:Choice>
          <mc:Fallback xmlns="">
            <p:pic>
              <p:nvPicPr>
                <p:cNvPr id="5295" name="Ink 5294">
                  <a:extLst>
                    <a:ext uri="{FF2B5EF4-FFF2-40B4-BE49-F238E27FC236}">
                      <a16:creationId xmlns:a16="http://schemas.microsoft.com/office/drawing/2014/main" id="{0A65FF0F-161D-8F6A-D325-AB434989CBE6}"/>
                    </a:ext>
                  </a:extLst>
                </p:cNvPr>
                <p:cNvPicPr/>
                <p:nvPr/>
              </p:nvPicPr>
              <p:blipFill>
                <a:blip r:embed="rId269"/>
                <a:stretch>
                  <a:fillRect/>
                </a:stretch>
              </p:blipFill>
              <p:spPr>
                <a:xfrm>
                  <a:off x="9279196" y="5994196"/>
                  <a:ext cx="241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296" name="Ink 5295">
                  <a:extLst>
                    <a:ext uri="{FF2B5EF4-FFF2-40B4-BE49-F238E27FC236}">
                      <a16:creationId xmlns:a16="http://schemas.microsoft.com/office/drawing/2014/main" id="{5A1C3054-12C0-EEF0-C85C-D355F4CE18E9}"/>
                    </a:ext>
                  </a:extLst>
                </p14:cNvPr>
                <p14:cNvContentPartPr/>
                <p14:nvPr/>
              </p14:nvContentPartPr>
              <p14:xfrm>
                <a:off x="9579796" y="6029476"/>
                <a:ext cx="198360" cy="179640"/>
              </p14:xfrm>
            </p:contentPart>
          </mc:Choice>
          <mc:Fallback xmlns="">
            <p:pic>
              <p:nvPicPr>
                <p:cNvPr id="5296" name="Ink 5295">
                  <a:extLst>
                    <a:ext uri="{FF2B5EF4-FFF2-40B4-BE49-F238E27FC236}">
                      <a16:creationId xmlns:a16="http://schemas.microsoft.com/office/drawing/2014/main" id="{5A1C3054-12C0-EEF0-C85C-D355F4CE18E9}"/>
                    </a:ext>
                  </a:extLst>
                </p:cNvPr>
                <p:cNvPicPr/>
                <p:nvPr/>
              </p:nvPicPr>
              <p:blipFill>
                <a:blip r:embed="rId271"/>
                <a:stretch>
                  <a:fillRect/>
                </a:stretch>
              </p:blipFill>
              <p:spPr>
                <a:xfrm>
                  <a:off x="9571156" y="6020476"/>
                  <a:ext cx="216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297" name="Ink 5296">
                  <a:extLst>
                    <a:ext uri="{FF2B5EF4-FFF2-40B4-BE49-F238E27FC236}">
                      <a16:creationId xmlns:a16="http://schemas.microsoft.com/office/drawing/2014/main" id="{76263CE9-FD53-D6F5-325F-F784A884843C}"/>
                    </a:ext>
                  </a:extLst>
                </p14:cNvPr>
                <p14:cNvContentPartPr/>
                <p14:nvPr/>
              </p14:nvContentPartPr>
              <p14:xfrm>
                <a:off x="8989396" y="6260236"/>
                <a:ext cx="1189800" cy="63360"/>
              </p14:xfrm>
            </p:contentPart>
          </mc:Choice>
          <mc:Fallback xmlns="">
            <p:pic>
              <p:nvPicPr>
                <p:cNvPr id="5297" name="Ink 5296">
                  <a:extLst>
                    <a:ext uri="{FF2B5EF4-FFF2-40B4-BE49-F238E27FC236}">
                      <a16:creationId xmlns:a16="http://schemas.microsoft.com/office/drawing/2014/main" id="{76263CE9-FD53-D6F5-325F-F784A884843C}"/>
                    </a:ext>
                  </a:extLst>
                </p:cNvPr>
                <p:cNvPicPr/>
                <p:nvPr/>
              </p:nvPicPr>
              <p:blipFill>
                <a:blip r:embed="rId273"/>
                <a:stretch>
                  <a:fillRect/>
                </a:stretch>
              </p:blipFill>
              <p:spPr>
                <a:xfrm>
                  <a:off x="8980396" y="6251236"/>
                  <a:ext cx="1207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298" name="Ink 5297">
                  <a:extLst>
                    <a:ext uri="{FF2B5EF4-FFF2-40B4-BE49-F238E27FC236}">
                      <a16:creationId xmlns:a16="http://schemas.microsoft.com/office/drawing/2014/main" id="{BFF67F5C-3165-64AB-0007-2FD0021655F8}"/>
                    </a:ext>
                  </a:extLst>
                </p14:cNvPr>
                <p14:cNvContentPartPr/>
                <p14:nvPr/>
              </p14:nvContentPartPr>
              <p14:xfrm>
                <a:off x="9301876" y="6412516"/>
                <a:ext cx="360000" cy="42480"/>
              </p14:xfrm>
            </p:contentPart>
          </mc:Choice>
          <mc:Fallback xmlns="">
            <p:pic>
              <p:nvPicPr>
                <p:cNvPr id="5298" name="Ink 5297">
                  <a:extLst>
                    <a:ext uri="{FF2B5EF4-FFF2-40B4-BE49-F238E27FC236}">
                      <a16:creationId xmlns:a16="http://schemas.microsoft.com/office/drawing/2014/main" id="{BFF67F5C-3165-64AB-0007-2FD0021655F8}"/>
                    </a:ext>
                  </a:extLst>
                </p:cNvPr>
                <p:cNvPicPr/>
                <p:nvPr/>
              </p:nvPicPr>
              <p:blipFill>
                <a:blip r:embed="rId275"/>
                <a:stretch>
                  <a:fillRect/>
                </a:stretch>
              </p:blipFill>
              <p:spPr>
                <a:xfrm>
                  <a:off x="9293236" y="6403516"/>
                  <a:ext cx="377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299" name="Ink 5298">
                  <a:extLst>
                    <a:ext uri="{FF2B5EF4-FFF2-40B4-BE49-F238E27FC236}">
                      <a16:creationId xmlns:a16="http://schemas.microsoft.com/office/drawing/2014/main" id="{DE47E199-36D5-C7E4-3BFB-A759DECEDBD1}"/>
                    </a:ext>
                  </a:extLst>
                </p14:cNvPr>
                <p14:cNvContentPartPr/>
                <p14:nvPr/>
              </p14:nvContentPartPr>
              <p14:xfrm>
                <a:off x="9483676" y="6429436"/>
                <a:ext cx="12960" cy="296280"/>
              </p14:xfrm>
            </p:contentPart>
          </mc:Choice>
          <mc:Fallback xmlns="">
            <p:pic>
              <p:nvPicPr>
                <p:cNvPr id="5299" name="Ink 5298">
                  <a:extLst>
                    <a:ext uri="{FF2B5EF4-FFF2-40B4-BE49-F238E27FC236}">
                      <a16:creationId xmlns:a16="http://schemas.microsoft.com/office/drawing/2014/main" id="{DE47E199-36D5-C7E4-3BFB-A759DECEDBD1}"/>
                    </a:ext>
                  </a:extLst>
                </p:cNvPr>
                <p:cNvPicPr/>
                <p:nvPr/>
              </p:nvPicPr>
              <p:blipFill>
                <a:blip r:embed="rId277"/>
                <a:stretch>
                  <a:fillRect/>
                </a:stretch>
              </p:blipFill>
              <p:spPr>
                <a:xfrm>
                  <a:off x="9475036" y="6420436"/>
                  <a:ext cx="30600" cy="313920"/>
                </a:xfrm>
                <a:prstGeom prst="rect">
                  <a:avLst/>
                </a:prstGeom>
              </p:spPr>
            </p:pic>
          </mc:Fallback>
        </mc:AlternateContent>
      </p:grpSp>
      <p:grpSp>
        <p:nvGrpSpPr>
          <p:cNvPr id="5311" name="Group 5310">
            <a:extLst>
              <a:ext uri="{FF2B5EF4-FFF2-40B4-BE49-F238E27FC236}">
                <a16:creationId xmlns:a16="http://schemas.microsoft.com/office/drawing/2014/main" id="{CE2ABC26-2F5F-8AF7-812E-9317D2CE4854}"/>
              </a:ext>
            </a:extLst>
          </p:cNvPr>
          <p:cNvGrpSpPr/>
          <p:nvPr/>
        </p:nvGrpSpPr>
        <p:grpSpPr>
          <a:xfrm>
            <a:off x="8374876" y="6011116"/>
            <a:ext cx="576720" cy="321840"/>
            <a:chOff x="8374876" y="6011116"/>
            <a:chExt cx="576720" cy="321840"/>
          </a:xfrm>
        </p:grpSpPr>
        <mc:AlternateContent xmlns:mc="http://schemas.openxmlformats.org/markup-compatibility/2006" xmlns:p14="http://schemas.microsoft.com/office/powerpoint/2010/main">
          <mc:Choice Requires="p14">
            <p:contentPart p14:bwMode="auto" r:id="rId278">
              <p14:nvContentPartPr>
                <p14:cNvPr id="5301" name="Ink 5300">
                  <a:extLst>
                    <a:ext uri="{FF2B5EF4-FFF2-40B4-BE49-F238E27FC236}">
                      <a16:creationId xmlns:a16="http://schemas.microsoft.com/office/drawing/2014/main" id="{DA7F4CCE-87F1-679C-0816-5CD063A9B6CB}"/>
                    </a:ext>
                  </a:extLst>
                </p14:cNvPr>
                <p14:cNvContentPartPr/>
                <p14:nvPr/>
              </p14:nvContentPartPr>
              <p14:xfrm>
                <a:off x="8374876" y="6273196"/>
                <a:ext cx="108720" cy="27000"/>
              </p14:xfrm>
            </p:contentPart>
          </mc:Choice>
          <mc:Fallback xmlns="">
            <p:pic>
              <p:nvPicPr>
                <p:cNvPr id="5301" name="Ink 5300">
                  <a:extLst>
                    <a:ext uri="{FF2B5EF4-FFF2-40B4-BE49-F238E27FC236}">
                      <a16:creationId xmlns:a16="http://schemas.microsoft.com/office/drawing/2014/main" id="{DA7F4CCE-87F1-679C-0816-5CD063A9B6CB}"/>
                    </a:ext>
                  </a:extLst>
                </p:cNvPr>
                <p:cNvPicPr/>
                <p:nvPr/>
              </p:nvPicPr>
              <p:blipFill>
                <a:blip r:embed="rId279"/>
                <a:stretch>
                  <a:fillRect/>
                </a:stretch>
              </p:blipFill>
              <p:spPr>
                <a:xfrm>
                  <a:off x="8365876" y="6264556"/>
                  <a:ext cx="126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302" name="Ink 5301">
                  <a:extLst>
                    <a:ext uri="{FF2B5EF4-FFF2-40B4-BE49-F238E27FC236}">
                      <a16:creationId xmlns:a16="http://schemas.microsoft.com/office/drawing/2014/main" id="{69225D27-1987-82A0-8AFB-6DB3115E0E76}"/>
                    </a:ext>
                  </a:extLst>
                </p14:cNvPr>
                <p14:cNvContentPartPr/>
                <p14:nvPr/>
              </p14:nvContentPartPr>
              <p14:xfrm>
                <a:off x="8403316" y="6220276"/>
                <a:ext cx="104760" cy="13320"/>
              </p14:xfrm>
            </p:contentPart>
          </mc:Choice>
          <mc:Fallback xmlns="">
            <p:pic>
              <p:nvPicPr>
                <p:cNvPr id="5302" name="Ink 5301">
                  <a:extLst>
                    <a:ext uri="{FF2B5EF4-FFF2-40B4-BE49-F238E27FC236}">
                      <a16:creationId xmlns:a16="http://schemas.microsoft.com/office/drawing/2014/main" id="{69225D27-1987-82A0-8AFB-6DB3115E0E76}"/>
                    </a:ext>
                  </a:extLst>
                </p:cNvPr>
                <p:cNvPicPr/>
                <p:nvPr/>
              </p:nvPicPr>
              <p:blipFill>
                <a:blip r:embed="rId281"/>
                <a:stretch>
                  <a:fillRect/>
                </a:stretch>
              </p:blipFill>
              <p:spPr>
                <a:xfrm>
                  <a:off x="8394316" y="6211276"/>
                  <a:ext cx="122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303" name="Ink 5302">
                  <a:extLst>
                    <a:ext uri="{FF2B5EF4-FFF2-40B4-BE49-F238E27FC236}">
                      <a16:creationId xmlns:a16="http://schemas.microsoft.com/office/drawing/2014/main" id="{27CA6C5D-79C2-06AC-642C-FA750E8ADCED}"/>
                    </a:ext>
                  </a:extLst>
                </p14:cNvPr>
                <p14:cNvContentPartPr/>
                <p14:nvPr/>
              </p14:nvContentPartPr>
              <p14:xfrm>
                <a:off x="8615716" y="6011116"/>
                <a:ext cx="142560" cy="303840"/>
              </p14:xfrm>
            </p:contentPart>
          </mc:Choice>
          <mc:Fallback xmlns="">
            <p:pic>
              <p:nvPicPr>
                <p:cNvPr id="5303" name="Ink 5302">
                  <a:extLst>
                    <a:ext uri="{FF2B5EF4-FFF2-40B4-BE49-F238E27FC236}">
                      <a16:creationId xmlns:a16="http://schemas.microsoft.com/office/drawing/2014/main" id="{27CA6C5D-79C2-06AC-642C-FA750E8ADCED}"/>
                    </a:ext>
                  </a:extLst>
                </p:cNvPr>
                <p:cNvPicPr/>
                <p:nvPr/>
              </p:nvPicPr>
              <p:blipFill>
                <a:blip r:embed="rId283"/>
                <a:stretch>
                  <a:fillRect/>
                </a:stretch>
              </p:blipFill>
              <p:spPr>
                <a:xfrm>
                  <a:off x="8606716" y="6002116"/>
                  <a:ext cx="160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304" name="Ink 5303">
                  <a:extLst>
                    <a:ext uri="{FF2B5EF4-FFF2-40B4-BE49-F238E27FC236}">
                      <a16:creationId xmlns:a16="http://schemas.microsoft.com/office/drawing/2014/main" id="{78E1903E-7E6F-F145-08EB-C271308B4494}"/>
                    </a:ext>
                  </a:extLst>
                </p14:cNvPr>
                <p14:cNvContentPartPr/>
                <p14:nvPr/>
              </p14:nvContentPartPr>
              <p14:xfrm>
                <a:off x="8733076" y="6054316"/>
                <a:ext cx="27720" cy="53280"/>
              </p14:xfrm>
            </p:contentPart>
          </mc:Choice>
          <mc:Fallback xmlns="">
            <p:pic>
              <p:nvPicPr>
                <p:cNvPr id="5304" name="Ink 5303">
                  <a:extLst>
                    <a:ext uri="{FF2B5EF4-FFF2-40B4-BE49-F238E27FC236}">
                      <a16:creationId xmlns:a16="http://schemas.microsoft.com/office/drawing/2014/main" id="{78E1903E-7E6F-F145-08EB-C271308B4494}"/>
                    </a:ext>
                  </a:extLst>
                </p:cNvPr>
                <p:cNvPicPr/>
                <p:nvPr/>
              </p:nvPicPr>
              <p:blipFill>
                <a:blip r:embed="rId285"/>
                <a:stretch>
                  <a:fillRect/>
                </a:stretch>
              </p:blipFill>
              <p:spPr>
                <a:xfrm>
                  <a:off x="8724076" y="6045676"/>
                  <a:ext cx="453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305" name="Ink 5304">
                  <a:extLst>
                    <a:ext uri="{FF2B5EF4-FFF2-40B4-BE49-F238E27FC236}">
                      <a16:creationId xmlns:a16="http://schemas.microsoft.com/office/drawing/2014/main" id="{6676A8EB-6EDF-4613-68ED-5FF93C4B9411}"/>
                    </a:ext>
                  </a:extLst>
                </p14:cNvPr>
                <p14:cNvContentPartPr/>
                <p14:nvPr/>
              </p14:nvContentPartPr>
              <p14:xfrm>
                <a:off x="8813716" y="6183196"/>
                <a:ext cx="137880" cy="149760"/>
              </p14:xfrm>
            </p:contentPart>
          </mc:Choice>
          <mc:Fallback xmlns="">
            <p:pic>
              <p:nvPicPr>
                <p:cNvPr id="5305" name="Ink 5304">
                  <a:extLst>
                    <a:ext uri="{FF2B5EF4-FFF2-40B4-BE49-F238E27FC236}">
                      <a16:creationId xmlns:a16="http://schemas.microsoft.com/office/drawing/2014/main" id="{6676A8EB-6EDF-4613-68ED-5FF93C4B9411}"/>
                    </a:ext>
                  </a:extLst>
                </p:cNvPr>
                <p:cNvPicPr/>
                <p:nvPr/>
              </p:nvPicPr>
              <p:blipFill>
                <a:blip r:embed="rId287"/>
                <a:stretch>
                  <a:fillRect/>
                </a:stretch>
              </p:blipFill>
              <p:spPr>
                <a:xfrm>
                  <a:off x="8805076" y="6174196"/>
                  <a:ext cx="155520" cy="167400"/>
                </a:xfrm>
                <a:prstGeom prst="rect">
                  <a:avLst/>
                </a:prstGeom>
              </p:spPr>
            </p:pic>
          </mc:Fallback>
        </mc:AlternateContent>
      </p:grpSp>
      <p:grpSp>
        <p:nvGrpSpPr>
          <p:cNvPr id="5310" name="Group 5309">
            <a:extLst>
              <a:ext uri="{FF2B5EF4-FFF2-40B4-BE49-F238E27FC236}">
                <a16:creationId xmlns:a16="http://schemas.microsoft.com/office/drawing/2014/main" id="{0C429629-D3B8-FA99-7759-022AC1103891}"/>
              </a:ext>
            </a:extLst>
          </p:cNvPr>
          <p:cNvGrpSpPr/>
          <p:nvPr/>
        </p:nvGrpSpPr>
        <p:grpSpPr>
          <a:xfrm>
            <a:off x="8551276" y="6491356"/>
            <a:ext cx="656280" cy="244800"/>
            <a:chOff x="8551276" y="6491356"/>
            <a:chExt cx="656280" cy="244800"/>
          </a:xfrm>
        </p:grpSpPr>
        <mc:AlternateContent xmlns:mc="http://schemas.openxmlformats.org/markup-compatibility/2006" xmlns:p14="http://schemas.microsoft.com/office/powerpoint/2010/main">
          <mc:Choice Requires="p14">
            <p:contentPart p14:bwMode="auto" r:id="rId288">
              <p14:nvContentPartPr>
                <p14:cNvPr id="5306" name="Ink 5305">
                  <a:extLst>
                    <a:ext uri="{FF2B5EF4-FFF2-40B4-BE49-F238E27FC236}">
                      <a16:creationId xmlns:a16="http://schemas.microsoft.com/office/drawing/2014/main" id="{81D8E676-5CA0-8107-265E-DAA0578E51CF}"/>
                    </a:ext>
                  </a:extLst>
                </p14:cNvPr>
                <p14:cNvContentPartPr/>
                <p14:nvPr/>
              </p14:nvContentPartPr>
              <p14:xfrm>
                <a:off x="8551276" y="6491356"/>
                <a:ext cx="196920" cy="198360"/>
              </p14:xfrm>
            </p:contentPart>
          </mc:Choice>
          <mc:Fallback xmlns="">
            <p:pic>
              <p:nvPicPr>
                <p:cNvPr id="5306" name="Ink 5305">
                  <a:extLst>
                    <a:ext uri="{FF2B5EF4-FFF2-40B4-BE49-F238E27FC236}">
                      <a16:creationId xmlns:a16="http://schemas.microsoft.com/office/drawing/2014/main" id="{81D8E676-5CA0-8107-265E-DAA0578E51CF}"/>
                    </a:ext>
                  </a:extLst>
                </p:cNvPr>
                <p:cNvPicPr/>
                <p:nvPr/>
              </p:nvPicPr>
              <p:blipFill>
                <a:blip r:embed="rId289"/>
                <a:stretch>
                  <a:fillRect/>
                </a:stretch>
              </p:blipFill>
              <p:spPr>
                <a:xfrm>
                  <a:off x="8542276" y="6482716"/>
                  <a:ext cx="21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307" name="Ink 5306">
                  <a:extLst>
                    <a:ext uri="{FF2B5EF4-FFF2-40B4-BE49-F238E27FC236}">
                      <a16:creationId xmlns:a16="http://schemas.microsoft.com/office/drawing/2014/main" id="{32FE0F93-1506-5F8B-CD75-804700F71847}"/>
                    </a:ext>
                  </a:extLst>
                </p14:cNvPr>
                <p14:cNvContentPartPr/>
                <p14:nvPr/>
              </p14:nvContentPartPr>
              <p14:xfrm>
                <a:off x="8723356" y="6645076"/>
                <a:ext cx="214920" cy="27360"/>
              </p14:xfrm>
            </p:contentPart>
          </mc:Choice>
          <mc:Fallback xmlns="">
            <p:pic>
              <p:nvPicPr>
                <p:cNvPr id="5307" name="Ink 5306">
                  <a:extLst>
                    <a:ext uri="{FF2B5EF4-FFF2-40B4-BE49-F238E27FC236}">
                      <a16:creationId xmlns:a16="http://schemas.microsoft.com/office/drawing/2014/main" id="{32FE0F93-1506-5F8B-CD75-804700F71847}"/>
                    </a:ext>
                  </a:extLst>
                </p:cNvPr>
                <p:cNvPicPr/>
                <p:nvPr/>
              </p:nvPicPr>
              <p:blipFill>
                <a:blip r:embed="rId291"/>
                <a:stretch>
                  <a:fillRect/>
                </a:stretch>
              </p:blipFill>
              <p:spPr>
                <a:xfrm>
                  <a:off x="8714716" y="6636436"/>
                  <a:ext cx="232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308" name="Ink 5307">
                  <a:extLst>
                    <a:ext uri="{FF2B5EF4-FFF2-40B4-BE49-F238E27FC236}">
                      <a16:creationId xmlns:a16="http://schemas.microsoft.com/office/drawing/2014/main" id="{ACC3BE55-DEBA-24C2-E9F5-6BF5187BD7C6}"/>
                    </a:ext>
                  </a:extLst>
                </p14:cNvPr>
                <p14:cNvContentPartPr/>
                <p14:nvPr/>
              </p14:nvContentPartPr>
              <p14:xfrm>
                <a:off x="8890756" y="6601156"/>
                <a:ext cx="68760" cy="135000"/>
              </p14:xfrm>
            </p:contentPart>
          </mc:Choice>
          <mc:Fallback xmlns="">
            <p:pic>
              <p:nvPicPr>
                <p:cNvPr id="5308" name="Ink 5307">
                  <a:extLst>
                    <a:ext uri="{FF2B5EF4-FFF2-40B4-BE49-F238E27FC236}">
                      <a16:creationId xmlns:a16="http://schemas.microsoft.com/office/drawing/2014/main" id="{ACC3BE55-DEBA-24C2-E9F5-6BF5187BD7C6}"/>
                    </a:ext>
                  </a:extLst>
                </p:cNvPr>
                <p:cNvPicPr/>
                <p:nvPr/>
              </p:nvPicPr>
              <p:blipFill>
                <a:blip r:embed="rId293"/>
                <a:stretch>
                  <a:fillRect/>
                </a:stretch>
              </p:blipFill>
              <p:spPr>
                <a:xfrm>
                  <a:off x="8881756" y="6592156"/>
                  <a:ext cx="86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309" name="Ink 5308">
                  <a:extLst>
                    <a:ext uri="{FF2B5EF4-FFF2-40B4-BE49-F238E27FC236}">
                      <a16:creationId xmlns:a16="http://schemas.microsoft.com/office/drawing/2014/main" id="{31C0F3A5-7966-BD13-84E2-897FE12549A4}"/>
                    </a:ext>
                  </a:extLst>
                </p14:cNvPr>
                <p14:cNvContentPartPr/>
                <p14:nvPr/>
              </p14:nvContentPartPr>
              <p14:xfrm>
                <a:off x="9044836" y="6646156"/>
                <a:ext cx="162720" cy="86400"/>
              </p14:xfrm>
            </p:contentPart>
          </mc:Choice>
          <mc:Fallback xmlns="">
            <p:pic>
              <p:nvPicPr>
                <p:cNvPr id="5309" name="Ink 5308">
                  <a:extLst>
                    <a:ext uri="{FF2B5EF4-FFF2-40B4-BE49-F238E27FC236}">
                      <a16:creationId xmlns:a16="http://schemas.microsoft.com/office/drawing/2014/main" id="{31C0F3A5-7966-BD13-84E2-897FE12549A4}"/>
                    </a:ext>
                  </a:extLst>
                </p:cNvPr>
                <p:cNvPicPr/>
                <p:nvPr/>
              </p:nvPicPr>
              <p:blipFill>
                <a:blip r:embed="rId295"/>
                <a:stretch>
                  <a:fillRect/>
                </a:stretch>
              </p:blipFill>
              <p:spPr>
                <a:xfrm>
                  <a:off x="9036196" y="6637516"/>
                  <a:ext cx="180360" cy="104040"/>
                </a:xfrm>
                <a:prstGeom prst="rect">
                  <a:avLst/>
                </a:prstGeom>
              </p:spPr>
            </p:pic>
          </mc:Fallback>
        </mc:AlternateContent>
      </p:grpSp>
      <p:grpSp>
        <p:nvGrpSpPr>
          <p:cNvPr id="5315" name="Group 5314">
            <a:extLst>
              <a:ext uri="{FF2B5EF4-FFF2-40B4-BE49-F238E27FC236}">
                <a16:creationId xmlns:a16="http://schemas.microsoft.com/office/drawing/2014/main" id="{6D4861D9-F6D1-A093-FCBA-585E15DBE35D}"/>
              </a:ext>
            </a:extLst>
          </p:cNvPr>
          <p:cNvGrpSpPr/>
          <p:nvPr/>
        </p:nvGrpSpPr>
        <p:grpSpPr>
          <a:xfrm>
            <a:off x="10272796" y="6209836"/>
            <a:ext cx="486360" cy="169560"/>
            <a:chOff x="10272796" y="6209836"/>
            <a:chExt cx="486360" cy="169560"/>
          </a:xfrm>
        </p:grpSpPr>
        <mc:AlternateContent xmlns:mc="http://schemas.openxmlformats.org/markup-compatibility/2006" xmlns:p14="http://schemas.microsoft.com/office/powerpoint/2010/main">
          <mc:Choice Requires="p14">
            <p:contentPart p14:bwMode="auto" r:id="rId296">
              <p14:nvContentPartPr>
                <p14:cNvPr id="5312" name="Ink 5311">
                  <a:extLst>
                    <a:ext uri="{FF2B5EF4-FFF2-40B4-BE49-F238E27FC236}">
                      <a16:creationId xmlns:a16="http://schemas.microsoft.com/office/drawing/2014/main" id="{2780A1A5-3B6D-D4F0-A1C1-99C7102C20A1}"/>
                    </a:ext>
                  </a:extLst>
                </p14:cNvPr>
                <p14:cNvContentPartPr/>
                <p14:nvPr/>
              </p14:nvContentPartPr>
              <p14:xfrm>
                <a:off x="10283956" y="6322876"/>
                <a:ext cx="231120" cy="15840"/>
              </p14:xfrm>
            </p:contentPart>
          </mc:Choice>
          <mc:Fallback xmlns="">
            <p:pic>
              <p:nvPicPr>
                <p:cNvPr id="5312" name="Ink 5311">
                  <a:extLst>
                    <a:ext uri="{FF2B5EF4-FFF2-40B4-BE49-F238E27FC236}">
                      <a16:creationId xmlns:a16="http://schemas.microsoft.com/office/drawing/2014/main" id="{2780A1A5-3B6D-D4F0-A1C1-99C7102C20A1}"/>
                    </a:ext>
                  </a:extLst>
                </p:cNvPr>
                <p:cNvPicPr/>
                <p:nvPr/>
              </p:nvPicPr>
              <p:blipFill>
                <a:blip r:embed="rId297"/>
                <a:stretch>
                  <a:fillRect/>
                </a:stretch>
              </p:blipFill>
              <p:spPr>
                <a:xfrm>
                  <a:off x="10274956" y="6313876"/>
                  <a:ext cx="248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313" name="Ink 5312">
                  <a:extLst>
                    <a:ext uri="{FF2B5EF4-FFF2-40B4-BE49-F238E27FC236}">
                      <a16:creationId xmlns:a16="http://schemas.microsoft.com/office/drawing/2014/main" id="{2F3B0CD5-8CF3-0772-2A87-3127D807469D}"/>
                    </a:ext>
                  </a:extLst>
                </p14:cNvPr>
                <p14:cNvContentPartPr/>
                <p14:nvPr/>
              </p14:nvContentPartPr>
              <p14:xfrm>
                <a:off x="10272796" y="6262756"/>
                <a:ext cx="217080" cy="26640"/>
              </p14:xfrm>
            </p:contentPart>
          </mc:Choice>
          <mc:Fallback xmlns="">
            <p:pic>
              <p:nvPicPr>
                <p:cNvPr id="5313" name="Ink 5312">
                  <a:extLst>
                    <a:ext uri="{FF2B5EF4-FFF2-40B4-BE49-F238E27FC236}">
                      <a16:creationId xmlns:a16="http://schemas.microsoft.com/office/drawing/2014/main" id="{2F3B0CD5-8CF3-0772-2A87-3127D807469D}"/>
                    </a:ext>
                  </a:extLst>
                </p:cNvPr>
                <p:cNvPicPr/>
                <p:nvPr/>
              </p:nvPicPr>
              <p:blipFill>
                <a:blip r:embed="rId299"/>
                <a:stretch>
                  <a:fillRect/>
                </a:stretch>
              </p:blipFill>
              <p:spPr>
                <a:xfrm>
                  <a:off x="10264156" y="6254116"/>
                  <a:ext cx="234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314" name="Ink 5313">
                  <a:extLst>
                    <a:ext uri="{FF2B5EF4-FFF2-40B4-BE49-F238E27FC236}">
                      <a16:creationId xmlns:a16="http://schemas.microsoft.com/office/drawing/2014/main" id="{0213AC36-A490-4853-8C15-B350C199123E}"/>
                    </a:ext>
                  </a:extLst>
                </p14:cNvPr>
                <p14:cNvContentPartPr/>
                <p14:nvPr/>
              </p14:nvContentPartPr>
              <p14:xfrm>
                <a:off x="10608316" y="6209836"/>
                <a:ext cx="150840" cy="169560"/>
              </p14:xfrm>
            </p:contentPart>
          </mc:Choice>
          <mc:Fallback xmlns="">
            <p:pic>
              <p:nvPicPr>
                <p:cNvPr id="5314" name="Ink 5313">
                  <a:extLst>
                    <a:ext uri="{FF2B5EF4-FFF2-40B4-BE49-F238E27FC236}">
                      <a16:creationId xmlns:a16="http://schemas.microsoft.com/office/drawing/2014/main" id="{0213AC36-A490-4853-8C15-B350C199123E}"/>
                    </a:ext>
                  </a:extLst>
                </p:cNvPr>
                <p:cNvPicPr/>
                <p:nvPr/>
              </p:nvPicPr>
              <p:blipFill>
                <a:blip r:embed="rId301"/>
                <a:stretch>
                  <a:fillRect/>
                </a:stretch>
              </p:blipFill>
              <p:spPr>
                <a:xfrm>
                  <a:off x="10599676" y="6201196"/>
                  <a:ext cx="168480" cy="187200"/>
                </a:xfrm>
                <a:prstGeom prst="rect">
                  <a:avLst/>
                </a:prstGeom>
              </p:spPr>
            </p:pic>
          </mc:Fallback>
        </mc:AlternateContent>
      </p:grpSp>
      <p:grpSp>
        <p:nvGrpSpPr>
          <p:cNvPr id="5324" name="Group 5323">
            <a:extLst>
              <a:ext uri="{FF2B5EF4-FFF2-40B4-BE49-F238E27FC236}">
                <a16:creationId xmlns:a16="http://schemas.microsoft.com/office/drawing/2014/main" id="{2224E8AF-4CAC-0C8E-1DDC-53ADD5169467}"/>
              </a:ext>
            </a:extLst>
          </p:cNvPr>
          <p:cNvGrpSpPr/>
          <p:nvPr/>
        </p:nvGrpSpPr>
        <p:grpSpPr>
          <a:xfrm>
            <a:off x="10879036" y="6042796"/>
            <a:ext cx="999000" cy="544320"/>
            <a:chOff x="10879036" y="6042796"/>
            <a:chExt cx="999000" cy="544320"/>
          </a:xfrm>
        </p:grpSpPr>
        <mc:AlternateContent xmlns:mc="http://schemas.openxmlformats.org/markup-compatibility/2006" xmlns:p14="http://schemas.microsoft.com/office/powerpoint/2010/main">
          <mc:Choice Requires="p14">
            <p:contentPart p14:bwMode="auto" r:id="rId302">
              <p14:nvContentPartPr>
                <p14:cNvPr id="5316" name="Ink 5315">
                  <a:extLst>
                    <a:ext uri="{FF2B5EF4-FFF2-40B4-BE49-F238E27FC236}">
                      <a16:creationId xmlns:a16="http://schemas.microsoft.com/office/drawing/2014/main" id="{EC0B8C9A-727D-5ED6-B19F-FE44365CA722}"/>
                    </a:ext>
                  </a:extLst>
                </p14:cNvPr>
                <p14:cNvContentPartPr/>
                <p14:nvPr/>
              </p14:nvContentPartPr>
              <p14:xfrm>
                <a:off x="10879036" y="6301636"/>
                <a:ext cx="193320" cy="28800"/>
              </p14:xfrm>
            </p:contentPart>
          </mc:Choice>
          <mc:Fallback xmlns="">
            <p:pic>
              <p:nvPicPr>
                <p:cNvPr id="5316" name="Ink 5315">
                  <a:extLst>
                    <a:ext uri="{FF2B5EF4-FFF2-40B4-BE49-F238E27FC236}">
                      <a16:creationId xmlns:a16="http://schemas.microsoft.com/office/drawing/2014/main" id="{EC0B8C9A-727D-5ED6-B19F-FE44365CA722}"/>
                    </a:ext>
                  </a:extLst>
                </p:cNvPr>
                <p:cNvPicPr/>
                <p:nvPr/>
              </p:nvPicPr>
              <p:blipFill>
                <a:blip r:embed="rId303"/>
                <a:stretch>
                  <a:fillRect/>
                </a:stretch>
              </p:blipFill>
              <p:spPr>
                <a:xfrm>
                  <a:off x="10870036" y="6292636"/>
                  <a:ext cx="210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317" name="Ink 5316">
                  <a:extLst>
                    <a:ext uri="{FF2B5EF4-FFF2-40B4-BE49-F238E27FC236}">
                      <a16:creationId xmlns:a16="http://schemas.microsoft.com/office/drawing/2014/main" id="{FD5FD136-2F0D-576C-2E4A-77EFAB373195}"/>
                    </a:ext>
                  </a:extLst>
                </p14:cNvPr>
                <p14:cNvContentPartPr/>
                <p14:nvPr/>
              </p14:nvContentPartPr>
              <p14:xfrm>
                <a:off x="10976596" y="6240436"/>
                <a:ext cx="135360" cy="20520"/>
              </p14:xfrm>
            </p:contentPart>
          </mc:Choice>
          <mc:Fallback xmlns="">
            <p:pic>
              <p:nvPicPr>
                <p:cNvPr id="5317" name="Ink 5316">
                  <a:extLst>
                    <a:ext uri="{FF2B5EF4-FFF2-40B4-BE49-F238E27FC236}">
                      <a16:creationId xmlns:a16="http://schemas.microsoft.com/office/drawing/2014/main" id="{FD5FD136-2F0D-576C-2E4A-77EFAB373195}"/>
                    </a:ext>
                  </a:extLst>
                </p:cNvPr>
                <p:cNvPicPr/>
                <p:nvPr/>
              </p:nvPicPr>
              <p:blipFill>
                <a:blip r:embed="rId305"/>
                <a:stretch>
                  <a:fillRect/>
                </a:stretch>
              </p:blipFill>
              <p:spPr>
                <a:xfrm>
                  <a:off x="10967596" y="6231796"/>
                  <a:ext cx="153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318" name="Ink 5317">
                  <a:extLst>
                    <a:ext uri="{FF2B5EF4-FFF2-40B4-BE49-F238E27FC236}">
                      <a16:creationId xmlns:a16="http://schemas.microsoft.com/office/drawing/2014/main" id="{3285E363-94D1-751B-90EB-7B96E9E7A2BB}"/>
                    </a:ext>
                  </a:extLst>
                </p14:cNvPr>
                <p14:cNvContentPartPr/>
                <p14:nvPr/>
              </p14:nvContentPartPr>
              <p14:xfrm>
                <a:off x="11065156" y="6187516"/>
                <a:ext cx="99000" cy="223200"/>
              </p14:xfrm>
            </p:contentPart>
          </mc:Choice>
          <mc:Fallback xmlns="">
            <p:pic>
              <p:nvPicPr>
                <p:cNvPr id="5318" name="Ink 5317">
                  <a:extLst>
                    <a:ext uri="{FF2B5EF4-FFF2-40B4-BE49-F238E27FC236}">
                      <a16:creationId xmlns:a16="http://schemas.microsoft.com/office/drawing/2014/main" id="{3285E363-94D1-751B-90EB-7B96E9E7A2BB}"/>
                    </a:ext>
                  </a:extLst>
                </p:cNvPr>
                <p:cNvPicPr/>
                <p:nvPr/>
              </p:nvPicPr>
              <p:blipFill>
                <a:blip r:embed="rId307"/>
                <a:stretch>
                  <a:fillRect/>
                </a:stretch>
              </p:blipFill>
              <p:spPr>
                <a:xfrm>
                  <a:off x="11056516" y="6178876"/>
                  <a:ext cx="116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319" name="Ink 5318">
                  <a:extLst>
                    <a:ext uri="{FF2B5EF4-FFF2-40B4-BE49-F238E27FC236}">
                      <a16:creationId xmlns:a16="http://schemas.microsoft.com/office/drawing/2014/main" id="{270F0496-5491-E8D6-E606-9A960D2C4B43}"/>
                    </a:ext>
                  </a:extLst>
                </p14:cNvPr>
                <p14:cNvContentPartPr/>
                <p14:nvPr/>
              </p14:nvContentPartPr>
              <p14:xfrm>
                <a:off x="11274676" y="6084556"/>
                <a:ext cx="25200" cy="347040"/>
              </p14:xfrm>
            </p:contentPart>
          </mc:Choice>
          <mc:Fallback xmlns="">
            <p:pic>
              <p:nvPicPr>
                <p:cNvPr id="5319" name="Ink 5318">
                  <a:extLst>
                    <a:ext uri="{FF2B5EF4-FFF2-40B4-BE49-F238E27FC236}">
                      <a16:creationId xmlns:a16="http://schemas.microsoft.com/office/drawing/2014/main" id="{270F0496-5491-E8D6-E606-9A960D2C4B43}"/>
                    </a:ext>
                  </a:extLst>
                </p:cNvPr>
                <p:cNvPicPr/>
                <p:nvPr/>
              </p:nvPicPr>
              <p:blipFill>
                <a:blip r:embed="rId309"/>
                <a:stretch>
                  <a:fillRect/>
                </a:stretch>
              </p:blipFill>
              <p:spPr>
                <a:xfrm>
                  <a:off x="11265676" y="6075556"/>
                  <a:ext cx="428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320" name="Ink 5319">
                  <a:extLst>
                    <a:ext uri="{FF2B5EF4-FFF2-40B4-BE49-F238E27FC236}">
                      <a16:creationId xmlns:a16="http://schemas.microsoft.com/office/drawing/2014/main" id="{00C3B115-5836-C3F8-5A7D-7574671E0D20}"/>
                    </a:ext>
                  </a:extLst>
                </p14:cNvPr>
                <p14:cNvContentPartPr/>
                <p14:nvPr/>
              </p14:nvContentPartPr>
              <p14:xfrm>
                <a:off x="11230756" y="6042796"/>
                <a:ext cx="153360" cy="212400"/>
              </p14:xfrm>
            </p:contentPart>
          </mc:Choice>
          <mc:Fallback xmlns="">
            <p:pic>
              <p:nvPicPr>
                <p:cNvPr id="5320" name="Ink 5319">
                  <a:extLst>
                    <a:ext uri="{FF2B5EF4-FFF2-40B4-BE49-F238E27FC236}">
                      <a16:creationId xmlns:a16="http://schemas.microsoft.com/office/drawing/2014/main" id="{00C3B115-5836-C3F8-5A7D-7574671E0D20}"/>
                    </a:ext>
                  </a:extLst>
                </p:cNvPr>
                <p:cNvPicPr/>
                <p:nvPr/>
              </p:nvPicPr>
              <p:blipFill>
                <a:blip r:embed="rId311"/>
                <a:stretch>
                  <a:fillRect/>
                </a:stretch>
              </p:blipFill>
              <p:spPr>
                <a:xfrm>
                  <a:off x="11222116" y="6034156"/>
                  <a:ext cx="171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321" name="Ink 5320">
                  <a:extLst>
                    <a:ext uri="{FF2B5EF4-FFF2-40B4-BE49-F238E27FC236}">
                      <a16:creationId xmlns:a16="http://schemas.microsoft.com/office/drawing/2014/main" id="{94857DA5-DA21-06AA-38DF-E8C9D3F36D90}"/>
                    </a:ext>
                  </a:extLst>
                </p14:cNvPr>
                <p14:cNvContentPartPr/>
                <p14:nvPr/>
              </p14:nvContentPartPr>
              <p14:xfrm>
                <a:off x="11379796" y="6293716"/>
                <a:ext cx="130320" cy="293400"/>
              </p14:xfrm>
            </p:contentPart>
          </mc:Choice>
          <mc:Fallback xmlns="">
            <p:pic>
              <p:nvPicPr>
                <p:cNvPr id="5321" name="Ink 5320">
                  <a:extLst>
                    <a:ext uri="{FF2B5EF4-FFF2-40B4-BE49-F238E27FC236}">
                      <a16:creationId xmlns:a16="http://schemas.microsoft.com/office/drawing/2014/main" id="{94857DA5-DA21-06AA-38DF-E8C9D3F36D90}"/>
                    </a:ext>
                  </a:extLst>
                </p:cNvPr>
                <p:cNvPicPr/>
                <p:nvPr/>
              </p:nvPicPr>
              <p:blipFill>
                <a:blip r:embed="rId313"/>
                <a:stretch>
                  <a:fillRect/>
                </a:stretch>
              </p:blipFill>
              <p:spPr>
                <a:xfrm>
                  <a:off x="11371156" y="6284716"/>
                  <a:ext cx="1479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322" name="Ink 5321">
                  <a:extLst>
                    <a:ext uri="{FF2B5EF4-FFF2-40B4-BE49-F238E27FC236}">
                      <a16:creationId xmlns:a16="http://schemas.microsoft.com/office/drawing/2014/main" id="{70A5324E-458C-C4D8-4091-13E0BDA36F41}"/>
                    </a:ext>
                  </a:extLst>
                </p14:cNvPr>
                <p14:cNvContentPartPr/>
                <p14:nvPr/>
              </p14:nvContentPartPr>
              <p14:xfrm>
                <a:off x="11555836" y="6222076"/>
                <a:ext cx="136080" cy="66960"/>
              </p14:xfrm>
            </p:contentPart>
          </mc:Choice>
          <mc:Fallback xmlns="">
            <p:pic>
              <p:nvPicPr>
                <p:cNvPr id="5322" name="Ink 5321">
                  <a:extLst>
                    <a:ext uri="{FF2B5EF4-FFF2-40B4-BE49-F238E27FC236}">
                      <a16:creationId xmlns:a16="http://schemas.microsoft.com/office/drawing/2014/main" id="{70A5324E-458C-C4D8-4091-13E0BDA36F41}"/>
                    </a:ext>
                  </a:extLst>
                </p:cNvPr>
                <p:cNvPicPr/>
                <p:nvPr/>
              </p:nvPicPr>
              <p:blipFill>
                <a:blip r:embed="rId315"/>
                <a:stretch>
                  <a:fillRect/>
                </a:stretch>
              </p:blipFill>
              <p:spPr>
                <a:xfrm>
                  <a:off x="11547196" y="6213436"/>
                  <a:ext cx="153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323" name="Ink 5322">
                  <a:extLst>
                    <a:ext uri="{FF2B5EF4-FFF2-40B4-BE49-F238E27FC236}">
                      <a16:creationId xmlns:a16="http://schemas.microsoft.com/office/drawing/2014/main" id="{2892BF8D-126D-BFCB-5CF0-2C231182F67A}"/>
                    </a:ext>
                  </a:extLst>
                </p14:cNvPr>
                <p14:cNvContentPartPr/>
                <p14:nvPr/>
              </p14:nvContentPartPr>
              <p14:xfrm>
                <a:off x="11741596" y="6161596"/>
                <a:ext cx="136440" cy="175320"/>
              </p14:xfrm>
            </p:contentPart>
          </mc:Choice>
          <mc:Fallback xmlns="">
            <p:pic>
              <p:nvPicPr>
                <p:cNvPr id="5323" name="Ink 5322">
                  <a:extLst>
                    <a:ext uri="{FF2B5EF4-FFF2-40B4-BE49-F238E27FC236}">
                      <a16:creationId xmlns:a16="http://schemas.microsoft.com/office/drawing/2014/main" id="{2892BF8D-126D-BFCB-5CF0-2C231182F67A}"/>
                    </a:ext>
                  </a:extLst>
                </p:cNvPr>
                <p:cNvPicPr/>
                <p:nvPr/>
              </p:nvPicPr>
              <p:blipFill>
                <a:blip r:embed="rId317"/>
                <a:stretch>
                  <a:fillRect/>
                </a:stretch>
              </p:blipFill>
              <p:spPr>
                <a:xfrm>
                  <a:off x="11732956" y="6152596"/>
                  <a:ext cx="15408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5340" name="Ink 5339">
                <a:extLst>
                  <a:ext uri="{FF2B5EF4-FFF2-40B4-BE49-F238E27FC236}">
                    <a16:creationId xmlns:a16="http://schemas.microsoft.com/office/drawing/2014/main" id="{83152056-95D2-3B95-9673-C9D345A4849F}"/>
                  </a:ext>
                </a:extLst>
              </p14:cNvPr>
              <p14:cNvContentPartPr/>
              <p14:nvPr/>
            </p14:nvContentPartPr>
            <p14:xfrm>
              <a:off x="985516" y="1389796"/>
              <a:ext cx="249480" cy="326160"/>
            </p14:xfrm>
          </p:contentPart>
        </mc:Choice>
        <mc:Fallback xmlns="">
          <p:pic>
            <p:nvPicPr>
              <p:cNvPr id="5340" name="Ink 5339">
                <a:extLst>
                  <a:ext uri="{FF2B5EF4-FFF2-40B4-BE49-F238E27FC236}">
                    <a16:creationId xmlns:a16="http://schemas.microsoft.com/office/drawing/2014/main" id="{83152056-95D2-3B95-9673-C9D345A4849F}"/>
                  </a:ext>
                </a:extLst>
              </p:cNvPr>
              <p:cNvPicPr/>
              <p:nvPr/>
            </p:nvPicPr>
            <p:blipFill>
              <a:blip r:embed="rId319"/>
              <a:stretch>
                <a:fillRect/>
              </a:stretch>
            </p:blipFill>
            <p:spPr>
              <a:xfrm>
                <a:off x="976516" y="1381156"/>
                <a:ext cx="267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342" name="Ink 5341">
                <a:extLst>
                  <a:ext uri="{FF2B5EF4-FFF2-40B4-BE49-F238E27FC236}">
                    <a16:creationId xmlns:a16="http://schemas.microsoft.com/office/drawing/2014/main" id="{EE2FDB95-1C09-5303-8C0A-EBBD8BCD576D}"/>
                  </a:ext>
                </a:extLst>
              </p14:cNvPr>
              <p14:cNvContentPartPr/>
              <p14:nvPr/>
            </p14:nvContentPartPr>
            <p14:xfrm>
              <a:off x="5220196" y="2633596"/>
              <a:ext cx="31680" cy="30960"/>
            </p14:xfrm>
          </p:contentPart>
        </mc:Choice>
        <mc:Fallback xmlns="">
          <p:pic>
            <p:nvPicPr>
              <p:cNvPr id="5342" name="Ink 5341">
                <a:extLst>
                  <a:ext uri="{FF2B5EF4-FFF2-40B4-BE49-F238E27FC236}">
                    <a16:creationId xmlns:a16="http://schemas.microsoft.com/office/drawing/2014/main" id="{EE2FDB95-1C09-5303-8C0A-EBBD8BCD576D}"/>
                  </a:ext>
                </a:extLst>
              </p:cNvPr>
              <p:cNvPicPr/>
              <p:nvPr/>
            </p:nvPicPr>
            <p:blipFill>
              <a:blip r:embed="rId321"/>
              <a:stretch>
                <a:fillRect/>
              </a:stretch>
            </p:blipFill>
            <p:spPr>
              <a:xfrm>
                <a:off x="5211196" y="2624956"/>
                <a:ext cx="49320" cy="48600"/>
              </a:xfrm>
              <a:prstGeom prst="rect">
                <a:avLst/>
              </a:prstGeom>
            </p:spPr>
          </p:pic>
        </mc:Fallback>
      </mc:AlternateContent>
      <p:grpSp>
        <p:nvGrpSpPr>
          <p:cNvPr id="5350" name="Group 5349">
            <a:extLst>
              <a:ext uri="{FF2B5EF4-FFF2-40B4-BE49-F238E27FC236}">
                <a16:creationId xmlns:a16="http://schemas.microsoft.com/office/drawing/2014/main" id="{F4013AA0-086E-7052-04E9-176706D19825}"/>
              </a:ext>
            </a:extLst>
          </p:cNvPr>
          <p:cNvGrpSpPr/>
          <p:nvPr/>
        </p:nvGrpSpPr>
        <p:grpSpPr>
          <a:xfrm>
            <a:off x="793276" y="1356676"/>
            <a:ext cx="2898360" cy="1724695"/>
            <a:chOff x="793276" y="1356676"/>
            <a:chExt cx="2898360" cy="1724695"/>
          </a:xfrm>
        </p:grpSpPr>
        <mc:AlternateContent xmlns:mc="http://schemas.openxmlformats.org/markup-compatibility/2006" xmlns:p14="http://schemas.microsoft.com/office/powerpoint/2010/main">
          <mc:Choice Requires="p14">
            <p:contentPart p14:bwMode="auto" r:id="rId322">
              <p14:nvContentPartPr>
                <p14:cNvPr id="5" name="Ink 4">
                  <a:extLst>
                    <a:ext uri="{FF2B5EF4-FFF2-40B4-BE49-F238E27FC236}">
                      <a16:creationId xmlns:a16="http://schemas.microsoft.com/office/drawing/2014/main" id="{6A17A6E2-BCEE-D181-7CCD-82FB44B27FE5}"/>
                    </a:ext>
                  </a:extLst>
                </p14:cNvPr>
                <p14:cNvContentPartPr/>
                <p14:nvPr/>
              </p14:nvContentPartPr>
              <p14:xfrm>
                <a:off x="912796" y="2735771"/>
                <a:ext cx="2380320" cy="50040"/>
              </p14:xfrm>
            </p:contentPart>
          </mc:Choice>
          <mc:Fallback xmlns="">
            <p:pic>
              <p:nvPicPr>
                <p:cNvPr id="5" name="Ink 4">
                  <a:extLst>
                    <a:ext uri="{FF2B5EF4-FFF2-40B4-BE49-F238E27FC236}">
                      <a16:creationId xmlns:a16="http://schemas.microsoft.com/office/drawing/2014/main" id="{6A17A6E2-BCEE-D181-7CCD-82FB44B27FE5}"/>
                    </a:ext>
                  </a:extLst>
                </p:cNvPr>
                <p:cNvPicPr/>
                <p:nvPr/>
              </p:nvPicPr>
              <p:blipFill>
                <a:blip r:embed="rId323"/>
                <a:stretch>
                  <a:fillRect/>
                </a:stretch>
              </p:blipFill>
              <p:spPr>
                <a:xfrm>
                  <a:off x="904156" y="2727131"/>
                  <a:ext cx="2397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 name="Ink 5">
                  <a:extLst>
                    <a:ext uri="{FF2B5EF4-FFF2-40B4-BE49-F238E27FC236}">
                      <a16:creationId xmlns:a16="http://schemas.microsoft.com/office/drawing/2014/main" id="{2038BD42-F6FA-FF92-5A58-F85841BB838E}"/>
                    </a:ext>
                  </a:extLst>
                </p14:cNvPr>
                <p14:cNvContentPartPr/>
                <p14:nvPr/>
              </p14:nvContentPartPr>
              <p14:xfrm>
                <a:off x="1252996" y="1422491"/>
                <a:ext cx="10080" cy="14400"/>
              </p14:xfrm>
            </p:contentPart>
          </mc:Choice>
          <mc:Fallback xmlns="">
            <p:pic>
              <p:nvPicPr>
                <p:cNvPr id="6" name="Ink 5">
                  <a:extLst>
                    <a:ext uri="{FF2B5EF4-FFF2-40B4-BE49-F238E27FC236}">
                      <a16:creationId xmlns:a16="http://schemas.microsoft.com/office/drawing/2014/main" id="{2038BD42-F6FA-FF92-5A58-F85841BB838E}"/>
                    </a:ext>
                  </a:extLst>
                </p:cNvPr>
                <p:cNvPicPr/>
                <p:nvPr/>
              </p:nvPicPr>
              <p:blipFill>
                <a:blip r:embed="rId325"/>
                <a:stretch>
                  <a:fillRect/>
                </a:stretch>
              </p:blipFill>
              <p:spPr>
                <a:xfrm>
                  <a:off x="1244356" y="1413491"/>
                  <a:ext cx="27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0" name="Ink 9">
                  <a:extLst>
                    <a:ext uri="{FF2B5EF4-FFF2-40B4-BE49-F238E27FC236}">
                      <a16:creationId xmlns:a16="http://schemas.microsoft.com/office/drawing/2014/main" id="{D963AD5D-ABC9-AD6E-6A57-171F26BFE668}"/>
                    </a:ext>
                  </a:extLst>
                </p14:cNvPr>
                <p14:cNvContentPartPr/>
                <p14:nvPr/>
              </p14:nvContentPartPr>
              <p14:xfrm>
                <a:off x="793276" y="1710851"/>
                <a:ext cx="132840" cy="208800"/>
              </p14:xfrm>
            </p:contentPart>
          </mc:Choice>
          <mc:Fallback xmlns="">
            <p:pic>
              <p:nvPicPr>
                <p:cNvPr id="10" name="Ink 9">
                  <a:extLst>
                    <a:ext uri="{FF2B5EF4-FFF2-40B4-BE49-F238E27FC236}">
                      <a16:creationId xmlns:a16="http://schemas.microsoft.com/office/drawing/2014/main" id="{D963AD5D-ABC9-AD6E-6A57-171F26BFE668}"/>
                    </a:ext>
                  </a:extLst>
                </p:cNvPr>
                <p:cNvPicPr/>
                <p:nvPr/>
              </p:nvPicPr>
              <p:blipFill>
                <a:blip r:embed="rId327"/>
                <a:stretch>
                  <a:fillRect/>
                </a:stretch>
              </p:blipFill>
              <p:spPr>
                <a:xfrm>
                  <a:off x="784276" y="1701851"/>
                  <a:ext cx="150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1" name="Ink 10">
                  <a:extLst>
                    <a:ext uri="{FF2B5EF4-FFF2-40B4-BE49-F238E27FC236}">
                      <a16:creationId xmlns:a16="http://schemas.microsoft.com/office/drawing/2014/main" id="{6F26F0E4-8808-0B26-AF72-87AA514C7D54}"/>
                    </a:ext>
                  </a:extLst>
                </p14:cNvPr>
                <p14:cNvContentPartPr/>
                <p14:nvPr/>
              </p14:nvContentPartPr>
              <p14:xfrm>
                <a:off x="801556" y="1949531"/>
                <a:ext cx="255960" cy="40320"/>
              </p14:xfrm>
            </p:contentPart>
          </mc:Choice>
          <mc:Fallback xmlns="">
            <p:pic>
              <p:nvPicPr>
                <p:cNvPr id="11" name="Ink 10">
                  <a:extLst>
                    <a:ext uri="{FF2B5EF4-FFF2-40B4-BE49-F238E27FC236}">
                      <a16:creationId xmlns:a16="http://schemas.microsoft.com/office/drawing/2014/main" id="{6F26F0E4-8808-0B26-AF72-87AA514C7D54}"/>
                    </a:ext>
                  </a:extLst>
                </p:cNvPr>
                <p:cNvPicPr/>
                <p:nvPr/>
              </p:nvPicPr>
              <p:blipFill>
                <a:blip r:embed="rId329"/>
                <a:stretch>
                  <a:fillRect/>
                </a:stretch>
              </p:blipFill>
              <p:spPr>
                <a:xfrm>
                  <a:off x="792556" y="1940891"/>
                  <a:ext cx="273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4" name="Ink 13">
                  <a:extLst>
                    <a:ext uri="{FF2B5EF4-FFF2-40B4-BE49-F238E27FC236}">
                      <a16:creationId xmlns:a16="http://schemas.microsoft.com/office/drawing/2014/main" id="{ABC446C2-814B-9805-2874-C4A49D8F4BE2}"/>
                    </a:ext>
                  </a:extLst>
                </p14:cNvPr>
                <p14:cNvContentPartPr/>
                <p14:nvPr/>
              </p14:nvContentPartPr>
              <p14:xfrm>
                <a:off x="1143196" y="1636691"/>
                <a:ext cx="720" cy="10080"/>
              </p14:xfrm>
            </p:contentPart>
          </mc:Choice>
          <mc:Fallback xmlns="">
            <p:pic>
              <p:nvPicPr>
                <p:cNvPr id="14" name="Ink 13">
                  <a:extLst>
                    <a:ext uri="{FF2B5EF4-FFF2-40B4-BE49-F238E27FC236}">
                      <a16:creationId xmlns:a16="http://schemas.microsoft.com/office/drawing/2014/main" id="{ABC446C2-814B-9805-2874-C4A49D8F4BE2}"/>
                    </a:ext>
                  </a:extLst>
                </p:cNvPr>
                <p:cNvPicPr/>
                <p:nvPr/>
              </p:nvPicPr>
              <p:blipFill>
                <a:blip r:embed="rId331"/>
                <a:stretch>
                  <a:fillRect/>
                </a:stretch>
              </p:blipFill>
              <p:spPr>
                <a:xfrm>
                  <a:off x="1134196" y="1628051"/>
                  <a:ext cx="18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5" name="Ink 14">
                  <a:extLst>
                    <a:ext uri="{FF2B5EF4-FFF2-40B4-BE49-F238E27FC236}">
                      <a16:creationId xmlns:a16="http://schemas.microsoft.com/office/drawing/2014/main" id="{857B04AE-2361-AFEE-2FFE-2280E9D65C95}"/>
                    </a:ext>
                  </a:extLst>
                </p14:cNvPr>
                <p14:cNvContentPartPr/>
                <p14:nvPr/>
              </p14:nvContentPartPr>
              <p14:xfrm>
                <a:off x="1039156" y="1580171"/>
                <a:ext cx="154080" cy="1501200"/>
              </p14:xfrm>
            </p:contentPart>
          </mc:Choice>
          <mc:Fallback xmlns="">
            <p:pic>
              <p:nvPicPr>
                <p:cNvPr id="15" name="Ink 14">
                  <a:extLst>
                    <a:ext uri="{FF2B5EF4-FFF2-40B4-BE49-F238E27FC236}">
                      <a16:creationId xmlns:a16="http://schemas.microsoft.com/office/drawing/2014/main" id="{857B04AE-2361-AFEE-2FFE-2280E9D65C95}"/>
                    </a:ext>
                  </a:extLst>
                </p:cNvPr>
                <p:cNvPicPr/>
                <p:nvPr/>
              </p:nvPicPr>
              <p:blipFill>
                <a:blip r:embed="rId333"/>
                <a:stretch>
                  <a:fillRect/>
                </a:stretch>
              </p:blipFill>
              <p:spPr>
                <a:xfrm>
                  <a:off x="1030156" y="1571171"/>
                  <a:ext cx="171720" cy="1518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 name="Ink 16">
                  <a:extLst>
                    <a:ext uri="{FF2B5EF4-FFF2-40B4-BE49-F238E27FC236}">
                      <a16:creationId xmlns:a16="http://schemas.microsoft.com/office/drawing/2014/main" id="{8E991420-F27D-31CC-2917-6E7425E22E4A}"/>
                    </a:ext>
                  </a:extLst>
                </p14:cNvPr>
                <p14:cNvContentPartPr/>
                <p14:nvPr/>
              </p14:nvContentPartPr>
              <p14:xfrm>
                <a:off x="1140316" y="1851251"/>
                <a:ext cx="106920" cy="108000"/>
              </p14:xfrm>
            </p:contentPart>
          </mc:Choice>
          <mc:Fallback xmlns="">
            <p:pic>
              <p:nvPicPr>
                <p:cNvPr id="17" name="Ink 16">
                  <a:extLst>
                    <a:ext uri="{FF2B5EF4-FFF2-40B4-BE49-F238E27FC236}">
                      <a16:creationId xmlns:a16="http://schemas.microsoft.com/office/drawing/2014/main" id="{8E991420-F27D-31CC-2917-6E7425E22E4A}"/>
                    </a:ext>
                  </a:extLst>
                </p:cNvPr>
                <p:cNvPicPr/>
                <p:nvPr/>
              </p:nvPicPr>
              <p:blipFill>
                <a:blip r:embed="rId335"/>
                <a:stretch>
                  <a:fillRect/>
                </a:stretch>
              </p:blipFill>
              <p:spPr>
                <a:xfrm>
                  <a:off x="1131316" y="1842611"/>
                  <a:ext cx="124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 name="Ink 17">
                  <a:extLst>
                    <a:ext uri="{FF2B5EF4-FFF2-40B4-BE49-F238E27FC236}">
                      <a16:creationId xmlns:a16="http://schemas.microsoft.com/office/drawing/2014/main" id="{D93223A7-BF99-A029-2A73-0C26FF9E09F0}"/>
                    </a:ext>
                  </a:extLst>
                </p14:cNvPr>
                <p14:cNvContentPartPr/>
                <p14:nvPr/>
              </p14:nvContentPartPr>
              <p14:xfrm>
                <a:off x="1192876" y="1948811"/>
                <a:ext cx="1476360" cy="772200"/>
              </p14:xfrm>
            </p:contentPart>
          </mc:Choice>
          <mc:Fallback xmlns="">
            <p:pic>
              <p:nvPicPr>
                <p:cNvPr id="18" name="Ink 17">
                  <a:extLst>
                    <a:ext uri="{FF2B5EF4-FFF2-40B4-BE49-F238E27FC236}">
                      <a16:creationId xmlns:a16="http://schemas.microsoft.com/office/drawing/2014/main" id="{D93223A7-BF99-A029-2A73-0C26FF9E09F0}"/>
                    </a:ext>
                  </a:extLst>
                </p:cNvPr>
                <p:cNvPicPr/>
                <p:nvPr/>
              </p:nvPicPr>
              <p:blipFill>
                <a:blip r:embed="rId337"/>
                <a:stretch>
                  <a:fillRect/>
                </a:stretch>
              </p:blipFill>
              <p:spPr>
                <a:xfrm>
                  <a:off x="1184236" y="1940171"/>
                  <a:ext cx="149400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 name="Ink 22">
                  <a:extLst>
                    <a:ext uri="{FF2B5EF4-FFF2-40B4-BE49-F238E27FC236}">
                      <a16:creationId xmlns:a16="http://schemas.microsoft.com/office/drawing/2014/main" id="{05CB3AF8-358C-0C7F-189F-AD9A54B9A7F5}"/>
                    </a:ext>
                  </a:extLst>
                </p14:cNvPr>
                <p14:cNvContentPartPr/>
                <p14:nvPr/>
              </p14:nvContentPartPr>
              <p14:xfrm>
                <a:off x="3216076" y="2690771"/>
                <a:ext cx="157680" cy="188280"/>
              </p14:xfrm>
            </p:contentPart>
          </mc:Choice>
          <mc:Fallback xmlns="">
            <p:pic>
              <p:nvPicPr>
                <p:cNvPr id="23" name="Ink 22">
                  <a:extLst>
                    <a:ext uri="{FF2B5EF4-FFF2-40B4-BE49-F238E27FC236}">
                      <a16:creationId xmlns:a16="http://schemas.microsoft.com/office/drawing/2014/main" id="{05CB3AF8-358C-0C7F-189F-AD9A54B9A7F5}"/>
                    </a:ext>
                  </a:extLst>
                </p:cNvPr>
                <p:cNvPicPr/>
                <p:nvPr/>
              </p:nvPicPr>
              <p:blipFill>
                <a:blip r:embed="rId339"/>
                <a:stretch>
                  <a:fillRect/>
                </a:stretch>
              </p:blipFill>
              <p:spPr>
                <a:xfrm>
                  <a:off x="3207076" y="2681771"/>
                  <a:ext cx="175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 name="Ink 23">
                  <a:extLst>
                    <a:ext uri="{FF2B5EF4-FFF2-40B4-BE49-F238E27FC236}">
                      <a16:creationId xmlns:a16="http://schemas.microsoft.com/office/drawing/2014/main" id="{376A9400-530B-B89F-678E-E1FF6A1A5E0A}"/>
                    </a:ext>
                  </a:extLst>
                </p14:cNvPr>
                <p14:cNvContentPartPr/>
                <p14:nvPr/>
              </p14:nvContentPartPr>
              <p14:xfrm>
                <a:off x="3541516" y="2760971"/>
                <a:ext cx="150120" cy="215280"/>
              </p14:xfrm>
            </p:contentPart>
          </mc:Choice>
          <mc:Fallback xmlns="">
            <p:pic>
              <p:nvPicPr>
                <p:cNvPr id="24" name="Ink 23">
                  <a:extLst>
                    <a:ext uri="{FF2B5EF4-FFF2-40B4-BE49-F238E27FC236}">
                      <a16:creationId xmlns:a16="http://schemas.microsoft.com/office/drawing/2014/main" id="{376A9400-530B-B89F-678E-E1FF6A1A5E0A}"/>
                    </a:ext>
                  </a:extLst>
                </p:cNvPr>
                <p:cNvPicPr/>
                <p:nvPr/>
              </p:nvPicPr>
              <p:blipFill>
                <a:blip r:embed="rId341"/>
                <a:stretch>
                  <a:fillRect/>
                </a:stretch>
              </p:blipFill>
              <p:spPr>
                <a:xfrm>
                  <a:off x="3532876" y="2751971"/>
                  <a:ext cx="167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 name="Ink 24">
                  <a:extLst>
                    <a:ext uri="{FF2B5EF4-FFF2-40B4-BE49-F238E27FC236}">
                      <a16:creationId xmlns:a16="http://schemas.microsoft.com/office/drawing/2014/main" id="{2FAA4537-2933-88DC-EA39-4B8D59FD4157}"/>
                    </a:ext>
                  </a:extLst>
                </p14:cNvPr>
                <p14:cNvContentPartPr/>
                <p14:nvPr/>
              </p14:nvContentPartPr>
              <p14:xfrm>
                <a:off x="3483556" y="2843411"/>
                <a:ext cx="181800" cy="45720"/>
              </p14:xfrm>
            </p:contentPart>
          </mc:Choice>
          <mc:Fallback xmlns="">
            <p:pic>
              <p:nvPicPr>
                <p:cNvPr id="25" name="Ink 24">
                  <a:extLst>
                    <a:ext uri="{FF2B5EF4-FFF2-40B4-BE49-F238E27FC236}">
                      <a16:creationId xmlns:a16="http://schemas.microsoft.com/office/drawing/2014/main" id="{2FAA4537-2933-88DC-EA39-4B8D59FD4157}"/>
                    </a:ext>
                  </a:extLst>
                </p:cNvPr>
                <p:cNvPicPr/>
                <p:nvPr/>
              </p:nvPicPr>
              <p:blipFill>
                <a:blip r:embed="rId343"/>
                <a:stretch>
                  <a:fillRect/>
                </a:stretch>
              </p:blipFill>
              <p:spPr>
                <a:xfrm>
                  <a:off x="3474916" y="2834771"/>
                  <a:ext cx="199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343" name="Ink 5342">
                  <a:extLst>
                    <a:ext uri="{FF2B5EF4-FFF2-40B4-BE49-F238E27FC236}">
                      <a16:creationId xmlns:a16="http://schemas.microsoft.com/office/drawing/2014/main" id="{F1B373CD-E1C7-FD4C-1ADD-A6CE82B60131}"/>
                    </a:ext>
                  </a:extLst>
                </p14:cNvPr>
                <p14:cNvContentPartPr/>
                <p14:nvPr/>
              </p14:nvContentPartPr>
              <p14:xfrm>
                <a:off x="1352356" y="1358836"/>
                <a:ext cx="272160" cy="380520"/>
              </p14:xfrm>
            </p:contentPart>
          </mc:Choice>
          <mc:Fallback xmlns="">
            <p:pic>
              <p:nvPicPr>
                <p:cNvPr id="5343" name="Ink 5342">
                  <a:extLst>
                    <a:ext uri="{FF2B5EF4-FFF2-40B4-BE49-F238E27FC236}">
                      <a16:creationId xmlns:a16="http://schemas.microsoft.com/office/drawing/2014/main" id="{F1B373CD-E1C7-FD4C-1ADD-A6CE82B60131}"/>
                    </a:ext>
                  </a:extLst>
                </p:cNvPr>
                <p:cNvPicPr/>
                <p:nvPr/>
              </p:nvPicPr>
              <p:blipFill>
                <a:blip r:embed="rId345"/>
                <a:stretch>
                  <a:fillRect/>
                </a:stretch>
              </p:blipFill>
              <p:spPr>
                <a:xfrm>
                  <a:off x="1343716" y="1349836"/>
                  <a:ext cx="2898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344" name="Ink 5343">
                  <a:extLst>
                    <a:ext uri="{FF2B5EF4-FFF2-40B4-BE49-F238E27FC236}">
                      <a16:creationId xmlns:a16="http://schemas.microsoft.com/office/drawing/2014/main" id="{6053CDD5-D8D0-CF0A-053C-35A9E4DE8C0A}"/>
                    </a:ext>
                  </a:extLst>
                </p14:cNvPr>
                <p14:cNvContentPartPr/>
                <p14:nvPr/>
              </p14:nvContentPartPr>
              <p14:xfrm>
                <a:off x="1707676" y="1386916"/>
                <a:ext cx="129960" cy="234360"/>
              </p14:xfrm>
            </p:contentPart>
          </mc:Choice>
          <mc:Fallback xmlns="">
            <p:pic>
              <p:nvPicPr>
                <p:cNvPr id="5344" name="Ink 5343">
                  <a:extLst>
                    <a:ext uri="{FF2B5EF4-FFF2-40B4-BE49-F238E27FC236}">
                      <a16:creationId xmlns:a16="http://schemas.microsoft.com/office/drawing/2014/main" id="{6053CDD5-D8D0-CF0A-053C-35A9E4DE8C0A}"/>
                    </a:ext>
                  </a:extLst>
                </p:cNvPr>
                <p:cNvPicPr/>
                <p:nvPr/>
              </p:nvPicPr>
              <p:blipFill>
                <a:blip r:embed="rId347"/>
                <a:stretch>
                  <a:fillRect/>
                </a:stretch>
              </p:blipFill>
              <p:spPr>
                <a:xfrm>
                  <a:off x="1698676" y="1377916"/>
                  <a:ext cx="147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345" name="Ink 5344">
                  <a:extLst>
                    <a:ext uri="{FF2B5EF4-FFF2-40B4-BE49-F238E27FC236}">
                      <a16:creationId xmlns:a16="http://schemas.microsoft.com/office/drawing/2014/main" id="{106C2F9B-CE46-E636-7044-13D846841DD8}"/>
                    </a:ext>
                  </a:extLst>
                </p14:cNvPr>
                <p14:cNvContentPartPr/>
                <p14:nvPr/>
              </p14:nvContentPartPr>
              <p14:xfrm>
                <a:off x="1589596" y="1679956"/>
                <a:ext cx="28080" cy="126000"/>
              </p14:xfrm>
            </p:contentPart>
          </mc:Choice>
          <mc:Fallback xmlns="">
            <p:pic>
              <p:nvPicPr>
                <p:cNvPr id="5345" name="Ink 5344">
                  <a:extLst>
                    <a:ext uri="{FF2B5EF4-FFF2-40B4-BE49-F238E27FC236}">
                      <a16:creationId xmlns:a16="http://schemas.microsoft.com/office/drawing/2014/main" id="{106C2F9B-CE46-E636-7044-13D846841DD8}"/>
                    </a:ext>
                  </a:extLst>
                </p:cNvPr>
                <p:cNvPicPr/>
                <p:nvPr/>
              </p:nvPicPr>
              <p:blipFill>
                <a:blip r:embed="rId349"/>
                <a:stretch>
                  <a:fillRect/>
                </a:stretch>
              </p:blipFill>
              <p:spPr>
                <a:xfrm>
                  <a:off x="1580596" y="1671316"/>
                  <a:ext cx="45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347" name="Ink 5346">
                  <a:extLst>
                    <a:ext uri="{FF2B5EF4-FFF2-40B4-BE49-F238E27FC236}">
                      <a16:creationId xmlns:a16="http://schemas.microsoft.com/office/drawing/2014/main" id="{6D1FBD09-DB24-ECF1-B4D1-E617DB678B65}"/>
                    </a:ext>
                  </a:extLst>
                </p14:cNvPr>
                <p14:cNvContentPartPr/>
                <p14:nvPr/>
              </p14:nvContentPartPr>
              <p14:xfrm>
                <a:off x="1926556" y="1356676"/>
                <a:ext cx="113400" cy="213120"/>
              </p14:xfrm>
            </p:contentPart>
          </mc:Choice>
          <mc:Fallback xmlns="">
            <p:pic>
              <p:nvPicPr>
                <p:cNvPr id="5347" name="Ink 5346">
                  <a:extLst>
                    <a:ext uri="{FF2B5EF4-FFF2-40B4-BE49-F238E27FC236}">
                      <a16:creationId xmlns:a16="http://schemas.microsoft.com/office/drawing/2014/main" id="{6D1FBD09-DB24-ECF1-B4D1-E617DB678B65}"/>
                    </a:ext>
                  </a:extLst>
                </p:cNvPr>
                <p:cNvPicPr/>
                <p:nvPr/>
              </p:nvPicPr>
              <p:blipFill>
                <a:blip r:embed="rId351"/>
                <a:stretch>
                  <a:fillRect/>
                </a:stretch>
              </p:blipFill>
              <p:spPr>
                <a:xfrm>
                  <a:off x="1917556" y="1348036"/>
                  <a:ext cx="1310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348" name="Ink 5347">
                  <a:extLst>
                    <a:ext uri="{FF2B5EF4-FFF2-40B4-BE49-F238E27FC236}">
                      <a16:creationId xmlns:a16="http://schemas.microsoft.com/office/drawing/2014/main" id="{8E831EAA-91F5-806A-3E85-7512DC2A60EC}"/>
                    </a:ext>
                  </a:extLst>
                </p14:cNvPr>
                <p14:cNvContentPartPr/>
                <p14:nvPr/>
              </p14:nvContentPartPr>
              <p14:xfrm>
                <a:off x="1844116" y="1412476"/>
                <a:ext cx="210240" cy="26640"/>
              </p14:xfrm>
            </p:contentPart>
          </mc:Choice>
          <mc:Fallback xmlns="">
            <p:pic>
              <p:nvPicPr>
                <p:cNvPr id="5348" name="Ink 5347">
                  <a:extLst>
                    <a:ext uri="{FF2B5EF4-FFF2-40B4-BE49-F238E27FC236}">
                      <a16:creationId xmlns:a16="http://schemas.microsoft.com/office/drawing/2014/main" id="{8E831EAA-91F5-806A-3E85-7512DC2A60EC}"/>
                    </a:ext>
                  </a:extLst>
                </p:cNvPr>
                <p:cNvPicPr/>
                <p:nvPr/>
              </p:nvPicPr>
              <p:blipFill>
                <a:blip r:embed="rId353"/>
                <a:stretch>
                  <a:fillRect/>
                </a:stretch>
              </p:blipFill>
              <p:spPr>
                <a:xfrm>
                  <a:off x="1835476" y="1403476"/>
                  <a:ext cx="227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349" name="Ink 5348">
                  <a:extLst>
                    <a:ext uri="{FF2B5EF4-FFF2-40B4-BE49-F238E27FC236}">
                      <a16:creationId xmlns:a16="http://schemas.microsoft.com/office/drawing/2014/main" id="{B5B8FBA4-9737-711E-84EF-852EE28C9AED}"/>
                    </a:ext>
                  </a:extLst>
                </p14:cNvPr>
                <p14:cNvContentPartPr/>
                <p14:nvPr/>
              </p14:nvContentPartPr>
              <p14:xfrm>
                <a:off x="2086396" y="1368916"/>
                <a:ext cx="58320" cy="232200"/>
              </p14:xfrm>
            </p:contentPart>
          </mc:Choice>
          <mc:Fallback xmlns="">
            <p:pic>
              <p:nvPicPr>
                <p:cNvPr id="5349" name="Ink 5348">
                  <a:extLst>
                    <a:ext uri="{FF2B5EF4-FFF2-40B4-BE49-F238E27FC236}">
                      <a16:creationId xmlns:a16="http://schemas.microsoft.com/office/drawing/2014/main" id="{B5B8FBA4-9737-711E-84EF-852EE28C9AED}"/>
                    </a:ext>
                  </a:extLst>
                </p:cNvPr>
                <p:cNvPicPr/>
                <p:nvPr/>
              </p:nvPicPr>
              <p:blipFill>
                <a:blip r:embed="rId355"/>
                <a:stretch>
                  <a:fillRect/>
                </a:stretch>
              </p:blipFill>
              <p:spPr>
                <a:xfrm>
                  <a:off x="2077756" y="1360276"/>
                  <a:ext cx="75960" cy="249840"/>
                </a:xfrm>
                <a:prstGeom prst="rect">
                  <a:avLst/>
                </a:prstGeom>
              </p:spPr>
            </p:pic>
          </mc:Fallback>
        </mc:AlternateContent>
      </p:grpSp>
      <p:grpSp>
        <p:nvGrpSpPr>
          <p:cNvPr id="12" name="Group 11">
            <a:extLst>
              <a:ext uri="{FF2B5EF4-FFF2-40B4-BE49-F238E27FC236}">
                <a16:creationId xmlns:a16="http://schemas.microsoft.com/office/drawing/2014/main" id="{DD82E14C-88BC-BF87-3096-15350514C83E}"/>
              </a:ext>
            </a:extLst>
          </p:cNvPr>
          <p:cNvGrpSpPr/>
          <p:nvPr/>
        </p:nvGrpSpPr>
        <p:grpSpPr>
          <a:xfrm>
            <a:off x="411263" y="5672440"/>
            <a:ext cx="381600" cy="747000"/>
            <a:chOff x="411263" y="5672440"/>
            <a:chExt cx="381600" cy="747000"/>
          </a:xfrm>
        </p:grpSpPr>
        <mc:AlternateContent xmlns:mc="http://schemas.openxmlformats.org/markup-compatibility/2006" xmlns:p14="http://schemas.microsoft.com/office/powerpoint/2010/main">
          <mc:Choice Requires="p14">
            <p:contentPart p14:bwMode="auto" r:id="rId356">
              <p14:nvContentPartPr>
                <p14:cNvPr id="7" name="Ink 6">
                  <a:extLst>
                    <a:ext uri="{FF2B5EF4-FFF2-40B4-BE49-F238E27FC236}">
                      <a16:creationId xmlns:a16="http://schemas.microsoft.com/office/drawing/2014/main" id="{69003770-99C9-5258-2661-9B0D0FEFBBFD}"/>
                    </a:ext>
                  </a:extLst>
                </p14:cNvPr>
                <p14:cNvContentPartPr/>
                <p14:nvPr/>
              </p14:nvContentPartPr>
              <p14:xfrm>
                <a:off x="411263" y="5672440"/>
                <a:ext cx="227880" cy="408600"/>
              </p14:xfrm>
            </p:contentPart>
          </mc:Choice>
          <mc:Fallback xmlns="">
            <p:pic>
              <p:nvPicPr>
                <p:cNvPr id="7" name="Ink 6">
                  <a:extLst>
                    <a:ext uri="{FF2B5EF4-FFF2-40B4-BE49-F238E27FC236}">
                      <a16:creationId xmlns:a16="http://schemas.microsoft.com/office/drawing/2014/main" id="{69003770-99C9-5258-2661-9B0D0FEFBBFD}"/>
                    </a:ext>
                  </a:extLst>
                </p:cNvPr>
                <p:cNvPicPr/>
                <p:nvPr/>
              </p:nvPicPr>
              <p:blipFill>
                <a:blip r:embed="rId357"/>
                <a:stretch>
                  <a:fillRect/>
                </a:stretch>
              </p:blipFill>
              <p:spPr>
                <a:xfrm>
                  <a:off x="406943" y="5668120"/>
                  <a:ext cx="2365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8" name="Ink 7">
                  <a:extLst>
                    <a:ext uri="{FF2B5EF4-FFF2-40B4-BE49-F238E27FC236}">
                      <a16:creationId xmlns:a16="http://schemas.microsoft.com/office/drawing/2014/main" id="{021960E0-F219-79A3-B192-06CD426CE6FF}"/>
                    </a:ext>
                  </a:extLst>
                </p14:cNvPr>
                <p14:cNvContentPartPr/>
                <p14:nvPr/>
              </p14:nvContentPartPr>
              <p14:xfrm>
                <a:off x="417023" y="5874400"/>
                <a:ext cx="226440" cy="20160"/>
              </p14:xfrm>
            </p:contentPart>
          </mc:Choice>
          <mc:Fallback xmlns="">
            <p:pic>
              <p:nvPicPr>
                <p:cNvPr id="8" name="Ink 7">
                  <a:extLst>
                    <a:ext uri="{FF2B5EF4-FFF2-40B4-BE49-F238E27FC236}">
                      <a16:creationId xmlns:a16="http://schemas.microsoft.com/office/drawing/2014/main" id="{021960E0-F219-79A3-B192-06CD426CE6FF}"/>
                    </a:ext>
                  </a:extLst>
                </p:cNvPr>
                <p:cNvPicPr/>
                <p:nvPr/>
              </p:nvPicPr>
              <p:blipFill>
                <a:blip r:embed="rId359"/>
                <a:stretch>
                  <a:fillRect/>
                </a:stretch>
              </p:blipFill>
              <p:spPr>
                <a:xfrm>
                  <a:off x="412703" y="5870080"/>
                  <a:ext cx="23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 name="Ink 8">
                  <a:extLst>
                    <a:ext uri="{FF2B5EF4-FFF2-40B4-BE49-F238E27FC236}">
                      <a16:creationId xmlns:a16="http://schemas.microsoft.com/office/drawing/2014/main" id="{EA3CA4AD-4E0B-B24E-4321-2023FD9FEA3E}"/>
                    </a:ext>
                  </a:extLst>
                </p14:cNvPr>
                <p14:cNvContentPartPr/>
                <p14:nvPr/>
              </p14:nvContentPartPr>
              <p14:xfrm>
                <a:off x="611783" y="5987080"/>
                <a:ext cx="181080" cy="432360"/>
              </p14:xfrm>
            </p:contentPart>
          </mc:Choice>
          <mc:Fallback xmlns="">
            <p:pic>
              <p:nvPicPr>
                <p:cNvPr id="9" name="Ink 8">
                  <a:extLst>
                    <a:ext uri="{FF2B5EF4-FFF2-40B4-BE49-F238E27FC236}">
                      <a16:creationId xmlns:a16="http://schemas.microsoft.com/office/drawing/2014/main" id="{EA3CA4AD-4E0B-B24E-4321-2023FD9FEA3E}"/>
                    </a:ext>
                  </a:extLst>
                </p:cNvPr>
                <p:cNvPicPr/>
                <p:nvPr/>
              </p:nvPicPr>
              <p:blipFill>
                <a:blip r:embed="rId361"/>
                <a:stretch>
                  <a:fillRect/>
                </a:stretch>
              </p:blipFill>
              <p:spPr>
                <a:xfrm>
                  <a:off x="607463" y="5982760"/>
                  <a:ext cx="189720" cy="441000"/>
                </a:xfrm>
                <a:prstGeom prst="rect">
                  <a:avLst/>
                </a:prstGeom>
              </p:spPr>
            </p:pic>
          </mc:Fallback>
        </mc:AlternateContent>
      </p:grpSp>
    </p:spTree>
    <p:extLst>
      <p:ext uri="{BB962C8B-B14F-4D97-AF65-F5344CB8AC3E}">
        <p14:creationId xmlns:p14="http://schemas.microsoft.com/office/powerpoint/2010/main" val="747025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Dn</a:t>
            </a:r>
            <a:r>
              <a:rPr lang="en-US" dirty="0"/>
              <a:t> (2)</a:t>
            </a:r>
          </a:p>
        </p:txBody>
      </p:sp>
      <p:sp>
        <p:nvSpPr>
          <p:cNvPr id="3" name="Content Placeholder 2"/>
          <p:cNvSpPr>
            <a:spLocks noGrp="1"/>
          </p:cNvSpPr>
          <p:nvPr>
            <p:ph idx="1"/>
          </p:nvPr>
        </p:nvSpPr>
        <p:spPr/>
        <p:txBody>
          <a:bodyPr/>
          <a:lstStyle/>
          <a:p>
            <a:r>
              <a:rPr lang="en-US" dirty="0"/>
              <a:t>If a periodic signal g(t) is even then </a:t>
            </a:r>
            <a:r>
              <a:rPr lang="en-US" dirty="0" err="1"/>
              <a:t>Dn</a:t>
            </a:r>
            <a:r>
              <a:rPr lang="en-US" dirty="0"/>
              <a:t> is real.</a:t>
            </a:r>
          </a:p>
          <a:p>
            <a:r>
              <a:rPr lang="en-US" dirty="0"/>
              <a:t> If a periodic signal g(t) is odd then </a:t>
            </a:r>
            <a:r>
              <a:rPr lang="en-US" dirty="0" err="1"/>
              <a:t>Dn</a:t>
            </a:r>
            <a:r>
              <a:rPr lang="en-US" dirty="0"/>
              <a:t> is imaginary.</a:t>
            </a:r>
          </a:p>
          <a:p>
            <a:endParaRPr lang="en-US" dirty="0"/>
          </a:p>
        </p:txBody>
      </p:sp>
      <p:pic>
        <p:nvPicPr>
          <p:cNvPr id="4" name="Picture 3"/>
          <p:cNvPicPr>
            <a:picLocks noChangeAspect="1"/>
          </p:cNvPicPr>
          <p:nvPr/>
        </p:nvPicPr>
        <p:blipFill rotWithShape="1">
          <a:blip r:embed="rId2"/>
          <a:srcRect b="51863"/>
          <a:stretch/>
        </p:blipFill>
        <p:spPr>
          <a:xfrm>
            <a:off x="3897900" y="2362200"/>
            <a:ext cx="4396201" cy="762000"/>
          </a:xfrm>
          <a:prstGeom prst="rect">
            <a:avLst/>
          </a:prstGeom>
        </p:spPr>
      </p:pic>
    </p:spTree>
    <p:extLst>
      <p:ext uri="{BB962C8B-B14F-4D97-AF65-F5344CB8AC3E}">
        <p14:creationId xmlns:p14="http://schemas.microsoft.com/office/powerpoint/2010/main" val="10619378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Fourier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can plot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𝑛</m:t>
                        </m:r>
                      </m:sub>
                    </m:sSub>
                  </m:oMath>
                </a14:m>
                <a:r>
                  <a:rPr lang="en-US" dirty="0"/>
                  <a:t>as a function of </a:t>
                </a:r>
                <a14:m>
                  <m:oMath xmlns:m="http://schemas.openxmlformats.org/officeDocument/2006/math">
                    <m:r>
                      <a:rPr lang="en-US" b="0" i="1" smtClean="0">
                        <a:latin typeface="Cambria Math" panose="02040503050406030204" pitchFamily="18" charset="0"/>
                      </a:rPr>
                      <m:t>𝜔</m:t>
                    </m:r>
                  </m:oMath>
                </a14:m>
                <a:endParaRPr lang="en-US" dirty="0"/>
              </a:p>
              <a:p>
                <a:endParaRPr lang="en-US" dirty="0"/>
              </a:p>
              <a:p>
                <a:r>
                  <a:rPr lang="en-US" dirty="0"/>
                  <a:t>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oMath>
                </a14:m>
                <a:r>
                  <a:rPr lang="en-US" dirty="0"/>
                  <a:t> is complex in general, we need two plots:</a:t>
                </a:r>
              </a:p>
              <a:p>
                <a:pPr lvl="1"/>
                <a:r>
                  <a:rPr lang="en-US" dirty="0"/>
                  <a:t>Either real and imaginary parts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oMath>
                </a14:m>
                <a:endParaRPr lang="en-US" dirty="0"/>
              </a:p>
              <a:p>
                <a:pPr lvl="1"/>
                <a:r>
                  <a:rPr lang="en-US" dirty="0"/>
                  <a:t>Or the amplitude and angel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oMath>
                </a14:m>
                <a:endParaRPr lang="en-US" dirty="0"/>
              </a:p>
              <a:p>
                <a:pPr lvl="1"/>
                <a:endParaRPr lang="en-US" dirty="0"/>
              </a:p>
              <a:p>
                <a:r>
                  <a:rPr lang="en-US" dirty="0"/>
                  <a:t>We prefer the latter</a:t>
                </a:r>
              </a:p>
              <a:p>
                <a:endParaRPr lang="en-US" dirty="0"/>
              </a:p>
              <a:p>
                <a:r>
                  <a:rPr lang="en-US" dirty="0"/>
                  <a:t>So, we plot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𝐷</m:t>
                        </m:r>
                      </m:e>
                      <m:sub>
                        <m:r>
                          <a:rPr lang="en-US" i="1">
                            <a:solidFill>
                              <a:srgbClr val="FF0000"/>
                            </a:solidFill>
                            <a:latin typeface="Cambria Math" panose="02040503050406030204" pitchFamily="18" charset="0"/>
                          </a:rPr>
                          <m:t>𝑛</m:t>
                        </m:r>
                      </m:sub>
                    </m:sSub>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𝑎𝑛𝑑</m:t>
                    </m:r>
                    <m:r>
                      <a:rPr lang="en-US" b="0" i="1" smtClean="0">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𝐷</m:t>
                        </m:r>
                      </m:e>
                      <m:sub>
                        <m:r>
                          <a:rPr lang="en-US" i="1">
                            <a:solidFill>
                              <a:srgbClr val="FF0000"/>
                            </a:solidFill>
                            <a:latin typeface="Cambria Math" panose="02040503050406030204" pitchFamily="18" charset="0"/>
                          </a:rPr>
                          <m:t>𝑛</m:t>
                        </m:r>
                      </m:sub>
                    </m:sSub>
                  </m:oMath>
                </a14:m>
                <a:r>
                  <a:rPr lang="en-US" dirty="0">
                    <a:solidFill>
                      <a:srgbClr val="FF0000"/>
                    </a:solidFill>
                  </a:rPr>
                  <a:t> versus </a:t>
                </a:r>
                <a14:m>
                  <m:oMath xmlns:m="http://schemas.openxmlformats.org/officeDocument/2006/math">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𝜔</m:t>
                        </m:r>
                      </m:e>
                      <m:sub>
                        <m:r>
                          <a:rPr lang="en-US" b="0" i="1" smtClean="0">
                            <a:solidFill>
                              <a:srgbClr val="FF0000"/>
                            </a:solidFill>
                            <a:latin typeface="Cambria Math" panose="02040503050406030204" pitchFamily="18" charset="0"/>
                          </a:rPr>
                          <m:t> </m:t>
                        </m:r>
                      </m:sub>
                    </m:sSub>
                  </m:oMath>
                </a14:m>
                <a:r>
                  <a:rPr lang="en-US" dirty="0"/>
                  <a:t>. They are even and odd functions, respectively.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p:spTree>
    <p:extLst>
      <p:ext uri="{BB962C8B-B14F-4D97-AF65-F5344CB8AC3E}">
        <p14:creationId xmlns:p14="http://schemas.microsoft.com/office/powerpoint/2010/main" val="26075348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Example 2.10</a:t>
            </a:r>
          </a:p>
        </p:txBody>
      </p:sp>
      <p:sp>
        <p:nvSpPr>
          <p:cNvPr id="3" name="Content Placeholder 2"/>
          <p:cNvSpPr>
            <a:spLocks noGrp="1"/>
          </p:cNvSpPr>
          <p:nvPr>
            <p:ph idx="1"/>
          </p:nvPr>
        </p:nvSpPr>
        <p:spPr/>
        <p:txBody>
          <a:bodyPr/>
          <a:lstStyle/>
          <a:p>
            <a:r>
              <a:rPr lang="en-US" dirty="0"/>
              <a:t> </a:t>
            </a:r>
          </a:p>
        </p:txBody>
      </p:sp>
      <p:graphicFrame>
        <p:nvGraphicFramePr>
          <p:cNvPr id="4" name="Object 3"/>
          <p:cNvGraphicFramePr>
            <a:graphicFrameLocks noChangeAspect="1"/>
          </p:cNvGraphicFramePr>
          <p:nvPr/>
        </p:nvGraphicFramePr>
        <p:xfrm>
          <a:off x="5011652" y="3317302"/>
          <a:ext cx="5224548" cy="869660"/>
        </p:xfrm>
        <a:graphic>
          <a:graphicData uri="http://schemas.openxmlformats.org/presentationml/2006/ole">
            <mc:AlternateContent xmlns:mc="http://schemas.openxmlformats.org/markup-compatibility/2006">
              <mc:Choice xmlns:v="urn:schemas-microsoft-com:vml" Requires="v">
                <p:oleObj name="Equation" r:id="rId2" imgW="2971800" imgH="495000" progId="Equation.3">
                  <p:embed/>
                </p:oleObj>
              </mc:Choice>
              <mc:Fallback>
                <p:oleObj name="Equation" r:id="rId2" imgW="2971800" imgH="495000" progId="Equation.3">
                  <p:embed/>
                  <p:pic>
                    <p:nvPicPr>
                      <p:cNvPr id="4" name="Object 3"/>
                      <p:cNvPicPr>
                        <a:picLocks noChangeAspect="1" noChangeArrowheads="1"/>
                      </p:cNvPicPr>
                      <p:nvPr/>
                    </p:nvPicPr>
                    <p:blipFill>
                      <a:blip r:embed="rId3"/>
                      <a:srcRect/>
                      <a:stretch>
                        <a:fillRect/>
                      </a:stretch>
                    </p:blipFill>
                    <p:spPr bwMode="auto">
                      <a:xfrm>
                        <a:off x="5011652" y="3317302"/>
                        <a:ext cx="5224548" cy="86966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5135563" y="2008188"/>
          <a:ext cx="5016500" cy="838200"/>
        </p:xfrm>
        <a:graphic>
          <a:graphicData uri="http://schemas.openxmlformats.org/presentationml/2006/ole">
            <mc:AlternateContent xmlns:mc="http://schemas.openxmlformats.org/markup-compatibility/2006">
              <mc:Choice xmlns:v="urn:schemas-microsoft-com:vml" Requires="v">
                <p:oleObj name="Equation" r:id="rId4" imgW="2958840" imgH="495000" progId="Equation.3">
                  <p:embed/>
                </p:oleObj>
              </mc:Choice>
              <mc:Fallback>
                <p:oleObj name="Equation" r:id="rId4" imgW="2958840" imgH="495000" progId="Equation.3">
                  <p:embed/>
                  <p:pic>
                    <p:nvPicPr>
                      <p:cNvPr id="5" name="Object 4"/>
                      <p:cNvPicPr>
                        <a:picLocks noChangeAspect="1" noChangeArrowheads="1"/>
                      </p:cNvPicPr>
                      <p:nvPr/>
                    </p:nvPicPr>
                    <p:blipFill>
                      <a:blip r:embed="rId5"/>
                      <a:srcRect/>
                      <a:stretch>
                        <a:fillRect/>
                      </a:stretch>
                    </p:blipFill>
                    <p:spPr bwMode="auto">
                      <a:xfrm>
                        <a:off x="5135563" y="2008188"/>
                        <a:ext cx="5016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5678489" y="1133476"/>
          <a:ext cx="2713037" cy="428625"/>
        </p:xfrm>
        <a:graphic>
          <a:graphicData uri="http://schemas.openxmlformats.org/presentationml/2006/ole">
            <mc:AlternateContent xmlns:mc="http://schemas.openxmlformats.org/markup-compatibility/2006">
              <mc:Choice xmlns:v="urn:schemas-microsoft-com:vml" Requires="v">
                <p:oleObj name="Equation" r:id="rId6" imgW="1600200" imgH="253800" progId="Equation.3">
                  <p:embed/>
                </p:oleObj>
              </mc:Choice>
              <mc:Fallback>
                <p:oleObj name="Equation" r:id="rId6" imgW="1600200" imgH="253800" progId="Equation.3">
                  <p:embed/>
                  <p:pic>
                    <p:nvPicPr>
                      <p:cNvPr id="6" name="Object 5"/>
                      <p:cNvPicPr>
                        <a:picLocks noChangeAspect="1" noChangeArrowheads="1"/>
                      </p:cNvPicPr>
                      <p:nvPr/>
                    </p:nvPicPr>
                    <p:blipFill>
                      <a:blip r:embed="rId7"/>
                      <a:srcRect/>
                      <a:stretch>
                        <a:fillRect/>
                      </a:stretch>
                    </p:blipFill>
                    <p:spPr bwMode="auto">
                      <a:xfrm>
                        <a:off x="5678489" y="1133476"/>
                        <a:ext cx="27130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8982868" y="946441"/>
          <a:ext cx="1335088" cy="1114425"/>
        </p:xfrm>
        <a:graphic>
          <a:graphicData uri="http://schemas.openxmlformats.org/presentationml/2006/ole">
            <mc:AlternateContent xmlns:mc="http://schemas.openxmlformats.org/markup-compatibility/2006">
              <mc:Choice xmlns:v="urn:schemas-microsoft-com:vml" Requires="v">
                <p:oleObj name="Equation" r:id="rId8" imgW="787320" imgH="660240" progId="Equation.3">
                  <p:embed/>
                </p:oleObj>
              </mc:Choice>
              <mc:Fallback>
                <p:oleObj name="Equation" r:id="rId8" imgW="787320" imgH="660240" progId="Equation.3">
                  <p:embed/>
                  <p:pic>
                    <p:nvPicPr>
                      <p:cNvPr id="7" name="Object 6"/>
                      <p:cNvPicPr>
                        <a:picLocks noChangeAspect="1" noChangeArrowheads="1"/>
                      </p:cNvPicPr>
                      <p:nvPr/>
                    </p:nvPicPr>
                    <p:blipFill>
                      <a:blip r:embed="rId9"/>
                      <a:srcRect/>
                      <a:stretch>
                        <a:fillRect/>
                      </a:stretch>
                    </p:blipFill>
                    <p:spPr bwMode="auto">
                      <a:xfrm>
                        <a:off x="8982868" y="946441"/>
                        <a:ext cx="13350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4" descr="La02F19"/>
          <p:cNvPicPr>
            <a:picLocks noChangeAspect="1" noChangeArrowheads="1"/>
          </p:cNvPicPr>
          <p:nvPr/>
        </p:nvPicPr>
        <p:blipFill>
          <a:blip r:embed="rId10">
            <a:extLst>
              <a:ext uri="{28A0092B-C50C-407E-A947-70E740481C1C}">
                <a14:useLocalDpi xmlns:a14="http://schemas.microsoft.com/office/drawing/2010/main" val="0"/>
              </a:ext>
            </a:extLst>
          </a:blip>
          <a:srcRect l="37846" r="22324" b="42509"/>
          <a:stretch>
            <a:fillRect/>
          </a:stretch>
        </p:blipFill>
        <p:spPr bwMode="auto">
          <a:xfrm>
            <a:off x="1955800" y="773113"/>
            <a:ext cx="289560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9"/>
          <p:cNvGraphicFramePr>
            <a:graphicFrameLocks noChangeAspect="1"/>
          </p:cNvGraphicFramePr>
          <p:nvPr/>
        </p:nvGraphicFramePr>
        <p:xfrm>
          <a:off x="2533651" y="4392613"/>
          <a:ext cx="5203825" cy="781050"/>
        </p:xfrm>
        <a:graphic>
          <a:graphicData uri="http://schemas.openxmlformats.org/presentationml/2006/ole">
            <mc:AlternateContent xmlns:mc="http://schemas.openxmlformats.org/markup-compatibility/2006">
              <mc:Choice xmlns:v="urn:schemas-microsoft-com:vml" Requires="v">
                <p:oleObj name="Equation" r:id="rId11" imgW="2958840" imgH="444240" progId="Equation.3">
                  <p:embed/>
                </p:oleObj>
              </mc:Choice>
              <mc:Fallback>
                <p:oleObj name="Equation" r:id="rId11" imgW="2958840" imgH="444240" progId="Equation.3">
                  <p:embed/>
                  <p:pic>
                    <p:nvPicPr>
                      <p:cNvPr id="10" name="Object 9"/>
                      <p:cNvPicPr>
                        <a:picLocks noChangeAspect="1" noChangeArrowheads="1"/>
                      </p:cNvPicPr>
                      <p:nvPr/>
                    </p:nvPicPr>
                    <p:blipFill>
                      <a:blip r:embed="rId12"/>
                      <a:srcRect/>
                      <a:stretch>
                        <a:fillRect/>
                      </a:stretch>
                    </p:blipFill>
                    <p:spPr bwMode="auto">
                      <a:xfrm>
                        <a:off x="2533651" y="4392613"/>
                        <a:ext cx="5203825" cy="781050"/>
                      </a:xfrm>
                      <a:prstGeom prst="rect">
                        <a:avLst/>
                      </a:prstGeom>
                      <a:noFill/>
                      <a:ln>
                        <a:noFill/>
                      </a:ln>
                    </p:spPr>
                  </p:pic>
                </p:oleObj>
              </mc:Fallback>
            </mc:AlternateContent>
          </a:graphicData>
        </a:graphic>
      </p:graphicFrame>
      <p:pic>
        <p:nvPicPr>
          <p:cNvPr id="12" name="Picture 11"/>
          <p:cNvPicPr>
            <a:picLocks noChangeAspect="1"/>
          </p:cNvPicPr>
          <p:nvPr/>
        </p:nvPicPr>
        <p:blipFill>
          <a:blip r:embed="rId13"/>
          <a:stretch>
            <a:fillRect/>
          </a:stretch>
        </p:blipFill>
        <p:spPr>
          <a:xfrm>
            <a:off x="2668588" y="5293038"/>
            <a:ext cx="6019800" cy="1169492"/>
          </a:xfrm>
          <a:prstGeom prst="rect">
            <a:avLst/>
          </a:prstGeom>
        </p:spPr>
      </p:pic>
      <p:sp>
        <p:nvSpPr>
          <p:cNvPr id="13" name="TextBox 12"/>
          <p:cNvSpPr txBox="1"/>
          <p:nvPr/>
        </p:nvSpPr>
        <p:spPr>
          <a:xfrm>
            <a:off x="2220985" y="6372503"/>
            <a:ext cx="707951" cy="369332"/>
          </a:xfrm>
          <a:prstGeom prst="rect">
            <a:avLst/>
          </a:prstGeom>
          <a:noFill/>
        </p:spPr>
        <p:txBody>
          <a:bodyPr wrap="none" rtlCol="0">
            <a:spAutoFit/>
          </a:bodyPr>
          <a:lstStyle/>
          <a:p>
            <a:r>
              <a:rPr lang="en-US" dirty="0">
                <a:solidFill>
                  <a:srgbClr val="FF0000"/>
                </a:solidFill>
              </a:rPr>
              <a:t>Note:</a:t>
            </a:r>
          </a:p>
        </p:txBody>
      </p:sp>
      <mc:AlternateContent xmlns:mc="http://schemas.openxmlformats.org/markup-compatibility/2006" xmlns:a14="http://schemas.microsoft.com/office/drawing/2010/main">
        <mc:Choice Requires="a14">
          <p:sp>
            <p:nvSpPr>
              <p:cNvPr id="14" name="TextBox 13"/>
              <p:cNvSpPr txBox="1"/>
              <p:nvPr/>
            </p:nvSpPr>
            <p:spPr>
              <a:xfrm>
                <a:off x="2928936" y="6372503"/>
                <a:ext cx="1347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𝐷</m:t>
                          </m:r>
                        </m:e>
                        <m:sub>
                          <m:r>
                            <a:rPr lang="en-US" sz="2400" i="1">
                              <a:solidFill>
                                <a:srgbClr val="FF0000"/>
                              </a:solidFill>
                              <a:latin typeface="Cambria Math" panose="02040503050406030204" pitchFamily="18" charset="0"/>
                            </a:rPr>
                            <m:t>𝑛</m:t>
                          </m:r>
                        </m:sub>
                      </m:sSub>
                      <m:r>
                        <a:rPr lang="en-US" sz="2400" i="1">
                          <a:solidFill>
                            <a:srgbClr val="FF0000"/>
                          </a:solidFill>
                          <a:latin typeface="Cambria Math" panose="02040503050406030204" pitchFamily="18" charset="0"/>
                        </a:rPr>
                        <m:t>=</m:t>
                      </m:r>
                      <m:sSubSup>
                        <m:sSubSupPr>
                          <m:ctrlPr>
                            <a:rPr lang="en-US" sz="2400" i="1">
                              <a:solidFill>
                                <a:srgbClr val="FF0000"/>
                              </a:solidFill>
                              <a:latin typeface="Cambria Math" panose="02040503050406030204" pitchFamily="18" charset="0"/>
                            </a:rPr>
                          </m:ctrlPr>
                        </m:sSubSupPr>
                        <m:e>
                          <m:r>
                            <a:rPr lang="en-US" sz="2400" i="1">
                              <a:solidFill>
                                <a:srgbClr val="FF0000"/>
                              </a:solidFill>
                              <a:latin typeface="Cambria Math" panose="02040503050406030204" pitchFamily="18" charset="0"/>
                            </a:rPr>
                            <m:t>𝐷</m:t>
                          </m:r>
                        </m:e>
                        <m:sub>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𝑛</m:t>
                          </m:r>
                        </m:sub>
                        <m:sup>
                          <m:r>
                            <a:rPr lang="en-US" sz="2400" i="1">
                              <a:solidFill>
                                <a:srgbClr val="FF0000"/>
                              </a:solidFill>
                              <a:latin typeface="Cambria Math" panose="02040503050406030204" pitchFamily="18" charset="0"/>
                            </a:rPr>
                            <m:t>∗</m:t>
                          </m:r>
                        </m:sup>
                      </m:sSubSup>
                    </m:oMath>
                  </m:oMathPara>
                </a14:m>
                <a:endParaRPr lang="en-US" sz="2400"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928936" y="6372503"/>
                <a:ext cx="1347933" cy="369332"/>
              </a:xfrm>
              <a:prstGeom prst="rect">
                <a:avLst/>
              </a:prstGeom>
              <a:blipFill>
                <a:blip r:embed="rId14"/>
                <a:stretch>
                  <a:fillRect l="-4505" r="-450" b="-9836"/>
                </a:stretch>
              </a:blipFill>
            </p:spPr>
            <p:txBody>
              <a:bodyPr/>
              <a:lstStyle/>
              <a:p>
                <a:r>
                  <a:rPr lang="en-US">
                    <a:noFill/>
                  </a:rPr>
                  <a:t> </a:t>
                </a:r>
              </a:p>
            </p:txBody>
          </p:sp>
        </mc:Fallback>
      </mc:AlternateContent>
    </p:spTree>
    <p:extLst>
      <p:ext uri="{BB962C8B-B14F-4D97-AF65-F5344CB8AC3E}">
        <p14:creationId xmlns:p14="http://schemas.microsoft.com/office/powerpoint/2010/main" val="192065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La02F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905000"/>
            <a:ext cx="7315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2435225" y="1146176"/>
          <a:ext cx="1652588" cy="735013"/>
        </p:xfrm>
        <a:graphic>
          <a:graphicData uri="http://schemas.openxmlformats.org/presentationml/2006/ole">
            <mc:AlternateContent xmlns:mc="http://schemas.openxmlformats.org/markup-compatibility/2006">
              <mc:Choice xmlns:v="urn:schemas-microsoft-com:vml" Requires="v">
                <p:oleObj name="Equation" r:id="rId4" imgW="939600" imgH="419040" progId="Equation.3">
                  <p:embed/>
                </p:oleObj>
              </mc:Choice>
              <mc:Fallback>
                <p:oleObj name="Equation" r:id="rId4" imgW="939600" imgH="419040" progId="Equation.3">
                  <p:embed/>
                  <p:pic>
                    <p:nvPicPr>
                      <p:cNvPr id="3" name="Object 2"/>
                      <p:cNvPicPr>
                        <a:picLocks noChangeAspect="1" noChangeArrowheads="1"/>
                      </p:cNvPicPr>
                      <p:nvPr/>
                    </p:nvPicPr>
                    <p:blipFill>
                      <a:blip r:embed="rId5"/>
                      <a:srcRect/>
                      <a:stretch>
                        <a:fillRect/>
                      </a:stretch>
                    </p:blipFill>
                    <p:spPr bwMode="auto">
                      <a:xfrm>
                        <a:off x="2435225" y="1146176"/>
                        <a:ext cx="1652588" cy="735013"/>
                      </a:xfrm>
                      <a:prstGeom prst="rect">
                        <a:avLst/>
                      </a:prstGeom>
                      <a:noFill/>
                      <a:ln>
                        <a:noFill/>
                      </a:ln>
                    </p:spPr>
                  </p:pic>
                </p:oleObj>
              </mc:Fallback>
            </mc:AlternateContent>
          </a:graphicData>
        </a:graphic>
      </p:graphicFrame>
      <p:sp>
        <p:nvSpPr>
          <p:cNvPr id="5" name="Title 1"/>
          <p:cNvSpPr>
            <a:spLocks noGrp="1"/>
          </p:cNvSpPr>
          <p:nvPr>
            <p:ph type="title"/>
          </p:nvPr>
        </p:nvSpPr>
        <p:spPr>
          <a:xfrm>
            <a:off x="1981200" y="0"/>
            <a:ext cx="8229600" cy="685800"/>
          </a:xfrm>
        </p:spPr>
        <p:txBody>
          <a:bodyPr/>
          <a:lstStyle/>
          <a:p>
            <a:r>
              <a:rPr lang="en-US" dirty="0"/>
              <a:t>Exponential Fourier Spectra Example 2.10</a:t>
            </a:r>
          </a:p>
        </p:txBody>
      </p:sp>
      <p:cxnSp>
        <p:nvCxnSpPr>
          <p:cNvPr id="6" name="Straight Arrow Connector 5"/>
          <p:cNvCxnSpPr/>
          <p:nvPr/>
        </p:nvCxnSpPr>
        <p:spPr>
          <a:xfrm flipH="1">
            <a:off x="6477000" y="1944255"/>
            <a:ext cx="6096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56583" y="1720334"/>
            <a:ext cx="1469057" cy="369332"/>
          </a:xfrm>
          <a:prstGeom prst="rect">
            <a:avLst/>
          </a:prstGeom>
          <a:noFill/>
        </p:spPr>
        <p:txBody>
          <a:bodyPr wrap="none" rtlCol="0">
            <a:spAutoFit/>
          </a:bodyPr>
          <a:lstStyle/>
          <a:p>
            <a:r>
              <a:rPr lang="en-US" dirty="0">
                <a:solidFill>
                  <a:srgbClr val="FF0000"/>
                </a:solidFill>
              </a:rPr>
              <a:t>Even function</a:t>
            </a:r>
          </a:p>
        </p:txBody>
      </p:sp>
      <p:sp>
        <p:nvSpPr>
          <p:cNvPr id="11" name="TextBox 10"/>
          <p:cNvSpPr txBox="1"/>
          <p:nvPr/>
        </p:nvSpPr>
        <p:spPr>
          <a:xfrm>
            <a:off x="6477000" y="4419600"/>
            <a:ext cx="1418978" cy="369332"/>
          </a:xfrm>
          <a:prstGeom prst="rect">
            <a:avLst/>
          </a:prstGeom>
          <a:noFill/>
        </p:spPr>
        <p:txBody>
          <a:bodyPr wrap="none" rtlCol="0">
            <a:spAutoFit/>
          </a:bodyPr>
          <a:lstStyle/>
          <a:p>
            <a:r>
              <a:rPr lang="en-US" dirty="0">
                <a:solidFill>
                  <a:srgbClr val="FF0000"/>
                </a:solidFill>
              </a:rPr>
              <a:t>Odd function</a:t>
            </a:r>
          </a:p>
        </p:txBody>
      </p:sp>
    </p:spTree>
    <p:extLst>
      <p:ext uri="{BB962C8B-B14F-4D97-AF65-F5344CB8AC3E}">
        <p14:creationId xmlns:p14="http://schemas.microsoft.com/office/powerpoint/2010/main" val="14373883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0" y="3810000"/>
            <a:ext cx="3733800" cy="289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674" name="Picture 4" descr="La02F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685800"/>
            <a:ext cx="7315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4" descr="La02F19"/>
          <p:cNvPicPr>
            <a:picLocks noChangeAspect="1" noChangeArrowheads="1"/>
          </p:cNvPicPr>
          <p:nvPr/>
        </p:nvPicPr>
        <p:blipFill>
          <a:blip r:embed="rId4">
            <a:extLst>
              <a:ext uri="{28A0092B-C50C-407E-A947-70E740481C1C}">
                <a14:useLocalDpi xmlns:a14="http://schemas.microsoft.com/office/drawing/2010/main" val="0"/>
              </a:ext>
            </a:extLst>
          </a:blip>
          <a:srcRect l="15015" t="51793" r="39156"/>
          <a:stretch>
            <a:fillRect/>
          </a:stretch>
        </p:blipFill>
        <p:spPr bwMode="auto">
          <a:xfrm>
            <a:off x="5410200" y="3886200"/>
            <a:ext cx="26670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p:cNvPicPr>
          <p:nvPr>
            <p:ph idx="1"/>
          </p:nvPr>
        </p:nvPicPr>
        <p:blipFill rotWithShape="1">
          <a:blip r:embed="rId5"/>
          <a:srcRect l="39815" t="57616" r="27778"/>
          <a:stretch/>
        </p:blipFill>
        <p:spPr>
          <a:xfrm>
            <a:off x="1828800" y="3724279"/>
            <a:ext cx="2667000" cy="1484309"/>
          </a:xfrm>
          <a:prstGeom prst="rect">
            <a:avLst/>
          </a:prstGeom>
        </p:spPr>
      </p:pic>
      <p:pic>
        <p:nvPicPr>
          <p:cNvPr id="5" name="Picture 4"/>
          <p:cNvPicPr>
            <a:picLocks noChangeAspect="1"/>
          </p:cNvPicPr>
          <p:nvPr/>
        </p:nvPicPr>
        <p:blipFill rotWithShape="1">
          <a:blip r:embed="rId6"/>
          <a:srcRect l="41168" t="1" b="-6093"/>
          <a:stretch/>
        </p:blipFill>
        <p:spPr>
          <a:xfrm>
            <a:off x="2590800" y="5351466"/>
            <a:ext cx="1089018" cy="508053"/>
          </a:xfrm>
          <a:prstGeom prst="rect">
            <a:avLst/>
          </a:prstGeom>
        </p:spPr>
      </p:pic>
      <p:sp>
        <p:nvSpPr>
          <p:cNvPr id="6" name="Title 1"/>
          <p:cNvSpPr>
            <a:spLocks noGrp="1"/>
          </p:cNvSpPr>
          <p:nvPr>
            <p:ph type="title"/>
          </p:nvPr>
        </p:nvSpPr>
        <p:spPr>
          <a:xfrm>
            <a:off x="1981200" y="0"/>
            <a:ext cx="8229600" cy="685800"/>
          </a:xfrm>
        </p:spPr>
        <p:txBody>
          <a:bodyPr/>
          <a:lstStyle/>
          <a:p>
            <a:r>
              <a:rPr lang="en-US" dirty="0"/>
              <a:t>Comparison of Trig. Spectra and Exp. Spectra</a:t>
            </a:r>
          </a:p>
        </p:txBody>
      </p:sp>
    </p:spTree>
    <p:extLst>
      <p:ext uri="{BB962C8B-B14F-4D97-AF65-F5344CB8AC3E}">
        <p14:creationId xmlns:p14="http://schemas.microsoft.com/office/powerpoint/2010/main" val="12438572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
          <p:cNvSpPr txBox="1">
            <a:spLocks noChangeArrowheads="1"/>
          </p:cNvSpPr>
          <p:nvPr/>
        </p:nvSpPr>
        <p:spPr bwMode="auto">
          <a:xfrm>
            <a:off x="1524000" y="0"/>
            <a:ext cx="6934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a:t>Example 2.11 (waveform in Example 2.8)</a:t>
            </a:r>
          </a:p>
          <a:p>
            <a:pPr eaLnBrk="1" hangingPunct="1"/>
            <a:endParaRPr lang="en-US" altLang="en-US" sz="600"/>
          </a:p>
        </p:txBody>
      </p:sp>
      <p:graphicFrame>
        <p:nvGraphicFramePr>
          <p:cNvPr id="29699" name="Object 3"/>
          <p:cNvGraphicFramePr>
            <a:graphicFrameLocks noChangeAspect="1"/>
          </p:cNvGraphicFramePr>
          <p:nvPr/>
        </p:nvGraphicFramePr>
        <p:xfrm>
          <a:off x="2168525" y="2971800"/>
          <a:ext cx="4305300" cy="838200"/>
        </p:xfrm>
        <a:graphic>
          <a:graphicData uri="http://schemas.openxmlformats.org/presentationml/2006/ole">
            <mc:AlternateContent xmlns:mc="http://schemas.openxmlformats.org/markup-compatibility/2006">
              <mc:Choice xmlns:v="urn:schemas-microsoft-com:vml" Requires="v">
                <p:oleObj name="Equation" r:id="rId3" imgW="2539800" imgH="495000" progId="Equation.3">
                  <p:embed/>
                </p:oleObj>
              </mc:Choice>
              <mc:Fallback>
                <p:oleObj name="Equation" r:id="rId3" imgW="2539800" imgH="495000" progId="Equation.3">
                  <p:embed/>
                  <p:pic>
                    <p:nvPicPr>
                      <p:cNvPr id="29699" name="Object 3"/>
                      <p:cNvPicPr>
                        <a:picLocks noChangeAspect="1" noChangeArrowheads="1"/>
                      </p:cNvPicPr>
                      <p:nvPr/>
                    </p:nvPicPr>
                    <p:blipFill>
                      <a:blip r:embed="rId4"/>
                      <a:srcRect/>
                      <a:stretch>
                        <a:fillRect/>
                      </a:stretch>
                    </p:blipFill>
                    <p:spPr bwMode="auto">
                      <a:xfrm>
                        <a:off x="2168525" y="2971800"/>
                        <a:ext cx="43053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0" name="Object 4"/>
          <p:cNvGraphicFramePr>
            <a:graphicFrameLocks noChangeAspect="1"/>
          </p:cNvGraphicFramePr>
          <p:nvPr/>
        </p:nvGraphicFramePr>
        <p:xfrm>
          <a:off x="6103143" y="2145143"/>
          <a:ext cx="4006850" cy="838200"/>
        </p:xfrm>
        <a:graphic>
          <a:graphicData uri="http://schemas.openxmlformats.org/presentationml/2006/ole">
            <mc:AlternateContent xmlns:mc="http://schemas.openxmlformats.org/markup-compatibility/2006">
              <mc:Choice xmlns:v="urn:schemas-microsoft-com:vml" Requires="v">
                <p:oleObj name="Equation" r:id="rId5" imgW="2362200" imgH="495300" progId="Equation.3">
                  <p:embed/>
                </p:oleObj>
              </mc:Choice>
              <mc:Fallback>
                <p:oleObj name="Equation" r:id="rId5" imgW="2362200" imgH="495300" progId="Equation.3">
                  <p:embed/>
                  <p:pic>
                    <p:nvPicPr>
                      <p:cNvPr id="2970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3143" y="2145143"/>
                        <a:ext cx="40068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5"/>
          <p:cNvGraphicFramePr>
            <a:graphicFrameLocks noChangeAspect="1"/>
          </p:cNvGraphicFramePr>
          <p:nvPr/>
        </p:nvGraphicFramePr>
        <p:xfrm>
          <a:off x="1524001" y="2209801"/>
          <a:ext cx="2606675" cy="665163"/>
        </p:xfrm>
        <a:graphic>
          <a:graphicData uri="http://schemas.openxmlformats.org/presentationml/2006/ole">
            <mc:AlternateContent xmlns:mc="http://schemas.openxmlformats.org/markup-compatibility/2006">
              <mc:Choice xmlns:v="urn:schemas-microsoft-com:vml" Requires="v">
                <p:oleObj name="Equation" r:id="rId7" imgW="1536033" imgH="393529" progId="Equation.3">
                  <p:embed/>
                </p:oleObj>
              </mc:Choice>
              <mc:Fallback>
                <p:oleObj name="Equation" r:id="rId7" imgW="1536033" imgH="393529" progId="Equation.3">
                  <p:embed/>
                  <p:pic>
                    <p:nvPicPr>
                      <p:cNvPr id="2970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1" y="2209801"/>
                        <a:ext cx="26066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6"/>
          <p:cNvGraphicFramePr>
            <a:graphicFrameLocks noChangeAspect="1"/>
          </p:cNvGraphicFramePr>
          <p:nvPr/>
        </p:nvGraphicFramePr>
        <p:xfrm>
          <a:off x="4419601" y="2362201"/>
          <a:ext cx="860425" cy="385763"/>
        </p:xfrm>
        <a:graphic>
          <a:graphicData uri="http://schemas.openxmlformats.org/presentationml/2006/ole">
            <mc:AlternateContent xmlns:mc="http://schemas.openxmlformats.org/markup-compatibility/2006">
              <mc:Choice xmlns:v="urn:schemas-microsoft-com:vml" Requires="v">
                <p:oleObj name="Equation" r:id="rId9" imgW="508000" imgH="228600" progId="Equation.3">
                  <p:embed/>
                </p:oleObj>
              </mc:Choice>
              <mc:Fallback>
                <p:oleObj name="Equation" r:id="rId9" imgW="508000" imgH="228600" progId="Equation.3">
                  <p:embed/>
                  <p:pic>
                    <p:nvPicPr>
                      <p:cNvPr id="2970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1" y="2362201"/>
                        <a:ext cx="8604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10"/>
          <p:cNvGraphicFramePr>
            <a:graphicFrameLocks noChangeAspect="1"/>
          </p:cNvGraphicFramePr>
          <p:nvPr/>
        </p:nvGraphicFramePr>
        <p:xfrm>
          <a:off x="4627564" y="4000645"/>
          <a:ext cx="3830637" cy="730250"/>
        </p:xfrm>
        <a:graphic>
          <a:graphicData uri="http://schemas.openxmlformats.org/presentationml/2006/ole">
            <mc:AlternateContent xmlns:mc="http://schemas.openxmlformats.org/markup-compatibility/2006">
              <mc:Choice xmlns:v="urn:schemas-microsoft-com:vml" Requires="v">
                <p:oleObj name="Equation" r:id="rId11" imgW="2260440" imgH="431640" progId="Equation.3">
                  <p:embed/>
                </p:oleObj>
              </mc:Choice>
              <mc:Fallback>
                <p:oleObj name="Equation" r:id="rId11" imgW="2260440" imgH="431640" progId="Equation.3">
                  <p:embed/>
                  <p:pic>
                    <p:nvPicPr>
                      <p:cNvPr id="29704" name="Object 10"/>
                      <p:cNvPicPr>
                        <a:picLocks noChangeAspect="1" noChangeArrowheads="1"/>
                      </p:cNvPicPr>
                      <p:nvPr/>
                    </p:nvPicPr>
                    <p:blipFill>
                      <a:blip r:embed="rId12"/>
                      <a:srcRect/>
                      <a:stretch>
                        <a:fillRect/>
                      </a:stretch>
                    </p:blipFill>
                    <p:spPr bwMode="auto">
                      <a:xfrm>
                        <a:off x="4627564" y="4000645"/>
                        <a:ext cx="38306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5" name="Object 11"/>
          <p:cNvGraphicFramePr>
            <a:graphicFrameLocks noChangeAspect="1"/>
          </p:cNvGraphicFramePr>
          <p:nvPr/>
        </p:nvGraphicFramePr>
        <p:xfrm>
          <a:off x="4461565" y="5180568"/>
          <a:ext cx="4344987" cy="730250"/>
        </p:xfrm>
        <a:graphic>
          <a:graphicData uri="http://schemas.openxmlformats.org/presentationml/2006/ole">
            <mc:AlternateContent xmlns:mc="http://schemas.openxmlformats.org/markup-compatibility/2006">
              <mc:Choice xmlns:v="urn:schemas-microsoft-com:vml" Requires="v">
                <p:oleObj name="Equation" r:id="rId13" imgW="2565400" imgH="431800" progId="Equation.3">
                  <p:embed/>
                </p:oleObj>
              </mc:Choice>
              <mc:Fallback>
                <p:oleObj name="Equation" r:id="rId13" imgW="2565400" imgH="431800" progId="Equation.3">
                  <p:embed/>
                  <p:pic>
                    <p:nvPicPr>
                      <p:cNvPr id="29705"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1565" y="5180568"/>
                        <a:ext cx="43449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706" name="Group 11"/>
          <p:cNvGrpSpPr>
            <a:grpSpLocks/>
          </p:cNvGrpSpPr>
          <p:nvPr/>
        </p:nvGrpSpPr>
        <p:grpSpPr bwMode="auto">
          <a:xfrm>
            <a:off x="2438401" y="419100"/>
            <a:ext cx="7329487" cy="1600200"/>
            <a:chOff x="1814513" y="-74393"/>
            <a:chExt cx="7329487" cy="1599028"/>
          </a:xfrm>
        </p:grpSpPr>
        <p:pic>
          <p:nvPicPr>
            <p:cNvPr id="29707" name="Picture 4" descr="La02F20"/>
            <p:cNvPicPr>
              <a:picLocks noChangeAspect="1" noChangeArrowheads="1"/>
            </p:cNvPicPr>
            <p:nvPr/>
          </p:nvPicPr>
          <p:blipFill>
            <a:blip r:embed="rId15">
              <a:extLst>
                <a:ext uri="{28A0092B-C50C-407E-A947-70E740481C1C}">
                  <a14:useLocalDpi xmlns:a14="http://schemas.microsoft.com/office/drawing/2010/main" val="0"/>
                </a:ext>
              </a:extLst>
            </a:blip>
            <a:srcRect b="68265"/>
            <a:stretch>
              <a:fillRect/>
            </a:stretch>
          </p:blipFill>
          <p:spPr bwMode="auto">
            <a:xfrm>
              <a:off x="1814513" y="-74393"/>
              <a:ext cx="7329487" cy="159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Box 13"/>
            <p:cNvSpPr txBox="1">
              <a:spLocks noChangeArrowheads="1"/>
            </p:cNvSpPr>
            <p:nvPr/>
          </p:nvSpPr>
          <p:spPr bwMode="auto">
            <a:xfrm>
              <a:off x="5479256" y="-41086"/>
              <a:ext cx="53091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g(t)</a:t>
              </a:r>
            </a:p>
          </p:txBody>
        </p:sp>
      </p:grpSp>
      <p:sp>
        <p:nvSpPr>
          <p:cNvPr id="2" name="TextBox 1"/>
          <p:cNvSpPr txBox="1"/>
          <p:nvPr/>
        </p:nvSpPr>
        <p:spPr>
          <a:xfrm>
            <a:off x="9144001" y="5257800"/>
            <a:ext cx="540725" cy="369332"/>
          </a:xfrm>
          <a:prstGeom prst="rect">
            <a:avLst/>
          </a:prstGeom>
          <a:noFill/>
        </p:spPr>
        <p:txBody>
          <a:bodyPr wrap="none" rtlCol="0">
            <a:spAutoFit/>
          </a:bodyPr>
          <a:lstStyle/>
          <a:p>
            <a:r>
              <a:rPr lang="en-US" dirty="0">
                <a:solidFill>
                  <a:srgbClr val="FF0000"/>
                </a:solidFill>
              </a:rPr>
              <a:t>real</a:t>
            </a:r>
          </a:p>
        </p:txBody>
      </p:sp>
    </p:spTree>
    <p:extLst>
      <p:ext uri="{BB962C8B-B14F-4D97-AF65-F5344CB8AC3E}">
        <p14:creationId xmlns:p14="http://schemas.microsoft.com/office/powerpoint/2010/main" val="409541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La02F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89089"/>
            <a:ext cx="73152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23" name="Object 2"/>
          <p:cNvGraphicFramePr>
            <a:graphicFrameLocks noChangeAspect="1"/>
          </p:cNvGraphicFramePr>
          <p:nvPr/>
        </p:nvGraphicFramePr>
        <p:xfrm>
          <a:off x="5072064" y="704850"/>
          <a:ext cx="2046287" cy="666750"/>
        </p:xfrm>
        <a:graphic>
          <a:graphicData uri="http://schemas.openxmlformats.org/presentationml/2006/ole">
            <mc:AlternateContent xmlns:mc="http://schemas.openxmlformats.org/markup-compatibility/2006">
              <mc:Choice xmlns:v="urn:schemas-microsoft-com:vml" Requires="v">
                <p:oleObj name="Equation" r:id="rId4" imgW="1206360" imgH="393480" progId="Equation.3">
                  <p:embed/>
                </p:oleObj>
              </mc:Choice>
              <mc:Fallback>
                <p:oleObj name="Equation" r:id="rId4" imgW="1206360" imgH="393480" progId="Equation.3">
                  <p:embed/>
                  <p:pic>
                    <p:nvPicPr>
                      <p:cNvPr id="30723" name="Object 2"/>
                      <p:cNvPicPr>
                        <a:picLocks noChangeAspect="1" noChangeArrowheads="1"/>
                      </p:cNvPicPr>
                      <p:nvPr/>
                    </p:nvPicPr>
                    <p:blipFill>
                      <a:blip r:embed="rId5"/>
                      <a:srcRect/>
                      <a:stretch>
                        <a:fillRect/>
                      </a:stretch>
                    </p:blipFill>
                    <p:spPr bwMode="auto">
                      <a:xfrm>
                        <a:off x="5072064" y="704850"/>
                        <a:ext cx="20462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3508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La02F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746126"/>
            <a:ext cx="731520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La02F20"/>
          <p:cNvPicPr>
            <a:picLocks noChangeAspect="1" noChangeArrowheads="1"/>
          </p:cNvPicPr>
          <p:nvPr/>
        </p:nvPicPr>
        <p:blipFill>
          <a:blip r:embed="rId4">
            <a:extLst>
              <a:ext uri="{28A0092B-C50C-407E-A947-70E740481C1C}">
                <a14:useLocalDpi xmlns:a14="http://schemas.microsoft.com/office/drawing/2010/main" val="0"/>
              </a:ext>
            </a:extLst>
          </a:blip>
          <a:srcRect t="33411"/>
          <a:stretch>
            <a:fillRect/>
          </a:stretch>
        </p:blipFill>
        <p:spPr bwMode="auto">
          <a:xfrm>
            <a:off x="5257800" y="3962401"/>
            <a:ext cx="4967288"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981200" y="0"/>
            <a:ext cx="8229600" cy="685800"/>
          </a:xfrm>
        </p:spPr>
        <p:txBody>
          <a:bodyPr/>
          <a:lstStyle/>
          <a:p>
            <a:r>
              <a:rPr lang="en-US" dirty="0"/>
              <a:t>Comparison of Trig. Spectra and Exp. Spectra</a:t>
            </a:r>
          </a:p>
        </p:txBody>
      </p:sp>
    </p:spTree>
    <p:extLst>
      <p:ext uri="{BB962C8B-B14F-4D97-AF65-F5344CB8AC3E}">
        <p14:creationId xmlns:p14="http://schemas.microsoft.com/office/powerpoint/2010/main" val="1134561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p>
        </p:txBody>
      </p:sp>
      <p:sp>
        <p:nvSpPr>
          <p:cNvPr id="4" name="TextBox 5"/>
          <p:cNvSpPr txBox="1">
            <a:spLocks noGrp="1" noChangeArrowheads="1"/>
          </p:cNvSpPr>
          <p:nvPr>
            <p:ph type="title"/>
          </p:nvPr>
        </p:nvSpPr>
        <p:spPr bwMode="auto">
          <a:xfrm>
            <a:off x="1981200" y="96680"/>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t>Example 2.12: Impulse train</a:t>
            </a:r>
          </a:p>
          <a:p>
            <a:pPr eaLnBrk="1" hangingPunct="1"/>
            <a:endParaRPr lang="en-US" altLang="en-US" sz="600" dirty="0"/>
          </a:p>
        </p:txBody>
      </p:sp>
      <p:graphicFrame>
        <p:nvGraphicFramePr>
          <p:cNvPr id="5" name="Object 3"/>
          <p:cNvGraphicFramePr>
            <a:graphicFrameLocks noChangeAspect="1"/>
          </p:cNvGraphicFramePr>
          <p:nvPr/>
        </p:nvGraphicFramePr>
        <p:xfrm>
          <a:off x="4046539" y="2362200"/>
          <a:ext cx="3100387" cy="838200"/>
        </p:xfrm>
        <a:graphic>
          <a:graphicData uri="http://schemas.openxmlformats.org/presentationml/2006/ole">
            <mc:AlternateContent xmlns:mc="http://schemas.openxmlformats.org/markup-compatibility/2006">
              <mc:Choice xmlns:v="urn:schemas-microsoft-com:vml" Requires="v">
                <p:oleObj name="Equation" r:id="rId2" imgW="1828800" imgH="495000" progId="Equation.3">
                  <p:embed/>
                </p:oleObj>
              </mc:Choice>
              <mc:Fallback>
                <p:oleObj name="Equation" r:id="rId2" imgW="1828800" imgH="495000" progId="Equation.3">
                  <p:embed/>
                  <p:pic>
                    <p:nvPicPr>
                      <p:cNvPr id="5" name="Object 3"/>
                      <p:cNvPicPr>
                        <a:picLocks noChangeAspect="1" noChangeArrowheads="1"/>
                      </p:cNvPicPr>
                      <p:nvPr/>
                    </p:nvPicPr>
                    <p:blipFill>
                      <a:blip r:embed="rId3"/>
                      <a:srcRect/>
                      <a:stretch>
                        <a:fillRect/>
                      </a:stretch>
                    </p:blipFill>
                    <p:spPr bwMode="auto">
                      <a:xfrm>
                        <a:off x="4046539" y="2362200"/>
                        <a:ext cx="31003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3735388" y="1447800"/>
          <a:ext cx="2908300" cy="838200"/>
        </p:xfrm>
        <a:graphic>
          <a:graphicData uri="http://schemas.openxmlformats.org/presentationml/2006/ole">
            <mc:AlternateContent xmlns:mc="http://schemas.openxmlformats.org/markup-compatibility/2006">
              <mc:Choice xmlns:v="urn:schemas-microsoft-com:vml" Requires="v">
                <p:oleObj name="Equation" r:id="rId4" imgW="1714320" imgH="495000" progId="Equation.3">
                  <p:embed/>
                </p:oleObj>
              </mc:Choice>
              <mc:Fallback>
                <p:oleObj name="Equation" r:id="rId4" imgW="1714320" imgH="495000" progId="Equation.3">
                  <p:embed/>
                  <p:pic>
                    <p:nvPicPr>
                      <p:cNvPr id="6" name="Object 4"/>
                      <p:cNvPicPr>
                        <a:picLocks noChangeAspect="1" noChangeArrowheads="1"/>
                      </p:cNvPicPr>
                      <p:nvPr/>
                    </p:nvPicPr>
                    <p:blipFill>
                      <a:blip r:embed="rId5"/>
                      <a:srcRect/>
                      <a:stretch>
                        <a:fillRect/>
                      </a:stretch>
                    </p:blipFill>
                    <p:spPr bwMode="auto">
                      <a:xfrm>
                        <a:off x="3735388" y="1447800"/>
                        <a:ext cx="29083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nvGraphicFramePr>
        <p:xfrm>
          <a:off x="4598989" y="823913"/>
          <a:ext cx="1443037" cy="450850"/>
        </p:xfrm>
        <a:graphic>
          <a:graphicData uri="http://schemas.openxmlformats.org/presentationml/2006/ole">
            <mc:AlternateContent xmlns:mc="http://schemas.openxmlformats.org/markup-compatibility/2006">
              <mc:Choice xmlns:v="urn:schemas-microsoft-com:vml" Requires="v">
                <p:oleObj name="Equation" r:id="rId6" imgW="850680" imgH="266400" progId="Equation.3">
                  <p:embed/>
                </p:oleObj>
              </mc:Choice>
              <mc:Fallback>
                <p:oleObj name="Equation" r:id="rId6" imgW="850680" imgH="266400" progId="Equation.3">
                  <p:embed/>
                  <p:pic>
                    <p:nvPicPr>
                      <p:cNvPr id="7" name="Object 5"/>
                      <p:cNvPicPr>
                        <a:picLocks noChangeAspect="1" noChangeArrowheads="1"/>
                      </p:cNvPicPr>
                      <p:nvPr/>
                    </p:nvPicPr>
                    <p:blipFill>
                      <a:blip r:embed="rId7"/>
                      <a:srcRect/>
                      <a:stretch>
                        <a:fillRect/>
                      </a:stretch>
                    </p:blipFill>
                    <p:spPr bwMode="auto">
                      <a:xfrm>
                        <a:off x="4598989" y="823913"/>
                        <a:ext cx="14430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8" descr="La02F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1" y="3373279"/>
            <a:ext cx="731996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69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Trig. Spectra and Exp. Spectra</a:t>
            </a:r>
          </a:p>
        </p:txBody>
      </p:sp>
      <p:sp>
        <p:nvSpPr>
          <p:cNvPr id="3" name="Content Placeholder 2"/>
          <p:cNvSpPr>
            <a:spLocks noGrp="1"/>
          </p:cNvSpPr>
          <p:nvPr>
            <p:ph idx="1"/>
          </p:nvPr>
        </p:nvSpPr>
        <p:spPr/>
        <p:txBody>
          <a:bodyPr/>
          <a:lstStyle/>
          <a:p>
            <a:r>
              <a:rPr lang="en-US" dirty="0"/>
              <a:t> </a:t>
            </a:r>
          </a:p>
        </p:txBody>
      </p:sp>
      <p:pic>
        <p:nvPicPr>
          <p:cNvPr id="4" name="Picture 8" descr="La02F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295401"/>
            <a:ext cx="731996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La02F22"/>
          <p:cNvPicPr>
            <a:picLocks noChangeAspect="1" noChangeArrowheads="1"/>
          </p:cNvPicPr>
          <p:nvPr/>
        </p:nvPicPr>
        <p:blipFill>
          <a:blip r:embed="rId3">
            <a:extLst>
              <a:ext uri="{28A0092B-C50C-407E-A947-70E740481C1C}">
                <a14:useLocalDpi xmlns:a14="http://schemas.microsoft.com/office/drawing/2010/main" val="0"/>
              </a:ext>
            </a:extLst>
          </a:blip>
          <a:srcRect t="44267"/>
          <a:stretch>
            <a:fillRect/>
          </a:stretch>
        </p:blipFill>
        <p:spPr bwMode="auto">
          <a:xfrm>
            <a:off x="2306783" y="4267201"/>
            <a:ext cx="731996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25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906996"/>
                <a:ext cx="8229600" cy="5405028"/>
              </a:xfrm>
            </p:spPr>
            <p:txBody>
              <a:bodyPr>
                <a:normAutofit fontScale="62500" lnSpcReduction="20000"/>
              </a:bodyPr>
              <a:lstStyle/>
              <a:p>
                <a:r>
                  <a:rPr lang="en-US" dirty="0"/>
                  <a:t>Calculate </a:t>
                </a:r>
                <a:r>
                  <a:rPr lang="en-US" dirty="0" err="1"/>
                  <a:t>Eg</a:t>
                </a:r>
                <a:r>
                  <a:rPr lang="en-US" dirty="0"/>
                  <a:t> and </a:t>
                </a:r>
                <a:r>
                  <a:rPr lang="en-US" dirty="0" err="1"/>
                  <a:t>Pg</a:t>
                </a:r>
                <a:r>
                  <a:rPr lang="en-US" dirty="0"/>
                  <a:t> for the following signal:</a:t>
                </a:r>
              </a:p>
              <a:p>
                <a:endParaRPr lang="en-US" dirty="0"/>
              </a:p>
              <a:p>
                <a:endParaRPr lang="en-US" dirty="0"/>
              </a:p>
              <a:p>
                <a:endParaRPr lang="en-US" dirty="0"/>
              </a:p>
              <a:p>
                <a:endParaRPr lang="en-US" dirty="0"/>
              </a:p>
              <a:p>
                <a:endParaRPr lang="en-US" dirty="0"/>
              </a:p>
              <a:p>
                <a:endParaRPr lang="en-US" i="1" dirty="0">
                  <a:latin typeface="Cambria Math" panose="02040503050406030204" pitchFamily="18" charset="0"/>
                </a:endParaRPr>
              </a:p>
              <a:p>
                <a:endParaRPr lang="en-US" i="1" dirty="0">
                  <a:latin typeface="Cambria Math" panose="02040503050406030204" pitchFamily="18" charset="0"/>
                </a:endParaRPr>
              </a:p>
              <a:p>
                <a:endParaRPr lang="en-US" dirty="0">
                  <a:solidFill>
                    <a:schemeClr val="accent2">
                      <a:lumMod val="75000"/>
                    </a:schemeClr>
                  </a:solidFill>
                </a:endParaRPr>
              </a:p>
              <a:p>
                <a:r>
                  <a:rPr lang="en-US" dirty="0">
                    <a:solidFill>
                      <a:schemeClr val="accent2">
                        <a:lumMod val="75000"/>
                      </a:schemeClr>
                    </a:solidFill>
                  </a:rPr>
                  <a:t>Energy?  </a:t>
                </a:r>
                <a:r>
                  <a:rPr lang="en-US" dirty="0" err="1">
                    <a:solidFill>
                      <a:schemeClr val="accent2">
                        <a:lumMod val="75000"/>
                      </a:schemeClr>
                    </a:solidFill>
                  </a:rPr>
                  <a:t>Eg</a:t>
                </a:r>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0</m:t>
                        </m:r>
                      </m:sup>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nary>
                          <m:naryPr>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ea typeface="Cambria Math" panose="02040503050406030204" pitchFamily="18" charset="0"/>
                              </a:rPr>
                              <m:t>0</m:t>
                            </m:r>
                          </m:sub>
                          <m:sup>
                            <m:r>
                              <a:rPr lang="en-US" i="1" smtClean="0">
                                <a:solidFill>
                                  <a:srgbClr val="FF0000"/>
                                </a:solidFill>
                                <a:latin typeface="Cambria Math" panose="02040503050406030204" pitchFamily="18" charset="0"/>
                                <a:ea typeface="Cambria Math" panose="02040503050406030204" pitchFamily="18" charset="0"/>
                              </a:rPr>
                              <m:t>∞</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𝑡</m:t>
                                    </m:r>
                                  </m:e>
                                </m:d>
                                <m:r>
                                  <a:rPr lang="en-US" i="1">
                                    <a:solidFill>
                                      <a:srgbClr val="C00000"/>
                                    </a:solidFill>
                                    <a:latin typeface="Cambria Math" panose="02040503050406030204" pitchFamily="18" charset="0"/>
                                  </a:rPr>
                                  <m:t>|</m:t>
                                </m:r>
                              </m:e>
                              <m:sup>
                                <m:r>
                                  <a:rPr lang="en-US" i="1">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𝑑𝑡</m:t>
                            </m:r>
                            <m:r>
                              <a:rPr lang="en-US" i="1">
                                <a:solidFill>
                                  <a:srgbClr val="C00000"/>
                                </a:solidFill>
                                <a:latin typeface="Cambria Math" panose="02040503050406030204" pitchFamily="18" charset="0"/>
                              </a:rPr>
                              <m:t>=</m:t>
                            </m:r>
                          </m:e>
                        </m:nary>
                      </m:e>
                    </m:nary>
                  </m:oMath>
                </a14:m>
                <a:endParaRPr lang="en-US" dirty="0">
                  <a:solidFill>
                    <a:srgbClr val="C00000"/>
                  </a:solidFill>
                </a:endParaRPr>
              </a:p>
              <a:p>
                <a:endParaRPr lang="en-US" dirty="0">
                  <a:solidFill>
                    <a:srgbClr val="C00000"/>
                  </a:solidFill>
                </a:endParaRPr>
              </a:p>
              <a:p>
                <a:r>
                  <a:rPr lang="en-US" dirty="0"/>
                  <a:t> </a:t>
                </a:r>
                <a14:m>
                  <m:oMath xmlns:m="http://schemas.openxmlformats.org/officeDocument/2006/math">
                    <m:nary>
                      <m:naryPr>
                        <m:ctrlPr>
                          <a:rPr lang="en-US" i="1">
                            <a:latin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𝑎𝑡</m:t>
                            </m:r>
                          </m:sup>
                        </m:sSup>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e>
                    </m:nary>
                  </m:oMath>
                </a14:m>
                <a:r>
                  <a:rPr lang="en-US" dirty="0"/>
                  <a:t>= </a:t>
                </a:r>
                <a14:m>
                  <m:oMath xmlns:m="http://schemas.openxmlformats.org/officeDocument/2006/math">
                    <m:nary>
                      <m:naryPr>
                        <m:ctrlPr>
                          <a:rPr lang="en-US" i="1">
                            <a:latin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𝑎𝑡</m:t>
                            </m:r>
                          </m:sup>
                        </m:sSup>
                        <m:r>
                          <a:rPr lang="en-US" i="1">
                            <a:latin typeface="Cambria Math" panose="02040503050406030204" pitchFamily="18" charset="0"/>
                          </a:rPr>
                          <m:t>𝑑𝑡</m:t>
                        </m:r>
                      </m:e>
                    </m:nary>
                  </m:oMath>
                </a14:m>
                <a:r>
                  <a:rPr lang="en-US" dirty="0"/>
                  <a:t>=</a:t>
                </a:r>
              </a:p>
              <a:p>
                <a:endParaRPr lang="en-US"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𝑎</m:t>
                        </m:r>
                      </m:den>
                    </m:f>
                    <m:sSubSup>
                      <m:sSubSupPr>
                        <m:ctrlPr>
                          <a:rPr lang="en-US" i="1" dirty="0">
                            <a:latin typeface="Cambria Math" panose="02040503050406030204" pitchFamily="18" charset="0"/>
                          </a:rPr>
                        </m:ctrlPr>
                      </m:sSub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𝑎𝑡</m:t>
                                </m:r>
                              </m:sup>
                            </m:sSup>
                          </m:e>
                        </m:d>
                      </m:e>
                      <m:sub>
                        <m:r>
                          <a:rPr lang="en-US" b="0" i="1" smtClean="0">
                            <a:latin typeface="Cambria Math" panose="02040503050406030204" pitchFamily="18" charset="0"/>
                            <a:ea typeface="Cambria Math" panose="02040503050406030204" pitchFamily="18" charset="0"/>
                          </a:rPr>
                          <m:t>0</m:t>
                        </m:r>
                      </m:sub>
                      <m:sup>
                        <m:r>
                          <a:rPr lang="en-US" i="1" smtClean="0">
                            <a:latin typeface="Cambria Math" panose="02040503050406030204" pitchFamily="18" charset="0"/>
                            <a:ea typeface="Cambria Math" panose="02040503050406030204" pitchFamily="18" charset="0"/>
                          </a:rPr>
                          <m:t>∞</m:t>
                        </m:r>
                      </m:sup>
                    </m:sSubSup>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𝑎</m:t>
                        </m:r>
                      </m:den>
                    </m:f>
                    <m:d>
                      <m:dPr>
                        <m:begChr m:val="["/>
                        <m:endChr m:val="]"/>
                        <m:ctrlPr>
                          <a:rPr lang="en-US" i="1">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0</m:t>
                            </m:r>
                          </m:sup>
                        </m:sSup>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𝑎</m:t>
                        </m:r>
                      </m:den>
                    </m:f>
                    <m:d>
                      <m:dPr>
                        <m:begChr m:val="["/>
                        <m:endChr m:val="]"/>
                        <m:ctrlPr>
                          <a:rPr lang="en-US" i="1">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0</m:t>
                            </m:r>
                          </m:sup>
                        </m:sSup>
                      </m:e>
                    </m:d>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𝑎</m:t>
                        </m:r>
                      </m:den>
                    </m:f>
                  </m:oMath>
                </a14:m>
                <a:r>
                  <a:rPr lang="en-US" dirty="0"/>
                  <a:t>→ </a:t>
                </a:r>
                <a:r>
                  <a:rPr lang="en-US" dirty="0" err="1">
                    <a:solidFill>
                      <a:schemeClr val="accent2">
                        <a:lumMod val="75000"/>
                      </a:schemeClr>
                    </a:solidFill>
                  </a:rPr>
                  <a:t>Eg</a:t>
                </a:r>
                <a:r>
                  <a:rPr lang="en-US" dirty="0">
                    <a:solidFill>
                      <a:schemeClr val="accent2">
                        <a:lumMod val="75000"/>
                      </a:schemeClr>
                    </a:solidFill>
                  </a:rPr>
                  <a:t>:</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𝑎</m:t>
                        </m:r>
                      </m:den>
                    </m:f>
                  </m:oMath>
                </a14:m>
                <a:r>
                  <a:rPr lang="en-US" dirty="0"/>
                  <a:t> J</a:t>
                </a:r>
              </a:p>
              <a:p>
                <a:endParaRPr lang="en-US" dirty="0"/>
              </a:p>
              <a:p>
                <a:r>
                  <a:rPr lang="en-US" dirty="0">
                    <a:solidFill>
                      <a:schemeClr val="accent2">
                        <a:lumMod val="75000"/>
                      </a:schemeClr>
                    </a:solidFill>
                  </a:rPr>
                  <a:t>Power?    Pg:</a:t>
                </a:r>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𝑇</m:t>
                            </m:r>
                            <m:r>
                              <a:rPr lang="en-US" i="1">
                                <a:latin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f>
                              <m:fPr>
                                <m:ctrlPr>
                                  <a:rPr lang="en-US" i="1">
                                    <a:latin typeface="Cambria Math" panose="02040503050406030204" pitchFamily="18" charset="0"/>
                                  </a:rPr>
                                </m:ctrlPr>
                              </m:fPr>
                              <m:num>
                                <m:r>
                                  <m:rPr>
                                    <m:brk m:alnAt="23"/>
                                  </m:rPr>
                                  <a:rPr lang="en-US" i="1">
                                    <a:latin typeface="Cambria Math" panose="02040503050406030204" pitchFamily="18" charset="0"/>
                                  </a:rPr>
                                  <m:t>𝑇</m:t>
                                </m:r>
                              </m:num>
                              <m:den>
                                <m:r>
                                  <m:rPr>
                                    <m:brk m:alnAt="23"/>
                                  </m:rP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2</m:t>
                                </m:r>
                              </m:sup>
                            </m:sSup>
                          </m:e>
                        </m:nary>
                        <m:r>
                          <a:rPr lang="en-US" i="1">
                            <a:latin typeface="Cambria Math" panose="02040503050406030204" pitchFamily="18" charset="0"/>
                          </a:rPr>
                          <m:t>𝑑𝑡</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𝑇</m:t>
                                </m:r>
                                <m:r>
                                  <a:rPr lang="en-US" i="1">
                                    <a:latin typeface="Cambria Math" panose="02040503050406030204" pitchFamily="18" charset="0"/>
                                  </a:rPr>
                                  <m:t>→∞</m:t>
                                </m:r>
                              </m:lim>
                            </m:limLow>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𝑔</m:t>
                                    </m:r>
                                  </m:sub>
                                </m:sSub>
                              </m:num>
                              <m:den>
                                <m:r>
                                  <a:rPr lang="en-US" i="1">
                                    <a:latin typeface="Cambria Math" panose="02040503050406030204" pitchFamily="18" charset="0"/>
                                  </a:rPr>
                                  <m:t>𝑇</m:t>
                                </m:r>
                              </m:den>
                            </m:f>
                          </m:e>
                        </m:func>
                      </m:e>
                    </m:func>
                  </m:oMath>
                </a14:m>
                <a:r>
                  <a:rPr lang="en-US" dirty="0">
                    <a:solidFill>
                      <a:schemeClr val="tx1"/>
                    </a:solidFill>
                  </a:rPr>
                  <a:t> = </a:t>
                </a:r>
                <a14:m>
                  <m:oMath xmlns:m="http://schemas.openxmlformats.org/officeDocument/2006/math">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𝑎</m:t>
                            </m:r>
                          </m:den>
                        </m:f>
                      </m:num>
                      <m:den>
                        <m:r>
                          <a:rPr lang="en-US" i="1">
                            <a:latin typeface="Cambria Math" panose="02040503050406030204" pitchFamily="18" charset="0"/>
                          </a:rPr>
                          <m:t>𝑇</m:t>
                        </m:r>
                      </m:den>
                    </m:f>
                  </m:oMath>
                </a14:m>
                <a:r>
                  <a:rPr lang="en-US" dirty="0">
                    <a:solidFill>
                      <a:schemeClr val="tx1"/>
                    </a:solidFill>
                  </a:rPr>
                  <a:t>=0→ </a:t>
                </a:r>
                <a:r>
                  <a:rPr lang="en-US" dirty="0">
                    <a:solidFill>
                      <a:schemeClr val="accent2">
                        <a:lumMod val="75000"/>
                      </a:schemeClr>
                    </a:solidFill>
                  </a:rPr>
                  <a:t>Pg:</a:t>
                </a:r>
                <a:r>
                  <a:rPr lang="en-US" dirty="0"/>
                  <a:t> =0</a:t>
                </a:r>
              </a:p>
              <a:p>
                <a:endParaRPr lang="en-US" dirty="0"/>
              </a:p>
              <a:p>
                <a:r>
                  <a:rPr lang="en-US" dirty="0"/>
                  <a:t>Q: what is energy and power of</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m:rPr>
                        <m:sty m:val="p"/>
                      </m:rPr>
                      <a:rPr lang="en-US" b="0" i="0" dirty="0" smtClean="0">
                        <a:latin typeface="Cambria Math" panose="02040503050406030204" pitchFamily="18" charset="0"/>
                        <a:ea typeface="Cambria Math" panose="02040503050406030204" pitchFamily="18" charset="0"/>
                      </a:rPr>
                      <m:t>g</m:t>
                    </m:r>
                    <m:d>
                      <m:dPr>
                        <m:ctrlPr>
                          <a:rPr lang="en-US" b="0" i="1" dirty="0" smtClean="0">
                            <a:latin typeface="Cambria Math" panose="02040503050406030204" pitchFamily="18" charset="0"/>
                            <a:ea typeface="Cambria Math" panose="02040503050406030204" pitchFamily="18" charset="0"/>
                          </a:rPr>
                        </m:ctrlPr>
                      </m:dPr>
                      <m:e>
                        <m:r>
                          <m:rPr>
                            <m:sty m:val="p"/>
                          </m:rPr>
                          <a:rPr lang="en-US" b="0" i="0" dirty="0" smtClean="0">
                            <a:latin typeface="Cambria Math" panose="02040503050406030204" pitchFamily="18" charset="0"/>
                            <a:ea typeface="Cambria Math" panose="02040503050406030204" pitchFamily="18" charset="0"/>
                          </a:rPr>
                          <m:t>t</m:t>
                        </m:r>
                      </m:e>
                    </m:d>
                    <m:r>
                      <a:rPr lang="en-US" b="0" i="0" dirty="0" smtClean="0">
                        <a:latin typeface="Cambria Math" panose="02040503050406030204" pitchFamily="18" charset="0"/>
                        <a:ea typeface="Cambria Math" panose="02040503050406030204" pitchFamily="18" charset="0"/>
                      </a:rPr>
                      <m:t>=</m:t>
                    </m:r>
                    <m:r>
                      <a:rPr lang="en-US" dirty="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𝑎𝑡</m:t>
                        </m:r>
                      </m:sup>
                    </m:sSup>
                  </m:oMath>
                </a14:m>
                <a:r>
                  <a:rPr lang="en-US" dirty="0"/>
                  <a:t>  when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m:t>
                    </m:r>
                  </m:oMath>
                </a14:m>
                <a:r>
                  <a:rPr lang="en-US" dirty="0"/>
                  <a:t> &lt;t&lt;</a:t>
                </a:r>
                <a14:m>
                  <m:oMath xmlns:m="http://schemas.openxmlformats.org/officeDocument/2006/math">
                    <m:r>
                      <a:rPr lang="en-US" i="1">
                        <a:latin typeface="Cambria Math" panose="02040503050406030204" pitchFamily="18" charset="0"/>
                      </a:rPr>
                      <m:t>∞</m:t>
                    </m:r>
                  </m:oMath>
                </a14:m>
                <a:r>
                  <a:rPr lang="en-US" dirty="0"/>
                  <a:t>?</a:t>
                </a:r>
              </a:p>
              <a:p>
                <a:endParaRPr lang="en-US" dirty="0">
                  <a:solidFill>
                    <a:schemeClr val="tx1"/>
                  </a:solidFill>
                </a:endParaRPr>
              </a:p>
              <a:p>
                <a:endParaRPr lang="en-US" dirty="0"/>
              </a:p>
              <a:p>
                <a:r>
                  <a:rPr lang="en-US" dirty="0"/>
                  <a:t>Note: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906996"/>
                <a:ext cx="8229600" cy="5405028"/>
              </a:xfrm>
              <a:blipFill>
                <a:blip r:embed="rId2"/>
                <a:stretch>
                  <a:fillRect l="-222" t="-903" b="-677"/>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792" y="1295401"/>
            <a:ext cx="3639808"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Group 57">
            <a:extLst>
              <a:ext uri="{FF2B5EF4-FFF2-40B4-BE49-F238E27FC236}">
                <a16:creationId xmlns:a16="http://schemas.microsoft.com/office/drawing/2014/main" id="{E5C11622-C5DE-99BD-6552-5A63B7B40B8F}"/>
              </a:ext>
            </a:extLst>
          </p:cNvPr>
          <p:cNvGrpSpPr/>
          <p:nvPr/>
        </p:nvGrpSpPr>
        <p:grpSpPr>
          <a:xfrm>
            <a:off x="7447873" y="1389956"/>
            <a:ext cx="175320" cy="161640"/>
            <a:chOff x="4287982" y="1421636"/>
            <a:chExt cx="175320" cy="161640"/>
          </a:xfrm>
        </p:grpSpPr>
        <mc:AlternateContent xmlns:mc="http://schemas.openxmlformats.org/markup-compatibility/2006" xmlns:p14="http://schemas.microsoft.com/office/powerpoint/2010/main">
          <mc:Choice Requires="p14">
            <p:contentPart p14:bwMode="auto" r:id="rId4">
              <p14:nvContentPartPr>
                <p14:cNvPr id="56" name="Ink 55">
                  <a:extLst>
                    <a:ext uri="{FF2B5EF4-FFF2-40B4-BE49-F238E27FC236}">
                      <a16:creationId xmlns:a16="http://schemas.microsoft.com/office/drawing/2014/main" id="{14E45710-465E-94EA-DCE6-750162B578E7}"/>
                    </a:ext>
                  </a:extLst>
                </p14:cNvPr>
                <p14:cNvContentPartPr/>
                <p14:nvPr/>
              </p14:nvContentPartPr>
              <p14:xfrm>
                <a:off x="4326862" y="1421636"/>
                <a:ext cx="109440" cy="138240"/>
              </p14:xfrm>
            </p:contentPart>
          </mc:Choice>
          <mc:Fallback xmlns="">
            <p:pic>
              <p:nvPicPr>
                <p:cNvPr id="56" name="Ink 55">
                  <a:extLst>
                    <a:ext uri="{FF2B5EF4-FFF2-40B4-BE49-F238E27FC236}">
                      <a16:creationId xmlns:a16="http://schemas.microsoft.com/office/drawing/2014/main" id="{14E45710-465E-94EA-DCE6-750162B578E7}"/>
                    </a:ext>
                  </a:extLst>
                </p:cNvPr>
                <p:cNvPicPr/>
                <p:nvPr/>
              </p:nvPicPr>
              <p:blipFill>
                <a:blip r:embed="rId39"/>
                <a:stretch>
                  <a:fillRect/>
                </a:stretch>
              </p:blipFill>
              <p:spPr>
                <a:xfrm>
                  <a:off x="4322542" y="1417316"/>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B9C9E111-B4F6-D480-7A3C-D8E1F6D3AB01}"/>
                    </a:ext>
                  </a:extLst>
                </p14:cNvPr>
                <p14:cNvContentPartPr/>
                <p14:nvPr/>
              </p14:nvContentPartPr>
              <p14:xfrm>
                <a:off x="4287982" y="1501196"/>
                <a:ext cx="175320" cy="82080"/>
              </p14:xfrm>
            </p:contentPart>
          </mc:Choice>
          <mc:Fallback xmlns="">
            <p:pic>
              <p:nvPicPr>
                <p:cNvPr id="57" name="Ink 56">
                  <a:extLst>
                    <a:ext uri="{FF2B5EF4-FFF2-40B4-BE49-F238E27FC236}">
                      <a16:creationId xmlns:a16="http://schemas.microsoft.com/office/drawing/2014/main" id="{B9C9E111-B4F6-D480-7A3C-D8E1F6D3AB01}"/>
                    </a:ext>
                  </a:extLst>
                </p:cNvPr>
                <p:cNvPicPr/>
                <p:nvPr/>
              </p:nvPicPr>
              <p:blipFill>
                <a:blip r:embed="rId41"/>
                <a:stretch>
                  <a:fillRect/>
                </a:stretch>
              </p:blipFill>
              <p:spPr>
                <a:xfrm>
                  <a:off x="4283662" y="1496876"/>
                  <a:ext cx="183960" cy="90720"/>
                </a:xfrm>
                <a:prstGeom prst="rect">
                  <a:avLst/>
                </a:prstGeom>
              </p:spPr>
            </p:pic>
          </mc:Fallback>
        </mc:AlternateContent>
      </p:grpSp>
      <p:grpSp>
        <p:nvGrpSpPr>
          <p:cNvPr id="63" name="Group 62">
            <a:extLst>
              <a:ext uri="{FF2B5EF4-FFF2-40B4-BE49-F238E27FC236}">
                <a16:creationId xmlns:a16="http://schemas.microsoft.com/office/drawing/2014/main" id="{23CB80E5-C677-A2E4-64A9-4495F475D65A}"/>
              </a:ext>
            </a:extLst>
          </p:cNvPr>
          <p:cNvGrpSpPr/>
          <p:nvPr/>
        </p:nvGrpSpPr>
        <p:grpSpPr>
          <a:xfrm>
            <a:off x="8001000" y="1389956"/>
            <a:ext cx="151920" cy="169920"/>
            <a:chOff x="4943902" y="1410836"/>
            <a:chExt cx="151920" cy="169920"/>
          </a:xfrm>
        </p:grpSpPr>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96E14AA6-EAEF-EB42-D2B2-8D3B16CE701A}"/>
                    </a:ext>
                  </a:extLst>
                </p14:cNvPr>
                <p14:cNvContentPartPr/>
                <p14:nvPr/>
              </p14:nvContentPartPr>
              <p14:xfrm>
                <a:off x="4943902" y="1430276"/>
                <a:ext cx="110160" cy="150480"/>
              </p14:xfrm>
            </p:contentPart>
          </mc:Choice>
          <mc:Fallback xmlns="">
            <p:pic>
              <p:nvPicPr>
                <p:cNvPr id="59" name="Ink 58">
                  <a:extLst>
                    <a:ext uri="{FF2B5EF4-FFF2-40B4-BE49-F238E27FC236}">
                      <a16:creationId xmlns:a16="http://schemas.microsoft.com/office/drawing/2014/main" id="{96E14AA6-EAEF-EB42-D2B2-8D3B16CE701A}"/>
                    </a:ext>
                  </a:extLst>
                </p:cNvPr>
                <p:cNvPicPr/>
                <p:nvPr/>
              </p:nvPicPr>
              <p:blipFill>
                <a:blip r:embed="rId43"/>
                <a:stretch>
                  <a:fillRect/>
                </a:stretch>
              </p:blipFill>
              <p:spPr>
                <a:xfrm>
                  <a:off x="4939582" y="1425956"/>
                  <a:ext cx="1188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A40006F-B654-CBF7-A18D-B7163A590856}"/>
                    </a:ext>
                  </a:extLst>
                </p14:cNvPr>
                <p14:cNvContentPartPr/>
                <p14:nvPr/>
              </p14:nvContentPartPr>
              <p14:xfrm>
                <a:off x="5003302" y="1421636"/>
                <a:ext cx="54360" cy="18360"/>
              </p14:xfrm>
            </p:contentPart>
          </mc:Choice>
          <mc:Fallback xmlns="">
            <p:pic>
              <p:nvPicPr>
                <p:cNvPr id="60" name="Ink 59">
                  <a:extLst>
                    <a:ext uri="{FF2B5EF4-FFF2-40B4-BE49-F238E27FC236}">
                      <a16:creationId xmlns:a16="http://schemas.microsoft.com/office/drawing/2014/main" id="{FA40006F-B654-CBF7-A18D-B7163A590856}"/>
                    </a:ext>
                  </a:extLst>
                </p:cNvPr>
                <p:cNvPicPr/>
                <p:nvPr/>
              </p:nvPicPr>
              <p:blipFill>
                <a:blip r:embed="rId45"/>
                <a:stretch>
                  <a:fillRect/>
                </a:stretch>
              </p:blipFill>
              <p:spPr>
                <a:xfrm>
                  <a:off x="4998982" y="1417316"/>
                  <a:ext cx="63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1">
                  <a:extLst>
                    <a:ext uri="{FF2B5EF4-FFF2-40B4-BE49-F238E27FC236}">
                      <a16:creationId xmlns:a16="http://schemas.microsoft.com/office/drawing/2014/main" id="{1BCCF83D-3E40-5306-3A50-F5A1AAD21878}"/>
                    </a:ext>
                  </a:extLst>
                </p14:cNvPr>
                <p14:cNvContentPartPr/>
                <p14:nvPr/>
              </p14:nvContentPartPr>
              <p14:xfrm>
                <a:off x="5079622" y="1410836"/>
                <a:ext cx="16200" cy="84600"/>
              </p14:xfrm>
            </p:contentPart>
          </mc:Choice>
          <mc:Fallback xmlns="">
            <p:pic>
              <p:nvPicPr>
                <p:cNvPr id="62" name="Ink 61">
                  <a:extLst>
                    <a:ext uri="{FF2B5EF4-FFF2-40B4-BE49-F238E27FC236}">
                      <a16:creationId xmlns:a16="http://schemas.microsoft.com/office/drawing/2014/main" id="{1BCCF83D-3E40-5306-3A50-F5A1AAD21878}"/>
                    </a:ext>
                  </a:extLst>
                </p:cNvPr>
                <p:cNvPicPr/>
                <p:nvPr/>
              </p:nvPicPr>
              <p:blipFill>
                <a:blip r:embed="rId47"/>
                <a:stretch>
                  <a:fillRect/>
                </a:stretch>
              </p:blipFill>
              <p:spPr>
                <a:xfrm>
                  <a:off x="5075302" y="1406516"/>
                  <a:ext cx="24840" cy="93240"/>
                </a:xfrm>
                <a:prstGeom prst="rect">
                  <a:avLst/>
                </a:prstGeom>
              </p:spPr>
            </p:pic>
          </mc:Fallback>
        </mc:AlternateContent>
      </p:grpSp>
      <p:pic>
        <p:nvPicPr>
          <p:cNvPr id="5133" name="Picture 5132">
            <a:extLst>
              <a:ext uri="{FF2B5EF4-FFF2-40B4-BE49-F238E27FC236}">
                <a16:creationId xmlns:a16="http://schemas.microsoft.com/office/drawing/2014/main" id="{E3E0EA46-8BB8-B1A2-8CF4-4D99F581FB37}"/>
              </a:ext>
            </a:extLst>
          </p:cNvPr>
          <p:cNvPicPr>
            <a:picLocks noChangeAspect="1"/>
          </p:cNvPicPr>
          <p:nvPr/>
        </p:nvPicPr>
        <p:blipFill>
          <a:blip r:embed="rId48"/>
          <a:stretch>
            <a:fillRect/>
          </a:stretch>
        </p:blipFill>
        <p:spPr>
          <a:xfrm>
            <a:off x="2901579" y="5616120"/>
            <a:ext cx="2561887" cy="669768"/>
          </a:xfrm>
          <a:prstGeom prst="rect">
            <a:avLst/>
          </a:prstGeom>
        </p:spPr>
      </p:pic>
      <p:pic>
        <p:nvPicPr>
          <p:cNvPr id="6" name="Picture 5">
            <a:extLst>
              <a:ext uri="{FF2B5EF4-FFF2-40B4-BE49-F238E27FC236}">
                <a16:creationId xmlns:a16="http://schemas.microsoft.com/office/drawing/2014/main" id="{4CB80917-F079-61A0-9FD1-F60E6B17C8B3}"/>
              </a:ext>
            </a:extLst>
          </p:cNvPr>
          <p:cNvPicPr>
            <a:picLocks noChangeAspect="1"/>
          </p:cNvPicPr>
          <p:nvPr/>
        </p:nvPicPr>
        <p:blipFill>
          <a:blip r:embed="rId49"/>
          <a:stretch>
            <a:fillRect/>
          </a:stretch>
        </p:blipFill>
        <p:spPr>
          <a:xfrm>
            <a:off x="2514601" y="1157423"/>
            <a:ext cx="2752725" cy="1638300"/>
          </a:xfrm>
          <a:prstGeom prst="rect">
            <a:avLst/>
          </a:prstGeom>
        </p:spPr>
      </p:pic>
      <mc:AlternateContent xmlns:mc="http://schemas.openxmlformats.org/markup-compatibility/2006" xmlns:p14="http://schemas.microsoft.com/office/powerpoint/2010/main">
        <mc:Choice Requires="p14">
          <p:contentPart p14:bwMode="auto" r:id="rId50">
            <p14:nvContentPartPr>
              <p14:cNvPr id="8" name="Ink 7">
                <a:extLst>
                  <a:ext uri="{FF2B5EF4-FFF2-40B4-BE49-F238E27FC236}">
                    <a16:creationId xmlns:a16="http://schemas.microsoft.com/office/drawing/2014/main" id="{9DC4D31B-E1C1-7B67-9556-6D7372756B18}"/>
                  </a:ext>
                </a:extLst>
              </p14:cNvPr>
              <p14:cNvContentPartPr/>
              <p14:nvPr/>
            </p14:nvContentPartPr>
            <p14:xfrm>
              <a:off x="8591902" y="1749596"/>
              <a:ext cx="202320" cy="89640"/>
            </p14:xfrm>
          </p:contentPart>
        </mc:Choice>
        <mc:Fallback xmlns="">
          <p:pic>
            <p:nvPicPr>
              <p:cNvPr id="8" name="Ink 7">
                <a:extLst>
                  <a:ext uri="{FF2B5EF4-FFF2-40B4-BE49-F238E27FC236}">
                    <a16:creationId xmlns:a16="http://schemas.microsoft.com/office/drawing/2014/main" id="{9DC4D31B-E1C1-7B67-9556-6D7372756B18}"/>
                  </a:ext>
                </a:extLst>
              </p:cNvPr>
              <p:cNvPicPr/>
              <p:nvPr/>
            </p:nvPicPr>
            <p:blipFill>
              <a:blip r:embed="rId51"/>
              <a:stretch>
                <a:fillRect/>
              </a:stretch>
            </p:blipFill>
            <p:spPr>
              <a:xfrm>
                <a:off x="8587582" y="1745276"/>
                <a:ext cx="210960" cy="98280"/>
              </a:xfrm>
              <a:prstGeom prst="rect">
                <a:avLst/>
              </a:prstGeom>
            </p:spPr>
          </p:pic>
        </mc:Fallback>
      </mc:AlternateContent>
    </p:spTree>
    <p:extLst>
      <p:ext uri="{BB962C8B-B14F-4D97-AF65-F5344CB8AC3E}">
        <p14:creationId xmlns:p14="http://schemas.microsoft.com/office/powerpoint/2010/main" val="10351861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Parseval’s</a:t>
            </a:r>
            <a:r>
              <a:rPr lang="en-US" dirty="0"/>
              <a:t> Theorem in Fourier Series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5000" y="762000"/>
                <a:ext cx="8229600" cy="5562600"/>
              </a:xfrm>
            </p:spPr>
            <p:txBody>
              <a:bodyPr/>
              <a:lstStyle/>
              <a:p>
                <a:r>
                  <a:rPr lang="en-US" dirty="0"/>
                  <a:t>In general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as </a:t>
                </a:r>
                <a:r>
                  <a:rPr lang="en-US" b="1" dirty="0">
                    <a:solidFill>
                      <a:srgbClr val="FF0000"/>
                    </a:solidFill>
                  </a:rPr>
                  <a:t>basis functions or basis signals</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endParaRPr lang="en-US" b="1" dirty="0">
                  <a:solidFill>
                    <a:srgbClr val="FF0000"/>
                  </a:solidFill>
                </a:endParaRPr>
              </a:p>
              <a:p>
                <a:r>
                  <a:rPr lang="en-US" dirty="0"/>
                  <a:t>All the basis signals are mutually orthogonal</a:t>
                </a:r>
              </a:p>
              <a:p>
                <a:r>
                  <a:rPr lang="en-US" dirty="0"/>
                  <a:t>Periodic signals are power signal and since the basis are orthogonal we have  </a:t>
                </a:r>
              </a:p>
              <a:p>
                <a:endParaRPr lang="en-US" b="1" dirty="0">
                  <a:solidFill>
                    <a:srgbClr val="FF000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5000" y="762000"/>
                <a:ext cx="8229600" cy="5562600"/>
              </a:xfrm>
              <a:blipFill>
                <a:blip r:embed="rId2"/>
                <a:stretch>
                  <a:fillRect l="-1037" t="-8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52800" y="1600201"/>
            <a:ext cx="5631526" cy="133583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722822" y="4800601"/>
                <a:ext cx="2973378"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𝑔</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2</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2</m:t>
                          </m:r>
                        </m:sub>
                      </m:sSub>
                      <m:r>
                        <a:rPr lang="en-US" sz="2400" i="1">
                          <a:latin typeface="Cambria Math" panose="02040503050406030204" pitchFamily="18" charset="0"/>
                        </a:rPr>
                        <m:t>+ …</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722822" y="4800601"/>
                <a:ext cx="2973378" cy="4126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236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62000"/>
            <a:ext cx="8229600" cy="5562600"/>
          </a:xfrm>
        </p:spPr>
        <p:txBody>
          <a:bodyPr/>
          <a:lstStyle/>
          <a:p>
            <a:r>
              <a:rPr lang="en-US" dirty="0"/>
              <a:t>Trigonometric Fourier Series:</a:t>
            </a:r>
          </a:p>
          <a:p>
            <a:endParaRPr lang="en-US" dirty="0"/>
          </a:p>
          <a:p>
            <a:endParaRPr lang="en-US" dirty="0"/>
          </a:p>
          <a:p>
            <a:endParaRPr lang="en-US" dirty="0"/>
          </a:p>
          <a:p>
            <a:endParaRPr lang="en-US" dirty="0"/>
          </a:p>
          <a:p>
            <a:endParaRPr lang="en-US" dirty="0"/>
          </a:p>
          <a:p>
            <a:endParaRPr lang="en-US" dirty="0"/>
          </a:p>
          <a:p>
            <a:r>
              <a:rPr lang="en-US" dirty="0"/>
              <a:t>Exponential Fourier Series </a:t>
            </a:r>
          </a:p>
        </p:txBody>
      </p:sp>
      <p:pic>
        <p:nvPicPr>
          <p:cNvPr id="4" name="Picture 3"/>
          <p:cNvPicPr>
            <a:picLocks noChangeAspect="1"/>
          </p:cNvPicPr>
          <p:nvPr/>
        </p:nvPicPr>
        <p:blipFill>
          <a:blip r:embed="rId2"/>
          <a:stretch>
            <a:fillRect/>
          </a:stretch>
        </p:blipFill>
        <p:spPr>
          <a:xfrm>
            <a:off x="2590800" y="1524001"/>
            <a:ext cx="6373126" cy="77583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627746" y="2514601"/>
                <a:ext cx="2431307" cy="1007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𝑔</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0</m:t>
                          </m:r>
                        </m:sub>
                        <m:sup>
                          <m:r>
                            <a:rPr lang="en-US" sz="2400" i="1">
                              <a:latin typeface="Cambria Math" panose="02040503050406030204" pitchFamily="18" charset="0"/>
                            </a:rPr>
                            <m:t>2</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𝑛</m:t>
                              </m:r>
                            </m:sub>
                            <m:sup>
                              <m:r>
                                <a:rPr lang="en-US" sz="2400" i="1">
                                  <a:latin typeface="Cambria Math" panose="02040503050406030204" pitchFamily="18" charset="0"/>
                                </a:rPr>
                                <m:t>2</m:t>
                              </m:r>
                            </m:sup>
                          </m:sSubSup>
                        </m:e>
                      </m:nary>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27746" y="2514601"/>
                <a:ext cx="2431307" cy="1007007"/>
              </a:xfrm>
              <a:prstGeom prst="rect">
                <a:avLst/>
              </a:prstGeo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743200" y="4343400"/>
            <a:ext cx="2819400" cy="91425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777946" y="5257801"/>
                <a:ext cx="4653582" cy="1007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𝑔</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𝑛</m:t>
                          </m:r>
                          <m:r>
                            <a:rPr lang="en-US" sz="2400" i="1">
                              <a:latin typeface="Cambria Math" panose="02040503050406030204" pitchFamily="18" charset="0"/>
                            </a:rPr>
                            <m:t>=−∞</m:t>
                          </m:r>
                        </m:sub>
                        <m:sup>
                          <m:r>
                            <a:rPr lang="en-US" sz="2400" i="1">
                              <a:latin typeface="Cambria Math" panose="02040503050406030204" pitchFamily="18" charset="0"/>
                            </a:rPr>
                            <m:t>∞</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𝐷</m:t>
                                      </m:r>
                                    </m:e>
                                    <m:sub>
                                      <m:r>
                                        <a:rPr lang="en-US" sz="2400" i="1">
                                          <a:latin typeface="Cambria Math" panose="02040503050406030204" pitchFamily="18" charset="0"/>
                                        </a:rPr>
                                        <m:t>𝑛</m:t>
                                      </m:r>
                                    </m:sub>
                                    <m:sup>
                                      <m:r>
                                        <a:rPr lang="en-US" sz="2400" i="1">
                                          <a:latin typeface="Cambria Math" panose="02040503050406030204" pitchFamily="18" charset="0"/>
                                        </a:rPr>
                                        <m:t> </m:t>
                                      </m:r>
                                    </m:sup>
                                  </m:sSubSup>
                                </m:e>
                              </m:d>
                            </m:e>
                            <m:sup>
                              <m:r>
                                <a:rPr lang="en-US" sz="2400" i="1">
                                  <a:latin typeface="Cambria Math" panose="02040503050406030204" pitchFamily="18" charset="0"/>
                                </a:rPr>
                                <m:t>2</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𝐷</m:t>
                              </m:r>
                            </m:e>
                            <m:sub>
                              <m:r>
                                <a:rPr lang="en-US" sz="2400" i="1">
                                  <a:latin typeface="Cambria Math" panose="02040503050406030204" pitchFamily="18" charset="0"/>
                                </a:rPr>
                                <m:t>0</m:t>
                              </m:r>
                            </m:sub>
                            <m:sup>
                              <m:r>
                                <a:rPr lang="en-US" sz="2400" i="1">
                                  <a:latin typeface="Cambria Math" panose="02040503050406030204" pitchFamily="18" charset="0"/>
                                </a:rPr>
                                <m:t>2</m:t>
                              </m:r>
                            </m:sup>
                          </m:sSubSup>
                          <m:r>
                            <a:rPr lang="en-US" sz="2400" i="1">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𝐷</m:t>
                                          </m:r>
                                        </m:e>
                                        <m:sub>
                                          <m:r>
                                            <a:rPr lang="en-US" sz="2400" i="1">
                                              <a:latin typeface="Cambria Math" panose="02040503050406030204" pitchFamily="18" charset="0"/>
                                            </a:rPr>
                                            <m:t>𝑛</m:t>
                                          </m:r>
                                        </m:sub>
                                        <m:sup>
                                          <m:r>
                                            <a:rPr lang="en-US" sz="2400" i="1">
                                              <a:latin typeface="Cambria Math" panose="02040503050406030204" pitchFamily="18" charset="0"/>
                                            </a:rPr>
                                            <m:t> </m:t>
                                          </m:r>
                                        </m:sup>
                                      </m:sSubSup>
                                    </m:e>
                                  </m:d>
                                </m:e>
                                <m:sup>
                                  <m:r>
                                    <a:rPr lang="en-US" sz="2400" i="1">
                                      <a:latin typeface="Cambria Math" panose="02040503050406030204" pitchFamily="18" charset="0"/>
                                    </a:rPr>
                                    <m:t>2</m:t>
                                  </m:r>
                                </m:sup>
                              </m:sSup>
                              <m:r>
                                <a:rPr lang="en-US" sz="2400" i="1">
                                  <a:latin typeface="Cambria Math" panose="02040503050406030204" pitchFamily="18" charset="0"/>
                                </a:rPr>
                                <m:t> </m:t>
                              </m:r>
                            </m:e>
                          </m:nary>
                        </m:e>
                      </m:nary>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77946" y="5257801"/>
                <a:ext cx="4653582" cy="1007007"/>
              </a:xfrm>
              <a:prstGeom prst="rect">
                <a:avLst/>
              </a:prstGeom>
              <a:blipFill>
                <a:blip r:embed="rId5"/>
                <a:stretch>
                  <a:fillRect/>
                </a:stretch>
              </a:blipFill>
            </p:spPr>
            <p:txBody>
              <a:bodyPr/>
              <a:lstStyle/>
              <a:p>
                <a:r>
                  <a:rPr lang="en-US">
                    <a:noFill/>
                  </a:rPr>
                  <a:t> </a:t>
                </a:r>
              </a:p>
            </p:txBody>
          </p:sp>
        </mc:Fallback>
      </mc:AlternateContent>
      <p:sp>
        <p:nvSpPr>
          <p:cNvPr id="8" name="Title 1"/>
          <p:cNvSpPr>
            <a:spLocks noGrp="1"/>
          </p:cNvSpPr>
          <p:nvPr>
            <p:ph type="title"/>
          </p:nvPr>
        </p:nvSpPr>
        <p:spPr/>
        <p:txBody>
          <a:bodyPr/>
          <a:lstStyle/>
          <a:p>
            <a:r>
              <a:rPr lang="en-US" dirty="0" err="1"/>
              <a:t>Parseval’s</a:t>
            </a:r>
            <a:r>
              <a:rPr lang="en-US" dirty="0"/>
              <a:t> Theorem in Fourier Series</a:t>
            </a:r>
          </a:p>
        </p:txBody>
      </p:sp>
      <mc:AlternateContent xmlns:mc="http://schemas.openxmlformats.org/markup-compatibility/2006" xmlns:a14="http://schemas.microsoft.com/office/drawing/2010/main">
        <mc:Choice Requires="a14">
          <p:sp>
            <p:nvSpPr>
              <p:cNvPr id="9" name="Rectangle 8"/>
              <p:cNvSpPr/>
              <p:nvPr/>
            </p:nvSpPr>
            <p:spPr>
              <a:xfrm>
                <a:off x="4359414" y="6329218"/>
                <a:ext cx="1429494" cy="400110"/>
              </a:xfrm>
              <a:prstGeom prst="rect">
                <a:avLst/>
              </a:prstGeom>
            </p:spPr>
            <p:txBody>
              <a:bodyPr wrap="non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𝑛</m:t>
                        </m:r>
                      </m:sub>
                    </m:sSub>
                    <m:r>
                      <a:rPr lang="en-US" sz="2000" i="1">
                        <a:latin typeface="Cambria Math" panose="02040503050406030204" pitchFamily="18" charset="0"/>
                      </a:rPr>
                      <m:t>| </m:t>
                    </m:r>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𝐷</m:t>
                        </m:r>
                      </m:e>
                      <m:sub>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4359414" y="6329218"/>
                <a:ext cx="1429494" cy="400110"/>
              </a:xfrm>
              <a:prstGeom prst="rect">
                <a:avLst/>
              </a:prstGeom>
              <a:blipFill>
                <a:blip r:embed="rId6"/>
                <a:stretch>
                  <a:fillRect l="-1702" t="-7576" r="-1277" b="-25758"/>
                </a:stretch>
              </a:blipFill>
            </p:spPr>
            <p:txBody>
              <a:bodyPr/>
              <a:lstStyle/>
              <a:p>
                <a:r>
                  <a:rPr lang="en-US">
                    <a:noFill/>
                  </a:rPr>
                  <a:t> </a:t>
                </a:r>
              </a:p>
            </p:txBody>
          </p:sp>
        </mc:Fallback>
      </mc:AlternateContent>
      <p:cxnSp>
        <p:nvCxnSpPr>
          <p:cNvPr id="11" name="Straight Arrow Connector 10"/>
          <p:cNvCxnSpPr>
            <a:stCxn id="9" idx="0"/>
          </p:cNvCxnSpPr>
          <p:nvPr/>
        </p:nvCxnSpPr>
        <p:spPr>
          <a:xfrm flipH="1" flipV="1">
            <a:off x="5059053" y="5867400"/>
            <a:ext cx="15109" cy="461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negative frequency mean?</a:t>
            </a:r>
          </a:p>
        </p:txBody>
      </p:sp>
      <p:grpSp>
        <p:nvGrpSpPr>
          <p:cNvPr id="4" name="Group 12"/>
          <p:cNvGrpSpPr>
            <a:grpSpLocks/>
          </p:cNvGrpSpPr>
          <p:nvPr/>
        </p:nvGrpSpPr>
        <p:grpSpPr bwMode="auto">
          <a:xfrm>
            <a:off x="1905001" y="891310"/>
            <a:ext cx="8462249" cy="5802745"/>
            <a:chOff x="812847" y="671431"/>
            <a:chExt cx="8371003" cy="6952019"/>
          </a:xfrm>
        </p:grpSpPr>
        <mc:AlternateContent xmlns:mc="http://schemas.openxmlformats.org/markup-compatibility/2006" xmlns:a14="http://schemas.microsoft.com/office/drawing/2010/main">
          <mc:Choice Requires="a14">
            <p:sp>
              <p:nvSpPr>
                <p:cNvPr id="6" name="TextBox 5"/>
                <p:cNvSpPr txBox="1">
                  <a:spLocks noChangeArrowheads="1"/>
                </p:cNvSpPr>
                <p:nvPr/>
              </p:nvSpPr>
              <p:spPr bwMode="auto">
                <a:xfrm>
                  <a:off x="812847" y="671431"/>
                  <a:ext cx="8371003" cy="2150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000" dirty="0"/>
                    <a:t>It is for computation simplicity and </a:t>
                  </a:r>
                  <a:r>
                    <a:rPr lang="en-US" altLang="en-US" sz="2000" dirty="0">
                      <a:solidFill>
                        <a:srgbClr val="FF0000"/>
                      </a:solidFill>
                    </a:rPr>
                    <a:t>mathematical convenience</a:t>
                  </a:r>
                  <a:r>
                    <a:rPr lang="en-US" altLang="en-US" sz="2000" dirty="0"/>
                    <a:t>. </a:t>
                  </a:r>
                </a:p>
                <a:p>
                  <a:pPr eaLnBrk="1" hangingPunct="1">
                    <a:buFont typeface="Arial" panose="020B0604020202020204" pitchFamily="34" charset="0"/>
                    <a:buChar char="•"/>
                  </a:pPr>
                  <a:r>
                    <a:rPr lang="en-US" altLang="en-US" sz="2000" dirty="0"/>
                    <a:t>For both exponentials </a:t>
                  </a:r>
                  <a14:m>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𝑒</m:t>
                          </m:r>
                        </m:e>
                        <m:sup>
                          <m:r>
                            <a:rPr lang="en-US" altLang="en-US" sz="2000" i="1">
                              <a:latin typeface="Cambria Math" panose="02040503050406030204" pitchFamily="18" charset="0"/>
                            </a:rPr>
                            <m:t>𝑗</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𝜔</m:t>
                              </m:r>
                            </m:e>
                            <m:sub>
                              <m:r>
                                <a:rPr lang="en-US" altLang="en-US" sz="2000" i="1">
                                  <a:latin typeface="Cambria Math" panose="02040503050406030204" pitchFamily="18" charset="0"/>
                                </a:rPr>
                                <m:t>0</m:t>
                              </m:r>
                            </m:sub>
                          </m:sSub>
                          <m:r>
                            <a:rPr lang="en-US" altLang="en-US" sz="2000" i="1">
                              <a:latin typeface="Cambria Math" panose="02040503050406030204" pitchFamily="18" charset="0"/>
                            </a:rPr>
                            <m:t>𝑡</m:t>
                          </m:r>
                        </m:sup>
                      </m:sSup>
                      <m:r>
                        <a:rPr lang="en-US" altLang="en-US" sz="2000" i="1">
                          <a:latin typeface="Cambria Math" panose="02040503050406030204" pitchFamily="18" charset="0"/>
                        </a:rPr>
                        <m:t>𝑎𝑛𝑑</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𝑒</m:t>
                          </m:r>
                        </m:e>
                        <m:sup>
                          <m:r>
                            <a:rPr lang="en-US" altLang="en-US" sz="2000" i="1">
                              <a:latin typeface="Cambria Math" panose="02040503050406030204" pitchFamily="18" charset="0"/>
                            </a:rPr>
                            <m:t>−</m:t>
                          </m:r>
                          <m:r>
                            <a:rPr lang="en-US" altLang="en-US" sz="2000" i="1">
                              <a:latin typeface="Cambria Math" panose="02040503050406030204" pitchFamily="18" charset="0"/>
                            </a:rPr>
                            <m:t>𝑗</m:t>
                          </m:r>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𝜔</m:t>
                              </m:r>
                            </m:e>
                            <m:sub>
                              <m:r>
                                <a:rPr lang="en-US" altLang="en-US" sz="2000" i="1">
                                  <a:latin typeface="Cambria Math" panose="02040503050406030204" pitchFamily="18" charset="0"/>
                                </a:rPr>
                                <m:t>0</m:t>
                              </m:r>
                            </m:sub>
                          </m:sSub>
                          <m:r>
                            <a:rPr lang="en-US" altLang="en-US" sz="2000" i="1">
                              <a:latin typeface="Cambria Math" panose="02040503050406030204" pitchFamily="18" charset="0"/>
                            </a:rPr>
                            <m:t>𝑡</m:t>
                          </m:r>
                        </m:sup>
                      </m:sSup>
                      <m:r>
                        <a:rPr lang="en-US" altLang="en-US" sz="2000">
                          <a:latin typeface="Cambria Math" panose="02040503050406030204" pitchFamily="18" charset="0"/>
                        </a:rPr>
                        <m:t>, </m:t>
                      </m:r>
                    </m:oMath>
                  </a14:m>
                  <a:r>
                    <a:rPr lang="en-US" altLang="en-US" sz="2000" dirty="0"/>
                    <a:t>the rotation rate is </a:t>
                  </a:r>
                  <a14:m>
                    <m:oMath xmlns:m="http://schemas.openxmlformats.org/officeDocument/2006/math">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𝜔</m:t>
                          </m:r>
                        </m:e>
                        <m:sub>
                          <m:r>
                            <a:rPr lang="en-US" altLang="en-US" sz="2000" i="1">
                              <a:latin typeface="Cambria Math" panose="02040503050406030204" pitchFamily="18" charset="0"/>
                            </a:rPr>
                            <m:t>0</m:t>
                          </m:r>
                        </m:sub>
                      </m:sSub>
                    </m:oMath>
                  </a14:m>
                  <a:r>
                    <a:rPr lang="en-US" altLang="en-US" sz="2000" dirty="0"/>
                    <a:t>. but one is rotating clockwise, the other counter clockwise.</a:t>
                  </a:r>
                </a:p>
                <a:p>
                  <a:pPr eaLnBrk="1" hangingPunct="1">
                    <a:buFont typeface="Arial" panose="020B0604020202020204" pitchFamily="34" charset="0"/>
                    <a:buChar char="•"/>
                  </a:pPr>
                  <a:r>
                    <a:rPr lang="en-US" altLang="en-US" sz="2000" dirty="0"/>
                    <a:t>Similar to negative velocity that only shows direction…</a:t>
                  </a:r>
                </a:p>
                <a:p>
                  <a:pPr eaLnBrk="1" hangingPunct="1"/>
                  <a:r>
                    <a:rPr lang="en-US" altLang="en-US" sz="2000" dirty="0"/>
                    <a:t>-</a:t>
                  </a:r>
                </a:p>
                <a:p>
                  <a:pPr eaLnBrk="1" hangingPunct="1"/>
                  <a:endParaRPr lang="en-US" altLang="en-US" sz="1000" dirty="0"/>
                </a:p>
              </p:txBody>
            </p:sp>
          </mc:Choice>
          <mc:Fallback xmlns="">
            <p:sp>
              <p:nvSpPr>
                <p:cNvPr id="6" name="TextBox 5"/>
                <p:cNvSpPr txBox="1">
                  <a:spLocks noRot="1" noChangeAspect="1" noMove="1" noResize="1" noEditPoints="1" noAdjustHandles="1" noChangeArrowheads="1" noChangeShapeType="1" noTextEdit="1"/>
                </p:cNvSpPr>
                <p:nvPr/>
              </p:nvSpPr>
              <p:spPr bwMode="auto">
                <a:xfrm>
                  <a:off x="812847" y="671431"/>
                  <a:ext cx="8371003" cy="2150640"/>
                </a:xfrm>
                <a:prstGeom prst="rect">
                  <a:avLst/>
                </a:prstGeom>
                <a:blipFill>
                  <a:blip r:embed="rId2"/>
                  <a:stretch>
                    <a:fillRect l="-793" t="-13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7" name="Picture 4" descr="La02F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200" y="4843492"/>
              <a:ext cx="5806912" cy="277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La02F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5424" y="2467349"/>
            <a:ext cx="3581400" cy="180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a:xfrm>
            <a:off x="2133600" y="914400"/>
            <a:ext cx="8229600"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tabLst>
                <a:tab pos="1828800" algn="l"/>
              </a:tabLs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0" indent="0">
              <a:buNone/>
            </a:pPr>
            <a:endParaRPr lang="en-US" dirty="0"/>
          </a:p>
          <a:p>
            <a:endParaRPr lang="en-US" dirty="0"/>
          </a:p>
        </p:txBody>
      </p:sp>
    </p:spTree>
    <p:extLst>
      <p:ext uri="{BB962C8B-B14F-4D97-AF65-F5344CB8AC3E}">
        <p14:creationId xmlns:p14="http://schemas.microsoft.com/office/powerpoint/2010/main" val="23512807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AAFC4D2-3256-5A8C-9C79-5A35196FD880}"/>
              </a:ext>
            </a:extLst>
          </p:cNvPr>
          <p:cNvSpPr>
            <a:spLocks noGrp="1"/>
          </p:cNvSpPr>
          <p:nvPr>
            <p:ph type="title"/>
          </p:nvPr>
        </p:nvSpPr>
        <p:spPr>
          <a:xfrm>
            <a:off x="2209800" y="152400"/>
            <a:ext cx="7543800" cy="514350"/>
          </a:xfrm>
        </p:spPr>
        <p:txBody>
          <a:bodyPr>
            <a:normAutofit fontScale="90000"/>
          </a:bodyPr>
          <a:lstStyle/>
          <a:p>
            <a:r>
              <a:rPr lang="en-US" dirty="0"/>
              <a:t>Period, Frequency and The Angular Frequency ω </a:t>
            </a:r>
          </a:p>
        </p:txBody>
      </p:sp>
      <p:pic>
        <p:nvPicPr>
          <p:cNvPr id="10" name="Picture 9">
            <a:extLst>
              <a:ext uri="{FF2B5EF4-FFF2-40B4-BE49-F238E27FC236}">
                <a16:creationId xmlns:a16="http://schemas.microsoft.com/office/drawing/2014/main" id="{C48AC284-5E2D-404D-EA14-664F7D037A09}"/>
              </a:ext>
            </a:extLst>
          </p:cNvPr>
          <p:cNvPicPr>
            <a:picLocks noChangeAspect="1"/>
          </p:cNvPicPr>
          <p:nvPr/>
        </p:nvPicPr>
        <p:blipFill>
          <a:blip r:embed="rId2"/>
          <a:stretch>
            <a:fillRect/>
          </a:stretch>
        </p:blipFill>
        <p:spPr>
          <a:xfrm>
            <a:off x="5924550" y="1600203"/>
            <a:ext cx="4286250" cy="1828799"/>
          </a:xfrm>
          <a:prstGeom prst="rect">
            <a:avLst/>
          </a:prstGeom>
        </p:spPr>
      </p:pic>
      <p:pic>
        <p:nvPicPr>
          <p:cNvPr id="13" name="Picture 12">
            <a:extLst>
              <a:ext uri="{FF2B5EF4-FFF2-40B4-BE49-F238E27FC236}">
                <a16:creationId xmlns:a16="http://schemas.microsoft.com/office/drawing/2014/main" id="{2C2CDE68-F2BC-69B5-FC1F-56D2C8309DE6}"/>
              </a:ext>
            </a:extLst>
          </p:cNvPr>
          <p:cNvPicPr>
            <a:picLocks noChangeAspect="1"/>
          </p:cNvPicPr>
          <p:nvPr/>
        </p:nvPicPr>
        <p:blipFill>
          <a:blip r:embed="rId3"/>
          <a:stretch>
            <a:fillRect/>
          </a:stretch>
        </p:blipFill>
        <p:spPr>
          <a:xfrm>
            <a:off x="6086476" y="4026040"/>
            <a:ext cx="4200525" cy="1750219"/>
          </a:xfrm>
          <a:prstGeom prst="rect">
            <a:avLst/>
          </a:prstGeom>
        </p:spPr>
      </p:pic>
      <p:sp>
        <p:nvSpPr>
          <p:cNvPr id="3" name="TextBox 2">
            <a:extLst>
              <a:ext uri="{FF2B5EF4-FFF2-40B4-BE49-F238E27FC236}">
                <a16:creationId xmlns:a16="http://schemas.microsoft.com/office/drawing/2014/main" id="{8C146F4A-594B-7DFE-CB0D-0ECF62064929}"/>
              </a:ext>
            </a:extLst>
          </p:cNvPr>
          <p:cNvSpPr txBox="1"/>
          <p:nvPr/>
        </p:nvSpPr>
        <p:spPr>
          <a:xfrm>
            <a:off x="1600200" y="1219200"/>
            <a:ext cx="4572000" cy="1754326"/>
          </a:xfrm>
          <a:prstGeom prst="rect">
            <a:avLst/>
          </a:prstGeom>
          <a:noFill/>
        </p:spPr>
        <p:txBody>
          <a:bodyPr wrap="square">
            <a:spAutoFit/>
          </a:bodyPr>
          <a:lstStyle/>
          <a:p>
            <a:r>
              <a:rPr lang="en-US" dirty="0"/>
              <a:t>The period T is the time it takes the object to complete one oscillation and return to the starting position. The angular frequency ω is given by ω = 2π/T. The angular frequency is measured in radians per second. The inverse of the period is the frequency f = 1/T.</a:t>
            </a:r>
          </a:p>
        </p:txBody>
      </p:sp>
    </p:spTree>
    <p:extLst>
      <p:ext uri="{BB962C8B-B14F-4D97-AF65-F5344CB8AC3E}">
        <p14:creationId xmlns:p14="http://schemas.microsoft.com/office/powerpoint/2010/main" val="2439112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Signal Energy and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Standard </a:t>
                </a:r>
                <a:r>
                  <a:rPr lang="en-US" dirty="0">
                    <a:solidFill>
                      <a:srgbClr val="C00000"/>
                    </a:solidFill>
                  </a:rPr>
                  <a:t>unit for Energy is Jules (J)</a:t>
                </a:r>
              </a:p>
              <a:p>
                <a:r>
                  <a:rPr lang="en-US" dirty="0"/>
                  <a:t>Standard </a:t>
                </a:r>
                <a:r>
                  <a:rPr lang="en-US" dirty="0">
                    <a:solidFill>
                      <a:srgbClr val="C00000"/>
                    </a:solidFill>
                  </a:rPr>
                  <a:t>unit for Power is Watt (W)</a:t>
                </a:r>
              </a:p>
              <a:p>
                <a:r>
                  <a:rPr lang="en-US" dirty="0"/>
                  <a:t>In practice it is convenient to use logarithmic scales for power</a:t>
                </a:r>
              </a:p>
              <a:p>
                <a:endParaRPr lang="en-US" dirty="0"/>
              </a:p>
              <a:p>
                <a:endParaRPr lang="en-US" dirty="0"/>
              </a:p>
              <a:p>
                <a:r>
                  <a:rPr lang="en-US" sz="2000" dirty="0"/>
                  <a:t>If P is small:</a:t>
                </a:r>
              </a:p>
              <a:p>
                <a:endParaRPr lang="en-US" dirty="0"/>
              </a:p>
              <a:p>
                <a:endParaRPr lang="en-US" dirty="0"/>
              </a:p>
              <a:p>
                <a:r>
                  <a:rPr lang="en-US" sz="2000" dirty="0"/>
                  <a:t>Note :</a:t>
                </a:r>
              </a:p>
              <a:p>
                <a:pPr lvl="1"/>
                <a:r>
                  <a:rPr lang="en-US" sz="1600" dirty="0"/>
                  <a:t> Log(</a:t>
                </a:r>
                <a:r>
                  <a:rPr lang="en-US" sz="1600" dirty="0" err="1"/>
                  <a:t>a.b</a:t>
                </a:r>
                <a:r>
                  <a:rPr lang="en-US" sz="1600" dirty="0"/>
                  <a:t>)=log(a)+log(b), Log(a/b)=log(a)-log(b),</a:t>
                </a:r>
              </a:p>
              <a:p>
                <a:pPr lvl="1"/>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𝑙𝑜𝑔</m:t>
                        </m:r>
                      </m:e>
                      <m:sub>
                        <m:r>
                          <a:rPr lang="en-US" sz="1600" i="1">
                            <a:latin typeface="Cambria Math" panose="02040503050406030204" pitchFamily="18" charset="0"/>
                          </a:rPr>
                          <m:t>𝑎</m:t>
                        </m:r>
                      </m:sub>
                      <m: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𝑏</m:t>
                            </m:r>
                          </m:sup>
                        </m:sSup>
                      </m:sup>
                    </m:sSubSup>
                    <m:r>
                      <a:rPr lang="en-US" sz="1600" i="1">
                        <a:latin typeface="Cambria Math" panose="02040503050406030204" pitchFamily="18" charset="0"/>
                      </a:rPr>
                      <m:t>=</m:t>
                    </m:r>
                  </m:oMath>
                </a14:m>
                <a:r>
                  <a:rPr lang="en-US" sz="1600" dirty="0"/>
                  <a:t>b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𝑙𝑜𝑔</m:t>
                        </m:r>
                      </m:e>
                      <m:sub>
                        <m:r>
                          <a:rPr lang="en-US" sz="1600" i="1">
                            <a:latin typeface="Cambria Math" panose="02040503050406030204" pitchFamily="18" charset="0"/>
                          </a:rPr>
                          <m:t>𝑎</m:t>
                        </m:r>
                      </m:sub>
                      <m:sup>
                        <m:r>
                          <a:rPr lang="en-US" sz="1600" i="1">
                            <a:latin typeface="Cambria Math" panose="02040503050406030204" pitchFamily="18" charset="0"/>
                          </a:rPr>
                          <m:t>𝑎</m:t>
                        </m:r>
                      </m:sup>
                    </m:sSubSup>
                  </m:oMath>
                </a14:m>
                <a:r>
                  <a:rPr lang="en-US" sz="1600" dirty="0"/>
                  <a:t>=b  </a:t>
                </a:r>
              </a:p>
              <a:p>
                <a:pPr lvl="1"/>
                <a:endParaRPr lang="en-US" sz="1600" dirty="0"/>
              </a:p>
              <a:p>
                <a:pPr lvl="1"/>
                <a14:m>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b="0" i="1" smtClean="0">
                                <a:latin typeface="Cambria Math" panose="02040503050406030204" pitchFamily="18" charset="0"/>
                              </a:rPr>
                            </m:ctrlPr>
                          </m:dPr>
                          <m:e>
                            <m:r>
                              <a:rPr lang="en-US" b="0" i="1" smtClean="0">
                                <a:latin typeface="Cambria Math"/>
                              </a:rPr>
                              <m:t>1000</m:t>
                            </m:r>
                            <m:r>
                              <a:rPr lang="en-US" i="1">
                                <a:latin typeface="Cambria Math"/>
                              </a:rPr>
                              <m:t>𝑃</m:t>
                            </m:r>
                          </m:e>
                        </m:d>
                        <m:r>
                          <a:rPr lang="en-US" b="0" i="1" smtClean="0">
                            <a:latin typeface="Cambria Math"/>
                          </a:rPr>
                          <m:t>=</m:t>
                        </m:r>
                      </m:e>
                    </m:func>
                  </m:oMath>
                </a14:m>
                <a:r>
                  <a:rPr lang="en-US" dirty="0"/>
                  <a:t>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i="1">
                                <a:latin typeface="Cambria Math" panose="02040503050406030204" pitchFamily="18" charset="0"/>
                              </a:rPr>
                            </m:ctrlPr>
                          </m:dPr>
                          <m:e>
                            <m:r>
                              <a:rPr lang="en-US" i="1">
                                <a:latin typeface="Cambria Math"/>
                              </a:rPr>
                              <m:t>1000</m:t>
                            </m:r>
                          </m:e>
                        </m:d>
                        <m:r>
                          <a:rPr lang="en-US" b="0" i="1" smtClean="0">
                            <a:latin typeface="Cambria Math" panose="02040503050406030204" pitchFamily="18" charset="0"/>
                          </a:rPr>
                          <m:t>+</m:t>
                        </m:r>
                      </m:e>
                    </m:func>
                  </m:oMath>
                </a14:m>
                <a:r>
                  <a:rPr lang="en-US" dirty="0"/>
                  <a:t>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i="1">
                                <a:latin typeface="Cambria Math" panose="02040503050406030204" pitchFamily="18" charset="0"/>
                              </a:rPr>
                            </m:ctrlPr>
                          </m:dPr>
                          <m:e>
                            <m:r>
                              <a:rPr lang="en-US" i="1">
                                <a:latin typeface="Cambria Math"/>
                              </a:rPr>
                              <m:t>𝑃</m:t>
                            </m:r>
                          </m:e>
                        </m:d>
                        <m:r>
                          <a:rPr lang="en-US" i="1">
                            <a:latin typeface="Cambria Math"/>
                          </a:rPr>
                          <m:t>=</m:t>
                        </m:r>
                      </m:e>
                    </m:func>
                  </m:oMath>
                </a14:m>
                <a:r>
                  <a:rPr lang="en-US" dirty="0"/>
                  <a:t>3+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i="1">
                                <a:latin typeface="Cambria Math" panose="02040503050406030204" pitchFamily="18" charset="0"/>
                              </a:rPr>
                            </m:ctrlPr>
                          </m:dPr>
                          <m:e>
                            <m:r>
                              <a:rPr lang="en-US" i="1">
                                <a:latin typeface="Cambria Math"/>
                              </a:rPr>
                              <m:t>𝑃</m:t>
                            </m:r>
                          </m:e>
                        </m:d>
                      </m:e>
                    </m:func>
                  </m:oMath>
                </a14:m>
                <a:endParaRPr lang="en-US" dirty="0"/>
              </a:p>
              <a:p>
                <a:pPr lvl="1"/>
                <a:r>
                  <a:rPr lang="en-US" dirty="0"/>
                  <a:t>10 </a:t>
                </a:r>
                <a14:m>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b="0" i="1" smtClean="0">
                                <a:latin typeface="Cambria Math" panose="02040503050406030204" pitchFamily="18" charset="0"/>
                              </a:rPr>
                            </m:ctrlPr>
                          </m:dPr>
                          <m:e>
                            <m:r>
                              <a:rPr lang="en-US" b="0" i="1" smtClean="0">
                                <a:latin typeface="Cambria Math"/>
                              </a:rPr>
                              <m:t>1000</m:t>
                            </m:r>
                            <m:r>
                              <a:rPr lang="en-US" i="1">
                                <a:latin typeface="Cambria Math"/>
                              </a:rPr>
                              <m:t>𝑃</m:t>
                            </m:r>
                          </m:e>
                        </m:d>
                        <m:r>
                          <a:rPr lang="en-US" b="0" i="1" smtClean="0">
                            <a:latin typeface="Cambria Math"/>
                          </a:rPr>
                          <m:t>=</m:t>
                        </m:r>
                      </m:e>
                    </m:func>
                  </m:oMath>
                </a14:m>
                <a:r>
                  <a:rPr lang="en-US" dirty="0"/>
                  <a:t> 10(3+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d>
                          <m:dPr>
                            <m:ctrlPr>
                              <a:rPr lang="en-US" i="1">
                                <a:latin typeface="Cambria Math" panose="02040503050406030204" pitchFamily="18" charset="0"/>
                              </a:rPr>
                            </m:ctrlPr>
                          </m:dPr>
                          <m:e>
                            <m:r>
                              <a:rPr lang="en-US" i="1">
                                <a:latin typeface="Cambria Math"/>
                              </a:rPr>
                              <m:t>𝑃</m:t>
                            </m:r>
                          </m:e>
                        </m:d>
                      </m:e>
                    </m:func>
                  </m:oMath>
                </a14:m>
                <a:r>
                  <a:rPr lang="en-US" dirty="0"/>
                  <a:t>)= </a:t>
                </a:r>
                <a14:m>
                  <m:oMath xmlns:m="http://schemas.openxmlformats.org/officeDocument/2006/math">
                    <m:r>
                      <a:rPr lang="en-US" i="1">
                        <a:latin typeface="Cambria Math"/>
                      </a:rPr>
                      <m:t>30+ 10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10</m:t>
                            </m:r>
                          </m:sub>
                        </m:sSub>
                      </m:fName>
                      <m:e>
                        <m:r>
                          <a:rPr lang="en-US" i="1">
                            <a:latin typeface="Cambria Math"/>
                          </a:rPr>
                          <m:t>𝑃</m:t>
                        </m:r>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2" t="-876" b="-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33601" y="2296180"/>
                <a:ext cx="18069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800" b="0" i="1" u="none" strike="noStrike" kern="1200" cap="none" spc="0" normalizeH="0" baseline="0" noProof="0">
                                  <a:ln>
                                    <a:noFill/>
                                  </a:ln>
                                  <a:solidFill>
                                    <a:prstClr val="black"/>
                                  </a:solidFill>
                                  <a:effectLst/>
                                  <a:uLnTx/>
                                  <a:uFillTx/>
                                  <a:latin typeface="Cambria Math"/>
                                  <a:ea typeface="+mn-ea"/>
                                  <a:cs typeface="+mn-cs"/>
                                </a:rPr>
                                <m:t>10</m:t>
                              </m:r>
                            </m:sub>
                          </m:sSub>
                        </m:fName>
                        <m:e>
                          <m:r>
                            <a:rPr kumimoji="0" lang="en-US" sz="2800" b="0" i="1" u="none" strike="noStrike" kern="1200" cap="none" spc="0" normalizeH="0" baseline="0" noProof="0">
                              <a:ln>
                                <a:noFill/>
                              </a:ln>
                              <a:solidFill>
                                <a:prstClr val="black"/>
                              </a:solidFill>
                              <a:effectLst/>
                              <a:uLnTx/>
                              <a:uFillTx/>
                              <a:latin typeface="Cambria Math"/>
                              <a:ea typeface="+mn-ea"/>
                              <a:cs typeface="+mn-cs"/>
                            </a:rPr>
                            <m:t>𝑃</m:t>
                          </m:r>
                        </m:e>
                      </m:func>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33601" y="2296180"/>
                <a:ext cx="1806905" cy="523220"/>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191000" y="2362200"/>
            <a:ext cx="6415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dBw</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TextBox 7"/>
              <p:cNvSpPr txBox="1"/>
              <p:nvPr/>
            </p:nvSpPr>
            <p:spPr>
              <a:xfrm>
                <a:off x="1600201" y="3200400"/>
                <a:ext cx="8402389" cy="9221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a:ea typeface="+mn-ea"/>
                                      <a:cs typeface="+mn-cs"/>
                                    </a:rPr>
                                    <m:t>𝑃</m:t>
                                  </m:r>
                                </m:num>
                                <m:den>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p>
                                </m:den>
                              </m:f>
                            </m:e>
                          </m:d>
                          <m:r>
                            <a:rPr kumimoji="0" lang="en-US" sz="2400" b="0" i="1" u="none" strike="noStrike" kern="1200" cap="none" spc="0" normalizeH="0" baseline="0" noProof="0">
                              <a:ln>
                                <a:noFill/>
                              </a:ln>
                              <a:solidFill>
                                <a:prstClr val="black"/>
                              </a:solidFill>
                              <a:effectLst/>
                              <a:uLnTx/>
                              <a:uFillTx/>
                              <a:latin typeface="Cambria Math"/>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a:ea typeface="+mn-ea"/>
                                  <a:cs typeface="+mn-cs"/>
                                </a:rPr>
                                <m:t>1000</m:t>
                              </m:r>
                              <m:r>
                                <a:rPr kumimoji="0" lang="en-US" sz="2400" b="0" i="1" u="none" strike="noStrike" kern="1200" cap="none" spc="0" normalizeH="0" baseline="0" noProof="0">
                                  <a:ln>
                                    <a:noFill/>
                                  </a:ln>
                                  <a:solidFill>
                                    <a:prstClr val="black"/>
                                  </a:solidFill>
                                  <a:effectLst/>
                                  <a:uLnTx/>
                                  <a:uFillTx/>
                                  <a:latin typeface="Cambria Math"/>
                                  <a:ea typeface="+mn-ea"/>
                                  <a:cs typeface="+mn-cs"/>
                                </a:rPr>
                                <m:t>𝑃</m:t>
                              </m:r>
                            </m:e>
                          </m:d>
                          <m:r>
                            <a:rPr kumimoji="0" lang="en-US" sz="2400" b="0" i="1" u="none" strike="noStrike" kern="1200" cap="none" spc="0" normalizeH="0" baseline="0" noProof="0">
                              <a:ln>
                                <a:noFill/>
                              </a:ln>
                              <a:solidFill>
                                <a:prstClr val="black"/>
                              </a:solidFill>
                              <a:effectLst/>
                              <a:uLnTx/>
                              <a:uFillTx/>
                              <a:latin typeface="Cambria Math"/>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a:ea typeface="+mn-ea"/>
                          <a:cs typeface="+mn-cs"/>
                        </a:rPr>
                        <m:t>30+ 10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r>
                            <a:rPr kumimoji="0" lang="en-US" sz="2400" b="0" i="1" u="none" strike="noStrike" kern="1200" cap="none" spc="0" normalizeH="0" baseline="0" noProof="0">
                              <a:ln>
                                <a:noFill/>
                              </a:ln>
                              <a:solidFill>
                                <a:prstClr val="black"/>
                              </a:solidFill>
                              <a:effectLst/>
                              <a:uLnTx/>
                              <a:uFillTx/>
                              <a:latin typeface="Cambria Math"/>
                              <a:ea typeface="+mn-ea"/>
                              <a:cs typeface="+mn-cs"/>
                            </a:rPr>
                            <m:t>𝑃</m:t>
                          </m:r>
                        </m:e>
                      </m:func>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00201" y="3200400"/>
                <a:ext cx="8402389" cy="922176"/>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9438040" y="3581400"/>
            <a:ext cx="8489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dBm</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1819172" y="2209800"/>
            <a:ext cx="8553657" cy="191277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4BE092F-4379-79D0-C9C9-15624E9F05E2}"/>
                  </a:ext>
                </a:extLst>
              </p14:cNvPr>
              <p14:cNvContentPartPr/>
              <p14:nvPr/>
            </p14:nvContentPartPr>
            <p14:xfrm>
              <a:off x="5427807" y="1199719"/>
              <a:ext cx="4320" cy="12600"/>
            </p14:xfrm>
          </p:contentPart>
        </mc:Choice>
        <mc:Fallback xmlns="">
          <p:pic>
            <p:nvPicPr>
              <p:cNvPr id="7" name="Ink 6">
                <a:extLst>
                  <a:ext uri="{FF2B5EF4-FFF2-40B4-BE49-F238E27FC236}">
                    <a16:creationId xmlns:a16="http://schemas.microsoft.com/office/drawing/2014/main" id="{A4BE092F-4379-79D0-C9C9-15624E9F05E2}"/>
                  </a:ext>
                </a:extLst>
              </p:cNvPr>
              <p:cNvPicPr/>
              <p:nvPr/>
            </p:nvPicPr>
            <p:blipFill>
              <a:blip r:embed="rId6"/>
              <a:stretch>
                <a:fillRect/>
              </a:stretch>
            </p:blipFill>
            <p:spPr>
              <a:xfrm>
                <a:off x="5419167" y="1191079"/>
                <a:ext cx="21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179D9EC-3A7B-63F4-00F4-67AE5884B2AA}"/>
                  </a:ext>
                </a:extLst>
              </p14:cNvPr>
              <p14:cNvContentPartPr/>
              <p14:nvPr/>
            </p14:nvContentPartPr>
            <p14:xfrm>
              <a:off x="5482527" y="666199"/>
              <a:ext cx="520560" cy="393120"/>
            </p14:xfrm>
          </p:contentPart>
        </mc:Choice>
        <mc:Fallback xmlns="">
          <p:pic>
            <p:nvPicPr>
              <p:cNvPr id="10" name="Ink 9">
                <a:extLst>
                  <a:ext uri="{FF2B5EF4-FFF2-40B4-BE49-F238E27FC236}">
                    <a16:creationId xmlns:a16="http://schemas.microsoft.com/office/drawing/2014/main" id="{0179D9EC-3A7B-63F4-00F4-67AE5884B2AA}"/>
                  </a:ext>
                </a:extLst>
              </p:cNvPr>
              <p:cNvPicPr/>
              <p:nvPr/>
            </p:nvPicPr>
            <p:blipFill>
              <a:blip r:embed="rId8"/>
              <a:stretch>
                <a:fillRect/>
              </a:stretch>
            </p:blipFill>
            <p:spPr>
              <a:xfrm>
                <a:off x="5473887" y="657199"/>
                <a:ext cx="538200" cy="410760"/>
              </a:xfrm>
              <a:prstGeom prst="rect">
                <a:avLst/>
              </a:prstGeom>
            </p:spPr>
          </p:pic>
        </mc:Fallback>
      </mc:AlternateContent>
      <p:grpSp>
        <p:nvGrpSpPr>
          <p:cNvPr id="13" name="Group 12">
            <a:extLst>
              <a:ext uri="{FF2B5EF4-FFF2-40B4-BE49-F238E27FC236}">
                <a16:creationId xmlns:a16="http://schemas.microsoft.com/office/drawing/2014/main" id="{B768D4FE-67E2-0241-5132-037449535FDA}"/>
              </a:ext>
            </a:extLst>
          </p:cNvPr>
          <p:cNvGrpSpPr/>
          <p:nvPr/>
        </p:nvGrpSpPr>
        <p:grpSpPr>
          <a:xfrm>
            <a:off x="5666487" y="1243279"/>
            <a:ext cx="542160" cy="315360"/>
            <a:chOff x="5666487" y="1243279"/>
            <a:chExt cx="542160" cy="315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95BB7AA-1DB4-F1C4-DFAC-B476A65B8306}"/>
                    </a:ext>
                  </a:extLst>
                </p14:cNvPr>
                <p14:cNvContentPartPr/>
                <p14:nvPr/>
              </p14:nvContentPartPr>
              <p14:xfrm>
                <a:off x="5666487" y="1488799"/>
                <a:ext cx="7200" cy="9000"/>
              </p14:xfrm>
            </p:contentPart>
          </mc:Choice>
          <mc:Fallback xmlns="">
            <p:pic>
              <p:nvPicPr>
                <p:cNvPr id="11" name="Ink 10">
                  <a:extLst>
                    <a:ext uri="{FF2B5EF4-FFF2-40B4-BE49-F238E27FC236}">
                      <a16:creationId xmlns:a16="http://schemas.microsoft.com/office/drawing/2014/main" id="{395BB7AA-1DB4-F1C4-DFAC-B476A65B8306}"/>
                    </a:ext>
                  </a:extLst>
                </p:cNvPr>
                <p:cNvPicPr/>
                <p:nvPr/>
              </p:nvPicPr>
              <p:blipFill>
                <a:blip r:embed="rId10"/>
                <a:stretch>
                  <a:fillRect/>
                </a:stretch>
              </p:blipFill>
              <p:spPr>
                <a:xfrm>
                  <a:off x="5657847" y="1479799"/>
                  <a:ext cx="24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416BC91-15C1-FCC7-C7F0-972E116A4C55}"/>
                    </a:ext>
                  </a:extLst>
                </p14:cNvPr>
                <p14:cNvContentPartPr/>
                <p14:nvPr/>
              </p14:nvContentPartPr>
              <p14:xfrm>
                <a:off x="5671527" y="1243279"/>
                <a:ext cx="537120" cy="315360"/>
              </p14:xfrm>
            </p:contentPart>
          </mc:Choice>
          <mc:Fallback xmlns="">
            <p:pic>
              <p:nvPicPr>
                <p:cNvPr id="12" name="Ink 11">
                  <a:extLst>
                    <a:ext uri="{FF2B5EF4-FFF2-40B4-BE49-F238E27FC236}">
                      <a16:creationId xmlns:a16="http://schemas.microsoft.com/office/drawing/2014/main" id="{E416BC91-15C1-FCC7-C7F0-972E116A4C55}"/>
                    </a:ext>
                  </a:extLst>
                </p:cNvPr>
                <p:cNvPicPr/>
                <p:nvPr/>
              </p:nvPicPr>
              <p:blipFill>
                <a:blip r:embed="rId12"/>
                <a:stretch>
                  <a:fillRect/>
                </a:stretch>
              </p:blipFill>
              <p:spPr>
                <a:xfrm>
                  <a:off x="5662527" y="1234279"/>
                  <a:ext cx="554760" cy="33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8BDC24F-05B6-E1C6-3858-BD2D74D44E4A}"/>
                  </a:ext>
                </a:extLst>
              </p14:cNvPr>
              <p14:cNvContentPartPr/>
              <p14:nvPr/>
            </p14:nvContentPartPr>
            <p14:xfrm>
              <a:off x="2086647" y="2272519"/>
              <a:ext cx="138600" cy="548280"/>
            </p14:xfrm>
          </p:contentPart>
        </mc:Choice>
        <mc:Fallback xmlns="">
          <p:pic>
            <p:nvPicPr>
              <p:cNvPr id="14" name="Ink 13">
                <a:extLst>
                  <a:ext uri="{FF2B5EF4-FFF2-40B4-BE49-F238E27FC236}">
                    <a16:creationId xmlns:a16="http://schemas.microsoft.com/office/drawing/2014/main" id="{68BDC24F-05B6-E1C6-3858-BD2D74D44E4A}"/>
                  </a:ext>
                </a:extLst>
              </p:cNvPr>
              <p:cNvPicPr/>
              <p:nvPr/>
            </p:nvPicPr>
            <p:blipFill>
              <a:blip r:embed="rId14"/>
              <a:stretch>
                <a:fillRect/>
              </a:stretch>
            </p:blipFill>
            <p:spPr>
              <a:xfrm>
                <a:off x="2078007" y="2263879"/>
                <a:ext cx="15624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0B54485C-489E-2D25-2DB5-B043AB01E123}"/>
                  </a:ext>
                </a:extLst>
              </p14:cNvPr>
              <p14:cNvContentPartPr/>
              <p14:nvPr/>
            </p14:nvContentPartPr>
            <p14:xfrm>
              <a:off x="2047407" y="2130319"/>
              <a:ext cx="1980720" cy="771480"/>
            </p14:xfrm>
          </p:contentPart>
        </mc:Choice>
        <mc:Fallback xmlns="">
          <p:pic>
            <p:nvPicPr>
              <p:cNvPr id="17" name="Ink 16">
                <a:extLst>
                  <a:ext uri="{FF2B5EF4-FFF2-40B4-BE49-F238E27FC236}">
                    <a16:creationId xmlns:a16="http://schemas.microsoft.com/office/drawing/2014/main" id="{0B54485C-489E-2D25-2DB5-B043AB01E123}"/>
                  </a:ext>
                </a:extLst>
              </p:cNvPr>
              <p:cNvPicPr/>
              <p:nvPr/>
            </p:nvPicPr>
            <p:blipFill>
              <a:blip r:embed="rId16"/>
              <a:stretch>
                <a:fillRect/>
              </a:stretch>
            </p:blipFill>
            <p:spPr>
              <a:xfrm>
                <a:off x="2038767" y="2121679"/>
                <a:ext cx="1998360" cy="789120"/>
              </a:xfrm>
              <a:prstGeom prst="rect">
                <a:avLst/>
              </a:prstGeom>
            </p:spPr>
          </p:pic>
        </mc:Fallback>
      </mc:AlternateContent>
      <p:grpSp>
        <p:nvGrpSpPr>
          <p:cNvPr id="26" name="Group 25">
            <a:extLst>
              <a:ext uri="{FF2B5EF4-FFF2-40B4-BE49-F238E27FC236}">
                <a16:creationId xmlns:a16="http://schemas.microsoft.com/office/drawing/2014/main" id="{C1BEE8B2-EE32-1726-E9CB-7C743735C7E9}"/>
              </a:ext>
            </a:extLst>
          </p:cNvPr>
          <p:cNvGrpSpPr/>
          <p:nvPr/>
        </p:nvGrpSpPr>
        <p:grpSpPr>
          <a:xfrm>
            <a:off x="1104567" y="2764639"/>
            <a:ext cx="3468240" cy="1614240"/>
            <a:chOff x="1104567" y="2764639"/>
            <a:chExt cx="3468240" cy="161424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37E3596-EA95-E58A-66D0-4572DEC6265C}"/>
                    </a:ext>
                  </a:extLst>
                </p14:cNvPr>
                <p14:cNvContentPartPr/>
                <p14:nvPr/>
              </p14:nvContentPartPr>
              <p14:xfrm>
                <a:off x="2319567" y="2800279"/>
                <a:ext cx="7200" cy="34200"/>
              </p14:xfrm>
            </p:contentPart>
          </mc:Choice>
          <mc:Fallback xmlns="">
            <p:pic>
              <p:nvPicPr>
                <p:cNvPr id="15" name="Ink 14">
                  <a:extLst>
                    <a:ext uri="{FF2B5EF4-FFF2-40B4-BE49-F238E27FC236}">
                      <a16:creationId xmlns:a16="http://schemas.microsoft.com/office/drawing/2014/main" id="{537E3596-EA95-E58A-66D0-4572DEC6265C}"/>
                    </a:ext>
                  </a:extLst>
                </p:cNvPr>
                <p:cNvPicPr/>
                <p:nvPr/>
              </p:nvPicPr>
              <p:blipFill>
                <a:blip r:embed="rId18"/>
                <a:stretch>
                  <a:fillRect/>
                </a:stretch>
              </p:blipFill>
              <p:spPr>
                <a:xfrm>
                  <a:off x="2310567" y="2791639"/>
                  <a:ext cx="24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F0C439B-FCCB-AD1F-6314-28CBEC6784CE}"/>
                    </a:ext>
                  </a:extLst>
                </p14:cNvPr>
                <p14:cNvContentPartPr/>
                <p14:nvPr/>
              </p14:nvContentPartPr>
              <p14:xfrm>
                <a:off x="2254767" y="2764639"/>
                <a:ext cx="1442520" cy="113400"/>
              </p14:xfrm>
            </p:contentPart>
          </mc:Choice>
          <mc:Fallback xmlns="">
            <p:pic>
              <p:nvPicPr>
                <p:cNvPr id="16" name="Ink 15">
                  <a:extLst>
                    <a:ext uri="{FF2B5EF4-FFF2-40B4-BE49-F238E27FC236}">
                      <a16:creationId xmlns:a16="http://schemas.microsoft.com/office/drawing/2014/main" id="{FF0C439B-FCCB-AD1F-6314-28CBEC6784CE}"/>
                    </a:ext>
                  </a:extLst>
                </p:cNvPr>
                <p:cNvPicPr/>
                <p:nvPr/>
              </p:nvPicPr>
              <p:blipFill>
                <a:blip r:embed="rId20"/>
                <a:stretch>
                  <a:fillRect/>
                </a:stretch>
              </p:blipFill>
              <p:spPr>
                <a:xfrm>
                  <a:off x="2245767" y="2755639"/>
                  <a:ext cx="1460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E3F72AB2-2D82-E76C-707F-28D1E10CA0FD}"/>
                    </a:ext>
                  </a:extLst>
                </p14:cNvPr>
                <p14:cNvContentPartPr/>
                <p14:nvPr/>
              </p14:nvContentPartPr>
              <p14:xfrm>
                <a:off x="1104567" y="3327679"/>
                <a:ext cx="791640" cy="77040"/>
              </p14:xfrm>
            </p:contentPart>
          </mc:Choice>
          <mc:Fallback xmlns="">
            <p:pic>
              <p:nvPicPr>
                <p:cNvPr id="19" name="Ink 18">
                  <a:extLst>
                    <a:ext uri="{FF2B5EF4-FFF2-40B4-BE49-F238E27FC236}">
                      <a16:creationId xmlns:a16="http://schemas.microsoft.com/office/drawing/2014/main" id="{E3F72AB2-2D82-E76C-707F-28D1E10CA0FD}"/>
                    </a:ext>
                  </a:extLst>
                </p:cNvPr>
                <p:cNvPicPr/>
                <p:nvPr/>
              </p:nvPicPr>
              <p:blipFill>
                <a:blip r:embed="rId22"/>
                <a:stretch>
                  <a:fillRect/>
                </a:stretch>
              </p:blipFill>
              <p:spPr>
                <a:xfrm>
                  <a:off x="1095567" y="3318679"/>
                  <a:ext cx="809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F5FC25D6-E00C-73A2-BFCD-8DCB4D4A5DFB}"/>
                    </a:ext>
                  </a:extLst>
                </p14:cNvPr>
                <p14:cNvContentPartPr/>
                <p14:nvPr/>
              </p14:nvContentPartPr>
              <p14:xfrm>
                <a:off x="1196367" y="3425959"/>
                <a:ext cx="604800" cy="29880"/>
              </p14:xfrm>
            </p:contentPart>
          </mc:Choice>
          <mc:Fallback xmlns="">
            <p:pic>
              <p:nvPicPr>
                <p:cNvPr id="20" name="Ink 19">
                  <a:extLst>
                    <a:ext uri="{FF2B5EF4-FFF2-40B4-BE49-F238E27FC236}">
                      <a16:creationId xmlns:a16="http://schemas.microsoft.com/office/drawing/2014/main" id="{F5FC25D6-E00C-73A2-BFCD-8DCB4D4A5DFB}"/>
                    </a:ext>
                  </a:extLst>
                </p:cNvPr>
                <p:cNvPicPr/>
                <p:nvPr/>
              </p:nvPicPr>
              <p:blipFill>
                <a:blip r:embed="rId24"/>
                <a:stretch>
                  <a:fillRect/>
                </a:stretch>
              </p:blipFill>
              <p:spPr>
                <a:xfrm>
                  <a:off x="1187367" y="3416959"/>
                  <a:ext cx="622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2662007A-F8C5-F0B1-F5A7-3543C3382BA0}"/>
                    </a:ext>
                  </a:extLst>
                </p14:cNvPr>
                <p14:cNvContentPartPr/>
                <p14:nvPr/>
              </p14:nvContentPartPr>
              <p14:xfrm>
                <a:off x="2099967" y="3009079"/>
                <a:ext cx="2472840" cy="1369800"/>
              </p14:xfrm>
            </p:contentPart>
          </mc:Choice>
          <mc:Fallback xmlns="">
            <p:pic>
              <p:nvPicPr>
                <p:cNvPr id="22" name="Ink 21">
                  <a:extLst>
                    <a:ext uri="{FF2B5EF4-FFF2-40B4-BE49-F238E27FC236}">
                      <a16:creationId xmlns:a16="http://schemas.microsoft.com/office/drawing/2014/main" id="{2662007A-F8C5-F0B1-F5A7-3543C3382BA0}"/>
                    </a:ext>
                  </a:extLst>
                </p:cNvPr>
                <p:cNvPicPr/>
                <p:nvPr/>
              </p:nvPicPr>
              <p:blipFill>
                <a:blip r:embed="rId26"/>
                <a:stretch>
                  <a:fillRect/>
                </a:stretch>
              </p:blipFill>
              <p:spPr>
                <a:xfrm>
                  <a:off x="2090967" y="3000439"/>
                  <a:ext cx="2490480" cy="138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33EE2965-4D3A-DCBB-C7B3-6322F7771EE5}"/>
                  </a:ext>
                </a:extLst>
              </p14:cNvPr>
              <p14:cNvContentPartPr/>
              <p14:nvPr/>
            </p14:nvContentPartPr>
            <p14:xfrm>
              <a:off x="896127" y="4512799"/>
              <a:ext cx="159120" cy="882360"/>
            </p14:xfrm>
          </p:contentPart>
        </mc:Choice>
        <mc:Fallback xmlns="">
          <p:pic>
            <p:nvPicPr>
              <p:cNvPr id="27" name="Ink 26">
                <a:extLst>
                  <a:ext uri="{FF2B5EF4-FFF2-40B4-BE49-F238E27FC236}">
                    <a16:creationId xmlns:a16="http://schemas.microsoft.com/office/drawing/2014/main" id="{33EE2965-4D3A-DCBB-C7B3-6322F7771EE5}"/>
                  </a:ext>
                </a:extLst>
              </p:cNvPr>
              <p:cNvPicPr/>
              <p:nvPr/>
            </p:nvPicPr>
            <p:blipFill>
              <a:blip r:embed="rId28"/>
              <a:stretch>
                <a:fillRect/>
              </a:stretch>
            </p:blipFill>
            <p:spPr>
              <a:xfrm>
                <a:off x="887127" y="4504159"/>
                <a:ext cx="17676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0A03D9C-9677-87F8-1295-236335A47770}"/>
                  </a:ext>
                </a:extLst>
              </p14:cNvPr>
              <p14:cNvContentPartPr/>
              <p14:nvPr/>
            </p14:nvContentPartPr>
            <p14:xfrm>
              <a:off x="1305807" y="4411279"/>
              <a:ext cx="2105280" cy="452880"/>
            </p14:xfrm>
          </p:contentPart>
        </mc:Choice>
        <mc:Fallback xmlns="">
          <p:pic>
            <p:nvPicPr>
              <p:cNvPr id="28" name="Ink 27">
                <a:extLst>
                  <a:ext uri="{FF2B5EF4-FFF2-40B4-BE49-F238E27FC236}">
                    <a16:creationId xmlns:a16="http://schemas.microsoft.com/office/drawing/2014/main" id="{E0A03D9C-9677-87F8-1295-236335A47770}"/>
                  </a:ext>
                </a:extLst>
              </p:cNvPr>
              <p:cNvPicPr/>
              <p:nvPr/>
            </p:nvPicPr>
            <p:blipFill>
              <a:blip r:embed="rId30"/>
              <a:stretch>
                <a:fillRect/>
              </a:stretch>
            </p:blipFill>
            <p:spPr>
              <a:xfrm>
                <a:off x="1297167" y="4402639"/>
                <a:ext cx="2122920" cy="470520"/>
              </a:xfrm>
              <a:prstGeom prst="rect">
                <a:avLst/>
              </a:prstGeom>
            </p:spPr>
          </p:pic>
        </mc:Fallback>
      </mc:AlternateContent>
      <p:grpSp>
        <p:nvGrpSpPr>
          <p:cNvPr id="72" name="Group 71">
            <a:extLst>
              <a:ext uri="{FF2B5EF4-FFF2-40B4-BE49-F238E27FC236}">
                <a16:creationId xmlns:a16="http://schemas.microsoft.com/office/drawing/2014/main" id="{78B025CB-1F6D-7729-2A76-6715EDD88F05}"/>
              </a:ext>
            </a:extLst>
          </p:cNvPr>
          <p:cNvGrpSpPr/>
          <p:nvPr/>
        </p:nvGrpSpPr>
        <p:grpSpPr>
          <a:xfrm>
            <a:off x="1581567" y="5215879"/>
            <a:ext cx="1512720" cy="177120"/>
            <a:chOff x="1581567" y="5215879"/>
            <a:chExt cx="1512720" cy="177120"/>
          </a:xfrm>
        </p:grpSpPr>
        <mc:AlternateContent xmlns:mc="http://schemas.openxmlformats.org/markup-compatibility/2006" xmlns:p14="http://schemas.microsoft.com/office/powerpoint/2010/main">
          <mc:Choice Requires="p14">
            <p:contentPart p14:bwMode="auto" r:id="rId31">
              <p14:nvContentPartPr>
                <p14:cNvPr id="65" name="Ink 64">
                  <a:extLst>
                    <a:ext uri="{FF2B5EF4-FFF2-40B4-BE49-F238E27FC236}">
                      <a16:creationId xmlns:a16="http://schemas.microsoft.com/office/drawing/2014/main" id="{758952B5-623A-45E6-3D3E-CBD86BB19EC3}"/>
                    </a:ext>
                  </a:extLst>
                </p14:cNvPr>
                <p14:cNvContentPartPr/>
                <p14:nvPr/>
              </p14:nvContentPartPr>
              <p14:xfrm>
                <a:off x="1581567" y="5392279"/>
                <a:ext cx="720" cy="720"/>
              </p14:xfrm>
            </p:contentPart>
          </mc:Choice>
          <mc:Fallback xmlns="">
            <p:pic>
              <p:nvPicPr>
                <p:cNvPr id="65" name="Ink 64">
                  <a:extLst>
                    <a:ext uri="{FF2B5EF4-FFF2-40B4-BE49-F238E27FC236}">
                      <a16:creationId xmlns:a16="http://schemas.microsoft.com/office/drawing/2014/main" id="{758952B5-623A-45E6-3D3E-CBD86BB19EC3}"/>
                    </a:ext>
                  </a:extLst>
                </p:cNvPr>
                <p:cNvPicPr/>
                <p:nvPr/>
              </p:nvPicPr>
              <p:blipFill>
                <a:blip r:embed="rId32"/>
                <a:stretch>
                  <a:fillRect/>
                </a:stretch>
              </p:blipFill>
              <p:spPr>
                <a:xfrm>
                  <a:off x="1572927" y="5383279"/>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6" name="Ink 65">
                  <a:extLst>
                    <a:ext uri="{FF2B5EF4-FFF2-40B4-BE49-F238E27FC236}">
                      <a16:creationId xmlns:a16="http://schemas.microsoft.com/office/drawing/2014/main" id="{E903602E-7DE5-0391-375E-F64B5497F250}"/>
                    </a:ext>
                  </a:extLst>
                </p14:cNvPr>
                <p14:cNvContentPartPr/>
                <p14:nvPr/>
              </p14:nvContentPartPr>
              <p14:xfrm>
                <a:off x="1711167" y="5227399"/>
                <a:ext cx="191160" cy="57600"/>
              </p14:xfrm>
            </p:contentPart>
          </mc:Choice>
          <mc:Fallback xmlns="">
            <p:pic>
              <p:nvPicPr>
                <p:cNvPr id="66" name="Ink 65">
                  <a:extLst>
                    <a:ext uri="{FF2B5EF4-FFF2-40B4-BE49-F238E27FC236}">
                      <a16:creationId xmlns:a16="http://schemas.microsoft.com/office/drawing/2014/main" id="{E903602E-7DE5-0391-375E-F64B5497F250}"/>
                    </a:ext>
                  </a:extLst>
                </p:cNvPr>
                <p:cNvPicPr/>
                <p:nvPr/>
              </p:nvPicPr>
              <p:blipFill>
                <a:blip r:embed="rId34"/>
                <a:stretch>
                  <a:fillRect/>
                </a:stretch>
              </p:blipFill>
              <p:spPr>
                <a:xfrm>
                  <a:off x="1702167" y="5218759"/>
                  <a:ext cx="20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 name="Ink 66">
                  <a:extLst>
                    <a:ext uri="{FF2B5EF4-FFF2-40B4-BE49-F238E27FC236}">
                      <a16:creationId xmlns:a16="http://schemas.microsoft.com/office/drawing/2014/main" id="{74536350-40C3-5AC4-7DF0-94CC2B29CBF5}"/>
                    </a:ext>
                  </a:extLst>
                </p14:cNvPr>
                <p14:cNvContentPartPr/>
                <p14:nvPr/>
              </p14:nvContentPartPr>
              <p14:xfrm>
                <a:off x="1723047" y="5285359"/>
                <a:ext cx="219960" cy="64440"/>
              </p14:xfrm>
            </p:contentPart>
          </mc:Choice>
          <mc:Fallback xmlns="">
            <p:pic>
              <p:nvPicPr>
                <p:cNvPr id="67" name="Ink 66">
                  <a:extLst>
                    <a:ext uri="{FF2B5EF4-FFF2-40B4-BE49-F238E27FC236}">
                      <a16:creationId xmlns:a16="http://schemas.microsoft.com/office/drawing/2014/main" id="{74536350-40C3-5AC4-7DF0-94CC2B29CBF5}"/>
                    </a:ext>
                  </a:extLst>
                </p:cNvPr>
                <p:cNvPicPr/>
                <p:nvPr/>
              </p:nvPicPr>
              <p:blipFill>
                <a:blip r:embed="rId36"/>
                <a:stretch>
                  <a:fillRect/>
                </a:stretch>
              </p:blipFill>
              <p:spPr>
                <a:xfrm>
                  <a:off x="1714047" y="5276359"/>
                  <a:ext cx="237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8" name="Ink 67">
                  <a:extLst>
                    <a:ext uri="{FF2B5EF4-FFF2-40B4-BE49-F238E27FC236}">
                      <a16:creationId xmlns:a16="http://schemas.microsoft.com/office/drawing/2014/main" id="{32651DAA-A1F9-3A1D-764C-03B6E70CCC81}"/>
                    </a:ext>
                  </a:extLst>
                </p14:cNvPr>
                <p14:cNvContentPartPr/>
                <p14:nvPr/>
              </p14:nvContentPartPr>
              <p14:xfrm>
                <a:off x="2265207" y="5215879"/>
                <a:ext cx="8640" cy="12240"/>
              </p14:xfrm>
            </p:contentPart>
          </mc:Choice>
          <mc:Fallback xmlns="">
            <p:pic>
              <p:nvPicPr>
                <p:cNvPr id="68" name="Ink 67">
                  <a:extLst>
                    <a:ext uri="{FF2B5EF4-FFF2-40B4-BE49-F238E27FC236}">
                      <a16:creationId xmlns:a16="http://schemas.microsoft.com/office/drawing/2014/main" id="{32651DAA-A1F9-3A1D-764C-03B6E70CCC81}"/>
                    </a:ext>
                  </a:extLst>
                </p:cNvPr>
                <p:cNvPicPr/>
                <p:nvPr/>
              </p:nvPicPr>
              <p:blipFill>
                <a:blip r:embed="rId38"/>
                <a:stretch>
                  <a:fillRect/>
                </a:stretch>
              </p:blipFill>
              <p:spPr>
                <a:xfrm>
                  <a:off x="2256567" y="5206879"/>
                  <a:ext cx="26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0" name="Ink 69">
                  <a:extLst>
                    <a:ext uri="{FF2B5EF4-FFF2-40B4-BE49-F238E27FC236}">
                      <a16:creationId xmlns:a16="http://schemas.microsoft.com/office/drawing/2014/main" id="{F2A714AA-DD2F-DA22-EC02-F3C78CBBE2E3}"/>
                    </a:ext>
                  </a:extLst>
                </p14:cNvPr>
                <p14:cNvContentPartPr/>
                <p14:nvPr/>
              </p14:nvContentPartPr>
              <p14:xfrm>
                <a:off x="2069727" y="5227399"/>
                <a:ext cx="1024560" cy="61200"/>
              </p14:xfrm>
            </p:contentPart>
          </mc:Choice>
          <mc:Fallback xmlns="">
            <p:pic>
              <p:nvPicPr>
                <p:cNvPr id="70" name="Ink 69">
                  <a:extLst>
                    <a:ext uri="{FF2B5EF4-FFF2-40B4-BE49-F238E27FC236}">
                      <a16:creationId xmlns:a16="http://schemas.microsoft.com/office/drawing/2014/main" id="{F2A714AA-DD2F-DA22-EC02-F3C78CBBE2E3}"/>
                    </a:ext>
                  </a:extLst>
                </p:cNvPr>
                <p:cNvPicPr/>
                <p:nvPr/>
              </p:nvPicPr>
              <p:blipFill>
                <a:blip r:embed="rId40"/>
                <a:stretch>
                  <a:fillRect/>
                </a:stretch>
              </p:blipFill>
              <p:spPr>
                <a:xfrm>
                  <a:off x="2061087" y="5218399"/>
                  <a:ext cx="1042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1" name="Ink 70">
                  <a:extLst>
                    <a:ext uri="{FF2B5EF4-FFF2-40B4-BE49-F238E27FC236}">
                      <a16:creationId xmlns:a16="http://schemas.microsoft.com/office/drawing/2014/main" id="{31DEAA36-50AE-F1E3-0787-5146DA393918}"/>
                    </a:ext>
                  </a:extLst>
                </p14:cNvPr>
                <p14:cNvContentPartPr/>
                <p14:nvPr/>
              </p14:nvContentPartPr>
              <p14:xfrm>
                <a:off x="2260887" y="5311279"/>
                <a:ext cx="425160" cy="66960"/>
              </p14:xfrm>
            </p:contentPart>
          </mc:Choice>
          <mc:Fallback xmlns="">
            <p:pic>
              <p:nvPicPr>
                <p:cNvPr id="71" name="Ink 70">
                  <a:extLst>
                    <a:ext uri="{FF2B5EF4-FFF2-40B4-BE49-F238E27FC236}">
                      <a16:creationId xmlns:a16="http://schemas.microsoft.com/office/drawing/2014/main" id="{31DEAA36-50AE-F1E3-0787-5146DA393918}"/>
                    </a:ext>
                  </a:extLst>
                </p:cNvPr>
                <p:cNvPicPr/>
                <p:nvPr/>
              </p:nvPicPr>
              <p:blipFill>
                <a:blip r:embed="rId42"/>
                <a:stretch>
                  <a:fillRect/>
                </a:stretch>
              </p:blipFill>
              <p:spPr>
                <a:xfrm>
                  <a:off x="2251887" y="5302279"/>
                  <a:ext cx="442800" cy="84600"/>
                </a:xfrm>
                <a:prstGeom prst="rect">
                  <a:avLst/>
                </a:prstGeom>
              </p:spPr>
            </p:pic>
          </mc:Fallback>
        </mc:AlternateContent>
      </p:grpSp>
      <p:grpSp>
        <p:nvGrpSpPr>
          <p:cNvPr id="94" name="Group 93">
            <a:extLst>
              <a:ext uri="{FF2B5EF4-FFF2-40B4-BE49-F238E27FC236}">
                <a16:creationId xmlns:a16="http://schemas.microsoft.com/office/drawing/2014/main" id="{FDB40A26-1042-BFD7-82EB-608F1771C73E}"/>
              </a:ext>
            </a:extLst>
          </p:cNvPr>
          <p:cNvGrpSpPr/>
          <p:nvPr/>
        </p:nvGrpSpPr>
        <p:grpSpPr>
          <a:xfrm>
            <a:off x="5636967" y="2978839"/>
            <a:ext cx="5596920" cy="2521800"/>
            <a:chOff x="5636967" y="2978839"/>
            <a:chExt cx="5596920" cy="2521800"/>
          </a:xfrm>
        </p:grpSpPr>
        <mc:AlternateContent xmlns:mc="http://schemas.openxmlformats.org/markup-compatibility/2006" xmlns:p14="http://schemas.microsoft.com/office/powerpoint/2010/main">
          <mc:Choice Requires="p14">
            <p:contentPart p14:bwMode="auto" r:id="rId43">
              <p14:nvContentPartPr>
                <p14:cNvPr id="23" name="Ink 22">
                  <a:extLst>
                    <a:ext uri="{FF2B5EF4-FFF2-40B4-BE49-F238E27FC236}">
                      <a16:creationId xmlns:a16="http://schemas.microsoft.com/office/drawing/2014/main" id="{7567E4BF-7388-DE5E-CD7C-E9C4322D720A}"/>
                    </a:ext>
                  </a:extLst>
                </p14:cNvPr>
                <p14:cNvContentPartPr/>
                <p14:nvPr/>
              </p14:nvContentPartPr>
              <p14:xfrm>
                <a:off x="7025127" y="3184039"/>
                <a:ext cx="87120" cy="992520"/>
              </p14:xfrm>
            </p:contentPart>
          </mc:Choice>
          <mc:Fallback xmlns="">
            <p:pic>
              <p:nvPicPr>
                <p:cNvPr id="23" name="Ink 22">
                  <a:extLst>
                    <a:ext uri="{FF2B5EF4-FFF2-40B4-BE49-F238E27FC236}">
                      <a16:creationId xmlns:a16="http://schemas.microsoft.com/office/drawing/2014/main" id="{7567E4BF-7388-DE5E-CD7C-E9C4322D720A}"/>
                    </a:ext>
                  </a:extLst>
                </p:cNvPr>
                <p:cNvPicPr/>
                <p:nvPr/>
              </p:nvPicPr>
              <p:blipFill>
                <a:blip r:embed="rId44"/>
                <a:stretch>
                  <a:fillRect/>
                </a:stretch>
              </p:blipFill>
              <p:spPr>
                <a:xfrm>
                  <a:off x="7016487" y="3175399"/>
                  <a:ext cx="104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A8A11C7F-1A76-12CE-7710-563864223DE9}"/>
                    </a:ext>
                  </a:extLst>
                </p14:cNvPr>
                <p14:cNvContentPartPr/>
                <p14:nvPr/>
              </p14:nvContentPartPr>
              <p14:xfrm>
                <a:off x="6961407" y="2978839"/>
                <a:ext cx="3439080" cy="1372320"/>
              </p14:xfrm>
            </p:contentPart>
          </mc:Choice>
          <mc:Fallback xmlns="">
            <p:pic>
              <p:nvPicPr>
                <p:cNvPr id="24" name="Ink 23">
                  <a:extLst>
                    <a:ext uri="{FF2B5EF4-FFF2-40B4-BE49-F238E27FC236}">
                      <a16:creationId xmlns:a16="http://schemas.microsoft.com/office/drawing/2014/main" id="{A8A11C7F-1A76-12CE-7710-563864223DE9}"/>
                    </a:ext>
                  </a:extLst>
                </p:cNvPr>
                <p:cNvPicPr/>
                <p:nvPr/>
              </p:nvPicPr>
              <p:blipFill>
                <a:blip r:embed="rId46"/>
                <a:stretch>
                  <a:fillRect/>
                </a:stretch>
              </p:blipFill>
              <p:spPr>
                <a:xfrm>
                  <a:off x="6952767" y="2970199"/>
                  <a:ext cx="3456720" cy="138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D4125597-0725-DA8E-9D5E-5E42B3A7307A}"/>
                    </a:ext>
                  </a:extLst>
                </p14:cNvPr>
                <p14:cNvContentPartPr/>
                <p14:nvPr/>
              </p14:nvContentPartPr>
              <p14:xfrm>
                <a:off x="5636967" y="4334959"/>
                <a:ext cx="56880" cy="279000"/>
              </p14:xfrm>
            </p:contentPart>
          </mc:Choice>
          <mc:Fallback xmlns="">
            <p:pic>
              <p:nvPicPr>
                <p:cNvPr id="29" name="Ink 28">
                  <a:extLst>
                    <a:ext uri="{FF2B5EF4-FFF2-40B4-BE49-F238E27FC236}">
                      <a16:creationId xmlns:a16="http://schemas.microsoft.com/office/drawing/2014/main" id="{D4125597-0725-DA8E-9D5E-5E42B3A7307A}"/>
                    </a:ext>
                  </a:extLst>
                </p:cNvPr>
                <p:cNvPicPr/>
                <p:nvPr/>
              </p:nvPicPr>
              <p:blipFill>
                <a:blip r:embed="rId48"/>
                <a:stretch>
                  <a:fillRect/>
                </a:stretch>
              </p:blipFill>
              <p:spPr>
                <a:xfrm>
                  <a:off x="5627967" y="4326319"/>
                  <a:ext cx="745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8E19925F-CDF0-04E5-88FB-3EFDE597504E}"/>
                    </a:ext>
                  </a:extLst>
                </p14:cNvPr>
                <p14:cNvContentPartPr/>
                <p14:nvPr/>
              </p14:nvContentPartPr>
              <p14:xfrm>
                <a:off x="5729127" y="4442959"/>
                <a:ext cx="138240" cy="168120"/>
              </p14:xfrm>
            </p:contentPart>
          </mc:Choice>
          <mc:Fallback xmlns="">
            <p:pic>
              <p:nvPicPr>
                <p:cNvPr id="30" name="Ink 29">
                  <a:extLst>
                    <a:ext uri="{FF2B5EF4-FFF2-40B4-BE49-F238E27FC236}">
                      <a16:creationId xmlns:a16="http://schemas.microsoft.com/office/drawing/2014/main" id="{8E19925F-CDF0-04E5-88FB-3EFDE597504E}"/>
                    </a:ext>
                  </a:extLst>
                </p:cNvPr>
                <p:cNvPicPr/>
                <p:nvPr/>
              </p:nvPicPr>
              <p:blipFill>
                <a:blip r:embed="rId50"/>
                <a:stretch>
                  <a:fillRect/>
                </a:stretch>
              </p:blipFill>
              <p:spPr>
                <a:xfrm>
                  <a:off x="5720487" y="4433959"/>
                  <a:ext cx="155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EFB27661-F9D8-51D4-81D9-C434F79B211C}"/>
                    </a:ext>
                  </a:extLst>
                </p14:cNvPr>
                <p14:cNvContentPartPr/>
                <p14:nvPr/>
              </p14:nvContentPartPr>
              <p14:xfrm>
                <a:off x="6025047" y="4332439"/>
                <a:ext cx="69480" cy="347040"/>
              </p14:xfrm>
            </p:contentPart>
          </mc:Choice>
          <mc:Fallback xmlns="">
            <p:pic>
              <p:nvPicPr>
                <p:cNvPr id="31" name="Ink 30">
                  <a:extLst>
                    <a:ext uri="{FF2B5EF4-FFF2-40B4-BE49-F238E27FC236}">
                      <a16:creationId xmlns:a16="http://schemas.microsoft.com/office/drawing/2014/main" id="{EFB27661-F9D8-51D4-81D9-C434F79B211C}"/>
                    </a:ext>
                  </a:extLst>
                </p:cNvPr>
                <p:cNvPicPr/>
                <p:nvPr/>
              </p:nvPicPr>
              <p:blipFill>
                <a:blip r:embed="rId52"/>
                <a:stretch>
                  <a:fillRect/>
                </a:stretch>
              </p:blipFill>
              <p:spPr>
                <a:xfrm>
                  <a:off x="6016407" y="4323439"/>
                  <a:ext cx="871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75B9916F-14E3-8C29-1839-9B47E4E61E06}"/>
                    </a:ext>
                  </a:extLst>
                </p14:cNvPr>
                <p14:cNvContentPartPr/>
                <p14:nvPr/>
              </p14:nvContentPartPr>
              <p14:xfrm>
                <a:off x="6191007" y="4477159"/>
                <a:ext cx="130320" cy="172440"/>
              </p14:xfrm>
            </p:contentPart>
          </mc:Choice>
          <mc:Fallback xmlns="">
            <p:pic>
              <p:nvPicPr>
                <p:cNvPr id="32" name="Ink 31">
                  <a:extLst>
                    <a:ext uri="{FF2B5EF4-FFF2-40B4-BE49-F238E27FC236}">
                      <a16:creationId xmlns:a16="http://schemas.microsoft.com/office/drawing/2014/main" id="{75B9916F-14E3-8C29-1839-9B47E4E61E06}"/>
                    </a:ext>
                  </a:extLst>
                </p:cNvPr>
                <p:cNvPicPr/>
                <p:nvPr/>
              </p:nvPicPr>
              <p:blipFill>
                <a:blip r:embed="rId54"/>
                <a:stretch>
                  <a:fillRect/>
                </a:stretch>
              </p:blipFill>
              <p:spPr>
                <a:xfrm>
                  <a:off x="6182007" y="4468519"/>
                  <a:ext cx="147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510E7FC2-BDB5-24A3-E709-187F79204CF1}"/>
                    </a:ext>
                  </a:extLst>
                </p14:cNvPr>
                <p14:cNvContentPartPr/>
                <p14:nvPr/>
              </p14:nvContentPartPr>
              <p14:xfrm>
                <a:off x="6159687" y="4451599"/>
                <a:ext cx="317160" cy="448920"/>
              </p14:xfrm>
            </p:contentPart>
          </mc:Choice>
          <mc:Fallback xmlns="">
            <p:pic>
              <p:nvPicPr>
                <p:cNvPr id="33" name="Ink 32">
                  <a:extLst>
                    <a:ext uri="{FF2B5EF4-FFF2-40B4-BE49-F238E27FC236}">
                      <a16:creationId xmlns:a16="http://schemas.microsoft.com/office/drawing/2014/main" id="{510E7FC2-BDB5-24A3-E709-187F79204CF1}"/>
                    </a:ext>
                  </a:extLst>
                </p:cNvPr>
                <p:cNvPicPr/>
                <p:nvPr/>
              </p:nvPicPr>
              <p:blipFill>
                <a:blip r:embed="rId56"/>
                <a:stretch>
                  <a:fillRect/>
                </a:stretch>
              </p:blipFill>
              <p:spPr>
                <a:xfrm>
                  <a:off x="6151047" y="4442599"/>
                  <a:ext cx="3348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F183C5CF-756C-6192-0A4A-5FC28B6D2C9C}"/>
                    </a:ext>
                  </a:extLst>
                </p14:cNvPr>
                <p14:cNvContentPartPr/>
                <p14:nvPr/>
              </p14:nvContentPartPr>
              <p14:xfrm>
                <a:off x="6567207" y="4402639"/>
                <a:ext cx="29880" cy="135720"/>
              </p14:xfrm>
            </p:contentPart>
          </mc:Choice>
          <mc:Fallback xmlns="">
            <p:pic>
              <p:nvPicPr>
                <p:cNvPr id="34" name="Ink 33">
                  <a:extLst>
                    <a:ext uri="{FF2B5EF4-FFF2-40B4-BE49-F238E27FC236}">
                      <a16:creationId xmlns:a16="http://schemas.microsoft.com/office/drawing/2014/main" id="{F183C5CF-756C-6192-0A4A-5FC28B6D2C9C}"/>
                    </a:ext>
                  </a:extLst>
                </p:cNvPr>
                <p:cNvPicPr/>
                <p:nvPr/>
              </p:nvPicPr>
              <p:blipFill>
                <a:blip r:embed="rId58"/>
                <a:stretch>
                  <a:fillRect/>
                </a:stretch>
              </p:blipFill>
              <p:spPr>
                <a:xfrm>
                  <a:off x="6558567" y="4393999"/>
                  <a:ext cx="4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E6DF6948-EB4B-6068-8ED1-DDCACEE0EFCA}"/>
                    </a:ext>
                  </a:extLst>
                </p14:cNvPr>
                <p14:cNvContentPartPr/>
                <p14:nvPr/>
              </p14:nvContentPartPr>
              <p14:xfrm>
                <a:off x="6562167" y="4365919"/>
                <a:ext cx="48960" cy="265680"/>
              </p14:xfrm>
            </p:contentPart>
          </mc:Choice>
          <mc:Fallback xmlns="">
            <p:pic>
              <p:nvPicPr>
                <p:cNvPr id="36" name="Ink 35">
                  <a:extLst>
                    <a:ext uri="{FF2B5EF4-FFF2-40B4-BE49-F238E27FC236}">
                      <a16:creationId xmlns:a16="http://schemas.microsoft.com/office/drawing/2014/main" id="{E6DF6948-EB4B-6068-8ED1-DDCACEE0EFCA}"/>
                    </a:ext>
                  </a:extLst>
                </p:cNvPr>
                <p:cNvPicPr/>
                <p:nvPr/>
              </p:nvPicPr>
              <p:blipFill>
                <a:blip r:embed="rId60"/>
                <a:stretch>
                  <a:fillRect/>
                </a:stretch>
              </p:blipFill>
              <p:spPr>
                <a:xfrm>
                  <a:off x="6553527" y="4357279"/>
                  <a:ext cx="666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B32BADC4-68CB-B602-690C-21203D9772D5}"/>
                    </a:ext>
                  </a:extLst>
                </p14:cNvPr>
                <p14:cNvContentPartPr/>
                <p14:nvPr/>
              </p14:nvContentPartPr>
              <p14:xfrm>
                <a:off x="6572967" y="4284199"/>
                <a:ext cx="183240" cy="195120"/>
              </p14:xfrm>
            </p:contentPart>
          </mc:Choice>
          <mc:Fallback xmlns="">
            <p:pic>
              <p:nvPicPr>
                <p:cNvPr id="37" name="Ink 36">
                  <a:extLst>
                    <a:ext uri="{FF2B5EF4-FFF2-40B4-BE49-F238E27FC236}">
                      <a16:creationId xmlns:a16="http://schemas.microsoft.com/office/drawing/2014/main" id="{B32BADC4-68CB-B602-690C-21203D9772D5}"/>
                    </a:ext>
                  </a:extLst>
                </p:cNvPr>
                <p:cNvPicPr/>
                <p:nvPr/>
              </p:nvPicPr>
              <p:blipFill>
                <a:blip r:embed="rId62"/>
                <a:stretch>
                  <a:fillRect/>
                </a:stretch>
              </p:blipFill>
              <p:spPr>
                <a:xfrm>
                  <a:off x="6563967" y="4275559"/>
                  <a:ext cx="200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FB9861E7-BA8F-99DD-2AA3-9A97EFD511D5}"/>
                    </a:ext>
                  </a:extLst>
                </p14:cNvPr>
                <p14:cNvContentPartPr/>
                <p14:nvPr/>
              </p14:nvContentPartPr>
              <p14:xfrm>
                <a:off x="6782847" y="4446919"/>
                <a:ext cx="134280" cy="187920"/>
              </p14:xfrm>
            </p:contentPart>
          </mc:Choice>
          <mc:Fallback xmlns="">
            <p:pic>
              <p:nvPicPr>
                <p:cNvPr id="38" name="Ink 37">
                  <a:extLst>
                    <a:ext uri="{FF2B5EF4-FFF2-40B4-BE49-F238E27FC236}">
                      <a16:creationId xmlns:a16="http://schemas.microsoft.com/office/drawing/2014/main" id="{FB9861E7-BA8F-99DD-2AA3-9A97EFD511D5}"/>
                    </a:ext>
                  </a:extLst>
                </p:cNvPr>
                <p:cNvPicPr/>
                <p:nvPr/>
              </p:nvPicPr>
              <p:blipFill>
                <a:blip r:embed="rId64"/>
                <a:stretch>
                  <a:fillRect/>
                </a:stretch>
              </p:blipFill>
              <p:spPr>
                <a:xfrm>
                  <a:off x="6774207" y="4438279"/>
                  <a:ext cx="151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6755220B-8FF0-E81A-75D0-7D6FC902D74E}"/>
                    </a:ext>
                  </a:extLst>
                </p14:cNvPr>
                <p14:cNvContentPartPr/>
                <p14:nvPr/>
              </p14:nvContentPartPr>
              <p14:xfrm>
                <a:off x="6788607" y="4483639"/>
                <a:ext cx="154800" cy="133920"/>
              </p14:xfrm>
            </p:contentPart>
          </mc:Choice>
          <mc:Fallback xmlns="">
            <p:pic>
              <p:nvPicPr>
                <p:cNvPr id="39" name="Ink 38">
                  <a:extLst>
                    <a:ext uri="{FF2B5EF4-FFF2-40B4-BE49-F238E27FC236}">
                      <a16:creationId xmlns:a16="http://schemas.microsoft.com/office/drawing/2014/main" id="{6755220B-8FF0-E81A-75D0-7D6FC902D74E}"/>
                    </a:ext>
                  </a:extLst>
                </p:cNvPr>
                <p:cNvPicPr/>
                <p:nvPr/>
              </p:nvPicPr>
              <p:blipFill>
                <a:blip r:embed="rId66"/>
                <a:stretch>
                  <a:fillRect/>
                </a:stretch>
              </p:blipFill>
              <p:spPr>
                <a:xfrm>
                  <a:off x="6779967" y="4474639"/>
                  <a:ext cx="172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4CFCE1D1-0578-EC26-85DE-EE224C339618}"/>
                    </a:ext>
                  </a:extLst>
                </p14:cNvPr>
                <p14:cNvContentPartPr/>
                <p14:nvPr/>
              </p14:nvContentPartPr>
              <p14:xfrm>
                <a:off x="7048527" y="4372039"/>
                <a:ext cx="33120" cy="262080"/>
              </p14:xfrm>
            </p:contentPart>
          </mc:Choice>
          <mc:Fallback xmlns="">
            <p:pic>
              <p:nvPicPr>
                <p:cNvPr id="40" name="Ink 39">
                  <a:extLst>
                    <a:ext uri="{FF2B5EF4-FFF2-40B4-BE49-F238E27FC236}">
                      <a16:creationId xmlns:a16="http://schemas.microsoft.com/office/drawing/2014/main" id="{4CFCE1D1-0578-EC26-85DE-EE224C339618}"/>
                    </a:ext>
                  </a:extLst>
                </p:cNvPr>
                <p:cNvPicPr/>
                <p:nvPr/>
              </p:nvPicPr>
              <p:blipFill>
                <a:blip r:embed="rId68"/>
                <a:stretch>
                  <a:fillRect/>
                </a:stretch>
              </p:blipFill>
              <p:spPr>
                <a:xfrm>
                  <a:off x="7039887" y="4363039"/>
                  <a:ext cx="50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5AB06AB4-44DE-5B61-3949-696FEBF90FAA}"/>
                    </a:ext>
                  </a:extLst>
                </p14:cNvPr>
                <p14:cNvContentPartPr/>
                <p14:nvPr/>
              </p14:nvContentPartPr>
              <p14:xfrm>
                <a:off x="7131687" y="4506679"/>
                <a:ext cx="119520" cy="117360"/>
              </p14:xfrm>
            </p:contentPart>
          </mc:Choice>
          <mc:Fallback xmlns="">
            <p:pic>
              <p:nvPicPr>
                <p:cNvPr id="41" name="Ink 40">
                  <a:extLst>
                    <a:ext uri="{FF2B5EF4-FFF2-40B4-BE49-F238E27FC236}">
                      <a16:creationId xmlns:a16="http://schemas.microsoft.com/office/drawing/2014/main" id="{5AB06AB4-44DE-5B61-3949-696FEBF90FAA}"/>
                    </a:ext>
                  </a:extLst>
                </p:cNvPr>
                <p:cNvPicPr/>
                <p:nvPr/>
              </p:nvPicPr>
              <p:blipFill>
                <a:blip r:embed="rId70"/>
                <a:stretch>
                  <a:fillRect/>
                </a:stretch>
              </p:blipFill>
              <p:spPr>
                <a:xfrm>
                  <a:off x="7122687" y="4498039"/>
                  <a:ext cx="1371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DD31FEED-EA46-58D3-864C-F8B7C8DE6F95}"/>
                    </a:ext>
                  </a:extLst>
                </p14:cNvPr>
                <p14:cNvContentPartPr/>
                <p14:nvPr/>
              </p14:nvContentPartPr>
              <p14:xfrm>
                <a:off x="7211607" y="4251079"/>
                <a:ext cx="165960" cy="252000"/>
              </p14:xfrm>
            </p:contentPart>
          </mc:Choice>
          <mc:Fallback xmlns="">
            <p:pic>
              <p:nvPicPr>
                <p:cNvPr id="42" name="Ink 41">
                  <a:extLst>
                    <a:ext uri="{FF2B5EF4-FFF2-40B4-BE49-F238E27FC236}">
                      <a16:creationId xmlns:a16="http://schemas.microsoft.com/office/drawing/2014/main" id="{DD31FEED-EA46-58D3-864C-F8B7C8DE6F95}"/>
                    </a:ext>
                  </a:extLst>
                </p:cNvPr>
                <p:cNvPicPr/>
                <p:nvPr/>
              </p:nvPicPr>
              <p:blipFill>
                <a:blip r:embed="rId72"/>
                <a:stretch>
                  <a:fillRect/>
                </a:stretch>
              </p:blipFill>
              <p:spPr>
                <a:xfrm>
                  <a:off x="7202967" y="4242439"/>
                  <a:ext cx="1836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F5B19340-99DE-0348-C551-E1EFE21ECE24}"/>
                    </a:ext>
                  </a:extLst>
                </p14:cNvPr>
                <p14:cNvContentPartPr/>
                <p14:nvPr/>
              </p14:nvContentPartPr>
              <p14:xfrm>
                <a:off x="7444887" y="4257559"/>
                <a:ext cx="134640" cy="465480"/>
              </p14:xfrm>
            </p:contentPart>
          </mc:Choice>
          <mc:Fallback xmlns="">
            <p:pic>
              <p:nvPicPr>
                <p:cNvPr id="43" name="Ink 42">
                  <a:extLst>
                    <a:ext uri="{FF2B5EF4-FFF2-40B4-BE49-F238E27FC236}">
                      <a16:creationId xmlns:a16="http://schemas.microsoft.com/office/drawing/2014/main" id="{F5B19340-99DE-0348-C551-E1EFE21ECE24}"/>
                    </a:ext>
                  </a:extLst>
                </p:cNvPr>
                <p:cNvPicPr/>
                <p:nvPr/>
              </p:nvPicPr>
              <p:blipFill>
                <a:blip r:embed="rId74"/>
                <a:stretch>
                  <a:fillRect/>
                </a:stretch>
              </p:blipFill>
              <p:spPr>
                <a:xfrm>
                  <a:off x="7436247" y="4248919"/>
                  <a:ext cx="1522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195405F8-CE62-0070-D4B2-DCEE003E8486}"/>
                    </a:ext>
                  </a:extLst>
                </p14:cNvPr>
                <p14:cNvContentPartPr/>
                <p14:nvPr/>
              </p14:nvContentPartPr>
              <p14:xfrm>
                <a:off x="7685367" y="4504879"/>
                <a:ext cx="237960" cy="39600"/>
              </p14:xfrm>
            </p:contentPart>
          </mc:Choice>
          <mc:Fallback xmlns="">
            <p:pic>
              <p:nvPicPr>
                <p:cNvPr id="44" name="Ink 43">
                  <a:extLst>
                    <a:ext uri="{FF2B5EF4-FFF2-40B4-BE49-F238E27FC236}">
                      <a16:creationId xmlns:a16="http://schemas.microsoft.com/office/drawing/2014/main" id="{195405F8-CE62-0070-D4B2-DCEE003E8486}"/>
                    </a:ext>
                  </a:extLst>
                </p:cNvPr>
                <p:cNvPicPr/>
                <p:nvPr/>
              </p:nvPicPr>
              <p:blipFill>
                <a:blip r:embed="rId76"/>
                <a:stretch>
                  <a:fillRect/>
                </a:stretch>
              </p:blipFill>
              <p:spPr>
                <a:xfrm>
                  <a:off x="7676727" y="4496239"/>
                  <a:ext cx="2556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5C8BC3CF-D5B9-5A86-1A8A-459FA9F80AA6}"/>
                    </a:ext>
                  </a:extLst>
                </p14:cNvPr>
                <p14:cNvContentPartPr/>
                <p14:nvPr/>
              </p14:nvContentPartPr>
              <p14:xfrm>
                <a:off x="7700127" y="4444399"/>
                <a:ext cx="173880" cy="19440"/>
              </p14:xfrm>
            </p:contentPart>
          </mc:Choice>
          <mc:Fallback xmlns="">
            <p:pic>
              <p:nvPicPr>
                <p:cNvPr id="45" name="Ink 44">
                  <a:extLst>
                    <a:ext uri="{FF2B5EF4-FFF2-40B4-BE49-F238E27FC236}">
                      <a16:creationId xmlns:a16="http://schemas.microsoft.com/office/drawing/2014/main" id="{5C8BC3CF-D5B9-5A86-1A8A-459FA9F80AA6}"/>
                    </a:ext>
                  </a:extLst>
                </p:cNvPr>
                <p:cNvPicPr/>
                <p:nvPr/>
              </p:nvPicPr>
              <p:blipFill>
                <a:blip r:embed="rId78"/>
                <a:stretch>
                  <a:fillRect/>
                </a:stretch>
              </p:blipFill>
              <p:spPr>
                <a:xfrm>
                  <a:off x="7691487" y="4435759"/>
                  <a:ext cx="19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738580A5-B764-FAD1-091D-CC445AB73AA3}"/>
                    </a:ext>
                  </a:extLst>
                </p14:cNvPr>
                <p14:cNvContentPartPr/>
                <p14:nvPr/>
              </p14:nvContentPartPr>
              <p14:xfrm>
                <a:off x="8062287" y="4291399"/>
                <a:ext cx="13680" cy="389880"/>
              </p14:xfrm>
            </p:contentPart>
          </mc:Choice>
          <mc:Fallback xmlns="">
            <p:pic>
              <p:nvPicPr>
                <p:cNvPr id="46" name="Ink 45">
                  <a:extLst>
                    <a:ext uri="{FF2B5EF4-FFF2-40B4-BE49-F238E27FC236}">
                      <a16:creationId xmlns:a16="http://schemas.microsoft.com/office/drawing/2014/main" id="{738580A5-B764-FAD1-091D-CC445AB73AA3}"/>
                    </a:ext>
                  </a:extLst>
                </p:cNvPr>
                <p:cNvPicPr/>
                <p:nvPr/>
              </p:nvPicPr>
              <p:blipFill>
                <a:blip r:embed="rId80"/>
                <a:stretch>
                  <a:fillRect/>
                </a:stretch>
              </p:blipFill>
              <p:spPr>
                <a:xfrm>
                  <a:off x="8053287" y="4282399"/>
                  <a:ext cx="3132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B03E7C7B-1E5D-CF21-DFF5-E6EAEC25FD28}"/>
                    </a:ext>
                  </a:extLst>
                </p14:cNvPr>
                <p14:cNvContentPartPr/>
                <p14:nvPr/>
              </p14:nvContentPartPr>
              <p14:xfrm>
                <a:off x="8159487" y="4409479"/>
                <a:ext cx="117360" cy="223560"/>
              </p14:xfrm>
            </p:contentPart>
          </mc:Choice>
          <mc:Fallback xmlns="">
            <p:pic>
              <p:nvPicPr>
                <p:cNvPr id="47" name="Ink 46">
                  <a:extLst>
                    <a:ext uri="{FF2B5EF4-FFF2-40B4-BE49-F238E27FC236}">
                      <a16:creationId xmlns:a16="http://schemas.microsoft.com/office/drawing/2014/main" id="{B03E7C7B-1E5D-CF21-DFF5-E6EAEC25FD28}"/>
                    </a:ext>
                  </a:extLst>
                </p:cNvPr>
                <p:cNvPicPr/>
                <p:nvPr/>
              </p:nvPicPr>
              <p:blipFill>
                <a:blip r:embed="rId82"/>
                <a:stretch>
                  <a:fillRect/>
                </a:stretch>
              </p:blipFill>
              <p:spPr>
                <a:xfrm>
                  <a:off x="8150487" y="4400479"/>
                  <a:ext cx="135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40753144-11E5-AFB5-C400-B5CCEF152ED1}"/>
                    </a:ext>
                  </a:extLst>
                </p14:cNvPr>
                <p14:cNvContentPartPr/>
                <p14:nvPr/>
              </p14:nvContentPartPr>
              <p14:xfrm>
                <a:off x="8465847" y="4302559"/>
                <a:ext cx="33480" cy="349560"/>
              </p14:xfrm>
            </p:contentPart>
          </mc:Choice>
          <mc:Fallback xmlns="">
            <p:pic>
              <p:nvPicPr>
                <p:cNvPr id="49" name="Ink 48">
                  <a:extLst>
                    <a:ext uri="{FF2B5EF4-FFF2-40B4-BE49-F238E27FC236}">
                      <a16:creationId xmlns:a16="http://schemas.microsoft.com/office/drawing/2014/main" id="{40753144-11E5-AFB5-C400-B5CCEF152ED1}"/>
                    </a:ext>
                  </a:extLst>
                </p:cNvPr>
                <p:cNvPicPr/>
                <p:nvPr/>
              </p:nvPicPr>
              <p:blipFill>
                <a:blip r:embed="rId84"/>
                <a:stretch>
                  <a:fillRect/>
                </a:stretch>
              </p:blipFill>
              <p:spPr>
                <a:xfrm>
                  <a:off x="8457207" y="4293559"/>
                  <a:ext cx="511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1BA1023C-8944-8B46-749A-1B0CF523EBA9}"/>
                    </a:ext>
                  </a:extLst>
                </p14:cNvPr>
                <p14:cNvContentPartPr/>
                <p14:nvPr/>
              </p14:nvContentPartPr>
              <p14:xfrm>
                <a:off x="8596887" y="4416679"/>
                <a:ext cx="115560" cy="160920"/>
              </p14:xfrm>
            </p:contentPart>
          </mc:Choice>
          <mc:Fallback xmlns="">
            <p:pic>
              <p:nvPicPr>
                <p:cNvPr id="50" name="Ink 49">
                  <a:extLst>
                    <a:ext uri="{FF2B5EF4-FFF2-40B4-BE49-F238E27FC236}">
                      <a16:creationId xmlns:a16="http://schemas.microsoft.com/office/drawing/2014/main" id="{1BA1023C-8944-8B46-749A-1B0CF523EBA9}"/>
                    </a:ext>
                  </a:extLst>
                </p:cNvPr>
                <p:cNvPicPr/>
                <p:nvPr/>
              </p:nvPicPr>
              <p:blipFill>
                <a:blip r:embed="rId86"/>
                <a:stretch>
                  <a:fillRect/>
                </a:stretch>
              </p:blipFill>
              <p:spPr>
                <a:xfrm>
                  <a:off x="8587887" y="4407679"/>
                  <a:ext cx="133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Ink 50">
                  <a:extLst>
                    <a:ext uri="{FF2B5EF4-FFF2-40B4-BE49-F238E27FC236}">
                      <a16:creationId xmlns:a16="http://schemas.microsoft.com/office/drawing/2014/main" id="{DAB6E505-82AD-95D6-7F01-750264E6FF98}"/>
                    </a:ext>
                  </a:extLst>
                </p14:cNvPr>
                <p14:cNvContentPartPr/>
                <p14:nvPr/>
              </p14:nvContentPartPr>
              <p14:xfrm>
                <a:off x="8696607" y="4416319"/>
                <a:ext cx="202680" cy="440280"/>
              </p14:xfrm>
            </p:contentPart>
          </mc:Choice>
          <mc:Fallback xmlns="">
            <p:pic>
              <p:nvPicPr>
                <p:cNvPr id="51" name="Ink 50">
                  <a:extLst>
                    <a:ext uri="{FF2B5EF4-FFF2-40B4-BE49-F238E27FC236}">
                      <a16:creationId xmlns:a16="http://schemas.microsoft.com/office/drawing/2014/main" id="{DAB6E505-82AD-95D6-7F01-750264E6FF98}"/>
                    </a:ext>
                  </a:extLst>
                </p:cNvPr>
                <p:cNvPicPr/>
                <p:nvPr/>
              </p:nvPicPr>
              <p:blipFill>
                <a:blip r:embed="rId88"/>
                <a:stretch>
                  <a:fillRect/>
                </a:stretch>
              </p:blipFill>
              <p:spPr>
                <a:xfrm>
                  <a:off x="8687607" y="4407679"/>
                  <a:ext cx="22032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5299A2D0-643F-80E2-B417-CA0A61819EE7}"/>
                    </a:ext>
                  </a:extLst>
                </p14:cNvPr>
                <p14:cNvContentPartPr/>
                <p14:nvPr/>
              </p14:nvContentPartPr>
              <p14:xfrm>
                <a:off x="8970927" y="4389679"/>
                <a:ext cx="60840" cy="346680"/>
              </p14:xfrm>
            </p:contentPart>
          </mc:Choice>
          <mc:Fallback xmlns="">
            <p:pic>
              <p:nvPicPr>
                <p:cNvPr id="52" name="Ink 51">
                  <a:extLst>
                    <a:ext uri="{FF2B5EF4-FFF2-40B4-BE49-F238E27FC236}">
                      <a16:creationId xmlns:a16="http://schemas.microsoft.com/office/drawing/2014/main" id="{5299A2D0-643F-80E2-B417-CA0A61819EE7}"/>
                    </a:ext>
                  </a:extLst>
                </p:cNvPr>
                <p:cNvPicPr/>
                <p:nvPr/>
              </p:nvPicPr>
              <p:blipFill>
                <a:blip r:embed="rId90"/>
                <a:stretch>
                  <a:fillRect/>
                </a:stretch>
              </p:blipFill>
              <p:spPr>
                <a:xfrm>
                  <a:off x="8962287" y="4380679"/>
                  <a:ext cx="784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B1BAA8A6-8201-1C82-3272-9B1555D24D7A}"/>
                    </a:ext>
                  </a:extLst>
                </p14:cNvPr>
                <p14:cNvContentPartPr/>
                <p14:nvPr/>
              </p14:nvContentPartPr>
              <p14:xfrm>
                <a:off x="8961207" y="4327399"/>
                <a:ext cx="199440" cy="169920"/>
              </p14:xfrm>
            </p:contentPart>
          </mc:Choice>
          <mc:Fallback xmlns="">
            <p:pic>
              <p:nvPicPr>
                <p:cNvPr id="53" name="Ink 52">
                  <a:extLst>
                    <a:ext uri="{FF2B5EF4-FFF2-40B4-BE49-F238E27FC236}">
                      <a16:creationId xmlns:a16="http://schemas.microsoft.com/office/drawing/2014/main" id="{B1BAA8A6-8201-1C82-3272-9B1555D24D7A}"/>
                    </a:ext>
                  </a:extLst>
                </p:cNvPr>
                <p:cNvPicPr/>
                <p:nvPr/>
              </p:nvPicPr>
              <p:blipFill>
                <a:blip r:embed="rId92"/>
                <a:stretch>
                  <a:fillRect/>
                </a:stretch>
              </p:blipFill>
              <p:spPr>
                <a:xfrm>
                  <a:off x="8952207" y="4318759"/>
                  <a:ext cx="217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D43591AD-5E94-6476-D8B4-13618C78B260}"/>
                    </a:ext>
                  </a:extLst>
                </p14:cNvPr>
                <p14:cNvContentPartPr/>
                <p14:nvPr/>
              </p14:nvContentPartPr>
              <p14:xfrm>
                <a:off x="9194127" y="4537279"/>
                <a:ext cx="200160" cy="29160"/>
              </p14:xfrm>
            </p:contentPart>
          </mc:Choice>
          <mc:Fallback xmlns="">
            <p:pic>
              <p:nvPicPr>
                <p:cNvPr id="54" name="Ink 53">
                  <a:extLst>
                    <a:ext uri="{FF2B5EF4-FFF2-40B4-BE49-F238E27FC236}">
                      <a16:creationId xmlns:a16="http://schemas.microsoft.com/office/drawing/2014/main" id="{D43591AD-5E94-6476-D8B4-13618C78B260}"/>
                    </a:ext>
                  </a:extLst>
                </p:cNvPr>
                <p:cNvPicPr/>
                <p:nvPr/>
              </p:nvPicPr>
              <p:blipFill>
                <a:blip r:embed="rId94"/>
                <a:stretch>
                  <a:fillRect/>
                </a:stretch>
              </p:blipFill>
              <p:spPr>
                <a:xfrm>
                  <a:off x="9185487" y="4528279"/>
                  <a:ext cx="217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EAF4A30E-DC07-4A42-D9FC-80951A1CB05B}"/>
                    </a:ext>
                  </a:extLst>
                </p14:cNvPr>
                <p14:cNvContentPartPr/>
                <p14:nvPr/>
              </p14:nvContentPartPr>
              <p14:xfrm>
                <a:off x="9279447" y="4457359"/>
                <a:ext cx="42480" cy="253440"/>
              </p14:xfrm>
            </p:contentPart>
          </mc:Choice>
          <mc:Fallback xmlns="">
            <p:pic>
              <p:nvPicPr>
                <p:cNvPr id="55" name="Ink 54">
                  <a:extLst>
                    <a:ext uri="{FF2B5EF4-FFF2-40B4-BE49-F238E27FC236}">
                      <a16:creationId xmlns:a16="http://schemas.microsoft.com/office/drawing/2014/main" id="{EAF4A30E-DC07-4A42-D9FC-80951A1CB05B}"/>
                    </a:ext>
                  </a:extLst>
                </p:cNvPr>
                <p:cNvPicPr/>
                <p:nvPr/>
              </p:nvPicPr>
              <p:blipFill>
                <a:blip r:embed="rId96"/>
                <a:stretch>
                  <a:fillRect/>
                </a:stretch>
              </p:blipFill>
              <p:spPr>
                <a:xfrm>
                  <a:off x="9270807" y="4448719"/>
                  <a:ext cx="60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4BE49E0A-3194-10D5-9F5E-3594D2C2B7BA}"/>
                    </a:ext>
                  </a:extLst>
                </p14:cNvPr>
                <p14:cNvContentPartPr/>
                <p14:nvPr/>
              </p14:nvContentPartPr>
              <p14:xfrm>
                <a:off x="9562047" y="4363039"/>
                <a:ext cx="29520" cy="339120"/>
              </p14:xfrm>
            </p:contentPart>
          </mc:Choice>
          <mc:Fallback xmlns="">
            <p:pic>
              <p:nvPicPr>
                <p:cNvPr id="56" name="Ink 55">
                  <a:extLst>
                    <a:ext uri="{FF2B5EF4-FFF2-40B4-BE49-F238E27FC236}">
                      <a16:creationId xmlns:a16="http://schemas.microsoft.com/office/drawing/2014/main" id="{4BE49E0A-3194-10D5-9F5E-3594D2C2B7BA}"/>
                    </a:ext>
                  </a:extLst>
                </p:cNvPr>
                <p:cNvPicPr/>
                <p:nvPr/>
              </p:nvPicPr>
              <p:blipFill>
                <a:blip r:embed="rId98"/>
                <a:stretch>
                  <a:fillRect/>
                </a:stretch>
              </p:blipFill>
              <p:spPr>
                <a:xfrm>
                  <a:off x="9553407" y="4354399"/>
                  <a:ext cx="471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8A874046-7E9B-E9EF-B916-F5327FFD4E4B}"/>
                    </a:ext>
                  </a:extLst>
                </p14:cNvPr>
                <p14:cNvContentPartPr/>
                <p14:nvPr/>
              </p14:nvContentPartPr>
              <p14:xfrm>
                <a:off x="9689847" y="4479319"/>
                <a:ext cx="145440" cy="132480"/>
              </p14:xfrm>
            </p:contentPart>
          </mc:Choice>
          <mc:Fallback xmlns="">
            <p:pic>
              <p:nvPicPr>
                <p:cNvPr id="57" name="Ink 56">
                  <a:extLst>
                    <a:ext uri="{FF2B5EF4-FFF2-40B4-BE49-F238E27FC236}">
                      <a16:creationId xmlns:a16="http://schemas.microsoft.com/office/drawing/2014/main" id="{8A874046-7E9B-E9EF-B916-F5327FFD4E4B}"/>
                    </a:ext>
                  </a:extLst>
                </p:cNvPr>
                <p:cNvPicPr/>
                <p:nvPr/>
              </p:nvPicPr>
              <p:blipFill>
                <a:blip r:embed="rId100"/>
                <a:stretch>
                  <a:fillRect/>
                </a:stretch>
              </p:blipFill>
              <p:spPr>
                <a:xfrm>
                  <a:off x="9681207" y="4470679"/>
                  <a:ext cx="163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AB07ECDA-EE4C-5C54-6581-F13E8A2F4C13}"/>
                    </a:ext>
                  </a:extLst>
                </p14:cNvPr>
                <p14:cNvContentPartPr/>
                <p14:nvPr/>
              </p14:nvContentPartPr>
              <p14:xfrm>
                <a:off x="9945087" y="4374199"/>
                <a:ext cx="42480" cy="322200"/>
              </p14:xfrm>
            </p:contentPart>
          </mc:Choice>
          <mc:Fallback xmlns="">
            <p:pic>
              <p:nvPicPr>
                <p:cNvPr id="58" name="Ink 57">
                  <a:extLst>
                    <a:ext uri="{FF2B5EF4-FFF2-40B4-BE49-F238E27FC236}">
                      <a16:creationId xmlns:a16="http://schemas.microsoft.com/office/drawing/2014/main" id="{AB07ECDA-EE4C-5C54-6581-F13E8A2F4C13}"/>
                    </a:ext>
                  </a:extLst>
                </p:cNvPr>
                <p:cNvPicPr/>
                <p:nvPr/>
              </p:nvPicPr>
              <p:blipFill>
                <a:blip r:embed="rId102"/>
                <a:stretch>
                  <a:fillRect/>
                </a:stretch>
              </p:blipFill>
              <p:spPr>
                <a:xfrm>
                  <a:off x="9936447" y="4365199"/>
                  <a:ext cx="60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84A260E4-9F82-AB93-B8C0-B1FD2771CAD7}"/>
                    </a:ext>
                  </a:extLst>
                </p14:cNvPr>
                <p14:cNvContentPartPr/>
                <p14:nvPr/>
              </p14:nvContentPartPr>
              <p14:xfrm>
                <a:off x="10008087" y="4454479"/>
                <a:ext cx="156600" cy="167040"/>
              </p14:xfrm>
            </p:contentPart>
          </mc:Choice>
          <mc:Fallback xmlns="">
            <p:pic>
              <p:nvPicPr>
                <p:cNvPr id="59" name="Ink 58">
                  <a:extLst>
                    <a:ext uri="{FF2B5EF4-FFF2-40B4-BE49-F238E27FC236}">
                      <a16:creationId xmlns:a16="http://schemas.microsoft.com/office/drawing/2014/main" id="{84A260E4-9F82-AB93-B8C0-B1FD2771CAD7}"/>
                    </a:ext>
                  </a:extLst>
                </p:cNvPr>
                <p:cNvPicPr/>
                <p:nvPr/>
              </p:nvPicPr>
              <p:blipFill>
                <a:blip r:embed="rId104"/>
                <a:stretch>
                  <a:fillRect/>
                </a:stretch>
              </p:blipFill>
              <p:spPr>
                <a:xfrm>
                  <a:off x="9999447" y="4445839"/>
                  <a:ext cx="174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554DE008-8A1B-A30F-A83C-0C4367C48620}"/>
                    </a:ext>
                  </a:extLst>
                </p14:cNvPr>
                <p14:cNvContentPartPr/>
                <p14:nvPr/>
              </p14:nvContentPartPr>
              <p14:xfrm>
                <a:off x="10106367" y="4477159"/>
                <a:ext cx="204120" cy="380160"/>
              </p14:xfrm>
            </p:contentPart>
          </mc:Choice>
          <mc:Fallback xmlns="">
            <p:pic>
              <p:nvPicPr>
                <p:cNvPr id="60" name="Ink 59">
                  <a:extLst>
                    <a:ext uri="{FF2B5EF4-FFF2-40B4-BE49-F238E27FC236}">
                      <a16:creationId xmlns:a16="http://schemas.microsoft.com/office/drawing/2014/main" id="{554DE008-8A1B-A30F-A83C-0C4367C48620}"/>
                    </a:ext>
                  </a:extLst>
                </p:cNvPr>
                <p:cNvPicPr/>
                <p:nvPr/>
              </p:nvPicPr>
              <p:blipFill>
                <a:blip r:embed="rId106"/>
                <a:stretch>
                  <a:fillRect/>
                </a:stretch>
              </p:blipFill>
              <p:spPr>
                <a:xfrm>
                  <a:off x="10097367" y="4468519"/>
                  <a:ext cx="2217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1009FF38-39E9-9588-EA1D-7CA170DAC84C}"/>
                    </a:ext>
                  </a:extLst>
                </p14:cNvPr>
                <p14:cNvContentPartPr/>
                <p14:nvPr/>
              </p14:nvContentPartPr>
              <p14:xfrm>
                <a:off x="10375647" y="4386439"/>
                <a:ext cx="45720" cy="276840"/>
              </p14:xfrm>
            </p:contentPart>
          </mc:Choice>
          <mc:Fallback xmlns="">
            <p:pic>
              <p:nvPicPr>
                <p:cNvPr id="61" name="Ink 60">
                  <a:extLst>
                    <a:ext uri="{FF2B5EF4-FFF2-40B4-BE49-F238E27FC236}">
                      <a16:creationId xmlns:a16="http://schemas.microsoft.com/office/drawing/2014/main" id="{1009FF38-39E9-9588-EA1D-7CA170DAC84C}"/>
                    </a:ext>
                  </a:extLst>
                </p:cNvPr>
                <p:cNvPicPr/>
                <p:nvPr/>
              </p:nvPicPr>
              <p:blipFill>
                <a:blip r:embed="rId108"/>
                <a:stretch>
                  <a:fillRect/>
                </a:stretch>
              </p:blipFill>
              <p:spPr>
                <a:xfrm>
                  <a:off x="10366647" y="4377439"/>
                  <a:ext cx="633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520B56BD-BB33-AA8B-3210-8F41E64D69AF}"/>
                    </a:ext>
                  </a:extLst>
                </p14:cNvPr>
                <p14:cNvContentPartPr/>
                <p14:nvPr/>
              </p14:nvContentPartPr>
              <p14:xfrm>
                <a:off x="10436847" y="4494079"/>
                <a:ext cx="113040" cy="131760"/>
              </p14:xfrm>
            </p:contentPart>
          </mc:Choice>
          <mc:Fallback xmlns="">
            <p:pic>
              <p:nvPicPr>
                <p:cNvPr id="62" name="Ink 61">
                  <a:extLst>
                    <a:ext uri="{FF2B5EF4-FFF2-40B4-BE49-F238E27FC236}">
                      <a16:creationId xmlns:a16="http://schemas.microsoft.com/office/drawing/2014/main" id="{520B56BD-BB33-AA8B-3210-8F41E64D69AF}"/>
                    </a:ext>
                  </a:extLst>
                </p:cNvPr>
                <p:cNvPicPr/>
                <p:nvPr/>
              </p:nvPicPr>
              <p:blipFill>
                <a:blip r:embed="rId110"/>
                <a:stretch>
                  <a:fillRect/>
                </a:stretch>
              </p:blipFill>
              <p:spPr>
                <a:xfrm>
                  <a:off x="10427847" y="4485439"/>
                  <a:ext cx="130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6A129944-8524-AABD-C999-53395712B09D}"/>
                    </a:ext>
                  </a:extLst>
                </p14:cNvPr>
                <p14:cNvContentPartPr/>
                <p14:nvPr/>
              </p14:nvContentPartPr>
              <p14:xfrm>
                <a:off x="10453047" y="4143079"/>
                <a:ext cx="149040" cy="149400"/>
              </p14:xfrm>
            </p:contentPart>
          </mc:Choice>
          <mc:Fallback xmlns="">
            <p:pic>
              <p:nvPicPr>
                <p:cNvPr id="63" name="Ink 62">
                  <a:extLst>
                    <a:ext uri="{FF2B5EF4-FFF2-40B4-BE49-F238E27FC236}">
                      <a16:creationId xmlns:a16="http://schemas.microsoft.com/office/drawing/2014/main" id="{6A129944-8524-AABD-C999-53395712B09D}"/>
                    </a:ext>
                  </a:extLst>
                </p:cNvPr>
                <p:cNvPicPr/>
                <p:nvPr/>
              </p:nvPicPr>
              <p:blipFill>
                <a:blip r:embed="rId112"/>
                <a:stretch>
                  <a:fillRect/>
                </a:stretch>
              </p:blipFill>
              <p:spPr>
                <a:xfrm>
                  <a:off x="10444407" y="4134079"/>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CDCAF289-ED5E-16A3-D341-56BE7DDFA9AE}"/>
                    </a:ext>
                  </a:extLst>
                </p14:cNvPr>
                <p14:cNvContentPartPr/>
                <p14:nvPr/>
              </p14:nvContentPartPr>
              <p14:xfrm>
                <a:off x="10585167" y="4661119"/>
                <a:ext cx="73800" cy="64080"/>
              </p14:xfrm>
            </p:contentPart>
          </mc:Choice>
          <mc:Fallback xmlns="">
            <p:pic>
              <p:nvPicPr>
                <p:cNvPr id="73" name="Ink 72">
                  <a:extLst>
                    <a:ext uri="{FF2B5EF4-FFF2-40B4-BE49-F238E27FC236}">
                      <a16:creationId xmlns:a16="http://schemas.microsoft.com/office/drawing/2014/main" id="{CDCAF289-ED5E-16A3-D341-56BE7DDFA9AE}"/>
                    </a:ext>
                  </a:extLst>
                </p:cNvPr>
                <p:cNvPicPr/>
                <p:nvPr/>
              </p:nvPicPr>
              <p:blipFill>
                <a:blip r:embed="rId114"/>
                <a:stretch>
                  <a:fillRect/>
                </a:stretch>
              </p:blipFill>
              <p:spPr>
                <a:xfrm>
                  <a:off x="10576527" y="4652479"/>
                  <a:ext cx="91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107669E1-3857-1E58-B367-DB8290D4C148}"/>
                    </a:ext>
                  </a:extLst>
                </p14:cNvPr>
                <p14:cNvContentPartPr/>
                <p14:nvPr/>
              </p14:nvContentPartPr>
              <p14:xfrm>
                <a:off x="10352967" y="4694599"/>
                <a:ext cx="28800" cy="232920"/>
              </p14:xfrm>
            </p:contentPart>
          </mc:Choice>
          <mc:Fallback xmlns="">
            <p:pic>
              <p:nvPicPr>
                <p:cNvPr id="74" name="Ink 73">
                  <a:extLst>
                    <a:ext uri="{FF2B5EF4-FFF2-40B4-BE49-F238E27FC236}">
                      <a16:creationId xmlns:a16="http://schemas.microsoft.com/office/drawing/2014/main" id="{107669E1-3857-1E58-B367-DB8290D4C148}"/>
                    </a:ext>
                  </a:extLst>
                </p:cNvPr>
                <p:cNvPicPr/>
                <p:nvPr/>
              </p:nvPicPr>
              <p:blipFill>
                <a:blip r:embed="rId116"/>
                <a:stretch>
                  <a:fillRect/>
                </a:stretch>
              </p:blipFill>
              <p:spPr>
                <a:xfrm>
                  <a:off x="10343967" y="4685959"/>
                  <a:ext cx="464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717D70BB-E3AF-9E20-BD8F-CFCFED7B62AD}"/>
                    </a:ext>
                  </a:extLst>
                </p14:cNvPr>
                <p14:cNvContentPartPr/>
                <p14:nvPr/>
              </p14:nvContentPartPr>
              <p14:xfrm>
                <a:off x="10426047" y="4741039"/>
                <a:ext cx="105120" cy="111960"/>
              </p14:xfrm>
            </p:contentPart>
          </mc:Choice>
          <mc:Fallback xmlns="">
            <p:pic>
              <p:nvPicPr>
                <p:cNvPr id="75" name="Ink 74">
                  <a:extLst>
                    <a:ext uri="{FF2B5EF4-FFF2-40B4-BE49-F238E27FC236}">
                      <a16:creationId xmlns:a16="http://schemas.microsoft.com/office/drawing/2014/main" id="{717D70BB-E3AF-9E20-BD8F-CFCFED7B62AD}"/>
                    </a:ext>
                  </a:extLst>
                </p:cNvPr>
                <p:cNvPicPr/>
                <p:nvPr/>
              </p:nvPicPr>
              <p:blipFill>
                <a:blip r:embed="rId118"/>
                <a:stretch>
                  <a:fillRect/>
                </a:stretch>
              </p:blipFill>
              <p:spPr>
                <a:xfrm>
                  <a:off x="10417407" y="4732399"/>
                  <a:ext cx="122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ECF969BF-037B-98EE-F60A-C67419D20468}"/>
                    </a:ext>
                  </a:extLst>
                </p14:cNvPr>
                <p14:cNvContentPartPr/>
                <p14:nvPr/>
              </p14:nvContentPartPr>
              <p14:xfrm>
                <a:off x="9733407" y="3740599"/>
                <a:ext cx="1247400" cy="1185120"/>
              </p14:xfrm>
            </p:contentPart>
          </mc:Choice>
          <mc:Fallback xmlns="">
            <p:pic>
              <p:nvPicPr>
                <p:cNvPr id="76" name="Ink 75">
                  <a:extLst>
                    <a:ext uri="{FF2B5EF4-FFF2-40B4-BE49-F238E27FC236}">
                      <a16:creationId xmlns:a16="http://schemas.microsoft.com/office/drawing/2014/main" id="{ECF969BF-037B-98EE-F60A-C67419D20468}"/>
                    </a:ext>
                  </a:extLst>
                </p:cNvPr>
                <p:cNvPicPr/>
                <p:nvPr/>
              </p:nvPicPr>
              <p:blipFill>
                <a:blip r:embed="rId120"/>
                <a:stretch>
                  <a:fillRect/>
                </a:stretch>
              </p:blipFill>
              <p:spPr>
                <a:xfrm>
                  <a:off x="9724767" y="3731959"/>
                  <a:ext cx="1265040" cy="1202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Ink 76">
                  <a:extLst>
                    <a:ext uri="{FF2B5EF4-FFF2-40B4-BE49-F238E27FC236}">
                      <a16:creationId xmlns:a16="http://schemas.microsoft.com/office/drawing/2014/main" id="{963AEB99-E425-D6F9-6405-71C4B63AFA6D}"/>
                    </a:ext>
                  </a:extLst>
                </p14:cNvPr>
                <p14:cNvContentPartPr/>
                <p14:nvPr/>
              </p14:nvContentPartPr>
              <p14:xfrm>
                <a:off x="11011047" y="3310399"/>
                <a:ext cx="222840" cy="248040"/>
              </p14:xfrm>
            </p:contentPart>
          </mc:Choice>
          <mc:Fallback xmlns="">
            <p:pic>
              <p:nvPicPr>
                <p:cNvPr id="77" name="Ink 76">
                  <a:extLst>
                    <a:ext uri="{FF2B5EF4-FFF2-40B4-BE49-F238E27FC236}">
                      <a16:creationId xmlns:a16="http://schemas.microsoft.com/office/drawing/2014/main" id="{963AEB99-E425-D6F9-6405-71C4B63AFA6D}"/>
                    </a:ext>
                  </a:extLst>
                </p:cNvPr>
                <p:cNvPicPr/>
                <p:nvPr/>
              </p:nvPicPr>
              <p:blipFill>
                <a:blip r:embed="rId122"/>
                <a:stretch>
                  <a:fillRect/>
                </a:stretch>
              </p:blipFill>
              <p:spPr>
                <a:xfrm>
                  <a:off x="11002047" y="3301399"/>
                  <a:ext cx="240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Ink 78">
                  <a:extLst>
                    <a:ext uri="{FF2B5EF4-FFF2-40B4-BE49-F238E27FC236}">
                      <a16:creationId xmlns:a16="http://schemas.microsoft.com/office/drawing/2014/main" id="{2A47528E-A26D-98B1-83CE-643A242BA774}"/>
                    </a:ext>
                  </a:extLst>
                </p14:cNvPr>
                <p14:cNvContentPartPr/>
                <p14:nvPr/>
              </p14:nvContentPartPr>
              <p14:xfrm>
                <a:off x="7618767" y="5158639"/>
                <a:ext cx="248040" cy="68400"/>
              </p14:xfrm>
            </p:contentPart>
          </mc:Choice>
          <mc:Fallback xmlns="">
            <p:pic>
              <p:nvPicPr>
                <p:cNvPr id="79" name="Ink 78">
                  <a:extLst>
                    <a:ext uri="{FF2B5EF4-FFF2-40B4-BE49-F238E27FC236}">
                      <a16:creationId xmlns:a16="http://schemas.microsoft.com/office/drawing/2014/main" id="{2A47528E-A26D-98B1-83CE-643A242BA774}"/>
                    </a:ext>
                  </a:extLst>
                </p:cNvPr>
                <p:cNvPicPr/>
                <p:nvPr/>
              </p:nvPicPr>
              <p:blipFill>
                <a:blip r:embed="rId124"/>
                <a:stretch>
                  <a:fillRect/>
                </a:stretch>
              </p:blipFill>
              <p:spPr>
                <a:xfrm>
                  <a:off x="7609767" y="5149999"/>
                  <a:ext cx="265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Ink 79">
                  <a:extLst>
                    <a:ext uri="{FF2B5EF4-FFF2-40B4-BE49-F238E27FC236}">
                      <a16:creationId xmlns:a16="http://schemas.microsoft.com/office/drawing/2014/main" id="{47F7BB58-6B56-33AD-B139-1E2AFE3F149E}"/>
                    </a:ext>
                  </a:extLst>
                </p14:cNvPr>
                <p14:cNvContentPartPr/>
                <p14:nvPr/>
              </p14:nvContentPartPr>
              <p14:xfrm>
                <a:off x="7623807" y="5023639"/>
                <a:ext cx="252000" cy="41040"/>
              </p14:xfrm>
            </p:contentPart>
          </mc:Choice>
          <mc:Fallback xmlns="">
            <p:pic>
              <p:nvPicPr>
                <p:cNvPr id="80" name="Ink 79">
                  <a:extLst>
                    <a:ext uri="{FF2B5EF4-FFF2-40B4-BE49-F238E27FC236}">
                      <a16:creationId xmlns:a16="http://schemas.microsoft.com/office/drawing/2014/main" id="{47F7BB58-6B56-33AD-B139-1E2AFE3F149E}"/>
                    </a:ext>
                  </a:extLst>
                </p:cNvPr>
                <p:cNvPicPr/>
                <p:nvPr/>
              </p:nvPicPr>
              <p:blipFill>
                <a:blip r:embed="rId126"/>
                <a:stretch>
                  <a:fillRect/>
                </a:stretch>
              </p:blipFill>
              <p:spPr>
                <a:xfrm>
                  <a:off x="7614807" y="5014639"/>
                  <a:ext cx="269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56D02B1E-A267-DDD3-F032-60BF61B5360F}"/>
                    </a:ext>
                  </a:extLst>
                </p14:cNvPr>
                <p14:cNvContentPartPr/>
                <p14:nvPr/>
              </p14:nvContentPartPr>
              <p14:xfrm>
                <a:off x="8075967" y="5016439"/>
                <a:ext cx="22320" cy="227160"/>
              </p14:xfrm>
            </p:contentPart>
          </mc:Choice>
          <mc:Fallback xmlns="">
            <p:pic>
              <p:nvPicPr>
                <p:cNvPr id="82" name="Ink 81">
                  <a:extLst>
                    <a:ext uri="{FF2B5EF4-FFF2-40B4-BE49-F238E27FC236}">
                      <a16:creationId xmlns:a16="http://schemas.microsoft.com/office/drawing/2014/main" id="{56D02B1E-A267-DDD3-F032-60BF61B5360F}"/>
                    </a:ext>
                  </a:extLst>
                </p:cNvPr>
                <p:cNvPicPr/>
                <p:nvPr/>
              </p:nvPicPr>
              <p:blipFill>
                <a:blip r:embed="rId128"/>
                <a:stretch>
                  <a:fillRect/>
                </a:stretch>
              </p:blipFill>
              <p:spPr>
                <a:xfrm>
                  <a:off x="8066967" y="5007439"/>
                  <a:ext cx="39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F999607A-D5D4-DD72-C057-56F2AEAF5350}"/>
                    </a:ext>
                  </a:extLst>
                </p14:cNvPr>
                <p14:cNvContentPartPr/>
                <p14:nvPr/>
              </p14:nvContentPartPr>
              <p14:xfrm>
                <a:off x="8133567" y="5075839"/>
                <a:ext cx="146880" cy="156240"/>
              </p14:xfrm>
            </p:contentPart>
          </mc:Choice>
          <mc:Fallback xmlns="">
            <p:pic>
              <p:nvPicPr>
                <p:cNvPr id="83" name="Ink 82">
                  <a:extLst>
                    <a:ext uri="{FF2B5EF4-FFF2-40B4-BE49-F238E27FC236}">
                      <a16:creationId xmlns:a16="http://schemas.microsoft.com/office/drawing/2014/main" id="{F999607A-D5D4-DD72-C057-56F2AEAF5350}"/>
                    </a:ext>
                  </a:extLst>
                </p:cNvPr>
                <p:cNvPicPr/>
                <p:nvPr/>
              </p:nvPicPr>
              <p:blipFill>
                <a:blip r:embed="rId130"/>
                <a:stretch>
                  <a:fillRect/>
                </a:stretch>
              </p:blipFill>
              <p:spPr>
                <a:xfrm>
                  <a:off x="8124927" y="5067199"/>
                  <a:ext cx="1645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0A6956DE-CC59-7383-9807-4676ADDFAA75}"/>
                    </a:ext>
                  </a:extLst>
                </p14:cNvPr>
                <p14:cNvContentPartPr/>
                <p14:nvPr/>
              </p14:nvContentPartPr>
              <p14:xfrm>
                <a:off x="8444967" y="4968559"/>
                <a:ext cx="390960" cy="532080"/>
              </p14:xfrm>
            </p:contentPart>
          </mc:Choice>
          <mc:Fallback xmlns="">
            <p:pic>
              <p:nvPicPr>
                <p:cNvPr id="84" name="Ink 83">
                  <a:extLst>
                    <a:ext uri="{FF2B5EF4-FFF2-40B4-BE49-F238E27FC236}">
                      <a16:creationId xmlns:a16="http://schemas.microsoft.com/office/drawing/2014/main" id="{0A6956DE-CC59-7383-9807-4676ADDFAA75}"/>
                    </a:ext>
                  </a:extLst>
                </p:cNvPr>
                <p:cNvPicPr/>
                <p:nvPr/>
              </p:nvPicPr>
              <p:blipFill>
                <a:blip r:embed="rId132"/>
                <a:stretch>
                  <a:fillRect/>
                </a:stretch>
              </p:blipFill>
              <p:spPr>
                <a:xfrm>
                  <a:off x="8435967" y="4959559"/>
                  <a:ext cx="4086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F0FDCD9C-CF35-0A8A-C62A-A060247E8AF1}"/>
                    </a:ext>
                  </a:extLst>
                </p14:cNvPr>
                <p14:cNvContentPartPr/>
                <p14:nvPr/>
              </p14:nvContentPartPr>
              <p14:xfrm>
                <a:off x="8846727" y="4978639"/>
                <a:ext cx="106560" cy="506160"/>
              </p14:xfrm>
            </p:contentPart>
          </mc:Choice>
          <mc:Fallback xmlns="">
            <p:pic>
              <p:nvPicPr>
                <p:cNvPr id="85" name="Ink 84">
                  <a:extLst>
                    <a:ext uri="{FF2B5EF4-FFF2-40B4-BE49-F238E27FC236}">
                      <a16:creationId xmlns:a16="http://schemas.microsoft.com/office/drawing/2014/main" id="{F0FDCD9C-CF35-0A8A-C62A-A060247E8AF1}"/>
                    </a:ext>
                  </a:extLst>
                </p:cNvPr>
                <p:cNvPicPr/>
                <p:nvPr/>
              </p:nvPicPr>
              <p:blipFill>
                <a:blip r:embed="rId134"/>
                <a:stretch>
                  <a:fillRect/>
                </a:stretch>
              </p:blipFill>
              <p:spPr>
                <a:xfrm>
                  <a:off x="8837727" y="4969639"/>
                  <a:ext cx="12420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8C08934D-E6B4-0CCB-04EF-C0ED47D317B0}"/>
                    </a:ext>
                  </a:extLst>
                </p14:cNvPr>
                <p14:cNvContentPartPr/>
                <p14:nvPr/>
              </p14:nvContentPartPr>
              <p14:xfrm>
                <a:off x="8916207" y="4996279"/>
                <a:ext cx="165960" cy="229680"/>
              </p14:xfrm>
            </p:contentPart>
          </mc:Choice>
          <mc:Fallback xmlns="">
            <p:pic>
              <p:nvPicPr>
                <p:cNvPr id="86" name="Ink 85">
                  <a:extLst>
                    <a:ext uri="{FF2B5EF4-FFF2-40B4-BE49-F238E27FC236}">
                      <a16:creationId xmlns:a16="http://schemas.microsoft.com/office/drawing/2014/main" id="{8C08934D-E6B4-0CCB-04EF-C0ED47D317B0}"/>
                    </a:ext>
                  </a:extLst>
                </p:cNvPr>
                <p:cNvPicPr/>
                <p:nvPr/>
              </p:nvPicPr>
              <p:blipFill>
                <a:blip r:embed="rId136"/>
                <a:stretch>
                  <a:fillRect/>
                </a:stretch>
              </p:blipFill>
              <p:spPr>
                <a:xfrm>
                  <a:off x="8907567" y="4987279"/>
                  <a:ext cx="1836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E2AB1F53-10A9-C71A-19A0-1C22A8D3AE86}"/>
                    </a:ext>
                  </a:extLst>
                </p14:cNvPr>
                <p14:cNvContentPartPr/>
                <p14:nvPr/>
              </p14:nvContentPartPr>
              <p14:xfrm>
                <a:off x="9215367" y="5146039"/>
                <a:ext cx="191880" cy="45720"/>
              </p14:xfrm>
            </p:contentPart>
          </mc:Choice>
          <mc:Fallback xmlns="">
            <p:pic>
              <p:nvPicPr>
                <p:cNvPr id="87" name="Ink 86">
                  <a:extLst>
                    <a:ext uri="{FF2B5EF4-FFF2-40B4-BE49-F238E27FC236}">
                      <a16:creationId xmlns:a16="http://schemas.microsoft.com/office/drawing/2014/main" id="{E2AB1F53-10A9-C71A-19A0-1C22A8D3AE86}"/>
                    </a:ext>
                  </a:extLst>
                </p:cNvPr>
                <p:cNvPicPr/>
                <p:nvPr/>
              </p:nvPicPr>
              <p:blipFill>
                <a:blip r:embed="rId138"/>
                <a:stretch>
                  <a:fillRect/>
                </a:stretch>
              </p:blipFill>
              <p:spPr>
                <a:xfrm>
                  <a:off x="9206367" y="5137399"/>
                  <a:ext cx="209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8" name="Ink 87">
                  <a:extLst>
                    <a:ext uri="{FF2B5EF4-FFF2-40B4-BE49-F238E27FC236}">
                      <a16:creationId xmlns:a16="http://schemas.microsoft.com/office/drawing/2014/main" id="{AF9167BF-496B-771F-56CE-FB4201115040}"/>
                    </a:ext>
                  </a:extLst>
                </p14:cNvPr>
                <p14:cNvContentPartPr/>
                <p14:nvPr/>
              </p14:nvContentPartPr>
              <p14:xfrm>
                <a:off x="9272607" y="5089519"/>
                <a:ext cx="56520" cy="214920"/>
              </p14:xfrm>
            </p:contentPart>
          </mc:Choice>
          <mc:Fallback xmlns="">
            <p:pic>
              <p:nvPicPr>
                <p:cNvPr id="88" name="Ink 87">
                  <a:extLst>
                    <a:ext uri="{FF2B5EF4-FFF2-40B4-BE49-F238E27FC236}">
                      <a16:creationId xmlns:a16="http://schemas.microsoft.com/office/drawing/2014/main" id="{AF9167BF-496B-771F-56CE-FB4201115040}"/>
                    </a:ext>
                  </a:extLst>
                </p:cNvPr>
                <p:cNvPicPr/>
                <p:nvPr/>
              </p:nvPicPr>
              <p:blipFill>
                <a:blip r:embed="rId140"/>
                <a:stretch>
                  <a:fillRect/>
                </a:stretch>
              </p:blipFill>
              <p:spPr>
                <a:xfrm>
                  <a:off x="9263967" y="5080879"/>
                  <a:ext cx="741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9" name="Ink 88">
                  <a:extLst>
                    <a:ext uri="{FF2B5EF4-FFF2-40B4-BE49-F238E27FC236}">
                      <a16:creationId xmlns:a16="http://schemas.microsoft.com/office/drawing/2014/main" id="{E6521074-9035-0E4B-A55E-AEEF877797AF}"/>
                    </a:ext>
                  </a:extLst>
                </p14:cNvPr>
                <p14:cNvContentPartPr/>
                <p14:nvPr/>
              </p14:nvContentPartPr>
              <p14:xfrm>
                <a:off x="9519207" y="5085559"/>
                <a:ext cx="5760" cy="2520"/>
              </p14:xfrm>
            </p:contentPart>
          </mc:Choice>
          <mc:Fallback xmlns="">
            <p:pic>
              <p:nvPicPr>
                <p:cNvPr id="89" name="Ink 88">
                  <a:extLst>
                    <a:ext uri="{FF2B5EF4-FFF2-40B4-BE49-F238E27FC236}">
                      <a16:creationId xmlns:a16="http://schemas.microsoft.com/office/drawing/2014/main" id="{E6521074-9035-0E4B-A55E-AEEF877797AF}"/>
                    </a:ext>
                  </a:extLst>
                </p:cNvPr>
                <p:cNvPicPr/>
                <p:nvPr/>
              </p:nvPicPr>
              <p:blipFill>
                <a:blip r:embed="rId142"/>
                <a:stretch>
                  <a:fillRect/>
                </a:stretch>
              </p:blipFill>
              <p:spPr>
                <a:xfrm>
                  <a:off x="9510567" y="5076559"/>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65BD152B-8F85-BF5A-AC9F-9B4449BA1908}"/>
                    </a:ext>
                  </a:extLst>
                </p14:cNvPr>
                <p14:cNvContentPartPr/>
                <p14:nvPr/>
              </p14:nvContentPartPr>
              <p14:xfrm>
                <a:off x="9530727" y="5051359"/>
                <a:ext cx="37800" cy="82440"/>
              </p14:xfrm>
            </p:contentPart>
          </mc:Choice>
          <mc:Fallback xmlns="">
            <p:pic>
              <p:nvPicPr>
                <p:cNvPr id="90" name="Ink 89">
                  <a:extLst>
                    <a:ext uri="{FF2B5EF4-FFF2-40B4-BE49-F238E27FC236}">
                      <a16:creationId xmlns:a16="http://schemas.microsoft.com/office/drawing/2014/main" id="{65BD152B-8F85-BF5A-AC9F-9B4449BA1908}"/>
                    </a:ext>
                  </a:extLst>
                </p:cNvPr>
                <p:cNvPicPr/>
                <p:nvPr/>
              </p:nvPicPr>
              <p:blipFill>
                <a:blip r:embed="rId144"/>
                <a:stretch>
                  <a:fillRect/>
                </a:stretch>
              </p:blipFill>
              <p:spPr>
                <a:xfrm>
                  <a:off x="9521727" y="5042359"/>
                  <a:ext cx="55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01732C1E-6614-1CF7-4A7F-6A56B66DE46B}"/>
                    </a:ext>
                  </a:extLst>
                </p14:cNvPr>
                <p14:cNvContentPartPr/>
                <p14:nvPr/>
              </p14:nvContentPartPr>
              <p14:xfrm>
                <a:off x="9440007" y="4951999"/>
                <a:ext cx="181080" cy="377640"/>
              </p14:xfrm>
            </p:contentPart>
          </mc:Choice>
          <mc:Fallback xmlns="">
            <p:pic>
              <p:nvPicPr>
                <p:cNvPr id="92" name="Ink 91">
                  <a:extLst>
                    <a:ext uri="{FF2B5EF4-FFF2-40B4-BE49-F238E27FC236}">
                      <a16:creationId xmlns:a16="http://schemas.microsoft.com/office/drawing/2014/main" id="{01732C1E-6614-1CF7-4A7F-6A56B66DE46B}"/>
                    </a:ext>
                  </a:extLst>
                </p:cNvPr>
                <p:cNvPicPr/>
                <p:nvPr/>
              </p:nvPicPr>
              <p:blipFill>
                <a:blip r:embed="rId146"/>
                <a:stretch>
                  <a:fillRect/>
                </a:stretch>
              </p:blipFill>
              <p:spPr>
                <a:xfrm>
                  <a:off x="9431007" y="4942999"/>
                  <a:ext cx="1987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E11C5871-7A90-CC82-A8BA-312049DB2C9C}"/>
                    </a:ext>
                  </a:extLst>
                </p14:cNvPr>
                <p14:cNvContentPartPr/>
                <p14:nvPr/>
              </p14:nvContentPartPr>
              <p14:xfrm>
                <a:off x="9684807" y="5103559"/>
                <a:ext cx="188640" cy="189720"/>
              </p14:xfrm>
            </p:contentPart>
          </mc:Choice>
          <mc:Fallback xmlns="">
            <p:pic>
              <p:nvPicPr>
                <p:cNvPr id="93" name="Ink 92">
                  <a:extLst>
                    <a:ext uri="{FF2B5EF4-FFF2-40B4-BE49-F238E27FC236}">
                      <a16:creationId xmlns:a16="http://schemas.microsoft.com/office/drawing/2014/main" id="{E11C5871-7A90-CC82-A8BA-312049DB2C9C}"/>
                    </a:ext>
                  </a:extLst>
                </p:cNvPr>
                <p:cNvPicPr/>
                <p:nvPr/>
              </p:nvPicPr>
              <p:blipFill>
                <a:blip r:embed="rId148"/>
                <a:stretch>
                  <a:fillRect/>
                </a:stretch>
              </p:blipFill>
              <p:spPr>
                <a:xfrm>
                  <a:off x="9676167" y="5094559"/>
                  <a:ext cx="206280" cy="207360"/>
                </a:xfrm>
                <a:prstGeom prst="rect">
                  <a:avLst/>
                </a:prstGeom>
              </p:spPr>
            </p:pic>
          </mc:Fallback>
        </mc:AlternateContent>
      </p:grpSp>
      <p:grpSp>
        <p:nvGrpSpPr>
          <p:cNvPr id="97" name="Group 96">
            <a:extLst>
              <a:ext uri="{FF2B5EF4-FFF2-40B4-BE49-F238E27FC236}">
                <a16:creationId xmlns:a16="http://schemas.microsoft.com/office/drawing/2014/main" id="{AB20F659-3A79-4181-6D70-E7A849A8E874}"/>
              </a:ext>
            </a:extLst>
          </p:cNvPr>
          <p:cNvGrpSpPr/>
          <p:nvPr/>
        </p:nvGrpSpPr>
        <p:grpSpPr>
          <a:xfrm>
            <a:off x="4312527" y="2687599"/>
            <a:ext cx="448920" cy="97920"/>
            <a:chOff x="4312527" y="2687599"/>
            <a:chExt cx="448920" cy="97920"/>
          </a:xfrm>
        </p:grpSpPr>
        <mc:AlternateContent xmlns:mc="http://schemas.openxmlformats.org/markup-compatibility/2006" xmlns:p14="http://schemas.microsoft.com/office/powerpoint/2010/main">
          <mc:Choice Requires="p14">
            <p:contentPart p14:bwMode="auto" r:id="rId149">
              <p14:nvContentPartPr>
                <p14:cNvPr id="95" name="Ink 94">
                  <a:extLst>
                    <a:ext uri="{FF2B5EF4-FFF2-40B4-BE49-F238E27FC236}">
                      <a16:creationId xmlns:a16="http://schemas.microsoft.com/office/drawing/2014/main" id="{BA88E451-A22B-A9D5-62F6-03F3CA2056C4}"/>
                    </a:ext>
                  </a:extLst>
                </p14:cNvPr>
                <p14:cNvContentPartPr/>
                <p14:nvPr/>
              </p14:nvContentPartPr>
              <p14:xfrm>
                <a:off x="4312527" y="2687599"/>
                <a:ext cx="448920" cy="52560"/>
              </p14:xfrm>
            </p:contentPart>
          </mc:Choice>
          <mc:Fallback xmlns="">
            <p:pic>
              <p:nvPicPr>
                <p:cNvPr id="95" name="Ink 94">
                  <a:extLst>
                    <a:ext uri="{FF2B5EF4-FFF2-40B4-BE49-F238E27FC236}">
                      <a16:creationId xmlns:a16="http://schemas.microsoft.com/office/drawing/2014/main" id="{BA88E451-A22B-A9D5-62F6-03F3CA2056C4}"/>
                    </a:ext>
                  </a:extLst>
                </p:cNvPr>
                <p:cNvPicPr/>
                <p:nvPr/>
              </p:nvPicPr>
              <p:blipFill>
                <a:blip r:embed="rId150"/>
                <a:stretch>
                  <a:fillRect/>
                </a:stretch>
              </p:blipFill>
              <p:spPr>
                <a:xfrm>
                  <a:off x="4303887" y="2678959"/>
                  <a:ext cx="466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Ink 95">
                  <a:extLst>
                    <a:ext uri="{FF2B5EF4-FFF2-40B4-BE49-F238E27FC236}">
                      <a16:creationId xmlns:a16="http://schemas.microsoft.com/office/drawing/2014/main" id="{04D22730-3CF1-6360-8974-4C2BD81FB898}"/>
                    </a:ext>
                  </a:extLst>
                </p14:cNvPr>
                <p14:cNvContentPartPr/>
                <p14:nvPr/>
              </p14:nvContentPartPr>
              <p14:xfrm>
                <a:off x="4321167" y="2760319"/>
                <a:ext cx="284400" cy="25200"/>
              </p14:xfrm>
            </p:contentPart>
          </mc:Choice>
          <mc:Fallback xmlns="">
            <p:pic>
              <p:nvPicPr>
                <p:cNvPr id="96" name="Ink 95">
                  <a:extLst>
                    <a:ext uri="{FF2B5EF4-FFF2-40B4-BE49-F238E27FC236}">
                      <a16:creationId xmlns:a16="http://schemas.microsoft.com/office/drawing/2014/main" id="{04D22730-3CF1-6360-8974-4C2BD81FB898}"/>
                    </a:ext>
                  </a:extLst>
                </p:cNvPr>
                <p:cNvPicPr/>
                <p:nvPr/>
              </p:nvPicPr>
              <p:blipFill>
                <a:blip r:embed="rId152"/>
                <a:stretch>
                  <a:fillRect/>
                </a:stretch>
              </p:blipFill>
              <p:spPr>
                <a:xfrm>
                  <a:off x="4312167" y="2751679"/>
                  <a:ext cx="302040" cy="42840"/>
                </a:xfrm>
                <a:prstGeom prst="rect">
                  <a:avLst/>
                </a:prstGeom>
              </p:spPr>
            </p:pic>
          </mc:Fallback>
        </mc:AlternateContent>
      </p:grpSp>
      <p:grpSp>
        <p:nvGrpSpPr>
          <p:cNvPr id="25" name="Group 24">
            <a:extLst>
              <a:ext uri="{FF2B5EF4-FFF2-40B4-BE49-F238E27FC236}">
                <a16:creationId xmlns:a16="http://schemas.microsoft.com/office/drawing/2014/main" id="{AAC00E7C-2F52-7663-7A79-4E429614F172}"/>
              </a:ext>
            </a:extLst>
          </p:cNvPr>
          <p:cNvGrpSpPr/>
          <p:nvPr/>
        </p:nvGrpSpPr>
        <p:grpSpPr>
          <a:xfrm>
            <a:off x="9928583" y="3462040"/>
            <a:ext cx="209880" cy="312120"/>
            <a:chOff x="9928583" y="3462040"/>
            <a:chExt cx="209880" cy="312120"/>
          </a:xfrm>
        </p:grpSpPr>
        <mc:AlternateContent xmlns:mc="http://schemas.openxmlformats.org/markup-compatibility/2006" xmlns:p14="http://schemas.microsoft.com/office/powerpoint/2010/main">
          <mc:Choice Requires="p14">
            <p:contentPart p14:bwMode="auto" r:id="rId153">
              <p14:nvContentPartPr>
                <p14:cNvPr id="18" name="Ink 17">
                  <a:extLst>
                    <a:ext uri="{FF2B5EF4-FFF2-40B4-BE49-F238E27FC236}">
                      <a16:creationId xmlns:a16="http://schemas.microsoft.com/office/drawing/2014/main" id="{234E8BE1-8E64-7096-3128-AE068AF1424F}"/>
                    </a:ext>
                  </a:extLst>
                </p14:cNvPr>
                <p14:cNvContentPartPr/>
                <p14:nvPr/>
              </p14:nvContentPartPr>
              <p14:xfrm>
                <a:off x="9928583" y="3462040"/>
                <a:ext cx="209880" cy="312120"/>
              </p14:xfrm>
            </p:contentPart>
          </mc:Choice>
          <mc:Fallback xmlns="">
            <p:pic>
              <p:nvPicPr>
                <p:cNvPr id="18" name="Ink 17">
                  <a:extLst>
                    <a:ext uri="{FF2B5EF4-FFF2-40B4-BE49-F238E27FC236}">
                      <a16:creationId xmlns:a16="http://schemas.microsoft.com/office/drawing/2014/main" id="{234E8BE1-8E64-7096-3128-AE068AF1424F}"/>
                    </a:ext>
                  </a:extLst>
                </p:cNvPr>
                <p:cNvPicPr/>
                <p:nvPr/>
              </p:nvPicPr>
              <p:blipFill>
                <a:blip r:embed="rId154"/>
                <a:stretch>
                  <a:fillRect/>
                </a:stretch>
              </p:blipFill>
              <p:spPr>
                <a:xfrm>
                  <a:off x="9924263" y="3457720"/>
                  <a:ext cx="218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1" name="Ink 20">
                  <a:extLst>
                    <a:ext uri="{FF2B5EF4-FFF2-40B4-BE49-F238E27FC236}">
                      <a16:creationId xmlns:a16="http://schemas.microsoft.com/office/drawing/2014/main" id="{B328F553-3C2B-070D-A46E-86394DDE5E43}"/>
                    </a:ext>
                  </a:extLst>
                </p14:cNvPr>
                <p14:cNvContentPartPr/>
                <p14:nvPr/>
              </p14:nvContentPartPr>
              <p14:xfrm>
                <a:off x="9949463" y="3666160"/>
                <a:ext cx="89640" cy="73800"/>
              </p14:xfrm>
            </p:contentPart>
          </mc:Choice>
          <mc:Fallback xmlns="">
            <p:pic>
              <p:nvPicPr>
                <p:cNvPr id="21" name="Ink 20">
                  <a:extLst>
                    <a:ext uri="{FF2B5EF4-FFF2-40B4-BE49-F238E27FC236}">
                      <a16:creationId xmlns:a16="http://schemas.microsoft.com/office/drawing/2014/main" id="{B328F553-3C2B-070D-A46E-86394DDE5E43}"/>
                    </a:ext>
                  </a:extLst>
                </p:cNvPr>
                <p:cNvPicPr/>
                <p:nvPr/>
              </p:nvPicPr>
              <p:blipFill>
                <a:blip r:embed="rId156"/>
                <a:stretch>
                  <a:fillRect/>
                </a:stretch>
              </p:blipFill>
              <p:spPr>
                <a:xfrm>
                  <a:off x="9945143" y="3661840"/>
                  <a:ext cx="98280" cy="82440"/>
                </a:xfrm>
                <a:prstGeom prst="rect">
                  <a:avLst/>
                </a:prstGeom>
              </p:spPr>
            </p:pic>
          </mc:Fallback>
        </mc:AlternateContent>
      </p:grpSp>
      <p:grpSp>
        <p:nvGrpSpPr>
          <p:cNvPr id="98" name="Group 97">
            <a:extLst>
              <a:ext uri="{FF2B5EF4-FFF2-40B4-BE49-F238E27FC236}">
                <a16:creationId xmlns:a16="http://schemas.microsoft.com/office/drawing/2014/main" id="{FF648601-E0F4-225B-6B00-8611B88D0C71}"/>
              </a:ext>
            </a:extLst>
          </p:cNvPr>
          <p:cNvGrpSpPr/>
          <p:nvPr/>
        </p:nvGrpSpPr>
        <p:grpSpPr>
          <a:xfrm>
            <a:off x="9728783" y="3195640"/>
            <a:ext cx="240840" cy="188280"/>
            <a:chOff x="9728783" y="3195640"/>
            <a:chExt cx="240840" cy="188280"/>
          </a:xfrm>
        </p:grpSpPr>
        <mc:AlternateContent xmlns:mc="http://schemas.openxmlformats.org/markup-compatibility/2006" xmlns:p14="http://schemas.microsoft.com/office/powerpoint/2010/main">
          <mc:Choice Requires="p14">
            <p:contentPart p14:bwMode="auto" r:id="rId157">
              <p14:nvContentPartPr>
                <p14:cNvPr id="35" name="Ink 34">
                  <a:extLst>
                    <a:ext uri="{FF2B5EF4-FFF2-40B4-BE49-F238E27FC236}">
                      <a16:creationId xmlns:a16="http://schemas.microsoft.com/office/drawing/2014/main" id="{23F16C9E-1100-B90B-B62A-0E1D1F24AC69}"/>
                    </a:ext>
                  </a:extLst>
                </p14:cNvPr>
                <p14:cNvContentPartPr/>
                <p14:nvPr/>
              </p14:nvContentPartPr>
              <p14:xfrm>
                <a:off x="9728783" y="3231280"/>
                <a:ext cx="113760" cy="105480"/>
              </p14:xfrm>
            </p:contentPart>
          </mc:Choice>
          <mc:Fallback xmlns="">
            <p:pic>
              <p:nvPicPr>
                <p:cNvPr id="35" name="Ink 34">
                  <a:extLst>
                    <a:ext uri="{FF2B5EF4-FFF2-40B4-BE49-F238E27FC236}">
                      <a16:creationId xmlns:a16="http://schemas.microsoft.com/office/drawing/2014/main" id="{23F16C9E-1100-B90B-B62A-0E1D1F24AC69}"/>
                    </a:ext>
                  </a:extLst>
                </p:cNvPr>
                <p:cNvPicPr/>
                <p:nvPr/>
              </p:nvPicPr>
              <p:blipFill>
                <a:blip r:embed="rId158"/>
                <a:stretch>
                  <a:fillRect/>
                </a:stretch>
              </p:blipFill>
              <p:spPr>
                <a:xfrm>
                  <a:off x="9724463" y="3226960"/>
                  <a:ext cx="122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8" name="Ink 47">
                  <a:extLst>
                    <a:ext uri="{FF2B5EF4-FFF2-40B4-BE49-F238E27FC236}">
                      <a16:creationId xmlns:a16="http://schemas.microsoft.com/office/drawing/2014/main" id="{0235FBC8-D69F-159F-DCCC-F8C8ACDB034B}"/>
                    </a:ext>
                  </a:extLst>
                </p14:cNvPr>
                <p14:cNvContentPartPr/>
                <p14:nvPr/>
              </p14:nvContentPartPr>
              <p14:xfrm>
                <a:off x="9880343" y="3284560"/>
                <a:ext cx="8640" cy="33120"/>
              </p14:xfrm>
            </p:contentPart>
          </mc:Choice>
          <mc:Fallback xmlns="">
            <p:pic>
              <p:nvPicPr>
                <p:cNvPr id="48" name="Ink 47">
                  <a:extLst>
                    <a:ext uri="{FF2B5EF4-FFF2-40B4-BE49-F238E27FC236}">
                      <a16:creationId xmlns:a16="http://schemas.microsoft.com/office/drawing/2014/main" id="{0235FBC8-D69F-159F-DCCC-F8C8ACDB034B}"/>
                    </a:ext>
                  </a:extLst>
                </p:cNvPr>
                <p:cNvPicPr/>
                <p:nvPr/>
              </p:nvPicPr>
              <p:blipFill>
                <a:blip r:embed="rId160"/>
                <a:stretch>
                  <a:fillRect/>
                </a:stretch>
              </p:blipFill>
              <p:spPr>
                <a:xfrm>
                  <a:off x="9876023" y="3280240"/>
                  <a:ext cx="17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4" name="Ink 63">
                  <a:extLst>
                    <a:ext uri="{FF2B5EF4-FFF2-40B4-BE49-F238E27FC236}">
                      <a16:creationId xmlns:a16="http://schemas.microsoft.com/office/drawing/2014/main" id="{11E3A938-BDBB-7825-5C51-D9051E9E98D7}"/>
                    </a:ext>
                  </a:extLst>
                </p14:cNvPr>
                <p14:cNvContentPartPr/>
                <p14:nvPr/>
              </p14:nvContentPartPr>
              <p14:xfrm>
                <a:off x="9862703" y="3231280"/>
                <a:ext cx="360" cy="360"/>
              </p14:xfrm>
            </p:contentPart>
          </mc:Choice>
          <mc:Fallback xmlns="">
            <p:pic>
              <p:nvPicPr>
                <p:cNvPr id="64" name="Ink 63">
                  <a:extLst>
                    <a:ext uri="{FF2B5EF4-FFF2-40B4-BE49-F238E27FC236}">
                      <a16:creationId xmlns:a16="http://schemas.microsoft.com/office/drawing/2014/main" id="{11E3A938-BDBB-7825-5C51-D9051E9E98D7}"/>
                    </a:ext>
                  </a:extLst>
                </p:cNvPr>
                <p:cNvPicPr/>
                <p:nvPr/>
              </p:nvPicPr>
              <p:blipFill>
                <a:blip r:embed="rId162"/>
                <a:stretch>
                  <a:fillRect/>
                </a:stretch>
              </p:blipFill>
              <p:spPr>
                <a:xfrm>
                  <a:off x="9858383" y="322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9" name="Ink 68">
                  <a:extLst>
                    <a:ext uri="{FF2B5EF4-FFF2-40B4-BE49-F238E27FC236}">
                      <a16:creationId xmlns:a16="http://schemas.microsoft.com/office/drawing/2014/main" id="{37A4665D-0D62-5EA0-5AE5-BC8417188884}"/>
                    </a:ext>
                  </a:extLst>
                </p14:cNvPr>
                <p14:cNvContentPartPr/>
                <p14:nvPr/>
              </p14:nvContentPartPr>
              <p14:xfrm>
                <a:off x="9906623" y="3195640"/>
                <a:ext cx="32040" cy="188280"/>
              </p14:xfrm>
            </p:contentPart>
          </mc:Choice>
          <mc:Fallback xmlns="">
            <p:pic>
              <p:nvPicPr>
                <p:cNvPr id="69" name="Ink 68">
                  <a:extLst>
                    <a:ext uri="{FF2B5EF4-FFF2-40B4-BE49-F238E27FC236}">
                      <a16:creationId xmlns:a16="http://schemas.microsoft.com/office/drawing/2014/main" id="{37A4665D-0D62-5EA0-5AE5-BC8417188884}"/>
                    </a:ext>
                  </a:extLst>
                </p:cNvPr>
                <p:cNvPicPr/>
                <p:nvPr/>
              </p:nvPicPr>
              <p:blipFill>
                <a:blip r:embed="rId164"/>
                <a:stretch>
                  <a:fillRect/>
                </a:stretch>
              </p:blipFill>
              <p:spPr>
                <a:xfrm>
                  <a:off x="9902303" y="3191320"/>
                  <a:ext cx="40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8" name="Ink 77">
                  <a:extLst>
                    <a:ext uri="{FF2B5EF4-FFF2-40B4-BE49-F238E27FC236}">
                      <a16:creationId xmlns:a16="http://schemas.microsoft.com/office/drawing/2014/main" id="{00B8AA80-C3F3-1370-E6E9-CBEBF3921F71}"/>
                    </a:ext>
                  </a:extLst>
                </p14:cNvPr>
                <p14:cNvContentPartPr/>
                <p14:nvPr/>
              </p14:nvContentPartPr>
              <p14:xfrm>
                <a:off x="9924983" y="3293200"/>
                <a:ext cx="360" cy="360"/>
              </p14:xfrm>
            </p:contentPart>
          </mc:Choice>
          <mc:Fallback xmlns="">
            <p:pic>
              <p:nvPicPr>
                <p:cNvPr id="78" name="Ink 77">
                  <a:extLst>
                    <a:ext uri="{FF2B5EF4-FFF2-40B4-BE49-F238E27FC236}">
                      <a16:creationId xmlns:a16="http://schemas.microsoft.com/office/drawing/2014/main" id="{00B8AA80-C3F3-1370-E6E9-CBEBF3921F71}"/>
                    </a:ext>
                  </a:extLst>
                </p:cNvPr>
                <p:cNvPicPr/>
                <p:nvPr/>
              </p:nvPicPr>
              <p:blipFill>
                <a:blip r:embed="rId162"/>
                <a:stretch>
                  <a:fillRect/>
                </a:stretch>
              </p:blipFill>
              <p:spPr>
                <a:xfrm>
                  <a:off x="9920663" y="32888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1" name="Ink 80">
                  <a:extLst>
                    <a:ext uri="{FF2B5EF4-FFF2-40B4-BE49-F238E27FC236}">
                      <a16:creationId xmlns:a16="http://schemas.microsoft.com/office/drawing/2014/main" id="{9026ED7A-3DAB-9598-2C73-83C3E1EED213}"/>
                    </a:ext>
                  </a:extLst>
                </p14:cNvPr>
                <p14:cNvContentPartPr/>
                <p14:nvPr/>
              </p14:nvContentPartPr>
              <p14:xfrm>
                <a:off x="9969263" y="3284560"/>
                <a:ext cx="360" cy="69840"/>
              </p14:xfrm>
            </p:contentPart>
          </mc:Choice>
          <mc:Fallback xmlns="">
            <p:pic>
              <p:nvPicPr>
                <p:cNvPr id="81" name="Ink 80">
                  <a:extLst>
                    <a:ext uri="{FF2B5EF4-FFF2-40B4-BE49-F238E27FC236}">
                      <a16:creationId xmlns:a16="http://schemas.microsoft.com/office/drawing/2014/main" id="{9026ED7A-3DAB-9598-2C73-83C3E1EED213}"/>
                    </a:ext>
                  </a:extLst>
                </p:cNvPr>
                <p:cNvPicPr/>
                <p:nvPr/>
              </p:nvPicPr>
              <p:blipFill>
                <a:blip r:embed="rId167"/>
                <a:stretch>
                  <a:fillRect/>
                </a:stretch>
              </p:blipFill>
              <p:spPr>
                <a:xfrm>
                  <a:off x="9964943" y="3280240"/>
                  <a:ext cx="9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1" name="Ink 90">
                  <a:extLst>
                    <a:ext uri="{FF2B5EF4-FFF2-40B4-BE49-F238E27FC236}">
                      <a16:creationId xmlns:a16="http://schemas.microsoft.com/office/drawing/2014/main" id="{BEA63ADD-CBBA-249A-FB83-A737839CADF1}"/>
                    </a:ext>
                  </a:extLst>
                </p14:cNvPr>
                <p14:cNvContentPartPr/>
                <p14:nvPr/>
              </p14:nvContentPartPr>
              <p14:xfrm>
                <a:off x="9960263" y="3221920"/>
                <a:ext cx="360" cy="360"/>
              </p14:xfrm>
            </p:contentPart>
          </mc:Choice>
          <mc:Fallback xmlns="">
            <p:pic>
              <p:nvPicPr>
                <p:cNvPr id="91" name="Ink 90">
                  <a:extLst>
                    <a:ext uri="{FF2B5EF4-FFF2-40B4-BE49-F238E27FC236}">
                      <a16:creationId xmlns:a16="http://schemas.microsoft.com/office/drawing/2014/main" id="{BEA63ADD-CBBA-249A-FB83-A737839CADF1}"/>
                    </a:ext>
                  </a:extLst>
                </p:cNvPr>
                <p:cNvPicPr/>
                <p:nvPr/>
              </p:nvPicPr>
              <p:blipFill>
                <a:blip r:embed="rId162"/>
                <a:stretch>
                  <a:fillRect/>
                </a:stretch>
              </p:blipFill>
              <p:spPr>
                <a:xfrm>
                  <a:off x="9955943" y="3217600"/>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99" name="Ink 98">
                <a:extLst>
                  <a:ext uri="{FF2B5EF4-FFF2-40B4-BE49-F238E27FC236}">
                    <a16:creationId xmlns:a16="http://schemas.microsoft.com/office/drawing/2014/main" id="{036A996D-4EB9-246D-C6A5-E5601D10E1AB}"/>
                  </a:ext>
                </a:extLst>
              </p14:cNvPr>
              <p14:cNvContentPartPr/>
              <p14:nvPr/>
            </p14:nvContentPartPr>
            <p14:xfrm>
              <a:off x="10013183" y="3284560"/>
              <a:ext cx="100800" cy="89640"/>
            </p14:xfrm>
          </p:contentPart>
        </mc:Choice>
        <mc:Fallback xmlns="">
          <p:pic>
            <p:nvPicPr>
              <p:cNvPr id="99" name="Ink 98">
                <a:extLst>
                  <a:ext uri="{FF2B5EF4-FFF2-40B4-BE49-F238E27FC236}">
                    <a16:creationId xmlns:a16="http://schemas.microsoft.com/office/drawing/2014/main" id="{036A996D-4EB9-246D-C6A5-E5601D10E1AB}"/>
                  </a:ext>
                </a:extLst>
              </p:cNvPr>
              <p:cNvPicPr/>
              <p:nvPr/>
            </p:nvPicPr>
            <p:blipFill>
              <a:blip r:embed="rId170"/>
              <a:stretch>
                <a:fillRect/>
              </a:stretch>
            </p:blipFill>
            <p:spPr>
              <a:xfrm>
                <a:off x="10008863" y="3280240"/>
                <a:ext cx="109440" cy="98280"/>
              </a:xfrm>
              <a:prstGeom prst="rect">
                <a:avLst/>
              </a:prstGeom>
            </p:spPr>
          </p:pic>
        </mc:Fallback>
      </mc:AlternateContent>
    </p:spTree>
    <p:extLst>
      <p:ext uri="{BB962C8B-B14F-4D97-AF65-F5344CB8AC3E}">
        <p14:creationId xmlns:p14="http://schemas.microsoft.com/office/powerpoint/2010/main" val="14274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Signal Energy and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9479"/>
                <a:ext cx="10972800" cy="4835120"/>
              </a:xfrm>
            </p:spPr>
            <p:txBody>
              <a:bodyPr/>
              <a:lstStyle/>
              <a:p>
                <a:endParaRPr lang="en-US" dirty="0"/>
              </a:p>
              <a:p>
                <a:r>
                  <a:rPr lang="en-US" sz="2000" dirty="0"/>
                  <a:t>If P is small:</a:t>
                </a:r>
              </a:p>
              <a:p>
                <a:endParaRPr lang="en-US" dirty="0"/>
              </a:p>
              <a:p>
                <a:endParaRPr lang="en-US" dirty="0"/>
              </a:p>
              <a:p>
                <a:r>
                  <a:rPr lang="en-US" sz="2000" dirty="0"/>
                  <a:t>Example: P=</a:t>
                </a:r>
                <a14:m>
                  <m:oMath xmlns:m="http://schemas.openxmlformats.org/officeDocument/2006/math">
                    <m:sSup>
                      <m:sSupPr>
                        <m:ctrlPr>
                          <a:rPr lang="en-US" sz="2000" i="1">
                            <a:latin typeface="Cambria Math" panose="02040503050406030204" pitchFamily="18" charset="0"/>
                          </a:rPr>
                        </m:ctrlPr>
                      </m:sSupPr>
                      <m:e>
                        <m:r>
                          <a:rPr lang="en-US" sz="2000" i="1">
                            <a:latin typeface="Cambria Math"/>
                          </a:rPr>
                          <m:t>10</m:t>
                        </m:r>
                      </m:e>
                      <m:sup>
                        <m:r>
                          <a:rPr lang="en-US" sz="2000" i="1">
                            <a:latin typeface="Cambria Math"/>
                          </a:rPr>
                          <m:t>−6</m:t>
                        </m:r>
                      </m:sup>
                    </m:sSup>
                  </m:oMath>
                </a14:m>
                <a:r>
                  <a:rPr lang="en-US" sz="2000" dirty="0"/>
                  <a:t> </a:t>
                </a:r>
                <a:r>
                  <a:rPr lang="en-US" sz="2000" dirty="0">
                    <a:sym typeface="Wingdings" pitchFamily="2" charset="2"/>
                  </a:rPr>
                  <a:t> </a:t>
                </a:r>
                <a:r>
                  <a:rPr lang="en-US" sz="2000" dirty="0"/>
                  <a:t>10 </a:t>
                </a:r>
                <a14:m>
                  <m:oMath xmlns:m="http://schemas.openxmlformats.org/officeDocument/2006/math">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a:rPr>
                              <m:t>log</m:t>
                            </m:r>
                          </m:e>
                          <m:sub>
                            <m:r>
                              <a:rPr lang="en-US" sz="2000" i="1">
                                <a:latin typeface="Cambria Math"/>
                              </a:rPr>
                              <m:t>10</m:t>
                            </m:r>
                          </m:sub>
                        </m:sSub>
                      </m:fName>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a:rPr>
                                  <m:t>10</m:t>
                                </m:r>
                              </m:e>
                              <m:sup>
                                <m:r>
                                  <a:rPr lang="en-US" sz="2000" i="1">
                                    <a:latin typeface="Cambria Math"/>
                                  </a:rPr>
                                  <m:t>−6</m:t>
                                </m:r>
                              </m:sup>
                            </m:sSup>
                          </m:e>
                        </m:d>
                        <m:r>
                          <a:rPr lang="en-US" sz="2000" i="1">
                            <a:latin typeface="Cambria Math"/>
                          </a:rPr>
                          <m:t>=</m:t>
                        </m:r>
                      </m:e>
                    </m:func>
                  </m:oMath>
                </a14:m>
                <a:r>
                  <a:rPr lang="en-US" sz="2000" dirty="0"/>
                  <a:t>-60</a:t>
                </a:r>
                <a:r>
                  <a:rPr lang="en-US" sz="2000" dirty="0">
                    <a:sym typeface="Wingdings" pitchFamily="2" charset="2"/>
                  </a:rPr>
                  <a:t> </a:t>
                </a:r>
                <a:r>
                  <a:rPr lang="en-US" sz="2000" dirty="0" err="1">
                    <a:sym typeface="Wingdings" pitchFamily="2" charset="2"/>
                  </a:rPr>
                  <a:t>dBw</a:t>
                </a:r>
                <a:r>
                  <a:rPr lang="en-US" sz="2000" dirty="0">
                    <a:sym typeface="Wingdings" pitchFamily="2" charset="2"/>
                  </a:rPr>
                  <a:t> or </a:t>
                </a:r>
              </a:p>
              <a:p>
                <a14:m>
                  <m:oMath xmlns:m="http://schemas.openxmlformats.org/officeDocument/2006/math">
                    <m:r>
                      <a:rPr lang="en-US" sz="2000" i="1">
                        <a:latin typeface="Cambria Math"/>
                      </a:rPr>
                      <m:t>30+</m:t>
                    </m:r>
                    <m:r>
                      <a:rPr lang="en-US" sz="2000" i="1">
                        <a:latin typeface="Cambria Math" panose="02040503050406030204" pitchFamily="18" charset="0"/>
                      </a:rPr>
                      <m:t>(</m:t>
                    </m:r>
                    <m:r>
                      <a:rPr lang="en-US" sz="2000" i="1">
                        <a:latin typeface="Cambria Math"/>
                      </a:rPr>
                      <m:t>10</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a:rPr>
                              <m:t>log</m:t>
                            </m:r>
                          </m:e>
                          <m:sub>
                            <m:r>
                              <a:rPr lang="en-US" sz="2000" i="1">
                                <a:latin typeface="Cambria Math"/>
                              </a:rPr>
                              <m:t>10</m:t>
                            </m:r>
                          </m:sub>
                        </m:sSub>
                      </m:fName>
                      <m:e>
                        <m:r>
                          <a:rPr lang="en-US" sz="2000" i="1">
                            <a:latin typeface="Cambria Math"/>
                          </a:rPr>
                          <m:t>𝑃</m:t>
                        </m:r>
                      </m:e>
                    </m:func>
                    <m:r>
                      <a:rPr lang="en-US" sz="2000" i="1">
                        <a:latin typeface="Cambria Math" panose="02040503050406030204" pitchFamily="18" charset="0"/>
                      </a:rPr>
                      <m:t>) </m:t>
                    </m:r>
                  </m:oMath>
                </a14:m>
                <a:r>
                  <a:rPr lang="en-US" sz="2000" dirty="0">
                    <a:sym typeface="Wingdings" pitchFamily="2" charset="2"/>
                  </a:rPr>
                  <a:t>=30-60= -30dBm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9479"/>
                <a:ext cx="10972800" cy="4835120"/>
              </a:xfrm>
              <a:blipFill>
                <a:blip r:embed="rId2"/>
                <a:stretch>
                  <a:fillRect l="-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33601" y="902385"/>
                <a:ext cx="18069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800" b="0" i="1" u="none" strike="noStrike" kern="1200" cap="none" spc="0" normalizeH="0" baseline="0" noProof="0">
                                  <a:ln>
                                    <a:noFill/>
                                  </a:ln>
                                  <a:solidFill>
                                    <a:prstClr val="black"/>
                                  </a:solidFill>
                                  <a:effectLst/>
                                  <a:uLnTx/>
                                  <a:uFillTx/>
                                  <a:latin typeface="Cambria Math"/>
                                  <a:ea typeface="+mn-ea"/>
                                  <a:cs typeface="+mn-cs"/>
                                </a:rPr>
                                <m:t>10</m:t>
                              </m:r>
                            </m:sub>
                          </m:sSub>
                        </m:fName>
                        <m:e>
                          <m:r>
                            <a:rPr kumimoji="0" lang="en-US" sz="2800" b="0" i="1" u="none" strike="noStrike" kern="1200" cap="none" spc="0" normalizeH="0" baseline="0" noProof="0">
                              <a:ln>
                                <a:noFill/>
                              </a:ln>
                              <a:solidFill>
                                <a:prstClr val="black"/>
                              </a:solidFill>
                              <a:effectLst/>
                              <a:uLnTx/>
                              <a:uFillTx/>
                              <a:latin typeface="Cambria Math"/>
                              <a:ea typeface="+mn-ea"/>
                              <a:cs typeface="+mn-cs"/>
                            </a:rPr>
                            <m:t>𝑃</m:t>
                          </m:r>
                        </m:e>
                      </m:func>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33601" y="902385"/>
                <a:ext cx="1806905" cy="523220"/>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191000" y="1030551"/>
            <a:ext cx="6415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dBw</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TextBox 7"/>
              <p:cNvSpPr txBox="1"/>
              <p:nvPr/>
            </p:nvSpPr>
            <p:spPr>
              <a:xfrm>
                <a:off x="1600201" y="1708946"/>
                <a:ext cx="8402389" cy="9221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a:ea typeface="+mn-ea"/>
                                      <a:cs typeface="+mn-cs"/>
                                    </a:rPr>
                                    <m:t>𝑃</m:t>
                                  </m:r>
                                </m:num>
                                <m:den>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p>
                                </m:den>
                              </m:f>
                            </m:e>
                          </m:d>
                          <m:r>
                            <a:rPr kumimoji="0" lang="en-US" sz="2400" b="0" i="1" u="none" strike="noStrike" kern="1200" cap="none" spc="0" normalizeH="0" baseline="0" noProof="0">
                              <a:ln>
                                <a:noFill/>
                              </a:ln>
                              <a:solidFill>
                                <a:prstClr val="black"/>
                              </a:solidFill>
                              <a:effectLst/>
                              <a:uLnTx/>
                              <a:uFillTx/>
                              <a:latin typeface="Cambria Math"/>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a:ea typeface="+mn-ea"/>
                          <a:cs typeface="+mn-cs"/>
                        </a:rPr>
                        <m:t>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a:ea typeface="+mn-ea"/>
                                  <a:cs typeface="+mn-cs"/>
                                </a:rPr>
                                <m:t>1000</m:t>
                              </m:r>
                              <m:r>
                                <a:rPr kumimoji="0" lang="en-US" sz="2400" b="0" i="1" u="none" strike="noStrike" kern="1200" cap="none" spc="0" normalizeH="0" baseline="0" noProof="0">
                                  <a:ln>
                                    <a:noFill/>
                                  </a:ln>
                                  <a:solidFill>
                                    <a:prstClr val="black"/>
                                  </a:solidFill>
                                  <a:effectLst/>
                                  <a:uLnTx/>
                                  <a:uFillTx/>
                                  <a:latin typeface="Cambria Math"/>
                                  <a:ea typeface="+mn-ea"/>
                                  <a:cs typeface="+mn-cs"/>
                                </a:rPr>
                                <m:t>𝑃</m:t>
                              </m:r>
                            </m:e>
                          </m:d>
                          <m:r>
                            <a:rPr kumimoji="0" lang="en-US" sz="2400" b="0" i="1" u="none" strike="noStrike" kern="1200" cap="none" spc="0" normalizeH="0" baseline="0" noProof="0">
                              <a:ln>
                                <a:noFill/>
                              </a:ln>
                              <a:solidFill>
                                <a:prstClr val="black"/>
                              </a:solidFill>
                              <a:effectLst/>
                              <a:uLnTx/>
                              <a:uFillTx/>
                              <a:latin typeface="Cambria Math"/>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a:ea typeface="+mn-ea"/>
                          <a:cs typeface="+mn-cs"/>
                        </a:rPr>
                        <m:t>30+ 10</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a:ln>
                                    <a:noFill/>
                                  </a:ln>
                                  <a:solidFill>
                                    <a:prstClr val="black"/>
                                  </a:solidFill>
                                  <a:effectLst/>
                                  <a:uLnTx/>
                                  <a:uFillTx/>
                                  <a:latin typeface="Cambria Math"/>
                                  <a:ea typeface="+mn-ea"/>
                                  <a:cs typeface="+mn-cs"/>
                                </a:rPr>
                                <m:t>log</m:t>
                              </m:r>
                            </m:e>
                            <m:sub>
                              <m:r>
                                <a:rPr kumimoji="0" lang="en-US" sz="2400" b="0" i="1" u="none" strike="noStrike" kern="1200" cap="none" spc="0" normalizeH="0" baseline="0" noProof="0">
                                  <a:ln>
                                    <a:noFill/>
                                  </a:ln>
                                  <a:solidFill>
                                    <a:prstClr val="black"/>
                                  </a:solidFill>
                                  <a:effectLst/>
                                  <a:uLnTx/>
                                  <a:uFillTx/>
                                  <a:latin typeface="Cambria Math"/>
                                  <a:ea typeface="+mn-ea"/>
                                  <a:cs typeface="+mn-cs"/>
                                </a:rPr>
                                <m:t>10</m:t>
                              </m:r>
                            </m:sub>
                          </m:sSub>
                        </m:fName>
                        <m:e>
                          <m:r>
                            <a:rPr kumimoji="0" lang="en-US" sz="2400" b="0" i="1" u="none" strike="noStrike" kern="1200" cap="none" spc="0" normalizeH="0" baseline="0" noProof="0">
                              <a:ln>
                                <a:noFill/>
                              </a:ln>
                              <a:solidFill>
                                <a:prstClr val="black"/>
                              </a:solidFill>
                              <a:effectLst/>
                              <a:uLnTx/>
                              <a:uFillTx/>
                              <a:latin typeface="Cambria Math"/>
                              <a:ea typeface="+mn-ea"/>
                              <a:cs typeface="+mn-cs"/>
                            </a:rPr>
                            <m:t>𝑃</m:t>
                          </m:r>
                        </m:e>
                      </m:func>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00201" y="1708946"/>
                <a:ext cx="8402389" cy="922176"/>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9304878" y="1956781"/>
            <a:ext cx="8489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dBm</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529" y="5017546"/>
            <a:ext cx="4343400" cy="120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13653" y="789374"/>
            <a:ext cx="9767376" cy="191277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958BD4D-5A39-2FD8-A173-CD68D8506592}"/>
                  </a:ext>
                </a:extLst>
              </p14:cNvPr>
              <p14:cNvContentPartPr/>
              <p14:nvPr/>
            </p14:nvContentPartPr>
            <p14:xfrm>
              <a:off x="3169874" y="3484873"/>
              <a:ext cx="1609920" cy="804240"/>
            </p14:xfrm>
          </p:contentPart>
        </mc:Choice>
        <mc:Fallback xmlns="">
          <p:pic>
            <p:nvPicPr>
              <p:cNvPr id="13" name="Ink 12">
                <a:extLst>
                  <a:ext uri="{FF2B5EF4-FFF2-40B4-BE49-F238E27FC236}">
                    <a16:creationId xmlns:a16="http://schemas.microsoft.com/office/drawing/2014/main" id="{9958BD4D-5A39-2FD8-A173-CD68D8506592}"/>
                  </a:ext>
                </a:extLst>
              </p:cNvPr>
              <p:cNvPicPr/>
              <p:nvPr/>
            </p:nvPicPr>
            <p:blipFill>
              <a:blip r:embed="rId7"/>
              <a:stretch>
                <a:fillRect/>
              </a:stretch>
            </p:blipFill>
            <p:spPr>
              <a:xfrm>
                <a:off x="3160874" y="3475873"/>
                <a:ext cx="1627560" cy="821880"/>
              </a:xfrm>
              <a:prstGeom prst="rect">
                <a:avLst/>
              </a:prstGeom>
            </p:spPr>
          </p:pic>
        </mc:Fallback>
      </mc:AlternateContent>
      <p:grpSp>
        <p:nvGrpSpPr>
          <p:cNvPr id="6185" name="Group 6184">
            <a:extLst>
              <a:ext uri="{FF2B5EF4-FFF2-40B4-BE49-F238E27FC236}">
                <a16:creationId xmlns:a16="http://schemas.microsoft.com/office/drawing/2014/main" id="{CD7F0F2F-B0A1-90EF-659C-8C36D5BB9720}"/>
              </a:ext>
            </a:extLst>
          </p:cNvPr>
          <p:cNvGrpSpPr/>
          <p:nvPr/>
        </p:nvGrpSpPr>
        <p:grpSpPr>
          <a:xfrm>
            <a:off x="1406709" y="4003044"/>
            <a:ext cx="5927760" cy="2595600"/>
            <a:chOff x="2303354" y="4438043"/>
            <a:chExt cx="5927760" cy="25956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C5A0DF6-6812-BDC6-5187-B68A66A82900}"/>
                    </a:ext>
                  </a:extLst>
                </p14:cNvPr>
                <p14:cNvContentPartPr/>
                <p14:nvPr/>
              </p14:nvContentPartPr>
              <p14:xfrm>
                <a:off x="2303354" y="4438043"/>
                <a:ext cx="606960" cy="57600"/>
              </p14:xfrm>
            </p:contentPart>
          </mc:Choice>
          <mc:Fallback xmlns="">
            <p:pic>
              <p:nvPicPr>
                <p:cNvPr id="7" name="Ink 6">
                  <a:extLst>
                    <a:ext uri="{FF2B5EF4-FFF2-40B4-BE49-F238E27FC236}">
                      <a16:creationId xmlns:a16="http://schemas.microsoft.com/office/drawing/2014/main" id="{AC5A0DF6-6812-BDC6-5187-B68A66A82900}"/>
                    </a:ext>
                  </a:extLst>
                </p:cNvPr>
                <p:cNvPicPr/>
                <p:nvPr/>
              </p:nvPicPr>
              <p:blipFill>
                <a:blip r:embed="rId19"/>
                <a:stretch>
                  <a:fillRect/>
                </a:stretch>
              </p:blipFill>
              <p:spPr>
                <a:xfrm>
                  <a:off x="2294354" y="4429043"/>
                  <a:ext cx="624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27009DA6-6A1C-CAE0-EC8D-9D4074023050}"/>
                    </a:ext>
                  </a:extLst>
                </p14:cNvPr>
                <p14:cNvContentPartPr/>
                <p14:nvPr/>
              </p14:nvContentPartPr>
              <p14:xfrm>
                <a:off x="2456714" y="4493123"/>
                <a:ext cx="318600" cy="57240"/>
              </p14:xfrm>
            </p:contentPart>
          </mc:Choice>
          <mc:Fallback xmlns="">
            <p:pic>
              <p:nvPicPr>
                <p:cNvPr id="10" name="Ink 9">
                  <a:extLst>
                    <a:ext uri="{FF2B5EF4-FFF2-40B4-BE49-F238E27FC236}">
                      <a16:creationId xmlns:a16="http://schemas.microsoft.com/office/drawing/2014/main" id="{27009DA6-6A1C-CAE0-EC8D-9D4074023050}"/>
                    </a:ext>
                  </a:extLst>
                </p:cNvPr>
                <p:cNvPicPr/>
                <p:nvPr/>
              </p:nvPicPr>
              <p:blipFill>
                <a:blip r:embed="rId21"/>
                <a:stretch>
                  <a:fillRect/>
                </a:stretch>
              </p:blipFill>
              <p:spPr>
                <a:xfrm>
                  <a:off x="2448074" y="4484123"/>
                  <a:ext cx="336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1A1A64F5-4C19-D66D-66C5-092F7A1DF542}"/>
                    </a:ext>
                  </a:extLst>
                </p14:cNvPr>
                <p14:cNvContentPartPr/>
                <p14:nvPr/>
              </p14:nvContentPartPr>
              <p14:xfrm>
                <a:off x="3205514" y="5275403"/>
                <a:ext cx="75600" cy="1291680"/>
              </p14:xfrm>
            </p:contentPart>
          </mc:Choice>
          <mc:Fallback xmlns="">
            <p:pic>
              <p:nvPicPr>
                <p:cNvPr id="31" name="Ink 30">
                  <a:extLst>
                    <a:ext uri="{FF2B5EF4-FFF2-40B4-BE49-F238E27FC236}">
                      <a16:creationId xmlns:a16="http://schemas.microsoft.com/office/drawing/2014/main" id="{1A1A64F5-4C19-D66D-66C5-092F7A1DF542}"/>
                    </a:ext>
                  </a:extLst>
                </p:cNvPr>
                <p:cNvPicPr/>
                <p:nvPr/>
              </p:nvPicPr>
              <p:blipFill>
                <a:blip r:embed="rId39"/>
                <a:stretch>
                  <a:fillRect/>
                </a:stretch>
              </p:blipFill>
              <p:spPr>
                <a:xfrm>
                  <a:off x="3196514" y="5266763"/>
                  <a:ext cx="93240" cy="13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44" name="Ink 6143">
                  <a:extLst>
                    <a:ext uri="{FF2B5EF4-FFF2-40B4-BE49-F238E27FC236}">
                      <a16:creationId xmlns:a16="http://schemas.microsoft.com/office/drawing/2014/main" id="{417E25DF-3AC3-F51B-B34F-EFC86FCF335E}"/>
                    </a:ext>
                  </a:extLst>
                </p14:cNvPr>
                <p14:cNvContentPartPr/>
                <p14:nvPr/>
              </p14:nvContentPartPr>
              <p14:xfrm>
                <a:off x="2961794" y="5171723"/>
                <a:ext cx="5269320" cy="1593000"/>
              </p14:xfrm>
            </p:contentPart>
          </mc:Choice>
          <mc:Fallback xmlns="">
            <p:pic>
              <p:nvPicPr>
                <p:cNvPr id="6144" name="Ink 6143">
                  <a:extLst>
                    <a:ext uri="{FF2B5EF4-FFF2-40B4-BE49-F238E27FC236}">
                      <a16:creationId xmlns:a16="http://schemas.microsoft.com/office/drawing/2014/main" id="{417E25DF-3AC3-F51B-B34F-EFC86FCF335E}"/>
                    </a:ext>
                  </a:extLst>
                </p:cNvPr>
                <p:cNvPicPr/>
                <p:nvPr/>
              </p:nvPicPr>
              <p:blipFill>
                <a:blip r:embed="rId41"/>
                <a:stretch>
                  <a:fillRect/>
                </a:stretch>
              </p:blipFill>
              <p:spPr>
                <a:xfrm>
                  <a:off x="2952794" y="5162723"/>
                  <a:ext cx="5286960" cy="161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46" name="Ink 6145">
                  <a:extLst>
                    <a:ext uri="{FF2B5EF4-FFF2-40B4-BE49-F238E27FC236}">
                      <a16:creationId xmlns:a16="http://schemas.microsoft.com/office/drawing/2014/main" id="{32A7C388-3F11-FB97-B908-6B4F71873B83}"/>
                    </a:ext>
                  </a:extLst>
                </p14:cNvPr>
                <p14:cNvContentPartPr/>
                <p14:nvPr/>
              </p14:nvContentPartPr>
              <p14:xfrm>
                <a:off x="3334034" y="5816123"/>
                <a:ext cx="295560" cy="239760"/>
              </p14:xfrm>
            </p:contentPart>
          </mc:Choice>
          <mc:Fallback xmlns="">
            <p:pic>
              <p:nvPicPr>
                <p:cNvPr id="6146" name="Ink 6145">
                  <a:extLst>
                    <a:ext uri="{FF2B5EF4-FFF2-40B4-BE49-F238E27FC236}">
                      <a16:creationId xmlns:a16="http://schemas.microsoft.com/office/drawing/2014/main" id="{32A7C388-3F11-FB97-B908-6B4F71873B83}"/>
                    </a:ext>
                  </a:extLst>
                </p:cNvPr>
                <p:cNvPicPr/>
                <p:nvPr/>
              </p:nvPicPr>
              <p:blipFill>
                <a:blip r:embed="rId43"/>
                <a:stretch>
                  <a:fillRect/>
                </a:stretch>
              </p:blipFill>
              <p:spPr>
                <a:xfrm>
                  <a:off x="3325394" y="5807123"/>
                  <a:ext cx="313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49" name="Ink 6148">
                  <a:extLst>
                    <a:ext uri="{FF2B5EF4-FFF2-40B4-BE49-F238E27FC236}">
                      <a16:creationId xmlns:a16="http://schemas.microsoft.com/office/drawing/2014/main" id="{4CF438B3-CE18-A25C-D1D9-08E46134486F}"/>
                    </a:ext>
                  </a:extLst>
                </p14:cNvPr>
                <p14:cNvContentPartPr/>
                <p14:nvPr/>
              </p14:nvContentPartPr>
              <p14:xfrm>
                <a:off x="6184874" y="5707043"/>
                <a:ext cx="450000" cy="303480"/>
              </p14:xfrm>
            </p:contentPart>
          </mc:Choice>
          <mc:Fallback xmlns="">
            <p:pic>
              <p:nvPicPr>
                <p:cNvPr id="6149" name="Ink 6148">
                  <a:extLst>
                    <a:ext uri="{FF2B5EF4-FFF2-40B4-BE49-F238E27FC236}">
                      <a16:creationId xmlns:a16="http://schemas.microsoft.com/office/drawing/2014/main" id="{4CF438B3-CE18-A25C-D1D9-08E46134486F}"/>
                    </a:ext>
                  </a:extLst>
                </p:cNvPr>
                <p:cNvPicPr/>
                <p:nvPr/>
              </p:nvPicPr>
              <p:blipFill>
                <a:blip r:embed="rId45"/>
                <a:stretch>
                  <a:fillRect/>
                </a:stretch>
              </p:blipFill>
              <p:spPr>
                <a:xfrm>
                  <a:off x="6176234" y="5698403"/>
                  <a:ext cx="4676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50" name="Ink 6149">
                  <a:extLst>
                    <a:ext uri="{FF2B5EF4-FFF2-40B4-BE49-F238E27FC236}">
                      <a16:creationId xmlns:a16="http://schemas.microsoft.com/office/drawing/2014/main" id="{9FDF951D-AEC2-5497-7E08-E731FF90BE05}"/>
                    </a:ext>
                  </a:extLst>
                </p14:cNvPr>
                <p14:cNvContentPartPr/>
                <p14:nvPr/>
              </p14:nvContentPartPr>
              <p14:xfrm>
                <a:off x="2884394" y="6077123"/>
                <a:ext cx="663840" cy="153720"/>
              </p14:xfrm>
            </p:contentPart>
          </mc:Choice>
          <mc:Fallback xmlns="">
            <p:pic>
              <p:nvPicPr>
                <p:cNvPr id="6150" name="Ink 6149">
                  <a:extLst>
                    <a:ext uri="{FF2B5EF4-FFF2-40B4-BE49-F238E27FC236}">
                      <a16:creationId xmlns:a16="http://schemas.microsoft.com/office/drawing/2014/main" id="{9FDF951D-AEC2-5497-7E08-E731FF90BE05}"/>
                    </a:ext>
                  </a:extLst>
                </p:cNvPr>
                <p:cNvPicPr/>
                <p:nvPr/>
              </p:nvPicPr>
              <p:blipFill>
                <a:blip r:embed="rId47"/>
                <a:stretch>
                  <a:fillRect/>
                </a:stretch>
              </p:blipFill>
              <p:spPr>
                <a:xfrm>
                  <a:off x="2875754" y="6068483"/>
                  <a:ext cx="681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55" name="Ink 6154">
                  <a:extLst>
                    <a:ext uri="{FF2B5EF4-FFF2-40B4-BE49-F238E27FC236}">
                      <a16:creationId xmlns:a16="http://schemas.microsoft.com/office/drawing/2014/main" id="{6C894B8E-037F-C2AB-AFD5-005752AA5EEB}"/>
                    </a:ext>
                  </a:extLst>
                </p14:cNvPr>
                <p14:cNvContentPartPr/>
                <p14:nvPr/>
              </p14:nvContentPartPr>
              <p14:xfrm>
                <a:off x="2654354" y="6356843"/>
                <a:ext cx="837720" cy="133920"/>
              </p14:xfrm>
            </p:contentPart>
          </mc:Choice>
          <mc:Fallback xmlns="">
            <p:pic>
              <p:nvPicPr>
                <p:cNvPr id="6155" name="Ink 6154">
                  <a:extLst>
                    <a:ext uri="{FF2B5EF4-FFF2-40B4-BE49-F238E27FC236}">
                      <a16:creationId xmlns:a16="http://schemas.microsoft.com/office/drawing/2014/main" id="{6C894B8E-037F-C2AB-AFD5-005752AA5EEB}"/>
                    </a:ext>
                  </a:extLst>
                </p:cNvPr>
                <p:cNvPicPr/>
                <p:nvPr/>
              </p:nvPicPr>
              <p:blipFill>
                <a:blip r:embed="rId49"/>
                <a:stretch>
                  <a:fillRect/>
                </a:stretch>
              </p:blipFill>
              <p:spPr>
                <a:xfrm>
                  <a:off x="2645714" y="6348203"/>
                  <a:ext cx="855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57" name="Ink 6156">
                  <a:extLst>
                    <a:ext uri="{FF2B5EF4-FFF2-40B4-BE49-F238E27FC236}">
                      <a16:creationId xmlns:a16="http://schemas.microsoft.com/office/drawing/2014/main" id="{80EE71C3-88A6-0A6E-1393-23D2E67E78C5}"/>
                    </a:ext>
                  </a:extLst>
                </p14:cNvPr>
                <p14:cNvContentPartPr/>
                <p14:nvPr/>
              </p14:nvContentPartPr>
              <p14:xfrm>
                <a:off x="5589434" y="6393923"/>
                <a:ext cx="580680" cy="201960"/>
              </p14:xfrm>
            </p:contentPart>
          </mc:Choice>
          <mc:Fallback xmlns="">
            <p:pic>
              <p:nvPicPr>
                <p:cNvPr id="6157" name="Ink 6156">
                  <a:extLst>
                    <a:ext uri="{FF2B5EF4-FFF2-40B4-BE49-F238E27FC236}">
                      <a16:creationId xmlns:a16="http://schemas.microsoft.com/office/drawing/2014/main" id="{80EE71C3-88A6-0A6E-1393-23D2E67E78C5}"/>
                    </a:ext>
                  </a:extLst>
                </p:cNvPr>
                <p:cNvPicPr/>
                <p:nvPr/>
              </p:nvPicPr>
              <p:blipFill>
                <a:blip r:embed="rId51"/>
                <a:stretch>
                  <a:fillRect/>
                </a:stretch>
              </p:blipFill>
              <p:spPr>
                <a:xfrm>
                  <a:off x="5580434" y="6385283"/>
                  <a:ext cx="598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52" name="Ink 6151">
                  <a:extLst>
                    <a:ext uri="{FF2B5EF4-FFF2-40B4-BE49-F238E27FC236}">
                      <a16:creationId xmlns:a16="http://schemas.microsoft.com/office/drawing/2014/main" id="{F6C0E8CB-CA24-9D1B-4E45-847E1FF7F72E}"/>
                    </a:ext>
                  </a:extLst>
                </p14:cNvPr>
                <p14:cNvContentPartPr/>
                <p14:nvPr/>
              </p14:nvContentPartPr>
              <p14:xfrm>
                <a:off x="5752874" y="6166403"/>
                <a:ext cx="439560" cy="26640"/>
              </p14:xfrm>
            </p:contentPart>
          </mc:Choice>
          <mc:Fallback xmlns="">
            <p:pic>
              <p:nvPicPr>
                <p:cNvPr id="6152" name="Ink 6151">
                  <a:extLst>
                    <a:ext uri="{FF2B5EF4-FFF2-40B4-BE49-F238E27FC236}">
                      <a16:creationId xmlns:a16="http://schemas.microsoft.com/office/drawing/2014/main" id="{F6C0E8CB-CA24-9D1B-4E45-847E1FF7F72E}"/>
                    </a:ext>
                  </a:extLst>
                </p:cNvPr>
                <p:cNvPicPr/>
                <p:nvPr/>
              </p:nvPicPr>
              <p:blipFill>
                <a:blip r:embed="rId53"/>
                <a:stretch>
                  <a:fillRect/>
                </a:stretch>
              </p:blipFill>
              <p:spPr>
                <a:xfrm>
                  <a:off x="5743874" y="6157763"/>
                  <a:ext cx="457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53" name="Ink 6152">
                  <a:extLst>
                    <a:ext uri="{FF2B5EF4-FFF2-40B4-BE49-F238E27FC236}">
                      <a16:creationId xmlns:a16="http://schemas.microsoft.com/office/drawing/2014/main" id="{E80FA886-183C-B7D6-E326-46AB1F768110}"/>
                    </a:ext>
                  </a:extLst>
                </p14:cNvPr>
                <p14:cNvContentPartPr/>
                <p14:nvPr/>
              </p14:nvContentPartPr>
              <p14:xfrm>
                <a:off x="6046274" y="6068483"/>
                <a:ext cx="173520" cy="186840"/>
              </p14:xfrm>
            </p:contentPart>
          </mc:Choice>
          <mc:Fallback xmlns="">
            <p:pic>
              <p:nvPicPr>
                <p:cNvPr id="6153" name="Ink 6152">
                  <a:extLst>
                    <a:ext uri="{FF2B5EF4-FFF2-40B4-BE49-F238E27FC236}">
                      <a16:creationId xmlns:a16="http://schemas.microsoft.com/office/drawing/2014/main" id="{E80FA886-183C-B7D6-E326-46AB1F768110}"/>
                    </a:ext>
                  </a:extLst>
                </p:cNvPr>
                <p:cNvPicPr/>
                <p:nvPr/>
              </p:nvPicPr>
              <p:blipFill>
                <a:blip r:embed="rId55"/>
                <a:stretch>
                  <a:fillRect/>
                </a:stretch>
              </p:blipFill>
              <p:spPr>
                <a:xfrm>
                  <a:off x="6037634" y="6059483"/>
                  <a:ext cx="191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59" name="Ink 6158">
                  <a:extLst>
                    <a:ext uri="{FF2B5EF4-FFF2-40B4-BE49-F238E27FC236}">
                      <a16:creationId xmlns:a16="http://schemas.microsoft.com/office/drawing/2014/main" id="{CE40524C-F692-C614-A86A-FF286E5B2A9E}"/>
                    </a:ext>
                  </a:extLst>
                </p14:cNvPr>
                <p14:cNvContentPartPr/>
                <p14:nvPr/>
              </p14:nvContentPartPr>
              <p14:xfrm>
                <a:off x="6230954" y="6183323"/>
                <a:ext cx="767880" cy="541800"/>
              </p14:xfrm>
            </p:contentPart>
          </mc:Choice>
          <mc:Fallback xmlns="">
            <p:pic>
              <p:nvPicPr>
                <p:cNvPr id="6159" name="Ink 6158">
                  <a:extLst>
                    <a:ext uri="{FF2B5EF4-FFF2-40B4-BE49-F238E27FC236}">
                      <a16:creationId xmlns:a16="http://schemas.microsoft.com/office/drawing/2014/main" id="{CE40524C-F692-C614-A86A-FF286E5B2A9E}"/>
                    </a:ext>
                  </a:extLst>
                </p:cNvPr>
                <p:cNvPicPr/>
                <p:nvPr/>
              </p:nvPicPr>
              <p:blipFill>
                <a:blip r:embed="rId57"/>
                <a:stretch>
                  <a:fillRect/>
                </a:stretch>
              </p:blipFill>
              <p:spPr>
                <a:xfrm>
                  <a:off x="6222314" y="6174323"/>
                  <a:ext cx="7855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83" name="Ink 6182">
                  <a:extLst>
                    <a:ext uri="{FF2B5EF4-FFF2-40B4-BE49-F238E27FC236}">
                      <a16:creationId xmlns:a16="http://schemas.microsoft.com/office/drawing/2014/main" id="{5B9023EA-BF1D-73AD-8423-FBF42787E82E}"/>
                    </a:ext>
                  </a:extLst>
                </p14:cNvPr>
                <p14:cNvContentPartPr/>
                <p14:nvPr/>
              </p14:nvContentPartPr>
              <p14:xfrm>
                <a:off x="3820394" y="6568883"/>
                <a:ext cx="187200" cy="202320"/>
              </p14:xfrm>
            </p:contentPart>
          </mc:Choice>
          <mc:Fallback xmlns="">
            <p:pic>
              <p:nvPicPr>
                <p:cNvPr id="6183" name="Ink 6182">
                  <a:extLst>
                    <a:ext uri="{FF2B5EF4-FFF2-40B4-BE49-F238E27FC236}">
                      <a16:creationId xmlns:a16="http://schemas.microsoft.com/office/drawing/2014/main" id="{5B9023EA-BF1D-73AD-8423-FBF42787E82E}"/>
                    </a:ext>
                  </a:extLst>
                </p:cNvPr>
                <p:cNvPicPr/>
                <p:nvPr/>
              </p:nvPicPr>
              <p:blipFill>
                <a:blip r:embed="rId101"/>
                <a:stretch>
                  <a:fillRect/>
                </a:stretch>
              </p:blipFill>
              <p:spPr>
                <a:xfrm>
                  <a:off x="3811754" y="6560243"/>
                  <a:ext cx="204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84" name="Ink 6183">
                  <a:extLst>
                    <a:ext uri="{FF2B5EF4-FFF2-40B4-BE49-F238E27FC236}">
                      <a16:creationId xmlns:a16="http://schemas.microsoft.com/office/drawing/2014/main" id="{3563A08B-1785-8617-3562-48B0CD044EB6}"/>
                    </a:ext>
                  </a:extLst>
                </p14:cNvPr>
                <p14:cNvContentPartPr/>
                <p14:nvPr/>
              </p14:nvContentPartPr>
              <p14:xfrm>
                <a:off x="3943874" y="6626123"/>
                <a:ext cx="30960" cy="407520"/>
              </p14:xfrm>
            </p:contentPart>
          </mc:Choice>
          <mc:Fallback xmlns="">
            <p:pic>
              <p:nvPicPr>
                <p:cNvPr id="6184" name="Ink 6183">
                  <a:extLst>
                    <a:ext uri="{FF2B5EF4-FFF2-40B4-BE49-F238E27FC236}">
                      <a16:creationId xmlns:a16="http://schemas.microsoft.com/office/drawing/2014/main" id="{3563A08B-1785-8617-3562-48B0CD044EB6}"/>
                    </a:ext>
                  </a:extLst>
                </p:cNvPr>
                <p:cNvPicPr/>
                <p:nvPr/>
              </p:nvPicPr>
              <p:blipFill>
                <a:blip r:embed="rId103"/>
                <a:stretch>
                  <a:fillRect/>
                </a:stretch>
              </p:blipFill>
              <p:spPr>
                <a:xfrm>
                  <a:off x="3934874" y="6617123"/>
                  <a:ext cx="48600" cy="425160"/>
                </a:xfrm>
                <a:prstGeom prst="rect">
                  <a:avLst/>
                </a:prstGeom>
              </p:spPr>
            </p:pic>
          </mc:Fallback>
        </mc:AlternateContent>
      </p:grpSp>
    </p:spTree>
    <p:extLst>
      <p:ext uri="{BB962C8B-B14F-4D97-AF65-F5344CB8AC3E}">
        <p14:creationId xmlns:p14="http://schemas.microsoft.com/office/powerpoint/2010/main" val="5576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Classification of Signals</a:t>
            </a:r>
          </a:p>
        </p:txBody>
      </p:sp>
      <p:sp>
        <p:nvSpPr>
          <p:cNvPr id="3" name="Content Placeholder 2"/>
          <p:cNvSpPr>
            <a:spLocks noGrp="1"/>
          </p:cNvSpPr>
          <p:nvPr>
            <p:ph idx="1"/>
          </p:nvPr>
        </p:nvSpPr>
        <p:spPr>
          <a:xfrm>
            <a:off x="1981200" y="762000"/>
            <a:ext cx="8229600" cy="5562600"/>
          </a:xfrm>
        </p:spPr>
        <p:txBody>
          <a:bodyPr/>
          <a:lstStyle/>
          <a:p>
            <a:pPr marL="457200" indent="-457200">
              <a:buFont typeface="+mj-lt"/>
              <a:buAutoNum type="arabicPeriod"/>
            </a:pPr>
            <a:r>
              <a:rPr lang="en-US" dirty="0"/>
              <a:t>Continuous-time and discrete-time signals</a:t>
            </a:r>
          </a:p>
          <a:p>
            <a:pPr marL="457200" indent="-457200">
              <a:buFont typeface="+mj-lt"/>
              <a:buAutoNum type="arabicPeriod"/>
            </a:pPr>
            <a:endParaRPr lang="en-US" dirty="0"/>
          </a:p>
          <a:p>
            <a:pPr marL="457200" indent="-457200">
              <a:buFont typeface="+mj-lt"/>
              <a:buAutoNum type="arabicPeriod"/>
            </a:pPr>
            <a:r>
              <a:rPr lang="en-US" dirty="0"/>
              <a:t>Analog and digital signals</a:t>
            </a:r>
          </a:p>
          <a:p>
            <a:pPr marL="457200" indent="-457200">
              <a:buFont typeface="+mj-lt"/>
              <a:buAutoNum type="arabicPeriod"/>
            </a:pPr>
            <a:endParaRPr lang="en-US" dirty="0"/>
          </a:p>
          <a:p>
            <a:pPr marL="457200" indent="-457200">
              <a:buFont typeface="+mj-lt"/>
              <a:buAutoNum type="arabicPeriod"/>
            </a:pPr>
            <a:r>
              <a:rPr lang="en-US" dirty="0"/>
              <a:t>Periodic and aperiodic signal </a:t>
            </a:r>
          </a:p>
          <a:p>
            <a:pPr marL="457200" indent="-457200">
              <a:buFont typeface="+mj-lt"/>
              <a:buAutoNum type="arabicPeriod"/>
            </a:pPr>
            <a:endParaRPr lang="en-US" dirty="0"/>
          </a:p>
          <a:p>
            <a:pPr marL="457200" indent="-457200">
              <a:buFont typeface="+mj-lt"/>
              <a:buAutoNum type="arabicPeriod"/>
            </a:pPr>
            <a:r>
              <a:rPr lang="en-US" dirty="0"/>
              <a:t>Energy and power signals</a:t>
            </a:r>
          </a:p>
          <a:p>
            <a:pPr marL="457200" indent="-457200">
              <a:buFont typeface="+mj-lt"/>
              <a:buAutoNum type="arabicPeriod"/>
            </a:pPr>
            <a:endParaRPr lang="en-US" dirty="0"/>
          </a:p>
          <a:p>
            <a:pPr marL="457200" indent="-457200">
              <a:buFont typeface="+mj-lt"/>
              <a:buAutoNum type="arabicPeriod"/>
            </a:pPr>
            <a:r>
              <a:rPr lang="en-US" dirty="0"/>
              <a:t>Deterministic and probabilistic signals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6DD218F-5E9A-580D-3E18-AD3BFDE69037}"/>
                  </a:ext>
                </a:extLst>
              </p14:cNvPr>
              <p14:cNvContentPartPr/>
              <p14:nvPr/>
            </p14:nvContentPartPr>
            <p14:xfrm>
              <a:off x="3393372" y="1108428"/>
              <a:ext cx="866160" cy="23400"/>
            </p14:xfrm>
          </p:contentPart>
        </mc:Choice>
        <mc:Fallback xmlns="">
          <p:pic>
            <p:nvPicPr>
              <p:cNvPr id="4" name="Ink 3">
                <a:extLst>
                  <a:ext uri="{FF2B5EF4-FFF2-40B4-BE49-F238E27FC236}">
                    <a16:creationId xmlns:a16="http://schemas.microsoft.com/office/drawing/2014/main" id="{B6DD218F-5E9A-580D-3E18-AD3BFDE69037}"/>
                  </a:ext>
                </a:extLst>
              </p:cNvPr>
              <p:cNvPicPr/>
              <p:nvPr/>
            </p:nvPicPr>
            <p:blipFill>
              <a:blip r:embed="rId3"/>
              <a:stretch>
                <a:fillRect/>
              </a:stretch>
            </p:blipFill>
            <p:spPr>
              <a:xfrm>
                <a:off x="3384372" y="1099788"/>
                <a:ext cx="883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2E75100-A7C8-EA97-3414-C4DBB729DCD5}"/>
                  </a:ext>
                </a:extLst>
              </p14:cNvPr>
              <p14:cNvContentPartPr/>
              <p14:nvPr/>
            </p14:nvContentPartPr>
            <p14:xfrm>
              <a:off x="3472212" y="1206708"/>
              <a:ext cx="290160" cy="44280"/>
            </p14:xfrm>
          </p:contentPart>
        </mc:Choice>
        <mc:Fallback xmlns="">
          <p:pic>
            <p:nvPicPr>
              <p:cNvPr id="5" name="Ink 4">
                <a:extLst>
                  <a:ext uri="{FF2B5EF4-FFF2-40B4-BE49-F238E27FC236}">
                    <a16:creationId xmlns:a16="http://schemas.microsoft.com/office/drawing/2014/main" id="{22E75100-A7C8-EA97-3414-C4DBB729DCD5}"/>
                  </a:ext>
                </a:extLst>
              </p:cNvPr>
              <p:cNvPicPr/>
              <p:nvPr/>
            </p:nvPicPr>
            <p:blipFill>
              <a:blip r:embed="rId5"/>
              <a:stretch>
                <a:fillRect/>
              </a:stretch>
            </p:blipFill>
            <p:spPr>
              <a:xfrm>
                <a:off x="3463572" y="1197708"/>
                <a:ext cx="307800" cy="61920"/>
              </a:xfrm>
              <a:prstGeom prst="rect">
                <a:avLst/>
              </a:prstGeom>
            </p:spPr>
          </p:pic>
        </mc:Fallback>
      </mc:AlternateContent>
      <p:grpSp>
        <p:nvGrpSpPr>
          <p:cNvPr id="25" name="Group 24">
            <a:extLst>
              <a:ext uri="{FF2B5EF4-FFF2-40B4-BE49-F238E27FC236}">
                <a16:creationId xmlns:a16="http://schemas.microsoft.com/office/drawing/2014/main" id="{17522B27-3C11-36BA-80D9-9499518638C8}"/>
              </a:ext>
            </a:extLst>
          </p:cNvPr>
          <p:cNvGrpSpPr/>
          <p:nvPr/>
        </p:nvGrpSpPr>
        <p:grpSpPr>
          <a:xfrm>
            <a:off x="2658972" y="1993308"/>
            <a:ext cx="532080" cy="148320"/>
            <a:chOff x="2658972" y="1993308"/>
            <a:chExt cx="532080" cy="14832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EDE8B8D4-945E-2179-2EC8-BC9625CCCA56}"/>
                    </a:ext>
                  </a:extLst>
                </p14:cNvPr>
                <p14:cNvContentPartPr/>
                <p14:nvPr/>
              </p14:nvContentPartPr>
              <p14:xfrm>
                <a:off x="2658972" y="1993308"/>
                <a:ext cx="532080" cy="46440"/>
              </p14:xfrm>
            </p:contentPart>
          </mc:Choice>
          <mc:Fallback xmlns="">
            <p:pic>
              <p:nvPicPr>
                <p:cNvPr id="20" name="Ink 19">
                  <a:extLst>
                    <a:ext uri="{FF2B5EF4-FFF2-40B4-BE49-F238E27FC236}">
                      <a16:creationId xmlns:a16="http://schemas.microsoft.com/office/drawing/2014/main" id="{EDE8B8D4-945E-2179-2EC8-BC9625CCCA56}"/>
                    </a:ext>
                  </a:extLst>
                </p:cNvPr>
                <p:cNvPicPr/>
                <p:nvPr/>
              </p:nvPicPr>
              <p:blipFill>
                <a:blip r:embed="rId7"/>
                <a:stretch>
                  <a:fillRect/>
                </a:stretch>
              </p:blipFill>
              <p:spPr>
                <a:xfrm>
                  <a:off x="2650332" y="1984668"/>
                  <a:ext cx="549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AECDBEF-1328-D14E-1AC5-FCB2235193AF}"/>
                    </a:ext>
                  </a:extLst>
                </p14:cNvPr>
                <p14:cNvContentPartPr/>
                <p14:nvPr/>
              </p14:nvContentPartPr>
              <p14:xfrm>
                <a:off x="2733492" y="2109948"/>
                <a:ext cx="357120" cy="31680"/>
              </p14:xfrm>
            </p:contentPart>
          </mc:Choice>
          <mc:Fallback xmlns="">
            <p:pic>
              <p:nvPicPr>
                <p:cNvPr id="21" name="Ink 20">
                  <a:extLst>
                    <a:ext uri="{FF2B5EF4-FFF2-40B4-BE49-F238E27FC236}">
                      <a16:creationId xmlns:a16="http://schemas.microsoft.com/office/drawing/2014/main" id="{AAECDBEF-1328-D14E-1AC5-FCB2235193AF}"/>
                    </a:ext>
                  </a:extLst>
                </p:cNvPr>
                <p:cNvPicPr/>
                <p:nvPr/>
              </p:nvPicPr>
              <p:blipFill>
                <a:blip r:embed="rId9"/>
                <a:stretch>
                  <a:fillRect/>
                </a:stretch>
              </p:blipFill>
              <p:spPr>
                <a:xfrm>
                  <a:off x="2724852" y="2101308"/>
                  <a:ext cx="374760" cy="49320"/>
                </a:xfrm>
                <a:prstGeom prst="rect">
                  <a:avLst/>
                </a:prstGeom>
              </p:spPr>
            </p:pic>
          </mc:Fallback>
        </mc:AlternateContent>
      </p:grpSp>
      <p:grpSp>
        <p:nvGrpSpPr>
          <p:cNvPr id="24" name="Group 23">
            <a:extLst>
              <a:ext uri="{FF2B5EF4-FFF2-40B4-BE49-F238E27FC236}">
                <a16:creationId xmlns:a16="http://schemas.microsoft.com/office/drawing/2014/main" id="{4A3F945F-CCC5-DEBC-0C41-B64CE263F632}"/>
              </a:ext>
            </a:extLst>
          </p:cNvPr>
          <p:cNvGrpSpPr/>
          <p:nvPr/>
        </p:nvGrpSpPr>
        <p:grpSpPr>
          <a:xfrm>
            <a:off x="4531332" y="2121828"/>
            <a:ext cx="592920" cy="120960"/>
            <a:chOff x="4531332" y="2121828"/>
            <a:chExt cx="592920" cy="120960"/>
          </a:xfrm>
        </p:grpSpPr>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AB73CDC0-35FC-5BB2-476C-9042264E213F}"/>
                    </a:ext>
                  </a:extLst>
                </p14:cNvPr>
                <p14:cNvContentPartPr/>
                <p14:nvPr/>
              </p14:nvContentPartPr>
              <p14:xfrm>
                <a:off x="4531332" y="2121828"/>
                <a:ext cx="592920" cy="39600"/>
              </p14:xfrm>
            </p:contentPart>
          </mc:Choice>
          <mc:Fallback xmlns="">
            <p:pic>
              <p:nvPicPr>
                <p:cNvPr id="22" name="Ink 21">
                  <a:extLst>
                    <a:ext uri="{FF2B5EF4-FFF2-40B4-BE49-F238E27FC236}">
                      <a16:creationId xmlns:a16="http://schemas.microsoft.com/office/drawing/2014/main" id="{AB73CDC0-35FC-5BB2-476C-9042264E213F}"/>
                    </a:ext>
                  </a:extLst>
                </p:cNvPr>
                <p:cNvPicPr/>
                <p:nvPr/>
              </p:nvPicPr>
              <p:blipFill>
                <a:blip r:embed="rId11"/>
                <a:stretch>
                  <a:fillRect/>
                </a:stretch>
              </p:blipFill>
              <p:spPr>
                <a:xfrm>
                  <a:off x="4522692" y="2113188"/>
                  <a:ext cx="610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71E9C28A-A028-51DF-1D5F-3CAEF15DD9FD}"/>
                    </a:ext>
                  </a:extLst>
                </p14:cNvPr>
                <p14:cNvContentPartPr/>
                <p14:nvPr/>
              </p14:nvContentPartPr>
              <p14:xfrm>
                <a:off x="4564452" y="2210388"/>
                <a:ext cx="254520" cy="32400"/>
              </p14:xfrm>
            </p:contentPart>
          </mc:Choice>
          <mc:Fallback xmlns="">
            <p:pic>
              <p:nvPicPr>
                <p:cNvPr id="23" name="Ink 22">
                  <a:extLst>
                    <a:ext uri="{FF2B5EF4-FFF2-40B4-BE49-F238E27FC236}">
                      <a16:creationId xmlns:a16="http://schemas.microsoft.com/office/drawing/2014/main" id="{71E9C28A-A028-51DF-1D5F-3CAEF15DD9FD}"/>
                    </a:ext>
                  </a:extLst>
                </p:cNvPr>
                <p:cNvPicPr/>
                <p:nvPr/>
              </p:nvPicPr>
              <p:blipFill>
                <a:blip r:embed="rId13"/>
                <a:stretch>
                  <a:fillRect/>
                </a:stretch>
              </p:blipFill>
              <p:spPr>
                <a:xfrm>
                  <a:off x="4555452" y="2201388"/>
                  <a:ext cx="272160" cy="5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5D3C5B4-1FFB-D307-776D-C5CC63AC55C6}"/>
                  </a:ext>
                </a:extLst>
              </p14:cNvPr>
              <p14:cNvContentPartPr/>
              <p14:nvPr/>
            </p14:nvContentPartPr>
            <p14:xfrm>
              <a:off x="6733812" y="2849748"/>
              <a:ext cx="1709280" cy="151560"/>
            </p14:xfrm>
          </p:contentPart>
        </mc:Choice>
        <mc:Fallback xmlns="">
          <p:pic>
            <p:nvPicPr>
              <p:cNvPr id="39" name="Ink 38">
                <a:extLst>
                  <a:ext uri="{FF2B5EF4-FFF2-40B4-BE49-F238E27FC236}">
                    <a16:creationId xmlns:a16="http://schemas.microsoft.com/office/drawing/2014/main" id="{C5D3C5B4-1FFB-D307-776D-C5CC63AC55C6}"/>
                  </a:ext>
                </a:extLst>
              </p:cNvPr>
              <p:cNvPicPr/>
              <p:nvPr/>
            </p:nvPicPr>
            <p:blipFill>
              <a:blip r:embed="rId15"/>
              <a:stretch>
                <a:fillRect/>
              </a:stretch>
            </p:blipFill>
            <p:spPr>
              <a:xfrm>
                <a:off x="6725172" y="2841108"/>
                <a:ext cx="1726920" cy="169200"/>
              </a:xfrm>
              <a:prstGeom prst="rect">
                <a:avLst/>
              </a:prstGeom>
            </p:spPr>
          </p:pic>
        </mc:Fallback>
      </mc:AlternateContent>
      <p:grpSp>
        <p:nvGrpSpPr>
          <p:cNvPr id="78" name="Group 77">
            <a:extLst>
              <a:ext uri="{FF2B5EF4-FFF2-40B4-BE49-F238E27FC236}">
                <a16:creationId xmlns:a16="http://schemas.microsoft.com/office/drawing/2014/main" id="{D2A9ABF1-83D9-4C97-CCCD-CE7AC5AD7340}"/>
              </a:ext>
            </a:extLst>
          </p:cNvPr>
          <p:cNvGrpSpPr/>
          <p:nvPr/>
        </p:nvGrpSpPr>
        <p:grpSpPr>
          <a:xfrm>
            <a:off x="5686572" y="626028"/>
            <a:ext cx="5788800" cy="2278440"/>
            <a:chOff x="5686572" y="626028"/>
            <a:chExt cx="5788800" cy="2278440"/>
          </a:xfrm>
        </p:grpSpPr>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18D1700A-CDF2-7F56-A6F6-048EC2D1F0C6}"/>
                    </a:ext>
                  </a:extLst>
                </p14:cNvPr>
                <p14:cNvContentPartPr/>
                <p14:nvPr/>
              </p14:nvContentPartPr>
              <p14:xfrm>
                <a:off x="5725812" y="1114188"/>
                <a:ext cx="813240" cy="34920"/>
              </p14:xfrm>
            </p:contentPart>
          </mc:Choice>
          <mc:Fallback xmlns="">
            <p:pic>
              <p:nvPicPr>
                <p:cNvPr id="6" name="Ink 5">
                  <a:extLst>
                    <a:ext uri="{FF2B5EF4-FFF2-40B4-BE49-F238E27FC236}">
                      <a16:creationId xmlns:a16="http://schemas.microsoft.com/office/drawing/2014/main" id="{18D1700A-CDF2-7F56-A6F6-048EC2D1F0C6}"/>
                    </a:ext>
                  </a:extLst>
                </p:cNvPr>
                <p:cNvPicPr/>
                <p:nvPr/>
              </p:nvPicPr>
              <p:blipFill>
                <a:blip r:embed="rId17"/>
                <a:stretch>
                  <a:fillRect/>
                </a:stretch>
              </p:blipFill>
              <p:spPr>
                <a:xfrm>
                  <a:off x="5716812" y="1105548"/>
                  <a:ext cx="830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5D6925BE-7B62-1648-0A7D-6A7284C5CBB7}"/>
                    </a:ext>
                  </a:extLst>
                </p14:cNvPr>
                <p14:cNvContentPartPr/>
                <p14:nvPr/>
              </p14:nvContentPartPr>
              <p14:xfrm>
                <a:off x="5686572" y="1286268"/>
                <a:ext cx="561960" cy="25200"/>
              </p14:xfrm>
            </p:contentPart>
          </mc:Choice>
          <mc:Fallback xmlns="">
            <p:pic>
              <p:nvPicPr>
                <p:cNvPr id="7" name="Ink 6">
                  <a:extLst>
                    <a:ext uri="{FF2B5EF4-FFF2-40B4-BE49-F238E27FC236}">
                      <a16:creationId xmlns:a16="http://schemas.microsoft.com/office/drawing/2014/main" id="{5D6925BE-7B62-1648-0A7D-6A7284C5CBB7}"/>
                    </a:ext>
                  </a:extLst>
                </p:cNvPr>
                <p:cNvPicPr/>
                <p:nvPr/>
              </p:nvPicPr>
              <p:blipFill>
                <a:blip r:embed="rId19"/>
                <a:stretch>
                  <a:fillRect/>
                </a:stretch>
              </p:blipFill>
              <p:spPr>
                <a:xfrm>
                  <a:off x="5677572" y="1277268"/>
                  <a:ext cx="57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5969FE90-DA04-3503-3583-A7A4DFD0AE9E}"/>
                    </a:ext>
                  </a:extLst>
                </p14:cNvPr>
                <p14:cNvContentPartPr/>
                <p14:nvPr/>
              </p14:nvContentPartPr>
              <p14:xfrm>
                <a:off x="6984372" y="1569588"/>
                <a:ext cx="2273760" cy="185040"/>
              </p14:xfrm>
            </p:contentPart>
          </mc:Choice>
          <mc:Fallback xmlns="">
            <p:pic>
              <p:nvPicPr>
                <p:cNvPr id="10" name="Ink 9">
                  <a:extLst>
                    <a:ext uri="{FF2B5EF4-FFF2-40B4-BE49-F238E27FC236}">
                      <a16:creationId xmlns:a16="http://schemas.microsoft.com/office/drawing/2014/main" id="{5969FE90-DA04-3503-3583-A7A4DFD0AE9E}"/>
                    </a:ext>
                  </a:extLst>
                </p:cNvPr>
                <p:cNvPicPr/>
                <p:nvPr/>
              </p:nvPicPr>
              <p:blipFill>
                <a:blip r:embed="rId21"/>
                <a:stretch>
                  <a:fillRect/>
                </a:stretch>
              </p:blipFill>
              <p:spPr>
                <a:xfrm>
                  <a:off x="6975732" y="1560948"/>
                  <a:ext cx="22914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8FC4EAC4-E17B-2E57-01F9-C33DD13339B3}"/>
                    </a:ext>
                  </a:extLst>
                </p14:cNvPr>
                <p14:cNvContentPartPr/>
                <p14:nvPr/>
              </p14:nvContentPartPr>
              <p14:xfrm>
                <a:off x="6960972" y="627108"/>
                <a:ext cx="2625480" cy="943920"/>
              </p14:xfrm>
            </p:contentPart>
          </mc:Choice>
          <mc:Fallback xmlns="">
            <p:pic>
              <p:nvPicPr>
                <p:cNvPr id="11" name="Ink 10">
                  <a:extLst>
                    <a:ext uri="{FF2B5EF4-FFF2-40B4-BE49-F238E27FC236}">
                      <a16:creationId xmlns:a16="http://schemas.microsoft.com/office/drawing/2014/main" id="{8FC4EAC4-E17B-2E57-01F9-C33DD13339B3}"/>
                    </a:ext>
                  </a:extLst>
                </p:cNvPr>
                <p:cNvPicPr/>
                <p:nvPr/>
              </p:nvPicPr>
              <p:blipFill>
                <a:blip r:embed="rId23"/>
                <a:stretch>
                  <a:fillRect/>
                </a:stretch>
              </p:blipFill>
              <p:spPr>
                <a:xfrm>
                  <a:off x="6951972" y="618468"/>
                  <a:ext cx="2643120" cy="961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4999EA7D-4F5E-5008-9D75-FE9842781CCB}"/>
                    </a:ext>
                  </a:extLst>
                </p14:cNvPr>
                <p14:cNvContentPartPr/>
                <p14:nvPr/>
              </p14:nvContentPartPr>
              <p14:xfrm>
                <a:off x="9718572" y="1568148"/>
                <a:ext cx="1388520" cy="122400"/>
              </p14:xfrm>
            </p:contentPart>
          </mc:Choice>
          <mc:Fallback xmlns="">
            <p:pic>
              <p:nvPicPr>
                <p:cNvPr id="13" name="Ink 12">
                  <a:extLst>
                    <a:ext uri="{FF2B5EF4-FFF2-40B4-BE49-F238E27FC236}">
                      <a16:creationId xmlns:a16="http://schemas.microsoft.com/office/drawing/2014/main" id="{4999EA7D-4F5E-5008-9D75-FE9842781CCB}"/>
                    </a:ext>
                  </a:extLst>
                </p:cNvPr>
                <p:cNvPicPr/>
                <p:nvPr/>
              </p:nvPicPr>
              <p:blipFill>
                <a:blip r:embed="rId25"/>
                <a:stretch>
                  <a:fillRect/>
                </a:stretch>
              </p:blipFill>
              <p:spPr>
                <a:xfrm>
                  <a:off x="9709932" y="1559508"/>
                  <a:ext cx="1406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F4A42B93-FEC1-9BE2-3AB9-D1F426F5E4C7}"/>
                    </a:ext>
                  </a:extLst>
                </p14:cNvPr>
                <p14:cNvContentPartPr/>
                <p14:nvPr/>
              </p14:nvContentPartPr>
              <p14:xfrm>
                <a:off x="9898932" y="1047228"/>
                <a:ext cx="21240" cy="527040"/>
              </p14:xfrm>
            </p:contentPart>
          </mc:Choice>
          <mc:Fallback xmlns="">
            <p:pic>
              <p:nvPicPr>
                <p:cNvPr id="14" name="Ink 13">
                  <a:extLst>
                    <a:ext uri="{FF2B5EF4-FFF2-40B4-BE49-F238E27FC236}">
                      <a16:creationId xmlns:a16="http://schemas.microsoft.com/office/drawing/2014/main" id="{F4A42B93-FEC1-9BE2-3AB9-D1F426F5E4C7}"/>
                    </a:ext>
                  </a:extLst>
                </p:cNvPr>
                <p:cNvPicPr/>
                <p:nvPr/>
              </p:nvPicPr>
              <p:blipFill>
                <a:blip r:embed="rId27"/>
                <a:stretch>
                  <a:fillRect/>
                </a:stretch>
              </p:blipFill>
              <p:spPr>
                <a:xfrm>
                  <a:off x="9890292" y="1038588"/>
                  <a:ext cx="3888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852F9431-9854-DE2A-82D5-9AE6D2324158}"/>
                    </a:ext>
                  </a:extLst>
                </p14:cNvPr>
                <p14:cNvContentPartPr/>
                <p14:nvPr/>
              </p14:nvContentPartPr>
              <p14:xfrm>
                <a:off x="10190532" y="1046868"/>
                <a:ext cx="41760" cy="453960"/>
              </p14:xfrm>
            </p:contentPart>
          </mc:Choice>
          <mc:Fallback xmlns="">
            <p:pic>
              <p:nvPicPr>
                <p:cNvPr id="15" name="Ink 14">
                  <a:extLst>
                    <a:ext uri="{FF2B5EF4-FFF2-40B4-BE49-F238E27FC236}">
                      <a16:creationId xmlns:a16="http://schemas.microsoft.com/office/drawing/2014/main" id="{852F9431-9854-DE2A-82D5-9AE6D2324158}"/>
                    </a:ext>
                  </a:extLst>
                </p:cNvPr>
                <p:cNvPicPr/>
                <p:nvPr/>
              </p:nvPicPr>
              <p:blipFill>
                <a:blip r:embed="rId29"/>
                <a:stretch>
                  <a:fillRect/>
                </a:stretch>
              </p:blipFill>
              <p:spPr>
                <a:xfrm>
                  <a:off x="10181532" y="1037868"/>
                  <a:ext cx="594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DEE4E0C5-8F95-E2AD-8048-0A2FEF82D1C4}"/>
                    </a:ext>
                  </a:extLst>
                </p14:cNvPr>
                <p14:cNvContentPartPr/>
                <p14:nvPr/>
              </p14:nvContentPartPr>
              <p14:xfrm>
                <a:off x="10379532" y="1479228"/>
                <a:ext cx="125280" cy="552600"/>
              </p14:xfrm>
            </p:contentPart>
          </mc:Choice>
          <mc:Fallback xmlns="">
            <p:pic>
              <p:nvPicPr>
                <p:cNvPr id="16" name="Ink 15">
                  <a:extLst>
                    <a:ext uri="{FF2B5EF4-FFF2-40B4-BE49-F238E27FC236}">
                      <a16:creationId xmlns:a16="http://schemas.microsoft.com/office/drawing/2014/main" id="{DEE4E0C5-8F95-E2AD-8048-0A2FEF82D1C4}"/>
                    </a:ext>
                  </a:extLst>
                </p:cNvPr>
                <p:cNvPicPr/>
                <p:nvPr/>
              </p:nvPicPr>
              <p:blipFill>
                <a:blip r:embed="rId31"/>
                <a:stretch>
                  <a:fillRect/>
                </a:stretch>
              </p:blipFill>
              <p:spPr>
                <a:xfrm>
                  <a:off x="10370532" y="1470228"/>
                  <a:ext cx="14292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FDF0323D-F4AD-FF1B-AA6A-ABBA18546409}"/>
                    </a:ext>
                  </a:extLst>
                </p14:cNvPr>
                <p14:cNvContentPartPr/>
                <p14:nvPr/>
              </p14:nvContentPartPr>
              <p14:xfrm>
                <a:off x="10742772" y="1584348"/>
                <a:ext cx="47160" cy="466920"/>
              </p14:xfrm>
            </p:contentPart>
          </mc:Choice>
          <mc:Fallback xmlns="">
            <p:pic>
              <p:nvPicPr>
                <p:cNvPr id="17" name="Ink 16">
                  <a:extLst>
                    <a:ext uri="{FF2B5EF4-FFF2-40B4-BE49-F238E27FC236}">
                      <a16:creationId xmlns:a16="http://schemas.microsoft.com/office/drawing/2014/main" id="{FDF0323D-F4AD-FF1B-AA6A-ABBA18546409}"/>
                    </a:ext>
                  </a:extLst>
                </p:cNvPr>
                <p:cNvPicPr/>
                <p:nvPr/>
              </p:nvPicPr>
              <p:blipFill>
                <a:blip r:embed="rId33"/>
                <a:stretch>
                  <a:fillRect/>
                </a:stretch>
              </p:blipFill>
              <p:spPr>
                <a:xfrm>
                  <a:off x="10734132" y="1575348"/>
                  <a:ext cx="64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1AB2F0ED-543E-3846-85E5-4E760378AF7D}"/>
                    </a:ext>
                  </a:extLst>
                </p14:cNvPr>
                <p14:cNvContentPartPr/>
                <p14:nvPr/>
              </p14:nvContentPartPr>
              <p14:xfrm>
                <a:off x="10914132" y="991788"/>
                <a:ext cx="84960" cy="554760"/>
              </p14:xfrm>
            </p:contentPart>
          </mc:Choice>
          <mc:Fallback xmlns="">
            <p:pic>
              <p:nvPicPr>
                <p:cNvPr id="18" name="Ink 17">
                  <a:extLst>
                    <a:ext uri="{FF2B5EF4-FFF2-40B4-BE49-F238E27FC236}">
                      <a16:creationId xmlns:a16="http://schemas.microsoft.com/office/drawing/2014/main" id="{1AB2F0ED-543E-3846-85E5-4E760378AF7D}"/>
                    </a:ext>
                  </a:extLst>
                </p:cNvPr>
                <p:cNvPicPr/>
                <p:nvPr/>
              </p:nvPicPr>
              <p:blipFill>
                <a:blip r:embed="rId35"/>
                <a:stretch>
                  <a:fillRect/>
                </a:stretch>
              </p:blipFill>
              <p:spPr>
                <a:xfrm>
                  <a:off x="10905132" y="982788"/>
                  <a:ext cx="102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ED4F60CD-9B82-61C4-65FA-410EC2B38203}"/>
                    </a:ext>
                  </a:extLst>
                </p14:cNvPr>
                <p14:cNvContentPartPr/>
                <p14:nvPr/>
              </p14:nvContentPartPr>
              <p14:xfrm>
                <a:off x="9249132" y="1757148"/>
                <a:ext cx="236880" cy="319320"/>
              </p14:xfrm>
            </p:contentPart>
          </mc:Choice>
          <mc:Fallback xmlns="">
            <p:pic>
              <p:nvPicPr>
                <p:cNvPr id="26" name="Ink 25">
                  <a:extLst>
                    <a:ext uri="{FF2B5EF4-FFF2-40B4-BE49-F238E27FC236}">
                      <a16:creationId xmlns:a16="http://schemas.microsoft.com/office/drawing/2014/main" id="{ED4F60CD-9B82-61C4-65FA-410EC2B38203}"/>
                    </a:ext>
                  </a:extLst>
                </p:cNvPr>
                <p:cNvPicPr/>
                <p:nvPr/>
              </p:nvPicPr>
              <p:blipFill>
                <a:blip r:embed="rId37"/>
                <a:stretch>
                  <a:fillRect/>
                </a:stretch>
              </p:blipFill>
              <p:spPr>
                <a:xfrm>
                  <a:off x="9240492" y="1748148"/>
                  <a:ext cx="254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F78A663F-28DE-9E37-1E2A-C78DD0ED80EB}"/>
                    </a:ext>
                  </a:extLst>
                </p14:cNvPr>
                <p14:cNvContentPartPr/>
                <p14:nvPr/>
              </p14:nvContentPartPr>
              <p14:xfrm>
                <a:off x="9002172" y="1832028"/>
                <a:ext cx="461520" cy="14400"/>
              </p14:xfrm>
            </p:contentPart>
          </mc:Choice>
          <mc:Fallback xmlns="">
            <p:pic>
              <p:nvPicPr>
                <p:cNvPr id="27" name="Ink 26">
                  <a:extLst>
                    <a:ext uri="{FF2B5EF4-FFF2-40B4-BE49-F238E27FC236}">
                      <a16:creationId xmlns:a16="http://schemas.microsoft.com/office/drawing/2014/main" id="{F78A663F-28DE-9E37-1E2A-C78DD0ED80EB}"/>
                    </a:ext>
                  </a:extLst>
                </p:cNvPr>
                <p:cNvPicPr/>
                <p:nvPr/>
              </p:nvPicPr>
              <p:blipFill>
                <a:blip r:embed="rId39"/>
                <a:stretch>
                  <a:fillRect/>
                </a:stretch>
              </p:blipFill>
              <p:spPr>
                <a:xfrm>
                  <a:off x="8993532" y="1823388"/>
                  <a:ext cx="479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7B9BA1D-411F-1718-6D05-789714636685}"/>
                    </a:ext>
                  </a:extLst>
                </p14:cNvPr>
                <p14:cNvContentPartPr/>
                <p14:nvPr/>
              </p14:nvContentPartPr>
              <p14:xfrm>
                <a:off x="11275572" y="1632948"/>
                <a:ext cx="190440" cy="339120"/>
              </p14:xfrm>
            </p:contentPart>
          </mc:Choice>
          <mc:Fallback xmlns="">
            <p:pic>
              <p:nvPicPr>
                <p:cNvPr id="28" name="Ink 27">
                  <a:extLst>
                    <a:ext uri="{FF2B5EF4-FFF2-40B4-BE49-F238E27FC236}">
                      <a16:creationId xmlns:a16="http://schemas.microsoft.com/office/drawing/2014/main" id="{37B9BA1D-411F-1718-6D05-789714636685}"/>
                    </a:ext>
                  </a:extLst>
                </p:cNvPr>
                <p:cNvPicPr/>
                <p:nvPr/>
              </p:nvPicPr>
              <p:blipFill>
                <a:blip r:embed="rId41"/>
                <a:stretch>
                  <a:fillRect/>
                </a:stretch>
              </p:blipFill>
              <p:spPr>
                <a:xfrm>
                  <a:off x="11266572" y="1623948"/>
                  <a:ext cx="2080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FF2D4233-D861-FA94-CAF0-BADEE22DE60B}"/>
                    </a:ext>
                  </a:extLst>
                </p14:cNvPr>
                <p14:cNvContentPartPr/>
                <p14:nvPr/>
              </p14:nvContentPartPr>
              <p14:xfrm>
                <a:off x="11180172" y="1722228"/>
                <a:ext cx="295200" cy="69480"/>
              </p14:xfrm>
            </p:contentPart>
          </mc:Choice>
          <mc:Fallback xmlns="">
            <p:pic>
              <p:nvPicPr>
                <p:cNvPr id="29" name="Ink 28">
                  <a:extLst>
                    <a:ext uri="{FF2B5EF4-FFF2-40B4-BE49-F238E27FC236}">
                      <a16:creationId xmlns:a16="http://schemas.microsoft.com/office/drawing/2014/main" id="{FF2D4233-D861-FA94-CAF0-BADEE22DE60B}"/>
                    </a:ext>
                  </a:extLst>
                </p:cNvPr>
                <p:cNvPicPr/>
                <p:nvPr/>
              </p:nvPicPr>
              <p:blipFill>
                <a:blip r:embed="rId43"/>
                <a:stretch>
                  <a:fillRect/>
                </a:stretch>
              </p:blipFill>
              <p:spPr>
                <a:xfrm>
                  <a:off x="11171532" y="1713588"/>
                  <a:ext cx="312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FF001E15-0978-7579-A47B-4768D6D5EE43}"/>
                    </a:ext>
                  </a:extLst>
                </p14:cNvPr>
                <p14:cNvContentPartPr/>
                <p14:nvPr/>
              </p14:nvContentPartPr>
              <p14:xfrm>
                <a:off x="9053292" y="1402908"/>
                <a:ext cx="199440" cy="262440"/>
              </p14:xfrm>
            </p:contentPart>
          </mc:Choice>
          <mc:Fallback xmlns="">
            <p:pic>
              <p:nvPicPr>
                <p:cNvPr id="30" name="Ink 29">
                  <a:extLst>
                    <a:ext uri="{FF2B5EF4-FFF2-40B4-BE49-F238E27FC236}">
                      <a16:creationId xmlns:a16="http://schemas.microsoft.com/office/drawing/2014/main" id="{FF001E15-0978-7579-A47B-4768D6D5EE43}"/>
                    </a:ext>
                  </a:extLst>
                </p:cNvPr>
                <p:cNvPicPr/>
                <p:nvPr/>
              </p:nvPicPr>
              <p:blipFill>
                <a:blip r:embed="rId45"/>
                <a:stretch>
                  <a:fillRect/>
                </a:stretch>
              </p:blipFill>
              <p:spPr>
                <a:xfrm>
                  <a:off x="9044292" y="1393908"/>
                  <a:ext cx="217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E7CD6ADF-5C3F-8D77-41E4-2B16A93C48AE}"/>
                    </a:ext>
                  </a:extLst>
                </p14:cNvPr>
                <p14:cNvContentPartPr/>
                <p14:nvPr/>
              </p14:nvContentPartPr>
              <p14:xfrm>
                <a:off x="10946892" y="1590828"/>
                <a:ext cx="169920" cy="147600"/>
              </p14:xfrm>
            </p:contentPart>
          </mc:Choice>
          <mc:Fallback xmlns="">
            <p:pic>
              <p:nvPicPr>
                <p:cNvPr id="31" name="Ink 30">
                  <a:extLst>
                    <a:ext uri="{FF2B5EF4-FFF2-40B4-BE49-F238E27FC236}">
                      <a16:creationId xmlns:a16="http://schemas.microsoft.com/office/drawing/2014/main" id="{E7CD6ADF-5C3F-8D77-41E4-2B16A93C48AE}"/>
                    </a:ext>
                  </a:extLst>
                </p:cNvPr>
                <p:cNvPicPr/>
                <p:nvPr/>
              </p:nvPicPr>
              <p:blipFill>
                <a:blip r:embed="rId47"/>
                <a:stretch>
                  <a:fillRect/>
                </a:stretch>
              </p:blipFill>
              <p:spPr>
                <a:xfrm>
                  <a:off x="10938252" y="1581828"/>
                  <a:ext cx="187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A467108F-B0DF-DE77-0932-82638CCDA909}"/>
                    </a:ext>
                  </a:extLst>
                </p14:cNvPr>
                <p14:cNvContentPartPr/>
                <p14:nvPr/>
              </p14:nvContentPartPr>
              <p14:xfrm>
                <a:off x="6756852" y="632148"/>
                <a:ext cx="272880" cy="232200"/>
              </p14:xfrm>
            </p:contentPart>
          </mc:Choice>
          <mc:Fallback xmlns="">
            <p:pic>
              <p:nvPicPr>
                <p:cNvPr id="33" name="Ink 32">
                  <a:extLst>
                    <a:ext uri="{FF2B5EF4-FFF2-40B4-BE49-F238E27FC236}">
                      <a16:creationId xmlns:a16="http://schemas.microsoft.com/office/drawing/2014/main" id="{A467108F-B0DF-DE77-0932-82638CCDA909}"/>
                    </a:ext>
                  </a:extLst>
                </p:cNvPr>
                <p:cNvPicPr/>
                <p:nvPr/>
              </p:nvPicPr>
              <p:blipFill>
                <a:blip r:embed="rId49"/>
                <a:stretch>
                  <a:fillRect/>
                </a:stretch>
              </p:blipFill>
              <p:spPr>
                <a:xfrm>
                  <a:off x="6747852" y="623508"/>
                  <a:ext cx="290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8A624072-7021-EF02-7EB8-99E67D066D56}"/>
                    </a:ext>
                  </a:extLst>
                </p14:cNvPr>
                <p14:cNvContentPartPr/>
                <p14:nvPr/>
              </p14:nvContentPartPr>
              <p14:xfrm>
                <a:off x="6889692" y="705948"/>
                <a:ext cx="179640" cy="1424880"/>
              </p14:xfrm>
            </p:contentPart>
          </mc:Choice>
          <mc:Fallback xmlns="">
            <p:pic>
              <p:nvPicPr>
                <p:cNvPr id="34" name="Ink 33">
                  <a:extLst>
                    <a:ext uri="{FF2B5EF4-FFF2-40B4-BE49-F238E27FC236}">
                      <a16:creationId xmlns:a16="http://schemas.microsoft.com/office/drawing/2014/main" id="{8A624072-7021-EF02-7EB8-99E67D066D56}"/>
                    </a:ext>
                  </a:extLst>
                </p:cNvPr>
                <p:cNvPicPr/>
                <p:nvPr/>
              </p:nvPicPr>
              <p:blipFill>
                <a:blip r:embed="rId51"/>
                <a:stretch>
                  <a:fillRect/>
                </a:stretch>
              </p:blipFill>
              <p:spPr>
                <a:xfrm>
                  <a:off x="6880692" y="697308"/>
                  <a:ext cx="197280" cy="1442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87A1CFC5-C16D-1080-90E5-A03FC46EF228}"/>
                    </a:ext>
                  </a:extLst>
                </p14:cNvPr>
                <p14:cNvContentPartPr/>
                <p14:nvPr/>
              </p14:nvContentPartPr>
              <p14:xfrm>
                <a:off x="9633972" y="762468"/>
                <a:ext cx="76320" cy="1384920"/>
              </p14:xfrm>
            </p:contentPart>
          </mc:Choice>
          <mc:Fallback xmlns="">
            <p:pic>
              <p:nvPicPr>
                <p:cNvPr id="36" name="Ink 35">
                  <a:extLst>
                    <a:ext uri="{FF2B5EF4-FFF2-40B4-BE49-F238E27FC236}">
                      <a16:creationId xmlns:a16="http://schemas.microsoft.com/office/drawing/2014/main" id="{87A1CFC5-C16D-1080-90E5-A03FC46EF228}"/>
                    </a:ext>
                  </a:extLst>
                </p:cNvPr>
                <p:cNvPicPr/>
                <p:nvPr/>
              </p:nvPicPr>
              <p:blipFill>
                <a:blip r:embed="rId53"/>
                <a:stretch>
                  <a:fillRect/>
                </a:stretch>
              </p:blipFill>
              <p:spPr>
                <a:xfrm>
                  <a:off x="9624972" y="753828"/>
                  <a:ext cx="93960" cy="1402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A31D2F78-4500-CF2C-563B-1442429310C9}"/>
                    </a:ext>
                  </a:extLst>
                </p14:cNvPr>
                <p14:cNvContentPartPr/>
                <p14:nvPr/>
              </p14:nvContentPartPr>
              <p14:xfrm>
                <a:off x="9492132" y="626028"/>
                <a:ext cx="243000" cy="471960"/>
              </p14:xfrm>
            </p:contentPart>
          </mc:Choice>
          <mc:Fallback xmlns="">
            <p:pic>
              <p:nvPicPr>
                <p:cNvPr id="37" name="Ink 36">
                  <a:extLst>
                    <a:ext uri="{FF2B5EF4-FFF2-40B4-BE49-F238E27FC236}">
                      <a16:creationId xmlns:a16="http://schemas.microsoft.com/office/drawing/2014/main" id="{A31D2F78-4500-CF2C-563B-1442429310C9}"/>
                    </a:ext>
                  </a:extLst>
                </p:cNvPr>
                <p:cNvPicPr/>
                <p:nvPr/>
              </p:nvPicPr>
              <p:blipFill>
                <a:blip r:embed="rId55"/>
                <a:stretch>
                  <a:fillRect/>
                </a:stretch>
              </p:blipFill>
              <p:spPr>
                <a:xfrm>
                  <a:off x="9483492" y="617028"/>
                  <a:ext cx="26064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60CF577A-5DD9-D8C8-6376-B2416B3C67D9}"/>
                    </a:ext>
                  </a:extLst>
                </p14:cNvPr>
                <p14:cNvContentPartPr/>
                <p14:nvPr/>
              </p14:nvContentPartPr>
              <p14:xfrm>
                <a:off x="6482892" y="1788468"/>
                <a:ext cx="2491560" cy="1116000"/>
              </p14:xfrm>
            </p:contentPart>
          </mc:Choice>
          <mc:Fallback xmlns="">
            <p:pic>
              <p:nvPicPr>
                <p:cNvPr id="40" name="Ink 39">
                  <a:extLst>
                    <a:ext uri="{FF2B5EF4-FFF2-40B4-BE49-F238E27FC236}">
                      <a16:creationId xmlns:a16="http://schemas.microsoft.com/office/drawing/2014/main" id="{60CF577A-5DD9-D8C8-6376-B2416B3C67D9}"/>
                    </a:ext>
                  </a:extLst>
                </p:cNvPr>
                <p:cNvPicPr/>
                <p:nvPr/>
              </p:nvPicPr>
              <p:blipFill>
                <a:blip r:embed="rId57"/>
                <a:stretch>
                  <a:fillRect/>
                </a:stretch>
              </p:blipFill>
              <p:spPr>
                <a:xfrm>
                  <a:off x="6473892" y="1779828"/>
                  <a:ext cx="250920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6156FCBE-3489-6C6F-9417-0E9E7ADB3D97}"/>
                    </a:ext>
                  </a:extLst>
                </p14:cNvPr>
                <p14:cNvContentPartPr/>
                <p14:nvPr/>
              </p14:nvContentPartPr>
              <p14:xfrm>
                <a:off x="6955932" y="2730228"/>
                <a:ext cx="42840" cy="68400"/>
              </p14:xfrm>
            </p:contentPart>
          </mc:Choice>
          <mc:Fallback xmlns="">
            <p:pic>
              <p:nvPicPr>
                <p:cNvPr id="42" name="Ink 41">
                  <a:extLst>
                    <a:ext uri="{FF2B5EF4-FFF2-40B4-BE49-F238E27FC236}">
                      <a16:creationId xmlns:a16="http://schemas.microsoft.com/office/drawing/2014/main" id="{6156FCBE-3489-6C6F-9417-0E9E7ADB3D97}"/>
                    </a:ext>
                  </a:extLst>
                </p:cNvPr>
                <p:cNvPicPr/>
                <p:nvPr/>
              </p:nvPicPr>
              <p:blipFill>
                <a:blip r:embed="rId59"/>
                <a:stretch>
                  <a:fillRect/>
                </a:stretch>
              </p:blipFill>
              <p:spPr>
                <a:xfrm>
                  <a:off x="6946932" y="2721588"/>
                  <a:ext cx="604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92A1EFB3-722C-9AC3-6986-A59897B33BA0}"/>
                    </a:ext>
                  </a:extLst>
                </p14:cNvPr>
                <p14:cNvContentPartPr/>
                <p14:nvPr/>
              </p14:nvContentPartPr>
              <p14:xfrm>
                <a:off x="6734172" y="2421708"/>
                <a:ext cx="53280" cy="155880"/>
              </p14:xfrm>
            </p:contentPart>
          </mc:Choice>
          <mc:Fallback xmlns="">
            <p:pic>
              <p:nvPicPr>
                <p:cNvPr id="43" name="Ink 42">
                  <a:extLst>
                    <a:ext uri="{FF2B5EF4-FFF2-40B4-BE49-F238E27FC236}">
                      <a16:creationId xmlns:a16="http://schemas.microsoft.com/office/drawing/2014/main" id="{92A1EFB3-722C-9AC3-6986-A59897B33BA0}"/>
                    </a:ext>
                  </a:extLst>
                </p:cNvPr>
                <p:cNvPicPr/>
                <p:nvPr/>
              </p:nvPicPr>
              <p:blipFill>
                <a:blip r:embed="rId61"/>
                <a:stretch>
                  <a:fillRect/>
                </a:stretch>
              </p:blipFill>
              <p:spPr>
                <a:xfrm>
                  <a:off x="6725532" y="2413068"/>
                  <a:ext cx="70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FDBAEBFB-4BDF-E134-F766-2E3B92AEFFC6}"/>
                    </a:ext>
                  </a:extLst>
                </p14:cNvPr>
                <p14:cNvContentPartPr/>
                <p14:nvPr/>
              </p14:nvContentPartPr>
              <p14:xfrm>
                <a:off x="6822012" y="2516748"/>
                <a:ext cx="37080" cy="24480"/>
              </p14:xfrm>
            </p:contentPart>
          </mc:Choice>
          <mc:Fallback xmlns="">
            <p:pic>
              <p:nvPicPr>
                <p:cNvPr id="44" name="Ink 43">
                  <a:extLst>
                    <a:ext uri="{FF2B5EF4-FFF2-40B4-BE49-F238E27FC236}">
                      <a16:creationId xmlns:a16="http://schemas.microsoft.com/office/drawing/2014/main" id="{FDBAEBFB-4BDF-E134-F766-2E3B92AEFFC6}"/>
                    </a:ext>
                  </a:extLst>
                </p:cNvPr>
                <p:cNvPicPr/>
                <p:nvPr/>
              </p:nvPicPr>
              <p:blipFill>
                <a:blip r:embed="rId63"/>
                <a:stretch>
                  <a:fillRect/>
                </a:stretch>
              </p:blipFill>
              <p:spPr>
                <a:xfrm>
                  <a:off x="6813012" y="2508108"/>
                  <a:ext cx="54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39FC79EA-DC77-A3FD-90B4-BA659ED6F971}"/>
                    </a:ext>
                  </a:extLst>
                </p14:cNvPr>
                <p14:cNvContentPartPr/>
                <p14:nvPr/>
              </p14:nvContentPartPr>
              <p14:xfrm>
                <a:off x="6906252" y="2360868"/>
                <a:ext cx="199800" cy="215280"/>
              </p14:xfrm>
            </p:contentPart>
          </mc:Choice>
          <mc:Fallback xmlns="">
            <p:pic>
              <p:nvPicPr>
                <p:cNvPr id="45" name="Ink 44">
                  <a:extLst>
                    <a:ext uri="{FF2B5EF4-FFF2-40B4-BE49-F238E27FC236}">
                      <a16:creationId xmlns:a16="http://schemas.microsoft.com/office/drawing/2014/main" id="{39FC79EA-DC77-A3FD-90B4-BA659ED6F971}"/>
                    </a:ext>
                  </a:extLst>
                </p:cNvPr>
                <p:cNvPicPr/>
                <p:nvPr/>
              </p:nvPicPr>
              <p:blipFill>
                <a:blip r:embed="rId65"/>
                <a:stretch>
                  <a:fillRect/>
                </a:stretch>
              </p:blipFill>
              <p:spPr>
                <a:xfrm>
                  <a:off x="6897612" y="2352228"/>
                  <a:ext cx="217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2BBE54EA-BC81-B033-568C-2A75C53B3E12}"/>
                    </a:ext>
                  </a:extLst>
                </p14:cNvPr>
                <p14:cNvContentPartPr/>
                <p14:nvPr/>
              </p14:nvContentPartPr>
              <p14:xfrm>
                <a:off x="7193892" y="2719068"/>
                <a:ext cx="15840" cy="61560"/>
              </p14:xfrm>
            </p:contentPart>
          </mc:Choice>
          <mc:Fallback xmlns="">
            <p:pic>
              <p:nvPicPr>
                <p:cNvPr id="46" name="Ink 45">
                  <a:extLst>
                    <a:ext uri="{FF2B5EF4-FFF2-40B4-BE49-F238E27FC236}">
                      <a16:creationId xmlns:a16="http://schemas.microsoft.com/office/drawing/2014/main" id="{2BBE54EA-BC81-B033-568C-2A75C53B3E12}"/>
                    </a:ext>
                  </a:extLst>
                </p:cNvPr>
                <p:cNvPicPr/>
                <p:nvPr/>
              </p:nvPicPr>
              <p:blipFill>
                <a:blip r:embed="rId67"/>
                <a:stretch>
                  <a:fillRect/>
                </a:stretch>
              </p:blipFill>
              <p:spPr>
                <a:xfrm>
                  <a:off x="7184892" y="2710068"/>
                  <a:ext cx="334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C68E9AD6-5064-1E4C-3042-6B21AFE8E433}"/>
                    </a:ext>
                  </a:extLst>
                </p14:cNvPr>
                <p14:cNvContentPartPr/>
                <p14:nvPr/>
              </p14:nvContentPartPr>
              <p14:xfrm>
                <a:off x="7205412" y="2324148"/>
                <a:ext cx="75960" cy="169560"/>
              </p14:xfrm>
            </p:contentPart>
          </mc:Choice>
          <mc:Fallback xmlns="">
            <p:pic>
              <p:nvPicPr>
                <p:cNvPr id="47" name="Ink 46">
                  <a:extLst>
                    <a:ext uri="{FF2B5EF4-FFF2-40B4-BE49-F238E27FC236}">
                      <a16:creationId xmlns:a16="http://schemas.microsoft.com/office/drawing/2014/main" id="{C68E9AD6-5064-1E4C-3042-6B21AFE8E433}"/>
                    </a:ext>
                  </a:extLst>
                </p:cNvPr>
                <p:cNvPicPr/>
                <p:nvPr/>
              </p:nvPicPr>
              <p:blipFill>
                <a:blip r:embed="rId69"/>
                <a:stretch>
                  <a:fillRect/>
                </a:stretch>
              </p:blipFill>
              <p:spPr>
                <a:xfrm>
                  <a:off x="7196772" y="2315508"/>
                  <a:ext cx="93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CCE254FE-1F57-50D8-F313-953B830C1154}"/>
                    </a:ext>
                  </a:extLst>
                </p14:cNvPr>
                <p14:cNvContentPartPr/>
                <p14:nvPr/>
              </p14:nvContentPartPr>
              <p14:xfrm>
                <a:off x="7315932" y="2441868"/>
                <a:ext cx="28080" cy="24840"/>
              </p14:xfrm>
            </p:contentPart>
          </mc:Choice>
          <mc:Fallback xmlns="">
            <p:pic>
              <p:nvPicPr>
                <p:cNvPr id="48" name="Ink 47">
                  <a:extLst>
                    <a:ext uri="{FF2B5EF4-FFF2-40B4-BE49-F238E27FC236}">
                      <a16:creationId xmlns:a16="http://schemas.microsoft.com/office/drawing/2014/main" id="{CCE254FE-1F57-50D8-F313-953B830C1154}"/>
                    </a:ext>
                  </a:extLst>
                </p:cNvPr>
                <p:cNvPicPr/>
                <p:nvPr/>
              </p:nvPicPr>
              <p:blipFill>
                <a:blip r:embed="rId71"/>
                <a:stretch>
                  <a:fillRect/>
                </a:stretch>
              </p:blipFill>
              <p:spPr>
                <a:xfrm>
                  <a:off x="7306932" y="2432868"/>
                  <a:ext cx="45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35392D10-AEC4-289D-76DD-C94DFDE0E7B6}"/>
                    </a:ext>
                  </a:extLst>
                </p14:cNvPr>
                <p14:cNvContentPartPr/>
                <p14:nvPr/>
              </p14:nvContentPartPr>
              <p14:xfrm>
                <a:off x="7399452" y="2280228"/>
                <a:ext cx="160920" cy="199440"/>
              </p14:xfrm>
            </p:contentPart>
          </mc:Choice>
          <mc:Fallback xmlns="">
            <p:pic>
              <p:nvPicPr>
                <p:cNvPr id="49" name="Ink 48">
                  <a:extLst>
                    <a:ext uri="{FF2B5EF4-FFF2-40B4-BE49-F238E27FC236}">
                      <a16:creationId xmlns:a16="http://schemas.microsoft.com/office/drawing/2014/main" id="{35392D10-AEC4-289D-76DD-C94DFDE0E7B6}"/>
                    </a:ext>
                  </a:extLst>
                </p:cNvPr>
                <p:cNvPicPr/>
                <p:nvPr/>
              </p:nvPicPr>
              <p:blipFill>
                <a:blip r:embed="rId73"/>
                <a:stretch>
                  <a:fillRect/>
                </a:stretch>
              </p:blipFill>
              <p:spPr>
                <a:xfrm>
                  <a:off x="7390452" y="2271588"/>
                  <a:ext cx="1785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B68844C6-F550-DFCE-9BF4-2101694685C3}"/>
                    </a:ext>
                  </a:extLst>
                </p14:cNvPr>
                <p14:cNvContentPartPr/>
                <p14:nvPr/>
              </p14:nvContentPartPr>
              <p14:xfrm>
                <a:off x="7755132" y="2594508"/>
                <a:ext cx="69120" cy="64440"/>
              </p14:xfrm>
            </p:contentPart>
          </mc:Choice>
          <mc:Fallback xmlns="">
            <p:pic>
              <p:nvPicPr>
                <p:cNvPr id="50" name="Ink 49">
                  <a:extLst>
                    <a:ext uri="{FF2B5EF4-FFF2-40B4-BE49-F238E27FC236}">
                      <a16:creationId xmlns:a16="http://schemas.microsoft.com/office/drawing/2014/main" id="{B68844C6-F550-DFCE-9BF4-2101694685C3}"/>
                    </a:ext>
                  </a:extLst>
                </p:cNvPr>
                <p:cNvPicPr/>
                <p:nvPr/>
              </p:nvPicPr>
              <p:blipFill>
                <a:blip r:embed="rId75"/>
                <a:stretch>
                  <a:fillRect/>
                </a:stretch>
              </p:blipFill>
              <p:spPr>
                <a:xfrm>
                  <a:off x="7746492" y="2585508"/>
                  <a:ext cx="86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63E26555-E7AB-9D63-2FF3-167F77B953B6}"/>
                    </a:ext>
                  </a:extLst>
                </p14:cNvPr>
                <p14:cNvContentPartPr/>
                <p14:nvPr/>
              </p14:nvContentPartPr>
              <p14:xfrm>
                <a:off x="7763412" y="2146308"/>
                <a:ext cx="34560" cy="168840"/>
              </p14:xfrm>
            </p:contentPart>
          </mc:Choice>
          <mc:Fallback xmlns="">
            <p:pic>
              <p:nvPicPr>
                <p:cNvPr id="51" name="Ink 50">
                  <a:extLst>
                    <a:ext uri="{FF2B5EF4-FFF2-40B4-BE49-F238E27FC236}">
                      <a16:creationId xmlns:a16="http://schemas.microsoft.com/office/drawing/2014/main" id="{63E26555-E7AB-9D63-2FF3-167F77B953B6}"/>
                    </a:ext>
                  </a:extLst>
                </p:cNvPr>
                <p:cNvPicPr/>
                <p:nvPr/>
              </p:nvPicPr>
              <p:blipFill>
                <a:blip r:embed="rId77"/>
                <a:stretch>
                  <a:fillRect/>
                </a:stretch>
              </p:blipFill>
              <p:spPr>
                <a:xfrm>
                  <a:off x="7754772" y="2137308"/>
                  <a:ext cx="52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8F849F79-9731-F458-1370-93E360A1EA5A}"/>
                    </a:ext>
                  </a:extLst>
                </p14:cNvPr>
                <p14:cNvContentPartPr/>
                <p14:nvPr/>
              </p14:nvContentPartPr>
              <p14:xfrm>
                <a:off x="7799412" y="2266188"/>
                <a:ext cx="36360" cy="32040"/>
              </p14:xfrm>
            </p:contentPart>
          </mc:Choice>
          <mc:Fallback xmlns="">
            <p:pic>
              <p:nvPicPr>
                <p:cNvPr id="52" name="Ink 51">
                  <a:extLst>
                    <a:ext uri="{FF2B5EF4-FFF2-40B4-BE49-F238E27FC236}">
                      <a16:creationId xmlns:a16="http://schemas.microsoft.com/office/drawing/2014/main" id="{8F849F79-9731-F458-1370-93E360A1EA5A}"/>
                    </a:ext>
                  </a:extLst>
                </p:cNvPr>
                <p:cNvPicPr/>
                <p:nvPr/>
              </p:nvPicPr>
              <p:blipFill>
                <a:blip r:embed="rId79"/>
                <a:stretch>
                  <a:fillRect/>
                </a:stretch>
              </p:blipFill>
              <p:spPr>
                <a:xfrm>
                  <a:off x="7790772" y="2257548"/>
                  <a:ext cx="5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3DF1EB3D-E192-5A94-51FA-91FA2ADCFBE9}"/>
                    </a:ext>
                  </a:extLst>
                </p14:cNvPr>
                <p14:cNvContentPartPr/>
                <p14:nvPr/>
              </p14:nvContentPartPr>
              <p14:xfrm>
                <a:off x="7925052" y="2124348"/>
                <a:ext cx="77040" cy="237960"/>
              </p14:xfrm>
            </p:contentPart>
          </mc:Choice>
          <mc:Fallback xmlns="">
            <p:pic>
              <p:nvPicPr>
                <p:cNvPr id="53" name="Ink 52">
                  <a:extLst>
                    <a:ext uri="{FF2B5EF4-FFF2-40B4-BE49-F238E27FC236}">
                      <a16:creationId xmlns:a16="http://schemas.microsoft.com/office/drawing/2014/main" id="{3DF1EB3D-E192-5A94-51FA-91FA2ADCFBE9}"/>
                    </a:ext>
                  </a:extLst>
                </p:cNvPr>
                <p:cNvPicPr/>
                <p:nvPr/>
              </p:nvPicPr>
              <p:blipFill>
                <a:blip r:embed="rId81"/>
                <a:stretch>
                  <a:fillRect/>
                </a:stretch>
              </p:blipFill>
              <p:spPr>
                <a:xfrm>
                  <a:off x="7916052" y="2115348"/>
                  <a:ext cx="946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19E014A0-9156-7990-C0B3-448E2773D79A}"/>
                    </a:ext>
                  </a:extLst>
                </p14:cNvPr>
                <p14:cNvContentPartPr/>
                <p14:nvPr/>
              </p14:nvContentPartPr>
              <p14:xfrm>
                <a:off x="10105932" y="2446548"/>
                <a:ext cx="1202040" cy="41760"/>
              </p14:xfrm>
            </p:contentPart>
          </mc:Choice>
          <mc:Fallback xmlns="">
            <p:pic>
              <p:nvPicPr>
                <p:cNvPr id="55" name="Ink 54">
                  <a:extLst>
                    <a:ext uri="{FF2B5EF4-FFF2-40B4-BE49-F238E27FC236}">
                      <a16:creationId xmlns:a16="http://schemas.microsoft.com/office/drawing/2014/main" id="{19E014A0-9156-7990-C0B3-448E2773D79A}"/>
                    </a:ext>
                  </a:extLst>
                </p:cNvPr>
                <p:cNvPicPr/>
                <p:nvPr/>
              </p:nvPicPr>
              <p:blipFill>
                <a:blip r:embed="rId83"/>
                <a:stretch>
                  <a:fillRect/>
                </a:stretch>
              </p:blipFill>
              <p:spPr>
                <a:xfrm>
                  <a:off x="10097292" y="2437548"/>
                  <a:ext cx="12196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54A2F539-0838-6632-4330-3974414500F4}"/>
                    </a:ext>
                  </a:extLst>
                </p14:cNvPr>
                <p14:cNvContentPartPr/>
                <p14:nvPr/>
              </p14:nvContentPartPr>
              <p14:xfrm>
                <a:off x="10218972" y="2542668"/>
                <a:ext cx="805320" cy="63720"/>
              </p14:xfrm>
            </p:contentPart>
          </mc:Choice>
          <mc:Fallback xmlns="">
            <p:pic>
              <p:nvPicPr>
                <p:cNvPr id="56" name="Ink 55">
                  <a:extLst>
                    <a:ext uri="{FF2B5EF4-FFF2-40B4-BE49-F238E27FC236}">
                      <a16:creationId xmlns:a16="http://schemas.microsoft.com/office/drawing/2014/main" id="{54A2F539-0838-6632-4330-3974414500F4}"/>
                    </a:ext>
                  </a:extLst>
                </p:cNvPr>
                <p:cNvPicPr/>
                <p:nvPr/>
              </p:nvPicPr>
              <p:blipFill>
                <a:blip r:embed="rId85"/>
                <a:stretch>
                  <a:fillRect/>
                </a:stretch>
              </p:blipFill>
              <p:spPr>
                <a:xfrm>
                  <a:off x="10210332" y="2534028"/>
                  <a:ext cx="822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EF3DB6AA-5719-F58C-4739-ABC077325D34}"/>
                    </a:ext>
                  </a:extLst>
                </p14:cNvPr>
                <p14:cNvContentPartPr/>
                <p14:nvPr/>
              </p14:nvContentPartPr>
              <p14:xfrm>
                <a:off x="9812892" y="821148"/>
                <a:ext cx="27360" cy="147600"/>
              </p14:xfrm>
            </p:contentPart>
          </mc:Choice>
          <mc:Fallback xmlns="">
            <p:pic>
              <p:nvPicPr>
                <p:cNvPr id="58" name="Ink 57">
                  <a:extLst>
                    <a:ext uri="{FF2B5EF4-FFF2-40B4-BE49-F238E27FC236}">
                      <a16:creationId xmlns:a16="http://schemas.microsoft.com/office/drawing/2014/main" id="{EF3DB6AA-5719-F58C-4739-ABC077325D34}"/>
                    </a:ext>
                  </a:extLst>
                </p:cNvPr>
                <p:cNvPicPr/>
                <p:nvPr/>
              </p:nvPicPr>
              <p:blipFill>
                <a:blip r:embed="rId87"/>
                <a:stretch>
                  <a:fillRect/>
                </a:stretch>
              </p:blipFill>
              <p:spPr>
                <a:xfrm>
                  <a:off x="9803892" y="812508"/>
                  <a:ext cx="45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BE57017D-0B72-E526-669E-74485BCCBD0C}"/>
                    </a:ext>
                  </a:extLst>
                </p14:cNvPr>
                <p14:cNvContentPartPr/>
                <p14:nvPr/>
              </p14:nvContentPartPr>
              <p14:xfrm>
                <a:off x="9914052" y="875148"/>
                <a:ext cx="33840" cy="30960"/>
              </p14:xfrm>
            </p:contentPart>
          </mc:Choice>
          <mc:Fallback xmlns="">
            <p:pic>
              <p:nvPicPr>
                <p:cNvPr id="59" name="Ink 58">
                  <a:extLst>
                    <a:ext uri="{FF2B5EF4-FFF2-40B4-BE49-F238E27FC236}">
                      <a16:creationId xmlns:a16="http://schemas.microsoft.com/office/drawing/2014/main" id="{BE57017D-0B72-E526-669E-74485BCCBD0C}"/>
                    </a:ext>
                  </a:extLst>
                </p:cNvPr>
                <p:cNvPicPr/>
                <p:nvPr/>
              </p:nvPicPr>
              <p:blipFill>
                <a:blip r:embed="rId89"/>
                <a:stretch>
                  <a:fillRect/>
                </a:stretch>
              </p:blipFill>
              <p:spPr>
                <a:xfrm>
                  <a:off x="9905412" y="866508"/>
                  <a:ext cx="51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C0F88ABD-7432-2611-054D-CE3894FECB26}"/>
                    </a:ext>
                  </a:extLst>
                </p14:cNvPr>
                <p14:cNvContentPartPr/>
                <p14:nvPr/>
              </p14:nvContentPartPr>
              <p14:xfrm>
                <a:off x="9998292" y="763908"/>
                <a:ext cx="148680" cy="150480"/>
              </p14:xfrm>
            </p:contentPart>
          </mc:Choice>
          <mc:Fallback xmlns="">
            <p:pic>
              <p:nvPicPr>
                <p:cNvPr id="61" name="Ink 60">
                  <a:extLst>
                    <a:ext uri="{FF2B5EF4-FFF2-40B4-BE49-F238E27FC236}">
                      <a16:creationId xmlns:a16="http://schemas.microsoft.com/office/drawing/2014/main" id="{C0F88ABD-7432-2611-054D-CE3894FECB26}"/>
                    </a:ext>
                  </a:extLst>
                </p:cNvPr>
                <p:cNvPicPr/>
                <p:nvPr/>
              </p:nvPicPr>
              <p:blipFill>
                <a:blip r:embed="rId91"/>
                <a:stretch>
                  <a:fillRect/>
                </a:stretch>
              </p:blipFill>
              <p:spPr>
                <a:xfrm>
                  <a:off x="9989652" y="755268"/>
                  <a:ext cx="166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09219A45-27BC-4C8B-A06D-62AF92769EFF}"/>
                    </a:ext>
                  </a:extLst>
                </p14:cNvPr>
                <p14:cNvContentPartPr/>
                <p14:nvPr/>
              </p14:nvContentPartPr>
              <p14:xfrm>
                <a:off x="10287732" y="819708"/>
                <a:ext cx="68760" cy="209880"/>
              </p14:xfrm>
            </p:contentPart>
          </mc:Choice>
          <mc:Fallback xmlns="">
            <p:pic>
              <p:nvPicPr>
                <p:cNvPr id="63" name="Ink 62">
                  <a:extLst>
                    <a:ext uri="{FF2B5EF4-FFF2-40B4-BE49-F238E27FC236}">
                      <a16:creationId xmlns:a16="http://schemas.microsoft.com/office/drawing/2014/main" id="{09219A45-27BC-4C8B-A06D-62AF92769EFF}"/>
                    </a:ext>
                  </a:extLst>
                </p:cNvPr>
                <p:cNvPicPr/>
                <p:nvPr/>
              </p:nvPicPr>
              <p:blipFill>
                <a:blip r:embed="rId93"/>
                <a:stretch>
                  <a:fillRect/>
                </a:stretch>
              </p:blipFill>
              <p:spPr>
                <a:xfrm>
                  <a:off x="10279092" y="810708"/>
                  <a:ext cx="86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220C9A27-042F-87D0-E4EF-2F661D915951}"/>
                    </a:ext>
                  </a:extLst>
                </p14:cNvPr>
                <p14:cNvContentPartPr/>
                <p14:nvPr/>
              </p14:nvContentPartPr>
              <p14:xfrm>
                <a:off x="10407252" y="964428"/>
                <a:ext cx="15480" cy="12600"/>
              </p14:xfrm>
            </p:contentPart>
          </mc:Choice>
          <mc:Fallback xmlns="">
            <p:pic>
              <p:nvPicPr>
                <p:cNvPr id="64" name="Ink 63">
                  <a:extLst>
                    <a:ext uri="{FF2B5EF4-FFF2-40B4-BE49-F238E27FC236}">
                      <a16:creationId xmlns:a16="http://schemas.microsoft.com/office/drawing/2014/main" id="{220C9A27-042F-87D0-E4EF-2F661D915951}"/>
                    </a:ext>
                  </a:extLst>
                </p:cNvPr>
                <p:cNvPicPr/>
                <p:nvPr/>
              </p:nvPicPr>
              <p:blipFill>
                <a:blip r:embed="rId95"/>
                <a:stretch>
                  <a:fillRect/>
                </a:stretch>
              </p:blipFill>
              <p:spPr>
                <a:xfrm>
                  <a:off x="10398612" y="955788"/>
                  <a:ext cx="33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B521F733-463F-6711-05FF-126707B0000D}"/>
                    </a:ext>
                  </a:extLst>
                </p14:cNvPr>
                <p14:cNvContentPartPr/>
                <p14:nvPr/>
              </p14:nvContentPartPr>
              <p14:xfrm>
                <a:off x="10514532" y="788748"/>
                <a:ext cx="144000" cy="195480"/>
              </p14:xfrm>
            </p:contentPart>
          </mc:Choice>
          <mc:Fallback xmlns="">
            <p:pic>
              <p:nvPicPr>
                <p:cNvPr id="66" name="Ink 65">
                  <a:extLst>
                    <a:ext uri="{FF2B5EF4-FFF2-40B4-BE49-F238E27FC236}">
                      <a16:creationId xmlns:a16="http://schemas.microsoft.com/office/drawing/2014/main" id="{B521F733-463F-6711-05FF-126707B0000D}"/>
                    </a:ext>
                  </a:extLst>
                </p:cNvPr>
                <p:cNvPicPr/>
                <p:nvPr/>
              </p:nvPicPr>
              <p:blipFill>
                <a:blip r:embed="rId97"/>
                <a:stretch>
                  <a:fillRect/>
                </a:stretch>
              </p:blipFill>
              <p:spPr>
                <a:xfrm>
                  <a:off x="10505532" y="780108"/>
                  <a:ext cx="161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a16="http://schemas.microsoft.com/office/drawing/2014/main" id="{943CA2D4-3403-272B-4DDE-3F80FC708521}"/>
                    </a:ext>
                  </a:extLst>
                </p14:cNvPr>
                <p14:cNvContentPartPr/>
                <p14:nvPr/>
              </p14:nvContentPartPr>
              <p14:xfrm>
                <a:off x="10068132" y="2189508"/>
                <a:ext cx="188640" cy="17280"/>
              </p14:xfrm>
            </p:contentPart>
          </mc:Choice>
          <mc:Fallback xmlns="">
            <p:pic>
              <p:nvPicPr>
                <p:cNvPr id="68" name="Ink 67">
                  <a:extLst>
                    <a:ext uri="{FF2B5EF4-FFF2-40B4-BE49-F238E27FC236}">
                      <a16:creationId xmlns:a16="http://schemas.microsoft.com/office/drawing/2014/main" id="{943CA2D4-3403-272B-4DDE-3F80FC708521}"/>
                    </a:ext>
                  </a:extLst>
                </p:cNvPr>
                <p:cNvPicPr/>
                <p:nvPr/>
              </p:nvPicPr>
              <p:blipFill>
                <a:blip r:embed="rId99"/>
                <a:stretch>
                  <a:fillRect/>
                </a:stretch>
              </p:blipFill>
              <p:spPr>
                <a:xfrm>
                  <a:off x="10059492" y="2180508"/>
                  <a:ext cx="206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BFCCFAE9-55FA-6A39-416C-2A308FDDA9FD}"/>
                    </a:ext>
                  </a:extLst>
                </p14:cNvPr>
                <p14:cNvContentPartPr/>
                <p14:nvPr/>
              </p14:nvContentPartPr>
              <p14:xfrm>
                <a:off x="10310772" y="2045148"/>
                <a:ext cx="59400" cy="225360"/>
              </p14:xfrm>
            </p:contentPart>
          </mc:Choice>
          <mc:Fallback xmlns="">
            <p:pic>
              <p:nvPicPr>
                <p:cNvPr id="69" name="Ink 68">
                  <a:extLst>
                    <a:ext uri="{FF2B5EF4-FFF2-40B4-BE49-F238E27FC236}">
                      <a16:creationId xmlns:a16="http://schemas.microsoft.com/office/drawing/2014/main" id="{BFCCFAE9-55FA-6A39-416C-2A308FDDA9FD}"/>
                    </a:ext>
                  </a:extLst>
                </p:cNvPr>
                <p:cNvPicPr/>
                <p:nvPr/>
              </p:nvPicPr>
              <p:blipFill>
                <a:blip r:embed="rId101"/>
                <a:stretch>
                  <a:fillRect/>
                </a:stretch>
              </p:blipFill>
              <p:spPr>
                <a:xfrm>
                  <a:off x="10301772" y="2036148"/>
                  <a:ext cx="77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Ink 69">
                  <a:extLst>
                    <a:ext uri="{FF2B5EF4-FFF2-40B4-BE49-F238E27FC236}">
                      <a16:creationId xmlns:a16="http://schemas.microsoft.com/office/drawing/2014/main" id="{26536668-9768-B499-5BE8-89E57A8E7FEB}"/>
                    </a:ext>
                  </a:extLst>
                </p14:cNvPr>
                <p14:cNvContentPartPr/>
                <p14:nvPr/>
              </p14:nvContentPartPr>
              <p14:xfrm>
                <a:off x="10422372" y="2156748"/>
                <a:ext cx="19440" cy="40320"/>
              </p14:xfrm>
            </p:contentPart>
          </mc:Choice>
          <mc:Fallback xmlns="">
            <p:pic>
              <p:nvPicPr>
                <p:cNvPr id="70" name="Ink 69">
                  <a:extLst>
                    <a:ext uri="{FF2B5EF4-FFF2-40B4-BE49-F238E27FC236}">
                      <a16:creationId xmlns:a16="http://schemas.microsoft.com/office/drawing/2014/main" id="{26536668-9768-B499-5BE8-89E57A8E7FEB}"/>
                    </a:ext>
                  </a:extLst>
                </p:cNvPr>
                <p:cNvPicPr/>
                <p:nvPr/>
              </p:nvPicPr>
              <p:blipFill>
                <a:blip r:embed="rId103"/>
                <a:stretch>
                  <a:fillRect/>
                </a:stretch>
              </p:blipFill>
              <p:spPr>
                <a:xfrm>
                  <a:off x="10413372" y="2147748"/>
                  <a:ext cx="37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Ink 70">
                  <a:extLst>
                    <a:ext uri="{FF2B5EF4-FFF2-40B4-BE49-F238E27FC236}">
                      <a16:creationId xmlns:a16="http://schemas.microsoft.com/office/drawing/2014/main" id="{38AE0994-B440-0D0A-75DB-34198A294D43}"/>
                    </a:ext>
                  </a:extLst>
                </p14:cNvPr>
                <p14:cNvContentPartPr/>
                <p14:nvPr/>
              </p14:nvContentPartPr>
              <p14:xfrm>
                <a:off x="10528212" y="2094468"/>
                <a:ext cx="26280" cy="5400"/>
              </p14:xfrm>
            </p:contentPart>
          </mc:Choice>
          <mc:Fallback xmlns="">
            <p:pic>
              <p:nvPicPr>
                <p:cNvPr id="71" name="Ink 70">
                  <a:extLst>
                    <a:ext uri="{FF2B5EF4-FFF2-40B4-BE49-F238E27FC236}">
                      <a16:creationId xmlns:a16="http://schemas.microsoft.com/office/drawing/2014/main" id="{38AE0994-B440-0D0A-75DB-34198A294D43}"/>
                    </a:ext>
                  </a:extLst>
                </p:cNvPr>
                <p:cNvPicPr/>
                <p:nvPr/>
              </p:nvPicPr>
              <p:blipFill>
                <a:blip r:embed="rId105"/>
                <a:stretch>
                  <a:fillRect/>
                </a:stretch>
              </p:blipFill>
              <p:spPr>
                <a:xfrm>
                  <a:off x="10519212" y="2085828"/>
                  <a:ext cx="43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Ink 71">
                  <a:extLst>
                    <a:ext uri="{FF2B5EF4-FFF2-40B4-BE49-F238E27FC236}">
                      <a16:creationId xmlns:a16="http://schemas.microsoft.com/office/drawing/2014/main" id="{F7642B52-AB2A-AA94-F7D8-8168A79123A9}"/>
                    </a:ext>
                  </a:extLst>
                </p14:cNvPr>
                <p14:cNvContentPartPr/>
                <p14:nvPr/>
              </p14:nvContentPartPr>
              <p14:xfrm>
                <a:off x="10526052" y="2000868"/>
                <a:ext cx="127080" cy="216000"/>
              </p14:xfrm>
            </p:contentPart>
          </mc:Choice>
          <mc:Fallback xmlns="">
            <p:pic>
              <p:nvPicPr>
                <p:cNvPr id="72" name="Ink 71">
                  <a:extLst>
                    <a:ext uri="{FF2B5EF4-FFF2-40B4-BE49-F238E27FC236}">
                      <a16:creationId xmlns:a16="http://schemas.microsoft.com/office/drawing/2014/main" id="{F7642B52-AB2A-AA94-F7D8-8168A79123A9}"/>
                    </a:ext>
                  </a:extLst>
                </p:cNvPr>
                <p:cNvPicPr/>
                <p:nvPr/>
              </p:nvPicPr>
              <p:blipFill>
                <a:blip r:embed="rId107"/>
                <a:stretch>
                  <a:fillRect/>
                </a:stretch>
              </p:blipFill>
              <p:spPr>
                <a:xfrm>
                  <a:off x="10517412" y="1991868"/>
                  <a:ext cx="144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AA6B35FF-5652-C229-AD20-0256B61AEB04}"/>
                    </a:ext>
                  </a:extLst>
                </p14:cNvPr>
                <p14:cNvContentPartPr/>
                <p14:nvPr/>
              </p14:nvContentPartPr>
              <p14:xfrm>
                <a:off x="10773732" y="2173308"/>
                <a:ext cx="125640" cy="19800"/>
              </p14:xfrm>
            </p:contentPart>
          </mc:Choice>
          <mc:Fallback xmlns="">
            <p:pic>
              <p:nvPicPr>
                <p:cNvPr id="74" name="Ink 73">
                  <a:extLst>
                    <a:ext uri="{FF2B5EF4-FFF2-40B4-BE49-F238E27FC236}">
                      <a16:creationId xmlns:a16="http://schemas.microsoft.com/office/drawing/2014/main" id="{AA6B35FF-5652-C229-AD20-0256B61AEB04}"/>
                    </a:ext>
                  </a:extLst>
                </p:cNvPr>
                <p:cNvPicPr/>
                <p:nvPr/>
              </p:nvPicPr>
              <p:blipFill>
                <a:blip r:embed="rId109"/>
                <a:stretch>
                  <a:fillRect/>
                </a:stretch>
              </p:blipFill>
              <p:spPr>
                <a:xfrm>
                  <a:off x="10764732" y="2164668"/>
                  <a:ext cx="143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EE1281BC-8864-0045-86BF-C36544FBC7A3}"/>
                    </a:ext>
                  </a:extLst>
                </p14:cNvPr>
                <p14:cNvContentPartPr/>
                <p14:nvPr/>
              </p14:nvContentPartPr>
              <p14:xfrm>
                <a:off x="10990452" y="2086548"/>
                <a:ext cx="56160" cy="163800"/>
              </p14:xfrm>
            </p:contentPart>
          </mc:Choice>
          <mc:Fallback xmlns="">
            <p:pic>
              <p:nvPicPr>
                <p:cNvPr id="75" name="Ink 74">
                  <a:extLst>
                    <a:ext uri="{FF2B5EF4-FFF2-40B4-BE49-F238E27FC236}">
                      <a16:creationId xmlns:a16="http://schemas.microsoft.com/office/drawing/2014/main" id="{EE1281BC-8864-0045-86BF-C36544FBC7A3}"/>
                    </a:ext>
                  </a:extLst>
                </p:cNvPr>
                <p:cNvPicPr/>
                <p:nvPr/>
              </p:nvPicPr>
              <p:blipFill>
                <a:blip r:embed="rId111"/>
                <a:stretch>
                  <a:fillRect/>
                </a:stretch>
              </p:blipFill>
              <p:spPr>
                <a:xfrm>
                  <a:off x="10981452" y="2077908"/>
                  <a:ext cx="73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E1B0BF51-7846-B44A-A3E5-55AE6E58A29E}"/>
                    </a:ext>
                  </a:extLst>
                </p14:cNvPr>
                <p14:cNvContentPartPr/>
                <p14:nvPr/>
              </p14:nvContentPartPr>
              <p14:xfrm>
                <a:off x="11111052" y="2213628"/>
                <a:ext cx="23040" cy="7920"/>
              </p14:xfrm>
            </p:contentPart>
          </mc:Choice>
          <mc:Fallback xmlns="">
            <p:pic>
              <p:nvPicPr>
                <p:cNvPr id="76" name="Ink 75">
                  <a:extLst>
                    <a:ext uri="{FF2B5EF4-FFF2-40B4-BE49-F238E27FC236}">
                      <a16:creationId xmlns:a16="http://schemas.microsoft.com/office/drawing/2014/main" id="{E1B0BF51-7846-B44A-A3E5-55AE6E58A29E}"/>
                    </a:ext>
                  </a:extLst>
                </p:cNvPr>
                <p:cNvPicPr/>
                <p:nvPr/>
              </p:nvPicPr>
              <p:blipFill>
                <a:blip r:embed="rId113"/>
                <a:stretch>
                  <a:fillRect/>
                </a:stretch>
              </p:blipFill>
              <p:spPr>
                <a:xfrm>
                  <a:off x="11102052" y="2204628"/>
                  <a:ext cx="40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8C53E733-DE79-CDC5-EE74-19456138C22B}"/>
                    </a:ext>
                  </a:extLst>
                </p14:cNvPr>
                <p14:cNvContentPartPr/>
                <p14:nvPr/>
              </p14:nvContentPartPr>
              <p14:xfrm>
                <a:off x="11184492" y="2075748"/>
                <a:ext cx="153000" cy="233640"/>
              </p14:xfrm>
            </p:contentPart>
          </mc:Choice>
          <mc:Fallback xmlns="">
            <p:pic>
              <p:nvPicPr>
                <p:cNvPr id="77" name="Ink 76">
                  <a:extLst>
                    <a:ext uri="{FF2B5EF4-FFF2-40B4-BE49-F238E27FC236}">
                      <a16:creationId xmlns:a16="http://schemas.microsoft.com/office/drawing/2014/main" id="{8C53E733-DE79-CDC5-EE74-19456138C22B}"/>
                    </a:ext>
                  </a:extLst>
                </p:cNvPr>
                <p:cNvPicPr/>
                <p:nvPr/>
              </p:nvPicPr>
              <p:blipFill>
                <a:blip r:embed="rId115"/>
                <a:stretch>
                  <a:fillRect/>
                </a:stretch>
              </p:blipFill>
              <p:spPr>
                <a:xfrm>
                  <a:off x="11175492" y="2066748"/>
                  <a:ext cx="17064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4F783B15-63D4-04DF-C6AB-9632E8C1FBCF}"/>
                  </a:ext>
                </a:extLst>
              </p14:cNvPr>
              <p14:cNvContentPartPr/>
              <p14:nvPr/>
            </p14:nvContentPartPr>
            <p14:xfrm>
              <a:off x="1226172" y="2716908"/>
              <a:ext cx="655920" cy="242640"/>
            </p14:xfrm>
          </p:contentPart>
        </mc:Choice>
        <mc:Fallback xmlns="">
          <p:pic>
            <p:nvPicPr>
              <p:cNvPr id="79" name="Ink 78">
                <a:extLst>
                  <a:ext uri="{FF2B5EF4-FFF2-40B4-BE49-F238E27FC236}">
                    <a16:creationId xmlns:a16="http://schemas.microsoft.com/office/drawing/2014/main" id="{4F783B15-63D4-04DF-C6AB-9632E8C1FBCF}"/>
                  </a:ext>
                </a:extLst>
              </p:cNvPr>
              <p:cNvPicPr/>
              <p:nvPr/>
            </p:nvPicPr>
            <p:blipFill>
              <a:blip r:embed="rId117"/>
              <a:stretch>
                <a:fillRect/>
              </a:stretch>
            </p:blipFill>
            <p:spPr>
              <a:xfrm>
                <a:off x="1217172" y="2708268"/>
                <a:ext cx="673560" cy="260280"/>
              </a:xfrm>
              <a:prstGeom prst="rect">
                <a:avLst/>
              </a:prstGeom>
            </p:spPr>
          </p:pic>
        </mc:Fallback>
      </mc:AlternateContent>
      <p:grpSp>
        <p:nvGrpSpPr>
          <p:cNvPr id="85" name="Group 84">
            <a:extLst>
              <a:ext uri="{FF2B5EF4-FFF2-40B4-BE49-F238E27FC236}">
                <a16:creationId xmlns:a16="http://schemas.microsoft.com/office/drawing/2014/main" id="{C817F544-B631-0987-801D-18DBD8D2E5E3}"/>
              </a:ext>
            </a:extLst>
          </p:cNvPr>
          <p:cNvGrpSpPr/>
          <p:nvPr/>
        </p:nvGrpSpPr>
        <p:grpSpPr>
          <a:xfrm>
            <a:off x="2651772" y="2951628"/>
            <a:ext cx="812160" cy="171000"/>
            <a:chOff x="2651772" y="2951628"/>
            <a:chExt cx="812160" cy="171000"/>
          </a:xfrm>
        </p:grpSpPr>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685BA6F9-41AF-8AFD-F6AD-02A3E4C71938}"/>
                    </a:ext>
                  </a:extLst>
                </p14:cNvPr>
                <p14:cNvContentPartPr/>
                <p14:nvPr/>
              </p14:nvContentPartPr>
              <p14:xfrm>
                <a:off x="2651772" y="2951628"/>
                <a:ext cx="812160" cy="90360"/>
              </p14:xfrm>
            </p:contentPart>
          </mc:Choice>
          <mc:Fallback xmlns="">
            <p:pic>
              <p:nvPicPr>
                <p:cNvPr id="80" name="Ink 79">
                  <a:extLst>
                    <a:ext uri="{FF2B5EF4-FFF2-40B4-BE49-F238E27FC236}">
                      <a16:creationId xmlns:a16="http://schemas.microsoft.com/office/drawing/2014/main" id="{685BA6F9-41AF-8AFD-F6AD-02A3E4C71938}"/>
                    </a:ext>
                  </a:extLst>
                </p:cNvPr>
                <p:cNvPicPr/>
                <p:nvPr/>
              </p:nvPicPr>
              <p:blipFill>
                <a:blip r:embed="rId119"/>
                <a:stretch>
                  <a:fillRect/>
                </a:stretch>
              </p:blipFill>
              <p:spPr>
                <a:xfrm>
                  <a:off x="2642772" y="2942988"/>
                  <a:ext cx="829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FA3728FE-B09C-4503-CEBE-0E2F211D88FB}"/>
                    </a:ext>
                  </a:extLst>
                </p14:cNvPr>
                <p14:cNvContentPartPr/>
                <p14:nvPr/>
              </p14:nvContentPartPr>
              <p14:xfrm>
                <a:off x="2837532" y="3082308"/>
                <a:ext cx="599760" cy="40320"/>
              </p14:xfrm>
            </p:contentPart>
          </mc:Choice>
          <mc:Fallback xmlns="">
            <p:pic>
              <p:nvPicPr>
                <p:cNvPr id="81" name="Ink 80">
                  <a:extLst>
                    <a:ext uri="{FF2B5EF4-FFF2-40B4-BE49-F238E27FC236}">
                      <a16:creationId xmlns:a16="http://schemas.microsoft.com/office/drawing/2014/main" id="{FA3728FE-B09C-4503-CEBE-0E2F211D88FB}"/>
                    </a:ext>
                  </a:extLst>
                </p:cNvPr>
                <p:cNvPicPr/>
                <p:nvPr/>
              </p:nvPicPr>
              <p:blipFill>
                <a:blip r:embed="rId121"/>
                <a:stretch>
                  <a:fillRect/>
                </a:stretch>
              </p:blipFill>
              <p:spPr>
                <a:xfrm>
                  <a:off x="2828892" y="3073668"/>
                  <a:ext cx="617400" cy="57960"/>
                </a:xfrm>
                <a:prstGeom prst="rect">
                  <a:avLst/>
                </a:prstGeom>
              </p:spPr>
            </p:pic>
          </mc:Fallback>
        </mc:AlternateContent>
      </p:grpSp>
      <p:grpSp>
        <p:nvGrpSpPr>
          <p:cNvPr id="84" name="Group 83">
            <a:extLst>
              <a:ext uri="{FF2B5EF4-FFF2-40B4-BE49-F238E27FC236}">
                <a16:creationId xmlns:a16="http://schemas.microsoft.com/office/drawing/2014/main" id="{1B166C5C-A506-9D64-53EB-CE916D3B10EA}"/>
              </a:ext>
            </a:extLst>
          </p:cNvPr>
          <p:cNvGrpSpPr/>
          <p:nvPr/>
        </p:nvGrpSpPr>
        <p:grpSpPr>
          <a:xfrm>
            <a:off x="4527012" y="2884308"/>
            <a:ext cx="639720" cy="120240"/>
            <a:chOff x="4527012" y="2884308"/>
            <a:chExt cx="639720" cy="120240"/>
          </a:xfrm>
        </p:grpSpPr>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96D576EC-6C5D-5AAE-FA57-67661DAC0BE6}"/>
                    </a:ext>
                  </a:extLst>
                </p14:cNvPr>
                <p14:cNvContentPartPr/>
                <p14:nvPr/>
              </p14:nvContentPartPr>
              <p14:xfrm>
                <a:off x="4527012" y="2884308"/>
                <a:ext cx="639720" cy="52920"/>
              </p14:xfrm>
            </p:contentPart>
          </mc:Choice>
          <mc:Fallback xmlns="">
            <p:pic>
              <p:nvPicPr>
                <p:cNvPr id="82" name="Ink 81">
                  <a:extLst>
                    <a:ext uri="{FF2B5EF4-FFF2-40B4-BE49-F238E27FC236}">
                      <a16:creationId xmlns:a16="http://schemas.microsoft.com/office/drawing/2014/main" id="{96D576EC-6C5D-5AAE-FA57-67661DAC0BE6}"/>
                    </a:ext>
                  </a:extLst>
                </p:cNvPr>
                <p:cNvPicPr/>
                <p:nvPr/>
              </p:nvPicPr>
              <p:blipFill>
                <a:blip r:embed="rId123"/>
                <a:stretch>
                  <a:fillRect/>
                </a:stretch>
              </p:blipFill>
              <p:spPr>
                <a:xfrm>
                  <a:off x="4518372" y="2875308"/>
                  <a:ext cx="657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3" name="Ink 82">
                  <a:extLst>
                    <a:ext uri="{FF2B5EF4-FFF2-40B4-BE49-F238E27FC236}">
                      <a16:creationId xmlns:a16="http://schemas.microsoft.com/office/drawing/2014/main" id="{D99DA33F-9E28-25D3-4EB1-3C55FA69FE7D}"/>
                    </a:ext>
                  </a:extLst>
                </p14:cNvPr>
                <p14:cNvContentPartPr/>
                <p14:nvPr/>
              </p14:nvContentPartPr>
              <p14:xfrm>
                <a:off x="4597212" y="2989068"/>
                <a:ext cx="306720" cy="15480"/>
              </p14:xfrm>
            </p:contentPart>
          </mc:Choice>
          <mc:Fallback xmlns="">
            <p:pic>
              <p:nvPicPr>
                <p:cNvPr id="83" name="Ink 82">
                  <a:extLst>
                    <a:ext uri="{FF2B5EF4-FFF2-40B4-BE49-F238E27FC236}">
                      <a16:creationId xmlns:a16="http://schemas.microsoft.com/office/drawing/2014/main" id="{D99DA33F-9E28-25D3-4EB1-3C55FA69FE7D}"/>
                    </a:ext>
                  </a:extLst>
                </p:cNvPr>
                <p:cNvPicPr/>
                <p:nvPr/>
              </p:nvPicPr>
              <p:blipFill>
                <a:blip r:embed="rId125"/>
                <a:stretch>
                  <a:fillRect/>
                </a:stretch>
              </p:blipFill>
              <p:spPr>
                <a:xfrm>
                  <a:off x="4588572" y="2980428"/>
                  <a:ext cx="324360" cy="33120"/>
                </a:xfrm>
                <a:prstGeom prst="rect">
                  <a:avLst/>
                </a:prstGeom>
              </p:spPr>
            </p:pic>
          </mc:Fallback>
        </mc:AlternateContent>
      </p:grpSp>
      <p:grpSp>
        <p:nvGrpSpPr>
          <p:cNvPr id="100" name="Group 99">
            <a:extLst>
              <a:ext uri="{FF2B5EF4-FFF2-40B4-BE49-F238E27FC236}">
                <a16:creationId xmlns:a16="http://schemas.microsoft.com/office/drawing/2014/main" id="{9E633289-587F-8E60-DA44-3284C1AAE199}"/>
              </a:ext>
            </a:extLst>
          </p:cNvPr>
          <p:cNvGrpSpPr/>
          <p:nvPr/>
        </p:nvGrpSpPr>
        <p:grpSpPr>
          <a:xfrm>
            <a:off x="6148092" y="3112908"/>
            <a:ext cx="5366520" cy="2304720"/>
            <a:chOff x="6148092" y="3112908"/>
            <a:chExt cx="5366520" cy="2304720"/>
          </a:xfrm>
        </p:grpSpPr>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5A567FEE-F7BE-8D10-AB89-A0C50F04D8F4}"/>
                    </a:ext>
                  </a:extLst>
                </p14:cNvPr>
                <p14:cNvContentPartPr/>
                <p14:nvPr/>
              </p14:nvContentPartPr>
              <p14:xfrm>
                <a:off x="6641652" y="3553908"/>
                <a:ext cx="1979640" cy="102600"/>
              </p14:xfrm>
            </p:contentPart>
          </mc:Choice>
          <mc:Fallback xmlns="">
            <p:pic>
              <p:nvPicPr>
                <p:cNvPr id="86" name="Ink 85">
                  <a:extLst>
                    <a:ext uri="{FF2B5EF4-FFF2-40B4-BE49-F238E27FC236}">
                      <a16:creationId xmlns:a16="http://schemas.microsoft.com/office/drawing/2014/main" id="{5A567FEE-F7BE-8D10-AB89-A0C50F04D8F4}"/>
                    </a:ext>
                  </a:extLst>
                </p:cNvPr>
                <p:cNvPicPr/>
                <p:nvPr/>
              </p:nvPicPr>
              <p:blipFill>
                <a:blip r:embed="rId127"/>
                <a:stretch>
                  <a:fillRect/>
                </a:stretch>
              </p:blipFill>
              <p:spPr>
                <a:xfrm>
                  <a:off x="6633012" y="3545268"/>
                  <a:ext cx="1997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DF1E2128-3392-0528-5A79-CBF57B335589}"/>
                    </a:ext>
                  </a:extLst>
                </p14:cNvPr>
                <p14:cNvContentPartPr/>
                <p14:nvPr/>
              </p14:nvContentPartPr>
              <p14:xfrm>
                <a:off x="6857652" y="3112908"/>
                <a:ext cx="2320920" cy="893880"/>
              </p14:xfrm>
            </p:contentPart>
          </mc:Choice>
          <mc:Fallback xmlns="">
            <p:pic>
              <p:nvPicPr>
                <p:cNvPr id="87" name="Ink 86">
                  <a:extLst>
                    <a:ext uri="{FF2B5EF4-FFF2-40B4-BE49-F238E27FC236}">
                      <a16:creationId xmlns:a16="http://schemas.microsoft.com/office/drawing/2014/main" id="{DF1E2128-3392-0528-5A79-CBF57B335589}"/>
                    </a:ext>
                  </a:extLst>
                </p:cNvPr>
                <p:cNvPicPr/>
                <p:nvPr/>
              </p:nvPicPr>
              <p:blipFill>
                <a:blip r:embed="rId129"/>
                <a:stretch>
                  <a:fillRect/>
                </a:stretch>
              </p:blipFill>
              <p:spPr>
                <a:xfrm>
                  <a:off x="6849012" y="3103908"/>
                  <a:ext cx="2338560" cy="911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6AE3A58D-DF6C-A981-BB35-09F736ECD640}"/>
                    </a:ext>
                  </a:extLst>
                </p14:cNvPr>
                <p14:cNvContentPartPr/>
                <p14:nvPr/>
              </p14:nvContentPartPr>
              <p14:xfrm>
                <a:off x="8218812" y="3550668"/>
                <a:ext cx="1440720" cy="74160"/>
              </p14:xfrm>
            </p:contentPart>
          </mc:Choice>
          <mc:Fallback xmlns="">
            <p:pic>
              <p:nvPicPr>
                <p:cNvPr id="88" name="Ink 87">
                  <a:extLst>
                    <a:ext uri="{FF2B5EF4-FFF2-40B4-BE49-F238E27FC236}">
                      <a16:creationId xmlns:a16="http://schemas.microsoft.com/office/drawing/2014/main" id="{6AE3A58D-DF6C-A981-BB35-09F736ECD640}"/>
                    </a:ext>
                  </a:extLst>
                </p:cNvPr>
                <p:cNvPicPr/>
                <p:nvPr/>
              </p:nvPicPr>
              <p:blipFill>
                <a:blip r:embed="rId131"/>
                <a:stretch>
                  <a:fillRect/>
                </a:stretch>
              </p:blipFill>
              <p:spPr>
                <a:xfrm>
                  <a:off x="8209812" y="3542028"/>
                  <a:ext cx="1458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197A486D-1352-ABCD-B195-D2A6ED210C1F}"/>
                    </a:ext>
                  </a:extLst>
                </p14:cNvPr>
                <p14:cNvContentPartPr/>
                <p14:nvPr/>
              </p14:nvContentPartPr>
              <p14:xfrm>
                <a:off x="6610332" y="3332508"/>
                <a:ext cx="66600" cy="70920"/>
              </p14:xfrm>
            </p:contentPart>
          </mc:Choice>
          <mc:Fallback xmlns="">
            <p:pic>
              <p:nvPicPr>
                <p:cNvPr id="89" name="Ink 88">
                  <a:extLst>
                    <a:ext uri="{FF2B5EF4-FFF2-40B4-BE49-F238E27FC236}">
                      <a16:creationId xmlns:a16="http://schemas.microsoft.com/office/drawing/2014/main" id="{197A486D-1352-ABCD-B195-D2A6ED210C1F}"/>
                    </a:ext>
                  </a:extLst>
                </p:cNvPr>
                <p:cNvPicPr/>
                <p:nvPr/>
              </p:nvPicPr>
              <p:blipFill>
                <a:blip r:embed="rId133"/>
                <a:stretch>
                  <a:fillRect/>
                </a:stretch>
              </p:blipFill>
              <p:spPr>
                <a:xfrm>
                  <a:off x="6601692" y="3323508"/>
                  <a:ext cx="84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D4311431-FF15-2172-E02A-0FB061C64999}"/>
                    </a:ext>
                  </a:extLst>
                </p14:cNvPr>
                <p14:cNvContentPartPr/>
                <p14:nvPr/>
              </p14:nvContentPartPr>
              <p14:xfrm>
                <a:off x="6148092" y="3263748"/>
                <a:ext cx="283320" cy="54360"/>
              </p14:xfrm>
            </p:contentPart>
          </mc:Choice>
          <mc:Fallback xmlns="">
            <p:pic>
              <p:nvPicPr>
                <p:cNvPr id="90" name="Ink 89">
                  <a:extLst>
                    <a:ext uri="{FF2B5EF4-FFF2-40B4-BE49-F238E27FC236}">
                      <a16:creationId xmlns:a16="http://schemas.microsoft.com/office/drawing/2014/main" id="{D4311431-FF15-2172-E02A-0FB061C64999}"/>
                    </a:ext>
                  </a:extLst>
                </p:cNvPr>
                <p:cNvPicPr/>
                <p:nvPr/>
              </p:nvPicPr>
              <p:blipFill>
                <a:blip r:embed="rId135"/>
                <a:stretch>
                  <a:fillRect/>
                </a:stretch>
              </p:blipFill>
              <p:spPr>
                <a:xfrm>
                  <a:off x="6139452" y="3254748"/>
                  <a:ext cx="300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4A03A8D5-72F0-0587-9C0A-5086B1329A60}"/>
                    </a:ext>
                  </a:extLst>
                </p14:cNvPr>
                <p14:cNvContentPartPr/>
                <p14:nvPr/>
              </p14:nvContentPartPr>
              <p14:xfrm>
                <a:off x="9224652" y="3295428"/>
                <a:ext cx="45360" cy="30600"/>
              </p14:xfrm>
            </p:contentPart>
          </mc:Choice>
          <mc:Fallback xmlns="">
            <p:pic>
              <p:nvPicPr>
                <p:cNvPr id="92" name="Ink 91">
                  <a:extLst>
                    <a:ext uri="{FF2B5EF4-FFF2-40B4-BE49-F238E27FC236}">
                      <a16:creationId xmlns:a16="http://schemas.microsoft.com/office/drawing/2014/main" id="{4A03A8D5-72F0-0587-9C0A-5086B1329A60}"/>
                    </a:ext>
                  </a:extLst>
                </p:cNvPr>
                <p:cNvPicPr/>
                <p:nvPr/>
              </p:nvPicPr>
              <p:blipFill>
                <a:blip r:embed="rId137"/>
                <a:stretch>
                  <a:fillRect/>
                </a:stretch>
              </p:blipFill>
              <p:spPr>
                <a:xfrm>
                  <a:off x="9216012" y="3286788"/>
                  <a:ext cx="6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CBC47851-56A2-4642-F66B-628EE393CD52}"/>
                    </a:ext>
                  </a:extLst>
                </p14:cNvPr>
                <p14:cNvContentPartPr/>
                <p14:nvPr/>
              </p14:nvContentPartPr>
              <p14:xfrm>
                <a:off x="9600492" y="3307308"/>
                <a:ext cx="459720" cy="32040"/>
              </p14:xfrm>
            </p:contentPart>
          </mc:Choice>
          <mc:Fallback xmlns="">
            <p:pic>
              <p:nvPicPr>
                <p:cNvPr id="93" name="Ink 92">
                  <a:extLst>
                    <a:ext uri="{FF2B5EF4-FFF2-40B4-BE49-F238E27FC236}">
                      <a16:creationId xmlns:a16="http://schemas.microsoft.com/office/drawing/2014/main" id="{CBC47851-56A2-4642-F66B-628EE393CD52}"/>
                    </a:ext>
                  </a:extLst>
                </p:cNvPr>
                <p:cNvPicPr/>
                <p:nvPr/>
              </p:nvPicPr>
              <p:blipFill>
                <a:blip r:embed="rId139"/>
                <a:stretch>
                  <a:fillRect/>
                </a:stretch>
              </p:blipFill>
              <p:spPr>
                <a:xfrm>
                  <a:off x="9591852" y="3298308"/>
                  <a:ext cx="477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D04E4882-308A-4985-0DCB-200208CEA8BB}"/>
                    </a:ext>
                  </a:extLst>
                </p14:cNvPr>
                <p14:cNvContentPartPr/>
                <p14:nvPr/>
              </p14:nvContentPartPr>
              <p14:xfrm>
                <a:off x="8992452" y="4816068"/>
                <a:ext cx="1864800" cy="62640"/>
              </p14:xfrm>
            </p:contentPart>
          </mc:Choice>
          <mc:Fallback xmlns="">
            <p:pic>
              <p:nvPicPr>
                <p:cNvPr id="95" name="Ink 94">
                  <a:extLst>
                    <a:ext uri="{FF2B5EF4-FFF2-40B4-BE49-F238E27FC236}">
                      <a16:creationId xmlns:a16="http://schemas.microsoft.com/office/drawing/2014/main" id="{D04E4882-308A-4985-0DCB-200208CEA8BB}"/>
                    </a:ext>
                  </a:extLst>
                </p:cNvPr>
                <p:cNvPicPr/>
                <p:nvPr/>
              </p:nvPicPr>
              <p:blipFill>
                <a:blip r:embed="rId141"/>
                <a:stretch>
                  <a:fillRect/>
                </a:stretch>
              </p:blipFill>
              <p:spPr>
                <a:xfrm>
                  <a:off x="8983812" y="4807428"/>
                  <a:ext cx="18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B3BFBB5D-B62D-7314-4F4C-9A06DF4421CF}"/>
                    </a:ext>
                  </a:extLst>
                </p14:cNvPr>
                <p14:cNvContentPartPr/>
                <p14:nvPr/>
              </p14:nvContentPartPr>
              <p14:xfrm>
                <a:off x="9347412" y="3959988"/>
                <a:ext cx="263160" cy="326880"/>
              </p14:xfrm>
            </p:contentPart>
          </mc:Choice>
          <mc:Fallback xmlns="">
            <p:pic>
              <p:nvPicPr>
                <p:cNvPr id="96" name="Ink 95">
                  <a:extLst>
                    <a:ext uri="{FF2B5EF4-FFF2-40B4-BE49-F238E27FC236}">
                      <a16:creationId xmlns:a16="http://schemas.microsoft.com/office/drawing/2014/main" id="{B3BFBB5D-B62D-7314-4F4C-9A06DF4421CF}"/>
                    </a:ext>
                  </a:extLst>
                </p:cNvPr>
                <p:cNvPicPr/>
                <p:nvPr/>
              </p:nvPicPr>
              <p:blipFill>
                <a:blip r:embed="rId143"/>
                <a:stretch>
                  <a:fillRect/>
                </a:stretch>
              </p:blipFill>
              <p:spPr>
                <a:xfrm>
                  <a:off x="9338772" y="3950988"/>
                  <a:ext cx="280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D1038488-2A0D-B258-6B52-2C8E4DEFB2CA}"/>
                    </a:ext>
                  </a:extLst>
                </p14:cNvPr>
                <p14:cNvContentPartPr/>
                <p14:nvPr/>
              </p14:nvContentPartPr>
              <p14:xfrm>
                <a:off x="9370452" y="3986268"/>
                <a:ext cx="134280" cy="1431360"/>
              </p14:xfrm>
            </p:contentPart>
          </mc:Choice>
          <mc:Fallback xmlns="">
            <p:pic>
              <p:nvPicPr>
                <p:cNvPr id="97" name="Ink 96">
                  <a:extLst>
                    <a:ext uri="{FF2B5EF4-FFF2-40B4-BE49-F238E27FC236}">
                      <a16:creationId xmlns:a16="http://schemas.microsoft.com/office/drawing/2014/main" id="{D1038488-2A0D-B258-6B52-2C8E4DEFB2CA}"/>
                    </a:ext>
                  </a:extLst>
                </p:cNvPr>
                <p:cNvPicPr/>
                <p:nvPr/>
              </p:nvPicPr>
              <p:blipFill>
                <a:blip r:embed="rId145"/>
                <a:stretch>
                  <a:fillRect/>
                </a:stretch>
              </p:blipFill>
              <p:spPr>
                <a:xfrm>
                  <a:off x="9361452" y="3977628"/>
                  <a:ext cx="15192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9" name="Ink 98">
                  <a:extLst>
                    <a:ext uri="{FF2B5EF4-FFF2-40B4-BE49-F238E27FC236}">
                      <a16:creationId xmlns:a16="http://schemas.microsoft.com/office/drawing/2014/main" id="{200F20B1-5C61-9656-B474-FC5CD4AC750B}"/>
                    </a:ext>
                  </a:extLst>
                </p14:cNvPr>
                <p14:cNvContentPartPr/>
                <p14:nvPr/>
              </p14:nvContentPartPr>
              <p14:xfrm>
                <a:off x="8316372" y="3163668"/>
                <a:ext cx="3198240" cy="1654560"/>
              </p14:xfrm>
            </p:contentPart>
          </mc:Choice>
          <mc:Fallback xmlns="">
            <p:pic>
              <p:nvPicPr>
                <p:cNvPr id="99" name="Ink 98">
                  <a:extLst>
                    <a:ext uri="{FF2B5EF4-FFF2-40B4-BE49-F238E27FC236}">
                      <a16:creationId xmlns:a16="http://schemas.microsoft.com/office/drawing/2014/main" id="{200F20B1-5C61-9656-B474-FC5CD4AC750B}"/>
                    </a:ext>
                  </a:extLst>
                </p:cNvPr>
                <p:cNvPicPr/>
                <p:nvPr/>
              </p:nvPicPr>
              <p:blipFill>
                <a:blip r:embed="rId147"/>
                <a:stretch>
                  <a:fillRect/>
                </a:stretch>
              </p:blipFill>
              <p:spPr>
                <a:xfrm>
                  <a:off x="8307732" y="3155028"/>
                  <a:ext cx="3215880" cy="1672200"/>
                </a:xfrm>
                <a:prstGeom prst="rect">
                  <a:avLst/>
                </a:prstGeom>
              </p:spPr>
            </p:pic>
          </mc:Fallback>
        </mc:AlternateContent>
      </p:grpSp>
      <p:grpSp>
        <p:nvGrpSpPr>
          <p:cNvPr id="104" name="Group 103">
            <a:extLst>
              <a:ext uri="{FF2B5EF4-FFF2-40B4-BE49-F238E27FC236}">
                <a16:creationId xmlns:a16="http://schemas.microsoft.com/office/drawing/2014/main" id="{41A52C7A-E58A-D5E4-12EF-25BC4DA1176D}"/>
              </a:ext>
            </a:extLst>
          </p:cNvPr>
          <p:cNvGrpSpPr/>
          <p:nvPr/>
        </p:nvGrpSpPr>
        <p:grpSpPr>
          <a:xfrm>
            <a:off x="978492" y="3521868"/>
            <a:ext cx="882000" cy="282240"/>
            <a:chOff x="978492" y="3521868"/>
            <a:chExt cx="882000" cy="282240"/>
          </a:xfrm>
        </p:grpSpPr>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9D63AF0F-58F6-A6A8-5F6B-1379EADFA78F}"/>
                    </a:ext>
                  </a:extLst>
                </p14:cNvPr>
                <p14:cNvContentPartPr/>
                <p14:nvPr/>
              </p14:nvContentPartPr>
              <p14:xfrm>
                <a:off x="1681212" y="3521868"/>
                <a:ext cx="2160" cy="3960"/>
              </p14:xfrm>
            </p:contentPart>
          </mc:Choice>
          <mc:Fallback xmlns="">
            <p:pic>
              <p:nvPicPr>
                <p:cNvPr id="101" name="Ink 100">
                  <a:extLst>
                    <a:ext uri="{FF2B5EF4-FFF2-40B4-BE49-F238E27FC236}">
                      <a16:creationId xmlns:a16="http://schemas.microsoft.com/office/drawing/2014/main" id="{9D63AF0F-58F6-A6A8-5F6B-1379EADFA78F}"/>
                    </a:ext>
                  </a:extLst>
                </p:cNvPr>
                <p:cNvPicPr/>
                <p:nvPr/>
              </p:nvPicPr>
              <p:blipFill>
                <a:blip r:embed="rId149"/>
                <a:stretch>
                  <a:fillRect/>
                </a:stretch>
              </p:blipFill>
              <p:spPr>
                <a:xfrm>
                  <a:off x="1672572" y="3513228"/>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EB4DCDAA-7BB1-D871-ABBE-64BABED35FF2}"/>
                    </a:ext>
                  </a:extLst>
                </p14:cNvPr>
                <p14:cNvContentPartPr/>
                <p14:nvPr/>
              </p14:nvContentPartPr>
              <p14:xfrm>
                <a:off x="1630092" y="3543108"/>
                <a:ext cx="230400" cy="261000"/>
              </p14:xfrm>
            </p:contentPart>
          </mc:Choice>
          <mc:Fallback xmlns="">
            <p:pic>
              <p:nvPicPr>
                <p:cNvPr id="102" name="Ink 101">
                  <a:extLst>
                    <a:ext uri="{FF2B5EF4-FFF2-40B4-BE49-F238E27FC236}">
                      <a16:creationId xmlns:a16="http://schemas.microsoft.com/office/drawing/2014/main" id="{EB4DCDAA-7BB1-D871-ABBE-64BABED35FF2}"/>
                    </a:ext>
                  </a:extLst>
                </p:cNvPr>
                <p:cNvPicPr/>
                <p:nvPr/>
              </p:nvPicPr>
              <p:blipFill>
                <a:blip r:embed="rId151"/>
                <a:stretch>
                  <a:fillRect/>
                </a:stretch>
              </p:blipFill>
              <p:spPr>
                <a:xfrm>
                  <a:off x="1621452" y="3534108"/>
                  <a:ext cx="248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07E7381E-688C-4A0C-5DD5-57B7ADEF735C}"/>
                    </a:ext>
                  </a:extLst>
                </p14:cNvPr>
                <p14:cNvContentPartPr/>
                <p14:nvPr/>
              </p14:nvContentPartPr>
              <p14:xfrm>
                <a:off x="978492" y="3642108"/>
                <a:ext cx="802080" cy="74880"/>
              </p14:xfrm>
            </p:contentPart>
          </mc:Choice>
          <mc:Fallback xmlns="">
            <p:pic>
              <p:nvPicPr>
                <p:cNvPr id="103" name="Ink 102">
                  <a:extLst>
                    <a:ext uri="{FF2B5EF4-FFF2-40B4-BE49-F238E27FC236}">
                      <a16:creationId xmlns:a16="http://schemas.microsoft.com/office/drawing/2014/main" id="{07E7381E-688C-4A0C-5DD5-57B7ADEF735C}"/>
                    </a:ext>
                  </a:extLst>
                </p:cNvPr>
                <p:cNvPicPr/>
                <p:nvPr/>
              </p:nvPicPr>
              <p:blipFill>
                <a:blip r:embed="rId153"/>
                <a:stretch>
                  <a:fillRect/>
                </a:stretch>
              </p:blipFill>
              <p:spPr>
                <a:xfrm>
                  <a:off x="969852" y="3633108"/>
                  <a:ext cx="819720" cy="92520"/>
                </a:xfrm>
                <a:prstGeom prst="rect">
                  <a:avLst/>
                </a:prstGeom>
              </p:spPr>
            </p:pic>
          </mc:Fallback>
        </mc:AlternateContent>
      </p:grpSp>
      <p:grpSp>
        <p:nvGrpSpPr>
          <p:cNvPr id="107" name="Group 106">
            <a:extLst>
              <a:ext uri="{FF2B5EF4-FFF2-40B4-BE49-F238E27FC236}">
                <a16:creationId xmlns:a16="http://schemas.microsoft.com/office/drawing/2014/main" id="{859391C4-F846-39EA-3349-E513EDED7B10}"/>
              </a:ext>
            </a:extLst>
          </p:cNvPr>
          <p:cNvGrpSpPr/>
          <p:nvPr/>
        </p:nvGrpSpPr>
        <p:grpSpPr>
          <a:xfrm>
            <a:off x="4277172" y="3801588"/>
            <a:ext cx="755640" cy="96480"/>
            <a:chOff x="4277172" y="3801588"/>
            <a:chExt cx="755640" cy="96480"/>
          </a:xfrm>
        </p:grpSpPr>
        <mc:AlternateContent xmlns:mc="http://schemas.openxmlformats.org/markup-compatibility/2006" xmlns:p14="http://schemas.microsoft.com/office/powerpoint/2010/main">
          <mc:Choice Requires="p14">
            <p:contentPart p14:bwMode="auto" r:id="rId154">
              <p14:nvContentPartPr>
                <p14:cNvPr id="105" name="Ink 104">
                  <a:extLst>
                    <a:ext uri="{FF2B5EF4-FFF2-40B4-BE49-F238E27FC236}">
                      <a16:creationId xmlns:a16="http://schemas.microsoft.com/office/drawing/2014/main" id="{3DB7081A-1A51-95CD-EF77-6FC769396F60}"/>
                    </a:ext>
                  </a:extLst>
                </p14:cNvPr>
                <p14:cNvContentPartPr/>
                <p14:nvPr/>
              </p14:nvContentPartPr>
              <p14:xfrm>
                <a:off x="4277172" y="3801588"/>
                <a:ext cx="755640" cy="79200"/>
              </p14:xfrm>
            </p:contentPart>
          </mc:Choice>
          <mc:Fallback xmlns="">
            <p:pic>
              <p:nvPicPr>
                <p:cNvPr id="105" name="Ink 104">
                  <a:extLst>
                    <a:ext uri="{FF2B5EF4-FFF2-40B4-BE49-F238E27FC236}">
                      <a16:creationId xmlns:a16="http://schemas.microsoft.com/office/drawing/2014/main" id="{3DB7081A-1A51-95CD-EF77-6FC769396F60}"/>
                    </a:ext>
                  </a:extLst>
                </p:cNvPr>
                <p:cNvPicPr/>
                <p:nvPr/>
              </p:nvPicPr>
              <p:blipFill>
                <a:blip r:embed="rId155"/>
                <a:stretch>
                  <a:fillRect/>
                </a:stretch>
              </p:blipFill>
              <p:spPr>
                <a:xfrm>
                  <a:off x="4268532" y="3792588"/>
                  <a:ext cx="773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Ink 105">
                  <a:extLst>
                    <a:ext uri="{FF2B5EF4-FFF2-40B4-BE49-F238E27FC236}">
                      <a16:creationId xmlns:a16="http://schemas.microsoft.com/office/drawing/2014/main" id="{3CBA2ECA-B525-8F94-3631-7F64CB7CB009}"/>
                    </a:ext>
                  </a:extLst>
                </p14:cNvPr>
                <p14:cNvContentPartPr/>
                <p14:nvPr/>
              </p14:nvContentPartPr>
              <p14:xfrm>
                <a:off x="4468332" y="3867468"/>
                <a:ext cx="446400" cy="30600"/>
              </p14:xfrm>
            </p:contentPart>
          </mc:Choice>
          <mc:Fallback xmlns="">
            <p:pic>
              <p:nvPicPr>
                <p:cNvPr id="106" name="Ink 105">
                  <a:extLst>
                    <a:ext uri="{FF2B5EF4-FFF2-40B4-BE49-F238E27FC236}">
                      <a16:creationId xmlns:a16="http://schemas.microsoft.com/office/drawing/2014/main" id="{3CBA2ECA-B525-8F94-3631-7F64CB7CB009}"/>
                    </a:ext>
                  </a:extLst>
                </p:cNvPr>
                <p:cNvPicPr/>
                <p:nvPr/>
              </p:nvPicPr>
              <p:blipFill>
                <a:blip r:embed="rId157"/>
                <a:stretch>
                  <a:fillRect/>
                </a:stretch>
              </p:blipFill>
              <p:spPr>
                <a:xfrm>
                  <a:off x="4459332" y="3858468"/>
                  <a:ext cx="464040" cy="48240"/>
                </a:xfrm>
                <a:prstGeom prst="rect">
                  <a:avLst/>
                </a:prstGeom>
              </p:spPr>
            </p:pic>
          </mc:Fallback>
        </mc:AlternateContent>
      </p:grpSp>
      <p:grpSp>
        <p:nvGrpSpPr>
          <p:cNvPr id="110" name="Group 109">
            <a:extLst>
              <a:ext uri="{FF2B5EF4-FFF2-40B4-BE49-F238E27FC236}">
                <a16:creationId xmlns:a16="http://schemas.microsoft.com/office/drawing/2014/main" id="{95001D8B-C809-8979-4A7E-8C1066FBEFB0}"/>
              </a:ext>
            </a:extLst>
          </p:cNvPr>
          <p:cNvGrpSpPr/>
          <p:nvPr/>
        </p:nvGrpSpPr>
        <p:grpSpPr>
          <a:xfrm>
            <a:off x="2617572" y="3797268"/>
            <a:ext cx="745560" cy="99720"/>
            <a:chOff x="2617572" y="3797268"/>
            <a:chExt cx="745560" cy="99720"/>
          </a:xfrm>
        </p:grpSpPr>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3A12E7F5-79AB-39B7-77EA-DBB5955C8929}"/>
                    </a:ext>
                  </a:extLst>
                </p14:cNvPr>
                <p14:cNvContentPartPr/>
                <p14:nvPr/>
              </p14:nvContentPartPr>
              <p14:xfrm>
                <a:off x="2617572" y="3797268"/>
                <a:ext cx="745560" cy="66600"/>
              </p14:xfrm>
            </p:contentPart>
          </mc:Choice>
          <mc:Fallback xmlns="">
            <p:pic>
              <p:nvPicPr>
                <p:cNvPr id="108" name="Ink 107">
                  <a:extLst>
                    <a:ext uri="{FF2B5EF4-FFF2-40B4-BE49-F238E27FC236}">
                      <a16:creationId xmlns:a16="http://schemas.microsoft.com/office/drawing/2014/main" id="{3A12E7F5-79AB-39B7-77EA-DBB5955C8929}"/>
                    </a:ext>
                  </a:extLst>
                </p:cNvPr>
                <p:cNvPicPr/>
                <p:nvPr/>
              </p:nvPicPr>
              <p:blipFill>
                <a:blip r:embed="rId159"/>
                <a:stretch>
                  <a:fillRect/>
                </a:stretch>
              </p:blipFill>
              <p:spPr>
                <a:xfrm>
                  <a:off x="2608572" y="3788268"/>
                  <a:ext cx="763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DC057DD4-A801-BCF0-EA26-5A9D408A4592}"/>
                    </a:ext>
                  </a:extLst>
                </p14:cNvPr>
                <p14:cNvContentPartPr/>
                <p14:nvPr/>
              </p14:nvContentPartPr>
              <p14:xfrm>
                <a:off x="2827092" y="3854868"/>
                <a:ext cx="252360" cy="42120"/>
              </p14:xfrm>
            </p:contentPart>
          </mc:Choice>
          <mc:Fallback xmlns="">
            <p:pic>
              <p:nvPicPr>
                <p:cNvPr id="109" name="Ink 108">
                  <a:extLst>
                    <a:ext uri="{FF2B5EF4-FFF2-40B4-BE49-F238E27FC236}">
                      <a16:creationId xmlns:a16="http://schemas.microsoft.com/office/drawing/2014/main" id="{DC057DD4-A801-BCF0-EA26-5A9D408A4592}"/>
                    </a:ext>
                  </a:extLst>
                </p:cNvPr>
                <p:cNvPicPr/>
                <p:nvPr/>
              </p:nvPicPr>
              <p:blipFill>
                <a:blip r:embed="rId161"/>
                <a:stretch>
                  <a:fillRect/>
                </a:stretch>
              </p:blipFill>
              <p:spPr>
                <a:xfrm>
                  <a:off x="2818092" y="3845868"/>
                  <a:ext cx="270000" cy="59760"/>
                </a:xfrm>
                <a:prstGeom prst="rect">
                  <a:avLst/>
                </a:prstGeom>
              </p:spPr>
            </p:pic>
          </mc:Fallback>
        </mc:AlternateContent>
      </p:grpSp>
    </p:spTree>
    <p:extLst>
      <p:ext uri="{BB962C8B-B14F-4D97-AF65-F5344CB8AC3E}">
        <p14:creationId xmlns:p14="http://schemas.microsoft.com/office/powerpoint/2010/main" val="21018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vs.  DT</a:t>
            </a:r>
          </a:p>
        </p:txBody>
      </p:sp>
      <p:sp>
        <p:nvSpPr>
          <p:cNvPr id="3" name="Content Placeholder 2"/>
          <p:cNvSpPr>
            <a:spLocks noGrp="1"/>
          </p:cNvSpPr>
          <p:nvPr>
            <p:ph idx="1"/>
          </p:nvPr>
        </p:nvSpPr>
        <p:spPr/>
        <p:txBody>
          <a:bodyPr/>
          <a:lstStyle/>
          <a:p>
            <a:r>
              <a:rPr lang="en-US" dirty="0"/>
              <a:t>Continues time (CT) signal is defined for a </a:t>
            </a:r>
            <a:r>
              <a:rPr lang="en-US" dirty="0">
                <a:solidFill>
                  <a:srgbClr val="C00000"/>
                </a:solidFill>
              </a:rPr>
              <a:t>continuous range of time</a:t>
            </a:r>
          </a:p>
          <a:p>
            <a:r>
              <a:rPr lang="en-US" dirty="0"/>
              <a:t>Discrete-time (DT)signal is defined only for </a:t>
            </a:r>
            <a:r>
              <a:rPr lang="en-US" dirty="0">
                <a:solidFill>
                  <a:srgbClr val="C00000"/>
                </a:solidFill>
              </a:rPr>
              <a:t>discrete times</a:t>
            </a:r>
          </a:p>
        </p:txBody>
      </p:sp>
      <p:pic>
        <p:nvPicPr>
          <p:cNvPr id="4" name="Picture 4" descr="La02F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2066026"/>
            <a:ext cx="5373077" cy="39537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4506912" y="6171328"/>
            <a:ext cx="32848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Figure 2.3 </a:t>
            </a:r>
            <a:r>
              <a:rPr kumimoji="0" lang="en-US" sz="1000" b="0" i="0" u="none" strike="noStrike" kern="1200" cap="none" spc="0" normalizeH="0" baseline="0" noProof="0" dirty="0">
                <a:ln>
                  <a:noFill/>
                </a:ln>
                <a:solidFill>
                  <a:prstClr val="black"/>
                </a:solidFill>
                <a:effectLst/>
                <a:uLnTx/>
                <a:uFillTx/>
                <a:latin typeface="Calibri"/>
                <a:ea typeface="+mn-ea"/>
                <a:cs typeface="+mn-cs"/>
              </a:rPr>
              <a:t>(a) Continuous time and (b) discrete time signals.</a:t>
            </a:r>
          </a:p>
        </p:txBody>
      </p:sp>
      <p:grpSp>
        <p:nvGrpSpPr>
          <p:cNvPr id="12" name="Group 11">
            <a:extLst>
              <a:ext uri="{FF2B5EF4-FFF2-40B4-BE49-F238E27FC236}">
                <a16:creationId xmlns:a16="http://schemas.microsoft.com/office/drawing/2014/main" id="{E7C28DA9-3CA4-7E16-6545-8E6A8F4D5DA6}"/>
              </a:ext>
            </a:extLst>
          </p:cNvPr>
          <p:cNvGrpSpPr/>
          <p:nvPr/>
        </p:nvGrpSpPr>
        <p:grpSpPr>
          <a:xfrm>
            <a:off x="5290076" y="536772"/>
            <a:ext cx="389880" cy="53640"/>
            <a:chOff x="5290076" y="536772"/>
            <a:chExt cx="389880" cy="536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B00030-6B49-42CF-58DA-5DC051C71EFA}"/>
                    </a:ext>
                  </a:extLst>
                </p14:cNvPr>
                <p14:cNvContentPartPr/>
                <p14:nvPr/>
              </p14:nvContentPartPr>
              <p14:xfrm>
                <a:off x="5668796" y="588972"/>
                <a:ext cx="720" cy="1440"/>
              </p14:xfrm>
            </p:contentPart>
          </mc:Choice>
          <mc:Fallback xmlns="">
            <p:pic>
              <p:nvPicPr>
                <p:cNvPr id="6" name="Ink 5">
                  <a:extLst>
                    <a:ext uri="{FF2B5EF4-FFF2-40B4-BE49-F238E27FC236}">
                      <a16:creationId xmlns:a16="http://schemas.microsoft.com/office/drawing/2014/main" id="{35B00030-6B49-42CF-58DA-5DC051C71EFA}"/>
                    </a:ext>
                  </a:extLst>
                </p:cNvPr>
                <p:cNvPicPr/>
                <p:nvPr/>
              </p:nvPicPr>
              <p:blipFill>
                <a:blip r:embed="rId4"/>
                <a:stretch>
                  <a:fillRect/>
                </a:stretch>
              </p:blipFill>
              <p:spPr>
                <a:xfrm>
                  <a:off x="5659796" y="580332"/>
                  <a:ext cx="18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76FC5B8-3185-4390-03A6-B52DE95380ED}"/>
                    </a:ext>
                  </a:extLst>
                </p14:cNvPr>
                <p14:cNvContentPartPr/>
                <p14:nvPr/>
              </p14:nvContentPartPr>
              <p14:xfrm>
                <a:off x="5322476" y="536772"/>
                <a:ext cx="357480" cy="25560"/>
              </p14:xfrm>
            </p:contentPart>
          </mc:Choice>
          <mc:Fallback xmlns="">
            <p:pic>
              <p:nvPicPr>
                <p:cNvPr id="7" name="Ink 6">
                  <a:extLst>
                    <a:ext uri="{FF2B5EF4-FFF2-40B4-BE49-F238E27FC236}">
                      <a16:creationId xmlns:a16="http://schemas.microsoft.com/office/drawing/2014/main" id="{C76FC5B8-3185-4390-03A6-B52DE95380ED}"/>
                    </a:ext>
                  </a:extLst>
                </p:cNvPr>
                <p:cNvPicPr/>
                <p:nvPr/>
              </p:nvPicPr>
              <p:blipFill>
                <a:blip r:embed="rId6"/>
                <a:stretch>
                  <a:fillRect/>
                </a:stretch>
              </p:blipFill>
              <p:spPr>
                <a:xfrm>
                  <a:off x="5313476" y="528132"/>
                  <a:ext cx="375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246BB06-5BEA-9021-C977-3B279655A992}"/>
                    </a:ext>
                  </a:extLst>
                </p14:cNvPr>
                <p14:cNvContentPartPr/>
                <p14:nvPr/>
              </p14:nvContentPartPr>
              <p14:xfrm>
                <a:off x="5290076" y="552252"/>
                <a:ext cx="203040" cy="26280"/>
              </p14:xfrm>
            </p:contentPart>
          </mc:Choice>
          <mc:Fallback xmlns="">
            <p:pic>
              <p:nvPicPr>
                <p:cNvPr id="8" name="Ink 7">
                  <a:extLst>
                    <a:ext uri="{FF2B5EF4-FFF2-40B4-BE49-F238E27FC236}">
                      <a16:creationId xmlns:a16="http://schemas.microsoft.com/office/drawing/2014/main" id="{1246BB06-5BEA-9021-C977-3B279655A992}"/>
                    </a:ext>
                  </a:extLst>
                </p:cNvPr>
                <p:cNvPicPr/>
                <p:nvPr/>
              </p:nvPicPr>
              <p:blipFill>
                <a:blip r:embed="rId8"/>
                <a:stretch>
                  <a:fillRect/>
                </a:stretch>
              </p:blipFill>
              <p:spPr>
                <a:xfrm>
                  <a:off x="5281076" y="543252"/>
                  <a:ext cx="220680" cy="43920"/>
                </a:xfrm>
                <a:prstGeom prst="rect">
                  <a:avLst/>
                </a:prstGeom>
              </p:spPr>
            </p:pic>
          </mc:Fallback>
        </mc:AlternateContent>
      </p:grpSp>
      <p:grpSp>
        <p:nvGrpSpPr>
          <p:cNvPr id="11" name="Group 10">
            <a:extLst>
              <a:ext uri="{FF2B5EF4-FFF2-40B4-BE49-F238E27FC236}">
                <a16:creationId xmlns:a16="http://schemas.microsoft.com/office/drawing/2014/main" id="{988C6C9F-794B-17DA-7F8B-7D4DAE6DB6F0}"/>
              </a:ext>
            </a:extLst>
          </p:cNvPr>
          <p:cNvGrpSpPr/>
          <p:nvPr/>
        </p:nvGrpSpPr>
        <p:grpSpPr>
          <a:xfrm>
            <a:off x="6500036" y="489972"/>
            <a:ext cx="401400" cy="88200"/>
            <a:chOff x="6500036" y="489972"/>
            <a:chExt cx="401400" cy="8820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33F8FBA-9FEC-039E-2AA5-51E3B80EF7C3}"/>
                    </a:ext>
                  </a:extLst>
                </p14:cNvPr>
                <p14:cNvContentPartPr/>
                <p14:nvPr/>
              </p14:nvContentPartPr>
              <p14:xfrm>
                <a:off x="6500036" y="489972"/>
                <a:ext cx="401400" cy="33840"/>
              </p14:xfrm>
            </p:contentPart>
          </mc:Choice>
          <mc:Fallback xmlns="">
            <p:pic>
              <p:nvPicPr>
                <p:cNvPr id="9" name="Ink 8">
                  <a:extLst>
                    <a:ext uri="{FF2B5EF4-FFF2-40B4-BE49-F238E27FC236}">
                      <a16:creationId xmlns:a16="http://schemas.microsoft.com/office/drawing/2014/main" id="{333F8FBA-9FEC-039E-2AA5-51E3B80EF7C3}"/>
                    </a:ext>
                  </a:extLst>
                </p:cNvPr>
                <p:cNvPicPr/>
                <p:nvPr/>
              </p:nvPicPr>
              <p:blipFill>
                <a:blip r:embed="rId10"/>
                <a:stretch>
                  <a:fillRect/>
                </a:stretch>
              </p:blipFill>
              <p:spPr>
                <a:xfrm>
                  <a:off x="6491036" y="481332"/>
                  <a:ext cx="4190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93789C6-61FA-5EF3-9471-73FC06AE171A}"/>
                    </a:ext>
                  </a:extLst>
                </p14:cNvPr>
                <p14:cNvContentPartPr/>
                <p14:nvPr/>
              </p14:nvContentPartPr>
              <p14:xfrm>
                <a:off x="6534956" y="562332"/>
                <a:ext cx="194400" cy="15840"/>
              </p14:xfrm>
            </p:contentPart>
          </mc:Choice>
          <mc:Fallback xmlns="">
            <p:pic>
              <p:nvPicPr>
                <p:cNvPr id="10" name="Ink 9">
                  <a:extLst>
                    <a:ext uri="{FF2B5EF4-FFF2-40B4-BE49-F238E27FC236}">
                      <a16:creationId xmlns:a16="http://schemas.microsoft.com/office/drawing/2014/main" id="{593789C6-61FA-5EF3-9471-73FC06AE171A}"/>
                    </a:ext>
                  </a:extLst>
                </p:cNvPr>
                <p:cNvPicPr/>
                <p:nvPr/>
              </p:nvPicPr>
              <p:blipFill>
                <a:blip r:embed="rId12"/>
                <a:stretch>
                  <a:fillRect/>
                </a:stretch>
              </p:blipFill>
              <p:spPr>
                <a:xfrm>
                  <a:off x="6526316" y="553332"/>
                  <a:ext cx="212040" cy="33480"/>
                </a:xfrm>
                <a:prstGeom prst="rect">
                  <a:avLst/>
                </a:prstGeom>
              </p:spPr>
            </p:pic>
          </mc:Fallback>
        </mc:AlternateContent>
      </p:grpSp>
      <p:grpSp>
        <p:nvGrpSpPr>
          <p:cNvPr id="17" name="Group 16">
            <a:extLst>
              <a:ext uri="{FF2B5EF4-FFF2-40B4-BE49-F238E27FC236}">
                <a16:creationId xmlns:a16="http://schemas.microsoft.com/office/drawing/2014/main" id="{BD0172F5-8D4A-723D-6377-278DF239EBDD}"/>
              </a:ext>
            </a:extLst>
          </p:cNvPr>
          <p:cNvGrpSpPr/>
          <p:nvPr/>
        </p:nvGrpSpPr>
        <p:grpSpPr>
          <a:xfrm>
            <a:off x="3707876" y="2775252"/>
            <a:ext cx="5645520" cy="500040"/>
            <a:chOff x="3707876" y="2775252"/>
            <a:chExt cx="5645520" cy="500040"/>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E5D67F9-EE20-7470-0EB7-9577EB3A5A28}"/>
                    </a:ext>
                  </a:extLst>
                </p14:cNvPr>
                <p14:cNvContentPartPr/>
                <p14:nvPr/>
              </p14:nvContentPartPr>
              <p14:xfrm>
                <a:off x="3707876" y="2908452"/>
                <a:ext cx="5103360" cy="171000"/>
              </p14:xfrm>
            </p:contentPart>
          </mc:Choice>
          <mc:Fallback xmlns="">
            <p:pic>
              <p:nvPicPr>
                <p:cNvPr id="13" name="Ink 12">
                  <a:extLst>
                    <a:ext uri="{FF2B5EF4-FFF2-40B4-BE49-F238E27FC236}">
                      <a16:creationId xmlns:a16="http://schemas.microsoft.com/office/drawing/2014/main" id="{BE5D67F9-EE20-7470-0EB7-9577EB3A5A28}"/>
                    </a:ext>
                  </a:extLst>
                </p:cNvPr>
                <p:cNvPicPr/>
                <p:nvPr/>
              </p:nvPicPr>
              <p:blipFill>
                <a:blip r:embed="rId14"/>
                <a:stretch>
                  <a:fillRect/>
                </a:stretch>
              </p:blipFill>
              <p:spPr>
                <a:xfrm>
                  <a:off x="3699236" y="2899452"/>
                  <a:ext cx="5121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E118EA2-DC8C-7CA9-E6F8-352C0B493EF1}"/>
                    </a:ext>
                  </a:extLst>
                </p14:cNvPr>
                <p14:cNvContentPartPr/>
                <p14:nvPr/>
              </p14:nvContentPartPr>
              <p14:xfrm>
                <a:off x="9145676" y="2775252"/>
                <a:ext cx="193680" cy="500040"/>
              </p14:xfrm>
            </p:contentPart>
          </mc:Choice>
          <mc:Fallback xmlns="">
            <p:pic>
              <p:nvPicPr>
                <p:cNvPr id="14" name="Ink 13">
                  <a:extLst>
                    <a:ext uri="{FF2B5EF4-FFF2-40B4-BE49-F238E27FC236}">
                      <a16:creationId xmlns:a16="http://schemas.microsoft.com/office/drawing/2014/main" id="{8E118EA2-DC8C-7CA9-E6F8-352C0B493EF1}"/>
                    </a:ext>
                  </a:extLst>
                </p:cNvPr>
                <p:cNvPicPr/>
                <p:nvPr/>
              </p:nvPicPr>
              <p:blipFill>
                <a:blip r:embed="rId16"/>
                <a:stretch>
                  <a:fillRect/>
                </a:stretch>
              </p:blipFill>
              <p:spPr>
                <a:xfrm>
                  <a:off x="9136676" y="2766612"/>
                  <a:ext cx="2113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1FC8E64-7DC7-5D23-58AB-25644D91369E}"/>
                    </a:ext>
                  </a:extLst>
                </p14:cNvPr>
                <p14:cNvContentPartPr/>
                <p14:nvPr/>
              </p14:nvContentPartPr>
              <p14:xfrm>
                <a:off x="9051716" y="2966052"/>
                <a:ext cx="301680" cy="34560"/>
              </p14:xfrm>
            </p:contentPart>
          </mc:Choice>
          <mc:Fallback xmlns="">
            <p:pic>
              <p:nvPicPr>
                <p:cNvPr id="15" name="Ink 14">
                  <a:extLst>
                    <a:ext uri="{FF2B5EF4-FFF2-40B4-BE49-F238E27FC236}">
                      <a16:creationId xmlns:a16="http://schemas.microsoft.com/office/drawing/2014/main" id="{01FC8E64-7DC7-5D23-58AB-25644D91369E}"/>
                    </a:ext>
                  </a:extLst>
                </p:cNvPr>
                <p:cNvPicPr/>
                <p:nvPr/>
              </p:nvPicPr>
              <p:blipFill>
                <a:blip r:embed="rId18"/>
                <a:stretch>
                  <a:fillRect/>
                </a:stretch>
              </p:blipFill>
              <p:spPr>
                <a:xfrm>
                  <a:off x="9043076" y="2957412"/>
                  <a:ext cx="319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C30E3668-9CF6-727A-9442-9100A2A68F2A}"/>
                    </a:ext>
                  </a:extLst>
                </p14:cNvPr>
                <p14:cNvContentPartPr/>
                <p14:nvPr/>
              </p14:nvContentPartPr>
              <p14:xfrm>
                <a:off x="8740316" y="2904132"/>
                <a:ext cx="163440" cy="148320"/>
              </p14:xfrm>
            </p:contentPart>
          </mc:Choice>
          <mc:Fallback xmlns="">
            <p:pic>
              <p:nvPicPr>
                <p:cNvPr id="16" name="Ink 15">
                  <a:extLst>
                    <a:ext uri="{FF2B5EF4-FFF2-40B4-BE49-F238E27FC236}">
                      <a16:creationId xmlns:a16="http://schemas.microsoft.com/office/drawing/2014/main" id="{C30E3668-9CF6-727A-9442-9100A2A68F2A}"/>
                    </a:ext>
                  </a:extLst>
                </p:cNvPr>
                <p:cNvPicPr/>
                <p:nvPr/>
              </p:nvPicPr>
              <p:blipFill>
                <a:blip r:embed="rId20"/>
                <a:stretch>
                  <a:fillRect/>
                </a:stretch>
              </p:blipFill>
              <p:spPr>
                <a:xfrm>
                  <a:off x="8731676" y="2895492"/>
                  <a:ext cx="18108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D004C42-67A2-1637-FCB7-1ECCF95815A5}"/>
                  </a:ext>
                </a:extLst>
              </p14:cNvPr>
              <p14:cNvContentPartPr/>
              <p14:nvPr/>
            </p14:nvContentPartPr>
            <p14:xfrm>
              <a:off x="3470636" y="3208692"/>
              <a:ext cx="12960" cy="41400"/>
            </p14:xfrm>
          </p:contentPart>
        </mc:Choice>
        <mc:Fallback xmlns="">
          <p:pic>
            <p:nvPicPr>
              <p:cNvPr id="18" name="Ink 17">
                <a:extLst>
                  <a:ext uri="{FF2B5EF4-FFF2-40B4-BE49-F238E27FC236}">
                    <a16:creationId xmlns:a16="http://schemas.microsoft.com/office/drawing/2014/main" id="{6D004C42-67A2-1637-FCB7-1ECCF95815A5}"/>
                  </a:ext>
                </a:extLst>
              </p:cNvPr>
              <p:cNvPicPr/>
              <p:nvPr/>
            </p:nvPicPr>
            <p:blipFill>
              <a:blip r:embed="rId22"/>
              <a:stretch>
                <a:fillRect/>
              </a:stretch>
            </p:blipFill>
            <p:spPr>
              <a:xfrm>
                <a:off x="3461636" y="3200052"/>
                <a:ext cx="30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659D1A29-7581-13DD-5472-032CDAABC931}"/>
                  </a:ext>
                </a:extLst>
              </p14:cNvPr>
              <p14:cNvContentPartPr/>
              <p14:nvPr/>
            </p14:nvContentPartPr>
            <p14:xfrm>
              <a:off x="2912276" y="3439452"/>
              <a:ext cx="251280" cy="2259360"/>
            </p14:xfrm>
          </p:contentPart>
        </mc:Choice>
        <mc:Fallback xmlns="">
          <p:pic>
            <p:nvPicPr>
              <p:cNvPr id="19" name="Ink 18">
                <a:extLst>
                  <a:ext uri="{FF2B5EF4-FFF2-40B4-BE49-F238E27FC236}">
                    <a16:creationId xmlns:a16="http://schemas.microsoft.com/office/drawing/2014/main" id="{659D1A29-7581-13DD-5472-032CDAABC931}"/>
                  </a:ext>
                </a:extLst>
              </p:cNvPr>
              <p:cNvPicPr/>
              <p:nvPr/>
            </p:nvPicPr>
            <p:blipFill>
              <a:blip r:embed="rId24"/>
              <a:stretch>
                <a:fillRect/>
              </a:stretch>
            </p:blipFill>
            <p:spPr>
              <a:xfrm>
                <a:off x="2903636" y="3430812"/>
                <a:ext cx="268920" cy="2277000"/>
              </a:xfrm>
              <a:prstGeom prst="rect">
                <a:avLst/>
              </a:prstGeom>
            </p:spPr>
          </p:pic>
        </mc:Fallback>
      </mc:AlternateContent>
    </p:spTree>
    <p:extLst>
      <p:ext uri="{BB962C8B-B14F-4D97-AF65-F5344CB8AC3E}">
        <p14:creationId xmlns:p14="http://schemas.microsoft.com/office/powerpoint/2010/main" val="327707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Signals and Systems</a:t>
            </a:r>
          </a:p>
        </p:txBody>
      </p:sp>
      <p:sp>
        <p:nvSpPr>
          <p:cNvPr id="3" name="Content Placeholder 2"/>
          <p:cNvSpPr>
            <a:spLocks noGrp="1"/>
          </p:cNvSpPr>
          <p:nvPr>
            <p:ph idx="1"/>
          </p:nvPr>
        </p:nvSpPr>
        <p:spPr/>
        <p:txBody>
          <a:bodyPr/>
          <a:lstStyle/>
          <a:p>
            <a:r>
              <a:rPr lang="en-US" b="1" dirty="0">
                <a:solidFill>
                  <a:srgbClr val="C00000"/>
                </a:solidFill>
              </a:rPr>
              <a:t>Signal</a:t>
            </a:r>
            <a:r>
              <a:rPr lang="en-US" dirty="0"/>
              <a:t>: anything that conveys some information</a:t>
            </a:r>
          </a:p>
          <a:p>
            <a:r>
              <a:rPr lang="en-US" dirty="0"/>
              <a:t>Signals are a set of information (data)</a:t>
            </a:r>
          </a:p>
          <a:p>
            <a:r>
              <a:rPr lang="en-US" dirty="0"/>
              <a:t>Signals are a function of one or more variables. In this class we only work with signals that are a </a:t>
            </a:r>
            <a:r>
              <a:rPr lang="en-US" b="1" dirty="0"/>
              <a:t>function of time</a:t>
            </a:r>
          </a:p>
          <a:p>
            <a:pPr lvl="1"/>
            <a:r>
              <a:rPr lang="en-US" dirty="0"/>
              <a:t>Voltage across a resistor</a:t>
            </a:r>
          </a:p>
          <a:p>
            <a:pPr lvl="1"/>
            <a:r>
              <a:rPr lang="en-US" dirty="0"/>
              <a:t>TV signal</a:t>
            </a:r>
          </a:p>
          <a:p>
            <a:pPr lvl="1"/>
            <a:r>
              <a:rPr lang="en-US" dirty="0"/>
              <a:t>Telephone signal</a:t>
            </a:r>
          </a:p>
          <a:p>
            <a:pPr marL="457200" lvl="1" indent="0">
              <a:buNone/>
            </a:pPr>
            <a:endParaRPr lang="en-US" dirty="0"/>
          </a:p>
          <a:p>
            <a:r>
              <a:rPr lang="en-US" b="1" dirty="0">
                <a:solidFill>
                  <a:srgbClr val="C00000"/>
                </a:solidFill>
              </a:rPr>
              <a:t>System</a:t>
            </a:r>
            <a:r>
              <a:rPr lang="en-US" dirty="0"/>
              <a:t>: A system is an entity that takes signals as </a:t>
            </a:r>
            <a:r>
              <a:rPr lang="en-US" b="1" dirty="0"/>
              <a:t>inputs</a:t>
            </a:r>
            <a:r>
              <a:rPr lang="en-US" dirty="0"/>
              <a:t> and produces signals as </a:t>
            </a:r>
            <a:r>
              <a:rPr lang="en-US" b="1" dirty="0"/>
              <a:t>outputs</a:t>
            </a:r>
          </a:p>
        </p:txBody>
      </p:sp>
      <p:sp>
        <p:nvSpPr>
          <p:cNvPr id="4" name="Rectangle 3"/>
          <p:cNvSpPr/>
          <p:nvPr/>
        </p:nvSpPr>
        <p:spPr>
          <a:xfrm>
            <a:off x="5257800" y="5029200"/>
            <a:ext cx="1828800" cy="914400"/>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system</a:t>
            </a:r>
          </a:p>
        </p:txBody>
      </p:sp>
      <p:cxnSp>
        <p:nvCxnSpPr>
          <p:cNvPr id="6" name="Straight Arrow Connector 5"/>
          <p:cNvCxnSpPr>
            <a:endCxn id="4" idx="1"/>
          </p:cNvCxnSpPr>
          <p:nvPr/>
        </p:nvCxnSpPr>
        <p:spPr>
          <a:xfrm>
            <a:off x="4191000" y="5486400"/>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86600" y="5486400"/>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75986" y="5267980"/>
            <a:ext cx="691215" cy="523220"/>
          </a:xfrm>
          <a:prstGeom prst="rect">
            <a:avLst/>
          </a:prstGeom>
          <a:noFill/>
        </p:spPr>
        <p:txBody>
          <a:bodyPr wrap="none" rtlCol="0">
            <a:spAutoFit/>
          </a:bodyPr>
          <a:lstStyle/>
          <a:p>
            <a:r>
              <a:rPr lang="en-US" sz="2800" dirty="0"/>
              <a:t>g(t)</a:t>
            </a:r>
          </a:p>
        </p:txBody>
      </p:sp>
      <p:sp>
        <p:nvSpPr>
          <p:cNvPr id="9" name="TextBox 8"/>
          <p:cNvSpPr txBox="1"/>
          <p:nvPr/>
        </p:nvSpPr>
        <p:spPr>
          <a:xfrm>
            <a:off x="8153400" y="5181600"/>
            <a:ext cx="631904" cy="523220"/>
          </a:xfrm>
          <a:prstGeom prst="rect">
            <a:avLst/>
          </a:prstGeom>
          <a:noFill/>
        </p:spPr>
        <p:txBody>
          <a:bodyPr wrap="none" rtlCol="0">
            <a:spAutoFit/>
          </a:bodyPr>
          <a:lstStyle/>
          <a:p>
            <a:r>
              <a:rPr lang="en-US" sz="2800" dirty="0"/>
              <a:t>f(t)</a:t>
            </a:r>
          </a:p>
        </p:txBody>
      </p:sp>
    </p:spTree>
    <p:extLst>
      <p:ext uri="{BB962C8B-B14F-4D97-AF65-F5344CB8AC3E}">
        <p14:creationId xmlns:p14="http://schemas.microsoft.com/office/powerpoint/2010/main" val="2506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t>
            </a:r>
            <a:r>
              <a:rPr lang="en-US" dirty="0" err="1"/>
              <a:t>vs</a:t>
            </a:r>
            <a:r>
              <a:rPr lang="en-US" dirty="0"/>
              <a:t> Digital</a:t>
            </a:r>
          </a:p>
        </p:txBody>
      </p:sp>
      <p:sp>
        <p:nvSpPr>
          <p:cNvPr id="3" name="Content Placeholder 2"/>
          <p:cNvSpPr>
            <a:spLocks noGrp="1"/>
          </p:cNvSpPr>
          <p:nvPr>
            <p:ph idx="1"/>
          </p:nvPr>
        </p:nvSpPr>
        <p:spPr/>
        <p:txBody>
          <a:bodyPr/>
          <a:lstStyle/>
          <a:p>
            <a:r>
              <a:rPr lang="en-US" sz="2000" b="1" dirty="0"/>
              <a:t>Analog signal</a:t>
            </a:r>
            <a:r>
              <a:rPr lang="en-US" sz="2000" dirty="0"/>
              <a:t>: its </a:t>
            </a:r>
            <a:r>
              <a:rPr lang="en-US" sz="2000" dirty="0">
                <a:solidFill>
                  <a:srgbClr val="C00000"/>
                </a:solidFill>
              </a:rPr>
              <a:t>amplitude</a:t>
            </a:r>
            <a:r>
              <a:rPr lang="en-US" sz="2000" dirty="0"/>
              <a:t> can take on an </a:t>
            </a:r>
            <a:r>
              <a:rPr lang="en-US" sz="2000" dirty="0">
                <a:solidFill>
                  <a:srgbClr val="C00000"/>
                </a:solidFill>
              </a:rPr>
              <a:t>infinite number of values</a:t>
            </a:r>
          </a:p>
          <a:p>
            <a:r>
              <a:rPr lang="en-US" sz="2000" b="1" dirty="0"/>
              <a:t>Digital signal</a:t>
            </a:r>
            <a:r>
              <a:rPr lang="en-US" sz="2000" dirty="0"/>
              <a:t>: its </a:t>
            </a:r>
            <a:r>
              <a:rPr lang="en-US" sz="2000" dirty="0">
                <a:solidFill>
                  <a:srgbClr val="C00000"/>
                </a:solidFill>
              </a:rPr>
              <a:t>amplitude</a:t>
            </a:r>
            <a:r>
              <a:rPr lang="en-US" sz="2000" dirty="0"/>
              <a:t> can only take </a:t>
            </a:r>
            <a:r>
              <a:rPr lang="en-US" sz="2000" dirty="0">
                <a:solidFill>
                  <a:srgbClr val="C00000"/>
                </a:solidFill>
              </a:rPr>
              <a:t>finite number of values</a:t>
            </a:r>
          </a:p>
          <a:p>
            <a:r>
              <a:rPr lang="en-US" sz="2000" dirty="0"/>
              <a:t>CT and DT describe the nature of the signal along the</a:t>
            </a:r>
            <a:r>
              <a:rPr lang="en-US" sz="2000" dirty="0">
                <a:solidFill>
                  <a:srgbClr val="C00000"/>
                </a:solidFill>
              </a:rPr>
              <a:t> time </a:t>
            </a:r>
            <a:r>
              <a:rPr lang="en-US" sz="2000" dirty="0"/>
              <a:t>(horizontal axis) while Analog and Digital describes the nature of the </a:t>
            </a:r>
            <a:r>
              <a:rPr lang="en-US" sz="2000" dirty="0">
                <a:solidFill>
                  <a:srgbClr val="C00000"/>
                </a:solidFill>
              </a:rPr>
              <a:t>amplitude</a:t>
            </a:r>
            <a:r>
              <a:rPr lang="en-US" sz="2000" dirty="0"/>
              <a:t> of the signal (Vertical axis)</a:t>
            </a:r>
          </a:p>
          <a:p>
            <a:pPr marL="0" indent="0">
              <a:buNone/>
            </a:pPr>
            <a:r>
              <a:rPr lang="en-US" dirty="0"/>
              <a:t> </a:t>
            </a:r>
          </a:p>
        </p:txBody>
      </p:sp>
      <p:pic>
        <p:nvPicPr>
          <p:cNvPr id="5" name="Picture 4" descr="La02F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6696" y="2514601"/>
            <a:ext cx="6477000" cy="397244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2F4716F-5B93-037F-DF75-CD402F1A4C8C}"/>
              </a:ext>
            </a:extLst>
          </p:cNvPr>
          <p:cNvGrpSpPr/>
          <p:nvPr/>
        </p:nvGrpSpPr>
        <p:grpSpPr>
          <a:xfrm>
            <a:off x="1618076" y="1118532"/>
            <a:ext cx="683640" cy="106200"/>
            <a:chOff x="1618076" y="1118532"/>
            <a:chExt cx="683640" cy="1062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4224135-E9DA-2DF2-8FFA-B47D30EB73D4}"/>
                    </a:ext>
                  </a:extLst>
                </p14:cNvPr>
                <p14:cNvContentPartPr/>
                <p14:nvPr/>
              </p14:nvContentPartPr>
              <p14:xfrm>
                <a:off x="1618076" y="1118532"/>
                <a:ext cx="683640" cy="52200"/>
              </p14:xfrm>
            </p:contentPart>
          </mc:Choice>
          <mc:Fallback xmlns="">
            <p:pic>
              <p:nvPicPr>
                <p:cNvPr id="4" name="Ink 3">
                  <a:extLst>
                    <a:ext uri="{FF2B5EF4-FFF2-40B4-BE49-F238E27FC236}">
                      <a16:creationId xmlns:a16="http://schemas.microsoft.com/office/drawing/2014/main" id="{F4224135-E9DA-2DF2-8FFA-B47D30EB73D4}"/>
                    </a:ext>
                  </a:extLst>
                </p:cNvPr>
                <p:cNvPicPr/>
                <p:nvPr/>
              </p:nvPicPr>
              <p:blipFill>
                <a:blip r:embed="rId4"/>
                <a:stretch>
                  <a:fillRect/>
                </a:stretch>
              </p:blipFill>
              <p:spPr>
                <a:xfrm>
                  <a:off x="1609076" y="1109892"/>
                  <a:ext cx="701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49F449A-763F-BAD2-A943-37DCB9C88CD1}"/>
                    </a:ext>
                  </a:extLst>
                </p14:cNvPr>
                <p14:cNvContentPartPr/>
                <p14:nvPr/>
              </p14:nvContentPartPr>
              <p14:xfrm>
                <a:off x="1789076" y="1178292"/>
                <a:ext cx="466560" cy="46440"/>
              </p14:xfrm>
            </p:contentPart>
          </mc:Choice>
          <mc:Fallback xmlns="">
            <p:pic>
              <p:nvPicPr>
                <p:cNvPr id="6" name="Ink 5">
                  <a:extLst>
                    <a:ext uri="{FF2B5EF4-FFF2-40B4-BE49-F238E27FC236}">
                      <a16:creationId xmlns:a16="http://schemas.microsoft.com/office/drawing/2014/main" id="{B49F449A-763F-BAD2-A943-37DCB9C88CD1}"/>
                    </a:ext>
                  </a:extLst>
                </p:cNvPr>
                <p:cNvPicPr/>
                <p:nvPr/>
              </p:nvPicPr>
              <p:blipFill>
                <a:blip r:embed="rId6"/>
                <a:stretch>
                  <a:fillRect/>
                </a:stretch>
              </p:blipFill>
              <p:spPr>
                <a:xfrm>
                  <a:off x="1780436" y="1169652"/>
                  <a:ext cx="484200" cy="64080"/>
                </a:xfrm>
                <a:prstGeom prst="rect">
                  <a:avLst/>
                </a:prstGeom>
              </p:spPr>
            </p:pic>
          </mc:Fallback>
        </mc:AlternateContent>
      </p:grpSp>
      <p:grpSp>
        <p:nvGrpSpPr>
          <p:cNvPr id="10" name="Group 9">
            <a:extLst>
              <a:ext uri="{FF2B5EF4-FFF2-40B4-BE49-F238E27FC236}">
                <a16:creationId xmlns:a16="http://schemas.microsoft.com/office/drawing/2014/main" id="{1AD3EAE6-1D86-2EB4-1116-153E3DDFDE53}"/>
              </a:ext>
            </a:extLst>
          </p:cNvPr>
          <p:cNvGrpSpPr/>
          <p:nvPr/>
        </p:nvGrpSpPr>
        <p:grpSpPr>
          <a:xfrm>
            <a:off x="3319076" y="1087932"/>
            <a:ext cx="545400" cy="84960"/>
            <a:chOff x="3319076" y="1087932"/>
            <a:chExt cx="545400" cy="8496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4E93BCD-29CE-57AB-9EC5-561C9034A0BC}"/>
                    </a:ext>
                  </a:extLst>
                </p14:cNvPr>
                <p14:cNvContentPartPr/>
                <p14:nvPr/>
              </p14:nvContentPartPr>
              <p14:xfrm>
                <a:off x="3319076" y="1087932"/>
                <a:ext cx="545400" cy="51840"/>
              </p14:xfrm>
            </p:contentPart>
          </mc:Choice>
          <mc:Fallback xmlns="">
            <p:pic>
              <p:nvPicPr>
                <p:cNvPr id="8" name="Ink 7">
                  <a:extLst>
                    <a:ext uri="{FF2B5EF4-FFF2-40B4-BE49-F238E27FC236}">
                      <a16:creationId xmlns:a16="http://schemas.microsoft.com/office/drawing/2014/main" id="{F4E93BCD-29CE-57AB-9EC5-561C9034A0BC}"/>
                    </a:ext>
                  </a:extLst>
                </p:cNvPr>
                <p:cNvPicPr/>
                <p:nvPr/>
              </p:nvPicPr>
              <p:blipFill>
                <a:blip r:embed="rId8"/>
                <a:stretch>
                  <a:fillRect/>
                </a:stretch>
              </p:blipFill>
              <p:spPr>
                <a:xfrm>
                  <a:off x="3310436" y="1078932"/>
                  <a:ext cx="5630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E922CBA-F36E-3273-F503-8A7DD2013BC9}"/>
                    </a:ext>
                  </a:extLst>
                </p14:cNvPr>
                <p14:cNvContentPartPr/>
                <p14:nvPr/>
              </p14:nvContentPartPr>
              <p14:xfrm>
                <a:off x="3385316" y="1136892"/>
                <a:ext cx="265680" cy="36000"/>
              </p14:xfrm>
            </p:contentPart>
          </mc:Choice>
          <mc:Fallback xmlns="">
            <p:pic>
              <p:nvPicPr>
                <p:cNvPr id="9" name="Ink 8">
                  <a:extLst>
                    <a:ext uri="{FF2B5EF4-FFF2-40B4-BE49-F238E27FC236}">
                      <a16:creationId xmlns:a16="http://schemas.microsoft.com/office/drawing/2014/main" id="{EE922CBA-F36E-3273-F503-8A7DD2013BC9}"/>
                    </a:ext>
                  </a:extLst>
                </p:cNvPr>
                <p:cNvPicPr/>
                <p:nvPr/>
              </p:nvPicPr>
              <p:blipFill>
                <a:blip r:embed="rId10"/>
                <a:stretch>
                  <a:fillRect/>
                </a:stretch>
              </p:blipFill>
              <p:spPr>
                <a:xfrm>
                  <a:off x="3376316" y="1128252"/>
                  <a:ext cx="28332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A4919F9-08D0-D40C-D215-9AB5259E9CD6}"/>
                  </a:ext>
                </a:extLst>
              </p14:cNvPr>
              <p14:cNvContentPartPr/>
              <p14:nvPr/>
            </p14:nvContentPartPr>
            <p14:xfrm>
              <a:off x="2652356" y="2475732"/>
              <a:ext cx="3007080" cy="1380600"/>
            </p14:xfrm>
          </p:contentPart>
        </mc:Choice>
        <mc:Fallback xmlns="">
          <p:pic>
            <p:nvPicPr>
              <p:cNvPr id="11" name="Ink 10">
                <a:extLst>
                  <a:ext uri="{FF2B5EF4-FFF2-40B4-BE49-F238E27FC236}">
                    <a16:creationId xmlns:a16="http://schemas.microsoft.com/office/drawing/2014/main" id="{2A4919F9-08D0-D40C-D215-9AB5259E9CD6}"/>
                  </a:ext>
                </a:extLst>
              </p:cNvPr>
              <p:cNvPicPr/>
              <p:nvPr/>
            </p:nvPicPr>
            <p:blipFill>
              <a:blip r:embed="rId12"/>
              <a:stretch>
                <a:fillRect/>
              </a:stretch>
            </p:blipFill>
            <p:spPr>
              <a:xfrm>
                <a:off x="2643716" y="2467092"/>
                <a:ext cx="3024720" cy="1398240"/>
              </a:xfrm>
              <a:prstGeom prst="rect">
                <a:avLst/>
              </a:prstGeom>
            </p:spPr>
          </p:pic>
        </mc:Fallback>
      </mc:AlternateContent>
      <p:grpSp>
        <p:nvGrpSpPr>
          <p:cNvPr id="22" name="Group 21">
            <a:extLst>
              <a:ext uri="{FF2B5EF4-FFF2-40B4-BE49-F238E27FC236}">
                <a16:creationId xmlns:a16="http://schemas.microsoft.com/office/drawing/2014/main" id="{8BB8D4A5-FBED-F00C-B9D8-4737422C6997}"/>
              </a:ext>
            </a:extLst>
          </p:cNvPr>
          <p:cNvGrpSpPr/>
          <p:nvPr/>
        </p:nvGrpSpPr>
        <p:grpSpPr>
          <a:xfrm>
            <a:off x="7361876" y="4058292"/>
            <a:ext cx="239400" cy="53640"/>
            <a:chOff x="7361876" y="4058292"/>
            <a:chExt cx="239400" cy="53640"/>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E59086A-3EB3-AD6D-32D4-0755FC88FAFF}"/>
                    </a:ext>
                  </a:extLst>
                </p14:cNvPr>
                <p14:cNvContentPartPr/>
                <p14:nvPr/>
              </p14:nvContentPartPr>
              <p14:xfrm>
                <a:off x="7593716" y="4106532"/>
                <a:ext cx="7560" cy="5400"/>
              </p14:xfrm>
            </p:contentPart>
          </mc:Choice>
          <mc:Fallback xmlns="">
            <p:pic>
              <p:nvPicPr>
                <p:cNvPr id="13" name="Ink 12">
                  <a:extLst>
                    <a:ext uri="{FF2B5EF4-FFF2-40B4-BE49-F238E27FC236}">
                      <a16:creationId xmlns:a16="http://schemas.microsoft.com/office/drawing/2014/main" id="{7E59086A-3EB3-AD6D-32D4-0755FC88FAFF}"/>
                    </a:ext>
                  </a:extLst>
                </p:cNvPr>
                <p:cNvPicPr/>
                <p:nvPr/>
              </p:nvPicPr>
              <p:blipFill>
                <a:blip r:embed="rId14"/>
                <a:stretch>
                  <a:fillRect/>
                </a:stretch>
              </p:blipFill>
              <p:spPr>
                <a:xfrm>
                  <a:off x="7585076" y="4097892"/>
                  <a:ext cx="25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B516344-ABB8-0606-8F8B-6BC71F20F937}"/>
                    </a:ext>
                  </a:extLst>
                </p14:cNvPr>
                <p14:cNvContentPartPr/>
                <p14:nvPr/>
              </p14:nvContentPartPr>
              <p14:xfrm>
                <a:off x="7361876" y="4058292"/>
                <a:ext cx="210600" cy="47880"/>
              </p14:xfrm>
            </p:contentPart>
          </mc:Choice>
          <mc:Fallback xmlns="">
            <p:pic>
              <p:nvPicPr>
                <p:cNvPr id="14" name="Ink 13">
                  <a:extLst>
                    <a:ext uri="{FF2B5EF4-FFF2-40B4-BE49-F238E27FC236}">
                      <a16:creationId xmlns:a16="http://schemas.microsoft.com/office/drawing/2014/main" id="{FB516344-ABB8-0606-8F8B-6BC71F20F937}"/>
                    </a:ext>
                  </a:extLst>
                </p:cNvPr>
                <p:cNvPicPr/>
                <p:nvPr/>
              </p:nvPicPr>
              <p:blipFill>
                <a:blip r:embed="rId16"/>
                <a:stretch>
                  <a:fillRect/>
                </a:stretch>
              </p:blipFill>
              <p:spPr>
                <a:xfrm>
                  <a:off x="7352876" y="4049292"/>
                  <a:ext cx="228240" cy="65520"/>
                </a:xfrm>
                <a:prstGeom prst="rect">
                  <a:avLst/>
                </a:prstGeom>
              </p:spPr>
            </p:pic>
          </mc:Fallback>
        </mc:AlternateContent>
      </p:grpSp>
      <p:grpSp>
        <p:nvGrpSpPr>
          <p:cNvPr id="20" name="Group 19">
            <a:extLst>
              <a:ext uri="{FF2B5EF4-FFF2-40B4-BE49-F238E27FC236}">
                <a16:creationId xmlns:a16="http://schemas.microsoft.com/office/drawing/2014/main" id="{86EDE86A-DF40-20DA-E570-21478ED7AAEE}"/>
              </a:ext>
            </a:extLst>
          </p:cNvPr>
          <p:cNvGrpSpPr/>
          <p:nvPr/>
        </p:nvGrpSpPr>
        <p:grpSpPr>
          <a:xfrm>
            <a:off x="5607956" y="4023012"/>
            <a:ext cx="540000" cy="295560"/>
            <a:chOff x="5607956" y="4023012"/>
            <a:chExt cx="540000" cy="2955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FFAC8D7-C843-9E85-A96C-2E96785A8C79}"/>
                    </a:ext>
                  </a:extLst>
                </p14:cNvPr>
                <p14:cNvContentPartPr/>
                <p14:nvPr/>
              </p14:nvContentPartPr>
              <p14:xfrm>
                <a:off x="5607956" y="4177452"/>
                <a:ext cx="235440" cy="34920"/>
              </p14:xfrm>
            </p:contentPart>
          </mc:Choice>
          <mc:Fallback xmlns="">
            <p:pic>
              <p:nvPicPr>
                <p:cNvPr id="18" name="Ink 17">
                  <a:extLst>
                    <a:ext uri="{FF2B5EF4-FFF2-40B4-BE49-F238E27FC236}">
                      <a16:creationId xmlns:a16="http://schemas.microsoft.com/office/drawing/2014/main" id="{2FFAC8D7-C843-9E85-A96C-2E96785A8C79}"/>
                    </a:ext>
                  </a:extLst>
                </p:cNvPr>
                <p:cNvPicPr/>
                <p:nvPr/>
              </p:nvPicPr>
              <p:blipFill>
                <a:blip r:embed="rId18"/>
                <a:stretch>
                  <a:fillRect/>
                </a:stretch>
              </p:blipFill>
              <p:spPr>
                <a:xfrm>
                  <a:off x="5599316" y="4168452"/>
                  <a:ext cx="2530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E0FFD183-693A-2E0C-2A2F-E04B1ACC0890}"/>
                    </a:ext>
                  </a:extLst>
                </p14:cNvPr>
                <p14:cNvContentPartPr/>
                <p14:nvPr/>
              </p14:nvContentPartPr>
              <p14:xfrm>
                <a:off x="5934116" y="4023012"/>
                <a:ext cx="213840" cy="295560"/>
              </p14:xfrm>
            </p:contentPart>
          </mc:Choice>
          <mc:Fallback xmlns="">
            <p:pic>
              <p:nvPicPr>
                <p:cNvPr id="19" name="Ink 18">
                  <a:extLst>
                    <a:ext uri="{FF2B5EF4-FFF2-40B4-BE49-F238E27FC236}">
                      <a16:creationId xmlns:a16="http://schemas.microsoft.com/office/drawing/2014/main" id="{E0FFD183-693A-2E0C-2A2F-E04B1ACC0890}"/>
                    </a:ext>
                  </a:extLst>
                </p:cNvPr>
                <p:cNvPicPr/>
                <p:nvPr/>
              </p:nvPicPr>
              <p:blipFill>
                <a:blip r:embed="rId20"/>
                <a:stretch>
                  <a:fillRect/>
                </a:stretch>
              </p:blipFill>
              <p:spPr>
                <a:xfrm>
                  <a:off x="5925116" y="4014372"/>
                  <a:ext cx="231480" cy="31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3CA6CA6-986A-0560-FB4F-8E09316C5ED1}"/>
                  </a:ext>
                </a:extLst>
              </p14:cNvPr>
              <p14:cNvContentPartPr/>
              <p14:nvPr/>
            </p14:nvContentPartPr>
            <p14:xfrm>
              <a:off x="2241236" y="3590292"/>
              <a:ext cx="2860200" cy="66960"/>
            </p14:xfrm>
          </p:contentPart>
        </mc:Choice>
        <mc:Fallback xmlns="">
          <p:pic>
            <p:nvPicPr>
              <p:cNvPr id="23" name="Ink 22">
                <a:extLst>
                  <a:ext uri="{FF2B5EF4-FFF2-40B4-BE49-F238E27FC236}">
                    <a16:creationId xmlns:a16="http://schemas.microsoft.com/office/drawing/2014/main" id="{A3CA6CA6-986A-0560-FB4F-8E09316C5ED1}"/>
                  </a:ext>
                </a:extLst>
              </p:cNvPr>
              <p:cNvPicPr/>
              <p:nvPr/>
            </p:nvPicPr>
            <p:blipFill>
              <a:blip r:embed="rId22"/>
              <a:stretch>
                <a:fillRect/>
              </a:stretch>
            </p:blipFill>
            <p:spPr>
              <a:xfrm>
                <a:off x="2232596" y="3581652"/>
                <a:ext cx="2877840" cy="84600"/>
              </a:xfrm>
              <a:prstGeom prst="rect">
                <a:avLst/>
              </a:prstGeom>
            </p:spPr>
          </p:pic>
        </mc:Fallback>
      </mc:AlternateContent>
      <p:grpSp>
        <p:nvGrpSpPr>
          <p:cNvPr id="26" name="Group 25">
            <a:extLst>
              <a:ext uri="{FF2B5EF4-FFF2-40B4-BE49-F238E27FC236}">
                <a16:creationId xmlns:a16="http://schemas.microsoft.com/office/drawing/2014/main" id="{568517A1-A878-4703-873E-7313A7EAC7D6}"/>
              </a:ext>
            </a:extLst>
          </p:cNvPr>
          <p:cNvGrpSpPr/>
          <p:nvPr/>
        </p:nvGrpSpPr>
        <p:grpSpPr>
          <a:xfrm>
            <a:off x="2547596" y="2976852"/>
            <a:ext cx="4894920" cy="407160"/>
            <a:chOff x="2547596" y="2976852"/>
            <a:chExt cx="4894920" cy="407160"/>
          </a:xfrm>
        </p:grpSpPr>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00DAAE9B-52DC-A26F-3DA3-417DDD66573A}"/>
                    </a:ext>
                  </a:extLst>
                </p14:cNvPr>
                <p14:cNvContentPartPr/>
                <p14:nvPr/>
              </p14:nvContentPartPr>
              <p14:xfrm>
                <a:off x="6740876" y="3193212"/>
                <a:ext cx="701640" cy="83880"/>
              </p14:xfrm>
            </p:contentPart>
          </mc:Choice>
          <mc:Fallback xmlns="">
            <p:pic>
              <p:nvPicPr>
                <p:cNvPr id="12" name="Ink 11">
                  <a:extLst>
                    <a:ext uri="{FF2B5EF4-FFF2-40B4-BE49-F238E27FC236}">
                      <a16:creationId xmlns:a16="http://schemas.microsoft.com/office/drawing/2014/main" id="{00DAAE9B-52DC-A26F-3DA3-417DDD66573A}"/>
                    </a:ext>
                  </a:extLst>
                </p:cNvPr>
                <p:cNvPicPr/>
                <p:nvPr/>
              </p:nvPicPr>
              <p:blipFill>
                <a:blip r:embed="rId24"/>
                <a:stretch>
                  <a:fillRect/>
                </a:stretch>
              </p:blipFill>
              <p:spPr>
                <a:xfrm>
                  <a:off x="6731876" y="3184572"/>
                  <a:ext cx="719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1275F298-8CC4-533F-6A9B-41A44394FDA4}"/>
                    </a:ext>
                  </a:extLst>
                </p14:cNvPr>
                <p14:cNvContentPartPr/>
                <p14:nvPr/>
              </p14:nvContentPartPr>
              <p14:xfrm>
                <a:off x="5568356" y="3205452"/>
                <a:ext cx="296640" cy="38160"/>
              </p14:xfrm>
            </p:contentPart>
          </mc:Choice>
          <mc:Fallback xmlns="">
            <p:pic>
              <p:nvPicPr>
                <p:cNvPr id="15" name="Ink 14">
                  <a:extLst>
                    <a:ext uri="{FF2B5EF4-FFF2-40B4-BE49-F238E27FC236}">
                      <a16:creationId xmlns:a16="http://schemas.microsoft.com/office/drawing/2014/main" id="{1275F298-8CC4-533F-6A9B-41A44394FDA4}"/>
                    </a:ext>
                  </a:extLst>
                </p:cNvPr>
                <p:cNvPicPr/>
                <p:nvPr/>
              </p:nvPicPr>
              <p:blipFill>
                <a:blip r:embed="rId26"/>
                <a:stretch>
                  <a:fillRect/>
                </a:stretch>
              </p:blipFill>
              <p:spPr>
                <a:xfrm>
                  <a:off x="5559356" y="3196812"/>
                  <a:ext cx="314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B768FE1A-5EE7-39C9-5575-978AAD755C50}"/>
                    </a:ext>
                  </a:extLst>
                </p14:cNvPr>
                <p14:cNvContentPartPr/>
                <p14:nvPr/>
              </p14:nvContentPartPr>
              <p14:xfrm>
                <a:off x="5732876" y="3075132"/>
                <a:ext cx="41400" cy="308880"/>
              </p14:xfrm>
            </p:contentPart>
          </mc:Choice>
          <mc:Fallback xmlns="">
            <p:pic>
              <p:nvPicPr>
                <p:cNvPr id="16" name="Ink 15">
                  <a:extLst>
                    <a:ext uri="{FF2B5EF4-FFF2-40B4-BE49-F238E27FC236}">
                      <a16:creationId xmlns:a16="http://schemas.microsoft.com/office/drawing/2014/main" id="{B768FE1A-5EE7-39C9-5575-978AAD755C50}"/>
                    </a:ext>
                  </a:extLst>
                </p:cNvPr>
                <p:cNvPicPr/>
                <p:nvPr/>
              </p:nvPicPr>
              <p:blipFill>
                <a:blip r:embed="rId28"/>
                <a:stretch>
                  <a:fillRect/>
                </a:stretch>
              </p:blipFill>
              <p:spPr>
                <a:xfrm>
                  <a:off x="5723876" y="3066132"/>
                  <a:ext cx="590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2A80161E-2D58-620A-51A9-1614AA82B799}"/>
                    </a:ext>
                  </a:extLst>
                </p14:cNvPr>
                <p14:cNvContentPartPr/>
                <p14:nvPr/>
              </p14:nvContentPartPr>
              <p14:xfrm>
                <a:off x="5965796" y="2976852"/>
                <a:ext cx="239400" cy="336960"/>
              </p14:xfrm>
            </p:contentPart>
          </mc:Choice>
          <mc:Fallback xmlns="">
            <p:pic>
              <p:nvPicPr>
                <p:cNvPr id="17" name="Ink 16">
                  <a:extLst>
                    <a:ext uri="{FF2B5EF4-FFF2-40B4-BE49-F238E27FC236}">
                      <a16:creationId xmlns:a16="http://schemas.microsoft.com/office/drawing/2014/main" id="{2A80161E-2D58-620A-51A9-1614AA82B799}"/>
                    </a:ext>
                  </a:extLst>
                </p:cNvPr>
                <p:cNvPicPr/>
                <p:nvPr/>
              </p:nvPicPr>
              <p:blipFill>
                <a:blip r:embed="rId30"/>
                <a:stretch>
                  <a:fillRect/>
                </a:stretch>
              </p:blipFill>
              <p:spPr>
                <a:xfrm>
                  <a:off x="5957156" y="2967852"/>
                  <a:ext cx="2570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A035C6E4-6FF0-9255-2941-D95177EDF876}"/>
                    </a:ext>
                  </a:extLst>
                </p14:cNvPr>
                <p14:cNvContentPartPr/>
                <p14:nvPr/>
              </p14:nvContentPartPr>
              <p14:xfrm>
                <a:off x="2547596" y="3042012"/>
                <a:ext cx="2734920" cy="144720"/>
              </p14:xfrm>
            </p:contentPart>
          </mc:Choice>
          <mc:Fallback xmlns="">
            <p:pic>
              <p:nvPicPr>
                <p:cNvPr id="24" name="Ink 23">
                  <a:extLst>
                    <a:ext uri="{FF2B5EF4-FFF2-40B4-BE49-F238E27FC236}">
                      <a16:creationId xmlns:a16="http://schemas.microsoft.com/office/drawing/2014/main" id="{A035C6E4-6FF0-9255-2941-D95177EDF876}"/>
                    </a:ext>
                  </a:extLst>
                </p:cNvPr>
                <p:cNvPicPr/>
                <p:nvPr/>
              </p:nvPicPr>
              <p:blipFill>
                <a:blip r:embed="rId32"/>
                <a:stretch>
                  <a:fillRect/>
                </a:stretch>
              </p:blipFill>
              <p:spPr>
                <a:xfrm>
                  <a:off x="2538956" y="3033012"/>
                  <a:ext cx="27525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21069483-AD9B-047B-2F3E-AF48705D6680}"/>
                  </a:ext>
                </a:extLst>
              </p14:cNvPr>
              <p14:cNvContentPartPr/>
              <p14:nvPr/>
            </p14:nvContentPartPr>
            <p14:xfrm>
              <a:off x="2505116" y="2621172"/>
              <a:ext cx="3078720" cy="73080"/>
            </p14:xfrm>
          </p:contentPart>
        </mc:Choice>
        <mc:Fallback xmlns="">
          <p:pic>
            <p:nvPicPr>
              <p:cNvPr id="25" name="Ink 24">
                <a:extLst>
                  <a:ext uri="{FF2B5EF4-FFF2-40B4-BE49-F238E27FC236}">
                    <a16:creationId xmlns:a16="http://schemas.microsoft.com/office/drawing/2014/main" id="{21069483-AD9B-047B-2F3E-AF48705D6680}"/>
                  </a:ext>
                </a:extLst>
              </p:cNvPr>
              <p:cNvPicPr/>
              <p:nvPr/>
            </p:nvPicPr>
            <p:blipFill>
              <a:blip r:embed="rId34"/>
              <a:stretch>
                <a:fillRect/>
              </a:stretch>
            </p:blipFill>
            <p:spPr>
              <a:xfrm>
                <a:off x="2496476" y="2612172"/>
                <a:ext cx="30963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CC30A6A9-4027-9C51-0170-D98154103BF1}"/>
                  </a:ext>
                </a:extLst>
              </p14:cNvPr>
              <p14:cNvContentPartPr/>
              <p14:nvPr/>
            </p14:nvContentPartPr>
            <p14:xfrm>
              <a:off x="2316352" y="6372323"/>
              <a:ext cx="2891520" cy="173880"/>
            </p14:xfrm>
          </p:contentPart>
        </mc:Choice>
        <mc:Fallback xmlns="">
          <p:pic>
            <p:nvPicPr>
              <p:cNvPr id="27" name="Ink 26">
                <a:extLst>
                  <a:ext uri="{FF2B5EF4-FFF2-40B4-BE49-F238E27FC236}">
                    <a16:creationId xmlns:a16="http://schemas.microsoft.com/office/drawing/2014/main" id="{CC30A6A9-4027-9C51-0170-D98154103BF1}"/>
                  </a:ext>
                </a:extLst>
              </p:cNvPr>
              <p:cNvPicPr/>
              <p:nvPr/>
            </p:nvPicPr>
            <p:blipFill>
              <a:blip r:embed="rId36"/>
              <a:stretch>
                <a:fillRect/>
              </a:stretch>
            </p:blipFill>
            <p:spPr>
              <a:xfrm>
                <a:off x="2307712" y="6363323"/>
                <a:ext cx="2909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8EC8E2C9-0A29-6418-F4E8-F58E29C91CEE}"/>
                  </a:ext>
                </a:extLst>
              </p14:cNvPr>
              <p14:cNvContentPartPr/>
              <p14:nvPr/>
            </p14:nvContentPartPr>
            <p14:xfrm>
              <a:off x="5050912" y="6306443"/>
              <a:ext cx="269640" cy="335520"/>
            </p14:xfrm>
          </p:contentPart>
        </mc:Choice>
        <mc:Fallback xmlns="">
          <p:pic>
            <p:nvPicPr>
              <p:cNvPr id="30" name="Ink 29">
                <a:extLst>
                  <a:ext uri="{FF2B5EF4-FFF2-40B4-BE49-F238E27FC236}">
                    <a16:creationId xmlns:a16="http://schemas.microsoft.com/office/drawing/2014/main" id="{8EC8E2C9-0A29-6418-F4E8-F58E29C91CEE}"/>
                  </a:ext>
                </a:extLst>
              </p:cNvPr>
              <p:cNvPicPr/>
              <p:nvPr/>
            </p:nvPicPr>
            <p:blipFill>
              <a:blip r:embed="rId38"/>
              <a:stretch>
                <a:fillRect/>
              </a:stretch>
            </p:blipFill>
            <p:spPr>
              <a:xfrm>
                <a:off x="5042272" y="6297803"/>
                <a:ext cx="287280" cy="353160"/>
              </a:xfrm>
              <a:prstGeom prst="rect">
                <a:avLst/>
              </a:prstGeom>
            </p:spPr>
          </p:pic>
        </mc:Fallback>
      </mc:AlternateContent>
      <p:grpSp>
        <p:nvGrpSpPr>
          <p:cNvPr id="35" name="Group 34">
            <a:extLst>
              <a:ext uri="{FF2B5EF4-FFF2-40B4-BE49-F238E27FC236}">
                <a16:creationId xmlns:a16="http://schemas.microsoft.com/office/drawing/2014/main" id="{1A5358EC-073A-D935-85E3-EE31D6517CF0}"/>
              </a:ext>
            </a:extLst>
          </p:cNvPr>
          <p:cNvGrpSpPr/>
          <p:nvPr/>
        </p:nvGrpSpPr>
        <p:grpSpPr>
          <a:xfrm>
            <a:off x="6360592" y="5243363"/>
            <a:ext cx="943200" cy="33120"/>
            <a:chOff x="6360592" y="5243363"/>
            <a:chExt cx="943200" cy="33120"/>
          </a:xfrm>
        </p:grpSpPr>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D51CB13B-CD1E-3408-785C-CCCB8F9F5455}"/>
                    </a:ext>
                  </a:extLst>
                </p14:cNvPr>
                <p14:cNvContentPartPr/>
                <p14:nvPr/>
              </p14:nvContentPartPr>
              <p14:xfrm>
                <a:off x="6360592" y="5243363"/>
                <a:ext cx="498960" cy="33120"/>
              </p14:xfrm>
            </p:contentPart>
          </mc:Choice>
          <mc:Fallback xmlns="">
            <p:pic>
              <p:nvPicPr>
                <p:cNvPr id="32" name="Ink 31">
                  <a:extLst>
                    <a:ext uri="{FF2B5EF4-FFF2-40B4-BE49-F238E27FC236}">
                      <a16:creationId xmlns:a16="http://schemas.microsoft.com/office/drawing/2014/main" id="{D51CB13B-CD1E-3408-785C-CCCB8F9F5455}"/>
                    </a:ext>
                  </a:extLst>
                </p:cNvPr>
                <p:cNvPicPr/>
                <p:nvPr/>
              </p:nvPicPr>
              <p:blipFill>
                <a:blip r:embed="rId40"/>
                <a:stretch>
                  <a:fillRect/>
                </a:stretch>
              </p:blipFill>
              <p:spPr>
                <a:xfrm>
                  <a:off x="6351592" y="5234363"/>
                  <a:ext cx="516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44C2A879-2EF4-2F04-A243-1AFAC4FA3EF3}"/>
                    </a:ext>
                  </a:extLst>
                </p14:cNvPr>
                <p14:cNvContentPartPr/>
                <p14:nvPr/>
              </p14:nvContentPartPr>
              <p14:xfrm>
                <a:off x="6997072" y="5252363"/>
                <a:ext cx="306720" cy="17640"/>
              </p14:xfrm>
            </p:contentPart>
          </mc:Choice>
          <mc:Fallback xmlns="">
            <p:pic>
              <p:nvPicPr>
                <p:cNvPr id="33" name="Ink 32">
                  <a:extLst>
                    <a:ext uri="{FF2B5EF4-FFF2-40B4-BE49-F238E27FC236}">
                      <a16:creationId xmlns:a16="http://schemas.microsoft.com/office/drawing/2014/main" id="{44C2A879-2EF4-2F04-A243-1AFAC4FA3EF3}"/>
                    </a:ext>
                  </a:extLst>
                </p:cNvPr>
                <p:cNvPicPr/>
                <p:nvPr/>
              </p:nvPicPr>
              <p:blipFill>
                <a:blip r:embed="rId42"/>
                <a:stretch>
                  <a:fillRect/>
                </a:stretch>
              </p:blipFill>
              <p:spPr>
                <a:xfrm>
                  <a:off x="6988432" y="5243723"/>
                  <a:ext cx="32436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5E15F3F4-5E87-7051-C6D7-931ED9E13656}"/>
                  </a:ext>
                </a:extLst>
              </p14:cNvPr>
              <p14:cNvContentPartPr/>
              <p14:nvPr/>
            </p14:nvContentPartPr>
            <p14:xfrm>
              <a:off x="6677032" y="6138323"/>
              <a:ext cx="1532160" cy="48600"/>
            </p14:xfrm>
          </p:contentPart>
        </mc:Choice>
        <mc:Fallback xmlns="">
          <p:pic>
            <p:nvPicPr>
              <p:cNvPr id="34" name="Ink 33">
                <a:extLst>
                  <a:ext uri="{FF2B5EF4-FFF2-40B4-BE49-F238E27FC236}">
                    <a16:creationId xmlns:a16="http://schemas.microsoft.com/office/drawing/2014/main" id="{5E15F3F4-5E87-7051-C6D7-931ED9E13656}"/>
                  </a:ext>
                </a:extLst>
              </p:cNvPr>
              <p:cNvPicPr/>
              <p:nvPr/>
            </p:nvPicPr>
            <p:blipFill>
              <a:blip r:embed="rId44"/>
              <a:stretch>
                <a:fillRect/>
              </a:stretch>
            </p:blipFill>
            <p:spPr>
              <a:xfrm>
                <a:off x="6668392" y="6129683"/>
                <a:ext cx="1549800" cy="66240"/>
              </a:xfrm>
              <a:prstGeom prst="rect">
                <a:avLst/>
              </a:prstGeom>
            </p:spPr>
          </p:pic>
        </mc:Fallback>
      </mc:AlternateContent>
      <p:grpSp>
        <p:nvGrpSpPr>
          <p:cNvPr id="51" name="Group 50">
            <a:extLst>
              <a:ext uri="{FF2B5EF4-FFF2-40B4-BE49-F238E27FC236}">
                <a16:creationId xmlns:a16="http://schemas.microsoft.com/office/drawing/2014/main" id="{1B251EEC-D143-263C-86AA-8E3B37F4BDA8}"/>
              </a:ext>
            </a:extLst>
          </p:cNvPr>
          <p:cNvGrpSpPr/>
          <p:nvPr/>
        </p:nvGrpSpPr>
        <p:grpSpPr>
          <a:xfrm>
            <a:off x="2041312" y="4433003"/>
            <a:ext cx="1399320" cy="2383920"/>
            <a:chOff x="2041312" y="4433003"/>
            <a:chExt cx="1399320" cy="2383920"/>
          </a:xfrm>
        </p:grpSpPr>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DD57F45-D272-0358-DFE9-DC8023A8AD35}"/>
                    </a:ext>
                  </a:extLst>
                </p14:cNvPr>
                <p14:cNvContentPartPr/>
                <p14:nvPr/>
              </p14:nvContentPartPr>
              <p14:xfrm>
                <a:off x="2041312" y="4480883"/>
                <a:ext cx="329760" cy="291960"/>
              </p14:xfrm>
            </p:contentPart>
          </mc:Choice>
          <mc:Fallback xmlns="">
            <p:pic>
              <p:nvPicPr>
                <p:cNvPr id="28" name="Ink 27">
                  <a:extLst>
                    <a:ext uri="{FF2B5EF4-FFF2-40B4-BE49-F238E27FC236}">
                      <a16:creationId xmlns:a16="http://schemas.microsoft.com/office/drawing/2014/main" id="{4DD57F45-D272-0358-DFE9-DC8023A8AD35}"/>
                    </a:ext>
                  </a:extLst>
                </p:cNvPr>
                <p:cNvPicPr/>
                <p:nvPr/>
              </p:nvPicPr>
              <p:blipFill>
                <a:blip r:embed="rId46"/>
                <a:stretch>
                  <a:fillRect/>
                </a:stretch>
              </p:blipFill>
              <p:spPr>
                <a:xfrm>
                  <a:off x="2032672" y="4471883"/>
                  <a:ext cx="347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756B2B60-29A2-EF26-000F-DB801DF1B495}"/>
                    </a:ext>
                  </a:extLst>
                </p14:cNvPr>
                <p14:cNvContentPartPr/>
                <p14:nvPr/>
              </p14:nvContentPartPr>
              <p14:xfrm>
                <a:off x="2229592" y="4478363"/>
                <a:ext cx="106560" cy="2117880"/>
              </p14:xfrm>
            </p:contentPart>
          </mc:Choice>
          <mc:Fallback xmlns="">
            <p:pic>
              <p:nvPicPr>
                <p:cNvPr id="29" name="Ink 28">
                  <a:extLst>
                    <a:ext uri="{FF2B5EF4-FFF2-40B4-BE49-F238E27FC236}">
                      <a16:creationId xmlns:a16="http://schemas.microsoft.com/office/drawing/2014/main" id="{756B2B60-29A2-EF26-000F-DB801DF1B495}"/>
                    </a:ext>
                  </a:extLst>
                </p:cNvPr>
                <p:cNvPicPr/>
                <p:nvPr/>
              </p:nvPicPr>
              <p:blipFill>
                <a:blip r:embed="rId48"/>
                <a:stretch>
                  <a:fillRect/>
                </a:stretch>
              </p:blipFill>
              <p:spPr>
                <a:xfrm>
                  <a:off x="2220592" y="4469723"/>
                  <a:ext cx="124200" cy="2135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FBCD8CAC-5E2A-36E7-59E9-F9854A9D7B5F}"/>
                    </a:ext>
                  </a:extLst>
                </p14:cNvPr>
                <p14:cNvContentPartPr/>
                <p14:nvPr/>
              </p14:nvContentPartPr>
              <p14:xfrm>
                <a:off x="2684632" y="5604803"/>
                <a:ext cx="289800" cy="304920"/>
              </p14:xfrm>
            </p:contentPart>
          </mc:Choice>
          <mc:Fallback xmlns="">
            <p:pic>
              <p:nvPicPr>
                <p:cNvPr id="36" name="Ink 35">
                  <a:extLst>
                    <a:ext uri="{FF2B5EF4-FFF2-40B4-BE49-F238E27FC236}">
                      <a16:creationId xmlns:a16="http://schemas.microsoft.com/office/drawing/2014/main" id="{FBCD8CAC-5E2A-36E7-59E9-F9854A9D7B5F}"/>
                    </a:ext>
                  </a:extLst>
                </p:cNvPr>
                <p:cNvPicPr/>
                <p:nvPr/>
              </p:nvPicPr>
              <p:blipFill>
                <a:blip r:embed="rId50"/>
                <a:stretch>
                  <a:fillRect/>
                </a:stretch>
              </p:blipFill>
              <p:spPr>
                <a:xfrm>
                  <a:off x="2675632" y="5595803"/>
                  <a:ext cx="307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8C5EA722-9B39-536F-A09E-A7BFCE8C14D8}"/>
                    </a:ext>
                  </a:extLst>
                </p14:cNvPr>
                <p14:cNvContentPartPr/>
                <p14:nvPr/>
              </p14:nvContentPartPr>
              <p14:xfrm>
                <a:off x="2933392" y="5626043"/>
                <a:ext cx="207360" cy="230760"/>
              </p14:xfrm>
            </p:contentPart>
          </mc:Choice>
          <mc:Fallback xmlns="">
            <p:pic>
              <p:nvPicPr>
                <p:cNvPr id="37" name="Ink 36">
                  <a:extLst>
                    <a:ext uri="{FF2B5EF4-FFF2-40B4-BE49-F238E27FC236}">
                      <a16:creationId xmlns:a16="http://schemas.microsoft.com/office/drawing/2014/main" id="{8C5EA722-9B39-536F-A09E-A7BFCE8C14D8}"/>
                    </a:ext>
                  </a:extLst>
                </p:cNvPr>
                <p:cNvPicPr/>
                <p:nvPr/>
              </p:nvPicPr>
              <p:blipFill>
                <a:blip r:embed="rId52"/>
                <a:stretch>
                  <a:fillRect/>
                </a:stretch>
              </p:blipFill>
              <p:spPr>
                <a:xfrm>
                  <a:off x="2924392" y="5617043"/>
                  <a:ext cx="2250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B6755DBB-D048-F195-9C5D-DFF8382EA7F6}"/>
                    </a:ext>
                  </a:extLst>
                </p14:cNvPr>
                <p14:cNvContentPartPr/>
                <p14:nvPr/>
              </p14:nvContentPartPr>
              <p14:xfrm>
                <a:off x="3017992" y="5534963"/>
                <a:ext cx="312840" cy="264960"/>
              </p14:xfrm>
            </p:contentPart>
          </mc:Choice>
          <mc:Fallback xmlns="">
            <p:pic>
              <p:nvPicPr>
                <p:cNvPr id="38" name="Ink 37">
                  <a:extLst>
                    <a:ext uri="{FF2B5EF4-FFF2-40B4-BE49-F238E27FC236}">
                      <a16:creationId xmlns:a16="http://schemas.microsoft.com/office/drawing/2014/main" id="{B6755DBB-D048-F195-9C5D-DFF8382EA7F6}"/>
                    </a:ext>
                  </a:extLst>
                </p:cNvPr>
                <p:cNvPicPr/>
                <p:nvPr/>
              </p:nvPicPr>
              <p:blipFill>
                <a:blip r:embed="rId54"/>
                <a:stretch>
                  <a:fillRect/>
                </a:stretch>
              </p:blipFill>
              <p:spPr>
                <a:xfrm>
                  <a:off x="3009352" y="5525963"/>
                  <a:ext cx="330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2FAEAFE8-0290-B0C4-6037-3169DC93B8D9}"/>
                    </a:ext>
                  </a:extLst>
                </p14:cNvPr>
                <p14:cNvContentPartPr/>
                <p14:nvPr/>
              </p14:nvContentPartPr>
              <p14:xfrm>
                <a:off x="3242272" y="5492123"/>
                <a:ext cx="198360" cy="268560"/>
              </p14:xfrm>
            </p:contentPart>
          </mc:Choice>
          <mc:Fallback xmlns="">
            <p:pic>
              <p:nvPicPr>
                <p:cNvPr id="39" name="Ink 38">
                  <a:extLst>
                    <a:ext uri="{FF2B5EF4-FFF2-40B4-BE49-F238E27FC236}">
                      <a16:creationId xmlns:a16="http://schemas.microsoft.com/office/drawing/2014/main" id="{2FAEAFE8-0290-B0C4-6037-3169DC93B8D9}"/>
                    </a:ext>
                  </a:extLst>
                </p:cNvPr>
                <p:cNvPicPr/>
                <p:nvPr/>
              </p:nvPicPr>
              <p:blipFill>
                <a:blip r:embed="rId56"/>
                <a:stretch>
                  <a:fillRect/>
                </a:stretch>
              </p:blipFill>
              <p:spPr>
                <a:xfrm>
                  <a:off x="3233632" y="5483123"/>
                  <a:ext cx="2160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B07CECF1-391D-8304-CB2F-BFB346805564}"/>
                    </a:ext>
                  </a:extLst>
                </p14:cNvPr>
                <p14:cNvContentPartPr/>
                <p14:nvPr/>
              </p14:nvContentPartPr>
              <p14:xfrm>
                <a:off x="2177752" y="4433003"/>
                <a:ext cx="99000" cy="2383920"/>
              </p14:xfrm>
            </p:contentPart>
          </mc:Choice>
          <mc:Fallback xmlns="">
            <p:pic>
              <p:nvPicPr>
                <p:cNvPr id="40" name="Ink 39">
                  <a:extLst>
                    <a:ext uri="{FF2B5EF4-FFF2-40B4-BE49-F238E27FC236}">
                      <a16:creationId xmlns:a16="http://schemas.microsoft.com/office/drawing/2014/main" id="{B07CECF1-391D-8304-CB2F-BFB346805564}"/>
                    </a:ext>
                  </a:extLst>
                </p:cNvPr>
                <p:cNvPicPr/>
                <p:nvPr/>
              </p:nvPicPr>
              <p:blipFill>
                <a:blip r:embed="rId58"/>
                <a:stretch>
                  <a:fillRect/>
                </a:stretch>
              </p:blipFill>
              <p:spPr>
                <a:xfrm>
                  <a:off x="2169112" y="4424003"/>
                  <a:ext cx="116640" cy="240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84CACE7F-B338-43DF-BC9A-F737C9B7EAFA}"/>
                    </a:ext>
                  </a:extLst>
                </p14:cNvPr>
                <p14:cNvContentPartPr/>
                <p14:nvPr/>
              </p14:nvContentPartPr>
              <p14:xfrm>
                <a:off x="2784352" y="6102683"/>
                <a:ext cx="107640" cy="210960"/>
              </p14:xfrm>
            </p:contentPart>
          </mc:Choice>
          <mc:Fallback xmlns="">
            <p:pic>
              <p:nvPicPr>
                <p:cNvPr id="42" name="Ink 41">
                  <a:extLst>
                    <a:ext uri="{FF2B5EF4-FFF2-40B4-BE49-F238E27FC236}">
                      <a16:creationId xmlns:a16="http://schemas.microsoft.com/office/drawing/2014/main" id="{84CACE7F-B338-43DF-BC9A-F737C9B7EAFA}"/>
                    </a:ext>
                  </a:extLst>
                </p:cNvPr>
                <p:cNvPicPr/>
                <p:nvPr/>
              </p:nvPicPr>
              <p:blipFill>
                <a:blip r:embed="rId60"/>
                <a:stretch>
                  <a:fillRect/>
                </a:stretch>
              </p:blipFill>
              <p:spPr>
                <a:xfrm>
                  <a:off x="2775352" y="6094043"/>
                  <a:ext cx="125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7190D487-D00E-AA5B-6E47-7BFA3BEF11F5}"/>
                    </a:ext>
                  </a:extLst>
                </p14:cNvPr>
                <p14:cNvContentPartPr/>
                <p14:nvPr/>
              </p14:nvContentPartPr>
              <p14:xfrm>
                <a:off x="2775352" y="6148763"/>
                <a:ext cx="155520" cy="173880"/>
              </p14:xfrm>
            </p:contentPart>
          </mc:Choice>
          <mc:Fallback xmlns="">
            <p:pic>
              <p:nvPicPr>
                <p:cNvPr id="43" name="Ink 42">
                  <a:extLst>
                    <a:ext uri="{FF2B5EF4-FFF2-40B4-BE49-F238E27FC236}">
                      <a16:creationId xmlns:a16="http://schemas.microsoft.com/office/drawing/2014/main" id="{7190D487-D00E-AA5B-6E47-7BFA3BEF11F5}"/>
                    </a:ext>
                  </a:extLst>
                </p:cNvPr>
                <p:cNvPicPr/>
                <p:nvPr/>
              </p:nvPicPr>
              <p:blipFill>
                <a:blip r:embed="rId62"/>
                <a:stretch>
                  <a:fillRect/>
                </a:stretch>
              </p:blipFill>
              <p:spPr>
                <a:xfrm>
                  <a:off x="2766712" y="6139763"/>
                  <a:ext cx="173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7E3909FA-356A-6FDD-87E2-749BD9A88009}"/>
                    </a:ext>
                  </a:extLst>
                </p14:cNvPr>
                <p14:cNvContentPartPr/>
                <p14:nvPr/>
              </p14:nvContentPartPr>
              <p14:xfrm>
                <a:off x="3035992" y="6136523"/>
                <a:ext cx="72000" cy="164880"/>
              </p14:xfrm>
            </p:contentPart>
          </mc:Choice>
          <mc:Fallback xmlns="">
            <p:pic>
              <p:nvPicPr>
                <p:cNvPr id="44" name="Ink 43">
                  <a:extLst>
                    <a:ext uri="{FF2B5EF4-FFF2-40B4-BE49-F238E27FC236}">
                      <a16:creationId xmlns:a16="http://schemas.microsoft.com/office/drawing/2014/main" id="{7E3909FA-356A-6FDD-87E2-749BD9A88009}"/>
                    </a:ext>
                  </a:extLst>
                </p:cNvPr>
                <p:cNvPicPr/>
                <p:nvPr/>
              </p:nvPicPr>
              <p:blipFill>
                <a:blip r:embed="rId64"/>
                <a:stretch>
                  <a:fillRect/>
                </a:stretch>
              </p:blipFill>
              <p:spPr>
                <a:xfrm>
                  <a:off x="3026992" y="6127523"/>
                  <a:ext cx="89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17419718-B55A-26D7-D04E-5718F82C8AB7}"/>
                    </a:ext>
                  </a:extLst>
                </p14:cNvPr>
                <p14:cNvContentPartPr/>
                <p14:nvPr/>
              </p14:nvContentPartPr>
              <p14:xfrm>
                <a:off x="2984512" y="6186923"/>
                <a:ext cx="130680" cy="11160"/>
              </p14:xfrm>
            </p:contentPart>
          </mc:Choice>
          <mc:Fallback xmlns="">
            <p:pic>
              <p:nvPicPr>
                <p:cNvPr id="45" name="Ink 44">
                  <a:extLst>
                    <a:ext uri="{FF2B5EF4-FFF2-40B4-BE49-F238E27FC236}">
                      <a16:creationId xmlns:a16="http://schemas.microsoft.com/office/drawing/2014/main" id="{17419718-B55A-26D7-D04E-5718F82C8AB7}"/>
                    </a:ext>
                  </a:extLst>
                </p:cNvPr>
                <p:cNvPicPr/>
                <p:nvPr/>
              </p:nvPicPr>
              <p:blipFill>
                <a:blip r:embed="rId66"/>
                <a:stretch>
                  <a:fillRect/>
                </a:stretch>
              </p:blipFill>
              <p:spPr>
                <a:xfrm>
                  <a:off x="2975872" y="6177923"/>
                  <a:ext cx="148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8E5CE30B-01CF-C3DE-44FB-ECA5089833FD}"/>
                    </a:ext>
                  </a:extLst>
                </p14:cNvPr>
                <p14:cNvContentPartPr/>
                <p14:nvPr/>
              </p14:nvContentPartPr>
              <p14:xfrm>
                <a:off x="2691112" y="6233723"/>
                <a:ext cx="56880" cy="24840"/>
              </p14:xfrm>
            </p:contentPart>
          </mc:Choice>
          <mc:Fallback xmlns="">
            <p:pic>
              <p:nvPicPr>
                <p:cNvPr id="46" name="Ink 45">
                  <a:extLst>
                    <a:ext uri="{FF2B5EF4-FFF2-40B4-BE49-F238E27FC236}">
                      <a16:creationId xmlns:a16="http://schemas.microsoft.com/office/drawing/2014/main" id="{8E5CE30B-01CF-C3DE-44FB-ECA5089833FD}"/>
                    </a:ext>
                  </a:extLst>
                </p:cNvPr>
                <p:cNvPicPr/>
                <p:nvPr/>
              </p:nvPicPr>
              <p:blipFill>
                <a:blip r:embed="rId68"/>
                <a:stretch>
                  <a:fillRect/>
                </a:stretch>
              </p:blipFill>
              <p:spPr>
                <a:xfrm>
                  <a:off x="2682472" y="6224723"/>
                  <a:ext cx="74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ED8EF013-B874-9A27-EFEA-2A1FBA82AF9F}"/>
                    </a:ext>
                  </a:extLst>
                </p14:cNvPr>
                <p14:cNvContentPartPr/>
                <p14:nvPr/>
              </p14:nvContentPartPr>
              <p14:xfrm>
                <a:off x="2950312" y="6187643"/>
                <a:ext cx="68760" cy="5040"/>
              </p14:xfrm>
            </p:contentPart>
          </mc:Choice>
          <mc:Fallback xmlns="">
            <p:pic>
              <p:nvPicPr>
                <p:cNvPr id="48" name="Ink 47">
                  <a:extLst>
                    <a:ext uri="{FF2B5EF4-FFF2-40B4-BE49-F238E27FC236}">
                      <a16:creationId xmlns:a16="http://schemas.microsoft.com/office/drawing/2014/main" id="{ED8EF013-B874-9A27-EFEA-2A1FBA82AF9F}"/>
                    </a:ext>
                  </a:extLst>
                </p:cNvPr>
                <p:cNvPicPr/>
                <p:nvPr/>
              </p:nvPicPr>
              <p:blipFill>
                <a:blip r:embed="rId70"/>
                <a:stretch>
                  <a:fillRect/>
                </a:stretch>
              </p:blipFill>
              <p:spPr>
                <a:xfrm>
                  <a:off x="2941672" y="6178643"/>
                  <a:ext cx="86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6A503847-491C-0B41-CAAE-8950FFFC12A7}"/>
                    </a:ext>
                  </a:extLst>
                </p14:cNvPr>
                <p14:cNvContentPartPr/>
                <p14:nvPr/>
              </p14:nvContentPartPr>
              <p14:xfrm>
                <a:off x="3120592" y="6189083"/>
                <a:ext cx="185400" cy="143280"/>
              </p14:xfrm>
            </p:contentPart>
          </mc:Choice>
          <mc:Fallback xmlns="">
            <p:pic>
              <p:nvPicPr>
                <p:cNvPr id="49" name="Ink 48">
                  <a:extLst>
                    <a:ext uri="{FF2B5EF4-FFF2-40B4-BE49-F238E27FC236}">
                      <a16:creationId xmlns:a16="http://schemas.microsoft.com/office/drawing/2014/main" id="{6A503847-491C-0B41-CAAE-8950FFFC12A7}"/>
                    </a:ext>
                  </a:extLst>
                </p:cNvPr>
                <p:cNvPicPr/>
                <p:nvPr/>
              </p:nvPicPr>
              <p:blipFill>
                <a:blip r:embed="rId72"/>
                <a:stretch>
                  <a:fillRect/>
                </a:stretch>
              </p:blipFill>
              <p:spPr>
                <a:xfrm>
                  <a:off x="3111592" y="6180443"/>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AF61E102-BCE7-CBF4-7C4F-D9E97D5F0684}"/>
                    </a:ext>
                  </a:extLst>
                </p14:cNvPr>
                <p14:cNvContentPartPr/>
                <p14:nvPr/>
              </p14:nvContentPartPr>
              <p14:xfrm>
                <a:off x="2983432" y="6096923"/>
                <a:ext cx="43200" cy="24840"/>
              </p14:xfrm>
            </p:contentPart>
          </mc:Choice>
          <mc:Fallback xmlns="">
            <p:pic>
              <p:nvPicPr>
                <p:cNvPr id="50" name="Ink 49">
                  <a:extLst>
                    <a:ext uri="{FF2B5EF4-FFF2-40B4-BE49-F238E27FC236}">
                      <a16:creationId xmlns:a16="http://schemas.microsoft.com/office/drawing/2014/main" id="{AF61E102-BCE7-CBF4-7C4F-D9E97D5F0684}"/>
                    </a:ext>
                  </a:extLst>
                </p:cNvPr>
                <p:cNvPicPr/>
                <p:nvPr/>
              </p:nvPicPr>
              <p:blipFill>
                <a:blip r:embed="rId74"/>
                <a:stretch>
                  <a:fillRect/>
                </a:stretch>
              </p:blipFill>
              <p:spPr>
                <a:xfrm>
                  <a:off x="2974432" y="6087923"/>
                  <a:ext cx="60840" cy="42480"/>
                </a:xfrm>
                <a:prstGeom prst="rect">
                  <a:avLst/>
                </a:prstGeom>
              </p:spPr>
            </p:pic>
          </mc:Fallback>
        </mc:AlternateContent>
      </p:grpSp>
    </p:spTree>
    <p:extLst>
      <p:ext uri="{BB962C8B-B14F-4D97-AF65-F5344CB8AC3E}">
        <p14:creationId xmlns:p14="http://schemas.microsoft.com/office/powerpoint/2010/main" val="39342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t>
            </a:r>
            <a:r>
              <a:rPr lang="en-US" dirty="0" err="1"/>
              <a:t>vs</a:t>
            </a:r>
            <a:r>
              <a:rPr lang="en-US" dirty="0"/>
              <a:t> Digital</a:t>
            </a:r>
          </a:p>
        </p:txBody>
      </p:sp>
      <p:sp>
        <p:nvSpPr>
          <p:cNvPr id="3" name="Content Placeholder 2"/>
          <p:cNvSpPr>
            <a:spLocks noGrp="1"/>
          </p:cNvSpPr>
          <p:nvPr>
            <p:ph idx="1"/>
          </p:nvPr>
        </p:nvSpPr>
        <p:spPr/>
        <p:txBody>
          <a:bodyPr/>
          <a:lstStyle/>
          <a:p>
            <a:r>
              <a:rPr lang="en-US" sz="2000" b="1" dirty="0"/>
              <a:t>Analog signal</a:t>
            </a:r>
            <a:r>
              <a:rPr lang="en-US" sz="2000" dirty="0"/>
              <a:t>: its </a:t>
            </a:r>
            <a:r>
              <a:rPr lang="en-US" sz="2000" dirty="0">
                <a:solidFill>
                  <a:srgbClr val="C00000"/>
                </a:solidFill>
              </a:rPr>
              <a:t>amplitude</a:t>
            </a:r>
            <a:r>
              <a:rPr lang="en-US" sz="2000" dirty="0"/>
              <a:t> can take on an </a:t>
            </a:r>
            <a:r>
              <a:rPr lang="en-US" sz="2000" dirty="0">
                <a:solidFill>
                  <a:srgbClr val="C00000"/>
                </a:solidFill>
              </a:rPr>
              <a:t>infinite number of values</a:t>
            </a:r>
          </a:p>
          <a:p>
            <a:r>
              <a:rPr lang="en-US" sz="2000" b="1" dirty="0"/>
              <a:t>Digital signal</a:t>
            </a:r>
            <a:r>
              <a:rPr lang="en-US" sz="2000" dirty="0"/>
              <a:t>: its </a:t>
            </a:r>
            <a:r>
              <a:rPr lang="en-US" sz="2000" dirty="0">
                <a:solidFill>
                  <a:srgbClr val="C00000"/>
                </a:solidFill>
              </a:rPr>
              <a:t>amplitude</a:t>
            </a:r>
            <a:r>
              <a:rPr lang="en-US" sz="2000" dirty="0"/>
              <a:t> can only take </a:t>
            </a:r>
            <a:r>
              <a:rPr lang="en-US" sz="2000" dirty="0">
                <a:solidFill>
                  <a:srgbClr val="C00000"/>
                </a:solidFill>
              </a:rPr>
              <a:t>finite number of values</a:t>
            </a:r>
          </a:p>
          <a:p>
            <a:r>
              <a:rPr lang="en-US" sz="2000" dirty="0"/>
              <a:t>CT and DT describe the nature of the signal along the</a:t>
            </a:r>
            <a:r>
              <a:rPr lang="en-US" sz="2000" dirty="0">
                <a:solidFill>
                  <a:srgbClr val="C00000"/>
                </a:solidFill>
              </a:rPr>
              <a:t> time </a:t>
            </a:r>
            <a:r>
              <a:rPr lang="en-US" sz="2000" dirty="0"/>
              <a:t>(horizontal axis) while Analog and Digital describes the nature of the </a:t>
            </a:r>
            <a:r>
              <a:rPr lang="en-US" sz="2000" dirty="0">
                <a:solidFill>
                  <a:srgbClr val="C00000"/>
                </a:solidFill>
              </a:rPr>
              <a:t>amplitude</a:t>
            </a:r>
            <a:r>
              <a:rPr lang="en-US" sz="2000" dirty="0"/>
              <a:t> of the signal (Vertical axis)</a:t>
            </a:r>
          </a:p>
          <a:p>
            <a:pPr marL="0" indent="0">
              <a:buNone/>
            </a:pPr>
            <a:r>
              <a:rPr lang="en-US" dirty="0"/>
              <a:t> </a:t>
            </a:r>
          </a:p>
        </p:txBody>
      </p:sp>
      <p:sp>
        <p:nvSpPr>
          <p:cNvPr id="6" name="TextBox 5"/>
          <p:cNvSpPr txBox="1"/>
          <p:nvPr/>
        </p:nvSpPr>
        <p:spPr>
          <a:xfrm>
            <a:off x="3619430" y="4278868"/>
            <a:ext cx="1333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CT &amp; Analog</a:t>
            </a:r>
          </a:p>
        </p:txBody>
      </p:sp>
      <p:sp>
        <p:nvSpPr>
          <p:cNvPr id="9" name="TextBox 8"/>
          <p:cNvSpPr txBox="1"/>
          <p:nvPr/>
        </p:nvSpPr>
        <p:spPr>
          <a:xfrm>
            <a:off x="6781800" y="4267200"/>
            <a:ext cx="12794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latin typeface="Calibri"/>
              </a:rPr>
              <a:t>C</a:t>
            </a:r>
            <a:r>
              <a:rPr kumimoji="0" lang="en-US" sz="1800" b="0" i="0" u="none" strike="noStrike" kern="1200" cap="none" spc="0" normalizeH="0" baseline="0" noProof="0" dirty="0">
                <a:ln>
                  <a:noFill/>
                </a:ln>
                <a:solidFill>
                  <a:srgbClr val="C00000"/>
                </a:solidFill>
                <a:effectLst/>
                <a:uLnTx/>
                <a:uFillTx/>
                <a:latin typeface="Calibri"/>
                <a:ea typeface="+mn-ea"/>
                <a:cs typeface="+mn-cs"/>
              </a:rPr>
              <a:t>T &amp; Digital</a:t>
            </a:r>
          </a:p>
        </p:txBody>
      </p:sp>
      <p:pic>
        <p:nvPicPr>
          <p:cNvPr id="10" name="Picture 9">
            <a:extLst>
              <a:ext uri="{FF2B5EF4-FFF2-40B4-BE49-F238E27FC236}">
                <a16:creationId xmlns:a16="http://schemas.microsoft.com/office/drawing/2014/main" id="{782C66CB-D854-6D7A-F5B9-390905166850}"/>
              </a:ext>
            </a:extLst>
          </p:cNvPr>
          <p:cNvPicPr>
            <a:picLocks noChangeAspect="1"/>
          </p:cNvPicPr>
          <p:nvPr/>
        </p:nvPicPr>
        <p:blipFill>
          <a:blip r:embed="rId2"/>
          <a:stretch>
            <a:fillRect/>
          </a:stretch>
        </p:blipFill>
        <p:spPr>
          <a:xfrm>
            <a:off x="3300413" y="2609850"/>
            <a:ext cx="5591175" cy="16383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20E56FB-042A-8AA8-6A2E-50163AEEA216}"/>
                  </a:ext>
                </a:extLst>
              </p14:cNvPr>
              <p14:cNvContentPartPr/>
              <p14:nvPr/>
            </p14:nvContentPartPr>
            <p14:xfrm>
              <a:off x="3267757" y="3887019"/>
              <a:ext cx="2471400" cy="87840"/>
            </p14:xfrm>
          </p:contentPart>
        </mc:Choice>
        <mc:Fallback xmlns="">
          <p:pic>
            <p:nvPicPr>
              <p:cNvPr id="4" name="Ink 3">
                <a:extLst>
                  <a:ext uri="{FF2B5EF4-FFF2-40B4-BE49-F238E27FC236}">
                    <a16:creationId xmlns:a16="http://schemas.microsoft.com/office/drawing/2014/main" id="{620E56FB-042A-8AA8-6A2E-50163AEEA216}"/>
                  </a:ext>
                </a:extLst>
              </p:cNvPr>
              <p:cNvPicPr/>
              <p:nvPr/>
            </p:nvPicPr>
            <p:blipFill>
              <a:blip r:embed="rId4"/>
              <a:stretch>
                <a:fillRect/>
              </a:stretch>
            </p:blipFill>
            <p:spPr>
              <a:xfrm>
                <a:off x="3259117" y="3878379"/>
                <a:ext cx="2489040" cy="105480"/>
              </a:xfrm>
              <a:prstGeom prst="rect">
                <a:avLst/>
              </a:prstGeom>
            </p:spPr>
          </p:pic>
        </mc:Fallback>
      </mc:AlternateContent>
      <p:grpSp>
        <p:nvGrpSpPr>
          <p:cNvPr id="13" name="Group 12">
            <a:extLst>
              <a:ext uri="{FF2B5EF4-FFF2-40B4-BE49-F238E27FC236}">
                <a16:creationId xmlns:a16="http://schemas.microsoft.com/office/drawing/2014/main" id="{4B913FB6-C44F-DE92-8605-F1899497B899}"/>
              </a:ext>
            </a:extLst>
          </p:cNvPr>
          <p:cNvGrpSpPr/>
          <p:nvPr/>
        </p:nvGrpSpPr>
        <p:grpSpPr>
          <a:xfrm>
            <a:off x="3570517" y="4661019"/>
            <a:ext cx="1220760" cy="176760"/>
            <a:chOff x="3570517" y="4661019"/>
            <a:chExt cx="1220760" cy="17676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1600B8E-298E-8AE7-4A82-85EAB65B12CB}"/>
                    </a:ext>
                  </a:extLst>
                </p14:cNvPr>
                <p14:cNvContentPartPr/>
                <p14:nvPr/>
              </p14:nvContentPartPr>
              <p14:xfrm>
                <a:off x="3592837" y="4661019"/>
                <a:ext cx="350280" cy="67680"/>
              </p14:xfrm>
            </p:contentPart>
          </mc:Choice>
          <mc:Fallback xmlns="">
            <p:pic>
              <p:nvPicPr>
                <p:cNvPr id="5" name="Ink 4">
                  <a:extLst>
                    <a:ext uri="{FF2B5EF4-FFF2-40B4-BE49-F238E27FC236}">
                      <a16:creationId xmlns:a16="http://schemas.microsoft.com/office/drawing/2014/main" id="{61600B8E-298E-8AE7-4A82-85EAB65B12CB}"/>
                    </a:ext>
                  </a:extLst>
                </p:cNvPr>
                <p:cNvPicPr/>
                <p:nvPr/>
              </p:nvPicPr>
              <p:blipFill>
                <a:blip r:embed="rId6"/>
                <a:stretch>
                  <a:fillRect/>
                </a:stretch>
              </p:blipFill>
              <p:spPr>
                <a:xfrm>
                  <a:off x="3584197" y="4652019"/>
                  <a:ext cx="367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F5285B3-7A7A-B37C-13C4-A7FC7906ADE8}"/>
                    </a:ext>
                  </a:extLst>
                </p14:cNvPr>
                <p14:cNvContentPartPr/>
                <p14:nvPr/>
              </p14:nvContentPartPr>
              <p14:xfrm>
                <a:off x="3570517" y="4757139"/>
                <a:ext cx="266040" cy="49680"/>
              </p14:xfrm>
            </p:contentPart>
          </mc:Choice>
          <mc:Fallback xmlns="">
            <p:pic>
              <p:nvPicPr>
                <p:cNvPr id="7" name="Ink 6">
                  <a:extLst>
                    <a:ext uri="{FF2B5EF4-FFF2-40B4-BE49-F238E27FC236}">
                      <a16:creationId xmlns:a16="http://schemas.microsoft.com/office/drawing/2014/main" id="{CF5285B3-7A7A-B37C-13C4-A7FC7906ADE8}"/>
                    </a:ext>
                  </a:extLst>
                </p:cNvPr>
                <p:cNvPicPr/>
                <p:nvPr/>
              </p:nvPicPr>
              <p:blipFill>
                <a:blip r:embed="rId8"/>
                <a:stretch>
                  <a:fillRect/>
                </a:stretch>
              </p:blipFill>
              <p:spPr>
                <a:xfrm>
                  <a:off x="3561877" y="4748139"/>
                  <a:ext cx="283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F44AEE4-4CAD-66BD-EA09-8DCC9B2DA0F3}"/>
                    </a:ext>
                  </a:extLst>
                </p14:cNvPr>
                <p14:cNvContentPartPr/>
                <p14:nvPr/>
              </p14:nvContentPartPr>
              <p14:xfrm>
                <a:off x="4258837" y="4709619"/>
                <a:ext cx="532440" cy="52200"/>
              </p14:xfrm>
            </p:contentPart>
          </mc:Choice>
          <mc:Fallback xmlns="">
            <p:pic>
              <p:nvPicPr>
                <p:cNvPr id="11" name="Ink 10">
                  <a:extLst>
                    <a:ext uri="{FF2B5EF4-FFF2-40B4-BE49-F238E27FC236}">
                      <a16:creationId xmlns:a16="http://schemas.microsoft.com/office/drawing/2014/main" id="{2F44AEE4-4CAD-66BD-EA09-8DCC9B2DA0F3}"/>
                    </a:ext>
                  </a:extLst>
                </p:cNvPr>
                <p:cNvPicPr/>
                <p:nvPr/>
              </p:nvPicPr>
              <p:blipFill>
                <a:blip r:embed="rId10"/>
                <a:stretch>
                  <a:fillRect/>
                </a:stretch>
              </p:blipFill>
              <p:spPr>
                <a:xfrm>
                  <a:off x="4249837" y="4700619"/>
                  <a:ext cx="5500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59AC973-3CE4-B513-8F5F-3FC75F8A6233}"/>
                    </a:ext>
                  </a:extLst>
                </p14:cNvPr>
                <p14:cNvContentPartPr/>
                <p14:nvPr/>
              </p14:nvContentPartPr>
              <p14:xfrm>
                <a:off x="4362157" y="4799979"/>
                <a:ext cx="250200" cy="37800"/>
              </p14:xfrm>
            </p:contentPart>
          </mc:Choice>
          <mc:Fallback xmlns="">
            <p:pic>
              <p:nvPicPr>
                <p:cNvPr id="12" name="Ink 11">
                  <a:extLst>
                    <a:ext uri="{FF2B5EF4-FFF2-40B4-BE49-F238E27FC236}">
                      <a16:creationId xmlns:a16="http://schemas.microsoft.com/office/drawing/2014/main" id="{E59AC973-3CE4-B513-8F5F-3FC75F8A6233}"/>
                    </a:ext>
                  </a:extLst>
                </p:cNvPr>
                <p:cNvPicPr/>
                <p:nvPr/>
              </p:nvPicPr>
              <p:blipFill>
                <a:blip r:embed="rId12"/>
                <a:stretch>
                  <a:fillRect/>
                </a:stretch>
              </p:blipFill>
              <p:spPr>
                <a:xfrm>
                  <a:off x="4353517" y="4791339"/>
                  <a:ext cx="267840" cy="55440"/>
                </a:xfrm>
                <a:prstGeom prst="rect">
                  <a:avLst/>
                </a:prstGeom>
              </p:spPr>
            </p:pic>
          </mc:Fallback>
        </mc:AlternateContent>
      </p:grpSp>
      <p:grpSp>
        <p:nvGrpSpPr>
          <p:cNvPr id="21" name="Group 20">
            <a:extLst>
              <a:ext uri="{FF2B5EF4-FFF2-40B4-BE49-F238E27FC236}">
                <a16:creationId xmlns:a16="http://schemas.microsoft.com/office/drawing/2014/main" id="{54CDCAB7-2D34-8C98-6DDC-48F53E42CCBF}"/>
              </a:ext>
            </a:extLst>
          </p:cNvPr>
          <p:cNvGrpSpPr/>
          <p:nvPr/>
        </p:nvGrpSpPr>
        <p:grpSpPr>
          <a:xfrm>
            <a:off x="6298597" y="3170619"/>
            <a:ext cx="844560" cy="100440"/>
            <a:chOff x="6298597" y="3170619"/>
            <a:chExt cx="844560" cy="10044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5462190-C731-C94D-BE01-A7074A5D1BFB}"/>
                    </a:ext>
                  </a:extLst>
                </p14:cNvPr>
                <p14:cNvContentPartPr/>
                <p14:nvPr/>
              </p14:nvContentPartPr>
              <p14:xfrm>
                <a:off x="6298597" y="3197979"/>
                <a:ext cx="279720" cy="73080"/>
              </p14:xfrm>
            </p:contentPart>
          </mc:Choice>
          <mc:Fallback xmlns="">
            <p:pic>
              <p:nvPicPr>
                <p:cNvPr id="19" name="Ink 18">
                  <a:extLst>
                    <a:ext uri="{FF2B5EF4-FFF2-40B4-BE49-F238E27FC236}">
                      <a16:creationId xmlns:a16="http://schemas.microsoft.com/office/drawing/2014/main" id="{05462190-C731-C94D-BE01-A7074A5D1BFB}"/>
                    </a:ext>
                  </a:extLst>
                </p:cNvPr>
                <p:cNvPicPr/>
                <p:nvPr/>
              </p:nvPicPr>
              <p:blipFill>
                <a:blip r:embed="rId22"/>
                <a:stretch>
                  <a:fillRect/>
                </a:stretch>
              </p:blipFill>
              <p:spPr>
                <a:xfrm>
                  <a:off x="6289957" y="3189339"/>
                  <a:ext cx="2973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2B14695-2418-C282-793A-8C6FE0476391}"/>
                    </a:ext>
                  </a:extLst>
                </p14:cNvPr>
                <p14:cNvContentPartPr/>
                <p14:nvPr/>
              </p14:nvContentPartPr>
              <p14:xfrm>
                <a:off x="6704317" y="3170619"/>
                <a:ext cx="438840" cy="30240"/>
              </p14:xfrm>
            </p:contentPart>
          </mc:Choice>
          <mc:Fallback xmlns="">
            <p:pic>
              <p:nvPicPr>
                <p:cNvPr id="20" name="Ink 19">
                  <a:extLst>
                    <a:ext uri="{FF2B5EF4-FFF2-40B4-BE49-F238E27FC236}">
                      <a16:creationId xmlns:a16="http://schemas.microsoft.com/office/drawing/2014/main" id="{92B14695-2418-C282-793A-8C6FE0476391}"/>
                    </a:ext>
                  </a:extLst>
                </p:cNvPr>
                <p:cNvPicPr/>
                <p:nvPr/>
              </p:nvPicPr>
              <p:blipFill>
                <a:blip r:embed="rId24"/>
                <a:stretch>
                  <a:fillRect/>
                </a:stretch>
              </p:blipFill>
              <p:spPr>
                <a:xfrm>
                  <a:off x="6695677" y="3161979"/>
                  <a:ext cx="45648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10981564-334B-5A2D-F0C8-014960FABA82}"/>
                  </a:ext>
                </a:extLst>
              </p14:cNvPr>
              <p14:cNvContentPartPr/>
              <p14:nvPr/>
            </p14:nvContentPartPr>
            <p14:xfrm>
              <a:off x="5873437" y="3097179"/>
              <a:ext cx="268920" cy="245880"/>
            </p14:xfrm>
          </p:contentPart>
        </mc:Choice>
        <mc:Fallback xmlns="">
          <p:pic>
            <p:nvPicPr>
              <p:cNvPr id="22" name="Ink 21">
                <a:extLst>
                  <a:ext uri="{FF2B5EF4-FFF2-40B4-BE49-F238E27FC236}">
                    <a16:creationId xmlns:a16="http://schemas.microsoft.com/office/drawing/2014/main" id="{10981564-334B-5A2D-F0C8-014960FABA82}"/>
                  </a:ext>
                </a:extLst>
              </p:cNvPr>
              <p:cNvPicPr/>
              <p:nvPr/>
            </p:nvPicPr>
            <p:blipFill>
              <a:blip r:embed="rId26"/>
              <a:stretch>
                <a:fillRect/>
              </a:stretch>
            </p:blipFill>
            <p:spPr>
              <a:xfrm>
                <a:off x="5864797" y="3088539"/>
                <a:ext cx="286560" cy="263520"/>
              </a:xfrm>
              <a:prstGeom prst="rect">
                <a:avLst/>
              </a:prstGeom>
            </p:spPr>
          </p:pic>
        </mc:Fallback>
      </mc:AlternateContent>
      <p:grpSp>
        <p:nvGrpSpPr>
          <p:cNvPr id="25" name="Group 24">
            <a:extLst>
              <a:ext uri="{FF2B5EF4-FFF2-40B4-BE49-F238E27FC236}">
                <a16:creationId xmlns:a16="http://schemas.microsoft.com/office/drawing/2014/main" id="{07389356-8A1E-CC1C-2DCE-10285C85E3D7}"/>
              </a:ext>
            </a:extLst>
          </p:cNvPr>
          <p:cNvGrpSpPr/>
          <p:nvPr/>
        </p:nvGrpSpPr>
        <p:grpSpPr>
          <a:xfrm>
            <a:off x="5907277" y="3978099"/>
            <a:ext cx="452160" cy="232560"/>
            <a:chOff x="5907277" y="3978099"/>
            <a:chExt cx="452160" cy="2325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CC9F52E-997D-6DB2-74DE-11991EF2109C}"/>
                    </a:ext>
                  </a:extLst>
                </p14:cNvPr>
                <p14:cNvContentPartPr/>
                <p14:nvPr/>
              </p14:nvContentPartPr>
              <p14:xfrm>
                <a:off x="5907277" y="4121739"/>
                <a:ext cx="253440" cy="23400"/>
              </p14:xfrm>
            </p:contentPart>
          </mc:Choice>
          <mc:Fallback xmlns="">
            <p:pic>
              <p:nvPicPr>
                <p:cNvPr id="23" name="Ink 22">
                  <a:extLst>
                    <a:ext uri="{FF2B5EF4-FFF2-40B4-BE49-F238E27FC236}">
                      <a16:creationId xmlns:a16="http://schemas.microsoft.com/office/drawing/2014/main" id="{DCC9F52E-997D-6DB2-74DE-11991EF2109C}"/>
                    </a:ext>
                  </a:extLst>
                </p:cNvPr>
                <p:cNvPicPr/>
                <p:nvPr/>
              </p:nvPicPr>
              <p:blipFill>
                <a:blip r:embed="rId28"/>
                <a:stretch>
                  <a:fillRect/>
                </a:stretch>
              </p:blipFill>
              <p:spPr>
                <a:xfrm>
                  <a:off x="5898277" y="4112739"/>
                  <a:ext cx="271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9F214B3C-A66D-984E-9220-2D6B7D65563B}"/>
                    </a:ext>
                  </a:extLst>
                </p14:cNvPr>
                <p14:cNvContentPartPr/>
                <p14:nvPr/>
              </p14:nvContentPartPr>
              <p14:xfrm>
                <a:off x="6196717" y="3978099"/>
                <a:ext cx="162720" cy="232560"/>
              </p14:xfrm>
            </p:contentPart>
          </mc:Choice>
          <mc:Fallback xmlns="">
            <p:pic>
              <p:nvPicPr>
                <p:cNvPr id="24" name="Ink 23">
                  <a:extLst>
                    <a:ext uri="{FF2B5EF4-FFF2-40B4-BE49-F238E27FC236}">
                      <a16:creationId xmlns:a16="http://schemas.microsoft.com/office/drawing/2014/main" id="{9F214B3C-A66D-984E-9220-2D6B7D65563B}"/>
                    </a:ext>
                  </a:extLst>
                </p:cNvPr>
                <p:cNvPicPr/>
                <p:nvPr/>
              </p:nvPicPr>
              <p:blipFill>
                <a:blip r:embed="rId30"/>
                <a:stretch>
                  <a:fillRect/>
                </a:stretch>
              </p:blipFill>
              <p:spPr>
                <a:xfrm>
                  <a:off x="6187717" y="3969459"/>
                  <a:ext cx="180360" cy="250200"/>
                </a:xfrm>
                <a:prstGeom prst="rect">
                  <a:avLst/>
                </a:prstGeom>
              </p:spPr>
            </p:pic>
          </mc:Fallback>
        </mc:AlternateContent>
      </p:grpSp>
    </p:spTree>
    <p:extLst>
      <p:ext uri="{BB962C8B-B14F-4D97-AF65-F5344CB8AC3E}">
        <p14:creationId xmlns:p14="http://schemas.microsoft.com/office/powerpoint/2010/main" val="268944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vs. Digital</a:t>
            </a:r>
          </a:p>
        </p:txBody>
      </p:sp>
      <p:sp>
        <p:nvSpPr>
          <p:cNvPr id="3" name="Content Placeholder 2"/>
          <p:cNvSpPr>
            <a:spLocks noGrp="1"/>
          </p:cNvSpPr>
          <p:nvPr>
            <p:ph idx="1"/>
          </p:nvPr>
        </p:nvSpPr>
        <p:spPr/>
        <p:txBody>
          <a:bodyPr/>
          <a:lstStyle/>
          <a:p>
            <a:r>
              <a:rPr lang="en-US" sz="2000" b="1" dirty="0"/>
              <a:t>Analog signal</a:t>
            </a:r>
            <a:r>
              <a:rPr lang="en-US" sz="2000" dirty="0"/>
              <a:t>: its </a:t>
            </a:r>
            <a:r>
              <a:rPr lang="en-US" sz="2000" dirty="0">
                <a:solidFill>
                  <a:srgbClr val="C00000"/>
                </a:solidFill>
              </a:rPr>
              <a:t>amplitude</a:t>
            </a:r>
            <a:r>
              <a:rPr lang="en-US" sz="2000" dirty="0"/>
              <a:t> can take on an </a:t>
            </a:r>
            <a:r>
              <a:rPr lang="en-US" sz="2000" dirty="0">
                <a:solidFill>
                  <a:srgbClr val="C00000"/>
                </a:solidFill>
              </a:rPr>
              <a:t>infinite number of values</a:t>
            </a:r>
          </a:p>
          <a:p>
            <a:r>
              <a:rPr lang="en-US" sz="2000" b="1" dirty="0"/>
              <a:t>Digital signal</a:t>
            </a:r>
            <a:r>
              <a:rPr lang="en-US" sz="2000" dirty="0"/>
              <a:t>: its </a:t>
            </a:r>
            <a:r>
              <a:rPr lang="en-US" sz="2000" dirty="0">
                <a:solidFill>
                  <a:srgbClr val="C00000"/>
                </a:solidFill>
              </a:rPr>
              <a:t>amplitude</a:t>
            </a:r>
            <a:r>
              <a:rPr lang="en-US" sz="2000" dirty="0"/>
              <a:t> can only take </a:t>
            </a:r>
            <a:r>
              <a:rPr lang="en-US" sz="2000" dirty="0">
                <a:solidFill>
                  <a:srgbClr val="C00000"/>
                </a:solidFill>
              </a:rPr>
              <a:t>finite number of values</a:t>
            </a:r>
          </a:p>
          <a:p>
            <a:r>
              <a:rPr lang="en-US" sz="2000" dirty="0"/>
              <a:t>CT and DT describe the nature of the signal along the</a:t>
            </a:r>
            <a:r>
              <a:rPr lang="en-US" sz="2000" dirty="0">
                <a:solidFill>
                  <a:srgbClr val="C00000"/>
                </a:solidFill>
              </a:rPr>
              <a:t> time </a:t>
            </a:r>
            <a:r>
              <a:rPr lang="en-US" sz="2000" dirty="0"/>
              <a:t>(horizontal axis) while Analog and Digital describes the nature of the </a:t>
            </a:r>
            <a:r>
              <a:rPr lang="en-US" sz="2000" dirty="0">
                <a:solidFill>
                  <a:srgbClr val="C00000"/>
                </a:solidFill>
              </a:rPr>
              <a:t>amplitude</a:t>
            </a:r>
            <a:r>
              <a:rPr lang="en-US" sz="2000" dirty="0"/>
              <a:t> of the signal (Vertical axis)</a:t>
            </a:r>
          </a:p>
          <a:p>
            <a:pPr marL="0" indent="0">
              <a:buNone/>
            </a:pPr>
            <a:r>
              <a:rPr lang="en-US" dirty="0"/>
              <a:t> </a:t>
            </a:r>
          </a:p>
        </p:txBody>
      </p:sp>
      <p:sp>
        <p:nvSpPr>
          <p:cNvPr id="8" name="TextBox 7"/>
          <p:cNvSpPr txBox="1"/>
          <p:nvPr/>
        </p:nvSpPr>
        <p:spPr>
          <a:xfrm>
            <a:off x="3603914" y="5345668"/>
            <a:ext cx="1349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DT &amp; Analog</a:t>
            </a:r>
          </a:p>
        </p:txBody>
      </p:sp>
      <p:sp>
        <p:nvSpPr>
          <p:cNvPr id="9" name="TextBox 8"/>
          <p:cNvSpPr txBox="1"/>
          <p:nvPr/>
        </p:nvSpPr>
        <p:spPr>
          <a:xfrm>
            <a:off x="6781800" y="5257800"/>
            <a:ext cx="12949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DT &amp; Digital</a:t>
            </a:r>
          </a:p>
        </p:txBody>
      </p:sp>
      <p:pic>
        <p:nvPicPr>
          <p:cNvPr id="10" name="Picture 9">
            <a:extLst>
              <a:ext uri="{FF2B5EF4-FFF2-40B4-BE49-F238E27FC236}">
                <a16:creationId xmlns:a16="http://schemas.microsoft.com/office/drawing/2014/main" id="{743F3C73-44EC-B099-49B0-9164CA0B1139}"/>
              </a:ext>
            </a:extLst>
          </p:cNvPr>
          <p:cNvPicPr>
            <a:picLocks noChangeAspect="1"/>
          </p:cNvPicPr>
          <p:nvPr/>
        </p:nvPicPr>
        <p:blipFill>
          <a:blip r:embed="rId2"/>
          <a:stretch>
            <a:fillRect/>
          </a:stretch>
        </p:blipFill>
        <p:spPr>
          <a:xfrm>
            <a:off x="3243263" y="3352801"/>
            <a:ext cx="5705475" cy="18573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095B6B7-8DD8-B30A-CA69-2391E0FD68CD}"/>
                  </a:ext>
                </a:extLst>
              </p14:cNvPr>
              <p14:cNvContentPartPr/>
              <p14:nvPr/>
            </p14:nvContentPartPr>
            <p14:xfrm>
              <a:off x="2900197" y="5235939"/>
              <a:ext cx="2140200" cy="657720"/>
            </p14:xfrm>
          </p:contentPart>
        </mc:Choice>
        <mc:Fallback xmlns="">
          <p:pic>
            <p:nvPicPr>
              <p:cNvPr id="4" name="Ink 3">
                <a:extLst>
                  <a:ext uri="{FF2B5EF4-FFF2-40B4-BE49-F238E27FC236}">
                    <a16:creationId xmlns:a16="http://schemas.microsoft.com/office/drawing/2014/main" id="{D095B6B7-8DD8-B30A-CA69-2391E0FD68CD}"/>
                  </a:ext>
                </a:extLst>
              </p:cNvPr>
              <p:cNvPicPr/>
              <p:nvPr/>
            </p:nvPicPr>
            <p:blipFill>
              <a:blip r:embed="rId4"/>
              <a:stretch>
                <a:fillRect/>
              </a:stretch>
            </p:blipFill>
            <p:spPr>
              <a:xfrm>
                <a:off x="2891197" y="5226939"/>
                <a:ext cx="215784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7C35B52-8D7D-8139-ED09-A4E8E1E0CAF9}"/>
                  </a:ext>
                </a:extLst>
              </p14:cNvPr>
              <p14:cNvContentPartPr/>
              <p14:nvPr/>
            </p14:nvContentPartPr>
            <p14:xfrm>
              <a:off x="3533077" y="4815459"/>
              <a:ext cx="1440" cy="2520"/>
            </p14:xfrm>
          </p:contentPart>
        </mc:Choice>
        <mc:Fallback xmlns="">
          <p:pic>
            <p:nvPicPr>
              <p:cNvPr id="5" name="Ink 4">
                <a:extLst>
                  <a:ext uri="{FF2B5EF4-FFF2-40B4-BE49-F238E27FC236}">
                    <a16:creationId xmlns:a16="http://schemas.microsoft.com/office/drawing/2014/main" id="{77C35B52-8D7D-8139-ED09-A4E8E1E0CAF9}"/>
                  </a:ext>
                </a:extLst>
              </p:cNvPr>
              <p:cNvPicPr/>
              <p:nvPr/>
            </p:nvPicPr>
            <p:blipFill>
              <a:blip r:embed="rId6"/>
              <a:stretch>
                <a:fillRect/>
              </a:stretch>
            </p:blipFill>
            <p:spPr>
              <a:xfrm>
                <a:off x="3524437" y="4806819"/>
                <a:ext cx="19080" cy="20160"/>
              </a:xfrm>
              <a:prstGeom prst="rect">
                <a:avLst/>
              </a:prstGeom>
            </p:spPr>
          </p:pic>
        </mc:Fallback>
      </mc:AlternateContent>
      <p:grpSp>
        <p:nvGrpSpPr>
          <p:cNvPr id="11" name="Group 10">
            <a:extLst>
              <a:ext uri="{FF2B5EF4-FFF2-40B4-BE49-F238E27FC236}">
                <a16:creationId xmlns:a16="http://schemas.microsoft.com/office/drawing/2014/main" id="{B082657D-FF0C-98DF-9B68-572C6C8E3D02}"/>
              </a:ext>
            </a:extLst>
          </p:cNvPr>
          <p:cNvGrpSpPr/>
          <p:nvPr/>
        </p:nvGrpSpPr>
        <p:grpSpPr>
          <a:xfrm>
            <a:off x="6822757" y="5610339"/>
            <a:ext cx="267840" cy="127800"/>
            <a:chOff x="6822757" y="5610339"/>
            <a:chExt cx="267840" cy="1278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A7A0C42-70BA-4A15-AD0B-C16B5FF8C3B8}"/>
                    </a:ext>
                  </a:extLst>
                </p14:cNvPr>
                <p14:cNvContentPartPr/>
                <p14:nvPr/>
              </p14:nvContentPartPr>
              <p14:xfrm>
                <a:off x="6834277" y="5610339"/>
                <a:ext cx="256320" cy="53280"/>
              </p14:xfrm>
            </p:contentPart>
          </mc:Choice>
          <mc:Fallback xmlns="">
            <p:pic>
              <p:nvPicPr>
                <p:cNvPr id="6" name="Ink 5">
                  <a:extLst>
                    <a:ext uri="{FF2B5EF4-FFF2-40B4-BE49-F238E27FC236}">
                      <a16:creationId xmlns:a16="http://schemas.microsoft.com/office/drawing/2014/main" id="{4A7A0C42-70BA-4A15-AD0B-C16B5FF8C3B8}"/>
                    </a:ext>
                  </a:extLst>
                </p:cNvPr>
                <p:cNvPicPr/>
                <p:nvPr/>
              </p:nvPicPr>
              <p:blipFill>
                <a:blip r:embed="rId8"/>
                <a:stretch>
                  <a:fillRect/>
                </a:stretch>
              </p:blipFill>
              <p:spPr>
                <a:xfrm>
                  <a:off x="6825637" y="5601339"/>
                  <a:ext cx="273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B00E5E9-8B03-C8DB-3FA0-7D5E4B48DA0F}"/>
                    </a:ext>
                  </a:extLst>
                </p14:cNvPr>
                <p14:cNvContentPartPr/>
                <p14:nvPr/>
              </p14:nvContentPartPr>
              <p14:xfrm>
                <a:off x="6822757" y="5690979"/>
                <a:ext cx="204480" cy="47160"/>
              </p14:xfrm>
            </p:contentPart>
          </mc:Choice>
          <mc:Fallback xmlns="">
            <p:pic>
              <p:nvPicPr>
                <p:cNvPr id="7" name="Ink 6">
                  <a:extLst>
                    <a:ext uri="{FF2B5EF4-FFF2-40B4-BE49-F238E27FC236}">
                      <a16:creationId xmlns:a16="http://schemas.microsoft.com/office/drawing/2014/main" id="{EB00E5E9-8B03-C8DB-3FA0-7D5E4B48DA0F}"/>
                    </a:ext>
                  </a:extLst>
                </p:cNvPr>
                <p:cNvPicPr/>
                <p:nvPr/>
              </p:nvPicPr>
              <p:blipFill>
                <a:blip r:embed="rId10"/>
                <a:stretch>
                  <a:fillRect/>
                </a:stretch>
              </p:blipFill>
              <p:spPr>
                <a:xfrm>
                  <a:off x="6814117" y="5681979"/>
                  <a:ext cx="222120" cy="6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8D97B5B0-1F08-37E5-64E2-2EA5684A277A}"/>
                  </a:ext>
                </a:extLst>
              </p14:cNvPr>
              <p14:cNvContentPartPr/>
              <p14:nvPr/>
            </p14:nvContentPartPr>
            <p14:xfrm>
              <a:off x="7588837" y="5657139"/>
              <a:ext cx="279000" cy="52920"/>
            </p14:xfrm>
          </p:contentPart>
        </mc:Choice>
        <mc:Fallback xmlns="">
          <p:pic>
            <p:nvPicPr>
              <p:cNvPr id="12" name="Ink 11">
                <a:extLst>
                  <a:ext uri="{FF2B5EF4-FFF2-40B4-BE49-F238E27FC236}">
                    <a16:creationId xmlns:a16="http://schemas.microsoft.com/office/drawing/2014/main" id="{8D97B5B0-1F08-37E5-64E2-2EA5684A277A}"/>
                  </a:ext>
                </a:extLst>
              </p:cNvPr>
              <p:cNvPicPr/>
              <p:nvPr/>
            </p:nvPicPr>
            <p:blipFill>
              <a:blip r:embed="rId12"/>
              <a:stretch>
                <a:fillRect/>
              </a:stretch>
            </p:blipFill>
            <p:spPr>
              <a:xfrm>
                <a:off x="7580197" y="5648139"/>
                <a:ext cx="296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DB53E402-367B-D8B0-E4F1-59DDDBFAA292}"/>
                  </a:ext>
                </a:extLst>
              </p14:cNvPr>
              <p14:cNvContentPartPr/>
              <p14:nvPr/>
            </p14:nvContentPartPr>
            <p14:xfrm>
              <a:off x="7570837" y="5757579"/>
              <a:ext cx="195840" cy="28440"/>
            </p14:xfrm>
          </p:contentPart>
        </mc:Choice>
        <mc:Fallback xmlns="">
          <p:pic>
            <p:nvPicPr>
              <p:cNvPr id="13" name="Ink 12">
                <a:extLst>
                  <a:ext uri="{FF2B5EF4-FFF2-40B4-BE49-F238E27FC236}">
                    <a16:creationId xmlns:a16="http://schemas.microsoft.com/office/drawing/2014/main" id="{DB53E402-367B-D8B0-E4F1-59DDDBFAA292}"/>
                  </a:ext>
                </a:extLst>
              </p:cNvPr>
              <p:cNvPicPr/>
              <p:nvPr/>
            </p:nvPicPr>
            <p:blipFill>
              <a:blip r:embed="rId14"/>
              <a:stretch>
                <a:fillRect/>
              </a:stretch>
            </p:blipFill>
            <p:spPr>
              <a:xfrm>
                <a:off x="7561837" y="5748579"/>
                <a:ext cx="213480" cy="46080"/>
              </a:xfrm>
              <a:prstGeom prst="rect">
                <a:avLst/>
              </a:prstGeom>
            </p:spPr>
          </p:pic>
        </mc:Fallback>
      </mc:AlternateContent>
    </p:spTree>
    <p:extLst>
      <p:ext uri="{BB962C8B-B14F-4D97-AF65-F5344CB8AC3E}">
        <p14:creationId xmlns:p14="http://schemas.microsoft.com/office/powerpoint/2010/main" val="18650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vs Aperiodic signal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5867400"/>
              </a:xfrm>
            </p:spPr>
            <p:txBody>
              <a:bodyPr>
                <a:normAutofit/>
              </a:bodyPr>
              <a:lstStyle/>
              <a:p>
                <a:r>
                  <a:rPr lang="en-US" dirty="0"/>
                  <a:t>A signal g(t) is said to be </a:t>
                </a:r>
                <a:r>
                  <a:rPr lang="en-US" dirty="0">
                    <a:solidFill>
                      <a:srgbClr val="C00000"/>
                    </a:solidFill>
                  </a:rPr>
                  <a:t>periodic</a:t>
                </a:r>
                <a:r>
                  <a:rPr lang="en-US" dirty="0"/>
                  <a:t> if for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panose="02040503050406030204" pitchFamily="18" charset="0"/>
                      </a:rPr>
                      <m:t> </m:t>
                    </m:r>
                  </m:oMath>
                </a14:m>
                <a:r>
                  <a:rPr lang="en-US" dirty="0"/>
                  <a:t>&gt;0 we have </a:t>
                </a:r>
              </a:p>
              <a:p>
                <a:pPr marL="0" indent="0">
                  <a:buNone/>
                </a:pPr>
                <a:r>
                  <a:rPr lang="en-US" b="0" dirty="0"/>
                  <a:t>                               </a:t>
                </a:r>
              </a:p>
              <a:p>
                <a:pPr marL="0" indent="0">
                  <a:buNone/>
                </a:pPr>
                <a:r>
                  <a:rPr lang="en-US" b="0" dirty="0"/>
                  <a:t>	</a:t>
                </a:r>
                <a14:m>
                  <m:oMath xmlns:m="http://schemas.openxmlformats.org/officeDocument/2006/math">
                    <m:r>
                      <a:rPr lang="en-US" b="0" i="1" smtClean="0">
                        <a:latin typeface="Cambria Math"/>
                      </a:rPr>
                      <m:t>𝑔</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r>
                      <a:rPr lang="en-US" b="0" i="1" smtClean="0">
                        <a:latin typeface="Cambria Math"/>
                      </a:rPr>
                      <m:t>𝑔</m:t>
                    </m:r>
                    <m:r>
                      <a:rPr lang="en-US" b="0" i="1" smtClean="0">
                        <a:latin typeface="Cambria Math"/>
                      </a:rPr>
                      <m:t>(</m:t>
                    </m:r>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a:rPr>
                      <m:t>)</m:t>
                    </m:r>
                  </m:oMath>
                </a14:m>
                <a:r>
                  <a:rPr lang="en-US" dirty="0"/>
                  <a:t>  for all t </a:t>
                </a:r>
              </a:p>
              <a:p>
                <a:r>
                  <a:rPr lang="en-US" dirty="0"/>
                  <a:t>The smallest value that satisfies above equation is called the period of g(t) shown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panose="02040503050406030204" pitchFamily="18" charset="0"/>
                      </a:rPr>
                      <m:t> </m:t>
                    </m:r>
                  </m:oMath>
                </a14:m>
                <a:endParaRPr lang="en-US" dirty="0"/>
              </a:p>
              <a:p>
                <a:endParaRPr lang="en-US" dirty="0"/>
              </a:p>
              <a:p>
                <a:endParaRPr lang="en-US" dirty="0"/>
              </a:p>
              <a:p>
                <a:endParaRPr lang="en-US" dirty="0"/>
              </a:p>
              <a:p>
                <a:endParaRPr lang="en-US" dirty="0"/>
              </a:p>
              <a:p>
                <a:endParaRPr lang="en-US" dirty="0"/>
              </a:p>
              <a:p>
                <a:r>
                  <a:rPr lang="en-US" dirty="0"/>
                  <a:t>A periodic signal starts from </a:t>
                </a:r>
                <a14:m>
                  <m:oMath xmlns:m="http://schemas.openxmlformats.org/officeDocument/2006/math">
                    <m:r>
                      <a:rPr lang="en-US" b="0" i="1" smtClean="0">
                        <a:latin typeface="Cambria Math"/>
                      </a:rPr>
                      <m:t>−∞ </m:t>
                    </m:r>
                  </m:oMath>
                </a14:m>
                <a:r>
                  <a:rPr lang="en-US" dirty="0"/>
                  <a:t> and extends to </a:t>
                </a:r>
                <a14:m>
                  <m:oMath xmlns:m="http://schemas.openxmlformats.org/officeDocument/2006/math">
                    <m:r>
                      <a:rPr lang="en-US" i="1">
                        <a:latin typeface="Cambria Math"/>
                      </a:rPr>
                      <m:t>+</m:t>
                    </m:r>
                    <m:r>
                      <a:rPr lang="en-US" b="0" i="1" smtClean="0">
                        <a:latin typeface="Cambria Math"/>
                      </a:rPr>
                      <m:t>∞</m:t>
                    </m:r>
                  </m:oMath>
                </a14:m>
                <a:endParaRPr lang="en-US" dirty="0"/>
              </a:p>
              <a:p>
                <a:r>
                  <a:rPr lang="en-US" dirty="0"/>
                  <a:t>If g and f are periodic, their common period is </a:t>
                </a:r>
                <a:r>
                  <a:rPr lang="en-US" dirty="0">
                    <a:solidFill>
                      <a:srgbClr val="C00000"/>
                    </a:solidFill>
                  </a:rPr>
                  <a:t>LCM</a:t>
                </a:r>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𝑔</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𝑓</m:t>
                        </m:r>
                      </m:sub>
                    </m:sSub>
                  </m:oMath>
                </a14:m>
                <a:r>
                  <a:rPr lang="en-US" dirty="0"/>
                  <a:t> ). </a:t>
                </a:r>
              </a:p>
              <a:p>
                <a:r>
                  <a:rPr lang="en-US" dirty="0"/>
                  <a:t>LCM: least common multiplier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5867400"/>
              </a:xfrm>
              <a:blipFill>
                <a:blip r:embed="rId2"/>
                <a:stretch>
                  <a:fillRect l="-963" t="-831"/>
                </a:stretch>
              </a:blipFill>
            </p:spPr>
            <p:txBody>
              <a:bodyPr/>
              <a:lstStyle/>
              <a:p>
                <a:r>
                  <a:rPr lang="en-US">
                    <a:noFill/>
                  </a:rPr>
                  <a:t> </a:t>
                </a:r>
              </a:p>
            </p:txBody>
          </p:sp>
        </mc:Fallback>
      </mc:AlternateContent>
      <p:pic>
        <p:nvPicPr>
          <p:cNvPr id="4" name="Picture 4" descr="La02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2938046"/>
            <a:ext cx="6867525" cy="16339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4648200" y="4462046"/>
            <a:ext cx="2819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Periodic signal of period </a:t>
            </a:r>
            <a:r>
              <a:rPr kumimoji="0" lang="en-US" sz="1600" b="0" i="1" u="none" strike="noStrike" kern="1200" cap="none" spc="0" normalizeH="0" baseline="0" noProof="0" dirty="0">
                <a:ln>
                  <a:noFill/>
                </a:ln>
                <a:solidFill>
                  <a:prstClr val="black"/>
                </a:solidFill>
                <a:effectLst/>
                <a:uLnTx/>
                <a:uFillTx/>
                <a:latin typeface="Calibri"/>
                <a:ea typeface="+mn-ea"/>
                <a:cs typeface="+mn-cs"/>
              </a:rPr>
              <a:t>T</a:t>
            </a:r>
            <a:r>
              <a:rPr kumimoji="0" lang="en-US" sz="1600" b="0" i="0" u="none" strike="noStrike" kern="1200" cap="none" spc="0" normalizeH="0" baseline="-25000" noProof="0" dirty="0">
                <a:ln>
                  <a:noFill/>
                </a:ln>
                <a:solidFill>
                  <a:prstClr val="black"/>
                </a:solidFill>
                <a:effectLst/>
                <a:uLnTx/>
                <a:uFillTx/>
                <a:latin typeface="Calibri"/>
                <a:ea typeface="+mn-ea"/>
                <a:cs typeface="+mn-cs"/>
              </a:rPr>
              <a:t>0</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99FCF4C-523E-1530-26E3-253F9F1FBEE2}"/>
                  </a:ext>
                </a:extLst>
              </p14:cNvPr>
              <p14:cNvContentPartPr/>
              <p14:nvPr/>
            </p14:nvContentPartPr>
            <p14:xfrm>
              <a:off x="3695797" y="1590579"/>
              <a:ext cx="18720" cy="445680"/>
            </p14:xfrm>
          </p:contentPart>
        </mc:Choice>
        <mc:Fallback xmlns="">
          <p:pic>
            <p:nvPicPr>
              <p:cNvPr id="12" name="Ink 11">
                <a:extLst>
                  <a:ext uri="{FF2B5EF4-FFF2-40B4-BE49-F238E27FC236}">
                    <a16:creationId xmlns:a16="http://schemas.microsoft.com/office/drawing/2014/main" id="{099FCF4C-523E-1530-26E3-253F9F1FBEE2}"/>
                  </a:ext>
                </a:extLst>
              </p:cNvPr>
              <p:cNvPicPr/>
              <p:nvPr/>
            </p:nvPicPr>
            <p:blipFill>
              <a:blip r:embed="rId5"/>
              <a:stretch>
                <a:fillRect/>
              </a:stretch>
            </p:blipFill>
            <p:spPr>
              <a:xfrm>
                <a:off x="3686797" y="1581939"/>
                <a:ext cx="363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1384D80-2D16-44C2-17B9-9D7C6B81CE42}"/>
                  </a:ext>
                </a:extLst>
              </p14:cNvPr>
              <p14:cNvContentPartPr/>
              <p14:nvPr/>
            </p14:nvContentPartPr>
            <p14:xfrm>
              <a:off x="3643957" y="1450179"/>
              <a:ext cx="3755880" cy="692280"/>
            </p14:xfrm>
          </p:contentPart>
        </mc:Choice>
        <mc:Fallback xmlns="">
          <p:pic>
            <p:nvPicPr>
              <p:cNvPr id="13" name="Ink 12">
                <a:extLst>
                  <a:ext uri="{FF2B5EF4-FFF2-40B4-BE49-F238E27FC236}">
                    <a16:creationId xmlns:a16="http://schemas.microsoft.com/office/drawing/2014/main" id="{01384D80-2D16-44C2-17B9-9D7C6B81CE42}"/>
                  </a:ext>
                </a:extLst>
              </p:cNvPr>
              <p:cNvPicPr/>
              <p:nvPr/>
            </p:nvPicPr>
            <p:blipFill>
              <a:blip r:embed="rId7"/>
              <a:stretch>
                <a:fillRect/>
              </a:stretch>
            </p:blipFill>
            <p:spPr>
              <a:xfrm>
                <a:off x="3634957" y="1441539"/>
                <a:ext cx="3773520" cy="709920"/>
              </a:xfrm>
              <a:prstGeom prst="rect">
                <a:avLst/>
              </a:prstGeom>
            </p:spPr>
          </p:pic>
        </mc:Fallback>
      </mc:AlternateContent>
      <p:grpSp>
        <p:nvGrpSpPr>
          <p:cNvPr id="16" name="Group 15">
            <a:extLst>
              <a:ext uri="{FF2B5EF4-FFF2-40B4-BE49-F238E27FC236}">
                <a16:creationId xmlns:a16="http://schemas.microsoft.com/office/drawing/2014/main" id="{128C63B8-B793-57BD-139E-C4C09794D03C}"/>
              </a:ext>
            </a:extLst>
          </p:cNvPr>
          <p:cNvGrpSpPr/>
          <p:nvPr/>
        </p:nvGrpSpPr>
        <p:grpSpPr>
          <a:xfrm>
            <a:off x="5542597" y="1238139"/>
            <a:ext cx="2463840" cy="931320"/>
            <a:chOff x="5542597" y="1238139"/>
            <a:chExt cx="2463840" cy="93132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BD7BFD1-55CE-FA09-343D-0E87D86F1432}"/>
                    </a:ext>
                  </a:extLst>
                </p14:cNvPr>
                <p14:cNvContentPartPr/>
                <p14:nvPr/>
              </p14:nvContentPartPr>
              <p14:xfrm>
                <a:off x="5551237" y="1239219"/>
                <a:ext cx="1077480" cy="88560"/>
              </p14:xfrm>
            </p:contentPart>
          </mc:Choice>
          <mc:Fallback xmlns="">
            <p:pic>
              <p:nvPicPr>
                <p:cNvPr id="6" name="Ink 5">
                  <a:extLst>
                    <a:ext uri="{FF2B5EF4-FFF2-40B4-BE49-F238E27FC236}">
                      <a16:creationId xmlns:a16="http://schemas.microsoft.com/office/drawing/2014/main" id="{7BD7BFD1-55CE-FA09-343D-0E87D86F1432}"/>
                    </a:ext>
                  </a:extLst>
                </p:cNvPr>
                <p:cNvPicPr/>
                <p:nvPr/>
              </p:nvPicPr>
              <p:blipFill>
                <a:blip r:embed="rId9"/>
                <a:stretch>
                  <a:fillRect/>
                </a:stretch>
              </p:blipFill>
              <p:spPr>
                <a:xfrm>
                  <a:off x="5542597" y="1230579"/>
                  <a:ext cx="1095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97371FF-4DC8-4DF5-E0F6-0E8DE3C3E094}"/>
                    </a:ext>
                  </a:extLst>
                </p14:cNvPr>
                <p14:cNvContentPartPr/>
                <p14:nvPr/>
              </p14:nvContentPartPr>
              <p14:xfrm>
                <a:off x="5744917" y="1415259"/>
                <a:ext cx="472680" cy="33480"/>
              </p14:xfrm>
            </p:contentPart>
          </mc:Choice>
          <mc:Fallback xmlns="">
            <p:pic>
              <p:nvPicPr>
                <p:cNvPr id="7" name="Ink 6">
                  <a:extLst>
                    <a:ext uri="{FF2B5EF4-FFF2-40B4-BE49-F238E27FC236}">
                      <a16:creationId xmlns:a16="http://schemas.microsoft.com/office/drawing/2014/main" id="{397371FF-4DC8-4DF5-E0F6-0E8DE3C3E094}"/>
                    </a:ext>
                  </a:extLst>
                </p:cNvPr>
                <p:cNvPicPr/>
                <p:nvPr/>
              </p:nvPicPr>
              <p:blipFill>
                <a:blip r:embed="rId11"/>
                <a:stretch>
                  <a:fillRect/>
                </a:stretch>
              </p:blipFill>
              <p:spPr>
                <a:xfrm>
                  <a:off x="5736277" y="1406259"/>
                  <a:ext cx="4903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55E1AF3-39D0-2AD0-C8E9-795F95D33490}"/>
                    </a:ext>
                  </a:extLst>
                </p14:cNvPr>
                <p14:cNvContentPartPr/>
                <p14:nvPr/>
              </p14:nvContentPartPr>
              <p14:xfrm>
                <a:off x="7363837" y="1238139"/>
                <a:ext cx="642600" cy="21240"/>
              </p14:xfrm>
            </p:contentPart>
          </mc:Choice>
          <mc:Fallback xmlns="">
            <p:pic>
              <p:nvPicPr>
                <p:cNvPr id="9" name="Ink 8">
                  <a:extLst>
                    <a:ext uri="{FF2B5EF4-FFF2-40B4-BE49-F238E27FC236}">
                      <a16:creationId xmlns:a16="http://schemas.microsoft.com/office/drawing/2014/main" id="{F55E1AF3-39D0-2AD0-C8E9-795F95D33490}"/>
                    </a:ext>
                  </a:extLst>
                </p:cNvPr>
                <p:cNvPicPr/>
                <p:nvPr/>
              </p:nvPicPr>
              <p:blipFill>
                <a:blip r:embed="rId13"/>
                <a:stretch>
                  <a:fillRect/>
                </a:stretch>
              </p:blipFill>
              <p:spPr>
                <a:xfrm>
                  <a:off x="7355197" y="1229499"/>
                  <a:ext cx="660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F1FB817-B9F3-6F96-C6E5-39FD710349D0}"/>
                    </a:ext>
                  </a:extLst>
                </p14:cNvPr>
                <p14:cNvContentPartPr/>
                <p14:nvPr/>
              </p14:nvContentPartPr>
              <p14:xfrm>
                <a:off x="7544197" y="1329939"/>
                <a:ext cx="345600" cy="39960"/>
              </p14:xfrm>
            </p:contentPart>
          </mc:Choice>
          <mc:Fallback xmlns="">
            <p:pic>
              <p:nvPicPr>
                <p:cNvPr id="10" name="Ink 9">
                  <a:extLst>
                    <a:ext uri="{FF2B5EF4-FFF2-40B4-BE49-F238E27FC236}">
                      <a16:creationId xmlns:a16="http://schemas.microsoft.com/office/drawing/2014/main" id="{5F1FB817-B9F3-6F96-C6E5-39FD710349D0}"/>
                    </a:ext>
                  </a:extLst>
                </p:cNvPr>
                <p:cNvPicPr/>
                <p:nvPr/>
              </p:nvPicPr>
              <p:blipFill>
                <a:blip r:embed="rId15"/>
                <a:stretch>
                  <a:fillRect/>
                </a:stretch>
              </p:blipFill>
              <p:spPr>
                <a:xfrm>
                  <a:off x="7535557" y="1320939"/>
                  <a:ext cx="3632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2E157AD-A8D7-1831-24CC-6CD0D17F17A2}"/>
                    </a:ext>
                  </a:extLst>
                </p14:cNvPr>
                <p14:cNvContentPartPr/>
                <p14:nvPr/>
              </p14:nvContentPartPr>
              <p14:xfrm>
                <a:off x="5542597" y="1491579"/>
                <a:ext cx="615960" cy="677880"/>
              </p14:xfrm>
            </p:contentPart>
          </mc:Choice>
          <mc:Fallback xmlns="">
            <p:pic>
              <p:nvPicPr>
                <p:cNvPr id="15" name="Ink 14">
                  <a:extLst>
                    <a:ext uri="{FF2B5EF4-FFF2-40B4-BE49-F238E27FC236}">
                      <a16:creationId xmlns:a16="http://schemas.microsoft.com/office/drawing/2014/main" id="{92E157AD-A8D7-1831-24CC-6CD0D17F17A2}"/>
                    </a:ext>
                  </a:extLst>
                </p:cNvPr>
                <p:cNvPicPr/>
                <p:nvPr/>
              </p:nvPicPr>
              <p:blipFill>
                <a:blip r:embed="rId17"/>
                <a:stretch>
                  <a:fillRect/>
                </a:stretch>
              </p:blipFill>
              <p:spPr>
                <a:xfrm>
                  <a:off x="5533957" y="1482579"/>
                  <a:ext cx="633600" cy="695520"/>
                </a:xfrm>
                <a:prstGeom prst="rect">
                  <a:avLst/>
                </a:prstGeom>
              </p:spPr>
            </p:pic>
          </mc:Fallback>
        </mc:AlternateContent>
      </p:grpSp>
      <p:grpSp>
        <p:nvGrpSpPr>
          <p:cNvPr id="25" name="Group 24">
            <a:extLst>
              <a:ext uri="{FF2B5EF4-FFF2-40B4-BE49-F238E27FC236}">
                <a16:creationId xmlns:a16="http://schemas.microsoft.com/office/drawing/2014/main" id="{BF418D94-A533-38B8-4921-777151FEF5C0}"/>
              </a:ext>
            </a:extLst>
          </p:cNvPr>
          <p:cNvGrpSpPr/>
          <p:nvPr/>
        </p:nvGrpSpPr>
        <p:grpSpPr>
          <a:xfrm>
            <a:off x="5203117" y="3596139"/>
            <a:ext cx="1742040" cy="530280"/>
            <a:chOff x="5203117" y="3596139"/>
            <a:chExt cx="1742040" cy="530280"/>
          </a:xfrm>
        </p:grpSpPr>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E34CEA5-7289-955E-F5D5-E6843AB10448}"/>
                    </a:ext>
                  </a:extLst>
                </p14:cNvPr>
                <p14:cNvContentPartPr/>
                <p14:nvPr/>
              </p14:nvContentPartPr>
              <p14:xfrm>
                <a:off x="5256757" y="3713139"/>
                <a:ext cx="52200" cy="46800"/>
              </p14:xfrm>
            </p:contentPart>
          </mc:Choice>
          <mc:Fallback xmlns="">
            <p:pic>
              <p:nvPicPr>
                <p:cNvPr id="17" name="Ink 16">
                  <a:extLst>
                    <a:ext uri="{FF2B5EF4-FFF2-40B4-BE49-F238E27FC236}">
                      <a16:creationId xmlns:a16="http://schemas.microsoft.com/office/drawing/2014/main" id="{CE34CEA5-7289-955E-F5D5-E6843AB10448}"/>
                    </a:ext>
                  </a:extLst>
                </p:cNvPr>
                <p:cNvPicPr/>
                <p:nvPr/>
              </p:nvPicPr>
              <p:blipFill>
                <a:blip r:embed="rId19"/>
                <a:stretch>
                  <a:fillRect/>
                </a:stretch>
              </p:blipFill>
              <p:spPr>
                <a:xfrm>
                  <a:off x="5248117" y="3704139"/>
                  <a:ext cx="69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A35AB2AA-7CB2-476D-62A8-8BD8DF66BDF2}"/>
                    </a:ext>
                  </a:extLst>
                </p14:cNvPr>
                <p14:cNvContentPartPr/>
                <p14:nvPr/>
              </p14:nvContentPartPr>
              <p14:xfrm>
                <a:off x="5203117" y="3596139"/>
                <a:ext cx="90360" cy="246600"/>
              </p14:xfrm>
            </p:contentPart>
          </mc:Choice>
          <mc:Fallback xmlns="">
            <p:pic>
              <p:nvPicPr>
                <p:cNvPr id="18" name="Ink 17">
                  <a:extLst>
                    <a:ext uri="{FF2B5EF4-FFF2-40B4-BE49-F238E27FC236}">
                      <a16:creationId xmlns:a16="http://schemas.microsoft.com/office/drawing/2014/main" id="{A35AB2AA-7CB2-476D-62A8-8BD8DF66BDF2}"/>
                    </a:ext>
                  </a:extLst>
                </p:cNvPr>
                <p:cNvPicPr/>
                <p:nvPr/>
              </p:nvPicPr>
              <p:blipFill>
                <a:blip r:embed="rId21"/>
                <a:stretch>
                  <a:fillRect/>
                </a:stretch>
              </p:blipFill>
              <p:spPr>
                <a:xfrm>
                  <a:off x="5194117" y="3587139"/>
                  <a:ext cx="1080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5F04430D-DB83-0B15-50F1-9B3272E9EAA4}"/>
                    </a:ext>
                  </a:extLst>
                </p14:cNvPr>
                <p14:cNvContentPartPr/>
                <p14:nvPr/>
              </p14:nvContentPartPr>
              <p14:xfrm>
                <a:off x="6911317" y="3646539"/>
                <a:ext cx="33840" cy="119520"/>
              </p14:xfrm>
            </p:contentPart>
          </mc:Choice>
          <mc:Fallback xmlns="">
            <p:pic>
              <p:nvPicPr>
                <p:cNvPr id="20" name="Ink 19">
                  <a:extLst>
                    <a:ext uri="{FF2B5EF4-FFF2-40B4-BE49-F238E27FC236}">
                      <a16:creationId xmlns:a16="http://schemas.microsoft.com/office/drawing/2014/main" id="{5F04430D-DB83-0B15-50F1-9B3272E9EAA4}"/>
                    </a:ext>
                  </a:extLst>
                </p:cNvPr>
                <p:cNvPicPr/>
                <p:nvPr/>
              </p:nvPicPr>
              <p:blipFill>
                <a:blip r:embed="rId23"/>
                <a:stretch>
                  <a:fillRect/>
                </a:stretch>
              </p:blipFill>
              <p:spPr>
                <a:xfrm>
                  <a:off x="6902317" y="3637899"/>
                  <a:ext cx="51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E63AEE1F-FB5F-BB25-CBA7-7AED4590E463}"/>
                    </a:ext>
                  </a:extLst>
                </p14:cNvPr>
                <p14:cNvContentPartPr/>
                <p14:nvPr/>
              </p14:nvContentPartPr>
              <p14:xfrm>
                <a:off x="5218237" y="3924819"/>
                <a:ext cx="1649160" cy="174960"/>
              </p14:xfrm>
            </p:contentPart>
          </mc:Choice>
          <mc:Fallback xmlns="">
            <p:pic>
              <p:nvPicPr>
                <p:cNvPr id="21" name="Ink 20">
                  <a:extLst>
                    <a:ext uri="{FF2B5EF4-FFF2-40B4-BE49-F238E27FC236}">
                      <a16:creationId xmlns:a16="http://schemas.microsoft.com/office/drawing/2014/main" id="{E63AEE1F-FB5F-BB25-CBA7-7AED4590E463}"/>
                    </a:ext>
                  </a:extLst>
                </p:cNvPr>
                <p:cNvPicPr/>
                <p:nvPr/>
              </p:nvPicPr>
              <p:blipFill>
                <a:blip r:embed="rId25"/>
                <a:stretch>
                  <a:fillRect/>
                </a:stretch>
              </p:blipFill>
              <p:spPr>
                <a:xfrm>
                  <a:off x="5209237" y="3916179"/>
                  <a:ext cx="1666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12271516-D269-AB7D-42BA-D6D7AE392AD8}"/>
                    </a:ext>
                  </a:extLst>
                </p14:cNvPr>
                <p14:cNvContentPartPr/>
                <p14:nvPr/>
              </p14:nvContentPartPr>
              <p14:xfrm>
                <a:off x="6691717" y="3940299"/>
                <a:ext cx="178560" cy="186120"/>
              </p14:xfrm>
            </p:contentPart>
          </mc:Choice>
          <mc:Fallback xmlns="">
            <p:pic>
              <p:nvPicPr>
                <p:cNvPr id="22" name="Ink 21">
                  <a:extLst>
                    <a:ext uri="{FF2B5EF4-FFF2-40B4-BE49-F238E27FC236}">
                      <a16:creationId xmlns:a16="http://schemas.microsoft.com/office/drawing/2014/main" id="{12271516-D269-AB7D-42BA-D6D7AE392AD8}"/>
                    </a:ext>
                  </a:extLst>
                </p:cNvPr>
                <p:cNvPicPr/>
                <p:nvPr/>
              </p:nvPicPr>
              <p:blipFill>
                <a:blip r:embed="rId27"/>
                <a:stretch>
                  <a:fillRect/>
                </a:stretch>
              </p:blipFill>
              <p:spPr>
                <a:xfrm>
                  <a:off x="6682717" y="3931299"/>
                  <a:ext cx="196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3D6D3FB-5043-DCAD-5667-9E3B98BB1AA5}"/>
                    </a:ext>
                  </a:extLst>
                </p14:cNvPr>
                <p14:cNvContentPartPr/>
                <p14:nvPr/>
              </p14:nvContentPartPr>
              <p14:xfrm>
                <a:off x="5985037" y="3769299"/>
                <a:ext cx="149040" cy="248400"/>
              </p14:xfrm>
            </p:contentPart>
          </mc:Choice>
          <mc:Fallback xmlns="">
            <p:pic>
              <p:nvPicPr>
                <p:cNvPr id="23" name="Ink 22">
                  <a:extLst>
                    <a:ext uri="{FF2B5EF4-FFF2-40B4-BE49-F238E27FC236}">
                      <a16:creationId xmlns:a16="http://schemas.microsoft.com/office/drawing/2014/main" id="{33D6D3FB-5043-DCAD-5667-9E3B98BB1AA5}"/>
                    </a:ext>
                  </a:extLst>
                </p:cNvPr>
                <p:cNvPicPr/>
                <p:nvPr/>
              </p:nvPicPr>
              <p:blipFill>
                <a:blip r:embed="rId29"/>
                <a:stretch>
                  <a:fillRect/>
                </a:stretch>
              </p:blipFill>
              <p:spPr>
                <a:xfrm>
                  <a:off x="5976397" y="3760659"/>
                  <a:ext cx="1666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7031D611-C25D-ABF8-C71A-60D121EFA2FD}"/>
                    </a:ext>
                  </a:extLst>
                </p14:cNvPr>
                <p14:cNvContentPartPr/>
                <p14:nvPr/>
              </p14:nvContentPartPr>
              <p14:xfrm>
                <a:off x="6141997" y="3896019"/>
                <a:ext cx="97920" cy="92160"/>
              </p14:xfrm>
            </p:contentPart>
          </mc:Choice>
          <mc:Fallback xmlns="">
            <p:pic>
              <p:nvPicPr>
                <p:cNvPr id="24" name="Ink 23">
                  <a:extLst>
                    <a:ext uri="{FF2B5EF4-FFF2-40B4-BE49-F238E27FC236}">
                      <a16:creationId xmlns:a16="http://schemas.microsoft.com/office/drawing/2014/main" id="{7031D611-C25D-ABF8-C71A-60D121EFA2FD}"/>
                    </a:ext>
                  </a:extLst>
                </p:cNvPr>
                <p:cNvPicPr/>
                <p:nvPr/>
              </p:nvPicPr>
              <p:blipFill>
                <a:blip r:embed="rId31"/>
                <a:stretch>
                  <a:fillRect/>
                </a:stretch>
              </p:blipFill>
              <p:spPr>
                <a:xfrm>
                  <a:off x="6133357" y="3887019"/>
                  <a:ext cx="11556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31A57EFB-22D7-C449-CAE2-AAD1A622CB66}"/>
                  </a:ext>
                </a:extLst>
              </p14:cNvPr>
              <p14:cNvContentPartPr/>
              <p14:nvPr/>
            </p14:nvContentPartPr>
            <p14:xfrm>
              <a:off x="1311517" y="5227659"/>
              <a:ext cx="609480" cy="285480"/>
            </p14:xfrm>
          </p:contentPart>
        </mc:Choice>
        <mc:Fallback xmlns="">
          <p:pic>
            <p:nvPicPr>
              <p:cNvPr id="26" name="Ink 25">
                <a:extLst>
                  <a:ext uri="{FF2B5EF4-FFF2-40B4-BE49-F238E27FC236}">
                    <a16:creationId xmlns:a16="http://schemas.microsoft.com/office/drawing/2014/main" id="{31A57EFB-22D7-C449-CAE2-AAD1A622CB66}"/>
                  </a:ext>
                </a:extLst>
              </p:cNvPr>
              <p:cNvPicPr/>
              <p:nvPr/>
            </p:nvPicPr>
            <p:blipFill>
              <a:blip r:embed="rId33"/>
              <a:stretch>
                <a:fillRect/>
              </a:stretch>
            </p:blipFill>
            <p:spPr>
              <a:xfrm>
                <a:off x="1302877" y="5219019"/>
                <a:ext cx="627120" cy="303120"/>
              </a:xfrm>
              <a:prstGeom prst="rect">
                <a:avLst/>
              </a:prstGeom>
            </p:spPr>
          </p:pic>
        </mc:Fallback>
      </mc:AlternateContent>
      <p:grpSp>
        <p:nvGrpSpPr>
          <p:cNvPr id="34" name="Group 33">
            <a:extLst>
              <a:ext uri="{FF2B5EF4-FFF2-40B4-BE49-F238E27FC236}">
                <a16:creationId xmlns:a16="http://schemas.microsoft.com/office/drawing/2014/main" id="{57ADEA68-4F02-EB38-D390-89165E8451F3}"/>
              </a:ext>
            </a:extLst>
          </p:cNvPr>
          <p:cNvGrpSpPr/>
          <p:nvPr/>
        </p:nvGrpSpPr>
        <p:grpSpPr>
          <a:xfrm>
            <a:off x="1983997" y="3427659"/>
            <a:ext cx="169560" cy="74160"/>
            <a:chOff x="1983997" y="3427659"/>
            <a:chExt cx="169560" cy="74160"/>
          </a:xfrm>
        </p:grpSpPr>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4BD09A41-B14B-B56A-543C-A9CFA5C76CCB}"/>
                    </a:ext>
                  </a:extLst>
                </p14:cNvPr>
                <p14:cNvContentPartPr/>
                <p14:nvPr/>
              </p14:nvContentPartPr>
              <p14:xfrm>
                <a:off x="2132677" y="3427659"/>
                <a:ext cx="20880" cy="56880"/>
              </p14:xfrm>
            </p:contentPart>
          </mc:Choice>
          <mc:Fallback xmlns="">
            <p:pic>
              <p:nvPicPr>
                <p:cNvPr id="27" name="Ink 26">
                  <a:extLst>
                    <a:ext uri="{FF2B5EF4-FFF2-40B4-BE49-F238E27FC236}">
                      <a16:creationId xmlns:a16="http://schemas.microsoft.com/office/drawing/2014/main" id="{4BD09A41-B14B-B56A-543C-A9CFA5C76CCB}"/>
                    </a:ext>
                  </a:extLst>
                </p:cNvPr>
                <p:cNvPicPr/>
                <p:nvPr/>
              </p:nvPicPr>
              <p:blipFill>
                <a:blip r:embed="rId35"/>
                <a:stretch>
                  <a:fillRect/>
                </a:stretch>
              </p:blipFill>
              <p:spPr>
                <a:xfrm>
                  <a:off x="2123677" y="3418659"/>
                  <a:ext cx="38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1DDC718E-B74B-55D1-A23D-B7ABD4914900}"/>
                    </a:ext>
                  </a:extLst>
                </p14:cNvPr>
                <p14:cNvContentPartPr/>
                <p14:nvPr/>
              </p14:nvContentPartPr>
              <p14:xfrm>
                <a:off x="1983997" y="3449619"/>
                <a:ext cx="27360" cy="52200"/>
              </p14:xfrm>
            </p:contentPart>
          </mc:Choice>
          <mc:Fallback xmlns="">
            <p:pic>
              <p:nvPicPr>
                <p:cNvPr id="28" name="Ink 27">
                  <a:extLst>
                    <a:ext uri="{FF2B5EF4-FFF2-40B4-BE49-F238E27FC236}">
                      <a16:creationId xmlns:a16="http://schemas.microsoft.com/office/drawing/2014/main" id="{1DDC718E-B74B-55D1-A23D-B7ABD4914900}"/>
                    </a:ext>
                  </a:extLst>
                </p:cNvPr>
                <p:cNvPicPr/>
                <p:nvPr/>
              </p:nvPicPr>
              <p:blipFill>
                <a:blip r:embed="rId37"/>
                <a:stretch>
                  <a:fillRect/>
                </a:stretch>
              </p:blipFill>
              <p:spPr>
                <a:xfrm>
                  <a:off x="1974997" y="3440619"/>
                  <a:ext cx="45000" cy="6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7C277F8B-0D67-8B27-3A43-ECCD58EF2823}"/>
                  </a:ext>
                </a:extLst>
              </p14:cNvPr>
              <p14:cNvContentPartPr/>
              <p14:nvPr/>
            </p14:nvContentPartPr>
            <p14:xfrm>
              <a:off x="1608877" y="3452499"/>
              <a:ext cx="62640" cy="35640"/>
            </p14:xfrm>
          </p:contentPart>
        </mc:Choice>
        <mc:Fallback xmlns="">
          <p:pic>
            <p:nvPicPr>
              <p:cNvPr id="29" name="Ink 28">
                <a:extLst>
                  <a:ext uri="{FF2B5EF4-FFF2-40B4-BE49-F238E27FC236}">
                    <a16:creationId xmlns:a16="http://schemas.microsoft.com/office/drawing/2014/main" id="{7C277F8B-0D67-8B27-3A43-ECCD58EF2823}"/>
                  </a:ext>
                </a:extLst>
              </p:cNvPr>
              <p:cNvPicPr/>
              <p:nvPr/>
            </p:nvPicPr>
            <p:blipFill>
              <a:blip r:embed="rId39"/>
              <a:stretch>
                <a:fillRect/>
              </a:stretch>
            </p:blipFill>
            <p:spPr>
              <a:xfrm>
                <a:off x="1600237" y="3443499"/>
                <a:ext cx="80280" cy="53280"/>
              </a:xfrm>
              <a:prstGeom prst="rect">
                <a:avLst/>
              </a:prstGeom>
            </p:spPr>
          </p:pic>
        </mc:Fallback>
      </mc:AlternateContent>
      <p:grpSp>
        <p:nvGrpSpPr>
          <p:cNvPr id="33" name="Group 32">
            <a:extLst>
              <a:ext uri="{FF2B5EF4-FFF2-40B4-BE49-F238E27FC236}">
                <a16:creationId xmlns:a16="http://schemas.microsoft.com/office/drawing/2014/main" id="{A1221EAF-B733-35C3-41F2-51F30B3745A9}"/>
              </a:ext>
            </a:extLst>
          </p:cNvPr>
          <p:cNvGrpSpPr/>
          <p:nvPr/>
        </p:nvGrpSpPr>
        <p:grpSpPr>
          <a:xfrm>
            <a:off x="9397837" y="3385179"/>
            <a:ext cx="271440" cy="68760"/>
            <a:chOff x="9397837" y="3385179"/>
            <a:chExt cx="271440" cy="68760"/>
          </a:xfrm>
        </p:grpSpPr>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93E7724A-5B16-5A9F-8CE8-9B71A49F0EAC}"/>
                    </a:ext>
                  </a:extLst>
                </p14:cNvPr>
                <p14:cNvContentPartPr/>
                <p14:nvPr/>
              </p14:nvContentPartPr>
              <p14:xfrm>
                <a:off x="9397837" y="3424419"/>
                <a:ext cx="41400" cy="29520"/>
              </p14:xfrm>
            </p:contentPart>
          </mc:Choice>
          <mc:Fallback xmlns="">
            <p:pic>
              <p:nvPicPr>
                <p:cNvPr id="30" name="Ink 29">
                  <a:extLst>
                    <a:ext uri="{FF2B5EF4-FFF2-40B4-BE49-F238E27FC236}">
                      <a16:creationId xmlns:a16="http://schemas.microsoft.com/office/drawing/2014/main" id="{93E7724A-5B16-5A9F-8CE8-9B71A49F0EAC}"/>
                    </a:ext>
                  </a:extLst>
                </p:cNvPr>
                <p:cNvPicPr/>
                <p:nvPr/>
              </p:nvPicPr>
              <p:blipFill>
                <a:blip r:embed="rId41"/>
                <a:stretch>
                  <a:fillRect/>
                </a:stretch>
              </p:blipFill>
              <p:spPr>
                <a:xfrm>
                  <a:off x="9389197" y="3415779"/>
                  <a:ext cx="59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3E4AB05B-10A6-A939-B3BA-4B7790984449}"/>
                    </a:ext>
                  </a:extLst>
                </p14:cNvPr>
                <p14:cNvContentPartPr/>
                <p14:nvPr/>
              </p14:nvContentPartPr>
              <p14:xfrm>
                <a:off x="9642997" y="3385179"/>
                <a:ext cx="26280" cy="19800"/>
              </p14:xfrm>
            </p:contentPart>
          </mc:Choice>
          <mc:Fallback xmlns="">
            <p:pic>
              <p:nvPicPr>
                <p:cNvPr id="31" name="Ink 30">
                  <a:extLst>
                    <a:ext uri="{FF2B5EF4-FFF2-40B4-BE49-F238E27FC236}">
                      <a16:creationId xmlns:a16="http://schemas.microsoft.com/office/drawing/2014/main" id="{3E4AB05B-10A6-A939-B3BA-4B7790984449}"/>
                    </a:ext>
                  </a:extLst>
                </p:cNvPr>
                <p:cNvPicPr/>
                <p:nvPr/>
              </p:nvPicPr>
              <p:blipFill>
                <a:blip r:embed="rId43"/>
                <a:stretch>
                  <a:fillRect/>
                </a:stretch>
              </p:blipFill>
              <p:spPr>
                <a:xfrm>
                  <a:off x="9634357" y="3376179"/>
                  <a:ext cx="43920" cy="3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F5C1B6C8-4350-5DF8-B730-C953A89840B9}"/>
                  </a:ext>
                </a:extLst>
              </p14:cNvPr>
              <p14:cNvContentPartPr/>
              <p14:nvPr/>
            </p14:nvContentPartPr>
            <p14:xfrm>
              <a:off x="9964477" y="3448179"/>
              <a:ext cx="564120" cy="44640"/>
            </p14:xfrm>
          </p:contentPart>
        </mc:Choice>
        <mc:Fallback xmlns="">
          <p:pic>
            <p:nvPicPr>
              <p:cNvPr id="32" name="Ink 31">
                <a:extLst>
                  <a:ext uri="{FF2B5EF4-FFF2-40B4-BE49-F238E27FC236}">
                    <a16:creationId xmlns:a16="http://schemas.microsoft.com/office/drawing/2014/main" id="{F5C1B6C8-4350-5DF8-B730-C953A89840B9}"/>
                  </a:ext>
                </a:extLst>
              </p:cNvPr>
              <p:cNvPicPr/>
              <p:nvPr/>
            </p:nvPicPr>
            <p:blipFill>
              <a:blip r:embed="rId45"/>
              <a:stretch>
                <a:fillRect/>
              </a:stretch>
            </p:blipFill>
            <p:spPr>
              <a:xfrm>
                <a:off x="9955477" y="3439539"/>
                <a:ext cx="581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E8D37D79-465C-62AF-82A5-C770B421A096}"/>
                  </a:ext>
                </a:extLst>
              </p14:cNvPr>
              <p14:cNvContentPartPr/>
              <p14:nvPr/>
            </p14:nvContentPartPr>
            <p14:xfrm>
              <a:off x="2570077" y="5844339"/>
              <a:ext cx="387000" cy="93600"/>
            </p14:xfrm>
          </p:contentPart>
        </mc:Choice>
        <mc:Fallback xmlns="">
          <p:pic>
            <p:nvPicPr>
              <p:cNvPr id="35" name="Ink 34">
                <a:extLst>
                  <a:ext uri="{FF2B5EF4-FFF2-40B4-BE49-F238E27FC236}">
                    <a16:creationId xmlns:a16="http://schemas.microsoft.com/office/drawing/2014/main" id="{E8D37D79-465C-62AF-82A5-C770B421A096}"/>
                  </a:ext>
                </a:extLst>
              </p:cNvPr>
              <p:cNvPicPr/>
              <p:nvPr/>
            </p:nvPicPr>
            <p:blipFill>
              <a:blip r:embed="rId47"/>
              <a:stretch>
                <a:fillRect/>
              </a:stretch>
            </p:blipFill>
            <p:spPr>
              <a:xfrm>
                <a:off x="2561437" y="5835339"/>
                <a:ext cx="404640" cy="111240"/>
              </a:xfrm>
              <a:prstGeom prst="rect">
                <a:avLst/>
              </a:prstGeom>
            </p:spPr>
          </p:pic>
        </mc:Fallback>
      </mc:AlternateContent>
      <p:grpSp>
        <p:nvGrpSpPr>
          <p:cNvPr id="38" name="Group 37">
            <a:extLst>
              <a:ext uri="{FF2B5EF4-FFF2-40B4-BE49-F238E27FC236}">
                <a16:creationId xmlns:a16="http://schemas.microsoft.com/office/drawing/2014/main" id="{05FC25A4-A1BF-5F5C-D4BB-02DAFD8CA83B}"/>
              </a:ext>
            </a:extLst>
          </p:cNvPr>
          <p:cNvGrpSpPr/>
          <p:nvPr/>
        </p:nvGrpSpPr>
        <p:grpSpPr>
          <a:xfrm>
            <a:off x="3341197" y="5909499"/>
            <a:ext cx="223560" cy="107280"/>
            <a:chOff x="3341197" y="5909499"/>
            <a:chExt cx="223560" cy="107280"/>
          </a:xfrm>
        </p:grpSpPr>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EF4AD88D-7C4C-BB4A-6F9C-2977270545C3}"/>
                    </a:ext>
                  </a:extLst>
                </p14:cNvPr>
                <p14:cNvContentPartPr/>
                <p14:nvPr/>
              </p14:nvContentPartPr>
              <p14:xfrm>
                <a:off x="3341197" y="5909499"/>
                <a:ext cx="220320" cy="36000"/>
              </p14:xfrm>
            </p:contentPart>
          </mc:Choice>
          <mc:Fallback xmlns="">
            <p:pic>
              <p:nvPicPr>
                <p:cNvPr id="36" name="Ink 35">
                  <a:extLst>
                    <a:ext uri="{FF2B5EF4-FFF2-40B4-BE49-F238E27FC236}">
                      <a16:creationId xmlns:a16="http://schemas.microsoft.com/office/drawing/2014/main" id="{EF4AD88D-7C4C-BB4A-6F9C-2977270545C3}"/>
                    </a:ext>
                  </a:extLst>
                </p:cNvPr>
                <p:cNvPicPr/>
                <p:nvPr/>
              </p:nvPicPr>
              <p:blipFill>
                <a:blip r:embed="rId49"/>
                <a:stretch>
                  <a:fillRect/>
                </a:stretch>
              </p:blipFill>
              <p:spPr>
                <a:xfrm>
                  <a:off x="3332557" y="5900859"/>
                  <a:ext cx="237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EC0CFF9E-CCBD-1308-B38E-E68A22834E84}"/>
                    </a:ext>
                  </a:extLst>
                </p14:cNvPr>
                <p14:cNvContentPartPr/>
                <p14:nvPr/>
              </p14:nvContentPartPr>
              <p14:xfrm>
                <a:off x="3341917" y="6000579"/>
                <a:ext cx="222840" cy="16200"/>
              </p14:xfrm>
            </p:contentPart>
          </mc:Choice>
          <mc:Fallback xmlns="">
            <p:pic>
              <p:nvPicPr>
                <p:cNvPr id="37" name="Ink 36">
                  <a:extLst>
                    <a:ext uri="{FF2B5EF4-FFF2-40B4-BE49-F238E27FC236}">
                      <a16:creationId xmlns:a16="http://schemas.microsoft.com/office/drawing/2014/main" id="{EC0CFF9E-CCBD-1308-B38E-E68A22834E84}"/>
                    </a:ext>
                  </a:extLst>
                </p:cNvPr>
                <p:cNvPicPr/>
                <p:nvPr/>
              </p:nvPicPr>
              <p:blipFill>
                <a:blip r:embed="rId51"/>
                <a:stretch>
                  <a:fillRect/>
                </a:stretch>
              </p:blipFill>
              <p:spPr>
                <a:xfrm>
                  <a:off x="3332917" y="5991579"/>
                  <a:ext cx="240480" cy="33840"/>
                </a:xfrm>
                <a:prstGeom prst="rect">
                  <a:avLst/>
                </a:prstGeom>
              </p:spPr>
            </p:pic>
          </mc:Fallback>
        </mc:AlternateContent>
      </p:grpSp>
    </p:spTree>
    <p:extLst>
      <p:ext uri="{BB962C8B-B14F-4D97-AF65-F5344CB8AC3E}">
        <p14:creationId xmlns:p14="http://schemas.microsoft.com/office/powerpoint/2010/main" val="355137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4AB0-E360-9381-74C3-EA1B219C470D}"/>
              </a:ext>
            </a:extLst>
          </p:cNvPr>
          <p:cNvSpPr>
            <a:spLocks noGrp="1"/>
          </p:cNvSpPr>
          <p:nvPr>
            <p:ph type="title"/>
          </p:nvPr>
        </p:nvSpPr>
        <p:spPr/>
        <p:txBody>
          <a:bodyPr/>
          <a:lstStyle/>
          <a:p>
            <a:r>
              <a:rPr lang="en-US" dirty="0"/>
              <a:t>Example of a Periodic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BDA50B-FFC8-BF2E-9816-B759D4279B1B}"/>
                  </a:ext>
                </a:extLst>
              </p:cNvPr>
              <p:cNvSpPr>
                <a:spLocks noGrp="1"/>
              </p:cNvSpPr>
              <p:nvPr>
                <p:ph idx="1"/>
              </p:nvPr>
            </p:nvSpPr>
            <p:spPr>
              <a:xfrm>
                <a:off x="1981200" y="762000"/>
                <a:ext cx="8458200" cy="5562600"/>
              </a:xfrm>
            </p:spPr>
            <p:txBody>
              <a:bodyPr/>
              <a:lstStyle/>
              <a:p>
                <a:endParaRPr lang="en-US" b="0" i="1" dirty="0">
                  <a:latin typeface="Cambria Math" panose="02040503050406030204" pitchFamily="18" charset="0"/>
                </a:endParaRPr>
              </a:p>
              <a:p>
                <a:r>
                  <a:rPr lang="en-US" i="1" dirty="0">
                    <a:latin typeface="Cambria Math" panose="02040503050406030204" pitchFamily="18" charset="0"/>
                  </a:rPr>
                  <a:t>Sin(t) </a:t>
                </a:r>
              </a:p>
              <a:p>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Sin(a</a:t>
                </a:r>
                <a:r>
                  <a:rPr lang="en-US" i="1" dirty="0">
                    <a:latin typeface="Cambria Math" panose="02040503050406030204" pitchFamily="18" charset="0"/>
                  </a:rPr>
                  <a:t>t)=?</a:t>
                </a:r>
              </a:p>
              <a:p>
                <a14:m>
                  <m:oMath xmlns:m="http://schemas.openxmlformats.org/officeDocument/2006/math">
                    <m:func>
                      <m:funcPr>
                        <m:ctrlPr>
                          <a:rPr lang="en-US" b="0" i="1" smtClean="0">
                            <a:solidFill>
                              <a:srgbClr val="00B0F0"/>
                            </a:solidFill>
                            <a:latin typeface="Cambria Math" panose="02040503050406030204" pitchFamily="18" charset="0"/>
                          </a:rPr>
                        </m:ctrlPr>
                      </m:funcPr>
                      <m:fName>
                        <m:r>
                          <m:rPr>
                            <m:sty m:val="p"/>
                          </m:rPr>
                          <a:rPr lang="en-US" b="0" i="0" smtClean="0">
                            <a:solidFill>
                              <a:srgbClr val="00B0F0"/>
                            </a:solidFill>
                            <a:latin typeface="Cambria Math" panose="02040503050406030204" pitchFamily="18" charset="0"/>
                          </a:rPr>
                          <m:t>sin</m:t>
                        </m:r>
                      </m:fName>
                      <m:e>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a:ea typeface="Cambria Math"/>
                              </a:rPr>
                              <m:t>𝑡</m:t>
                            </m:r>
                          </m:e>
                        </m:d>
                      </m:e>
                    </m:func>
                    <m:r>
                      <a:rPr lang="en-US" b="0" i="1" smtClean="0">
                        <a:solidFill>
                          <a:srgbClr val="00B0F0"/>
                        </a:solidFill>
                        <a:latin typeface="Cambria Math" panose="02040503050406030204" pitchFamily="18" charset="0"/>
                        <a:ea typeface="Cambria Math"/>
                      </a:rPr>
                      <m:t>,</m:t>
                    </m:r>
                    <m:r>
                      <a:rPr lang="en-US" b="0" i="1" smtClean="0">
                        <a:solidFill>
                          <a:srgbClr val="00B0F0"/>
                        </a:solidFill>
                        <a:latin typeface="Cambria Math" panose="02040503050406030204" pitchFamily="18" charset="0"/>
                        <a:ea typeface="Cambria Math"/>
                      </a:rPr>
                      <m:t>𝑎</m:t>
                    </m:r>
                    <m:r>
                      <a:rPr lang="en-US" i="1" smtClean="0">
                        <a:solidFill>
                          <a:srgbClr val="00B0F0"/>
                        </a:solidFill>
                        <a:latin typeface="Cambria Math" panose="02040503050406030204" pitchFamily="18" charset="0"/>
                        <a:ea typeface="Cambria Math"/>
                      </a:rPr>
                      <m:t> </m:t>
                    </m:r>
                  </m:oMath>
                </a14:m>
                <a:r>
                  <a:rPr lang="en-US" dirty="0">
                    <a:solidFill>
                      <a:srgbClr val="00B0F0"/>
                    </a:solidFill>
                  </a:rPr>
                  <a:t>=1, 1 repetitions of sin(t) from zero to </a:t>
                </a:r>
                <a14:m>
                  <m:oMath xmlns:m="http://schemas.openxmlformats.org/officeDocument/2006/math">
                    <m:r>
                      <a:rPr lang="en-US" i="1">
                        <a:solidFill>
                          <a:srgbClr val="00B0F0"/>
                        </a:solidFill>
                        <a:latin typeface="Cambria Math"/>
                        <a:ea typeface="Cambria Math"/>
                      </a:rPr>
                      <m:t>2</m:t>
                    </m:r>
                    <m:r>
                      <a:rPr lang="en-US" i="1">
                        <a:solidFill>
                          <a:srgbClr val="00B0F0"/>
                        </a:solidFill>
                        <a:latin typeface="Cambria Math"/>
                        <a:ea typeface="Cambria Math"/>
                      </a:rPr>
                      <m:t>𝜋</m:t>
                    </m:r>
                  </m:oMath>
                </a14:m>
                <a:r>
                  <a:rPr lang="en-US" dirty="0">
                    <a:solidFill>
                      <a:srgbClr val="00B0F0"/>
                    </a:solidFill>
                  </a:rPr>
                  <a:t>, T=</a:t>
                </a:r>
                <a:r>
                  <a:rPr lang="en-US" dirty="0">
                    <a:solidFill>
                      <a:srgbClr val="00B0F0"/>
                    </a:solidFill>
                    <a:ea typeface="Cambria Math"/>
                  </a:rPr>
                  <a:t> </a:t>
                </a:r>
                <a14:m>
                  <m:oMath xmlns:m="http://schemas.openxmlformats.org/officeDocument/2006/math">
                    <m:r>
                      <a:rPr lang="en-US" i="1">
                        <a:solidFill>
                          <a:srgbClr val="00B0F0"/>
                        </a:solidFill>
                        <a:latin typeface="Cambria Math"/>
                        <a:ea typeface="Cambria Math"/>
                      </a:rPr>
                      <m:t>2</m:t>
                    </m:r>
                    <m:r>
                      <a:rPr lang="en-US" i="1">
                        <a:solidFill>
                          <a:srgbClr val="00B0F0"/>
                        </a:solidFill>
                        <a:latin typeface="Cambria Math"/>
                        <a:ea typeface="Cambria Math"/>
                      </a:rPr>
                      <m:t>𝜋</m:t>
                    </m:r>
                  </m:oMath>
                </a14:m>
                <a:endParaRPr lang="en-US" dirty="0">
                  <a:solidFill>
                    <a:srgbClr val="00B0F0"/>
                  </a:solidFill>
                </a:endParaRPr>
              </a:p>
              <a:p>
                <a14:m>
                  <m:oMath xmlns:m="http://schemas.openxmlformats.org/officeDocument/2006/math">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sin</m:t>
                        </m:r>
                      </m:fName>
                      <m:e>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5</m:t>
                            </m:r>
                            <m:r>
                              <a:rPr lang="en-US" b="0" i="1" smtClean="0">
                                <a:solidFill>
                                  <a:srgbClr val="FF0000"/>
                                </a:solidFill>
                                <a:latin typeface="Cambria Math"/>
                                <a:ea typeface="Cambria Math"/>
                              </a:rPr>
                              <m:t>𝑡</m:t>
                            </m:r>
                          </m:e>
                        </m:d>
                      </m:e>
                    </m:func>
                    <m:r>
                      <a:rPr lang="en-US" b="0" i="1" smtClean="0">
                        <a:solidFill>
                          <a:srgbClr val="FF0000"/>
                        </a:solidFill>
                        <a:latin typeface="Cambria Math" panose="02040503050406030204" pitchFamily="18" charset="0"/>
                        <a:ea typeface="Cambria Math"/>
                      </a:rPr>
                      <m:t>,</m:t>
                    </m:r>
                    <m:r>
                      <a:rPr lang="en-US" b="0" i="1" smtClean="0">
                        <a:solidFill>
                          <a:srgbClr val="FF0000"/>
                        </a:solidFill>
                        <a:latin typeface="Cambria Math" panose="02040503050406030204" pitchFamily="18" charset="0"/>
                        <a:ea typeface="Cambria Math"/>
                      </a:rPr>
                      <m:t>𝑎</m:t>
                    </m:r>
                    <m:r>
                      <a:rPr lang="en-US" i="1" smtClean="0">
                        <a:solidFill>
                          <a:srgbClr val="FF0000"/>
                        </a:solidFill>
                        <a:latin typeface="Cambria Math" panose="02040503050406030204" pitchFamily="18" charset="0"/>
                        <a:ea typeface="Cambria Math"/>
                      </a:rPr>
                      <m:t> </m:t>
                    </m:r>
                  </m:oMath>
                </a14:m>
                <a:r>
                  <a:rPr lang="en-US" dirty="0">
                    <a:solidFill>
                      <a:srgbClr val="FF0000"/>
                    </a:solidFill>
                  </a:rPr>
                  <a:t>=5, 5 repetitions of sin(t) from zero to </a:t>
                </a:r>
                <a14:m>
                  <m:oMath xmlns:m="http://schemas.openxmlformats.org/officeDocument/2006/math">
                    <m:r>
                      <a:rPr lang="en-US" i="1">
                        <a:solidFill>
                          <a:srgbClr val="FF0000"/>
                        </a:solidFill>
                        <a:latin typeface="Cambria Math"/>
                        <a:ea typeface="Cambria Math"/>
                      </a:rPr>
                      <m:t>2</m:t>
                    </m:r>
                    <m:r>
                      <a:rPr lang="en-US" i="1">
                        <a:solidFill>
                          <a:srgbClr val="FF0000"/>
                        </a:solidFill>
                        <a:latin typeface="Cambria Math"/>
                        <a:ea typeface="Cambria Math"/>
                      </a:rPr>
                      <m:t>𝜋</m:t>
                    </m:r>
                  </m:oMath>
                </a14:m>
                <a:r>
                  <a:rPr lang="en-US" dirty="0">
                    <a:solidFill>
                      <a:srgbClr val="FF0000"/>
                    </a:solidFill>
                  </a:rPr>
                  <a:t>, T=</a:t>
                </a:r>
                <a:r>
                  <a:rPr lang="en-US" dirty="0">
                    <a:solidFill>
                      <a:srgbClr val="FF0000"/>
                    </a:solidFill>
                    <a:ea typeface="Cambria Math"/>
                  </a:rPr>
                  <a:t> </a:t>
                </a:r>
                <a14:m>
                  <m:oMath xmlns:m="http://schemas.openxmlformats.org/officeDocument/2006/math">
                    <m:r>
                      <a:rPr lang="en-US" i="1">
                        <a:solidFill>
                          <a:srgbClr val="FF0000"/>
                        </a:solidFill>
                        <a:latin typeface="Cambria Math"/>
                        <a:ea typeface="Cambria Math"/>
                      </a:rPr>
                      <m:t>2</m:t>
                    </m:r>
                    <m:r>
                      <a:rPr lang="en-US" i="1">
                        <a:solidFill>
                          <a:srgbClr val="FF0000"/>
                        </a:solidFill>
                        <a:latin typeface="Cambria Math"/>
                        <a:ea typeface="Cambria Math"/>
                      </a:rPr>
                      <m:t>𝜋</m:t>
                    </m:r>
                    <m:r>
                      <a:rPr lang="en-US" i="1">
                        <a:solidFill>
                          <a:srgbClr val="FF0000"/>
                        </a:solidFill>
                        <a:latin typeface="Cambria Math" panose="02040503050406030204" pitchFamily="18" charset="0"/>
                        <a:ea typeface="Cambria Math"/>
                      </a:rPr>
                      <m:t>/5</m:t>
                    </m:r>
                  </m:oMath>
                </a14:m>
                <a:r>
                  <a:rPr lang="en-US" dirty="0">
                    <a:solidFill>
                      <a:srgbClr val="FF0000"/>
                    </a:solidFill>
                  </a:rPr>
                  <a:t> </a:t>
                </a:r>
                <a:endParaRPr lang="en-US" dirty="0"/>
              </a:p>
              <a:p>
                <a:endParaRPr lang="en-US" dirty="0"/>
              </a:p>
            </p:txBody>
          </p:sp>
        </mc:Choice>
        <mc:Fallback xmlns="">
          <p:sp>
            <p:nvSpPr>
              <p:cNvPr id="3" name="Content Placeholder 2">
                <a:extLst>
                  <a:ext uri="{FF2B5EF4-FFF2-40B4-BE49-F238E27FC236}">
                    <a16:creationId xmlns:a16="http://schemas.microsoft.com/office/drawing/2014/main" id="{09BDA50B-FFC8-BF2E-9816-B759D4279B1B}"/>
                  </a:ext>
                </a:extLst>
              </p:cNvPr>
              <p:cNvSpPr>
                <a:spLocks noGrp="1" noRot="1" noChangeAspect="1" noMove="1" noResize="1" noEditPoints="1" noAdjustHandles="1" noChangeArrowheads="1" noChangeShapeType="1" noTextEdit="1"/>
              </p:cNvSpPr>
              <p:nvPr>
                <p:ph idx="1"/>
              </p:nvPr>
            </p:nvSpPr>
            <p:spPr>
              <a:xfrm>
                <a:off x="1981200" y="762000"/>
                <a:ext cx="8458200" cy="5562600"/>
              </a:xfrm>
              <a:blipFill>
                <a:blip r:embed="rId2"/>
                <a:stretch>
                  <a:fillRect l="-93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D9281F8-B9FD-BF42-F1AE-31A2E9489525}"/>
              </a:ext>
            </a:extLst>
          </p:cNvPr>
          <p:cNvPicPr>
            <a:picLocks noChangeAspect="1"/>
          </p:cNvPicPr>
          <p:nvPr/>
        </p:nvPicPr>
        <p:blipFill>
          <a:blip r:embed="rId3"/>
          <a:stretch>
            <a:fillRect/>
          </a:stretch>
        </p:blipFill>
        <p:spPr>
          <a:xfrm>
            <a:off x="4071938" y="4109509"/>
            <a:ext cx="4276725" cy="2409825"/>
          </a:xfrm>
          <a:prstGeom prst="rect">
            <a:avLst/>
          </a:prstGeom>
        </p:spPr>
      </p:pic>
      <p:pic>
        <p:nvPicPr>
          <p:cNvPr id="14" name="Picture 13">
            <a:extLst>
              <a:ext uri="{FF2B5EF4-FFF2-40B4-BE49-F238E27FC236}">
                <a16:creationId xmlns:a16="http://schemas.microsoft.com/office/drawing/2014/main" id="{E78F6D82-C6E4-FCB2-BAC4-374AC03F0C64}"/>
              </a:ext>
            </a:extLst>
          </p:cNvPr>
          <p:cNvPicPr>
            <a:picLocks noChangeAspect="1"/>
          </p:cNvPicPr>
          <p:nvPr/>
        </p:nvPicPr>
        <p:blipFill>
          <a:blip r:embed="rId4"/>
          <a:stretch>
            <a:fillRect/>
          </a:stretch>
        </p:blipFill>
        <p:spPr>
          <a:xfrm>
            <a:off x="5562601" y="990601"/>
            <a:ext cx="3038475" cy="195262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2AE84C-1594-2E23-C396-46B9B092250C}"/>
                  </a:ext>
                </a:extLst>
              </p14:cNvPr>
              <p14:cNvContentPartPr/>
              <p14:nvPr/>
            </p14:nvContentPartPr>
            <p14:xfrm>
              <a:off x="1847731" y="978244"/>
              <a:ext cx="1819080" cy="951120"/>
            </p14:xfrm>
          </p:contentPart>
        </mc:Choice>
        <mc:Fallback xmlns="">
          <p:pic>
            <p:nvPicPr>
              <p:cNvPr id="4" name="Ink 3">
                <a:extLst>
                  <a:ext uri="{FF2B5EF4-FFF2-40B4-BE49-F238E27FC236}">
                    <a16:creationId xmlns:a16="http://schemas.microsoft.com/office/drawing/2014/main" id="{5A2AE84C-1594-2E23-C396-46B9B092250C}"/>
                  </a:ext>
                </a:extLst>
              </p:cNvPr>
              <p:cNvPicPr/>
              <p:nvPr/>
            </p:nvPicPr>
            <p:blipFill>
              <a:blip r:embed="rId6"/>
              <a:stretch>
                <a:fillRect/>
              </a:stretch>
            </p:blipFill>
            <p:spPr>
              <a:xfrm>
                <a:off x="1838731" y="969604"/>
                <a:ext cx="183672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9E2BD51-7EFD-C7CB-A39A-7B90F3F079B6}"/>
                  </a:ext>
                </a:extLst>
              </p14:cNvPr>
              <p14:cNvContentPartPr/>
              <p14:nvPr/>
            </p14:nvContentPartPr>
            <p14:xfrm>
              <a:off x="7829851" y="1958524"/>
              <a:ext cx="485280" cy="475920"/>
            </p14:xfrm>
          </p:contentPart>
        </mc:Choice>
        <mc:Fallback xmlns="">
          <p:pic>
            <p:nvPicPr>
              <p:cNvPr id="5" name="Ink 4">
                <a:extLst>
                  <a:ext uri="{FF2B5EF4-FFF2-40B4-BE49-F238E27FC236}">
                    <a16:creationId xmlns:a16="http://schemas.microsoft.com/office/drawing/2014/main" id="{99E2BD51-7EFD-C7CB-A39A-7B90F3F079B6}"/>
                  </a:ext>
                </a:extLst>
              </p:cNvPr>
              <p:cNvPicPr/>
              <p:nvPr/>
            </p:nvPicPr>
            <p:blipFill>
              <a:blip r:embed="rId8"/>
              <a:stretch>
                <a:fillRect/>
              </a:stretch>
            </p:blipFill>
            <p:spPr>
              <a:xfrm>
                <a:off x="7820851" y="1949884"/>
                <a:ext cx="502920" cy="493560"/>
              </a:xfrm>
              <a:prstGeom prst="rect">
                <a:avLst/>
              </a:prstGeom>
            </p:spPr>
          </p:pic>
        </mc:Fallback>
      </mc:AlternateContent>
      <p:grpSp>
        <p:nvGrpSpPr>
          <p:cNvPr id="20" name="Group 19">
            <a:extLst>
              <a:ext uri="{FF2B5EF4-FFF2-40B4-BE49-F238E27FC236}">
                <a16:creationId xmlns:a16="http://schemas.microsoft.com/office/drawing/2014/main" id="{65498FD9-7273-C253-E10C-6DA9630F5CF8}"/>
              </a:ext>
            </a:extLst>
          </p:cNvPr>
          <p:cNvGrpSpPr/>
          <p:nvPr/>
        </p:nvGrpSpPr>
        <p:grpSpPr>
          <a:xfrm>
            <a:off x="8045131" y="1336084"/>
            <a:ext cx="3621240" cy="1505160"/>
            <a:chOff x="8045131" y="1336084"/>
            <a:chExt cx="3621240" cy="150516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B80704FB-A1E4-81E6-8CB3-4B47CC3573A8}"/>
                    </a:ext>
                  </a:extLst>
                </p14:cNvPr>
                <p14:cNvContentPartPr/>
                <p14:nvPr/>
              </p14:nvContentPartPr>
              <p14:xfrm>
                <a:off x="8045131" y="1336084"/>
                <a:ext cx="2366280" cy="1335600"/>
              </p14:xfrm>
            </p:contentPart>
          </mc:Choice>
          <mc:Fallback xmlns="">
            <p:pic>
              <p:nvPicPr>
                <p:cNvPr id="6" name="Ink 5">
                  <a:extLst>
                    <a:ext uri="{FF2B5EF4-FFF2-40B4-BE49-F238E27FC236}">
                      <a16:creationId xmlns:a16="http://schemas.microsoft.com/office/drawing/2014/main" id="{B80704FB-A1E4-81E6-8CB3-4B47CC3573A8}"/>
                    </a:ext>
                  </a:extLst>
                </p:cNvPr>
                <p:cNvPicPr/>
                <p:nvPr/>
              </p:nvPicPr>
              <p:blipFill>
                <a:blip r:embed="rId10"/>
                <a:stretch>
                  <a:fillRect/>
                </a:stretch>
              </p:blipFill>
              <p:spPr>
                <a:xfrm>
                  <a:off x="8036131" y="1327084"/>
                  <a:ext cx="2383920" cy="135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539D34A8-96A8-1DED-9A9D-89A97927D484}"/>
                    </a:ext>
                  </a:extLst>
                </p14:cNvPr>
                <p14:cNvContentPartPr/>
                <p14:nvPr/>
              </p14:nvContentPartPr>
              <p14:xfrm>
                <a:off x="8363371" y="1971844"/>
                <a:ext cx="2449080" cy="214920"/>
              </p14:xfrm>
            </p:contentPart>
          </mc:Choice>
          <mc:Fallback xmlns="">
            <p:pic>
              <p:nvPicPr>
                <p:cNvPr id="7" name="Ink 6">
                  <a:extLst>
                    <a:ext uri="{FF2B5EF4-FFF2-40B4-BE49-F238E27FC236}">
                      <a16:creationId xmlns:a16="http://schemas.microsoft.com/office/drawing/2014/main" id="{539D34A8-96A8-1DED-9A9D-89A97927D484}"/>
                    </a:ext>
                  </a:extLst>
                </p:cNvPr>
                <p:cNvPicPr/>
                <p:nvPr/>
              </p:nvPicPr>
              <p:blipFill>
                <a:blip r:embed="rId12"/>
                <a:stretch>
                  <a:fillRect/>
                </a:stretch>
              </p:blipFill>
              <p:spPr>
                <a:xfrm>
                  <a:off x="8354731" y="1963204"/>
                  <a:ext cx="246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35C6E393-28DA-E1A1-C038-008F88C18D01}"/>
                    </a:ext>
                  </a:extLst>
                </p14:cNvPr>
                <p14:cNvContentPartPr/>
                <p14:nvPr/>
              </p14:nvContentPartPr>
              <p14:xfrm>
                <a:off x="10422931" y="2276764"/>
                <a:ext cx="208440" cy="201240"/>
              </p14:xfrm>
            </p:contentPart>
          </mc:Choice>
          <mc:Fallback xmlns="">
            <p:pic>
              <p:nvPicPr>
                <p:cNvPr id="8" name="Ink 7">
                  <a:extLst>
                    <a:ext uri="{FF2B5EF4-FFF2-40B4-BE49-F238E27FC236}">
                      <a16:creationId xmlns:a16="http://schemas.microsoft.com/office/drawing/2014/main" id="{35C6E393-28DA-E1A1-C038-008F88C18D01}"/>
                    </a:ext>
                  </a:extLst>
                </p:cNvPr>
                <p:cNvPicPr/>
                <p:nvPr/>
              </p:nvPicPr>
              <p:blipFill>
                <a:blip r:embed="rId14"/>
                <a:stretch>
                  <a:fillRect/>
                </a:stretch>
              </p:blipFill>
              <p:spPr>
                <a:xfrm>
                  <a:off x="10413931" y="2268124"/>
                  <a:ext cx="226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D8F5B95-CB4D-BCC5-CEA8-5363F69CC3CC}"/>
                    </a:ext>
                  </a:extLst>
                </p14:cNvPr>
                <p14:cNvContentPartPr/>
                <p14:nvPr/>
              </p14:nvContentPartPr>
              <p14:xfrm>
                <a:off x="10525531" y="2344444"/>
                <a:ext cx="49320" cy="288720"/>
              </p14:xfrm>
            </p:contentPart>
          </mc:Choice>
          <mc:Fallback xmlns="">
            <p:pic>
              <p:nvPicPr>
                <p:cNvPr id="9" name="Ink 8">
                  <a:extLst>
                    <a:ext uri="{FF2B5EF4-FFF2-40B4-BE49-F238E27FC236}">
                      <a16:creationId xmlns:a16="http://schemas.microsoft.com/office/drawing/2014/main" id="{7D8F5B95-CB4D-BCC5-CEA8-5363F69CC3CC}"/>
                    </a:ext>
                  </a:extLst>
                </p:cNvPr>
                <p:cNvPicPr/>
                <p:nvPr/>
              </p:nvPicPr>
              <p:blipFill>
                <a:blip r:embed="rId16"/>
                <a:stretch>
                  <a:fillRect/>
                </a:stretch>
              </p:blipFill>
              <p:spPr>
                <a:xfrm>
                  <a:off x="10516531" y="2335444"/>
                  <a:ext cx="669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009A626D-F53C-024D-08F8-65BF760FA411}"/>
                    </a:ext>
                  </a:extLst>
                </p14:cNvPr>
                <p14:cNvContentPartPr/>
                <p14:nvPr/>
              </p14:nvContentPartPr>
              <p14:xfrm>
                <a:off x="10705531" y="2400244"/>
                <a:ext cx="52920" cy="302040"/>
              </p14:xfrm>
            </p:contentPart>
          </mc:Choice>
          <mc:Fallback xmlns="">
            <p:pic>
              <p:nvPicPr>
                <p:cNvPr id="10" name="Ink 9">
                  <a:extLst>
                    <a:ext uri="{FF2B5EF4-FFF2-40B4-BE49-F238E27FC236}">
                      <a16:creationId xmlns:a16="http://schemas.microsoft.com/office/drawing/2014/main" id="{009A626D-F53C-024D-08F8-65BF760FA411}"/>
                    </a:ext>
                  </a:extLst>
                </p:cNvPr>
                <p:cNvPicPr/>
                <p:nvPr/>
              </p:nvPicPr>
              <p:blipFill>
                <a:blip r:embed="rId18"/>
                <a:stretch>
                  <a:fillRect/>
                </a:stretch>
              </p:blipFill>
              <p:spPr>
                <a:xfrm>
                  <a:off x="10696891" y="2391244"/>
                  <a:ext cx="70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9911FDDF-F2B5-CA92-F768-D5314EC3B726}"/>
                    </a:ext>
                  </a:extLst>
                </p14:cNvPr>
                <p14:cNvContentPartPr/>
                <p14:nvPr/>
              </p14:nvContentPartPr>
              <p14:xfrm>
                <a:off x="10721731" y="2415364"/>
                <a:ext cx="243720" cy="425880"/>
              </p14:xfrm>
            </p:contentPart>
          </mc:Choice>
          <mc:Fallback xmlns="">
            <p:pic>
              <p:nvPicPr>
                <p:cNvPr id="11" name="Ink 10">
                  <a:extLst>
                    <a:ext uri="{FF2B5EF4-FFF2-40B4-BE49-F238E27FC236}">
                      <a16:creationId xmlns:a16="http://schemas.microsoft.com/office/drawing/2014/main" id="{9911FDDF-F2B5-CA92-F768-D5314EC3B726}"/>
                    </a:ext>
                  </a:extLst>
                </p:cNvPr>
                <p:cNvPicPr/>
                <p:nvPr/>
              </p:nvPicPr>
              <p:blipFill>
                <a:blip r:embed="rId20"/>
                <a:stretch>
                  <a:fillRect/>
                </a:stretch>
              </p:blipFill>
              <p:spPr>
                <a:xfrm>
                  <a:off x="10712731" y="2406724"/>
                  <a:ext cx="2613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5ADA253C-42A1-2796-DFA0-5E67EBA1984C}"/>
                    </a:ext>
                  </a:extLst>
                </p14:cNvPr>
                <p14:cNvContentPartPr/>
                <p14:nvPr/>
              </p14:nvContentPartPr>
              <p14:xfrm>
                <a:off x="10665571" y="1778164"/>
                <a:ext cx="584640" cy="156960"/>
              </p14:xfrm>
            </p:contentPart>
          </mc:Choice>
          <mc:Fallback xmlns="">
            <p:pic>
              <p:nvPicPr>
                <p:cNvPr id="13" name="Ink 12">
                  <a:extLst>
                    <a:ext uri="{FF2B5EF4-FFF2-40B4-BE49-F238E27FC236}">
                      <a16:creationId xmlns:a16="http://schemas.microsoft.com/office/drawing/2014/main" id="{5ADA253C-42A1-2796-DFA0-5E67EBA1984C}"/>
                    </a:ext>
                  </a:extLst>
                </p:cNvPr>
                <p:cNvPicPr/>
                <p:nvPr/>
              </p:nvPicPr>
              <p:blipFill>
                <a:blip r:embed="rId22"/>
                <a:stretch>
                  <a:fillRect/>
                </a:stretch>
              </p:blipFill>
              <p:spPr>
                <a:xfrm>
                  <a:off x="10656931" y="1769524"/>
                  <a:ext cx="602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100E2509-9AF4-7E97-FA7F-F90B81AC62C5}"/>
                    </a:ext>
                  </a:extLst>
                </p14:cNvPr>
                <p14:cNvContentPartPr/>
                <p14:nvPr/>
              </p14:nvContentPartPr>
              <p14:xfrm>
                <a:off x="11614171" y="1930084"/>
                <a:ext cx="52200" cy="7200"/>
              </p14:xfrm>
            </p:contentPart>
          </mc:Choice>
          <mc:Fallback xmlns="">
            <p:pic>
              <p:nvPicPr>
                <p:cNvPr id="15" name="Ink 14">
                  <a:extLst>
                    <a:ext uri="{FF2B5EF4-FFF2-40B4-BE49-F238E27FC236}">
                      <a16:creationId xmlns:a16="http://schemas.microsoft.com/office/drawing/2014/main" id="{100E2509-9AF4-7E97-FA7F-F90B81AC62C5}"/>
                    </a:ext>
                  </a:extLst>
                </p:cNvPr>
                <p:cNvPicPr/>
                <p:nvPr/>
              </p:nvPicPr>
              <p:blipFill>
                <a:blip r:embed="rId24"/>
                <a:stretch>
                  <a:fillRect/>
                </a:stretch>
              </p:blipFill>
              <p:spPr>
                <a:xfrm>
                  <a:off x="11605171" y="1921084"/>
                  <a:ext cx="69840" cy="24840"/>
                </a:xfrm>
                <a:prstGeom prst="rect">
                  <a:avLst/>
                </a:prstGeom>
              </p:spPr>
            </p:pic>
          </mc:Fallback>
        </mc:AlternateContent>
      </p:grpSp>
      <p:grpSp>
        <p:nvGrpSpPr>
          <p:cNvPr id="19" name="Group 18">
            <a:extLst>
              <a:ext uri="{FF2B5EF4-FFF2-40B4-BE49-F238E27FC236}">
                <a16:creationId xmlns:a16="http://schemas.microsoft.com/office/drawing/2014/main" id="{382BF2F3-C15F-08DE-03D5-386032AE65F7}"/>
              </a:ext>
            </a:extLst>
          </p:cNvPr>
          <p:cNvGrpSpPr/>
          <p:nvPr/>
        </p:nvGrpSpPr>
        <p:grpSpPr>
          <a:xfrm>
            <a:off x="4239211" y="1620844"/>
            <a:ext cx="1323720" cy="82080"/>
            <a:chOff x="4239211" y="1620844"/>
            <a:chExt cx="1323720" cy="82080"/>
          </a:xfrm>
        </p:grpSpPr>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0C57B1FF-E336-C08D-5A4D-BA0C2ADD6CAA}"/>
                    </a:ext>
                  </a:extLst>
                </p14:cNvPr>
                <p14:cNvContentPartPr/>
                <p14:nvPr/>
              </p14:nvContentPartPr>
              <p14:xfrm>
                <a:off x="5479411" y="1629484"/>
                <a:ext cx="83520" cy="60840"/>
              </p14:xfrm>
            </p:contentPart>
          </mc:Choice>
          <mc:Fallback xmlns="">
            <p:pic>
              <p:nvPicPr>
                <p:cNvPr id="16" name="Ink 15">
                  <a:extLst>
                    <a:ext uri="{FF2B5EF4-FFF2-40B4-BE49-F238E27FC236}">
                      <a16:creationId xmlns:a16="http://schemas.microsoft.com/office/drawing/2014/main" id="{0C57B1FF-E336-C08D-5A4D-BA0C2ADD6CAA}"/>
                    </a:ext>
                  </a:extLst>
                </p:cNvPr>
                <p:cNvPicPr/>
                <p:nvPr/>
              </p:nvPicPr>
              <p:blipFill>
                <a:blip r:embed="rId26"/>
                <a:stretch>
                  <a:fillRect/>
                </a:stretch>
              </p:blipFill>
              <p:spPr>
                <a:xfrm>
                  <a:off x="5470771" y="1620844"/>
                  <a:ext cx="101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8080EA1A-FCB1-E1FB-EBB4-7A8828B6358E}"/>
                    </a:ext>
                  </a:extLst>
                </p14:cNvPr>
                <p14:cNvContentPartPr/>
                <p14:nvPr/>
              </p14:nvContentPartPr>
              <p14:xfrm>
                <a:off x="4588771" y="1620844"/>
                <a:ext cx="678240" cy="57600"/>
              </p14:xfrm>
            </p:contentPart>
          </mc:Choice>
          <mc:Fallback xmlns="">
            <p:pic>
              <p:nvPicPr>
                <p:cNvPr id="17" name="Ink 16">
                  <a:extLst>
                    <a:ext uri="{FF2B5EF4-FFF2-40B4-BE49-F238E27FC236}">
                      <a16:creationId xmlns:a16="http://schemas.microsoft.com/office/drawing/2014/main" id="{8080EA1A-FCB1-E1FB-EBB4-7A8828B6358E}"/>
                    </a:ext>
                  </a:extLst>
                </p:cNvPr>
                <p:cNvPicPr/>
                <p:nvPr/>
              </p:nvPicPr>
              <p:blipFill>
                <a:blip r:embed="rId28"/>
                <a:stretch>
                  <a:fillRect/>
                </a:stretch>
              </p:blipFill>
              <p:spPr>
                <a:xfrm>
                  <a:off x="4580131" y="1612204"/>
                  <a:ext cx="695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F9AC086-6789-52A8-E5E9-4E816EDEAF27}"/>
                    </a:ext>
                  </a:extLst>
                </p14:cNvPr>
                <p14:cNvContentPartPr/>
                <p14:nvPr/>
              </p14:nvContentPartPr>
              <p14:xfrm>
                <a:off x="4239211" y="1651444"/>
                <a:ext cx="51840" cy="51480"/>
              </p14:xfrm>
            </p:contentPart>
          </mc:Choice>
          <mc:Fallback xmlns="">
            <p:pic>
              <p:nvPicPr>
                <p:cNvPr id="18" name="Ink 17">
                  <a:extLst>
                    <a:ext uri="{FF2B5EF4-FFF2-40B4-BE49-F238E27FC236}">
                      <a16:creationId xmlns:a16="http://schemas.microsoft.com/office/drawing/2014/main" id="{EF9AC086-6789-52A8-E5E9-4E816EDEAF27}"/>
                    </a:ext>
                  </a:extLst>
                </p:cNvPr>
                <p:cNvPicPr/>
                <p:nvPr/>
              </p:nvPicPr>
              <p:blipFill>
                <a:blip r:embed="rId30"/>
                <a:stretch>
                  <a:fillRect/>
                </a:stretch>
              </p:blipFill>
              <p:spPr>
                <a:xfrm>
                  <a:off x="4230571" y="1642804"/>
                  <a:ext cx="6948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A5EEAFB9-ED6B-59E1-F17E-6BE7F3D83BAB}"/>
                  </a:ext>
                </a:extLst>
              </p14:cNvPr>
              <p14:cNvContentPartPr/>
              <p14:nvPr/>
            </p14:nvContentPartPr>
            <p14:xfrm>
              <a:off x="818131" y="2678524"/>
              <a:ext cx="983520" cy="330120"/>
            </p14:xfrm>
          </p:contentPart>
        </mc:Choice>
        <mc:Fallback xmlns="">
          <p:pic>
            <p:nvPicPr>
              <p:cNvPr id="21" name="Ink 20">
                <a:extLst>
                  <a:ext uri="{FF2B5EF4-FFF2-40B4-BE49-F238E27FC236}">
                    <a16:creationId xmlns:a16="http://schemas.microsoft.com/office/drawing/2014/main" id="{A5EEAFB9-ED6B-59E1-F17E-6BE7F3D83BAB}"/>
                  </a:ext>
                </a:extLst>
              </p:cNvPr>
              <p:cNvPicPr/>
              <p:nvPr/>
            </p:nvPicPr>
            <p:blipFill>
              <a:blip r:embed="rId32"/>
              <a:stretch>
                <a:fillRect/>
              </a:stretch>
            </p:blipFill>
            <p:spPr>
              <a:xfrm>
                <a:off x="809131" y="2669524"/>
                <a:ext cx="1001160" cy="347760"/>
              </a:xfrm>
              <a:prstGeom prst="rect">
                <a:avLst/>
              </a:prstGeom>
            </p:spPr>
          </p:pic>
        </mc:Fallback>
      </mc:AlternateContent>
      <p:grpSp>
        <p:nvGrpSpPr>
          <p:cNvPr id="26" name="Group 25">
            <a:extLst>
              <a:ext uri="{FF2B5EF4-FFF2-40B4-BE49-F238E27FC236}">
                <a16:creationId xmlns:a16="http://schemas.microsoft.com/office/drawing/2014/main" id="{380B3A05-A245-D46C-DCA7-7E4CBF9E265D}"/>
              </a:ext>
            </a:extLst>
          </p:cNvPr>
          <p:cNvGrpSpPr/>
          <p:nvPr/>
        </p:nvGrpSpPr>
        <p:grpSpPr>
          <a:xfrm>
            <a:off x="2826211" y="3366484"/>
            <a:ext cx="940680" cy="130320"/>
            <a:chOff x="2826211" y="3366484"/>
            <a:chExt cx="940680" cy="130320"/>
          </a:xfrm>
        </p:grpSpPr>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DAD976F-7B8A-5CDA-EFF9-761AE0A6B358}"/>
                    </a:ext>
                  </a:extLst>
                </p14:cNvPr>
                <p14:cNvContentPartPr/>
                <p14:nvPr/>
              </p14:nvContentPartPr>
              <p14:xfrm>
                <a:off x="2826211" y="3366484"/>
                <a:ext cx="332280" cy="36360"/>
              </p14:xfrm>
            </p:contentPart>
          </mc:Choice>
          <mc:Fallback xmlns="">
            <p:pic>
              <p:nvPicPr>
                <p:cNvPr id="22" name="Ink 21">
                  <a:extLst>
                    <a:ext uri="{FF2B5EF4-FFF2-40B4-BE49-F238E27FC236}">
                      <a16:creationId xmlns:a16="http://schemas.microsoft.com/office/drawing/2014/main" id="{8DAD976F-7B8A-5CDA-EFF9-761AE0A6B358}"/>
                    </a:ext>
                  </a:extLst>
                </p:cNvPr>
                <p:cNvPicPr/>
                <p:nvPr/>
              </p:nvPicPr>
              <p:blipFill>
                <a:blip r:embed="rId34"/>
                <a:stretch>
                  <a:fillRect/>
                </a:stretch>
              </p:blipFill>
              <p:spPr>
                <a:xfrm>
                  <a:off x="2817571" y="3357844"/>
                  <a:ext cx="3499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E21202CC-60A5-259D-54FA-F3D50409068B}"/>
                    </a:ext>
                  </a:extLst>
                </p14:cNvPr>
                <p14:cNvContentPartPr/>
                <p14:nvPr/>
              </p14:nvContentPartPr>
              <p14:xfrm>
                <a:off x="2939611" y="3421204"/>
                <a:ext cx="164880" cy="9720"/>
              </p14:xfrm>
            </p:contentPart>
          </mc:Choice>
          <mc:Fallback xmlns="">
            <p:pic>
              <p:nvPicPr>
                <p:cNvPr id="23" name="Ink 22">
                  <a:extLst>
                    <a:ext uri="{FF2B5EF4-FFF2-40B4-BE49-F238E27FC236}">
                      <a16:creationId xmlns:a16="http://schemas.microsoft.com/office/drawing/2014/main" id="{E21202CC-60A5-259D-54FA-F3D50409068B}"/>
                    </a:ext>
                  </a:extLst>
                </p:cNvPr>
                <p:cNvPicPr/>
                <p:nvPr/>
              </p:nvPicPr>
              <p:blipFill>
                <a:blip r:embed="rId36"/>
                <a:stretch>
                  <a:fillRect/>
                </a:stretch>
              </p:blipFill>
              <p:spPr>
                <a:xfrm>
                  <a:off x="2930611" y="3412564"/>
                  <a:ext cx="182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97D31342-99F8-6DDE-7FC3-43EDDCA7FF06}"/>
                    </a:ext>
                  </a:extLst>
                </p14:cNvPr>
                <p14:cNvContentPartPr/>
                <p14:nvPr/>
              </p14:nvContentPartPr>
              <p14:xfrm>
                <a:off x="3455491" y="3429844"/>
                <a:ext cx="311400" cy="20160"/>
              </p14:xfrm>
            </p:contentPart>
          </mc:Choice>
          <mc:Fallback xmlns="">
            <p:pic>
              <p:nvPicPr>
                <p:cNvPr id="24" name="Ink 23">
                  <a:extLst>
                    <a:ext uri="{FF2B5EF4-FFF2-40B4-BE49-F238E27FC236}">
                      <a16:creationId xmlns:a16="http://schemas.microsoft.com/office/drawing/2014/main" id="{97D31342-99F8-6DDE-7FC3-43EDDCA7FF06}"/>
                    </a:ext>
                  </a:extLst>
                </p:cNvPr>
                <p:cNvPicPr/>
                <p:nvPr/>
              </p:nvPicPr>
              <p:blipFill>
                <a:blip r:embed="rId38"/>
                <a:stretch>
                  <a:fillRect/>
                </a:stretch>
              </p:blipFill>
              <p:spPr>
                <a:xfrm>
                  <a:off x="3446851" y="3421204"/>
                  <a:ext cx="329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E6E039D3-2090-78D3-E64E-5F0CE55688B8}"/>
                    </a:ext>
                  </a:extLst>
                </p14:cNvPr>
                <p14:cNvContentPartPr/>
                <p14:nvPr/>
              </p14:nvContentPartPr>
              <p14:xfrm>
                <a:off x="3531091" y="3488164"/>
                <a:ext cx="189000" cy="8640"/>
              </p14:xfrm>
            </p:contentPart>
          </mc:Choice>
          <mc:Fallback xmlns="">
            <p:pic>
              <p:nvPicPr>
                <p:cNvPr id="25" name="Ink 24">
                  <a:extLst>
                    <a:ext uri="{FF2B5EF4-FFF2-40B4-BE49-F238E27FC236}">
                      <a16:creationId xmlns:a16="http://schemas.microsoft.com/office/drawing/2014/main" id="{E6E039D3-2090-78D3-E64E-5F0CE55688B8}"/>
                    </a:ext>
                  </a:extLst>
                </p:cNvPr>
                <p:cNvPicPr/>
                <p:nvPr/>
              </p:nvPicPr>
              <p:blipFill>
                <a:blip r:embed="rId40"/>
                <a:stretch>
                  <a:fillRect/>
                </a:stretch>
              </p:blipFill>
              <p:spPr>
                <a:xfrm>
                  <a:off x="3522451" y="3479164"/>
                  <a:ext cx="206640" cy="2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B8B65ECD-F264-3114-4B53-05CB1ABD2FAE}"/>
                  </a:ext>
                </a:extLst>
              </p14:cNvPr>
              <p14:cNvContentPartPr/>
              <p14:nvPr/>
            </p14:nvContentPartPr>
            <p14:xfrm>
              <a:off x="8789971" y="2767804"/>
              <a:ext cx="1115640" cy="601560"/>
            </p14:xfrm>
          </p:contentPart>
        </mc:Choice>
        <mc:Fallback xmlns="">
          <p:pic>
            <p:nvPicPr>
              <p:cNvPr id="27" name="Ink 26">
                <a:extLst>
                  <a:ext uri="{FF2B5EF4-FFF2-40B4-BE49-F238E27FC236}">
                    <a16:creationId xmlns:a16="http://schemas.microsoft.com/office/drawing/2014/main" id="{B8B65ECD-F264-3114-4B53-05CB1ABD2FAE}"/>
                  </a:ext>
                </a:extLst>
              </p:cNvPr>
              <p:cNvPicPr/>
              <p:nvPr/>
            </p:nvPicPr>
            <p:blipFill>
              <a:blip r:embed="rId42"/>
              <a:stretch>
                <a:fillRect/>
              </a:stretch>
            </p:blipFill>
            <p:spPr>
              <a:xfrm>
                <a:off x="8780971" y="2759164"/>
                <a:ext cx="1133280" cy="619200"/>
              </a:xfrm>
              <a:prstGeom prst="rect">
                <a:avLst/>
              </a:prstGeom>
            </p:spPr>
          </p:pic>
        </mc:Fallback>
      </mc:AlternateContent>
      <p:grpSp>
        <p:nvGrpSpPr>
          <p:cNvPr id="30" name="Group 29">
            <a:extLst>
              <a:ext uri="{FF2B5EF4-FFF2-40B4-BE49-F238E27FC236}">
                <a16:creationId xmlns:a16="http://schemas.microsoft.com/office/drawing/2014/main" id="{9032CFB0-CA95-DC88-0BA0-BF1C8FA44E40}"/>
              </a:ext>
            </a:extLst>
          </p:cNvPr>
          <p:cNvGrpSpPr/>
          <p:nvPr/>
        </p:nvGrpSpPr>
        <p:grpSpPr>
          <a:xfrm>
            <a:off x="2745894" y="3931523"/>
            <a:ext cx="520560" cy="223920"/>
            <a:chOff x="2745894" y="3931523"/>
            <a:chExt cx="520560" cy="223920"/>
          </a:xfrm>
        </p:grpSpPr>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7247DF67-D0E0-4EAB-79D4-F23B410CBDD6}"/>
                    </a:ext>
                  </a:extLst>
                </p14:cNvPr>
                <p14:cNvContentPartPr/>
                <p14:nvPr/>
              </p14:nvContentPartPr>
              <p14:xfrm>
                <a:off x="2745894" y="3931523"/>
                <a:ext cx="520560" cy="104400"/>
              </p14:xfrm>
            </p:contentPart>
          </mc:Choice>
          <mc:Fallback xmlns="">
            <p:pic>
              <p:nvPicPr>
                <p:cNvPr id="28" name="Ink 27">
                  <a:extLst>
                    <a:ext uri="{FF2B5EF4-FFF2-40B4-BE49-F238E27FC236}">
                      <a16:creationId xmlns:a16="http://schemas.microsoft.com/office/drawing/2014/main" id="{7247DF67-D0E0-4EAB-79D4-F23B410CBDD6}"/>
                    </a:ext>
                  </a:extLst>
                </p:cNvPr>
                <p:cNvPicPr/>
                <p:nvPr/>
              </p:nvPicPr>
              <p:blipFill>
                <a:blip r:embed="rId44"/>
                <a:stretch>
                  <a:fillRect/>
                </a:stretch>
              </p:blipFill>
              <p:spPr>
                <a:xfrm>
                  <a:off x="2737254" y="3922883"/>
                  <a:ext cx="53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780FD7E6-3E21-CE91-4EC8-947ADDE01D58}"/>
                    </a:ext>
                  </a:extLst>
                </p14:cNvPr>
                <p14:cNvContentPartPr/>
                <p14:nvPr/>
              </p14:nvContentPartPr>
              <p14:xfrm>
                <a:off x="2814654" y="4097483"/>
                <a:ext cx="436680" cy="57960"/>
              </p14:xfrm>
            </p:contentPart>
          </mc:Choice>
          <mc:Fallback xmlns="">
            <p:pic>
              <p:nvPicPr>
                <p:cNvPr id="29" name="Ink 28">
                  <a:extLst>
                    <a:ext uri="{FF2B5EF4-FFF2-40B4-BE49-F238E27FC236}">
                      <a16:creationId xmlns:a16="http://schemas.microsoft.com/office/drawing/2014/main" id="{780FD7E6-3E21-CE91-4EC8-947ADDE01D58}"/>
                    </a:ext>
                  </a:extLst>
                </p:cNvPr>
                <p:cNvPicPr/>
                <p:nvPr/>
              </p:nvPicPr>
              <p:blipFill>
                <a:blip r:embed="rId46"/>
                <a:stretch>
                  <a:fillRect/>
                </a:stretch>
              </p:blipFill>
              <p:spPr>
                <a:xfrm>
                  <a:off x="2806014" y="4088843"/>
                  <a:ext cx="454320" cy="75600"/>
                </a:xfrm>
                <a:prstGeom prst="rect">
                  <a:avLst/>
                </a:prstGeom>
              </p:spPr>
            </p:pic>
          </mc:Fallback>
        </mc:AlternateContent>
      </p:grpSp>
      <p:grpSp>
        <p:nvGrpSpPr>
          <p:cNvPr id="33" name="Group 32">
            <a:extLst>
              <a:ext uri="{FF2B5EF4-FFF2-40B4-BE49-F238E27FC236}">
                <a16:creationId xmlns:a16="http://schemas.microsoft.com/office/drawing/2014/main" id="{103B11AF-5117-18BC-329F-CA078C054E0F}"/>
              </a:ext>
            </a:extLst>
          </p:cNvPr>
          <p:cNvGrpSpPr/>
          <p:nvPr/>
        </p:nvGrpSpPr>
        <p:grpSpPr>
          <a:xfrm>
            <a:off x="3626454" y="3808043"/>
            <a:ext cx="565920" cy="143280"/>
            <a:chOff x="3626454" y="3808043"/>
            <a:chExt cx="565920" cy="143280"/>
          </a:xfrm>
        </p:grpSpPr>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1" name="Ink 30">
                  <a:extLst>
                    <a:ext uri="{FF2B5EF4-FFF2-40B4-BE49-F238E27FC236}">
                      <a16:creationId xmlns:a16="http://schemas.microsoft.com/office/drawing/2014/main" id="{5F92F7EC-F291-AF68-56DC-24A26A48E2F8}"/>
                    </a:ext>
                  </a:extLst>
                </p14:cNvPr>
                <p14:cNvContentPartPr/>
                <p14:nvPr/>
              </p14:nvContentPartPr>
              <p14:xfrm>
                <a:off x="3626454" y="3808043"/>
                <a:ext cx="565920" cy="68760"/>
              </p14:xfrm>
            </p:contentPart>
          </mc:Choice>
          <mc:Fallback xmlns="">
            <p:pic>
              <p:nvPicPr>
                <p:cNvPr id="31" name="Ink 30">
                  <a:extLst>
                    <a:ext uri="{FF2B5EF4-FFF2-40B4-BE49-F238E27FC236}">
                      <a16:creationId xmlns:a16="http://schemas.microsoft.com/office/drawing/2014/main" id="{5F92F7EC-F291-AF68-56DC-24A26A48E2F8}"/>
                    </a:ext>
                  </a:extLst>
                </p:cNvPr>
                <p:cNvPicPr/>
                <p:nvPr/>
              </p:nvPicPr>
              <p:blipFill>
                <a:blip r:embed="rId48"/>
                <a:stretch>
                  <a:fillRect/>
                </a:stretch>
              </p:blipFill>
              <p:spPr>
                <a:xfrm>
                  <a:off x="3608814" y="3790043"/>
                  <a:ext cx="601560" cy="10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2" name="Ink 31">
                  <a:extLst>
                    <a:ext uri="{FF2B5EF4-FFF2-40B4-BE49-F238E27FC236}">
                      <a16:creationId xmlns:a16="http://schemas.microsoft.com/office/drawing/2014/main" id="{E1B258C0-D3CF-D4A8-1A92-4CB0AD4B860A}"/>
                    </a:ext>
                  </a:extLst>
                </p14:cNvPr>
                <p14:cNvContentPartPr/>
                <p14:nvPr/>
              </p14:nvContentPartPr>
              <p14:xfrm>
                <a:off x="3698094" y="3934043"/>
                <a:ext cx="285480" cy="17280"/>
              </p14:xfrm>
            </p:contentPart>
          </mc:Choice>
          <mc:Fallback xmlns="">
            <p:pic>
              <p:nvPicPr>
                <p:cNvPr id="32" name="Ink 31">
                  <a:extLst>
                    <a:ext uri="{FF2B5EF4-FFF2-40B4-BE49-F238E27FC236}">
                      <a16:creationId xmlns:a16="http://schemas.microsoft.com/office/drawing/2014/main" id="{E1B258C0-D3CF-D4A8-1A92-4CB0AD4B860A}"/>
                    </a:ext>
                  </a:extLst>
                </p:cNvPr>
                <p:cNvPicPr/>
                <p:nvPr/>
              </p:nvPicPr>
              <p:blipFill>
                <a:blip r:embed="rId50"/>
                <a:stretch>
                  <a:fillRect/>
                </a:stretch>
              </p:blipFill>
              <p:spPr>
                <a:xfrm>
                  <a:off x="3680454" y="3916043"/>
                  <a:ext cx="321120" cy="529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4" name="Ink 33">
                <a:extLst>
                  <a:ext uri="{FF2B5EF4-FFF2-40B4-BE49-F238E27FC236}">
                    <a16:creationId xmlns:a16="http://schemas.microsoft.com/office/drawing/2014/main" id="{75BBB331-058C-1C0A-95F1-91F69FDE8EB2}"/>
                  </a:ext>
                </a:extLst>
              </p14:cNvPr>
              <p14:cNvContentPartPr/>
              <p14:nvPr/>
            </p14:nvContentPartPr>
            <p14:xfrm>
              <a:off x="5893734" y="5434523"/>
              <a:ext cx="85320" cy="63000"/>
            </p14:xfrm>
          </p:contentPart>
        </mc:Choice>
        <mc:Fallback xmlns="">
          <p:pic>
            <p:nvPicPr>
              <p:cNvPr id="34" name="Ink 33">
                <a:extLst>
                  <a:ext uri="{FF2B5EF4-FFF2-40B4-BE49-F238E27FC236}">
                    <a16:creationId xmlns:a16="http://schemas.microsoft.com/office/drawing/2014/main" id="{75BBB331-058C-1C0A-95F1-91F69FDE8EB2}"/>
                  </a:ext>
                </a:extLst>
              </p:cNvPr>
              <p:cNvPicPr/>
              <p:nvPr/>
            </p:nvPicPr>
            <p:blipFill>
              <a:blip r:embed="rId52"/>
              <a:stretch>
                <a:fillRect/>
              </a:stretch>
            </p:blipFill>
            <p:spPr>
              <a:xfrm>
                <a:off x="5876094" y="5416883"/>
                <a:ext cx="120960" cy="9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5" name="Ink 34">
                <a:extLst>
                  <a:ext uri="{FF2B5EF4-FFF2-40B4-BE49-F238E27FC236}">
                    <a16:creationId xmlns:a16="http://schemas.microsoft.com/office/drawing/2014/main" id="{25336760-5011-B904-07E8-57C8055C1CFE}"/>
                  </a:ext>
                </a:extLst>
              </p14:cNvPr>
              <p14:cNvContentPartPr/>
              <p14:nvPr/>
            </p14:nvContentPartPr>
            <p14:xfrm>
              <a:off x="7283334" y="5437763"/>
              <a:ext cx="72720" cy="102960"/>
            </p14:xfrm>
          </p:contentPart>
        </mc:Choice>
        <mc:Fallback xmlns="">
          <p:pic>
            <p:nvPicPr>
              <p:cNvPr id="35" name="Ink 34">
                <a:extLst>
                  <a:ext uri="{FF2B5EF4-FFF2-40B4-BE49-F238E27FC236}">
                    <a16:creationId xmlns:a16="http://schemas.microsoft.com/office/drawing/2014/main" id="{25336760-5011-B904-07E8-57C8055C1CFE}"/>
                  </a:ext>
                </a:extLst>
              </p:cNvPr>
              <p:cNvPicPr/>
              <p:nvPr/>
            </p:nvPicPr>
            <p:blipFill>
              <a:blip r:embed="rId54"/>
              <a:stretch>
                <a:fillRect/>
              </a:stretch>
            </p:blipFill>
            <p:spPr>
              <a:xfrm>
                <a:off x="7265694" y="5420123"/>
                <a:ext cx="108360" cy="13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6" name="Ink 35">
                <a:extLst>
                  <a:ext uri="{FF2B5EF4-FFF2-40B4-BE49-F238E27FC236}">
                    <a16:creationId xmlns:a16="http://schemas.microsoft.com/office/drawing/2014/main" id="{4A0E8F1A-3179-3B07-125F-5CB5A07C77D9}"/>
                  </a:ext>
                </a:extLst>
              </p14:cNvPr>
              <p14:cNvContentPartPr/>
              <p14:nvPr/>
            </p14:nvContentPartPr>
            <p14:xfrm>
              <a:off x="8499414" y="3809123"/>
              <a:ext cx="407160" cy="103680"/>
            </p14:xfrm>
          </p:contentPart>
        </mc:Choice>
        <mc:Fallback xmlns="">
          <p:pic>
            <p:nvPicPr>
              <p:cNvPr id="36" name="Ink 35">
                <a:extLst>
                  <a:ext uri="{FF2B5EF4-FFF2-40B4-BE49-F238E27FC236}">
                    <a16:creationId xmlns:a16="http://schemas.microsoft.com/office/drawing/2014/main" id="{4A0E8F1A-3179-3B07-125F-5CB5A07C77D9}"/>
                  </a:ext>
                </a:extLst>
              </p:cNvPr>
              <p:cNvPicPr/>
              <p:nvPr/>
            </p:nvPicPr>
            <p:blipFill>
              <a:blip r:embed="rId56"/>
              <a:stretch>
                <a:fillRect/>
              </a:stretch>
            </p:blipFill>
            <p:spPr>
              <a:xfrm>
                <a:off x="8481414" y="3791123"/>
                <a:ext cx="442800" cy="1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7" name="Ink 36">
                <a:extLst>
                  <a:ext uri="{FF2B5EF4-FFF2-40B4-BE49-F238E27FC236}">
                    <a16:creationId xmlns:a16="http://schemas.microsoft.com/office/drawing/2014/main" id="{89B93324-3070-7D0F-7722-825E3A52055F}"/>
                  </a:ext>
                </a:extLst>
              </p14:cNvPr>
              <p14:cNvContentPartPr/>
              <p14:nvPr/>
            </p14:nvContentPartPr>
            <p14:xfrm>
              <a:off x="8524614" y="3997763"/>
              <a:ext cx="302040" cy="46800"/>
            </p14:xfrm>
          </p:contentPart>
        </mc:Choice>
        <mc:Fallback xmlns="">
          <p:pic>
            <p:nvPicPr>
              <p:cNvPr id="37" name="Ink 36">
                <a:extLst>
                  <a:ext uri="{FF2B5EF4-FFF2-40B4-BE49-F238E27FC236}">
                    <a16:creationId xmlns:a16="http://schemas.microsoft.com/office/drawing/2014/main" id="{89B93324-3070-7D0F-7722-825E3A52055F}"/>
                  </a:ext>
                </a:extLst>
              </p:cNvPr>
              <p:cNvPicPr/>
              <p:nvPr/>
            </p:nvPicPr>
            <p:blipFill>
              <a:blip r:embed="rId58"/>
              <a:stretch>
                <a:fillRect/>
              </a:stretch>
            </p:blipFill>
            <p:spPr>
              <a:xfrm>
                <a:off x="8506614" y="3979763"/>
                <a:ext cx="337680" cy="82440"/>
              </a:xfrm>
              <a:prstGeom prst="rect">
                <a:avLst/>
              </a:prstGeom>
            </p:spPr>
          </p:pic>
        </mc:Fallback>
      </mc:AlternateContent>
      <p:grpSp>
        <p:nvGrpSpPr>
          <p:cNvPr id="40" name="Group 39">
            <a:extLst>
              <a:ext uri="{FF2B5EF4-FFF2-40B4-BE49-F238E27FC236}">
                <a16:creationId xmlns:a16="http://schemas.microsoft.com/office/drawing/2014/main" id="{679422EB-5E49-E641-9F78-C955243A3E8B}"/>
              </a:ext>
            </a:extLst>
          </p:cNvPr>
          <p:cNvGrpSpPr/>
          <p:nvPr/>
        </p:nvGrpSpPr>
        <p:grpSpPr>
          <a:xfrm>
            <a:off x="9469254" y="3801563"/>
            <a:ext cx="678960" cy="180360"/>
            <a:chOff x="9469254" y="3801563"/>
            <a:chExt cx="678960" cy="180360"/>
          </a:xfrm>
        </p:grpSpPr>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38" name="Ink 37">
                  <a:extLst>
                    <a:ext uri="{FF2B5EF4-FFF2-40B4-BE49-F238E27FC236}">
                      <a16:creationId xmlns:a16="http://schemas.microsoft.com/office/drawing/2014/main" id="{4EF83285-5B5E-346D-127F-631A1679DCC3}"/>
                    </a:ext>
                  </a:extLst>
                </p14:cNvPr>
                <p14:cNvContentPartPr/>
                <p14:nvPr/>
              </p14:nvContentPartPr>
              <p14:xfrm>
                <a:off x="9469254" y="3801563"/>
                <a:ext cx="678960" cy="76680"/>
              </p14:xfrm>
            </p:contentPart>
          </mc:Choice>
          <mc:Fallback xmlns="">
            <p:pic>
              <p:nvPicPr>
                <p:cNvPr id="38" name="Ink 37">
                  <a:extLst>
                    <a:ext uri="{FF2B5EF4-FFF2-40B4-BE49-F238E27FC236}">
                      <a16:creationId xmlns:a16="http://schemas.microsoft.com/office/drawing/2014/main" id="{4EF83285-5B5E-346D-127F-631A1679DCC3}"/>
                    </a:ext>
                  </a:extLst>
                </p:cNvPr>
                <p:cNvPicPr/>
                <p:nvPr/>
              </p:nvPicPr>
              <p:blipFill>
                <a:blip r:embed="rId60"/>
                <a:stretch>
                  <a:fillRect/>
                </a:stretch>
              </p:blipFill>
              <p:spPr>
                <a:xfrm>
                  <a:off x="9451254" y="3783923"/>
                  <a:ext cx="714600" cy="1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39" name="Ink 38">
                  <a:extLst>
                    <a:ext uri="{FF2B5EF4-FFF2-40B4-BE49-F238E27FC236}">
                      <a16:creationId xmlns:a16="http://schemas.microsoft.com/office/drawing/2014/main" id="{32C29718-2EE0-93D5-A180-5C4C3F8A1276}"/>
                    </a:ext>
                  </a:extLst>
                </p14:cNvPr>
                <p14:cNvContentPartPr/>
                <p14:nvPr/>
              </p14:nvContentPartPr>
              <p14:xfrm>
                <a:off x="9585534" y="3950963"/>
                <a:ext cx="364680" cy="30960"/>
              </p14:xfrm>
            </p:contentPart>
          </mc:Choice>
          <mc:Fallback xmlns="">
            <p:pic>
              <p:nvPicPr>
                <p:cNvPr id="39" name="Ink 38">
                  <a:extLst>
                    <a:ext uri="{FF2B5EF4-FFF2-40B4-BE49-F238E27FC236}">
                      <a16:creationId xmlns:a16="http://schemas.microsoft.com/office/drawing/2014/main" id="{32C29718-2EE0-93D5-A180-5C4C3F8A1276}"/>
                    </a:ext>
                  </a:extLst>
                </p:cNvPr>
                <p:cNvPicPr/>
                <p:nvPr/>
              </p:nvPicPr>
              <p:blipFill>
                <a:blip r:embed="rId62"/>
                <a:stretch>
                  <a:fillRect/>
                </a:stretch>
              </p:blipFill>
              <p:spPr>
                <a:xfrm>
                  <a:off x="9567534" y="3932963"/>
                  <a:ext cx="400320" cy="66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41" name="Ink 40">
                <a:extLst>
                  <a:ext uri="{FF2B5EF4-FFF2-40B4-BE49-F238E27FC236}">
                    <a16:creationId xmlns:a16="http://schemas.microsoft.com/office/drawing/2014/main" id="{73153C20-7A03-AA5C-33FA-C4EF8971066E}"/>
                  </a:ext>
                </a:extLst>
              </p14:cNvPr>
              <p14:cNvContentPartPr/>
              <p14:nvPr/>
            </p14:nvContentPartPr>
            <p14:xfrm>
              <a:off x="6178854" y="5425883"/>
              <a:ext cx="68400" cy="83160"/>
            </p14:xfrm>
          </p:contentPart>
        </mc:Choice>
        <mc:Fallback xmlns="">
          <p:pic>
            <p:nvPicPr>
              <p:cNvPr id="41" name="Ink 40">
                <a:extLst>
                  <a:ext uri="{FF2B5EF4-FFF2-40B4-BE49-F238E27FC236}">
                    <a16:creationId xmlns:a16="http://schemas.microsoft.com/office/drawing/2014/main" id="{73153C20-7A03-AA5C-33FA-C4EF8971066E}"/>
                  </a:ext>
                </a:extLst>
              </p:cNvPr>
              <p:cNvPicPr/>
              <p:nvPr/>
            </p:nvPicPr>
            <p:blipFill>
              <a:blip r:embed="rId64"/>
              <a:stretch>
                <a:fillRect/>
              </a:stretch>
            </p:blipFill>
            <p:spPr>
              <a:xfrm>
                <a:off x="6160854" y="5407883"/>
                <a:ext cx="104040" cy="118800"/>
              </a:xfrm>
              <a:prstGeom prst="rect">
                <a:avLst/>
              </a:prstGeom>
            </p:spPr>
          </p:pic>
        </mc:Fallback>
      </mc:AlternateContent>
      <p:grpSp>
        <p:nvGrpSpPr>
          <p:cNvPr id="47" name="Group 46">
            <a:extLst>
              <a:ext uri="{FF2B5EF4-FFF2-40B4-BE49-F238E27FC236}">
                <a16:creationId xmlns:a16="http://schemas.microsoft.com/office/drawing/2014/main" id="{C8F2DC38-B846-361D-EC21-CB08A7DE2D69}"/>
              </a:ext>
            </a:extLst>
          </p:cNvPr>
          <p:cNvGrpSpPr/>
          <p:nvPr/>
        </p:nvGrpSpPr>
        <p:grpSpPr>
          <a:xfrm>
            <a:off x="6107214" y="6380243"/>
            <a:ext cx="898200" cy="432360"/>
            <a:chOff x="6107214" y="6380243"/>
            <a:chExt cx="898200" cy="432360"/>
          </a:xfrm>
        </p:grpSpPr>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42" name="Ink 41">
                  <a:extLst>
                    <a:ext uri="{FF2B5EF4-FFF2-40B4-BE49-F238E27FC236}">
                      <a16:creationId xmlns:a16="http://schemas.microsoft.com/office/drawing/2014/main" id="{1A694D70-2C94-DF9A-6CC6-CB3133F69145}"/>
                    </a:ext>
                  </a:extLst>
                </p14:cNvPr>
                <p14:cNvContentPartPr/>
                <p14:nvPr/>
              </p14:nvContentPartPr>
              <p14:xfrm>
                <a:off x="6107214" y="6414083"/>
                <a:ext cx="275040" cy="176040"/>
              </p14:xfrm>
            </p:contentPart>
          </mc:Choice>
          <mc:Fallback xmlns="">
            <p:pic>
              <p:nvPicPr>
                <p:cNvPr id="42" name="Ink 41">
                  <a:extLst>
                    <a:ext uri="{FF2B5EF4-FFF2-40B4-BE49-F238E27FC236}">
                      <a16:creationId xmlns:a16="http://schemas.microsoft.com/office/drawing/2014/main" id="{1A694D70-2C94-DF9A-6CC6-CB3133F69145}"/>
                    </a:ext>
                  </a:extLst>
                </p:cNvPr>
                <p:cNvPicPr/>
                <p:nvPr/>
              </p:nvPicPr>
              <p:blipFill>
                <a:blip r:embed="rId66"/>
                <a:stretch>
                  <a:fillRect/>
                </a:stretch>
              </p:blipFill>
              <p:spPr>
                <a:xfrm>
                  <a:off x="6089214" y="6396443"/>
                  <a:ext cx="310680" cy="21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43" name="Ink 42">
                  <a:extLst>
                    <a:ext uri="{FF2B5EF4-FFF2-40B4-BE49-F238E27FC236}">
                      <a16:creationId xmlns:a16="http://schemas.microsoft.com/office/drawing/2014/main" id="{EC327B54-EC01-7440-149F-BA73A437CA15}"/>
                    </a:ext>
                  </a:extLst>
                </p14:cNvPr>
                <p14:cNvContentPartPr/>
                <p14:nvPr/>
              </p14:nvContentPartPr>
              <p14:xfrm>
                <a:off x="6381534" y="6380243"/>
                <a:ext cx="61200" cy="237960"/>
              </p14:xfrm>
            </p:contentPart>
          </mc:Choice>
          <mc:Fallback xmlns="">
            <p:pic>
              <p:nvPicPr>
                <p:cNvPr id="43" name="Ink 42">
                  <a:extLst>
                    <a:ext uri="{FF2B5EF4-FFF2-40B4-BE49-F238E27FC236}">
                      <a16:creationId xmlns:a16="http://schemas.microsoft.com/office/drawing/2014/main" id="{EC327B54-EC01-7440-149F-BA73A437CA15}"/>
                    </a:ext>
                  </a:extLst>
                </p:cNvPr>
                <p:cNvPicPr/>
                <p:nvPr/>
              </p:nvPicPr>
              <p:blipFill>
                <a:blip r:embed="rId68"/>
                <a:stretch>
                  <a:fillRect/>
                </a:stretch>
              </p:blipFill>
              <p:spPr>
                <a:xfrm>
                  <a:off x="6363894" y="6362603"/>
                  <a:ext cx="96840" cy="2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44" name="Ink 43">
                  <a:extLst>
                    <a:ext uri="{FF2B5EF4-FFF2-40B4-BE49-F238E27FC236}">
                      <a16:creationId xmlns:a16="http://schemas.microsoft.com/office/drawing/2014/main" id="{55980221-E2CB-2B2E-2475-33E6E9C66575}"/>
                    </a:ext>
                  </a:extLst>
                </p14:cNvPr>
                <p14:cNvContentPartPr/>
                <p14:nvPr/>
              </p14:nvContentPartPr>
              <p14:xfrm>
                <a:off x="6354174" y="6404003"/>
                <a:ext cx="166680" cy="199080"/>
              </p14:xfrm>
            </p:contentPart>
          </mc:Choice>
          <mc:Fallback xmlns="">
            <p:pic>
              <p:nvPicPr>
                <p:cNvPr id="44" name="Ink 43">
                  <a:extLst>
                    <a:ext uri="{FF2B5EF4-FFF2-40B4-BE49-F238E27FC236}">
                      <a16:creationId xmlns:a16="http://schemas.microsoft.com/office/drawing/2014/main" id="{55980221-E2CB-2B2E-2475-33E6E9C66575}"/>
                    </a:ext>
                  </a:extLst>
                </p:cNvPr>
                <p:cNvPicPr/>
                <p:nvPr/>
              </p:nvPicPr>
              <p:blipFill>
                <a:blip r:embed="rId70"/>
                <a:stretch>
                  <a:fillRect/>
                </a:stretch>
              </p:blipFill>
              <p:spPr>
                <a:xfrm>
                  <a:off x="6336534" y="6386363"/>
                  <a:ext cx="202320" cy="2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45" name="Ink 44">
                  <a:extLst>
                    <a:ext uri="{FF2B5EF4-FFF2-40B4-BE49-F238E27FC236}">
                      <a16:creationId xmlns:a16="http://schemas.microsoft.com/office/drawing/2014/main" id="{6A3CD217-1B8A-4A46-D2F2-157802ED4ADA}"/>
                    </a:ext>
                  </a:extLst>
                </p14:cNvPr>
                <p14:cNvContentPartPr/>
                <p14:nvPr/>
              </p14:nvContentPartPr>
              <p14:xfrm>
                <a:off x="6517614" y="6417683"/>
                <a:ext cx="344160" cy="394920"/>
              </p14:xfrm>
            </p:contentPart>
          </mc:Choice>
          <mc:Fallback xmlns="">
            <p:pic>
              <p:nvPicPr>
                <p:cNvPr id="45" name="Ink 44">
                  <a:extLst>
                    <a:ext uri="{FF2B5EF4-FFF2-40B4-BE49-F238E27FC236}">
                      <a16:creationId xmlns:a16="http://schemas.microsoft.com/office/drawing/2014/main" id="{6A3CD217-1B8A-4A46-D2F2-157802ED4ADA}"/>
                    </a:ext>
                  </a:extLst>
                </p:cNvPr>
                <p:cNvPicPr/>
                <p:nvPr/>
              </p:nvPicPr>
              <p:blipFill>
                <a:blip r:embed="rId72"/>
                <a:stretch>
                  <a:fillRect/>
                </a:stretch>
              </p:blipFill>
              <p:spPr>
                <a:xfrm>
                  <a:off x="6499614" y="6399683"/>
                  <a:ext cx="379800" cy="43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46" name="Ink 45">
                  <a:extLst>
                    <a:ext uri="{FF2B5EF4-FFF2-40B4-BE49-F238E27FC236}">
                      <a16:creationId xmlns:a16="http://schemas.microsoft.com/office/drawing/2014/main" id="{2BE3CE4B-B83A-E249-5158-999DD568BB5F}"/>
                    </a:ext>
                  </a:extLst>
                </p14:cNvPr>
                <p14:cNvContentPartPr/>
                <p14:nvPr/>
              </p14:nvContentPartPr>
              <p14:xfrm>
                <a:off x="6818934" y="6570683"/>
                <a:ext cx="186480" cy="240120"/>
              </p14:xfrm>
            </p:contentPart>
          </mc:Choice>
          <mc:Fallback xmlns="">
            <p:pic>
              <p:nvPicPr>
                <p:cNvPr id="46" name="Ink 45">
                  <a:extLst>
                    <a:ext uri="{FF2B5EF4-FFF2-40B4-BE49-F238E27FC236}">
                      <a16:creationId xmlns:a16="http://schemas.microsoft.com/office/drawing/2014/main" id="{2BE3CE4B-B83A-E249-5158-999DD568BB5F}"/>
                    </a:ext>
                  </a:extLst>
                </p:cNvPr>
                <p:cNvPicPr/>
                <p:nvPr/>
              </p:nvPicPr>
              <p:blipFill>
                <a:blip r:embed="rId74"/>
                <a:stretch>
                  <a:fillRect/>
                </a:stretch>
              </p:blipFill>
              <p:spPr>
                <a:xfrm>
                  <a:off x="6801294" y="6553043"/>
                  <a:ext cx="222120" cy="275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48" name="Ink 47">
                <a:extLst>
                  <a:ext uri="{FF2B5EF4-FFF2-40B4-BE49-F238E27FC236}">
                    <a16:creationId xmlns:a16="http://schemas.microsoft.com/office/drawing/2014/main" id="{FAB26EBC-062F-D0AC-0472-882D3557EFB3}"/>
                  </a:ext>
                </a:extLst>
              </p14:cNvPr>
              <p14:cNvContentPartPr/>
              <p14:nvPr/>
            </p14:nvContentPartPr>
            <p14:xfrm>
              <a:off x="5912814" y="4354523"/>
              <a:ext cx="1481760" cy="246600"/>
            </p14:xfrm>
          </p:contentPart>
        </mc:Choice>
        <mc:Fallback xmlns="">
          <p:pic>
            <p:nvPicPr>
              <p:cNvPr id="48" name="Ink 47">
                <a:extLst>
                  <a:ext uri="{FF2B5EF4-FFF2-40B4-BE49-F238E27FC236}">
                    <a16:creationId xmlns:a16="http://schemas.microsoft.com/office/drawing/2014/main" id="{FAB26EBC-062F-D0AC-0472-882D3557EFB3}"/>
                  </a:ext>
                </a:extLst>
              </p:cNvPr>
              <p:cNvPicPr/>
              <p:nvPr/>
            </p:nvPicPr>
            <p:blipFill>
              <a:blip r:embed="rId76"/>
              <a:stretch>
                <a:fillRect/>
              </a:stretch>
            </p:blipFill>
            <p:spPr>
              <a:xfrm>
                <a:off x="5895174" y="4336883"/>
                <a:ext cx="15174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ACF27536-FB64-A624-8AC8-B4ABA441EBEB}"/>
                  </a:ext>
                </a:extLst>
              </p14:cNvPr>
              <p14:cNvContentPartPr/>
              <p14:nvPr/>
            </p14:nvContentPartPr>
            <p14:xfrm>
              <a:off x="6134183" y="5574880"/>
              <a:ext cx="135720" cy="761400"/>
            </p14:xfrm>
          </p:contentPart>
        </mc:Choice>
        <mc:Fallback xmlns="">
          <p:pic>
            <p:nvPicPr>
              <p:cNvPr id="51" name="Ink 50">
                <a:extLst>
                  <a:ext uri="{FF2B5EF4-FFF2-40B4-BE49-F238E27FC236}">
                    <a16:creationId xmlns:a16="http://schemas.microsoft.com/office/drawing/2014/main" id="{ACF27536-FB64-A624-8AC8-B4ABA441EBEB}"/>
                  </a:ext>
                </a:extLst>
              </p:cNvPr>
              <p:cNvPicPr/>
              <p:nvPr/>
            </p:nvPicPr>
            <p:blipFill>
              <a:blip r:embed="rId78"/>
              <a:stretch>
                <a:fillRect/>
              </a:stretch>
            </p:blipFill>
            <p:spPr>
              <a:xfrm>
                <a:off x="6129863" y="5570560"/>
                <a:ext cx="144360" cy="770040"/>
              </a:xfrm>
              <a:prstGeom prst="rect">
                <a:avLst/>
              </a:prstGeom>
            </p:spPr>
          </p:pic>
        </mc:Fallback>
      </mc:AlternateContent>
    </p:spTree>
    <p:extLst>
      <p:ext uri="{BB962C8B-B14F-4D97-AF65-F5344CB8AC3E}">
        <p14:creationId xmlns:p14="http://schemas.microsoft.com/office/powerpoint/2010/main" val="3698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5AA9-0943-66CD-9B1B-772FA9D04294}"/>
              </a:ext>
            </a:extLst>
          </p:cNvPr>
          <p:cNvSpPr>
            <a:spLocks noGrp="1"/>
          </p:cNvSpPr>
          <p:nvPr>
            <p:ph type="title"/>
          </p:nvPr>
        </p:nvSpPr>
        <p:spPr/>
        <p:txBody>
          <a:bodyPr/>
          <a:lstStyle/>
          <a:p>
            <a:r>
              <a:rPr lang="en-US" dirty="0"/>
              <a:t>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B37073-4CC6-1FD0-8FB9-C35E89EFD80C}"/>
                  </a:ext>
                </a:extLst>
              </p:cNvPr>
              <p:cNvSpPr>
                <a:spLocks noGrp="1"/>
              </p:cNvSpPr>
              <p:nvPr>
                <p:ph idx="1"/>
              </p:nvPr>
            </p:nvSpPr>
            <p:spPr>
              <a:xfrm>
                <a:off x="4757410" y="850338"/>
                <a:ext cx="6155568" cy="5855263"/>
              </a:xfrm>
            </p:spPr>
            <p:txBody>
              <a:bodyPr>
                <a:normAutofit fontScale="85000" lnSpcReduction="20000"/>
              </a:bodyPr>
              <a:lstStyle/>
              <a:p>
                <a:r>
                  <a:rPr lang="en-US" dirty="0"/>
                  <a:t>g(t), period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endParaRPr lang="en-US" dirty="0"/>
              </a:p>
              <a:p>
                <a:r>
                  <a:rPr lang="en-US" dirty="0">
                    <a:solidFill>
                      <a:srgbClr val="FF0000"/>
                    </a:solidFill>
                  </a:rPr>
                  <a:t>g(2t), shape and period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𝑇</m:t>
                        </m:r>
                      </m:e>
                      <m:sub>
                        <m:r>
                          <a:rPr lang="en-US" b="0" i="1" smtClean="0">
                            <a:solidFill>
                              <a:srgbClr val="FF0000"/>
                            </a:solidFill>
                            <a:latin typeface="Cambria Math" panose="02040503050406030204" pitchFamily="18" charset="0"/>
                          </a:rPr>
                          <m:t>2</m:t>
                        </m:r>
                      </m:sub>
                    </m:sSub>
                  </m:oMath>
                </a14:m>
                <a:r>
                  <a:rPr lang="en-US" dirty="0">
                    <a:solidFill>
                      <a:srgbClr val="FF0000"/>
                    </a:solidFill>
                  </a:rPr>
                  <a:t>?</a:t>
                </a:r>
              </a:p>
              <a:p>
                <a:r>
                  <a:rPr lang="en-US" dirty="0"/>
                  <a:t>For shape, we can look at places that g(t) becomes zero on time (t). It is at zero,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 </a:t>
                </a:r>
              </a:p>
              <a:p>
                <a:r>
                  <a:rPr lang="en-US" dirty="0"/>
                  <a:t>Check these places for g(2t),</a:t>
                </a:r>
              </a:p>
              <a:p>
                <a:r>
                  <a:rPr lang="en-US" dirty="0"/>
                  <a:t>When 2t=0→t=0</a:t>
                </a:r>
              </a:p>
              <a:p>
                <a:r>
                  <a:rPr lang="en-US" dirty="0"/>
                  <a:t>When 2t=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/2→t=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/4</a:t>
                </a:r>
              </a:p>
              <a:p>
                <a:r>
                  <a:rPr lang="en-US" dirty="0"/>
                  <a:t>When 2t=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solidFill>
                      <a:prstClr val="black"/>
                    </a:solidFill>
                  </a:rPr>
                  <a:t> (g(t) period </a:t>
                </a:r>
                <a:r>
                  <a:rPr lang="en-US" dirty="0"/>
                  <a:t>→t=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/2</a:t>
                </a:r>
              </a:p>
              <a:p>
                <a:r>
                  <a:rPr lang="en-US" dirty="0"/>
                  <a:t>Thus, the period for g(2t): </a:t>
                </a:r>
                <a14:m>
                  <m:oMath xmlns:m="http://schemas.openxmlformats.org/officeDocument/2006/math">
                    <m:sSub>
                      <m:sSubPr>
                        <m:ctrlPr>
                          <a:rPr lang="en-US" i="1" smtClean="0">
                            <a:solidFill>
                              <a:schemeClr val="tx2">
                                <a:lumMod val="75000"/>
                              </a:schemeClr>
                            </a:solidFill>
                            <a:latin typeface="Cambria Math" panose="02040503050406030204" pitchFamily="18" charset="0"/>
                          </a:rPr>
                        </m:ctrlPr>
                      </m:sSubPr>
                      <m:e>
                        <m:r>
                          <a:rPr lang="en-US" b="0" i="1" smtClean="0">
                            <a:solidFill>
                              <a:schemeClr val="tx2">
                                <a:lumMod val="75000"/>
                              </a:schemeClr>
                            </a:solidFill>
                            <a:latin typeface="Cambria Math" panose="02040503050406030204" pitchFamily="18" charset="0"/>
                          </a:rPr>
                          <m:t>𝑇</m:t>
                        </m:r>
                      </m:e>
                      <m:sub>
                        <m:r>
                          <a:rPr lang="en-US" b="0" i="1" smtClean="0">
                            <a:solidFill>
                              <a:schemeClr val="tx2">
                                <a:lumMod val="75000"/>
                              </a:schemeClr>
                            </a:solidFill>
                            <a:latin typeface="Cambria Math" panose="02040503050406030204" pitchFamily="18" charset="0"/>
                          </a:rPr>
                          <m:t>2</m:t>
                        </m:r>
                      </m:sub>
                    </m:sSub>
                    <m:r>
                      <a:rPr lang="en-US" b="0" i="1" smtClean="0">
                        <a:solidFill>
                          <a:schemeClr val="tx2">
                            <a:lumMod val="75000"/>
                          </a:schemeClr>
                        </a:solidFill>
                        <a:latin typeface="Cambria Math" panose="02040503050406030204" pitchFamily="18" charset="0"/>
                      </a:rPr>
                      <m:t>=</m:t>
                    </m:r>
                    <m:sSub>
                      <m:sSubPr>
                        <m:ctrlPr>
                          <a:rPr lang="en-US" i="1">
                            <a:solidFill>
                              <a:schemeClr val="tx2">
                                <a:lumMod val="75000"/>
                              </a:schemeClr>
                            </a:solidFill>
                            <a:latin typeface="Cambria Math" panose="02040503050406030204" pitchFamily="18" charset="0"/>
                          </a:rPr>
                        </m:ctrlPr>
                      </m:sSubPr>
                      <m:e>
                        <m:r>
                          <a:rPr lang="en-US" i="1">
                            <a:solidFill>
                              <a:schemeClr val="tx2">
                                <a:lumMod val="75000"/>
                              </a:schemeClr>
                            </a:solidFill>
                            <a:latin typeface="Cambria Math" panose="02040503050406030204" pitchFamily="18" charset="0"/>
                          </a:rPr>
                          <m:t>𝑇</m:t>
                        </m:r>
                      </m:e>
                      <m:sub>
                        <m:r>
                          <a:rPr lang="en-US" i="1">
                            <a:solidFill>
                              <a:schemeClr val="tx2">
                                <a:lumMod val="75000"/>
                              </a:schemeClr>
                            </a:solidFill>
                            <a:latin typeface="Cambria Math" panose="02040503050406030204" pitchFamily="18" charset="0"/>
                          </a:rPr>
                          <m:t>1</m:t>
                        </m:r>
                      </m:sub>
                    </m:sSub>
                  </m:oMath>
                </a14:m>
                <a:r>
                  <a:rPr lang="en-US" dirty="0">
                    <a:solidFill>
                      <a:schemeClr val="tx2">
                        <a:lumMod val="75000"/>
                      </a:schemeClr>
                    </a:solidFill>
                  </a:rPr>
                  <a:t>/2</a:t>
                </a:r>
              </a:p>
              <a:p>
                <a:r>
                  <a:rPr lang="en-US" dirty="0">
                    <a:solidFill>
                      <a:srgbClr val="FF0000"/>
                    </a:solidFill>
                  </a:rPr>
                  <a:t>g(</a:t>
                </a:r>
                <a14:m>
                  <m:oMath xmlns:m="http://schemas.openxmlformats.org/officeDocument/2006/math">
                    <m:sSub>
                      <m:sSubPr>
                        <m:ctrlPr>
                          <a:rPr lang="en-US" i="1" smtClean="0">
                            <a:solidFill>
                              <a:srgbClr val="FF0000"/>
                            </a:solidFill>
                            <a:latin typeface="Cambria Math" panose="02040503050406030204" pitchFamily="18" charset="0"/>
                            <a:ea typeface="Cambria Math"/>
                          </a:rPr>
                        </m:ctrlPr>
                      </m:sSubPr>
                      <m:e>
                        <m:r>
                          <a:rPr lang="en-US" i="1">
                            <a:solidFill>
                              <a:srgbClr val="FF0000"/>
                            </a:solidFill>
                            <a:latin typeface="Cambria Math"/>
                            <a:ea typeface="Cambria Math"/>
                          </a:rPr>
                          <m:t>𝜔</m:t>
                        </m:r>
                      </m:e>
                      <m:sub>
                        <m:r>
                          <a:rPr lang="en-US" i="1">
                            <a:solidFill>
                              <a:srgbClr val="FF0000"/>
                            </a:solidFill>
                            <a:latin typeface="Cambria Math"/>
                            <a:ea typeface="Cambria Math"/>
                          </a:rPr>
                          <m:t>0</m:t>
                        </m:r>
                      </m:sub>
                    </m:sSub>
                    <m:r>
                      <a:rPr lang="en-US" i="1">
                        <a:solidFill>
                          <a:srgbClr val="FF0000"/>
                        </a:solidFill>
                        <a:latin typeface="Cambria Math" panose="02040503050406030204" pitchFamily="18" charset="0"/>
                        <a:ea typeface="Cambria Math"/>
                      </a:rPr>
                      <m:t> </m:t>
                    </m:r>
                  </m:oMath>
                </a14:m>
                <a:r>
                  <a:rPr lang="en-US" dirty="0">
                    <a:solidFill>
                      <a:srgbClr val="FF0000"/>
                    </a:solidFill>
                  </a:rPr>
                  <a:t>t), </a:t>
                </a:r>
                <a14:m>
                  <m:oMath xmlns:m="http://schemas.openxmlformats.org/officeDocument/2006/math">
                    <m:sSub>
                      <m:sSubPr>
                        <m:ctrlPr>
                          <a:rPr lang="en-US" i="1" smtClean="0">
                            <a:solidFill>
                              <a:srgbClr val="FF0000"/>
                            </a:solidFill>
                            <a:latin typeface="Cambria Math" panose="02040503050406030204" pitchFamily="18" charset="0"/>
                            <a:ea typeface="Cambria Math"/>
                          </a:rPr>
                        </m:ctrlPr>
                      </m:sSubPr>
                      <m:e>
                        <m:r>
                          <a:rPr lang="en-US" i="1">
                            <a:solidFill>
                              <a:srgbClr val="FF0000"/>
                            </a:solidFill>
                            <a:latin typeface="Cambria Math"/>
                            <a:ea typeface="Cambria Math"/>
                          </a:rPr>
                          <m:t>𝜔</m:t>
                        </m:r>
                      </m:e>
                      <m:sub>
                        <m:r>
                          <a:rPr lang="en-US" i="1">
                            <a:solidFill>
                              <a:srgbClr val="FF0000"/>
                            </a:solidFill>
                            <a:latin typeface="Cambria Math"/>
                            <a:ea typeface="Cambria Math"/>
                          </a:rPr>
                          <m:t>0</m:t>
                        </m:r>
                      </m:sub>
                    </m:sSub>
                    <m:r>
                      <a:rPr lang="en-US" i="1">
                        <a:solidFill>
                          <a:srgbClr val="FF0000"/>
                        </a:solidFill>
                        <a:latin typeface="Cambria Math" panose="02040503050406030204" pitchFamily="18" charset="0"/>
                        <a:ea typeface="Cambria Math"/>
                      </a:rPr>
                      <m:t> </m:t>
                    </m:r>
                  </m:oMath>
                </a14:m>
                <a:r>
                  <a:rPr lang="en-US" dirty="0">
                    <a:solidFill>
                      <a:srgbClr val="FF0000"/>
                    </a:solidFill>
                  </a:rPr>
                  <a:t>≥3, shape and period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𝑇</m:t>
                        </m:r>
                      </m:e>
                      <m:sub>
                        <m:r>
                          <a:rPr lang="en-US" b="0" i="1" smtClean="0">
                            <a:solidFill>
                              <a:srgbClr val="FF0000"/>
                            </a:solidFill>
                            <a:latin typeface="Cambria Math" panose="02040503050406030204" pitchFamily="18" charset="0"/>
                          </a:rPr>
                          <m:t>3</m:t>
                        </m:r>
                      </m:sub>
                    </m:sSub>
                  </m:oMath>
                </a14:m>
                <a:r>
                  <a:rPr lang="en-US" dirty="0">
                    <a:solidFill>
                      <a:srgbClr val="FF0000"/>
                    </a:solidFill>
                  </a:rPr>
                  <a:t>?</a:t>
                </a:r>
              </a:p>
              <a:p>
                <a:r>
                  <a:rPr lang="en-US" dirty="0"/>
                  <a:t> when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24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2400" b="0" i="1" u="none" strike="noStrike" kern="1200" cap="none" spc="0" normalizeH="0" baseline="0" noProof="0">
                            <a:ln>
                              <a:noFill/>
                            </a:ln>
                            <a:solidFill>
                              <a:prstClr val="black"/>
                            </a:solidFill>
                            <a:effectLst/>
                            <a:uLnTx/>
                            <a:uFillTx/>
                            <a:latin typeface="Cambria Math"/>
                            <a:ea typeface="Cambria Math"/>
                            <a:cs typeface="+mn-cs"/>
                          </a:rPr>
                          <m:t>0</m:t>
                        </m:r>
                      </m:sub>
                    </m:sSub>
                  </m:oMath>
                </a14:m>
                <a:r>
                  <a:rPr lang="en-US" dirty="0"/>
                  <a:t>t=0→t=0</a:t>
                </a:r>
              </a:p>
              <a:p>
                <a:r>
                  <a:rPr lang="en-US" dirty="0"/>
                  <a:t>When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oMath>
                </a14:m>
                <a:r>
                  <a:rPr lang="en-US" dirty="0"/>
                  <a:t>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/2→t=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/2</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a:rPr lang="en-US" i="1">
                        <a:solidFill>
                          <a:prstClr val="black"/>
                        </a:solidFill>
                        <a:latin typeface="Cambria Math" panose="02040503050406030204" pitchFamily="18" charset="0"/>
                        <a:ea typeface="Cambria Math"/>
                      </a:rPr>
                      <m:t> </m:t>
                    </m:r>
                  </m:oMath>
                </a14:m>
                <a:endParaRPr lang="en-US" dirty="0"/>
              </a:p>
              <a:p>
                <a:r>
                  <a:rPr lang="en-US" dirty="0"/>
                  <a:t>When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oMath>
                </a14:m>
                <a:r>
                  <a:rPr lang="en-US" dirty="0"/>
                  <a:t>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oMath>
                </a14:m>
                <a:endParaRPr lang="en-US" dirty="0"/>
              </a:p>
              <a:p>
                <a:r>
                  <a:rPr lang="en-US" dirty="0"/>
                  <a:t>Thus, the period for g(ꙍt):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a:t>
                </a:r>
                <a:r>
                  <a:rPr lang="en-US" dirty="0">
                    <a:solidFill>
                      <a:prstClr val="black"/>
                    </a:solidFill>
                    <a:ea typeface="Cambria Math"/>
                  </a:rPr>
                  <a:t>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oMath>
                </a14:m>
                <a:endParaRPr lang="en-US" dirty="0"/>
              </a:p>
              <a:p>
                <a:r>
                  <a:rPr lang="en-US" dirty="0">
                    <a:solidFill>
                      <a:srgbClr val="FF0000"/>
                    </a:solidFill>
                  </a:rPr>
                  <a:t>The same thing happens for the period of sin(</a:t>
                </a:r>
                <a14:m>
                  <m:oMath xmlns:m="http://schemas.openxmlformats.org/officeDocument/2006/math">
                    <m:sSub>
                      <m:sSubPr>
                        <m:ctrlPr>
                          <a:rPr kumimoji="0" lang="en-US"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2400" b="0" i="1" u="none" strike="noStrike" kern="1200" cap="none" spc="0" normalizeH="0" baseline="0" noProof="0">
                            <a:ln>
                              <a:noFill/>
                            </a:ln>
                            <a:solidFill>
                              <a:srgbClr val="FF0000"/>
                            </a:solidFill>
                            <a:effectLst/>
                            <a:uLnTx/>
                            <a:uFillTx/>
                            <a:latin typeface="Cambria Math"/>
                            <a:ea typeface="Cambria Math"/>
                            <a:cs typeface="+mn-cs"/>
                          </a:rPr>
                          <m:t>𝜔</m:t>
                        </m:r>
                      </m:e>
                      <m:sub>
                        <m:r>
                          <a:rPr kumimoji="0" lang="en-US" sz="2400" b="0" i="1" u="none" strike="noStrike" kern="1200" cap="none" spc="0" normalizeH="0" baseline="0" noProof="0">
                            <a:ln>
                              <a:noFill/>
                            </a:ln>
                            <a:solidFill>
                              <a:srgbClr val="FF0000"/>
                            </a:solidFill>
                            <a:effectLst/>
                            <a:uLnTx/>
                            <a:uFillTx/>
                            <a:latin typeface="Cambria Math"/>
                            <a:ea typeface="Cambria Math"/>
                            <a:cs typeface="+mn-cs"/>
                          </a:rPr>
                          <m:t>0</m:t>
                        </m:r>
                      </m:sub>
                    </m:sSub>
                  </m:oMath>
                </a14:m>
                <a:r>
                  <a:rPr lang="en-US" dirty="0">
                    <a:solidFill>
                      <a:srgbClr val="FF0000"/>
                    </a:solidFill>
                  </a:rPr>
                  <a:t>t), </a:t>
                </a:r>
              </a:p>
              <a:p>
                <a:r>
                  <a:rPr lang="en-US" dirty="0"/>
                  <a:t>The period for sin(t)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0</m:t>
                        </m:r>
                      </m:sub>
                    </m:sSub>
                  </m:oMath>
                </a14:m>
                <a:r>
                  <a:rPr lang="en-US" dirty="0"/>
                  <a:t>=</a:t>
                </a:r>
                <a:r>
                  <a:rPr lang="en-US" dirty="0">
                    <a:ea typeface="Cambria Math"/>
                  </a:rPr>
                  <a:t> </a:t>
                </a:r>
                <a14:m>
                  <m:oMath xmlns:m="http://schemas.openxmlformats.org/officeDocument/2006/math">
                    <m:r>
                      <a:rPr lang="en-US" i="1">
                        <a:latin typeface="Cambria Math"/>
                        <a:ea typeface="Cambria Math"/>
                      </a:rPr>
                      <m:t>2</m:t>
                    </m:r>
                    <m:r>
                      <a:rPr lang="en-US" i="1">
                        <a:latin typeface="Cambria Math"/>
                        <a:ea typeface="Cambria Math"/>
                      </a:rPr>
                      <m:t>𝜋</m:t>
                    </m:r>
                    <m:r>
                      <a:rPr lang="en-US" i="1">
                        <a:latin typeface="Cambria Math"/>
                        <a:ea typeface="Cambria Math"/>
                      </a:rPr>
                      <m:t> </m:t>
                    </m:r>
                  </m:oMath>
                </a14:m>
                <a:endParaRPr lang="en-US" dirty="0"/>
              </a:p>
              <a:p>
                <a14:m>
                  <m:oMath xmlns:m="http://schemas.openxmlformats.org/officeDocument/2006/math">
                    <m:r>
                      <m:rPr>
                        <m:nor/>
                      </m:rPr>
                      <a:rPr lang="en-US" dirty="0"/>
                      <m:t>Thus</m:t>
                    </m:r>
                    <m:r>
                      <m:rPr>
                        <m:nor/>
                      </m:rPr>
                      <a:rPr lang="en-US" dirty="0"/>
                      <m:t>, </m:t>
                    </m:r>
                    <m:r>
                      <m:rPr>
                        <m:nor/>
                      </m:rPr>
                      <a:rPr lang="en-US" dirty="0"/>
                      <m:t>the</m:t>
                    </m:r>
                    <m:r>
                      <m:rPr>
                        <m:nor/>
                      </m:rPr>
                      <a:rPr lang="en-US" dirty="0"/>
                      <m:t> </m:t>
                    </m:r>
                    <m:r>
                      <m:rPr>
                        <m:nor/>
                      </m:rPr>
                      <a:rPr lang="en-US" dirty="0"/>
                      <m:t>period</m:t>
                    </m:r>
                    <m:r>
                      <m:rPr>
                        <m:nor/>
                      </m:rPr>
                      <a:rPr lang="en-US" dirty="0"/>
                      <m:t> </m:t>
                    </m:r>
                    <m:r>
                      <m:rPr>
                        <m:nor/>
                      </m:rPr>
                      <a:rPr lang="en-US" dirty="0"/>
                      <m:t>for</m:t>
                    </m:r>
                    <m:r>
                      <m:rPr>
                        <m:nor/>
                      </m:rPr>
                      <a:rPr lang="en-US" dirty="0"/>
                      <m:t> </m:t>
                    </m:r>
                    <m:r>
                      <m:rPr>
                        <m:nor/>
                      </m:rPr>
                      <a:rPr lang="en-US" b="0" i="0" dirty="0" smtClean="0"/>
                      <m:t>sin</m:t>
                    </m:r>
                    <m:r>
                      <m:rPr>
                        <m:nor/>
                      </m:rPr>
                      <a:rPr lang="en-US" dirty="0"/>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m:rPr>
                        <m:nor/>
                      </m:rPr>
                      <a:rPr lang="en-US" dirty="0"/>
                      <m:t>t</m:t>
                    </m:r>
                    <m:r>
                      <m:rPr>
                        <m:nor/>
                      </m:rPr>
                      <a:rPr lang="en-US" dirty="0"/>
                      <m:t>):</m:t>
                    </m:r>
                    <m:r>
                      <a:rPr lang="en-US" i="1" smtClean="0">
                        <a:latin typeface="Cambria Math" panose="02040503050406030204" pitchFamily="18" charset="0"/>
                      </a:rPr>
                      <m:t>𝑇</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0</m:t>
                        </m:r>
                      </m:sub>
                    </m:sSub>
                  </m:oMath>
                </a14:m>
                <a:r>
                  <a:rPr lang="en-US" dirty="0"/>
                  <a:t>/</a:t>
                </a:r>
                <a:r>
                  <a:rPr lang="en-US" dirty="0">
                    <a:solidFill>
                      <a:prstClr val="black"/>
                    </a:solidFill>
                    <a:ea typeface="Cambria Math"/>
                  </a:rPr>
                  <a:t>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a:rPr lang="en-US" i="1">
                        <a:solidFill>
                          <a:prstClr val="black"/>
                        </a:solidFill>
                        <a:latin typeface="Cambria Math" panose="02040503050406030204" pitchFamily="18" charset="0"/>
                        <a:ea typeface="Cambria Math"/>
                      </a:rPr>
                      <m:t> </m:t>
                    </m:r>
                  </m:oMath>
                </a14:m>
                <a:r>
                  <a:rPr lang="en-US" dirty="0"/>
                  <a:t>=</a:t>
                </a:r>
                <a:r>
                  <a:rPr lang="en-US" dirty="0">
                    <a:ea typeface="Cambria Math"/>
                  </a:rPr>
                  <a:t> </a:t>
                </a:r>
                <a14:m>
                  <m:oMath xmlns:m="http://schemas.openxmlformats.org/officeDocument/2006/math">
                    <m:r>
                      <a:rPr lang="en-US" i="1">
                        <a:latin typeface="Cambria Math"/>
                        <a:ea typeface="Cambria Math"/>
                      </a:rPr>
                      <m:t>2</m:t>
                    </m:r>
                    <m:r>
                      <a:rPr lang="en-US" i="1">
                        <a:latin typeface="Cambria Math"/>
                        <a:ea typeface="Cambria Math"/>
                      </a:rPr>
                      <m:t>𝜋</m:t>
                    </m:r>
                    <m:r>
                      <a:rPr lang="en-US" i="1">
                        <a:latin typeface="Cambria Math"/>
                        <a:ea typeface="Cambria Math"/>
                      </a:rPr>
                      <m:t> </m:t>
                    </m:r>
                  </m:oMath>
                </a14:m>
                <a:r>
                  <a:rPr lang="en-US" dirty="0"/>
                  <a:t>/</a:t>
                </a:r>
                <a:r>
                  <a:rPr lang="en-US" dirty="0">
                    <a:solidFill>
                      <a:prstClr val="black"/>
                    </a:solidFill>
                    <a:ea typeface="Cambria Math"/>
                  </a:rPr>
                  <a:t>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a:rPr lang="en-US" i="1">
                        <a:solidFill>
                          <a:prstClr val="black"/>
                        </a:solidFill>
                        <a:latin typeface="Cambria Math" panose="02040503050406030204" pitchFamily="18" charset="0"/>
                        <a:ea typeface="Cambria Math"/>
                      </a:rPr>
                      <m:t> </m:t>
                    </m:r>
                  </m:oMath>
                </a14:m>
                <a:endParaRPr lang="en-US" dirty="0"/>
              </a:p>
              <a:p>
                <a:r>
                  <a:rPr lang="en-US" dirty="0"/>
                  <a:t>T is a constant value, t is a time variable, and g(t) is periodic with period T or </a:t>
                </a:r>
                <a:r>
                  <a:rPr lang="en-US" dirty="0" err="1"/>
                  <a:t>mT</a:t>
                </a:r>
                <a:r>
                  <a:rPr lang="en-US" dirty="0"/>
                  <a:t> (multiples of T),</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0B37073-4CC6-1FD0-8FB9-C35E89EFD80C}"/>
                  </a:ext>
                </a:extLst>
              </p:cNvPr>
              <p:cNvSpPr>
                <a:spLocks noGrp="1" noRot="1" noChangeAspect="1" noMove="1" noResize="1" noEditPoints="1" noAdjustHandles="1" noChangeArrowheads="1" noChangeShapeType="1" noTextEdit="1"/>
              </p:cNvSpPr>
              <p:nvPr>
                <p:ph idx="1"/>
              </p:nvPr>
            </p:nvSpPr>
            <p:spPr>
              <a:xfrm>
                <a:off x="4757410" y="850338"/>
                <a:ext cx="6155568" cy="5855263"/>
              </a:xfrm>
              <a:blipFill>
                <a:blip r:embed="rId2"/>
                <a:stretch>
                  <a:fillRect l="-891" t="-145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C8E2DE3-857B-71F1-9A1E-570D3F1CD61B}"/>
              </a:ext>
            </a:extLst>
          </p:cNvPr>
          <p:cNvCxnSpPr>
            <a:cxnSpLocks/>
          </p:cNvCxnSpPr>
          <p:nvPr/>
        </p:nvCxnSpPr>
        <p:spPr>
          <a:xfrm flipV="1">
            <a:off x="2340479" y="762000"/>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259971-EAA7-0554-0261-5D73668E913F}"/>
              </a:ext>
            </a:extLst>
          </p:cNvPr>
          <p:cNvCxnSpPr>
            <a:cxnSpLocks/>
            <a:endCxn id="22" idx="2"/>
          </p:cNvCxnSpPr>
          <p:nvPr/>
        </p:nvCxnSpPr>
        <p:spPr>
          <a:xfrm flipV="1">
            <a:off x="1796363" y="1740932"/>
            <a:ext cx="2849398" cy="2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C0C704-51CB-6FEE-E0BD-89A9552912E9}"/>
              </a:ext>
            </a:extLst>
          </p:cNvPr>
          <p:cNvSpPr/>
          <p:nvPr/>
        </p:nvSpPr>
        <p:spPr>
          <a:xfrm>
            <a:off x="2340479" y="1219200"/>
            <a:ext cx="5334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F619FD8A-EEE3-9D90-90E7-A4C52C097AF8}"/>
              </a:ext>
            </a:extLst>
          </p:cNvPr>
          <p:cNvSpPr/>
          <p:nvPr/>
        </p:nvSpPr>
        <p:spPr>
          <a:xfrm>
            <a:off x="2873879" y="1752600"/>
            <a:ext cx="5334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46DEB25-618E-DEAB-0C2E-851D68D29366}"/>
              </a:ext>
            </a:extLst>
          </p:cNvPr>
          <p:cNvSpPr/>
          <p:nvPr/>
        </p:nvSpPr>
        <p:spPr>
          <a:xfrm>
            <a:off x="3407279" y="1219200"/>
            <a:ext cx="5334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074133A-F5D0-62B8-AE1E-7E16E7FE5055}"/>
              </a:ext>
            </a:extLst>
          </p:cNvPr>
          <p:cNvSpPr/>
          <p:nvPr/>
        </p:nvSpPr>
        <p:spPr>
          <a:xfrm>
            <a:off x="3940679" y="1752600"/>
            <a:ext cx="5334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ACB042F9-9F7E-DAF9-6D15-0A4356BC6877}"/>
              </a:ext>
            </a:extLst>
          </p:cNvPr>
          <p:cNvSpPr txBox="1"/>
          <p:nvPr/>
        </p:nvSpPr>
        <p:spPr>
          <a:xfrm>
            <a:off x="4474079" y="1371600"/>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23" name="TextBox 22">
            <a:extLst>
              <a:ext uri="{FF2B5EF4-FFF2-40B4-BE49-F238E27FC236}">
                <a16:creationId xmlns:a16="http://schemas.microsoft.com/office/drawing/2014/main" id="{F85D2F4D-A3DE-D5D6-433D-13317BAB862C}"/>
              </a:ext>
            </a:extLst>
          </p:cNvPr>
          <p:cNvSpPr txBox="1"/>
          <p:nvPr/>
        </p:nvSpPr>
        <p:spPr>
          <a:xfrm>
            <a:off x="4495800" y="1752600"/>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sp>
        <p:nvSpPr>
          <p:cNvPr id="24" name="TextBox 23">
            <a:extLst>
              <a:ext uri="{FF2B5EF4-FFF2-40B4-BE49-F238E27FC236}">
                <a16:creationId xmlns:a16="http://schemas.microsoft.com/office/drawing/2014/main" id="{3A9347AB-4329-4E16-3566-B5057ADFEF57}"/>
              </a:ext>
            </a:extLst>
          </p:cNvPr>
          <p:cNvSpPr txBox="1"/>
          <p:nvPr/>
        </p:nvSpPr>
        <p:spPr>
          <a:xfrm>
            <a:off x="1752601" y="914400"/>
            <a:ext cx="511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43CC8C-F74D-485F-DAB3-F654F12F69D2}"/>
                  </a:ext>
                </a:extLst>
              </p:cNvPr>
              <p:cNvSpPr txBox="1"/>
              <p:nvPr/>
            </p:nvSpPr>
            <p:spPr>
              <a:xfrm>
                <a:off x="2521254" y="2414493"/>
                <a:ext cx="1651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:(g(t)</a:t>
                </a:r>
                <a:r>
                  <a:rPr kumimoji="0" lang="en-US" sz="1800" b="0" i="0" u="none" strike="noStrike" kern="1200" cap="none" spc="0" normalizeH="0" noProof="0" dirty="0">
                    <a:ln>
                      <a:noFill/>
                    </a:ln>
                    <a:solidFill>
                      <a:prstClr val="black"/>
                    </a:solidFill>
                    <a:effectLst/>
                    <a:uLnTx/>
                    <a:uFillTx/>
                    <a:latin typeface="Calibri"/>
                    <a:ea typeface="+mn-ea"/>
                    <a:cs typeface="+mn-cs"/>
                  </a:rPr>
                  <a:t> period)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D543CC8C-F74D-485F-DAB3-F654F12F69D2}"/>
                  </a:ext>
                </a:extLst>
              </p:cNvPr>
              <p:cNvSpPr txBox="1">
                <a:spLocks noRot="1" noChangeAspect="1" noMove="1" noResize="1" noEditPoints="1" noAdjustHandles="1" noChangeArrowheads="1" noChangeShapeType="1" noTextEdit="1"/>
              </p:cNvSpPr>
              <p:nvPr/>
            </p:nvSpPr>
            <p:spPr>
              <a:xfrm>
                <a:off x="2521254" y="2414493"/>
                <a:ext cx="1651221" cy="369332"/>
              </a:xfrm>
              <a:prstGeom prst="rect">
                <a:avLst/>
              </a:prstGeom>
              <a:blipFill>
                <a:blip r:embed="rId3"/>
                <a:stretch>
                  <a:fillRect t="-8197" r="-2963" b="-24590"/>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00B37CB-058B-00EA-CC46-BCCD8547DE64}"/>
              </a:ext>
            </a:extLst>
          </p:cNvPr>
          <p:cNvCxnSpPr>
            <a:cxnSpLocks/>
          </p:cNvCxnSpPr>
          <p:nvPr/>
        </p:nvCxnSpPr>
        <p:spPr>
          <a:xfrm>
            <a:off x="2340479" y="3733800"/>
            <a:ext cx="213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22341CF-0D24-D8E5-0F47-9DA71FCA64E7}"/>
              </a:ext>
            </a:extLst>
          </p:cNvPr>
          <p:cNvSpPr/>
          <p:nvPr/>
        </p:nvSpPr>
        <p:spPr>
          <a:xfrm>
            <a:off x="2362201" y="3200400"/>
            <a:ext cx="250068"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59941A6B-DBFE-F7C9-A4E0-16B2E6CBB653}"/>
              </a:ext>
            </a:extLst>
          </p:cNvPr>
          <p:cNvSpPr/>
          <p:nvPr/>
        </p:nvSpPr>
        <p:spPr>
          <a:xfrm>
            <a:off x="2590801" y="3733800"/>
            <a:ext cx="2286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C1F65513-5BF3-E1C8-9186-70851016FFD3}"/>
              </a:ext>
            </a:extLst>
          </p:cNvPr>
          <p:cNvSpPr/>
          <p:nvPr/>
        </p:nvSpPr>
        <p:spPr>
          <a:xfrm>
            <a:off x="2819401" y="3200400"/>
            <a:ext cx="226229"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9AA8B8E9-3760-2300-65A8-0CBA6D627E8E}"/>
              </a:ext>
            </a:extLst>
          </p:cNvPr>
          <p:cNvSpPr/>
          <p:nvPr/>
        </p:nvSpPr>
        <p:spPr>
          <a:xfrm>
            <a:off x="3048001" y="3733800"/>
            <a:ext cx="226229"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D3A4AE5F-BF57-4968-34A8-59422D75F7A7}"/>
              </a:ext>
            </a:extLst>
          </p:cNvPr>
          <p:cNvSpPr txBox="1"/>
          <p:nvPr/>
        </p:nvSpPr>
        <p:spPr>
          <a:xfrm>
            <a:off x="3276600" y="3352800"/>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8" name="TextBox 37">
            <a:extLst>
              <a:ext uri="{FF2B5EF4-FFF2-40B4-BE49-F238E27FC236}">
                <a16:creationId xmlns:a16="http://schemas.microsoft.com/office/drawing/2014/main" id="{67CE227B-2EF2-AF37-5A01-3D745CF9785A}"/>
              </a:ext>
            </a:extLst>
          </p:cNvPr>
          <p:cNvSpPr txBox="1"/>
          <p:nvPr/>
        </p:nvSpPr>
        <p:spPr>
          <a:xfrm>
            <a:off x="4267200" y="3733800"/>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sp>
        <p:nvSpPr>
          <p:cNvPr id="39" name="TextBox 38">
            <a:extLst>
              <a:ext uri="{FF2B5EF4-FFF2-40B4-BE49-F238E27FC236}">
                <a16:creationId xmlns:a16="http://schemas.microsoft.com/office/drawing/2014/main" id="{9D4BEAC2-780D-DE05-6AE4-28CBD68A82EA}"/>
              </a:ext>
            </a:extLst>
          </p:cNvPr>
          <p:cNvSpPr txBox="1"/>
          <p:nvPr/>
        </p:nvSpPr>
        <p:spPr>
          <a:xfrm>
            <a:off x="1752600" y="2895600"/>
            <a:ext cx="6286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g(2t)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0A025B9-0799-C70E-07E7-F7FA1D4C994D}"/>
                  </a:ext>
                </a:extLst>
              </p:cNvPr>
              <p:cNvSpPr txBox="1"/>
              <p:nvPr/>
            </p:nvSpPr>
            <p:spPr>
              <a:xfrm>
                <a:off x="2362201" y="4343400"/>
                <a:ext cx="6065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mc:Choice>
        <mc:Fallback xmlns="">
          <p:sp>
            <p:nvSpPr>
              <p:cNvPr id="41" name="TextBox 40">
                <a:extLst>
                  <a:ext uri="{FF2B5EF4-FFF2-40B4-BE49-F238E27FC236}">
                    <a16:creationId xmlns:a16="http://schemas.microsoft.com/office/drawing/2014/main" id="{A0A025B9-0799-C70E-07E7-F7FA1D4C994D}"/>
                  </a:ext>
                </a:extLst>
              </p:cNvPr>
              <p:cNvSpPr txBox="1">
                <a:spLocks noRot="1" noChangeAspect="1" noMove="1" noResize="1" noEditPoints="1" noAdjustHandles="1" noChangeArrowheads="1" noChangeShapeType="1" noTextEdit="1"/>
              </p:cNvSpPr>
              <p:nvPr/>
            </p:nvSpPr>
            <p:spPr>
              <a:xfrm>
                <a:off x="2362201" y="4343400"/>
                <a:ext cx="606513" cy="369332"/>
              </a:xfrm>
              <a:prstGeom prst="rect">
                <a:avLst/>
              </a:prstGeom>
              <a:blipFill>
                <a:blip r:embed="rId4"/>
                <a:stretch>
                  <a:fillRect t="-10000" r="-8081" b="-25000"/>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185A74EC-87E2-FD64-159D-098F6E76B0D2}"/>
              </a:ext>
            </a:extLst>
          </p:cNvPr>
          <p:cNvCxnSpPr>
            <a:cxnSpLocks/>
          </p:cNvCxnSpPr>
          <p:nvPr/>
        </p:nvCxnSpPr>
        <p:spPr>
          <a:xfrm flipV="1">
            <a:off x="2362200" y="2743200"/>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5410B5-E669-2314-EEA8-0D2BE0A081BF}"/>
              </a:ext>
            </a:extLst>
          </p:cNvPr>
          <p:cNvCxnSpPr>
            <a:cxnSpLocks/>
          </p:cNvCxnSpPr>
          <p:nvPr/>
        </p:nvCxnSpPr>
        <p:spPr>
          <a:xfrm flipV="1">
            <a:off x="2362200" y="2390422"/>
            <a:ext cx="1086082" cy="4045"/>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0A0F7E68-74C7-4209-8615-41B41CC14D84}"/>
              </a:ext>
            </a:extLst>
          </p:cNvPr>
          <p:cNvCxnSpPr>
            <a:cxnSpLocks/>
          </p:cNvCxnSpPr>
          <p:nvPr/>
        </p:nvCxnSpPr>
        <p:spPr>
          <a:xfrm>
            <a:off x="2362201" y="4343400"/>
            <a:ext cx="511679"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0088C6F-DE2E-E87B-4AE6-104832AE77DC}"/>
                  </a:ext>
                </a:extLst>
              </p:cNvPr>
              <p:cNvSpPr txBox="1"/>
              <p:nvPr/>
            </p:nvSpPr>
            <p:spPr>
              <a:xfrm>
                <a:off x="2795276" y="1109246"/>
                <a:ext cx="5575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3" name="TextBox 52">
                <a:extLst>
                  <a:ext uri="{FF2B5EF4-FFF2-40B4-BE49-F238E27FC236}">
                    <a16:creationId xmlns:a16="http://schemas.microsoft.com/office/drawing/2014/main" id="{90088C6F-DE2E-E87B-4AE6-104832AE77DC}"/>
                  </a:ext>
                </a:extLst>
              </p:cNvPr>
              <p:cNvSpPr txBox="1">
                <a:spLocks noRot="1" noChangeAspect="1" noMove="1" noResize="1" noEditPoints="1" noAdjustHandles="1" noChangeArrowheads="1" noChangeShapeType="1" noTextEdit="1"/>
              </p:cNvSpPr>
              <p:nvPr/>
            </p:nvSpPr>
            <p:spPr>
              <a:xfrm>
                <a:off x="2795276" y="1109246"/>
                <a:ext cx="557525" cy="338554"/>
              </a:xfrm>
              <a:prstGeom prst="rect">
                <a:avLst/>
              </a:prstGeom>
              <a:blipFill>
                <a:blip r:embed="rId5"/>
                <a:stretch>
                  <a:fillRect t="-5357" r="-5495" b="-2142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AE7DEAD6-7D2E-8490-88BD-7FA5DD14D35B}"/>
              </a:ext>
            </a:extLst>
          </p:cNvPr>
          <p:cNvCxnSpPr>
            <a:cxnSpLocks/>
          </p:cNvCxnSpPr>
          <p:nvPr/>
        </p:nvCxnSpPr>
        <p:spPr>
          <a:xfrm>
            <a:off x="2362200" y="3124200"/>
            <a:ext cx="304800"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358D9D8-FA2E-058E-8CF1-65B8EA5691AD}"/>
                  </a:ext>
                </a:extLst>
              </p:cNvPr>
              <p:cNvSpPr txBox="1"/>
              <p:nvPr/>
            </p:nvSpPr>
            <p:spPr>
              <a:xfrm>
                <a:off x="2362201" y="2754868"/>
                <a:ext cx="5575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/4</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0" name="TextBox 59">
                <a:extLst>
                  <a:ext uri="{FF2B5EF4-FFF2-40B4-BE49-F238E27FC236}">
                    <a16:creationId xmlns:a16="http://schemas.microsoft.com/office/drawing/2014/main" id="{5358D9D8-FA2E-058E-8CF1-65B8EA5691AD}"/>
                  </a:ext>
                </a:extLst>
              </p:cNvPr>
              <p:cNvSpPr txBox="1">
                <a:spLocks noRot="1" noChangeAspect="1" noMove="1" noResize="1" noEditPoints="1" noAdjustHandles="1" noChangeArrowheads="1" noChangeShapeType="1" noTextEdit="1"/>
              </p:cNvSpPr>
              <p:nvPr/>
            </p:nvSpPr>
            <p:spPr>
              <a:xfrm>
                <a:off x="2362201" y="2754868"/>
                <a:ext cx="557525" cy="338554"/>
              </a:xfrm>
              <a:prstGeom prst="rect">
                <a:avLst/>
              </a:prstGeom>
              <a:blipFill>
                <a:blip r:embed="rId6"/>
                <a:stretch>
                  <a:fillRect t="-5455" r="-5495" b="-23636"/>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E35F4DF6-7C8B-F60E-E443-101C5A2F8D05}"/>
              </a:ext>
            </a:extLst>
          </p:cNvPr>
          <p:cNvCxnSpPr>
            <a:cxnSpLocks/>
          </p:cNvCxnSpPr>
          <p:nvPr/>
        </p:nvCxnSpPr>
        <p:spPr>
          <a:xfrm flipV="1">
            <a:off x="2895600" y="1432088"/>
            <a:ext cx="165912" cy="24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7FBF26A3-E01A-F6D8-4087-37426D6167AC}"/>
              </a:ext>
            </a:extLst>
          </p:cNvPr>
          <p:cNvGrpSpPr/>
          <p:nvPr/>
        </p:nvGrpSpPr>
        <p:grpSpPr>
          <a:xfrm>
            <a:off x="2875462" y="1738076"/>
            <a:ext cx="16200" cy="11880"/>
            <a:chOff x="1580062" y="1738076"/>
            <a:chExt cx="16200" cy="11880"/>
          </a:xfrm>
        </p:grpSpPr>
        <mc:AlternateContent xmlns:mc="http://schemas.openxmlformats.org/markup-compatibility/2006" xmlns:p14="http://schemas.microsoft.com/office/powerpoint/2010/main">
          <mc:Choice Requires="p14">
            <p:contentPart p14:bwMode="auto" r:id="rId7">
              <p14:nvContentPartPr>
                <p14:cNvPr id="65" name="Ink 64">
                  <a:extLst>
                    <a:ext uri="{FF2B5EF4-FFF2-40B4-BE49-F238E27FC236}">
                      <a16:creationId xmlns:a16="http://schemas.microsoft.com/office/drawing/2014/main" id="{49FC8E3C-C0D0-7735-7B44-FBD4AA11F1CD}"/>
                    </a:ext>
                  </a:extLst>
                </p14:cNvPr>
                <p14:cNvContentPartPr/>
                <p14:nvPr/>
              </p14:nvContentPartPr>
              <p14:xfrm>
                <a:off x="1580062" y="1738076"/>
                <a:ext cx="360" cy="360"/>
              </p14:xfrm>
            </p:contentPart>
          </mc:Choice>
          <mc:Fallback xmlns="">
            <p:pic>
              <p:nvPicPr>
                <p:cNvPr id="65" name="Ink 64">
                  <a:extLst>
                    <a:ext uri="{FF2B5EF4-FFF2-40B4-BE49-F238E27FC236}">
                      <a16:creationId xmlns:a16="http://schemas.microsoft.com/office/drawing/2014/main" id="{49FC8E3C-C0D0-7735-7B44-FBD4AA11F1CD}"/>
                    </a:ext>
                  </a:extLst>
                </p:cNvPr>
                <p:cNvPicPr/>
                <p:nvPr/>
              </p:nvPicPr>
              <p:blipFill>
                <a:blip r:embed="rId8"/>
                <a:stretch>
                  <a:fillRect/>
                </a:stretch>
              </p:blipFill>
              <p:spPr>
                <a:xfrm>
                  <a:off x="1575742" y="173375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6" name="Ink 65">
                  <a:extLst>
                    <a:ext uri="{FF2B5EF4-FFF2-40B4-BE49-F238E27FC236}">
                      <a16:creationId xmlns:a16="http://schemas.microsoft.com/office/drawing/2014/main" id="{85560C42-E6F8-4334-A488-71FBD998BFBF}"/>
                    </a:ext>
                  </a:extLst>
                </p14:cNvPr>
                <p14:cNvContentPartPr/>
                <p14:nvPr/>
              </p14:nvContentPartPr>
              <p14:xfrm>
                <a:off x="1591222" y="1749596"/>
                <a:ext cx="5040" cy="360"/>
              </p14:xfrm>
            </p:contentPart>
          </mc:Choice>
          <mc:Fallback xmlns="">
            <p:pic>
              <p:nvPicPr>
                <p:cNvPr id="66" name="Ink 65">
                  <a:extLst>
                    <a:ext uri="{FF2B5EF4-FFF2-40B4-BE49-F238E27FC236}">
                      <a16:creationId xmlns:a16="http://schemas.microsoft.com/office/drawing/2014/main" id="{85560C42-E6F8-4334-A488-71FBD998BFBF}"/>
                    </a:ext>
                  </a:extLst>
                </p:cNvPr>
                <p:cNvPicPr/>
                <p:nvPr/>
              </p:nvPicPr>
              <p:blipFill>
                <a:blip r:embed="rId10"/>
                <a:stretch>
                  <a:fillRect/>
                </a:stretch>
              </p:blipFill>
              <p:spPr>
                <a:xfrm>
                  <a:off x="1586902" y="1745276"/>
                  <a:ext cx="136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7" name="Ink 66">
                  <a:extLst>
                    <a:ext uri="{FF2B5EF4-FFF2-40B4-BE49-F238E27FC236}">
                      <a16:creationId xmlns:a16="http://schemas.microsoft.com/office/drawing/2014/main" id="{4E89EAB3-4790-BCB4-72AD-80A2A130720A}"/>
                    </a:ext>
                  </a:extLst>
                </p14:cNvPr>
                <p14:cNvContentPartPr/>
                <p14:nvPr/>
              </p14:nvContentPartPr>
              <p14:xfrm>
                <a:off x="1591222" y="1738076"/>
                <a:ext cx="360" cy="6840"/>
              </p14:xfrm>
            </p:contentPart>
          </mc:Choice>
          <mc:Fallback xmlns="">
            <p:pic>
              <p:nvPicPr>
                <p:cNvPr id="67" name="Ink 66">
                  <a:extLst>
                    <a:ext uri="{FF2B5EF4-FFF2-40B4-BE49-F238E27FC236}">
                      <a16:creationId xmlns:a16="http://schemas.microsoft.com/office/drawing/2014/main" id="{4E89EAB3-4790-BCB4-72AD-80A2A130720A}"/>
                    </a:ext>
                  </a:extLst>
                </p:cNvPr>
                <p:cNvPicPr/>
                <p:nvPr/>
              </p:nvPicPr>
              <p:blipFill>
                <a:blip r:embed="rId12"/>
                <a:stretch>
                  <a:fillRect/>
                </a:stretch>
              </p:blipFill>
              <p:spPr>
                <a:xfrm>
                  <a:off x="1573222" y="1720076"/>
                  <a:ext cx="36000" cy="42480"/>
                </a:xfrm>
                <a:prstGeom prst="rect">
                  <a:avLst/>
                </a:prstGeom>
              </p:spPr>
            </p:pic>
          </mc:Fallback>
        </mc:AlternateContent>
      </p:grpSp>
      <p:cxnSp>
        <p:nvCxnSpPr>
          <p:cNvPr id="69" name="Straight Arrow Connector 68">
            <a:extLst>
              <a:ext uri="{FF2B5EF4-FFF2-40B4-BE49-F238E27FC236}">
                <a16:creationId xmlns:a16="http://schemas.microsoft.com/office/drawing/2014/main" id="{500E3521-40E0-C6E2-C978-3AB4EB98DD31}"/>
              </a:ext>
            </a:extLst>
          </p:cNvPr>
          <p:cNvCxnSpPr>
            <a:cxnSpLocks/>
          </p:cNvCxnSpPr>
          <p:nvPr/>
        </p:nvCxnSpPr>
        <p:spPr>
          <a:xfrm>
            <a:off x="22860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5C93818-3E94-75CA-2822-EE7804FD89C5}"/>
              </a:ext>
            </a:extLst>
          </p:cNvPr>
          <p:cNvSpPr/>
          <p:nvPr/>
        </p:nvSpPr>
        <p:spPr>
          <a:xfrm>
            <a:off x="2307723" y="5334000"/>
            <a:ext cx="152399"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71FE3EF8-063F-810C-5877-D94E6BE47A69}"/>
              </a:ext>
            </a:extLst>
          </p:cNvPr>
          <p:cNvSpPr/>
          <p:nvPr/>
        </p:nvSpPr>
        <p:spPr>
          <a:xfrm>
            <a:off x="2438400" y="5867400"/>
            <a:ext cx="174122"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36343890-B608-A95B-1445-DA65CF0F54FD}"/>
              </a:ext>
            </a:extLst>
          </p:cNvPr>
          <p:cNvSpPr/>
          <p:nvPr/>
        </p:nvSpPr>
        <p:spPr>
          <a:xfrm>
            <a:off x="2590801" y="5334000"/>
            <a:ext cx="152401"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a:extLst>
              <a:ext uri="{FF2B5EF4-FFF2-40B4-BE49-F238E27FC236}">
                <a16:creationId xmlns:a16="http://schemas.microsoft.com/office/drawing/2014/main" id="{79FF8EC7-C172-8890-C824-A05BE8F7E40F}"/>
              </a:ext>
            </a:extLst>
          </p:cNvPr>
          <p:cNvSpPr/>
          <p:nvPr/>
        </p:nvSpPr>
        <p:spPr>
          <a:xfrm>
            <a:off x="2743200" y="5867400"/>
            <a:ext cx="185158"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D20221C0-BC31-936C-4000-5CB773DC01BD}"/>
              </a:ext>
            </a:extLst>
          </p:cNvPr>
          <p:cNvSpPr txBox="1"/>
          <p:nvPr/>
        </p:nvSpPr>
        <p:spPr>
          <a:xfrm>
            <a:off x="3222121" y="5486400"/>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75" name="TextBox 74">
            <a:extLst>
              <a:ext uri="{FF2B5EF4-FFF2-40B4-BE49-F238E27FC236}">
                <a16:creationId xmlns:a16="http://schemas.microsoft.com/office/drawing/2014/main" id="{952DA425-CBAE-1500-994A-A5ECF17E2C5A}"/>
              </a:ext>
            </a:extLst>
          </p:cNvPr>
          <p:cNvSpPr txBox="1"/>
          <p:nvPr/>
        </p:nvSpPr>
        <p:spPr>
          <a:xfrm>
            <a:off x="4419600" y="5867400"/>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cxnSp>
        <p:nvCxnSpPr>
          <p:cNvPr id="76" name="Straight Arrow Connector 75">
            <a:extLst>
              <a:ext uri="{FF2B5EF4-FFF2-40B4-BE49-F238E27FC236}">
                <a16:creationId xmlns:a16="http://schemas.microsoft.com/office/drawing/2014/main" id="{05199943-669E-641C-B2EC-184A55DBB416}"/>
              </a:ext>
            </a:extLst>
          </p:cNvPr>
          <p:cNvCxnSpPr>
            <a:cxnSpLocks/>
          </p:cNvCxnSpPr>
          <p:nvPr/>
        </p:nvCxnSpPr>
        <p:spPr>
          <a:xfrm flipV="1">
            <a:off x="2307721" y="4876800"/>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01C3C90-1081-2704-10FF-13725EF79FC4}"/>
              </a:ext>
            </a:extLst>
          </p:cNvPr>
          <p:cNvCxnSpPr>
            <a:cxnSpLocks/>
          </p:cNvCxnSpPr>
          <p:nvPr/>
        </p:nvCxnSpPr>
        <p:spPr>
          <a:xfrm>
            <a:off x="2307721" y="6477000"/>
            <a:ext cx="304800"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307DB74D-9493-6C9D-99DD-96F0411AD50D}"/>
              </a:ext>
            </a:extLst>
          </p:cNvPr>
          <p:cNvCxnSpPr>
            <a:cxnSpLocks/>
          </p:cNvCxnSpPr>
          <p:nvPr/>
        </p:nvCxnSpPr>
        <p:spPr>
          <a:xfrm>
            <a:off x="2307721" y="5257800"/>
            <a:ext cx="185158"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7EE7344-9F45-814E-5939-DEA8ABF82CDF}"/>
                  </a:ext>
                </a:extLst>
              </p:cNvPr>
              <p:cNvSpPr txBox="1"/>
              <p:nvPr/>
            </p:nvSpPr>
            <p:spPr>
              <a:xfrm>
                <a:off x="2307721" y="4919246"/>
                <a:ext cx="893065" cy="338554"/>
              </a:xfrm>
              <a:prstGeom prst="rect">
                <a:avLst/>
              </a:prstGeom>
              <a:noFill/>
            </p:spPr>
            <p:txBody>
              <a:bodyPr wrap="none" rtlCol="0">
                <a:spAutoFit/>
              </a:bodyPr>
              <a:lstStyle/>
              <a:p>
                <a:pPr lvl="0">
                  <a:defRPr/>
                </a:pP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/2</a:t>
                </a:r>
                <a:r>
                  <a:rPr lang="en-US" sz="1600" dirty="0">
                    <a:solidFill>
                      <a:prstClr val="black"/>
                    </a:solidFill>
                    <a:ea typeface="Cambria Math"/>
                  </a:rPr>
                  <a:t> </a:t>
                </a:r>
                <a14:m>
                  <m:oMath xmlns:m="http://schemas.openxmlformats.org/officeDocument/2006/math">
                    <m:sSub>
                      <m:sSubPr>
                        <m:ctrlPr>
                          <a:rPr lang="en-US" sz="1600" i="1">
                            <a:solidFill>
                              <a:prstClr val="black"/>
                            </a:solidFill>
                            <a:latin typeface="Cambria Math" panose="02040503050406030204" pitchFamily="18" charset="0"/>
                            <a:ea typeface="Cambria Math"/>
                          </a:rPr>
                        </m:ctrlPr>
                      </m:sSubPr>
                      <m:e>
                        <m:r>
                          <a:rPr lang="en-US" sz="1600" i="1">
                            <a:solidFill>
                              <a:prstClr val="black"/>
                            </a:solidFill>
                            <a:latin typeface="Cambria Math"/>
                            <a:ea typeface="Cambria Math"/>
                          </a:rPr>
                          <m:t>𝜔</m:t>
                        </m:r>
                      </m:e>
                      <m:sub>
                        <m:r>
                          <a:rPr lang="en-US" sz="1600" i="1">
                            <a:solidFill>
                              <a:prstClr val="black"/>
                            </a:solidFill>
                            <a:latin typeface="Cambria Math"/>
                            <a:ea typeface="Cambria Math"/>
                          </a:rPr>
                          <m:t>0</m:t>
                        </m:r>
                      </m:sub>
                    </m:sSub>
                    <m:r>
                      <a:rPr lang="en-US" sz="1600" i="1">
                        <a:solidFill>
                          <a:prstClr val="black"/>
                        </a:solidFill>
                        <a:latin typeface="Cambria Math" panose="02040503050406030204" pitchFamily="18" charset="0"/>
                        <a:ea typeface="Cambria Math"/>
                      </a:rPr>
                      <m:t> </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9" name="TextBox 78">
                <a:extLst>
                  <a:ext uri="{FF2B5EF4-FFF2-40B4-BE49-F238E27FC236}">
                    <a16:creationId xmlns:a16="http://schemas.microsoft.com/office/drawing/2014/main" id="{F7EE7344-9F45-814E-5939-DEA8ABF82CDF}"/>
                  </a:ext>
                </a:extLst>
              </p:cNvPr>
              <p:cNvSpPr txBox="1">
                <a:spLocks noRot="1" noChangeAspect="1" noMove="1" noResize="1" noEditPoints="1" noAdjustHandles="1" noChangeArrowheads="1" noChangeShapeType="1" noTextEdit="1"/>
              </p:cNvSpPr>
              <p:nvPr/>
            </p:nvSpPr>
            <p:spPr>
              <a:xfrm>
                <a:off x="2307721" y="4919246"/>
                <a:ext cx="893065" cy="338554"/>
              </a:xfrm>
              <a:prstGeom prst="rect">
                <a:avLst/>
              </a:prstGeom>
              <a:blipFill>
                <a:blip r:embed="rId1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94DBCC7-557D-5575-6911-BA51EDF7B2BB}"/>
                  </a:ext>
                </a:extLst>
              </p:cNvPr>
              <p:cNvSpPr txBox="1"/>
              <p:nvPr/>
            </p:nvSpPr>
            <p:spPr>
              <a:xfrm>
                <a:off x="1524001" y="5117068"/>
                <a:ext cx="7857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mc:Choice>
        <mc:Fallback xmlns="">
          <p:sp>
            <p:nvSpPr>
              <p:cNvPr id="80" name="TextBox 79">
                <a:extLst>
                  <a:ext uri="{FF2B5EF4-FFF2-40B4-BE49-F238E27FC236}">
                    <a16:creationId xmlns:a16="http://schemas.microsoft.com/office/drawing/2014/main" id="{A94DBCC7-557D-5575-6911-BA51EDF7B2BB}"/>
                  </a:ext>
                </a:extLst>
              </p:cNvPr>
              <p:cNvSpPr txBox="1">
                <a:spLocks noRot="1" noChangeAspect="1" noMove="1" noResize="1" noEditPoints="1" noAdjustHandles="1" noChangeArrowheads="1" noChangeShapeType="1" noTextEdit="1"/>
              </p:cNvSpPr>
              <p:nvPr/>
            </p:nvSpPr>
            <p:spPr>
              <a:xfrm>
                <a:off x="1524001" y="5117068"/>
                <a:ext cx="785728" cy="369332"/>
              </a:xfrm>
              <a:prstGeom prst="rect">
                <a:avLst/>
              </a:prstGeom>
              <a:blipFill>
                <a:blip r:embed="rId14"/>
                <a:stretch>
                  <a:fillRect l="-6202" t="-8197" r="-697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FD34EE0-D99E-43AE-267D-F858EA013E98}"/>
                  </a:ext>
                </a:extLst>
              </p:cNvPr>
              <p:cNvSpPr txBox="1"/>
              <p:nvPr/>
            </p:nvSpPr>
            <p:spPr>
              <a:xfrm>
                <a:off x="2286001" y="6443246"/>
                <a:ext cx="780278" cy="369332"/>
              </a:xfrm>
              <a:prstGeom prst="rect">
                <a:avLst/>
              </a:prstGeom>
              <a:noFill/>
            </p:spPr>
            <p:txBody>
              <a:bodyPr wrap="none" rtlCol="0">
                <a:spAutoFit/>
              </a:bodyPr>
              <a:lstStyle/>
              <a:p>
                <a:pPr lvl="0">
                  <a:defRPr/>
                </a:pP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a:t>
                </a:r>
                <a:r>
                  <a:rPr lang="en-US" dirty="0">
                    <a:solidFill>
                      <a:prstClr val="black"/>
                    </a:solidFill>
                    <a:ea typeface="Cambria Math"/>
                  </a:rPr>
                  <a:t> </a:t>
                </a:r>
                <a14:m>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6" name="TextBox 85">
                <a:extLst>
                  <a:ext uri="{FF2B5EF4-FFF2-40B4-BE49-F238E27FC236}">
                    <a16:creationId xmlns:a16="http://schemas.microsoft.com/office/drawing/2014/main" id="{3FD34EE0-D99E-43AE-267D-F858EA013E98}"/>
                  </a:ext>
                </a:extLst>
              </p:cNvPr>
              <p:cNvSpPr txBox="1">
                <a:spLocks noRot="1" noChangeAspect="1" noMove="1" noResize="1" noEditPoints="1" noAdjustHandles="1" noChangeArrowheads="1" noChangeShapeType="1" noTextEdit="1"/>
              </p:cNvSpPr>
              <p:nvPr/>
            </p:nvSpPr>
            <p:spPr>
              <a:xfrm>
                <a:off x="2286001" y="6443246"/>
                <a:ext cx="780278" cy="369332"/>
              </a:xfrm>
              <a:prstGeom prst="rect">
                <a:avLst/>
              </a:prstGeom>
              <a:blipFill>
                <a:blip r:embed="rId15"/>
                <a:stretch>
                  <a:fillRect b="-18033"/>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E819BA23-DD5B-B058-7BFC-DEC8C3967D6E}"/>
              </a:ext>
            </a:extLst>
          </p:cNvPr>
          <p:cNvPicPr>
            <a:picLocks noChangeAspect="1"/>
          </p:cNvPicPr>
          <p:nvPr/>
        </p:nvPicPr>
        <p:blipFill>
          <a:blip r:embed="rId16"/>
          <a:stretch>
            <a:fillRect/>
          </a:stretch>
        </p:blipFill>
        <p:spPr>
          <a:xfrm>
            <a:off x="9287665" y="2177534"/>
            <a:ext cx="1760463" cy="718066"/>
          </a:xfrm>
          <a:prstGeom prst="rect">
            <a:avLst/>
          </a:prstGeom>
        </p:spPr>
      </p:pic>
      <p:pic>
        <p:nvPicPr>
          <p:cNvPr id="102" name="Picture 101">
            <a:extLst>
              <a:ext uri="{FF2B5EF4-FFF2-40B4-BE49-F238E27FC236}">
                <a16:creationId xmlns:a16="http://schemas.microsoft.com/office/drawing/2014/main" id="{ABC5B4F6-5A07-CE4F-5E77-23661F42FA24}"/>
              </a:ext>
            </a:extLst>
          </p:cNvPr>
          <p:cNvPicPr>
            <a:picLocks noChangeAspect="1"/>
          </p:cNvPicPr>
          <p:nvPr/>
        </p:nvPicPr>
        <p:blipFill>
          <a:blip r:embed="rId17"/>
          <a:stretch>
            <a:fillRect/>
          </a:stretch>
        </p:blipFill>
        <p:spPr>
          <a:xfrm>
            <a:off x="9287456" y="2971800"/>
            <a:ext cx="1609725" cy="791044"/>
          </a:xfrm>
          <a:prstGeom prst="rect">
            <a:avLst/>
          </a:prstGeom>
        </p:spPr>
      </p:pic>
      <p:pic>
        <p:nvPicPr>
          <p:cNvPr id="107" name="Picture 106">
            <a:extLst>
              <a:ext uri="{FF2B5EF4-FFF2-40B4-BE49-F238E27FC236}">
                <a16:creationId xmlns:a16="http://schemas.microsoft.com/office/drawing/2014/main" id="{98F867E2-FA4D-4F76-9864-F9C77FD4E86B}"/>
              </a:ext>
            </a:extLst>
          </p:cNvPr>
          <p:cNvPicPr>
            <a:picLocks noChangeAspect="1"/>
          </p:cNvPicPr>
          <p:nvPr/>
        </p:nvPicPr>
        <p:blipFill>
          <a:blip r:embed="rId18"/>
          <a:stretch>
            <a:fillRect/>
          </a:stretch>
        </p:blipFill>
        <p:spPr>
          <a:xfrm>
            <a:off x="9365207" y="3848100"/>
            <a:ext cx="1400175" cy="952500"/>
          </a:xfrm>
          <a:prstGeom prst="rect">
            <a:avLst/>
          </a:prstGeom>
        </p:spPr>
      </p:pic>
      <mc:AlternateContent xmlns:mc="http://schemas.openxmlformats.org/markup-compatibility/2006" xmlns:p14="http://schemas.microsoft.com/office/powerpoint/2010/main">
        <mc:Choice Requires="p14">
          <p:contentPart p14:bwMode="auto" r:id="rId19">
            <p14:nvContentPartPr>
              <p14:cNvPr id="109" name="Ink 108">
                <a:extLst>
                  <a:ext uri="{FF2B5EF4-FFF2-40B4-BE49-F238E27FC236}">
                    <a16:creationId xmlns:a16="http://schemas.microsoft.com/office/drawing/2014/main" id="{A171251A-786E-5A01-C5F3-AA67640A4A82}"/>
                  </a:ext>
                </a:extLst>
              </p14:cNvPr>
              <p14:cNvContentPartPr/>
              <p14:nvPr/>
            </p14:nvContentPartPr>
            <p14:xfrm>
              <a:off x="2337468" y="1753147"/>
              <a:ext cx="360" cy="360"/>
            </p14:xfrm>
          </p:contentPart>
        </mc:Choice>
        <mc:Fallback xmlns="">
          <p:pic>
            <p:nvPicPr>
              <p:cNvPr id="109" name="Ink 108">
                <a:extLst>
                  <a:ext uri="{FF2B5EF4-FFF2-40B4-BE49-F238E27FC236}">
                    <a16:creationId xmlns:a16="http://schemas.microsoft.com/office/drawing/2014/main" id="{A171251A-786E-5A01-C5F3-AA67640A4A82}"/>
                  </a:ext>
                </a:extLst>
              </p:cNvPr>
              <p:cNvPicPr/>
              <p:nvPr/>
            </p:nvPicPr>
            <p:blipFill>
              <a:blip r:embed="rId20"/>
              <a:stretch>
                <a:fillRect/>
              </a:stretch>
            </p:blipFill>
            <p:spPr>
              <a:xfrm>
                <a:off x="2328468" y="1744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0" name="Ink 109">
                <a:extLst>
                  <a:ext uri="{FF2B5EF4-FFF2-40B4-BE49-F238E27FC236}">
                    <a16:creationId xmlns:a16="http://schemas.microsoft.com/office/drawing/2014/main" id="{56258E15-1BB4-BF73-3C6B-006C6379AF1D}"/>
                  </a:ext>
                </a:extLst>
              </p14:cNvPr>
              <p14:cNvContentPartPr/>
              <p14:nvPr/>
            </p14:nvContentPartPr>
            <p14:xfrm>
              <a:off x="2345748" y="1761067"/>
              <a:ext cx="360" cy="360"/>
            </p14:xfrm>
          </p:contentPart>
        </mc:Choice>
        <mc:Fallback xmlns="">
          <p:pic>
            <p:nvPicPr>
              <p:cNvPr id="110" name="Ink 109">
                <a:extLst>
                  <a:ext uri="{FF2B5EF4-FFF2-40B4-BE49-F238E27FC236}">
                    <a16:creationId xmlns:a16="http://schemas.microsoft.com/office/drawing/2014/main" id="{56258E15-1BB4-BF73-3C6B-006C6379AF1D}"/>
                  </a:ext>
                </a:extLst>
              </p:cNvPr>
              <p:cNvPicPr/>
              <p:nvPr/>
            </p:nvPicPr>
            <p:blipFill>
              <a:blip r:embed="rId22"/>
              <a:stretch>
                <a:fillRect/>
              </a:stretch>
            </p:blipFill>
            <p:spPr>
              <a:xfrm>
                <a:off x="2327748" y="17430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1" name="Ink 110">
                <a:extLst>
                  <a:ext uri="{FF2B5EF4-FFF2-40B4-BE49-F238E27FC236}">
                    <a16:creationId xmlns:a16="http://schemas.microsoft.com/office/drawing/2014/main" id="{DA314420-FE53-DDD6-EEC5-2D2674F224EC}"/>
                  </a:ext>
                </a:extLst>
              </p14:cNvPr>
              <p14:cNvContentPartPr/>
              <p14:nvPr/>
            </p14:nvContentPartPr>
            <p14:xfrm>
              <a:off x="3402708" y="1753147"/>
              <a:ext cx="360" cy="360"/>
            </p14:xfrm>
          </p:contentPart>
        </mc:Choice>
        <mc:Fallback xmlns="">
          <p:pic>
            <p:nvPicPr>
              <p:cNvPr id="111" name="Ink 110">
                <a:extLst>
                  <a:ext uri="{FF2B5EF4-FFF2-40B4-BE49-F238E27FC236}">
                    <a16:creationId xmlns:a16="http://schemas.microsoft.com/office/drawing/2014/main" id="{DA314420-FE53-DDD6-EEC5-2D2674F224EC}"/>
                  </a:ext>
                </a:extLst>
              </p:cNvPr>
              <p:cNvPicPr/>
              <p:nvPr/>
            </p:nvPicPr>
            <p:blipFill>
              <a:blip r:embed="rId22"/>
              <a:stretch>
                <a:fillRect/>
              </a:stretch>
            </p:blipFill>
            <p:spPr>
              <a:xfrm>
                <a:off x="3384708" y="1735147"/>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4" name="Ink 3">
                <a:extLst>
                  <a:ext uri="{FF2B5EF4-FFF2-40B4-BE49-F238E27FC236}">
                    <a16:creationId xmlns:a16="http://schemas.microsoft.com/office/drawing/2014/main" id="{F06890D4-27E2-B7D5-9A86-17556FAE7BDF}"/>
                  </a:ext>
                </a:extLst>
              </p14:cNvPr>
              <p14:cNvContentPartPr/>
              <p14:nvPr/>
            </p14:nvContentPartPr>
            <p14:xfrm>
              <a:off x="1065923" y="1457988"/>
              <a:ext cx="859320" cy="340560"/>
            </p14:xfrm>
          </p:contentPart>
        </mc:Choice>
        <mc:Fallback xmlns="">
          <p:pic>
            <p:nvPicPr>
              <p:cNvPr id="4" name="Ink 3">
                <a:extLst>
                  <a:ext uri="{FF2B5EF4-FFF2-40B4-BE49-F238E27FC236}">
                    <a16:creationId xmlns:a16="http://schemas.microsoft.com/office/drawing/2014/main" id="{F06890D4-27E2-B7D5-9A86-17556FAE7BDF}"/>
                  </a:ext>
                </a:extLst>
              </p:cNvPr>
              <p:cNvPicPr/>
              <p:nvPr/>
            </p:nvPicPr>
            <p:blipFill>
              <a:blip r:embed="rId25"/>
              <a:stretch>
                <a:fillRect/>
              </a:stretch>
            </p:blipFill>
            <p:spPr>
              <a:xfrm>
                <a:off x="1048283" y="1439988"/>
                <a:ext cx="894960" cy="37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5" name="Ink 4">
                <a:extLst>
                  <a:ext uri="{FF2B5EF4-FFF2-40B4-BE49-F238E27FC236}">
                    <a16:creationId xmlns:a16="http://schemas.microsoft.com/office/drawing/2014/main" id="{E7D4D6CD-4B07-9937-C1D0-3BD63477C390}"/>
                  </a:ext>
                </a:extLst>
              </p14:cNvPr>
              <p14:cNvContentPartPr/>
              <p14:nvPr/>
            </p14:nvContentPartPr>
            <p14:xfrm>
              <a:off x="6387803" y="744828"/>
              <a:ext cx="419760" cy="447120"/>
            </p14:xfrm>
          </p:contentPart>
        </mc:Choice>
        <mc:Fallback xmlns="">
          <p:pic>
            <p:nvPicPr>
              <p:cNvPr id="5" name="Ink 4">
                <a:extLst>
                  <a:ext uri="{FF2B5EF4-FFF2-40B4-BE49-F238E27FC236}">
                    <a16:creationId xmlns:a16="http://schemas.microsoft.com/office/drawing/2014/main" id="{E7D4D6CD-4B07-9937-C1D0-3BD63477C390}"/>
                  </a:ext>
                </a:extLst>
              </p:cNvPr>
              <p:cNvPicPr/>
              <p:nvPr/>
            </p:nvPicPr>
            <p:blipFill>
              <a:blip r:embed="rId27"/>
              <a:stretch>
                <a:fillRect/>
              </a:stretch>
            </p:blipFill>
            <p:spPr>
              <a:xfrm>
                <a:off x="6370163" y="727188"/>
                <a:ext cx="455400" cy="482760"/>
              </a:xfrm>
              <a:prstGeom prst="rect">
                <a:avLst/>
              </a:prstGeom>
            </p:spPr>
          </p:pic>
        </mc:Fallback>
      </mc:AlternateContent>
      <p:grpSp>
        <p:nvGrpSpPr>
          <p:cNvPr id="9" name="Group 8">
            <a:extLst>
              <a:ext uri="{FF2B5EF4-FFF2-40B4-BE49-F238E27FC236}">
                <a16:creationId xmlns:a16="http://schemas.microsoft.com/office/drawing/2014/main" id="{649C3910-51AD-4FCA-5578-996D01854EC0}"/>
              </a:ext>
            </a:extLst>
          </p:cNvPr>
          <p:cNvGrpSpPr/>
          <p:nvPr/>
        </p:nvGrpSpPr>
        <p:grpSpPr>
          <a:xfrm>
            <a:off x="5842043" y="1331268"/>
            <a:ext cx="520560" cy="189720"/>
            <a:chOff x="5842043" y="1331268"/>
            <a:chExt cx="520560" cy="189720"/>
          </a:xfrm>
        </p:grpSpPr>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6" name="Ink 5">
                  <a:extLst>
                    <a:ext uri="{FF2B5EF4-FFF2-40B4-BE49-F238E27FC236}">
                      <a16:creationId xmlns:a16="http://schemas.microsoft.com/office/drawing/2014/main" id="{1E96A3CF-F8E9-1CB8-37E9-7CC971646DFB}"/>
                    </a:ext>
                  </a:extLst>
                </p14:cNvPr>
                <p14:cNvContentPartPr/>
                <p14:nvPr/>
              </p14:nvContentPartPr>
              <p14:xfrm>
                <a:off x="5842043" y="1331268"/>
                <a:ext cx="520560" cy="88920"/>
              </p14:xfrm>
            </p:contentPart>
          </mc:Choice>
          <mc:Fallback xmlns="">
            <p:pic>
              <p:nvPicPr>
                <p:cNvPr id="6" name="Ink 5">
                  <a:extLst>
                    <a:ext uri="{FF2B5EF4-FFF2-40B4-BE49-F238E27FC236}">
                      <a16:creationId xmlns:a16="http://schemas.microsoft.com/office/drawing/2014/main" id="{1E96A3CF-F8E9-1CB8-37E9-7CC971646DFB}"/>
                    </a:ext>
                  </a:extLst>
                </p:cNvPr>
                <p:cNvPicPr/>
                <p:nvPr/>
              </p:nvPicPr>
              <p:blipFill>
                <a:blip r:embed="rId29"/>
                <a:stretch>
                  <a:fillRect/>
                </a:stretch>
              </p:blipFill>
              <p:spPr>
                <a:xfrm>
                  <a:off x="5824043" y="1313628"/>
                  <a:ext cx="556200" cy="12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7" name="Ink 6">
                  <a:extLst>
                    <a:ext uri="{FF2B5EF4-FFF2-40B4-BE49-F238E27FC236}">
                      <a16:creationId xmlns:a16="http://schemas.microsoft.com/office/drawing/2014/main" id="{FAED51AD-D435-A5A0-CC05-7F21A168AE11}"/>
                    </a:ext>
                  </a:extLst>
                </p14:cNvPr>
                <p14:cNvContentPartPr/>
                <p14:nvPr/>
              </p14:nvContentPartPr>
              <p14:xfrm>
                <a:off x="5965163" y="1481748"/>
                <a:ext cx="176040" cy="39240"/>
              </p14:xfrm>
            </p:contentPart>
          </mc:Choice>
          <mc:Fallback xmlns="">
            <p:pic>
              <p:nvPicPr>
                <p:cNvPr id="7" name="Ink 6">
                  <a:extLst>
                    <a:ext uri="{FF2B5EF4-FFF2-40B4-BE49-F238E27FC236}">
                      <a16:creationId xmlns:a16="http://schemas.microsoft.com/office/drawing/2014/main" id="{FAED51AD-D435-A5A0-CC05-7F21A168AE11}"/>
                    </a:ext>
                  </a:extLst>
                </p:cNvPr>
                <p:cNvPicPr/>
                <p:nvPr/>
              </p:nvPicPr>
              <p:blipFill>
                <a:blip r:embed="rId31"/>
                <a:stretch>
                  <a:fillRect/>
                </a:stretch>
              </p:blipFill>
              <p:spPr>
                <a:xfrm>
                  <a:off x="5947163" y="1464108"/>
                  <a:ext cx="211680" cy="74880"/>
                </a:xfrm>
                <a:prstGeom prst="rect">
                  <a:avLst/>
                </a:prstGeom>
              </p:spPr>
            </p:pic>
          </mc:Fallback>
        </mc:AlternateContent>
      </p:grpSp>
      <p:grpSp>
        <p:nvGrpSpPr>
          <p:cNvPr id="12" name="Group 11">
            <a:extLst>
              <a:ext uri="{FF2B5EF4-FFF2-40B4-BE49-F238E27FC236}">
                <a16:creationId xmlns:a16="http://schemas.microsoft.com/office/drawing/2014/main" id="{A09725C2-7C4C-AB27-D64E-D32E2100EFF5}"/>
              </a:ext>
            </a:extLst>
          </p:cNvPr>
          <p:cNvGrpSpPr/>
          <p:nvPr/>
        </p:nvGrpSpPr>
        <p:grpSpPr>
          <a:xfrm>
            <a:off x="7323443" y="1429548"/>
            <a:ext cx="290160" cy="54360"/>
            <a:chOff x="7323443" y="1429548"/>
            <a:chExt cx="290160" cy="54360"/>
          </a:xfrm>
        </p:grpSpPr>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0" name="Ink 9">
                  <a:extLst>
                    <a:ext uri="{FF2B5EF4-FFF2-40B4-BE49-F238E27FC236}">
                      <a16:creationId xmlns:a16="http://schemas.microsoft.com/office/drawing/2014/main" id="{252BD23D-A86B-BAF9-2A3F-611B8ECAC7ED}"/>
                    </a:ext>
                  </a:extLst>
                </p14:cNvPr>
                <p14:cNvContentPartPr/>
                <p14:nvPr/>
              </p14:nvContentPartPr>
              <p14:xfrm>
                <a:off x="7323443" y="1429548"/>
                <a:ext cx="290160" cy="26280"/>
              </p14:xfrm>
            </p:contentPart>
          </mc:Choice>
          <mc:Fallback xmlns="">
            <p:pic>
              <p:nvPicPr>
                <p:cNvPr id="10" name="Ink 9">
                  <a:extLst>
                    <a:ext uri="{FF2B5EF4-FFF2-40B4-BE49-F238E27FC236}">
                      <a16:creationId xmlns:a16="http://schemas.microsoft.com/office/drawing/2014/main" id="{252BD23D-A86B-BAF9-2A3F-611B8ECAC7ED}"/>
                    </a:ext>
                  </a:extLst>
                </p:cNvPr>
                <p:cNvPicPr/>
                <p:nvPr/>
              </p:nvPicPr>
              <p:blipFill>
                <a:blip r:embed="rId33"/>
                <a:stretch>
                  <a:fillRect/>
                </a:stretch>
              </p:blipFill>
              <p:spPr>
                <a:xfrm>
                  <a:off x="7305803" y="1411548"/>
                  <a:ext cx="325800" cy="6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1" name="Ink 10">
                  <a:extLst>
                    <a:ext uri="{FF2B5EF4-FFF2-40B4-BE49-F238E27FC236}">
                      <a16:creationId xmlns:a16="http://schemas.microsoft.com/office/drawing/2014/main" id="{3011395F-C36C-C82F-5BDB-A063B0DEA4BC}"/>
                    </a:ext>
                  </a:extLst>
                </p14:cNvPr>
                <p14:cNvContentPartPr/>
                <p14:nvPr/>
              </p14:nvContentPartPr>
              <p14:xfrm>
                <a:off x="7408403" y="1450068"/>
                <a:ext cx="87480" cy="33840"/>
              </p14:xfrm>
            </p:contentPart>
          </mc:Choice>
          <mc:Fallback xmlns="">
            <p:pic>
              <p:nvPicPr>
                <p:cNvPr id="11" name="Ink 10">
                  <a:extLst>
                    <a:ext uri="{FF2B5EF4-FFF2-40B4-BE49-F238E27FC236}">
                      <a16:creationId xmlns:a16="http://schemas.microsoft.com/office/drawing/2014/main" id="{3011395F-C36C-C82F-5BDB-A063B0DEA4BC}"/>
                    </a:ext>
                  </a:extLst>
                </p:cNvPr>
                <p:cNvPicPr/>
                <p:nvPr/>
              </p:nvPicPr>
              <p:blipFill>
                <a:blip r:embed="rId35"/>
                <a:stretch>
                  <a:fillRect/>
                </a:stretch>
              </p:blipFill>
              <p:spPr>
                <a:xfrm>
                  <a:off x="7390763" y="1432068"/>
                  <a:ext cx="123120" cy="69480"/>
                </a:xfrm>
                <a:prstGeom prst="rect">
                  <a:avLst/>
                </a:prstGeom>
              </p:spPr>
            </p:pic>
          </mc:Fallback>
        </mc:AlternateContent>
      </p:grpSp>
      <p:grpSp>
        <p:nvGrpSpPr>
          <p:cNvPr id="30" name="Group 29">
            <a:extLst>
              <a:ext uri="{FF2B5EF4-FFF2-40B4-BE49-F238E27FC236}">
                <a16:creationId xmlns:a16="http://schemas.microsoft.com/office/drawing/2014/main" id="{4E9D0EF3-E8F5-7FC2-E755-FC175A00D300}"/>
              </a:ext>
            </a:extLst>
          </p:cNvPr>
          <p:cNvGrpSpPr/>
          <p:nvPr/>
        </p:nvGrpSpPr>
        <p:grpSpPr>
          <a:xfrm>
            <a:off x="2248163" y="1624668"/>
            <a:ext cx="1241280" cy="327240"/>
            <a:chOff x="2248163" y="1624668"/>
            <a:chExt cx="1241280" cy="327240"/>
          </a:xfrm>
        </p:grpSpPr>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3" name="Ink 12">
                  <a:extLst>
                    <a:ext uri="{FF2B5EF4-FFF2-40B4-BE49-F238E27FC236}">
                      <a16:creationId xmlns:a16="http://schemas.microsoft.com/office/drawing/2014/main" id="{2E82FDAD-6F64-2E78-2D5A-5B6E205CDE75}"/>
                    </a:ext>
                  </a:extLst>
                </p14:cNvPr>
                <p14:cNvContentPartPr/>
                <p14:nvPr/>
              </p14:nvContentPartPr>
              <p14:xfrm>
                <a:off x="2478923" y="1742388"/>
                <a:ext cx="15840" cy="14760"/>
              </p14:xfrm>
            </p:contentPart>
          </mc:Choice>
          <mc:Fallback xmlns="">
            <p:pic>
              <p:nvPicPr>
                <p:cNvPr id="13" name="Ink 12">
                  <a:extLst>
                    <a:ext uri="{FF2B5EF4-FFF2-40B4-BE49-F238E27FC236}">
                      <a16:creationId xmlns:a16="http://schemas.microsoft.com/office/drawing/2014/main" id="{2E82FDAD-6F64-2E78-2D5A-5B6E205CDE75}"/>
                    </a:ext>
                  </a:extLst>
                </p:cNvPr>
                <p:cNvPicPr/>
                <p:nvPr/>
              </p:nvPicPr>
              <p:blipFill>
                <a:blip r:embed="rId37"/>
                <a:stretch>
                  <a:fillRect/>
                </a:stretch>
              </p:blipFill>
              <p:spPr>
                <a:xfrm>
                  <a:off x="2460923" y="1724388"/>
                  <a:ext cx="51480" cy="5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5" name="Ink 14">
                  <a:extLst>
                    <a:ext uri="{FF2B5EF4-FFF2-40B4-BE49-F238E27FC236}">
                      <a16:creationId xmlns:a16="http://schemas.microsoft.com/office/drawing/2014/main" id="{08438EC3-024C-2880-F68F-0350E78C0575}"/>
                    </a:ext>
                  </a:extLst>
                </p14:cNvPr>
                <p14:cNvContentPartPr/>
                <p14:nvPr/>
              </p14:nvContentPartPr>
              <p14:xfrm>
                <a:off x="2624363" y="1742748"/>
                <a:ext cx="29880" cy="29160"/>
              </p14:xfrm>
            </p:contentPart>
          </mc:Choice>
          <mc:Fallback xmlns="">
            <p:pic>
              <p:nvPicPr>
                <p:cNvPr id="15" name="Ink 14">
                  <a:extLst>
                    <a:ext uri="{FF2B5EF4-FFF2-40B4-BE49-F238E27FC236}">
                      <a16:creationId xmlns:a16="http://schemas.microsoft.com/office/drawing/2014/main" id="{08438EC3-024C-2880-F68F-0350E78C0575}"/>
                    </a:ext>
                  </a:extLst>
                </p:cNvPr>
                <p:cNvPicPr/>
                <p:nvPr/>
              </p:nvPicPr>
              <p:blipFill>
                <a:blip r:embed="rId39"/>
                <a:stretch>
                  <a:fillRect/>
                </a:stretch>
              </p:blipFill>
              <p:spPr>
                <a:xfrm>
                  <a:off x="2606363" y="1725108"/>
                  <a:ext cx="6552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6" name="Ink 15">
                  <a:extLst>
                    <a:ext uri="{FF2B5EF4-FFF2-40B4-BE49-F238E27FC236}">
                      <a16:creationId xmlns:a16="http://schemas.microsoft.com/office/drawing/2014/main" id="{3F4DF8E8-CEBD-A900-A7E9-55B78B90F493}"/>
                    </a:ext>
                  </a:extLst>
                </p14:cNvPr>
                <p14:cNvContentPartPr/>
                <p14:nvPr/>
              </p14:nvContentPartPr>
              <p14:xfrm>
                <a:off x="2874563" y="1722948"/>
                <a:ext cx="45720" cy="19800"/>
              </p14:xfrm>
            </p:contentPart>
          </mc:Choice>
          <mc:Fallback xmlns="">
            <p:pic>
              <p:nvPicPr>
                <p:cNvPr id="16" name="Ink 15">
                  <a:extLst>
                    <a:ext uri="{FF2B5EF4-FFF2-40B4-BE49-F238E27FC236}">
                      <a16:creationId xmlns:a16="http://schemas.microsoft.com/office/drawing/2014/main" id="{3F4DF8E8-CEBD-A900-A7E9-55B78B90F493}"/>
                    </a:ext>
                  </a:extLst>
                </p:cNvPr>
                <p:cNvPicPr/>
                <p:nvPr/>
              </p:nvPicPr>
              <p:blipFill>
                <a:blip r:embed="rId41"/>
                <a:stretch>
                  <a:fillRect/>
                </a:stretch>
              </p:blipFill>
              <p:spPr>
                <a:xfrm>
                  <a:off x="2856563" y="1704948"/>
                  <a:ext cx="81360" cy="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21" name="Ink 20">
                  <a:extLst>
                    <a:ext uri="{FF2B5EF4-FFF2-40B4-BE49-F238E27FC236}">
                      <a16:creationId xmlns:a16="http://schemas.microsoft.com/office/drawing/2014/main" id="{42CCF11B-015C-1BE7-8E75-2070459EFCB4}"/>
                    </a:ext>
                  </a:extLst>
                </p14:cNvPr>
                <p14:cNvContentPartPr/>
                <p14:nvPr/>
              </p14:nvContentPartPr>
              <p14:xfrm>
                <a:off x="3186323" y="1740228"/>
                <a:ext cx="16560" cy="9360"/>
              </p14:xfrm>
            </p:contentPart>
          </mc:Choice>
          <mc:Fallback xmlns="">
            <p:pic>
              <p:nvPicPr>
                <p:cNvPr id="21" name="Ink 20">
                  <a:extLst>
                    <a:ext uri="{FF2B5EF4-FFF2-40B4-BE49-F238E27FC236}">
                      <a16:creationId xmlns:a16="http://schemas.microsoft.com/office/drawing/2014/main" id="{42CCF11B-015C-1BE7-8E75-2070459EFCB4}"/>
                    </a:ext>
                  </a:extLst>
                </p:cNvPr>
                <p:cNvPicPr/>
                <p:nvPr/>
              </p:nvPicPr>
              <p:blipFill>
                <a:blip r:embed="rId43"/>
                <a:stretch>
                  <a:fillRect/>
                </a:stretch>
              </p:blipFill>
              <p:spPr>
                <a:xfrm>
                  <a:off x="3168323" y="1722588"/>
                  <a:ext cx="52200" cy="4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25" name="Ink 24">
                  <a:extLst>
                    <a:ext uri="{FF2B5EF4-FFF2-40B4-BE49-F238E27FC236}">
                      <a16:creationId xmlns:a16="http://schemas.microsoft.com/office/drawing/2014/main" id="{62FF28F7-DA03-AAFD-60BE-44FAC9CF069B}"/>
                    </a:ext>
                  </a:extLst>
                </p14:cNvPr>
                <p14:cNvContentPartPr/>
                <p14:nvPr/>
              </p14:nvContentPartPr>
              <p14:xfrm>
                <a:off x="3394763" y="1725468"/>
                <a:ext cx="9720" cy="14040"/>
              </p14:xfrm>
            </p:contentPart>
          </mc:Choice>
          <mc:Fallback xmlns="">
            <p:pic>
              <p:nvPicPr>
                <p:cNvPr id="25" name="Ink 24">
                  <a:extLst>
                    <a:ext uri="{FF2B5EF4-FFF2-40B4-BE49-F238E27FC236}">
                      <a16:creationId xmlns:a16="http://schemas.microsoft.com/office/drawing/2014/main" id="{62FF28F7-DA03-AAFD-60BE-44FAC9CF069B}"/>
                    </a:ext>
                  </a:extLst>
                </p:cNvPr>
                <p:cNvPicPr/>
                <p:nvPr/>
              </p:nvPicPr>
              <p:blipFill>
                <a:blip r:embed="rId45"/>
                <a:stretch>
                  <a:fillRect/>
                </a:stretch>
              </p:blipFill>
              <p:spPr>
                <a:xfrm>
                  <a:off x="3377123" y="1707468"/>
                  <a:ext cx="4536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27" name="Ink 26">
                  <a:extLst>
                    <a:ext uri="{FF2B5EF4-FFF2-40B4-BE49-F238E27FC236}">
                      <a16:creationId xmlns:a16="http://schemas.microsoft.com/office/drawing/2014/main" id="{49EEFE1C-7CAF-C503-F654-F8FB50E33396}"/>
                    </a:ext>
                  </a:extLst>
                </p14:cNvPr>
                <p14:cNvContentPartPr/>
                <p14:nvPr/>
              </p14:nvContentPartPr>
              <p14:xfrm>
                <a:off x="2248163" y="1628988"/>
                <a:ext cx="204120" cy="216360"/>
              </p14:xfrm>
            </p:contentPart>
          </mc:Choice>
          <mc:Fallback xmlns="">
            <p:pic>
              <p:nvPicPr>
                <p:cNvPr id="27" name="Ink 26">
                  <a:extLst>
                    <a:ext uri="{FF2B5EF4-FFF2-40B4-BE49-F238E27FC236}">
                      <a16:creationId xmlns:a16="http://schemas.microsoft.com/office/drawing/2014/main" id="{49EEFE1C-7CAF-C503-F654-F8FB50E33396}"/>
                    </a:ext>
                  </a:extLst>
                </p:cNvPr>
                <p:cNvPicPr/>
                <p:nvPr/>
              </p:nvPicPr>
              <p:blipFill>
                <a:blip r:embed="rId47"/>
                <a:stretch>
                  <a:fillRect/>
                </a:stretch>
              </p:blipFill>
              <p:spPr>
                <a:xfrm>
                  <a:off x="2230523" y="1611348"/>
                  <a:ext cx="239760" cy="25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28" name="Ink 27">
                  <a:extLst>
                    <a:ext uri="{FF2B5EF4-FFF2-40B4-BE49-F238E27FC236}">
                      <a16:creationId xmlns:a16="http://schemas.microsoft.com/office/drawing/2014/main" id="{09A89734-6398-CA26-7544-6770EBDC0C7C}"/>
                    </a:ext>
                  </a:extLst>
                </p14:cNvPr>
                <p14:cNvContentPartPr/>
                <p14:nvPr/>
              </p14:nvContentPartPr>
              <p14:xfrm>
                <a:off x="2775563" y="1624668"/>
                <a:ext cx="250560" cy="284760"/>
              </p14:xfrm>
            </p:contentPart>
          </mc:Choice>
          <mc:Fallback xmlns="">
            <p:pic>
              <p:nvPicPr>
                <p:cNvPr id="28" name="Ink 27">
                  <a:extLst>
                    <a:ext uri="{FF2B5EF4-FFF2-40B4-BE49-F238E27FC236}">
                      <a16:creationId xmlns:a16="http://schemas.microsoft.com/office/drawing/2014/main" id="{09A89734-6398-CA26-7544-6770EBDC0C7C}"/>
                    </a:ext>
                  </a:extLst>
                </p:cNvPr>
                <p:cNvPicPr/>
                <p:nvPr/>
              </p:nvPicPr>
              <p:blipFill>
                <a:blip r:embed="rId49"/>
                <a:stretch>
                  <a:fillRect/>
                </a:stretch>
              </p:blipFill>
              <p:spPr>
                <a:xfrm>
                  <a:off x="2757923" y="1607028"/>
                  <a:ext cx="2862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29" name="Ink 28">
                  <a:extLst>
                    <a:ext uri="{FF2B5EF4-FFF2-40B4-BE49-F238E27FC236}">
                      <a16:creationId xmlns:a16="http://schemas.microsoft.com/office/drawing/2014/main" id="{65492253-EEAE-F11F-5D69-C8C9CEAD491C}"/>
                    </a:ext>
                  </a:extLst>
                </p14:cNvPr>
                <p14:cNvContentPartPr/>
                <p14:nvPr/>
              </p14:nvContentPartPr>
              <p14:xfrm>
                <a:off x="3260123" y="1639068"/>
                <a:ext cx="229320" cy="312840"/>
              </p14:xfrm>
            </p:contentPart>
          </mc:Choice>
          <mc:Fallback xmlns="">
            <p:pic>
              <p:nvPicPr>
                <p:cNvPr id="29" name="Ink 28">
                  <a:extLst>
                    <a:ext uri="{FF2B5EF4-FFF2-40B4-BE49-F238E27FC236}">
                      <a16:creationId xmlns:a16="http://schemas.microsoft.com/office/drawing/2014/main" id="{65492253-EEAE-F11F-5D69-C8C9CEAD491C}"/>
                    </a:ext>
                  </a:extLst>
                </p:cNvPr>
                <p:cNvPicPr/>
                <p:nvPr/>
              </p:nvPicPr>
              <p:blipFill>
                <a:blip r:embed="rId51"/>
                <a:stretch>
                  <a:fillRect/>
                </a:stretch>
              </p:blipFill>
              <p:spPr>
                <a:xfrm>
                  <a:off x="3242123" y="1621068"/>
                  <a:ext cx="264960" cy="348480"/>
                </a:xfrm>
                <a:prstGeom prst="rect">
                  <a:avLst/>
                </a:prstGeom>
              </p:spPr>
            </p:pic>
          </mc:Fallback>
        </mc:AlternateContent>
      </p:grpSp>
      <p:grpSp>
        <p:nvGrpSpPr>
          <p:cNvPr id="44" name="Group 43">
            <a:extLst>
              <a:ext uri="{FF2B5EF4-FFF2-40B4-BE49-F238E27FC236}">
                <a16:creationId xmlns:a16="http://schemas.microsoft.com/office/drawing/2014/main" id="{54595552-51C8-880D-9E62-8BE9FF42235E}"/>
              </a:ext>
            </a:extLst>
          </p:cNvPr>
          <p:cNvGrpSpPr/>
          <p:nvPr/>
        </p:nvGrpSpPr>
        <p:grpSpPr>
          <a:xfrm>
            <a:off x="6875963" y="1903668"/>
            <a:ext cx="300240" cy="94320"/>
            <a:chOff x="6875963" y="1903668"/>
            <a:chExt cx="300240" cy="94320"/>
          </a:xfrm>
        </p:grpSpPr>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0" name="Ink 39">
                  <a:extLst>
                    <a:ext uri="{FF2B5EF4-FFF2-40B4-BE49-F238E27FC236}">
                      <a16:creationId xmlns:a16="http://schemas.microsoft.com/office/drawing/2014/main" id="{8B76DC8F-CAF8-B742-4A3A-8DFA6F0E2F75}"/>
                    </a:ext>
                  </a:extLst>
                </p14:cNvPr>
                <p14:cNvContentPartPr/>
                <p14:nvPr/>
              </p14:nvContentPartPr>
              <p14:xfrm>
                <a:off x="6875963" y="1903668"/>
                <a:ext cx="300240" cy="38160"/>
              </p14:xfrm>
            </p:contentPart>
          </mc:Choice>
          <mc:Fallback xmlns="">
            <p:pic>
              <p:nvPicPr>
                <p:cNvPr id="40" name="Ink 39">
                  <a:extLst>
                    <a:ext uri="{FF2B5EF4-FFF2-40B4-BE49-F238E27FC236}">
                      <a16:creationId xmlns:a16="http://schemas.microsoft.com/office/drawing/2014/main" id="{8B76DC8F-CAF8-B742-4A3A-8DFA6F0E2F75}"/>
                    </a:ext>
                  </a:extLst>
                </p:cNvPr>
                <p:cNvPicPr/>
                <p:nvPr/>
              </p:nvPicPr>
              <p:blipFill>
                <a:blip r:embed="rId53"/>
                <a:stretch>
                  <a:fillRect/>
                </a:stretch>
              </p:blipFill>
              <p:spPr>
                <a:xfrm>
                  <a:off x="6857963" y="1886028"/>
                  <a:ext cx="335880" cy="7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3" name="Ink 42">
                  <a:extLst>
                    <a:ext uri="{FF2B5EF4-FFF2-40B4-BE49-F238E27FC236}">
                      <a16:creationId xmlns:a16="http://schemas.microsoft.com/office/drawing/2014/main" id="{DE2989E2-A7D9-40D1-F450-1694A61F006F}"/>
                    </a:ext>
                  </a:extLst>
                </p14:cNvPr>
                <p14:cNvContentPartPr/>
                <p14:nvPr/>
              </p14:nvContentPartPr>
              <p14:xfrm>
                <a:off x="6898283" y="1962348"/>
                <a:ext cx="162720" cy="35640"/>
              </p14:xfrm>
            </p:contentPart>
          </mc:Choice>
          <mc:Fallback xmlns="">
            <p:pic>
              <p:nvPicPr>
                <p:cNvPr id="43" name="Ink 42">
                  <a:extLst>
                    <a:ext uri="{FF2B5EF4-FFF2-40B4-BE49-F238E27FC236}">
                      <a16:creationId xmlns:a16="http://schemas.microsoft.com/office/drawing/2014/main" id="{DE2989E2-A7D9-40D1-F450-1694A61F006F}"/>
                    </a:ext>
                  </a:extLst>
                </p:cNvPr>
                <p:cNvPicPr/>
                <p:nvPr/>
              </p:nvPicPr>
              <p:blipFill>
                <a:blip r:embed="rId55"/>
                <a:stretch>
                  <a:fillRect/>
                </a:stretch>
              </p:blipFill>
              <p:spPr>
                <a:xfrm>
                  <a:off x="6880643" y="1944708"/>
                  <a:ext cx="198360" cy="71280"/>
                </a:xfrm>
                <a:prstGeom prst="rect">
                  <a:avLst/>
                </a:prstGeom>
              </p:spPr>
            </p:pic>
          </mc:Fallback>
        </mc:AlternateContent>
      </p:grpSp>
      <p:grpSp>
        <p:nvGrpSpPr>
          <p:cNvPr id="48" name="Group 47">
            <a:extLst>
              <a:ext uri="{FF2B5EF4-FFF2-40B4-BE49-F238E27FC236}">
                <a16:creationId xmlns:a16="http://schemas.microsoft.com/office/drawing/2014/main" id="{843F1DA2-34C7-AF6C-AF81-21C6A34C6D17}"/>
              </a:ext>
            </a:extLst>
          </p:cNvPr>
          <p:cNvGrpSpPr/>
          <p:nvPr/>
        </p:nvGrpSpPr>
        <p:grpSpPr>
          <a:xfrm>
            <a:off x="8420363" y="1910148"/>
            <a:ext cx="302760" cy="141480"/>
            <a:chOff x="8420363" y="1910148"/>
            <a:chExt cx="302760" cy="141480"/>
          </a:xfrm>
        </p:grpSpPr>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45" name="Ink 44">
                  <a:extLst>
                    <a:ext uri="{FF2B5EF4-FFF2-40B4-BE49-F238E27FC236}">
                      <a16:creationId xmlns:a16="http://schemas.microsoft.com/office/drawing/2014/main" id="{C45F3E4D-64CD-A40A-FBE2-3E8EE19D21A5}"/>
                    </a:ext>
                  </a:extLst>
                </p14:cNvPr>
                <p14:cNvContentPartPr/>
                <p14:nvPr/>
              </p14:nvContentPartPr>
              <p14:xfrm>
                <a:off x="8452763" y="1910148"/>
                <a:ext cx="270360" cy="67320"/>
              </p14:xfrm>
            </p:contentPart>
          </mc:Choice>
          <mc:Fallback xmlns="">
            <p:pic>
              <p:nvPicPr>
                <p:cNvPr id="45" name="Ink 44">
                  <a:extLst>
                    <a:ext uri="{FF2B5EF4-FFF2-40B4-BE49-F238E27FC236}">
                      <a16:creationId xmlns:a16="http://schemas.microsoft.com/office/drawing/2014/main" id="{C45F3E4D-64CD-A40A-FBE2-3E8EE19D21A5}"/>
                    </a:ext>
                  </a:extLst>
                </p:cNvPr>
                <p:cNvPicPr/>
                <p:nvPr/>
              </p:nvPicPr>
              <p:blipFill>
                <a:blip r:embed="rId57"/>
                <a:stretch>
                  <a:fillRect/>
                </a:stretch>
              </p:blipFill>
              <p:spPr>
                <a:xfrm>
                  <a:off x="8434763" y="1892148"/>
                  <a:ext cx="306000" cy="10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6" name="Ink 45">
                  <a:extLst>
                    <a:ext uri="{FF2B5EF4-FFF2-40B4-BE49-F238E27FC236}">
                      <a16:creationId xmlns:a16="http://schemas.microsoft.com/office/drawing/2014/main" id="{DB86960C-9150-EEDF-27DC-F92FC6BEB95D}"/>
                    </a:ext>
                  </a:extLst>
                </p14:cNvPr>
                <p14:cNvContentPartPr/>
                <p14:nvPr/>
              </p14:nvContentPartPr>
              <p14:xfrm>
                <a:off x="8420363" y="2022108"/>
                <a:ext cx="124920" cy="29520"/>
              </p14:xfrm>
            </p:contentPart>
          </mc:Choice>
          <mc:Fallback xmlns="">
            <p:pic>
              <p:nvPicPr>
                <p:cNvPr id="46" name="Ink 45">
                  <a:extLst>
                    <a:ext uri="{FF2B5EF4-FFF2-40B4-BE49-F238E27FC236}">
                      <a16:creationId xmlns:a16="http://schemas.microsoft.com/office/drawing/2014/main" id="{DB86960C-9150-EEDF-27DC-F92FC6BEB95D}"/>
                    </a:ext>
                  </a:extLst>
                </p:cNvPr>
                <p:cNvPicPr/>
                <p:nvPr/>
              </p:nvPicPr>
              <p:blipFill>
                <a:blip r:embed="rId59"/>
                <a:stretch>
                  <a:fillRect/>
                </a:stretch>
              </p:blipFill>
              <p:spPr>
                <a:xfrm>
                  <a:off x="8402723" y="2004468"/>
                  <a:ext cx="160560" cy="651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9" name="Ink 48">
                <a:extLst>
                  <a:ext uri="{FF2B5EF4-FFF2-40B4-BE49-F238E27FC236}">
                    <a16:creationId xmlns:a16="http://schemas.microsoft.com/office/drawing/2014/main" id="{3514361F-AB93-419C-0F5A-98A8A7C51950}"/>
                  </a:ext>
                </a:extLst>
              </p14:cNvPr>
              <p14:cNvContentPartPr/>
              <p14:nvPr/>
            </p14:nvContentPartPr>
            <p14:xfrm>
              <a:off x="2297483" y="3666588"/>
              <a:ext cx="103680" cy="113760"/>
            </p14:xfrm>
          </p:contentPart>
        </mc:Choice>
        <mc:Fallback xmlns="">
          <p:pic>
            <p:nvPicPr>
              <p:cNvPr id="49" name="Ink 48">
                <a:extLst>
                  <a:ext uri="{FF2B5EF4-FFF2-40B4-BE49-F238E27FC236}">
                    <a16:creationId xmlns:a16="http://schemas.microsoft.com/office/drawing/2014/main" id="{3514361F-AB93-419C-0F5A-98A8A7C51950}"/>
                  </a:ext>
                </a:extLst>
              </p:cNvPr>
              <p:cNvPicPr/>
              <p:nvPr/>
            </p:nvPicPr>
            <p:blipFill>
              <a:blip r:embed="rId61"/>
              <a:stretch>
                <a:fillRect/>
              </a:stretch>
            </p:blipFill>
            <p:spPr>
              <a:xfrm>
                <a:off x="2279483" y="3648588"/>
                <a:ext cx="139320" cy="149400"/>
              </a:xfrm>
              <a:prstGeom prst="rect">
                <a:avLst/>
              </a:prstGeom>
            </p:spPr>
          </p:pic>
        </mc:Fallback>
      </mc:AlternateContent>
      <p:grpSp>
        <p:nvGrpSpPr>
          <p:cNvPr id="98" name="Group 97">
            <a:extLst>
              <a:ext uri="{FF2B5EF4-FFF2-40B4-BE49-F238E27FC236}">
                <a16:creationId xmlns:a16="http://schemas.microsoft.com/office/drawing/2014/main" id="{E30CB95F-7B1D-83AE-3E4E-C0552BBF26CC}"/>
              </a:ext>
            </a:extLst>
          </p:cNvPr>
          <p:cNvGrpSpPr/>
          <p:nvPr/>
        </p:nvGrpSpPr>
        <p:grpSpPr>
          <a:xfrm>
            <a:off x="2545523" y="3633828"/>
            <a:ext cx="106920" cy="187560"/>
            <a:chOff x="2545523" y="3633828"/>
            <a:chExt cx="106920" cy="187560"/>
          </a:xfrm>
        </p:grpSpPr>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96" name="Ink 95">
                  <a:extLst>
                    <a:ext uri="{FF2B5EF4-FFF2-40B4-BE49-F238E27FC236}">
                      <a16:creationId xmlns:a16="http://schemas.microsoft.com/office/drawing/2014/main" id="{433174A9-FBBD-80A7-E39A-54665B76D9E9}"/>
                    </a:ext>
                  </a:extLst>
                </p14:cNvPr>
                <p14:cNvContentPartPr/>
                <p14:nvPr/>
              </p14:nvContentPartPr>
              <p14:xfrm>
                <a:off x="2578643" y="3756588"/>
                <a:ext cx="2160" cy="1800"/>
              </p14:xfrm>
            </p:contentPart>
          </mc:Choice>
          <mc:Fallback xmlns="">
            <p:pic>
              <p:nvPicPr>
                <p:cNvPr id="96" name="Ink 95">
                  <a:extLst>
                    <a:ext uri="{FF2B5EF4-FFF2-40B4-BE49-F238E27FC236}">
                      <a16:creationId xmlns:a16="http://schemas.microsoft.com/office/drawing/2014/main" id="{433174A9-FBBD-80A7-E39A-54665B76D9E9}"/>
                    </a:ext>
                  </a:extLst>
                </p:cNvPr>
                <p:cNvPicPr/>
                <p:nvPr/>
              </p:nvPicPr>
              <p:blipFill>
                <a:blip r:embed="rId63"/>
                <a:stretch>
                  <a:fillRect/>
                </a:stretch>
              </p:blipFill>
              <p:spPr>
                <a:xfrm>
                  <a:off x="2560643" y="3738588"/>
                  <a:ext cx="3780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97" name="Ink 96">
                  <a:extLst>
                    <a:ext uri="{FF2B5EF4-FFF2-40B4-BE49-F238E27FC236}">
                      <a16:creationId xmlns:a16="http://schemas.microsoft.com/office/drawing/2014/main" id="{1A4DB4F9-C74D-28FF-AF28-0CFB0A16706A}"/>
                    </a:ext>
                  </a:extLst>
                </p14:cNvPr>
                <p14:cNvContentPartPr/>
                <p14:nvPr/>
              </p14:nvContentPartPr>
              <p14:xfrm>
                <a:off x="2545523" y="3633828"/>
                <a:ext cx="106920" cy="187560"/>
              </p14:xfrm>
            </p:contentPart>
          </mc:Choice>
          <mc:Fallback xmlns="">
            <p:pic>
              <p:nvPicPr>
                <p:cNvPr id="97" name="Ink 96">
                  <a:extLst>
                    <a:ext uri="{FF2B5EF4-FFF2-40B4-BE49-F238E27FC236}">
                      <a16:creationId xmlns:a16="http://schemas.microsoft.com/office/drawing/2014/main" id="{1A4DB4F9-C74D-28FF-AF28-0CFB0A16706A}"/>
                    </a:ext>
                  </a:extLst>
                </p:cNvPr>
                <p:cNvPicPr/>
                <p:nvPr/>
              </p:nvPicPr>
              <p:blipFill>
                <a:blip r:embed="rId65"/>
                <a:stretch>
                  <a:fillRect/>
                </a:stretch>
              </p:blipFill>
              <p:spPr>
                <a:xfrm>
                  <a:off x="2527523" y="3615828"/>
                  <a:ext cx="142560" cy="223200"/>
                </a:xfrm>
                <a:prstGeom prst="rect">
                  <a:avLst/>
                </a:prstGeom>
              </p:spPr>
            </p:pic>
          </mc:Fallback>
        </mc:AlternateContent>
      </p:grpSp>
      <p:grpSp>
        <p:nvGrpSpPr>
          <p:cNvPr id="100" name="Group 99">
            <a:extLst>
              <a:ext uri="{FF2B5EF4-FFF2-40B4-BE49-F238E27FC236}">
                <a16:creationId xmlns:a16="http://schemas.microsoft.com/office/drawing/2014/main" id="{6494DF50-1861-150B-5055-58EB066D567E}"/>
              </a:ext>
            </a:extLst>
          </p:cNvPr>
          <p:cNvGrpSpPr/>
          <p:nvPr/>
        </p:nvGrpSpPr>
        <p:grpSpPr>
          <a:xfrm>
            <a:off x="127763" y="2188428"/>
            <a:ext cx="1668600" cy="2163960"/>
            <a:chOff x="127763" y="2188428"/>
            <a:chExt cx="1668600" cy="2163960"/>
          </a:xfrm>
        </p:grpSpPr>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1" name="Ink 50">
                  <a:extLst>
                    <a:ext uri="{FF2B5EF4-FFF2-40B4-BE49-F238E27FC236}">
                      <a16:creationId xmlns:a16="http://schemas.microsoft.com/office/drawing/2014/main" id="{2A991D98-6AA4-F28A-F3B2-1B5C902251AC}"/>
                    </a:ext>
                  </a:extLst>
                </p14:cNvPr>
                <p14:cNvContentPartPr/>
                <p14:nvPr/>
              </p14:nvContentPartPr>
              <p14:xfrm>
                <a:off x="376163" y="2427828"/>
                <a:ext cx="299520" cy="265680"/>
              </p14:xfrm>
            </p:contentPart>
          </mc:Choice>
          <mc:Fallback xmlns="">
            <p:pic>
              <p:nvPicPr>
                <p:cNvPr id="51" name="Ink 50">
                  <a:extLst>
                    <a:ext uri="{FF2B5EF4-FFF2-40B4-BE49-F238E27FC236}">
                      <a16:creationId xmlns:a16="http://schemas.microsoft.com/office/drawing/2014/main" id="{2A991D98-6AA4-F28A-F3B2-1B5C902251AC}"/>
                    </a:ext>
                  </a:extLst>
                </p:cNvPr>
                <p:cNvPicPr/>
                <p:nvPr/>
              </p:nvPicPr>
              <p:blipFill>
                <a:blip r:embed="rId67"/>
                <a:stretch>
                  <a:fillRect/>
                </a:stretch>
              </p:blipFill>
              <p:spPr>
                <a:xfrm>
                  <a:off x="358523" y="2409828"/>
                  <a:ext cx="335160" cy="30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2" name="Ink 51">
                  <a:extLst>
                    <a:ext uri="{FF2B5EF4-FFF2-40B4-BE49-F238E27FC236}">
                      <a16:creationId xmlns:a16="http://schemas.microsoft.com/office/drawing/2014/main" id="{72757DC9-3651-241B-6FE0-815554AB327E}"/>
                    </a:ext>
                  </a:extLst>
                </p14:cNvPr>
                <p14:cNvContentPartPr/>
                <p14:nvPr/>
              </p14:nvContentPartPr>
              <p14:xfrm>
                <a:off x="808523" y="2345028"/>
                <a:ext cx="171360" cy="312120"/>
              </p14:xfrm>
            </p:contentPart>
          </mc:Choice>
          <mc:Fallback xmlns="">
            <p:pic>
              <p:nvPicPr>
                <p:cNvPr id="52" name="Ink 51">
                  <a:extLst>
                    <a:ext uri="{FF2B5EF4-FFF2-40B4-BE49-F238E27FC236}">
                      <a16:creationId xmlns:a16="http://schemas.microsoft.com/office/drawing/2014/main" id="{72757DC9-3651-241B-6FE0-815554AB327E}"/>
                    </a:ext>
                  </a:extLst>
                </p:cNvPr>
                <p:cNvPicPr/>
                <p:nvPr/>
              </p:nvPicPr>
              <p:blipFill>
                <a:blip r:embed="rId69"/>
                <a:stretch>
                  <a:fillRect/>
                </a:stretch>
              </p:blipFill>
              <p:spPr>
                <a:xfrm>
                  <a:off x="790523" y="2327028"/>
                  <a:ext cx="207000" cy="34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4" name="Ink 53">
                  <a:extLst>
                    <a:ext uri="{FF2B5EF4-FFF2-40B4-BE49-F238E27FC236}">
                      <a16:creationId xmlns:a16="http://schemas.microsoft.com/office/drawing/2014/main" id="{39869DF9-FB12-EEB7-C4E2-FCC9DE6A5D3F}"/>
                    </a:ext>
                  </a:extLst>
                </p14:cNvPr>
                <p14:cNvContentPartPr/>
                <p14:nvPr/>
              </p14:nvContentPartPr>
              <p14:xfrm>
                <a:off x="717443" y="2449788"/>
                <a:ext cx="262800" cy="34200"/>
              </p14:xfrm>
            </p:contentPart>
          </mc:Choice>
          <mc:Fallback xmlns="">
            <p:pic>
              <p:nvPicPr>
                <p:cNvPr id="54" name="Ink 53">
                  <a:extLst>
                    <a:ext uri="{FF2B5EF4-FFF2-40B4-BE49-F238E27FC236}">
                      <a16:creationId xmlns:a16="http://schemas.microsoft.com/office/drawing/2014/main" id="{39869DF9-FB12-EEB7-C4E2-FCC9DE6A5D3F}"/>
                    </a:ext>
                  </a:extLst>
                </p:cNvPr>
                <p:cNvPicPr/>
                <p:nvPr/>
              </p:nvPicPr>
              <p:blipFill>
                <a:blip r:embed="rId71"/>
                <a:stretch>
                  <a:fillRect/>
                </a:stretch>
              </p:blipFill>
              <p:spPr>
                <a:xfrm>
                  <a:off x="699443" y="2431788"/>
                  <a:ext cx="298440" cy="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5" name="Ink 54">
                  <a:extLst>
                    <a:ext uri="{FF2B5EF4-FFF2-40B4-BE49-F238E27FC236}">
                      <a16:creationId xmlns:a16="http://schemas.microsoft.com/office/drawing/2014/main" id="{52124006-0489-D4B8-86A0-F8EFC22789C6}"/>
                    </a:ext>
                  </a:extLst>
                </p14:cNvPr>
                <p14:cNvContentPartPr/>
                <p14:nvPr/>
              </p14:nvContentPartPr>
              <p14:xfrm>
                <a:off x="1032803" y="2625828"/>
                <a:ext cx="180720" cy="29520"/>
              </p14:xfrm>
            </p:contentPart>
          </mc:Choice>
          <mc:Fallback xmlns="">
            <p:pic>
              <p:nvPicPr>
                <p:cNvPr id="55" name="Ink 54">
                  <a:extLst>
                    <a:ext uri="{FF2B5EF4-FFF2-40B4-BE49-F238E27FC236}">
                      <a16:creationId xmlns:a16="http://schemas.microsoft.com/office/drawing/2014/main" id="{52124006-0489-D4B8-86A0-F8EFC22789C6}"/>
                    </a:ext>
                  </a:extLst>
                </p:cNvPr>
                <p:cNvPicPr/>
                <p:nvPr/>
              </p:nvPicPr>
              <p:blipFill>
                <a:blip r:embed="rId73"/>
                <a:stretch>
                  <a:fillRect/>
                </a:stretch>
              </p:blipFill>
              <p:spPr>
                <a:xfrm>
                  <a:off x="1014803" y="2608188"/>
                  <a:ext cx="21636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6" name="Ink 55">
                  <a:extLst>
                    <a:ext uri="{FF2B5EF4-FFF2-40B4-BE49-F238E27FC236}">
                      <a16:creationId xmlns:a16="http://schemas.microsoft.com/office/drawing/2014/main" id="{F32E8EAC-DFC7-C4F4-321B-865CC9758D92}"/>
                    </a:ext>
                  </a:extLst>
                </p14:cNvPr>
                <p14:cNvContentPartPr/>
                <p14:nvPr/>
              </p14:nvContentPartPr>
              <p14:xfrm>
                <a:off x="1107683" y="2536548"/>
                <a:ext cx="96120" cy="14760"/>
              </p14:xfrm>
            </p:contentPart>
          </mc:Choice>
          <mc:Fallback xmlns="">
            <p:pic>
              <p:nvPicPr>
                <p:cNvPr id="56" name="Ink 55">
                  <a:extLst>
                    <a:ext uri="{FF2B5EF4-FFF2-40B4-BE49-F238E27FC236}">
                      <a16:creationId xmlns:a16="http://schemas.microsoft.com/office/drawing/2014/main" id="{F32E8EAC-DFC7-C4F4-321B-865CC9758D92}"/>
                    </a:ext>
                  </a:extLst>
                </p:cNvPr>
                <p:cNvPicPr/>
                <p:nvPr/>
              </p:nvPicPr>
              <p:blipFill>
                <a:blip r:embed="rId75"/>
                <a:stretch>
                  <a:fillRect/>
                </a:stretch>
              </p:blipFill>
              <p:spPr>
                <a:xfrm>
                  <a:off x="1089683" y="2518908"/>
                  <a:ext cx="131760" cy="5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9" name="Ink 58">
                  <a:extLst>
                    <a:ext uri="{FF2B5EF4-FFF2-40B4-BE49-F238E27FC236}">
                      <a16:creationId xmlns:a16="http://schemas.microsoft.com/office/drawing/2014/main" id="{A27F4D2F-44CA-7D2D-9777-C029BF773A2D}"/>
                    </a:ext>
                  </a:extLst>
                </p14:cNvPr>
                <p14:cNvContentPartPr/>
                <p14:nvPr/>
              </p14:nvContentPartPr>
              <p14:xfrm>
                <a:off x="1311803" y="2188428"/>
                <a:ext cx="287280" cy="31680"/>
              </p14:xfrm>
            </p:contentPart>
          </mc:Choice>
          <mc:Fallback xmlns="">
            <p:pic>
              <p:nvPicPr>
                <p:cNvPr id="59" name="Ink 58">
                  <a:extLst>
                    <a:ext uri="{FF2B5EF4-FFF2-40B4-BE49-F238E27FC236}">
                      <a16:creationId xmlns:a16="http://schemas.microsoft.com/office/drawing/2014/main" id="{A27F4D2F-44CA-7D2D-9777-C029BF773A2D}"/>
                    </a:ext>
                  </a:extLst>
                </p:cNvPr>
                <p:cNvPicPr/>
                <p:nvPr/>
              </p:nvPicPr>
              <p:blipFill>
                <a:blip r:embed="rId77"/>
                <a:stretch>
                  <a:fillRect/>
                </a:stretch>
              </p:blipFill>
              <p:spPr>
                <a:xfrm>
                  <a:off x="1294163" y="2170428"/>
                  <a:ext cx="322920" cy="6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61" name="Ink 60">
                  <a:extLst>
                    <a:ext uri="{FF2B5EF4-FFF2-40B4-BE49-F238E27FC236}">
                      <a16:creationId xmlns:a16="http://schemas.microsoft.com/office/drawing/2014/main" id="{180BADC5-E730-1073-D55F-C8BA77704723}"/>
                    </a:ext>
                  </a:extLst>
                </p14:cNvPr>
                <p14:cNvContentPartPr/>
                <p14:nvPr/>
              </p14:nvContentPartPr>
              <p14:xfrm>
                <a:off x="1419803" y="2237748"/>
                <a:ext cx="41040" cy="294840"/>
              </p14:xfrm>
            </p:contentPart>
          </mc:Choice>
          <mc:Fallback xmlns="">
            <p:pic>
              <p:nvPicPr>
                <p:cNvPr id="61" name="Ink 60">
                  <a:extLst>
                    <a:ext uri="{FF2B5EF4-FFF2-40B4-BE49-F238E27FC236}">
                      <a16:creationId xmlns:a16="http://schemas.microsoft.com/office/drawing/2014/main" id="{180BADC5-E730-1073-D55F-C8BA77704723}"/>
                    </a:ext>
                  </a:extLst>
                </p:cNvPr>
                <p:cNvPicPr/>
                <p:nvPr/>
              </p:nvPicPr>
              <p:blipFill>
                <a:blip r:embed="rId79"/>
                <a:stretch>
                  <a:fillRect/>
                </a:stretch>
              </p:blipFill>
              <p:spPr>
                <a:xfrm>
                  <a:off x="1401803" y="2220108"/>
                  <a:ext cx="76680" cy="33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3" name="Ink 62">
                  <a:extLst>
                    <a:ext uri="{FF2B5EF4-FFF2-40B4-BE49-F238E27FC236}">
                      <a16:creationId xmlns:a16="http://schemas.microsoft.com/office/drawing/2014/main" id="{3ECB39E1-5EA3-273A-317E-7487B1C45A99}"/>
                    </a:ext>
                  </a:extLst>
                </p14:cNvPr>
                <p14:cNvContentPartPr/>
                <p14:nvPr/>
              </p14:nvContentPartPr>
              <p14:xfrm>
                <a:off x="1484963" y="2443308"/>
                <a:ext cx="27360" cy="126000"/>
              </p14:xfrm>
            </p:contentPart>
          </mc:Choice>
          <mc:Fallback xmlns="">
            <p:pic>
              <p:nvPicPr>
                <p:cNvPr id="63" name="Ink 62">
                  <a:extLst>
                    <a:ext uri="{FF2B5EF4-FFF2-40B4-BE49-F238E27FC236}">
                      <a16:creationId xmlns:a16="http://schemas.microsoft.com/office/drawing/2014/main" id="{3ECB39E1-5EA3-273A-317E-7487B1C45A99}"/>
                    </a:ext>
                  </a:extLst>
                </p:cNvPr>
                <p:cNvPicPr/>
                <p:nvPr/>
              </p:nvPicPr>
              <p:blipFill>
                <a:blip r:embed="rId81"/>
                <a:stretch>
                  <a:fillRect/>
                </a:stretch>
              </p:blipFill>
              <p:spPr>
                <a:xfrm>
                  <a:off x="1467323" y="2425308"/>
                  <a:ext cx="6300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4" name="Ink 63">
                  <a:extLst>
                    <a:ext uri="{FF2B5EF4-FFF2-40B4-BE49-F238E27FC236}">
                      <a16:creationId xmlns:a16="http://schemas.microsoft.com/office/drawing/2014/main" id="{0D1EF1B6-2305-B5BE-B67A-CD791C3AE2A5}"/>
                    </a:ext>
                  </a:extLst>
                </p14:cNvPr>
                <p14:cNvContentPartPr/>
                <p14:nvPr/>
              </p14:nvContentPartPr>
              <p14:xfrm>
                <a:off x="1476683" y="2323068"/>
                <a:ext cx="319680" cy="443880"/>
              </p14:xfrm>
            </p:contentPart>
          </mc:Choice>
          <mc:Fallback xmlns="">
            <p:pic>
              <p:nvPicPr>
                <p:cNvPr id="64" name="Ink 63">
                  <a:extLst>
                    <a:ext uri="{FF2B5EF4-FFF2-40B4-BE49-F238E27FC236}">
                      <a16:creationId xmlns:a16="http://schemas.microsoft.com/office/drawing/2014/main" id="{0D1EF1B6-2305-B5BE-B67A-CD791C3AE2A5}"/>
                    </a:ext>
                  </a:extLst>
                </p:cNvPr>
                <p:cNvPicPr/>
                <p:nvPr/>
              </p:nvPicPr>
              <p:blipFill>
                <a:blip r:embed="rId83"/>
                <a:stretch>
                  <a:fillRect/>
                </a:stretch>
              </p:blipFill>
              <p:spPr>
                <a:xfrm>
                  <a:off x="1459043" y="2305068"/>
                  <a:ext cx="355320" cy="47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81" name="Ink 80">
                  <a:extLst>
                    <a:ext uri="{FF2B5EF4-FFF2-40B4-BE49-F238E27FC236}">
                      <a16:creationId xmlns:a16="http://schemas.microsoft.com/office/drawing/2014/main" id="{F4584266-1439-F9B8-EE03-1C997FD11A8C}"/>
                    </a:ext>
                  </a:extLst>
                </p14:cNvPr>
                <p14:cNvContentPartPr/>
                <p14:nvPr/>
              </p14:nvContentPartPr>
              <p14:xfrm>
                <a:off x="1523123" y="2722668"/>
                <a:ext cx="192600" cy="257400"/>
              </p14:xfrm>
            </p:contentPart>
          </mc:Choice>
          <mc:Fallback xmlns="">
            <p:pic>
              <p:nvPicPr>
                <p:cNvPr id="81" name="Ink 80">
                  <a:extLst>
                    <a:ext uri="{FF2B5EF4-FFF2-40B4-BE49-F238E27FC236}">
                      <a16:creationId xmlns:a16="http://schemas.microsoft.com/office/drawing/2014/main" id="{F4584266-1439-F9B8-EE03-1C997FD11A8C}"/>
                    </a:ext>
                  </a:extLst>
                </p:cNvPr>
                <p:cNvPicPr/>
                <p:nvPr/>
              </p:nvPicPr>
              <p:blipFill>
                <a:blip r:embed="rId85"/>
                <a:stretch>
                  <a:fillRect/>
                </a:stretch>
              </p:blipFill>
              <p:spPr>
                <a:xfrm>
                  <a:off x="1505123" y="2704668"/>
                  <a:ext cx="228240" cy="29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82" name="Ink 81">
                  <a:extLst>
                    <a:ext uri="{FF2B5EF4-FFF2-40B4-BE49-F238E27FC236}">
                      <a16:creationId xmlns:a16="http://schemas.microsoft.com/office/drawing/2014/main" id="{413C36E1-9E7F-11C7-C915-F7B8DE3D3366}"/>
                    </a:ext>
                  </a:extLst>
                </p14:cNvPr>
                <p14:cNvContentPartPr/>
                <p14:nvPr/>
              </p14:nvContentPartPr>
              <p14:xfrm>
                <a:off x="353123" y="3204708"/>
                <a:ext cx="145080" cy="411480"/>
              </p14:xfrm>
            </p:contentPart>
          </mc:Choice>
          <mc:Fallback xmlns="">
            <p:pic>
              <p:nvPicPr>
                <p:cNvPr id="82" name="Ink 81">
                  <a:extLst>
                    <a:ext uri="{FF2B5EF4-FFF2-40B4-BE49-F238E27FC236}">
                      <a16:creationId xmlns:a16="http://schemas.microsoft.com/office/drawing/2014/main" id="{413C36E1-9E7F-11C7-C915-F7B8DE3D3366}"/>
                    </a:ext>
                  </a:extLst>
                </p:cNvPr>
                <p:cNvPicPr/>
                <p:nvPr/>
              </p:nvPicPr>
              <p:blipFill>
                <a:blip r:embed="rId87"/>
                <a:stretch>
                  <a:fillRect/>
                </a:stretch>
              </p:blipFill>
              <p:spPr>
                <a:xfrm>
                  <a:off x="335123" y="3187068"/>
                  <a:ext cx="180720" cy="44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83" name="Ink 82">
                  <a:extLst>
                    <a:ext uri="{FF2B5EF4-FFF2-40B4-BE49-F238E27FC236}">
                      <a16:creationId xmlns:a16="http://schemas.microsoft.com/office/drawing/2014/main" id="{CFE4DEFC-ACC2-37CD-3884-40053174E3E1}"/>
                    </a:ext>
                  </a:extLst>
                </p14:cNvPr>
                <p14:cNvContentPartPr/>
                <p14:nvPr/>
              </p14:nvContentPartPr>
              <p14:xfrm>
                <a:off x="279323" y="3354468"/>
                <a:ext cx="253800" cy="34560"/>
              </p14:xfrm>
            </p:contentPart>
          </mc:Choice>
          <mc:Fallback xmlns="">
            <p:pic>
              <p:nvPicPr>
                <p:cNvPr id="83" name="Ink 82">
                  <a:extLst>
                    <a:ext uri="{FF2B5EF4-FFF2-40B4-BE49-F238E27FC236}">
                      <a16:creationId xmlns:a16="http://schemas.microsoft.com/office/drawing/2014/main" id="{CFE4DEFC-ACC2-37CD-3884-40053174E3E1}"/>
                    </a:ext>
                  </a:extLst>
                </p:cNvPr>
                <p:cNvPicPr/>
                <p:nvPr/>
              </p:nvPicPr>
              <p:blipFill>
                <a:blip r:embed="rId89"/>
                <a:stretch>
                  <a:fillRect/>
                </a:stretch>
              </p:blipFill>
              <p:spPr>
                <a:xfrm>
                  <a:off x="261323" y="3336468"/>
                  <a:ext cx="289440" cy="7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84" name="Ink 83">
                  <a:extLst>
                    <a:ext uri="{FF2B5EF4-FFF2-40B4-BE49-F238E27FC236}">
                      <a16:creationId xmlns:a16="http://schemas.microsoft.com/office/drawing/2014/main" id="{3A1D6834-70B3-3FEC-2362-74CEEAF51519}"/>
                    </a:ext>
                  </a:extLst>
                </p14:cNvPr>
                <p14:cNvContentPartPr/>
                <p14:nvPr/>
              </p14:nvContentPartPr>
              <p14:xfrm>
                <a:off x="617723" y="3548508"/>
                <a:ext cx="153000" cy="32760"/>
              </p14:xfrm>
            </p:contentPart>
          </mc:Choice>
          <mc:Fallback xmlns="">
            <p:pic>
              <p:nvPicPr>
                <p:cNvPr id="84" name="Ink 83">
                  <a:extLst>
                    <a:ext uri="{FF2B5EF4-FFF2-40B4-BE49-F238E27FC236}">
                      <a16:creationId xmlns:a16="http://schemas.microsoft.com/office/drawing/2014/main" id="{3A1D6834-70B3-3FEC-2362-74CEEAF51519}"/>
                    </a:ext>
                  </a:extLst>
                </p:cNvPr>
                <p:cNvPicPr/>
                <p:nvPr/>
              </p:nvPicPr>
              <p:blipFill>
                <a:blip r:embed="rId91"/>
                <a:stretch>
                  <a:fillRect/>
                </a:stretch>
              </p:blipFill>
              <p:spPr>
                <a:xfrm>
                  <a:off x="599723" y="3530868"/>
                  <a:ext cx="188640" cy="6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85" name="Ink 84">
                  <a:extLst>
                    <a:ext uri="{FF2B5EF4-FFF2-40B4-BE49-F238E27FC236}">
                      <a16:creationId xmlns:a16="http://schemas.microsoft.com/office/drawing/2014/main" id="{6666ABDD-BDDF-79C2-3263-A15B3E88DC14}"/>
                    </a:ext>
                  </a:extLst>
                </p14:cNvPr>
                <p14:cNvContentPartPr/>
                <p14:nvPr/>
              </p14:nvContentPartPr>
              <p14:xfrm>
                <a:off x="673523" y="3443028"/>
                <a:ext cx="154080" cy="13320"/>
              </p14:xfrm>
            </p:contentPart>
          </mc:Choice>
          <mc:Fallback xmlns="">
            <p:pic>
              <p:nvPicPr>
                <p:cNvPr id="85" name="Ink 84">
                  <a:extLst>
                    <a:ext uri="{FF2B5EF4-FFF2-40B4-BE49-F238E27FC236}">
                      <a16:creationId xmlns:a16="http://schemas.microsoft.com/office/drawing/2014/main" id="{6666ABDD-BDDF-79C2-3263-A15B3E88DC14}"/>
                    </a:ext>
                  </a:extLst>
                </p:cNvPr>
                <p:cNvPicPr/>
                <p:nvPr/>
              </p:nvPicPr>
              <p:blipFill>
                <a:blip r:embed="rId93"/>
                <a:stretch>
                  <a:fillRect/>
                </a:stretch>
              </p:blipFill>
              <p:spPr>
                <a:xfrm>
                  <a:off x="655523" y="3425388"/>
                  <a:ext cx="189720" cy="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88" name="Ink 87">
                  <a:extLst>
                    <a:ext uri="{FF2B5EF4-FFF2-40B4-BE49-F238E27FC236}">
                      <a16:creationId xmlns:a16="http://schemas.microsoft.com/office/drawing/2014/main" id="{B12F3052-4348-9194-EA80-CB64E770AD13}"/>
                    </a:ext>
                  </a:extLst>
                </p14:cNvPr>
                <p14:cNvContentPartPr/>
                <p14:nvPr/>
              </p14:nvContentPartPr>
              <p14:xfrm>
                <a:off x="921923" y="3202908"/>
                <a:ext cx="276840" cy="41400"/>
              </p14:xfrm>
            </p:contentPart>
          </mc:Choice>
          <mc:Fallback xmlns="">
            <p:pic>
              <p:nvPicPr>
                <p:cNvPr id="88" name="Ink 87">
                  <a:extLst>
                    <a:ext uri="{FF2B5EF4-FFF2-40B4-BE49-F238E27FC236}">
                      <a16:creationId xmlns:a16="http://schemas.microsoft.com/office/drawing/2014/main" id="{B12F3052-4348-9194-EA80-CB64E770AD13}"/>
                    </a:ext>
                  </a:extLst>
                </p:cNvPr>
                <p:cNvPicPr/>
                <p:nvPr/>
              </p:nvPicPr>
              <p:blipFill>
                <a:blip r:embed="rId95"/>
                <a:stretch>
                  <a:fillRect/>
                </a:stretch>
              </p:blipFill>
              <p:spPr>
                <a:xfrm>
                  <a:off x="903923" y="3185268"/>
                  <a:ext cx="312480" cy="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89" name="Ink 88">
                  <a:extLst>
                    <a:ext uri="{FF2B5EF4-FFF2-40B4-BE49-F238E27FC236}">
                      <a16:creationId xmlns:a16="http://schemas.microsoft.com/office/drawing/2014/main" id="{A9611A3D-7771-E54F-8B81-F60A34913BA0}"/>
                    </a:ext>
                  </a:extLst>
                </p14:cNvPr>
                <p14:cNvContentPartPr/>
                <p14:nvPr/>
              </p14:nvContentPartPr>
              <p14:xfrm>
                <a:off x="1043963" y="3301548"/>
                <a:ext cx="74160" cy="249120"/>
              </p14:xfrm>
            </p:contentPart>
          </mc:Choice>
          <mc:Fallback xmlns="">
            <p:pic>
              <p:nvPicPr>
                <p:cNvPr id="89" name="Ink 88">
                  <a:extLst>
                    <a:ext uri="{FF2B5EF4-FFF2-40B4-BE49-F238E27FC236}">
                      <a16:creationId xmlns:a16="http://schemas.microsoft.com/office/drawing/2014/main" id="{A9611A3D-7771-E54F-8B81-F60A34913BA0}"/>
                    </a:ext>
                  </a:extLst>
                </p:cNvPr>
                <p:cNvPicPr/>
                <p:nvPr/>
              </p:nvPicPr>
              <p:blipFill>
                <a:blip r:embed="rId97"/>
                <a:stretch>
                  <a:fillRect/>
                </a:stretch>
              </p:blipFill>
              <p:spPr>
                <a:xfrm>
                  <a:off x="1026323" y="3283548"/>
                  <a:ext cx="109800" cy="28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90" name="Ink 89">
                  <a:extLst>
                    <a:ext uri="{FF2B5EF4-FFF2-40B4-BE49-F238E27FC236}">
                      <a16:creationId xmlns:a16="http://schemas.microsoft.com/office/drawing/2014/main" id="{639B7BF1-3584-9319-D609-534B2D1F6877}"/>
                    </a:ext>
                  </a:extLst>
                </p14:cNvPr>
                <p14:cNvContentPartPr/>
                <p14:nvPr/>
              </p14:nvContentPartPr>
              <p14:xfrm>
                <a:off x="1229003" y="3380388"/>
                <a:ext cx="15120" cy="123120"/>
              </p14:xfrm>
            </p:contentPart>
          </mc:Choice>
          <mc:Fallback xmlns="">
            <p:pic>
              <p:nvPicPr>
                <p:cNvPr id="90" name="Ink 89">
                  <a:extLst>
                    <a:ext uri="{FF2B5EF4-FFF2-40B4-BE49-F238E27FC236}">
                      <a16:creationId xmlns:a16="http://schemas.microsoft.com/office/drawing/2014/main" id="{639B7BF1-3584-9319-D609-534B2D1F6877}"/>
                    </a:ext>
                  </a:extLst>
                </p:cNvPr>
                <p:cNvPicPr/>
                <p:nvPr/>
              </p:nvPicPr>
              <p:blipFill>
                <a:blip r:embed="rId99"/>
                <a:stretch>
                  <a:fillRect/>
                </a:stretch>
              </p:blipFill>
              <p:spPr>
                <a:xfrm>
                  <a:off x="1211363" y="3362388"/>
                  <a:ext cx="5076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91" name="Ink 90">
                  <a:extLst>
                    <a:ext uri="{FF2B5EF4-FFF2-40B4-BE49-F238E27FC236}">
                      <a16:creationId xmlns:a16="http://schemas.microsoft.com/office/drawing/2014/main" id="{429293E2-9A47-2A8B-9D23-D257B6B1CD2F}"/>
                    </a:ext>
                  </a:extLst>
                </p14:cNvPr>
                <p14:cNvContentPartPr/>
                <p14:nvPr/>
              </p14:nvContentPartPr>
              <p14:xfrm>
                <a:off x="1060883" y="3310548"/>
                <a:ext cx="433080" cy="518760"/>
              </p14:xfrm>
            </p:contentPart>
          </mc:Choice>
          <mc:Fallback xmlns="">
            <p:pic>
              <p:nvPicPr>
                <p:cNvPr id="91" name="Ink 90">
                  <a:extLst>
                    <a:ext uri="{FF2B5EF4-FFF2-40B4-BE49-F238E27FC236}">
                      <a16:creationId xmlns:a16="http://schemas.microsoft.com/office/drawing/2014/main" id="{429293E2-9A47-2A8B-9D23-D257B6B1CD2F}"/>
                    </a:ext>
                  </a:extLst>
                </p:cNvPr>
                <p:cNvPicPr/>
                <p:nvPr/>
              </p:nvPicPr>
              <p:blipFill>
                <a:blip r:embed="rId101"/>
                <a:stretch>
                  <a:fillRect/>
                </a:stretch>
              </p:blipFill>
              <p:spPr>
                <a:xfrm>
                  <a:off x="1043243" y="3292908"/>
                  <a:ext cx="468720" cy="55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92" name="Ink 91">
                  <a:extLst>
                    <a:ext uri="{FF2B5EF4-FFF2-40B4-BE49-F238E27FC236}">
                      <a16:creationId xmlns:a16="http://schemas.microsoft.com/office/drawing/2014/main" id="{D8E96DE6-941C-7B0B-125A-E308E2C14AF8}"/>
                    </a:ext>
                  </a:extLst>
                </p14:cNvPr>
                <p14:cNvContentPartPr/>
                <p14:nvPr/>
              </p14:nvContentPartPr>
              <p14:xfrm>
                <a:off x="1141523" y="3811668"/>
                <a:ext cx="252720" cy="191520"/>
              </p14:xfrm>
            </p:contentPart>
          </mc:Choice>
          <mc:Fallback xmlns="">
            <p:pic>
              <p:nvPicPr>
                <p:cNvPr id="92" name="Ink 91">
                  <a:extLst>
                    <a:ext uri="{FF2B5EF4-FFF2-40B4-BE49-F238E27FC236}">
                      <a16:creationId xmlns:a16="http://schemas.microsoft.com/office/drawing/2014/main" id="{D8E96DE6-941C-7B0B-125A-E308E2C14AF8}"/>
                    </a:ext>
                  </a:extLst>
                </p:cNvPr>
                <p:cNvPicPr/>
                <p:nvPr/>
              </p:nvPicPr>
              <p:blipFill>
                <a:blip r:embed="rId103"/>
                <a:stretch>
                  <a:fillRect/>
                </a:stretch>
              </p:blipFill>
              <p:spPr>
                <a:xfrm>
                  <a:off x="1123883" y="3794028"/>
                  <a:ext cx="288360" cy="22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93" name="Ink 92">
                  <a:extLst>
                    <a:ext uri="{FF2B5EF4-FFF2-40B4-BE49-F238E27FC236}">
                      <a16:creationId xmlns:a16="http://schemas.microsoft.com/office/drawing/2014/main" id="{61526EC1-7160-BFAD-5A1E-FF3BB430B9E3}"/>
                    </a:ext>
                  </a:extLst>
                </p14:cNvPr>
                <p14:cNvContentPartPr/>
                <p14:nvPr/>
              </p14:nvContentPartPr>
              <p14:xfrm>
                <a:off x="1285163" y="3859548"/>
                <a:ext cx="24480" cy="261000"/>
              </p14:xfrm>
            </p:contentPart>
          </mc:Choice>
          <mc:Fallback xmlns="">
            <p:pic>
              <p:nvPicPr>
                <p:cNvPr id="93" name="Ink 92">
                  <a:extLst>
                    <a:ext uri="{FF2B5EF4-FFF2-40B4-BE49-F238E27FC236}">
                      <a16:creationId xmlns:a16="http://schemas.microsoft.com/office/drawing/2014/main" id="{61526EC1-7160-BFAD-5A1E-FF3BB430B9E3}"/>
                    </a:ext>
                  </a:extLst>
                </p:cNvPr>
                <p:cNvPicPr/>
                <p:nvPr/>
              </p:nvPicPr>
              <p:blipFill>
                <a:blip r:embed="rId105"/>
                <a:stretch>
                  <a:fillRect/>
                </a:stretch>
              </p:blipFill>
              <p:spPr>
                <a:xfrm>
                  <a:off x="1267523" y="3841908"/>
                  <a:ext cx="60120" cy="29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99" name="Ink 98">
                  <a:extLst>
                    <a:ext uri="{FF2B5EF4-FFF2-40B4-BE49-F238E27FC236}">
                      <a16:creationId xmlns:a16="http://schemas.microsoft.com/office/drawing/2014/main" id="{30A94D58-85B2-0A8F-9B9F-5EA4B8788822}"/>
                    </a:ext>
                  </a:extLst>
                </p14:cNvPr>
                <p14:cNvContentPartPr/>
                <p14:nvPr/>
              </p14:nvContentPartPr>
              <p14:xfrm>
                <a:off x="127763" y="2548428"/>
                <a:ext cx="1608840" cy="1803960"/>
              </p14:xfrm>
            </p:contentPart>
          </mc:Choice>
          <mc:Fallback xmlns="">
            <p:pic>
              <p:nvPicPr>
                <p:cNvPr id="99" name="Ink 98">
                  <a:extLst>
                    <a:ext uri="{FF2B5EF4-FFF2-40B4-BE49-F238E27FC236}">
                      <a16:creationId xmlns:a16="http://schemas.microsoft.com/office/drawing/2014/main" id="{30A94D58-85B2-0A8F-9B9F-5EA4B8788822}"/>
                    </a:ext>
                  </a:extLst>
                </p:cNvPr>
                <p:cNvPicPr/>
                <p:nvPr/>
              </p:nvPicPr>
              <p:blipFill>
                <a:blip r:embed="rId107"/>
                <a:stretch>
                  <a:fillRect/>
                </a:stretch>
              </p:blipFill>
              <p:spPr>
                <a:xfrm>
                  <a:off x="109763" y="2530788"/>
                  <a:ext cx="1644480" cy="1839600"/>
                </a:xfrm>
                <a:prstGeom prst="rect">
                  <a:avLst/>
                </a:prstGeom>
              </p:spPr>
            </p:pic>
          </mc:Fallback>
        </mc:AlternateContent>
      </p:grpSp>
      <p:grpSp>
        <p:nvGrpSpPr>
          <p:cNvPr id="136" name="Group 135">
            <a:extLst>
              <a:ext uri="{FF2B5EF4-FFF2-40B4-BE49-F238E27FC236}">
                <a16:creationId xmlns:a16="http://schemas.microsoft.com/office/drawing/2014/main" id="{6BEB3697-0DAF-5EA9-FD6D-5CD8764A7FF6}"/>
              </a:ext>
            </a:extLst>
          </p:cNvPr>
          <p:cNvGrpSpPr/>
          <p:nvPr/>
        </p:nvGrpSpPr>
        <p:grpSpPr>
          <a:xfrm>
            <a:off x="7113363" y="4411870"/>
            <a:ext cx="761400" cy="374040"/>
            <a:chOff x="6869483" y="4230348"/>
            <a:chExt cx="761400" cy="37404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34" name="Ink 133">
                  <a:extLst>
                    <a:ext uri="{FF2B5EF4-FFF2-40B4-BE49-F238E27FC236}">
                      <a16:creationId xmlns:a16="http://schemas.microsoft.com/office/drawing/2014/main" id="{F0CF6CCE-0BD1-04B1-8F03-E09E1CD60187}"/>
                    </a:ext>
                  </a:extLst>
                </p14:cNvPr>
                <p14:cNvContentPartPr/>
                <p14:nvPr/>
              </p14:nvContentPartPr>
              <p14:xfrm>
                <a:off x="6869483" y="4372188"/>
                <a:ext cx="761400" cy="232200"/>
              </p14:xfrm>
            </p:contentPart>
          </mc:Choice>
          <mc:Fallback xmlns="">
            <p:pic>
              <p:nvPicPr>
                <p:cNvPr id="134" name="Ink 133">
                  <a:extLst>
                    <a:ext uri="{FF2B5EF4-FFF2-40B4-BE49-F238E27FC236}">
                      <a16:creationId xmlns:a16="http://schemas.microsoft.com/office/drawing/2014/main" id="{F0CF6CCE-0BD1-04B1-8F03-E09E1CD60187}"/>
                    </a:ext>
                  </a:extLst>
                </p:cNvPr>
                <p:cNvPicPr/>
                <p:nvPr/>
              </p:nvPicPr>
              <p:blipFill>
                <a:blip r:embed="rId120"/>
                <a:stretch>
                  <a:fillRect/>
                </a:stretch>
              </p:blipFill>
              <p:spPr>
                <a:xfrm>
                  <a:off x="6851483" y="4354188"/>
                  <a:ext cx="797040" cy="26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35" name="Ink 134">
                  <a:extLst>
                    <a:ext uri="{FF2B5EF4-FFF2-40B4-BE49-F238E27FC236}">
                      <a16:creationId xmlns:a16="http://schemas.microsoft.com/office/drawing/2014/main" id="{68BD4688-B005-9A75-436E-86B442FA02BD}"/>
                    </a:ext>
                  </a:extLst>
                </p14:cNvPr>
                <p14:cNvContentPartPr/>
                <p14:nvPr/>
              </p14:nvContentPartPr>
              <p14:xfrm>
                <a:off x="7310123" y="4230348"/>
                <a:ext cx="303480" cy="176040"/>
              </p14:xfrm>
            </p:contentPart>
          </mc:Choice>
          <mc:Fallback xmlns="">
            <p:pic>
              <p:nvPicPr>
                <p:cNvPr id="135" name="Ink 134">
                  <a:extLst>
                    <a:ext uri="{FF2B5EF4-FFF2-40B4-BE49-F238E27FC236}">
                      <a16:creationId xmlns:a16="http://schemas.microsoft.com/office/drawing/2014/main" id="{68BD4688-B005-9A75-436E-86B442FA02BD}"/>
                    </a:ext>
                  </a:extLst>
                </p:cNvPr>
                <p:cNvPicPr/>
                <p:nvPr/>
              </p:nvPicPr>
              <p:blipFill>
                <a:blip r:embed="rId122"/>
                <a:stretch>
                  <a:fillRect/>
                </a:stretch>
              </p:blipFill>
              <p:spPr>
                <a:xfrm>
                  <a:off x="7292483" y="4212708"/>
                  <a:ext cx="339120" cy="2116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37" name="Ink 136">
                <a:extLst>
                  <a:ext uri="{FF2B5EF4-FFF2-40B4-BE49-F238E27FC236}">
                    <a16:creationId xmlns:a16="http://schemas.microsoft.com/office/drawing/2014/main" id="{67830292-F833-7272-2C74-835871DEA87A}"/>
                  </a:ext>
                </a:extLst>
              </p14:cNvPr>
              <p14:cNvContentPartPr/>
              <p14:nvPr/>
            </p14:nvContentPartPr>
            <p14:xfrm>
              <a:off x="4262003" y="4559388"/>
              <a:ext cx="520560" cy="263160"/>
            </p14:xfrm>
          </p:contentPart>
        </mc:Choice>
        <mc:Fallback xmlns="">
          <p:pic>
            <p:nvPicPr>
              <p:cNvPr id="137" name="Ink 136">
                <a:extLst>
                  <a:ext uri="{FF2B5EF4-FFF2-40B4-BE49-F238E27FC236}">
                    <a16:creationId xmlns:a16="http://schemas.microsoft.com/office/drawing/2014/main" id="{67830292-F833-7272-2C74-835871DEA87A}"/>
                  </a:ext>
                </a:extLst>
              </p:cNvPr>
              <p:cNvPicPr/>
              <p:nvPr/>
            </p:nvPicPr>
            <p:blipFill>
              <a:blip r:embed="rId124"/>
              <a:stretch>
                <a:fillRect/>
              </a:stretch>
            </p:blipFill>
            <p:spPr>
              <a:xfrm>
                <a:off x="4244363" y="4541388"/>
                <a:ext cx="55620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38" name="Ink 137">
                <a:extLst>
                  <a:ext uri="{FF2B5EF4-FFF2-40B4-BE49-F238E27FC236}">
                    <a16:creationId xmlns:a16="http://schemas.microsoft.com/office/drawing/2014/main" id="{2FD76718-E0CC-FE23-EB03-4A72E5407847}"/>
                  </a:ext>
                </a:extLst>
              </p14:cNvPr>
              <p14:cNvContentPartPr/>
              <p14:nvPr/>
            </p14:nvContentPartPr>
            <p14:xfrm>
              <a:off x="1587923" y="865788"/>
              <a:ext cx="721800" cy="535680"/>
            </p14:xfrm>
          </p:contentPart>
        </mc:Choice>
        <mc:Fallback xmlns="">
          <p:pic>
            <p:nvPicPr>
              <p:cNvPr id="138" name="Ink 137">
                <a:extLst>
                  <a:ext uri="{FF2B5EF4-FFF2-40B4-BE49-F238E27FC236}">
                    <a16:creationId xmlns:a16="http://schemas.microsoft.com/office/drawing/2014/main" id="{2FD76718-E0CC-FE23-EB03-4A72E5407847}"/>
                  </a:ext>
                </a:extLst>
              </p:cNvPr>
              <p:cNvPicPr/>
              <p:nvPr/>
            </p:nvPicPr>
            <p:blipFill>
              <a:blip r:embed="rId126"/>
              <a:stretch>
                <a:fillRect/>
              </a:stretch>
            </p:blipFill>
            <p:spPr>
              <a:xfrm>
                <a:off x="1570283" y="848148"/>
                <a:ext cx="757440" cy="571320"/>
              </a:xfrm>
              <a:prstGeom prst="rect">
                <a:avLst/>
              </a:prstGeom>
            </p:spPr>
          </p:pic>
        </mc:Fallback>
      </mc:AlternateContent>
      <p:grpSp>
        <p:nvGrpSpPr>
          <p:cNvPr id="140" name="Group 139">
            <a:extLst>
              <a:ext uri="{FF2B5EF4-FFF2-40B4-BE49-F238E27FC236}">
                <a16:creationId xmlns:a16="http://schemas.microsoft.com/office/drawing/2014/main" id="{AA17BD61-F37A-42C0-B639-3ADBB44C0D24}"/>
              </a:ext>
            </a:extLst>
          </p:cNvPr>
          <p:cNvGrpSpPr/>
          <p:nvPr/>
        </p:nvGrpSpPr>
        <p:grpSpPr>
          <a:xfrm>
            <a:off x="233603" y="4279668"/>
            <a:ext cx="1962720" cy="1411200"/>
            <a:chOff x="233603" y="4279668"/>
            <a:chExt cx="1962720" cy="1411200"/>
          </a:xfrm>
        </p:grpSpPr>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01" name="Ink 100">
                  <a:extLst>
                    <a:ext uri="{FF2B5EF4-FFF2-40B4-BE49-F238E27FC236}">
                      <a16:creationId xmlns:a16="http://schemas.microsoft.com/office/drawing/2014/main" id="{76DFBC17-B837-E6BA-376E-C743A077771F}"/>
                    </a:ext>
                  </a:extLst>
                </p14:cNvPr>
                <p14:cNvContentPartPr/>
                <p14:nvPr/>
              </p14:nvContentPartPr>
              <p14:xfrm>
                <a:off x="250163" y="4417188"/>
                <a:ext cx="226800" cy="318960"/>
              </p14:xfrm>
            </p:contentPart>
          </mc:Choice>
          <mc:Fallback xmlns="">
            <p:pic>
              <p:nvPicPr>
                <p:cNvPr id="101" name="Ink 100">
                  <a:extLst>
                    <a:ext uri="{FF2B5EF4-FFF2-40B4-BE49-F238E27FC236}">
                      <a16:creationId xmlns:a16="http://schemas.microsoft.com/office/drawing/2014/main" id="{76DFBC17-B837-E6BA-376E-C743A077771F}"/>
                    </a:ext>
                  </a:extLst>
                </p:cNvPr>
                <p:cNvPicPr/>
                <p:nvPr/>
              </p:nvPicPr>
              <p:blipFill>
                <a:blip r:embed="rId128"/>
                <a:stretch>
                  <a:fillRect/>
                </a:stretch>
              </p:blipFill>
              <p:spPr>
                <a:xfrm>
                  <a:off x="232523" y="4399188"/>
                  <a:ext cx="262440" cy="35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03" name="Ink 102">
                  <a:extLst>
                    <a:ext uri="{FF2B5EF4-FFF2-40B4-BE49-F238E27FC236}">
                      <a16:creationId xmlns:a16="http://schemas.microsoft.com/office/drawing/2014/main" id="{DCE14BDE-7A1F-F65C-18CB-35FFEA5F9E9E}"/>
                    </a:ext>
                  </a:extLst>
                </p14:cNvPr>
                <p14:cNvContentPartPr/>
                <p14:nvPr/>
              </p14:nvContentPartPr>
              <p14:xfrm>
                <a:off x="448883" y="4466868"/>
                <a:ext cx="266040" cy="41400"/>
              </p14:xfrm>
            </p:contentPart>
          </mc:Choice>
          <mc:Fallback xmlns="">
            <p:pic>
              <p:nvPicPr>
                <p:cNvPr id="103" name="Ink 102">
                  <a:extLst>
                    <a:ext uri="{FF2B5EF4-FFF2-40B4-BE49-F238E27FC236}">
                      <a16:creationId xmlns:a16="http://schemas.microsoft.com/office/drawing/2014/main" id="{DCE14BDE-7A1F-F65C-18CB-35FFEA5F9E9E}"/>
                    </a:ext>
                  </a:extLst>
                </p:cNvPr>
                <p:cNvPicPr/>
                <p:nvPr/>
              </p:nvPicPr>
              <p:blipFill>
                <a:blip r:embed="rId130"/>
                <a:stretch>
                  <a:fillRect/>
                </a:stretch>
              </p:blipFill>
              <p:spPr>
                <a:xfrm>
                  <a:off x="430883" y="4449228"/>
                  <a:ext cx="301680" cy="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04" name="Ink 103">
                  <a:extLst>
                    <a:ext uri="{FF2B5EF4-FFF2-40B4-BE49-F238E27FC236}">
                      <a16:creationId xmlns:a16="http://schemas.microsoft.com/office/drawing/2014/main" id="{6A207157-82B2-8C4C-E909-EC1C1C44A112}"/>
                    </a:ext>
                  </a:extLst>
                </p14:cNvPr>
                <p14:cNvContentPartPr/>
                <p14:nvPr/>
              </p14:nvContentPartPr>
              <p14:xfrm>
                <a:off x="563723" y="4487748"/>
                <a:ext cx="27720" cy="264240"/>
              </p14:xfrm>
            </p:contentPart>
          </mc:Choice>
          <mc:Fallback xmlns="">
            <p:pic>
              <p:nvPicPr>
                <p:cNvPr id="104" name="Ink 103">
                  <a:extLst>
                    <a:ext uri="{FF2B5EF4-FFF2-40B4-BE49-F238E27FC236}">
                      <a16:creationId xmlns:a16="http://schemas.microsoft.com/office/drawing/2014/main" id="{6A207157-82B2-8C4C-E909-EC1C1C44A112}"/>
                    </a:ext>
                  </a:extLst>
                </p:cNvPr>
                <p:cNvPicPr/>
                <p:nvPr/>
              </p:nvPicPr>
              <p:blipFill>
                <a:blip r:embed="rId132"/>
                <a:stretch>
                  <a:fillRect/>
                </a:stretch>
              </p:blipFill>
              <p:spPr>
                <a:xfrm>
                  <a:off x="546083" y="4470108"/>
                  <a:ext cx="63360" cy="2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05" name="Ink 104">
                  <a:extLst>
                    <a:ext uri="{FF2B5EF4-FFF2-40B4-BE49-F238E27FC236}">
                      <a16:creationId xmlns:a16="http://schemas.microsoft.com/office/drawing/2014/main" id="{1C2C98DD-5D34-0BB1-495C-80606D4484C3}"/>
                    </a:ext>
                  </a:extLst>
                </p14:cNvPr>
                <p14:cNvContentPartPr/>
                <p14:nvPr/>
              </p14:nvContentPartPr>
              <p14:xfrm>
                <a:off x="663443" y="4781148"/>
                <a:ext cx="182520" cy="12240"/>
              </p14:xfrm>
            </p:contentPart>
          </mc:Choice>
          <mc:Fallback xmlns="">
            <p:pic>
              <p:nvPicPr>
                <p:cNvPr id="105" name="Ink 104">
                  <a:extLst>
                    <a:ext uri="{FF2B5EF4-FFF2-40B4-BE49-F238E27FC236}">
                      <a16:creationId xmlns:a16="http://schemas.microsoft.com/office/drawing/2014/main" id="{1C2C98DD-5D34-0BB1-495C-80606D4484C3}"/>
                    </a:ext>
                  </a:extLst>
                </p:cNvPr>
                <p:cNvPicPr/>
                <p:nvPr/>
              </p:nvPicPr>
              <p:blipFill>
                <a:blip r:embed="rId134"/>
                <a:stretch>
                  <a:fillRect/>
                </a:stretch>
              </p:blipFill>
              <p:spPr>
                <a:xfrm>
                  <a:off x="645443" y="4763148"/>
                  <a:ext cx="218160" cy="4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06" name="Ink 105">
                  <a:extLst>
                    <a:ext uri="{FF2B5EF4-FFF2-40B4-BE49-F238E27FC236}">
                      <a16:creationId xmlns:a16="http://schemas.microsoft.com/office/drawing/2014/main" id="{07BFE2BA-2947-735C-C61A-AEE8DA3429FE}"/>
                    </a:ext>
                  </a:extLst>
                </p14:cNvPr>
                <p14:cNvContentPartPr/>
                <p14:nvPr/>
              </p14:nvContentPartPr>
              <p14:xfrm>
                <a:off x="709883" y="4669188"/>
                <a:ext cx="121680" cy="16560"/>
              </p14:xfrm>
            </p:contentPart>
          </mc:Choice>
          <mc:Fallback xmlns="">
            <p:pic>
              <p:nvPicPr>
                <p:cNvPr id="106" name="Ink 105">
                  <a:extLst>
                    <a:ext uri="{FF2B5EF4-FFF2-40B4-BE49-F238E27FC236}">
                      <a16:creationId xmlns:a16="http://schemas.microsoft.com/office/drawing/2014/main" id="{07BFE2BA-2947-735C-C61A-AEE8DA3429FE}"/>
                    </a:ext>
                  </a:extLst>
                </p:cNvPr>
                <p:cNvPicPr/>
                <p:nvPr/>
              </p:nvPicPr>
              <p:blipFill>
                <a:blip r:embed="rId136"/>
                <a:stretch>
                  <a:fillRect/>
                </a:stretch>
              </p:blipFill>
              <p:spPr>
                <a:xfrm>
                  <a:off x="692243" y="4651548"/>
                  <a:ext cx="157320" cy="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08" name="Ink 107">
                  <a:extLst>
                    <a:ext uri="{FF2B5EF4-FFF2-40B4-BE49-F238E27FC236}">
                      <a16:creationId xmlns:a16="http://schemas.microsoft.com/office/drawing/2014/main" id="{D53FCA06-5625-517C-2F42-B08CE4B29FB7}"/>
                    </a:ext>
                  </a:extLst>
                </p14:cNvPr>
                <p14:cNvContentPartPr/>
                <p14:nvPr/>
              </p14:nvContentPartPr>
              <p14:xfrm>
                <a:off x="995003" y="4437348"/>
                <a:ext cx="326160" cy="30240"/>
              </p14:xfrm>
            </p:contentPart>
          </mc:Choice>
          <mc:Fallback xmlns="">
            <p:pic>
              <p:nvPicPr>
                <p:cNvPr id="108" name="Ink 107">
                  <a:extLst>
                    <a:ext uri="{FF2B5EF4-FFF2-40B4-BE49-F238E27FC236}">
                      <a16:creationId xmlns:a16="http://schemas.microsoft.com/office/drawing/2014/main" id="{D53FCA06-5625-517C-2F42-B08CE4B29FB7}"/>
                    </a:ext>
                  </a:extLst>
                </p:cNvPr>
                <p:cNvPicPr/>
                <p:nvPr/>
              </p:nvPicPr>
              <p:blipFill>
                <a:blip r:embed="rId138"/>
                <a:stretch>
                  <a:fillRect/>
                </a:stretch>
              </p:blipFill>
              <p:spPr>
                <a:xfrm>
                  <a:off x="977363" y="4419708"/>
                  <a:ext cx="361800" cy="6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12" name="Ink 111">
                  <a:extLst>
                    <a:ext uri="{FF2B5EF4-FFF2-40B4-BE49-F238E27FC236}">
                      <a16:creationId xmlns:a16="http://schemas.microsoft.com/office/drawing/2014/main" id="{45058BFD-9E80-E770-1BF4-F12D11024640}"/>
                    </a:ext>
                  </a:extLst>
                </p14:cNvPr>
                <p14:cNvContentPartPr/>
                <p14:nvPr/>
              </p14:nvContentPartPr>
              <p14:xfrm>
                <a:off x="1086083" y="4456788"/>
                <a:ext cx="34560" cy="357120"/>
              </p14:xfrm>
            </p:contentPart>
          </mc:Choice>
          <mc:Fallback xmlns="">
            <p:pic>
              <p:nvPicPr>
                <p:cNvPr id="112" name="Ink 111">
                  <a:extLst>
                    <a:ext uri="{FF2B5EF4-FFF2-40B4-BE49-F238E27FC236}">
                      <a16:creationId xmlns:a16="http://schemas.microsoft.com/office/drawing/2014/main" id="{45058BFD-9E80-E770-1BF4-F12D11024640}"/>
                    </a:ext>
                  </a:extLst>
                </p:cNvPr>
                <p:cNvPicPr/>
                <p:nvPr/>
              </p:nvPicPr>
              <p:blipFill>
                <a:blip r:embed="rId140"/>
                <a:stretch>
                  <a:fillRect/>
                </a:stretch>
              </p:blipFill>
              <p:spPr>
                <a:xfrm>
                  <a:off x="1068443" y="4439148"/>
                  <a:ext cx="70200" cy="39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13" name="Ink 112">
                  <a:extLst>
                    <a:ext uri="{FF2B5EF4-FFF2-40B4-BE49-F238E27FC236}">
                      <a16:creationId xmlns:a16="http://schemas.microsoft.com/office/drawing/2014/main" id="{F7E5E1B1-DAC3-C955-9650-86FABCDF98B7}"/>
                    </a:ext>
                  </a:extLst>
                </p14:cNvPr>
                <p14:cNvContentPartPr/>
                <p14:nvPr/>
              </p14:nvContentPartPr>
              <p14:xfrm>
                <a:off x="1220363" y="4652628"/>
                <a:ext cx="16920" cy="200160"/>
              </p14:xfrm>
            </p:contentPart>
          </mc:Choice>
          <mc:Fallback xmlns="">
            <p:pic>
              <p:nvPicPr>
                <p:cNvPr id="113" name="Ink 112">
                  <a:extLst>
                    <a:ext uri="{FF2B5EF4-FFF2-40B4-BE49-F238E27FC236}">
                      <a16:creationId xmlns:a16="http://schemas.microsoft.com/office/drawing/2014/main" id="{F7E5E1B1-DAC3-C955-9650-86FABCDF98B7}"/>
                    </a:ext>
                  </a:extLst>
                </p:cNvPr>
                <p:cNvPicPr/>
                <p:nvPr/>
              </p:nvPicPr>
              <p:blipFill>
                <a:blip r:embed="rId142"/>
                <a:stretch>
                  <a:fillRect/>
                </a:stretch>
              </p:blipFill>
              <p:spPr>
                <a:xfrm>
                  <a:off x="1202363" y="4634628"/>
                  <a:ext cx="52560" cy="23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14" name="Ink 113">
                  <a:extLst>
                    <a:ext uri="{FF2B5EF4-FFF2-40B4-BE49-F238E27FC236}">
                      <a16:creationId xmlns:a16="http://schemas.microsoft.com/office/drawing/2014/main" id="{C42259FB-5CC8-0265-ED66-AEDC1D48B2CA}"/>
                    </a:ext>
                  </a:extLst>
                </p14:cNvPr>
                <p14:cNvContentPartPr/>
                <p14:nvPr/>
              </p14:nvContentPartPr>
              <p14:xfrm>
                <a:off x="578123" y="4279668"/>
                <a:ext cx="89280" cy="506520"/>
              </p14:xfrm>
            </p:contentPart>
          </mc:Choice>
          <mc:Fallback xmlns="">
            <p:pic>
              <p:nvPicPr>
                <p:cNvPr id="114" name="Ink 113">
                  <a:extLst>
                    <a:ext uri="{FF2B5EF4-FFF2-40B4-BE49-F238E27FC236}">
                      <a16:creationId xmlns:a16="http://schemas.microsoft.com/office/drawing/2014/main" id="{C42259FB-5CC8-0265-ED66-AEDC1D48B2CA}"/>
                    </a:ext>
                  </a:extLst>
                </p:cNvPr>
                <p:cNvPicPr/>
                <p:nvPr/>
              </p:nvPicPr>
              <p:blipFill>
                <a:blip r:embed="rId144"/>
                <a:stretch>
                  <a:fillRect/>
                </a:stretch>
              </p:blipFill>
              <p:spPr>
                <a:xfrm>
                  <a:off x="560123" y="4262028"/>
                  <a:ext cx="124920" cy="54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16" name="Ink 115">
                  <a:extLst>
                    <a:ext uri="{FF2B5EF4-FFF2-40B4-BE49-F238E27FC236}">
                      <a16:creationId xmlns:a16="http://schemas.microsoft.com/office/drawing/2014/main" id="{BEC31FAA-3E25-B191-4C37-C1329EA0BB31}"/>
                    </a:ext>
                  </a:extLst>
                </p14:cNvPr>
                <p14:cNvContentPartPr/>
                <p14:nvPr/>
              </p14:nvContentPartPr>
              <p14:xfrm>
                <a:off x="500003" y="5209188"/>
                <a:ext cx="21600" cy="29160"/>
              </p14:xfrm>
            </p:contentPart>
          </mc:Choice>
          <mc:Fallback xmlns="">
            <p:pic>
              <p:nvPicPr>
                <p:cNvPr id="116" name="Ink 115">
                  <a:extLst>
                    <a:ext uri="{FF2B5EF4-FFF2-40B4-BE49-F238E27FC236}">
                      <a16:creationId xmlns:a16="http://schemas.microsoft.com/office/drawing/2014/main" id="{BEC31FAA-3E25-B191-4C37-C1329EA0BB31}"/>
                    </a:ext>
                  </a:extLst>
                </p:cNvPr>
                <p:cNvPicPr/>
                <p:nvPr/>
              </p:nvPicPr>
              <p:blipFill>
                <a:blip r:embed="rId146"/>
                <a:stretch>
                  <a:fillRect/>
                </a:stretch>
              </p:blipFill>
              <p:spPr>
                <a:xfrm>
                  <a:off x="482363" y="5191548"/>
                  <a:ext cx="5724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17" name="Ink 116">
                  <a:extLst>
                    <a:ext uri="{FF2B5EF4-FFF2-40B4-BE49-F238E27FC236}">
                      <a16:creationId xmlns:a16="http://schemas.microsoft.com/office/drawing/2014/main" id="{27CD84B5-EE1F-D6BE-FBB7-260355D855CF}"/>
                    </a:ext>
                  </a:extLst>
                </p14:cNvPr>
                <p14:cNvContentPartPr/>
                <p14:nvPr/>
              </p14:nvContentPartPr>
              <p14:xfrm>
                <a:off x="390203" y="5073828"/>
                <a:ext cx="130680" cy="299880"/>
              </p14:xfrm>
            </p:contentPart>
          </mc:Choice>
          <mc:Fallback xmlns="">
            <p:pic>
              <p:nvPicPr>
                <p:cNvPr id="117" name="Ink 116">
                  <a:extLst>
                    <a:ext uri="{FF2B5EF4-FFF2-40B4-BE49-F238E27FC236}">
                      <a16:creationId xmlns:a16="http://schemas.microsoft.com/office/drawing/2014/main" id="{27CD84B5-EE1F-D6BE-FBB7-260355D855CF}"/>
                    </a:ext>
                  </a:extLst>
                </p:cNvPr>
                <p:cNvPicPr/>
                <p:nvPr/>
              </p:nvPicPr>
              <p:blipFill>
                <a:blip r:embed="rId148"/>
                <a:stretch>
                  <a:fillRect/>
                </a:stretch>
              </p:blipFill>
              <p:spPr>
                <a:xfrm>
                  <a:off x="372203" y="5055828"/>
                  <a:ext cx="166320" cy="33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18" name="Ink 117">
                  <a:extLst>
                    <a:ext uri="{FF2B5EF4-FFF2-40B4-BE49-F238E27FC236}">
                      <a16:creationId xmlns:a16="http://schemas.microsoft.com/office/drawing/2014/main" id="{44A2B573-EF5B-3ADA-D253-B6ED9A31792C}"/>
                    </a:ext>
                  </a:extLst>
                </p14:cNvPr>
                <p14:cNvContentPartPr/>
                <p14:nvPr/>
              </p14:nvContentPartPr>
              <p14:xfrm>
                <a:off x="233603" y="5132868"/>
                <a:ext cx="302400" cy="48600"/>
              </p14:xfrm>
            </p:contentPart>
          </mc:Choice>
          <mc:Fallback xmlns="">
            <p:pic>
              <p:nvPicPr>
                <p:cNvPr id="118" name="Ink 117">
                  <a:extLst>
                    <a:ext uri="{FF2B5EF4-FFF2-40B4-BE49-F238E27FC236}">
                      <a16:creationId xmlns:a16="http://schemas.microsoft.com/office/drawing/2014/main" id="{44A2B573-EF5B-3ADA-D253-B6ED9A31792C}"/>
                    </a:ext>
                  </a:extLst>
                </p:cNvPr>
                <p:cNvPicPr/>
                <p:nvPr/>
              </p:nvPicPr>
              <p:blipFill>
                <a:blip r:embed="rId150"/>
                <a:stretch>
                  <a:fillRect/>
                </a:stretch>
              </p:blipFill>
              <p:spPr>
                <a:xfrm>
                  <a:off x="215603" y="5114868"/>
                  <a:ext cx="33804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19" name="Ink 118">
                  <a:extLst>
                    <a:ext uri="{FF2B5EF4-FFF2-40B4-BE49-F238E27FC236}">
                      <a16:creationId xmlns:a16="http://schemas.microsoft.com/office/drawing/2014/main" id="{71257B7D-A6F2-1831-51CE-90CD1FAFF681}"/>
                    </a:ext>
                  </a:extLst>
                </p14:cNvPr>
                <p14:cNvContentPartPr/>
                <p14:nvPr/>
              </p14:nvContentPartPr>
              <p14:xfrm>
                <a:off x="551483" y="5251308"/>
                <a:ext cx="166680" cy="17640"/>
              </p14:xfrm>
            </p:contentPart>
          </mc:Choice>
          <mc:Fallback xmlns="">
            <p:pic>
              <p:nvPicPr>
                <p:cNvPr id="119" name="Ink 118">
                  <a:extLst>
                    <a:ext uri="{FF2B5EF4-FFF2-40B4-BE49-F238E27FC236}">
                      <a16:creationId xmlns:a16="http://schemas.microsoft.com/office/drawing/2014/main" id="{71257B7D-A6F2-1831-51CE-90CD1FAFF681}"/>
                    </a:ext>
                  </a:extLst>
                </p:cNvPr>
                <p:cNvPicPr/>
                <p:nvPr/>
              </p:nvPicPr>
              <p:blipFill>
                <a:blip r:embed="rId152"/>
                <a:stretch>
                  <a:fillRect/>
                </a:stretch>
              </p:blipFill>
              <p:spPr>
                <a:xfrm>
                  <a:off x="533483" y="5233308"/>
                  <a:ext cx="202320" cy="5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20" name="Ink 119">
                  <a:extLst>
                    <a:ext uri="{FF2B5EF4-FFF2-40B4-BE49-F238E27FC236}">
                      <a16:creationId xmlns:a16="http://schemas.microsoft.com/office/drawing/2014/main" id="{97509B54-4748-83EE-6866-1C13C5902757}"/>
                    </a:ext>
                  </a:extLst>
                </p14:cNvPr>
                <p14:cNvContentPartPr/>
                <p14:nvPr/>
              </p14:nvContentPartPr>
              <p14:xfrm>
                <a:off x="581363" y="5160228"/>
                <a:ext cx="176400" cy="20520"/>
              </p14:xfrm>
            </p:contentPart>
          </mc:Choice>
          <mc:Fallback xmlns="">
            <p:pic>
              <p:nvPicPr>
                <p:cNvPr id="120" name="Ink 119">
                  <a:extLst>
                    <a:ext uri="{FF2B5EF4-FFF2-40B4-BE49-F238E27FC236}">
                      <a16:creationId xmlns:a16="http://schemas.microsoft.com/office/drawing/2014/main" id="{97509B54-4748-83EE-6866-1C13C5902757}"/>
                    </a:ext>
                  </a:extLst>
                </p:cNvPr>
                <p:cNvPicPr/>
                <p:nvPr/>
              </p:nvPicPr>
              <p:blipFill>
                <a:blip r:embed="rId154"/>
                <a:stretch>
                  <a:fillRect/>
                </a:stretch>
              </p:blipFill>
              <p:spPr>
                <a:xfrm>
                  <a:off x="563723" y="5142588"/>
                  <a:ext cx="212040" cy="5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21" name="Ink 120">
                  <a:extLst>
                    <a:ext uri="{FF2B5EF4-FFF2-40B4-BE49-F238E27FC236}">
                      <a16:creationId xmlns:a16="http://schemas.microsoft.com/office/drawing/2014/main" id="{9F67B812-B143-E2FE-51BD-1B24A758025D}"/>
                    </a:ext>
                  </a:extLst>
                </p14:cNvPr>
                <p14:cNvContentPartPr/>
                <p14:nvPr/>
              </p14:nvContentPartPr>
              <p14:xfrm>
                <a:off x="851723" y="5002548"/>
                <a:ext cx="226080" cy="22320"/>
              </p14:xfrm>
            </p:contentPart>
          </mc:Choice>
          <mc:Fallback xmlns="">
            <p:pic>
              <p:nvPicPr>
                <p:cNvPr id="121" name="Ink 120">
                  <a:extLst>
                    <a:ext uri="{FF2B5EF4-FFF2-40B4-BE49-F238E27FC236}">
                      <a16:creationId xmlns:a16="http://schemas.microsoft.com/office/drawing/2014/main" id="{9F67B812-B143-E2FE-51BD-1B24A758025D}"/>
                    </a:ext>
                  </a:extLst>
                </p:cNvPr>
                <p:cNvPicPr/>
                <p:nvPr/>
              </p:nvPicPr>
              <p:blipFill>
                <a:blip r:embed="rId156"/>
                <a:stretch>
                  <a:fillRect/>
                </a:stretch>
              </p:blipFill>
              <p:spPr>
                <a:xfrm>
                  <a:off x="833723" y="4984548"/>
                  <a:ext cx="261720" cy="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22" name="Ink 121">
                  <a:extLst>
                    <a:ext uri="{FF2B5EF4-FFF2-40B4-BE49-F238E27FC236}">
                      <a16:creationId xmlns:a16="http://schemas.microsoft.com/office/drawing/2014/main" id="{430315E0-67F3-128F-61A7-DA8AB665417A}"/>
                    </a:ext>
                  </a:extLst>
                </p14:cNvPr>
                <p14:cNvContentPartPr/>
                <p14:nvPr/>
              </p14:nvContentPartPr>
              <p14:xfrm>
                <a:off x="933443" y="5034588"/>
                <a:ext cx="17640" cy="238680"/>
              </p14:xfrm>
            </p:contentPart>
          </mc:Choice>
          <mc:Fallback xmlns="">
            <p:pic>
              <p:nvPicPr>
                <p:cNvPr id="122" name="Ink 121">
                  <a:extLst>
                    <a:ext uri="{FF2B5EF4-FFF2-40B4-BE49-F238E27FC236}">
                      <a16:creationId xmlns:a16="http://schemas.microsoft.com/office/drawing/2014/main" id="{430315E0-67F3-128F-61A7-DA8AB665417A}"/>
                    </a:ext>
                  </a:extLst>
                </p:cNvPr>
                <p:cNvPicPr/>
                <p:nvPr/>
              </p:nvPicPr>
              <p:blipFill>
                <a:blip r:embed="rId158"/>
                <a:stretch>
                  <a:fillRect/>
                </a:stretch>
              </p:blipFill>
              <p:spPr>
                <a:xfrm>
                  <a:off x="915803" y="5016948"/>
                  <a:ext cx="53280" cy="27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23" name="Ink 122">
                  <a:extLst>
                    <a:ext uri="{FF2B5EF4-FFF2-40B4-BE49-F238E27FC236}">
                      <a16:creationId xmlns:a16="http://schemas.microsoft.com/office/drawing/2014/main" id="{B424C305-E59E-C3B7-C692-D6CB8CA4DA5F}"/>
                    </a:ext>
                  </a:extLst>
                </p14:cNvPr>
                <p14:cNvContentPartPr/>
                <p14:nvPr/>
              </p14:nvContentPartPr>
              <p14:xfrm>
                <a:off x="1060883" y="5167788"/>
                <a:ext cx="20160" cy="126720"/>
              </p14:xfrm>
            </p:contentPart>
          </mc:Choice>
          <mc:Fallback xmlns="">
            <p:pic>
              <p:nvPicPr>
                <p:cNvPr id="123" name="Ink 122">
                  <a:extLst>
                    <a:ext uri="{FF2B5EF4-FFF2-40B4-BE49-F238E27FC236}">
                      <a16:creationId xmlns:a16="http://schemas.microsoft.com/office/drawing/2014/main" id="{B424C305-E59E-C3B7-C692-D6CB8CA4DA5F}"/>
                    </a:ext>
                  </a:extLst>
                </p:cNvPr>
                <p:cNvPicPr/>
                <p:nvPr/>
              </p:nvPicPr>
              <p:blipFill>
                <a:blip r:embed="rId160"/>
                <a:stretch>
                  <a:fillRect/>
                </a:stretch>
              </p:blipFill>
              <p:spPr>
                <a:xfrm>
                  <a:off x="1042883" y="5149788"/>
                  <a:ext cx="55800" cy="16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24" name="Ink 123">
                  <a:extLst>
                    <a:ext uri="{FF2B5EF4-FFF2-40B4-BE49-F238E27FC236}">
                      <a16:creationId xmlns:a16="http://schemas.microsoft.com/office/drawing/2014/main" id="{BB9E223B-A0AF-D67F-1AEE-53C170BF199E}"/>
                    </a:ext>
                  </a:extLst>
                </p14:cNvPr>
                <p14:cNvContentPartPr/>
                <p14:nvPr/>
              </p14:nvContentPartPr>
              <p14:xfrm>
                <a:off x="954323" y="5079948"/>
                <a:ext cx="356760" cy="478440"/>
              </p14:xfrm>
            </p:contentPart>
          </mc:Choice>
          <mc:Fallback xmlns="">
            <p:pic>
              <p:nvPicPr>
                <p:cNvPr id="124" name="Ink 123">
                  <a:extLst>
                    <a:ext uri="{FF2B5EF4-FFF2-40B4-BE49-F238E27FC236}">
                      <a16:creationId xmlns:a16="http://schemas.microsoft.com/office/drawing/2014/main" id="{BB9E223B-A0AF-D67F-1AEE-53C170BF199E}"/>
                    </a:ext>
                  </a:extLst>
                </p:cNvPr>
                <p:cNvPicPr/>
                <p:nvPr/>
              </p:nvPicPr>
              <p:blipFill>
                <a:blip r:embed="rId162"/>
                <a:stretch>
                  <a:fillRect/>
                </a:stretch>
              </p:blipFill>
              <p:spPr>
                <a:xfrm>
                  <a:off x="936323" y="5061948"/>
                  <a:ext cx="392400" cy="51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25" name="Ink 124">
                  <a:extLst>
                    <a:ext uri="{FF2B5EF4-FFF2-40B4-BE49-F238E27FC236}">
                      <a16:creationId xmlns:a16="http://schemas.microsoft.com/office/drawing/2014/main" id="{2E901447-1A29-AD0B-6739-02CDB3B56578}"/>
                    </a:ext>
                  </a:extLst>
                </p14:cNvPr>
                <p14:cNvContentPartPr/>
                <p14:nvPr/>
              </p14:nvContentPartPr>
              <p14:xfrm>
                <a:off x="1054403" y="5431668"/>
                <a:ext cx="285120" cy="259200"/>
              </p14:xfrm>
            </p:contentPart>
          </mc:Choice>
          <mc:Fallback xmlns="">
            <p:pic>
              <p:nvPicPr>
                <p:cNvPr id="125" name="Ink 124">
                  <a:extLst>
                    <a:ext uri="{FF2B5EF4-FFF2-40B4-BE49-F238E27FC236}">
                      <a16:creationId xmlns:a16="http://schemas.microsoft.com/office/drawing/2014/main" id="{2E901447-1A29-AD0B-6739-02CDB3B56578}"/>
                    </a:ext>
                  </a:extLst>
                </p:cNvPr>
                <p:cNvPicPr/>
                <p:nvPr/>
              </p:nvPicPr>
              <p:blipFill>
                <a:blip r:embed="rId164"/>
                <a:stretch>
                  <a:fillRect/>
                </a:stretch>
              </p:blipFill>
              <p:spPr>
                <a:xfrm>
                  <a:off x="1036403" y="5414028"/>
                  <a:ext cx="320760" cy="2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39" name="Ink 138">
                  <a:extLst>
                    <a:ext uri="{FF2B5EF4-FFF2-40B4-BE49-F238E27FC236}">
                      <a16:creationId xmlns:a16="http://schemas.microsoft.com/office/drawing/2014/main" id="{78B95457-E1CA-DAD4-834E-4214F4F2ACEB}"/>
                    </a:ext>
                  </a:extLst>
                </p14:cNvPr>
                <p14:cNvContentPartPr/>
                <p14:nvPr/>
              </p14:nvContentPartPr>
              <p14:xfrm>
                <a:off x="1432763" y="4898148"/>
                <a:ext cx="763560" cy="695520"/>
              </p14:xfrm>
            </p:contentPart>
          </mc:Choice>
          <mc:Fallback xmlns="">
            <p:pic>
              <p:nvPicPr>
                <p:cNvPr id="139" name="Ink 138">
                  <a:extLst>
                    <a:ext uri="{FF2B5EF4-FFF2-40B4-BE49-F238E27FC236}">
                      <a16:creationId xmlns:a16="http://schemas.microsoft.com/office/drawing/2014/main" id="{78B95457-E1CA-DAD4-834E-4214F4F2ACEB}"/>
                    </a:ext>
                  </a:extLst>
                </p:cNvPr>
                <p:cNvPicPr/>
                <p:nvPr/>
              </p:nvPicPr>
              <p:blipFill>
                <a:blip r:embed="rId166"/>
                <a:stretch>
                  <a:fillRect/>
                </a:stretch>
              </p:blipFill>
              <p:spPr>
                <a:xfrm>
                  <a:off x="1414763" y="4880508"/>
                  <a:ext cx="799200" cy="7311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141" name="Ink 140">
                <a:extLst>
                  <a:ext uri="{FF2B5EF4-FFF2-40B4-BE49-F238E27FC236}">
                    <a16:creationId xmlns:a16="http://schemas.microsoft.com/office/drawing/2014/main" id="{61C32BBB-7665-326D-8B8F-F315E11982EB}"/>
                  </a:ext>
                </a:extLst>
              </p14:cNvPr>
              <p14:cNvContentPartPr/>
              <p14:nvPr/>
            </p14:nvContentPartPr>
            <p14:xfrm>
              <a:off x="9517985" y="5362152"/>
              <a:ext cx="794160" cy="36360"/>
            </p14:xfrm>
          </p:contentPart>
        </mc:Choice>
        <mc:Fallback xmlns="">
          <p:pic>
            <p:nvPicPr>
              <p:cNvPr id="141" name="Ink 140">
                <a:extLst>
                  <a:ext uri="{FF2B5EF4-FFF2-40B4-BE49-F238E27FC236}">
                    <a16:creationId xmlns:a16="http://schemas.microsoft.com/office/drawing/2014/main" id="{61C32BBB-7665-326D-8B8F-F315E11982EB}"/>
                  </a:ext>
                </a:extLst>
              </p:cNvPr>
              <p:cNvPicPr/>
              <p:nvPr/>
            </p:nvPicPr>
            <p:blipFill>
              <a:blip r:embed="rId168"/>
              <a:stretch>
                <a:fillRect/>
              </a:stretch>
            </p:blipFill>
            <p:spPr>
              <a:xfrm>
                <a:off x="9499985" y="5344152"/>
                <a:ext cx="829800" cy="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143" name="Ink 142">
                <a:extLst>
                  <a:ext uri="{FF2B5EF4-FFF2-40B4-BE49-F238E27FC236}">
                    <a16:creationId xmlns:a16="http://schemas.microsoft.com/office/drawing/2014/main" id="{5B8F5849-9484-FD03-CA3F-78E803F9E9FE}"/>
                  </a:ext>
                </a:extLst>
              </p14:cNvPr>
              <p14:cNvContentPartPr/>
              <p14:nvPr/>
            </p14:nvContentPartPr>
            <p14:xfrm>
              <a:off x="7437552" y="5301734"/>
              <a:ext cx="894960" cy="414720"/>
            </p14:xfrm>
          </p:contentPart>
        </mc:Choice>
        <mc:Fallback xmlns="">
          <p:pic>
            <p:nvPicPr>
              <p:cNvPr id="143" name="Ink 142">
                <a:extLst>
                  <a:ext uri="{FF2B5EF4-FFF2-40B4-BE49-F238E27FC236}">
                    <a16:creationId xmlns:a16="http://schemas.microsoft.com/office/drawing/2014/main" id="{5B8F5849-9484-FD03-CA3F-78E803F9E9FE}"/>
                  </a:ext>
                </a:extLst>
              </p:cNvPr>
              <p:cNvPicPr/>
              <p:nvPr/>
            </p:nvPicPr>
            <p:blipFill>
              <a:blip r:embed="rId170"/>
              <a:stretch>
                <a:fillRect/>
              </a:stretch>
            </p:blipFill>
            <p:spPr>
              <a:xfrm>
                <a:off x="7419552" y="5283734"/>
                <a:ext cx="930600" cy="450360"/>
              </a:xfrm>
              <a:prstGeom prst="rect">
                <a:avLst/>
              </a:prstGeom>
            </p:spPr>
          </p:pic>
        </mc:Fallback>
      </mc:AlternateContent>
      <p:grpSp>
        <p:nvGrpSpPr>
          <p:cNvPr id="146" name="Group 145">
            <a:extLst>
              <a:ext uri="{FF2B5EF4-FFF2-40B4-BE49-F238E27FC236}">
                <a16:creationId xmlns:a16="http://schemas.microsoft.com/office/drawing/2014/main" id="{CE6D5937-BEEC-A977-1350-D2D8527EEF23}"/>
              </a:ext>
            </a:extLst>
          </p:cNvPr>
          <p:cNvGrpSpPr/>
          <p:nvPr/>
        </p:nvGrpSpPr>
        <p:grpSpPr>
          <a:xfrm>
            <a:off x="9494950" y="5640108"/>
            <a:ext cx="1008000" cy="396000"/>
            <a:chOff x="6201323" y="5640108"/>
            <a:chExt cx="1008000" cy="396000"/>
          </a:xfrm>
        </p:grpSpPr>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144" name="Ink 143">
                  <a:extLst>
                    <a:ext uri="{FF2B5EF4-FFF2-40B4-BE49-F238E27FC236}">
                      <a16:creationId xmlns:a16="http://schemas.microsoft.com/office/drawing/2014/main" id="{085FC01E-CC91-479D-0A5D-9C8F038E1BF8}"/>
                    </a:ext>
                  </a:extLst>
                </p14:cNvPr>
                <p14:cNvContentPartPr/>
                <p14:nvPr/>
              </p14:nvContentPartPr>
              <p14:xfrm>
                <a:off x="6240203" y="5987148"/>
                <a:ext cx="22680" cy="20520"/>
              </p14:xfrm>
            </p:contentPart>
          </mc:Choice>
          <mc:Fallback xmlns="">
            <p:pic>
              <p:nvPicPr>
                <p:cNvPr id="144" name="Ink 143">
                  <a:extLst>
                    <a:ext uri="{FF2B5EF4-FFF2-40B4-BE49-F238E27FC236}">
                      <a16:creationId xmlns:a16="http://schemas.microsoft.com/office/drawing/2014/main" id="{085FC01E-CC91-479D-0A5D-9C8F038E1BF8}"/>
                    </a:ext>
                  </a:extLst>
                </p:cNvPr>
                <p:cNvPicPr/>
                <p:nvPr/>
              </p:nvPicPr>
              <p:blipFill>
                <a:blip r:embed="rId174"/>
                <a:stretch>
                  <a:fillRect/>
                </a:stretch>
              </p:blipFill>
              <p:spPr>
                <a:xfrm>
                  <a:off x="6222203" y="5969148"/>
                  <a:ext cx="58320" cy="5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145" name="Ink 144">
                  <a:extLst>
                    <a:ext uri="{FF2B5EF4-FFF2-40B4-BE49-F238E27FC236}">
                      <a16:creationId xmlns:a16="http://schemas.microsoft.com/office/drawing/2014/main" id="{9505C567-CE07-1305-53B4-9AC22B020D4F}"/>
                    </a:ext>
                  </a:extLst>
                </p14:cNvPr>
                <p14:cNvContentPartPr/>
                <p14:nvPr/>
              </p14:nvContentPartPr>
              <p14:xfrm>
                <a:off x="6201323" y="5640108"/>
                <a:ext cx="1008000" cy="396000"/>
              </p14:xfrm>
            </p:contentPart>
          </mc:Choice>
          <mc:Fallback xmlns="">
            <p:pic>
              <p:nvPicPr>
                <p:cNvPr id="145" name="Ink 144">
                  <a:extLst>
                    <a:ext uri="{FF2B5EF4-FFF2-40B4-BE49-F238E27FC236}">
                      <a16:creationId xmlns:a16="http://schemas.microsoft.com/office/drawing/2014/main" id="{9505C567-CE07-1305-53B4-9AC22B020D4F}"/>
                    </a:ext>
                  </a:extLst>
                </p:cNvPr>
                <p:cNvPicPr/>
                <p:nvPr/>
              </p:nvPicPr>
              <p:blipFill>
                <a:blip r:embed="rId176"/>
                <a:stretch>
                  <a:fillRect/>
                </a:stretch>
              </p:blipFill>
              <p:spPr>
                <a:xfrm>
                  <a:off x="6183683" y="5622108"/>
                  <a:ext cx="1043640" cy="431640"/>
                </a:xfrm>
                <a:prstGeom prst="rect">
                  <a:avLst/>
                </a:prstGeom>
              </p:spPr>
            </p:pic>
          </mc:Fallback>
        </mc:AlternateContent>
      </p:grpSp>
      <p:sp>
        <p:nvSpPr>
          <p:cNvPr id="57" name="TextBox 56">
            <a:extLst>
              <a:ext uri="{FF2B5EF4-FFF2-40B4-BE49-F238E27FC236}">
                <a16:creationId xmlns:a16="http://schemas.microsoft.com/office/drawing/2014/main" id="{2AABA047-4906-CC74-EA04-2116D60B40B4}"/>
              </a:ext>
            </a:extLst>
          </p:cNvPr>
          <p:cNvSpPr txBox="1"/>
          <p:nvPr/>
        </p:nvSpPr>
        <p:spPr>
          <a:xfrm>
            <a:off x="1963172" y="146185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5" name="TextBox 94">
            <a:extLst>
              <a:ext uri="{FF2B5EF4-FFF2-40B4-BE49-F238E27FC236}">
                <a16:creationId xmlns:a16="http://schemas.microsoft.com/office/drawing/2014/main" id="{AAF19A72-7DBE-785A-E20A-FF7DD5A129B6}"/>
              </a:ext>
            </a:extLst>
          </p:cNvPr>
          <p:cNvSpPr txBox="1"/>
          <p:nvPr/>
        </p:nvSpPr>
        <p:spPr>
          <a:xfrm>
            <a:off x="2071182" y="3345407"/>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15" name="TextBox 114">
            <a:extLst>
              <a:ext uri="{FF2B5EF4-FFF2-40B4-BE49-F238E27FC236}">
                <a16:creationId xmlns:a16="http://schemas.microsoft.com/office/drawing/2014/main" id="{6BE8E330-2F7C-424D-BA18-398910360405}"/>
              </a:ext>
            </a:extLst>
          </p:cNvPr>
          <p:cNvSpPr txBox="1"/>
          <p:nvPr/>
        </p:nvSpPr>
        <p:spPr>
          <a:xfrm>
            <a:off x="1948373" y="5495282"/>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42161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6019800"/>
              </a:xfrm>
            </p:spPr>
            <p:txBody>
              <a:bodyPr>
                <a:normAutofit/>
              </a:bodyPr>
              <a:lstStyle/>
              <a:p>
                <a:r>
                  <a:rPr lang="en-US" dirty="0"/>
                  <a:t>Determine if the following signals are periodic or not? If periodic, what is T?</a:t>
                </a:r>
              </a:p>
              <a:p>
                <a:endParaRPr lang="en-US" dirty="0"/>
              </a:p>
              <a:p>
                <a:pPr lvl="1"/>
                <a:r>
                  <a:rPr lang="en-US" b="0" dirty="0"/>
                  <a:t>Ex1: </a:t>
                </a:r>
                <a14:m>
                  <m:oMath xmlns:m="http://schemas.openxmlformats.org/officeDocument/2006/math">
                    <m:r>
                      <a:rPr lang="en-US" b="0" i="1" smtClean="0">
                        <a:latin typeface="Cambria Math"/>
                      </a:rPr>
                      <m:t>𝑔</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r>
                      <m:rPr>
                        <m:sty m:val="p"/>
                      </m:rPr>
                      <a:rPr lang="en-US" b="0" i="0" smtClean="0">
                        <a:latin typeface="Cambria Math"/>
                      </a:rPr>
                      <m:t>cos</m:t>
                    </m:r>
                    <m:r>
                      <a:rPr lang="en-US" b="0" i="1" smtClean="0">
                        <a:latin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𝜔</m:t>
                        </m:r>
                      </m:e>
                      <m:sub>
                        <m:r>
                          <a:rPr lang="en-US" b="0" i="1" smtClean="0">
                            <a:latin typeface="Cambria Math"/>
                            <a:ea typeface="Cambria Math"/>
                          </a:rPr>
                          <m:t>0</m:t>
                        </m:r>
                      </m:sub>
                    </m:sSub>
                    <m:r>
                      <a:rPr lang="en-US" b="0" i="1" smtClean="0">
                        <a:latin typeface="Cambria Math"/>
                        <a:ea typeface="Cambria Math"/>
                      </a:rPr>
                      <m:t>𝑡</m:t>
                    </m:r>
                    <m:r>
                      <a:rPr lang="en-US" b="0" i="1" smtClean="0">
                        <a:latin typeface="Cambria Math"/>
                        <a:ea typeface="Cambria Math"/>
                      </a:rPr>
                      <m:t>)</m:t>
                    </m:r>
                  </m:oMath>
                </a14:m>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b="0" dirty="0"/>
                  <a:t>Ex2:</a:t>
                </a:r>
                <a:endParaRPr lang="en-US" dirty="0"/>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b="0" i="1" smtClean="0">
                                <a:latin typeface="Cambria Math"/>
                                <a:ea typeface="Cambria Math"/>
                              </a:rPr>
                              <m:t>𝜋</m:t>
                            </m:r>
                            <m:r>
                              <a:rPr lang="en-US" i="1">
                                <a:latin typeface="Cambria Math"/>
                                <a:ea typeface="Cambria Math"/>
                              </a:rPr>
                              <m:t>𝑡</m:t>
                            </m:r>
                          </m:e>
                        </m:d>
                      </m:e>
                    </m:func>
                  </m:oMath>
                </a14:m>
                <a:r>
                  <a:rPr lang="en-US" dirty="0"/>
                  <a:t>?</a:t>
                </a:r>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i="1">
                                <a:latin typeface="Cambria Math"/>
                                <a:ea typeface="Cambria Math"/>
                              </a:rPr>
                              <m:t>2</m:t>
                            </m:r>
                            <m:r>
                              <a:rPr lang="en-US" i="1">
                                <a:latin typeface="Cambria Math"/>
                                <a:ea typeface="Cambria Math"/>
                              </a:rPr>
                              <m:t>𝜋</m:t>
                            </m:r>
                            <m:r>
                              <a:rPr lang="en-US" i="1">
                                <a:latin typeface="Cambria Math"/>
                                <a:ea typeface="Cambria Math"/>
                              </a:rPr>
                              <m:t>𝑡</m:t>
                            </m:r>
                            <m:r>
                              <a:rPr lang="en-US" i="1">
                                <a:latin typeface="Cambria Math"/>
                                <a:ea typeface="Cambria Math"/>
                              </a:rPr>
                              <m:t>/5</m:t>
                            </m:r>
                          </m:e>
                        </m:d>
                      </m:e>
                    </m:func>
                  </m:oMath>
                </a14:m>
                <a:r>
                  <a:rPr lang="en-US" dirty="0"/>
                  <a:t>?</a:t>
                </a:r>
              </a:p>
              <a:p>
                <a:pPr lvl="1"/>
                <a:endParaRPr lang="en-US" dirty="0"/>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b="0" i="1" smtClean="0">
                                <a:latin typeface="Cambria Math"/>
                                <a:ea typeface="Cambria Math"/>
                              </a:rPr>
                              <m:t>𝜋</m:t>
                            </m:r>
                            <m:r>
                              <a:rPr lang="en-US" i="1">
                                <a:latin typeface="Cambria Math"/>
                                <a:ea typeface="Cambria Math"/>
                              </a:rPr>
                              <m:t>𝑡</m:t>
                            </m:r>
                          </m:e>
                        </m:d>
                      </m:e>
                    </m:func>
                    <m:r>
                      <a:rPr lang="en-US" b="0" i="1" smtClean="0">
                        <a:latin typeface="Cambria Math"/>
                        <a:ea typeface="Cambria Math"/>
                      </a:rPr>
                      <m:t>+</m:t>
                    </m:r>
                    <m:r>
                      <m:rPr>
                        <m:sty m:val="p"/>
                      </m:rPr>
                      <a:rPr lang="en-US">
                        <a:latin typeface="Cambria Math"/>
                      </a:rPr>
                      <m:t>cos</m:t>
                    </m:r>
                    <m:r>
                      <a:rPr lang="en-US" i="1">
                        <a:latin typeface="Cambria Math"/>
                      </a:rPr>
                      <m:t>⁡(</m:t>
                    </m:r>
                    <m:r>
                      <a:rPr lang="en-US" b="0" i="1" smtClean="0">
                        <a:latin typeface="Cambria Math"/>
                        <a:ea typeface="Cambria Math"/>
                      </a:rPr>
                      <m:t>2</m:t>
                    </m:r>
                    <m:r>
                      <a:rPr lang="en-US" b="0" i="1" smtClean="0">
                        <a:latin typeface="Cambria Math"/>
                        <a:ea typeface="Cambria Math"/>
                      </a:rPr>
                      <m:t>𝜋</m:t>
                    </m:r>
                    <m:r>
                      <a:rPr lang="en-US" i="1">
                        <a:latin typeface="Cambria Math"/>
                        <a:ea typeface="Cambria Math"/>
                      </a:rPr>
                      <m:t>𝑡</m:t>
                    </m:r>
                    <m:r>
                      <a:rPr lang="en-US" b="0" i="1" smtClean="0">
                        <a:latin typeface="Cambria Math"/>
                        <a:ea typeface="Cambria Math"/>
                      </a:rPr>
                      <m:t>/5</m:t>
                    </m:r>
                    <m:r>
                      <a:rPr lang="en-US" i="1">
                        <a:latin typeface="Cambria Math"/>
                        <a:ea typeface="Cambria Math"/>
                      </a:rPr>
                      <m:t>)</m:t>
                    </m:r>
                  </m:oMath>
                </a14:m>
                <a:r>
                  <a:rPr lang="en-US" dirty="0"/>
                  <a:t> ?</a:t>
                </a:r>
              </a:p>
              <a:p>
                <a:pPr lvl="1"/>
                <a:endParaRPr lang="en-US" dirty="0"/>
              </a:p>
              <a:p>
                <a:pPr lvl="1"/>
                <a:endParaRPr lang="en-US" i="1" dirty="0">
                  <a:latin typeface="Cambria Math" panose="02040503050406030204" pitchFamily="18" charset="0"/>
                </a:endParaRP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6019800"/>
              </a:xfrm>
              <a:blipFill>
                <a:blip r:embed="rId2"/>
                <a:stretch>
                  <a:fillRect l="-963" t="-81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8B00954-0321-7CD7-0057-6C8384A728ED}"/>
              </a:ext>
            </a:extLst>
          </p:cNvPr>
          <p:cNvPicPr>
            <a:picLocks noChangeAspect="1"/>
          </p:cNvPicPr>
          <p:nvPr/>
        </p:nvPicPr>
        <p:blipFill>
          <a:blip r:embed="rId3"/>
          <a:stretch>
            <a:fillRect/>
          </a:stretch>
        </p:blipFill>
        <p:spPr>
          <a:xfrm>
            <a:off x="7543593" y="1485900"/>
            <a:ext cx="2638985" cy="17145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DF0AC5-4711-3190-B016-46EF317B270E}"/>
                  </a:ext>
                </a:extLst>
              </p:cNvPr>
              <p:cNvSpPr txBox="1"/>
              <p:nvPr/>
            </p:nvSpPr>
            <p:spPr>
              <a:xfrm>
                <a:off x="7924800" y="3124201"/>
                <a:ext cx="21404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𝑡</m:t>
                            </m:r>
                          </m:e>
                        </m:d>
                      </m:e>
                    </m:fun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=1, T=</a:t>
                </a:r>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2</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𝜋</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21DF0AC5-4711-3190-B016-46EF317B270E}"/>
                  </a:ext>
                </a:extLst>
              </p:cNvPr>
              <p:cNvSpPr txBox="1">
                <a:spLocks noRot="1" noChangeAspect="1" noMove="1" noResize="1" noEditPoints="1" noAdjustHandles="1" noChangeArrowheads="1" noChangeShapeType="1" noTextEdit="1"/>
              </p:cNvSpPr>
              <p:nvPr/>
            </p:nvSpPr>
            <p:spPr>
              <a:xfrm>
                <a:off x="7924800" y="3124201"/>
                <a:ext cx="2140458" cy="646331"/>
              </a:xfrm>
              <a:prstGeom prst="rect">
                <a:avLst/>
              </a:prstGeom>
              <a:blipFill>
                <a:blip r:embed="rId4"/>
                <a:stretch>
                  <a:fillRect t="-5660"/>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4" name="Ink 83">
                <a:extLst>
                  <a:ext uri="{FF2B5EF4-FFF2-40B4-BE49-F238E27FC236}">
                    <a16:creationId xmlns:a16="http://schemas.microsoft.com/office/drawing/2014/main" id="{C39C6DD6-67A7-9F42-C727-4F0E7AA35F91}"/>
                  </a:ext>
                </a:extLst>
              </p14:cNvPr>
              <p14:cNvContentPartPr/>
              <p14:nvPr/>
            </p14:nvContentPartPr>
            <p14:xfrm>
              <a:off x="2054483" y="3517548"/>
              <a:ext cx="132840" cy="373680"/>
            </p14:xfrm>
          </p:contentPart>
        </mc:Choice>
        <mc:Fallback xmlns="">
          <p:pic>
            <p:nvPicPr>
              <p:cNvPr id="84" name="Ink 83">
                <a:extLst>
                  <a:ext uri="{FF2B5EF4-FFF2-40B4-BE49-F238E27FC236}">
                    <a16:creationId xmlns:a16="http://schemas.microsoft.com/office/drawing/2014/main" id="{C39C6DD6-67A7-9F42-C727-4F0E7AA35F91}"/>
                  </a:ext>
                </a:extLst>
              </p:cNvPr>
              <p:cNvPicPr/>
              <p:nvPr/>
            </p:nvPicPr>
            <p:blipFill>
              <a:blip r:embed="rId6"/>
              <a:stretch>
                <a:fillRect/>
              </a:stretch>
            </p:blipFill>
            <p:spPr>
              <a:xfrm>
                <a:off x="2036483" y="3499908"/>
                <a:ext cx="168480" cy="40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34" name="Ink 133">
                <a:extLst>
                  <a:ext uri="{FF2B5EF4-FFF2-40B4-BE49-F238E27FC236}">
                    <a16:creationId xmlns:a16="http://schemas.microsoft.com/office/drawing/2014/main" id="{8DB14CDA-E09D-BB9A-08B6-7FEA09441F92}"/>
                  </a:ext>
                </a:extLst>
              </p14:cNvPr>
              <p14:cNvContentPartPr/>
              <p14:nvPr/>
            </p14:nvContentPartPr>
            <p14:xfrm>
              <a:off x="8578403" y="3542028"/>
              <a:ext cx="2491200" cy="1368360"/>
            </p14:xfrm>
          </p:contentPart>
        </mc:Choice>
        <mc:Fallback xmlns="">
          <p:pic>
            <p:nvPicPr>
              <p:cNvPr id="134" name="Ink 133">
                <a:extLst>
                  <a:ext uri="{FF2B5EF4-FFF2-40B4-BE49-F238E27FC236}">
                    <a16:creationId xmlns:a16="http://schemas.microsoft.com/office/drawing/2014/main" id="{8DB14CDA-E09D-BB9A-08B6-7FEA09441F92}"/>
                  </a:ext>
                </a:extLst>
              </p:cNvPr>
              <p:cNvPicPr/>
              <p:nvPr/>
            </p:nvPicPr>
            <p:blipFill>
              <a:blip r:embed="rId8"/>
              <a:stretch>
                <a:fillRect/>
              </a:stretch>
            </p:blipFill>
            <p:spPr>
              <a:xfrm>
                <a:off x="8560763" y="3524028"/>
                <a:ext cx="2526840" cy="1404000"/>
              </a:xfrm>
              <a:prstGeom prst="rect">
                <a:avLst/>
              </a:prstGeom>
            </p:spPr>
          </p:pic>
        </mc:Fallback>
      </mc:AlternateContent>
      <p:grpSp>
        <p:nvGrpSpPr>
          <p:cNvPr id="148" name="Group 147">
            <a:extLst>
              <a:ext uri="{FF2B5EF4-FFF2-40B4-BE49-F238E27FC236}">
                <a16:creationId xmlns:a16="http://schemas.microsoft.com/office/drawing/2014/main" id="{841D8DE2-0D7E-64F2-B4FF-DA6CFEDD3230}"/>
              </a:ext>
            </a:extLst>
          </p:cNvPr>
          <p:cNvGrpSpPr/>
          <p:nvPr/>
        </p:nvGrpSpPr>
        <p:grpSpPr>
          <a:xfrm>
            <a:off x="456083" y="1788108"/>
            <a:ext cx="11444040" cy="4233935"/>
            <a:chOff x="456083" y="1788108"/>
            <a:chExt cx="11444040" cy="4233935"/>
          </a:xfrm>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 name="Ink 3">
                  <a:extLst>
                    <a:ext uri="{FF2B5EF4-FFF2-40B4-BE49-F238E27FC236}">
                      <a16:creationId xmlns:a16="http://schemas.microsoft.com/office/drawing/2014/main" id="{BDB01FDF-E855-75C1-8377-D30A088ED7BE}"/>
                    </a:ext>
                  </a:extLst>
                </p14:cNvPr>
                <p14:cNvContentPartPr/>
                <p14:nvPr/>
              </p14:nvContentPartPr>
              <p14:xfrm>
                <a:off x="537803" y="2525388"/>
                <a:ext cx="239400" cy="514080"/>
              </p14:xfrm>
            </p:contentPart>
          </mc:Choice>
          <mc:Fallback xmlns="">
            <p:pic>
              <p:nvPicPr>
                <p:cNvPr id="4" name="Ink 3">
                  <a:extLst>
                    <a:ext uri="{FF2B5EF4-FFF2-40B4-BE49-F238E27FC236}">
                      <a16:creationId xmlns:a16="http://schemas.microsoft.com/office/drawing/2014/main" id="{BDB01FDF-E855-75C1-8377-D30A088ED7BE}"/>
                    </a:ext>
                  </a:extLst>
                </p:cNvPr>
                <p:cNvPicPr/>
                <p:nvPr/>
              </p:nvPicPr>
              <p:blipFill>
                <a:blip r:embed="rId10"/>
                <a:stretch>
                  <a:fillRect/>
                </a:stretch>
              </p:blipFill>
              <p:spPr>
                <a:xfrm>
                  <a:off x="520163" y="2507748"/>
                  <a:ext cx="275040" cy="54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 name="Ink 4">
                  <a:extLst>
                    <a:ext uri="{FF2B5EF4-FFF2-40B4-BE49-F238E27FC236}">
                      <a16:creationId xmlns:a16="http://schemas.microsoft.com/office/drawing/2014/main" id="{0272F3D7-8C19-1A85-F0DE-9F2B5E37D264}"/>
                    </a:ext>
                  </a:extLst>
                </p14:cNvPr>
                <p14:cNvContentPartPr/>
                <p14:nvPr/>
              </p14:nvContentPartPr>
              <p14:xfrm>
                <a:off x="928043" y="2524668"/>
                <a:ext cx="188280" cy="347760"/>
              </p14:xfrm>
            </p:contentPart>
          </mc:Choice>
          <mc:Fallback xmlns="">
            <p:pic>
              <p:nvPicPr>
                <p:cNvPr id="5" name="Ink 4">
                  <a:extLst>
                    <a:ext uri="{FF2B5EF4-FFF2-40B4-BE49-F238E27FC236}">
                      <a16:creationId xmlns:a16="http://schemas.microsoft.com/office/drawing/2014/main" id="{0272F3D7-8C19-1A85-F0DE-9F2B5E37D264}"/>
                    </a:ext>
                  </a:extLst>
                </p:cNvPr>
                <p:cNvPicPr/>
                <p:nvPr/>
              </p:nvPicPr>
              <p:blipFill>
                <a:blip r:embed="rId12"/>
                <a:stretch>
                  <a:fillRect/>
                </a:stretch>
              </p:blipFill>
              <p:spPr>
                <a:xfrm>
                  <a:off x="910043" y="2507028"/>
                  <a:ext cx="223920" cy="38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6" name="Ink 5">
                  <a:extLst>
                    <a:ext uri="{FF2B5EF4-FFF2-40B4-BE49-F238E27FC236}">
                      <a16:creationId xmlns:a16="http://schemas.microsoft.com/office/drawing/2014/main" id="{553BD246-F3D2-B424-D7B0-294FB90159FF}"/>
                    </a:ext>
                  </a:extLst>
                </p14:cNvPr>
                <p14:cNvContentPartPr/>
                <p14:nvPr/>
              </p14:nvContentPartPr>
              <p14:xfrm>
                <a:off x="1291643" y="2519628"/>
                <a:ext cx="11520" cy="265680"/>
              </p14:xfrm>
            </p:contentPart>
          </mc:Choice>
          <mc:Fallback xmlns="">
            <p:pic>
              <p:nvPicPr>
                <p:cNvPr id="6" name="Ink 5">
                  <a:extLst>
                    <a:ext uri="{FF2B5EF4-FFF2-40B4-BE49-F238E27FC236}">
                      <a16:creationId xmlns:a16="http://schemas.microsoft.com/office/drawing/2014/main" id="{553BD246-F3D2-B424-D7B0-294FB90159FF}"/>
                    </a:ext>
                  </a:extLst>
                </p:cNvPr>
                <p:cNvPicPr/>
                <p:nvPr/>
              </p:nvPicPr>
              <p:blipFill>
                <a:blip r:embed="rId14"/>
                <a:stretch>
                  <a:fillRect/>
                </a:stretch>
              </p:blipFill>
              <p:spPr>
                <a:xfrm>
                  <a:off x="1273643" y="2501628"/>
                  <a:ext cx="47160" cy="30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7" name="Ink 6">
                  <a:extLst>
                    <a:ext uri="{FF2B5EF4-FFF2-40B4-BE49-F238E27FC236}">
                      <a16:creationId xmlns:a16="http://schemas.microsoft.com/office/drawing/2014/main" id="{AB75E2E8-A1BE-E0BB-7A1D-E36ED188B0CA}"/>
                    </a:ext>
                  </a:extLst>
                </p14:cNvPr>
                <p14:cNvContentPartPr/>
                <p14:nvPr/>
              </p14:nvContentPartPr>
              <p14:xfrm>
                <a:off x="1146563" y="2654268"/>
                <a:ext cx="247320" cy="26280"/>
              </p14:xfrm>
            </p:contentPart>
          </mc:Choice>
          <mc:Fallback xmlns="">
            <p:pic>
              <p:nvPicPr>
                <p:cNvPr id="7" name="Ink 6">
                  <a:extLst>
                    <a:ext uri="{FF2B5EF4-FFF2-40B4-BE49-F238E27FC236}">
                      <a16:creationId xmlns:a16="http://schemas.microsoft.com/office/drawing/2014/main" id="{AB75E2E8-A1BE-E0BB-7A1D-E36ED188B0CA}"/>
                    </a:ext>
                  </a:extLst>
                </p:cNvPr>
                <p:cNvPicPr/>
                <p:nvPr/>
              </p:nvPicPr>
              <p:blipFill>
                <a:blip r:embed="rId16"/>
                <a:stretch>
                  <a:fillRect/>
                </a:stretch>
              </p:blipFill>
              <p:spPr>
                <a:xfrm>
                  <a:off x="1128923" y="2636268"/>
                  <a:ext cx="282960" cy="6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8" name="Ink 7">
                  <a:extLst>
                    <a:ext uri="{FF2B5EF4-FFF2-40B4-BE49-F238E27FC236}">
                      <a16:creationId xmlns:a16="http://schemas.microsoft.com/office/drawing/2014/main" id="{2F9DDF9B-8FE5-A8F3-2A2E-83D03A052429}"/>
                    </a:ext>
                  </a:extLst>
                </p14:cNvPr>
                <p14:cNvContentPartPr/>
                <p14:nvPr/>
              </p14:nvContentPartPr>
              <p14:xfrm>
                <a:off x="1528883" y="2479308"/>
                <a:ext cx="143640" cy="365760"/>
              </p14:xfrm>
            </p:contentPart>
          </mc:Choice>
          <mc:Fallback xmlns="">
            <p:pic>
              <p:nvPicPr>
                <p:cNvPr id="8" name="Ink 7">
                  <a:extLst>
                    <a:ext uri="{FF2B5EF4-FFF2-40B4-BE49-F238E27FC236}">
                      <a16:creationId xmlns:a16="http://schemas.microsoft.com/office/drawing/2014/main" id="{2F9DDF9B-8FE5-A8F3-2A2E-83D03A052429}"/>
                    </a:ext>
                  </a:extLst>
                </p:cNvPr>
                <p:cNvPicPr/>
                <p:nvPr/>
              </p:nvPicPr>
              <p:blipFill>
                <a:blip r:embed="rId18"/>
                <a:stretch>
                  <a:fillRect/>
                </a:stretch>
              </p:blipFill>
              <p:spPr>
                <a:xfrm>
                  <a:off x="1510883" y="2461668"/>
                  <a:ext cx="179280" cy="40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9" name="Ink 8">
                  <a:extLst>
                    <a:ext uri="{FF2B5EF4-FFF2-40B4-BE49-F238E27FC236}">
                      <a16:creationId xmlns:a16="http://schemas.microsoft.com/office/drawing/2014/main" id="{F388FD8E-3419-6AD7-B8FE-8EDD70CA27CE}"/>
                    </a:ext>
                  </a:extLst>
                </p14:cNvPr>
                <p14:cNvContentPartPr/>
                <p14:nvPr/>
              </p14:nvContentPartPr>
              <p14:xfrm>
                <a:off x="1821563" y="2741028"/>
                <a:ext cx="215640" cy="24120"/>
              </p14:xfrm>
            </p:contentPart>
          </mc:Choice>
          <mc:Fallback xmlns="">
            <p:pic>
              <p:nvPicPr>
                <p:cNvPr id="9" name="Ink 8">
                  <a:extLst>
                    <a:ext uri="{FF2B5EF4-FFF2-40B4-BE49-F238E27FC236}">
                      <a16:creationId xmlns:a16="http://schemas.microsoft.com/office/drawing/2014/main" id="{F388FD8E-3419-6AD7-B8FE-8EDD70CA27CE}"/>
                    </a:ext>
                  </a:extLst>
                </p:cNvPr>
                <p:cNvPicPr/>
                <p:nvPr/>
              </p:nvPicPr>
              <p:blipFill>
                <a:blip r:embed="rId20"/>
                <a:stretch>
                  <a:fillRect/>
                </a:stretch>
              </p:blipFill>
              <p:spPr>
                <a:xfrm>
                  <a:off x="1803563" y="2723028"/>
                  <a:ext cx="251280" cy="5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0" name="Ink 9">
                  <a:extLst>
                    <a:ext uri="{FF2B5EF4-FFF2-40B4-BE49-F238E27FC236}">
                      <a16:creationId xmlns:a16="http://schemas.microsoft.com/office/drawing/2014/main" id="{F9C81F01-C602-AAB1-0A8E-4195599ADBAA}"/>
                    </a:ext>
                  </a:extLst>
                </p14:cNvPr>
                <p14:cNvContentPartPr/>
                <p14:nvPr/>
              </p14:nvContentPartPr>
              <p14:xfrm>
                <a:off x="1915883" y="2658588"/>
                <a:ext cx="182520" cy="26640"/>
              </p14:xfrm>
            </p:contentPart>
          </mc:Choice>
          <mc:Fallback xmlns="">
            <p:pic>
              <p:nvPicPr>
                <p:cNvPr id="10" name="Ink 9">
                  <a:extLst>
                    <a:ext uri="{FF2B5EF4-FFF2-40B4-BE49-F238E27FC236}">
                      <a16:creationId xmlns:a16="http://schemas.microsoft.com/office/drawing/2014/main" id="{F9C81F01-C602-AAB1-0A8E-4195599ADBAA}"/>
                    </a:ext>
                  </a:extLst>
                </p:cNvPr>
                <p:cNvPicPr/>
                <p:nvPr/>
              </p:nvPicPr>
              <p:blipFill>
                <a:blip r:embed="rId22"/>
                <a:stretch>
                  <a:fillRect/>
                </a:stretch>
              </p:blipFill>
              <p:spPr>
                <a:xfrm>
                  <a:off x="1898243" y="2640588"/>
                  <a:ext cx="218160" cy="6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4" name="Ink 13">
                  <a:extLst>
                    <a:ext uri="{FF2B5EF4-FFF2-40B4-BE49-F238E27FC236}">
                      <a16:creationId xmlns:a16="http://schemas.microsoft.com/office/drawing/2014/main" id="{A5EEED05-7BD4-2742-F83F-B99B23E75B43}"/>
                    </a:ext>
                  </a:extLst>
                </p14:cNvPr>
                <p14:cNvContentPartPr/>
                <p14:nvPr/>
              </p14:nvContentPartPr>
              <p14:xfrm>
                <a:off x="2229803" y="2523228"/>
                <a:ext cx="211680" cy="462240"/>
              </p14:xfrm>
            </p:contentPart>
          </mc:Choice>
          <mc:Fallback xmlns="">
            <p:pic>
              <p:nvPicPr>
                <p:cNvPr id="14" name="Ink 13">
                  <a:extLst>
                    <a:ext uri="{FF2B5EF4-FFF2-40B4-BE49-F238E27FC236}">
                      <a16:creationId xmlns:a16="http://schemas.microsoft.com/office/drawing/2014/main" id="{A5EEED05-7BD4-2742-F83F-B99B23E75B43}"/>
                    </a:ext>
                  </a:extLst>
                </p:cNvPr>
                <p:cNvPicPr/>
                <p:nvPr/>
              </p:nvPicPr>
              <p:blipFill>
                <a:blip r:embed="rId24"/>
                <a:stretch>
                  <a:fillRect/>
                </a:stretch>
              </p:blipFill>
              <p:spPr>
                <a:xfrm>
                  <a:off x="2212163" y="2505588"/>
                  <a:ext cx="247320" cy="49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15" name="Ink 14">
                  <a:extLst>
                    <a:ext uri="{FF2B5EF4-FFF2-40B4-BE49-F238E27FC236}">
                      <a16:creationId xmlns:a16="http://schemas.microsoft.com/office/drawing/2014/main" id="{A5339AE3-6F9F-519E-66CC-36AB341759A1}"/>
                    </a:ext>
                  </a:extLst>
                </p14:cNvPr>
                <p14:cNvContentPartPr/>
                <p14:nvPr/>
              </p14:nvContentPartPr>
              <p14:xfrm>
                <a:off x="2618243" y="2508108"/>
                <a:ext cx="171000" cy="323280"/>
              </p14:xfrm>
            </p:contentPart>
          </mc:Choice>
          <mc:Fallback xmlns="">
            <p:pic>
              <p:nvPicPr>
                <p:cNvPr id="15" name="Ink 14">
                  <a:extLst>
                    <a:ext uri="{FF2B5EF4-FFF2-40B4-BE49-F238E27FC236}">
                      <a16:creationId xmlns:a16="http://schemas.microsoft.com/office/drawing/2014/main" id="{A5339AE3-6F9F-519E-66CC-36AB341759A1}"/>
                    </a:ext>
                  </a:extLst>
                </p:cNvPr>
                <p:cNvPicPr/>
                <p:nvPr/>
              </p:nvPicPr>
              <p:blipFill>
                <a:blip r:embed="rId26"/>
                <a:stretch>
                  <a:fillRect/>
                </a:stretch>
              </p:blipFill>
              <p:spPr>
                <a:xfrm>
                  <a:off x="2600603" y="2490108"/>
                  <a:ext cx="206640" cy="35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16" name="Ink 15">
                  <a:extLst>
                    <a:ext uri="{FF2B5EF4-FFF2-40B4-BE49-F238E27FC236}">
                      <a16:creationId xmlns:a16="http://schemas.microsoft.com/office/drawing/2014/main" id="{34AE7094-0E95-8E8C-9F43-A2D3028EBBD6}"/>
                    </a:ext>
                  </a:extLst>
                </p14:cNvPr>
                <p14:cNvContentPartPr/>
                <p14:nvPr/>
              </p14:nvContentPartPr>
              <p14:xfrm>
                <a:off x="3005603" y="2497308"/>
                <a:ext cx="92520" cy="282240"/>
              </p14:xfrm>
            </p:contentPart>
          </mc:Choice>
          <mc:Fallback xmlns="">
            <p:pic>
              <p:nvPicPr>
                <p:cNvPr id="16" name="Ink 15">
                  <a:extLst>
                    <a:ext uri="{FF2B5EF4-FFF2-40B4-BE49-F238E27FC236}">
                      <a16:creationId xmlns:a16="http://schemas.microsoft.com/office/drawing/2014/main" id="{34AE7094-0E95-8E8C-9F43-A2D3028EBBD6}"/>
                    </a:ext>
                  </a:extLst>
                </p:cNvPr>
                <p:cNvPicPr/>
                <p:nvPr/>
              </p:nvPicPr>
              <p:blipFill>
                <a:blip r:embed="rId28"/>
                <a:stretch>
                  <a:fillRect/>
                </a:stretch>
              </p:blipFill>
              <p:spPr>
                <a:xfrm>
                  <a:off x="2987963" y="2479308"/>
                  <a:ext cx="128160" cy="31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17" name="Ink 16">
                  <a:extLst>
                    <a:ext uri="{FF2B5EF4-FFF2-40B4-BE49-F238E27FC236}">
                      <a16:creationId xmlns:a16="http://schemas.microsoft.com/office/drawing/2014/main" id="{AC34269E-CF75-266E-EE64-1B2567DC1E84}"/>
                    </a:ext>
                  </a:extLst>
                </p14:cNvPr>
                <p14:cNvContentPartPr/>
                <p14:nvPr/>
              </p14:nvContentPartPr>
              <p14:xfrm>
                <a:off x="2833883" y="2517468"/>
                <a:ext cx="326160" cy="71640"/>
              </p14:xfrm>
            </p:contentPart>
          </mc:Choice>
          <mc:Fallback xmlns="">
            <p:pic>
              <p:nvPicPr>
                <p:cNvPr id="17" name="Ink 16">
                  <a:extLst>
                    <a:ext uri="{FF2B5EF4-FFF2-40B4-BE49-F238E27FC236}">
                      <a16:creationId xmlns:a16="http://schemas.microsoft.com/office/drawing/2014/main" id="{AC34269E-CF75-266E-EE64-1B2567DC1E84}"/>
                    </a:ext>
                  </a:extLst>
                </p:cNvPr>
                <p:cNvPicPr/>
                <p:nvPr/>
              </p:nvPicPr>
              <p:blipFill>
                <a:blip r:embed="rId30"/>
                <a:stretch>
                  <a:fillRect/>
                </a:stretch>
              </p:blipFill>
              <p:spPr>
                <a:xfrm>
                  <a:off x="2815883" y="2499828"/>
                  <a:ext cx="361800" cy="10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18" name="Ink 17">
                  <a:extLst>
                    <a:ext uri="{FF2B5EF4-FFF2-40B4-BE49-F238E27FC236}">
                      <a16:creationId xmlns:a16="http://schemas.microsoft.com/office/drawing/2014/main" id="{FC59CE4C-0E2A-C9BB-1457-20AEA96ACBB3}"/>
                    </a:ext>
                  </a:extLst>
                </p14:cNvPr>
                <p14:cNvContentPartPr/>
                <p14:nvPr/>
              </p14:nvContentPartPr>
              <p14:xfrm>
                <a:off x="3263363" y="2600268"/>
                <a:ext cx="207360" cy="36000"/>
              </p14:xfrm>
            </p:contentPart>
          </mc:Choice>
          <mc:Fallback xmlns="">
            <p:pic>
              <p:nvPicPr>
                <p:cNvPr id="18" name="Ink 17">
                  <a:extLst>
                    <a:ext uri="{FF2B5EF4-FFF2-40B4-BE49-F238E27FC236}">
                      <a16:creationId xmlns:a16="http://schemas.microsoft.com/office/drawing/2014/main" id="{FC59CE4C-0E2A-C9BB-1457-20AEA96ACBB3}"/>
                    </a:ext>
                  </a:extLst>
                </p:cNvPr>
                <p:cNvPicPr/>
                <p:nvPr/>
              </p:nvPicPr>
              <p:blipFill>
                <a:blip r:embed="rId32"/>
                <a:stretch>
                  <a:fillRect/>
                </a:stretch>
              </p:blipFill>
              <p:spPr>
                <a:xfrm>
                  <a:off x="3245363" y="2582628"/>
                  <a:ext cx="243000" cy="7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19" name="Ink 18">
                  <a:extLst>
                    <a:ext uri="{FF2B5EF4-FFF2-40B4-BE49-F238E27FC236}">
                      <a16:creationId xmlns:a16="http://schemas.microsoft.com/office/drawing/2014/main" id="{35420561-3798-8393-A6F4-11C3BDBFB785}"/>
                    </a:ext>
                  </a:extLst>
                </p14:cNvPr>
                <p14:cNvContentPartPr/>
                <p14:nvPr/>
              </p14:nvContentPartPr>
              <p14:xfrm>
                <a:off x="3361283" y="2553108"/>
                <a:ext cx="10080" cy="182880"/>
              </p14:xfrm>
            </p:contentPart>
          </mc:Choice>
          <mc:Fallback xmlns="">
            <p:pic>
              <p:nvPicPr>
                <p:cNvPr id="19" name="Ink 18">
                  <a:extLst>
                    <a:ext uri="{FF2B5EF4-FFF2-40B4-BE49-F238E27FC236}">
                      <a16:creationId xmlns:a16="http://schemas.microsoft.com/office/drawing/2014/main" id="{35420561-3798-8393-A6F4-11C3BDBFB785}"/>
                    </a:ext>
                  </a:extLst>
                </p:cNvPr>
                <p:cNvPicPr/>
                <p:nvPr/>
              </p:nvPicPr>
              <p:blipFill>
                <a:blip r:embed="rId34"/>
                <a:stretch>
                  <a:fillRect/>
                </a:stretch>
              </p:blipFill>
              <p:spPr>
                <a:xfrm>
                  <a:off x="3343283" y="2535468"/>
                  <a:ext cx="45720" cy="21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1" name="Ink 20">
                  <a:extLst>
                    <a:ext uri="{FF2B5EF4-FFF2-40B4-BE49-F238E27FC236}">
                      <a16:creationId xmlns:a16="http://schemas.microsoft.com/office/drawing/2014/main" id="{9A1B27B5-BEA4-F7A2-581B-6ABA5657E7D7}"/>
                    </a:ext>
                  </a:extLst>
                </p14:cNvPr>
                <p14:cNvContentPartPr/>
                <p14:nvPr/>
              </p14:nvContentPartPr>
              <p14:xfrm>
                <a:off x="3576923" y="2407308"/>
                <a:ext cx="271440" cy="30600"/>
              </p14:xfrm>
            </p:contentPart>
          </mc:Choice>
          <mc:Fallback xmlns="">
            <p:pic>
              <p:nvPicPr>
                <p:cNvPr id="21" name="Ink 20">
                  <a:extLst>
                    <a:ext uri="{FF2B5EF4-FFF2-40B4-BE49-F238E27FC236}">
                      <a16:creationId xmlns:a16="http://schemas.microsoft.com/office/drawing/2014/main" id="{9A1B27B5-BEA4-F7A2-581B-6ABA5657E7D7}"/>
                    </a:ext>
                  </a:extLst>
                </p:cNvPr>
                <p:cNvPicPr/>
                <p:nvPr/>
              </p:nvPicPr>
              <p:blipFill>
                <a:blip r:embed="rId36"/>
                <a:stretch>
                  <a:fillRect/>
                </a:stretch>
              </p:blipFill>
              <p:spPr>
                <a:xfrm>
                  <a:off x="3559283" y="2389668"/>
                  <a:ext cx="307080" cy="6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2" name="Ink 21">
                  <a:extLst>
                    <a:ext uri="{FF2B5EF4-FFF2-40B4-BE49-F238E27FC236}">
                      <a16:creationId xmlns:a16="http://schemas.microsoft.com/office/drawing/2014/main" id="{C2D7EA31-2213-D237-94AD-A0E7302FB6C2}"/>
                    </a:ext>
                  </a:extLst>
                </p14:cNvPr>
                <p14:cNvContentPartPr/>
                <p14:nvPr/>
              </p14:nvContentPartPr>
              <p14:xfrm>
                <a:off x="3662963" y="2406948"/>
                <a:ext cx="41040" cy="297720"/>
              </p14:xfrm>
            </p:contentPart>
          </mc:Choice>
          <mc:Fallback xmlns="">
            <p:pic>
              <p:nvPicPr>
                <p:cNvPr id="22" name="Ink 21">
                  <a:extLst>
                    <a:ext uri="{FF2B5EF4-FFF2-40B4-BE49-F238E27FC236}">
                      <a16:creationId xmlns:a16="http://schemas.microsoft.com/office/drawing/2014/main" id="{C2D7EA31-2213-D237-94AD-A0E7302FB6C2}"/>
                    </a:ext>
                  </a:extLst>
                </p:cNvPr>
                <p:cNvPicPr/>
                <p:nvPr/>
              </p:nvPicPr>
              <p:blipFill>
                <a:blip r:embed="rId38"/>
                <a:stretch>
                  <a:fillRect/>
                </a:stretch>
              </p:blipFill>
              <p:spPr>
                <a:xfrm>
                  <a:off x="3645323" y="2388948"/>
                  <a:ext cx="76680" cy="33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3" name="Ink 22">
                  <a:extLst>
                    <a:ext uri="{FF2B5EF4-FFF2-40B4-BE49-F238E27FC236}">
                      <a16:creationId xmlns:a16="http://schemas.microsoft.com/office/drawing/2014/main" id="{31E12EE6-2EB3-FEA8-3DB1-023F38A1A461}"/>
                    </a:ext>
                  </a:extLst>
                </p14:cNvPr>
                <p14:cNvContentPartPr/>
                <p14:nvPr/>
              </p14:nvContentPartPr>
              <p14:xfrm>
                <a:off x="3842603" y="2591268"/>
                <a:ext cx="121320" cy="129960"/>
              </p14:xfrm>
            </p:contentPart>
          </mc:Choice>
          <mc:Fallback xmlns="">
            <p:pic>
              <p:nvPicPr>
                <p:cNvPr id="23" name="Ink 22">
                  <a:extLst>
                    <a:ext uri="{FF2B5EF4-FFF2-40B4-BE49-F238E27FC236}">
                      <a16:creationId xmlns:a16="http://schemas.microsoft.com/office/drawing/2014/main" id="{31E12EE6-2EB3-FEA8-3DB1-023F38A1A461}"/>
                    </a:ext>
                  </a:extLst>
                </p:cNvPr>
                <p:cNvPicPr/>
                <p:nvPr/>
              </p:nvPicPr>
              <p:blipFill>
                <a:blip r:embed="rId40"/>
                <a:stretch>
                  <a:fillRect/>
                </a:stretch>
              </p:blipFill>
              <p:spPr>
                <a:xfrm>
                  <a:off x="3824963" y="2573268"/>
                  <a:ext cx="156960" cy="16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24" name="Ink 23">
                  <a:extLst>
                    <a:ext uri="{FF2B5EF4-FFF2-40B4-BE49-F238E27FC236}">
                      <a16:creationId xmlns:a16="http://schemas.microsoft.com/office/drawing/2014/main" id="{1CA112E8-EEEC-AD86-DA59-6191756FBD8A}"/>
                    </a:ext>
                  </a:extLst>
                </p14:cNvPr>
                <p14:cNvContentPartPr/>
                <p14:nvPr/>
              </p14:nvContentPartPr>
              <p14:xfrm>
                <a:off x="4112963" y="2426028"/>
                <a:ext cx="106200" cy="355680"/>
              </p14:xfrm>
            </p:contentPart>
          </mc:Choice>
          <mc:Fallback xmlns="">
            <p:pic>
              <p:nvPicPr>
                <p:cNvPr id="24" name="Ink 23">
                  <a:extLst>
                    <a:ext uri="{FF2B5EF4-FFF2-40B4-BE49-F238E27FC236}">
                      <a16:creationId xmlns:a16="http://schemas.microsoft.com/office/drawing/2014/main" id="{1CA112E8-EEEC-AD86-DA59-6191756FBD8A}"/>
                    </a:ext>
                  </a:extLst>
                </p:cNvPr>
                <p:cNvPicPr/>
                <p:nvPr/>
              </p:nvPicPr>
              <p:blipFill>
                <a:blip r:embed="rId42"/>
                <a:stretch>
                  <a:fillRect/>
                </a:stretch>
              </p:blipFill>
              <p:spPr>
                <a:xfrm>
                  <a:off x="4094963" y="2408028"/>
                  <a:ext cx="141840" cy="3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45" name="Ink 44">
                  <a:extLst>
                    <a:ext uri="{FF2B5EF4-FFF2-40B4-BE49-F238E27FC236}">
                      <a16:creationId xmlns:a16="http://schemas.microsoft.com/office/drawing/2014/main" id="{96EF796C-5E05-4D08-D952-3AF0DC32019C}"/>
                    </a:ext>
                  </a:extLst>
                </p14:cNvPr>
                <p14:cNvContentPartPr/>
                <p14:nvPr/>
              </p14:nvContentPartPr>
              <p14:xfrm>
                <a:off x="4439483" y="2982588"/>
                <a:ext cx="171000" cy="555120"/>
              </p14:xfrm>
            </p:contentPart>
          </mc:Choice>
          <mc:Fallback xmlns="">
            <p:pic>
              <p:nvPicPr>
                <p:cNvPr id="45" name="Ink 44">
                  <a:extLst>
                    <a:ext uri="{FF2B5EF4-FFF2-40B4-BE49-F238E27FC236}">
                      <a16:creationId xmlns:a16="http://schemas.microsoft.com/office/drawing/2014/main" id="{96EF796C-5E05-4D08-D952-3AF0DC32019C}"/>
                    </a:ext>
                  </a:extLst>
                </p:cNvPr>
                <p:cNvPicPr/>
                <p:nvPr/>
              </p:nvPicPr>
              <p:blipFill>
                <a:blip r:embed="rId44"/>
                <a:stretch>
                  <a:fillRect/>
                </a:stretch>
              </p:blipFill>
              <p:spPr>
                <a:xfrm>
                  <a:off x="4421483" y="2964948"/>
                  <a:ext cx="206640" cy="59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6" name="Ink 45">
                  <a:extLst>
                    <a:ext uri="{FF2B5EF4-FFF2-40B4-BE49-F238E27FC236}">
                      <a16:creationId xmlns:a16="http://schemas.microsoft.com/office/drawing/2014/main" id="{74CC8320-CADA-3DE3-E2DA-E4AF4A6C6E33}"/>
                    </a:ext>
                  </a:extLst>
                </p14:cNvPr>
                <p14:cNvContentPartPr/>
                <p14:nvPr/>
              </p14:nvContentPartPr>
              <p14:xfrm>
                <a:off x="4784003" y="3035508"/>
                <a:ext cx="221040" cy="321840"/>
              </p14:xfrm>
            </p:contentPart>
          </mc:Choice>
          <mc:Fallback xmlns="">
            <p:pic>
              <p:nvPicPr>
                <p:cNvPr id="46" name="Ink 45">
                  <a:extLst>
                    <a:ext uri="{FF2B5EF4-FFF2-40B4-BE49-F238E27FC236}">
                      <a16:creationId xmlns:a16="http://schemas.microsoft.com/office/drawing/2014/main" id="{74CC8320-CADA-3DE3-E2DA-E4AF4A6C6E33}"/>
                    </a:ext>
                  </a:extLst>
                </p:cNvPr>
                <p:cNvPicPr/>
                <p:nvPr/>
              </p:nvPicPr>
              <p:blipFill>
                <a:blip r:embed="rId46"/>
                <a:stretch>
                  <a:fillRect/>
                </a:stretch>
              </p:blipFill>
              <p:spPr>
                <a:xfrm>
                  <a:off x="4766003" y="3017868"/>
                  <a:ext cx="256680" cy="35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7" name="Ink 46">
                  <a:extLst>
                    <a:ext uri="{FF2B5EF4-FFF2-40B4-BE49-F238E27FC236}">
                      <a16:creationId xmlns:a16="http://schemas.microsoft.com/office/drawing/2014/main" id="{1608DFB5-4F0B-9307-C849-D935BD16596E}"/>
                    </a:ext>
                  </a:extLst>
                </p14:cNvPr>
                <p14:cNvContentPartPr/>
                <p14:nvPr/>
              </p14:nvContentPartPr>
              <p14:xfrm>
                <a:off x="4654403" y="3087348"/>
                <a:ext cx="319680" cy="73440"/>
              </p14:xfrm>
            </p:contentPart>
          </mc:Choice>
          <mc:Fallback xmlns="">
            <p:pic>
              <p:nvPicPr>
                <p:cNvPr id="47" name="Ink 46">
                  <a:extLst>
                    <a:ext uri="{FF2B5EF4-FFF2-40B4-BE49-F238E27FC236}">
                      <a16:creationId xmlns:a16="http://schemas.microsoft.com/office/drawing/2014/main" id="{1608DFB5-4F0B-9307-C849-D935BD16596E}"/>
                    </a:ext>
                  </a:extLst>
                </p:cNvPr>
                <p:cNvPicPr/>
                <p:nvPr/>
              </p:nvPicPr>
              <p:blipFill>
                <a:blip r:embed="rId48"/>
                <a:stretch>
                  <a:fillRect/>
                </a:stretch>
              </p:blipFill>
              <p:spPr>
                <a:xfrm>
                  <a:off x="4636763" y="3069348"/>
                  <a:ext cx="35532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8" name="Ink 47">
                  <a:extLst>
                    <a:ext uri="{FF2B5EF4-FFF2-40B4-BE49-F238E27FC236}">
                      <a16:creationId xmlns:a16="http://schemas.microsoft.com/office/drawing/2014/main" id="{B76EB7E9-1966-8EC6-309E-418BFB9DE460}"/>
                    </a:ext>
                  </a:extLst>
                </p14:cNvPr>
                <p14:cNvContentPartPr/>
                <p14:nvPr/>
              </p14:nvContentPartPr>
              <p14:xfrm>
                <a:off x="5203403" y="3214428"/>
                <a:ext cx="226440" cy="12960"/>
              </p14:xfrm>
            </p:contentPart>
          </mc:Choice>
          <mc:Fallback xmlns="">
            <p:pic>
              <p:nvPicPr>
                <p:cNvPr id="48" name="Ink 47">
                  <a:extLst>
                    <a:ext uri="{FF2B5EF4-FFF2-40B4-BE49-F238E27FC236}">
                      <a16:creationId xmlns:a16="http://schemas.microsoft.com/office/drawing/2014/main" id="{B76EB7E9-1966-8EC6-309E-418BFB9DE460}"/>
                    </a:ext>
                  </a:extLst>
                </p:cNvPr>
                <p:cNvPicPr/>
                <p:nvPr/>
              </p:nvPicPr>
              <p:blipFill>
                <a:blip r:embed="rId50"/>
                <a:stretch>
                  <a:fillRect/>
                </a:stretch>
              </p:blipFill>
              <p:spPr>
                <a:xfrm>
                  <a:off x="5185403" y="3196428"/>
                  <a:ext cx="26208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9" name="Ink 48">
                  <a:extLst>
                    <a:ext uri="{FF2B5EF4-FFF2-40B4-BE49-F238E27FC236}">
                      <a16:creationId xmlns:a16="http://schemas.microsoft.com/office/drawing/2014/main" id="{8A401CA9-CB47-289B-44DC-20886F7E0BAD}"/>
                    </a:ext>
                  </a:extLst>
                </p14:cNvPr>
                <p14:cNvContentPartPr/>
                <p14:nvPr/>
              </p14:nvContentPartPr>
              <p14:xfrm>
                <a:off x="5312123" y="3105708"/>
                <a:ext cx="16560" cy="231840"/>
              </p14:xfrm>
            </p:contentPart>
          </mc:Choice>
          <mc:Fallback xmlns="">
            <p:pic>
              <p:nvPicPr>
                <p:cNvPr id="49" name="Ink 48">
                  <a:extLst>
                    <a:ext uri="{FF2B5EF4-FFF2-40B4-BE49-F238E27FC236}">
                      <a16:creationId xmlns:a16="http://schemas.microsoft.com/office/drawing/2014/main" id="{8A401CA9-CB47-289B-44DC-20886F7E0BAD}"/>
                    </a:ext>
                  </a:extLst>
                </p:cNvPr>
                <p:cNvPicPr/>
                <p:nvPr/>
              </p:nvPicPr>
              <p:blipFill>
                <a:blip r:embed="rId52"/>
                <a:stretch>
                  <a:fillRect/>
                </a:stretch>
              </p:blipFill>
              <p:spPr>
                <a:xfrm>
                  <a:off x="5294483" y="3087708"/>
                  <a:ext cx="52200" cy="26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51" name="Ink 50">
                  <a:extLst>
                    <a:ext uri="{FF2B5EF4-FFF2-40B4-BE49-F238E27FC236}">
                      <a16:creationId xmlns:a16="http://schemas.microsoft.com/office/drawing/2014/main" id="{42DB9E3B-9485-A7B6-2498-A3800B23B051}"/>
                    </a:ext>
                  </a:extLst>
                </p14:cNvPr>
                <p14:cNvContentPartPr/>
                <p14:nvPr/>
              </p14:nvContentPartPr>
              <p14:xfrm>
                <a:off x="5533523" y="2981508"/>
                <a:ext cx="378360" cy="49680"/>
              </p14:xfrm>
            </p:contentPart>
          </mc:Choice>
          <mc:Fallback xmlns="">
            <p:pic>
              <p:nvPicPr>
                <p:cNvPr id="51" name="Ink 50">
                  <a:extLst>
                    <a:ext uri="{FF2B5EF4-FFF2-40B4-BE49-F238E27FC236}">
                      <a16:creationId xmlns:a16="http://schemas.microsoft.com/office/drawing/2014/main" id="{42DB9E3B-9485-A7B6-2498-A3800B23B051}"/>
                    </a:ext>
                  </a:extLst>
                </p:cNvPr>
                <p:cNvPicPr/>
                <p:nvPr/>
              </p:nvPicPr>
              <p:blipFill>
                <a:blip r:embed="rId54"/>
                <a:stretch>
                  <a:fillRect/>
                </a:stretch>
              </p:blipFill>
              <p:spPr>
                <a:xfrm>
                  <a:off x="5515883" y="2963508"/>
                  <a:ext cx="414000" cy="8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2" name="Ink 51">
                  <a:extLst>
                    <a:ext uri="{FF2B5EF4-FFF2-40B4-BE49-F238E27FC236}">
                      <a16:creationId xmlns:a16="http://schemas.microsoft.com/office/drawing/2014/main" id="{CABAF1F3-2959-B840-C2C6-B0F53F19FE88}"/>
                    </a:ext>
                  </a:extLst>
                </p14:cNvPr>
                <p14:cNvContentPartPr/>
                <p14:nvPr/>
              </p14:nvContentPartPr>
              <p14:xfrm>
                <a:off x="5708483" y="2984388"/>
                <a:ext cx="54000" cy="440280"/>
              </p14:xfrm>
            </p:contentPart>
          </mc:Choice>
          <mc:Fallback xmlns="">
            <p:pic>
              <p:nvPicPr>
                <p:cNvPr id="52" name="Ink 51">
                  <a:extLst>
                    <a:ext uri="{FF2B5EF4-FFF2-40B4-BE49-F238E27FC236}">
                      <a16:creationId xmlns:a16="http://schemas.microsoft.com/office/drawing/2014/main" id="{CABAF1F3-2959-B840-C2C6-B0F53F19FE88}"/>
                    </a:ext>
                  </a:extLst>
                </p:cNvPr>
                <p:cNvPicPr/>
                <p:nvPr/>
              </p:nvPicPr>
              <p:blipFill>
                <a:blip r:embed="rId56"/>
                <a:stretch>
                  <a:fillRect/>
                </a:stretch>
              </p:blipFill>
              <p:spPr>
                <a:xfrm>
                  <a:off x="5690483" y="2966748"/>
                  <a:ext cx="8964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53" name="Ink 52">
                  <a:extLst>
                    <a:ext uri="{FF2B5EF4-FFF2-40B4-BE49-F238E27FC236}">
                      <a16:creationId xmlns:a16="http://schemas.microsoft.com/office/drawing/2014/main" id="{9B66CCBB-38F4-B6B1-1730-B2D96495AD31}"/>
                    </a:ext>
                  </a:extLst>
                </p14:cNvPr>
                <p14:cNvContentPartPr/>
                <p14:nvPr/>
              </p14:nvContentPartPr>
              <p14:xfrm>
                <a:off x="5806403" y="3225228"/>
                <a:ext cx="128880" cy="110520"/>
              </p14:xfrm>
            </p:contentPart>
          </mc:Choice>
          <mc:Fallback xmlns="">
            <p:pic>
              <p:nvPicPr>
                <p:cNvPr id="53" name="Ink 52">
                  <a:extLst>
                    <a:ext uri="{FF2B5EF4-FFF2-40B4-BE49-F238E27FC236}">
                      <a16:creationId xmlns:a16="http://schemas.microsoft.com/office/drawing/2014/main" id="{9B66CCBB-38F4-B6B1-1730-B2D96495AD31}"/>
                    </a:ext>
                  </a:extLst>
                </p:cNvPr>
                <p:cNvPicPr/>
                <p:nvPr/>
              </p:nvPicPr>
              <p:blipFill>
                <a:blip r:embed="rId58"/>
                <a:stretch>
                  <a:fillRect/>
                </a:stretch>
              </p:blipFill>
              <p:spPr>
                <a:xfrm>
                  <a:off x="5788763" y="3207228"/>
                  <a:ext cx="164520" cy="1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54" name="Ink 53">
                  <a:extLst>
                    <a:ext uri="{FF2B5EF4-FFF2-40B4-BE49-F238E27FC236}">
                      <a16:creationId xmlns:a16="http://schemas.microsoft.com/office/drawing/2014/main" id="{83C1A085-E942-8324-AE3D-FD84172AA730}"/>
                    </a:ext>
                  </a:extLst>
                </p14:cNvPr>
                <p14:cNvContentPartPr/>
                <p14:nvPr/>
              </p14:nvContentPartPr>
              <p14:xfrm>
                <a:off x="6038243" y="2978268"/>
                <a:ext cx="163800" cy="532080"/>
              </p14:xfrm>
            </p:contentPart>
          </mc:Choice>
          <mc:Fallback xmlns="">
            <p:pic>
              <p:nvPicPr>
                <p:cNvPr id="54" name="Ink 53">
                  <a:extLst>
                    <a:ext uri="{FF2B5EF4-FFF2-40B4-BE49-F238E27FC236}">
                      <a16:creationId xmlns:a16="http://schemas.microsoft.com/office/drawing/2014/main" id="{83C1A085-E942-8324-AE3D-FD84172AA730}"/>
                    </a:ext>
                  </a:extLst>
                </p:cNvPr>
                <p:cNvPicPr/>
                <p:nvPr/>
              </p:nvPicPr>
              <p:blipFill>
                <a:blip r:embed="rId60"/>
                <a:stretch>
                  <a:fillRect/>
                </a:stretch>
              </p:blipFill>
              <p:spPr>
                <a:xfrm>
                  <a:off x="6020243" y="2960628"/>
                  <a:ext cx="199440" cy="56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6" name="Ink 25">
                  <a:extLst>
                    <a:ext uri="{FF2B5EF4-FFF2-40B4-BE49-F238E27FC236}">
                      <a16:creationId xmlns:a16="http://schemas.microsoft.com/office/drawing/2014/main" id="{877B088C-FC0B-13CC-562C-B522958FD84F}"/>
                    </a:ext>
                  </a:extLst>
                </p14:cNvPr>
                <p14:cNvContentPartPr/>
                <p14:nvPr/>
              </p14:nvContentPartPr>
              <p14:xfrm>
                <a:off x="456083" y="3151428"/>
                <a:ext cx="271080" cy="268200"/>
              </p14:xfrm>
            </p:contentPart>
          </mc:Choice>
          <mc:Fallback xmlns="">
            <p:pic>
              <p:nvPicPr>
                <p:cNvPr id="26" name="Ink 25">
                  <a:extLst>
                    <a:ext uri="{FF2B5EF4-FFF2-40B4-BE49-F238E27FC236}">
                      <a16:creationId xmlns:a16="http://schemas.microsoft.com/office/drawing/2014/main" id="{877B088C-FC0B-13CC-562C-B522958FD84F}"/>
                    </a:ext>
                  </a:extLst>
                </p:cNvPr>
                <p:cNvPicPr/>
                <p:nvPr/>
              </p:nvPicPr>
              <p:blipFill>
                <a:blip r:embed="rId62"/>
                <a:stretch>
                  <a:fillRect/>
                </a:stretch>
              </p:blipFill>
              <p:spPr>
                <a:xfrm>
                  <a:off x="438083" y="3133428"/>
                  <a:ext cx="306720" cy="30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27" name="Ink 26">
                  <a:extLst>
                    <a:ext uri="{FF2B5EF4-FFF2-40B4-BE49-F238E27FC236}">
                      <a16:creationId xmlns:a16="http://schemas.microsoft.com/office/drawing/2014/main" id="{A82F61A6-37C3-188D-E74E-B0B7D8ED004F}"/>
                    </a:ext>
                  </a:extLst>
                </p14:cNvPr>
                <p14:cNvContentPartPr/>
                <p14:nvPr/>
              </p14:nvContentPartPr>
              <p14:xfrm>
                <a:off x="770003" y="3204348"/>
                <a:ext cx="150840" cy="196560"/>
              </p14:xfrm>
            </p:contentPart>
          </mc:Choice>
          <mc:Fallback xmlns="">
            <p:pic>
              <p:nvPicPr>
                <p:cNvPr id="27" name="Ink 26">
                  <a:extLst>
                    <a:ext uri="{FF2B5EF4-FFF2-40B4-BE49-F238E27FC236}">
                      <a16:creationId xmlns:a16="http://schemas.microsoft.com/office/drawing/2014/main" id="{A82F61A6-37C3-188D-E74E-B0B7D8ED004F}"/>
                    </a:ext>
                  </a:extLst>
                </p:cNvPr>
                <p:cNvPicPr/>
                <p:nvPr/>
              </p:nvPicPr>
              <p:blipFill>
                <a:blip r:embed="rId64"/>
                <a:stretch>
                  <a:fillRect/>
                </a:stretch>
              </p:blipFill>
              <p:spPr>
                <a:xfrm>
                  <a:off x="752363" y="3186348"/>
                  <a:ext cx="186480" cy="2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8" name="Ink 27">
                  <a:extLst>
                    <a:ext uri="{FF2B5EF4-FFF2-40B4-BE49-F238E27FC236}">
                      <a16:creationId xmlns:a16="http://schemas.microsoft.com/office/drawing/2014/main" id="{306AC22C-465E-D9DD-B9B2-193A9555DA53}"/>
                    </a:ext>
                  </a:extLst>
                </p14:cNvPr>
                <p14:cNvContentPartPr/>
                <p14:nvPr/>
              </p14:nvContentPartPr>
              <p14:xfrm>
                <a:off x="1018043" y="3138108"/>
                <a:ext cx="129600" cy="247320"/>
              </p14:xfrm>
            </p:contentPart>
          </mc:Choice>
          <mc:Fallback xmlns="">
            <p:pic>
              <p:nvPicPr>
                <p:cNvPr id="28" name="Ink 27">
                  <a:extLst>
                    <a:ext uri="{FF2B5EF4-FFF2-40B4-BE49-F238E27FC236}">
                      <a16:creationId xmlns:a16="http://schemas.microsoft.com/office/drawing/2014/main" id="{306AC22C-465E-D9DD-B9B2-193A9555DA53}"/>
                    </a:ext>
                  </a:extLst>
                </p:cNvPr>
                <p:cNvPicPr/>
                <p:nvPr/>
              </p:nvPicPr>
              <p:blipFill>
                <a:blip r:embed="rId66"/>
                <a:stretch>
                  <a:fillRect/>
                </a:stretch>
              </p:blipFill>
              <p:spPr>
                <a:xfrm>
                  <a:off x="1000043" y="3120468"/>
                  <a:ext cx="165240" cy="28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29" name="Ink 28">
                  <a:extLst>
                    <a:ext uri="{FF2B5EF4-FFF2-40B4-BE49-F238E27FC236}">
                      <a16:creationId xmlns:a16="http://schemas.microsoft.com/office/drawing/2014/main" id="{EFFD816D-15D1-592A-A62F-53DEE0A40C73}"/>
                    </a:ext>
                  </a:extLst>
                </p14:cNvPr>
                <p14:cNvContentPartPr/>
                <p14:nvPr/>
              </p14:nvContentPartPr>
              <p14:xfrm>
                <a:off x="1226843" y="3093108"/>
                <a:ext cx="174240" cy="371520"/>
              </p14:xfrm>
            </p:contentPart>
          </mc:Choice>
          <mc:Fallback xmlns="">
            <p:pic>
              <p:nvPicPr>
                <p:cNvPr id="29" name="Ink 28">
                  <a:extLst>
                    <a:ext uri="{FF2B5EF4-FFF2-40B4-BE49-F238E27FC236}">
                      <a16:creationId xmlns:a16="http://schemas.microsoft.com/office/drawing/2014/main" id="{EFFD816D-15D1-592A-A62F-53DEE0A40C73}"/>
                    </a:ext>
                  </a:extLst>
                </p:cNvPr>
                <p:cNvPicPr/>
                <p:nvPr/>
              </p:nvPicPr>
              <p:blipFill>
                <a:blip r:embed="rId68"/>
                <a:stretch>
                  <a:fillRect/>
                </a:stretch>
              </p:blipFill>
              <p:spPr>
                <a:xfrm>
                  <a:off x="1208843" y="3075468"/>
                  <a:ext cx="209880" cy="40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30" name="Ink 29">
                  <a:extLst>
                    <a:ext uri="{FF2B5EF4-FFF2-40B4-BE49-F238E27FC236}">
                      <a16:creationId xmlns:a16="http://schemas.microsoft.com/office/drawing/2014/main" id="{1E562439-D3AF-69A6-54E7-573811D74963}"/>
                    </a:ext>
                  </a:extLst>
                </p14:cNvPr>
                <p14:cNvContentPartPr/>
                <p14:nvPr/>
              </p14:nvContentPartPr>
              <p14:xfrm>
                <a:off x="1462283" y="3162228"/>
                <a:ext cx="264240" cy="193320"/>
              </p14:xfrm>
            </p:contentPart>
          </mc:Choice>
          <mc:Fallback xmlns="">
            <p:pic>
              <p:nvPicPr>
                <p:cNvPr id="30" name="Ink 29">
                  <a:extLst>
                    <a:ext uri="{FF2B5EF4-FFF2-40B4-BE49-F238E27FC236}">
                      <a16:creationId xmlns:a16="http://schemas.microsoft.com/office/drawing/2014/main" id="{1E562439-D3AF-69A6-54E7-573811D74963}"/>
                    </a:ext>
                  </a:extLst>
                </p:cNvPr>
                <p:cNvPicPr/>
                <p:nvPr/>
              </p:nvPicPr>
              <p:blipFill>
                <a:blip r:embed="rId70"/>
                <a:stretch>
                  <a:fillRect/>
                </a:stretch>
              </p:blipFill>
              <p:spPr>
                <a:xfrm>
                  <a:off x="1444643" y="3144588"/>
                  <a:ext cx="299880" cy="22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31" name="Ink 30">
                  <a:extLst>
                    <a:ext uri="{FF2B5EF4-FFF2-40B4-BE49-F238E27FC236}">
                      <a16:creationId xmlns:a16="http://schemas.microsoft.com/office/drawing/2014/main" id="{133C0AAA-2814-C409-5DC9-DBCA30A7E644}"/>
                    </a:ext>
                  </a:extLst>
                </p14:cNvPr>
                <p14:cNvContentPartPr/>
                <p14:nvPr/>
              </p14:nvContentPartPr>
              <p14:xfrm>
                <a:off x="1685843" y="3315228"/>
                <a:ext cx="142200" cy="113040"/>
              </p14:xfrm>
            </p:contentPart>
          </mc:Choice>
          <mc:Fallback xmlns="">
            <p:pic>
              <p:nvPicPr>
                <p:cNvPr id="31" name="Ink 30">
                  <a:extLst>
                    <a:ext uri="{FF2B5EF4-FFF2-40B4-BE49-F238E27FC236}">
                      <a16:creationId xmlns:a16="http://schemas.microsoft.com/office/drawing/2014/main" id="{133C0AAA-2814-C409-5DC9-DBCA30A7E644}"/>
                    </a:ext>
                  </a:extLst>
                </p:cNvPr>
                <p:cNvPicPr/>
                <p:nvPr/>
              </p:nvPicPr>
              <p:blipFill>
                <a:blip r:embed="rId72"/>
                <a:stretch>
                  <a:fillRect/>
                </a:stretch>
              </p:blipFill>
              <p:spPr>
                <a:xfrm>
                  <a:off x="1668203" y="3297228"/>
                  <a:ext cx="177840" cy="1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32" name="Ink 31">
                  <a:extLst>
                    <a:ext uri="{FF2B5EF4-FFF2-40B4-BE49-F238E27FC236}">
                      <a16:creationId xmlns:a16="http://schemas.microsoft.com/office/drawing/2014/main" id="{16AC8A91-6498-7D95-A66E-0298865B4EE0}"/>
                    </a:ext>
                  </a:extLst>
                </p14:cNvPr>
                <p14:cNvContentPartPr/>
                <p14:nvPr/>
              </p14:nvContentPartPr>
              <p14:xfrm>
                <a:off x="1955123" y="3118668"/>
                <a:ext cx="92160" cy="237600"/>
              </p14:xfrm>
            </p:contentPart>
          </mc:Choice>
          <mc:Fallback xmlns="">
            <p:pic>
              <p:nvPicPr>
                <p:cNvPr id="32" name="Ink 31">
                  <a:extLst>
                    <a:ext uri="{FF2B5EF4-FFF2-40B4-BE49-F238E27FC236}">
                      <a16:creationId xmlns:a16="http://schemas.microsoft.com/office/drawing/2014/main" id="{16AC8A91-6498-7D95-A66E-0298865B4EE0}"/>
                    </a:ext>
                  </a:extLst>
                </p:cNvPr>
                <p:cNvPicPr/>
                <p:nvPr/>
              </p:nvPicPr>
              <p:blipFill>
                <a:blip r:embed="rId74"/>
                <a:stretch>
                  <a:fillRect/>
                </a:stretch>
              </p:blipFill>
              <p:spPr>
                <a:xfrm>
                  <a:off x="1937483" y="3100668"/>
                  <a:ext cx="127800" cy="27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33" name="Ink 32">
                  <a:extLst>
                    <a:ext uri="{FF2B5EF4-FFF2-40B4-BE49-F238E27FC236}">
                      <a16:creationId xmlns:a16="http://schemas.microsoft.com/office/drawing/2014/main" id="{A16465C9-F0C2-F0E2-7943-5101B669FEF1}"/>
                    </a:ext>
                  </a:extLst>
                </p14:cNvPr>
                <p14:cNvContentPartPr/>
                <p14:nvPr/>
              </p14:nvContentPartPr>
              <p14:xfrm>
                <a:off x="1776563" y="3175188"/>
                <a:ext cx="283320" cy="14760"/>
              </p14:xfrm>
            </p:contentPart>
          </mc:Choice>
          <mc:Fallback xmlns="">
            <p:pic>
              <p:nvPicPr>
                <p:cNvPr id="33" name="Ink 32">
                  <a:extLst>
                    <a:ext uri="{FF2B5EF4-FFF2-40B4-BE49-F238E27FC236}">
                      <a16:creationId xmlns:a16="http://schemas.microsoft.com/office/drawing/2014/main" id="{A16465C9-F0C2-F0E2-7943-5101B669FEF1}"/>
                    </a:ext>
                  </a:extLst>
                </p:cNvPr>
                <p:cNvPicPr/>
                <p:nvPr/>
              </p:nvPicPr>
              <p:blipFill>
                <a:blip r:embed="rId76"/>
                <a:stretch>
                  <a:fillRect/>
                </a:stretch>
              </p:blipFill>
              <p:spPr>
                <a:xfrm>
                  <a:off x="1758923" y="3157548"/>
                  <a:ext cx="318960" cy="5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34" name="Ink 33">
                  <a:extLst>
                    <a:ext uri="{FF2B5EF4-FFF2-40B4-BE49-F238E27FC236}">
                      <a16:creationId xmlns:a16="http://schemas.microsoft.com/office/drawing/2014/main" id="{B2A83C65-A4A7-0FB8-5B5A-8BE34ED594EA}"/>
                    </a:ext>
                  </a:extLst>
                </p14:cNvPr>
                <p14:cNvContentPartPr/>
                <p14:nvPr/>
              </p14:nvContentPartPr>
              <p14:xfrm>
                <a:off x="2125043" y="3081948"/>
                <a:ext cx="106920" cy="337320"/>
              </p14:xfrm>
            </p:contentPart>
          </mc:Choice>
          <mc:Fallback xmlns="">
            <p:pic>
              <p:nvPicPr>
                <p:cNvPr id="34" name="Ink 33">
                  <a:extLst>
                    <a:ext uri="{FF2B5EF4-FFF2-40B4-BE49-F238E27FC236}">
                      <a16:creationId xmlns:a16="http://schemas.microsoft.com/office/drawing/2014/main" id="{B2A83C65-A4A7-0FB8-5B5A-8BE34ED594EA}"/>
                    </a:ext>
                  </a:extLst>
                </p:cNvPr>
                <p:cNvPicPr/>
                <p:nvPr/>
              </p:nvPicPr>
              <p:blipFill>
                <a:blip r:embed="rId78"/>
                <a:stretch>
                  <a:fillRect/>
                </a:stretch>
              </p:blipFill>
              <p:spPr>
                <a:xfrm>
                  <a:off x="2107043" y="3064308"/>
                  <a:ext cx="142560" cy="37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35" name="Ink 34">
                  <a:extLst>
                    <a:ext uri="{FF2B5EF4-FFF2-40B4-BE49-F238E27FC236}">
                      <a16:creationId xmlns:a16="http://schemas.microsoft.com/office/drawing/2014/main" id="{D2C02E46-4075-9538-BC73-995F435FFB0E}"/>
                    </a:ext>
                  </a:extLst>
                </p14:cNvPr>
                <p14:cNvContentPartPr/>
                <p14:nvPr/>
              </p14:nvContentPartPr>
              <p14:xfrm>
                <a:off x="2348603" y="3301188"/>
                <a:ext cx="253080" cy="17640"/>
              </p14:xfrm>
            </p:contentPart>
          </mc:Choice>
          <mc:Fallback xmlns="">
            <p:pic>
              <p:nvPicPr>
                <p:cNvPr id="35" name="Ink 34">
                  <a:extLst>
                    <a:ext uri="{FF2B5EF4-FFF2-40B4-BE49-F238E27FC236}">
                      <a16:creationId xmlns:a16="http://schemas.microsoft.com/office/drawing/2014/main" id="{D2C02E46-4075-9538-BC73-995F435FFB0E}"/>
                    </a:ext>
                  </a:extLst>
                </p:cNvPr>
                <p:cNvPicPr/>
                <p:nvPr/>
              </p:nvPicPr>
              <p:blipFill>
                <a:blip r:embed="rId80"/>
                <a:stretch>
                  <a:fillRect/>
                </a:stretch>
              </p:blipFill>
              <p:spPr>
                <a:xfrm>
                  <a:off x="2330963" y="3283188"/>
                  <a:ext cx="288720" cy="5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36" name="Ink 35">
                  <a:extLst>
                    <a:ext uri="{FF2B5EF4-FFF2-40B4-BE49-F238E27FC236}">
                      <a16:creationId xmlns:a16="http://schemas.microsoft.com/office/drawing/2014/main" id="{685CC412-356F-718F-9E38-B04B912D0675}"/>
                    </a:ext>
                  </a:extLst>
                </p14:cNvPr>
                <p14:cNvContentPartPr/>
                <p14:nvPr/>
              </p14:nvContentPartPr>
              <p14:xfrm>
                <a:off x="2396483" y="3188868"/>
                <a:ext cx="193320" cy="28800"/>
              </p14:xfrm>
            </p:contentPart>
          </mc:Choice>
          <mc:Fallback xmlns="">
            <p:pic>
              <p:nvPicPr>
                <p:cNvPr id="36" name="Ink 35">
                  <a:extLst>
                    <a:ext uri="{FF2B5EF4-FFF2-40B4-BE49-F238E27FC236}">
                      <a16:creationId xmlns:a16="http://schemas.microsoft.com/office/drawing/2014/main" id="{685CC412-356F-718F-9E38-B04B912D0675}"/>
                    </a:ext>
                  </a:extLst>
                </p:cNvPr>
                <p:cNvPicPr/>
                <p:nvPr/>
              </p:nvPicPr>
              <p:blipFill>
                <a:blip r:embed="rId82"/>
                <a:stretch>
                  <a:fillRect/>
                </a:stretch>
              </p:blipFill>
              <p:spPr>
                <a:xfrm>
                  <a:off x="2378843" y="3170868"/>
                  <a:ext cx="228960" cy="6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38" name="Ink 37">
                  <a:extLst>
                    <a:ext uri="{FF2B5EF4-FFF2-40B4-BE49-F238E27FC236}">
                      <a16:creationId xmlns:a16="http://schemas.microsoft.com/office/drawing/2014/main" id="{A3A145C9-6CD3-A939-05A5-760D7674345E}"/>
                    </a:ext>
                  </a:extLst>
                </p14:cNvPr>
                <p14:cNvContentPartPr/>
                <p14:nvPr/>
              </p14:nvContentPartPr>
              <p14:xfrm>
                <a:off x="2806163" y="3046308"/>
                <a:ext cx="452880" cy="293040"/>
              </p14:xfrm>
            </p:contentPart>
          </mc:Choice>
          <mc:Fallback xmlns="">
            <p:pic>
              <p:nvPicPr>
                <p:cNvPr id="38" name="Ink 37">
                  <a:extLst>
                    <a:ext uri="{FF2B5EF4-FFF2-40B4-BE49-F238E27FC236}">
                      <a16:creationId xmlns:a16="http://schemas.microsoft.com/office/drawing/2014/main" id="{A3A145C9-6CD3-A939-05A5-760D7674345E}"/>
                    </a:ext>
                  </a:extLst>
                </p:cNvPr>
                <p:cNvPicPr/>
                <p:nvPr/>
              </p:nvPicPr>
              <p:blipFill>
                <a:blip r:embed="rId84"/>
                <a:stretch>
                  <a:fillRect/>
                </a:stretch>
              </p:blipFill>
              <p:spPr>
                <a:xfrm>
                  <a:off x="2788523" y="3028668"/>
                  <a:ext cx="48852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39" name="Ink 38">
                  <a:extLst>
                    <a:ext uri="{FF2B5EF4-FFF2-40B4-BE49-F238E27FC236}">
                      <a16:creationId xmlns:a16="http://schemas.microsoft.com/office/drawing/2014/main" id="{0A74FD61-8FBD-BFB4-3AD7-4A37FBA66F7A}"/>
                    </a:ext>
                  </a:extLst>
                </p14:cNvPr>
                <p14:cNvContentPartPr/>
                <p14:nvPr/>
              </p14:nvContentPartPr>
              <p14:xfrm>
                <a:off x="3358043" y="3070428"/>
                <a:ext cx="177120" cy="268560"/>
              </p14:xfrm>
            </p:contentPart>
          </mc:Choice>
          <mc:Fallback xmlns="">
            <p:pic>
              <p:nvPicPr>
                <p:cNvPr id="39" name="Ink 38">
                  <a:extLst>
                    <a:ext uri="{FF2B5EF4-FFF2-40B4-BE49-F238E27FC236}">
                      <a16:creationId xmlns:a16="http://schemas.microsoft.com/office/drawing/2014/main" id="{0A74FD61-8FBD-BFB4-3AD7-4A37FBA66F7A}"/>
                    </a:ext>
                  </a:extLst>
                </p:cNvPr>
                <p:cNvPicPr/>
                <p:nvPr/>
              </p:nvPicPr>
              <p:blipFill>
                <a:blip r:embed="rId86"/>
                <a:stretch>
                  <a:fillRect/>
                </a:stretch>
              </p:blipFill>
              <p:spPr>
                <a:xfrm>
                  <a:off x="3340403" y="3052428"/>
                  <a:ext cx="212760" cy="30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40" name="Ink 39">
                  <a:extLst>
                    <a:ext uri="{FF2B5EF4-FFF2-40B4-BE49-F238E27FC236}">
                      <a16:creationId xmlns:a16="http://schemas.microsoft.com/office/drawing/2014/main" id="{BBEF1DD3-F392-9E32-59D5-2F9E4FDCA6B7}"/>
                    </a:ext>
                  </a:extLst>
                </p14:cNvPr>
                <p14:cNvContentPartPr/>
                <p14:nvPr/>
              </p14:nvContentPartPr>
              <p14:xfrm>
                <a:off x="3647483" y="3021108"/>
                <a:ext cx="193680" cy="405360"/>
              </p14:xfrm>
            </p:contentPart>
          </mc:Choice>
          <mc:Fallback xmlns="">
            <p:pic>
              <p:nvPicPr>
                <p:cNvPr id="40" name="Ink 39">
                  <a:extLst>
                    <a:ext uri="{FF2B5EF4-FFF2-40B4-BE49-F238E27FC236}">
                      <a16:creationId xmlns:a16="http://schemas.microsoft.com/office/drawing/2014/main" id="{BBEF1DD3-F392-9E32-59D5-2F9E4FDCA6B7}"/>
                    </a:ext>
                  </a:extLst>
                </p:cNvPr>
                <p:cNvPicPr/>
                <p:nvPr/>
              </p:nvPicPr>
              <p:blipFill>
                <a:blip r:embed="rId88"/>
                <a:stretch>
                  <a:fillRect/>
                </a:stretch>
              </p:blipFill>
              <p:spPr>
                <a:xfrm>
                  <a:off x="3629483" y="3003468"/>
                  <a:ext cx="229320" cy="44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41" name="Ink 40">
                  <a:extLst>
                    <a:ext uri="{FF2B5EF4-FFF2-40B4-BE49-F238E27FC236}">
                      <a16:creationId xmlns:a16="http://schemas.microsoft.com/office/drawing/2014/main" id="{5A3BFE6C-0EFC-3671-2312-D098F4B164C0}"/>
                    </a:ext>
                  </a:extLst>
                </p14:cNvPr>
                <p14:cNvContentPartPr/>
                <p14:nvPr/>
              </p14:nvContentPartPr>
              <p14:xfrm>
                <a:off x="3915683" y="3118308"/>
                <a:ext cx="306720" cy="166680"/>
              </p14:xfrm>
            </p:contentPart>
          </mc:Choice>
          <mc:Fallback xmlns="">
            <p:pic>
              <p:nvPicPr>
                <p:cNvPr id="41" name="Ink 40">
                  <a:extLst>
                    <a:ext uri="{FF2B5EF4-FFF2-40B4-BE49-F238E27FC236}">
                      <a16:creationId xmlns:a16="http://schemas.microsoft.com/office/drawing/2014/main" id="{5A3BFE6C-0EFC-3671-2312-D098F4B164C0}"/>
                    </a:ext>
                  </a:extLst>
                </p:cNvPr>
                <p:cNvPicPr/>
                <p:nvPr/>
              </p:nvPicPr>
              <p:blipFill>
                <a:blip r:embed="rId90"/>
                <a:stretch>
                  <a:fillRect/>
                </a:stretch>
              </p:blipFill>
              <p:spPr>
                <a:xfrm>
                  <a:off x="3897683" y="3100668"/>
                  <a:ext cx="342360" cy="20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43" name="Ink 42">
                  <a:extLst>
                    <a:ext uri="{FF2B5EF4-FFF2-40B4-BE49-F238E27FC236}">
                      <a16:creationId xmlns:a16="http://schemas.microsoft.com/office/drawing/2014/main" id="{F0534361-8354-6DE5-7A10-910F2D624299}"/>
                    </a:ext>
                  </a:extLst>
                </p14:cNvPr>
                <p14:cNvContentPartPr/>
                <p14:nvPr/>
              </p14:nvContentPartPr>
              <p14:xfrm>
                <a:off x="4188203" y="3282108"/>
                <a:ext cx="175320" cy="126000"/>
              </p14:xfrm>
            </p:contentPart>
          </mc:Choice>
          <mc:Fallback xmlns="">
            <p:pic>
              <p:nvPicPr>
                <p:cNvPr id="43" name="Ink 42">
                  <a:extLst>
                    <a:ext uri="{FF2B5EF4-FFF2-40B4-BE49-F238E27FC236}">
                      <a16:creationId xmlns:a16="http://schemas.microsoft.com/office/drawing/2014/main" id="{F0534361-8354-6DE5-7A10-910F2D624299}"/>
                    </a:ext>
                  </a:extLst>
                </p:cNvPr>
                <p:cNvPicPr/>
                <p:nvPr/>
              </p:nvPicPr>
              <p:blipFill>
                <a:blip r:embed="rId92"/>
                <a:stretch>
                  <a:fillRect/>
                </a:stretch>
              </p:blipFill>
              <p:spPr>
                <a:xfrm>
                  <a:off x="4170563" y="3264468"/>
                  <a:ext cx="210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56" name="Ink 55">
                  <a:extLst>
                    <a:ext uri="{FF2B5EF4-FFF2-40B4-BE49-F238E27FC236}">
                      <a16:creationId xmlns:a16="http://schemas.microsoft.com/office/drawing/2014/main" id="{D1CBB463-34A8-7D15-4520-C1EEB2229E95}"/>
                    </a:ext>
                  </a:extLst>
                </p14:cNvPr>
                <p14:cNvContentPartPr/>
                <p14:nvPr/>
              </p14:nvContentPartPr>
              <p14:xfrm>
                <a:off x="474803" y="3581268"/>
                <a:ext cx="275040" cy="280800"/>
              </p14:xfrm>
            </p:contentPart>
          </mc:Choice>
          <mc:Fallback xmlns="">
            <p:pic>
              <p:nvPicPr>
                <p:cNvPr id="56" name="Ink 55">
                  <a:extLst>
                    <a:ext uri="{FF2B5EF4-FFF2-40B4-BE49-F238E27FC236}">
                      <a16:creationId xmlns:a16="http://schemas.microsoft.com/office/drawing/2014/main" id="{D1CBB463-34A8-7D15-4520-C1EEB2229E95}"/>
                    </a:ext>
                  </a:extLst>
                </p:cNvPr>
                <p:cNvPicPr/>
                <p:nvPr/>
              </p:nvPicPr>
              <p:blipFill>
                <a:blip r:embed="rId94"/>
                <a:stretch>
                  <a:fillRect/>
                </a:stretch>
              </p:blipFill>
              <p:spPr>
                <a:xfrm>
                  <a:off x="456803" y="3563268"/>
                  <a:ext cx="310680" cy="31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57" name="Ink 56">
                  <a:extLst>
                    <a:ext uri="{FF2B5EF4-FFF2-40B4-BE49-F238E27FC236}">
                      <a16:creationId xmlns:a16="http://schemas.microsoft.com/office/drawing/2014/main" id="{A8D8DB6D-B5C2-3223-8CEE-3CCAB4C56525}"/>
                    </a:ext>
                  </a:extLst>
                </p14:cNvPr>
                <p14:cNvContentPartPr/>
                <p14:nvPr/>
              </p14:nvContentPartPr>
              <p14:xfrm>
                <a:off x="850283" y="3621228"/>
                <a:ext cx="222840" cy="322200"/>
              </p14:xfrm>
            </p:contentPart>
          </mc:Choice>
          <mc:Fallback xmlns="">
            <p:pic>
              <p:nvPicPr>
                <p:cNvPr id="57" name="Ink 56">
                  <a:extLst>
                    <a:ext uri="{FF2B5EF4-FFF2-40B4-BE49-F238E27FC236}">
                      <a16:creationId xmlns:a16="http://schemas.microsoft.com/office/drawing/2014/main" id="{A8D8DB6D-B5C2-3223-8CEE-3CCAB4C56525}"/>
                    </a:ext>
                  </a:extLst>
                </p:cNvPr>
                <p:cNvPicPr/>
                <p:nvPr/>
              </p:nvPicPr>
              <p:blipFill>
                <a:blip r:embed="rId96"/>
                <a:stretch>
                  <a:fillRect/>
                </a:stretch>
              </p:blipFill>
              <p:spPr>
                <a:xfrm>
                  <a:off x="832643" y="3603588"/>
                  <a:ext cx="258480" cy="35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58" name="Ink 57">
                  <a:extLst>
                    <a:ext uri="{FF2B5EF4-FFF2-40B4-BE49-F238E27FC236}">
                      <a16:creationId xmlns:a16="http://schemas.microsoft.com/office/drawing/2014/main" id="{CA30FD79-CEE7-C426-9DC7-224E166A85DE}"/>
                    </a:ext>
                  </a:extLst>
                </p14:cNvPr>
                <p14:cNvContentPartPr/>
                <p14:nvPr/>
              </p14:nvContentPartPr>
              <p14:xfrm>
                <a:off x="1169243" y="3590628"/>
                <a:ext cx="103320" cy="276840"/>
              </p14:xfrm>
            </p:contentPart>
          </mc:Choice>
          <mc:Fallback xmlns="">
            <p:pic>
              <p:nvPicPr>
                <p:cNvPr id="58" name="Ink 57">
                  <a:extLst>
                    <a:ext uri="{FF2B5EF4-FFF2-40B4-BE49-F238E27FC236}">
                      <a16:creationId xmlns:a16="http://schemas.microsoft.com/office/drawing/2014/main" id="{CA30FD79-CEE7-C426-9DC7-224E166A85DE}"/>
                    </a:ext>
                  </a:extLst>
                </p:cNvPr>
                <p:cNvPicPr/>
                <p:nvPr/>
              </p:nvPicPr>
              <p:blipFill>
                <a:blip r:embed="rId98"/>
                <a:stretch>
                  <a:fillRect/>
                </a:stretch>
              </p:blipFill>
              <p:spPr>
                <a:xfrm>
                  <a:off x="1151243" y="3572988"/>
                  <a:ext cx="138960" cy="31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59" name="Ink 58">
                  <a:extLst>
                    <a:ext uri="{FF2B5EF4-FFF2-40B4-BE49-F238E27FC236}">
                      <a16:creationId xmlns:a16="http://schemas.microsoft.com/office/drawing/2014/main" id="{2BEC4982-C08B-DE28-C7C0-26384AB42400}"/>
                    </a:ext>
                  </a:extLst>
                </p14:cNvPr>
                <p14:cNvContentPartPr/>
                <p14:nvPr/>
              </p14:nvContentPartPr>
              <p14:xfrm>
                <a:off x="1337003" y="3706188"/>
                <a:ext cx="237240" cy="144360"/>
              </p14:xfrm>
            </p:contentPart>
          </mc:Choice>
          <mc:Fallback xmlns="">
            <p:pic>
              <p:nvPicPr>
                <p:cNvPr id="59" name="Ink 58">
                  <a:extLst>
                    <a:ext uri="{FF2B5EF4-FFF2-40B4-BE49-F238E27FC236}">
                      <a16:creationId xmlns:a16="http://schemas.microsoft.com/office/drawing/2014/main" id="{2BEC4982-C08B-DE28-C7C0-26384AB42400}"/>
                    </a:ext>
                  </a:extLst>
                </p:cNvPr>
                <p:cNvPicPr/>
                <p:nvPr/>
              </p:nvPicPr>
              <p:blipFill>
                <a:blip r:embed="rId100"/>
                <a:stretch>
                  <a:fillRect/>
                </a:stretch>
              </p:blipFill>
              <p:spPr>
                <a:xfrm>
                  <a:off x="1319003" y="3688548"/>
                  <a:ext cx="272880" cy="18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60" name="Ink 59">
                  <a:extLst>
                    <a:ext uri="{FF2B5EF4-FFF2-40B4-BE49-F238E27FC236}">
                      <a16:creationId xmlns:a16="http://schemas.microsoft.com/office/drawing/2014/main" id="{16A1231C-9D33-0DE1-ACBE-E5911F51BA58}"/>
                    </a:ext>
                  </a:extLst>
                </p14:cNvPr>
                <p14:cNvContentPartPr/>
                <p14:nvPr/>
              </p14:nvContentPartPr>
              <p14:xfrm>
                <a:off x="1666043" y="3700428"/>
                <a:ext cx="139320" cy="101160"/>
              </p14:xfrm>
            </p:contentPart>
          </mc:Choice>
          <mc:Fallback xmlns="">
            <p:pic>
              <p:nvPicPr>
                <p:cNvPr id="60" name="Ink 59">
                  <a:extLst>
                    <a:ext uri="{FF2B5EF4-FFF2-40B4-BE49-F238E27FC236}">
                      <a16:creationId xmlns:a16="http://schemas.microsoft.com/office/drawing/2014/main" id="{16A1231C-9D33-0DE1-ACBE-E5911F51BA58}"/>
                    </a:ext>
                  </a:extLst>
                </p:cNvPr>
                <p:cNvPicPr/>
                <p:nvPr/>
              </p:nvPicPr>
              <p:blipFill>
                <a:blip r:embed="rId102"/>
                <a:stretch>
                  <a:fillRect/>
                </a:stretch>
              </p:blipFill>
              <p:spPr>
                <a:xfrm>
                  <a:off x="1648403" y="3682428"/>
                  <a:ext cx="174960" cy="1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61" name="Ink 60">
                  <a:extLst>
                    <a:ext uri="{FF2B5EF4-FFF2-40B4-BE49-F238E27FC236}">
                      <a16:creationId xmlns:a16="http://schemas.microsoft.com/office/drawing/2014/main" id="{526E1CDD-6695-E099-951C-75720CA8B5FB}"/>
                    </a:ext>
                  </a:extLst>
                </p14:cNvPr>
                <p14:cNvContentPartPr/>
                <p14:nvPr/>
              </p14:nvContentPartPr>
              <p14:xfrm>
                <a:off x="1958363" y="3575508"/>
                <a:ext cx="116280" cy="278280"/>
              </p14:xfrm>
            </p:contentPart>
          </mc:Choice>
          <mc:Fallback xmlns="">
            <p:pic>
              <p:nvPicPr>
                <p:cNvPr id="61" name="Ink 60">
                  <a:extLst>
                    <a:ext uri="{FF2B5EF4-FFF2-40B4-BE49-F238E27FC236}">
                      <a16:creationId xmlns:a16="http://schemas.microsoft.com/office/drawing/2014/main" id="{526E1CDD-6695-E099-951C-75720CA8B5FB}"/>
                    </a:ext>
                  </a:extLst>
                </p:cNvPr>
                <p:cNvPicPr/>
                <p:nvPr/>
              </p:nvPicPr>
              <p:blipFill>
                <a:blip r:embed="rId104"/>
                <a:stretch>
                  <a:fillRect/>
                </a:stretch>
              </p:blipFill>
              <p:spPr>
                <a:xfrm>
                  <a:off x="1940363" y="3557508"/>
                  <a:ext cx="151920" cy="31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62" name="Ink 61">
                  <a:extLst>
                    <a:ext uri="{FF2B5EF4-FFF2-40B4-BE49-F238E27FC236}">
                      <a16:creationId xmlns:a16="http://schemas.microsoft.com/office/drawing/2014/main" id="{0425802B-6E40-B620-A748-A44BB31EA7A7}"/>
                    </a:ext>
                  </a:extLst>
                </p14:cNvPr>
                <p14:cNvContentPartPr/>
                <p14:nvPr/>
              </p14:nvContentPartPr>
              <p14:xfrm>
                <a:off x="1843883" y="3642468"/>
                <a:ext cx="213120" cy="74520"/>
              </p14:xfrm>
            </p:contentPart>
          </mc:Choice>
          <mc:Fallback xmlns="">
            <p:pic>
              <p:nvPicPr>
                <p:cNvPr id="62" name="Ink 61">
                  <a:extLst>
                    <a:ext uri="{FF2B5EF4-FFF2-40B4-BE49-F238E27FC236}">
                      <a16:creationId xmlns:a16="http://schemas.microsoft.com/office/drawing/2014/main" id="{0425802B-6E40-B620-A748-A44BB31EA7A7}"/>
                    </a:ext>
                  </a:extLst>
                </p:cNvPr>
                <p:cNvPicPr/>
                <p:nvPr/>
              </p:nvPicPr>
              <p:blipFill>
                <a:blip r:embed="rId106"/>
                <a:stretch>
                  <a:fillRect/>
                </a:stretch>
              </p:blipFill>
              <p:spPr>
                <a:xfrm>
                  <a:off x="1826243" y="3624828"/>
                  <a:ext cx="248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63" name="Ink 62">
                  <a:extLst>
                    <a:ext uri="{FF2B5EF4-FFF2-40B4-BE49-F238E27FC236}">
                      <a16:creationId xmlns:a16="http://schemas.microsoft.com/office/drawing/2014/main" id="{70C55A40-5B28-999D-E25B-6E57D1CFC104}"/>
                    </a:ext>
                  </a:extLst>
                </p14:cNvPr>
                <p14:cNvContentPartPr/>
                <p14:nvPr/>
              </p14:nvContentPartPr>
              <p14:xfrm>
                <a:off x="2223323" y="3706908"/>
                <a:ext cx="181440" cy="42480"/>
              </p14:xfrm>
            </p:contentPart>
          </mc:Choice>
          <mc:Fallback xmlns="">
            <p:pic>
              <p:nvPicPr>
                <p:cNvPr id="63" name="Ink 62">
                  <a:extLst>
                    <a:ext uri="{FF2B5EF4-FFF2-40B4-BE49-F238E27FC236}">
                      <a16:creationId xmlns:a16="http://schemas.microsoft.com/office/drawing/2014/main" id="{70C55A40-5B28-999D-E25B-6E57D1CFC104}"/>
                    </a:ext>
                  </a:extLst>
                </p:cNvPr>
                <p:cNvPicPr/>
                <p:nvPr/>
              </p:nvPicPr>
              <p:blipFill>
                <a:blip r:embed="rId108"/>
                <a:stretch>
                  <a:fillRect/>
                </a:stretch>
              </p:blipFill>
              <p:spPr>
                <a:xfrm>
                  <a:off x="2205683" y="3689268"/>
                  <a:ext cx="217080" cy="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64" name="Ink 63">
                  <a:extLst>
                    <a:ext uri="{FF2B5EF4-FFF2-40B4-BE49-F238E27FC236}">
                      <a16:creationId xmlns:a16="http://schemas.microsoft.com/office/drawing/2014/main" id="{CDE97A0F-448D-DB36-F96F-2E223003A753}"/>
                    </a:ext>
                  </a:extLst>
                </p14:cNvPr>
                <p14:cNvContentPartPr/>
                <p14:nvPr/>
              </p14:nvContentPartPr>
              <p14:xfrm>
                <a:off x="2239523" y="3661548"/>
                <a:ext cx="141840" cy="17640"/>
              </p14:xfrm>
            </p:contentPart>
          </mc:Choice>
          <mc:Fallback xmlns="">
            <p:pic>
              <p:nvPicPr>
                <p:cNvPr id="64" name="Ink 63">
                  <a:extLst>
                    <a:ext uri="{FF2B5EF4-FFF2-40B4-BE49-F238E27FC236}">
                      <a16:creationId xmlns:a16="http://schemas.microsoft.com/office/drawing/2014/main" id="{CDE97A0F-448D-DB36-F96F-2E223003A753}"/>
                    </a:ext>
                  </a:extLst>
                </p:cNvPr>
                <p:cNvPicPr/>
                <p:nvPr/>
              </p:nvPicPr>
              <p:blipFill>
                <a:blip r:embed="rId110"/>
                <a:stretch>
                  <a:fillRect/>
                </a:stretch>
              </p:blipFill>
              <p:spPr>
                <a:xfrm>
                  <a:off x="2221883" y="3643908"/>
                  <a:ext cx="177480" cy="5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66" name="Ink 65">
                  <a:extLst>
                    <a:ext uri="{FF2B5EF4-FFF2-40B4-BE49-F238E27FC236}">
                      <a16:creationId xmlns:a16="http://schemas.microsoft.com/office/drawing/2014/main" id="{07C0ACD0-1BB6-49A9-634D-AE328B237373}"/>
                    </a:ext>
                  </a:extLst>
                </p14:cNvPr>
                <p14:cNvContentPartPr/>
                <p14:nvPr/>
              </p14:nvContentPartPr>
              <p14:xfrm>
                <a:off x="2566403" y="3506748"/>
                <a:ext cx="196920" cy="264960"/>
              </p14:xfrm>
            </p:contentPart>
          </mc:Choice>
          <mc:Fallback xmlns="">
            <p:pic>
              <p:nvPicPr>
                <p:cNvPr id="66" name="Ink 65">
                  <a:extLst>
                    <a:ext uri="{FF2B5EF4-FFF2-40B4-BE49-F238E27FC236}">
                      <a16:creationId xmlns:a16="http://schemas.microsoft.com/office/drawing/2014/main" id="{07C0ACD0-1BB6-49A9-634D-AE328B237373}"/>
                    </a:ext>
                  </a:extLst>
                </p:cNvPr>
                <p:cNvPicPr/>
                <p:nvPr/>
              </p:nvPicPr>
              <p:blipFill>
                <a:blip r:embed="rId112"/>
                <a:stretch>
                  <a:fillRect/>
                </a:stretch>
              </p:blipFill>
              <p:spPr>
                <a:xfrm>
                  <a:off x="2548403" y="3489108"/>
                  <a:ext cx="232560" cy="30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67" name="Ink 66">
                  <a:extLst>
                    <a:ext uri="{FF2B5EF4-FFF2-40B4-BE49-F238E27FC236}">
                      <a16:creationId xmlns:a16="http://schemas.microsoft.com/office/drawing/2014/main" id="{3AC85D79-A62A-11CC-6B70-902C70EF6CF2}"/>
                    </a:ext>
                  </a:extLst>
                </p14:cNvPr>
                <p14:cNvContentPartPr/>
                <p14:nvPr/>
              </p14:nvContentPartPr>
              <p14:xfrm>
                <a:off x="2702483" y="3632028"/>
                <a:ext cx="145440" cy="124560"/>
              </p14:xfrm>
            </p:contentPart>
          </mc:Choice>
          <mc:Fallback xmlns="">
            <p:pic>
              <p:nvPicPr>
                <p:cNvPr id="67" name="Ink 66">
                  <a:extLst>
                    <a:ext uri="{FF2B5EF4-FFF2-40B4-BE49-F238E27FC236}">
                      <a16:creationId xmlns:a16="http://schemas.microsoft.com/office/drawing/2014/main" id="{3AC85D79-A62A-11CC-6B70-902C70EF6CF2}"/>
                    </a:ext>
                  </a:extLst>
                </p:cNvPr>
                <p:cNvPicPr/>
                <p:nvPr/>
              </p:nvPicPr>
              <p:blipFill>
                <a:blip r:embed="rId114"/>
                <a:stretch>
                  <a:fillRect/>
                </a:stretch>
              </p:blipFill>
              <p:spPr>
                <a:xfrm>
                  <a:off x="2684483" y="3614028"/>
                  <a:ext cx="181080" cy="16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68" name="Ink 67">
                  <a:extLst>
                    <a:ext uri="{FF2B5EF4-FFF2-40B4-BE49-F238E27FC236}">
                      <a16:creationId xmlns:a16="http://schemas.microsoft.com/office/drawing/2014/main" id="{88DBF0C1-1A11-339B-08B7-9FC9029C21C3}"/>
                    </a:ext>
                  </a:extLst>
                </p14:cNvPr>
                <p14:cNvContentPartPr/>
                <p14:nvPr/>
              </p14:nvContentPartPr>
              <p14:xfrm>
                <a:off x="2911283" y="3524748"/>
                <a:ext cx="186480" cy="289800"/>
              </p14:xfrm>
            </p:contentPart>
          </mc:Choice>
          <mc:Fallback xmlns="">
            <p:pic>
              <p:nvPicPr>
                <p:cNvPr id="68" name="Ink 67">
                  <a:extLst>
                    <a:ext uri="{FF2B5EF4-FFF2-40B4-BE49-F238E27FC236}">
                      <a16:creationId xmlns:a16="http://schemas.microsoft.com/office/drawing/2014/main" id="{88DBF0C1-1A11-339B-08B7-9FC9029C21C3}"/>
                    </a:ext>
                  </a:extLst>
                </p:cNvPr>
                <p:cNvPicPr/>
                <p:nvPr/>
              </p:nvPicPr>
              <p:blipFill>
                <a:blip r:embed="rId116"/>
                <a:stretch>
                  <a:fillRect/>
                </a:stretch>
              </p:blipFill>
              <p:spPr>
                <a:xfrm>
                  <a:off x="2893643" y="3506748"/>
                  <a:ext cx="222120" cy="32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69" name="Ink 68">
                  <a:extLst>
                    <a:ext uri="{FF2B5EF4-FFF2-40B4-BE49-F238E27FC236}">
                      <a16:creationId xmlns:a16="http://schemas.microsoft.com/office/drawing/2014/main" id="{AF744633-10EF-0487-9F93-E0BB7DEBA7A2}"/>
                    </a:ext>
                  </a:extLst>
                </p14:cNvPr>
                <p14:cNvContentPartPr/>
                <p14:nvPr/>
              </p14:nvContentPartPr>
              <p14:xfrm>
                <a:off x="3122603" y="3536988"/>
                <a:ext cx="161640" cy="358200"/>
              </p14:xfrm>
            </p:contentPart>
          </mc:Choice>
          <mc:Fallback xmlns="">
            <p:pic>
              <p:nvPicPr>
                <p:cNvPr id="69" name="Ink 68">
                  <a:extLst>
                    <a:ext uri="{FF2B5EF4-FFF2-40B4-BE49-F238E27FC236}">
                      <a16:creationId xmlns:a16="http://schemas.microsoft.com/office/drawing/2014/main" id="{AF744633-10EF-0487-9F93-E0BB7DEBA7A2}"/>
                    </a:ext>
                  </a:extLst>
                </p:cNvPr>
                <p:cNvPicPr/>
                <p:nvPr/>
              </p:nvPicPr>
              <p:blipFill>
                <a:blip r:embed="rId118"/>
                <a:stretch>
                  <a:fillRect/>
                </a:stretch>
              </p:blipFill>
              <p:spPr>
                <a:xfrm>
                  <a:off x="3104603" y="3518988"/>
                  <a:ext cx="197280" cy="39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70" name="Ink 69">
                  <a:extLst>
                    <a:ext uri="{FF2B5EF4-FFF2-40B4-BE49-F238E27FC236}">
                      <a16:creationId xmlns:a16="http://schemas.microsoft.com/office/drawing/2014/main" id="{AD0F09FA-C09B-83FE-A707-C45A159D30CE}"/>
                    </a:ext>
                  </a:extLst>
                </p14:cNvPr>
                <p14:cNvContentPartPr/>
                <p14:nvPr/>
              </p14:nvContentPartPr>
              <p14:xfrm>
                <a:off x="3272723" y="3676668"/>
                <a:ext cx="276120" cy="186840"/>
              </p14:xfrm>
            </p:contentPart>
          </mc:Choice>
          <mc:Fallback xmlns="">
            <p:pic>
              <p:nvPicPr>
                <p:cNvPr id="70" name="Ink 69">
                  <a:extLst>
                    <a:ext uri="{FF2B5EF4-FFF2-40B4-BE49-F238E27FC236}">
                      <a16:creationId xmlns:a16="http://schemas.microsoft.com/office/drawing/2014/main" id="{AD0F09FA-C09B-83FE-A707-C45A159D30CE}"/>
                    </a:ext>
                  </a:extLst>
                </p:cNvPr>
                <p:cNvPicPr/>
                <p:nvPr/>
              </p:nvPicPr>
              <p:blipFill>
                <a:blip r:embed="rId120"/>
                <a:stretch>
                  <a:fillRect/>
                </a:stretch>
              </p:blipFill>
              <p:spPr>
                <a:xfrm>
                  <a:off x="3254723" y="3659028"/>
                  <a:ext cx="311760" cy="22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71" name="Ink 70">
                  <a:extLst>
                    <a:ext uri="{FF2B5EF4-FFF2-40B4-BE49-F238E27FC236}">
                      <a16:creationId xmlns:a16="http://schemas.microsoft.com/office/drawing/2014/main" id="{5875C271-8779-368A-966E-3337F122DBC5}"/>
                    </a:ext>
                  </a:extLst>
                </p14:cNvPr>
                <p14:cNvContentPartPr/>
                <p14:nvPr/>
              </p14:nvContentPartPr>
              <p14:xfrm>
                <a:off x="3614723" y="3763788"/>
                <a:ext cx="120960" cy="115560"/>
              </p14:xfrm>
            </p:contentPart>
          </mc:Choice>
          <mc:Fallback xmlns="">
            <p:pic>
              <p:nvPicPr>
                <p:cNvPr id="71" name="Ink 70">
                  <a:extLst>
                    <a:ext uri="{FF2B5EF4-FFF2-40B4-BE49-F238E27FC236}">
                      <a16:creationId xmlns:a16="http://schemas.microsoft.com/office/drawing/2014/main" id="{5875C271-8779-368A-966E-3337F122DBC5}"/>
                    </a:ext>
                  </a:extLst>
                </p:cNvPr>
                <p:cNvPicPr/>
                <p:nvPr/>
              </p:nvPicPr>
              <p:blipFill>
                <a:blip r:embed="rId122"/>
                <a:stretch>
                  <a:fillRect/>
                </a:stretch>
              </p:blipFill>
              <p:spPr>
                <a:xfrm>
                  <a:off x="3596723" y="3745788"/>
                  <a:ext cx="156600" cy="15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72" name="Ink 71">
                  <a:extLst>
                    <a:ext uri="{FF2B5EF4-FFF2-40B4-BE49-F238E27FC236}">
                      <a16:creationId xmlns:a16="http://schemas.microsoft.com/office/drawing/2014/main" id="{F4CA79D5-ECB6-A138-B319-9C64F605813A}"/>
                    </a:ext>
                  </a:extLst>
                </p14:cNvPr>
                <p14:cNvContentPartPr/>
                <p14:nvPr/>
              </p14:nvContentPartPr>
              <p14:xfrm>
                <a:off x="3801563" y="3581268"/>
                <a:ext cx="173520" cy="268200"/>
              </p14:xfrm>
            </p:contentPart>
          </mc:Choice>
          <mc:Fallback xmlns="">
            <p:pic>
              <p:nvPicPr>
                <p:cNvPr id="72" name="Ink 71">
                  <a:extLst>
                    <a:ext uri="{FF2B5EF4-FFF2-40B4-BE49-F238E27FC236}">
                      <a16:creationId xmlns:a16="http://schemas.microsoft.com/office/drawing/2014/main" id="{F4CA79D5-ECB6-A138-B319-9C64F605813A}"/>
                    </a:ext>
                  </a:extLst>
                </p:cNvPr>
                <p:cNvPicPr/>
                <p:nvPr/>
              </p:nvPicPr>
              <p:blipFill>
                <a:blip r:embed="rId124"/>
                <a:stretch>
                  <a:fillRect/>
                </a:stretch>
              </p:blipFill>
              <p:spPr>
                <a:xfrm>
                  <a:off x="3783923" y="3563628"/>
                  <a:ext cx="209160" cy="30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73" name="Ink 72">
                  <a:extLst>
                    <a:ext uri="{FF2B5EF4-FFF2-40B4-BE49-F238E27FC236}">
                      <a16:creationId xmlns:a16="http://schemas.microsoft.com/office/drawing/2014/main" id="{5998EA99-0A1A-D580-8F97-0210C50C3A99}"/>
                    </a:ext>
                  </a:extLst>
                </p14:cNvPr>
                <p14:cNvContentPartPr/>
                <p14:nvPr/>
              </p14:nvContentPartPr>
              <p14:xfrm>
                <a:off x="3752243" y="3608268"/>
                <a:ext cx="145080" cy="37800"/>
              </p14:xfrm>
            </p:contentPart>
          </mc:Choice>
          <mc:Fallback xmlns="">
            <p:pic>
              <p:nvPicPr>
                <p:cNvPr id="73" name="Ink 72">
                  <a:extLst>
                    <a:ext uri="{FF2B5EF4-FFF2-40B4-BE49-F238E27FC236}">
                      <a16:creationId xmlns:a16="http://schemas.microsoft.com/office/drawing/2014/main" id="{5998EA99-0A1A-D580-8F97-0210C50C3A99}"/>
                    </a:ext>
                  </a:extLst>
                </p:cNvPr>
                <p:cNvPicPr/>
                <p:nvPr/>
              </p:nvPicPr>
              <p:blipFill>
                <a:blip r:embed="rId126"/>
                <a:stretch>
                  <a:fillRect/>
                </a:stretch>
              </p:blipFill>
              <p:spPr>
                <a:xfrm>
                  <a:off x="3734243" y="3590268"/>
                  <a:ext cx="180720" cy="7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74" name="Ink 73">
                  <a:extLst>
                    <a:ext uri="{FF2B5EF4-FFF2-40B4-BE49-F238E27FC236}">
                      <a16:creationId xmlns:a16="http://schemas.microsoft.com/office/drawing/2014/main" id="{C5421644-6AA5-7F62-B94D-B80822CF78F1}"/>
                    </a:ext>
                  </a:extLst>
                </p14:cNvPr>
                <p14:cNvContentPartPr/>
                <p14:nvPr/>
              </p14:nvContentPartPr>
              <p14:xfrm>
                <a:off x="3987683" y="3714828"/>
                <a:ext cx="209880" cy="32760"/>
              </p14:xfrm>
            </p:contentPart>
          </mc:Choice>
          <mc:Fallback xmlns="">
            <p:pic>
              <p:nvPicPr>
                <p:cNvPr id="74" name="Ink 73">
                  <a:extLst>
                    <a:ext uri="{FF2B5EF4-FFF2-40B4-BE49-F238E27FC236}">
                      <a16:creationId xmlns:a16="http://schemas.microsoft.com/office/drawing/2014/main" id="{C5421644-6AA5-7F62-B94D-B80822CF78F1}"/>
                    </a:ext>
                  </a:extLst>
                </p:cNvPr>
                <p:cNvPicPr/>
                <p:nvPr/>
              </p:nvPicPr>
              <p:blipFill>
                <a:blip r:embed="rId128"/>
                <a:stretch>
                  <a:fillRect/>
                </a:stretch>
              </p:blipFill>
              <p:spPr>
                <a:xfrm>
                  <a:off x="3970043" y="3697188"/>
                  <a:ext cx="245520" cy="6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75" name="Ink 74">
                  <a:extLst>
                    <a:ext uri="{FF2B5EF4-FFF2-40B4-BE49-F238E27FC236}">
                      <a16:creationId xmlns:a16="http://schemas.microsoft.com/office/drawing/2014/main" id="{AD4C51EB-5935-DF26-BE8A-054A6BD972CC}"/>
                    </a:ext>
                  </a:extLst>
                </p14:cNvPr>
                <p14:cNvContentPartPr/>
                <p14:nvPr/>
              </p14:nvContentPartPr>
              <p14:xfrm>
                <a:off x="4097843" y="3698988"/>
                <a:ext cx="12600" cy="177120"/>
              </p14:xfrm>
            </p:contentPart>
          </mc:Choice>
          <mc:Fallback xmlns="">
            <p:pic>
              <p:nvPicPr>
                <p:cNvPr id="75" name="Ink 74">
                  <a:extLst>
                    <a:ext uri="{FF2B5EF4-FFF2-40B4-BE49-F238E27FC236}">
                      <a16:creationId xmlns:a16="http://schemas.microsoft.com/office/drawing/2014/main" id="{AD4C51EB-5935-DF26-BE8A-054A6BD972CC}"/>
                    </a:ext>
                  </a:extLst>
                </p:cNvPr>
                <p:cNvPicPr/>
                <p:nvPr/>
              </p:nvPicPr>
              <p:blipFill>
                <a:blip r:embed="rId130"/>
                <a:stretch>
                  <a:fillRect/>
                </a:stretch>
              </p:blipFill>
              <p:spPr>
                <a:xfrm>
                  <a:off x="4079843" y="3681348"/>
                  <a:ext cx="4824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77" name="Ink 76">
                  <a:extLst>
                    <a:ext uri="{FF2B5EF4-FFF2-40B4-BE49-F238E27FC236}">
                      <a16:creationId xmlns:a16="http://schemas.microsoft.com/office/drawing/2014/main" id="{96EFA9B5-B7F7-81AC-366B-1846EB1095DA}"/>
                    </a:ext>
                  </a:extLst>
                </p14:cNvPr>
                <p14:cNvContentPartPr/>
                <p14:nvPr/>
              </p14:nvContentPartPr>
              <p14:xfrm>
                <a:off x="4349483" y="3704028"/>
                <a:ext cx="208800" cy="160920"/>
              </p14:xfrm>
            </p:contentPart>
          </mc:Choice>
          <mc:Fallback xmlns="">
            <p:pic>
              <p:nvPicPr>
                <p:cNvPr id="77" name="Ink 76">
                  <a:extLst>
                    <a:ext uri="{FF2B5EF4-FFF2-40B4-BE49-F238E27FC236}">
                      <a16:creationId xmlns:a16="http://schemas.microsoft.com/office/drawing/2014/main" id="{96EFA9B5-B7F7-81AC-366B-1846EB1095DA}"/>
                    </a:ext>
                  </a:extLst>
                </p:cNvPr>
                <p:cNvPicPr/>
                <p:nvPr/>
              </p:nvPicPr>
              <p:blipFill>
                <a:blip r:embed="rId132"/>
                <a:stretch>
                  <a:fillRect/>
                </a:stretch>
              </p:blipFill>
              <p:spPr>
                <a:xfrm>
                  <a:off x="4331483" y="3686028"/>
                  <a:ext cx="244440" cy="19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78" name="Ink 77">
                  <a:extLst>
                    <a:ext uri="{FF2B5EF4-FFF2-40B4-BE49-F238E27FC236}">
                      <a16:creationId xmlns:a16="http://schemas.microsoft.com/office/drawing/2014/main" id="{81D41E4A-304F-209D-4E20-9D2B5A04B780}"/>
                    </a:ext>
                  </a:extLst>
                </p14:cNvPr>
                <p14:cNvContentPartPr/>
                <p14:nvPr/>
              </p14:nvContentPartPr>
              <p14:xfrm>
                <a:off x="4597523" y="3746148"/>
                <a:ext cx="123480" cy="114480"/>
              </p14:xfrm>
            </p:contentPart>
          </mc:Choice>
          <mc:Fallback xmlns="">
            <p:pic>
              <p:nvPicPr>
                <p:cNvPr id="78" name="Ink 77">
                  <a:extLst>
                    <a:ext uri="{FF2B5EF4-FFF2-40B4-BE49-F238E27FC236}">
                      <a16:creationId xmlns:a16="http://schemas.microsoft.com/office/drawing/2014/main" id="{81D41E4A-304F-209D-4E20-9D2B5A04B780}"/>
                    </a:ext>
                  </a:extLst>
                </p:cNvPr>
                <p:cNvPicPr/>
                <p:nvPr/>
              </p:nvPicPr>
              <p:blipFill>
                <a:blip r:embed="rId134"/>
                <a:stretch>
                  <a:fillRect/>
                </a:stretch>
              </p:blipFill>
              <p:spPr>
                <a:xfrm>
                  <a:off x="4579883" y="3728508"/>
                  <a:ext cx="159120" cy="15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79" name="Ink 78">
                  <a:extLst>
                    <a:ext uri="{FF2B5EF4-FFF2-40B4-BE49-F238E27FC236}">
                      <a16:creationId xmlns:a16="http://schemas.microsoft.com/office/drawing/2014/main" id="{8FD399AE-6F40-8EF9-E91C-A8865714C2C2}"/>
                    </a:ext>
                  </a:extLst>
                </p14:cNvPr>
                <p14:cNvContentPartPr/>
                <p14:nvPr/>
              </p14:nvContentPartPr>
              <p14:xfrm>
                <a:off x="4779683" y="3684228"/>
                <a:ext cx="221040" cy="28800"/>
              </p14:xfrm>
            </p:contentPart>
          </mc:Choice>
          <mc:Fallback xmlns="">
            <p:pic>
              <p:nvPicPr>
                <p:cNvPr id="79" name="Ink 78">
                  <a:extLst>
                    <a:ext uri="{FF2B5EF4-FFF2-40B4-BE49-F238E27FC236}">
                      <a16:creationId xmlns:a16="http://schemas.microsoft.com/office/drawing/2014/main" id="{8FD399AE-6F40-8EF9-E91C-A8865714C2C2}"/>
                    </a:ext>
                  </a:extLst>
                </p:cNvPr>
                <p:cNvPicPr/>
                <p:nvPr/>
              </p:nvPicPr>
              <p:blipFill>
                <a:blip r:embed="rId136"/>
                <a:stretch>
                  <a:fillRect/>
                </a:stretch>
              </p:blipFill>
              <p:spPr>
                <a:xfrm>
                  <a:off x="4762043" y="3666588"/>
                  <a:ext cx="256680" cy="6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80" name="Ink 79">
                  <a:extLst>
                    <a:ext uri="{FF2B5EF4-FFF2-40B4-BE49-F238E27FC236}">
                      <a16:creationId xmlns:a16="http://schemas.microsoft.com/office/drawing/2014/main" id="{AADF8C7A-552D-FA97-9AB2-9331C4DD4992}"/>
                    </a:ext>
                  </a:extLst>
                </p14:cNvPr>
                <p14:cNvContentPartPr/>
                <p14:nvPr/>
              </p14:nvContentPartPr>
              <p14:xfrm>
                <a:off x="4874723" y="3674868"/>
                <a:ext cx="51840" cy="254160"/>
              </p14:xfrm>
            </p:contentPart>
          </mc:Choice>
          <mc:Fallback xmlns="">
            <p:pic>
              <p:nvPicPr>
                <p:cNvPr id="80" name="Ink 79">
                  <a:extLst>
                    <a:ext uri="{FF2B5EF4-FFF2-40B4-BE49-F238E27FC236}">
                      <a16:creationId xmlns:a16="http://schemas.microsoft.com/office/drawing/2014/main" id="{AADF8C7A-552D-FA97-9AB2-9331C4DD4992}"/>
                    </a:ext>
                  </a:extLst>
                </p:cNvPr>
                <p:cNvPicPr/>
                <p:nvPr/>
              </p:nvPicPr>
              <p:blipFill>
                <a:blip r:embed="rId138"/>
                <a:stretch>
                  <a:fillRect/>
                </a:stretch>
              </p:blipFill>
              <p:spPr>
                <a:xfrm>
                  <a:off x="4857083" y="3656868"/>
                  <a:ext cx="874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81" name="Ink 80">
                  <a:extLst>
                    <a:ext uri="{FF2B5EF4-FFF2-40B4-BE49-F238E27FC236}">
                      <a16:creationId xmlns:a16="http://schemas.microsoft.com/office/drawing/2014/main" id="{C8521048-36C2-E91C-74AE-F7D6F9A6E34C}"/>
                    </a:ext>
                  </a:extLst>
                </p14:cNvPr>
                <p14:cNvContentPartPr/>
                <p14:nvPr/>
              </p14:nvContentPartPr>
              <p14:xfrm>
                <a:off x="4989923" y="3806268"/>
                <a:ext cx="103320" cy="136800"/>
              </p14:xfrm>
            </p:contentPart>
          </mc:Choice>
          <mc:Fallback xmlns="">
            <p:pic>
              <p:nvPicPr>
                <p:cNvPr id="81" name="Ink 80">
                  <a:extLst>
                    <a:ext uri="{FF2B5EF4-FFF2-40B4-BE49-F238E27FC236}">
                      <a16:creationId xmlns:a16="http://schemas.microsoft.com/office/drawing/2014/main" id="{C8521048-36C2-E91C-74AE-F7D6F9A6E34C}"/>
                    </a:ext>
                  </a:extLst>
                </p:cNvPr>
                <p:cNvPicPr/>
                <p:nvPr/>
              </p:nvPicPr>
              <p:blipFill>
                <a:blip r:embed="rId140"/>
                <a:stretch>
                  <a:fillRect/>
                </a:stretch>
              </p:blipFill>
              <p:spPr>
                <a:xfrm>
                  <a:off x="4972283" y="3788628"/>
                  <a:ext cx="138960" cy="17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82" name="Ink 81">
                  <a:extLst>
                    <a:ext uri="{FF2B5EF4-FFF2-40B4-BE49-F238E27FC236}">
                      <a16:creationId xmlns:a16="http://schemas.microsoft.com/office/drawing/2014/main" id="{96E877DA-D91F-BE0E-7B26-4F1EC0B23C27}"/>
                    </a:ext>
                  </a:extLst>
                </p14:cNvPr>
                <p14:cNvContentPartPr/>
                <p14:nvPr/>
              </p14:nvContentPartPr>
              <p14:xfrm>
                <a:off x="5213483" y="3614028"/>
                <a:ext cx="121320" cy="477000"/>
              </p14:xfrm>
            </p:contentPart>
          </mc:Choice>
          <mc:Fallback xmlns="">
            <p:pic>
              <p:nvPicPr>
                <p:cNvPr id="82" name="Ink 81">
                  <a:extLst>
                    <a:ext uri="{FF2B5EF4-FFF2-40B4-BE49-F238E27FC236}">
                      <a16:creationId xmlns:a16="http://schemas.microsoft.com/office/drawing/2014/main" id="{96E877DA-D91F-BE0E-7B26-4F1EC0B23C27}"/>
                    </a:ext>
                  </a:extLst>
                </p:cNvPr>
                <p:cNvPicPr/>
                <p:nvPr/>
              </p:nvPicPr>
              <p:blipFill>
                <a:blip r:embed="rId142"/>
                <a:stretch>
                  <a:fillRect/>
                </a:stretch>
              </p:blipFill>
              <p:spPr>
                <a:xfrm>
                  <a:off x="5195483" y="3596388"/>
                  <a:ext cx="156960" cy="51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86" name="Ink 85">
                  <a:extLst>
                    <a:ext uri="{FF2B5EF4-FFF2-40B4-BE49-F238E27FC236}">
                      <a16:creationId xmlns:a16="http://schemas.microsoft.com/office/drawing/2014/main" id="{974F1A8B-B981-F3DD-2E94-7EF3296493C3}"/>
                    </a:ext>
                  </a:extLst>
                </p14:cNvPr>
                <p14:cNvContentPartPr/>
                <p14:nvPr/>
              </p14:nvContentPartPr>
              <p14:xfrm>
                <a:off x="4349123" y="3982668"/>
                <a:ext cx="736920" cy="129600"/>
              </p14:xfrm>
            </p:contentPart>
          </mc:Choice>
          <mc:Fallback xmlns="">
            <p:pic>
              <p:nvPicPr>
                <p:cNvPr id="86" name="Ink 85">
                  <a:extLst>
                    <a:ext uri="{FF2B5EF4-FFF2-40B4-BE49-F238E27FC236}">
                      <a16:creationId xmlns:a16="http://schemas.microsoft.com/office/drawing/2014/main" id="{974F1A8B-B981-F3DD-2E94-7EF3296493C3}"/>
                    </a:ext>
                  </a:extLst>
                </p:cNvPr>
                <p:cNvPicPr/>
                <p:nvPr/>
              </p:nvPicPr>
              <p:blipFill>
                <a:blip r:embed="rId144"/>
                <a:stretch>
                  <a:fillRect/>
                </a:stretch>
              </p:blipFill>
              <p:spPr>
                <a:xfrm>
                  <a:off x="4331123" y="3965028"/>
                  <a:ext cx="772560" cy="16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87" name="Ink 86">
                  <a:extLst>
                    <a:ext uri="{FF2B5EF4-FFF2-40B4-BE49-F238E27FC236}">
                      <a16:creationId xmlns:a16="http://schemas.microsoft.com/office/drawing/2014/main" id="{970B8878-B412-0E98-FBE0-523F9B8255A1}"/>
                    </a:ext>
                  </a:extLst>
                </p14:cNvPr>
                <p14:cNvContentPartPr/>
                <p14:nvPr/>
              </p14:nvContentPartPr>
              <p14:xfrm>
                <a:off x="4506083" y="4121268"/>
                <a:ext cx="405720" cy="61560"/>
              </p14:xfrm>
            </p:contentPart>
          </mc:Choice>
          <mc:Fallback xmlns="">
            <p:pic>
              <p:nvPicPr>
                <p:cNvPr id="87" name="Ink 86">
                  <a:extLst>
                    <a:ext uri="{FF2B5EF4-FFF2-40B4-BE49-F238E27FC236}">
                      <a16:creationId xmlns:a16="http://schemas.microsoft.com/office/drawing/2014/main" id="{970B8878-B412-0E98-FBE0-523F9B8255A1}"/>
                    </a:ext>
                  </a:extLst>
                </p:cNvPr>
                <p:cNvPicPr/>
                <p:nvPr/>
              </p:nvPicPr>
              <p:blipFill>
                <a:blip r:embed="rId146"/>
                <a:stretch>
                  <a:fillRect/>
                </a:stretch>
              </p:blipFill>
              <p:spPr>
                <a:xfrm>
                  <a:off x="4488443" y="4103268"/>
                  <a:ext cx="441360" cy="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96" name="Ink 95">
                  <a:extLst>
                    <a:ext uri="{FF2B5EF4-FFF2-40B4-BE49-F238E27FC236}">
                      <a16:creationId xmlns:a16="http://schemas.microsoft.com/office/drawing/2014/main" id="{91D38F0D-59D1-D19A-6DF4-9957B082153B}"/>
                    </a:ext>
                  </a:extLst>
                </p14:cNvPr>
                <p14:cNvContentPartPr/>
                <p14:nvPr/>
              </p14:nvContentPartPr>
              <p14:xfrm>
                <a:off x="9505763" y="3452748"/>
                <a:ext cx="530640" cy="53640"/>
              </p14:xfrm>
            </p:contentPart>
          </mc:Choice>
          <mc:Fallback xmlns="">
            <p:pic>
              <p:nvPicPr>
                <p:cNvPr id="96" name="Ink 95">
                  <a:extLst>
                    <a:ext uri="{FF2B5EF4-FFF2-40B4-BE49-F238E27FC236}">
                      <a16:creationId xmlns:a16="http://schemas.microsoft.com/office/drawing/2014/main" id="{91D38F0D-59D1-D19A-6DF4-9957B082153B}"/>
                    </a:ext>
                  </a:extLst>
                </p:cNvPr>
                <p:cNvPicPr/>
                <p:nvPr/>
              </p:nvPicPr>
              <p:blipFill>
                <a:blip r:embed="rId148"/>
                <a:stretch>
                  <a:fillRect/>
                </a:stretch>
              </p:blipFill>
              <p:spPr>
                <a:xfrm>
                  <a:off x="9487763" y="3435108"/>
                  <a:ext cx="566280" cy="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97" name="Ink 96">
                  <a:extLst>
                    <a:ext uri="{FF2B5EF4-FFF2-40B4-BE49-F238E27FC236}">
                      <a16:creationId xmlns:a16="http://schemas.microsoft.com/office/drawing/2014/main" id="{B8D0FEA1-F5EF-F230-BD14-85AE0DF8D7AF}"/>
                    </a:ext>
                  </a:extLst>
                </p14:cNvPr>
                <p14:cNvContentPartPr/>
                <p14:nvPr/>
              </p14:nvContentPartPr>
              <p14:xfrm>
                <a:off x="9519803" y="3558588"/>
                <a:ext cx="249120" cy="49320"/>
              </p14:xfrm>
            </p:contentPart>
          </mc:Choice>
          <mc:Fallback xmlns="">
            <p:pic>
              <p:nvPicPr>
                <p:cNvPr id="97" name="Ink 96">
                  <a:extLst>
                    <a:ext uri="{FF2B5EF4-FFF2-40B4-BE49-F238E27FC236}">
                      <a16:creationId xmlns:a16="http://schemas.microsoft.com/office/drawing/2014/main" id="{B8D0FEA1-F5EF-F230-BD14-85AE0DF8D7AF}"/>
                    </a:ext>
                  </a:extLst>
                </p:cNvPr>
                <p:cNvPicPr/>
                <p:nvPr/>
              </p:nvPicPr>
              <p:blipFill>
                <a:blip r:embed="rId150"/>
                <a:stretch>
                  <a:fillRect/>
                </a:stretch>
              </p:blipFill>
              <p:spPr>
                <a:xfrm>
                  <a:off x="9501803" y="3540588"/>
                  <a:ext cx="284760" cy="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03" name="Ink 102">
                  <a:extLst>
                    <a:ext uri="{FF2B5EF4-FFF2-40B4-BE49-F238E27FC236}">
                      <a16:creationId xmlns:a16="http://schemas.microsoft.com/office/drawing/2014/main" id="{D598D264-41FA-CFB2-7B20-D8CA733A0714}"/>
                    </a:ext>
                  </a:extLst>
                </p14:cNvPr>
                <p14:cNvContentPartPr/>
                <p14:nvPr/>
              </p14:nvContentPartPr>
              <p14:xfrm>
                <a:off x="9730403" y="1807908"/>
                <a:ext cx="15840" cy="12600"/>
              </p14:xfrm>
            </p:contentPart>
          </mc:Choice>
          <mc:Fallback xmlns="">
            <p:pic>
              <p:nvPicPr>
                <p:cNvPr id="103" name="Ink 102">
                  <a:extLst>
                    <a:ext uri="{FF2B5EF4-FFF2-40B4-BE49-F238E27FC236}">
                      <a16:creationId xmlns:a16="http://schemas.microsoft.com/office/drawing/2014/main" id="{D598D264-41FA-CFB2-7B20-D8CA733A0714}"/>
                    </a:ext>
                  </a:extLst>
                </p:cNvPr>
                <p:cNvPicPr/>
                <p:nvPr/>
              </p:nvPicPr>
              <p:blipFill>
                <a:blip r:embed="rId152"/>
                <a:stretch>
                  <a:fillRect/>
                </a:stretch>
              </p:blipFill>
              <p:spPr>
                <a:xfrm>
                  <a:off x="9712763" y="1790268"/>
                  <a:ext cx="51480" cy="4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04" name="Ink 103">
                  <a:extLst>
                    <a:ext uri="{FF2B5EF4-FFF2-40B4-BE49-F238E27FC236}">
                      <a16:creationId xmlns:a16="http://schemas.microsoft.com/office/drawing/2014/main" id="{5BCCEF07-EBFD-3FF7-6B82-6A754B90844D}"/>
                    </a:ext>
                  </a:extLst>
                </p14:cNvPr>
                <p14:cNvContentPartPr/>
                <p14:nvPr/>
              </p14:nvContentPartPr>
              <p14:xfrm>
                <a:off x="9718163" y="1788108"/>
                <a:ext cx="1952280" cy="1438920"/>
              </p14:xfrm>
            </p:contentPart>
          </mc:Choice>
          <mc:Fallback xmlns="">
            <p:pic>
              <p:nvPicPr>
                <p:cNvPr id="104" name="Ink 103">
                  <a:extLst>
                    <a:ext uri="{FF2B5EF4-FFF2-40B4-BE49-F238E27FC236}">
                      <a16:creationId xmlns:a16="http://schemas.microsoft.com/office/drawing/2014/main" id="{5BCCEF07-EBFD-3FF7-6B82-6A754B90844D}"/>
                    </a:ext>
                  </a:extLst>
                </p:cNvPr>
                <p:cNvPicPr/>
                <p:nvPr/>
              </p:nvPicPr>
              <p:blipFill>
                <a:blip r:embed="rId154"/>
                <a:stretch>
                  <a:fillRect/>
                </a:stretch>
              </p:blipFill>
              <p:spPr>
                <a:xfrm>
                  <a:off x="9700523" y="1770108"/>
                  <a:ext cx="1987920" cy="147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05" name="Ink 104">
                  <a:extLst>
                    <a:ext uri="{FF2B5EF4-FFF2-40B4-BE49-F238E27FC236}">
                      <a16:creationId xmlns:a16="http://schemas.microsoft.com/office/drawing/2014/main" id="{BF42F7D2-3DC5-0F77-70E6-F3D06427A5A1}"/>
                    </a:ext>
                  </a:extLst>
                </p14:cNvPr>
                <p14:cNvContentPartPr/>
                <p14:nvPr/>
              </p14:nvContentPartPr>
              <p14:xfrm>
                <a:off x="9932003" y="2365908"/>
                <a:ext cx="1964520" cy="131760"/>
              </p14:xfrm>
            </p:contentPart>
          </mc:Choice>
          <mc:Fallback xmlns="">
            <p:pic>
              <p:nvPicPr>
                <p:cNvPr id="105" name="Ink 104">
                  <a:extLst>
                    <a:ext uri="{FF2B5EF4-FFF2-40B4-BE49-F238E27FC236}">
                      <a16:creationId xmlns:a16="http://schemas.microsoft.com/office/drawing/2014/main" id="{BF42F7D2-3DC5-0F77-70E6-F3D06427A5A1}"/>
                    </a:ext>
                  </a:extLst>
                </p:cNvPr>
                <p:cNvPicPr/>
                <p:nvPr/>
              </p:nvPicPr>
              <p:blipFill>
                <a:blip r:embed="rId156"/>
                <a:stretch>
                  <a:fillRect/>
                </a:stretch>
              </p:blipFill>
              <p:spPr>
                <a:xfrm>
                  <a:off x="9914003" y="2347908"/>
                  <a:ext cx="2000160" cy="16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07" name="Ink 106">
                  <a:extLst>
                    <a:ext uri="{FF2B5EF4-FFF2-40B4-BE49-F238E27FC236}">
                      <a16:creationId xmlns:a16="http://schemas.microsoft.com/office/drawing/2014/main" id="{88AEE4D9-78EF-159D-72BE-C63B62F2B9AA}"/>
                    </a:ext>
                  </a:extLst>
                </p14:cNvPr>
                <p14:cNvContentPartPr/>
                <p14:nvPr/>
              </p14:nvContentPartPr>
              <p14:xfrm>
                <a:off x="11670443" y="1805388"/>
                <a:ext cx="26280" cy="185040"/>
              </p14:xfrm>
            </p:contentPart>
          </mc:Choice>
          <mc:Fallback xmlns="">
            <p:pic>
              <p:nvPicPr>
                <p:cNvPr id="107" name="Ink 106">
                  <a:extLst>
                    <a:ext uri="{FF2B5EF4-FFF2-40B4-BE49-F238E27FC236}">
                      <a16:creationId xmlns:a16="http://schemas.microsoft.com/office/drawing/2014/main" id="{88AEE4D9-78EF-159D-72BE-C63B62F2B9AA}"/>
                    </a:ext>
                  </a:extLst>
                </p:cNvPr>
                <p:cNvPicPr/>
                <p:nvPr/>
              </p:nvPicPr>
              <p:blipFill>
                <a:blip r:embed="rId158"/>
                <a:stretch>
                  <a:fillRect/>
                </a:stretch>
              </p:blipFill>
              <p:spPr>
                <a:xfrm>
                  <a:off x="11652443" y="1787388"/>
                  <a:ext cx="61920" cy="22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08" name="Ink 107">
                  <a:extLst>
                    <a:ext uri="{FF2B5EF4-FFF2-40B4-BE49-F238E27FC236}">
                      <a16:creationId xmlns:a16="http://schemas.microsoft.com/office/drawing/2014/main" id="{B2925955-0447-277E-CA05-D5170EE77E13}"/>
                    </a:ext>
                  </a:extLst>
                </p14:cNvPr>
                <p14:cNvContentPartPr/>
                <p14:nvPr/>
              </p14:nvContentPartPr>
              <p14:xfrm>
                <a:off x="11636603" y="2120388"/>
                <a:ext cx="25200" cy="159120"/>
              </p14:xfrm>
            </p:contentPart>
          </mc:Choice>
          <mc:Fallback xmlns="">
            <p:pic>
              <p:nvPicPr>
                <p:cNvPr id="108" name="Ink 107">
                  <a:extLst>
                    <a:ext uri="{FF2B5EF4-FFF2-40B4-BE49-F238E27FC236}">
                      <a16:creationId xmlns:a16="http://schemas.microsoft.com/office/drawing/2014/main" id="{B2925955-0447-277E-CA05-D5170EE77E13}"/>
                    </a:ext>
                  </a:extLst>
                </p:cNvPr>
                <p:cNvPicPr/>
                <p:nvPr/>
              </p:nvPicPr>
              <p:blipFill>
                <a:blip r:embed="rId160"/>
                <a:stretch>
                  <a:fillRect/>
                </a:stretch>
              </p:blipFill>
              <p:spPr>
                <a:xfrm>
                  <a:off x="11618603" y="2102388"/>
                  <a:ext cx="6084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09" name="Ink 108">
                  <a:extLst>
                    <a:ext uri="{FF2B5EF4-FFF2-40B4-BE49-F238E27FC236}">
                      <a16:creationId xmlns:a16="http://schemas.microsoft.com/office/drawing/2014/main" id="{969A9DFD-6E0D-AD14-7592-103D5EC5CB9A}"/>
                    </a:ext>
                  </a:extLst>
                </p14:cNvPr>
                <p14:cNvContentPartPr/>
                <p14:nvPr/>
              </p14:nvContentPartPr>
              <p14:xfrm>
                <a:off x="11644163" y="2387868"/>
                <a:ext cx="12600" cy="47160"/>
              </p14:xfrm>
            </p:contentPart>
          </mc:Choice>
          <mc:Fallback xmlns="">
            <p:pic>
              <p:nvPicPr>
                <p:cNvPr id="109" name="Ink 108">
                  <a:extLst>
                    <a:ext uri="{FF2B5EF4-FFF2-40B4-BE49-F238E27FC236}">
                      <a16:creationId xmlns:a16="http://schemas.microsoft.com/office/drawing/2014/main" id="{969A9DFD-6E0D-AD14-7592-103D5EC5CB9A}"/>
                    </a:ext>
                  </a:extLst>
                </p:cNvPr>
                <p:cNvPicPr/>
                <p:nvPr/>
              </p:nvPicPr>
              <p:blipFill>
                <a:blip r:embed="rId162"/>
                <a:stretch>
                  <a:fillRect/>
                </a:stretch>
              </p:blipFill>
              <p:spPr>
                <a:xfrm>
                  <a:off x="11626163" y="2369868"/>
                  <a:ext cx="48240" cy="8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11" name="Ink 110">
                  <a:extLst>
                    <a:ext uri="{FF2B5EF4-FFF2-40B4-BE49-F238E27FC236}">
                      <a16:creationId xmlns:a16="http://schemas.microsoft.com/office/drawing/2014/main" id="{8E9191B3-55FF-C9BD-8F80-22F78A53ACF6}"/>
                    </a:ext>
                  </a:extLst>
                </p14:cNvPr>
                <p14:cNvContentPartPr/>
                <p14:nvPr/>
              </p14:nvContentPartPr>
              <p14:xfrm>
                <a:off x="11519963" y="2634468"/>
                <a:ext cx="168120" cy="168480"/>
              </p14:xfrm>
            </p:contentPart>
          </mc:Choice>
          <mc:Fallback xmlns="">
            <p:pic>
              <p:nvPicPr>
                <p:cNvPr id="111" name="Ink 110">
                  <a:extLst>
                    <a:ext uri="{FF2B5EF4-FFF2-40B4-BE49-F238E27FC236}">
                      <a16:creationId xmlns:a16="http://schemas.microsoft.com/office/drawing/2014/main" id="{8E9191B3-55FF-C9BD-8F80-22F78A53ACF6}"/>
                    </a:ext>
                  </a:extLst>
                </p:cNvPr>
                <p:cNvPicPr/>
                <p:nvPr/>
              </p:nvPicPr>
              <p:blipFill>
                <a:blip r:embed="rId164"/>
                <a:stretch>
                  <a:fillRect/>
                </a:stretch>
              </p:blipFill>
              <p:spPr>
                <a:xfrm>
                  <a:off x="11501963" y="2616468"/>
                  <a:ext cx="203760" cy="20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12" name="Ink 111">
                  <a:extLst>
                    <a:ext uri="{FF2B5EF4-FFF2-40B4-BE49-F238E27FC236}">
                      <a16:creationId xmlns:a16="http://schemas.microsoft.com/office/drawing/2014/main" id="{34F16431-4BB5-C051-4F00-439A0021B9BB}"/>
                    </a:ext>
                  </a:extLst>
                </p14:cNvPr>
                <p14:cNvContentPartPr/>
                <p14:nvPr/>
              </p14:nvContentPartPr>
              <p14:xfrm>
                <a:off x="11657483" y="2653908"/>
                <a:ext cx="32760" cy="300960"/>
              </p14:xfrm>
            </p:contentPart>
          </mc:Choice>
          <mc:Fallback xmlns="">
            <p:pic>
              <p:nvPicPr>
                <p:cNvPr id="112" name="Ink 111">
                  <a:extLst>
                    <a:ext uri="{FF2B5EF4-FFF2-40B4-BE49-F238E27FC236}">
                      <a16:creationId xmlns:a16="http://schemas.microsoft.com/office/drawing/2014/main" id="{34F16431-4BB5-C051-4F00-439A0021B9BB}"/>
                    </a:ext>
                  </a:extLst>
                </p:cNvPr>
                <p:cNvPicPr/>
                <p:nvPr/>
              </p:nvPicPr>
              <p:blipFill>
                <a:blip r:embed="rId166"/>
                <a:stretch>
                  <a:fillRect/>
                </a:stretch>
              </p:blipFill>
              <p:spPr>
                <a:xfrm>
                  <a:off x="11639483" y="2635908"/>
                  <a:ext cx="68400" cy="33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113" name="Ink 112">
                  <a:extLst>
                    <a:ext uri="{FF2B5EF4-FFF2-40B4-BE49-F238E27FC236}">
                      <a16:creationId xmlns:a16="http://schemas.microsoft.com/office/drawing/2014/main" id="{D734A0A9-9D1A-FCF7-8A24-CA07C20305BA}"/>
                    </a:ext>
                  </a:extLst>
                </p14:cNvPr>
                <p14:cNvContentPartPr/>
                <p14:nvPr/>
              </p14:nvContentPartPr>
              <p14:xfrm>
                <a:off x="11742083" y="2733468"/>
                <a:ext cx="17280" cy="253440"/>
              </p14:xfrm>
            </p:contentPart>
          </mc:Choice>
          <mc:Fallback xmlns="">
            <p:pic>
              <p:nvPicPr>
                <p:cNvPr id="113" name="Ink 112">
                  <a:extLst>
                    <a:ext uri="{FF2B5EF4-FFF2-40B4-BE49-F238E27FC236}">
                      <a16:creationId xmlns:a16="http://schemas.microsoft.com/office/drawing/2014/main" id="{D734A0A9-9D1A-FCF7-8A24-CA07C20305BA}"/>
                    </a:ext>
                  </a:extLst>
                </p:cNvPr>
                <p:cNvPicPr/>
                <p:nvPr/>
              </p:nvPicPr>
              <p:blipFill>
                <a:blip r:embed="rId168"/>
                <a:stretch>
                  <a:fillRect/>
                </a:stretch>
              </p:blipFill>
              <p:spPr>
                <a:xfrm>
                  <a:off x="11724083" y="2715828"/>
                  <a:ext cx="52920" cy="28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114" name="Ink 113">
                  <a:extLst>
                    <a:ext uri="{FF2B5EF4-FFF2-40B4-BE49-F238E27FC236}">
                      <a16:creationId xmlns:a16="http://schemas.microsoft.com/office/drawing/2014/main" id="{36089BCA-E127-EC1F-AB9C-02D8F981477D}"/>
                    </a:ext>
                  </a:extLst>
                </p14:cNvPr>
                <p14:cNvContentPartPr/>
                <p14:nvPr/>
              </p14:nvContentPartPr>
              <p14:xfrm>
                <a:off x="11761163" y="2741028"/>
                <a:ext cx="138960" cy="341280"/>
              </p14:xfrm>
            </p:contentPart>
          </mc:Choice>
          <mc:Fallback xmlns="">
            <p:pic>
              <p:nvPicPr>
                <p:cNvPr id="114" name="Ink 113">
                  <a:extLst>
                    <a:ext uri="{FF2B5EF4-FFF2-40B4-BE49-F238E27FC236}">
                      <a16:creationId xmlns:a16="http://schemas.microsoft.com/office/drawing/2014/main" id="{36089BCA-E127-EC1F-AB9C-02D8F981477D}"/>
                    </a:ext>
                  </a:extLst>
                </p:cNvPr>
                <p:cNvPicPr/>
                <p:nvPr/>
              </p:nvPicPr>
              <p:blipFill>
                <a:blip r:embed="rId170"/>
                <a:stretch>
                  <a:fillRect/>
                </a:stretch>
              </p:blipFill>
              <p:spPr>
                <a:xfrm>
                  <a:off x="11743523" y="2723028"/>
                  <a:ext cx="174600" cy="37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89" name="Ink 88">
                  <a:extLst>
                    <a:ext uri="{FF2B5EF4-FFF2-40B4-BE49-F238E27FC236}">
                      <a16:creationId xmlns:a16="http://schemas.microsoft.com/office/drawing/2014/main" id="{57CD0069-F334-C9DC-4E88-02EBD039E881}"/>
                    </a:ext>
                  </a:extLst>
                </p14:cNvPr>
                <p14:cNvContentPartPr/>
                <p14:nvPr/>
              </p14:nvContentPartPr>
              <p14:xfrm>
                <a:off x="5977763" y="3750468"/>
                <a:ext cx="190440" cy="221400"/>
              </p14:xfrm>
            </p:contentPart>
          </mc:Choice>
          <mc:Fallback xmlns="">
            <p:pic>
              <p:nvPicPr>
                <p:cNvPr id="89" name="Ink 88">
                  <a:extLst>
                    <a:ext uri="{FF2B5EF4-FFF2-40B4-BE49-F238E27FC236}">
                      <a16:creationId xmlns:a16="http://schemas.microsoft.com/office/drawing/2014/main" id="{57CD0069-F334-C9DC-4E88-02EBD039E881}"/>
                    </a:ext>
                  </a:extLst>
                </p:cNvPr>
                <p:cNvPicPr/>
                <p:nvPr/>
              </p:nvPicPr>
              <p:blipFill>
                <a:blip r:embed="rId172"/>
                <a:stretch>
                  <a:fillRect/>
                </a:stretch>
              </p:blipFill>
              <p:spPr>
                <a:xfrm>
                  <a:off x="5959763" y="3732468"/>
                  <a:ext cx="226080" cy="25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90" name="Ink 89">
                  <a:extLst>
                    <a:ext uri="{FF2B5EF4-FFF2-40B4-BE49-F238E27FC236}">
                      <a16:creationId xmlns:a16="http://schemas.microsoft.com/office/drawing/2014/main" id="{8E8895DD-11EC-FDF3-98AC-1523EA56E793}"/>
                    </a:ext>
                  </a:extLst>
                </p14:cNvPr>
                <p14:cNvContentPartPr/>
                <p14:nvPr/>
              </p14:nvContentPartPr>
              <p14:xfrm>
                <a:off x="6224003" y="3839748"/>
                <a:ext cx="118440" cy="101520"/>
              </p14:xfrm>
            </p:contentPart>
          </mc:Choice>
          <mc:Fallback xmlns="">
            <p:pic>
              <p:nvPicPr>
                <p:cNvPr id="90" name="Ink 89">
                  <a:extLst>
                    <a:ext uri="{FF2B5EF4-FFF2-40B4-BE49-F238E27FC236}">
                      <a16:creationId xmlns:a16="http://schemas.microsoft.com/office/drawing/2014/main" id="{8E8895DD-11EC-FDF3-98AC-1523EA56E793}"/>
                    </a:ext>
                  </a:extLst>
                </p:cNvPr>
                <p:cNvPicPr/>
                <p:nvPr/>
              </p:nvPicPr>
              <p:blipFill>
                <a:blip r:embed="rId174"/>
                <a:stretch>
                  <a:fillRect/>
                </a:stretch>
              </p:blipFill>
              <p:spPr>
                <a:xfrm>
                  <a:off x="6206363" y="3821748"/>
                  <a:ext cx="154080" cy="13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91" name="Ink 90">
                  <a:extLst>
                    <a:ext uri="{FF2B5EF4-FFF2-40B4-BE49-F238E27FC236}">
                      <a16:creationId xmlns:a16="http://schemas.microsoft.com/office/drawing/2014/main" id="{FE1DB4C4-B882-6359-0944-462449363A97}"/>
                    </a:ext>
                  </a:extLst>
                </p14:cNvPr>
                <p14:cNvContentPartPr/>
                <p14:nvPr/>
              </p14:nvContentPartPr>
              <p14:xfrm>
                <a:off x="6432083" y="3773508"/>
                <a:ext cx="210600" cy="28440"/>
              </p14:xfrm>
            </p:contentPart>
          </mc:Choice>
          <mc:Fallback xmlns="">
            <p:pic>
              <p:nvPicPr>
                <p:cNvPr id="91" name="Ink 90">
                  <a:extLst>
                    <a:ext uri="{FF2B5EF4-FFF2-40B4-BE49-F238E27FC236}">
                      <a16:creationId xmlns:a16="http://schemas.microsoft.com/office/drawing/2014/main" id="{FE1DB4C4-B882-6359-0944-462449363A97}"/>
                    </a:ext>
                  </a:extLst>
                </p:cNvPr>
                <p:cNvPicPr/>
                <p:nvPr/>
              </p:nvPicPr>
              <p:blipFill>
                <a:blip r:embed="rId176"/>
                <a:stretch>
                  <a:fillRect/>
                </a:stretch>
              </p:blipFill>
              <p:spPr>
                <a:xfrm>
                  <a:off x="6414083" y="3755868"/>
                  <a:ext cx="246240" cy="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92" name="Ink 91">
                  <a:extLst>
                    <a:ext uri="{FF2B5EF4-FFF2-40B4-BE49-F238E27FC236}">
                      <a16:creationId xmlns:a16="http://schemas.microsoft.com/office/drawing/2014/main" id="{AE4D6C30-560C-4F00-AEF2-E284CD57E829}"/>
                    </a:ext>
                  </a:extLst>
                </p14:cNvPr>
                <p14:cNvContentPartPr/>
                <p14:nvPr/>
              </p14:nvContentPartPr>
              <p14:xfrm>
                <a:off x="6517763" y="3786108"/>
                <a:ext cx="31320" cy="245160"/>
              </p14:xfrm>
            </p:contentPart>
          </mc:Choice>
          <mc:Fallback xmlns="">
            <p:pic>
              <p:nvPicPr>
                <p:cNvPr id="92" name="Ink 91">
                  <a:extLst>
                    <a:ext uri="{FF2B5EF4-FFF2-40B4-BE49-F238E27FC236}">
                      <a16:creationId xmlns:a16="http://schemas.microsoft.com/office/drawing/2014/main" id="{AE4D6C30-560C-4F00-AEF2-E284CD57E829}"/>
                    </a:ext>
                  </a:extLst>
                </p:cNvPr>
                <p:cNvPicPr/>
                <p:nvPr/>
              </p:nvPicPr>
              <p:blipFill>
                <a:blip r:embed="rId178"/>
                <a:stretch>
                  <a:fillRect/>
                </a:stretch>
              </p:blipFill>
              <p:spPr>
                <a:xfrm>
                  <a:off x="6499763" y="3768108"/>
                  <a:ext cx="66960" cy="28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93" name="Ink 92">
                  <a:extLst>
                    <a:ext uri="{FF2B5EF4-FFF2-40B4-BE49-F238E27FC236}">
                      <a16:creationId xmlns:a16="http://schemas.microsoft.com/office/drawing/2014/main" id="{47D6321B-D61D-D562-10DF-30EB756F7EE8}"/>
                    </a:ext>
                  </a:extLst>
                </p14:cNvPr>
                <p14:cNvContentPartPr/>
                <p14:nvPr/>
              </p14:nvContentPartPr>
              <p14:xfrm>
                <a:off x="6593363" y="3975828"/>
                <a:ext cx="114120" cy="123120"/>
              </p14:xfrm>
            </p:contentPart>
          </mc:Choice>
          <mc:Fallback xmlns="">
            <p:pic>
              <p:nvPicPr>
                <p:cNvPr id="93" name="Ink 92">
                  <a:extLst>
                    <a:ext uri="{FF2B5EF4-FFF2-40B4-BE49-F238E27FC236}">
                      <a16:creationId xmlns:a16="http://schemas.microsoft.com/office/drawing/2014/main" id="{47D6321B-D61D-D562-10DF-30EB756F7EE8}"/>
                    </a:ext>
                  </a:extLst>
                </p:cNvPr>
                <p:cNvPicPr/>
                <p:nvPr/>
              </p:nvPicPr>
              <p:blipFill>
                <a:blip r:embed="rId180"/>
                <a:stretch>
                  <a:fillRect/>
                </a:stretch>
              </p:blipFill>
              <p:spPr>
                <a:xfrm>
                  <a:off x="6575723" y="3958188"/>
                  <a:ext cx="14976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94" name="Ink 93">
                  <a:extLst>
                    <a:ext uri="{FF2B5EF4-FFF2-40B4-BE49-F238E27FC236}">
                      <a16:creationId xmlns:a16="http://schemas.microsoft.com/office/drawing/2014/main" id="{44829D20-23A5-5709-6F61-050D80C6F0F1}"/>
                    </a:ext>
                  </a:extLst>
                </p14:cNvPr>
                <p14:cNvContentPartPr/>
                <p14:nvPr/>
              </p14:nvContentPartPr>
              <p14:xfrm>
                <a:off x="6810443" y="3940548"/>
                <a:ext cx="180360" cy="23040"/>
              </p14:xfrm>
            </p:contentPart>
          </mc:Choice>
          <mc:Fallback xmlns="">
            <p:pic>
              <p:nvPicPr>
                <p:cNvPr id="94" name="Ink 93">
                  <a:extLst>
                    <a:ext uri="{FF2B5EF4-FFF2-40B4-BE49-F238E27FC236}">
                      <a16:creationId xmlns:a16="http://schemas.microsoft.com/office/drawing/2014/main" id="{44829D20-23A5-5709-6F61-050D80C6F0F1}"/>
                    </a:ext>
                  </a:extLst>
                </p:cNvPr>
                <p:cNvPicPr/>
                <p:nvPr/>
              </p:nvPicPr>
              <p:blipFill>
                <a:blip r:embed="rId182"/>
                <a:stretch>
                  <a:fillRect/>
                </a:stretch>
              </p:blipFill>
              <p:spPr>
                <a:xfrm>
                  <a:off x="6792803" y="3922548"/>
                  <a:ext cx="216000" cy="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95" name="Ink 94">
                  <a:extLst>
                    <a:ext uri="{FF2B5EF4-FFF2-40B4-BE49-F238E27FC236}">
                      <a16:creationId xmlns:a16="http://schemas.microsoft.com/office/drawing/2014/main" id="{2E673E7F-6D40-CA8B-FB78-14D8EE05FF00}"/>
                    </a:ext>
                  </a:extLst>
                </p14:cNvPr>
                <p14:cNvContentPartPr/>
                <p14:nvPr/>
              </p14:nvContentPartPr>
              <p14:xfrm>
                <a:off x="6773363" y="3809508"/>
                <a:ext cx="141120" cy="32760"/>
              </p14:xfrm>
            </p:contentPart>
          </mc:Choice>
          <mc:Fallback xmlns="">
            <p:pic>
              <p:nvPicPr>
                <p:cNvPr id="95" name="Ink 94">
                  <a:extLst>
                    <a:ext uri="{FF2B5EF4-FFF2-40B4-BE49-F238E27FC236}">
                      <a16:creationId xmlns:a16="http://schemas.microsoft.com/office/drawing/2014/main" id="{2E673E7F-6D40-CA8B-FB78-14D8EE05FF00}"/>
                    </a:ext>
                  </a:extLst>
                </p:cNvPr>
                <p:cNvPicPr/>
                <p:nvPr/>
              </p:nvPicPr>
              <p:blipFill>
                <a:blip r:embed="rId184"/>
                <a:stretch>
                  <a:fillRect/>
                </a:stretch>
              </p:blipFill>
              <p:spPr>
                <a:xfrm>
                  <a:off x="6755723" y="3791508"/>
                  <a:ext cx="176760" cy="6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98" name="Ink 97">
                  <a:extLst>
                    <a:ext uri="{FF2B5EF4-FFF2-40B4-BE49-F238E27FC236}">
                      <a16:creationId xmlns:a16="http://schemas.microsoft.com/office/drawing/2014/main" id="{C4C339DA-BB33-56C5-0FBD-28303DBADFB0}"/>
                    </a:ext>
                  </a:extLst>
                </p14:cNvPr>
                <p14:cNvContentPartPr/>
                <p14:nvPr/>
              </p14:nvContentPartPr>
              <p14:xfrm>
                <a:off x="7106723" y="3633468"/>
                <a:ext cx="369720" cy="310320"/>
              </p14:xfrm>
            </p:contentPart>
          </mc:Choice>
          <mc:Fallback xmlns="">
            <p:pic>
              <p:nvPicPr>
                <p:cNvPr id="98" name="Ink 97">
                  <a:extLst>
                    <a:ext uri="{FF2B5EF4-FFF2-40B4-BE49-F238E27FC236}">
                      <a16:creationId xmlns:a16="http://schemas.microsoft.com/office/drawing/2014/main" id="{C4C339DA-BB33-56C5-0FBD-28303DBADFB0}"/>
                    </a:ext>
                  </a:extLst>
                </p:cNvPr>
                <p:cNvPicPr/>
                <p:nvPr/>
              </p:nvPicPr>
              <p:blipFill>
                <a:blip r:embed="rId186"/>
                <a:stretch>
                  <a:fillRect/>
                </a:stretch>
              </p:blipFill>
              <p:spPr>
                <a:xfrm>
                  <a:off x="7088723" y="3615468"/>
                  <a:ext cx="405360" cy="34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99" name="Ink 98">
                  <a:extLst>
                    <a:ext uri="{FF2B5EF4-FFF2-40B4-BE49-F238E27FC236}">
                      <a16:creationId xmlns:a16="http://schemas.microsoft.com/office/drawing/2014/main" id="{276DF251-0DAF-4A7C-B19C-70CF4A58A127}"/>
                    </a:ext>
                  </a:extLst>
                </p14:cNvPr>
                <p14:cNvContentPartPr/>
                <p14:nvPr/>
              </p14:nvContentPartPr>
              <p14:xfrm>
                <a:off x="7519643" y="3677388"/>
                <a:ext cx="12600" cy="297720"/>
              </p14:xfrm>
            </p:contentPart>
          </mc:Choice>
          <mc:Fallback xmlns="">
            <p:pic>
              <p:nvPicPr>
                <p:cNvPr id="99" name="Ink 98">
                  <a:extLst>
                    <a:ext uri="{FF2B5EF4-FFF2-40B4-BE49-F238E27FC236}">
                      <a16:creationId xmlns:a16="http://schemas.microsoft.com/office/drawing/2014/main" id="{276DF251-0DAF-4A7C-B19C-70CF4A58A127}"/>
                    </a:ext>
                  </a:extLst>
                </p:cNvPr>
                <p:cNvPicPr/>
                <p:nvPr/>
              </p:nvPicPr>
              <p:blipFill>
                <a:blip r:embed="rId188"/>
                <a:stretch>
                  <a:fillRect/>
                </a:stretch>
              </p:blipFill>
              <p:spPr>
                <a:xfrm>
                  <a:off x="7501643" y="3659388"/>
                  <a:ext cx="48240" cy="33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100" name="Ink 99">
                  <a:extLst>
                    <a:ext uri="{FF2B5EF4-FFF2-40B4-BE49-F238E27FC236}">
                      <a16:creationId xmlns:a16="http://schemas.microsoft.com/office/drawing/2014/main" id="{5C536876-1657-8154-94B4-7606C0A153F3}"/>
                    </a:ext>
                  </a:extLst>
                </p14:cNvPr>
                <p14:cNvContentPartPr/>
                <p14:nvPr/>
              </p14:nvContentPartPr>
              <p14:xfrm>
                <a:off x="7498403" y="3634908"/>
                <a:ext cx="267480" cy="408960"/>
              </p14:xfrm>
            </p:contentPart>
          </mc:Choice>
          <mc:Fallback xmlns="">
            <p:pic>
              <p:nvPicPr>
                <p:cNvPr id="100" name="Ink 99">
                  <a:extLst>
                    <a:ext uri="{FF2B5EF4-FFF2-40B4-BE49-F238E27FC236}">
                      <a16:creationId xmlns:a16="http://schemas.microsoft.com/office/drawing/2014/main" id="{5C536876-1657-8154-94B4-7606C0A153F3}"/>
                    </a:ext>
                  </a:extLst>
                </p:cNvPr>
                <p:cNvPicPr/>
                <p:nvPr/>
              </p:nvPicPr>
              <p:blipFill>
                <a:blip r:embed="rId190"/>
                <a:stretch>
                  <a:fillRect/>
                </a:stretch>
              </p:blipFill>
              <p:spPr>
                <a:xfrm>
                  <a:off x="7480763" y="3617268"/>
                  <a:ext cx="303120" cy="44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116" name="Ink 115">
                  <a:extLst>
                    <a:ext uri="{FF2B5EF4-FFF2-40B4-BE49-F238E27FC236}">
                      <a16:creationId xmlns:a16="http://schemas.microsoft.com/office/drawing/2014/main" id="{0D4DD59F-2F2D-AB7B-1F55-77C09CCF7B2A}"/>
                    </a:ext>
                  </a:extLst>
                </p14:cNvPr>
                <p14:cNvContentPartPr/>
                <p14:nvPr/>
              </p14:nvContentPartPr>
              <p14:xfrm>
                <a:off x="5758883" y="4119108"/>
                <a:ext cx="2036520" cy="194040"/>
              </p14:xfrm>
            </p:contentPart>
          </mc:Choice>
          <mc:Fallback xmlns="">
            <p:pic>
              <p:nvPicPr>
                <p:cNvPr id="116" name="Ink 115">
                  <a:extLst>
                    <a:ext uri="{FF2B5EF4-FFF2-40B4-BE49-F238E27FC236}">
                      <a16:creationId xmlns:a16="http://schemas.microsoft.com/office/drawing/2014/main" id="{0D4DD59F-2F2D-AB7B-1F55-77C09CCF7B2A}"/>
                    </a:ext>
                  </a:extLst>
                </p:cNvPr>
                <p:cNvPicPr/>
                <p:nvPr/>
              </p:nvPicPr>
              <p:blipFill>
                <a:blip r:embed="rId192"/>
                <a:stretch>
                  <a:fillRect/>
                </a:stretch>
              </p:blipFill>
              <p:spPr>
                <a:xfrm>
                  <a:off x="5740883" y="4101468"/>
                  <a:ext cx="2072160" cy="2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117" name="Ink 116">
                  <a:extLst>
                    <a:ext uri="{FF2B5EF4-FFF2-40B4-BE49-F238E27FC236}">
                      <a16:creationId xmlns:a16="http://schemas.microsoft.com/office/drawing/2014/main" id="{196C607C-91BF-ACAA-47C7-CE4FB1BD301D}"/>
                    </a:ext>
                  </a:extLst>
                </p14:cNvPr>
                <p14:cNvContentPartPr/>
                <p14:nvPr/>
              </p14:nvContentPartPr>
              <p14:xfrm>
                <a:off x="6344603" y="4440948"/>
                <a:ext cx="889920" cy="42120"/>
              </p14:xfrm>
            </p:contentPart>
          </mc:Choice>
          <mc:Fallback xmlns="">
            <p:pic>
              <p:nvPicPr>
                <p:cNvPr id="117" name="Ink 116">
                  <a:extLst>
                    <a:ext uri="{FF2B5EF4-FFF2-40B4-BE49-F238E27FC236}">
                      <a16:creationId xmlns:a16="http://schemas.microsoft.com/office/drawing/2014/main" id="{196C607C-91BF-ACAA-47C7-CE4FB1BD301D}"/>
                    </a:ext>
                  </a:extLst>
                </p:cNvPr>
                <p:cNvPicPr/>
                <p:nvPr/>
              </p:nvPicPr>
              <p:blipFill>
                <a:blip r:embed="rId194"/>
                <a:stretch>
                  <a:fillRect/>
                </a:stretch>
              </p:blipFill>
              <p:spPr>
                <a:xfrm>
                  <a:off x="6326963" y="4422948"/>
                  <a:ext cx="925560" cy="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5">
              <p14:nvContentPartPr>
                <p14:cNvPr id="119" name="Ink 118">
                  <a:extLst>
                    <a:ext uri="{FF2B5EF4-FFF2-40B4-BE49-F238E27FC236}">
                      <a16:creationId xmlns:a16="http://schemas.microsoft.com/office/drawing/2014/main" id="{EB471E13-BC2D-093A-DC88-A0EAF0AD16C6}"/>
                    </a:ext>
                  </a:extLst>
                </p14:cNvPr>
                <p14:cNvContentPartPr/>
                <p14:nvPr/>
              </p14:nvContentPartPr>
              <p14:xfrm>
                <a:off x="8035523" y="3929388"/>
                <a:ext cx="363600" cy="42480"/>
              </p14:xfrm>
            </p:contentPart>
          </mc:Choice>
          <mc:Fallback xmlns="">
            <p:pic>
              <p:nvPicPr>
                <p:cNvPr id="119" name="Ink 118">
                  <a:extLst>
                    <a:ext uri="{FF2B5EF4-FFF2-40B4-BE49-F238E27FC236}">
                      <a16:creationId xmlns:a16="http://schemas.microsoft.com/office/drawing/2014/main" id="{EB471E13-BC2D-093A-DC88-A0EAF0AD16C6}"/>
                    </a:ext>
                  </a:extLst>
                </p:cNvPr>
                <p:cNvPicPr/>
                <p:nvPr/>
              </p:nvPicPr>
              <p:blipFill>
                <a:blip r:embed="rId196"/>
                <a:stretch>
                  <a:fillRect/>
                </a:stretch>
              </p:blipFill>
              <p:spPr>
                <a:xfrm>
                  <a:off x="8017523" y="3911748"/>
                  <a:ext cx="399240" cy="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7">
              <p14:nvContentPartPr>
                <p14:cNvPr id="120" name="Ink 119">
                  <a:extLst>
                    <a:ext uri="{FF2B5EF4-FFF2-40B4-BE49-F238E27FC236}">
                      <a16:creationId xmlns:a16="http://schemas.microsoft.com/office/drawing/2014/main" id="{D6D37EBF-33AD-3C26-D52C-B0D54230EA97}"/>
                    </a:ext>
                  </a:extLst>
                </p14:cNvPr>
                <p14:cNvContentPartPr/>
                <p14:nvPr/>
              </p14:nvContentPartPr>
              <p14:xfrm>
                <a:off x="8139923" y="3839388"/>
                <a:ext cx="208080" cy="41400"/>
              </p14:xfrm>
            </p:contentPart>
          </mc:Choice>
          <mc:Fallback xmlns="">
            <p:pic>
              <p:nvPicPr>
                <p:cNvPr id="120" name="Ink 119">
                  <a:extLst>
                    <a:ext uri="{FF2B5EF4-FFF2-40B4-BE49-F238E27FC236}">
                      <a16:creationId xmlns:a16="http://schemas.microsoft.com/office/drawing/2014/main" id="{D6D37EBF-33AD-3C26-D52C-B0D54230EA97}"/>
                    </a:ext>
                  </a:extLst>
                </p:cNvPr>
                <p:cNvPicPr/>
                <p:nvPr/>
              </p:nvPicPr>
              <p:blipFill>
                <a:blip r:embed="rId198"/>
                <a:stretch>
                  <a:fillRect/>
                </a:stretch>
              </p:blipFill>
              <p:spPr>
                <a:xfrm>
                  <a:off x="8121923" y="3821748"/>
                  <a:ext cx="243720" cy="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9">
              <p14:nvContentPartPr>
                <p14:cNvPr id="121" name="Ink 120">
                  <a:extLst>
                    <a:ext uri="{FF2B5EF4-FFF2-40B4-BE49-F238E27FC236}">
                      <a16:creationId xmlns:a16="http://schemas.microsoft.com/office/drawing/2014/main" id="{B2389F29-CE63-823A-3A28-8FA2F4D3F8FE}"/>
                    </a:ext>
                  </a:extLst>
                </p14:cNvPr>
                <p14:cNvContentPartPr/>
                <p14:nvPr/>
              </p14:nvContentPartPr>
              <p14:xfrm>
                <a:off x="8246843" y="3693228"/>
                <a:ext cx="248760" cy="430920"/>
              </p14:xfrm>
            </p:contentPart>
          </mc:Choice>
          <mc:Fallback xmlns="">
            <p:pic>
              <p:nvPicPr>
                <p:cNvPr id="121" name="Ink 120">
                  <a:extLst>
                    <a:ext uri="{FF2B5EF4-FFF2-40B4-BE49-F238E27FC236}">
                      <a16:creationId xmlns:a16="http://schemas.microsoft.com/office/drawing/2014/main" id="{B2389F29-CE63-823A-3A28-8FA2F4D3F8FE}"/>
                    </a:ext>
                  </a:extLst>
                </p:cNvPr>
                <p:cNvPicPr/>
                <p:nvPr/>
              </p:nvPicPr>
              <p:blipFill>
                <a:blip r:embed="rId200"/>
                <a:stretch>
                  <a:fillRect/>
                </a:stretch>
              </p:blipFill>
              <p:spPr>
                <a:xfrm>
                  <a:off x="8229203" y="3675588"/>
                  <a:ext cx="284400" cy="46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1">
              <p14:nvContentPartPr>
                <p14:cNvPr id="122" name="Ink 121">
                  <a:extLst>
                    <a:ext uri="{FF2B5EF4-FFF2-40B4-BE49-F238E27FC236}">
                      <a16:creationId xmlns:a16="http://schemas.microsoft.com/office/drawing/2014/main" id="{55C1D07A-2D43-2A04-F647-075BC9E52D92}"/>
                    </a:ext>
                  </a:extLst>
                </p14:cNvPr>
                <p14:cNvContentPartPr/>
                <p14:nvPr/>
              </p14:nvContentPartPr>
              <p14:xfrm>
                <a:off x="8735363" y="3799068"/>
                <a:ext cx="287640" cy="199440"/>
              </p14:xfrm>
            </p:contentPart>
          </mc:Choice>
          <mc:Fallback xmlns="">
            <p:pic>
              <p:nvPicPr>
                <p:cNvPr id="122" name="Ink 121">
                  <a:extLst>
                    <a:ext uri="{FF2B5EF4-FFF2-40B4-BE49-F238E27FC236}">
                      <a16:creationId xmlns:a16="http://schemas.microsoft.com/office/drawing/2014/main" id="{55C1D07A-2D43-2A04-F647-075BC9E52D92}"/>
                    </a:ext>
                  </a:extLst>
                </p:cNvPr>
                <p:cNvPicPr/>
                <p:nvPr/>
              </p:nvPicPr>
              <p:blipFill>
                <a:blip r:embed="rId202"/>
                <a:stretch>
                  <a:fillRect/>
                </a:stretch>
              </p:blipFill>
              <p:spPr>
                <a:xfrm>
                  <a:off x="8717723" y="3781068"/>
                  <a:ext cx="323280" cy="23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3">
              <p14:nvContentPartPr>
                <p14:cNvPr id="123" name="Ink 122">
                  <a:extLst>
                    <a:ext uri="{FF2B5EF4-FFF2-40B4-BE49-F238E27FC236}">
                      <a16:creationId xmlns:a16="http://schemas.microsoft.com/office/drawing/2014/main" id="{390C24E6-7DE6-06E9-F261-02927E749418}"/>
                    </a:ext>
                  </a:extLst>
                </p14:cNvPr>
                <p14:cNvContentPartPr/>
                <p14:nvPr/>
              </p14:nvContentPartPr>
              <p14:xfrm>
                <a:off x="9053603" y="3978348"/>
                <a:ext cx="140400" cy="168120"/>
              </p14:xfrm>
            </p:contentPart>
          </mc:Choice>
          <mc:Fallback xmlns="">
            <p:pic>
              <p:nvPicPr>
                <p:cNvPr id="123" name="Ink 122">
                  <a:extLst>
                    <a:ext uri="{FF2B5EF4-FFF2-40B4-BE49-F238E27FC236}">
                      <a16:creationId xmlns:a16="http://schemas.microsoft.com/office/drawing/2014/main" id="{390C24E6-7DE6-06E9-F261-02927E749418}"/>
                    </a:ext>
                  </a:extLst>
                </p:cNvPr>
                <p:cNvPicPr/>
                <p:nvPr/>
              </p:nvPicPr>
              <p:blipFill>
                <a:blip r:embed="rId204"/>
                <a:stretch>
                  <a:fillRect/>
                </a:stretch>
              </p:blipFill>
              <p:spPr>
                <a:xfrm>
                  <a:off x="9035603" y="3960708"/>
                  <a:ext cx="176040" cy="2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124" name="Ink 123">
                  <a:extLst>
                    <a:ext uri="{FF2B5EF4-FFF2-40B4-BE49-F238E27FC236}">
                      <a16:creationId xmlns:a16="http://schemas.microsoft.com/office/drawing/2014/main" id="{5BFEB272-9215-9A33-3D6F-7C5B06E7AA0C}"/>
                    </a:ext>
                  </a:extLst>
                </p14:cNvPr>
                <p14:cNvContentPartPr/>
                <p14:nvPr/>
              </p14:nvContentPartPr>
              <p14:xfrm>
                <a:off x="9303083" y="3976908"/>
                <a:ext cx="181800" cy="27360"/>
              </p14:xfrm>
            </p:contentPart>
          </mc:Choice>
          <mc:Fallback xmlns="">
            <p:pic>
              <p:nvPicPr>
                <p:cNvPr id="124" name="Ink 123">
                  <a:extLst>
                    <a:ext uri="{FF2B5EF4-FFF2-40B4-BE49-F238E27FC236}">
                      <a16:creationId xmlns:a16="http://schemas.microsoft.com/office/drawing/2014/main" id="{5BFEB272-9215-9A33-3D6F-7C5B06E7AA0C}"/>
                    </a:ext>
                  </a:extLst>
                </p:cNvPr>
                <p:cNvPicPr/>
                <p:nvPr/>
              </p:nvPicPr>
              <p:blipFill>
                <a:blip r:embed="rId206"/>
                <a:stretch>
                  <a:fillRect/>
                </a:stretch>
              </p:blipFill>
              <p:spPr>
                <a:xfrm>
                  <a:off x="9285083" y="3959268"/>
                  <a:ext cx="21744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125" name="Ink 124">
                  <a:extLst>
                    <a:ext uri="{FF2B5EF4-FFF2-40B4-BE49-F238E27FC236}">
                      <a16:creationId xmlns:a16="http://schemas.microsoft.com/office/drawing/2014/main" id="{4158EE4C-C173-C304-FA03-F3982987B24A}"/>
                    </a:ext>
                  </a:extLst>
                </p14:cNvPr>
                <p14:cNvContentPartPr/>
                <p14:nvPr/>
              </p14:nvContentPartPr>
              <p14:xfrm>
                <a:off x="9332603" y="3875748"/>
                <a:ext cx="105120" cy="11160"/>
              </p14:xfrm>
            </p:contentPart>
          </mc:Choice>
          <mc:Fallback xmlns="">
            <p:pic>
              <p:nvPicPr>
                <p:cNvPr id="125" name="Ink 124">
                  <a:extLst>
                    <a:ext uri="{FF2B5EF4-FFF2-40B4-BE49-F238E27FC236}">
                      <a16:creationId xmlns:a16="http://schemas.microsoft.com/office/drawing/2014/main" id="{4158EE4C-C173-C304-FA03-F3982987B24A}"/>
                    </a:ext>
                  </a:extLst>
                </p:cNvPr>
                <p:cNvPicPr/>
                <p:nvPr/>
              </p:nvPicPr>
              <p:blipFill>
                <a:blip r:embed="rId208"/>
                <a:stretch>
                  <a:fillRect/>
                </a:stretch>
              </p:blipFill>
              <p:spPr>
                <a:xfrm>
                  <a:off x="9314603" y="3858108"/>
                  <a:ext cx="140760" cy="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126" name="Ink 125">
                  <a:extLst>
                    <a:ext uri="{FF2B5EF4-FFF2-40B4-BE49-F238E27FC236}">
                      <a16:creationId xmlns:a16="http://schemas.microsoft.com/office/drawing/2014/main" id="{535E6FEB-558E-B941-7E30-705DECA4935C}"/>
                    </a:ext>
                  </a:extLst>
                </p14:cNvPr>
                <p14:cNvContentPartPr/>
                <p14:nvPr/>
              </p14:nvContentPartPr>
              <p14:xfrm>
                <a:off x="9671003" y="3738948"/>
                <a:ext cx="236520" cy="307440"/>
              </p14:xfrm>
            </p:contentPart>
          </mc:Choice>
          <mc:Fallback xmlns="">
            <p:pic>
              <p:nvPicPr>
                <p:cNvPr id="126" name="Ink 125">
                  <a:extLst>
                    <a:ext uri="{FF2B5EF4-FFF2-40B4-BE49-F238E27FC236}">
                      <a16:creationId xmlns:a16="http://schemas.microsoft.com/office/drawing/2014/main" id="{535E6FEB-558E-B941-7E30-705DECA4935C}"/>
                    </a:ext>
                  </a:extLst>
                </p:cNvPr>
                <p:cNvPicPr/>
                <p:nvPr/>
              </p:nvPicPr>
              <p:blipFill>
                <a:blip r:embed="rId210"/>
                <a:stretch>
                  <a:fillRect/>
                </a:stretch>
              </p:blipFill>
              <p:spPr>
                <a:xfrm>
                  <a:off x="9653363" y="3720948"/>
                  <a:ext cx="272160" cy="34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1">
              <p14:nvContentPartPr>
                <p14:cNvPr id="127" name="Ink 126">
                  <a:extLst>
                    <a:ext uri="{FF2B5EF4-FFF2-40B4-BE49-F238E27FC236}">
                      <a16:creationId xmlns:a16="http://schemas.microsoft.com/office/drawing/2014/main" id="{C2614BC1-CB92-4FD6-B4C0-646285AE6FE6}"/>
                    </a:ext>
                  </a:extLst>
                </p14:cNvPr>
                <p14:cNvContentPartPr/>
                <p14:nvPr/>
              </p14:nvContentPartPr>
              <p14:xfrm>
                <a:off x="10085003" y="3760908"/>
                <a:ext cx="54720" cy="231120"/>
              </p14:xfrm>
            </p:contentPart>
          </mc:Choice>
          <mc:Fallback xmlns="">
            <p:pic>
              <p:nvPicPr>
                <p:cNvPr id="127" name="Ink 126">
                  <a:extLst>
                    <a:ext uri="{FF2B5EF4-FFF2-40B4-BE49-F238E27FC236}">
                      <a16:creationId xmlns:a16="http://schemas.microsoft.com/office/drawing/2014/main" id="{C2614BC1-CB92-4FD6-B4C0-646285AE6FE6}"/>
                    </a:ext>
                  </a:extLst>
                </p:cNvPr>
                <p:cNvPicPr/>
                <p:nvPr/>
              </p:nvPicPr>
              <p:blipFill>
                <a:blip r:embed="rId212"/>
                <a:stretch>
                  <a:fillRect/>
                </a:stretch>
              </p:blipFill>
              <p:spPr>
                <a:xfrm>
                  <a:off x="10067363" y="3743268"/>
                  <a:ext cx="90360" cy="26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3">
              <p14:nvContentPartPr>
                <p14:cNvPr id="128" name="Ink 127">
                  <a:extLst>
                    <a:ext uri="{FF2B5EF4-FFF2-40B4-BE49-F238E27FC236}">
                      <a16:creationId xmlns:a16="http://schemas.microsoft.com/office/drawing/2014/main" id="{5904AE38-3090-7D9A-41DE-BC507610CEF7}"/>
                    </a:ext>
                  </a:extLst>
                </p14:cNvPr>
                <p14:cNvContentPartPr/>
                <p14:nvPr/>
              </p14:nvContentPartPr>
              <p14:xfrm>
                <a:off x="10052243" y="3741828"/>
                <a:ext cx="282600" cy="343080"/>
              </p14:xfrm>
            </p:contentPart>
          </mc:Choice>
          <mc:Fallback xmlns="">
            <p:pic>
              <p:nvPicPr>
                <p:cNvPr id="128" name="Ink 127">
                  <a:extLst>
                    <a:ext uri="{FF2B5EF4-FFF2-40B4-BE49-F238E27FC236}">
                      <a16:creationId xmlns:a16="http://schemas.microsoft.com/office/drawing/2014/main" id="{5904AE38-3090-7D9A-41DE-BC507610CEF7}"/>
                    </a:ext>
                  </a:extLst>
                </p:cNvPr>
                <p:cNvPicPr/>
                <p:nvPr/>
              </p:nvPicPr>
              <p:blipFill>
                <a:blip r:embed="rId214"/>
                <a:stretch>
                  <a:fillRect/>
                </a:stretch>
              </p:blipFill>
              <p:spPr>
                <a:xfrm>
                  <a:off x="10034243" y="3723828"/>
                  <a:ext cx="318240" cy="37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5">
              <p14:nvContentPartPr>
                <p14:cNvPr id="129" name="Ink 128">
                  <a:extLst>
                    <a:ext uri="{FF2B5EF4-FFF2-40B4-BE49-F238E27FC236}">
                      <a16:creationId xmlns:a16="http://schemas.microsoft.com/office/drawing/2014/main" id="{CE9B1428-D15B-0686-87CC-C10913C247C9}"/>
                    </a:ext>
                  </a:extLst>
                </p14:cNvPr>
                <p14:cNvContentPartPr/>
                <p14:nvPr/>
              </p14:nvContentPartPr>
              <p14:xfrm>
                <a:off x="9587483" y="4172028"/>
                <a:ext cx="1069560" cy="85680"/>
              </p14:xfrm>
            </p:contentPart>
          </mc:Choice>
          <mc:Fallback xmlns="">
            <p:pic>
              <p:nvPicPr>
                <p:cNvPr id="129" name="Ink 128">
                  <a:extLst>
                    <a:ext uri="{FF2B5EF4-FFF2-40B4-BE49-F238E27FC236}">
                      <a16:creationId xmlns:a16="http://schemas.microsoft.com/office/drawing/2014/main" id="{CE9B1428-D15B-0686-87CC-C10913C247C9}"/>
                    </a:ext>
                  </a:extLst>
                </p:cNvPr>
                <p:cNvPicPr/>
                <p:nvPr/>
              </p:nvPicPr>
              <p:blipFill>
                <a:blip r:embed="rId216"/>
                <a:stretch>
                  <a:fillRect/>
                </a:stretch>
              </p:blipFill>
              <p:spPr>
                <a:xfrm>
                  <a:off x="9569843" y="4154388"/>
                  <a:ext cx="1105200" cy="12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130" name="Ink 129">
                  <a:extLst>
                    <a:ext uri="{FF2B5EF4-FFF2-40B4-BE49-F238E27FC236}">
                      <a16:creationId xmlns:a16="http://schemas.microsoft.com/office/drawing/2014/main" id="{79FEA742-27B8-CA52-8A89-CAB7536D7ABC}"/>
                    </a:ext>
                  </a:extLst>
                </p14:cNvPr>
                <p14:cNvContentPartPr/>
                <p14:nvPr/>
              </p14:nvContentPartPr>
              <p14:xfrm>
                <a:off x="9802403" y="4301988"/>
                <a:ext cx="263880" cy="15120"/>
              </p14:xfrm>
            </p:contentPart>
          </mc:Choice>
          <mc:Fallback xmlns="">
            <p:pic>
              <p:nvPicPr>
                <p:cNvPr id="130" name="Ink 129">
                  <a:extLst>
                    <a:ext uri="{FF2B5EF4-FFF2-40B4-BE49-F238E27FC236}">
                      <a16:creationId xmlns:a16="http://schemas.microsoft.com/office/drawing/2014/main" id="{79FEA742-27B8-CA52-8A89-CAB7536D7ABC}"/>
                    </a:ext>
                  </a:extLst>
                </p:cNvPr>
                <p:cNvPicPr/>
                <p:nvPr/>
              </p:nvPicPr>
              <p:blipFill>
                <a:blip r:embed="rId218"/>
                <a:stretch>
                  <a:fillRect/>
                </a:stretch>
              </p:blipFill>
              <p:spPr>
                <a:xfrm>
                  <a:off x="9784403" y="4283988"/>
                  <a:ext cx="299520" cy="5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131" name="Ink 130">
                  <a:extLst>
                    <a:ext uri="{FF2B5EF4-FFF2-40B4-BE49-F238E27FC236}">
                      <a16:creationId xmlns:a16="http://schemas.microsoft.com/office/drawing/2014/main" id="{E536D925-E43F-3C03-230A-E286B49954ED}"/>
                    </a:ext>
                  </a:extLst>
                </p14:cNvPr>
                <p14:cNvContentPartPr/>
                <p14:nvPr/>
              </p14:nvContentPartPr>
              <p14:xfrm>
                <a:off x="9878363" y="4318908"/>
                <a:ext cx="29520" cy="331560"/>
              </p14:xfrm>
            </p:contentPart>
          </mc:Choice>
          <mc:Fallback xmlns="">
            <p:pic>
              <p:nvPicPr>
                <p:cNvPr id="131" name="Ink 130">
                  <a:extLst>
                    <a:ext uri="{FF2B5EF4-FFF2-40B4-BE49-F238E27FC236}">
                      <a16:creationId xmlns:a16="http://schemas.microsoft.com/office/drawing/2014/main" id="{E536D925-E43F-3C03-230A-E286B49954ED}"/>
                    </a:ext>
                  </a:extLst>
                </p:cNvPr>
                <p:cNvPicPr/>
                <p:nvPr/>
              </p:nvPicPr>
              <p:blipFill>
                <a:blip r:embed="rId220"/>
                <a:stretch>
                  <a:fillRect/>
                </a:stretch>
              </p:blipFill>
              <p:spPr>
                <a:xfrm>
                  <a:off x="9860723" y="4300908"/>
                  <a:ext cx="65160" cy="36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132" name="Ink 131">
                  <a:extLst>
                    <a:ext uri="{FF2B5EF4-FFF2-40B4-BE49-F238E27FC236}">
                      <a16:creationId xmlns:a16="http://schemas.microsoft.com/office/drawing/2014/main" id="{95995111-136B-59FC-252C-E5279BC5F288}"/>
                    </a:ext>
                  </a:extLst>
                </p14:cNvPr>
                <p14:cNvContentPartPr/>
                <p14:nvPr/>
              </p14:nvContentPartPr>
              <p14:xfrm>
                <a:off x="10097603" y="4555428"/>
                <a:ext cx="146880" cy="138240"/>
              </p14:xfrm>
            </p:contentPart>
          </mc:Choice>
          <mc:Fallback xmlns="">
            <p:pic>
              <p:nvPicPr>
                <p:cNvPr id="132" name="Ink 131">
                  <a:extLst>
                    <a:ext uri="{FF2B5EF4-FFF2-40B4-BE49-F238E27FC236}">
                      <a16:creationId xmlns:a16="http://schemas.microsoft.com/office/drawing/2014/main" id="{95995111-136B-59FC-252C-E5279BC5F288}"/>
                    </a:ext>
                  </a:extLst>
                </p:cNvPr>
                <p:cNvPicPr/>
                <p:nvPr/>
              </p:nvPicPr>
              <p:blipFill>
                <a:blip r:embed="rId222"/>
                <a:stretch>
                  <a:fillRect/>
                </a:stretch>
              </p:blipFill>
              <p:spPr>
                <a:xfrm>
                  <a:off x="10079603" y="4537788"/>
                  <a:ext cx="182520" cy="1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136" name="Ink 135">
                  <a:extLst>
                    <a:ext uri="{FF2B5EF4-FFF2-40B4-BE49-F238E27FC236}">
                      <a16:creationId xmlns:a16="http://schemas.microsoft.com/office/drawing/2014/main" id="{CF930029-5333-E318-423F-285409DA43A2}"/>
                    </a:ext>
                  </a:extLst>
                </p14:cNvPr>
                <p14:cNvContentPartPr/>
                <p14:nvPr/>
              </p14:nvContentPartPr>
              <p14:xfrm>
                <a:off x="8437568" y="4807403"/>
                <a:ext cx="381240" cy="57240"/>
              </p14:xfrm>
            </p:contentPart>
          </mc:Choice>
          <mc:Fallback xmlns="">
            <p:pic>
              <p:nvPicPr>
                <p:cNvPr id="136" name="Ink 135">
                  <a:extLst>
                    <a:ext uri="{FF2B5EF4-FFF2-40B4-BE49-F238E27FC236}">
                      <a16:creationId xmlns:a16="http://schemas.microsoft.com/office/drawing/2014/main" id="{CF930029-5333-E318-423F-285409DA43A2}"/>
                    </a:ext>
                  </a:extLst>
                </p:cNvPr>
                <p:cNvPicPr/>
                <p:nvPr/>
              </p:nvPicPr>
              <p:blipFill>
                <a:blip r:embed="rId224"/>
                <a:stretch>
                  <a:fillRect/>
                </a:stretch>
              </p:blipFill>
              <p:spPr>
                <a:xfrm>
                  <a:off x="8419568" y="4789403"/>
                  <a:ext cx="416880" cy="9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137" name="Ink 136">
                  <a:extLst>
                    <a:ext uri="{FF2B5EF4-FFF2-40B4-BE49-F238E27FC236}">
                      <a16:creationId xmlns:a16="http://schemas.microsoft.com/office/drawing/2014/main" id="{1EDD9284-3F07-E7DB-E7B2-A5E0B7816615}"/>
                    </a:ext>
                  </a:extLst>
                </p14:cNvPr>
                <p14:cNvContentPartPr/>
                <p14:nvPr/>
              </p14:nvContentPartPr>
              <p14:xfrm>
                <a:off x="8547728" y="4795163"/>
                <a:ext cx="19080" cy="382320"/>
              </p14:xfrm>
            </p:contentPart>
          </mc:Choice>
          <mc:Fallback xmlns="">
            <p:pic>
              <p:nvPicPr>
                <p:cNvPr id="137" name="Ink 136">
                  <a:extLst>
                    <a:ext uri="{FF2B5EF4-FFF2-40B4-BE49-F238E27FC236}">
                      <a16:creationId xmlns:a16="http://schemas.microsoft.com/office/drawing/2014/main" id="{1EDD9284-3F07-E7DB-E7B2-A5E0B7816615}"/>
                    </a:ext>
                  </a:extLst>
                </p:cNvPr>
                <p:cNvPicPr/>
                <p:nvPr/>
              </p:nvPicPr>
              <p:blipFill>
                <a:blip r:embed="rId226"/>
                <a:stretch>
                  <a:fillRect/>
                </a:stretch>
              </p:blipFill>
              <p:spPr>
                <a:xfrm>
                  <a:off x="8529728" y="4777523"/>
                  <a:ext cx="54720" cy="41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138" name="Ink 137">
                  <a:extLst>
                    <a:ext uri="{FF2B5EF4-FFF2-40B4-BE49-F238E27FC236}">
                      <a16:creationId xmlns:a16="http://schemas.microsoft.com/office/drawing/2014/main" id="{321929AD-324A-A068-A9FD-C531578BC443}"/>
                    </a:ext>
                  </a:extLst>
                </p14:cNvPr>
                <p14:cNvContentPartPr/>
                <p14:nvPr/>
              </p14:nvContentPartPr>
              <p14:xfrm>
                <a:off x="8671928" y="5108003"/>
                <a:ext cx="167760" cy="186480"/>
              </p14:xfrm>
            </p:contentPart>
          </mc:Choice>
          <mc:Fallback xmlns="">
            <p:pic>
              <p:nvPicPr>
                <p:cNvPr id="138" name="Ink 137">
                  <a:extLst>
                    <a:ext uri="{FF2B5EF4-FFF2-40B4-BE49-F238E27FC236}">
                      <a16:creationId xmlns:a16="http://schemas.microsoft.com/office/drawing/2014/main" id="{321929AD-324A-A068-A9FD-C531578BC443}"/>
                    </a:ext>
                  </a:extLst>
                </p:cNvPr>
                <p:cNvPicPr/>
                <p:nvPr/>
              </p:nvPicPr>
              <p:blipFill>
                <a:blip r:embed="rId228"/>
                <a:stretch>
                  <a:fillRect/>
                </a:stretch>
              </p:blipFill>
              <p:spPr>
                <a:xfrm>
                  <a:off x="8654288" y="5090363"/>
                  <a:ext cx="203400" cy="2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9">
              <p14:nvContentPartPr>
                <p14:cNvPr id="139" name="Ink 138">
                  <a:extLst>
                    <a:ext uri="{FF2B5EF4-FFF2-40B4-BE49-F238E27FC236}">
                      <a16:creationId xmlns:a16="http://schemas.microsoft.com/office/drawing/2014/main" id="{88D7E791-B5A7-AB09-E7DA-1BE7596614EE}"/>
                    </a:ext>
                  </a:extLst>
                </p14:cNvPr>
                <p14:cNvContentPartPr/>
                <p14:nvPr/>
              </p14:nvContentPartPr>
              <p14:xfrm>
                <a:off x="8987288" y="5141843"/>
                <a:ext cx="186480" cy="19440"/>
              </p14:xfrm>
            </p:contentPart>
          </mc:Choice>
          <mc:Fallback xmlns="">
            <p:pic>
              <p:nvPicPr>
                <p:cNvPr id="139" name="Ink 138">
                  <a:extLst>
                    <a:ext uri="{FF2B5EF4-FFF2-40B4-BE49-F238E27FC236}">
                      <a16:creationId xmlns:a16="http://schemas.microsoft.com/office/drawing/2014/main" id="{88D7E791-B5A7-AB09-E7DA-1BE7596614EE}"/>
                    </a:ext>
                  </a:extLst>
                </p:cNvPr>
                <p:cNvPicPr/>
                <p:nvPr/>
              </p:nvPicPr>
              <p:blipFill>
                <a:blip r:embed="rId230"/>
                <a:stretch>
                  <a:fillRect/>
                </a:stretch>
              </p:blipFill>
              <p:spPr>
                <a:xfrm>
                  <a:off x="8969288" y="5123843"/>
                  <a:ext cx="222120" cy="5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1">
              <p14:nvContentPartPr>
                <p14:cNvPr id="140" name="Ink 139">
                  <a:extLst>
                    <a:ext uri="{FF2B5EF4-FFF2-40B4-BE49-F238E27FC236}">
                      <a16:creationId xmlns:a16="http://schemas.microsoft.com/office/drawing/2014/main" id="{6B67AAFD-78D4-B44B-D6CD-9B880DB9BB1A}"/>
                    </a:ext>
                  </a:extLst>
                </p14:cNvPr>
                <p14:cNvContentPartPr/>
                <p14:nvPr/>
              </p14:nvContentPartPr>
              <p14:xfrm>
                <a:off x="8977208" y="5035283"/>
                <a:ext cx="151920" cy="60840"/>
              </p14:xfrm>
            </p:contentPart>
          </mc:Choice>
          <mc:Fallback xmlns="">
            <p:pic>
              <p:nvPicPr>
                <p:cNvPr id="140" name="Ink 139">
                  <a:extLst>
                    <a:ext uri="{FF2B5EF4-FFF2-40B4-BE49-F238E27FC236}">
                      <a16:creationId xmlns:a16="http://schemas.microsoft.com/office/drawing/2014/main" id="{6B67AAFD-78D4-B44B-D6CD-9B880DB9BB1A}"/>
                    </a:ext>
                  </a:extLst>
                </p:cNvPr>
                <p:cNvPicPr/>
                <p:nvPr/>
              </p:nvPicPr>
              <p:blipFill>
                <a:blip r:embed="rId232"/>
                <a:stretch>
                  <a:fillRect/>
                </a:stretch>
              </p:blipFill>
              <p:spPr>
                <a:xfrm>
                  <a:off x="8959568" y="5017643"/>
                  <a:ext cx="18756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3">
              <p14:nvContentPartPr>
                <p14:cNvPr id="141" name="Ink 140">
                  <a:extLst>
                    <a:ext uri="{FF2B5EF4-FFF2-40B4-BE49-F238E27FC236}">
                      <a16:creationId xmlns:a16="http://schemas.microsoft.com/office/drawing/2014/main" id="{13CD3151-196E-0EA7-74B2-55F0D08AD91C}"/>
                    </a:ext>
                  </a:extLst>
                </p14:cNvPr>
                <p14:cNvContentPartPr/>
                <p14:nvPr/>
              </p14:nvContentPartPr>
              <p14:xfrm>
                <a:off x="9353408" y="4860683"/>
                <a:ext cx="254160" cy="260640"/>
              </p14:xfrm>
            </p:contentPart>
          </mc:Choice>
          <mc:Fallback xmlns="">
            <p:pic>
              <p:nvPicPr>
                <p:cNvPr id="141" name="Ink 140">
                  <a:extLst>
                    <a:ext uri="{FF2B5EF4-FFF2-40B4-BE49-F238E27FC236}">
                      <a16:creationId xmlns:a16="http://schemas.microsoft.com/office/drawing/2014/main" id="{13CD3151-196E-0EA7-74B2-55F0D08AD91C}"/>
                    </a:ext>
                  </a:extLst>
                </p:cNvPr>
                <p:cNvPicPr/>
                <p:nvPr/>
              </p:nvPicPr>
              <p:blipFill>
                <a:blip r:embed="rId234"/>
                <a:stretch>
                  <a:fillRect/>
                </a:stretch>
              </p:blipFill>
              <p:spPr>
                <a:xfrm>
                  <a:off x="9335408" y="4843043"/>
                  <a:ext cx="289800" cy="29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5">
              <p14:nvContentPartPr>
                <p14:cNvPr id="142" name="Ink 141">
                  <a:extLst>
                    <a:ext uri="{FF2B5EF4-FFF2-40B4-BE49-F238E27FC236}">
                      <a16:creationId xmlns:a16="http://schemas.microsoft.com/office/drawing/2014/main" id="{5AE8AB5A-B53D-5F84-B933-02AD3AD67540}"/>
                    </a:ext>
                  </a:extLst>
                </p14:cNvPr>
                <p14:cNvContentPartPr/>
                <p14:nvPr/>
              </p14:nvContentPartPr>
              <p14:xfrm>
                <a:off x="9627728" y="4922243"/>
                <a:ext cx="48960" cy="239400"/>
              </p14:xfrm>
            </p:contentPart>
          </mc:Choice>
          <mc:Fallback xmlns="">
            <p:pic>
              <p:nvPicPr>
                <p:cNvPr id="142" name="Ink 141">
                  <a:extLst>
                    <a:ext uri="{FF2B5EF4-FFF2-40B4-BE49-F238E27FC236}">
                      <a16:creationId xmlns:a16="http://schemas.microsoft.com/office/drawing/2014/main" id="{5AE8AB5A-B53D-5F84-B933-02AD3AD67540}"/>
                    </a:ext>
                  </a:extLst>
                </p:cNvPr>
                <p:cNvPicPr/>
                <p:nvPr/>
              </p:nvPicPr>
              <p:blipFill>
                <a:blip r:embed="rId236"/>
                <a:stretch>
                  <a:fillRect/>
                </a:stretch>
              </p:blipFill>
              <p:spPr>
                <a:xfrm>
                  <a:off x="9609728" y="4904603"/>
                  <a:ext cx="84600" cy="27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7">
              <p14:nvContentPartPr>
                <p14:cNvPr id="143" name="Ink 142">
                  <a:extLst>
                    <a:ext uri="{FF2B5EF4-FFF2-40B4-BE49-F238E27FC236}">
                      <a16:creationId xmlns:a16="http://schemas.microsoft.com/office/drawing/2014/main" id="{FCD746D9-5AAD-04BE-D824-3366DEA54CE7}"/>
                    </a:ext>
                  </a:extLst>
                </p14:cNvPr>
                <p14:cNvContentPartPr/>
                <p14:nvPr/>
              </p14:nvContentPartPr>
              <p14:xfrm>
                <a:off x="9656888" y="4928363"/>
                <a:ext cx="227160" cy="315000"/>
              </p14:xfrm>
            </p:contentPart>
          </mc:Choice>
          <mc:Fallback xmlns="">
            <p:pic>
              <p:nvPicPr>
                <p:cNvPr id="143" name="Ink 142">
                  <a:extLst>
                    <a:ext uri="{FF2B5EF4-FFF2-40B4-BE49-F238E27FC236}">
                      <a16:creationId xmlns:a16="http://schemas.microsoft.com/office/drawing/2014/main" id="{FCD746D9-5AAD-04BE-D824-3366DEA54CE7}"/>
                    </a:ext>
                  </a:extLst>
                </p:cNvPr>
                <p:cNvPicPr/>
                <p:nvPr/>
              </p:nvPicPr>
              <p:blipFill>
                <a:blip r:embed="rId238"/>
                <a:stretch>
                  <a:fillRect/>
                </a:stretch>
              </p:blipFill>
              <p:spPr>
                <a:xfrm>
                  <a:off x="9638888" y="4910363"/>
                  <a:ext cx="262800" cy="3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9">
              <p14:nvContentPartPr>
                <p14:cNvPr id="144" name="Ink 143">
                  <a:extLst>
                    <a:ext uri="{FF2B5EF4-FFF2-40B4-BE49-F238E27FC236}">
                      <a16:creationId xmlns:a16="http://schemas.microsoft.com/office/drawing/2014/main" id="{90D2B2BE-C9B6-4399-57A4-AD71FFC09287}"/>
                    </a:ext>
                  </a:extLst>
                </p14:cNvPr>
                <p14:cNvContentPartPr/>
                <p14:nvPr/>
              </p14:nvContentPartPr>
              <p14:xfrm>
                <a:off x="9426488" y="5313203"/>
                <a:ext cx="615600" cy="122760"/>
              </p14:xfrm>
            </p:contentPart>
          </mc:Choice>
          <mc:Fallback xmlns="">
            <p:pic>
              <p:nvPicPr>
                <p:cNvPr id="144" name="Ink 143">
                  <a:extLst>
                    <a:ext uri="{FF2B5EF4-FFF2-40B4-BE49-F238E27FC236}">
                      <a16:creationId xmlns:a16="http://schemas.microsoft.com/office/drawing/2014/main" id="{90D2B2BE-C9B6-4399-57A4-AD71FFC09287}"/>
                    </a:ext>
                  </a:extLst>
                </p:cNvPr>
                <p:cNvPicPr/>
                <p:nvPr/>
              </p:nvPicPr>
              <p:blipFill>
                <a:blip r:embed="rId240"/>
                <a:stretch>
                  <a:fillRect/>
                </a:stretch>
              </p:blipFill>
              <p:spPr>
                <a:xfrm>
                  <a:off x="9408848" y="5295563"/>
                  <a:ext cx="651240" cy="1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1">
              <p14:nvContentPartPr>
                <p14:cNvPr id="145" name="Ink 144">
                  <a:extLst>
                    <a:ext uri="{FF2B5EF4-FFF2-40B4-BE49-F238E27FC236}">
                      <a16:creationId xmlns:a16="http://schemas.microsoft.com/office/drawing/2014/main" id="{132815C0-6FFE-F613-49B0-12BB28E534EF}"/>
                    </a:ext>
                  </a:extLst>
                </p14:cNvPr>
                <p14:cNvContentPartPr/>
                <p14:nvPr/>
              </p14:nvContentPartPr>
              <p14:xfrm>
                <a:off x="9517568" y="5472683"/>
                <a:ext cx="397800" cy="192600"/>
              </p14:xfrm>
            </p:contentPart>
          </mc:Choice>
          <mc:Fallback xmlns="">
            <p:pic>
              <p:nvPicPr>
                <p:cNvPr id="145" name="Ink 144">
                  <a:extLst>
                    <a:ext uri="{FF2B5EF4-FFF2-40B4-BE49-F238E27FC236}">
                      <a16:creationId xmlns:a16="http://schemas.microsoft.com/office/drawing/2014/main" id="{132815C0-6FFE-F613-49B0-12BB28E534EF}"/>
                    </a:ext>
                  </a:extLst>
                </p:cNvPr>
                <p:cNvPicPr/>
                <p:nvPr/>
              </p:nvPicPr>
              <p:blipFill>
                <a:blip r:embed="rId242"/>
                <a:stretch>
                  <a:fillRect/>
                </a:stretch>
              </p:blipFill>
              <p:spPr>
                <a:xfrm>
                  <a:off x="9499568" y="5455043"/>
                  <a:ext cx="43344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3">
              <p14:nvContentPartPr>
                <p14:cNvPr id="146" name="Ink 145">
                  <a:extLst>
                    <a:ext uri="{FF2B5EF4-FFF2-40B4-BE49-F238E27FC236}">
                      <a16:creationId xmlns:a16="http://schemas.microsoft.com/office/drawing/2014/main" id="{B9FD6EAA-6C58-62CB-9941-788D86BB5A86}"/>
                    </a:ext>
                  </a:extLst>
                </p14:cNvPr>
                <p14:cNvContentPartPr/>
                <p14:nvPr/>
              </p14:nvContentPartPr>
              <p14:xfrm>
                <a:off x="9930488" y="5608763"/>
                <a:ext cx="133200" cy="141840"/>
              </p14:xfrm>
            </p:contentPart>
          </mc:Choice>
          <mc:Fallback xmlns="">
            <p:pic>
              <p:nvPicPr>
                <p:cNvPr id="146" name="Ink 145">
                  <a:extLst>
                    <a:ext uri="{FF2B5EF4-FFF2-40B4-BE49-F238E27FC236}">
                      <a16:creationId xmlns:a16="http://schemas.microsoft.com/office/drawing/2014/main" id="{B9FD6EAA-6C58-62CB-9941-788D86BB5A86}"/>
                    </a:ext>
                  </a:extLst>
                </p:cNvPr>
                <p:cNvPicPr/>
                <p:nvPr/>
              </p:nvPicPr>
              <p:blipFill>
                <a:blip r:embed="rId244"/>
                <a:stretch>
                  <a:fillRect/>
                </a:stretch>
              </p:blipFill>
              <p:spPr>
                <a:xfrm>
                  <a:off x="9912848" y="5591123"/>
                  <a:ext cx="168840" cy="17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5">
              <p14:nvContentPartPr>
                <p14:cNvPr id="147" name="Ink 146">
                  <a:extLst>
                    <a:ext uri="{FF2B5EF4-FFF2-40B4-BE49-F238E27FC236}">
                      <a16:creationId xmlns:a16="http://schemas.microsoft.com/office/drawing/2014/main" id="{6CADA18A-E2E4-FE8E-15DC-E9D0F34986A9}"/>
                    </a:ext>
                  </a:extLst>
                </p14:cNvPr>
                <p14:cNvContentPartPr/>
                <p14:nvPr/>
              </p14:nvContentPartPr>
              <p14:xfrm>
                <a:off x="7965968" y="4440203"/>
                <a:ext cx="2509200" cy="1581840"/>
              </p14:xfrm>
            </p:contentPart>
          </mc:Choice>
          <mc:Fallback xmlns="">
            <p:pic>
              <p:nvPicPr>
                <p:cNvPr id="147" name="Ink 146">
                  <a:extLst>
                    <a:ext uri="{FF2B5EF4-FFF2-40B4-BE49-F238E27FC236}">
                      <a16:creationId xmlns:a16="http://schemas.microsoft.com/office/drawing/2014/main" id="{6CADA18A-E2E4-FE8E-15DC-E9D0F34986A9}"/>
                    </a:ext>
                  </a:extLst>
                </p:cNvPr>
                <p:cNvPicPr/>
                <p:nvPr/>
              </p:nvPicPr>
              <p:blipFill>
                <a:blip r:embed="rId246"/>
                <a:stretch>
                  <a:fillRect/>
                </a:stretch>
              </p:blipFill>
              <p:spPr>
                <a:xfrm>
                  <a:off x="7948328" y="4422203"/>
                  <a:ext cx="2544840" cy="16174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47">
            <p14:nvContentPartPr>
              <p14:cNvPr id="149" name="Ink 148">
                <a:extLst>
                  <a:ext uri="{FF2B5EF4-FFF2-40B4-BE49-F238E27FC236}">
                    <a16:creationId xmlns:a16="http://schemas.microsoft.com/office/drawing/2014/main" id="{8C491B9E-9DA3-45B8-182E-FF75E9C6F4FF}"/>
                  </a:ext>
                </a:extLst>
              </p14:cNvPr>
              <p14:cNvContentPartPr/>
              <p14:nvPr/>
            </p14:nvContentPartPr>
            <p14:xfrm>
              <a:off x="5157248" y="4829723"/>
              <a:ext cx="569160" cy="62280"/>
            </p14:xfrm>
          </p:contentPart>
        </mc:Choice>
        <mc:Fallback xmlns="">
          <p:pic>
            <p:nvPicPr>
              <p:cNvPr id="149" name="Ink 148">
                <a:extLst>
                  <a:ext uri="{FF2B5EF4-FFF2-40B4-BE49-F238E27FC236}">
                    <a16:creationId xmlns:a16="http://schemas.microsoft.com/office/drawing/2014/main" id="{8C491B9E-9DA3-45B8-182E-FF75E9C6F4FF}"/>
                  </a:ext>
                </a:extLst>
              </p:cNvPr>
              <p:cNvPicPr/>
              <p:nvPr/>
            </p:nvPicPr>
            <p:blipFill>
              <a:blip r:embed="rId248"/>
              <a:stretch>
                <a:fillRect/>
              </a:stretch>
            </p:blipFill>
            <p:spPr>
              <a:xfrm>
                <a:off x="5139248" y="4812083"/>
                <a:ext cx="604800" cy="9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9">
            <p14:nvContentPartPr>
              <p14:cNvPr id="150" name="Ink 149">
                <a:extLst>
                  <a:ext uri="{FF2B5EF4-FFF2-40B4-BE49-F238E27FC236}">
                    <a16:creationId xmlns:a16="http://schemas.microsoft.com/office/drawing/2014/main" id="{C08E8F7E-AB39-A44C-E844-0CC3C987BB02}"/>
                  </a:ext>
                </a:extLst>
              </p14:cNvPr>
              <p14:cNvContentPartPr/>
              <p14:nvPr/>
            </p14:nvContentPartPr>
            <p14:xfrm>
              <a:off x="402008" y="4633883"/>
              <a:ext cx="326880" cy="177480"/>
            </p14:xfrm>
          </p:contentPart>
        </mc:Choice>
        <mc:Fallback xmlns="">
          <p:pic>
            <p:nvPicPr>
              <p:cNvPr id="150" name="Ink 149">
                <a:extLst>
                  <a:ext uri="{FF2B5EF4-FFF2-40B4-BE49-F238E27FC236}">
                    <a16:creationId xmlns:a16="http://schemas.microsoft.com/office/drawing/2014/main" id="{C08E8F7E-AB39-A44C-E844-0CC3C987BB02}"/>
                  </a:ext>
                </a:extLst>
              </p:cNvPr>
              <p:cNvPicPr/>
              <p:nvPr/>
            </p:nvPicPr>
            <p:blipFill>
              <a:blip r:embed="rId250"/>
              <a:stretch>
                <a:fillRect/>
              </a:stretch>
            </p:blipFill>
            <p:spPr>
              <a:xfrm>
                <a:off x="384368" y="4615883"/>
                <a:ext cx="362520" cy="21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1">
            <p14:nvContentPartPr>
              <p14:cNvPr id="151" name="Ink 150">
                <a:extLst>
                  <a:ext uri="{FF2B5EF4-FFF2-40B4-BE49-F238E27FC236}">
                    <a16:creationId xmlns:a16="http://schemas.microsoft.com/office/drawing/2014/main" id="{336BF585-354B-D083-B772-A4E1D16A5669}"/>
                  </a:ext>
                </a:extLst>
              </p14:cNvPr>
              <p14:cNvContentPartPr/>
              <p14:nvPr/>
            </p14:nvContentPartPr>
            <p14:xfrm>
              <a:off x="737168" y="4807043"/>
              <a:ext cx="156600" cy="92520"/>
            </p14:xfrm>
          </p:contentPart>
        </mc:Choice>
        <mc:Fallback xmlns="">
          <p:pic>
            <p:nvPicPr>
              <p:cNvPr id="151" name="Ink 150">
                <a:extLst>
                  <a:ext uri="{FF2B5EF4-FFF2-40B4-BE49-F238E27FC236}">
                    <a16:creationId xmlns:a16="http://schemas.microsoft.com/office/drawing/2014/main" id="{336BF585-354B-D083-B772-A4E1D16A5669}"/>
                  </a:ext>
                </a:extLst>
              </p:cNvPr>
              <p:cNvPicPr/>
              <p:nvPr/>
            </p:nvPicPr>
            <p:blipFill>
              <a:blip r:embed="rId252"/>
              <a:stretch>
                <a:fillRect/>
              </a:stretch>
            </p:blipFill>
            <p:spPr>
              <a:xfrm>
                <a:off x="719528" y="4789403"/>
                <a:ext cx="192240" cy="12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3">
            <p14:nvContentPartPr>
              <p14:cNvPr id="152" name="Ink 151">
                <a:extLst>
                  <a:ext uri="{FF2B5EF4-FFF2-40B4-BE49-F238E27FC236}">
                    <a16:creationId xmlns:a16="http://schemas.microsoft.com/office/drawing/2014/main" id="{0B9729F4-A830-3BFF-E53E-C9548A19CF82}"/>
                  </a:ext>
                </a:extLst>
              </p14:cNvPr>
              <p14:cNvContentPartPr/>
              <p14:nvPr/>
            </p14:nvContentPartPr>
            <p14:xfrm>
              <a:off x="1001768" y="4758803"/>
              <a:ext cx="146520" cy="21960"/>
            </p14:xfrm>
          </p:contentPart>
        </mc:Choice>
        <mc:Fallback xmlns="">
          <p:pic>
            <p:nvPicPr>
              <p:cNvPr id="152" name="Ink 151">
                <a:extLst>
                  <a:ext uri="{FF2B5EF4-FFF2-40B4-BE49-F238E27FC236}">
                    <a16:creationId xmlns:a16="http://schemas.microsoft.com/office/drawing/2014/main" id="{0B9729F4-A830-3BFF-E53E-C9548A19CF82}"/>
                  </a:ext>
                </a:extLst>
              </p:cNvPr>
              <p:cNvPicPr/>
              <p:nvPr/>
            </p:nvPicPr>
            <p:blipFill>
              <a:blip r:embed="rId254"/>
              <a:stretch>
                <a:fillRect/>
              </a:stretch>
            </p:blipFill>
            <p:spPr>
              <a:xfrm>
                <a:off x="983768" y="4740803"/>
                <a:ext cx="182160" cy="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5">
            <p14:nvContentPartPr>
              <p14:cNvPr id="153" name="Ink 152">
                <a:extLst>
                  <a:ext uri="{FF2B5EF4-FFF2-40B4-BE49-F238E27FC236}">
                    <a16:creationId xmlns:a16="http://schemas.microsoft.com/office/drawing/2014/main" id="{97DAC92C-9D32-925B-42BA-9EB8FB7428C1}"/>
                  </a:ext>
                </a:extLst>
              </p14:cNvPr>
              <p14:cNvContentPartPr/>
              <p14:nvPr/>
            </p14:nvContentPartPr>
            <p14:xfrm>
              <a:off x="1070168" y="4687883"/>
              <a:ext cx="119160" cy="30600"/>
            </p14:xfrm>
          </p:contentPart>
        </mc:Choice>
        <mc:Fallback xmlns="">
          <p:pic>
            <p:nvPicPr>
              <p:cNvPr id="153" name="Ink 152">
                <a:extLst>
                  <a:ext uri="{FF2B5EF4-FFF2-40B4-BE49-F238E27FC236}">
                    <a16:creationId xmlns:a16="http://schemas.microsoft.com/office/drawing/2014/main" id="{97DAC92C-9D32-925B-42BA-9EB8FB7428C1}"/>
                  </a:ext>
                </a:extLst>
              </p:cNvPr>
              <p:cNvPicPr/>
              <p:nvPr/>
            </p:nvPicPr>
            <p:blipFill>
              <a:blip r:embed="rId256"/>
              <a:stretch>
                <a:fillRect/>
              </a:stretch>
            </p:blipFill>
            <p:spPr>
              <a:xfrm>
                <a:off x="1052168" y="4670243"/>
                <a:ext cx="154800" cy="6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7">
            <p14:nvContentPartPr>
              <p14:cNvPr id="154" name="Ink 153">
                <a:extLst>
                  <a:ext uri="{FF2B5EF4-FFF2-40B4-BE49-F238E27FC236}">
                    <a16:creationId xmlns:a16="http://schemas.microsoft.com/office/drawing/2014/main" id="{064A1574-DCF8-605F-3911-6D6D40E5D55E}"/>
                  </a:ext>
                </a:extLst>
              </p14:cNvPr>
              <p14:cNvContentPartPr/>
              <p14:nvPr/>
            </p14:nvContentPartPr>
            <p14:xfrm>
              <a:off x="1273928" y="4616963"/>
              <a:ext cx="59760" cy="161280"/>
            </p14:xfrm>
          </p:contentPart>
        </mc:Choice>
        <mc:Fallback xmlns="">
          <p:pic>
            <p:nvPicPr>
              <p:cNvPr id="154" name="Ink 153">
                <a:extLst>
                  <a:ext uri="{FF2B5EF4-FFF2-40B4-BE49-F238E27FC236}">
                    <a16:creationId xmlns:a16="http://schemas.microsoft.com/office/drawing/2014/main" id="{064A1574-DCF8-605F-3911-6D6D40E5D55E}"/>
                  </a:ext>
                </a:extLst>
              </p:cNvPr>
              <p:cNvPicPr/>
              <p:nvPr/>
            </p:nvPicPr>
            <p:blipFill>
              <a:blip r:embed="rId258"/>
              <a:stretch>
                <a:fillRect/>
              </a:stretch>
            </p:blipFill>
            <p:spPr>
              <a:xfrm>
                <a:off x="1256288" y="4599323"/>
                <a:ext cx="95400" cy="19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9">
            <p14:nvContentPartPr>
              <p14:cNvPr id="155" name="Ink 154">
                <a:extLst>
                  <a:ext uri="{FF2B5EF4-FFF2-40B4-BE49-F238E27FC236}">
                    <a16:creationId xmlns:a16="http://schemas.microsoft.com/office/drawing/2014/main" id="{9AD4F573-BFCD-CA2F-EA4A-A50F997A608E}"/>
                  </a:ext>
                </a:extLst>
              </p14:cNvPr>
              <p14:cNvContentPartPr/>
              <p14:nvPr/>
            </p14:nvContentPartPr>
            <p14:xfrm>
              <a:off x="1300568" y="4555763"/>
              <a:ext cx="359640" cy="316080"/>
            </p14:xfrm>
          </p:contentPart>
        </mc:Choice>
        <mc:Fallback xmlns="">
          <p:pic>
            <p:nvPicPr>
              <p:cNvPr id="155" name="Ink 154">
                <a:extLst>
                  <a:ext uri="{FF2B5EF4-FFF2-40B4-BE49-F238E27FC236}">
                    <a16:creationId xmlns:a16="http://schemas.microsoft.com/office/drawing/2014/main" id="{9AD4F573-BFCD-CA2F-EA4A-A50F997A608E}"/>
                  </a:ext>
                </a:extLst>
              </p:cNvPr>
              <p:cNvPicPr/>
              <p:nvPr/>
            </p:nvPicPr>
            <p:blipFill>
              <a:blip r:embed="rId260"/>
              <a:stretch>
                <a:fillRect/>
              </a:stretch>
            </p:blipFill>
            <p:spPr>
              <a:xfrm>
                <a:off x="1282568" y="4537763"/>
                <a:ext cx="395280" cy="351720"/>
              </a:xfrm>
              <a:prstGeom prst="rect">
                <a:avLst/>
              </a:prstGeom>
            </p:spPr>
          </p:pic>
        </mc:Fallback>
      </mc:AlternateContent>
      <p:grpSp>
        <p:nvGrpSpPr>
          <p:cNvPr id="175" name="Group 174">
            <a:extLst>
              <a:ext uri="{FF2B5EF4-FFF2-40B4-BE49-F238E27FC236}">
                <a16:creationId xmlns:a16="http://schemas.microsoft.com/office/drawing/2014/main" id="{7CEFA521-8130-E1C4-24C6-BE7AC9A89F85}"/>
              </a:ext>
            </a:extLst>
          </p:cNvPr>
          <p:cNvGrpSpPr/>
          <p:nvPr/>
        </p:nvGrpSpPr>
        <p:grpSpPr>
          <a:xfrm>
            <a:off x="5231768" y="5248043"/>
            <a:ext cx="601560" cy="99720"/>
            <a:chOff x="5231768" y="5248043"/>
            <a:chExt cx="601560" cy="99720"/>
          </a:xfrm>
        </p:grpSpPr>
        <mc:AlternateContent xmlns:mc="http://schemas.openxmlformats.org/markup-compatibility/2006" xmlns:p14="http://schemas.microsoft.com/office/powerpoint/2010/main" xmlns:aink="http://schemas.microsoft.com/office/drawing/2016/ink">
          <mc:Choice Requires="p14 aink">
            <p:contentPart p14:bwMode="auto" r:id="rId261">
              <p14:nvContentPartPr>
                <p14:cNvPr id="173" name="Ink 172">
                  <a:extLst>
                    <a:ext uri="{FF2B5EF4-FFF2-40B4-BE49-F238E27FC236}">
                      <a16:creationId xmlns:a16="http://schemas.microsoft.com/office/drawing/2014/main" id="{5847EC59-696D-8716-351E-06181C839E64}"/>
                    </a:ext>
                  </a:extLst>
                </p14:cNvPr>
                <p14:cNvContentPartPr/>
                <p14:nvPr/>
              </p14:nvContentPartPr>
              <p14:xfrm>
                <a:off x="5231768" y="5248043"/>
                <a:ext cx="601560" cy="54360"/>
              </p14:xfrm>
            </p:contentPart>
          </mc:Choice>
          <mc:Fallback xmlns="">
            <p:pic>
              <p:nvPicPr>
                <p:cNvPr id="173" name="Ink 172">
                  <a:extLst>
                    <a:ext uri="{FF2B5EF4-FFF2-40B4-BE49-F238E27FC236}">
                      <a16:creationId xmlns:a16="http://schemas.microsoft.com/office/drawing/2014/main" id="{5847EC59-696D-8716-351E-06181C839E64}"/>
                    </a:ext>
                  </a:extLst>
                </p:cNvPr>
                <p:cNvPicPr/>
                <p:nvPr/>
              </p:nvPicPr>
              <p:blipFill>
                <a:blip r:embed="rId262"/>
                <a:stretch>
                  <a:fillRect/>
                </a:stretch>
              </p:blipFill>
              <p:spPr>
                <a:xfrm>
                  <a:off x="5214128" y="5230403"/>
                  <a:ext cx="63720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174" name="Ink 173">
                  <a:extLst>
                    <a:ext uri="{FF2B5EF4-FFF2-40B4-BE49-F238E27FC236}">
                      <a16:creationId xmlns:a16="http://schemas.microsoft.com/office/drawing/2014/main" id="{7EA3AE20-C0BA-40CE-9F3A-F7E570F1BE41}"/>
                    </a:ext>
                  </a:extLst>
                </p14:cNvPr>
                <p14:cNvContentPartPr/>
                <p14:nvPr/>
              </p14:nvContentPartPr>
              <p14:xfrm>
                <a:off x="5266328" y="5306003"/>
                <a:ext cx="273240" cy="41760"/>
              </p14:xfrm>
            </p:contentPart>
          </mc:Choice>
          <mc:Fallback xmlns="">
            <p:pic>
              <p:nvPicPr>
                <p:cNvPr id="174" name="Ink 173">
                  <a:extLst>
                    <a:ext uri="{FF2B5EF4-FFF2-40B4-BE49-F238E27FC236}">
                      <a16:creationId xmlns:a16="http://schemas.microsoft.com/office/drawing/2014/main" id="{7EA3AE20-C0BA-40CE-9F3A-F7E570F1BE41}"/>
                    </a:ext>
                  </a:extLst>
                </p:cNvPr>
                <p:cNvPicPr/>
                <p:nvPr/>
              </p:nvPicPr>
              <p:blipFill>
                <a:blip r:embed="rId264"/>
                <a:stretch>
                  <a:fillRect/>
                </a:stretch>
              </p:blipFill>
              <p:spPr>
                <a:xfrm>
                  <a:off x="5248328" y="5288363"/>
                  <a:ext cx="308880" cy="77400"/>
                </a:xfrm>
                <a:prstGeom prst="rect">
                  <a:avLst/>
                </a:prstGeom>
              </p:spPr>
            </p:pic>
          </mc:Fallback>
        </mc:AlternateContent>
      </p:grpSp>
      <p:grpSp>
        <p:nvGrpSpPr>
          <p:cNvPr id="200" name="Group 199">
            <a:extLst>
              <a:ext uri="{FF2B5EF4-FFF2-40B4-BE49-F238E27FC236}">
                <a16:creationId xmlns:a16="http://schemas.microsoft.com/office/drawing/2014/main" id="{233B502A-E39A-F670-3B3B-095A9988413F}"/>
              </a:ext>
            </a:extLst>
          </p:cNvPr>
          <p:cNvGrpSpPr/>
          <p:nvPr/>
        </p:nvGrpSpPr>
        <p:grpSpPr>
          <a:xfrm>
            <a:off x="344048" y="5011523"/>
            <a:ext cx="3615120" cy="1749960"/>
            <a:chOff x="344048" y="5011523"/>
            <a:chExt cx="3615120" cy="1749960"/>
          </a:xfrm>
        </p:grpSpPr>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157" name="Ink 156">
                  <a:extLst>
                    <a:ext uri="{FF2B5EF4-FFF2-40B4-BE49-F238E27FC236}">
                      <a16:creationId xmlns:a16="http://schemas.microsoft.com/office/drawing/2014/main" id="{A0BCBBDB-E2C6-98B0-C932-40C969D47AF7}"/>
                    </a:ext>
                  </a:extLst>
                </p14:cNvPr>
                <p14:cNvContentPartPr/>
                <p14:nvPr/>
              </p14:nvContentPartPr>
              <p14:xfrm>
                <a:off x="344048" y="5168483"/>
                <a:ext cx="317880" cy="17280"/>
              </p14:xfrm>
            </p:contentPart>
          </mc:Choice>
          <mc:Fallback xmlns="">
            <p:pic>
              <p:nvPicPr>
                <p:cNvPr id="157" name="Ink 156">
                  <a:extLst>
                    <a:ext uri="{FF2B5EF4-FFF2-40B4-BE49-F238E27FC236}">
                      <a16:creationId xmlns:a16="http://schemas.microsoft.com/office/drawing/2014/main" id="{A0BCBBDB-E2C6-98B0-C932-40C969D47AF7}"/>
                    </a:ext>
                  </a:extLst>
                </p:cNvPr>
                <p:cNvPicPr/>
                <p:nvPr/>
              </p:nvPicPr>
              <p:blipFill>
                <a:blip r:embed="rId266"/>
                <a:stretch>
                  <a:fillRect/>
                </a:stretch>
              </p:blipFill>
              <p:spPr>
                <a:xfrm>
                  <a:off x="326408" y="5150483"/>
                  <a:ext cx="353520" cy="5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158" name="Ink 157">
                  <a:extLst>
                    <a:ext uri="{FF2B5EF4-FFF2-40B4-BE49-F238E27FC236}">
                      <a16:creationId xmlns:a16="http://schemas.microsoft.com/office/drawing/2014/main" id="{DC5F638A-35D8-AF53-BD2F-C5F2959FCE25}"/>
                    </a:ext>
                  </a:extLst>
                </p14:cNvPr>
                <p14:cNvContentPartPr/>
                <p14:nvPr/>
              </p14:nvContentPartPr>
              <p14:xfrm>
                <a:off x="423608" y="5182523"/>
                <a:ext cx="60480" cy="294120"/>
              </p14:xfrm>
            </p:contentPart>
          </mc:Choice>
          <mc:Fallback xmlns="">
            <p:pic>
              <p:nvPicPr>
                <p:cNvPr id="158" name="Ink 157">
                  <a:extLst>
                    <a:ext uri="{FF2B5EF4-FFF2-40B4-BE49-F238E27FC236}">
                      <a16:creationId xmlns:a16="http://schemas.microsoft.com/office/drawing/2014/main" id="{DC5F638A-35D8-AF53-BD2F-C5F2959FCE25}"/>
                    </a:ext>
                  </a:extLst>
                </p:cNvPr>
                <p:cNvPicPr/>
                <p:nvPr/>
              </p:nvPicPr>
              <p:blipFill>
                <a:blip r:embed="rId268"/>
                <a:stretch>
                  <a:fillRect/>
                </a:stretch>
              </p:blipFill>
              <p:spPr>
                <a:xfrm>
                  <a:off x="405608" y="5164883"/>
                  <a:ext cx="96120" cy="32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159" name="Ink 158">
                  <a:extLst>
                    <a:ext uri="{FF2B5EF4-FFF2-40B4-BE49-F238E27FC236}">
                      <a16:creationId xmlns:a16="http://schemas.microsoft.com/office/drawing/2014/main" id="{9A6BA2E1-3C3E-A635-AF47-9469C3C10F84}"/>
                    </a:ext>
                  </a:extLst>
                </p14:cNvPr>
                <p14:cNvContentPartPr/>
                <p14:nvPr/>
              </p14:nvContentPartPr>
              <p14:xfrm>
                <a:off x="674168" y="5397083"/>
                <a:ext cx="189720" cy="30600"/>
              </p14:xfrm>
            </p:contentPart>
          </mc:Choice>
          <mc:Fallback xmlns="">
            <p:pic>
              <p:nvPicPr>
                <p:cNvPr id="159" name="Ink 158">
                  <a:extLst>
                    <a:ext uri="{FF2B5EF4-FFF2-40B4-BE49-F238E27FC236}">
                      <a16:creationId xmlns:a16="http://schemas.microsoft.com/office/drawing/2014/main" id="{9A6BA2E1-3C3E-A635-AF47-9469C3C10F84}"/>
                    </a:ext>
                  </a:extLst>
                </p:cNvPr>
                <p:cNvPicPr/>
                <p:nvPr/>
              </p:nvPicPr>
              <p:blipFill>
                <a:blip r:embed="rId270"/>
                <a:stretch>
                  <a:fillRect/>
                </a:stretch>
              </p:blipFill>
              <p:spPr>
                <a:xfrm>
                  <a:off x="656168" y="5379443"/>
                  <a:ext cx="225360" cy="6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160" name="Ink 159">
                  <a:extLst>
                    <a:ext uri="{FF2B5EF4-FFF2-40B4-BE49-F238E27FC236}">
                      <a16:creationId xmlns:a16="http://schemas.microsoft.com/office/drawing/2014/main" id="{D7531910-5006-15EF-1077-69A908835F5D}"/>
                    </a:ext>
                  </a:extLst>
                </p14:cNvPr>
                <p14:cNvContentPartPr/>
                <p14:nvPr/>
              </p14:nvContentPartPr>
              <p14:xfrm>
                <a:off x="690008" y="5277923"/>
                <a:ext cx="124560" cy="34200"/>
              </p14:xfrm>
            </p:contentPart>
          </mc:Choice>
          <mc:Fallback xmlns="">
            <p:pic>
              <p:nvPicPr>
                <p:cNvPr id="160" name="Ink 159">
                  <a:extLst>
                    <a:ext uri="{FF2B5EF4-FFF2-40B4-BE49-F238E27FC236}">
                      <a16:creationId xmlns:a16="http://schemas.microsoft.com/office/drawing/2014/main" id="{D7531910-5006-15EF-1077-69A908835F5D}"/>
                    </a:ext>
                  </a:extLst>
                </p:cNvPr>
                <p:cNvPicPr/>
                <p:nvPr/>
              </p:nvPicPr>
              <p:blipFill>
                <a:blip r:embed="rId272"/>
                <a:stretch>
                  <a:fillRect/>
                </a:stretch>
              </p:blipFill>
              <p:spPr>
                <a:xfrm>
                  <a:off x="672008" y="5260283"/>
                  <a:ext cx="160200" cy="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162" name="Ink 161">
                  <a:extLst>
                    <a:ext uri="{FF2B5EF4-FFF2-40B4-BE49-F238E27FC236}">
                      <a16:creationId xmlns:a16="http://schemas.microsoft.com/office/drawing/2014/main" id="{CA049CD5-A6B3-D077-1CF2-A6874C53C6CF}"/>
                    </a:ext>
                  </a:extLst>
                </p14:cNvPr>
                <p14:cNvContentPartPr/>
                <p14:nvPr/>
              </p14:nvContentPartPr>
              <p14:xfrm>
                <a:off x="1014368" y="5015483"/>
                <a:ext cx="242640" cy="217800"/>
              </p14:xfrm>
            </p:contentPart>
          </mc:Choice>
          <mc:Fallback xmlns="">
            <p:pic>
              <p:nvPicPr>
                <p:cNvPr id="162" name="Ink 161">
                  <a:extLst>
                    <a:ext uri="{FF2B5EF4-FFF2-40B4-BE49-F238E27FC236}">
                      <a16:creationId xmlns:a16="http://schemas.microsoft.com/office/drawing/2014/main" id="{CA049CD5-A6B3-D077-1CF2-A6874C53C6CF}"/>
                    </a:ext>
                  </a:extLst>
                </p:cNvPr>
                <p:cNvPicPr/>
                <p:nvPr/>
              </p:nvPicPr>
              <p:blipFill>
                <a:blip r:embed="rId274"/>
                <a:stretch>
                  <a:fillRect/>
                </a:stretch>
              </p:blipFill>
              <p:spPr>
                <a:xfrm>
                  <a:off x="996368" y="4997843"/>
                  <a:ext cx="278280" cy="25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163" name="Ink 162">
                  <a:extLst>
                    <a:ext uri="{FF2B5EF4-FFF2-40B4-BE49-F238E27FC236}">
                      <a16:creationId xmlns:a16="http://schemas.microsoft.com/office/drawing/2014/main" id="{4416EAC6-93FE-7B38-1895-2389FAE61D8B}"/>
                    </a:ext>
                  </a:extLst>
                </p14:cNvPr>
                <p14:cNvContentPartPr/>
                <p14:nvPr/>
              </p14:nvContentPartPr>
              <p14:xfrm>
                <a:off x="1339088" y="5011523"/>
                <a:ext cx="19800" cy="214200"/>
              </p14:xfrm>
            </p:contentPart>
          </mc:Choice>
          <mc:Fallback xmlns="">
            <p:pic>
              <p:nvPicPr>
                <p:cNvPr id="163" name="Ink 162">
                  <a:extLst>
                    <a:ext uri="{FF2B5EF4-FFF2-40B4-BE49-F238E27FC236}">
                      <a16:creationId xmlns:a16="http://schemas.microsoft.com/office/drawing/2014/main" id="{4416EAC6-93FE-7B38-1895-2389FAE61D8B}"/>
                    </a:ext>
                  </a:extLst>
                </p:cNvPr>
                <p:cNvPicPr/>
                <p:nvPr/>
              </p:nvPicPr>
              <p:blipFill>
                <a:blip r:embed="rId276"/>
                <a:stretch>
                  <a:fillRect/>
                </a:stretch>
              </p:blipFill>
              <p:spPr>
                <a:xfrm>
                  <a:off x="1321448" y="4993523"/>
                  <a:ext cx="55440" cy="24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164" name="Ink 163">
                  <a:extLst>
                    <a:ext uri="{FF2B5EF4-FFF2-40B4-BE49-F238E27FC236}">
                      <a16:creationId xmlns:a16="http://schemas.microsoft.com/office/drawing/2014/main" id="{6C6B2441-70D7-4DB8-9A90-FEFBC72B4337}"/>
                    </a:ext>
                  </a:extLst>
                </p14:cNvPr>
                <p14:cNvContentPartPr/>
                <p14:nvPr/>
              </p14:nvContentPartPr>
              <p14:xfrm>
                <a:off x="1328288" y="5011523"/>
                <a:ext cx="244080" cy="280440"/>
              </p14:xfrm>
            </p:contentPart>
          </mc:Choice>
          <mc:Fallback xmlns="">
            <p:pic>
              <p:nvPicPr>
                <p:cNvPr id="164" name="Ink 163">
                  <a:extLst>
                    <a:ext uri="{FF2B5EF4-FFF2-40B4-BE49-F238E27FC236}">
                      <a16:creationId xmlns:a16="http://schemas.microsoft.com/office/drawing/2014/main" id="{6C6B2441-70D7-4DB8-9A90-FEFBC72B4337}"/>
                    </a:ext>
                  </a:extLst>
                </p:cNvPr>
                <p:cNvPicPr/>
                <p:nvPr/>
              </p:nvPicPr>
              <p:blipFill>
                <a:blip r:embed="rId278"/>
                <a:stretch>
                  <a:fillRect/>
                </a:stretch>
              </p:blipFill>
              <p:spPr>
                <a:xfrm>
                  <a:off x="1310288" y="4993883"/>
                  <a:ext cx="279720" cy="31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165" name="Ink 164">
                  <a:extLst>
                    <a:ext uri="{FF2B5EF4-FFF2-40B4-BE49-F238E27FC236}">
                      <a16:creationId xmlns:a16="http://schemas.microsoft.com/office/drawing/2014/main" id="{B6D734B2-AC5C-381F-30A7-F4153D78EB2C}"/>
                    </a:ext>
                  </a:extLst>
                </p14:cNvPr>
                <p14:cNvContentPartPr/>
                <p14:nvPr/>
              </p14:nvContentPartPr>
              <p14:xfrm>
                <a:off x="1038848" y="5333363"/>
                <a:ext cx="669960" cy="64800"/>
              </p14:xfrm>
            </p:contentPart>
          </mc:Choice>
          <mc:Fallback xmlns="">
            <p:pic>
              <p:nvPicPr>
                <p:cNvPr id="165" name="Ink 164">
                  <a:extLst>
                    <a:ext uri="{FF2B5EF4-FFF2-40B4-BE49-F238E27FC236}">
                      <a16:creationId xmlns:a16="http://schemas.microsoft.com/office/drawing/2014/main" id="{B6D734B2-AC5C-381F-30A7-F4153D78EB2C}"/>
                    </a:ext>
                  </a:extLst>
                </p:cNvPr>
                <p:cNvPicPr/>
                <p:nvPr/>
              </p:nvPicPr>
              <p:blipFill>
                <a:blip r:embed="rId280"/>
                <a:stretch>
                  <a:fillRect/>
                </a:stretch>
              </p:blipFill>
              <p:spPr>
                <a:xfrm>
                  <a:off x="1020848" y="5315723"/>
                  <a:ext cx="705600" cy="1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166" name="Ink 165">
                  <a:extLst>
                    <a:ext uri="{FF2B5EF4-FFF2-40B4-BE49-F238E27FC236}">
                      <a16:creationId xmlns:a16="http://schemas.microsoft.com/office/drawing/2014/main" id="{62309E13-DA60-82EC-1A3B-D24C7C9F13EF}"/>
                    </a:ext>
                  </a:extLst>
                </p14:cNvPr>
                <p14:cNvContentPartPr/>
                <p14:nvPr/>
              </p14:nvContentPartPr>
              <p14:xfrm>
                <a:off x="1185368" y="5492843"/>
                <a:ext cx="12600" cy="162360"/>
              </p14:xfrm>
            </p:contentPart>
          </mc:Choice>
          <mc:Fallback xmlns="">
            <p:pic>
              <p:nvPicPr>
                <p:cNvPr id="166" name="Ink 165">
                  <a:extLst>
                    <a:ext uri="{FF2B5EF4-FFF2-40B4-BE49-F238E27FC236}">
                      <a16:creationId xmlns:a16="http://schemas.microsoft.com/office/drawing/2014/main" id="{62309E13-DA60-82EC-1A3B-D24C7C9F13EF}"/>
                    </a:ext>
                  </a:extLst>
                </p:cNvPr>
                <p:cNvPicPr/>
                <p:nvPr/>
              </p:nvPicPr>
              <p:blipFill>
                <a:blip r:embed="rId282"/>
                <a:stretch>
                  <a:fillRect/>
                </a:stretch>
              </p:blipFill>
              <p:spPr>
                <a:xfrm>
                  <a:off x="1167368" y="5475203"/>
                  <a:ext cx="48240" cy="19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167" name="Ink 166">
                  <a:extLst>
                    <a:ext uri="{FF2B5EF4-FFF2-40B4-BE49-F238E27FC236}">
                      <a16:creationId xmlns:a16="http://schemas.microsoft.com/office/drawing/2014/main" id="{756710FE-D06B-418D-856F-DC4AE7FE5671}"/>
                    </a:ext>
                  </a:extLst>
                </p14:cNvPr>
                <p14:cNvContentPartPr/>
                <p14:nvPr/>
              </p14:nvContentPartPr>
              <p14:xfrm>
                <a:off x="1173848" y="5441363"/>
                <a:ext cx="223560" cy="237600"/>
              </p14:xfrm>
            </p:contentPart>
          </mc:Choice>
          <mc:Fallback xmlns="">
            <p:pic>
              <p:nvPicPr>
                <p:cNvPr id="167" name="Ink 166">
                  <a:extLst>
                    <a:ext uri="{FF2B5EF4-FFF2-40B4-BE49-F238E27FC236}">
                      <a16:creationId xmlns:a16="http://schemas.microsoft.com/office/drawing/2014/main" id="{756710FE-D06B-418D-856F-DC4AE7FE5671}"/>
                    </a:ext>
                  </a:extLst>
                </p:cNvPr>
                <p:cNvPicPr/>
                <p:nvPr/>
              </p:nvPicPr>
              <p:blipFill>
                <a:blip r:embed="rId284"/>
                <a:stretch>
                  <a:fillRect/>
                </a:stretch>
              </p:blipFill>
              <p:spPr>
                <a:xfrm>
                  <a:off x="1155848" y="5423363"/>
                  <a:ext cx="259200" cy="27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168" name="Ink 167">
                  <a:extLst>
                    <a:ext uri="{FF2B5EF4-FFF2-40B4-BE49-F238E27FC236}">
                      <a16:creationId xmlns:a16="http://schemas.microsoft.com/office/drawing/2014/main" id="{36B86AE0-E67C-99A1-BFC7-3B33E8EB82CD}"/>
                    </a:ext>
                  </a:extLst>
                </p14:cNvPr>
                <p14:cNvContentPartPr/>
                <p14:nvPr/>
              </p14:nvContentPartPr>
              <p14:xfrm>
                <a:off x="1776128" y="5390603"/>
                <a:ext cx="185760" cy="27720"/>
              </p14:xfrm>
            </p:contentPart>
          </mc:Choice>
          <mc:Fallback xmlns="">
            <p:pic>
              <p:nvPicPr>
                <p:cNvPr id="168" name="Ink 167">
                  <a:extLst>
                    <a:ext uri="{FF2B5EF4-FFF2-40B4-BE49-F238E27FC236}">
                      <a16:creationId xmlns:a16="http://schemas.microsoft.com/office/drawing/2014/main" id="{36B86AE0-E67C-99A1-BFC7-3B33E8EB82CD}"/>
                    </a:ext>
                  </a:extLst>
                </p:cNvPr>
                <p:cNvPicPr/>
                <p:nvPr/>
              </p:nvPicPr>
              <p:blipFill>
                <a:blip r:embed="rId286"/>
                <a:stretch>
                  <a:fillRect/>
                </a:stretch>
              </p:blipFill>
              <p:spPr>
                <a:xfrm>
                  <a:off x="1758488" y="5372963"/>
                  <a:ext cx="221400" cy="6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169" name="Ink 168">
                  <a:extLst>
                    <a:ext uri="{FF2B5EF4-FFF2-40B4-BE49-F238E27FC236}">
                      <a16:creationId xmlns:a16="http://schemas.microsoft.com/office/drawing/2014/main" id="{BE0912FE-F351-1807-4C2B-D4198305DA53}"/>
                    </a:ext>
                  </a:extLst>
                </p14:cNvPr>
                <p14:cNvContentPartPr/>
                <p14:nvPr/>
              </p14:nvContentPartPr>
              <p14:xfrm>
                <a:off x="1800248" y="5320403"/>
                <a:ext cx="119880" cy="27000"/>
              </p14:xfrm>
            </p:contentPart>
          </mc:Choice>
          <mc:Fallback xmlns="">
            <p:pic>
              <p:nvPicPr>
                <p:cNvPr id="169" name="Ink 168">
                  <a:extLst>
                    <a:ext uri="{FF2B5EF4-FFF2-40B4-BE49-F238E27FC236}">
                      <a16:creationId xmlns:a16="http://schemas.microsoft.com/office/drawing/2014/main" id="{BE0912FE-F351-1807-4C2B-D4198305DA53}"/>
                    </a:ext>
                  </a:extLst>
                </p:cNvPr>
                <p:cNvPicPr/>
                <p:nvPr/>
              </p:nvPicPr>
              <p:blipFill>
                <a:blip r:embed="rId288"/>
                <a:stretch>
                  <a:fillRect/>
                </a:stretch>
              </p:blipFill>
              <p:spPr>
                <a:xfrm>
                  <a:off x="1782248" y="5302403"/>
                  <a:ext cx="155520" cy="6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176" name="Ink 175">
                  <a:extLst>
                    <a:ext uri="{FF2B5EF4-FFF2-40B4-BE49-F238E27FC236}">
                      <a16:creationId xmlns:a16="http://schemas.microsoft.com/office/drawing/2014/main" id="{F4F6D0FB-45B2-FA1B-0929-7E21BFA2514E}"/>
                    </a:ext>
                  </a:extLst>
                </p14:cNvPr>
                <p14:cNvContentPartPr/>
                <p14:nvPr/>
              </p14:nvContentPartPr>
              <p14:xfrm>
                <a:off x="366728" y="5925563"/>
                <a:ext cx="284760" cy="203040"/>
              </p14:xfrm>
            </p:contentPart>
          </mc:Choice>
          <mc:Fallback xmlns="">
            <p:pic>
              <p:nvPicPr>
                <p:cNvPr id="176" name="Ink 175">
                  <a:extLst>
                    <a:ext uri="{FF2B5EF4-FFF2-40B4-BE49-F238E27FC236}">
                      <a16:creationId xmlns:a16="http://schemas.microsoft.com/office/drawing/2014/main" id="{F4F6D0FB-45B2-FA1B-0929-7E21BFA2514E}"/>
                    </a:ext>
                  </a:extLst>
                </p:cNvPr>
                <p:cNvPicPr/>
                <p:nvPr/>
              </p:nvPicPr>
              <p:blipFill>
                <a:blip r:embed="rId290"/>
                <a:stretch>
                  <a:fillRect/>
                </a:stretch>
              </p:blipFill>
              <p:spPr>
                <a:xfrm>
                  <a:off x="348728" y="5907563"/>
                  <a:ext cx="32040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177" name="Ink 176">
                  <a:extLst>
                    <a:ext uri="{FF2B5EF4-FFF2-40B4-BE49-F238E27FC236}">
                      <a16:creationId xmlns:a16="http://schemas.microsoft.com/office/drawing/2014/main" id="{072F77AC-79D2-0BD9-2BFF-DD35861EC8DD}"/>
                    </a:ext>
                  </a:extLst>
                </p14:cNvPr>
                <p14:cNvContentPartPr/>
                <p14:nvPr/>
              </p14:nvContentPartPr>
              <p14:xfrm>
                <a:off x="682448" y="6082883"/>
                <a:ext cx="99000" cy="133920"/>
              </p14:xfrm>
            </p:contentPart>
          </mc:Choice>
          <mc:Fallback xmlns="">
            <p:pic>
              <p:nvPicPr>
                <p:cNvPr id="177" name="Ink 176">
                  <a:extLst>
                    <a:ext uri="{FF2B5EF4-FFF2-40B4-BE49-F238E27FC236}">
                      <a16:creationId xmlns:a16="http://schemas.microsoft.com/office/drawing/2014/main" id="{072F77AC-79D2-0BD9-2BFF-DD35861EC8DD}"/>
                    </a:ext>
                  </a:extLst>
                </p:cNvPr>
                <p:cNvPicPr/>
                <p:nvPr/>
              </p:nvPicPr>
              <p:blipFill>
                <a:blip r:embed="rId292"/>
                <a:stretch>
                  <a:fillRect/>
                </a:stretch>
              </p:blipFill>
              <p:spPr>
                <a:xfrm>
                  <a:off x="664448" y="6065243"/>
                  <a:ext cx="1346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178" name="Ink 177">
                  <a:extLst>
                    <a:ext uri="{FF2B5EF4-FFF2-40B4-BE49-F238E27FC236}">
                      <a16:creationId xmlns:a16="http://schemas.microsoft.com/office/drawing/2014/main" id="{CA9A897A-FFA4-54A8-69D1-078023AD8514}"/>
                    </a:ext>
                  </a:extLst>
                </p14:cNvPr>
                <p14:cNvContentPartPr/>
                <p14:nvPr/>
              </p14:nvContentPartPr>
              <p14:xfrm>
                <a:off x="884048" y="6049043"/>
                <a:ext cx="142200" cy="19440"/>
              </p14:xfrm>
            </p:contentPart>
          </mc:Choice>
          <mc:Fallback xmlns="">
            <p:pic>
              <p:nvPicPr>
                <p:cNvPr id="178" name="Ink 177">
                  <a:extLst>
                    <a:ext uri="{FF2B5EF4-FFF2-40B4-BE49-F238E27FC236}">
                      <a16:creationId xmlns:a16="http://schemas.microsoft.com/office/drawing/2014/main" id="{CA9A897A-FFA4-54A8-69D1-078023AD8514}"/>
                    </a:ext>
                  </a:extLst>
                </p:cNvPr>
                <p:cNvPicPr/>
                <p:nvPr/>
              </p:nvPicPr>
              <p:blipFill>
                <a:blip r:embed="rId294"/>
                <a:stretch>
                  <a:fillRect/>
                </a:stretch>
              </p:blipFill>
              <p:spPr>
                <a:xfrm>
                  <a:off x="866408" y="6031403"/>
                  <a:ext cx="177840" cy="5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179" name="Ink 178">
                  <a:extLst>
                    <a:ext uri="{FF2B5EF4-FFF2-40B4-BE49-F238E27FC236}">
                      <a16:creationId xmlns:a16="http://schemas.microsoft.com/office/drawing/2014/main" id="{B38CD0F8-8095-6BE4-9028-F4B2A00D2999}"/>
                    </a:ext>
                  </a:extLst>
                </p14:cNvPr>
                <p14:cNvContentPartPr/>
                <p14:nvPr/>
              </p14:nvContentPartPr>
              <p14:xfrm>
                <a:off x="882608" y="5964083"/>
                <a:ext cx="120960" cy="20880"/>
              </p14:xfrm>
            </p:contentPart>
          </mc:Choice>
          <mc:Fallback xmlns="">
            <p:pic>
              <p:nvPicPr>
                <p:cNvPr id="179" name="Ink 178">
                  <a:extLst>
                    <a:ext uri="{FF2B5EF4-FFF2-40B4-BE49-F238E27FC236}">
                      <a16:creationId xmlns:a16="http://schemas.microsoft.com/office/drawing/2014/main" id="{B38CD0F8-8095-6BE4-9028-F4B2A00D2999}"/>
                    </a:ext>
                  </a:extLst>
                </p:cNvPr>
                <p:cNvPicPr/>
                <p:nvPr/>
              </p:nvPicPr>
              <p:blipFill>
                <a:blip r:embed="rId296"/>
                <a:stretch>
                  <a:fillRect/>
                </a:stretch>
              </p:blipFill>
              <p:spPr>
                <a:xfrm>
                  <a:off x="864968" y="5946083"/>
                  <a:ext cx="156600" cy="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180" name="Ink 179">
                  <a:extLst>
                    <a:ext uri="{FF2B5EF4-FFF2-40B4-BE49-F238E27FC236}">
                      <a16:creationId xmlns:a16="http://schemas.microsoft.com/office/drawing/2014/main" id="{BAEDEE8C-792E-3687-2889-2A9F25561B51}"/>
                    </a:ext>
                  </a:extLst>
                </p14:cNvPr>
                <p14:cNvContentPartPr/>
                <p14:nvPr/>
              </p14:nvContentPartPr>
              <p14:xfrm>
                <a:off x="1141448" y="5781923"/>
                <a:ext cx="186840" cy="203760"/>
              </p14:xfrm>
            </p:contentPart>
          </mc:Choice>
          <mc:Fallback xmlns="">
            <p:pic>
              <p:nvPicPr>
                <p:cNvPr id="180" name="Ink 179">
                  <a:extLst>
                    <a:ext uri="{FF2B5EF4-FFF2-40B4-BE49-F238E27FC236}">
                      <a16:creationId xmlns:a16="http://schemas.microsoft.com/office/drawing/2014/main" id="{BAEDEE8C-792E-3687-2889-2A9F25561B51}"/>
                    </a:ext>
                  </a:extLst>
                </p:cNvPr>
                <p:cNvPicPr/>
                <p:nvPr/>
              </p:nvPicPr>
              <p:blipFill>
                <a:blip r:embed="rId298"/>
                <a:stretch>
                  <a:fillRect/>
                </a:stretch>
              </p:blipFill>
              <p:spPr>
                <a:xfrm>
                  <a:off x="1123448" y="5764283"/>
                  <a:ext cx="222480" cy="23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9">
              <p14:nvContentPartPr>
                <p14:cNvPr id="181" name="Ink 180">
                  <a:extLst>
                    <a:ext uri="{FF2B5EF4-FFF2-40B4-BE49-F238E27FC236}">
                      <a16:creationId xmlns:a16="http://schemas.microsoft.com/office/drawing/2014/main" id="{12234565-F978-6852-AB4E-BB419EEBDBA3}"/>
                    </a:ext>
                  </a:extLst>
                </p14:cNvPr>
                <p14:cNvContentPartPr/>
                <p14:nvPr/>
              </p14:nvContentPartPr>
              <p14:xfrm>
                <a:off x="1382648" y="5800643"/>
                <a:ext cx="33480" cy="177840"/>
              </p14:xfrm>
            </p:contentPart>
          </mc:Choice>
          <mc:Fallback xmlns="">
            <p:pic>
              <p:nvPicPr>
                <p:cNvPr id="181" name="Ink 180">
                  <a:extLst>
                    <a:ext uri="{FF2B5EF4-FFF2-40B4-BE49-F238E27FC236}">
                      <a16:creationId xmlns:a16="http://schemas.microsoft.com/office/drawing/2014/main" id="{12234565-F978-6852-AB4E-BB419EEBDBA3}"/>
                    </a:ext>
                  </a:extLst>
                </p:cNvPr>
                <p:cNvPicPr/>
                <p:nvPr/>
              </p:nvPicPr>
              <p:blipFill>
                <a:blip r:embed="rId300"/>
                <a:stretch>
                  <a:fillRect/>
                </a:stretch>
              </p:blipFill>
              <p:spPr>
                <a:xfrm>
                  <a:off x="1365008" y="5783003"/>
                  <a:ext cx="69120" cy="21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1">
              <p14:nvContentPartPr>
                <p14:cNvPr id="182" name="Ink 181">
                  <a:extLst>
                    <a:ext uri="{FF2B5EF4-FFF2-40B4-BE49-F238E27FC236}">
                      <a16:creationId xmlns:a16="http://schemas.microsoft.com/office/drawing/2014/main" id="{C8071F5F-BEB2-800C-98C2-072D150285B0}"/>
                    </a:ext>
                  </a:extLst>
                </p14:cNvPr>
                <p14:cNvContentPartPr/>
                <p14:nvPr/>
              </p14:nvContentPartPr>
              <p14:xfrm>
                <a:off x="1403168" y="5753123"/>
                <a:ext cx="152640" cy="231840"/>
              </p14:xfrm>
            </p:contentPart>
          </mc:Choice>
          <mc:Fallback xmlns="">
            <p:pic>
              <p:nvPicPr>
                <p:cNvPr id="182" name="Ink 181">
                  <a:extLst>
                    <a:ext uri="{FF2B5EF4-FFF2-40B4-BE49-F238E27FC236}">
                      <a16:creationId xmlns:a16="http://schemas.microsoft.com/office/drawing/2014/main" id="{C8071F5F-BEB2-800C-98C2-072D150285B0}"/>
                    </a:ext>
                  </a:extLst>
                </p:cNvPr>
                <p:cNvPicPr/>
                <p:nvPr/>
              </p:nvPicPr>
              <p:blipFill>
                <a:blip r:embed="rId302"/>
                <a:stretch>
                  <a:fillRect/>
                </a:stretch>
              </p:blipFill>
              <p:spPr>
                <a:xfrm>
                  <a:off x="1385168" y="5735123"/>
                  <a:ext cx="188280" cy="26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3">
              <p14:nvContentPartPr>
                <p14:cNvPr id="183" name="Ink 182">
                  <a:extLst>
                    <a:ext uri="{FF2B5EF4-FFF2-40B4-BE49-F238E27FC236}">
                      <a16:creationId xmlns:a16="http://schemas.microsoft.com/office/drawing/2014/main" id="{ACE3D054-85CF-AB2F-49EB-A366E3D72A63}"/>
                    </a:ext>
                  </a:extLst>
                </p14:cNvPr>
                <p14:cNvContentPartPr/>
                <p14:nvPr/>
              </p14:nvContentPartPr>
              <p14:xfrm>
                <a:off x="1149008" y="6006563"/>
                <a:ext cx="646200" cy="126360"/>
              </p14:xfrm>
            </p:contentPart>
          </mc:Choice>
          <mc:Fallback xmlns="">
            <p:pic>
              <p:nvPicPr>
                <p:cNvPr id="183" name="Ink 182">
                  <a:extLst>
                    <a:ext uri="{FF2B5EF4-FFF2-40B4-BE49-F238E27FC236}">
                      <a16:creationId xmlns:a16="http://schemas.microsoft.com/office/drawing/2014/main" id="{ACE3D054-85CF-AB2F-49EB-A366E3D72A63}"/>
                    </a:ext>
                  </a:extLst>
                </p:cNvPr>
                <p:cNvPicPr/>
                <p:nvPr/>
              </p:nvPicPr>
              <p:blipFill>
                <a:blip r:embed="rId304"/>
                <a:stretch>
                  <a:fillRect/>
                </a:stretch>
              </p:blipFill>
              <p:spPr>
                <a:xfrm>
                  <a:off x="1131368" y="5988923"/>
                  <a:ext cx="681840" cy="1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5">
              <p14:nvContentPartPr>
                <p14:cNvPr id="184" name="Ink 183">
                  <a:extLst>
                    <a:ext uri="{FF2B5EF4-FFF2-40B4-BE49-F238E27FC236}">
                      <a16:creationId xmlns:a16="http://schemas.microsoft.com/office/drawing/2014/main" id="{71E55746-802B-7669-9DDD-93BE47E67C6C}"/>
                    </a:ext>
                  </a:extLst>
                </p14:cNvPr>
                <p14:cNvContentPartPr/>
                <p14:nvPr/>
              </p14:nvContentPartPr>
              <p14:xfrm>
                <a:off x="1337288" y="6133643"/>
                <a:ext cx="205200" cy="216360"/>
              </p14:xfrm>
            </p:contentPart>
          </mc:Choice>
          <mc:Fallback xmlns="">
            <p:pic>
              <p:nvPicPr>
                <p:cNvPr id="184" name="Ink 183">
                  <a:extLst>
                    <a:ext uri="{FF2B5EF4-FFF2-40B4-BE49-F238E27FC236}">
                      <a16:creationId xmlns:a16="http://schemas.microsoft.com/office/drawing/2014/main" id="{71E55746-802B-7669-9DDD-93BE47E67C6C}"/>
                    </a:ext>
                  </a:extLst>
                </p:cNvPr>
                <p:cNvPicPr/>
                <p:nvPr/>
              </p:nvPicPr>
              <p:blipFill>
                <a:blip r:embed="rId306"/>
                <a:stretch>
                  <a:fillRect/>
                </a:stretch>
              </p:blipFill>
              <p:spPr>
                <a:xfrm>
                  <a:off x="1319648" y="6116003"/>
                  <a:ext cx="240840" cy="25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7">
              <p14:nvContentPartPr>
                <p14:cNvPr id="185" name="Ink 184">
                  <a:extLst>
                    <a:ext uri="{FF2B5EF4-FFF2-40B4-BE49-F238E27FC236}">
                      <a16:creationId xmlns:a16="http://schemas.microsoft.com/office/drawing/2014/main" id="{6B38680B-0159-20CA-F853-A0BB52516917}"/>
                    </a:ext>
                  </a:extLst>
                </p14:cNvPr>
                <p14:cNvContentPartPr/>
                <p14:nvPr/>
              </p14:nvContentPartPr>
              <p14:xfrm>
                <a:off x="1836248" y="6298163"/>
                <a:ext cx="333360" cy="29880"/>
              </p14:xfrm>
            </p:contentPart>
          </mc:Choice>
          <mc:Fallback xmlns="">
            <p:pic>
              <p:nvPicPr>
                <p:cNvPr id="185" name="Ink 184">
                  <a:extLst>
                    <a:ext uri="{FF2B5EF4-FFF2-40B4-BE49-F238E27FC236}">
                      <a16:creationId xmlns:a16="http://schemas.microsoft.com/office/drawing/2014/main" id="{6B38680B-0159-20CA-F853-A0BB52516917}"/>
                    </a:ext>
                  </a:extLst>
                </p:cNvPr>
                <p:cNvPicPr/>
                <p:nvPr/>
              </p:nvPicPr>
              <p:blipFill>
                <a:blip r:embed="rId308"/>
                <a:stretch>
                  <a:fillRect/>
                </a:stretch>
              </p:blipFill>
              <p:spPr>
                <a:xfrm>
                  <a:off x="1818248" y="6280163"/>
                  <a:ext cx="369000" cy="6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9">
              <p14:nvContentPartPr>
                <p14:cNvPr id="186" name="Ink 185">
                  <a:extLst>
                    <a:ext uri="{FF2B5EF4-FFF2-40B4-BE49-F238E27FC236}">
                      <a16:creationId xmlns:a16="http://schemas.microsoft.com/office/drawing/2014/main" id="{A0CE26AB-9B14-ACE4-D578-0BAB352BD209}"/>
                    </a:ext>
                  </a:extLst>
                </p14:cNvPr>
                <p14:cNvContentPartPr/>
                <p14:nvPr/>
              </p14:nvContentPartPr>
              <p14:xfrm>
                <a:off x="1864328" y="6332003"/>
                <a:ext cx="50760" cy="317520"/>
              </p14:xfrm>
            </p:contentPart>
          </mc:Choice>
          <mc:Fallback xmlns="">
            <p:pic>
              <p:nvPicPr>
                <p:cNvPr id="186" name="Ink 185">
                  <a:extLst>
                    <a:ext uri="{FF2B5EF4-FFF2-40B4-BE49-F238E27FC236}">
                      <a16:creationId xmlns:a16="http://schemas.microsoft.com/office/drawing/2014/main" id="{A0CE26AB-9B14-ACE4-D578-0BAB352BD209}"/>
                    </a:ext>
                  </a:extLst>
                </p:cNvPr>
                <p:cNvPicPr/>
                <p:nvPr/>
              </p:nvPicPr>
              <p:blipFill>
                <a:blip r:embed="rId310"/>
                <a:stretch>
                  <a:fillRect/>
                </a:stretch>
              </p:blipFill>
              <p:spPr>
                <a:xfrm>
                  <a:off x="1846688" y="6314363"/>
                  <a:ext cx="86400" cy="35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1">
              <p14:nvContentPartPr>
                <p14:cNvPr id="187" name="Ink 186">
                  <a:extLst>
                    <a:ext uri="{FF2B5EF4-FFF2-40B4-BE49-F238E27FC236}">
                      <a16:creationId xmlns:a16="http://schemas.microsoft.com/office/drawing/2014/main" id="{EC1D3D7A-820D-79C4-FD46-AD9548D3DD93}"/>
                    </a:ext>
                  </a:extLst>
                </p14:cNvPr>
                <p14:cNvContentPartPr/>
                <p14:nvPr/>
              </p14:nvContentPartPr>
              <p14:xfrm>
                <a:off x="2193368" y="6514883"/>
                <a:ext cx="193680" cy="14400"/>
              </p14:xfrm>
            </p:contentPart>
          </mc:Choice>
          <mc:Fallback xmlns="">
            <p:pic>
              <p:nvPicPr>
                <p:cNvPr id="187" name="Ink 186">
                  <a:extLst>
                    <a:ext uri="{FF2B5EF4-FFF2-40B4-BE49-F238E27FC236}">
                      <a16:creationId xmlns:a16="http://schemas.microsoft.com/office/drawing/2014/main" id="{EC1D3D7A-820D-79C4-FD46-AD9548D3DD93}"/>
                    </a:ext>
                  </a:extLst>
                </p:cNvPr>
                <p:cNvPicPr/>
                <p:nvPr/>
              </p:nvPicPr>
              <p:blipFill>
                <a:blip r:embed="rId312"/>
                <a:stretch>
                  <a:fillRect/>
                </a:stretch>
              </p:blipFill>
              <p:spPr>
                <a:xfrm>
                  <a:off x="2175728" y="6496883"/>
                  <a:ext cx="22932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188" name="Ink 187">
                  <a:extLst>
                    <a:ext uri="{FF2B5EF4-FFF2-40B4-BE49-F238E27FC236}">
                      <a16:creationId xmlns:a16="http://schemas.microsoft.com/office/drawing/2014/main" id="{2297A2FB-06E6-4969-DCEB-9B838E7DD875}"/>
                    </a:ext>
                  </a:extLst>
                </p14:cNvPr>
                <p14:cNvContentPartPr/>
                <p14:nvPr/>
              </p14:nvContentPartPr>
              <p14:xfrm>
                <a:off x="2200568" y="6429563"/>
                <a:ext cx="111240" cy="40680"/>
              </p14:xfrm>
            </p:contentPart>
          </mc:Choice>
          <mc:Fallback xmlns="">
            <p:pic>
              <p:nvPicPr>
                <p:cNvPr id="188" name="Ink 187">
                  <a:extLst>
                    <a:ext uri="{FF2B5EF4-FFF2-40B4-BE49-F238E27FC236}">
                      <a16:creationId xmlns:a16="http://schemas.microsoft.com/office/drawing/2014/main" id="{2297A2FB-06E6-4969-DCEB-9B838E7DD875}"/>
                    </a:ext>
                  </a:extLst>
                </p:cNvPr>
                <p:cNvPicPr/>
                <p:nvPr/>
              </p:nvPicPr>
              <p:blipFill>
                <a:blip r:embed="rId314"/>
                <a:stretch>
                  <a:fillRect/>
                </a:stretch>
              </p:blipFill>
              <p:spPr>
                <a:xfrm>
                  <a:off x="2182928" y="6411563"/>
                  <a:ext cx="14688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191" name="Ink 190">
                  <a:extLst>
                    <a:ext uri="{FF2B5EF4-FFF2-40B4-BE49-F238E27FC236}">
                      <a16:creationId xmlns:a16="http://schemas.microsoft.com/office/drawing/2014/main" id="{5B51DBB8-4BBA-7DAD-115F-7B81724CD635}"/>
                    </a:ext>
                  </a:extLst>
                </p14:cNvPr>
                <p14:cNvContentPartPr/>
                <p14:nvPr/>
              </p14:nvContentPartPr>
              <p14:xfrm>
                <a:off x="2541488" y="6062723"/>
                <a:ext cx="248400" cy="172800"/>
              </p14:xfrm>
            </p:contentPart>
          </mc:Choice>
          <mc:Fallback xmlns="">
            <p:pic>
              <p:nvPicPr>
                <p:cNvPr id="191" name="Ink 190">
                  <a:extLst>
                    <a:ext uri="{FF2B5EF4-FFF2-40B4-BE49-F238E27FC236}">
                      <a16:creationId xmlns:a16="http://schemas.microsoft.com/office/drawing/2014/main" id="{5B51DBB8-4BBA-7DAD-115F-7B81724CD635}"/>
                    </a:ext>
                  </a:extLst>
                </p:cNvPr>
                <p:cNvPicPr/>
                <p:nvPr/>
              </p:nvPicPr>
              <p:blipFill>
                <a:blip r:embed="rId316"/>
                <a:stretch>
                  <a:fillRect/>
                </a:stretch>
              </p:blipFill>
              <p:spPr>
                <a:xfrm>
                  <a:off x="2523848" y="6044723"/>
                  <a:ext cx="284040" cy="20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192" name="Ink 191">
                  <a:extLst>
                    <a:ext uri="{FF2B5EF4-FFF2-40B4-BE49-F238E27FC236}">
                      <a16:creationId xmlns:a16="http://schemas.microsoft.com/office/drawing/2014/main" id="{A1E93078-BA5A-AC37-7810-2472AB2E34CE}"/>
                    </a:ext>
                  </a:extLst>
                </p14:cNvPr>
                <p14:cNvContentPartPr/>
                <p14:nvPr/>
              </p14:nvContentPartPr>
              <p14:xfrm>
                <a:off x="2830928" y="6054443"/>
                <a:ext cx="18720" cy="161640"/>
              </p14:xfrm>
            </p:contentPart>
          </mc:Choice>
          <mc:Fallback xmlns="">
            <p:pic>
              <p:nvPicPr>
                <p:cNvPr id="192" name="Ink 191">
                  <a:extLst>
                    <a:ext uri="{FF2B5EF4-FFF2-40B4-BE49-F238E27FC236}">
                      <a16:creationId xmlns:a16="http://schemas.microsoft.com/office/drawing/2014/main" id="{A1E93078-BA5A-AC37-7810-2472AB2E34CE}"/>
                    </a:ext>
                  </a:extLst>
                </p:cNvPr>
                <p:cNvPicPr/>
                <p:nvPr/>
              </p:nvPicPr>
              <p:blipFill>
                <a:blip r:embed="rId318"/>
                <a:stretch>
                  <a:fillRect/>
                </a:stretch>
              </p:blipFill>
              <p:spPr>
                <a:xfrm>
                  <a:off x="2812928" y="6036443"/>
                  <a:ext cx="54360" cy="19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9">
              <p14:nvContentPartPr>
                <p14:cNvPr id="193" name="Ink 192">
                  <a:extLst>
                    <a:ext uri="{FF2B5EF4-FFF2-40B4-BE49-F238E27FC236}">
                      <a16:creationId xmlns:a16="http://schemas.microsoft.com/office/drawing/2014/main" id="{9E9FB7EC-2F32-EB28-3825-7A2078ED3B7D}"/>
                    </a:ext>
                  </a:extLst>
                </p14:cNvPr>
                <p14:cNvContentPartPr/>
                <p14:nvPr/>
              </p14:nvContentPartPr>
              <p14:xfrm>
                <a:off x="2807168" y="5984963"/>
                <a:ext cx="207000" cy="204480"/>
              </p14:xfrm>
            </p:contentPart>
          </mc:Choice>
          <mc:Fallback xmlns="">
            <p:pic>
              <p:nvPicPr>
                <p:cNvPr id="193" name="Ink 192">
                  <a:extLst>
                    <a:ext uri="{FF2B5EF4-FFF2-40B4-BE49-F238E27FC236}">
                      <a16:creationId xmlns:a16="http://schemas.microsoft.com/office/drawing/2014/main" id="{9E9FB7EC-2F32-EB28-3825-7A2078ED3B7D}"/>
                    </a:ext>
                  </a:extLst>
                </p:cNvPr>
                <p:cNvPicPr/>
                <p:nvPr/>
              </p:nvPicPr>
              <p:blipFill>
                <a:blip r:embed="rId320"/>
                <a:stretch>
                  <a:fillRect/>
                </a:stretch>
              </p:blipFill>
              <p:spPr>
                <a:xfrm>
                  <a:off x="2789528" y="5967323"/>
                  <a:ext cx="242640" cy="24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1">
              <p14:nvContentPartPr>
                <p14:cNvPr id="194" name="Ink 193">
                  <a:extLst>
                    <a:ext uri="{FF2B5EF4-FFF2-40B4-BE49-F238E27FC236}">
                      <a16:creationId xmlns:a16="http://schemas.microsoft.com/office/drawing/2014/main" id="{1507DF0D-9FDE-39E8-AEE4-C75454A72C70}"/>
                    </a:ext>
                  </a:extLst>
                </p14:cNvPr>
                <p14:cNvContentPartPr/>
                <p14:nvPr/>
              </p14:nvContentPartPr>
              <p14:xfrm>
                <a:off x="2788088" y="5949683"/>
                <a:ext cx="741240" cy="686520"/>
              </p14:xfrm>
            </p:contentPart>
          </mc:Choice>
          <mc:Fallback xmlns="">
            <p:pic>
              <p:nvPicPr>
                <p:cNvPr id="194" name="Ink 193">
                  <a:extLst>
                    <a:ext uri="{FF2B5EF4-FFF2-40B4-BE49-F238E27FC236}">
                      <a16:creationId xmlns:a16="http://schemas.microsoft.com/office/drawing/2014/main" id="{1507DF0D-9FDE-39E8-AEE4-C75454A72C70}"/>
                    </a:ext>
                  </a:extLst>
                </p:cNvPr>
                <p:cNvPicPr/>
                <p:nvPr/>
              </p:nvPicPr>
              <p:blipFill>
                <a:blip r:embed="rId322"/>
                <a:stretch>
                  <a:fillRect/>
                </a:stretch>
              </p:blipFill>
              <p:spPr>
                <a:xfrm>
                  <a:off x="2770448" y="5931683"/>
                  <a:ext cx="776880" cy="72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3">
              <p14:nvContentPartPr>
                <p14:cNvPr id="195" name="Ink 194">
                  <a:extLst>
                    <a:ext uri="{FF2B5EF4-FFF2-40B4-BE49-F238E27FC236}">
                      <a16:creationId xmlns:a16="http://schemas.microsoft.com/office/drawing/2014/main" id="{626A99AD-8401-DB8A-9A9F-5596E60D7CCA}"/>
                    </a:ext>
                  </a:extLst>
                </p14:cNvPr>
                <p14:cNvContentPartPr/>
                <p14:nvPr/>
              </p14:nvContentPartPr>
              <p14:xfrm>
                <a:off x="3201008" y="6319763"/>
                <a:ext cx="168840" cy="187200"/>
              </p14:xfrm>
            </p:contentPart>
          </mc:Choice>
          <mc:Fallback xmlns="">
            <p:pic>
              <p:nvPicPr>
                <p:cNvPr id="195" name="Ink 194">
                  <a:extLst>
                    <a:ext uri="{FF2B5EF4-FFF2-40B4-BE49-F238E27FC236}">
                      <a16:creationId xmlns:a16="http://schemas.microsoft.com/office/drawing/2014/main" id="{626A99AD-8401-DB8A-9A9F-5596E60D7CCA}"/>
                    </a:ext>
                  </a:extLst>
                </p:cNvPr>
                <p:cNvPicPr/>
                <p:nvPr/>
              </p:nvPicPr>
              <p:blipFill>
                <a:blip r:embed="rId324"/>
                <a:stretch>
                  <a:fillRect/>
                </a:stretch>
              </p:blipFill>
              <p:spPr>
                <a:xfrm>
                  <a:off x="3183368" y="6301763"/>
                  <a:ext cx="204480" cy="22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5">
              <p14:nvContentPartPr>
                <p14:cNvPr id="196" name="Ink 195">
                  <a:extLst>
                    <a:ext uri="{FF2B5EF4-FFF2-40B4-BE49-F238E27FC236}">
                      <a16:creationId xmlns:a16="http://schemas.microsoft.com/office/drawing/2014/main" id="{6B68C6D5-8795-2EEE-C0C6-E62DE26B2018}"/>
                    </a:ext>
                  </a:extLst>
                </p14:cNvPr>
                <p14:cNvContentPartPr/>
                <p14:nvPr/>
              </p14:nvContentPartPr>
              <p14:xfrm>
                <a:off x="3482168" y="6351083"/>
                <a:ext cx="23760" cy="111600"/>
              </p14:xfrm>
            </p:contentPart>
          </mc:Choice>
          <mc:Fallback xmlns="">
            <p:pic>
              <p:nvPicPr>
                <p:cNvPr id="196" name="Ink 195">
                  <a:extLst>
                    <a:ext uri="{FF2B5EF4-FFF2-40B4-BE49-F238E27FC236}">
                      <a16:creationId xmlns:a16="http://schemas.microsoft.com/office/drawing/2014/main" id="{6B68C6D5-8795-2EEE-C0C6-E62DE26B2018}"/>
                    </a:ext>
                  </a:extLst>
                </p:cNvPr>
                <p:cNvPicPr/>
                <p:nvPr/>
              </p:nvPicPr>
              <p:blipFill>
                <a:blip r:embed="rId326"/>
                <a:stretch>
                  <a:fillRect/>
                </a:stretch>
              </p:blipFill>
              <p:spPr>
                <a:xfrm>
                  <a:off x="3464528" y="6333443"/>
                  <a:ext cx="59400" cy="14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7">
              <p14:nvContentPartPr>
                <p14:cNvPr id="197" name="Ink 196">
                  <a:extLst>
                    <a:ext uri="{FF2B5EF4-FFF2-40B4-BE49-F238E27FC236}">
                      <a16:creationId xmlns:a16="http://schemas.microsoft.com/office/drawing/2014/main" id="{3D1796A4-74DA-A2EF-85C2-4B10C659EEEF}"/>
                    </a:ext>
                  </a:extLst>
                </p14:cNvPr>
                <p14:cNvContentPartPr/>
                <p14:nvPr/>
              </p14:nvContentPartPr>
              <p14:xfrm>
                <a:off x="3471368" y="6224723"/>
                <a:ext cx="187920" cy="257040"/>
              </p14:xfrm>
            </p:contentPart>
          </mc:Choice>
          <mc:Fallback xmlns="">
            <p:pic>
              <p:nvPicPr>
                <p:cNvPr id="197" name="Ink 196">
                  <a:extLst>
                    <a:ext uri="{FF2B5EF4-FFF2-40B4-BE49-F238E27FC236}">
                      <a16:creationId xmlns:a16="http://schemas.microsoft.com/office/drawing/2014/main" id="{3D1796A4-74DA-A2EF-85C2-4B10C659EEEF}"/>
                    </a:ext>
                  </a:extLst>
                </p:cNvPr>
                <p:cNvPicPr/>
                <p:nvPr/>
              </p:nvPicPr>
              <p:blipFill>
                <a:blip r:embed="rId328"/>
                <a:stretch>
                  <a:fillRect/>
                </a:stretch>
              </p:blipFill>
              <p:spPr>
                <a:xfrm>
                  <a:off x="3453368" y="6207083"/>
                  <a:ext cx="223560" cy="29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9">
              <p14:nvContentPartPr>
                <p14:cNvPr id="198" name="Ink 197">
                  <a:extLst>
                    <a:ext uri="{FF2B5EF4-FFF2-40B4-BE49-F238E27FC236}">
                      <a16:creationId xmlns:a16="http://schemas.microsoft.com/office/drawing/2014/main" id="{60BD6C9E-C174-F05D-2F5C-EDA293E788BA}"/>
                    </a:ext>
                  </a:extLst>
                </p14:cNvPr>
                <p14:cNvContentPartPr/>
                <p14:nvPr/>
              </p14:nvContentPartPr>
              <p14:xfrm>
                <a:off x="3562808" y="6310043"/>
                <a:ext cx="387360" cy="355320"/>
              </p14:xfrm>
            </p:contentPart>
          </mc:Choice>
          <mc:Fallback xmlns="">
            <p:pic>
              <p:nvPicPr>
                <p:cNvPr id="198" name="Ink 197">
                  <a:extLst>
                    <a:ext uri="{FF2B5EF4-FFF2-40B4-BE49-F238E27FC236}">
                      <a16:creationId xmlns:a16="http://schemas.microsoft.com/office/drawing/2014/main" id="{60BD6C9E-C174-F05D-2F5C-EDA293E788BA}"/>
                    </a:ext>
                  </a:extLst>
                </p:cNvPr>
                <p:cNvPicPr/>
                <p:nvPr/>
              </p:nvPicPr>
              <p:blipFill>
                <a:blip r:embed="rId330"/>
                <a:stretch>
                  <a:fillRect/>
                </a:stretch>
              </p:blipFill>
              <p:spPr>
                <a:xfrm>
                  <a:off x="3545168" y="6292403"/>
                  <a:ext cx="423000" cy="39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1">
              <p14:nvContentPartPr>
                <p14:cNvPr id="199" name="Ink 198">
                  <a:extLst>
                    <a:ext uri="{FF2B5EF4-FFF2-40B4-BE49-F238E27FC236}">
                      <a16:creationId xmlns:a16="http://schemas.microsoft.com/office/drawing/2014/main" id="{B394C700-77BA-5678-2620-870116D899E1}"/>
                    </a:ext>
                  </a:extLst>
                </p14:cNvPr>
                <p14:cNvContentPartPr/>
                <p14:nvPr/>
              </p14:nvContentPartPr>
              <p14:xfrm>
                <a:off x="3780608" y="6533963"/>
                <a:ext cx="178560" cy="227520"/>
              </p14:xfrm>
            </p:contentPart>
          </mc:Choice>
          <mc:Fallback xmlns="">
            <p:pic>
              <p:nvPicPr>
                <p:cNvPr id="199" name="Ink 198">
                  <a:extLst>
                    <a:ext uri="{FF2B5EF4-FFF2-40B4-BE49-F238E27FC236}">
                      <a16:creationId xmlns:a16="http://schemas.microsoft.com/office/drawing/2014/main" id="{B394C700-77BA-5678-2620-870116D899E1}"/>
                    </a:ext>
                  </a:extLst>
                </p:cNvPr>
                <p:cNvPicPr/>
                <p:nvPr/>
              </p:nvPicPr>
              <p:blipFill>
                <a:blip r:embed="rId332"/>
                <a:stretch>
                  <a:fillRect/>
                </a:stretch>
              </p:blipFill>
              <p:spPr>
                <a:xfrm>
                  <a:off x="3762968" y="6516323"/>
                  <a:ext cx="214200" cy="263160"/>
                </a:xfrm>
                <a:prstGeom prst="rect">
                  <a:avLst/>
                </a:prstGeom>
              </p:spPr>
            </p:pic>
          </mc:Fallback>
        </mc:AlternateContent>
      </p:grpSp>
      <p:grpSp>
        <p:nvGrpSpPr>
          <p:cNvPr id="203" name="Group 202">
            <a:extLst>
              <a:ext uri="{FF2B5EF4-FFF2-40B4-BE49-F238E27FC236}">
                <a16:creationId xmlns:a16="http://schemas.microsoft.com/office/drawing/2014/main" id="{BFDBE9B7-0A6B-1872-F093-601A1507A3EC}"/>
              </a:ext>
            </a:extLst>
          </p:cNvPr>
          <p:cNvGrpSpPr/>
          <p:nvPr/>
        </p:nvGrpSpPr>
        <p:grpSpPr>
          <a:xfrm>
            <a:off x="4520048" y="6318683"/>
            <a:ext cx="156240" cy="90360"/>
            <a:chOff x="4520048" y="6318683"/>
            <a:chExt cx="156240" cy="90360"/>
          </a:xfrm>
        </p:grpSpPr>
        <mc:AlternateContent xmlns:mc="http://schemas.openxmlformats.org/markup-compatibility/2006" xmlns:p14="http://schemas.microsoft.com/office/powerpoint/2010/main" xmlns:aink="http://schemas.microsoft.com/office/drawing/2016/ink">
          <mc:Choice Requires="p14 aink">
            <p:contentPart p14:bwMode="auto" r:id="rId333">
              <p14:nvContentPartPr>
                <p14:cNvPr id="201" name="Ink 200">
                  <a:extLst>
                    <a:ext uri="{FF2B5EF4-FFF2-40B4-BE49-F238E27FC236}">
                      <a16:creationId xmlns:a16="http://schemas.microsoft.com/office/drawing/2014/main" id="{8313973A-FDC4-823F-CA5D-EC5221B31D97}"/>
                    </a:ext>
                  </a:extLst>
                </p14:cNvPr>
                <p14:cNvContentPartPr/>
                <p14:nvPr/>
              </p14:nvContentPartPr>
              <p14:xfrm>
                <a:off x="4520048" y="6391403"/>
                <a:ext cx="122040" cy="17640"/>
              </p14:xfrm>
            </p:contentPart>
          </mc:Choice>
          <mc:Fallback xmlns="">
            <p:pic>
              <p:nvPicPr>
                <p:cNvPr id="201" name="Ink 200">
                  <a:extLst>
                    <a:ext uri="{FF2B5EF4-FFF2-40B4-BE49-F238E27FC236}">
                      <a16:creationId xmlns:a16="http://schemas.microsoft.com/office/drawing/2014/main" id="{8313973A-FDC4-823F-CA5D-EC5221B31D97}"/>
                    </a:ext>
                  </a:extLst>
                </p:cNvPr>
                <p:cNvPicPr/>
                <p:nvPr/>
              </p:nvPicPr>
              <p:blipFill>
                <a:blip r:embed="rId334"/>
                <a:stretch>
                  <a:fillRect/>
                </a:stretch>
              </p:blipFill>
              <p:spPr>
                <a:xfrm>
                  <a:off x="4502048" y="6373403"/>
                  <a:ext cx="157680" cy="5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202" name="Ink 201">
                  <a:extLst>
                    <a:ext uri="{FF2B5EF4-FFF2-40B4-BE49-F238E27FC236}">
                      <a16:creationId xmlns:a16="http://schemas.microsoft.com/office/drawing/2014/main" id="{FC1DD288-BA86-1A75-D934-505157E4334F}"/>
                    </a:ext>
                  </a:extLst>
                </p14:cNvPr>
                <p14:cNvContentPartPr/>
                <p14:nvPr/>
              </p14:nvContentPartPr>
              <p14:xfrm>
                <a:off x="4572608" y="6318683"/>
                <a:ext cx="103680" cy="36720"/>
              </p14:xfrm>
            </p:contentPart>
          </mc:Choice>
          <mc:Fallback xmlns="">
            <p:pic>
              <p:nvPicPr>
                <p:cNvPr id="202" name="Ink 201">
                  <a:extLst>
                    <a:ext uri="{FF2B5EF4-FFF2-40B4-BE49-F238E27FC236}">
                      <a16:creationId xmlns:a16="http://schemas.microsoft.com/office/drawing/2014/main" id="{FC1DD288-BA86-1A75-D934-505157E4334F}"/>
                    </a:ext>
                  </a:extLst>
                </p:cNvPr>
                <p:cNvPicPr/>
                <p:nvPr/>
              </p:nvPicPr>
              <p:blipFill>
                <a:blip r:embed="rId336"/>
                <a:stretch>
                  <a:fillRect/>
                </a:stretch>
              </p:blipFill>
              <p:spPr>
                <a:xfrm>
                  <a:off x="4554608" y="6300683"/>
                  <a:ext cx="139320" cy="7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204" name="Ink 203">
                <a:extLst>
                  <a:ext uri="{FF2B5EF4-FFF2-40B4-BE49-F238E27FC236}">
                    <a16:creationId xmlns:a16="http://schemas.microsoft.com/office/drawing/2014/main" id="{6A09409A-832C-FDFB-124B-53EDF0C03C44}"/>
                  </a:ext>
                </a:extLst>
              </p14:cNvPr>
              <p14:cNvContentPartPr/>
              <p14:nvPr/>
            </p14:nvContentPartPr>
            <p14:xfrm>
              <a:off x="4842968" y="6139763"/>
              <a:ext cx="317520" cy="402120"/>
            </p14:xfrm>
          </p:contentPart>
        </mc:Choice>
        <mc:Fallback xmlns="">
          <p:pic>
            <p:nvPicPr>
              <p:cNvPr id="204" name="Ink 203">
                <a:extLst>
                  <a:ext uri="{FF2B5EF4-FFF2-40B4-BE49-F238E27FC236}">
                    <a16:creationId xmlns:a16="http://schemas.microsoft.com/office/drawing/2014/main" id="{6A09409A-832C-FDFB-124B-53EDF0C03C44}"/>
                  </a:ext>
                </a:extLst>
              </p:cNvPr>
              <p:cNvPicPr/>
              <p:nvPr/>
            </p:nvPicPr>
            <p:blipFill>
              <a:blip r:embed="rId338"/>
              <a:stretch>
                <a:fillRect/>
              </a:stretch>
            </p:blipFill>
            <p:spPr>
              <a:xfrm>
                <a:off x="4834328" y="6130763"/>
                <a:ext cx="3351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5" name="Ink 204">
                <a:extLst>
                  <a:ext uri="{FF2B5EF4-FFF2-40B4-BE49-F238E27FC236}">
                    <a16:creationId xmlns:a16="http://schemas.microsoft.com/office/drawing/2014/main" id="{6B5332CB-4F97-6E94-D4A2-797E28B96F3C}"/>
                  </a:ext>
                </a:extLst>
              </p14:cNvPr>
              <p14:cNvContentPartPr/>
              <p14:nvPr/>
            </p14:nvContentPartPr>
            <p14:xfrm>
              <a:off x="2050808" y="5002163"/>
              <a:ext cx="315000" cy="488520"/>
            </p14:xfrm>
          </p:contentPart>
        </mc:Choice>
        <mc:Fallback xmlns="">
          <p:pic>
            <p:nvPicPr>
              <p:cNvPr id="205" name="Ink 204">
                <a:extLst>
                  <a:ext uri="{FF2B5EF4-FFF2-40B4-BE49-F238E27FC236}">
                    <a16:creationId xmlns:a16="http://schemas.microsoft.com/office/drawing/2014/main" id="{6B5332CB-4F97-6E94-D4A2-797E28B96F3C}"/>
                  </a:ext>
                </a:extLst>
              </p:cNvPr>
              <p:cNvPicPr/>
              <p:nvPr/>
            </p:nvPicPr>
            <p:blipFill>
              <a:blip r:embed="rId340"/>
              <a:stretch>
                <a:fillRect/>
              </a:stretch>
            </p:blipFill>
            <p:spPr>
              <a:xfrm>
                <a:off x="2041808" y="4993523"/>
                <a:ext cx="332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6" name="Ink 205">
                <a:extLst>
                  <a:ext uri="{FF2B5EF4-FFF2-40B4-BE49-F238E27FC236}">
                    <a16:creationId xmlns:a16="http://schemas.microsoft.com/office/drawing/2014/main" id="{AB4161A4-0FF6-8D84-14DE-D046A8B1BD4D}"/>
                  </a:ext>
                </a:extLst>
              </p14:cNvPr>
              <p14:cNvContentPartPr/>
              <p14:nvPr/>
            </p14:nvContentPartPr>
            <p14:xfrm>
              <a:off x="7419128" y="5058323"/>
              <a:ext cx="581400" cy="283320"/>
            </p14:xfrm>
          </p:contentPart>
        </mc:Choice>
        <mc:Fallback xmlns="">
          <p:pic>
            <p:nvPicPr>
              <p:cNvPr id="206" name="Ink 205">
                <a:extLst>
                  <a:ext uri="{FF2B5EF4-FFF2-40B4-BE49-F238E27FC236}">
                    <a16:creationId xmlns:a16="http://schemas.microsoft.com/office/drawing/2014/main" id="{AB4161A4-0FF6-8D84-14DE-D046A8B1BD4D}"/>
                  </a:ext>
                </a:extLst>
              </p:cNvPr>
              <p:cNvPicPr/>
              <p:nvPr/>
            </p:nvPicPr>
            <p:blipFill>
              <a:blip r:embed="rId342"/>
              <a:stretch>
                <a:fillRect/>
              </a:stretch>
            </p:blipFill>
            <p:spPr>
              <a:xfrm>
                <a:off x="7410128" y="5049323"/>
                <a:ext cx="599040" cy="300960"/>
              </a:xfrm>
              <a:prstGeom prst="rect">
                <a:avLst/>
              </a:prstGeom>
            </p:spPr>
          </p:pic>
        </mc:Fallback>
      </mc:AlternateContent>
    </p:spTree>
    <p:extLst>
      <p:ext uri="{BB962C8B-B14F-4D97-AF65-F5344CB8AC3E}">
        <p14:creationId xmlns:p14="http://schemas.microsoft.com/office/powerpoint/2010/main" val="132532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762000"/>
                <a:ext cx="8229600" cy="6019800"/>
              </a:xfrm>
            </p:spPr>
            <p:txBody>
              <a:bodyPr>
                <a:normAutofit/>
              </a:bodyPr>
              <a:lstStyle/>
              <a:p>
                <a:r>
                  <a:rPr lang="en-US" dirty="0"/>
                  <a:t>Determine if the following signal is periodic or not? If periodic, what is T?</a:t>
                </a:r>
              </a:p>
              <a:p>
                <a:endParaRPr lang="en-US" dirty="0"/>
              </a:p>
              <a:p>
                <a:pPr lvl="1"/>
                <a:r>
                  <a:rPr lang="en-US" b="0" dirty="0"/>
                  <a:t>Ex1: </a:t>
                </a:r>
                <a14:m>
                  <m:oMath xmlns:m="http://schemas.openxmlformats.org/officeDocument/2006/math">
                    <m:r>
                      <a:rPr lang="en-US" b="0" i="1" smtClean="0">
                        <a:latin typeface="Cambria Math"/>
                      </a:rPr>
                      <m:t>𝑔</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r>
                      <m:rPr>
                        <m:sty m:val="p"/>
                      </m:rPr>
                      <a:rPr lang="en-US" b="0" i="0" smtClean="0">
                        <a:latin typeface="Cambria Math"/>
                      </a:rPr>
                      <m:t>cos</m:t>
                    </m:r>
                    <m:r>
                      <a:rPr lang="en-US" b="0" i="1" smtClean="0">
                        <a:latin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𝜔</m:t>
                        </m:r>
                      </m:e>
                      <m:sub>
                        <m:r>
                          <a:rPr lang="en-US" b="0" i="1" smtClean="0">
                            <a:latin typeface="Cambria Math"/>
                            <a:ea typeface="Cambria Math"/>
                          </a:rPr>
                          <m:t>0</m:t>
                        </m:r>
                      </m:sub>
                    </m:sSub>
                    <m:r>
                      <a:rPr lang="en-US" b="0" i="1" smtClean="0">
                        <a:latin typeface="Cambria Math"/>
                        <a:ea typeface="Cambria Math"/>
                      </a:rPr>
                      <m:t>𝑡</m:t>
                    </m:r>
                    <m:r>
                      <a:rPr lang="en-US" b="0" i="1" smtClean="0">
                        <a:latin typeface="Cambria Math"/>
                        <a:ea typeface="Cambria Math"/>
                      </a:rPr>
                      <m:t>)</m:t>
                    </m:r>
                  </m:oMath>
                </a14:m>
                <a:endParaRPr lang="en-US" dirty="0"/>
              </a:p>
              <a:p>
                <a:pPr lvl="1"/>
                <a:endParaRPr lang="en-US" dirty="0"/>
              </a:p>
              <a:p>
                <a:pPr lvl="1"/>
                <a:endParaRPr lang="en-US" dirty="0"/>
              </a:p>
              <a:p>
                <a:pPr lvl="1"/>
                <a:endParaRPr lang="en-US" dirty="0"/>
              </a:p>
              <a:p>
                <a:pPr lvl="1"/>
                <a:endParaRPr lang="en-US" dirty="0"/>
              </a:p>
              <a:p>
                <a:pPr lvl="1"/>
                <a:r>
                  <a:rPr lang="en-US" dirty="0"/>
                  <a:t>We also know that for all a: cos(a)=cos(a+</a:t>
                </a:r>
                <a:r>
                  <a:rPr lang="en-US" dirty="0">
                    <a:ea typeface="Cambria Math"/>
                  </a:rPr>
                  <a:t> </a:t>
                </a:r>
                <a14:m>
                  <m:oMath xmlns:m="http://schemas.openxmlformats.org/officeDocument/2006/math">
                    <m:r>
                      <a:rPr lang="en-US" i="1">
                        <a:latin typeface="Cambria Math"/>
                        <a:ea typeface="Cambria Math"/>
                      </a:rPr>
                      <m:t>2</m:t>
                    </m:r>
                    <m:r>
                      <a:rPr lang="en-US" i="1">
                        <a:latin typeface="Cambria Math"/>
                        <a:ea typeface="Cambria Math"/>
                      </a:rPr>
                      <m:t>𝜋</m:t>
                    </m:r>
                    <m:r>
                      <a:rPr lang="en-US" i="1">
                        <a:latin typeface="Cambria Math"/>
                        <a:ea typeface="Cambria Math"/>
                      </a:rPr>
                      <m:t> </m:t>
                    </m:r>
                  </m:oMath>
                </a14:m>
                <a:r>
                  <a:rPr lang="en-US" dirty="0"/>
                  <a:t>)</a:t>
                </a:r>
              </a:p>
              <a:p>
                <a:pPr lvl="1"/>
                <a:endParaRPr lang="en-US" dirty="0"/>
              </a:p>
              <a:p>
                <a:pPr lvl="1"/>
                <a:r>
                  <a:rPr lang="en-US" dirty="0"/>
                  <a:t>Assume a=</a:t>
                </a:r>
                <a:r>
                  <a:rPr kumimoji="0" lang="en-US" sz="2000" b="0" u="none" strike="noStrike" kern="1200" cap="none" spc="0" normalizeH="0" baseline="0" noProof="0" dirty="0">
                    <a:ln>
                      <a:noFill/>
                    </a:ln>
                    <a:solidFill>
                      <a:prstClr val="black"/>
                    </a:solidFill>
                    <a:effectLst/>
                    <a:uLnTx/>
                    <a:uFillTx/>
                    <a:ea typeface="Cambria Math"/>
                    <a:cs typeface="+mn-cs"/>
                  </a:rPr>
                  <a:t>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20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20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2000" b="0" i="1" u="none" strike="noStrike" kern="1200" cap="none" spc="0" normalizeH="0" baseline="0" noProof="0">
                        <a:ln>
                          <a:noFill/>
                        </a:ln>
                        <a:solidFill>
                          <a:prstClr val="black"/>
                        </a:solidFill>
                        <a:effectLst/>
                        <a:uLnTx/>
                        <a:uFillTx/>
                        <a:latin typeface="Cambria Math"/>
                        <a:ea typeface="Cambria Math"/>
                        <a:cs typeface="+mn-cs"/>
                      </a:rPr>
                      <m:t>𝑡</m:t>
                    </m:r>
                  </m:oMath>
                </a14:m>
                <a:r>
                  <a:rPr lang="en-US" dirty="0"/>
                  <a:t> </a:t>
                </a:r>
              </a:p>
              <a:p>
                <a:pPr lvl="1"/>
                <a:endParaRPr lang="en-US" dirty="0"/>
              </a:p>
              <a:p>
                <a:pPr marL="457200" lvl="1" indent="0">
                  <a:buNone/>
                </a:pPr>
                <a:endParaRPr lang="en-US" dirty="0"/>
              </a:p>
              <a:p>
                <a:pPr lvl="1"/>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762000"/>
                <a:ext cx="8229600" cy="6019800"/>
              </a:xfrm>
              <a:blipFill>
                <a:blip r:embed="rId2"/>
                <a:stretch>
                  <a:fillRect l="-963" t="-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112143" y="2388782"/>
                <a:ext cx="5984289" cy="92333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ea typeface="+mn-ea"/>
                    <a:cs typeface="+mn-cs"/>
                  </a:rPr>
                  <a:t>If periodic we should have: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𝑔</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𝑔</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𝑇</m:t>
                        </m:r>
                      </m:e>
                    </m:d>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2112143" y="2388782"/>
                <a:ext cx="5984289" cy="923330"/>
              </a:xfrm>
              <a:prstGeom prst="rect">
                <a:avLst/>
              </a:prstGeom>
              <a:blipFill>
                <a:blip r:embed="rId3"/>
                <a:stretch>
                  <a:fillRect t="-3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91841" y="3338393"/>
                <a:ext cx="3381247" cy="646331"/>
              </a:xfrm>
              <a:prstGeom prst="rect">
                <a:avLst/>
              </a:prstGeom>
            </p:spPr>
            <p:txBody>
              <a:bodyPr wrap="none">
                <a:spAutoFit/>
              </a:bodyPr>
              <a:lstStyle/>
              <a:p>
                <a:pPr lvl="1">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a:rPr>
                          <m:t>cos</m:t>
                        </m:r>
                      </m:fName>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a:rPr lang="en-US" i="1">
                                <a:solidFill>
                                  <a:prstClr val="black"/>
                                </a:solidFill>
                                <a:latin typeface="Cambria Math"/>
                                <a:ea typeface="Cambria Math"/>
                              </a:rPr>
                              <m:t>𝑡</m:t>
                            </m:r>
                          </m:e>
                        </m:d>
                      </m:e>
                    </m:func>
                    <m:r>
                      <a:rPr lang="en-US" i="1">
                        <a:solidFill>
                          <a:prstClr val="black"/>
                        </a:solidFill>
                        <a:latin typeface="Cambria Math" panose="02040503050406030204" pitchFamily="18" charset="0"/>
                        <a:ea typeface="Cambria Math"/>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𝑡</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𝑇</m:t>
                            </m:r>
                          </m:e>
                        </m:d>
                      </m:e>
                    </m:func>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2691841" y="3338393"/>
                <a:ext cx="3381247" cy="646331"/>
              </a:xfrm>
              <a:prstGeom prst="rect">
                <a:avLst/>
              </a:prstGeom>
              <a:blipFill>
                <a:blip r:embed="rId4"/>
                <a:stretch>
                  <a:fillRect t="-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702610" y="2831068"/>
                <a:ext cx="3317190" cy="369332"/>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𝑡</m:t>
                            </m:r>
                          </m:e>
                        </m:d>
                      </m:e>
                    </m:func>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𝑡</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𝑇</m:t>
                            </m:r>
                          </m:e>
                        </m:d>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e>
                    </m:func>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2702610" y="2831068"/>
                <a:ext cx="3317190"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353300" y="3678582"/>
                <a:ext cx="1676400"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𝑇</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=2</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𝜋</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7353300" y="3678582"/>
                <a:ext cx="16764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966991" y="3678885"/>
                <a:ext cx="2362200"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𝑇</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=2</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𝜋</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Rectangle 9"/>
              <p:cNvSpPr>
                <a:spLocks noRot="1" noChangeAspect="1" noMove="1" noResize="1" noEditPoints="1" noAdjustHandles="1" noChangeArrowheads="1" noChangeShapeType="1" noTextEdit="1"/>
              </p:cNvSpPr>
              <p:nvPr/>
            </p:nvSpPr>
            <p:spPr>
              <a:xfrm>
                <a:off x="8966991" y="3678885"/>
                <a:ext cx="2362200" cy="369332"/>
              </a:xfrm>
              <a:prstGeom prst="rect">
                <a:avLst/>
              </a:prstGeom>
              <a:blipFill>
                <a:blip r:embed="rId7"/>
                <a:stretch>
                  <a:fillRect b="-13115"/>
                </a:stretch>
              </a:blipFill>
            </p:spPr>
            <p:txBody>
              <a:bodyPr/>
              <a:lstStyle/>
              <a:p>
                <a:r>
                  <a:rPr lang="en-US">
                    <a:noFill/>
                  </a:rPr>
                  <a:t> </a:t>
                </a:r>
              </a:p>
            </p:txBody>
          </p:sp>
        </mc:Fallback>
      </mc:AlternateContent>
      <p:cxnSp>
        <p:nvCxnSpPr>
          <p:cNvPr id="11" name="Straight Arrow Connector 10"/>
          <p:cNvCxnSpPr/>
          <p:nvPr/>
        </p:nvCxnSpPr>
        <p:spPr>
          <a:xfrm>
            <a:off x="8905520" y="388794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4F1A7EA2-C8C9-FA03-45F4-BB59427B5C01}"/>
                  </a:ext>
                </a:extLst>
              </p14:cNvPr>
              <p14:cNvContentPartPr/>
              <p14:nvPr/>
            </p14:nvContentPartPr>
            <p14:xfrm>
              <a:off x="9311851" y="3586620"/>
              <a:ext cx="1449720" cy="529920"/>
            </p14:xfrm>
          </p:contentPart>
        </mc:Choice>
        <mc:Fallback xmlns="">
          <p:pic>
            <p:nvPicPr>
              <p:cNvPr id="41" name="Ink 40">
                <a:extLst>
                  <a:ext uri="{FF2B5EF4-FFF2-40B4-BE49-F238E27FC236}">
                    <a16:creationId xmlns:a16="http://schemas.microsoft.com/office/drawing/2014/main" id="{4F1A7EA2-C8C9-FA03-45F4-BB59427B5C01}"/>
                  </a:ext>
                </a:extLst>
              </p:cNvPr>
              <p:cNvPicPr/>
              <p:nvPr/>
            </p:nvPicPr>
            <p:blipFill>
              <a:blip r:embed="rId9"/>
              <a:stretch>
                <a:fillRect/>
              </a:stretch>
            </p:blipFill>
            <p:spPr>
              <a:xfrm>
                <a:off x="9307531" y="3582297"/>
                <a:ext cx="1458360" cy="538566"/>
              </a:xfrm>
              <a:prstGeom prst="rect">
                <a:avLst/>
              </a:prstGeom>
            </p:spPr>
          </p:pic>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40E869D-92EC-A77C-2456-7AC8C6A2EEB6}"/>
                  </a:ext>
                </a:extLst>
              </p:cNvPr>
              <p:cNvSpPr/>
              <p:nvPr/>
            </p:nvSpPr>
            <p:spPr>
              <a:xfrm>
                <a:off x="3734115" y="4567932"/>
                <a:ext cx="3576748" cy="369332"/>
              </a:xfrm>
              <a:prstGeom prst="rect">
                <a:avLst/>
              </a:prstGeom>
            </p:spPr>
            <p:txBody>
              <a:bodyPr wrap="none">
                <a:spAutoFit/>
              </a:bodyPr>
              <a:lstStyle/>
              <a:p>
                <a:pPr lvl="1">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𝜔</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𝑡</m:t>
                            </m:r>
                          </m:e>
                        </m:d>
                      </m:e>
                    </m:fun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a:rPr>
                          <m:t>cos</m:t>
                        </m:r>
                      </m:fName>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𝜔</m:t>
                                </m:r>
                              </m:e>
                              <m:sub>
                                <m:r>
                                  <a:rPr lang="en-US" i="1">
                                    <a:solidFill>
                                      <a:prstClr val="black"/>
                                    </a:solidFill>
                                    <a:latin typeface="Cambria Math"/>
                                    <a:ea typeface="Cambria Math"/>
                                  </a:rPr>
                                  <m:t>0</m:t>
                                </m:r>
                              </m:sub>
                            </m:sSub>
                            <m:r>
                              <a:rPr lang="en-US" i="1">
                                <a:solidFill>
                                  <a:prstClr val="black"/>
                                </a:solidFill>
                                <a:latin typeface="Cambria Math"/>
                                <a:ea typeface="Cambria Math"/>
                              </a:rPr>
                              <m:t>𝑡</m:t>
                            </m:r>
                            <m:r>
                              <a:rPr lang="en-US" i="1">
                                <a:solidFill>
                                  <a:prstClr val="black"/>
                                </a:solidFill>
                                <a:latin typeface="Cambria Math"/>
                                <a:ea typeface="Cambria Math"/>
                              </a:rPr>
                              <m:t>+2</m:t>
                            </m:r>
                            <m:r>
                              <a:rPr lang="en-US" i="1">
                                <a:latin typeface="Cambria Math"/>
                                <a:ea typeface="Cambria Math"/>
                              </a:rPr>
                              <m:t>𝜋</m:t>
                            </m:r>
                          </m:e>
                        </m:d>
                      </m:e>
                    </m:func>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2" name="Rectangle 41">
                <a:extLst>
                  <a:ext uri="{FF2B5EF4-FFF2-40B4-BE49-F238E27FC236}">
                    <a16:creationId xmlns:a16="http://schemas.microsoft.com/office/drawing/2014/main" id="{F40E869D-92EC-A77C-2456-7AC8C6A2EEB6}"/>
                  </a:ext>
                </a:extLst>
              </p:cNvPr>
              <p:cNvSpPr>
                <a:spLocks noRot="1" noChangeAspect="1" noMove="1" noResize="1" noEditPoints="1" noAdjustHandles="1" noChangeArrowheads="1" noChangeShapeType="1" noTextEdit="1"/>
              </p:cNvSpPr>
              <p:nvPr/>
            </p:nvSpPr>
            <p:spPr>
              <a:xfrm>
                <a:off x="3734115" y="4567932"/>
                <a:ext cx="3576748" cy="369332"/>
              </a:xfrm>
              <a:prstGeom prst="rect">
                <a:avLst/>
              </a:prstGeom>
              <a:blipFill>
                <a:blip r:embed="rId10"/>
                <a:stretch>
                  <a:fillRect t="-8197" b="-2459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1A8A0AA-F99A-3F5C-A46C-51395DBA74E5}"/>
              </a:ext>
            </a:extLst>
          </p:cNvPr>
          <p:cNvCxnSpPr/>
          <p:nvPr/>
        </p:nvCxnSpPr>
        <p:spPr>
          <a:xfrm>
            <a:off x="6073088" y="3545889"/>
            <a:ext cx="1721506" cy="342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E7500C-2E20-FC11-A91F-343A75A635A4}"/>
              </a:ext>
            </a:extLst>
          </p:cNvPr>
          <p:cNvCxnSpPr>
            <a:cxnSpLocks/>
          </p:cNvCxnSpPr>
          <p:nvPr/>
        </p:nvCxnSpPr>
        <p:spPr>
          <a:xfrm flipV="1">
            <a:off x="7310863" y="3964140"/>
            <a:ext cx="421587" cy="60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6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6019800"/>
              </a:xfrm>
            </p:spPr>
            <p:txBody>
              <a:bodyPr>
                <a:normAutofit/>
              </a:bodyPr>
              <a:lstStyle/>
              <a:p>
                <a:pPr lvl="1"/>
                <a:r>
                  <a:rPr lang="en-US" b="0" dirty="0"/>
                  <a:t>Ex2:</a:t>
                </a:r>
                <a:endParaRPr lang="en-US" dirty="0"/>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b="0" i="1" smtClean="0">
                                <a:latin typeface="Cambria Math"/>
                                <a:ea typeface="Cambria Math"/>
                              </a:rPr>
                              <m:t>𝜋</m:t>
                            </m:r>
                            <m:r>
                              <a:rPr lang="en-US" i="1">
                                <a:latin typeface="Cambria Math"/>
                                <a:ea typeface="Cambria Math"/>
                              </a:rPr>
                              <m:t>𝑡</m:t>
                            </m:r>
                          </m:e>
                        </m:d>
                      </m:e>
                    </m:func>
                  </m:oMath>
                </a14:m>
                <a:r>
                  <a:rPr lang="en-US" dirty="0"/>
                  <a:t>?</a:t>
                </a:r>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i="1">
                                <a:latin typeface="Cambria Math"/>
                                <a:ea typeface="Cambria Math"/>
                              </a:rPr>
                              <m:t>2</m:t>
                            </m:r>
                            <m:r>
                              <a:rPr lang="en-US" i="1">
                                <a:latin typeface="Cambria Math"/>
                                <a:ea typeface="Cambria Math"/>
                              </a:rPr>
                              <m:t>𝜋</m:t>
                            </m:r>
                            <m:r>
                              <a:rPr lang="en-US" i="1">
                                <a:latin typeface="Cambria Math"/>
                                <a:ea typeface="Cambria Math"/>
                              </a:rPr>
                              <m:t>𝑡</m:t>
                            </m:r>
                            <m:r>
                              <a:rPr lang="en-US" i="1">
                                <a:latin typeface="Cambria Math"/>
                                <a:ea typeface="Cambria Math"/>
                              </a:rPr>
                              <m:t>/5</m:t>
                            </m:r>
                          </m:e>
                        </m:d>
                      </m:e>
                    </m:func>
                  </m:oMath>
                </a14:m>
                <a:r>
                  <a:rPr lang="en-US" dirty="0"/>
                  <a:t>?</a:t>
                </a:r>
              </a:p>
              <a:p>
                <a:pPr lvl="1"/>
                <a:r>
                  <a:rPr lang="en-US" dirty="0"/>
                  <a:t>What is period of </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b="0" i="1" smtClean="0">
                                <a:latin typeface="Cambria Math"/>
                                <a:ea typeface="Cambria Math"/>
                              </a:rPr>
                              <m:t>𝜋</m:t>
                            </m:r>
                            <m:r>
                              <a:rPr lang="en-US" i="1">
                                <a:latin typeface="Cambria Math"/>
                                <a:ea typeface="Cambria Math"/>
                              </a:rPr>
                              <m:t>𝑡</m:t>
                            </m:r>
                          </m:e>
                        </m:d>
                      </m:e>
                    </m:func>
                    <m:r>
                      <a:rPr lang="en-US" b="0" i="1" smtClean="0">
                        <a:latin typeface="Cambria Math"/>
                        <a:ea typeface="Cambria Math"/>
                      </a:rPr>
                      <m:t>+</m:t>
                    </m:r>
                    <m:r>
                      <m:rPr>
                        <m:sty m:val="p"/>
                      </m:rPr>
                      <a:rPr lang="en-US">
                        <a:latin typeface="Cambria Math"/>
                      </a:rPr>
                      <m:t>cos</m:t>
                    </m:r>
                    <m:r>
                      <a:rPr lang="en-US" i="1">
                        <a:latin typeface="Cambria Math"/>
                      </a:rPr>
                      <m:t>⁡(</m:t>
                    </m:r>
                    <m:r>
                      <a:rPr lang="en-US" b="0" i="1" smtClean="0">
                        <a:latin typeface="Cambria Math"/>
                        <a:ea typeface="Cambria Math"/>
                      </a:rPr>
                      <m:t>2</m:t>
                    </m:r>
                    <m:r>
                      <a:rPr lang="en-US" b="0" i="1" smtClean="0">
                        <a:latin typeface="Cambria Math"/>
                        <a:ea typeface="Cambria Math"/>
                      </a:rPr>
                      <m:t>𝜋</m:t>
                    </m:r>
                    <m:r>
                      <a:rPr lang="en-US" i="1">
                        <a:latin typeface="Cambria Math"/>
                        <a:ea typeface="Cambria Math"/>
                      </a:rPr>
                      <m:t>𝑡</m:t>
                    </m:r>
                    <m:r>
                      <a:rPr lang="en-US" b="0" i="1" smtClean="0">
                        <a:latin typeface="Cambria Math"/>
                        <a:ea typeface="Cambria Math"/>
                      </a:rPr>
                      <m:t>/5</m:t>
                    </m:r>
                    <m:r>
                      <a:rPr lang="en-US" i="1">
                        <a:latin typeface="Cambria Math"/>
                        <a:ea typeface="Cambria Math"/>
                      </a:rPr>
                      <m:t>)</m:t>
                    </m:r>
                  </m:oMath>
                </a14:m>
                <a:r>
                  <a:rPr lang="en-US" dirty="0"/>
                  <a:t> ?</a:t>
                </a:r>
              </a:p>
              <a:p>
                <a:endParaRPr lang="en-US" dirty="0"/>
              </a:p>
              <a:p>
                <a:pPr marL="457200" lvl="1" indent="0">
                  <a:buNone/>
                </a:pPr>
                <a:endParaRPr lang="en-US" i="1" dirty="0">
                  <a:latin typeface="Cambria Math" panose="02040503050406030204" pitchFamily="18" charset="0"/>
                </a:endParaRPr>
              </a:p>
              <a:p>
                <a:pPr lvl="1"/>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fName>
                      <m:e>
                        <m:d>
                          <m:dPr>
                            <m:ctrlPr>
                              <a:rPr lang="en-US" i="1">
                                <a:latin typeface="Cambria Math" panose="02040503050406030204" pitchFamily="18" charset="0"/>
                              </a:rPr>
                            </m:ctrlPr>
                          </m:dPr>
                          <m:e>
                            <m:r>
                              <a:rPr lang="en-US" i="1">
                                <a:latin typeface="Cambria Math"/>
                                <a:ea typeface="Cambria Math"/>
                              </a:rPr>
                              <m:t>𝜋</m:t>
                            </m:r>
                            <m:r>
                              <a:rPr lang="en-US" i="1">
                                <a:latin typeface="Cambria Math"/>
                                <a:ea typeface="Cambria Math"/>
                              </a:rPr>
                              <m:t>𝑡</m:t>
                            </m:r>
                          </m:e>
                        </m:d>
                      </m:e>
                    </m:func>
                    <m:r>
                      <a:rPr lang="en-US" b="0" i="0" smtClean="0">
                        <a:latin typeface="Cambria Math" panose="02040503050406030204" pitchFamily="18" charset="0"/>
                        <a:ea typeface="Cambria Math"/>
                      </a:rPr>
                      <m:t>, </m:t>
                    </m:r>
                  </m:oMath>
                </a14:m>
                <a:r>
                  <a:rPr lang="en-US" dirty="0"/>
                  <a:t> </a:t>
                </a:r>
                <a14:m>
                  <m:oMath xmlns:m="http://schemas.openxmlformats.org/officeDocument/2006/math">
                    <m:r>
                      <a:rPr lang="en-US" i="1">
                        <a:latin typeface="Cambria Math"/>
                        <a:ea typeface="Cambria Math"/>
                      </a:rPr>
                      <m:t>𝑇</m:t>
                    </m:r>
                    <m:r>
                      <a:rPr lang="en-US" i="1">
                        <a:latin typeface="Cambria Math"/>
                        <a:ea typeface="Cambria Math"/>
                      </a:rPr>
                      <m:t>=2</m:t>
                    </m:r>
                    <m:r>
                      <a:rPr lang="en-US" i="1">
                        <a:latin typeface="Cambria Math"/>
                        <a:ea typeface="Cambria Math"/>
                      </a:rPr>
                      <m:t>𝜋</m:t>
                    </m:r>
                    <m:r>
                      <a:rPr lang="en-US" i="1">
                        <a:latin typeface="Cambria Math"/>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𝜔</m:t>
                        </m:r>
                      </m:e>
                      <m:sub>
                        <m:r>
                          <a:rPr lang="en-US" i="1">
                            <a:latin typeface="Cambria Math"/>
                            <a:ea typeface="Cambria Math"/>
                          </a:rPr>
                          <m:t>0</m:t>
                        </m:r>
                      </m:sub>
                    </m:sSub>
                    <m:r>
                      <a:rPr lang="en-US" i="1">
                        <a:latin typeface="Cambria Math"/>
                        <a:ea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𝜋</m:t>
                    </m:r>
                  </m:oMath>
                </a14:m>
                <a:r>
                  <a:rPr lang="en-US" dirty="0"/>
                  <a:t>=2 sec, </a:t>
                </a:r>
              </a:p>
              <a:p>
                <a:pPr lvl="1"/>
                <a:r>
                  <a:rPr lang="en-US" dirty="0"/>
                  <a:t>every 2 seconds it repeats itself</a:t>
                </a:r>
              </a:p>
              <a:p>
                <a:pPr lvl="1"/>
                <a:endParaRPr lang="en-US" dirty="0"/>
              </a:p>
              <a:p>
                <a:pPr lvl="1"/>
                <a14:m>
                  <m:oMath xmlns:m="http://schemas.openxmlformats.org/officeDocument/2006/math">
                    <m:r>
                      <m:rPr>
                        <m:sty m:val="p"/>
                      </m:rPr>
                      <a:rPr lang="en-US">
                        <a:latin typeface="Cambria Math"/>
                      </a:rPr>
                      <m:t>cos</m:t>
                    </m:r>
                    <m:r>
                      <a:rPr lang="en-US" i="1">
                        <a:latin typeface="Cambria Math"/>
                      </a:rPr>
                      <m:t>⁡(</m:t>
                    </m:r>
                    <m:r>
                      <a:rPr lang="en-US" i="1">
                        <a:latin typeface="Cambria Math"/>
                        <a:ea typeface="Cambria Math"/>
                      </a:rPr>
                      <m:t>2</m:t>
                    </m:r>
                    <m:r>
                      <a:rPr lang="en-US" i="1">
                        <a:latin typeface="Cambria Math"/>
                        <a:ea typeface="Cambria Math"/>
                      </a:rPr>
                      <m:t>𝜋</m:t>
                    </m:r>
                    <m:r>
                      <a:rPr lang="en-US" i="1">
                        <a:latin typeface="Cambria Math"/>
                        <a:ea typeface="Cambria Math"/>
                      </a:rPr>
                      <m:t>𝑡</m:t>
                    </m:r>
                    <m:r>
                      <a:rPr lang="en-US" i="1">
                        <a:latin typeface="Cambria Math"/>
                        <a:ea typeface="Cambria Math"/>
                      </a:rPr>
                      <m:t>/5)</m:t>
                    </m:r>
                    <m:r>
                      <a:rPr lang="en-US">
                        <a:latin typeface="Cambria Math" panose="02040503050406030204" pitchFamily="18" charset="0"/>
                        <a:ea typeface="Cambria Math"/>
                      </a:rPr>
                      <m:t>, </m:t>
                    </m:r>
                  </m:oMath>
                </a14:m>
                <a:r>
                  <a:rPr lang="en-US" dirty="0"/>
                  <a:t> </a:t>
                </a:r>
                <a14:m>
                  <m:oMath xmlns:m="http://schemas.openxmlformats.org/officeDocument/2006/math">
                    <m:r>
                      <a:rPr lang="en-US" i="1">
                        <a:latin typeface="Cambria Math"/>
                        <a:ea typeface="Cambria Math"/>
                      </a:rPr>
                      <m:t>𝑇</m:t>
                    </m:r>
                    <m:r>
                      <a:rPr lang="en-US" i="1">
                        <a:latin typeface="Cambria Math"/>
                        <a:ea typeface="Cambria Math"/>
                      </a:rPr>
                      <m:t>=2</m:t>
                    </m:r>
                    <m:r>
                      <a:rPr lang="en-US" i="1">
                        <a:latin typeface="Cambria Math"/>
                        <a:ea typeface="Cambria Math"/>
                      </a:rPr>
                      <m:t>𝜋</m:t>
                    </m:r>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a:ea typeface="Cambria Math"/>
                          </a:rPr>
                          <m:t>2</m:t>
                        </m:r>
                        <m:r>
                          <a:rPr lang="en-US" i="1">
                            <a:latin typeface="Cambria Math"/>
                            <a:ea typeface="Cambria Math"/>
                          </a:rPr>
                          <m:t>𝜋</m:t>
                        </m:r>
                      </m:num>
                      <m:den>
                        <m:r>
                          <a:rPr lang="en-US" i="1">
                            <a:latin typeface="Cambria Math"/>
                            <a:ea typeface="Cambria Math"/>
                          </a:rPr>
                          <m:t>5</m:t>
                        </m:r>
                      </m:den>
                    </m:f>
                    <m:r>
                      <a:rPr lang="en-US" b="0" i="1" smtClean="0">
                        <a:latin typeface="Cambria Math" panose="02040503050406030204" pitchFamily="18" charset="0"/>
                        <a:ea typeface="Cambria Math"/>
                      </a:rPr>
                      <m:t>)</m:t>
                    </m:r>
                    <m:r>
                      <a:rPr lang="en-US" i="1">
                        <a:latin typeface="Cambria Math"/>
                        <a:ea typeface="Cambria Math"/>
                      </a:rPr>
                      <m:t>=</m:t>
                    </m:r>
                    <m:r>
                      <a:rPr lang="en-US" b="0" i="0" smtClean="0">
                        <a:latin typeface="Cambria Math" panose="02040503050406030204" pitchFamily="18" charset="0"/>
                        <a:ea typeface="Cambria Math"/>
                      </a:rPr>
                      <m:t>5</m:t>
                    </m:r>
                  </m:oMath>
                </a14:m>
                <a:r>
                  <a:rPr lang="en-US" dirty="0"/>
                  <a:t> sec</a:t>
                </a:r>
              </a:p>
              <a:p>
                <a:pPr lvl="1"/>
                <a:endParaRPr lang="en-US" dirty="0"/>
              </a:p>
              <a:p>
                <a:pPr marL="457200" lvl="1" indent="0">
                  <a:buNone/>
                </a:pPr>
                <a:r>
                  <a:rPr lang="en-US" dirty="0"/>
                  <a:t>T=LCM(2, 5) = 10.</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6019800"/>
              </a:xfrm>
              <a:blipFill>
                <a:blip r:embed="rId2"/>
                <a:stretch>
                  <a:fillRect t="-50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2F22ED8-8C1B-18AC-499A-3282E1A8B7C6}"/>
              </a:ext>
            </a:extLst>
          </p:cNvPr>
          <p:cNvCxnSpPr/>
          <p:nvPr/>
        </p:nvCxnSpPr>
        <p:spPr>
          <a:xfrm>
            <a:off x="6553200" y="54102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4DDCCF-BD23-AAAC-C482-D0343D5FCB35}"/>
              </a:ext>
            </a:extLst>
          </p:cNvPr>
          <p:cNvCxnSpPr/>
          <p:nvPr/>
        </p:nvCxnSpPr>
        <p:spPr>
          <a:xfrm>
            <a:off x="6553200" y="60960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7DAC0A31-F666-8693-9F3A-C9BF5AB0C1B1}"/>
                  </a:ext>
                </a:extLst>
              </p14:cNvPr>
              <p14:cNvContentPartPr/>
              <p14:nvPr/>
            </p14:nvContentPartPr>
            <p14:xfrm>
              <a:off x="6556308" y="5081707"/>
              <a:ext cx="454680" cy="329400"/>
            </p14:xfrm>
          </p:contentPart>
        </mc:Choice>
        <mc:Fallback xmlns="">
          <p:pic>
            <p:nvPicPr>
              <p:cNvPr id="14" name="Ink 13">
                <a:extLst>
                  <a:ext uri="{FF2B5EF4-FFF2-40B4-BE49-F238E27FC236}">
                    <a16:creationId xmlns:a16="http://schemas.microsoft.com/office/drawing/2014/main" id="{7DAC0A31-F666-8693-9F3A-C9BF5AB0C1B1}"/>
                  </a:ext>
                </a:extLst>
              </p:cNvPr>
              <p:cNvPicPr/>
              <p:nvPr/>
            </p:nvPicPr>
            <p:blipFill>
              <a:blip r:embed="rId4"/>
              <a:stretch>
                <a:fillRect/>
              </a:stretch>
            </p:blipFill>
            <p:spPr>
              <a:xfrm>
                <a:off x="6538294" y="5063707"/>
                <a:ext cx="490348"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A6AB1B15-5532-2AE8-CEEE-7A5C375339FB}"/>
                  </a:ext>
                </a:extLst>
              </p14:cNvPr>
              <p14:cNvContentPartPr/>
              <p14:nvPr/>
            </p14:nvContentPartPr>
            <p14:xfrm>
              <a:off x="7927320" y="5080800"/>
              <a:ext cx="454680" cy="329400"/>
            </p14:xfrm>
          </p:contentPart>
        </mc:Choice>
        <mc:Fallback xmlns="">
          <p:pic>
            <p:nvPicPr>
              <p:cNvPr id="15" name="Ink 14">
                <a:extLst>
                  <a:ext uri="{FF2B5EF4-FFF2-40B4-BE49-F238E27FC236}">
                    <a16:creationId xmlns:a16="http://schemas.microsoft.com/office/drawing/2014/main" id="{A6AB1B15-5532-2AE8-CEEE-7A5C375339FB}"/>
                  </a:ext>
                </a:extLst>
              </p:cNvPr>
              <p:cNvPicPr/>
              <p:nvPr/>
            </p:nvPicPr>
            <p:blipFill>
              <a:blip r:embed="rId4"/>
              <a:stretch>
                <a:fillRect/>
              </a:stretch>
            </p:blipFill>
            <p:spPr>
              <a:xfrm>
                <a:off x="7909306" y="5062800"/>
                <a:ext cx="490348"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EA85A18-B80D-B813-FA22-2A9481AB5016}"/>
                  </a:ext>
                </a:extLst>
              </p14:cNvPr>
              <p14:cNvContentPartPr/>
              <p14:nvPr/>
            </p14:nvContentPartPr>
            <p14:xfrm>
              <a:off x="7470120" y="5080800"/>
              <a:ext cx="454680" cy="329400"/>
            </p14:xfrm>
          </p:contentPart>
        </mc:Choice>
        <mc:Fallback xmlns="">
          <p:pic>
            <p:nvPicPr>
              <p:cNvPr id="16" name="Ink 15">
                <a:extLst>
                  <a:ext uri="{FF2B5EF4-FFF2-40B4-BE49-F238E27FC236}">
                    <a16:creationId xmlns:a16="http://schemas.microsoft.com/office/drawing/2014/main" id="{7EA85A18-B80D-B813-FA22-2A9481AB5016}"/>
                  </a:ext>
                </a:extLst>
              </p:cNvPr>
              <p:cNvPicPr/>
              <p:nvPr/>
            </p:nvPicPr>
            <p:blipFill>
              <a:blip r:embed="rId4"/>
              <a:stretch>
                <a:fillRect/>
              </a:stretch>
            </p:blipFill>
            <p:spPr>
              <a:xfrm>
                <a:off x="7452106" y="5062800"/>
                <a:ext cx="490348"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D32FEF12-2E36-3C5B-1922-386EDCE0302D}"/>
                  </a:ext>
                </a:extLst>
              </p14:cNvPr>
              <p14:cNvContentPartPr/>
              <p14:nvPr/>
            </p14:nvContentPartPr>
            <p14:xfrm>
              <a:off x="7010400" y="5080800"/>
              <a:ext cx="454680" cy="329400"/>
            </p14:xfrm>
          </p:contentPart>
        </mc:Choice>
        <mc:Fallback xmlns="">
          <p:pic>
            <p:nvPicPr>
              <p:cNvPr id="17" name="Ink 16">
                <a:extLst>
                  <a:ext uri="{FF2B5EF4-FFF2-40B4-BE49-F238E27FC236}">
                    <a16:creationId xmlns:a16="http://schemas.microsoft.com/office/drawing/2014/main" id="{D32FEF12-2E36-3C5B-1922-386EDCE0302D}"/>
                  </a:ext>
                </a:extLst>
              </p:cNvPr>
              <p:cNvPicPr/>
              <p:nvPr/>
            </p:nvPicPr>
            <p:blipFill>
              <a:blip r:embed="rId4"/>
              <a:stretch>
                <a:fillRect/>
              </a:stretch>
            </p:blipFill>
            <p:spPr>
              <a:xfrm>
                <a:off x="6992386" y="5062800"/>
                <a:ext cx="490348"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C3949426-2A91-4F4D-220D-DA9573FD1202}"/>
                  </a:ext>
                </a:extLst>
              </p14:cNvPr>
              <p14:cNvContentPartPr/>
              <p14:nvPr/>
            </p14:nvContentPartPr>
            <p14:xfrm>
              <a:off x="8382000" y="5080800"/>
              <a:ext cx="454680" cy="329400"/>
            </p14:xfrm>
          </p:contentPart>
        </mc:Choice>
        <mc:Fallback xmlns="">
          <p:pic>
            <p:nvPicPr>
              <p:cNvPr id="18" name="Ink 17">
                <a:extLst>
                  <a:ext uri="{FF2B5EF4-FFF2-40B4-BE49-F238E27FC236}">
                    <a16:creationId xmlns:a16="http://schemas.microsoft.com/office/drawing/2014/main" id="{C3949426-2A91-4F4D-220D-DA9573FD1202}"/>
                  </a:ext>
                </a:extLst>
              </p:cNvPr>
              <p:cNvPicPr/>
              <p:nvPr/>
            </p:nvPicPr>
            <p:blipFill>
              <a:blip r:embed="rId4"/>
              <a:stretch>
                <a:fillRect/>
              </a:stretch>
            </p:blipFill>
            <p:spPr>
              <a:xfrm>
                <a:off x="8363986" y="5062800"/>
                <a:ext cx="490348"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E3CB2510-1E7A-34F2-2081-1D997F88F440}"/>
                  </a:ext>
                </a:extLst>
              </p14:cNvPr>
              <p14:cNvContentPartPr/>
              <p14:nvPr/>
            </p14:nvContentPartPr>
            <p14:xfrm>
              <a:off x="6534348" y="5533507"/>
              <a:ext cx="40680" cy="55800"/>
            </p14:xfrm>
          </p:contentPart>
        </mc:Choice>
        <mc:Fallback xmlns="">
          <p:pic>
            <p:nvPicPr>
              <p:cNvPr id="20" name="Ink 19">
                <a:extLst>
                  <a:ext uri="{FF2B5EF4-FFF2-40B4-BE49-F238E27FC236}">
                    <a16:creationId xmlns:a16="http://schemas.microsoft.com/office/drawing/2014/main" id="{E3CB2510-1E7A-34F2-2081-1D997F88F440}"/>
                  </a:ext>
                </a:extLst>
              </p:cNvPr>
              <p:cNvPicPr/>
              <p:nvPr/>
            </p:nvPicPr>
            <p:blipFill>
              <a:blip r:embed="rId10"/>
              <a:stretch>
                <a:fillRect/>
              </a:stretch>
            </p:blipFill>
            <p:spPr>
              <a:xfrm>
                <a:off x="6525348" y="5524507"/>
                <a:ext cx="583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AE7796-13CB-66CE-A525-86BD60066829}"/>
                  </a:ext>
                </a:extLst>
              </p14:cNvPr>
              <p14:cNvContentPartPr/>
              <p14:nvPr/>
            </p14:nvContentPartPr>
            <p14:xfrm>
              <a:off x="6951228" y="5523067"/>
              <a:ext cx="123480" cy="105480"/>
            </p14:xfrm>
          </p:contentPart>
        </mc:Choice>
        <mc:Fallback xmlns="">
          <p:pic>
            <p:nvPicPr>
              <p:cNvPr id="21" name="Ink 20">
                <a:extLst>
                  <a:ext uri="{FF2B5EF4-FFF2-40B4-BE49-F238E27FC236}">
                    <a16:creationId xmlns:a16="http://schemas.microsoft.com/office/drawing/2014/main" id="{4FAE7796-13CB-66CE-A525-86BD60066829}"/>
                  </a:ext>
                </a:extLst>
              </p:cNvPr>
              <p:cNvPicPr/>
              <p:nvPr/>
            </p:nvPicPr>
            <p:blipFill>
              <a:blip r:embed="rId12"/>
              <a:stretch>
                <a:fillRect/>
              </a:stretch>
            </p:blipFill>
            <p:spPr>
              <a:xfrm>
                <a:off x="6942228" y="5514067"/>
                <a:ext cx="141120" cy="123120"/>
              </a:xfrm>
              <a:prstGeom prst="rect">
                <a:avLst/>
              </a:prstGeom>
            </p:spPr>
          </p:pic>
        </mc:Fallback>
      </mc:AlternateContent>
      <p:grpSp>
        <p:nvGrpSpPr>
          <p:cNvPr id="24" name="Group 23">
            <a:extLst>
              <a:ext uri="{FF2B5EF4-FFF2-40B4-BE49-F238E27FC236}">
                <a16:creationId xmlns:a16="http://schemas.microsoft.com/office/drawing/2014/main" id="{530DB33C-07B2-594C-E388-7E5F71B2571F}"/>
              </a:ext>
            </a:extLst>
          </p:cNvPr>
          <p:cNvGrpSpPr/>
          <p:nvPr/>
        </p:nvGrpSpPr>
        <p:grpSpPr>
          <a:xfrm>
            <a:off x="7381428" y="5502907"/>
            <a:ext cx="118440" cy="150480"/>
            <a:chOff x="5857428" y="5502907"/>
            <a:chExt cx="118440" cy="15048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CBE25211-AF08-4756-F0B2-2E4BE2080AD9}"/>
                    </a:ext>
                  </a:extLst>
                </p14:cNvPr>
                <p14:cNvContentPartPr/>
                <p14:nvPr/>
              </p14:nvContentPartPr>
              <p14:xfrm>
                <a:off x="5857428" y="5502907"/>
                <a:ext cx="118440" cy="68040"/>
              </p14:xfrm>
            </p:contentPart>
          </mc:Choice>
          <mc:Fallback xmlns="">
            <p:pic>
              <p:nvPicPr>
                <p:cNvPr id="22" name="Ink 21">
                  <a:extLst>
                    <a:ext uri="{FF2B5EF4-FFF2-40B4-BE49-F238E27FC236}">
                      <a16:creationId xmlns:a16="http://schemas.microsoft.com/office/drawing/2014/main" id="{CBE25211-AF08-4756-F0B2-2E4BE2080AD9}"/>
                    </a:ext>
                  </a:extLst>
                </p:cNvPr>
                <p:cNvPicPr/>
                <p:nvPr/>
              </p:nvPicPr>
              <p:blipFill>
                <a:blip r:embed="rId14"/>
                <a:stretch>
                  <a:fillRect/>
                </a:stretch>
              </p:blipFill>
              <p:spPr>
                <a:xfrm>
                  <a:off x="5848428" y="5494267"/>
                  <a:ext cx="136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92350A5D-48E0-9756-77BD-31CB6A14ECB8}"/>
                    </a:ext>
                  </a:extLst>
                </p14:cNvPr>
                <p14:cNvContentPartPr/>
                <p14:nvPr/>
              </p14:nvContentPartPr>
              <p14:xfrm>
                <a:off x="5955708" y="5511187"/>
                <a:ext cx="360" cy="142200"/>
              </p14:xfrm>
            </p:contentPart>
          </mc:Choice>
          <mc:Fallback xmlns="">
            <p:pic>
              <p:nvPicPr>
                <p:cNvPr id="23" name="Ink 22">
                  <a:extLst>
                    <a:ext uri="{FF2B5EF4-FFF2-40B4-BE49-F238E27FC236}">
                      <a16:creationId xmlns:a16="http://schemas.microsoft.com/office/drawing/2014/main" id="{92350A5D-48E0-9756-77BD-31CB6A14ECB8}"/>
                    </a:ext>
                  </a:extLst>
                </p:cNvPr>
                <p:cNvPicPr/>
                <p:nvPr/>
              </p:nvPicPr>
              <p:blipFill>
                <a:blip r:embed="rId16"/>
                <a:stretch>
                  <a:fillRect/>
                </a:stretch>
              </p:blipFill>
              <p:spPr>
                <a:xfrm>
                  <a:off x="5947068" y="5502187"/>
                  <a:ext cx="180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37AF5537-9C31-09A9-0475-EB623674CE93}"/>
                  </a:ext>
                </a:extLst>
              </p14:cNvPr>
              <p14:cNvContentPartPr/>
              <p14:nvPr/>
            </p14:nvContentPartPr>
            <p14:xfrm>
              <a:off x="7890468" y="5502547"/>
              <a:ext cx="101520" cy="162720"/>
            </p14:xfrm>
          </p:contentPart>
        </mc:Choice>
        <mc:Fallback xmlns="">
          <p:pic>
            <p:nvPicPr>
              <p:cNvPr id="25" name="Ink 24">
                <a:extLst>
                  <a:ext uri="{FF2B5EF4-FFF2-40B4-BE49-F238E27FC236}">
                    <a16:creationId xmlns:a16="http://schemas.microsoft.com/office/drawing/2014/main" id="{37AF5537-9C31-09A9-0475-EB623674CE93}"/>
                  </a:ext>
                </a:extLst>
              </p:cNvPr>
              <p:cNvPicPr/>
              <p:nvPr/>
            </p:nvPicPr>
            <p:blipFill>
              <a:blip r:embed="rId18"/>
              <a:stretch>
                <a:fillRect/>
              </a:stretch>
            </p:blipFill>
            <p:spPr>
              <a:xfrm>
                <a:off x="7881436" y="5493547"/>
                <a:ext cx="119223" cy="180360"/>
              </a:xfrm>
              <a:prstGeom prst="rect">
                <a:avLst/>
              </a:prstGeom>
            </p:spPr>
          </p:pic>
        </mc:Fallback>
      </mc:AlternateContent>
      <p:grpSp>
        <p:nvGrpSpPr>
          <p:cNvPr id="28" name="Group 27">
            <a:extLst>
              <a:ext uri="{FF2B5EF4-FFF2-40B4-BE49-F238E27FC236}">
                <a16:creationId xmlns:a16="http://schemas.microsoft.com/office/drawing/2014/main" id="{F5487FF7-C5B8-23BC-B4E1-B5E93FDB3C74}"/>
              </a:ext>
            </a:extLst>
          </p:cNvPr>
          <p:cNvGrpSpPr/>
          <p:nvPr/>
        </p:nvGrpSpPr>
        <p:grpSpPr>
          <a:xfrm>
            <a:off x="8291148" y="5493547"/>
            <a:ext cx="103320" cy="212760"/>
            <a:chOff x="6767148" y="5493547"/>
            <a:chExt cx="103320" cy="212760"/>
          </a:xfrm>
        </p:grpSpPr>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A28225C3-C5CB-6D99-E4AE-16F50E8C1775}"/>
                    </a:ext>
                  </a:extLst>
                </p14:cNvPr>
                <p14:cNvContentPartPr/>
                <p14:nvPr/>
              </p14:nvContentPartPr>
              <p14:xfrm>
                <a:off x="6792708" y="5493547"/>
                <a:ext cx="77760" cy="97200"/>
              </p14:xfrm>
            </p:contentPart>
          </mc:Choice>
          <mc:Fallback xmlns="">
            <p:pic>
              <p:nvPicPr>
                <p:cNvPr id="26" name="Ink 25">
                  <a:extLst>
                    <a:ext uri="{FF2B5EF4-FFF2-40B4-BE49-F238E27FC236}">
                      <a16:creationId xmlns:a16="http://schemas.microsoft.com/office/drawing/2014/main" id="{A28225C3-C5CB-6D99-E4AE-16F50E8C1775}"/>
                    </a:ext>
                  </a:extLst>
                </p:cNvPr>
                <p:cNvPicPr/>
                <p:nvPr/>
              </p:nvPicPr>
              <p:blipFill>
                <a:blip r:embed="rId20"/>
                <a:stretch>
                  <a:fillRect/>
                </a:stretch>
              </p:blipFill>
              <p:spPr>
                <a:xfrm>
                  <a:off x="6784068" y="5484907"/>
                  <a:ext cx="95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8B800269-1474-E250-6195-05FBAC7A9111}"/>
                    </a:ext>
                  </a:extLst>
                </p14:cNvPr>
                <p14:cNvContentPartPr/>
                <p14:nvPr/>
              </p14:nvContentPartPr>
              <p14:xfrm>
                <a:off x="6767148" y="5578507"/>
                <a:ext cx="88200" cy="127800"/>
              </p14:xfrm>
            </p:contentPart>
          </mc:Choice>
          <mc:Fallback xmlns="">
            <p:pic>
              <p:nvPicPr>
                <p:cNvPr id="27" name="Ink 26">
                  <a:extLst>
                    <a:ext uri="{FF2B5EF4-FFF2-40B4-BE49-F238E27FC236}">
                      <a16:creationId xmlns:a16="http://schemas.microsoft.com/office/drawing/2014/main" id="{8B800269-1474-E250-6195-05FBAC7A9111}"/>
                    </a:ext>
                  </a:extLst>
                </p:cNvPr>
                <p:cNvPicPr/>
                <p:nvPr/>
              </p:nvPicPr>
              <p:blipFill>
                <a:blip r:embed="rId22"/>
                <a:stretch>
                  <a:fillRect/>
                </a:stretch>
              </p:blipFill>
              <p:spPr>
                <a:xfrm>
                  <a:off x="6758508" y="5569507"/>
                  <a:ext cx="105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B6F78097-515F-88BD-5296-A0550259861C}"/>
                  </a:ext>
                </a:extLst>
              </p14:cNvPr>
              <p14:cNvContentPartPr/>
              <p14:nvPr/>
            </p14:nvContentPartPr>
            <p14:xfrm>
              <a:off x="8780028" y="5528107"/>
              <a:ext cx="360" cy="167400"/>
            </p14:xfrm>
          </p:contentPart>
        </mc:Choice>
        <mc:Fallback xmlns="">
          <p:pic>
            <p:nvPicPr>
              <p:cNvPr id="29" name="Ink 28">
                <a:extLst>
                  <a:ext uri="{FF2B5EF4-FFF2-40B4-BE49-F238E27FC236}">
                    <a16:creationId xmlns:a16="http://schemas.microsoft.com/office/drawing/2014/main" id="{B6F78097-515F-88BD-5296-A0550259861C}"/>
                  </a:ext>
                </a:extLst>
              </p:cNvPr>
              <p:cNvPicPr/>
              <p:nvPr/>
            </p:nvPicPr>
            <p:blipFill>
              <a:blip r:embed="rId24"/>
              <a:stretch>
                <a:fillRect/>
              </a:stretch>
            </p:blipFill>
            <p:spPr>
              <a:xfrm>
                <a:off x="8771028" y="5519107"/>
                <a:ext cx="18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FDB99464-B8A4-9B8A-3D07-84D323CB0ADD}"/>
                  </a:ext>
                </a:extLst>
              </p14:cNvPr>
              <p14:cNvContentPartPr/>
              <p14:nvPr/>
            </p14:nvContentPartPr>
            <p14:xfrm>
              <a:off x="8837628" y="5543947"/>
              <a:ext cx="57600" cy="143280"/>
            </p14:xfrm>
          </p:contentPart>
        </mc:Choice>
        <mc:Fallback xmlns="">
          <p:pic>
            <p:nvPicPr>
              <p:cNvPr id="30" name="Ink 29">
                <a:extLst>
                  <a:ext uri="{FF2B5EF4-FFF2-40B4-BE49-F238E27FC236}">
                    <a16:creationId xmlns:a16="http://schemas.microsoft.com/office/drawing/2014/main" id="{FDB99464-B8A4-9B8A-3D07-84D323CB0ADD}"/>
                  </a:ext>
                </a:extLst>
              </p:cNvPr>
              <p:cNvPicPr/>
              <p:nvPr/>
            </p:nvPicPr>
            <p:blipFill>
              <a:blip r:embed="rId26"/>
              <a:stretch>
                <a:fillRect/>
              </a:stretch>
            </p:blipFill>
            <p:spPr>
              <a:xfrm>
                <a:off x="8828628" y="5534947"/>
                <a:ext cx="75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7F64172C-A7B8-C23C-1E7A-A8EE95D49CA8}"/>
                  </a:ext>
                </a:extLst>
              </p14:cNvPr>
              <p14:cNvContentPartPr/>
              <p14:nvPr/>
            </p14:nvContentPartPr>
            <p14:xfrm>
              <a:off x="7706508" y="6098347"/>
              <a:ext cx="360" cy="360"/>
            </p14:xfrm>
          </p:contentPart>
        </mc:Choice>
        <mc:Fallback xmlns="">
          <p:pic>
            <p:nvPicPr>
              <p:cNvPr id="31" name="Ink 30">
                <a:extLst>
                  <a:ext uri="{FF2B5EF4-FFF2-40B4-BE49-F238E27FC236}">
                    <a16:creationId xmlns:a16="http://schemas.microsoft.com/office/drawing/2014/main" id="{7F64172C-A7B8-C23C-1E7A-A8EE95D49CA8}"/>
                  </a:ext>
                </a:extLst>
              </p:cNvPr>
              <p:cNvPicPr/>
              <p:nvPr/>
            </p:nvPicPr>
            <p:blipFill>
              <a:blip r:embed="rId28"/>
              <a:stretch>
                <a:fillRect/>
              </a:stretch>
            </p:blipFill>
            <p:spPr>
              <a:xfrm>
                <a:off x="7697508" y="60893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C1BF6CDA-1B74-5F09-F36A-568737870159}"/>
                  </a:ext>
                </a:extLst>
              </p14:cNvPr>
              <p14:cNvContentPartPr/>
              <p14:nvPr/>
            </p14:nvContentPartPr>
            <p14:xfrm>
              <a:off x="6573948" y="5778667"/>
              <a:ext cx="1137240" cy="325440"/>
            </p14:xfrm>
          </p:contentPart>
        </mc:Choice>
        <mc:Fallback xmlns="">
          <p:pic>
            <p:nvPicPr>
              <p:cNvPr id="33" name="Ink 32">
                <a:extLst>
                  <a:ext uri="{FF2B5EF4-FFF2-40B4-BE49-F238E27FC236}">
                    <a16:creationId xmlns:a16="http://schemas.microsoft.com/office/drawing/2014/main" id="{C1BF6CDA-1B74-5F09-F36A-568737870159}"/>
                  </a:ext>
                </a:extLst>
              </p:cNvPr>
              <p:cNvPicPr/>
              <p:nvPr/>
            </p:nvPicPr>
            <p:blipFill>
              <a:blip r:embed="rId30"/>
              <a:stretch>
                <a:fillRect/>
              </a:stretch>
            </p:blipFill>
            <p:spPr>
              <a:xfrm>
                <a:off x="6555942" y="5760647"/>
                <a:ext cx="1172891" cy="36111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E4348500-75E1-BF05-2D98-22D33A2FC9D7}"/>
                  </a:ext>
                </a:extLst>
              </p14:cNvPr>
              <p14:cNvContentPartPr/>
              <p14:nvPr/>
            </p14:nvContentPartPr>
            <p14:xfrm>
              <a:off x="7696200" y="5770560"/>
              <a:ext cx="1137240" cy="325440"/>
            </p14:xfrm>
          </p:contentPart>
        </mc:Choice>
        <mc:Fallback xmlns="">
          <p:pic>
            <p:nvPicPr>
              <p:cNvPr id="34" name="Ink 33">
                <a:extLst>
                  <a:ext uri="{FF2B5EF4-FFF2-40B4-BE49-F238E27FC236}">
                    <a16:creationId xmlns:a16="http://schemas.microsoft.com/office/drawing/2014/main" id="{E4348500-75E1-BF05-2D98-22D33A2FC9D7}"/>
                  </a:ext>
                </a:extLst>
              </p:cNvPr>
              <p:cNvPicPr/>
              <p:nvPr/>
            </p:nvPicPr>
            <p:blipFill>
              <a:blip r:embed="rId30"/>
              <a:stretch>
                <a:fillRect/>
              </a:stretch>
            </p:blipFill>
            <p:spPr>
              <a:xfrm>
                <a:off x="7678194" y="5752540"/>
                <a:ext cx="1172891" cy="36111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316DEA75-41FF-2366-159C-0068B907F678}"/>
                  </a:ext>
                </a:extLst>
              </p14:cNvPr>
              <p14:cNvContentPartPr/>
              <p14:nvPr/>
            </p14:nvContentPartPr>
            <p14:xfrm>
              <a:off x="6546948" y="6224347"/>
              <a:ext cx="46080" cy="104400"/>
            </p14:xfrm>
          </p:contentPart>
        </mc:Choice>
        <mc:Fallback xmlns="">
          <p:pic>
            <p:nvPicPr>
              <p:cNvPr id="35" name="Ink 34">
                <a:extLst>
                  <a:ext uri="{FF2B5EF4-FFF2-40B4-BE49-F238E27FC236}">
                    <a16:creationId xmlns:a16="http://schemas.microsoft.com/office/drawing/2014/main" id="{316DEA75-41FF-2366-159C-0068B907F678}"/>
                  </a:ext>
                </a:extLst>
              </p:cNvPr>
              <p:cNvPicPr/>
              <p:nvPr/>
            </p:nvPicPr>
            <p:blipFill>
              <a:blip r:embed="rId33"/>
              <a:stretch>
                <a:fillRect/>
              </a:stretch>
            </p:blipFill>
            <p:spPr>
              <a:xfrm>
                <a:off x="6537948" y="6215347"/>
                <a:ext cx="637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DD904DA5-3C28-0CD4-D3C0-68189D08B6E9}"/>
                  </a:ext>
                </a:extLst>
              </p14:cNvPr>
              <p14:cNvContentPartPr/>
              <p14:nvPr/>
            </p14:nvContentPartPr>
            <p14:xfrm>
              <a:off x="7695348" y="6215347"/>
              <a:ext cx="153360" cy="227880"/>
            </p14:xfrm>
          </p:contentPart>
        </mc:Choice>
        <mc:Fallback xmlns="">
          <p:pic>
            <p:nvPicPr>
              <p:cNvPr id="36" name="Ink 35">
                <a:extLst>
                  <a:ext uri="{FF2B5EF4-FFF2-40B4-BE49-F238E27FC236}">
                    <a16:creationId xmlns:a16="http://schemas.microsoft.com/office/drawing/2014/main" id="{DD904DA5-3C28-0CD4-D3C0-68189D08B6E9}"/>
                  </a:ext>
                </a:extLst>
              </p:cNvPr>
              <p:cNvPicPr/>
              <p:nvPr/>
            </p:nvPicPr>
            <p:blipFill>
              <a:blip r:embed="rId35"/>
              <a:stretch>
                <a:fillRect/>
              </a:stretch>
            </p:blipFill>
            <p:spPr>
              <a:xfrm>
                <a:off x="7686327" y="6206347"/>
                <a:ext cx="171042" cy="245520"/>
              </a:xfrm>
              <a:prstGeom prst="rect">
                <a:avLst/>
              </a:prstGeom>
            </p:spPr>
          </p:pic>
        </mc:Fallback>
      </mc:AlternateContent>
      <p:grpSp>
        <p:nvGrpSpPr>
          <p:cNvPr id="39" name="Group 38">
            <a:extLst>
              <a:ext uri="{FF2B5EF4-FFF2-40B4-BE49-F238E27FC236}">
                <a16:creationId xmlns:a16="http://schemas.microsoft.com/office/drawing/2014/main" id="{9F24BB6F-83EB-380C-FA63-DEE15372D387}"/>
              </a:ext>
            </a:extLst>
          </p:cNvPr>
          <p:cNvGrpSpPr/>
          <p:nvPr/>
        </p:nvGrpSpPr>
        <p:grpSpPr>
          <a:xfrm>
            <a:off x="8796948" y="6216067"/>
            <a:ext cx="118800" cy="231480"/>
            <a:chOff x="7272948" y="6216067"/>
            <a:chExt cx="118800" cy="231480"/>
          </a:xfrm>
        </p:grpSpPr>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B79C6E01-FDCE-9E3D-2C72-2C3771955D5E}"/>
                    </a:ext>
                  </a:extLst>
                </p14:cNvPr>
                <p14:cNvContentPartPr/>
                <p14:nvPr/>
              </p14:nvContentPartPr>
              <p14:xfrm>
                <a:off x="7272948" y="6216067"/>
                <a:ext cx="360" cy="226080"/>
              </p14:xfrm>
            </p:contentPart>
          </mc:Choice>
          <mc:Fallback xmlns="">
            <p:pic>
              <p:nvPicPr>
                <p:cNvPr id="37" name="Ink 36">
                  <a:extLst>
                    <a:ext uri="{FF2B5EF4-FFF2-40B4-BE49-F238E27FC236}">
                      <a16:creationId xmlns:a16="http://schemas.microsoft.com/office/drawing/2014/main" id="{B79C6E01-FDCE-9E3D-2C72-2C3771955D5E}"/>
                    </a:ext>
                  </a:extLst>
                </p:cNvPr>
                <p:cNvPicPr/>
                <p:nvPr/>
              </p:nvPicPr>
              <p:blipFill>
                <a:blip r:embed="rId37"/>
                <a:stretch>
                  <a:fillRect/>
                </a:stretch>
              </p:blipFill>
              <p:spPr>
                <a:xfrm>
                  <a:off x="7263948" y="6207067"/>
                  <a:ext cx="180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72012A7B-3FC9-9C40-8E29-B0ACF3B48E6B}"/>
                    </a:ext>
                  </a:extLst>
                </p14:cNvPr>
                <p14:cNvContentPartPr/>
                <p14:nvPr/>
              </p14:nvContentPartPr>
              <p14:xfrm>
                <a:off x="7331268" y="6265747"/>
                <a:ext cx="60480" cy="181800"/>
              </p14:xfrm>
            </p:contentPart>
          </mc:Choice>
          <mc:Fallback xmlns="">
            <p:pic>
              <p:nvPicPr>
                <p:cNvPr id="38" name="Ink 37">
                  <a:extLst>
                    <a:ext uri="{FF2B5EF4-FFF2-40B4-BE49-F238E27FC236}">
                      <a16:creationId xmlns:a16="http://schemas.microsoft.com/office/drawing/2014/main" id="{72012A7B-3FC9-9C40-8E29-B0ACF3B48E6B}"/>
                    </a:ext>
                  </a:extLst>
                </p:cNvPr>
                <p:cNvPicPr/>
                <p:nvPr/>
              </p:nvPicPr>
              <p:blipFill>
                <a:blip r:embed="rId39"/>
                <a:stretch>
                  <a:fillRect/>
                </a:stretch>
              </p:blipFill>
              <p:spPr>
                <a:xfrm>
                  <a:off x="7322268" y="6257107"/>
                  <a:ext cx="78120" cy="199440"/>
                </a:xfrm>
                <a:prstGeom prst="rect">
                  <a:avLst/>
                </a:prstGeom>
              </p:spPr>
            </p:pic>
          </mc:Fallback>
        </mc:AlternateContent>
      </p:grpSp>
      <p:grpSp>
        <p:nvGrpSpPr>
          <p:cNvPr id="6" name="Group 5">
            <a:extLst>
              <a:ext uri="{FF2B5EF4-FFF2-40B4-BE49-F238E27FC236}">
                <a16:creationId xmlns:a16="http://schemas.microsoft.com/office/drawing/2014/main" id="{A7DD11AC-5B5C-0816-477B-82126A37DBEF}"/>
              </a:ext>
            </a:extLst>
          </p:cNvPr>
          <p:cNvGrpSpPr/>
          <p:nvPr/>
        </p:nvGrpSpPr>
        <p:grpSpPr>
          <a:xfrm>
            <a:off x="2354648" y="2901203"/>
            <a:ext cx="2894760" cy="565200"/>
            <a:chOff x="2354648" y="2901203"/>
            <a:chExt cx="2894760" cy="565200"/>
          </a:xfrm>
        </p:grpSpPr>
        <mc:AlternateContent xmlns:mc="http://schemas.openxmlformats.org/markup-compatibility/2006" xmlns:p14="http://schemas.microsoft.com/office/powerpoint/2010/main">
          <mc:Choice Requires="p14">
            <p:contentPart p14:bwMode="auto" r:id="rId40">
              <p14:nvContentPartPr>
                <p14:cNvPr id="4" name="Ink 3">
                  <a:extLst>
                    <a:ext uri="{FF2B5EF4-FFF2-40B4-BE49-F238E27FC236}">
                      <a16:creationId xmlns:a16="http://schemas.microsoft.com/office/drawing/2014/main" id="{1BDA2331-868B-09A3-15D9-8AB58F68D13A}"/>
                    </a:ext>
                  </a:extLst>
                </p14:cNvPr>
                <p14:cNvContentPartPr/>
                <p14:nvPr/>
              </p14:nvContentPartPr>
              <p14:xfrm>
                <a:off x="2354648" y="2901203"/>
                <a:ext cx="1394640" cy="517680"/>
              </p14:xfrm>
            </p:contentPart>
          </mc:Choice>
          <mc:Fallback xmlns="">
            <p:pic>
              <p:nvPicPr>
                <p:cNvPr id="4" name="Ink 3">
                  <a:extLst>
                    <a:ext uri="{FF2B5EF4-FFF2-40B4-BE49-F238E27FC236}">
                      <a16:creationId xmlns:a16="http://schemas.microsoft.com/office/drawing/2014/main" id="{1BDA2331-868B-09A3-15D9-8AB58F68D13A}"/>
                    </a:ext>
                  </a:extLst>
                </p:cNvPr>
                <p:cNvPicPr/>
                <p:nvPr/>
              </p:nvPicPr>
              <p:blipFill>
                <a:blip r:embed="rId41"/>
                <a:stretch>
                  <a:fillRect/>
                </a:stretch>
              </p:blipFill>
              <p:spPr>
                <a:xfrm>
                  <a:off x="2345648" y="2892563"/>
                  <a:ext cx="141228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Ink 4">
                  <a:extLst>
                    <a:ext uri="{FF2B5EF4-FFF2-40B4-BE49-F238E27FC236}">
                      <a16:creationId xmlns:a16="http://schemas.microsoft.com/office/drawing/2014/main" id="{3C97C4A1-21D2-911B-4C89-277C71D0A341}"/>
                    </a:ext>
                  </a:extLst>
                </p14:cNvPr>
                <p14:cNvContentPartPr/>
                <p14:nvPr/>
              </p14:nvContentPartPr>
              <p14:xfrm>
                <a:off x="3867728" y="2986883"/>
                <a:ext cx="1381680" cy="479520"/>
              </p14:xfrm>
            </p:contentPart>
          </mc:Choice>
          <mc:Fallback xmlns="">
            <p:pic>
              <p:nvPicPr>
                <p:cNvPr id="5" name="Ink 4">
                  <a:extLst>
                    <a:ext uri="{FF2B5EF4-FFF2-40B4-BE49-F238E27FC236}">
                      <a16:creationId xmlns:a16="http://schemas.microsoft.com/office/drawing/2014/main" id="{3C97C4A1-21D2-911B-4C89-277C71D0A341}"/>
                    </a:ext>
                  </a:extLst>
                </p:cNvPr>
                <p:cNvPicPr/>
                <p:nvPr/>
              </p:nvPicPr>
              <p:blipFill>
                <a:blip r:embed="rId43"/>
                <a:stretch>
                  <a:fillRect/>
                </a:stretch>
              </p:blipFill>
              <p:spPr>
                <a:xfrm>
                  <a:off x="3859088" y="2977883"/>
                  <a:ext cx="1399320" cy="49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7" name="Ink 6">
                <a:extLst>
                  <a:ext uri="{FF2B5EF4-FFF2-40B4-BE49-F238E27FC236}">
                    <a16:creationId xmlns:a16="http://schemas.microsoft.com/office/drawing/2014/main" id="{56CC1A53-D82C-C0D1-694B-3262B9D21392}"/>
                  </a:ext>
                </a:extLst>
              </p14:cNvPr>
              <p14:cNvContentPartPr/>
              <p14:nvPr/>
            </p14:nvContentPartPr>
            <p14:xfrm>
              <a:off x="5312048" y="2963123"/>
              <a:ext cx="1610280" cy="424800"/>
            </p14:xfrm>
          </p:contentPart>
        </mc:Choice>
        <mc:Fallback xmlns="">
          <p:pic>
            <p:nvPicPr>
              <p:cNvPr id="7" name="Ink 6">
                <a:extLst>
                  <a:ext uri="{FF2B5EF4-FFF2-40B4-BE49-F238E27FC236}">
                    <a16:creationId xmlns:a16="http://schemas.microsoft.com/office/drawing/2014/main" id="{56CC1A53-D82C-C0D1-694B-3262B9D21392}"/>
                  </a:ext>
                </a:extLst>
              </p:cNvPr>
              <p:cNvPicPr/>
              <p:nvPr/>
            </p:nvPicPr>
            <p:blipFill>
              <a:blip r:embed="rId45"/>
              <a:stretch>
                <a:fillRect/>
              </a:stretch>
            </p:blipFill>
            <p:spPr>
              <a:xfrm>
                <a:off x="5303408" y="2954483"/>
                <a:ext cx="1627920" cy="442440"/>
              </a:xfrm>
              <a:prstGeom prst="rect">
                <a:avLst/>
              </a:prstGeom>
            </p:spPr>
          </p:pic>
        </mc:Fallback>
      </mc:AlternateContent>
      <p:grpSp>
        <p:nvGrpSpPr>
          <p:cNvPr id="32" name="Group 31">
            <a:extLst>
              <a:ext uri="{FF2B5EF4-FFF2-40B4-BE49-F238E27FC236}">
                <a16:creationId xmlns:a16="http://schemas.microsoft.com/office/drawing/2014/main" id="{4C199CED-2973-46D8-3636-12AF2F3FC8FD}"/>
              </a:ext>
            </a:extLst>
          </p:cNvPr>
          <p:cNvGrpSpPr/>
          <p:nvPr/>
        </p:nvGrpSpPr>
        <p:grpSpPr>
          <a:xfrm>
            <a:off x="4593488" y="2129474"/>
            <a:ext cx="2262240" cy="485640"/>
            <a:chOff x="4593488" y="2129474"/>
            <a:chExt cx="2262240" cy="485640"/>
          </a:xfrm>
        </p:grpSpPr>
        <mc:AlternateContent xmlns:mc="http://schemas.openxmlformats.org/markup-compatibility/2006" xmlns:p14="http://schemas.microsoft.com/office/powerpoint/2010/main">
          <mc:Choice Requires="p14">
            <p:contentPart p14:bwMode="auto" r:id="rId46">
              <p14:nvContentPartPr>
                <p14:cNvPr id="8" name="Ink 7">
                  <a:extLst>
                    <a:ext uri="{FF2B5EF4-FFF2-40B4-BE49-F238E27FC236}">
                      <a16:creationId xmlns:a16="http://schemas.microsoft.com/office/drawing/2014/main" id="{80D53BB4-5890-161E-FDC1-4062341FAAC5}"/>
                    </a:ext>
                  </a:extLst>
                </p14:cNvPr>
                <p14:cNvContentPartPr/>
                <p14:nvPr/>
              </p14:nvContentPartPr>
              <p14:xfrm>
                <a:off x="4593488" y="2199314"/>
                <a:ext cx="903960" cy="132120"/>
              </p14:xfrm>
            </p:contentPart>
          </mc:Choice>
          <mc:Fallback xmlns="">
            <p:pic>
              <p:nvPicPr>
                <p:cNvPr id="8" name="Ink 7">
                  <a:extLst>
                    <a:ext uri="{FF2B5EF4-FFF2-40B4-BE49-F238E27FC236}">
                      <a16:creationId xmlns:a16="http://schemas.microsoft.com/office/drawing/2014/main" id="{80D53BB4-5890-161E-FDC1-4062341FAAC5}"/>
                    </a:ext>
                  </a:extLst>
                </p:cNvPr>
                <p:cNvPicPr/>
                <p:nvPr/>
              </p:nvPicPr>
              <p:blipFill>
                <a:blip r:embed="rId47"/>
                <a:stretch>
                  <a:fillRect/>
                </a:stretch>
              </p:blipFill>
              <p:spPr>
                <a:xfrm>
                  <a:off x="4584848" y="2190314"/>
                  <a:ext cx="921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 name="Ink 8">
                  <a:extLst>
                    <a:ext uri="{FF2B5EF4-FFF2-40B4-BE49-F238E27FC236}">
                      <a16:creationId xmlns:a16="http://schemas.microsoft.com/office/drawing/2014/main" id="{6E28082C-9820-5A92-3087-0554D93D6469}"/>
                    </a:ext>
                  </a:extLst>
                </p14:cNvPr>
                <p14:cNvContentPartPr/>
                <p14:nvPr/>
              </p14:nvContentPartPr>
              <p14:xfrm>
                <a:off x="5804888" y="2129474"/>
                <a:ext cx="1050840" cy="140400"/>
              </p14:xfrm>
            </p:contentPart>
          </mc:Choice>
          <mc:Fallback xmlns="">
            <p:pic>
              <p:nvPicPr>
                <p:cNvPr id="9" name="Ink 8">
                  <a:extLst>
                    <a:ext uri="{FF2B5EF4-FFF2-40B4-BE49-F238E27FC236}">
                      <a16:creationId xmlns:a16="http://schemas.microsoft.com/office/drawing/2014/main" id="{6E28082C-9820-5A92-3087-0554D93D6469}"/>
                    </a:ext>
                  </a:extLst>
                </p:cNvPr>
                <p:cNvPicPr/>
                <p:nvPr/>
              </p:nvPicPr>
              <p:blipFill>
                <a:blip r:embed="rId49"/>
                <a:stretch>
                  <a:fillRect/>
                </a:stretch>
              </p:blipFill>
              <p:spPr>
                <a:xfrm>
                  <a:off x="5795888" y="2120834"/>
                  <a:ext cx="1068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 name="Ink 10">
                  <a:extLst>
                    <a:ext uri="{FF2B5EF4-FFF2-40B4-BE49-F238E27FC236}">
                      <a16:creationId xmlns:a16="http://schemas.microsoft.com/office/drawing/2014/main" id="{468D76CA-77D9-CD54-00A3-8A89D26D45EC}"/>
                    </a:ext>
                  </a:extLst>
                </p14:cNvPr>
                <p14:cNvContentPartPr/>
                <p14:nvPr/>
              </p14:nvContentPartPr>
              <p14:xfrm>
                <a:off x="4857368" y="2400554"/>
                <a:ext cx="193680" cy="190080"/>
              </p14:xfrm>
            </p:contentPart>
          </mc:Choice>
          <mc:Fallback xmlns="">
            <p:pic>
              <p:nvPicPr>
                <p:cNvPr id="11" name="Ink 10">
                  <a:extLst>
                    <a:ext uri="{FF2B5EF4-FFF2-40B4-BE49-F238E27FC236}">
                      <a16:creationId xmlns:a16="http://schemas.microsoft.com/office/drawing/2014/main" id="{468D76CA-77D9-CD54-00A3-8A89D26D45EC}"/>
                    </a:ext>
                  </a:extLst>
                </p:cNvPr>
                <p:cNvPicPr/>
                <p:nvPr/>
              </p:nvPicPr>
              <p:blipFill>
                <a:blip r:embed="rId51"/>
                <a:stretch>
                  <a:fillRect/>
                </a:stretch>
              </p:blipFill>
              <p:spPr>
                <a:xfrm>
                  <a:off x="4848368" y="2391554"/>
                  <a:ext cx="211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18">
                  <a:extLst>
                    <a:ext uri="{FF2B5EF4-FFF2-40B4-BE49-F238E27FC236}">
                      <a16:creationId xmlns:a16="http://schemas.microsoft.com/office/drawing/2014/main" id="{9D22279B-5080-0064-F44B-CCBF34372BBC}"/>
                    </a:ext>
                  </a:extLst>
                </p14:cNvPr>
                <p14:cNvContentPartPr/>
                <p14:nvPr/>
              </p14:nvContentPartPr>
              <p14:xfrm>
                <a:off x="6358568" y="2306954"/>
                <a:ext cx="221760" cy="308160"/>
              </p14:xfrm>
            </p:contentPart>
          </mc:Choice>
          <mc:Fallback xmlns="">
            <p:pic>
              <p:nvPicPr>
                <p:cNvPr id="19" name="Ink 18">
                  <a:extLst>
                    <a:ext uri="{FF2B5EF4-FFF2-40B4-BE49-F238E27FC236}">
                      <a16:creationId xmlns:a16="http://schemas.microsoft.com/office/drawing/2014/main" id="{9D22279B-5080-0064-F44B-CCBF34372BBC}"/>
                    </a:ext>
                  </a:extLst>
                </p:cNvPr>
                <p:cNvPicPr/>
                <p:nvPr/>
              </p:nvPicPr>
              <p:blipFill>
                <a:blip r:embed="rId53"/>
                <a:stretch>
                  <a:fillRect/>
                </a:stretch>
              </p:blipFill>
              <p:spPr>
                <a:xfrm>
                  <a:off x="6349568" y="2297954"/>
                  <a:ext cx="239400" cy="325800"/>
                </a:xfrm>
                <a:prstGeom prst="rect">
                  <a:avLst/>
                </a:prstGeom>
              </p:spPr>
            </p:pic>
          </mc:Fallback>
        </mc:AlternateContent>
      </p:grpSp>
      <p:grpSp>
        <p:nvGrpSpPr>
          <p:cNvPr id="46" name="Group 45">
            <a:extLst>
              <a:ext uri="{FF2B5EF4-FFF2-40B4-BE49-F238E27FC236}">
                <a16:creationId xmlns:a16="http://schemas.microsoft.com/office/drawing/2014/main" id="{CE39E922-80B9-9420-494F-560115F68B13}"/>
              </a:ext>
            </a:extLst>
          </p:cNvPr>
          <p:cNvGrpSpPr/>
          <p:nvPr/>
        </p:nvGrpSpPr>
        <p:grpSpPr>
          <a:xfrm>
            <a:off x="6675368" y="6303674"/>
            <a:ext cx="883800" cy="446400"/>
            <a:chOff x="6675368" y="6303674"/>
            <a:chExt cx="883800" cy="446400"/>
          </a:xfrm>
        </p:grpSpPr>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690072F8-D9A5-1284-B5DB-6C88B3A0B866}"/>
                    </a:ext>
                  </a:extLst>
                </p14:cNvPr>
                <p14:cNvContentPartPr/>
                <p14:nvPr/>
              </p14:nvContentPartPr>
              <p14:xfrm>
                <a:off x="6675368" y="6303674"/>
                <a:ext cx="809280" cy="151560"/>
              </p14:xfrm>
            </p:contentPart>
          </mc:Choice>
          <mc:Fallback xmlns="">
            <p:pic>
              <p:nvPicPr>
                <p:cNvPr id="40" name="Ink 39">
                  <a:extLst>
                    <a:ext uri="{FF2B5EF4-FFF2-40B4-BE49-F238E27FC236}">
                      <a16:creationId xmlns:a16="http://schemas.microsoft.com/office/drawing/2014/main" id="{690072F8-D9A5-1284-B5DB-6C88B3A0B866}"/>
                    </a:ext>
                  </a:extLst>
                </p:cNvPr>
                <p:cNvPicPr/>
                <p:nvPr/>
              </p:nvPicPr>
              <p:blipFill>
                <a:blip r:embed="rId55"/>
                <a:stretch>
                  <a:fillRect/>
                </a:stretch>
              </p:blipFill>
              <p:spPr>
                <a:xfrm>
                  <a:off x="6666368" y="6295034"/>
                  <a:ext cx="826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6B9B696A-0465-A0B2-32DB-7D726A57A6D7}"/>
                    </a:ext>
                  </a:extLst>
                </p14:cNvPr>
                <p14:cNvContentPartPr/>
                <p14:nvPr/>
              </p14:nvContentPartPr>
              <p14:xfrm>
                <a:off x="7375928" y="6318794"/>
                <a:ext cx="183240" cy="206640"/>
              </p14:xfrm>
            </p:contentPart>
          </mc:Choice>
          <mc:Fallback xmlns="">
            <p:pic>
              <p:nvPicPr>
                <p:cNvPr id="41" name="Ink 40">
                  <a:extLst>
                    <a:ext uri="{FF2B5EF4-FFF2-40B4-BE49-F238E27FC236}">
                      <a16:creationId xmlns:a16="http://schemas.microsoft.com/office/drawing/2014/main" id="{6B9B696A-0465-A0B2-32DB-7D726A57A6D7}"/>
                    </a:ext>
                  </a:extLst>
                </p:cNvPr>
                <p:cNvPicPr/>
                <p:nvPr/>
              </p:nvPicPr>
              <p:blipFill>
                <a:blip r:embed="rId57"/>
                <a:stretch>
                  <a:fillRect/>
                </a:stretch>
              </p:blipFill>
              <p:spPr>
                <a:xfrm>
                  <a:off x="7366928" y="6310154"/>
                  <a:ext cx="200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43F6965D-3BE4-38BE-4F2F-3A6C87E88E6E}"/>
                    </a:ext>
                  </a:extLst>
                </p14:cNvPr>
                <p14:cNvContentPartPr/>
                <p14:nvPr/>
              </p14:nvContentPartPr>
              <p14:xfrm>
                <a:off x="6991088" y="6540914"/>
                <a:ext cx="235080" cy="35280"/>
              </p14:xfrm>
            </p:contentPart>
          </mc:Choice>
          <mc:Fallback xmlns="">
            <p:pic>
              <p:nvPicPr>
                <p:cNvPr id="43" name="Ink 42">
                  <a:extLst>
                    <a:ext uri="{FF2B5EF4-FFF2-40B4-BE49-F238E27FC236}">
                      <a16:creationId xmlns:a16="http://schemas.microsoft.com/office/drawing/2014/main" id="{43F6965D-3BE4-38BE-4F2F-3A6C87E88E6E}"/>
                    </a:ext>
                  </a:extLst>
                </p:cNvPr>
                <p:cNvPicPr/>
                <p:nvPr/>
              </p:nvPicPr>
              <p:blipFill>
                <a:blip r:embed="rId59"/>
                <a:stretch>
                  <a:fillRect/>
                </a:stretch>
              </p:blipFill>
              <p:spPr>
                <a:xfrm>
                  <a:off x="6982448" y="6531914"/>
                  <a:ext cx="252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F1BA0059-6C4A-4A9E-90FE-3CDCF71BD975}"/>
                    </a:ext>
                  </a:extLst>
                </p14:cNvPr>
                <p14:cNvContentPartPr/>
                <p14:nvPr/>
              </p14:nvContentPartPr>
              <p14:xfrm>
                <a:off x="7113848" y="6533714"/>
                <a:ext cx="19080" cy="192960"/>
              </p14:xfrm>
            </p:contentPart>
          </mc:Choice>
          <mc:Fallback xmlns="">
            <p:pic>
              <p:nvPicPr>
                <p:cNvPr id="44" name="Ink 43">
                  <a:extLst>
                    <a:ext uri="{FF2B5EF4-FFF2-40B4-BE49-F238E27FC236}">
                      <a16:creationId xmlns:a16="http://schemas.microsoft.com/office/drawing/2014/main" id="{F1BA0059-6C4A-4A9E-90FE-3CDCF71BD975}"/>
                    </a:ext>
                  </a:extLst>
                </p:cNvPr>
                <p:cNvPicPr/>
                <p:nvPr/>
              </p:nvPicPr>
              <p:blipFill>
                <a:blip r:embed="rId61"/>
                <a:stretch>
                  <a:fillRect/>
                </a:stretch>
              </p:blipFill>
              <p:spPr>
                <a:xfrm>
                  <a:off x="7104848" y="6525074"/>
                  <a:ext cx="36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4F7E3848-1DC4-86F1-C6CC-281F15D33E7D}"/>
                    </a:ext>
                  </a:extLst>
                </p14:cNvPr>
                <p14:cNvContentPartPr/>
                <p14:nvPr/>
              </p14:nvContentPartPr>
              <p14:xfrm>
                <a:off x="7248128" y="6601394"/>
                <a:ext cx="223560" cy="148680"/>
              </p14:xfrm>
            </p:contentPart>
          </mc:Choice>
          <mc:Fallback xmlns="">
            <p:pic>
              <p:nvPicPr>
                <p:cNvPr id="45" name="Ink 44">
                  <a:extLst>
                    <a:ext uri="{FF2B5EF4-FFF2-40B4-BE49-F238E27FC236}">
                      <a16:creationId xmlns:a16="http://schemas.microsoft.com/office/drawing/2014/main" id="{4F7E3848-1DC4-86F1-C6CC-281F15D33E7D}"/>
                    </a:ext>
                  </a:extLst>
                </p:cNvPr>
                <p:cNvPicPr/>
                <p:nvPr/>
              </p:nvPicPr>
              <p:blipFill>
                <a:blip r:embed="rId63"/>
                <a:stretch>
                  <a:fillRect/>
                </a:stretch>
              </p:blipFill>
              <p:spPr>
                <a:xfrm>
                  <a:off x="7239488" y="6592394"/>
                  <a:ext cx="241200" cy="166320"/>
                </a:xfrm>
                <a:prstGeom prst="rect">
                  <a:avLst/>
                </a:prstGeom>
              </p:spPr>
            </p:pic>
          </mc:Fallback>
        </mc:AlternateContent>
      </p:grpSp>
      <p:grpSp>
        <p:nvGrpSpPr>
          <p:cNvPr id="52" name="Group 51">
            <a:extLst>
              <a:ext uri="{FF2B5EF4-FFF2-40B4-BE49-F238E27FC236}">
                <a16:creationId xmlns:a16="http://schemas.microsoft.com/office/drawing/2014/main" id="{10A0A95B-70BA-8138-8D58-753F4B6CAAB2}"/>
              </a:ext>
            </a:extLst>
          </p:cNvPr>
          <p:cNvGrpSpPr/>
          <p:nvPr/>
        </p:nvGrpSpPr>
        <p:grpSpPr>
          <a:xfrm>
            <a:off x="6559088" y="4505114"/>
            <a:ext cx="536760" cy="456120"/>
            <a:chOff x="6559088" y="4505114"/>
            <a:chExt cx="536760" cy="456120"/>
          </a:xfrm>
        </p:grpSpPr>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8DCC470B-6552-D4D9-70C7-BE0B2B2EB69D}"/>
                    </a:ext>
                  </a:extLst>
                </p14:cNvPr>
                <p14:cNvContentPartPr/>
                <p14:nvPr/>
              </p14:nvContentPartPr>
              <p14:xfrm>
                <a:off x="6559088" y="4799234"/>
                <a:ext cx="494280" cy="136800"/>
              </p14:xfrm>
            </p:contentPart>
          </mc:Choice>
          <mc:Fallback xmlns="">
            <p:pic>
              <p:nvPicPr>
                <p:cNvPr id="47" name="Ink 46">
                  <a:extLst>
                    <a:ext uri="{FF2B5EF4-FFF2-40B4-BE49-F238E27FC236}">
                      <a16:creationId xmlns:a16="http://schemas.microsoft.com/office/drawing/2014/main" id="{8DCC470B-6552-D4D9-70C7-BE0B2B2EB69D}"/>
                    </a:ext>
                  </a:extLst>
                </p:cNvPr>
                <p:cNvPicPr/>
                <p:nvPr/>
              </p:nvPicPr>
              <p:blipFill>
                <a:blip r:embed="rId65"/>
                <a:stretch>
                  <a:fillRect/>
                </a:stretch>
              </p:blipFill>
              <p:spPr>
                <a:xfrm>
                  <a:off x="6550088" y="4790594"/>
                  <a:ext cx="511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CD31F10A-4440-D18A-65AA-0AE95DDCA07A}"/>
                    </a:ext>
                  </a:extLst>
                </p14:cNvPr>
                <p14:cNvContentPartPr/>
                <p14:nvPr/>
              </p14:nvContentPartPr>
              <p14:xfrm>
                <a:off x="6979208" y="4814714"/>
                <a:ext cx="116640" cy="146520"/>
              </p14:xfrm>
            </p:contentPart>
          </mc:Choice>
          <mc:Fallback xmlns="">
            <p:pic>
              <p:nvPicPr>
                <p:cNvPr id="48" name="Ink 47">
                  <a:extLst>
                    <a:ext uri="{FF2B5EF4-FFF2-40B4-BE49-F238E27FC236}">
                      <a16:creationId xmlns:a16="http://schemas.microsoft.com/office/drawing/2014/main" id="{CD31F10A-4440-D18A-65AA-0AE95DDCA07A}"/>
                    </a:ext>
                  </a:extLst>
                </p:cNvPr>
                <p:cNvPicPr/>
                <p:nvPr/>
              </p:nvPicPr>
              <p:blipFill>
                <a:blip r:embed="rId67"/>
                <a:stretch>
                  <a:fillRect/>
                </a:stretch>
              </p:blipFill>
              <p:spPr>
                <a:xfrm>
                  <a:off x="6970568" y="4806074"/>
                  <a:ext cx="134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7CB653C9-4D8C-779F-2F24-44333E162BF6}"/>
                    </a:ext>
                  </a:extLst>
                </p14:cNvPr>
                <p14:cNvContentPartPr/>
                <p14:nvPr/>
              </p14:nvContentPartPr>
              <p14:xfrm>
                <a:off x="6770048" y="4505114"/>
                <a:ext cx="147960" cy="36000"/>
              </p14:xfrm>
            </p:contentPart>
          </mc:Choice>
          <mc:Fallback xmlns="">
            <p:pic>
              <p:nvPicPr>
                <p:cNvPr id="49" name="Ink 48">
                  <a:extLst>
                    <a:ext uri="{FF2B5EF4-FFF2-40B4-BE49-F238E27FC236}">
                      <a16:creationId xmlns:a16="http://schemas.microsoft.com/office/drawing/2014/main" id="{7CB653C9-4D8C-779F-2F24-44333E162BF6}"/>
                    </a:ext>
                  </a:extLst>
                </p:cNvPr>
                <p:cNvPicPr/>
                <p:nvPr/>
              </p:nvPicPr>
              <p:blipFill>
                <a:blip r:embed="rId69"/>
                <a:stretch>
                  <a:fillRect/>
                </a:stretch>
              </p:blipFill>
              <p:spPr>
                <a:xfrm>
                  <a:off x="6761408" y="4496474"/>
                  <a:ext cx="165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35E47D85-B508-59A7-EE14-DE8F9662C4F8}"/>
                    </a:ext>
                  </a:extLst>
                </p14:cNvPr>
                <p14:cNvContentPartPr/>
                <p14:nvPr/>
              </p14:nvContentPartPr>
              <p14:xfrm>
                <a:off x="6833768" y="4510514"/>
                <a:ext cx="35640" cy="220680"/>
              </p14:xfrm>
            </p:contentPart>
          </mc:Choice>
          <mc:Fallback xmlns="">
            <p:pic>
              <p:nvPicPr>
                <p:cNvPr id="50" name="Ink 49">
                  <a:extLst>
                    <a:ext uri="{FF2B5EF4-FFF2-40B4-BE49-F238E27FC236}">
                      <a16:creationId xmlns:a16="http://schemas.microsoft.com/office/drawing/2014/main" id="{35E47D85-B508-59A7-EE14-DE8F9662C4F8}"/>
                    </a:ext>
                  </a:extLst>
                </p:cNvPr>
                <p:cNvPicPr/>
                <p:nvPr/>
              </p:nvPicPr>
              <p:blipFill>
                <a:blip r:embed="rId71"/>
                <a:stretch>
                  <a:fillRect/>
                </a:stretch>
              </p:blipFill>
              <p:spPr>
                <a:xfrm>
                  <a:off x="6825128" y="4501874"/>
                  <a:ext cx="53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5848D97B-9E8E-DA4D-50F1-AA763F160B76}"/>
                    </a:ext>
                  </a:extLst>
                </p14:cNvPr>
                <p14:cNvContentPartPr/>
                <p14:nvPr/>
              </p14:nvContentPartPr>
              <p14:xfrm>
                <a:off x="6906848" y="4647674"/>
                <a:ext cx="71280" cy="159120"/>
              </p14:xfrm>
            </p:contentPart>
          </mc:Choice>
          <mc:Fallback xmlns="">
            <p:pic>
              <p:nvPicPr>
                <p:cNvPr id="51" name="Ink 50">
                  <a:extLst>
                    <a:ext uri="{FF2B5EF4-FFF2-40B4-BE49-F238E27FC236}">
                      <a16:creationId xmlns:a16="http://schemas.microsoft.com/office/drawing/2014/main" id="{5848D97B-9E8E-DA4D-50F1-AA763F160B76}"/>
                    </a:ext>
                  </a:extLst>
                </p:cNvPr>
                <p:cNvPicPr/>
                <p:nvPr/>
              </p:nvPicPr>
              <p:blipFill>
                <a:blip r:embed="rId73"/>
                <a:stretch>
                  <a:fillRect/>
                </a:stretch>
              </p:blipFill>
              <p:spPr>
                <a:xfrm>
                  <a:off x="6897848" y="4639034"/>
                  <a:ext cx="88920" cy="176760"/>
                </a:xfrm>
                <a:prstGeom prst="rect">
                  <a:avLst/>
                </a:prstGeom>
              </p:spPr>
            </p:pic>
          </mc:Fallback>
        </mc:AlternateContent>
      </p:grpSp>
      <p:grpSp>
        <p:nvGrpSpPr>
          <p:cNvPr id="58" name="Group 57">
            <a:extLst>
              <a:ext uri="{FF2B5EF4-FFF2-40B4-BE49-F238E27FC236}">
                <a16:creationId xmlns:a16="http://schemas.microsoft.com/office/drawing/2014/main" id="{310241FE-AFBC-8A03-2BF6-15D24685B7F0}"/>
              </a:ext>
            </a:extLst>
          </p:cNvPr>
          <p:cNvGrpSpPr/>
          <p:nvPr/>
        </p:nvGrpSpPr>
        <p:grpSpPr>
          <a:xfrm>
            <a:off x="8608568" y="6099554"/>
            <a:ext cx="491760" cy="532080"/>
            <a:chOff x="8608568" y="6099554"/>
            <a:chExt cx="491760" cy="532080"/>
          </a:xfrm>
        </p:grpSpPr>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ACF13A84-E3CE-043F-F75D-672A4047D513}"/>
                    </a:ext>
                  </a:extLst>
                </p14:cNvPr>
                <p14:cNvContentPartPr/>
                <p14:nvPr/>
              </p14:nvContentPartPr>
              <p14:xfrm>
                <a:off x="8608568" y="6105674"/>
                <a:ext cx="491760" cy="525960"/>
              </p14:xfrm>
            </p:contentPart>
          </mc:Choice>
          <mc:Fallback xmlns="">
            <p:pic>
              <p:nvPicPr>
                <p:cNvPr id="53" name="Ink 52">
                  <a:extLst>
                    <a:ext uri="{FF2B5EF4-FFF2-40B4-BE49-F238E27FC236}">
                      <a16:creationId xmlns:a16="http://schemas.microsoft.com/office/drawing/2014/main" id="{ACF13A84-E3CE-043F-F75D-672A4047D513}"/>
                    </a:ext>
                  </a:extLst>
                </p:cNvPr>
                <p:cNvPicPr/>
                <p:nvPr/>
              </p:nvPicPr>
              <p:blipFill>
                <a:blip r:embed="rId75"/>
                <a:stretch>
                  <a:fillRect/>
                </a:stretch>
              </p:blipFill>
              <p:spPr>
                <a:xfrm>
                  <a:off x="8599568" y="6096674"/>
                  <a:ext cx="5094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D93F476E-7D8E-AFE8-A084-529E465F28D9}"/>
                    </a:ext>
                  </a:extLst>
                </p14:cNvPr>
                <p14:cNvContentPartPr/>
                <p14:nvPr/>
              </p14:nvContentPartPr>
              <p14:xfrm>
                <a:off x="8857328" y="6099554"/>
                <a:ext cx="33120" cy="23040"/>
              </p14:xfrm>
            </p:contentPart>
          </mc:Choice>
          <mc:Fallback xmlns="">
            <p:pic>
              <p:nvPicPr>
                <p:cNvPr id="55" name="Ink 54">
                  <a:extLst>
                    <a:ext uri="{FF2B5EF4-FFF2-40B4-BE49-F238E27FC236}">
                      <a16:creationId xmlns:a16="http://schemas.microsoft.com/office/drawing/2014/main" id="{D93F476E-7D8E-AFE8-A084-529E465F28D9}"/>
                    </a:ext>
                  </a:extLst>
                </p:cNvPr>
                <p:cNvPicPr/>
                <p:nvPr/>
              </p:nvPicPr>
              <p:blipFill>
                <a:blip r:embed="rId77"/>
                <a:stretch>
                  <a:fillRect/>
                </a:stretch>
              </p:blipFill>
              <p:spPr>
                <a:xfrm>
                  <a:off x="8848688" y="6090914"/>
                  <a:ext cx="50760" cy="40680"/>
                </a:xfrm>
                <a:prstGeom prst="rect">
                  <a:avLst/>
                </a:prstGeom>
              </p:spPr>
            </p:pic>
          </mc:Fallback>
        </mc:AlternateContent>
      </p:grpSp>
      <p:grpSp>
        <p:nvGrpSpPr>
          <p:cNvPr id="57" name="Group 56">
            <a:extLst>
              <a:ext uri="{FF2B5EF4-FFF2-40B4-BE49-F238E27FC236}">
                <a16:creationId xmlns:a16="http://schemas.microsoft.com/office/drawing/2014/main" id="{48D8795F-AC23-AC74-3F7E-AB5BA73CA85A}"/>
              </a:ext>
            </a:extLst>
          </p:cNvPr>
          <p:cNvGrpSpPr/>
          <p:nvPr/>
        </p:nvGrpSpPr>
        <p:grpSpPr>
          <a:xfrm>
            <a:off x="8674448" y="5326634"/>
            <a:ext cx="465480" cy="468360"/>
            <a:chOff x="8674448" y="5326634"/>
            <a:chExt cx="465480" cy="468360"/>
          </a:xfrm>
        </p:grpSpPr>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6C2F9A17-B1F0-6E10-87B9-2179F5C63770}"/>
                    </a:ext>
                  </a:extLst>
                </p14:cNvPr>
                <p14:cNvContentPartPr/>
                <p14:nvPr/>
              </p14:nvContentPartPr>
              <p14:xfrm>
                <a:off x="8674448" y="5326634"/>
                <a:ext cx="465480" cy="468360"/>
              </p14:xfrm>
            </p:contentPart>
          </mc:Choice>
          <mc:Fallback xmlns="">
            <p:pic>
              <p:nvPicPr>
                <p:cNvPr id="54" name="Ink 53">
                  <a:extLst>
                    <a:ext uri="{FF2B5EF4-FFF2-40B4-BE49-F238E27FC236}">
                      <a16:creationId xmlns:a16="http://schemas.microsoft.com/office/drawing/2014/main" id="{6C2F9A17-B1F0-6E10-87B9-2179F5C63770}"/>
                    </a:ext>
                  </a:extLst>
                </p:cNvPr>
                <p:cNvPicPr/>
                <p:nvPr/>
              </p:nvPicPr>
              <p:blipFill>
                <a:blip r:embed="rId79"/>
                <a:stretch>
                  <a:fillRect/>
                </a:stretch>
              </p:blipFill>
              <p:spPr>
                <a:xfrm>
                  <a:off x="8665808" y="5317994"/>
                  <a:ext cx="48312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78B27BD6-B8A2-E5BB-23E7-E7F118DEAEAA}"/>
                    </a:ext>
                  </a:extLst>
                </p14:cNvPr>
                <p14:cNvContentPartPr/>
                <p14:nvPr/>
              </p14:nvContentPartPr>
              <p14:xfrm>
                <a:off x="8976128" y="5374514"/>
                <a:ext cx="22320" cy="9360"/>
              </p14:xfrm>
            </p:contentPart>
          </mc:Choice>
          <mc:Fallback xmlns="">
            <p:pic>
              <p:nvPicPr>
                <p:cNvPr id="56" name="Ink 55">
                  <a:extLst>
                    <a:ext uri="{FF2B5EF4-FFF2-40B4-BE49-F238E27FC236}">
                      <a16:creationId xmlns:a16="http://schemas.microsoft.com/office/drawing/2014/main" id="{78B27BD6-B8A2-E5BB-23E7-E7F118DEAEAA}"/>
                    </a:ext>
                  </a:extLst>
                </p:cNvPr>
                <p:cNvPicPr/>
                <p:nvPr/>
              </p:nvPicPr>
              <p:blipFill>
                <a:blip r:embed="rId81"/>
                <a:stretch>
                  <a:fillRect/>
                </a:stretch>
              </p:blipFill>
              <p:spPr>
                <a:xfrm>
                  <a:off x="8967128" y="5365514"/>
                  <a:ext cx="3996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ABF518C3-B870-EA60-7FC1-CD9B36BE9072}"/>
                  </a:ext>
                </a:extLst>
              </p14:cNvPr>
              <p14:cNvContentPartPr/>
              <p14:nvPr/>
            </p14:nvContentPartPr>
            <p14:xfrm>
              <a:off x="2196248" y="4864394"/>
              <a:ext cx="2511000" cy="669600"/>
            </p14:xfrm>
          </p:contentPart>
        </mc:Choice>
        <mc:Fallback xmlns="">
          <p:pic>
            <p:nvPicPr>
              <p:cNvPr id="59" name="Ink 58">
                <a:extLst>
                  <a:ext uri="{FF2B5EF4-FFF2-40B4-BE49-F238E27FC236}">
                    <a16:creationId xmlns:a16="http://schemas.microsoft.com/office/drawing/2014/main" id="{ABF518C3-B870-EA60-7FC1-CD9B36BE9072}"/>
                  </a:ext>
                </a:extLst>
              </p:cNvPr>
              <p:cNvPicPr/>
              <p:nvPr/>
            </p:nvPicPr>
            <p:blipFill>
              <a:blip r:embed="rId83"/>
              <a:stretch>
                <a:fillRect/>
              </a:stretch>
            </p:blipFill>
            <p:spPr>
              <a:xfrm>
                <a:off x="2187248" y="4855394"/>
                <a:ext cx="2528640" cy="687240"/>
              </a:xfrm>
              <a:prstGeom prst="rect">
                <a:avLst/>
              </a:prstGeom>
            </p:spPr>
          </p:pic>
        </mc:Fallback>
      </mc:AlternateContent>
    </p:spTree>
    <p:extLst>
      <p:ext uri="{BB962C8B-B14F-4D97-AF65-F5344CB8AC3E}">
        <p14:creationId xmlns:p14="http://schemas.microsoft.com/office/powerpoint/2010/main" val="286950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and Power Signals</a:t>
            </a:r>
          </a:p>
        </p:txBody>
      </p:sp>
      <p:sp>
        <p:nvSpPr>
          <p:cNvPr id="3" name="Content Placeholder 2"/>
          <p:cNvSpPr>
            <a:spLocks noGrp="1"/>
          </p:cNvSpPr>
          <p:nvPr>
            <p:ph idx="1"/>
          </p:nvPr>
        </p:nvSpPr>
        <p:spPr/>
        <p:txBody>
          <a:bodyPr/>
          <a:lstStyle/>
          <a:p>
            <a:r>
              <a:rPr lang="en-US" dirty="0"/>
              <a:t>A signal with finite energy is called an </a:t>
            </a:r>
            <a:r>
              <a:rPr lang="en-US" dirty="0">
                <a:solidFill>
                  <a:srgbClr val="C00000"/>
                </a:solidFill>
              </a:rPr>
              <a:t>energy signal</a:t>
            </a:r>
          </a:p>
          <a:p>
            <a:endParaRPr lang="en-US" dirty="0">
              <a:solidFill>
                <a:srgbClr val="C00000"/>
              </a:solidFill>
            </a:endParaRPr>
          </a:p>
          <a:p>
            <a:endParaRPr lang="en-US" dirty="0">
              <a:solidFill>
                <a:srgbClr val="C00000"/>
              </a:solidFill>
            </a:endParaRPr>
          </a:p>
          <a:p>
            <a:endParaRPr lang="en-US" dirty="0">
              <a:solidFill>
                <a:srgbClr val="C00000"/>
              </a:solidFill>
            </a:endParaRPr>
          </a:p>
          <a:p>
            <a:r>
              <a:rPr lang="en-US" dirty="0"/>
              <a:t>A signal with a finite and non-zero power is called a </a:t>
            </a:r>
            <a:r>
              <a:rPr lang="en-US" dirty="0">
                <a:solidFill>
                  <a:srgbClr val="C00000"/>
                </a:solidFill>
              </a:rPr>
              <a:t>power signal</a:t>
            </a:r>
          </a:p>
          <a:p>
            <a:endParaRPr lang="en-US" dirty="0"/>
          </a:p>
        </p:txBody>
      </p:sp>
      <p:grpSp>
        <p:nvGrpSpPr>
          <p:cNvPr id="6" name="Group 5"/>
          <p:cNvGrpSpPr/>
          <p:nvPr/>
        </p:nvGrpSpPr>
        <p:grpSpPr>
          <a:xfrm>
            <a:off x="4237494" y="1447800"/>
            <a:ext cx="3817911" cy="1143000"/>
            <a:chOff x="3466531" y="4038600"/>
            <a:chExt cx="4360926" cy="1600200"/>
          </a:xfrm>
        </p:grpSpPr>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724"/>
            <a:stretch/>
          </p:blipFill>
          <p:spPr bwMode="auto">
            <a:xfrm>
              <a:off x="3466531" y="4038600"/>
              <a:ext cx="358673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6629400" y="4419600"/>
                  <a:ext cx="1198057" cy="8186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a:ln>
                              <a:noFill/>
                            </a:ln>
                            <a:solidFill>
                              <a:prstClr val="black"/>
                            </a:solidFill>
                            <a:effectLst/>
                            <a:uLnTx/>
                            <a:uFillTx/>
                            <a:latin typeface="Cambria Math"/>
                            <a:ea typeface="+mn-ea"/>
                            <a:cs typeface="+mn-cs"/>
                          </a:rPr>
                          <m:t>&lt;∞</m:t>
                        </m:r>
                      </m:oMath>
                    </m:oMathPara>
                  </a14:m>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629400" y="4419600"/>
                  <a:ext cx="1198057" cy="818685"/>
                </a:xfrm>
                <a:prstGeom prst="rect">
                  <a:avLst/>
                </a:prstGeom>
                <a:blipFill>
                  <a:blip r:embed="rId4"/>
                  <a:stretch>
                    <a:fillRect/>
                  </a:stretch>
                </a:blipFill>
              </p:spPr>
              <p:txBody>
                <a:bodyPr/>
                <a:lstStyle/>
                <a:p>
                  <a:r>
                    <a:rPr lang="en-US">
                      <a:noFill/>
                    </a:rPr>
                    <a:t> </a:t>
                  </a:r>
                </a:p>
              </p:txBody>
            </p:sp>
          </mc:Fallback>
        </mc:AlternateContent>
      </p:grpSp>
      <p:pic>
        <p:nvPicPr>
          <p:cNvPr id="11" name="Picture 4" descr="La02F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8209" y="4634552"/>
            <a:ext cx="5565775"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382000" y="4827601"/>
            <a:ext cx="1414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Energy signal</a:t>
            </a:r>
          </a:p>
        </p:txBody>
      </p:sp>
      <p:sp>
        <p:nvSpPr>
          <p:cNvPr id="13" name="TextBox 12"/>
          <p:cNvSpPr txBox="1"/>
          <p:nvPr/>
        </p:nvSpPr>
        <p:spPr>
          <a:xfrm>
            <a:off x="9089116" y="5791200"/>
            <a:ext cx="1368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Power signal</a:t>
            </a:r>
          </a:p>
        </p:txBody>
      </p:sp>
      <mc:AlternateContent xmlns:mc="http://schemas.openxmlformats.org/markup-compatibility/2006" xmlns:a14="http://schemas.microsoft.com/office/drawing/2010/main">
        <mc:Choice Requires="a14">
          <p:sp>
            <p:nvSpPr>
              <p:cNvPr id="14" name="TextBox 13"/>
              <p:cNvSpPr txBox="1"/>
              <p:nvPr/>
            </p:nvSpPr>
            <p:spPr>
              <a:xfrm>
                <a:off x="3581400" y="3052277"/>
                <a:ext cx="5029200" cy="1072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0&lt;</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limLow>
                            <m:limLow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limLow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lim</m:t>
                              </m:r>
                            </m:e>
                            <m:li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lim>
                          </m:limLow>
                        </m:fName>
                        <m:e>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den>
                          </m:f>
                          <m:nary>
                            <m:nary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num>
                                <m:den>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b>
                            <m:sup>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e>
                                  </m:d>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e>
                      </m:func>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581400" y="3052277"/>
                <a:ext cx="5029200" cy="1072666"/>
              </a:xfrm>
              <a:prstGeom prst="rect">
                <a:avLst/>
              </a:prstGeom>
              <a:blipFill>
                <a:blip r:embed="rId6"/>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AAC2757-3EC7-B6D0-4CB5-515B6E8DE351}"/>
              </a:ext>
            </a:extLst>
          </p:cNvPr>
          <p:cNvGrpSpPr/>
          <p:nvPr/>
        </p:nvGrpSpPr>
        <p:grpSpPr>
          <a:xfrm>
            <a:off x="6373328" y="1251074"/>
            <a:ext cx="964080" cy="132480"/>
            <a:chOff x="6373328" y="1251074"/>
            <a:chExt cx="964080" cy="13248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886BA4F-A946-162C-F5A4-9A99EF4562CC}"/>
                    </a:ext>
                  </a:extLst>
                </p14:cNvPr>
                <p14:cNvContentPartPr/>
                <p14:nvPr/>
              </p14:nvContentPartPr>
              <p14:xfrm>
                <a:off x="6373328" y="1251074"/>
                <a:ext cx="964080" cy="72720"/>
              </p14:xfrm>
            </p:contentPart>
          </mc:Choice>
          <mc:Fallback xmlns="">
            <p:pic>
              <p:nvPicPr>
                <p:cNvPr id="7" name="Ink 6">
                  <a:extLst>
                    <a:ext uri="{FF2B5EF4-FFF2-40B4-BE49-F238E27FC236}">
                      <a16:creationId xmlns:a16="http://schemas.microsoft.com/office/drawing/2014/main" id="{A886BA4F-A946-162C-F5A4-9A99EF4562CC}"/>
                    </a:ext>
                  </a:extLst>
                </p:cNvPr>
                <p:cNvPicPr/>
                <p:nvPr/>
              </p:nvPicPr>
              <p:blipFill>
                <a:blip r:embed="rId8"/>
                <a:stretch>
                  <a:fillRect/>
                </a:stretch>
              </p:blipFill>
              <p:spPr>
                <a:xfrm>
                  <a:off x="6364328" y="1242074"/>
                  <a:ext cx="981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57FB7FD-CFCA-AD89-E12B-122E4E34955A}"/>
                    </a:ext>
                  </a:extLst>
                </p14:cNvPr>
                <p14:cNvContentPartPr/>
                <p14:nvPr/>
              </p14:nvContentPartPr>
              <p14:xfrm>
                <a:off x="6629648" y="1348994"/>
                <a:ext cx="578880" cy="34560"/>
              </p14:xfrm>
            </p:contentPart>
          </mc:Choice>
          <mc:Fallback xmlns="">
            <p:pic>
              <p:nvPicPr>
                <p:cNvPr id="8" name="Ink 7">
                  <a:extLst>
                    <a:ext uri="{FF2B5EF4-FFF2-40B4-BE49-F238E27FC236}">
                      <a16:creationId xmlns:a16="http://schemas.microsoft.com/office/drawing/2014/main" id="{D57FB7FD-CFCA-AD89-E12B-122E4E34955A}"/>
                    </a:ext>
                  </a:extLst>
                </p:cNvPr>
                <p:cNvPicPr/>
                <p:nvPr/>
              </p:nvPicPr>
              <p:blipFill>
                <a:blip r:embed="rId10"/>
                <a:stretch>
                  <a:fillRect/>
                </a:stretch>
              </p:blipFill>
              <p:spPr>
                <a:xfrm>
                  <a:off x="6621008" y="1339994"/>
                  <a:ext cx="596520" cy="52200"/>
                </a:xfrm>
                <a:prstGeom prst="rect">
                  <a:avLst/>
                </a:prstGeom>
              </p:spPr>
            </p:pic>
          </mc:Fallback>
        </mc:AlternateContent>
      </p:grpSp>
      <p:grpSp>
        <p:nvGrpSpPr>
          <p:cNvPr id="16" name="Group 15">
            <a:extLst>
              <a:ext uri="{FF2B5EF4-FFF2-40B4-BE49-F238E27FC236}">
                <a16:creationId xmlns:a16="http://schemas.microsoft.com/office/drawing/2014/main" id="{E3EBEBFF-497E-6ECC-804C-9C2B48895547}"/>
              </a:ext>
            </a:extLst>
          </p:cNvPr>
          <p:cNvGrpSpPr/>
          <p:nvPr/>
        </p:nvGrpSpPr>
        <p:grpSpPr>
          <a:xfrm>
            <a:off x="4316288" y="2957114"/>
            <a:ext cx="827280" cy="173160"/>
            <a:chOff x="4316288" y="2957114"/>
            <a:chExt cx="827280" cy="17316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36E9D3-A187-A306-E3D7-E23CAB06309B}"/>
                    </a:ext>
                  </a:extLst>
                </p14:cNvPr>
                <p14:cNvContentPartPr/>
                <p14:nvPr/>
              </p14:nvContentPartPr>
              <p14:xfrm>
                <a:off x="4316288" y="2957114"/>
                <a:ext cx="827280" cy="66600"/>
              </p14:xfrm>
            </p:contentPart>
          </mc:Choice>
          <mc:Fallback xmlns="">
            <p:pic>
              <p:nvPicPr>
                <p:cNvPr id="10" name="Ink 9">
                  <a:extLst>
                    <a:ext uri="{FF2B5EF4-FFF2-40B4-BE49-F238E27FC236}">
                      <a16:creationId xmlns:a16="http://schemas.microsoft.com/office/drawing/2014/main" id="{F936E9D3-A187-A306-E3D7-E23CAB06309B}"/>
                    </a:ext>
                  </a:extLst>
                </p:cNvPr>
                <p:cNvPicPr/>
                <p:nvPr/>
              </p:nvPicPr>
              <p:blipFill>
                <a:blip r:embed="rId12"/>
                <a:stretch>
                  <a:fillRect/>
                </a:stretch>
              </p:blipFill>
              <p:spPr>
                <a:xfrm>
                  <a:off x="4307288" y="2948114"/>
                  <a:ext cx="844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F3F1DCE8-63F5-BD33-BFCC-D4B14E4E9B3F}"/>
                    </a:ext>
                  </a:extLst>
                </p14:cNvPr>
                <p14:cNvContentPartPr/>
                <p14:nvPr/>
              </p14:nvContentPartPr>
              <p14:xfrm>
                <a:off x="4550648" y="3074834"/>
                <a:ext cx="385920" cy="55440"/>
              </p14:xfrm>
            </p:contentPart>
          </mc:Choice>
          <mc:Fallback xmlns="">
            <p:pic>
              <p:nvPicPr>
                <p:cNvPr id="15" name="Ink 14">
                  <a:extLst>
                    <a:ext uri="{FF2B5EF4-FFF2-40B4-BE49-F238E27FC236}">
                      <a16:creationId xmlns:a16="http://schemas.microsoft.com/office/drawing/2014/main" id="{F3F1DCE8-63F5-BD33-BFCC-D4B14E4E9B3F}"/>
                    </a:ext>
                  </a:extLst>
                </p:cNvPr>
                <p:cNvPicPr/>
                <p:nvPr/>
              </p:nvPicPr>
              <p:blipFill>
                <a:blip r:embed="rId14"/>
                <a:stretch>
                  <a:fillRect/>
                </a:stretch>
              </p:blipFill>
              <p:spPr>
                <a:xfrm>
                  <a:off x="4541648" y="3066194"/>
                  <a:ext cx="40356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9B913593-2FB6-E905-AA26-B918BC915E64}"/>
                  </a:ext>
                </a:extLst>
              </p14:cNvPr>
              <p14:cNvContentPartPr/>
              <p14:nvPr/>
            </p14:nvContentPartPr>
            <p14:xfrm>
              <a:off x="8300408" y="4505834"/>
              <a:ext cx="1603080" cy="911160"/>
            </p14:xfrm>
          </p:contentPart>
        </mc:Choice>
        <mc:Fallback xmlns="">
          <p:pic>
            <p:nvPicPr>
              <p:cNvPr id="17" name="Ink 16">
                <a:extLst>
                  <a:ext uri="{FF2B5EF4-FFF2-40B4-BE49-F238E27FC236}">
                    <a16:creationId xmlns:a16="http://schemas.microsoft.com/office/drawing/2014/main" id="{9B913593-2FB6-E905-AA26-B918BC915E64}"/>
                  </a:ext>
                </a:extLst>
              </p:cNvPr>
              <p:cNvPicPr/>
              <p:nvPr/>
            </p:nvPicPr>
            <p:blipFill>
              <a:blip r:embed="rId16"/>
              <a:stretch>
                <a:fillRect/>
              </a:stretch>
            </p:blipFill>
            <p:spPr>
              <a:xfrm>
                <a:off x="8291768" y="4497194"/>
                <a:ext cx="1620720" cy="92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F8A51796-4BDC-0178-ED07-8E7056459B87}"/>
                  </a:ext>
                </a:extLst>
              </p14:cNvPr>
              <p14:cNvContentPartPr/>
              <p14:nvPr/>
            </p14:nvContentPartPr>
            <p14:xfrm>
              <a:off x="1965128" y="4006154"/>
              <a:ext cx="137520" cy="253800"/>
            </p14:xfrm>
          </p:contentPart>
        </mc:Choice>
        <mc:Fallback xmlns="">
          <p:pic>
            <p:nvPicPr>
              <p:cNvPr id="23" name="Ink 22">
                <a:extLst>
                  <a:ext uri="{FF2B5EF4-FFF2-40B4-BE49-F238E27FC236}">
                    <a16:creationId xmlns:a16="http://schemas.microsoft.com/office/drawing/2014/main" id="{F8A51796-4BDC-0178-ED07-8E7056459B87}"/>
                  </a:ext>
                </a:extLst>
              </p:cNvPr>
              <p:cNvPicPr/>
              <p:nvPr/>
            </p:nvPicPr>
            <p:blipFill>
              <a:blip r:embed="rId18"/>
              <a:stretch>
                <a:fillRect/>
              </a:stretch>
            </p:blipFill>
            <p:spPr>
              <a:xfrm>
                <a:off x="1956128" y="3997154"/>
                <a:ext cx="155160" cy="271440"/>
              </a:xfrm>
              <a:prstGeom prst="rect">
                <a:avLst/>
              </a:prstGeom>
            </p:spPr>
          </p:pic>
        </mc:Fallback>
      </mc:AlternateContent>
      <p:grpSp>
        <p:nvGrpSpPr>
          <p:cNvPr id="43" name="Group 42">
            <a:extLst>
              <a:ext uri="{FF2B5EF4-FFF2-40B4-BE49-F238E27FC236}">
                <a16:creationId xmlns:a16="http://schemas.microsoft.com/office/drawing/2014/main" id="{AD7399FD-CE74-5C3C-82D6-0220045EA215}"/>
              </a:ext>
            </a:extLst>
          </p:cNvPr>
          <p:cNvGrpSpPr/>
          <p:nvPr/>
        </p:nvGrpSpPr>
        <p:grpSpPr>
          <a:xfrm>
            <a:off x="849128" y="4416194"/>
            <a:ext cx="3836880" cy="1522440"/>
            <a:chOff x="849128" y="4416194"/>
            <a:chExt cx="3836880" cy="1522440"/>
          </a:xfrm>
        </p:grpSpPr>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EF227502-E248-8FD1-22B0-BBF46B79CACC}"/>
                    </a:ext>
                  </a:extLst>
                </p14:cNvPr>
                <p14:cNvContentPartPr/>
                <p14:nvPr/>
              </p14:nvContentPartPr>
              <p14:xfrm>
                <a:off x="1358888" y="5108834"/>
                <a:ext cx="2023200" cy="89280"/>
              </p14:xfrm>
            </p:contentPart>
          </mc:Choice>
          <mc:Fallback xmlns="">
            <p:pic>
              <p:nvPicPr>
                <p:cNvPr id="18" name="Ink 17">
                  <a:extLst>
                    <a:ext uri="{FF2B5EF4-FFF2-40B4-BE49-F238E27FC236}">
                      <a16:creationId xmlns:a16="http://schemas.microsoft.com/office/drawing/2014/main" id="{EF227502-E248-8FD1-22B0-BBF46B79CACC}"/>
                    </a:ext>
                  </a:extLst>
                </p:cNvPr>
                <p:cNvPicPr/>
                <p:nvPr/>
              </p:nvPicPr>
              <p:blipFill>
                <a:blip r:embed="rId20"/>
                <a:stretch>
                  <a:fillRect/>
                </a:stretch>
              </p:blipFill>
              <p:spPr>
                <a:xfrm>
                  <a:off x="1349888" y="5099834"/>
                  <a:ext cx="2040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50C13E9-1BD7-A185-6D4A-4C652EA54104}"/>
                    </a:ext>
                  </a:extLst>
                </p14:cNvPr>
                <p14:cNvContentPartPr/>
                <p14:nvPr/>
              </p14:nvContentPartPr>
              <p14:xfrm>
                <a:off x="1545728" y="4584674"/>
                <a:ext cx="31320" cy="537120"/>
              </p14:xfrm>
            </p:contentPart>
          </mc:Choice>
          <mc:Fallback xmlns="">
            <p:pic>
              <p:nvPicPr>
                <p:cNvPr id="19" name="Ink 18">
                  <a:extLst>
                    <a:ext uri="{FF2B5EF4-FFF2-40B4-BE49-F238E27FC236}">
                      <a16:creationId xmlns:a16="http://schemas.microsoft.com/office/drawing/2014/main" id="{250C13E9-1BD7-A185-6D4A-4C652EA54104}"/>
                    </a:ext>
                  </a:extLst>
                </p:cNvPr>
                <p:cNvPicPr/>
                <p:nvPr/>
              </p:nvPicPr>
              <p:blipFill>
                <a:blip r:embed="rId22"/>
                <a:stretch>
                  <a:fillRect/>
                </a:stretch>
              </p:blipFill>
              <p:spPr>
                <a:xfrm>
                  <a:off x="1536728" y="4576034"/>
                  <a:ext cx="489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B86BF50E-575F-C20D-346F-2222C9284C61}"/>
                    </a:ext>
                  </a:extLst>
                </p14:cNvPr>
                <p14:cNvContentPartPr/>
                <p14:nvPr/>
              </p14:nvContentPartPr>
              <p14:xfrm>
                <a:off x="1498568" y="4477034"/>
                <a:ext cx="1199160" cy="667080"/>
              </p14:xfrm>
            </p:contentPart>
          </mc:Choice>
          <mc:Fallback xmlns="">
            <p:pic>
              <p:nvPicPr>
                <p:cNvPr id="20" name="Ink 19">
                  <a:extLst>
                    <a:ext uri="{FF2B5EF4-FFF2-40B4-BE49-F238E27FC236}">
                      <a16:creationId xmlns:a16="http://schemas.microsoft.com/office/drawing/2014/main" id="{B86BF50E-575F-C20D-346F-2222C9284C61}"/>
                    </a:ext>
                  </a:extLst>
                </p:cNvPr>
                <p:cNvPicPr/>
                <p:nvPr/>
              </p:nvPicPr>
              <p:blipFill>
                <a:blip r:embed="rId24"/>
                <a:stretch>
                  <a:fillRect/>
                </a:stretch>
              </p:blipFill>
              <p:spPr>
                <a:xfrm>
                  <a:off x="1489928" y="4468394"/>
                  <a:ext cx="1216800" cy="68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6B6CEA3B-4752-E26C-A66B-BF02D4548AB9}"/>
                    </a:ext>
                  </a:extLst>
                </p14:cNvPr>
                <p14:cNvContentPartPr/>
                <p14:nvPr/>
              </p14:nvContentPartPr>
              <p14:xfrm>
                <a:off x="849128" y="5177234"/>
                <a:ext cx="626400" cy="23040"/>
              </p14:xfrm>
            </p:contentPart>
          </mc:Choice>
          <mc:Fallback xmlns="">
            <p:pic>
              <p:nvPicPr>
                <p:cNvPr id="21" name="Ink 20">
                  <a:extLst>
                    <a:ext uri="{FF2B5EF4-FFF2-40B4-BE49-F238E27FC236}">
                      <a16:creationId xmlns:a16="http://schemas.microsoft.com/office/drawing/2014/main" id="{6B6CEA3B-4752-E26C-A66B-BF02D4548AB9}"/>
                    </a:ext>
                  </a:extLst>
                </p:cNvPr>
                <p:cNvPicPr/>
                <p:nvPr/>
              </p:nvPicPr>
              <p:blipFill>
                <a:blip r:embed="rId26"/>
                <a:stretch>
                  <a:fillRect/>
                </a:stretch>
              </p:blipFill>
              <p:spPr>
                <a:xfrm>
                  <a:off x="840488" y="5168234"/>
                  <a:ext cx="644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5BEC3350-60B2-0557-5B32-715E934CF4B7}"/>
                    </a:ext>
                  </a:extLst>
                </p14:cNvPr>
                <p14:cNvContentPartPr/>
                <p14:nvPr/>
              </p14:nvContentPartPr>
              <p14:xfrm>
                <a:off x="1174568" y="5438594"/>
                <a:ext cx="165960" cy="33840"/>
              </p14:xfrm>
            </p:contentPart>
          </mc:Choice>
          <mc:Fallback xmlns="">
            <p:pic>
              <p:nvPicPr>
                <p:cNvPr id="24" name="Ink 23">
                  <a:extLst>
                    <a:ext uri="{FF2B5EF4-FFF2-40B4-BE49-F238E27FC236}">
                      <a16:creationId xmlns:a16="http://schemas.microsoft.com/office/drawing/2014/main" id="{5BEC3350-60B2-0557-5B32-715E934CF4B7}"/>
                    </a:ext>
                  </a:extLst>
                </p:cNvPr>
                <p:cNvPicPr/>
                <p:nvPr/>
              </p:nvPicPr>
              <p:blipFill>
                <a:blip r:embed="rId28"/>
                <a:stretch>
                  <a:fillRect/>
                </a:stretch>
              </p:blipFill>
              <p:spPr>
                <a:xfrm>
                  <a:off x="1165568" y="5429594"/>
                  <a:ext cx="183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A69DA92A-2F25-3FCF-8405-D77DD259BCCA}"/>
                    </a:ext>
                  </a:extLst>
                </p14:cNvPr>
                <p14:cNvContentPartPr/>
                <p14:nvPr/>
              </p14:nvContentPartPr>
              <p14:xfrm>
                <a:off x="1508648" y="5284874"/>
                <a:ext cx="130680" cy="280080"/>
              </p14:xfrm>
            </p:contentPart>
          </mc:Choice>
          <mc:Fallback xmlns="">
            <p:pic>
              <p:nvPicPr>
                <p:cNvPr id="25" name="Ink 24">
                  <a:extLst>
                    <a:ext uri="{FF2B5EF4-FFF2-40B4-BE49-F238E27FC236}">
                      <a16:creationId xmlns:a16="http://schemas.microsoft.com/office/drawing/2014/main" id="{A69DA92A-2F25-3FCF-8405-D77DD259BCCA}"/>
                    </a:ext>
                  </a:extLst>
                </p:cNvPr>
                <p:cNvPicPr/>
                <p:nvPr/>
              </p:nvPicPr>
              <p:blipFill>
                <a:blip r:embed="rId30"/>
                <a:stretch>
                  <a:fillRect/>
                </a:stretch>
              </p:blipFill>
              <p:spPr>
                <a:xfrm>
                  <a:off x="1500008" y="5275874"/>
                  <a:ext cx="148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88EA082F-986B-7AD9-991D-BE3560608FF8}"/>
                    </a:ext>
                  </a:extLst>
                </p14:cNvPr>
                <p14:cNvContentPartPr/>
                <p14:nvPr/>
              </p14:nvContentPartPr>
              <p14:xfrm>
                <a:off x="1448888" y="5325554"/>
                <a:ext cx="172080" cy="37800"/>
              </p14:xfrm>
            </p:contentPart>
          </mc:Choice>
          <mc:Fallback xmlns="">
            <p:pic>
              <p:nvPicPr>
                <p:cNvPr id="26" name="Ink 25">
                  <a:extLst>
                    <a:ext uri="{FF2B5EF4-FFF2-40B4-BE49-F238E27FC236}">
                      <a16:creationId xmlns:a16="http://schemas.microsoft.com/office/drawing/2014/main" id="{88EA082F-986B-7AD9-991D-BE3560608FF8}"/>
                    </a:ext>
                  </a:extLst>
                </p:cNvPr>
                <p:cNvPicPr/>
                <p:nvPr/>
              </p:nvPicPr>
              <p:blipFill>
                <a:blip r:embed="rId32"/>
                <a:stretch>
                  <a:fillRect/>
                </a:stretch>
              </p:blipFill>
              <p:spPr>
                <a:xfrm>
                  <a:off x="1440248" y="5316914"/>
                  <a:ext cx="1897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8DF5A80C-CB02-1C05-8675-606C6B95E6C6}"/>
                    </a:ext>
                  </a:extLst>
                </p14:cNvPr>
                <p14:cNvContentPartPr/>
                <p14:nvPr/>
              </p14:nvContentPartPr>
              <p14:xfrm>
                <a:off x="1522688" y="5422034"/>
                <a:ext cx="246240" cy="311040"/>
              </p14:xfrm>
            </p:contentPart>
          </mc:Choice>
          <mc:Fallback xmlns="">
            <p:pic>
              <p:nvPicPr>
                <p:cNvPr id="27" name="Ink 26">
                  <a:extLst>
                    <a:ext uri="{FF2B5EF4-FFF2-40B4-BE49-F238E27FC236}">
                      <a16:creationId xmlns:a16="http://schemas.microsoft.com/office/drawing/2014/main" id="{8DF5A80C-CB02-1C05-8675-606C6B95E6C6}"/>
                    </a:ext>
                  </a:extLst>
                </p:cNvPr>
                <p:cNvPicPr/>
                <p:nvPr/>
              </p:nvPicPr>
              <p:blipFill>
                <a:blip r:embed="rId34"/>
                <a:stretch>
                  <a:fillRect/>
                </a:stretch>
              </p:blipFill>
              <p:spPr>
                <a:xfrm>
                  <a:off x="1513688" y="5413034"/>
                  <a:ext cx="2638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B66FC86-AA6A-CBAB-421F-DE44460D74FE}"/>
                    </a:ext>
                  </a:extLst>
                </p14:cNvPr>
                <p14:cNvContentPartPr/>
                <p14:nvPr/>
              </p14:nvContentPartPr>
              <p14:xfrm>
                <a:off x="1622768" y="5718314"/>
                <a:ext cx="229680" cy="220320"/>
              </p14:xfrm>
            </p:contentPart>
          </mc:Choice>
          <mc:Fallback xmlns="">
            <p:pic>
              <p:nvPicPr>
                <p:cNvPr id="28" name="Ink 27">
                  <a:extLst>
                    <a:ext uri="{FF2B5EF4-FFF2-40B4-BE49-F238E27FC236}">
                      <a16:creationId xmlns:a16="http://schemas.microsoft.com/office/drawing/2014/main" id="{EB66FC86-AA6A-CBAB-421F-DE44460D74FE}"/>
                    </a:ext>
                  </a:extLst>
                </p:cNvPr>
                <p:cNvPicPr/>
                <p:nvPr/>
              </p:nvPicPr>
              <p:blipFill>
                <a:blip r:embed="rId36"/>
                <a:stretch>
                  <a:fillRect/>
                </a:stretch>
              </p:blipFill>
              <p:spPr>
                <a:xfrm>
                  <a:off x="1613768" y="5709674"/>
                  <a:ext cx="2473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C8E9A8DE-284E-80AB-1029-605A9FA00A78}"/>
                    </a:ext>
                  </a:extLst>
                </p14:cNvPr>
                <p14:cNvContentPartPr/>
                <p14:nvPr/>
              </p14:nvContentPartPr>
              <p14:xfrm>
                <a:off x="1426928" y="5292074"/>
                <a:ext cx="165600" cy="25560"/>
              </p14:xfrm>
            </p:contentPart>
          </mc:Choice>
          <mc:Fallback xmlns="">
            <p:pic>
              <p:nvPicPr>
                <p:cNvPr id="29" name="Ink 28">
                  <a:extLst>
                    <a:ext uri="{FF2B5EF4-FFF2-40B4-BE49-F238E27FC236}">
                      <a16:creationId xmlns:a16="http://schemas.microsoft.com/office/drawing/2014/main" id="{C8E9A8DE-284E-80AB-1029-605A9FA00A78}"/>
                    </a:ext>
                  </a:extLst>
                </p:cNvPr>
                <p:cNvPicPr/>
                <p:nvPr/>
              </p:nvPicPr>
              <p:blipFill>
                <a:blip r:embed="rId38"/>
                <a:stretch>
                  <a:fillRect/>
                </a:stretch>
              </p:blipFill>
              <p:spPr>
                <a:xfrm>
                  <a:off x="1418288" y="5283434"/>
                  <a:ext cx="183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2EE66208-8E49-6DDB-7C0D-2892D8DC09F2}"/>
                    </a:ext>
                  </a:extLst>
                </p14:cNvPr>
                <p14:cNvContentPartPr/>
                <p14:nvPr/>
              </p14:nvContentPartPr>
              <p14:xfrm>
                <a:off x="2658128" y="5284514"/>
                <a:ext cx="137520" cy="234720"/>
              </p14:xfrm>
            </p:contentPart>
          </mc:Choice>
          <mc:Fallback xmlns="">
            <p:pic>
              <p:nvPicPr>
                <p:cNvPr id="30" name="Ink 29">
                  <a:extLst>
                    <a:ext uri="{FF2B5EF4-FFF2-40B4-BE49-F238E27FC236}">
                      <a16:creationId xmlns:a16="http://schemas.microsoft.com/office/drawing/2014/main" id="{2EE66208-8E49-6DDB-7C0D-2892D8DC09F2}"/>
                    </a:ext>
                  </a:extLst>
                </p:cNvPr>
                <p:cNvPicPr/>
                <p:nvPr/>
              </p:nvPicPr>
              <p:blipFill>
                <a:blip r:embed="rId40"/>
                <a:stretch>
                  <a:fillRect/>
                </a:stretch>
              </p:blipFill>
              <p:spPr>
                <a:xfrm>
                  <a:off x="2649488" y="5275874"/>
                  <a:ext cx="155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9C5673AC-0835-DC90-639F-F39B8646F56F}"/>
                    </a:ext>
                  </a:extLst>
                </p14:cNvPr>
                <p14:cNvContentPartPr/>
                <p14:nvPr/>
              </p14:nvContentPartPr>
              <p14:xfrm>
                <a:off x="2528888" y="5224394"/>
                <a:ext cx="261000" cy="23040"/>
              </p14:xfrm>
            </p:contentPart>
          </mc:Choice>
          <mc:Fallback xmlns="">
            <p:pic>
              <p:nvPicPr>
                <p:cNvPr id="31" name="Ink 30">
                  <a:extLst>
                    <a:ext uri="{FF2B5EF4-FFF2-40B4-BE49-F238E27FC236}">
                      <a16:creationId xmlns:a16="http://schemas.microsoft.com/office/drawing/2014/main" id="{9C5673AC-0835-DC90-639F-F39B8646F56F}"/>
                    </a:ext>
                  </a:extLst>
                </p:cNvPr>
                <p:cNvPicPr/>
                <p:nvPr/>
              </p:nvPicPr>
              <p:blipFill>
                <a:blip r:embed="rId42"/>
                <a:stretch>
                  <a:fillRect/>
                </a:stretch>
              </p:blipFill>
              <p:spPr>
                <a:xfrm>
                  <a:off x="2519888" y="5215394"/>
                  <a:ext cx="278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8DE2949A-92B6-664B-FBF7-F78E18CADD34}"/>
                    </a:ext>
                  </a:extLst>
                </p14:cNvPr>
                <p14:cNvContentPartPr/>
                <p14:nvPr/>
              </p14:nvContentPartPr>
              <p14:xfrm>
                <a:off x="2691968" y="5449394"/>
                <a:ext cx="302400" cy="268200"/>
              </p14:xfrm>
            </p:contentPart>
          </mc:Choice>
          <mc:Fallback xmlns="">
            <p:pic>
              <p:nvPicPr>
                <p:cNvPr id="32" name="Ink 31">
                  <a:extLst>
                    <a:ext uri="{FF2B5EF4-FFF2-40B4-BE49-F238E27FC236}">
                      <a16:creationId xmlns:a16="http://schemas.microsoft.com/office/drawing/2014/main" id="{8DE2949A-92B6-664B-FBF7-F78E18CADD34}"/>
                    </a:ext>
                  </a:extLst>
                </p:cNvPr>
                <p:cNvPicPr/>
                <p:nvPr/>
              </p:nvPicPr>
              <p:blipFill>
                <a:blip r:embed="rId44"/>
                <a:stretch>
                  <a:fillRect/>
                </a:stretch>
              </p:blipFill>
              <p:spPr>
                <a:xfrm>
                  <a:off x="2683328" y="5440754"/>
                  <a:ext cx="320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75D69C7A-F616-94AE-03E5-98D6B5D66A41}"/>
                    </a:ext>
                  </a:extLst>
                </p14:cNvPr>
                <p14:cNvContentPartPr/>
                <p14:nvPr/>
              </p14:nvContentPartPr>
              <p14:xfrm>
                <a:off x="2820128" y="5694914"/>
                <a:ext cx="181080" cy="225000"/>
              </p14:xfrm>
            </p:contentPart>
          </mc:Choice>
          <mc:Fallback xmlns="">
            <p:pic>
              <p:nvPicPr>
                <p:cNvPr id="33" name="Ink 32">
                  <a:extLst>
                    <a:ext uri="{FF2B5EF4-FFF2-40B4-BE49-F238E27FC236}">
                      <a16:creationId xmlns:a16="http://schemas.microsoft.com/office/drawing/2014/main" id="{75D69C7A-F616-94AE-03E5-98D6B5D66A41}"/>
                    </a:ext>
                  </a:extLst>
                </p:cNvPr>
                <p:cNvPicPr/>
                <p:nvPr/>
              </p:nvPicPr>
              <p:blipFill>
                <a:blip r:embed="rId46"/>
                <a:stretch>
                  <a:fillRect/>
                </a:stretch>
              </p:blipFill>
              <p:spPr>
                <a:xfrm>
                  <a:off x="2811128" y="5686274"/>
                  <a:ext cx="198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0E633DD-C270-ADA6-971E-8E3925154E55}"/>
                    </a:ext>
                  </a:extLst>
                </p14:cNvPr>
                <p14:cNvContentPartPr/>
                <p14:nvPr/>
              </p14:nvContentPartPr>
              <p14:xfrm>
                <a:off x="2964488" y="4785554"/>
                <a:ext cx="639360" cy="256680"/>
              </p14:xfrm>
            </p:contentPart>
          </mc:Choice>
          <mc:Fallback xmlns="">
            <p:pic>
              <p:nvPicPr>
                <p:cNvPr id="34" name="Ink 33">
                  <a:extLst>
                    <a:ext uri="{FF2B5EF4-FFF2-40B4-BE49-F238E27FC236}">
                      <a16:creationId xmlns:a16="http://schemas.microsoft.com/office/drawing/2014/main" id="{30E633DD-C270-ADA6-971E-8E3925154E55}"/>
                    </a:ext>
                  </a:extLst>
                </p:cNvPr>
                <p:cNvPicPr/>
                <p:nvPr/>
              </p:nvPicPr>
              <p:blipFill>
                <a:blip r:embed="rId48"/>
                <a:stretch>
                  <a:fillRect/>
                </a:stretch>
              </p:blipFill>
              <p:spPr>
                <a:xfrm>
                  <a:off x="2955488" y="4776914"/>
                  <a:ext cx="6570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58F0B30B-5A89-752D-FF32-2BB96609CB03}"/>
                    </a:ext>
                  </a:extLst>
                </p14:cNvPr>
                <p14:cNvContentPartPr/>
                <p14:nvPr/>
              </p14:nvContentPartPr>
              <p14:xfrm>
                <a:off x="3682328" y="4416194"/>
                <a:ext cx="210960" cy="440280"/>
              </p14:xfrm>
            </p:contentPart>
          </mc:Choice>
          <mc:Fallback xmlns="">
            <p:pic>
              <p:nvPicPr>
                <p:cNvPr id="35" name="Ink 34">
                  <a:extLst>
                    <a:ext uri="{FF2B5EF4-FFF2-40B4-BE49-F238E27FC236}">
                      <a16:creationId xmlns:a16="http://schemas.microsoft.com/office/drawing/2014/main" id="{58F0B30B-5A89-752D-FF32-2BB96609CB03}"/>
                    </a:ext>
                  </a:extLst>
                </p:cNvPr>
                <p:cNvPicPr/>
                <p:nvPr/>
              </p:nvPicPr>
              <p:blipFill>
                <a:blip r:embed="rId50"/>
                <a:stretch>
                  <a:fillRect/>
                </a:stretch>
              </p:blipFill>
              <p:spPr>
                <a:xfrm>
                  <a:off x="3673328" y="4407554"/>
                  <a:ext cx="2286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6B946899-898D-166E-BBF9-58EF239A5E89}"/>
                    </a:ext>
                  </a:extLst>
                </p14:cNvPr>
                <p14:cNvContentPartPr/>
                <p14:nvPr/>
              </p14:nvContentPartPr>
              <p14:xfrm>
                <a:off x="3678368" y="4593314"/>
                <a:ext cx="159120" cy="52560"/>
              </p14:xfrm>
            </p:contentPart>
          </mc:Choice>
          <mc:Fallback xmlns="">
            <p:pic>
              <p:nvPicPr>
                <p:cNvPr id="36" name="Ink 35">
                  <a:extLst>
                    <a:ext uri="{FF2B5EF4-FFF2-40B4-BE49-F238E27FC236}">
                      <a16:creationId xmlns:a16="http://schemas.microsoft.com/office/drawing/2014/main" id="{6B946899-898D-166E-BBF9-58EF239A5E89}"/>
                    </a:ext>
                  </a:extLst>
                </p:cNvPr>
                <p:cNvPicPr/>
                <p:nvPr/>
              </p:nvPicPr>
              <p:blipFill>
                <a:blip r:embed="rId52"/>
                <a:stretch>
                  <a:fillRect/>
                </a:stretch>
              </p:blipFill>
              <p:spPr>
                <a:xfrm>
                  <a:off x="3669368" y="4584674"/>
                  <a:ext cx="1767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26A27464-C99C-785B-A621-6A49F5B926F8}"/>
                    </a:ext>
                  </a:extLst>
                </p14:cNvPr>
                <p14:cNvContentPartPr/>
                <p14:nvPr/>
              </p14:nvContentPartPr>
              <p14:xfrm>
                <a:off x="3967088" y="4655234"/>
                <a:ext cx="129960" cy="422640"/>
              </p14:xfrm>
            </p:contentPart>
          </mc:Choice>
          <mc:Fallback xmlns="">
            <p:pic>
              <p:nvPicPr>
                <p:cNvPr id="37" name="Ink 36">
                  <a:extLst>
                    <a:ext uri="{FF2B5EF4-FFF2-40B4-BE49-F238E27FC236}">
                      <a16:creationId xmlns:a16="http://schemas.microsoft.com/office/drawing/2014/main" id="{26A27464-C99C-785B-A621-6A49F5B926F8}"/>
                    </a:ext>
                  </a:extLst>
                </p:cNvPr>
                <p:cNvPicPr/>
                <p:nvPr/>
              </p:nvPicPr>
              <p:blipFill>
                <a:blip r:embed="rId54"/>
                <a:stretch>
                  <a:fillRect/>
                </a:stretch>
              </p:blipFill>
              <p:spPr>
                <a:xfrm>
                  <a:off x="3958088" y="4646234"/>
                  <a:ext cx="1476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181D7B57-867D-D95E-2C8A-CAF23EA5D2B1}"/>
                    </a:ext>
                  </a:extLst>
                </p14:cNvPr>
                <p14:cNvContentPartPr/>
                <p14:nvPr/>
              </p14:nvContentPartPr>
              <p14:xfrm>
                <a:off x="4191368" y="4689074"/>
                <a:ext cx="158040" cy="41040"/>
              </p14:xfrm>
            </p:contentPart>
          </mc:Choice>
          <mc:Fallback xmlns="">
            <p:pic>
              <p:nvPicPr>
                <p:cNvPr id="38" name="Ink 37">
                  <a:extLst>
                    <a:ext uri="{FF2B5EF4-FFF2-40B4-BE49-F238E27FC236}">
                      <a16:creationId xmlns:a16="http://schemas.microsoft.com/office/drawing/2014/main" id="{181D7B57-867D-D95E-2C8A-CAF23EA5D2B1}"/>
                    </a:ext>
                  </a:extLst>
                </p:cNvPr>
                <p:cNvPicPr/>
                <p:nvPr/>
              </p:nvPicPr>
              <p:blipFill>
                <a:blip r:embed="rId56"/>
                <a:stretch>
                  <a:fillRect/>
                </a:stretch>
              </p:blipFill>
              <p:spPr>
                <a:xfrm>
                  <a:off x="4182728" y="4680074"/>
                  <a:ext cx="175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02348E1F-6110-6689-0169-28393E31E512}"/>
                    </a:ext>
                  </a:extLst>
                </p14:cNvPr>
                <p14:cNvContentPartPr/>
                <p14:nvPr/>
              </p14:nvContentPartPr>
              <p14:xfrm>
                <a:off x="4187048" y="4655594"/>
                <a:ext cx="150840" cy="31680"/>
              </p14:xfrm>
            </p:contentPart>
          </mc:Choice>
          <mc:Fallback xmlns="">
            <p:pic>
              <p:nvPicPr>
                <p:cNvPr id="39" name="Ink 38">
                  <a:extLst>
                    <a:ext uri="{FF2B5EF4-FFF2-40B4-BE49-F238E27FC236}">
                      <a16:creationId xmlns:a16="http://schemas.microsoft.com/office/drawing/2014/main" id="{02348E1F-6110-6689-0169-28393E31E512}"/>
                    </a:ext>
                  </a:extLst>
                </p:cNvPr>
                <p:cNvPicPr/>
                <p:nvPr/>
              </p:nvPicPr>
              <p:blipFill>
                <a:blip r:embed="rId58"/>
                <a:stretch>
                  <a:fillRect/>
                </a:stretch>
              </p:blipFill>
              <p:spPr>
                <a:xfrm>
                  <a:off x="4178048" y="4646594"/>
                  <a:ext cx="168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47E6AAA2-6FAA-9BE0-FFE5-EC18B5E68C63}"/>
                    </a:ext>
                  </a:extLst>
                </p14:cNvPr>
                <p14:cNvContentPartPr/>
                <p14:nvPr/>
              </p14:nvContentPartPr>
              <p14:xfrm>
                <a:off x="4405568" y="4435634"/>
                <a:ext cx="280440" cy="473400"/>
              </p14:xfrm>
            </p:contentPart>
          </mc:Choice>
          <mc:Fallback xmlns="">
            <p:pic>
              <p:nvPicPr>
                <p:cNvPr id="40" name="Ink 39">
                  <a:extLst>
                    <a:ext uri="{FF2B5EF4-FFF2-40B4-BE49-F238E27FC236}">
                      <a16:creationId xmlns:a16="http://schemas.microsoft.com/office/drawing/2014/main" id="{47E6AAA2-6FAA-9BE0-FFE5-EC18B5E68C63}"/>
                    </a:ext>
                  </a:extLst>
                </p:cNvPr>
                <p:cNvPicPr/>
                <p:nvPr/>
              </p:nvPicPr>
              <p:blipFill>
                <a:blip r:embed="rId60"/>
                <a:stretch>
                  <a:fillRect/>
                </a:stretch>
              </p:blipFill>
              <p:spPr>
                <a:xfrm>
                  <a:off x="4396568" y="4426634"/>
                  <a:ext cx="29808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7586EC25-E365-4044-1801-74A86F75EF0A}"/>
                    </a:ext>
                  </a:extLst>
                </p14:cNvPr>
                <p14:cNvContentPartPr/>
                <p14:nvPr/>
              </p14:nvContentPartPr>
              <p14:xfrm>
                <a:off x="4302608" y="4451474"/>
                <a:ext cx="181440" cy="48240"/>
              </p14:xfrm>
            </p:contentPart>
          </mc:Choice>
          <mc:Fallback xmlns="">
            <p:pic>
              <p:nvPicPr>
                <p:cNvPr id="42" name="Ink 41">
                  <a:extLst>
                    <a:ext uri="{FF2B5EF4-FFF2-40B4-BE49-F238E27FC236}">
                      <a16:creationId xmlns:a16="http://schemas.microsoft.com/office/drawing/2014/main" id="{7586EC25-E365-4044-1801-74A86F75EF0A}"/>
                    </a:ext>
                  </a:extLst>
                </p:cNvPr>
                <p:cNvPicPr/>
                <p:nvPr/>
              </p:nvPicPr>
              <p:blipFill>
                <a:blip r:embed="rId62"/>
                <a:stretch>
                  <a:fillRect/>
                </a:stretch>
              </p:blipFill>
              <p:spPr>
                <a:xfrm>
                  <a:off x="4293608" y="4442474"/>
                  <a:ext cx="199080" cy="65880"/>
                </a:xfrm>
                <a:prstGeom prst="rect">
                  <a:avLst/>
                </a:prstGeom>
              </p:spPr>
            </p:pic>
          </mc:Fallback>
        </mc:AlternateContent>
      </p:grpSp>
      <p:grpSp>
        <p:nvGrpSpPr>
          <p:cNvPr id="48" name="Group 47">
            <a:extLst>
              <a:ext uri="{FF2B5EF4-FFF2-40B4-BE49-F238E27FC236}">
                <a16:creationId xmlns:a16="http://schemas.microsoft.com/office/drawing/2014/main" id="{8FA8E827-BF15-0EDC-86C7-108B873EF94D}"/>
              </a:ext>
            </a:extLst>
          </p:cNvPr>
          <p:cNvGrpSpPr/>
          <p:nvPr/>
        </p:nvGrpSpPr>
        <p:grpSpPr>
          <a:xfrm>
            <a:off x="493703" y="4295800"/>
            <a:ext cx="349920" cy="283680"/>
            <a:chOff x="493703" y="4295800"/>
            <a:chExt cx="349920" cy="283680"/>
          </a:xfrm>
        </p:grpSpPr>
        <mc:AlternateContent xmlns:mc="http://schemas.openxmlformats.org/markup-compatibility/2006" xmlns:p14="http://schemas.microsoft.com/office/powerpoint/2010/main">
          <mc:Choice Requires="p14">
            <p:contentPart p14:bwMode="auto" r:id="rId63">
              <p14:nvContentPartPr>
                <p14:cNvPr id="22" name="Ink 21">
                  <a:extLst>
                    <a:ext uri="{FF2B5EF4-FFF2-40B4-BE49-F238E27FC236}">
                      <a16:creationId xmlns:a16="http://schemas.microsoft.com/office/drawing/2014/main" id="{957E09AA-0221-72A9-AEB3-2D9CE835845A}"/>
                    </a:ext>
                  </a:extLst>
                </p14:cNvPr>
                <p14:cNvContentPartPr/>
                <p14:nvPr/>
              </p14:nvContentPartPr>
              <p14:xfrm>
                <a:off x="493703" y="4295800"/>
                <a:ext cx="126720" cy="98640"/>
              </p14:xfrm>
            </p:contentPart>
          </mc:Choice>
          <mc:Fallback xmlns="">
            <p:pic>
              <p:nvPicPr>
                <p:cNvPr id="22" name="Ink 21">
                  <a:extLst>
                    <a:ext uri="{FF2B5EF4-FFF2-40B4-BE49-F238E27FC236}">
                      <a16:creationId xmlns:a16="http://schemas.microsoft.com/office/drawing/2014/main" id="{957E09AA-0221-72A9-AEB3-2D9CE835845A}"/>
                    </a:ext>
                  </a:extLst>
                </p:cNvPr>
                <p:cNvPicPr/>
                <p:nvPr/>
              </p:nvPicPr>
              <p:blipFill>
                <a:blip r:embed="rId64"/>
                <a:stretch>
                  <a:fillRect/>
                </a:stretch>
              </p:blipFill>
              <p:spPr>
                <a:xfrm>
                  <a:off x="489383" y="4291480"/>
                  <a:ext cx="135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EBE42717-A280-39EB-49DE-4F07128623A3}"/>
                    </a:ext>
                  </a:extLst>
                </p14:cNvPr>
                <p14:cNvContentPartPr/>
                <p14:nvPr/>
              </p14:nvContentPartPr>
              <p14:xfrm>
                <a:off x="683063" y="4367440"/>
                <a:ext cx="360" cy="360"/>
              </p14:xfrm>
            </p:contentPart>
          </mc:Choice>
          <mc:Fallback xmlns="">
            <p:pic>
              <p:nvPicPr>
                <p:cNvPr id="41" name="Ink 40">
                  <a:extLst>
                    <a:ext uri="{FF2B5EF4-FFF2-40B4-BE49-F238E27FC236}">
                      <a16:creationId xmlns:a16="http://schemas.microsoft.com/office/drawing/2014/main" id="{EBE42717-A280-39EB-49DE-4F07128623A3}"/>
                    </a:ext>
                  </a:extLst>
                </p:cNvPr>
                <p:cNvPicPr/>
                <p:nvPr/>
              </p:nvPicPr>
              <p:blipFill>
                <a:blip r:embed="rId66"/>
                <a:stretch>
                  <a:fillRect/>
                </a:stretch>
              </p:blipFill>
              <p:spPr>
                <a:xfrm>
                  <a:off x="678743" y="4363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2582C95D-48E1-4A28-47E4-EF06732297B9}"/>
                    </a:ext>
                  </a:extLst>
                </p14:cNvPr>
                <p14:cNvContentPartPr/>
                <p14:nvPr/>
              </p14:nvContentPartPr>
              <p14:xfrm>
                <a:off x="673703" y="4322080"/>
                <a:ext cx="109440" cy="257400"/>
              </p14:xfrm>
            </p:contentPart>
          </mc:Choice>
          <mc:Fallback xmlns="">
            <p:pic>
              <p:nvPicPr>
                <p:cNvPr id="44" name="Ink 43">
                  <a:extLst>
                    <a:ext uri="{FF2B5EF4-FFF2-40B4-BE49-F238E27FC236}">
                      <a16:creationId xmlns:a16="http://schemas.microsoft.com/office/drawing/2014/main" id="{2582C95D-48E1-4A28-47E4-EF06732297B9}"/>
                    </a:ext>
                  </a:extLst>
                </p:cNvPr>
                <p:cNvPicPr/>
                <p:nvPr/>
              </p:nvPicPr>
              <p:blipFill>
                <a:blip r:embed="rId68"/>
                <a:stretch>
                  <a:fillRect/>
                </a:stretch>
              </p:blipFill>
              <p:spPr>
                <a:xfrm>
                  <a:off x="669383" y="4317760"/>
                  <a:ext cx="118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DD9BD44-BEBE-AACF-57CA-16F78815D60C}"/>
                    </a:ext>
                  </a:extLst>
                </p14:cNvPr>
                <p14:cNvContentPartPr/>
                <p14:nvPr/>
              </p14:nvContentPartPr>
              <p14:xfrm>
                <a:off x="638783" y="4376440"/>
                <a:ext cx="360" cy="360"/>
              </p14:xfrm>
            </p:contentPart>
          </mc:Choice>
          <mc:Fallback xmlns="">
            <p:pic>
              <p:nvPicPr>
                <p:cNvPr id="46" name="Ink 45">
                  <a:extLst>
                    <a:ext uri="{FF2B5EF4-FFF2-40B4-BE49-F238E27FC236}">
                      <a16:creationId xmlns:a16="http://schemas.microsoft.com/office/drawing/2014/main" id="{1DD9BD44-BEBE-AACF-57CA-16F78815D60C}"/>
                    </a:ext>
                  </a:extLst>
                </p:cNvPr>
                <p:cNvPicPr/>
                <p:nvPr/>
              </p:nvPicPr>
              <p:blipFill>
                <a:blip r:embed="rId66"/>
                <a:stretch>
                  <a:fillRect/>
                </a:stretch>
              </p:blipFill>
              <p:spPr>
                <a:xfrm>
                  <a:off x="634463" y="4372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B56F04CA-2217-9894-38BA-980EF76F3D5B}"/>
                    </a:ext>
                  </a:extLst>
                </p14:cNvPr>
                <p14:cNvContentPartPr/>
                <p14:nvPr/>
              </p14:nvContentPartPr>
              <p14:xfrm>
                <a:off x="843263" y="4376440"/>
                <a:ext cx="360" cy="360"/>
              </p14:xfrm>
            </p:contentPart>
          </mc:Choice>
          <mc:Fallback xmlns="">
            <p:pic>
              <p:nvPicPr>
                <p:cNvPr id="47" name="Ink 46">
                  <a:extLst>
                    <a:ext uri="{FF2B5EF4-FFF2-40B4-BE49-F238E27FC236}">
                      <a16:creationId xmlns:a16="http://schemas.microsoft.com/office/drawing/2014/main" id="{B56F04CA-2217-9894-38BA-980EF76F3D5B}"/>
                    </a:ext>
                  </a:extLst>
                </p:cNvPr>
                <p:cNvPicPr/>
                <p:nvPr/>
              </p:nvPicPr>
              <p:blipFill>
                <a:blip r:embed="rId66"/>
                <a:stretch>
                  <a:fillRect/>
                </a:stretch>
              </p:blipFill>
              <p:spPr>
                <a:xfrm>
                  <a:off x="838943" y="4372120"/>
                  <a:ext cx="9000" cy="9000"/>
                </a:xfrm>
                <a:prstGeom prst="rect">
                  <a:avLst/>
                </a:prstGeom>
              </p:spPr>
            </p:pic>
          </mc:Fallback>
        </mc:AlternateContent>
      </p:grpSp>
    </p:spTree>
    <p:extLst>
      <p:ext uri="{BB962C8B-B14F-4D97-AF65-F5344CB8AC3E}">
        <p14:creationId xmlns:p14="http://schemas.microsoft.com/office/powerpoint/2010/main" val="8024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6751-58BE-6D2A-EC18-1A834A8C1D5B}"/>
              </a:ext>
            </a:extLst>
          </p:cNvPr>
          <p:cNvSpPr>
            <a:spLocks noGrp="1"/>
          </p:cNvSpPr>
          <p:nvPr>
            <p:ph type="title"/>
          </p:nvPr>
        </p:nvSpPr>
        <p:spPr/>
        <p:txBody>
          <a:bodyPr/>
          <a:lstStyle/>
          <a:p>
            <a:r>
              <a:rPr lang="en-US" dirty="0"/>
              <a:t>Overview on complex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599F64-8E2D-425B-3502-FAA579118923}"/>
                  </a:ext>
                </a:extLst>
              </p:cNvPr>
              <p:cNvSpPr>
                <a:spLocks noGrp="1"/>
              </p:cNvSpPr>
              <p:nvPr>
                <p:ph idx="1"/>
              </p:nvPr>
            </p:nvSpPr>
            <p:spPr>
              <a:xfrm>
                <a:off x="1981200" y="762000"/>
                <a:ext cx="8229600" cy="6096000"/>
              </a:xfrm>
            </p:spPr>
            <p:txBody>
              <a:bodyPr>
                <a:normAutofit/>
              </a:bodyPr>
              <a:lstStyle/>
              <a:p>
                <a:r>
                  <a:rPr lang="en-US" dirty="0">
                    <a:solidFill>
                      <a:srgbClr val="C00000"/>
                    </a:solidFill>
                  </a:rPr>
                  <a:t>Cartisian form: </a:t>
                </a:r>
                <a:r>
                  <a:rPr lang="en-US" dirty="0"/>
                  <a:t>Z=</a:t>
                </a:r>
                <a:r>
                  <a:rPr lang="en-US" dirty="0" err="1"/>
                  <a:t>a+bj</a:t>
                </a:r>
                <a:endParaRPr lang="en-US" dirty="0"/>
              </a:p>
              <a:p>
                <a:r>
                  <a:rPr lang="en-US" dirty="0"/>
                  <a:t>a=Re{Z},b=</a:t>
                </a:r>
                <a:r>
                  <a:rPr lang="en-US" dirty="0" err="1"/>
                  <a:t>Im</a:t>
                </a:r>
                <a:r>
                  <a:rPr lang="en-US" dirty="0"/>
                  <a:t>{Z}</a:t>
                </a:r>
              </a:p>
              <a:p>
                <a:endParaRPr lang="en-US" dirty="0"/>
              </a:p>
              <a:p>
                <a:r>
                  <a:rPr lang="en-US" dirty="0">
                    <a:solidFill>
                      <a:srgbClr val="C00000"/>
                    </a:solidFill>
                  </a:rPr>
                  <a:t>Polar form</a:t>
                </a:r>
                <a:r>
                  <a:rPr lang="en-US" dirty="0"/>
                  <a:t>: Z=r.</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m:rPr>
                            <m:nor/>
                          </m:rPr>
                          <a:rPr lang="en-US" dirty="0"/>
                          <m:t>Ɵ </m:t>
                        </m:r>
                      </m:sup>
                    </m:sSup>
                  </m:oMath>
                </a14:m>
                <a:endParaRPr lang="en-US" dirty="0"/>
              </a:p>
              <a:p>
                <a:r>
                  <a:rPr lang="en-US" dirty="0"/>
                  <a:t>r=|Z|:magnitude of Z , </a:t>
                </a:r>
              </a:p>
              <a:p>
                <a14:m>
                  <m:oMath xmlns:m="http://schemas.openxmlformats.org/officeDocument/2006/math">
                    <m:r>
                      <m:rPr>
                        <m:sty m:val="p"/>
                      </m:rPr>
                      <a:rPr lang="el-GR" i="1" smtClean="0">
                        <a:latin typeface="Cambria Math" panose="02040503050406030204" pitchFamily="18" charset="0"/>
                      </a:rPr>
                      <m:t>ϴ</m:t>
                    </m:r>
                    <m:r>
                      <a:rPr lang="en-US" b="0" i="1" smtClean="0">
                        <a:latin typeface="Cambria Math" panose="02040503050406030204" pitchFamily="18" charset="0"/>
                      </a:rPr>
                      <m:t>=</m:t>
                    </m:r>
                    <m:r>
                      <a:rPr lang="el-GR"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 phase of Z</a:t>
                </a:r>
              </a:p>
              <a:p>
                <a:endParaRPr lang="en-US" dirty="0"/>
              </a:p>
              <a:p>
                <a:r>
                  <a:rPr lang="en-US" dirty="0"/>
                  <a:t>Magnitude of Z: r=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2</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𝑏</m:t>
                            </m:r>
                          </m:e>
                          <m:sup>
                            <m:r>
                              <a:rPr lang="en-US" i="1" smtClean="0">
                                <a:latin typeface="Cambria Math" panose="02040503050406030204" pitchFamily="18" charset="0"/>
                              </a:rPr>
                              <m:t>2</m:t>
                            </m:r>
                          </m:sup>
                        </m:sSup>
                      </m:e>
                    </m:rad>
                  </m:oMath>
                </a14:m>
                <a:endParaRPr lang="en-US" dirty="0"/>
              </a:p>
              <a:p>
                <a:r>
                  <a:rPr lang="en-US" dirty="0"/>
                  <a:t>phase of Z: </a:t>
                </a:r>
                <a14:m>
                  <m:oMath xmlns:m="http://schemas.openxmlformats.org/officeDocument/2006/math">
                    <m:r>
                      <m:rPr>
                        <m:sty m:val="p"/>
                      </m:rPr>
                      <a:rPr lang="el-GR" i="1" smtClean="0">
                        <a:latin typeface="Cambria Math" panose="02040503050406030204" pitchFamily="18" charset="0"/>
                      </a:rPr>
                      <m:t>ϴ</m:t>
                    </m:r>
                  </m:oMath>
                </a14:m>
                <a:r>
                  <a:rPr lang="en-US" dirty="0"/>
                  <a:t>=</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𝑡𝑎𝑛</m:t>
                        </m:r>
                      </m:e>
                      <m:sup>
                        <m:r>
                          <a:rPr lang="en-US" b="0" i="1" dirty="0" smtClean="0">
                            <a:latin typeface="Cambria Math" panose="02040503050406030204" pitchFamily="18" charset="0"/>
                          </a:rPr>
                          <m:t>−1</m:t>
                        </m:r>
                      </m:sup>
                    </m:s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𝑏</m:t>
                        </m:r>
                      </m:num>
                      <m:den>
                        <m:r>
                          <a:rPr lang="en-US" b="0" i="1" dirty="0" smtClean="0">
                            <a:latin typeface="Cambria Math" panose="02040503050406030204" pitchFamily="18" charset="0"/>
                          </a:rPr>
                          <m:t>𝑎</m:t>
                        </m:r>
                      </m:den>
                    </m:f>
                  </m:oMath>
                </a14:m>
                <a:endParaRPr lang="en-US" dirty="0"/>
              </a:p>
              <a:p>
                <a:r>
                  <a:rPr lang="en-US" dirty="0"/>
                  <a:t>a=</a:t>
                </a:r>
                <a:r>
                  <a:rPr lang="en-US" dirty="0" err="1"/>
                  <a:t>rcos</a:t>
                </a:r>
                <a:r>
                  <a:rPr lang="en-US" dirty="0"/>
                  <a:t>(</a:t>
                </a:r>
                <a14:m>
                  <m:oMath xmlns:m="http://schemas.openxmlformats.org/officeDocument/2006/math">
                    <m:r>
                      <m:rPr>
                        <m:sty m:val="p"/>
                      </m:rPr>
                      <a:rPr lang="el-GR" i="1" smtClean="0">
                        <a:latin typeface="Cambria Math" panose="02040503050406030204" pitchFamily="18" charset="0"/>
                      </a:rPr>
                      <m:t>ϴ</m:t>
                    </m:r>
                  </m:oMath>
                </a14:m>
                <a:r>
                  <a:rPr lang="en-US" dirty="0"/>
                  <a:t>)</a:t>
                </a:r>
              </a:p>
              <a:p>
                <a:r>
                  <a:rPr lang="en-US" dirty="0"/>
                  <a:t>b=</a:t>
                </a:r>
                <a:r>
                  <a:rPr lang="en-US" dirty="0" err="1"/>
                  <a:t>rsin</a:t>
                </a:r>
                <a:r>
                  <a:rPr lang="en-US" dirty="0"/>
                  <a:t>(</a:t>
                </a:r>
                <a14:m>
                  <m:oMath xmlns:m="http://schemas.openxmlformats.org/officeDocument/2006/math">
                    <m:r>
                      <m:rPr>
                        <m:sty m:val="p"/>
                      </m:rPr>
                      <a:rPr lang="el-GR" i="1" smtClean="0">
                        <a:latin typeface="Cambria Math" panose="02040503050406030204" pitchFamily="18" charset="0"/>
                      </a:rPr>
                      <m:t>ϴ</m:t>
                    </m:r>
                  </m:oMath>
                </a14:m>
                <a:r>
                  <a:rPr lang="en-US" dirty="0"/>
                  <a:t>)</a:t>
                </a:r>
              </a:p>
              <a:p>
                <a:r>
                  <a:rPr lang="en-US" dirty="0"/>
                  <a:t>E.g.: z=3+4j, magnitude of z: |Z|=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2</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𝑏</m:t>
                            </m:r>
                          </m:e>
                          <m:sup>
                            <m:r>
                              <a:rPr lang="en-US" i="1" smtClean="0">
                                <a:latin typeface="Cambria Math" panose="02040503050406030204" pitchFamily="18" charset="0"/>
                              </a:rPr>
                              <m:t>2</m:t>
                            </m:r>
                          </m:sup>
                        </m:sSup>
                      </m:e>
                    </m:rad>
                  </m:oMath>
                </a14:m>
                <a:r>
                  <a:rPr lang="en-US" dirty="0"/>
                  <a:t>=5</a:t>
                </a:r>
              </a:p>
              <a:p>
                <a:endParaRPr lang="en-US" dirty="0"/>
              </a:p>
              <a:p>
                <a:endParaRPr lang="en-US" dirty="0"/>
              </a:p>
              <a:p>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9599F64-8E2D-425B-3502-FAA579118923}"/>
                  </a:ext>
                </a:extLst>
              </p:cNvPr>
              <p:cNvSpPr>
                <a:spLocks noGrp="1" noRot="1" noChangeAspect="1" noMove="1" noResize="1" noEditPoints="1" noAdjustHandles="1" noChangeArrowheads="1" noChangeShapeType="1" noTextEdit="1"/>
              </p:cNvSpPr>
              <p:nvPr>
                <p:ph idx="1"/>
              </p:nvPr>
            </p:nvSpPr>
            <p:spPr>
              <a:xfrm>
                <a:off x="1981200" y="762000"/>
                <a:ext cx="8229600" cy="6096000"/>
              </a:xfrm>
              <a:blipFill>
                <a:blip r:embed="rId2"/>
                <a:stretch>
                  <a:fillRect l="-963" t="-800"/>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E6EC6AA-F167-FF18-AE2B-290B5621EACD}"/>
              </a:ext>
            </a:extLst>
          </p:cNvPr>
          <p:cNvCxnSpPr/>
          <p:nvPr/>
        </p:nvCxnSpPr>
        <p:spPr>
          <a:xfrm>
            <a:off x="6781800" y="22860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2225BA9-53B0-F6E2-C32E-6A30D3163470}"/>
              </a:ext>
            </a:extLst>
          </p:cNvPr>
          <p:cNvCxnSpPr>
            <a:cxnSpLocks/>
          </p:cNvCxnSpPr>
          <p:nvPr/>
        </p:nvCxnSpPr>
        <p:spPr>
          <a:xfrm flipV="1">
            <a:off x="6934200" y="914400"/>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740D8A-62ED-D769-EB8F-400CE9B3A25E}"/>
              </a:ext>
            </a:extLst>
          </p:cNvPr>
          <p:cNvCxnSpPr>
            <a:cxnSpLocks/>
          </p:cNvCxnSpPr>
          <p:nvPr/>
        </p:nvCxnSpPr>
        <p:spPr>
          <a:xfrm flipV="1">
            <a:off x="6934200" y="1447800"/>
            <a:ext cx="6858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5841B4C-F2A0-5E07-A12B-C18400BC04C7}"/>
              </a:ext>
            </a:extLst>
          </p:cNvPr>
          <p:cNvCxnSpPr>
            <a:cxnSpLocks/>
          </p:cNvCxnSpPr>
          <p:nvPr/>
        </p:nvCxnSpPr>
        <p:spPr>
          <a:xfrm>
            <a:off x="6934200" y="1447800"/>
            <a:ext cx="685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0E4A42F-A12C-EAB4-DBA8-5A0F6BD3C08B}"/>
              </a:ext>
            </a:extLst>
          </p:cNvPr>
          <p:cNvCxnSpPr>
            <a:cxnSpLocks/>
          </p:cNvCxnSpPr>
          <p:nvPr/>
        </p:nvCxnSpPr>
        <p:spPr>
          <a:xfrm flipV="1">
            <a:off x="7600952" y="1524002"/>
            <a:ext cx="19049" cy="761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21C7D8CC-355A-AE74-B6FC-3EC0D16B2727}"/>
                  </a:ext>
                </a:extLst>
              </p14:cNvPr>
              <p14:cNvContentPartPr/>
              <p14:nvPr/>
            </p14:nvContentPartPr>
            <p14:xfrm>
              <a:off x="7077742" y="2132996"/>
              <a:ext cx="23760" cy="134280"/>
            </p14:xfrm>
          </p:contentPart>
        </mc:Choice>
        <mc:Fallback xmlns="">
          <p:pic>
            <p:nvPicPr>
              <p:cNvPr id="20" name="Ink 19">
                <a:extLst>
                  <a:ext uri="{FF2B5EF4-FFF2-40B4-BE49-F238E27FC236}">
                    <a16:creationId xmlns:a16="http://schemas.microsoft.com/office/drawing/2014/main" id="{21C7D8CC-355A-AE74-B6FC-3EC0D16B2727}"/>
                  </a:ext>
                </a:extLst>
              </p:cNvPr>
              <p:cNvPicPr/>
              <p:nvPr/>
            </p:nvPicPr>
            <p:blipFill>
              <a:blip r:embed="rId4"/>
              <a:stretch>
                <a:fillRect/>
              </a:stretch>
            </p:blipFill>
            <p:spPr>
              <a:xfrm>
                <a:off x="7059742" y="2114996"/>
                <a:ext cx="59400" cy="169920"/>
              </a:xfrm>
              <a:prstGeom prst="rect">
                <a:avLst/>
              </a:prstGeom>
            </p:spPr>
          </p:pic>
        </mc:Fallback>
      </mc:AlternateContent>
      <p:sp>
        <p:nvSpPr>
          <p:cNvPr id="22" name="TextBox 21">
            <a:extLst>
              <a:ext uri="{FF2B5EF4-FFF2-40B4-BE49-F238E27FC236}">
                <a16:creationId xmlns:a16="http://schemas.microsoft.com/office/drawing/2014/main" id="{DFB148F1-361F-4185-9E3F-F6EF63A2FBAB}"/>
              </a:ext>
            </a:extLst>
          </p:cNvPr>
          <p:cNvSpPr txBox="1"/>
          <p:nvPr/>
        </p:nvSpPr>
        <p:spPr>
          <a:xfrm>
            <a:off x="7130648" y="1916668"/>
            <a:ext cx="336952" cy="369332"/>
          </a:xfrm>
          <a:prstGeom prst="rect">
            <a:avLst/>
          </a:prstGeom>
          <a:noFill/>
        </p:spPr>
        <p:txBody>
          <a:bodyPr wrap="none" rtlCol="0">
            <a:spAutoFit/>
          </a:bodyPr>
          <a:lstStyle/>
          <a:p>
            <a:r>
              <a:rPr lang="en-US" dirty="0"/>
              <a:t>Ɵ</a:t>
            </a:r>
          </a:p>
        </p:txBody>
      </p:sp>
      <p:cxnSp>
        <p:nvCxnSpPr>
          <p:cNvPr id="24" name="Straight Arrow Connector 23">
            <a:extLst>
              <a:ext uri="{FF2B5EF4-FFF2-40B4-BE49-F238E27FC236}">
                <a16:creationId xmlns:a16="http://schemas.microsoft.com/office/drawing/2014/main" id="{2FC1B0D6-C510-997A-6484-0BC07F42DE79}"/>
              </a:ext>
            </a:extLst>
          </p:cNvPr>
          <p:cNvCxnSpPr>
            <a:cxnSpLocks/>
          </p:cNvCxnSpPr>
          <p:nvPr/>
        </p:nvCxnSpPr>
        <p:spPr>
          <a:xfrm>
            <a:off x="6968692" y="2289011"/>
            <a:ext cx="660865"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a16="http://schemas.microsoft.com/office/drawing/2014/main" id="{06ABF135-440C-AE1F-AE3C-A5351F61DCAF}"/>
              </a:ext>
            </a:extLst>
          </p:cNvPr>
          <p:cNvCxnSpPr>
            <a:cxnSpLocks/>
          </p:cNvCxnSpPr>
          <p:nvPr/>
        </p:nvCxnSpPr>
        <p:spPr>
          <a:xfrm flipV="1">
            <a:off x="6934200" y="1447500"/>
            <a:ext cx="0" cy="8385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74D44DB5-B69D-E204-795C-47F7AD2797DF}"/>
              </a:ext>
            </a:extLst>
          </p:cNvPr>
          <p:cNvSpPr txBox="1"/>
          <p:nvPr/>
        </p:nvSpPr>
        <p:spPr>
          <a:xfrm>
            <a:off x="7086600" y="1563470"/>
            <a:ext cx="264816" cy="646331"/>
          </a:xfrm>
          <a:prstGeom prst="rect">
            <a:avLst/>
          </a:prstGeom>
          <a:noFill/>
        </p:spPr>
        <p:txBody>
          <a:bodyPr wrap="none" rtlCol="0">
            <a:spAutoFit/>
          </a:bodyPr>
          <a:lstStyle/>
          <a:p>
            <a:r>
              <a:rPr lang="en-US" dirty="0"/>
              <a:t>r</a:t>
            </a:r>
          </a:p>
          <a:p>
            <a:endParaRPr lang="en-US" dirty="0"/>
          </a:p>
        </p:txBody>
      </p:sp>
      <p:sp>
        <p:nvSpPr>
          <p:cNvPr id="32" name="TextBox 31">
            <a:extLst>
              <a:ext uri="{FF2B5EF4-FFF2-40B4-BE49-F238E27FC236}">
                <a16:creationId xmlns:a16="http://schemas.microsoft.com/office/drawing/2014/main" id="{E413D3F6-7535-F0E4-2557-EC8122504784}"/>
              </a:ext>
            </a:extLst>
          </p:cNvPr>
          <p:cNvSpPr txBox="1"/>
          <p:nvPr/>
        </p:nvSpPr>
        <p:spPr>
          <a:xfrm>
            <a:off x="7355184" y="2173070"/>
            <a:ext cx="295274" cy="646331"/>
          </a:xfrm>
          <a:prstGeom prst="rect">
            <a:avLst/>
          </a:prstGeom>
          <a:noFill/>
        </p:spPr>
        <p:txBody>
          <a:bodyPr wrap="none" rtlCol="0">
            <a:spAutoFit/>
          </a:bodyPr>
          <a:lstStyle/>
          <a:p>
            <a:r>
              <a:rPr lang="en-US" dirty="0"/>
              <a:t>a</a:t>
            </a:r>
          </a:p>
          <a:p>
            <a:endParaRPr lang="en-US" dirty="0"/>
          </a:p>
        </p:txBody>
      </p:sp>
      <p:sp>
        <p:nvSpPr>
          <p:cNvPr id="33" name="TextBox 32">
            <a:extLst>
              <a:ext uri="{FF2B5EF4-FFF2-40B4-BE49-F238E27FC236}">
                <a16:creationId xmlns:a16="http://schemas.microsoft.com/office/drawing/2014/main" id="{58E0D0FE-322A-3506-712E-3D064F1F0079}"/>
              </a:ext>
            </a:extLst>
          </p:cNvPr>
          <p:cNvSpPr txBox="1"/>
          <p:nvPr/>
        </p:nvSpPr>
        <p:spPr>
          <a:xfrm>
            <a:off x="6703906" y="1258670"/>
            <a:ext cx="306494" cy="646331"/>
          </a:xfrm>
          <a:prstGeom prst="rect">
            <a:avLst/>
          </a:prstGeom>
          <a:noFill/>
        </p:spPr>
        <p:txBody>
          <a:bodyPr wrap="none" rtlCol="0">
            <a:spAutoFit/>
          </a:bodyPr>
          <a:lstStyle/>
          <a:p>
            <a:r>
              <a:rPr lang="en-US" dirty="0"/>
              <a:t>b</a:t>
            </a:r>
          </a:p>
          <a:p>
            <a:endParaRPr lang="en-US" dirty="0"/>
          </a:p>
        </p:txBody>
      </p:sp>
      <p:sp>
        <p:nvSpPr>
          <p:cNvPr id="34" name="TextBox 33">
            <a:extLst>
              <a:ext uri="{FF2B5EF4-FFF2-40B4-BE49-F238E27FC236}">
                <a16:creationId xmlns:a16="http://schemas.microsoft.com/office/drawing/2014/main" id="{6C46C66D-21B4-1E44-38C7-D628E3D86FA6}"/>
              </a:ext>
            </a:extLst>
          </p:cNvPr>
          <p:cNvSpPr txBox="1"/>
          <p:nvPr/>
        </p:nvSpPr>
        <p:spPr>
          <a:xfrm>
            <a:off x="5791200" y="762001"/>
            <a:ext cx="1134862" cy="646331"/>
          </a:xfrm>
          <a:prstGeom prst="rect">
            <a:avLst/>
          </a:prstGeom>
          <a:noFill/>
        </p:spPr>
        <p:txBody>
          <a:bodyPr wrap="none" rtlCol="0">
            <a:spAutoFit/>
          </a:bodyPr>
          <a:lstStyle/>
          <a:p>
            <a:r>
              <a:rPr lang="en-US" i="1" dirty="0"/>
              <a:t>Imaginary</a:t>
            </a:r>
          </a:p>
          <a:p>
            <a:endParaRPr lang="en-US" dirty="0"/>
          </a:p>
        </p:txBody>
      </p:sp>
      <p:sp>
        <p:nvSpPr>
          <p:cNvPr id="35" name="TextBox 34">
            <a:extLst>
              <a:ext uri="{FF2B5EF4-FFF2-40B4-BE49-F238E27FC236}">
                <a16:creationId xmlns:a16="http://schemas.microsoft.com/office/drawing/2014/main" id="{0EB5EEE9-AB60-EA76-FC10-32DF82FB7F4E}"/>
              </a:ext>
            </a:extLst>
          </p:cNvPr>
          <p:cNvSpPr txBox="1"/>
          <p:nvPr/>
        </p:nvSpPr>
        <p:spPr>
          <a:xfrm>
            <a:off x="8412480" y="2249270"/>
            <a:ext cx="587790" cy="646331"/>
          </a:xfrm>
          <a:prstGeom prst="rect">
            <a:avLst/>
          </a:prstGeom>
          <a:noFill/>
        </p:spPr>
        <p:txBody>
          <a:bodyPr wrap="none" rtlCol="0">
            <a:spAutoFit/>
          </a:bodyPr>
          <a:lstStyle/>
          <a:p>
            <a:r>
              <a:rPr lang="en-US" i="1" dirty="0"/>
              <a:t>Real</a:t>
            </a:r>
          </a:p>
          <a:p>
            <a:endParaRPr lang="en-US" dirty="0"/>
          </a:p>
        </p:txBody>
      </p:sp>
      <p:cxnSp>
        <p:nvCxnSpPr>
          <p:cNvPr id="49" name="Straight Arrow Connector 48">
            <a:extLst>
              <a:ext uri="{FF2B5EF4-FFF2-40B4-BE49-F238E27FC236}">
                <a16:creationId xmlns:a16="http://schemas.microsoft.com/office/drawing/2014/main" id="{CCC8AF12-8F1D-6504-66A1-C98E111F60AD}"/>
              </a:ext>
            </a:extLst>
          </p:cNvPr>
          <p:cNvCxnSpPr>
            <a:cxnSpLocks/>
          </p:cNvCxnSpPr>
          <p:nvPr/>
        </p:nvCxnSpPr>
        <p:spPr>
          <a:xfrm>
            <a:off x="6934199" y="2267276"/>
            <a:ext cx="617182" cy="856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3A1050F-767B-4577-7A9F-831755C1420C}"/>
              </a:ext>
            </a:extLst>
          </p:cNvPr>
          <p:cNvCxnSpPr>
            <a:cxnSpLocks/>
          </p:cNvCxnSpPr>
          <p:nvPr/>
        </p:nvCxnSpPr>
        <p:spPr>
          <a:xfrm flipH="1">
            <a:off x="7589544" y="2286000"/>
            <a:ext cx="20901" cy="838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C3071C7-7B0D-F51C-CE41-8F9EA427249E}"/>
                  </a:ext>
                </a:extLst>
              </p:cNvPr>
              <p:cNvSpPr txBox="1"/>
              <p:nvPr/>
            </p:nvSpPr>
            <p:spPr>
              <a:xfrm>
                <a:off x="7650459" y="1143000"/>
                <a:ext cx="3794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oMath>
                  </m:oMathPara>
                </a14:m>
                <a:endParaRPr lang="en-US" dirty="0"/>
              </a:p>
            </p:txBody>
          </p:sp>
        </mc:Choice>
        <mc:Fallback xmlns="">
          <p:sp>
            <p:nvSpPr>
              <p:cNvPr id="57" name="TextBox 56">
                <a:extLst>
                  <a:ext uri="{FF2B5EF4-FFF2-40B4-BE49-F238E27FC236}">
                    <a16:creationId xmlns:a16="http://schemas.microsoft.com/office/drawing/2014/main" id="{3C3071C7-7B0D-F51C-CE41-8F9EA427249E}"/>
                  </a:ext>
                </a:extLst>
              </p:cNvPr>
              <p:cNvSpPr txBox="1">
                <a:spLocks noRot="1" noChangeAspect="1" noMove="1" noResize="1" noEditPoints="1" noAdjustHandles="1" noChangeArrowheads="1" noChangeShapeType="1" noTextEdit="1"/>
              </p:cNvSpPr>
              <p:nvPr/>
            </p:nvSpPr>
            <p:spPr>
              <a:xfrm>
                <a:off x="7650459" y="1143000"/>
                <a:ext cx="3794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AC23098-B23A-3F14-C971-8551032A8577}"/>
                  </a:ext>
                </a:extLst>
              </p:cNvPr>
              <p:cNvSpPr txBox="1"/>
              <p:nvPr/>
            </p:nvSpPr>
            <p:spPr>
              <a:xfrm>
                <a:off x="7543800" y="2971800"/>
                <a:ext cx="558102" cy="370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m:rPr>
                              <m:nor/>
                            </m:rPr>
                            <a:rPr lang="en-US">
                              <a:latin typeface="Cambria Math" panose="02040503050406030204" pitchFamily="18" charset="0"/>
                            </a:rPr>
                            <m:t>∗</m:t>
                          </m:r>
                          <m:r>
                            <m:rPr>
                              <m:nor/>
                            </m:rPr>
                            <a:rPr lang="en-US" dirty="0"/>
                            <m:t> </m:t>
                          </m:r>
                        </m:sup>
                      </m:sSup>
                    </m:oMath>
                  </m:oMathPara>
                </a14:m>
                <a:endParaRPr lang="en-US" dirty="0"/>
              </a:p>
            </p:txBody>
          </p:sp>
        </mc:Choice>
        <mc:Fallback xmlns="">
          <p:sp>
            <p:nvSpPr>
              <p:cNvPr id="58" name="TextBox 57">
                <a:extLst>
                  <a:ext uri="{FF2B5EF4-FFF2-40B4-BE49-F238E27FC236}">
                    <a16:creationId xmlns:a16="http://schemas.microsoft.com/office/drawing/2014/main" id="{FAC23098-B23A-3F14-C971-8551032A8577}"/>
                  </a:ext>
                </a:extLst>
              </p:cNvPr>
              <p:cNvSpPr txBox="1">
                <a:spLocks noRot="1" noChangeAspect="1" noMove="1" noResize="1" noEditPoints="1" noAdjustHandles="1" noChangeArrowheads="1" noChangeShapeType="1" noTextEdit="1"/>
              </p:cNvSpPr>
              <p:nvPr/>
            </p:nvSpPr>
            <p:spPr>
              <a:xfrm>
                <a:off x="7543800" y="2971800"/>
                <a:ext cx="558102" cy="370486"/>
              </a:xfrm>
              <a:prstGeom prst="rect">
                <a:avLst/>
              </a:prstGeom>
              <a:blipFill>
                <a:blip r:embed="rId6"/>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A07ED1DC-17B9-01E0-434C-6D90305903CC}"/>
              </a:ext>
            </a:extLst>
          </p:cNvPr>
          <p:cNvCxnSpPr>
            <a:cxnSpLocks/>
          </p:cNvCxnSpPr>
          <p:nvPr/>
        </p:nvCxnSpPr>
        <p:spPr>
          <a:xfrm>
            <a:off x="6934201" y="2286000"/>
            <a:ext cx="34491"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15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4"/>
          <p:cNvSpPr>
            <a:spLocks noGrp="1"/>
          </p:cNvSpPr>
          <p:nvPr>
            <p:ph type="sldNum" sz="quarter" idx="12"/>
          </p:nvPr>
        </p:nvSpPr>
        <p:spPr>
          <a:xfrm>
            <a:off x="10058400" y="6243638"/>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23ACE36-E61A-4806-B5C9-BEE044B1315C}" type="slidenum">
              <a:rPr kumimoji="0" lang="zh-CN" altLang="en-US" sz="1200" b="0" i="0" u="none" strike="noStrike" kern="1200" cap="none" spc="0" normalizeH="0" baseline="0" noProof="0" smtClean="0">
                <a:ln>
                  <a:noFill/>
                </a:ln>
                <a:solidFill>
                  <a:srgbClr val="000000"/>
                </a:solidFill>
                <a:effectLst/>
                <a:uLnTx/>
                <a:uFillTx/>
                <a:latin typeface="Tahoma" pitchFamily="34" charset="0"/>
                <a:ea typeface="SimSun"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Tahoma" pitchFamily="34" charset="0"/>
              <a:ea typeface="SimSun" pitchFamily="2" charset="-122"/>
              <a:cs typeface="+mn-cs"/>
            </a:endParaRPr>
          </a:p>
        </p:txBody>
      </p:sp>
      <p:sp>
        <p:nvSpPr>
          <p:cNvPr id="10252" name="Rectangle 5"/>
          <p:cNvSpPr>
            <a:spLocks noChangeArrowheads="1"/>
          </p:cNvSpPr>
          <p:nvPr/>
        </p:nvSpPr>
        <p:spPr bwMode="auto">
          <a:xfrm>
            <a:off x="2743200" y="1371600"/>
            <a:ext cx="27432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A finite signal of finite length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Calibri"/>
              <a:ea typeface="宋体" charset="-122"/>
              <a:cs typeface="+mn-cs"/>
            </a:endParaRPr>
          </a:p>
        </p:txBody>
      </p:sp>
      <p:sp>
        <p:nvSpPr>
          <p:cNvPr id="10253" name="Rectangle 6"/>
          <p:cNvSpPr>
            <a:spLocks noChangeArrowheads="1"/>
          </p:cNvSpPr>
          <p:nvPr/>
        </p:nvSpPr>
        <p:spPr bwMode="auto">
          <a:xfrm>
            <a:off x="7010400" y="1676400"/>
            <a:ext cx="22098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Case 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Calibri"/>
              <a:ea typeface="宋体" charset="-122"/>
              <a:cs typeface="+mn-cs"/>
            </a:endParaRPr>
          </a:p>
        </p:txBody>
      </p:sp>
      <p:sp>
        <p:nvSpPr>
          <p:cNvPr id="10254" name="Rectangle 7"/>
          <p:cNvSpPr>
            <a:spLocks noChangeArrowheads="1"/>
          </p:cNvSpPr>
          <p:nvPr/>
        </p:nvSpPr>
        <p:spPr bwMode="auto">
          <a:xfrm>
            <a:off x="2743200" y="2590800"/>
            <a:ext cx="27432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A periodic &amp; finite signal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Calibri"/>
              <a:ea typeface="宋体" charset="-122"/>
              <a:cs typeface="+mn-cs"/>
            </a:endParaRPr>
          </a:p>
        </p:txBody>
      </p:sp>
      <p:sp>
        <p:nvSpPr>
          <p:cNvPr id="10255" name="Rectangle 8"/>
          <p:cNvSpPr>
            <a:spLocks noChangeArrowheads="1"/>
          </p:cNvSpPr>
          <p:nvPr/>
        </p:nvSpPr>
        <p:spPr bwMode="auto">
          <a:xfrm>
            <a:off x="2743200" y="3810000"/>
            <a:ext cx="27432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A constant signal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Calibri"/>
              <a:ea typeface="宋体" charset="-122"/>
              <a:cs typeface="+mn-cs"/>
            </a:endParaRPr>
          </a:p>
        </p:txBody>
      </p:sp>
      <p:sp>
        <p:nvSpPr>
          <p:cNvPr id="10256" name="Rectangle 9"/>
          <p:cNvSpPr>
            <a:spLocks noChangeArrowheads="1"/>
          </p:cNvSpPr>
          <p:nvPr/>
        </p:nvSpPr>
        <p:spPr bwMode="auto">
          <a:xfrm>
            <a:off x="2743200" y="5029200"/>
            <a:ext cx="27432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A signal of infinite length </a:t>
            </a:r>
            <a:b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b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that goes to infinity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alibri"/>
              <a:ea typeface="宋体" charset="-122"/>
              <a:cs typeface="+mn-cs"/>
            </a:endParaRPr>
          </a:p>
        </p:txBody>
      </p:sp>
      <p:graphicFrame>
        <p:nvGraphicFramePr>
          <p:cNvPr id="63496" name="Object 11"/>
          <p:cNvGraphicFramePr>
            <a:graphicFrameLocks noChangeAspect="1"/>
          </p:cNvGraphicFramePr>
          <p:nvPr/>
        </p:nvGraphicFramePr>
        <p:xfrm>
          <a:off x="3206750" y="5486401"/>
          <a:ext cx="1822450" cy="301625"/>
        </p:xfrm>
        <a:graphic>
          <a:graphicData uri="http://schemas.openxmlformats.org/presentationml/2006/ole">
            <mc:AlternateContent xmlns:mc="http://schemas.openxmlformats.org/markup-compatibility/2006">
              <mc:Choice xmlns:v="urn:schemas-microsoft-com:vml" Requires="v">
                <p:oleObj name="Equation" r:id="rId3" imgW="1231366" imgH="203112" progId="Equation.3">
                  <p:embed/>
                </p:oleObj>
              </mc:Choice>
              <mc:Fallback>
                <p:oleObj name="Equation" r:id="rId3" imgW="1231366" imgH="203112" progId="Equation.3">
                  <p:embed/>
                  <p:pic>
                    <p:nvPicPr>
                      <p:cNvPr id="6349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0" y="5486401"/>
                        <a:ext cx="18224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7" name="Rectangle 13"/>
          <p:cNvSpPr>
            <a:spLocks noChangeArrowheads="1"/>
          </p:cNvSpPr>
          <p:nvPr/>
        </p:nvSpPr>
        <p:spPr bwMode="auto">
          <a:xfrm>
            <a:off x="7010400" y="3200400"/>
            <a:ext cx="22098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Case II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Calibri"/>
              <a:ea typeface="宋体" charset="-122"/>
              <a:cs typeface="+mn-cs"/>
            </a:endParaRPr>
          </a:p>
        </p:txBody>
      </p:sp>
      <p:sp>
        <p:nvSpPr>
          <p:cNvPr id="10258" name="Rectangle 14"/>
          <p:cNvSpPr>
            <a:spLocks noChangeArrowheads="1"/>
          </p:cNvSpPr>
          <p:nvPr/>
        </p:nvSpPr>
        <p:spPr bwMode="auto">
          <a:xfrm>
            <a:off x="7010400" y="4495800"/>
            <a:ext cx="2209800" cy="762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Case III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alibri"/>
              <a:ea typeface="宋体" charset="-122"/>
              <a:cs typeface="+mn-cs"/>
            </a:endParaRPr>
          </a:p>
        </p:txBody>
      </p:sp>
      <p:graphicFrame>
        <p:nvGraphicFramePr>
          <p:cNvPr id="63499" name="Object 15"/>
          <p:cNvGraphicFramePr>
            <a:graphicFrameLocks noChangeAspect="1"/>
          </p:cNvGraphicFramePr>
          <p:nvPr/>
        </p:nvGraphicFramePr>
        <p:xfrm>
          <a:off x="7696200" y="2005013"/>
          <a:ext cx="914400" cy="398462"/>
        </p:xfrm>
        <a:graphic>
          <a:graphicData uri="http://schemas.openxmlformats.org/presentationml/2006/ole">
            <mc:AlternateContent xmlns:mc="http://schemas.openxmlformats.org/markup-compatibility/2006">
              <mc:Choice xmlns:v="urn:schemas-microsoft-com:vml" Requires="v">
                <p:oleObj name="Equation" r:id="rId5" imgW="494870" imgH="215713" progId="Equation.3">
                  <p:embed/>
                </p:oleObj>
              </mc:Choice>
              <mc:Fallback>
                <p:oleObj name="Equation" r:id="rId5" imgW="494870" imgH="215713" progId="Equation.3">
                  <p:embed/>
                  <p:pic>
                    <p:nvPicPr>
                      <p:cNvPr id="6349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005013"/>
                        <a:ext cx="91440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7" name="Line 17"/>
          <p:cNvSpPr>
            <a:spLocks noChangeShapeType="1"/>
          </p:cNvSpPr>
          <p:nvPr/>
        </p:nvSpPr>
        <p:spPr bwMode="auto">
          <a:xfrm>
            <a:off x="5486400" y="1752600"/>
            <a:ext cx="1524000" cy="3048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3502" name="Object 20"/>
          <p:cNvGraphicFramePr>
            <a:graphicFrameLocks noChangeAspect="1"/>
          </p:cNvGraphicFramePr>
          <p:nvPr/>
        </p:nvGraphicFramePr>
        <p:xfrm>
          <a:off x="3657600" y="4194176"/>
          <a:ext cx="846138" cy="301625"/>
        </p:xfrm>
        <a:graphic>
          <a:graphicData uri="http://schemas.openxmlformats.org/presentationml/2006/ole">
            <mc:AlternateContent xmlns:mc="http://schemas.openxmlformats.org/markup-compatibility/2006">
              <mc:Choice xmlns:v="urn:schemas-microsoft-com:vml" Requires="v">
                <p:oleObj name="Equation" r:id="rId7" imgW="571252" imgH="203112" progId="Equation.3">
                  <p:embed/>
                </p:oleObj>
              </mc:Choice>
              <mc:Fallback>
                <p:oleObj name="Equation" r:id="rId7" imgW="571252" imgH="203112" progId="Equation.3">
                  <p:embed/>
                  <p:pic>
                    <p:nvPicPr>
                      <p:cNvPr id="63502"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4194176"/>
                        <a:ext cx="8461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3" name="Object 21"/>
          <p:cNvGraphicFramePr>
            <a:graphicFrameLocks noChangeAspect="1"/>
          </p:cNvGraphicFramePr>
          <p:nvPr/>
        </p:nvGraphicFramePr>
        <p:xfrm>
          <a:off x="3048000" y="2971801"/>
          <a:ext cx="2209800" cy="352425"/>
        </p:xfrm>
        <a:graphic>
          <a:graphicData uri="http://schemas.openxmlformats.org/presentationml/2006/ole">
            <mc:AlternateContent xmlns:mc="http://schemas.openxmlformats.org/markup-compatibility/2006">
              <mc:Choice xmlns:v="urn:schemas-microsoft-com:vml" Requires="v">
                <p:oleObj name="Equation" r:id="rId9" imgW="1600200" imgH="254000" progId="Equation.3">
                  <p:embed/>
                </p:oleObj>
              </mc:Choice>
              <mc:Fallback>
                <p:oleObj name="Equation" r:id="rId9" imgW="1600200" imgH="254000" progId="Equation.3">
                  <p:embed/>
                  <p:pic>
                    <p:nvPicPr>
                      <p:cNvPr id="63503"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2971801"/>
                        <a:ext cx="2209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22" name="Line 22"/>
          <p:cNvSpPr>
            <a:spLocks noChangeShapeType="1"/>
          </p:cNvSpPr>
          <p:nvPr/>
        </p:nvSpPr>
        <p:spPr bwMode="auto">
          <a:xfrm>
            <a:off x="5486400" y="2971800"/>
            <a:ext cx="1524000" cy="5334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423" name="Line 23"/>
          <p:cNvSpPr>
            <a:spLocks noChangeShapeType="1"/>
          </p:cNvSpPr>
          <p:nvPr/>
        </p:nvSpPr>
        <p:spPr bwMode="auto">
          <a:xfrm flipV="1">
            <a:off x="5486400" y="3733800"/>
            <a:ext cx="1524000" cy="4572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424" name="Line 24"/>
          <p:cNvSpPr>
            <a:spLocks noChangeShapeType="1"/>
          </p:cNvSpPr>
          <p:nvPr/>
        </p:nvSpPr>
        <p:spPr bwMode="auto">
          <a:xfrm flipV="1">
            <a:off x="5486400" y="4876800"/>
            <a:ext cx="1524000" cy="4572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3507" name="Object 25"/>
          <p:cNvGraphicFramePr>
            <a:graphicFrameLocks noChangeAspect="1"/>
          </p:cNvGraphicFramePr>
          <p:nvPr/>
        </p:nvGraphicFramePr>
        <p:xfrm>
          <a:off x="2898775" y="1828801"/>
          <a:ext cx="2508250" cy="352425"/>
        </p:xfrm>
        <a:graphic>
          <a:graphicData uri="http://schemas.openxmlformats.org/presentationml/2006/ole">
            <mc:AlternateContent xmlns:mc="http://schemas.openxmlformats.org/markup-compatibility/2006">
              <mc:Choice xmlns:v="urn:schemas-microsoft-com:vml" Requires="v">
                <p:oleObj name="Equation" r:id="rId11" imgW="1815312" imgH="253890" progId="Equation.3">
                  <p:embed/>
                </p:oleObj>
              </mc:Choice>
              <mc:Fallback>
                <p:oleObj name="Equation" r:id="rId11" imgW="1815312" imgH="253890" progId="Equation.3">
                  <p:embed/>
                  <p:pic>
                    <p:nvPicPr>
                      <p:cNvPr id="63507"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8775" y="1828801"/>
                        <a:ext cx="250825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9" name="Rectangle 2"/>
          <p:cNvSpPr>
            <a:spLocks noGrp="1" noChangeArrowheads="1"/>
          </p:cNvSpPr>
          <p:nvPr>
            <p:ph type="title"/>
          </p:nvPr>
        </p:nvSpPr>
        <p:spPr/>
        <p:txBody>
          <a:bodyPr/>
          <a:lstStyle/>
          <a:p>
            <a:pPr eaLnBrk="1" hangingPunct="1"/>
            <a:r>
              <a:rPr lang="en-US" altLang="zh-CN">
                <a:ea typeface="SimSun" pitchFamily="2" charset="-122"/>
              </a:rPr>
              <a:t>Three Classes of Signals (2)</a:t>
            </a:r>
          </a:p>
        </p:txBody>
      </p:sp>
      <mc:AlternateContent xmlns:mc="http://schemas.openxmlformats.org/markup-compatibility/2006" xmlns:a14="http://schemas.microsoft.com/office/drawing/2010/main">
        <mc:Choice Requires="a14">
          <p:sp>
            <p:nvSpPr>
              <p:cNvPr id="2" name="TextBox 1"/>
              <p:cNvSpPr txBox="1"/>
              <p:nvPr/>
            </p:nvSpPr>
            <p:spPr>
              <a:xfrm>
                <a:off x="7494265" y="3595301"/>
                <a:ext cx="124207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0&lt;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94265" y="3595301"/>
                <a:ext cx="1242071" cy="276999"/>
              </a:xfrm>
              <a:prstGeom prst="rect">
                <a:avLst/>
              </a:prstGeom>
              <a:blipFill>
                <a:blip r:embed="rId13"/>
                <a:stretch>
                  <a:fillRect l="-3922" r="-2451" b="-11111"/>
                </a:stretch>
              </a:blipFill>
            </p:spPr>
            <p:txBody>
              <a:bodyPr/>
              <a:lstStyle/>
              <a:p>
                <a:r>
                  <a:rPr lang="en-US">
                    <a:noFill/>
                  </a:rPr>
                  <a:t> </a:t>
                </a:r>
              </a:p>
            </p:txBody>
          </p:sp>
        </mc:Fallback>
      </mc:AlternateContent>
      <p:sp>
        <p:nvSpPr>
          <p:cNvPr id="3" name="Rectangle 2"/>
          <p:cNvSpPr/>
          <p:nvPr/>
        </p:nvSpPr>
        <p:spPr>
          <a:xfrm>
            <a:off x="9157231" y="3440668"/>
            <a:ext cx="13759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power signal</a:t>
            </a:r>
          </a:p>
        </p:txBody>
      </p:sp>
      <p:sp>
        <p:nvSpPr>
          <p:cNvPr id="4" name="Rectangle 3"/>
          <p:cNvSpPr/>
          <p:nvPr/>
        </p:nvSpPr>
        <p:spPr>
          <a:xfrm>
            <a:off x="9192401" y="1820346"/>
            <a:ext cx="14174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energy signal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Rectangle 25"/>
          <p:cNvSpPr/>
          <p:nvPr/>
        </p:nvSpPr>
        <p:spPr>
          <a:xfrm>
            <a:off x="7640601" y="4844534"/>
            <a:ext cx="11252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otherwise</a:t>
            </a:r>
          </a:p>
        </p:txBody>
      </p:sp>
      <p:grpSp>
        <p:nvGrpSpPr>
          <p:cNvPr id="25" name="Group 24">
            <a:extLst>
              <a:ext uri="{FF2B5EF4-FFF2-40B4-BE49-F238E27FC236}">
                <a16:creationId xmlns:a16="http://schemas.microsoft.com/office/drawing/2014/main" id="{B5134F9C-9C34-7C38-1E89-F82C89DF12A4}"/>
              </a:ext>
            </a:extLst>
          </p:cNvPr>
          <p:cNvGrpSpPr/>
          <p:nvPr/>
        </p:nvGrpSpPr>
        <p:grpSpPr>
          <a:xfrm>
            <a:off x="489848" y="1049114"/>
            <a:ext cx="3625200" cy="1625760"/>
            <a:chOff x="489848" y="1049114"/>
            <a:chExt cx="3625200" cy="1625760"/>
          </a:xfrm>
        </p:grpSpPr>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0CB6123-9CBD-A795-F3A5-CBECE297712A}"/>
                    </a:ext>
                  </a:extLst>
                </p14:cNvPr>
                <p14:cNvContentPartPr/>
                <p14:nvPr/>
              </p14:nvContentPartPr>
              <p14:xfrm>
                <a:off x="574448" y="1084394"/>
                <a:ext cx="1742760" cy="1491840"/>
              </p14:xfrm>
            </p:contentPart>
          </mc:Choice>
          <mc:Fallback xmlns="">
            <p:pic>
              <p:nvPicPr>
                <p:cNvPr id="8" name="Ink 7">
                  <a:extLst>
                    <a:ext uri="{FF2B5EF4-FFF2-40B4-BE49-F238E27FC236}">
                      <a16:creationId xmlns:a16="http://schemas.microsoft.com/office/drawing/2014/main" id="{D0CB6123-9CBD-A795-F3A5-CBECE297712A}"/>
                    </a:ext>
                  </a:extLst>
                </p:cNvPr>
                <p:cNvPicPr/>
                <p:nvPr/>
              </p:nvPicPr>
              <p:blipFill>
                <a:blip r:embed="rId15"/>
                <a:stretch>
                  <a:fillRect/>
                </a:stretch>
              </p:blipFill>
              <p:spPr>
                <a:xfrm>
                  <a:off x="565808" y="1075394"/>
                  <a:ext cx="1760400" cy="150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D527B79-366B-1D4F-1BC6-599EF48F9E9A}"/>
                    </a:ext>
                  </a:extLst>
                </p14:cNvPr>
                <p14:cNvContentPartPr/>
                <p14:nvPr/>
              </p14:nvContentPartPr>
              <p14:xfrm>
                <a:off x="589928" y="1049114"/>
                <a:ext cx="478800" cy="60120"/>
              </p14:xfrm>
            </p:contentPart>
          </mc:Choice>
          <mc:Fallback xmlns="">
            <p:pic>
              <p:nvPicPr>
                <p:cNvPr id="10" name="Ink 9">
                  <a:extLst>
                    <a:ext uri="{FF2B5EF4-FFF2-40B4-BE49-F238E27FC236}">
                      <a16:creationId xmlns:a16="http://schemas.microsoft.com/office/drawing/2014/main" id="{0D527B79-366B-1D4F-1BC6-599EF48F9E9A}"/>
                    </a:ext>
                  </a:extLst>
                </p:cNvPr>
                <p:cNvPicPr/>
                <p:nvPr/>
              </p:nvPicPr>
              <p:blipFill>
                <a:blip r:embed="rId17"/>
                <a:stretch>
                  <a:fillRect/>
                </a:stretch>
              </p:blipFill>
              <p:spPr>
                <a:xfrm>
                  <a:off x="581288" y="1040114"/>
                  <a:ext cx="496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6569AD1B-7637-963B-FF33-74BF4CA9CBB9}"/>
                    </a:ext>
                  </a:extLst>
                </p14:cNvPr>
                <p14:cNvContentPartPr/>
                <p14:nvPr/>
              </p14:nvContentPartPr>
              <p14:xfrm>
                <a:off x="987368" y="2509274"/>
                <a:ext cx="432360" cy="111960"/>
              </p14:xfrm>
            </p:contentPart>
          </mc:Choice>
          <mc:Fallback xmlns="">
            <p:pic>
              <p:nvPicPr>
                <p:cNvPr id="11" name="Ink 10">
                  <a:extLst>
                    <a:ext uri="{FF2B5EF4-FFF2-40B4-BE49-F238E27FC236}">
                      <a16:creationId xmlns:a16="http://schemas.microsoft.com/office/drawing/2014/main" id="{6569AD1B-7637-963B-FF33-74BF4CA9CBB9}"/>
                    </a:ext>
                  </a:extLst>
                </p:cNvPr>
                <p:cNvPicPr/>
                <p:nvPr/>
              </p:nvPicPr>
              <p:blipFill>
                <a:blip r:embed="rId19"/>
                <a:stretch>
                  <a:fillRect/>
                </a:stretch>
              </p:blipFill>
              <p:spPr>
                <a:xfrm>
                  <a:off x="978728" y="2500634"/>
                  <a:ext cx="450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 name="Ink 4">
                  <a:extLst>
                    <a:ext uri="{FF2B5EF4-FFF2-40B4-BE49-F238E27FC236}">
                      <a16:creationId xmlns:a16="http://schemas.microsoft.com/office/drawing/2014/main" id="{EB52D23A-0A72-1E1D-D044-AB34223AB37A}"/>
                    </a:ext>
                  </a:extLst>
                </p14:cNvPr>
                <p14:cNvContentPartPr/>
                <p14:nvPr/>
              </p14:nvContentPartPr>
              <p14:xfrm>
                <a:off x="2763968" y="1444754"/>
                <a:ext cx="1351080" cy="415440"/>
              </p14:xfrm>
            </p:contentPart>
          </mc:Choice>
          <mc:Fallback xmlns="">
            <p:pic>
              <p:nvPicPr>
                <p:cNvPr id="5" name="Ink 4">
                  <a:extLst>
                    <a:ext uri="{FF2B5EF4-FFF2-40B4-BE49-F238E27FC236}">
                      <a16:creationId xmlns:a16="http://schemas.microsoft.com/office/drawing/2014/main" id="{EB52D23A-0A72-1E1D-D044-AB34223AB37A}"/>
                    </a:ext>
                  </a:extLst>
                </p:cNvPr>
                <p:cNvPicPr/>
                <p:nvPr/>
              </p:nvPicPr>
              <p:blipFill>
                <a:blip r:embed="rId21"/>
                <a:stretch>
                  <a:fillRect/>
                </a:stretch>
              </p:blipFill>
              <p:spPr>
                <a:xfrm>
                  <a:off x="2755328" y="1435754"/>
                  <a:ext cx="1368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a:extLst>
                    <a:ext uri="{FF2B5EF4-FFF2-40B4-BE49-F238E27FC236}">
                      <a16:creationId xmlns:a16="http://schemas.microsoft.com/office/drawing/2014/main" id="{CD120960-EE76-7E18-37DE-46427D25D9D7}"/>
                    </a:ext>
                  </a:extLst>
                </p14:cNvPr>
                <p14:cNvContentPartPr/>
                <p14:nvPr/>
              </p14:nvContentPartPr>
              <p14:xfrm>
                <a:off x="546368" y="1869194"/>
                <a:ext cx="1770840" cy="85320"/>
              </p14:xfrm>
            </p:contentPart>
          </mc:Choice>
          <mc:Fallback xmlns="">
            <p:pic>
              <p:nvPicPr>
                <p:cNvPr id="6" name="Ink 5">
                  <a:extLst>
                    <a:ext uri="{FF2B5EF4-FFF2-40B4-BE49-F238E27FC236}">
                      <a16:creationId xmlns:a16="http://schemas.microsoft.com/office/drawing/2014/main" id="{CD120960-EE76-7E18-37DE-46427D25D9D7}"/>
                    </a:ext>
                  </a:extLst>
                </p:cNvPr>
                <p:cNvPicPr/>
                <p:nvPr/>
              </p:nvPicPr>
              <p:blipFill>
                <a:blip r:embed="rId23"/>
                <a:stretch>
                  <a:fillRect/>
                </a:stretch>
              </p:blipFill>
              <p:spPr>
                <a:xfrm>
                  <a:off x="537368" y="1860554"/>
                  <a:ext cx="17884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835DD821-5F5F-F318-D0A5-DE496C2DBDD5}"/>
                    </a:ext>
                  </a:extLst>
                </p14:cNvPr>
                <p14:cNvContentPartPr/>
                <p14:nvPr/>
              </p14:nvContentPartPr>
              <p14:xfrm>
                <a:off x="2264288" y="1260074"/>
                <a:ext cx="116640" cy="1414800"/>
              </p14:xfrm>
            </p:contentPart>
          </mc:Choice>
          <mc:Fallback xmlns="">
            <p:pic>
              <p:nvPicPr>
                <p:cNvPr id="15" name="Ink 14">
                  <a:extLst>
                    <a:ext uri="{FF2B5EF4-FFF2-40B4-BE49-F238E27FC236}">
                      <a16:creationId xmlns:a16="http://schemas.microsoft.com/office/drawing/2014/main" id="{835DD821-5F5F-F318-D0A5-DE496C2DBDD5}"/>
                    </a:ext>
                  </a:extLst>
                </p:cNvPr>
                <p:cNvPicPr/>
                <p:nvPr/>
              </p:nvPicPr>
              <p:blipFill>
                <a:blip r:embed="rId27"/>
                <a:stretch>
                  <a:fillRect/>
                </a:stretch>
              </p:blipFill>
              <p:spPr>
                <a:xfrm>
                  <a:off x="2255648" y="1251434"/>
                  <a:ext cx="134280" cy="1432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79465903-7BB7-C87D-A8FF-4BDC55D39155}"/>
                    </a:ext>
                  </a:extLst>
                </p14:cNvPr>
                <p14:cNvContentPartPr/>
                <p14:nvPr/>
              </p14:nvContentPartPr>
              <p14:xfrm>
                <a:off x="489848" y="1118234"/>
                <a:ext cx="31320" cy="1391040"/>
              </p14:xfrm>
            </p:contentPart>
          </mc:Choice>
          <mc:Fallback xmlns="">
            <p:pic>
              <p:nvPicPr>
                <p:cNvPr id="16" name="Ink 15">
                  <a:extLst>
                    <a:ext uri="{FF2B5EF4-FFF2-40B4-BE49-F238E27FC236}">
                      <a16:creationId xmlns:a16="http://schemas.microsoft.com/office/drawing/2014/main" id="{79465903-7BB7-C87D-A8FF-4BDC55D39155}"/>
                    </a:ext>
                  </a:extLst>
                </p:cNvPr>
                <p:cNvPicPr/>
                <p:nvPr/>
              </p:nvPicPr>
              <p:blipFill>
                <a:blip r:embed="rId29"/>
                <a:stretch>
                  <a:fillRect/>
                </a:stretch>
              </p:blipFill>
              <p:spPr>
                <a:xfrm>
                  <a:off x="480848" y="1109594"/>
                  <a:ext cx="48960" cy="1408680"/>
                </a:xfrm>
                <a:prstGeom prst="rect">
                  <a:avLst/>
                </a:prstGeom>
              </p:spPr>
            </p:pic>
          </mc:Fallback>
        </mc:AlternateContent>
      </p:grpSp>
      <p:grpSp>
        <p:nvGrpSpPr>
          <p:cNvPr id="102403" name="Group 102402">
            <a:extLst>
              <a:ext uri="{FF2B5EF4-FFF2-40B4-BE49-F238E27FC236}">
                <a16:creationId xmlns:a16="http://schemas.microsoft.com/office/drawing/2014/main" id="{0117DDF0-AAA3-ECB1-CC66-BDE0D1F99EF4}"/>
              </a:ext>
            </a:extLst>
          </p:cNvPr>
          <p:cNvGrpSpPr/>
          <p:nvPr/>
        </p:nvGrpSpPr>
        <p:grpSpPr>
          <a:xfrm>
            <a:off x="8609648" y="892154"/>
            <a:ext cx="2986200" cy="608400"/>
            <a:chOff x="8609648" y="892154"/>
            <a:chExt cx="2986200" cy="608400"/>
          </a:xfrm>
        </p:grpSpPr>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C6EBD5C5-6DF0-8628-7099-FA867A2F5AB7}"/>
                    </a:ext>
                  </a:extLst>
                </p14:cNvPr>
                <p14:cNvContentPartPr/>
                <p14:nvPr/>
              </p14:nvContentPartPr>
              <p14:xfrm>
                <a:off x="9662288" y="1447634"/>
                <a:ext cx="1776960" cy="40680"/>
              </p14:xfrm>
            </p:contentPart>
          </mc:Choice>
          <mc:Fallback xmlns="">
            <p:pic>
              <p:nvPicPr>
                <p:cNvPr id="27" name="Ink 26">
                  <a:extLst>
                    <a:ext uri="{FF2B5EF4-FFF2-40B4-BE49-F238E27FC236}">
                      <a16:creationId xmlns:a16="http://schemas.microsoft.com/office/drawing/2014/main" id="{C6EBD5C5-6DF0-8628-7099-FA867A2F5AB7}"/>
                    </a:ext>
                  </a:extLst>
                </p:cNvPr>
                <p:cNvPicPr/>
                <p:nvPr/>
              </p:nvPicPr>
              <p:blipFill>
                <a:blip r:embed="rId45"/>
                <a:stretch>
                  <a:fillRect/>
                </a:stretch>
              </p:blipFill>
              <p:spPr>
                <a:xfrm>
                  <a:off x="9653648" y="1438994"/>
                  <a:ext cx="1794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94D84F2-BC5C-8688-D9F4-A3BB91C1AAA3}"/>
                    </a:ext>
                  </a:extLst>
                </p14:cNvPr>
                <p14:cNvContentPartPr/>
                <p14:nvPr/>
              </p14:nvContentPartPr>
              <p14:xfrm>
                <a:off x="9973328" y="892154"/>
                <a:ext cx="793800" cy="586800"/>
              </p14:xfrm>
            </p:contentPart>
          </mc:Choice>
          <mc:Fallback xmlns="">
            <p:pic>
              <p:nvPicPr>
                <p:cNvPr id="28" name="Ink 27">
                  <a:extLst>
                    <a:ext uri="{FF2B5EF4-FFF2-40B4-BE49-F238E27FC236}">
                      <a16:creationId xmlns:a16="http://schemas.microsoft.com/office/drawing/2014/main" id="{294D84F2-BC5C-8688-D9F4-A3BB91C1AAA3}"/>
                    </a:ext>
                  </a:extLst>
                </p:cNvPr>
                <p:cNvPicPr/>
                <p:nvPr/>
              </p:nvPicPr>
              <p:blipFill>
                <a:blip r:embed="rId47"/>
                <a:stretch>
                  <a:fillRect/>
                </a:stretch>
              </p:blipFill>
              <p:spPr>
                <a:xfrm>
                  <a:off x="9964328" y="883514"/>
                  <a:ext cx="8114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79C89E49-84A0-32F4-AD37-30ABCFC28218}"/>
                    </a:ext>
                  </a:extLst>
                </p14:cNvPr>
                <p14:cNvContentPartPr/>
                <p14:nvPr/>
              </p14:nvContentPartPr>
              <p14:xfrm>
                <a:off x="8609648" y="1409474"/>
                <a:ext cx="1356120" cy="91080"/>
              </p14:xfrm>
            </p:contentPart>
          </mc:Choice>
          <mc:Fallback xmlns="">
            <p:pic>
              <p:nvPicPr>
                <p:cNvPr id="30" name="Ink 29">
                  <a:extLst>
                    <a:ext uri="{FF2B5EF4-FFF2-40B4-BE49-F238E27FC236}">
                      <a16:creationId xmlns:a16="http://schemas.microsoft.com/office/drawing/2014/main" id="{79C89E49-84A0-32F4-AD37-30ABCFC28218}"/>
                    </a:ext>
                  </a:extLst>
                </p:cNvPr>
                <p:cNvPicPr/>
                <p:nvPr/>
              </p:nvPicPr>
              <p:blipFill>
                <a:blip r:embed="rId49"/>
                <a:stretch>
                  <a:fillRect/>
                </a:stretch>
              </p:blipFill>
              <p:spPr>
                <a:xfrm>
                  <a:off x="8600648" y="1400834"/>
                  <a:ext cx="1373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2C31AFC3-0655-60F0-B082-5B234E5DED16}"/>
                    </a:ext>
                  </a:extLst>
                </p14:cNvPr>
                <p14:cNvContentPartPr/>
                <p14:nvPr/>
              </p14:nvContentPartPr>
              <p14:xfrm>
                <a:off x="10671728" y="1385354"/>
                <a:ext cx="832680" cy="99360"/>
              </p14:xfrm>
            </p:contentPart>
          </mc:Choice>
          <mc:Fallback xmlns="">
            <p:pic>
              <p:nvPicPr>
                <p:cNvPr id="31" name="Ink 30">
                  <a:extLst>
                    <a:ext uri="{FF2B5EF4-FFF2-40B4-BE49-F238E27FC236}">
                      <a16:creationId xmlns:a16="http://schemas.microsoft.com/office/drawing/2014/main" id="{2C31AFC3-0655-60F0-B082-5B234E5DED16}"/>
                    </a:ext>
                  </a:extLst>
                </p:cNvPr>
                <p:cNvPicPr/>
                <p:nvPr/>
              </p:nvPicPr>
              <p:blipFill>
                <a:blip r:embed="rId51"/>
                <a:stretch>
                  <a:fillRect/>
                </a:stretch>
              </p:blipFill>
              <p:spPr>
                <a:xfrm>
                  <a:off x="10663088" y="1376354"/>
                  <a:ext cx="850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2400" name="Ink 102399">
                  <a:extLst>
                    <a:ext uri="{FF2B5EF4-FFF2-40B4-BE49-F238E27FC236}">
                      <a16:creationId xmlns:a16="http://schemas.microsoft.com/office/drawing/2014/main" id="{0317A1B5-E75B-6157-C9BA-1E739CA3825A}"/>
                    </a:ext>
                  </a:extLst>
                </p14:cNvPr>
                <p14:cNvContentPartPr/>
                <p14:nvPr/>
              </p14:nvContentPartPr>
              <p14:xfrm>
                <a:off x="8820968" y="1404434"/>
                <a:ext cx="1132560" cy="93960"/>
              </p14:xfrm>
            </p:contentPart>
          </mc:Choice>
          <mc:Fallback xmlns="">
            <p:pic>
              <p:nvPicPr>
                <p:cNvPr id="102400" name="Ink 102399">
                  <a:extLst>
                    <a:ext uri="{FF2B5EF4-FFF2-40B4-BE49-F238E27FC236}">
                      <a16:creationId xmlns:a16="http://schemas.microsoft.com/office/drawing/2014/main" id="{0317A1B5-E75B-6157-C9BA-1E739CA3825A}"/>
                    </a:ext>
                  </a:extLst>
                </p:cNvPr>
                <p:cNvPicPr/>
                <p:nvPr/>
              </p:nvPicPr>
              <p:blipFill>
                <a:blip r:embed="rId53"/>
                <a:stretch>
                  <a:fillRect/>
                </a:stretch>
              </p:blipFill>
              <p:spPr>
                <a:xfrm>
                  <a:off x="8812328" y="1395794"/>
                  <a:ext cx="1150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401" name="Ink 102400">
                  <a:extLst>
                    <a:ext uri="{FF2B5EF4-FFF2-40B4-BE49-F238E27FC236}">
                      <a16:creationId xmlns:a16="http://schemas.microsoft.com/office/drawing/2014/main" id="{4460A667-1A91-0992-635A-167F303A9192}"/>
                    </a:ext>
                  </a:extLst>
                </p14:cNvPr>
                <p14:cNvContentPartPr/>
                <p14:nvPr/>
              </p14:nvContentPartPr>
              <p14:xfrm>
                <a:off x="8962808" y="1016354"/>
                <a:ext cx="805680" cy="280800"/>
              </p14:xfrm>
            </p:contentPart>
          </mc:Choice>
          <mc:Fallback xmlns="">
            <p:pic>
              <p:nvPicPr>
                <p:cNvPr id="102401" name="Ink 102400">
                  <a:extLst>
                    <a:ext uri="{FF2B5EF4-FFF2-40B4-BE49-F238E27FC236}">
                      <a16:creationId xmlns:a16="http://schemas.microsoft.com/office/drawing/2014/main" id="{4460A667-1A91-0992-635A-167F303A9192}"/>
                    </a:ext>
                  </a:extLst>
                </p:cNvPr>
                <p:cNvPicPr/>
                <p:nvPr/>
              </p:nvPicPr>
              <p:blipFill>
                <a:blip r:embed="rId55"/>
                <a:stretch>
                  <a:fillRect/>
                </a:stretch>
              </p:blipFill>
              <p:spPr>
                <a:xfrm>
                  <a:off x="8953808" y="1007354"/>
                  <a:ext cx="823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402" name="Ink 102401">
                  <a:extLst>
                    <a:ext uri="{FF2B5EF4-FFF2-40B4-BE49-F238E27FC236}">
                      <a16:creationId xmlns:a16="http://schemas.microsoft.com/office/drawing/2014/main" id="{192B2A62-E052-F13E-81DE-48FA448723A7}"/>
                    </a:ext>
                  </a:extLst>
                </p14:cNvPr>
                <p14:cNvContentPartPr/>
                <p14:nvPr/>
              </p14:nvContentPartPr>
              <p14:xfrm>
                <a:off x="10988888" y="1075394"/>
                <a:ext cx="606960" cy="212040"/>
              </p14:xfrm>
            </p:contentPart>
          </mc:Choice>
          <mc:Fallback xmlns="">
            <p:pic>
              <p:nvPicPr>
                <p:cNvPr id="102402" name="Ink 102401">
                  <a:extLst>
                    <a:ext uri="{FF2B5EF4-FFF2-40B4-BE49-F238E27FC236}">
                      <a16:creationId xmlns:a16="http://schemas.microsoft.com/office/drawing/2014/main" id="{192B2A62-E052-F13E-81DE-48FA448723A7}"/>
                    </a:ext>
                  </a:extLst>
                </p:cNvPr>
                <p:cNvPicPr/>
                <p:nvPr/>
              </p:nvPicPr>
              <p:blipFill>
                <a:blip r:embed="rId57"/>
                <a:stretch>
                  <a:fillRect/>
                </a:stretch>
              </p:blipFill>
              <p:spPr>
                <a:xfrm>
                  <a:off x="10980248" y="1066394"/>
                  <a:ext cx="624600" cy="22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02404" name="Ink 102403">
                <a:extLst>
                  <a:ext uri="{FF2B5EF4-FFF2-40B4-BE49-F238E27FC236}">
                    <a16:creationId xmlns:a16="http://schemas.microsoft.com/office/drawing/2014/main" id="{3B4D5F42-6EA5-7F61-BF51-014ABCC5E469}"/>
                  </a:ext>
                </a:extLst>
              </p14:cNvPr>
              <p14:cNvContentPartPr/>
              <p14:nvPr/>
            </p14:nvContentPartPr>
            <p14:xfrm>
              <a:off x="10277168" y="604874"/>
              <a:ext cx="151920" cy="225360"/>
            </p14:xfrm>
          </p:contentPart>
        </mc:Choice>
        <mc:Fallback xmlns="">
          <p:pic>
            <p:nvPicPr>
              <p:cNvPr id="102404" name="Ink 102403">
                <a:extLst>
                  <a:ext uri="{FF2B5EF4-FFF2-40B4-BE49-F238E27FC236}">
                    <a16:creationId xmlns:a16="http://schemas.microsoft.com/office/drawing/2014/main" id="{3B4D5F42-6EA5-7F61-BF51-014ABCC5E469}"/>
                  </a:ext>
                </a:extLst>
              </p:cNvPr>
              <p:cNvPicPr/>
              <p:nvPr/>
            </p:nvPicPr>
            <p:blipFill>
              <a:blip r:embed="rId59"/>
              <a:stretch>
                <a:fillRect/>
              </a:stretch>
            </p:blipFill>
            <p:spPr>
              <a:xfrm>
                <a:off x="10268528" y="596234"/>
                <a:ext cx="169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2405" name="Ink 102404">
                <a:extLst>
                  <a:ext uri="{FF2B5EF4-FFF2-40B4-BE49-F238E27FC236}">
                    <a16:creationId xmlns:a16="http://schemas.microsoft.com/office/drawing/2014/main" id="{C98E8674-E662-FA95-FA4B-8ED82BD3D412}"/>
                  </a:ext>
                </a:extLst>
              </p14:cNvPr>
              <p14:cNvContentPartPr/>
              <p14:nvPr/>
            </p14:nvContentPartPr>
            <p14:xfrm>
              <a:off x="4583048" y="2918954"/>
              <a:ext cx="380520" cy="41760"/>
            </p14:xfrm>
          </p:contentPart>
        </mc:Choice>
        <mc:Fallback xmlns="">
          <p:pic>
            <p:nvPicPr>
              <p:cNvPr id="102405" name="Ink 102404">
                <a:extLst>
                  <a:ext uri="{FF2B5EF4-FFF2-40B4-BE49-F238E27FC236}">
                    <a16:creationId xmlns:a16="http://schemas.microsoft.com/office/drawing/2014/main" id="{C98E8674-E662-FA95-FA4B-8ED82BD3D412}"/>
                  </a:ext>
                </a:extLst>
              </p:cNvPr>
              <p:cNvPicPr/>
              <p:nvPr/>
            </p:nvPicPr>
            <p:blipFill>
              <a:blip r:embed="rId61"/>
              <a:stretch>
                <a:fillRect/>
              </a:stretch>
            </p:blipFill>
            <p:spPr>
              <a:xfrm>
                <a:off x="4574048" y="2909954"/>
                <a:ext cx="398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406" name="Ink 102405">
                <a:extLst>
                  <a:ext uri="{FF2B5EF4-FFF2-40B4-BE49-F238E27FC236}">
                    <a16:creationId xmlns:a16="http://schemas.microsoft.com/office/drawing/2014/main" id="{97445568-4326-FD75-81B2-8DEEA1468838}"/>
                  </a:ext>
                </a:extLst>
              </p14:cNvPr>
              <p14:cNvContentPartPr/>
              <p14:nvPr/>
            </p14:nvContentPartPr>
            <p14:xfrm>
              <a:off x="4684208" y="2963234"/>
              <a:ext cx="189000" cy="31680"/>
            </p14:xfrm>
          </p:contentPart>
        </mc:Choice>
        <mc:Fallback xmlns="">
          <p:pic>
            <p:nvPicPr>
              <p:cNvPr id="102406" name="Ink 102405">
                <a:extLst>
                  <a:ext uri="{FF2B5EF4-FFF2-40B4-BE49-F238E27FC236}">
                    <a16:creationId xmlns:a16="http://schemas.microsoft.com/office/drawing/2014/main" id="{97445568-4326-FD75-81B2-8DEEA1468838}"/>
                  </a:ext>
                </a:extLst>
              </p:cNvPr>
              <p:cNvPicPr/>
              <p:nvPr/>
            </p:nvPicPr>
            <p:blipFill>
              <a:blip r:embed="rId63"/>
              <a:stretch>
                <a:fillRect/>
              </a:stretch>
            </p:blipFill>
            <p:spPr>
              <a:xfrm>
                <a:off x="4675208" y="2954234"/>
                <a:ext cx="206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408" name="Ink 102407">
                <a:extLst>
                  <a:ext uri="{FF2B5EF4-FFF2-40B4-BE49-F238E27FC236}">
                    <a16:creationId xmlns:a16="http://schemas.microsoft.com/office/drawing/2014/main" id="{4E5B8253-E0AC-BB0C-7361-D7AB9A0ADF2D}"/>
                  </a:ext>
                </a:extLst>
              </p14:cNvPr>
              <p14:cNvContentPartPr/>
              <p14:nvPr/>
            </p14:nvContentPartPr>
            <p14:xfrm>
              <a:off x="326408" y="3188594"/>
              <a:ext cx="2036520" cy="74160"/>
            </p14:xfrm>
          </p:contentPart>
        </mc:Choice>
        <mc:Fallback xmlns="">
          <p:pic>
            <p:nvPicPr>
              <p:cNvPr id="102408" name="Ink 102407">
                <a:extLst>
                  <a:ext uri="{FF2B5EF4-FFF2-40B4-BE49-F238E27FC236}">
                    <a16:creationId xmlns:a16="http://schemas.microsoft.com/office/drawing/2014/main" id="{4E5B8253-E0AC-BB0C-7361-D7AB9A0ADF2D}"/>
                  </a:ext>
                </a:extLst>
              </p:cNvPr>
              <p:cNvPicPr/>
              <p:nvPr/>
            </p:nvPicPr>
            <p:blipFill>
              <a:blip r:embed="rId65"/>
              <a:stretch>
                <a:fillRect/>
              </a:stretch>
            </p:blipFill>
            <p:spPr>
              <a:xfrm>
                <a:off x="317768" y="3179954"/>
                <a:ext cx="2054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409" name="Ink 102408">
                <a:extLst>
                  <a:ext uri="{FF2B5EF4-FFF2-40B4-BE49-F238E27FC236}">
                    <a16:creationId xmlns:a16="http://schemas.microsoft.com/office/drawing/2014/main" id="{F2ECAF1E-EAAB-7B7C-508A-D9A922035C2C}"/>
                  </a:ext>
                </a:extLst>
              </p14:cNvPr>
              <p14:cNvContentPartPr/>
              <p14:nvPr/>
            </p14:nvContentPartPr>
            <p14:xfrm>
              <a:off x="495248" y="2830394"/>
              <a:ext cx="1880280" cy="780120"/>
            </p14:xfrm>
          </p:contentPart>
        </mc:Choice>
        <mc:Fallback xmlns="">
          <p:pic>
            <p:nvPicPr>
              <p:cNvPr id="102409" name="Ink 102408">
                <a:extLst>
                  <a:ext uri="{FF2B5EF4-FFF2-40B4-BE49-F238E27FC236}">
                    <a16:creationId xmlns:a16="http://schemas.microsoft.com/office/drawing/2014/main" id="{F2ECAF1E-EAAB-7B7C-508A-D9A922035C2C}"/>
                  </a:ext>
                </a:extLst>
              </p:cNvPr>
              <p:cNvPicPr/>
              <p:nvPr/>
            </p:nvPicPr>
            <p:blipFill>
              <a:blip r:embed="rId67"/>
              <a:stretch>
                <a:fillRect/>
              </a:stretch>
            </p:blipFill>
            <p:spPr>
              <a:xfrm>
                <a:off x="486248" y="2821394"/>
                <a:ext cx="189792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2410" name="Ink 102409">
                <a:extLst>
                  <a:ext uri="{FF2B5EF4-FFF2-40B4-BE49-F238E27FC236}">
                    <a16:creationId xmlns:a16="http://schemas.microsoft.com/office/drawing/2014/main" id="{F2975EB1-8E7B-4048-30C7-F787018AA00C}"/>
                  </a:ext>
                </a:extLst>
              </p14:cNvPr>
              <p14:cNvContentPartPr/>
              <p14:nvPr/>
            </p14:nvContentPartPr>
            <p14:xfrm>
              <a:off x="2433848" y="3033434"/>
              <a:ext cx="57960" cy="54000"/>
            </p14:xfrm>
          </p:contentPart>
        </mc:Choice>
        <mc:Fallback xmlns="">
          <p:pic>
            <p:nvPicPr>
              <p:cNvPr id="102410" name="Ink 102409">
                <a:extLst>
                  <a:ext uri="{FF2B5EF4-FFF2-40B4-BE49-F238E27FC236}">
                    <a16:creationId xmlns:a16="http://schemas.microsoft.com/office/drawing/2014/main" id="{F2975EB1-8E7B-4048-30C7-F787018AA00C}"/>
                  </a:ext>
                </a:extLst>
              </p:cNvPr>
              <p:cNvPicPr/>
              <p:nvPr/>
            </p:nvPicPr>
            <p:blipFill>
              <a:blip r:embed="rId69"/>
              <a:stretch>
                <a:fillRect/>
              </a:stretch>
            </p:blipFill>
            <p:spPr>
              <a:xfrm>
                <a:off x="2425208" y="3024434"/>
                <a:ext cx="75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2411" name="Ink 102410">
                <a:extLst>
                  <a:ext uri="{FF2B5EF4-FFF2-40B4-BE49-F238E27FC236}">
                    <a16:creationId xmlns:a16="http://schemas.microsoft.com/office/drawing/2014/main" id="{5098C118-5EE1-9092-B966-090752C36A62}"/>
                  </a:ext>
                </a:extLst>
              </p14:cNvPr>
              <p14:cNvContentPartPr/>
              <p14:nvPr/>
            </p14:nvContentPartPr>
            <p14:xfrm>
              <a:off x="2643008" y="3061514"/>
              <a:ext cx="136080" cy="42840"/>
            </p14:xfrm>
          </p:contentPart>
        </mc:Choice>
        <mc:Fallback xmlns="">
          <p:pic>
            <p:nvPicPr>
              <p:cNvPr id="102411" name="Ink 102410">
                <a:extLst>
                  <a:ext uri="{FF2B5EF4-FFF2-40B4-BE49-F238E27FC236}">
                    <a16:creationId xmlns:a16="http://schemas.microsoft.com/office/drawing/2014/main" id="{5098C118-5EE1-9092-B966-090752C36A62}"/>
                  </a:ext>
                </a:extLst>
              </p:cNvPr>
              <p:cNvPicPr/>
              <p:nvPr/>
            </p:nvPicPr>
            <p:blipFill>
              <a:blip r:embed="rId71"/>
              <a:stretch>
                <a:fillRect/>
              </a:stretch>
            </p:blipFill>
            <p:spPr>
              <a:xfrm>
                <a:off x="2634368" y="3052874"/>
                <a:ext cx="153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2412" name="Ink 102411">
                <a:extLst>
                  <a:ext uri="{FF2B5EF4-FFF2-40B4-BE49-F238E27FC236}">
                    <a16:creationId xmlns:a16="http://schemas.microsoft.com/office/drawing/2014/main" id="{DB120058-59E9-66C6-3E06-3051B822AEC0}"/>
                  </a:ext>
                </a:extLst>
              </p14:cNvPr>
              <p14:cNvContentPartPr/>
              <p14:nvPr/>
            </p14:nvContentPartPr>
            <p14:xfrm>
              <a:off x="330008" y="3045674"/>
              <a:ext cx="42120" cy="28080"/>
            </p14:xfrm>
          </p:contentPart>
        </mc:Choice>
        <mc:Fallback xmlns="">
          <p:pic>
            <p:nvPicPr>
              <p:cNvPr id="102412" name="Ink 102411">
                <a:extLst>
                  <a:ext uri="{FF2B5EF4-FFF2-40B4-BE49-F238E27FC236}">
                    <a16:creationId xmlns:a16="http://schemas.microsoft.com/office/drawing/2014/main" id="{DB120058-59E9-66C6-3E06-3051B822AEC0}"/>
                  </a:ext>
                </a:extLst>
              </p:cNvPr>
              <p:cNvPicPr/>
              <p:nvPr/>
            </p:nvPicPr>
            <p:blipFill>
              <a:blip r:embed="rId73"/>
              <a:stretch>
                <a:fillRect/>
              </a:stretch>
            </p:blipFill>
            <p:spPr>
              <a:xfrm>
                <a:off x="321368" y="3036674"/>
                <a:ext cx="59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414" name="Ink 102413">
                <a:extLst>
                  <a:ext uri="{FF2B5EF4-FFF2-40B4-BE49-F238E27FC236}">
                    <a16:creationId xmlns:a16="http://schemas.microsoft.com/office/drawing/2014/main" id="{A5EAF9E2-36D7-8718-D5AD-AC3101A9C0DC}"/>
                  </a:ext>
                </a:extLst>
              </p14:cNvPr>
              <p14:cNvContentPartPr/>
              <p14:nvPr/>
            </p14:nvContentPartPr>
            <p14:xfrm>
              <a:off x="564008" y="2856674"/>
              <a:ext cx="219240" cy="74880"/>
            </p14:xfrm>
          </p:contentPart>
        </mc:Choice>
        <mc:Fallback xmlns="">
          <p:pic>
            <p:nvPicPr>
              <p:cNvPr id="102414" name="Ink 102413">
                <a:extLst>
                  <a:ext uri="{FF2B5EF4-FFF2-40B4-BE49-F238E27FC236}">
                    <a16:creationId xmlns:a16="http://schemas.microsoft.com/office/drawing/2014/main" id="{A5EAF9E2-36D7-8718-D5AD-AC3101A9C0DC}"/>
                  </a:ext>
                </a:extLst>
              </p:cNvPr>
              <p:cNvPicPr/>
              <p:nvPr/>
            </p:nvPicPr>
            <p:blipFill>
              <a:blip r:embed="rId75"/>
              <a:stretch>
                <a:fillRect/>
              </a:stretch>
            </p:blipFill>
            <p:spPr>
              <a:xfrm>
                <a:off x="555008" y="2847674"/>
                <a:ext cx="236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2415" name="Ink 102414">
                <a:extLst>
                  <a:ext uri="{FF2B5EF4-FFF2-40B4-BE49-F238E27FC236}">
                    <a16:creationId xmlns:a16="http://schemas.microsoft.com/office/drawing/2014/main" id="{C477785F-49CB-B2CD-83AB-D2DD27CE56B3}"/>
                  </a:ext>
                </a:extLst>
              </p14:cNvPr>
              <p14:cNvContentPartPr/>
              <p14:nvPr/>
            </p14:nvContentPartPr>
            <p14:xfrm>
              <a:off x="900608" y="3559394"/>
              <a:ext cx="244080" cy="46080"/>
            </p14:xfrm>
          </p:contentPart>
        </mc:Choice>
        <mc:Fallback xmlns="">
          <p:pic>
            <p:nvPicPr>
              <p:cNvPr id="102415" name="Ink 102414">
                <a:extLst>
                  <a:ext uri="{FF2B5EF4-FFF2-40B4-BE49-F238E27FC236}">
                    <a16:creationId xmlns:a16="http://schemas.microsoft.com/office/drawing/2014/main" id="{C477785F-49CB-B2CD-83AB-D2DD27CE56B3}"/>
                  </a:ext>
                </a:extLst>
              </p:cNvPr>
              <p:cNvPicPr/>
              <p:nvPr/>
            </p:nvPicPr>
            <p:blipFill>
              <a:blip r:embed="rId77"/>
              <a:stretch>
                <a:fillRect/>
              </a:stretch>
            </p:blipFill>
            <p:spPr>
              <a:xfrm>
                <a:off x="891608" y="3550394"/>
                <a:ext cx="2617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2416" name="Ink 102415">
                <a:extLst>
                  <a:ext uri="{FF2B5EF4-FFF2-40B4-BE49-F238E27FC236}">
                    <a16:creationId xmlns:a16="http://schemas.microsoft.com/office/drawing/2014/main" id="{647E65F5-21F0-5C0F-39E3-53985870B020}"/>
                  </a:ext>
                </a:extLst>
              </p14:cNvPr>
              <p14:cNvContentPartPr/>
              <p14:nvPr/>
            </p14:nvContentPartPr>
            <p14:xfrm>
              <a:off x="1635008" y="2836514"/>
              <a:ext cx="7560" cy="12600"/>
            </p14:xfrm>
          </p:contentPart>
        </mc:Choice>
        <mc:Fallback xmlns="">
          <p:pic>
            <p:nvPicPr>
              <p:cNvPr id="102416" name="Ink 102415">
                <a:extLst>
                  <a:ext uri="{FF2B5EF4-FFF2-40B4-BE49-F238E27FC236}">
                    <a16:creationId xmlns:a16="http://schemas.microsoft.com/office/drawing/2014/main" id="{647E65F5-21F0-5C0F-39E3-53985870B020}"/>
                  </a:ext>
                </a:extLst>
              </p:cNvPr>
              <p:cNvPicPr/>
              <p:nvPr/>
            </p:nvPicPr>
            <p:blipFill>
              <a:blip r:embed="rId79"/>
              <a:stretch>
                <a:fillRect/>
              </a:stretch>
            </p:blipFill>
            <p:spPr>
              <a:xfrm>
                <a:off x="1626368" y="2827514"/>
                <a:ext cx="25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2418" name="Ink 102417">
                <a:extLst>
                  <a:ext uri="{FF2B5EF4-FFF2-40B4-BE49-F238E27FC236}">
                    <a16:creationId xmlns:a16="http://schemas.microsoft.com/office/drawing/2014/main" id="{5F912E11-BD30-2552-79ED-43BA204FAD80}"/>
                  </a:ext>
                </a:extLst>
              </p14:cNvPr>
              <p14:cNvContentPartPr/>
              <p14:nvPr/>
            </p14:nvContentPartPr>
            <p14:xfrm>
              <a:off x="1431248" y="2776034"/>
              <a:ext cx="209160" cy="62640"/>
            </p14:xfrm>
          </p:contentPart>
        </mc:Choice>
        <mc:Fallback xmlns="">
          <p:pic>
            <p:nvPicPr>
              <p:cNvPr id="102418" name="Ink 102417">
                <a:extLst>
                  <a:ext uri="{FF2B5EF4-FFF2-40B4-BE49-F238E27FC236}">
                    <a16:creationId xmlns:a16="http://schemas.microsoft.com/office/drawing/2014/main" id="{5F912E11-BD30-2552-79ED-43BA204FAD80}"/>
                  </a:ext>
                </a:extLst>
              </p:cNvPr>
              <p:cNvPicPr/>
              <p:nvPr/>
            </p:nvPicPr>
            <p:blipFill>
              <a:blip r:embed="rId81"/>
              <a:stretch>
                <a:fillRect/>
              </a:stretch>
            </p:blipFill>
            <p:spPr>
              <a:xfrm>
                <a:off x="1422248" y="2767394"/>
                <a:ext cx="2268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2419" name="Ink 102418">
                <a:extLst>
                  <a:ext uri="{FF2B5EF4-FFF2-40B4-BE49-F238E27FC236}">
                    <a16:creationId xmlns:a16="http://schemas.microsoft.com/office/drawing/2014/main" id="{7321ABE3-ED59-13FA-AFFA-15F780247C3E}"/>
                  </a:ext>
                </a:extLst>
              </p14:cNvPr>
              <p14:cNvContentPartPr/>
              <p14:nvPr/>
            </p14:nvContentPartPr>
            <p14:xfrm>
              <a:off x="1704488" y="3585314"/>
              <a:ext cx="204840" cy="52920"/>
            </p14:xfrm>
          </p:contentPart>
        </mc:Choice>
        <mc:Fallback xmlns="">
          <p:pic>
            <p:nvPicPr>
              <p:cNvPr id="102419" name="Ink 102418">
                <a:extLst>
                  <a:ext uri="{FF2B5EF4-FFF2-40B4-BE49-F238E27FC236}">
                    <a16:creationId xmlns:a16="http://schemas.microsoft.com/office/drawing/2014/main" id="{7321ABE3-ED59-13FA-AFFA-15F780247C3E}"/>
                  </a:ext>
                </a:extLst>
              </p:cNvPr>
              <p:cNvPicPr/>
              <p:nvPr/>
            </p:nvPicPr>
            <p:blipFill>
              <a:blip r:embed="rId83"/>
              <a:stretch>
                <a:fillRect/>
              </a:stretch>
            </p:blipFill>
            <p:spPr>
              <a:xfrm>
                <a:off x="1695488" y="3576314"/>
                <a:ext cx="2224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2425" name="Ink 102424">
                <a:extLst>
                  <a:ext uri="{FF2B5EF4-FFF2-40B4-BE49-F238E27FC236}">
                    <a16:creationId xmlns:a16="http://schemas.microsoft.com/office/drawing/2014/main" id="{CE334724-20EC-C2F8-4931-F41536BED06A}"/>
                  </a:ext>
                </a:extLst>
              </p14:cNvPr>
              <p14:cNvContentPartPr/>
              <p14:nvPr/>
            </p14:nvContentPartPr>
            <p14:xfrm>
              <a:off x="2188688" y="2751194"/>
              <a:ext cx="111240" cy="41040"/>
            </p14:xfrm>
          </p:contentPart>
        </mc:Choice>
        <mc:Fallback xmlns="">
          <p:pic>
            <p:nvPicPr>
              <p:cNvPr id="102425" name="Ink 102424">
                <a:extLst>
                  <a:ext uri="{FF2B5EF4-FFF2-40B4-BE49-F238E27FC236}">
                    <a16:creationId xmlns:a16="http://schemas.microsoft.com/office/drawing/2014/main" id="{CE334724-20EC-C2F8-4931-F41536BED06A}"/>
                  </a:ext>
                </a:extLst>
              </p:cNvPr>
              <p:cNvPicPr/>
              <p:nvPr/>
            </p:nvPicPr>
            <p:blipFill>
              <a:blip r:embed="rId85"/>
              <a:stretch>
                <a:fillRect/>
              </a:stretch>
            </p:blipFill>
            <p:spPr>
              <a:xfrm>
                <a:off x="2180048" y="2742554"/>
                <a:ext cx="128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426" name="Ink 102425">
                <a:extLst>
                  <a:ext uri="{FF2B5EF4-FFF2-40B4-BE49-F238E27FC236}">
                    <a16:creationId xmlns:a16="http://schemas.microsoft.com/office/drawing/2014/main" id="{AD541812-C02F-AC47-8D9A-B1B34A050981}"/>
                  </a:ext>
                </a:extLst>
              </p14:cNvPr>
              <p14:cNvContentPartPr/>
              <p14:nvPr/>
            </p14:nvContentPartPr>
            <p14:xfrm>
              <a:off x="1471568" y="4079234"/>
              <a:ext cx="1013400" cy="397080"/>
            </p14:xfrm>
          </p:contentPart>
        </mc:Choice>
        <mc:Fallback xmlns="">
          <p:pic>
            <p:nvPicPr>
              <p:cNvPr id="102426" name="Ink 102425">
                <a:extLst>
                  <a:ext uri="{FF2B5EF4-FFF2-40B4-BE49-F238E27FC236}">
                    <a16:creationId xmlns:a16="http://schemas.microsoft.com/office/drawing/2014/main" id="{AD541812-C02F-AC47-8D9A-B1B34A050981}"/>
                  </a:ext>
                </a:extLst>
              </p:cNvPr>
              <p:cNvPicPr/>
              <p:nvPr/>
            </p:nvPicPr>
            <p:blipFill>
              <a:blip r:embed="rId87"/>
              <a:stretch>
                <a:fillRect/>
              </a:stretch>
            </p:blipFill>
            <p:spPr>
              <a:xfrm>
                <a:off x="1462568" y="4070594"/>
                <a:ext cx="10310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2427" name="Ink 102426">
                <a:extLst>
                  <a:ext uri="{FF2B5EF4-FFF2-40B4-BE49-F238E27FC236}">
                    <a16:creationId xmlns:a16="http://schemas.microsoft.com/office/drawing/2014/main" id="{2BC47D77-C9CA-6F48-515E-1DF6A63C95DC}"/>
                  </a:ext>
                </a:extLst>
              </p14:cNvPr>
              <p14:cNvContentPartPr/>
              <p14:nvPr/>
            </p14:nvContentPartPr>
            <p14:xfrm>
              <a:off x="2285888" y="3980594"/>
              <a:ext cx="30600" cy="497520"/>
            </p14:xfrm>
          </p:contentPart>
        </mc:Choice>
        <mc:Fallback xmlns="">
          <p:pic>
            <p:nvPicPr>
              <p:cNvPr id="102427" name="Ink 102426">
                <a:extLst>
                  <a:ext uri="{FF2B5EF4-FFF2-40B4-BE49-F238E27FC236}">
                    <a16:creationId xmlns:a16="http://schemas.microsoft.com/office/drawing/2014/main" id="{2BC47D77-C9CA-6F48-515E-1DF6A63C95DC}"/>
                  </a:ext>
                </a:extLst>
              </p:cNvPr>
              <p:cNvPicPr/>
              <p:nvPr/>
            </p:nvPicPr>
            <p:blipFill>
              <a:blip r:embed="rId89"/>
              <a:stretch>
                <a:fillRect/>
              </a:stretch>
            </p:blipFill>
            <p:spPr>
              <a:xfrm>
                <a:off x="2276888" y="3971594"/>
                <a:ext cx="482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489" name="Ink 63488">
                <a:extLst>
                  <a:ext uri="{FF2B5EF4-FFF2-40B4-BE49-F238E27FC236}">
                    <a16:creationId xmlns:a16="http://schemas.microsoft.com/office/drawing/2014/main" id="{77E0B891-D6FC-04BA-176C-D991D567530B}"/>
                  </a:ext>
                </a:extLst>
              </p14:cNvPr>
              <p14:cNvContentPartPr/>
              <p14:nvPr/>
            </p14:nvContentPartPr>
            <p14:xfrm>
              <a:off x="306968" y="3202274"/>
              <a:ext cx="4465080" cy="3064320"/>
            </p14:xfrm>
          </p:contentPart>
        </mc:Choice>
        <mc:Fallback xmlns="">
          <p:pic>
            <p:nvPicPr>
              <p:cNvPr id="63489" name="Ink 63488">
                <a:extLst>
                  <a:ext uri="{FF2B5EF4-FFF2-40B4-BE49-F238E27FC236}">
                    <a16:creationId xmlns:a16="http://schemas.microsoft.com/office/drawing/2014/main" id="{77E0B891-D6FC-04BA-176C-D991D567530B}"/>
                  </a:ext>
                </a:extLst>
              </p:cNvPr>
              <p:cNvPicPr/>
              <p:nvPr/>
            </p:nvPicPr>
            <p:blipFill>
              <a:blip r:embed="rId91"/>
              <a:stretch>
                <a:fillRect/>
              </a:stretch>
            </p:blipFill>
            <p:spPr>
              <a:xfrm>
                <a:off x="298328" y="3193634"/>
                <a:ext cx="4482720" cy="3081960"/>
              </a:xfrm>
              <a:prstGeom prst="rect">
                <a:avLst/>
              </a:prstGeom>
            </p:spPr>
          </p:pic>
        </mc:Fallback>
      </mc:AlternateContent>
      <p:grpSp>
        <p:nvGrpSpPr>
          <p:cNvPr id="63494" name="Group 63493">
            <a:extLst>
              <a:ext uri="{FF2B5EF4-FFF2-40B4-BE49-F238E27FC236}">
                <a16:creationId xmlns:a16="http://schemas.microsoft.com/office/drawing/2014/main" id="{6DA1EF94-E60A-1B80-2C39-51CA3F8CAE8D}"/>
              </a:ext>
            </a:extLst>
          </p:cNvPr>
          <p:cNvGrpSpPr/>
          <p:nvPr/>
        </p:nvGrpSpPr>
        <p:grpSpPr>
          <a:xfrm>
            <a:off x="-175432" y="4684034"/>
            <a:ext cx="3430440" cy="2131920"/>
            <a:chOff x="-175432" y="4684034"/>
            <a:chExt cx="3430440" cy="2131920"/>
          </a:xfrm>
        </p:grpSpPr>
        <mc:AlternateContent xmlns:mc="http://schemas.openxmlformats.org/markup-compatibility/2006" xmlns:p14="http://schemas.microsoft.com/office/powerpoint/2010/main">
          <mc:Choice Requires="p14">
            <p:contentPart p14:bwMode="auto" r:id="rId92">
              <p14:nvContentPartPr>
                <p14:cNvPr id="102429" name="Ink 102428">
                  <a:extLst>
                    <a:ext uri="{FF2B5EF4-FFF2-40B4-BE49-F238E27FC236}">
                      <a16:creationId xmlns:a16="http://schemas.microsoft.com/office/drawing/2014/main" id="{C991ADBF-5A4F-E43F-6678-634130F1114E}"/>
                    </a:ext>
                  </a:extLst>
                </p14:cNvPr>
                <p14:cNvContentPartPr/>
                <p14:nvPr/>
              </p14:nvContentPartPr>
              <p14:xfrm>
                <a:off x="485888" y="6268394"/>
                <a:ext cx="2769120" cy="144360"/>
              </p14:xfrm>
            </p:contentPart>
          </mc:Choice>
          <mc:Fallback xmlns="">
            <p:pic>
              <p:nvPicPr>
                <p:cNvPr id="102429" name="Ink 102428">
                  <a:extLst>
                    <a:ext uri="{FF2B5EF4-FFF2-40B4-BE49-F238E27FC236}">
                      <a16:creationId xmlns:a16="http://schemas.microsoft.com/office/drawing/2014/main" id="{C991ADBF-5A4F-E43F-6678-634130F1114E}"/>
                    </a:ext>
                  </a:extLst>
                </p:cNvPr>
                <p:cNvPicPr/>
                <p:nvPr/>
              </p:nvPicPr>
              <p:blipFill>
                <a:blip r:embed="rId93"/>
                <a:stretch>
                  <a:fillRect/>
                </a:stretch>
              </p:blipFill>
              <p:spPr>
                <a:xfrm>
                  <a:off x="477248" y="6259394"/>
                  <a:ext cx="2786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2430" name="Ink 102429">
                  <a:extLst>
                    <a:ext uri="{FF2B5EF4-FFF2-40B4-BE49-F238E27FC236}">
                      <a16:creationId xmlns:a16="http://schemas.microsoft.com/office/drawing/2014/main" id="{ED6FBBEE-171B-37EF-3F8B-120F20161D7D}"/>
                    </a:ext>
                  </a:extLst>
                </p14:cNvPr>
                <p14:cNvContentPartPr/>
                <p14:nvPr/>
              </p14:nvContentPartPr>
              <p14:xfrm>
                <a:off x="486968" y="4684034"/>
                <a:ext cx="360720" cy="477000"/>
              </p14:xfrm>
            </p:contentPart>
          </mc:Choice>
          <mc:Fallback xmlns="">
            <p:pic>
              <p:nvPicPr>
                <p:cNvPr id="102430" name="Ink 102429">
                  <a:extLst>
                    <a:ext uri="{FF2B5EF4-FFF2-40B4-BE49-F238E27FC236}">
                      <a16:creationId xmlns:a16="http://schemas.microsoft.com/office/drawing/2014/main" id="{ED6FBBEE-171B-37EF-3F8B-120F20161D7D}"/>
                    </a:ext>
                  </a:extLst>
                </p:cNvPr>
                <p:cNvPicPr/>
                <p:nvPr/>
              </p:nvPicPr>
              <p:blipFill>
                <a:blip r:embed="rId95"/>
                <a:stretch>
                  <a:fillRect/>
                </a:stretch>
              </p:blipFill>
              <p:spPr>
                <a:xfrm>
                  <a:off x="478328" y="4675394"/>
                  <a:ext cx="3783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2431" name="Ink 102430">
                  <a:extLst>
                    <a:ext uri="{FF2B5EF4-FFF2-40B4-BE49-F238E27FC236}">
                      <a16:creationId xmlns:a16="http://schemas.microsoft.com/office/drawing/2014/main" id="{42C61366-7249-B2E0-6019-2515BB1A5F7D}"/>
                    </a:ext>
                  </a:extLst>
                </p14:cNvPr>
                <p14:cNvContentPartPr/>
                <p14:nvPr/>
              </p14:nvContentPartPr>
              <p14:xfrm>
                <a:off x="576608" y="4762514"/>
                <a:ext cx="142920" cy="2053440"/>
              </p14:xfrm>
            </p:contentPart>
          </mc:Choice>
          <mc:Fallback xmlns="">
            <p:pic>
              <p:nvPicPr>
                <p:cNvPr id="102431" name="Ink 102430">
                  <a:extLst>
                    <a:ext uri="{FF2B5EF4-FFF2-40B4-BE49-F238E27FC236}">
                      <a16:creationId xmlns:a16="http://schemas.microsoft.com/office/drawing/2014/main" id="{42C61366-7249-B2E0-6019-2515BB1A5F7D}"/>
                    </a:ext>
                  </a:extLst>
                </p:cNvPr>
                <p:cNvPicPr/>
                <p:nvPr/>
              </p:nvPicPr>
              <p:blipFill>
                <a:blip r:embed="rId97"/>
                <a:stretch>
                  <a:fillRect/>
                </a:stretch>
              </p:blipFill>
              <p:spPr>
                <a:xfrm>
                  <a:off x="567968" y="4753874"/>
                  <a:ext cx="160560" cy="2071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492" name="Ink 63491">
                  <a:extLst>
                    <a:ext uri="{FF2B5EF4-FFF2-40B4-BE49-F238E27FC236}">
                      <a16:creationId xmlns:a16="http://schemas.microsoft.com/office/drawing/2014/main" id="{5A7BF62B-8F4C-BB46-FE6E-FABEACE4F22F}"/>
                    </a:ext>
                  </a:extLst>
                </p14:cNvPr>
                <p14:cNvContentPartPr/>
                <p14:nvPr/>
              </p14:nvContentPartPr>
              <p14:xfrm>
                <a:off x="145688" y="6400514"/>
                <a:ext cx="495360" cy="23760"/>
              </p14:xfrm>
            </p:contentPart>
          </mc:Choice>
          <mc:Fallback xmlns="">
            <p:pic>
              <p:nvPicPr>
                <p:cNvPr id="63492" name="Ink 63491">
                  <a:extLst>
                    <a:ext uri="{FF2B5EF4-FFF2-40B4-BE49-F238E27FC236}">
                      <a16:creationId xmlns:a16="http://schemas.microsoft.com/office/drawing/2014/main" id="{5A7BF62B-8F4C-BB46-FE6E-FABEACE4F22F}"/>
                    </a:ext>
                  </a:extLst>
                </p:cNvPr>
                <p:cNvPicPr/>
                <p:nvPr/>
              </p:nvPicPr>
              <p:blipFill>
                <a:blip r:embed="rId99"/>
                <a:stretch>
                  <a:fillRect/>
                </a:stretch>
              </p:blipFill>
              <p:spPr>
                <a:xfrm>
                  <a:off x="136688" y="6391514"/>
                  <a:ext cx="513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493" name="Ink 63492">
                  <a:extLst>
                    <a:ext uri="{FF2B5EF4-FFF2-40B4-BE49-F238E27FC236}">
                      <a16:creationId xmlns:a16="http://schemas.microsoft.com/office/drawing/2014/main" id="{DAF99A13-035F-C53F-12DC-BE0780FABAA1}"/>
                    </a:ext>
                  </a:extLst>
                </p14:cNvPr>
                <p14:cNvContentPartPr/>
                <p14:nvPr/>
              </p14:nvContentPartPr>
              <p14:xfrm>
                <a:off x="-175432" y="6241754"/>
                <a:ext cx="785520" cy="15480"/>
              </p14:xfrm>
            </p:contentPart>
          </mc:Choice>
          <mc:Fallback xmlns="">
            <p:pic>
              <p:nvPicPr>
                <p:cNvPr id="63493" name="Ink 63492">
                  <a:extLst>
                    <a:ext uri="{FF2B5EF4-FFF2-40B4-BE49-F238E27FC236}">
                      <a16:creationId xmlns:a16="http://schemas.microsoft.com/office/drawing/2014/main" id="{DAF99A13-035F-C53F-12DC-BE0780FABAA1}"/>
                    </a:ext>
                  </a:extLst>
                </p:cNvPr>
                <p:cNvPicPr/>
                <p:nvPr/>
              </p:nvPicPr>
              <p:blipFill>
                <a:blip r:embed="rId101"/>
                <a:stretch>
                  <a:fillRect/>
                </a:stretch>
              </p:blipFill>
              <p:spPr>
                <a:xfrm>
                  <a:off x="-184072" y="6233114"/>
                  <a:ext cx="80316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3495" name="Ink 63494">
                <a:extLst>
                  <a:ext uri="{FF2B5EF4-FFF2-40B4-BE49-F238E27FC236}">
                    <a16:creationId xmlns:a16="http://schemas.microsoft.com/office/drawing/2014/main" id="{0095AA0F-59C7-7610-FA72-84BF6AAAB6AD}"/>
                  </a:ext>
                </a:extLst>
              </p14:cNvPr>
              <p14:cNvContentPartPr/>
              <p14:nvPr/>
            </p14:nvContentPartPr>
            <p14:xfrm>
              <a:off x="2453648" y="5658554"/>
              <a:ext cx="398520" cy="164880"/>
            </p14:xfrm>
          </p:contentPart>
        </mc:Choice>
        <mc:Fallback xmlns="">
          <p:pic>
            <p:nvPicPr>
              <p:cNvPr id="63495" name="Ink 63494">
                <a:extLst>
                  <a:ext uri="{FF2B5EF4-FFF2-40B4-BE49-F238E27FC236}">
                    <a16:creationId xmlns:a16="http://schemas.microsoft.com/office/drawing/2014/main" id="{0095AA0F-59C7-7610-FA72-84BF6AAAB6AD}"/>
                  </a:ext>
                </a:extLst>
              </p:cNvPr>
              <p:cNvPicPr/>
              <p:nvPr/>
            </p:nvPicPr>
            <p:blipFill>
              <a:blip r:embed="rId103"/>
              <a:stretch>
                <a:fillRect/>
              </a:stretch>
            </p:blipFill>
            <p:spPr>
              <a:xfrm>
                <a:off x="2444648" y="5649914"/>
                <a:ext cx="4161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 name="Ink 6">
                <a:extLst>
                  <a:ext uri="{FF2B5EF4-FFF2-40B4-BE49-F238E27FC236}">
                    <a16:creationId xmlns:a16="http://schemas.microsoft.com/office/drawing/2014/main" id="{49CCE174-E274-549F-94FC-D877F31A25B4}"/>
                  </a:ext>
                </a:extLst>
              </p14:cNvPr>
              <p14:cNvContentPartPr/>
              <p14:nvPr/>
            </p14:nvContentPartPr>
            <p14:xfrm>
              <a:off x="2316743" y="1943560"/>
              <a:ext cx="482760" cy="33120"/>
            </p14:xfrm>
          </p:contentPart>
        </mc:Choice>
        <mc:Fallback xmlns="">
          <p:pic>
            <p:nvPicPr>
              <p:cNvPr id="7" name="Ink 6">
                <a:extLst>
                  <a:ext uri="{FF2B5EF4-FFF2-40B4-BE49-F238E27FC236}">
                    <a16:creationId xmlns:a16="http://schemas.microsoft.com/office/drawing/2014/main" id="{49CCE174-E274-549F-94FC-D877F31A25B4}"/>
                  </a:ext>
                </a:extLst>
              </p:cNvPr>
              <p:cNvPicPr/>
              <p:nvPr/>
            </p:nvPicPr>
            <p:blipFill>
              <a:blip r:embed="rId105"/>
              <a:stretch>
                <a:fillRect/>
              </a:stretch>
            </p:blipFill>
            <p:spPr>
              <a:xfrm>
                <a:off x="2312423" y="1939240"/>
                <a:ext cx="491400" cy="41760"/>
              </a:xfrm>
              <a:prstGeom prst="rect">
                <a:avLst/>
              </a:prstGeom>
            </p:spPr>
          </p:pic>
        </mc:Fallback>
      </mc:AlternateContent>
      <p:grpSp>
        <p:nvGrpSpPr>
          <p:cNvPr id="21" name="Group 20">
            <a:extLst>
              <a:ext uri="{FF2B5EF4-FFF2-40B4-BE49-F238E27FC236}">
                <a16:creationId xmlns:a16="http://schemas.microsoft.com/office/drawing/2014/main" id="{66716DB6-804F-E06F-50F2-97D73643F9B2}"/>
              </a:ext>
            </a:extLst>
          </p:cNvPr>
          <p:cNvGrpSpPr/>
          <p:nvPr/>
        </p:nvGrpSpPr>
        <p:grpSpPr>
          <a:xfrm>
            <a:off x="2204063" y="1695520"/>
            <a:ext cx="625320" cy="275760"/>
            <a:chOff x="2204063" y="1695520"/>
            <a:chExt cx="625320" cy="275760"/>
          </a:xfrm>
        </p:grpSpPr>
        <mc:AlternateContent xmlns:mc="http://schemas.openxmlformats.org/markup-compatibility/2006" xmlns:p14="http://schemas.microsoft.com/office/powerpoint/2010/main">
          <mc:Choice Requires="p14">
            <p:contentPart p14:bwMode="auto" r:id="rId106">
              <p14:nvContentPartPr>
                <p14:cNvPr id="9" name="Ink 8">
                  <a:extLst>
                    <a:ext uri="{FF2B5EF4-FFF2-40B4-BE49-F238E27FC236}">
                      <a16:creationId xmlns:a16="http://schemas.microsoft.com/office/drawing/2014/main" id="{9A093FAE-179B-4EAF-E733-F4FCC4062701}"/>
                    </a:ext>
                  </a:extLst>
                </p14:cNvPr>
                <p14:cNvContentPartPr/>
                <p14:nvPr/>
              </p14:nvContentPartPr>
              <p14:xfrm>
                <a:off x="2204063" y="1924840"/>
                <a:ext cx="625320" cy="46440"/>
              </p14:xfrm>
            </p:contentPart>
          </mc:Choice>
          <mc:Fallback xmlns="">
            <p:pic>
              <p:nvPicPr>
                <p:cNvPr id="9" name="Ink 8">
                  <a:extLst>
                    <a:ext uri="{FF2B5EF4-FFF2-40B4-BE49-F238E27FC236}">
                      <a16:creationId xmlns:a16="http://schemas.microsoft.com/office/drawing/2014/main" id="{9A093FAE-179B-4EAF-E733-F4FCC4062701}"/>
                    </a:ext>
                  </a:extLst>
                </p:cNvPr>
                <p:cNvPicPr/>
                <p:nvPr/>
              </p:nvPicPr>
              <p:blipFill>
                <a:blip r:embed="rId107"/>
                <a:stretch>
                  <a:fillRect/>
                </a:stretch>
              </p:blipFill>
              <p:spPr>
                <a:xfrm>
                  <a:off x="2199743" y="1920520"/>
                  <a:ext cx="633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 name="Ink 11">
                  <a:extLst>
                    <a:ext uri="{FF2B5EF4-FFF2-40B4-BE49-F238E27FC236}">
                      <a16:creationId xmlns:a16="http://schemas.microsoft.com/office/drawing/2014/main" id="{B4B8636A-AFCC-2B30-58A9-C86BDA783D04}"/>
                    </a:ext>
                  </a:extLst>
                </p14:cNvPr>
                <p14:cNvContentPartPr/>
                <p14:nvPr/>
              </p14:nvContentPartPr>
              <p14:xfrm>
                <a:off x="2556503" y="1739800"/>
                <a:ext cx="9360" cy="360"/>
              </p14:xfrm>
            </p:contentPart>
          </mc:Choice>
          <mc:Fallback xmlns="">
            <p:pic>
              <p:nvPicPr>
                <p:cNvPr id="12" name="Ink 11">
                  <a:extLst>
                    <a:ext uri="{FF2B5EF4-FFF2-40B4-BE49-F238E27FC236}">
                      <a16:creationId xmlns:a16="http://schemas.microsoft.com/office/drawing/2014/main" id="{B4B8636A-AFCC-2B30-58A9-C86BDA783D04}"/>
                    </a:ext>
                  </a:extLst>
                </p:cNvPr>
                <p:cNvPicPr/>
                <p:nvPr/>
              </p:nvPicPr>
              <p:blipFill>
                <a:blip r:embed="rId109"/>
                <a:stretch>
                  <a:fillRect/>
                </a:stretch>
              </p:blipFill>
              <p:spPr>
                <a:xfrm>
                  <a:off x="2552183" y="1735480"/>
                  <a:ext cx="18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 name="Ink 13">
                  <a:extLst>
                    <a:ext uri="{FF2B5EF4-FFF2-40B4-BE49-F238E27FC236}">
                      <a16:creationId xmlns:a16="http://schemas.microsoft.com/office/drawing/2014/main" id="{1A33743D-ABD0-9F2B-6435-88DA606A2E5C}"/>
                    </a:ext>
                  </a:extLst>
                </p14:cNvPr>
                <p14:cNvContentPartPr/>
                <p14:nvPr/>
              </p14:nvContentPartPr>
              <p14:xfrm>
                <a:off x="2369663" y="1695520"/>
                <a:ext cx="435600" cy="139680"/>
              </p14:xfrm>
            </p:contentPart>
          </mc:Choice>
          <mc:Fallback xmlns="">
            <p:pic>
              <p:nvPicPr>
                <p:cNvPr id="14" name="Ink 13">
                  <a:extLst>
                    <a:ext uri="{FF2B5EF4-FFF2-40B4-BE49-F238E27FC236}">
                      <a16:creationId xmlns:a16="http://schemas.microsoft.com/office/drawing/2014/main" id="{1A33743D-ABD0-9F2B-6435-88DA606A2E5C}"/>
                    </a:ext>
                  </a:extLst>
                </p:cNvPr>
                <p:cNvPicPr/>
                <p:nvPr/>
              </p:nvPicPr>
              <p:blipFill>
                <a:blip r:embed="rId111"/>
                <a:stretch>
                  <a:fillRect/>
                </a:stretch>
              </p:blipFill>
              <p:spPr>
                <a:xfrm>
                  <a:off x="2365343" y="1691200"/>
                  <a:ext cx="4442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29" name="Ink 28">
                <a:extLst>
                  <a:ext uri="{FF2B5EF4-FFF2-40B4-BE49-F238E27FC236}">
                    <a16:creationId xmlns:a16="http://schemas.microsoft.com/office/drawing/2014/main" id="{2BC674C4-C74F-2C1A-1527-B4B3FF1A56BB}"/>
                  </a:ext>
                </a:extLst>
              </p14:cNvPr>
              <p14:cNvContentPartPr/>
              <p14:nvPr/>
            </p14:nvContentPartPr>
            <p14:xfrm>
              <a:off x="-238897" y="1872640"/>
              <a:ext cx="807120" cy="9720"/>
            </p14:xfrm>
          </p:contentPart>
        </mc:Choice>
        <mc:Fallback xmlns="">
          <p:pic>
            <p:nvPicPr>
              <p:cNvPr id="29" name="Ink 28">
                <a:extLst>
                  <a:ext uri="{FF2B5EF4-FFF2-40B4-BE49-F238E27FC236}">
                    <a16:creationId xmlns:a16="http://schemas.microsoft.com/office/drawing/2014/main" id="{2BC674C4-C74F-2C1A-1527-B4B3FF1A56BB}"/>
                  </a:ext>
                </a:extLst>
              </p:cNvPr>
              <p:cNvPicPr/>
              <p:nvPr/>
            </p:nvPicPr>
            <p:blipFill>
              <a:blip r:embed="rId113"/>
              <a:stretch>
                <a:fillRect/>
              </a:stretch>
            </p:blipFill>
            <p:spPr>
              <a:xfrm>
                <a:off x="-243217" y="1868320"/>
                <a:ext cx="8157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2" name="Ink 31">
                <a:extLst>
                  <a:ext uri="{FF2B5EF4-FFF2-40B4-BE49-F238E27FC236}">
                    <a16:creationId xmlns:a16="http://schemas.microsoft.com/office/drawing/2014/main" id="{D5D081E3-65A8-19E1-0A44-2E9978F8D3AF}"/>
                  </a:ext>
                </a:extLst>
              </p14:cNvPr>
              <p14:cNvContentPartPr/>
              <p14:nvPr/>
            </p14:nvContentPartPr>
            <p14:xfrm>
              <a:off x="-3457" y="1799200"/>
              <a:ext cx="560880" cy="83160"/>
            </p14:xfrm>
          </p:contentPart>
        </mc:Choice>
        <mc:Fallback xmlns="">
          <p:pic>
            <p:nvPicPr>
              <p:cNvPr id="32" name="Ink 31">
                <a:extLst>
                  <a:ext uri="{FF2B5EF4-FFF2-40B4-BE49-F238E27FC236}">
                    <a16:creationId xmlns:a16="http://schemas.microsoft.com/office/drawing/2014/main" id="{D5D081E3-65A8-19E1-0A44-2E9978F8D3AF}"/>
                  </a:ext>
                </a:extLst>
              </p:cNvPr>
              <p:cNvPicPr/>
              <p:nvPr/>
            </p:nvPicPr>
            <p:blipFill>
              <a:blip r:embed="rId115"/>
              <a:stretch>
                <a:fillRect/>
              </a:stretch>
            </p:blipFill>
            <p:spPr>
              <a:xfrm>
                <a:off x="-7777" y="1794880"/>
                <a:ext cx="569520" cy="91800"/>
              </a:xfrm>
              <a:prstGeom prst="rect">
                <a:avLst/>
              </a:prstGeom>
            </p:spPr>
          </p:pic>
        </mc:Fallback>
      </mc:AlternateContent>
      <p:grpSp>
        <p:nvGrpSpPr>
          <p:cNvPr id="44" name="Group 43">
            <a:extLst>
              <a:ext uri="{FF2B5EF4-FFF2-40B4-BE49-F238E27FC236}">
                <a16:creationId xmlns:a16="http://schemas.microsoft.com/office/drawing/2014/main" id="{CCD88A45-405D-5C2E-2E63-4C71F5809552}"/>
              </a:ext>
            </a:extLst>
          </p:cNvPr>
          <p:cNvGrpSpPr/>
          <p:nvPr/>
        </p:nvGrpSpPr>
        <p:grpSpPr>
          <a:xfrm>
            <a:off x="34343" y="1415440"/>
            <a:ext cx="246960" cy="108360"/>
            <a:chOff x="34343" y="1415440"/>
            <a:chExt cx="246960" cy="108360"/>
          </a:xfrm>
        </p:grpSpPr>
        <mc:AlternateContent xmlns:mc="http://schemas.openxmlformats.org/markup-compatibility/2006" xmlns:p14="http://schemas.microsoft.com/office/powerpoint/2010/main">
          <mc:Choice Requires="p14">
            <p:contentPart p14:bwMode="auto" r:id="rId116">
              <p14:nvContentPartPr>
                <p14:cNvPr id="41" name="Ink 40">
                  <a:extLst>
                    <a:ext uri="{FF2B5EF4-FFF2-40B4-BE49-F238E27FC236}">
                      <a16:creationId xmlns:a16="http://schemas.microsoft.com/office/drawing/2014/main" id="{F04BBE7D-2623-B561-A83C-322009EC4D26}"/>
                    </a:ext>
                  </a:extLst>
                </p14:cNvPr>
                <p14:cNvContentPartPr/>
                <p14:nvPr/>
              </p14:nvContentPartPr>
              <p14:xfrm>
                <a:off x="34343" y="1425880"/>
                <a:ext cx="123840" cy="92160"/>
              </p14:xfrm>
            </p:contentPart>
          </mc:Choice>
          <mc:Fallback xmlns="">
            <p:pic>
              <p:nvPicPr>
                <p:cNvPr id="41" name="Ink 40">
                  <a:extLst>
                    <a:ext uri="{FF2B5EF4-FFF2-40B4-BE49-F238E27FC236}">
                      <a16:creationId xmlns:a16="http://schemas.microsoft.com/office/drawing/2014/main" id="{F04BBE7D-2623-B561-A83C-322009EC4D26}"/>
                    </a:ext>
                  </a:extLst>
                </p:cNvPr>
                <p:cNvPicPr/>
                <p:nvPr/>
              </p:nvPicPr>
              <p:blipFill>
                <a:blip r:embed="rId117"/>
                <a:stretch>
                  <a:fillRect/>
                </a:stretch>
              </p:blipFill>
              <p:spPr>
                <a:xfrm>
                  <a:off x="30023" y="1421560"/>
                  <a:ext cx="132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2" name="Ink 41">
                  <a:extLst>
                    <a:ext uri="{FF2B5EF4-FFF2-40B4-BE49-F238E27FC236}">
                      <a16:creationId xmlns:a16="http://schemas.microsoft.com/office/drawing/2014/main" id="{8885E3BD-ED49-2B3D-F535-2776D50C3DD4}"/>
                    </a:ext>
                  </a:extLst>
                </p14:cNvPr>
                <p14:cNvContentPartPr/>
                <p14:nvPr/>
              </p14:nvContentPartPr>
              <p14:xfrm>
                <a:off x="132983" y="1415440"/>
                <a:ext cx="117360" cy="108360"/>
              </p14:xfrm>
            </p:contentPart>
          </mc:Choice>
          <mc:Fallback xmlns="">
            <p:pic>
              <p:nvPicPr>
                <p:cNvPr id="42" name="Ink 41">
                  <a:extLst>
                    <a:ext uri="{FF2B5EF4-FFF2-40B4-BE49-F238E27FC236}">
                      <a16:creationId xmlns:a16="http://schemas.microsoft.com/office/drawing/2014/main" id="{8885E3BD-ED49-2B3D-F535-2776D50C3DD4}"/>
                    </a:ext>
                  </a:extLst>
                </p:cNvPr>
                <p:cNvPicPr/>
                <p:nvPr/>
              </p:nvPicPr>
              <p:blipFill>
                <a:blip r:embed="rId119"/>
                <a:stretch>
                  <a:fillRect/>
                </a:stretch>
              </p:blipFill>
              <p:spPr>
                <a:xfrm>
                  <a:off x="128663" y="1411120"/>
                  <a:ext cx="126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3" name="Ink 42">
                  <a:extLst>
                    <a:ext uri="{FF2B5EF4-FFF2-40B4-BE49-F238E27FC236}">
                      <a16:creationId xmlns:a16="http://schemas.microsoft.com/office/drawing/2014/main" id="{B3BDB470-A8FC-AD3C-1FA5-C9BBED5C6200}"/>
                    </a:ext>
                  </a:extLst>
                </p14:cNvPr>
                <p14:cNvContentPartPr/>
                <p14:nvPr/>
              </p14:nvContentPartPr>
              <p14:xfrm>
                <a:off x="221543" y="1464400"/>
                <a:ext cx="59760" cy="37440"/>
              </p14:xfrm>
            </p:contentPart>
          </mc:Choice>
          <mc:Fallback xmlns="">
            <p:pic>
              <p:nvPicPr>
                <p:cNvPr id="43" name="Ink 42">
                  <a:extLst>
                    <a:ext uri="{FF2B5EF4-FFF2-40B4-BE49-F238E27FC236}">
                      <a16:creationId xmlns:a16="http://schemas.microsoft.com/office/drawing/2014/main" id="{B3BDB470-A8FC-AD3C-1FA5-C9BBED5C6200}"/>
                    </a:ext>
                  </a:extLst>
                </p:cNvPr>
                <p:cNvPicPr/>
                <p:nvPr/>
              </p:nvPicPr>
              <p:blipFill>
                <a:blip r:embed="rId121"/>
                <a:stretch>
                  <a:fillRect/>
                </a:stretch>
              </p:blipFill>
              <p:spPr>
                <a:xfrm>
                  <a:off x="217223" y="1460080"/>
                  <a:ext cx="6840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45" name="Ink 44">
                <a:extLst>
                  <a:ext uri="{FF2B5EF4-FFF2-40B4-BE49-F238E27FC236}">
                    <a16:creationId xmlns:a16="http://schemas.microsoft.com/office/drawing/2014/main" id="{A2635A89-34CD-5D9A-B490-468D936D228D}"/>
                  </a:ext>
                </a:extLst>
              </p14:cNvPr>
              <p14:cNvContentPartPr/>
              <p14:nvPr/>
            </p14:nvContentPartPr>
            <p14:xfrm>
              <a:off x="900863" y="869680"/>
              <a:ext cx="2330640" cy="595080"/>
            </p14:xfrm>
          </p:contentPart>
        </mc:Choice>
        <mc:Fallback xmlns="">
          <p:pic>
            <p:nvPicPr>
              <p:cNvPr id="45" name="Ink 44">
                <a:extLst>
                  <a:ext uri="{FF2B5EF4-FFF2-40B4-BE49-F238E27FC236}">
                    <a16:creationId xmlns:a16="http://schemas.microsoft.com/office/drawing/2014/main" id="{A2635A89-34CD-5D9A-B490-468D936D228D}"/>
                  </a:ext>
                </a:extLst>
              </p:cNvPr>
              <p:cNvPicPr/>
              <p:nvPr/>
            </p:nvPicPr>
            <p:blipFill>
              <a:blip r:embed="rId123"/>
              <a:stretch>
                <a:fillRect/>
              </a:stretch>
            </p:blipFill>
            <p:spPr>
              <a:xfrm>
                <a:off x="896543" y="865360"/>
                <a:ext cx="2339280" cy="603720"/>
              </a:xfrm>
              <a:prstGeom prst="rect">
                <a:avLst/>
              </a:prstGeom>
            </p:spPr>
          </p:pic>
        </mc:Fallback>
      </mc:AlternateContent>
      <p:grpSp>
        <p:nvGrpSpPr>
          <p:cNvPr id="48" name="Group 47">
            <a:extLst>
              <a:ext uri="{FF2B5EF4-FFF2-40B4-BE49-F238E27FC236}">
                <a16:creationId xmlns:a16="http://schemas.microsoft.com/office/drawing/2014/main" id="{4E3F5E0D-966A-4294-C3D5-90675DE39D0D}"/>
              </a:ext>
            </a:extLst>
          </p:cNvPr>
          <p:cNvGrpSpPr/>
          <p:nvPr/>
        </p:nvGrpSpPr>
        <p:grpSpPr>
          <a:xfrm>
            <a:off x="497663" y="908200"/>
            <a:ext cx="164160" cy="236880"/>
            <a:chOff x="497663" y="908200"/>
            <a:chExt cx="164160" cy="236880"/>
          </a:xfrm>
        </p:grpSpPr>
        <mc:AlternateContent xmlns:mc="http://schemas.openxmlformats.org/markup-compatibility/2006" xmlns:p14="http://schemas.microsoft.com/office/powerpoint/2010/main">
          <mc:Choice Requires="p14">
            <p:contentPart p14:bwMode="auto" r:id="rId124">
              <p14:nvContentPartPr>
                <p14:cNvPr id="46" name="Ink 45">
                  <a:extLst>
                    <a:ext uri="{FF2B5EF4-FFF2-40B4-BE49-F238E27FC236}">
                      <a16:creationId xmlns:a16="http://schemas.microsoft.com/office/drawing/2014/main" id="{05AC642E-C389-6CCC-B011-22F97F41373A}"/>
                    </a:ext>
                  </a:extLst>
                </p14:cNvPr>
                <p14:cNvContentPartPr/>
                <p14:nvPr/>
              </p14:nvContentPartPr>
              <p14:xfrm>
                <a:off x="497663" y="908200"/>
                <a:ext cx="53280" cy="236880"/>
              </p14:xfrm>
            </p:contentPart>
          </mc:Choice>
          <mc:Fallback xmlns="">
            <p:pic>
              <p:nvPicPr>
                <p:cNvPr id="46" name="Ink 45">
                  <a:extLst>
                    <a:ext uri="{FF2B5EF4-FFF2-40B4-BE49-F238E27FC236}">
                      <a16:creationId xmlns:a16="http://schemas.microsoft.com/office/drawing/2014/main" id="{05AC642E-C389-6CCC-B011-22F97F41373A}"/>
                    </a:ext>
                  </a:extLst>
                </p:cNvPr>
                <p:cNvPicPr/>
                <p:nvPr/>
              </p:nvPicPr>
              <p:blipFill>
                <a:blip r:embed="rId125"/>
                <a:stretch>
                  <a:fillRect/>
                </a:stretch>
              </p:blipFill>
              <p:spPr>
                <a:xfrm>
                  <a:off x="493343" y="903880"/>
                  <a:ext cx="61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7" name="Ink 46">
                  <a:extLst>
                    <a:ext uri="{FF2B5EF4-FFF2-40B4-BE49-F238E27FC236}">
                      <a16:creationId xmlns:a16="http://schemas.microsoft.com/office/drawing/2014/main" id="{CEDF95DF-47FE-D98C-24F1-C8D90620EAE4}"/>
                    </a:ext>
                  </a:extLst>
                </p14:cNvPr>
                <p14:cNvContentPartPr/>
                <p14:nvPr/>
              </p14:nvContentPartPr>
              <p14:xfrm>
                <a:off x="558863" y="922960"/>
                <a:ext cx="102960" cy="47160"/>
              </p14:xfrm>
            </p:contentPart>
          </mc:Choice>
          <mc:Fallback xmlns="">
            <p:pic>
              <p:nvPicPr>
                <p:cNvPr id="47" name="Ink 46">
                  <a:extLst>
                    <a:ext uri="{FF2B5EF4-FFF2-40B4-BE49-F238E27FC236}">
                      <a16:creationId xmlns:a16="http://schemas.microsoft.com/office/drawing/2014/main" id="{CEDF95DF-47FE-D98C-24F1-C8D90620EAE4}"/>
                    </a:ext>
                  </a:extLst>
                </p:cNvPr>
                <p:cNvPicPr/>
                <p:nvPr/>
              </p:nvPicPr>
              <p:blipFill>
                <a:blip r:embed="rId127"/>
                <a:stretch>
                  <a:fillRect/>
                </a:stretch>
              </p:blipFill>
              <p:spPr>
                <a:xfrm>
                  <a:off x="554543" y="918640"/>
                  <a:ext cx="11160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49" name="Ink 48">
                <a:extLst>
                  <a:ext uri="{FF2B5EF4-FFF2-40B4-BE49-F238E27FC236}">
                    <a16:creationId xmlns:a16="http://schemas.microsoft.com/office/drawing/2014/main" id="{70AE7B4E-2D95-18F4-056C-9EEB7E28A314}"/>
                  </a:ext>
                </a:extLst>
              </p14:cNvPr>
              <p14:cNvContentPartPr/>
              <p14:nvPr/>
            </p14:nvContentPartPr>
            <p14:xfrm>
              <a:off x="4402943" y="1763560"/>
              <a:ext cx="819000" cy="30240"/>
            </p14:xfrm>
          </p:contentPart>
        </mc:Choice>
        <mc:Fallback xmlns="">
          <p:pic>
            <p:nvPicPr>
              <p:cNvPr id="49" name="Ink 48">
                <a:extLst>
                  <a:ext uri="{FF2B5EF4-FFF2-40B4-BE49-F238E27FC236}">
                    <a16:creationId xmlns:a16="http://schemas.microsoft.com/office/drawing/2014/main" id="{70AE7B4E-2D95-18F4-056C-9EEB7E28A314}"/>
                  </a:ext>
                </a:extLst>
              </p:cNvPr>
              <p:cNvPicPr/>
              <p:nvPr/>
            </p:nvPicPr>
            <p:blipFill>
              <a:blip r:embed="rId129"/>
              <a:stretch>
                <a:fillRect/>
              </a:stretch>
            </p:blipFill>
            <p:spPr>
              <a:xfrm>
                <a:off x="4398623" y="1759240"/>
                <a:ext cx="827640" cy="38880"/>
              </a:xfrm>
              <a:prstGeom prst="rect">
                <a:avLst/>
              </a:prstGeom>
            </p:spPr>
          </p:pic>
        </mc:Fallback>
      </mc:AlternateContent>
      <p:grpSp>
        <p:nvGrpSpPr>
          <p:cNvPr id="52" name="Group 51">
            <a:extLst>
              <a:ext uri="{FF2B5EF4-FFF2-40B4-BE49-F238E27FC236}">
                <a16:creationId xmlns:a16="http://schemas.microsoft.com/office/drawing/2014/main" id="{977C81FA-4D52-29F7-31D4-A878AB7B0B47}"/>
              </a:ext>
            </a:extLst>
          </p:cNvPr>
          <p:cNvGrpSpPr/>
          <p:nvPr/>
        </p:nvGrpSpPr>
        <p:grpSpPr>
          <a:xfrm>
            <a:off x="4669343" y="842680"/>
            <a:ext cx="4039560" cy="657720"/>
            <a:chOff x="4669343" y="842680"/>
            <a:chExt cx="4039560" cy="657720"/>
          </a:xfrm>
        </p:grpSpPr>
        <mc:AlternateContent xmlns:mc="http://schemas.openxmlformats.org/markup-compatibility/2006" xmlns:p14="http://schemas.microsoft.com/office/powerpoint/2010/main">
          <mc:Choice Requires="p14">
            <p:contentPart p14:bwMode="auto" r:id="rId130">
              <p14:nvContentPartPr>
                <p14:cNvPr id="50" name="Ink 49">
                  <a:extLst>
                    <a:ext uri="{FF2B5EF4-FFF2-40B4-BE49-F238E27FC236}">
                      <a16:creationId xmlns:a16="http://schemas.microsoft.com/office/drawing/2014/main" id="{CE41EF4A-571D-CBA9-7916-81EC2F417EF7}"/>
                    </a:ext>
                  </a:extLst>
                </p14:cNvPr>
                <p14:cNvContentPartPr/>
                <p14:nvPr/>
              </p14:nvContentPartPr>
              <p14:xfrm>
                <a:off x="4669343" y="842680"/>
                <a:ext cx="4020480" cy="657720"/>
              </p14:xfrm>
            </p:contentPart>
          </mc:Choice>
          <mc:Fallback xmlns="">
            <p:pic>
              <p:nvPicPr>
                <p:cNvPr id="50" name="Ink 49">
                  <a:extLst>
                    <a:ext uri="{FF2B5EF4-FFF2-40B4-BE49-F238E27FC236}">
                      <a16:creationId xmlns:a16="http://schemas.microsoft.com/office/drawing/2014/main" id="{CE41EF4A-571D-CBA9-7916-81EC2F417EF7}"/>
                    </a:ext>
                  </a:extLst>
                </p:cNvPr>
                <p:cNvPicPr/>
                <p:nvPr/>
              </p:nvPicPr>
              <p:blipFill>
                <a:blip r:embed="rId131"/>
                <a:stretch>
                  <a:fillRect/>
                </a:stretch>
              </p:blipFill>
              <p:spPr>
                <a:xfrm>
                  <a:off x="4665023" y="838360"/>
                  <a:ext cx="402912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1" name="Ink 50">
                  <a:extLst>
                    <a:ext uri="{FF2B5EF4-FFF2-40B4-BE49-F238E27FC236}">
                      <a16:creationId xmlns:a16="http://schemas.microsoft.com/office/drawing/2014/main" id="{E1D1037E-E8DB-8682-E358-48DD71E27A3A}"/>
                    </a:ext>
                  </a:extLst>
                </p14:cNvPr>
                <p14:cNvContentPartPr/>
                <p14:nvPr/>
              </p14:nvContentPartPr>
              <p14:xfrm>
                <a:off x="8578583" y="1073800"/>
                <a:ext cx="130320" cy="127440"/>
              </p14:xfrm>
            </p:contentPart>
          </mc:Choice>
          <mc:Fallback xmlns="">
            <p:pic>
              <p:nvPicPr>
                <p:cNvPr id="51" name="Ink 50">
                  <a:extLst>
                    <a:ext uri="{FF2B5EF4-FFF2-40B4-BE49-F238E27FC236}">
                      <a16:creationId xmlns:a16="http://schemas.microsoft.com/office/drawing/2014/main" id="{E1D1037E-E8DB-8682-E358-48DD71E27A3A}"/>
                    </a:ext>
                  </a:extLst>
                </p:cNvPr>
                <p:cNvPicPr/>
                <p:nvPr/>
              </p:nvPicPr>
              <p:blipFill>
                <a:blip r:embed="rId133"/>
                <a:stretch>
                  <a:fillRect/>
                </a:stretch>
              </p:blipFill>
              <p:spPr>
                <a:xfrm>
                  <a:off x="8574263" y="1069480"/>
                  <a:ext cx="138960" cy="136080"/>
                </a:xfrm>
                <a:prstGeom prst="rect">
                  <a:avLst/>
                </a:prstGeom>
              </p:spPr>
            </p:pic>
          </mc:Fallback>
        </mc:AlternateContent>
      </p:grpSp>
      <p:grpSp>
        <p:nvGrpSpPr>
          <p:cNvPr id="56" name="Group 55">
            <a:extLst>
              <a:ext uri="{FF2B5EF4-FFF2-40B4-BE49-F238E27FC236}">
                <a16:creationId xmlns:a16="http://schemas.microsoft.com/office/drawing/2014/main" id="{A4F3F1F8-F5F2-3C11-D330-8469257F4591}"/>
              </a:ext>
            </a:extLst>
          </p:cNvPr>
          <p:cNvGrpSpPr/>
          <p:nvPr/>
        </p:nvGrpSpPr>
        <p:grpSpPr>
          <a:xfrm>
            <a:off x="985103" y="5503600"/>
            <a:ext cx="382680" cy="365040"/>
            <a:chOff x="985103" y="5503600"/>
            <a:chExt cx="382680" cy="365040"/>
          </a:xfrm>
        </p:grpSpPr>
        <mc:AlternateContent xmlns:mc="http://schemas.openxmlformats.org/markup-compatibility/2006" xmlns:p14="http://schemas.microsoft.com/office/powerpoint/2010/main">
          <mc:Choice Requires="p14">
            <p:contentPart p14:bwMode="auto" r:id="rId134">
              <p14:nvContentPartPr>
                <p14:cNvPr id="53" name="Ink 52">
                  <a:extLst>
                    <a:ext uri="{FF2B5EF4-FFF2-40B4-BE49-F238E27FC236}">
                      <a16:creationId xmlns:a16="http://schemas.microsoft.com/office/drawing/2014/main" id="{C8057E86-2A01-8ED3-113C-EAA0E02AB3A4}"/>
                    </a:ext>
                  </a:extLst>
                </p14:cNvPr>
                <p14:cNvContentPartPr/>
                <p14:nvPr/>
              </p14:nvContentPartPr>
              <p14:xfrm>
                <a:off x="985103" y="5699080"/>
                <a:ext cx="269640" cy="169560"/>
              </p14:xfrm>
            </p:contentPart>
          </mc:Choice>
          <mc:Fallback xmlns="">
            <p:pic>
              <p:nvPicPr>
                <p:cNvPr id="53" name="Ink 52">
                  <a:extLst>
                    <a:ext uri="{FF2B5EF4-FFF2-40B4-BE49-F238E27FC236}">
                      <a16:creationId xmlns:a16="http://schemas.microsoft.com/office/drawing/2014/main" id="{C8057E86-2A01-8ED3-113C-EAA0E02AB3A4}"/>
                    </a:ext>
                  </a:extLst>
                </p:cNvPr>
                <p:cNvPicPr/>
                <p:nvPr/>
              </p:nvPicPr>
              <p:blipFill>
                <a:blip r:embed="rId135"/>
                <a:stretch>
                  <a:fillRect/>
                </a:stretch>
              </p:blipFill>
              <p:spPr>
                <a:xfrm>
                  <a:off x="980783" y="5694760"/>
                  <a:ext cx="27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4" name="Ink 53">
                  <a:extLst>
                    <a:ext uri="{FF2B5EF4-FFF2-40B4-BE49-F238E27FC236}">
                      <a16:creationId xmlns:a16="http://schemas.microsoft.com/office/drawing/2014/main" id="{5F93A138-4896-5212-09D1-80152953C704}"/>
                    </a:ext>
                  </a:extLst>
                </p14:cNvPr>
                <p14:cNvContentPartPr/>
                <p14:nvPr/>
              </p14:nvContentPartPr>
              <p14:xfrm>
                <a:off x="1206863" y="5503600"/>
                <a:ext cx="123480" cy="256680"/>
              </p14:xfrm>
            </p:contentPart>
          </mc:Choice>
          <mc:Fallback xmlns="">
            <p:pic>
              <p:nvPicPr>
                <p:cNvPr id="54" name="Ink 53">
                  <a:extLst>
                    <a:ext uri="{FF2B5EF4-FFF2-40B4-BE49-F238E27FC236}">
                      <a16:creationId xmlns:a16="http://schemas.microsoft.com/office/drawing/2014/main" id="{5F93A138-4896-5212-09D1-80152953C704}"/>
                    </a:ext>
                  </a:extLst>
                </p:cNvPr>
                <p:cNvPicPr/>
                <p:nvPr/>
              </p:nvPicPr>
              <p:blipFill>
                <a:blip r:embed="rId137"/>
                <a:stretch>
                  <a:fillRect/>
                </a:stretch>
              </p:blipFill>
              <p:spPr>
                <a:xfrm>
                  <a:off x="1202543" y="5499280"/>
                  <a:ext cx="132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5" name="Ink 54">
                  <a:extLst>
                    <a:ext uri="{FF2B5EF4-FFF2-40B4-BE49-F238E27FC236}">
                      <a16:creationId xmlns:a16="http://schemas.microsoft.com/office/drawing/2014/main" id="{4E31704E-D3F9-1A47-9348-3C6A1E965BF1}"/>
                    </a:ext>
                  </a:extLst>
                </p14:cNvPr>
                <p14:cNvContentPartPr/>
                <p14:nvPr/>
              </p14:nvContentPartPr>
              <p14:xfrm>
                <a:off x="1144943" y="5642560"/>
                <a:ext cx="222840" cy="3960"/>
              </p14:xfrm>
            </p:contentPart>
          </mc:Choice>
          <mc:Fallback xmlns="">
            <p:pic>
              <p:nvPicPr>
                <p:cNvPr id="55" name="Ink 54">
                  <a:extLst>
                    <a:ext uri="{FF2B5EF4-FFF2-40B4-BE49-F238E27FC236}">
                      <a16:creationId xmlns:a16="http://schemas.microsoft.com/office/drawing/2014/main" id="{4E31704E-D3F9-1A47-9348-3C6A1E965BF1}"/>
                    </a:ext>
                  </a:extLst>
                </p:cNvPr>
                <p:cNvPicPr/>
                <p:nvPr/>
              </p:nvPicPr>
              <p:blipFill>
                <a:blip r:embed="rId139"/>
                <a:stretch>
                  <a:fillRect/>
                </a:stretch>
              </p:blipFill>
              <p:spPr>
                <a:xfrm>
                  <a:off x="1140623" y="5638240"/>
                  <a:ext cx="231480" cy="12600"/>
                </a:xfrm>
                <a:prstGeom prst="rect">
                  <a:avLst/>
                </a:prstGeom>
              </p:spPr>
            </p:pic>
          </mc:Fallback>
        </mc:AlternateContent>
      </p:grpSp>
    </p:spTree>
    <p:extLst>
      <p:ext uri="{BB962C8B-B14F-4D97-AF65-F5344CB8AC3E}">
        <p14:creationId xmlns:p14="http://schemas.microsoft.com/office/powerpoint/2010/main" val="3434949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17"/>
                                        </p:tgtEl>
                                        <p:attrNameLst>
                                          <p:attrName>style.visibility</p:attrName>
                                        </p:attrNameLst>
                                      </p:cBhvr>
                                      <p:to>
                                        <p:strVal val="visible"/>
                                      </p:to>
                                    </p:set>
                                    <p:animEffect transition="in" filter="blinds(horizontal)">
                                      <p:cBhvr>
                                        <p:cTn id="7" dur="500"/>
                                        <p:tgtEl>
                                          <p:spTgt spid="1024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22"/>
                                        </p:tgtEl>
                                        <p:attrNameLst>
                                          <p:attrName>style.visibility</p:attrName>
                                        </p:attrNameLst>
                                      </p:cBhvr>
                                      <p:to>
                                        <p:strVal val="visible"/>
                                      </p:to>
                                    </p:set>
                                    <p:animEffect transition="in" filter="blinds(horizontal)">
                                      <p:cBhvr>
                                        <p:cTn id="12" dur="500"/>
                                        <p:tgtEl>
                                          <p:spTgt spid="1024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23"/>
                                        </p:tgtEl>
                                        <p:attrNameLst>
                                          <p:attrName>style.visibility</p:attrName>
                                        </p:attrNameLst>
                                      </p:cBhvr>
                                      <p:to>
                                        <p:strVal val="visible"/>
                                      </p:to>
                                    </p:set>
                                    <p:animEffect transition="in" filter="blinds(horizontal)">
                                      <p:cBhvr>
                                        <p:cTn id="17" dur="500"/>
                                        <p:tgtEl>
                                          <p:spTgt spid="1024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24"/>
                                        </p:tgtEl>
                                        <p:attrNameLst>
                                          <p:attrName>style.visibility</p:attrName>
                                        </p:attrNameLst>
                                      </p:cBhvr>
                                      <p:to>
                                        <p:strVal val="visible"/>
                                      </p:to>
                                    </p:set>
                                    <p:animEffect transition="in" filter="blinds(horizontal)">
                                      <p:cBhvr>
                                        <p:cTn id="22" dur="500"/>
                                        <p:tgtEl>
                                          <p:spTgt spid="102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7" grpId="0" animBg="1"/>
      <p:bldP spid="102422" grpId="0" animBg="1"/>
      <p:bldP spid="102423" grpId="0" animBg="1"/>
      <p:bldP spid="1024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710-0C9F-744B-4A7B-50BC6B2B8969}"/>
              </a:ext>
            </a:extLst>
          </p:cNvPr>
          <p:cNvSpPr>
            <a:spLocks noGrp="1"/>
          </p:cNvSpPr>
          <p:nvPr>
            <p:ph type="title"/>
          </p:nvPr>
        </p:nvSpPr>
        <p:spPr/>
        <p:txBody>
          <a:bodyPr/>
          <a:lstStyle/>
          <a:p>
            <a:r>
              <a:rPr lang="en-US" dirty="0"/>
              <a:t>Energy and Power of Constant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674886-A88E-13A3-228A-9C8AC3E9ADD2}"/>
                  </a:ext>
                </a:extLst>
              </p:cNvPr>
              <p:cNvSpPr>
                <a:spLocks noGrp="1"/>
              </p:cNvSpPr>
              <p:nvPr>
                <p:ph idx="1"/>
              </p:nvPr>
            </p:nvSpPr>
            <p:spPr/>
            <p:txBody>
              <a:bodyPr>
                <a:normAutofit fontScale="92500" lnSpcReduction="10000"/>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𝑔</m:t>
                        </m:r>
                      </m:sub>
                    </m:sSub>
                  </m:oMath>
                </a14:m>
                <a:r>
                  <a:rPr lang="en-US" dirty="0"/>
                  <a:t>=?,</a:t>
                </a:r>
              </a:p>
              <a:p>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𝑔</m:t>
                        </m:r>
                      </m:sub>
                    </m:sSub>
                  </m:oMath>
                </a14:m>
                <a:r>
                  <a:rPr lang="en-US" dirty="0"/>
                  <a:t>= </a:t>
                </a:r>
                <a14:m>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b="0" i="1" smtClean="0">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b="0" i="1" smtClean="0">
                        <a:latin typeface="Cambria Math" panose="02040503050406030204" pitchFamily="18" charset="0"/>
                      </a:rPr>
                      <m:t>𝑡</m:t>
                    </m:r>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a:p>
                <a:endParaRPr lang="en-US" dirty="0"/>
              </a:p>
              <a:p>
                <a:endParaRPr lang="en-US" dirty="0"/>
              </a:p>
              <a:p>
                <a:r>
                  <a:rPr lang="en-US" dirty="0"/>
                  <a:t>Power?</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𝑔</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𝑙𝑖𝑚</m:t>
                        </m:r>
                      </m:e>
                      <m:sub>
                        <m:r>
                          <a:rPr lang="en-US" b="0" i="1" smtClean="0">
                            <a:latin typeface="Cambria Math" panose="02040503050406030204" pitchFamily="18" charset="0"/>
                          </a:rPr>
                          <m:t>𝑇</m:t>
                        </m:r>
                        <m:r>
                          <a:rPr lang="en-US" b="0" i="1" smtClean="0">
                            <a:latin typeface="Cambria Math" panose="02040503050406030204" pitchFamily="18" charset="0"/>
                          </a:rPr>
                          <m:t>→∞</m:t>
                        </m:r>
                      </m:sub>
                    </m:sSub>
                    <m:func>
                      <m:funcPr>
                        <m:ctrlPr>
                          <a:rPr lang="en-US" i="1" smtClean="0">
                            <a:latin typeface="Cambria Math" panose="02040503050406030204" pitchFamily="18" charset="0"/>
                          </a:rPr>
                        </m:ctrlPr>
                      </m:funcPr>
                      <m:fNa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f>
                              <m:fPr>
                                <m:ctrlPr>
                                  <a:rPr lang="en-US" i="1">
                                    <a:latin typeface="Cambria Math" panose="02040503050406030204" pitchFamily="18" charset="0"/>
                                  </a:rPr>
                                </m:ctrlPr>
                              </m:fPr>
                              <m:num>
                                <m:r>
                                  <m:rPr>
                                    <m:brk m:alnAt="23"/>
                                  </m:rPr>
                                  <a:rPr lang="en-US" i="1">
                                    <a:latin typeface="Cambria Math" panose="02040503050406030204" pitchFamily="18" charset="0"/>
                                  </a:rPr>
                                  <m:t>𝑇</m:t>
                                </m:r>
                              </m:num>
                              <m:den>
                                <m:r>
                                  <m:rPr>
                                    <m:brk m:alnAt="23"/>
                                  </m:rP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2</m:t>
                                </m:r>
                              </m:sup>
                            </m:sSup>
                          </m:e>
                        </m:nary>
                        <m:r>
                          <a:rPr lang="en-US" i="1">
                            <a:latin typeface="Cambria Math" panose="02040503050406030204" pitchFamily="18" charset="0"/>
                          </a:rPr>
                          <m:t>𝑑𝑡</m:t>
                        </m:r>
                      </m:fName>
                      <m:e>
                        <m:r>
                          <a:rPr lang="en-US" i="1">
                            <a:latin typeface="Cambria Math" panose="02040503050406030204" pitchFamily="18" charset="0"/>
                          </a:rPr>
                          <m:t>=</m:t>
                        </m:r>
                      </m:e>
                    </m:func>
                  </m:oMath>
                </a14:m>
                <a:r>
                  <a:rPr lang="en-US" dirty="0"/>
                  <a:t> </a:t>
                </a:r>
                <a14:m>
                  <m:oMath xmlns:m="http://schemas.openxmlformats.org/officeDocument/2006/math">
                    <m:func>
                      <m:funcPr>
                        <m:ctrlPr>
                          <a:rPr lang="en-US" i="1">
                            <a:latin typeface="Cambria Math" panose="02040503050406030204" pitchFamily="18" charset="0"/>
                          </a:rPr>
                        </m:ctrlPr>
                      </m:funcPr>
                      <m:fNa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f>
                              <m:fPr>
                                <m:ctrlPr>
                                  <a:rPr lang="en-US" i="1">
                                    <a:latin typeface="Cambria Math" panose="02040503050406030204" pitchFamily="18" charset="0"/>
                                  </a:rPr>
                                </m:ctrlPr>
                              </m:fPr>
                              <m:num>
                                <m:r>
                                  <m:rPr>
                                    <m:brk m:alnAt="23"/>
                                  </m:rPr>
                                  <a:rPr lang="en-US" i="1">
                                    <a:latin typeface="Cambria Math" panose="02040503050406030204" pitchFamily="18" charset="0"/>
                                  </a:rPr>
                                  <m:t>𝑇</m:t>
                                </m:r>
                              </m:num>
                              <m:den>
                                <m:r>
                                  <m:rPr>
                                    <m:brk m:alnAt="23"/>
                                  </m:rP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sup>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nary>
                        <m:r>
                          <a:rPr lang="en-US" i="1">
                            <a:latin typeface="Cambria Math" panose="02040503050406030204" pitchFamily="18" charset="0"/>
                          </a:rPr>
                          <m:t>𝑑𝑡</m:t>
                        </m:r>
                      </m:fName>
                      <m:e>
                        <m:r>
                          <a:rPr lang="en-US" i="1">
                            <a:latin typeface="Cambria Math" panose="02040503050406030204" pitchFamily="18" charset="0"/>
                          </a:rPr>
                          <m:t>=</m:t>
                        </m:r>
                      </m:e>
                    </m:func>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 </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b="0" i="1" smtClean="0">
                        <a:latin typeface="Cambria Math" panose="02040503050406030204" pitchFamily="18" charset="0"/>
                      </a:rPr>
                      <m:t>𝑡</m:t>
                    </m:r>
                    <m:sSubSup>
                      <m:sSubSupPr>
                        <m:ctrlPr>
                          <a:rPr lang="en-US" i="1" dirty="0">
                            <a:latin typeface="Cambria Math" panose="02040503050406030204" pitchFamily="18" charset="0"/>
                          </a:rPr>
                        </m:ctrlPr>
                      </m:sSubSupPr>
                      <m:e>
                        <m:r>
                          <m:rPr>
                            <m:nor/>
                          </m:rPr>
                          <a:rPr lang="en-US" dirty="0"/>
                          <m:t>]</m:t>
                        </m:r>
                      </m:e>
                      <m:sub>
                        <m:r>
                          <a:rPr lang="en-US" i="1" dirty="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sup>
                    </m:sSubSup>
                  </m:oMath>
                </a14:m>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2</m:t>
                        </m:r>
                      </m:den>
                    </m:f>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m:rPr>
                        <m:sty m:val="p"/>
                      </m:rPr>
                      <a:rPr lang="en-US" b="0" i="0" smtClean="0">
                        <a:latin typeface="Cambria Math" panose="02040503050406030204" pitchFamily="18" charset="0"/>
                      </a:rPr>
                      <m:t>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oMath>
                </a14:m>
                <a:endParaRPr lang="en-US" dirty="0"/>
              </a:p>
              <a:p>
                <a:endParaRPr lang="en-US" dirty="0"/>
              </a:p>
              <a:p>
                <a:pPr marL="0" indent="0">
                  <a:buNone/>
                </a:pPr>
                <a:r>
                  <a:rPr lang="en-US" dirty="0"/>
                  <a:t>Note that we may compute the power by averaging its energy over one period for the periodic case. However, we the sake of generality we can solve this problem by averaging over infinity large time intervals.</a:t>
                </a:r>
              </a:p>
              <a:p>
                <a:endParaRPr lang="en-US" dirty="0"/>
              </a:p>
            </p:txBody>
          </p:sp>
        </mc:Choice>
        <mc:Fallback xmlns="">
          <p:sp>
            <p:nvSpPr>
              <p:cNvPr id="3" name="Content Placeholder 2">
                <a:extLst>
                  <a:ext uri="{FF2B5EF4-FFF2-40B4-BE49-F238E27FC236}">
                    <a16:creationId xmlns:a16="http://schemas.microsoft.com/office/drawing/2014/main" id="{34674886-A88E-13A3-228A-9C8AC3E9ADD2}"/>
                  </a:ext>
                </a:extLst>
              </p:cNvPr>
              <p:cNvSpPr>
                <a:spLocks noGrp="1" noRot="1" noChangeAspect="1" noMove="1" noResize="1" noEditPoints="1" noAdjustHandles="1" noChangeArrowheads="1" noChangeShapeType="1" noTextEdit="1"/>
              </p:cNvSpPr>
              <p:nvPr>
                <p:ph idx="1"/>
              </p:nvPr>
            </p:nvSpPr>
            <p:spPr>
              <a:blipFill>
                <a:blip r:embed="rId2"/>
                <a:stretch>
                  <a:fillRect l="-722" t="-1205" r="-278"/>
                </a:stretch>
              </a:blipFill>
            </p:spPr>
            <p:txBody>
              <a:bodyPr/>
              <a:lstStyle/>
              <a:p>
                <a:r>
                  <a:rPr lang="en-US">
                    <a:noFill/>
                  </a:rPr>
                  <a:t> </a:t>
                </a:r>
              </a:p>
            </p:txBody>
          </p:sp>
        </mc:Fallback>
      </mc:AlternateContent>
      <p:graphicFrame>
        <p:nvGraphicFramePr>
          <p:cNvPr id="4" name="Object 20">
            <a:extLst>
              <a:ext uri="{FF2B5EF4-FFF2-40B4-BE49-F238E27FC236}">
                <a16:creationId xmlns:a16="http://schemas.microsoft.com/office/drawing/2014/main" id="{45133078-2FF1-0EE9-8FD6-DE7CD2DF82A1}"/>
              </a:ext>
            </a:extLst>
          </p:cNvPr>
          <p:cNvGraphicFramePr>
            <a:graphicFrameLocks noChangeAspect="1"/>
          </p:cNvGraphicFramePr>
          <p:nvPr/>
        </p:nvGraphicFramePr>
        <p:xfrm>
          <a:off x="4038602" y="811752"/>
          <a:ext cx="1142999" cy="407448"/>
        </p:xfrm>
        <a:graphic>
          <a:graphicData uri="http://schemas.openxmlformats.org/presentationml/2006/ole">
            <mc:AlternateContent xmlns:mc="http://schemas.openxmlformats.org/markup-compatibility/2006">
              <mc:Choice xmlns:v="urn:schemas-microsoft-com:vml" Requires="v">
                <p:oleObj name="Equation" r:id="rId3" imgW="571252" imgH="203112" progId="Equation.3">
                  <p:embed/>
                </p:oleObj>
              </mc:Choice>
              <mc:Fallback>
                <p:oleObj name="Equation" r:id="rId3" imgW="571252" imgH="203112" progId="Equation.3">
                  <p:embed/>
                  <p:pic>
                    <p:nvPicPr>
                      <p:cNvPr id="4" name="Object 20">
                        <a:extLst>
                          <a:ext uri="{FF2B5EF4-FFF2-40B4-BE49-F238E27FC236}">
                            <a16:creationId xmlns:a16="http://schemas.microsoft.com/office/drawing/2014/main" id="{45133078-2FF1-0EE9-8FD6-DE7CD2DF8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2" y="811752"/>
                        <a:ext cx="1142999" cy="407448"/>
                      </a:xfrm>
                      <a:prstGeom prst="rect">
                        <a:avLst/>
                      </a:prstGeom>
                      <a:noFill/>
                      <a:ln>
                        <a:noFill/>
                      </a:ln>
                      <a:effectLst/>
                    </p:spPr>
                  </p:pic>
                </p:oleObj>
              </mc:Fallback>
            </mc:AlternateContent>
          </a:graphicData>
        </a:graphic>
      </p:graphicFrame>
      <p:cxnSp>
        <p:nvCxnSpPr>
          <p:cNvPr id="6" name="Straight Arrow Connector 5">
            <a:extLst>
              <a:ext uri="{FF2B5EF4-FFF2-40B4-BE49-F238E27FC236}">
                <a16:creationId xmlns:a16="http://schemas.microsoft.com/office/drawing/2014/main" id="{317A0FB7-1BA0-7487-A554-A1BC63F77F7E}"/>
              </a:ext>
            </a:extLst>
          </p:cNvPr>
          <p:cNvCxnSpPr>
            <a:cxnSpLocks/>
          </p:cNvCxnSpPr>
          <p:nvPr/>
        </p:nvCxnSpPr>
        <p:spPr>
          <a:xfrm>
            <a:off x="6705600" y="18288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8E0E04F-66E8-68D4-F47C-A86B144CF659}"/>
              </a:ext>
            </a:extLst>
          </p:cNvPr>
          <p:cNvCxnSpPr>
            <a:cxnSpLocks/>
          </p:cNvCxnSpPr>
          <p:nvPr/>
        </p:nvCxnSpPr>
        <p:spPr>
          <a:xfrm flipV="1">
            <a:off x="6934200" y="12954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0FDF71-C49A-5A11-6AD8-D0DAEE9837EE}"/>
              </a:ext>
            </a:extLst>
          </p:cNvPr>
          <p:cNvCxnSpPr>
            <a:cxnSpLocks/>
          </p:cNvCxnSpPr>
          <p:nvPr/>
        </p:nvCxnSpPr>
        <p:spPr>
          <a:xfrm>
            <a:off x="6705600" y="1524000"/>
            <a:ext cx="1143000" cy="0"/>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06361C14-B74F-E861-6829-0321C76DABEB}"/>
              </a:ext>
            </a:extLst>
          </p:cNvPr>
          <p:cNvSpPr txBox="1"/>
          <p:nvPr/>
        </p:nvSpPr>
        <p:spPr>
          <a:xfrm>
            <a:off x="6934200" y="1219200"/>
            <a:ext cx="2824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nvGrpSpPr>
          <p:cNvPr id="31" name="Group 30">
            <a:extLst>
              <a:ext uri="{FF2B5EF4-FFF2-40B4-BE49-F238E27FC236}">
                <a16:creationId xmlns:a16="http://schemas.microsoft.com/office/drawing/2014/main" id="{3B02DD34-DA1F-5923-97D9-4A789B1A2265}"/>
              </a:ext>
            </a:extLst>
          </p:cNvPr>
          <p:cNvGrpSpPr/>
          <p:nvPr/>
        </p:nvGrpSpPr>
        <p:grpSpPr>
          <a:xfrm>
            <a:off x="6640908" y="1559827"/>
            <a:ext cx="1141560" cy="282960"/>
            <a:chOff x="5116908" y="1559827"/>
            <a:chExt cx="1141560" cy="28296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3EC6814-262F-EB8B-461C-AF5359DF67F1}"/>
                    </a:ext>
                  </a:extLst>
                </p14:cNvPr>
                <p14:cNvContentPartPr/>
                <p14:nvPr/>
              </p14:nvContentPartPr>
              <p14:xfrm>
                <a:off x="5228868" y="1568467"/>
                <a:ext cx="115200" cy="112320"/>
              </p14:xfrm>
            </p:contentPart>
          </mc:Choice>
          <mc:Fallback xmlns="">
            <p:pic>
              <p:nvPicPr>
                <p:cNvPr id="14" name="Ink 13">
                  <a:extLst>
                    <a:ext uri="{FF2B5EF4-FFF2-40B4-BE49-F238E27FC236}">
                      <a16:creationId xmlns:a16="http://schemas.microsoft.com/office/drawing/2014/main" id="{C3EC6814-262F-EB8B-461C-AF5359DF67F1}"/>
                    </a:ext>
                  </a:extLst>
                </p:cNvPr>
                <p:cNvPicPr/>
                <p:nvPr/>
              </p:nvPicPr>
              <p:blipFill>
                <a:blip r:embed="rId6"/>
                <a:stretch>
                  <a:fillRect/>
                </a:stretch>
              </p:blipFill>
              <p:spPr>
                <a:xfrm>
                  <a:off x="5224548" y="1564147"/>
                  <a:ext cx="1238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A38F9F36-5DEC-1091-AEFA-33B91D172932}"/>
                    </a:ext>
                  </a:extLst>
                </p14:cNvPr>
                <p14:cNvContentPartPr/>
                <p14:nvPr/>
              </p14:nvContentPartPr>
              <p14:xfrm>
                <a:off x="5282148" y="1585387"/>
                <a:ext cx="263160" cy="257400"/>
              </p14:xfrm>
            </p:contentPart>
          </mc:Choice>
          <mc:Fallback xmlns="">
            <p:pic>
              <p:nvPicPr>
                <p:cNvPr id="15" name="Ink 14">
                  <a:extLst>
                    <a:ext uri="{FF2B5EF4-FFF2-40B4-BE49-F238E27FC236}">
                      <a16:creationId xmlns:a16="http://schemas.microsoft.com/office/drawing/2014/main" id="{A38F9F36-5DEC-1091-AEFA-33B91D172932}"/>
                    </a:ext>
                  </a:extLst>
                </p:cNvPr>
                <p:cNvPicPr/>
                <p:nvPr/>
              </p:nvPicPr>
              <p:blipFill>
                <a:blip r:embed="rId8"/>
                <a:stretch>
                  <a:fillRect/>
                </a:stretch>
              </p:blipFill>
              <p:spPr>
                <a:xfrm>
                  <a:off x="5277828" y="1581067"/>
                  <a:ext cx="271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C947C81-CD52-A73E-D4ED-923E888BEB29}"/>
                    </a:ext>
                  </a:extLst>
                </p14:cNvPr>
                <p14:cNvContentPartPr/>
                <p14:nvPr/>
              </p14:nvContentPartPr>
              <p14:xfrm>
                <a:off x="5540268" y="1559827"/>
                <a:ext cx="172800" cy="230400"/>
              </p14:xfrm>
            </p:contentPart>
          </mc:Choice>
          <mc:Fallback xmlns="">
            <p:pic>
              <p:nvPicPr>
                <p:cNvPr id="16" name="Ink 15">
                  <a:extLst>
                    <a:ext uri="{FF2B5EF4-FFF2-40B4-BE49-F238E27FC236}">
                      <a16:creationId xmlns:a16="http://schemas.microsoft.com/office/drawing/2014/main" id="{9C947C81-CD52-A73E-D4ED-923E888BEB29}"/>
                    </a:ext>
                  </a:extLst>
                </p:cNvPr>
                <p:cNvPicPr/>
                <p:nvPr/>
              </p:nvPicPr>
              <p:blipFill>
                <a:blip r:embed="rId10"/>
                <a:stretch>
                  <a:fillRect/>
                </a:stretch>
              </p:blipFill>
              <p:spPr>
                <a:xfrm>
                  <a:off x="5535948" y="1555507"/>
                  <a:ext cx="181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C499FBF-54FC-55B2-5BFA-0C154EF9A7C0}"/>
                    </a:ext>
                  </a:extLst>
                </p14:cNvPr>
                <p14:cNvContentPartPr/>
                <p14:nvPr/>
              </p14:nvContentPartPr>
              <p14:xfrm>
                <a:off x="5682828" y="1601947"/>
                <a:ext cx="172800" cy="234720"/>
              </p14:xfrm>
            </p:contentPart>
          </mc:Choice>
          <mc:Fallback xmlns="">
            <p:pic>
              <p:nvPicPr>
                <p:cNvPr id="17" name="Ink 16">
                  <a:extLst>
                    <a:ext uri="{FF2B5EF4-FFF2-40B4-BE49-F238E27FC236}">
                      <a16:creationId xmlns:a16="http://schemas.microsoft.com/office/drawing/2014/main" id="{8C499FBF-54FC-55B2-5BFA-0C154EF9A7C0}"/>
                    </a:ext>
                  </a:extLst>
                </p:cNvPr>
                <p:cNvPicPr/>
                <p:nvPr/>
              </p:nvPicPr>
              <p:blipFill>
                <a:blip r:embed="rId12"/>
                <a:stretch>
                  <a:fillRect/>
                </a:stretch>
              </p:blipFill>
              <p:spPr>
                <a:xfrm>
                  <a:off x="5678508" y="1597627"/>
                  <a:ext cx="1814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40401A1-961C-9992-27BC-1C049E3F11F7}"/>
                    </a:ext>
                  </a:extLst>
                </p14:cNvPr>
                <p14:cNvContentPartPr/>
                <p14:nvPr/>
              </p14:nvContentPartPr>
              <p14:xfrm>
                <a:off x="5820348" y="1610227"/>
                <a:ext cx="211320" cy="213120"/>
              </p14:xfrm>
            </p:contentPart>
          </mc:Choice>
          <mc:Fallback xmlns="">
            <p:pic>
              <p:nvPicPr>
                <p:cNvPr id="18" name="Ink 17">
                  <a:extLst>
                    <a:ext uri="{FF2B5EF4-FFF2-40B4-BE49-F238E27FC236}">
                      <a16:creationId xmlns:a16="http://schemas.microsoft.com/office/drawing/2014/main" id="{140401A1-961C-9992-27BC-1C049E3F11F7}"/>
                    </a:ext>
                  </a:extLst>
                </p:cNvPr>
                <p:cNvPicPr/>
                <p:nvPr/>
              </p:nvPicPr>
              <p:blipFill>
                <a:blip r:embed="rId14"/>
                <a:stretch>
                  <a:fillRect/>
                </a:stretch>
              </p:blipFill>
              <p:spPr>
                <a:xfrm>
                  <a:off x="5816028" y="1605907"/>
                  <a:ext cx="219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C34BD2-1741-F9C4-8688-7E149668727A}"/>
                    </a:ext>
                  </a:extLst>
                </p14:cNvPr>
                <p14:cNvContentPartPr/>
                <p14:nvPr/>
              </p14:nvContentPartPr>
              <p14:xfrm>
                <a:off x="6060468" y="1627147"/>
                <a:ext cx="147240" cy="169560"/>
              </p14:xfrm>
            </p:contentPart>
          </mc:Choice>
          <mc:Fallback xmlns="">
            <p:pic>
              <p:nvPicPr>
                <p:cNvPr id="20" name="Ink 19">
                  <a:extLst>
                    <a:ext uri="{FF2B5EF4-FFF2-40B4-BE49-F238E27FC236}">
                      <a16:creationId xmlns:a16="http://schemas.microsoft.com/office/drawing/2014/main" id="{B3C34BD2-1741-F9C4-8688-7E149668727A}"/>
                    </a:ext>
                  </a:extLst>
                </p:cNvPr>
                <p:cNvPicPr/>
                <p:nvPr/>
              </p:nvPicPr>
              <p:blipFill>
                <a:blip r:embed="rId16"/>
                <a:stretch>
                  <a:fillRect/>
                </a:stretch>
              </p:blipFill>
              <p:spPr>
                <a:xfrm>
                  <a:off x="6056148" y="1622827"/>
                  <a:ext cx="155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1E3C64DD-FC2C-7AAC-EF37-154E539D39EB}"/>
                    </a:ext>
                  </a:extLst>
                </p14:cNvPr>
                <p14:cNvContentPartPr/>
                <p14:nvPr/>
              </p14:nvContentPartPr>
              <p14:xfrm>
                <a:off x="6150468" y="1652347"/>
                <a:ext cx="108000" cy="134640"/>
              </p14:xfrm>
            </p:contentPart>
          </mc:Choice>
          <mc:Fallback xmlns="">
            <p:pic>
              <p:nvPicPr>
                <p:cNvPr id="21" name="Ink 20">
                  <a:extLst>
                    <a:ext uri="{FF2B5EF4-FFF2-40B4-BE49-F238E27FC236}">
                      <a16:creationId xmlns:a16="http://schemas.microsoft.com/office/drawing/2014/main" id="{1E3C64DD-FC2C-7AAC-EF37-154E539D39EB}"/>
                    </a:ext>
                  </a:extLst>
                </p:cNvPr>
                <p:cNvPicPr/>
                <p:nvPr/>
              </p:nvPicPr>
              <p:blipFill>
                <a:blip r:embed="rId18"/>
                <a:stretch>
                  <a:fillRect/>
                </a:stretch>
              </p:blipFill>
              <p:spPr>
                <a:xfrm>
                  <a:off x="6146148" y="1648027"/>
                  <a:ext cx="116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43B24F43-6486-A268-96F3-12A39F0C5A2A}"/>
                    </a:ext>
                  </a:extLst>
                </p14:cNvPr>
                <p14:cNvContentPartPr/>
                <p14:nvPr/>
              </p14:nvContentPartPr>
              <p14:xfrm>
                <a:off x="5506068" y="1576747"/>
                <a:ext cx="156600" cy="162360"/>
              </p14:xfrm>
            </p:contentPart>
          </mc:Choice>
          <mc:Fallback xmlns="">
            <p:pic>
              <p:nvPicPr>
                <p:cNvPr id="22" name="Ink 21">
                  <a:extLst>
                    <a:ext uri="{FF2B5EF4-FFF2-40B4-BE49-F238E27FC236}">
                      <a16:creationId xmlns:a16="http://schemas.microsoft.com/office/drawing/2014/main" id="{43B24F43-6486-A268-96F3-12A39F0C5A2A}"/>
                    </a:ext>
                  </a:extLst>
                </p:cNvPr>
                <p:cNvPicPr/>
                <p:nvPr/>
              </p:nvPicPr>
              <p:blipFill>
                <a:blip r:embed="rId20"/>
                <a:stretch>
                  <a:fillRect/>
                </a:stretch>
              </p:blipFill>
              <p:spPr>
                <a:xfrm>
                  <a:off x="5501748" y="1572427"/>
                  <a:ext cx="165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561384FA-4C4D-33CC-1911-DA709B357D49}"/>
                    </a:ext>
                  </a:extLst>
                </p14:cNvPr>
                <p14:cNvContentPartPr/>
                <p14:nvPr/>
              </p14:nvContentPartPr>
              <p14:xfrm>
                <a:off x="5238228" y="1576747"/>
                <a:ext cx="172440" cy="205200"/>
              </p14:xfrm>
            </p:contentPart>
          </mc:Choice>
          <mc:Fallback xmlns="">
            <p:pic>
              <p:nvPicPr>
                <p:cNvPr id="24" name="Ink 23">
                  <a:extLst>
                    <a:ext uri="{FF2B5EF4-FFF2-40B4-BE49-F238E27FC236}">
                      <a16:creationId xmlns:a16="http://schemas.microsoft.com/office/drawing/2014/main" id="{561384FA-4C4D-33CC-1911-DA709B357D49}"/>
                    </a:ext>
                  </a:extLst>
                </p:cNvPr>
                <p:cNvPicPr/>
                <p:nvPr/>
              </p:nvPicPr>
              <p:blipFill>
                <a:blip r:embed="rId22"/>
                <a:stretch>
                  <a:fillRect/>
                </a:stretch>
              </p:blipFill>
              <p:spPr>
                <a:xfrm>
                  <a:off x="5233908" y="1572427"/>
                  <a:ext cx="181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34BA14CB-249E-3455-6DD1-E5721D1C20C2}"/>
                    </a:ext>
                  </a:extLst>
                </p14:cNvPr>
                <p14:cNvContentPartPr/>
                <p14:nvPr/>
              </p14:nvContentPartPr>
              <p14:xfrm>
                <a:off x="5908908" y="1568467"/>
                <a:ext cx="248760" cy="236880"/>
              </p14:xfrm>
            </p:contentPart>
          </mc:Choice>
          <mc:Fallback xmlns="">
            <p:pic>
              <p:nvPicPr>
                <p:cNvPr id="26" name="Ink 25">
                  <a:extLst>
                    <a:ext uri="{FF2B5EF4-FFF2-40B4-BE49-F238E27FC236}">
                      <a16:creationId xmlns:a16="http://schemas.microsoft.com/office/drawing/2014/main" id="{34BA14CB-249E-3455-6DD1-E5721D1C20C2}"/>
                    </a:ext>
                  </a:extLst>
                </p:cNvPr>
                <p:cNvPicPr/>
                <p:nvPr/>
              </p:nvPicPr>
              <p:blipFill>
                <a:blip r:embed="rId24"/>
                <a:stretch>
                  <a:fillRect/>
                </a:stretch>
              </p:blipFill>
              <p:spPr>
                <a:xfrm>
                  <a:off x="5904588" y="1564147"/>
                  <a:ext cx="2574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9F652BEB-2806-92E9-DA06-B647D40A688F}"/>
                    </a:ext>
                  </a:extLst>
                </p14:cNvPr>
                <p14:cNvContentPartPr/>
                <p14:nvPr/>
              </p14:nvContentPartPr>
              <p14:xfrm>
                <a:off x="5184228" y="1694467"/>
                <a:ext cx="360" cy="360"/>
              </p14:xfrm>
            </p:contentPart>
          </mc:Choice>
          <mc:Fallback xmlns="">
            <p:pic>
              <p:nvPicPr>
                <p:cNvPr id="28" name="Ink 27">
                  <a:extLst>
                    <a:ext uri="{FF2B5EF4-FFF2-40B4-BE49-F238E27FC236}">
                      <a16:creationId xmlns:a16="http://schemas.microsoft.com/office/drawing/2014/main" id="{9F652BEB-2806-92E9-DA06-B647D40A688F}"/>
                    </a:ext>
                  </a:extLst>
                </p:cNvPr>
                <p:cNvPicPr/>
                <p:nvPr/>
              </p:nvPicPr>
              <p:blipFill>
                <a:blip r:embed="rId26"/>
                <a:stretch>
                  <a:fillRect/>
                </a:stretch>
              </p:blipFill>
              <p:spPr>
                <a:xfrm>
                  <a:off x="5179908" y="169014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13C41115-6AA6-672C-75CE-B3803088AE85}"/>
                    </a:ext>
                  </a:extLst>
                </p14:cNvPr>
                <p14:cNvContentPartPr/>
                <p14:nvPr/>
              </p14:nvContentPartPr>
              <p14:xfrm>
                <a:off x="5142108" y="1694467"/>
                <a:ext cx="360" cy="360"/>
              </p14:xfrm>
            </p:contentPart>
          </mc:Choice>
          <mc:Fallback xmlns="">
            <p:pic>
              <p:nvPicPr>
                <p:cNvPr id="29" name="Ink 28">
                  <a:extLst>
                    <a:ext uri="{FF2B5EF4-FFF2-40B4-BE49-F238E27FC236}">
                      <a16:creationId xmlns:a16="http://schemas.microsoft.com/office/drawing/2014/main" id="{13C41115-6AA6-672C-75CE-B3803088AE85}"/>
                    </a:ext>
                  </a:extLst>
                </p:cNvPr>
                <p:cNvPicPr/>
                <p:nvPr/>
              </p:nvPicPr>
              <p:blipFill>
                <a:blip r:embed="rId26"/>
                <a:stretch>
                  <a:fillRect/>
                </a:stretch>
              </p:blipFill>
              <p:spPr>
                <a:xfrm>
                  <a:off x="5137788" y="169014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86B9B19F-7958-A961-D3D2-041E3C017310}"/>
                    </a:ext>
                  </a:extLst>
                </p14:cNvPr>
                <p14:cNvContentPartPr/>
                <p14:nvPr/>
              </p14:nvContentPartPr>
              <p14:xfrm>
                <a:off x="5116908" y="1694467"/>
                <a:ext cx="360" cy="360"/>
              </p14:xfrm>
            </p:contentPart>
          </mc:Choice>
          <mc:Fallback xmlns="">
            <p:pic>
              <p:nvPicPr>
                <p:cNvPr id="30" name="Ink 29">
                  <a:extLst>
                    <a:ext uri="{FF2B5EF4-FFF2-40B4-BE49-F238E27FC236}">
                      <a16:creationId xmlns:a16="http://schemas.microsoft.com/office/drawing/2014/main" id="{86B9B19F-7958-A961-D3D2-041E3C017310}"/>
                    </a:ext>
                  </a:extLst>
                </p:cNvPr>
                <p:cNvPicPr/>
                <p:nvPr/>
              </p:nvPicPr>
              <p:blipFill>
                <a:blip r:embed="rId26"/>
                <a:stretch>
                  <a:fillRect/>
                </a:stretch>
              </p:blipFill>
              <p:spPr>
                <a:xfrm>
                  <a:off x="5112588" y="1690147"/>
                  <a:ext cx="9000" cy="9000"/>
                </a:xfrm>
                <a:prstGeom prst="rect">
                  <a:avLst/>
                </a:prstGeom>
              </p:spPr>
            </p:pic>
          </mc:Fallback>
        </mc:AlternateContent>
      </p:grpSp>
      <p:grpSp>
        <p:nvGrpSpPr>
          <p:cNvPr id="35" name="Group 34">
            <a:extLst>
              <a:ext uri="{FF2B5EF4-FFF2-40B4-BE49-F238E27FC236}">
                <a16:creationId xmlns:a16="http://schemas.microsoft.com/office/drawing/2014/main" id="{DEB8365B-AB3E-A223-D6E8-C458BA61CD79}"/>
              </a:ext>
            </a:extLst>
          </p:cNvPr>
          <p:cNvGrpSpPr/>
          <p:nvPr/>
        </p:nvGrpSpPr>
        <p:grpSpPr>
          <a:xfrm>
            <a:off x="7865628" y="1694467"/>
            <a:ext cx="126360" cy="360"/>
            <a:chOff x="6341628" y="1694467"/>
            <a:chExt cx="126360" cy="360"/>
          </a:xfrm>
        </p:grpSpPr>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A1FC24F3-5BFA-E218-5D31-460B884D4504}"/>
                    </a:ext>
                  </a:extLst>
                </p14:cNvPr>
                <p14:cNvContentPartPr/>
                <p14:nvPr/>
              </p14:nvContentPartPr>
              <p14:xfrm>
                <a:off x="6341628" y="1694467"/>
                <a:ext cx="360" cy="360"/>
              </p14:xfrm>
            </p:contentPart>
          </mc:Choice>
          <mc:Fallback xmlns="">
            <p:pic>
              <p:nvPicPr>
                <p:cNvPr id="32" name="Ink 31">
                  <a:extLst>
                    <a:ext uri="{FF2B5EF4-FFF2-40B4-BE49-F238E27FC236}">
                      <a16:creationId xmlns:a16="http://schemas.microsoft.com/office/drawing/2014/main" id="{A1FC24F3-5BFA-E218-5D31-460B884D4504}"/>
                    </a:ext>
                  </a:extLst>
                </p:cNvPr>
                <p:cNvPicPr/>
                <p:nvPr/>
              </p:nvPicPr>
              <p:blipFill>
                <a:blip r:embed="rId26"/>
                <a:stretch>
                  <a:fillRect/>
                </a:stretch>
              </p:blipFill>
              <p:spPr>
                <a:xfrm>
                  <a:off x="6337308" y="169014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443447B5-17EC-3A7E-CDBF-DE1CD3126BDB}"/>
                    </a:ext>
                  </a:extLst>
                </p14:cNvPr>
                <p14:cNvContentPartPr/>
                <p14:nvPr/>
              </p14:nvContentPartPr>
              <p14:xfrm>
                <a:off x="6392028" y="1694467"/>
                <a:ext cx="360" cy="360"/>
              </p14:xfrm>
            </p:contentPart>
          </mc:Choice>
          <mc:Fallback xmlns="">
            <p:pic>
              <p:nvPicPr>
                <p:cNvPr id="33" name="Ink 32">
                  <a:extLst>
                    <a:ext uri="{FF2B5EF4-FFF2-40B4-BE49-F238E27FC236}">
                      <a16:creationId xmlns:a16="http://schemas.microsoft.com/office/drawing/2014/main" id="{443447B5-17EC-3A7E-CDBF-DE1CD3126BDB}"/>
                    </a:ext>
                  </a:extLst>
                </p:cNvPr>
                <p:cNvPicPr/>
                <p:nvPr/>
              </p:nvPicPr>
              <p:blipFill>
                <a:blip r:embed="rId26"/>
                <a:stretch>
                  <a:fillRect/>
                </a:stretch>
              </p:blipFill>
              <p:spPr>
                <a:xfrm>
                  <a:off x="6387708" y="169014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20465C84-BE49-E4ED-6C9F-228AC5F3ACA6}"/>
                    </a:ext>
                  </a:extLst>
                </p14:cNvPr>
                <p14:cNvContentPartPr/>
                <p14:nvPr/>
              </p14:nvContentPartPr>
              <p14:xfrm>
                <a:off x="6467628" y="1694467"/>
                <a:ext cx="360" cy="360"/>
              </p14:xfrm>
            </p:contentPart>
          </mc:Choice>
          <mc:Fallback xmlns="">
            <p:pic>
              <p:nvPicPr>
                <p:cNvPr id="34" name="Ink 33">
                  <a:extLst>
                    <a:ext uri="{FF2B5EF4-FFF2-40B4-BE49-F238E27FC236}">
                      <a16:creationId xmlns:a16="http://schemas.microsoft.com/office/drawing/2014/main" id="{20465C84-BE49-E4ED-6C9F-228AC5F3ACA6}"/>
                    </a:ext>
                  </a:extLst>
                </p:cNvPr>
                <p:cNvPicPr/>
                <p:nvPr/>
              </p:nvPicPr>
              <p:blipFill>
                <a:blip r:embed="rId26"/>
                <a:stretch>
                  <a:fillRect/>
                </a:stretch>
              </p:blipFill>
              <p:spPr>
                <a:xfrm>
                  <a:off x="6463308" y="1690147"/>
                  <a:ext cx="9000" cy="9000"/>
                </a:xfrm>
                <a:prstGeom prst="rect">
                  <a:avLst/>
                </a:prstGeom>
              </p:spPr>
            </p:pic>
          </mc:Fallback>
        </mc:AlternateContent>
      </p:grpSp>
      <p:grpSp>
        <p:nvGrpSpPr>
          <p:cNvPr id="25" name="Group 24">
            <a:extLst>
              <a:ext uri="{FF2B5EF4-FFF2-40B4-BE49-F238E27FC236}">
                <a16:creationId xmlns:a16="http://schemas.microsoft.com/office/drawing/2014/main" id="{21982131-C21B-ABDE-C77D-0B51F5F33585}"/>
              </a:ext>
            </a:extLst>
          </p:cNvPr>
          <p:cNvGrpSpPr/>
          <p:nvPr/>
        </p:nvGrpSpPr>
        <p:grpSpPr>
          <a:xfrm>
            <a:off x="6372608" y="855794"/>
            <a:ext cx="1846440" cy="1290960"/>
            <a:chOff x="6372608" y="855794"/>
            <a:chExt cx="1846440" cy="1290960"/>
          </a:xfrm>
        </p:grpSpPr>
        <mc:AlternateContent xmlns:mc="http://schemas.openxmlformats.org/markup-compatibility/2006" xmlns:p14="http://schemas.microsoft.com/office/powerpoint/2010/main">
          <mc:Choice Requires="p14">
            <p:contentPart p14:bwMode="auto" r:id="rId32">
              <p14:nvContentPartPr>
                <p14:cNvPr id="5" name="Ink 4">
                  <a:extLst>
                    <a:ext uri="{FF2B5EF4-FFF2-40B4-BE49-F238E27FC236}">
                      <a16:creationId xmlns:a16="http://schemas.microsoft.com/office/drawing/2014/main" id="{F182889F-42B3-F0C4-F734-B9DD0332C535}"/>
                    </a:ext>
                  </a:extLst>
                </p14:cNvPr>
                <p14:cNvContentPartPr/>
                <p14:nvPr/>
              </p14:nvContentPartPr>
              <p14:xfrm>
                <a:off x="6372608" y="855794"/>
                <a:ext cx="1846440" cy="1290960"/>
              </p14:xfrm>
            </p:contentPart>
          </mc:Choice>
          <mc:Fallback xmlns="">
            <p:pic>
              <p:nvPicPr>
                <p:cNvPr id="5" name="Ink 4">
                  <a:extLst>
                    <a:ext uri="{FF2B5EF4-FFF2-40B4-BE49-F238E27FC236}">
                      <a16:creationId xmlns:a16="http://schemas.microsoft.com/office/drawing/2014/main" id="{F182889F-42B3-F0C4-F734-B9DD0332C535}"/>
                    </a:ext>
                  </a:extLst>
                </p:cNvPr>
                <p:cNvPicPr/>
                <p:nvPr/>
              </p:nvPicPr>
              <p:blipFill>
                <a:blip r:embed="rId33"/>
                <a:stretch>
                  <a:fillRect/>
                </a:stretch>
              </p:blipFill>
              <p:spPr>
                <a:xfrm>
                  <a:off x="6363968" y="846794"/>
                  <a:ext cx="1864080" cy="130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2AE31567-3452-0EE4-CBED-A11308C3597D}"/>
                    </a:ext>
                  </a:extLst>
                </p14:cNvPr>
                <p14:cNvContentPartPr/>
                <p14:nvPr/>
              </p14:nvContentPartPr>
              <p14:xfrm>
                <a:off x="8046968" y="1820594"/>
                <a:ext cx="70200" cy="178560"/>
              </p14:xfrm>
            </p:contentPart>
          </mc:Choice>
          <mc:Fallback xmlns="">
            <p:pic>
              <p:nvPicPr>
                <p:cNvPr id="8" name="Ink 7">
                  <a:extLst>
                    <a:ext uri="{FF2B5EF4-FFF2-40B4-BE49-F238E27FC236}">
                      <a16:creationId xmlns:a16="http://schemas.microsoft.com/office/drawing/2014/main" id="{2AE31567-3452-0EE4-CBED-A11308C3597D}"/>
                    </a:ext>
                  </a:extLst>
                </p:cNvPr>
                <p:cNvPicPr/>
                <p:nvPr/>
              </p:nvPicPr>
              <p:blipFill>
                <a:blip r:embed="rId35"/>
                <a:stretch>
                  <a:fillRect/>
                </a:stretch>
              </p:blipFill>
              <p:spPr>
                <a:xfrm>
                  <a:off x="8038328" y="1811954"/>
                  <a:ext cx="87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3446101B-B084-825E-8958-78AB31FE3CF6}"/>
                    </a:ext>
                  </a:extLst>
                </p14:cNvPr>
                <p14:cNvContentPartPr/>
                <p14:nvPr/>
              </p14:nvContentPartPr>
              <p14:xfrm>
                <a:off x="8001608" y="1907714"/>
                <a:ext cx="128880" cy="12600"/>
              </p14:xfrm>
            </p:contentPart>
          </mc:Choice>
          <mc:Fallback xmlns="">
            <p:pic>
              <p:nvPicPr>
                <p:cNvPr id="9" name="Ink 8">
                  <a:extLst>
                    <a:ext uri="{FF2B5EF4-FFF2-40B4-BE49-F238E27FC236}">
                      <a16:creationId xmlns:a16="http://schemas.microsoft.com/office/drawing/2014/main" id="{3446101B-B084-825E-8958-78AB31FE3CF6}"/>
                    </a:ext>
                  </a:extLst>
                </p:cNvPr>
                <p:cNvPicPr/>
                <p:nvPr/>
              </p:nvPicPr>
              <p:blipFill>
                <a:blip r:embed="rId37"/>
                <a:stretch>
                  <a:fillRect/>
                </a:stretch>
              </p:blipFill>
              <p:spPr>
                <a:xfrm>
                  <a:off x="7992608" y="1899074"/>
                  <a:ext cx="146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 name="Ink 10">
                  <a:extLst>
                    <a:ext uri="{FF2B5EF4-FFF2-40B4-BE49-F238E27FC236}">
                      <a16:creationId xmlns:a16="http://schemas.microsoft.com/office/drawing/2014/main" id="{AF4456BC-5874-EC96-A59D-B71403C20D8E}"/>
                    </a:ext>
                  </a:extLst>
                </p14:cNvPr>
                <p14:cNvContentPartPr/>
                <p14:nvPr/>
              </p14:nvContentPartPr>
              <p14:xfrm>
                <a:off x="6478448" y="895034"/>
                <a:ext cx="173520" cy="387360"/>
              </p14:xfrm>
            </p:contentPart>
          </mc:Choice>
          <mc:Fallback xmlns="">
            <p:pic>
              <p:nvPicPr>
                <p:cNvPr id="11" name="Ink 10">
                  <a:extLst>
                    <a:ext uri="{FF2B5EF4-FFF2-40B4-BE49-F238E27FC236}">
                      <a16:creationId xmlns:a16="http://schemas.microsoft.com/office/drawing/2014/main" id="{AF4456BC-5874-EC96-A59D-B71403C20D8E}"/>
                    </a:ext>
                  </a:extLst>
                </p:cNvPr>
                <p:cNvPicPr/>
                <p:nvPr/>
              </p:nvPicPr>
              <p:blipFill>
                <a:blip r:embed="rId39"/>
                <a:stretch>
                  <a:fillRect/>
                </a:stretch>
              </p:blipFill>
              <p:spPr>
                <a:xfrm>
                  <a:off x="6469448" y="886034"/>
                  <a:ext cx="1911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a:extLst>
                    <a:ext uri="{FF2B5EF4-FFF2-40B4-BE49-F238E27FC236}">
                      <a16:creationId xmlns:a16="http://schemas.microsoft.com/office/drawing/2014/main" id="{535FD5B2-E8A5-03D6-3D36-1876E3204924}"/>
                    </a:ext>
                  </a:extLst>
                </p14:cNvPr>
                <p14:cNvContentPartPr/>
                <p14:nvPr/>
              </p14:nvContentPartPr>
              <p14:xfrm>
                <a:off x="6496088" y="1073594"/>
                <a:ext cx="171720" cy="13680"/>
              </p14:xfrm>
            </p:contentPart>
          </mc:Choice>
          <mc:Fallback xmlns="">
            <p:pic>
              <p:nvPicPr>
                <p:cNvPr id="13" name="Ink 12">
                  <a:extLst>
                    <a:ext uri="{FF2B5EF4-FFF2-40B4-BE49-F238E27FC236}">
                      <a16:creationId xmlns:a16="http://schemas.microsoft.com/office/drawing/2014/main" id="{535FD5B2-E8A5-03D6-3D36-1876E3204924}"/>
                    </a:ext>
                  </a:extLst>
                </p:cNvPr>
                <p:cNvPicPr/>
                <p:nvPr/>
              </p:nvPicPr>
              <p:blipFill>
                <a:blip r:embed="rId41"/>
                <a:stretch>
                  <a:fillRect/>
                </a:stretch>
              </p:blipFill>
              <p:spPr>
                <a:xfrm>
                  <a:off x="6487448" y="1064954"/>
                  <a:ext cx="189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Ink 18">
                  <a:extLst>
                    <a:ext uri="{FF2B5EF4-FFF2-40B4-BE49-F238E27FC236}">
                      <a16:creationId xmlns:a16="http://schemas.microsoft.com/office/drawing/2014/main" id="{6D83A187-F9E3-E91B-E1ED-F170B32B66A5}"/>
                    </a:ext>
                  </a:extLst>
                </p14:cNvPr>
                <p14:cNvContentPartPr/>
                <p14:nvPr/>
              </p14:nvContentPartPr>
              <p14:xfrm>
                <a:off x="6701288" y="997634"/>
                <a:ext cx="232920" cy="189720"/>
              </p14:xfrm>
            </p:contentPart>
          </mc:Choice>
          <mc:Fallback xmlns="">
            <p:pic>
              <p:nvPicPr>
                <p:cNvPr id="19" name="Ink 18">
                  <a:extLst>
                    <a:ext uri="{FF2B5EF4-FFF2-40B4-BE49-F238E27FC236}">
                      <a16:creationId xmlns:a16="http://schemas.microsoft.com/office/drawing/2014/main" id="{6D83A187-F9E3-E91B-E1ED-F170B32B66A5}"/>
                    </a:ext>
                  </a:extLst>
                </p:cNvPr>
                <p:cNvPicPr/>
                <p:nvPr/>
              </p:nvPicPr>
              <p:blipFill>
                <a:blip r:embed="rId43"/>
                <a:stretch>
                  <a:fillRect/>
                </a:stretch>
              </p:blipFill>
              <p:spPr>
                <a:xfrm>
                  <a:off x="6692648" y="988634"/>
                  <a:ext cx="2505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A856D124-DFA3-030C-11C2-C77886EB621C}"/>
                    </a:ext>
                  </a:extLst>
                </p14:cNvPr>
                <p14:cNvContentPartPr/>
                <p14:nvPr/>
              </p14:nvContentPartPr>
              <p14:xfrm>
                <a:off x="6886328" y="974234"/>
                <a:ext cx="286920" cy="190800"/>
              </p14:xfrm>
            </p:contentPart>
          </mc:Choice>
          <mc:Fallback xmlns="">
            <p:pic>
              <p:nvPicPr>
                <p:cNvPr id="23" name="Ink 22">
                  <a:extLst>
                    <a:ext uri="{FF2B5EF4-FFF2-40B4-BE49-F238E27FC236}">
                      <a16:creationId xmlns:a16="http://schemas.microsoft.com/office/drawing/2014/main" id="{A856D124-DFA3-030C-11C2-C77886EB621C}"/>
                    </a:ext>
                  </a:extLst>
                </p:cNvPr>
                <p:cNvPicPr/>
                <p:nvPr/>
              </p:nvPicPr>
              <p:blipFill>
                <a:blip r:embed="rId45"/>
                <a:stretch>
                  <a:fillRect/>
                </a:stretch>
              </p:blipFill>
              <p:spPr>
                <a:xfrm>
                  <a:off x="6877328" y="965594"/>
                  <a:ext cx="304560" cy="208440"/>
                </a:xfrm>
                <a:prstGeom prst="rect">
                  <a:avLst/>
                </a:prstGeom>
              </p:spPr>
            </p:pic>
          </mc:Fallback>
        </mc:AlternateContent>
      </p:grpSp>
      <p:grpSp>
        <p:nvGrpSpPr>
          <p:cNvPr id="37" name="Group 36">
            <a:extLst>
              <a:ext uri="{FF2B5EF4-FFF2-40B4-BE49-F238E27FC236}">
                <a16:creationId xmlns:a16="http://schemas.microsoft.com/office/drawing/2014/main" id="{24F80EE9-D618-8684-2AE5-4EC31C5ED92B}"/>
              </a:ext>
            </a:extLst>
          </p:cNvPr>
          <p:cNvGrpSpPr/>
          <p:nvPr/>
        </p:nvGrpSpPr>
        <p:grpSpPr>
          <a:xfrm>
            <a:off x="6055910" y="1771147"/>
            <a:ext cx="2346120" cy="96840"/>
            <a:chOff x="6028448" y="1433954"/>
            <a:chExt cx="2346120" cy="96840"/>
          </a:xfrm>
        </p:grpSpPr>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D978BA76-2850-DA24-E44D-8A432FC44FD0}"/>
                    </a:ext>
                  </a:extLst>
                </p14:cNvPr>
                <p14:cNvContentPartPr/>
                <p14:nvPr/>
              </p14:nvContentPartPr>
              <p14:xfrm>
                <a:off x="6028448" y="1433954"/>
                <a:ext cx="930240" cy="48600"/>
              </p14:xfrm>
            </p:contentPart>
          </mc:Choice>
          <mc:Fallback xmlns="">
            <p:pic>
              <p:nvPicPr>
                <p:cNvPr id="27" name="Ink 26">
                  <a:extLst>
                    <a:ext uri="{FF2B5EF4-FFF2-40B4-BE49-F238E27FC236}">
                      <a16:creationId xmlns:a16="http://schemas.microsoft.com/office/drawing/2014/main" id="{D978BA76-2850-DA24-E44D-8A432FC44FD0}"/>
                    </a:ext>
                  </a:extLst>
                </p:cNvPr>
                <p:cNvPicPr/>
                <p:nvPr/>
              </p:nvPicPr>
              <p:blipFill>
                <a:blip r:embed="rId47"/>
                <a:stretch>
                  <a:fillRect/>
                </a:stretch>
              </p:blipFill>
              <p:spPr>
                <a:xfrm>
                  <a:off x="6019808" y="1424954"/>
                  <a:ext cx="947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4A247E12-98C6-DE86-7AD7-88199FFA3965}"/>
                    </a:ext>
                  </a:extLst>
                </p14:cNvPr>
                <p14:cNvContentPartPr/>
                <p14:nvPr/>
              </p14:nvContentPartPr>
              <p14:xfrm>
                <a:off x="6326168" y="1474634"/>
                <a:ext cx="2048400" cy="56160"/>
              </p14:xfrm>
            </p:contentPart>
          </mc:Choice>
          <mc:Fallback xmlns="">
            <p:pic>
              <p:nvPicPr>
                <p:cNvPr id="36" name="Ink 35">
                  <a:extLst>
                    <a:ext uri="{FF2B5EF4-FFF2-40B4-BE49-F238E27FC236}">
                      <a16:creationId xmlns:a16="http://schemas.microsoft.com/office/drawing/2014/main" id="{4A247E12-98C6-DE86-7AD7-88199FFA3965}"/>
                    </a:ext>
                  </a:extLst>
                </p:cNvPr>
                <p:cNvPicPr/>
                <p:nvPr/>
              </p:nvPicPr>
              <p:blipFill>
                <a:blip r:embed="rId49"/>
                <a:stretch>
                  <a:fillRect/>
                </a:stretch>
              </p:blipFill>
              <p:spPr>
                <a:xfrm>
                  <a:off x="6317168" y="1465634"/>
                  <a:ext cx="2066040" cy="73800"/>
                </a:xfrm>
                <a:prstGeom prst="rect">
                  <a:avLst/>
                </a:prstGeom>
              </p:spPr>
            </p:pic>
          </mc:Fallback>
        </mc:AlternateContent>
      </p:grpSp>
      <p:grpSp>
        <p:nvGrpSpPr>
          <p:cNvPr id="43" name="Group 42">
            <a:extLst>
              <a:ext uri="{FF2B5EF4-FFF2-40B4-BE49-F238E27FC236}">
                <a16:creationId xmlns:a16="http://schemas.microsoft.com/office/drawing/2014/main" id="{CB238494-A4E2-F316-DA68-072BA864A822}"/>
              </a:ext>
            </a:extLst>
          </p:cNvPr>
          <p:cNvGrpSpPr/>
          <p:nvPr/>
        </p:nvGrpSpPr>
        <p:grpSpPr>
          <a:xfrm>
            <a:off x="989528" y="1332434"/>
            <a:ext cx="558360" cy="195480"/>
            <a:chOff x="989528" y="1332434"/>
            <a:chExt cx="558360" cy="195480"/>
          </a:xfrm>
        </p:grpSpPr>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450D0B1D-6A57-E3EA-CDA8-7238481F9F28}"/>
                    </a:ext>
                  </a:extLst>
                </p14:cNvPr>
                <p14:cNvContentPartPr/>
                <p14:nvPr/>
              </p14:nvContentPartPr>
              <p14:xfrm>
                <a:off x="989528" y="1332434"/>
                <a:ext cx="558360" cy="87840"/>
              </p14:xfrm>
            </p:contentPart>
          </mc:Choice>
          <mc:Fallback xmlns="">
            <p:pic>
              <p:nvPicPr>
                <p:cNvPr id="38" name="Ink 37">
                  <a:extLst>
                    <a:ext uri="{FF2B5EF4-FFF2-40B4-BE49-F238E27FC236}">
                      <a16:creationId xmlns:a16="http://schemas.microsoft.com/office/drawing/2014/main" id="{450D0B1D-6A57-E3EA-CDA8-7238481F9F28}"/>
                    </a:ext>
                  </a:extLst>
                </p:cNvPr>
                <p:cNvPicPr/>
                <p:nvPr/>
              </p:nvPicPr>
              <p:blipFill>
                <a:blip r:embed="rId51"/>
                <a:stretch>
                  <a:fillRect/>
                </a:stretch>
              </p:blipFill>
              <p:spPr>
                <a:xfrm>
                  <a:off x="980888" y="1323434"/>
                  <a:ext cx="576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3784F0CF-1CD1-03E1-2CCA-DA60BAE9311E}"/>
                    </a:ext>
                  </a:extLst>
                </p14:cNvPr>
                <p14:cNvContentPartPr/>
                <p14:nvPr/>
              </p14:nvContentPartPr>
              <p14:xfrm>
                <a:off x="1035248" y="1497674"/>
                <a:ext cx="305280" cy="30240"/>
              </p14:xfrm>
            </p:contentPart>
          </mc:Choice>
          <mc:Fallback xmlns="">
            <p:pic>
              <p:nvPicPr>
                <p:cNvPr id="39" name="Ink 38">
                  <a:extLst>
                    <a:ext uri="{FF2B5EF4-FFF2-40B4-BE49-F238E27FC236}">
                      <a16:creationId xmlns:a16="http://schemas.microsoft.com/office/drawing/2014/main" id="{3784F0CF-1CD1-03E1-2CCA-DA60BAE9311E}"/>
                    </a:ext>
                  </a:extLst>
                </p:cNvPr>
                <p:cNvPicPr/>
                <p:nvPr/>
              </p:nvPicPr>
              <p:blipFill>
                <a:blip r:embed="rId53"/>
                <a:stretch>
                  <a:fillRect/>
                </a:stretch>
              </p:blipFill>
              <p:spPr>
                <a:xfrm>
                  <a:off x="1026248" y="1489034"/>
                  <a:ext cx="322920" cy="47880"/>
                </a:xfrm>
                <a:prstGeom prst="rect">
                  <a:avLst/>
                </a:prstGeom>
              </p:spPr>
            </p:pic>
          </mc:Fallback>
        </mc:AlternateContent>
      </p:grpSp>
      <p:grpSp>
        <p:nvGrpSpPr>
          <p:cNvPr id="42" name="Group 41">
            <a:extLst>
              <a:ext uri="{FF2B5EF4-FFF2-40B4-BE49-F238E27FC236}">
                <a16:creationId xmlns:a16="http://schemas.microsoft.com/office/drawing/2014/main" id="{D933E254-DEC0-A5E4-4E1A-BEAC7B5DDA95}"/>
              </a:ext>
            </a:extLst>
          </p:cNvPr>
          <p:cNvGrpSpPr/>
          <p:nvPr/>
        </p:nvGrpSpPr>
        <p:grpSpPr>
          <a:xfrm>
            <a:off x="2081048" y="1297874"/>
            <a:ext cx="469080" cy="193680"/>
            <a:chOff x="2081048" y="1297874"/>
            <a:chExt cx="469080" cy="193680"/>
          </a:xfrm>
        </p:grpSpPr>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A130D092-4E89-6B17-5CC0-A70E51555943}"/>
                    </a:ext>
                  </a:extLst>
                </p14:cNvPr>
                <p14:cNvContentPartPr/>
                <p14:nvPr/>
              </p14:nvContentPartPr>
              <p14:xfrm>
                <a:off x="2081048" y="1297874"/>
                <a:ext cx="469080" cy="91080"/>
              </p14:xfrm>
            </p:contentPart>
          </mc:Choice>
          <mc:Fallback xmlns="">
            <p:pic>
              <p:nvPicPr>
                <p:cNvPr id="40" name="Ink 39">
                  <a:extLst>
                    <a:ext uri="{FF2B5EF4-FFF2-40B4-BE49-F238E27FC236}">
                      <a16:creationId xmlns:a16="http://schemas.microsoft.com/office/drawing/2014/main" id="{A130D092-4E89-6B17-5CC0-A70E51555943}"/>
                    </a:ext>
                  </a:extLst>
                </p:cNvPr>
                <p:cNvPicPr/>
                <p:nvPr/>
              </p:nvPicPr>
              <p:blipFill>
                <a:blip r:embed="rId55"/>
                <a:stretch>
                  <a:fillRect/>
                </a:stretch>
              </p:blipFill>
              <p:spPr>
                <a:xfrm>
                  <a:off x="2072048" y="1288874"/>
                  <a:ext cx="486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8761F5EF-C312-075B-6C1C-93BBBBF4BA34}"/>
                    </a:ext>
                  </a:extLst>
                </p14:cNvPr>
                <p14:cNvContentPartPr/>
                <p14:nvPr/>
              </p14:nvContentPartPr>
              <p14:xfrm>
                <a:off x="2135768" y="1427834"/>
                <a:ext cx="246960" cy="63720"/>
              </p14:xfrm>
            </p:contentPart>
          </mc:Choice>
          <mc:Fallback xmlns="">
            <p:pic>
              <p:nvPicPr>
                <p:cNvPr id="41" name="Ink 40">
                  <a:extLst>
                    <a:ext uri="{FF2B5EF4-FFF2-40B4-BE49-F238E27FC236}">
                      <a16:creationId xmlns:a16="http://schemas.microsoft.com/office/drawing/2014/main" id="{8761F5EF-C312-075B-6C1C-93BBBBF4BA34}"/>
                    </a:ext>
                  </a:extLst>
                </p:cNvPr>
                <p:cNvPicPr/>
                <p:nvPr/>
              </p:nvPicPr>
              <p:blipFill>
                <a:blip r:embed="rId57"/>
                <a:stretch>
                  <a:fillRect/>
                </a:stretch>
              </p:blipFill>
              <p:spPr>
                <a:xfrm>
                  <a:off x="2127128" y="1418834"/>
                  <a:ext cx="264600" cy="81360"/>
                </a:xfrm>
                <a:prstGeom prst="rect">
                  <a:avLst/>
                </a:prstGeom>
              </p:spPr>
            </p:pic>
          </mc:Fallback>
        </mc:AlternateContent>
      </p:grpSp>
      <p:grpSp>
        <p:nvGrpSpPr>
          <p:cNvPr id="46" name="Group 45">
            <a:extLst>
              <a:ext uri="{FF2B5EF4-FFF2-40B4-BE49-F238E27FC236}">
                <a16:creationId xmlns:a16="http://schemas.microsoft.com/office/drawing/2014/main" id="{87231DC0-B46D-93DD-0A2E-874758EBC91B}"/>
              </a:ext>
            </a:extLst>
          </p:cNvPr>
          <p:cNvGrpSpPr/>
          <p:nvPr/>
        </p:nvGrpSpPr>
        <p:grpSpPr>
          <a:xfrm>
            <a:off x="4163648" y="2596050"/>
            <a:ext cx="486360" cy="192240"/>
            <a:chOff x="4163648" y="2675954"/>
            <a:chExt cx="486360" cy="192240"/>
          </a:xfrm>
        </p:grpSpPr>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F12EC858-2D76-8813-1E78-6E6297B6745A}"/>
                    </a:ext>
                  </a:extLst>
                </p14:cNvPr>
                <p14:cNvContentPartPr/>
                <p14:nvPr/>
              </p14:nvContentPartPr>
              <p14:xfrm>
                <a:off x="4163648" y="2675954"/>
                <a:ext cx="486360" cy="141120"/>
              </p14:xfrm>
            </p:contentPart>
          </mc:Choice>
          <mc:Fallback xmlns="">
            <p:pic>
              <p:nvPicPr>
                <p:cNvPr id="44" name="Ink 43">
                  <a:extLst>
                    <a:ext uri="{FF2B5EF4-FFF2-40B4-BE49-F238E27FC236}">
                      <a16:creationId xmlns:a16="http://schemas.microsoft.com/office/drawing/2014/main" id="{F12EC858-2D76-8813-1E78-6E6297B6745A}"/>
                    </a:ext>
                  </a:extLst>
                </p:cNvPr>
                <p:cNvPicPr/>
                <p:nvPr/>
              </p:nvPicPr>
              <p:blipFill>
                <a:blip r:embed="rId59"/>
                <a:stretch>
                  <a:fillRect/>
                </a:stretch>
              </p:blipFill>
              <p:spPr>
                <a:xfrm>
                  <a:off x="4155008" y="2666954"/>
                  <a:ext cx="504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320C30A3-231C-18B3-C4EC-8434C45CC478}"/>
                    </a:ext>
                  </a:extLst>
                </p14:cNvPr>
                <p14:cNvContentPartPr/>
                <p14:nvPr/>
              </p14:nvContentPartPr>
              <p14:xfrm>
                <a:off x="4214768" y="2775314"/>
                <a:ext cx="336240" cy="92880"/>
              </p14:xfrm>
            </p:contentPart>
          </mc:Choice>
          <mc:Fallback xmlns="">
            <p:pic>
              <p:nvPicPr>
                <p:cNvPr id="45" name="Ink 44">
                  <a:extLst>
                    <a:ext uri="{FF2B5EF4-FFF2-40B4-BE49-F238E27FC236}">
                      <a16:creationId xmlns:a16="http://schemas.microsoft.com/office/drawing/2014/main" id="{320C30A3-231C-18B3-C4EC-8434C45CC478}"/>
                    </a:ext>
                  </a:extLst>
                </p:cNvPr>
                <p:cNvPicPr/>
                <p:nvPr/>
              </p:nvPicPr>
              <p:blipFill>
                <a:blip r:embed="rId61"/>
                <a:stretch>
                  <a:fillRect/>
                </a:stretch>
              </p:blipFill>
              <p:spPr>
                <a:xfrm>
                  <a:off x="4205768" y="2766674"/>
                  <a:ext cx="353880" cy="110520"/>
                </a:xfrm>
                <a:prstGeom prst="rect">
                  <a:avLst/>
                </a:prstGeom>
              </p:spPr>
            </p:pic>
          </mc:Fallback>
        </mc:AlternateContent>
      </p:grpSp>
      <p:grpSp>
        <p:nvGrpSpPr>
          <p:cNvPr id="49" name="Group 48">
            <a:extLst>
              <a:ext uri="{FF2B5EF4-FFF2-40B4-BE49-F238E27FC236}">
                <a16:creationId xmlns:a16="http://schemas.microsoft.com/office/drawing/2014/main" id="{688308F9-91A9-4B8F-1945-9121A338B662}"/>
              </a:ext>
            </a:extLst>
          </p:cNvPr>
          <p:cNvGrpSpPr/>
          <p:nvPr/>
        </p:nvGrpSpPr>
        <p:grpSpPr>
          <a:xfrm>
            <a:off x="5260297" y="2624734"/>
            <a:ext cx="649080" cy="122760"/>
            <a:chOff x="5136008" y="2695754"/>
            <a:chExt cx="649080" cy="122760"/>
          </a:xfrm>
        </p:grpSpPr>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C0088C5D-633C-D90C-7410-A58D31C7BDD5}"/>
                    </a:ext>
                  </a:extLst>
                </p14:cNvPr>
                <p14:cNvContentPartPr/>
                <p14:nvPr/>
              </p14:nvContentPartPr>
              <p14:xfrm>
                <a:off x="5136008" y="2695754"/>
                <a:ext cx="649080" cy="33480"/>
              </p14:xfrm>
            </p:contentPart>
          </mc:Choice>
          <mc:Fallback xmlns="">
            <p:pic>
              <p:nvPicPr>
                <p:cNvPr id="47" name="Ink 46">
                  <a:extLst>
                    <a:ext uri="{FF2B5EF4-FFF2-40B4-BE49-F238E27FC236}">
                      <a16:creationId xmlns:a16="http://schemas.microsoft.com/office/drawing/2014/main" id="{C0088C5D-633C-D90C-7410-A58D31C7BDD5}"/>
                    </a:ext>
                  </a:extLst>
                </p:cNvPr>
                <p:cNvPicPr/>
                <p:nvPr/>
              </p:nvPicPr>
              <p:blipFill>
                <a:blip r:embed="rId63"/>
                <a:stretch>
                  <a:fillRect/>
                </a:stretch>
              </p:blipFill>
              <p:spPr>
                <a:xfrm>
                  <a:off x="5127368" y="2686754"/>
                  <a:ext cx="6667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58CDC65E-D2C1-0065-29F5-050E31184A06}"/>
                    </a:ext>
                  </a:extLst>
                </p14:cNvPr>
                <p14:cNvContentPartPr/>
                <p14:nvPr/>
              </p14:nvContentPartPr>
              <p14:xfrm>
                <a:off x="5353088" y="2792234"/>
                <a:ext cx="241920" cy="26280"/>
              </p14:xfrm>
            </p:contentPart>
          </mc:Choice>
          <mc:Fallback xmlns="">
            <p:pic>
              <p:nvPicPr>
                <p:cNvPr id="48" name="Ink 47">
                  <a:extLst>
                    <a:ext uri="{FF2B5EF4-FFF2-40B4-BE49-F238E27FC236}">
                      <a16:creationId xmlns:a16="http://schemas.microsoft.com/office/drawing/2014/main" id="{58CDC65E-D2C1-0065-29F5-050E31184A06}"/>
                    </a:ext>
                  </a:extLst>
                </p:cNvPr>
                <p:cNvPicPr/>
                <p:nvPr/>
              </p:nvPicPr>
              <p:blipFill>
                <a:blip r:embed="rId65"/>
                <a:stretch>
                  <a:fillRect/>
                </a:stretch>
              </p:blipFill>
              <p:spPr>
                <a:xfrm>
                  <a:off x="5344448" y="2783594"/>
                  <a:ext cx="25956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7ABC9E61-CDE2-A87D-A041-0C685323FB9E}"/>
                  </a:ext>
                </a:extLst>
              </p14:cNvPr>
              <p14:cNvContentPartPr/>
              <p14:nvPr/>
            </p14:nvContentPartPr>
            <p14:xfrm>
              <a:off x="6304402" y="2331299"/>
              <a:ext cx="564840" cy="339480"/>
            </p14:xfrm>
          </p:contentPart>
        </mc:Choice>
        <mc:Fallback xmlns="">
          <p:pic>
            <p:nvPicPr>
              <p:cNvPr id="50" name="Ink 49">
                <a:extLst>
                  <a:ext uri="{FF2B5EF4-FFF2-40B4-BE49-F238E27FC236}">
                    <a16:creationId xmlns:a16="http://schemas.microsoft.com/office/drawing/2014/main" id="{7ABC9E61-CDE2-A87D-A041-0C685323FB9E}"/>
                  </a:ext>
                </a:extLst>
              </p:cNvPr>
              <p:cNvPicPr/>
              <p:nvPr/>
            </p:nvPicPr>
            <p:blipFill>
              <a:blip r:embed="rId67"/>
              <a:stretch>
                <a:fillRect/>
              </a:stretch>
            </p:blipFill>
            <p:spPr>
              <a:xfrm>
                <a:off x="6295402" y="2322299"/>
                <a:ext cx="5824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913060A3-9562-BA5F-E8BC-D6DA245895DE}"/>
                  </a:ext>
                </a:extLst>
              </p14:cNvPr>
              <p14:cNvContentPartPr/>
              <p14:nvPr/>
            </p14:nvContentPartPr>
            <p14:xfrm>
              <a:off x="566168" y="2919314"/>
              <a:ext cx="1532520" cy="860760"/>
            </p14:xfrm>
          </p:contentPart>
        </mc:Choice>
        <mc:Fallback xmlns="">
          <p:pic>
            <p:nvPicPr>
              <p:cNvPr id="51" name="Ink 50">
                <a:extLst>
                  <a:ext uri="{FF2B5EF4-FFF2-40B4-BE49-F238E27FC236}">
                    <a16:creationId xmlns:a16="http://schemas.microsoft.com/office/drawing/2014/main" id="{913060A3-9562-BA5F-E8BC-D6DA245895DE}"/>
                  </a:ext>
                </a:extLst>
              </p:cNvPr>
              <p:cNvPicPr/>
              <p:nvPr/>
            </p:nvPicPr>
            <p:blipFill>
              <a:blip r:embed="rId69"/>
              <a:stretch>
                <a:fillRect/>
              </a:stretch>
            </p:blipFill>
            <p:spPr>
              <a:xfrm>
                <a:off x="557168" y="2910310"/>
                <a:ext cx="1550160" cy="878407"/>
              </a:xfrm>
              <a:prstGeom prst="rect">
                <a:avLst/>
              </a:prstGeom>
            </p:spPr>
          </p:pic>
        </mc:Fallback>
      </mc:AlternateContent>
      <p:grpSp>
        <p:nvGrpSpPr>
          <p:cNvPr id="57" name="Group 56">
            <a:extLst>
              <a:ext uri="{FF2B5EF4-FFF2-40B4-BE49-F238E27FC236}">
                <a16:creationId xmlns:a16="http://schemas.microsoft.com/office/drawing/2014/main" id="{FA9E7FE6-AB18-1C61-BEB8-31358F0A577F}"/>
              </a:ext>
            </a:extLst>
          </p:cNvPr>
          <p:cNvGrpSpPr/>
          <p:nvPr/>
        </p:nvGrpSpPr>
        <p:grpSpPr>
          <a:xfrm>
            <a:off x="5209865" y="4115565"/>
            <a:ext cx="542160" cy="420482"/>
            <a:chOff x="5512928" y="4540394"/>
            <a:chExt cx="542160" cy="278640"/>
          </a:xfrm>
        </p:grpSpPr>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8BC20C15-CEE1-0C24-2564-D0211EF9EE2D}"/>
                    </a:ext>
                  </a:extLst>
                </p14:cNvPr>
                <p14:cNvContentPartPr/>
                <p14:nvPr/>
              </p14:nvContentPartPr>
              <p14:xfrm>
                <a:off x="5512928" y="4540394"/>
                <a:ext cx="542160" cy="122400"/>
              </p14:xfrm>
            </p:contentPart>
          </mc:Choice>
          <mc:Fallback xmlns="">
            <p:pic>
              <p:nvPicPr>
                <p:cNvPr id="55" name="Ink 54">
                  <a:extLst>
                    <a:ext uri="{FF2B5EF4-FFF2-40B4-BE49-F238E27FC236}">
                      <a16:creationId xmlns:a16="http://schemas.microsoft.com/office/drawing/2014/main" id="{8BC20C15-CEE1-0C24-2564-D0211EF9EE2D}"/>
                    </a:ext>
                  </a:extLst>
                </p:cNvPr>
                <p:cNvPicPr/>
                <p:nvPr/>
              </p:nvPicPr>
              <p:blipFill>
                <a:blip r:embed="rId75"/>
                <a:stretch>
                  <a:fillRect/>
                </a:stretch>
              </p:blipFill>
              <p:spPr>
                <a:xfrm>
                  <a:off x="5504288" y="4531754"/>
                  <a:ext cx="559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71A49EC5-3B80-BC3A-04ED-DDE30E2D687B}"/>
                    </a:ext>
                  </a:extLst>
                </p14:cNvPr>
                <p14:cNvContentPartPr/>
                <p14:nvPr/>
              </p14:nvContentPartPr>
              <p14:xfrm>
                <a:off x="5584208" y="4733354"/>
                <a:ext cx="371160" cy="85680"/>
              </p14:xfrm>
            </p:contentPart>
          </mc:Choice>
          <mc:Fallback xmlns="">
            <p:pic>
              <p:nvPicPr>
                <p:cNvPr id="56" name="Ink 55">
                  <a:extLst>
                    <a:ext uri="{FF2B5EF4-FFF2-40B4-BE49-F238E27FC236}">
                      <a16:creationId xmlns:a16="http://schemas.microsoft.com/office/drawing/2014/main" id="{71A49EC5-3B80-BC3A-04ED-DDE30E2D687B}"/>
                    </a:ext>
                  </a:extLst>
                </p:cNvPr>
                <p:cNvPicPr/>
                <p:nvPr/>
              </p:nvPicPr>
              <p:blipFill>
                <a:blip r:embed="rId77"/>
                <a:stretch>
                  <a:fillRect/>
                </a:stretch>
              </p:blipFill>
              <p:spPr>
                <a:xfrm>
                  <a:off x="5575208" y="4724354"/>
                  <a:ext cx="388800" cy="103320"/>
                </a:xfrm>
                <a:prstGeom prst="rect">
                  <a:avLst/>
                </a:prstGeom>
              </p:spPr>
            </p:pic>
          </mc:Fallback>
        </mc:AlternateContent>
      </p:grpSp>
      <p:grpSp>
        <p:nvGrpSpPr>
          <p:cNvPr id="60" name="Group 59">
            <a:extLst>
              <a:ext uri="{FF2B5EF4-FFF2-40B4-BE49-F238E27FC236}">
                <a16:creationId xmlns:a16="http://schemas.microsoft.com/office/drawing/2014/main" id="{23622CF2-6940-2402-F916-D60C2C06C1C9}"/>
              </a:ext>
            </a:extLst>
          </p:cNvPr>
          <p:cNvGrpSpPr/>
          <p:nvPr/>
        </p:nvGrpSpPr>
        <p:grpSpPr>
          <a:xfrm>
            <a:off x="6608613" y="4106231"/>
            <a:ext cx="258840" cy="209520"/>
            <a:chOff x="6770048" y="4421954"/>
            <a:chExt cx="258840" cy="209520"/>
          </a:xfrm>
        </p:grpSpPr>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D042D521-ECC4-AE0C-8502-6ACDC4170DC3}"/>
                    </a:ext>
                  </a:extLst>
                </p14:cNvPr>
                <p14:cNvContentPartPr/>
                <p14:nvPr/>
              </p14:nvContentPartPr>
              <p14:xfrm>
                <a:off x="6770048" y="4421954"/>
                <a:ext cx="242280" cy="195120"/>
              </p14:xfrm>
            </p:contentPart>
          </mc:Choice>
          <mc:Fallback xmlns="">
            <p:pic>
              <p:nvPicPr>
                <p:cNvPr id="58" name="Ink 57">
                  <a:extLst>
                    <a:ext uri="{FF2B5EF4-FFF2-40B4-BE49-F238E27FC236}">
                      <a16:creationId xmlns:a16="http://schemas.microsoft.com/office/drawing/2014/main" id="{D042D521-ECC4-AE0C-8502-6ACDC4170DC3}"/>
                    </a:ext>
                  </a:extLst>
                </p:cNvPr>
                <p:cNvPicPr/>
                <p:nvPr/>
              </p:nvPicPr>
              <p:blipFill>
                <a:blip r:embed="rId79"/>
                <a:stretch>
                  <a:fillRect/>
                </a:stretch>
              </p:blipFill>
              <p:spPr>
                <a:xfrm>
                  <a:off x="6761408" y="4413314"/>
                  <a:ext cx="259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52A04CEC-A030-E85C-8F46-E636FE5758F6}"/>
                    </a:ext>
                  </a:extLst>
                </p14:cNvPr>
                <p14:cNvContentPartPr/>
                <p14:nvPr/>
              </p14:nvContentPartPr>
              <p14:xfrm>
                <a:off x="6823688" y="4524194"/>
                <a:ext cx="205200" cy="107280"/>
              </p14:xfrm>
            </p:contentPart>
          </mc:Choice>
          <mc:Fallback xmlns="">
            <p:pic>
              <p:nvPicPr>
                <p:cNvPr id="59" name="Ink 58">
                  <a:extLst>
                    <a:ext uri="{FF2B5EF4-FFF2-40B4-BE49-F238E27FC236}">
                      <a16:creationId xmlns:a16="http://schemas.microsoft.com/office/drawing/2014/main" id="{52A04CEC-A030-E85C-8F46-E636FE5758F6}"/>
                    </a:ext>
                  </a:extLst>
                </p:cNvPr>
                <p:cNvPicPr/>
                <p:nvPr/>
              </p:nvPicPr>
              <p:blipFill>
                <a:blip r:embed="rId81"/>
                <a:stretch>
                  <a:fillRect/>
                </a:stretch>
              </p:blipFill>
              <p:spPr>
                <a:xfrm>
                  <a:off x="6815048" y="4515194"/>
                  <a:ext cx="222840" cy="124920"/>
                </a:xfrm>
                <a:prstGeom prst="rect">
                  <a:avLst/>
                </a:prstGeom>
              </p:spPr>
            </p:pic>
          </mc:Fallback>
        </mc:AlternateContent>
      </p:grpSp>
      <p:grpSp>
        <p:nvGrpSpPr>
          <p:cNvPr id="63" name="Group 62">
            <a:extLst>
              <a:ext uri="{FF2B5EF4-FFF2-40B4-BE49-F238E27FC236}">
                <a16:creationId xmlns:a16="http://schemas.microsoft.com/office/drawing/2014/main" id="{CDCA1FA3-4647-6FCF-D1E9-FEB42925D673}"/>
              </a:ext>
            </a:extLst>
          </p:cNvPr>
          <p:cNvGrpSpPr/>
          <p:nvPr/>
        </p:nvGrpSpPr>
        <p:grpSpPr>
          <a:xfrm>
            <a:off x="7186668" y="3429000"/>
            <a:ext cx="559621" cy="1025280"/>
            <a:chOff x="7847528" y="3616994"/>
            <a:chExt cx="452520" cy="1025280"/>
          </a:xfrm>
        </p:grpSpPr>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B53C5F29-F0B0-2450-9A76-6AC6777C2072}"/>
                    </a:ext>
                  </a:extLst>
                </p14:cNvPr>
                <p14:cNvContentPartPr/>
                <p14:nvPr/>
              </p14:nvContentPartPr>
              <p14:xfrm>
                <a:off x="7847528" y="3616994"/>
                <a:ext cx="452520" cy="921960"/>
              </p14:xfrm>
            </p:contentPart>
          </mc:Choice>
          <mc:Fallback xmlns="">
            <p:pic>
              <p:nvPicPr>
                <p:cNvPr id="61" name="Ink 60">
                  <a:extLst>
                    <a:ext uri="{FF2B5EF4-FFF2-40B4-BE49-F238E27FC236}">
                      <a16:creationId xmlns:a16="http://schemas.microsoft.com/office/drawing/2014/main" id="{B53C5F29-F0B0-2450-9A76-6AC6777C2072}"/>
                    </a:ext>
                  </a:extLst>
                </p:cNvPr>
                <p:cNvPicPr/>
                <p:nvPr/>
              </p:nvPicPr>
              <p:blipFill>
                <a:blip r:embed="rId83"/>
                <a:stretch>
                  <a:fillRect/>
                </a:stretch>
              </p:blipFill>
              <p:spPr>
                <a:xfrm>
                  <a:off x="7838528" y="3607994"/>
                  <a:ext cx="470160" cy="939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11D80BBC-B70E-1B91-B5CD-4046A43BF339}"/>
                    </a:ext>
                  </a:extLst>
                </p14:cNvPr>
                <p14:cNvContentPartPr/>
                <p14:nvPr/>
              </p14:nvContentPartPr>
              <p14:xfrm>
                <a:off x="8050208" y="4399994"/>
                <a:ext cx="66240" cy="242280"/>
              </p14:xfrm>
            </p:contentPart>
          </mc:Choice>
          <mc:Fallback xmlns="">
            <p:pic>
              <p:nvPicPr>
                <p:cNvPr id="62" name="Ink 61">
                  <a:extLst>
                    <a:ext uri="{FF2B5EF4-FFF2-40B4-BE49-F238E27FC236}">
                      <a16:creationId xmlns:a16="http://schemas.microsoft.com/office/drawing/2014/main" id="{11D80BBC-B70E-1B91-B5CD-4046A43BF339}"/>
                    </a:ext>
                  </a:extLst>
                </p:cNvPr>
                <p:cNvPicPr/>
                <p:nvPr/>
              </p:nvPicPr>
              <p:blipFill>
                <a:blip r:embed="rId85"/>
                <a:stretch>
                  <a:fillRect/>
                </a:stretch>
              </p:blipFill>
              <p:spPr>
                <a:xfrm>
                  <a:off x="8041208" y="4391354"/>
                  <a:ext cx="83880" cy="25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118" name="Ink 117">
                <a:extLst>
                  <a:ext uri="{FF2B5EF4-FFF2-40B4-BE49-F238E27FC236}">
                    <a16:creationId xmlns:a16="http://schemas.microsoft.com/office/drawing/2014/main" id="{11D88006-97AC-FAC7-8077-B55755F70A43}"/>
                  </a:ext>
                </a:extLst>
              </p14:cNvPr>
              <p14:cNvContentPartPr/>
              <p14:nvPr/>
            </p14:nvContentPartPr>
            <p14:xfrm>
              <a:off x="276316" y="6112931"/>
              <a:ext cx="23040" cy="19440"/>
            </p14:xfrm>
          </p:contentPart>
        </mc:Choice>
        <mc:Fallback xmlns="">
          <p:pic>
            <p:nvPicPr>
              <p:cNvPr id="118" name="Ink 117">
                <a:extLst>
                  <a:ext uri="{FF2B5EF4-FFF2-40B4-BE49-F238E27FC236}">
                    <a16:creationId xmlns:a16="http://schemas.microsoft.com/office/drawing/2014/main" id="{11D88006-97AC-FAC7-8077-B55755F70A43}"/>
                  </a:ext>
                </a:extLst>
              </p:cNvPr>
              <p:cNvPicPr/>
              <p:nvPr/>
            </p:nvPicPr>
            <p:blipFill>
              <a:blip r:embed="rId87"/>
              <a:stretch>
                <a:fillRect/>
              </a:stretch>
            </p:blipFill>
            <p:spPr>
              <a:xfrm>
                <a:off x="267316" y="6103931"/>
                <a:ext cx="40680" cy="37080"/>
              </a:xfrm>
              <a:prstGeom prst="rect">
                <a:avLst/>
              </a:prstGeom>
            </p:spPr>
          </p:pic>
        </mc:Fallback>
      </mc:AlternateContent>
    </p:spTree>
    <p:extLst>
      <p:ext uri="{BB962C8B-B14F-4D97-AF65-F5344CB8AC3E}">
        <p14:creationId xmlns:p14="http://schemas.microsoft.com/office/powerpoint/2010/main" val="1343065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296"/>
            <a:ext cx="8686800" cy="609600"/>
          </a:xfrm>
        </p:spPr>
        <p:txBody>
          <a:bodyPr>
            <a:normAutofit/>
          </a:bodyPr>
          <a:lstStyle/>
          <a:p>
            <a:r>
              <a:rPr lang="en-US" sz="2800" dirty="0"/>
              <a:t>Deterministic and Probabilistic signals</a:t>
            </a:r>
          </a:p>
        </p:txBody>
      </p:sp>
      <p:sp>
        <p:nvSpPr>
          <p:cNvPr id="3" name="Content Placeholder 2"/>
          <p:cNvSpPr>
            <a:spLocks noGrp="1"/>
          </p:cNvSpPr>
          <p:nvPr>
            <p:ph idx="1"/>
          </p:nvPr>
        </p:nvSpPr>
        <p:spPr/>
        <p:txBody>
          <a:bodyPr/>
          <a:lstStyle/>
          <a:p>
            <a:r>
              <a:rPr lang="en-US" dirty="0"/>
              <a:t>Deterministic signals</a:t>
            </a:r>
          </a:p>
          <a:p>
            <a:pPr lvl="1"/>
            <a:r>
              <a:rPr lang="en-US" dirty="0"/>
              <a:t>A signal whose description is known completely, in mathematical or graphical way, is a </a:t>
            </a:r>
            <a:r>
              <a:rPr lang="en-US" dirty="0">
                <a:solidFill>
                  <a:srgbClr val="C00000"/>
                </a:solidFill>
              </a:rPr>
              <a:t>deterministic signal</a:t>
            </a:r>
          </a:p>
          <a:p>
            <a:pPr lvl="1"/>
            <a:r>
              <a:rPr lang="en-US" dirty="0"/>
              <a:t>Deterministic signals: no matter how many times repeated, they stay the same.</a:t>
            </a:r>
            <a:endParaRPr lang="en-US" dirty="0">
              <a:solidFill>
                <a:srgbClr val="C00000"/>
              </a:solidFill>
            </a:endParaRPr>
          </a:p>
          <a:p>
            <a:endParaRPr lang="en-US" dirty="0"/>
          </a:p>
          <a:p>
            <a:r>
              <a:rPr lang="en-US" dirty="0"/>
              <a:t>Probabilistic signals </a:t>
            </a:r>
          </a:p>
          <a:p>
            <a:pPr lvl="1"/>
            <a:r>
              <a:rPr lang="en-US" dirty="0"/>
              <a:t>If a signal is only known in terms of probabilistic description such as mean value, mean squared value,…is a </a:t>
            </a:r>
            <a:r>
              <a:rPr lang="en-US" dirty="0">
                <a:solidFill>
                  <a:srgbClr val="C00000"/>
                </a:solidFill>
              </a:rPr>
              <a:t>random signal</a:t>
            </a:r>
            <a:r>
              <a:rPr lang="en-US" dirty="0"/>
              <a:t>. Most of the noise signals are random</a:t>
            </a:r>
          </a:p>
          <a:p>
            <a:pPr lvl="1"/>
            <a:r>
              <a:rPr lang="en-US" dirty="0">
                <a:solidFill>
                  <a:srgbClr val="222222"/>
                </a:solidFill>
              </a:rPr>
              <a:t>It is like flipping a coin several times e.g.: 5 times, each time we repeat the experiment, we may get different set of outcomes (head or tail).</a:t>
            </a:r>
          </a:p>
        </p:txBody>
      </p:sp>
      <p:grpSp>
        <p:nvGrpSpPr>
          <p:cNvPr id="6" name="Group 5">
            <a:extLst>
              <a:ext uri="{FF2B5EF4-FFF2-40B4-BE49-F238E27FC236}">
                <a16:creationId xmlns:a16="http://schemas.microsoft.com/office/drawing/2014/main" id="{47FD5C6E-9002-D56A-ACE2-DB37AEA033C1}"/>
              </a:ext>
            </a:extLst>
          </p:cNvPr>
          <p:cNvGrpSpPr/>
          <p:nvPr/>
        </p:nvGrpSpPr>
        <p:grpSpPr>
          <a:xfrm>
            <a:off x="325688" y="2840474"/>
            <a:ext cx="379800" cy="286920"/>
            <a:chOff x="325688" y="2840474"/>
            <a:chExt cx="379800" cy="2869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14D9833-D37C-A7B4-D809-8C5A4CCB9861}"/>
                    </a:ext>
                  </a:extLst>
                </p14:cNvPr>
                <p14:cNvContentPartPr/>
                <p14:nvPr/>
              </p14:nvContentPartPr>
              <p14:xfrm>
                <a:off x="365288" y="2840474"/>
                <a:ext cx="340200" cy="286920"/>
              </p14:xfrm>
            </p:contentPart>
          </mc:Choice>
          <mc:Fallback xmlns="">
            <p:pic>
              <p:nvPicPr>
                <p:cNvPr id="4" name="Ink 3">
                  <a:extLst>
                    <a:ext uri="{FF2B5EF4-FFF2-40B4-BE49-F238E27FC236}">
                      <a16:creationId xmlns:a16="http://schemas.microsoft.com/office/drawing/2014/main" id="{C14D9833-D37C-A7B4-D809-8C5A4CCB9861}"/>
                    </a:ext>
                  </a:extLst>
                </p:cNvPr>
                <p:cNvPicPr/>
                <p:nvPr/>
              </p:nvPicPr>
              <p:blipFill>
                <a:blip r:embed="rId3"/>
                <a:stretch>
                  <a:fillRect/>
                </a:stretch>
              </p:blipFill>
              <p:spPr>
                <a:xfrm>
                  <a:off x="356648" y="2831834"/>
                  <a:ext cx="357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0912511-A6D6-4CEA-ABDF-EC8FA9E5ACFF}"/>
                    </a:ext>
                  </a:extLst>
                </p14:cNvPr>
                <p14:cNvContentPartPr/>
                <p14:nvPr/>
              </p14:nvContentPartPr>
              <p14:xfrm>
                <a:off x="325688" y="2907434"/>
                <a:ext cx="346680" cy="104400"/>
              </p14:xfrm>
            </p:contentPart>
          </mc:Choice>
          <mc:Fallback xmlns="">
            <p:pic>
              <p:nvPicPr>
                <p:cNvPr id="5" name="Ink 4">
                  <a:extLst>
                    <a:ext uri="{FF2B5EF4-FFF2-40B4-BE49-F238E27FC236}">
                      <a16:creationId xmlns:a16="http://schemas.microsoft.com/office/drawing/2014/main" id="{F0912511-A6D6-4CEA-ABDF-EC8FA9E5ACFF}"/>
                    </a:ext>
                  </a:extLst>
                </p:cNvPr>
                <p:cNvPicPr/>
                <p:nvPr/>
              </p:nvPicPr>
              <p:blipFill>
                <a:blip r:embed="rId5"/>
                <a:stretch>
                  <a:fillRect/>
                </a:stretch>
              </p:blipFill>
              <p:spPr>
                <a:xfrm>
                  <a:off x="316688" y="2898794"/>
                  <a:ext cx="364320" cy="122040"/>
                </a:xfrm>
                <a:prstGeom prst="rect">
                  <a:avLst/>
                </a:prstGeom>
              </p:spPr>
            </p:pic>
          </mc:Fallback>
        </mc:AlternateContent>
      </p:grpSp>
      <p:grpSp>
        <p:nvGrpSpPr>
          <p:cNvPr id="21" name="Group 20">
            <a:extLst>
              <a:ext uri="{FF2B5EF4-FFF2-40B4-BE49-F238E27FC236}">
                <a16:creationId xmlns:a16="http://schemas.microsoft.com/office/drawing/2014/main" id="{D229D54E-F1CD-3266-3D45-AF3776E37532}"/>
              </a:ext>
            </a:extLst>
          </p:cNvPr>
          <p:cNvGrpSpPr/>
          <p:nvPr/>
        </p:nvGrpSpPr>
        <p:grpSpPr>
          <a:xfrm>
            <a:off x="912488" y="4799954"/>
            <a:ext cx="9976320" cy="1287000"/>
            <a:chOff x="912488" y="4799954"/>
            <a:chExt cx="9976320" cy="12870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F1A7005-2230-9EEE-9D45-7DBC5BCB5BEF}"/>
                    </a:ext>
                  </a:extLst>
                </p14:cNvPr>
                <p14:cNvContentPartPr/>
                <p14:nvPr/>
              </p14:nvContentPartPr>
              <p14:xfrm>
                <a:off x="912488" y="5475314"/>
                <a:ext cx="4107240" cy="105840"/>
              </p14:xfrm>
            </p:contentPart>
          </mc:Choice>
          <mc:Fallback xmlns="">
            <p:pic>
              <p:nvPicPr>
                <p:cNvPr id="7" name="Ink 6">
                  <a:extLst>
                    <a:ext uri="{FF2B5EF4-FFF2-40B4-BE49-F238E27FC236}">
                      <a16:creationId xmlns:a16="http://schemas.microsoft.com/office/drawing/2014/main" id="{AF1A7005-2230-9EEE-9D45-7DBC5BCB5BEF}"/>
                    </a:ext>
                  </a:extLst>
                </p:cNvPr>
                <p:cNvPicPr/>
                <p:nvPr/>
              </p:nvPicPr>
              <p:blipFill>
                <a:blip r:embed="rId7"/>
                <a:stretch>
                  <a:fillRect/>
                </a:stretch>
              </p:blipFill>
              <p:spPr>
                <a:xfrm>
                  <a:off x="903848" y="5466314"/>
                  <a:ext cx="41248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1FCED14-D47C-D96E-E2BF-FDABCC0112E0}"/>
                    </a:ext>
                  </a:extLst>
                </p14:cNvPr>
                <p14:cNvContentPartPr/>
                <p14:nvPr/>
              </p14:nvContentPartPr>
              <p14:xfrm>
                <a:off x="1113368" y="4838114"/>
                <a:ext cx="538200" cy="758160"/>
              </p14:xfrm>
            </p:contentPart>
          </mc:Choice>
          <mc:Fallback xmlns="">
            <p:pic>
              <p:nvPicPr>
                <p:cNvPr id="8" name="Ink 7">
                  <a:extLst>
                    <a:ext uri="{FF2B5EF4-FFF2-40B4-BE49-F238E27FC236}">
                      <a16:creationId xmlns:a16="http://schemas.microsoft.com/office/drawing/2014/main" id="{A1FCED14-D47C-D96E-E2BF-FDABCC0112E0}"/>
                    </a:ext>
                  </a:extLst>
                </p:cNvPr>
                <p:cNvPicPr/>
                <p:nvPr/>
              </p:nvPicPr>
              <p:blipFill>
                <a:blip r:embed="rId9"/>
                <a:stretch>
                  <a:fillRect/>
                </a:stretch>
              </p:blipFill>
              <p:spPr>
                <a:xfrm>
                  <a:off x="1104728" y="4829114"/>
                  <a:ext cx="5558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18BD1BF-22DB-CB31-C51A-0867669A87C6}"/>
                    </a:ext>
                  </a:extLst>
                </p14:cNvPr>
                <p14:cNvContentPartPr/>
                <p14:nvPr/>
              </p14:nvContentPartPr>
              <p14:xfrm>
                <a:off x="1588568" y="4866914"/>
                <a:ext cx="655560" cy="725760"/>
              </p14:xfrm>
            </p:contentPart>
          </mc:Choice>
          <mc:Fallback xmlns="">
            <p:pic>
              <p:nvPicPr>
                <p:cNvPr id="9" name="Ink 8">
                  <a:extLst>
                    <a:ext uri="{FF2B5EF4-FFF2-40B4-BE49-F238E27FC236}">
                      <a16:creationId xmlns:a16="http://schemas.microsoft.com/office/drawing/2014/main" id="{318BD1BF-22DB-CB31-C51A-0867669A87C6}"/>
                    </a:ext>
                  </a:extLst>
                </p:cNvPr>
                <p:cNvPicPr/>
                <p:nvPr/>
              </p:nvPicPr>
              <p:blipFill>
                <a:blip r:embed="rId11"/>
                <a:stretch>
                  <a:fillRect/>
                </a:stretch>
              </p:blipFill>
              <p:spPr>
                <a:xfrm>
                  <a:off x="1579568" y="4857914"/>
                  <a:ext cx="67320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AC47B31-7A20-3FF2-B885-85C00F85D6C0}"/>
                    </a:ext>
                  </a:extLst>
                </p14:cNvPr>
                <p14:cNvContentPartPr/>
                <p14:nvPr/>
              </p14:nvContentPartPr>
              <p14:xfrm>
                <a:off x="2235128" y="4882394"/>
                <a:ext cx="547200" cy="790560"/>
              </p14:xfrm>
            </p:contentPart>
          </mc:Choice>
          <mc:Fallback xmlns="">
            <p:pic>
              <p:nvPicPr>
                <p:cNvPr id="10" name="Ink 9">
                  <a:extLst>
                    <a:ext uri="{FF2B5EF4-FFF2-40B4-BE49-F238E27FC236}">
                      <a16:creationId xmlns:a16="http://schemas.microsoft.com/office/drawing/2014/main" id="{7AC47B31-7A20-3FF2-B885-85C00F85D6C0}"/>
                    </a:ext>
                  </a:extLst>
                </p:cNvPr>
                <p:cNvPicPr/>
                <p:nvPr/>
              </p:nvPicPr>
              <p:blipFill>
                <a:blip r:embed="rId13"/>
                <a:stretch>
                  <a:fillRect/>
                </a:stretch>
              </p:blipFill>
              <p:spPr>
                <a:xfrm>
                  <a:off x="2226488" y="4873394"/>
                  <a:ext cx="56484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FD615020-EBF8-150E-5BD3-74868AC481F3}"/>
                    </a:ext>
                  </a:extLst>
                </p14:cNvPr>
                <p14:cNvContentPartPr/>
                <p14:nvPr/>
              </p14:nvContentPartPr>
              <p14:xfrm>
                <a:off x="2697008" y="5517074"/>
                <a:ext cx="689400" cy="569880"/>
              </p14:xfrm>
            </p:contentPart>
          </mc:Choice>
          <mc:Fallback xmlns="">
            <p:pic>
              <p:nvPicPr>
                <p:cNvPr id="11" name="Ink 10">
                  <a:extLst>
                    <a:ext uri="{FF2B5EF4-FFF2-40B4-BE49-F238E27FC236}">
                      <a16:creationId xmlns:a16="http://schemas.microsoft.com/office/drawing/2014/main" id="{FD615020-EBF8-150E-5BD3-74868AC481F3}"/>
                    </a:ext>
                  </a:extLst>
                </p:cNvPr>
                <p:cNvPicPr/>
                <p:nvPr/>
              </p:nvPicPr>
              <p:blipFill>
                <a:blip r:embed="rId15"/>
                <a:stretch>
                  <a:fillRect/>
                </a:stretch>
              </p:blipFill>
              <p:spPr>
                <a:xfrm>
                  <a:off x="2688008" y="5508434"/>
                  <a:ext cx="707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797FEFD-55CF-C691-1E08-B3E3059E4675}"/>
                    </a:ext>
                  </a:extLst>
                </p14:cNvPr>
                <p14:cNvContentPartPr/>
                <p14:nvPr/>
              </p14:nvContentPartPr>
              <p14:xfrm>
                <a:off x="3274808" y="5484674"/>
                <a:ext cx="762840" cy="559080"/>
              </p14:xfrm>
            </p:contentPart>
          </mc:Choice>
          <mc:Fallback xmlns="">
            <p:pic>
              <p:nvPicPr>
                <p:cNvPr id="12" name="Ink 11">
                  <a:extLst>
                    <a:ext uri="{FF2B5EF4-FFF2-40B4-BE49-F238E27FC236}">
                      <a16:creationId xmlns:a16="http://schemas.microsoft.com/office/drawing/2014/main" id="{0797FEFD-55CF-C691-1E08-B3E3059E4675}"/>
                    </a:ext>
                  </a:extLst>
                </p:cNvPr>
                <p:cNvPicPr/>
                <p:nvPr/>
              </p:nvPicPr>
              <p:blipFill>
                <a:blip r:embed="rId17"/>
                <a:stretch>
                  <a:fillRect/>
                </a:stretch>
              </p:blipFill>
              <p:spPr>
                <a:xfrm>
                  <a:off x="3266168" y="5475674"/>
                  <a:ext cx="7804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DFDD7A4-671D-EA81-E16D-E7D92CD53A50}"/>
                    </a:ext>
                  </a:extLst>
                </p14:cNvPr>
                <p14:cNvContentPartPr/>
                <p14:nvPr/>
              </p14:nvContentPartPr>
              <p14:xfrm>
                <a:off x="3978608" y="5470634"/>
                <a:ext cx="618840" cy="593640"/>
              </p14:xfrm>
            </p:contentPart>
          </mc:Choice>
          <mc:Fallback xmlns="">
            <p:pic>
              <p:nvPicPr>
                <p:cNvPr id="13" name="Ink 12">
                  <a:extLst>
                    <a:ext uri="{FF2B5EF4-FFF2-40B4-BE49-F238E27FC236}">
                      <a16:creationId xmlns:a16="http://schemas.microsoft.com/office/drawing/2014/main" id="{6DFDD7A4-671D-EA81-E16D-E7D92CD53A50}"/>
                    </a:ext>
                  </a:extLst>
                </p:cNvPr>
                <p:cNvPicPr/>
                <p:nvPr/>
              </p:nvPicPr>
              <p:blipFill>
                <a:blip r:embed="rId19"/>
                <a:stretch>
                  <a:fillRect/>
                </a:stretch>
              </p:blipFill>
              <p:spPr>
                <a:xfrm>
                  <a:off x="3969608" y="5461994"/>
                  <a:ext cx="63648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ACE918F-7E89-4608-E1FE-55076DFBD239}"/>
                    </a:ext>
                  </a:extLst>
                </p14:cNvPr>
                <p14:cNvContentPartPr/>
                <p14:nvPr/>
              </p14:nvContentPartPr>
              <p14:xfrm>
                <a:off x="4570448" y="4799954"/>
                <a:ext cx="527760" cy="714240"/>
              </p14:xfrm>
            </p:contentPart>
          </mc:Choice>
          <mc:Fallback xmlns="">
            <p:pic>
              <p:nvPicPr>
                <p:cNvPr id="14" name="Ink 13">
                  <a:extLst>
                    <a:ext uri="{FF2B5EF4-FFF2-40B4-BE49-F238E27FC236}">
                      <a16:creationId xmlns:a16="http://schemas.microsoft.com/office/drawing/2014/main" id="{6ACE918F-7E89-4608-E1FE-55076DFBD239}"/>
                    </a:ext>
                  </a:extLst>
                </p:cNvPr>
                <p:cNvPicPr/>
                <p:nvPr/>
              </p:nvPicPr>
              <p:blipFill>
                <a:blip r:embed="rId21"/>
                <a:stretch>
                  <a:fillRect/>
                </a:stretch>
              </p:blipFill>
              <p:spPr>
                <a:xfrm>
                  <a:off x="4561448" y="4791314"/>
                  <a:ext cx="54540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FDD48A1-47CC-21F3-A566-2DB475062D20}"/>
                    </a:ext>
                  </a:extLst>
                </p14:cNvPr>
                <p14:cNvContentPartPr/>
                <p14:nvPr/>
              </p14:nvContentPartPr>
              <p14:xfrm>
                <a:off x="4958528" y="5367314"/>
                <a:ext cx="480240" cy="678600"/>
              </p14:xfrm>
            </p:contentPart>
          </mc:Choice>
          <mc:Fallback xmlns="">
            <p:pic>
              <p:nvPicPr>
                <p:cNvPr id="15" name="Ink 14">
                  <a:extLst>
                    <a:ext uri="{FF2B5EF4-FFF2-40B4-BE49-F238E27FC236}">
                      <a16:creationId xmlns:a16="http://schemas.microsoft.com/office/drawing/2014/main" id="{0FDD48A1-47CC-21F3-A566-2DB475062D20}"/>
                    </a:ext>
                  </a:extLst>
                </p:cNvPr>
                <p:cNvPicPr/>
                <p:nvPr/>
              </p:nvPicPr>
              <p:blipFill>
                <a:blip r:embed="rId23"/>
                <a:stretch>
                  <a:fillRect/>
                </a:stretch>
              </p:blipFill>
              <p:spPr>
                <a:xfrm>
                  <a:off x="4949528" y="5358314"/>
                  <a:ext cx="49788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213DB51D-19A3-8199-1836-636DCF84CEBA}"/>
                    </a:ext>
                  </a:extLst>
                </p14:cNvPr>
                <p14:cNvContentPartPr/>
                <p14:nvPr/>
              </p14:nvContentPartPr>
              <p14:xfrm>
                <a:off x="4893008" y="5473514"/>
                <a:ext cx="1088280" cy="54000"/>
              </p14:xfrm>
            </p:contentPart>
          </mc:Choice>
          <mc:Fallback xmlns="">
            <p:pic>
              <p:nvPicPr>
                <p:cNvPr id="16" name="Ink 15">
                  <a:extLst>
                    <a:ext uri="{FF2B5EF4-FFF2-40B4-BE49-F238E27FC236}">
                      <a16:creationId xmlns:a16="http://schemas.microsoft.com/office/drawing/2014/main" id="{213DB51D-19A3-8199-1836-636DCF84CEBA}"/>
                    </a:ext>
                  </a:extLst>
                </p:cNvPr>
                <p:cNvPicPr/>
                <p:nvPr/>
              </p:nvPicPr>
              <p:blipFill>
                <a:blip r:embed="rId25"/>
                <a:stretch>
                  <a:fillRect/>
                </a:stretch>
              </p:blipFill>
              <p:spPr>
                <a:xfrm>
                  <a:off x="4884008" y="5464514"/>
                  <a:ext cx="11059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828014A-F849-B522-2975-386FA9D95D5B}"/>
                    </a:ext>
                  </a:extLst>
                </p14:cNvPr>
                <p14:cNvContentPartPr/>
                <p14:nvPr/>
              </p14:nvContentPartPr>
              <p14:xfrm>
                <a:off x="6127808" y="5355434"/>
                <a:ext cx="44640" cy="20520"/>
              </p14:xfrm>
            </p:contentPart>
          </mc:Choice>
          <mc:Fallback xmlns="">
            <p:pic>
              <p:nvPicPr>
                <p:cNvPr id="17" name="Ink 16">
                  <a:extLst>
                    <a:ext uri="{FF2B5EF4-FFF2-40B4-BE49-F238E27FC236}">
                      <a16:creationId xmlns:a16="http://schemas.microsoft.com/office/drawing/2014/main" id="{5828014A-F849-B522-2975-386FA9D95D5B}"/>
                    </a:ext>
                  </a:extLst>
                </p:cNvPr>
                <p:cNvPicPr/>
                <p:nvPr/>
              </p:nvPicPr>
              <p:blipFill>
                <a:blip r:embed="rId27"/>
                <a:stretch>
                  <a:fillRect/>
                </a:stretch>
              </p:blipFill>
              <p:spPr>
                <a:xfrm>
                  <a:off x="6119168" y="5346794"/>
                  <a:ext cx="622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958E6E8-067B-3667-1A8D-E320D21207E8}"/>
                    </a:ext>
                  </a:extLst>
                </p14:cNvPr>
                <p14:cNvContentPartPr/>
                <p14:nvPr/>
              </p14:nvContentPartPr>
              <p14:xfrm>
                <a:off x="6477008" y="5335634"/>
                <a:ext cx="443520" cy="56520"/>
              </p14:xfrm>
            </p:contentPart>
          </mc:Choice>
          <mc:Fallback xmlns="">
            <p:pic>
              <p:nvPicPr>
                <p:cNvPr id="18" name="Ink 17">
                  <a:extLst>
                    <a:ext uri="{FF2B5EF4-FFF2-40B4-BE49-F238E27FC236}">
                      <a16:creationId xmlns:a16="http://schemas.microsoft.com/office/drawing/2014/main" id="{D958E6E8-067B-3667-1A8D-E320D21207E8}"/>
                    </a:ext>
                  </a:extLst>
                </p:cNvPr>
                <p:cNvPicPr/>
                <p:nvPr/>
              </p:nvPicPr>
              <p:blipFill>
                <a:blip r:embed="rId29"/>
                <a:stretch>
                  <a:fillRect/>
                </a:stretch>
              </p:blipFill>
              <p:spPr>
                <a:xfrm>
                  <a:off x="6468368" y="5326994"/>
                  <a:ext cx="461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8747EFE-9CE0-2004-4932-72D22FEBD458}"/>
                    </a:ext>
                  </a:extLst>
                </p14:cNvPr>
                <p14:cNvContentPartPr/>
                <p14:nvPr/>
              </p14:nvContentPartPr>
              <p14:xfrm>
                <a:off x="7537208" y="5351114"/>
                <a:ext cx="3351600" cy="171360"/>
              </p14:xfrm>
            </p:contentPart>
          </mc:Choice>
          <mc:Fallback xmlns="">
            <p:pic>
              <p:nvPicPr>
                <p:cNvPr id="20" name="Ink 19">
                  <a:extLst>
                    <a:ext uri="{FF2B5EF4-FFF2-40B4-BE49-F238E27FC236}">
                      <a16:creationId xmlns:a16="http://schemas.microsoft.com/office/drawing/2014/main" id="{E8747EFE-9CE0-2004-4932-72D22FEBD458}"/>
                    </a:ext>
                  </a:extLst>
                </p:cNvPr>
                <p:cNvPicPr/>
                <p:nvPr/>
              </p:nvPicPr>
              <p:blipFill>
                <a:blip r:embed="rId31"/>
                <a:stretch>
                  <a:fillRect/>
                </a:stretch>
              </p:blipFill>
              <p:spPr>
                <a:xfrm>
                  <a:off x="7528208" y="5342474"/>
                  <a:ext cx="3369240" cy="189000"/>
                </a:xfrm>
                <a:prstGeom prst="rect">
                  <a:avLst/>
                </a:prstGeom>
              </p:spPr>
            </p:pic>
          </mc:Fallback>
        </mc:AlternateContent>
      </p:grpSp>
      <p:grpSp>
        <p:nvGrpSpPr>
          <p:cNvPr id="24" name="Group 23">
            <a:extLst>
              <a:ext uri="{FF2B5EF4-FFF2-40B4-BE49-F238E27FC236}">
                <a16:creationId xmlns:a16="http://schemas.microsoft.com/office/drawing/2014/main" id="{9EDFFA1A-18DE-2B35-1607-C235D80D8302}"/>
              </a:ext>
            </a:extLst>
          </p:cNvPr>
          <p:cNvGrpSpPr/>
          <p:nvPr/>
        </p:nvGrpSpPr>
        <p:grpSpPr>
          <a:xfrm>
            <a:off x="8748968" y="3429434"/>
            <a:ext cx="548280" cy="142920"/>
            <a:chOff x="8748968" y="3429434"/>
            <a:chExt cx="548280" cy="14292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77C557EA-CBE3-525A-CB04-7808169B7B45}"/>
                    </a:ext>
                  </a:extLst>
                </p14:cNvPr>
                <p14:cNvContentPartPr/>
                <p14:nvPr/>
              </p14:nvContentPartPr>
              <p14:xfrm>
                <a:off x="8748968" y="3429434"/>
                <a:ext cx="548280" cy="30240"/>
              </p14:xfrm>
            </p:contentPart>
          </mc:Choice>
          <mc:Fallback xmlns="">
            <p:pic>
              <p:nvPicPr>
                <p:cNvPr id="22" name="Ink 21">
                  <a:extLst>
                    <a:ext uri="{FF2B5EF4-FFF2-40B4-BE49-F238E27FC236}">
                      <a16:creationId xmlns:a16="http://schemas.microsoft.com/office/drawing/2014/main" id="{77C557EA-CBE3-525A-CB04-7808169B7B45}"/>
                    </a:ext>
                  </a:extLst>
                </p:cNvPr>
                <p:cNvPicPr/>
                <p:nvPr/>
              </p:nvPicPr>
              <p:blipFill>
                <a:blip r:embed="rId33"/>
                <a:stretch>
                  <a:fillRect/>
                </a:stretch>
              </p:blipFill>
              <p:spPr>
                <a:xfrm>
                  <a:off x="8740328" y="3420794"/>
                  <a:ext cx="565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E501473-DA93-535E-1077-21F7CBCB391F}"/>
                    </a:ext>
                  </a:extLst>
                </p14:cNvPr>
                <p14:cNvContentPartPr/>
                <p14:nvPr/>
              </p14:nvContentPartPr>
              <p14:xfrm>
                <a:off x="8918168" y="3532394"/>
                <a:ext cx="305280" cy="39960"/>
              </p14:xfrm>
            </p:contentPart>
          </mc:Choice>
          <mc:Fallback xmlns="">
            <p:pic>
              <p:nvPicPr>
                <p:cNvPr id="23" name="Ink 22">
                  <a:extLst>
                    <a:ext uri="{FF2B5EF4-FFF2-40B4-BE49-F238E27FC236}">
                      <a16:creationId xmlns:a16="http://schemas.microsoft.com/office/drawing/2014/main" id="{8E501473-DA93-535E-1077-21F7CBCB391F}"/>
                    </a:ext>
                  </a:extLst>
                </p:cNvPr>
                <p:cNvPicPr/>
                <p:nvPr/>
              </p:nvPicPr>
              <p:blipFill>
                <a:blip r:embed="rId35"/>
                <a:stretch>
                  <a:fillRect/>
                </a:stretch>
              </p:blipFill>
              <p:spPr>
                <a:xfrm>
                  <a:off x="8909168" y="3523394"/>
                  <a:ext cx="322920" cy="57600"/>
                </a:xfrm>
                <a:prstGeom prst="rect">
                  <a:avLst/>
                </a:prstGeom>
              </p:spPr>
            </p:pic>
          </mc:Fallback>
        </mc:AlternateContent>
      </p:grpSp>
      <p:grpSp>
        <p:nvGrpSpPr>
          <p:cNvPr id="27" name="Group 26">
            <a:extLst>
              <a:ext uri="{FF2B5EF4-FFF2-40B4-BE49-F238E27FC236}">
                <a16:creationId xmlns:a16="http://schemas.microsoft.com/office/drawing/2014/main" id="{2F4AEA60-DD88-1B55-BCED-CDB08CC03227}"/>
              </a:ext>
            </a:extLst>
          </p:cNvPr>
          <p:cNvGrpSpPr/>
          <p:nvPr/>
        </p:nvGrpSpPr>
        <p:grpSpPr>
          <a:xfrm>
            <a:off x="10505048" y="3422234"/>
            <a:ext cx="517320" cy="143640"/>
            <a:chOff x="10505048" y="3422234"/>
            <a:chExt cx="517320" cy="1436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7190878E-3600-BDD4-C3F2-D2C6ADF4727B}"/>
                    </a:ext>
                  </a:extLst>
                </p14:cNvPr>
                <p14:cNvContentPartPr/>
                <p14:nvPr/>
              </p14:nvContentPartPr>
              <p14:xfrm>
                <a:off x="10505048" y="3422234"/>
                <a:ext cx="517320" cy="43560"/>
              </p14:xfrm>
            </p:contentPart>
          </mc:Choice>
          <mc:Fallback xmlns="">
            <p:pic>
              <p:nvPicPr>
                <p:cNvPr id="25" name="Ink 24">
                  <a:extLst>
                    <a:ext uri="{FF2B5EF4-FFF2-40B4-BE49-F238E27FC236}">
                      <a16:creationId xmlns:a16="http://schemas.microsoft.com/office/drawing/2014/main" id="{7190878E-3600-BDD4-C3F2-D2C6ADF4727B}"/>
                    </a:ext>
                  </a:extLst>
                </p:cNvPr>
                <p:cNvPicPr/>
                <p:nvPr/>
              </p:nvPicPr>
              <p:blipFill>
                <a:blip r:embed="rId37"/>
                <a:stretch>
                  <a:fillRect/>
                </a:stretch>
              </p:blipFill>
              <p:spPr>
                <a:xfrm>
                  <a:off x="10496048" y="3413594"/>
                  <a:ext cx="534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BC377676-EF49-D466-48E2-2662A2998131}"/>
                    </a:ext>
                  </a:extLst>
                </p14:cNvPr>
                <p14:cNvContentPartPr/>
                <p14:nvPr/>
              </p14:nvContentPartPr>
              <p14:xfrm>
                <a:off x="10614848" y="3536354"/>
                <a:ext cx="280800" cy="29520"/>
              </p14:xfrm>
            </p:contentPart>
          </mc:Choice>
          <mc:Fallback xmlns="">
            <p:pic>
              <p:nvPicPr>
                <p:cNvPr id="26" name="Ink 25">
                  <a:extLst>
                    <a:ext uri="{FF2B5EF4-FFF2-40B4-BE49-F238E27FC236}">
                      <a16:creationId xmlns:a16="http://schemas.microsoft.com/office/drawing/2014/main" id="{BC377676-EF49-D466-48E2-2662A2998131}"/>
                    </a:ext>
                  </a:extLst>
                </p:cNvPr>
                <p:cNvPicPr/>
                <p:nvPr/>
              </p:nvPicPr>
              <p:blipFill>
                <a:blip r:embed="rId39"/>
                <a:stretch>
                  <a:fillRect/>
                </a:stretch>
              </p:blipFill>
              <p:spPr>
                <a:xfrm>
                  <a:off x="10606208" y="3527354"/>
                  <a:ext cx="298440" cy="47160"/>
                </a:xfrm>
                <a:prstGeom prst="rect">
                  <a:avLst/>
                </a:prstGeom>
              </p:spPr>
            </p:pic>
          </mc:Fallback>
        </mc:AlternateContent>
      </p:grpSp>
    </p:spTree>
    <p:extLst>
      <p:ext uri="{BB962C8B-B14F-4D97-AF65-F5344CB8AC3E}">
        <p14:creationId xmlns:p14="http://schemas.microsoft.com/office/powerpoint/2010/main" val="319984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Some Useful Signal Operations</a:t>
            </a:r>
          </a:p>
        </p:txBody>
      </p:sp>
    </p:spTree>
    <p:extLst>
      <p:ext uri="{BB962C8B-B14F-4D97-AF65-F5344CB8AC3E}">
        <p14:creationId xmlns:p14="http://schemas.microsoft.com/office/powerpoint/2010/main" val="2529749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Time Shifting</a:t>
            </a:r>
          </a:p>
        </p:txBody>
      </p:sp>
      <p:sp>
        <p:nvSpPr>
          <p:cNvPr id="3" name="Content Placeholder 2"/>
          <p:cNvSpPr>
            <a:spLocks noGrp="1"/>
          </p:cNvSpPr>
          <p:nvPr>
            <p:ph idx="1"/>
          </p:nvPr>
        </p:nvSpPr>
        <p:spPr/>
        <p:txBody>
          <a:bodyPr/>
          <a:lstStyle/>
          <a:p>
            <a:r>
              <a:rPr lang="en-US" dirty="0"/>
              <a:t>g(t)</a:t>
            </a:r>
          </a:p>
        </p:txBody>
      </p:sp>
      <p:pic>
        <p:nvPicPr>
          <p:cNvPr id="4" name="Picture 4" descr="La02F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4814" y="990600"/>
            <a:ext cx="4395787" cy="45497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5181601" y="5774453"/>
            <a:ext cx="188545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1" i="0" u="none" strike="noStrike" kern="1200" cap="none" spc="0" normalizeH="0" baseline="0" noProof="0" dirty="0">
                <a:ln>
                  <a:noFill/>
                </a:ln>
                <a:solidFill>
                  <a:prstClr val="black"/>
                </a:solidFill>
                <a:effectLst/>
                <a:uLnTx/>
                <a:uFillTx/>
                <a:latin typeface="Calibri"/>
                <a:ea typeface="+mn-ea"/>
                <a:cs typeface="+mn-cs"/>
              </a:rPr>
              <a:t>Figure 2.6 </a:t>
            </a:r>
            <a:r>
              <a:rPr kumimoji="0" lang="en-US" sz="1000" b="0" i="0" u="none" strike="noStrike" kern="1200" cap="none" spc="0" normalizeH="0" baseline="0" noProof="0" dirty="0">
                <a:ln>
                  <a:noFill/>
                </a:ln>
                <a:solidFill>
                  <a:prstClr val="black"/>
                </a:solidFill>
                <a:effectLst/>
                <a:uLnTx/>
                <a:uFillTx/>
                <a:latin typeface="Calibri"/>
                <a:ea typeface="+mn-ea"/>
                <a:cs typeface="+mn-cs"/>
              </a:rPr>
              <a:t>Time shifting a signal.</a:t>
            </a:r>
          </a:p>
        </p:txBody>
      </p:sp>
      <p:sp>
        <p:nvSpPr>
          <p:cNvPr id="6" name="TextBox 5"/>
          <p:cNvSpPr txBox="1"/>
          <p:nvPr/>
        </p:nvSpPr>
        <p:spPr>
          <a:xfrm>
            <a:off x="2209800" y="2913472"/>
            <a:ext cx="529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T&gt;0</a:t>
            </a:r>
          </a:p>
        </p:txBody>
      </p:sp>
      <p:sp>
        <p:nvSpPr>
          <p:cNvPr id="7" name="TextBox 6"/>
          <p:cNvSpPr txBox="1"/>
          <p:nvPr/>
        </p:nvSpPr>
        <p:spPr>
          <a:xfrm>
            <a:off x="2227118" y="4724400"/>
            <a:ext cx="529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T&lt;0</a:t>
            </a:r>
          </a:p>
        </p:txBody>
      </p:sp>
      <p:grpSp>
        <p:nvGrpSpPr>
          <p:cNvPr id="10" name="Group 9">
            <a:extLst>
              <a:ext uri="{FF2B5EF4-FFF2-40B4-BE49-F238E27FC236}">
                <a16:creationId xmlns:a16="http://schemas.microsoft.com/office/drawing/2014/main" id="{CD194B56-90F1-B7A8-C6B4-23213B35F62E}"/>
              </a:ext>
            </a:extLst>
          </p:cNvPr>
          <p:cNvGrpSpPr/>
          <p:nvPr/>
        </p:nvGrpSpPr>
        <p:grpSpPr>
          <a:xfrm>
            <a:off x="3630848" y="892154"/>
            <a:ext cx="2657160" cy="1150200"/>
            <a:chOff x="3630848" y="892154"/>
            <a:chExt cx="2657160" cy="11502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E545A8A-5619-8E28-B667-11398FB51C6A}"/>
                    </a:ext>
                  </a:extLst>
                </p14:cNvPr>
                <p14:cNvContentPartPr/>
                <p14:nvPr/>
              </p14:nvContentPartPr>
              <p14:xfrm>
                <a:off x="3714368" y="1036154"/>
                <a:ext cx="49680" cy="1006200"/>
              </p14:xfrm>
            </p:contentPart>
          </mc:Choice>
          <mc:Fallback xmlns="">
            <p:pic>
              <p:nvPicPr>
                <p:cNvPr id="8" name="Ink 7">
                  <a:extLst>
                    <a:ext uri="{FF2B5EF4-FFF2-40B4-BE49-F238E27FC236}">
                      <a16:creationId xmlns:a16="http://schemas.microsoft.com/office/drawing/2014/main" id="{7E545A8A-5619-8E28-B667-11398FB51C6A}"/>
                    </a:ext>
                  </a:extLst>
                </p:cNvPr>
                <p:cNvPicPr/>
                <p:nvPr/>
              </p:nvPicPr>
              <p:blipFill>
                <a:blip r:embed="rId4"/>
                <a:stretch>
                  <a:fillRect/>
                </a:stretch>
              </p:blipFill>
              <p:spPr>
                <a:xfrm>
                  <a:off x="3705368" y="1027514"/>
                  <a:ext cx="67320" cy="102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E1A0590-6E1F-D347-F5EC-EB4C754589F8}"/>
                    </a:ext>
                  </a:extLst>
                </p14:cNvPr>
                <p14:cNvContentPartPr/>
                <p14:nvPr/>
              </p14:nvContentPartPr>
              <p14:xfrm>
                <a:off x="3630848" y="892154"/>
                <a:ext cx="2657160" cy="102600"/>
              </p14:xfrm>
            </p:contentPart>
          </mc:Choice>
          <mc:Fallback xmlns="">
            <p:pic>
              <p:nvPicPr>
                <p:cNvPr id="9" name="Ink 8">
                  <a:extLst>
                    <a:ext uri="{FF2B5EF4-FFF2-40B4-BE49-F238E27FC236}">
                      <a16:creationId xmlns:a16="http://schemas.microsoft.com/office/drawing/2014/main" id="{2E1A0590-6E1F-D347-F5EC-EB4C754589F8}"/>
                    </a:ext>
                  </a:extLst>
                </p:cNvPr>
                <p:cNvPicPr/>
                <p:nvPr/>
              </p:nvPicPr>
              <p:blipFill>
                <a:blip r:embed="rId6"/>
                <a:stretch>
                  <a:fillRect/>
                </a:stretch>
              </p:blipFill>
              <p:spPr>
                <a:xfrm>
                  <a:off x="3621848" y="883514"/>
                  <a:ext cx="2674800" cy="1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5C969EB-7419-31B2-D693-73FD9E1038B5}"/>
                  </a:ext>
                </a:extLst>
              </p14:cNvPr>
              <p14:cNvContentPartPr/>
              <p14:nvPr/>
            </p14:nvContentPartPr>
            <p14:xfrm>
              <a:off x="6425888" y="2354114"/>
              <a:ext cx="810720" cy="600480"/>
            </p14:xfrm>
          </p:contentPart>
        </mc:Choice>
        <mc:Fallback xmlns="">
          <p:pic>
            <p:nvPicPr>
              <p:cNvPr id="11" name="Ink 10">
                <a:extLst>
                  <a:ext uri="{FF2B5EF4-FFF2-40B4-BE49-F238E27FC236}">
                    <a16:creationId xmlns:a16="http://schemas.microsoft.com/office/drawing/2014/main" id="{E5C969EB-7419-31B2-D693-73FD9E1038B5}"/>
                  </a:ext>
                </a:extLst>
              </p:cNvPr>
              <p:cNvPicPr/>
              <p:nvPr/>
            </p:nvPicPr>
            <p:blipFill>
              <a:blip r:embed="rId8"/>
              <a:stretch>
                <a:fillRect/>
              </a:stretch>
            </p:blipFill>
            <p:spPr>
              <a:xfrm>
                <a:off x="6417248" y="2345474"/>
                <a:ext cx="828360" cy="618120"/>
              </a:xfrm>
              <a:prstGeom prst="rect">
                <a:avLst/>
              </a:prstGeom>
            </p:spPr>
          </p:pic>
        </mc:Fallback>
      </mc:AlternateContent>
      <p:grpSp>
        <p:nvGrpSpPr>
          <p:cNvPr id="22" name="Group 21">
            <a:extLst>
              <a:ext uri="{FF2B5EF4-FFF2-40B4-BE49-F238E27FC236}">
                <a16:creationId xmlns:a16="http://schemas.microsoft.com/office/drawing/2014/main" id="{AB61B238-BC20-66E0-1F07-EE12171E254F}"/>
              </a:ext>
            </a:extLst>
          </p:cNvPr>
          <p:cNvGrpSpPr/>
          <p:nvPr/>
        </p:nvGrpSpPr>
        <p:grpSpPr>
          <a:xfrm>
            <a:off x="3832448" y="1179074"/>
            <a:ext cx="1412280" cy="440640"/>
            <a:chOff x="3832448" y="1179074"/>
            <a:chExt cx="1412280" cy="44064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9E3AAD4-B68B-E360-4FE3-3DCF71C24CCA}"/>
                    </a:ext>
                  </a:extLst>
                </p14:cNvPr>
                <p14:cNvContentPartPr/>
                <p14:nvPr/>
              </p14:nvContentPartPr>
              <p14:xfrm>
                <a:off x="3832448" y="1222994"/>
                <a:ext cx="239400" cy="396720"/>
              </p14:xfrm>
            </p:contentPart>
          </mc:Choice>
          <mc:Fallback xmlns="">
            <p:pic>
              <p:nvPicPr>
                <p:cNvPr id="15" name="Ink 14">
                  <a:extLst>
                    <a:ext uri="{FF2B5EF4-FFF2-40B4-BE49-F238E27FC236}">
                      <a16:creationId xmlns:a16="http://schemas.microsoft.com/office/drawing/2014/main" id="{79E3AAD4-B68B-E360-4FE3-3DCF71C24CCA}"/>
                    </a:ext>
                  </a:extLst>
                </p:cNvPr>
                <p:cNvPicPr/>
                <p:nvPr/>
              </p:nvPicPr>
              <p:blipFill>
                <a:blip r:embed="rId10"/>
                <a:stretch>
                  <a:fillRect/>
                </a:stretch>
              </p:blipFill>
              <p:spPr>
                <a:xfrm>
                  <a:off x="3823808" y="1213994"/>
                  <a:ext cx="2570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A1C8AF9-8E28-78AC-89E2-DB013F9141BF}"/>
                    </a:ext>
                  </a:extLst>
                </p14:cNvPr>
                <p14:cNvContentPartPr/>
                <p14:nvPr/>
              </p14:nvContentPartPr>
              <p14:xfrm>
                <a:off x="4124408" y="1220114"/>
                <a:ext cx="168480" cy="255960"/>
              </p14:xfrm>
            </p:contentPart>
          </mc:Choice>
          <mc:Fallback xmlns="">
            <p:pic>
              <p:nvPicPr>
                <p:cNvPr id="16" name="Ink 15">
                  <a:extLst>
                    <a:ext uri="{FF2B5EF4-FFF2-40B4-BE49-F238E27FC236}">
                      <a16:creationId xmlns:a16="http://schemas.microsoft.com/office/drawing/2014/main" id="{CA1C8AF9-8E28-78AC-89E2-DB013F9141BF}"/>
                    </a:ext>
                  </a:extLst>
                </p:cNvPr>
                <p:cNvPicPr/>
                <p:nvPr/>
              </p:nvPicPr>
              <p:blipFill>
                <a:blip r:embed="rId12"/>
                <a:stretch>
                  <a:fillRect/>
                </a:stretch>
              </p:blipFill>
              <p:spPr>
                <a:xfrm>
                  <a:off x="4115768" y="1211474"/>
                  <a:ext cx="1861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E85AADED-AE8A-B628-153D-79B8CA18DA6E}"/>
                    </a:ext>
                  </a:extLst>
                </p14:cNvPr>
                <p14:cNvContentPartPr/>
                <p14:nvPr/>
              </p14:nvContentPartPr>
              <p14:xfrm>
                <a:off x="4349768" y="1185194"/>
                <a:ext cx="14760" cy="270360"/>
              </p14:xfrm>
            </p:contentPart>
          </mc:Choice>
          <mc:Fallback xmlns="">
            <p:pic>
              <p:nvPicPr>
                <p:cNvPr id="17" name="Ink 16">
                  <a:extLst>
                    <a:ext uri="{FF2B5EF4-FFF2-40B4-BE49-F238E27FC236}">
                      <a16:creationId xmlns:a16="http://schemas.microsoft.com/office/drawing/2014/main" id="{E85AADED-AE8A-B628-153D-79B8CA18DA6E}"/>
                    </a:ext>
                  </a:extLst>
                </p:cNvPr>
                <p:cNvPicPr/>
                <p:nvPr/>
              </p:nvPicPr>
              <p:blipFill>
                <a:blip r:embed="rId14"/>
                <a:stretch>
                  <a:fillRect/>
                </a:stretch>
              </p:blipFill>
              <p:spPr>
                <a:xfrm>
                  <a:off x="4340768" y="1176554"/>
                  <a:ext cx="32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683022A1-19C0-216B-2342-68E1A4CDE4BC}"/>
                    </a:ext>
                  </a:extLst>
                </p14:cNvPr>
                <p14:cNvContentPartPr/>
                <p14:nvPr/>
              </p14:nvContentPartPr>
              <p14:xfrm>
                <a:off x="4251128" y="1212554"/>
                <a:ext cx="310320" cy="275040"/>
              </p14:xfrm>
            </p:contentPart>
          </mc:Choice>
          <mc:Fallback xmlns="">
            <p:pic>
              <p:nvPicPr>
                <p:cNvPr id="18" name="Ink 17">
                  <a:extLst>
                    <a:ext uri="{FF2B5EF4-FFF2-40B4-BE49-F238E27FC236}">
                      <a16:creationId xmlns:a16="http://schemas.microsoft.com/office/drawing/2014/main" id="{683022A1-19C0-216B-2342-68E1A4CDE4BC}"/>
                    </a:ext>
                  </a:extLst>
                </p:cNvPr>
                <p:cNvPicPr/>
                <p:nvPr/>
              </p:nvPicPr>
              <p:blipFill>
                <a:blip r:embed="rId16"/>
                <a:stretch>
                  <a:fillRect/>
                </a:stretch>
              </p:blipFill>
              <p:spPr>
                <a:xfrm>
                  <a:off x="4242128" y="1203914"/>
                  <a:ext cx="3279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A96EA530-0522-22C9-F2B6-7C11D5BD7933}"/>
                    </a:ext>
                  </a:extLst>
                </p14:cNvPr>
                <p14:cNvContentPartPr/>
                <p14:nvPr/>
              </p14:nvContentPartPr>
              <p14:xfrm>
                <a:off x="4648208" y="1338554"/>
                <a:ext cx="107640" cy="90000"/>
              </p14:xfrm>
            </p:contentPart>
          </mc:Choice>
          <mc:Fallback xmlns="">
            <p:pic>
              <p:nvPicPr>
                <p:cNvPr id="19" name="Ink 18">
                  <a:extLst>
                    <a:ext uri="{FF2B5EF4-FFF2-40B4-BE49-F238E27FC236}">
                      <a16:creationId xmlns:a16="http://schemas.microsoft.com/office/drawing/2014/main" id="{A96EA530-0522-22C9-F2B6-7C11D5BD7933}"/>
                    </a:ext>
                  </a:extLst>
                </p:cNvPr>
                <p:cNvPicPr/>
                <p:nvPr/>
              </p:nvPicPr>
              <p:blipFill>
                <a:blip r:embed="rId18"/>
                <a:stretch>
                  <a:fillRect/>
                </a:stretch>
              </p:blipFill>
              <p:spPr>
                <a:xfrm>
                  <a:off x="4639568" y="1329914"/>
                  <a:ext cx="125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52B48728-AF0C-E05E-BA15-594360A3977D}"/>
                    </a:ext>
                  </a:extLst>
                </p14:cNvPr>
                <p14:cNvContentPartPr/>
                <p14:nvPr/>
              </p14:nvContentPartPr>
              <p14:xfrm>
                <a:off x="4850888" y="1336034"/>
                <a:ext cx="105120" cy="27000"/>
              </p14:xfrm>
            </p:contentPart>
          </mc:Choice>
          <mc:Fallback xmlns="">
            <p:pic>
              <p:nvPicPr>
                <p:cNvPr id="20" name="Ink 19">
                  <a:extLst>
                    <a:ext uri="{FF2B5EF4-FFF2-40B4-BE49-F238E27FC236}">
                      <a16:creationId xmlns:a16="http://schemas.microsoft.com/office/drawing/2014/main" id="{52B48728-AF0C-E05E-BA15-594360A3977D}"/>
                    </a:ext>
                  </a:extLst>
                </p:cNvPr>
                <p:cNvPicPr/>
                <p:nvPr/>
              </p:nvPicPr>
              <p:blipFill>
                <a:blip r:embed="rId20"/>
                <a:stretch>
                  <a:fillRect/>
                </a:stretch>
              </p:blipFill>
              <p:spPr>
                <a:xfrm>
                  <a:off x="4841888" y="1327034"/>
                  <a:ext cx="122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B8D9EF5B-2AEF-FF1B-981F-31B5E75229BF}"/>
                    </a:ext>
                  </a:extLst>
                </p14:cNvPr>
                <p14:cNvContentPartPr/>
                <p14:nvPr/>
              </p14:nvContentPartPr>
              <p14:xfrm>
                <a:off x="5046728" y="1179074"/>
                <a:ext cx="198000" cy="304560"/>
              </p14:xfrm>
            </p:contentPart>
          </mc:Choice>
          <mc:Fallback xmlns="">
            <p:pic>
              <p:nvPicPr>
                <p:cNvPr id="21" name="Ink 20">
                  <a:extLst>
                    <a:ext uri="{FF2B5EF4-FFF2-40B4-BE49-F238E27FC236}">
                      <a16:creationId xmlns:a16="http://schemas.microsoft.com/office/drawing/2014/main" id="{B8D9EF5B-2AEF-FF1B-981F-31B5E75229BF}"/>
                    </a:ext>
                  </a:extLst>
                </p:cNvPr>
                <p:cNvPicPr/>
                <p:nvPr/>
              </p:nvPicPr>
              <p:blipFill>
                <a:blip r:embed="rId22"/>
                <a:stretch>
                  <a:fillRect/>
                </a:stretch>
              </p:blipFill>
              <p:spPr>
                <a:xfrm>
                  <a:off x="5038088" y="1170434"/>
                  <a:ext cx="215640" cy="322200"/>
                </a:xfrm>
                <a:prstGeom prst="rect">
                  <a:avLst/>
                </a:prstGeom>
              </p:spPr>
            </p:pic>
          </mc:Fallback>
        </mc:AlternateContent>
      </p:grpSp>
      <p:grpSp>
        <p:nvGrpSpPr>
          <p:cNvPr id="39" name="Group 38">
            <a:extLst>
              <a:ext uri="{FF2B5EF4-FFF2-40B4-BE49-F238E27FC236}">
                <a16:creationId xmlns:a16="http://schemas.microsoft.com/office/drawing/2014/main" id="{05EF97F7-1283-8475-9170-C551EEB259EB}"/>
              </a:ext>
            </a:extLst>
          </p:cNvPr>
          <p:cNvGrpSpPr/>
          <p:nvPr/>
        </p:nvGrpSpPr>
        <p:grpSpPr>
          <a:xfrm>
            <a:off x="471128" y="2066474"/>
            <a:ext cx="2449080" cy="538200"/>
            <a:chOff x="471128" y="2066474"/>
            <a:chExt cx="2449080" cy="53820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4F3E1C51-F563-A862-FF48-426AF1ACE76F}"/>
                    </a:ext>
                  </a:extLst>
                </p14:cNvPr>
                <p14:cNvContentPartPr/>
                <p14:nvPr/>
              </p14:nvContentPartPr>
              <p14:xfrm>
                <a:off x="471128" y="2237474"/>
                <a:ext cx="259560" cy="367200"/>
              </p14:xfrm>
            </p:contentPart>
          </mc:Choice>
          <mc:Fallback xmlns="">
            <p:pic>
              <p:nvPicPr>
                <p:cNvPr id="23" name="Ink 22">
                  <a:extLst>
                    <a:ext uri="{FF2B5EF4-FFF2-40B4-BE49-F238E27FC236}">
                      <a16:creationId xmlns:a16="http://schemas.microsoft.com/office/drawing/2014/main" id="{4F3E1C51-F563-A862-FF48-426AF1ACE76F}"/>
                    </a:ext>
                  </a:extLst>
                </p:cNvPr>
                <p:cNvPicPr/>
                <p:nvPr/>
              </p:nvPicPr>
              <p:blipFill>
                <a:blip r:embed="rId24"/>
                <a:stretch>
                  <a:fillRect/>
                </a:stretch>
              </p:blipFill>
              <p:spPr>
                <a:xfrm>
                  <a:off x="462128" y="2228834"/>
                  <a:ext cx="2772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07344B1A-F7AD-4FFC-612A-C8C7DECA8157}"/>
                    </a:ext>
                  </a:extLst>
                </p14:cNvPr>
                <p14:cNvContentPartPr/>
                <p14:nvPr/>
              </p14:nvContentPartPr>
              <p14:xfrm>
                <a:off x="909968" y="2191394"/>
                <a:ext cx="156240" cy="321480"/>
              </p14:xfrm>
            </p:contentPart>
          </mc:Choice>
          <mc:Fallback xmlns="">
            <p:pic>
              <p:nvPicPr>
                <p:cNvPr id="24" name="Ink 23">
                  <a:extLst>
                    <a:ext uri="{FF2B5EF4-FFF2-40B4-BE49-F238E27FC236}">
                      <a16:creationId xmlns:a16="http://schemas.microsoft.com/office/drawing/2014/main" id="{07344B1A-F7AD-4FFC-612A-C8C7DECA8157}"/>
                    </a:ext>
                  </a:extLst>
                </p:cNvPr>
                <p:cNvPicPr/>
                <p:nvPr/>
              </p:nvPicPr>
              <p:blipFill>
                <a:blip r:embed="rId26"/>
                <a:stretch>
                  <a:fillRect/>
                </a:stretch>
              </p:blipFill>
              <p:spPr>
                <a:xfrm>
                  <a:off x="901328" y="2182754"/>
                  <a:ext cx="1738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15AE6DD6-519C-46F4-375D-A9EAD0FEB68D}"/>
                    </a:ext>
                  </a:extLst>
                </p14:cNvPr>
                <p14:cNvContentPartPr/>
                <p14:nvPr/>
              </p14:nvContentPartPr>
              <p14:xfrm>
                <a:off x="1177088" y="2229194"/>
                <a:ext cx="50760" cy="236520"/>
              </p14:xfrm>
            </p:contentPart>
          </mc:Choice>
          <mc:Fallback xmlns="">
            <p:pic>
              <p:nvPicPr>
                <p:cNvPr id="25" name="Ink 24">
                  <a:extLst>
                    <a:ext uri="{FF2B5EF4-FFF2-40B4-BE49-F238E27FC236}">
                      <a16:creationId xmlns:a16="http://schemas.microsoft.com/office/drawing/2014/main" id="{15AE6DD6-519C-46F4-375D-A9EAD0FEB68D}"/>
                    </a:ext>
                  </a:extLst>
                </p:cNvPr>
                <p:cNvPicPr/>
                <p:nvPr/>
              </p:nvPicPr>
              <p:blipFill>
                <a:blip r:embed="rId28"/>
                <a:stretch>
                  <a:fillRect/>
                </a:stretch>
              </p:blipFill>
              <p:spPr>
                <a:xfrm>
                  <a:off x="1168448" y="2220554"/>
                  <a:ext cx="68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F7B5FF85-E2C8-6C23-D8CD-1AC8007CAD00}"/>
                    </a:ext>
                  </a:extLst>
                </p14:cNvPr>
                <p14:cNvContentPartPr/>
                <p14:nvPr/>
              </p14:nvContentPartPr>
              <p14:xfrm>
                <a:off x="1097168" y="2293274"/>
                <a:ext cx="241560" cy="27000"/>
              </p14:xfrm>
            </p:contentPart>
          </mc:Choice>
          <mc:Fallback xmlns="">
            <p:pic>
              <p:nvPicPr>
                <p:cNvPr id="26" name="Ink 25">
                  <a:extLst>
                    <a:ext uri="{FF2B5EF4-FFF2-40B4-BE49-F238E27FC236}">
                      <a16:creationId xmlns:a16="http://schemas.microsoft.com/office/drawing/2014/main" id="{F7B5FF85-E2C8-6C23-D8CD-1AC8007CAD00}"/>
                    </a:ext>
                  </a:extLst>
                </p:cNvPr>
                <p:cNvPicPr/>
                <p:nvPr/>
              </p:nvPicPr>
              <p:blipFill>
                <a:blip r:embed="rId30"/>
                <a:stretch>
                  <a:fillRect/>
                </a:stretch>
              </p:blipFill>
              <p:spPr>
                <a:xfrm>
                  <a:off x="1088528" y="2284274"/>
                  <a:ext cx="259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36881ED3-471C-CAAF-D553-E98E89DE74D6}"/>
                    </a:ext>
                  </a:extLst>
                </p14:cNvPr>
                <p14:cNvContentPartPr/>
                <p14:nvPr/>
              </p14:nvContentPartPr>
              <p14:xfrm>
                <a:off x="1397048" y="2324594"/>
                <a:ext cx="209520" cy="32760"/>
              </p14:xfrm>
            </p:contentPart>
          </mc:Choice>
          <mc:Fallback xmlns="">
            <p:pic>
              <p:nvPicPr>
                <p:cNvPr id="27" name="Ink 26">
                  <a:extLst>
                    <a:ext uri="{FF2B5EF4-FFF2-40B4-BE49-F238E27FC236}">
                      <a16:creationId xmlns:a16="http://schemas.microsoft.com/office/drawing/2014/main" id="{36881ED3-471C-CAAF-D553-E98E89DE74D6}"/>
                    </a:ext>
                  </a:extLst>
                </p:cNvPr>
                <p:cNvPicPr/>
                <p:nvPr/>
              </p:nvPicPr>
              <p:blipFill>
                <a:blip r:embed="rId32"/>
                <a:stretch>
                  <a:fillRect/>
                </a:stretch>
              </p:blipFill>
              <p:spPr>
                <a:xfrm>
                  <a:off x="1388408" y="2315954"/>
                  <a:ext cx="227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9D69892-C917-614D-890C-0F6C137F8F23}"/>
                    </a:ext>
                  </a:extLst>
                </p14:cNvPr>
                <p14:cNvContentPartPr/>
                <p14:nvPr/>
              </p14:nvContentPartPr>
              <p14:xfrm>
                <a:off x="1707008" y="2162234"/>
                <a:ext cx="162720" cy="30960"/>
              </p14:xfrm>
            </p:contentPart>
          </mc:Choice>
          <mc:Fallback xmlns="">
            <p:pic>
              <p:nvPicPr>
                <p:cNvPr id="28" name="Ink 27">
                  <a:extLst>
                    <a:ext uri="{FF2B5EF4-FFF2-40B4-BE49-F238E27FC236}">
                      <a16:creationId xmlns:a16="http://schemas.microsoft.com/office/drawing/2014/main" id="{F9D69892-C917-614D-890C-0F6C137F8F23}"/>
                    </a:ext>
                  </a:extLst>
                </p:cNvPr>
                <p:cNvPicPr/>
                <p:nvPr/>
              </p:nvPicPr>
              <p:blipFill>
                <a:blip r:embed="rId34"/>
                <a:stretch>
                  <a:fillRect/>
                </a:stretch>
              </p:blipFill>
              <p:spPr>
                <a:xfrm>
                  <a:off x="1698008" y="2153594"/>
                  <a:ext cx="180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E94F85D6-6393-550F-B381-A60F6A52A7EA}"/>
                    </a:ext>
                  </a:extLst>
                </p14:cNvPr>
                <p14:cNvContentPartPr/>
                <p14:nvPr/>
              </p14:nvContentPartPr>
              <p14:xfrm>
                <a:off x="1839488" y="2166914"/>
                <a:ext cx="14400" cy="295560"/>
              </p14:xfrm>
            </p:contentPart>
          </mc:Choice>
          <mc:Fallback xmlns="">
            <p:pic>
              <p:nvPicPr>
                <p:cNvPr id="29" name="Ink 28">
                  <a:extLst>
                    <a:ext uri="{FF2B5EF4-FFF2-40B4-BE49-F238E27FC236}">
                      <a16:creationId xmlns:a16="http://schemas.microsoft.com/office/drawing/2014/main" id="{E94F85D6-6393-550F-B381-A60F6A52A7EA}"/>
                    </a:ext>
                  </a:extLst>
                </p:cNvPr>
                <p:cNvPicPr/>
                <p:nvPr/>
              </p:nvPicPr>
              <p:blipFill>
                <a:blip r:embed="rId36"/>
                <a:stretch>
                  <a:fillRect/>
                </a:stretch>
              </p:blipFill>
              <p:spPr>
                <a:xfrm>
                  <a:off x="1830848" y="2158274"/>
                  <a:ext cx="320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70DB09F-866B-D16B-2C19-196C165EA23D}"/>
                    </a:ext>
                  </a:extLst>
                </p14:cNvPr>
                <p14:cNvContentPartPr/>
                <p14:nvPr/>
              </p14:nvContentPartPr>
              <p14:xfrm>
                <a:off x="1741568" y="2168354"/>
                <a:ext cx="239760" cy="24480"/>
              </p14:xfrm>
            </p:contentPart>
          </mc:Choice>
          <mc:Fallback xmlns="">
            <p:pic>
              <p:nvPicPr>
                <p:cNvPr id="30" name="Ink 29">
                  <a:extLst>
                    <a:ext uri="{FF2B5EF4-FFF2-40B4-BE49-F238E27FC236}">
                      <a16:creationId xmlns:a16="http://schemas.microsoft.com/office/drawing/2014/main" id="{970DB09F-866B-D16B-2C19-196C165EA23D}"/>
                    </a:ext>
                  </a:extLst>
                </p:cNvPr>
                <p:cNvPicPr/>
                <p:nvPr/>
              </p:nvPicPr>
              <p:blipFill>
                <a:blip r:embed="rId38"/>
                <a:stretch>
                  <a:fillRect/>
                </a:stretch>
              </p:blipFill>
              <p:spPr>
                <a:xfrm>
                  <a:off x="1732928" y="2159354"/>
                  <a:ext cx="257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EC9554B-152E-90D9-800D-6747F8B3D1BC}"/>
                    </a:ext>
                  </a:extLst>
                </p14:cNvPr>
                <p14:cNvContentPartPr/>
                <p14:nvPr/>
              </p14:nvContentPartPr>
              <p14:xfrm>
                <a:off x="2046848" y="2089514"/>
                <a:ext cx="133920" cy="438480"/>
              </p14:xfrm>
            </p:contentPart>
          </mc:Choice>
          <mc:Fallback xmlns="">
            <p:pic>
              <p:nvPicPr>
                <p:cNvPr id="31" name="Ink 30">
                  <a:extLst>
                    <a:ext uri="{FF2B5EF4-FFF2-40B4-BE49-F238E27FC236}">
                      <a16:creationId xmlns:a16="http://schemas.microsoft.com/office/drawing/2014/main" id="{6EC9554B-152E-90D9-800D-6747F8B3D1BC}"/>
                    </a:ext>
                  </a:extLst>
                </p:cNvPr>
                <p:cNvPicPr/>
                <p:nvPr/>
              </p:nvPicPr>
              <p:blipFill>
                <a:blip r:embed="rId40"/>
                <a:stretch>
                  <a:fillRect/>
                </a:stretch>
              </p:blipFill>
              <p:spPr>
                <a:xfrm>
                  <a:off x="2038208" y="2080514"/>
                  <a:ext cx="1515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4D4946D0-71A9-84F6-83A8-D00C22466E52}"/>
                    </a:ext>
                  </a:extLst>
                </p14:cNvPr>
                <p14:cNvContentPartPr/>
                <p14:nvPr/>
              </p14:nvContentPartPr>
              <p14:xfrm>
                <a:off x="2294888" y="2441954"/>
                <a:ext cx="214560" cy="17280"/>
              </p14:xfrm>
            </p:contentPart>
          </mc:Choice>
          <mc:Fallback xmlns="">
            <p:pic>
              <p:nvPicPr>
                <p:cNvPr id="33" name="Ink 32">
                  <a:extLst>
                    <a:ext uri="{FF2B5EF4-FFF2-40B4-BE49-F238E27FC236}">
                      <a16:creationId xmlns:a16="http://schemas.microsoft.com/office/drawing/2014/main" id="{4D4946D0-71A9-84F6-83A8-D00C22466E52}"/>
                    </a:ext>
                  </a:extLst>
                </p:cNvPr>
                <p:cNvPicPr/>
                <p:nvPr/>
              </p:nvPicPr>
              <p:blipFill>
                <a:blip r:embed="rId42"/>
                <a:stretch>
                  <a:fillRect/>
                </a:stretch>
              </p:blipFill>
              <p:spPr>
                <a:xfrm>
                  <a:off x="2286248" y="2432954"/>
                  <a:ext cx="232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F5623545-26A4-4324-C8E0-BFBBFC13D489}"/>
                    </a:ext>
                  </a:extLst>
                </p14:cNvPr>
                <p14:cNvContentPartPr/>
                <p14:nvPr/>
              </p14:nvContentPartPr>
              <p14:xfrm>
                <a:off x="2375528" y="2315234"/>
                <a:ext cx="150840" cy="25200"/>
              </p14:xfrm>
            </p:contentPart>
          </mc:Choice>
          <mc:Fallback xmlns="">
            <p:pic>
              <p:nvPicPr>
                <p:cNvPr id="35" name="Ink 34">
                  <a:extLst>
                    <a:ext uri="{FF2B5EF4-FFF2-40B4-BE49-F238E27FC236}">
                      <a16:creationId xmlns:a16="http://schemas.microsoft.com/office/drawing/2014/main" id="{F5623545-26A4-4324-C8E0-BFBBFC13D489}"/>
                    </a:ext>
                  </a:extLst>
                </p:cNvPr>
                <p:cNvPicPr/>
                <p:nvPr/>
              </p:nvPicPr>
              <p:blipFill>
                <a:blip r:embed="rId44"/>
                <a:stretch>
                  <a:fillRect/>
                </a:stretch>
              </p:blipFill>
              <p:spPr>
                <a:xfrm>
                  <a:off x="2366888" y="2306594"/>
                  <a:ext cx="168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EE649417-B682-9C20-37AE-8C6FE0D94148}"/>
                    </a:ext>
                  </a:extLst>
                </p14:cNvPr>
                <p14:cNvContentPartPr/>
                <p14:nvPr/>
              </p14:nvContentPartPr>
              <p14:xfrm>
                <a:off x="2721488" y="2066474"/>
                <a:ext cx="139680" cy="292680"/>
              </p14:xfrm>
            </p:contentPart>
          </mc:Choice>
          <mc:Fallback xmlns="">
            <p:pic>
              <p:nvPicPr>
                <p:cNvPr id="37" name="Ink 36">
                  <a:extLst>
                    <a:ext uri="{FF2B5EF4-FFF2-40B4-BE49-F238E27FC236}">
                      <a16:creationId xmlns:a16="http://schemas.microsoft.com/office/drawing/2014/main" id="{EE649417-B682-9C20-37AE-8C6FE0D94148}"/>
                    </a:ext>
                  </a:extLst>
                </p:cNvPr>
                <p:cNvPicPr/>
                <p:nvPr/>
              </p:nvPicPr>
              <p:blipFill>
                <a:blip r:embed="rId46"/>
                <a:stretch>
                  <a:fillRect/>
                </a:stretch>
              </p:blipFill>
              <p:spPr>
                <a:xfrm>
                  <a:off x="2712488" y="2057474"/>
                  <a:ext cx="1573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FFB0A6B0-28A2-8396-FBC3-D1E0C7B0D2D5}"/>
                    </a:ext>
                  </a:extLst>
                </p14:cNvPr>
                <p14:cNvContentPartPr/>
                <p14:nvPr/>
              </p14:nvContentPartPr>
              <p14:xfrm>
                <a:off x="2887088" y="2509274"/>
                <a:ext cx="33120" cy="36000"/>
              </p14:xfrm>
            </p:contentPart>
          </mc:Choice>
          <mc:Fallback xmlns="">
            <p:pic>
              <p:nvPicPr>
                <p:cNvPr id="38" name="Ink 37">
                  <a:extLst>
                    <a:ext uri="{FF2B5EF4-FFF2-40B4-BE49-F238E27FC236}">
                      <a16:creationId xmlns:a16="http://schemas.microsoft.com/office/drawing/2014/main" id="{FFB0A6B0-28A2-8396-FBC3-D1E0C7B0D2D5}"/>
                    </a:ext>
                  </a:extLst>
                </p:cNvPr>
                <p:cNvPicPr/>
                <p:nvPr/>
              </p:nvPicPr>
              <p:blipFill>
                <a:blip r:embed="rId48"/>
                <a:stretch>
                  <a:fillRect/>
                </a:stretch>
              </p:blipFill>
              <p:spPr>
                <a:xfrm>
                  <a:off x="2878088" y="2500274"/>
                  <a:ext cx="50760" cy="53640"/>
                </a:xfrm>
                <a:prstGeom prst="rect">
                  <a:avLst/>
                </a:prstGeom>
              </p:spPr>
            </p:pic>
          </mc:Fallback>
        </mc:AlternateContent>
      </p:grpSp>
      <p:grpSp>
        <p:nvGrpSpPr>
          <p:cNvPr id="49" name="Group 48">
            <a:extLst>
              <a:ext uri="{FF2B5EF4-FFF2-40B4-BE49-F238E27FC236}">
                <a16:creationId xmlns:a16="http://schemas.microsoft.com/office/drawing/2014/main" id="{44E4C395-1ED0-3799-2C2F-627AB7ADB7EF}"/>
              </a:ext>
            </a:extLst>
          </p:cNvPr>
          <p:cNvGrpSpPr/>
          <p:nvPr/>
        </p:nvGrpSpPr>
        <p:grpSpPr>
          <a:xfrm>
            <a:off x="507128" y="2894834"/>
            <a:ext cx="1731240" cy="375120"/>
            <a:chOff x="507128" y="2894834"/>
            <a:chExt cx="1731240" cy="375120"/>
          </a:xfrm>
        </p:grpSpPr>
        <mc:AlternateContent xmlns:mc="http://schemas.openxmlformats.org/markup-compatibility/2006" xmlns:p14="http://schemas.microsoft.com/office/powerpoint/2010/main">
          <mc:Choice Requires="p14">
            <p:contentPart p14:bwMode="auto" r:id="rId49">
              <p14:nvContentPartPr>
                <p14:cNvPr id="40" name="Ink 39">
                  <a:extLst>
                    <a:ext uri="{FF2B5EF4-FFF2-40B4-BE49-F238E27FC236}">
                      <a16:creationId xmlns:a16="http://schemas.microsoft.com/office/drawing/2014/main" id="{6B646A24-B3F1-260F-D9AE-951A0C52A6C0}"/>
                    </a:ext>
                  </a:extLst>
                </p14:cNvPr>
                <p14:cNvContentPartPr/>
                <p14:nvPr/>
              </p14:nvContentPartPr>
              <p14:xfrm>
                <a:off x="562928" y="2970074"/>
                <a:ext cx="143640" cy="299880"/>
              </p14:xfrm>
            </p:contentPart>
          </mc:Choice>
          <mc:Fallback xmlns="">
            <p:pic>
              <p:nvPicPr>
                <p:cNvPr id="40" name="Ink 39">
                  <a:extLst>
                    <a:ext uri="{FF2B5EF4-FFF2-40B4-BE49-F238E27FC236}">
                      <a16:creationId xmlns:a16="http://schemas.microsoft.com/office/drawing/2014/main" id="{6B646A24-B3F1-260F-D9AE-951A0C52A6C0}"/>
                    </a:ext>
                  </a:extLst>
                </p:cNvPr>
                <p:cNvPicPr/>
                <p:nvPr/>
              </p:nvPicPr>
              <p:blipFill>
                <a:blip r:embed="rId50"/>
                <a:stretch>
                  <a:fillRect/>
                </a:stretch>
              </p:blipFill>
              <p:spPr>
                <a:xfrm>
                  <a:off x="553928" y="2961074"/>
                  <a:ext cx="161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49B7116E-AE70-240B-1EFB-8A7E572DB8FE}"/>
                    </a:ext>
                  </a:extLst>
                </p14:cNvPr>
                <p14:cNvContentPartPr/>
                <p14:nvPr/>
              </p14:nvContentPartPr>
              <p14:xfrm>
                <a:off x="507128" y="3088514"/>
                <a:ext cx="196920" cy="27000"/>
              </p14:xfrm>
            </p:contentPart>
          </mc:Choice>
          <mc:Fallback xmlns="">
            <p:pic>
              <p:nvPicPr>
                <p:cNvPr id="41" name="Ink 40">
                  <a:extLst>
                    <a:ext uri="{FF2B5EF4-FFF2-40B4-BE49-F238E27FC236}">
                      <a16:creationId xmlns:a16="http://schemas.microsoft.com/office/drawing/2014/main" id="{49B7116E-AE70-240B-1EFB-8A7E572DB8FE}"/>
                    </a:ext>
                  </a:extLst>
                </p:cNvPr>
                <p:cNvPicPr/>
                <p:nvPr/>
              </p:nvPicPr>
              <p:blipFill>
                <a:blip r:embed="rId52"/>
                <a:stretch>
                  <a:fillRect/>
                </a:stretch>
              </p:blipFill>
              <p:spPr>
                <a:xfrm>
                  <a:off x="498128" y="3079874"/>
                  <a:ext cx="214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3F296168-E770-2AD8-694A-799E270E993F}"/>
                    </a:ext>
                  </a:extLst>
                </p14:cNvPr>
                <p14:cNvContentPartPr/>
                <p14:nvPr/>
              </p14:nvContentPartPr>
              <p14:xfrm>
                <a:off x="852368" y="3129554"/>
                <a:ext cx="197280" cy="25920"/>
              </p14:xfrm>
            </p:contentPart>
          </mc:Choice>
          <mc:Fallback xmlns="">
            <p:pic>
              <p:nvPicPr>
                <p:cNvPr id="42" name="Ink 41">
                  <a:extLst>
                    <a:ext uri="{FF2B5EF4-FFF2-40B4-BE49-F238E27FC236}">
                      <a16:creationId xmlns:a16="http://schemas.microsoft.com/office/drawing/2014/main" id="{3F296168-E770-2AD8-694A-799E270E993F}"/>
                    </a:ext>
                  </a:extLst>
                </p:cNvPr>
                <p:cNvPicPr/>
                <p:nvPr/>
              </p:nvPicPr>
              <p:blipFill>
                <a:blip r:embed="rId54"/>
                <a:stretch>
                  <a:fillRect/>
                </a:stretch>
              </p:blipFill>
              <p:spPr>
                <a:xfrm>
                  <a:off x="843728" y="3120554"/>
                  <a:ext cx="214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3965EB80-485C-850B-9871-2B6F40A34CC9}"/>
                    </a:ext>
                  </a:extLst>
                </p14:cNvPr>
                <p14:cNvContentPartPr/>
                <p14:nvPr/>
              </p14:nvContentPartPr>
              <p14:xfrm>
                <a:off x="1108688" y="2915354"/>
                <a:ext cx="240840" cy="15480"/>
              </p14:xfrm>
            </p:contentPart>
          </mc:Choice>
          <mc:Fallback xmlns="">
            <p:pic>
              <p:nvPicPr>
                <p:cNvPr id="43" name="Ink 42">
                  <a:extLst>
                    <a:ext uri="{FF2B5EF4-FFF2-40B4-BE49-F238E27FC236}">
                      <a16:creationId xmlns:a16="http://schemas.microsoft.com/office/drawing/2014/main" id="{3965EB80-485C-850B-9871-2B6F40A34CC9}"/>
                    </a:ext>
                  </a:extLst>
                </p:cNvPr>
                <p:cNvPicPr/>
                <p:nvPr/>
              </p:nvPicPr>
              <p:blipFill>
                <a:blip r:embed="rId56"/>
                <a:stretch>
                  <a:fillRect/>
                </a:stretch>
              </p:blipFill>
              <p:spPr>
                <a:xfrm>
                  <a:off x="1099688" y="2906714"/>
                  <a:ext cx="258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CB08F340-4FA9-20E0-B6F3-21DD28AB3314}"/>
                    </a:ext>
                  </a:extLst>
                </p14:cNvPr>
                <p14:cNvContentPartPr/>
                <p14:nvPr/>
              </p14:nvContentPartPr>
              <p14:xfrm>
                <a:off x="1189688" y="2965754"/>
                <a:ext cx="45360" cy="240840"/>
              </p14:xfrm>
            </p:contentPart>
          </mc:Choice>
          <mc:Fallback xmlns="">
            <p:pic>
              <p:nvPicPr>
                <p:cNvPr id="44" name="Ink 43">
                  <a:extLst>
                    <a:ext uri="{FF2B5EF4-FFF2-40B4-BE49-F238E27FC236}">
                      <a16:creationId xmlns:a16="http://schemas.microsoft.com/office/drawing/2014/main" id="{CB08F340-4FA9-20E0-B6F3-21DD28AB3314}"/>
                    </a:ext>
                  </a:extLst>
                </p:cNvPr>
                <p:cNvPicPr/>
                <p:nvPr/>
              </p:nvPicPr>
              <p:blipFill>
                <a:blip r:embed="rId58"/>
                <a:stretch>
                  <a:fillRect/>
                </a:stretch>
              </p:blipFill>
              <p:spPr>
                <a:xfrm>
                  <a:off x="1181048" y="2957114"/>
                  <a:ext cx="63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47B3458B-7036-A2CD-619C-5032206B7F43}"/>
                    </a:ext>
                  </a:extLst>
                </p14:cNvPr>
                <p14:cNvContentPartPr/>
                <p14:nvPr/>
              </p14:nvContentPartPr>
              <p14:xfrm>
                <a:off x="1434488" y="3227114"/>
                <a:ext cx="231480" cy="24120"/>
              </p14:xfrm>
            </p:contentPart>
          </mc:Choice>
          <mc:Fallback xmlns="">
            <p:pic>
              <p:nvPicPr>
                <p:cNvPr id="45" name="Ink 44">
                  <a:extLst>
                    <a:ext uri="{FF2B5EF4-FFF2-40B4-BE49-F238E27FC236}">
                      <a16:creationId xmlns:a16="http://schemas.microsoft.com/office/drawing/2014/main" id="{47B3458B-7036-A2CD-619C-5032206B7F43}"/>
                    </a:ext>
                  </a:extLst>
                </p:cNvPr>
                <p:cNvPicPr/>
                <p:nvPr/>
              </p:nvPicPr>
              <p:blipFill>
                <a:blip r:embed="rId60"/>
                <a:stretch>
                  <a:fillRect/>
                </a:stretch>
              </p:blipFill>
              <p:spPr>
                <a:xfrm>
                  <a:off x="1425488" y="3218114"/>
                  <a:ext cx="249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BA242D18-58D6-6540-5772-4F0BA717D3DB}"/>
                    </a:ext>
                  </a:extLst>
                </p14:cNvPr>
                <p14:cNvContentPartPr/>
                <p14:nvPr/>
              </p14:nvContentPartPr>
              <p14:xfrm>
                <a:off x="1457888" y="3129554"/>
                <a:ext cx="145800" cy="25920"/>
              </p14:xfrm>
            </p:contentPart>
          </mc:Choice>
          <mc:Fallback xmlns="">
            <p:pic>
              <p:nvPicPr>
                <p:cNvPr id="46" name="Ink 45">
                  <a:extLst>
                    <a:ext uri="{FF2B5EF4-FFF2-40B4-BE49-F238E27FC236}">
                      <a16:creationId xmlns:a16="http://schemas.microsoft.com/office/drawing/2014/main" id="{BA242D18-58D6-6540-5772-4F0BA717D3DB}"/>
                    </a:ext>
                  </a:extLst>
                </p:cNvPr>
                <p:cNvPicPr/>
                <p:nvPr/>
              </p:nvPicPr>
              <p:blipFill>
                <a:blip r:embed="rId62"/>
                <a:stretch>
                  <a:fillRect/>
                </a:stretch>
              </p:blipFill>
              <p:spPr>
                <a:xfrm>
                  <a:off x="1448888" y="3120554"/>
                  <a:ext cx="163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565B4451-90CE-4902-C562-A3F34801DE80}"/>
                    </a:ext>
                  </a:extLst>
                </p14:cNvPr>
                <p14:cNvContentPartPr/>
                <p14:nvPr/>
              </p14:nvContentPartPr>
              <p14:xfrm>
                <a:off x="1821128" y="3142514"/>
                <a:ext cx="169920" cy="15480"/>
              </p14:xfrm>
            </p:contentPart>
          </mc:Choice>
          <mc:Fallback xmlns="">
            <p:pic>
              <p:nvPicPr>
                <p:cNvPr id="47" name="Ink 46">
                  <a:extLst>
                    <a:ext uri="{FF2B5EF4-FFF2-40B4-BE49-F238E27FC236}">
                      <a16:creationId xmlns:a16="http://schemas.microsoft.com/office/drawing/2014/main" id="{565B4451-90CE-4902-C562-A3F34801DE80}"/>
                    </a:ext>
                  </a:extLst>
                </p:cNvPr>
                <p:cNvPicPr/>
                <p:nvPr/>
              </p:nvPicPr>
              <p:blipFill>
                <a:blip r:embed="rId64"/>
                <a:stretch>
                  <a:fillRect/>
                </a:stretch>
              </p:blipFill>
              <p:spPr>
                <a:xfrm>
                  <a:off x="1812128" y="3133874"/>
                  <a:ext cx="187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4529E3A2-6D0E-813B-3C6D-6FAFD48B5212}"/>
                    </a:ext>
                  </a:extLst>
                </p14:cNvPr>
                <p14:cNvContentPartPr/>
                <p14:nvPr/>
              </p14:nvContentPartPr>
              <p14:xfrm>
                <a:off x="1953248" y="2894834"/>
                <a:ext cx="285120" cy="320400"/>
              </p14:xfrm>
            </p:contentPart>
          </mc:Choice>
          <mc:Fallback xmlns="">
            <p:pic>
              <p:nvPicPr>
                <p:cNvPr id="48" name="Ink 47">
                  <a:extLst>
                    <a:ext uri="{FF2B5EF4-FFF2-40B4-BE49-F238E27FC236}">
                      <a16:creationId xmlns:a16="http://schemas.microsoft.com/office/drawing/2014/main" id="{4529E3A2-6D0E-813B-3C6D-6FAFD48B5212}"/>
                    </a:ext>
                  </a:extLst>
                </p:cNvPr>
                <p:cNvPicPr/>
                <p:nvPr/>
              </p:nvPicPr>
              <p:blipFill>
                <a:blip r:embed="rId66"/>
                <a:stretch>
                  <a:fillRect/>
                </a:stretch>
              </p:blipFill>
              <p:spPr>
                <a:xfrm>
                  <a:off x="1944248" y="2886194"/>
                  <a:ext cx="302760" cy="338040"/>
                </a:xfrm>
                <a:prstGeom prst="rect">
                  <a:avLst/>
                </a:prstGeom>
              </p:spPr>
            </p:pic>
          </mc:Fallback>
        </mc:AlternateContent>
      </p:grpSp>
      <p:grpSp>
        <p:nvGrpSpPr>
          <p:cNvPr id="65" name="Group 64">
            <a:extLst>
              <a:ext uri="{FF2B5EF4-FFF2-40B4-BE49-F238E27FC236}">
                <a16:creationId xmlns:a16="http://schemas.microsoft.com/office/drawing/2014/main" id="{7CC4E4B7-1463-8ACD-51CC-1C5B4CF0AB4E}"/>
              </a:ext>
            </a:extLst>
          </p:cNvPr>
          <p:cNvGrpSpPr/>
          <p:nvPr/>
        </p:nvGrpSpPr>
        <p:grpSpPr>
          <a:xfrm>
            <a:off x="4707968" y="1910234"/>
            <a:ext cx="859680" cy="656280"/>
            <a:chOff x="4707968" y="1910234"/>
            <a:chExt cx="859680" cy="656280"/>
          </a:xfrm>
        </p:grpSpPr>
        <mc:AlternateContent xmlns:mc="http://schemas.openxmlformats.org/markup-compatibility/2006" xmlns:p14="http://schemas.microsoft.com/office/powerpoint/2010/main">
          <mc:Choice Requires="p14">
            <p:contentPart p14:bwMode="auto" r:id="rId67">
              <p14:nvContentPartPr>
                <p14:cNvPr id="12" name="Ink 11">
                  <a:extLst>
                    <a:ext uri="{FF2B5EF4-FFF2-40B4-BE49-F238E27FC236}">
                      <a16:creationId xmlns:a16="http://schemas.microsoft.com/office/drawing/2014/main" id="{F3CB514C-B687-4A72-B172-51D6FF44F02D}"/>
                    </a:ext>
                  </a:extLst>
                </p14:cNvPr>
                <p14:cNvContentPartPr/>
                <p14:nvPr/>
              </p14:nvContentPartPr>
              <p14:xfrm>
                <a:off x="4934048" y="2202914"/>
                <a:ext cx="209520" cy="20520"/>
              </p14:xfrm>
            </p:contentPart>
          </mc:Choice>
          <mc:Fallback xmlns="">
            <p:pic>
              <p:nvPicPr>
                <p:cNvPr id="12" name="Ink 11">
                  <a:extLst>
                    <a:ext uri="{FF2B5EF4-FFF2-40B4-BE49-F238E27FC236}">
                      <a16:creationId xmlns:a16="http://schemas.microsoft.com/office/drawing/2014/main" id="{F3CB514C-B687-4A72-B172-51D6FF44F02D}"/>
                    </a:ext>
                  </a:extLst>
                </p:cNvPr>
                <p:cNvPicPr/>
                <p:nvPr/>
              </p:nvPicPr>
              <p:blipFill>
                <a:blip r:embed="rId92"/>
                <a:stretch>
                  <a:fillRect/>
                </a:stretch>
              </p:blipFill>
              <p:spPr>
                <a:xfrm>
                  <a:off x="4925048" y="2193914"/>
                  <a:ext cx="227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 name="Ink 12">
                  <a:extLst>
                    <a:ext uri="{FF2B5EF4-FFF2-40B4-BE49-F238E27FC236}">
                      <a16:creationId xmlns:a16="http://schemas.microsoft.com/office/drawing/2014/main" id="{9AA1C18F-F29A-E728-93FF-47307A1B2DE2}"/>
                    </a:ext>
                  </a:extLst>
                </p14:cNvPr>
                <p14:cNvContentPartPr/>
                <p14:nvPr/>
              </p14:nvContentPartPr>
              <p14:xfrm>
                <a:off x="5204408" y="2025794"/>
                <a:ext cx="178200" cy="277920"/>
              </p14:xfrm>
            </p:contentPart>
          </mc:Choice>
          <mc:Fallback xmlns="">
            <p:pic>
              <p:nvPicPr>
                <p:cNvPr id="13" name="Ink 12">
                  <a:extLst>
                    <a:ext uri="{FF2B5EF4-FFF2-40B4-BE49-F238E27FC236}">
                      <a16:creationId xmlns:a16="http://schemas.microsoft.com/office/drawing/2014/main" id="{9AA1C18F-F29A-E728-93FF-47307A1B2DE2}"/>
                    </a:ext>
                  </a:extLst>
                </p:cNvPr>
                <p:cNvPicPr/>
                <p:nvPr/>
              </p:nvPicPr>
              <p:blipFill>
                <a:blip r:embed="rId94"/>
                <a:stretch>
                  <a:fillRect/>
                </a:stretch>
              </p:blipFill>
              <p:spPr>
                <a:xfrm>
                  <a:off x="5195768" y="2016794"/>
                  <a:ext cx="1958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F1187EF6-1FA0-5E65-D139-4939AF9BF7A3}"/>
                    </a:ext>
                  </a:extLst>
                </p14:cNvPr>
                <p14:cNvContentPartPr/>
                <p14:nvPr/>
              </p14:nvContentPartPr>
              <p14:xfrm>
                <a:off x="4707968" y="1910234"/>
                <a:ext cx="859680" cy="656280"/>
              </p14:xfrm>
            </p:contentPart>
          </mc:Choice>
          <mc:Fallback xmlns="">
            <p:pic>
              <p:nvPicPr>
                <p:cNvPr id="64" name="Ink 63">
                  <a:extLst>
                    <a:ext uri="{FF2B5EF4-FFF2-40B4-BE49-F238E27FC236}">
                      <a16:creationId xmlns:a16="http://schemas.microsoft.com/office/drawing/2014/main" id="{F1187EF6-1FA0-5E65-D139-4939AF9BF7A3}"/>
                    </a:ext>
                  </a:extLst>
                </p:cNvPr>
                <p:cNvPicPr/>
                <p:nvPr/>
              </p:nvPicPr>
              <p:blipFill>
                <a:blip r:embed="rId96"/>
                <a:stretch>
                  <a:fillRect/>
                </a:stretch>
              </p:blipFill>
              <p:spPr>
                <a:xfrm>
                  <a:off x="4698968" y="1901594"/>
                  <a:ext cx="877320" cy="67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70" name="Ink 69">
                <a:extLst>
                  <a:ext uri="{FF2B5EF4-FFF2-40B4-BE49-F238E27FC236}">
                    <a16:creationId xmlns:a16="http://schemas.microsoft.com/office/drawing/2014/main" id="{050E00D3-C686-423E-5ECB-93A73E9AAF27}"/>
                  </a:ext>
                </a:extLst>
              </p14:cNvPr>
              <p14:cNvContentPartPr/>
              <p14:nvPr/>
            </p14:nvContentPartPr>
            <p14:xfrm>
              <a:off x="5268128" y="2914634"/>
              <a:ext cx="533520" cy="202320"/>
            </p14:xfrm>
          </p:contentPart>
        </mc:Choice>
        <mc:Fallback xmlns="">
          <p:pic>
            <p:nvPicPr>
              <p:cNvPr id="70" name="Ink 69">
                <a:extLst>
                  <a:ext uri="{FF2B5EF4-FFF2-40B4-BE49-F238E27FC236}">
                    <a16:creationId xmlns:a16="http://schemas.microsoft.com/office/drawing/2014/main" id="{050E00D3-C686-423E-5ECB-93A73E9AAF27}"/>
                  </a:ext>
                </a:extLst>
              </p:cNvPr>
              <p:cNvPicPr/>
              <p:nvPr/>
            </p:nvPicPr>
            <p:blipFill>
              <a:blip r:embed="rId104"/>
              <a:stretch>
                <a:fillRect/>
              </a:stretch>
            </p:blipFill>
            <p:spPr>
              <a:xfrm>
                <a:off x="5259488" y="2905994"/>
                <a:ext cx="551160" cy="219960"/>
              </a:xfrm>
              <a:prstGeom prst="rect">
                <a:avLst/>
              </a:prstGeom>
            </p:spPr>
          </p:pic>
        </mc:Fallback>
      </mc:AlternateContent>
      <p:grpSp>
        <p:nvGrpSpPr>
          <p:cNvPr id="78" name="Group 77">
            <a:extLst>
              <a:ext uri="{FF2B5EF4-FFF2-40B4-BE49-F238E27FC236}">
                <a16:creationId xmlns:a16="http://schemas.microsoft.com/office/drawing/2014/main" id="{38AA145D-1462-5D8C-E4F6-ACA84B1D54A5}"/>
              </a:ext>
            </a:extLst>
          </p:cNvPr>
          <p:cNvGrpSpPr/>
          <p:nvPr/>
        </p:nvGrpSpPr>
        <p:grpSpPr>
          <a:xfrm>
            <a:off x="4442648" y="2770994"/>
            <a:ext cx="730800" cy="402840"/>
            <a:chOff x="4442648" y="2770994"/>
            <a:chExt cx="730800" cy="402840"/>
          </a:xfrm>
        </p:grpSpPr>
        <mc:AlternateContent xmlns:mc="http://schemas.openxmlformats.org/markup-compatibility/2006" xmlns:p14="http://schemas.microsoft.com/office/powerpoint/2010/main">
          <mc:Choice Requires="p14">
            <p:contentPart p14:bwMode="auto" r:id="rId105">
              <p14:nvContentPartPr>
                <p14:cNvPr id="72" name="Ink 71">
                  <a:extLst>
                    <a:ext uri="{FF2B5EF4-FFF2-40B4-BE49-F238E27FC236}">
                      <a16:creationId xmlns:a16="http://schemas.microsoft.com/office/drawing/2014/main" id="{48391D5E-A75D-A31B-E875-0F15F4B890D8}"/>
                    </a:ext>
                  </a:extLst>
                </p14:cNvPr>
                <p14:cNvContentPartPr/>
                <p14:nvPr/>
              </p14:nvContentPartPr>
              <p14:xfrm>
                <a:off x="4442648" y="2878634"/>
                <a:ext cx="104400" cy="158760"/>
              </p14:xfrm>
            </p:contentPart>
          </mc:Choice>
          <mc:Fallback xmlns="">
            <p:pic>
              <p:nvPicPr>
                <p:cNvPr id="72" name="Ink 71">
                  <a:extLst>
                    <a:ext uri="{FF2B5EF4-FFF2-40B4-BE49-F238E27FC236}">
                      <a16:creationId xmlns:a16="http://schemas.microsoft.com/office/drawing/2014/main" id="{48391D5E-A75D-A31B-E875-0F15F4B890D8}"/>
                    </a:ext>
                  </a:extLst>
                </p:cNvPr>
                <p:cNvPicPr/>
                <p:nvPr/>
              </p:nvPicPr>
              <p:blipFill>
                <a:blip r:embed="rId106"/>
                <a:stretch>
                  <a:fillRect/>
                </a:stretch>
              </p:blipFill>
              <p:spPr>
                <a:xfrm>
                  <a:off x="4433648" y="2869994"/>
                  <a:ext cx="122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Ink 72">
                  <a:extLst>
                    <a:ext uri="{FF2B5EF4-FFF2-40B4-BE49-F238E27FC236}">
                      <a16:creationId xmlns:a16="http://schemas.microsoft.com/office/drawing/2014/main" id="{B0D090B4-D4FF-7965-12EA-8534BFCFC62C}"/>
                    </a:ext>
                  </a:extLst>
                </p14:cNvPr>
                <p14:cNvContentPartPr/>
                <p14:nvPr/>
              </p14:nvContentPartPr>
              <p14:xfrm>
                <a:off x="4604288" y="2913554"/>
                <a:ext cx="21600" cy="94320"/>
              </p14:xfrm>
            </p:contentPart>
          </mc:Choice>
          <mc:Fallback xmlns="">
            <p:pic>
              <p:nvPicPr>
                <p:cNvPr id="73" name="Ink 72">
                  <a:extLst>
                    <a:ext uri="{FF2B5EF4-FFF2-40B4-BE49-F238E27FC236}">
                      <a16:creationId xmlns:a16="http://schemas.microsoft.com/office/drawing/2014/main" id="{B0D090B4-D4FF-7965-12EA-8534BFCFC62C}"/>
                    </a:ext>
                  </a:extLst>
                </p:cNvPr>
                <p:cNvPicPr/>
                <p:nvPr/>
              </p:nvPicPr>
              <p:blipFill>
                <a:blip r:embed="rId108"/>
                <a:stretch>
                  <a:fillRect/>
                </a:stretch>
              </p:blipFill>
              <p:spPr>
                <a:xfrm>
                  <a:off x="4595288" y="2904554"/>
                  <a:ext cx="39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87C68384-B89B-AFDD-E958-A6F77BD7F260}"/>
                    </a:ext>
                  </a:extLst>
                </p14:cNvPr>
                <p14:cNvContentPartPr/>
                <p14:nvPr/>
              </p14:nvContentPartPr>
              <p14:xfrm>
                <a:off x="4620128" y="2806994"/>
                <a:ext cx="8640" cy="9360"/>
              </p14:xfrm>
            </p:contentPart>
          </mc:Choice>
          <mc:Fallback xmlns="">
            <p:pic>
              <p:nvPicPr>
                <p:cNvPr id="74" name="Ink 73">
                  <a:extLst>
                    <a:ext uri="{FF2B5EF4-FFF2-40B4-BE49-F238E27FC236}">
                      <a16:creationId xmlns:a16="http://schemas.microsoft.com/office/drawing/2014/main" id="{87C68384-B89B-AFDD-E958-A6F77BD7F260}"/>
                    </a:ext>
                  </a:extLst>
                </p:cNvPr>
                <p:cNvPicPr/>
                <p:nvPr/>
              </p:nvPicPr>
              <p:blipFill>
                <a:blip r:embed="rId110"/>
                <a:stretch>
                  <a:fillRect/>
                </a:stretch>
              </p:blipFill>
              <p:spPr>
                <a:xfrm>
                  <a:off x="4611128" y="2797994"/>
                  <a:ext cx="26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Ink 74">
                  <a:extLst>
                    <a:ext uri="{FF2B5EF4-FFF2-40B4-BE49-F238E27FC236}">
                      <a16:creationId xmlns:a16="http://schemas.microsoft.com/office/drawing/2014/main" id="{1EC8E226-53EB-45BB-0612-9342A8BB1202}"/>
                    </a:ext>
                  </a:extLst>
                </p14:cNvPr>
                <p14:cNvContentPartPr/>
                <p14:nvPr/>
              </p14:nvContentPartPr>
              <p14:xfrm>
                <a:off x="4655768" y="2904194"/>
                <a:ext cx="148680" cy="269640"/>
              </p14:xfrm>
            </p:contentPart>
          </mc:Choice>
          <mc:Fallback xmlns="">
            <p:pic>
              <p:nvPicPr>
                <p:cNvPr id="75" name="Ink 74">
                  <a:extLst>
                    <a:ext uri="{FF2B5EF4-FFF2-40B4-BE49-F238E27FC236}">
                      <a16:creationId xmlns:a16="http://schemas.microsoft.com/office/drawing/2014/main" id="{1EC8E226-53EB-45BB-0612-9342A8BB1202}"/>
                    </a:ext>
                  </a:extLst>
                </p:cNvPr>
                <p:cNvPicPr/>
                <p:nvPr/>
              </p:nvPicPr>
              <p:blipFill>
                <a:blip r:embed="rId112"/>
                <a:stretch>
                  <a:fillRect/>
                </a:stretch>
              </p:blipFill>
              <p:spPr>
                <a:xfrm>
                  <a:off x="4646768" y="2895554"/>
                  <a:ext cx="1663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A89AFD3A-2101-30D1-6A3D-0630B3C27EEA}"/>
                    </a:ext>
                  </a:extLst>
                </p14:cNvPr>
                <p14:cNvContentPartPr/>
                <p14:nvPr/>
              </p14:nvContentPartPr>
              <p14:xfrm>
                <a:off x="4860968" y="2770994"/>
                <a:ext cx="312480" cy="285480"/>
              </p14:xfrm>
            </p:contentPart>
          </mc:Choice>
          <mc:Fallback xmlns="">
            <p:pic>
              <p:nvPicPr>
                <p:cNvPr id="76" name="Ink 75">
                  <a:extLst>
                    <a:ext uri="{FF2B5EF4-FFF2-40B4-BE49-F238E27FC236}">
                      <a16:creationId xmlns:a16="http://schemas.microsoft.com/office/drawing/2014/main" id="{A89AFD3A-2101-30D1-6A3D-0630B3C27EEA}"/>
                    </a:ext>
                  </a:extLst>
                </p:cNvPr>
                <p:cNvPicPr/>
                <p:nvPr/>
              </p:nvPicPr>
              <p:blipFill>
                <a:blip r:embed="rId114"/>
                <a:stretch>
                  <a:fillRect/>
                </a:stretch>
              </p:blipFill>
              <p:spPr>
                <a:xfrm>
                  <a:off x="4851968" y="2761994"/>
                  <a:ext cx="3301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DF4D8552-9943-30C2-09E2-06C130D03539}"/>
                    </a:ext>
                  </a:extLst>
                </p14:cNvPr>
                <p14:cNvContentPartPr/>
                <p14:nvPr/>
              </p14:nvContentPartPr>
              <p14:xfrm>
                <a:off x="4973288" y="2838674"/>
                <a:ext cx="171720" cy="21960"/>
              </p14:xfrm>
            </p:contentPart>
          </mc:Choice>
          <mc:Fallback xmlns="">
            <p:pic>
              <p:nvPicPr>
                <p:cNvPr id="77" name="Ink 76">
                  <a:extLst>
                    <a:ext uri="{FF2B5EF4-FFF2-40B4-BE49-F238E27FC236}">
                      <a16:creationId xmlns:a16="http://schemas.microsoft.com/office/drawing/2014/main" id="{DF4D8552-9943-30C2-09E2-06C130D03539}"/>
                    </a:ext>
                  </a:extLst>
                </p:cNvPr>
                <p:cNvPicPr/>
                <p:nvPr/>
              </p:nvPicPr>
              <p:blipFill>
                <a:blip r:embed="rId116"/>
                <a:stretch>
                  <a:fillRect/>
                </a:stretch>
              </p:blipFill>
              <p:spPr>
                <a:xfrm>
                  <a:off x="4964648" y="2830034"/>
                  <a:ext cx="189360" cy="39600"/>
                </a:xfrm>
                <a:prstGeom prst="rect">
                  <a:avLst/>
                </a:prstGeom>
              </p:spPr>
            </p:pic>
          </mc:Fallback>
        </mc:AlternateContent>
      </p:grpSp>
      <p:grpSp>
        <p:nvGrpSpPr>
          <p:cNvPr id="81" name="Group 80">
            <a:extLst>
              <a:ext uri="{FF2B5EF4-FFF2-40B4-BE49-F238E27FC236}">
                <a16:creationId xmlns:a16="http://schemas.microsoft.com/office/drawing/2014/main" id="{ACB83074-67CC-97E7-845B-ACCB57328CF5}"/>
              </a:ext>
            </a:extLst>
          </p:cNvPr>
          <p:cNvGrpSpPr/>
          <p:nvPr/>
        </p:nvGrpSpPr>
        <p:grpSpPr>
          <a:xfrm>
            <a:off x="6502928" y="4236194"/>
            <a:ext cx="264240" cy="168480"/>
            <a:chOff x="6502928" y="4236194"/>
            <a:chExt cx="264240" cy="168480"/>
          </a:xfrm>
        </p:grpSpPr>
        <mc:AlternateContent xmlns:mc="http://schemas.openxmlformats.org/markup-compatibility/2006" xmlns:p14="http://schemas.microsoft.com/office/powerpoint/2010/main">
          <mc:Choice Requires="p14">
            <p:contentPart p14:bwMode="auto" r:id="rId117">
              <p14:nvContentPartPr>
                <p14:cNvPr id="79" name="Ink 78">
                  <a:extLst>
                    <a:ext uri="{FF2B5EF4-FFF2-40B4-BE49-F238E27FC236}">
                      <a16:creationId xmlns:a16="http://schemas.microsoft.com/office/drawing/2014/main" id="{18731372-8985-EC9B-7D91-F524B0C1D912}"/>
                    </a:ext>
                  </a:extLst>
                </p14:cNvPr>
                <p14:cNvContentPartPr/>
                <p14:nvPr/>
              </p14:nvContentPartPr>
              <p14:xfrm>
                <a:off x="6502928" y="4236194"/>
                <a:ext cx="264240" cy="138240"/>
              </p14:xfrm>
            </p:contentPart>
          </mc:Choice>
          <mc:Fallback xmlns="">
            <p:pic>
              <p:nvPicPr>
                <p:cNvPr id="79" name="Ink 78">
                  <a:extLst>
                    <a:ext uri="{FF2B5EF4-FFF2-40B4-BE49-F238E27FC236}">
                      <a16:creationId xmlns:a16="http://schemas.microsoft.com/office/drawing/2014/main" id="{18731372-8985-EC9B-7D91-F524B0C1D912}"/>
                    </a:ext>
                  </a:extLst>
                </p:cNvPr>
                <p:cNvPicPr/>
                <p:nvPr/>
              </p:nvPicPr>
              <p:blipFill>
                <a:blip r:embed="rId118"/>
                <a:stretch>
                  <a:fillRect/>
                </a:stretch>
              </p:blipFill>
              <p:spPr>
                <a:xfrm>
                  <a:off x="6494288" y="4227194"/>
                  <a:ext cx="281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0" name="Ink 79">
                  <a:extLst>
                    <a:ext uri="{FF2B5EF4-FFF2-40B4-BE49-F238E27FC236}">
                      <a16:creationId xmlns:a16="http://schemas.microsoft.com/office/drawing/2014/main" id="{FA4121B4-FA4B-BD83-453B-55D92FAE9AA8}"/>
                    </a:ext>
                  </a:extLst>
                </p14:cNvPr>
                <p14:cNvContentPartPr/>
                <p14:nvPr/>
              </p14:nvContentPartPr>
              <p14:xfrm>
                <a:off x="6514448" y="4364714"/>
                <a:ext cx="203760" cy="39960"/>
              </p14:xfrm>
            </p:contentPart>
          </mc:Choice>
          <mc:Fallback xmlns="">
            <p:pic>
              <p:nvPicPr>
                <p:cNvPr id="80" name="Ink 79">
                  <a:extLst>
                    <a:ext uri="{FF2B5EF4-FFF2-40B4-BE49-F238E27FC236}">
                      <a16:creationId xmlns:a16="http://schemas.microsoft.com/office/drawing/2014/main" id="{FA4121B4-FA4B-BD83-453B-55D92FAE9AA8}"/>
                    </a:ext>
                  </a:extLst>
                </p:cNvPr>
                <p:cNvPicPr/>
                <p:nvPr/>
              </p:nvPicPr>
              <p:blipFill>
                <a:blip r:embed="rId120"/>
                <a:stretch>
                  <a:fillRect/>
                </a:stretch>
              </p:blipFill>
              <p:spPr>
                <a:xfrm>
                  <a:off x="6505448" y="4355714"/>
                  <a:ext cx="221400" cy="5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93" name="Ink 92">
                <a:extLst>
                  <a:ext uri="{FF2B5EF4-FFF2-40B4-BE49-F238E27FC236}">
                    <a16:creationId xmlns:a16="http://schemas.microsoft.com/office/drawing/2014/main" id="{B36F748E-9EC1-6CEA-F1A3-2F543EBAE633}"/>
                  </a:ext>
                </a:extLst>
              </p14:cNvPr>
              <p14:cNvContentPartPr/>
              <p14:nvPr/>
            </p14:nvContentPartPr>
            <p14:xfrm>
              <a:off x="1631408" y="5269754"/>
              <a:ext cx="225360" cy="17640"/>
            </p14:xfrm>
          </p:contentPart>
        </mc:Choice>
        <mc:Fallback xmlns="">
          <p:pic>
            <p:nvPicPr>
              <p:cNvPr id="93" name="Ink 92">
                <a:extLst>
                  <a:ext uri="{FF2B5EF4-FFF2-40B4-BE49-F238E27FC236}">
                    <a16:creationId xmlns:a16="http://schemas.microsoft.com/office/drawing/2014/main" id="{B36F748E-9EC1-6CEA-F1A3-2F543EBAE633}"/>
                  </a:ext>
                </a:extLst>
              </p:cNvPr>
              <p:cNvPicPr/>
              <p:nvPr/>
            </p:nvPicPr>
            <p:blipFill>
              <a:blip r:embed="rId122"/>
              <a:stretch>
                <a:fillRect/>
              </a:stretch>
            </p:blipFill>
            <p:spPr>
              <a:xfrm>
                <a:off x="1622768" y="5261114"/>
                <a:ext cx="243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Ink 93">
                <a:extLst>
                  <a:ext uri="{FF2B5EF4-FFF2-40B4-BE49-F238E27FC236}">
                    <a16:creationId xmlns:a16="http://schemas.microsoft.com/office/drawing/2014/main" id="{0DAF3188-E99C-77F9-616C-8951CCBD9499}"/>
                  </a:ext>
                </a:extLst>
              </p14:cNvPr>
              <p14:cNvContentPartPr/>
              <p14:nvPr/>
            </p14:nvContentPartPr>
            <p14:xfrm>
              <a:off x="1932368" y="4996874"/>
              <a:ext cx="279720" cy="247680"/>
            </p14:xfrm>
          </p:contentPart>
        </mc:Choice>
        <mc:Fallback xmlns="">
          <p:pic>
            <p:nvPicPr>
              <p:cNvPr id="94" name="Ink 93">
                <a:extLst>
                  <a:ext uri="{FF2B5EF4-FFF2-40B4-BE49-F238E27FC236}">
                    <a16:creationId xmlns:a16="http://schemas.microsoft.com/office/drawing/2014/main" id="{0DAF3188-E99C-77F9-616C-8951CCBD9499}"/>
                  </a:ext>
                </a:extLst>
              </p:cNvPr>
              <p:cNvPicPr/>
              <p:nvPr/>
            </p:nvPicPr>
            <p:blipFill>
              <a:blip r:embed="rId124"/>
              <a:stretch>
                <a:fillRect/>
              </a:stretch>
            </p:blipFill>
            <p:spPr>
              <a:xfrm>
                <a:off x="1923368" y="4987874"/>
                <a:ext cx="297360" cy="265320"/>
              </a:xfrm>
              <a:prstGeom prst="rect">
                <a:avLst/>
              </a:prstGeom>
            </p:spPr>
          </p:pic>
        </mc:Fallback>
      </mc:AlternateContent>
      <p:grpSp>
        <p:nvGrpSpPr>
          <p:cNvPr id="111" name="Group 110">
            <a:extLst>
              <a:ext uri="{FF2B5EF4-FFF2-40B4-BE49-F238E27FC236}">
                <a16:creationId xmlns:a16="http://schemas.microsoft.com/office/drawing/2014/main" id="{0BAF244B-9F31-ABF1-1160-6111CFC85E55}"/>
              </a:ext>
            </a:extLst>
          </p:cNvPr>
          <p:cNvGrpSpPr/>
          <p:nvPr/>
        </p:nvGrpSpPr>
        <p:grpSpPr>
          <a:xfrm>
            <a:off x="3831368" y="4187954"/>
            <a:ext cx="1451520" cy="518400"/>
            <a:chOff x="3831368" y="4187954"/>
            <a:chExt cx="1451520" cy="518400"/>
          </a:xfrm>
        </p:grpSpPr>
        <mc:AlternateContent xmlns:mc="http://schemas.openxmlformats.org/markup-compatibility/2006" xmlns:p14="http://schemas.microsoft.com/office/powerpoint/2010/main">
          <mc:Choice Requires="p14">
            <p:contentPart p14:bwMode="auto" r:id="rId125">
              <p14:nvContentPartPr>
                <p14:cNvPr id="107" name="Ink 106">
                  <a:extLst>
                    <a:ext uri="{FF2B5EF4-FFF2-40B4-BE49-F238E27FC236}">
                      <a16:creationId xmlns:a16="http://schemas.microsoft.com/office/drawing/2014/main" id="{EEE314CF-B5F6-4508-444F-450CFFE1AFD3}"/>
                    </a:ext>
                  </a:extLst>
                </p14:cNvPr>
                <p14:cNvContentPartPr/>
                <p14:nvPr/>
              </p14:nvContentPartPr>
              <p14:xfrm>
                <a:off x="4508528" y="4187954"/>
                <a:ext cx="774360" cy="190440"/>
              </p14:xfrm>
            </p:contentPart>
          </mc:Choice>
          <mc:Fallback xmlns="">
            <p:pic>
              <p:nvPicPr>
                <p:cNvPr id="107" name="Ink 106">
                  <a:extLst>
                    <a:ext uri="{FF2B5EF4-FFF2-40B4-BE49-F238E27FC236}">
                      <a16:creationId xmlns:a16="http://schemas.microsoft.com/office/drawing/2014/main" id="{EEE314CF-B5F6-4508-444F-450CFFE1AFD3}"/>
                    </a:ext>
                  </a:extLst>
                </p:cNvPr>
                <p:cNvPicPr/>
                <p:nvPr/>
              </p:nvPicPr>
              <p:blipFill>
                <a:blip r:embed="rId126"/>
                <a:stretch>
                  <a:fillRect/>
                </a:stretch>
              </p:blipFill>
              <p:spPr>
                <a:xfrm>
                  <a:off x="4499528" y="4178954"/>
                  <a:ext cx="792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8" name="Ink 107">
                  <a:extLst>
                    <a:ext uri="{FF2B5EF4-FFF2-40B4-BE49-F238E27FC236}">
                      <a16:creationId xmlns:a16="http://schemas.microsoft.com/office/drawing/2014/main" id="{23448897-BE57-B538-A2CD-FFF16634178A}"/>
                    </a:ext>
                  </a:extLst>
                </p14:cNvPr>
                <p14:cNvContentPartPr/>
                <p14:nvPr/>
              </p14:nvContentPartPr>
              <p14:xfrm>
                <a:off x="3831368" y="4384514"/>
                <a:ext cx="447120" cy="315000"/>
              </p14:xfrm>
            </p:contentPart>
          </mc:Choice>
          <mc:Fallback xmlns="">
            <p:pic>
              <p:nvPicPr>
                <p:cNvPr id="108" name="Ink 107">
                  <a:extLst>
                    <a:ext uri="{FF2B5EF4-FFF2-40B4-BE49-F238E27FC236}">
                      <a16:creationId xmlns:a16="http://schemas.microsoft.com/office/drawing/2014/main" id="{23448897-BE57-B538-A2CD-FFF16634178A}"/>
                    </a:ext>
                  </a:extLst>
                </p:cNvPr>
                <p:cNvPicPr/>
                <p:nvPr/>
              </p:nvPicPr>
              <p:blipFill>
                <a:blip r:embed="rId128"/>
                <a:stretch>
                  <a:fillRect/>
                </a:stretch>
              </p:blipFill>
              <p:spPr>
                <a:xfrm>
                  <a:off x="3822368" y="4375874"/>
                  <a:ext cx="4647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9" name="Ink 108">
                  <a:extLst>
                    <a:ext uri="{FF2B5EF4-FFF2-40B4-BE49-F238E27FC236}">
                      <a16:creationId xmlns:a16="http://schemas.microsoft.com/office/drawing/2014/main" id="{5E39C5D6-068C-EE8F-F7BC-7957566DAF81}"/>
                    </a:ext>
                  </a:extLst>
                </p14:cNvPr>
                <p14:cNvContentPartPr/>
                <p14:nvPr/>
              </p14:nvContentPartPr>
              <p14:xfrm>
                <a:off x="4139528" y="4511954"/>
                <a:ext cx="214560" cy="46800"/>
              </p14:xfrm>
            </p:contentPart>
          </mc:Choice>
          <mc:Fallback xmlns="">
            <p:pic>
              <p:nvPicPr>
                <p:cNvPr id="109" name="Ink 108">
                  <a:extLst>
                    <a:ext uri="{FF2B5EF4-FFF2-40B4-BE49-F238E27FC236}">
                      <a16:creationId xmlns:a16="http://schemas.microsoft.com/office/drawing/2014/main" id="{5E39C5D6-068C-EE8F-F7BC-7957566DAF81}"/>
                    </a:ext>
                  </a:extLst>
                </p:cNvPr>
                <p:cNvPicPr/>
                <p:nvPr/>
              </p:nvPicPr>
              <p:blipFill>
                <a:blip r:embed="rId130"/>
                <a:stretch>
                  <a:fillRect/>
                </a:stretch>
              </p:blipFill>
              <p:spPr>
                <a:xfrm>
                  <a:off x="4130528" y="4502954"/>
                  <a:ext cx="232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0" name="Ink 109">
                  <a:extLst>
                    <a:ext uri="{FF2B5EF4-FFF2-40B4-BE49-F238E27FC236}">
                      <a16:creationId xmlns:a16="http://schemas.microsoft.com/office/drawing/2014/main" id="{CCB147A9-924B-5843-B842-E56484E9CFB9}"/>
                    </a:ext>
                  </a:extLst>
                </p14:cNvPr>
                <p14:cNvContentPartPr/>
                <p14:nvPr/>
              </p14:nvContentPartPr>
              <p14:xfrm>
                <a:off x="4359128" y="4462994"/>
                <a:ext cx="193680" cy="243360"/>
              </p14:xfrm>
            </p:contentPart>
          </mc:Choice>
          <mc:Fallback xmlns="">
            <p:pic>
              <p:nvPicPr>
                <p:cNvPr id="110" name="Ink 109">
                  <a:extLst>
                    <a:ext uri="{FF2B5EF4-FFF2-40B4-BE49-F238E27FC236}">
                      <a16:creationId xmlns:a16="http://schemas.microsoft.com/office/drawing/2014/main" id="{CCB147A9-924B-5843-B842-E56484E9CFB9}"/>
                    </a:ext>
                  </a:extLst>
                </p:cNvPr>
                <p:cNvPicPr/>
                <p:nvPr/>
              </p:nvPicPr>
              <p:blipFill>
                <a:blip r:embed="rId132"/>
                <a:stretch>
                  <a:fillRect/>
                </a:stretch>
              </p:blipFill>
              <p:spPr>
                <a:xfrm>
                  <a:off x="4350128" y="4454354"/>
                  <a:ext cx="211320" cy="261000"/>
                </a:xfrm>
                <a:prstGeom prst="rect">
                  <a:avLst/>
                </a:prstGeom>
              </p:spPr>
            </p:pic>
          </mc:Fallback>
        </mc:AlternateContent>
      </p:grpSp>
      <p:grpSp>
        <p:nvGrpSpPr>
          <p:cNvPr id="114" name="Group 113">
            <a:extLst>
              <a:ext uri="{FF2B5EF4-FFF2-40B4-BE49-F238E27FC236}">
                <a16:creationId xmlns:a16="http://schemas.microsoft.com/office/drawing/2014/main" id="{A6FA6386-A4ED-F3FC-3C4D-A772B6EEAE80}"/>
              </a:ext>
            </a:extLst>
          </p:cNvPr>
          <p:cNvGrpSpPr/>
          <p:nvPr/>
        </p:nvGrpSpPr>
        <p:grpSpPr>
          <a:xfrm>
            <a:off x="388688" y="5012354"/>
            <a:ext cx="1147320" cy="453960"/>
            <a:chOff x="388688" y="5012354"/>
            <a:chExt cx="1147320" cy="453960"/>
          </a:xfrm>
        </p:grpSpPr>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70BBF30D-28C5-C72E-206E-3DDF24EC0762}"/>
                    </a:ext>
                  </a:extLst>
                </p14:cNvPr>
                <p14:cNvContentPartPr/>
                <p14:nvPr/>
              </p14:nvContentPartPr>
              <p14:xfrm>
                <a:off x="477608" y="5074994"/>
                <a:ext cx="136440" cy="240480"/>
              </p14:xfrm>
            </p:contentPart>
          </mc:Choice>
          <mc:Fallback xmlns="">
            <p:pic>
              <p:nvPicPr>
                <p:cNvPr id="82" name="Ink 81">
                  <a:extLst>
                    <a:ext uri="{FF2B5EF4-FFF2-40B4-BE49-F238E27FC236}">
                      <a16:creationId xmlns:a16="http://schemas.microsoft.com/office/drawing/2014/main" id="{70BBF30D-28C5-C72E-206E-3DDF24EC0762}"/>
                    </a:ext>
                  </a:extLst>
                </p:cNvPr>
                <p:cNvPicPr/>
                <p:nvPr/>
              </p:nvPicPr>
              <p:blipFill>
                <a:blip r:embed="rId134"/>
                <a:stretch>
                  <a:fillRect/>
                </a:stretch>
              </p:blipFill>
              <p:spPr>
                <a:xfrm>
                  <a:off x="468608" y="5066354"/>
                  <a:ext cx="154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75C493BF-022E-A2C3-0E2D-0D7DF0D075F5}"/>
                    </a:ext>
                  </a:extLst>
                </p14:cNvPr>
                <p14:cNvContentPartPr/>
                <p14:nvPr/>
              </p14:nvContentPartPr>
              <p14:xfrm>
                <a:off x="388688" y="5149154"/>
                <a:ext cx="253080" cy="36720"/>
              </p14:xfrm>
            </p:contentPart>
          </mc:Choice>
          <mc:Fallback xmlns="">
            <p:pic>
              <p:nvPicPr>
                <p:cNvPr id="83" name="Ink 82">
                  <a:extLst>
                    <a:ext uri="{FF2B5EF4-FFF2-40B4-BE49-F238E27FC236}">
                      <a16:creationId xmlns:a16="http://schemas.microsoft.com/office/drawing/2014/main" id="{75C493BF-022E-A2C3-0E2D-0D7DF0D075F5}"/>
                    </a:ext>
                  </a:extLst>
                </p:cNvPr>
                <p:cNvPicPr/>
                <p:nvPr/>
              </p:nvPicPr>
              <p:blipFill>
                <a:blip r:embed="rId136"/>
                <a:stretch>
                  <a:fillRect/>
                </a:stretch>
              </p:blipFill>
              <p:spPr>
                <a:xfrm>
                  <a:off x="380048" y="5140154"/>
                  <a:ext cx="270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F420C2AE-702A-103D-E07F-A0E68F1622CB}"/>
                    </a:ext>
                  </a:extLst>
                </p14:cNvPr>
                <p14:cNvContentPartPr/>
                <p14:nvPr/>
              </p14:nvContentPartPr>
              <p14:xfrm>
                <a:off x="795848" y="5168234"/>
                <a:ext cx="156240" cy="41760"/>
              </p14:xfrm>
            </p:contentPart>
          </mc:Choice>
          <mc:Fallback xmlns="">
            <p:pic>
              <p:nvPicPr>
                <p:cNvPr id="84" name="Ink 83">
                  <a:extLst>
                    <a:ext uri="{FF2B5EF4-FFF2-40B4-BE49-F238E27FC236}">
                      <a16:creationId xmlns:a16="http://schemas.microsoft.com/office/drawing/2014/main" id="{F420C2AE-702A-103D-E07F-A0E68F1622CB}"/>
                    </a:ext>
                  </a:extLst>
                </p:cNvPr>
                <p:cNvPicPr/>
                <p:nvPr/>
              </p:nvPicPr>
              <p:blipFill>
                <a:blip r:embed="rId138"/>
                <a:stretch>
                  <a:fillRect/>
                </a:stretch>
              </p:blipFill>
              <p:spPr>
                <a:xfrm>
                  <a:off x="787208" y="5159234"/>
                  <a:ext cx="173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7A7793C4-4FB1-E87E-B008-337615A1E510}"/>
                    </a:ext>
                  </a:extLst>
                </p14:cNvPr>
                <p14:cNvContentPartPr/>
                <p14:nvPr/>
              </p14:nvContentPartPr>
              <p14:xfrm>
                <a:off x="848408" y="5105234"/>
                <a:ext cx="32040" cy="250560"/>
              </p14:xfrm>
            </p:contentPart>
          </mc:Choice>
          <mc:Fallback xmlns="">
            <p:pic>
              <p:nvPicPr>
                <p:cNvPr id="85" name="Ink 84">
                  <a:extLst>
                    <a:ext uri="{FF2B5EF4-FFF2-40B4-BE49-F238E27FC236}">
                      <a16:creationId xmlns:a16="http://schemas.microsoft.com/office/drawing/2014/main" id="{7A7793C4-4FB1-E87E-B008-337615A1E510}"/>
                    </a:ext>
                  </a:extLst>
                </p:cNvPr>
                <p:cNvPicPr/>
                <p:nvPr/>
              </p:nvPicPr>
              <p:blipFill>
                <a:blip r:embed="rId140"/>
                <a:stretch>
                  <a:fillRect/>
                </a:stretch>
              </p:blipFill>
              <p:spPr>
                <a:xfrm>
                  <a:off x="839408" y="5096234"/>
                  <a:ext cx="49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A8948AD4-A364-AC87-1E40-0383C5A78810}"/>
                    </a:ext>
                  </a:extLst>
                </p14:cNvPr>
                <p14:cNvContentPartPr/>
                <p14:nvPr/>
              </p14:nvContentPartPr>
              <p14:xfrm>
                <a:off x="1406408" y="5252474"/>
                <a:ext cx="102960" cy="31680"/>
              </p14:xfrm>
            </p:contentPart>
          </mc:Choice>
          <mc:Fallback xmlns="">
            <p:pic>
              <p:nvPicPr>
                <p:cNvPr id="87" name="Ink 86">
                  <a:extLst>
                    <a:ext uri="{FF2B5EF4-FFF2-40B4-BE49-F238E27FC236}">
                      <a16:creationId xmlns:a16="http://schemas.microsoft.com/office/drawing/2014/main" id="{A8948AD4-A364-AC87-1E40-0383C5A78810}"/>
                    </a:ext>
                  </a:extLst>
                </p:cNvPr>
                <p:cNvPicPr/>
                <p:nvPr/>
              </p:nvPicPr>
              <p:blipFill>
                <a:blip r:embed="rId142"/>
                <a:stretch>
                  <a:fillRect/>
                </a:stretch>
              </p:blipFill>
              <p:spPr>
                <a:xfrm>
                  <a:off x="1397408" y="5243474"/>
                  <a:ext cx="120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768202A3-8F5A-0353-C189-2C162525C910}"/>
                    </a:ext>
                  </a:extLst>
                </p14:cNvPr>
                <p14:cNvContentPartPr/>
                <p14:nvPr/>
              </p14:nvContentPartPr>
              <p14:xfrm>
                <a:off x="1439528" y="5193794"/>
                <a:ext cx="96480" cy="24840"/>
              </p14:xfrm>
            </p:contentPart>
          </mc:Choice>
          <mc:Fallback xmlns="">
            <p:pic>
              <p:nvPicPr>
                <p:cNvPr id="88" name="Ink 87">
                  <a:extLst>
                    <a:ext uri="{FF2B5EF4-FFF2-40B4-BE49-F238E27FC236}">
                      <a16:creationId xmlns:a16="http://schemas.microsoft.com/office/drawing/2014/main" id="{768202A3-8F5A-0353-C189-2C162525C910}"/>
                    </a:ext>
                  </a:extLst>
                </p:cNvPr>
                <p:cNvPicPr/>
                <p:nvPr/>
              </p:nvPicPr>
              <p:blipFill>
                <a:blip r:embed="rId144"/>
                <a:stretch>
                  <a:fillRect/>
                </a:stretch>
              </p:blipFill>
              <p:spPr>
                <a:xfrm>
                  <a:off x="1430528" y="5184794"/>
                  <a:ext cx="114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2" name="Ink 111">
                  <a:extLst>
                    <a:ext uri="{FF2B5EF4-FFF2-40B4-BE49-F238E27FC236}">
                      <a16:creationId xmlns:a16="http://schemas.microsoft.com/office/drawing/2014/main" id="{53E5A5F6-2C57-32B5-0638-572C57F56F1D}"/>
                    </a:ext>
                  </a:extLst>
                </p14:cNvPr>
                <p14:cNvContentPartPr/>
                <p14:nvPr/>
              </p14:nvContentPartPr>
              <p14:xfrm>
                <a:off x="1064768" y="5012354"/>
                <a:ext cx="260640" cy="39240"/>
              </p14:xfrm>
            </p:contentPart>
          </mc:Choice>
          <mc:Fallback xmlns="">
            <p:pic>
              <p:nvPicPr>
                <p:cNvPr id="112" name="Ink 111">
                  <a:extLst>
                    <a:ext uri="{FF2B5EF4-FFF2-40B4-BE49-F238E27FC236}">
                      <a16:creationId xmlns:a16="http://schemas.microsoft.com/office/drawing/2014/main" id="{53E5A5F6-2C57-32B5-0638-572C57F56F1D}"/>
                    </a:ext>
                  </a:extLst>
                </p:cNvPr>
                <p:cNvPicPr/>
                <p:nvPr/>
              </p:nvPicPr>
              <p:blipFill>
                <a:blip r:embed="rId146"/>
                <a:stretch>
                  <a:fillRect/>
                </a:stretch>
              </p:blipFill>
              <p:spPr>
                <a:xfrm>
                  <a:off x="1056128" y="5003714"/>
                  <a:ext cx="2782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3" name="Ink 112">
                  <a:extLst>
                    <a:ext uri="{FF2B5EF4-FFF2-40B4-BE49-F238E27FC236}">
                      <a16:creationId xmlns:a16="http://schemas.microsoft.com/office/drawing/2014/main" id="{FA1121D7-2205-4F79-2E52-D2F22FEE6B2F}"/>
                    </a:ext>
                  </a:extLst>
                </p14:cNvPr>
                <p14:cNvContentPartPr/>
                <p14:nvPr/>
              </p14:nvContentPartPr>
              <p14:xfrm>
                <a:off x="1188968" y="5059154"/>
                <a:ext cx="19800" cy="407160"/>
              </p14:xfrm>
            </p:contentPart>
          </mc:Choice>
          <mc:Fallback xmlns="">
            <p:pic>
              <p:nvPicPr>
                <p:cNvPr id="113" name="Ink 112">
                  <a:extLst>
                    <a:ext uri="{FF2B5EF4-FFF2-40B4-BE49-F238E27FC236}">
                      <a16:creationId xmlns:a16="http://schemas.microsoft.com/office/drawing/2014/main" id="{FA1121D7-2205-4F79-2E52-D2F22FEE6B2F}"/>
                    </a:ext>
                  </a:extLst>
                </p:cNvPr>
                <p:cNvPicPr/>
                <p:nvPr/>
              </p:nvPicPr>
              <p:blipFill>
                <a:blip r:embed="rId148"/>
                <a:stretch>
                  <a:fillRect/>
                </a:stretch>
              </p:blipFill>
              <p:spPr>
                <a:xfrm>
                  <a:off x="1179968" y="5050514"/>
                  <a:ext cx="37440" cy="424800"/>
                </a:xfrm>
                <a:prstGeom prst="rect">
                  <a:avLst/>
                </a:prstGeom>
              </p:spPr>
            </p:pic>
          </mc:Fallback>
        </mc:AlternateContent>
      </p:grpSp>
      <p:grpSp>
        <p:nvGrpSpPr>
          <p:cNvPr id="118" name="Group 117">
            <a:extLst>
              <a:ext uri="{FF2B5EF4-FFF2-40B4-BE49-F238E27FC236}">
                <a16:creationId xmlns:a16="http://schemas.microsoft.com/office/drawing/2014/main" id="{3A86F036-CBE4-2C53-5849-0E85C2F8B60F}"/>
              </a:ext>
            </a:extLst>
          </p:cNvPr>
          <p:cNvGrpSpPr/>
          <p:nvPr/>
        </p:nvGrpSpPr>
        <p:grpSpPr>
          <a:xfrm>
            <a:off x="6746288" y="2764874"/>
            <a:ext cx="338040" cy="79560"/>
            <a:chOff x="6746288" y="2764874"/>
            <a:chExt cx="338040" cy="79560"/>
          </a:xfrm>
        </p:grpSpPr>
        <mc:AlternateContent xmlns:mc="http://schemas.openxmlformats.org/markup-compatibility/2006" xmlns:p14="http://schemas.microsoft.com/office/powerpoint/2010/main">
          <mc:Choice Requires="p14">
            <p:contentPart p14:bwMode="auto" r:id="rId149">
              <p14:nvContentPartPr>
                <p14:cNvPr id="115" name="Ink 114">
                  <a:extLst>
                    <a:ext uri="{FF2B5EF4-FFF2-40B4-BE49-F238E27FC236}">
                      <a16:creationId xmlns:a16="http://schemas.microsoft.com/office/drawing/2014/main" id="{A8EA1069-CF13-4078-B2C1-C75F94D794C9}"/>
                    </a:ext>
                  </a:extLst>
                </p14:cNvPr>
                <p14:cNvContentPartPr/>
                <p14:nvPr/>
              </p14:nvContentPartPr>
              <p14:xfrm>
                <a:off x="6746288" y="2764874"/>
                <a:ext cx="338040" cy="45360"/>
              </p14:xfrm>
            </p:contentPart>
          </mc:Choice>
          <mc:Fallback xmlns="">
            <p:pic>
              <p:nvPicPr>
                <p:cNvPr id="115" name="Ink 114">
                  <a:extLst>
                    <a:ext uri="{FF2B5EF4-FFF2-40B4-BE49-F238E27FC236}">
                      <a16:creationId xmlns:a16="http://schemas.microsoft.com/office/drawing/2014/main" id="{A8EA1069-CF13-4078-B2C1-C75F94D794C9}"/>
                    </a:ext>
                  </a:extLst>
                </p:cNvPr>
                <p:cNvPicPr/>
                <p:nvPr/>
              </p:nvPicPr>
              <p:blipFill>
                <a:blip r:embed="rId150"/>
                <a:stretch>
                  <a:fillRect/>
                </a:stretch>
              </p:blipFill>
              <p:spPr>
                <a:xfrm>
                  <a:off x="6737648" y="2756234"/>
                  <a:ext cx="355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6" name="Ink 115">
                  <a:extLst>
                    <a:ext uri="{FF2B5EF4-FFF2-40B4-BE49-F238E27FC236}">
                      <a16:creationId xmlns:a16="http://schemas.microsoft.com/office/drawing/2014/main" id="{50E5E43D-E424-BC0D-1D2C-42E40F927333}"/>
                    </a:ext>
                  </a:extLst>
                </p14:cNvPr>
                <p14:cNvContentPartPr/>
                <p14:nvPr/>
              </p14:nvContentPartPr>
              <p14:xfrm>
                <a:off x="6874448" y="2778914"/>
                <a:ext cx="204480" cy="7200"/>
              </p14:xfrm>
            </p:contentPart>
          </mc:Choice>
          <mc:Fallback xmlns="">
            <p:pic>
              <p:nvPicPr>
                <p:cNvPr id="116" name="Ink 115">
                  <a:extLst>
                    <a:ext uri="{FF2B5EF4-FFF2-40B4-BE49-F238E27FC236}">
                      <a16:creationId xmlns:a16="http://schemas.microsoft.com/office/drawing/2014/main" id="{50E5E43D-E424-BC0D-1D2C-42E40F927333}"/>
                    </a:ext>
                  </a:extLst>
                </p:cNvPr>
                <p:cNvPicPr/>
                <p:nvPr/>
              </p:nvPicPr>
              <p:blipFill>
                <a:blip r:embed="rId152"/>
                <a:stretch>
                  <a:fillRect/>
                </a:stretch>
              </p:blipFill>
              <p:spPr>
                <a:xfrm>
                  <a:off x="6865448" y="2770274"/>
                  <a:ext cx="222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7" name="Ink 116">
                  <a:extLst>
                    <a:ext uri="{FF2B5EF4-FFF2-40B4-BE49-F238E27FC236}">
                      <a16:creationId xmlns:a16="http://schemas.microsoft.com/office/drawing/2014/main" id="{639EEACE-6932-32F3-E4DE-F5D48B368880}"/>
                    </a:ext>
                  </a:extLst>
                </p14:cNvPr>
                <p14:cNvContentPartPr/>
                <p14:nvPr/>
              </p14:nvContentPartPr>
              <p14:xfrm>
                <a:off x="6903608" y="2824994"/>
                <a:ext cx="122040" cy="19440"/>
              </p14:xfrm>
            </p:contentPart>
          </mc:Choice>
          <mc:Fallback xmlns="">
            <p:pic>
              <p:nvPicPr>
                <p:cNvPr id="117" name="Ink 116">
                  <a:extLst>
                    <a:ext uri="{FF2B5EF4-FFF2-40B4-BE49-F238E27FC236}">
                      <a16:creationId xmlns:a16="http://schemas.microsoft.com/office/drawing/2014/main" id="{639EEACE-6932-32F3-E4DE-F5D48B368880}"/>
                    </a:ext>
                  </a:extLst>
                </p:cNvPr>
                <p:cNvPicPr/>
                <p:nvPr/>
              </p:nvPicPr>
              <p:blipFill>
                <a:blip r:embed="rId154"/>
                <a:stretch>
                  <a:fillRect/>
                </a:stretch>
              </p:blipFill>
              <p:spPr>
                <a:xfrm>
                  <a:off x="6894608" y="2816354"/>
                  <a:ext cx="139680" cy="37080"/>
                </a:xfrm>
                <a:prstGeom prst="rect">
                  <a:avLst/>
                </a:prstGeom>
              </p:spPr>
            </p:pic>
          </mc:Fallback>
        </mc:AlternateContent>
      </p:grpSp>
      <p:sp>
        <p:nvSpPr>
          <p:cNvPr id="14" name="TextBox 13">
            <a:extLst>
              <a:ext uri="{FF2B5EF4-FFF2-40B4-BE49-F238E27FC236}">
                <a16:creationId xmlns:a16="http://schemas.microsoft.com/office/drawing/2014/main" id="{56FD5D25-AAF3-37C4-EEF4-73BBB7FFDB1D}"/>
              </a:ext>
            </a:extLst>
          </p:cNvPr>
          <p:cNvSpPr txBox="1"/>
          <p:nvPr/>
        </p:nvSpPr>
        <p:spPr>
          <a:xfrm>
            <a:off x="9072979" y="3173834"/>
            <a:ext cx="2054253" cy="923330"/>
          </a:xfrm>
          <a:prstGeom prst="rect">
            <a:avLst/>
          </a:prstGeom>
          <a:noFill/>
        </p:spPr>
        <p:txBody>
          <a:bodyPr wrap="square" rtlCol="0">
            <a:spAutoFit/>
          </a:bodyPr>
          <a:lstStyle/>
          <a:p>
            <a:r>
              <a:rPr lang="en-US" dirty="0"/>
              <a:t>g(t-T) means g(t) is delayed by T sec</a:t>
            </a:r>
          </a:p>
          <a:p>
            <a:endParaRPr lang="en-US" dirty="0"/>
          </a:p>
        </p:txBody>
      </p:sp>
      <p:sp>
        <p:nvSpPr>
          <p:cNvPr id="32" name="TextBox 31">
            <a:extLst>
              <a:ext uri="{FF2B5EF4-FFF2-40B4-BE49-F238E27FC236}">
                <a16:creationId xmlns:a16="http://schemas.microsoft.com/office/drawing/2014/main" id="{9B6F6493-9A2B-3D0A-6B5F-3DBC7D9E250E}"/>
              </a:ext>
            </a:extLst>
          </p:cNvPr>
          <p:cNvSpPr txBox="1"/>
          <p:nvPr/>
        </p:nvSpPr>
        <p:spPr>
          <a:xfrm>
            <a:off x="9225379" y="4755538"/>
            <a:ext cx="2049988" cy="646331"/>
          </a:xfrm>
          <a:prstGeom prst="rect">
            <a:avLst/>
          </a:prstGeom>
          <a:noFill/>
        </p:spPr>
        <p:txBody>
          <a:bodyPr wrap="square" rtlCol="0">
            <a:spAutoFit/>
          </a:bodyPr>
          <a:lstStyle/>
          <a:p>
            <a:r>
              <a:rPr lang="en-US" dirty="0"/>
              <a:t>g(</a:t>
            </a:r>
            <a:r>
              <a:rPr lang="en-US" dirty="0" err="1"/>
              <a:t>t+T</a:t>
            </a:r>
            <a:r>
              <a:rPr lang="en-US" dirty="0"/>
              <a:t>) means g(t) is advanced by T sec</a:t>
            </a:r>
          </a:p>
        </p:txBody>
      </p:sp>
    </p:spTree>
    <p:extLst>
      <p:ext uri="{BB962C8B-B14F-4D97-AF65-F5344CB8AC3E}">
        <p14:creationId xmlns:p14="http://schemas.microsoft.com/office/powerpoint/2010/main" val="328942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Scaling </a:t>
            </a:r>
          </a:p>
        </p:txBody>
      </p:sp>
      <p:sp>
        <p:nvSpPr>
          <p:cNvPr id="3" name="Content Placeholder 2"/>
          <p:cNvSpPr>
            <a:spLocks noGrp="1"/>
          </p:cNvSpPr>
          <p:nvPr>
            <p:ph idx="1"/>
          </p:nvPr>
        </p:nvSpPr>
        <p:spPr/>
        <p:txBody>
          <a:bodyPr/>
          <a:lstStyle/>
          <a:p>
            <a:r>
              <a:rPr lang="en-US" dirty="0"/>
              <a:t>Time scaling g(at) </a:t>
            </a:r>
          </a:p>
        </p:txBody>
      </p:sp>
      <p:grpSp>
        <p:nvGrpSpPr>
          <p:cNvPr id="4" name="Group 22"/>
          <p:cNvGrpSpPr>
            <a:grpSpLocks/>
          </p:cNvGrpSpPr>
          <p:nvPr/>
        </p:nvGrpSpPr>
        <p:grpSpPr bwMode="auto">
          <a:xfrm>
            <a:off x="3505200" y="1382714"/>
            <a:ext cx="4876800" cy="1589087"/>
            <a:chOff x="1981200" y="1383268"/>
            <a:chExt cx="4876800" cy="1588532"/>
          </a:xfrm>
        </p:grpSpPr>
        <p:cxnSp>
          <p:nvCxnSpPr>
            <p:cNvPr id="5" name="Straight Arrow Connector 4"/>
            <p:cNvCxnSpPr>
              <a:cxnSpLocks noChangeShapeType="1"/>
            </p:cNvCxnSpPr>
            <p:nvPr/>
          </p:nvCxnSpPr>
          <p:spPr bwMode="auto">
            <a:xfrm>
              <a:off x="1981200" y="2602468"/>
              <a:ext cx="4876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 name="Flowchart: Manual Input 5"/>
            <p:cNvSpPr>
              <a:spLocks noChangeArrowheads="1"/>
            </p:cNvSpPr>
            <p:nvPr/>
          </p:nvSpPr>
          <p:spPr bwMode="auto">
            <a:xfrm>
              <a:off x="3124200" y="1840468"/>
              <a:ext cx="2057400" cy="762000"/>
            </a:xfrm>
            <a:prstGeom prst="flowChartManualInput">
              <a:avLst/>
            </a:prstGeom>
            <a:solidFill>
              <a:schemeClr val="accent1"/>
            </a:solidFill>
            <a:ln w="9525" algn="ctr">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7" name="Straight Arrow Connector 9"/>
            <p:cNvCxnSpPr>
              <a:cxnSpLocks noChangeShapeType="1"/>
            </p:cNvCxnSpPr>
            <p:nvPr/>
          </p:nvCxnSpPr>
          <p:spPr bwMode="auto">
            <a:xfrm rot="5400000" flipH="1" flipV="1">
              <a:off x="3086100" y="2030968"/>
              <a:ext cx="1143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10"/>
            <p:cNvSpPr txBox="1">
              <a:spLocks noChangeArrowheads="1"/>
            </p:cNvSpPr>
            <p:nvPr/>
          </p:nvSpPr>
          <p:spPr bwMode="auto">
            <a:xfrm>
              <a:off x="2971800" y="260246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t>C</a:t>
              </a:r>
            </a:p>
          </p:txBody>
        </p:sp>
        <p:sp>
          <p:nvSpPr>
            <p:cNvPr id="9" name="TextBox 11"/>
            <p:cNvSpPr txBox="1">
              <a:spLocks noChangeArrowheads="1"/>
            </p:cNvSpPr>
            <p:nvPr/>
          </p:nvSpPr>
          <p:spPr bwMode="auto">
            <a:xfrm>
              <a:off x="5011476" y="2602468"/>
              <a:ext cx="3417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mn-cs"/>
                </a:rPr>
                <a:t>D</a:t>
              </a:r>
            </a:p>
          </p:txBody>
        </p:sp>
        <p:graphicFrame>
          <p:nvGraphicFramePr>
            <p:cNvPr id="10" name="Object 15"/>
            <p:cNvGraphicFramePr>
              <a:graphicFrameLocks noChangeAspect="1"/>
            </p:cNvGraphicFramePr>
            <p:nvPr/>
          </p:nvGraphicFramePr>
          <p:xfrm>
            <a:off x="2728913" y="1383268"/>
            <a:ext cx="658812" cy="457040"/>
          </p:xfrm>
          <a:graphic>
            <a:graphicData uri="http://schemas.openxmlformats.org/presentationml/2006/ole">
              <mc:AlternateContent xmlns:mc="http://schemas.openxmlformats.org/markup-compatibility/2006">
                <mc:Choice xmlns:v="urn:schemas-microsoft-com:vml" Requires="v">
                  <p:oleObj name="Equation" r:id="rId2" imgW="291960" imgH="203040" progId="Equation.3">
                    <p:embed/>
                  </p:oleObj>
                </mc:Choice>
                <mc:Fallback>
                  <p:oleObj name="Equation" r:id="rId2" imgW="291960" imgH="203040" progId="Equation.3">
                    <p:embed/>
                    <p:pic>
                      <p:nvPicPr>
                        <p:cNvPr id="10" name="Object 15"/>
                        <p:cNvPicPr>
                          <a:picLocks noChangeAspect="1" noChangeArrowheads="1"/>
                        </p:cNvPicPr>
                        <p:nvPr/>
                      </p:nvPicPr>
                      <p:blipFill>
                        <a:blip r:embed="rId3"/>
                        <a:srcRect/>
                        <a:stretch>
                          <a:fillRect/>
                        </a:stretch>
                      </p:blipFill>
                      <p:spPr bwMode="auto">
                        <a:xfrm>
                          <a:off x="2728913" y="1383268"/>
                          <a:ext cx="658812" cy="45704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23"/>
          <p:cNvGrpSpPr>
            <a:grpSpLocks/>
          </p:cNvGrpSpPr>
          <p:nvPr/>
        </p:nvGrpSpPr>
        <p:grpSpPr bwMode="auto">
          <a:xfrm>
            <a:off x="3505200" y="3517900"/>
            <a:ext cx="4876800" cy="1143000"/>
            <a:chOff x="1981200" y="3517662"/>
            <a:chExt cx="4876800" cy="1143794"/>
          </a:xfrm>
        </p:grpSpPr>
        <p:cxnSp>
          <p:nvCxnSpPr>
            <p:cNvPr id="12" name="Straight Arrow Connector 14"/>
            <p:cNvCxnSpPr>
              <a:cxnSpLocks noChangeShapeType="1"/>
            </p:cNvCxnSpPr>
            <p:nvPr/>
          </p:nvCxnSpPr>
          <p:spPr bwMode="auto">
            <a:xfrm>
              <a:off x="1981200" y="4659868"/>
              <a:ext cx="4876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3" name="Flowchart: Manual Input 15"/>
            <p:cNvSpPr>
              <a:spLocks noChangeArrowheads="1"/>
            </p:cNvSpPr>
            <p:nvPr/>
          </p:nvSpPr>
          <p:spPr bwMode="auto">
            <a:xfrm>
              <a:off x="3276600" y="3897868"/>
              <a:ext cx="1524000" cy="762000"/>
            </a:xfrm>
            <a:prstGeom prst="flowChartManualInput">
              <a:avLst/>
            </a:prstGeom>
            <a:solidFill>
              <a:schemeClr val="accent1"/>
            </a:solidFill>
            <a:ln w="9525" algn="ctr">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14" name="Straight Arrow Connector 16"/>
            <p:cNvCxnSpPr>
              <a:cxnSpLocks noChangeShapeType="1"/>
            </p:cNvCxnSpPr>
            <p:nvPr/>
          </p:nvCxnSpPr>
          <p:spPr bwMode="auto">
            <a:xfrm rot="5400000" flipH="1" flipV="1">
              <a:off x="3086100" y="4088368"/>
              <a:ext cx="1143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5" name="Text Box 13"/>
          <p:cNvSpPr txBox="1">
            <a:spLocks noChangeArrowheads="1"/>
          </p:cNvSpPr>
          <p:nvPr/>
        </p:nvSpPr>
        <p:spPr bwMode="auto">
          <a:xfrm>
            <a:off x="2590801" y="5497514"/>
            <a:ext cx="4360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Scaling factor </a:t>
            </a:r>
            <a:r>
              <a:rPr kumimoji="0" lang="en-US" altLang="zh-CN" sz="1800" b="0" i="0" u="none" strike="noStrike" kern="1200" cap="none" spc="0" normalizeH="0" baseline="0" noProof="0">
                <a:ln>
                  <a:noFill/>
                </a:ln>
                <a:solidFill>
                  <a:srgbClr val="FF0000"/>
                </a:solidFill>
                <a:effectLst/>
                <a:uLnTx/>
                <a:uFillTx/>
                <a:latin typeface="Tahoma" pitchFamily="34" charset="0"/>
                <a:ea typeface="SimSun" pitchFamily="2" charset="-122"/>
                <a:cs typeface="+mn-cs"/>
              </a:rPr>
              <a:t>a&gt;1</a:t>
            </a: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 signal is </a:t>
            </a:r>
            <a:r>
              <a:rPr kumimoji="0" lang="en-US" altLang="zh-CN" sz="1800" b="0" i="0" u="none" strike="noStrike" kern="1200" cap="none" spc="0" normalizeH="0" baseline="0" noProof="0">
                <a:ln>
                  <a:noFill/>
                </a:ln>
                <a:solidFill>
                  <a:srgbClr val="FF0000"/>
                </a:solidFill>
                <a:effectLst/>
                <a:uLnTx/>
                <a:uFillTx/>
                <a:latin typeface="Tahoma" pitchFamily="34" charset="0"/>
                <a:ea typeface="SimSun" pitchFamily="2" charset="-122"/>
                <a:cs typeface="+mn-cs"/>
              </a:rPr>
              <a:t>compressed</a:t>
            </a: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a:t>
            </a:r>
          </a:p>
        </p:txBody>
      </p:sp>
      <p:sp>
        <p:nvSpPr>
          <p:cNvPr id="16" name="Text Box 14"/>
          <p:cNvSpPr txBox="1">
            <a:spLocks noChangeArrowheads="1"/>
          </p:cNvSpPr>
          <p:nvPr/>
        </p:nvSpPr>
        <p:spPr bwMode="auto">
          <a:xfrm>
            <a:off x="2590801" y="5943600"/>
            <a:ext cx="4092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Scaling factor </a:t>
            </a:r>
            <a:r>
              <a:rPr kumimoji="0" lang="en-US" altLang="zh-CN" sz="1800" b="0" i="0" u="none" strike="noStrike" kern="1200" cap="none" spc="0" normalizeH="0" baseline="0" noProof="0">
                <a:ln>
                  <a:noFill/>
                </a:ln>
                <a:solidFill>
                  <a:srgbClr val="FF0000"/>
                </a:solidFill>
                <a:effectLst/>
                <a:uLnTx/>
                <a:uFillTx/>
                <a:latin typeface="Tahoma" pitchFamily="34" charset="0"/>
                <a:ea typeface="SimSun" pitchFamily="2" charset="-122"/>
                <a:cs typeface="+mn-cs"/>
              </a:rPr>
              <a:t>a&lt;1</a:t>
            </a: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 signal is </a:t>
            </a:r>
            <a:r>
              <a:rPr kumimoji="0" lang="en-US" altLang="zh-CN" sz="1800" b="0" i="0" u="none" strike="noStrike" kern="1200" cap="none" spc="0" normalizeH="0" baseline="0" noProof="0">
                <a:ln>
                  <a:noFill/>
                </a:ln>
                <a:solidFill>
                  <a:srgbClr val="FF0000"/>
                </a:solidFill>
                <a:effectLst/>
                <a:uLnTx/>
                <a:uFillTx/>
                <a:latin typeface="Tahoma" pitchFamily="34" charset="0"/>
                <a:ea typeface="SimSun" pitchFamily="2" charset="-122"/>
                <a:cs typeface="+mn-cs"/>
              </a:rPr>
              <a:t>stretched</a:t>
            </a:r>
            <a:r>
              <a:rPr kumimoji="0" lang="en-US" altLang="zh-CN" sz="1800" b="0" i="0" u="none" strike="noStrike" kern="1200" cap="none" spc="0" normalizeH="0" baseline="0" noProof="0">
                <a:ln>
                  <a:noFill/>
                </a:ln>
                <a:solidFill>
                  <a:srgbClr val="000000"/>
                </a:solidFill>
                <a:effectLst/>
                <a:uLnTx/>
                <a:uFillTx/>
                <a:latin typeface="Tahoma" pitchFamily="34" charset="0"/>
                <a:ea typeface="SimSun" pitchFamily="2" charset="-122"/>
                <a:cs typeface="+mn-cs"/>
              </a:rPr>
              <a:t>.</a:t>
            </a:r>
          </a:p>
        </p:txBody>
      </p:sp>
      <p:graphicFrame>
        <p:nvGraphicFramePr>
          <p:cNvPr id="17" name="Object 16"/>
          <p:cNvGraphicFramePr>
            <a:graphicFrameLocks noChangeAspect="1"/>
          </p:cNvGraphicFramePr>
          <p:nvPr/>
        </p:nvGraphicFramePr>
        <p:xfrm>
          <a:off x="3163888" y="3425826"/>
          <a:ext cx="1860550" cy="485775"/>
        </p:xfrm>
        <a:graphic>
          <a:graphicData uri="http://schemas.openxmlformats.org/presentationml/2006/ole">
            <mc:AlternateContent xmlns:mc="http://schemas.openxmlformats.org/markup-compatibility/2006">
              <mc:Choice xmlns:v="urn:schemas-microsoft-com:vml" Requires="v">
                <p:oleObj name="Equation" r:id="rId4" imgW="825480" imgH="215640" progId="Equation.3">
                  <p:embed/>
                </p:oleObj>
              </mc:Choice>
              <mc:Fallback>
                <p:oleObj name="Equation" r:id="rId4" imgW="825480" imgH="215640" progId="Equation.3">
                  <p:embed/>
                  <p:pic>
                    <p:nvPicPr>
                      <p:cNvPr id="17" name="Object 16"/>
                      <p:cNvPicPr>
                        <a:picLocks noChangeAspect="1" noChangeArrowheads="1"/>
                      </p:cNvPicPr>
                      <p:nvPr/>
                    </p:nvPicPr>
                    <p:blipFill>
                      <a:blip r:embed="rId5"/>
                      <a:srcRect/>
                      <a:stretch>
                        <a:fillRect/>
                      </a:stretch>
                    </p:blipFill>
                    <p:spPr bwMode="auto">
                      <a:xfrm>
                        <a:off x="3163888" y="3425826"/>
                        <a:ext cx="1860550" cy="4857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7"/>
          <p:cNvGraphicFramePr>
            <a:graphicFrameLocks noChangeAspect="1"/>
          </p:cNvGraphicFramePr>
          <p:nvPr/>
        </p:nvGraphicFramePr>
        <p:xfrm>
          <a:off x="4494214" y="4724400"/>
          <a:ext cx="687387" cy="400050"/>
        </p:xfrm>
        <a:graphic>
          <a:graphicData uri="http://schemas.openxmlformats.org/presentationml/2006/ole">
            <mc:AlternateContent xmlns:mc="http://schemas.openxmlformats.org/markup-compatibility/2006">
              <mc:Choice xmlns:v="urn:schemas-microsoft-com:vml" Requires="v">
                <p:oleObj name="Equation" r:id="rId6" imgW="304404" imgH="177569" progId="Equation.3">
                  <p:embed/>
                </p:oleObj>
              </mc:Choice>
              <mc:Fallback>
                <p:oleObj name="Equation" r:id="rId6" imgW="304404" imgH="177569" progId="Equation.3">
                  <p:embed/>
                  <p:pic>
                    <p:nvPicPr>
                      <p:cNvPr id="18"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4214" y="4724400"/>
                        <a:ext cx="687387" cy="4000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nvGraphicFramePr>
        <p:xfrm>
          <a:off x="6019800" y="4705350"/>
          <a:ext cx="801688" cy="400050"/>
        </p:xfrm>
        <a:graphic>
          <a:graphicData uri="http://schemas.openxmlformats.org/presentationml/2006/ole">
            <mc:AlternateContent xmlns:mc="http://schemas.openxmlformats.org/markup-compatibility/2006">
              <mc:Choice xmlns:v="urn:schemas-microsoft-com:vml" Requires="v">
                <p:oleObj name="Equation" r:id="rId8" imgW="355138" imgH="177569" progId="Equation.3">
                  <p:embed/>
                </p:oleObj>
              </mc:Choice>
              <mc:Fallback>
                <p:oleObj name="Equation" r:id="rId8" imgW="355138" imgH="177569" progId="Equation.3">
                  <p:embed/>
                  <p:pic>
                    <p:nvPicPr>
                      <p:cNvPr id="19"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4705350"/>
                        <a:ext cx="801688" cy="4000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23">
            <a:extLst>
              <a:ext uri="{FF2B5EF4-FFF2-40B4-BE49-F238E27FC236}">
                <a16:creationId xmlns:a16="http://schemas.microsoft.com/office/drawing/2014/main" id="{8E84467C-CB5A-A3AF-1185-27B20D058ECF}"/>
              </a:ext>
            </a:extLst>
          </p:cNvPr>
          <p:cNvGrpSpPr/>
          <p:nvPr/>
        </p:nvGrpSpPr>
        <p:grpSpPr>
          <a:xfrm>
            <a:off x="957128" y="1296074"/>
            <a:ext cx="1041120" cy="528840"/>
            <a:chOff x="957128" y="1296074"/>
            <a:chExt cx="1041120" cy="52884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BAF0718C-8418-35F3-33D0-9A338B4FC05C}"/>
                    </a:ext>
                  </a:extLst>
                </p14:cNvPr>
                <p14:cNvContentPartPr/>
                <p14:nvPr/>
              </p14:nvContentPartPr>
              <p14:xfrm>
                <a:off x="957128" y="1400114"/>
                <a:ext cx="215640" cy="424800"/>
              </p14:xfrm>
            </p:contentPart>
          </mc:Choice>
          <mc:Fallback xmlns="">
            <p:pic>
              <p:nvPicPr>
                <p:cNvPr id="20" name="Ink 19">
                  <a:extLst>
                    <a:ext uri="{FF2B5EF4-FFF2-40B4-BE49-F238E27FC236}">
                      <a16:creationId xmlns:a16="http://schemas.microsoft.com/office/drawing/2014/main" id="{BAF0718C-8418-35F3-33D0-9A338B4FC05C}"/>
                    </a:ext>
                  </a:extLst>
                </p:cNvPr>
                <p:cNvPicPr/>
                <p:nvPr/>
              </p:nvPicPr>
              <p:blipFill>
                <a:blip r:embed="rId11"/>
                <a:stretch>
                  <a:fillRect/>
                </a:stretch>
              </p:blipFill>
              <p:spPr>
                <a:xfrm>
                  <a:off x="948128" y="1391474"/>
                  <a:ext cx="2332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57306EDE-D8A1-E852-7D55-FAA53AABA339}"/>
                    </a:ext>
                  </a:extLst>
                </p14:cNvPr>
                <p14:cNvContentPartPr/>
                <p14:nvPr/>
              </p14:nvContentPartPr>
              <p14:xfrm>
                <a:off x="1345568" y="1356554"/>
                <a:ext cx="196200" cy="291240"/>
              </p14:xfrm>
            </p:contentPart>
          </mc:Choice>
          <mc:Fallback xmlns="">
            <p:pic>
              <p:nvPicPr>
                <p:cNvPr id="21" name="Ink 20">
                  <a:extLst>
                    <a:ext uri="{FF2B5EF4-FFF2-40B4-BE49-F238E27FC236}">
                      <a16:creationId xmlns:a16="http://schemas.microsoft.com/office/drawing/2014/main" id="{57306EDE-D8A1-E852-7D55-FAA53AABA339}"/>
                    </a:ext>
                  </a:extLst>
                </p:cNvPr>
                <p:cNvPicPr/>
                <p:nvPr/>
              </p:nvPicPr>
              <p:blipFill>
                <a:blip r:embed="rId13"/>
                <a:stretch>
                  <a:fillRect/>
                </a:stretch>
              </p:blipFill>
              <p:spPr>
                <a:xfrm>
                  <a:off x="1336568" y="1347914"/>
                  <a:ext cx="2138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FB6070CC-556B-6B5C-F5EB-C1B07E57B666}"/>
                    </a:ext>
                  </a:extLst>
                </p14:cNvPr>
                <p14:cNvContentPartPr/>
                <p14:nvPr/>
              </p14:nvContentPartPr>
              <p14:xfrm>
                <a:off x="1663808" y="1371314"/>
                <a:ext cx="36360" cy="272160"/>
              </p14:xfrm>
            </p:contentPart>
          </mc:Choice>
          <mc:Fallback xmlns="">
            <p:pic>
              <p:nvPicPr>
                <p:cNvPr id="22" name="Ink 21">
                  <a:extLst>
                    <a:ext uri="{FF2B5EF4-FFF2-40B4-BE49-F238E27FC236}">
                      <a16:creationId xmlns:a16="http://schemas.microsoft.com/office/drawing/2014/main" id="{FB6070CC-556B-6B5C-F5EB-C1B07E57B666}"/>
                    </a:ext>
                  </a:extLst>
                </p:cNvPr>
                <p:cNvPicPr/>
                <p:nvPr/>
              </p:nvPicPr>
              <p:blipFill>
                <a:blip r:embed="rId15"/>
                <a:stretch>
                  <a:fillRect/>
                </a:stretch>
              </p:blipFill>
              <p:spPr>
                <a:xfrm>
                  <a:off x="1654808" y="1362314"/>
                  <a:ext cx="54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4EB94282-5645-8534-79B7-21E440E81B16}"/>
                    </a:ext>
                  </a:extLst>
                </p14:cNvPr>
                <p14:cNvContentPartPr/>
                <p14:nvPr/>
              </p14:nvContentPartPr>
              <p14:xfrm>
                <a:off x="1554368" y="1296074"/>
                <a:ext cx="443880" cy="447840"/>
              </p14:xfrm>
            </p:contentPart>
          </mc:Choice>
          <mc:Fallback xmlns="">
            <p:pic>
              <p:nvPicPr>
                <p:cNvPr id="23" name="Ink 22">
                  <a:extLst>
                    <a:ext uri="{FF2B5EF4-FFF2-40B4-BE49-F238E27FC236}">
                      <a16:creationId xmlns:a16="http://schemas.microsoft.com/office/drawing/2014/main" id="{4EB94282-5645-8534-79B7-21E440E81B16}"/>
                    </a:ext>
                  </a:extLst>
                </p:cNvPr>
                <p:cNvPicPr/>
                <p:nvPr/>
              </p:nvPicPr>
              <p:blipFill>
                <a:blip r:embed="rId17"/>
                <a:stretch>
                  <a:fillRect/>
                </a:stretch>
              </p:blipFill>
              <p:spPr>
                <a:xfrm>
                  <a:off x="1545368" y="1287434"/>
                  <a:ext cx="461520" cy="465480"/>
                </a:xfrm>
                <a:prstGeom prst="rect">
                  <a:avLst/>
                </a:prstGeom>
              </p:spPr>
            </p:pic>
          </mc:Fallback>
        </mc:AlternateContent>
      </p:grpSp>
      <p:grpSp>
        <p:nvGrpSpPr>
          <p:cNvPr id="31" name="Group 30">
            <a:extLst>
              <a:ext uri="{FF2B5EF4-FFF2-40B4-BE49-F238E27FC236}">
                <a16:creationId xmlns:a16="http://schemas.microsoft.com/office/drawing/2014/main" id="{96E857E2-67C0-69F9-79D0-8ADBAA689B58}"/>
              </a:ext>
            </a:extLst>
          </p:cNvPr>
          <p:cNvGrpSpPr/>
          <p:nvPr/>
        </p:nvGrpSpPr>
        <p:grpSpPr>
          <a:xfrm>
            <a:off x="653648" y="1967834"/>
            <a:ext cx="1464840" cy="826560"/>
            <a:chOff x="653648" y="1967834"/>
            <a:chExt cx="1464840" cy="826560"/>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202794E6-AE9F-8264-B86E-742848791AC4}"/>
                    </a:ext>
                  </a:extLst>
                </p14:cNvPr>
                <p14:cNvContentPartPr/>
                <p14:nvPr/>
              </p14:nvContentPartPr>
              <p14:xfrm>
                <a:off x="653648" y="2229554"/>
                <a:ext cx="251640" cy="564840"/>
              </p14:xfrm>
            </p:contentPart>
          </mc:Choice>
          <mc:Fallback xmlns="">
            <p:pic>
              <p:nvPicPr>
                <p:cNvPr id="25" name="Ink 24">
                  <a:extLst>
                    <a:ext uri="{FF2B5EF4-FFF2-40B4-BE49-F238E27FC236}">
                      <a16:creationId xmlns:a16="http://schemas.microsoft.com/office/drawing/2014/main" id="{202794E6-AE9F-8264-B86E-742848791AC4}"/>
                    </a:ext>
                  </a:extLst>
                </p:cNvPr>
                <p:cNvPicPr/>
                <p:nvPr/>
              </p:nvPicPr>
              <p:blipFill>
                <a:blip r:embed="rId19"/>
                <a:stretch>
                  <a:fillRect/>
                </a:stretch>
              </p:blipFill>
              <p:spPr>
                <a:xfrm>
                  <a:off x="645008" y="2220554"/>
                  <a:ext cx="26928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7D4DDAC7-E305-DC60-608C-1D669039822D}"/>
                    </a:ext>
                  </a:extLst>
                </p14:cNvPr>
                <p14:cNvContentPartPr/>
                <p14:nvPr/>
              </p14:nvContentPartPr>
              <p14:xfrm>
                <a:off x="1056128" y="2177354"/>
                <a:ext cx="120600" cy="346680"/>
              </p14:xfrm>
            </p:contentPart>
          </mc:Choice>
          <mc:Fallback xmlns="">
            <p:pic>
              <p:nvPicPr>
                <p:cNvPr id="26" name="Ink 25">
                  <a:extLst>
                    <a:ext uri="{FF2B5EF4-FFF2-40B4-BE49-F238E27FC236}">
                      <a16:creationId xmlns:a16="http://schemas.microsoft.com/office/drawing/2014/main" id="{7D4DDAC7-E305-DC60-608C-1D669039822D}"/>
                    </a:ext>
                  </a:extLst>
                </p:cNvPr>
                <p:cNvPicPr/>
                <p:nvPr/>
              </p:nvPicPr>
              <p:blipFill>
                <a:blip r:embed="rId21"/>
                <a:stretch>
                  <a:fillRect/>
                </a:stretch>
              </p:blipFill>
              <p:spPr>
                <a:xfrm>
                  <a:off x="1047488" y="2168714"/>
                  <a:ext cx="138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65A3C4DC-E3E6-5481-CF9F-F3E87DC30087}"/>
                    </a:ext>
                  </a:extLst>
                </p14:cNvPr>
                <p14:cNvContentPartPr/>
                <p14:nvPr/>
              </p14:nvContentPartPr>
              <p14:xfrm>
                <a:off x="1225688" y="2192834"/>
                <a:ext cx="322200" cy="238680"/>
              </p14:xfrm>
            </p:contentPart>
          </mc:Choice>
          <mc:Fallback xmlns="">
            <p:pic>
              <p:nvPicPr>
                <p:cNvPr id="27" name="Ink 26">
                  <a:extLst>
                    <a:ext uri="{FF2B5EF4-FFF2-40B4-BE49-F238E27FC236}">
                      <a16:creationId xmlns:a16="http://schemas.microsoft.com/office/drawing/2014/main" id="{65A3C4DC-E3E6-5481-CF9F-F3E87DC30087}"/>
                    </a:ext>
                  </a:extLst>
                </p:cNvPr>
                <p:cNvPicPr/>
                <p:nvPr/>
              </p:nvPicPr>
              <p:blipFill>
                <a:blip r:embed="rId23"/>
                <a:stretch>
                  <a:fillRect/>
                </a:stretch>
              </p:blipFill>
              <p:spPr>
                <a:xfrm>
                  <a:off x="1216688" y="2184194"/>
                  <a:ext cx="3398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776FFE02-18CC-9212-5C03-396A77CA7C60}"/>
                    </a:ext>
                  </a:extLst>
                </p14:cNvPr>
                <p14:cNvContentPartPr/>
                <p14:nvPr/>
              </p14:nvContentPartPr>
              <p14:xfrm>
                <a:off x="1706288" y="2090954"/>
                <a:ext cx="181440" cy="284400"/>
              </p14:xfrm>
            </p:contentPart>
          </mc:Choice>
          <mc:Fallback xmlns="">
            <p:pic>
              <p:nvPicPr>
                <p:cNvPr id="28" name="Ink 27">
                  <a:extLst>
                    <a:ext uri="{FF2B5EF4-FFF2-40B4-BE49-F238E27FC236}">
                      <a16:creationId xmlns:a16="http://schemas.microsoft.com/office/drawing/2014/main" id="{776FFE02-18CC-9212-5C03-396A77CA7C60}"/>
                    </a:ext>
                  </a:extLst>
                </p:cNvPr>
                <p:cNvPicPr/>
                <p:nvPr/>
              </p:nvPicPr>
              <p:blipFill>
                <a:blip r:embed="rId25"/>
                <a:stretch>
                  <a:fillRect/>
                </a:stretch>
              </p:blipFill>
              <p:spPr>
                <a:xfrm>
                  <a:off x="1697288" y="2082314"/>
                  <a:ext cx="1990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08BE333E-E517-C7DF-2C85-76E9045761C6}"/>
                    </a:ext>
                  </a:extLst>
                </p14:cNvPr>
                <p14:cNvContentPartPr/>
                <p14:nvPr/>
              </p14:nvContentPartPr>
              <p14:xfrm>
                <a:off x="1632488" y="2159354"/>
                <a:ext cx="205200" cy="65520"/>
              </p14:xfrm>
            </p:contentPart>
          </mc:Choice>
          <mc:Fallback xmlns="">
            <p:pic>
              <p:nvPicPr>
                <p:cNvPr id="29" name="Ink 28">
                  <a:extLst>
                    <a:ext uri="{FF2B5EF4-FFF2-40B4-BE49-F238E27FC236}">
                      <a16:creationId xmlns:a16="http://schemas.microsoft.com/office/drawing/2014/main" id="{08BE333E-E517-C7DF-2C85-76E9045761C6}"/>
                    </a:ext>
                  </a:extLst>
                </p:cNvPr>
                <p:cNvPicPr/>
                <p:nvPr/>
              </p:nvPicPr>
              <p:blipFill>
                <a:blip r:embed="rId27"/>
                <a:stretch>
                  <a:fillRect/>
                </a:stretch>
              </p:blipFill>
              <p:spPr>
                <a:xfrm>
                  <a:off x="1623488" y="2150354"/>
                  <a:ext cx="222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08871EF7-BF44-0238-2D00-ACEE2703B970}"/>
                    </a:ext>
                  </a:extLst>
                </p14:cNvPr>
                <p14:cNvContentPartPr/>
                <p14:nvPr/>
              </p14:nvContentPartPr>
              <p14:xfrm>
                <a:off x="2007968" y="1967834"/>
                <a:ext cx="110520" cy="450360"/>
              </p14:xfrm>
            </p:contentPart>
          </mc:Choice>
          <mc:Fallback xmlns="">
            <p:pic>
              <p:nvPicPr>
                <p:cNvPr id="30" name="Ink 29">
                  <a:extLst>
                    <a:ext uri="{FF2B5EF4-FFF2-40B4-BE49-F238E27FC236}">
                      <a16:creationId xmlns:a16="http://schemas.microsoft.com/office/drawing/2014/main" id="{08871EF7-BF44-0238-2D00-ACEE2703B970}"/>
                    </a:ext>
                  </a:extLst>
                </p:cNvPr>
                <p:cNvPicPr/>
                <p:nvPr/>
              </p:nvPicPr>
              <p:blipFill>
                <a:blip r:embed="rId29"/>
                <a:stretch>
                  <a:fillRect/>
                </a:stretch>
              </p:blipFill>
              <p:spPr>
                <a:xfrm>
                  <a:off x="1998968" y="1958834"/>
                  <a:ext cx="128160" cy="468000"/>
                </a:xfrm>
                <a:prstGeom prst="rect">
                  <a:avLst/>
                </a:prstGeom>
              </p:spPr>
            </p:pic>
          </mc:Fallback>
        </mc:AlternateContent>
      </p:grpSp>
      <p:grpSp>
        <p:nvGrpSpPr>
          <p:cNvPr id="44" name="Group 43">
            <a:extLst>
              <a:ext uri="{FF2B5EF4-FFF2-40B4-BE49-F238E27FC236}">
                <a16:creationId xmlns:a16="http://schemas.microsoft.com/office/drawing/2014/main" id="{7903BEAC-BA40-BD94-BC82-CC351FF573B0}"/>
              </a:ext>
            </a:extLst>
          </p:cNvPr>
          <p:cNvGrpSpPr/>
          <p:nvPr/>
        </p:nvGrpSpPr>
        <p:grpSpPr>
          <a:xfrm>
            <a:off x="2207408" y="1302554"/>
            <a:ext cx="1543320" cy="353880"/>
            <a:chOff x="2207408" y="1302554"/>
            <a:chExt cx="1543320" cy="353880"/>
          </a:xfrm>
        </p:grpSpPr>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D0F76D9E-6621-8252-D97D-ABED1A7A2CEE}"/>
                    </a:ext>
                  </a:extLst>
                </p14:cNvPr>
                <p14:cNvContentPartPr/>
                <p14:nvPr/>
              </p14:nvContentPartPr>
              <p14:xfrm>
                <a:off x="2207408" y="1511714"/>
                <a:ext cx="473760" cy="60120"/>
              </p14:xfrm>
            </p:contentPart>
          </mc:Choice>
          <mc:Fallback xmlns="">
            <p:pic>
              <p:nvPicPr>
                <p:cNvPr id="32" name="Ink 31">
                  <a:extLst>
                    <a:ext uri="{FF2B5EF4-FFF2-40B4-BE49-F238E27FC236}">
                      <a16:creationId xmlns:a16="http://schemas.microsoft.com/office/drawing/2014/main" id="{D0F76D9E-6621-8252-D97D-ABED1A7A2CEE}"/>
                    </a:ext>
                  </a:extLst>
                </p:cNvPr>
                <p:cNvPicPr/>
                <p:nvPr/>
              </p:nvPicPr>
              <p:blipFill>
                <a:blip r:embed="rId31"/>
                <a:stretch>
                  <a:fillRect/>
                </a:stretch>
              </p:blipFill>
              <p:spPr>
                <a:xfrm>
                  <a:off x="2198768" y="1502714"/>
                  <a:ext cx="491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35D9F81E-7A41-85B7-444D-B089619690ED}"/>
                    </a:ext>
                  </a:extLst>
                </p14:cNvPr>
                <p14:cNvContentPartPr/>
                <p14:nvPr/>
              </p14:nvContentPartPr>
              <p14:xfrm>
                <a:off x="2551928" y="1419554"/>
                <a:ext cx="117720" cy="236880"/>
              </p14:xfrm>
            </p:contentPart>
          </mc:Choice>
          <mc:Fallback xmlns="">
            <p:pic>
              <p:nvPicPr>
                <p:cNvPr id="33" name="Ink 32">
                  <a:extLst>
                    <a:ext uri="{FF2B5EF4-FFF2-40B4-BE49-F238E27FC236}">
                      <a16:creationId xmlns:a16="http://schemas.microsoft.com/office/drawing/2014/main" id="{35D9F81E-7A41-85B7-444D-B089619690ED}"/>
                    </a:ext>
                  </a:extLst>
                </p:cNvPr>
                <p:cNvPicPr/>
                <p:nvPr/>
              </p:nvPicPr>
              <p:blipFill>
                <a:blip r:embed="rId33"/>
                <a:stretch>
                  <a:fillRect/>
                </a:stretch>
              </p:blipFill>
              <p:spPr>
                <a:xfrm>
                  <a:off x="2543288" y="1410554"/>
                  <a:ext cx="1353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F532CDA8-9E15-9D9A-6545-BE801B37631D}"/>
                    </a:ext>
                  </a:extLst>
                </p14:cNvPr>
                <p14:cNvContentPartPr/>
                <p14:nvPr/>
              </p14:nvContentPartPr>
              <p14:xfrm>
                <a:off x="2943248" y="1302554"/>
                <a:ext cx="122760" cy="302400"/>
              </p14:xfrm>
            </p:contentPart>
          </mc:Choice>
          <mc:Fallback xmlns="">
            <p:pic>
              <p:nvPicPr>
                <p:cNvPr id="34" name="Ink 33">
                  <a:extLst>
                    <a:ext uri="{FF2B5EF4-FFF2-40B4-BE49-F238E27FC236}">
                      <a16:creationId xmlns:a16="http://schemas.microsoft.com/office/drawing/2014/main" id="{F532CDA8-9E15-9D9A-6545-BE801B37631D}"/>
                    </a:ext>
                  </a:extLst>
                </p:cNvPr>
                <p:cNvPicPr/>
                <p:nvPr/>
              </p:nvPicPr>
              <p:blipFill>
                <a:blip r:embed="rId35"/>
                <a:stretch>
                  <a:fillRect/>
                </a:stretch>
              </p:blipFill>
              <p:spPr>
                <a:xfrm>
                  <a:off x="2934248" y="1293914"/>
                  <a:ext cx="140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D320DC33-C115-D989-17A5-2F15A3BD3720}"/>
                    </a:ext>
                  </a:extLst>
                </p14:cNvPr>
                <p14:cNvContentPartPr/>
                <p14:nvPr/>
              </p14:nvContentPartPr>
              <p14:xfrm>
                <a:off x="2849288" y="1390034"/>
                <a:ext cx="269280" cy="29520"/>
              </p14:xfrm>
            </p:contentPart>
          </mc:Choice>
          <mc:Fallback xmlns="">
            <p:pic>
              <p:nvPicPr>
                <p:cNvPr id="35" name="Ink 34">
                  <a:extLst>
                    <a:ext uri="{FF2B5EF4-FFF2-40B4-BE49-F238E27FC236}">
                      <a16:creationId xmlns:a16="http://schemas.microsoft.com/office/drawing/2014/main" id="{D320DC33-C115-D989-17A5-2F15A3BD3720}"/>
                    </a:ext>
                  </a:extLst>
                </p:cNvPr>
                <p:cNvPicPr/>
                <p:nvPr/>
              </p:nvPicPr>
              <p:blipFill>
                <a:blip r:embed="rId37"/>
                <a:stretch>
                  <a:fillRect/>
                </a:stretch>
              </p:blipFill>
              <p:spPr>
                <a:xfrm>
                  <a:off x="2840288" y="1381394"/>
                  <a:ext cx="286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EDE4EC2B-AC5E-4CFB-E164-BD86ECEA1A49}"/>
                    </a:ext>
                  </a:extLst>
                </p14:cNvPr>
                <p14:cNvContentPartPr/>
                <p14:nvPr/>
              </p14:nvContentPartPr>
              <p14:xfrm>
                <a:off x="3152048" y="1457354"/>
                <a:ext cx="177120" cy="71640"/>
              </p14:xfrm>
            </p:contentPart>
          </mc:Choice>
          <mc:Fallback xmlns="">
            <p:pic>
              <p:nvPicPr>
                <p:cNvPr id="36" name="Ink 35">
                  <a:extLst>
                    <a:ext uri="{FF2B5EF4-FFF2-40B4-BE49-F238E27FC236}">
                      <a16:creationId xmlns:a16="http://schemas.microsoft.com/office/drawing/2014/main" id="{EDE4EC2B-AC5E-4CFB-E164-BD86ECEA1A49}"/>
                    </a:ext>
                  </a:extLst>
                </p:cNvPr>
                <p:cNvPicPr/>
                <p:nvPr/>
              </p:nvPicPr>
              <p:blipFill>
                <a:blip r:embed="rId39"/>
                <a:stretch>
                  <a:fillRect/>
                </a:stretch>
              </p:blipFill>
              <p:spPr>
                <a:xfrm>
                  <a:off x="3143048" y="1448714"/>
                  <a:ext cx="194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FDBCF2E-0EA6-BE1F-7FC2-63A89391995C}"/>
                    </a:ext>
                  </a:extLst>
                </p14:cNvPr>
                <p14:cNvContentPartPr/>
                <p14:nvPr/>
              </p14:nvContentPartPr>
              <p14:xfrm>
                <a:off x="3494048" y="1365194"/>
                <a:ext cx="256680" cy="216360"/>
              </p14:xfrm>
            </p:contentPart>
          </mc:Choice>
          <mc:Fallback xmlns="">
            <p:pic>
              <p:nvPicPr>
                <p:cNvPr id="37" name="Ink 36">
                  <a:extLst>
                    <a:ext uri="{FF2B5EF4-FFF2-40B4-BE49-F238E27FC236}">
                      <a16:creationId xmlns:a16="http://schemas.microsoft.com/office/drawing/2014/main" id="{BFDBCF2E-0EA6-BE1F-7FC2-63A89391995C}"/>
                    </a:ext>
                  </a:extLst>
                </p:cNvPr>
                <p:cNvPicPr/>
                <p:nvPr/>
              </p:nvPicPr>
              <p:blipFill>
                <a:blip r:embed="rId41"/>
                <a:stretch>
                  <a:fillRect/>
                </a:stretch>
              </p:blipFill>
              <p:spPr>
                <a:xfrm>
                  <a:off x="3485048" y="1356554"/>
                  <a:ext cx="274320" cy="234000"/>
                </a:xfrm>
                <a:prstGeom prst="rect">
                  <a:avLst/>
                </a:prstGeom>
              </p:spPr>
            </p:pic>
          </mc:Fallback>
        </mc:AlternateContent>
      </p:grpSp>
      <p:grpSp>
        <p:nvGrpSpPr>
          <p:cNvPr id="43" name="Group 42">
            <a:extLst>
              <a:ext uri="{FF2B5EF4-FFF2-40B4-BE49-F238E27FC236}">
                <a16:creationId xmlns:a16="http://schemas.microsoft.com/office/drawing/2014/main" id="{932B62D8-0F00-F212-7BD2-835C639FB788}"/>
              </a:ext>
            </a:extLst>
          </p:cNvPr>
          <p:cNvGrpSpPr/>
          <p:nvPr/>
        </p:nvGrpSpPr>
        <p:grpSpPr>
          <a:xfrm>
            <a:off x="655808" y="3073754"/>
            <a:ext cx="1557360" cy="371160"/>
            <a:chOff x="655808" y="3073754"/>
            <a:chExt cx="1557360" cy="37116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526A1834-CDF7-3629-E19C-C8CB6AABA758}"/>
                    </a:ext>
                  </a:extLst>
                </p14:cNvPr>
                <p14:cNvContentPartPr/>
                <p14:nvPr/>
              </p14:nvContentPartPr>
              <p14:xfrm>
                <a:off x="655808" y="3202994"/>
                <a:ext cx="354600" cy="241920"/>
              </p14:xfrm>
            </p:contentPart>
          </mc:Choice>
          <mc:Fallback xmlns="">
            <p:pic>
              <p:nvPicPr>
                <p:cNvPr id="38" name="Ink 37">
                  <a:extLst>
                    <a:ext uri="{FF2B5EF4-FFF2-40B4-BE49-F238E27FC236}">
                      <a16:creationId xmlns:a16="http://schemas.microsoft.com/office/drawing/2014/main" id="{526A1834-CDF7-3629-E19C-C8CB6AABA758}"/>
                    </a:ext>
                  </a:extLst>
                </p:cNvPr>
                <p:cNvPicPr/>
                <p:nvPr/>
              </p:nvPicPr>
              <p:blipFill>
                <a:blip r:embed="rId43"/>
                <a:stretch>
                  <a:fillRect/>
                </a:stretch>
              </p:blipFill>
              <p:spPr>
                <a:xfrm>
                  <a:off x="646808" y="3194354"/>
                  <a:ext cx="37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D530AB20-6E3A-1061-EF3B-F1FAE3A83FA4}"/>
                    </a:ext>
                  </a:extLst>
                </p14:cNvPr>
                <p14:cNvContentPartPr/>
                <p14:nvPr/>
              </p14:nvContentPartPr>
              <p14:xfrm>
                <a:off x="1068728" y="3073754"/>
                <a:ext cx="195120" cy="306360"/>
              </p14:xfrm>
            </p:contentPart>
          </mc:Choice>
          <mc:Fallback xmlns="">
            <p:pic>
              <p:nvPicPr>
                <p:cNvPr id="39" name="Ink 38">
                  <a:extLst>
                    <a:ext uri="{FF2B5EF4-FFF2-40B4-BE49-F238E27FC236}">
                      <a16:creationId xmlns:a16="http://schemas.microsoft.com/office/drawing/2014/main" id="{D530AB20-6E3A-1061-EF3B-F1FAE3A83FA4}"/>
                    </a:ext>
                  </a:extLst>
                </p:cNvPr>
                <p:cNvPicPr/>
                <p:nvPr/>
              </p:nvPicPr>
              <p:blipFill>
                <a:blip r:embed="rId45"/>
                <a:stretch>
                  <a:fillRect/>
                </a:stretch>
              </p:blipFill>
              <p:spPr>
                <a:xfrm>
                  <a:off x="1060088" y="3064754"/>
                  <a:ext cx="2127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7AD3EA5C-3DAC-B738-A911-DB54E427F0CC}"/>
                    </a:ext>
                  </a:extLst>
                </p14:cNvPr>
                <p14:cNvContentPartPr/>
                <p14:nvPr/>
              </p14:nvContentPartPr>
              <p14:xfrm>
                <a:off x="1091048" y="3141074"/>
                <a:ext cx="200880" cy="34560"/>
              </p14:xfrm>
            </p:contentPart>
          </mc:Choice>
          <mc:Fallback xmlns="">
            <p:pic>
              <p:nvPicPr>
                <p:cNvPr id="40" name="Ink 39">
                  <a:extLst>
                    <a:ext uri="{FF2B5EF4-FFF2-40B4-BE49-F238E27FC236}">
                      <a16:creationId xmlns:a16="http://schemas.microsoft.com/office/drawing/2014/main" id="{7AD3EA5C-3DAC-B738-A911-DB54E427F0CC}"/>
                    </a:ext>
                  </a:extLst>
                </p:cNvPr>
                <p:cNvPicPr/>
                <p:nvPr/>
              </p:nvPicPr>
              <p:blipFill>
                <a:blip r:embed="rId47"/>
                <a:stretch>
                  <a:fillRect/>
                </a:stretch>
              </p:blipFill>
              <p:spPr>
                <a:xfrm>
                  <a:off x="1082408" y="3132074"/>
                  <a:ext cx="218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AFA47DCF-D451-6D58-4CEE-980B3F7F13F1}"/>
                    </a:ext>
                  </a:extLst>
                </p14:cNvPr>
                <p14:cNvContentPartPr/>
                <p14:nvPr/>
              </p14:nvContentPartPr>
              <p14:xfrm>
                <a:off x="1467608" y="3182114"/>
                <a:ext cx="229320" cy="77760"/>
              </p14:xfrm>
            </p:contentPart>
          </mc:Choice>
          <mc:Fallback xmlns="">
            <p:pic>
              <p:nvPicPr>
                <p:cNvPr id="41" name="Ink 40">
                  <a:extLst>
                    <a:ext uri="{FF2B5EF4-FFF2-40B4-BE49-F238E27FC236}">
                      <a16:creationId xmlns:a16="http://schemas.microsoft.com/office/drawing/2014/main" id="{AFA47DCF-D451-6D58-4CEE-980B3F7F13F1}"/>
                    </a:ext>
                  </a:extLst>
                </p:cNvPr>
                <p:cNvPicPr/>
                <p:nvPr/>
              </p:nvPicPr>
              <p:blipFill>
                <a:blip r:embed="rId49"/>
                <a:stretch>
                  <a:fillRect/>
                </a:stretch>
              </p:blipFill>
              <p:spPr>
                <a:xfrm>
                  <a:off x="1458968" y="3173114"/>
                  <a:ext cx="24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C8B10A2F-DAFB-C657-6D52-5EB29856C22D}"/>
                    </a:ext>
                  </a:extLst>
                </p14:cNvPr>
                <p14:cNvContentPartPr/>
                <p14:nvPr/>
              </p14:nvContentPartPr>
              <p14:xfrm>
                <a:off x="1870448" y="3098594"/>
                <a:ext cx="342720" cy="228960"/>
              </p14:xfrm>
            </p:contentPart>
          </mc:Choice>
          <mc:Fallback xmlns="">
            <p:pic>
              <p:nvPicPr>
                <p:cNvPr id="42" name="Ink 41">
                  <a:extLst>
                    <a:ext uri="{FF2B5EF4-FFF2-40B4-BE49-F238E27FC236}">
                      <a16:creationId xmlns:a16="http://schemas.microsoft.com/office/drawing/2014/main" id="{C8B10A2F-DAFB-C657-6D52-5EB29856C22D}"/>
                    </a:ext>
                  </a:extLst>
                </p:cNvPr>
                <p:cNvPicPr/>
                <p:nvPr/>
              </p:nvPicPr>
              <p:blipFill>
                <a:blip r:embed="rId51"/>
                <a:stretch>
                  <a:fillRect/>
                </a:stretch>
              </p:blipFill>
              <p:spPr>
                <a:xfrm>
                  <a:off x="1861448" y="3089954"/>
                  <a:ext cx="360360" cy="246600"/>
                </a:xfrm>
                <a:prstGeom prst="rect">
                  <a:avLst/>
                </a:prstGeom>
              </p:spPr>
            </p:pic>
          </mc:Fallback>
        </mc:AlternateContent>
      </p:grpSp>
      <p:grpSp>
        <p:nvGrpSpPr>
          <p:cNvPr id="54" name="Group 53">
            <a:extLst>
              <a:ext uri="{FF2B5EF4-FFF2-40B4-BE49-F238E27FC236}">
                <a16:creationId xmlns:a16="http://schemas.microsoft.com/office/drawing/2014/main" id="{E47EB3F1-E696-42ED-A415-D85A6427016C}"/>
              </a:ext>
            </a:extLst>
          </p:cNvPr>
          <p:cNvGrpSpPr/>
          <p:nvPr/>
        </p:nvGrpSpPr>
        <p:grpSpPr>
          <a:xfrm>
            <a:off x="380048" y="3555794"/>
            <a:ext cx="1933920" cy="734400"/>
            <a:chOff x="380048" y="3555794"/>
            <a:chExt cx="1933920" cy="734400"/>
          </a:xfrm>
        </p:grpSpPr>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1B8D8559-4305-F60A-2D97-9D059CE084F1}"/>
                    </a:ext>
                  </a:extLst>
                </p14:cNvPr>
                <p14:cNvContentPartPr/>
                <p14:nvPr/>
              </p14:nvContentPartPr>
              <p14:xfrm>
                <a:off x="380048" y="3873674"/>
                <a:ext cx="419760" cy="90000"/>
              </p14:xfrm>
            </p:contentPart>
          </mc:Choice>
          <mc:Fallback xmlns="">
            <p:pic>
              <p:nvPicPr>
                <p:cNvPr id="45" name="Ink 44">
                  <a:extLst>
                    <a:ext uri="{FF2B5EF4-FFF2-40B4-BE49-F238E27FC236}">
                      <a16:creationId xmlns:a16="http://schemas.microsoft.com/office/drawing/2014/main" id="{1B8D8559-4305-F60A-2D97-9D059CE084F1}"/>
                    </a:ext>
                  </a:extLst>
                </p:cNvPr>
                <p:cNvPicPr/>
                <p:nvPr/>
              </p:nvPicPr>
              <p:blipFill>
                <a:blip r:embed="rId53"/>
                <a:stretch>
                  <a:fillRect/>
                </a:stretch>
              </p:blipFill>
              <p:spPr>
                <a:xfrm>
                  <a:off x="371408" y="3865034"/>
                  <a:ext cx="437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98560288-8512-B13E-BF55-21EF254935BE}"/>
                    </a:ext>
                  </a:extLst>
                </p14:cNvPr>
                <p14:cNvContentPartPr/>
                <p14:nvPr/>
              </p14:nvContentPartPr>
              <p14:xfrm>
                <a:off x="582368" y="3764594"/>
                <a:ext cx="236160" cy="42840"/>
              </p14:xfrm>
            </p:contentPart>
          </mc:Choice>
          <mc:Fallback xmlns="">
            <p:pic>
              <p:nvPicPr>
                <p:cNvPr id="46" name="Ink 45">
                  <a:extLst>
                    <a:ext uri="{FF2B5EF4-FFF2-40B4-BE49-F238E27FC236}">
                      <a16:creationId xmlns:a16="http://schemas.microsoft.com/office/drawing/2014/main" id="{98560288-8512-B13E-BF55-21EF254935BE}"/>
                    </a:ext>
                  </a:extLst>
                </p:cNvPr>
                <p:cNvPicPr/>
                <p:nvPr/>
              </p:nvPicPr>
              <p:blipFill>
                <a:blip r:embed="rId55"/>
                <a:stretch>
                  <a:fillRect/>
                </a:stretch>
              </p:blipFill>
              <p:spPr>
                <a:xfrm>
                  <a:off x="573728" y="3755954"/>
                  <a:ext cx="253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600A1EBC-F08D-BF88-D281-79CDA588EB27}"/>
                    </a:ext>
                  </a:extLst>
                </p14:cNvPr>
                <p14:cNvContentPartPr/>
                <p14:nvPr/>
              </p14:nvContentPartPr>
              <p14:xfrm>
                <a:off x="738968" y="3676754"/>
                <a:ext cx="163080" cy="356400"/>
              </p14:xfrm>
            </p:contentPart>
          </mc:Choice>
          <mc:Fallback xmlns="">
            <p:pic>
              <p:nvPicPr>
                <p:cNvPr id="47" name="Ink 46">
                  <a:extLst>
                    <a:ext uri="{FF2B5EF4-FFF2-40B4-BE49-F238E27FC236}">
                      <a16:creationId xmlns:a16="http://schemas.microsoft.com/office/drawing/2014/main" id="{600A1EBC-F08D-BF88-D281-79CDA588EB27}"/>
                    </a:ext>
                  </a:extLst>
                </p:cNvPr>
                <p:cNvPicPr/>
                <p:nvPr/>
              </p:nvPicPr>
              <p:blipFill>
                <a:blip r:embed="rId57"/>
                <a:stretch>
                  <a:fillRect/>
                </a:stretch>
              </p:blipFill>
              <p:spPr>
                <a:xfrm>
                  <a:off x="730328" y="3668114"/>
                  <a:ext cx="1807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695DFCB9-DDFE-9D03-6A82-2FB5498F72A4}"/>
                    </a:ext>
                  </a:extLst>
                </p14:cNvPr>
                <p14:cNvContentPartPr/>
                <p14:nvPr/>
              </p14:nvContentPartPr>
              <p14:xfrm>
                <a:off x="970088" y="3673874"/>
                <a:ext cx="250920" cy="322920"/>
              </p14:xfrm>
            </p:contentPart>
          </mc:Choice>
          <mc:Fallback xmlns="">
            <p:pic>
              <p:nvPicPr>
                <p:cNvPr id="48" name="Ink 47">
                  <a:extLst>
                    <a:ext uri="{FF2B5EF4-FFF2-40B4-BE49-F238E27FC236}">
                      <a16:creationId xmlns:a16="http://schemas.microsoft.com/office/drawing/2014/main" id="{695DFCB9-DDFE-9D03-6A82-2FB5498F72A4}"/>
                    </a:ext>
                  </a:extLst>
                </p:cNvPr>
                <p:cNvPicPr/>
                <p:nvPr/>
              </p:nvPicPr>
              <p:blipFill>
                <a:blip r:embed="rId59"/>
                <a:stretch>
                  <a:fillRect/>
                </a:stretch>
              </p:blipFill>
              <p:spPr>
                <a:xfrm>
                  <a:off x="961448" y="3664874"/>
                  <a:ext cx="2685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C07D12B5-DE49-6A3B-1C3D-8AEB1D362C11}"/>
                    </a:ext>
                  </a:extLst>
                </p14:cNvPr>
                <p14:cNvContentPartPr/>
                <p14:nvPr/>
              </p14:nvContentPartPr>
              <p14:xfrm>
                <a:off x="1307408" y="3901034"/>
                <a:ext cx="155160" cy="33840"/>
              </p14:xfrm>
            </p:contentPart>
          </mc:Choice>
          <mc:Fallback xmlns="">
            <p:pic>
              <p:nvPicPr>
                <p:cNvPr id="49" name="Ink 48">
                  <a:extLst>
                    <a:ext uri="{FF2B5EF4-FFF2-40B4-BE49-F238E27FC236}">
                      <a16:creationId xmlns:a16="http://schemas.microsoft.com/office/drawing/2014/main" id="{C07D12B5-DE49-6A3B-1C3D-8AEB1D362C11}"/>
                    </a:ext>
                  </a:extLst>
                </p:cNvPr>
                <p:cNvPicPr/>
                <p:nvPr/>
              </p:nvPicPr>
              <p:blipFill>
                <a:blip r:embed="rId61"/>
                <a:stretch>
                  <a:fillRect/>
                </a:stretch>
              </p:blipFill>
              <p:spPr>
                <a:xfrm>
                  <a:off x="1298768" y="3892394"/>
                  <a:ext cx="172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00450CBD-FD4C-EBDC-60F3-BA938A63C239}"/>
                    </a:ext>
                  </a:extLst>
                </p14:cNvPr>
                <p14:cNvContentPartPr/>
                <p14:nvPr/>
              </p14:nvContentPartPr>
              <p14:xfrm>
                <a:off x="1298048" y="3825434"/>
                <a:ext cx="198000" cy="38520"/>
              </p14:xfrm>
            </p:contentPart>
          </mc:Choice>
          <mc:Fallback xmlns="">
            <p:pic>
              <p:nvPicPr>
                <p:cNvPr id="50" name="Ink 49">
                  <a:extLst>
                    <a:ext uri="{FF2B5EF4-FFF2-40B4-BE49-F238E27FC236}">
                      <a16:creationId xmlns:a16="http://schemas.microsoft.com/office/drawing/2014/main" id="{00450CBD-FD4C-EBDC-60F3-BA938A63C239}"/>
                    </a:ext>
                  </a:extLst>
                </p:cNvPr>
                <p:cNvPicPr/>
                <p:nvPr/>
              </p:nvPicPr>
              <p:blipFill>
                <a:blip r:embed="rId63"/>
                <a:stretch>
                  <a:fillRect/>
                </a:stretch>
              </p:blipFill>
              <p:spPr>
                <a:xfrm>
                  <a:off x="1289408" y="3816434"/>
                  <a:ext cx="215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50B92A9F-E369-4852-D508-CD7D246DD198}"/>
                    </a:ext>
                  </a:extLst>
                </p14:cNvPr>
                <p14:cNvContentPartPr/>
                <p14:nvPr/>
              </p14:nvContentPartPr>
              <p14:xfrm>
                <a:off x="1640768" y="3658754"/>
                <a:ext cx="255600" cy="162360"/>
              </p14:xfrm>
            </p:contentPart>
          </mc:Choice>
          <mc:Fallback xmlns="">
            <p:pic>
              <p:nvPicPr>
                <p:cNvPr id="51" name="Ink 50">
                  <a:extLst>
                    <a:ext uri="{FF2B5EF4-FFF2-40B4-BE49-F238E27FC236}">
                      <a16:creationId xmlns:a16="http://schemas.microsoft.com/office/drawing/2014/main" id="{50B92A9F-E369-4852-D508-CD7D246DD198}"/>
                    </a:ext>
                  </a:extLst>
                </p:cNvPr>
                <p:cNvPicPr/>
                <p:nvPr/>
              </p:nvPicPr>
              <p:blipFill>
                <a:blip r:embed="rId65"/>
                <a:stretch>
                  <a:fillRect/>
                </a:stretch>
              </p:blipFill>
              <p:spPr>
                <a:xfrm>
                  <a:off x="1632128" y="3650114"/>
                  <a:ext cx="273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AFC00C5E-4D14-A6B3-0E67-85DC63D88F7D}"/>
                    </a:ext>
                  </a:extLst>
                </p14:cNvPr>
                <p14:cNvContentPartPr/>
                <p14:nvPr/>
              </p14:nvContentPartPr>
              <p14:xfrm>
                <a:off x="1852808" y="3555794"/>
                <a:ext cx="280440" cy="480960"/>
              </p14:xfrm>
            </p:contentPart>
          </mc:Choice>
          <mc:Fallback xmlns="">
            <p:pic>
              <p:nvPicPr>
                <p:cNvPr id="52" name="Ink 51">
                  <a:extLst>
                    <a:ext uri="{FF2B5EF4-FFF2-40B4-BE49-F238E27FC236}">
                      <a16:creationId xmlns:a16="http://schemas.microsoft.com/office/drawing/2014/main" id="{AFC00C5E-4D14-A6B3-0E67-85DC63D88F7D}"/>
                    </a:ext>
                  </a:extLst>
                </p:cNvPr>
                <p:cNvPicPr/>
                <p:nvPr/>
              </p:nvPicPr>
              <p:blipFill>
                <a:blip r:embed="rId67"/>
                <a:stretch>
                  <a:fillRect/>
                </a:stretch>
              </p:blipFill>
              <p:spPr>
                <a:xfrm>
                  <a:off x="1843808" y="3546794"/>
                  <a:ext cx="29808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B3E6BC54-A429-6738-845D-13B4BBEF0BD7}"/>
                    </a:ext>
                  </a:extLst>
                </p14:cNvPr>
                <p14:cNvContentPartPr/>
                <p14:nvPr/>
              </p14:nvContentPartPr>
              <p14:xfrm>
                <a:off x="1989968" y="3913994"/>
                <a:ext cx="324000" cy="376200"/>
              </p14:xfrm>
            </p:contentPart>
          </mc:Choice>
          <mc:Fallback xmlns="">
            <p:pic>
              <p:nvPicPr>
                <p:cNvPr id="53" name="Ink 52">
                  <a:extLst>
                    <a:ext uri="{FF2B5EF4-FFF2-40B4-BE49-F238E27FC236}">
                      <a16:creationId xmlns:a16="http://schemas.microsoft.com/office/drawing/2014/main" id="{B3E6BC54-A429-6738-845D-13B4BBEF0BD7}"/>
                    </a:ext>
                  </a:extLst>
                </p:cNvPr>
                <p:cNvPicPr/>
                <p:nvPr/>
              </p:nvPicPr>
              <p:blipFill>
                <a:blip r:embed="rId69"/>
                <a:stretch>
                  <a:fillRect/>
                </a:stretch>
              </p:blipFill>
              <p:spPr>
                <a:xfrm>
                  <a:off x="1980968" y="3905354"/>
                  <a:ext cx="341640" cy="393840"/>
                </a:xfrm>
                <a:prstGeom prst="rect">
                  <a:avLst/>
                </a:prstGeom>
              </p:spPr>
            </p:pic>
          </mc:Fallback>
        </mc:AlternateContent>
      </p:grpSp>
      <p:grpSp>
        <p:nvGrpSpPr>
          <p:cNvPr id="59" name="Group 58">
            <a:extLst>
              <a:ext uri="{FF2B5EF4-FFF2-40B4-BE49-F238E27FC236}">
                <a16:creationId xmlns:a16="http://schemas.microsoft.com/office/drawing/2014/main" id="{B9FFC3C8-1BAC-DCB9-2882-DB1545D10017}"/>
              </a:ext>
            </a:extLst>
          </p:cNvPr>
          <p:cNvGrpSpPr/>
          <p:nvPr/>
        </p:nvGrpSpPr>
        <p:grpSpPr>
          <a:xfrm>
            <a:off x="4108568" y="2509634"/>
            <a:ext cx="751320" cy="2189880"/>
            <a:chOff x="4108568" y="2509634"/>
            <a:chExt cx="751320" cy="2189880"/>
          </a:xfrm>
        </p:grpSpPr>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64D13A02-3D24-DBDB-8366-225A0B64443E}"/>
                    </a:ext>
                  </a:extLst>
                </p14:cNvPr>
                <p14:cNvContentPartPr/>
                <p14:nvPr/>
              </p14:nvContentPartPr>
              <p14:xfrm>
                <a:off x="4592048" y="3774674"/>
                <a:ext cx="267840" cy="52200"/>
              </p14:xfrm>
            </p:contentPart>
          </mc:Choice>
          <mc:Fallback xmlns="">
            <p:pic>
              <p:nvPicPr>
                <p:cNvPr id="55" name="Ink 54">
                  <a:extLst>
                    <a:ext uri="{FF2B5EF4-FFF2-40B4-BE49-F238E27FC236}">
                      <a16:creationId xmlns:a16="http://schemas.microsoft.com/office/drawing/2014/main" id="{64D13A02-3D24-DBDB-8366-225A0B64443E}"/>
                    </a:ext>
                  </a:extLst>
                </p:cNvPr>
                <p:cNvPicPr/>
                <p:nvPr/>
              </p:nvPicPr>
              <p:blipFill>
                <a:blip r:embed="rId71"/>
                <a:stretch>
                  <a:fillRect/>
                </a:stretch>
              </p:blipFill>
              <p:spPr>
                <a:xfrm>
                  <a:off x="4583048" y="3766034"/>
                  <a:ext cx="285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60F37AE9-5412-4B92-B9DF-245AE2A5C0D9}"/>
                    </a:ext>
                  </a:extLst>
                </p14:cNvPr>
                <p14:cNvContentPartPr/>
                <p14:nvPr/>
              </p14:nvContentPartPr>
              <p14:xfrm>
                <a:off x="4488008" y="3842354"/>
                <a:ext cx="255240" cy="55080"/>
              </p14:xfrm>
            </p:contentPart>
          </mc:Choice>
          <mc:Fallback xmlns="">
            <p:pic>
              <p:nvPicPr>
                <p:cNvPr id="56" name="Ink 55">
                  <a:extLst>
                    <a:ext uri="{FF2B5EF4-FFF2-40B4-BE49-F238E27FC236}">
                      <a16:creationId xmlns:a16="http://schemas.microsoft.com/office/drawing/2014/main" id="{60F37AE9-5412-4B92-B9DF-245AE2A5C0D9}"/>
                    </a:ext>
                  </a:extLst>
                </p:cNvPr>
                <p:cNvPicPr/>
                <p:nvPr/>
              </p:nvPicPr>
              <p:blipFill>
                <a:blip r:embed="rId73"/>
                <a:stretch>
                  <a:fillRect/>
                </a:stretch>
              </p:blipFill>
              <p:spPr>
                <a:xfrm>
                  <a:off x="4479368" y="3833354"/>
                  <a:ext cx="272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79F69428-3B43-52BF-BFC3-C66C8563C6EC}"/>
                    </a:ext>
                  </a:extLst>
                </p14:cNvPr>
                <p14:cNvContentPartPr/>
                <p14:nvPr/>
              </p14:nvContentPartPr>
              <p14:xfrm>
                <a:off x="4108568" y="2509634"/>
                <a:ext cx="617760" cy="2189880"/>
              </p14:xfrm>
            </p:contentPart>
          </mc:Choice>
          <mc:Fallback xmlns="">
            <p:pic>
              <p:nvPicPr>
                <p:cNvPr id="58" name="Ink 57">
                  <a:extLst>
                    <a:ext uri="{FF2B5EF4-FFF2-40B4-BE49-F238E27FC236}">
                      <a16:creationId xmlns:a16="http://schemas.microsoft.com/office/drawing/2014/main" id="{79F69428-3B43-52BF-BFC3-C66C8563C6EC}"/>
                    </a:ext>
                  </a:extLst>
                </p:cNvPr>
                <p:cNvPicPr/>
                <p:nvPr/>
              </p:nvPicPr>
              <p:blipFill>
                <a:blip r:embed="rId75"/>
                <a:stretch>
                  <a:fillRect/>
                </a:stretch>
              </p:blipFill>
              <p:spPr>
                <a:xfrm>
                  <a:off x="4099928" y="2500994"/>
                  <a:ext cx="635400" cy="220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083D27B5-1FC6-1583-AD61-09F5F10837B1}"/>
                  </a:ext>
                </a:extLst>
              </p14:cNvPr>
              <p14:cNvContentPartPr/>
              <p14:nvPr/>
            </p14:nvContentPartPr>
            <p14:xfrm>
              <a:off x="6377648" y="2606834"/>
              <a:ext cx="678240" cy="1959480"/>
            </p14:xfrm>
          </p:contentPart>
        </mc:Choice>
        <mc:Fallback xmlns="">
          <p:pic>
            <p:nvPicPr>
              <p:cNvPr id="60" name="Ink 59">
                <a:extLst>
                  <a:ext uri="{FF2B5EF4-FFF2-40B4-BE49-F238E27FC236}">
                    <a16:creationId xmlns:a16="http://schemas.microsoft.com/office/drawing/2014/main" id="{083D27B5-1FC6-1583-AD61-09F5F10837B1}"/>
                  </a:ext>
                </a:extLst>
              </p:cNvPr>
              <p:cNvPicPr/>
              <p:nvPr/>
            </p:nvPicPr>
            <p:blipFill>
              <a:blip r:embed="rId77"/>
              <a:stretch>
                <a:fillRect/>
              </a:stretch>
            </p:blipFill>
            <p:spPr>
              <a:xfrm>
                <a:off x="6369008" y="2597834"/>
                <a:ext cx="695880" cy="1977120"/>
              </a:xfrm>
              <a:prstGeom prst="rect">
                <a:avLst/>
              </a:prstGeom>
            </p:spPr>
          </p:pic>
        </mc:Fallback>
      </mc:AlternateContent>
      <p:grpSp>
        <p:nvGrpSpPr>
          <p:cNvPr id="63" name="Group 62">
            <a:extLst>
              <a:ext uri="{FF2B5EF4-FFF2-40B4-BE49-F238E27FC236}">
                <a16:creationId xmlns:a16="http://schemas.microsoft.com/office/drawing/2014/main" id="{BC45B443-CDE3-B91E-ABB0-D672384857B9}"/>
              </a:ext>
            </a:extLst>
          </p:cNvPr>
          <p:cNvGrpSpPr/>
          <p:nvPr/>
        </p:nvGrpSpPr>
        <p:grpSpPr>
          <a:xfrm>
            <a:off x="1871168" y="5509514"/>
            <a:ext cx="536400" cy="276840"/>
            <a:chOff x="1871168" y="5509514"/>
            <a:chExt cx="536400" cy="276840"/>
          </a:xfrm>
        </p:grpSpPr>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CF4BFBAC-C4C0-7083-13FB-FFA0E261F297}"/>
                    </a:ext>
                  </a:extLst>
                </p14:cNvPr>
                <p14:cNvContentPartPr/>
                <p14:nvPr/>
              </p14:nvContentPartPr>
              <p14:xfrm>
                <a:off x="2214248" y="5509514"/>
                <a:ext cx="189360" cy="276840"/>
              </p14:xfrm>
            </p:contentPart>
          </mc:Choice>
          <mc:Fallback xmlns="">
            <p:pic>
              <p:nvPicPr>
                <p:cNvPr id="61" name="Ink 60">
                  <a:extLst>
                    <a:ext uri="{FF2B5EF4-FFF2-40B4-BE49-F238E27FC236}">
                      <a16:creationId xmlns:a16="http://schemas.microsoft.com/office/drawing/2014/main" id="{CF4BFBAC-C4C0-7083-13FB-FFA0E261F297}"/>
                    </a:ext>
                  </a:extLst>
                </p:cNvPr>
                <p:cNvPicPr/>
                <p:nvPr/>
              </p:nvPicPr>
              <p:blipFill>
                <a:blip r:embed="rId79"/>
                <a:stretch>
                  <a:fillRect/>
                </a:stretch>
              </p:blipFill>
              <p:spPr>
                <a:xfrm>
                  <a:off x="2205608" y="5500874"/>
                  <a:ext cx="2070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17D6A62A-6A0A-5D71-BB42-F5FB051A3D52}"/>
                    </a:ext>
                  </a:extLst>
                </p14:cNvPr>
                <p14:cNvContentPartPr/>
                <p14:nvPr/>
              </p14:nvContentPartPr>
              <p14:xfrm>
                <a:off x="1871168" y="5571074"/>
                <a:ext cx="536400" cy="54360"/>
              </p14:xfrm>
            </p:contentPart>
          </mc:Choice>
          <mc:Fallback xmlns="">
            <p:pic>
              <p:nvPicPr>
                <p:cNvPr id="62" name="Ink 61">
                  <a:extLst>
                    <a:ext uri="{FF2B5EF4-FFF2-40B4-BE49-F238E27FC236}">
                      <a16:creationId xmlns:a16="http://schemas.microsoft.com/office/drawing/2014/main" id="{17D6A62A-6A0A-5D71-BB42-F5FB051A3D52}"/>
                    </a:ext>
                  </a:extLst>
                </p:cNvPr>
                <p:cNvPicPr/>
                <p:nvPr/>
              </p:nvPicPr>
              <p:blipFill>
                <a:blip r:embed="rId81"/>
                <a:stretch>
                  <a:fillRect/>
                </a:stretch>
              </p:blipFill>
              <p:spPr>
                <a:xfrm>
                  <a:off x="1862168" y="5562074"/>
                  <a:ext cx="554040" cy="72000"/>
                </a:xfrm>
                <a:prstGeom prst="rect">
                  <a:avLst/>
                </a:prstGeom>
              </p:spPr>
            </p:pic>
          </mc:Fallback>
        </mc:AlternateContent>
      </p:grpSp>
      <p:sp>
        <p:nvSpPr>
          <p:cNvPr id="57" name="TextBox 56">
            <a:extLst>
              <a:ext uri="{FF2B5EF4-FFF2-40B4-BE49-F238E27FC236}">
                <a16:creationId xmlns:a16="http://schemas.microsoft.com/office/drawing/2014/main" id="{12B4ABE2-2582-4379-7156-AEC2132889B2}"/>
              </a:ext>
            </a:extLst>
          </p:cNvPr>
          <p:cNvSpPr txBox="1"/>
          <p:nvPr/>
        </p:nvSpPr>
        <p:spPr>
          <a:xfrm>
            <a:off x="8345005" y="2424780"/>
            <a:ext cx="261610" cy="369332"/>
          </a:xfrm>
          <a:prstGeom prst="rect">
            <a:avLst/>
          </a:prstGeom>
          <a:noFill/>
        </p:spPr>
        <p:txBody>
          <a:bodyPr wrap="none" rtlCol="0">
            <a:spAutoFit/>
          </a:bodyPr>
          <a:lstStyle/>
          <a:p>
            <a:r>
              <a:rPr lang="en-US" dirty="0"/>
              <a:t>t</a:t>
            </a:r>
          </a:p>
        </p:txBody>
      </p:sp>
      <p:sp>
        <p:nvSpPr>
          <p:cNvPr id="64" name="TextBox 63">
            <a:extLst>
              <a:ext uri="{FF2B5EF4-FFF2-40B4-BE49-F238E27FC236}">
                <a16:creationId xmlns:a16="http://schemas.microsoft.com/office/drawing/2014/main" id="{1C8AF06E-623F-DD5E-3438-148EFA0B8925}"/>
              </a:ext>
            </a:extLst>
          </p:cNvPr>
          <p:cNvSpPr txBox="1"/>
          <p:nvPr/>
        </p:nvSpPr>
        <p:spPr>
          <a:xfrm>
            <a:off x="8355360" y="4477010"/>
            <a:ext cx="261610" cy="369332"/>
          </a:xfrm>
          <a:prstGeom prst="rect">
            <a:avLst/>
          </a:prstGeom>
          <a:noFill/>
        </p:spPr>
        <p:txBody>
          <a:bodyPr wrap="none" rtlCol="0">
            <a:spAutoFit/>
          </a:bodyPr>
          <a:lstStyle/>
          <a:p>
            <a:r>
              <a:rPr lang="en-US" dirty="0"/>
              <a:t>t</a:t>
            </a:r>
          </a:p>
        </p:txBody>
      </p:sp>
    </p:spTree>
    <p:extLst>
      <p:ext uri="{BB962C8B-B14F-4D97-AF65-F5344CB8AC3E}">
        <p14:creationId xmlns:p14="http://schemas.microsoft.com/office/powerpoint/2010/main" val="203194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Scaling</a:t>
            </a:r>
          </a:p>
        </p:txBody>
      </p:sp>
      <p:sp>
        <p:nvSpPr>
          <p:cNvPr id="3" name="Content Placeholder 2"/>
          <p:cNvSpPr>
            <a:spLocks noGrp="1"/>
          </p:cNvSpPr>
          <p:nvPr>
            <p:ph idx="1"/>
          </p:nvPr>
        </p:nvSpPr>
        <p:spPr/>
        <p:txBody>
          <a:bodyPr/>
          <a:lstStyle/>
          <a:p>
            <a:r>
              <a:rPr lang="en-US" dirty="0"/>
              <a:t>Example:</a:t>
            </a:r>
          </a:p>
        </p:txBody>
      </p:sp>
      <p:pic>
        <p:nvPicPr>
          <p:cNvPr id="4" name="Picture 5" descr="La02F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1551934"/>
            <a:ext cx="5105400" cy="50012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1" y="3593068"/>
            <a:ext cx="2560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Compressed by a factor 2</a:t>
            </a:r>
          </a:p>
        </p:txBody>
      </p:sp>
      <p:sp>
        <p:nvSpPr>
          <p:cNvPr id="6" name="TextBox 5"/>
          <p:cNvSpPr txBox="1"/>
          <p:nvPr/>
        </p:nvSpPr>
        <p:spPr>
          <a:xfrm>
            <a:off x="2187054" y="5193268"/>
            <a:ext cx="2324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Expanded by a factor 2</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C257157-018D-4915-E978-FA1371BA9C8D}"/>
                  </a:ext>
                </a:extLst>
              </p14:cNvPr>
              <p14:cNvContentPartPr/>
              <p14:nvPr/>
            </p14:nvContentPartPr>
            <p14:xfrm>
              <a:off x="5244368" y="2653274"/>
              <a:ext cx="621720" cy="455760"/>
            </p14:xfrm>
          </p:contentPart>
        </mc:Choice>
        <mc:Fallback xmlns="">
          <p:pic>
            <p:nvPicPr>
              <p:cNvPr id="7" name="Ink 6">
                <a:extLst>
                  <a:ext uri="{FF2B5EF4-FFF2-40B4-BE49-F238E27FC236}">
                    <a16:creationId xmlns:a16="http://schemas.microsoft.com/office/drawing/2014/main" id="{6C257157-018D-4915-E978-FA1371BA9C8D}"/>
                  </a:ext>
                </a:extLst>
              </p:cNvPr>
              <p:cNvPicPr/>
              <p:nvPr/>
            </p:nvPicPr>
            <p:blipFill>
              <a:blip r:embed="rId4"/>
              <a:stretch>
                <a:fillRect/>
              </a:stretch>
            </p:blipFill>
            <p:spPr>
              <a:xfrm>
                <a:off x="5235728" y="2644634"/>
                <a:ext cx="639360" cy="473400"/>
              </a:xfrm>
              <a:prstGeom prst="rect">
                <a:avLst/>
              </a:prstGeom>
            </p:spPr>
          </p:pic>
        </mc:Fallback>
      </mc:AlternateContent>
      <p:grpSp>
        <p:nvGrpSpPr>
          <p:cNvPr id="14" name="Group 13">
            <a:extLst>
              <a:ext uri="{FF2B5EF4-FFF2-40B4-BE49-F238E27FC236}">
                <a16:creationId xmlns:a16="http://schemas.microsoft.com/office/drawing/2014/main" id="{5DF58C96-418F-EF7A-6984-4BF243A30DAC}"/>
              </a:ext>
            </a:extLst>
          </p:cNvPr>
          <p:cNvGrpSpPr/>
          <p:nvPr/>
        </p:nvGrpSpPr>
        <p:grpSpPr>
          <a:xfrm>
            <a:off x="2691608" y="5560274"/>
            <a:ext cx="776880" cy="151200"/>
            <a:chOff x="2691608" y="5560274"/>
            <a:chExt cx="776880" cy="15120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CF9DB19-3E74-2326-92EC-4D2443D22B8B}"/>
                    </a:ext>
                  </a:extLst>
                </p14:cNvPr>
                <p14:cNvContentPartPr/>
                <p14:nvPr/>
              </p14:nvContentPartPr>
              <p14:xfrm>
                <a:off x="2691608" y="5560274"/>
                <a:ext cx="776880" cy="50760"/>
              </p14:xfrm>
            </p:contentPart>
          </mc:Choice>
          <mc:Fallback xmlns="">
            <p:pic>
              <p:nvPicPr>
                <p:cNvPr id="12" name="Ink 11">
                  <a:extLst>
                    <a:ext uri="{FF2B5EF4-FFF2-40B4-BE49-F238E27FC236}">
                      <a16:creationId xmlns:a16="http://schemas.microsoft.com/office/drawing/2014/main" id="{8CF9DB19-3E74-2326-92EC-4D2443D22B8B}"/>
                    </a:ext>
                  </a:extLst>
                </p:cNvPr>
                <p:cNvPicPr/>
                <p:nvPr/>
              </p:nvPicPr>
              <p:blipFill>
                <a:blip r:embed="rId6"/>
                <a:stretch>
                  <a:fillRect/>
                </a:stretch>
              </p:blipFill>
              <p:spPr>
                <a:xfrm>
                  <a:off x="2682608" y="5551634"/>
                  <a:ext cx="794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9AA7D1A-ABDA-3960-F8E9-17C52731510C}"/>
                    </a:ext>
                  </a:extLst>
                </p14:cNvPr>
                <p14:cNvContentPartPr/>
                <p14:nvPr/>
              </p14:nvContentPartPr>
              <p14:xfrm>
                <a:off x="2738768" y="5656034"/>
                <a:ext cx="357840" cy="55440"/>
              </p14:xfrm>
            </p:contentPart>
          </mc:Choice>
          <mc:Fallback xmlns="">
            <p:pic>
              <p:nvPicPr>
                <p:cNvPr id="13" name="Ink 12">
                  <a:extLst>
                    <a:ext uri="{FF2B5EF4-FFF2-40B4-BE49-F238E27FC236}">
                      <a16:creationId xmlns:a16="http://schemas.microsoft.com/office/drawing/2014/main" id="{99AA7D1A-ABDA-3960-F8E9-17C52731510C}"/>
                    </a:ext>
                  </a:extLst>
                </p:cNvPr>
                <p:cNvPicPr/>
                <p:nvPr/>
              </p:nvPicPr>
              <p:blipFill>
                <a:blip r:embed="rId8"/>
                <a:stretch>
                  <a:fillRect/>
                </a:stretch>
              </p:blipFill>
              <p:spPr>
                <a:xfrm>
                  <a:off x="2730128" y="5647034"/>
                  <a:ext cx="37548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61C67543-23AB-42CE-3147-274A7DEFC623}"/>
                  </a:ext>
                </a:extLst>
              </p14:cNvPr>
              <p14:cNvContentPartPr/>
              <p14:nvPr/>
            </p14:nvContentPartPr>
            <p14:xfrm>
              <a:off x="7056968" y="4910474"/>
              <a:ext cx="623520" cy="682920"/>
            </p14:xfrm>
          </p:contentPart>
        </mc:Choice>
        <mc:Fallback xmlns="">
          <p:pic>
            <p:nvPicPr>
              <p:cNvPr id="15" name="Ink 14">
                <a:extLst>
                  <a:ext uri="{FF2B5EF4-FFF2-40B4-BE49-F238E27FC236}">
                    <a16:creationId xmlns:a16="http://schemas.microsoft.com/office/drawing/2014/main" id="{61C67543-23AB-42CE-3147-274A7DEFC623}"/>
                  </a:ext>
                </a:extLst>
              </p:cNvPr>
              <p:cNvPicPr/>
              <p:nvPr/>
            </p:nvPicPr>
            <p:blipFill>
              <a:blip r:embed="rId10"/>
              <a:stretch>
                <a:fillRect/>
              </a:stretch>
            </p:blipFill>
            <p:spPr>
              <a:xfrm>
                <a:off x="7047968" y="4901834"/>
                <a:ext cx="641160" cy="700560"/>
              </a:xfrm>
              <a:prstGeom prst="rect">
                <a:avLst/>
              </a:prstGeom>
            </p:spPr>
          </p:pic>
        </mc:Fallback>
      </mc:AlternateContent>
      <p:grpSp>
        <p:nvGrpSpPr>
          <p:cNvPr id="20" name="Group 19">
            <a:extLst>
              <a:ext uri="{FF2B5EF4-FFF2-40B4-BE49-F238E27FC236}">
                <a16:creationId xmlns:a16="http://schemas.microsoft.com/office/drawing/2014/main" id="{F6D2CEEF-EB9C-4401-7C67-B8C94E7B8D42}"/>
              </a:ext>
            </a:extLst>
          </p:cNvPr>
          <p:cNvGrpSpPr/>
          <p:nvPr/>
        </p:nvGrpSpPr>
        <p:grpSpPr>
          <a:xfrm>
            <a:off x="4664408" y="2968274"/>
            <a:ext cx="750240" cy="3659760"/>
            <a:chOff x="4664408" y="2968274"/>
            <a:chExt cx="750240" cy="365976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723B501-BEE5-4E47-0CED-B199294F7A06}"/>
                    </a:ext>
                  </a:extLst>
                </p14:cNvPr>
                <p14:cNvContentPartPr/>
                <p14:nvPr/>
              </p14:nvContentPartPr>
              <p14:xfrm>
                <a:off x="4664408" y="6101354"/>
                <a:ext cx="750240" cy="526680"/>
              </p14:xfrm>
            </p:contentPart>
          </mc:Choice>
          <mc:Fallback xmlns="">
            <p:pic>
              <p:nvPicPr>
                <p:cNvPr id="16" name="Ink 15">
                  <a:extLst>
                    <a:ext uri="{FF2B5EF4-FFF2-40B4-BE49-F238E27FC236}">
                      <a16:creationId xmlns:a16="http://schemas.microsoft.com/office/drawing/2014/main" id="{8723B501-BEE5-4E47-0CED-B199294F7A06}"/>
                    </a:ext>
                  </a:extLst>
                </p:cNvPr>
                <p:cNvPicPr/>
                <p:nvPr/>
              </p:nvPicPr>
              <p:blipFill>
                <a:blip r:embed="rId12"/>
                <a:stretch>
                  <a:fillRect/>
                </a:stretch>
              </p:blipFill>
              <p:spPr>
                <a:xfrm>
                  <a:off x="4655408" y="6092354"/>
                  <a:ext cx="76788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6700FD0-DC0B-E1CD-9322-8B273692DD99}"/>
                    </a:ext>
                  </a:extLst>
                </p14:cNvPr>
                <p14:cNvContentPartPr/>
                <p14:nvPr/>
              </p14:nvContentPartPr>
              <p14:xfrm>
                <a:off x="4854848" y="2968274"/>
                <a:ext cx="354960" cy="2944800"/>
              </p14:xfrm>
            </p:contentPart>
          </mc:Choice>
          <mc:Fallback xmlns="">
            <p:pic>
              <p:nvPicPr>
                <p:cNvPr id="17" name="Ink 16">
                  <a:extLst>
                    <a:ext uri="{FF2B5EF4-FFF2-40B4-BE49-F238E27FC236}">
                      <a16:creationId xmlns:a16="http://schemas.microsoft.com/office/drawing/2014/main" id="{F6700FD0-DC0B-E1CD-9322-8B273692DD99}"/>
                    </a:ext>
                  </a:extLst>
                </p:cNvPr>
                <p:cNvPicPr/>
                <p:nvPr/>
              </p:nvPicPr>
              <p:blipFill>
                <a:blip r:embed="rId14"/>
                <a:stretch>
                  <a:fillRect/>
                </a:stretch>
              </p:blipFill>
              <p:spPr>
                <a:xfrm>
                  <a:off x="4846208" y="2959274"/>
                  <a:ext cx="372600" cy="2962440"/>
                </a:xfrm>
                <a:prstGeom prst="rect">
                  <a:avLst/>
                </a:prstGeom>
              </p:spPr>
            </p:pic>
          </mc:Fallback>
        </mc:AlternateContent>
      </p:grpSp>
      <p:grpSp>
        <p:nvGrpSpPr>
          <p:cNvPr id="19" name="Group 18">
            <a:extLst>
              <a:ext uri="{FF2B5EF4-FFF2-40B4-BE49-F238E27FC236}">
                <a16:creationId xmlns:a16="http://schemas.microsoft.com/office/drawing/2014/main" id="{976FEE0D-568E-C6A5-17F7-2ED30425E12C}"/>
              </a:ext>
            </a:extLst>
          </p:cNvPr>
          <p:cNvGrpSpPr/>
          <p:nvPr/>
        </p:nvGrpSpPr>
        <p:grpSpPr>
          <a:xfrm>
            <a:off x="6619208" y="2652194"/>
            <a:ext cx="1555920" cy="3441240"/>
            <a:chOff x="6619208" y="2652194"/>
            <a:chExt cx="1555920" cy="3441240"/>
          </a:xfrm>
        </p:grpSpPr>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AC9CC957-A8AE-CD2E-782D-4B1CCC9BB277}"/>
                    </a:ext>
                  </a:extLst>
                </p14:cNvPr>
                <p14:cNvContentPartPr/>
                <p14:nvPr/>
              </p14:nvContentPartPr>
              <p14:xfrm>
                <a:off x="6619208" y="2652194"/>
                <a:ext cx="607320" cy="397440"/>
              </p14:xfrm>
            </p:contentPart>
          </mc:Choice>
          <mc:Fallback xmlns="">
            <p:pic>
              <p:nvPicPr>
                <p:cNvPr id="8" name="Ink 7">
                  <a:extLst>
                    <a:ext uri="{FF2B5EF4-FFF2-40B4-BE49-F238E27FC236}">
                      <a16:creationId xmlns:a16="http://schemas.microsoft.com/office/drawing/2014/main" id="{AC9CC957-A8AE-CD2E-782D-4B1CCC9BB277}"/>
                    </a:ext>
                  </a:extLst>
                </p:cNvPr>
                <p:cNvPicPr/>
                <p:nvPr/>
              </p:nvPicPr>
              <p:blipFill>
                <a:blip r:embed="rId16"/>
                <a:stretch>
                  <a:fillRect/>
                </a:stretch>
              </p:blipFill>
              <p:spPr>
                <a:xfrm>
                  <a:off x="6610568" y="2643194"/>
                  <a:ext cx="6249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7E4BE773-4E3A-1C8B-A032-C4CFD483ADE4}"/>
                    </a:ext>
                  </a:extLst>
                </p14:cNvPr>
                <p14:cNvContentPartPr/>
                <p14:nvPr/>
              </p14:nvContentPartPr>
              <p14:xfrm>
                <a:off x="7137248" y="3713834"/>
                <a:ext cx="447840" cy="146520"/>
              </p14:xfrm>
            </p:contentPart>
          </mc:Choice>
          <mc:Fallback xmlns="">
            <p:pic>
              <p:nvPicPr>
                <p:cNvPr id="9" name="Ink 8">
                  <a:extLst>
                    <a:ext uri="{FF2B5EF4-FFF2-40B4-BE49-F238E27FC236}">
                      <a16:creationId xmlns:a16="http://schemas.microsoft.com/office/drawing/2014/main" id="{7E4BE773-4E3A-1C8B-A032-C4CFD483ADE4}"/>
                    </a:ext>
                  </a:extLst>
                </p:cNvPr>
                <p:cNvPicPr/>
                <p:nvPr/>
              </p:nvPicPr>
              <p:blipFill>
                <a:blip r:embed="rId18"/>
                <a:stretch>
                  <a:fillRect/>
                </a:stretch>
              </p:blipFill>
              <p:spPr>
                <a:xfrm>
                  <a:off x="7128608" y="3705194"/>
                  <a:ext cx="465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F12BC662-D39A-2707-6A1A-E1284700C5BF}"/>
                    </a:ext>
                  </a:extLst>
                </p14:cNvPr>
                <p14:cNvContentPartPr/>
                <p14:nvPr/>
              </p14:nvContentPartPr>
              <p14:xfrm>
                <a:off x="7295648" y="3872594"/>
                <a:ext cx="168480" cy="70200"/>
              </p14:xfrm>
            </p:contentPart>
          </mc:Choice>
          <mc:Fallback xmlns="">
            <p:pic>
              <p:nvPicPr>
                <p:cNvPr id="10" name="Ink 9">
                  <a:extLst>
                    <a:ext uri="{FF2B5EF4-FFF2-40B4-BE49-F238E27FC236}">
                      <a16:creationId xmlns:a16="http://schemas.microsoft.com/office/drawing/2014/main" id="{F12BC662-D39A-2707-6A1A-E1284700C5BF}"/>
                    </a:ext>
                  </a:extLst>
                </p:cNvPr>
                <p:cNvPicPr/>
                <p:nvPr/>
              </p:nvPicPr>
              <p:blipFill>
                <a:blip r:embed="rId20"/>
                <a:stretch>
                  <a:fillRect/>
                </a:stretch>
              </p:blipFill>
              <p:spPr>
                <a:xfrm>
                  <a:off x="7286648" y="3863954"/>
                  <a:ext cx="186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B38B333-502F-1801-D152-E68029F68A96}"/>
                    </a:ext>
                  </a:extLst>
                </p14:cNvPr>
                <p14:cNvContentPartPr/>
                <p14:nvPr/>
              </p14:nvContentPartPr>
              <p14:xfrm>
                <a:off x="7174688" y="2923634"/>
                <a:ext cx="1000440" cy="3169800"/>
              </p14:xfrm>
            </p:contentPart>
          </mc:Choice>
          <mc:Fallback xmlns="">
            <p:pic>
              <p:nvPicPr>
                <p:cNvPr id="18" name="Ink 17">
                  <a:extLst>
                    <a:ext uri="{FF2B5EF4-FFF2-40B4-BE49-F238E27FC236}">
                      <a16:creationId xmlns:a16="http://schemas.microsoft.com/office/drawing/2014/main" id="{5B38B333-502F-1801-D152-E68029F68A96}"/>
                    </a:ext>
                  </a:extLst>
                </p:cNvPr>
                <p:cNvPicPr/>
                <p:nvPr/>
              </p:nvPicPr>
              <p:blipFill>
                <a:blip r:embed="rId22"/>
                <a:stretch>
                  <a:fillRect/>
                </a:stretch>
              </p:blipFill>
              <p:spPr>
                <a:xfrm>
                  <a:off x="7166048" y="2914634"/>
                  <a:ext cx="1018080" cy="318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12F573FB-4E30-3D98-456C-C4E37527AE07}"/>
                  </a:ext>
                </a:extLst>
              </p14:cNvPr>
              <p14:cNvContentPartPr/>
              <p14:nvPr/>
            </p14:nvContentPartPr>
            <p14:xfrm>
              <a:off x="5796608" y="1772714"/>
              <a:ext cx="533520" cy="79200"/>
            </p14:xfrm>
          </p:contentPart>
        </mc:Choice>
        <mc:Fallback xmlns="">
          <p:pic>
            <p:nvPicPr>
              <p:cNvPr id="21" name="Ink 20">
                <a:extLst>
                  <a:ext uri="{FF2B5EF4-FFF2-40B4-BE49-F238E27FC236}">
                    <a16:creationId xmlns:a16="http://schemas.microsoft.com/office/drawing/2014/main" id="{12F573FB-4E30-3D98-456C-C4E37527AE07}"/>
                  </a:ext>
                </a:extLst>
              </p:cNvPr>
              <p:cNvPicPr/>
              <p:nvPr/>
            </p:nvPicPr>
            <p:blipFill>
              <a:blip r:embed="rId24"/>
              <a:stretch>
                <a:fillRect/>
              </a:stretch>
            </p:blipFill>
            <p:spPr>
              <a:xfrm>
                <a:off x="5787608" y="1764074"/>
                <a:ext cx="551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173B755A-C5BC-5FDC-9E39-1AC411BADD81}"/>
                  </a:ext>
                </a:extLst>
              </p14:cNvPr>
              <p14:cNvContentPartPr/>
              <p14:nvPr/>
            </p14:nvContentPartPr>
            <p14:xfrm>
              <a:off x="5682128" y="3523394"/>
              <a:ext cx="629280" cy="63360"/>
            </p14:xfrm>
          </p:contentPart>
        </mc:Choice>
        <mc:Fallback xmlns="">
          <p:pic>
            <p:nvPicPr>
              <p:cNvPr id="22" name="Ink 21">
                <a:extLst>
                  <a:ext uri="{FF2B5EF4-FFF2-40B4-BE49-F238E27FC236}">
                    <a16:creationId xmlns:a16="http://schemas.microsoft.com/office/drawing/2014/main" id="{173B755A-C5BC-5FDC-9E39-1AC411BADD81}"/>
                  </a:ext>
                </a:extLst>
              </p:cNvPr>
              <p:cNvPicPr/>
              <p:nvPr/>
            </p:nvPicPr>
            <p:blipFill>
              <a:blip r:embed="rId26"/>
              <a:stretch>
                <a:fillRect/>
              </a:stretch>
            </p:blipFill>
            <p:spPr>
              <a:xfrm>
                <a:off x="5673488" y="3514394"/>
                <a:ext cx="646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A0736BDC-E9E1-342E-2C09-CBD40652EE04}"/>
                  </a:ext>
                </a:extLst>
              </p14:cNvPr>
              <p14:cNvContentPartPr/>
              <p14:nvPr/>
            </p14:nvContentPartPr>
            <p14:xfrm>
              <a:off x="5577008" y="5205314"/>
              <a:ext cx="789120" cy="52200"/>
            </p14:xfrm>
          </p:contentPart>
        </mc:Choice>
        <mc:Fallback xmlns="">
          <p:pic>
            <p:nvPicPr>
              <p:cNvPr id="23" name="Ink 22">
                <a:extLst>
                  <a:ext uri="{FF2B5EF4-FFF2-40B4-BE49-F238E27FC236}">
                    <a16:creationId xmlns:a16="http://schemas.microsoft.com/office/drawing/2014/main" id="{A0736BDC-E9E1-342E-2C09-CBD40652EE04}"/>
                  </a:ext>
                </a:extLst>
              </p:cNvPr>
              <p:cNvPicPr/>
              <p:nvPr/>
            </p:nvPicPr>
            <p:blipFill>
              <a:blip r:embed="rId28"/>
              <a:stretch>
                <a:fillRect/>
              </a:stretch>
            </p:blipFill>
            <p:spPr>
              <a:xfrm>
                <a:off x="5568008" y="5196674"/>
                <a:ext cx="806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id="{3C63939E-E4AB-2537-E178-610871EA0282}"/>
                  </a:ext>
                </a:extLst>
              </p14:cNvPr>
              <p14:cNvContentPartPr/>
              <p14:nvPr/>
            </p14:nvContentPartPr>
            <p14:xfrm>
              <a:off x="6872747" y="3351280"/>
              <a:ext cx="772920" cy="711360"/>
            </p14:xfrm>
          </p:contentPart>
        </mc:Choice>
        <mc:Fallback xmlns="">
          <p:pic>
            <p:nvPicPr>
              <p:cNvPr id="11" name="Ink 10">
                <a:extLst>
                  <a:ext uri="{FF2B5EF4-FFF2-40B4-BE49-F238E27FC236}">
                    <a16:creationId xmlns:a16="http://schemas.microsoft.com/office/drawing/2014/main" id="{3C63939E-E4AB-2537-E178-610871EA0282}"/>
                  </a:ext>
                </a:extLst>
              </p:cNvPr>
              <p:cNvPicPr/>
              <p:nvPr/>
            </p:nvPicPr>
            <p:blipFill>
              <a:blip r:embed="rId30"/>
              <a:stretch>
                <a:fillRect/>
              </a:stretch>
            </p:blipFill>
            <p:spPr>
              <a:xfrm>
                <a:off x="6863747" y="3342280"/>
                <a:ext cx="790560" cy="729000"/>
              </a:xfrm>
              <a:prstGeom prst="rect">
                <a:avLst/>
              </a:prstGeom>
            </p:spPr>
          </p:pic>
        </mc:Fallback>
      </mc:AlternateContent>
    </p:spTree>
    <p:extLst>
      <p:ext uri="{BB962C8B-B14F-4D97-AF65-F5344CB8AC3E}">
        <p14:creationId xmlns:p14="http://schemas.microsoft.com/office/powerpoint/2010/main" val="1098849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pPr marL="0" indent="0">
              <a:buNone/>
            </a:pPr>
            <a:r>
              <a:rPr lang="en-US" dirty="0"/>
              <a:t> </a:t>
            </a:r>
          </a:p>
        </p:txBody>
      </p:sp>
      <p:pic>
        <p:nvPicPr>
          <p:cNvPr id="4" name="Picture 4" descr="La02F08"/>
          <p:cNvPicPr>
            <a:picLocks noChangeAspect="1" noChangeArrowheads="1"/>
          </p:cNvPicPr>
          <p:nvPr/>
        </p:nvPicPr>
        <p:blipFill rotWithShape="1">
          <a:blip r:embed="rId2">
            <a:extLst>
              <a:ext uri="{28A0092B-C50C-407E-A947-70E740481C1C}">
                <a14:useLocalDpi xmlns:a14="http://schemas.microsoft.com/office/drawing/2010/main" val="0"/>
              </a:ext>
            </a:extLst>
          </a:blip>
          <a:srcRect r="44123" b="50000"/>
          <a:stretch/>
        </p:blipFill>
        <p:spPr bwMode="auto">
          <a:xfrm>
            <a:off x="1981200" y="1295400"/>
            <a:ext cx="4087504" cy="194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02F08"/>
          <p:cNvPicPr>
            <a:picLocks noChangeAspect="1" noChangeArrowheads="1"/>
          </p:cNvPicPr>
          <p:nvPr/>
        </p:nvPicPr>
        <p:blipFill rotWithShape="1">
          <a:blip r:embed="rId2">
            <a:extLst>
              <a:ext uri="{28A0092B-C50C-407E-A947-70E740481C1C}">
                <a14:useLocalDpi xmlns:a14="http://schemas.microsoft.com/office/drawing/2010/main" val="0"/>
              </a:ext>
            </a:extLst>
          </a:blip>
          <a:srcRect l="56996" t="50000"/>
          <a:stretch/>
        </p:blipFill>
        <p:spPr bwMode="auto">
          <a:xfrm>
            <a:off x="6477001" y="3771900"/>
            <a:ext cx="3145809"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a02F08"/>
          <p:cNvPicPr>
            <a:picLocks noChangeAspect="1" noChangeArrowheads="1"/>
          </p:cNvPicPr>
          <p:nvPr/>
        </p:nvPicPr>
        <p:blipFill rotWithShape="1">
          <a:blip r:embed="rId2">
            <a:extLst>
              <a:ext uri="{28A0092B-C50C-407E-A947-70E740481C1C}">
                <a14:useLocalDpi xmlns:a14="http://schemas.microsoft.com/office/drawing/2010/main" val="0"/>
              </a:ext>
            </a:extLst>
          </a:blip>
          <a:srcRect l="57338" b="50000"/>
          <a:stretch/>
        </p:blipFill>
        <p:spPr bwMode="auto">
          <a:xfrm>
            <a:off x="6553200" y="1295400"/>
            <a:ext cx="3120788"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a02F08"/>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42848"/>
          <a:stretch/>
        </p:blipFill>
        <p:spPr bwMode="auto">
          <a:xfrm>
            <a:off x="1981200" y="3733800"/>
            <a:ext cx="4180764" cy="1943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81200" y="914400"/>
            <a:ext cx="4495800" cy="5181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Content Placeholder 2"/>
          <p:cNvSpPr txBox="1">
            <a:spLocks/>
          </p:cNvSpPr>
          <p:nvPr/>
        </p:nvSpPr>
        <p:spPr>
          <a:xfrm>
            <a:off x="2133600" y="914400"/>
            <a:ext cx="8229600"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tabLst>
                <a:tab pos="1828800" algn="l"/>
              </a:tabLs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0" name="Rectangle 9"/>
          <p:cNvSpPr/>
          <p:nvPr/>
        </p:nvSpPr>
        <p:spPr>
          <a:xfrm>
            <a:off x="6629400" y="914400"/>
            <a:ext cx="3276600" cy="5181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848D34EC-E053-69E5-65A0-6049AD605AA4}"/>
                  </a:ext>
                </a:extLst>
              </p14:cNvPr>
              <p14:cNvContentPartPr/>
              <p14:nvPr/>
            </p14:nvContentPartPr>
            <p14:xfrm>
              <a:off x="2087267" y="3546760"/>
              <a:ext cx="1166400" cy="799200"/>
            </p14:xfrm>
          </p:contentPart>
        </mc:Choice>
        <mc:Fallback xmlns="">
          <p:pic>
            <p:nvPicPr>
              <p:cNvPr id="11" name="Ink 10">
                <a:extLst>
                  <a:ext uri="{FF2B5EF4-FFF2-40B4-BE49-F238E27FC236}">
                    <a16:creationId xmlns:a16="http://schemas.microsoft.com/office/drawing/2014/main" id="{848D34EC-E053-69E5-65A0-6049AD605AA4}"/>
                  </a:ext>
                </a:extLst>
              </p:cNvPr>
              <p:cNvPicPr/>
              <p:nvPr/>
            </p:nvPicPr>
            <p:blipFill>
              <a:blip r:embed="rId4"/>
              <a:stretch>
                <a:fillRect/>
              </a:stretch>
            </p:blipFill>
            <p:spPr>
              <a:xfrm>
                <a:off x="2078627" y="3537760"/>
                <a:ext cx="1184040" cy="816840"/>
              </a:xfrm>
              <a:prstGeom prst="rect">
                <a:avLst/>
              </a:prstGeom>
            </p:spPr>
          </p:pic>
        </mc:Fallback>
      </mc:AlternateContent>
      <p:grpSp>
        <p:nvGrpSpPr>
          <p:cNvPr id="16" name="Group 15">
            <a:extLst>
              <a:ext uri="{FF2B5EF4-FFF2-40B4-BE49-F238E27FC236}">
                <a16:creationId xmlns:a16="http://schemas.microsoft.com/office/drawing/2014/main" id="{013E05F5-7C04-4E1E-5DDF-55E27A3F1FB6}"/>
              </a:ext>
            </a:extLst>
          </p:cNvPr>
          <p:cNvGrpSpPr/>
          <p:nvPr/>
        </p:nvGrpSpPr>
        <p:grpSpPr>
          <a:xfrm>
            <a:off x="251627" y="3093520"/>
            <a:ext cx="1028520" cy="527760"/>
            <a:chOff x="251627" y="3093520"/>
            <a:chExt cx="1028520" cy="5277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C75965C-608E-3692-2B36-7860CAAFE20C}"/>
                    </a:ext>
                  </a:extLst>
                </p14:cNvPr>
                <p14:cNvContentPartPr/>
                <p14:nvPr/>
              </p14:nvContentPartPr>
              <p14:xfrm>
                <a:off x="251627" y="3240760"/>
                <a:ext cx="347040" cy="380520"/>
              </p14:xfrm>
            </p:contentPart>
          </mc:Choice>
          <mc:Fallback xmlns="">
            <p:pic>
              <p:nvPicPr>
                <p:cNvPr id="12" name="Ink 11">
                  <a:extLst>
                    <a:ext uri="{FF2B5EF4-FFF2-40B4-BE49-F238E27FC236}">
                      <a16:creationId xmlns:a16="http://schemas.microsoft.com/office/drawing/2014/main" id="{AC75965C-608E-3692-2B36-7860CAAFE20C}"/>
                    </a:ext>
                  </a:extLst>
                </p:cNvPr>
                <p:cNvPicPr/>
                <p:nvPr/>
              </p:nvPicPr>
              <p:blipFill>
                <a:blip r:embed="rId6"/>
                <a:stretch>
                  <a:fillRect/>
                </a:stretch>
              </p:blipFill>
              <p:spPr>
                <a:xfrm>
                  <a:off x="242987" y="3231760"/>
                  <a:ext cx="36468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10585B-93B3-505F-ABBA-5911DC35ECB1}"/>
                    </a:ext>
                  </a:extLst>
                </p14:cNvPr>
                <p14:cNvContentPartPr/>
                <p14:nvPr/>
              </p14:nvContentPartPr>
              <p14:xfrm>
                <a:off x="701627" y="3430480"/>
                <a:ext cx="156600" cy="30600"/>
              </p14:xfrm>
            </p:contentPart>
          </mc:Choice>
          <mc:Fallback xmlns="">
            <p:pic>
              <p:nvPicPr>
                <p:cNvPr id="13" name="Ink 12">
                  <a:extLst>
                    <a:ext uri="{FF2B5EF4-FFF2-40B4-BE49-F238E27FC236}">
                      <a16:creationId xmlns:a16="http://schemas.microsoft.com/office/drawing/2014/main" id="{A110585B-93B3-505F-ABBA-5911DC35ECB1}"/>
                    </a:ext>
                  </a:extLst>
                </p:cNvPr>
                <p:cNvPicPr/>
                <p:nvPr/>
              </p:nvPicPr>
              <p:blipFill>
                <a:blip r:embed="rId8"/>
                <a:stretch>
                  <a:fillRect/>
                </a:stretch>
              </p:blipFill>
              <p:spPr>
                <a:xfrm>
                  <a:off x="692987" y="3421840"/>
                  <a:ext cx="174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EDB11369-F299-6E44-9004-8569ED8E51ED}"/>
                    </a:ext>
                  </a:extLst>
                </p14:cNvPr>
                <p14:cNvContentPartPr/>
                <p14:nvPr/>
              </p14:nvContentPartPr>
              <p14:xfrm>
                <a:off x="698027" y="3277480"/>
                <a:ext cx="198000" cy="10800"/>
              </p14:xfrm>
            </p:contentPart>
          </mc:Choice>
          <mc:Fallback xmlns="">
            <p:pic>
              <p:nvPicPr>
                <p:cNvPr id="14" name="Ink 13">
                  <a:extLst>
                    <a:ext uri="{FF2B5EF4-FFF2-40B4-BE49-F238E27FC236}">
                      <a16:creationId xmlns:a16="http://schemas.microsoft.com/office/drawing/2014/main" id="{EDB11369-F299-6E44-9004-8569ED8E51ED}"/>
                    </a:ext>
                  </a:extLst>
                </p:cNvPr>
                <p:cNvPicPr/>
                <p:nvPr/>
              </p:nvPicPr>
              <p:blipFill>
                <a:blip r:embed="rId10"/>
                <a:stretch>
                  <a:fillRect/>
                </a:stretch>
              </p:blipFill>
              <p:spPr>
                <a:xfrm>
                  <a:off x="689027" y="3268840"/>
                  <a:ext cx="215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EFF9C6F-4DBB-CB81-24A0-CDF4E9F314F8}"/>
                    </a:ext>
                  </a:extLst>
                </p14:cNvPr>
                <p14:cNvContentPartPr/>
                <p14:nvPr/>
              </p14:nvContentPartPr>
              <p14:xfrm>
                <a:off x="1025627" y="3093520"/>
                <a:ext cx="254520" cy="519120"/>
              </p14:xfrm>
            </p:contentPart>
          </mc:Choice>
          <mc:Fallback xmlns="">
            <p:pic>
              <p:nvPicPr>
                <p:cNvPr id="15" name="Ink 14">
                  <a:extLst>
                    <a:ext uri="{FF2B5EF4-FFF2-40B4-BE49-F238E27FC236}">
                      <a16:creationId xmlns:a16="http://schemas.microsoft.com/office/drawing/2014/main" id="{AEFF9C6F-4DBB-CB81-24A0-CDF4E9F314F8}"/>
                    </a:ext>
                  </a:extLst>
                </p:cNvPr>
                <p:cNvPicPr/>
                <p:nvPr/>
              </p:nvPicPr>
              <p:blipFill>
                <a:blip r:embed="rId12"/>
                <a:stretch>
                  <a:fillRect/>
                </a:stretch>
              </p:blipFill>
              <p:spPr>
                <a:xfrm>
                  <a:off x="1016987" y="3084880"/>
                  <a:ext cx="272160" cy="53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79F97A3-0D35-7DED-FEE2-BE81871E0A2F}"/>
                  </a:ext>
                </a:extLst>
              </p14:cNvPr>
              <p14:cNvContentPartPr/>
              <p14:nvPr/>
            </p14:nvContentPartPr>
            <p14:xfrm>
              <a:off x="1961267" y="2373160"/>
              <a:ext cx="1141920" cy="2404800"/>
            </p14:xfrm>
          </p:contentPart>
        </mc:Choice>
        <mc:Fallback xmlns="">
          <p:pic>
            <p:nvPicPr>
              <p:cNvPr id="17" name="Ink 16">
                <a:extLst>
                  <a:ext uri="{FF2B5EF4-FFF2-40B4-BE49-F238E27FC236}">
                    <a16:creationId xmlns:a16="http://schemas.microsoft.com/office/drawing/2014/main" id="{679F97A3-0D35-7DED-FEE2-BE81871E0A2F}"/>
                  </a:ext>
                </a:extLst>
              </p:cNvPr>
              <p:cNvPicPr/>
              <p:nvPr/>
            </p:nvPicPr>
            <p:blipFill>
              <a:blip r:embed="rId14"/>
              <a:stretch>
                <a:fillRect/>
              </a:stretch>
            </p:blipFill>
            <p:spPr>
              <a:xfrm>
                <a:off x="1952627" y="2364160"/>
                <a:ext cx="1159560" cy="242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2742482-A077-4393-DCDB-24FE40D7C157}"/>
                  </a:ext>
                </a:extLst>
              </p14:cNvPr>
              <p14:cNvContentPartPr/>
              <p14:nvPr/>
            </p14:nvContentPartPr>
            <p14:xfrm>
              <a:off x="3087707" y="2740720"/>
              <a:ext cx="1061640" cy="2066040"/>
            </p14:xfrm>
          </p:contentPart>
        </mc:Choice>
        <mc:Fallback xmlns="">
          <p:pic>
            <p:nvPicPr>
              <p:cNvPr id="18" name="Ink 17">
                <a:extLst>
                  <a:ext uri="{FF2B5EF4-FFF2-40B4-BE49-F238E27FC236}">
                    <a16:creationId xmlns:a16="http://schemas.microsoft.com/office/drawing/2014/main" id="{F2742482-A077-4393-DCDB-24FE40D7C157}"/>
                  </a:ext>
                </a:extLst>
              </p:cNvPr>
              <p:cNvPicPr/>
              <p:nvPr/>
            </p:nvPicPr>
            <p:blipFill>
              <a:blip r:embed="rId16"/>
              <a:stretch>
                <a:fillRect/>
              </a:stretch>
            </p:blipFill>
            <p:spPr>
              <a:xfrm>
                <a:off x="3078707" y="2731720"/>
                <a:ext cx="1079280" cy="2083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1AB83B8D-52DA-5DB0-5A5E-B1D0D92D75F0}"/>
                  </a:ext>
                </a:extLst>
              </p14:cNvPr>
              <p14:cNvContentPartPr/>
              <p14:nvPr/>
            </p14:nvContentPartPr>
            <p14:xfrm>
              <a:off x="3023627" y="4923400"/>
              <a:ext cx="538920" cy="447120"/>
            </p14:xfrm>
          </p:contentPart>
        </mc:Choice>
        <mc:Fallback xmlns="">
          <p:pic>
            <p:nvPicPr>
              <p:cNvPr id="19" name="Ink 18">
                <a:extLst>
                  <a:ext uri="{FF2B5EF4-FFF2-40B4-BE49-F238E27FC236}">
                    <a16:creationId xmlns:a16="http://schemas.microsoft.com/office/drawing/2014/main" id="{1AB83B8D-52DA-5DB0-5A5E-B1D0D92D75F0}"/>
                  </a:ext>
                </a:extLst>
              </p:cNvPr>
              <p:cNvPicPr/>
              <p:nvPr/>
            </p:nvPicPr>
            <p:blipFill>
              <a:blip r:embed="rId18"/>
              <a:stretch>
                <a:fillRect/>
              </a:stretch>
            </p:blipFill>
            <p:spPr>
              <a:xfrm>
                <a:off x="3014627" y="4914760"/>
                <a:ext cx="556560" cy="464760"/>
              </a:xfrm>
              <a:prstGeom prst="rect">
                <a:avLst/>
              </a:prstGeom>
            </p:spPr>
          </p:pic>
        </mc:Fallback>
      </mc:AlternateContent>
      <p:grpSp>
        <p:nvGrpSpPr>
          <p:cNvPr id="26" name="Group 25">
            <a:extLst>
              <a:ext uri="{FF2B5EF4-FFF2-40B4-BE49-F238E27FC236}">
                <a16:creationId xmlns:a16="http://schemas.microsoft.com/office/drawing/2014/main" id="{28CA7170-2001-B576-237D-6AFB9B228637}"/>
              </a:ext>
            </a:extLst>
          </p:cNvPr>
          <p:cNvGrpSpPr/>
          <p:nvPr/>
        </p:nvGrpSpPr>
        <p:grpSpPr>
          <a:xfrm>
            <a:off x="10124267" y="3487720"/>
            <a:ext cx="1366560" cy="930240"/>
            <a:chOff x="10124267" y="3487720"/>
            <a:chExt cx="1366560" cy="9302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D7FDC216-73D7-F2CD-93D4-EAC39CAB6B70}"/>
                    </a:ext>
                  </a:extLst>
                </p14:cNvPr>
                <p14:cNvContentPartPr/>
                <p14:nvPr/>
              </p14:nvContentPartPr>
              <p14:xfrm>
                <a:off x="10124267" y="3674920"/>
                <a:ext cx="365760" cy="332640"/>
              </p14:xfrm>
            </p:contentPart>
          </mc:Choice>
          <mc:Fallback xmlns="">
            <p:pic>
              <p:nvPicPr>
                <p:cNvPr id="20" name="Ink 19">
                  <a:extLst>
                    <a:ext uri="{FF2B5EF4-FFF2-40B4-BE49-F238E27FC236}">
                      <a16:creationId xmlns:a16="http://schemas.microsoft.com/office/drawing/2014/main" id="{D7FDC216-73D7-F2CD-93D4-EAC39CAB6B70}"/>
                    </a:ext>
                  </a:extLst>
                </p:cNvPr>
                <p:cNvPicPr/>
                <p:nvPr/>
              </p:nvPicPr>
              <p:blipFill>
                <a:blip r:embed="rId20"/>
                <a:stretch>
                  <a:fillRect/>
                </a:stretch>
              </p:blipFill>
              <p:spPr>
                <a:xfrm>
                  <a:off x="10115267" y="3666280"/>
                  <a:ext cx="3834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1A698601-ED28-2B8E-BD4A-A7B5EF0DEFE1}"/>
                    </a:ext>
                  </a:extLst>
                </p14:cNvPr>
                <p14:cNvContentPartPr/>
                <p14:nvPr/>
              </p14:nvContentPartPr>
              <p14:xfrm>
                <a:off x="10620347" y="3879040"/>
                <a:ext cx="195120" cy="9000"/>
              </p14:xfrm>
            </p:contentPart>
          </mc:Choice>
          <mc:Fallback xmlns="">
            <p:pic>
              <p:nvPicPr>
                <p:cNvPr id="21" name="Ink 20">
                  <a:extLst>
                    <a:ext uri="{FF2B5EF4-FFF2-40B4-BE49-F238E27FC236}">
                      <a16:creationId xmlns:a16="http://schemas.microsoft.com/office/drawing/2014/main" id="{1A698601-ED28-2B8E-BD4A-A7B5EF0DEFE1}"/>
                    </a:ext>
                  </a:extLst>
                </p:cNvPr>
                <p:cNvPicPr/>
                <p:nvPr/>
              </p:nvPicPr>
              <p:blipFill>
                <a:blip r:embed="rId22"/>
                <a:stretch>
                  <a:fillRect/>
                </a:stretch>
              </p:blipFill>
              <p:spPr>
                <a:xfrm>
                  <a:off x="10611707" y="3870040"/>
                  <a:ext cx="21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3F8827AB-0D5D-DF03-4E87-B3ABE24C5B8D}"/>
                    </a:ext>
                  </a:extLst>
                </p14:cNvPr>
                <p14:cNvContentPartPr/>
                <p14:nvPr/>
              </p14:nvContentPartPr>
              <p14:xfrm>
                <a:off x="10554107" y="3720280"/>
                <a:ext cx="193320" cy="42480"/>
              </p14:xfrm>
            </p:contentPart>
          </mc:Choice>
          <mc:Fallback xmlns="">
            <p:pic>
              <p:nvPicPr>
                <p:cNvPr id="22" name="Ink 21">
                  <a:extLst>
                    <a:ext uri="{FF2B5EF4-FFF2-40B4-BE49-F238E27FC236}">
                      <a16:creationId xmlns:a16="http://schemas.microsoft.com/office/drawing/2014/main" id="{3F8827AB-0D5D-DF03-4E87-B3ABE24C5B8D}"/>
                    </a:ext>
                  </a:extLst>
                </p:cNvPr>
                <p:cNvPicPr/>
                <p:nvPr/>
              </p:nvPicPr>
              <p:blipFill>
                <a:blip r:embed="rId24"/>
                <a:stretch>
                  <a:fillRect/>
                </a:stretch>
              </p:blipFill>
              <p:spPr>
                <a:xfrm>
                  <a:off x="10545467" y="3711640"/>
                  <a:ext cx="210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F93863A8-EB9A-4CCA-94DB-8750C4958966}"/>
                    </a:ext>
                  </a:extLst>
                </p14:cNvPr>
                <p14:cNvContentPartPr/>
                <p14:nvPr/>
              </p14:nvContentPartPr>
              <p14:xfrm>
                <a:off x="11031467" y="3487720"/>
                <a:ext cx="312120" cy="732240"/>
              </p14:xfrm>
            </p:contentPart>
          </mc:Choice>
          <mc:Fallback xmlns="">
            <p:pic>
              <p:nvPicPr>
                <p:cNvPr id="23" name="Ink 22">
                  <a:extLst>
                    <a:ext uri="{FF2B5EF4-FFF2-40B4-BE49-F238E27FC236}">
                      <a16:creationId xmlns:a16="http://schemas.microsoft.com/office/drawing/2014/main" id="{F93863A8-EB9A-4CCA-94DB-8750C4958966}"/>
                    </a:ext>
                  </a:extLst>
                </p:cNvPr>
                <p:cNvPicPr/>
                <p:nvPr/>
              </p:nvPicPr>
              <p:blipFill>
                <a:blip r:embed="rId26"/>
                <a:stretch>
                  <a:fillRect/>
                </a:stretch>
              </p:blipFill>
              <p:spPr>
                <a:xfrm>
                  <a:off x="11022467" y="3479080"/>
                  <a:ext cx="32976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14E21B35-7045-B1AB-80F9-D9D6BAC456D5}"/>
                    </a:ext>
                  </a:extLst>
                </p14:cNvPr>
                <p14:cNvContentPartPr/>
                <p14:nvPr/>
              </p14:nvContentPartPr>
              <p14:xfrm>
                <a:off x="11168267" y="4123480"/>
                <a:ext cx="322560" cy="294480"/>
              </p14:xfrm>
            </p:contentPart>
          </mc:Choice>
          <mc:Fallback xmlns="">
            <p:pic>
              <p:nvPicPr>
                <p:cNvPr id="25" name="Ink 24">
                  <a:extLst>
                    <a:ext uri="{FF2B5EF4-FFF2-40B4-BE49-F238E27FC236}">
                      <a16:creationId xmlns:a16="http://schemas.microsoft.com/office/drawing/2014/main" id="{14E21B35-7045-B1AB-80F9-D9D6BAC456D5}"/>
                    </a:ext>
                  </a:extLst>
                </p:cNvPr>
                <p:cNvPicPr/>
                <p:nvPr/>
              </p:nvPicPr>
              <p:blipFill>
                <a:blip r:embed="rId28"/>
                <a:stretch>
                  <a:fillRect/>
                </a:stretch>
              </p:blipFill>
              <p:spPr>
                <a:xfrm>
                  <a:off x="11159627" y="4114840"/>
                  <a:ext cx="340200" cy="31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41C8CC4-49D1-00EC-FBBA-086EEF1AB484}"/>
                  </a:ext>
                </a:extLst>
              </p14:cNvPr>
              <p14:cNvContentPartPr/>
              <p14:nvPr/>
            </p14:nvContentPartPr>
            <p14:xfrm>
              <a:off x="6727307" y="2490520"/>
              <a:ext cx="889920" cy="2256120"/>
            </p14:xfrm>
          </p:contentPart>
        </mc:Choice>
        <mc:Fallback xmlns="">
          <p:pic>
            <p:nvPicPr>
              <p:cNvPr id="27" name="Ink 26">
                <a:extLst>
                  <a:ext uri="{FF2B5EF4-FFF2-40B4-BE49-F238E27FC236}">
                    <a16:creationId xmlns:a16="http://schemas.microsoft.com/office/drawing/2014/main" id="{241C8CC4-49D1-00EC-FBBA-086EEF1AB484}"/>
                  </a:ext>
                </a:extLst>
              </p:cNvPr>
              <p:cNvPicPr/>
              <p:nvPr/>
            </p:nvPicPr>
            <p:blipFill>
              <a:blip r:embed="rId30"/>
              <a:stretch>
                <a:fillRect/>
              </a:stretch>
            </p:blipFill>
            <p:spPr>
              <a:xfrm>
                <a:off x="6718307" y="2481520"/>
                <a:ext cx="907560" cy="227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EC9AD3B6-4720-8C61-E8A4-BA6DA4953C7C}"/>
                  </a:ext>
                </a:extLst>
              </p14:cNvPr>
              <p14:cNvContentPartPr/>
              <p14:nvPr/>
            </p14:nvContentPartPr>
            <p14:xfrm>
              <a:off x="7682747" y="2576200"/>
              <a:ext cx="545040" cy="1596960"/>
            </p14:xfrm>
          </p:contentPart>
        </mc:Choice>
        <mc:Fallback xmlns="">
          <p:pic>
            <p:nvPicPr>
              <p:cNvPr id="28" name="Ink 27">
                <a:extLst>
                  <a:ext uri="{FF2B5EF4-FFF2-40B4-BE49-F238E27FC236}">
                    <a16:creationId xmlns:a16="http://schemas.microsoft.com/office/drawing/2014/main" id="{EC9AD3B6-4720-8C61-E8A4-BA6DA4953C7C}"/>
                  </a:ext>
                </a:extLst>
              </p:cNvPr>
              <p:cNvPicPr/>
              <p:nvPr/>
            </p:nvPicPr>
            <p:blipFill>
              <a:blip r:embed="rId32"/>
              <a:stretch>
                <a:fillRect/>
              </a:stretch>
            </p:blipFill>
            <p:spPr>
              <a:xfrm>
                <a:off x="7673747" y="2567560"/>
                <a:ext cx="562680" cy="1614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8467447A-EDC7-6B93-B889-7D3AA67BFF42}"/>
                  </a:ext>
                </a:extLst>
              </p14:cNvPr>
              <p14:cNvContentPartPr/>
              <p14:nvPr/>
            </p14:nvContentPartPr>
            <p14:xfrm>
              <a:off x="8747987" y="2594200"/>
              <a:ext cx="393120" cy="2150640"/>
            </p14:xfrm>
          </p:contentPart>
        </mc:Choice>
        <mc:Fallback xmlns="">
          <p:pic>
            <p:nvPicPr>
              <p:cNvPr id="29" name="Ink 28">
                <a:extLst>
                  <a:ext uri="{FF2B5EF4-FFF2-40B4-BE49-F238E27FC236}">
                    <a16:creationId xmlns:a16="http://schemas.microsoft.com/office/drawing/2014/main" id="{8467447A-EDC7-6B93-B889-7D3AA67BFF42}"/>
                  </a:ext>
                </a:extLst>
              </p:cNvPr>
              <p:cNvPicPr/>
              <p:nvPr/>
            </p:nvPicPr>
            <p:blipFill>
              <a:blip r:embed="rId34"/>
              <a:stretch>
                <a:fillRect/>
              </a:stretch>
            </p:blipFill>
            <p:spPr>
              <a:xfrm>
                <a:off x="8738987" y="2585560"/>
                <a:ext cx="410760" cy="2168280"/>
              </a:xfrm>
              <a:prstGeom prst="rect">
                <a:avLst/>
              </a:prstGeom>
            </p:spPr>
          </p:pic>
        </mc:Fallback>
      </mc:AlternateContent>
    </p:spTree>
    <p:extLst>
      <p:ext uri="{BB962C8B-B14F-4D97-AF65-F5344CB8AC3E}">
        <p14:creationId xmlns:p14="http://schemas.microsoft.com/office/powerpoint/2010/main" val="355814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Inversion g(-t)</a:t>
            </a:r>
          </a:p>
        </p:txBody>
      </p:sp>
      <p:sp>
        <p:nvSpPr>
          <p:cNvPr id="3" name="Content Placeholder 2"/>
          <p:cNvSpPr>
            <a:spLocks noGrp="1"/>
          </p:cNvSpPr>
          <p:nvPr>
            <p:ph idx="1"/>
          </p:nvPr>
        </p:nvSpPr>
        <p:spPr/>
        <p:txBody>
          <a:bodyPr/>
          <a:lstStyle/>
          <a:p>
            <a:r>
              <a:rPr lang="en-US" dirty="0"/>
              <a:t>g(-t): rotate the signal about the vertical axis (mirror image of the signal about the vertical axis)</a:t>
            </a:r>
          </a:p>
        </p:txBody>
      </p:sp>
      <p:pic>
        <p:nvPicPr>
          <p:cNvPr id="4" name="Picture 4" descr="La02F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3657" y="1945498"/>
            <a:ext cx="4237037" cy="40743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4495800" y="6018928"/>
            <a:ext cx="271901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000"/>
              <a:t> </a:t>
            </a:r>
            <a:r>
              <a:rPr lang="en-US" sz="1000" b="1"/>
              <a:t>Figure 2.9 </a:t>
            </a:r>
            <a:r>
              <a:rPr lang="en-US" sz="1000"/>
              <a:t>Time inversion (reflection) of a signal.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BFD4A5-DCF9-E1F5-FCFC-27AFCE6D44E0}"/>
                  </a:ext>
                </a:extLst>
              </p14:cNvPr>
              <p14:cNvContentPartPr/>
              <p14:nvPr/>
            </p14:nvContentPartPr>
            <p14:xfrm>
              <a:off x="5038907" y="3249040"/>
              <a:ext cx="401040" cy="1208160"/>
            </p14:xfrm>
          </p:contentPart>
        </mc:Choice>
        <mc:Fallback xmlns="">
          <p:pic>
            <p:nvPicPr>
              <p:cNvPr id="6" name="Ink 5">
                <a:extLst>
                  <a:ext uri="{FF2B5EF4-FFF2-40B4-BE49-F238E27FC236}">
                    <a16:creationId xmlns:a16="http://schemas.microsoft.com/office/drawing/2014/main" id="{ADBFD4A5-DCF9-E1F5-FCFC-27AFCE6D44E0}"/>
                  </a:ext>
                </a:extLst>
              </p:cNvPr>
              <p:cNvPicPr/>
              <p:nvPr/>
            </p:nvPicPr>
            <p:blipFill>
              <a:blip r:embed="rId4"/>
              <a:stretch>
                <a:fillRect/>
              </a:stretch>
            </p:blipFill>
            <p:spPr>
              <a:xfrm>
                <a:off x="5029907" y="3240040"/>
                <a:ext cx="418680" cy="1225800"/>
              </a:xfrm>
              <a:prstGeom prst="rect">
                <a:avLst/>
              </a:prstGeom>
            </p:spPr>
          </p:pic>
        </mc:Fallback>
      </mc:AlternateContent>
      <p:grpSp>
        <p:nvGrpSpPr>
          <p:cNvPr id="12" name="Group 11">
            <a:extLst>
              <a:ext uri="{FF2B5EF4-FFF2-40B4-BE49-F238E27FC236}">
                <a16:creationId xmlns:a16="http://schemas.microsoft.com/office/drawing/2014/main" id="{4C1911EB-6005-C2B0-BEDE-EB7446181E41}"/>
              </a:ext>
            </a:extLst>
          </p:cNvPr>
          <p:cNvGrpSpPr/>
          <p:nvPr/>
        </p:nvGrpSpPr>
        <p:grpSpPr>
          <a:xfrm>
            <a:off x="2840027" y="3318520"/>
            <a:ext cx="1766160" cy="837000"/>
            <a:chOff x="2840027" y="3318520"/>
            <a:chExt cx="1766160" cy="8370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CA09F62-F045-D0DE-06C2-631C69630C63}"/>
                    </a:ext>
                  </a:extLst>
                </p14:cNvPr>
                <p14:cNvContentPartPr/>
                <p14:nvPr/>
              </p14:nvContentPartPr>
              <p14:xfrm>
                <a:off x="2840027" y="3472240"/>
                <a:ext cx="360000" cy="683280"/>
              </p14:xfrm>
            </p:contentPart>
          </mc:Choice>
          <mc:Fallback xmlns="">
            <p:pic>
              <p:nvPicPr>
                <p:cNvPr id="7" name="Ink 6">
                  <a:extLst>
                    <a:ext uri="{FF2B5EF4-FFF2-40B4-BE49-F238E27FC236}">
                      <a16:creationId xmlns:a16="http://schemas.microsoft.com/office/drawing/2014/main" id="{5CA09F62-F045-D0DE-06C2-631C69630C63}"/>
                    </a:ext>
                  </a:extLst>
                </p:cNvPr>
                <p:cNvPicPr/>
                <p:nvPr/>
              </p:nvPicPr>
              <p:blipFill>
                <a:blip r:embed="rId6"/>
                <a:stretch>
                  <a:fillRect/>
                </a:stretch>
              </p:blipFill>
              <p:spPr>
                <a:xfrm>
                  <a:off x="2831387" y="3463240"/>
                  <a:ext cx="377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4E4071A-E293-C34F-9574-48C52FE13181}"/>
                    </a:ext>
                  </a:extLst>
                </p14:cNvPr>
                <p14:cNvContentPartPr/>
                <p14:nvPr/>
              </p14:nvContentPartPr>
              <p14:xfrm>
                <a:off x="3471467" y="3378280"/>
                <a:ext cx="132480" cy="458640"/>
              </p14:xfrm>
            </p:contentPart>
          </mc:Choice>
          <mc:Fallback xmlns="">
            <p:pic>
              <p:nvPicPr>
                <p:cNvPr id="8" name="Ink 7">
                  <a:extLst>
                    <a:ext uri="{FF2B5EF4-FFF2-40B4-BE49-F238E27FC236}">
                      <a16:creationId xmlns:a16="http://schemas.microsoft.com/office/drawing/2014/main" id="{74E4071A-E293-C34F-9574-48C52FE13181}"/>
                    </a:ext>
                  </a:extLst>
                </p:cNvPr>
                <p:cNvPicPr/>
                <p:nvPr/>
              </p:nvPicPr>
              <p:blipFill>
                <a:blip r:embed="rId8"/>
                <a:stretch>
                  <a:fillRect/>
                </a:stretch>
              </p:blipFill>
              <p:spPr>
                <a:xfrm>
                  <a:off x="3462827" y="3369280"/>
                  <a:ext cx="150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C98CA81-B81E-C3EE-6D62-27AFBBD6BEE2}"/>
                    </a:ext>
                  </a:extLst>
                </p14:cNvPr>
                <p14:cNvContentPartPr/>
                <p14:nvPr/>
              </p14:nvContentPartPr>
              <p14:xfrm>
                <a:off x="3566867" y="3690400"/>
                <a:ext cx="298800" cy="40320"/>
              </p14:xfrm>
            </p:contentPart>
          </mc:Choice>
          <mc:Fallback xmlns="">
            <p:pic>
              <p:nvPicPr>
                <p:cNvPr id="9" name="Ink 8">
                  <a:extLst>
                    <a:ext uri="{FF2B5EF4-FFF2-40B4-BE49-F238E27FC236}">
                      <a16:creationId xmlns:a16="http://schemas.microsoft.com/office/drawing/2014/main" id="{9C98CA81-B81E-C3EE-6D62-27AFBBD6BEE2}"/>
                    </a:ext>
                  </a:extLst>
                </p:cNvPr>
                <p:cNvPicPr/>
                <p:nvPr/>
              </p:nvPicPr>
              <p:blipFill>
                <a:blip r:embed="rId10"/>
                <a:stretch>
                  <a:fillRect/>
                </a:stretch>
              </p:blipFill>
              <p:spPr>
                <a:xfrm>
                  <a:off x="3557867" y="3681760"/>
                  <a:ext cx="316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911AB3D-1A07-EA5F-0F17-679EA8A30B26}"/>
                    </a:ext>
                  </a:extLst>
                </p14:cNvPr>
                <p14:cNvContentPartPr/>
                <p14:nvPr/>
              </p14:nvContentPartPr>
              <p14:xfrm>
                <a:off x="3944867" y="3425440"/>
                <a:ext cx="333720" cy="360000"/>
              </p14:xfrm>
            </p:contentPart>
          </mc:Choice>
          <mc:Fallback xmlns="">
            <p:pic>
              <p:nvPicPr>
                <p:cNvPr id="10" name="Ink 9">
                  <a:extLst>
                    <a:ext uri="{FF2B5EF4-FFF2-40B4-BE49-F238E27FC236}">
                      <a16:creationId xmlns:a16="http://schemas.microsoft.com/office/drawing/2014/main" id="{3911AB3D-1A07-EA5F-0F17-679EA8A30B26}"/>
                    </a:ext>
                  </a:extLst>
                </p:cNvPr>
                <p:cNvPicPr/>
                <p:nvPr/>
              </p:nvPicPr>
              <p:blipFill>
                <a:blip r:embed="rId12"/>
                <a:stretch>
                  <a:fillRect/>
                </a:stretch>
              </p:blipFill>
              <p:spPr>
                <a:xfrm>
                  <a:off x="3935867" y="3416440"/>
                  <a:ext cx="3513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7529694-9546-95AE-5DC5-5787D28AAA8E}"/>
                    </a:ext>
                  </a:extLst>
                </p14:cNvPr>
                <p14:cNvContentPartPr/>
                <p14:nvPr/>
              </p14:nvContentPartPr>
              <p14:xfrm>
                <a:off x="4426547" y="3318520"/>
                <a:ext cx="179640" cy="686880"/>
              </p14:xfrm>
            </p:contentPart>
          </mc:Choice>
          <mc:Fallback xmlns="">
            <p:pic>
              <p:nvPicPr>
                <p:cNvPr id="11" name="Ink 10">
                  <a:extLst>
                    <a:ext uri="{FF2B5EF4-FFF2-40B4-BE49-F238E27FC236}">
                      <a16:creationId xmlns:a16="http://schemas.microsoft.com/office/drawing/2014/main" id="{B7529694-9546-95AE-5DC5-5787D28AAA8E}"/>
                    </a:ext>
                  </a:extLst>
                </p:cNvPr>
                <p:cNvPicPr/>
                <p:nvPr/>
              </p:nvPicPr>
              <p:blipFill>
                <a:blip r:embed="rId14"/>
                <a:stretch>
                  <a:fillRect/>
                </a:stretch>
              </p:blipFill>
              <p:spPr>
                <a:xfrm>
                  <a:off x="4417547" y="3309520"/>
                  <a:ext cx="197280" cy="704520"/>
                </a:xfrm>
                <a:prstGeom prst="rect">
                  <a:avLst/>
                </a:prstGeom>
              </p:spPr>
            </p:pic>
          </mc:Fallback>
        </mc:AlternateContent>
      </p:grpSp>
    </p:spTree>
    <p:extLst>
      <p:ext uri="{BB962C8B-B14F-4D97-AF65-F5344CB8AC3E}">
        <p14:creationId xmlns:p14="http://schemas.microsoft.com/office/powerpoint/2010/main" val="134123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Inversion g(-t)</a:t>
            </a:r>
          </a:p>
        </p:txBody>
      </p:sp>
      <p:sp>
        <p:nvSpPr>
          <p:cNvPr id="3" name="Content Placeholder 2"/>
          <p:cNvSpPr>
            <a:spLocks noGrp="1"/>
          </p:cNvSpPr>
          <p:nvPr>
            <p:ph idx="1"/>
          </p:nvPr>
        </p:nvSpPr>
        <p:spPr/>
        <p:txBody>
          <a:bodyPr/>
          <a:lstStyle/>
          <a:p>
            <a:r>
              <a:rPr lang="en-US" dirty="0"/>
              <a:t> </a:t>
            </a:r>
          </a:p>
        </p:txBody>
      </p:sp>
      <p:pic>
        <p:nvPicPr>
          <p:cNvPr id="4" name="Picture 4" descr="La02F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763714"/>
            <a:ext cx="7315200" cy="332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1737918-6973-61FC-F8FB-3FD5E7A17529}"/>
                  </a:ext>
                </a:extLst>
              </p14:cNvPr>
              <p14:cNvContentPartPr/>
              <p14:nvPr/>
            </p14:nvContentPartPr>
            <p14:xfrm>
              <a:off x="3571907" y="2848720"/>
              <a:ext cx="641520" cy="608040"/>
            </p14:xfrm>
          </p:contentPart>
        </mc:Choice>
        <mc:Fallback xmlns="">
          <p:pic>
            <p:nvPicPr>
              <p:cNvPr id="5" name="Ink 4">
                <a:extLst>
                  <a:ext uri="{FF2B5EF4-FFF2-40B4-BE49-F238E27FC236}">
                    <a16:creationId xmlns:a16="http://schemas.microsoft.com/office/drawing/2014/main" id="{01737918-6973-61FC-F8FB-3FD5E7A17529}"/>
                  </a:ext>
                </a:extLst>
              </p:cNvPr>
              <p:cNvPicPr/>
              <p:nvPr/>
            </p:nvPicPr>
            <p:blipFill>
              <a:blip r:embed="rId4"/>
              <a:stretch>
                <a:fillRect/>
              </a:stretch>
            </p:blipFill>
            <p:spPr>
              <a:xfrm>
                <a:off x="3563267" y="2839720"/>
                <a:ext cx="65916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EAAF817-B7D4-0A07-7DCB-DFDF0019F577}"/>
                  </a:ext>
                </a:extLst>
              </p14:cNvPr>
              <p14:cNvContentPartPr/>
              <p14:nvPr/>
            </p14:nvContentPartPr>
            <p14:xfrm>
              <a:off x="7333547" y="4793080"/>
              <a:ext cx="524520" cy="502560"/>
            </p14:xfrm>
          </p:contentPart>
        </mc:Choice>
        <mc:Fallback xmlns="">
          <p:pic>
            <p:nvPicPr>
              <p:cNvPr id="6" name="Ink 5">
                <a:extLst>
                  <a:ext uri="{FF2B5EF4-FFF2-40B4-BE49-F238E27FC236}">
                    <a16:creationId xmlns:a16="http://schemas.microsoft.com/office/drawing/2014/main" id="{9EAAF817-B7D4-0A07-7DCB-DFDF0019F577}"/>
                  </a:ext>
                </a:extLst>
              </p:cNvPr>
              <p:cNvPicPr/>
              <p:nvPr/>
            </p:nvPicPr>
            <p:blipFill>
              <a:blip r:embed="rId6"/>
              <a:stretch>
                <a:fillRect/>
              </a:stretch>
            </p:blipFill>
            <p:spPr>
              <a:xfrm>
                <a:off x="7324907" y="4784080"/>
                <a:ext cx="54216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74091F4-DE29-B6EE-485C-968A61380678}"/>
                  </a:ext>
                </a:extLst>
              </p14:cNvPr>
              <p14:cNvContentPartPr/>
              <p14:nvPr/>
            </p14:nvContentPartPr>
            <p14:xfrm>
              <a:off x="4219187" y="2850520"/>
              <a:ext cx="804240" cy="503280"/>
            </p14:xfrm>
          </p:contentPart>
        </mc:Choice>
        <mc:Fallback xmlns="">
          <p:pic>
            <p:nvPicPr>
              <p:cNvPr id="7" name="Ink 6">
                <a:extLst>
                  <a:ext uri="{FF2B5EF4-FFF2-40B4-BE49-F238E27FC236}">
                    <a16:creationId xmlns:a16="http://schemas.microsoft.com/office/drawing/2014/main" id="{274091F4-DE29-B6EE-485C-968A61380678}"/>
                  </a:ext>
                </a:extLst>
              </p:cNvPr>
              <p:cNvPicPr/>
              <p:nvPr/>
            </p:nvPicPr>
            <p:blipFill>
              <a:blip r:embed="rId8"/>
              <a:stretch>
                <a:fillRect/>
              </a:stretch>
            </p:blipFill>
            <p:spPr>
              <a:xfrm>
                <a:off x="4210547" y="2841880"/>
                <a:ext cx="8218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9747A8B-DE7D-3647-59C7-3AB4FCCAC83E}"/>
                  </a:ext>
                </a:extLst>
              </p14:cNvPr>
              <p14:cNvContentPartPr/>
              <p14:nvPr/>
            </p14:nvContentPartPr>
            <p14:xfrm>
              <a:off x="6656027" y="4694800"/>
              <a:ext cx="564120" cy="491400"/>
            </p14:xfrm>
          </p:contentPart>
        </mc:Choice>
        <mc:Fallback xmlns="">
          <p:pic>
            <p:nvPicPr>
              <p:cNvPr id="8" name="Ink 7">
                <a:extLst>
                  <a:ext uri="{FF2B5EF4-FFF2-40B4-BE49-F238E27FC236}">
                    <a16:creationId xmlns:a16="http://schemas.microsoft.com/office/drawing/2014/main" id="{19747A8B-DE7D-3647-59C7-3AB4FCCAC83E}"/>
                  </a:ext>
                </a:extLst>
              </p:cNvPr>
              <p:cNvPicPr/>
              <p:nvPr/>
            </p:nvPicPr>
            <p:blipFill>
              <a:blip r:embed="rId10"/>
              <a:stretch>
                <a:fillRect/>
              </a:stretch>
            </p:blipFill>
            <p:spPr>
              <a:xfrm>
                <a:off x="6647027" y="4686160"/>
                <a:ext cx="58176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1219CC8-DDC7-1379-C86F-9D6685CEC659}"/>
                  </a:ext>
                </a:extLst>
              </p14:cNvPr>
              <p14:cNvContentPartPr/>
              <p14:nvPr/>
            </p14:nvContentPartPr>
            <p14:xfrm>
              <a:off x="5157707" y="2823880"/>
              <a:ext cx="466560" cy="565920"/>
            </p14:xfrm>
          </p:contentPart>
        </mc:Choice>
        <mc:Fallback xmlns="">
          <p:pic>
            <p:nvPicPr>
              <p:cNvPr id="9" name="Ink 8">
                <a:extLst>
                  <a:ext uri="{FF2B5EF4-FFF2-40B4-BE49-F238E27FC236}">
                    <a16:creationId xmlns:a16="http://schemas.microsoft.com/office/drawing/2014/main" id="{61219CC8-DDC7-1379-C86F-9D6685CEC659}"/>
                  </a:ext>
                </a:extLst>
              </p:cNvPr>
              <p:cNvPicPr/>
              <p:nvPr/>
            </p:nvPicPr>
            <p:blipFill>
              <a:blip r:embed="rId12"/>
              <a:stretch>
                <a:fillRect/>
              </a:stretch>
            </p:blipFill>
            <p:spPr>
              <a:xfrm>
                <a:off x="5149067" y="2815240"/>
                <a:ext cx="48420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538D870D-BD53-8454-6DA7-7FFB7897CFD3}"/>
                  </a:ext>
                </a:extLst>
              </p14:cNvPr>
              <p14:cNvContentPartPr/>
              <p14:nvPr/>
            </p14:nvContentPartPr>
            <p14:xfrm>
              <a:off x="5900027" y="4748440"/>
              <a:ext cx="388800" cy="383760"/>
            </p14:xfrm>
          </p:contentPart>
        </mc:Choice>
        <mc:Fallback xmlns="">
          <p:pic>
            <p:nvPicPr>
              <p:cNvPr id="10" name="Ink 9">
                <a:extLst>
                  <a:ext uri="{FF2B5EF4-FFF2-40B4-BE49-F238E27FC236}">
                    <a16:creationId xmlns:a16="http://schemas.microsoft.com/office/drawing/2014/main" id="{538D870D-BD53-8454-6DA7-7FFB7897CFD3}"/>
                  </a:ext>
                </a:extLst>
              </p:cNvPr>
              <p:cNvPicPr/>
              <p:nvPr/>
            </p:nvPicPr>
            <p:blipFill>
              <a:blip r:embed="rId14"/>
              <a:stretch>
                <a:fillRect/>
              </a:stretch>
            </p:blipFill>
            <p:spPr>
              <a:xfrm>
                <a:off x="5891387" y="4739440"/>
                <a:ext cx="406440" cy="401400"/>
              </a:xfrm>
              <a:prstGeom prst="rect">
                <a:avLst/>
              </a:prstGeom>
            </p:spPr>
          </p:pic>
        </mc:Fallback>
      </mc:AlternateContent>
    </p:spTree>
    <p:extLst>
      <p:ext uri="{BB962C8B-B14F-4D97-AF65-F5344CB8AC3E}">
        <p14:creationId xmlns:p14="http://schemas.microsoft.com/office/powerpoint/2010/main" val="412265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Energy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Signal Energy </a:t>
                </a:r>
                <a:r>
                  <a:rPr lang="en-US" dirty="0"/>
                  <a:t>for a signal g(t) is defined as the area under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p>
                <a:endParaRPr lang="en-US" dirty="0"/>
              </a:p>
              <a:p>
                <a:endParaRPr lang="en-US" dirty="0"/>
              </a:p>
              <a:p>
                <a:endParaRPr lang="en-US" dirty="0"/>
              </a:p>
              <a:p>
                <a:endParaRPr lang="en-US" dirty="0"/>
              </a:p>
              <a:p>
                <a:endParaRPr lang="en-US" dirty="0"/>
              </a:p>
              <a:p>
                <a:r>
                  <a:rPr lang="en-US" dirty="0"/>
                  <a:t>If g(t) has complex value,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b="0" i="1" smtClean="0">
                            <a:latin typeface="Cambria Math" panose="02040503050406030204" pitchFamily="18" charset="0"/>
                          </a:rPr>
                          <m:t> </m:t>
                        </m:r>
                      </m:sup>
                    </m:sSup>
                  </m:oMath>
                </a14:m>
                <a:r>
                  <a:rPr lang="en-US" dirty="0"/>
                  <a:t>is the magnitude of g(t).</a:t>
                </a:r>
              </a:p>
              <a:p>
                <a:r>
                  <a:rPr lang="en-US" dirty="0"/>
                  <a:t>if g=</a:t>
                </a:r>
                <a:r>
                  <a:rPr lang="en-US" dirty="0" err="1"/>
                  <a:t>a+bj</a:t>
                </a:r>
                <a:r>
                  <a:rPr lang="en-US" dirty="0"/>
                  <a:t> </a:t>
                </a:r>
              </a:p>
              <a:p>
                <a:r>
                  <a:rPr lang="en-US" dirty="0"/>
                  <a:t>Magnitude of g: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 </m:t>
                        </m:r>
                      </m:sup>
                    </m:sSup>
                    <m:r>
                      <a:rPr lang="en-US" i="1">
                        <a:latin typeface="Cambria Math" panose="02040503050406030204" pitchFamily="18" charset="0"/>
                      </a:rPr>
                      <m:t> </m:t>
                    </m:r>
                  </m:oMath>
                </a14:m>
                <a:r>
                  <a:rPr lang="en-US" dirty="0"/>
                  <a:t>=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2</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𝑏</m:t>
                            </m:r>
                          </m:e>
                          <m:sup>
                            <m:r>
                              <a:rPr lang="en-US" i="1" smtClean="0">
                                <a:latin typeface="Cambria Math" panose="02040503050406030204" pitchFamily="18" charset="0"/>
                              </a:rPr>
                              <m:t>2</m:t>
                            </m:r>
                          </m:sup>
                        </m:sSup>
                      </m:e>
                    </m:rad>
                  </m:oMath>
                </a14:m>
                <a:endParaRPr lang="en-US" dirty="0"/>
              </a:p>
              <a:p>
                <a:endParaRPr lang="en-US" dirty="0"/>
              </a:p>
              <a:p>
                <a:r>
                  <a:rPr lang="en-US" dirty="0"/>
                  <a:t>(Please read the note on complex numbers.)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2" t="-876"/>
                </a:stretch>
              </a:blipFill>
            </p:spPr>
            <p:txBody>
              <a:bodyPr/>
              <a:lstStyle/>
              <a:p>
                <a:r>
                  <a:rPr lang="en-US">
                    <a:noFill/>
                  </a:rPr>
                  <a:t> </a:t>
                </a:r>
              </a:p>
            </p:txBody>
          </p:sp>
        </mc:Fallback>
      </mc:AlternateContent>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1676400"/>
            <a:ext cx="4962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p>
        </p:txBody>
      </p:sp>
      <p:sp>
        <p:nvSpPr>
          <p:cNvPr id="3" name="Content Placeholder 2"/>
          <p:cNvSpPr>
            <a:spLocks noGrp="1"/>
          </p:cNvSpPr>
          <p:nvPr>
            <p:ph idx="1"/>
          </p:nvPr>
        </p:nvSpPr>
        <p:spPr/>
        <p:txBody>
          <a:bodyPr/>
          <a:lstStyle/>
          <a:p>
            <a:r>
              <a:rPr lang="en-US" dirty="0"/>
              <a:t>Recall: -g(t) is the mirror image of the signal about the horizontal axis</a:t>
            </a:r>
          </a:p>
        </p:txBody>
      </p:sp>
      <p:grpSp>
        <p:nvGrpSpPr>
          <p:cNvPr id="13" name="Group 12"/>
          <p:cNvGrpSpPr/>
          <p:nvPr/>
        </p:nvGrpSpPr>
        <p:grpSpPr>
          <a:xfrm>
            <a:off x="2133600" y="1699736"/>
            <a:ext cx="2700010" cy="1383520"/>
            <a:chOff x="609600" y="1699736"/>
            <a:chExt cx="2700010" cy="1383520"/>
          </a:xfrm>
        </p:grpSpPr>
        <p:cxnSp>
          <p:nvCxnSpPr>
            <p:cNvPr id="5" name="Straight Connector 4"/>
            <p:cNvCxnSpPr/>
            <p:nvPr/>
          </p:nvCxnSpPr>
          <p:spPr>
            <a:xfrm flipH="1">
              <a:off x="609600" y="2831068"/>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15152" y="2069068"/>
              <a:ext cx="10668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832513" y="2036086"/>
              <a:ext cx="955344" cy="805218"/>
            </a:xfrm>
            <a:custGeom>
              <a:avLst/>
              <a:gdLst>
                <a:gd name="connsiteX0" fmla="*/ 955344 w 955344"/>
                <a:gd name="connsiteY0" fmla="*/ 0 h 805218"/>
                <a:gd name="connsiteX1" fmla="*/ 573206 w 955344"/>
                <a:gd name="connsiteY1" fmla="*/ 313898 h 805218"/>
                <a:gd name="connsiteX2" fmla="*/ 150126 w 955344"/>
                <a:gd name="connsiteY2" fmla="*/ 464024 h 805218"/>
                <a:gd name="connsiteX3" fmla="*/ 0 w 955344"/>
                <a:gd name="connsiteY3" fmla="*/ 805218 h 805218"/>
              </a:gdLst>
              <a:ahLst/>
              <a:cxnLst>
                <a:cxn ang="0">
                  <a:pos x="connsiteX0" y="connsiteY0"/>
                </a:cxn>
                <a:cxn ang="0">
                  <a:pos x="connsiteX1" y="connsiteY1"/>
                </a:cxn>
                <a:cxn ang="0">
                  <a:pos x="connsiteX2" y="connsiteY2"/>
                </a:cxn>
                <a:cxn ang="0">
                  <a:pos x="connsiteX3" y="connsiteY3"/>
                </a:cxn>
              </a:cxnLst>
              <a:rect l="l" t="t" r="r" b="b"/>
              <a:pathLst>
                <a:path w="955344" h="805218">
                  <a:moveTo>
                    <a:pt x="955344" y="0"/>
                  </a:moveTo>
                  <a:cubicBezTo>
                    <a:pt x="831376" y="118280"/>
                    <a:pt x="707409" y="236561"/>
                    <a:pt x="573206" y="313898"/>
                  </a:cubicBezTo>
                  <a:cubicBezTo>
                    <a:pt x="439003" y="391235"/>
                    <a:pt x="245660" y="382137"/>
                    <a:pt x="150126" y="464024"/>
                  </a:cubicBezTo>
                  <a:cubicBezTo>
                    <a:pt x="54592" y="545911"/>
                    <a:pt x="118281" y="705134"/>
                    <a:pt x="0" y="8052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0" y="2602468"/>
              <a:ext cx="261610" cy="369332"/>
            </a:xfrm>
            <a:prstGeom prst="rect">
              <a:avLst/>
            </a:prstGeom>
            <a:noFill/>
          </p:spPr>
          <p:txBody>
            <a:bodyPr wrap="none" rtlCol="0">
              <a:spAutoFit/>
            </a:bodyPr>
            <a:lstStyle/>
            <a:p>
              <a:r>
                <a:rPr lang="en-US" dirty="0"/>
                <a:t>t</a:t>
              </a:r>
            </a:p>
          </p:txBody>
        </p:sp>
        <p:cxnSp>
          <p:nvCxnSpPr>
            <p:cNvPr id="11" name="Straight Connector 10"/>
            <p:cNvCxnSpPr/>
            <p:nvPr/>
          </p:nvCxnSpPr>
          <p:spPr>
            <a:xfrm flipV="1">
              <a:off x="1793544" y="1711656"/>
              <a:ext cx="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7400" y="1699736"/>
              <a:ext cx="511679" cy="369332"/>
            </a:xfrm>
            <a:prstGeom prst="rect">
              <a:avLst/>
            </a:prstGeom>
            <a:noFill/>
          </p:spPr>
          <p:txBody>
            <a:bodyPr wrap="none" rtlCol="0">
              <a:spAutoFit/>
            </a:bodyPr>
            <a:lstStyle/>
            <a:p>
              <a:r>
                <a:rPr lang="en-US" dirty="0"/>
                <a:t>g(t)</a:t>
              </a:r>
            </a:p>
          </p:txBody>
        </p:sp>
      </p:grpSp>
      <p:grpSp>
        <p:nvGrpSpPr>
          <p:cNvPr id="35" name="Group 34"/>
          <p:cNvGrpSpPr/>
          <p:nvPr/>
        </p:nvGrpSpPr>
        <p:grpSpPr>
          <a:xfrm>
            <a:off x="5867400" y="1676400"/>
            <a:ext cx="2700010" cy="1383520"/>
            <a:chOff x="4343400" y="1833939"/>
            <a:chExt cx="2700010" cy="1383520"/>
          </a:xfrm>
        </p:grpSpPr>
        <p:cxnSp>
          <p:nvCxnSpPr>
            <p:cNvPr id="15" name="Straight Connector 14"/>
            <p:cNvCxnSpPr/>
            <p:nvPr/>
          </p:nvCxnSpPr>
          <p:spPr>
            <a:xfrm flipH="1">
              <a:off x="4343400" y="2965271"/>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60544" y="2203271"/>
              <a:ext cx="10668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flipH="1">
              <a:off x="5535304" y="2170289"/>
              <a:ext cx="955344" cy="805218"/>
            </a:xfrm>
            <a:custGeom>
              <a:avLst/>
              <a:gdLst>
                <a:gd name="connsiteX0" fmla="*/ 955344 w 955344"/>
                <a:gd name="connsiteY0" fmla="*/ 0 h 805218"/>
                <a:gd name="connsiteX1" fmla="*/ 573206 w 955344"/>
                <a:gd name="connsiteY1" fmla="*/ 313898 h 805218"/>
                <a:gd name="connsiteX2" fmla="*/ 150126 w 955344"/>
                <a:gd name="connsiteY2" fmla="*/ 464024 h 805218"/>
                <a:gd name="connsiteX3" fmla="*/ 0 w 955344"/>
                <a:gd name="connsiteY3" fmla="*/ 805218 h 805218"/>
              </a:gdLst>
              <a:ahLst/>
              <a:cxnLst>
                <a:cxn ang="0">
                  <a:pos x="connsiteX0" y="connsiteY0"/>
                </a:cxn>
                <a:cxn ang="0">
                  <a:pos x="connsiteX1" y="connsiteY1"/>
                </a:cxn>
                <a:cxn ang="0">
                  <a:pos x="connsiteX2" y="connsiteY2"/>
                </a:cxn>
                <a:cxn ang="0">
                  <a:pos x="connsiteX3" y="connsiteY3"/>
                </a:cxn>
              </a:cxnLst>
              <a:rect l="l" t="t" r="r" b="b"/>
              <a:pathLst>
                <a:path w="955344" h="805218">
                  <a:moveTo>
                    <a:pt x="955344" y="0"/>
                  </a:moveTo>
                  <a:cubicBezTo>
                    <a:pt x="831376" y="118280"/>
                    <a:pt x="707409" y="236561"/>
                    <a:pt x="573206" y="313898"/>
                  </a:cubicBezTo>
                  <a:cubicBezTo>
                    <a:pt x="439003" y="391235"/>
                    <a:pt x="245660" y="382137"/>
                    <a:pt x="150126" y="464024"/>
                  </a:cubicBezTo>
                  <a:cubicBezTo>
                    <a:pt x="54592" y="545911"/>
                    <a:pt x="118281" y="705134"/>
                    <a:pt x="0" y="8052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781800" y="2736671"/>
              <a:ext cx="261610" cy="369332"/>
            </a:xfrm>
            <a:prstGeom prst="rect">
              <a:avLst/>
            </a:prstGeom>
            <a:noFill/>
          </p:spPr>
          <p:txBody>
            <a:bodyPr wrap="none" rtlCol="0">
              <a:spAutoFit/>
            </a:bodyPr>
            <a:lstStyle/>
            <a:p>
              <a:r>
                <a:rPr lang="en-US" dirty="0"/>
                <a:t>t</a:t>
              </a:r>
            </a:p>
          </p:txBody>
        </p:sp>
        <p:cxnSp>
          <p:nvCxnSpPr>
            <p:cNvPr id="19" name="Straight Connector 18"/>
            <p:cNvCxnSpPr/>
            <p:nvPr/>
          </p:nvCxnSpPr>
          <p:spPr>
            <a:xfrm flipV="1">
              <a:off x="5527344" y="1845859"/>
              <a:ext cx="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91200" y="1833939"/>
              <a:ext cx="582211" cy="369332"/>
            </a:xfrm>
            <a:prstGeom prst="rect">
              <a:avLst/>
            </a:prstGeom>
            <a:noFill/>
          </p:spPr>
          <p:txBody>
            <a:bodyPr wrap="none" rtlCol="0">
              <a:spAutoFit/>
            </a:bodyPr>
            <a:lstStyle/>
            <a:p>
              <a:r>
                <a:rPr lang="en-US" dirty="0"/>
                <a:t>g(-t)</a:t>
              </a:r>
            </a:p>
          </p:txBody>
        </p:sp>
      </p:grpSp>
      <p:grpSp>
        <p:nvGrpSpPr>
          <p:cNvPr id="36" name="Group 35"/>
          <p:cNvGrpSpPr/>
          <p:nvPr/>
        </p:nvGrpSpPr>
        <p:grpSpPr>
          <a:xfrm>
            <a:off x="2030078" y="4050268"/>
            <a:ext cx="2700010" cy="1817132"/>
            <a:chOff x="506078" y="4050268"/>
            <a:chExt cx="2700010" cy="1817132"/>
          </a:xfrm>
        </p:grpSpPr>
        <p:cxnSp>
          <p:nvCxnSpPr>
            <p:cNvPr id="29" name="Straight Connector 28"/>
            <p:cNvCxnSpPr/>
            <p:nvPr/>
          </p:nvCxnSpPr>
          <p:spPr>
            <a:xfrm flipH="1">
              <a:off x="506078" y="4853212"/>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711630" y="4876800"/>
              <a:ext cx="10668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flipV="1">
              <a:off x="728991" y="4833582"/>
              <a:ext cx="955344" cy="805218"/>
            </a:xfrm>
            <a:custGeom>
              <a:avLst/>
              <a:gdLst>
                <a:gd name="connsiteX0" fmla="*/ 955344 w 955344"/>
                <a:gd name="connsiteY0" fmla="*/ 0 h 805218"/>
                <a:gd name="connsiteX1" fmla="*/ 573206 w 955344"/>
                <a:gd name="connsiteY1" fmla="*/ 313898 h 805218"/>
                <a:gd name="connsiteX2" fmla="*/ 150126 w 955344"/>
                <a:gd name="connsiteY2" fmla="*/ 464024 h 805218"/>
                <a:gd name="connsiteX3" fmla="*/ 0 w 955344"/>
                <a:gd name="connsiteY3" fmla="*/ 805218 h 805218"/>
              </a:gdLst>
              <a:ahLst/>
              <a:cxnLst>
                <a:cxn ang="0">
                  <a:pos x="connsiteX0" y="connsiteY0"/>
                </a:cxn>
                <a:cxn ang="0">
                  <a:pos x="connsiteX1" y="connsiteY1"/>
                </a:cxn>
                <a:cxn ang="0">
                  <a:pos x="connsiteX2" y="connsiteY2"/>
                </a:cxn>
                <a:cxn ang="0">
                  <a:pos x="connsiteX3" y="connsiteY3"/>
                </a:cxn>
              </a:cxnLst>
              <a:rect l="l" t="t" r="r" b="b"/>
              <a:pathLst>
                <a:path w="955344" h="805218">
                  <a:moveTo>
                    <a:pt x="955344" y="0"/>
                  </a:moveTo>
                  <a:cubicBezTo>
                    <a:pt x="831376" y="118280"/>
                    <a:pt x="707409" y="236561"/>
                    <a:pt x="573206" y="313898"/>
                  </a:cubicBezTo>
                  <a:cubicBezTo>
                    <a:pt x="439003" y="391235"/>
                    <a:pt x="245660" y="382137"/>
                    <a:pt x="150126" y="464024"/>
                  </a:cubicBezTo>
                  <a:cubicBezTo>
                    <a:pt x="54592" y="545911"/>
                    <a:pt x="118281" y="705134"/>
                    <a:pt x="0" y="8052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944478" y="4624612"/>
              <a:ext cx="261610" cy="369332"/>
            </a:xfrm>
            <a:prstGeom prst="rect">
              <a:avLst/>
            </a:prstGeom>
            <a:noFill/>
          </p:spPr>
          <p:txBody>
            <a:bodyPr wrap="none" rtlCol="0">
              <a:spAutoFit/>
            </a:bodyPr>
            <a:lstStyle/>
            <a:p>
              <a:r>
                <a:rPr lang="en-US" dirty="0"/>
                <a:t>t</a:t>
              </a:r>
            </a:p>
          </p:txBody>
        </p:sp>
        <p:cxnSp>
          <p:nvCxnSpPr>
            <p:cNvPr id="33" name="Straight Connector 32"/>
            <p:cNvCxnSpPr/>
            <p:nvPr/>
          </p:nvCxnSpPr>
          <p:spPr>
            <a:xfrm flipV="1">
              <a:off x="1690022" y="4221480"/>
              <a:ext cx="0" cy="164592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752600" y="4050268"/>
              <a:ext cx="582211" cy="369332"/>
            </a:xfrm>
            <a:prstGeom prst="rect">
              <a:avLst/>
            </a:prstGeom>
            <a:noFill/>
          </p:spPr>
          <p:txBody>
            <a:bodyPr wrap="none" rtlCol="0">
              <a:spAutoFit/>
            </a:bodyPr>
            <a:lstStyle/>
            <a:p>
              <a:r>
                <a:rPr lang="en-US" dirty="0"/>
                <a:t>-g(t)</a:t>
              </a:r>
            </a:p>
          </p:txBody>
        </p:sp>
      </p:gr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AA36E21-4FF0-1514-135F-AF2C9200E53C}"/>
                  </a:ext>
                </a:extLst>
              </p14:cNvPr>
              <p14:cNvContentPartPr/>
              <p14:nvPr/>
            </p14:nvContentPartPr>
            <p14:xfrm>
              <a:off x="1783427" y="4783720"/>
              <a:ext cx="2576880" cy="62280"/>
            </p14:xfrm>
          </p:contentPart>
        </mc:Choice>
        <mc:Fallback xmlns="">
          <p:pic>
            <p:nvPicPr>
              <p:cNvPr id="4" name="Ink 3">
                <a:extLst>
                  <a:ext uri="{FF2B5EF4-FFF2-40B4-BE49-F238E27FC236}">
                    <a16:creationId xmlns:a16="http://schemas.microsoft.com/office/drawing/2014/main" id="{FAA36E21-4FF0-1514-135F-AF2C9200E53C}"/>
                  </a:ext>
                </a:extLst>
              </p:cNvPr>
              <p:cNvPicPr/>
              <p:nvPr/>
            </p:nvPicPr>
            <p:blipFill>
              <a:blip r:embed="rId3"/>
              <a:stretch>
                <a:fillRect/>
              </a:stretch>
            </p:blipFill>
            <p:spPr>
              <a:xfrm>
                <a:off x="1774787" y="4775080"/>
                <a:ext cx="2594520" cy="79920"/>
              </a:xfrm>
              <a:prstGeom prst="rect">
                <a:avLst/>
              </a:prstGeom>
            </p:spPr>
          </p:pic>
        </mc:Fallback>
      </mc:AlternateContent>
      <p:grpSp>
        <p:nvGrpSpPr>
          <p:cNvPr id="14" name="Group 13">
            <a:extLst>
              <a:ext uri="{FF2B5EF4-FFF2-40B4-BE49-F238E27FC236}">
                <a16:creationId xmlns:a16="http://schemas.microsoft.com/office/drawing/2014/main" id="{06CBB54F-702E-CFCA-F5F1-C609111CC354}"/>
              </a:ext>
            </a:extLst>
          </p:cNvPr>
          <p:cNvGrpSpPr/>
          <p:nvPr/>
        </p:nvGrpSpPr>
        <p:grpSpPr>
          <a:xfrm>
            <a:off x="2715467" y="1791760"/>
            <a:ext cx="294480" cy="288360"/>
            <a:chOff x="2715467" y="1791760"/>
            <a:chExt cx="294480" cy="2883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2481EC-8C19-0297-4BDD-C4A79FBA2D29}"/>
                    </a:ext>
                  </a:extLst>
                </p14:cNvPr>
                <p14:cNvContentPartPr/>
                <p14:nvPr/>
              </p14:nvContentPartPr>
              <p14:xfrm>
                <a:off x="2798267" y="1791760"/>
                <a:ext cx="211680" cy="35640"/>
              </p14:xfrm>
            </p:contentPart>
          </mc:Choice>
          <mc:Fallback xmlns="">
            <p:pic>
              <p:nvPicPr>
                <p:cNvPr id="6" name="Ink 5">
                  <a:extLst>
                    <a:ext uri="{FF2B5EF4-FFF2-40B4-BE49-F238E27FC236}">
                      <a16:creationId xmlns:a16="http://schemas.microsoft.com/office/drawing/2014/main" id="{E02481EC-8C19-0297-4BDD-C4A79FBA2D29}"/>
                    </a:ext>
                  </a:extLst>
                </p:cNvPr>
                <p:cNvPicPr/>
                <p:nvPr/>
              </p:nvPicPr>
              <p:blipFill>
                <a:blip r:embed="rId5"/>
                <a:stretch>
                  <a:fillRect/>
                </a:stretch>
              </p:blipFill>
              <p:spPr>
                <a:xfrm>
                  <a:off x="2789267" y="1782760"/>
                  <a:ext cx="229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F6E2709-605F-3713-3FD6-BD798B71C897}"/>
                    </a:ext>
                  </a:extLst>
                </p14:cNvPr>
                <p14:cNvContentPartPr/>
                <p14:nvPr/>
              </p14:nvContentPartPr>
              <p14:xfrm>
                <a:off x="2715467" y="1872040"/>
                <a:ext cx="243000" cy="208080"/>
              </p14:xfrm>
            </p:contentPart>
          </mc:Choice>
          <mc:Fallback xmlns="">
            <p:pic>
              <p:nvPicPr>
                <p:cNvPr id="10" name="Ink 9">
                  <a:extLst>
                    <a:ext uri="{FF2B5EF4-FFF2-40B4-BE49-F238E27FC236}">
                      <a16:creationId xmlns:a16="http://schemas.microsoft.com/office/drawing/2014/main" id="{5F6E2709-605F-3713-3FD6-BD798B71C897}"/>
                    </a:ext>
                  </a:extLst>
                </p:cNvPr>
                <p:cNvPicPr/>
                <p:nvPr/>
              </p:nvPicPr>
              <p:blipFill>
                <a:blip r:embed="rId7"/>
                <a:stretch>
                  <a:fillRect/>
                </a:stretch>
              </p:blipFill>
              <p:spPr>
                <a:xfrm>
                  <a:off x="2706827" y="1863040"/>
                  <a:ext cx="26064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61193DFD-76D3-9780-E93A-D727E2D0599F}"/>
                  </a:ext>
                </a:extLst>
              </p14:cNvPr>
              <p14:cNvContentPartPr/>
              <p14:nvPr/>
            </p14:nvContentPartPr>
            <p14:xfrm>
              <a:off x="2831747" y="5725480"/>
              <a:ext cx="158400" cy="52920"/>
            </p14:xfrm>
          </p:contentPart>
        </mc:Choice>
        <mc:Fallback xmlns="">
          <p:pic>
            <p:nvPicPr>
              <p:cNvPr id="22" name="Ink 21">
                <a:extLst>
                  <a:ext uri="{FF2B5EF4-FFF2-40B4-BE49-F238E27FC236}">
                    <a16:creationId xmlns:a16="http://schemas.microsoft.com/office/drawing/2014/main" id="{61193DFD-76D3-9780-E93A-D727E2D0599F}"/>
                  </a:ext>
                </a:extLst>
              </p:cNvPr>
              <p:cNvPicPr/>
              <p:nvPr/>
            </p:nvPicPr>
            <p:blipFill>
              <a:blip r:embed="rId9"/>
              <a:stretch>
                <a:fillRect/>
              </a:stretch>
            </p:blipFill>
            <p:spPr>
              <a:xfrm>
                <a:off x="2823107" y="5716480"/>
                <a:ext cx="176040" cy="70560"/>
              </a:xfrm>
              <a:prstGeom prst="rect">
                <a:avLst/>
              </a:prstGeom>
            </p:spPr>
          </p:pic>
        </mc:Fallback>
      </mc:AlternateContent>
      <p:grpSp>
        <p:nvGrpSpPr>
          <p:cNvPr id="24" name="Group 23">
            <a:extLst>
              <a:ext uri="{FF2B5EF4-FFF2-40B4-BE49-F238E27FC236}">
                <a16:creationId xmlns:a16="http://schemas.microsoft.com/office/drawing/2014/main" id="{26957F17-5816-D591-0265-59C6780DED45}"/>
              </a:ext>
            </a:extLst>
          </p:cNvPr>
          <p:cNvGrpSpPr/>
          <p:nvPr/>
        </p:nvGrpSpPr>
        <p:grpSpPr>
          <a:xfrm>
            <a:off x="2390387" y="5850040"/>
            <a:ext cx="727560" cy="327600"/>
            <a:chOff x="2390387" y="5850040"/>
            <a:chExt cx="727560" cy="327600"/>
          </a:xfrm>
        </p:grpSpPr>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6BC35872-05A1-3FD0-A431-650678F5B8F7}"/>
                    </a:ext>
                  </a:extLst>
                </p14:cNvPr>
                <p14:cNvContentPartPr/>
                <p14:nvPr/>
              </p14:nvContentPartPr>
              <p14:xfrm>
                <a:off x="2390387" y="5869480"/>
                <a:ext cx="298440" cy="45720"/>
              </p14:xfrm>
            </p:contentPart>
          </mc:Choice>
          <mc:Fallback xmlns="">
            <p:pic>
              <p:nvPicPr>
                <p:cNvPr id="21" name="Ink 20">
                  <a:extLst>
                    <a:ext uri="{FF2B5EF4-FFF2-40B4-BE49-F238E27FC236}">
                      <a16:creationId xmlns:a16="http://schemas.microsoft.com/office/drawing/2014/main" id="{6BC35872-05A1-3FD0-A431-650678F5B8F7}"/>
                    </a:ext>
                  </a:extLst>
                </p:cNvPr>
                <p:cNvPicPr/>
                <p:nvPr/>
              </p:nvPicPr>
              <p:blipFill>
                <a:blip r:embed="rId11"/>
                <a:stretch>
                  <a:fillRect/>
                </a:stretch>
              </p:blipFill>
              <p:spPr>
                <a:xfrm>
                  <a:off x="2381387" y="5860480"/>
                  <a:ext cx="316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B55AA5E6-793F-CB80-C7EB-270C75C567C1}"/>
                    </a:ext>
                  </a:extLst>
                </p14:cNvPr>
                <p14:cNvContentPartPr/>
                <p14:nvPr/>
              </p14:nvContentPartPr>
              <p14:xfrm>
                <a:off x="2815907" y="5850040"/>
                <a:ext cx="302040" cy="327600"/>
              </p14:xfrm>
            </p:contentPart>
          </mc:Choice>
          <mc:Fallback xmlns="">
            <p:pic>
              <p:nvPicPr>
                <p:cNvPr id="23" name="Ink 22">
                  <a:extLst>
                    <a:ext uri="{FF2B5EF4-FFF2-40B4-BE49-F238E27FC236}">
                      <a16:creationId xmlns:a16="http://schemas.microsoft.com/office/drawing/2014/main" id="{B55AA5E6-793F-CB80-C7EB-270C75C567C1}"/>
                    </a:ext>
                  </a:extLst>
                </p:cNvPr>
                <p:cNvPicPr/>
                <p:nvPr/>
              </p:nvPicPr>
              <p:blipFill>
                <a:blip r:embed="rId13"/>
                <a:stretch>
                  <a:fillRect/>
                </a:stretch>
              </p:blipFill>
              <p:spPr>
                <a:xfrm>
                  <a:off x="2807267" y="5841400"/>
                  <a:ext cx="319680" cy="345240"/>
                </a:xfrm>
                <a:prstGeom prst="rect">
                  <a:avLst/>
                </a:prstGeom>
              </p:spPr>
            </p:pic>
          </mc:Fallback>
        </mc:AlternateContent>
      </p:grpSp>
    </p:spTree>
    <p:extLst>
      <p:ext uri="{BB962C8B-B14F-4D97-AF65-F5344CB8AC3E}">
        <p14:creationId xmlns:p14="http://schemas.microsoft.com/office/powerpoint/2010/main" val="311578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SimSun" pitchFamily="2" charset="-122"/>
              </a:rPr>
              <a:t>Shift and scale</a:t>
            </a:r>
          </a:p>
        </p:txBody>
      </p:sp>
      <p:sp>
        <p:nvSpPr>
          <p:cNvPr id="102403" name="Rectangle 3" descr="Rectangle: Click to edit Master text styles&#10;Second level&#10;Third level&#10;Fourth level&#10;Fifth level"/>
          <p:cNvSpPr>
            <a:spLocks noGrp="1" noChangeArrowheads="1"/>
          </p:cNvSpPr>
          <p:nvPr>
            <p:ph type="body" idx="1"/>
          </p:nvPr>
        </p:nvSpPr>
        <p:spPr>
          <a:xfrm>
            <a:off x="2057400" y="914400"/>
            <a:ext cx="8458200" cy="4114800"/>
          </a:xfrm>
        </p:spPr>
        <p:txBody>
          <a:bodyPr/>
          <a:lstStyle/>
          <a:p>
            <a:pPr eaLnBrk="1" hangingPunct="1"/>
            <a:r>
              <a:rPr lang="en-US" altLang="zh-CN" dirty="0">
                <a:ea typeface="SimSun" pitchFamily="2" charset="-122"/>
              </a:rPr>
              <a:t>A general transformation of x(t) is defined as</a:t>
            </a: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r>
              <a:rPr lang="en-US" altLang="zh-CN" dirty="0">
                <a:ea typeface="SimSun" pitchFamily="2" charset="-122"/>
              </a:rPr>
              <a:t>The systematic approach to obtain the transformed signal is </a:t>
            </a:r>
          </a:p>
          <a:p>
            <a:pPr lvl="1" eaLnBrk="1" hangingPunct="1"/>
            <a:r>
              <a:rPr lang="en-US" altLang="zh-CN" b="1" dirty="0">
                <a:solidFill>
                  <a:srgbClr val="FF0000"/>
                </a:solidFill>
                <a:ea typeface="SimSun" pitchFamily="2" charset="-122"/>
              </a:rPr>
              <a:t>First, shift </a:t>
            </a:r>
            <a:r>
              <a:rPr lang="en-US" altLang="zh-CN" dirty="0">
                <a:ea typeface="SimSun" pitchFamily="2" charset="-122"/>
              </a:rPr>
              <a:t>(delay or advance) the signal in accordance to</a:t>
            </a:r>
          </a:p>
          <a:p>
            <a:pPr lvl="1" eaLnBrk="1" hangingPunct="1"/>
            <a:endParaRPr lang="en-US" altLang="zh-CN" dirty="0">
              <a:ea typeface="SimSun" pitchFamily="2" charset="-122"/>
            </a:endParaRPr>
          </a:p>
          <a:p>
            <a:pPr lvl="1" eaLnBrk="1" hangingPunct="1"/>
            <a:endParaRPr lang="en-US" altLang="zh-CN" dirty="0">
              <a:ea typeface="SimSun" pitchFamily="2" charset="-122"/>
            </a:endParaRPr>
          </a:p>
          <a:p>
            <a:pPr lvl="1" eaLnBrk="1" hangingPunct="1"/>
            <a:r>
              <a:rPr lang="en-US" altLang="zh-CN" dirty="0">
                <a:ea typeface="SimSun" pitchFamily="2" charset="-122"/>
              </a:rPr>
              <a:t>Then, perform </a:t>
            </a:r>
            <a:r>
              <a:rPr lang="en-US" altLang="zh-CN" b="1" dirty="0">
                <a:solidFill>
                  <a:srgbClr val="FF0000"/>
                </a:solidFill>
                <a:ea typeface="SimSun" pitchFamily="2" charset="-122"/>
              </a:rPr>
              <a:t>time scaling or reversal </a:t>
            </a:r>
            <a:r>
              <a:rPr lang="en-US" altLang="zh-CN" dirty="0">
                <a:ea typeface="SimSun" pitchFamily="2" charset="-122"/>
              </a:rPr>
              <a:t>of         on the delayed or advanced signal.</a:t>
            </a:r>
          </a:p>
        </p:txBody>
      </p:sp>
      <p:graphicFrame>
        <p:nvGraphicFramePr>
          <p:cNvPr id="79876" name="Object 4"/>
          <p:cNvGraphicFramePr>
            <a:graphicFrameLocks noChangeAspect="1"/>
          </p:cNvGraphicFramePr>
          <p:nvPr/>
        </p:nvGraphicFramePr>
        <p:xfrm>
          <a:off x="5318125" y="1676400"/>
          <a:ext cx="1633538" cy="522288"/>
        </p:xfrm>
        <a:graphic>
          <a:graphicData uri="http://schemas.openxmlformats.org/presentationml/2006/ole">
            <mc:AlternateContent xmlns:mc="http://schemas.openxmlformats.org/markup-compatibility/2006">
              <mc:Choice xmlns:v="urn:schemas-microsoft-com:vml" Requires="v">
                <p:oleObj name="Equation" r:id="rId3" imgW="634680" imgH="203040" progId="Equation.3">
                  <p:embed/>
                </p:oleObj>
              </mc:Choice>
              <mc:Fallback>
                <p:oleObj name="Equation" r:id="rId3" imgW="634680" imgH="203040" progId="Equation.3">
                  <p:embed/>
                  <p:pic>
                    <p:nvPicPr>
                      <p:cNvPr id="79876" name="Object 4"/>
                      <p:cNvPicPr>
                        <a:picLocks noChangeAspect="1" noChangeArrowheads="1"/>
                      </p:cNvPicPr>
                      <p:nvPr/>
                    </p:nvPicPr>
                    <p:blipFill>
                      <a:blip r:embed="rId4"/>
                      <a:srcRect/>
                      <a:stretch>
                        <a:fillRect/>
                      </a:stretch>
                    </p:blipFill>
                    <p:spPr bwMode="auto">
                      <a:xfrm>
                        <a:off x="5318125" y="1676400"/>
                        <a:ext cx="1633538" cy="522288"/>
                      </a:xfrm>
                      <a:prstGeom prst="rect">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5" name="Object 5"/>
          <p:cNvGraphicFramePr>
            <a:graphicFrameLocks noChangeAspect="1"/>
          </p:cNvGraphicFramePr>
          <p:nvPr/>
        </p:nvGraphicFramePr>
        <p:xfrm>
          <a:off x="4724400" y="4953000"/>
          <a:ext cx="2417762" cy="522288"/>
        </p:xfrm>
        <a:graphic>
          <a:graphicData uri="http://schemas.openxmlformats.org/presentationml/2006/ole">
            <mc:AlternateContent xmlns:mc="http://schemas.openxmlformats.org/markup-compatibility/2006">
              <mc:Choice xmlns:v="urn:schemas-microsoft-com:vml" Requires="v">
                <p:oleObj name="Equation" r:id="rId5" imgW="939600" imgH="203040" progId="Equation.3">
                  <p:embed/>
                </p:oleObj>
              </mc:Choice>
              <mc:Fallback>
                <p:oleObj name="Equation" r:id="rId5" imgW="939600" imgH="203040" progId="Equation.3">
                  <p:embed/>
                  <p:pic>
                    <p:nvPicPr>
                      <p:cNvPr id="102405" name="Object 5"/>
                      <p:cNvPicPr>
                        <a:picLocks noChangeAspect="1" noChangeArrowheads="1"/>
                      </p:cNvPicPr>
                      <p:nvPr/>
                    </p:nvPicPr>
                    <p:blipFill>
                      <a:blip r:embed="rId6"/>
                      <a:srcRect/>
                      <a:stretch>
                        <a:fillRect/>
                      </a:stretch>
                    </p:blipFill>
                    <p:spPr bwMode="auto">
                      <a:xfrm>
                        <a:off x="4724400" y="4953000"/>
                        <a:ext cx="2417762" cy="522288"/>
                      </a:xfrm>
                      <a:prstGeom prst="rect">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6" name="Object 6"/>
          <p:cNvGraphicFramePr>
            <a:graphicFrameLocks noChangeAspect="1"/>
          </p:cNvGraphicFramePr>
          <p:nvPr/>
        </p:nvGraphicFramePr>
        <p:xfrm>
          <a:off x="4660900" y="5649914"/>
          <a:ext cx="2871788" cy="522287"/>
        </p:xfrm>
        <a:graphic>
          <a:graphicData uri="http://schemas.openxmlformats.org/presentationml/2006/ole">
            <mc:AlternateContent xmlns:mc="http://schemas.openxmlformats.org/markup-compatibility/2006">
              <mc:Choice xmlns:v="urn:schemas-microsoft-com:vml" Requires="v">
                <p:oleObj name="Equation" r:id="rId7" imgW="1117440" imgH="203040" progId="Equation.3">
                  <p:embed/>
                </p:oleObj>
              </mc:Choice>
              <mc:Fallback>
                <p:oleObj name="Equation" r:id="rId7" imgW="1117440" imgH="203040" progId="Equation.3">
                  <p:embed/>
                  <p:pic>
                    <p:nvPicPr>
                      <p:cNvPr id="102406" name="Object 6"/>
                      <p:cNvPicPr>
                        <a:picLocks noChangeAspect="1" noChangeArrowheads="1"/>
                      </p:cNvPicPr>
                      <p:nvPr/>
                    </p:nvPicPr>
                    <p:blipFill>
                      <a:blip r:embed="rId8"/>
                      <a:srcRect/>
                      <a:stretch>
                        <a:fillRect/>
                      </a:stretch>
                    </p:blipFill>
                    <p:spPr bwMode="auto">
                      <a:xfrm>
                        <a:off x="4660900" y="5649914"/>
                        <a:ext cx="2871788" cy="522287"/>
                      </a:xfrm>
                      <a:prstGeom prst="rect">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5"/>
          <p:cNvGraphicFramePr>
            <a:graphicFrameLocks noChangeAspect="1"/>
          </p:cNvGraphicFramePr>
          <p:nvPr>
            <p:extLst>
              <p:ext uri="{D42A27DB-BD31-4B8C-83A1-F6EECF244321}">
                <p14:modId xmlns:p14="http://schemas.microsoft.com/office/powerpoint/2010/main" val="1338668517"/>
              </p:ext>
            </p:extLst>
          </p:nvPr>
        </p:nvGraphicFramePr>
        <p:xfrm>
          <a:off x="8763000" y="2667000"/>
          <a:ext cx="334963" cy="446088"/>
        </p:xfrm>
        <a:graphic>
          <a:graphicData uri="http://schemas.openxmlformats.org/presentationml/2006/ole">
            <mc:AlternateContent xmlns:mc="http://schemas.openxmlformats.org/markup-compatibility/2006">
              <mc:Choice xmlns:v="urn:schemas-microsoft-com:vml" Requires="v">
                <p:oleObj name="Equation" r:id="rId9" imgW="152268" imgH="203024" progId="Equation.3">
                  <p:embed/>
                </p:oleObj>
              </mc:Choice>
              <mc:Fallback>
                <p:oleObj name="Equation" r:id="rId9" imgW="152268" imgH="203024" progId="Equation.3">
                  <p:embed/>
                  <p:pic>
                    <p:nvPicPr>
                      <p:cNvPr id="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00" y="2667000"/>
                        <a:ext cx="334963" cy="446088"/>
                      </a:xfrm>
                      <a:prstGeom prst="rect">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6"/>
          <p:cNvGraphicFramePr>
            <a:graphicFrameLocks noChangeAspect="1"/>
          </p:cNvGraphicFramePr>
          <p:nvPr/>
        </p:nvGraphicFramePr>
        <p:xfrm>
          <a:off x="7162800" y="3810001"/>
          <a:ext cx="334962" cy="306387"/>
        </p:xfrm>
        <a:graphic>
          <a:graphicData uri="http://schemas.openxmlformats.org/presentationml/2006/ole">
            <mc:AlternateContent xmlns:mc="http://schemas.openxmlformats.org/markup-compatibility/2006">
              <mc:Choice xmlns:v="urn:schemas-microsoft-com:vml" Requires="v">
                <p:oleObj name="Equation" r:id="rId11" imgW="152334" imgH="139639" progId="Equation.3">
                  <p:embed/>
                </p:oleObj>
              </mc:Choice>
              <mc:Fallback>
                <p:oleObj name="Equation" r:id="rId11" imgW="152334" imgH="139639" progId="Equation.3">
                  <p:embed/>
                  <p:pic>
                    <p:nvPicPr>
                      <p:cNvPr id="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800" y="3810001"/>
                        <a:ext cx="334962" cy="306387"/>
                      </a:xfrm>
                      <a:prstGeom prst="rect">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4" name="Ink 3">
                <a:extLst>
                  <a:ext uri="{FF2B5EF4-FFF2-40B4-BE49-F238E27FC236}">
                    <a16:creationId xmlns:a16="http://schemas.microsoft.com/office/drawing/2014/main" id="{1902F8C0-C291-6D89-A0EF-61C00F4464C2}"/>
                  </a:ext>
                </a:extLst>
              </p14:cNvPr>
              <p14:cNvContentPartPr/>
              <p14:nvPr/>
            </p14:nvContentPartPr>
            <p14:xfrm>
              <a:off x="6243467" y="1483600"/>
              <a:ext cx="853200" cy="772200"/>
            </p14:xfrm>
          </p:contentPart>
        </mc:Choice>
        <mc:Fallback xmlns="">
          <p:pic>
            <p:nvPicPr>
              <p:cNvPr id="4" name="Ink 3">
                <a:extLst>
                  <a:ext uri="{FF2B5EF4-FFF2-40B4-BE49-F238E27FC236}">
                    <a16:creationId xmlns:a16="http://schemas.microsoft.com/office/drawing/2014/main" id="{1902F8C0-C291-6D89-A0EF-61C00F4464C2}"/>
                  </a:ext>
                </a:extLst>
              </p:cNvPr>
              <p:cNvPicPr/>
              <p:nvPr/>
            </p:nvPicPr>
            <p:blipFill>
              <a:blip r:embed="rId14"/>
              <a:stretch>
                <a:fillRect/>
              </a:stretch>
            </p:blipFill>
            <p:spPr>
              <a:xfrm>
                <a:off x="6234827" y="1474960"/>
                <a:ext cx="87084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E86947EE-8341-0F79-0442-ACF89F550DCD}"/>
                  </a:ext>
                </a:extLst>
              </p14:cNvPr>
              <p14:cNvContentPartPr/>
              <p14:nvPr/>
            </p14:nvContentPartPr>
            <p14:xfrm>
              <a:off x="3205427" y="5018080"/>
              <a:ext cx="962280" cy="374400"/>
            </p14:xfrm>
          </p:contentPart>
        </mc:Choice>
        <mc:Fallback xmlns="">
          <p:pic>
            <p:nvPicPr>
              <p:cNvPr id="5" name="Ink 4">
                <a:extLst>
                  <a:ext uri="{FF2B5EF4-FFF2-40B4-BE49-F238E27FC236}">
                    <a16:creationId xmlns:a16="http://schemas.microsoft.com/office/drawing/2014/main" id="{E86947EE-8341-0F79-0442-ACF89F550DCD}"/>
                  </a:ext>
                </a:extLst>
              </p:cNvPr>
              <p:cNvPicPr/>
              <p:nvPr/>
            </p:nvPicPr>
            <p:blipFill>
              <a:blip r:embed="rId16"/>
              <a:stretch>
                <a:fillRect/>
              </a:stretch>
            </p:blipFill>
            <p:spPr>
              <a:xfrm>
                <a:off x="3196787" y="5009080"/>
                <a:ext cx="979920" cy="392040"/>
              </a:xfrm>
              <a:prstGeom prst="rect">
                <a:avLst/>
              </a:prstGeom>
            </p:spPr>
          </p:pic>
        </mc:Fallback>
      </mc:AlternateContent>
      <p:grpSp>
        <p:nvGrpSpPr>
          <p:cNvPr id="8" name="Group 7">
            <a:extLst>
              <a:ext uri="{FF2B5EF4-FFF2-40B4-BE49-F238E27FC236}">
                <a16:creationId xmlns:a16="http://schemas.microsoft.com/office/drawing/2014/main" id="{D939B879-6C2A-3AA3-28FE-D00D8F3E610A}"/>
              </a:ext>
            </a:extLst>
          </p:cNvPr>
          <p:cNvGrpSpPr/>
          <p:nvPr/>
        </p:nvGrpSpPr>
        <p:grpSpPr>
          <a:xfrm>
            <a:off x="6449387" y="5416240"/>
            <a:ext cx="500400" cy="146880"/>
            <a:chOff x="6449387" y="5416240"/>
            <a:chExt cx="500400" cy="146880"/>
          </a:xfrm>
        </p:grpSpPr>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41E18D33-6135-2CA3-335E-79F11571A5E4}"/>
                    </a:ext>
                  </a:extLst>
                </p14:cNvPr>
                <p14:cNvContentPartPr/>
                <p14:nvPr/>
              </p14:nvContentPartPr>
              <p14:xfrm>
                <a:off x="6449387" y="5416240"/>
                <a:ext cx="500400" cy="35640"/>
              </p14:xfrm>
            </p:contentPart>
          </mc:Choice>
          <mc:Fallback xmlns="">
            <p:pic>
              <p:nvPicPr>
                <p:cNvPr id="6" name="Ink 5">
                  <a:extLst>
                    <a:ext uri="{FF2B5EF4-FFF2-40B4-BE49-F238E27FC236}">
                      <a16:creationId xmlns:a16="http://schemas.microsoft.com/office/drawing/2014/main" id="{41E18D33-6135-2CA3-335E-79F11571A5E4}"/>
                    </a:ext>
                  </a:extLst>
                </p:cNvPr>
                <p:cNvPicPr/>
                <p:nvPr/>
              </p:nvPicPr>
              <p:blipFill>
                <a:blip r:embed="rId18"/>
                <a:stretch>
                  <a:fillRect/>
                </a:stretch>
              </p:blipFill>
              <p:spPr>
                <a:xfrm>
                  <a:off x="6440387" y="5407600"/>
                  <a:ext cx="518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 name="Ink 6">
                  <a:extLst>
                    <a:ext uri="{FF2B5EF4-FFF2-40B4-BE49-F238E27FC236}">
                      <a16:creationId xmlns:a16="http://schemas.microsoft.com/office/drawing/2014/main" id="{96C701A5-5F64-10FB-B126-504D3CDBAF40}"/>
                    </a:ext>
                  </a:extLst>
                </p14:cNvPr>
                <p14:cNvContentPartPr/>
                <p14:nvPr/>
              </p14:nvContentPartPr>
              <p14:xfrm>
                <a:off x="6470267" y="5537920"/>
                <a:ext cx="295200" cy="25200"/>
              </p14:xfrm>
            </p:contentPart>
          </mc:Choice>
          <mc:Fallback xmlns="">
            <p:pic>
              <p:nvPicPr>
                <p:cNvPr id="7" name="Ink 6">
                  <a:extLst>
                    <a:ext uri="{FF2B5EF4-FFF2-40B4-BE49-F238E27FC236}">
                      <a16:creationId xmlns:a16="http://schemas.microsoft.com/office/drawing/2014/main" id="{96C701A5-5F64-10FB-B126-504D3CDBAF40}"/>
                    </a:ext>
                  </a:extLst>
                </p:cNvPr>
                <p:cNvPicPr/>
                <p:nvPr/>
              </p:nvPicPr>
              <p:blipFill>
                <a:blip r:embed="rId20"/>
                <a:stretch>
                  <a:fillRect/>
                </a:stretch>
              </p:blipFill>
              <p:spPr>
                <a:xfrm>
                  <a:off x="6461267" y="5528920"/>
                  <a:ext cx="31284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9" name="Ink 8">
                <a:extLst>
                  <a:ext uri="{FF2B5EF4-FFF2-40B4-BE49-F238E27FC236}">
                    <a16:creationId xmlns:a16="http://schemas.microsoft.com/office/drawing/2014/main" id="{43ACA2E5-A488-4E9C-A436-34DE0F116CF2}"/>
                  </a:ext>
                </a:extLst>
              </p14:cNvPr>
              <p14:cNvContentPartPr/>
              <p14:nvPr/>
            </p14:nvContentPartPr>
            <p14:xfrm>
              <a:off x="3112907" y="5873080"/>
              <a:ext cx="862560" cy="303840"/>
            </p14:xfrm>
          </p:contentPart>
        </mc:Choice>
        <mc:Fallback xmlns="">
          <p:pic>
            <p:nvPicPr>
              <p:cNvPr id="9" name="Ink 8">
                <a:extLst>
                  <a:ext uri="{FF2B5EF4-FFF2-40B4-BE49-F238E27FC236}">
                    <a16:creationId xmlns:a16="http://schemas.microsoft.com/office/drawing/2014/main" id="{43ACA2E5-A488-4E9C-A436-34DE0F116CF2}"/>
                  </a:ext>
                </a:extLst>
              </p:cNvPr>
              <p:cNvPicPr/>
              <p:nvPr/>
            </p:nvPicPr>
            <p:blipFill>
              <a:blip r:embed="rId22"/>
              <a:stretch>
                <a:fillRect/>
              </a:stretch>
            </p:blipFill>
            <p:spPr>
              <a:xfrm>
                <a:off x="3104267" y="5864440"/>
                <a:ext cx="880200" cy="321480"/>
              </a:xfrm>
              <a:prstGeom prst="rect">
                <a:avLst/>
              </a:prstGeom>
            </p:spPr>
          </p:pic>
        </mc:Fallback>
      </mc:AlternateContent>
    </p:spTree>
    <p:extLst>
      <p:ext uri="{BB962C8B-B14F-4D97-AF65-F5344CB8AC3E}">
        <p14:creationId xmlns:p14="http://schemas.microsoft.com/office/powerpoint/2010/main" val="815382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 </a:t>
            </a:r>
          </a:p>
        </p:txBody>
      </p:sp>
      <p:graphicFrame>
        <p:nvGraphicFramePr>
          <p:cNvPr id="4" name="Object 8"/>
          <p:cNvGraphicFramePr>
            <a:graphicFrameLocks noChangeAspect="1"/>
          </p:cNvGraphicFramePr>
          <p:nvPr/>
        </p:nvGraphicFramePr>
        <p:xfrm>
          <a:off x="3276600" y="3352800"/>
          <a:ext cx="1620838" cy="381000"/>
        </p:xfrm>
        <a:graphic>
          <a:graphicData uri="http://schemas.openxmlformats.org/presentationml/2006/ole">
            <mc:AlternateContent xmlns:mc="http://schemas.openxmlformats.org/markup-compatibility/2006">
              <mc:Choice xmlns:v="urn:schemas-microsoft-com:vml" Requires="v">
                <p:oleObj name="Equation" r:id="rId2" imgW="863225" imgH="203112" progId="Equation.3">
                  <p:embed/>
                </p:oleObj>
              </mc:Choice>
              <mc:Fallback>
                <p:oleObj name="Equation" r:id="rId2" imgW="863225" imgH="203112" progId="Equation.3">
                  <p:embed/>
                  <p:pic>
                    <p:nvPicPr>
                      <p:cNvPr id="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352800"/>
                        <a:ext cx="1620838" cy="381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2514601" y="1219200"/>
          <a:ext cx="658813" cy="457200"/>
        </p:xfrm>
        <a:graphic>
          <a:graphicData uri="http://schemas.openxmlformats.org/presentationml/2006/ole">
            <mc:AlternateContent xmlns:mc="http://schemas.openxmlformats.org/markup-compatibility/2006">
              <mc:Choice xmlns:v="urn:schemas-microsoft-com:vml" Requires="v">
                <p:oleObj name="Equation" r:id="rId4" imgW="291973" imgH="203112" progId="Equation.3">
                  <p:embed/>
                </p:oleObj>
              </mc:Choice>
              <mc:Fallback>
                <p:oleObj name="Equation" r:id="rId4" imgW="291973" imgH="203112" progId="Equation.3">
                  <p:embed/>
                  <p:pic>
                    <p:nvPicPr>
                      <p:cNvPr id="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1219200"/>
                        <a:ext cx="658813"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3178176" y="4876800"/>
          <a:ext cx="1927225" cy="376238"/>
        </p:xfrm>
        <a:graphic>
          <a:graphicData uri="http://schemas.openxmlformats.org/presentationml/2006/ole">
            <mc:AlternateContent xmlns:mc="http://schemas.openxmlformats.org/markup-compatibility/2006">
              <mc:Choice xmlns:v="urn:schemas-microsoft-com:vml" Requires="v">
                <p:oleObj name="Equation" r:id="rId6" imgW="1040948" imgH="203112" progId="Equation.3">
                  <p:embed/>
                </p:oleObj>
              </mc:Choice>
              <mc:Fallback>
                <p:oleObj name="Equation" r:id="rId6" imgW="1040948" imgH="203112" progId="Equation.3">
                  <p:embed/>
                  <p:pic>
                    <p:nvPicPr>
                      <p:cNvPr id="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8176" y="4876800"/>
                        <a:ext cx="1927225" cy="3762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nvGraphicFramePr>
        <p:xfrm>
          <a:off x="4953001" y="1066801"/>
          <a:ext cx="5273675" cy="1362075"/>
        </p:xfrm>
        <a:graphic>
          <a:graphicData uri="http://schemas.openxmlformats.org/presentationml/2006/ole">
            <mc:AlternateContent xmlns:mc="http://schemas.openxmlformats.org/markup-compatibility/2006">
              <mc:Choice xmlns:v="urn:schemas-microsoft-com:vml" Requires="v">
                <p:oleObj name="Image" r:id="rId8" imgW="10628571" imgH="2742857" progId="Photoshop.Image.6">
                  <p:embed/>
                </p:oleObj>
              </mc:Choice>
              <mc:Fallback>
                <p:oleObj name="Image" r:id="rId8" imgW="10628571" imgH="2742857" progId="Photoshop.Image.6">
                  <p:embed/>
                  <p:pic>
                    <p:nvPicPr>
                      <p:cNvPr id="7"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1" y="1066801"/>
                        <a:ext cx="5273675"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nvGraphicFramePr>
        <p:xfrm>
          <a:off x="4876800" y="3048000"/>
          <a:ext cx="5181600" cy="1466850"/>
        </p:xfrm>
        <a:graphic>
          <a:graphicData uri="http://schemas.openxmlformats.org/presentationml/2006/ole">
            <mc:AlternateContent xmlns:mc="http://schemas.openxmlformats.org/markup-compatibility/2006">
              <mc:Choice xmlns:v="urn:schemas-microsoft-com:vml" Requires="v">
                <p:oleObj name="Image" r:id="rId10" imgW="10334694" imgH="2928980" progId="Photoshop.Image.6">
                  <p:embed/>
                </p:oleObj>
              </mc:Choice>
              <mc:Fallback>
                <p:oleObj name="Image" r:id="rId10" imgW="10334694" imgH="2928980" progId="Photoshop.Image.6">
                  <p:embed/>
                  <p:pic>
                    <p:nvPicPr>
                      <p:cNvPr id="8"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048000"/>
                        <a:ext cx="51816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nvGraphicFramePr>
        <p:xfrm>
          <a:off x="5029200" y="4648201"/>
          <a:ext cx="5270500" cy="1489075"/>
        </p:xfrm>
        <a:graphic>
          <a:graphicData uri="http://schemas.openxmlformats.org/presentationml/2006/ole">
            <mc:AlternateContent xmlns:mc="http://schemas.openxmlformats.org/markup-compatibility/2006">
              <mc:Choice xmlns:v="urn:schemas-microsoft-com:vml" Requires="v">
                <p:oleObj name="Image" r:id="rId12" imgW="10716735" imgH="3026939" progId="Photoshop.Image.6">
                  <p:embed/>
                </p:oleObj>
              </mc:Choice>
              <mc:Fallback>
                <p:oleObj name="Image" r:id="rId12" imgW="10716735" imgH="3026939" progId="Photoshop.Image.6">
                  <p:embed/>
                  <p:pic>
                    <p:nvPicPr>
                      <p:cNvPr id="9"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9200" y="4648201"/>
                        <a:ext cx="5270500" cy="14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10"/>
          <p:cNvSpPr txBox="1">
            <a:spLocks noChangeArrowheads="1"/>
          </p:cNvSpPr>
          <p:nvPr/>
        </p:nvSpPr>
        <p:spPr bwMode="auto">
          <a:xfrm>
            <a:off x="2057400" y="22860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0000"/>
                </a:solidFill>
              </a:rPr>
              <a:t>Find </a:t>
            </a:r>
          </a:p>
        </p:txBody>
      </p:sp>
      <p:graphicFrame>
        <p:nvGraphicFramePr>
          <p:cNvPr id="11" name="Object 8"/>
          <p:cNvGraphicFramePr>
            <a:graphicFrameLocks noChangeAspect="1"/>
          </p:cNvGraphicFramePr>
          <p:nvPr/>
        </p:nvGraphicFramePr>
        <p:xfrm>
          <a:off x="2667001" y="2298700"/>
          <a:ext cx="1025525" cy="381000"/>
        </p:xfrm>
        <a:graphic>
          <a:graphicData uri="http://schemas.openxmlformats.org/presentationml/2006/ole">
            <mc:AlternateContent xmlns:mc="http://schemas.openxmlformats.org/markup-compatibility/2006">
              <mc:Choice xmlns:v="urn:schemas-microsoft-com:vml" Requires="v">
                <p:oleObj name="Equation" r:id="rId14" imgW="545626" imgH="203024" progId="Equation.3">
                  <p:embed/>
                </p:oleObj>
              </mc:Choice>
              <mc:Fallback>
                <p:oleObj name="Equation" r:id="rId14" imgW="545626" imgH="203024" progId="Equation.3">
                  <p:embed/>
                  <p:pic>
                    <p:nvPicPr>
                      <p:cNvPr id="11"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7001" y="2298700"/>
                        <a:ext cx="1025525" cy="381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11"/>
          <p:cNvSpPr txBox="1">
            <a:spLocks noChangeArrowheads="1"/>
          </p:cNvSpPr>
          <p:nvPr/>
        </p:nvSpPr>
        <p:spPr bwMode="auto">
          <a:xfrm>
            <a:off x="1676401" y="3352800"/>
            <a:ext cx="1427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FF0000"/>
                </a:solidFill>
              </a:rPr>
              <a:t>Step 1: shift</a:t>
            </a:r>
          </a:p>
        </p:txBody>
      </p:sp>
      <p:sp>
        <p:nvSpPr>
          <p:cNvPr id="13" name="TextBox 12"/>
          <p:cNvSpPr txBox="1">
            <a:spLocks noChangeArrowheads="1"/>
          </p:cNvSpPr>
          <p:nvPr/>
        </p:nvSpPr>
        <p:spPr bwMode="auto">
          <a:xfrm>
            <a:off x="1676400" y="4354514"/>
            <a:ext cx="2406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FF0000"/>
                </a:solidFill>
              </a:rPr>
              <a:t>Step 2: time reverse </a:t>
            </a:r>
          </a:p>
        </p:txBody>
      </p:sp>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C9CE9-6DA9-99D6-98F0-0DDF6CE2CFA5}"/>
                  </a:ext>
                </a:extLst>
              </p14:cNvPr>
              <p14:cNvContentPartPr/>
              <p14:nvPr/>
            </p14:nvContentPartPr>
            <p14:xfrm>
              <a:off x="3808067" y="1406560"/>
              <a:ext cx="1938240" cy="295560"/>
            </p14:xfrm>
          </p:contentPart>
        </mc:Choice>
        <mc:Fallback xmlns="">
          <p:pic>
            <p:nvPicPr>
              <p:cNvPr id="14" name="Ink 13">
                <a:extLst>
                  <a:ext uri="{FF2B5EF4-FFF2-40B4-BE49-F238E27FC236}">
                    <a16:creationId xmlns:a16="http://schemas.microsoft.com/office/drawing/2014/main" id="{B56C9CE9-6DA9-99D6-98F0-0DDF6CE2CFA5}"/>
                  </a:ext>
                </a:extLst>
              </p:cNvPr>
              <p:cNvPicPr/>
              <p:nvPr/>
            </p:nvPicPr>
            <p:blipFill>
              <a:blip r:embed="rId17"/>
              <a:stretch>
                <a:fillRect/>
              </a:stretch>
            </p:blipFill>
            <p:spPr>
              <a:xfrm>
                <a:off x="3799067" y="1397560"/>
                <a:ext cx="1955880" cy="313200"/>
              </a:xfrm>
              <a:prstGeom prst="rect">
                <a:avLst/>
              </a:prstGeom>
            </p:spPr>
          </p:pic>
        </mc:Fallback>
      </mc:AlternateContent>
      <p:grpSp>
        <p:nvGrpSpPr>
          <p:cNvPr id="17" name="Group 16">
            <a:extLst>
              <a:ext uri="{FF2B5EF4-FFF2-40B4-BE49-F238E27FC236}">
                <a16:creationId xmlns:a16="http://schemas.microsoft.com/office/drawing/2014/main" id="{EC86EEC5-6C65-660F-7A80-B7C82F509EF8}"/>
              </a:ext>
            </a:extLst>
          </p:cNvPr>
          <p:cNvGrpSpPr/>
          <p:nvPr/>
        </p:nvGrpSpPr>
        <p:grpSpPr>
          <a:xfrm>
            <a:off x="3213347" y="2694280"/>
            <a:ext cx="513000" cy="71280"/>
            <a:chOff x="3213347" y="2694280"/>
            <a:chExt cx="513000" cy="7128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B1E4763B-B833-4871-9484-52AB695BBEDC}"/>
                    </a:ext>
                  </a:extLst>
                </p14:cNvPr>
                <p14:cNvContentPartPr/>
                <p14:nvPr/>
              </p14:nvContentPartPr>
              <p14:xfrm>
                <a:off x="3213347" y="2694280"/>
                <a:ext cx="513000" cy="44280"/>
              </p14:xfrm>
            </p:contentPart>
          </mc:Choice>
          <mc:Fallback xmlns="">
            <p:pic>
              <p:nvPicPr>
                <p:cNvPr id="15" name="Ink 14">
                  <a:extLst>
                    <a:ext uri="{FF2B5EF4-FFF2-40B4-BE49-F238E27FC236}">
                      <a16:creationId xmlns:a16="http://schemas.microsoft.com/office/drawing/2014/main" id="{B1E4763B-B833-4871-9484-52AB695BBEDC}"/>
                    </a:ext>
                  </a:extLst>
                </p:cNvPr>
                <p:cNvPicPr/>
                <p:nvPr/>
              </p:nvPicPr>
              <p:blipFill>
                <a:blip r:embed="rId19"/>
                <a:stretch>
                  <a:fillRect/>
                </a:stretch>
              </p:blipFill>
              <p:spPr>
                <a:xfrm>
                  <a:off x="3204347" y="2685280"/>
                  <a:ext cx="530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548BCFF-E221-31F8-C1CE-2842BDD57C83}"/>
                    </a:ext>
                  </a:extLst>
                </p14:cNvPr>
                <p14:cNvContentPartPr/>
                <p14:nvPr/>
              </p14:nvContentPartPr>
              <p14:xfrm>
                <a:off x="3308387" y="2747560"/>
                <a:ext cx="246600" cy="18000"/>
              </p14:xfrm>
            </p:contentPart>
          </mc:Choice>
          <mc:Fallback xmlns="">
            <p:pic>
              <p:nvPicPr>
                <p:cNvPr id="16" name="Ink 15">
                  <a:extLst>
                    <a:ext uri="{FF2B5EF4-FFF2-40B4-BE49-F238E27FC236}">
                      <a16:creationId xmlns:a16="http://schemas.microsoft.com/office/drawing/2014/main" id="{2548BCFF-E221-31F8-C1CE-2842BDD57C83}"/>
                    </a:ext>
                  </a:extLst>
                </p:cNvPr>
                <p:cNvPicPr/>
                <p:nvPr/>
              </p:nvPicPr>
              <p:blipFill>
                <a:blip r:embed="rId21"/>
                <a:stretch>
                  <a:fillRect/>
                </a:stretch>
              </p:blipFill>
              <p:spPr>
                <a:xfrm>
                  <a:off x="3299747" y="2738920"/>
                  <a:ext cx="264240" cy="35640"/>
                </a:xfrm>
                <a:prstGeom prst="rect">
                  <a:avLst/>
                </a:prstGeom>
              </p:spPr>
            </p:pic>
          </mc:Fallback>
        </mc:AlternateContent>
      </p:grpSp>
      <p:grpSp>
        <p:nvGrpSpPr>
          <p:cNvPr id="20" name="Group 19">
            <a:extLst>
              <a:ext uri="{FF2B5EF4-FFF2-40B4-BE49-F238E27FC236}">
                <a16:creationId xmlns:a16="http://schemas.microsoft.com/office/drawing/2014/main" id="{9D93190F-01E1-B269-296B-0E3EF1891FA5}"/>
              </a:ext>
            </a:extLst>
          </p:cNvPr>
          <p:cNvGrpSpPr/>
          <p:nvPr/>
        </p:nvGrpSpPr>
        <p:grpSpPr>
          <a:xfrm>
            <a:off x="6153467" y="2318800"/>
            <a:ext cx="2428560" cy="363960"/>
            <a:chOff x="6153467" y="2318800"/>
            <a:chExt cx="2428560" cy="363960"/>
          </a:xfrm>
        </p:grpSpPr>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0103C9A2-6A80-8E77-FE9B-0D9BE8DF839A}"/>
                    </a:ext>
                  </a:extLst>
                </p14:cNvPr>
                <p14:cNvContentPartPr/>
                <p14:nvPr/>
              </p14:nvContentPartPr>
              <p14:xfrm>
                <a:off x="6221867" y="2318800"/>
                <a:ext cx="2360160" cy="266760"/>
              </p14:xfrm>
            </p:contentPart>
          </mc:Choice>
          <mc:Fallback xmlns="">
            <p:pic>
              <p:nvPicPr>
                <p:cNvPr id="18" name="Ink 17">
                  <a:extLst>
                    <a:ext uri="{FF2B5EF4-FFF2-40B4-BE49-F238E27FC236}">
                      <a16:creationId xmlns:a16="http://schemas.microsoft.com/office/drawing/2014/main" id="{0103C9A2-6A80-8E77-FE9B-0D9BE8DF839A}"/>
                    </a:ext>
                  </a:extLst>
                </p:cNvPr>
                <p:cNvPicPr/>
                <p:nvPr/>
              </p:nvPicPr>
              <p:blipFill>
                <a:blip r:embed="rId23"/>
                <a:stretch>
                  <a:fillRect/>
                </a:stretch>
              </p:blipFill>
              <p:spPr>
                <a:xfrm>
                  <a:off x="6213227" y="2310160"/>
                  <a:ext cx="23778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6D4A352D-8838-1B13-1AF4-EBABCCA3303E}"/>
                    </a:ext>
                  </a:extLst>
                </p14:cNvPr>
                <p14:cNvContentPartPr/>
                <p14:nvPr/>
              </p14:nvContentPartPr>
              <p14:xfrm>
                <a:off x="6153467" y="2358400"/>
                <a:ext cx="306000" cy="324360"/>
              </p14:xfrm>
            </p:contentPart>
          </mc:Choice>
          <mc:Fallback xmlns="">
            <p:pic>
              <p:nvPicPr>
                <p:cNvPr id="19" name="Ink 18">
                  <a:extLst>
                    <a:ext uri="{FF2B5EF4-FFF2-40B4-BE49-F238E27FC236}">
                      <a16:creationId xmlns:a16="http://schemas.microsoft.com/office/drawing/2014/main" id="{6D4A352D-8838-1B13-1AF4-EBABCCA3303E}"/>
                    </a:ext>
                  </a:extLst>
                </p:cNvPr>
                <p:cNvPicPr/>
                <p:nvPr/>
              </p:nvPicPr>
              <p:blipFill>
                <a:blip r:embed="rId25"/>
                <a:stretch>
                  <a:fillRect/>
                </a:stretch>
              </p:blipFill>
              <p:spPr>
                <a:xfrm>
                  <a:off x="6144467" y="2349760"/>
                  <a:ext cx="323640" cy="342000"/>
                </a:xfrm>
                <a:prstGeom prst="rect">
                  <a:avLst/>
                </a:prstGeom>
              </p:spPr>
            </p:pic>
          </mc:Fallback>
        </mc:AlternateContent>
      </p:grpSp>
      <p:grpSp>
        <p:nvGrpSpPr>
          <p:cNvPr id="23" name="Group 22">
            <a:extLst>
              <a:ext uri="{FF2B5EF4-FFF2-40B4-BE49-F238E27FC236}">
                <a16:creationId xmlns:a16="http://schemas.microsoft.com/office/drawing/2014/main" id="{9FE117E5-5A08-54E5-5FBA-864BB09BD310}"/>
              </a:ext>
            </a:extLst>
          </p:cNvPr>
          <p:cNvGrpSpPr/>
          <p:nvPr/>
        </p:nvGrpSpPr>
        <p:grpSpPr>
          <a:xfrm>
            <a:off x="5743427" y="4427680"/>
            <a:ext cx="374760" cy="33480"/>
            <a:chOff x="5743427" y="4427680"/>
            <a:chExt cx="374760" cy="3348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12D9F13-FCB0-281F-E780-0D8F2E3D1A90}"/>
                    </a:ext>
                  </a:extLst>
                </p14:cNvPr>
                <p14:cNvContentPartPr/>
                <p14:nvPr/>
              </p14:nvContentPartPr>
              <p14:xfrm>
                <a:off x="5743427" y="4427680"/>
                <a:ext cx="374760" cy="33120"/>
              </p14:xfrm>
            </p:contentPart>
          </mc:Choice>
          <mc:Fallback xmlns="">
            <p:pic>
              <p:nvPicPr>
                <p:cNvPr id="21" name="Ink 20">
                  <a:extLst>
                    <a:ext uri="{FF2B5EF4-FFF2-40B4-BE49-F238E27FC236}">
                      <a16:creationId xmlns:a16="http://schemas.microsoft.com/office/drawing/2014/main" id="{512D9F13-FCB0-281F-E780-0D8F2E3D1A90}"/>
                    </a:ext>
                  </a:extLst>
                </p:cNvPr>
                <p:cNvPicPr/>
                <p:nvPr/>
              </p:nvPicPr>
              <p:blipFill>
                <a:blip r:embed="rId27"/>
                <a:stretch>
                  <a:fillRect/>
                </a:stretch>
              </p:blipFill>
              <p:spPr>
                <a:xfrm>
                  <a:off x="5734427" y="4418680"/>
                  <a:ext cx="39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791680FF-EBA8-D5C5-D6CB-6188FCC53BC1}"/>
                    </a:ext>
                  </a:extLst>
                </p14:cNvPr>
                <p14:cNvContentPartPr/>
                <p14:nvPr/>
              </p14:nvContentPartPr>
              <p14:xfrm>
                <a:off x="5761427" y="4429480"/>
                <a:ext cx="252000" cy="31680"/>
              </p14:xfrm>
            </p:contentPart>
          </mc:Choice>
          <mc:Fallback xmlns="">
            <p:pic>
              <p:nvPicPr>
                <p:cNvPr id="22" name="Ink 21">
                  <a:extLst>
                    <a:ext uri="{FF2B5EF4-FFF2-40B4-BE49-F238E27FC236}">
                      <a16:creationId xmlns:a16="http://schemas.microsoft.com/office/drawing/2014/main" id="{791680FF-EBA8-D5C5-D6CB-6188FCC53BC1}"/>
                    </a:ext>
                  </a:extLst>
                </p:cNvPr>
                <p:cNvPicPr/>
                <p:nvPr/>
              </p:nvPicPr>
              <p:blipFill>
                <a:blip r:embed="rId29"/>
                <a:stretch>
                  <a:fillRect/>
                </a:stretch>
              </p:blipFill>
              <p:spPr>
                <a:xfrm>
                  <a:off x="5752427" y="4420840"/>
                  <a:ext cx="269640" cy="49320"/>
                </a:xfrm>
                <a:prstGeom prst="rect">
                  <a:avLst/>
                </a:prstGeom>
              </p:spPr>
            </p:pic>
          </mc:Fallback>
        </mc:AlternateContent>
      </p:grpSp>
    </p:spTree>
    <p:extLst>
      <p:ext uri="{BB962C8B-B14F-4D97-AF65-F5344CB8AC3E}">
        <p14:creationId xmlns:p14="http://schemas.microsoft.com/office/powerpoint/2010/main" val="180718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US" dirty="0"/>
              <a:t> </a:t>
            </a:r>
          </a:p>
        </p:txBody>
      </p:sp>
      <p:graphicFrame>
        <p:nvGraphicFramePr>
          <p:cNvPr id="4" name="Object 3"/>
          <p:cNvGraphicFramePr>
            <a:graphicFrameLocks noChangeAspect="1"/>
          </p:cNvGraphicFramePr>
          <p:nvPr/>
        </p:nvGraphicFramePr>
        <p:xfrm>
          <a:off x="5029200" y="1066800"/>
          <a:ext cx="5029200" cy="1447800"/>
        </p:xfrm>
        <a:graphic>
          <a:graphicData uri="http://schemas.openxmlformats.org/presentationml/2006/ole">
            <mc:AlternateContent xmlns:mc="http://schemas.openxmlformats.org/markup-compatibility/2006">
              <mc:Choice xmlns:v="urn:schemas-microsoft-com:vml" Requires="v">
                <p:oleObj name="Image" r:id="rId2" imgW="10657959" imgH="3066122" progId="Photoshop.Image.6">
                  <p:embed/>
                </p:oleObj>
              </mc:Choice>
              <mc:Fallback>
                <p:oleObj name="Image" r:id="rId2" imgW="10657959" imgH="3066122" progId="Photoshop.Image.6">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066800"/>
                        <a:ext cx="5029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4495800" y="3895725"/>
          <a:ext cx="6019800" cy="1747838"/>
        </p:xfrm>
        <a:graphic>
          <a:graphicData uri="http://schemas.openxmlformats.org/presentationml/2006/ole">
            <mc:AlternateContent xmlns:mc="http://schemas.openxmlformats.org/markup-compatibility/2006">
              <mc:Choice xmlns:v="urn:schemas-microsoft-com:vml" Requires="v">
                <p:oleObj name="Image" r:id="rId4" imgW="11235918" imgH="3262041" progId="Photoshop.Image.6">
                  <p:embed/>
                </p:oleObj>
              </mc:Choice>
              <mc:Fallback>
                <p:oleObj name="Image" r:id="rId4" imgW="11235918" imgH="3262041" progId="Photoshop.Image.6">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895725"/>
                        <a:ext cx="6019800"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1792288" y="4352925"/>
          <a:ext cx="2563812" cy="966788"/>
        </p:xfrm>
        <a:graphic>
          <a:graphicData uri="http://schemas.openxmlformats.org/presentationml/2006/ole">
            <mc:AlternateContent xmlns:mc="http://schemas.openxmlformats.org/markup-compatibility/2006">
              <mc:Choice xmlns:v="urn:schemas-microsoft-com:vml" Requires="v">
                <p:oleObj name="Equation" r:id="rId6" imgW="1143000" imgH="431800" progId="Equation.3">
                  <p:embed/>
                </p:oleObj>
              </mc:Choice>
              <mc:Fallback>
                <p:oleObj name="Equation" r:id="rId6" imgW="1143000" imgH="43180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2288" y="4352925"/>
                        <a:ext cx="2563812" cy="9667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2362200" y="1076325"/>
          <a:ext cx="2514600" cy="992188"/>
        </p:xfrm>
        <a:graphic>
          <a:graphicData uri="http://schemas.openxmlformats.org/presentationml/2006/ole">
            <mc:AlternateContent xmlns:mc="http://schemas.openxmlformats.org/markup-compatibility/2006">
              <mc:Choice xmlns:v="urn:schemas-microsoft-com:vml" Requires="v">
                <p:oleObj name="Equation" r:id="rId8" imgW="1091726" imgH="431613" progId="Equation.3">
                  <p:embed/>
                </p:oleObj>
              </mc:Choice>
              <mc:Fallback>
                <p:oleObj name="Equation" r:id="rId8" imgW="1091726" imgH="431613" progId="Equation.3">
                  <p:embed/>
                  <p:pic>
                    <p:nvPicPr>
                      <p:cNvPr id="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1076325"/>
                        <a:ext cx="2514600" cy="9921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4876800" y="2524126"/>
          <a:ext cx="4953000" cy="1401763"/>
        </p:xfrm>
        <a:graphic>
          <a:graphicData uri="http://schemas.openxmlformats.org/presentationml/2006/ole">
            <mc:AlternateContent xmlns:mc="http://schemas.openxmlformats.org/markup-compatibility/2006">
              <mc:Choice xmlns:v="urn:schemas-microsoft-com:vml" Requires="v">
                <p:oleObj name="Image" r:id="rId10" imgW="10334694" imgH="2928980" progId="Photoshop.Image.6">
                  <p:embed/>
                </p:oleObj>
              </mc:Choice>
              <mc:Fallback>
                <p:oleObj name="Image" r:id="rId10" imgW="10334694" imgH="2928980" progId="Photoshop.Image.6">
                  <p:embed/>
                  <p:pic>
                    <p:nvPicPr>
                      <p:cNvPr id="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2524126"/>
                        <a:ext cx="4953000"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1987550" y="2981326"/>
          <a:ext cx="2044700" cy="481013"/>
        </p:xfrm>
        <a:graphic>
          <a:graphicData uri="http://schemas.openxmlformats.org/presentationml/2006/ole">
            <mc:AlternateContent xmlns:mc="http://schemas.openxmlformats.org/markup-compatibility/2006">
              <mc:Choice xmlns:v="urn:schemas-microsoft-com:vml" Requires="v">
                <p:oleObj name="Equation" r:id="rId12" imgW="863225" imgH="203112" progId="Equation.3">
                  <p:embed/>
                </p:oleObj>
              </mc:Choice>
              <mc:Fallback>
                <p:oleObj name="Equation" r:id="rId12" imgW="863225" imgH="203112" progId="Equation.3">
                  <p:embed/>
                  <p:pic>
                    <p:nvPicPr>
                      <p:cNvPr id="9"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7550" y="2981326"/>
                        <a:ext cx="2044700" cy="4810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5846763" y="5419726"/>
          <a:ext cx="792162" cy="631825"/>
        </p:xfrm>
        <a:graphic>
          <a:graphicData uri="http://schemas.openxmlformats.org/presentationml/2006/ole">
            <mc:AlternateContent xmlns:mc="http://schemas.openxmlformats.org/markup-compatibility/2006">
              <mc:Choice xmlns:v="urn:schemas-microsoft-com:vml" Requires="v">
                <p:oleObj name="Equation" r:id="rId14" imgW="495085" imgH="393529" progId="Equation.3">
                  <p:embed/>
                </p:oleObj>
              </mc:Choice>
              <mc:Fallback>
                <p:oleObj name="Equation" r:id="rId14" imgW="495085" imgH="393529" progId="Equation.3">
                  <p:embed/>
                  <p:pic>
                    <p:nvPicPr>
                      <p:cNvPr id="1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46763" y="5419726"/>
                        <a:ext cx="792162" cy="63182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nvGraphicFramePr>
        <p:xfrm>
          <a:off x="5867401" y="6019801"/>
          <a:ext cx="652463" cy="631825"/>
        </p:xfrm>
        <a:graphic>
          <a:graphicData uri="http://schemas.openxmlformats.org/presentationml/2006/ole">
            <mc:AlternateContent xmlns:mc="http://schemas.openxmlformats.org/markup-compatibility/2006">
              <mc:Choice xmlns:v="urn:schemas-microsoft-com:vml" Requires="v">
                <p:oleObj name="Equation" r:id="rId16" imgW="406048" imgH="393359" progId="Equation.3">
                  <p:embed/>
                </p:oleObj>
              </mc:Choice>
              <mc:Fallback>
                <p:oleObj name="Equation" r:id="rId16" imgW="406048" imgH="393359" progId="Equation.3">
                  <p:embed/>
                  <p:pic>
                    <p:nvPicPr>
                      <p:cNvPr id="11"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7401" y="6019801"/>
                        <a:ext cx="652463" cy="63182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nvGraphicFramePr>
        <p:xfrm>
          <a:off x="5943600" y="5114926"/>
          <a:ext cx="203200" cy="346075"/>
        </p:xfrm>
        <a:graphic>
          <a:graphicData uri="http://schemas.openxmlformats.org/presentationml/2006/ole">
            <mc:AlternateContent xmlns:mc="http://schemas.openxmlformats.org/markup-compatibility/2006">
              <mc:Choice xmlns:v="urn:schemas-microsoft-com:vml" Requires="v">
                <p:oleObj name="Equation" r:id="rId18" imgW="126780" imgH="215526" progId="Equation.3">
                  <p:embed/>
                </p:oleObj>
              </mc:Choice>
              <mc:Fallback>
                <p:oleObj name="Equation" r:id="rId18" imgW="126780" imgH="215526" progId="Equation.3">
                  <p:embed/>
                  <p:pic>
                    <p:nvPicPr>
                      <p:cNvPr id="12"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43600" y="5114926"/>
                        <a:ext cx="203200" cy="3460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7472364" y="5114926"/>
          <a:ext cx="223837" cy="346075"/>
        </p:xfrm>
        <a:graphic>
          <a:graphicData uri="http://schemas.openxmlformats.org/presentationml/2006/ole">
            <mc:AlternateContent xmlns:mc="http://schemas.openxmlformats.org/markup-compatibility/2006">
              <mc:Choice xmlns:v="urn:schemas-microsoft-com:vml" Requires="v">
                <p:oleObj name="Equation" r:id="rId20" imgW="139579" imgH="215713" progId="Equation.3">
                  <p:embed/>
                </p:oleObj>
              </mc:Choice>
              <mc:Fallback>
                <p:oleObj name="Equation" r:id="rId20" imgW="139579" imgH="215713" progId="Equation.3">
                  <p:embed/>
                  <p:pic>
                    <p:nvPicPr>
                      <p:cNvPr id="13"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72364" y="5114926"/>
                        <a:ext cx="223837" cy="3460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5">
            <a:extLst>
              <a:ext uri="{FF2B5EF4-FFF2-40B4-BE49-F238E27FC236}">
                <a16:creationId xmlns:a16="http://schemas.microsoft.com/office/drawing/2014/main" id="{CA7CDDF7-9016-C163-7D18-1D39D1098017}"/>
              </a:ext>
            </a:extLst>
          </p:cNvPr>
          <p:cNvGrpSpPr/>
          <p:nvPr/>
        </p:nvGrpSpPr>
        <p:grpSpPr>
          <a:xfrm>
            <a:off x="4055387" y="2061400"/>
            <a:ext cx="513000" cy="188640"/>
            <a:chOff x="4055387" y="2061400"/>
            <a:chExt cx="513000" cy="18864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F557B81-EE91-DC2B-CF1F-88A9407DE8D7}"/>
                    </a:ext>
                  </a:extLst>
                </p14:cNvPr>
                <p14:cNvContentPartPr/>
                <p14:nvPr/>
              </p14:nvContentPartPr>
              <p14:xfrm>
                <a:off x="4055387" y="2061400"/>
                <a:ext cx="513000" cy="26640"/>
              </p14:xfrm>
            </p:contentPart>
          </mc:Choice>
          <mc:Fallback xmlns="">
            <p:pic>
              <p:nvPicPr>
                <p:cNvPr id="14" name="Ink 13">
                  <a:extLst>
                    <a:ext uri="{FF2B5EF4-FFF2-40B4-BE49-F238E27FC236}">
                      <a16:creationId xmlns:a16="http://schemas.microsoft.com/office/drawing/2014/main" id="{CF557B81-EE91-DC2B-CF1F-88A9407DE8D7}"/>
                    </a:ext>
                  </a:extLst>
                </p:cNvPr>
                <p:cNvPicPr/>
                <p:nvPr/>
              </p:nvPicPr>
              <p:blipFill>
                <a:blip r:embed="rId23"/>
                <a:stretch>
                  <a:fillRect/>
                </a:stretch>
              </p:blipFill>
              <p:spPr>
                <a:xfrm>
                  <a:off x="4046387" y="2052400"/>
                  <a:ext cx="5306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47BC582-3712-83D2-C689-85C15B2F1782}"/>
                    </a:ext>
                  </a:extLst>
                </p14:cNvPr>
                <p14:cNvContentPartPr/>
                <p14:nvPr/>
              </p14:nvContentPartPr>
              <p14:xfrm>
                <a:off x="4142507" y="2166160"/>
                <a:ext cx="361080" cy="83880"/>
              </p14:xfrm>
            </p:contentPart>
          </mc:Choice>
          <mc:Fallback xmlns="">
            <p:pic>
              <p:nvPicPr>
                <p:cNvPr id="15" name="Ink 14">
                  <a:extLst>
                    <a:ext uri="{FF2B5EF4-FFF2-40B4-BE49-F238E27FC236}">
                      <a16:creationId xmlns:a16="http://schemas.microsoft.com/office/drawing/2014/main" id="{F47BC582-3712-83D2-C689-85C15B2F1782}"/>
                    </a:ext>
                  </a:extLst>
                </p:cNvPr>
                <p:cNvPicPr/>
                <p:nvPr/>
              </p:nvPicPr>
              <p:blipFill>
                <a:blip r:embed="rId25"/>
                <a:stretch>
                  <a:fillRect/>
                </a:stretch>
              </p:blipFill>
              <p:spPr>
                <a:xfrm>
                  <a:off x="4133867" y="2157160"/>
                  <a:ext cx="378720" cy="101520"/>
                </a:xfrm>
                <a:prstGeom prst="rect">
                  <a:avLst/>
                </a:prstGeom>
              </p:spPr>
            </p:pic>
          </mc:Fallback>
        </mc:AlternateContent>
      </p:grpSp>
      <p:grpSp>
        <p:nvGrpSpPr>
          <p:cNvPr id="19" name="Group 18">
            <a:extLst>
              <a:ext uri="{FF2B5EF4-FFF2-40B4-BE49-F238E27FC236}">
                <a16:creationId xmlns:a16="http://schemas.microsoft.com/office/drawing/2014/main" id="{5C30EF19-8773-EA82-65E3-D523199AF770}"/>
              </a:ext>
            </a:extLst>
          </p:cNvPr>
          <p:cNvGrpSpPr/>
          <p:nvPr/>
        </p:nvGrpSpPr>
        <p:grpSpPr>
          <a:xfrm>
            <a:off x="3236387" y="5229400"/>
            <a:ext cx="555480" cy="217080"/>
            <a:chOff x="3236387" y="5229400"/>
            <a:chExt cx="555480" cy="21708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31975D6-E8A4-0E99-641E-095D356435F4}"/>
                    </a:ext>
                  </a:extLst>
                </p14:cNvPr>
                <p14:cNvContentPartPr/>
                <p14:nvPr/>
              </p14:nvContentPartPr>
              <p14:xfrm>
                <a:off x="3236387" y="5229400"/>
                <a:ext cx="555480" cy="122760"/>
              </p14:xfrm>
            </p:contentPart>
          </mc:Choice>
          <mc:Fallback xmlns="">
            <p:pic>
              <p:nvPicPr>
                <p:cNvPr id="17" name="Ink 16">
                  <a:extLst>
                    <a:ext uri="{FF2B5EF4-FFF2-40B4-BE49-F238E27FC236}">
                      <a16:creationId xmlns:a16="http://schemas.microsoft.com/office/drawing/2014/main" id="{431975D6-E8A4-0E99-641E-095D356435F4}"/>
                    </a:ext>
                  </a:extLst>
                </p:cNvPr>
                <p:cNvPicPr/>
                <p:nvPr/>
              </p:nvPicPr>
              <p:blipFill>
                <a:blip r:embed="rId27"/>
                <a:stretch>
                  <a:fillRect/>
                </a:stretch>
              </p:blipFill>
              <p:spPr>
                <a:xfrm>
                  <a:off x="3227747" y="5220760"/>
                  <a:ext cx="573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3B3FE4CB-D930-CD4E-CEDB-F977AB580F9A}"/>
                    </a:ext>
                  </a:extLst>
                </p14:cNvPr>
                <p14:cNvContentPartPr/>
                <p14:nvPr/>
              </p14:nvContentPartPr>
              <p14:xfrm>
                <a:off x="3248267" y="5352880"/>
                <a:ext cx="415440" cy="93600"/>
              </p14:xfrm>
            </p:contentPart>
          </mc:Choice>
          <mc:Fallback xmlns="">
            <p:pic>
              <p:nvPicPr>
                <p:cNvPr id="18" name="Ink 17">
                  <a:extLst>
                    <a:ext uri="{FF2B5EF4-FFF2-40B4-BE49-F238E27FC236}">
                      <a16:creationId xmlns:a16="http://schemas.microsoft.com/office/drawing/2014/main" id="{3B3FE4CB-D930-CD4E-CEDB-F977AB580F9A}"/>
                    </a:ext>
                  </a:extLst>
                </p:cNvPr>
                <p:cNvPicPr/>
                <p:nvPr/>
              </p:nvPicPr>
              <p:blipFill>
                <a:blip r:embed="rId29"/>
                <a:stretch>
                  <a:fillRect/>
                </a:stretch>
              </p:blipFill>
              <p:spPr>
                <a:xfrm>
                  <a:off x="3239267" y="5343880"/>
                  <a:ext cx="433080" cy="111240"/>
                </a:xfrm>
                <a:prstGeom prst="rect">
                  <a:avLst/>
                </a:prstGeom>
              </p:spPr>
            </p:pic>
          </mc:Fallback>
        </mc:AlternateContent>
      </p:grpSp>
      <p:grpSp>
        <p:nvGrpSpPr>
          <p:cNvPr id="28" name="Group 27">
            <a:extLst>
              <a:ext uri="{FF2B5EF4-FFF2-40B4-BE49-F238E27FC236}">
                <a16:creationId xmlns:a16="http://schemas.microsoft.com/office/drawing/2014/main" id="{744201D6-79E8-A735-B169-65D3B06A4151}"/>
              </a:ext>
            </a:extLst>
          </p:cNvPr>
          <p:cNvGrpSpPr/>
          <p:nvPr/>
        </p:nvGrpSpPr>
        <p:grpSpPr>
          <a:xfrm>
            <a:off x="243347" y="5447920"/>
            <a:ext cx="2298600" cy="822240"/>
            <a:chOff x="243347" y="5447920"/>
            <a:chExt cx="2298600" cy="82224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DCDF0B8-E363-FC53-4D3C-4883CDDF1AC4}"/>
                    </a:ext>
                  </a:extLst>
                </p14:cNvPr>
                <p14:cNvContentPartPr/>
                <p14:nvPr/>
              </p14:nvContentPartPr>
              <p14:xfrm>
                <a:off x="243347" y="5701000"/>
                <a:ext cx="348840" cy="301320"/>
              </p14:xfrm>
            </p:contentPart>
          </mc:Choice>
          <mc:Fallback xmlns="">
            <p:pic>
              <p:nvPicPr>
                <p:cNvPr id="20" name="Ink 19">
                  <a:extLst>
                    <a:ext uri="{FF2B5EF4-FFF2-40B4-BE49-F238E27FC236}">
                      <a16:creationId xmlns:a16="http://schemas.microsoft.com/office/drawing/2014/main" id="{8DCDF0B8-E363-FC53-4D3C-4883CDDF1AC4}"/>
                    </a:ext>
                  </a:extLst>
                </p:cNvPr>
                <p:cNvPicPr/>
                <p:nvPr/>
              </p:nvPicPr>
              <p:blipFill>
                <a:blip r:embed="rId31"/>
                <a:stretch>
                  <a:fillRect/>
                </a:stretch>
              </p:blipFill>
              <p:spPr>
                <a:xfrm>
                  <a:off x="234347" y="5692000"/>
                  <a:ext cx="3664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7C61ED0-2E98-96B4-10FD-502DDB798095}"/>
                    </a:ext>
                  </a:extLst>
                </p14:cNvPr>
                <p14:cNvContentPartPr/>
                <p14:nvPr/>
              </p14:nvContentPartPr>
              <p14:xfrm>
                <a:off x="785867" y="5857960"/>
                <a:ext cx="144720" cy="24120"/>
              </p14:xfrm>
            </p:contentPart>
          </mc:Choice>
          <mc:Fallback xmlns="">
            <p:pic>
              <p:nvPicPr>
                <p:cNvPr id="21" name="Ink 20">
                  <a:extLst>
                    <a:ext uri="{FF2B5EF4-FFF2-40B4-BE49-F238E27FC236}">
                      <a16:creationId xmlns:a16="http://schemas.microsoft.com/office/drawing/2014/main" id="{77C61ED0-2E98-96B4-10FD-502DDB798095}"/>
                    </a:ext>
                  </a:extLst>
                </p:cNvPr>
                <p:cNvPicPr/>
                <p:nvPr/>
              </p:nvPicPr>
              <p:blipFill>
                <a:blip r:embed="rId33"/>
                <a:stretch>
                  <a:fillRect/>
                </a:stretch>
              </p:blipFill>
              <p:spPr>
                <a:xfrm>
                  <a:off x="777227" y="5848960"/>
                  <a:ext cx="162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780F109-D953-135E-A85F-D8B2B20D9497}"/>
                    </a:ext>
                  </a:extLst>
                </p14:cNvPr>
                <p14:cNvContentPartPr/>
                <p14:nvPr/>
              </p14:nvContentPartPr>
              <p14:xfrm>
                <a:off x="734387" y="5730520"/>
                <a:ext cx="242640" cy="27000"/>
              </p14:xfrm>
            </p:contentPart>
          </mc:Choice>
          <mc:Fallback xmlns="">
            <p:pic>
              <p:nvPicPr>
                <p:cNvPr id="22" name="Ink 21">
                  <a:extLst>
                    <a:ext uri="{FF2B5EF4-FFF2-40B4-BE49-F238E27FC236}">
                      <a16:creationId xmlns:a16="http://schemas.microsoft.com/office/drawing/2014/main" id="{7780F109-D953-135E-A85F-D8B2B20D9497}"/>
                    </a:ext>
                  </a:extLst>
                </p:cNvPr>
                <p:cNvPicPr/>
                <p:nvPr/>
              </p:nvPicPr>
              <p:blipFill>
                <a:blip r:embed="rId35"/>
                <a:stretch>
                  <a:fillRect/>
                </a:stretch>
              </p:blipFill>
              <p:spPr>
                <a:xfrm>
                  <a:off x="725747" y="5721880"/>
                  <a:ext cx="260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7E647E8-C0FD-544E-B123-2FD99DD58B9B}"/>
                    </a:ext>
                  </a:extLst>
                </p14:cNvPr>
                <p14:cNvContentPartPr/>
                <p14:nvPr/>
              </p14:nvContentPartPr>
              <p14:xfrm>
                <a:off x="1039307" y="5447920"/>
                <a:ext cx="265680" cy="334080"/>
              </p14:xfrm>
            </p:contentPart>
          </mc:Choice>
          <mc:Fallback xmlns="">
            <p:pic>
              <p:nvPicPr>
                <p:cNvPr id="23" name="Ink 22">
                  <a:extLst>
                    <a:ext uri="{FF2B5EF4-FFF2-40B4-BE49-F238E27FC236}">
                      <a16:creationId xmlns:a16="http://schemas.microsoft.com/office/drawing/2014/main" id="{07E647E8-C0FD-544E-B123-2FD99DD58B9B}"/>
                    </a:ext>
                  </a:extLst>
                </p:cNvPr>
                <p:cNvPicPr/>
                <p:nvPr/>
              </p:nvPicPr>
              <p:blipFill>
                <a:blip r:embed="rId37"/>
                <a:stretch>
                  <a:fillRect/>
                </a:stretch>
              </p:blipFill>
              <p:spPr>
                <a:xfrm>
                  <a:off x="1030667" y="5438920"/>
                  <a:ext cx="283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262ADBF4-9C39-599B-1020-F79D4614D91C}"/>
                    </a:ext>
                  </a:extLst>
                </p14:cNvPr>
                <p14:cNvContentPartPr/>
                <p14:nvPr/>
              </p14:nvContentPartPr>
              <p14:xfrm>
                <a:off x="1072787" y="5692000"/>
                <a:ext cx="455040" cy="437760"/>
              </p14:xfrm>
            </p:contentPart>
          </mc:Choice>
          <mc:Fallback xmlns="">
            <p:pic>
              <p:nvPicPr>
                <p:cNvPr id="24" name="Ink 23">
                  <a:extLst>
                    <a:ext uri="{FF2B5EF4-FFF2-40B4-BE49-F238E27FC236}">
                      <a16:creationId xmlns:a16="http://schemas.microsoft.com/office/drawing/2014/main" id="{262ADBF4-9C39-599B-1020-F79D4614D91C}"/>
                    </a:ext>
                  </a:extLst>
                </p:cNvPr>
                <p:cNvPicPr/>
                <p:nvPr/>
              </p:nvPicPr>
              <p:blipFill>
                <a:blip r:embed="rId39"/>
                <a:stretch>
                  <a:fillRect/>
                </a:stretch>
              </p:blipFill>
              <p:spPr>
                <a:xfrm>
                  <a:off x="1063787" y="5683360"/>
                  <a:ext cx="4726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7E2BBD8-7959-313F-BE21-60DFC62E5191}"/>
                    </a:ext>
                  </a:extLst>
                </p14:cNvPr>
                <p14:cNvContentPartPr/>
                <p14:nvPr/>
              </p14:nvContentPartPr>
              <p14:xfrm>
                <a:off x="1283387" y="5978920"/>
                <a:ext cx="330120" cy="291240"/>
              </p14:xfrm>
            </p:contentPart>
          </mc:Choice>
          <mc:Fallback xmlns="">
            <p:pic>
              <p:nvPicPr>
                <p:cNvPr id="25" name="Ink 24">
                  <a:extLst>
                    <a:ext uri="{FF2B5EF4-FFF2-40B4-BE49-F238E27FC236}">
                      <a16:creationId xmlns:a16="http://schemas.microsoft.com/office/drawing/2014/main" id="{77E2BBD8-7959-313F-BE21-60DFC62E5191}"/>
                    </a:ext>
                  </a:extLst>
                </p:cNvPr>
                <p:cNvPicPr/>
                <p:nvPr/>
              </p:nvPicPr>
              <p:blipFill>
                <a:blip r:embed="rId41"/>
                <a:stretch>
                  <a:fillRect/>
                </a:stretch>
              </p:blipFill>
              <p:spPr>
                <a:xfrm>
                  <a:off x="1274387" y="5969920"/>
                  <a:ext cx="3477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73B689C1-C08C-3CDE-FE3E-F1FC8AE6D72D}"/>
                    </a:ext>
                  </a:extLst>
                </p14:cNvPr>
                <p14:cNvContentPartPr/>
                <p14:nvPr/>
              </p14:nvContentPartPr>
              <p14:xfrm>
                <a:off x="1752827" y="5807920"/>
                <a:ext cx="719640" cy="69120"/>
              </p14:xfrm>
            </p:contentPart>
          </mc:Choice>
          <mc:Fallback xmlns="">
            <p:pic>
              <p:nvPicPr>
                <p:cNvPr id="26" name="Ink 25">
                  <a:extLst>
                    <a:ext uri="{FF2B5EF4-FFF2-40B4-BE49-F238E27FC236}">
                      <a16:creationId xmlns:a16="http://schemas.microsoft.com/office/drawing/2014/main" id="{73B689C1-C08C-3CDE-FE3E-F1FC8AE6D72D}"/>
                    </a:ext>
                  </a:extLst>
                </p:cNvPr>
                <p:cNvPicPr/>
                <p:nvPr/>
              </p:nvPicPr>
              <p:blipFill>
                <a:blip r:embed="rId43"/>
                <a:stretch>
                  <a:fillRect/>
                </a:stretch>
              </p:blipFill>
              <p:spPr>
                <a:xfrm>
                  <a:off x="1743827" y="5798920"/>
                  <a:ext cx="737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EBE6943A-CF16-2123-0CB3-A8C3F582E68B}"/>
                    </a:ext>
                  </a:extLst>
                </p14:cNvPr>
                <p14:cNvContentPartPr/>
                <p14:nvPr/>
              </p14:nvContentPartPr>
              <p14:xfrm>
                <a:off x="2149907" y="5651320"/>
                <a:ext cx="392040" cy="426960"/>
              </p14:xfrm>
            </p:contentPart>
          </mc:Choice>
          <mc:Fallback xmlns="">
            <p:pic>
              <p:nvPicPr>
                <p:cNvPr id="27" name="Ink 26">
                  <a:extLst>
                    <a:ext uri="{FF2B5EF4-FFF2-40B4-BE49-F238E27FC236}">
                      <a16:creationId xmlns:a16="http://schemas.microsoft.com/office/drawing/2014/main" id="{EBE6943A-CF16-2123-0CB3-A8C3F582E68B}"/>
                    </a:ext>
                  </a:extLst>
                </p:cNvPr>
                <p:cNvPicPr/>
                <p:nvPr/>
              </p:nvPicPr>
              <p:blipFill>
                <a:blip r:embed="rId45"/>
                <a:stretch>
                  <a:fillRect/>
                </a:stretch>
              </p:blipFill>
              <p:spPr>
                <a:xfrm>
                  <a:off x="2141267" y="5642680"/>
                  <a:ext cx="409680" cy="444600"/>
                </a:xfrm>
                <a:prstGeom prst="rect">
                  <a:avLst/>
                </a:prstGeom>
              </p:spPr>
            </p:pic>
          </mc:Fallback>
        </mc:AlternateContent>
      </p:grpSp>
      <p:grpSp>
        <p:nvGrpSpPr>
          <p:cNvPr id="32" name="Group 31">
            <a:extLst>
              <a:ext uri="{FF2B5EF4-FFF2-40B4-BE49-F238E27FC236}">
                <a16:creationId xmlns:a16="http://schemas.microsoft.com/office/drawing/2014/main" id="{7D6C00EF-1660-16FB-0FAC-5EA5575C3855}"/>
              </a:ext>
            </a:extLst>
          </p:cNvPr>
          <p:cNvGrpSpPr/>
          <p:nvPr/>
        </p:nvGrpSpPr>
        <p:grpSpPr>
          <a:xfrm>
            <a:off x="3426827" y="5587240"/>
            <a:ext cx="553320" cy="735840"/>
            <a:chOff x="3426827" y="5587240"/>
            <a:chExt cx="553320" cy="735840"/>
          </a:xfrm>
        </p:grpSpPr>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5F9DAAA4-78B7-B935-6BB1-E095DB774EFC}"/>
                    </a:ext>
                  </a:extLst>
                </p14:cNvPr>
                <p14:cNvContentPartPr/>
                <p14:nvPr/>
              </p14:nvContentPartPr>
              <p14:xfrm>
                <a:off x="3426827" y="5587240"/>
                <a:ext cx="304920" cy="276120"/>
              </p14:xfrm>
            </p:contentPart>
          </mc:Choice>
          <mc:Fallback xmlns="">
            <p:pic>
              <p:nvPicPr>
                <p:cNvPr id="29" name="Ink 28">
                  <a:extLst>
                    <a:ext uri="{FF2B5EF4-FFF2-40B4-BE49-F238E27FC236}">
                      <a16:creationId xmlns:a16="http://schemas.microsoft.com/office/drawing/2014/main" id="{5F9DAAA4-78B7-B935-6BB1-E095DB774EFC}"/>
                    </a:ext>
                  </a:extLst>
                </p:cNvPr>
                <p:cNvPicPr/>
                <p:nvPr/>
              </p:nvPicPr>
              <p:blipFill>
                <a:blip r:embed="rId47"/>
                <a:stretch>
                  <a:fillRect/>
                </a:stretch>
              </p:blipFill>
              <p:spPr>
                <a:xfrm>
                  <a:off x="3417827" y="5578240"/>
                  <a:ext cx="3225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4C4C1DF-62BA-9182-4C0A-5707D1A0FFB1}"/>
                    </a:ext>
                  </a:extLst>
                </p14:cNvPr>
                <p14:cNvContentPartPr/>
                <p14:nvPr/>
              </p14:nvContentPartPr>
              <p14:xfrm>
                <a:off x="3524387" y="5607400"/>
                <a:ext cx="443520" cy="629640"/>
              </p14:xfrm>
            </p:contentPart>
          </mc:Choice>
          <mc:Fallback xmlns="">
            <p:pic>
              <p:nvPicPr>
                <p:cNvPr id="30" name="Ink 29">
                  <a:extLst>
                    <a:ext uri="{FF2B5EF4-FFF2-40B4-BE49-F238E27FC236}">
                      <a16:creationId xmlns:a16="http://schemas.microsoft.com/office/drawing/2014/main" id="{64C4C1DF-62BA-9182-4C0A-5707D1A0FFB1}"/>
                    </a:ext>
                  </a:extLst>
                </p:cNvPr>
                <p:cNvPicPr/>
                <p:nvPr/>
              </p:nvPicPr>
              <p:blipFill>
                <a:blip r:embed="rId49"/>
                <a:stretch>
                  <a:fillRect/>
                </a:stretch>
              </p:blipFill>
              <p:spPr>
                <a:xfrm>
                  <a:off x="3515747" y="5598760"/>
                  <a:ext cx="46116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0E178BEC-A6A1-48CF-31D9-A3ED6F922158}"/>
                    </a:ext>
                  </a:extLst>
                </p14:cNvPr>
                <p14:cNvContentPartPr/>
                <p14:nvPr/>
              </p14:nvContentPartPr>
              <p14:xfrm>
                <a:off x="3727787" y="5940040"/>
                <a:ext cx="252360" cy="383040"/>
              </p14:xfrm>
            </p:contentPart>
          </mc:Choice>
          <mc:Fallback xmlns="">
            <p:pic>
              <p:nvPicPr>
                <p:cNvPr id="31" name="Ink 30">
                  <a:extLst>
                    <a:ext uri="{FF2B5EF4-FFF2-40B4-BE49-F238E27FC236}">
                      <a16:creationId xmlns:a16="http://schemas.microsoft.com/office/drawing/2014/main" id="{0E178BEC-A6A1-48CF-31D9-A3ED6F922158}"/>
                    </a:ext>
                  </a:extLst>
                </p:cNvPr>
                <p:cNvPicPr/>
                <p:nvPr/>
              </p:nvPicPr>
              <p:blipFill>
                <a:blip r:embed="rId51"/>
                <a:stretch>
                  <a:fillRect/>
                </a:stretch>
              </p:blipFill>
              <p:spPr>
                <a:xfrm>
                  <a:off x="3719147" y="5931040"/>
                  <a:ext cx="270000" cy="400680"/>
                </a:xfrm>
                <a:prstGeom prst="rect">
                  <a:avLst/>
                </a:prstGeom>
              </p:spPr>
            </p:pic>
          </mc:Fallback>
        </mc:AlternateContent>
      </p:grpSp>
      <p:grpSp>
        <p:nvGrpSpPr>
          <p:cNvPr id="39" name="Group 38">
            <a:extLst>
              <a:ext uri="{FF2B5EF4-FFF2-40B4-BE49-F238E27FC236}">
                <a16:creationId xmlns:a16="http://schemas.microsoft.com/office/drawing/2014/main" id="{C3B0B9BE-E216-350D-53F7-C50C73E56432}"/>
              </a:ext>
            </a:extLst>
          </p:cNvPr>
          <p:cNvGrpSpPr/>
          <p:nvPr/>
        </p:nvGrpSpPr>
        <p:grpSpPr>
          <a:xfrm>
            <a:off x="4957187" y="3638200"/>
            <a:ext cx="760680" cy="2097000"/>
            <a:chOff x="4957187" y="3638200"/>
            <a:chExt cx="760680" cy="209700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31325397-557F-4EB9-900F-0DDA6F206A49}"/>
                    </a:ext>
                  </a:extLst>
                </p14:cNvPr>
                <p14:cNvContentPartPr/>
                <p14:nvPr/>
              </p14:nvContentPartPr>
              <p14:xfrm>
                <a:off x="5201627" y="3638200"/>
                <a:ext cx="474120" cy="1497960"/>
              </p14:xfrm>
            </p:contentPart>
          </mc:Choice>
          <mc:Fallback xmlns="">
            <p:pic>
              <p:nvPicPr>
                <p:cNvPr id="33" name="Ink 32">
                  <a:extLst>
                    <a:ext uri="{FF2B5EF4-FFF2-40B4-BE49-F238E27FC236}">
                      <a16:creationId xmlns:a16="http://schemas.microsoft.com/office/drawing/2014/main" id="{31325397-557F-4EB9-900F-0DDA6F206A49}"/>
                    </a:ext>
                  </a:extLst>
                </p:cNvPr>
                <p:cNvPicPr/>
                <p:nvPr/>
              </p:nvPicPr>
              <p:blipFill>
                <a:blip r:embed="rId53"/>
                <a:stretch>
                  <a:fillRect/>
                </a:stretch>
              </p:blipFill>
              <p:spPr>
                <a:xfrm>
                  <a:off x="5192987" y="3629200"/>
                  <a:ext cx="491760" cy="151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CDDFDC24-448A-5939-431D-D1905E5D074F}"/>
                    </a:ext>
                  </a:extLst>
                </p14:cNvPr>
                <p14:cNvContentPartPr/>
                <p14:nvPr/>
              </p14:nvContentPartPr>
              <p14:xfrm>
                <a:off x="4957187" y="5342800"/>
                <a:ext cx="259200" cy="81000"/>
              </p14:xfrm>
            </p:contentPart>
          </mc:Choice>
          <mc:Fallback xmlns="">
            <p:pic>
              <p:nvPicPr>
                <p:cNvPr id="34" name="Ink 33">
                  <a:extLst>
                    <a:ext uri="{FF2B5EF4-FFF2-40B4-BE49-F238E27FC236}">
                      <a16:creationId xmlns:a16="http://schemas.microsoft.com/office/drawing/2014/main" id="{CDDFDC24-448A-5939-431D-D1905E5D074F}"/>
                    </a:ext>
                  </a:extLst>
                </p:cNvPr>
                <p:cNvPicPr/>
                <p:nvPr/>
              </p:nvPicPr>
              <p:blipFill>
                <a:blip r:embed="rId55"/>
                <a:stretch>
                  <a:fillRect/>
                </a:stretch>
              </p:blipFill>
              <p:spPr>
                <a:xfrm>
                  <a:off x="4948187" y="5334160"/>
                  <a:ext cx="2768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DCB1D2A9-05E8-5452-ABAB-E53F002785D3}"/>
                    </a:ext>
                  </a:extLst>
                </p14:cNvPr>
                <p14:cNvContentPartPr/>
                <p14:nvPr/>
              </p14:nvContentPartPr>
              <p14:xfrm>
                <a:off x="5300627" y="5264320"/>
                <a:ext cx="7560" cy="5400"/>
              </p14:xfrm>
            </p:contentPart>
          </mc:Choice>
          <mc:Fallback xmlns="">
            <p:pic>
              <p:nvPicPr>
                <p:cNvPr id="35" name="Ink 34">
                  <a:extLst>
                    <a:ext uri="{FF2B5EF4-FFF2-40B4-BE49-F238E27FC236}">
                      <a16:creationId xmlns:a16="http://schemas.microsoft.com/office/drawing/2014/main" id="{DCB1D2A9-05E8-5452-ABAB-E53F002785D3}"/>
                    </a:ext>
                  </a:extLst>
                </p:cNvPr>
                <p:cNvPicPr/>
                <p:nvPr/>
              </p:nvPicPr>
              <p:blipFill>
                <a:blip r:embed="rId57"/>
                <a:stretch>
                  <a:fillRect/>
                </a:stretch>
              </p:blipFill>
              <p:spPr>
                <a:xfrm>
                  <a:off x="5291987" y="5255320"/>
                  <a:ext cx="25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8B51837-F661-26FB-AE36-CF9D2C6E56F2}"/>
                    </a:ext>
                  </a:extLst>
                </p14:cNvPr>
                <p14:cNvContentPartPr/>
                <p14:nvPr/>
              </p14:nvContentPartPr>
              <p14:xfrm>
                <a:off x="5276867" y="5236600"/>
                <a:ext cx="240840" cy="208440"/>
              </p14:xfrm>
            </p:contentPart>
          </mc:Choice>
          <mc:Fallback xmlns="">
            <p:pic>
              <p:nvPicPr>
                <p:cNvPr id="36" name="Ink 35">
                  <a:extLst>
                    <a:ext uri="{FF2B5EF4-FFF2-40B4-BE49-F238E27FC236}">
                      <a16:creationId xmlns:a16="http://schemas.microsoft.com/office/drawing/2014/main" id="{E8B51837-F661-26FB-AE36-CF9D2C6E56F2}"/>
                    </a:ext>
                  </a:extLst>
                </p:cNvPr>
                <p:cNvPicPr/>
                <p:nvPr/>
              </p:nvPicPr>
              <p:blipFill>
                <a:blip r:embed="rId59"/>
                <a:stretch>
                  <a:fillRect/>
                </a:stretch>
              </p:blipFill>
              <p:spPr>
                <a:xfrm>
                  <a:off x="5267867" y="5227600"/>
                  <a:ext cx="258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3DDA7CC-BA8C-100E-B4E5-689BAFDD22E3}"/>
                    </a:ext>
                  </a:extLst>
                </p14:cNvPr>
                <p14:cNvContentPartPr/>
                <p14:nvPr/>
              </p14:nvContentPartPr>
              <p14:xfrm>
                <a:off x="5281547" y="5321920"/>
                <a:ext cx="436320" cy="365760"/>
              </p14:xfrm>
            </p:contentPart>
          </mc:Choice>
          <mc:Fallback xmlns="">
            <p:pic>
              <p:nvPicPr>
                <p:cNvPr id="37" name="Ink 36">
                  <a:extLst>
                    <a:ext uri="{FF2B5EF4-FFF2-40B4-BE49-F238E27FC236}">
                      <a16:creationId xmlns:a16="http://schemas.microsoft.com/office/drawing/2014/main" id="{E3DDA7CC-BA8C-100E-B4E5-689BAFDD22E3}"/>
                    </a:ext>
                  </a:extLst>
                </p:cNvPr>
                <p:cNvPicPr/>
                <p:nvPr/>
              </p:nvPicPr>
              <p:blipFill>
                <a:blip r:embed="rId61"/>
                <a:stretch>
                  <a:fillRect/>
                </a:stretch>
              </p:blipFill>
              <p:spPr>
                <a:xfrm>
                  <a:off x="5272907" y="5313280"/>
                  <a:ext cx="4539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EA86BC65-93E4-7BB3-3304-2A8E0A93AFDD}"/>
                    </a:ext>
                  </a:extLst>
                </p14:cNvPr>
                <p14:cNvContentPartPr/>
                <p14:nvPr/>
              </p14:nvContentPartPr>
              <p14:xfrm>
                <a:off x="5418707" y="5484640"/>
                <a:ext cx="290520" cy="250560"/>
              </p14:xfrm>
            </p:contentPart>
          </mc:Choice>
          <mc:Fallback xmlns="">
            <p:pic>
              <p:nvPicPr>
                <p:cNvPr id="38" name="Ink 37">
                  <a:extLst>
                    <a:ext uri="{FF2B5EF4-FFF2-40B4-BE49-F238E27FC236}">
                      <a16:creationId xmlns:a16="http://schemas.microsoft.com/office/drawing/2014/main" id="{EA86BC65-93E4-7BB3-3304-2A8E0A93AFDD}"/>
                    </a:ext>
                  </a:extLst>
                </p:cNvPr>
                <p:cNvPicPr/>
                <p:nvPr/>
              </p:nvPicPr>
              <p:blipFill>
                <a:blip r:embed="rId63"/>
                <a:stretch>
                  <a:fillRect/>
                </a:stretch>
              </p:blipFill>
              <p:spPr>
                <a:xfrm>
                  <a:off x="5410067" y="5475640"/>
                  <a:ext cx="308160" cy="268200"/>
                </a:xfrm>
                <a:prstGeom prst="rect">
                  <a:avLst/>
                </a:prstGeom>
              </p:spPr>
            </p:pic>
          </mc:Fallback>
        </mc:AlternateContent>
      </p:grpSp>
      <p:grpSp>
        <p:nvGrpSpPr>
          <p:cNvPr id="44" name="Group 43">
            <a:extLst>
              <a:ext uri="{FF2B5EF4-FFF2-40B4-BE49-F238E27FC236}">
                <a16:creationId xmlns:a16="http://schemas.microsoft.com/office/drawing/2014/main" id="{2F8F69E8-100E-5B8B-0713-EE5471228EC4}"/>
              </a:ext>
            </a:extLst>
          </p:cNvPr>
          <p:cNvGrpSpPr/>
          <p:nvPr/>
        </p:nvGrpSpPr>
        <p:grpSpPr>
          <a:xfrm>
            <a:off x="7564667" y="3799840"/>
            <a:ext cx="948960" cy="1098000"/>
            <a:chOff x="7564667" y="3799840"/>
            <a:chExt cx="948960" cy="1098000"/>
          </a:xfrm>
        </p:grpSpPr>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E24EA1D-0FE7-B5D2-9D16-43230B91B41E}"/>
                    </a:ext>
                  </a:extLst>
                </p14:cNvPr>
                <p14:cNvContentPartPr/>
                <p14:nvPr/>
              </p14:nvContentPartPr>
              <p14:xfrm>
                <a:off x="7564667" y="3799840"/>
                <a:ext cx="354600" cy="1046880"/>
              </p14:xfrm>
            </p:contentPart>
          </mc:Choice>
          <mc:Fallback xmlns="">
            <p:pic>
              <p:nvPicPr>
                <p:cNvPr id="40" name="Ink 39">
                  <a:extLst>
                    <a:ext uri="{FF2B5EF4-FFF2-40B4-BE49-F238E27FC236}">
                      <a16:creationId xmlns:a16="http://schemas.microsoft.com/office/drawing/2014/main" id="{6E24EA1D-0FE7-B5D2-9D16-43230B91B41E}"/>
                    </a:ext>
                  </a:extLst>
                </p:cNvPr>
                <p:cNvPicPr/>
                <p:nvPr/>
              </p:nvPicPr>
              <p:blipFill>
                <a:blip r:embed="rId65"/>
                <a:stretch>
                  <a:fillRect/>
                </a:stretch>
              </p:blipFill>
              <p:spPr>
                <a:xfrm>
                  <a:off x="7556027" y="3791200"/>
                  <a:ext cx="3722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940B23D9-D72A-6155-6BEC-50CC3163BAD4}"/>
                    </a:ext>
                  </a:extLst>
                </p14:cNvPr>
                <p14:cNvContentPartPr/>
                <p14:nvPr/>
              </p14:nvContentPartPr>
              <p14:xfrm>
                <a:off x="7969667" y="4253440"/>
                <a:ext cx="195840" cy="254520"/>
              </p14:xfrm>
            </p:contentPart>
          </mc:Choice>
          <mc:Fallback xmlns="">
            <p:pic>
              <p:nvPicPr>
                <p:cNvPr id="41" name="Ink 40">
                  <a:extLst>
                    <a:ext uri="{FF2B5EF4-FFF2-40B4-BE49-F238E27FC236}">
                      <a16:creationId xmlns:a16="http://schemas.microsoft.com/office/drawing/2014/main" id="{940B23D9-D72A-6155-6BEC-50CC3163BAD4}"/>
                    </a:ext>
                  </a:extLst>
                </p:cNvPr>
                <p:cNvPicPr/>
                <p:nvPr/>
              </p:nvPicPr>
              <p:blipFill>
                <a:blip r:embed="rId67"/>
                <a:stretch>
                  <a:fillRect/>
                </a:stretch>
              </p:blipFill>
              <p:spPr>
                <a:xfrm>
                  <a:off x="7960667" y="4244440"/>
                  <a:ext cx="2134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5ED78B81-5FB9-196E-941A-39FBAA634118}"/>
                    </a:ext>
                  </a:extLst>
                </p14:cNvPr>
                <p14:cNvContentPartPr/>
                <p14:nvPr/>
              </p14:nvContentPartPr>
              <p14:xfrm>
                <a:off x="8064707" y="4367560"/>
                <a:ext cx="325440" cy="399960"/>
              </p14:xfrm>
            </p:contentPart>
          </mc:Choice>
          <mc:Fallback xmlns="">
            <p:pic>
              <p:nvPicPr>
                <p:cNvPr id="42" name="Ink 41">
                  <a:extLst>
                    <a:ext uri="{FF2B5EF4-FFF2-40B4-BE49-F238E27FC236}">
                      <a16:creationId xmlns:a16="http://schemas.microsoft.com/office/drawing/2014/main" id="{5ED78B81-5FB9-196E-941A-39FBAA634118}"/>
                    </a:ext>
                  </a:extLst>
                </p:cNvPr>
                <p:cNvPicPr/>
                <p:nvPr/>
              </p:nvPicPr>
              <p:blipFill>
                <a:blip r:embed="rId69"/>
                <a:stretch>
                  <a:fillRect/>
                </a:stretch>
              </p:blipFill>
              <p:spPr>
                <a:xfrm>
                  <a:off x="8055707" y="4358560"/>
                  <a:ext cx="3430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EF7A70D6-7115-3761-2E59-E55B10A0B23A}"/>
                    </a:ext>
                  </a:extLst>
                </p14:cNvPr>
                <p14:cNvContentPartPr/>
                <p14:nvPr/>
              </p14:nvContentPartPr>
              <p14:xfrm>
                <a:off x="8302307" y="4553320"/>
                <a:ext cx="211320" cy="344520"/>
              </p14:xfrm>
            </p:contentPart>
          </mc:Choice>
          <mc:Fallback xmlns="">
            <p:pic>
              <p:nvPicPr>
                <p:cNvPr id="43" name="Ink 42">
                  <a:extLst>
                    <a:ext uri="{FF2B5EF4-FFF2-40B4-BE49-F238E27FC236}">
                      <a16:creationId xmlns:a16="http://schemas.microsoft.com/office/drawing/2014/main" id="{EF7A70D6-7115-3761-2E59-E55B10A0B23A}"/>
                    </a:ext>
                  </a:extLst>
                </p:cNvPr>
                <p:cNvPicPr/>
                <p:nvPr/>
              </p:nvPicPr>
              <p:blipFill>
                <a:blip r:embed="rId71"/>
                <a:stretch>
                  <a:fillRect/>
                </a:stretch>
              </p:blipFill>
              <p:spPr>
                <a:xfrm>
                  <a:off x="8293667" y="4544320"/>
                  <a:ext cx="228960" cy="362160"/>
                </a:xfrm>
                <a:prstGeom prst="rect">
                  <a:avLst/>
                </a:prstGeom>
              </p:spPr>
            </p:pic>
          </mc:Fallback>
        </mc:AlternateContent>
      </p:grpSp>
    </p:spTree>
    <p:extLst>
      <p:ext uri="{BB962C8B-B14F-4D97-AF65-F5344CB8AC3E}">
        <p14:creationId xmlns:p14="http://schemas.microsoft.com/office/powerpoint/2010/main" val="390111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dirty="0"/>
              <a:t>2.4 Unit Impulse Function </a:t>
            </a:r>
          </a:p>
        </p:txBody>
      </p:sp>
      <p:sp>
        <p:nvSpPr>
          <p:cNvPr id="3" name="Content Placeholder 2"/>
          <p:cNvSpPr>
            <a:spLocks noGrp="1"/>
          </p:cNvSpPr>
          <p:nvPr>
            <p:ph idx="1"/>
          </p:nvPr>
        </p:nvSpPr>
        <p:spPr>
          <a:xfrm>
            <a:off x="2209800" y="1295400"/>
            <a:ext cx="8001000" cy="1066800"/>
          </a:xfrm>
        </p:spPr>
        <p:txBody>
          <a:bodyPr>
            <a:normAutofit fontScale="92500" lnSpcReduction="20000"/>
          </a:bodyPr>
          <a:lstStyle/>
          <a:p>
            <a:pPr>
              <a:defRPr/>
            </a:pPr>
            <a:r>
              <a:rPr lang="en-US" dirty="0">
                <a:solidFill>
                  <a:schemeClr val="tx2">
                    <a:lumMod val="75000"/>
                  </a:schemeClr>
                </a:solidFill>
              </a:rPr>
              <a:t>We can think of unit impulse         as the limit of           </a:t>
            </a:r>
          </a:p>
          <a:p>
            <a:pPr>
              <a:buFont typeface="Wingdings" pitchFamily="2" charset="2"/>
              <a:buNone/>
              <a:defRPr/>
            </a:pPr>
            <a:r>
              <a:rPr lang="en-US" dirty="0">
                <a:solidFill>
                  <a:schemeClr val="tx2">
                    <a:lumMod val="75000"/>
                  </a:schemeClr>
                </a:solidFill>
              </a:rPr>
              <a:t>(defined below) when</a:t>
            </a:r>
          </a:p>
          <a:p>
            <a:pPr>
              <a:buFont typeface="Wingdings" pitchFamily="2" charset="2"/>
              <a:buNone/>
              <a:defRPr/>
            </a:pPr>
            <a:r>
              <a:rPr lang="en-US" dirty="0"/>
              <a:t>  </a:t>
            </a:r>
          </a:p>
        </p:txBody>
      </p:sp>
      <p:graphicFrame>
        <p:nvGraphicFramePr>
          <p:cNvPr id="125956" name="Object 10"/>
          <p:cNvGraphicFramePr>
            <a:graphicFrameLocks noChangeAspect="1"/>
          </p:cNvGraphicFramePr>
          <p:nvPr/>
        </p:nvGraphicFramePr>
        <p:xfrm>
          <a:off x="5867401" y="1320730"/>
          <a:ext cx="511539" cy="355671"/>
        </p:xfrm>
        <a:graphic>
          <a:graphicData uri="http://schemas.openxmlformats.org/presentationml/2006/ole">
            <mc:AlternateContent xmlns:mc="http://schemas.openxmlformats.org/markup-compatibility/2006">
              <mc:Choice xmlns:v="urn:schemas-microsoft-com:vml" Requires="v">
                <p:oleObj name="Equation" r:id="rId3" imgW="291973" imgH="203112" progId="Equation.3">
                  <p:embed/>
                </p:oleObj>
              </mc:Choice>
              <mc:Fallback>
                <p:oleObj name="Equation" r:id="rId3" imgW="291973" imgH="203112" progId="Equation.3">
                  <p:embed/>
                  <p:pic>
                    <p:nvPicPr>
                      <p:cNvPr id="12595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1" y="1320730"/>
                        <a:ext cx="511539" cy="355671"/>
                      </a:xfrm>
                      <a:prstGeom prst="rect">
                        <a:avLst/>
                      </a:prstGeom>
                      <a:noFill/>
                      <a:ln>
                        <a:noFill/>
                      </a:ln>
                      <a:effectLst/>
                    </p:spPr>
                  </p:pic>
                </p:oleObj>
              </mc:Fallback>
            </mc:AlternateContent>
          </a:graphicData>
        </a:graphic>
      </p:graphicFrame>
      <p:graphicFrame>
        <p:nvGraphicFramePr>
          <p:cNvPr id="125957" name="Object 4"/>
          <p:cNvGraphicFramePr>
            <a:graphicFrameLocks noChangeAspect="1"/>
          </p:cNvGraphicFramePr>
          <p:nvPr/>
        </p:nvGraphicFramePr>
        <p:xfrm>
          <a:off x="8081963" y="1152455"/>
          <a:ext cx="912812" cy="606425"/>
        </p:xfrm>
        <a:graphic>
          <a:graphicData uri="http://schemas.openxmlformats.org/presentationml/2006/ole">
            <mc:AlternateContent xmlns:mc="http://schemas.openxmlformats.org/markup-compatibility/2006">
              <mc:Choice xmlns:v="urn:schemas-microsoft-com:vml" Requires="v">
                <p:oleObj name="Equation" r:id="rId5" imgW="342720" imgH="228600" progId="Equation.3">
                  <p:embed/>
                </p:oleObj>
              </mc:Choice>
              <mc:Fallback>
                <p:oleObj name="Equation" r:id="rId5" imgW="342720" imgH="228600" progId="Equation.3">
                  <p:embed/>
                  <p:pic>
                    <p:nvPicPr>
                      <p:cNvPr id="125957" name="Object 4"/>
                      <p:cNvPicPr>
                        <a:picLocks noChangeAspect="1" noChangeArrowheads="1"/>
                      </p:cNvPicPr>
                      <p:nvPr/>
                    </p:nvPicPr>
                    <p:blipFill>
                      <a:blip r:embed="rId6"/>
                      <a:srcRect/>
                      <a:stretch>
                        <a:fillRect/>
                      </a:stretch>
                    </p:blipFill>
                    <p:spPr bwMode="auto">
                      <a:xfrm>
                        <a:off x="8081963" y="1152455"/>
                        <a:ext cx="912812"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58" name="Object 5"/>
          <p:cNvGraphicFramePr>
            <a:graphicFrameLocks noChangeAspect="1"/>
          </p:cNvGraphicFramePr>
          <p:nvPr/>
        </p:nvGraphicFramePr>
        <p:xfrm>
          <a:off x="4911962" y="1666474"/>
          <a:ext cx="743902" cy="314727"/>
        </p:xfrm>
        <a:graphic>
          <a:graphicData uri="http://schemas.openxmlformats.org/presentationml/2006/ole">
            <mc:AlternateContent xmlns:mc="http://schemas.openxmlformats.org/markup-compatibility/2006">
              <mc:Choice xmlns:v="urn:schemas-microsoft-com:vml" Requires="v">
                <p:oleObj name="Equation" r:id="rId7" imgW="419040" imgH="177480" progId="Equation.3">
                  <p:embed/>
                </p:oleObj>
              </mc:Choice>
              <mc:Fallback>
                <p:oleObj name="Equation" r:id="rId7" imgW="419040" imgH="177480" progId="Equation.3">
                  <p:embed/>
                  <p:pic>
                    <p:nvPicPr>
                      <p:cNvPr id="125958" name="Object 5"/>
                      <p:cNvPicPr>
                        <a:picLocks noChangeAspect="1" noChangeArrowheads="1"/>
                      </p:cNvPicPr>
                      <p:nvPr/>
                    </p:nvPicPr>
                    <p:blipFill>
                      <a:blip r:embed="rId8"/>
                      <a:srcRect/>
                      <a:stretch>
                        <a:fillRect/>
                      </a:stretch>
                    </p:blipFill>
                    <p:spPr bwMode="auto">
                      <a:xfrm>
                        <a:off x="4911962" y="1666474"/>
                        <a:ext cx="743902" cy="314727"/>
                      </a:xfrm>
                      <a:prstGeom prst="rect">
                        <a:avLst/>
                      </a:prstGeom>
                      <a:noFill/>
                      <a:ln>
                        <a:noFill/>
                      </a:ln>
                      <a:effectLst/>
                    </p:spPr>
                  </p:pic>
                </p:oleObj>
              </mc:Fallback>
            </mc:AlternateContent>
          </a:graphicData>
        </a:graphic>
      </p:graphicFrame>
      <p:grpSp>
        <p:nvGrpSpPr>
          <p:cNvPr id="2" name="Group 56"/>
          <p:cNvGrpSpPr>
            <a:grpSpLocks/>
          </p:cNvGrpSpPr>
          <p:nvPr/>
        </p:nvGrpSpPr>
        <p:grpSpPr bwMode="auto">
          <a:xfrm>
            <a:off x="1827214" y="3416301"/>
            <a:ext cx="1525587" cy="2638425"/>
            <a:chOff x="302577" y="3416300"/>
            <a:chExt cx="1526223" cy="2638425"/>
          </a:xfrm>
        </p:grpSpPr>
        <p:sp>
          <p:nvSpPr>
            <p:cNvPr id="125991" name="Line 7"/>
            <p:cNvSpPr>
              <a:spLocks noChangeShapeType="1"/>
            </p:cNvSpPr>
            <p:nvPr/>
          </p:nvSpPr>
          <p:spPr bwMode="auto">
            <a:xfrm>
              <a:off x="302577" y="5445369"/>
              <a:ext cx="12801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5992" name="Line 8"/>
            <p:cNvSpPr>
              <a:spLocks noChangeShapeType="1"/>
            </p:cNvSpPr>
            <p:nvPr/>
          </p:nvSpPr>
          <p:spPr bwMode="auto">
            <a:xfrm flipV="1">
              <a:off x="744537" y="3845169"/>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125993" name="Object 8"/>
            <p:cNvGraphicFramePr>
              <a:graphicFrameLocks noChangeAspect="1"/>
            </p:cNvGraphicFramePr>
            <p:nvPr/>
          </p:nvGraphicFramePr>
          <p:xfrm>
            <a:off x="1658937" y="5307256"/>
            <a:ext cx="169863" cy="290513"/>
          </p:xfrm>
          <a:graphic>
            <a:graphicData uri="http://schemas.openxmlformats.org/presentationml/2006/ole">
              <mc:AlternateContent xmlns:mc="http://schemas.openxmlformats.org/markup-compatibility/2006">
                <mc:Choice xmlns:v="urn:schemas-microsoft-com:vml" Requires="v">
                  <p:oleObj name="Equation" r:id="rId9" imgW="88746" imgH="152136" progId="Equation.3">
                    <p:embed/>
                  </p:oleObj>
                </mc:Choice>
                <mc:Fallback>
                  <p:oleObj name="Equation" r:id="rId9" imgW="88746" imgH="152136" progId="Equation.3">
                    <p:embed/>
                    <p:pic>
                      <p:nvPicPr>
                        <p:cNvPr id="125993"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937" y="5307256"/>
                          <a:ext cx="1698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4" name="Object 9"/>
            <p:cNvGraphicFramePr>
              <a:graphicFrameLocks noChangeAspect="1"/>
            </p:cNvGraphicFramePr>
            <p:nvPr/>
          </p:nvGraphicFramePr>
          <p:xfrm>
            <a:off x="316870" y="3416300"/>
            <a:ext cx="695615" cy="461963"/>
          </p:xfrm>
          <a:graphic>
            <a:graphicData uri="http://schemas.openxmlformats.org/presentationml/2006/ole">
              <mc:AlternateContent xmlns:mc="http://schemas.openxmlformats.org/markup-compatibility/2006">
                <mc:Choice xmlns:v="urn:schemas-microsoft-com:vml" Requires="v">
                  <p:oleObj name="Equation" r:id="rId11" imgW="342720" imgH="228600" progId="Equation.3">
                    <p:embed/>
                  </p:oleObj>
                </mc:Choice>
                <mc:Fallback>
                  <p:oleObj name="Equation" r:id="rId11" imgW="342720" imgH="228600" progId="Equation.3">
                    <p:embed/>
                    <p:pic>
                      <p:nvPicPr>
                        <p:cNvPr id="125994" name="Object 9"/>
                        <p:cNvPicPr>
                          <a:picLocks noChangeAspect="1" noChangeArrowheads="1"/>
                        </p:cNvPicPr>
                        <p:nvPr/>
                      </p:nvPicPr>
                      <p:blipFill>
                        <a:blip r:embed="rId12"/>
                        <a:srcRect/>
                        <a:stretch>
                          <a:fillRect/>
                        </a:stretch>
                      </p:blipFill>
                      <p:spPr bwMode="auto">
                        <a:xfrm>
                          <a:off x="316870" y="3416300"/>
                          <a:ext cx="69561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95" name="Rectangle 24"/>
            <p:cNvSpPr>
              <a:spLocks noChangeArrowheads="1"/>
            </p:cNvSpPr>
            <p:nvPr/>
          </p:nvSpPr>
          <p:spPr bwMode="auto">
            <a:xfrm>
              <a:off x="609219" y="4454769"/>
              <a:ext cx="304800" cy="990600"/>
            </a:xfrm>
            <a:prstGeom prst="rect">
              <a:avLst/>
            </a:prstGeom>
            <a:solidFill>
              <a:schemeClr val="accent1"/>
            </a:solidFill>
            <a:ln w="9525" algn="ctr">
              <a:solidFill>
                <a:schemeClr val="tx1"/>
              </a:solidFill>
              <a:round/>
              <a:headEnd/>
              <a:tailEnd/>
            </a:ln>
          </p:spPr>
          <p:txBody>
            <a:bodyPr/>
            <a:lstStyle/>
            <a:p>
              <a:endParaRPr lang="en-US">
                <a:solidFill>
                  <a:srgbClr val="000000"/>
                </a:solidFill>
              </a:endParaRPr>
            </a:p>
          </p:txBody>
        </p:sp>
        <p:graphicFrame>
          <p:nvGraphicFramePr>
            <p:cNvPr id="125996" name="Object 10"/>
            <p:cNvGraphicFramePr>
              <a:graphicFrameLocks noChangeAspect="1"/>
            </p:cNvGraphicFramePr>
            <p:nvPr/>
          </p:nvGraphicFramePr>
          <p:xfrm>
            <a:off x="803488" y="5410200"/>
            <a:ext cx="249341" cy="644525"/>
          </p:xfrm>
          <a:graphic>
            <a:graphicData uri="http://schemas.openxmlformats.org/presentationml/2006/ole">
              <mc:AlternateContent xmlns:mc="http://schemas.openxmlformats.org/markup-compatibility/2006">
                <mc:Choice xmlns:v="urn:schemas-microsoft-com:vml" Requires="v">
                  <p:oleObj name="Equation" r:id="rId13" imgW="152280" imgH="393480" progId="Equation.3">
                    <p:embed/>
                  </p:oleObj>
                </mc:Choice>
                <mc:Fallback>
                  <p:oleObj name="Equation" r:id="rId13" imgW="152280" imgH="393480" progId="Equation.3">
                    <p:embed/>
                    <p:pic>
                      <p:nvPicPr>
                        <p:cNvPr id="125996" name="Object 10"/>
                        <p:cNvPicPr>
                          <a:picLocks noChangeAspect="1" noChangeArrowheads="1"/>
                        </p:cNvPicPr>
                        <p:nvPr/>
                      </p:nvPicPr>
                      <p:blipFill>
                        <a:blip r:embed="rId14"/>
                        <a:srcRect/>
                        <a:stretch>
                          <a:fillRect/>
                        </a:stretch>
                      </p:blipFill>
                      <p:spPr bwMode="auto">
                        <a:xfrm>
                          <a:off x="803488" y="5410200"/>
                          <a:ext cx="249341"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7" name="Object 11"/>
            <p:cNvGraphicFramePr>
              <a:graphicFrameLocks noChangeAspect="1"/>
            </p:cNvGraphicFramePr>
            <p:nvPr/>
          </p:nvGraphicFramePr>
          <p:xfrm>
            <a:off x="380396" y="4038600"/>
            <a:ext cx="249342" cy="644525"/>
          </p:xfrm>
          <a:graphic>
            <a:graphicData uri="http://schemas.openxmlformats.org/presentationml/2006/ole">
              <mc:AlternateContent xmlns:mc="http://schemas.openxmlformats.org/markup-compatibility/2006">
                <mc:Choice xmlns:v="urn:schemas-microsoft-com:vml" Requires="v">
                  <p:oleObj name="Equation" r:id="rId15" imgW="152280" imgH="393480" progId="Equation.3">
                    <p:embed/>
                  </p:oleObj>
                </mc:Choice>
                <mc:Fallback>
                  <p:oleObj name="Equation" r:id="rId15" imgW="152280" imgH="393480" progId="Equation.3">
                    <p:embed/>
                    <p:pic>
                      <p:nvPicPr>
                        <p:cNvPr id="125997" name="Object 11"/>
                        <p:cNvPicPr>
                          <a:picLocks noChangeAspect="1" noChangeArrowheads="1"/>
                        </p:cNvPicPr>
                        <p:nvPr/>
                      </p:nvPicPr>
                      <p:blipFill>
                        <a:blip r:embed="rId16"/>
                        <a:srcRect/>
                        <a:stretch>
                          <a:fillRect/>
                        </a:stretch>
                      </p:blipFill>
                      <p:spPr bwMode="auto">
                        <a:xfrm>
                          <a:off x="380396" y="4038600"/>
                          <a:ext cx="249342"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863" name="Object 23"/>
          <p:cNvGraphicFramePr>
            <a:graphicFrameLocks noChangeAspect="1"/>
          </p:cNvGraphicFramePr>
          <p:nvPr/>
        </p:nvGraphicFramePr>
        <p:xfrm>
          <a:off x="8904288" y="5424488"/>
          <a:ext cx="685800" cy="290512"/>
        </p:xfrm>
        <a:graphic>
          <a:graphicData uri="http://schemas.openxmlformats.org/presentationml/2006/ole">
            <mc:AlternateContent xmlns:mc="http://schemas.openxmlformats.org/markup-compatibility/2006">
              <mc:Choice xmlns:v="urn:schemas-microsoft-com:vml" Requires="v">
                <p:oleObj name="Equation" r:id="rId17" imgW="419040" imgH="177480" progId="Equation.3">
                  <p:embed/>
                </p:oleObj>
              </mc:Choice>
              <mc:Fallback>
                <p:oleObj name="Equation" r:id="rId17" imgW="419040" imgH="177480" progId="Equation.3">
                  <p:embed/>
                  <p:pic>
                    <p:nvPicPr>
                      <p:cNvPr id="35863" name="Object 23"/>
                      <p:cNvPicPr>
                        <a:picLocks noChangeAspect="1" noChangeArrowheads="1"/>
                      </p:cNvPicPr>
                      <p:nvPr/>
                    </p:nvPicPr>
                    <p:blipFill>
                      <a:blip r:embed="rId18"/>
                      <a:srcRect/>
                      <a:stretch>
                        <a:fillRect/>
                      </a:stretch>
                    </p:blipFill>
                    <p:spPr bwMode="auto">
                      <a:xfrm>
                        <a:off x="8904288" y="5424488"/>
                        <a:ext cx="68580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57"/>
          <p:cNvGrpSpPr>
            <a:grpSpLocks/>
          </p:cNvGrpSpPr>
          <p:nvPr/>
        </p:nvGrpSpPr>
        <p:grpSpPr bwMode="auto">
          <a:xfrm>
            <a:off x="3124200" y="2273300"/>
            <a:ext cx="2286000" cy="3391462"/>
            <a:chOff x="1600200" y="2273300"/>
            <a:chExt cx="2286000" cy="3391462"/>
          </a:xfrm>
        </p:grpSpPr>
        <p:sp>
          <p:nvSpPr>
            <p:cNvPr id="125983" name="Line 7"/>
            <p:cNvSpPr>
              <a:spLocks noChangeShapeType="1"/>
            </p:cNvSpPr>
            <p:nvPr/>
          </p:nvSpPr>
          <p:spPr bwMode="auto">
            <a:xfrm>
              <a:off x="2359977" y="5445369"/>
              <a:ext cx="12801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5984" name="Line 8"/>
            <p:cNvSpPr>
              <a:spLocks noChangeShapeType="1"/>
            </p:cNvSpPr>
            <p:nvPr/>
          </p:nvSpPr>
          <p:spPr bwMode="auto">
            <a:xfrm flipV="1">
              <a:off x="2801937" y="2738682"/>
              <a:ext cx="0" cy="29260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125985" name="Object 12"/>
            <p:cNvGraphicFramePr>
              <a:graphicFrameLocks noChangeAspect="1"/>
            </p:cNvGraphicFramePr>
            <p:nvPr/>
          </p:nvGraphicFramePr>
          <p:xfrm>
            <a:off x="3716337" y="5307256"/>
            <a:ext cx="169863" cy="290513"/>
          </p:xfrm>
          <a:graphic>
            <a:graphicData uri="http://schemas.openxmlformats.org/presentationml/2006/ole">
              <mc:AlternateContent xmlns:mc="http://schemas.openxmlformats.org/markup-compatibility/2006">
                <mc:Choice xmlns:v="urn:schemas-microsoft-com:vml" Requires="v">
                  <p:oleObj name="Equation" r:id="rId19" imgW="88746" imgH="152136" progId="Equation.3">
                    <p:embed/>
                  </p:oleObj>
                </mc:Choice>
                <mc:Fallback>
                  <p:oleObj name="Equation" r:id="rId19" imgW="88746" imgH="152136" progId="Equation.3">
                    <p:embed/>
                    <p:pic>
                      <p:nvPicPr>
                        <p:cNvPr id="125985"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6337" y="5307256"/>
                          <a:ext cx="1698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6" name="Object 13"/>
            <p:cNvGraphicFramePr>
              <a:graphicFrameLocks noChangeAspect="1"/>
            </p:cNvGraphicFramePr>
            <p:nvPr>
              <p:extLst>
                <p:ext uri="{D42A27DB-BD31-4B8C-83A1-F6EECF244321}">
                  <p14:modId xmlns:p14="http://schemas.microsoft.com/office/powerpoint/2010/main" val="1086362388"/>
                </p:ext>
              </p:extLst>
            </p:nvPr>
          </p:nvGraphicFramePr>
          <p:xfrm>
            <a:off x="2339975" y="2273300"/>
            <a:ext cx="693738" cy="461963"/>
          </p:xfrm>
          <a:graphic>
            <a:graphicData uri="http://schemas.openxmlformats.org/presentationml/2006/ole">
              <mc:AlternateContent xmlns:mc="http://schemas.openxmlformats.org/markup-compatibility/2006">
                <mc:Choice xmlns:v="urn:schemas-microsoft-com:vml" Requires="v">
                  <p:oleObj name="Equation" r:id="rId20" imgW="342720" imgH="228600" progId="Equation.3">
                    <p:embed/>
                  </p:oleObj>
                </mc:Choice>
                <mc:Fallback>
                  <p:oleObj name="Equation" r:id="rId20" imgW="342720" imgH="228600" progId="Equation.3">
                    <p:embed/>
                    <p:pic>
                      <p:nvPicPr>
                        <p:cNvPr id="125986" name="Object 13"/>
                        <p:cNvPicPr>
                          <a:picLocks noChangeAspect="1" noChangeArrowheads="1"/>
                        </p:cNvPicPr>
                        <p:nvPr/>
                      </p:nvPicPr>
                      <p:blipFill>
                        <a:blip r:embed="rId21"/>
                        <a:srcRect/>
                        <a:stretch>
                          <a:fillRect/>
                        </a:stretch>
                      </p:blipFill>
                      <p:spPr bwMode="auto">
                        <a:xfrm>
                          <a:off x="2339975" y="2273300"/>
                          <a:ext cx="69373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87" name="Rectangle 31"/>
            <p:cNvSpPr>
              <a:spLocks noChangeArrowheads="1"/>
            </p:cNvSpPr>
            <p:nvPr/>
          </p:nvSpPr>
          <p:spPr bwMode="auto">
            <a:xfrm>
              <a:off x="2721592" y="3424482"/>
              <a:ext cx="152400" cy="2020887"/>
            </a:xfrm>
            <a:prstGeom prst="rect">
              <a:avLst/>
            </a:prstGeom>
            <a:solidFill>
              <a:schemeClr val="accent1"/>
            </a:solidFill>
            <a:ln w="9525" algn="ctr">
              <a:solidFill>
                <a:schemeClr val="tx1"/>
              </a:solidFill>
              <a:round/>
              <a:headEnd/>
              <a:tailEnd/>
            </a:ln>
          </p:spPr>
          <p:txBody>
            <a:bodyPr/>
            <a:lstStyle/>
            <a:p>
              <a:endParaRPr lang="en-US">
                <a:solidFill>
                  <a:srgbClr val="000000"/>
                </a:solidFill>
              </a:endParaRPr>
            </a:p>
          </p:txBody>
        </p:sp>
        <p:graphicFrame>
          <p:nvGraphicFramePr>
            <p:cNvPr id="125989" name="Object 15"/>
            <p:cNvGraphicFramePr>
              <a:graphicFrameLocks noChangeAspect="1"/>
            </p:cNvGraphicFramePr>
            <p:nvPr/>
          </p:nvGraphicFramePr>
          <p:xfrm>
            <a:off x="2447925" y="2895600"/>
            <a:ext cx="249238" cy="644525"/>
          </p:xfrm>
          <a:graphic>
            <a:graphicData uri="http://schemas.openxmlformats.org/presentationml/2006/ole">
              <mc:AlternateContent xmlns:mc="http://schemas.openxmlformats.org/markup-compatibility/2006">
                <mc:Choice xmlns:v="urn:schemas-microsoft-com:vml" Requires="v">
                  <p:oleObj name="Equation" r:id="rId22" imgW="152280" imgH="393480" progId="Equation.3">
                    <p:embed/>
                  </p:oleObj>
                </mc:Choice>
                <mc:Fallback>
                  <p:oleObj name="Equation" r:id="rId22" imgW="152280" imgH="393480" progId="Equation.3">
                    <p:embed/>
                    <p:pic>
                      <p:nvPicPr>
                        <p:cNvPr id="125989" name="Object 15"/>
                        <p:cNvPicPr>
                          <a:picLocks noChangeAspect="1" noChangeArrowheads="1"/>
                        </p:cNvPicPr>
                        <p:nvPr/>
                      </p:nvPicPr>
                      <p:blipFill>
                        <a:blip r:embed="rId23"/>
                        <a:srcRect/>
                        <a:stretch>
                          <a:fillRect/>
                        </a:stretch>
                      </p:blipFill>
                      <p:spPr bwMode="auto">
                        <a:xfrm>
                          <a:off x="2447925" y="2895600"/>
                          <a:ext cx="24923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5990" name="Straight Arrow Connector 49"/>
            <p:cNvCxnSpPr>
              <a:cxnSpLocks noChangeShapeType="1"/>
            </p:cNvCxnSpPr>
            <p:nvPr/>
          </p:nvCxnSpPr>
          <p:spPr bwMode="auto">
            <a:xfrm>
              <a:off x="1600200" y="4648200"/>
              <a:ext cx="990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5" name="Group 58"/>
          <p:cNvGrpSpPr>
            <a:grpSpLocks/>
          </p:cNvGrpSpPr>
          <p:nvPr/>
        </p:nvGrpSpPr>
        <p:grpSpPr bwMode="auto">
          <a:xfrm>
            <a:off x="4876800" y="1870076"/>
            <a:ext cx="2667000" cy="3794687"/>
            <a:chOff x="3352800" y="1870075"/>
            <a:chExt cx="2667000" cy="3794687"/>
          </a:xfrm>
        </p:grpSpPr>
        <p:sp>
          <p:nvSpPr>
            <p:cNvPr id="125975" name="Line 7"/>
            <p:cNvSpPr>
              <a:spLocks noChangeShapeType="1"/>
            </p:cNvSpPr>
            <p:nvPr/>
          </p:nvSpPr>
          <p:spPr bwMode="auto">
            <a:xfrm>
              <a:off x="4493577" y="5445369"/>
              <a:ext cx="12801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5976" name="Line 8"/>
            <p:cNvSpPr>
              <a:spLocks noChangeShapeType="1"/>
            </p:cNvSpPr>
            <p:nvPr/>
          </p:nvSpPr>
          <p:spPr bwMode="auto">
            <a:xfrm flipV="1">
              <a:off x="4935537" y="2738682"/>
              <a:ext cx="0" cy="29260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125977" name="Object 16"/>
            <p:cNvGraphicFramePr>
              <a:graphicFrameLocks noChangeAspect="1"/>
            </p:cNvGraphicFramePr>
            <p:nvPr/>
          </p:nvGraphicFramePr>
          <p:xfrm>
            <a:off x="5849937" y="5307256"/>
            <a:ext cx="169863" cy="290513"/>
          </p:xfrm>
          <a:graphic>
            <a:graphicData uri="http://schemas.openxmlformats.org/presentationml/2006/ole">
              <mc:AlternateContent xmlns:mc="http://schemas.openxmlformats.org/markup-compatibility/2006">
                <mc:Choice xmlns:v="urn:schemas-microsoft-com:vml" Requires="v">
                  <p:oleObj name="Equation" r:id="rId24" imgW="88746" imgH="152136" progId="Equation.3">
                    <p:embed/>
                  </p:oleObj>
                </mc:Choice>
                <mc:Fallback>
                  <p:oleObj name="Equation" r:id="rId24" imgW="88746" imgH="152136" progId="Equation.3">
                    <p:embed/>
                    <p:pic>
                      <p:nvPicPr>
                        <p:cNvPr id="125977"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9937" y="5307256"/>
                          <a:ext cx="1698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8" name="Object 17"/>
            <p:cNvGraphicFramePr>
              <a:graphicFrameLocks noChangeAspect="1"/>
            </p:cNvGraphicFramePr>
            <p:nvPr/>
          </p:nvGraphicFramePr>
          <p:xfrm>
            <a:off x="4203700" y="2573338"/>
            <a:ext cx="695325" cy="461962"/>
          </p:xfrm>
          <a:graphic>
            <a:graphicData uri="http://schemas.openxmlformats.org/presentationml/2006/ole">
              <mc:AlternateContent xmlns:mc="http://schemas.openxmlformats.org/markup-compatibility/2006">
                <mc:Choice xmlns:v="urn:schemas-microsoft-com:vml" Requires="v">
                  <p:oleObj name="Equation" r:id="rId25" imgW="342720" imgH="228600" progId="Equation.3">
                    <p:embed/>
                  </p:oleObj>
                </mc:Choice>
                <mc:Fallback>
                  <p:oleObj name="Equation" r:id="rId25" imgW="342720" imgH="228600" progId="Equation.3">
                    <p:embed/>
                    <p:pic>
                      <p:nvPicPr>
                        <p:cNvPr id="125978" name="Object 17"/>
                        <p:cNvPicPr>
                          <a:picLocks noChangeAspect="1" noChangeArrowheads="1"/>
                        </p:cNvPicPr>
                        <p:nvPr/>
                      </p:nvPicPr>
                      <p:blipFill>
                        <a:blip r:embed="rId26"/>
                        <a:srcRect/>
                        <a:stretch>
                          <a:fillRect/>
                        </a:stretch>
                      </p:blipFill>
                      <p:spPr bwMode="auto">
                        <a:xfrm>
                          <a:off x="4203700" y="2573338"/>
                          <a:ext cx="69532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79" name="Rectangle 38"/>
            <p:cNvSpPr>
              <a:spLocks noChangeArrowheads="1"/>
            </p:cNvSpPr>
            <p:nvPr/>
          </p:nvSpPr>
          <p:spPr bwMode="auto">
            <a:xfrm>
              <a:off x="4912056" y="2133600"/>
              <a:ext cx="76200" cy="3311769"/>
            </a:xfrm>
            <a:prstGeom prst="rect">
              <a:avLst/>
            </a:prstGeom>
            <a:solidFill>
              <a:schemeClr val="accent1"/>
            </a:solidFill>
            <a:ln w="9525" algn="ctr">
              <a:solidFill>
                <a:schemeClr val="tx1"/>
              </a:solidFill>
              <a:round/>
              <a:headEnd/>
              <a:tailEnd/>
            </a:ln>
          </p:spPr>
          <p:txBody>
            <a:bodyPr/>
            <a:lstStyle/>
            <a:p>
              <a:endParaRPr lang="en-US">
                <a:solidFill>
                  <a:srgbClr val="000000"/>
                </a:solidFill>
              </a:endParaRPr>
            </a:p>
          </p:txBody>
        </p:sp>
        <p:graphicFrame>
          <p:nvGraphicFramePr>
            <p:cNvPr id="125981" name="Object 19"/>
            <p:cNvGraphicFramePr>
              <a:graphicFrameLocks noChangeAspect="1"/>
            </p:cNvGraphicFramePr>
            <p:nvPr/>
          </p:nvGraphicFramePr>
          <p:xfrm>
            <a:off x="4657725" y="1870075"/>
            <a:ext cx="249238" cy="644525"/>
          </p:xfrm>
          <a:graphic>
            <a:graphicData uri="http://schemas.openxmlformats.org/presentationml/2006/ole">
              <mc:AlternateContent xmlns:mc="http://schemas.openxmlformats.org/markup-compatibility/2006">
                <mc:Choice xmlns:v="urn:schemas-microsoft-com:vml" Requires="v">
                  <p:oleObj name="Equation" r:id="rId27" imgW="152280" imgH="393480" progId="Equation.3">
                    <p:embed/>
                  </p:oleObj>
                </mc:Choice>
                <mc:Fallback>
                  <p:oleObj name="Equation" r:id="rId27" imgW="152280" imgH="393480" progId="Equation.3">
                    <p:embed/>
                    <p:pic>
                      <p:nvPicPr>
                        <p:cNvPr id="125981" name="Object 19"/>
                        <p:cNvPicPr>
                          <a:picLocks noChangeAspect="1" noChangeArrowheads="1"/>
                        </p:cNvPicPr>
                        <p:nvPr/>
                      </p:nvPicPr>
                      <p:blipFill>
                        <a:blip r:embed="rId28"/>
                        <a:srcRect/>
                        <a:stretch>
                          <a:fillRect/>
                        </a:stretch>
                      </p:blipFill>
                      <p:spPr bwMode="auto">
                        <a:xfrm>
                          <a:off x="4657725" y="1870075"/>
                          <a:ext cx="24923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5982" name="Straight Arrow Connector 50"/>
            <p:cNvCxnSpPr>
              <a:cxnSpLocks noChangeShapeType="1"/>
            </p:cNvCxnSpPr>
            <p:nvPr/>
          </p:nvCxnSpPr>
          <p:spPr bwMode="auto">
            <a:xfrm>
              <a:off x="3352800" y="4648200"/>
              <a:ext cx="990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aphicFrame>
        <p:nvGraphicFramePr>
          <p:cNvPr id="35864" name="Object 24"/>
          <p:cNvGraphicFramePr>
            <a:graphicFrameLocks noChangeAspect="1"/>
          </p:cNvGraphicFramePr>
          <p:nvPr/>
        </p:nvGraphicFramePr>
        <p:xfrm>
          <a:off x="3656610" y="6037880"/>
          <a:ext cx="260350" cy="323850"/>
        </p:xfrm>
        <a:graphic>
          <a:graphicData uri="http://schemas.openxmlformats.org/presentationml/2006/ole">
            <mc:AlternateContent xmlns:mc="http://schemas.openxmlformats.org/markup-compatibility/2006">
              <mc:Choice xmlns:v="urn:schemas-microsoft-com:vml" Requires="v">
                <p:oleObj name="Equation" r:id="rId29" imgW="126720" imgH="139680" progId="Equation.3">
                  <p:embed/>
                </p:oleObj>
              </mc:Choice>
              <mc:Fallback>
                <p:oleObj name="Equation" r:id="rId29" imgW="126720" imgH="139680" progId="Equation.3">
                  <p:embed/>
                  <p:pic>
                    <p:nvPicPr>
                      <p:cNvPr id="35864" name="Object 24"/>
                      <p:cNvPicPr>
                        <a:picLocks noChangeAspect="1" noChangeArrowheads="1"/>
                      </p:cNvPicPr>
                      <p:nvPr/>
                    </p:nvPicPr>
                    <p:blipFill>
                      <a:blip r:embed="rId30"/>
                      <a:srcRect/>
                      <a:stretch>
                        <a:fillRect/>
                      </a:stretch>
                    </p:blipFill>
                    <p:spPr bwMode="auto">
                      <a:xfrm>
                        <a:off x="3656610" y="6037880"/>
                        <a:ext cx="2603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Box 53"/>
          <p:cNvSpPr txBox="1">
            <a:spLocks noChangeArrowheads="1"/>
          </p:cNvSpPr>
          <p:nvPr/>
        </p:nvSpPr>
        <p:spPr bwMode="auto">
          <a:xfrm>
            <a:off x="2057400" y="5983289"/>
            <a:ext cx="86121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dirty="0">
                <a:solidFill>
                  <a:srgbClr val="262673"/>
                </a:solidFill>
              </a:rPr>
              <a:t>By decreasing     , the width of the rectangle decreases and height of it increases. </a:t>
            </a:r>
          </a:p>
          <a:p>
            <a:r>
              <a:rPr lang="en-US" dirty="0">
                <a:solidFill>
                  <a:srgbClr val="262673"/>
                </a:solidFill>
              </a:rPr>
              <a:t>However, the area of the rectangle is always 1.</a:t>
            </a:r>
          </a:p>
          <a:p>
            <a:endParaRPr lang="en-US" dirty="0">
              <a:solidFill>
                <a:srgbClr val="000000"/>
              </a:solidFill>
            </a:endParaRPr>
          </a:p>
        </p:txBody>
      </p:sp>
      <p:grpSp>
        <p:nvGrpSpPr>
          <p:cNvPr id="6" name="Group 59"/>
          <p:cNvGrpSpPr>
            <a:grpSpLocks/>
          </p:cNvGrpSpPr>
          <p:nvPr/>
        </p:nvGrpSpPr>
        <p:grpSpPr bwMode="auto">
          <a:xfrm>
            <a:off x="7086600" y="3062288"/>
            <a:ext cx="3505200" cy="2514600"/>
            <a:chOff x="5562600" y="3062287"/>
            <a:chExt cx="3505200" cy="2514600"/>
          </a:xfrm>
        </p:grpSpPr>
        <p:sp>
          <p:nvSpPr>
            <p:cNvPr id="125967" name="Line 7"/>
            <p:cNvSpPr>
              <a:spLocks noChangeShapeType="1"/>
            </p:cNvSpPr>
            <p:nvPr/>
          </p:nvSpPr>
          <p:spPr bwMode="auto">
            <a:xfrm>
              <a:off x="6172200" y="5424487"/>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5968" name="Line 8"/>
            <p:cNvSpPr>
              <a:spLocks noChangeShapeType="1"/>
            </p:cNvSpPr>
            <p:nvPr/>
          </p:nvSpPr>
          <p:spPr bwMode="auto">
            <a:xfrm flipV="1">
              <a:off x="7391400" y="3824287"/>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 name="Line 9"/>
            <p:cNvSpPr>
              <a:spLocks noChangeShapeType="1"/>
            </p:cNvSpPr>
            <p:nvPr/>
          </p:nvSpPr>
          <p:spPr bwMode="auto">
            <a:xfrm flipV="1">
              <a:off x="7391400" y="4433887"/>
              <a:ext cx="0" cy="1006475"/>
            </a:xfrm>
            <a:prstGeom prst="line">
              <a:avLst/>
            </a:prstGeom>
            <a:noFill/>
            <a:ln w="38100">
              <a:solidFill>
                <a:schemeClr val="accent1">
                  <a:lumMod val="75000"/>
                </a:schemeClr>
              </a:solidFill>
              <a:round/>
              <a:headEnd/>
              <a:tailEnd type="triangle" w="lg" len="lg"/>
            </a:ln>
          </p:spPr>
          <p:txBody>
            <a:bodyPr wrap="none"/>
            <a:lstStyle/>
            <a:p>
              <a:pPr>
                <a:defRPr/>
              </a:pPr>
              <a:endParaRPr lang="en-US">
                <a:solidFill>
                  <a:srgbClr val="000000"/>
                </a:solidFill>
              </a:endParaRPr>
            </a:p>
          </p:txBody>
        </p:sp>
        <p:graphicFrame>
          <p:nvGraphicFramePr>
            <p:cNvPr id="125970" name="Object 20"/>
            <p:cNvGraphicFramePr>
              <a:graphicFrameLocks noChangeAspect="1"/>
            </p:cNvGraphicFramePr>
            <p:nvPr/>
          </p:nvGraphicFramePr>
          <p:xfrm>
            <a:off x="6269037" y="3062287"/>
            <a:ext cx="2036763" cy="604838"/>
          </p:xfrm>
          <a:graphic>
            <a:graphicData uri="http://schemas.openxmlformats.org/presentationml/2006/ole">
              <mc:AlternateContent xmlns:mc="http://schemas.openxmlformats.org/markup-compatibility/2006">
                <mc:Choice xmlns:v="urn:schemas-microsoft-com:vml" Requires="v">
                  <p:oleObj name="Equation" r:id="rId31" imgW="1066680" imgH="317160" progId="Equation.3">
                    <p:embed/>
                  </p:oleObj>
                </mc:Choice>
                <mc:Fallback>
                  <p:oleObj name="Equation" r:id="rId31" imgW="1066680" imgH="317160" progId="Equation.3">
                    <p:embed/>
                    <p:pic>
                      <p:nvPicPr>
                        <p:cNvPr id="125970" name="Object 20"/>
                        <p:cNvPicPr>
                          <a:picLocks noChangeAspect="1" noChangeArrowheads="1"/>
                        </p:cNvPicPr>
                        <p:nvPr/>
                      </p:nvPicPr>
                      <p:blipFill>
                        <a:blip r:embed="rId32"/>
                        <a:srcRect/>
                        <a:stretch>
                          <a:fillRect/>
                        </a:stretch>
                      </p:blipFill>
                      <p:spPr bwMode="auto">
                        <a:xfrm>
                          <a:off x="6269037" y="3062287"/>
                          <a:ext cx="2036763"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1" name="Object 11"/>
            <p:cNvGraphicFramePr>
              <a:graphicFrameLocks noChangeAspect="1"/>
            </p:cNvGraphicFramePr>
            <p:nvPr/>
          </p:nvGraphicFramePr>
          <p:xfrm>
            <a:off x="7038975" y="4410075"/>
            <a:ext cx="193675" cy="314325"/>
          </p:xfrm>
          <a:graphic>
            <a:graphicData uri="http://schemas.openxmlformats.org/presentationml/2006/ole">
              <mc:AlternateContent xmlns:mc="http://schemas.openxmlformats.org/markup-compatibility/2006">
                <mc:Choice xmlns:v="urn:schemas-microsoft-com:vml" Requires="v">
                  <p:oleObj name="Equation" r:id="rId33" imgW="101468" imgH="164885" progId="Equation.3">
                    <p:embed/>
                  </p:oleObj>
                </mc:Choice>
                <mc:Fallback>
                  <p:oleObj name="Equation" r:id="rId33" imgW="101468" imgH="164885" progId="Equation.3">
                    <p:embed/>
                    <p:pic>
                      <p:nvPicPr>
                        <p:cNvPr id="125971" name="Object 1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38975" y="4410075"/>
                          <a:ext cx="1936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2" name="Object 22"/>
            <p:cNvGraphicFramePr>
              <a:graphicFrameLocks noChangeAspect="1"/>
            </p:cNvGraphicFramePr>
            <p:nvPr/>
          </p:nvGraphicFramePr>
          <p:xfrm>
            <a:off x="8897937" y="5286374"/>
            <a:ext cx="169863" cy="290513"/>
          </p:xfrm>
          <a:graphic>
            <a:graphicData uri="http://schemas.openxmlformats.org/presentationml/2006/ole">
              <mc:AlternateContent xmlns:mc="http://schemas.openxmlformats.org/markup-compatibility/2006">
                <mc:Choice xmlns:v="urn:schemas-microsoft-com:vml" Requires="v">
                  <p:oleObj name="Equation" r:id="rId35" imgW="88746" imgH="152136" progId="Equation.3">
                    <p:embed/>
                  </p:oleObj>
                </mc:Choice>
                <mc:Fallback>
                  <p:oleObj name="Equation" r:id="rId35" imgW="88746" imgH="152136" progId="Equation.3">
                    <p:embed/>
                    <p:pic>
                      <p:nvPicPr>
                        <p:cNvPr id="125972"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7937" y="5286374"/>
                          <a:ext cx="1698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5973" name="Straight Arrow Connector 51"/>
            <p:cNvCxnSpPr>
              <a:cxnSpLocks noChangeShapeType="1"/>
            </p:cNvCxnSpPr>
            <p:nvPr/>
          </p:nvCxnSpPr>
          <p:spPr bwMode="auto">
            <a:xfrm>
              <a:off x="5562600" y="4648200"/>
              <a:ext cx="990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125974" name="Object 25"/>
            <p:cNvGraphicFramePr>
              <a:graphicFrameLocks noChangeAspect="1"/>
            </p:cNvGraphicFramePr>
            <p:nvPr/>
          </p:nvGraphicFramePr>
          <p:xfrm>
            <a:off x="7543800" y="4038600"/>
            <a:ext cx="249238" cy="706437"/>
          </p:xfrm>
          <a:graphic>
            <a:graphicData uri="http://schemas.openxmlformats.org/presentationml/2006/ole">
              <mc:AlternateContent xmlns:mc="http://schemas.openxmlformats.org/markup-compatibility/2006">
                <mc:Choice xmlns:v="urn:schemas-microsoft-com:vml" Requires="v">
                  <p:oleObj name="Equation" r:id="rId36" imgW="152334" imgH="431613" progId="Equation.3">
                    <p:embed/>
                  </p:oleObj>
                </mc:Choice>
                <mc:Fallback>
                  <p:oleObj name="Equation" r:id="rId36" imgW="152334" imgH="431613" progId="Equation.3">
                    <p:embed/>
                    <p:pic>
                      <p:nvPicPr>
                        <p:cNvPr id="125974" name="Object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43800" y="4038600"/>
                          <a:ext cx="249238"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 name="Object 10"/>
          <p:cNvGraphicFramePr>
            <a:graphicFrameLocks noChangeAspect="1"/>
          </p:cNvGraphicFramePr>
          <p:nvPr/>
        </p:nvGraphicFramePr>
        <p:xfrm>
          <a:off x="1828801" y="5410201"/>
          <a:ext cx="436563" cy="644525"/>
        </p:xfrm>
        <a:graphic>
          <a:graphicData uri="http://schemas.openxmlformats.org/presentationml/2006/ole">
            <mc:AlternateContent xmlns:mc="http://schemas.openxmlformats.org/markup-compatibility/2006">
              <mc:Choice xmlns:v="urn:schemas-microsoft-com:vml" Requires="v">
                <p:oleObj name="Equation" r:id="rId38" imgW="266400" imgH="393480" progId="Equation.3">
                  <p:embed/>
                </p:oleObj>
              </mc:Choice>
              <mc:Fallback>
                <p:oleObj name="Equation" r:id="rId38" imgW="266400" imgH="393480" progId="Equation.3">
                  <p:embed/>
                  <p:pic>
                    <p:nvPicPr>
                      <p:cNvPr id="46" name="Object 10"/>
                      <p:cNvPicPr>
                        <a:picLocks noChangeAspect="1" noChangeArrowheads="1"/>
                      </p:cNvPicPr>
                      <p:nvPr/>
                    </p:nvPicPr>
                    <p:blipFill>
                      <a:blip r:embed="rId39"/>
                      <a:srcRect/>
                      <a:stretch>
                        <a:fillRect/>
                      </a:stretch>
                    </p:blipFill>
                    <p:spPr bwMode="auto">
                      <a:xfrm>
                        <a:off x="1828801" y="5410201"/>
                        <a:ext cx="436563"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3830638" y="5410201"/>
          <a:ext cx="436563" cy="644525"/>
        </p:xfrm>
        <a:graphic>
          <a:graphicData uri="http://schemas.openxmlformats.org/presentationml/2006/ole">
            <mc:AlternateContent xmlns:mc="http://schemas.openxmlformats.org/markup-compatibility/2006">
              <mc:Choice xmlns:v="urn:schemas-microsoft-com:vml" Requires="v">
                <p:oleObj name="Equation" r:id="rId40" imgW="266400" imgH="393480" progId="Equation.3">
                  <p:embed/>
                </p:oleObj>
              </mc:Choice>
              <mc:Fallback>
                <p:oleObj name="Equation" r:id="rId40" imgW="266400" imgH="393480" progId="Equation.3">
                  <p:embed/>
                  <p:pic>
                    <p:nvPicPr>
                      <p:cNvPr id="7" name="Object 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830638" y="5410201"/>
                        <a:ext cx="436563"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6019801" y="5410201"/>
          <a:ext cx="436563" cy="644525"/>
        </p:xfrm>
        <a:graphic>
          <a:graphicData uri="http://schemas.openxmlformats.org/presentationml/2006/ole">
            <mc:AlternateContent xmlns:mc="http://schemas.openxmlformats.org/markup-compatibility/2006">
              <mc:Choice xmlns:v="urn:schemas-microsoft-com:vml" Requires="v">
                <p:oleObj name="Equation" r:id="rId42" imgW="266400" imgH="393480" progId="Equation.3">
                  <p:embed/>
                </p:oleObj>
              </mc:Choice>
              <mc:Fallback>
                <p:oleObj name="Equation" r:id="rId42" imgW="266400" imgH="393480" progId="Equation.3">
                  <p:embed/>
                  <p:pic>
                    <p:nvPicPr>
                      <p:cNvPr id="8" name="Object 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019801" y="5410201"/>
                        <a:ext cx="436563"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0"/>
          <p:cNvGraphicFramePr>
            <a:graphicFrameLocks noChangeAspect="1"/>
          </p:cNvGraphicFramePr>
          <p:nvPr/>
        </p:nvGraphicFramePr>
        <p:xfrm>
          <a:off x="4322764" y="5410201"/>
          <a:ext cx="249237" cy="644525"/>
        </p:xfrm>
        <a:graphic>
          <a:graphicData uri="http://schemas.openxmlformats.org/presentationml/2006/ole">
            <mc:AlternateContent xmlns:mc="http://schemas.openxmlformats.org/markup-compatibility/2006">
              <mc:Choice xmlns:v="urn:schemas-microsoft-com:vml" Requires="v">
                <p:oleObj name="Equation" r:id="rId43" imgW="152280" imgH="393480" progId="Equation.3">
                  <p:embed/>
                </p:oleObj>
              </mc:Choice>
              <mc:Fallback>
                <p:oleObj name="Equation" r:id="rId43" imgW="152280" imgH="393480" progId="Equation.3">
                  <p:embed/>
                  <p:pic>
                    <p:nvPicPr>
                      <p:cNvPr id="49" name="Object 10"/>
                      <p:cNvPicPr>
                        <a:picLocks noChangeAspect="1" noChangeArrowheads="1"/>
                      </p:cNvPicPr>
                      <p:nvPr/>
                    </p:nvPicPr>
                    <p:blipFill>
                      <a:blip r:embed="rId14"/>
                      <a:srcRect/>
                      <a:stretch>
                        <a:fillRect/>
                      </a:stretch>
                    </p:blipFill>
                    <p:spPr bwMode="auto">
                      <a:xfrm>
                        <a:off x="4322764" y="5410201"/>
                        <a:ext cx="249237"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0"/>
          <p:cNvGraphicFramePr>
            <a:graphicFrameLocks noChangeAspect="1"/>
          </p:cNvGraphicFramePr>
          <p:nvPr/>
        </p:nvGraphicFramePr>
        <p:xfrm>
          <a:off x="6477001" y="5410201"/>
          <a:ext cx="249237" cy="644525"/>
        </p:xfrm>
        <a:graphic>
          <a:graphicData uri="http://schemas.openxmlformats.org/presentationml/2006/ole">
            <mc:AlternateContent xmlns:mc="http://schemas.openxmlformats.org/markup-compatibility/2006">
              <mc:Choice xmlns:v="urn:schemas-microsoft-com:vml" Requires="v">
                <p:oleObj name="Equation" r:id="rId44" imgW="152280" imgH="393480" progId="Equation.3">
                  <p:embed/>
                </p:oleObj>
              </mc:Choice>
              <mc:Fallback>
                <p:oleObj name="Equation" r:id="rId44" imgW="152280" imgH="393480" progId="Equation.3">
                  <p:embed/>
                  <p:pic>
                    <p:nvPicPr>
                      <p:cNvPr id="50" name="Object 10"/>
                      <p:cNvPicPr>
                        <a:picLocks noChangeAspect="1" noChangeArrowheads="1"/>
                      </p:cNvPicPr>
                      <p:nvPr/>
                    </p:nvPicPr>
                    <p:blipFill>
                      <a:blip r:embed="rId14"/>
                      <a:srcRect/>
                      <a:stretch>
                        <a:fillRect/>
                      </a:stretch>
                    </p:blipFill>
                    <p:spPr bwMode="auto">
                      <a:xfrm>
                        <a:off x="6477001" y="5410201"/>
                        <a:ext cx="249237"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Box 50"/>
          <p:cNvSpPr txBox="1"/>
          <p:nvPr/>
        </p:nvSpPr>
        <p:spPr>
          <a:xfrm>
            <a:off x="2514600" y="4038600"/>
            <a:ext cx="1050480" cy="369332"/>
          </a:xfrm>
          <a:prstGeom prst="rect">
            <a:avLst/>
          </a:prstGeom>
          <a:noFill/>
        </p:spPr>
        <p:txBody>
          <a:bodyPr wrap="none" rtlCol="0">
            <a:spAutoFit/>
          </a:bodyPr>
          <a:lstStyle/>
          <a:p>
            <a:r>
              <a:rPr lang="en-US" dirty="0"/>
              <a:t>Unit area</a:t>
            </a:r>
          </a:p>
        </p:txBody>
      </p:sp>
      <p:cxnSp>
        <p:nvCxnSpPr>
          <p:cNvPr id="10" name="Straight Arrow Connector 9"/>
          <p:cNvCxnSpPr/>
          <p:nvPr/>
        </p:nvCxnSpPr>
        <p:spPr>
          <a:xfrm flipH="1">
            <a:off x="2286064" y="4433889"/>
            <a:ext cx="609537" cy="51618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286000" y="762001"/>
                <a:ext cx="7162800" cy="461665"/>
              </a:xfrm>
              <a:prstGeom prst="rect">
                <a:avLst/>
              </a:prstGeom>
            </p:spPr>
            <p:txBody>
              <a:bodyPr wrap="square">
                <a:spAutoFit/>
              </a:bodyPr>
              <a:lstStyle/>
              <a:p>
                <a14:m>
                  <m:oMath xmlns:m="http://schemas.openxmlformats.org/officeDocument/2006/math">
                    <m:r>
                      <a:rPr lang="en-US" sz="2400" i="1">
                        <a:latin typeface="Cambria Math"/>
                      </a:rPr>
                      <m:t>𝛿</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 </m:t>
                    </m:r>
                  </m:oMath>
                </a14:m>
                <a:r>
                  <a:rPr lang="en-US" sz="2400" dirty="0"/>
                  <a:t>: unit impulse function, also known as “Dirac Delta”</a:t>
                </a:r>
              </a:p>
            </p:txBody>
          </p:sp>
        </mc:Choice>
        <mc:Fallback xmlns="">
          <p:sp>
            <p:nvSpPr>
              <p:cNvPr id="11" name="Rectangle 10"/>
              <p:cNvSpPr>
                <a:spLocks noRot="1" noChangeAspect="1" noMove="1" noResize="1" noEditPoints="1" noAdjustHandles="1" noChangeArrowheads="1" noChangeShapeType="1" noTextEdit="1"/>
              </p:cNvSpPr>
              <p:nvPr/>
            </p:nvSpPr>
            <p:spPr>
              <a:xfrm>
                <a:off x="2286000" y="762001"/>
                <a:ext cx="7162800" cy="461665"/>
              </a:xfrm>
              <a:prstGeom prst="rect">
                <a:avLst/>
              </a:prstGeom>
              <a:blipFill>
                <a:blip r:embed="rId45"/>
                <a:stretch>
                  <a:fillRect l="-255" t="-10526" r="-1021" b="-2894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6">
            <p14:nvContentPartPr>
              <p14:cNvPr id="9" name="Ink 8">
                <a:extLst>
                  <a:ext uri="{FF2B5EF4-FFF2-40B4-BE49-F238E27FC236}">
                    <a16:creationId xmlns:a16="http://schemas.microsoft.com/office/drawing/2014/main" id="{111D7977-4CA6-96C1-FFF9-B1B85302FF9B}"/>
                  </a:ext>
                </a:extLst>
              </p14:cNvPr>
              <p14:cNvContentPartPr/>
              <p14:nvPr/>
            </p14:nvContentPartPr>
            <p14:xfrm>
              <a:off x="1516667" y="1003720"/>
              <a:ext cx="730800" cy="282600"/>
            </p14:xfrm>
          </p:contentPart>
        </mc:Choice>
        <mc:Fallback xmlns="">
          <p:pic>
            <p:nvPicPr>
              <p:cNvPr id="9" name="Ink 8">
                <a:extLst>
                  <a:ext uri="{FF2B5EF4-FFF2-40B4-BE49-F238E27FC236}">
                    <a16:creationId xmlns:a16="http://schemas.microsoft.com/office/drawing/2014/main" id="{111D7977-4CA6-96C1-FFF9-B1B85302FF9B}"/>
                  </a:ext>
                </a:extLst>
              </p:cNvPr>
              <p:cNvPicPr/>
              <p:nvPr/>
            </p:nvPicPr>
            <p:blipFill>
              <a:blip r:embed="rId47"/>
              <a:stretch>
                <a:fillRect/>
              </a:stretch>
            </p:blipFill>
            <p:spPr>
              <a:xfrm>
                <a:off x="1508027" y="995080"/>
                <a:ext cx="748440" cy="300240"/>
              </a:xfrm>
              <a:prstGeom prst="rect">
                <a:avLst/>
              </a:prstGeom>
            </p:spPr>
          </p:pic>
        </mc:Fallback>
      </mc:AlternateContent>
      <p:grpSp>
        <p:nvGrpSpPr>
          <p:cNvPr id="14" name="Group 13">
            <a:extLst>
              <a:ext uri="{FF2B5EF4-FFF2-40B4-BE49-F238E27FC236}">
                <a16:creationId xmlns:a16="http://schemas.microsoft.com/office/drawing/2014/main" id="{E651130F-60E2-6488-F728-6E42E6A51D79}"/>
              </a:ext>
            </a:extLst>
          </p:cNvPr>
          <p:cNvGrpSpPr/>
          <p:nvPr/>
        </p:nvGrpSpPr>
        <p:grpSpPr>
          <a:xfrm>
            <a:off x="5889227" y="1592320"/>
            <a:ext cx="626400" cy="226080"/>
            <a:chOff x="5889227" y="1592320"/>
            <a:chExt cx="626400" cy="226080"/>
          </a:xfrm>
        </p:grpSpPr>
        <mc:AlternateContent xmlns:mc="http://schemas.openxmlformats.org/markup-compatibility/2006" xmlns:p14="http://schemas.microsoft.com/office/powerpoint/2010/main">
          <mc:Choice Requires="p14">
            <p:contentPart p14:bwMode="auto" r:id="rId48">
              <p14:nvContentPartPr>
                <p14:cNvPr id="12" name="Ink 11">
                  <a:extLst>
                    <a:ext uri="{FF2B5EF4-FFF2-40B4-BE49-F238E27FC236}">
                      <a16:creationId xmlns:a16="http://schemas.microsoft.com/office/drawing/2014/main" id="{2BA69935-C3B4-516A-9EC9-E3CE05F90CB6}"/>
                    </a:ext>
                  </a:extLst>
                </p14:cNvPr>
                <p14:cNvContentPartPr/>
                <p14:nvPr/>
              </p14:nvContentPartPr>
              <p14:xfrm>
                <a:off x="5889227" y="1592320"/>
                <a:ext cx="626400" cy="96480"/>
              </p14:xfrm>
            </p:contentPart>
          </mc:Choice>
          <mc:Fallback xmlns="">
            <p:pic>
              <p:nvPicPr>
                <p:cNvPr id="12" name="Ink 11">
                  <a:extLst>
                    <a:ext uri="{FF2B5EF4-FFF2-40B4-BE49-F238E27FC236}">
                      <a16:creationId xmlns:a16="http://schemas.microsoft.com/office/drawing/2014/main" id="{2BA69935-C3B4-516A-9EC9-E3CE05F90CB6}"/>
                    </a:ext>
                  </a:extLst>
                </p:cNvPr>
                <p:cNvPicPr/>
                <p:nvPr/>
              </p:nvPicPr>
              <p:blipFill>
                <a:blip r:embed="rId49"/>
                <a:stretch>
                  <a:fillRect/>
                </a:stretch>
              </p:blipFill>
              <p:spPr>
                <a:xfrm>
                  <a:off x="5880587" y="1583680"/>
                  <a:ext cx="644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 name="Ink 12">
                  <a:extLst>
                    <a:ext uri="{FF2B5EF4-FFF2-40B4-BE49-F238E27FC236}">
                      <a16:creationId xmlns:a16="http://schemas.microsoft.com/office/drawing/2014/main" id="{0624A013-EB1E-4FB9-07EF-3107FAD68727}"/>
                    </a:ext>
                  </a:extLst>
                </p14:cNvPr>
                <p14:cNvContentPartPr/>
                <p14:nvPr/>
              </p14:nvContentPartPr>
              <p14:xfrm>
                <a:off x="6005147" y="1732000"/>
                <a:ext cx="271440" cy="86400"/>
              </p14:xfrm>
            </p:contentPart>
          </mc:Choice>
          <mc:Fallback xmlns="">
            <p:pic>
              <p:nvPicPr>
                <p:cNvPr id="13" name="Ink 12">
                  <a:extLst>
                    <a:ext uri="{FF2B5EF4-FFF2-40B4-BE49-F238E27FC236}">
                      <a16:creationId xmlns:a16="http://schemas.microsoft.com/office/drawing/2014/main" id="{0624A013-EB1E-4FB9-07EF-3107FAD68727}"/>
                    </a:ext>
                  </a:extLst>
                </p:cNvPr>
                <p:cNvPicPr/>
                <p:nvPr/>
              </p:nvPicPr>
              <p:blipFill>
                <a:blip r:embed="rId51"/>
                <a:stretch>
                  <a:fillRect/>
                </a:stretch>
              </p:blipFill>
              <p:spPr>
                <a:xfrm>
                  <a:off x="5996507" y="1723000"/>
                  <a:ext cx="289080" cy="104040"/>
                </a:xfrm>
                <a:prstGeom prst="rect">
                  <a:avLst/>
                </a:prstGeom>
              </p:spPr>
            </p:pic>
          </mc:Fallback>
        </mc:AlternateContent>
      </p:grpSp>
      <p:grpSp>
        <p:nvGrpSpPr>
          <p:cNvPr id="17" name="Group 16">
            <a:extLst>
              <a:ext uri="{FF2B5EF4-FFF2-40B4-BE49-F238E27FC236}">
                <a16:creationId xmlns:a16="http://schemas.microsoft.com/office/drawing/2014/main" id="{E62B898A-471F-2BA9-9AEC-DAFC8995DC68}"/>
              </a:ext>
            </a:extLst>
          </p:cNvPr>
          <p:cNvGrpSpPr/>
          <p:nvPr/>
        </p:nvGrpSpPr>
        <p:grpSpPr>
          <a:xfrm>
            <a:off x="8216267" y="1675120"/>
            <a:ext cx="610920" cy="269640"/>
            <a:chOff x="8216267" y="1675120"/>
            <a:chExt cx="610920" cy="269640"/>
          </a:xfrm>
        </p:grpSpPr>
        <mc:AlternateContent xmlns:mc="http://schemas.openxmlformats.org/markup-compatibility/2006" xmlns:p14="http://schemas.microsoft.com/office/powerpoint/2010/main">
          <mc:Choice Requires="p14">
            <p:contentPart p14:bwMode="auto" r:id="rId52">
              <p14:nvContentPartPr>
                <p14:cNvPr id="15" name="Ink 14">
                  <a:extLst>
                    <a:ext uri="{FF2B5EF4-FFF2-40B4-BE49-F238E27FC236}">
                      <a16:creationId xmlns:a16="http://schemas.microsoft.com/office/drawing/2014/main" id="{E9C5AF2C-1FCD-1655-B9D7-CE09A1630888}"/>
                    </a:ext>
                  </a:extLst>
                </p14:cNvPr>
                <p14:cNvContentPartPr/>
                <p14:nvPr/>
              </p14:nvContentPartPr>
              <p14:xfrm>
                <a:off x="8216267" y="1675120"/>
                <a:ext cx="610920" cy="199800"/>
              </p14:xfrm>
            </p:contentPart>
          </mc:Choice>
          <mc:Fallback xmlns="">
            <p:pic>
              <p:nvPicPr>
                <p:cNvPr id="15" name="Ink 14">
                  <a:extLst>
                    <a:ext uri="{FF2B5EF4-FFF2-40B4-BE49-F238E27FC236}">
                      <a16:creationId xmlns:a16="http://schemas.microsoft.com/office/drawing/2014/main" id="{E9C5AF2C-1FCD-1655-B9D7-CE09A1630888}"/>
                    </a:ext>
                  </a:extLst>
                </p:cNvPr>
                <p:cNvPicPr/>
                <p:nvPr/>
              </p:nvPicPr>
              <p:blipFill>
                <a:blip r:embed="rId53"/>
                <a:stretch>
                  <a:fillRect/>
                </a:stretch>
              </p:blipFill>
              <p:spPr>
                <a:xfrm>
                  <a:off x="8207627" y="1666120"/>
                  <a:ext cx="628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Ink 15">
                  <a:extLst>
                    <a:ext uri="{FF2B5EF4-FFF2-40B4-BE49-F238E27FC236}">
                      <a16:creationId xmlns:a16="http://schemas.microsoft.com/office/drawing/2014/main" id="{6985C7ED-EDE2-4A04-03C3-420B4C4A57D0}"/>
                    </a:ext>
                  </a:extLst>
                </p14:cNvPr>
                <p14:cNvContentPartPr/>
                <p14:nvPr/>
              </p14:nvContentPartPr>
              <p14:xfrm>
                <a:off x="8311667" y="1849000"/>
                <a:ext cx="332640" cy="95760"/>
              </p14:xfrm>
            </p:contentPart>
          </mc:Choice>
          <mc:Fallback xmlns="">
            <p:pic>
              <p:nvPicPr>
                <p:cNvPr id="16" name="Ink 15">
                  <a:extLst>
                    <a:ext uri="{FF2B5EF4-FFF2-40B4-BE49-F238E27FC236}">
                      <a16:creationId xmlns:a16="http://schemas.microsoft.com/office/drawing/2014/main" id="{6985C7ED-EDE2-4A04-03C3-420B4C4A57D0}"/>
                    </a:ext>
                  </a:extLst>
                </p:cNvPr>
                <p:cNvPicPr/>
                <p:nvPr/>
              </p:nvPicPr>
              <p:blipFill>
                <a:blip r:embed="rId55"/>
                <a:stretch>
                  <a:fillRect/>
                </a:stretch>
              </p:blipFill>
              <p:spPr>
                <a:xfrm>
                  <a:off x="8303027" y="1840000"/>
                  <a:ext cx="350280" cy="11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18" name="Ink 17">
                <a:extLst>
                  <a:ext uri="{FF2B5EF4-FFF2-40B4-BE49-F238E27FC236}">
                    <a16:creationId xmlns:a16="http://schemas.microsoft.com/office/drawing/2014/main" id="{61836699-7A6B-B549-60A1-3D128811AEA3}"/>
                  </a:ext>
                </a:extLst>
              </p14:cNvPr>
              <p14:cNvContentPartPr/>
              <p14:nvPr/>
            </p14:nvContentPartPr>
            <p14:xfrm>
              <a:off x="1358627" y="3965440"/>
              <a:ext cx="222120" cy="1787760"/>
            </p14:xfrm>
          </p:contentPart>
        </mc:Choice>
        <mc:Fallback xmlns="">
          <p:pic>
            <p:nvPicPr>
              <p:cNvPr id="18" name="Ink 17">
                <a:extLst>
                  <a:ext uri="{FF2B5EF4-FFF2-40B4-BE49-F238E27FC236}">
                    <a16:creationId xmlns:a16="http://schemas.microsoft.com/office/drawing/2014/main" id="{61836699-7A6B-B549-60A1-3D128811AEA3}"/>
                  </a:ext>
                </a:extLst>
              </p:cNvPr>
              <p:cNvPicPr/>
              <p:nvPr/>
            </p:nvPicPr>
            <p:blipFill>
              <a:blip r:embed="rId57"/>
              <a:stretch>
                <a:fillRect/>
              </a:stretch>
            </p:blipFill>
            <p:spPr>
              <a:xfrm>
                <a:off x="1349987" y="3956440"/>
                <a:ext cx="239760" cy="1805400"/>
              </a:xfrm>
              <a:prstGeom prst="rect">
                <a:avLst/>
              </a:prstGeom>
            </p:spPr>
          </p:pic>
        </mc:Fallback>
      </mc:AlternateContent>
      <p:grpSp>
        <p:nvGrpSpPr>
          <p:cNvPr id="21" name="Group 20">
            <a:extLst>
              <a:ext uri="{FF2B5EF4-FFF2-40B4-BE49-F238E27FC236}">
                <a16:creationId xmlns:a16="http://schemas.microsoft.com/office/drawing/2014/main" id="{4BBD70EB-F4FD-4745-AE4E-B1396D867FB9}"/>
              </a:ext>
            </a:extLst>
          </p:cNvPr>
          <p:cNvGrpSpPr/>
          <p:nvPr/>
        </p:nvGrpSpPr>
        <p:grpSpPr>
          <a:xfrm>
            <a:off x="2082587" y="4452880"/>
            <a:ext cx="340920" cy="993600"/>
            <a:chOff x="2082587" y="4452880"/>
            <a:chExt cx="340920" cy="993600"/>
          </a:xfrm>
        </p:grpSpPr>
        <mc:AlternateContent xmlns:mc="http://schemas.openxmlformats.org/markup-compatibility/2006" xmlns:p14="http://schemas.microsoft.com/office/powerpoint/2010/main">
          <mc:Choice Requires="p14">
            <p:contentPart p14:bwMode="auto" r:id="rId58">
              <p14:nvContentPartPr>
                <p14:cNvPr id="19" name="Ink 18">
                  <a:extLst>
                    <a:ext uri="{FF2B5EF4-FFF2-40B4-BE49-F238E27FC236}">
                      <a16:creationId xmlns:a16="http://schemas.microsoft.com/office/drawing/2014/main" id="{DF7FB755-EFE6-BA28-FF65-30C5FF3D34E1}"/>
                    </a:ext>
                  </a:extLst>
                </p14:cNvPr>
                <p14:cNvContentPartPr/>
                <p14:nvPr/>
              </p14:nvContentPartPr>
              <p14:xfrm>
                <a:off x="2095907" y="5410480"/>
                <a:ext cx="327600" cy="36000"/>
              </p14:xfrm>
            </p:contentPart>
          </mc:Choice>
          <mc:Fallback xmlns="">
            <p:pic>
              <p:nvPicPr>
                <p:cNvPr id="19" name="Ink 18">
                  <a:extLst>
                    <a:ext uri="{FF2B5EF4-FFF2-40B4-BE49-F238E27FC236}">
                      <a16:creationId xmlns:a16="http://schemas.microsoft.com/office/drawing/2014/main" id="{DF7FB755-EFE6-BA28-FF65-30C5FF3D34E1}"/>
                    </a:ext>
                  </a:extLst>
                </p:cNvPr>
                <p:cNvPicPr/>
                <p:nvPr/>
              </p:nvPicPr>
              <p:blipFill>
                <a:blip r:embed="rId59"/>
                <a:stretch>
                  <a:fillRect/>
                </a:stretch>
              </p:blipFill>
              <p:spPr>
                <a:xfrm>
                  <a:off x="2086907" y="5401840"/>
                  <a:ext cx="345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 name="Ink 19">
                  <a:extLst>
                    <a:ext uri="{FF2B5EF4-FFF2-40B4-BE49-F238E27FC236}">
                      <a16:creationId xmlns:a16="http://schemas.microsoft.com/office/drawing/2014/main" id="{BD4FC6AB-F665-C467-A333-14F48555E33E}"/>
                    </a:ext>
                  </a:extLst>
                </p14:cNvPr>
                <p14:cNvContentPartPr/>
                <p14:nvPr/>
              </p14:nvContentPartPr>
              <p14:xfrm>
                <a:off x="2082587" y="4452880"/>
                <a:ext cx="110520" cy="892800"/>
              </p14:xfrm>
            </p:contentPart>
          </mc:Choice>
          <mc:Fallback xmlns="">
            <p:pic>
              <p:nvPicPr>
                <p:cNvPr id="20" name="Ink 19">
                  <a:extLst>
                    <a:ext uri="{FF2B5EF4-FFF2-40B4-BE49-F238E27FC236}">
                      <a16:creationId xmlns:a16="http://schemas.microsoft.com/office/drawing/2014/main" id="{BD4FC6AB-F665-C467-A333-14F48555E33E}"/>
                    </a:ext>
                  </a:extLst>
                </p:cNvPr>
                <p:cNvPicPr/>
                <p:nvPr/>
              </p:nvPicPr>
              <p:blipFill>
                <a:blip r:embed="rId61"/>
                <a:stretch>
                  <a:fillRect/>
                </a:stretch>
              </p:blipFill>
              <p:spPr>
                <a:xfrm>
                  <a:off x="2073947" y="4444240"/>
                  <a:ext cx="128160" cy="910440"/>
                </a:xfrm>
                <a:prstGeom prst="rect">
                  <a:avLst/>
                </a:prstGeom>
              </p:spPr>
            </p:pic>
          </mc:Fallback>
        </mc:AlternateContent>
      </p:grpSp>
      <p:grpSp>
        <p:nvGrpSpPr>
          <p:cNvPr id="24" name="Group 23">
            <a:extLst>
              <a:ext uri="{FF2B5EF4-FFF2-40B4-BE49-F238E27FC236}">
                <a16:creationId xmlns:a16="http://schemas.microsoft.com/office/drawing/2014/main" id="{1225612B-092D-7E7B-965E-D568AF83E0B1}"/>
              </a:ext>
            </a:extLst>
          </p:cNvPr>
          <p:cNvGrpSpPr/>
          <p:nvPr/>
        </p:nvGrpSpPr>
        <p:grpSpPr>
          <a:xfrm>
            <a:off x="4897427" y="2058520"/>
            <a:ext cx="818640" cy="167400"/>
            <a:chOff x="4897427" y="2058520"/>
            <a:chExt cx="818640" cy="167400"/>
          </a:xfrm>
        </p:grpSpPr>
        <mc:AlternateContent xmlns:mc="http://schemas.openxmlformats.org/markup-compatibility/2006" xmlns:p14="http://schemas.microsoft.com/office/powerpoint/2010/main">
          <mc:Choice Requires="p14">
            <p:contentPart p14:bwMode="auto" r:id="rId62">
              <p14:nvContentPartPr>
                <p14:cNvPr id="22" name="Ink 21">
                  <a:extLst>
                    <a:ext uri="{FF2B5EF4-FFF2-40B4-BE49-F238E27FC236}">
                      <a16:creationId xmlns:a16="http://schemas.microsoft.com/office/drawing/2014/main" id="{11DA6DE1-D410-EA55-2797-0B1D84568994}"/>
                    </a:ext>
                  </a:extLst>
                </p14:cNvPr>
                <p14:cNvContentPartPr/>
                <p14:nvPr/>
              </p14:nvContentPartPr>
              <p14:xfrm>
                <a:off x="4897427" y="2058520"/>
                <a:ext cx="818640" cy="50760"/>
              </p14:xfrm>
            </p:contentPart>
          </mc:Choice>
          <mc:Fallback xmlns="">
            <p:pic>
              <p:nvPicPr>
                <p:cNvPr id="22" name="Ink 21">
                  <a:extLst>
                    <a:ext uri="{FF2B5EF4-FFF2-40B4-BE49-F238E27FC236}">
                      <a16:creationId xmlns:a16="http://schemas.microsoft.com/office/drawing/2014/main" id="{11DA6DE1-D410-EA55-2797-0B1D84568994}"/>
                    </a:ext>
                  </a:extLst>
                </p:cNvPr>
                <p:cNvPicPr/>
                <p:nvPr/>
              </p:nvPicPr>
              <p:blipFill>
                <a:blip r:embed="rId63"/>
                <a:stretch>
                  <a:fillRect/>
                </a:stretch>
              </p:blipFill>
              <p:spPr>
                <a:xfrm>
                  <a:off x="4888787" y="2049880"/>
                  <a:ext cx="836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 name="Ink 22">
                  <a:extLst>
                    <a:ext uri="{FF2B5EF4-FFF2-40B4-BE49-F238E27FC236}">
                      <a16:creationId xmlns:a16="http://schemas.microsoft.com/office/drawing/2014/main" id="{5574445C-88C8-7169-A2CC-5084720C6176}"/>
                    </a:ext>
                  </a:extLst>
                </p14:cNvPr>
                <p14:cNvContentPartPr/>
                <p14:nvPr/>
              </p14:nvContentPartPr>
              <p14:xfrm>
                <a:off x="5125667" y="2176240"/>
                <a:ext cx="384120" cy="49680"/>
              </p14:xfrm>
            </p:contentPart>
          </mc:Choice>
          <mc:Fallback xmlns="">
            <p:pic>
              <p:nvPicPr>
                <p:cNvPr id="23" name="Ink 22">
                  <a:extLst>
                    <a:ext uri="{FF2B5EF4-FFF2-40B4-BE49-F238E27FC236}">
                      <a16:creationId xmlns:a16="http://schemas.microsoft.com/office/drawing/2014/main" id="{5574445C-88C8-7169-A2CC-5084720C6176}"/>
                    </a:ext>
                  </a:extLst>
                </p:cNvPr>
                <p:cNvPicPr/>
                <p:nvPr/>
              </p:nvPicPr>
              <p:blipFill>
                <a:blip r:embed="rId65"/>
                <a:stretch>
                  <a:fillRect/>
                </a:stretch>
              </p:blipFill>
              <p:spPr>
                <a:xfrm>
                  <a:off x="5116667" y="2167600"/>
                  <a:ext cx="401760" cy="67320"/>
                </a:xfrm>
                <a:prstGeom prst="rect">
                  <a:avLst/>
                </a:prstGeom>
              </p:spPr>
            </p:pic>
          </mc:Fallback>
        </mc:AlternateContent>
      </p:grpSp>
      <p:grpSp>
        <p:nvGrpSpPr>
          <p:cNvPr id="27" name="Group 26">
            <a:extLst>
              <a:ext uri="{FF2B5EF4-FFF2-40B4-BE49-F238E27FC236}">
                <a16:creationId xmlns:a16="http://schemas.microsoft.com/office/drawing/2014/main" id="{3EEDFC32-028E-CA10-FD1E-D558CCC74AB7}"/>
              </a:ext>
            </a:extLst>
          </p:cNvPr>
          <p:cNvGrpSpPr/>
          <p:nvPr/>
        </p:nvGrpSpPr>
        <p:grpSpPr>
          <a:xfrm>
            <a:off x="8978747" y="5757880"/>
            <a:ext cx="603720" cy="138960"/>
            <a:chOff x="8978747" y="5757880"/>
            <a:chExt cx="603720" cy="138960"/>
          </a:xfrm>
        </p:grpSpPr>
        <mc:AlternateContent xmlns:mc="http://schemas.openxmlformats.org/markup-compatibility/2006" xmlns:p14="http://schemas.microsoft.com/office/powerpoint/2010/main">
          <mc:Choice Requires="p14">
            <p:contentPart p14:bwMode="auto" r:id="rId66">
              <p14:nvContentPartPr>
                <p14:cNvPr id="25" name="Ink 24">
                  <a:extLst>
                    <a:ext uri="{FF2B5EF4-FFF2-40B4-BE49-F238E27FC236}">
                      <a16:creationId xmlns:a16="http://schemas.microsoft.com/office/drawing/2014/main" id="{7540D2C4-3BF6-4FED-9709-D76E2EB49133}"/>
                    </a:ext>
                  </a:extLst>
                </p14:cNvPr>
                <p14:cNvContentPartPr/>
                <p14:nvPr/>
              </p14:nvContentPartPr>
              <p14:xfrm>
                <a:off x="8978747" y="5757880"/>
                <a:ext cx="603720" cy="47880"/>
              </p14:xfrm>
            </p:contentPart>
          </mc:Choice>
          <mc:Fallback xmlns="">
            <p:pic>
              <p:nvPicPr>
                <p:cNvPr id="25" name="Ink 24">
                  <a:extLst>
                    <a:ext uri="{FF2B5EF4-FFF2-40B4-BE49-F238E27FC236}">
                      <a16:creationId xmlns:a16="http://schemas.microsoft.com/office/drawing/2014/main" id="{7540D2C4-3BF6-4FED-9709-D76E2EB49133}"/>
                    </a:ext>
                  </a:extLst>
                </p:cNvPr>
                <p:cNvPicPr/>
                <p:nvPr/>
              </p:nvPicPr>
              <p:blipFill>
                <a:blip r:embed="rId67"/>
                <a:stretch>
                  <a:fillRect/>
                </a:stretch>
              </p:blipFill>
              <p:spPr>
                <a:xfrm>
                  <a:off x="8969747" y="5748880"/>
                  <a:ext cx="6213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Ink 25">
                  <a:extLst>
                    <a:ext uri="{FF2B5EF4-FFF2-40B4-BE49-F238E27FC236}">
                      <a16:creationId xmlns:a16="http://schemas.microsoft.com/office/drawing/2014/main" id="{C84A8940-0BB5-BD79-2AEA-E53535266930}"/>
                    </a:ext>
                  </a:extLst>
                </p14:cNvPr>
                <p14:cNvContentPartPr/>
                <p14:nvPr/>
              </p14:nvContentPartPr>
              <p14:xfrm>
                <a:off x="9121307" y="5835640"/>
                <a:ext cx="257400" cy="61200"/>
              </p14:xfrm>
            </p:contentPart>
          </mc:Choice>
          <mc:Fallback xmlns="">
            <p:pic>
              <p:nvPicPr>
                <p:cNvPr id="26" name="Ink 25">
                  <a:extLst>
                    <a:ext uri="{FF2B5EF4-FFF2-40B4-BE49-F238E27FC236}">
                      <a16:creationId xmlns:a16="http://schemas.microsoft.com/office/drawing/2014/main" id="{C84A8940-0BB5-BD79-2AEA-E53535266930}"/>
                    </a:ext>
                  </a:extLst>
                </p:cNvPr>
                <p:cNvPicPr/>
                <p:nvPr/>
              </p:nvPicPr>
              <p:blipFill>
                <a:blip r:embed="rId69"/>
                <a:stretch>
                  <a:fillRect/>
                </a:stretch>
              </p:blipFill>
              <p:spPr>
                <a:xfrm>
                  <a:off x="9112667" y="5826640"/>
                  <a:ext cx="27504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28" name="Ink 27">
                <a:extLst>
                  <a:ext uri="{FF2B5EF4-FFF2-40B4-BE49-F238E27FC236}">
                    <a16:creationId xmlns:a16="http://schemas.microsoft.com/office/drawing/2014/main" id="{51320BE1-6EB4-6007-1A5F-B421C4A4655E}"/>
                  </a:ext>
                </a:extLst>
              </p14:cNvPr>
              <p14:cNvContentPartPr/>
              <p14:nvPr/>
            </p14:nvContentPartPr>
            <p14:xfrm>
              <a:off x="398867" y="4587520"/>
              <a:ext cx="1008000" cy="293760"/>
            </p14:xfrm>
          </p:contentPart>
        </mc:Choice>
        <mc:Fallback xmlns="">
          <p:pic>
            <p:nvPicPr>
              <p:cNvPr id="28" name="Ink 27">
                <a:extLst>
                  <a:ext uri="{FF2B5EF4-FFF2-40B4-BE49-F238E27FC236}">
                    <a16:creationId xmlns:a16="http://schemas.microsoft.com/office/drawing/2014/main" id="{51320BE1-6EB4-6007-1A5F-B421C4A4655E}"/>
                  </a:ext>
                </a:extLst>
              </p:cNvPr>
              <p:cNvPicPr/>
              <p:nvPr/>
            </p:nvPicPr>
            <p:blipFill>
              <a:blip r:embed="rId71"/>
              <a:stretch>
                <a:fillRect/>
              </a:stretch>
            </p:blipFill>
            <p:spPr>
              <a:xfrm>
                <a:off x="389867" y="4578880"/>
                <a:ext cx="1025640" cy="311400"/>
              </a:xfrm>
              <a:prstGeom prst="rect">
                <a:avLst/>
              </a:prstGeom>
            </p:spPr>
          </p:pic>
        </mc:Fallback>
      </mc:AlternateContent>
      <p:grpSp>
        <p:nvGrpSpPr>
          <p:cNvPr id="31" name="Group 30">
            <a:extLst>
              <a:ext uri="{FF2B5EF4-FFF2-40B4-BE49-F238E27FC236}">
                <a16:creationId xmlns:a16="http://schemas.microsoft.com/office/drawing/2014/main" id="{AA886908-140A-60FB-1198-F25FA43486E9}"/>
              </a:ext>
            </a:extLst>
          </p:cNvPr>
          <p:cNvGrpSpPr/>
          <p:nvPr/>
        </p:nvGrpSpPr>
        <p:grpSpPr>
          <a:xfrm>
            <a:off x="7674827" y="5308600"/>
            <a:ext cx="2645280" cy="205920"/>
            <a:chOff x="7674827" y="5308600"/>
            <a:chExt cx="2645280" cy="205920"/>
          </a:xfrm>
        </p:grpSpPr>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2CD29E26-CD15-9654-1619-6B2A6B733999}"/>
                    </a:ext>
                  </a:extLst>
                </p14:cNvPr>
                <p14:cNvContentPartPr/>
                <p14:nvPr/>
              </p14:nvContentPartPr>
              <p14:xfrm>
                <a:off x="7674827" y="5408320"/>
                <a:ext cx="1141560" cy="106200"/>
              </p14:xfrm>
            </p:contentPart>
          </mc:Choice>
          <mc:Fallback xmlns="">
            <p:pic>
              <p:nvPicPr>
                <p:cNvPr id="29" name="Ink 28">
                  <a:extLst>
                    <a:ext uri="{FF2B5EF4-FFF2-40B4-BE49-F238E27FC236}">
                      <a16:creationId xmlns:a16="http://schemas.microsoft.com/office/drawing/2014/main" id="{2CD29E26-CD15-9654-1619-6B2A6B733999}"/>
                    </a:ext>
                  </a:extLst>
                </p:cNvPr>
                <p:cNvPicPr/>
                <p:nvPr/>
              </p:nvPicPr>
              <p:blipFill>
                <a:blip r:embed="rId73"/>
                <a:stretch>
                  <a:fillRect/>
                </a:stretch>
              </p:blipFill>
              <p:spPr>
                <a:xfrm>
                  <a:off x="7666187" y="5399320"/>
                  <a:ext cx="115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 name="Ink 29">
                  <a:extLst>
                    <a:ext uri="{FF2B5EF4-FFF2-40B4-BE49-F238E27FC236}">
                      <a16:creationId xmlns:a16="http://schemas.microsoft.com/office/drawing/2014/main" id="{C363CEA3-BFFF-4673-CB76-CB4CD24251E7}"/>
                    </a:ext>
                  </a:extLst>
                </p14:cNvPr>
                <p14:cNvContentPartPr/>
                <p14:nvPr/>
              </p14:nvContentPartPr>
              <p14:xfrm>
                <a:off x="8942747" y="5308600"/>
                <a:ext cx="1377360" cy="139680"/>
              </p14:xfrm>
            </p:contentPart>
          </mc:Choice>
          <mc:Fallback xmlns="">
            <p:pic>
              <p:nvPicPr>
                <p:cNvPr id="30" name="Ink 29">
                  <a:extLst>
                    <a:ext uri="{FF2B5EF4-FFF2-40B4-BE49-F238E27FC236}">
                      <a16:creationId xmlns:a16="http://schemas.microsoft.com/office/drawing/2014/main" id="{C363CEA3-BFFF-4673-CB76-CB4CD24251E7}"/>
                    </a:ext>
                  </a:extLst>
                </p:cNvPr>
                <p:cNvPicPr/>
                <p:nvPr/>
              </p:nvPicPr>
              <p:blipFill>
                <a:blip r:embed="rId75"/>
                <a:stretch>
                  <a:fillRect/>
                </a:stretch>
              </p:blipFill>
              <p:spPr>
                <a:xfrm>
                  <a:off x="8934107" y="5299960"/>
                  <a:ext cx="1395000" cy="157320"/>
                </a:xfrm>
                <a:prstGeom prst="rect">
                  <a:avLst/>
                </a:prstGeom>
              </p:spPr>
            </p:pic>
          </mc:Fallback>
        </mc:AlternateContent>
      </p:grpSp>
    </p:spTree>
    <p:extLst>
      <p:ext uri="{BB962C8B-B14F-4D97-AF65-F5344CB8AC3E}">
        <p14:creationId xmlns:p14="http://schemas.microsoft.com/office/powerpoint/2010/main" val="512425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6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58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4"/>
          <p:cNvSpPr>
            <a:spLocks noGrp="1"/>
          </p:cNvSpPr>
          <p:nvPr>
            <p:ph type="sldNum" sz="quarter" idx="12"/>
          </p:nvPr>
        </p:nvSpPr>
        <p:spPr>
          <a:xfrm>
            <a:off x="5181600" y="6243638"/>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fld id="{13E015DA-6636-4E38-A2A9-B6D150620494}" type="slidenum">
              <a:rPr lang="zh-CN" altLang="en-US" smtClean="0">
                <a:solidFill>
                  <a:srgbClr val="000000"/>
                </a:solidFill>
                <a:ea typeface="SimSun" pitchFamily="2" charset="-122"/>
              </a:rPr>
              <a:pPr algn="ctr"/>
              <a:t>45</a:t>
            </a:fld>
            <a:endParaRPr lang="en-US" altLang="zh-CN">
              <a:solidFill>
                <a:srgbClr val="000000"/>
              </a:solidFill>
              <a:ea typeface="SimSun" pitchFamily="2" charset="-122"/>
            </a:endParaRPr>
          </a:p>
        </p:txBody>
      </p:sp>
      <p:sp>
        <p:nvSpPr>
          <p:cNvPr id="126979" name="Rectangle 2"/>
          <p:cNvSpPr>
            <a:spLocks noGrp="1" noChangeArrowheads="1"/>
          </p:cNvSpPr>
          <p:nvPr>
            <p:ph type="title"/>
          </p:nvPr>
        </p:nvSpPr>
        <p:spPr/>
        <p:txBody>
          <a:bodyPr/>
          <a:lstStyle/>
          <a:p>
            <a:pPr eaLnBrk="1" hangingPunct="1"/>
            <a:r>
              <a:rPr lang="en-US" altLang="zh-CN" dirty="0">
                <a:ea typeface="SimSun" pitchFamily="2" charset="-122"/>
              </a:rPr>
              <a:t>Unit Impulse Function (2)</a:t>
            </a:r>
          </a:p>
        </p:txBody>
      </p:sp>
      <mc:AlternateContent xmlns:mc="http://schemas.openxmlformats.org/markup-compatibility/2006" xmlns:a14="http://schemas.microsoft.com/office/drawing/2010/main">
        <mc:Choice Requires="a14">
          <p:sp>
            <p:nvSpPr>
              <p:cNvPr id="126980" name="Rectangle 3" descr="Rectangle: Click to edit Master text styles&#10;Second level&#10;Third level&#10;Fourth level&#10;Fifth level"/>
              <p:cNvSpPr>
                <a:spLocks noGrp="1" noChangeArrowheads="1"/>
              </p:cNvSpPr>
              <p:nvPr>
                <p:ph type="body" idx="1"/>
              </p:nvPr>
            </p:nvSpPr>
            <p:spPr>
              <a:xfrm>
                <a:off x="2209800" y="1066800"/>
                <a:ext cx="8001000" cy="5410200"/>
              </a:xfrm>
            </p:spPr>
            <p:txBody>
              <a:bodyPr/>
              <a:lstStyle/>
              <a:p>
                <a:pPr eaLnBrk="1" hangingPunct="1"/>
                <a:r>
                  <a:rPr lang="en-US" altLang="zh-CN" dirty="0">
                    <a:ea typeface="SimSun" pitchFamily="2" charset="-122"/>
                  </a:rPr>
                  <a:t>The </a:t>
                </a:r>
                <a:r>
                  <a:rPr lang="en-US" altLang="zh-CN" dirty="0">
                    <a:solidFill>
                      <a:srgbClr val="FF0000"/>
                    </a:solidFill>
                    <a:ea typeface="SimSun" pitchFamily="2" charset="-122"/>
                  </a:rPr>
                  <a:t>unit impulse </a:t>
                </a:r>
                <a:r>
                  <a:rPr lang="en-US" altLang="zh-CN" dirty="0">
                    <a:ea typeface="SimSun" pitchFamily="2" charset="-122"/>
                  </a:rPr>
                  <a:t>function is defined as</a:t>
                </a: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pPr eaLnBrk="1" hangingPunct="1"/>
                <a:endParaRPr lang="en-US" altLang="zh-CN" dirty="0">
                  <a:ea typeface="SimSun" pitchFamily="2" charset="-122"/>
                </a:endParaRPr>
              </a:p>
              <a:p>
                <a:r>
                  <a:rPr lang="en-US" altLang="zh-CN" dirty="0">
                    <a:ea typeface="SimSun" pitchFamily="2" charset="-122"/>
                  </a:rPr>
                  <a:t> </a:t>
                </a:r>
                <a14:m>
                  <m:oMath xmlns:m="http://schemas.openxmlformats.org/officeDocument/2006/math">
                    <m:r>
                      <a:rPr lang="en-US" sz="2400" b="0" i="0" smtClean="0">
                        <a:latin typeface="Cambria Math" panose="02040503050406030204" pitchFamily="18" charset="0"/>
                      </a:rPr>
                      <m:t>2</m:t>
                    </m:r>
                    <m:r>
                      <a:rPr lang="en-US" sz="2400" i="1">
                        <a:latin typeface="Cambria Math"/>
                      </a:rPr>
                      <m:t>𝛿</m:t>
                    </m:r>
                    <m:d>
                      <m:dPr>
                        <m:ctrlPr>
                          <a:rPr lang="en-US" sz="2400" i="1">
                            <a:latin typeface="Cambria Math" panose="02040503050406030204" pitchFamily="18" charset="0"/>
                          </a:rPr>
                        </m:ctrlPr>
                      </m:dPr>
                      <m:e>
                        <m:r>
                          <a:rPr lang="en-US" sz="2400" i="1">
                            <a:latin typeface="Cambria Math"/>
                          </a:rPr>
                          <m:t>𝑡</m:t>
                        </m:r>
                      </m:e>
                    </m:d>
                  </m:oMath>
                </a14:m>
                <a:r>
                  <a:rPr lang="en-US" altLang="zh-CN" dirty="0">
                    <a:latin typeface="Arial" panose="020B0604020202020204" pitchFamily="34" charset="0"/>
                    <a:ea typeface="SimSun" pitchFamily="2" charset="-122"/>
                    <a:cs typeface="Arial" panose="020B0604020202020204" pitchFamily="34" charset="0"/>
                  </a:rPr>
                  <a:t>?</a:t>
                </a:r>
              </a:p>
            </p:txBody>
          </p:sp>
        </mc:Choice>
        <mc:Fallback xmlns="">
          <p:sp>
            <p:nvSpPr>
              <p:cNvPr id="126980"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2209800" y="1066800"/>
                <a:ext cx="8001000" cy="5410200"/>
              </a:xfrm>
              <a:blipFill>
                <a:blip r:embed="rId3"/>
                <a:stretch>
                  <a:fillRect l="-1067" t="-901"/>
                </a:stretch>
              </a:blipFill>
            </p:spPr>
            <p:txBody>
              <a:bodyPr/>
              <a:lstStyle/>
              <a:p>
                <a:r>
                  <a:rPr lang="en-US">
                    <a:noFill/>
                  </a:rPr>
                  <a:t> </a:t>
                </a:r>
              </a:p>
            </p:txBody>
          </p:sp>
        </mc:Fallback>
      </mc:AlternateContent>
      <p:graphicFrame>
        <p:nvGraphicFramePr>
          <p:cNvPr id="126981" name="Object 5"/>
          <p:cNvGraphicFramePr>
            <a:graphicFrameLocks noChangeAspect="1"/>
          </p:cNvGraphicFramePr>
          <p:nvPr/>
        </p:nvGraphicFramePr>
        <p:xfrm>
          <a:off x="2209800" y="1905000"/>
          <a:ext cx="3581400" cy="1492250"/>
        </p:xfrm>
        <a:graphic>
          <a:graphicData uri="http://schemas.openxmlformats.org/presentationml/2006/ole">
            <mc:AlternateContent xmlns:mc="http://schemas.openxmlformats.org/markup-compatibility/2006">
              <mc:Choice xmlns:v="urn:schemas-microsoft-com:vml" Requires="v">
                <p:oleObj name="Equation" r:id="rId4" imgW="1092200" imgH="457200" progId="Equation.3">
                  <p:embed/>
                </p:oleObj>
              </mc:Choice>
              <mc:Fallback>
                <p:oleObj name="Equation" r:id="rId4" imgW="1092200" imgH="457200" progId="Equation.3">
                  <p:embed/>
                  <p:pic>
                    <p:nvPicPr>
                      <p:cNvPr id="1269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905000"/>
                        <a:ext cx="358140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2" name="Object 6"/>
          <p:cNvGraphicFramePr>
            <a:graphicFrameLocks noChangeAspect="1"/>
          </p:cNvGraphicFramePr>
          <p:nvPr/>
        </p:nvGraphicFramePr>
        <p:xfrm>
          <a:off x="3048000" y="4038601"/>
          <a:ext cx="2895600" cy="1154113"/>
        </p:xfrm>
        <a:graphic>
          <a:graphicData uri="http://schemas.openxmlformats.org/presentationml/2006/ole">
            <mc:AlternateContent xmlns:mc="http://schemas.openxmlformats.org/markup-compatibility/2006">
              <mc:Choice xmlns:v="urn:schemas-microsoft-com:vml" Requires="v">
                <p:oleObj name="Equation" r:id="rId6" imgW="825500" imgH="330200" progId="Equation.3">
                  <p:embed/>
                </p:oleObj>
              </mc:Choice>
              <mc:Fallback>
                <p:oleObj name="Equation" r:id="rId6" imgW="825500" imgH="330200" progId="Equation.3">
                  <p:embed/>
                  <p:pic>
                    <p:nvPicPr>
                      <p:cNvPr id="12698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038601"/>
                        <a:ext cx="2895600"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3" name="Line 7"/>
          <p:cNvSpPr>
            <a:spLocks noChangeShapeType="1"/>
          </p:cNvSpPr>
          <p:nvPr/>
        </p:nvSpPr>
        <p:spPr bwMode="auto">
          <a:xfrm>
            <a:off x="7162800" y="3581400"/>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6984" name="Line 8"/>
          <p:cNvSpPr>
            <a:spLocks noChangeShapeType="1"/>
          </p:cNvSpPr>
          <p:nvPr/>
        </p:nvSpPr>
        <p:spPr bwMode="auto">
          <a:xfrm flipV="1">
            <a:off x="8382000" y="1981200"/>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6985" name="Line 9"/>
          <p:cNvSpPr>
            <a:spLocks noChangeShapeType="1"/>
          </p:cNvSpPr>
          <p:nvPr/>
        </p:nvSpPr>
        <p:spPr bwMode="auto">
          <a:xfrm flipV="1">
            <a:off x="8382000" y="2590801"/>
            <a:ext cx="0" cy="1006475"/>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aphicFrame>
        <p:nvGraphicFramePr>
          <p:cNvPr id="126986" name="Object 10"/>
          <p:cNvGraphicFramePr>
            <a:graphicFrameLocks noChangeAspect="1"/>
          </p:cNvGraphicFramePr>
          <p:nvPr/>
        </p:nvGraphicFramePr>
        <p:xfrm>
          <a:off x="8534401" y="1905000"/>
          <a:ext cx="557213" cy="387350"/>
        </p:xfrm>
        <a:graphic>
          <a:graphicData uri="http://schemas.openxmlformats.org/presentationml/2006/ole">
            <mc:AlternateContent xmlns:mc="http://schemas.openxmlformats.org/markup-compatibility/2006">
              <mc:Choice xmlns:v="urn:schemas-microsoft-com:vml" Requires="v">
                <p:oleObj name="Equation" r:id="rId8" imgW="291973" imgH="203112" progId="Equation.3">
                  <p:embed/>
                </p:oleObj>
              </mc:Choice>
              <mc:Fallback>
                <p:oleObj name="Equation" r:id="rId8" imgW="291973" imgH="203112" progId="Equation.3">
                  <p:embed/>
                  <p:pic>
                    <p:nvPicPr>
                      <p:cNvPr id="12698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401" y="1905000"/>
                        <a:ext cx="5572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7" name="Object 11"/>
          <p:cNvGraphicFramePr>
            <a:graphicFrameLocks noChangeAspect="1"/>
          </p:cNvGraphicFramePr>
          <p:nvPr/>
        </p:nvGraphicFramePr>
        <p:xfrm>
          <a:off x="8029576" y="2505076"/>
          <a:ext cx="193675" cy="314325"/>
        </p:xfrm>
        <a:graphic>
          <a:graphicData uri="http://schemas.openxmlformats.org/presentationml/2006/ole">
            <mc:AlternateContent xmlns:mc="http://schemas.openxmlformats.org/markup-compatibility/2006">
              <mc:Choice xmlns:v="urn:schemas-microsoft-com:vml" Requires="v">
                <p:oleObj name="Equation" r:id="rId10" imgW="101468" imgH="164885" progId="Equation.3">
                  <p:embed/>
                </p:oleObj>
              </mc:Choice>
              <mc:Fallback>
                <p:oleObj name="Equation" r:id="rId10" imgW="101468" imgH="164885" progId="Equation.3">
                  <p:embed/>
                  <p:pic>
                    <p:nvPicPr>
                      <p:cNvPr id="12698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9576" y="2505076"/>
                        <a:ext cx="1936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8" name="Object 6"/>
          <p:cNvGraphicFramePr>
            <a:graphicFrameLocks noChangeAspect="1"/>
          </p:cNvGraphicFramePr>
          <p:nvPr/>
        </p:nvGraphicFramePr>
        <p:xfrm>
          <a:off x="9888538" y="3443288"/>
          <a:ext cx="169862" cy="290512"/>
        </p:xfrm>
        <a:graphic>
          <a:graphicData uri="http://schemas.openxmlformats.org/presentationml/2006/ole">
            <mc:AlternateContent xmlns:mc="http://schemas.openxmlformats.org/markup-compatibility/2006">
              <mc:Choice xmlns:v="urn:schemas-microsoft-com:vml" Requires="v">
                <p:oleObj name="Equation" r:id="rId12" imgW="88746" imgH="152136" progId="Equation.3">
                  <p:embed/>
                </p:oleObj>
              </mc:Choice>
              <mc:Fallback>
                <p:oleObj name="Equation" r:id="rId12" imgW="88746" imgH="152136" progId="Equation.3">
                  <p:embed/>
                  <p:pic>
                    <p:nvPicPr>
                      <p:cNvPr id="12698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8538" y="3443288"/>
                        <a:ext cx="1698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9" name="Rounded Rectangular Callout 14"/>
          <p:cNvSpPr>
            <a:spLocks noChangeArrowheads="1"/>
          </p:cNvSpPr>
          <p:nvPr/>
        </p:nvSpPr>
        <p:spPr bwMode="auto">
          <a:xfrm>
            <a:off x="6553200" y="1905000"/>
            <a:ext cx="1219200" cy="609600"/>
          </a:xfrm>
          <a:prstGeom prst="wedgeRoundRectCallout">
            <a:avLst>
              <a:gd name="adj1" fmla="val 64880"/>
              <a:gd name="adj2" fmla="val 86310"/>
              <a:gd name="adj3" fmla="val 16667"/>
            </a:avLst>
          </a:prstGeom>
          <a:solidFill>
            <a:schemeClr val="accent1"/>
          </a:solidFill>
          <a:ln w="9525" algn="ctr">
            <a:solidFill>
              <a:schemeClr val="tx1"/>
            </a:solidFill>
            <a:round/>
            <a:headEnd/>
            <a:tailEnd/>
          </a:ln>
        </p:spPr>
        <p:txBody>
          <a:bodyPr/>
          <a:lstStyle/>
          <a:p>
            <a:r>
              <a:rPr lang="en-US">
                <a:solidFill>
                  <a:srgbClr val="000000"/>
                </a:solidFill>
              </a:rPr>
              <a:t>Shows the area</a:t>
            </a:r>
          </a:p>
        </p:txBody>
      </p:sp>
      <p:grpSp>
        <p:nvGrpSpPr>
          <p:cNvPr id="4" name="Group 3">
            <a:extLst>
              <a:ext uri="{FF2B5EF4-FFF2-40B4-BE49-F238E27FC236}">
                <a16:creationId xmlns:a16="http://schemas.microsoft.com/office/drawing/2014/main" id="{2BC3B133-5C62-B207-6AFE-A871AB904266}"/>
              </a:ext>
            </a:extLst>
          </p:cNvPr>
          <p:cNvGrpSpPr/>
          <p:nvPr/>
        </p:nvGrpSpPr>
        <p:grpSpPr>
          <a:xfrm>
            <a:off x="2174747" y="3086320"/>
            <a:ext cx="757800" cy="212040"/>
            <a:chOff x="2174747" y="3086320"/>
            <a:chExt cx="757800" cy="212040"/>
          </a:xfrm>
        </p:grpSpPr>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2D2FA99-5792-89E6-7219-CF4B6993D345}"/>
                    </a:ext>
                  </a:extLst>
                </p14:cNvPr>
                <p14:cNvContentPartPr/>
                <p14:nvPr/>
              </p14:nvContentPartPr>
              <p14:xfrm>
                <a:off x="2174747" y="3086320"/>
                <a:ext cx="757800" cy="84960"/>
              </p14:xfrm>
            </p:contentPart>
          </mc:Choice>
          <mc:Fallback xmlns="">
            <p:pic>
              <p:nvPicPr>
                <p:cNvPr id="2" name="Ink 1">
                  <a:extLst>
                    <a:ext uri="{FF2B5EF4-FFF2-40B4-BE49-F238E27FC236}">
                      <a16:creationId xmlns:a16="http://schemas.microsoft.com/office/drawing/2014/main" id="{F2D2FA99-5792-89E6-7219-CF4B6993D345}"/>
                    </a:ext>
                  </a:extLst>
                </p:cNvPr>
                <p:cNvPicPr/>
                <p:nvPr/>
              </p:nvPicPr>
              <p:blipFill>
                <a:blip r:embed="rId15"/>
                <a:stretch>
                  <a:fillRect/>
                </a:stretch>
              </p:blipFill>
              <p:spPr>
                <a:xfrm>
                  <a:off x="2165747" y="3077680"/>
                  <a:ext cx="775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4F74C151-D2EE-FC8D-4B62-6C7F16A050FB}"/>
                    </a:ext>
                  </a:extLst>
                </p14:cNvPr>
                <p14:cNvContentPartPr/>
                <p14:nvPr/>
              </p14:nvContentPartPr>
              <p14:xfrm>
                <a:off x="2296427" y="3233920"/>
                <a:ext cx="470160" cy="64440"/>
              </p14:xfrm>
            </p:contentPart>
          </mc:Choice>
          <mc:Fallback xmlns="">
            <p:pic>
              <p:nvPicPr>
                <p:cNvPr id="3" name="Ink 2">
                  <a:extLst>
                    <a:ext uri="{FF2B5EF4-FFF2-40B4-BE49-F238E27FC236}">
                      <a16:creationId xmlns:a16="http://schemas.microsoft.com/office/drawing/2014/main" id="{4F74C151-D2EE-FC8D-4B62-6C7F16A050FB}"/>
                    </a:ext>
                  </a:extLst>
                </p:cNvPr>
                <p:cNvPicPr/>
                <p:nvPr/>
              </p:nvPicPr>
              <p:blipFill>
                <a:blip r:embed="rId17"/>
                <a:stretch>
                  <a:fillRect/>
                </a:stretch>
              </p:blipFill>
              <p:spPr>
                <a:xfrm>
                  <a:off x="2287787" y="3225280"/>
                  <a:ext cx="487800" cy="82080"/>
                </a:xfrm>
                <a:prstGeom prst="rect">
                  <a:avLst/>
                </a:prstGeom>
              </p:spPr>
            </p:pic>
          </mc:Fallback>
        </mc:AlternateContent>
      </p:grpSp>
      <p:grpSp>
        <p:nvGrpSpPr>
          <p:cNvPr id="8" name="Group 7">
            <a:extLst>
              <a:ext uri="{FF2B5EF4-FFF2-40B4-BE49-F238E27FC236}">
                <a16:creationId xmlns:a16="http://schemas.microsoft.com/office/drawing/2014/main" id="{1A7BB1A1-0ABC-1648-2328-5E73BDD2345F}"/>
              </a:ext>
            </a:extLst>
          </p:cNvPr>
          <p:cNvGrpSpPr/>
          <p:nvPr/>
        </p:nvGrpSpPr>
        <p:grpSpPr>
          <a:xfrm>
            <a:off x="6749627" y="3450280"/>
            <a:ext cx="3082680" cy="232200"/>
            <a:chOff x="6749627" y="3450280"/>
            <a:chExt cx="3082680" cy="232200"/>
          </a:xfrm>
        </p:grpSpPr>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A80D8369-D54D-92F7-DF18-0D058BA7E89F}"/>
                    </a:ext>
                  </a:extLst>
                </p14:cNvPr>
                <p14:cNvContentPartPr/>
                <p14:nvPr/>
              </p14:nvContentPartPr>
              <p14:xfrm>
                <a:off x="8170907" y="3450280"/>
                <a:ext cx="120960" cy="26640"/>
              </p14:xfrm>
            </p:contentPart>
          </mc:Choice>
          <mc:Fallback xmlns="">
            <p:pic>
              <p:nvPicPr>
                <p:cNvPr id="5" name="Ink 4">
                  <a:extLst>
                    <a:ext uri="{FF2B5EF4-FFF2-40B4-BE49-F238E27FC236}">
                      <a16:creationId xmlns:a16="http://schemas.microsoft.com/office/drawing/2014/main" id="{A80D8369-D54D-92F7-DF18-0D058BA7E89F}"/>
                    </a:ext>
                  </a:extLst>
                </p:cNvPr>
                <p:cNvPicPr/>
                <p:nvPr/>
              </p:nvPicPr>
              <p:blipFill>
                <a:blip r:embed="rId19"/>
                <a:stretch>
                  <a:fillRect/>
                </a:stretch>
              </p:blipFill>
              <p:spPr>
                <a:xfrm>
                  <a:off x="8161907" y="3441280"/>
                  <a:ext cx="138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E3EC69AD-E9C9-EAE2-EEDF-337733333A33}"/>
                    </a:ext>
                  </a:extLst>
                </p14:cNvPr>
                <p14:cNvContentPartPr/>
                <p14:nvPr/>
              </p14:nvContentPartPr>
              <p14:xfrm>
                <a:off x="6749627" y="3503920"/>
                <a:ext cx="1574640" cy="178560"/>
              </p14:xfrm>
            </p:contentPart>
          </mc:Choice>
          <mc:Fallback xmlns="">
            <p:pic>
              <p:nvPicPr>
                <p:cNvPr id="6" name="Ink 5">
                  <a:extLst>
                    <a:ext uri="{FF2B5EF4-FFF2-40B4-BE49-F238E27FC236}">
                      <a16:creationId xmlns:a16="http://schemas.microsoft.com/office/drawing/2014/main" id="{E3EC69AD-E9C9-EAE2-EEDF-337733333A33}"/>
                    </a:ext>
                  </a:extLst>
                </p:cNvPr>
                <p:cNvPicPr/>
                <p:nvPr/>
              </p:nvPicPr>
              <p:blipFill>
                <a:blip r:embed="rId21"/>
                <a:stretch>
                  <a:fillRect/>
                </a:stretch>
              </p:blipFill>
              <p:spPr>
                <a:xfrm>
                  <a:off x="6740987" y="3495280"/>
                  <a:ext cx="1592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784C479A-90F4-B2D6-CD44-3C44341DB5BF}"/>
                    </a:ext>
                  </a:extLst>
                </p14:cNvPr>
                <p14:cNvContentPartPr/>
                <p14:nvPr/>
              </p14:nvContentPartPr>
              <p14:xfrm>
                <a:off x="8408867" y="3504640"/>
                <a:ext cx="1423440" cy="111960"/>
              </p14:xfrm>
            </p:contentPart>
          </mc:Choice>
          <mc:Fallback xmlns="">
            <p:pic>
              <p:nvPicPr>
                <p:cNvPr id="7" name="Ink 6">
                  <a:extLst>
                    <a:ext uri="{FF2B5EF4-FFF2-40B4-BE49-F238E27FC236}">
                      <a16:creationId xmlns:a16="http://schemas.microsoft.com/office/drawing/2014/main" id="{784C479A-90F4-B2D6-CD44-3C44341DB5BF}"/>
                    </a:ext>
                  </a:extLst>
                </p:cNvPr>
                <p:cNvPicPr/>
                <p:nvPr/>
              </p:nvPicPr>
              <p:blipFill>
                <a:blip r:embed="rId23"/>
                <a:stretch>
                  <a:fillRect/>
                </a:stretch>
              </p:blipFill>
              <p:spPr>
                <a:xfrm>
                  <a:off x="8399867" y="3495640"/>
                  <a:ext cx="144108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07F05DD1-B432-942B-A4AD-CE1EE96DBFC0}"/>
                  </a:ext>
                </a:extLst>
              </p14:cNvPr>
              <p14:cNvContentPartPr/>
              <p14:nvPr/>
            </p14:nvContentPartPr>
            <p14:xfrm>
              <a:off x="1345667" y="5289880"/>
              <a:ext cx="2857680" cy="1062360"/>
            </p14:xfrm>
          </p:contentPart>
        </mc:Choice>
        <mc:Fallback xmlns="">
          <p:pic>
            <p:nvPicPr>
              <p:cNvPr id="13" name="Ink 12">
                <a:extLst>
                  <a:ext uri="{FF2B5EF4-FFF2-40B4-BE49-F238E27FC236}">
                    <a16:creationId xmlns:a16="http://schemas.microsoft.com/office/drawing/2014/main" id="{07F05DD1-B432-942B-A4AD-CE1EE96DBFC0}"/>
                  </a:ext>
                </a:extLst>
              </p:cNvPr>
              <p:cNvPicPr/>
              <p:nvPr/>
            </p:nvPicPr>
            <p:blipFill>
              <a:blip r:embed="rId25"/>
              <a:stretch>
                <a:fillRect/>
              </a:stretch>
            </p:blipFill>
            <p:spPr>
              <a:xfrm>
                <a:off x="1337027" y="5280880"/>
                <a:ext cx="2875320" cy="1080000"/>
              </a:xfrm>
              <a:prstGeom prst="rect">
                <a:avLst/>
              </a:prstGeom>
            </p:spPr>
          </p:pic>
        </mc:Fallback>
      </mc:AlternateContent>
      <p:grpSp>
        <p:nvGrpSpPr>
          <p:cNvPr id="20" name="Group 19">
            <a:extLst>
              <a:ext uri="{FF2B5EF4-FFF2-40B4-BE49-F238E27FC236}">
                <a16:creationId xmlns:a16="http://schemas.microsoft.com/office/drawing/2014/main" id="{AB973346-3AB8-7304-A4FB-F38BA079008C}"/>
              </a:ext>
            </a:extLst>
          </p:cNvPr>
          <p:cNvGrpSpPr/>
          <p:nvPr/>
        </p:nvGrpSpPr>
        <p:grpSpPr>
          <a:xfrm>
            <a:off x="10462307" y="2630200"/>
            <a:ext cx="1464120" cy="1134720"/>
            <a:chOff x="10462307" y="2630200"/>
            <a:chExt cx="1464120" cy="113472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5FDE477-CA67-538F-F226-6E6FADB0DD3B}"/>
                    </a:ext>
                  </a:extLst>
                </p14:cNvPr>
                <p14:cNvContentPartPr/>
                <p14:nvPr/>
              </p14:nvContentPartPr>
              <p14:xfrm>
                <a:off x="10462307" y="3628120"/>
                <a:ext cx="1464120" cy="136800"/>
              </p14:xfrm>
            </p:contentPart>
          </mc:Choice>
          <mc:Fallback xmlns="">
            <p:pic>
              <p:nvPicPr>
                <p:cNvPr id="17" name="Ink 16">
                  <a:extLst>
                    <a:ext uri="{FF2B5EF4-FFF2-40B4-BE49-F238E27FC236}">
                      <a16:creationId xmlns:a16="http://schemas.microsoft.com/office/drawing/2014/main" id="{45FDE477-CA67-538F-F226-6E6FADB0DD3B}"/>
                    </a:ext>
                  </a:extLst>
                </p:cNvPr>
                <p:cNvPicPr/>
                <p:nvPr/>
              </p:nvPicPr>
              <p:blipFill>
                <a:blip r:embed="rId27"/>
                <a:stretch>
                  <a:fillRect/>
                </a:stretch>
              </p:blipFill>
              <p:spPr>
                <a:xfrm>
                  <a:off x="10453307" y="3619480"/>
                  <a:ext cx="1481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159F664E-AF4E-7ACD-47D7-157BF335F9F4}"/>
                    </a:ext>
                  </a:extLst>
                </p14:cNvPr>
                <p14:cNvContentPartPr/>
                <p14:nvPr/>
              </p14:nvContentPartPr>
              <p14:xfrm>
                <a:off x="11048747" y="2732080"/>
                <a:ext cx="59760" cy="947160"/>
              </p14:xfrm>
            </p:contentPart>
          </mc:Choice>
          <mc:Fallback xmlns="">
            <p:pic>
              <p:nvPicPr>
                <p:cNvPr id="18" name="Ink 17">
                  <a:extLst>
                    <a:ext uri="{FF2B5EF4-FFF2-40B4-BE49-F238E27FC236}">
                      <a16:creationId xmlns:a16="http://schemas.microsoft.com/office/drawing/2014/main" id="{159F664E-AF4E-7ACD-47D7-157BF335F9F4}"/>
                    </a:ext>
                  </a:extLst>
                </p:cNvPr>
                <p:cNvPicPr/>
                <p:nvPr/>
              </p:nvPicPr>
              <p:blipFill>
                <a:blip r:embed="rId29"/>
                <a:stretch>
                  <a:fillRect/>
                </a:stretch>
              </p:blipFill>
              <p:spPr>
                <a:xfrm>
                  <a:off x="11039747" y="2723080"/>
                  <a:ext cx="7740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C3FC0FE8-CD13-B12E-FE0F-362D78BF7CF6}"/>
                    </a:ext>
                  </a:extLst>
                </p14:cNvPr>
                <p14:cNvContentPartPr/>
                <p14:nvPr/>
              </p14:nvContentPartPr>
              <p14:xfrm>
                <a:off x="10922747" y="2630200"/>
                <a:ext cx="294120" cy="299160"/>
              </p14:xfrm>
            </p:contentPart>
          </mc:Choice>
          <mc:Fallback xmlns="">
            <p:pic>
              <p:nvPicPr>
                <p:cNvPr id="19" name="Ink 18">
                  <a:extLst>
                    <a:ext uri="{FF2B5EF4-FFF2-40B4-BE49-F238E27FC236}">
                      <a16:creationId xmlns:a16="http://schemas.microsoft.com/office/drawing/2014/main" id="{C3FC0FE8-CD13-B12E-FE0F-362D78BF7CF6}"/>
                    </a:ext>
                  </a:extLst>
                </p:cNvPr>
                <p:cNvPicPr/>
                <p:nvPr/>
              </p:nvPicPr>
              <p:blipFill>
                <a:blip r:embed="rId31"/>
                <a:stretch>
                  <a:fillRect/>
                </a:stretch>
              </p:blipFill>
              <p:spPr>
                <a:xfrm>
                  <a:off x="10914107" y="2621200"/>
                  <a:ext cx="311760" cy="316800"/>
                </a:xfrm>
                <a:prstGeom prst="rect">
                  <a:avLst/>
                </a:prstGeom>
              </p:spPr>
            </p:pic>
          </mc:Fallback>
        </mc:AlternateContent>
      </p:grpSp>
      <p:grpSp>
        <p:nvGrpSpPr>
          <p:cNvPr id="22" name="Group 21">
            <a:extLst>
              <a:ext uri="{FF2B5EF4-FFF2-40B4-BE49-F238E27FC236}">
                <a16:creationId xmlns:a16="http://schemas.microsoft.com/office/drawing/2014/main" id="{BE424963-F2C5-1AF6-CF70-1232255E83FB}"/>
              </a:ext>
            </a:extLst>
          </p:cNvPr>
          <p:cNvGrpSpPr/>
          <p:nvPr/>
        </p:nvGrpSpPr>
        <p:grpSpPr>
          <a:xfrm>
            <a:off x="1421627" y="3827200"/>
            <a:ext cx="4766400" cy="1448280"/>
            <a:chOff x="1421627" y="3827200"/>
            <a:chExt cx="4766400" cy="1448280"/>
          </a:xfrm>
        </p:grpSpPr>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AB6C3552-FE3D-69C1-CB4E-F1CF6ED94C06}"/>
                    </a:ext>
                  </a:extLst>
                </p14:cNvPr>
                <p14:cNvContentPartPr/>
                <p14:nvPr/>
              </p14:nvContentPartPr>
              <p14:xfrm>
                <a:off x="1421627" y="4836280"/>
                <a:ext cx="1244160" cy="91800"/>
              </p14:xfrm>
            </p:contentPart>
          </mc:Choice>
          <mc:Fallback xmlns="">
            <p:pic>
              <p:nvPicPr>
                <p:cNvPr id="9" name="Ink 8">
                  <a:extLst>
                    <a:ext uri="{FF2B5EF4-FFF2-40B4-BE49-F238E27FC236}">
                      <a16:creationId xmlns:a16="http://schemas.microsoft.com/office/drawing/2014/main" id="{AB6C3552-FE3D-69C1-CB4E-F1CF6ED94C06}"/>
                    </a:ext>
                  </a:extLst>
                </p:cNvPr>
                <p:cNvPicPr/>
                <p:nvPr/>
              </p:nvPicPr>
              <p:blipFill>
                <a:blip r:embed="rId33"/>
                <a:stretch>
                  <a:fillRect/>
                </a:stretch>
              </p:blipFill>
              <p:spPr>
                <a:xfrm>
                  <a:off x="1412987" y="4827640"/>
                  <a:ext cx="1261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500C9807-F349-8CC0-BE8E-F3DD15F271AD}"/>
                    </a:ext>
                  </a:extLst>
                </p14:cNvPr>
                <p14:cNvContentPartPr/>
                <p14:nvPr/>
              </p14:nvContentPartPr>
              <p14:xfrm>
                <a:off x="1603787" y="4689400"/>
                <a:ext cx="1066320" cy="218880"/>
              </p14:xfrm>
            </p:contentPart>
          </mc:Choice>
          <mc:Fallback xmlns="">
            <p:pic>
              <p:nvPicPr>
                <p:cNvPr id="10" name="Ink 9">
                  <a:extLst>
                    <a:ext uri="{FF2B5EF4-FFF2-40B4-BE49-F238E27FC236}">
                      <a16:creationId xmlns:a16="http://schemas.microsoft.com/office/drawing/2014/main" id="{500C9807-F349-8CC0-BE8E-F3DD15F271AD}"/>
                    </a:ext>
                  </a:extLst>
                </p:cNvPr>
                <p:cNvPicPr/>
                <p:nvPr/>
              </p:nvPicPr>
              <p:blipFill>
                <a:blip r:embed="rId35"/>
                <a:stretch>
                  <a:fillRect/>
                </a:stretch>
              </p:blipFill>
              <p:spPr>
                <a:xfrm>
                  <a:off x="1595147" y="4680760"/>
                  <a:ext cx="1083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8F008A29-FE2D-52B6-8F9A-7B07C7DCC071}"/>
                    </a:ext>
                  </a:extLst>
                </p14:cNvPr>
                <p14:cNvContentPartPr/>
                <p14:nvPr/>
              </p14:nvContentPartPr>
              <p14:xfrm>
                <a:off x="2370587" y="4552960"/>
                <a:ext cx="544320" cy="565200"/>
              </p14:xfrm>
            </p:contentPart>
          </mc:Choice>
          <mc:Fallback xmlns="">
            <p:pic>
              <p:nvPicPr>
                <p:cNvPr id="11" name="Ink 10">
                  <a:extLst>
                    <a:ext uri="{FF2B5EF4-FFF2-40B4-BE49-F238E27FC236}">
                      <a16:creationId xmlns:a16="http://schemas.microsoft.com/office/drawing/2014/main" id="{8F008A29-FE2D-52B6-8F9A-7B07C7DCC071}"/>
                    </a:ext>
                  </a:extLst>
                </p:cNvPr>
                <p:cNvPicPr/>
                <p:nvPr/>
              </p:nvPicPr>
              <p:blipFill>
                <a:blip r:embed="rId37"/>
                <a:stretch>
                  <a:fillRect/>
                </a:stretch>
              </p:blipFill>
              <p:spPr>
                <a:xfrm>
                  <a:off x="2361587" y="4543960"/>
                  <a:ext cx="56196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37429263-F64B-357B-6938-23AE1A6D32C7}"/>
                    </a:ext>
                  </a:extLst>
                </p14:cNvPr>
                <p14:cNvContentPartPr/>
                <p14:nvPr/>
              </p14:nvContentPartPr>
              <p14:xfrm>
                <a:off x="2718707" y="3827200"/>
                <a:ext cx="3469320" cy="1448280"/>
              </p14:xfrm>
            </p:contentPart>
          </mc:Choice>
          <mc:Fallback xmlns="">
            <p:pic>
              <p:nvPicPr>
                <p:cNvPr id="21" name="Ink 20">
                  <a:extLst>
                    <a:ext uri="{FF2B5EF4-FFF2-40B4-BE49-F238E27FC236}">
                      <a16:creationId xmlns:a16="http://schemas.microsoft.com/office/drawing/2014/main" id="{37429263-F64B-357B-6938-23AE1A6D32C7}"/>
                    </a:ext>
                  </a:extLst>
                </p:cNvPr>
                <p:cNvPicPr/>
                <p:nvPr/>
              </p:nvPicPr>
              <p:blipFill>
                <a:blip r:embed="rId39"/>
                <a:stretch>
                  <a:fillRect/>
                </a:stretch>
              </p:blipFill>
              <p:spPr>
                <a:xfrm>
                  <a:off x="2710067" y="3818200"/>
                  <a:ext cx="3486960" cy="1465920"/>
                </a:xfrm>
                <a:prstGeom prst="rect">
                  <a:avLst/>
                </a:prstGeom>
              </p:spPr>
            </p:pic>
          </mc:Fallback>
        </mc:AlternateContent>
      </p:grpSp>
      <p:grpSp>
        <p:nvGrpSpPr>
          <p:cNvPr id="27" name="Group 26">
            <a:extLst>
              <a:ext uri="{FF2B5EF4-FFF2-40B4-BE49-F238E27FC236}">
                <a16:creationId xmlns:a16="http://schemas.microsoft.com/office/drawing/2014/main" id="{F33F3B2B-5A57-C7AA-4B10-4F68D9D6FAFF}"/>
              </a:ext>
            </a:extLst>
          </p:cNvPr>
          <p:cNvGrpSpPr/>
          <p:nvPr/>
        </p:nvGrpSpPr>
        <p:grpSpPr>
          <a:xfrm>
            <a:off x="2931467" y="5889280"/>
            <a:ext cx="645120" cy="749160"/>
            <a:chOff x="2931467" y="5889280"/>
            <a:chExt cx="645120" cy="749160"/>
          </a:xfrm>
        </p:grpSpPr>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B4787923-7D38-E2EB-7908-492BB0329431}"/>
                    </a:ext>
                  </a:extLst>
                </p14:cNvPr>
                <p14:cNvContentPartPr/>
                <p14:nvPr/>
              </p14:nvContentPartPr>
              <p14:xfrm>
                <a:off x="2931467" y="5889280"/>
                <a:ext cx="528840" cy="103680"/>
              </p14:xfrm>
            </p:contentPart>
          </mc:Choice>
          <mc:Fallback xmlns="">
            <p:pic>
              <p:nvPicPr>
                <p:cNvPr id="23" name="Ink 22">
                  <a:extLst>
                    <a:ext uri="{FF2B5EF4-FFF2-40B4-BE49-F238E27FC236}">
                      <a16:creationId xmlns:a16="http://schemas.microsoft.com/office/drawing/2014/main" id="{B4787923-7D38-E2EB-7908-492BB0329431}"/>
                    </a:ext>
                  </a:extLst>
                </p:cNvPr>
                <p:cNvPicPr/>
                <p:nvPr/>
              </p:nvPicPr>
              <p:blipFill>
                <a:blip r:embed="rId41"/>
                <a:stretch>
                  <a:fillRect/>
                </a:stretch>
              </p:blipFill>
              <p:spPr>
                <a:xfrm>
                  <a:off x="2922467" y="5880640"/>
                  <a:ext cx="546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FDCFD926-C0D4-20CA-E2F0-D3700DE93E68}"/>
                    </a:ext>
                  </a:extLst>
                </p14:cNvPr>
                <p14:cNvContentPartPr/>
                <p14:nvPr/>
              </p14:nvContentPartPr>
              <p14:xfrm>
                <a:off x="3105347" y="6033280"/>
                <a:ext cx="311400" cy="42480"/>
              </p14:xfrm>
            </p:contentPart>
          </mc:Choice>
          <mc:Fallback xmlns="">
            <p:pic>
              <p:nvPicPr>
                <p:cNvPr id="24" name="Ink 23">
                  <a:extLst>
                    <a:ext uri="{FF2B5EF4-FFF2-40B4-BE49-F238E27FC236}">
                      <a16:creationId xmlns:a16="http://schemas.microsoft.com/office/drawing/2014/main" id="{FDCFD926-C0D4-20CA-E2F0-D3700DE93E68}"/>
                    </a:ext>
                  </a:extLst>
                </p:cNvPr>
                <p:cNvPicPr/>
                <p:nvPr/>
              </p:nvPicPr>
              <p:blipFill>
                <a:blip r:embed="rId43"/>
                <a:stretch>
                  <a:fillRect/>
                </a:stretch>
              </p:blipFill>
              <p:spPr>
                <a:xfrm>
                  <a:off x="3096707" y="6024280"/>
                  <a:ext cx="329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4246EEC5-3081-35D4-2A12-CEAB63E1BF4A}"/>
                    </a:ext>
                  </a:extLst>
                </p14:cNvPr>
                <p14:cNvContentPartPr/>
                <p14:nvPr/>
              </p14:nvContentPartPr>
              <p14:xfrm>
                <a:off x="3269867" y="6044440"/>
                <a:ext cx="239400" cy="230760"/>
              </p14:xfrm>
            </p:contentPart>
          </mc:Choice>
          <mc:Fallback xmlns="">
            <p:pic>
              <p:nvPicPr>
                <p:cNvPr id="25" name="Ink 24">
                  <a:extLst>
                    <a:ext uri="{FF2B5EF4-FFF2-40B4-BE49-F238E27FC236}">
                      <a16:creationId xmlns:a16="http://schemas.microsoft.com/office/drawing/2014/main" id="{4246EEC5-3081-35D4-2A12-CEAB63E1BF4A}"/>
                    </a:ext>
                  </a:extLst>
                </p:cNvPr>
                <p:cNvPicPr/>
                <p:nvPr/>
              </p:nvPicPr>
              <p:blipFill>
                <a:blip r:embed="rId45"/>
                <a:stretch>
                  <a:fillRect/>
                </a:stretch>
              </p:blipFill>
              <p:spPr>
                <a:xfrm>
                  <a:off x="3260867" y="6035800"/>
                  <a:ext cx="2570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5CB9ABA1-4DF8-CCF5-F832-F5C6DDD7B38D}"/>
                    </a:ext>
                  </a:extLst>
                </p14:cNvPr>
                <p14:cNvContentPartPr/>
                <p14:nvPr/>
              </p14:nvContentPartPr>
              <p14:xfrm>
                <a:off x="3366347" y="6006640"/>
                <a:ext cx="210240" cy="631800"/>
              </p14:xfrm>
            </p:contentPart>
          </mc:Choice>
          <mc:Fallback xmlns="">
            <p:pic>
              <p:nvPicPr>
                <p:cNvPr id="26" name="Ink 25">
                  <a:extLst>
                    <a:ext uri="{FF2B5EF4-FFF2-40B4-BE49-F238E27FC236}">
                      <a16:creationId xmlns:a16="http://schemas.microsoft.com/office/drawing/2014/main" id="{5CB9ABA1-4DF8-CCF5-F832-F5C6DDD7B38D}"/>
                    </a:ext>
                  </a:extLst>
                </p:cNvPr>
                <p:cNvPicPr/>
                <p:nvPr/>
              </p:nvPicPr>
              <p:blipFill>
                <a:blip r:embed="rId47"/>
                <a:stretch>
                  <a:fillRect/>
                </a:stretch>
              </p:blipFill>
              <p:spPr>
                <a:xfrm>
                  <a:off x="3357707" y="5997640"/>
                  <a:ext cx="227880" cy="649440"/>
                </a:xfrm>
                <a:prstGeom prst="rect">
                  <a:avLst/>
                </a:prstGeom>
              </p:spPr>
            </p:pic>
          </mc:Fallback>
        </mc:AlternateContent>
      </p:grpSp>
      <p:grpSp>
        <p:nvGrpSpPr>
          <p:cNvPr id="29" name="Group 28">
            <a:extLst>
              <a:ext uri="{FF2B5EF4-FFF2-40B4-BE49-F238E27FC236}">
                <a16:creationId xmlns:a16="http://schemas.microsoft.com/office/drawing/2014/main" id="{B32EAFF3-B43B-8727-29B3-681CF6E516EC}"/>
              </a:ext>
            </a:extLst>
          </p:cNvPr>
          <p:cNvGrpSpPr/>
          <p:nvPr/>
        </p:nvGrpSpPr>
        <p:grpSpPr>
          <a:xfrm>
            <a:off x="7613627" y="2297560"/>
            <a:ext cx="945720" cy="855360"/>
            <a:chOff x="7613627" y="2297560"/>
            <a:chExt cx="945720" cy="855360"/>
          </a:xfrm>
        </p:grpSpPr>
        <mc:AlternateContent xmlns:mc="http://schemas.openxmlformats.org/markup-compatibility/2006" xmlns:p14="http://schemas.microsoft.com/office/powerpoint/2010/main">
          <mc:Choice Requires="p14">
            <p:contentPart p14:bwMode="auto" r:id="rId48">
              <p14:nvContentPartPr>
                <p14:cNvPr id="14" name="Ink 13">
                  <a:extLst>
                    <a:ext uri="{FF2B5EF4-FFF2-40B4-BE49-F238E27FC236}">
                      <a16:creationId xmlns:a16="http://schemas.microsoft.com/office/drawing/2014/main" id="{206F3190-72C1-BF62-13C6-3BBDCC43A8CE}"/>
                    </a:ext>
                  </a:extLst>
                </p14:cNvPr>
                <p14:cNvContentPartPr/>
                <p14:nvPr/>
              </p14:nvContentPartPr>
              <p14:xfrm>
                <a:off x="8344067" y="2572600"/>
                <a:ext cx="215280" cy="262080"/>
              </p14:xfrm>
            </p:contentPart>
          </mc:Choice>
          <mc:Fallback xmlns="">
            <p:pic>
              <p:nvPicPr>
                <p:cNvPr id="14" name="Ink 13">
                  <a:extLst>
                    <a:ext uri="{FF2B5EF4-FFF2-40B4-BE49-F238E27FC236}">
                      <a16:creationId xmlns:a16="http://schemas.microsoft.com/office/drawing/2014/main" id="{206F3190-72C1-BF62-13C6-3BBDCC43A8CE}"/>
                    </a:ext>
                  </a:extLst>
                </p:cNvPr>
                <p:cNvPicPr/>
                <p:nvPr/>
              </p:nvPicPr>
              <p:blipFill>
                <a:blip r:embed="rId49"/>
                <a:stretch>
                  <a:fillRect/>
                </a:stretch>
              </p:blipFill>
              <p:spPr>
                <a:xfrm>
                  <a:off x="8335427" y="2563600"/>
                  <a:ext cx="232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 name="Ink 14">
                  <a:extLst>
                    <a:ext uri="{FF2B5EF4-FFF2-40B4-BE49-F238E27FC236}">
                      <a16:creationId xmlns:a16="http://schemas.microsoft.com/office/drawing/2014/main" id="{5674C130-AC6A-BE08-1C18-4274823074E8}"/>
                    </a:ext>
                  </a:extLst>
                </p14:cNvPr>
                <p14:cNvContentPartPr/>
                <p14:nvPr/>
              </p14:nvContentPartPr>
              <p14:xfrm>
                <a:off x="8101067" y="2582320"/>
                <a:ext cx="335520" cy="244800"/>
              </p14:xfrm>
            </p:contentPart>
          </mc:Choice>
          <mc:Fallback xmlns="">
            <p:pic>
              <p:nvPicPr>
                <p:cNvPr id="15" name="Ink 14">
                  <a:extLst>
                    <a:ext uri="{FF2B5EF4-FFF2-40B4-BE49-F238E27FC236}">
                      <a16:creationId xmlns:a16="http://schemas.microsoft.com/office/drawing/2014/main" id="{5674C130-AC6A-BE08-1C18-4274823074E8}"/>
                    </a:ext>
                  </a:extLst>
                </p:cNvPr>
                <p:cNvPicPr/>
                <p:nvPr/>
              </p:nvPicPr>
              <p:blipFill>
                <a:blip r:embed="rId51"/>
                <a:stretch>
                  <a:fillRect/>
                </a:stretch>
              </p:blipFill>
              <p:spPr>
                <a:xfrm>
                  <a:off x="8092067" y="2573680"/>
                  <a:ext cx="353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AFE6E1F9-8352-2C22-A528-C97E98D646B0}"/>
                    </a:ext>
                  </a:extLst>
                </p14:cNvPr>
                <p14:cNvContentPartPr/>
                <p14:nvPr/>
              </p14:nvContentPartPr>
              <p14:xfrm>
                <a:off x="7613627" y="2297560"/>
                <a:ext cx="769320" cy="855360"/>
              </p14:xfrm>
            </p:contentPart>
          </mc:Choice>
          <mc:Fallback xmlns="">
            <p:pic>
              <p:nvPicPr>
                <p:cNvPr id="28" name="Ink 27">
                  <a:extLst>
                    <a:ext uri="{FF2B5EF4-FFF2-40B4-BE49-F238E27FC236}">
                      <a16:creationId xmlns:a16="http://schemas.microsoft.com/office/drawing/2014/main" id="{AFE6E1F9-8352-2C22-A528-C97E98D646B0}"/>
                    </a:ext>
                  </a:extLst>
                </p:cNvPr>
                <p:cNvPicPr/>
                <p:nvPr/>
              </p:nvPicPr>
              <p:blipFill>
                <a:blip r:embed="rId53"/>
                <a:stretch>
                  <a:fillRect/>
                </a:stretch>
              </p:blipFill>
              <p:spPr>
                <a:xfrm>
                  <a:off x="7604627" y="2288560"/>
                  <a:ext cx="786960" cy="87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ADA97102-F0D5-46A1-1A2C-1846FED0D92F}"/>
                  </a:ext>
                </a:extLst>
              </p14:cNvPr>
              <p14:cNvContentPartPr/>
              <p14:nvPr/>
            </p14:nvContentPartPr>
            <p14:xfrm>
              <a:off x="5867627" y="5737360"/>
              <a:ext cx="3100320" cy="149760"/>
            </p14:xfrm>
          </p:contentPart>
        </mc:Choice>
        <mc:Fallback xmlns="">
          <p:pic>
            <p:nvPicPr>
              <p:cNvPr id="30" name="Ink 29">
                <a:extLst>
                  <a:ext uri="{FF2B5EF4-FFF2-40B4-BE49-F238E27FC236}">
                    <a16:creationId xmlns:a16="http://schemas.microsoft.com/office/drawing/2014/main" id="{ADA97102-F0D5-46A1-1A2C-1846FED0D92F}"/>
                  </a:ext>
                </a:extLst>
              </p:cNvPr>
              <p:cNvPicPr/>
              <p:nvPr/>
            </p:nvPicPr>
            <p:blipFill>
              <a:blip r:embed="rId55"/>
              <a:stretch>
                <a:fillRect/>
              </a:stretch>
            </p:blipFill>
            <p:spPr>
              <a:xfrm>
                <a:off x="5858627" y="5728360"/>
                <a:ext cx="3117960" cy="167400"/>
              </a:xfrm>
              <a:prstGeom prst="rect">
                <a:avLst/>
              </a:prstGeom>
            </p:spPr>
          </p:pic>
        </mc:Fallback>
      </mc:AlternateContent>
      <p:grpSp>
        <p:nvGrpSpPr>
          <p:cNvPr id="126999" name="Group 126998">
            <a:extLst>
              <a:ext uri="{FF2B5EF4-FFF2-40B4-BE49-F238E27FC236}">
                <a16:creationId xmlns:a16="http://schemas.microsoft.com/office/drawing/2014/main" id="{EE9EDC62-FB1D-C9E7-8D29-D16F6377E600}"/>
              </a:ext>
            </a:extLst>
          </p:cNvPr>
          <p:cNvGrpSpPr/>
          <p:nvPr/>
        </p:nvGrpSpPr>
        <p:grpSpPr>
          <a:xfrm>
            <a:off x="5846027" y="4931320"/>
            <a:ext cx="2915640" cy="1393920"/>
            <a:chOff x="5846027" y="4931320"/>
            <a:chExt cx="2915640" cy="1393920"/>
          </a:xfrm>
        </p:grpSpPr>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17DE5A50-C728-186B-2AFA-919A5E258328}"/>
                    </a:ext>
                  </a:extLst>
                </p14:cNvPr>
                <p14:cNvContentPartPr/>
                <p14:nvPr/>
              </p14:nvContentPartPr>
              <p14:xfrm>
                <a:off x="7236347" y="5700280"/>
                <a:ext cx="118080" cy="146520"/>
              </p14:xfrm>
            </p:contentPart>
          </mc:Choice>
          <mc:Fallback xmlns="">
            <p:pic>
              <p:nvPicPr>
                <p:cNvPr id="31" name="Ink 30">
                  <a:extLst>
                    <a:ext uri="{FF2B5EF4-FFF2-40B4-BE49-F238E27FC236}">
                      <a16:creationId xmlns:a16="http://schemas.microsoft.com/office/drawing/2014/main" id="{17DE5A50-C728-186B-2AFA-919A5E258328}"/>
                    </a:ext>
                  </a:extLst>
                </p:cNvPr>
                <p:cNvPicPr/>
                <p:nvPr/>
              </p:nvPicPr>
              <p:blipFill>
                <a:blip r:embed="rId57"/>
                <a:stretch>
                  <a:fillRect/>
                </a:stretch>
              </p:blipFill>
              <p:spPr>
                <a:xfrm>
                  <a:off x="7227707" y="5691640"/>
                  <a:ext cx="135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6976" name="Ink 126975">
                  <a:extLst>
                    <a:ext uri="{FF2B5EF4-FFF2-40B4-BE49-F238E27FC236}">
                      <a16:creationId xmlns:a16="http://schemas.microsoft.com/office/drawing/2014/main" id="{4A0DD9FE-6B38-0F54-4AF4-1936303A1171}"/>
                    </a:ext>
                  </a:extLst>
                </p14:cNvPr>
                <p14:cNvContentPartPr/>
                <p14:nvPr/>
              </p14:nvContentPartPr>
              <p14:xfrm>
                <a:off x="5846027" y="5767600"/>
                <a:ext cx="1329840" cy="92160"/>
              </p14:xfrm>
            </p:contentPart>
          </mc:Choice>
          <mc:Fallback xmlns="">
            <p:pic>
              <p:nvPicPr>
                <p:cNvPr id="126976" name="Ink 126975">
                  <a:extLst>
                    <a:ext uri="{FF2B5EF4-FFF2-40B4-BE49-F238E27FC236}">
                      <a16:creationId xmlns:a16="http://schemas.microsoft.com/office/drawing/2014/main" id="{4A0DD9FE-6B38-0F54-4AF4-1936303A1171}"/>
                    </a:ext>
                  </a:extLst>
                </p:cNvPr>
                <p:cNvPicPr/>
                <p:nvPr/>
              </p:nvPicPr>
              <p:blipFill>
                <a:blip r:embed="rId59"/>
                <a:stretch>
                  <a:fillRect/>
                </a:stretch>
              </p:blipFill>
              <p:spPr>
                <a:xfrm>
                  <a:off x="5837387" y="5758600"/>
                  <a:ext cx="1347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6977" name="Ink 126976">
                  <a:extLst>
                    <a:ext uri="{FF2B5EF4-FFF2-40B4-BE49-F238E27FC236}">
                      <a16:creationId xmlns:a16="http://schemas.microsoft.com/office/drawing/2014/main" id="{E4974310-9D83-6A16-101B-60AB6C1051E3}"/>
                    </a:ext>
                  </a:extLst>
                </p14:cNvPr>
                <p14:cNvContentPartPr/>
                <p14:nvPr/>
              </p14:nvContentPartPr>
              <p14:xfrm>
                <a:off x="7318787" y="5680480"/>
                <a:ext cx="1442880" cy="116280"/>
              </p14:xfrm>
            </p:contentPart>
          </mc:Choice>
          <mc:Fallback xmlns="">
            <p:pic>
              <p:nvPicPr>
                <p:cNvPr id="126977" name="Ink 126976">
                  <a:extLst>
                    <a:ext uri="{FF2B5EF4-FFF2-40B4-BE49-F238E27FC236}">
                      <a16:creationId xmlns:a16="http://schemas.microsoft.com/office/drawing/2014/main" id="{E4974310-9D83-6A16-101B-60AB6C1051E3}"/>
                    </a:ext>
                  </a:extLst>
                </p:cNvPr>
                <p:cNvPicPr/>
                <p:nvPr/>
              </p:nvPicPr>
              <p:blipFill>
                <a:blip r:embed="rId61"/>
                <a:stretch>
                  <a:fillRect/>
                </a:stretch>
              </p:blipFill>
              <p:spPr>
                <a:xfrm>
                  <a:off x="7310147" y="5671480"/>
                  <a:ext cx="1460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6991" name="Ink 126990">
                  <a:extLst>
                    <a:ext uri="{FF2B5EF4-FFF2-40B4-BE49-F238E27FC236}">
                      <a16:creationId xmlns:a16="http://schemas.microsoft.com/office/drawing/2014/main" id="{277030AE-508C-854A-C075-242F3E403369}"/>
                    </a:ext>
                  </a:extLst>
                </p14:cNvPr>
                <p14:cNvContentPartPr/>
                <p14:nvPr/>
              </p14:nvContentPartPr>
              <p14:xfrm>
                <a:off x="7248587" y="5940040"/>
                <a:ext cx="246600" cy="385200"/>
              </p14:xfrm>
            </p:contentPart>
          </mc:Choice>
          <mc:Fallback xmlns="">
            <p:pic>
              <p:nvPicPr>
                <p:cNvPr id="126991" name="Ink 126990">
                  <a:extLst>
                    <a:ext uri="{FF2B5EF4-FFF2-40B4-BE49-F238E27FC236}">
                      <a16:creationId xmlns:a16="http://schemas.microsoft.com/office/drawing/2014/main" id="{277030AE-508C-854A-C075-242F3E403369}"/>
                    </a:ext>
                  </a:extLst>
                </p:cNvPr>
                <p:cNvPicPr/>
                <p:nvPr/>
              </p:nvPicPr>
              <p:blipFill>
                <a:blip r:embed="rId63"/>
                <a:stretch>
                  <a:fillRect/>
                </a:stretch>
              </p:blipFill>
              <p:spPr>
                <a:xfrm>
                  <a:off x="7239587" y="5931040"/>
                  <a:ext cx="2642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6992" name="Ink 126991">
                  <a:extLst>
                    <a:ext uri="{FF2B5EF4-FFF2-40B4-BE49-F238E27FC236}">
                      <a16:creationId xmlns:a16="http://schemas.microsoft.com/office/drawing/2014/main" id="{E6AB23F1-BB61-CCFA-41D9-C9CC458FCD88}"/>
                    </a:ext>
                  </a:extLst>
                </p14:cNvPr>
                <p14:cNvContentPartPr/>
                <p14:nvPr/>
              </p14:nvContentPartPr>
              <p14:xfrm>
                <a:off x="7088747" y="6056680"/>
                <a:ext cx="236160" cy="17280"/>
              </p14:xfrm>
            </p:contentPart>
          </mc:Choice>
          <mc:Fallback xmlns="">
            <p:pic>
              <p:nvPicPr>
                <p:cNvPr id="126992" name="Ink 126991">
                  <a:extLst>
                    <a:ext uri="{FF2B5EF4-FFF2-40B4-BE49-F238E27FC236}">
                      <a16:creationId xmlns:a16="http://schemas.microsoft.com/office/drawing/2014/main" id="{E6AB23F1-BB61-CCFA-41D9-C9CC458FCD88}"/>
                    </a:ext>
                  </a:extLst>
                </p:cNvPr>
                <p:cNvPicPr/>
                <p:nvPr/>
              </p:nvPicPr>
              <p:blipFill>
                <a:blip r:embed="rId65"/>
                <a:stretch>
                  <a:fillRect/>
                </a:stretch>
              </p:blipFill>
              <p:spPr>
                <a:xfrm>
                  <a:off x="7079747" y="6048040"/>
                  <a:ext cx="253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993" name="Ink 126992">
                  <a:extLst>
                    <a:ext uri="{FF2B5EF4-FFF2-40B4-BE49-F238E27FC236}">
                      <a16:creationId xmlns:a16="http://schemas.microsoft.com/office/drawing/2014/main" id="{600FB98E-BC02-29D1-4690-2B94932F8CE7}"/>
                    </a:ext>
                  </a:extLst>
                </p14:cNvPr>
                <p14:cNvContentPartPr/>
                <p14:nvPr/>
              </p14:nvContentPartPr>
              <p14:xfrm>
                <a:off x="7535507" y="6185560"/>
                <a:ext cx="173520" cy="29160"/>
              </p14:xfrm>
            </p:contentPart>
          </mc:Choice>
          <mc:Fallback xmlns="">
            <p:pic>
              <p:nvPicPr>
                <p:cNvPr id="126993" name="Ink 126992">
                  <a:extLst>
                    <a:ext uri="{FF2B5EF4-FFF2-40B4-BE49-F238E27FC236}">
                      <a16:creationId xmlns:a16="http://schemas.microsoft.com/office/drawing/2014/main" id="{600FB98E-BC02-29D1-4690-2B94932F8CE7}"/>
                    </a:ext>
                  </a:extLst>
                </p:cNvPr>
                <p:cNvPicPr/>
                <p:nvPr/>
              </p:nvPicPr>
              <p:blipFill>
                <a:blip r:embed="rId67"/>
                <a:stretch>
                  <a:fillRect/>
                </a:stretch>
              </p:blipFill>
              <p:spPr>
                <a:xfrm>
                  <a:off x="7526867" y="6176560"/>
                  <a:ext cx="191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6994" name="Ink 126993">
                  <a:extLst>
                    <a:ext uri="{FF2B5EF4-FFF2-40B4-BE49-F238E27FC236}">
                      <a16:creationId xmlns:a16="http://schemas.microsoft.com/office/drawing/2014/main" id="{10F73FDA-4714-F20D-67AA-B7AB7478CF41}"/>
                    </a:ext>
                  </a:extLst>
                </p14:cNvPr>
                <p14:cNvContentPartPr/>
                <p14:nvPr/>
              </p14:nvContentPartPr>
              <p14:xfrm>
                <a:off x="7466387" y="6037960"/>
                <a:ext cx="221040" cy="47520"/>
              </p14:xfrm>
            </p:contentPart>
          </mc:Choice>
          <mc:Fallback xmlns="">
            <p:pic>
              <p:nvPicPr>
                <p:cNvPr id="126994" name="Ink 126993">
                  <a:extLst>
                    <a:ext uri="{FF2B5EF4-FFF2-40B4-BE49-F238E27FC236}">
                      <a16:creationId xmlns:a16="http://schemas.microsoft.com/office/drawing/2014/main" id="{10F73FDA-4714-F20D-67AA-B7AB7478CF41}"/>
                    </a:ext>
                  </a:extLst>
                </p:cNvPr>
                <p:cNvPicPr/>
                <p:nvPr/>
              </p:nvPicPr>
              <p:blipFill>
                <a:blip r:embed="rId69"/>
                <a:stretch>
                  <a:fillRect/>
                </a:stretch>
              </p:blipFill>
              <p:spPr>
                <a:xfrm>
                  <a:off x="7457387" y="6028960"/>
                  <a:ext cx="2386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6995" name="Ink 126994">
                  <a:extLst>
                    <a:ext uri="{FF2B5EF4-FFF2-40B4-BE49-F238E27FC236}">
                      <a16:creationId xmlns:a16="http://schemas.microsoft.com/office/drawing/2014/main" id="{8810FEDE-30B5-C684-A711-9748D9A83664}"/>
                    </a:ext>
                  </a:extLst>
                </p14:cNvPr>
                <p14:cNvContentPartPr/>
                <p14:nvPr/>
              </p14:nvContentPartPr>
              <p14:xfrm>
                <a:off x="7806587" y="6072880"/>
                <a:ext cx="172080" cy="175680"/>
              </p14:xfrm>
            </p:contentPart>
          </mc:Choice>
          <mc:Fallback xmlns="">
            <p:pic>
              <p:nvPicPr>
                <p:cNvPr id="126995" name="Ink 126994">
                  <a:extLst>
                    <a:ext uri="{FF2B5EF4-FFF2-40B4-BE49-F238E27FC236}">
                      <a16:creationId xmlns:a16="http://schemas.microsoft.com/office/drawing/2014/main" id="{8810FEDE-30B5-C684-A711-9748D9A83664}"/>
                    </a:ext>
                  </a:extLst>
                </p:cNvPr>
                <p:cNvPicPr/>
                <p:nvPr/>
              </p:nvPicPr>
              <p:blipFill>
                <a:blip r:embed="rId71"/>
                <a:stretch>
                  <a:fillRect/>
                </a:stretch>
              </p:blipFill>
              <p:spPr>
                <a:xfrm>
                  <a:off x="7797587" y="6064240"/>
                  <a:ext cx="189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6996" name="Ink 126995">
                  <a:extLst>
                    <a:ext uri="{FF2B5EF4-FFF2-40B4-BE49-F238E27FC236}">
                      <a16:creationId xmlns:a16="http://schemas.microsoft.com/office/drawing/2014/main" id="{C8FF9AB2-4279-140B-C0F2-B2AAE2A2D7EE}"/>
                    </a:ext>
                  </a:extLst>
                </p14:cNvPr>
                <p14:cNvContentPartPr/>
                <p14:nvPr/>
              </p14:nvContentPartPr>
              <p14:xfrm>
                <a:off x="6954467" y="4931320"/>
                <a:ext cx="402840" cy="900000"/>
              </p14:xfrm>
            </p:contentPart>
          </mc:Choice>
          <mc:Fallback xmlns="">
            <p:pic>
              <p:nvPicPr>
                <p:cNvPr id="126996" name="Ink 126995">
                  <a:extLst>
                    <a:ext uri="{FF2B5EF4-FFF2-40B4-BE49-F238E27FC236}">
                      <a16:creationId xmlns:a16="http://schemas.microsoft.com/office/drawing/2014/main" id="{C8FF9AB2-4279-140B-C0F2-B2AAE2A2D7EE}"/>
                    </a:ext>
                  </a:extLst>
                </p:cNvPr>
                <p:cNvPicPr/>
                <p:nvPr/>
              </p:nvPicPr>
              <p:blipFill>
                <a:blip r:embed="rId73"/>
                <a:stretch>
                  <a:fillRect/>
                </a:stretch>
              </p:blipFill>
              <p:spPr>
                <a:xfrm>
                  <a:off x="6945467" y="4922320"/>
                  <a:ext cx="420480" cy="91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998" name="Ink 126997">
                  <a:extLst>
                    <a:ext uri="{FF2B5EF4-FFF2-40B4-BE49-F238E27FC236}">
                      <a16:creationId xmlns:a16="http://schemas.microsoft.com/office/drawing/2014/main" id="{406B41D8-0ABC-83D0-7370-05B7F694C03E}"/>
                    </a:ext>
                  </a:extLst>
                </p14:cNvPr>
                <p14:cNvContentPartPr/>
                <p14:nvPr/>
              </p14:nvContentPartPr>
              <p14:xfrm>
                <a:off x="7128347" y="5690560"/>
                <a:ext cx="191520" cy="163800"/>
              </p14:xfrm>
            </p:contentPart>
          </mc:Choice>
          <mc:Fallback xmlns="">
            <p:pic>
              <p:nvPicPr>
                <p:cNvPr id="126998" name="Ink 126997">
                  <a:extLst>
                    <a:ext uri="{FF2B5EF4-FFF2-40B4-BE49-F238E27FC236}">
                      <a16:creationId xmlns:a16="http://schemas.microsoft.com/office/drawing/2014/main" id="{406B41D8-0ABC-83D0-7370-05B7F694C03E}"/>
                    </a:ext>
                  </a:extLst>
                </p:cNvPr>
                <p:cNvPicPr/>
                <p:nvPr/>
              </p:nvPicPr>
              <p:blipFill>
                <a:blip r:embed="rId75"/>
                <a:stretch>
                  <a:fillRect/>
                </a:stretch>
              </p:blipFill>
              <p:spPr>
                <a:xfrm>
                  <a:off x="7119347" y="5681920"/>
                  <a:ext cx="20916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127000" name="Ink 126999">
                <a:extLst>
                  <a:ext uri="{FF2B5EF4-FFF2-40B4-BE49-F238E27FC236}">
                    <a16:creationId xmlns:a16="http://schemas.microsoft.com/office/drawing/2014/main" id="{A41B1FFE-E5F0-B06E-9651-CF7E2C6BCCDA}"/>
                  </a:ext>
                </a:extLst>
              </p14:cNvPr>
              <p14:cNvContentPartPr/>
              <p14:nvPr/>
            </p14:nvContentPartPr>
            <p14:xfrm>
              <a:off x="6536147" y="5018800"/>
              <a:ext cx="322920" cy="310680"/>
            </p14:xfrm>
          </p:contentPart>
        </mc:Choice>
        <mc:Fallback xmlns="">
          <p:pic>
            <p:nvPicPr>
              <p:cNvPr id="127000" name="Ink 126999">
                <a:extLst>
                  <a:ext uri="{FF2B5EF4-FFF2-40B4-BE49-F238E27FC236}">
                    <a16:creationId xmlns:a16="http://schemas.microsoft.com/office/drawing/2014/main" id="{A41B1FFE-E5F0-B06E-9651-CF7E2C6BCCDA}"/>
                  </a:ext>
                </a:extLst>
              </p:cNvPr>
              <p:cNvPicPr/>
              <p:nvPr/>
            </p:nvPicPr>
            <p:blipFill>
              <a:blip r:embed="rId77"/>
              <a:stretch>
                <a:fillRect/>
              </a:stretch>
            </p:blipFill>
            <p:spPr>
              <a:xfrm>
                <a:off x="6527147" y="5009800"/>
                <a:ext cx="340560" cy="328320"/>
              </a:xfrm>
              <a:prstGeom prst="rect">
                <a:avLst/>
              </a:prstGeom>
            </p:spPr>
          </p:pic>
        </mc:Fallback>
      </mc:AlternateContent>
    </p:spTree>
    <p:extLst>
      <p:ext uri="{BB962C8B-B14F-4D97-AF65-F5344CB8AC3E}">
        <p14:creationId xmlns:p14="http://schemas.microsoft.com/office/powerpoint/2010/main" val="2029917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by an Impulse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Similarly:</a:t>
                </a:r>
              </a:p>
              <a:p>
                <a:r>
                  <a:rPr lang="en-US" dirty="0"/>
                  <a:t>First set to zero inside of </a:t>
                </a:r>
                <a14:m>
                  <m:oMath xmlns:m="http://schemas.openxmlformats.org/officeDocument/2006/math">
                    <m:r>
                      <a:rPr lang="en-US" sz="2400" i="1" smtClean="0">
                        <a:latin typeface="Cambria Math"/>
                      </a:rPr>
                      <m:t>𝛿</m:t>
                    </m:r>
                  </m:oMath>
                </a14:m>
                <a:r>
                  <a:rPr lang="en-US" dirty="0"/>
                  <a:t>: t-T=0 →t=T, the only non-zero term for </a:t>
                </a:r>
                <a14:m>
                  <m:oMath xmlns:m="http://schemas.openxmlformats.org/officeDocument/2006/math">
                    <m:r>
                      <a:rPr lang="en-US" i="1">
                        <a:latin typeface="Cambria Math"/>
                      </a:rPr>
                      <m:t>𝜱</m:t>
                    </m:r>
                    <m:d>
                      <m:dPr>
                        <m:ctrlPr>
                          <a:rPr lang="en-US" i="1">
                            <a:latin typeface="Cambria Math" panose="02040503050406030204" pitchFamily="18" charset="0"/>
                          </a:rPr>
                        </m:ctrlPr>
                      </m:dPr>
                      <m:e>
                        <m:r>
                          <a:rPr lang="en-US" i="1">
                            <a:latin typeface="Cambria Math"/>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multiplied</m:t>
                    </m:r>
                    <m:r>
                      <a:rPr lang="en-US" b="0" i="0" smtClean="0">
                        <a:latin typeface="Cambria Math" panose="02040503050406030204" pitchFamily="18" charset="0"/>
                      </a:rPr>
                      <m:t> </m:t>
                    </m:r>
                    <m:r>
                      <m:rPr>
                        <m:sty m:val="p"/>
                      </m:rPr>
                      <a:rPr lang="en-US" b="0" i="0" smtClean="0">
                        <a:latin typeface="Cambria Math" panose="02040503050406030204" pitchFamily="18" charset="0"/>
                      </a:rPr>
                      <m:t>by</m:t>
                    </m:r>
                    <m:r>
                      <a:rPr lang="en-US" b="0" i="0" smtClean="0">
                        <a:latin typeface="Cambria Math" panose="02040503050406030204" pitchFamily="18" charset="0"/>
                      </a:rPr>
                      <m:t> </m:t>
                    </m:r>
                    <m:r>
                      <a:rPr lang="en-US" i="1">
                        <a:latin typeface="Cambria Math"/>
                      </a:rPr>
                      <m:t>𝛿</m:t>
                    </m:r>
                    <m:d>
                      <m:dPr>
                        <m:ctrlPr>
                          <a:rPr lang="en-US" i="1">
                            <a:latin typeface="Cambria Math" panose="02040503050406030204" pitchFamily="18" charset="0"/>
                          </a:rPr>
                        </m:ctrlPr>
                      </m:dPr>
                      <m:e>
                        <m:r>
                          <a:rPr lang="en-US" i="1">
                            <a:latin typeface="Cambria Math"/>
                          </a:rPr>
                          <m:t>𝑡</m:t>
                        </m:r>
                        <m:r>
                          <a:rPr lang="en-US" i="1">
                            <a:latin typeface="Cambria Math"/>
                          </a:rPr>
                          <m:t>−</m:t>
                        </m:r>
                        <m:r>
                          <a:rPr lang="en-US" i="1">
                            <a:latin typeface="Cambria Math"/>
                          </a:rPr>
                          <m:t>𝑇</m:t>
                        </m:r>
                      </m:e>
                    </m:d>
                  </m:oMath>
                </a14:m>
                <a:r>
                  <a:rPr lang="en-US" dirty="0"/>
                  <a:t> is when t=T in </a:t>
                </a:r>
                <a14:m>
                  <m:oMath xmlns:m="http://schemas.openxmlformats.org/officeDocument/2006/math">
                    <m:r>
                      <a:rPr lang="en-US" i="1">
                        <a:latin typeface="Cambria Math"/>
                      </a:rPr>
                      <m:t>𝜱</m:t>
                    </m:r>
                    <m:d>
                      <m:dPr>
                        <m:ctrlPr>
                          <a:rPr lang="en-US" i="1">
                            <a:latin typeface="Cambria Math" panose="02040503050406030204" pitchFamily="18" charset="0"/>
                          </a:rPr>
                        </m:ctrlPr>
                      </m:dPr>
                      <m:e>
                        <m:r>
                          <a:rPr lang="en-US" b="0" i="1" smtClean="0">
                            <a:latin typeface="Cambria Math" panose="02040503050406030204" pitchFamily="18" charset="0"/>
                          </a:rPr>
                          <m:t>𝑡</m:t>
                        </m:r>
                      </m:e>
                    </m:d>
                  </m:oMath>
                </a14:m>
                <a:r>
                  <a:rPr lang="en-US" dirty="0"/>
                  <a:t>, which is </a:t>
                </a:r>
                <a14:m>
                  <m:oMath xmlns:m="http://schemas.openxmlformats.org/officeDocument/2006/math">
                    <m:r>
                      <a:rPr lang="en-US" i="1">
                        <a:latin typeface="Cambria Math"/>
                      </a:rPr>
                      <m:t>𝜱</m:t>
                    </m:r>
                    <m:d>
                      <m:dPr>
                        <m:ctrlPr>
                          <a:rPr lang="en-US" i="1">
                            <a:latin typeface="Cambria Math" panose="02040503050406030204" pitchFamily="18" charset="0"/>
                          </a:rPr>
                        </m:ctrlPr>
                      </m:dPr>
                      <m:e>
                        <m:r>
                          <a:rPr lang="en-US" i="1">
                            <a:latin typeface="Cambria Math"/>
                          </a:rPr>
                          <m:t>𝑇</m:t>
                        </m:r>
                      </m:e>
                    </m:d>
                  </m:oMath>
                </a14:m>
                <a:endParaRPr lang="en-US" dirty="0"/>
              </a:p>
              <a:p>
                <a:r>
                  <a:rPr lang="en-US" dirty="0"/>
                  <a:t>Thus:  </a:t>
                </a:r>
                <a14:m>
                  <m:oMath xmlns:m="http://schemas.openxmlformats.org/officeDocument/2006/math">
                    <m:r>
                      <a:rPr lang="en-US" sz="2400" i="1" smtClean="0">
                        <a:latin typeface="Cambria Math"/>
                      </a:rPr>
                      <m:t>𝜱</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𝛿</m:t>
                    </m:r>
                    <m:d>
                      <m:dPr>
                        <m:ctrlPr>
                          <a:rPr lang="en-US" sz="2400" i="1">
                            <a:latin typeface="Cambria Math" panose="02040503050406030204" pitchFamily="18" charset="0"/>
                          </a:rPr>
                        </m:ctrlPr>
                      </m:dPr>
                      <m:e>
                        <m:r>
                          <a:rPr lang="en-US" sz="2400" i="1">
                            <a:latin typeface="Cambria Math"/>
                          </a:rPr>
                          <m:t>𝑡</m:t>
                        </m:r>
                        <m:r>
                          <a:rPr lang="en-US" sz="2400" i="1">
                            <a:latin typeface="Cambria Math"/>
                          </a:rPr>
                          <m:t>−</m:t>
                        </m:r>
                        <m:r>
                          <a:rPr lang="en-US" sz="2400" i="1">
                            <a:latin typeface="Cambria Math"/>
                          </a:rPr>
                          <m:t>𝑇</m:t>
                        </m:r>
                      </m:e>
                    </m:d>
                    <m:r>
                      <a:rPr lang="en-US" sz="2400" i="1">
                        <a:latin typeface="Cambria Math"/>
                      </a:rPr>
                      <m:t>=</m:t>
                    </m:r>
                    <m:r>
                      <a:rPr lang="en-US" i="1">
                        <a:latin typeface="Cambria Math"/>
                      </a:rPr>
                      <m:t>𝜱</m:t>
                    </m:r>
                    <m:d>
                      <m:dPr>
                        <m:ctrlPr>
                          <a:rPr lang="en-US" i="1">
                            <a:latin typeface="Cambria Math" panose="02040503050406030204" pitchFamily="18" charset="0"/>
                          </a:rPr>
                        </m:ctrlPr>
                      </m:dPr>
                      <m:e>
                        <m:r>
                          <a:rPr lang="en-US" i="1">
                            <a:latin typeface="Cambria Math"/>
                          </a:rPr>
                          <m:t>𝑇</m:t>
                        </m:r>
                      </m:e>
                    </m:d>
                    <m:r>
                      <a:rPr lang="en-US" i="1">
                        <a:latin typeface="Cambria Math"/>
                      </a:rPr>
                      <m:t>𝛿</m:t>
                    </m:r>
                    <m:d>
                      <m:dPr>
                        <m:ctrlPr>
                          <a:rPr lang="en-US" i="1">
                            <a:latin typeface="Cambria Math" panose="02040503050406030204" pitchFamily="18" charset="0"/>
                          </a:rPr>
                        </m:ctrlPr>
                      </m:dPr>
                      <m:e>
                        <m:r>
                          <a:rPr lang="en-US" i="1">
                            <a:latin typeface="Cambria Math"/>
                          </a:rPr>
                          <m:t>𝑡</m:t>
                        </m:r>
                        <m:r>
                          <a:rPr lang="en-US" i="1">
                            <a:latin typeface="Cambria Math"/>
                          </a:rPr>
                          <m:t>−</m:t>
                        </m:r>
                        <m:r>
                          <a:rPr lang="en-US" i="1">
                            <a:latin typeface="Cambria Math"/>
                          </a:rPr>
                          <m:t>𝑇</m:t>
                        </m:r>
                      </m:e>
                    </m: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114800" y="914400"/>
                <a:ext cx="48006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𝜱</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m:t>
                      </m:r>
                      <m:r>
                        <a:rPr lang="en-US" sz="2800" i="1">
                          <a:latin typeface="Cambria Math"/>
                        </a:rPr>
                        <m:t>𝜱</m:t>
                      </m:r>
                      <m:d>
                        <m:dPr>
                          <m:ctrlPr>
                            <a:rPr lang="en-US" sz="2800" i="1">
                              <a:latin typeface="Cambria Math" panose="02040503050406030204" pitchFamily="18" charset="0"/>
                            </a:rPr>
                          </m:ctrlPr>
                        </m:dPr>
                        <m:e>
                          <m:r>
                            <a:rPr lang="en-US" sz="2800" i="1">
                              <a:latin typeface="Cambria Math"/>
                            </a:rPr>
                            <m:t>0</m:t>
                          </m:r>
                        </m:e>
                      </m:d>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e>
                      </m: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4114800" y="914400"/>
                <a:ext cx="480060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133600" y="4343400"/>
                <a:ext cx="59436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𝜱</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r>
                            <a:rPr lang="en-US" sz="2800" i="1">
                              <a:latin typeface="Cambria Math"/>
                            </a:rPr>
                            <m:t>−</m:t>
                          </m:r>
                          <m:r>
                            <a:rPr lang="en-US" sz="2800" i="1">
                              <a:latin typeface="Cambria Math"/>
                            </a:rPr>
                            <m:t>𝑇</m:t>
                          </m:r>
                        </m:e>
                      </m:d>
                      <m:r>
                        <a:rPr lang="en-US" sz="2800" i="1">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133600" y="4343400"/>
                <a:ext cx="5943600" cy="523220"/>
              </a:xfrm>
              <a:prstGeom prst="rect">
                <a:avLst/>
              </a:prstGeom>
              <a:blipFill>
                <a:blip r:embed="rId4"/>
                <a:stretch>
                  <a:fillRect/>
                </a:stretch>
              </a:blipFill>
            </p:spPr>
            <p:txBody>
              <a:bodyPr/>
              <a:lstStyle/>
              <a:p>
                <a:r>
                  <a:rPr lang="en-US">
                    <a:noFill/>
                  </a:rPr>
                  <a:t> </a:t>
                </a:r>
              </a:p>
            </p:txBody>
          </p:sp>
        </mc:Fallback>
      </mc:AlternateContent>
      <p:grpSp>
        <p:nvGrpSpPr>
          <p:cNvPr id="6" name="Group 23"/>
          <p:cNvGrpSpPr>
            <a:grpSpLocks/>
          </p:cNvGrpSpPr>
          <p:nvPr/>
        </p:nvGrpSpPr>
        <p:grpSpPr bwMode="auto">
          <a:xfrm>
            <a:off x="1905000" y="1981200"/>
            <a:ext cx="2667000" cy="1828800"/>
            <a:chOff x="3648" y="1632"/>
            <a:chExt cx="1680" cy="1152"/>
          </a:xfrm>
        </p:grpSpPr>
        <p:sp>
          <p:nvSpPr>
            <p:cNvPr id="7" name="Line 18"/>
            <p:cNvSpPr>
              <a:spLocks noChangeShapeType="1"/>
            </p:cNvSpPr>
            <p:nvPr/>
          </p:nvSpPr>
          <p:spPr bwMode="auto">
            <a:xfrm>
              <a:off x="3648" y="2688"/>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Line 19"/>
            <p:cNvSpPr>
              <a:spLocks noChangeShapeType="1"/>
            </p:cNvSpPr>
            <p:nvPr/>
          </p:nvSpPr>
          <p:spPr bwMode="auto">
            <a:xfrm flipV="1">
              <a:off x="4416" y="1680"/>
              <a:ext cx="0" cy="11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 name="Line 20"/>
            <p:cNvSpPr>
              <a:spLocks noChangeShapeType="1"/>
            </p:cNvSpPr>
            <p:nvPr/>
          </p:nvSpPr>
          <p:spPr bwMode="auto">
            <a:xfrm flipV="1">
              <a:off x="4416" y="2112"/>
              <a:ext cx="0" cy="576"/>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aphicFrame>
          <p:nvGraphicFramePr>
            <p:cNvPr id="10" name="Object 21"/>
            <p:cNvGraphicFramePr>
              <a:graphicFrameLocks noChangeAspect="1"/>
            </p:cNvGraphicFramePr>
            <p:nvPr/>
          </p:nvGraphicFramePr>
          <p:xfrm>
            <a:off x="4512" y="1632"/>
            <a:ext cx="351" cy="244"/>
          </p:xfrm>
          <a:graphic>
            <a:graphicData uri="http://schemas.openxmlformats.org/presentationml/2006/ole">
              <mc:AlternateContent xmlns:mc="http://schemas.openxmlformats.org/markup-compatibility/2006">
                <mc:Choice xmlns:v="urn:schemas-microsoft-com:vml" Requires="v">
                  <p:oleObj name="Equation" r:id="rId5" imgW="291973" imgH="203112" progId="Equation.3">
                    <p:embed/>
                  </p:oleObj>
                </mc:Choice>
                <mc:Fallback>
                  <p:oleObj name="Equation" r:id="rId5" imgW="291973" imgH="203112" progId="Equation.3">
                    <p:embed/>
                    <p:pic>
                      <p:nvPicPr>
                        <p:cNvPr id="1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 y="1632"/>
                          <a:ext cx="35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2"/>
            <p:cNvGraphicFramePr>
              <a:graphicFrameLocks noChangeAspect="1"/>
            </p:cNvGraphicFramePr>
            <p:nvPr/>
          </p:nvGraphicFramePr>
          <p:xfrm>
            <a:off x="4194" y="1991"/>
            <a:ext cx="122" cy="198"/>
          </p:xfrm>
          <a:graphic>
            <a:graphicData uri="http://schemas.openxmlformats.org/presentationml/2006/ole">
              <mc:AlternateContent xmlns:mc="http://schemas.openxmlformats.org/markup-compatibility/2006">
                <mc:Choice xmlns:v="urn:schemas-microsoft-com:vml" Requires="v">
                  <p:oleObj name="Equation" r:id="rId7" imgW="101468" imgH="164885" progId="Equation.3">
                    <p:embed/>
                  </p:oleObj>
                </mc:Choice>
                <mc:Fallback>
                  <p:oleObj name="Equation" r:id="rId7" imgW="101468" imgH="164885" progId="Equation.3">
                    <p:embed/>
                    <p:pic>
                      <p:nvPicPr>
                        <p:cNvPr id="11"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 y="1991"/>
                          <a:ext cx="122"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37"/>
          <p:cNvGrpSpPr>
            <a:grpSpLocks/>
          </p:cNvGrpSpPr>
          <p:nvPr/>
        </p:nvGrpSpPr>
        <p:grpSpPr bwMode="auto">
          <a:xfrm>
            <a:off x="4572000" y="1981200"/>
            <a:ext cx="2667000" cy="1828800"/>
            <a:chOff x="2256" y="1632"/>
            <a:chExt cx="1680" cy="1152"/>
          </a:xfrm>
        </p:grpSpPr>
        <p:sp>
          <p:nvSpPr>
            <p:cNvPr id="13" name="Line 25"/>
            <p:cNvSpPr>
              <a:spLocks noChangeShapeType="1"/>
            </p:cNvSpPr>
            <p:nvPr/>
          </p:nvSpPr>
          <p:spPr bwMode="auto">
            <a:xfrm>
              <a:off x="2256" y="2688"/>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26"/>
            <p:cNvSpPr>
              <a:spLocks noChangeShapeType="1"/>
            </p:cNvSpPr>
            <p:nvPr/>
          </p:nvSpPr>
          <p:spPr bwMode="auto">
            <a:xfrm flipV="1">
              <a:off x="3072" y="1680"/>
              <a:ext cx="0" cy="11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15" name="Object 28"/>
            <p:cNvGraphicFramePr>
              <a:graphicFrameLocks noChangeAspect="1"/>
            </p:cNvGraphicFramePr>
            <p:nvPr/>
          </p:nvGraphicFramePr>
          <p:xfrm>
            <a:off x="3127" y="1632"/>
            <a:ext cx="336" cy="244"/>
          </p:xfrm>
          <a:graphic>
            <a:graphicData uri="http://schemas.openxmlformats.org/presentationml/2006/ole">
              <mc:AlternateContent xmlns:mc="http://schemas.openxmlformats.org/markup-compatibility/2006">
                <mc:Choice xmlns:v="urn:schemas-microsoft-com:vml" Requires="v">
                  <p:oleObj name="Equation" r:id="rId9" imgW="279360" imgH="203040" progId="Equation.3">
                    <p:embed/>
                  </p:oleObj>
                </mc:Choice>
                <mc:Fallback>
                  <p:oleObj name="Equation" r:id="rId9" imgW="279360" imgH="203040" progId="Equation.3">
                    <p:embed/>
                    <p:pic>
                      <p:nvPicPr>
                        <p:cNvPr id="15" name="Object 28"/>
                        <p:cNvPicPr>
                          <a:picLocks noChangeAspect="1" noChangeArrowheads="1"/>
                        </p:cNvPicPr>
                        <p:nvPr/>
                      </p:nvPicPr>
                      <p:blipFill>
                        <a:blip r:embed="rId10"/>
                        <a:srcRect/>
                        <a:stretch>
                          <a:fillRect/>
                        </a:stretch>
                      </p:blipFill>
                      <p:spPr bwMode="auto">
                        <a:xfrm>
                          <a:off x="3127" y="1632"/>
                          <a:ext cx="33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Arc 30"/>
            <p:cNvSpPr>
              <a:spLocks/>
            </p:cNvSpPr>
            <p:nvPr/>
          </p:nvSpPr>
          <p:spPr bwMode="auto">
            <a:xfrm flipV="1">
              <a:off x="2304" y="2016"/>
              <a:ext cx="1065" cy="673"/>
            </a:xfrm>
            <a:custGeom>
              <a:avLst/>
              <a:gdLst>
                <a:gd name="T0" fmla="*/ 0 w 25226"/>
                <a:gd name="T1" fmla="*/ 0 h 21600"/>
                <a:gd name="T2" fmla="*/ 0 w 25226"/>
                <a:gd name="T3" fmla="*/ 0 h 21600"/>
                <a:gd name="T4" fmla="*/ 0 w 25226"/>
                <a:gd name="T5" fmla="*/ 0 h 21600"/>
                <a:gd name="T6" fmla="*/ 0 60000 65536"/>
                <a:gd name="T7" fmla="*/ 0 60000 65536"/>
                <a:gd name="T8" fmla="*/ 0 60000 65536"/>
                <a:gd name="T9" fmla="*/ 0 w 25226"/>
                <a:gd name="T10" fmla="*/ 0 h 21600"/>
                <a:gd name="T11" fmla="*/ 25226 w 25226"/>
                <a:gd name="T12" fmla="*/ 21600 h 21600"/>
              </a:gdLst>
              <a:ahLst/>
              <a:cxnLst>
                <a:cxn ang="T6">
                  <a:pos x="T0" y="T1"/>
                </a:cxn>
                <a:cxn ang="T7">
                  <a:pos x="T2" y="T3"/>
                </a:cxn>
                <a:cxn ang="T8">
                  <a:pos x="T4" y="T5"/>
                </a:cxn>
              </a:cxnLst>
              <a:rect l="T9" t="T10" r="T11" b="T12"/>
              <a:pathLst>
                <a:path w="25226" h="21600" fill="none" extrusionOk="0">
                  <a:moveTo>
                    <a:pt x="-1" y="306"/>
                  </a:moveTo>
                  <a:cubicBezTo>
                    <a:pt x="1197" y="102"/>
                    <a:pt x="2410" y="-1"/>
                    <a:pt x="3626" y="0"/>
                  </a:cubicBezTo>
                  <a:cubicBezTo>
                    <a:pt x="15555" y="0"/>
                    <a:pt x="25226" y="9670"/>
                    <a:pt x="25226" y="21600"/>
                  </a:cubicBezTo>
                </a:path>
                <a:path w="25226" h="21600" stroke="0" extrusionOk="0">
                  <a:moveTo>
                    <a:pt x="-1" y="306"/>
                  </a:moveTo>
                  <a:cubicBezTo>
                    <a:pt x="1197" y="102"/>
                    <a:pt x="2410" y="-1"/>
                    <a:pt x="3626" y="0"/>
                  </a:cubicBezTo>
                  <a:cubicBezTo>
                    <a:pt x="15555" y="0"/>
                    <a:pt x="25226" y="9670"/>
                    <a:pt x="25226" y="21600"/>
                  </a:cubicBezTo>
                  <a:lnTo>
                    <a:pt x="3626" y="21600"/>
                  </a:lnTo>
                  <a:lnTo>
                    <a:pt x="-1" y="306"/>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 name="Group 38"/>
          <p:cNvGrpSpPr>
            <a:grpSpLocks/>
          </p:cNvGrpSpPr>
          <p:nvPr/>
        </p:nvGrpSpPr>
        <p:grpSpPr bwMode="auto">
          <a:xfrm>
            <a:off x="7315200" y="1981200"/>
            <a:ext cx="2667000" cy="1828800"/>
            <a:chOff x="3936" y="1632"/>
            <a:chExt cx="1680" cy="1152"/>
          </a:xfrm>
        </p:grpSpPr>
        <p:sp>
          <p:nvSpPr>
            <p:cNvPr id="18" name="Line 32"/>
            <p:cNvSpPr>
              <a:spLocks noChangeShapeType="1"/>
            </p:cNvSpPr>
            <p:nvPr/>
          </p:nvSpPr>
          <p:spPr bwMode="auto">
            <a:xfrm>
              <a:off x="3936" y="2688"/>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 name="Line 33"/>
            <p:cNvSpPr>
              <a:spLocks noChangeShapeType="1"/>
            </p:cNvSpPr>
            <p:nvPr/>
          </p:nvSpPr>
          <p:spPr bwMode="auto">
            <a:xfrm flipV="1">
              <a:off x="4704" y="1680"/>
              <a:ext cx="0" cy="11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 name="Line 34"/>
            <p:cNvSpPr>
              <a:spLocks noChangeShapeType="1"/>
            </p:cNvSpPr>
            <p:nvPr/>
          </p:nvSpPr>
          <p:spPr bwMode="auto">
            <a:xfrm flipV="1">
              <a:off x="4704" y="2496"/>
              <a:ext cx="0" cy="19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aphicFrame>
          <p:nvGraphicFramePr>
            <p:cNvPr id="21" name="Object 35"/>
            <p:cNvGraphicFramePr>
              <a:graphicFrameLocks noChangeAspect="1"/>
            </p:cNvGraphicFramePr>
            <p:nvPr/>
          </p:nvGraphicFramePr>
          <p:xfrm>
            <a:off x="4735" y="1632"/>
            <a:ext cx="641" cy="244"/>
          </p:xfrm>
          <a:graphic>
            <a:graphicData uri="http://schemas.openxmlformats.org/presentationml/2006/ole">
              <mc:AlternateContent xmlns:mc="http://schemas.openxmlformats.org/markup-compatibility/2006">
                <mc:Choice xmlns:v="urn:schemas-microsoft-com:vml" Requires="v">
                  <p:oleObj name="Equation" r:id="rId11" imgW="533160" imgH="203040" progId="Equation.3">
                    <p:embed/>
                  </p:oleObj>
                </mc:Choice>
                <mc:Fallback>
                  <p:oleObj name="Equation" r:id="rId11" imgW="533160" imgH="203040" progId="Equation.3">
                    <p:embed/>
                    <p:pic>
                      <p:nvPicPr>
                        <p:cNvPr id="21" name="Object 35"/>
                        <p:cNvPicPr>
                          <a:picLocks noChangeAspect="1" noChangeArrowheads="1"/>
                        </p:cNvPicPr>
                        <p:nvPr/>
                      </p:nvPicPr>
                      <p:blipFill>
                        <a:blip r:embed="rId12"/>
                        <a:srcRect/>
                        <a:stretch>
                          <a:fillRect/>
                        </a:stretch>
                      </p:blipFill>
                      <p:spPr bwMode="auto">
                        <a:xfrm>
                          <a:off x="4735" y="1632"/>
                          <a:ext cx="641"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6"/>
            <p:cNvGraphicFramePr>
              <a:graphicFrameLocks noChangeAspect="1"/>
            </p:cNvGraphicFramePr>
            <p:nvPr/>
          </p:nvGraphicFramePr>
          <p:xfrm>
            <a:off x="4474" y="1961"/>
            <a:ext cx="138" cy="259"/>
          </p:xfrm>
          <a:graphic>
            <a:graphicData uri="http://schemas.openxmlformats.org/presentationml/2006/ole">
              <mc:AlternateContent xmlns:mc="http://schemas.openxmlformats.org/markup-compatibility/2006">
                <mc:Choice xmlns:v="urn:schemas-microsoft-com:vml" Requires="v">
                  <p:oleObj name="Equation" r:id="rId13" imgW="114151" imgH="215619" progId="Equation.3">
                    <p:embed/>
                  </p:oleObj>
                </mc:Choice>
                <mc:Fallback>
                  <p:oleObj name="Equation" r:id="rId13" imgW="114151" imgH="215619" progId="Equation.3">
                    <p:embed/>
                    <p:pic>
                      <p:nvPicPr>
                        <p:cNvPr id="22"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4" y="1961"/>
                          <a:ext cx="13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22"/>
          <p:cNvGraphicFramePr>
            <a:graphicFrameLocks noChangeAspect="1"/>
          </p:cNvGraphicFramePr>
          <p:nvPr/>
        </p:nvGraphicFramePr>
        <p:xfrm>
          <a:off x="5389564" y="3124200"/>
          <a:ext cx="477837" cy="317500"/>
        </p:xfrm>
        <a:graphic>
          <a:graphicData uri="http://schemas.openxmlformats.org/presentationml/2006/ole">
            <mc:AlternateContent xmlns:mc="http://schemas.openxmlformats.org/markup-compatibility/2006">
              <mc:Choice xmlns:v="urn:schemas-microsoft-com:vml" Requires="v">
                <p:oleObj name="Equation" r:id="rId15" imgW="304560" imgH="203040" progId="Equation.3">
                  <p:embed/>
                </p:oleObj>
              </mc:Choice>
              <mc:Fallback>
                <p:oleObj name="Equation" r:id="rId15" imgW="304560" imgH="203040" progId="Equation.3">
                  <p:embed/>
                  <p:pic>
                    <p:nvPicPr>
                      <p:cNvPr id="23" name="Object 22"/>
                      <p:cNvPicPr>
                        <a:picLocks noChangeAspect="1" noChangeArrowheads="1"/>
                      </p:cNvPicPr>
                      <p:nvPr/>
                    </p:nvPicPr>
                    <p:blipFill>
                      <a:blip r:embed="rId16"/>
                      <a:srcRect/>
                      <a:stretch>
                        <a:fillRect/>
                      </a:stretch>
                    </p:blipFill>
                    <p:spPr bwMode="auto">
                      <a:xfrm>
                        <a:off x="5389564" y="3124200"/>
                        <a:ext cx="47783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3"/>
          <p:cNvGraphicFramePr>
            <a:graphicFrameLocks noChangeAspect="1"/>
          </p:cNvGraphicFramePr>
          <p:nvPr/>
        </p:nvGraphicFramePr>
        <p:xfrm>
          <a:off x="8056564" y="3124200"/>
          <a:ext cx="477837" cy="317500"/>
        </p:xfrm>
        <a:graphic>
          <a:graphicData uri="http://schemas.openxmlformats.org/presentationml/2006/ole">
            <mc:AlternateContent xmlns:mc="http://schemas.openxmlformats.org/markup-compatibility/2006">
              <mc:Choice xmlns:v="urn:schemas-microsoft-com:vml" Requires="v">
                <p:oleObj name="Equation" r:id="rId17" imgW="304560" imgH="203040" progId="Equation.3">
                  <p:embed/>
                </p:oleObj>
              </mc:Choice>
              <mc:Fallback>
                <p:oleObj name="Equation" r:id="rId17" imgW="304560" imgH="203040" progId="Equation.3">
                  <p:embed/>
                  <p:pic>
                    <p:nvPicPr>
                      <p:cNvPr id="24" name="Object 23"/>
                      <p:cNvPicPr>
                        <a:picLocks noChangeAspect="1" noChangeArrowheads="1"/>
                      </p:cNvPicPr>
                      <p:nvPr/>
                    </p:nvPicPr>
                    <p:blipFill>
                      <a:blip r:embed="rId18"/>
                      <a:srcRect/>
                      <a:stretch>
                        <a:fillRect/>
                      </a:stretch>
                    </p:blipFill>
                    <p:spPr bwMode="auto">
                      <a:xfrm>
                        <a:off x="8056564" y="3124200"/>
                        <a:ext cx="47783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5" name="Rectangle 24"/>
              <p:cNvSpPr/>
              <p:nvPr/>
            </p:nvSpPr>
            <p:spPr>
              <a:xfrm>
                <a:off x="5410200" y="4353580"/>
                <a:ext cx="41148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𝜱</m:t>
                      </m:r>
                      <m:d>
                        <m:dPr>
                          <m:ctrlPr>
                            <a:rPr lang="en-US" sz="2800" i="1">
                              <a:latin typeface="Cambria Math" panose="02040503050406030204" pitchFamily="18" charset="0"/>
                            </a:rPr>
                          </m:ctrlPr>
                        </m:dPr>
                        <m:e>
                          <m:r>
                            <a:rPr lang="en-US" sz="2800" i="1">
                              <a:latin typeface="Cambria Math"/>
                            </a:rPr>
                            <m:t>𝑇</m:t>
                          </m:r>
                        </m:e>
                      </m:d>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r>
                            <a:rPr lang="en-US" sz="2800" i="1">
                              <a:latin typeface="Cambria Math"/>
                            </a:rPr>
                            <m:t>−</m:t>
                          </m:r>
                          <m:r>
                            <a:rPr lang="en-US" sz="2800" i="1">
                              <a:latin typeface="Cambria Math"/>
                            </a:rPr>
                            <m:t>𝑇</m:t>
                          </m:r>
                        </m:e>
                      </m:d>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410200" y="4353580"/>
                <a:ext cx="4114800" cy="523220"/>
              </a:xfrm>
              <a:prstGeom prst="rect">
                <a:avLst/>
              </a:prstGeom>
              <a:blipFill>
                <a:blip r:embed="rId19"/>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DEF0F88-2743-4EC5-C689-E76D0CAB3209}"/>
              </a:ext>
            </a:extLst>
          </p:cNvPr>
          <p:cNvGrpSpPr/>
          <p:nvPr/>
        </p:nvGrpSpPr>
        <p:grpSpPr>
          <a:xfrm>
            <a:off x="4871147" y="1436080"/>
            <a:ext cx="647640" cy="209160"/>
            <a:chOff x="4871147" y="1436080"/>
            <a:chExt cx="647640" cy="20916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F5640532-54F2-ABD1-573C-43D35030BA31}"/>
                    </a:ext>
                  </a:extLst>
                </p14:cNvPr>
                <p14:cNvContentPartPr/>
                <p14:nvPr/>
              </p14:nvContentPartPr>
              <p14:xfrm>
                <a:off x="4871147" y="1436080"/>
                <a:ext cx="647640" cy="92520"/>
              </p14:xfrm>
            </p:contentPart>
          </mc:Choice>
          <mc:Fallback xmlns="">
            <p:pic>
              <p:nvPicPr>
                <p:cNvPr id="26" name="Ink 25">
                  <a:extLst>
                    <a:ext uri="{FF2B5EF4-FFF2-40B4-BE49-F238E27FC236}">
                      <a16:creationId xmlns:a16="http://schemas.microsoft.com/office/drawing/2014/main" id="{F5640532-54F2-ABD1-573C-43D35030BA31}"/>
                    </a:ext>
                  </a:extLst>
                </p:cNvPr>
                <p:cNvPicPr/>
                <p:nvPr/>
              </p:nvPicPr>
              <p:blipFill>
                <a:blip r:embed="rId21"/>
                <a:stretch>
                  <a:fillRect/>
                </a:stretch>
              </p:blipFill>
              <p:spPr>
                <a:xfrm>
                  <a:off x="4862147" y="1427440"/>
                  <a:ext cx="665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9600982-2448-6BA0-1D7F-8D063C272E85}"/>
                    </a:ext>
                  </a:extLst>
                </p14:cNvPr>
                <p14:cNvContentPartPr/>
                <p14:nvPr/>
              </p14:nvContentPartPr>
              <p14:xfrm>
                <a:off x="5061947" y="1622560"/>
                <a:ext cx="282960" cy="22680"/>
              </p14:xfrm>
            </p:contentPart>
          </mc:Choice>
          <mc:Fallback xmlns="">
            <p:pic>
              <p:nvPicPr>
                <p:cNvPr id="27" name="Ink 26">
                  <a:extLst>
                    <a:ext uri="{FF2B5EF4-FFF2-40B4-BE49-F238E27FC236}">
                      <a16:creationId xmlns:a16="http://schemas.microsoft.com/office/drawing/2014/main" id="{99600982-2448-6BA0-1D7F-8D063C272E85}"/>
                    </a:ext>
                  </a:extLst>
                </p:cNvPr>
                <p:cNvPicPr/>
                <p:nvPr/>
              </p:nvPicPr>
              <p:blipFill>
                <a:blip r:embed="rId23"/>
                <a:stretch>
                  <a:fillRect/>
                </a:stretch>
              </p:blipFill>
              <p:spPr>
                <a:xfrm>
                  <a:off x="5052947" y="1613920"/>
                  <a:ext cx="300600" cy="40320"/>
                </a:xfrm>
                <a:prstGeom prst="rect">
                  <a:avLst/>
                </a:prstGeom>
              </p:spPr>
            </p:pic>
          </mc:Fallback>
        </mc:AlternateContent>
      </p:grpSp>
      <p:grpSp>
        <p:nvGrpSpPr>
          <p:cNvPr id="31" name="Group 30">
            <a:extLst>
              <a:ext uri="{FF2B5EF4-FFF2-40B4-BE49-F238E27FC236}">
                <a16:creationId xmlns:a16="http://schemas.microsoft.com/office/drawing/2014/main" id="{40455207-8D6B-C069-1539-B2BFC2043D22}"/>
              </a:ext>
            </a:extLst>
          </p:cNvPr>
          <p:cNvGrpSpPr/>
          <p:nvPr/>
        </p:nvGrpSpPr>
        <p:grpSpPr>
          <a:xfrm>
            <a:off x="2862347" y="3898840"/>
            <a:ext cx="325440" cy="505080"/>
            <a:chOff x="2862347" y="3898840"/>
            <a:chExt cx="325440" cy="50508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96209A1A-E140-F674-0B6A-34FF950BF16E}"/>
                    </a:ext>
                  </a:extLst>
                </p14:cNvPr>
                <p14:cNvContentPartPr/>
                <p14:nvPr/>
              </p14:nvContentPartPr>
              <p14:xfrm>
                <a:off x="2862347" y="3898840"/>
                <a:ext cx="325440" cy="176040"/>
              </p14:xfrm>
            </p:contentPart>
          </mc:Choice>
          <mc:Fallback xmlns="">
            <p:pic>
              <p:nvPicPr>
                <p:cNvPr id="29" name="Ink 28">
                  <a:extLst>
                    <a:ext uri="{FF2B5EF4-FFF2-40B4-BE49-F238E27FC236}">
                      <a16:creationId xmlns:a16="http://schemas.microsoft.com/office/drawing/2014/main" id="{96209A1A-E140-F674-0B6A-34FF950BF16E}"/>
                    </a:ext>
                  </a:extLst>
                </p:cNvPr>
                <p:cNvPicPr/>
                <p:nvPr/>
              </p:nvPicPr>
              <p:blipFill>
                <a:blip r:embed="rId25"/>
                <a:stretch>
                  <a:fillRect/>
                </a:stretch>
              </p:blipFill>
              <p:spPr>
                <a:xfrm>
                  <a:off x="2853707" y="3890200"/>
                  <a:ext cx="343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39549118-6EEC-BE15-93E3-2A781B6343F6}"/>
                    </a:ext>
                  </a:extLst>
                </p14:cNvPr>
                <p14:cNvContentPartPr/>
                <p14:nvPr/>
              </p14:nvContentPartPr>
              <p14:xfrm>
                <a:off x="2956667" y="3903880"/>
                <a:ext cx="53640" cy="500040"/>
              </p14:xfrm>
            </p:contentPart>
          </mc:Choice>
          <mc:Fallback xmlns="">
            <p:pic>
              <p:nvPicPr>
                <p:cNvPr id="30" name="Ink 29">
                  <a:extLst>
                    <a:ext uri="{FF2B5EF4-FFF2-40B4-BE49-F238E27FC236}">
                      <a16:creationId xmlns:a16="http://schemas.microsoft.com/office/drawing/2014/main" id="{39549118-6EEC-BE15-93E3-2A781B6343F6}"/>
                    </a:ext>
                  </a:extLst>
                </p:cNvPr>
                <p:cNvPicPr/>
                <p:nvPr/>
              </p:nvPicPr>
              <p:blipFill>
                <a:blip r:embed="rId27"/>
                <a:stretch>
                  <a:fillRect/>
                </a:stretch>
              </p:blipFill>
              <p:spPr>
                <a:xfrm>
                  <a:off x="2948027" y="3894880"/>
                  <a:ext cx="71280" cy="51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B1536C24-F324-3862-3782-A9DE0028B2CF}"/>
                  </a:ext>
                </a:extLst>
              </p14:cNvPr>
              <p14:cNvContentPartPr/>
              <p14:nvPr/>
            </p14:nvContentPartPr>
            <p14:xfrm>
              <a:off x="4713467" y="3372160"/>
              <a:ext cx="1183680" cy="313560"/>
            </p14:xfrm>
          </p:contentPart>
        </mc:Choice>
        <mc:Fallback xmlns="">
          <p:pic>
            <p:nvPicPr>
              <p:cNvPr id="32" name="Ink 31">
                <a:extLst>
                  <a:ext uri="{FF2B5EF4-FFF2-40B4-BE49-F238E27FC236}">
                    <a16:creationId xmlns:a16="http://schemas.microsoft.com/office/drawing/2014/main" id="{B1536C24-F324-3862-3782-A9DE0028B2CF}"/>
                  </a:ext>
                </a:extLst>
              </p:cNvPr>
              <p:cNvPicPr/>
              <p:nvPr/>
            </p:nvPicPr>
            <p:blipFill>
              <a:blip r:embed="rId29"/>
              <a:stretch>
                <a:fillRect/>
              </a:stretch>
            </p:blipFill>
            <p:spPr>
              <a:xfrm>
                <a:off x="4704467" y="3363520"/>
                <a:ext cx="1201320" cy="331200"/>
              </a:xfrm>
              <a:prstGeom prst="rect">
                <a:avLst/>
              </a:prstGeom>
            </p:spPr>
          </p:pic>
        </mc:Fallback>
      </mc:AlternateContent>
      <p:grpSp>
        <p:nvGrpSpPr>
          <p:cNvPr id="35" name="Group 34">
            <a:extLst>
              <a:ext uri="{FF2B5EF4-FFF2-40B4-BE49-F238E27FC236}">
                <a16:creationId xmlns:a16="http://schemas.microsoft.com/office/drawing/2014/main" id="{EB81DC70-FAF8-EFBD-5E17-AA945F594646}"/>
              </a:ext>
            </a:extLst>
          </p:cNvPr>
          <p:cNvGrpSpPr/>
          <p:nvPr/>
        </p:nvGrpSpPr>
        <p:grpSpPr>
          <a:xfrm>
            <a:off x="1869467" y="3641440"/>
            <a:ext cx="1265040" cy="37080"/>
            <a:chOff x="1869467" y="3641440"/>
            <a:chExt cx="1265040" cy="37080"/>
          </a:xfrm>
        </p:grpSpPr>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B8AD01E9-EE29-650C-B445-D11726219D6C}"/>
                    </a:ext>
                  </a:extLst>
                </p14:cNvPr>
                <p14:cNvContentPartPr/>
                <p14:nvPr/>
              </p14:nvContentPartPr>
              <p14:xfrm>
                <a:off x="1883507" y="3645760"/>
                <a:ext cx="9720" cy="16920"/>
              </p14:xfrm>
            </p:contentPart>
          </mc:Choice>
          <mc:Fallback xmlns="">
            <p:pic>
              <p:nvPicPr>
                <p:cNvPr id="33" name="Ink 32">
                  <a:extLst>
                    <a:ext uri="{FF2B5EF4-FFF2-40B4-BE49-F238E27FC236}">
                      <a16:creationId xmlns:a16="http://schemas.microsoft.com/office/drawing/2014/main" id="{B8AD01E9-EE29-650C-B445-D11726219D6C}"/>
                    </a:ext>
                  </a:extLst>
                </p:cNvPr>
                <p:cNvPicPr/>
                <p:nvPr/>
              </p:nvPicPr>
              <p:blipFill>
                <a:blip r:embed="rId31"/>
                <a:stretch>
                  <a:fillRect/>
                </a:stretch>
              </p:blipFill>
              <p:spPr>
                <a:xfrm>
                  <a:off x="1874507" y="3637120"/>
                  <a:ext cx="27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84254AAA-BE35-E86F-4838-08F8EEA38E32}"/>
                    </a:ext>
                  </a:extLst>
                </p14:cNvPr>
                <p14:cNvContentPartPr/>
                <p14:nvPr/>
              </p14:nvContentPartPr>
              <p14:xfrm>
                <a:off x="1869467" y="3641440"/>
                <a:ext cx="1265040" cy="37080"/>
              </p14:xfrm>
            </p:contentPart>
          </mc:Choice>
          <mc:Fallback xmlns="">
            <p:pic>
              <p:nvPicPr>
                <p:cNvPr id="34" name="Ink 33">
                  <a:extLst>
                    <a:ext uri="{FF2B5EF4-FFF2-40B4-BE49-F238E27FC236}">
                      <a16:creationId xmlns:a16="http://schemas.microsoft.com/office/drawing/2014/main" id="{84254AAA-BE35-E86F-4838-08F8EEA38E32}"/>
                    </a:ext>
                  </a:extLst>
                </p:cNvPr>
                <p:cNvPicPr/>
                <p:nvPr/>
              </p:nvPicPr>
              <p:blipFill>
                <a:blip r:embed="rId33"/>
                <a:stretch>
                  <a:fillRect/>
                </a:stretch>
              </p:blipFill>
              <p:spPr>
                <a:xfrm>
                  <a:off x="1860827" y="3632440"/>
                  <a:ext cx="128268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C1748EA0-0B33-87A6-FD17-C37370FFDE96}"/>
                  </a:ext>
                </a:extLst>
              </p14:cNvPr>
              <p14:cNvContentPartPr/>
              <p14:nvPr/>
            </p14:nvContentPartPr>
            <p14:xfrm>
              <a:off x="7574027" y="3588880"/>
              <a:ext cx="964800" cy="86400"/>
            </p14:xfrm>
          </p:contentPart>
        </mc:Choice>
        <mc:Fallback xmlns="">
          <p:pic>
            <p:nvPicPr>
              <p:cNvPr id="36" name="Ink 35">
                <a:extLst>
                  <a:ext uri="{FF2B5EF4-FFF2-40B4-BE49-F238E27FC236}">
                    <a16:creationId xmlns:a16="http://schemas.microsoft.com/office/drawing/2014/main" id="{C1748EA0-0B33-87A6-FD17-C37370FFDE96}"/>
                  </a:ext>
                </a:extLst>
              </p:cNvPr>
              <p:cNvPicPr/>
              <p:nvPr/>
            </p:nvPicPr>
            <p:blipFill>
              <a:blip r:embed="rId35"/>
              <a:stretch>
                <a:fillRect/>
              </a:stretch>
            </p:blipFill>
            <p:spPr>
              <a:xfrm>
                <a:off x="7565387" y="3579880"/>
                <a:ext cx="9824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B69C8CD5-5BDA-50FD-2FA2-780DB1026345}"/>
                  </a:ext>
                </a:extLst>
              </p14:cNvPr>
              <p14:cNvContentPartPr/>
              <p14:nvPr/>
            </p14:nvContentPartPr>
            <p14:xfrm>
              <a:off x="5948627" y="3640360"/>
              <a:ext cx="919440" cy="51120"/>
            </p14:xfrm>
          </p:contentPart>
        </mc:Choice>
        <mc:Fallback xmlns="">
          <p:pic>
            <p:nvPicPr>
              <p:cNvPr id="37" name="Ink 36">
                <a:extLst>
                  <a:ext uri="{FF2B5EF4-FFF2-40B4-BE49-F238E27FC236}">
                    <a16:creationId xmlns:a16="http://schemas.microsoft.com/office/drawing/2014/main" id="{B69C8CD5-5BDA-50FD-2FA2-780DB1026345}"/>
                  </a:ext>
                </a:extLst>
              </p:cNvPr>
              <p:cNvPicPr/>
              <p:nvPr/>
            </p:nvPicPr>
            <p:blipFill>
              <a:blip r:embed="rId37"/>
              <a:stretch>
                <a:fillRect/>
              </a:stretch>
            </p:blipFill>
            <p:spPr>
              <a:xfrm>
                <a:off x="5939987" y="3631720"/>
                <a:ext cx="937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C8F1D89D-857E-B283-9A7D-06673696945F}"/>
                  </a:ext>
                </a:extLst>
              </p14:cNvPr>
              <p14:cNvContentPartPr/>
              <p14:nvPr/>
            </p14:nvContentPartPr>
            <p14:xfrm>
              <a:off x="3232427" y="3653680"/>
              <a:ext cx="855360" cy="52200"/>
            </p14:xfrm>
          </p:contentPart>
        </mc:Choice>
        <mc:Fallback xmlns="">
          <p:pic>
            <p:nvPicPr>
              <p:cNvPr id="38" name="Ink 37">
                <a:extLst>
                  <a:ext uri="{FF2B5EF4-FFF2-40B4-BE49-F238E27FC236}">
                    <a16:creationId xmlns:a16="http://schemas.microsoft.com/office/drawing/2014/main" id="{C8F1D89D-857E-B283-9A7D-06673696945F}"/>
                  </a:ext>
                </a:extLst>
              </p:cNvPr>
              <p:cNvPicPr/>
              <p:nvPr/>
            </p:nvPicPr>
            <p:blipFill>
              <a:blip r:embed="rId39"/>
              <a:stretch>
                <a:fillRect/>
              </a:stretch>
            </p:blipFill>
            <p:spPr>
              <a:xfrm>
                <a:off x="3223427" y="3645040"/>
                <a:ext cx="873000" cy="69840"/>
              </a:xfrm>
              <a:prstGeom prst="rect">
                <a:avLst/>
              </a:prstGeom>
            </p:spPr>
          </p:pic>
        </mc:Fallback>
      </mc:AlternateContent>
      <p:grpSp>
        <p:nvGrpSpPr>
          <p:cNvPr id="43" name="Group 42">
            <a:extLst>
              <a:ext uri="{FF2B5EF4-FFF2-40B4-BE49-F238E27FC236}">
                <a16:creationId xmlns:a16="http://schemas.microsoft.com/office/drawing/2014/main" id="{48187B0D-15EB-7B1D-A5B7-FCB542C3849D}"/>
              </a:ext>
            </a:extLst>
          </p:cNvPr>
          <p:cNvGrpSpPr/>
          <p:nvPr/>
        </p:nvGrpSpPr>
        <p:grpSpPr>
          <a:xfrm>
            <a:off x="6022787" y="2620480"/>
            <a:ext cx="431640" cy="615240"/>
            <a:chOff x="6022787" y="2620480"/>
            <a:chExt cx="431640" cy="615240"/>
          </a:xfrm>
        </p:grpSpPr>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0E55A69F-DD42-3287-CBFA-836376844737}"/>
                    </a:ext>
                  </a:extLst>
                </p14:cNvPr>
                <p14:cNvContentPartPr/>
                <p14:nvPr/>
              </p14:nvContentPartPr>
              <p14:xfrm>
                <a:off x="6022787" y="3042760"/>
                <a:ext cx="74520" cy="192960"/>
              </p14:xfrm>
            </p:contentPart>
          </mc:Choice>
          <mc:Fallback xmlns="">
            <p:pic>
              <p:nvPicPr>
                <p:cNvPr id="39" name="Ink 38">
                  <a:extLst>
                    <a:ext uri="{FF2B5EF4-FFF2-40B4-BE49-F238E27FC236}">
                      <a16:creationId xmlns:a16="http://schemas.microsoft.com/office/drawing/2014/main" id="{0E55A69F-DD42-3287-CBFA-836376844737}"/>
                    </a:ext>
                  </a:extLst>
                </p:cNvPr>
                <p:cNvPicPr/>
                <p:nvPr/>
              </p:nvPicPr>
              <p:blipFill>
                <a:blip r:embed="rId41"/>
                <a:stretch>
                  <a:fillRect/>
                </a:stretch>
              </p:blipFill>
              <p:spPr>
                <a:xfrm>
                  <a:off x="6014147" y="3034120"/>
                  <a:ext cx="92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5D253182-2FBD-132A-CBE1-FACACB6278CD}"/>
                    </a:ext>
                  </a:extLst>
                </p14:cNvPr>
                <p14:cNvContentPartPr/>
                <p14:nvPr/>
              </p14:nvContentPartPr>
              <p14:xfrm>
                <a:off x="6167507" y="2917120"/>
                <a:ext cx="74160" cy="170280"/>
              </p14:xfrm>
            </p:contentPart>
          </mc:Choice>
          <mc:Fallback xmlns="">
            <p:pic>
              <p:nvPicPr>
                <p:cNvPr id="40" name="Ink 39">
                  <a:extLst>
                    <a:ext uri="{FF2B5EF4-FFF2-40B4-BE49-F238E27FC236}">
                      <a16:creationId xmlns:a16="http://schemas.microsoft.com/office/drawing/2014/main" id="{5D253182-2FBD-132A-CBE1-FACACB6278CD}"/>
                    </a:ext>
                  </a:extLst>
                </p:cNvPr>
                <p:cNvPicPr/>
                <p:nvPr/>
              </p:nvPicPr>
              <p:blipFill>
                <a:blip r:embed="rId43"/>
                <a:stretch>
                  <a:fillRect/>
                </a:stretch>
              </p:blipFill>
              <p:spPr>
                <a:xfrm>
                  <a:off x="6158867" y="2908480"/>
                  <a:ext cx="91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C6B673E4-979B-FA64-F0FD-8FE53AB3C36A}"/>
                    </a:ext>
                  </a:extLst>
                </p14:cNvPr>
                <p14:cNvContentPartPr/>
                <p14:nvPr/>
              </p14:nvContentPartPr>
              <p14:xfrm>
                <a:off x="6108467" y="2966080"/>
                <a:ext cx="162000" cy="48600"/>
              </p14:xfrm>
            </p:contentPart>
          </mc:Choice>
          <mc:Fallback xmlns="">
            <p:pic>
              <p:nvPicPr>
                <p:cNvPr id="41" name="Ink 40">
                  <a:extLst>
                    <a:ext uri="{FF2B5EF4-FFF2-40B4-BE49-F238E27FC236}">
                      <a16:creationId xmlns:a16="http://schemas.microsoft.com/office/drawing/2014/main" id="{C6B673E4-979B-FA64-F0FD-8FE53AB3C36A}"/>
                    </a:ext>
                  </a:extLst>
                </p:cNvPr>
                <p:cNvPicPr/>
                <p:nvPr/>
              </p:nvPicPr>
              <p:blipFill>
                <a:blip r:embed="rId45"/>
                <a:stretch>
                  <a:fillRect/>
                </a:stretch>
              </p:blipFill>
              <p:spPr>
                <a:xfrm>
                  <a:off x="6099467" y="2957080"/>
                  <a:ext cx="179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B3577ACF-F2A2-DE3E-5219-AADF62D142C6}"/>
                    </a:ext>
                  </a:extLst>
                </p14:cNvPr>
                <p14:cNvContentPartPr/>
                <p14:nvPr/>
              </p14:nvContentPartPr>
              <p14:xfrm>
                <a:off x="6285587" y="2620480"/>
                <a:ext cx="168840" cy="213120"/>
              </p14:xfrm>
            </p:contentPart>
          </mc:Choice>
          <mc:Fallback xmlns="">
            <p:pic>
              <p:nvPicPr>
                <p:cNvPr id="42" name="Ink 41">
                  <a:extLst>
                    <a:ext uri="{FF2B5EF4-FFF2-40B4-BE49-F238E27FC236}">
                      <a16:creationId xmlns:a16="http://schemas.microsoft.com/office/drawing/2014/main" id="{B3577ACF-F2A2-DE3E-5219-AADF62D142C6}"/>
                    </a:ext>
                  </a:extLst>
                </p:cNvPr>
                <p:cNvPicPr/>
                <p:nvPr/>
              </p:nvPicPr>
              <p:blipFill>
                <a:blip r:embed="rId47"/>
                <a:stretch>
                  <a:fillRect/>
                </a:stretch>
              </p:blipFill>
              <p:spPr>
                <a:xfrm>
                  <a:off x="6276587" y="2611480"/>
                  <a:ext cx="186480" cy="23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7413133E-B0C7-FB3A-C134-2804A44F6F2A}"/>
                  </a:ext>
                </a:extLst>
              </p14:cNvPr>
              <p14:cNvContentPartPr/>
              <p14:nvPr/>
            </p14:nvContentPartPr>
            <p14:xfrm>
              <a:off x="8625227" y="3644320"/>
              <a:ext cx="985680" cy="52200"/>
            </p14:xfrm>
          </p:contentPart>
        </mc:Choice>
        <mc:Fallback xmlns="">
          <p:pic>
            <p:nvPicPr>
              <p:cNvPr id="44" name="Ink 43">
                <a:extLst>
                  <a:ext uri="{FF2B5EF4-FFF2-40B4-BE49-F238E27FC236}">
                    <a16:creationId xmlns:a16="http://schemas.microsoft.com/office/drawing/2014/main" id="{7413133E-B0C7-FB3A-C134-2804A44F6F2A}"/>
                  </a:ext>
                </a:extLst>
              </p:cNvPr>
              <p:cNvPicPr/>
              <p:nvPr/>
            </p:nvPicPr>
            <p:blipFill>
              <a:blip r:embed="rId49"/>
              <a:stretch>
                <a:fillRect/>
              </a:stretch>
            </p:blipFill>
            <p:spPr>
              <a:xfrm>
                <a:off x="8616227" y="3635680"/>
                <a:ext cx="1003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2F84FCF4-CE5D-3832-4E57-185DC304A2D1}"/>
                  </a:ext>
                </a:extLst>
              </p14:cNvPr>
              <p14:cNvContentPartPr/>
              <p14:nvPr/>
            </p14:nvContentPartPr>
            <p14:xfrm>
              <a:off x="6609227" y="902200"/>
              <a:ext cx="1693080" cy="607680"/>
            </p14:xfrm>
          </p:contentPart>
        </mc:Choice>
        <mc:Fallback xmlns="">
          <p:pic>
            <p:nvPicPr>
              <p:cNvPr id="45" name="Ink 44">
                <a:extLst>
                  <a:ext uri="{FF2B5EF4-FFF2-40B4-BE49-F238E27FC236}">
                    <a16:creationId xmlns:a16="http://schemas.microsoft.com/office/drawing/2014/main" id="{2F84FCF4-CE5D-3832-4E57-185DC304A2D1}"/>
                  </a:ext>
                </a:extLst>
              </p:cNvPr>
              <p:cNvPicPr/>
              <p:nvPr/>
            </p:nvPicPr>
            <p:blipFill>
              <a:blip r:embed="rId51"/>
              <a:stretch>
                <a:fillRect/>
              </a:stretch>
            </p:blipFill>
            <p:spPr>
              <a:xfrm>
                <a:off x="6600227" y="893560"/>
                <a:ext cx="1710720" cy="625320"/>
              </a:xfrm>
              <a:prstGeom prst="rect">
                <a:avLst/>
              </a:prstGeom>
            </p:spPr>
          </p:pic>
        </mc:Fallback>
      </mc:AlternateContent>
      <p:grpSp>
        <p:nvGrpSpPr>
          <p:cNvPr id="48" name="Group 47">
            <a:extLst>
              <a:ext uri="{FF2B5EF4-FFF2-40B4-BE49-F238E27FC236}">
                <a16:creationId xmlns:a16="http://schemas.microsoft.com/office/drawing/2014/main" id="{FFC5E779-F2D8-8FF7-CEFA-B01B85A56707}"/>
              </a:ext>
            </a:extLst>
          </p:cNvPr>
          <p:cNvGrpSpPr/>
          <p:nvPr/>
        </p:nvGrpSpPr>
        <p:grpSpPr>
          <a:xfrm>
            <a:off x="6945827" y="1414840"/>
            <a:ext cx="270360" cy="553680"/>
            <a:chOff x="6945827" y="1414840"/>
            <a:chExt cx="270360" cy="553680"/>
          </a:xfrm>
        </p:grpSpPr>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35E8209E-C80D-5243-3EA2-306AA8554E08}"/>
                    </a:ext>
                  </a:extLst>
                </p14:cNvPr>
                <p14:cNvContentPartPr/>
                <p14:nvPr/>
              </p14:nvContentPartPr>
              <p14:xfrm>
                <a:off x="6945827" y="1423480"/>
                <a:ext cx="270360" cy="169200"/>
              </p14:xfrm>
            </p:contentPart>
          </mc:Choice>
          <mc:Fallback xmlns="">
            <p:pic>
              <p:nvPicPr>
                <p:cNvPr id="46" name="Ink 45">
                  <a:extLst>
                    <a:ext uri="{FF2B5EF4-FFF2-40B4-BE49-F238E27FC236}">
                      <a16:creationId xmlns:a16="http://schemas.microsoft.com/office/drawing/2014/main" id="{35E8209E-C80D-5243-3EA2-306AA8554E08}"/>
                    </a:ext>
                  </a:extLst>
                </p:cNvPr>
                <p:cNvPicPr/>
                <p:nvPr/>
              </p:nvPicPr>
              <p:blipFill>
                <a:blip r:embed="rId53"/>
                <a:stretch>
                  <a:fillRect/>
                </a:stretch>
              </p:blipFill>
              <p:spPr>
                <a:xfrm>
                  <a:off x="6937187" y="1414840"/>
                  <a:ext cx="288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838A9F09-7729-BC73-8839-BF7B3514855A}"/>
                    </a:ext>
                  </a:extLst>
                </p14:cNvPr>
                <p14:cNvContentPartPr/>
                <p14:nvPr/>
              </p14:nvContentPartPr>
              <p14:xfrm>
                <a:off x="7017467" y="1414840"/>
                <a:ext cx="140040" cy="553680"/>
              </p14:xfrm>
            </p:contentPart>
          </mc:Choice>
          <mc:Fallback xmlns="">
            <p:pic>
              <p:nvPicPr>
                <p:cNvPr id="47" name="Ink 46">
                  <a:extLst>
                    <a:ext uri="{FF2B5EF4-FFF2-40B4-BE49-F238E27FC236}">
                      <a16:creationId xmlns:a16="http://schemas.microsoft.com/office/drawing/2014/main" id="{838A9F09-7729-BC73-8839-BF7B3514855A}"/>
                    </a:ext>
                  </a:extLst>
                </p:cNvPr>
                <p:cNvPicPr/>
                <p:nvPr/>
              </p:nvPicPr>
              <p:blipFill>
                <a:blip r:embed="rId55"/>
                <a:stretch>
                  <a:fillRect/>
                </a:stretch>
              </p:blipFill>
              <p:spPr>
                <a:xfrm>
                  <a:off x="7008827" y="1406200"/>
                  <a:ext cx="157680" cy="571320"/>
                </a:xfrm>
                <a:prstGeom prst="rect">
                  <a:avLst/>
                </a:prstGeom>
              </p:spPr>
            </p:pic>
          </mc:Fallback>
        </mc:AlternateContent>
      </p:grpSp>
      <p:grpSp>
        <p:nvGrpSpPr>
          <p:cNvPr id="57" name="Group 56">
            <a:extLst>
              <a:ext uri="{FF2B5EF4-FFF2-40B4-BE49-F238E27FC236}">
                <a16:creationId xmlns:a16="http://schemas.microsoft.com/office/drawing/2014/main" id="{D9099633-5C68-FF14-8A5D-74307340B43F}"/>
              </a:ext>
            </a:extLst>
          </p:cNvPr>
          <p:cNvGrpSpPr/>
          <p:nvPr/>
        </p:nvGrpSpPr>
        <p:grpSpPr>
          <a:xfrm>
            <a:off x="9623507" y="2675560"/>
            <a:ext cx="1935720" cy="573120"/>
            <a:chOff x="9623507" y="2675560"/>
            <a:chExt cx="1935720" cy="573120"/>
          </a:xfrm>
        </p:grpSpPr>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8B6C71A4-6515-3FEF-0BB0-5218673AED87}"/>
                    </a:ext>
                  </a:extLst>
                </p14:cNvPr>
                <p14:cNvContentPartPr/>
                <p14:nvPr/>
              </p14:nvContentPartPr>
              <p14:xfrm>
                <a:off x="9623507" y="2732800"/>
                <a:ext cx="366840" cy="515880"/>
              </p14:xfrm>
            </p:contentPart>
          </mc:Choice>
          <mc:Fallback xmlns="">
            <p:pic>
              <p:nvPicPr>
                <p:cNvPr id="49" name="Ink 48">
                  <a:extLst>
                    <a:ext uri="{FF2B5EF4-FFF2-40B4-BE49-F238E27FC236}">
                      <a16:creationId xmlns:a16="http://schemas.microsoft.com/office/drawing/2014/main" id="{8B6C71A4-6515-3FEF-0BB0-5218673AED87}"/>
                    </a:ext>
                  </a:extLst>
                </p:cNvPr>
                <p:cNvPicPr/>
                <p:nvPr/>
              </p:nvPicPr>
              <p:blipFill>
                <a:blip r:embed="rId57"/>
                <a:stretch>
                  <a:fillRect/>
                </a:stretch>
              </p:blipFill>
              <p:spPr>
                <a:xfrm>
                  <a:off x="9614507" y="2724160"/>
                  <a:ext cx="3844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FB2E0C6F-915B-193E-E6BE-202FEEEAEF2D}"/>
                    </a:ext>
                  </a:extLst>
                </p14:cNvPr>
                <p14:cNvContentPartPr/>
                <p14:nvPr/>
              </p14:nvContentPartPr>
              <p14:xfrm>
                <a:off x="10216787" y="2702560"/>
                <a:ext cx="131400" cy="362520"/>
              </p14:xfrm>
            </p:contentPart>
          </mc:Choice>
          <mc:Fallback xmlns="">
            <p:pic>
              <p:nvPicPr>
                <p:cNvPr id="50" name="Ink 49">
                  <a:extLst>
                    <a:ext uri="{FF2B5EF4-FFF2-40B4-BE49-F238E27FC236}">
                      <a16:creationId xmlns:a16="http://schemas.microsoft.com/office/drawing/2014/main" id="{FB2E0C6F-915B-193E-E6BE-202FEEEAEF2D}"/>
                    </a:ext>
                  </a:extLst>
                </p:cNvPr>
                <p:cNvPicPr/>
                <p:nvPr/>
              </p:nvPicPr>
              <p:blipFill>
                <a:blip r:embed="rId59"/>
                <a:stretch>
                  <a:fillRect/>
                </a:stretch>
              </p:blipFill>
              <p:spPr>
                <a:xfrm>
                  <a:off x="10207787" y="2693920"/>
                  <a:ext cx="1490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B6E02A90-383C-7310-5671-B3B1AF4429F0}"/>
                    </a:ext>
                  </a:extLst>
                </p14:cNvPr>
                <p14:cNvContentPartPr/>
                <p14:nvPr/>
              </p14:nvContentPartPr>
              <p14:xfrm>
                <a:off x="10439627" y="2831440"/>
                <a:ext cx="113400" cy="135360"/>
              </p14:xfrm>
            </p:contentPart>
          </mc:Choice>
          <mc:Fallback xmlns="">
            <p:pic>
              <p:nvPicPr>
                <p:cNvPr id="51" name="Ink 50">
                  <a:extLst>
                    <a:ext uri="{FF2B5EF4-FFF2-40B4-BE49-F238E27FC236}">
                      <a16:creationId xmlns:a16="http://schemas.microsoft.com/office/drawing/2014/main" id="{B6E02A90-383C-7310-5671-B3B1AF4429F0}"/>
                    </a:ext>
                  </a:extLst>
                </p:cNvPr>
                <p:cNvPicPr/>
                <p:nvPr/>
              </p:nvPicPr>
              <p:blipFill>
                <a:blip r:embed="rId61"/>
                <a:stretch>
                  <a:fillRect/>
                </a:stretch>
              </p:blipFill>
              <p:spPr>
                <a:xfrm>
                  <a:off x="10430987" y="2822440"/>
                  <a:ext cx="131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F5C57F50-C8F2-3D8B-298B-9B401903C22B}"/>
                    </a:ext>
                  </a:extLst>
                </p14:cNvPr>
                <p14:cNvContentPartPr/>
                <p14:nvPr/>
              </p14:nvContentPartPr>
              <p14:xfrm>
                <a:off x="10618907" y="2680600"/>
                <a:ext cx="153720" cy="510480"/>
              </p14:xfrm>
            </p:contentPart>
          </mc:Choice>
          <mc:Fallback xmlns="">
            <p:pic>
              <p:nvPicPr>
                <p:cNvPr id="52" name="Ink 51">
                  <a:extLst>
                    <a:ext uri="{FF2B5EF4-FFF2-40B4-BE49-F238E27FC236}">
                      <a16:creationId xmlns:a16="http://schemas.microsoft.com/office/drawing/2014/main" id="{F5C57F50-C8F2-3D8B-298B-9B401903C22B}"/>
                    </a:ext>
                  </a:extLst>
                </p:cNvPr>
                <p:cNvPicPr/>
                <p:nvPr/>
              </p:nvPicPr>
              <p:blipFill>
                <a:blip r:embed="rId63"/>
                <a:stretch>
                  <a:fillRect/>
                </a:stretch>
              </p:blipFill>
              <p:spPr>
                <a:xfrm>
                  <a:off x="10609907" y="2671600"/>
                  <a:ext cx="171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5F18DAFE-C05B-9883-1593-CEB8139BCCC4}"/>
                    </a:ext>
                  </a:extLst>
                </p14:cNvPr>
                <p14:cNvContentPartPr/>
                <p14:nvPr/>
              </p14:nvContentPartPr>
              <p14:xfrm>
                <a:off x="10908707" y="2998120"/>
                <a:ext cx="146160" cy="34560"/>
              </p14:xfrm>
            </p:contentPart>
          </mc:Choice>
          <mc:Fallback xmlns="">
            <p:pic>
              <p:nvPicPr>
                <p:cNvPr id="53" name="Ink 52">
                  <a:extLst>
                    <a:ext uri="{FF2B5EF4-FFF2-40B4-BE49-F238E27FC236}">
                      <a16:creationId xmlns:a16="http://schemas.microsoft.com/office/drawing/2014/main" id="{5F18DAFE-C05B-9883-1593-CEB8139BCCC4}"/>
                    </a:ext>
                  </a:extLst>
                </p:cNvPr>
                <p:cNvPicPr/>
                <p:nvPr/>
              </p:nvPicPr>
              <p:blipFill>
                <a:blip r:embed="rId65"/>
                <a:stretch>
                  <a:fillRect/>
                </a:stretch>
              </p:blipFill>
              <p:spPr>
                <a:xfrm>
                  <a:off x="10899707" y="2989480"/>
                  <a:ext cx="163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id="{5CAAA4AA-4327-62BD-3ABD-B1257CD3CCC4}"/>
                    </a:ext>
                  </a:extLst>
                </p14:cNvPr>
                <p14:cNvContentPartPr/>
                <p14:nvPr/>
              </p14:nvContentPartPr>
              <p14:xfrm>
                <a:off x="10850387" y="2913520"/>
                <a:ext cx="180360" cy="29880"/>
              </p14:xfrm>
            </p:contentPart>
          </mc:Choice>
          <mc:Fallback xmlns="">
            <p:pic>
              <p:nvPicPr>
                <p:cNvPr id="54" name="Ink 53">
                  <a:extLst>
                    <a:ext uri="{FF2B5EF4-FFF2-40B4-BE49-F238E27FC236}">
                      <a16:creationId xmlns:a16="http://schemas.microsoft.com/office/drawing/2014/main" id="{5CAAA4AA-4327-62BD-3ABD-B1257CD3CCC4}"/>
                    </a:ext>
                  </a:extLst>
                </p:cNvPr>
                <p:cNvPicPr/>
                <p:nvPr/>
              </p:nvPicPr>
              <p:blipFill>
                <a:blip r:embed="rId67"/>
                <a:stretch>
                  <a:fillRect/>
                </a:stretch>
              </p:blipFill>
              <p:spPr>
                <a:xfrm>
                  <a:off x="10841747" y="2904880"/>
                  <a:ext cx="198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8FFA0F47-261F-BE7E-8FD8-2D90DCCAA600}"/>
                    </a:ext>
                  </a:extLst>
                </p14:cNvPr>
                <p14:cNvContentPartPr/>
                <p14:nvPr/>
              </p14:nvContentPartPr>
              <p14:xfrm>
                <a:off x="11196347" y="2675560"/>
                <a:ext cx="362880" cy="394560"/>
              </p14:xfrm>
            </p:contentPart>
          </mc:Choice>
          <mc:Fallback xmlns="">
            <p:pic>
              <p:nvPicPr>
                <p:cNvPr id="56" name="Ink 55">
                  <a:extLst>
                    <a:ext uri="{FF2B5EF4-FFF2-40B4-BE49-F238E27FC236}">
                      <a16:creationId xmlns:a16="http://schemas.microsoft.com/office/drawing/2014/main" id="{8FFA0F47-261F-BE7E-8FD8-2D90DCCAA600}"/>
                    </a:ext>
                  </a:extLst>
                </p:cNvPr>
                <p:cNvPicPr/>
                <p:nvPr/>
              </p:nvPicPr>
              <p:blipFill>
                <a:blip r:embed="rId69"/>
                <a:stretch>
                  <a:fillRect/>
                </a:stretch>
              </p:blipFill>
              <p:spPr>
                <a:xfrm>
                  <a:off x="11187347" y="2666560"/>
                  <a:ext cx="380520" cy="412200"/>
                </a:xfrm>
                <a:prstGeom prst="rect">
                  <a:avLst/>
                </a:prstGeom>
              </p:spPr>
            </p:pic>
          </mc:Fallback>
        </mc:AlternateContent>
      </p:grpSp>
      <p:grpSp>
        <p:nvGrpSpPr>
          <p:cNvPr id="60" name="Group 59">
            <a:extLst>
              <a:ext uri="{FF2B5EF4-FFF2-40B4-BE49-F238E27FC236}">
                <a16:creationId xmlns:a16="http://schemas.microsoft.com/office/drawing/2014/main" id="{22D145CA-E6F9-6284-4C7E-A69AE6972E87}"/>
              </a:ext>
            </a:extLst>
          </p:cNvPr>
          <p:cNvGrpSpPr/>
          <p:nvPr/>
        </p:nvGrpSpPr>
        <p:grpSpPr>
          <a:xfrm>
            <a:off x="8355947" y="1192000"/>
            <a:ext cx="395280" cy="128520"/>
            <a:chOff x="8355947" y="1192000"/>
            <a:chExt cx="395280" cy="128520"/>
          </a:xfrm>
        </p:grpSpPr>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7EEF123F-E0A0-FB1C-603C-102210E734AC}"/>
                    </a:ext>
                  </a:extLst>
                </p14:cNvPr>
                <p14:cNvContentPartPr/>
                <p14:nvPr/>
              </p14:nvContentPartPr>
              <p14:xfrm>
                <a:off x="8394107" y="1293880"/>
                <a:ext cx="333720" cy="26640"/>
              </p14:xfrm>
            </p:contentPart>
          </mc:Choice>
          <mc:Fallback xmlns="">
            <p:pic>
              <p:nvPicPr>
                <p:cNvPr id="58" name="Ink 57">
                  <a:extLst>
                    <a:ext uri="{FF2B5EF4-FFF2-40B4-BE49-F238E27FC236}">
                      <a16:creationId xmlns:a16="http://schemas.microsoft.com/office/drawing/2014/main" id="{7EEF123F-E0A0-FB1C-603C-102210E734AC}"/>
                    </a:ext>
                  </a:extLst>
                </p:cNvPr>
                <p:cNvPicPr/>
                <p:nvPr/>
              </p:nvPicPr>
              <p:blipFill>
                <a:blip r:embed="rId71"/>
                <a:stretch>
                  <a:fillRect/>
                </a:stretch>
              </p:blipFill>
              <p:spPr>
                <a:xfrm>
                  <a:off x="8385107" y="1284880"/>
                  <a:ext cx="351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CCA6DFCF-5920-3978-2C60-88F4A2E36E20}"/>
                    </a:ext>
                  </a:extLst>
                </p14:cNvPr>
                <p14:cNvContentPartPr/>
                <p14:nvPr/>
              </p14:nvContentPartPr>
              <p14:xfrm>
                <a:off x="8355947" y="1192000"/>
                <a:ext cx="395280" cy="39960"/>
              </p14:xfrm>
            </p:contentPart>
          </mc:Choice>
          <mc:Fallback xmlns="">
            <p:pic>
              <p:nvPicPr>
                <p:cNvPr id="59" name="Ink 58">
                  <a:extLst>
                    <a:ext uri="{FF2B5EF4-FFF2-40B4-BE49-F238E27FC236}">
                      <a16:creationId xmlns:a16="http://schemas.microsoft.com/office/drawing/2014/main" id="{CCA6DFCF-5920-3978-2C60-88F4A2E36E20}"/>
                    </a:ext>
                  </a:extLst>
                </p:cNvPr>
                <p:cNvPicPr/>
                <p:nvPr/>
              </p:nvPicPr>
              <p:blipFill>
                <a:blip r:embed="rId73"/>
                <a:stretch>
                  <a:fillRect/>
                </a:stretch>
              </p:blipFill>
              <p:spPr>
                <a:xfrm>
                  <a:off x="8346947" y="1183360"/>
                  <a:ext cx="412920" cy="57600"/>
                </a:xfrm>
                <a:prstGeom prst="rect">
                  <a:avLst/>
                </a:prstGeom>
              </p:spPr>
            </p:pic>
          </mc:Fallback>
        </mc:AlternateContent>
      </p:grpSp>
      <p:grpSp>
        <p:nvGrpSpPr>
          <p:cNvPr id="66" name="Group 65">
            <a:extLst>
              <a:ext uri="{FF2B5EF4-FFF2-40B4-BE49-F238E27FC236}">
                <a16:creationId xmlns:a16="http://schemas.microsoft.com/office/drawing/2014/main" id="{69B9A14D-57F6-DA32-4091-F73910B9409B}"/>
              </a:ext>
            </a:extLst>
          </p:cNvPr>
          <p:cNvGrpSpPr/>
          <p:nvPr/>
        </p:nvGrpSpPr>
        <p:grpSpPr>
          <a:xfrm>
            <a:off x="9137867" y="987520"/>
            <a:ext cx="1721520" cy="489960"/>
            <a:chOff x="9137867" y="987520"/>
            <a:chExt cx="1721520" cy="489960"/>
          </a:xfrm>
        </p:grpSpPr>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01CD13F1-17E8-5439-0D62-9CB13426EAA7}"/>
                    </a:ext>
                  </a:extLst>
                </p14:cNvPr>
                <p14:cNvContentPartPr/>
                <p14:nvPr/>
              </p14:nvContentPartPr>
              <p14:xfrm>
                <a:off x="9137867" y="1042960"/>
                <a:ext cx="329760" cy="328320"/>
              </p14:xfrm>
            </p:contentPart>
          </mc:Choice>
          <mc:Fallback xmlns="">
            <p:pic>
              <p:nvPicPr>
                <p:cNvPr id="61" name="Ink 60">
                  <a:extLst>
                    <a:ext uri="{FF2B5EF4-FFF2-40B4-BE49-F238E27FC236}">
                      <a16:creationId xmlns:a16="http://schemas.microsoft.com/office/drawing/2014/main" id="{01CD13F1-17E8-5439-0D62-9CB13426EAA7}"/>
                    </a:ext>
                  </a:extLst>
                </p:cNvPr>
                <p:cNvPicPr/>
                <p:nvPr/>
              </p:nvPicPr>
              <p:blipFill>
                <a:blip r:embed="rId75"/>
                <a:stretch>
                  <a:fillRect/>
                </a:stretch>
              </p:blipFill>
              <p:spPr>
                <a:xfrm>
                  <a:off x="9128867" y="1034320"/>
                  <a:ext cx="3474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DCDE9EAC-99D9-6C43-8D11-20AD2FF44224}"/>
                    </a:ext>
                  </a:extLst>
                </p14:cNvPr>
                <p14:cNvContentPartPr/>
                <p14:nvPr/>
              </p14:nvContentPartPr>
              <p14:xfrm>
                <a:off x="9652307" y="987520"/>
                <a:ext cx="270360" cy="489240"/>
              </p14:xfrm>
            </p:contentPart>
          </mc:Choice>
          <mc:Fallback xmlns="">
            <p:pic>
              <p:nvPicPr>
                <p:cNvPr id="62" name="Ink 61">
                  <a:extLst>
                    <a:ext uri="{FF2B5EF4-FFF2-40B4-BE49-F238E27FC236}">
                      <a16:creationId xmlns:a16="http://schemas.microsoft.com/office/drawing/2014/main" id="{DCDE9EAC-99D9-6C43-8D11-20AD2FF44224}"/>
                    </a:ext>
                  </a:extLst>
                </p:cNvPr>
                <p:cNvPicPr/>
                <p:nvPr/>
              </p:nvPicPr>
              <p:blipFill>
                <a:blip r:embed="rId77"/>
                <a:stretch>
                  <a:fillRect/>
                </a:stretch>
              </p:blipFill>
              <p:spPr>
                <a:xfrm>
                  <a:off x="9643307" y="978520"/>
                  <a:ext cx="28800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6FFAD149-066D-48A5-A67F-5C2F1A57CD7F}"/>
                    </a:ext>
                  </a:extLst>
                </p14:cNvPr>
                <p14:cNvContentPartPr/>
                <p14:nvPr/>
              </p14:nvContentPartPr>
              <p14:xfrm>
                <a:off x="10014467" y="1049800"/>
                <a:ext cx="171000" cy="403200"/>
              </p14:xfrm>
            </p:contentPart>
          </mc:Choice>
          <mc:Fallback xmlns="">
            <p:pic>
              <p:nvPicPr>
                <p:cNvPr id="63" name="Ink 62">
                  <a:extLst>
                    <a:ext uri="{FF2B5EF4-FFF2-40B4-BE49-F238E27FC236}">
                      <a16:creationId xmlns:a16="http://schemas.microsoft.com/office/drawing/2014/main" id="{6FFAD149-066D-48A5-A67F-5C2F1A57CD7F}"/>
                    </a:ext>
                  </a:extLst>
                </p:cNvPr>
                <p:cNvPicPr/>
                <p:nvPr/>
              </p:nvPicPr>
              <p:blipFill>
                <a:blip r:embed="rId79"/>
                <a:stretch>
                  <a:fillRect/>
                </a:stretch>
              </p:blipFill>
              <p:spPr>
                <a:xfrm>
                  <a:off x="10005827" y="1041160"/>
                  <a:ext cx="18864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33188CA8-E3E9-5585-65D6-416B6884245E}"/>
                    </a:ext>
                  </a:extLst>
                </p14:cNvPr>
                <p14:cNvContentPartPr/>
                <p14:nvPr/>
              </p14:nvContentPartPr>
              <p14:xfrm>
                <a:off x="10279787" y="1132600"/>
                <a:ext cx="154440" cy="298440"/>
              </p14:xfrm>
            </p:contentPart>
          </mc:Choice>
          <mc:Fallback xmlns="">
            <p:pic>
              <p:nvPicPr>
                <p:cNvPr id="64" name="Ink 63">
                  <a:extLst>
                    <a:ext uri="{FF2B5EF4-FFF2-40B4-BE49-F238E27FC236}">
                      <a16:creationId xmlns:a16="http://schemas.microsoft.com/office/drawing/2014/main" id="{33188CA8-E3E9-5585-65D6-416B6884245E}"/>
                    </a:ext>
                  </a:extLst>
                </p:cNvPr>
                <p:cNvPicPr/>
                <p:nvPr/>
              </p:nvPicPr>
              <p:blipFill>
                <a:blip r:embed="rId81"/>
                <a:stretch>
                  <a:fillRect/>
                </a:stretch>
              </p:blipFill>
              <p:spPr>
                <a:xfrm>
                  <a:off x="10270787" y="1123960"/>
                  <a:ext cx="172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EEDB7FB8-23CC-33CA-A947-19163EAC450F}"/>
                    </a:ext>
                  </a:extLst>
                </p14:cNvPr>
                <p14:cNvContentPartPr/>
                <p14:nvPr/>
              </p14:nvContentPartPr>
              <p14:xfrm>
                <a:off x="10136867" y="1082920"/>
                <a:ext cx="722520" cy="394560"/>
              </p14:xfrm>
            </p:contentPart>
          </mc:Choice>
          <mc:Fallback xmlns="">
            <p:pic>
              <p:nvPicPr>
                <p:cNvPr id="65" name="Ink 64">
                  <a:extLst>
                    <a:ext uri="{FF2B5EF4-FFF2-40B4-BE49-F238E27FC236}">
                      <a16:creationId xmlns:a16="http://schemas.microsoft.com/office/drawing/2014/main" id="{EEDB7FB8-23CC-33CA-A947-19163EAC450F}"/>
                    </a:ext>
                  </a:extLst>
                </p:cNvPr>
                <p:cNvPicPr/>
                <p:nvPr/>
              </p:nvPicPr>
              <p:blipFill>
                <a:blip r:embed="rId83"/>
                <a:stretch>
                  <a:fillRect/>
                </a:stretch>
              </p:blipFill>
              <p:spPr>
                <a:xfrm>
                  <a:off x="10127867" y="1073920"/>
                  <a:ext cx="740160" cy="41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A0A6D97D-0500-1294-832A-712386B0CD31}"/>
                  </a:ext>
                </a:extLst>
              </p14:cNvPr>
              <p14:cNvContentPartPr/>
              <p14:nvPr/>
            </p14:nvContentPartPr>
            <p14:xfrm>
              <a:off x="260627" y="4481320"/>
              <a:ext cx="352800" cy="315000"/>
            </p14:xfrm>
          </p:contentPart>
        </mc:Choice>
        <mc:Fallback xmlns="">
          <p:pic>
            <p:nvPicPr>
              <p:cNvPr id="67" name="Ink 66">
                <a:extLst>
                  <a:ext uri="{FF2B5EF4-FFF2-40B4-BE49-F238E27FC236}">
                    <a16:creationId xmlns:a16="http://schemas.microsoft.com/office/drawing/2014/main" id="{A0A6D97D-0500-1294-832A-712386B0CD31}"/>
                  </a:ext>
                </a:extLst>
              </p:cNvPr>
              <p:cNvPicPr/>
              <p:nvPr/>
            </p:nvPicPr>
            <p:blipFill>
              <a:blip r:embed="rId85"/>
              <a:stretch>
                <a:fillRect/>
              </a:stretch>
            </p:blipFill>
            <p:spPr>
              <a:xfrm>
                <a:off x="251987" y="4472680"/>
                <a:ext cx="370440" cy="332640"/>
              </a:xfrm>
              <a:prstGeom prst="rect">
                <a:avLst/>
              </a:prstGeom>
            </p:spPr>
          </p:pic>
        </mc:Fallback>
      </mc:AlternateContent>
      <p:grpSp>
        <p:nvGrpSpPr>
          <p:cNvPr id="71" name="Group 70">
            <a:extLst>
              <a:ext uri="{FF2B5EF4-FFF2-40B4-BE49-F238E27FC236}">
                <a16:creationId xmlns:a16="http://schemas.microsoft.com/office/drawing/2014/main" id="{D142CFFC-E767-317E-A5A1-16C6DA6B4963}"/>
              </a:ext>
            </a:extLst>
          </p:cNvPr>
          <p:cNvGrpSpPr/>
          <p:nvPr/>
        </p:nvGrpSpPr>
        <p:grpSpPr>
          <a:xfrm>
            <a:off x="8855627" y="4581040"/>
            <a:ext cx="2728080" cy="143640"/>
            <a:chOff x="8855627" y="4581040"/>
            <a:chExt cx="2728080" cy="143640"/>
          </a:xfrm>
        </p:grpSpPr>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A6DC514B-0315-28B1-1A63-47D4F37A85A2}"/>
                    </a:ext>
                  </a:extLst>
                </p14:cNvPr>
                <p14:cNvContentPartPr/>
                <p14:nvPr/>
              </p14:nvContentPartPr>
              <p14:xfrm>
                <a:off x="8855627" y="4623520"/>
                <a:ext cx="2728080" cy="82440"/>
              </p14:xfrm>
            </p:contentPart>
          </mc:Choice>
          <mc:Fallback xmlns="">
            <p:pic>
              <p:nvPicPr>
                <p:cNvPr id="68" name="Ink 67">
                  <a:extLst>
                    <a:ext uri="{FF2B5EF4-FFF2-40B4-BE49-F238E27FC236}">
                      <a16:creationId xmlns:a16="http://schemas.microsoft.com/office/drawing/2014/main" id="{A6DC514B-0315-28B1-1A63-47D4F37A85A2}"/>
                    </a:ext>
                  </a:extLst>
                </p:cNvPr>
                <p:cNvPicPr/>
                <p:nvPr/>
              </p:nvPicPr>
              <p:blipFill>
                <a:blip r:embed="rId87"/>
                <a:stretch>
                  <a:fillRect/>
                </a:stretch>
              </p:blipFill>
              <p:spPr>
                <a:xfrm>
                  <a:off x="8846987" y="4614880"/>
                  <a:ext cx="2745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58EEDCF5-BF06-5B51-11E0-44B7B1AAF0F5}"/>
                    </a:ext>
                  </a:extLst>
                </p14:cNvPr>
                <p14:cNvContentPartPr/>
                <p14:nvPr/>
              </p14:nvContentPartPr>
              <p14:xfrm>
                <a:off x="10010867" y="4581040"/>
                <a:ext cx="71280" cy="143640"/>
              </p14:xfrm>
            </p:contentPart>
          </mc:Choice>
          <mc:Fallback xmlns="">
            <p:pic>
              <p:nvPicPr>
                <p:cNvPr id="69" name="Ink 68">
                  <a:extLst>
                    <a:ext uri="{FF2B5EF4-FFF2-40B4-BE49-F238E27FC236}">
                      <a16:creationId xmlns:a16="http://schemas.microsoft.com/office/drawing/2014/main" id="{58EEDCF5-BF06-5B51-11E0-44B7B1AAF0F5}"/>
                    </a:ext>
                  </a:extLst>
                </p:cNvPr>
                <p:cNvPicPr/>
                <p:nvPr/>
              </p:nvPicPr>
              <p:blipFill>
                <a:blip r:embed="rId89"/>
                <a:stretch>
                  <a:fillRect/>
                </a:stretch>
              </p:blipFill>
              <p:spPr>
                <a:xfrm>
                  <a:off x="10002227" y="4572040"/>
                  <a:ext cx="8892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F5B565DF-D74C-35EA-A767-975064852BEA}"/>
                  </a:ext>
                </a:extLst>
              </p14:cNvPr>
              <p14:cNvContentPartPr/>
              <p14:nvPr/>
            </p14:nvContentPartPr>
            <p14:xfrm>
              <a:off x="10015907" y="4905400"/>
              <a:ext cx="137880" cy="129600"/>
            </p14:xfrm>
          </p:contentPart>
        </mc:Choice>
        <mc:Fallback xmlns="">
          <p:pic>
            <p:nvPicPr>
              <p:cNvPr id="70" name="Ink 69">
                <a:extLst>
                  <a:ext uri="{FF2B5EF4-FFF2-40B4-BE49-F238E27FC236}">
                    <a16:creationId xmlns:a16="http://schemas.microsoft.com/office/drawing/2014/main" id="{F5B565DF-D74C-35EA-A767-975064852BEA}"/>
                  </a:ext>
                </a:extLst>
              </p:cNvPr>
              <p:cNvPicPr/>
              <p:nvPr/>
            </p:nvPicPr>
            <p:blipFill>
              <a:blip r:embed="rId91"/>
              <a:stretch>
                <a:fillRect/>
              </a:stretch>
            </p:blipFill>
            <p:spPr>
              <a:xfrm>
                <a:off x="10007267" y="4896760"/>
                <a:ext cx="155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B53D742A-92EA-1FEF-A422-712A584FD59F}"/>
                  </a:ext>
                </a:extLst>
              </p14:cNvPr>
              <p14:cNvContentPartPr/>
              <p14:nvPr/>
            </p14:nvContentPartPr>
            <p14:xfrm>
              <a:off x="10951187" y="4614880"/>
              <a:ext cx="43200" cy="146160"/>
            </p14:xfrm>
          </p:contentPart>
        </mc:Choice>
        <mc:Fallback xmlns="">
          <p:pic>
            <p:nvPicPr>
              <p:cNvPr id="72" name="Ink 71">
                <a:extLst>
                  <a:ext uri="{FF2B5EF4-FFF2-40B4-BE49-F238E27FC236}">
                    <a16:creationId xmlns:a16="http://schemas.microsoft.com/office/drawing/2014/main" id="{B53D742A-92EA-1FEF-A422-712A584FD59F}"/>
                  </a:ext>
                </a:extLst>
              </p:cNvPr>
              <p:cNvPicPr/>
              <p:nvPr/>
            </p:nvPicPr>
            <p:blipFill>
              <a:blip r:embed="rId93"/>
              <a:stretch>
                <a:fillRect/>
              </a:stretch>
            </p:blipFill>
            <p:spPr>
              <a:xfrm>
                <a:off x="10942547" y="4605880"/>
                <a:ext cx="60840" cy="163800"/>
              </a:xfrm>
              <a:prstGeom prst="rect">
                <a:avLst/>
              </a:prstGeom>
            </p:spPr>
          </p:pic>
        </mc:Fallback>
      </mc:AlternateContent>
      <p:grpSp>
        <p:nvGrpSpPr>
          <p:cNvPr id="75" name="Group 74">
            <a:extLst>
              <a:ext uri="{FF2B5EF4-FFF2-40B4-BE49-F238E27FC236}">
                <a16:creationId xmlns:a16="http://schemas.microsoft.com/office/drawing/2014/main" id="{455E6BF7-69F7-A61E-E804-BCAEC6282B0F}"/>
              </a:ext>
            </a:extLst>
          </p:cNvPr>
          <p:cNvGrpSpPr/>
          <p:nvPr/>
        </p:nvGrpSpPr>
        <p:grpSpPr>
          <a:xfrm>
            <a:off x="10825547" y="4899280"/>
            <a:ext cx="279000" cy="338040"/>
            <a:chOff x="10825547" y="4899280"/>
            <a:chExt cx="279000" cy="338040"/>
          </a:xfrm>
        </p:grpSpPr>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B021978F-8775-6BFC-D323-065D8D72559E}"/>
                    </a:ext>
                  </a:extLst>
                </p14:cNvPr>
                <p14:cNvContentPartPr/>
                <p14:nvPr/>
              </p14:nvContentPartPr>
              <p14:xfrm>
                <a:off x="10825547" y="4899280"/>
                <a:ext cx="279000" cy="27720"/>
              </p14:xfrm>
            </p:contentPart>
          </mc:Choice>
          <mc:Fallback xmlns="">
            <p:pic>
              <p:nvPicPr>
                <p:cNvPr id="73" name="Ink 72">
                  <a:extLst>
                    <a:ext uri="{FF2B5EF4-FFF2-40B4-BE49-F238E27FC236}">
                      <a16:creationId xmlns:a16="http://schemas.microsoft.com/office/drawing/2014/main" id="{B021978F-8775-6BFC-D323-065D8D72559E}"/>
                    </a:ext>
                  </a:extLst>
                </p:cNvPr>
                <p:cNvPicPr/>
                <p:nvPr/>
              </p:nvPicPr>
              <p:blipFill>
                <a:blip r:embed="rId95"/>
                <a:stretch>
                  <a:fillRect/>
                </a:stretch>
              </p:blipFill>
              <p:spPr>
                <a:xfrm>
                  <a:off x="10816547" y="4890280"/>
                  <a:ext cx="296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Ink 73">
                  <a:extLst>
                    <a:ext uri="{FF2B5EF4-FFF2-40B4-BE49-F238E27FC236}">
                      <a16:creationId xmlns:a16="http://schemas.microsoft.com/office/drawing/2014/main" id="{6528FBA2-0808-E640-8D5E-96FD56C5C790}"/>
                    </a:ext>
                  </a:extLst>
                </p14:cNvPr>
                <p14:cNvContentPartPr/>
                <p14:nvPr/>
              </p14:nvContentPartPr>
              <p14:xfrm>
                <a:off x="10919507" y="4902520"/>
                <a:ext cx="37080" cy="334800"/>
              </p14:xfrm>
            </p:contentPart>
          </mc:Choice>
          <mc:Fallback xmlns="">
            <p:pic>
              <p:nvPicPr>
                <p:cNvPr id="74" name="Ink 73">
                  <a:extLst>
                    <a:ext uri="{FF2B5EF4-FFF2-40B4-BE49-F238E27FC236}">
                      <a16:creationId xmlns:a16="http://schemas.microsoft.com/office/drawing/2014/main" id="{6528FBA2-0808-E640-8D5E-96FD56C5C790}"/>
                    </a:ext>
                  </a:extLst>
                </p:cNvPr>
                <p:cNvPicPr/>
                <p:nvPr/>
              </p:nvPicPr>
              <p:blipFill>
                <a:blip r:embed="rId97"/>
                <a:stretch>
                  <a:fillRect/>
                </a:stretch>
              </p:blipFill>
              <p:spPr>
                <a:xfrm>
                  <a:off x="10910507" y="4893520"/>
                  <a:ext cx="54720" cy="35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1C10A76D-F289-D8E8-49AA-A37FBE991EA4}"/>
                  </a:ext>
                </a:extLst>
              </p14:cNvPr>
              <p14:cNvContentPartPr/>
              <p14:nvPr/>
            </p14:nvContentPartPr>
            <p14:xfrm>
              <a:off x="11455547" y="4518040"/>
              <a:ext cx="227520" cy="244800"/>
            </p14:xfrm>
          </p:contentPart>
        </mc:Choice>
        <mc:Fallback xmlns="">
          <p:pic>
            <p:nvPicPr>
              <p:cNvPr id="76" name="Ink 75">
                <a:extLst>
                  <a:ext uri="{FF2B5EF4-FFF2-40B4-BE49-F238E27FC236}">
                    <a16:creationId xmlns:a16="http://schemas.microsoft.com/office/drawing/2014/main" id="{1C10A76D-F289-D8E8-49AA-A37FBE991EA4}"/>
                  </a:ext>
                </a:extLst>
              </p:cNvPr>
              <p:cNvPicPr/>
              <p:nvPr/>
            </p:nvPicPr>
            <p:blipFill>
              <a:blip r:embed="rId99"/>
              <a:stretch>
                <a:fillRect/>
              </a:stretch>
            </p:blipFill>
            <p:spPr>
              <a:xfrm>
                <a:off x="11446547" y="4509040"/>
                <a:ext cx="245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58068839-94C1-6323-A5A5-BBCE57DBE99A}"/>
                  </a:ext>
                </a:extLst>
              </p14:cNvPr>
              <p14:cNvContentPartPr/>
              <p14:nvPr/>
            </p14:nvContentPartPr>
            <p14:xfrm>
              <a:off x="10870187" y="3881200"/>
              <a:ext cx="207000" cy="794880"/>
            </p14:xfrm>
          </p:contentPart>
        </mc:Choice>
        <mc:Fallback xmlns="">
          <p:pic>
            <p:nvPicPr>
              <p:cNvPr id="77" name="Ink 76">
                <a:extLst>
                  <a:ext uri="{FF2B5EF4-FFF2-40B4-BE49-F238E27FC236}">
                    <a16:creationId xmlns:a16="http://schemas.microsoft.com/office/drawing/2014/main" id="{58068839-94C1-6323-A5A5-BBCE57DBE99A}"/>
                  </a:ext>
                </a:extLst>
              </p:cNvPr>
              <p:cNvPicPr/>
              <p:nvPr/>
            </p:nvPicPr>
            <p:blipFill>
              <a:blip r:embed="rId101"/>
              <a:stretch>
                <a:fillRect/>
              </a:stretch>
            </p:blipFill>
            <p:spPr>
              <a:xfrm>
                <a:off x="10861187" y="3872560"/>
                <a:ext cx="224640" cy="812520"/>
              </a:xfrm>
              <a:prstGeom prst="rect">
                <a:avLst/>
              </a:prstGeom>
            </p:spPr>
          </p:pic>
        </mc:Fallback>
      </mc:AlternateContent>
      <p:grpSp>
        <p:nvGrpSpPr>
          <p:cNvPr id="92" name="Group 91">
            <a:extLst>
              <a:ext uri="{FF2B5EF4-FFF2-40B4-BE49-F238E27FC236}">
                <a16:creationId xmlns:a16="http://schemas.microsoft.com/office/drawing/2014/main" id="{109E1CB7-3034-D9DE-2407-7BE15DE12D8F}"/>
              </a:ext>
            </a:extLst>
          </p:cNvPr>
          <p:cNvGrpSpPr/>
          <p:nvPr/>
        </p:nvGrpSpPr>
        <p:grpSpPr>
          <a:xfrm>
            <a:off x="11017067" y="5304280"/>
            <a:ext cx="1061280" cy="798120"/>
            <a:chOff x="11017067" y="5304280"/>
            <a:chExt cx="1061280" cy="798120"/>
          </a:xfrm>
        </p:grpSpPr>
        <mc:AlternateContent xmlns:mc="http://schemas.openxmlformats.org/markup-compatibility/2006" xmlns:p14="http://schemas.microsoft.com/office/powerpoint/2010/main">
          <mc:Choice Requires="p14">
            <p:contentPart p14:bwMode="auto" r:id="rId102">
              <p14:nvContentPartPr>
                <p14:cNvPr id="85" name="Ink 84">
                  <a:extLst>
                    <a:ext uri="{FF2B5EF4-FFF2-40B4-BE49-F238E27FC236}">
                      <a16:creationId xmlns:a16="http://schemas.microsoft.com/office/drawing/2014/main" id="{760AA9A6-DF37-182C-9F89-A9C3F4579AB8}"/>
                    </a:ext>
                  </a:extLst>
                </p14:cNvPr>
                <p14:cNvContentPartPr/>
                <p14:nvPr/>
              </p14:nvContentPartPr>
              <p14:xfrm>
                <a:off x="11017067" y="5402200"/>
                <a:ext cx="306360" cy="559080"/>
              </p14:xfrm>
            </p:contentPart>
          </mc:Choice>
          <mc:Fallback xmlns="">
            <p:pic>
              <p:nvPicPr>
                <p:cNvPr id="85" name="Ink 84">
                  <a:extLst>
                    <a:ext uri="{FF2B5EF4-FFF2-40B4-BE49-F238E27FC236}">
                      <a16:creationId xmlns:a16="http://schemas.microsoft.com/office/drawing/2014/main" id="{760AA9A6-DF37-182C-9F89-A9C3F4579AB8}"/>
                    </a:ext>
                  </a:extLst>
                </p:cNvPr>
                <p:cNvPicPr/>
                <p:nvPr/>
              </p:nvPicPr>
              <p:blipFill>
                <a:blip r:embed="rId103"/>
                <a:stretch>
                  <a:fillRect/>
                </a:stretch>
              </p:blipFill>
              <p:spPr>
                <a:xfrm>
                  <a:off x="11008067" y="5393200"/>
                  <a:ext cx="32400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6" name="Ink 85">
                  <a:extLst>
                    <a:ext uri="{FF2B5EF4-FFF2-40B4-BE49-F238E27FC236}">
                      <a16:creationId xmlns:a16="http://schemas.microsoft.com/office/drawing/2014/main" id="{6E99F498-DDB0-6D26-EA18-378830A2B52E}"/>
                    </a:ext>
                  </a:extLst>
                </p14:cNvPr>
                <p14:cNvContentPartPr/>
                <p14:nvPr/>
              </p14:nvContentPartPr>
              <p14:xfrm>
                <a:off x="11374187" y="5304280"/>
                <a:ext cx="206280" cy="504360"/>
              </p14:xfrm>
            </p:contentPart>
          </mc:Choice>
          <mc:Fallback xmlns="">
            <p:pic>
              <p:nvPicPr>
                <p:cNvPr id="86" name="Ink 85">
                  <a:extLst>
                    <a:ext uri="{FF2B5EF4-FFF2-40B4-BE49-F238E27FC236}">
                      <a16:creationId xmlns:a16="http://schemas.microsoft.com/office/drawing/2014/main" id="{6E99F498-DDB0-6D26-EA18-378830A2B52E}"/>
                    </a:ext>
                  </a:extLst>
                </p:cNvPr>
                <p:cNvPicPr/>
                <p:nvPr/>
              </p:nvPicPr>
              <p:blipFill>
                <a:blip r:embed="rId105"/>
                <a:stretch>
                  <a:fillRect/>
                </a:stretch>
              </p:blipFill>
              <p:spPr>
                <a:xfrm>
                  <a:off x="11365547" y="5295640"/>
                  <a:ext cx="22392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7" name="Ink 86">
                  <a:extLst>
                    <a:ext uri="{FF2B5EF4-FFF2-40B4-BE49-F238E27FC236}">
                      <a16:creationId xmlns:a16="http://schemas.microsoft.com/office/drawing/2014/main" id="{F6FA9C84-79F2-96A8-3D1B-A5542B836322}"/>
                    </a:ext>
                  </a:extLst>
                </p14:cNvPr>
                <p14:cNvContentPartPr/>
                <p14:nvPr/>
              </p14:nvContentPartPr>
              <p14:xfrm>
                <a:off x="11606027" y="5471680"/>
                <a:ext cx="307800" cy="54360"/>
              </p14:xfrm>
            </p:contentPart>
          </mc:Choice>
          <mc:Fallback xmlns="">
            <p:pic>
              <p:nvPicPr>
                <p:cNvPr id="87" name="Ink 86">
                  <a:extLst>
                    <a:ext uri="{FF2B5EF4-FFF2-40B4-BE49-F238E27FC236}">
                      <a16:creationId xmlns:a16="http://schemas.microsoft.com/office/drawing/2014/main" id="{F6FA9C84-79F2-96A8-3D1B-A5542B836322}"/>
                    </a:ext>
                  </a:extLst>
                </p:cNvPr>
                <p:cNvPicPr/>
                <p:nvPr/>
              </p:nvPicPr>
              <p:blipFill>
                <a:blip r:embed="rId107"/>
                <a:stretch>
                  <a:fillRect/>
                </a:stretch>
              </p:blipFill>
              <p:spPr>
                <a:xfrm>
                  <a:off x="11597387" y="5463040"/>
                  <a:ext cx="325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8" name="Ink 87">
                  <a:extLst>
                    <a:ext uri="{FF2B5EF4-FFF2-40B4-BE49-F238E27FC236}">
                      <a16:creationId xmlns:a16="http://schemas.microsoft.com/office/drawing/2014/main" id="{129F7977-A186-9545-65B9-6EE31D3D0B56}"/>
                    </a:ext>
                  </a:extLst>
                </p14:cNvPr>
                <p14:cNvContentPartPr/>
                <p14:nvPr/>
              </p14:nvContentPartPr>
              <p14:xfrm>
                <a:off x="11712587" y="5509480"/>
                <a:ext cx="14040" cy="303480"/>
              </p14:xfrm>
            </p:contentPart>
          </mc:Choice>
          <mc:Fallback xmlns="">
            <p:pic>
              <p:nvPicPr>
                <p:cNvPr id="88" name="Ink 87">
                  <a:extLst>
                    <a:ext uri="{FF2B5EF4-FFF2-40B4-BE49-F238E27FC236}">
                      <a16:creationId xmlns:a16="http://schemas.microsoft.com/office/drawing/2014/main" id="{129F7977-A186-9545-65B9-6EE31D3D0B56}"/>
                    </a:ext>
                  </a:extLst>
                </p:cNvPr>
                <p:cNvPicPr/>
                <p:nvPr/>
              </p:nvPicPr>
              <p:blipFill>
                <a:blip r:embed="rId109"/>
                <a:stretch>
                  <a:fillRect/>
                </a:stretch>
              </p:blipFill>
              <p:spPr>
                <a:xfrm>
                  <a:off x="11703947" y="5500480"/>
                  <a:ext cx="316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9" name="Ink 88">
                  <a:extLst>
                    <a:ext uri="{FF2B5EF4-FFF2-40B4-BE49-F238E27FC236}">
                      <a16:creationId xmlns:a16="http://schemas.microsoft.com/office/drawing/2014/main" id="{825565E2-81B8-45BE-7FB7-618FE44635D1}"/>
                    </a:ext>
                  </a:extLst>
                </p14:cNvPr>
                <p14:cNvContentPartPr/>
                <p14:nvPr/>
              </p14:nvContentPartPr>
              <p14:xfrm>
                <a:off x="11839667" y="5384200"/>
                <a:ext cx="238680" cy="559440"/>
              </p14:xfrm>
            </p:contentPart>
          </mc:Choice>
          <mc:Fallback xmlns="">
            <p:pic>
              <p:nvPicPr>
                <p:cNvPr id="89" name="Ink 88">
                  <a:extLst>
                    <a:ext uri="{FF2B5EF4-FFF2-40B4-BE49-F238E27FC236}">
                      <a16:creationId xmlns:a16="http://schemas.microsoft.com/office/drawing/2014/main" id="{825565E2-81B8-45BE-7FB7-618FE44635D1}"/>
                    </a:ext>
                  </a:extLst>
                </p:cNvPr>
                <p:cNvPicPr/>
                <p:nvPr/>
              </p:nvPicPr>
              <p:blipFill>
                <a:blip r:embed="rId111"/>
                <a:stretch>
                  <a:fillRect/>
                </a:stretch>
              </p:blipFill>
              <p:spPr>
                <a:xfrm>
                  <a:off x="11831027" y="5375200"/>
                  <a:ext cx="25632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Ink 89">
                  <a:extLst>
                    <a:ext uri="{FF2B5EF4-FFF2-40B4-BE49-F238E27FC236}">
                      <a16:creationId xmlns:a16="http://schemas.microsoft.com/office/drawing/2014/main" id="{DDB126BB-0AA3-6750-F81C-173E07A78A54}"/>
                    </a:ext>
                  </a:extLst>
                </p14:cNvPr>
                <p14:cNvContentPartPr/>
                <p14:nvPr/>
              </p14:nvContentPartPr>
              <p14:xfrm>
                <a:off x="11515667" y="6044440"/>
                <a:ext cx="344160" cy="34200"/>
              </p14:xfrm>
            </p:contentPart>
          </mc:Choice>
          <mc:Fallback xmlns="">
            <p:pic>
              <p:nvPicPr>
                <p:cNvPr id="90" name="Ink 89">
                  <a:extLst>
                    <a:ext uri="{FF2B5EF4-FFF2-40B4-BE49-F238E27FC236}">
                      <a16:creationId xmlns:a16="http://schemas.microsoft.com/office/drawing/2014/main" id="{DDB126BB-0AA3-6750-F81C-173E07A78A54}"/>
                    </a:ext>
                  </a:extLst>
                </p:cNvPr>
                <p:cNvPicPr/>
                <p:nvPr/>
              </p:nvPicPr>
              <p:blipFill>
                <a:blip r:embed="rId113"/>
                <a:stretch>
                  <a:fillRect/>
                </a:stretch>
              </p:blipFill>
              <p:spPr>
                <a:xfrm>
                  <a:off x="11507027" y="6035800"/>
                  <a:ext cx="361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1" name="Ink 90">
                  <a:extLst>
                    <a:ext uri="{FF2B5EF4-FFF2-40B4-BE49-F238E27FC236}">
                      <a16:creationId xmlns:a16="http://schemas.microsoft.com/office/drawing/2014/main" id="{0324B932-AA5C-B9B5-7063-4B5404225EEA}"/>
                    </a:ext>
                  </a:extLst>
                </p14:cNvPr>
                <p14:cNvContentPartPr/>
                <p14:nvPr/>
              </p14:nvContentPartPr>
              <p14:xfrm>
                <a:off x="11549147" y="6067840"/>
                <a:ext cx="226800" cy="34560"/>
              </p14:xfrm>
            </p:contentPart>
          </mc:Choice>
          <mc:Fallback xmlns="">
            <p:pic>
              <p:nvPicPr>
                <p:cNvPr id="91" name="Ink 90">
                  <a:extLst>
                    <a:ext uri="{FF2B5EF4-FFF2-40B4-BE49-F238E27FC236}">
                      <a16:creationId xmlns:a16="http://schemas.microsoft.com/office/drawing/2014/main" id="{0324B932-AA5C-B9B5-7063-4B5404225EEA}"/>
                    </a:ext>
                  </a:extLst>
                </p:cNvPr>
                <p:cNvPicPr/>
                <p:nvPr/>
              </p:nvPicPr>
              <p:blipFill>
                <a:blip r:embed="rId115"/>
                <a:stretch>
                  <a:fillRect/>
                </a:stretch>
              </p:blipFill>
              <p:spPr>
                <a:xfrm>
                  <a:off x="11540147" y="6059200"/>
                  <a:ext cx="244440" cy="52200"/>
                </a:xfrm>
                <a:prstGeom prst="rect">
                  <a:avLst/>
                </a:prstGeom>
              </p:spPr>
            </p:pic>
          </mc:Fallback>
        </mc:AlternateContent>
      </p:grpSp>
      <p:grpSp>
        <p:nvGrpSpPr>
          <p:cNvPr id="119" name="Group 118">
            <a:extLst>
              <a:ext uri="{FF2B5EF4-FFF2-40B4-BE49-F238E27FC236}">
                <a16:creationId xmlns:a16="http://schemas.microsoft.com/office/drawing/2014/main" id="{735AF117-4DE1-A388-4EE5-980F8F54659F}"/>
              </a:ext>
            </a:extLst>
          </p:cNvPr>
          <p:cNvGrpSpPr/>
          <p:nvPr/>
        </p:nvGrpSpPr>
        <p:grpSpPr>
          <a:xfrm>
            <a:off x="9599747" y="5412640"/>
            <a:ext cx="1373040" cy="569880"/>
            <a:chOff x="9599747" y="5412640"/>
            <a:chExt cx="1373040" cy="569880"/>
          </a:xfrm>
        </p:grpSpPr>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142F3E59-A246-2422-173E-C1F118178967}"/>
                    </a:ext>
                  </a:extLst>
                </p14:cNvPr>
                <p14:cNvContentPartPr/>
                <p14:nvPr/>
              </p14:nvContentPartPr>
              <p14:xfrm>
                <a:off x="9599747" y="5424880"/>
                <a:ext cx="345600" cy="519120"/>
              </p14:xfrm>
            </p:contentPart>
          </mc:Choice>
          <mc:Fallback xmlns="">
            <p:pic>
              <p:nvPicPr>
                <p:cNvPr id="78" name="Ink 77">
                  <a:extLst>
                    <a:ext uri="{FF2B5EF4-FFF2-40B4-BE49-F238E27FC236}">
                      <a16:creationId xmlns:a16="http://schemas.microsoft.com/office/drawing/2014/main" id="{142F3E59-A246-2422-173E-C1F118178967}"/>
                    </a:ext>
                  </a:extLst>
                </p:cNvPr>
                <p:cNvPicPr/>
                <p:nvPr/>
              </p:nvPicPr>
              <p:blipFill>
                <a:blip r:embed="rId117"/>
                <a:stretch>
                  <a:fillRect/>
                </a:stretch>
              </p:blipFill>
              <p:spPr>
                <a:xfrm>
                  <a:off x="9591107" y="5415880"/>
                  <a:ext cx="3632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58E22CAE-2083-E7D5-4551-BAE784BEE8EF}"/>
                    </a:ext>
                  </a:extLst>
                </p14:cNvPr>
                <p14:cNvContentPartPr/>
                <p14:nvPr/>
              </p14:nvContentPartPr>
              <p14:xfrm>
                <a:off x="10027787" y="5478160"/>
                <a:ext cx="124560" cy="354600"/>
              </p14:xfrm>
            </p:contentPart>
          </mc:Choice>
          <mc:Fallback xmlns="">
            <p:pic>
              <p:nvPicPr>
                <p:cNvPr id="79" name="Ink 78">
                  <a:extLst>
                    <a:ext uri="{FF2B5EF4-FFF2-40B4-BE49-F238E27FC236}">
                      <a16:creationId xmlns:a16="http://schemas.microsoft.com/office/drawing/2014/main" id="{58E22CAE-2083-E7D5-4551-BAE784BEE8EF}"/>
                    </a:ext>
                  </a:extLst>
                </p:cNvPr>
                <p:cNvPicPr/>
                <p:nvPr/>
              </p:nvPicPr>
              <p:blipFill>
                <a:blip r:embed="rId119"/>
                <a:stretch>
                  <a:fillRect/>
                </a:stretch>
              </p:blipFill>
              <p:spPr>
                <a:xfrm>
                  <a:off x="10018787" y="5469520"/>
                  <a:ext cx="1422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8D10A892-FD6C-76AC-0DDE-8D75C48BD4E4}"/>
                    </a:ext>
                  </a:extLst>
                </p14:cNvPr>
                <p14:cNvContentPartPr/>
                <p14:nvPr/>
              </p14:nvContentPartPr>
              <p14:xfrm>
                <a:off x="10336307" y="5438920"/>
                <a:ext cx="36720" cy="262080"/>
              </p14:xfrm>
            </p:contentPart>
          </mc:Choice>
          <mc:Fallback xmlns="">
            <p:pic>
              <p:nvPicPr>
                <p:cNvPr id="80" name="Ink 79">
                  <a:extLst>
                    <a:ext uri="{FF2B5EF4-FFF2-40B4-BE49-F238E27FC236}">
                      <a16:creationId xmlns:a16="http://schemas.microsoft.com/office/drawing/2014/main" id="{8D10A892-FD6C-76AC-0DDE-8D75C48BD4E4}"/>
                    </a:ext>
                  </a:extLst>
                </p:cNvPr>
                <p:cNvPicPr/>
                <p:nvPr/>
              </p:nvPicPr>
              <p:blipFill>
                <a:blip r:embed="rId121"/>
                <a:stretch>
                  <a:fillRect/>
                </a:stretch>
              </p:blipFill>
              <p:spPr>
                <a:xfrm>
                  <a:off x="10327667" y="5430280"/>
                  <a:ext cx="54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3D298D81-25E8-FCE0-ADAA-E05CCE92FEDF}"/>
                    </a:ext>
                  </a:extLst>
                </p14:cNvPr>
                <p14:cNvContentPartPr/>
                <p14:nvPr/>
              </p14:nvContentPartPr>
              <p14:xfrm>
                <a:off x="10213187" y="5513800"/>
                <a:ext cx="225720" cy="62640"/>
              </p14:xfrm>
            </p:contentPart>
          </mc:Choice>
          <mc:Fallback xmlns="">
            <p:pic>
              <p:nvPicPr>
                <p:cNvPr id="81" name="Ink 80">
                  <a:extLst>
                    <a:ext uri="{FF2B5EF4-FFF2-40B4-BE49-F238E27FC236}">
                      <a16:creationId xmlns:a16="http://schemas.microsoft.com/office/drawing/2014/main" id="{3D298D81-25E8-FCE0-ADAA-E05CCE92FEDF}"/>
                    </a:ext>
                  </a:extLst>
                </p:cNvPr>
                <p:cNvPicPr/>
                <p:nvPr/>
              </p:nvPicPr>
              <p:blipFill>
                <a:blip r:embed="rId123"/>
                <a:stretch>
                  <a:fillRect/>
                </a:stretch>
              </p:blipFill>
              <p:spPr>
                <a:xfrm>
                  <a:off x="10204187" y="5505160"/>
                  <a:ext cx="243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8D36D65F-6D6B-C7AF-DDB6-4829C59FDA46}"/>
                    </a:ext>
                  </a:extLst>
                </p14:cNvPr>
                <p14:cNvContentPartPr/>
                <p14:nvPr/>
              </p14:nvContentPartPr>
              <p14:xfrm>
                <a:off x="10489667" y="5412640"/>
                <a:ext cx="128880" cy="373320"/>
              </p14:xfrm>
            </p:contentPart>
          </mc:Choice>
          <mc:Fallback xmlns="">
            <p:pic>
              <p:nvPicPr>
                <p:cNvPr id="82" name="Ink 81">
                  <a:extLst>
                    <a:ext uri="{FF2B5EF4-FFF2-40B4-BE49-F238E27FC236}">
                      <a16:creationId xmlns:a16="http://schemas.microsoft.com/office/drawing/2014/main" id="{8D36D65F-6D6B-C7AF-DDB6-4829C59FDA46}"/>
                    </a:ext>
                  </a:extLst>
                </p:cNvPr>
                <p:cNvPicPr/>
                <p:nvPr/>
              </p:nvPicPr>
              <p:blipFill>
                <a:blip r:embed="rId125"/>
                <a:stretch>
                  <a:fillRect/>
                </a:stretch>
              </p:blipFill>
              <p:spPr>
                <a:xfrm>
                  <a:off x="10480667" y="5403640"/>
                  <a:ext cx="1465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C3C5E30C-1EC0-2A42-8581-A1DF2DD5F43F}"/>
                    </a:ext>
                  </a:extLst>
                </p14:cNvPr>
                <p14:cNvContentPartPr/>
                <p14:nvPr/>
              </p14:nvContentPartPr>
              <p14:xfrm>
                <a:off x="10672907" y="5605960"/>
                <a:ext cx="186480" cy="79200"/>
              </p14:xfrm>
            </p:contentPart>
          </mc:Choice>
          <mc:Fallback xmlns="">
            <p:pic>
              <p:nvPicPr>
                <p:cNvPr id="83" name="Ink 82">
                  <a:extLst>
                    <a:ext uri="{FF2B5EF4-FFF2-40B4-BE49-F238E27FC236}">
                      <a16:creationId xmlns:a16="http://schemas.microsoft.com/office/drawing/2014/main" id="{C3C5E30C-1EC0-2A42-8581-A1DF2DD5F43F}"/>
                    </a:ext>
                  </a:extLst>
                </p:cNvPr>
                <p:cNvPicPr/>
                <p:nvPr/>
              </p:nvPicPr>
              <p:blipFill>
                <a:blip r:embed="rId127"/>
                <a:stretch>
                  <a:fillRect/>
                </a:stretch>
              </p:blipFill>
              <p:spPr>
                <a:xfrm>
                  <a:off x="10663907" y="5596960"/>
                  <a:ext cx="2041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664EED0C-0B46-8DA0-D057-CADC0CAC09BB}"/>
                    </a:ext>
                  </a:extLst>
                </p14:cNvPr>
                <p14:cNvContentPartPr/>
                <p14:nvPr/>
              </p14:nvContentPartPr>
              <p14:xfrm>
                <a:off x="10771547" y="5445400"/>
                <a:ext cx="201240" cy="537120"/>
              </p14:xfrm>
            </p:contentPart>
          </mc:Choice>
          <mc:Fallback xmlns="">
            <p:pic>
              <p:nvPicPr>
                <p:cNvPr id="118" name="Ink 117">
                  <a:extLst>
                    <a:ext uri="{FF2B5EF4-FFF2-40B4-BE49-F238E27FC236}">
                      <a16:creationId xmlns:a16="http://schemas.microsoft.com/office/drawing/2014/main" id="{664EED0C-0B46-8DA0-D057-CADC0CAC09BB}"/>
                    </a:ext>
                  </a:extLst>
                </p:cNvPr>
                <p:cNvPicPr/>
                <p:nvPr/>
              </p:nvPicPr>
              <p:blipFill>
                <a:blip r:embed="rId129"/>
                <a:stretch>
                  <a:fillRect/>
                </a:stretch>
              </p:blipFill>
              <p:spPr>
                <a:xfrm>
                  <a:off x="10762907" y="5436760"/>
                  <a:ext cx="218880" cy="554760"/>
                </a:xfrm>
                <a:prstGeom prst="rect">
                  <a:avLst/>
                </a:prstGeom>
              </p:spPr>
            </p:pic>
          </mc:Fallback>
        </mc:AlternateContent>
      </p:grpSp>
      <p:grpSp>
        <p:nvGrpSpPr>
          <p:cNvPr id="122" name="Group 121">
            <a:extLst>
              <a:ext uri="{FF2B5EF4-FFF2-40B4-BE49-F238E27FC236}">
                <a16:creationId xmlns:a16="http://schemas.microsoft.com/office/drawing/2014/main" id="{9BBE2769-876A-D005-BCC2-5E38BBC2734A}"/>
              </a:ext>
            </a:extLst>
          </p:cNvPr>
          <p:cNvGrpSpPr/>
          <p:nvPr/>
        </p:nvGrpSpPr>
        <p:grpSpPr>
          <a:xfrm>
            <a:off x="2453027" y="5398600"/>
            <a:ext cx="4560840" cy="1114200"/>
            <a:chOff x="2453027" y="5398600"/>
            <a:chExt cx="4560840" cy="1114200"/>
          </a:xfrm>
        </p:grpSpPr>
        <mc:AlternateContent xmlns:mc="http://schemas.openxmlformats.org/markup-compatibility/2006" xmlns:p14="http://schemas.microsoft.com/office/powerpoint/2010/main">
          <mc:Choice Requires="p14">
            <p:contentPart p14:bwMode="auto" r:id="rId130">
              <p14:nvContentPartPr>
                <p14:cNvPr id="95" name="Ink 94">
                  <a:extLst>
                    <a:ext uri="{FF2B5EF4-FFF2-40B4-BE49-F238E27FC236}">
                      <a16:creationId xmlns:a16="http://schemas.microsoft.com/office/drawing/2014/main" id="{347F0164-1CB3-9332-3487-957271051DBA}"/>
                    </a:ext>
                  </a:extLst>
                </p14:cNvPr>
                <p14:cNvContentPartPr/>
                <p14:nvPr/>
              </p14:nvContentPartPr>
              <p14:xfrm>
                <a:off x="2476787" y="6086920"/>
                <a:ext cx="158040" cy="408960"/>
              </p14:xfrm>
            </p:contentPart>
          </mc:Choice>
          <mc:Fallback xmlns="">
            <p:pic>
              <p:nvPicPr>
                <p:cNvPr id="95" name="Ink 94">
                  <a:extLst>
                    <a:ext uri="{FF2B5EF4-FFF2-40B4-BE49-F238E27FC236}">
                      <a16:creationId xmlns:a16="http://schemas.microsoft.com/office/drawing/2014/main" id="{347F0164-1CB3-9332-3487-957271051DBA}"/>
                    </a:ext>
                  </a:extLst>
                </p:cNvPr>
                <p:cNvPicPr/>
                <p:nvPr/>
              </p:nvPicPr>
              <p:blipFill>
                <a:blip r:embed="rId131"/>
                <a:stretch>
                  <a:fillRect/>
                </a:stretch>
              </p:blipFill>
              <p:spPr>
                <a:xfrm>
                  <a:off x="2467787" y="6078280"/>
                  <a:ext cx="1756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Ink 95">
                  <a:extLst>
                    <a:ext uri="{FF2B5EF4-FFF2-40B4-BE49-F238E27FC236}">
                      <a16:creationId xmlns:a16="http://schemas.microsoft.com/office/drawing/2014/main" id="{9FD68290-9234-3D33-B749-9564CFE5346A}"/>
                    </a:ext>
                  </a:extLst>
                </p14:cNvPr>
                <p14:cNvContentPartPr/>
                <p14:nvPr/>
              </p14:nvContentPartPr>
              <p14:xfrm>
                <a:off x="2453027" y="6230560"/>
                <a:ext cx="172080" cy="88920"/>
              </p14:xfrm>
            </p:contentPart>
          </mc:Choice>
          <mc:Fallback xmlns="">
            <p:pic>
              <p:nvPicPr>
                <p:cNvPr id="96" name="Ink 95">
                  <a:extLst>
                    <a:ext uri="{FF2B5EF4-FFF2-40B4-BE49-F238E27FC236}">
                      <a16:creationId xmlns:a16="http://schemas.microsoft.com/office/drawing/2014/main" id="{9FD68290-9234-3D33-B749-9564CFE5346A}"/>
                    </a:ext>
                  </a:extLst>
                </p:cNvPr>
                <p:cNvPicPr/>
                <p:nvPr/>
              </p:nvPicPr>
              <p:blipFill>
                <a:blip r:embed="rId133"/>
                <a:stretch>
                  <a:fillRect/>
                </a:stretch>
              </p:blipFill>
              <p:spPr>
                <a:xfrm>
                  <a:off x="2444387" y="6221560"/>
                  <a:ext cx="189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Ink 96">
                  <a:extLst>
                    <a:ext uri="{FF2B5EF4-FFF2-40B4-BE49-F238E27FC236}">
                      <a16:creationId xmlns:a16="http://schemas.microsoft.com/office/drawing/2014/main" id="{688C68FE-2E0C-DE25-C4AD-BC1ABF826089}"/>
                    </a:ext>
                  </a:extLst>
                </p14:cNvPr>
                <p14:cNvContentPartPr/>
                <p14:nvPr/>
              </p14:nvContentPartPr>
              <p14:xfrm>
                <a:off x="2689907" y="6243160"/>
                <a:ext cx="320760" cy="49680"/>
              </p14:xfrm>
            </p:contentPart>
          </mc:Choice>
          <mc:Fallback xmlns="">
            <p:pic>
              <p:nvPicPr>
                <p:cNvPr id="97" name="Ink 96">
                  <a:extLst>
                    <a:ext uri="{FF2B5EF4-FFF2-40B4-BE49-F238E27FC236}">
                      <a16:creationId xmlns:a16="http://schemas.microsoft.com/office/drawing/2014/main" id="{688C68FE-2E0C-DE25-C4AD-BC1ABF826089}"/>
                    </a:ext>
                  </a:extLst>
                </p:cNvPr>
                <p:cNvPicPr/>
                <p:nvPr/>
              </p:nvPicPr>
              <p:blipFill>
                <a:blip r:embed="rId135"/>
                <a:stretch>
                  <a:fillRect/>
                </a:stretch>
              </p:blipFill>
              <p:spPr>
                <a:xfrm>
                  <a:off x="2680907" y="6234520"/>
                  <a:ext cx="338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Ink 97">
                  <a:extLst>
                    <a:ext uri="{FF2B5EF4-FFF2-40B4-BE49-F238E27FC236}">
                      <a16:creationId xmlns:a16="http://schemas.microsoft.com/office/drawing/2014/main" id="{D0C17D4C-5B31-EC4F-D76E-B93C7CF16805}"/>
                    </a:ext>
                  </a:extLst>
                </p14:cNvPr>
                <p14:cNvContentPartPr/>
                <p14:nvPr/>
              </p14:nvContentPartPr>
              <p14:xfrm>
                <a:off x="3196427" y="6011680"/>
                <a:ext cx="270360" cy="436680"/>
              </p14:xfrm>
            </p:contentPart>
          </mc:Choice>
          <mc:Fallback xmlns="">
            <p:pic>
              <p:nvPicPr>
                <p:cNvPr id="98" name="Ink 97">
                  <a:extLst>
                    <a:ext uri="{FF2B5EF4-FFF2-40B4-BE49-F238E27FC236}">
                      <a16:creationId xmlns:a16="http://schemas.microsoft.com/office/drawing/2014/main" id="{D0C17D4C-5B31-EC4F-D76E-B93C7CF16805}"/>
                    </a:ext>
                  </a:extLst>
                </p:cNvPr>
                <p:cNvPicPr/>
                <p:nvPr/>
              </p:nvPicPr>
              <p:blipFill>
                <a:blip r:embed="rId137"/>
                <a:stretch>
                  <a:fillRect/>
                </a:stretch>
              </p:blipFill>
              <p:spPr>
                <a:xfrm>
                  <a:off x="3187427" y="6003040"/>
                  <a:ext cx="28800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415E3F26-B410-4F0F-1EA7-BCF944077E12}"/>
                    </a:ext>
                  </a:extLst>
                </p14:cNvPr>
                <p14:cNvContentPartPr/>
                <p14:nvPr/>
              </p14:nvContentPartPr>
              <p14:xfrm>
                <a:off x="3777827" y="6228040"/>
                <a:ext cx="270720" cy="187200"/>
              </p14:xfrm>
            </p:contentPart>
          </mc:Choice>
          <mc:Fallback xmlns="">
            <p:pic>
              <p:nvPicPr>
                <p:cNvPr id="100" name="Ink 99">
                  <a:extLst>
                    <a:ext uri="{FF2B5EF4-FFF2-40B4-BE49-F238E27FC236}">
                      <a16:creationId xmlns:a16="http://schemas.microsoft.com/office/drawing/2014/main" id="{415E3F26-B410-4F0F-1EA7-BCF944077E12}"/>
                    </a:ext>
                  </a:extLst>
                </p:cNvPr>
                <p:cNvPicPr/>
                <p:nvPr/>
              </p:nvPicPr>
              <p:blipFill>
                <a:blip r:embed="rId139"/>
                <a:stretch>
                  <a:fillRect/>
                </a:stretch>
              </p:blipFill>
              <p:spPr>
                <a:xfrm>
                  <a:off x="3768827" y="6219040"/>
                  <a:ext cx="288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3E0A0DFB-C868-C0EF-7A56-3E9C5F3E8C3E}"/>
                    </a:ext>
                  </a:extLst>
                </p14:cNvPr>
                <p14:cNvContentPartPr/>
                <p14:nvPr/>
              </p14:nvContentPartPr>
              <p14:xfrm>
                <a:off x="4255187" y="6141640"/>
                <a:ext cx="219600" cy="260640"/>
              </p14:xfrm>
            </p:contentPart>
          </mc:Choice>
          <mc:Fallback xmlns="">
            <p:pic>
              <p:nvPicPr>
                <p:cNvPr id="101" name="Ink 100">
                  <a:extLst>
                    <a:ext uri="{FF2B5EF4-FFF2-40B4-BE49-F238E27FC236}">
                      <a16:creationId xmlns:a16="http://schemas.microsoft.com/office/drawing/2014/main" id="{3E0A0DFB-C868-C0EF-7A56-3E9C5F3E8C3E}"/>
                    </a:ext>
                  </a:extLst>
                </p:cNvPr>
                <p:cNvPicPr/>
                <p:nvPr/>
              </p:nvPicPr>
              <p:blipFill>
                <a:blip r:embed="rId141"/>
                <a:stretch>
                  <a:fillRect/>
                </a:stretch>
              </p:blipFill>
              <p:spPr>
                <a:xfrm>
                  <a:off x="4246187" y="6132640"/>
                  <a:ext cx="237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5" name="Ink 104">
                  <a:extLst>
                    <a:ext uri="{FF2B5EF4-FFF2-40B4-BE49-F238E27FC236}">
                      <a16:creationId xmlns:a16="http://schemas.microsoft.com/office/drawing/2014/main" id="{18F84720-C778-AC8D-CEC0-464E4D9CF736}"/>
                    </a:ext>
                  </a:extLst>
                </p14:cNvPr>
                <p14:cNvContentPartPr/>
                <p14:nvPr/>
              </p14:nvContentPartPr>
              <p14:xfrm>
                <a:off x="4735427" y="6214360"/>
                <a:ext cx="568080" cy="41040"/>
              </p14:xfrm>
            </p:contentPart>
          </mc:Choice>
          <mc:Fallback xmlns="">
            <p:pic>
              <p:nvPicPr>
                <p:cNvPr id="105" name="Ink 104">
                  <a:extLst>
                    <a:ext uri="{FF2B5EF4-FFF2-40B4-BE49-F238E27FC236}">
                      <a16:creationId xmlns:a16="http://schemas.microsoft.com/office/drawing/2014/main" id="{18F84720-C778-AC8D-CEC0-464E4D9CF736}"/>
                    </a:ext>
                  </a:extLst>
                </p:cNvPr>
                <p:cNvPicPr/>
                <p:nvPr/>
              </p:nvPicPr>
              <p:blipFill>
                <a:blip r:embed="rId143"/>
                <a:stretch>
                  <a:fillRect/>
                </a:stretch>
              </p:blipFill>
              <p:spPr>
                <a:xfrm>
                  <a:off x="4726427" y="6205720"/>
                  <a:ext cx="585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 name="Ink 105">
                  <a:extLst>
                    <a:ext uri="{FF2B5EF4-FFF2-40B4-BE49-F238E27FC236}">
                      <a16:creationId xmlns:a16="http://schemas.microsoft.com/office/drawing/2014/main" id="{AB43A797-3BA7-E248-F84E-F8E6F6A1A90F}"/>
                    </a:ext>
                  </a:extLst>
                </p14:cNvPr>
                <p14:cNvContentPartPr/>
                <p14:nvPr/>
              </p14:nvContentPartPr>
              <p14:xfrm>
                <a:off x="5060867" y="6083680"/>
                <a:ext cx="249480" cy="125280"/>
              </p14:xfrm>
            </p:contentPart>
          </mc:Choice>
          <mc:Fallback xmlns="">
            <p:pic>
              <p:nvPicPr>
                <p:cNvPr id="106" name="Ink 105">
                  <a:extLst>
                    <a:ext uri="{FF2B5EF4-FFF2-40B4-BE49-F238E27FC236}">
                      <a16:creationId xmlns:a16="http://schemas.microsoft.com/office/drawing/2014/main" id="{AB43A797-3BA7-E248-F84E-F8E6F6A1A90F}"/>
                    </a:ext>
                  </a:extLst>
                </p:cNvPr>
                <p:cNvPicPr/>
                <p:nvPr/>
              </p:nvPicPr>
              <p:blipFill>
                <a:blip r:embed="rId145"/>
                <a:stretch>
                  <a:fillRect/>
                </a:stretch>
              </p:blipFill>
              <p:spPr>
                <a:xfrm>
                  <a:off x="5052227" y="6075040"/>
                  <a:ext cx="267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7EE0B494-3216-6B96-C578-DAC028F33F8E}"/>
                    </a:ext>
                  </a:extLst>
                </p14:cNvPr>
                <p14:cNvContentPartPr/>
                <p14:nvPr/>
              </p14:nvContentPartPr>
              <p14:xfrm>
                <a:off x="5275787" y="6053080"/>
                <a:ext cx="227520" cy="409680"/>
              </p14:xfrm>
            </p:contentPart>
          </mc:Choice>
          <mc:Fallback xmlns="">
            <p:pic>
              <p:nvPicPr>
                <p:cNvPr id="107" name="Ink 106">
                  <a:extLst>
                    <a:ext uri="{FF2B5EF4-FFF2-40B4-BE49-F238E27FC236}">
                      <a16:creationId xmlns:a16="http://schemas.microsoft.com/office/drawing/2014/main" id="{7EE0B494-3216-6B96-C578-DAC028F33F8E}"/>
                    </a:ext>
                  </a:extLst>
                </p:cNvPr>
                <p:cNvPicPr/>
                <p:nvPr/>
              </p:nvPicPr>
              <p:blipFill>
                <a:blip r:embed="rId147"/>
                <a:stretch>
                  <a:fillRect/>
                </a:stretch>
              </p:blipFill>
              <p:spPr>
                <a:xfrm>
                  <a:off x="5267147" y="6044080"/>
                  <a:ext cx="245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Ink 107">
                  <a:extLst>
                    <a:ext uri="{FF2B5EF4-FFF2-40B4-BE49-F238E27FC236}">
                      <a16:creationId xmlns:a16="http://schemas.microsoft.com/office/drawing/2014/main" id="{1D63C1C9-EE6D-A4F3-B10D-BB653575F412}"/>
                    </a:ext>
                  </a:extLst>
                </p14:cNvPr>
                <p14:cNvContentPartPr/>
                <p14:nvPr/>
              </p14:nvContentPartPr>
              <p14:xfrm>
                <a:off x="5814347" y="6010240"/>
                <a:ext cx="432000" cy="56160"/>
              </p14:xfrm>
            </p:contentPart>
          </mc:Choice>
          <mc:Fallback xmlns="">
            <p:pic>
              <p:nvPicPr>
                <p:cNvPr id="108" name="Ink 107">
                  <a:extLst>
                    <a:ext uri="{FF2B5EF4-FFF2-40B4-BE49-F238E27FC236}">
                      <a16:creationId xmlns:a16="http://schemas.microsoft.com/office/drawing/2014/main" id="{1D63C1C9-EE6D-A4F3-B10D-BB653575F412}"/>
                    </a:ext>
                  </a:extLst>
                </p:cNvPr>
                <p:cNvPicPr/>
                <p:nvPr/>
              </p:nvPicPr>
              <p:blipFill>
                <a:blip r:embed="rId149"/>
                <a:stretch>
                  <a:fillRect/>
                </a:stretch>
              </p:blipFill>
              <p:spPr>
                <a:xfrm>
                  <a:off x="5805707" y="6001600"/>
                  <a:ext cx="449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C37F9A49-8A9B-DA5A-86C7-2E4934DB1248}"/>
                    </a:ext>
                  </a:extLst>
                </p14:cNvPr>
                <p14:cNvContentPartPr/>
                <p14:nvPr/>
              </p14:nvContentPartPr>
              <p14:xfrm>
                <a:off x="5881667" y="6058120"/>
                <a:ext cx="438120" cy="454680"/>
              </p14:xfrm>
            </p:contentPart>
          </mc:Choice>
          <mc:Fallback xmlns="">
            <p:pic>
              <p:nvPicPr>
                <p:cNvPr id="109" name="Ink 108">
                  <a:extLst>
                    <a:ext uri="{FF2B5EF4-FFF2-40B4-BE49-F238E27FC236}">
                      <a16:creationId xmlns:a16="http://schemas.microsoft.com/office/drawing/2014/main" id="{C37F9A49-8A9B-DA5A-86C7-2E4934DB1248}"/>
                    </a:ext>
                  </a:extLst>
                </p:cNvPr>
                <p:cNvPicPr/>
                <p:nvPr/>
              </p:nvPicPr>
              <p:blipFill>
                <a:blip r:embed="rId151"/>
                <a:stretch>
                  <a:fillRect/>
                </a:stretch>
              </p:blipFill>
              <p:spPr>
                <a:xfrm>
                  <a:off x="5873027" y="6049480"/>
                  <a:ext cx="45576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867AC21E-C61C-6D5F-FE9C-3654CD3A9FC8}"/>
                    </a:ext>
                  </a:extLst>
                </p14:cNvPr>
                <p14:cNvContentPartPr/>
                <p14:nvPr/>
              </p14:nvContentPartPr>
              <p14:xfrm>
                <a:off x="6110987" y="6322000"/>
                <a:ext cx="135360" cy="22680"/>
              </p14:xfrm>
            </p:contentPart>
          </mc:Choice>
          <mc:Fallback xmlns="">
            <p:pic>
              <p:nvPicPr>
                <p:cNvPr id="110" name="Ink 109">
                  <a:extLst>
                    <a:ext uri="{FF2B5EF4-FFF2-40B4-BE49-F238E27FC236}">
                      <a16:creationId xmlns:a16="http://schemas.microsoft.com/office/drawing/2014/main" id="{867AC21E-C61C-6D5F-FE9C-3654CD3A9FC8}"/>
                    </a:ext>
                  </a:extLst>
                </p:cNvPr>
                <p:cNvPicPr/>
                <p:nvPr/>
              </p:nvPicPr>
              <p:blipFill>
                <a:blip r:embed="rId153"/>
                <a:stretch>
                  <a:fillRect/>
                </a:stretch>
              </p:blipFill>
              <p:spPr>
                <a:xfrm>
                  <a:off x="6101987" y="6313360"/>
                  <a:ext cx="153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Ink 110">
                  <a:extLst>
                    <a:ext uri="{FF2B5EF4-FFF2-40B4-BE49-F238E27FC236}">
                      <a16:creationId xmlns:a16="http://schemas.microsoft.com/office/drawing/2014/main" id="{35BD28E4-DCB1-B85D-4B4A-6FA41D6F116D}"/>
                    </a:ext>
                  </a:extLst>
                </p14:cNvPr>
                <p14:cNvContentPartPr/>
                <p14:nvPr/>
              </p14:nvContentPartPr>
              <p14:xfrm>
                <a:off x="6372347" y="6222640"/>
                <a:ext cx="6120" cy="3960"/>
              </p14:xfrm>
            </p:contentPart>
          </mc:Choice>
          <mc:Fallback xmlns="">
            <p:pic>
              <p:nvPicPr>
                <p:cNvPr id="111" name="Ink 110">
                  <a:extLst>
                    <a:ext uri="{FF2B5EF4-FFF2-40B4-BE49-F238E27FC236}">
                      <a16:creationId xmlns:a16="http://schemas.microsoft.com/office/drawing/2014/main" id="{35BD28E4-DCB1-B85D-4B4A-6FA41D6F116D}"/>
                    </a:ext>
                  </a:extLst>
                </p:cNvPr>
                <p:cNvPicPr/>
                <p:nvPr/>
              </p:nvPicPr>
              <p:blipFill>
                <a:blip r:embed="rId155"/>
                <a:stretch>
                  <a:fillRect/>
                </a:stretch>
              </p:blipFill>
              <p:spPr>
                <a:xfrm>
                  <a:off x="6363347" y="6214000"/>
                  <a:ext cx="23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Ink 111">
                  <a:extLst>
                    <a:ext uri="{FF2B5EF4-FFF2-40B4-BE49-F238E27FC236}">
                      <a16:creationId xmlns:a16="http://schemas.microsoft.com/office/drawing/2014/main" id="{6A7EBA98-8476-DDB5-069F-DA5BA107D071}"/>
                    </a:ext>
                  </a:extLst>
                </p14:cNvPr>
                <p14:cNvContentPartPr/>
                <p14:nvPr/>
              </p14:nvContentPartPr>
              <p14:xfrm>
                <a:off x="5860787" y="5870560"/>
                <a:ext cx="209160" cy="608760"/>
              </p14:xfrm>
            </p:contentPart>
          </mc:Choice>
          <mc:Fallback xmlns="">
            <p:pic>
              <p:nvPicPr>
                <p:cNvPr id="112" name="Ink 111">
                  <a:extLst>
                    <a:ext uri="{FF2B5EF4-FFF2-40B4-BE49-F238E27FC236}">
                      <a16:creationId xmlns:a16="http://schemas.microsoft.com/office/drawing/2014/main" id="{6A7EBA98-8476-DDB5-069F-DA5BA107D071}"/>
                    </a:ext>
                  </a:extLst>
                </p:cNvPr>
                <p:cNvPicPr/>
                <p:nvPr/>
              </p:nvPicPr>
              <p:blipFill>
                <a:blip r:embed="rId157"/>
                <a:stretch>
                  <a:fillRect/>
                </a:stretch>
              </p:blipFill>
              <p:spPr>
                <a:xfrm>
                  <a:off x="5851787" y="5861920"/>
                  <a:ext cx="22680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Ink 112">
                  <a:extLst>
                    <a:ext uri="{FF2B5EF4-FFF2-40B4-BE49-F238E27FC236}">
                      <a16:creationId xmlns:a16="http://schemas.microsoft.com/office/drawing/2014/main" id="{595961B9-35A6-9C57-64C9-722145DC4460}"/>
                    </a:ext>
                  </a:extLst>
                </p14:cNvPr>
                <p14:cNvContentPartPr/>
                <p14:nvPr/>
              </p14:nvContentPartPr>
              <p14:xfrm>
                <a:off x="6119267" y="6163960"/>
                <a:ext cx="180360" cy="18000"/>
              </p14:xfrm>
            </p:contentPart>
          </mc:Choice>
          <mc:Fallback xmlns="">
            <p:pic>
              <p:nvPicPr>
                <p:cNvPr id="113" name="Ink 112">
                  <a:extLst>
                    <a:ext uri="{FF2B5EF4-FFF2-40B4-BE49-F238E27FC236}">
                      <a16:creationId xmlns:a16="http://schemas.microsoft.com/office/drawing/2014/main" id="{595961B9-35A6-9C57-64C9-722145DC4460}"/>
                    </a:ext>
                  </a:extLst>
                </p:cNvPr>
                <p:cNvPicPr/>
                <p:nvPr/>
              </p:nvPicPr>
              <p:blipFill>
                <a:blip r:embed="rId159"/>
                <a:stretch>
                  <a:fillRect/>
                </a:stretch>
              </p:blipFill>
              <p:spPr>
                <a:xfrm>
                  <a:off x="6110627" y="6154960"/>
                  <a:ext cx="198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Ink 113">
                  <a:extLst>
                    <a:ext uri="{FF2B5EF4-FFF2-40B4-BE49-F238E27FC236}">
                      <a16:creationId xmlns:a16="http://schemas.microsoft.com/office/drawing/2014/main" id="{603409DE-D4D0-3B44-BF57-4364B77C0228}"/>
                    </a:ext>
                  </a:extLst>
                </p14:cNvPr>
                <p14:cNvContentPartPr/>
                <p14:nvPr/>
              </p14:nvContentPartPr>
              <p14:xfrm>
                <a:off x="6543347" y="5880640"/>
                <a:ext cx="470520" cy="65160"/>
              </p14:xfrm>
            </p:contentPart>
          </mc:Choice>
          <mc:Fallback xmlns="">
            <p:pic>
              <p:nvPicPr>
                <p:cNvPr id="114" name="Ink 113">
                  <a:extLst>
                    <a:ext uri="{FF2B5EF4-FFF2-40B4-BE49-F238E27FC236}">
                      <a16:creationId xmlns:a16="http://schemas.microsoft.com/office/drawing/2014/main" id="{603409DE-D4D0-3B44-BF57-4364B77C0228}"/>
                    </a:ext>
                  </a:extLst>
                </p:cNvPr>
                <p:cNvPicPr/>
                <p:nvPr/>
              </p:nvPicPr>
              <p:blipFill>
                <a:blip r:embed="rId161"/>
                <a:stretch>
                  <a:fillRect/>
                </a:stretch>
              </p:blipFill>
              <p:spPr>
                <a:xfrm>
                  <a:off x="6534707" y="5871640"/>
                  <a:ext cx="488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B107AC88-9A06-8C77-DE47-FD139BCA614A}"/>
                    </a:ext>
                  </a:extLst>
                </p14:cNvPr>
                <p14:cNvContentPartPr/>
                <p14:nvPr/>
              </p14:nvContentPartPr>
              <p14:xfrm>
                <a:off x="6706787" y="5860120"/>
                <a:ext cx="49320" cy="610560"/>
              </p14:xfrm>
            </p:contentPart>
          </mc:Choice>
          <mc:Fallback xmlns="">
            <p:pic>
              <p:nvPicPr>
                <p:cNvPr id="115" name="Ink 114">
                  <a:extLst>
                    <a:ext uri="{FF2B5EF4-FFF2-40B4-BE49-F238E27FC236}">
                      <a16:creationId xmlns:a16="http://schemas.microsoft.com/office/drawing/2014/main" id="{B107AC88-9A06-8C77-DE47-FD139BCA614A}"/>
                    </a:ext>
                  </a:extLst>
                </p:cNvPr>
                <p:cNvPicPr/>
                <p:nvPr/>
              </p:nvPicPr>
              <p:blipFill>
                <a:blip r:embed="rId163"/>
                <a:stretch>
                  <a:fillRect/>
                </a:stretch>
              </p:blipFill>
              <p:spPr>
                <a:xfrm>
                  <a:off x="6697787" y="5851120"/>
                  <a:ext cx="669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7" name="Ink 116">
                  <a:extLst>
                    <a:ext uri="{FF2B5EF4-FFF2-40B4-BE49-F238E27FC236}">
                      <a16:creationId xmlns:a16="http://schemas.microsoft.com/office/drawing/2014/main" id="{FF909474-D9A8-0759-AD95-A449E5F7463F}"/>
                    </a:ext>
                  </a:extLst>
                </p14:cNvPr>
                <p14:cNvContentPartPr/>
                <p14:nvPr/>
              </p14:nvContentPartPr>
              <p14:xfrm>
                <a:off x="5871947" y="6415600"/>
                <a:ext cx="223200" cy="74160"/>
              </p14:xfrm>
            </p:contentPart>
          </mc:Choice>
          <mc:Fallback xmlns="">
            <p:pic>
              <p:nvPicPr>
                <p:cNvPr id="117" name="Ink 116">
                  <a:extLst>
                    <a:ext uri="{FF2B5EF4-FFF2-40B4-BE49-F238E27FC236}">
                      <a16:creationId xmlns:a16="http://schemas.microsoft.com/office/drawing/2014/main" id="{FF909474-D9A8-0759-AD95-A449E5F7463F}"/>
                    </a:ext>
                  </a:extLst>
                </p:cNvPr>
                <p:cNvPicPr/>
                <p:nvPr/>
              </p:nvPicPr>
              <p:blipFill>
                <a:blip r:embed="rId165"/>
                <a:stretch>
                  <a:fillRect/>
                </a:stretch>
              </p:blipFill>
              <p:spPr>
                <a:xfrm>
                  <a:off x="5863307" y="6406960"/>
                  <a:ext cx="240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0" name="Ink 119">
                  <a:extLst>
                    <a:ext uri="{FF2B5EF4-FFF2-40B4-BE49-F238E27FC236}">
                      <a16:creationId xmlns:a16="http://schemas.microsoft.com/office/drawing/2014/main" id="{604CD857-C666-D377-0AB0-8913AF24C16A}"/>
                    </a:ext>
                  </a:extLst>
                </p14:cNvPr>
                <p14:cNvContentPartPr/>
                <p14:nvPr/>
              </p14:nvContentPartPr>
              <p14:xfrm>
                <a:off x="3907427" y="5442520"/>
                <a:ext cx="745560" cy="595800"/>
              </p14:xfrm>
            </p:contentPart>
          </mc:Choice>
          <mc:Fallback xmlns="">
            <p:pic>
              <p:nvPicPr>
                <p:cNvPr id="120" name="Ink 119">
                  <a:extLst>
                    <a:ext uri="{FF2B5EF4-FFF2-40B4-BE49-F238E27FC236}">
                      <a16:creationId xmlns:a16="http://schemas.microsoft.com/office/drawing/2014/main" id="{604CD857-C666-D377-0AB0-8913AF24C16A}"/>
                    </a:ext>
                  </a:extLst>
                </p:cNvPr>
                <p:cNvPicPr/>
                <p:nvPr/>
              </p:nvPicPr>
              <p:blipFill>
                <a:blip r:embed="rId167"/>
                <a:stretch>
                  <a:fillRect/>
                </a:stretch>
              </p:blipFill>
              <p:spPr>
                <a:xfrm>
                  <a:off x="3898787" y="5433520"/>
                  <a:ext cx="76320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1" name="Ink 120">
                  <a:extLst>
                    <a:ext uri="{FF2B5EF4-FFF2-40B4-BE49-F238E27FC236}">
                      <a16:creationId xmlns:a16="http://schemas.microsoft.com/office/drawing/2014/main" id="{C9C56CBD-0376-9CF8-F799-1A7188B4FFE3}"/>
                    </a:ext>
                  </a:extLst>
                </p14:cNvPr>
                <p14:cNvContentPartPr/>
                <p14:nvPr/>
              </p14:nvContentPartPr>
              <p14:xfrm>
                <a:off x="4646867" y="5398600"/>
                <a:ext cx="1152720" cy="521280"/>
              </p14:xfrm>
            </p:contentPart>
          </mc:Choice>
          <mc:Fallback xmlns="">
            <p:pic>
              <p:nvPicPr>
                <p:cNvPr id="121" name="Ink 120">
                  <a:extLst>
                    <a:ext uri="{FF2B5EF4-FFF2-40B4-BE49-F238E27FC236}">
                      <a16:creationId xmlns:a16="http://schemas.microsoft.com/office/drawing/2014/main" id="{C9C56CBD-0376-9CF8-F799-1A7188B4FFE3}"/>
                    </a:ext>
                  </a:extLst>
                </p:cNvPr>
                <p:cNvPicPr/>
                <p:nvPr/>
              </p:nvPicPr>
              <p:blipFill>
                <a:blip r:embed="rId169"/>
                <a:stretch>
                  <a:fillRect/>
                </a:stretch>
              </p:blipFill>
              <p:spPr>
                <a:xfrm>
                  <a:off x="4637867" y="5389960"/>
                  <a:ext cx="1170360" cy="538920"/>
                </a:xfrm>
                <a:prstGeom prst="rect">
                  <a:avLst/>
                </a:prstGeom>
              </p:spPr>
            </p:pic>
          </mc:Fallback>
        </mc:AlternateContent>
      </p:grpSp>
    </p:spTree>
    <p:extLst>
      <p:ext uri="{BB962C8B-B14F-4D97-AF65-F5344CB8AC3E}">
        <p14:creationId xmlns:p14="http://schemas.microsoft.com/office/powerpoint/2010/main" val="3685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DC00-991A-7253-C502-73F9D0AB863C}"/>
              </a:ext>
            </a:extLst>
          </p:cNvPr>
          <p:cNvSpPr>
            <a:spLocks noGrp="1"/>
          </p:cNvSpPr>
          <p:nvPr>
            <p:ph type="title"/>
          </p:nvPr>
        </p:nvSpPr>
        <p:spPr/>
        <p:txBody>
          <a:bodyPr/>
          <a:lstStyle/>
          <a:p>
            <a:r>
              <a:rPr lang="en-US" dirty="0" err="1"/>
              <a:t>Example:Multiplication</a:t>
            </a:r>
            <a:r>
              <a:rPr lang="en-US" dirty="0"/>
              <a:t> by an Impulse</a:t>
            </a:r>
          </a:p>
        </p:txBody>
      </p:sp>
      <p:sp>
        <p:nvSpPr>
          <p:cNvPr id="3" name="Content Placeholder 2">
            <a:extLst>
              <a:ext uri="{FF2B5EF4-FFF2-40B4-BE49-F238E27FC236}">
                <a16:creationId xmlns:a16="http://schemas.microsoft.com/office/drawing/2014/main" id="{23439F86-5BB8-BEDA-3571-28937399678B}"/>
              </a:ext>
            </a:extLst>
          </p:cNvPr>
          <p:cNvSpPr>
            <a:spLocks noGrp="1"/>
          </p:cNvSpPr>
          <p:nvPr>
            <p:ph idx="1"/>
          </p:nvPr>
        </p:nvSpPr>
        <p:spPr>
          <a:xfrm>
            <a:off x="609600" y="5169932"/>
            <a:ext cx="10972800" cy="1154668"/>
          </a:xfrm>
        </p:spPr>
        <p:txBody>
          <a:bodyPr/>
          <a:lstStyle/>
          <a:p>
            <a:endParaRPr lang="en-US" dirty="0"/>
          </a:p>
          <a:p>
            <a:endParaRPr lang="en-US" dirty="0"/>
          </a:p>
        </p:txBody>
      </p:sp>
      <p:sp>
        <p:nvSpPr>
          <p:cNvPr id="5" name="Freeform 5">
            <a:extLst>
              <a:ext uri="{FF2B5EF4-FFF2-40B4-BE49-F238E27FC236}">
                <a16:creationId xmlns:a16="http://schemas.microsoft.com/office/drawing/2014/main" id="{DDC77005-D959-D01C-F61A-27C462F5E1F9}"/>
              </a:ext>
            </a:extLst>
          </p:cNvPr>
          <p:cNvSpPr/>
          <p:nvPr/>
        </p:nvSpPr>
        <p:spPr>
          <a:xfrm>
            <a:off x="533400" y="1371600"/>
            <a:ext cx="4351283" cy="712334"/>
          </a:xfrm>
          <a:custGeom>
            <a:avLst/>
            <a:gdLst>
              <a:gd name="connsiteX0" fmla="*/ 0 w 4351283"/>
              <a:gd name="connsiteY0" fmla="*/ 488731 h 712334"/>
              <a:gd name="connsiteX1" fmla="*/ 457200 w 4351283"/>
              <a:gd name="connsiteY1" fmla="*/ 677917 h 712334"/>
              <a:gd name="connsiteX2" fmla="*/ 1040524 w 4351283"/>
              <a:gd name="connsiteY2" fmla="*/ 189186 h 712334"/>
              <a:gd name="connsiteX3" fmla="*/ 1545021 w 4351283"/>
              <a:gd name="connsiteY3" fmla="*/ 378372 h 712334"/>
              <a:gd name="connsiteX4" fmla="*/ 1860331 w 4351283"/>
              <a:gd name="connsiteY4" fmla="*/ 709448 h 712334"/>
              <a:gd name="connsiteX5" fmla="*/ 2522483 w 4351283"/>
              <a:gd name="connsiteY5" fmla="*/ 173420 h 712334"/>
              <a:gd name="connsiteX6" fmla="*/ 3421118 w 4351283"/>
              <a:gd name="connsiteY6" fmla="*/ 425669 h 712334"/>
              <a:gd name="connsiteX7" fmla="*/ 4351283 w 4351283"/>
              <a:gd name="connsiteY7" fmla="*/ 0 h 71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83" h="712334">
                <a:moveTo>
                  <a:pt x="0" y="488731"/>
                </a:moveTo>
                <a:cubicBezTo>
                  <a:pt x="141889" y="608286"/>
                  <a:pt x="283779" y="727841"/>
                  <a:pt x="457200" y="677917"/>
                </a:cubicBezTo>
                <a:cubicBezTo>
                  <a:pt x="630621" y="627993"/>
                  <a:pt x="859221" y="239110"/>
                  <a:pt x="1040524" y="189186"/>
                </a:cubicBezTo>
                <a:cubicBezTo>
                  <a:pt x="1221827" y="139262"/>
                  <a:pt x="1408387" y="291662"/>
                  <a:pt x="1545021" y="378372"/>
                </a:cubicBezTo>
                <a:cubicBezTo>
                  <a:pt x="1681655" y="465082"/>
                  <a:pt x="1697421" y="743607"/>
                  <a:pt x="1860331" y="709448"/>
                </a:cubicBezTo>
                <a:cubicBezTo>
                  <a:pt x="2023241" y="675289"/>
                  <a:pt x="2262352" y="220716"/>
                  <a:pt x="2522483" y="173420"/>
                </a:cubicBezTo>
                <a:cubicBezTo>
                  <a:pt x="2782614" y="126124"/>
                  <a:pt x="3116318" y="454572"/>
                  <a:pt x="3421118" y="425669"/>
                </a:cubicBezTo>
                <a:cubicBezTo>
                  <a:pt x="3725918" y="396766"/>
                  <a:pt x="4038600" y="198383"/>
                  <a:pt x="435128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37D8E6D-59B3-6E56-AAC7-150FF9EDD91E}"/>
              </a:ext>
            </a:extLst>
          </p:cNvPr>
          <p:cNvCxnSpPr/>
          <p:nvPr/>
        </p:nvCxnSpPr>
        <p:spPr>
          <a:xfrm>
            <a:off x="533400" y="2209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3A1AD56-1222-C062-5781-3F9CEF4DD619}"/>
              </a:ext>
            </a:extLst>
          </p:cNvPr>
          <p:cNvCxnSpPr>
            <a:cxnSpLocks/>
          </p:cNvCxnSpPr>
          <p:nvPr/>
        </p:nvCxnSpPr>
        <p:spPr>
          <a:xfrm flipV="1">
            <a:off x="2667000" y="1066800"/>
            <a:ext cx="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2AFE863-C2CC-6247-D9D0-1B2948084505}"/>
              </a:ext>
            </a:extLst>
          </p:cNvPr>
          <p:cNvCxnSpPr>
            <a:cxnSpLocks/>
          </p:cNvCxnSpPr>
          <p:nvPr/>
        </p:nvCxnSpPr>
        <p:spPr>
          <a:xfrm flipV="1">
            <a:off x="2667000" y="22860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0E1F8DC-1FBE-0300-C42F-334D7864BB03}"/>
              </a:ext>
            </a:extLst>
          </p:cNvPr>
          <p:cNvCxnSpPr/>
          <p:nvPr/>
        </p:nvCxnSpPr>
        <p:spPr>
          <a:xfrm>
            <a:off x="685800" y="32766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D996C10-3657-8F04-EC93-A10EB5D4C160}"/>
              </a:ext>
            </a:extLst>
          </p:cNvPr>
          <p:cNvCxnSpPr>
            <a:cxnSpLocks/>
          </p:cNvCxnSpPr>
          <p:nvPr/>
        </p:nvCxnSpPr>
        <p:spPr>
          <a:xfrm flipV="1">
            <a:off x="2667000" y="27432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098260-F257-67C9-3CA7-3F5A2B6FD2D6}"/>
                  </a:ext>
                </a:extLst>
              </p:cNvPr>
              <p:cNvSpPr txBox="1"/>
              <p:nvPr/>
            </p:nvSpPr>
            <p:spPr>
              <a:xfrm>
                <a:off x="1981200" y="2286000"/>
                <a:ext cx="6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𝛿</m:t>
                      </m:r>
                      <m:d>
                        <m:dPr>
                          <m:ctrlPr>
                            <a:rPr lang="en-US" sz="1800" i="1">
                              <a:latin typeface="Cambria Math" panose="02040503050406030204" pitchFamily="18" charset="0"/>
                            </a:rPr>
                          </m:ctrlPr>
                        </m:dPr>
                        <m:e>
                          <m:r>
                            <a:rPr lang="en-US" sz="1800" i="1">
                              <a:latin typeface="Cambria Math"/>
                            </a:rPr>
                            <m:t>𝑡</m:t>
                          </m:r>
                        </m:e>
                      </m:d>
                    </m:oMath>
                  </m:oMathPara>
                </a14:m>
                <a:endParaRPr lang="en-US" dirty="0"/>
              </a:p>
            </p:txBody>
          </p:sp>
        </mc:Choice>
        <mc:Fallback xmlns="">
          <p:sp>
            <p:nvSpPr>
              <p:cNvPr id="19" name="TextBox 18">
                <a:extLst>
                  <a:ext uri="{FF2B5EF4-FFF2-40B4-BE49-F238E27FC236}">
                    <a16:creationId xmlns:a16="http://schemas.microsoft.com/office/drawing/2014/main" id="{70098260-F257-67C9-3CA7-3F5A2B6FD2D6}"/>
                  </a:ext>
                </a:extLst>
              </p:cNvPr>
              <p:cNvSpPr txBox="1">
                <a:spLocks noRot="1" noChangeAspect="1" noMove="1" noResize="1" noEditPoints="1" noAdjustHandles="1" noChangeArrowheads="1" noChangeShapeType="1" noTextEdit="1"/>
              </p:cNvSpPr>
              <p:nvPr/>
            </p:nvSpPr>
            <p:spPr>
              <a:xfrm>
                <a:off x="1981200" y="2286000"/>
                <a:ext cx="60960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7B92ED-1561-DA63-4057-BE2758BE7EE4}"/>
                  </a:ext>
                </a:extLst>
              </p:cNvPr>
              <p:cNvSpPr txBox="1"/>
              <p:nvPr/>
            </p:nvSpPr>
            <p:spPr>
              <a:xfrm>
                <a:off x="2057402" y="990600"/>
                <a:ext cx="685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𝜱</m:t>
                      </m:r>
                      <m:d>
                        <m:dPr>
                          <m:ctrlPr>
                            <a:rPr lang="en-US" sz="1800" i="1">
                              <a:latin typeface="Cambria Math" panose="02040503050406030204" pitchFamily="18" charset="0"/>
                            </a:rPr>
                          </m:ctrlPr>
                        </m:dPr>
                        <m:e>
                          <m:r>
                            <a:rPr lang="en-US" sz="1800" i="1">
                              <a:latin typeface="Cambria Math"/>
                            </a:rPr>
                            <m:t>𝑡</m:t>
                          </m:r>
                        </m:e>
                      </m:d>
                    </m:oMath>
                  </m:oMathPara>
                </a14:m>
                <a:endParaRPr lang="en-US" dirty="0"/>
              </a:p>
            </p:txBody>
          </p:sp>
        </mc:Choice>
        <mc:Fallback xmlns="">
          <p:sp>
            <p:nvSpPr>
              <p:cNvPr id="21" name="TextBox 20">
                <a:extLst>
                  <a:ext uri="{FF2B5EF4-FFF2-40B4-BE49-F238E27FC236}">
                    <a16:creationId xmlns:a16="http://schemas.microsoft.com/office/drawing/2014/main" id="{4A7B92ED-1561-DA63-4057-BE2758BE7EE4}"/>
                  </a:ext>
                </a:extLst>
              </p:cNvPr>
              <p:cNvSpPr txBox="1">
                <a:spLocks noRot="1" noChangeAspect="1" noMove="1" noResize="1" noEditPoints="1" noAdjustHandles="1" noChangeArrowheads="1" noChangeShapeType="1" noTextEdit="1"/>
              </p:cNvSpPr>
              <p:nvPr/>
            </p:nvSpPr>
            <p:spPr>
              <a:xfrm>
                <a:off x="2057402" y="990600"/>
                <a:ext cx="685798" cy="369332"/>
              </a:xfrm>
              <a:prstGeom prst="rect">
                <a:avLst/>
              </a:prstGeom>
              <a:blipFill>
                <a:blip r:embed="rId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8FE0394-EE2F-AE17-2494-22E4B595E974}"/>
              </a:ext>
            </a:extLst>
          </p:cNvPr>
          <p:cNvSpPr txBox="1"/>
          <p:nvPr/>
        </p:nvSpPr>
        <p:spPr>
          <a:xfrm>
            <a:off x="4953000" y="2069068"/>
            <a:ext cx="261610" cy="369332"/>
          </a:xfrm>
          <a:prstGeom prst="rect">
            <a:avLst/>
          </a:prstGeom>
          <a:noFill/>
        </p:spPr>
        <p:txBody>
          <a:bodyPr wrap="none" rtlCol="0">
            <a:spAutoFit/>
          </a:bodyPr>
          <a:lstStyle/>
          <a:p>
            <a:r>
              <a:rPr lang="en-US" dirty="0"/>
              <a:t>t</a:t>
            </a:r>
          </a:p>
        </p:txBody>
      </p:sp>
      <p:sp>
        <p:nvSpPr>
          <p:cNvPr id="23" name="TextBox 22">
            <a:extLst>
              <a:ext uri="{FF2B5EF4-FFF2-40B4-BE49-F238E27FC236}">
                <a16:creationId xmlns:a16="http://schemas.microsoft.com/office/drawing/2014/main" id="{FA4622D9-C10A-98B5-04A3-6FE5E3EB2CDB}"/>
              </a:ext>
            </a:extLst>
          </p:cNvPr>
          <p:cNvSpPr txBox="1"/>
          <p:nvPr/>
        </p:nvSpPr>
        <p:spPr>
          <a:xfrm>
            <a:off x="5105400" y="3124200"/>
            <a:ext cx="261610" cy="369332"/>
          </a:xfrm>
          <a:prstGeom prst="rect">
            <a:avLst/>
          </a:prstGeom>
          <a:noFill/>
        </p:spPr>
        <p:txBody>
          <a:bodyPr wrap="none" rtlCol="0">
            <a:spAutoFit/>
          </a:bodyPr>
          <a:lstStyle/>
          <a:p>
            <a:r>
              <a:rPr lang="en-US" dirty="0"/>
              <a:t>t</a:t>
            </a:r>
          </a:p>
        </p:txBody>
      </p:sp>
      <p:cxnSp>
        <p:nvCxnSpPr>
          <p:cNvPr id="26" name="Straight Arrow Connector 25">
            <a:extLst>
              <a:ext uri="{FF2B5EF4-FFF2-40B4-BE49-F238E27FC236}">
                <a16:creationId xmlns:a16="http://schemas.microsoft.com/office/drawing/2014/main" id="{1D9AF36D-BE12-304B-55AA-02AB895AA3F4}"/>
              </a:ext>
            </a:extLst>
          </p:cNvPr>
          <p:cNvCxnSpPr/>
          <p:nvPr/>
        </p:nvCxnSpPr>
        <p:spPr>
          <a:xfrm>
            <a:off x="533400" y="4495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0AED7B1-E189-C275-62A7-13CD1E6737CC}"/>
              </a:ext>
            </a:extLst>
          </p:cNvPr>
          <p:cNvCxnSpPr>
            <a:cxnSpLocks/>
          </p:cNvCxnSpPr>
          <p:nvPr/>
        </p:nvCxnSpPr>
        <p:spPr>
          <a:xfrm flipV="1">
            <a:off x="2667000" y="3505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D8B7A38-1798-31B4-4BAC-D7C6CED9AC5A}"/>
              </a:ext>
            </a:extLst>
          </p:cNvPr>
          <p:cNvSpPr txBox="1"/>
          <p:nvPr/>
        </p:nvSpPr>
        <p:spPr>
          <a:xfrm>
            <a:off x="4953000" y="4278868"/>
            <a:ext cx="261610" cy="369332"/>
          </a:xfrm>
          <a:prstGeom prst="rect">
            <a:avLst/>
          </a:prstGeom>
          <a:noFill/>
        </p:spPr>
        <p:txBody>
          <a:bodyPr wrap="none" rtlCol="0">
            <a:spAutoFit/>
          </a:bodyPr>
          <a:lstStyle/>
          <a:p>
            <a:r>
              <a:rPr lang="en-US" dirty="0"/>
              <a:t>t</a:t>
            </a:r>
          </a:p>
        </p:txBody>
      </p:sp>
      <p:sp>
        <p:nvSpPr>
          <p:cNvPr id="29" name="Freeform 5">
            <a:extLst>
              <a:ext uri="{FF2B5EF4-FFF2-40B4-BE49-F238E27FC236}">
                <a16:creationId xmlns:a16="http://schemas.microsoft.com/office/drawing/2014/main" id="{4215E6A5-2D4A-D272-B514-68F0E6BE9F4B}"/>
              </a:ext>
            </a:extLst>
          </p:cNvPr>
          <p:cNvSpPr/>
          <p:nvPr/>
        </p:nvSpPr>
        <p:spPr>
          <a:xfrm>
            <a:off x="5758190" y="1447800"/>
            <a:ext cx="4351283" cy="712334"/>
          </a:xfrm>
          <a:custGeom>
            <a:avLst/>
            <a:gdLst>
              <a:gd name="connsiteX0" fmla="*/ 0 w 4351283"/>
              <a:gd name="connsiteY0" fmla="*/ 488731 h 712334"/>
              <a:gd name="connsiteX1" fmla="*/ 457200 w 4351283"/>
              <a:gd name="connsiteY1" fmla="*/ 677917 h 712334"/>
              <a:gd name="connsiteX2" fmla="*/ 1040524 w 4351283"/>
              <a:gd name="connsiteY2" fmla="*/ 189186 h 712334"/>
              <a:gd name="connsiteX3" fmla="*/ 1545021 w 4351283"/>
              <a:gd name="connsiteY3" fmla="*/ 378372 h 712334"/>
              <a:gd name="connsiteX4" fmla="*/ 1860331 w 4351283"/>
              <a:gd name="connsiteY4" fmla="*/ 709448 h 712334"/>
              <a:gd name="connsiteX5" fmla="*/ 2522483 w 4351283"/>
              <a:gd name="connsiteY5" fmla="*/ 173420 h 712334"/>
              <a:gd name="connsiteX6" fmla="*/ 3421118 w 4351283"/>
              <a:gd name="connsiteY6" fmla="*/ 425669 h 712334"/>
              <a:gd name="connsiteX7" fmla="*/ 4351283 w 4351283"/>
              <a:gd name="connsiteY7" fmla="*/ 0 h 71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83" h="712334">
                <a:moveTo>
                  <a:pt x="0" y="488731"/>
                </a:moveTo>
                <a:cubicBezTo>
                  <a:pt x="141889" y="608286"/>
                  <a:pt x="283779" y="727841"/>
                  <a:pt x="457200" y="677917"/>
                </a:cubicBezTo>
                <a:cubicBezTo>
                  <a:pt x="630621" y="627993"/>
                  <a:pt x="859221" y="239110"/>
                  <a:pt x="1040524" y="189186"/>
                </a:cubicBezTo>
                <a:cubicBezTo>
                  <a:pt x="1221827" y="139262"/>
                  <a:pt x="1408387" y="291662"/>
                  <a:pt x="1545021" y="378372"/>
                </a:cubicBezTo>
                <a:cubicBezTo>
                  <a:pt x="1681655" y="465082"/>
                  <a:pt x="1697421" y="743607"/>
                  <a:pt x="1860331" y="709448"/>
                </a:cubicBezTo>
                <a:cubicBezTo>
                  <a:pt x="2023241" y="675289"/>
                  <a:pt x="2262352" y="220716"/>
                  <a:pt x="2522483" y="173420"/>
                </a:cubicBezTo>
                <a:cubicBezTo>
                  <a:pt x="2782614" y="126124"/>
                  <a:pt x="3116318" y="454572"/>
                  <a:pt x="3421118" y="425669"/>
                </a:cubicBezTo>
                <a:cubicBezTo>
                  <a:pt x="3725918" y="396766"/>
                  <a:pt x="4038600" y="198383"/>
                  <a:pt x="435128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B97AFD8-7BB3-88A0-3E50-9E792C8977F5}"/>
              </a:ext>
            </a:extLst>
          </p:cNvPr>
          <p:cNvCxnSpPr/>
          <p:nvPr/>
        </p:nvCxnSpPr>
        <p:spPr>
          <a:xfrm>
            <a:off x="5758190" y="22860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50F7577-3982-AD0E-59D2-31C8BE7272BC}"/>
              </a:ext>
            </a:extLst>
          </p:cNvPr>
          <p:cNvCxnSpPr>
            <a:cxnSpLocks/>
          </p:cNvCxnSpPr>
          <p:nvPr/>
        </p:nvCxnSpPr>
        <p:spPr>
          <a:xfrm flipV="1">
            <a:off x="7891790" y="1143000"/>
            <a:ext cx="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4681D14-4D0C-3A90-D6F6-3C1969EA17E3}"/>
              </a:ext>
            </a:extLst>
          </p:cNvPr>
          <p:cNvCxnSpPr>
            <a:cxnSpLocks/>
          </p:cNvCxnSpPr>
          <p:nvPr/>
        </p:nvCxnSpPr>
        <p:spPr>
          <a:xfrm flipV="1">
            <a:off x="7891790" y="2362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DDDA8DD-FA4A-A63B-EFF5-12039BBD9C10}"/>
              </a:ext>
            </a:extLst>
          </p:cNvPr>
          <p:cNvCxnSpPr/>
          <p:nvPr/>
        </p:nvCxnSpPr>
        <p:spPr>
          <a:xfrm>
            <a:off x="5910590" y="3352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64B57DC-55BF-97DD-890C-EE7BDE5B6AB2}"/>
              </a:ext>
            </a:extLst>
          </p:cNvPr>
          <p:cNvCxnSpPr>
            <a:cxnSpLocks/>
          </p:cNvCxnSpPr>
          <p:nvPr/>
        </p:nvCxnSpPr>
        <p:spPr>
          <a:xfrm flipV="1">
            <a:off x="8763000" y="28194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774948A-7F37-8773-548B-22239DFAFBC7}"/>
                  </a:ext>
                </a:extLst>
              </p:cNvPr>
              <p:cNvSpPr txBox="1"/>
              <p:nvPr/>
            </p:nvSpPr>
            <p:spPr>
              <a:xfrm>
                <a:off x="7205990" y="2362200"/>
                <a:ext cx="6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𝛿</m:t>
                      </m:r>
                      <m:d>
                        <m:dPr>
                          <m:ctrlPr>
                            <a:rPr lang="en-US" sz="1800" i="1">
                              <a:latin typeface="Cambria Math" panose="02040503050406030204" pitchFamily="18" charset="0"/>
                            </a:rPr>
                          </m:ctrlPr>
                        </m:dPr>
                        <m:e>
                          <m:r>
                            <a:rPr lang="en-US" sz="1800" i="1">
                              <a:latin typeface="Cambria Math"/>
                            </a:rPr>
                            <m:t>𝑡</m:t>
                          </m:r>
                        </m:e>
                      </m:d>
                    </m:oMath>
                  </m:oMathPara>
                </a14:m>
                <a:endParaRPr lang="en-US" dirty="0"/>
              </a:p>
            </p:txBody>
          </p:sp>
        </mc:Choice>
        <mc:Fallback xmlns="">
          <p:sp>
            <p:nvSpPr>
              <p:cNvPr id="35" name="TextBox 34">
                <a:extLst>
                  <a:ext uri="{FF2B5EF4-FFF2-40B4-BE49-F238E27FC236}">
                    <a16:creationId xmlns:a16="http://schemas.microsoft.com/office/drawing/2014/main" id="{D774948A-7F37-8773-548B-22239DFAFBC7}"/>
                  </a:ext>
                </a:extLst>
              </p:cNvPr>
              <p:cNvSpPr txBox="1">
                <a:spLocks noRot="1" noChangeAspect="1" noMove="1" noResize="1" noEditPoints="1" noAdjustHandles="1" noChangeArrowheads="1" noChangeShapeType="1" noTextEdit="1"/>
              </p:cNvSpPr>
              <p:nvPr/>
            </p:nvSpPr>
            <p:spPr>
              <a:xfrm>
                <a:off x="7205990" y="2362200"/>
                <a:ext cx="6096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12EF9D6-032A-4B00-87D6-268AB8ACF82B}"/>
                  </a:ext>
                </a:extLst>
              </p:cNvPr>
              <p:cNvSpPr txBox="1"/>
              <p:nvPr/>
            </p:nvSpPr>
            <p:spPr>
              <a:xfrm>
                <a:off x="7282192" y="1066800"/>
                <a:ext cx="685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𝜱</m:t>
                      </m:r>
                      <m:d>
                        <m:dPr>
                          <m:ctrlPr>
                            <a:rPr lang="en-US" sz="1800" i="1">
                              <a:latin typeface="Cambria Math" panose="02040503050406030204" pitchFamily="18" charset="0"/>
                            </a:rPr>
                          </m:ctrlPr>
                        </m:dPr>
                        <m:e>
                          <m:r>
                            <a:rPr lang="en-US" sz="1800" i="1">
                              <a:latin typeface="Cambria Math"/>
                            </a:rPr>
                            <m:t>𝑡</m:t>
                          </m:r>
                        </m:e>
                      </m:d>
                    </m:oMath>
                  </m:oMathPara>
                </a14:m>
                <a:endParaRPr lang="en-US" dirty="0"/>
              </a:p>
            </p:txBody>
          </p:sp>
        </mc:Choice>
        <mc:Fallback xmlns="">
          <p:sp>
            <p:nvSpPr>
              <p:cNvPr id="36" name="TextBox 35">
                <a:extLst>
                  <a:ext uri="{FF2B5EF4-FFF2-40B4-BE49-F238E27FC236}">
                    <a16:creationId xmlns:a16="http://schemas.microsoft.com/office/drawing/2014/main" id="{D12EF9D6-032A-4B00-87D6-268AB8ACF82B}"/>
                  </a:ext>
                </a:extLst>
              </p:cNvPr>
              <p:cNvSpPr txBox="1">
                <a:spLocks noRot="1" noChangeAspect="1" noMove="1" noResize="1" noEditPoints="1" noAdjustHandles="1" noChangeArrowheads="1" noChangeShapeType="1" noTextEdit="1"/>
              </p:cNvSpPr>
              <p:nvPr/>
            </p:nvSpPr>
            <p:spPr>
              <a:xfrm>
                <a:off x="7282192" y="1066800"/>
                <a:ext cx="685798" cy="369332"/>
              </a:xfrm>
              <a:prstGeom prst="rect">
                <a:avLst/>
              </a:prstGeom>
              <a:blipFill>
                <a:blip r:embed="rId5"/>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2A7C9244-FA2E-45EC-7CAF-9D67F4717C52}"/>
              </a:ext>
            </a:extLst>
          </p:cNvPr>
          <p:cNvSpPr txBox="1"/>
          <p:nvPr/>
        </p:nvSpPr>
        <p:spPr>
          <a:xfrm>
            <a:off x="10177790" y="2145268"/>
            <a:ext cx="261610" cy="369332"/>
          </a:xfrm>
          <a:prstGeom prst="rect">
            <a:avLst/>
          </a:prstGeom>
          <a:noFill/>
        </p:spPr>
        <p:txBody>
          <a:bodyPr wrap="none" rtlCol="0">
            <a:spAutoFit/>
          </a:bodyPr>
          <a:lstStyle/>
          <a:p>
            <a:r>
              <a:rPr lang="en-US" dirty="0"/>
              <a:t>t</a:t>
            </a:r>
          </a:p>
        </p:txBody>
      </p:sp>
      <p:sp>
        <p:nvSpPr>
          <p:cNvPr id="38" name="TextBox 37">
            <a:extLst>
              <a:ext uri="{FF2B5EF4-FFF2-40B4-BE49-F238E27FC236}">
                <a16:creationId xmlns:a16="http://schemas.microsoft.com/office/drawing/2014/main" id="{7F13A32B-572F-AED1-758B-44AF917F637E}"/>
              </a:ext>
            </a:extLst>
          </p:cNvPr>
          <p:cNvSpPr txBox="1"/>
          <p:nvPr/>
        </p:nvSpPr>
        <p:spPr>
          <a:xfrm>
            <a:off x="10330190" y="3200400"/>
            <a:ext cx="261610" cy="369332"/>
          </a:xfrm>
          <a:prstGeom prst="rect">
            <a:avLst/>
          </a:prstGeom>
          <a:noFill/>
        </p:spPr>
        <p:txBody>
          <a:bodyPr wrap="none" rtlCol="0">
            <a:spAutoFit/>
          </a:bodyPr>
          <a:lstStyle/>
          <a:p>
            <a:r>
              <a:rPr lang="en-US" dirty="0"/>
              <a:t>t</a:t>
            </a:r>
          </a:p>
        </p:txBody>
      </p:sp>
      <p:cxnSp>
        <p:nvCxnSpPr>
          <p:cNvPr id="39" name="Straight Arrow Connector 38">
            <a:extLst>
              <a:ext uri="{FF2B5EF4-FFF2-40B4-BE49-F238E27FC236}">
                <a16:creationId xmlns:a16="http://schemas.microsoft.com/office/drawing/2014/main" id="{2786FE91-4E69-6A52-1268-F0999465D7DB}"/>
              </a:ext>
            </a:extLst>
          </p:cNvPr>
          <p:cNvCxnSpPr/>
          <p:nvPr/>
        </p:nvCxnSpPr>
        <p:spPr>
          <a:xfrm>
            <a:off x="5758190" y="4495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53FF8FD-B920-6A2C-5E79-56B8209406BE}"/>
              </a:ext>
            </a:extLst>
          </p:cNvPr>
          <p:cNvCxnSpPr>
            <a:cxnSpLocks/>
          </p:cNvCxnSpPr>
          <p:nvPr/>
        </p:nvCxnSpPr>
        <p:spPr>
          <a:xfrm flipV="1">
            <a:off x="7891790" y="3505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F150BAA-D1E3-4109-9B41-CE6BE5072E6D}"/>
              </a:ext>
            </a:extLst>
          </p:cNvPr>
          <p:cNvSpPr txBox="1"/>
          <p:nvPr/>
        </p:nvSpPr>
        <p:spPr>
          <a:xfrm>
            <a:off x="10177790" y="4355068"/>
            <a:ext cx="261610" cy="369332"/>
          </a:xfrm>
          <a:prstGeom prst="rect">
            <a:avLst/>
          </a:prstGeom>
          <a:noFill/>
        </p:spPr>
        <p:txBody>
          <a:bodyPr wrap="none" rtlCol="0">
            <a:spAutoFit/>
          </a:bodyPr>
          <a:lstStyle/>
          <a:p>
            <a:r>
              <a:rPr lang="en-US" dirty="0"/>
              <a:t>t</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1D2F5B-FDEF-DA0D-93EC-00989A6988D9}"/>
                  </a:ext>
                </a:extLst>
              </p:cNvPr>
              <p:cNvSpPr txBox="1"/>
              <p:nvPr/>
            </p:nvSpPr>
            <p:spPr>
              <a:xfrm>
                <a:off x="8229601" y="3352800"/>
                <a:ext cx="10667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𝛿</m:t>
                      </m:r>
                      <m:d>
                        <m:dPr>
                          <m:ctrlPr>
                            <a:rPr lang="en-US" sz="1800" i="1">
                              <a:latin typeface="Cambria Math" panose="02040503050406030204" pitchFamily="18" charset="0"/>
                            </a:rPr>
                          </m:ctrlPr>
                        </m:dPr>
                        <m:e>
                          <m:r>
                            <a:rPr lang="en-US" sz="1800" i="1">
                              <a:latin typeface="Cambria Math"/>
                            </a:rPr>
                            <m:t>𝑡</m:t>
                          </m:r>
                          <m:r>
                            <a:rPr lang="en-US" sz="1800" i="1">
                              <a:latin typeface="Cambria Math"/>
                            </a:rPr>
                            <m:t>−</m:t>
                          </m:r>
                          <m:r>
                            <a:rPr lang="en-US" sz="1800" i="1">
                              <a:latin typeface="Cambria Math"/>
                            </a:rPr>
                            <m:t>𝑇</m:t>
                          </m:r>
                        </m:e>
                      </m:d>
                    </m:oMath>
                  </m:oMathPara>
                </a14:m>
                <a:endParaRPr lang="en-US" dirty="0"/>
              </a:p>
            </p:txBody>
          </p:sp>
        </mc:Choice>
        <mc:Fallback xmlns="">
          <p:sp>
            <p:nvSpPr>
              <p:cNvPr id="43" name="TextBox 42">
                <a:extLst>
                  <a:ext uri="{FF2B5EF4-FFF2-40B4-BE49-F238E27FC236}">
                    <a16:creationId xmlns:a16="http://schemas.microsoft.com/office/drawing/2014/main" id="{EC1D2F5B-FDEF-DA0D-93EC-00989A6988D9}"/>
                  </a:ext>
                </a:extLst>
              </p:cNvPr>
              <p:cNvSpPr txBox="1">
                <a:spLocks noRot="1" noChangeAspect="1" noMove="1" noResize="1" noEditPoints="1" noAdjustHandles="1" noChangeArrowheads="1" noChangeShapeType="1" noTextEdit="1"/>
              </p:cNvSpPr>
              <p:nvPr/>
            </p:nvSpPr>
            <p:spPr>
              <a:xfrm>
                <a:off x="8229601" y="3352800"/>
                <a:ext cx="10667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44" name="Ink 43">
                <a:extLst>
                  <a:ext uri="{FF2B5EF4-FFF2-40B4-BE49-F238E27FC236}">
                    <a16:creationId xmlns:a16="http://schemas.microsoft.com/office/drawing/2014/main" id="{24E50446-582C-A9F2-5583-1587C0E086F3}"/>
                  </a:ext>
                </a:extLst>
              </p14:cNvPr>
              <p14:cNvContentPartPr/>
              <p14:nvPr/>
            </p14:nvContentPartPr>
            <p14:xfrm>
              <a:off x="8829405" y="1809465"/>
              <a:ext cx="360" cy="360"/>
            </p14:xfrm>
          </p:contentPart>
        </mc:Choice>
        <mc:Fallback xmlns="">
          <p:pic>
            <p:nvPicPr>
              <p:cNvPr id="44" name="Ink 43">
                <a:extLst>
                  <a:ext uri="{FF2B5EF4-FFF2-40B4-BE49-F238E27FC236}">
                    <a16:creationId xmlns:a16="http://schemas.microsoft.com/office/drawing/2014/main" id="{24E50446-582C-A9F2-5583-1587C0E086F3}"/>
                  </a:ext>
                </a:extLst>
              </p:cNvPr>
              <p:cNvPicPr/>
              <p:nvPr/>
            </p:nvPicPr>
            <p:blipFill>
              <a:blip r:embed="rId8"/>
              <a:stretch>
                <a:fillRect/>
              </a:stretch>
            </p:blipFill>
            <p:spPr>
              <a:xfrm>
                <a:off x="8811405" y="1791465"/>
                <a:ext cx="36000" cy="36000"/>
              </a:xfrm>
              <a:prstGeom prst="rect">
                <a:avLst/>
              </a:prstGeom>
            </p:spPr>
          </p:pic>
        </mc:Fallback>
      </mc:AlternateContent>
      <p:grpSp>
        <p:nvGrpSpPr>
          <p:cNvPr id="50" name="Group 49">
            <a:extLst>
              <a:ext uri="{FF2B5EF4-FFF2-40B4-BE49-F238E27FC236}">
                <a16:creationId xmlns:a16="http://schemas.microsoft.com/office/drawing/2014/main" id="{5D31248E-5D01-73F6-3C8B-276A0E8E0F69}"/>
              </a:ext>
            </a:extLst>
          </p:cNvPr>
          <p:cNvGrpSpPr/>
          <p:nvPr/>
        </p:nvGrpSpPr>
        <p:grpSpPr>
          <a:xfrm>
            <a:off x="8799165" y="1742865"/>
            <a:ext cx="142920" cy="104400"/>
            <a:chOff x="8799165" y="1742865"/>
            <a:chExt cx="142920" cy="104400"/>
          </a:xfrm>
        </p:grpSpPr>
        <mc:AlternateContent xmlns:mc="http://schemas.openxmlformats.org/markup-compatibility/2006" xmlns:p14="http://schemas.microsoft.com/office/powerpoint/2010/main">
          <mc:Choice Requires="p14">
            <p:contentPart p14:bwMode="auto" r:id="rId9">
              <p14:nvContentPartPr>
                <p14:cNvPr id="45" name="Ink 44">
                  <a:extLst>
                    <a:ext uri="{FF2B5EF4-FFF2-40B4-BE49-F238E27FC236}">
                      <a16:creationId xmlns:a16="http://schemas.microsoft.com/office/drawing/2014/main" id="{6D27AA37-5AB9-DDBA-172A-C055349C71CA}"/>
                    </a:ext>
                  </a:extLst>
                </p14:cNvPr>
                <p14:cNvContentPartPr/>
                <p14:nvPr/>
              </p14:nvContentPartPr>
              <p14:xfrm>
                <a:off x="8839125" y="1756905"/>
                <a:ext cx="30960" cy="43560"/>
              </p14:xfrm>
            </p:contentPart>
          </mc:Choice>
          <mc:Fallback xmlns="">
            <p:pic>
              <p:nvPicPr>
                <p:cNvPr id="45" name="Ink 44">
                  <a:extLst>
                    <a:ext uri="{FF2B5EF4-FFF2-40B4-BE49-F238E27FC236}">
                      <a16:creationId xmlns:a16="http://schemas.microsoft.com/office/drawing/2014/main" id="{6D27AA37-5AB9-DDBA-172A-C055349C71CA}"/>
                    </a:ext>
                  </a:extLst>
                </p:cNvPr>
                <p:cNvPicPr/>
                <p:nvPr/>
              </p:nvPicPr>
              <p:blipFill>
                <a:blip r:embed="rId10"/>
                <a:stretch>
                  <a:fillRect/>
                </a:stretch>
              </p:blipFill>
              <p:spPr>
                <a:xfrm>
                  <a:off x="8821125" y="1738905"/>
                  <a:ext cx="66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BE7ED4D8-722B-37A2-1B6F-D7D9452BF90A}"/>
                    </a:ext>
                  </a:extLst>
                </p14:cNvPr>
                <p14:cNvContentPartPr/>
                <p14:nvPr/>
              </p14:nvContentPartPr>
              <p14:xfrm>
                <a:off x="8810325" y="1742865"/>
                <a:ext cx="36000" cy="55440"/>
              </p14:xfrm>
            </p:contentPart>
          </mc:Choice>
          <mc:Fallback xmlns="">
            <p:pic>
              <p:nvPicPr>
                <p:cNvPr id="46" name="Ink 45">
                  <a:extLst>
                    <a:ext uri="{FF2B5EF4-FFF2-40B4-BE49-F238E27FC236}">
                      <a16:creationId xmlns:a16="http://schemas.microsoft.com/office/drawing/2014/main" id="{BE7ED4D8-722B-37A2-1B6F-D7D9452BF90A}"/>
                    </a:ext>
                  </a:extLst>
                </p:cNvPr>
                <p:cNvPicPr/>
                <p:nvPr/>
              </p:nvPicPr>
              <p:blipFill>
                <a:blip r:embed="rId12"/>
                <a:stretch>
                  <a:fillRect/>
                </a:stretch>
              </p:blipFill>
              <p:spPr>
                <a:xfrm>
                  <a:off x="8792325" y="1724865"/>
                  <a:ext cx="716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7459B436-24B4-C448-B2BE-DAB17D2D7AA3}"/>
                    </a:ext>
                  </a:extLst>
                </p14:cNvPr>
                <p14:cNvContentPartPr/>
                <p14:nvPr/>
              </p14:nvContentPartPr>
              <p14:xfrm>
                <a:off x="8839125" y="1781025"/>
                <a:ext cx="102960" cy="54720"/>
              </p14:xfrm>
            </p:contentPart>
          </mc:Choice>
          <mc:Fallback xmlns="">
            <p:pic>
              <p:nvPicPr>
                <p:cNvPr id="48" name="Ink 47">
                  <a:extLst>
                    <a:ext uri="{FF2B5EF4-FFF2-40B4-BE49-F238E27FC236}">
                      <a16:creationId xmlns:a16="http://schemas.microsoft.com/office/drawing/2014/main" id="{7459B436-24B4-C448-B2BE-DAB17D2D7AA3}"/>
                    </a:ext>
                  </a:extLst>
                </p:cNvPr>
                <p:cNvPicPr/>
                <p:nvPr/>
              </p:nvPicPr>
              <p:blipFill>
                <a:blip r:embed="rId14"/>
                <a:stretch>
                  <a:fillRect/>
                </a:stretch>
              </p:blipFill>
              <p:spPr>
                <a:xfrm>
                  <a:off x="8821125" y="1763025"/>
                  <a:ext cx="138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80FB905A-34A1-6AFD-2ECB-89C97283C705}"/>
                    </a:ext>
                  </a:extLst>
                </p14:cNvPr>
                <p14:cNvContentPartPr/>
                <p14:nvPr/>
              </p14:nvContentPartPr>
              <p14:xfrm>
                <a:off x="8799165" y="1761945"/>
                <a:ext cx="87480" cy="85320"/>
              </p14:xfrm>
            </p:contentPart>
          </mc:Choice>
          <mc:Fallback xmlns="">
            <p:pic>
              <p:nvPicPr>
                <p:cNvPr id="49" name="Ink 48">
                  <a:extLst>
                    <a:ext uri="{FF2B5EF4-FFF2-40B4-BE49-F238E27FC236}">
                      <a16:creationId xmlns:a16="http://schemas.microsoft.com/office/drawing/2014/main" id="{80FB905A-34A1-6AFD-2ECB-89C97283C705}"/>
                    </a:ext>
                  </a:extLst>
                </p:cNvPr>
                <p:cNvPicPr/>
                <p:nvPr/>
              </p:nvPicPr>
              <p:blipFill>
                <a:blip r:embed="rId16"/>
                <a:stretch>
                  <a:fillRect/>
                </a:stretch>
              </p:blipFill>
              <p:spPr>
                <a:xfrm>
                  <a:off x="8781525" y="1743945"/>
                  <a:ext cx="123120" cy="120960"/>
                </a:xfrm>
                <a:prstGeom prst="rect">
                  <a:avLst/>
                </a:prstGeom>
              </p:spPr>
            </p:pic>
          </mc:Fallback>
        </mc:AlternateContent>
      </p:grpSp>
      <p:grpSp>
        <p:nvGrpSpPr>
          <p:cNvPr id="54" name="Group 53">
            <a:extLst>
              <a:ext uri="{FF2B5EF4-FFF2-40B4-BE49-F238E27FC236}">
                <a16:creationId xmlns:a16="http://schemas.microsoft.com/office/drawing/2014/main" id="{B22B5CC9-CF9E-2D49-24A0-3D6578750803}"/>
              </a:ext>
            </a:extLst>
          </p:cNvPr>
          <p:cNvGrpSpPr/>
          <p:nvPr/>
        </p:nvGrpSpPr>
        <p:grpSpPr>
          <a:xfrm>
            <a:off x="2628765" y="1733145"/>
            <a:ext cx="110520" cy="151920"/>
            <a:chOff x="2628765" y="1733145"/>
            <a:chExt cx="110520" cy="151920"/>
          </a:xfrm>
        </p:grpSpPr>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A6EBF485-B5F1-487C-C846-6FA9023A9C8B}"/>
                    </a:ext>
                  </a:extLst>
                </p14:cNvPr>
                <p14:cNvContentPartPr/>
                <p14:nvPr/>
              </p14:nvContentPartPr>
              <p14:xfrm>
                <a:off x="2628765" y="1790385"/>
                <a:ext cx="110520" cy="52200"/>
              </p14:xfrm>
            </p:contentPart>
          </mc:Choice>
          <mc:Fallback xmlns="">
            <p:pic>
              <p:nvPicPr>
                <p:cNvPr id="51" name="Ink 50">
                  <a:extLst>
                    <a:ext uri="{FF2B5EF4-FFF2-40B4-BE49-F238E27FC236}">
                      <a16:creationId xmlns:a16="http://schemas.microsoft.com/office/drawing/2014/main" id="{A6EBF485-B5F1-487C-C846-6FA9023A9C8B}"/>
                    </a:ext>
                  </a:extLst>
                </p:cNvPr>
                <p:cNvPicPr/>
                <p:nvPr/>
              </p:nvPicPr>
              <p:blipFill>
                <a:blip r:embed="rId18"/>
                <a:stretch>
                  <a:fillRect/>
                </a:stretch>
              </p:blipFill>
              <p:spPr>
                <a:xfrm>
                  <a:off x="2610765" y="1772385"/>
                  <a:ext cx="146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BF70520C-F015-C942-BFCA-0B14BF06A9D3}"/>
                    </a:ext>
                  </a:extLst>
                </p14:cNvPr>
                <p14:cNvContentPartPr/>
                <p14:nvPr/>
              </p14:nvContentPartPr>
              <p14:xfrm>
                <a:off x="2685645" y="1771305"/>
                <a:ext cx="360" cy="360"/>
              </p14:xfrm>
            </p:contentPart>
          </mc:Choice>
          <mc:Fallback xmlns="">
            <p:pic>
              <p:nvPicPr>
                <p:cNvPr id="52" name="Ink 51">
                  <a:extLst>
                    <a:ext uri="{FF2B5EF4-FFF2-40B4-BE49-F238E27FC236}">
                      <a16:creationId xmlns:a16="http://schemas.microsoft.com/office/drawing/2014/main" id="{BF70520C-F015-C942-BFCA-0B14BF06A9D3}"/>
                    </a:ext>
                  </a:extLst>
                </p:cNvPr>
                <p:cNvPicPr/>
                <p:nvPr/>
              </p:nvPicPr>
              <p:blipFill>
                <a:blip r:embed="rId8"/>
                <a:stretch>
                  <a:fillRect/>
                </a:stretch>
              </p:blipFill>
              <p:spPr>
                <a:xfrm>
                  <a:off x="2667645" y="17533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a:extLst>
                    <a:ext uri="{FF2B5EF4-FFF2-40B4-BE49-F238E27FC236}">
                      <a16:creationId xmlns:a16="http://schemas.microsoft.com/office/drawing/2014/main" id="{B00657B9-B85B-F97A-5815-CC2B2B7FE502}"/>
                    </a:ext>
                  </a:extLst>
                </p14:cNvPr>
                <p14:cNvContentPartPr/>
                <p14:nvPr/>
              </p14:nvContentPartPr>
              <p14:xfrm>
                <a:off x="2648205" y="1733145"/>
                <a:ext cx="66600" cy="151920"/>
              </p14:xfrm>
            </p:contentPart>
          </mc:Choice>
          <mc:Fallback xmlns="">
            <p:pic>
              <p:nvPicPr>
                <p:cNvPr id="53" name="Ink 52">
                  <a:extLst>
                    <a:ext uri="{FF2B5EF4-FFF2-40B4-BE49-F238E27FC236}">
                      <a16:creationId xmlns:a16="http://schemas.microsoft.com/office/drawing/2014/main" id="{B00657B9-B85B-F97A-5815-CC2B2B7FE502}"/>
                    </a:ext>
                  </a:extLst>
                </p:cNvPr>
                <p:cNvPicPr/>
                <p:nvPr/>
              </p:nvPicPr>
              <p:blipFill>
                <a:blip r:embed="rId21"/>
                <a:stretch>
                  <a:fillRect/>
                </a:stretch>
              </p:blipFill>
              <p:spPr>
                <a:xfrm>
                  <a:off x="2630205" y="1715145"/>
                  <a:ext cx="102240" cy="187560"/>
                </a:xfrm>
                <a:prstGeom prst="rect">
                  <a:avLst/>
                </a:prstGeom>
              </p:spPr>
            </p:pic>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1128C91-1914-6C7B-073D-8A6B2495E888}"/>
                  </a:ext>
                </a:extLst>
              </p:cNvPr>
              <p:cNvSpPr txBox="1"/>
              <p:nvPr/>
            </p:nvSpPr>
            <p:spPr>
              <a:xfrm>
                <a:off x="6771620" y="4659868"/>
                <a:ext cx="4277380" cy="369332"/>
              </a:xfrm>
              <a:prstGeom prst="rect">
                <a:avLst/>
              </a:prstGeom>
              <a:noFill/>
            </p:spPr>
            <p:txBody>
              <a:bodyPr wrap="square">
                <a:spAutoFit/>
              </a:bodyPr>
              <a:lstStyle/>
              <a:p>
                <a14:m>
                  <m:oMath xmlns:m="http://schemas.openxmlformats.org/officeDocument/2006/math">
                    <m:r>
                      <a:rPr lang="en-US" i="1" smtClean="0">
                        <a:latin typeface="Cambria Math"/>
                      </a:rPr>
                      <m:t>𝜱</m:t>
                    </m:r>
                    <m:d>
                      <m:dPr>
                        <m:ctrlPr>
                          <a:rPr lang="en-US" i="1">
                            <a:latin typeface="Cambria Math" panose="02040503050406030204" pitchFamily="18" charset="0"/>
                          </a:rPr>
                        </m:ctrlPr>
                      </m:dPr>
                      <m:e>
                        <m:r>
                          <a:rPr lang="en-US" i="1">
                            <a:latin typeface="Cambria Math"/>
                          </a:rPr>
                          <m:t>𝑡</m:t>
                        </m:r>
                      </m:e>
                    </m:d>
                    <m:r>
                      <a:rPr lang="en-US" i="1">
                        <a:latin typeface="Cambria Math"/>
                      </a:rPr>
                      <m:t>𝛿</m:t>
                    </m:r>
                    <m:d>
                      <m:dPr>
                        <m:ctrlPr>
                          <a:rPr lang="en-US" i="1">
                            <a:latin typeface="Cambria Math" panose="02040503050406030204" pitchFamily="18" charset="0"/>
                          </a:rPr>
                        </m:ctrlPr>
                      </m:dPr>
                      <m:e>
                        <m:r>
                          <a:rPr lang="en-US" i="1">
                            <a:latin typeface="Cambria Math"/>
                          </a:rPr>
                          <m:t>𝑡</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a:latin typeface="Cambria Math"/>
                      </a:rPr>
                      <m:t>=</m:t>
                    </m:r>
                    <m:r>
                      <a:rPr lang="en-US" i="1">
                        <a:latin typeface="Cambria Math"/>
                      </a:rPr>
                      <m:t>𝜱</m:t>
                    </m:r>
                    <m:d>
                      <m:dPr>
                        <m:ctrlPr>
                          <a:rPr lang="en-US" i="1">
                            <a:latin typeface="Cambria Math" panose="02040503050406030204" pitchFamily="18" charset="0"/>
                          </a:rPr>
                        </m:ctrlPr>
                      </m:dPr>
                      <m:e>
                        <m:r>
                          <a:rPr lang="en-US" b="0" i="1" smtClean="0">
                            <a:latin typeface="Cambria Math" panose="02040503050406030204" pitchFamily="18" charset="0"/>
                          </a:rPr>
                          <m:t>𝑇</m:t>
                        </m:r>
                      </m:e>
                    </m:d>
                    <m:r>
                      <a:rPr lang="en-US" i="1">
                        <a:latin typeface="Cambria Math"/>
                      </a:rPr>
                      <m:t>𝛿</m:t>
                    </m:r>
                    <m:d>
                      <m:dPr>
                        <m:ctrlPr>
                          <a:rPr lang="en-US" i="1">
                            <a:latin typeface="Cambria Math" panose="02040503050406030204" pitchFamily="18" charset="0"/>
                          </a:rPr>
                        </m:ctrlPr>
                      </m:dPr>
                      <m:e>
                        <m:r>
                          <a:rPr lang="en-US" i="1">
                            <a:latin typeface="Cambria Math"/>
                          </a:rPr>
                          <m:t>𝑡</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dirty="0"/>
                  <a:t>=a </a:t>
                </a:r>
                <a14:m>
                  <m:oMath xmlns:m="http://schemas.openxmlformats.org/officeDocument/2006/math">
                    <m:r>
                      <a:rPr lang="en-US" i="1">
                        <a:latin typeface="Cambria Math"/>
                      </a:rPr>
                      <m:t>𝛿</m:t>
                    </m:r>
                    <m:d>
                      <m:dPr>
                        <m:ctrlPr>
                          <a:rPr lang="en-US" i="1">
                            <a:latin typeface="Cambria Math" panose="02040503050406030204" pitchFamily="18" charset="0"/>
                          </a:rPr>
                        </m:ctrlPr>
                      </m:dPr>
                      <m:e>
                        <m:r>
                          <a:rPr lang="en-US" i="1">
                            <a:latin typeface="Cambria Math"/>
                          </a:rPr>
                          <m:t>𝑡</m:t>
                        </m:r>
                        <m:r>
                          <a:rPr lang="en-US" i="1">
                            <a:latin typeface="Cambria Math" panose="02040503050406030204" pitchFamily="18" charset="0"/>
                          </a:rPr>
                          <m:t>−</m:t>
                        </m:r>
                        <m:r>
                          <a:rPr lang="en-US" i="1">
                            <a:latin typeface="Cambria Math" panose="02040503050406030204" pitchFamily="18" charset="0"/>
                          </a:rPr>
                          <m:t>𝑇</m:t>
                        </m:r>
                      </m:e>
                    </m:d>
                  </m:oMath>
                </a14:m>
                <a:endParaRPr lang="en-US" dirty="0"/>
              </a:p>
            </p:txBody>
          </p:sp>
        </mc:Choice>
        <mc:Fallback xmlns="">
          <p:sp>
            <p:nvSpPr>
              <p:cNvPr id="56" name="TextBox 55">
                <a:extLst>
                  <a:ext uri="{FF2B5EF4-FFF2-40B4-BE49-F238E27FC236}">
                    <a16:creationId xmlns:a16="http://schemas.microsoft.com/office/drawing/2014/main" id="{91128C91-1914-6C7B-073D-8A6B2495E888}"/>
                  </a:ext>
                </a:extLst>
              </p:cNvPr>
              <p:cNvSpPr txBox="1">
                <a:spLocks noRot="1" noChangeAspect="1" noMove="1" noResize="1" noEditPoints="1" noAdjustHandles="1" noChangeArrowheads="1" noChangeShapeType="1" noTextEdit="1"/>
              </p:cNvSpPr>
              <p:nvPr/>
            </p:nvSpPr>
            <p:spPr>
              <a:xfrm>
                <a:off x="6771620" y="4659868"/>
                <a:ext cx="4277380" cy="369332"/>
              </a:xfrm>
              <a:prstGeom prst="rect">
                <a:avLst/>
              </a:prstGeom>
              <a:blipFill>
                <a:blip r:embed="rId22"/>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7028422-CE6D-8DC7-9C9A-CB401258A9CE}"/>
                  </a:ext>
                </a:extLst>
              </p:cNvPr>
              <p:cNvSpPr txBox="1"/>
              <p:nvPr/>
            </p:nvSpPr>
            <p:spPr>
              <a:xfrm>
                <a:off x="1447800" y="4583668"/>
                <a:ext cx="23952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𝜱</m:t>
                      </m:r>
                      <m:d>
                        <m:dPr>
                          <m:ctrlPr>
                            <a:rPr lang="en-US" i="1">
                              <a:latin typeface="Cambria Math" panose="02040503050406030204" pitchFamily="18" charset="0"/>
                            </a:rPr>
                          </m:ctrlPr>
                        </m:dPr>
                        <m:e>
                          <m:r>
                            <a:rPr lang="en-US" i="1">
                              <a:latin typeface="Cambria Math"/>
                            </a:rPr>
                            <m:t>𝑡</m:t>
                          </m:r>
                        </m:e>
                      </m:d>
                      <m:r>
                        <a:rPr lang="en-US" i="1">
                          <a:latin typeface="Cambria Math"/>
                        </a:rPr>
                        <m:t>𝛿</m:t>
                      </m:r>
                      <m:d>
                        <m:dPr>
                          <m:ctrlPr>
                            <a:rPr lang="en-US" i="1">
                              <a:latin typeface="Cambria Math" panose="02040503050406030204" pitchFamily="18" charset="0"/>
                            </a:rPr>
                          </m:ctrlPr>
                        </m:dPr>
                        <m:e>
                          <m:r>
                            <a:rPr lang="en-US" i="1">
                              <a:latin typeface="Cambria Math"/>
                            </a:rPr>
                            <m:t>𝑡</m:t>
                          </m:r>
                        </m:e>
                      </m:d>
                      <m:r>
                        <a:rPr lang="en-US" i="1">
                          <a:latin typeface="Cambria Math"/>
                        </a:rPr>
                        <m:t>=</m:t>
                      </m:r>
                      <m:r>
                        <a:rPr lang="en-US" i="1">
                          <a:latin typeface="Cambria Math"/>
                        </a:rPr>
                        <m:t>𝜱</m:t>
                      </m:r>
                      <m:d>
                        <m:dPr>
                          <m:ctrlPr>
                            <a:rPr lang="en-US" i="1">
                              <a:latin typeface="Cambria Math" panose="02040503050406030204" pitchFamily="18" charset="0"/>
                            </a:rPr>
                          </m:ctrlPr>
                        </m:dPr>
                        <m:e>
                          <m:r>
                            <a:rPr lang="en-US" i="1">
                              <a:latin typeface="Cambria Math"/>
                            </a:rPr>
                            <m:t>0</m:t>
                          </m:r>
                        </m:e>
                      </m:d>
                      <m:r>
                        <a:rPr lang="en-US" i="1">
                          <a:latin typeface="Cambria Math"/>
                        </a:rPr>
                        <m:t>𝛿</m:t>
                      </m:r>
                      <m:d>
                        <m:dPr>
                          <m:ctrlPr>
                            <a:rPr lang="en-US" i="1">
                              <a:latin typeface="Cambria Math" panose="02040503050406030204" pitchFamily="18" charset="0"/>
                            </a:rPr>
                          </m:ctrlPr>
                        </m:dPr>
                        <m:e>
                          <m:r>
                            <a:rPr lang="en-US" i="1">
                              <a:latin typeface="Cambria Math"/>
                            </a:rPr>
                            <m:t>𝑡</m:t>
                          </m:r>
                        </m:e>
                      </m:d>
                    </m:oMath>
                  </m:oMathPara>
                </a14:m>
                <a:endParaRPr lang="en-US" dirty="0"/>
              </a:p>
            </p:txBody>
          </p:sp>
        </mc:Choice>
        <mc:Fallback xmlns="">
          <p:sp>
            <p:nvSpPr>
              <p:cNvPr id="58" name="TextBox 57">
                <a:extLst>
                  <a:ext uri="{FF2B5EF4-FFF2-40B4-BE49-F238E27FC236}">
                    <a16:creationId xmlns:a16="http://schemas.microsoft.com/office/drawing/2014/main" id="{37028422-CE6D-8DC7-9C9A-CB401258A9CE}"/>
                  </a:ext>
                </a:extLst>
              </p:cNvPr>
              <p:cNvSpPr txBox="1">
                <a:spLocks noRot="1" noChangeAspect="1" noMove="1" noResize="1" noEditPoints="1" noAdjustHandles="1" noChangeArrowheads="1" noChangeShapeType="1" noTextEdit="1"/>
              </p:cNvSpPr>
              <p:nvPr/>
            </p:nvSpPr>
            <p:spPr>
              <a:xfrm>
                <a:off x="1447800" y="4583668"/>
                <a:ext cx="2395210" cy="369332"/>
              </a:xfrm>
              <a:prstGeom prst="rect">
                <a:avLst/>
              </a:prstGeom>
              <a:blipFill>
                <a:blip r:embed="rId23"/>
                <a:stretch>
                  <a:fillRect/>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F7E26122-6073-4662-EC68-26A6713575D0}"/>
              </a:ext>
            </a:extLst>
          </p:cNvPr>
          <p:cNvCxnSpPr>
            <a:cxnSpLocks/>
          </p:cNvCxnSpPr>
          <p:nvPr/>
        </p:nvCxnSpPr>
        <p:spPr>
          <a:xfrm flipV="1">
            <a:off x="8763000" y="3962400"/>
            <a:ext cx="0"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293635DD-3B69-D6A4-5E69-95A33395B591}"/>
              </a:ext>
            </a:extLst>
          </p:cNvPr>
          <p:cNvCxnSpPr>
            <a:cxnSpLocks/>
          </p:cNvCxnSpPr>
          <p:nvPr/>
        </p:nvCxnSpPr>
        <p:spPr>
          <a:xfrm flipV="1">
            <a:off x="2667000" y="3962400"/>
            <a:ext cx="0"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023B80FA-D43A-0761-8F82-78F181FE3113}"/>
              </a:ext>
            </a:extLst>
          </p:cNvPr>
          <p:cNvSpPr txBox="1"/>
          <p:nvPr/>
        </p:nvSpPr>
        <p:spPr>
          <a:xfrm>
            <a:off x="7775514" y="1611868"/>
            <a:ext cx="1172116"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76ED7037-BCA0-985F-016D-15463DFB186C}"/>
              </a:ext>
            </a:extLst>
          </p:cNvPr>
          <p:cNvSpPr txBox="1"/>
          <p:nvPr/>
        </p:nvSpPr>
        <p:spPr>
          <a:xfrm>
            <a:off x="7620000" y="1600200"/>
            <a:ext cx="295274" cy="369332"/>
          </a:xfrm>
          <a:prstGeom prst="rect">
            <a:avLst/>
          </a:prstGeom>
          <a:noFill/>
        </p:spPr>
        <p:txBody>
          <a:bodyPr wrap="none" rtlCol="0">
            <a:spAutoFit/>
          </a:bodyPr>
          <a:lstStyle/>
          <a:p>
            <a:r>
              <a:rPr lang="en-US" dirty="0"/>
              <a:t>a</a:t>
            </a:r>
          </a:p>
        </p:txBody>
      </p:sp>
      <p:grpSp>
        <p:nvGrpSpPr>
          <p:cNvPr id="24" name="Group 23">
            <a:extLst>
              <a:ext uri="{FF2B5EF4-FFF2-40B4-BE49-F238E27FC236}">
                <a16:creationId xmlns:a16="http://schemas.microsoft.com/office/drawing/2014/main" id="{9794B005-8876-C716-1027-4BEF56EB744E}"/>
              </a:ext>
            </a:extLst>
          </p:cNvPr>
          <p:cNvGrpSpPr/>
          <p:nvPr/>
        </p:nvGrpSpPr>
        <p:grpSpPr>
          <a:xfrm>
            <a:off x="1355747" y="3735040"/>
            <a:ext cx="1320840" cy="502920"/>
            <a:chOff x="1355747" y="3735040"/>
            <a:chExt cx="1320840" cy="502920"/>
          </a:xfrm>
        </p:grpSpPr>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7F2E2953-1959-7480-1C64-A49FF36C9138}"/>
                    </a:ext>
                  </a:extLst>
                </p14:cNvPr>
                <p14:cNvContentPartPr/>
                <p14:nvPr/>
              </p14:nvContentPartPr>
              <p14:xfrm>
                <a:off x="1355747" y="3769960"/>
                <a:ext cx="325440" cy="443160"/>
              </p14:xfrm>
            </p:contentPart>
          </mc:Choice>
          <mc:Fallback xmlns="">
            <p:pic>
              <p:nvPicPr>
                <p:cNvPr id="8" name="Ink 7">
                  <a:extLst>
                    <a:ext uri="{FF2B5EF4-FFF2-40B4-BE49-F238E27FC236}">
                      <a16:creationId xmlns:a16="http://schemas.microsoft.com/office/drawing/2014/main" id="{7F2E2953-1959-7480-1C64-A49FF36C9138}"/>
                    </a:ext>
                  </a:extLst>
                </p:cNvPr>
                <p:cNvPicPr/>
                <p:nvPr/>
              </p:nvPicPr>
              <p:blipFill>
                <a:blip r:embed="rId25"/>
                <a:stretch>
                  <a:fillRect/>
                </a:stretch>
              </p:blipFill>
              <p:spPr>
                <a:xfrm>
                  <a:off x="1347107" y="3760960"/>
                  <a:ext cx="3430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 name="Ink 9">
                  <a:extLst>
                    <a:ext uri="{FF2B5EF4-FFF2-40B4-BE49-F238E27FC236}">
                      <a16:creationId xmlns:a16="http://schemas.microsoft.com/office/drawing/2014/main" id="{5BDD808C-1607-0B4E-71B6-319FF8CF3F8A}"/>
                    </a:ext>
                  </a:extLst>
                </p14:cNvPr>
                <p14:cNvContentPartPr/>
                <p14:nvPr/>
              </p14:nvContentPartPr>
              <p14:xfrm>
                <a:off x="1748507" y="3777520"/>
                <a:ext cx="138600" cy="357120"/>
              </p14:xfrm>
            </p:contentPart>
          </mc:Choice>
          <mc:Fallback xmlns="">
            <p:pic>
              <p:nvPicPr>
                <p:cNvPr id="10" name="Ink 9">
                  <a:extLst>
                    <a:ext uri="{FF2B5EF4-FFF2-40B4-BE49-F238E27FC236}">
                      <a16:creationId xmlns:a16="http://schemas.microsoft.com/office/drawing/2014/main" id="{5BDD808C-1607-0B4E-71B6-319FF8CF3F8A}"/>
                    </a:ext>
                  </a:extLst>
                </p:cNvPr>
                <p:cNvPicPr/>
                <p:nvPr/>
              </p:nvPicPr>
              <p:blipFill>
                <a:blip r:embed="rId27"/>
                <a:stretch>
                  <a:fillRect/>
                </a:stretch>
              </p:blipFill>
              <p:spPr>
                <a:xfrm>
                  <a:off x="1739867" y="3768520"/>
                  <a:ext cx="1562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 name="Ink 10">
                  <a:extLst>
                    <a:ext uri="{FF2B5EF4-FFF2-40B4-BE49-F238E27FC236}">
                      <a16:creationId xmlns:a16="http://schemas.microsoft.com/office/drawing/2014/main" id="{782DED84-E2C4-4021-65AC-0FFD4205BEC6}"/>
                    </a:ext>
                  </a:extLst>
                </p14:cNvPr>
                <p14:cNvContentPartPr/>
                <p14:nvPr/>
              </p14:nvContentPartPr>
              <p14:xfrm>
                <a:off x="1869467" y="3929080"/>
                <a:ext cx="121320" cy="102240"/>
              </p14:xfrm>
            </p:contentPart>
          </mc:Choice>
          <mc:Fallback xmlns="">
            <p:pic>
              <p:nvPicPr>
                <p:cNvPr id="11" name="Ink 10">
                  <a:extLst>
                    <a:ext uri="{FF2B5EF4-FFF2-40B4-BE49-F238E27FC236}">
                      <a16:creationId xmlns:a16="http://schemas.microsoft.com/office/drawing/2014/main" id="{782DED84-E2C4-4021-65AC-0FFD4205BEC6}"/>
                    </a:ext>
                  </a:extLst>
                </p:cNvPr>
                <p:cNvPicPr/>
                <p:nvPr/>
              </p:nvPicPr>
              <p:blipFill>
                <a:blip r:embed="rId29"/>
                <a:stretch>
                  <a:fillRect/>
                </a:stretch>
              </p:blipFill>
              <p:spPr>
                <a:xfrm>
                  <a:off x="1860467" y="3920080"/>
                  <a:ext cx="1389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5A35A80A-0EF9-CD8D-B37A-996D59C6AEA9}"/>
                    </a:ext>
                  </a:extLst>
                </p14:cNvPr>
                <p14:cNvContentPartPr/>
                <p14:nvPr/>
              </p14:nvContentPartPr>
              <p14:xfrm>
                <a:off x="2039387" y="3735040"/>
                <a:ext cx="92880" cy="438480"/>
              </p14:xfrm>
            </p:contentPart>
          </mc:Choice>
          <mc:Fallback xmlns="">
            <p:pic>
              <p:nvPicPr>
                <p:cNvPr id="13" name="Ink 12">
                  <a:extLst>
                    <a:ext uri="{FF2B5EF4-FFF2-40B4-BE49-F238E27FC236}">
                      <a16:creationId xmlns:a16="http://schemas.microsoft.com/office/drawing/2014/main" id="{5A35A80A-0EF9-CD8D-B37A-996D59C6AEA9}"/>
                    </a:ext>
                  </a:extLst>
                </p:cNvPr>
                <p:cNvPicPr/>
                <p:nvPr/>
              </p:nvPicPr>
              <p:blipFill>
                <a:blip r:embed="rId31"/>
                <a:stretch>
                  <a:fillRect/>
                </a:stretch>
              </p:blipFill>
              <p:spPr>
                <a:xfrm>
                  <a:off x="2030747" y="3726040"/>
                  <a:ext cx="110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A0EC7B9B-5100-BA51-495D-BA2F0F12DC44}"/>
                    </a:ext>
                  </a:extLst>
                </p14:cNvPr>
                <p14:cNvContentPartPr/>
                <p14:nvPr/>
              </p14:nvContentPartPr>
              <p14:xfrm>
                <a:off x="2228387" y="3778240"/>
                <a:ext cx="145440" cy="316080"/>
              </p14:xfrm>
            </p:contentPart>
          </mc:Choice>
          <mc:Fallback xmlns="">
            <p:pic>
              <p:nvPicPr>
                <p:cNvPr id="15" name="Ink 14">
                  <a:extLst>
                    <a:ext uri="{FF2B5EF4-FFF2-40B4-BE49-F238E27FC236}">
                      <a16:creationId xmlns:a16="http://schemas.microsoft.com/office/drawing/2014/main" id="{A0EC7B9B-5100-BA51-495D-BA2F0F12DC44}"/>
                    </a:ext>
                  </a:extLst>
                </p:cNvPr>
                <p:cNvPicPr/>
                <p:nvPr/>
              </p:nvPicPr>
              <p:blipFill>
                <a:blip r:embed="rId33"/>
                <a:stretch>
                  <a:fillRect/>
                </a:stretch>
              </p:blipFill>
              <p:spPr>
                <a:xfrm>
                  <a:off x="2219387" y="3769600"/>
                  <a:ext cx="1630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9222D2D6-2F1D-CD7B-397A-E5F058F94583}"/>
                    </a:ext>
                  </a:extLst>
                </p14:cNvPr>
                <p14:cNvContentPartPr/>
                <p14:nvPr/>
              </p14:nvContentPartPr>
              <p14:xfrm>
                <a:off x="2400107" y="3831160"/>
                <a:ext cx="106920" cy="282600"/>
              </p14:xfrm>
            </p:contentPart>
          </mc:Choice>
          <mc:Fallback xmlns="">
            <p:pic>
              <p:nvPicPr>
                <p:cNvPr id="17" name="Ink 16">
                  <a:extLst>
                    <a:ext uri="{FF2B5EF4-FFF2-40B4-BE49-F238E27FC236}">
                      <a16:creationId xmlns:a16="http://schemas.microsoft.com/office/drawing/2014/main" id="{9222D2D6-2F1D-CD7B-397A-E5F058F94583}"/>
                    </a:ext>
                  </a:extLst>
                </p:cNvPr>
                <p:cNvPicPr/>
                <p:nvPr/>
              </p:nvPicPr>
              <p:blipFill>
                <a:blip r:embed="rId35"/>
                <a:stretch>
                  <a:fillRect/>
                </a:stretch>
              </p:blipFill>
              <p:spPr>
                <a:xfrm>
                  <a:off x="2391107" y="3822160"/>
                  <a:ext cx="124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a:extLst>
                    <a:ext uri="{FF2B5EF4-FFF2-40B4-BE49-F238E27FC236}">
                      <a16:creationId xmlns:a16="http://schemas.microsoft.com/office/drawing/2014/main" id="{282AE7DF-8872-DD73-9E6A-F9FEB03FA3D2}"/>
                    </a:ext>
                  </a:extLst>
                </p14:cNvPr>
                <p14:cNvContentPartPr/>
                <p14:nvPr/>
              </p14:nvContentPartPr>
              <p14:xfrm>
                <a:off x="2494427" y="3896680"/>
                <a:ext cx="117720" cy="218520"/>
              </p14:xfrm>
            </p:contentPart>
          </mc:Choice>
          <mc:Fallback xmlns="">
            <p:pic>
              <p:nvPicPr>
                <p:cNvPr id="18" name="Ink 17">
                  <a:extLst>
                    <a:ext uri="{FF2B5EF4-FFF2-40B4-BE49-F238E27FC236}">
                      <a16:creationId xmlns:a16="http://schemas.microsoft.com/office/drawing/2014/main" id="{282AE7DF-8872-DD73-9E6A-F9FEB03FA3D2}"/>
                    </a:ext>
                  </a:extLst>
                </p:cNvPr>
                <p:cNvPicPr/>
                <p:nvPr/>
              </p:nvPicPr>
              <p:blipFill>
                <a:blip r:embed="rId37"/>
                <a:stretch>
                  <a:fillRect/>
                </a:stretch>
              </p:blipFill>
              <p:spPr>
                <a:xfrm>
                  <a:off x="2485427" y="3888040"/>
                  <a:ext cx="135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2CC13E3E-66F4-1430-DCE2-FECACE6CF074}"/>
                    </a:ext>
                  </a:extLst>
                </p14:cNvPr>
                <p14:cNvContentPartPr/>
                <p14:nvPr/>
              </p14:nvContentPartPr>
              <p14:xfrm>
                <a:off x="2467067" y="3780400"/>
                <a:ext cx="209520" cy="457560"/>
              </p14:xfrm>
            </p:contentPart>
          </mc:Choice>
          <mc:Fallback xmlns="">
            <p:pic>
              <p:nvPicPr>
                <p:cNvPr id="20" name="Ink 19">
                  <a:extLst>
                    <a:ext uri="{FF2B5EF4-FFF2-40B4-BE49-F238E27FC236}">
                      <a16:creationId xmlns:a16="http://schemas.microsoft.com/office/drawing/2014/main" id="{2CC13E3E-66F4-1430-DCE2-FECACE6CF074}"/>
                    </a:ext>
                  </a:extLst>
                </p:cNvPr>
                <p:cNvPicPr/>
                <p:nvPr/>
              </p:nvPicPr>
              <p:blipFill>
                <a:blip r:embed="rId39"/>
                <a:stretch>
                  <a:fillRect/>
                </a:stretch>
              </p:blipFill>
              <p:spPr>
                <a:xfrm>
                  <a:off x="2458067" y="3771760"/>
                  <a:ext cx="227160" cy="475200"/>
                </a:xfrm>
                <a:prstGeom prst="rect">
                  <a:avLst/>
                </a:prstGeom>
              </p:spPr>
            </p:pic>
          </mc:Fallback>
        </mc:AlternateContent>
      </p:grpSp>
      <p:grpSp>
        <p:nvGrpSpPr>
          <p:cNvPr id="57" name="Group 56">
            <a:extLst>
              <a:ext uri="{FF2B5EF4-FFF2-40B4-BE49-F238E27FC236}">
                <a16:creationId xmlns:a16="http://schemas.microsoft.com/office/drawing/2014/main" id="{458E14EF-EE12-B4D3-7ECE-F3E249A087C1}"/>
              </a:ext>
            </a:extLst>
          </p:cNvPr>
          <p:cNvGrpSpPr/>
          <p:nvPr/>
        </p:nvGrpSpPr>
        <p:grpSpPr>
          <a:xfrm>
            <a:off x="8757707" y="1858720"/>
            <a:ext cx="64440" cy="202320"/>
            <a:chOff x="8757707" y="1858720"/>
            <a:chExt cx="64440" cy="20232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470A0F2-1DBD-3501-F29F-38EAB2BCF805}"/>
                    </a:ext>
                  </a:extLst>
                </p14:cNvPr>
                <p14:cNvContentPartPr/>
                <p14:nvPr/>
              </p14:nvContentPartPr>
              <p14:xfrm>
                <a:off x="8757707" y="1864120"/>
                <a:ext cx="5400" cy="4320"/>
              </p14:xfrm>
            </p:contentPart>
          </mc:Choice>
          <mc:Fallback xmlns="">
            <p:pic>
              <p:nvPicPr>
                <p:cNvPr id="25" name="Ink 24">
                  <a:extLst>
                    <a:ext uri="{FF2B5EF4-FFF2-40B4-BE49-F238E27FC236}">
                      <a16:creationId xmlns:a16="http://schemas.microsoft.com/office/drawing/2014/main" id="{F470A0F2-1DBD-3501-F29F-38EAB2BCF805}"/>
                    </a:ext>
                  </a:extLst>
                </p:cNvPr>
                <p:cNvPicPr/>
                <p:nvPr/>
              </p:nvPicPr>
              <p:blipFill>
                <a:blip r:embed="rId41"/>
                <a:stretch>
                  <a:fillRect/>
                </a:stretch>
              </p:blipFill>
              <p:spPr>
                <a:xfrm>
                  <a:off x="8749067" y="1855120"/>
                  <a:ext cx="23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03E436FC-DEF3-4E45-4D7B-3C35A1126EDC}"/>
                    </a:ext>
                  </a:extLst>
                </p14:cNvPr>
                <p14:cNvContentPartPr/>
                <p14:nvPr/>
              </p14:nvContentPartPr>
              <p14:xfrm>
                <a:off x="8777147" y="1858720"/>
                <a:ext cx="45000" cy="202320"/>
              </p14:xfrm>
            </p:contentPart>
          </mc:Choice>
          <mc:Fallback xmlns="">
            <p:pic>
              <p:nvPicPr>
                <p:cNvPr id="42" name="Ink 41">
                  <a:extLst>
                    <a:ext uri="{FF2B5EF4-FFF2-40B4-BE49-F238E27FC236}">
                      <a16:creationId xmlns:a16="http://schemas.microsoft.com/office/drawing/2014/main" id="{03E436FC-DEF3-4E45-4D7B-3C35A1126EDC}"/>
                    </a:ext>
                  </a:extLst>
                </p:cNvPr>
                <p:cNvPicPr/>
                <p:nvPr/>
              </p:nvPicPr>
              <p:blipFill>
                <a:blip r:embed="rId43"/>
                <a:stretch>
                  <a:fillRect/>
                </a:stretch>
              </p:blipFill>
              <p:spPr>
                <a:xfrm>
                  <a:off x="8768507" y="1849720"/>
                  <a:ext cx="6264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7C48B5F4-F113-0330-BC85-4FDBEB40AA30}"/>
                  </a:ext>
                </a:extLst>
              </p14:cNvPr>
              <p14:cNvContentPartPr/>
              <p14:nvPr/>
            </p14:nvContentPartPr>
            <p14:xfrm>
              <a:off x="8765627" y="2153920"/>
              <a:ext cx="22320" cy="76680"/>
            </p14:xfrm>
          </p:contentPart>
        </mc:Choice>
        <mc:Fallback xmlns="">
          <p:pic>
            <p:nvPicPr>
              <p:cNvPr id="47" name="Ink 46">
                <a:extLst>
                  <a:ext uri="{FF2B5EF4-FFF2-40B4-BE49-F238E27FC236}">
                    <a16:creationId xmlns:a16="http://schemas.microsoft.com/office/drawing/2014/main" id="{7C48B5F4-F113-0330-BC85-4FDBEB40AA30}"/>
                  </a:ext>
                </a:extLst>
              </p:cNvPr>
              <p:cNvPicPr/>
              <p:nvPr/>
            </p:nvPicPr>
            <p:blipFill>
              <a:blip r:embed="rId45"/>
              <a:stretch>
                <a:fillRect/>
              </a:stretch>
            </p:blipFill>
            <p:spPr>
              <a:xfrm>
                <a:off x="8756627" y="2144920"/>
                <a:ext cx="39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378D6E36-BBA6-346B-BF1A-0F17B9AECEBE}"/>
                  </a:ext>
                </a:extLst>
              </p14:cNvPr>
              <p14:cNvContentPartPr/>
              <p14:nvPr/>
            </p14:nvContentPartPr>
            <p14:xfrm>
              <a:off x="8813507" y="2320240"/>
              <a:ext cx="9720" cy="17640"/>
            </p14:xfrm>
          </p:contentPart>
        </mc:Choice>
        <mc:Fallback xmlns="">
          <p:pic>
            <p:nvPicPr>
              <p:cNvPr id="55" name="Ink 54">
                <a:extLst>
                  <a:ext uri="{FF2B5EF4-FFF2-40B4-BE49-F238E27FC236}">
                    <a16:creationId xmlns:a16="http://schemas.microsoft.com/office/drawing/2014/main" id="{378D6E36-BBA6-346B-BF1A-0F17B9AECEBE}"/>
                  </a:ext>
                </a:extLst>
              </p:cNvPr>
              <p:cNvPicPr/>
              <p:nvPr/>
            </p:nvPicPr>
            <p:blipFill>
              <a:blip r:embed="rId47"/>
              <a:stretch>
                <a:fillRect/>
              </a:stretch>
            </p:blipFill>
            <p:spPr>
              <a:xfrm>
                <a:off x="8804867" y="2311600"/>
                <a:ext cx="27360" cy="35280"/>
              </a:xfrm>
              <a:prstGeom prst="rect">
                <a:avLst/>
              </a:prstGeom>
            </p:spPr>
          </p:pic>
        </mc:Fallback>
      </mc:AlternateContent>
      <p:grpSp>
        <p:nvGrpSpPr>
          <p:cNvPr id="61" name="Group 60">
            <a:extLst>
              <a:ext uri="{FF2B5EF4-FFF2-40B4-BE49-F238E27FC236}">
                <a16:creationId xmlns:a16="http://schemas.microsoft.com/office/drawing/2014/main" id="{51551547-5EBB-FC7B-D026-6948C5806F91}"/>
              </a:ext>
            </a:extLst>
          </p:cNvPr>
          <p:cNvGrpSpPr/>
          <p:nvPr/>
        </p:nvGrpSpPr>
        <p:grpSpPr>
          <a:xfrm>
            <a:off x="8686787" y="2360560"/>
            <a:ext cx="273960" cy="227880"/>
            <a:chOff x="8686787" y="2360560"/>
            <a:chExt cx="273960" cy="227880"/>
          </a:xfrm>
        </p:grpSpPr>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5C18E772-AC9C-1878-2C8F-18DAD8A11B37}"/>
                    </a:ext>
                  </a:extLst>
                </p14:cNvPr>
                <p14:cNvContentPartPr/>
                <p14:nvPr/>
              </p14:nvContentPartPr>
              <p14:xfrm>
                <a:off x="8686787" y="2360560"/>
                <a:ext cx="273960" cy="47880"/>
              </p14:xfrm>
            </p:contentPart>
          </mc:Choice>
          <mc:Fallback xmlns="">
            <p:pic>
              <p:nvPicPr>
                <p:cNvPr id="59" name="Ink 58">
                  <a:extLst>
                    <a:ext uri="{FF2B5EF4-FFF2-40B4-BE49-F238E27FC236}">
                      <a16:creationId xmlns:a16="http://schemas.microsoft.com/office/drawing/2014/main" id="{5C18E772-AC9C-1878-2C8F-18DAD8A11B37}"/>
                    </a:ext>
                  </a:extLst>
                </p:cNvPr>
                <p:cNvPicPr/>
                <p:nvPr/>
              </p:nvPicPr>
              <p:blipFill>
                <a:blip r:embed="rId49"/>
                <a:stretch>
                  <a:fillRect/>
                </a:stretch>
              </p:blipFill>
              <p:spPr>
                <a:xfrm>
                  <a:off x="8677787" y="2351560"/>
                  <a:ext cx="291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7802C5A5-B0D8-2017-43DB-34699E87BD06}"/>
                    </a:ext>
                  </a:extLst>
                </p14:cNvPr>
                <p14:cNvContentPartPr/>
                <p14:nvPr/>
              </p14:nvContentPartPr>
              <p14:xfrm>
                <a:off x="8784707" y="2389000"/>
                <a:ext cx="31680" cy="199440"/>
              </p14:xfrm>
            </p:contentPart>
          </mc:Choice>
          <mc:Fallback xmlns="">
            <p:pic>
              <p:nvPicPr>
                <p:cNvPr id="60" name="Ink 59">
                  <a:extLst>
                    <a:ext uri="{FF2B5EF4-FFF2-40B4-BE49-F238E27FC236}">
                      <a16:creationId xmlns:a16="http://schemas.microsoft.com/office/drawing/2014/main" id="{7802C5A5-B0D8-2017-43DB-34699E87BD06}"/>
                    </a:ext>
                  </a:extLst>
                </p:cNvPr>
                <p:cNvPicPr/>
                <p:nvPr/>
              </p:nvPicPr>
              <p:blipFill>
                <a:blip r:embed="rId51"/>
                <a:stretch>
                  <a:fillRect/>
                </a:stretch>
              </p:blipFill>
              <p:spPr>
                <a:xfrm>
                  <a:off x="8775707" y="2380000"/>
                  <a:ext cx="49320" cy="217080"/>
                </a:xfrm>
                <a:prstGeom prst="rect">
                  <a:avLst/>
                </a:prstGeom>
              </p:spPr>
            </p:pic>
          </mc:Fallback>
        </mc:AlternateContent>
      </p:grpSp>
      <p:grpSp>
        <p:nvGrpSpPr>
          <p:cNvPr id="69" name="Group 68">
            <a:extLst>
              <a:ext uri="{FF2B5EF4-FFF2-40B4-BE49-F238E27FC236}">
                <a16:creationId xmlns:a16="http://schemas.microsoft.com/office/drawing/2014/main" id="{FFC9E756-6356-70B9-A871-0AE782286450}"/>
              </a:ext>
            </a:extLst>
          </p:cNvPr>
          <p:cNvGrpSpPr/>
          <p:nvPr/>
        </p:nvGrpSpPr>
        <p:grpSpPr>
          <a:xfrm>
            <a:off x="8475107" y="4990360"/>
            <a:ext cx="2419200" cy="601200"/>
            <a:chOff x="8475107" y="4990360"/>
            <a:chExt cx="2419200" cy="601200"/>
          </a:xfrm>
        </p:grpSpPr>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B185D545-6CC6-9EB2-52B9-5A81BCB7FAF6}"/>
                    </a:ext>
                  </a:extLst>
                </p14:cNvPr>
                <p14:cNvContentPartPr/>
                <p14:nvPr/>
              </p14:nvContentPartPr>
              <p14:xfrm>
                <a:off x="9994667" y="5059480"/>
                <a:ext cx="899640" cy="123120"/>
              </p14:xfrm>
            </p:contentPart>
          </mc:Choice>
          <mc:Fallback xmlns="">
            <p:pic>
              <p:nvPicPr>
                <p:cNvPr id="62" name="Ink 61">
                  <a:extLst>
                    <a:ext uri="{FF2B5EF4-FFF2-40B4-BE49-F238E27FC236}">
                      <a16:creationId xmlns:a16="http://schemas.microsoft.com/office/drawing/2014/main" id="{B185D545-6CC6-9EB2-52B9-5A81BCB7FAF6}"/>
                    </a:ext>
                  </a:extLst>
                </p:cNvPr>
                <p:cNvPicPr/>
                <p:nvPr/>
              </p:nvPicPr>
              <p:blipFill>
                <a:blip r:embed="rId53"/>
                <a:stretch>
                  <a:fillRect/>
                </a:stretch>
              </p:blipFill>
              <p:spPr>
                <a:xfrm>
                  <a:off x="9986027" y="5050840"/>
                  <a:ext cx="917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E46893A5-6EDA-E6F2-FD6F-82DAB56D6306}"/>
                    </a:ext>
                  </a:extLst>
                </p14:cNvPr>
                <p14:cNvContentPartPr/>
                <p14:nvPr/>
              </p14:nvContentPartPr>
              <p14:xfrm>
                <a:off x="10164227" y="5217880"/>
                <a:ext cx="400680" cy="63000"/>
              </p14:xfrm>
            </p:contentPart>
          </mc:Choice>
          <mc:Fallback xmlns="">
            <p:pic>
              <p:nvPicPr>
                <p:cNvPr id="63" name="Ink 62">
                  <a:extLst>
                    <a:ext uri="{FF2B5EF4-FFF2-40B4-BE49-F238E27FC236}">
                      <a16:creationId xmlns:a16="http://schemas.microsoft.com/office/drawing/2014/main" id="{E46893A5-6EDA-E6F2-FD6F-82DAB56D6306}"/>
                    </a:ext>
                  </a:extLst>
                </p:cNvPr>
                <p:cNvPicPr/>
                <p:nvPr/>
              </p:nvPicPr>
              <p:blipFill>
                <a:blip r:embed="rId55"/>
                <a:stretch>
                  <a:fillRect/>
                </a:stretch>
              </p:blipFill>
              <p:spPr>
                <a:xfrm>
                  <a:off x="10155227" y="5208880"/>
                  <a:ext cx="4183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5">
                  <a:extLst>
                    <a:ext uri="{FF2B5EF4-FFF2-40B4-BE49-F238E27FC236}">
                      <a16:creationId xmlns:a16="http://schemas.microsoft.com/office/drawing/2014/main" id="{C86412F1-A0EC-74E6-233C-9F6326EA13EB}"/>
                    </a:ext>
                  </a:extLst>
                </p14:cNvPr>
                <p14:cNvContentPartPr/>
                <p14:nvPr/>
              </p14:nvContentPartPr>
              <p14:xfrm>
                <a:off x="8475107" y="5065600"/>
                <a:ext cx="359280" cy="29160"/>
              </p14:xfrm>
            </p:contentPart>
          </mc:Choice>
          <mc:Fallback xmlns="">
            <p:pic>
              <p:nvPicPr>
                <p:cNvPr id="66" name="Ink 65">
                  <a:extLst>
                    <a:ext uri="{FF2B5EF4-FFF2-40B4-BE49-F238E27FC236}">
                      <a16:creationId xmlns:a16="http://schemas.microsoft.com/office/drawing/2014/main" id="{C86412F1-A0EC-74E6-233C-9F6326EA13EB}"/>
                    </a:ext>
                  </a:extLst>
                </p:cNvPr>
                <p:cNvPicPr/>
                <p:nvPr/>
              </p:nvPicPr>
              <p:blipFill>
                <a:blip r:embed="rId57"/>
                <a:stretch>
                  <a:fillRect/>
                </a:stretch>
              </p:blipFill>
              <p:spPr>
                <a:xfrm>
                  <a:off x="8466467" y="5056600"/>
                  <a:ext cx="376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Ink 66">
                  <a:extLst>
                    <a:ext uri="{FF2B5EF4-FFF2-40B4-BE49-F238E27FC236}">
                      <a16:creationId xmlns:a16="http://schemas.microsoft.com/office/drawing/2014/main" id="{C6B83B3B-E654-E9A0-3125-C861BF589ED5}"/>
                    </a:ext>
                  </a:extLst>
                </p14:cNvPr>
                <p14:cNvContentPartPr/>
                <p14:nvPr/>
              </p14:nvContentPartPr>
              <p14:xfrm>
                <a:off x="8557907" y="4990360"/>
                <a:ext cx="1488960" cy="601200"/>
              </p14:xfrm>
            </p:contentPart>
          </mc:Choice>
          <mc:Fallback xmlns="">
            <p:pic>
              <p:nvPicPr>
                <p:cNvPr id="67" name="Ink 66">
                  <a:extLst>
                    <a:ext uri="{FF2B5EF4-FFF2-40B4-BE49-F238E27FC236}">
                      <a16:creationId xmlns:a16="http://schemas.microsoft.com/office/drawing/2014/main" id="{C6B83B3B-E654-E9A0-3125-C861BF589ED5}"/>
                    </a:ext>
                  </a:extLst>
                </p:cNvPr>
                <p:cNvPicPr/>
                <p:nvPr/>
              </p:nvPicPr>
              <p:blipFill>
                <a:blip r:embed="rId59"/>
                <a:stretch>
                  <a:fillRect/>
                </a:stretch>
              </p:blipFill>
              <p:spPr>
                <a:xfrm>
                  <a:off x="8549267" y="4981720"/>
                  <a:ext cx="1506600" cy="618840"/>
                </a:xfrm>
                <a:prstGeom prst="rect">
                  <a:avLst/>
                </a:prstGeom>
              </p:spPr>
            </p:pic>
          </mc:Fallback>
        </mc:AlternateContent>
      </p:grpSp>
    </p:spTree>
    <p:extLst>
      <p:ext uri="{BB962C8B-B14F-4D97-AF65-F5344CB8AC3E}">
        <p14:creationId xmlns:p14="http://schemas.microsoft.com/office/powerpoint/2010/main" val="4042222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DC00-991A-7253-C502-73F9D0AB863C}"/>
              </a:ext>
            </a:extLst>
          </p:cNvPr>
          <p:cNvSpPr>
            <a:spLocks noGrp="1"/>
          </p:cNvSpPr>
          <p:nvPr>
            <p:ph type="title"/>
          </p:nvPr>
        </p:nvSpPr>
        <p:spPr/>
        <p:txBody>
          <a:bodyPr/>
          <a:lstStyle/>
          <a:p>
            <a:r>
              <a:rPr lang="en-US" dirty="0"/>
              <a:t>Example: Multiplication by an Impulse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39F86-5BB8-BEDA-3571-28937399678B}"/>
                  </a:ext>
                </a:extLst>
              </p:cNvPr>
              <p:cNvSpPr>
                <a:spLocks noGrp="1"/>
              </p:cNvSpPr>
              <p:nvPr>
                <p:ph idx="1"/>
              </p:nvPr>
            </p:nvSpPr>
            <p:spPr>
              <a:xfrm>
                <a:off x="609600" y="5169932"/>
                <a:ext cx="10972800" cy="1154668"/>
              </a:xfrm>
            </p:spPr>
            <p:txBody>
              <a:bodyPr/>
              <a:lstStyle/>
              <a:p>
                <a:pPr marL="0" indent="0">
                  <a:buNone/>
                </a:pPr>
                <a:endParaRPr lang="en-US" dirty="0"/>
              </a:p>
              <a:p>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a:ea typeface="+mn-ea"/>
                            <a:cs typeface="+mn-cs"/>
                          </a:rPr>
                          <m:t>𝑡</m:t>
                        </m:r>
                      </m:e>
                    </m:d>
                    <m:r>
                      <a:rPr kumimoji="0" lang="en-US" sz="24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a:ea typeface="+mn-ea"/>
                            <a:cs typeface="+mn-cs"/>
                          </a:rPr>
                          <m:t>𝑡</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e>
                    </m:d>
                    <m:r>
                      <a:rPr kumimoji="0" lang="en-US" sz="2400" b="0" i="1" u="none" strike="noStrike" kern="1200" cap="none" spc="0" normalizeH="0" baseline="0" noProof="0">
                        <a:ln>
                          <a:noFill/>
                        </a:ln>
                        <a:solidFill>
                          <a:prstClr val="black"/>
                        </a:solidFill>
                        <a:effectLst/>
                        <a:uLnTx/>
                        <a:uFillTx/>
                        <a:latin typeface="Cambria Math"/>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3439F86-5BB8-BEDA-3571-28937399678B}"/>
                  </a:ext>
                </a:extLst>
              </p:cNvPr>
              <p:cNvSpPr>
                <a:spLocks noGrp="1" noRot="1" noChangeAspect="1" noMove="1" noResize="1" noEditPoints="1" noAdjustHandles="1" noChangeArrowheads="1" noChangeShapeType="1" noTextEdit="1"/>
              </p:cNvSpPr>
              <p:nvPr>
                <p:ph idx="1"/>
              </p:nvPr>
            </p:nvSpPr>
            <p:spPr>
              <a:xfrm>
                <a:off x="609600" y="5169932"/>
                <a:ext cx="10972800" cy="1154668"/>
              </a:xfrm>
              <a:blipFill>
                <a:blip r:embed="rId2"/>
                <a:stretch>
                  <a:fillRect l="-722"/>
                </a:stretch>
              </a:blipFill>
            </p:spPr>
            <p:txBody>
              <a:bodyPr/>
              <a:lstStyle/>
              <a:p>
                <a:r>
                  <a:rPr lang="en-US">
                    <a:noFill/>
                  </a:rPr>
                  <a:t> </a:t>
                </a:r>
              </a:p>
            </p:txBody>
          </p:sp>
        </mc:Fallback>
      </mc:AlternateContent>
      <p:sp>
        <p:nvSpPr>
          <p:cNvPr id="5" name="Freeform 5">
            <a:extLst>
              <a:ext uri="{FF2B5EF4-FFF2-40B4-BE49-F238E27FC236}">
                <a16:creationId xmlns:a16="http://schemas.microsoft.com/office/drawing/2014/main" id="{DDC77005-D959-D01C-F61A-27C462F5E1F9}"/>
              </a:ext>
            </a:extLst>
          </p:cNvPr>
          <p:cNvSpPr/>
          <p:nvPr/>
        </p:nvSpPr>
        <p:spPr>
          <a:xfrm>
            <a:off x="533400" y="1371600"/>
            <a:ext cx="4351283" cy="712334"/>
          </a:xfrm>
          <a:custGeom>
            <a:avLst/>
            <a:gdLst>
              <a:gd name="connsiteX0" fmla="*/ 0 w 4351283"/>
              <a:gd name="connsiteY0" fmla="*/ 488731 h 712334"/>
              <a:gd name="connsiteX1" fmla="*/ 457200 w 4351283"/>
              <a:gd name="connsiteY1" fmla="*/ 677917 h 712334"/>
              <a:gd name="connsiteX2" fmla="*/ 1040524 w 4351283"/>
              <a:gd name="connsiteY2" fmla="*/ 189186 h 712334"/>
              <a:gd name="connsiteX3" fmla="*/ 1545021 w 4351283"/>
              <a:gd name="connsiteY3" fmla="*/ 378372 h 712334"/>
              <a:gd name="connsiteX4" fmla="*/ 1860331 w 4351283"/>
              <a:gd name="connsiteY4" fmla="*/ 709448 h 712334"/>
              <a:gd name="connsiteX5" fmla="*/ 2522483 w 4351283"/>
              <a:gd name="connsiteY5" fmla="*/ 173420 h 712334"/>
              <a:gd name="connsiteX6" fmla="*/ 3421118 w 4351283"/>
              <a:gd name="connsiteY6" fmla="*/ 425669 h 712334"/>
              <a:gd name="connsiteX7" fmla="*/ 4351283 w 4351283"/>
              <a:gd name="connsiteY7" fmla="*/ 0 h 71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83" h="712334">
                <a:moveTo>
                  <a:pt x="0" y="488731"/>
                </a:moveTo>
                <a:cubicBezTo>
                  <a:pt x="141889" y="608286"/>
                  <a:pt x="283779" y="727841"/>
                  <a:pt x="457200" y="677917"/>
                </a:cubicBezTo>
                <a:cubicBezTo>
                  <a:pt x="630621" y="627993"/>
                  <a:pt x="859221" y="239110"/>
                  <a:pt x="1040524" y="189186"/>
                </a:cubicBezTo>
                <a:cubicBezTo>
                  <a:pt x="1221827" y="139262"/>
                  <a:pt x="1408387" y="291662"/>
                  <a:pt x="1545021" y="378372"/>
                </a:cubicBezTo>
                <a:cubicBezTo>
                  <a:pt x="1681655" y="465082"/>
                  <a:pt x="1697421" y="743607"/>
                  <a:pt x="1860331" y="709448"/>
                </a:cubicBezTo>
                <a:cubicBezTo>
                  <a:pt x="2023241" y="675289"/>
                  <a:pt x="2262352" y="220716"/>
                  <a:pt x="2522483" y="173420"/>
                </a:cubicBezTo>
                <a:cubicBezTo>
                  <a:pt x="2782614" y="126124"/>
                  <a:pt x="3116318" y="454572"/>
                  <a:pt x="3421118" y="425669"/>
                </a:cubicBezTo>
                <a:cubicBezTo>
                  <a:pt x="3725918" y="396766"/>
                  <a:pt x="4038600" y="198383"/>
                  <a:pt x="435128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Arrow Connector 6">
            <a:extLst>
              <a:ext uri="{FF2B5EF4-FFF2-40B4-BE49-F238E27FC236}">
                <a16:creationId xmlns:a16="http://schemas.microsoft.com/office/drawing/2014/main" id="{737D8E6D-59B3-6E56-AAC7-150FF9EDD91E}"/>
              </a:ext>
            </a:extLst>
          </p:cNvPr>
          <p:cNvCxnSpPr/>
          <p:nvPr/>
        </p:nvCxnSpPr>
        <p:spPr>
          <a:xfrm>
            <a:off x="533400" y="2209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3A1AD56-1222-C062-5781-3F9CEF4DD619}"/>
              </a:ext>
            </a:extLst>
          </p:cNvPr>
          <p:cNvCxnSpPr>
            <a:cxnSpLocks/>
          </p:cNvCxnSpPr>
          <p:nvPr/>
        </p:nvCxnSpPr>
        <p:spPr>
          <a:xfrm flipV="1">
            <a:off x="2667000" y="1066800"/>
            <a:ext cx="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2AFE863-C2CC-6247-D9D0-1B2948084505}"/>
              </a:ext>
            </a:extLst>
          </p:cNvPr>
          <p:cNvCxnSpPr>
            <a:cxnSpLocks/>
          </p:cNvCxnSpPr>
          <p:nvPr/>
        </p:nvCxnSpPr>
        <p:spPr>
          <a:xfrm flipV="1">
            <a:off x="2667000" y="22860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0E1F8DC-1FBE-0300-C42F-334D7864BB03}"/>
              </a:ext>
            </a:extLst>
          </p:cNvPr>
          <p:cNvCxnSpPr/>
          <p:nvPr/>
        </p:nvCxnSpPr>
        <p:spPr>
          <a:xfrm>
            <a:off x="685800" y="32766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D996C10-3657-8F04-EC93-A10EB5D4C160}"/>
              </a:ext>
            </a:extLst>
          </p:cNvPr>
          <p:cNvCxnSpPr>
            <a:cxnSpLocks/>
          </p:cNvCxnSpPr>
          <p:nvPr/>
        </p:nvCxnSpPr>
        <p:spPr>
          <a:xfrm flipV="1">
            <a:off x="2667000" y="27432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098260-F257-67C9-3CA7-3F5A2B6FD2D6}"/>
                  </a:ext>
                </a:extLst>
              </p:cNvPr>
              <p:cNvSpPr txBox="1"/>
              <p:nvPr/>
            </p:nvSpPr>
            <p:spPr>
              <a:xfrm>
                <a:off x="1981200" y="2286000"/>
                <a:ext cx="609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70098260-F257-67C9-3CA7-3F5A2B6FD2D6}"/>
                  </a:ext>
                </a:extLst>
              </p:cNvPr>
              <p:cNvSpPr txBox="1">
                <a:spLocks noRot="1" noChangeAspect="1" noMove="1" noResize="1" noEditPoints="1" noAdjustHandles="1" noChangeArrowheads="1" noChangeShapeType="1" noTextEdit="1"/>
              </p:cNvSpPr>
              <p:nvPr/>
            </p:nvSpPr>
            <p:spPr>
              <a:xfrm>
                <a:off x="1981200" y="2286000"/>
                <a:ext cx="609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7B92ED-1561-DA63-4057-BE2758BE7EE4}"/>
                  </a:ext>
                </a:extLst>
              </p:cNvPr>
              <p:cNvSpPr txBox="1"/>
              <p:nvPr/>
            </p:nvSpPr>
            <p:spPr>
              <a:xfrm>
                <a:off x="2057402" y="990600"/>
                <a:ext cx="685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4A7B92ED-1561-DA63-4057-BE2758BE7EE4}"/>
                  </a:ext>
                </a:extLst>
              </p:cNvPr>
              <p:cNvSpPr txBox="1">
                <a:spLocks noRot="1" noChangeAspect="1" noMove="1" noResize="1" noEditPoints="1" noAdjustHandles="1" noChangeArrowheads="1" noChangeShapeType="1" noTextEdit="1"/>
              </p:cNvSpPr>
              <p:nvPr/>
            </p:nvSpPr>
            <p:spPr>
              <a:xfrm>
                <a:off x="2057402" y="990600"/>
                <a:ext cx="685798" cy="369332"/>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8FE0394-EE2F-AE17-2494-22E4B595E974}"/>
              </a:ext>
            </a:extLst>
          </p:cNvPr>
          <p:cNvSpPr txBox="1"/>
          <p:nvPr/>
        </p:nvSpPr>
        <p:spPr>
          <a:xfrm>
            <a:off x="4953000" y="2069068"/>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sp>
        <p:nvSpPr>
          <p:cNvPr id="23" name="TextBox 22">
            <a:extLst>
              <a:ext uri="{FF2B5EF4-FFF2-40B4-BE49-F238E27FC236}">
                <a16:creationId xmlns:a16="http://schemas.microsoft.com/office/drawing/2014/main" id="{FA4622D9-C10A-98B5-04A3-6FE5E3EB2CDB}"/>
              </a:ext>
            </a:extLst>
          </p:cNvPr>
          <p:cNvSpPr txBox="1"/>
          <p:nvPr/>
        </p:nvSpPr>
        <p:spPr>
          <a:xfrm>
            <a:off x="5105400" y="3124200"/>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cxnSp>
        <p:nvCxnSpPr>
          <p:cNvPr id="26" name="Straight Arrow Connector 25">
            <a:extLst>
              <a:ext uri="{FF2B5EF4-FFF2-40B4-BE49-F238E27FC236}">
                <a16:creationId xmlns:a16="http://schemas.microsoft.com/office/drawing/2014/main" id="{1D9AF36D-BE12-304B-55AA-02AB895AA3F4}"/>
              </a:ext>
            </a:extLst>
          </p:cNvPr>
          <p:cNvCxnSpPr/>
          <p:nvPr/>
        </p:nvCxnSpPr>
        <p:spPr>
          <a:xfrm>
            <a:off x="533400" y="4495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0AED7B1-E189-C275-62A7-13CD1E6737CC}"/>
              </a:ext>
            </a:extLst>
          </p:cNvPr>
          <p:cNvCxnSpPr>
            <a:cxnSpLocks/>
          </p:cNvCxnSpPr>
          <p:nvPr/>
        </p:nvCxnSpPr>
        <p:spPr>
          <a:xfrm flipV="1">
            <a:off x="2667000" y="3505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D8B7A38-1798-31B4-4BAC-D7C6CED9AC5A}"/>
              </a:ext>
            </a:extLst>
          </p:cNvPr>
          <p:cNvSpPr txBox="1"/>
          <p:nvPr/>
        </p:nvSpPr>
        <p:spPr>
          <a:xfrm>
            <a:off x="4953000" y="4278868"/>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sp>
        <p:nvSpPr>
          <p:cNvPr id="29" name="Freeform 5">
            <a:extLst>
              <a:ext uri="{FF2B5EF4-FFF2-40B4-BE49-F238E27FC236}">
                <a16:creationId xmlns:a16="http://schemas.microsoft.com/office/drawing/2014/main" id="{4215E6A5-2D4A-D272-B514-68F0E6BE9F4B}"/>
              </a:ext>
            </a:extLst>
          </p:cNvPr>
          <p:cNvSpPr/>
          <p:nvPr/>
        </p:nvSpPr>
        <p:spPr>
          <a:xfrm>
            <a:off x="5758190" y="1447800"/>
            <a:ext cx="4351283" cy="712334"/>
          </a:xfrm>
          <a:custGeom>
            <a:avLst/>
            <a:gdLst>
              <a:gd name="connsiteX0" fmla="*/ 0 w 4351283"/>
              <a:gd name="connsiteY0" fmla="*/ 488731 h 712334"/>
              <a:gd name="connsiteX1" fmla="*/ 457200 w 4351283"/>
              <a:gd name="connsiteY1" fmla="*/ 677917 h 712334"/>
              <a:gd name="connsiteX2" fmla="*/ 1040524 w 4351283"/>
              <a:gd name="connsiteY2" fmla="*/ 189186 h 712334"/>
              <a:gd name="connsiteX3" fmla="*/ 1545021 w 4351283"/>
              <a:gd name="connsiteY3" fmla="*/ 378372 h 712334"/>
              <a:gd name="connsiteX4" fmla="*/ 1860331 w 4351283"/>
              <a:gd name="connsiteY4" fmla="*/ 709448 h 712334"/>
              <a:gd name="connsiteX5" fmla="*/ 2522483 w 4351283"/>
              <a:gd name="connsiteY5" fmla="*/ 173420 h 712334"/>
              <a:gd name="connsiteX6" fmla="*/ 3421118 w 4351283"/>
              <a:gd name="connsiteY6" fmla="*/ 425669 h 712334"/>
              <a:gd name="connsiteX7" fmla="*/ 4351283 w 4351283"/>
              <a:gd name="connsiteY7" fmla="*/ 0 h 71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83" h="712334">
                <a:moveTo>
                  <a:pt x="0" y="488731"/>
                </a:moveTo>
                <a:cubicBezTo>
                  <a:pt x="141889" y="608286"/>
                  <a:pt x="283779" y="727841"/>
                  <a:pt x="457200" y="677917"/>
                </a:cubicBezTo>
                <a:cubicBezTo>
                  <a:pt x="630621" y="627993"/>
                  <a:pt x="859221" y="239110"/>
                  <a:pt x="1040524" y="189186"/>
                </a:cubicBezTo>
                <a:cubicBezTo>
                  <a:pt x="1221827" y="139262"/>
                  <a:pt x="1408387" y="291662"/>
                  <a:pt x="1545021" y="378372"/>
                </a:cubicBezTo>
                <a:cubicBezTo>
                  <a:pt x="1681655" y="465082"/>
                  <a:pt x="1697421" y="743607"/>
                  <a:pt x="1860331" y="709448"/>
                </a:cubicBezTo>
                <a:cubicBezTo>
                  <a:pt x="2023241" y="675289"/>
                  <a:pt x="2262352" y="220716"/>
                  <a:pt x="2522483" y="173420"/>
                </a:cubicBezTo>
                <a:cubicBezTo>
                  <a:pt x="2782614" y="126124"/>
                  <a:pt x="3116318" y="454572"/>
                  <a:pt x="3421118" y="425669"/>
                </a:cubicBezTo>
                <a:cubicBezTo>
                  <a:pt x="3725918" y="396766"/>
                  <a:pt x="4038600" y="198383"/>
                  <a:pt x="435128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0" name="Straight Arrow Connector 29">
            <a:extLst>
              <a:ext uri="{FF2B5EF4-FFF2-40B4-BE49-F238E27FC236}">
                <a16:creationId xmlns:a16="http://schemas.microsoft.com/office/drawing/2014/main" id="{3B97AFD8-7BB3-88A0-3E50-9E792C8977F5}"/>
              </a:ext>
            </a:extLst>
          </p:cNvPr>
          <p:cNvCxnSpPr/>
          <p:nvPr/>
        </p:nvCxnSpPr>
        <p:spPr>
          <a:xfrm>
            <a:off x="5758190" y="22860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50F7577-3982-AD0E-59D2-31C8BE7272BC}"/>
              </a:ext>
            </a:extLst>
          </p:cNvPr>
          <p:cNvCxnSpPr>
            <a:cxnSpLocks/>
          </p:cNvCxnSpPr>
          <p:nvPr/>
        </p:nvCxnSpPr>
        <p:spPr>
          <a:xfrm flipV="1">
            <a:off x="7891790" y="1143000"/>
            <a:ext cx="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4681D14-4D0C-3A90-D6F6-3C1969EA17E3}"/>
              </a:ext>
            </a:extLst>
          </p:cNvPr>
          <p:cNvCxnSpPr>
            <a:cxnSpLocks/>
          </p:cNvCxnSpPr>
          <p:nvPr/>
        </p:nvCxnSpPr>
        <p:spPr>
          <a:xfrm flipV="1">
            <a:off x="7891790" y="2362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DDDA8DD-FA4A-A63B-EFF5-12039BBD9C10}"/>
              </a:ext>
            </a:extLst>
          </p:cNvPr>
          <p:cNvCxnSpPr/>
          <p:nvPr/>
        </p:nvCxnSpPr>
        <p:spPr>
          <a:xfrm>
            <a:off x="5910590" y="3352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64B57DC-55BF-97DD-890C-EE7BDE5B6AB2}"/>
              </a:ext>
            </a:extLst>
          </p:cNvPr>
          <p:cNvCxnSpPr>
            <a:cxnSpLocks/>
          </p:cNvCxnSpPr>
          <p:nvPr/>
        </p:nvCxnSpPr>
        <p:spPr>
          <a:xfrm flipV="1">
            <a:off x="8763000" y="28194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774948A-7F37-8773-548B-22239DFAFBC7}"/>
                  </a:ext>
                </a:extLst>
              </p:cNvPr>
              <p:cNvSpPr txBox="1"/>
              <p:nvPr/>
            </p:nvSpPr>
            <p:spPr>
              <a:xfrm>
                <a:off x="7205990" y="2362200"/>
                <a:ext cx="609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D774948A-7F37-8773-548B-22239DFAFBC7}"/>
                  </a:ext>
                </a:extLst>
              </p:cNvPr>
              <p:cNvSpPr txBox="1">
                <a:spLocks noRot="1" noChangeAspect="1" noMove="1" noResize="1" noEditPoints="1" noAdjustHandles="1" noChangeArrowheads="1" noChangeShapeType="1" noTextEdit="1"/>
              </p:cNvSpPr>
              <p:nvPr/>
            </p:nvSpPr>
            <p:spPr>
              <a:xfrm>
                <a:off x="7205990" y="2362200"/>
                <a:ext cx="6096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12EF9D6-032A-4B00-87D6-268AB8ACF82B}"/>
                  </a:ext>
                </a:extLst>
              </p:cNvPr>
              <p:cNvSpPr txBox="1"/>
              <p:nvPr/>
            </p:nvSpPr>
            <p:spPr>
              <a:xfrm>
                <a:off x="7282192" y="1066800"/>
                <a:ext cx="685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D12EF9D6-032A-4B00-87D6-268AB8ACF82B}"/>
                  </a:ext>
                </a:extLst>
              </p:cNvPr>
              <p:cNvSpPr txBox="1">
                <a:spLocks noRot="1" noChangeAspect="1" noMove="1" noResize="1" noEditPoints="1" noAdjustHandles="1" noChangeArrowheads="1" noChangeShapeType="1" noTextEdit="1"/>
              </p:cNvSpPr>
              <p:nvPr/>
            </p:nvSpPr>
            <p:spPr>
              <a:xfrm>
                <a:off x="7282192" y="1066800"/>
                <a:ext cx="685798" cy="369332"/>
              </a:xfrm>
              <a:prstGeom prst="rect">
                <a:avLst/>
              </a:prstGeom>
              <a:blipFill>
                <a:blip r:embed="rId6"/>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2A7C9244-FA2E-45EC-7CAF-9D67F4717C52}"/>
              </a:ext>
            </a:extLst>
          </p:cNvPr>
          <p:cNvSpPr txBox="1"/>
          <p:nvPr/>
        </p:nvSpPr>
        <p:spPr>
          <a:xfrm>
            <a:off x="10177790" y="2145268"/>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sp>
        <p:nvSpPr>
          <p:cNvPr id="38" name="TextBox 37">
            <a:extLst>
              <a:ext uri="{FF2B5EF4-FFF2-40B4-BE49-F238E27FC236}">
                <a16:creationId xmlns:a16="http://schemas.microsoft.com/office/drawing/2014/main" id="{7F13A32B-572F-AED1-758B-44AF917F637E}"/>
              </a:ext>
            </a:extLst>
          </p:cNvPr>
          <p:cNvSpPr txBox="1"/>
          <p:nvPr/>
        </p:nvSpPr>
        <p:spPr>
          <a:xfrm>
            <a:off x="10330190" y="3200400"/>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p:cxnSp>
        <p:nvCxnSpPr>
          <p:cNvPr id="39" name="Straight Arrow Connector 38">
            <a:extLst>
              <a:ext uri="{FF2B5EF4-FFF2-40B4-BE49-F238E27FC236}">
                <a16:creationId xmlns:a16="http://schemas.microsoft.com/office/drawing/2014/main" id="{2786FE91-4E69-6A52-1268-F0999465D7DB}"/>
              </a:ext>
            </a:extLst>
          </p:cNvPr>
          <p:cNvCxnSpPr/>
          <p:nvPr/>
        </p:nvCxnSpPr>
        <p:spPr>
          <a:xfrm>
            <a:off x="5758190" y="4495800"/>
            <a:ext cx="441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53FF8FD-B920-6A2C-5E79-56B8209406BE}"/>
              </a:ext>
            </a:extLst>
          </p:cNvPr>
          <p:cNvCxnSpPr>
            <a:cxnSpLocks/>
          </p:cNvCxnSpPr>
          <p:nvPr/>
        </p:nvCxnSpPr>
        <p:spPr>
          <a:xfrm flipV="1">
            <a:off x="7891790" y="3505200"/>
            <a:ext cx="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F150BAA-D1E3-4109-9B41-CE6BE5072E6D}"/>
              </a:ext>
            </a:extLst>
          </p:cNvPr>
          <p:cNvSpPr txBox="1"/>
          <p:nvPr/>
        </p:nvSpPr>
        <p:spPr>
          <a:xfrm>
            <a:off x="10177790" y="4355068"/>
            <a:ext cx="261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1D2F5B-FDEF-DA0D-93EC-00989A6988D9}"/>
                  </a:ext>
                </a:extLst>
              </p:cNvPr>
              <p:cNvSpPr txBox="1"/>
              <p:nvPr/>
            </p:nvSpPr>
            <p:spPr>
              <a:xfrm>
                <a:off x="8229601" y="3352800"/>
                <a:ext cx="10667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r>
                            <a:rPr kumimoji="0" lang="en-US" sz="1800" b="0" i="1" u="none" strike="noStrike" kern="1200" cap="none" spc="0" normalizeH="0" baseline="0" noProof="0">
                              <a:ln>
                                <a:noFill/>
                              </a:ln>
                              <a:solidFill>
                                <a:prstClr val="black"/>
                              </a:solidFill>
                              <a:effectLst/>
                              <a:uLnTx/>
                              <a:uFillTx/>
                              <a:latin typeface="Cambria Math"/>
                              <a:ea typeface="+mn-ea"/>
                              <a:cs typeface="+mn-cs"/>
                            </a:rPr>
                            <m:t>−2</m:t>
                          </m:r>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a:extLst>
                  <a:ext uri="{FF2B5EF4-FFF2-40B4-BE49-F238E27FC236}">
                    <a16:creationId xmlns:a16="http://schemas.microsoft.com/office/drawing/2014/main" id="{EC1D2F5B-FDEF-DA0D-93EC-00989A6988D9}"/>
                  </a:ext>
                </a:extLst>
              </p:cNvPr>
              <p:cNvSpPr txBox="1">
                <a:spLocks noRot="1" noChangeAspect="1" noMove="1" noResize="1" noEditPoints="1" noAdjustHandles="1" noChangeArrowheads="1" noChangeShapeType="1" noTextEdit="1"/>
              </p:cNvSpPr>
              <p:nvPr/>
            </p:nvSpPr>
            <p:spPr>
              <a:xfrm>
                <a:off x="8229601" y="3352800"/>
                <a:ext cx="10667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24E50446-582C-A9F2-5583-1587C0E086F3}"/>
                  </a:ext>
                </a:extLst>
              </p14:cNvPr>
              <p14:cNvContentPartPr/>
              <p14:nvPr/>
            </p14:nvContentPartPr>
            <p14:xfrm>
              <a:off x="8829405" y="1809465"/>
              <a:ext cx="360" cy="360"/>
            </p14:xfrm>
          </p:contentPart>
        </mc:Choice>
        <mc:Fallback xmlns="">
          <p:pic>
            <p:nvPicPr>
              <p:cNvPr id="44" name="Ink 43">
                <a:extLst>
                  <a:ext uri="{FF2B5EF4-FFF2-40B4-BE49-F238E27FC236}">
                    <a16:creationId xmlns:a16="http://schemas.microsoft.com/office/drawing/2014/main" id="{24E50446-582C-A9F2-5583-1587C0E086F3}"/>
                  </a:ext>
                </a:extLst>
              </p:cNvPr>
              <p:cNvPicPr/>
              <p:nvPr/>
            </p:nvPicPr>
            <p:blipFill>
              <a:blip r:embed="rId9"/>
              <a:stretch>
                <a:fillRect/>
              </a:stretch>
            </p:blipFill>
            <p:spPr>
              <a:xfrm>
                <a:off x="8811405" y="1791465"/>
                <a:ext cx="36000" cy="36000"/>
              </a:xfrm>
              <a:prstGeom prst="rect">
                <a:avLst/>
              </a:prstGeom>
            </p:spPr>
          </p:pic>
        </mc:Fallback>
      </mc:AlternateContent>
      <p:grpSp>
        <p:nvGrpSpPr>
          <p:cNvPr id="50" name="Group 49">
            <a:extLst>
              <a:ext uri="{FF2B5EF4-FFF2-40B4-BE49-F238E27FC236}">
                <a16:creationId xmlns:a16="http://schemas.microsoft.com/office/drawing/2014/main" id="{5D31248E-5D01-73F6-3C8B-276A0E8E0F69}"/>
              </a:ext>
            </a:extLst>
          </p:cNvPr>
          <p:cNvGrpSpPr/>
          <p:nvPr/>
        </p:nvGrpSpPr>
        <p:grpSpPr>
          <a:xfrm>
            <a:off x="8799165" y="1742865"/>
            <a:ext cx="142920" cy="104400"/>
            <a:chOff x="8799165" y="1742865"/>
            <a:chExt cx="142920" cy="104400"/>
          </a:xfrm>
        </p:grpSpPr>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6D27AA37-5AB9-DDBA-172A-C055349C71CA}"/>
                    </a:ext>
                  </a:extLst>
                </p14:cNvPr>
                <p14:cNvContentPartPr/>
                <p14:nvPr/>
              </p14:nvContentPartPr>
              <p14:xfrm>
                <a:off x="8839125" y="1756905"/>
                <a:ext cx="30960" cy="43560"/>
              </p14:xfrm>
            </p:contentPart>
          </mc:Choice>
          <mc:Fallback xmlns="">
            <p:pic>
              <p:nvPicPr>
                <p:cNvPr id="45" name="Ink 44">
                  <a:extLst>
                    <a:ext uri="{FF2B5EF4-FFF2-40B4-BE49-F238E27FC236}">
                      <a16:creationId xmlns:a16="http://schemas.microsoft.com/office/drawing/2014/main" id="{6D27AA37-5AB9-DDBA-172A-C055349C71CA}"/>
                    </a:ext>
                  </a:extLst>
                </p:cNvPr>
                <p:cNvPicPr/>
                <p:nvPr/>
              </p:nvPicPr>
              <p:blipFill>
                <a:blip r:embed="rId11"/>
                <a:stretch>
                  <a:fillRect/>
                </a:stretch>
              </p:blipFill>
              <p:spPr>
                <a:xfrm>
                  <a:off x="8821125" y="1738905"/>
                  <a:ext cx="66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BE7ED4D8-722B-37A2-1B6F-D7D9452BF90A}"/>
                    </a:ext>
                  </a:extLst>
                </p14:cNvPr>
                <p14:cNvContentPartPr/>
                <p14:nvPr/>
              </p14:nvContentPartPr>
              <p14:xfrm>
                <a:off x="8810325" y="1742865"/>
                <a:ext cx="36000" cy="55440"/>
              </p14:xfrm>
            </p:contentPart>
          </mc:Choice>
          <mc:Fallback xmlns="">
            <p:pic>
              <p:nvPicPr>
                <p:cNvPr id="46" name="Ink 45">
                  <a:extLst>
                    <a:ext uri="{FF2B5EF4-FFF2-40B4-BE49-F238E27FC236}">
                      <a16:creationId xmlns:a16="http://schemas.microsoft.com/office/drawing/2014/main" id="{BE7ED4D8-722B-37A2-1B6F-D7D9452BF90A}"/>
                    </a:ext>
                  </a:extLst>
                </p:cNvPr>
                <p:cNvPicPr/>
                <p:nvPr/>
              </p:nvPicPr>
              <p:blipFill>
                <a:blip r:embed="rId13"/>
                <a:stretch>
                  <a:fillRect/>
                </a:stretch>
              </p:blipFill>
              <p:spPr>
                <a:xfrm>
                  <a:off x="8792325" y="1724865"/>
                  <a:ext cx="716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7459B436-24B4-C448-B2BE-DAB17D2D7AA3}"/>
                    </a:ext>
                  </a:extLst>
                </p14:cNvPr>
                <p14:cNvContentPartPr/>
                <p14:nvPr/>
              </p14:nvContentPartPr>
              <p14:xfrm>
                <a:off x="8839125" y="1781025"/>
                <a:ext cx="102960" cy="54720"/>
              </p14:xfrm>
            </p:contentPart>
          </mc:Choice>
          <mc:Fallback xmlns="">
            <p:pic>
              <p:nvPicPr>
                <p:cNvPr id="48" name="Ink 47">
                  <a:extLst>
                    <a:ext uri="{FF2B5EF4-FFF2-40B4-BE49-F238E27FC236}">
                      <a16:creationId xmlns:a16="http://schemas.microsoft.com/office/drawing/2014/main" id="{7459B436-24B4-C448-B2BE-DAB17D2D7AA3}"/>
                    </a:ext>
                  </a:extLst>
                </p:cNvPr>
                <p:cNvPicPr/>
                <p:nvPr/>
              </p:nvPicPr>
              <p:blipFill>
                <a:blip r:embed="rId15"/>
                <a:stretch>
                  <a:fillRect/>
                </a:stretch>
              </p:blipFill>
              <p:spPr>
                <a:xfrm>
                  <a:off x="8821125" y="1763025"/>
                  <a:ext cx="138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80FB905A-34A1-6AFD-2ECB-89C97283C705}"/>
                    </a:ext>
                  </a:extLst>
                </p14:cNvPr>
                <p14:cNvContentPartPr/>
                <p14:nvPr/>
              </p14:nvContentPartPr>
              <p14:xfrm>
                <a:off x="8799165" y="1761945"/>
                <a:ext cx="87480" cy="85320"/>
              </p14:xfrm>
            </p:contentPart>
          </mc:Choice>
          <mc:Fallback xmlns="">
            <p:pic>
              <p:nvPicPr>
                <p:cNvPr id="49" name="Ink 48">
                  <a:extLst>
                    <a:ext uri="{FF2B5EF4-FFF2-40B4-BE49-F238E27FC236}">
                      <a16:creationId xmlns:a16="http://schemas.microsoft.com/office/drawing/2014/main" id="{80FB905A-34A1-6AFD-2ECB-89C97283C705}"/>
                    </a:ext>
                  </a:extLst>
                </p:cNvPr>
                <p:cNvPicPr/>
                <p:nvPr/>
              </p:nvPicPr>
              <p:blipFill>
                <a:blip r:embed="rId17"/>
                <a:stretch>
                  <a:fillRect/>
                </a:stretch>
              </p:blipFill>
              <p:spPr>
                <a:xfrm>
                  <a:off x="8781525" y="1743945"/>
                  <a:ext cx="123120" cy="120960"/>
                </a:xfrm>
                <a:prstGeom prst="rect">
                  <a:avLst/>
                </a:prstGeom>
              </p:spPr>
            </p:pic>
          </mc:Fallback>
        </mc:AlternateContent>
      </p:grpSp>
      <p:grpSp>
        <p:nvGrpSpPr>
          <p:cNvPr id="54" name="Group 53">
            <a:extLst>
              <a:ext uri="{FF2B5EF4-FFF2-40B4-BE49-F238E27FC236}">
                <a16:creationId xmlns:a16="http://schemas.microsoft.com/office/drawing/2014/main" id="{B22B5CC9-CF9E-2D49-24A0-3D6578750803}"/>
              </a:ext>
            </a:extLst>
          </p:cNvPr>
          <p:cNvGrpSpPr/>
          <p:nvPr/>
        </p:nvGrpSpPr>
        <p:grpSpPr>
          <a:xfrm>
            <a:off x="2628765" y="1733145"/>
            <a:ext cx="110520" cy="151920"/>
            <a:chOff x="2628765" y="1733145"/>
            <a:chExt cx="110520" cy="151920"/>
          </a:xfrm>
        </p:grpSpPr>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A6EBF485-B5F1-487C-C846-6FA9023A9C8B}"/>
                    </a:ext>
                  </a:extLst>
                </p14:cNvPr>
                <p14:cNvContentPartPr/>
                <p14:nvPr/>
              </p14:nvContentPartPr>
              <p14:xfrm>
                <a:off x="2628765" y="1790385"/>
                <a:ext cx="110520" cy="52200"/>
              </p14:xfrm>
            </p:contentPart>
          </mc:Choice>
          <mc:Fallback xmlns="">
            <p:pic>
              <p:nvPicPr>
                <p:cNvPr id="51" name="Ink 50">
                  <a:extLst>
                    <a:ext uri="{FF2B5EF4-FFF2-40B4-BE49-F238E27FC236}">
                      <a16:creationId xmlns:a16="http://schemas.microsoft.com/office/drawing/2014/main" id="{A6EBF485-B5F1-487C-C846-6FA9023A9C8B}"/>
                    </a:ext>
                  </a:extLst>
                </p:cNvPr>
                <p:cNvPicPr/>
                <p:nvPr/>
              </p:nvPicPr>
              <p:blipFill>
                <a:blip r:embed="rId19"/>
                <a:stretch>
                  <a:fillRect/>
                </a:stretch>
              </p:blipFill>
              <p:spPr>
                <a:xfrm>
                  <a:off x="2610765" y="1772385"/>
                  <a:ext cx="146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BF70520C-F015-C942-BFCA-0B14BF06A9D3}"/>
                    </a:ext>
                  </a:extLst>
                </p14:cNvPr>
                <p14:cNvContentPartPr/>
                <p14:nvPr/>
              </p14:nvContentPartPr>
              <p14:xfrm>
                <a:off x="2685645" y="1771305"/>
                <a:ext cx="360" cy="360"/>
              </p14:xfrm>
            </p:contentPart>
          </mc:Choice>
          <mc:Fallback xmlns="">
            <p:pic>
              <p:nvPicPr>
                <p:cNvPr id="52" name="Ink 51">
                  <a:extLst>
                    <a:ext uri="{FF2B5EF4-FFF2-40B4-BE49-F238E27FC236}">
                      <a16:creationId xmlns:a16="http://schemas.microsoft.com/office/drawing/2014/main" id="{BF70520C-F015-C942-BFCA-0B14BF06A9D3}"/>
                    </a:ext>
                  </a:extLst>
                </p:cNvPr>
                <p:cNvPicPr/>
                <p:nvPr/>
              </p:nvPicPr>
              <p:blipFill>
                <a:blip r:embed="rId9"/>
                <a:stretch>
                  <a:fillRect/>
                </a:stretch>
              </p:blipFill>
              <p:spPr>
                <a:xfrm>
                  <a:off x="2667645" y="17533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B00657B9-B85B-F97A-5815-CC2B2B7FE502}"/>
                    </a:ext>
                  </a:extLst>
                </p14:cNvPr>
                <p14:cNvContentPartPr/>
                <p14:nvPr/>
              </p14:nvContentPartPr>
              <p14:xfrm>
                <a:off x="2648205" y="1733145"/>
                <a:ext cx="66600" cy="151920"/>
              </p14:xfrm>
            </p:contentPart>
          </mc:Choice>
          <mc:Fallback xmlns="">
            <p:pic>
              <p:nvPicPr>
                <p:cNvPr id="53" name="Ink 52">
                  <a:extLst>
                    <a:ext uri="{FF2B5EF4-FFF2-40B4-BE49-F238E27FC236}">
                      <a16:creationId xmlns:a16="http://schemas.microsoft.com/office/drawing/2014/main" id="{B00657B9-B85B-F97A-5815-CC2B2B7FE502}"/>
                    </a:ext>
                  </a:extLst>
                </p:cNvPr>
                <p:cNvPicPr/>
                <p:nvPr/>
              </p:nvPicPr>
              <p:blipFill>
                <a:blip r:embed="rId22"/>
                <a:stretch>
                  <a:fillRect/>
                </a:stretch>
              </p:blipFill>
              <p:spPr>
                <a:xfrm>
                  <a:off x="2630205" y="1715145"/>
                  <a:ext cx="102240" cy="187560"/>
                </a:xfrm>
                <a:prstGeom prst="rect">
                  <a:avLst/>
                </a:prstGeom>
              </p:spPr>
            </p:pic>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1128C91-1914-6C7B-073D-8A6B2495E888}"/>
                  </a:ext>
                </a:extLst>
              </p:cNvPr>
              <p:cNvSpPr txBox="1"/>
              <p:nvPr/>
            </p:nvSpPr>
            <p:spPr>
              <a:xfrm>
                <a:off x="6676845" y="4648200"/>
                <a:ext cx="4419600" cy="369332"/>
              </a:xfrm>
              <a:prstGeom prst="rect">
                <a:avLst/>
              </a:prstGeom>
              <a:noFill/>
            </p:spPr>
            <p:txBody>
              <a:bodyPr wrap="square">
                <a:spAutoFit/>
              </a:bodyPr>
              <a:lstStyle/>
              <a:p>
                <a:pPr lvl="0"/>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r>
                      <a:rPr kumimoji="0" lang="en-US" sz="18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d>
                    <m:r>
                      <a:rPr kumimoji="0" lang="en-US" sz="18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d>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lang="en-US" dirty="0">
                    <a:solidFill>
                      <a:prstClr val="black"/>
                    </a:solidFill>
                  </a:rPr>
                  <a:t> 4</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b="0" i="1" smtClean="0">
                            <a:solidFill>
                              <a:prstClr val="black"/>
                            </a:solidFill>
                            <a:latin typeface="Cambria Math" panose="02040503050406030204" pitchFamily="18" charset="0"/>
                          </a:rPr>
                          <m:t>−2</m:t>
                        </m:r>
                      </m:e>
                    </m:d>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6" name="TextBox 55">
                <a:extLst>
                  <a:ext uri="{FF2B5EF4-FFF2-40B4-BE49-F238E27FC236}">
                    <a16:creationId xmlns:a16="http://schemas.microsoft.com/office/drawing/2014/main" id="{91128C91-1914-6C7B-073D-8A6B2495E888}"/>
                  </a:ext>
                </a:extLst>
              </p:cNvPr>
              <p:cNvSpPr txBox="1">
                <a:spLocks noRot="1" noChangeAspect="1" noMove="1" noResize="1" noEditPoints="1" noAdjustHandles="1" noChangeArrowheads="1" noChangeShapeType="1" noTextEdit="1"/>
              </p:cNvSpPr>
              <p:nvPr/>
            </p:nvSpPr>
            <p:spPr>
              <a:xfrm>
                <a:off x="6676845" y="4648200"/>
                <a:ext cx="4419600" cy="369332"/>
              </a:xfrm>
              <a:prstGeom prst="rect">
                <a:avLst/>
              </a:prstGeom>
              <a:blipFill>
                <a:blip r:embed="rId23"/>
                <a:stretch>
                  <a:fillRect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7028422-CE6D-8DC7-9C9A-CB401258A9CE}"/>
                  </a:ext>
                </a:extLst>
              </p:cNvPr>
              <p:cNvSpPr txBox="1"/>
              <p:nvPr/>
            </p:nvSpPr>
            <p:spPr>
              <a:xfrm>
                <a:off x="1447799" y="4583668"/>
                <a:ext cx="3436883" cy="369332"/>
              </a:xfrm>
              <a:prstGeom prst="rect">
                <a:avLst/>
              </a:prstGeom>
              <a:noFill/>
            </p:spPr>
            <p:txBody>
              <a:bodyPr wrap="square">
                <a:spAutoFit/>
              </a:bodyPr>
              <a:lstStyle/>
              <a:p>
                <a:pPr lvl="0"/>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r>
                      <a:rPr kumimoji="0" lang="en-US" sz="18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0</m:t>
                        </m:r>
                      </m:e>
                    </m:d>
                    <m:r>
                      <a:rPr kumimoji="0" lang="en-US" sz="18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d>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lang="en-US" dirty="0">
                    <a:solidFill>
                      <a:prstClr val="black"/>
                    </a:solidFill>
                  </a:rPr>
                  <a:t> 3</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e>
                    </m:d>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8" name="TextBox 57">
                <a:extLst>
                  <a:ext uri="{FF2B5EF4-FFF2-40B4-BE49-F238E27FC236}">
                    <a16:creationId xmlns:a16="http://schemas.microsoft.com/office/drawing/2014/main" id="{37028422-CE6D-8DC7-9C9A-CB401258A9CE}"/>
                  </a:ext>
                </a:extLst>
              </p:cNvPr>
              <p:cNvSpPr txBox="1">
                <a:spLocks noRot="1" noChangeAspect="1" noMove="1" noResize="1" noEditPoints="1" noAdjustHandles="1" noChangeArrowheads="1" noChangeShapeType="1" noTextEdit="1"/>
              </p:cNvSpPr>
              <p:nvPr/>
            </p:nvSpPr>
            <p:spPr>
              <a:xfrm>
                <a:off x="1447799" y="4583668"/>
                <a:ext cx="3436883" cy="369332"/>
              </a:xfrm>
              <a:prstGeom prst="rect">
                <a:avLst/>
              </a:prstGeom>
              <a:blipFill>
                <a:blip r:embed="rId24"/>
                <a:stretch>
                  <a:fillRect t="-9836" b="-245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38704A2-1DC1-395C-3FD8-0BC89BB2C686}"/>
              </a:ext>
            </a:extLst>
          </p:cNvPr>
          <p:cNvSpPr txBox="1"/>
          <p:nvPr/>
        </p:nvSpPr>
        <p:spPr>
          <a:xfrm>
            <a:off x="2438400" y="1600200"/>
            <a:ext cx="301686" cy="369332"/>
          </a:xfrm>
          <a:prstGeom prst="rect">
            <a:avLst/>
          </a:prstGeom>
          <a:noFill/>
        </p:spPr>
        <p:txBody>
          <a:bodyPr wrap="none" rtlCol="0">
            <a:spAutoFit/>
          </a:bodyPr>
          <a:lstStyle/>
          <a:p>
            <a:r>
              <a:rPr lang="en-US" dirty="0"/>
              <a:t>3</a:t>
            </a:r>
          </a:p>
        </p:txBody>
      </p:sp>
      <p:sp>
        <p:nvSpPr>
          <p:cNvPr id="6" name="TextBox 5">
            <a:extLst>
              <a:ext uri="{FF2B5EF4-FFF2-40B4-BE49-F238E27FC236}">
                <a16:creationId xmlns:a16="http://schemas.microsoft.com/office/drawing/2014/main" id="{F100335A-A3B9-4566-CF7F-BC4F8C07836D}"/>
              </a:ext>
            </a:extLst>
          </p:cNvPr>
          <p:cNvSpPr txBox="1"/>
          <p:nvPr/>
        </p:nvSpPr>
        <p:spPr>
          <a:xfrm>
            <a:off x="7546914" y="1600200"/>
            <a:ext cx="301686"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FF382FA9-A76D-CE0B-30D2-47A994381AC1}"/>
              </a:ext>
            </a:extLst>
          </p:cNvPr>
          <p:cNvSpPr txBox="1"/>
          <p:nvPr/>
        </p:nvSpPr>
        <p:spPr>
          <a:xfrm>
            <a:off x="7775514" y="1611868"/>
            <a:ext cx="1172116" cy="369332"/>
          </a:xfrm>
          <a:prstGeom prst="rect">
            <a:avLst/>
          </a:prstGeom>
          <a:noFill/>
        </p:spPr>
        <p:txBody>
          <a:bodyPr wrap="none" rtlCol="0">
            <a:spAutoFit/>
          </a:bodyPr>
          <a:lstStyle/>
          <a:p>
            <a:r>
              <a:rPr lang="en-US" dirty="0"/>
              <a:t>--------------</a:t>
            </a:r>
          </a:p>
        </p:txBody>
      </p:sp>
      <p:cxnSp>
        <p:nvCxnSpPr>
          <p:cNvPr id="10" name="Straight Arrow Connector 9">
            <a:extLst>
              <a:ext uri="{FF2B5EF4-FFF2-40B4-BE49-F238E27FC236}">
                <a16:creationId xmlns:a16="http://schemas.microsoft.com/office/drawing/2014/main" id="{0D4AB85D-820D-9427-E4B2-5F1FC927BF80}"/>
              </a:ext>
            </a:extLst>
          </p:cNvPr>
          <p:cNvCxnSpPr>
            <a:cxnSpLocks/>
          </p:cNvCxnSpPr>
          <p:nvPr/>
        </p:nvCxnSpPr>
        <p:spPr>
          <a:xfrm flipV="1">
            <a:off x="8763000" y="3962400"/>
            <a:ext cx="0"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60E7D999-FD87-13FE-4240-757761CFD58F}"/>
                  </a:ext>
                </a:extLst>
              </p14:cNvPr>
              <p14:cNvContentPartPr/>
              <p14:nvPr/>
            </p14:nvContentPartPr>
            <p14:xfrm>
              <a:off x="2372747" y="1526080"/>
              <a:ext cx="614520" cy="534600"/>
            </p14:xfrm>
          </p:contentPart>
        </mc:Choice>
        <mc:Fallback xmlns="">
          <p:pic>
            <p:nvPicPr>
              <p:cNvPr id="11" name="Ink 10">
                <a:extLst>
                  <a:ext uri="{FF2B5EF4-FFF2-40B4-BE49-F238E27FC236}">
                    <a16:creationId xmlns:a16="http://schemas.microsoft.com/office/drawing/2014/main" id="{60E7D999-FD87-13FE-4240-757761CFD58F}"/>
                  </a:ext>
                </a:extLst>
              </p:cNvPr>
              <p:cNvPicPr/>
              <p:nvPr/>
            </p:nvPicPr>
            <p:blipFill>
              <a:blip r:embed="rId26"/>
              <a:stretch>
                <a:fillRect/>
              </a:stretch>
            </p:blipFill>
            <p:spPr>
              <a:xfrm>
                <a:off x="2364107" y="1517080"/>
                <a:ext cx="632160" cy="552240"/>
              </a:xfrm>
              <a:prstGeom prst="rect">
                <a:avLst/>
              </a:prstGeom>
            </p:spPr>
          </p:pic>
        </mc:Fallback>
      </mc:AlternateContent>
      <p:grpSp>
        <p:nvGrpSpPr>
          <p:cNvPr id="59" name="Group 58">
            <a:extLst>
              <a:ext uri="{FF2B5EF4-FFF2-40B4-BE49-F238E27FC236}">
                <a16:creationId xmlns:a16="http://schemas.microsoft.com/office/drawing/2014/main" id="{E1B03D9F-0658-34F4-F45A-9FBFCB180CB9}"/>
              </a:ext>
            </a:extLst>
          </p:cNvPr>
          <p:cNvGrpSpPr/>
          <p:nvPr/>
        </p:nvGrpSpPr>
        <p:grpSpPr>
          <a:xfrm>
            <a:off x="1409027" y="3697240"/>
            <a:ext cx="1437480" cy="815400"/>
            <a:chOff x="1409027" y="3697240"/>
            <a:chExt cx="1437480" cy="815400"/>
          </a:xfrm>
        </p:grpSpPr>
        <mc:AlternateContent xmlns:mc="http://schemas.openxmlformats.org/markup-compatibility/2006" xmlns:p14="http://schemas.microsoft.com/office/powerpoint/2010/main">
          <mc:Choice Requires="p14">
            <p:contentPart p14:bwMode="auto" r:id="rId27">
              <p14:nvContentPartPr>
                <p14:cNvPr id="13" name="Ink 12">
                  <a:extLst>
                    <a:ext uri="{FF2B5EF4-FFF2-40B4-BE49-F238E27FC236}">
                      <a16:creationId xmlns:a16="http://schemas.microsoft.com/office/drawing/2014/main" id="{CFAF1B06-03B4-7060-FCC4-1D7CDD839418}"/>
                    </a:ext>
                  </a:extLst>
                </p14:cNvPr>
                <p14:cNvContentPartPr/>
                <p14:nvPr/>
              </p14:nvContentPartPr>
              <p14:xfrm>
                <a:off x="2700347" y="3892000"/>
                <a:ext cx="7560" cy="5760"/>
              </p14:xfrm>
            </p:contentPart>
          </mc:Choice>
          <mc:Fallback xmlns="">
            <p:pic>
              <p:nvPicPr>
                <p:cNvPr id="13" name="Ink 12">
                  <a:extLst>
                    <a:ext uri="{FF2B5EF4-FFF2-40B4-BE49-F238E27FC236}">
                      <a16:creationId xmlns:a16="http://schemas.microsoft.com/office/drawing/2014/main" id="{CFAF1B06-03B4-7060-FCC4-1D7CDD839418}"/>
                    </a:ext>
                  </a:extLst>
                </p:cNvPr>
                <p:cNvPicPr/>
                <p:nvPr/>
              </p:nvPicPr>
              <p:blipFill>
                <a:blip r:embed="rId28"/>
                <a:stretch>
                  <a:fillRect/>
                </a:stretch>
              </p:blipFill>
              <p:spPr>
                <a:xfrm>
                  <a:off x="2691707" y="3883360"/>
                  <a:ext cx="25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83E3CF1A-DC47-D4E8-3C19-8C57592C826E}"/>
                    </a:ext>
                  </a:extLst>
                </p14:cNvPr>
                <p14:cNvContentPartPr/>
                <p14:nvPr/>
              </p14:nvContentPartPr>
              <p14:xfrm>
                <a:off x="2656427" y="3862840"/>
                <a:ext cx="190080" cy="266400"/>
              </p14:xfrm>
            </p:contentPart>
          </mc:Choice>
          <mc:Fallback xmlns="">
            <p:pic>
              <p:nvPicPr>
                <p:cNvPr id="15" name="Ink 14">
                  <a:extLst>
                    <a:ext uri="{FF2B5EF4-FFF2-40B4-BE49-F238E27FC236}">
                      <a16:creationId xmlns:a16="http://schemas.microsoft.com/office/drawing/2014/main" id="{83E3CF1A-DC47-D4E8-3C19-8C57592C826E}"/>
                    </a:ext>
                  </a:extLst>
                </p:cNvPr>
                <p:cNvPicPr/>
                <p:nvPr/>
              </p:nvPicPr>
              <p:blipFill>
                <a:blip r:embed="rId30"/>
                <a:stretch>
                  <a:fillRect/>
                </a:stretch>
              </p:blipFill>
              <p:spPr>
                <a:xfrm>
                  <a:off x="2647787" y="3854200"/>
                  <a:ext cx="2077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9A41D309-D30E-F272-4C8F-A994C0B22C5D}"/>
                    </a:ext>
                  </a:extLst>
                </p14:cNvPr>
                <p14:cNvContentPartPr/>
                <p14:nvPr/>
              </p14:nvContentPartPr>
              <p14:xfrm>
                <a:off x="2516387" y="3877960"/>
                <a:ext cx="246960" cy="172080"/>
              </p14:xfrm>
            </p:contentPart>
          </mc:Choice>
          <mc:Fallback xmlns="">
            <p:pic>
              <p:nvPicPr>
                <p:cNvPr id="17" name="Ink 16">
                  <a:extLst>
                    <a:ext uri="{FF2B5EF4-FFF2-40B4-BE49-F238E27FC236}">
                      <a16:creationId xmlns:a16="http://schemas.microsoft.com/office/drawing/2014/main" id="{9A41D309-D30E-F272-4C8F-A994C0B22C5D}"/>
                    </a:ext>
                  </a:extLst>
                </p:cNvPr>
                <p:cNvPicPr/>
                <p:nvPr/>
              </p:nvPicPr>
              <p:blipFill>
                <a:blip r:embed="rId32"/>
                <a:stretch>
                  <a:fillRect/>
                </a:stretch>
              </p:blipFill>
              <p:spPr>
                <a:xfrm>
                  <a:off x="2507747" y="3868960"/>
                  <a:ext cx="264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B844FE37-4927-C933-CB07-2F078D00BE8C}"/>
                    </a:ext>
                  </a:extLst>
                </p14:cNvPr>
                <p14:cNvContentPartPr/>
                <p14:nvPr/>
              </p14:nvContentPartPr>
              <p14:xfrm>
                <a:off x="2628707" y="3929440"/>
                <a:ext cx="75960" cy="583200"/>
              </p14:xfrm>
            </p:contentPart>
          </mc:Choice>
          <mc:Fallback xmlns="">
            <p:pic>
              <p:nvPicPr>
                <p:cNvPr id="18" name="Ink 17">
                  <a:extLst>
                    <a:ext uri="{FF2B5EF4-FFF2-40B4-BE49-F238E27FC236}">
                      <a16:creationId xmlns:a16="http://schemas.microsoft.com/office/drawing/2014/main" id="{B844FE37-4927-C933-CB07-2F078D00BE8C}"/>
                    </a:ext>
                  </a:extLst>
                </p:cNvPr>
                <p:cNvPicPr/>
                <p:nvPr/>
              </p:nvPicPr>
              <p:blipFill>
                <a:blip r:embed="rId34"/>
                <a:stretch>
                  <a:fillRect/>
                </a:stretch>
              </p:blipFill>
              <p:spPr>
                <a:xfrm>
                  <a:off x="2620067" y="3920440"/>
                  <a:ext cx="9360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4F94C868-0110-B652-C874-4E5BA4BBFCD5}"/>
                    </a:ext>
                  </a:extLst>
                </p14:cNvPr>
                <p14:cNvContentPartPr/>
                <p14:nvPr/>
              </p14:nvContentPartPr>
              <p14:xfrm>
                <a:off x="1409027" y="3810280"/>
                <a:ext cx="193320" cy="281160"/>
              </p14:xfrm>
            </p:contentPart>
          </mc:Choice>
          <mc:Fallback xmlns="">
            <p:pic>
              <p:nvPicPr>
                <p:cNvPr id="20" name="Ink 19">
                  <a:extLst>
                    <a:ext uri="{FF2B5EF4-FFF2-40B4-BE49-F238E27FC236}">
                      <a16:creationId xmlns:a16="http://schemas.microsoft.com/office/drawing/2014/main" id="{4F94C868-0110-B652-C874-4E5BA4BBFCD5}"/>
                    </a:ext>
                  </a:extLst>
                </p:cNvPr>
                <p:cNvPicPr/>
                <p:nvPr/>
              </p:nvPicPr>
              <p:blipFill>
                <a:blip r:embed="rId36"/>
                <a:stretch>
                  <a:fillRect/>
                </a:stretch>
              </p:blipFill>
              <p:spPr>
                <a:xfrm>
                  <a:off x="1400027" y="3801640"/>
                  <a:ext cx="2109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9F027321-6CF5-D56B-7398-446DE4CA6489}"/>
                    </a:ext>
                  </a:extLst>
                </p14:cNvPr>
                <p14:cNvContentPartPr/>
                <p14:nvPr/>
              </p14:nvContentPartPr>
              <p14:xfrm>
                <a:off x="1705667" y="3697240"/>
                <a:ext cx="219960" cy="428040"/>
              </p14:xfrm>
            </p:contentPart>
          </mc:Choice>
          <mc:Fallback xmlns="">
            <p:pic>
              <p:nvPicPr>
                <p:cNvPr id="25" name="Ink 24">
                  <a:extLst>
                    <a:ext uri="{FF2B5EF4-FFF2-40B4-BE49-F238E27FC236}">
                      <a16:creationId xmlns:a16="http://schemas.microsoft.com/office/drawing/2014/main" id="{9F027321-6CF5-D56B-7398-446DE4CA6489}"/>
                    </a:ext>
                  </a:extLst>
                </p:cNvPr>
                <p:cNvPicPr/>
                <p:nvPr/>
              </p:nvPicPr>
              <p:blipFill>
                <a:blip r:embed="rId38"/>
                <a:stretch>
                  <a:fillRect/>
                </a:stretch>
              </p:blipFill>
              <p:spPr>
                <a:xfrm>
                  <a:off x="1696667" y="3688600"/>
                  <a:ext cx="2376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3ADD8FBD-0B4B-DBC2-AD48-27D99C268BA7}"/>
                    </a:ext>
                  </a:extLst>
                </p14:cNvPr>
                <p14:cNvContentPartPr/>
                <p14:nvPr/>
              </p14:nvContentPartPr>
              <p14:xfrm>
                <a:off x="1923107" y="3772120"/>
                <a:ext cx="146160" cy="382320"/>
              </p14:xfrm>
            </p:contentPart>
          </mc:Choice>
          <mc:Fallback xmlns="">
            <p:pic>
              <p:nvPicPr>
                <p:cNvPr id="42" name="Ink 41">
                  <a:extLst>
                    <a:ext uri="{FF2B5EF4-FFF2-40B4-BE49-F238E27FC236}">
                      <a16:creationId xmlns:a16="http://schemas.microsoft.com/office/drawing/2014/main" id="{3ADD8FBD-0B4B-DBC2-AD48-27D99C268BA7}"/>
                    </a:ext>
                  </a:extLst>
                </p:cNvPr>
                <p:cNvPicPr/>
                <p:nvPr/>
              </p:nvPicPr>
              <p:blipFill>
                <a:blip r:embed="rId40"/>
                <a:stretch>
                  <a:fillRect/>
                </a:stretch>
              </p:blipFill>
              <p:spPr>
                <a:xfrm>
                  <a:off x="1914467" y="3763120"/>
                  <a:ext cx="1638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B8DD20A7-7F7B-36E4-886E-1FC059E4AB8F}"/>
                    </a:ext>
                  </a:extLst>
                </p14:cNvPr>
                <p14:cNvContentPartPr/>
                <p14:nvPr/>
              </p14:nvContentPartPr>
              <p14:xfrm>
                <a:off x="2186627" y="3836560"/>
                <a:ext cx="149040" cy="284760"/>
              </p14:xfrm>
            </p:contentPart>
          </mc:Choice>
          <mc:Fallback xmlns="">
            <p:pic>
              <p:nvPicPr>
                <p:cNvPr id="47" name="Ink 46">
                  <a:extLst>
                    <a:ext uri="{FF2B5EF4-FFF2-40B4-BE49-F238E27FC236}">
                      <a16:creationId xmlns:a16="http://schemas.microsoft.com/office/drawing/2014/main" id="{B8DD20A7-7F7B-36E4-886E-1FC059E4AB8F}"/>
                    </a:ext>
                  </a:extLst>
                </p:cNvPr>
                <p:cNvPicPr/>
                <p:nvPr/>
              </p:nvPicPr>
              <p:blipFill>
                <a:blip r:embed="rId42"/>
                <a:stretch>
                  <a:fillRect/>
                </a:stretch>
              </p:blipFill>
              <p:spPr>
                <a:xfrm>
                  <a:off x="2177987" y="3827560"/>
                  <a:ext cx="166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41848966-9A87-2E45-5D0F-94DBD131ABBB}"/>
                    </a:ext>
                  </a:extLst>
                </p14:cNvPr>
                <p14:cNvContentPartPr/>
                <p14:nvPr/>
              </p14:nvContentPartPr>
              <p14:xfrm>
                <a:off x="2088347" y="3872560"/>
                <a:ext cx="193680" cy="34920"/>
              </p14:xfrm>
            </p:contentPart>
          </mc:Choice>
          <mc:Fallback xmlns="">
            <p:pic>
              <p:nvPicPr>
                <p:cNvPr id="55" name="Ink 54">
                  <a:extLst>
                    <a:ext uri="{FF2B5EF4-FFF2-40B4-BE49-F238E27FC236}">
                      <a16:creationId xmlns:a16="http://schemas.microsoft.com/office/drawing/2014/main" id="{41848966-9A87-2E45-5D0F-94DBD131ABBB}"/>
                    </a:ext>
                  </a:extLst>
                </p:cNvPr>
                <p:cNvPicPr/>
                <p:nvPr/>
              </p:nvPicPr>
              <p:blipFill>
                <a:blip r:embed="rId44"/>
                <a:stretch>
                  <a:fillRect/>
                </a:stretch>
              </p:blipFill>
              <p:spPr>
                <a:xfrm>
                  <a:off x="2079707" y="3863560"/>
                  <a:ext cx="211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E676F1B3-5DF1-3B52-2AF4-E168D82ECA3B}"/>
                    </a:ext>
                  </a:extLst>
                </p14:cNvPr>
                <p14:cNvContentPartPr/>
                <p14:nvPr/>
              </p14:nvContentPartPr>
              <p14:xfrm>
                <a:off x="2321987" y="3747280"/>
                <a:ext cx="117720" cy="494280"/>
              </p14:xfrm>
            </p:contentPart>
          </mc:Choice>
          <mc:Fallback xmlns="">
            <p:pic>
              <p:nvPicPr>
                <p:cNvPr id="57" name="Ink 56">
                  <a:extLst>
                    <a:ext uri="{FF2B5EF4-FFF2-40B4-BE49-F238E27FC236}">
                      <a16:creationId xmlns:a16="http://schemas.microsoft.com/office/drawing/2014/main" id="{E676F1B3-5DF1-3B52-2AF4-E168D82ECA3B}"/>
                    </a:ext>
                  </a:extLst>
                </p:cNvPr>
                <p:cNvPicPr/>
                <p:nvPr/>
              </p:nvPicPr>
              <p:blipFill>
                <a:blip r:embed="rId46"/>
                <a:stretch>
                  <a:fillRect/>
                </a:stretch>
              </p:blipFill>
              <p:spPr>
                <a:xfrm>
                  <a:off x="2313347" y="3738280"/>
                  <a:ext cx="135360" cy="51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5" name="Ink 64">
                <a:extLst>
                  <a:ext uri="{FF2B5EF4-FFF2-40B4-BE49-F238E27FC236}">
                    <a16:creationId xmlns:a16="http://schemas.microsoft.com/office/drawing/2014/main" id="{4FB6B5EC-9664-E2C6-F951-6510EF376224}"/>
                  </a:ext>
                </a:extLst>
              </p14:cNvPr>
              <p14:cNvContentPartPr/>
              <p14:nvPr/>
            </p14:nvContentPartPr>
            <p14:xfrm>
              <a:off x="5098667" y="6298600"/>
              <a:ext cx="107640" cy="143640"/>
            </p14:xfrm>
          </p:contentPart>
        </mc:Choice>
        <mc:Fallback xmlns="">
          <p:pic>
            <p:nvPicPr>
              <p:cNvPr id="65" name="Ink 64">
                <a:extLst>
                  <a:ext uri="{FF2B5EF4-FFF2-40B4-BE49-F238E27FC236}">
                    <a16:creationId xmlns:a16="http://schemas.microsoft.com/office/drawing/2014/main" id="{4FB6B5EC-9664-E2C6-F951-6510EF376224}"/>
                  </a:ext>
                </a:extLst>
              </p:cNvPr>
              <p:cNvPicPr/>
              <p:nvPr/>
            </p:nvPicPr>
            <p:blipFill>
              <a:blip r:embed="rId48"/>
              <a:stretch>
                <a:fillRect/>
              </a:stretch>
            </p:blipFill>
            <p:spPr>
              <a:xfrm>
                <a:off x="5089667" y="6289600"/>
                <a:ext cx="125280" cy="161280"/>
              </a:xfrm>
              <a:prstGeom prst="rect">
                <a:avLst/>
              </a:prstGeom>
            </p:spPr>
          </p:pic>
        </mc:Fallback>
      </mc:AlternateContent>
      <p:grpSp>
        <p:nvGrpSpPr>
          <p:cNvPr id="70" name="Group 69">
            <a:extLst>
              <a:ext uri="{FF2B5EF4-FFF2-40B4-BE49-F238E27FC236}">
                <a16:creationId xmlns:a16="http://schemas.microsoft.com/office/drawing/2014/main" id="{8A421FE7-744F-5F93-D3AA-DAB770439024}"/>
              </a:ext>
            </a:extLst>
          </p:cNvPr>
          <p:cNvGrpSpPr/>
          <p:nvPr/>
        </p:nvGrpSpPr>
        <p:grpSpPr>
          <a:xfrm>
            <a:off x="3913547" y="5848240"/>
            <a:ext cx="2212920" cy="171720"/>
            <a:chOff x="3913547" y="5848240"/>
            <a:chExt cx="2212920" cy="171720"/>
          </a:xfrm>
        </p:grpSpPr>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432DFFFB-C2E3-3ED0-2489-D41DBE2E2456}"/>
                    </a:ext>
                  </a:extLst>
                </p14:cNvPr>
                <p14:cNvContentPartPr/>
                <p14:nvPr/>
              </p14:nvContentPartPr>
              <p14:xfrm>
                <a:off x="3913547" y="5920240"/>
                <a:ext cx="2212920" cy="45000"/>
              </p14:xfrm>
            </p:contentPart>
          </mc:Choice>
          <mc:Fallback xmlns="">
            <p:pic>
              <p:nvPicPr>
                <p:cNvPr id="63" name="Ink 62">
                  <a:extLst>
                    <a:ext uri="{FF2B5EF4-FFF2-40B4-BE49-F238E27FC236}">
                      <a16:creationId xmlns:a16="http://schemas.microsoft.com/office/drawing/2014/main" id="{432DFFFB-C2E3-3ED0-2489-D41DBE2E2456}"/>
                    </a:ext>
                  </a:extLst>
                </p:cNvPr>
                <p:cNvPicPr/>
                <p:nvPr/>
              </p:nvPicPr>
              <p:blipFill>
                <a:blip r:embed="rId50"/>
                <a:stretch>
                  <a:fillRect/>
                </a:stretch>
              </p:blipFill>
              <p:spPr>
                <a:xfrm>
                  <a:off x="3904547" y="5911240"/>
                  <a:ext cx="2230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BFC2DD6E-C45F-9817-37BF-862F636C77AF}"/>
                    </a:ext>
                  </a:extLst>
                </p14:cNvPr>
                <p14:cNvContentPartPr/>
                <p14:nvPr/>
              </p14:nvContentPartPr>
              <p14:xfrm>
                <a:off x="5000747" y="5892880"/>
                <a:ext cx="29520" cy="127080"/>
              </p14:xfrm>
            </p:contentPart>
          </mc:Choice>
          <mc:Fallback xmlns="">
            <p:pic>
              <p:nvPicPr>
                <p:cNvPr id="64" name="Ink 63">
                  <a:extLst>
                    <a:ext uri="{FF2B5EF4-FFF2-40B4-BE49-F238E27FC236}">
                      <a16:creationId xmlns:a16="http://schemas.microsoft.com/office/drawing/2014/main" id="{BFC2DD6E-C45F-9817-37BF-862F636C77AF}"/>
                    </a:ext>
                  </a:extLst>
                </p:cNvPr>
                <p:cNvPicPr/>
                <p:nvPr/>
              </p:nvPicPr>
              <p:blipFill>
                <a:blip r:embed="rId52"/>
                <a:stretch>
                  <a:fillRect/>
                </a:stretch>
              </p:blipFill>
              <p:spPr>
                <a:xfrm>
                  <a:off x="4992107" y="5883880"/>
                  <a:ext cx="47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6" name="Ink 65">
                  <a:extLst>
                    <a:ext uri="{FF2B5EF4-FFF2-40B4-BE49-F238E27FC236}">
                      <a16:creationId xmlns:a16="http://schemas.microsoft.com/office/drawing/2014/main" id="{5C5165F6-1BFE-640E-C47A-7070C29CA069}"/>
                    </a:ext>
                  </a:extLst>
                </p14:cNvPr>
                <p14:cNvContentPartPr/>
                <p14:nvPr/>
              </p14:nvContentPartPr>
              <p14:xfrm>
                <a:off x="4372547" y="5848240"/>
                <a:ext cx="69480" cy="129240"/>
              </p14:xfrm>
            </p:contentPart>
          </mc:Choice>
          <mc:Fallback xmlns="">
            <p:pic>
              <p:nvPicPr>
                <p:cNvPr id="66" name="Ink 65">
                  <a:extLst>
                    <a:ext uri="{FF2B5EF4-FFF2-40B4-BE49-F238E27FC236}">
                      <a16:creationId xmlns:a16="http://schemas.microsoft.com/office/drawing/2014/main" id="{5C5165F6-1BFE-640E-C47A-7070C29CA069}"/>
                    </a:ext>
                  </a:extLst>
                </p:cNvPr>
                <p:cNvPicPr/>
                <p:nvPr/>
              </p:nvPicPr>
              <p:blipFill>
                <a:blip r:embed="rId54"/>
                <a:stretch>
                  <a:fillRect/>
                </a:stretch>
              </p:blipFill>
              <p:spPr>
                <a:xfrm>
                  <a:off x="4363547" y="5839600"/>
                  <a:ext cx="87120" cy="146880"/>
                </a:xfrm>
                <a:prstGeom prst="rect">
                  <a:avLst/>
                </a:prstGeom>
              </p:spPr>
            </p:pic>
          </mc:Fallback>
        </mc:AlternateContent>
      </p:grpSp>
      <p:grpSp>
        <p:nvGrpSpPr>
          <p:cNvPr id="69" name="Group 68">
            <a:extLst>
              <a:ext uri="{FF2B5EF4-FFF2-40B4-BE49-F238E27FC236}">
                <a16:creationId xmlns:a16="http://schemas.microsoft.com/office/drawing/2014/main" id="{B026F48F-414D-E1BF-E3BA-CF6E79E66886}"/>
              </a:ext>
            </a:extLst>
          </p:cNvPr>
          <p:cNvGrpSpPr/>
          <p:nvPr/>
        </p:nvGrpSpPr>
        <p:grpSpPr>
          <a:xfrm>
            <a:off x="4144667" y="6238120"/>
            <a:ext cx="388440" cy="298440"/>
            <a:chOff x="4144667" y="6238120"/>
            <a:chExt cx="388440" cy="298440"/>
          </a:xfrm>
        </p:grpSpPr>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CE15CF0D-4BEC-E571-B229-D10658D50390}"/>
                    </a:ext>
                  </a:extLst>
                </p14:cNvPr>
                <p14:cNvContentPartPr/>
                <p14:nvPr/>
              </p14:nvContentPartPr>
              <p14:xfrm>
                <a:off x="4144667" y="6238120"/>
                <a:ext cx="388440" cy="52920"/>
              </p14:xfrm>
            </p:contentPart>
          </mc:Choice>
          <mc:Fallback xmlns="">
            <p:pic>
              <p:nvPicPr>
                <p:cNvPr id="67" name="Ink 66">
                  <a:extLst>
                    <a:ext uri="{FF2B5EF4-FFF2-40B4-BE49-F238E27FC236}">
                      <a16:creationId xmlns:a16="http://schemas.microsoft.com/office/drawing/2014/main" id="{CE15CF0D-4BEC-E571-B229-D10658D50390}"/>
                    </a:ext>
                  </a:extLst>
                </p:cNvPr>
                <p:cNvPicPr/>
                <p:nvPr/>
              </p:nvPicPr>
              <p:blipFill>
                <a:blip r:embed="rId56"/>
                <a:stretch>
                  <a:fillRect/>
                </a:stretch>
              </p:blipFill>
              <p:spPr>
                <a:xfrm>
                  <a:off x="4135667" y="6229120"/>
                  <a:ext cx="406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Ink 67">
                  <a:extLst>
                    <a:ext uri="{FF2B5EF4-FFF2-40B4-BE49-F238E27FC236}">
                      <a16:creationId xmlns:a16="http://schemas.microsoft.com/office/drawing/2014/main" id="{23129DCF-3ED3-6315-D7E9-D1EE6B6BEC53}"/>
                    </a:ext>
                  </a:extLst>
                </p14:cNvPr>
                <p14:cNvContentPartPr/>
                <p14:nvPr/>
              </p14:nvContentPartPr>
              <p14:xfrm>
                <a:off x="4289387" y="6249280"/>
                <a:ext cx="87120" cy="287280"/>
              </p14:xfrm>
            </p:contentPart>
          </mc:Choice>
          <mc:Fallback xmlns="">
            <p:pic>
              <p:nvPicPr>
                <p:cNvPr id="68" name="Ink 67">
                  <a:extLst>
                    <a:ext uri="{FF2B5EF4-FFF2-40B4-BE49-F238E27FC236}">
                      <a16:creationId xmlns:a16="http://schemas.microsoft.com/office/drawing/2014/main" id="{23129DCF-3ED3-6315-D7E9-D1EE6B6BEC53}"/>
                    </a:ext>
                  </a:extLst>
                </p:cNvPr>
                <p:cNvPicPr/>
                <p:nvPr/>
              </p:nvPicPr>
              <p:blipFill>
                <a:blip r:embed="rId58"/>
                <a:stretch>
                  <a:fillRect/>
                </a:stretch>
              </p:blipFill>
              <p:spPr>
                <a:xfrm>
                  <a:off x="4280387" y="6240280"/>
                  <a:ext cx="104760" cy="304920"/>
                </a:xfrm>
                <a:prstGeom prst="rect">
                  <a:avLst/>
                </a:prstGeom>
              </p:spPr>
            </p:pic>
          </mc:Fallback>
        </mc:AlternateContent>
      </p:grpSp>
      <p:grpSp>
        <p:nvGrpSpPr>
          <p:cNvPr id="86" name="Group 85">
            <a:extLst>
              <a:ext uri="{FF2B5EF4-FFF2-40B4-BE49-F238E27FC236}">
                <a16:creationId xmlns:a16="http://schemas.microsoft.com/office/drawing/2014/main" id="{489AC83A-42A7-1E76-8C20-22A137948F89}"/>
              </a:ext>
            </a:extLst>
          </p:cNvPr>
          <p:cNvGrpSpPr/>
          <p:nvPr/>
        </p:nvGrpSpPr>
        <p:grpSpPr>
          <a:xfrm>
            <a:off x="998627" y="6128680"/>
            <a:ext cx="2815920" cy="677520"/>
            <a:chOff x="998627" y="6128680"/>
            <a:chExt cx="2815920" cy="677520"/>
          </a:xfrm>
        </p:grpSpPr>
        <mc:AlternateContent xmlns:mc="http://schemas.openxmlformats.org/markup-compatibility/2006" xmlns:p14="http://schemas.microsoft.com/office/powerpoint/2010/main">
          <mc:Choice Requires="p14">
            <p:contentPart p14:bwMode="auto" r:id="rId59">
              <p14:nvContentPartPr>
                <p14:cNvPr id="60" name="Ink 59">
                  <a:extLst>
                    <a:ext uri="{FF2B5EF4-FFF2-40B4-BE49-F238E27FC236}">
                      <a16:creationId xmlns:a16="http://schemas.microsoft.com/office/drawing/2014/main" id="{B5FDB4B0-4DAE-C673-1982-62D965BAA49E}"/>
                    </a:ext>
                  </a:extLst>
                </p14:cNvPr>
                <p14:cNvContentPartPr/>
                <p14:nvPr/>
              </p14:nvContentPartPr>
              <p14:xfrm>
                <a:off x="2045507" y="6128680"/>
                <a:ext cx="578160" cy="46080"/>
              </p14:xfrm>
            </p:contentPart>
          </mc:Choice>
          <mc:Fallback xmlns="">
            <p:pic>
              <p:nvPicPr>
                <p:cNvPr id="60" name="Ink 59">
                  <a:extLst>
                    <a:ext uri="{FF2B5EF4-FFF2-40B4-BE49-F238E27FC236}">
                      <a16:creationId xmlns:a16="http://schemas.microsoft.com/office/drawing/2014/main" id="{B5FDB4B0-4DAE-C673-1982-62D965BAA49E}"/>
                    </a:ext>
                  </a:extLst>
                </p:cNvPr>
                <p:cNvPicPr/>
                <p:nvPr/>
              </p:nvPicPr>
              <p:blipFill>
                <a:blip r:embed="rId60"/>
                <a:stretch>
                  <a:fillRect/>
                </a:stretch>
              </p:blipFill>
              <p:spPr>
                <a:xfrm>
                  <a:off x="2036507" y="6119680"/>
                  <a:ext cx="595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 name="Ink 60">
                  <a:extLst>
                    <a:ext uri="{FF2B5EF4-FFF2-40B4-BE49-F238E27FC236}">
                      <a16:creationId xmlns:a16="http://schemas.microsoft.com/office/drawing/2014/main" id="{A083B1EF-2626-67DE-E814-A2AA37D09C01}"/>
                    </a:ext>
                  </a:extLst>
                </p14:cNvPr>
                <p14:cNvContentPartPr/>
                <p14:nvPr/>
              </p14:nvContentPartPr>
              <p14:xfrm>
                <a:off x="2099147" y="6194920"/>
                <a:ext cx="341640" cy="43920"/>
              </p14:xfrm>
            </p:contentPart>
          </mc:Choice>
          <mc:Fallback xmlns="">
            <p:pic>
              <p:nvPicPr>
                <p:cNvPr id="61" name="Ink 60">
                  <a:extLst>
                    <a:ext uri="{FF2B5EF4-FFF2-40B4-BE49-F238E27FC236}">
                      <a16:creationId xmlns:a16="http://schemas.microsoft.com/office/drawing/2014/main" id="{A083B1EF-2626-67DE-E814-A2AA37D09C01}"/>
                    </a:ext>
                  </a:extLst>
                </p:cNvPr>
                <p:cNvPicPr/>
                <p:nvPr/>
              </p:nvPicPr>
              <p:blipFill>
                <a:blip r:embed="rId62"/>
                <a:stretch>
                  <a:fillRect/>
                </a:stretch>
              </p:blipFill>
              <p:spPr>
                <a:xfrm>
                  <a:off x="2090507" y="6185920"/>
                  <a:ext cx="359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1" name="Ink 70">
                  <a:extLst>
                    <a:ext uri="{FF2B5EF4-FFF2-40B4-BE49-F238E27FC236}">
                      <a16:creationId xmlns:a16="http://schemas.microsoft.com/office/drawing/2014/main" id="{E13465B2-AC05-5144-CC86-8C58B29965C8}"/>
                    </a:ext>
                  </a:extLst>
                </p14:cNvPr>
                <p14:cNvContentPartPr/>
                <p14:nvPr/>
              </p14:nvContentPartPr>
              <p14:xfrm>
                <a:off x="998627" y="6198520"/>
                <a:ext cx="293040" cy="607680"/>
              </p14:xfrm>
            </p:contentPart>
          </mc:Choice>
          <mc:Fallback xmlns="">
            <p:pic>
              <p:nvPicPr>
                <p:cNvPr id="71" name="Ink 70">
                  <a:extLst>
                    <a:ext uri="{FF2B5EF4-FFF2-40B4-BE49-F238E27FC236}">
                      <a16:creationId xmlns:a16="http://schemas.microsoft.com/office/drawing/2014/main" id="{E13465B2-AC05-5144-CC86-8C58B29965C8}"/>
                    </a:ext>
                  </a:extLst>
                </p:cNvPr>
                <p:cNvPicPr/>
                <p:nvPr/>
              </p:nvPicPr>
              <p:blipFill>
                <a:blip r:embed="rId64"/>
                <a:stretch>
                  <a:fillRect/>
                </a:stretch>
              </p:blipFill>
              <p:spPr>
                <a:xfrm>
                  <a:off x="989987" y="6189520"/>
                  <a:ext cx="31068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2" name="Ink 71">
                  <a:extLst>
                    <a:ext uri="{FF2B5EF4-FFF2-40B4-BE49-F238E27FC236}">
                      <a16:creationId xmlns:a16="http://schemas.microsoft.com/office/drawing/2014/main" id="{2D369ABF-375A-0A53-FA9F-3B6DCA2056E9}"/>
                    </a:ext>
                  </a:extLst>
                </p14:cNvPr>
                <p14:cNvContentPartPr/>
                <p14:nvPr/>
              </p14:nvContentPartPr>
              <p14:xfrm>
                <a:off x="1419827" y="6296080"/>
                <a:ext cx="137520" cy="364320"/>
              </p14:xfrm>
            </p:contentPart>
          </mc:Choice>
          <mc:Fallback xmlns="">
            <p:pic>
              <p:nvPicPr>
                <p:cNvPr id="72" name="Ink 71">
                  <a:extLst>
                    <a:ext uri="{FF2B5EF4-FFF2-40B4-BE49-F238E27FC236}">
                      <a16:creationId xmlns:a16="http://schemas.microsoft.com/office/drawing/2014/main" id="{2D369ABF-375A-0A53-FA9F-3B6DCA2056E9}"/>
                    </a:ext>
                  </a:extLst>
                </p:cNvPr>
                <p:cNvPicPr/>
                <p:nvPr/>
              </p:nvPicPr>
              <p:blipFill>
                <a:blip r:embed="rId66"/>
                <a:stretch>
                  <a:fillRect/>
                </a:stretch>
              </p:blipFill>
              <p:spPr>
                <a:xfrm>
                  <a:off x="1410827" y="6287080"/>
                  <a:ext cx="1551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3" name="Ink 72">
                  <a:extLst>
                    <a:ext uri="{FF2B5EF4-FFF2-40B4-BE49-F238E27FC236}">
                      <a16:creationId xmlns:a16="http://schemas.microsoft.com/office/drawing/2014/main" id="{4C648CD4-B11B-65D3-CC11-10B0EFD261F2}"/>
                    </a:ext>
                  </a:extLst>
                </p14:cNvPr>
                <p14:cNvContentPartPr/>
                <p14:nvPr/>
              </p14:nvContentPartPr>
              <p14:xfrm>
                <a:off x="1586867" y="6333520"/>
                <a:ext cx="362880" cy="32760"/>
              </p14:xfrm>
            </p:contentPart>
          </mc:Choice>
          <mc:Fallback xmlns="">
            <p:pic>
              <p:nvPicPr>
                <p:cNvPr id="73" name="Ink 72">
                  <a:extLst>
                    <a:ext uri="{FF2B5EF4-FFF2-40B4-BE49-F238E27FC236}">
                      <a16:creationId xmlns:a16="http://schemas.microsoft.com/office/drawing/2014/main" id="{4C648CD4-B11B-65D3-CC11-10B0EFD261F2}"/>
                    </a:ext>
                  </a:extLst>
                </p:cNvPr>
                <p:cNvPicPr/>
                <p:nvPr/>
              </p:nvPicPr>
              <p:blipFill>
                <a:blip r:embed="rId68"/>
                <a:stretch>
                  <a:fillRect/>
                </a:stretch>
              </p:blipFill>
              <p:spPr>
                <a:xfrm>
                  <a:off x="1578227" y="6324520"/>
                  <a:ext cx="3805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4" name="Ink 73">
                  <a:extLst>
                    <a:ext uri="{FF2B5EF4-FFF2-40B4-BE49-F238E27FC236}">
                      <a16:creationId xmlns:a16="http://schemas.microsoft.com/office/drawing/2014/main" id="{85614146-3A3E-7310-0425-BA7CADAC43F1}"/>
                    </a:ext>
                  </a:extLst>
                </p14:cNvPr>
                <p14:cNvContentPartPr/>
                <p14:nvPr/>
              </p14:nvContentPartPr>
              <p14:xfrm>
                <a:off x="1754627" y="6323080"/>
                <a:ext cx="18360" cy="286200"/>
              </p14:xfrm>
            </p:contentPart>
          </mc:Choice>
          <mc:Fallback xmlns="">
            <p:pic>
              <p:nvPicPr>
                <p:cNvPr id="74" name="Ink 73">
                  <a:extLst>
                    <a:ext uri="{FF2B5EF4-FFF2-40B4-BE49-F238E27FC236}">
                      <a16:creationId xmlns:a16="http://schemas.microsoft.com/office/drawing/2014/main" id="{85614146-3A3E-7310-0425-BA7CADAC43F1}"/>
                    </a:ext>
                  </a:extLst>
                </p:cNvPr>
                <p:cNvPicPr/>
                <p:nvPr/>
              </p:nvPicPr>
              <p:blipFill>
                <a:blip r:embed="rId70"/>
                <a:stretch>
                  <a:fillRect/>
                </a:stretch>
              </p:blipFill>
              <p:spPr>
                <a:xfrm>
                  <a:off x="1745627" y="6314440"/>
                  <a:ext cx="36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5" name="Ink 74">
                  <a:extLst>
                    <a:ext uri="{FF2B5EF4-FFF2-40B4-BE49-F238E27FC236}">
                      <a16:creationId xmlns:a16="http://schemas.microsoft.com/office/drawing/2014/main" id="{56F80542-49BC-E23E-42B2-1078A4B9B38D}"/>
                    </a:ext>
                  </a:extLst>
                </p14:cNvPr>
                <p14:cNvContentPartPr/>
                <p14:nvPr/>
              </p14:nvContentPartPr>
              <p14:xfrm>
                <a:off x="1493267" y="6494080"/>
                <a:ext cx="206280" cy="32040"/>
              </p14:xfrm>
            </p:contentPart>
          </mc:Choice>
          <mc:Fallback xmlns="">
            <p:pic>
              <p:nvPicPr>
                <p:cNvPr id="75" name="Ink 74">
                  <a:extLst>
                    <a:ext uri="{FF2B5EF4-FFF2-40B4-BE49-F238E27FC236}">
                      <a16:creationId xmlns:a16="http://schemas.microsoft.com/office/drawing/2014/main" id="{56F80542-49BC-E23E-42B2-1078A4B9B38D}"/>
                    </a:ext>
                  </a:extLst>
                </p:cNvPr>
                <p:cNvPicPr/>
                <p:nvPr/>
              </p:nvPicPr>
              <p:blipFill>
                <a:blip r:embed="rId72"/>
                <a:stretch>
                  <a:fillRect/>
                </a:stretch>
              </p:blipFill>
              <p:spPr>
                <a:xfrm>
                  <a:off x="1484627" y="6485440"/>
                  <a:ext cx="223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7" name="Ink 76">
                  <a:extLst>
                    <a:ext uri="{FF2B5EF4-FFF2-40B4-BE49-F238E27FC236}">
                      <a16:creationId xmlns:a16="http://schemas.microsoft.com/office/drawing/2014/main" id="{36EEF926-64B6-2261-61E7-89A7E031EA63}"/>
                    </a:ext>
                  </a:extLst>
                </p14:cNvPr>
                <p14:cNvContentPartPr/>
                <p14:nvPr/>
              </p14:nvContentPartPr>
              <p14:xfrm>
                <a:off x="1923107" y="6188440"/>
                <a:ext cx="117360" cy="605520"/>
              </p14:xfrm>
            </p:contentPart>
          </mc:Choice>
          <mc:Fallback xmlns="">
            <p:pic>
              <p:nvPicPr>
                <p:cNvPr id="77" name="Ink 76">
                  <a:extLst>
                    <a:ext uri="{FF2B5EF4-FFF2-40B4-BE49-F238E27FC236}">
                      <a16:creationId xmlns:a16="http://schemas.microsoft.com/office/drawing/2014/main" id="{36EEF926-64B6-2261-61E7-89A7E031EA63}"/>
                    </a:ext>
                  </a:extLst>
                </p:cNvPr>
                <p:cNvPicPr/>
                <p:nvPr/>
              </p:nvPicPr>
              <p:blipFill>
                <a:blip r:embed="rId74"/>
                <a:stretch>
                  <a:fillRect/>
                </a:stretch>
              </p:blipFill>
              <p:spPr>
                <a:xfrm>
                  <a:off x="1914467" y="6179800"/>
                  <a:ext cx="13500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8" name="Ink 77">
                  <a:extLst>
                    <a:ext uri="{FF2B5EF4-FFF2-40B4-BE49-F238E27FC236}">
                      <a16:creationId xmlns:a16="http://schemas.microsoft.com/office/drawing/2014/main" id="{129ED66C-20DA-FD72-05DA-F350A784A4D1}"/>
                    </a:ext>
                  </a:extLst>
                </p14:cNvPr>
                <p14:cNvContentPartPr/>
                <p14:nvPr/>
              </p14:nvContentPartPr>
              <p14:xfrm>
                <a:off x="2294267" y="6289240"/>
                <a:ext cx="204480" cy="401760"/>
              </p14:xfrm>
            </p:contentPart>
          </mc:Choice>
          <mc:Fallback xmlns="">
            <p:pic>
              <p:nvPicPr>
                <p:cNvPr id="78" name="Ink 77">
                  <a:extLst>
                    <a:ext uri="{FF2B5EF4-FFF2-40B4-BE49-F238E27FC236}">
                      <a16:creationId xmlns:a16="http://schemas.microsoft.com/office/drawing/2014/main" id="{129ED66C-20DA-FD72-05DA-F350A784A4D1}"/>
                    </a:ext>
                  </a:extLst>
                </p:cNvPr>
                <p:cNvPicPr/>
                <p:nvPr/>
              </p:nvPicPr>
              <p:blipFill>
                <a:blip r:embed="rId76"/>
                <a:stretch>
                  <a:fillRect/>
                </a:stretch>
              </p:blipFill>
              <p:spPr>
                <a:xfrm>
                  <a:off x="2285267" y="6280240"/>
                  <a:ext cx="2221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Ink 78">
                  <a:extLst>
                    <a:ext uri="{FF2B5EF4-FFF2-40B4-BE49-F238E27FC236}">
                      <a16:creationId xmlns:a16="http://schemas.microsoft.com/office/drawing/2014/main" id="{C69D6736-DED2-3A11-95B6-4CC1E42053A4}"/>
                    </a:ext>
                  </a:extLst>
                </p14:cNvPr>
                <p14:cNvContentPartPr/>
                <p14:nvPr/>
              </p14:nvContentPartPr>
              <p14:xfrm>
                <a:off x="2692067" y="6343960"/>
                <a:ext cx="138960" cy="366120"/>
              </p14:xfrm>
            </p:contentPart>
          </mc:Choice>
          <mc:Fallback xmlns="">
            <p:pic>
              <p:nvPicPr>
                <p:cNvPr id="79" name="Ink 78">
                  <a:extLst>
                    <a:ext uri="{FF2B5EF4-FFF2-40B4-BE49-F238E27FC236}">
                      <a16:creationId xmlns:a16="http://schemas.microsoft.com/office/drawing/2014/main" id="{C69D6736-DED2-3A11-95B6-4CC1E42053A4}"/>
                    </a:ext>
                  </a:extLst>
                </p:cNvPr>
                <p:cNvPicPr/>
                <p:nvPr/>
              </p:nvPicPr>
              <p:blipFill>
                <a:blip r:embed="rId78"/>
                <a:stretch>
                  <a:fillRect/>
                </a:stretch>
              </p:blipFill>
              <p:spPr>
                <a:xfrm>
                  <a:off x="2683067" y="6335320"/>
                  <a:ext cx="1566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0" name="Ink 79">
                  <a:extLst>
                    <a:ext uri="{FF2B5EF4-FFF2-40B4-BE49-F238E27FC236}">
                      <a16:creationId xmlns:a16="http://schemas.microsoft.com/office/drawing/2014/main" id="{043D71A0-C97B-E909-0D1D-097A4DC4FD68}"/>
                    </a:ext>
                  </a:extLst>
                </p14:cNvPr>
                <p14:cNvContentPartPr/>
                <p14:nvPr/>
              </p14:nvContentPartPr>
              <p14:xfrm>
                <a:off x="2926787" y="6318040"/>
                <a:ext cx="123120" cy="308880"/>
              </p14:xfrm>
            </p:contentPart>
          </mc:Choice>
          <mc:Fallback xmlns="">
            <p:pic>
              <p:nvPicPr>
                <p:cNvPr id="80" name="Ink 79">
                  <a:extLst>
                    <a:ext uri="{FF2B5EF4-FFF2-40B4-BE49-F238E27FC236}">
                      <a16:creationId xmlns:a16="http://schemas.microsoft.com/office/drawing/2014/main" id="{043D71A0-C97B-E909-0D1D-097A4DC4FD68}"/>
                    </a:ext>
                  </a:extLst>
                </p:cNvPr>
                <p:cNvPicPr/>
                <p:nvPr/>
              </p:nvPicPr>
              <p:blipFill>
                <a:blip r:embed="rId80"/>
                <a:stretch>
                  <a:fillRect/>
                </a:stretch>
              </p:blipFill>
              <p:spPr>
                <a:xfrm>
                  <a:off x="2917787" y="6309400"/>
                  <a:ext cx="140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1" name="Ink 80">
                  <a:extLst>
                    <a:ext uri="{FF2B5EF4-FFF2-40B4-BE49-F238E27FC236}">
                      <a16:creationId xmlns:a16="http://schemas.microsoft.com/office/drawing/2014/main" id="{144EDCCF-308B-905A-AB27-68FE90ADD857}"/>
                    </a:ext>
                  </a:extLst>
                </p14:cNvPr>
                <p14:cNvContentPartPr/>
                <p14:nvPr/>
              </p14:nvContentPartPr>
              <p14:xfrm>
                <a:off x="2791067" y="6376720"/>
                <a:ext cx="254880" cy="27720"/>
              </p14:xfrm>
            </p:contentPart>
          </mc:Choice>
          <mc:Fallback xmlns="">
            <p:pic>
              <p:nvPicPr>
                <p:cNvPr id="81" name="Ink 80">
                  <a:extLst>
                    <a:ext uri="{FF2B5EF4-FFF2-40B4-BE49-F238E27FC236}">
                      <a16:creationId xmlns:a16="http://schemas.microsoft.com/office/drawing/2014/main" id="{144EDCCF-308B-905A-AB27-68FE90ADD857}"/>
                    </a:ext>
                  </a:extLst>
                </p:cNvPr>
                <p:cNvPicPr/>
                <p:nvPr/>
              </p:nvPicPr>
              <p:blipFill>
                <a:blip r:embed="rId82"/>
                <a:stretch>
                  <a:fillRect/>
                </a:stretch>
              </p:blipFill>
              <p:spPr>
                <a:xfrm>
                  <a:off x="2782067" y="6367720"/>
                  <a:ext cx="272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Ink 81">
                  <a:extLst>
                    <a:ext uri="{FF2B5EF4-FFF2-40B4-BE49-F238E27FC236}">
                      <a16:creationId xmlns:a16="http://schemas.microsoft.com/office/drawing/2014/main" id="{F408C5F6-9162-2911-380F-4B8713A0050D}"/>
                    </a:ext>
                  </a:extLst>
                </p14:cNvPr>
                <p14:cNvContentPartPr/>
                <p14:nvPr/>
              </p14:nvContentPartPr>
              <p14:xfrm>
                <a:off x="3101387" y="6440440"/>
                <a:ext cx="183240" cy="23400"/>
              </p14:xfrm>
            </p:contentPart>
          </mc:Choice>
          <mc:Fallback xmlns="">
            <p:pic>
              <p:nvPicPr>
                <p:cNvPr id="82" name="Ink 81">
                  <a:extLst>
                    <a:ext uri="{FF2B5EF4-FFF2-40B4-BE49-F238E27FC236}">
                      <a16:creationId xmlns:a16="http://schemas.microsoft.com/office/drawing/2014/main" id="{F408C5F6-9162-2911-380F-4B8713A0050D}"/>
                    </a:ext>
                  </a:extLst>
                </p:cNvPr>
                <p:cNvPicPr/>
                <p:nvPr/>
              </p:nvPicPr>
              <p:blipFill>
                <a:blip r:embed="rId84"/>
                <a:stretch>
                  <a:fillRect/>
                </a:stretch>
              </p:blipFill>
              <p:spPr>
                <a:xfrm>
                  <a:off x="3092747" y="6431800"/>
                  <a:ext cx="200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3" name="Ink 82">
                  <a:extLst>
                    <a:ext uri="{FF2B5EF4-FFF2-40B4-BE49-F238E27FC236}">
                      <a16:creationId xmlns:a16="http://schemas.microsoft.com/office/drawing/2014/main" id="{5E0AF9BA-E2E1-4B38-BFD7-3A83F7EB2EF2}"/>
                    </a:ext>
                  </a:extLst>
                </p14:cNvPr>
                <p14:cNvContentPartPr/>
                <p14:nvPr/>
              </p14:nvContentPartPr>
              <p14:xfrm>
                <a:off x="3245387" y="6409120"/>
                <a:ext cx="22680" cy="261360"/>
              </p14:xfrm>
            </p:contentPart>
          </mc:Choice>
          <mc:Fallback xmlns="">
            <p:pic>
              <p:nvPicPr>
                <p:cNvPr id="83" name="Ink 82">
                  <a:extLst>
                    <a:ext uri="{FF2B5EF4-FFF2-40B4-BE49-F238E27FC236}">
                      <a16:creationId xmlns:a16="http://schemas.microsoft.com/office/drawing/2014/main" id="{5E0AF9BA-E2E1-4B38-BFD7-3A83F7EB2EF2}"/>
                    </a:ext>
                  </a:extLst>
                </p:cNvPr>
                <p:cNvPicPr/>
                <p:nvPr/>
              </p:nvPicPr>
              <p:blipFill>
                <a:blip r:embed="rId86"/>
                <a:stretch>
                  <a:fillRect/>
                </a:stretch>
              </p:blipFill>
              <p:spPr>
                <a:xfrm>
                  <a:off x="3236747" y="6400480"/>
                  <a:ext cx="40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4" name="Ink 83">
                  <a:extLst>
                    <a:ext uri="{FF2B5EF4-FFF2-40B4-BE49-F238E27FC236}">
                      <a16:creationId xmlns:a16="http://schemas.microsoft.com/office/drawing/2014/main" id="{048E8675-47EA-02E9-ACB6-C26431C8D2B9}"/>
                    </a:ext>
                  </a:extLst>
                </p14:cNvPr>
                <p14:cNvContentPartPr/>
                <p14:nvPr/>
              </p14:nvContentPartPr>
              <p14:xfrm>
                <a:off x="3371747" y="6256480"/>
                <a:ext cx="270360" cy="22680"/>
              </p14:xfrm>
            </p:contentPart>
          </mc:Choice>
          <mc:Fallback xmlns="">
            <p:pic>
              <p:nvPicPr>
                <p:cNvPr id="84" name="Ink 83">
                  <a:extLst>
                    <a:ext uri="{FF2B5EF4-FFF2-40B4-BE49-F238E27FC236}">
                      <a16:creationId xmlns:a16="http://schemas.microsoft.com/office/drawing/2014/main" id="{048E8675-47EA-02E9-ACB6-C26431C8D2B9}"/>
                    </a:ext>
                  </a:extLst>
                </p:cNvPr>
                <p:cNvPicPr/>
                <p:nvPr/>
              </p:nvPicPr>
              <p:blipFill>
                <a:blip r:embed="rId88"/>
                <a:stretch>
                  <a:fillRect/>
                </a:stretch>
              </p:blipFill>
              <p:spPr>
                <a:xfrm>
                  <a:off x="3363107" y="6247480"/>
                  <a:ext cx="288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5" name="Ink 84">
                  <a:extLst>
                    <a:ext uri="{FF2B5EF4-FFF2-40B4-BE49-F238E27FC236}">
                      <a16:creationId xmlns:a16="http://schemas.microsoft.com/office/drawing/2014/main" id="{FD468E27-25D7-0B1D-A343-2957CE9F5B09}"/>
                    </a:ext>
                  </a:extLst>
                </p14:cNvPr>
                <p14:cNvContentPartPr/>
                <p14:nvPr/>
              </p14:nvContentPartPr>
              <p14:xfrm>
                <a:off x="3470387" y="6190960"/>
                <a:ext cx="344160" cy="491400"/>
              </p14:xfrm>
            </p:contentPart>
          </mc:Choice>
          <mc:Fallback xmlns="">
            <p:pic>
              <p:nvPicPr>
                <p:cNvPr id="85" name="Ink 84">
                  <a:extLst>
                    <a:ext uri="{FF2B5EF4-FFF2-40B4-BE49-F238E27FC236}">
                      <a16:creationId xmlns:a16="http://schemas.microsoft.com/office/drawing/2014/main" id="{FD468E27-25D7-0B1D-A343-2957CE9F5B09}"/>
                    </a:ext>
                  </a:extLst>
                </p:cNvPr>
                <p:cNvPicPr/>
                <p:nvPr/>
              </p:nvPicPr>
              <p:blipFill>
                <a:blip r:embed="rId90"/>
                <a:stretch>
                  <a:fillRect/>
                </a:stretch>
              </p:blipFill>
              <p:spPr>
                <a:xfrm>
                  <a:off x="3461387" y="6181960"/>
                  <a:ext cx="361800" cy="509040"/>
                </a:xfrm>
                <a:prstGeom prst="rect">
                  <a:avLst/>
                </a:prstGeom>
              </p:spPr>
            </p:pic>
          </mc:Fallback>
        </mc:AlternateContent>
      </p:grpSp>
      <p:grpSp>
        <p:nvGrpSpPr>
          <p:cNvPr id="95" name="Group 94">
            <a:extLst>
              <a:ext uri="{FF2B5EF4-FFF2-40B4-BE49-F238E27FC236}">
                <a16:creationId xmlns:a16="http://schemas.microsoft.com/office/drawing/2014/main" id="{31EA1F02-0901-170E-A342-FF76FC3A6EB6}"/>
              </a:ext>
            </a:extLst>
          </p:cNvPr>
          <p:cNvGrpSpPr/>
          <p:nvPr/>
        </p:nvGrpSpPr>
        <p:grpSpPr>
          <a:xfrm>
            <a:off x="7097387" y="6093400"/>
            <a:ext cx="1860120" cy="456120"/>
            <a:chOff x="7097387" y="6093400"/>
            <a:chExt cx="1860120" cy="456120"/>
          </a:xfrm>
        </p:grpSpPr>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FD15CDDE-F6D2-DA4F-5388-C790E923B83C}"/>
                    </a:ext>
                  </a:extLst>
                </p14:cNvPr>
                <p14:cNvContentPartPr/>
                <p14:nvPr/>
              </p14:nvContentPartPr>
              <p14:xfrm>
                <a:off x="7317347" y="6135160"/>
                <a:ext cx="150840" cy="334800"/>
              </p14:xfrm>
            </p:contentPart>
          </mc:Choice>
          <mc:Fallback xmlns="">
            <p:pic>
              <p:nvPicPr>
                <p:cNvPr id="87" name="Ink 86">
                  <a:extLst>
                    <a:ext uri="{FF2B5EF4-FFF2-40B4-BE49-F238E27FC236}">
                      <a16:creationId xmlns:a16="http://schemas.microsoft.com/office/drawing/2014/main" id="{FD15CDDE-F6D2-DA4F-5388-C790E923B83C}"/>
                    </a:ext>
                  </a:extLst>
                </p:cNvPr>
                <p:cNvPicPr/>
                <p:nvPr/>
              </p:nvPicPr>
              <p:blipFill>
                <a:blip r:embed="rId92"/>
                <a:stretch>
                  <a:fillRect/>
                </a:stretch>
              </p:blipFill>
              <p:spPr>
                <a:xfrm>
                  <a:off x="7308347" y="6126160"/>
                  <a:ext cx="16848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0E4008EA-DE99-33DF-7B16-D5A36C5D9CB1}"/>
                    </a:ext>
                  </a:extLst>
                </p14:cNvPr>
                <p14:cNvContentPartPr/>
                <p14:nvPr/>
              </p14:nvContentPartPr>
              <p14:xfrm>
                <a:off x="7097387" y="6167920"/>
                <a:ext cx="343440" cy="43920"/>
              </p14:xfrm>
            </p:contentPart>
          </mc:Choice>
          <mc:Fallback xmlns="">
            <p:pic>
              <p:nvPicPr>
                <p:cNvPr id="88" name="Ink 87">
                  <a:extLst>
                    <a:ext uri="{FF2B5EF4-FFF2-40B4-BE49-F238E27FC236}">
                      <a16:creationId xmlns:a16="http://schemas.microsoft.com/office/drawing/2014/main" id="{0E4008EA-DE99-33DF-7B16-D5A36C5D9CB1}"/>
                    </a:ext>
                  </a:extLst>
                </p:cNvPr>
                <p:cNvPicPr/>
                <p:nvPr/>
              </p:nvPicPr>
              <p:blipFill>
                <a:blip r:embed="rId94"/>
                <a:stretch>
                  <a:fillRect/>
                </a:stretch>
              </p:blipFill>
              <p:spPr>
                <a:xfrm>
                  <a:off x="7088747" y="6158920"/>
                  <a:ext cx="361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900A398A-BDF2-67A9-DBA0-726FF26521BE}"/>
                    </a:ext>
                  </a:extLst>
                </p14:cNvPr>
                <p14:cNvContentPartPr/>
                <p14:nvPr/>
              </p14:nvContentPartPr>
              <p14:xfrm>
                <a:off x="7648187" y="6321640"/>
                <a:ext cx="228240" cy="24480"/>
              </p14:xfrm>
            </p:contentPart>
          </mc:Choice>
          <mc:Fallback xmlns="">
            <p:pic>
              <p:nvPicPr>
                <p:cNvPr id="89" name="Ink 88">
                  <a:extLst>
                    <a:ext uri="{FF2B5EF4-FFF2-40B4-BE49-F238E27FC236}">
                      <a16:creationId xmlns:a16="http://schemas.microsoft.com/office/drawing/2014/main" id="{900A398A-BDF2-67A9-DBA0-726FF26521BE}"/>
                    </a:ext>
                  </a:extLst>
                </p:cNvPr>
                <p:cNvPicPr/>
                <p:nvPr/>
              </p:nvPicPr>
              <p:blipFill>
                <a:blip r:embed="rId96"/>
                <a:stretch>
                  <a:fillRect/>
                </a:stretch>
              </p:blipFill>
              <p:spPr>
                <a:xfrm>
                  <a:off x="7639187" y="6312640"/>
                  <a:ext cx="245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Ink 89">
                  <a:extLst>
                    <a:ext uri="{FF2B5EF4-FFF2-40B4-BE49-F238E27FC236}">
                      <a16:creationId xmlns:a16="http://schemas.microsoft.com/office/drawing/2014/main" id="{0BBF6397-7AA8-9228-AE45-98A93CFB4A58}"/>
                    </a:ext>
                  </a:extLst>
                </p14:cNvPr>
                <p14:cNvContentPartPr/>
                <p14:nvPr/>
              </p14:nvContentPartPr>
              <p14:xfrm>
                <a:off x="7770227" y="6253960"/>
                <a:ext cx="43560" cy="241200"/>
              </p14:xfrm>
            </p:contentPart>
          </mc:Choice>
          <mc:Fallback xmlns="">
            <p:pic>
              <p:nvPicPr>
                <p:cNvPr id="90" name="Ink 89">
                  <a:extLst>
                    <a:ext uri="{FF2B5EF4-FFF2-40B4-BE49-F238E27FC236}">
                      <a16:creationId xmlns:a16="http://schemas.microsoft.com/office/drawing/2014/main" id="{0BBF6397-7AA8-9228-AE45-98A93CFB4A58}"/>
                    </a:ext>
                  </a:extLst>
                </p:cNvPr>
                <p:cNvPicPr/>
                <p:nvPr/>
              </p:nvPicPr>
              <p:blipFill>
                <a:blip r:embed="rId98"/>
                <a:stretch>
                  <a:fillRect/>
                </a:stretch>
              </p:blipFill>
              <p:spPr>
                <a:xfrm>
                  <a:off x="7761587" y="6245320"/>
                  <a:ext cx="61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Ink 90">
                  <a:extLst>
                    <a:ext uri="{FF2B5EF4-FFF2-40B4-BE49-F238E27FC236}">
                      <a16:creationId xmlns:a16="http://schemas.microsoft.com/office/drawing/2014/main" id="{94230961-FD1C-66D8-0F72-60702F374E2C}"/>
                    </a:ext>
                  </a:extLst>
                </p14:cNvPr>
                <p14:cNvContentPartPr/>
                <p14:nvPr/>
              </p14:nvContentPartPr>
              <p14:xfrm>
                <a:off x="8038067" y="6093400"/>
                <a:ext cx="318600" cy="35640"/>
              </p14:xfrm>
            </p:contentPart>
          </mc:Choice>
          <mc:Fallback xmlns="">
            <p:pic>
              <p:nvPicPr>
                <p:cNvPr id="91" name="Ink 90">
                  <a:extLst>
                    <a:ext uri="{FF2B5EF4-FFF2-40B4-BE49-F238E27FC236}">
                      <a16:creationId xmlns:a16="http://schemas.microsoft.com/office/drawing/2014/main" id="{94230961-FD1C-66D8-0F72-60702F374E2C}"/>
                    </a:ext>
                  </a:extLst>
                </p:cNvPr>
                <p:cNvPicPr/>
                <p:nvPr/>
              </p:nvPicPr>
              <p:blipFill>
                <a:blip r:embed="rId100"/>
                <a:stretch>
                  <a:fillRect/>
                </a:stretch>
              </p:blipFill>
              <p:spPr>
                <a:xfrm>
                  <a:off x="8029427" y="6084400"/>
                  <a:ext cx="336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2" name="Ink 91">
                  <a:extLst>
                    <a:ext uri="{FF2B5EF4-FFF2-40B4-BE49-F238E27FC236}">
                      <a16:creationId xmlns:a16="http://schemas.microsoft.com/office/drawing/2014/main" id="{BFA85784-2650-1668-6906-460C5FDF3016}"/>
                    </a:ext>
                  </a:extLst>
                </p14:cNvPr>
                <p14:cNvContentPartPr/>
                <p14:nvPr/>
              </p14:nvContentPartPr>
              <p14:xfrm>
                <a:off x="8099627" y="6095920"/>
                <a:ext cx="408960" cy="453600"/>
              </p14:xfrm>
            </p:contentPart>
          </mc:Choice>
          <mc:Fallback xmlns="">
            <p:pic>
              <p:nvPicPr>
                <p:cNvPr id="92" name="Ink 91">
                  <a:extLst>
                    <a:ext uri="{FF2B5EF4-FFF2-40B4-BE49-F238E27FC236}">
                      <a16:creationId xmlns:a16="http://schemas.microsoft.com/office/drawing/2014/main" id="{BFA85784-2650-1668-6906-460C5FDF3016}"/>
                    </a:ext>
                  </a:extLst>
                </p:cNvPr>
                <p:cNvPicPr/>
                <p:nvPr/>
              </p:nvPicPr>
              <p:blipFill>
                <a:blip r:embed="rId102"/>
                <a:stretch>
                  <a:fillRect/>
                </a:stretch>
              </p:blipFill>
              <p:spPr>
                <a:xfrm>
                  <a:off x="8090627" y="6086920"/>
                  <a:ext cx="42660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3" name="Ink 92">
                  <a:extLst>
                    <a:ext uri="{FF2B5EF4-FFF2-40B4-BE49-F238E27FC236}">
                      <a16:creationId xmlns:a16="http://schemas.microsoft.com/office/drawing/2014/main" id="{157FA09C-D9E0-4AEF-20EA-5E26D2EB6DFB}"/>
                    </a:ext>
                  </a:extLst>
                </p14:cNvPr>
                <p14:cNvContentPartPr/>
                <p14:nvPr/>
              </p14:nvContentPartPr>
              <p14:xfrm>
                <a:off x="8375747" y="6276280"/>
                <a:ext cx="135360" cy="41040"/>
              </p14:xfrm>
            </p:contentPart>
          </mc:Choice>
          <mc:Fallback xmlns="">
            <p:pic>
              <p:nvPicPr>
                <p:cNvPr id="93" name="Ink 92">
                  <a:extLst>
                    <a:ext uri="{FF2B5EF4-FFF2-40B4-BE49-F238E27FC236}">
                      <a16:creationId xmlns:a16="http://schemas.microsoft.com/office/drawing/2014/main" id="{157FA09C-D9E0-4AEF-20EA-5E26D2EB6DFB}"/>
                    </a:ext>
                  </a:extLst>
                </p:cNvPr>
                <p:cNvPicPr/>
                <p:nvPr/>
              </p:nvPicPr>
              <p:blipFill>
                <a:blip r:embed="rId104"/>
                <a:stretch>
                  <a:fillRect/>
                </a:stretch>
              </p:blipFill>
              <p:spPr>
                <a:xfrm>
                  <a:off x="8367107" y="6267640"/>
                  <a:ext cx="153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4" name="Ink 93">
                  <a:extLst>
                    <a:ext uri="{FF2B5EF4-FFF2-40B4-BE49-F238E27FC236}">
                      <a16:creationId xmlns:a16="http://schemas.microsoft.com/office/drawing/2014/main" id="{9FBF71B5-D087-BD49-3EFB-2019934EB331}"/>
                    </a:ext>
                  </a:extLst>
                </p14:cNvPr>
                <p14:cNvContentPartPr/>
                <p14:nvPr/>
              </p14:nvContentPartPr>
              <p14:xfrm>
                <a:off x="8698307" y="6180160"/>
                <a:ext cx="259200" cy="218520"/>
              </p14:xfrm>
            </p:contentPart>
          </mc:Choice>
          <mc:Fallback xmlns="">
            <p:pic>
              <p:nvPicPr>
                <p:cNvPr id="94" name="Ink 93">
                  <a:extLst>
                    <a:ext uri="{FF2B5EF4-FFF2-40B4-BE49-F238E27FC236}">
                      <a16:creationId xmlns:a16="http://schemas.microsoft.com/office/drawing/2014/main" id="{9FBF71B5-D087-BD49-3EFB-2019934EB331}"/>
                    </a:ext>
                  </a:extLst>
                </p:cNvPr>
                <p:cNvPicPr/>
                <p:nvPr/>
              </p:nvPicPr>
              <p:blipFill>
                <a:blip r:embed="rId106"/>
                <a:stretch>
                  <a:fillRect/>
                </a:stretch>
              </p:blipFill>
              <p:spPr>
                <a:xfrm>
                  <a:off x="8689307" y="6171520"/>
                  <a:ext cx="276840" cy="236160"/>
                </a:xfrm>
                <a:prstGeom prst="rect">
                  <a:avLst/>
                </a:prstGeom>
              </p:spPr>
            </p:pic>
          </mc:Fallback>
        </mc:AlternateContent>
      </p:grpSp>
      <p:grpSp>
        <p:nvGrpSpPr>
          <p:cNvPr id="99" name="Group 98">
            <a:extLst>
              <a:ext uri="{FF2B5EF4-FFF2-40B4-BE49-F238E27FC236}">
                <a16:creationId xmlns:a16="http://schemas.microsoft.com/office/drawing/2014/main" id="{A97775E8-36F6-6274-4190-150FF7F1924A}"/>
              </a:ext>
            </a:extLst>
          </p:cNvPr>
          <p:cNvGrpSpPr/>
          <p:nvPr/>
        </p:nvGrpSpPr>
        <p:grpSpPr>
          <a:xfrm>
            <a:off x="9044267" y="6063520"/>
            <a:ext cx="767880" cy="412560"/>
            <a:chOff x="9044267" y="6063520"/>
            <a:chExt cx="767880" cy="412560"/>
          </a:xfrm>
        </p:grpSpPr>
        <mc:AlternateContent xmlns:mc="http://schemas.openxmlformats.org/markup-compatibility/2006" xmlns:p14="http://schemas.microsoft.com/office/powerpoint/2010/main">
          <mc:Choice Requires="p14">
            <p:contentPart p14:bwMode="auto" r:id="rId107">
              <p14:nvContentPartPr>
                <p14:cNvPr id="96" name="Ink 95">
                  <a:extLst>
                    <a:ext uri="{FF2B5EF4-FFF2-40B4-BE49-F238E27FC236}">
                      <a16:creationId xmlns:a16="http://schemas.microsoft.com/office/drawing/2014/main" id="{D9299284-16C6-14B0-0C3B-BF5FE1A83B62}"/>
                    </a:ext>
                  </a:extLst>
                </p14:cNvPr>
                <p14:cNvContentPartPr/>
                <p14:nvPr/>
              </p14:nvContentPartPr>
              <p14:xfrm>
                <a:off x="9044267" y="6292120"/>
                <a:ext cx="550080" cy="57240"/>
              </p14:xfrm>
            </p:contentPart>
          </mc:Choice>
          <mc:Fallback xmlns="">
            <p:pic>
              <p:nvPicPr>
                <p:cNvPr id="96" name="Ink 95">
                  <a:extLst>
                    <a:ext uri="{FF2B5EF4-FFF2-40B4-BE49-F238E27FC236}">
                      <a16:creationId xmlns:a16="http://schemas.microsoft.com/office/drawing/2014/main" id="{D9299284-16C6-14B0-0C3B-BF5FE1A83B62}"/>
                    </a:ext>
                  </a:extLst>
                </p:cNvPr>
                <p:cNvPicPr/>
                <p:nvPr/>
              </p:nvPicPr>
              <p:blipFill>
                <a:blip r:embed="rId108"/>
                <a:stretch>
                  <a:fillRect/>
                </a:stretch>
              </p:blipFill>
              <p:spPr>
                <a:xfrm>
                  <a:off x="9035267" y="6283480"/>
                  <a:ext cx="567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7" name="Ink 96">
                  <a:extLst>
                    <a:ext uri="{FF2B5EF4-FFF2-40B4-BE49-F238E27FC236}">
                      <a16:creationId xmlns:a16="http://schemas.microsoft.com/office/drawing/2014/main" id="{D5F0CF3D-D3B7-B43C-2A00-68F7AB87876D}"/>
                    </a:ext>
                  </a:extLst>
                </p14:cNvPr>
                <p14:cNvContentPartPr/>
                <p14:nvPr/>
              </p14:nvContentPartPr>
              <p14:xfrm>
                <a:off x="9281867" y="6135880"/>
                <a:ext cx="301680" cy="117360"/>
              </p14:xfrm>
            </p:contentPart>
          </mc:Choice>
          <mc:Fallback xmlns="">
            <p:pic>
              <p:nvPicPr>
                <p:cNvPr id="97" name="Ink 96">
                  <a:extLst>
                    <a:ext uri="{FF2B5EF4-FFF2-40B4-BE49-F238E27FC236}">
                      <a16:creationId xmlns:a16="http://schemas.microsoft.com/office/drawing/2014/main" id="{D5F0CF3D-D3B7-B43C-2A00-68F7AB87876D}"/>
                    </a:ext>
                  </a:extLst>
                </p:cNvPr>
                <p:cNvPicPr/>
                <p:nvPr/>
              </p:nvPicPr>
              <p:blipFill>
                <a:blip r:embed="rId110"/>
                <a:stretch>
                  <a:fillRect/>
                </a:stretch>
              </p:blipFill>
              <p:spPr>
                <a:xfrm>
                  <a:off x="9272867" y="6127240"/>
                  <a:ext cx="319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8" name="Ink 97">
                  <a:extLst>
                    <a:ext uri="{FF2B5EF4-FFF2-40B4-BE49-F238E27FC236}">
                      <a16:creationId xmlns:a16="http://schemas.microsoft.com/office/drawing/2014/main" id="{A4BD3883-4F2A-1270-62AD-8AE1C463630B}"/>
                    </a:ext>
                  </a:extLst>
                </p14:cNvPr>
                <p14:cNvContentPartPr/>
                <p14:nvPr/>
              </p14:nvContentPartPr>
              <p14:xfrm>
                <a:off x="9516587" y="6063520"/>
                <a:ext cx="295560" cy="412560"/>
              </p14:xfrm>
            </p:contentPart>
          </mc:Choice>
          <mc:Fallback xmlns="">
            <p:pic>
              <p:nvPicPr>
                <p:cNvPr id="98" name="Ink 97">
                  <a:extLst>
                    <a:ext uri="{FF2B5EF4-FFF2-40B4-BE49-F238E27FC236}">
                      <a16:creationId xmlns:a16="http://schemas.microsoft.com/office/drawing/2014/main" id="{A4BD3883-4F2A-1270-62AD-8AE1C463630B}"/>
                    </a:ext>
                  </a:extLst>
                </p:cNvPr>
                <p:cNvPicPr/>
                <p:nvPr/>
              </p:nvPicPr>
              <p:blipFill>
                <a:blip r:embed="rId112"/>
                <a:stretch>
                  <a:fillRect/>
                </a:stretch>
              </p:blipFill>
              <p:spPr>
                <a:xfrm>
                  <a:off x="9507587" y="6054880"/>
                  <a:ext cx="313200" cy="430200"/>
                </a:xfrm>
                <a:prstGeom prst="rect">
                  <a:avLst/>
                </a:prstGeom>
              </p:spPr>
            </p:pic>
          </mc:Fallback>
        </mc:AlternateContent>
      </p:grpSp>
      <p:grpSp>
        <p:nvGrpSpPr>
          <p:cNvPr id="107" name="Group 106">
            <a:extLst>
              <a:ext uri="{FF2B5EF4-FFF2-40B4-BE49-F238E27FC236}">
                <a16:creationId xmlns:a16="http://schemas.microsoft.com/office/drawing/2014/main" id="{C85D8591-9472-AE96-2D71-30018564F950}"/>
              </a:ext>
            </a:extLst>
          </p:cNvPr>
          <p:cNvGrpSpPr/>
          <p:nvPr/>
        </p:nvGrpSpPr>
        <p:grpSpPr>
          <a:xfrm>
            <a:off x="9980627" y="6053800"/>
            <a:ext cx="1470240" cy="492120"/>
            <a:chOff x="9980627" y="6053800"/>
            <a:chExt cx="1470240" cy="492120"/>
          </a:xfrm>
        </p:grpSpPr>
        <mc:AlternateContent xmlns:mc="http://schemas.openxmlformats.org/markup-compatibility/2006" xmlns:p14="http://schemas.microsoft.com/office/powerpoint/2010/main">
          <mc:Choice Requires="p14">
            <p:contentPart p14:bwMode="auto" r:id="rId113">
              <p14:nvContentPartPr>
                <p14:cNvPr id="100" name="Ink 99">
                  <a:extLst>
                    <a:ext uri="{FF2B5EF4-FFF2-40B4-BE49-F238E27FC236}">
                      <a16:creationId xmlns:a16="http://schemas.microsoft.com/office/drawing/2014/main" id="{E0106CE8-37C0-9911-1705-79CED2CF1B07}"/>
                    </a:ext>
                  </a:extLst>
                </p14:cNvPr>
                <p14:cNvContentPartPr/>
                <p14:nvPr/>
              </p14:nvContentPartPr>
              <p14:xfrm>
                <a:off x="10041107" y="6090520"/>
                <a:ext cx="168120" cy="415800"/>
              </p14:xfrm>
            </p:contentPart>
          </mc:Choice>
          <mc:Fallback xmlns="">
            <p:pic>
              <p:nvPicPr>
                <p:cNvPr id="100" name="Ink 99">
                  <a:extLst>
                    <a:ext uri="{FF2B5EF4-FFF2-40B4-BE49-F238E27FC236}">
                      <a16:creationId xmlns:a16="http://schemas.microsoft.com/office/drawing/2014/main" id="{E0106CE8-37C0-9911-1705-79CED2CF1B07}"/>
                    </a:ext>
                  </a:extLst>
                </p:cNvPr>
                <p:cNvPicPr/>
                <p:nvPr/>
              </p:nvPicPr>
              <p:blipFill>
                <a:blip r:embed="rId114"/>
                <a:stretch>
                  <a:fillRect/>
                </a:stretch>
              </p:blipFill>
              <p:spPr>
                <a:xfrm>
                  <a:off x="10032107" y="6081520"/>
                  <a:ext cx="1857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1" name="Ink 100">
                  <a:extLst>
                    <a:ext uri="{FF2B5EF4-FFF2-40B4-BE49-F238E27FC236}">
                      <a16:creationId xmlns:a16="http://schemas.microsoft.com/office/drawing/2014/main" id="{0EC01C59-EC88-522D-0E79-F90464641063}"/>
                    </a:ext>
                  </a:extLst>
                </p14:cNvPr>
                <p14:cNvContentPartPr/>
                <p14:nvPr/>
              </p14:nvContentPartPr>
              <p14:xfrm>
                <a:off x="9980627" y="6188080"/>
                <a:ext cx="206280" cy="52200"/>
              </p14:xfrm>
            </p:contentPart>
          </mc:Choice>
          <mc:Fallback xmlns="">
            <p:pic>
              <p:nvPicPr>
                <p:cNvPr id="101" name="Ink 100">
                  <a:extLst>
                    <a:ext uri="{FF2B5EF4-FFF2-40B4-BE49-F238E27FC236}">
                      <a16:creationId xmlns:a16="http://schemas.microsoft.com/office/drawing/2014/main" id="{0EC01C59-EC88-522D-0E79-F90464641063}"/>
                    </a:ext>
                  </a:extLst>
                </p:cNvPr>
                <p:cNvPicPr/>
                <p:nvPr/>
              </p:nvPicPr>
              <p:blipFill>
                <a:blip r:embed="rId116"/>
                <a:stretch>
                  <a:fillRect/>
                </a:stretch>
              </p:blipFill>
              <p:spPr>
                <a:xfrm>
                  <a:off x="9971627" y="6179080"/>
                  <a:ext cx="223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2" name="Ink 101">
                  <a:extLst>
                    <a:ext uri="{FF2B5EF4-FFF2-40B4-BE49-F238E27FC236}">
                      <a16:creationId xmlns:a16="http://schemas.microsoft.com/office/drawing/2014/main" id="{74E57C6F-1EE1-7631-1AA9-A580002B4E03}"/>
                    </a:ext>
                  </a:extLst>
                </p14:cNvPr>
                <p14:cNvContentPartPr/>
                <p14:nvPr/>
              </p14:nvContentPartPr>
              <p14:xfrm>
                <a:off x="10353587" y="6394000"/>
                <a:ext cx="209880" cy="63360"/>
              </p14:xfrm>
            </p:contentPart>
          </mc:Choice>
          <mc:Fallback xmlns="">
            <p:pic>
              <p:nvPicPr>
                <p:cNvPr id="102" name="Ink 101">
                  <a:extLst>
                    <a:ext uri="{FF2B5EF4-FFF2-40B4-BE49-F238E27FC236}">
                      <a16:creationId xmlns:a16="http://schemas.microsoft.com/office/drawing/2014/main" id="{74E57C6F-1EE1-7631-1AA9-A580002B4E03}"/>
                    </a:ext>
                  </a:extLst>
                </p:cNvPr>
                <p:cNvPicPr/>
                <p:nvPr/>
              </p:nvPicPr>
              <p:blipFill>
                <a:blip r:embed="rId118"/>
                <a:stretch>
                  <a:fillRect/>
                </a:stretch>
              </p:blipFill>
              <p:spPr>
                <a:xfrm>
                  <a:off x="10344587" y="6385360"/>
                  <a:ext cx="227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 name="Ink 102">
                  <a:extLst>
                    <a:ext uri="{FF2B5EF4-FFF2-40B4-BE49-F238E27FC236}">
                      <a16:creationId xmlns:a16="http://schemas.microsoft.com/office/drawing/2014/main" id="{251CF960-3D54-AD04-79F7-E473CF69C80B}"/>
                    </a:ext>
                  </a:extLst>
                </p14:cNvPr>
                <p14:cNvContentPartPr/>
                <p14:nvPr/>
              </p14:nvContentPartPr>
              <p14:xfrm>
                <a:off x="10353587" y="6309760"/>
                <a:ext cx="249840" cy="42480"/>
              </p14:xfrm>
            </p:contentPart>
          </mc:Choice>
          <mc:Fallback xmlns="">
            <p:pic>
              <p:nvPicPr>
                <p:cNvPr id="103" name="Ink 102">
                  <a:extLst>
                    <a:ext uri="{FF2B5EF4-FFF2-40B4-BE49-F238E27FC236}">
                      <a16:creationId xmlns:a16="http://schemas.microsoft.com/office/drawing/2014/main" id="{251CF960-3D54-AD04-79F7-E473CF69C80B}"/>
                    </a:ext>
                  </a:extLst>
                </p:cNvPr>
                <p:cNvPicPr/>
                <p:nvPr/>
              </p:nvPicPr>
              <p:blipFill>
                <a:blip r:embed="rId120"/>
                <a:stretch>
                  <a:fillRect/>
                </a:stretch>
              </p:blipFill>
              <p:spPr>
                <a:xfrm>
                  <a:off x="10344947" y="6301120"/>
                  <a:ext cx="267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 name="Ink 103">
                  <a:extLst>
                    <a:ext uri="{FF2B5EF4-FFF2-40B4-BE49-F238E27FC236}">
                      <a16:creationId xmlns:a16="http://schemas.microsoft.com/office/drawing/2014/main" id="{81C70EFA-5317-96D1-1FA9-77222BCB0BD7}"/>
                    </a:ext>
                  </a:extLst>
                </p14:cNvPr>
                <p14:cNvContentPartPr/>
                <p14:nvPr/>
              </p14:nvContentPartPr>
              <p14:xfrm>
                <a:off x="10730867" y="6301120"/>
                <a:ext cx="290520" cy="42480"/>
              </p14:xfrm>
            </p:contentPart>
          </mc:Choice>
          <mc:Fallback xmlns="">
            <p:pic>
              <p:nvPicPr>
                <p:cNvPr id="104" name="Ink 103">
                  <a:extLst>
                    <a:ext uri="{FF2B5EF4-FFF2-40B4-BE49-F238E27FC236}">
                      <a16:creationId xmlns:a16="http://schemas.microsoft.com/office/drawing/2014/main" id="{81C70EFA-5317-96D1-1FA9-77222BCB0BD7}"/>
                    </a:ext>
                  </a:extLst>
                </p:cNvPr>
                <p:cNvPicPr/>
                <p:nvPr/>
              </p:nvPicPr>
              <p:blipFill>
                <a:blip r:embed="rId122"/>
                <a:stretch>
                  <a:fillRect/>
                </a:stretch>
              </p:blipFill>
              <p:spPr>
                <a:xfrm>
                  <a:off x="10722227" y="6292120"/>
                  <a:ext cx="308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Ink 104">
                  <a:extLst>
                    <a:ext uri="{FF2B5EF4-FFF2-40B4-BE49-F238E27FC236}">
                      <a16:creationId xmlns:a16="http://schemas.microsoft.com/office/drawing/2014/main" id="{1299D229-FF2E-A1C3-F9A1-7C439D5F8E1C}"/>
                    </a:ext>
                  </a:extLst>
                </p14:cNvPr>
                <p14:cNvContentPartPr/>
                <p14:nvPr/>
              </p14:nvContentPartPr>
              <p14:xfrm>
                <a:off x="11067467" y="6056320"/>
                <a:ext cx="383400" cy="75600"/>
              </p14:xfrm>
            </p:contentPart>
          </mc:Choice>
          <mc:Fallback xmlns="">
            <p:pic>
              <p:nvPicPr>
                <p:cNvPr id="105" name="Ink 104">
                  <a:extLst>
                    <a:ext uri="{FF2B5EF4-FFF2-40B4-BE49-F238E27FC236}">
                      <a16:creationId xmlns:a16="http://schemas.microsoft.com/office/drawing/2014/main" id="{1299D229-FF2E-A1C3-F9A1-7C439D5F8E1C}"/>
                    </a:ext>
                  </a:extLst>
                </p:cNvPr>
                <p:cNvPicPr/>
                <p:nvPr/>
              </p:nvPicPr>
              <p:blipFill>
                <a:blip r:embed="rId124"/>
                <a:stretch>
                  <a:fillRect/>
                </a:stretch>
              </p:blipFill>
              <p:spPr>
                <a:xfrm>
                  <a:off x="11058467" y="6047320"/>
                  <a:ext cx="401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6" name="Ink 105">
                  <a:extLst>
                    <a:ext uri="{FF2B5EF4-FFF2-40B4-BE49-F238E27FC236}">
                      <a16:creationId xmlns:a16="http://schemas.microsoft.com/office/drawing/2014/main" id="{386C4E71-4A31-9FF5-38ED-819EC9A9D24E}"/>
                    </a:ext>
                  </a:extLst>
                </p14:cNvPr>
                <p14:cNvContentPartPr/>
                <p14:nvPr/>
              </p14:nvContentPartPr>
              <p14:xfrm>
                <a:off x="11198147" y="6053800"/>
                <a:ext cx="43200" cy="492120"/>
              </p14:xfrm>
            </p:contentPart>
          </mc:Choice>
          <mc:Fallback xmlns="">
            <p:pic>
              <p:nvPicPr>
                <p:cNvPr id="106" name="Ink 105">
                  <a:extLst>
                    <a:ext uri="{FF2B5EF4-FFF2-40B4-BE49-F238E27FC236}">
                      <a16:creationId xmlns:a16="http://schemas.microsoft.com/office/drawing/2014/main" id="{386C4E71-4A31-9FF5-38ED-819EC9A9D24E}"/>
                    </a:ext>
                  </a:extLst>
                </p:cNvPr>
                <p:cNvPicPr/>
                <p:nvPr/>
              </p:nvPicPr>
              <p:blipFill>
                <a:blip r:embed="rId126"/>
                <a:stretch>
                  <a:fillRect/>
                </a:stretch>
              </p:blipFill>
              <p:spPr>
                <a:xfrm>
                  <a:off x="11189147" y="6044800"/>
                  <a:ext cx="6084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108" name="Ink 107">
                <a:extLst>
                  <a:ext uri="{FF2B5EF4-FFF2-40B4-BE49-F238E27FC236}">
                    <a16:creationId xmlns:a16="http://schemas.microsoft.com/office/drawing/2014/main" id="{ADE1AF91-A48A-7265-A334-FB13DF500E6D}"/>
                  </a:ext>
                </a:extLst>
              </p14:cNvPr>
              <p14:cNvContentPartPr/>
              <p14:nvPr/>
            </p14:nvContentPartPr>
            <p14:xfrm>
              <a:off x="196547" y="5892880"/>
              <a:ext cx="576000" cy="853200"/>
            </p14:xfrm>
          </p:contentPart>
        </mc:Choice>
        <mc:Fallback xmlns="">
          <p:pic>
            <p:nvPicPr>
              <p:cNvPr id="108" name="Ink 107">
                <a:extLst>
                  <a:ext uri="{FF2B5EF4-FFF2-40B4-BE49-F238E27FC236}">
                    <a16:creationId xmlns:a16="http://schemas.microsoft.com/office/drawing/2014/main" id="{ADE1AF91-A48A-7265-A334-FB13DF500E6D}"/>
                  </a:ext>
                </a:extLst>
              </p:cNvPr>
              <p:cNvPicPr/>
              <p:nvPr/>
            </p:nvPicPr>
            <p:blipFill>
              <a:blip r:embed="rId128"/>
              <a:stretch>
                <a:fillRect/>
              </a:stretch>
            </p:blipFill>
            <p:spPr>
              <a:xfrm>
                <a:off x="187547" y="5883880"/>
                <a:ext cx="593640" cy="870840"/>
              </a:xfrm>
              <a:prstGeom prst="rect">
                <a:avLst/>
              </a:prstGeom>
            </p:spPr>
          </p:pic>
        </mc:Fallback>
      </mc:AlternateContent>
    </p:spTree>
    <p:extLst>
      <p:ext uri="{BB962C8B-B14F-4D97-AF65-F5344CB8AC3E}">
        <p14:creationId xmlns:p14="http://schemas.microsoft.com/office/powerpoint/2010/main" val="2098640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property of unit impulse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762000"/>
                <a:ext cx="11096625" cy="5867400"/>
              </a:xfrm>
            </p:spPr>
            <p:txBody>
              <a:bodyPr/>
              <a:lstStyle/>
              <a:p>
                <a:r>
                  <a:rPr lang="en-US" dirty="0">
                    <a:solidFill>
                      <a:srgbClr val="C00000"/>
                    </a:solidFill>
                  </a:rPr>
                  <a:t>Sampling or sifting property of unit impulse</a:t>
                </a:r>
                <a:r>
                  <a:rPr lang="en-US" dirty="0"/>
                  <a:t>:</a:t>
                </a:r>
              </a:p>
              <a:p>
                <a:endParaRPr lang="en-US" dirty="0"/>
              </a:p>
              <a:p>
                <a:endParaRPr lang="en-US" dirty="0"/>
              </a:p>
              <a:p>
                <a:endParaRPr lang="en-US" dirty="0"/>
              </a:p>
              <a:p>
                <a:r>
                  <a:rPr lang="en-US" dirty="0"/>
                  <a:t>The area under the product of a function with an impulse is equal to the value of the function at the instant where the unit impulse is located</a:t>
                </a:r>
              </a:p>
              <a:p>
                <a:endParaRPr lang="en-US" dirty="0"/>
              </a:p>
              <a:p>
                <a:r>
                  <a:rPr lang="en-US" sz="2000" dirty="0">
                    <a:solidFill>
                      <a:srgbClr val="222222"/>
                    </a:solidFill>
                    <a:latin typeface="Arial" panose="020B0604020202020204" pitchFamily="34" charset="0"/>
                  </a:rPr>
                  <a:t>This is called the "sifting" property because the impulse function </a:t>
                </a:r>
                <a14:m>
                  <m:oMath xmlns:m="http://schemas.openxmlformats.org/officeDocument/2006/math">
                    <m:r>
                      <a:rPr lang="en-US" sz="2000" i="1">
                        <a:latin typeface="Cambria Math"/>
                      </a:rPr>
                      <m:t>𝛿</m:t>
                    </m:r>
                    <m:d>
                      <m:dPr>
                        <m:ctrlPr>
                          <a:rPr lang="en-US" sz="2000" i="1">
                            <a:latin typeface="Cambria Math" panose="02040503050406030204" pitchFamily="18" charset="0"/>
                          </a:rPr>
                        </m:ctrlPr>
                      </m:dPr>
                      <m:e>
                        <m:r>
                          <a:rPr lang="en-US" sz="2000" i="1">
                            <a:latin typeface="Cambria Math"/>
                          </a:rPr>
                          <m:t>𝑡</m:t>
                        </m:r>
                        <m:r>
                          <a:rPr lang="en-US" sz="2000" i="1">
                            <a:latin typeface="Cambria Math"/>
                          </a:rPr>
                          <m:t>−</m:t>
                        </m:r>
                        <m:r>
                          <a:rPr lang="en-US" sz="2000" i="1">
                            <a:latin typeface="Cambria Math"/>
                          </a:rPr>
                          <m:t>𝑇</m:t>
                        </m:r>
                      </m:e>
                    </m:d>
                    <m:r>
                      <a:rPr lang="en-US" sz="2000" i="1">
                        <a:latin typeface="Cambria Math" panose="02040503050406030204" pitchFamily="18" charset="0"/>
                      </a:rPr>
                      <m:t> </m:t>
                    </m:r>
                  </m:oMath>
                </a14:m>
                <a:r>
                  <a:rPr lang="en-US" sz="2000" dirty="0">
                    <a:solidFill>
                      <a:srgbClr val="222222"/>
                    </a:solidFill>
                    <a:latin typeface="Arial" panose="020B0604020202020204" pitchFamily="34" charset="0"/>
                  </a:rPr>
                  <a:t>sifts through the function </a:t>
                </a:r>
                <a14:m>
                  <m:oMath xmlns:m="http://schemas.openxmlformats.org/officeDocument/2006/math">
                    <m:r>
                      <a:rPr lang="en-US" sz="2000" i="1">
                        <a:solidFill>
                          <a:prstClr val="black"/>
                        </a:solidFill>
                        <a:latin typeface="Cambria Math"/>
                      </a:rPr>
                      <m:t>𝜱</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𝑡</m:t>
                        </m:r>
                      </m:e>
                    </m:d>
                    <m:r>
                      <a:rPr lang="en-US" sz="2000" i="1">
                        <a:solidFill>
                          <a:prstClr val="black"/>
                        </a:solidFill>
                        <a:latin typeface="Cambria Math" panose="02040503050406030204" pitchFamily="18" charset="0"/>
                      </a:rPr>
                      <m:t> </m:t>
                    </m:r>
                  </m:oMath>
                </a14:m>
                <a:r>
                  <a:rPr lang="en-US" sz="2000" dirty="0">
                    <a:solidFill>
                      <a:srgbClr val="222222"/>
                    </a:solidFill>
                    <a:latin typeface="Arial" panose="020B0604020202020204" pitchFamily="34" charset="0"/>
                  </a:rPr>
                  <a:t>and pulls out the value </a:t>
                </a:r>
                <a14:m>
                  <m:oMath xmlns:m="http://schemas.openxmlformats.org/officeDocument/2006/math">
                    <m:r>
                      <a:rPr lang="en-US" sz="2000" i="1">
                        <a:solidFill>
                          <a:prstClr val="black"/>
                        </a:solidFill>
                        <a:latin typeface="Cambria Math"/>
                      </a:rPr>
                      <m:t>𝜱</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𝑇</m:t>
                        </m:r>
                      </m:e>
                    </m:d>
                    <m:r>
                      <a:rPr lang="en-US" sz="2000" i="1">
                        <a:solidFill>
                          <a:prstClr val="black"/>
                        </a:solidFill>
                        <a:latin typeface="Cambria Math" panose="02040503050406030204" pitchFamily="18" charset="0"/>
                      </a:rPr>
                      <m:t> </m:t>
                    </m:r>
                  </m:oMath>
                </a14:m>
                <a:endParaRPr lang="en-US" sz="2000" dirty="0"/>
              </a:p>
              <a:p>
                <a:endParaRPr lang="en-US" dirty="0"/>
              </a:p>
              <a:p>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𝑟𝑒𝑚𝑒𝑚𝑏𝑒𝑟</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𝑡h𝑒</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𝑒𝑥𝑎𝑚𝑝𝑙𝑒</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a:ea typeface="+mn-ea"/>
                        <a:cs typeface="+mn-cs"/>
                      </a:rPr>
                      <m:t>𝜱</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d>
                    <m:r>
                      <a:rPr kumimoji="0" lang="en-US" sz="2400" b="0" i="1" u="none" strike="noStrike" kern="1200" cap="none" spc="0" normalizeH="0" baseline="0" noProof="0">
                        <a:ln>
                          <a:noFill/>
                        </a:ln>
                        <a:solidFill>
                          <a:prstClr val="black"/>
                        </a:solidFill>
                        <a:effectLst/>
                        <a:uLnTx/>
                        <a:uFillTx/>
                        <a:latin typeface="Cambria Math"/>
                        <a:ea typeface="+mn-ea"/>
                        <a:cs typeface="+mn-cs"/>
                      </a:rPr>
                      <m:t>𝛿</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a:ea typeface="+mn-ea"/>
                            <a:cs typeface="+mn-cs"/>
                          </a:rPr>
                          <m:t>𝑡</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d>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lang="en-US" dirty="0">
                    <a:solidFill>
                      <a:prstClr val="black"/>
                    </a:solidFill>
                  </a:rPr>
                  <a:t> 4</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b="0" i="1" smtClean="0">
                            <a:solidFill>
                              <a:prstClr val="black"/>
                            </a:solidFill>
                            <a:latin typeface="Cambria Math" panose="02040503050406030204" pitchFamily="18" charset="0"/>
                          </a:rPr>
                          <m:t>−2</m:t>
                        </m:r>
                      </m:e>
                    </m:d>
                  </m:oMath>
                </a14:m>
                <a:endParaRPr lang="en-US" dirty="0"/>
              </a:p>
              <a:p>
                <a:endParaRPr lang="en-US" dirty="0"/>
              </a:p>
              <a:p>
                <a14:m>
                  <m:oMath xmlns:m="http://schemas.openxmlformats.org/officeDocument/2006/math">
                    <m:nary>
                      <m:naryPr>
                        <m:ctrlPr>
                          <a:rPr lang="en-US" sz="2400" i="1" smtClean="0">
                            <a:latin typeface="Cambria Math" panose="02040503050406030204" pitchFamily="18" charset="0"/>
                          </a:rPr>
                        </m:ctrlPr>
                      </m:naryPr>
                      <m:sub>
                        <m:r>
                          <m:rPr>
                            <m:brk m:alnAt="23"/>
                          </m:rPr>
                          <a:rPr lang="en-US" sz="2400" i="1">
                            <a:latin typeface="Cambria Math"/>
                          </a:rPr>
                          <m:t>−</m:t>
                        </m:r>
                        <m:r>
                          <a:rPr lang="en-US" sz="2400" i="1">
                            <a:latin typeface="Cambria Math"/>
                          </a:rPr>
                          <m:t>∞</m:t>
                        </m:r>
                      </m:sub>
                      <m:sup>
                        <m:r>
                          <a:rPr lang="en-US" sz="2400" i="1">
                            <a:latin typeface="Cambria Math"/>
                          </a:rPr>
                          <m:t>+∞  </m:t>
                        </m:r>
                      </m:sup>
                      <m:e>
                        <m:r>
                          <a:rPr lang="en-US" i="1">
                            <a:latin typeface="Cambria Math"/>
                          </a:rPr>
                          <m:t>𝜱</m:t>
                        </m:r>
                        <m:d>
                          <m:dPr>
                            <m:ctrlPr>
                              <a:rPr lang="en-US" i="1">
                                <a:latin typeface="Cambria Math" panose="02040503050406030204" pitchFamily="18" charset="0"/>
                              </a:rPr>
                            </m:ctrlPr>
                          </m:dPr>
                          <m:e>
                            <m:r>
                              <a:rPr lang="en-US" i="1">
                                <a:latin typeface="Cambria Math"/>
                              </a:rPr>
                              <m:t>𝑡</m:t>
                            </m:r>
                          </m:e>
                        </m:d>
                        <m:r>
                          <a:rPr lang="en-US" i="1">
                            <a:latin typeface="Cambria Math"/>
                          </a:rPr>
                          <m:t>𝛿</m:t>
                        </m:r>
                        <m:d>
                          <m:dPr>
                            <m:ctrlPr>
                              <a:rPr lang="en-US" sz="2400" i="1">
                                <a:latin typeface="Cambria Math" panose="02040503050406030204" pitchFamily="18" charset="0"/>
                              </a:rPr>
                            </m:ctrlPr>
                          </m:dPr>
                          <m:e>
                            <m:r>
                              <a:rPr lang="en-US" sz="2400" i="1">
                                <a:latin typeface="Cambria Math"/>
                              </a:rPr>
                              <m:t>𝑡</m:t>
                            </m:r>
                            <m:r>
                              <a:rPr lang="en-US" sz="2400" i="1">
                                <a:latin typeface="Cambria Math"/>
                              </a:rPr>
                              <m:t>−</m:t>
                            </m:r>
                            <m:r>
                              <a:rPr lang="en-US" sz="2400" i="1">
                                <a:latin typeface="Cambria Math"/>
                              </a:rPr>
                              <m:t>𝑇</m:t>
                            </m:r>
                          </m:e>
                        </m:d>
                        <m:r>
                          <a:rPr lang="en-US" sz="2400" i="1">
                            <a:latin typeface="Cambria Math"/>
                          </a:rPr>
                          <m:t>𝑑𝑡</m:t>
                        </m:r>
                        <m:r>
                          <a:rPr lang="en-US" sz="2400" i="1">
                            <a:latin typeface="Cambria Math"/>
                          </a:rPr>
                          <m:t>=</m:t>
                        </m:r>
                      </m:e>
                    </m:nary>
                  </m:oMath>
                </a14:m>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a:rPr>
                          <m:t>−</m:t>
                        </m:r>
                        <m:r>
                          <a:rPr lang="en-US" i="1">
                            <a:latin typeface="Cambria Math"/>
                          </a:rPr>
                          <m:t>∞</m:t>
                        </m:r>
                      </m:sub>
                      <m:sup>
                        <m:r>
                          <a:rPr lang="en-US" i="1">
                            <a:latin typeface="Cambria Math"/>
                          </a:rPr>
                          <m:t>+∞  </m:t>
                        </m:r>
                      </m:sup>
                      <m:e>
                        <m:r>
                          <a:rPr lang="en-US" i="1">
                            <a:solidFill>
                              <a:prstClr val="black"/>
                            </a:solidFill>
                            <a:latin typeface="Cambria Math"/>
                          </a:rPr>
                          <m:t>𝜱</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e>
                        </m:d>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i="1">
                                <a:solidFill>
                                  <a:prstClr val="black"/>
                                </a:solidFill>
                                <a:latin typeface="Cambria Math" panose="02040503050406030204" pitchFamily="18" charset="0"/>
                              </a:rPr>
                              <m:t>−2</m:t>
                            </m:r>
                          </m:e>
                        </m:d>
                        <m:r>
                          <m:rPr>
                            <m:nor/>
                          </m:rPr>
                          <a:rPr lang="en-US" dirty="0">
                            <a:solidFill>
                              <a:prstClr val="black"/>
                            </a:solidFill>
                          </a:rPr>
                          <m:t>=</m:t>
                        </m:r>
                        <m:r>
                          <a:rPr lang="en-US" i="1">
                            <a:solidFill>
                              <a:prstClr val="black"/>
                            </a:solidFill>
                            <a:latin typeface="Cambria Math"/>
                          </a:rPr>
                          <m:t>𝜱</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e>
                        </m:d>
                        <m:nary>
                          <m:naryPr>
                            <m:ctrlPr>
                              <a:rPr lang="en-US" i="1" smtClean="0">
                                <a:latin typeface="Cambria Math" panose="02040503050406030204" pitchFamily="18" charset="0"/>
                              </a:rPr>
                            </m:ctrlPr>
                          </m:naryPr>
                          <m:sub>
                            <m:r>
                              <m:rPr>
                                <m:brk m:alnAt="23"/>
                              </m:rPr>
                              <a:rPr lang="en-US" i="1">
                                <a:latin typeface="Cambria Math"/>
                              </a:rPr>
                              <m:t>−</m:t>
                            </m:r>
                            <m:r>
                              <a:rPr lang="en-US" i="1">
                                <a:latin typeface="Cambria Math"/>
                              </a:rPr>
                              <m:t>∞</m:t>
                            </m:r>
                          </m:sub>
                          <m:sup>
                            <m:r>
                              <a:rPr lang="en-US" i="1">
                                <a:latin typeface="Cambria Math"/>
                              </a:rPr>
                              <m:t>+∞  </m:t>
                            </m:r>
                          </m:sup>
                          <m:e>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i="1">
                                    <a:solidFill>
                                      <a:prstClr val="black"/>
                                    </a:solidFill>
                                    <a:latin typeface="Cambria Math" panose="02040503050406030204" pitchFamily="18" charset="0"/>
                                  </a:rPr>
                                  <m:t>−2</m:t>
                                </m:r>
                              </m:e>
                            </m:d>
                            <m:r>
                              <m:rPr>
                                <m:nor/>
                              </m:rPr>
                              <a:rPr lang="en-US" dirty="0">
                                <a:solidFill>
                                  <a:prstClr val="black"/>
                                </a:solidFill>
                              </a:rPr>
                              <m:t>= </m:t>
                            </m:r>
                          </m:e>
                        </m:nary>
                        <m:r>
                          <a:rPr lang="en-US" b="0" i="1" dirty="0" smtClean="0">
                            <a:solidFill>
                              <a:prstClr val="black"/>
                            </a:solidFill>
                            <a:latin typeface="Cambria Math" panose="02040503050406030204" pitchFamily="18" charset="0"/>
                          </a:rPr>
                          <m:t>4</m:t>
                        </m:r>
                      </m:e>
                    </m:nary>
                  </m:oMath>
                </a14:m>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762000"/>
                <a:ext cx="11096625" cy="5867400"/>
              </a:xfrm>
              <a:blipFill>
                <a:blip r:embed="rId2"/>
                <a:stretch>
                  <a:fillRect l="-714" t="-831" r="-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19200" y="1219200"/>
                <a:ext cx="9448800" cy="10447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n-US" sz="2800" i="1">
                              <a:latin typeface="Cambria Math" panose="02040503050406030204" pitchFamily="18" charset="0"/>
                            </a:rPr>
                          </m:ctrlPr>
                        </m:naryPr>
                        <m:sub>
                          <m:r>
                            <m:rPr>
                              <m:brk m:alnAt="23"/>
                            </m:rPr>
                            <a:rPr lang="en-US" sz="2800" i="1">
                              <a:latin typeface="Cambria Math"/>
                            </a:rPr>
                            <m:t>−</m:t>
                          </m:r>
                          <m:r>
                            <a:rPr lang="en-US" sz="2800" i="1">
                              <a:latin typeface="Cambria Math"/>
                            </a:rPr>
                            <m:t>∞</m:t>
                          </m:r>
                        </m:sub>
                        <m:sup>
                          <m:r>
                            <a:rPr lang="en-US" sz="2800" i="1">
                              <a:latin typeface="Cambria Math"/>
                            </a:rPr>
                            <m:t>+∞  </m:t>
                          </m:r>
                        </m:sup>
                        <m:e>
                          <m:r>
                            <a:rPr lang="en-US" sz="2800" i="1">
                              <a:latin typeface="Cambria Math"/>
                            </a:rPr>
                            <m:t>𝜱</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r>
                                <a:rPr lang="en-US" sz="2800" i="1">
                                  <a:latin typeface="Cambria Math"/>
                                </a:rPr>
                                <m:t>−</m:t>
                              </m:r>
                              <m:r>
                                <a:rPr lang="en-US" sz="2800" i="1">
                                  <a:latin typeface="Cambria Math"/>
                                </a:rPr>
                                <m:t>𝑇</m:t>
                              </m:r>
                            </m:e>
                          </m:d>
                          <m:r>
                            <a:rPr lang="en-US" sz="2800" i="1">
                              <a:latin typeface="Cambria Math"/>
                            </a:rPr>
                            <m:t>𝑑𝑡</m:t>
                          </m:r>
                          <m:r>
                            <a:rPr lang="en-US" sz="2800" i="1">
                              <a:latin typeface="Cambria Math"/>
                            </a:rPr>
                            <m:t>=</m:t>
                          </m:r>
                        </m:e>
                      </m:nary>
                      <m:r>
                        <a:rPr lang="en-US" sz="2800" i="1">
                          <a:latin typeface="Cambria Math"/>
                        </a:rPr>
                        <m:t>𝜱</m:t>
                      </m:r>
                      <m:d>
                        <m:dPr>
                          <m:ctrlPr>
                            <a:rPr lang="en-US" sz="2800" i="1">
                              <a:latin typeface="Cambria Math" panose="02040503050406030204" pitchFamily="18" charset="0"/>
                            </a:rPr>
                          </m:ctrlPr>
                        </m:dPr>
                        <m:e>
                          <m:r>
                            <a:rPr lang="en-US" sz="2800" i="1">
                              <a:latin typeface="Cambria Math"/>
                            </a:rPr>
                            <m:t>𝑇</m:t>
                          </m:r>
                        </m:e>
                      </m:d>
                      <m:nary>
                        <m:naryPr>
                          <m:ctrlPr>
                            <a:rPr lang="en-US" sz="2800" i="1">
                              <a:latin typeface="Cambria Math" panose="02040503050406030204" pitchFamily="18" charset="0"/>
                            </a:rPr>
                          </m:ctrlPr>
                        </m:naryPr>
                        <m:sub>
                          <m:r>
                            <m:rPr>
                              <m:brk m:alnAt="23"/>
                            </m:rPr>
                            <a:rPr lang="en-US" sz="2800" i="1">
                              <a:latin typeface="Cambria Math"/>
                            </a:rPr>
                            <m:t>−</m:t>
                          </m:r>
                          <m:r>
                            <a:rPr lang="en-US" sz="2800" i="1">
                              <a:latin typeface="Cambria Math"/>
                            </a:rPr>
                            <m:t>∞</m:t>
                          </m:r>
                        </m:sub>
                        <m:sup>
                          <m:r>
                            <a:rPr lang="en-US" sz="2800" i="1">
                              <a:latin typeface="Cambria Math"/>
                            </a:rPr>
                            <m:t>+∞  </m:t>
                          </m:r>
                        </m:sup>
                        <m:e>
                          <m:r>
                            <a:rPr lang="en-US" sz="2800" i="1">
                              <a:latin typeface="Cambria Math"/>
                            </a:rPr>
                            <m:t>𝛿</m:t>
                          </m:r>
                          <m:d>
                            <m:dPr>
                              <m:ctrlPr>
                                <a:rPr lang="en-US" sz="2800" i="1">
                                  <a:latin typeface="Cambria Math" panose="02040503050406030204" pitchFamily="18" charset="0"/>
                                </a:rPr>
                              </m:ctrlPr>
                            </m:dPr>
                            <m:e>
                              <m:r>
                                <a:rPr lang="en-US" sz="2800" i="1">
                                  <a:latin typeface="Cambria Math"/>
                                </a:rPr>
                                <m:t>𝑡</m:t>
                              </m:r>
                              <m:r>
                                <a:rPr lang="en-US" sz="2800" i="1">
                                  <a:latin typeface="Cambria Math"/>
                                </a:rPr>
                                <m:t>−</m:t>
                              </m:r>
                              <m:r>
                                <a:rPr lang="en-US" sz="2800" i="1">
                                  <a:latin typeface="Cambria Math"/>
                                </a:rPr>
                                <m:t>𝑇</m:t>
                              </m:r>
                            </m:e>
                          </m:d>
                          <m:r>
                            <a:rPr lang="en-US" sz="2800" i="1">
                              <a:latin typeface="Cambria Math"/>
                            </a:rPr>
                            <m:t>𝑑𝑡</m:t>
                          </m:r>
                          <m:r>
                            <a:rPr lang="en-US" sz="2800" i="1">
                              <a:latin typeface="Cambria Math"/>
                            </a:rPr>
                            <m:t>=</m:t>
                          </m:r>
                        </m:e>
                      </m:nary>
                      <m:r>
                        <a:rPr lang="en-US" sz="2800" i="1">
                          <a:latin typeface="Cambria Math"/>
                        </a:rPr>
                        <m:t>𝜱</m:t>
                      </m:r>
                      <m:d>
                        <m:dPr>
                          <m:ctrlPr>
                            <a:rPr lang="en-US" sz="2800" i="1">
                              <a:latin typeface="Cambria Math" panose="02040503050406030204" pitchFamily="18" charset="0"/>
                            </a:rPr>
                          </m:ctrlPr>
                        </m:dPr>
                        <m:e>
                          <m:r>
                            <a:rPr lang="en-US" sz="2800" i="1">
                              <a:latin typeface="Cambria Math"/>
                            </a:rPr>
                            <m:t>𝑇</m:t>
                          </m:r>
                        </m:e>
                      </m: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1219200" y="1219200"/>
                <a:ext cx="9448800" cy="10447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B6C70ED-41FB-F728-C251-4F3C4CB14067}"/>
              </a:ext>
            </a:extLst>
          </p:cNvPr>
          <p:cNvPicPr>
            <a:picLocks noChangeAspect="1"/>
          </p:cNvPicPr>
          <p:nvPr/>
        </p:nvPicPr>
        <p:blipFill>
          <a:blip r:embed="rId4"/>
          <a:stretch>
            <a:fillRect/>
          </a:stretch>
        </p:blipFill>
        <p:spPr>
          <a:xfrm>
            <a:off x="9829800" y="4191001"/>
            <a:ext cx="2209800" cy="1467377"/>
          </a:xfrm>
          <a:prstGeom prst="rect">
            <a:avLst/>
          </a:prstGeom>
        </p:spPr>
      </p:pic>
      <p:grpSp>
        <p:nvGrpSpPr>
          <p:cNvPr id="23" name="Group 22">
            <a:extLst>
              <a:ext uri="{FF2B5EF4-FFF2-40B4-BE49-F238E27FC236}">
                <a16:creationId xmlns:a16="http://schemas.microsoft.com/office/drawing/2014/main" id="{CA3AF7D8-2757-F6F5-F6CC-1B32963761BE}"/>
              </a:ext>
            </a:extLst>
          </p:cNvPr>
          <p:cNvGrpSpPr/>
          <p:nvPr/>
        </p:nvGrpSpPr>
        <p:grpSpPr>
          <a:xfrm>
            <a:off x="2818067" y="2014440"/>
            <a:ext cx="3144240" cy="624600"/>
            <a:chOff x="2818067" y="2014440"/>
            <a:chExt cx="3144240" cy="62460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2E3E08A-4430-E914-F981-C148ECA88A85}"/>
                    </a:ext>
                  </a:extLst>
                </p14:cNvPr>
                <p14:cNvContentPartPr/>
                <p14:nvPr/>
              </p14:nvContentPartPr>
              <p14:xfrm>
                <a:off x="2818067" y="2014440"/>
                <a:ext cx="1613520" cy="79560"/>
              </p14:xfrm>
            </p:contentPart>
          </mc:Choice>
          <mc:Fallback xmlns="">
            <p:pic>
              <p:nvPicPr>
                <p:cNvPr id="5" name="Ink 4">
                  <a:extLst>
                    <a:ext uri="{FF2B5EF4-FFF2-40B4-BE49-F238E27FC236}">
                      <a16:creationId xmlns:a16="http://schemas.microsoft.com/office/drawing/2014/main" id="{12E3E08A-4430-E914-F981-C148ECA88A85}"/>
                    </a:ext>
                  </a:extLst>
                </p:cNvPr>
                <p:cNvPicPr/>
                <p:nvPr/>
              </p:nvPicPr>
              <p:blipFill>
                <a:blip r:embed="rId6"/>
                <a:stretch>
                  <a:fillRect/>
                </a:stretch>
              </p:blipFill>
              <p:spPr>
                <a:xfrm>
                  <a:off x="2809067" y="2005440"/>
                  <a:ext cx="1631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1959D78-F957-6354-E1E5-8AD7D31AF606}"/>
                    </a:ext>
                  </a:extLst>
                </p14:cNvPr>
                <p14:cNvContentPartPr/>
                <p14:nvPr/>
              </p14:nvContentPartPr>
              <p14:xfrm>
                <a:off x="3319187" y="2086800"/>
                <a:ext cx="712800" cy="86760"/>
              </p14:xfrm>
            </p:contentPart>
          </mc:Choice>
          <mc:Fallback xmlns="">
            <p:pic>
              <p:nvPicPr>
                <p:cNvPr id="6" name="Ink 5">
                  <a:extLst>
                    <a:ext uri="{FF2B5EF4-FFF2-40B4-BE49-F238E27FC236}">
                      <a16:creationId xmlns:a16="http://schemas.microsoft.com/office/drawing/2014/main" id="{C1959D78-F957-6354-E1E5-8AD7D31AF606}"/>
                    </a:ext>
                  </a:extLst>
                </p:cNvPr>
                <p:cNvPicPr/>
                <p:nvPr/>
              </p:nvPicPr>
              <p:blipFill>
                <a:blip r:embed="rId8"/>
                <a:stretch>
                  <a:fillRect/>
                </a:stretch>
              </p:blipFill>
              <p:spPr>
                <a:xfrm>
                  <a:off x="3310187" y="2078160"/>
                  <a:ext cx="730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D2E582F-4B6F-D5FA-DCA6-AE60E5AA1A82}"/>
                    </a:ext>
                  </a:extLst>
                </p14:cNvPr>
                <p14:cNvContentPartPr/>
                <p14:nvPr/>
              </p14:nvContentPartPr>
              <p14:xfrm>
                <a:off x="3198587" y="2265000"/>
                <a:ext cx="255960" cy="374040"/>
              </p14:xfrm>
            </p:contentPart>
          </mc:Choice>
          <mc:Fallback xmlns="">
            <p:pic>
              <p:nvPicPr>
                <p:cNvPr id="9" name="Ink 8">
                  <a:extLst>
                    <a:ext uri="{FF2B5EF4-FFF2-40B4-BE49-F238E27FC236}">
                      <a16:creationId xmlns:a16="http://schemas.microsoft.com/office/drawing/2014/main" id="{CD2E582F-4B6F-D5FA-DCA6-AE60E5AA1A82}"/>
                    </a:ext>
                  </a:extLst>
                </p:cNvPr>
                <p:cNvPicPr/>
                <p:nvPr/>
              </p:nvPicPr>
              <p:blipFill>
                <a:blip r:embed="rId10"/>
                <a:stretch>
                  <a:fillRect/>
                </a:stretch>
              </p:blipFill>
              <p:spPr>
                <a:xfrm>
                  <a:off x="3189587" y="2256000"/>
                  <a:ext cx="2736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064C948-83D9-EB7B-016A-571DFEA1C8B8}"/>
                    </a:ext>
                  </a:extLst>
                </p14:cNvPr>
                <p14:cNvContentPartPr/>
                <p14:nvPr/>
              </p14:nvContentPartPr>
              <p14:xfrm>
                <a:off x="3575147" y="2156640"/>
                <a:ext cx="157680" cy="356760"/>
              </p14:xfrm>
            </p:contentPart>
          </mc:Choice>
          <mc:Fallback xmlns="">
            <p:pic>
              <p:nvPicPr>
                <p:cNvPr id="10" name="Ink 9">
                  <a:extLst>
                    <a:ext uri="{FF2B5EF4-FFF2-40B4-BE49-F238E27FC236}">
                      <a16:creationId xmlns:a16="http://schemas.microsoft.com/office/drawing/2014/main" id="{1064C948-83D9-EB7B-016A-571DFEA1C8B8}"/>
                    </a:ext>
                  </a:extLst>
                </p:cNvPr>
                <p:cNvPicPr/>
                <p:nvPr/>
              </p:nvPicPr>
              <p:blipFill>
                <a:blip r:embed="rId12"/>
                <a:stretch>
                  <a:fillRect/>
                </a:stretch>
              </p:blipFill>
              <p:spPr>
                <a:xfrm>
                  <a:off x="3566147" y="2147640"/>
                  <a:ext cx="1753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B6847D1-E0AD-90A4-D3A0-A425381D82C0}"/>
                    </a:ext>
                  </a:extLst>
                </p14:cNvPr>
                <p14:cNvContentPartPr/>
                <p14:nvPr/>
              </p14:nvContentPartPr>
              <p14:xfrm>
                <a:off x="3796547" y="2183280"/>
                <a:ext cx="325440" cy="83520"/>
              </p14:xfrm>
            </p:contentPart>
          </mc:Choice>
          <mc:Fallback xmlns="">
            <p:pic>
              <p:nvPicPr>
                <p:cNvPr id="11" name="Ink 10">
                  <a:extLst>
                    <a:ext uri="{FF2B5EF4-FFF2-40B4-BE49-F238E27FC236}">
                      <a16:creationId xmlns:a16="http://schemas.microsoft.com/office/drawing/2014/main" id="{0B6847D1-E0AD-90A4-D3A0-A425381D82C0}"/>
                    </a:ext>
                  </a:extLst>
                </p:cNvPr>
                <p:cNvPicPr/>
                <p:nvPr/>
              </p:nvPicPr>
              <p:blipFill>
                <a:blip r:embed="rId14"/>
                <a:stretch>
                  <a:fillRect/>
                </a:stretch>
              </p:blipFill>
              <p:spPr>
                <a:xfrm>
                  <a:off x="3787907" y="2174640"/>
                  <a:ext cx="343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BB8BFF9-C6E3-5281-6B34-AB47662846F5}"/>
                    </a:ext>
                  </a:extLst>
                </p14:cNvPr>
                <p14:cNvContentPartPr/>
                <p14:nvPr/>
              </p14:nvContentPartPr>
              <p14:xfrm>
                <a:off x="3789707" y="2175000"/>
                <a:ext cx="58320" cy="359640"/>
              </p14:xfrm>
            </p:contentPart>
          </mc:Choice>
          <mc:Fallback xmlns="">
            <p:pic>
              <p:nvPicPr>
                <p:cNvPr id="12" name="Ink 11">
                  <a:extLst>
                    <a:ext uri="{FF2B5EF4-FFF2-40B4-BE49-F238E27FC236}">
                      <a16:creationId xmlns:a16="http://schemas.microsoft.com/office/drawing/2014/main" id="{FBB8BFF9-C6E3-5281-6B34-AB47662846F5}"/>
                    </a:ext>
                  </a:extLst>
                </p:cNvPr>
                <p:cNvPicPr/>
                <p:nvPr/>
              </p:nvPicPr>
              <p:blipFill>
                <a:blip r:embed="rId16"/>
                <a:stretch>
                  <a:fillRect/>
                </a:stretch>
              </p:blipFill>
              <p:spPr>
                <a:xfrm>
                  <a:off x="3781067" y="2166360"/>
                  <a:ext cx="759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12C73AD-4986-2BC3-3482-62EF2168955B}"/>
                    </a:ext>
                  </a:extLst>
                </p14:cNvPr>
                <p14:cNvContentPartPr/>
                <p14:nvPr/>
              </p14:nvContentPartPr>
              <p14:xfrm>
                <a:off x="4159067" y="2135040"/>
                <a:ext cx="204120" cy="361800"/>
              </p14:xfrm>
            </p:contentPart>
          </mc:Choice>
          <mc:Fallback xmlns="">
            <p:pic>
              <p:nvPicPr>
                <p:cNvPr id="13" name="Ink 12">
                  <a:extLst>
                    <a:ext uri="{FF2B5EF4-FFF2-40B4-BE49-F238E27FC236}">
                      <a16:creationId xmlns:a16="http://schemas.microsoft.com/office/drawing/2014/main" id="{912C73AD-4986-2BC3-3482-62EF2168955B}"/>
                    </a:ext>
                  </a:extLst>
                </p:cNvPr>
                <p:cNvPicPr/>
                <p:nvPr/>
              </p:nvPicPr>
              <p:blipFill>
                <a:blip r:embed="rId18"/>
                <a:stretch>
                  <a:fillRect/>
                </a:stretch>
              </p:blipFill>
              <p:spPr>
                <a:xfrm>
                  <a:off x="4150427" y="2126400"/>
                  <a:ext cx="2217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AAB8E14-F51E-C0EE-A200-50041911B53A}"/>
                    </a:ext>
                  </a:extLst>
                </p14:cNvPr>
                <p14:cNvContentPartPr/>
                <p14:nvPr/>
              </p14:nvContentPartPr>
              <p14:xfrm>
                <a:off x="3704387" y="2195160"/>
                <a:ext cx="202320" cy="56520"/>
              </p14:xfrm>
            </p:contentPart>
          </mc:Choice>
          <mc:Fallback xmlns="">
            <p:pic>
              <p:nvPicPr>
                <p:cNvPr id="14" name="Ink 13">
                  <a:extLst>
                    <a:ext uri="{FF2B5EF4-FFF2-40B4-BE49-F238E27FC236}">
                      <a16:creationId xmlns:a16="http://schemas.microsoft.com/office/drawing/2014/main" id="{7AAB8E14-F51E-C0EE-A200-50041911B53A}"/>
                    </a:ext>
                  </a:extLst>
                </p:cNvPr>
                <p:cNvPicPr/>
                <p:nvPr/>
              </p:nvPicPr>
              <p:blipFill>
                <a:blip r:embed="rId20"/>
                <a:stretch>
                  <a:fillRect/>
                </a:stretch>
              </p:blipFill>
              <p:spPr>
                <a:xfrm>
                  <a:off x="3695747" y="2186160"/>
                  <a:ext cx="219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667E36A4-C7C8-2331-947C-780225CF3953}"/>
                    </a:ext>
                  </a:extLst>
                </p14:cNvPr>
                <p14:cNvContentPartPr/>
                <p14:nvPr/>
              </p14:nvContentPartPr>
              <p14:xfrm>
                <a:off x="4482347" y="2122800"/>
                <a:ext cx="243360" cy="296280"/>
              </p14:xfrm>
            </p:contentPart>
          </mc:Choice>
          <mc:Fallback xmlns="">
            <p:pic>
              <p:nvPicPr>
                <p:cNvPr id="16" name="Ink 15">
                  <a:extLst>
                    <a:ext uri="{FF2B5EF4-FFF2-40B4-BE49-F238E27FC236}">
                      <a16:creationId xmlns:a16="http://schemas.microsoft.com/office/drawing/2014/main" id="{667E36A4-C7C8-2331-947C-780225CF3953}"/>
                    </a:ext>
                  </a:extLst>
                </p:cNvPr>
                <p:cNvPicPr/>
                <p:nvPr/>
              </p:nvPicPr>
              <p:blipFill>
                <a:blip r:embed="rId22"/>
                <a:stretch>
                  <a:fillRect/>
                </a:stretch>
              </p:blipFill>
              <p:spPr>
                <a:xfrm>
                  <a:off x="4473347" y="2114160"/>
                  <a:ext cx="261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B1D380C9-9962-9499-C9B4-314519066DA5}"/>
                    </a:ext>
                  </a:extLst>
                </p14:cNvPr>
                <p14:cNvContentPartPr/>
                <p14:nvPr/>
              </p14:nvContentPartPr>
              <p14:xfrm>
                <a:off x="4834067" y="2135760"/>
                <a:ext cx="152280" cy="342000"/>
              </p14:xfrm>
            </p:contentPart>
          </mc:Choice>
          <mc:Fallback xmlns="">
            <p:pic>
              <p:nvPicPr>
                <p:cNvPr id="17" name="Ink 16">
                  <a:extLst>
                    <a:ext uri="{FF2B5EF4-FFF2-40B4-BE49-F238E27FC236}">
                      <a16:creationId xmlns:a16="http://schemas.microsoft.com/office/drawing/2014/main" id="{B1D380C9-9962-9499-C9B4-314519066DA5}"/>
                    </a:ext>
                  </a:extLst>
                </p:cNvPr>
                <p:cNvPicPr/>
                <p:nvPr/>
              </p:nvPicPr>
              <p:blipFill>
                <a:blip r:embed="rId24"/>
                <a:stretch>
                  <a:fillRect/>
                </a:stretch>
              </p:blipFill>
              <p:spPr>
                <a:xfrm>
                  <a:off x="4825427" y="2126760"/>
                  <a:ext cx="1699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1C7E4D3-44C1-22D3-612A-A8E363B1B106}"/>
                    </a:ext>
                  </a:extLst>
                </p14:cNvPr>
                <p14:cNvContentPartPr/>
                <p14:nvPr/>
              </p14:nvContentPartPr>
              <p14:xfrm>
                <a:off x="5140067" y="2136120"/>
                <a:ext cx="158760" cy="238320"/>
              </p14:xfrm>
            </p:contentPart>
          </mc:Choice>
          <mc:Fallback xmlns="">
            <p:pic>
              <p:nvPicPr>
                <p:cNvPr id="18" name="Ink 17">
                  <a:extLst>
                    <a:ext uri="{FF2B5EF4-FFF2-40B4-BE49-F238E27FC236}">
                      <a16:creationId xmlns:a16="http://schemas.microsoft.com/office/drawing/2014/main" id="{E1C7E4D3-44C1-22D3-612A-A8E363B1B106}"/>
                    </a:ext>
                  </a:extLst>
                </p:cNvPr>
                <p:cNvPicPr/>
                <p:nvPr/>
              </p:nvPicPr>
              <p:blipFill>
                <a:blip r:embed="rId26"/>
                <a:stretch>
                  <a:fillRect/>
                </a:stretch>
              </p:blipFill>
              <p:spPr>
                <a:xfrm>
                  <a:off x="5131067" y="2127120"/>
                  <a:ext cx="1764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3DE70DCB-62AE-57E8-F8CF-D760B1C19371}"/>
                    </a:ext>
                  </a:extLst>
                </p14:cNvPr>
                <p14:cNvContentPartPr/>
                <p14:nvPr/>
              </p14:nvContentPartPr>
              <p14:xfrm>
                <a:off x="4976627" y="2254560"/>
                <a:ext cx="329400" cy="22680"/>
              </p14:xfrm>
            </p:contentPart>
          </mc:Choice>
          <mc:Fallback xmlns="">
            <p:pic>
              <p:nvPicPr>
                <p:cNvPr id="19" name="Ink 18">
                  <a:extLst>
                    <a:ext uri="{FF2B5EF4-FFF2-40B4-BE49-F238E27FC236}">
                      <a16:creationId xmlns:a16="http://schemas.microsoft.com/office/drawing/2014/main" id="{3DE70DCB-62AE-57E8-F8CF-D760B1C19371}"/>
                    </a:ext>
                  </a:extLst>
                </p:cNvPr>
                <p:cNvPicPr/>
                <p:nvPr/>
              </p:nvPicPr>
              <p:blipFill>
                <a:blip r:embed="rId28"/>
                <a:stretch>
                  <a:fillRect/>
                </a:stretch>
              </p:blipFill>
              <p:spPr>
                <a:xfrm>
                  <a:off x="4967627" y="2245560"/>
                  <a:ext cx="3470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92C7795E-08DA-8CD6-B8D7-649EC6F7FADD}"/>
                    </a:ext>
                  </a:extLst>
                </p14:cNvPr>
                <p14:cNvContentPartPr/>
                <p14:nvPr/>
              </p14:nvContentPartPr>
              <p14:xfrm>
                <a:off x="5319347" y="2264640"/>
                <a:ext cx="163080" cy="42840"/>
              </p14:xfrm>
            </p:contentPart>
          </mc:Choice>
          <mc:Fallback xmlns="">
            <p:pic>
              <p:nvPicPr>
                <p:cNvPr id="20" name="Ink 19">
                  <a:extLst>
                    <a:ext uri="{FF2B5EF4-FFF2-40B4-BE49-F238E27FC236}">
                      <a16:creationId xmlns:a16="http://schemas.microsoft.com/office/drawing/2014/main" id="{92C7795E-08DA-8CD6-B8D7-649EC6F7FADD}"/>
                    </a:ext>
                  </a:extLst>
                </p:cNvPr>
                <p:cNvPicPr/>
                <p:nvPr/>
              </p:nvPicPr>
              <p:blipFill>
                <a:blip r:embed="rId30"/>
                <a:stretch>
                  <a:fillRect/>
                </a:stretch>
              </p:blipFill>
              <p:spPr>
                <a:xfrm>
                  <a:off x="5310347" y="2255640"/>
                  <a:ext cx="180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FFA7FF72-94CB-D41F-1979-B4CB057C2AEE}"/>
                    </a:ext>
                  </a:extLst>
                </p14:cNvPr>
                <p14:cNvContentPartPr/>
                <p14:nvPr/>
              </p14:nvContentPartPr>
              <p14:xfrm>
                <a:off x="5535707" y="2094720"/>
                <a:ext cx="250200" cy="75240"/>
              </p14:xfrm>
            </p:contentPart>
          </mc:Choice>
          <mc:Fallback xmlns="">
            <p:pic>
              <p:nvPicPr>
                <p:cNvPr id="21" name="Ink 20">
                  <a:extLst>
                    <a:ext uri="{FF2B5EF4-FFF2-40B4-BE49-F238E27FC236}">
                      <a16:creationId xmlns:a16="http://schemas.microsoft.com/office/drawing/2014/main" id="{FFA7FF72-94CB-D41F-1979-B4CB057C2AEE}"/>
                    </a:ext>
                  </a:extLst>
                </p:cNvPr>
                <p:cNvPicPr/>
                <p:nvPr/>
              </p:nvPicPr>
              <p:blipFill>
                <a:blip r:embed="rId32"/>
                <a:stretch>
                  <a:fillRect/>
                </a:stretch>
              </p:blipFill>
              <p:spPr>
                <a:xfrm>
                  <a:off x="5527067" y="2086080"/>
                  <a:ext cx="2678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23715226-EBCB-1003-DE86-976FC7F5EB13}"/>
                    </a:ext>
                  </a:extLst>
                </p14:cNvPr>
                <p14:cNvContentPartPr/>
                <p14:nvPr/>
              </p14:nvContentPartPr>
              <p14:xfrm>
                <a:off x="5630027" y="2027760"/>
                <a:ext cx="332280" cy="527760"/>
              </p14:xfrm>
            </p:contentPart>
          </mc:Choice>
          <mc:Fallback xmlns="">
            <p:pic>
              <p:nvPicPr>
                <p:cNvPr id="22" name="Ink 21">
                  <a:extLst>
                    <a:ext uri="{FF2B5EF4-FFF2-40B4-BE49-F238E27FC236}">
                      <a16:creationId xmlns:a16="http://schemas.microsoft.com/office/drawing/2014/main" id="{23715226-EBCB-1003-DE86-976FC7F5EB13}"/>
                    </a:ext>
                  </a:extLst>
                </p:cNvPr>
                <p:cNvPicPr/>
                <p:nvPr/>
              </p:nvPicPr>
              <p:blipFill>
                <a:blip r:embed="rId34"/>
                <a:stretch>
                  <a:fillRect/>
                </a:stretch>
              </p:blipFill>
              <p:spPr>
                <a:xfrm>
                  <a:off x="5621387" y="2019120"/>
                  <a:ext cx="349920" cy="54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D11F06DB-7E12-5340-BD42-8F464EA457F7}"/>
                  </a:ext>
                </a:extLst>
              </p14:cNvPr>
              <p14:cNvContentPartPr/>
              <p14:nvPr/>
            </p14:nvContentPartPr>
            <p14:xfrm>
              <a:off x="2627267" y="2355000"/>
              <a:ext cx="496440" cy="138960"/>
            </p14:xfrm>
          </p:contentPart>
        </mc:Choice>
        <mc:Fallback xmlns="">
          <p:pic>
            <p:nvPicPr>
              <p:cNvPr id="24" name="Ink 23">
                <a:extLst>
                  <a:ext uri="{FF2B5EF4-FFF2-40B4-BE49-F238E27FC236}">
                    <a16:creationId xmlns:a16="http://schemas.microsoft.com/office/drawing/2014/main" id="{D11F06DB-7E12-5340-BD42-8F464EA457F7}"/>
                  </a:ext>
                </a:extLst>
              </p:cNvPr>
              <p:cNvPicPr/>
              <p:nvPr/>
            </p:nvPicPr>
            <p:blipFill>
              <a:blip r:embed="rId36"/>
              <a:stretch>
                <a:fillRect/>
              </a:stretch>
            </p:blipFill>
            <p:spPr>
              <a:xfrm>
                <a:off x="2618267" y="2346360"/>
                <a:ext cx="5140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4F92510C-2FB6-140E-4DA5-D99E0EEAF4EF}"/>
                  </a:ext>
                </a:extLst>
              </p14:cNvPr>
              <p14:cNvContentPartPr/>
              <p14:nvPr/>
            </p14:nvContentPartPr>
            <p14:xfrm>
              <a:off x="6409067" y="2269680"/>
              <a:ext cx="1826280" cy="244800"/>
            </p14:xfrm>
          </p:contentPart>
        </mc:Choice>
        <mc:Fallback xmlns="">
          <p:pic>
            <p:nvPicPr>
              <p:cNvPr id="25" name="Ink 24">
                <a:extLst>
                  <a:ext uri="{FF2B5EF4-FFF2-40B4-BE49-F238E27FC236}">
                    <a16:creationId xmlns:a16="http://schemas.microsoft.com/office/drawing/2014/main" id="{4F92510C-2FB6-140E-4DA5-D99E0EEAF4EF}"/>
                  </a:ext>
                </a:extLst>
              </p:cNvPr>
              <p:cNvPicPr/>
              <p:nvPr/>
            </p:nvPicPr>
            <p:blipFill>
              <a:blip r:embed="rId38"/>
              <a:stretch>
                <a:fillRect/>
              </a:stretch>
            </p:blipFill>
            <p:spPr>
              <a:xfrm>
                <a:off x="6400067" y="2260680"/>
                <a:ext cx="1843920" cy="262440"/>
              </a:xfrm>
              <a:prstGeom prst="rect">
                <a:avLst/>
              </a:prstGeom>
            </p:spPr>
          </p:pic>
        </mc:Fallback>
      </mc:AlternateContent>
      <p:grpSp>
        <p:nvGrpSpPr>
          <p:cNvPr id="28" name="Group 27">
            <a:extLst>
              <a:ext uri="{FF2B5EF4-FFF2-40B4-BE49-F238E27FC236}">
                <a16:creationId xmlns:a16="http://schemas.microsoft.com/office/drawing/2014/main" id="{FA3743F3-61EF-E370-60CE-8672EDC9F5EE}"/>
              </a:ext>
            </a:extLst>
          </p:cNvPr>
          <p:cNvGrpSpPr/>
          <p:nvPr/>
        </p:nvGrpSpPr>
        <p:grpSpPr>
          <a:xfrm>
            <a:off x="2969267" y="3216480"/>
            <a:ext cx="894600" cy="143640"/>
            <a:chOff x="2969267" y="3216480"/>
            <a:chExt cx="894600" cy="143640"/>
          </a:xfrm>
        </p:grpSpPr>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B0FC49A-9571-5F9E-BB70-612763934345}"/>
                    </a:ext>
                  </a:extLst>
                </p14:cNvPr>
                <p14:cNvContentPartPr/>
                <p14:nvPr/>
              </p14:nvContentPartPr>
              <p14:xfrm>
                <a:off x="2969267" y="3216480"/>
                <a:ext cx="894600" cy="91800"/>
              </p14:xfrm>
            </p:contentPart>
          </mc:Choice>
          <mc:Fallback xmlns="">
            <p:pic>
              <p:nvPicPr>
                <p:cNvPr id="26" name="Ink 25">
                  <a:extLst>
                    <a:ext uri="{FF2B5EF4-FFF2-40B4-BE49-F238E27FC236}">
                      <a16:creationId xmlns:a16="http://schemas.microsoft.com/office/drawing/2014/main" id="{7B0FC49A-9571-5F9E-BB70-612763934345}"/>
                    </a:ext>
                  </a:extLst>
                </p:cNvPr>
                <p:cNvPicPr/>
                <p:nvPr/>
              </p:nvPicPr>
              <p:blipFill>
                <a:blip r:embed="rId40"/>
                <a:stretch>
                  <a:fillRect/>
                </a:stretch>
              </p:blipFill>
              <p:spPr>
                <a:xfrm>
                  <a:off x="2960627" y="3207480"/>
                  <a:ext cx="912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2E824E8B-2BD3-FF8E-3062-01D576250C89}"/>
                    </a:ext>
                  </a:extLst>
                </p14:cNvPr>
                <p14:cNvContentPartPr/>
                <p14:nvPr/>
              </p14:nvContentPartPr>
              <p14:xfrm>
                <a:off x="3098507" y="3307200"/>
                <a:ext cx="542880" cy="52920"/>
              </p14:xfrm>
            </p:contentPart>
          </mc:Choice>
          <mc:Fallback xmlns="">
            <p:pic>
              <p:nvPicPr>
                <p:cNvPr id="27" name="Ink 26">
                  <a:extLst>
                    <a:ext uri="{FF2B5EF4-FFF2-40B4-BE49-F238E27FC236}">
                      <a16:creationId xmlns:a16="http://schemas.microsoft.com/office/drawing/2014/main" id="{2E824E8B-2BD3-FF8E-3062-01D576250C89}"/>
                    </a:ext>
                  </a:extLst>
                </p:cNvPr>
                <p:cNvPicPr/>
                <p:nvPr/>
              </p:nvPicPr>
              <p:blipFill>
                <a:blip r:embed="rId42"/>
                <a:stretch>
                  <a:fillRect/>
                </a:stretch>
              </p:blipFill>
              <p:spPr>
                <a:xfrm>
                  <a:off x="3089507" y="3298560"/>
                  <a:ext cx="560520" cy="70560"/>
                </a:xfrm>
                <a:prstGeom prst="rect">
                  <a:avLst/>
                </a:prstGeom>
              </p:spPr>
            </p:pic>
          </mc:Fallback>
        </mc:AlternateContent>
      </p:grpSp>
      <p:grpSp>
        <p:nvGrpSpPr>
          <p:cNvPr id="47" name="Group 46">
            <a:extLst>
              <a:ext uri="{FF2B5EF4-FFF2-40B4-BE49-F238E27FC236}">
                <a16:creationId xmlns:a16="http://schemas.microsoft.com/office/drawing/2014/main" id="{16AE5F62-72DE-92BA-1A19-5A7DF5398CBA}"/>
              </a:ext>
            </a:extLst>
          </p:cNvPr>
          <p:cNvGrpSpPr/>
          <p:nvPr/>
        </p:nvGrpSpPr>
        <p:grpSpPr>
          <a:xfrm>
            <a:off x="8441627" y="2944320"/>
            <a:ext cx="1191960" cy="596880"/>
            <a:chOff x="8441627" y="2944320"/>
            <a:chExt cx="1191960" cy="596880"/>
          </a:xfrm>
        </p:grpSpPr>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AC63CB21-14EE-69BF-EBCE-A570C567405F}"/>
                    </a:ext>
                  </a:extLst>
                </p14:cNvPr>
                <p14:cNvContentPartPr/>
                <p14:nvPr/>
              </p14:nvContentPartPr>
              <p14:xfrm>
                <a:off x="8555387" y="3005880"/>
                <a:ext cx="259200" cy="326520"/>
              </p14:xfrm>
            </p:contentPart>
          </mc:Choice>
          <mc:Fallback xmlns="">
            <p:pic>
              <p:nvPicPr>
                <p:cNvPr id="29" name="Ink 28">
                  <a:extLst>
                    <a:ext uri="{FF2B5EF4-FFF2-40B4-BE49-F238E27FC236}">
                      <a16:creationId xmlns:a16="http://schemas.microsoft.com/office/drawing/2014/main" id="{AC63CB21-14EE-69BF-EBCE-A570C567405F}"/>
                    </a:ext>
                  </a:extLst>
                </p:cNvPr>
                <p:cNvPicPr/>
                <p:nvPr/>
              </p:nvPicPr>
              <p:blipFill>
                <a:blip r:embed="rId44"/>
                <a:stretch>
                  <a:fillRect/>
                </a:stretch>
              </p:blipFill>
              <p:spPr>
                <a:xfrm>
                  <a:off x="8546747" y="2996880"/>
                  <a:ext cx="2768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9840D55C-5698-9DC2-9B64-A9BFCCFBBEEE}"/>
                    </a:ext>
                  </a:extLst>
                </p14:cNvPr>
                <p14:cNvContentPartPr/>
                <p14:nvPr/>
              </p14:nvContentPartPr>
              <p14:xfrm>
                <a:off x="8441627" y="3085800"/>
                <a:ext cx="343800" cy="64440"/>
              </p14:xfrm>
            </p:contentPart>
          </mc:Choice>
          <mc:Fallback xmlns="">
            <p:pic>
              <p:nvPicPr>
                <p:cNvPr id="30" name="Ink 29">
                  <a:extLst>
                    <a:ext uri="{FF2B5EF4-FFF2-40B4-BE49-F238E27FC236}">
                      <a16:creationId xmlns:a16="http://schemas.microsoft.com/office/drawing/2014/main" id="{9840D55C-5698-9DC2-9B64-A9BFCCFBBEEE}"/>
                    </a:ext>
                  </a:extLst>
                </p:cNvPr>
                <p:cNvPicPr/>
                <p:nvPr/>
              </p:nvPicPr>
              <p:blipFill>
                <a:blip r:embed="rId46"/>
                <a:stretch>
                  <a:fillRect/>
                </a:stretch>
              </p:blipFill>
              <p:spPr>
                <a:xfrm>
                  <a:off x="8432987" y="3076800"/>
                  <a:ext cx="361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786F6BE6-838D-1D13-535C-E837B1FD0410}"/>
                    </a:ext>
                  </a:extLst>
                </p14:cNvPr>
                <p14:cNvContentPartPr/>
                <p14:nvPr/>
              </p14:nvContentPartPr>
              <p14:xfrm>
                <a:off x="8886587" y="3234480"/>
                <a:ext cx="231120" cy="49320"/>
              </p14:xfrm>
            </p:contentPart>
          </mc:Choice>
          <mc:Fallback xmlns="">
            <p:pic>
              <p:nvPicPr>
                <p:cNvPr id="31" name="Ink 30">
                  <a:extLst>
                    <a:ext uri="{FF2B5EF4-FFF2-40B4-BE49-F238E27FC236}">
                      <a16:creationId xmlns:a16="http://schemas.microsoft.com/office/drawing/2014/main" id="{786F6BE6-838D-1D13-535C-E837B1FD0410}"/>
                    </a:ext>
                  </a:extLst>
                </p:cNvPr>
                <p:cNvPicPr/>
                <p:nvPr/>
              </p:nvPicPr>
              <p:blipFill>
                <a:blip r:embed="rId48"/>
                <a:stretch>
                  <a:fillRect/>
                </a:stretch>
              </p:blipFill>
              <p:spPr>
                <a:xfrm>
                  <a:off x="8877947" y="3225480"/>
                  <a:ext cx="2487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90447BDD-E519-6519-A407-DAE021C399D1}"/>
                    </a:ext>
                  </a:extLst>
                </p14:cNvPr>
                <p14:cNvContentPartPr/>
                <p14:nvPr/>
              </p14:nvContentPartPr>
              <p14:xfrm>
                <a:off x="8911427" y="3184800"/>
                <a:ext cx="206640" cy="21240"/>
              </p14:xfrm>
            </p:contentPart>
          </mc:Choice>
          <mc:Fallback xmlns="">
            <p:pic>
              <p:nvPicPr>
                <p:cNvPr id="32" name="Ink 31">
                  <a:extLst>
                    <a:ext uri="{FF2B5EF4-FFF2-40B4-BE49-F238E27FC236}">
                      <a16:creationId xmlns:a16="http://schemas.microsoft.com/office/drawing/2014/main" id="{90447BDD-E519-6519-A407-DAE021C399D1}"/>
                    </a:ext>
                  </a:extLst>
                </p:cNvPr>
                <p:cNvPicPr/>
                <p:nvPr/>
              </p:nvPicPr>
              <p:blipFill>
                <a:blip r:embed="rId50"/>
                <a:stretch>
                  <a:fillRect/>
                </a:stretch>
              </p:blipFill>
              <p:spPr>
                <a:xfrm>
                  <a:off x="8902787" y="3176160"/>
                  <a:ext cx="224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9AA14978-3FE5-36D8-C1FA-80A3BA742A0F}"/>
                    </a:ext>
                  </a:extLst>
                </p14:cNvPr>
                <p14:cNvContentPartPr/>
                <p14:nvPr/>
              </p14:nvContentPartPr>
              <p14:xfrm>
                <a:off x="9287267" y="2944320"/>
                <a:ext cx="346320" cy="96120"/>
              </p14:xfrm>
            </p:contentPart>
          </mc:Choice>
          <mc:Fallback xmlns="">
            <p:pic>
              <p:nvPicPr>
                <p:cNvPr id="33" name="Ink 32">
                  <a:extLst>
                    <a:ext uri="{FF2B5EF4-FFF2-40B4-BE49-F238E27FC236}">
                      <a16:creationId xmlns:a16="http://schemas.microsoft.com/office/drawing/2014/main" id="{9AA14978-3FE5-36D8-C1FA-80A3BA742A0F}"/>
                    </a:ext>
                  </a:extLst>
                </p:cNvPr>
                <p:cNvPicPr/>
                <p:nvPr/>
              </p:nvPicPr>
              <p:blipFill>
                <a:blip r:embed="rId52"/>
                <a:stretch>
                  <a:fillRect/>
                </a:stretch>
              </p:blipFill>
              <p:spPr>
                <a:xfrm>
                  <a:off x="9278627" y="2935680"/>
                  <a:ext cx="363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5C21D394-06EB-C7CB-6835-FA14BA18C91D}"/>
                    </a:ext>
                  </a:extLst>
                </p14:cNvPr>
                <p14:cNvContentPartPr/>
                <p14:nvPr/>
              </p14:nvContentPartPr>
              <p14:xfrm>
                <a:off x="9395627" y="3003360"/>
                <a:ext cx="30600" cy="332640"/>
              </p14:xfrm>
            </p:contentPart>
          </mc:Choice>
          <mc:Fallback xmlns="">
            <p:pic>
              <p:nvPicPr>
                <p:cNvPr id="34" name="Ink 33">
                  <a:extLst>
                    <a:ext uri="{FF2B5EF4-FFF2-40B4-BE49-F238E27FC236}">
                      <a16:creationId xmlns:a16="http://schemas.microsoft.com/office/drawing/2014/main" id="{5C21D394-06EB-C7CB-6835-FA14BA18C91D}"/>
                    </a:ext>
                  </a:extLst>
                </p:cNvPr>
                <p:cNvPicPr/>
                <p:nvPr/>
              </p:nvPicPr>
              <p:blipFill>
                <a:blip r:embed="rId54"/>
                <a:stretch>
                  <a:fillRect/>
                </a:stretch>
              </p:blipFill>
              <p:spPr>
                <a:xfrm>
                  <a:off x="9386627" y="2994360"/>
                  <a:ext cx="482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FCABBEC0-7AC1-836D-C91D-1B86B0B372A4}"/>
                    </a:ext>
                  </a:extLst>
                </p14:cNvPr>
                <p14:cNvContentPartPr/>
                <p14:nvPr/>
              </p14:nvContentPartPr>
              <p14:xfrm>
                <a:off x="9330107" y="3370560"/>
                <a:ext cx="294840" cy="133920"/>
              </p14:xfrm>
            </p:contentPart>
          </mc:Choice>
          <mc:Fallback xmlns="">
            <p:pic>
              <p:nvPicPr>
                <p:cNvPr id="43" name="Ink 42">
                  <a:extLst>
                    <a:ext uri="{FF2B5EF4-FFF2-40B4-BE49-F238E27FC236}">
                      <a16:creationId xmlns:a16="http://schemas.microsoft.com/office/drawing/2014/main" id="{FCABBEC0-7AC1-836D-C91D-1B86B0B372A4}"/>
                    </a:ext>
                  </a:extLst>
                </p:cNvPr>
                <p:cNvPicPr/>
                <p:nvPr/>
              </p:nvPicPr>
              <p:blipFill>
                <a:blip r:embed="rId56"/>
                <a:stretch>
                  <a:fillRect/>
                </a:stretch>
              </p:blipFill>
              <p:spPr>
                <a:xfrm>
                  <a:off x="9321467" y="3361560"/>
                  <a:ext cx="3124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F1A454BB-19BE-629E-92BE-F28523AB5EF9}"/>
                    </a:ext>
                  </a:extLst>
                </p14:cNvPr>
                <p14:cNvContentPartPr/>
                <p14:nvPr/>
              </p14:nvContentPartPr>
              <p14:xfrm>
                <a:off x="9302027" y="3471000"/>
                <a:ext cx="223560" cy="70200"/>
              </p14:xfrm>
            </p:contentPart>
          </mc:Choice>
          <mc:Fallback xmlns="">
            <p:pic>
              <p:nvPicPr>
                <p:cNvPr id="44" name="Ink 43">
                  <a:extLst>
                    <a:ext uri="{FF2B5EF4-FFF2-40B4-BE49-F238E27FC236}">
                      <a16:creationId xmlns:a16="http://schemas.microsoft.com/office/drawing/2014/main" id="{F1A454BB-19BE-629E-92BE-F28523AB5EF9}"/>
                    </a:ext>
                  </a:extLst>
                </p:cNvPr>
                <p:cNvPicPr/>
                <p:nvPr/>
              </p:nvPicPr>
              <p:blipFill>
                <a:blip r:embed="rId58"/>
                <a:stretch>
                  <a:fillRect/>
                </a:stretch>
              </p:blipFill>
              <p:spPr>
                <a:xfrm>
                  <a:off x="9293387" y="3462360"/>
                  <a:ext cx="241200" cy="87840"/>
                </a:xfrm>
                <a:prstGeom prst="rect">
                  <a:avLst/>
                </a:prstGeom>
              </p:spPr>
            </p:pic>
          </mc:Fallback>
        </mc:AlternateContent>
      </p:grpSp>
      <p:grpSp>
        <p:nvGrpSpPr>
          <p:cNvPr id="55" name="Group 54">
            <a:extLst>
              <a:ext uri="{FF2B5EF4-FFF2-40B4-BE49-F238E27FC236}">
                <a16:creationId xmlns:a16="http://schemas.microsoft.com/office/drawing/2014/main" id="{B931E080-2B12-25FD-5698-40A57D631B4A}"/>
              </a:ext>
            </a:extLst>
          </p:cNvPr>
          <p:cNvGrpSpPr/>
          <p:nvPr/>
        </p:nvGrpSpPr>
        <p:grpSpPr>
          <a:xfrm>
            <a:off x="10034987" y="2132520"/>
            <a:ext cx="2116080" cy="1395360"/>
            <a:chOff x="10034987" y="2132520"/>
            <a:chExt cx="2116080" cy="1395360"/>
          </a:xfrm>
        </p:grpSpPr>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F1D2240B-EA0E-DAAD-437C-2CB96747A371}"/>
                    </a:ext>
                  </a:extLst>
                </p14:cNvPr>
                <p14:cNvContentPartPr/>
                <p14:nvPr/>
              </p14:nvContentPartPr>
              <p14:xfrm>
                <a:off x="10034987" y="3019560"/>
                <a:ext cx="253080" cy="429840"/>
              </p14:xfrm>
            </p:contentPart>
          </mc:Choice>
          <mc:Fallback xmlns="">
            <p:pic>
              <p:nvPicPr>
                <p:cNvPr id="36" name="Ink 35">
                  <a:extLst>
                    <a:ext uri="{FF2B5EF4-FFF2-40B4-BE49-F238E27FC236}">
                      <a16:creationId xmlns:a16="http://schemas.microsoft.com/office/drawing/2014/main" id="{F1D2240B-EA0E-DAAD-437C-2CB96747A371}"/>
                    </a:ext>
                  </a:extLst>
                </p:cNvPr>
                <p:cNvPicPr/>
                <p:nvPr/>
              </p:nvPicPr>
              <p:blipFill>
                <a:blip r:embed="rId60"/>
                <a:stretch>
                  <a:fillRect/>
                </a:stretch>
              </p:blipFill>
              <p:spPr>
                <a:xfrm>
                  <a:off x="10025987" y="3010560"/>
                  <a:ext cx="2707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579D941D-ADB1-5E87-D72F-CF26AA31A94D}"/>
                    </a:ext>
                  </a:extLst>
                </p14:cNvPr>
                <p14:cNvContentPartPr/>
                <p14:nvPr/>
              </p14:nvContentPartPr>
              <p14:xfrm>
                <a:off x="10474907" y="3005880"/>
                <a:ext cx="106200" cy="336600"/>
              </p14:xfrm>
            </p:contentPart>
          </mc:Choice>
          <mc:Fallback xmlns="">
            <p:pic>
              <p:nvPicPr>
                <p:cNvPr id="37" name="Ink 36">
                  <a:extLst>
                    <a:ext uri="{FF2B5EF4-FFF2-40B4-BE49-F238E27FC236}">
                      <a16:creationId xmlns:a16="http://schemas.microsoft.com/office/drawing/2014/main" id="{579D941D-ADB1-5E87-D72F-CF26AA31A94D}"/>
                    </a:ext>
                  </a:extLst>
                </p:cNvPr>
                <p:cNvPicPr/>
                <p:nvPr/>
              </p:nvPicPr>
              <p:blipFill>
                <a:blip r:embed="rId62"/>
                <a:stretch>
                  <a:fillRect/>
                </a:stretch>
              </p:blipFill>
              <p:spPr>
                <a:xfrm>
                  <a:off x="10466267" y="2997240"/>
                  <a:ext cx="123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89E8EF63-2B99-5154-42AE-F5169D656924}"/>
                    </a:ext>
                  </a:extLst>
                </p14:cNvPr>
                <p14:cNvContentPartPr/>
                <p14:nvPr/>
              </p14:nvContentPartPr>
              <p14:xfrm>
                <a:off x="10735547" y="3038280"/>
                <a:ext cx="52200" cy="292320"/>
              </p14:xfrm>
            </p:contentPart>
          </mc:Choice>
          <mc:Fallback xmlns="">
            <p:pic>
              <p:nvPicPr>
                <p:cNvPr id="38" name="Ink 37">
                  <a:extLst>
                    <a:ext uri="{FF2B5EF4-FFF2-40B4-BE49-F238E27FC236}">
                      <a16:creationId xmlns:a16="http://schemas.microsoft.com/office/drawing/2014/main" id="{89E8EF63-2B99-5154-42AE-F5169D656924}"/>
                    </a:ext>
                  </a:extLst>
                </p:cNvPr>
                <p:cNvPicPr/>
                <p:nvPr/>
              </p:nvPicPr>
              <p:blipFill>
                <a:blip r:embed="rId64"/>
                <a:stretch>
                  <a:fillRect/>
                </a:stretch>
              </p:blipFill>
              <p:spPr>
                <a:xfrm>
                  <a:off x="10726547" y="3029280"/>
                  <a:ext cx="698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5E4A0D76-9752-0FCD-A139-CB4865906E0A}"/>
                    </a:ext>
                  </a:extLst>
                </p14:cNvPr>
                <p14:cNvContentPartPr/>
                <p14:nvPr/>
              </p14:nvContentPartPr>
              <p14:xfrm>
                <a:off x="10591907" y="3080760"/>
                <a:ext cx="261720" cy="9720"/>
              </p14:xfrm>
            </p:contentPart>
          </mc:Choice>
          <mc:Fallback xmlns="">
            <p:pic>
              <p:nvPicPr>
                <p:cNvPr id="39" name="Ink 38">
                  <a:extLst>
                    <a:ext uri="{FF2B5EF4-FFF2-40B4-BE49-F238E27FC236}">
                      <a16:creationId xmlns:a16="http://schemas.microsoft.com/office/drawing/2014/main" id="{5E4A0D76-9752-0FCD-A139-CB4865906E0A}"/>
                    </a:ext>
                  </a:extLst>
                </p:cNvPr>
                <p:cNvPicPr/>
                <p:nvPr/>
              </p:nvPicPr>
              <p:blipFill>
                <a:blip r:embed="rId66"/>
                <a:stretch>
                  <a:fillRect/>
                </a:stretch>
              </p:blipFill>
              <p:spPr>
                <a:xfrm>
                  <a:off x="10583267" y="3071760"/>
                  <a:ext cx="279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1D1F86F2-7F30-6835-04E5-9BB981963D59}"/>
                    </a:ext>
                  </a:extLst>
                </p14:cNvPr>
                <p14:cNvContentPartPr/>
                <p14:nvPr/>
              </p14:nvContentPartPr>
              <p14:xfrm>
                <a:off x="10935707" y="3016320"/>
                <a:ext cx="86400" cy="404640"/>
              </p14:xfrm>
            </p:contentPart>
          </mc:Choice>
          <mc:Fallback xmlns="">
            <p:pic>
              <p:nvPicPr>
                <p:cNvPr id="40" name="Ink 39">
                  <a:extLst>
                    <a:ext uri="{FF2B5EF4-FFF2-40B4-BE49-F238E27FC236}">
                      <a16:creationId xmlns:a16="http://schemas.microsoft.com/office/drawing/2014/main" id="{1D1F86F2-7F30-6835-04E5-9BB981963D59}"/>
                    </a:ext>
                  </a:extLst>
                </p:cNvPr>
                <p:cNvPicPr/>
                <p:nvPr/>
              </p:nvPicPr>
              <p:blipFill>
                <a:blip r:embed="rId68"/>
                <a:stretch>
                  <a:fillRect/>
                </a:stretch>
              </p:blipFill>
              <p:spPr>
                <a:xfrm>
                  <a:off x="10926707" y="3007680"/>
                  <a:ext cx="1040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1A5BC5FE-87EA-48F8-D3E2-FFE5DD4A62C5}"/>
                    </a:ext>
                  </a:extLst>
                </p14:cNvPr>
                <p14:cNvContentPartPr/>
                <p14:nvPr/>
              </p14:nvContentPartPr>
              <p14:xfrm>
                <a:off x="11096267" y="3126120"/>
                <a:ext cx="325440" cy="250560"/>
              </p14:xfrm>
            </p:contentPart>
          </mc:Choice>
          <mc:Fallback xmlns="">
            <p:pic>
              <p:nvPicPr>
                <p:cNvPr id="42" name="Ink 41">
                  <a:extLst>
                    <a:ext uri="{FF2B5EF4-FFF2-40B4-BE49-F238E27FC236}">
                      <a16:creationId xmlns:a16="http://schemas.microsoft.com/office/drawing/2014/main" id="{1A5BC5FE-87EA-48F8-D3E2-FFE5DD4A62C5}"/>
                    </a:ext>
                  </a:extLst>
                </p:cNvPr>
                <p:cNvPicPr/>
                <p:nvPr/>
              </p:nvPicPr>
              <p:blipFill>
                <a:blip r:embed="rId70"/>
                <a:stretch>
                  <a:fillRect/>
                </a:stretch>
              </p:blipFill>
              <p:spPr>
                <a:xfrm>
                  <a:off x="11087267" y="3117480"/>
                  <a:ext cx="343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5E404030-192F-41CC-B973-7F560EBA17C6}"/>
                    </a:ext>
                  </a:extLst>
                </p14:cNvPr>
                <p14:cNvContentPartPr/>
                <p14:nvPr/>
              </p14:nvContentPartPr>
              <p14:xfrm>
                <a:off x="11485067" y="3028920"/>
                <a:ext cx="236520" cy="498960"/>
              </p14:xfrm>
            </p:contentPart>
          </mc:Choice>
          <mc:Fallback xmlns="">
            <p:pic>
              <p:nvPicPr>
                <p:cNvPr id="45" name="Ink 44">
                  <a:extLst>
                    <a:ext uri="{FF2B5EF4-FFF2-40B4-BE49-F238E27FC236}">
                      <a16:creationId xmlns:a16="http://schemas.microsoft.com/office/drawing/2014/main" id="{5E404030-192F-41CC-B973-7F560EBA17C6}"/>
                    </a:ext>
                  </a:extLst>
                </p:cNvPr>
                <p:cNvPicPr/>
                <p:nvPr/>
              </p:nvPicPr>
              <p:blipFill>
                <a:blip r:embed="rId72"/>
                <a:stretch>
                  <a:fillRect/>
                </a:stretch>
              </p:blipFill>
              <p:spPr>
                <a:xfrm>
                  <a:off x="11476067" y="3019920"/>
                  <a:ext cx="2541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21239A4E-7B9C-46DD-9CC9-17EFC37E514F}"/>
                    </a:ext>
                  </a:extLst>
                </p14:cNvPr>
                <p14:cNvContentPartPr/>
                <p14:nvPr/>
              </p14:nvContentPartPr>
              <p14:xfrm>
                <a:off x="11796107" y="3062400"/>
                <a:ext cx="61920" cy="402840"/>
              </p14:xfrm>
            </p:contentPart>
          </mc:Choice>
          <mc:Fallback xmlns="">
            <p:pic>
              <p:nvPicPr>
                <p:cNvPr id="48" name="Ink 47">
                  <a:extLst>
                    <a:ext uri="{FF2B5EF4-FFF2-40B4-BE49-F238E27FC236}">
                      <a16:creationId xmlns:a16="http://schemas.microsoft.com/office/drawing/2014/main" id="{21239A4E-7B9C-46DD-9CC9-17EFC37E514F}"/>
                    </a:ext>
                  </a:extLst>
                </p:cNvPr>
                <p:cNvPicPr/>
                <p:nvPr/>
              </p:nvPicPr>
              <p:blipFill>
                <a:blip r:embed="rId74"/>
                <a:stretch>
                  <a:fillRect/>
                </a:stretch>
              </p:blipFill>
              <p:spPr>
                <a:xfrm>
                  <a:off x="11787107" y="3053760"/>
                  <a:ext cx="795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C5D45FE6-9C01-FAA9-6A36-27071771D764}"/>
                    </a:ext>
                  </a:extLst>
                </p14:cNvPr>
                <p14:cNvContentPartPr/>
                <p14:nvPr/>
              </p14:nvContentPartPr>
              <p14:xfrm>
                <a:off x="11868467" y="3191640"/>
                <a:ext cx="191520" cy="33120"/>
              </p14:xfrm>
            </p:contentPart>
          </mc:Choice>
          <mc:Fallback xmlns="">
            <p:pic>
              <p:nvPicPr>
                <p:cNvPr id="50" name="Ink 49">
                  <a:extLst>
                    <a:ext uri="{FF2B5EF4-FFF2-40B4-BE49-F238E27FC236}">
                      <a16:creationId xmlns:a16="http://schemas.microsoft.com/office/drawing/2014/main" id="{C5D45FE6-9C01-FAA9-6A36-27071771D764}"/>
                    </a:ext>
                  </a:extLst>
                </p:cNvPr>
                <p:cNvPicPr/>
                <p:nvPr/>
              </p:nvPicPr>
              <p:blipFill>
                <a:blip r:embed="rId76"/>
                <a:stretch>
                  <a:fillRect/>
                </a:stretch>
              </p:blipFill>
              <p:spPr>
                <a:xfrm>
                  <a:off x="11859467" y="3183000"/>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31F72474-C248-ED89-3B3A-36F27EA7C7E7}"/>
                    </a:ext>
                  </a:extLst>
                </p14:cNvPr>
                <p14:cNvContentPartPr/>
                <p14:nvPr/>
              </p14:nvContentPartPr>
              <p14:xfrm>
                <a:off x="11958107" y="3179040"/>
                <a:ext cx="20520" cy="303840"/>
              </p14:xfrm>
            </p:contentPart>
          </mc:Choice>
          <mc:Fallback xmlns="">
            <p:pic>
              <p:nvPicPr>
                <p:cNvPr id="51" name="Ink 50">
                  <a:extLst>
                    <a:ext uri="{FF2B5EF4-FFF2-40B4-BE49-F238E27FC236}">
                      <a16:creationId xmlns:a16="http://schemas.microsoft.com/office/drawing/2014/main" id="{31F72474-C248-ED89-3B3A-36F27EA7C7E7}"/>
                    </a:ext>
                  </a:extLst>
                </p:cNvPr>
                <p:cNvPicPr/>
                <p:nvPr/>
              </p:nvPicPr>
              <p:blipFill>
                <a:blip r:embed="rId78"/>
                <a:stretch>
                  <a:fillRect/>
                </a:stretch>
              </p:blipFill>
              <p:spPr>
                <a:xfrm>
                  <a:off x="11949467" y="3170040"/>
                  <a:ext cx="381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456D2F4A-7F50-39D1-C009-2D575EE6F56A}"/>
                    </a:ext>
                  </a:extLst>
                </p14:cNvPr>
                <p14:cNvContentPartPr/>
                <p14:nvPr/>
              </p14:nvContentPartPr>
              <p14:xfrm>
                <a:off x="12054587" y="2999040"/>
                <a:ext cx="96480" cy="520200"/>
              </p14:xfrm>
            </p:contentPart>
          </mc:Choice>
          <mc:Fallback xmlns="">
            <p:pic>
              <p:nvPicPr>
                <p:cNvPr id="52" name="Ink 51">
                  <a:extLst>
                    <a:ext uri="{FF2B5EF4-FFF2-40B4-BE49-F238E27FC236}">
                      <a16:creationId xmlns:a16="http://schemas.microsoft.com/office/drawing/2014/main" id="{456D2F4A-7F50-39D1-C009-2D575EE6F56A}"/>
                    </a:ext>
                  </a:extLst>
                </p:cNvPr>
                <p:cNvPicPr/>
                <p:nvPr/>
              </p:nvPicPr>
              <p:blipFill>
                <a:blip r:embed="rId80"/>
                <a:stretch>
                  <a:fillRect/>
                </a:stretch>
              </p:blipFill>
              <p:spPr>
                <a:xfrm>
                  <a:off x="12045947" y="2990400"/>
                  <a:ext cx="11412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52FD0EC0-2EA1-50FE-56A0-5AD78CD60BAD}"/>
                    </a:ext>
                  </a:extLst>
                </p14:cNvPr>
                <p14:cNvContentPartPr/>
                <p14:nvPr/>
              </p14:nvContentPartPr>
              <p14:xfrm>
                <a:off x="10307507" y="2132520"/>
                <a:ext cx="1508040" cy="815040"/>
              </p14:xfrm>
            </p:contentPart>
          </mc:Choice>
          <mc:Fallback xmlns="">
            <p:pic>
              <p:nvPicPr>
                <p:cNvPr id="54" name="Ink 53">
                  <a:extLst>
                    <a:ext uri="{FF2B5EF4-FFF2-40B4-BE49-F238E27FC236}">
                      <a16:creationId xmlns:a16="http://schemas.microsoft.com/office/drawing/2014/main" id="{52FD0EC0-2EA1-50FE-56A0-5AD78CD60BAD}"/>
                    </a:ext>
                  </a:extLst>
                </p:cNvPr>
                <p:cNvPicPr/>
                <p:nvPr/>
              </p:nvPicPr>
              <p:blipFill>
                <a:blip r:embed="rId82"/>
                <a:stretch>
                  <a:fillRect/>
                </a:stretch>
              </p:blipFill>
              <p:spPr>
                <a:xfrm>
                  <a:off x="10298867" y="2123520"/>
                  <a:ext cx="1525680" cy="832680"/>
                </a:xfrm>
                <a:prstGeom prst="rect">
                  <a:avLst/>
                </a:prstGeom>
              </p:spPr>
            </p:pic>
          </mc:Fallback>
        </mc:AlternateContent>
      </p:grpSp>
      <p:grpSp>
        <p:nvGrpSpPr>
          <p:cNvPr id="58" name="Group 57">
            <a:extLst>
              <a:ext uri="{FF2B5EF4-FFF2-40B4-BE49-F238E27FC236}">
                <a16:creationId xmlns:a16="http://schemas.microsoft.com/office/drawing/2014/main" id="{52F70754-9214-3780-0B8F-51FC3CFB9E10}"/>
              </a:ext>
            </a:extLst>
          </p:cNvPr>
          <p:cNvGrpSpPr/>
          <p:nvPr/>
        </p:nvGrpSpPr>
        <p:grpSpPr>
          <a:xfrm>
            <a:off x="222107" y="3800400"/>
            <a:ext cx="483840" cy="376560"/>
            <a:chOff x="222107" y="3800400"/>
            <a:chExt cx="483840" cy="376560"/>
          </a:xfrm>
        </p:grpSpPr>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8F68BEF6-E1FC-7EB8-C712-C1FD289EA004}"/>
                    </a:ext>
                  </a:extLst>
                </p14:cNvPr>
                <p14:cNvContentPartPr/>
                <p14:nvPr/>
              </p14:nvContentPartPr>
              <p14:xfrm>
                <a:off x="411827" y="3800400"/>
                <a:ext cx="274680" cy="376560"/>
              </p14:xfrm>
            </p:contentPart>
          </mc:Choice>
          <mc:Fallback xmlns="">
            <p:pic>
              <p:nvPicPr>
                <p:cNvPr id="56" name="Ink 55">
                  <a:extLst>
                    <a:ext uri="{FF2B5EF4-FFF2-40B4-BE49-F238E27FC236}">
                      <a16:creationId xmlns:a16="http://schemas.microsoft.com/office/drawing/2014/main" id="{8F68BEF6-E1FC-7EB8-C712-C1FD289EA004}"/>
                    </a:ext>
                  </a:extLst>
                </p:cNvPr>
                <p:cNvPicPr/>
                <p:nvPr/>
              </p:nvPicPr>
              <p:blipFill>
                <a:blip r:embed="rId84"/>
                <a:stretch>
                  <a:fillRect/>
                </a:stretch>
              </p:blipFill>
              <p:spPr>
                <a:xfrm>
                  <a:off x="403187" y="3791400"/>
                  <a:ext cx="2923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D52DCCE6-8392-EBE5-4D6F-AAD37ED42186}"/>
                    </a:ext>
                  </a:extLst>
                </p14:cNvPr>
                <p14:cNvContentPartPr/>
                <p14:nvPr/>
              </p14:nvContentPartPr>
              <p14:xfrm>
                <a:off x="222107" y="3899040"/>
                <a:ext cx="483840" cy="69840"/>
              </p14:xfrm>
            </p:contentPart>
          </mc:Choice>
          <mc:Fallback xmlns="">
            <p:pic>
              <p:nvPicPr>
                <p:cNvPr id="57" name="Ink 56">
                  <a:extLst>
                    <a:ext uri="{FF2B5EF4-FFF2-40B4-BE49-F238E27FC236}">
                      <a16:creationId xmlns:a16="http://schemas.microsoft.com/office/drawing/2014/main" id="{D52DCCE6-8392-EBE5-4D6F-AAD37ED42186}"/>
                    </a:ext>
                  </a:extLst>
                </p:cNvPr>
                <p:cNvPicPr/>
                <p:nvPr/>
              </p:nvPicPr>
              <p:blipFill>
                <a:blip r:embed="rId86"/>
                <a:stretch>
                  <a:fillRect/>
                </a:stretch>
              </p:blipFill>
              <p:spPr>
                <a:xfrm>
                  <a:off x="213107" y="3890400"/>
                  <a:ext cx="501480" cy="87480"/>
                </a:xfrm>
                <a:prstGeom prst="rect">
                  <a:avLst/>
                </a:prstGeom>
              </p:spPr>
            </p:pic>
          </mc:Fallback>
        </mc:AlternateContent>
      </p:grpSp>
      <p:grpSp>
        <p:nvGrpSpPr>
          <p:cNvPr id="63" name="Group 62">
            <a:extLst>
              <a:ext uri="{FF2B5EF4-FFF2-40B4-BE49-F238E27FC236}">
                <a16:creationId xmlns:a16="http://schemas.microsoft.com/office/drawing/2014/main" id="{F4E49E4E-8F75-CD13-8B8D-E70495DADAC8}"/>
              </a:ext>
            </a:extLst>
          </p:cNvPr>
          <p:cNvGrpSpPr/>
          <p:nvPr/>
        </p:nvGrpSpPr>
        <p:grpSpPr>
          <a:xfrm>
            <a:off x="6163907" y="4616880"/>
            <a:ext cx="452160" cy="852840"/>
            <a:chOff x="6163907" y="4616880"/>
            <a:chExt cx="452160" cy="852840"/>
          </a:xfrm>
        </p:grpSpPr>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E5BB332B-49AE-B82C-8D0F-FCD71BD7AA07}"/>
                    </a:ext>
                  </a:extLst>
                </p14:cNvPr>
                <p14:cNvContentPartPr/>
                <p14:nvPr/>
              </p14:nvContentPartPr>
              <p14:xfrm>
                <a:off x="6243107" y="5266320"/>
                <a:ext cx="372960" cy="120960"/>
              </p14:xfrm>
            </p:contentPart>
          </mc:Choice>
          <mc:Fallback xmlns="">
            <p:pic>
              <p:nvPicPr>
                <p:cNvPr id="59" name="Ink 58">
                  <a:extLst>
                    <a:ext uri="{FF2B5EF4-FFF2-40B4-BE49-F238E27FC236}">
                      <a16:creationId xmlns:a16="http://schemas.microsoft.com/office/drawing/2014/main" id="{E5BB332B-49AE-B82C-8D0F-FCD71BD7AA07}"/>
                    </a:ext>
                  </a:extLst>
                </p:cNvPr>
                <p:cNvPicPr/>
                <p:nvPr/>
              </p:nvPicPr>
              <p:blipFill>
                <a:blip r:embed="rId88"/>
                <a:stretch>
                  <a:fillRect/>
                </a:stretch>
              </p:blipFill>
              <p:spPr>
                <a:xfrm>
                  <a:off x="6234467" y="5257680"/>
                  <a:ext cx="390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7FBBAF2C-45B4-F834-82F8-152E8D2B7D10}"/>
                    </a:ext>
                  </a:extLst>
                </p14:cNvPr>
                <p14:cNvContentPartPr/>
                <p14:nvPr/>
              </p14:nvContentPartPr>
              <p14:xfrm>
                <a:off x="6388547" y="5411400"/>
                <a:ext cx="190800" cy="58320"/>
              </p14:xfrm>
            </p:contentPart>
          </mc:Choice>
          <mc:Fallback xmlns="">
            <p:pic>
              <p:nvPicPr>
                <p:cNvPr id="60" name="Ink 59">
                  <a:extLst>
                    <a:ext uri="{FF2B5EF4-FFF2-40B4-BE49-F238E27FC236}">
                      <a16:creationId xmlns:a16="http://schemas.microsoft.com/office/drawing/2014/main" id="{7FBBAF2C-45B4-F834-82F8-152E8D2B7D10}"/>
                    </a:ext>
                  </a:extLst>
                </p:cNvPr>
                <p:cNvPicPr/>
                <p:nvPr/>
              </p:nvPicPr>
              <p:blipFill>
                <a:blip r:embed="rId90"/>
                <a:stretch>
                  <a:fillRect/>
                </a:stretch>
              </p:blipFill>
              <p:spPr>
                <a:xfrm>
                  <a:off x="6379547" y="5402760"/>
                  <a:ext cx="208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DCD0A190-DB69-4677-F5D7-73DF0AEBE320}"/>
                    </a:ext>
                  </a:extLst>
                </p14:cNvPr>
                <p14:cNvContentPartPr/>
                <p14:nvPr/>
              </p14:nvContentPartPr>
              <p14:xfrm>
                <a:off x="6163907" y="4616880"/>
                <a:ext cx="322200" cy="844920"/>
              </p14:xfrm>
            </p:contentPart>
          </mc:Choice>
          <mc:Fallback xmlns="">
            <p:pic>
              <p:nvPicPr>
                <p:cNvPr id="62" name="Ink 61">
                  <a:extLst>
                    <a:ext uri="{FF2B5EF4-FFF2-40B4-BE49-F238E27FC236}">
                      <a16:creationId xmlns:a16="http://schemas.microsoft.com/office/drawing/2014/main" id="{DCD0A190-DB69-4677-F5D7-73DF0AEBE320}"/>
                    </a:ext>
                  </a:extLst>
                </p:cNvPr>
                <p:cNvPicPr/>
                <p:nvPr/>
              </p:nvPicPr>
              <p:blipFill>
                <a:blip r:embed="rId92"/>
                <a:stretch>
                  <a:fillRect/>
                </a:stretch>
              </p:blipFill>
              <p:spPr>
                <a:xfrm>
                  <a:off x="6154907" y="4608240"/>
                  <a:ext cx="339840" cy="86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64" name="Ink 63">
                <a:extLst>
                  <a:ext uri="{FF2B5EF4-FFF2-40B4-BE49-F238E27FC236}">
                    <a16:creationId xmlns:a16="http://schemas.microsoft.com/office/drawing/2014/main" id="{37FF43BB-EA61-E6C3-EA50-0B02C3C827B4}"/>
                  </a:ext>
                </a:extLst>
              </p14:cNvPr>
              <p14:cNvContentPartPr/>
              <p14:nvPr/>
            </p14:nvContentPartPr>
            <p14:xfrm>
              <a:off x="7930787" y="5189280"/>
              <a:ext cx="4320" cy="4680"/>
            </p14:xfrm>
          </p:contentPart>
        </mc:Choice>
        <mc:Fallback xmlns="">
          <p:pic>
            <p:nvPicPr>
              <p:cNvPr id="64" name="Ink 63">
                <a:extLst>
                  <a:ext uri="{FF2B5EF4-FFF2-40B4-BE49-F238E27FC236}">
                    <a16:creationId xmlns:a16="http://schemas.microsoft.com/office/drawing/2014/main" id="{37FF43BB-EA61-E6C3-EA50-0B02C3C827B4}"/>
                  </a:ext>
                </a:extLst>
              </p:cNvPr>
              <p:cNvPicPr/>
              <p:nvPr/>
            </p:nvPicPr>
            <p:blipFill>
              <a:blip r:embed="rId94"/>
              <a:stretch>
                <a:fillRect/>
              </a:stretch>
            </p:blipFill>
            <p:spPr>
              <a:xfrm>
                <a:off x="7922147" y="5180640"/>
                <a:ext cx="21960" cy="22320"/>
              </a:xfrm>
              <a:prstGeom prst="rect">
                <a:avLst/>
              </a:prstGeom>
            </p:spPr>
          </p:pic>
        </mc:Fallback>
      </mc:AlternateContent>
      <p:grpSp>
        <p:nvGrpSpPr>
          <p:cNvPr id="67" name="Group 66">
            <a:extLst>
              <a:ext uri="{FF2B5EF4-FFF2-40B4-BE49-F238E27FC236}">
                <a16:creationId xmlns:a16="http://schemas.microsoft.com/office/drawing/2014/main" id="{863EF69F-D652-AF85-02D5-13E44DD6FFA8}"/>
              </a:ext>
            </a:extLst>
          </p:cNvPr>
          <p:cNvGrpSpPr/>
          <p:nvPr/>
        </p:nvGrpSpPr>
        <p:grpSpPr>
          <a:xfrm>
            <a:off x="9419747" y="6226800"/>
            <a:ext cx="435240" cy="229320"/>
            <a:chOff x="9419747" y="6226800"/>
            <a:chExt cx="435240" cy="229320"/>
          </a:xfrm>
        </p:grpSpPr>
        <mc:AlternateContent xmlns:mc="http://schemas.openxmlformats.org/markup-compatibility/2006" xmlns:p14="http://schemas.microsoft.com/office/powerpoint/2010/main">
          <mc:Choice Requires="p14">
            <p:contentPart p14:bwMode="auto" r:id="rId95">
              <p14:nvContentPartPr>
                <p14:cNvPr id="65" name="Ink 64">
                  <a:extLst>
                    <a:ext uri="{FF2B5EF4-FFF2-40B4-BE49-F238E27FC236}">
                      <a16:creationId xmlns:a16="http://schemas.microsoft.com/office/drawing/2014/main" id="{AE249877-E824-BFB9-CBD5-3CF05AEFE6FD}"/>
                    </a:ext>
                  </a:extLst>
                </p14:cNvPr>
                <p14:cNvContentPartPr/>
                <p14:nvPr/>
              </p14:nvContentPartPr>
              <p14:xfrm>
                <a:off x="9419747" y="6226800"/>
                <a:ext cx="435240" cy="182880"/>
              </p14:xfrm>
            </p:contentPart>
          </mc:Choice>
          <mc:Fallback xmlns="">
            <p:pic>
              <p:nvPicPr>
                <p:cNvPr id="65" name="Ink 64">
                  <a:extLst>
                    <a:ext uri="{FF2B5EF4-FFF2-40B4-BE49-F238E27FC236}">
                      <a16:creationId xmlns:a16="http://schemas.microsoft.com/office/drawing/2014/main" id="{AE249877-E824-BFB9-CBD5-3CF05AEFE6FD}"/>
                    </a:ext>
                  </a:extLst>
                </p:cNvPr>
                <p:cNvPicPr/>
                <p:nvPr/>
              </p:nvPicPr>
              <p:blipFill>
                <a:blip r:embed="rId96"/>
                <a:stretch>
                  <a:fillRect/>
                </a:stretch>
              </p:blipFill>
              <p:spPr>
                <a:xfrm>
                  <a:off x="9411107" y="6217800"/>
                  <a:ext cx="452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55B0064D-D2C8-1927-F892-6A454D46C37D}"/>
                    </a:ext>
                  </a:extLst>
                </p14:cNvPr>
                <p14:cNvContentPartPr/>
                <p14:nvPr/>
              </p14:nvContentPartPr>
              <p14:xfrm>
                <a:off x="9504347" y="6295560"/>
                <a:ext cx="271440" cy="160560"/>
              </p14:xfrm>
            </p:contentPart>
          </mc:Choice>
          <mc:Fallback xmlns="">
            <p:pic>
              <p:nvPicPr>
                <p:cNvPr id="66" name="Ink 65">
                  <a:extLst>
                    <a:ext uri="{FF2B5EF4-FFF2-40B4-BE49-F238E27FC236}">
                      <a16:creationId xmlns:a16="http://schemas.microsoft.com/office/drawing/2014/main" id="{55B0064D-D2C8-1927-F892-6A454D46C37D}"/>
                    </a:ext>
                  </a:extLst>
                </p:cNvPr>
                <p:cNvPicPr/>
                <p:nvPr/>
              </p:nvPicPr>
              <p:blipFill>
                <a:blip r:embed="rId98"/>
                <a:stretch>
                  <a:fillRect/>
                </a:stretch>
              </p:blipFill>
              <p:spPr>
                <a:xfrm>
                  <a:off x="9495347" y="6286920"/>
                  <a:ext cx="289080" cy="178200"/>
                </a:xfrm>
                <a:prstGeom prst="rect">
                  <a:avLst/>
                </a:prstGeom>
              </p:spPr>
            </p:pic>
          </mc:Fallback>
        </mc:AlternateContent>
      </p:grpSp>
    </p:spTree>
    <p:extLst>
      <p:ext uri="{BB962C8B-B14F-4D97-AF65-F5344CB8AC3E}">
        <p14:creationId xmlns:p14="http://schemas.microsoft.com/office/powerpoint/2010/main" val="125760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Calculate the energy of the following signal </a:t>
            </a:r>
          </a:p>
          <a:p>
            <a:endParaRPr lang="en-US" dirty="0"/>
          </a:p>
          <a:p>
            <a:endParaRPr lang="en-US" dirty="0"/>
          </a:p>
          <a:p>
            <a:endParaRPr lang="en-US" dirty="0"/>
          </a:p>
          <a:p>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674" y="1295400"/>
            <a:ext cx="371372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28150B-269D-B691-5C4F-7F4CC537E23B}"/>
                  </a:ext>
                </a:extLst>
              </p:cNvPr>
              <p:cNvSpPr txBox="1"/>
              <p:nvPr/>
            </p:nvSpPr>
            <p:spPr>
              <a:xfrm>
                <a:off x="2286000" y="3675782"/>
                <a:ext cx="8077200" cy="6640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𝑑𝑡</m:t>
                          </m:r>
                        </m:e>
                      </m:nary>
                    </m:oMath>
                  </m:oMathPara>
                </a14:m>
                <a:endParaRPr lang="en-US" dirty="0"/>
              </a:p>
            </p:txBody>
          </p:sp>
        </mc:Choice>
        <mc:Fallback xmlns="">
          <p:sp>
            <p:nvSpPr>
              <p:cNvPr id="6" name="TextBox 5">
                <a:extLst>
                  <a:ext uri="{FF2B5EF4-FFF2-40B4-BE49-F238E27FC236}">
                    <a16:creationId xmlns:a16="http://schemas.microsoft.com/office/drawing/2014/main" id="{8D28150B-269D-B691-5C4F-7F4CC537E23B}"/>
                  </a:ext>
                </a:extLst>
              </p:cNvPr>
              <p:cNvSpPr txBox="1">
                <a:spLocks noRot="1" noChangeAspect="1" noMove="1" noResize="1" noEditPoints="1" noAdjustHandles="1" noChangeArrowheads="1" noChangeShapeType="1" noTextEdit="1"/>
              </p:cNvSpPr>
              <p:nvPr/>
            </p:nvSpPr>
            <p:spPr>
              <a:xfrm>
                <a:off x="2286000" y="3675782"/>
                <a:ext cx="8077200" cy="6640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A723967D-4B98-03A1-3504-F1E992F536EF}"/>
                  </a:ext>
                </a:extLst>
              </p14:cNvPr>
              <p14:cNvContentPartPr/>
              <p14:nvPr/>
            </p14:nvContentPartPr>
            <p14:xfrm>
              <a:off x="4058727" y="2659159"/>
              <a:ext cx="3240" cy="3240"/>
            </p14:xfrm>
          </p:contentPart>
        </mc:Choice>
        <mc:Fallback xmlns="">
          <p:pic>
            <p:nvPicPr>
              <p:cNvPr id="49" name="Ink 48">
                <a:extLst>
                  <a:ext uri="{FF2B5EF4-FFF2-40B4-BE49-F238E27FC236}">
                    <a16:creationId xmlns:a16="http://schemas.microsoft.com/office/drawing/2014/main" id="{A723967D-4B98-03A1-3504-F1E992F536EF}"/>
                  </a:ext>
                </a:extLst>
              </p:cNvPr>
              <p:cNvPicPr/>
              <p:nvPr/>
            </p:nvPicPr>
            <p:blipFill>
              <a:blip r:embed="rId5"/>
              <a:stretch>
                <a:fillRect/>
              </a:stretch>
            </p:blipFill>
            <p:spPr>
              <a:xfrm>
                <a:off x="4048602" y="2649034"/>
                <a:ext cx="23085" cy="23085"/>
              </a:xfrm>
              <a:prstGeom prst="rect">
                <a:avLst/>
              </a:prstGeom>
            </p:spPr>
          </p:pic>
        </mc:Fallback>
      </mc:AlternateContent>
    </p:spTree>
    <p:extLst>
      <p:ext uri="{BB962C8B-B14F-4D97-AF65-F5344CB8AC3E}">
        <p14:creationId xmlns:p14="http://schemas.microsoft.com/office/powerpoint/2010/main" val="2691904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89B4-AAC4-DC4F-0F7B-5BA0A2C97B4A}"/>
              </a:ext>
            </a:extLst>
          </p:cNvPr>
          <p:cNvSpPr>
            <a:spLocks noGrp="1"/>
          </p:cNvSpPr>
          <p:nvPr>
            <p:ph type="title"/>
          </p:nvPr>
        </p:nvSpPr>
        <p:spPr/>
        <p:txBody>
          <a:bodyPr/>
          <a:lstStyle/>
          <a:p>
            <a:r>
              <a:rPr lang="en-US" dirty="0"/>
              <a:t>Unit Impulse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0D9942-586B-6B02-35F1-409D0472D400}"/>
                  </a:ext>
                </a:extLst>
              </p:cNvPr>
              <p:cNvSpPr>
                <a:spLocks noGrp="1"/>
              </p:cNvSpPr>
              <p:nvPr>
                <p:ph idx="1"/>
              </p:nvPr>
            </p:nvSpPr>
            <p:spPr/>
            <p:txBody>
              <a:bodyPr/>
              <a:lstStyle/>
              <a:p>
                <a:endParaRPr lang="en-US" dirty="0"/>
              </a:p>
              <a:p>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𝑡</m:t>
                        </m:r>
                      </m:sup>
                    </m:sSup>
                  </m:oMath>
                </a14:m>
                <a:r>
                  <a:rPr lang="en-US" dirty="0"/>
                  <a:t>+10) </a:t>
                </a:r>
                <a14:m>
                  <m:oMath xmlns:m="http://schemas.openxmlformats.org/officeDocument/2006/math">
                    <m:sSup>
                      <m:sSupPr>
                        <m:ctrlPr>
                          <a:rPr lang="en-US" i="1">
                            <a:latin typeface="Cambria Math" panose="02040503050406030204" pitchFamily="18" charset="0"/>
                          </a:rPr>
                        </m:ctrlPr>
                      </m:sSupPr>
                      <m:e>
                        <m:r>
                          <m:rPr>
                            <m:nor/>
                          </m:rPr>
                          <a:rPr lang="en-US" dirty="0"/>
                          <m:t>(</m:t>
                        </m:r>
                        <m:r>
                          <m:rPr>
                            <m:nor/>
                          </m:rPr>
                          <a:rPr lang="en-US" dirty="0"/>
                          <m:t>t</m:t>
                        </m:r>
                        <m:r>
                          <m:rPr>
                            <m:nor/>
                          </m:rPr>
                          <a:rPr lang="en-US" dirty="0"/>
                          <m:t>−5+1)</m:t>
                        </m:r>
                      </m:e>
                      <m:sup>
                        <m:r>
                          <a:rPr lang="en-US" b="0" i="1" smtClean="0">
                            <a:latin typeface="Cambria Math" panose="02040503050406030204" pitchFamily="18" charset="0"/>
                          </a:rPr>
                          <m:t>1000</m:t>
                        </m:r>
                      </m:sup>
                    </m:sSup>
                  </m:oMath>
                </a14:m>
                <a:r>
                  <a:rPr lang="en-US" dirty="0">
                    <a:solidFill>
                      <a:prstClr val="black"/>
                    </a:solidFill>
                  </a:rPr>
                  <a:t> </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b="0" i="1" smtClean="0">
                            <a:solidFill>
                              <a:prstClr val="black"/>
                            </a:solidFill>
                            <a:latin typeface="Cambria Math" panose="02040503050406030204" pitchFamily="18" charset="0"/>
                          </a:rPr>
                          <m:t>−5</m:t>
                        </m:r>
                      </m:e>
                    </m:d>
                  </m:oMath>
                </a14:m>
                <a:r>
                  <a:rPr lang="en-US" i="1" dirty="0">
                    <a:solidFill>
                      <a:prstClr val="black"/>
                    </a:solidFill>
                    <a:latin typeface="Cambria Math" panose="02040503050406030204" pitchFamily="18" charset="0"/>
                  </a:rPr>
                  <a:t>=?</a:t>
                </a:r>
              </a:p>
              <a:p>
                <a:endParaRPr lang="en-US" i="1" dirty="0">
                  <a:solidFill>
                    <a:prstClr val="black"/>
                  </a:solidFill>
                  <a:latin typeface="Cambria Math" panose="02040503050406030204" pitchFamily="18" charset="0"/>
                </a:endParaRPr>
              </a:p>
              <a:p>
                <a:endParaRPr lang="en-US" dirty="0">
                  <a:solidFill>
                    <a:prstClr val="black"/>
                  </a:solidFill>
                </a:endParaRPr>
              </a:p>
              <a:p>
                <a:endParaRPr lang="en-US" dirty="0">
                  <a:solidFill>
                    <a:prstClr val="black"/>
                  </a:solidFill>
                </a:endParaRPr>
              </a:p>
              <a:p>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m:t>
                        </m:r>
                      </m:sup>
                    </m:sSup>
                  </m:oMath>
                </a14:m>
                <a:r>
                  <a:rPr lang="en-US" dirty="0"/>
                  <a:t>) </a:t>
                </a:r>
                <a14:m>
                  <m:oMath xmlns:m="http://schemas.openxmlformats.org/officeDocument/2006/math">
                    <m:sSup>
                      <m:sSupPr>
                        <m:ctrlPr>
                          <a:rPr lang="en-US" i="1">
                            <a:latin typeface="Cambria Math" panose="02040503050406030204" pitchFamily="18" charset="0"/>
                          </a:rPr>
                        </m:ctrlPr>
                      </m:sSupPr>
                      <m:e>
                        <m:r>
                          <m:rPr>
                            <m:nor/>
                          </m:rPr>
                          <a:rPr lang="en-US" dirty="0"/>
                          <m:t>(</m:t>
                        </m:r>
                        <m:r>
                          <m:rPr>
                            <m:nor/>
                          </m:rPr>
                          <a:rPr lang="en-US" dirty="0"/>
                          <m:t>t</m:t>
                        </m:r>
                        <m:r>
                          <m:rPr>
                            <m:nor/>
                          </m:rPr>
                          <a:rPr lang="en-US" b="0" i="0" dirty="0" smtClean="0"/>
                          <m:t>+11</m:t>
                        </m:r>
                        <m:r>
                          <m:rPr>
                            <m:nor/>
                          </m:rPr>
                          <a:rPr lang="en-US" dirty="0"/>
                          <m:t>)</m:t>
                        </m:r>
                      </m:e>
                      <m:sup>
                        <m:r>
                          <a:rPr lang="en-US" i="1">
                            <a:latin typeface="Cambria Math" panose="02040503050406030204" pitchFamily="18" charset="0"/>
                          </a:rPr>
                          <m:t>100</m:t>
                        </m:r>
                      </m:sup>
                    </m:sSup>
                  </m:oMath>
                </a14:m>
                <a:r>
                  <a:rPr lang="en-US" dirty="0">
                    <a:solidFill>
                      <a:prstClr val="black"/>
                    </a:solidFill>
                  </a:rPr>
                  <a:t> </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r>
                          <a:rPr lang="en-US" b="0" i="1" smtClean="0">
                            <a:solidFill>
                              <a:prstClr val="black"/>
                            </a:solidFill>
                            <a:latin typeface="Cambria Math" panose="02040503050406030204" pitchFamily="18" charset="0"/>
                          </a:rPr>
                          <m:t>+10</m:t>
                        </m:r>
                      </m:e>
                    </m:d>
                    <m:r>
                      <m:rPr>
                        <m:nor/>
                      </m:rPr>
                      <a:rPr lang="en-US" dirty="0">
                        <a:solidFill>
                          <a:prstClr val="black"/>
                        </a:solidFill>
                      </a:rPr>
                      <m:t>= </m:t>
                    </m:r>
                  </m:oMath>
                </a14:m>
                <a:r>
                  <a:rPr lang="en-US" dirty="0"/>
                  <a:t>?</a:t>
                </a:r>
              </a:p>
              <a:p>
                <a:endParaRPr lang="en-US" dirty="0"/>
              </a:p>
              <a:p>
                <a:endParaRPr lang="en-US" dirty="0"/>
              </a:p>
              <a:p>
                <a:endParaRPr lang="en-US" dirty="0"/>
              </a:p>
              <a:p>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m:t>
                        </m:r>
                      </m:sup>
                    </m:sSup>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+15)</m:t>
                    </m:r>
                  </m:oMath>
                </a14:m>
                <a:r>
                  <a:rPr lang="en-US" dirty="0">
                    <a:solidFill>
                      <a:prstClr val="black"/>
                    </a:solidFill>
                  </a:rPr>
                  <a:t> </a:t>
                </a:r>
                <a14:m>
                  <m:oMath xmlns:m="http://schemas.openxmlformats.org/officeDocument/2006/math">
                    <m:r>
                      <a:rPr lang="en-US" i="1">
                        <a:solidFill>
                          <a:prstClr val="black"/>
                        </a:solidFill>
                        <a:latin typeface="Cambria Math"/>
                      </a:rPr>
                      <m:t>𝛿</m:t>
                    </m:r>
                    <m:d>
                      <m:dPr>
                        <m:ctrlPr>
                          <a:rPr lang="en-US" i="1">
                            <a:solidFill>
                              <a:prstClr val="black"/>
                            </a:solidFill>
                            <a:latin typeface="Cambria Math" panose="02040503050406030204" pitchFamily="18" charset="0"/>
                          </a:rPr>
                        </m:ctrlPr>
                      </m:dPr>
                      <m:e>
                        <m:r>
                          <a:rPr lang="en-US" i="1">
                            <a:solidFill>
                              <a:prstClr val="black"/>
                            </a:solidFill>
                            <a:latin typeface="Cambria Math"/>
                          </a:rPr>
                          <m:t>𝑡</m:t>
                        </m:r>
                      </m:e>
                    </m:d>
                    <m:r>
                      <m:rPr>
                        <m:nor/>
                      </m:rPr>
                      <a:rPr lang="en-US" dirty="0">
                        <a:solidFill>
                          <a:prstClr val="black"/>
                        </a:solidFill>
                      </a:rPr>
                      <m:t>= </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850D9942-586B-6B02-35F1-409D0472D400}"/>
                  </a:ext>
                </a:extLst>
              </p:cNvPr>
              <p:cNvSpPr>
                <a:spLocks noGrp="1" noRot="1" noChangeAspect="1" noMove="1" noResize="1" noEditPoints="1" noAdjustHandles="1" noChangeArrowheads="1" noChangeShapeType="1" noTextEdit="1"/>
              </p:cNvSpPr>
              <p:nvPr>
                <p:ph idx="1"/>
              </p:nvPr>
            </p:nvSpPr>
            <p:spPr>
              <a:blipFill>
                <a:blip r:embed="rId2"/>
                <a:stretch>
                  <a:fillRect l="-722"/>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E88287DB-6F60-B347-108C-662F087940BE}"/>
              </a:ext>
            </a:extLst>
          </p:cNvPr>
          <p:cNvGrpSpPr/>
          <p:nvPr/>
        </p:nvGrpSpPr>
        <p:grpSpPr>
          <a:xfrm>
            <a:off x="344147" y="913000"/>
            <a:ext cx="11748240" cy="2801160"/>
            <a:chOff x="344147" y="913000"/>
            <a:chExt cx="11748240" cy="28011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A5DF948-DB6C-20D3-C27A-B6820D31EB85}"/>
                    </a:ext>
                  </a:extLst>
                </p14:cNvPr>
                <p14:cNvContentPartPr/>
                <p14:nvPr/>
              </p14:nvContentPartPr>
              <p14:xfrm>
                <a:off x="5757467" y="1167880"/>
                <a:ext cx="153000" cy="242640"/>
              </p14:xfrm>
            </p:contentPart>
          </mc:Choice>
          <mc:Fallback xmlns="">
            <p:pic>
              <p:nvPicPr>
                <p:cNvPr id="4" name="Ink 3">
                  <a:extLst>
                    <a:ext uri="{FF2B5EF4-FFF2-40B4-BE49-F238E27FC236}">
                      <a16:creationId xmlns:a16="http://schemas.microsoft.com/office/drawing/2014/main" id="{8A5DF948-DB6C-20D3-C27A-B6820D31EB85}"/>
                    </a:ext>
                  </a:extLst>
                </p:cNvPr>
                <p:cNvPicPr/>
                <p:nvPr/>
              </p:nvPicPr>
              <p:blipFill>
                <a:blip r:embed="rId4"/>
                <a:stretch>
                  <a:fillRect/>
                </a:stretch>
              </p:blipFill>
              <p:spPr>
                <a:xfrm>
                  <a:off x="5748467" y="1158880"/>
                  <a:ext cx="1706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3CEB4AE-C167-C2B8-2E19-5E9592532E72}"/>
                    </a:ext>
                  </a:extLst>
                </p14:cNvPr>
                <p14:cNvContentPartPr/>
                <p14:nvPr/>
              </p14:nvContentPartPr>
              <p14:xfrm>
                <a:off x="5642267" y="1215040"/>
                <a:ext cx="236880" cy="68760"/>
              </p14:xfrm>
            </p:contentPart>
          </mc:Choice>
          <mc:Fallback xmlns="">
            <p:pic>
              <p:nvPicPr>
                <p:cNvPr id="5" name="Ink 4">
                  <a:extLst>
                    <a:ext uri="{FF2B5EF4-FFF2-40B4-BE49-F238E27FC236}">
                      <a16:creationId xmlns:a16="http://schemas.microsoft.com/office/drawing/2014/main" id="{43CEB4AE-C167-C2B8-2E19-5E9592532E72}"/>
                    </a:ext>
                  </a:extLst>
                </p:cNvPr>
                <p:cNvPicPr/>
                <p:nvPr/>
              </p:nvPicPr>
              <p:blipFill>
                <a:blip r:embed="rId6"/>
                <a:stretch>
                  <a:fillRect/>
                </a:stretch>
              </p:blipFill>
              <p:spPr>
                <a:xfrm>
                  <a:off x="5633267" y="1206400"/>
                  <a:ext cx="2545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5E2C902-E7B2-2F36-CBAF-BBC667977FB6}"/>
                    </a:ext>
                  </a:extLst>
                </p14:cNvPr>
                <p14:cNvContentPartPr/>
                <p14:nvPr/>
              </p14:nvContentPartPr>
              <p14:xfrm>
                <a:off x="6088667" y="1252840"/>
                <a:ext cx="155880" cy="48600"/>
              </p14:xfrm>
            </p:contentPart>
          </mc:Choice>
          <mc:Fallback xmlns="">
            <p:pic>
              <p:nvPicPr>
                <p:cNvPr id="6" name="Ink 5">
                  <a:extLst>
                    <a:ext uri="{FF2B5EF4-FFF2-40B4-BE49-F238E27FC236}">
                      <a16:creationId xmlns:a16="http://schemas.microsoft.com/office/drawing/2014/main" id="{05E2C902-E7B2-2F36-CBAF-BBC667977FB6}"/>
                    </a:ext>
                  </a:extLst>
                </p:cNvPr>
                <p:cNvPicPr/>
                <p:nvPr/>
              </p:nvPicPr>
              <p:blipFill>
                <a:blip r:embed="rId8"/>
                <a:stretch>
                  <a:fillRect/>
                </a:stretch>
              </p:blipFill>
              <p:spPr>
                <a:xfrm>
                  <a:off x="6080027" y="1243840"/>
                  <a:ext cx="1735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5443002-B399-7DC3-DDEE-7153895F9312}"/>
                    </a:ext>
                  </a:extLst>
                </p14:cNvPr>
                <p14:cNvContentPartPr/>
                <p14:nvPr/>
              </p14:nvContentPartPr>
              <p14:xfrm>
                <a:off x="6297467" y="1042240"/>
                <a:ext cx="290160" cy="406080"/>
              </p14:xfrm>
            </p:contentPart>
          </mc:Choice>
          <mc:Fallback xmlns="">
            <p:pic>
              <p:nvPicPr>
                <p:cNvPr id="7" name="Ink 6">
                  <a:extLst>
                    <a:ext uri="{FF2B5EF4-FFF2-40B4-BE49-F238E27FC236}">
                      <a16:creationId xmlns:a16="http://schemas.microsoft.com/office/drawing/2014/main" id="{C5443002-B399-7DC3-DDEE-7153895F9312}"/>
                    </a:ext>
                  </a:extLst>
                </p:cNvPr>
                <p:cNvPicPr/>
                <p:nvPr/>
              </p:nvPicPr>
              <p:blipFill>
                <a:blip r:embed="rId10"/>
                <a:stretch>
                  <a:fillRect/>
                </a:stretch>
              </p:blipFill>
              <p:spPr>
                <a:xfrm>
                  <a:off x="6288467" y="1033600"/>
                  <a:ext cx="3078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0C0058E-4D85-6DC3-8A74-795C982A3447}"/>
                    </a:ext>
                  </a:extLst>
                </p14:cNvPr>
                <p14:cNvContentPartPr/>
                <p14:nvPr/>
              </p14:nvContentPartPr>
              <p14:xfrm>
                <a:off x="6688787" y="1301080"/>
                <a:ext cx="153720" cy="48600"/>
              </p14:xfrm>
            </p:contentPart>
          </mc:Choice>
          <mc:Fallback xmlns="">
            <p:pic>
              <p:nvPicPr>
                <p:cNvPr id="8" name="Ink 7">
                  <a:extLst>
                    <a:ext uri="{FF2B5EF4-FFF2-40B4-BE49-F238E27FC236}">
                      <a16:creationId xmlns:a16="http://schemas.microsoft.com/office/drawing/2014/main" id="{90C0058E-4D85-6DC3-8A74-795C982A3447}"/>
                    </a:ext>
                  </a:extLst>
                </p:cNvPr>
                <p:cNvPicPr/>
                <p:nvPr/>
              </p:nvPicPr>
              <p:blipFill>
                <a:blip r:embed="rId12"/>
                <a:stretch>
                  <a:fillRect/>
                </a:stretch>
              </p:blipFill>
              <p:spPr>
                <a:xfrm>
                  <a:off x="6680147" y="1292440"/>
                  <a:ext cx="171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2DD5D76-735F-1B21-9468-B8A1915312F7}"/>
                    </a:ext>
                  </a:extLst>
                </p14:cNvPr>
                <p14:cNvContentPartPr/>
                <p14:nvPr/>
              </p14:nvContentPartPr>
              <p14:xfrm>
                <a:off x="6700307" y="1212880"/>
                <a:ext cx="163800" cy="47520"/>
              </p14:xfrm>
            </p:contentPart>
          </mc:Choice>
          <mc:Fallback xmlns="">
            <p:pic>
              <p:nvPicPr>
                <p:cNvPr id="9" name="Ink 8">
                  <a:extLst>
                    <a:ext uri="{FF2B5EF4-FFF2-40B4-BE49-F238E27FC236}">
                      <a16:creationId xmlns:a16="http://schemas.microsoft.com/office/drawing/2014/main" id="{F2DD5D76-735F-1B21-9468-B8A1915312F7}"/>
                    </a:ext>
                  </a:extLst>
                </p:cNvPr>
                <p:cNvPicPr/>
                <p:nvPr/>
              </p:nvPicPr>
              <p:blipFill>
                <a:blip r:embed="rId14"/>
                <a:stretch>
                  <a:fillRect/>
                </a:stretch>
              </p:blipFill>
              <p:spPr>
                <a:xfrm>
                  <a:off x="6691307" y="1204240"/>
                  <a:ext cx="181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CC4669A-6693-E1FD-68B2-4EADA9904264}"/>
                    </a:ext>
                  </a:extLst>
                </p14:cNvPr>
                <p14:cNvContentPartPr/>
                <p14:nvPr/>
              </p14:nvContentPartPr>
              <p14:xfrm>
                <a:off x="6974987" y="1119280"/>
                <a:ext cx="114840" cy="189360"/>
              </p14:xfrm>
            </p:contentPart>
          </mc:Choice>
          <mc:Fallback xmlns="">
            <p:pic>
              <p:nvPicPr>
                <p:cNvPr id="10" name="Ink 9">
                  <a:extLst>
                    <a:ext uri="{FF2B5EF4-FFF2-40B4-BE49-F238E27FC236}">
                      <a16:creationId xmlns:a16="http://schemas.microsoft.com/office/drawing/2014/main" id="{5CC4669A-6693-E1FD-68B2-4EADA9904264}"/>
                    </a:ext>
                  </a:extLst>
                </p:cNvPr>
                <p:cNvPicPr/>
                <p:nvPr/>
              </p:nvPicPr>
              <p:blipFill>
                <a:blip r:embed="rId16"/>
                <a:stretch>
                  <a:fillRect/>
                </a:stretch>
              </p:blipFill>
              <p:spPr>
                <a:xfrm>
                  <a:off x="6965987" y="1110640"/>
                  <a:ext cx="132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250286A-3541-CE52-7C8B-CBE9DEF334DE}"/>
                    </a:ext>
                  </a:extLst>
                </p14:cNvPr>
                <p14:cNvContentPartPr/>
                <p14:nvPr/>
              </p14:nvContentPartPr>
              <p14:xfrm>
                <a:off x="7213667" y="1184800"/>
                <a:ext cx="419400" cy="69480"/>
              </p14:xfrm>
            </p:contentPart>
          </mc:Choice>
          <mc:Fallback xmlns="">
            <p:pic>
              <p:nvPicPr>
                <p:cNvPr id="11" name="Ink 10">
                  <a:extLst>
                    <a:ext uri="{FF2B5EF4-FFF2-40B4-BE49-F238E27FC236}">
                      <a16:creationId xmlns:a16="http://schemas.microsoft.com/office/drawing/2014/main" id="{D250286A-3541-CE52-7C8B-CBE9DEF334DE}"/>
                    </a:ext>
                  </a:extLst>
                </p:cNvPr>
                <p:cNvPicPr/>
                <p:nvPr/>
              </p:nvPicPr>
              <p:blipFill>
                <a:blip r:embed="rId18"/>
                <a:stretch>
                  <a:fillRect/>
                </a:stretch>
              </p:blipFill>
              <p:spPr>
                <a:xfrm>
                  <a:off x="7205027" y="1175800"/>
                  <a:ext cx="437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07224247-2857-A8C6-F4B5-6E50FBB8EB99}"/>
                    </a:ext>
                  </a:extLst>
                </p14:cNvPr>
                <p14:cNvContentPartPr/>
                <p14:nvPr/>
              </p14:nvContentPartPr>
              <p14:xfrm>
                <a:off x="7274867" y="1094440"/>
                <a:ext cx="378720" cy="262080"/>
              </p14:xfrm>
            </p:contentPart>
          </mc:Choice>
          <mc:Fallback xmlns="">
            <p:pic>
              <p:nvPicPr>
                <p:cNvPr id="12" name="Ink 11">
                  <a:extLst>
                    <a:ext uri="{FF2B5EF4-FFF2-40B4-BE49-F238E27FC236}">
                      <a16:creationId xmlns:a16="http://schemas.microsoft.com/office/drawing/2014/main" id="{07224247-2857-A8C6-F4B5-6E50FBB8EB99}"/>
                    </a:ext>
                  </a:extLst>
                </p:cNvPr>
                <p:cNvPicPr/>
                <p:nvPr/>
              </p:nvPicPr>
              <p:blipFill>
                <a:blip r:embed="rId20"/>
                <a:stretch>
                  <a:fillRect/>
                </a:stretch>
              </p:blipFill>
              <p:spPr>
                <a:xfrm>
                  <a:off x="7266227" y="1085440"/>
                  <a:ext cx="396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5EA1A9BA-B929-6D22-B562-A85863F84B8B}"/>
                    </a:ext>
                  </a:extLst>
                </p14:cNvPr>
                <p14:cNvContentPartPr/>
                <p14:nvPr/>
              </p14:nvContentPartPr>
              <p14:xfrm>
                <a:off x="7972187" y="915520"/>
                <a:ext cx="179640" cy="381600"/>
              </p14:xfrm>
            </p:contentPart>
          </mc:Choice>
          <mc:Fallback xmlns="">
            <p:pic>
              <p:nvPicPr>
                <p:cNvPr id="13" name="Ink 12">
                  <a:extLst>
                    <a:ext uri="{FF2B5EF4-FFF2-40B4-BE49-F238E27FC236}">
                      <a16:creationId xmlns:a16="http://schemas.microsoft.com/office/drawing/2014/main" id="{5EA1A9BA-B929-6D22-B562-A85863F84B8B}"/>
                    </a:ext>
                  </a:extLst>
                </p:cNvPr>
                <p:cNvPicPr/>
                <p:nvPr/>
              </p:nvPicPr>
              <p:blipFill>
                <a:blip r:embed="rId22"/>
                <a:stretch>
                  <a:fillRect/>
                </a:stretch>
              </p:blipFill>
              <p:spPr>
                <a:xfrm>
                  <a:off x="7963187" y="906880"/>
                  <a:ext cx="1972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DB09E62C-807C-2C9B-B98F-257932C0153C}"/>
                    </a:ext>
                  </a:extLst>
                </p14:cNvPr>
                <p14:cNvContentPartPr/>
                <p14:nvPr/>
              </p14:nvContentPartPr>
              <p14:xfrm>
                <a:off x="7804067" y="1085800"/>
                <a:ext cx="324000" cy="25560"/>
              </p14:xfrm>
            </p:contentPart>
          </mc:Choice>
          <mc:Fallback xmlns="">
            <p:pic>
              <p:nvPicPr>
                <p:cNvPr id="14" name="Ink 13">
                  <a:extLst>
                    <a:ext uri="{FF2B5EF4-FFF2-40B4-BE49-F238E27FC236}">
                      <a16:creationId xmlns:a16="http://schemas.microsoft.com/office/drawing/2014/main" id="{DB09E62C-807C-2C9B-B98F-257932C0153C}"/>
                    </a:ext>
                  </a:extLst>
                </p:cNvPr>
                <p:cNvPicPr/>
                <p:nvPr/>
              </p:nvPicPr>
              <p:blipFill>
                <a:blip r:embed="rId24"/>
                <a:stretch>
                  <a:fillRect/>
                </a:stretch>
              </p:blipFill>
              <p:spPr>
                <a:xfrm>
                  <a:off x="7795427" y="1076800"/>
                  <a:ext cx="341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3754AED0-EA7B-D347-0D2A-DFE3A23828CD}"/>
                    </a:ext>
                  </a:extLst>
                </p14:cNvPr>
                <p14:cNvContentPartPr/>
                <p14:nvPr/>
              </p14:nvContentPartPr>
              <p14:xfrm>
                <a:off x="8139947" y="1067080"/>
                <a:ext cx="240840" cy="121680"/>
              </p14:xfrm>
            </p:contentPart>
          </mc:Choice>
          <mc:Fallback xmlns="">
            <p:pic>
              <p:nvPicPr>
                <p:cNvPr id="15" name="Ink 14">
                  <a:extLst>
                    <a:ext uri="{FF2B5EF4-FFF2-40B4-BE49-F238E27FC236}">
                      <a16:creationId xmlns:a16="http://schemas.microsoft.com/office/drawing/2014/main" id="{3754AED0-EA7B-D347-0D2A-DFE3A23828CD}"/>
                    </a:ext>
                  </a:extLst>
                </p:cNvPr>
                <p:cNvPicPr/>
                <p:nvPr/>
              </p:nvPicPr>
              <p:blipFill>
                <a:blip r:embed="rId26"/>
                <a:stretch>
                  <a:fillRect/>
                </a:stretch>
              </p:blipFill>
              <p:spPr>
                <a:xfrm>
                  <a:off x="8131307" y="1058440"/>
                  <a:ext cx="258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11D2DF14-F491-6D39-E371-D4B5903184F5}"/>
                    </a:ext>
                  </a:extLst>
                </p14:cNvPr>
                <p14:cNvContentPartPr/>
                <p14:nvPr/>
              </p14:nvContentPartPr>
              <p14:xfrm>
                <a:off x="8450627" y="913000"/>
                <a:ext cx="276840" cy="424800"/>
              </p14:xfrm>
            </p:contentPart>
          </mc:Choice>
          <mc:Fallback xmlns="">
            <p:pic>
              <p:nvPicPr>
                <p:cNvPr id="16" name="Ink 15">
                  <a:extLst>
                    <a:ext uri="{FF2B5EF4-FFF2-40B4-BE49-F238E27FC236}">
                      <a16:creationId xmlns:a16="http://schemas.microsoft.com/office/drawing/2014/main" id="{11D2DF14-F491-6D39-E371-D4B5903184F5}"/>
                    </a:ext>
                  </a:extLst>
                </p:cNvPr>
                <p:cNvPicPr/>
                <p:nvPr/>
              </p:nvPicPr>
              <p:blipFill>
                <a:blip r:embed="rId28"/>
                <a:stretch>
                  <a:fillRect/>
                </a:stretch>
              </p:blipFill>
              <p:spPr>
                <a:xfrm>
                  <a:off x="8441627" y="904360"/>
                  <a:ext cx="2944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00FAB92B-2C48-966D-CBAA-06BC9BB0C0C4}"/>
                    </a:ext>
                  </a:extLst>
                </p14:cNvPr>
                <p14:cNvContentPartPr/>
                <p14:nvPr/>
              </p14:nvContentPartPr>
              <p14:xfrm>
                <a:off x="8048147" y="1518880"/>
                <a:ext cx="529200" cy="66960"/>
              </p14:xfrm>
            </p:contentPart>
          </mc:Choice>
          <mc:Fallback xmlns="">
            <p:pic>
              <p:nvPicPr>
                <p:cNvPr id="17" name="Ink 16">
                  <a:extLst>
                    <a:ext uri="{FF2B5EF4-FFF2-40B4-BE49-F238E27FC236}">
                      <a16:creationId xmlns:a16="http://schemas.microsoft.com/office/drawing/2014/main" id="{00FAB92B-2C48-966D-CBAA-06BC9BB0C0C4}"/>
                    </a:ext>
                  </a:extLst>
                </p:cNvPr>
                <p:cNvPicPr/>
                <p:nvPr/>
              </p:nvPicPr>
              <p:blipFill>
                <a:blip r:embed="rId30"/>
                <a:stretch>
                  <a:fillRect/>
                </a:stretch>
              </p:blipFill>
              <p:spPr>
                <a:xfrm>
                  <a:off x="8039147" y="1510240"/>
                  <a:ext cx="546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C282A0F1-3B70-970F-C231-A4220DD537C4}"/>
                    </a:ext>
                  </a:extLst>
                </p14:cNvPr>
                <p14:cNvContentPartPr/>
                <p14:nvPr/>
              </p14:nvContentPartPr>
              <p14:xfrm>
                <a:off x="8249027" y="1611040"/>
                <a:ext cx="183960" cy="37080"/>
              </p14:xfrm>
            </p:contentPart>
          </mc:Choice>
          <mc:Fallback xmlns="">
            <p:pic>
              <p:nvPicPr>
                <p:cNvPr id="18" name="Ink 17">
                  <a:extLst>
                    <a:ext uri="{FF2B5EF4-FFF2-40B4-BE49-F238E27FC236}">
                      <a16:creationId xmlns:a16="http://schemas.microsoft.com/office/drawing/2014/main" id="{C282A0F1-3B70-970F-C231-A4220DD537C4}"/>
                    </a:ext>
                  </a:extLst>
                </p:cNvPr>
                <p:cNvPicPr/>
                <p:nvPr/>
              </p:nvPicPr>
              <p:blipFill>
                <a:blip r:embed="rId32"/>
                <a:stretch>
                  <a:fillRect/>
                </a:stretch>
              </p:blipFill>
              <p:spPr>
                <a:xfrm>
                  <a:off x="8240387" y="1602040"/>
                  <a:ext cx="2016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05C14B61-40A2-8B6D-4DB1-CD61287650A0}"/>
                    </a:ext>
                  </a:extLst>
                </p14:cNvPr>
                <p14:cNvContentPartPr/>
                <p14:nvPr/>
              </p14:nvContentPartPr>
              <p14:xfrm>
                <a:off x="500027" y="1959520"/>
                <a:ext cx="298080" cy="249480"/>
              </p14:xfrm>
            </p:contentPart>
          </mc:Choice>
          <mc:Fallback xmlns="">
            <p:pic>
              <p:nvPicPr>
                <p:cNvPr id="21" name="Ink 20">
                  <a:extLst>
                    <a:ext uri="{FF2B5EF4-FFF2-40B4-BE49-F238E27FC236}">
                      <a16:creationId xmlns:a16="http://schemas.microsoft.com/office/drawing/2014/main" id="{05C14B61-40A2-8B6D-4DB1-CD61287650A0}"/>
                    </a:ext>
                  </a:extLst>
                </p:cNvPr>
                <p:cNvPicPr/>
                <p:nvPr/>
              </p:nvPicPr>
              <p:blipFill>
                <a:blip r:embed="rId34"/>
                <a:stretch>
                  <a:fillRect/>
                </a:stretch>
              </p:blipFill>
              <p:spPr>
                <a:xfrm>
                  <a:off x="491027" y="1950880"/>
                  <a:ext cx="315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9428E86-F392-7D99-3C62-2CA17D7F0155}"/>
                    </a:ext>
                  </a:extLst>
                </p14:cNvPr>
                <p14:cNvContentPartPr/>
                <p14:nvPr/>
              </p14:nvContentPartPr>
              <p14:xfrm>
                <a:off x="798827" y="1910200"/>
                <a:ext cx="183240" cy="21600"/>
              </p14:xfrm>
            </p:contentPart>
          </mc:Choice>
          <mc:Fallback xmlns="">
            <p:pic>
              <p:nvPicPr>
                <p:cNvPr id="22" name="Ink 21">
                  <a:extLst>
                    <a:ext uri="{FF2B5EF4-FFF2-40B4-BE49-F238E27FC236}">
                      <a16:creationId xmlns:a16="http://schemas.microsoft.com/office/drawing/2014/main" id="{E9428E86-F392-7D99-3C62-2CA17D7F0155}"/>
                    </a:ext>
                  </a:extLst>
                </p:cNvPr>
                <p:cNvPicPr/>
                <p:nvPr/>
              </p:nvPicPr>
              <p:blipFill>
                <a:blip r:embed="rId36"/>
                <a:stretch>
                  <a:fillRect/>
                </a:stretch>
              </p:blipFill>
              <p:spPr>
                <a:xfrm>
                  <a:off x="790187" y="1901200"/>
                  <a:ext cx="200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BA1E996A-733B-CA81-F070-C5BE42AAC887}"/>
                    </a:ext>
                  </a:extLst>
                </p14:cNvPr>
                <p14:cNvContentPartPr/>
                <p14:nvPr/>
              </p14:nvContentPartPr>
              <p14:xfrm>
                <a:off x="1090427" y="1734160"/>
                <a:ext cx="24840" cy="212040"/>
              </p14:xfrm>
            </p:contentPart>
          </mc:Choice>
          <mc:Fallback xmlns="">
            <p:pic>
              <p:nvPicPr>
                <p:cNvPr id="23" name="Ink 22">
                  <a:extLst>
                    <a:ext uri="{FF2B5EF4-FFF2-40B4-BE49-F238E27FC236}">
                      <a16:creationId xmlns:a16="http://schemas.microsoft.com/office/drawing/2014/main" id="{BA1E996A-733B-CA81-F070-C5BE42AAC887}"/>
                    </a:ext>
                  </a:extLst>
                </p:cNvPr>
                <p:cNvPicPr/>
                <p:nvPr/>
              </p:nvPicPr>
              <p:blipFill>
                <a:blip r:embed="rId38"/>
                <a:stretch>
                  <a:fillRect/>
                </a:stretch>
              </p:blipFill>
              <p:spPr>
                <a:xfrm>
                  <a:off x="1081427" y="1725160"/>
                  <a:ext cx="4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AA225BC3-DADE-DA4B-D5CA-F4195E69A771}"/>
                    </a:ext>
                  </a:extLst>
                </p14:cNvPr>
                <p14:cNvContentPartPr/>
                <p14:nvPr/>
              </p14:nvContentPartPr>
              <p14:xfrm>
                <a:off x="1335947" y="1806880"/>
                <a:ext cx="3240" cy="6120"/>
              </p14:xfrm>
            </p:contentPart>
          </mc:Choice>
          <mc:Fallback xmlns="">
            <p:pic>
              <p:nvPicPr>
                <p:cNvPr id="24" name="Ink 23">
                  <a:extLst>
                    <a:ext uri="{FF2B5EF4-FFF2-40B4-BE49-F238E27FC236}">
                      <a16:creationId xmlns:a16="http://schemas.microsoft.com/office/drawing/2014/main" id="{AA225BC3-DADE-DA4B-D5CA-F4195E69A771}"/>
                    </a:ext>
                  </a:extLst>
                </p:cNvPr>
                <p:cNvPicPr/>
                <p:nvPr/>
              </p:nvPicPr>
              <p:blipFill>
                <a:blip r:embed="rId40"/>
                <a:stretch>
                  <a:fillRect/>
                </a:stretch>
              </p:blipFill>
              <p:spPr>
                <a:xfrm>
                  <a:off x="1327307" y="1797880"/>
                  <a:ext cx="20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24C4AFC7-87E7-57C9-1076-2B0D20F099F5}"/>
                    </a:ext>
                  </a:extLst>
                </p14:cNvPr>
                <p14:cNvContentPartPr/>
                <p14:nvPr/>
              </p14:nvContentPartPr>
              <p14:xfrm>
                <a:off x="1204547" y="1795360"/>
                <a:ext cx="162000" cy="136080"/>
              </p14:xfrm>
            </p:contentPart>
          </mc:Choice>
          <mc:Fallback xmlns="">
            <p:pic>
              <p:nvPicPr>
                <p:cNvPr id="25" name="Ink 24">
                  <a:extLst>
                    <a:ext uri="{FF2B5EF4-FFF2-40B4-BE49-F238E27FC236}">
                      <a16:creationId xmlns:a16="http://schemas.microsoft.com/office/drawing/2014/main" id="{24C4AFC7-87E7-57C9-1076-2B0D20F099F5}"/>
                    </a:ext>
                  </a:extLst>
                </p:cNvPr>
                <p:cNvPicPr/>
                <p:nvPr/>
              </p:nvPicPr>
              <p:blipFill>
                <a:blip r:embed="rId42"/>
                <a:stretch>
                  <a:fillRect/>
                </a:stretch>
              </p:blipFill>
              <p:spPr>
                <a:xfrm>
                  <a:off x="1195547" y="1786360"/>
                  <a:ext cx="17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B026BF55-1030-C70E-3004-0A57C998853C}"/>
                    </a:ext>
                  </a:extLst>
                </p14:cNvPr>
                <p14:cNvContentPartPr/>
                <p14:nvPr/>
              </p14:nvContentPartPr>
              <p14:xfrm>
                <a:off x="1143347" y="2105320"/>
                <a:ext cx="353520" cy="63000"/>
              </p14:xfrm>
            </p:contentPart>
          </mc:Choice>
          <mc:Fallback xmlns="">
            <p:pic>
              <p:nvPicPr>
                <p:cNvPr id="26" name="Ink 25">
                  <a:extLst>
                    <a:ext uri="{FF2B5EF4-FFF2-40B4-BE49-F238E27FC236}">
                      <a16:creationId xmlns:a16="http://schemas.microsoft.com/office/drawing/2014/main" id="{B026BF55-1030-C70E-3004-0A57C998853C}"/>
                    </a:ext>
                  </a:extLst>
                </p:cNvPr>
                <p:cNvPicPr/>
                <p:nvPr/>
              </p:nvPicPr>
              <p:blipFill>
                <a:blip r:embed="rId44"/>
                <a:stretch>
                  <a:fillRect/>
                </a:stretch>
              </p:blipFill>
              <p:spPr>
                <a:xfrm>
                  <a:off x="1134347" y="2096680"/>
                  <a:ext cx="3711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EF8E0ECE-7C18-0410-3F18-B52F16676105}"/>
                    </a:ext>
                  </a:extLst>
                </p14:cNvPr>
                <p14:cNvContentPartPr/>
                <p14:nvPr/>
              </p14:nvContentPartPr>
              <p14:xfrm>
                <a:off x="1320827" y="2027200"/>
                <a:ext cx="52560" cy="259560"/>
              </p14:xfrm>
            </p:contentPart>
          </mc:Choice>
          <mc:Fallback xmlns="">
            <p:pic>
              <p:nvPicPr>
                <p:cNvPr id="27" name="Ink 26">
                  <a:extLst>
                    <a:ext uri="{FF2B5EF4-FFF2-40B4-BE49-F238E27FC236}">
                      <a16:creationId xmlns:a16="http://schemas.microsoft.com/office/drawing/2014/main" id="{EF8E0ECE-7C18-0410-3F18-B52F16676105}"/>
                    </a:ext>
                  </a:extLst>
                </p:cNvPr>
                <p:cNvPicPr/>
                <p:nvPr/>
              </p:nvPicPr>
              <p:blipFill>
                <a:blip r:embed="rId46"/>
                <a:stretch>
                  <a:fillRect/>
                </a:stretch>
              </p:blipFill>
              <p:spPr>
                <a:xfrm>
                  <a:off x="1311827" y="2018560"/>
                  <a:ext cx="702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174C1769-8A86-5D8C-A1B4-30256AD2C800}"/>
                    </a:ext>
                  </a:extLst>
                </p14:cNvPr>
                <p14:cNvContentPartPr/>
                <p14:nvPr/>
              </p14:nvContentPartPr>
              <p14:xfrm>
                <a:off x="1574627" y="1899400"/>
                <a:ext cx="77040" cy="263880"/>
              </p14:xfrm>
            </p:contentPart>
          </mc:Choice>
          <mc:Fallback xmlns="">
            <p:pic>
              <p:nvPicPr>
                <p:cNvPr id="29" name="Ink 28">
                  <a:extLst>
                    <a:ext uri="{FF2B5EF4-FFF2-40B4-BE49-F238E27FC236}">
                      <a16:creationId xmlns:a16="http://schemas.microsoft.com/office/drawing/2014/main" id="{174C1769-8A86-5D8C-A1B4-30256AD2C800}"/>
                    </a:ext>
                  </a:extLst>
                </p:cNvPr>
                <p:cNvPicPr/>
                <p:nvPr/>
              </p:nvPicPr>
              <p:blipFill>
                <a:blip r:embed="rId48"/>
                <a:stretch>
                  <a:fillRect/>
                </a:stretch>
              </p:blipFill>
              <p:spPr>
                <a:xfrm>
                  <a:off x="1565627" y="1890400"/>
                  <a:ext cx="94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14195005-E380-463A-4385-87D70DB1CD12}"/>
                    </a:ext>
                  </a:extLst>
                </p14:cNvPr>
                <p14:cNvContentPartPr/>
                <p14:nvPr/>
              </p14:nvContentPartPr>
              <p14:xfrm>
                <a:off x="1695227" y="2021440"/>
                <a:ext cx="102600" cy="133920"/>
              </p14:xfrm>
            </p:contentPart>
          </mc:Choice>
          <mc:Fallback xmlns="">
            <p:pic>
              <p:nvPicPr>
                <p:cNvPr id="30" name="Ink 29">
                  <a:extLst>
                    <a:ext uri="{FF2B5EF4-FFF2-40B4-BE49-F238E27FC236}">
                      <a16:creationId xmlns:a16="http://schemas.microsoft.com/office/drawing/2014/main" id="{14195005-E380-463A-4385-87D70DB1CD12}"/>
                    </a:ext>
                  </a:extLst>
                </p:cNvPr>
                <p:cNvPicPr/>
                <p:nvPr/>
              </p:nvPicPr>
              <p:blipFill>
                <a:blip r:embed="rId50"/>
                <a:stretch>
                  <a:fillRect/>
                </a:stretch>
              </p:blipFill>
              <p:spPr>
                <a:xfrm>
                  <a:off x="1686227" y="2012440"/>
                  <a:ext cx="120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3FCB6F62-D255-5ECC-D0FE-479909B7FF7A}"/>
                    </a:ext>
                  </a:extLst>
                </p14:cNvPr>
                <p14:cNvContentPartPr/>
                <p14:nvPr/>
              </p14:nvContentPartPr>
              <p14:xfrm>
                <a:off x="1769387" y="1846840"/>
                <a:ext cx="214560" cy="465480"/>
              </p14:xfrm>
            </p:contentPart>
          </mc:Choice>
          <mc:Fallback xmlns="">
            <p:pic>
              <p:nvPicPr>
                <p:cNvPr id="31" name="Ink 30">
                  <a:extLst>
                    <a:ext uri="{FF2B5EF4-FFF2-40B4-BE49-F238E27FC236}">
                      <a16:creationId xmlns:a16="http://schemas.microsoft.com/office/drawing/2014/main" id="{3FCB6F62-D255-5ECC-D0FE-479909B7FF7A}"/>
                    </a:ext>
                  </a:extLst>
                </p:cNvPr>
                <p:cNvPicPr/>
                <p:nvPr/>
              </p:nvPicPr>
              <p:blipFill>
                <a:blip r:embed="rId52"/>
                <a:stretch>
                  <a:fillRect/>
                </a:stretch>
              </p:blipFill>
              <p:spPr>
                <a:xfrm>
                  <a:off x="1760387" y="1838200"/>
                  <a:ext cx="2322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206B81B3-BC4B-EB16-9206-FD61346C2653}"/>
                    </a:ext>
                  </a:extLst>
                </p14:cNvPr>
                <p14:cNvContentPartPr/>
                <p14:nvPr/>
              </p14:nvContentPartPr>
              <p14:xfrm>
                <a:off x="344147" y="1818760"/>
                <a:ext cx="163800" cy="508320"/>
              </p14:xfrm>
            </p:contentPart>
          </mc:Choice>
          <mc:Fallback xmlns="">
            <p:pic>
              <p:nvPicPr>
                <p:cNvPr id="32" name="Ink 31">
                  <a:extLst>
                    <a:ext uri="{FF2B5EF4-FFF2-40B4-BE49-F238E27FC236}">
                      <a16:creationId xmlns:a16="http://schemas.microsoft.com/office/drawing/2014/main" id="{206B81B3-BC4B-EB16-9206-FD61346C2653}"/>
                    </a:ext>
                  </a:extLst>
                </p:cNvPr>
                <p:cNvPicPr/>
                <p:nvPr/>
              </p:nvPicPr>
              <p:blipFill>
                <a:blip r:embed="rId54"/>
                <a:stretch>
                  <a:fillRect/>
                </a:stretch>
              </p:blipFill>
              <p:spPr>
                <a:xfrm>
                  <a:off x="335507" y="1809760"/>
                  <a:ext cx="18144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597606E5-6BB8-A53F-B16E-96572D488CAD}"/>
                    </a:ext>
                  </a:extLst>
                </p14:cNvPr>
                <p14:cNvContentPartPr/>
                <p14:nvPr/>
              </p14:nvContentPartPr>
              <p14:xfrm>
                <a:off x="2175467" y="1941880"/>
                <a:ext cx="2160" cy="7200"/>
              </p14:xfrm>
            </p:contentPart>
          </mc:Choice>
          <mc:Fallback xmlns="">
            <p:pic>
              <p:nvPicPr>
                <p:cNvPr id="33" name="Ink 32">
                  <a:extLst>
                    <a:ext uri="{FF2B5EF4-FFF2-40B4-BE49-F238E27FC236}">
                      <a16:creationId xmlns:a16="http://schemas.microsoft.com/office/drawing/2014/main" id="{597606E5-6BB8-A53F-B16E-96572D488CAD}"/>
                    </a:ext>
                  </a:extLst>
                </p:cNvPr>
                <p:cNvPicPr/>
                <p:nvPr/>
              </p:nvPicPr>
              <p:blipFill>
                <a:blip r:embed="rId56"/>
                <a:stretch>
                  <a:fillRect/>
                </a:stretch>
              </p:blipFill>
              <p:spPr>
                <a:xfrm>
                  <a:off x="2166827" y="1933240"/>
                  <a:ext cx="19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8DC9C228-B30E-4E6D-F74A-30BC9E7CECE0}"/>
                    </a:ext>
                  </a:extLst>
                </p14:cNvPr>
                <p14:cNvContentPartPr/>
                <p14:nvPr/>
              </p14:nvContentPartPr>
              <p14:xfrm>
                <a:off x="2050907" y="1894000"/>
                <a:ext cx="170640" cy="390600"/>
              </p14:xfrm>
            </p:contentPart>
          </mc:Choice>
          <mc:Fallback xmlns="">
            <p:pic>
              <p:nvPicPr>
                <p:cNvPr id="34" name="Ink 33">
                  <a:extLst>
                    <a:ext uri="{FF2B5EF4-FFF2-40B4-BE49-F238E27FC236}">
                      <a16:creationId xmlns:a16="http://schemas.microsoft.com/office/drawing/2014/main" id="{8DC9C228-B30E-4E6D-F74A-30BC9E7CECE0}"/>
                    </a:ext>
                  </a:extLst>
                </p:cNvPr>
                <p:cNvPicPr/>
                <p:nvPr/>
              </p:nvPicPr>
              <p:blipFill>
                <a:blip r:embed="rId58"/>
                <a:stretch>
                  <a:fillRect/>
                </a:stretch>
              </p:blipFill>
              <p:spPr>
                <a:xfrm>
                  <a:off x="2042267" y="1885360"/>
                  <a:ext cx="18828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42D074CE-1737-5373-C1B4-6513D93E503D}"/>
                    </a:ext>
                  </a:extLst>
                </p14:cNvPr>
                <p14:cNvContentPartPr/>
                <p14:nvPr/>
              </p14:nvContentPartPr>
              <p14:xfrm>
                <a:off x="2226227" y="1958080"/>
                <a:ext cx="284040" cy="275400"/>
              </p14:xfrm>
            </p:contentPart>
          </mc:Choice>
          <mc:Fallback xmlns="">
            <p:pic>
              <p:nvPicPr>
                <p:cNvPr id="36" name="Ink 35">
                  <a:extLst>
                    <a:ext uri="{FF2B5EF4-FFF2-40B4-BE49-F238E27FC236}">
                      <a16:creationId xmlns:a16="http://schemas.microsoft.com/office/drawing/2014/main" id="{42D074CE-1737-5373-C1B4-6513D93E503D}"/>
                    </a:ext>
                  </a:extLst>
                </p:cNvPr>
                <p:cNvPicPr/>
                <p:nvPr/>
              </p:nvPicPr>
              <p:blipFill>
                <a:blip r:embed="rId60"/>
                <a:stretch>
                  <a:fillRect/>
                </a:stretch>
              </p:blipFill>
              <p:spPr>
                <a:xfrm>
                  <a:off x="2217587" y="1949440"/>
                  <a:ext cx="301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CB2BCB55-1497-77B5-0886-ED17206B65FE}"/>
                    </a:ext>
                  </a:extLst>
                </p14:cNvPr>
                <p14:cNvContentPartPr/>
                <p14:nvPr/>
              </p14:nvContentPartPr>
              <p14:xfrm>
                <a:off x="2504507" y="2077960"/>
                <a:ext cx="281880" cy="56160"/>
              </p14:xfrm>
            </p:contentPart>
          </mc:Choice>
          <mc:Fallback xmlns="">
            <p:pic>
              <p:nvPicPr>
                <p:cNvPr id="37" name="Ink 36">
                  <a:extLst>
                    <a:ext uri="{FF2B5EF4-FFF2-40B4-BE49-F238E27FC236}">
                      <a16:creationId xmlns:a16="http://schemas.microsoft.com/office/drawing/2014/main" id="{CB2BCB55-1497-77B5-0886-ED17206B65FE}"/>
                    </a:ext>
                  </a:extLst>
                </p:cNvPr>
                <p:cNvPicPr/>
                <p:nvPr/>
              </p:nvPicPr>
              <p:blipFill>
                <a:blip r:embed="rId62"/>
                <a:stretch>
                  <a:fillRect/>
                </a:stretch>
              </p:blipFill>
              <p:spPr>
                <a:xfrm>
                  <a:off x="2495867" y="2069320"/>
                  <a:ext cx="299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BD5730FF-70AB-42A7-784A-CD40026964B2}"/>
                    </a:ext>
                  </a:extLst>
                </p14:cNvPr>
                <p14:cNvContentPartPr/>
                <p14:nvPr/>
              </p14:nvContentPartPr>
              <p14:xfrm>
                <a:off x="2813387" y="1929280"/>
                <a:ext cx="216720" cy="273240"/>
              </p14:xfrm>
            </p:contentPart>
          </mc:Choice>
          <mc:Fallback xmlns="">
            <p:pic>
              <p:nvPicPr>
                <p:cNvPr id="38" name="Ink 37">
                  <a:extLst>
                    <a:ext uri="{FF2B5EF4-FFF2-40B4-BE49-F238E27FC236}">
                      <a16:creationId xmlns:a16="http://schemas.microsoft.com/office/drawing/2014/main" id="{BD5730FF-70AB-42A7-784A-CD40026964B2}"/>
                    </a:ext>
                  </a:extLst>
                </p:cNvPr>
                <p:cNvPicPr/>
                <p:nvPr/>
              </p:nvPicPr>
              <p:blipFill>
                <a:blip r:embed="rId64"/>
                <a:stretch>
                  <a:fillRect/>
                </a:stretch>
              </p:blipFill>
              <p:spPr>
                <a:xfrm>
                  <a:off x="2804387" y="1920280"/>
                  <a:ext cx="234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96B55A4E-B90C-C399-FC85-7E42075607B3}"/>
                    </a:ext>
                  </a:extLst>
                </p14:cNvPr>
                <p14:cNvContentPartPr/>
                <p14:nvPr/>
              </p14:nvContentPartPr>
              <p14:xfrm>
                <a:off x="3019307" y="2059240"/>
                <a:ext cx="163800" cy="26280"/>
              </p14:xfrm>
            </p:contentPart>
          </mc:Choice>
          <mc:Fallback xmlns="">
            <p:pic>
              <p:nvPicPr>
                <p:cNvPr id="39" name="Ink 38">
                  <a:extLst>
                    <a:ext uri="{FF2B5EF4-FFF2-40B4-BE49-F238E27FC236}">
                      <a16:creationId xmlns:a16="http://schemas.microsoft.com/office/drawing/2014/main" id="{96B55A4E-B90C-C399-FC85-7E42075607B3}"/>
                    </a:ext>
                  </a:extLst>
                </p:cNvPr>
                <p:cNvPicPr/>
                <p:nvPr/>
              </p:nvPicPr>
              <p:blipFill>
                <a:blip r:embed="rId66"/>
                <a:stretch>
                  <a:fillRect/>
                </a:stretch>
              </p:blipFill>
              <p:spPr>
                <a:xfrm>
                  <a:off x="3010667" y="2050600"/>
                  <a:ext cx="181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DC91BC0E-35C5-B196-E240-67FC2D4BCE9A}"/>
                    </a:ext>
                  </a:extLst>
                </p14:cNvPr>
                <p14:cNvContentPartPr/>
                <p14:nvPr/>
              </p14:nvContentPartPr>
              <p14:xfrm>
                <a:off x="3059267" y="2033320"/>
                <a:ext cx="39240" cy="192600"/>
              </p14:xfrm>
            </p:contentPart>
          </mc:Choice>
          <mc:Fallback xmlns="">
            <p:pic>
              <p:nvPicPr>
                <p:cNvPr id="40" name="Ink 39">
                  <a:extLst>
                    <a:ext uri="{FF2B5EF4-FFF2-40B4-BE49-F238E27FC236}">
                      <a16:creationId xmlns:a16="http://schemas.microsoft.com/office/drawing/2014/main" id="{DC91BC0E-35C5-B196-E240-67FC2D4BCE9A}"/>
                    </a:ext>
                  </a:extLst>
                </p:cNvPr>
                <p:cNvPicPr/>
                <p:nvPr/>
              </p:nvPicPr>
              <p:blipFill>
                <a:blip r:embed="rId68"/>
                <a:stretch>
                  <a:fillRect/>
                </a:stretch>
              </p:blipFill>
              <p:spPr>
                <a:xfrm>
                  <a:off x="3050267" y="2024680"/>
                  <a:ext cx="56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E6902DB4-C3C8-4925-1875-AF5E7A633692}"/>
                    </a:ext>
                  </a:extLst>
                </p14:cNvPr>
                <p14:cNvContentPartPr/>
                <p14:nvPr/>
              </p14:nvContentPartPr>
              <p14:xfrm>
                <a:off x="3273107" y="1941520"/>
                <a:ext cx="34560" cy="218880"/>
              </p14:xfrm>
            </p:contentPart>
          </mc:Choice>
          <mc:Fallback xmlns="">
            <p:pic>
              <p:nvPicPr>
                <p:cNvPr id="41" name="Ink 40">
                  <a:extLst>
                    <a:ext uri="{FF2B5EF4-FFF2-40B4-BE49-F238E27FC236}">
                      <a16:creationId xmlns:a16="http://schemas.microsoft.com/office/drawing/2014/main" id="{E6902DB4-C3C8-4925-1875-AF5E7A633692}"/>
                    </a:ext>
                  </a:extLst>
                </p:cNvPr>
                <p:cNvPicPr/>
                <p:nvPr/>
              </p:nvPicPr>
              <p:blipFill>
                <a:blip r:embed="rId70"/>
                <a:stretch>
                  <a:fillRect/>
                </a:stretch>
              </p:blipFill>
              <p:spPr>
                <a:xfrm>
                  <a:off x="3264467" y="1932520"/>
                  <a:ext cx="52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1401975C-D92A-8FE6-5773-A76AB6E8EDB6}"/>
                    </a:ext>
                  </a:extLst>
                </p14:cNvPr>
                <p14:cNvContentPartPr/>
                <p14:nvPr/>
              </p14:nvContentPartPr>
              <p14:xfrm>
                <a:off x="3379307" y="1849720"/>
                <a:ext cx="160920" cy="518400"/>
              </p14:xfrm>
            </p:contentPart>
          </mc:Choice>
          <mc:Fallback xmlns="">
            <p:pic>
              <p:nvPicPr>
                <p:cNvPr id="42" name="Ink 41">
                  <a:extLst>
                    <a:ext uri="{FF2B5EF4-FFF2-40B4-BE49-F238E27FC236}">
                      <a16:creationId xmlns:a16="http://schemas.microsoft.com/office/drawing/2014/main" id="{1401975C-D92A-8FE6-5773-A76AB6E8EDB6}"/>
                    </a:ext>
                  </a:extLst>
                </p:cNvPr>
                <p:cNvPicPr/>
                <p:nvPr/>
              </p:nvPicPr>
              <p:blipFill>
                <a:blip r:embed="rId72"/>
                <a:stretch>
                  <a:fillRect/>
                </a:stretch>
              </p:blipFill>
              <p:spPr>
                <a:xfrm>
                  <a:off x="3370667" y="1841080"/>
                  <a:ext cx="17856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DB5E2E75-5BE5-7C0A-32FE-D49ECCD98875}"/>
                    </a:ext>
                  </a:extLst>
                </p14:cNvPr>
                <p14:cNvContentPartPr/>
                <p14:nvPr/>
              </p14:nvContentPartPr>
              <p14:xfrm>
                <a:off x="3566867" y="1729840"/>
                <a:ext cx="28440" cy="164520"/>
              </p14:xfrm>
            </p:contentPart>
          </mc:Choice>
          <mc:Fallback xmlns="">
            <p:pic>
              <p:nvPicPr>
                <p:cNvPr id="43" name="Ink 42">
                  <a:extLst>
                    <a:ext uri="{FF2B5EF4-FFF2-40B4-BE49-F238E27FC236}">
                      <a16:creationId xmlns:a16="http://schemas.microsoft.com/office/drawing/2014/main" id="{DB5E2E75-5BE5-7C0A-32FE-D49ECCD98875}"/>
                    </a:ext>
                  </a:extLst>
                </p:cNvPr>
                <p:cNvPicPr/>
                <p:nvPr/>
              </p:nvPicPr>
              <p:blipFill>
                <a:blip r:embed="rId74"/>
                <a:stretch>
                  <a:fillRect/>
                </a:stretch>
              </p:blipFill>
              <p:spPr>
                <a:xfrm>
                  <a:off x="3558227" y="1721200"/>
                  <a:ext cx="46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C11692AF-340B-3B69-A8FD-ECBF50FE21C9}"/>
                    </a:ext>
                  </a:extLst>
                </p14:cNvPr>
                <p14:cNvContentPartPr/>
                <p14:nvPr/>
              </p14:nvContentPartPr>
              <p14:xfrm>
                <a:off x="3611147" y="1787080"/>
                <a:ext cx="78480" cy="91800"/>
              </p14:xfrm>
            </p:contentPart>
          </mc:Choice>
          <mc:Fallback xmlns="">
            <p:pic>
              <p:nvPicPr>
                <p:cNvPr id="44" name="Ink 43">
                  <a:extLst>
                    <a:ext uri="{FF2B5EF4-FFF2-40B4-BE49-F238E27FC236}">
                      <a16:creationId xmlns:a16="http://schemas.microsoft.com/office/drawing/2014/main" id="{C11692AF-340B-3B69-A8FD-ECBF50FE21C9}"/>
                    </a:ext>
                  </a:extLst>
                </p:cNvPr>
                <p:cNvPicPr/>
                <p:nvPr/>
              </p:nvPicPr>
              <p:blipFill>
                <a:blip r:embed="rId76"/>
                <a:stretch>
                  <a:fillRect/>
                </a:stretch>
              </p:blipFill>
              <p:spPr>
                <a:xfrm>
                  <a:off x="3602507" y="1778080"/>
                  <a:ext cx="96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12CD08D8-FB31-454D-96C0-B413A99824F0}"/>
                    </a:ext>
                  </a:extLst>
                </p14:cNvPr>
                <p14:cNvContentPartPr/>
                <p14:nvPr/>
              </p14:nvContentPartPr>
              <p14:xfrm>
                <a:off x="3730307" y="1797880"/>
                <a:ext cx="126720" cy="78480"/>
              </p14:xfrm>
            </p:contentPart>
          </mc:Choice>
          <mc:Fallback xmlns="">
            <p:pic>
              <p:nvPicPr>
                <p:cNvPr id="45" name="Ink 44">
                  <a:extLst>
                    <a:ext uri="{FF2B5EF4-FFF2-40B4-BE49-F238E27FC236}">
                      <a16:creationId xmlns:a16="http://schemas.microsoft.com/office/drawing/2014/main" id="{12CD08D8-FB31-454D-96C0-B413A99824F0}"/>
                    </a:ext>
                  </a:extLst>
                </p:cNvPr>
                <p:cNvPicPr/>
                <p:nvPr/>
              </p:nvPicPr>
              <p:blipFill>
                <a:blip r:embed="rId78"/>
                <a:stretch>
                  <a:fillRect/>
                </a:stretch>
              </p:blipFill>
              <p:spPr>
                <a:xfrm>
                  <a:off x="3721307" y="1788880"/>
                  <a:ext cx="144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5AD6F212-3C9E-CCAC-953B-FA9871B9F1F5}"/>
                    </a:ext>
                  </a:extLst>
                </p14:cNvPr>
                <p14:cNvContentPartPr/>
                <p14:nvPr/>
              </p14:nvContentPartPr>
              <p14:xfrm>
                <a:off x="3949547" y="1747840"/>
                <a:ext cx="89280" cy="64440"/>
              </p14:xfrm>
            </p:contentPart>
          </mc:Choice>
          <mc:Fallback xmlns="">
            <p:pic>
              <p:nvPicPr>
                <p:cNvPr id="46" name="Ink 45">
                  <a:extLst>
                    <a:ext uri="{FF2B5EF4-FFF2-40B4-BE49-F238E27FC236}">
                      <a16:creationId xmlns:a16="http://schemas.microsoft.com/office/drawing/2014/main" id="{5AD6F212-3C9E-CCAC-953B-FA9871B9F1F5}"/>
                    </a:ext>
                  </a:extLst>
                </p:cNvPr>
                <p:cNvPicPr/>
                <p:nvPr/>
              </p:nvPicPr>
              <p:blipFill>
                <a:blip r:embed="rId80"/>
                <a:stretch>
                  <a:fillRect/>
                </a:stretch>
              </p:blipFill>
              <p:spPr>
                <a:xfrm>
                  <a:off x="3940907" y="1739200"/>
                  <a:ext cx="106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BFDDA374-6E88-879E-EC5E-2658400A0E36}"/>
                    </a:ext>
                  </a:extLst>
                </p14:cNvPr>
                <p14:cNvContentPartPr/>
                <p14:nvPr/>
              </p14:nvContentPartPr>
              <p14:xfrm>
                <a:off x="3948827" y="2030440"/>
                <a:ext cx="218880" cy="339120"/>
              </p14:xfrm>
            </p:contentPart>
          </mc:Choice>
          <mc:Fallback xmlns="">
            <p:pic>
              <p:nvPicPr>
                <p:cNvPr id="47" name="Ink 46">
                  <a:extLst>
                    <a:ext uri="{FF2B5EF4-FFF2-40B4-BE49-F238E27FC236}">
                      <a16:creationId xmlns:a16="http://schemas.microsoft.com/office/drawing/2014/main" id="{BFDDA374-6E88-879E-EC5E-2658400A0E36}"/>
                    </a:ext>
                  </a:extLst>
                </p:cNvPr>
                <p:cNvPicPr/>
                <p:nvPr/>
              </p:nvPicPr>
              <p:blipFill>
                <a:blip r:embed="rId82"/>
                <a:stretch>
                  <a:fillRect/>
                </a:stretch>
              </p:blipFill>
              <p:spPr>
                <a:xfrm>
                  <a:off x="3940187" y="2021440"/>
                  <a:ext cx="236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9FCF43FF-5A82-304A-9579-1D7A02F00838}"/>
                    </a:ext>
                  </a:extLst>
                </p14:cNvPr>
                <p14:cNvContentPartPr/>
                <p14:nvPr/>
              </p14:nvContentPartPr>
              <p14:xfrm>
                <a:off x="4291547" y="1979680"/>
                <a:ext cx="110160" cy="357840"/>
              </p14:xfrm>
            </p:contentPart>
          </mc:Choice>
          <mc:Fallback xmlns="">
            <p:pic>
              <p:nvPicPr>
                <p:cNvPr id="48" name="Ink 47">
                  <a:extLst>
                    <a:ext uri="{FF2B5EF4-FFF2-40B4-BE49-F238E27FC236}">
                      <a16:creationId xmlns:a16="http://schemas.microsoft.com/office/drawing/2014/main" id="{9FCF43FF-5A82-304A-9579-1D7A02F00838}"/>
                    </a:ext>
                  </a:extLst>
                </p:cNvPr>
                <p:cNvPicPr/>
                <p:nvPr/>
              </p:nvPicPr>
              <p:blipFill>
                <a:blip r:embed="rId84"/>
                <a:stretch>
                  <a:fillRect/>
                </a:stretch>
              </p:blipFill>
              <p:spPr>
                <a:xfrm>
                  <a:off x="4282907" y="1971040"/>
                  <a:ext cx="1278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FBDF45A5-4A3E-D107-2344-036606F28624}"/>
                    </a:ext>
                  </a:extLst>
                </p14:cNvPr>
                <p14:cNvContentPartPr/>
                <p14:nvPr/>
              </p14:nvContentPartPr>
              <p14:xfrm>
                <a:off x="4466867" y="2013160"/>
                <a:ext cx="95760" cy="231840"/>
              </p14:xfrm>
            </p:contentPart>
          </mc:Choice>
          <mc:Fallback xmlns="">
            <p:pic>
              <p:nvPicPr>
                <p:cNvPr id="50" name="Ink 49">
                  <a:extLst>
                    <a:ext uri="{FF2B5EF4-FFF2-40B4-BE49-F238E27FC236}">
                      <a16:creationId xmlns:a16="http://schemas.microsoft.com/office/drawing/2014/main" id="{FBDF45A5-4A3E-D107-2344-036606F28624}"/>
                    </a:ext>
                  </a:extLst>
                </p:cNvPr>
                <p:cNvPicPr/>
                <p:nvPr/>
              </p:nvPicPr>
              <p:blipFill>
                <a:blip r:embed="rId86"/>
                <a:stretch>
                  <a:fillRect/>
                </a:stretch>
              </p:blipFill>
              <p:spPr>
                <a:xfrm>
                  <a:off x="4457867" y="2004520"/>
                  <a:ext cx="113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Ink 50">
                  <a:extLst>
                    <a:ext uri="{FF2B5EF4-FFF2-40B4-BE49-F238E27FC236}">
                      <a16:creationId xmlns:a16="http://schemas.microsoft.com/office/drawing/2014/main" id="{26016A40-BF33-4943-20DB-EBD3C730AA0F}"/>
                    </a:ext>
                  </a:extLst>
                </p14:cNvPr>
                <p14:cNvContentPartPr/>
                <p14:nvPr/>
              </p14:nvContentPartPr>
              <p14:xfrm>
                <a:off x="4365707" y="2093440"/>
                <a:ext cx="208440" cy="46800"/>
              </p14:xfrm>
            </p:contentPart>
          </mc:Choice>
          <mc:Fallback xmlns="">
            <p:pic>
              <p:nvPicPr>
                <p:cNvPr id="51" name="Ink 50">
                  <a:extLst>
                    <a:ext uri="{FF2B5EF4-FFF2-40B4-BE49-F238E27FC236}">
                      <a16:creationId xmlns:a16="http://schemas.microsoft.com/office/drawing/2014/main" id="{26016A40-BF33-4943-20DB-EBD3C730AA0F}"/>
                    </a:ext>
                  </a:extLst>
                </p:cNvPr>
                <p:cNvPicPr/>
                <p:nvPr/>
              </p:nvPicPr>
              <p:blipFill>
                <a:blip r:embed="rId88"/>
                <a:stretch>
                  <a:fillRect/>
                </a:stretch>
              </p:blipFill>
              <p:spPr>
                <a:xfrm>
                  <a:off x="4357067" y="2084440"/>
                  <a:ext cx="226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701C7425-6365-BD05-0473-CDE184419077}"/>
                    </a:ext>
                  </a:extLst>
                </p14:cNvPr>
                <p14:cNvContentPartPr/>
                <p14:nvPr/>
              </p14:nvContentPartPr>
              <p14:xfrm>
                <a:off x="4703027" y="2130160"/>
                <a:ext cx="201240" cy="10440"/>
              </p14:xfrm>
            </p:contentPart>
          </mc:Choice>
          <mc:Fallback xmlns="">
            <p:pic>
              <p:nvPicPr>
                <p:cNvPr id="52" name="Ink 51">
                  <a:extLst>
                    <a:ext uri="{FF2B5EF4-FFF2-40B4-BE49-F238E27FC236}">
                      <a16:creationId xmlns:a16="http://schemas.microsoft.com/office/drawing/2014/main" id="{701C7425-6365-BD05-0473-CDE184419077}"/>
                    </a:ext>
                  </a:extLst>
                </p:cNvPr>
                <p:cNvPicPr/>
                <p:nvPr/>
              </p:nvPicPr>
              <p:blipFill>
                <a:blip r:embed="rId90"/>
                <a:stretch>
                  <a:fillRect/>
                </a:stretch>
              </p:blipFill>
              <p:spPr>
                <a:xfrm>
                  <a:off x="4694027" y="2121520"/>
                  <a:ext cx="218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DE111797-CCEB-D3CD-1458-95F5F529AC8E}"/>
                    </a:ext>
                  </a:extLst>
                </p14:cNvPr>
                <p14:cNvContentPartPr/>
                <p14:nvPr/>
              </p14:nvContentPartPr>
              <p14:xfrm>
                <a:off x="4943507" y="1940080"/>
                <a:ext cx="230760" cy="317880"/>
              </p14:xfrm>
            </p:contentPart>
          </mc:Choice>
          <mc:Fallback xmlns="">
            <p:pic>
              <p:nvPicPr>
                <p:cNvPr id="54" name="Ink 53">
                  <a:extLst>
                    <a:ext uri="{FF2B5EF4-FFF2-40B4-BE49-F238E27FC236}">
                      <a16:creationId xmlns:a16="http://schemas.microsoft.com/office/drawing/2014/main" id="{DE111797-CCEB-D3CD-1458-95F5F529AC8E}"/>
                    </a:ext>
                  </a:extLst>
                </p:cNvPr>
                <p:cNvPicPr/>
                <p:nvPr/>
              </p:nvPicPr>
              <p:blipFill>
                <a:blip r:embed="rId92"/>
                <a:stretch>
                  <a:fillRect/>
                </a:stretch>
              </p:blipFill>
              <p:spPr>
                <a:xfrm>
                  <a:off x="4934507" y="1931080"/>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Ink 54">
                  <a:extLst>
                    <a:ext uri="{FF2B5EF4-FFF2-40B4-BE49-F238E27FC236}">
                      <a16:creationId xmlns:a16="http://schemas.microsoft.com/office/drawing/2014/main" id="{066D651F-832A-C580-A195-6B805C460BA4}"/>
                    </a:ext>
                  </a:extLst>
                </p14:cNvPr>
                <p14:cNvContentPartPr/>
                <p14:nvPr/>
              </p14:nvContentPartPr>
              <p14:xfrm>
                <a:off x="5244107" y="1945840"/>
                <a:ext cx="88920" cy="358200"/>
              </p14:xfrm>
            </p:contentPart>
          </mc:Choice>
          <mc:Fallback xmlns="">
            <p:pic>
              <p:nvPicPr>
                <p:cNvPr id="55" name="Ink 54">
                  <a:extLst>
                    <a:ext uri="{FF2B5EF4-FFF2-40B4-BE49-F238E27FC236}">
                      <a16:creationId xmlns:a16="http://schemas.microsoft.com/office/drawing/2014/main" id="{066D651F-832A-C580-A195-6B805C460BA4}"/>
                    </a:ext>
                  </a:extLst>
                </p:cNvPr>
                <p:cNvPicPr/>
                <p:nvPr/>
              </p:nvPicPr>
              <p:blipFill>
                <a:blip r:embed="rId94"/>
                <a:stretch>
                  <a:fillRect/>
                </a:stretch>
              </p:blipFill>
              <p:spPr>
                <a:xfrm>
                  <a:off x="5235107" y="1936840"/>
                  <a:ext cx="1065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Ink 55">
                  <a:extLst>
                    <a:ext uri="{FF2B5EF4-FFF2-40B4-BE49-F238E27FC236}">
                      <a16:creationId xmlns:a16="http://schemas.microsoft.com/office/drawing/2014/main" id="{84487A40-DC03-C670-97BC-AD6D0452503D}"/>
                    </a:ext>
                  </a:extLst>
                </p14:cNvPr>
                <p14:cNvContentPartPr/>
                <p14:nvPr/>
              </p14:nvContentPartPr>
              <p14:xfrm>
                <a:off x="5485667" y="2208640"/>
                <a:ext cx="207360" cy="36000"/>
              </p14:xfrm>
            </p:contentPart>
          </mc:Choice>
          <mc:Fallback xmlns="">
            <p:pic>
              <p:nvPicPr>
                <p:cNvPr id="56" name="Ink 55">
                  <a:extLst>
                    <a:ext uri="{FF2B5EF4-FFF2-40B4-BE49-F238E27FC236}">
                      <a16:creationId xmlns:a16="http://schemas.microsoft.com/office/drawing/2014/main" id="{84487A40-DC03-C670-97BC-AD6D0452503D}"/>
                    </a:ext>
                  </a:extLst>
                </p:cNvPr>
                <p:cNvPicPr/>
                <p:nvPr/>
              </p:nvPicPr>
              <p:blipFill>
                <a:blip r:embed="rId96"/>
                <a:stretch>
                  <a:fillRect/>
                </a:stretch>
              </p:blipFill>
              <p:spPr>
                <a:xfrm>
                  <a:off x="5477027" y="2200000"/>
                  <a:ext cx="225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Ink 56">
                  <a:extLst>
                    <a:ext uri="{FF2B5EF4-FFF2-40B4-BE49-F238E27FC236}">
                      <a16:creationId xmlns:a16="http://schemas.microsoft.com/office/drawing/2014/main" id="{E0C5941C-5AA3-4C62-B5DF-AA0BDE37CA3E}"/>
                    </a:ext>
                  </a:extLst>
                </p14:cNvPr>
                <p14:cNvContentPartPr/>
                <p14:nvPr/>
              </p14:nvContentPartPr>
              <p14:xfrm>
                <a:off x="5537507" y="2120440"/>
                <a:ext cx="150480" cy="25200"/>
              </p14:xfrm>
            </p:contentPart>
          </mc:Choice>
          <mc:Fallback xmlns="">
            <p:pic>
              <p:nvPicPr>
                <p:cNvPr id="57" name="Ink 56">
                  <a:extLst>
                    <a:ext uri="{FF2B5EF4-FFF2-40B4-BE49-F238E27FC236}">
                      <a16:creationId xmlns:a16="http://schemas.microsoft.com/office/drawing/2014/main" id="{E0C5941C-5AA3-4C62-B5DF-AA0BDE37CA3E}"/>
                    </a:ext>
                  </a:extLst>
                </p:cNvPr>
                <p:cNvPicPr/>
                <p:nvPr/>
              </p:nvPicPr>
              <p:blipFill>
                <a:blip r:embed="rId98"/>
                <a:stretch>
                  <a:fillRect/>
                </a:stretch>
              </p:blipFill>
              <p:spPr>
                <a:xfrm>
                  <a:off x="5528867" y="2111800"/>
                  <a:ext cx="168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AA9211CA-ABD4-8A74-C977-BAEB428EAD8D}"/>
                    </a:ext>
                  </a:extLst>
                </p14:cNvPr>
                <p14:cNvContentPartPr/>
                <p14:nvPr/>
              </p14:nvContentPartPr>
              <p14:xfrm>
                <a:off x="2362667" y="1726600"/>
                <a:ext cx="1615320" cy="670320"/>
              </p14:xfrm>
            </p:contentPart>
          </mc:Choice>
          <mc:Fallback xmlns="">
            <p:pic>
              <p:nvPicPr>
                <p:cNvPr id="59" name="Ink 58">
                  <a:extLst>
                    <a:ext uri="{FF2B5EF4-FFF2-40B4-BE49-F238E27FC236}">
                      <a16:creationId xmlns:a16="http://schemas.microsoft.com/office/drawing/2014/main" id="{AA9211CA-ABD4-8A74-C977-BAEB428EAD8D}"/>
                    </a:ext>
                  </a:extLst>
                </p:cNvPr>
                <p:cNvPicPr/>
                <p:nvPr/>
              </p:nvPicPr>
              <p:blipFill>
                <a:blip r:embed="rId100"/>
                <a:stretch>
                  <a:fillRect/>
                </a:stretch>
              </p:blipFill>
              <p:spPr>
                <a:xfrm>
                  <a:off x="2353667" y="1717960"/>
                  <a:ext cx="163296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Ink 60">
                  <a:extLst>
                    <a:ext uri="{FF2B5EF4-FFF2-40B4-BE49-F238E27FC236}">
                      <a16:creationId xmlns:a16="http://schemas.microsoft.com/office/drawing/2014/main" id="{BC292E0D-3E68-1005-390D-0EF469168723}"/>
                    </a:ext>
                  </a:extLst>
                </p14:cNvPr>
                <p14:cNvContentPartPr/>
                <p14:nvPr/>
              </p14:nvContentPartPr>
              <p14:xfrm>
                <a:off x="3077987" y="1541560"/>
                <a:ext cx="233280" cy="285840"/>
              </p14:xfrm>
            </p:contentPart>
          </mc:Choice>
          <mc:Fallback xmlns="">
            <p:pic>
              <p:nvPicPr>
                <p:cNvPr id="61" name="Ink 60">
                  <a:extLst>
                    <a:ext uri="{FF2B5EF4-FFF2-40B4-BE49-F238E27FC236}">
                      <a16:creationId xmlns:a16="http://schemas.microsoft.com/office/drawing/2014/main" id="{BC292E0D-3E68-1005-390D-0EF469168723}"/>
                    </a:ext>
                  </a:extLst>
                </p:cNvPr>
                <p:cNvPicPr/>
                <p:nvPr/>
              </p:nvPicPr>
              <p:blipFill>
                <a:blip r:embed="rId102"/>
                <a:stretch>
                  <a:fillRect/>
                </a:stretch>
              </p:blipFill>
              <p:spPr>
                <a:xfrm>
                  <a:off x="3069347" y="1532920"/>
                  <a:ext cx="2509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ADF27B70-F4B6-788F-173A-9708B0A62031}"/>
                    </a:ext>
                  </a:extLst>
                </p14:cNvPr>
                <p14:cNvContentPartPr/>
                <p14:nvPr/>
              </p14:nvContentPartPr>
              <p14:xfrm>
                <a:off x="5869427" y="2025760"/>
                <a:ext cx="204480" cy="250200"/>
              </p14:xfrm>
            </p:contentPart>
          </mc:Choice>
          <mc:Fallback xmlns="">
            <p:pic>
              <p:nvPicPr>
                <p:cNvPr id="63" name="Ink 62">
                  <a:extLst>
                    <a:ext uri="{FF2B5EF4-FFF2-40B4-BE49-F238E27FC236}">
                      <a16:creationId xmlns:a16="http://schemas.microsoft.com/office/drawing/2014/main" id="{ADF27B70-F4B6-788F-173A-9708B0A62031}"/>
                    </a:ext>
                  </a:extLst>
                </p:cNvPr>
                <p:cNvPicPr/>
                <p:nvPr/>
              </p:nvPicPr>
              <p:blipFill>
                <a:blip r:embed="rId104"/>
                <a:stretch>
                  <a:fillRect/>
                </a:stretch>
              </p:blipFill>
              <p:spPr>
                <a:xfrm>
                  <a:off x="5860787" y="2017120"/>
                  <a:ext cx="222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FA1C6ED1-DFC6-F924-879F-48173B3F7513}"/>
                    </a:ext>
                  </a:extLst>
                </p14:cNvPr>
                <p14:cNvContentPartPr/>
                <p14:nvPr/>
              </p14:nvContentPartPr>
              <p14:xfrm>
                <a:off x="6110627" y="1873120"/>
                <a:ext cx="177120" cy="24840"/>
              </p14:xfrm>
            </p:contentPart>
          </mc:Choice>
          <mc:Fallback xmlns="">
            <p:pic>
              <p:nvPicPr>
                <p:cNvPr id="64" name="Ink 63">
                  <a:extLst>
                    <a:ext uri="{FF2B5EF4-FFF2-40B4-BE49-F238E27FC236}">
                      <a16:creationId xmlns:a16="http://schemas.microsoft.com/office/drawing/2014/main" id="{FA1C6ED1-DFC6-F924-879F-48173B3F7513}"/>
                    </a:ext>
                  </a:extLst>
                </p:cNvPr>
                <p:cNvPicPr/>
                <p:nvPr/>
              </p:nvPicPr>
              <p:blipFill>
                <a:blip r:embed="rId106"/>
                <a:stretch>
                  <a:fillRect/>
                </a:stretch>
              </p:blipFill>
              <p:spPr>
                <a:xfrm>
                  <a:off x="6101627" y="1864480"/>
                  <a:ext cx="194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Ink 64">
                  <a:extLst>
                    <a:ext uri="{FF2B5EF4-FFF2-40B4-BE49-F238E27FC236}">
                      <a16:creationId xmlns:a16="http://schemas.microsoft.com/office/drawing/2014/main" id="{3023610F-DE0E-AA2C-D322-4EA9BCCACBA4}"/>
                    </a:ext>
                  </a:extLst>
                </p14:cNvPr>
                <p14:cNvContentPartPr/>
                <p14:nvPr/>
              </p14:nvContentPartPr>
              <p14:xfrm>
                <a:off x="6383867" y="1703560"/>
                <a:ext cx="45360" cy="210240"/>
              </p14:xfrm>
            </p:contentPart>
          </mc:Choice>
          <mc:Fallback xmlns="">
            <p:pic>
              <p:nvPicPr>
                <p:cNvPr id="65" name="Ink 64">
                  <a:extLst>
                    <a:ext uri="{FF2B5EF4-FFF2-40B4-BE49-F238E27FC236}">
                      <a16:creationId xmlns:a16="http://schemas.microsoft.com/office/drawing/2014/main" id="{3023610F-DE0E-AA2C-D322-4EA9BCCACBA4}"/>
                    </a:ext>
                  </a:extLst>
                </p:cNvPr>
                <p:cNvPicPr/>
                <p:nvPr/>
              </p:nvPicPr>
              <p:blipFill>
                <a:blip r:embed="rId108"/>
                <a:stretch>
                  <a:fillRect/>
                </a:stretch>
              </p:blipFill>
              <p:spPr>
                <a:xfrm>
                  <a:off x="6375227" y="1694920"/>
                  <a:ext cx="63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Ink 65">
                  <a:extLst>
                    <a:ext uri="{FF2B5EF4-FFF2-40B4-BE49-F238E27FC236}">
                      <a16:creationId xmlns:a16="http://schemas.microsoft.com/office/drawing/2014/main" id="{001DDDC5-C82B-0C7E-CAFE-55FE177E26C0}"/>
                    </a:ext>
                  </a:extLst>
                </p14:cNvPr>
                <p14:cNvContentPartPr/>
                <p14:nvPr/>
              </p14:nvContentPartPr>
              <p14:xfrm>
                <a:off x="6505187" y="1791760"/>
                <a:ext cx="135000" cy="106200"/>
              </p14:xfrm>
            </p:contentPart>
          </mc:Choice>
          <mc:Fallback xmlns="">
            <p:pic>
              <p:nvPicPr>
                <p:cNvPr id="66" name="Ink 65">
                  <a:extLst>
                    <a:ext uri="{FF2B5EF4-FFF2-40B4-BE49-F238E27FC236}">
                      <a16:creationId xmlns:a16="http://schemas.microsoft.com/office/drawing/2014/main" id="{001DDDC5-C82B-0C7E-CAFE-55FE177E26C0}"/>
                    </a:ext>
                  </a:extLst>
                </p:cNvPr>
                <p:cNvPicPr/>
                <p:nvPr/>
              </p:nvPicPr>
              <p:blipFill>
                <a:blip r:embed="rId110"/>
                <a:stretch>
                  <a:fillRect/>
                </a:stretch>
              </p:blipFill>
              <p:spPr>
                <a:xfrm>
                  <a:off x="6496187" y="1782760"/>
                  <a:ext cx="152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Ink 66">
                  <a:extLst>
                    <a:ext uri="{FF2B5EF4-FFF2-40B4-BE49-F238E27FC236}">
                      <a16:creationId xmlns:a16="http://schemas.microsoft.com/office/drawing/2014/main" id="{F59EFE6F-B8C8-D2B5-0534-174A1C5F69E1}"/>
                    </a:ext>
                  </a:extLst>
                </p14:cNvPr>
                <p14:cNvContentPartPr/>
                <p14:nvPr/>
              </p14:nvContentPartPr>
              <p14:xfrm>
                <a:off x="6392507" y="2172640"/>
                <a:ext cx="338400" cy="25920"/>
              </p14:xfrm>
            </p:contentPart>
          </mc:Choice>
          <mc:Fallback xmlns="">
            <p:pic>
              <p:nvPicPr>
                <p:cNvPr id="67" name="Ink 66">
                  <a:extLst>
                    <a:ext uri="{FF2B5EF4-FFF2-40B4-BE49-F238E27FC236}">
                      <a16:creationId xmlns:a16="http://schemas.microsoft.com/office/drawing/2014/main" id="{F59EFE6F-B8C8-D2B5-0534-174A1C5F69E1}"/>
                    </a:ext>
                  </a:extLst>
                </p:cNvPr>
                <p:cNvPicPr/>
                <p:nvPr/>
              </p:nvPicPr>
              <p:blipFill>
                <a:blip r:embed="rId112"/>
                <a:stretch>
                  <a:fillRect/>
                </a:stretch>
              </p:blipFill>
              <p:spPr>
                <a:xfrm>
                  <a:off x="6383507" y="2163640"/>
                  <a:ext cx="356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Ink 67">
                  <a:extLst>
                    <a:ext uri="{FF2B5EF4-FFF2-40B4-BE49-F238E27FC236}">
                      <a16:creationId xmlns:a16="http://schemas.microsoft.com/office/drawing/2014/main" id="{9D39F849-CB66-A94E-6FF2-E970864A2D25}"/>
                    </a:ext>
                  </a:extLst>
                </p14:cNvPr>
                <p14:cNvContentPartPr/>
                <p14:nvPr/>
              </p14:nvContentPartPr>
              <p14:xfrm>
                <a:off x="6659267" y="2093440"/>
                <a:ext cx="63360" cy="199440"/>
              </p14:xfrm>
            </p:contentPart>
          </mc:Choice>
          <mc:Fallback xmlns="">
            <p:pic>
              <p:nvPicPr>
                <p:cNvPr id="68" name="Ink 67">
                  <a:extLst>
                    <a:ext uri="{FF2B5EF4-FFF2-40B4-BE49-F238E27FC236}">
                      <a16:creationId xmlns:a16="http://schemas.microsoft.com/office/drawing/2014/main" id="{9D39F849-CB66-A94E-6FF2-E970864A2D25}"/>
                    </a:ext>
                  </a:extLst>
                </p:cNvPr>
                <p:cNvPicPr/>
                <p:nvPr/>
              </p:nvPicPr>
              <p:blipFill>
                <a:blip r:embed="rId114"/>
                <a:stretch>
                  <a:fillRect/>
                </a:stretch>
              </p:blipFill>
              <p:spPr>
                <a:xfrm>
                  <a:off x="6650267" y="2084800"/>
                  <a:ext cx="81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1956A354-92C9-A203-ABDB-1F9DFD8605ED}"/>
                    </a:ext>
                  </a:extLst>
                </p14:cNvPr>
                <p14:cNvContentPartPr/>
                <p14:nvPr/>
              </p14:nvContentPartPr>
              <p14:xfrm>
                <a:off x="5811827" y="1899400"/>
                <a:ext cx="128880" cy="506520"/>
              </p14:xfrm>
            </p:contentPart>
          </mc:Choice>
          <mc:Fallback xmlns="">
            <p:pic>
              <p:nvPicPr>
                <p:cNvPr id="72" name="Ink 71">
                  <a:extLst>
                    <a:ext uri="{FF2B5EF4-FFF2-40B4-BE49-F238E27FC236}">
                      <a16:creationId xmlns:a16="http://schemas.microsoft.com/office/drawing/2014/main" id="{1956A354-92C9-A203-ABDB-1F9DFD8605ED}"/>
                    </a:ext>
                  </a:extLst>
                </p:cNvPr>
                <p:cNvPicPr/>
                <p:nvPr/>
              </p:nvPicPr>
              <p:blipFill>
                <a:blip r:embed="rId116"/>
                <a:stretch>
                  <a:fillRect/>
                </a:stretch>
              </p:blipFill>
              <p:spPr>
                <a:xfrm>
                  <a:off x="5803187" y="1890760"/>
                  <a:ext cx="1465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Ink 68">
                  <a:extLst>
                    <a:ext uri="{FF2B5EF4-FFF2-40B4-BE49-F238E27FC236}">
                      <a16:creationId xmlns:a16="http://schemas.microsoft.com/office/drawing/2014/main" id="{C3B66496-8052-3CD5-EEE1-BC4190E91C4D}"/>
                    </a:ext>
                  </a:extLst>
                </p14:cNvPr>
                <p14:cNvContentPartPr/>
                <p14:nvPr/>
              </p14:nvContentPartPr>
              <p14:xfrm>
                <a:off x="7002707" y="1976800"/>
                <a:ext cx="43200" cy="277560"/>
              </p14:xfrm>
            </p:contentPart>
          </mc:Choice>
          <mc:Fallback xmlns="">
            <p:pic>
              <p:nvPicPr>
                <p:cNvPr id="69" name="Ink 68">
                  <a:extLst>
                    <a:ext uri="{FF2B5EF4-FFF2-40B4-BE49-F238E27FC236}">
                      <a16:creationId xmlns:a16="http://schemas.microsoft.com/office/drawing/2014/main" id="{C3B66496-8052-3CD5-EEE1-BC4190E91C4D}"/>
                    </a:ext>
                  </a:extLst>
                </p:cNvPr>
                <p:cNvPicPr/>
                <p:nvPr/>
              </p:nvPicPr>
              <p:blipFill>
                <a:blip r:embed="rId118"/>
                <a:stretch>
                  <a:fillRect/>
                </a:stretch>
              </p:blipFill>
              <p:spPr>
                <a:xfrm>
                  <a:off x="6994067" y="1968160"/>
                  <a:ext cx="60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Ink 69">
                  <a:extLst>
                    <a:ext uri="{FF2B5EF4-FFF2-40B4-BE49-F238E27FC236}">
                      <a16:creationId xmlns:a16="http://schemas.microsoft.com/office/drawing/2014/main" id="{6DA5F4D8-9ABE-0C4D-9BB3-D435D432732F}"/>
                    </a:ext>
                  </a:extLst>
                </p14:cNvPr>
                <p14:cNvContentPartPr/>
                <p14:nvPr/>
              </p14:nvContentPartPr>
              <p14:xfrm>
                <a:off x="7102427" y="2097040"/>
                <a:ext cx="150840" cy="127080"/>
              </p14:xfrm>
            </p:contentPart>
          </mc:Choice>
          <mc:Fallback xmlns="">
            <p:pic>
              <p:nvPicPr>
                <p:cNvPr id="70" name="Ink 69">
                  <a:extLst>
                    <a:ext uri="{FF2B5EF4-FFF2-40B4-BE49-F238E27FC236}">
                      <a16:creationId xmlns:a16="http://schemas.microsoft.com/office/drawing/2014/main" id="{6DA5F4D8-9ABE-0C4D-9BB3-D435D432732F}"/>
                    </a:ext>
                  </a:extLst>
                </p:cNvPr>
                <p:cNvPicPr/>
                <p:nvPr/>
              </p:nvPicPr>
              <p:blipFill>
                <a:blip r:embed="rId120"/>
                <a:stretch>
                  <a:fillRect/>
                </a:stretch>
              </p:blipFill>
              <p:spPr>
                <a:xfrm>
                  <a:off x="7093427" y="2088040"/>
                  <a:ext cx="1684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BE623FD2-4809-AFB2-90C7-5E0BEA8536A4}"/>
                    </a:ext>
                  </a:extLst>
                </p14:cNvPr>
                <p14:cNvContentPartPr/>
                <p14:nvPr/>
              </p14:nvContentPartPr>
              <p14:xfrm>
                <a:off x="7208267" y="1917040"/>
                <a:ext cx="263880" cy="497160"/>
              </p14:xfrm>
            </p:contentPart>
          </mc:Choice>
          <mc:Fallback xmlns="">
            <p:pic>
              <p:nvPicPr>
                <p:cNvPr id="71" name="Ink 70">
                  <a:extLst>
                    <a:ext uri="{FF2B5EF4-FFF2-40B4-BE49-F238E27FC236}">
                      <a16:creationId xmlns:a16="http://schemas.microsoft.com/office/drawing/2014/main" id="{BE623FD2-4809-AFB2-90C7-5E0BEA8536A4}"/>
                    </a:ext>
                  </a:extLst>
                </p:cNvPr>
                <p:cNvPicPr/>
                <p:nvPr/>
              </p:nvPicPr>
              <p:blipFill>
                <a:blip r:embed="rId122"/>
                <a:stretch>
                  <a:fillRect/>
                </a:stretch>
              </p:blipFill>
              <p:spPr>
                <a:xfrm>
                  <a:off x="7199627" y="1908040"/>
                  <a:ext cx="2815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2C1336EA-ABFC-B7A1-8E1D-39B304B930B7}"/>
                    </a:ext>
                  </a:extLst>
                </p14:cNvPr>
                <p14:cNvContentPartPr/>
                <p14:nvPr/>
              </p14:nvContentPartPr>
              <p14:xfrm>
                <a:off x="7439387" y="1877800"/>
                <a:ext cx="291960" cy="406080"/>
              </p14:xfrm>
            </p:contentPart>
          </mc:Choice>
          <mc:Fallback xmlns="">
            <p:pic>
              <p:nvPicPr>
                <p:cNvPr id="75" name="Ink 74">
                  <a:extLst>
                    <a:ext uri="{FF2B5EF4-FFF2-40B4-BE49-F238E27FC236}">
                      <a16:creationId xmlns:a16="http://schemas.microsoft.com/office/drawing/2014/main" id="{2C1336EA-ABFC-B7A1-8E1D-39B304B930B7}"/>
                    </a:ext>
                  </a:extLst>
                </p:cNvPr>
                <p:cNvPicPr/>
                <p:nvPr/>
              </p:nvPicPr>
              <p:blipFill>
                <a:blip r:embed="rId124"/>
                <a:stretch>
                  <a:fillRect/>
                </a:stretch>
              </p:blipFill>
              <p:spPr>
                <a:xfrm>
                  <a:off x="7430387" y="1869160"/>
                  <a:ext cx="3096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Ink 75">
                  <a:extLst>
                    <a:ext uri="{FF2B5EF4-FFF2-40B4-BE49-F238E27FC236}">
                      <a16:creationId xmlns:a16="http://schemas.microsoft.com/office/drawing/2014/main" id="{EE9681A4-08FF-710F-C45E-08C04986EB08}"/>
                    </a:ext>
                  </a:extLst>
                </p14:cNvPr>
                <p14:cNvContentPartPr/>
                <p14:nvPr/>
              </p14:nvContentPartPr>
              <p14:xfrm>
                <a:off x="7831787" y="1989400"/>
                <a:ext cx="119160" cy="400680"/>
              </p14:xfrm>
            </p:contentPart>
          </mc:Choice>
          <mc:Fallback xmlns="">
            <p:pic>
              <p:nvPicPr>
                <p:cNvPr id="76" name="Ink 75">
                  <a:extLst>
                    <a:ext uri="{FF2B5EF4-FFF2-40B4-BE49-F238E27FC236}">
                      <a16:creationId xmlns:a16="http://schemas.microsoft.com/office/drawing/2014/main" id="{EE9681A4-08FF-710F-C45E-08C04986EB08}"/>
                    </a:ext>
                  </a:extLst>
                </p:cNvPr>
                <p:cNvPicPr/>
                <p:nvPr/>
              </p:nvPicPr>
              <p:blipFill>
                <a:blip r:embed="rId126"/>
                <a:stretch>
                  <a:fillRect/>
                </a:stretch>
              </p:blipFill>
              <p:spPr>
                <a:xfrm>
                  <a:off x="7822787" y="1980760"/>
                  <a:ext cx="1368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01E9C6AE-E265-0432-1499-DE912C055BB0}"/>
                    </a:ext>
                  </a:extLst>
                </p14:cNvPr>
                <p14:cNvContentPartPr/>
                <p14:nvPr/>
              </p14:nvContentPartPr>
              <p14:xfrm>
                <a:off x="8119427" y="2041960"/>
                <a:ext cx="84240" cy="234000"/>
              </p14:xfrm>
            </p:contentPart>
          </mc:Choice>
          <mc:Fallback xmlns="">
            <p:pic>
              <p:nvPicPr>
                <p:cNvPr id="77" name="Ink 76">
                  <a:extLst>
                    <a:ext uri="{FF2B5EF4-FFF2-40B4-BE49-F238E27FC236}">
                      <a16:creationId xmlns:a16="http://schemas.microsoft.com/office/drawing/2014/main" id="{01E9C6AE-E265-0432-1499-DE912C055BB0}"/>
                    </a:ext>
                  </a:extLst>
                </p:cNvPr>
                <p:cNvPicPr/>
                <p:nvPr/>
              </p:nvPicPr>
              <p:blipFill>
                <a:blip r:embed="rId128"/>
                <a:stretch>
                  <a:fillRect/>
                </a:stretch>
              </p:blipFill>
              <p:spPr>
                <a:xfrm>
                  <a:off x="8110427" y="2032960"/>
                  <a:ext cx="101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37B846BF-E860-61FB-7808-60E74F4C1830}"/>
                    </a:ext>
                  </a:extLst>
                </p14:cNvPr>
                <p14:cNvContentPartPr/>
                <p14:nvPr/>
              </p14:nvContentPartPr>
              <p14:xfrm>
                <a:off x="7913147" y="2099920"/>
                <a:ext cx="283320" cy="26280"/>
              </p14:xfrm>
            </p:contentPart>
          </mc:Choice>
          <mc:Fallback xmlns="">
            <p:pic>
              <p:nvPicPr>
                <p:cNvPr id="78" name="Ink 77">
                  <a:extLst>
                    <a:ext uri="{FF2B5EF4-FFF2-40B4-BE49-F238E27FC236}">
                      <a16:creationId xmlns:a16="http://schemas.microsoft.com/office/drawing/2014/main" id="{37B846BF-E860-61FB-7808-60E74F4C1830}"/>
                    </a:ext>
                  </a:extLst>
                </p:cNvPr>
                <p:cNvPicPr/>
                <p:nvPr/>
              </p:nvPicPr>
              <p:blipFill>
                <a:blip r:embed="rId130"/>
                <a:stretch>
                  <a:fillRect/>
                </a:stretch>
              </p:blipFill>
              <p:spPr>
                <a:xfrm>
                  <a:off x="7904507" y="2091280"/>
                  <a:ext cx="300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259A7263-2DAD-A387-80B8-A6C2B270FB6F}"/>
                    </a:ext>
                  </a:extLst>
                </p14:cNvPr>
                <p14:cNvContentPartPr/>
                <p14:nvPr/>
              </p14:nvContentPartPr>
              <p14:xfrm>
                <a:off x="8334347" y="2182360"/>
                <a:ext cx="164880" cy="25200"/>
              </p14:xfrm>
            </p:contentPart>
          </mc:Choice>
          <mc:Fallback xmlns="">
            <p:pic>
              <p:nvPicPr>
                <p:cNvPr id="79" name="Ink 78">
                  <a:extLst>
                    <a:ext uri="{FF2B5EF4-FFF2-40B4-BE49-F238E27FC236}">
                      <a16:creationId xmlns:a16="http://schemas.microsoft.com/office/drawing/2014/main" id="{259A7263-2DAD-A387-80B8-A6C2B270FB6F}"/>
                    </a:ext>
                  </a:extLst>
                </p:cNvPr>
                <p:cNvPicPr/>
                <p:nvPr/>
              </p:nvPicPr>
              <p:blipFill>
                <a:blip r:embed="rId132"/>
                <a:stretch>
                  <a:fillRect/>
                </a:stretch>
              </p:blipFill>
              <p:spPr>
                <a:xfrm>
                  <a:off x="8325347" y="2173360"/>
                  <a:ext cx="182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4D4C39A4-2585-CD38-3428-3182ABEFD444}"/>
                    </a:ext>
                  </a:extLst>
                </p14:cNvPr>
                <p14:cNvContentPartPr/>
                <p14:nvPr/>
              </p14:nvContentPartPr>
              <p14:xfrm>
                <a:off x="8588507" y="2040880"/>
                <a:ext cx="225720" cy="258480"/>
              </p14:xfrm>
            </p:contentPart>
          </mc:Choice>
          <mc:Fallback xmlns="">
            <p:pic>
              <p:nvPicPr>
                <p:cNvPr id="80" name="Ink 79">
                  <a:extLst>
                    <a:ext uri="{FF2B5EF4-FFF2-40B4-BE49-F238E27FC236}">
                      <a16:creationId xmlns:a16="http://schemas.microsoft.com/office/drawing/2014/main" id="{4D4C39A4-2585-CD38-3428-3182ABEFD444}"/>
                    </a:ext>
                  </a:extLst>
                </p:cNvPr>
                <p:cNvPicPr/>
                <p:nvPr/>
              </p:nvPicPr>
              <p:blipFill>
                <a:blip r:embed="rId134"/>
                <a:stretch>
                  <a:fillRect/>
                </a:stretch>
              </p:blipFill>
              <p:spPr>
                <a:xfrm>
                  <a:off x="8579507" y="2031880"/>
                  <a:ext cx="243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71C367E7-A2FE-0498-319F-F3FA54D5A7C6}"/>
                    </a:ext>
                  </a:extLst>
                </p14:cNvPr>
                <p14:cNvContentPartPr/>
                <p14:nvPr/>
              </p14:nvContentPartPr>
              <p14:xfrm>
                <a:off x="8861387" y="1979680"/>
                <a:ext cx="152280" cy="467280"/>
              </p14:xfrm>
            </p:contentPart>
          </mc:Choice>
          <mc:Fallback xmlns="">
            <p:pic>
              <p:nvPicPr>
                <p:cNvPr id="81" name="Ink 80">
                  <a:extLst>
                    <a:ext uri="{FF2B5EF4-FFF2-40B4-BE49-F238E27FC236}">
                      <a16:creationId xmlns:a16="http://schemas.microsoft.com/office/drawing/2014/main" id="{71C367E7-A2FE-0498-319F-F3FA54D5A7C6}"/>
                    </a:ext>
                  </a:extLst>
                </p:cNvPr>
                <p:cNvPicPr/>
                <p:nvPr/>
              </p:nvPicPr>
              <p:blipFill>
                <a:blip r:embed="rId136"/>
                <a:stretch>
                  <a:fillRect/>
                </a:stretch>
              </p:blipFill>
              <p:spPr>
                <a:xfrm>
                  <a:off x="8852747" y="1970680"/>
                  <a:ext cx="1699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93216EE0-5D06-A03D-3FF8-C97C89D85060}"/>
                    </a:ext>
                  </a:extLst>
                </p14:cNvPr>
                <p14:cNvContentPartPr/>
                <p14:nvPr/>
              </p14:nvContentPartPr>
              <p14:xfrm>
                <a:off x="5972387" y="2413480"/>
                <a:ext cx="1412640" cy="173160"/>
              </p14:xfrm>
            </p:contentPart>
          </mc:Choice>
          <mc:Fallback xmlns="">
            <p:pic>
              <p:nvPicPr>
                <p:cNvPr id="83" name="Ink 82">
                  <a:extLst>
                    <a:ext uri="{FF2B5EF4-FFF2-40B4-BE49-F238E27FC236}">
                      <a16:creationId xmlns:a16="http://schemas.microsoft.com/office/drawing/2014/main" id="{93216EE0-5D06-A03D-3FF8-C97C89D85060}"/>
                    </a:ext>
                  </a:extLst>
                </p:cNvPr>
                <p:cNvPicPr/>
                <p:nvPr/>
              </p:nvPicPr>
              <p:blipFill>
                <a:blip r:embed="rId138"/>
                <a:stretch>
                  <a:fillRect/>
                </a:stretch>
              </p:blipFill>
              <p:spPr>
                <a:xfrm>
                  <a:off x="5963387" y="2404840"/>
                  <a:ext cx="14302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60B8993B-2723-89A3-B801-663B7D86FCF3}"/>
                    </a:ext>
                  </a:extLst>
                </p14:cNvPr>
                <p14:cNvContentPartPr/>
                <p14:nvPr/>
              </p14:nvContentPartPr>
              <p14:xfrm>
                <a:off x="8593187" y="2401960"/>
                <a:ext cx="2160" cy="7560"/>
              </p14:xfrm>
            </p:contentPart>
          </mc:Choice>
          <mc:Fallback xmlns="">
            <p:pic>
              <p:nvPicPr>
                <p:cNvPr id="89" name="Ink 88">
                  <a:extLst>
                    <a:ext uri="{FF2B5EF4-FFF2-40B4-BE49-F238E27FC236}">
                      <a16:creationId xmlns:a16="http://schemas.microsoft.com/office/drawing/2014/main" id="{60B8993B-2723-89A3-B801-663B7D86FCF3}"/>
                    </a:ext>
                  </a:extLst>
                </p:cNvPr>
                <p:cNvPicPr/>
                <p:nvPr/>
              </p:nvPicPr>
              <p:blipFill>
                <a:blip r:embed="rId140"/>
                <a:stretch>
                  <a:fillRect/>
                </a:stretch>
              </p:blipFill>
              <p:spPr>
                <a:xfrm>
                  <a:off x="8584547" y="2393320"/>
                  <a:ext cx="19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C6E733EC-F179-EC75-8EBB-EF890991B119}"/>
                    </a:ext>
                  </a:extLst>
                </p14:cNvPr>
                <p14:cNvContentPartPr/>
                <p14:nvPr/>
              </p14:nvContentPartPr>
              <p14:xfrm>
                <a:off x="8365307" y="2414920"/>
                <a:ext cx="248760" cy="41760"/>
              </p14:xfrm>
            </p:contentPart>
          </mc:Choice>
          <mc:Fallback xmlns="">
            <p:pic>
              <p:nvPicPr>
                <p:cNvPr id="90" name="Ink 89">
                  <a:extLst>
                    <a:ext uri="{FF2B5EF4-FFF2-40B4-BE49-F238E27FC236}">
                      <a16:creationId xmlns:a16="http://schemas.microsoft.com/office/drawing/2014/main" id="{C6E733EC-F179-EC75-8EBB-EF890991B119}"/>
                    </a:ext>
                  </a:extLst>
                </p:cNvPr>
                <p:cNvPicPr/>
                <p:nvPr/>
              </p:nvPicPr>
              <p:blipFill>
                <a:blip r:embed="rId142"/>
                <a:stretch>
                  <a:fillRect/>
                </a:stretch>
              </p:blipFill>
              <p:spPr>
                <a:xfrm>
                  <a:off x="8356667" y="2405920"/>
                  <a:ext cx="2664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892BCB5B-2DDC-6E6F-E084-A322351305CE}"/>
                    </a:ext>
                  </a:extLst>
                </p14:cNvPr>
                <p14:cNvContentPartPr/>
                <p14:nvPr/>
              </p14:nvContentPartPr>
              <p14:xfrm>
                <a:off x="8346587" y="2535160"/>
                <a:ext cx="294120" cy="21960"/>
              </p14:xfrm>
            </p:contentPart>
          </mc:Choice>
          <mc:Fallback xmlns="">
            <p:pic>
              <p:nvPicPr>
                <p:cNvPr id="91" name="Ink 90">
                  <a:extLst>
                    <a:ext uri="{FF2B5EF4-FFF2-40B4-BE49-F238E27FC236}">
                      <a16:creationId xmlns:a16="http://schemas.microsoft.com/office/drawing/2014/main" id="{892BCB5B-2DDC-6E6F-E084-A322351305CE}"/>
                    </a:ext>
                  </a:extLst>
                </p:cNvPr>
                <p:cNvPicPr/>
                <p:nvPr/>
              </p:nvPicPr>
              <p:blipFill>
                <a:blip r:embed="rId144"/>
                <a:stretch>
                  <a:fillRect/>
                </a:stretch>
              </p:blipFill>
              <p:spPr>
                <a:xfrm>
                  <a:off x="8337587" y="2526160"/>
                  <a:ext cx="311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5" name="Ink 84">
                  <a:extLst>
                    <a:ext uri="{FF2B5EF4-FFF2-40B4-BE49-F238E27FC236}">
                      <a16:creationId xmlns:a16="http://schemas.microsoft.com/office/drawing/2014/main" id="{8A6B9C3E-8BD9-54FE-18A2-CF5FFFC92A0E}"/>
                    </a:ext>
                  </a:extLst>
                </p14:cNvPr>
                <p14:cNvContentPartPr/>
                <p14:nvPr/>
              </p14:nvContentPartPr>
              <p14:xfrm>
                <a:off x="9526307" y="2271640"/>
                <a:ext cx="1982520" cy="34920"/>
              </p14:xfrm>
            </p:contentPart>
          </mc:Choice>
          <mc:Fallback xmlns="">
            <p:pic>
              <p:nvPicPr>
                <p:cNvPr id="85" name="Ink 84">
                  <a:extLst>
                    <a:ext uri="{FF2B5EF4-FFF2-40B4-BE49-F238E27FC236}">
                      <a16:creationId xmlns:a16="http://schemas.microsoft.com/office/drawing/2014/main" id="{8A6B9C3E-8BD9-54FE-18A2-CF5FFFC92A0E}"/>
                    </a:ext>
                  </a:extLst>
                </p:cNvPr>
                <p:cNvPicPr/>
                <p:nvPr/>
              </p:nvPicPr>
              <p:blipFill>
                <a:blip r:embed="rId146"/>
                <a:stretch>
                  <a:fillRect/>
                </a:stretch>
              </p:blipFill>
              <p:spPr>
                <a:xfrm>
                  <a:off x="9517307" y="2262640"/>
                  <a:ext cx="2000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6" name="Ink 85">
                  <a:extLst>
                    <a:ext uri="{FF2B5EF4-FFF2-40B4-BE49-F238E27FC236}">
                      <a16:creationId xmlns:a16="http://schemas.microsoft.com/office/drawing/2014/main" id="{6293E990-639D-963A-3287-E67496269F0F}"/>
                    </a:ext>
                  </a:extLst>
                </p14:cNvPr>
                <p14:cNvContentPartPr/>
                <p14:nvPr/>
              </p14:nvContentPartPr>
              <p14:xfrm>
                <a:off x="10349987" y="2259400"/>
                <a:ext cx="14040" cy="155520"/>
              </p14:xfrm>
            </p:contentPart>
          </mc:Choice>
          <mc:Fallback xmlns="">
            <p:pic>
              <p:nvPicPr>
                <p:cNvPr id="86" name="Ink 85">
                  <a:extLst>
                    <a:ext uri="{FF2B5EF4-FFF2-40B4-BE49-F238E27FC236}">
                      <a16:creationId xmlns:a16="http://schemas.microsoft.com/office/drawing/2014/main" id="{6293E990-639D-963A-3287-E67496269F0F}"/>
                    </a:ext>
                  </a:extLst>
                </p:cNvPr>
                <p:cNvPicPr/>
                <p:nvPr/>
              </p:nvPicPr>
              <p:blipFill>
                <a:blip r:embed="rId148"/>
                <a:stretch>
                  <a:fillRect/>
                </a:stretch>
              </p:blipFill>
              <p:spPr>
                <a:xfrm>
                  <a:off x="10341347" y="2250760"/>
                  <a:ext cx="31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8" name="Ink 87">
                  <a:extLst>
                    <a:ext uri="{FF2B5EF4-FFF2-40B4-BE49-F238E27FC236}">
                      <a16:creationId xmlns:a16="http://schemas.microsoft.com/office/drawing/2014/main" id="{86C67C32-B3F8-18CA-7E86-864E637FF0B1}"/>
                    </a:ext>
                  </a:extLst>
                </p14:cNvPr>
                <p14:cNvContentPartPr/>
                <p14:nvPr/>
              </p14:nvContentPartPr>
              <p14:xfrm>
                <a:off x="10293467" y="2664400"/>
                <a:ext cx="116280" cy="106560"/>
              </p14:xfrm>
            </p:contentPart>
          </mc:Choice>
          <mc:Fallback xmlns="">
            <p:pic>
              <p:nvPicPr>
                <p:cNvPr id="88" name="Ink 87">
                  <a:extLst>
                    <a:ext uri="{FF2B5EF4-FFF2-40B4-BE49-F238E27FC236}">
                      <a16:creationId xmlns:a16="http://schemas.microsoft.com/office/drawing/2014/main" id="{86C67C32-B3F8-18CA-7E86-864E637FF0B1}"/>
                    </a:ext>
                  </a:extLst>
                </p:cNvPr>
                <p:cNvPicPr/>
                <p:nvPr/>
              </p:nvPicPr>
              <p:blipFill>
                <a:blip r:embed="rId150"/>
                <a:stretch>
                  <a:fillRect/>
                </a:stretch>
              </p:blipFill>
              <p:spPr>
                <a:xfrm>
                  <a:off x="10284827" y="2655400"/>
                  <a:ext cx="133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Ink 91">
                  <a:extLst>
                    <a:ext uri="{FF2B5EF4-FFF2-40B4-BE49-F238E27FC236}">
                      <a16:creationId xmlns:a16="http://schemas.microsoft.com/office/drawing/2014/main" id="{1926C08D-20BA-43FE-D12D-386823427C1A}"/>
                    </a:ext>
                  </a:extLst>
                </p14:cNvPr>
                <p14:cNvContentPartPr/>
                <p14:nvPr/>
              </p14:nvContentPartPr>
              <p14:xfrm>
                <a:off x="11242067" y="2176240"/>
                <a:ext cx="43920" cy="170280"/>
              </p14:xfrm>
            </p:contentPart>
          </mc:Choice>
          <mc:Fallback xmlns="">
            <p:pic>
              <p:nvPicPr>
                <p:cNvPr id="92" name="Ink 91">
                  <a:extLst>
                    <a:ext uri="{FF2B5EF4-FFF2-40B4-BE49-F238E27FC236}">
                      <a16:creationId xmlns:a16="http://schemas.microsoft.com/office/drawing/2014/main" id="{1926C08D-20BA-43FE-D12D-386823427C1A}"/>
                    </a:ext>
                  </a:extLst>
                </p:cNvPr>
                <p:cNvPicPr/>
                <p:nvPr/>
              </p:nvPicPr>
              <p:blipFill>
                <a:blip r:embed="rId152"/>
                <a:stretch>
                  <a:fillRect/>
                </a:stretch>
              </p:blipFill>
              <p:spPr>
                <a:xfrm>
                  <a:off x="11233067" y="2167600"/>
                  <a:ext cx="61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Ink 93">
                  <a:extLst>
                    <a:ext uri="{FF2B5EF4-FFF2-40B4-BE49-F238E27FC236}">
                      <a16:creationId xmlns:a16="http://schemas.microsoft.com/office/drawing/2014/main" id="{5E4EFF83-E1FC-C9C4-6AAA-782719739D1C}"/>
                    </a:ext>
                  </a:extLst>
                </p14:cNvPr>
                <p14:cNvContentPartPr/>
                <p14:nvPr/>
              </p14:nvContentPartPr>
              <p14:xfrm>
                <a:off x="11192747" y="2536600"/>
                <a:ext cx="145800" cy="185400"/>
              </p14:xfrm>
            </p:contentPart>
          </mc:Choice>
          <mc:Fallback xmlns="">
            <p:pic>
              <p:nvPicPr>
                <p:cNvPr id="94" name="Ink 93">
                  <a:extLst>
                    <a:ext uri="{FF2B5EF4-FFF2-40B4-BE49-F238E27FC236}">
                      <a16:creationId xmlns:a16="http://schemas.microsoft.com/office/drawing/2014/main" id="{5E4EFF83-E1FC-C9C4-6AAA-782719739D1C}"/>
                    </a:ext>
                  </a:extLst>
                </p:cNvPr>
                <p:cNvPicPr/>
                <p:nvPr/>
              </p:nvPicPr>
              <p:blipFill>
                <a:blip r:embed="rId154"/>
                <a:stretch>
                  <a:fillRect/>
                </a:stretch>
              </p:blipFill>
              <p:spPr>
                <a:xfrm>
                  <a:off x="11183747" y="2527600"/>
                  <a:ext cx="163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Ink 94">
                  <a:extLst>
                    <a:ext uri="{FF2B5EF4-FFF2-40B4-BE49-F238E27FC236}">
                      <a16:creationId xmlns:a16="http://schemas.microsoft.com/office/drawing/2014/main" id="{3ED763B1-CFED-FB75-3D44-0A46D7B4C23C}"/>
                    </a:ext>
                  </a:extLst>
                </p14:cNvPr>
                <p14:cNvContentPartPr/>
                <p14:nvPr/>
              </p14:nvContentPartPr>
              <p14:xfrm>
                <a:off x="11089787" y="2474320"/>
                <a:ext cx="302040" cy="389880"/>
              </p14:xfrm>
            </p:contentPart>
          </mc:Choice>
          <mc:Fallback xmlns="">
            <p:pic>
              <p:nvPicPr>
                <p:cNvPr id="95" name="Ink 94">
                  <a:extLst>
                    <a:ext uri="{FF2B5EF4-FFF2-40B4-BE49-F238E27FC236}">
                      <a16:creationId xmlns:a16="http://schemas.microsoft.com/office/drawing/2014/main" id="{3ED763B1-CFED-FB75-3D44-0A46D7B4C23C}"/>
                    </a:ext>
                  </a:extLst>
                </p:cNvPr>
                <p:cNvPicPr/>
                <p:nvPr/>
              </p:nvPicPr>
              <p:blipFill>
                <a:blip r:embed="rId156"/>
                <a:stretch>
                  <a:fillRect/>
                </a:stretch>
              </p:blipFill>
              <p:spPr>
                <a:xfrm>
                  <a:off x="11081147" y="2465680"/>
                  <a:ext cx="3196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6" name="Ink 95">
                  <a:extLst>
                    <a:ext uri="{FF2B5EF4-FFF2-40B4-BE49-F238E27FC236}">
                      <a16:creationId xmlns:a16="http://schemas.microsoft.com/office/drawing/2014/main" id="{1A4E1FA4-A36C-BEC7-65FE-D772C0D6B42C}"/>
                    </a:ext>
                  </a:extLst>
                </p14:cNvPr>
                <p14:cNvContentPartPr/>
                <p14:nvPr/>
              </p14:nvContentPartPr>
              <p14:xfrm>
                <a:off x="11164307" y="1484320"/>
                <a:ext cx="240480" cy="752400"/>
              </p14:xfrm>
            </p:contentPart>
          </mc:Choice>
          <mc:Fallback xmlns="">
            <p:pic>
              <p:nvPicPr>
                <p:cNvPr id="96" name="Ink 95">
                  <a:extLst>
                    <a:ext uri="{FF2B5EF4-FFF2-40B4-BE49-F238E27FC236}">
                      <a16:creationId xmlns:a16="http://schemas.microsoft.com/office/drawing/2014/main" id="{1A4E1FA4-A36C-BEC7-65FE-D772C0D6B42C}"/>
                    </a:ext>
                  </a:extLst>
                </p:cNvPr>
                <p:cNvPicPr/>
                <p:nvPr/>
              </p:nvPicPr>
              <p:blipFill>
                <a:blip r:embed="rId158"/>
                <a:stretch>
                  <a:fillRect/>
                </a:stretch>
              </p:blipFill>
              <p:spPr>
                <a:xfrm>
                  <a:off x="11155307" y="1475320"/>
                  <a:ext cx="25812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Ink 97">
                  <a:extLst>
                    <a:ext uri="{FF2B5EF4-FFF2-40B4-BE49-F238E27FC236}">
                      <a16:creationId xmlns:a16="http://schemas.microsoft.com/office/drawing/2014/main" id="{7975E8F4-EA0B-3C60-8F9C-8D1DECA10CFB}"/>
                    </a:ext>
                  </a:extLst>
                </p14:cNvPr>
                <p14:cNvContentPartPr/>
                <p14:nvPr/>
              </p14:nvContentPartPr>
              <p14:xfrm>
                <a:off x="10165667" y="1542280"/>
                <a:ext cx="214200" cy="182520"/>
              </p14:xfrm>
            </p:contentPart>
          </mc:Choice>
          <mc:Fallback xmlns="">
            <p:pic>
              <p:nvPicPr>
                <p:cNvPr id="98" name="Ink 97">
                  <a:extLst>
                    <a:ext uri="{FF2B5EF4-FFF2-40B4-BE49-F238E27FC236}">
                      <a16:creationId xmlns:a16="http://schemas.microsoft.com/office/drawing/2014/main" id="{7975E8F4-EA0B-3C60-8F9C-8D1DECA10CFB}"/>
                    </a:ext>
                  </a:extLst>
                </p:cNvPr>
                <p:cNvPicPr/>
                <p:nvPr/>
              </p:nvPicPr>
              <p:blipFill>
                <a:blip r:embed="rId160"/>
                <a:stretch>
                  <a:fillRect/>
                </a:stretch>
              </p:blipFill>
              <p:spPr>
                <a:xfrm>
                  <a:off x="10157027" y="1533280"/>
                  <a:ext cx="2318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Ink 98">
                  <a:extLst>
                    <a:ext uri="{FF2B5EF4-FFF2-40B4-BE49-F238E27FC236}">
                      <a16:creationId xmlns:a16="http://schemas.microsoft.com/office/drawing/2014/main" id="{73D6006A-B672-76B0-9593-C62AB6C8BFF6}"/>
                    </a:ext>
                  </a:extLst>
                </p14:cNvPr>
                <p14:cNvContentPartPr/>
                <p14:nvPr/>
              </p14:nvContentPartPr>
              <p14:xfrm>
                <a:off x="10237307" y="1399000"/>
                <a:ext cx="202320" cy="33480"/>
              </p14:xfrm>
            </p:contentPart>
          </mc:Choice>
          <mc:Fallback xmlns="">
            <p:pic>
              <p:nvPicPr>
                <p:cNvPr id="99" name="Ink 98">
                  <a:extLst>
                    <a:ext uri="{FF2B5EF4-FFF2-40B4-BE49-F238E27FC236}">
                      <a16:creationId xmlns:a16="http://schemas.microsoft.com/office/drawing/2014/main" id="{73D6006A-B672-76B0-9593-C62AB6C8BFF6}"/>
                    </a:ext>
                  </a:extLst>
                </p:cNvPr>
                <p:cNvPicPr/>
                <p:nvPr/>
              </p:nvPicPr>
              <p:blipFill>
                <a:blip r:embed="rId162"/>
                <a:stretch>
                  <a:fillRect/>
                </a:stretch>
              </p:blipFill>
              <p:spPr>
                <a:xfrm>
                  <a:off x="10228307" y="1390360"/>
                  <a:ext cx="21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Ink 99">
                  <a:extLst>
                    <a:ext uri="{FF2B5EF4-FFF2-40B4-BE49-F238E27FC236}">
                      <a16:creationId xmlns:a16="http://schemas.microsoft.com/office/drawing/2014/main" id="{AEFB72DF-BEA5-5156-BFC7-8FDEECB08270}"/>
                    </a:ext>
                  </a:extLst>
                </p14:cNvPr>
                <p14:cNvContentPartPr/>
                <p14:nvPr/>
              </p14:nvContentPartPr>
              <p14:xfrm>
                <a:off x="10473107" y="1250320"/>
                <a:ext cx="56160" cy="200880"/>
              </p14:xfrm>
            </p:contentPart>
          </mc:Choice>
          <mc:Fallback xmlns="">
            <p:pic>
              <p:nvPicPr>
                <p:cNvPr id="100" name="Ink 99">
                  <a:extLst>
                    <a:ext uri="{FF2B5EF4-FFF2-40B4-BE49-F238E27FC236}">
                      <a16:creationId xmlns:a16="http://schemas.microsoft.com/office/drawing/2014/main" id="{AEFB72DF-BEA5-5156-BFC7-8FDEECB08270}"/>
                    </a:ext>
                  </a:extLst>
                </p:cNvPr>
                <p:cNvPicPr/>
                <p:nvPr/>
              </p:nvPicPr>
              <p:blipFill>
                <a:blip r:embed="rId164"/>
                <a:stretch>
                  <a:fillRect/>
                </a:stretch>
              </p:blipFill>
              <p:spPr>
                <a:xfrm>
                  <a:off x="10464107" y="1241320"/>
                  <a:ext cx="73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1" name="Ink 100">
                  <a:extLst>
                    <a:ext uri="{FF2B5EF4-FFF2-40B4-BE49-F238E27FC236}">
                      <a16:creationId xmlns:a16="http://schemas.microsoft.com/office/drawing/2014/main" id="{7F243B74-82B5-9E27-F7D8-9197B6AAE40B}"/>
                    </a:ext>
                  </a:extLst>
                </p14:cNvPr>
                <p14:cNvContentPartPr/>
                <p14:nvPr/>
              </p14:nvContentPartPr>
              <p14:xfrm>
                <a:off x="10589027" y="1310440"/>
                <a:ext cx="114480" cy="133920"/>
              </p14:xfrm>
            </p:contentPart>
          </mc:Choice>
          <mc:Fallback xmlns="">
            <p:pic>
              <p:nvPicPr>
                <p:cNvPr id="101" name="Ink 100">
                  <a:extLst>
                    <a:ext uri="{FF2B5EF4-FFF2-40B4-BE49-F238E27FC236}">
                      <a16:creationId xmlns:a16="http://schemas.microsoft.com/office/drawing/2014/main" id="{7F243B74-82B5-9E27-F7D8-9197B6AAE40B}"/>
                    </a:ext>
                  </a:extLst>
                </p:cNvPr>
                <p:cNvPicPr/>
                <p:nvPr/>
              </p:nvPicPr>
              <p:blipFill>
                <a:blip r:embed="rId166"/>
                <a:stretch>
                  <a:fillRect/>
                </a:stretch>
              </p:blipFill>
              <p:spPr>
                <a:xfrm>
                  <a:off x="10580027" y="1301800"/>
                  <a:ext cx="1321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2" name="Ink 101">
                  <a:extLst>
                    <a:ext uri="{FF2B5EF4-FFF2-40B4-BE49-F238E27FC236}">
                      <a16:creationId xmlns:a16="http://schemas.microsoft.com/office/drawing/2014/main" id="{DC45AA00-A802-8634-C775-2CFAA45F0354}"/>
                    </a:ext>
                  </a:extLst>
                </p14:cNvPr>
                <p14:cNvContentPartPr/>
                <p14:nvPr/>
              </p14:nvContentPartPr>
              <p14:xfrm>
                <a:off x="10430987" y="1544800"/>
                <a:ext cx="162000" cy="49320"/>
              </p14:xfrm>
            </p:contentPart>
          </mc:Choice>
          <mc:Fallback xmlns="">
            <p:pic>
              <p:nvPicPr>
                <p:cNvPr id="102" name="Ink 101">
                  <a:extLst>
                    <a:ext uri="{FF2B5EF4-FFF2-40B4-BE49-F238E27FC236}">
                      <a16:creationId xmlns:a16="http://schemas.microsoft.com/office/drawing/2014/main" id="{DC45AA00-A802-8634-C775-2CFAA45F0354}"/>
                    </a:ext>
                  </a:extLst>
                </p:cNvPr>
                <p:cNvPicPr/>
                <p:nvPr/>
              </p:nvPicPr>
              <p:blipFill>
                <a:blip r:embed="rId168"/>
                <a:stretch>
                  <a:fillRect/>
                </a:stretch>
              </p:blipFill>
              <p:spPr>
                <a:xfrm>
                  <a:off x="10421987" y="1536160"/>
                  <a:ext cx="1796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 name="Ink 102">
                  <a:extLst>
                    <a:ext uri="{FF2B5EF4-FFF2-40B4-BE49-F238E27FC236}">
                      <a16:creationId xmlns:a16="http://schemas.microsoft.com/office/drawing/2014/main" id="{2629DCEB-A832-06E1-A290-C825CFDFFA29}"/>
                    </a:ext>
                  </a:extLst>
                </p14:cNvPr>
                <p14:cNvContentPartPr/>
                <p14:nvPr/>
              </p14:nvContentPartPr>
              <p14:xfrm>
                <a:off x="10468067" y="1510600"/>
                <a:ext cx="246960" cy="159840"/>
              </p14:xfrm>
            </p:contentPart>
          </mc:Choice>
          <mc:Fallback xmlns="">
            <p:pic>
              <p:nvPicPr>
                <p:cNvPr id="103" name="Ink 102">
                  <a:extLst>
                    <a:ext uri="{FF2B5EF4-FFF2-40B4-BE49-F238E27FC236}">
                      <a16:creationId xmlns:a16="http://schemas.microsoft.com/office/drawing/2014/main" id="{2629DCEB-A832-06E1-A290-C825CFDFFA29}"/>
                    </a:ext>
                  </a:extLst>
                </p:cNvPr>
                <p:cNvPicPr/>
                <p:nvPr/>
              </p:nvPicPr>
              <p:blipFill>
                <a:blip r:embed="rId170"/>
                <a:stretch>
                  <a:fillRect/>
                </a:stretch>
              </p:blipFill>
              <p:spPr>
                <a:xfrm>
                  <a:off x="10459427" y="1501960"/>
                  <a:ext cx="264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4" name="Ink 103">
                  <a:extLst>
                    <a:ext uri="{FF2B5EF4-FFF2-40B4-BE49-F238E27FC236}">
                      <a16:creationId xmlns:a16="http://schemas.microsoft.com/office/drawing/2014/main" id="{8601D794-533F-1F51-ED5A-FB0EB3B4F24F}"/>
                    </a:ext>
                  </a:extLst>
                </p14:cNvPr>
                <p14:cNvContentPartPr/>
                <p14:nvPr/>
              </p14:nvContentPartPr>
              <p14:xfrm>
                <a:off x="10724027" y="1534000"/>
                <a:ext cx="73080" cy="97920"/>
              </p14:xfrm>
            </p:contentPart>
          </mc:Choice>
          <mc:Fallback xmlns="">
            <p:pic>
              <p:nvPicPr>
                <p:cNvPr id="104" name="Ink 103">
                  <a:extLst>
                    <a:ext uri="{FF2B5EF4-FFF2-40B4-BE49-F238E27FC236}">
                      <a16:creationId xmlns:a16="http://schemas.microsoft.com/office/drawing/2014/main" id="{8601D794-533F-1F51-ED5A-FB0EB3B4F24F}"/>
                    </a:ext>
                  </a:extLst>
                </p:cNvPr>
                <p:cNvPicPr/>
                <p:nvPr/>
              </p:nvPicPr>
              <p:blipFill>
                <a:blip r:embed="rId172"/>
                <a:stretch>
                  <a:fillRect/>
                </a:stretch>
              </p:blipFill>
              <p:spPr>
                <a:xfrm>
                  <a:off x="10715387" y="1525000"/>
                  <a:ext cx="90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5" name="Ink 104">
                  <a:extLst>
                    <a:ext uri="{FF2B5EF4-FFF2-40B4-BE49-F238E27FC236}">
                      <a16:creationId xmlns:a16="http://schemas.microsoft.com/office/drawing/2014/main" id="{9D52915C-5C2A-6828-FBDA-0BCD431395D7}"/>
                    </a:ext>
                  </a:extLst>
                </p14:cNvPr>
                <p14:cNvContentPartPr/>
                <p14:nvPr/>
              </p14:nvContentPartPr>
              <p14:xfrm>
                <a:off x="10717187" y="1439680"/>
                <a:ext cx="229320" cy="372600"/>
              </p14:xfrm>
            </p:contentPart>
          </mc:Choice>
          <mc:Fallback xmlns="">
            <p:pic>
              <p:nvPicPr>
                <p:cNvPr id="105" name="Ink 104">
                  <a:extLst>
                    <a:ext uri="{FF2B5EF4-FFF2-40B4-BE49-F238E27FC236}">
                      <a16:creationId xmlns:a16="http://schemas.microsoft.com/office/drawing/2014/main" id="{9D52915C-5C2A-6828-FBDA-0BCD431395D7}"/>
                    </a:ext>
                  </a:extLst>
                </p:cNvPr>
                <p:cNvPicPr/>
                <p:nvPr/>
              </p:nvPicPr>
              <p:blipFill>
                <a:blip r:embed="rId174"/>
                <a:stretch>
                  <a:fillRect/>
                </a:stretch>
              </p:blipFill>
              <p:spPr>
                <a:xfrm>
                  <a:off x="10708547" y="1431040"/>
                  <a:ext cx="2469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Ink 105">
                  <a:extLst>
                    <a:ext uri="{FF2B5EF4-FFF2-40B4-BE49-F238E27FC236}">
                      <a16:creationId xmlns:a16="http://schemas.microsoft.com/office/drawing/2014/main" id="{F8C494E6-4389-593E-3D63-3D6895BC52A5}"/>
                    </a:ext>
                  </a:extLst>
                </p14:cNvPr>
                <p14:cNvContentPartPr/>
                <p14:nvPr/>
              </p14:nvContentPartPr>
              <p14:xfrm>
                <a:off x="10025267" y="1452280"/>
                <a:ext cx="189720" cy="288360"/>
              </p14:xfrm>
            </p:contentPart>
          </mc:Choice>
          <mc:Fallback xmlns="">
            <p:pic>
              <p:nvPicPr>
                <p:cNvPr id="106" name="Ink 105">
                  <a:extLst>
                    <a:ext uri="{FF2B5EF4-FFF2-40B4-BE49-F238E27FC236}">
                      <a16:creationId xmlns:a16="http://schemas.microsoft.com/office/drawing/2014/main" id="{F8C494E6-4389-593E-3D63-3D6895BC52A5}"/>
                    </a:ext>
                  </a:extLst>
                </p:cNvPr>
                <p:cNvPicPr/>
                <p:nvPr/>
              </p:nvPicPr>
              <p:blipFill>
                <a:blip r:embed="rId176"/>
                <a:stretch>
                  <a:fillRect/>
                </a:stretch>
              </p:blipFill>
              <p:spPr>
                <a:xfrm>
                  <a:off x="10016267" y="1443640"/>
                  <a:ext cx="207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2192406B-96AD-E5BB-4003-343F2D1538F4}"/>
                    </a:ext>
                  </a:extLst>
                </p14:cNvPr>
                <p14:cNvContentPartPr/>
                <p14:nvPr/>
              </p14:nvContentPartPr>
              <p14:xfrm>
                <a:off x="11023907" y="1301440"/>
                <a:ext cx="179280" cy="308160"/>
              </p14:xfrm>
            </p:contentPart>
          </mc:Choice>
          <mc:Fallback xmlns="">
            <p:pic>
              <p:nvPicPr>
                <p:cNvPr id="107" name="Ink 106">
                  <a:extLst>
                    <a:ext uri="{FF2B5EF4-FFF2-40B4-BE49-F238E27FC236}">
                      <a16:creationId xmlns:a16="http://schemas.microsoft.com/office/drawing/2014/main" id="{2192406B-96AD-E5BB-4003-343F2D1538F4}"/>
                    </a:ext>
                  </a:extLst>
                </p:cNvPr>
                <p:cNvPicPr/>
                <p:nvPr/>
              </p:nvPicPr>
              <p:blipFill>
                <a:blip r:embed="rId178"/>
                <a:stretch>
                  <a:fillRect/>
                </a:stretch>
              </p:blipFill>
              <p:spPr>
                <a:xfrm>
                  <a:off x="11014907" y="1292800"/>
                  <a:ext cx="1969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1F5D9A0A-7FE5-E7B6-3C2D-1CB6496D381C}"/>
                    </a:ext>
                  </a:extLst>
                </p14:cNvPr>
                <p14:cNvContentPartPr/>
                <p14:nvPr/>
              </p14:nvContentPartPr>
              <p14:xfrm>
                <a:off x="11290307" y="1257880"/>
                <a:ext cx="142200" cy="279720"/>
              </p14:xfrm>
            </p:contentPart>
          </mc:Choice>
          <mc:Fallback xmlns="">
            <p:pic>
              <p:nvPicPr>
                <p:cNvPr id="108" name="Ink 107">
                  <a:extLst>
                    <a:ext uri="{FF2B5EF4-FFF2-40B4-BE49-F238E27FC236}">
                      <a16:creationId xmlns:a16="http://schemas.microsoft.com/office/drawing/2014/main" id="{1F5D9A0A-7FE5-E7B6-3C2D-1CB6496D381C}"/>
                    </a:ext>
                  </a:extLst>
                </p:cNvPr>
                <p:cNvPicPr/>
                <p:nvPr/>
              </p:nvPicPr>
              <p:blipFill>
                <a:blip r:embed="rId180"/>
                <a:stretch>
                  <a:fillRect/>
                </a:stretch>
              </p:blipFill>
              <p:spPr>
                <a:xfrm>
                  <a:off x="11281307" y="1248880"/>
                  <a:ext cx="1598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Ink 108">
                  <a:extLst>
                    <a:ext uri="{FF2B5EF4-FFF2-40B4-BE49-F238E27FC236}">
                      <a16:creationId xmlns:a16="http://schemas.microsoft.com/office/drawing/2014/main" id="{46E31D1F-E365-1E4D-4222-C5E3ACC76ABC}"/>
                    </a:ext>
                  </a:extLst>
                </p14:cNvPr>
                <p14:cNvContentPartPr/>
                <p14:nvPr/>
              </p14:nvContentPartPr>
              <p14:xfrm>
                <a:off x="11474627" y="1223680"/>
                <a:ext cx="158040" cy="246600"/>
              </p14:xfrm>
            </p:contentPart>
          </mc:Choice>
          <mc:Fallback xmlns="">
            <p:pic>
              <p:nvPicPr>
                <p:cNvPr id="109" name="Ink 108">
                  <a:extLst>
                    <a:ext uri="{FF2B5EF4-FFF2-40B4-BE49-F238E27FC236}">
                      <a16:creationId xmlns:a16="http://schemas.microsoft.com/office/drawing/2014/main" id="{46E31D1F-E365-1E4D-4222-C5E3ACC76ABC}"/>
                    </a:ext>
                  </a:extLst>
                </p:cNvPr>
                <p:cNvPicPr/>
                <p:nvPr/>
              </p:nvPicPr>
              <p:blipFill>
                <a:blip r:embed="rId182"/>
                <a:stretch>
                  <a:fillRect/>
                </a:stretch>
              </p:blipFill>
              <p:spPr>
                <a:xfrm>
                  <a:off x="11465627" y="1215040"/>
                  <a:ext cx="175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Ink 109">
                  <a:extLst>
                    <a:ext uri="{FF2B5EF4-FFF2-40B4-BE49-F238E27FC236}">
                      <a16:creationId xmlns:a16="http://schemas.microsoft.com/office/drawing/2014/main" id="{631FDD4E-D0E9-6208-D258-042656EDCCB0}"/>
                    </a:ext>
                  </a:extLst>
                </p14:cNvPr>
                <p14:cNvContentPartPr/>
                <p14:nvPr/>
              </p14:nvContentPartPr>
              <p14:xfrm>
                <a:off x="11447627" y="1355440"/>
                <a:ext cx="200160" cy="21240"/>
              </p14:xfrm>
            </p:contentPart>
          </mc:Choice>
          <mc:Fallback xmlns="">
            <p:pic>
              <p:nvPicPr>
                <p:cNvPr id="110" name="Ink 109">
                  <a:extLst>
                    <a:ext uri="{FF2B5EF4-FFF2-40B4-BE49-F238E27FC236}">
                      <a16:creationId xmlns:a16="http://schemas.microsoft.com/office/drawing/2014/main" id="{631FDD4E-D0E9-6208-D258-042656EDCCB0}"/>
                    </a:ext>
                  </a:extLst>
                </p:cNvPr>
                <p:cNvPicPr/>
                <p:nvPr/>
              </p:nvPicPr>
              <p:blipFill>
                <a:blip r:embed="rId184"/>
                <a:stretch>
                  <a:fillRect/>
                </a:stretch>
              </p:blipFill>
              <p:spPr>
                <a:xfrm>
                  <a:off x="11438987" y="1346800"/>
                  <a:ext cx="21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Ink 110">
                  <a:extLst>
                    <a:ext uri="{FF2B5EF4-FFF2-40B4-BE49-F238E27FC236}">
                      <a16:creationId xmlns:a16="http://schemas.microsoft.com/office/drawing/2014/main" id="{18545C22-F007-10DF-A6D4-F36BE650D3FE}"/>
                    </a:ext>
                  </a:extLst>
                </p14:cNvPr>
                <p14:cNvContentPartPr/>
                <p14:nvPr/>
              </p14:nvContentPartPr>
              <p14:xfrm>
                <a:off x="11699267" y="1351120"/>
                <a:ext cx="111960" cy="24120"/>
              </p14:xfrm>
            </p:contentPart>
          </mc:Choice>
          <mc:Fallback xmlns="">
            <p:pic>
              <p:nvPicPr>
                <p:cNvPr id="111" name="Ink 110">
                  <a:extLst>
                    <a:ext uri="{FF2B5EF4-FFF2-40B4-BE49-F238E27FC236}">
                      <a16:creationId xmlns:a16="http://schemas.microsoft.com/office/drawing/2014/main" id="{18545C22-F007-10DF-A6D4-F36BE650D3FE}"/>
                    </a:ext>
                  </a:extLst>
                </p:cNvPr>
                <p:cNvPicPr/>
                <p:nvPr/>
              </p:nvPicPr>
              <p:blipFill>
                <a:blip r:embed="rId186"/>
                <a:stretch>
                  <a:fillRect/>
                </a:stretch>
              </p:blipFill>
              <p:spPr>
                <a:xfrm>
                  <a:off x="11690267" y="1342120"/>
                  <a:ext cx="129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Ink 111">
                  <a:extLst>
                    <a:ext uri="{FF2B5EF4-FFF2-40B4-BE49-F238E27FC236}">
                      <a16:creationId xmlns:a16="http://schemas.microsoft.com/office/drawing/2014/main" id="{DA43C9D6-CBCA-68F3-391B-B0FC3872868B}"/>
                    </a:ext>
                  </a:extLst>
                </p14:cNvPr>
                <p14:cNvContentPartPr/>
                <p14:nvPr/>
              </p14:nvContentPartPr>
              <p14:xfrm>
                <a:off x="11887907" y="1208920"/>
                <a:ext cx="158040" cy="191160"/>
              </p14:xfrm>
            </p:contentPart>
          </mc:Choice>
          <mc:Fallback xmlns="">
            <p:pic>
              <p:nvPicPr>
                <p:cNvPr id="112" name="Ink 111">
                  <a:extLst>
                    <a:ext uri="{FF2B5EF4-FFF2-40B4-BE49-F238E27FC236}">
                      <a16:creationId xmlns:a16="http://schemas.microsoft.com/office/drawing/2014/main" id="{DA43C9D6-CBCA-68F3-391B-B0FC3872868B}"/>
                    </a:ext>
                  </a:extLst>
                </p:cNvPr>
                <p:cNvPicPr/>
                <p:nvPr/>
              </p:nvPicPr>
              <p:blipFill>
                <a:blip r:embed="rId188"/>
                <a:stretch>
                  <a:fillRect/>
                </a:stretch>
              </p:blipFill>
              <p:spPr>
                <a:xfrm>
                  <a:off x="11879267" y="1200280"/>
                  <a:ext cx="1756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Ink 112">
                  <a:extLst>
                    <a:ext uri="{FF2B5EF4-FFF2-40B4-BE49-F238E27FC236}">
                      <a16:creationId xmlns:a16="http://schemas.microsoft.com/office/drawing/2014/main" id="{F26336EF-D318-5097-2D43-789E9BDF58FC}"/>
                    </a:ext>
                  </a:extLst>
                </p14:cNvPr>
                <p14:cNvContentPartPr/>
                <p14:nvPr/>
              </p14:nvContentPartPr>
              <p14:xfrm>
                <a:off x="12022907" y="1174720"/>
                <a:ext cx="69480" cy="355680"/>
              </p14:xfrm>
            </p:contentPart>
          </mc:Choice>
          <mc:Fallback xmlns="">
            <p:pic>
              <p:nvPicPr>
                <p:cNvPr id="113" name="Ink 112">
                  <a:extLst>
                    <a:ext uri="{FF2B5EF4-FFF2-40B4-BE49-F238E27FC236}">
                      <a16:creationId xmlns:a16="http://schemas.microsoft.com/office/drawing/2014/main" id="{F26336EF-D318-5097-2D43-789E9BDF58FC}"/>
                    </a:ext>
                  </a:extLst>
                </p:cNvPr>
                <p:cNvPicPr/>
                <p:nvPr/>
              </p:nvPicPr>
              <p:blipFill>
                <a:blip r:embed="rId190"/>
                <a:stretch>
                  <a:fillRect/>
                </a:stretch>
              </p:blipFill>
              <p:spPr>
                <a:xfrm>
                  <a:off x="12013907" y="1165720"/>
                  <a:ext cx="871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5" name="Ink 114">
                  <a:extLst>
                    <a:ext uri="{FF2B5EF4-FFF2-40B4-BE49-F238E27FC236}">
                      <a16:creationId xmlns:a16="http://schemas.microsoft.com/office/drawing/2014/main" id="{FE5D6583-10AD-8F59-0B67-CCB224A4DBBB}"/>
                    </a:ext>
                  </a:extLst>
                </p14:cNvPr>
                <p14:cNvContentPartPr/>
                <p14:nvPr/>
              </p14:nvContentPartPr>
              <p14:xfrm>
                <a:off x="3419987" y="3356680"/>
                <a:ext cx="683280" cy="61920"/>
              </p14:xfrm>
            </p:contentPart>
          </mc:Choice>
          <mc:Fallback xmlns="">
            <p:pic>
              <p:nvPicPr>
                <p:cNvPr id="115" name="Ink 114">
                  <a:extLst>
                    <a:ext uri="{FF2B5EF4-FFF2-40B4-BE49-F238E27FC236}">
                      <a16:creationId xmlns:a16="http://schemas.microsoft.com/office/drawing/2014/main" id="{FE5D6583-10AD-8F59-0B67-CCB224A4DBBB}"/>
                    </a:ext>
                  </a:extLst>
                </p:cNvPr>
                <p:cNvPicPr/>
                <p:nvPr/>
              </p:nvPicPr>
              <p:blipFill>
                <a:blip r:embed="rId192"/>
                <a:stretch>
                  <a:fillRect/>
                </a:stretch>
              </p:blipFill>
              <p:spPr>
                <a:xfrm>
                  <a:off x="3411347" y="3347680"/>
                  <a:ext cx="700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6" name="Ink 115">
                  <a:extLst>
                    <a:ext uri="{FF2B5EF4-FFF2-40B4-BE49-F238E27FC236}">
                      <a16:creationId xmlns:a16="http://schemas.microsoft.com/office/drawing/2014/main" id="{A578C565-FFE1-8D5A-AB49-2FEF6431121D}"/>
                    </a:ext>
                  </a:extLst>
                </p14:cNvPr>
                <p14:cNvContentPartPr/>
                <p14:nvPr/>
              </p14:nvContentPartPr>
              <p14:xfrm>
                <a:off x="3565067" y="3443080"/>
                <a:ext cx="250560" cy="42480"/>
              </p14:xfrm>
            </p:contentPart>
          </mc:Choice>
          <mc:Fallback xmlns="">
            <p:pic>
              <p:nvPicPr>
                <p:cNvPr id="116" name="Ink 115">
                  <a:extLst>
                    <a:ext uri="{FF2B5EF4-FFF2-40B4-BE49-F238E27FC236}">
                      <a16:creationId xmlns:a16="http://schemas.microsoft.com/office/drawing/2014/main" id="{A578C565-FFE1-8D5A-AB49-2FEF6431121D}"/>
                    </a:ext>
                  </a:extLst>
                </p:cNvPr>
                <p:cNvPicPr/>
                <p:nvPr/>
              </p:nvPicPr>
              <p:blipFill>
                <a:blip r:embed="rId194"/>
                <a:stretch>
                  <a:fillRect/>
                </a:stretch>
              </p:blipFill>
              <p:spPr>
                <a:xfrm>
                  <a:off x="3556067" y="3434440"/>
                  <a:ext cx="268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8" name="Ink 117">
                  <a:extLst>
                    <a:ext uri="{FF2B5EF4-FFF2-40B4-BE49-F238E27FC236}">
                      <a16:creationId xmlns:a16="http://schemas.microsoft.com/office/drawing/2014/main" id="{62500B31-494F-01E4-96E5-0836DB7264CF}"/>
                    </a:ext>
                  </a:extLst>
                </p14:cNvPr>
                <p14:cNvContentPartPr/>
                <p14:nvPr/>
              </p14:nvContentPartPr>
              <p14:xfrm>
                <a:off x="4784027" y="3046000"/>
                <a:ext cx="113760" cy="320760"/>
              </p14:xfrm>
            </p:contentPart>
          </mc:Choice>
          <mc:Fallback xmlns="">
            <p:pic>
              <p:nvPicPr>
                <p:cNvPr id="118" name="Ink 117">
                  <a:extLst>
                    <a:ext uri="{FF2B5EF4-FFF2-40B4-BE49-F238E27FC236}">
                      <a16:creationId xmlns:a16="http://schemas.microsoft.com/office/drawing/2014/main" id="{62500B31-494F-01E4-96E5-0836DB7264CF}"/>
                    </a:ext>
                  </a:extLst>
                </p:cNvPr>
                <p:cNvPicPr/>
                <p:nvPr/>
              </p:nvPicPr>
              <p:blipFill>
                <a:blip r:embed="rId196"/>
                <a:stretch>
                  <a:fillRect/>
                </a:stretch>
              </p:blipFill>
              <p:spPr>
                <a:xfrm>
                  <a:off x="4775387" y="3037000"/>
                  <a:ext cx="1314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9" name="Ink 118">
                  <a:extLst>
                    <a:ext uri="{FF2B5EF4-FFF2-40B4-BE49-F238E27FC236}">
                      <a16:creationId xmlns:a16="http://schemas.microsoft.com/office/drawing/2014/main" id="{2CD773C5-3DE0-EF10-E88F-271B7EF50B0A}"/>
                    </a:ext>
                  </a:extLst>
                </p14:cNvPr>
                <p14:cNvContentPartPr/>
                <p14:nvPr/>
              </p14:nvContentPartPr>
              <p14:xfrm>
                <a:off x="4785467" y="3121960"/>
                <a:ext cx="216360" cy="68040"/>
              </p14:xfrm>
            </p:contentPart>
          </mc:Choice>
          <mc:Fallback xmlns="">
            <p:pic>
              <p:nvPicPr>
                <p:cNvPr id="119" name="Ink 118">
                  <a:extLst>
                    <a:ext uri="{FF2B5EF4-FFF2-40B4-BE49-F238E27FC236}">
                      <a16:creationId xmlns:a16="http://schemas.microsoft.com/office/drawing/2014/main" id="{2CD773C5-3DE0-EF10-E88F-271B7EF50B0A}"/>
                    </a:ext>
                  </a:extLst>
                </p:cNvPr>
                <p:cNvPicPr/>
                <p:nvPr/>
              </p:nvPicPr>
              <p:blipFill>
                <a:blip r:embed="rId198"/>
                <a:stretch>
                  <a:fillRect/>
                </a:stretch>
              </p:blipFill>
              <p:spPr>
                <a:xfrm>
                  <a:off x="4776467" y="3113320"/>
                  <a:ext cx="234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0" name="Ink 119">
                  <a:extLst>
                    <a:ext uri="{FF2B5EF4-FFF2-40B4-BE49-F238E27FC236}">
                      <a16:creationId xmlns:a16="http://schemas.microsoft.com/office/drawing/2014/main" id="{3A3CA7DE-0225-B164-022F-060E15BC814A}"/>
                    </a:ext>
                  </a:extLst>
                </p14:cNvPr>
                <p14:cNvContentPartPr/>
                <p14:nvPr/>
              </p14:nvContentPartPr>
              <p14:xfrm>
                <a:off x="5061587" y="3155440"/>
                <a:ext cx="204480" cy="90000"/>
              </p14:xfrm>
            </p:contentPart>
          </mc:Choice>
          <mc:Fallback xmlns="">
            <p:pic>
              <p:nvPicPr>
                <p:cNvPr id="120" name="Ink 119">
                  <a:extLst>
                    <a:ext uri="{FF2B5EF4-FFF2-40B4-BE49-F238E27FC236}">
                      <a16:creationId xmlns:a16="http://schemas.microsoft.com/office/drawing/2014/main" id="{3A3CA7DE-0225-B164-022F-060E15BC814A}"/>
                    </a:ext>
                  </a:extLst>
                </p:cNvPr>
                <p:cNvPicPr/>
                <p:nvPr/>
              </p:nvPicPr>
              <p:blipFill>
                <a:blip r:embed="rId200"/>
                <a:stretch>
                  <a:fillRect/>
                </a:stretch>
              </p:blipFill>
              <p:spPr>
                <a:xfrm>
                  <a:off x="5052587" y="3146800"/>
                  <a:ext cx="222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1" name="Ink 120">
                  <a:extLst>
                    <a:ext uri="{FF2B5EF4-FFF2-40B4-BE49-F238E27FC236}">
                      <a16:creationId xmlns:a16="http://schemas.microsoft.com/office/drawing/2014/main" id="{69B678EB-4EC8-C5C1-D008-307BE9E04F8B}"/>
                    </a:ext>
                  </a:extLst>
                </p14:cNvPr>
                <p14:cNvContentPartPr/>
                <p14:nvPr/>
              </p14:nvContentPartPr>
              <p14:xfrm>
                <a:off x="5361107" y="3170560"/>
                <a:ext cx="194400" cy="47160"/>
              </p14:xfrm>
            </p:contentPart>
          </mc:Choice>
          <mc:Fallback xmlns="">
            <p:pic>
              <p:nvPicPr>
                <p:cNvPr id="121" name="Ink 120">
                  <a:extLst>
                    <a:ext uri="{FF2B5EF4-FFF2-40B4-BE49-F238E27FC236}">
                      <a16:creationId xmlns:a16="http://schemas.microsoft.com/office/drawing/2014/main" id="{69B678EB-4EC8-C5C1-D008-307BE9E04F8B}"/>
                    </a:ext>
                  </a:extLst>
                </p:cNvPr>
                <p:cNvPicPr/>
                <p:nvPr/>
              </p:nvPicPr>
              <p:blipFill>
                <a:blip r:embed="rId202"/>
                <a:stretch>
                  <a:fillRect/>
                </a:stretch>
              </p:blipFill>
              <p:spPr>
                <a:xfrm>
                  <a:off x="5352467" y="3161920"/>
                  <a:ext cx="2120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2" name="Ink 121">
                  <a:extLst>
                    <a:ext uri="{FF2B5EF4-FFF2-40B4-BE49-F238E27FC236}">
                      <a16:creationId xmlns:a16="http://schemas.microsoft.com/office/drawing/2014/main" id="{AB968880-528E-33DC-BA3F-636EAFBC1BC8}"/>
                    </a:ext>
                  </a:extLst>
                </p14:cNvPr>
                <p14:cNvContentPartPr/>
                <p14:nvPr/>
              </p14:nvContentPartPr>
              <p14:xfrm>
                <a:off x="5700587" y="3054280"/>
                <a:ext cx="237240" cy="244080"/>
              </p14:xfrm>
            </p:contentPart>
          </mc:Choice>
          <mc:Fallback xmlns="">
            <p:pic>
              <p:nvPicPr>
                <p:cNvPr id="122" name="Ink 121">
                  <a:extLst>
                    <a:ext uri="{FF2B5EF4-FFF2-40B4-BE49-F238E27FC236}">
                      <a16:creationId xmlns:a16="http://schemas.microsoft.com/office/drawing/2014/main" id="{AB968880-528E-33DC-BA3F-636EAFBC1BC8}"/>
                    </a:ext>
                  </a:extLst>
                </p:cNvPr>
                <p:cNvPicPr/>
                <p:nvPr/>
              </p:nvPicPr>
              <p:blipFill>
                <a:blip r:embed="rId204"/>
                <a:stretch>
                  <a:fillRect/>
                </a:stretch>
              </p:blipFill>
              <p:spPr>
                <a:xfrm>
                  <a:off x="5691587" y="3045280"/>
                  <a:ext cx="254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3" name="Ink 122">
                  <a:extLst>
                    <a:ext uri="{FF2B5EF4-FFF2-40B4-BE49-F238E27FC236}">
                      <a16:creationId xmlns:a16="http://schemas.microsoft.com/office/drawing/2014/main" id="{ADBC195D-327B-56E2-5765-85ACA5312A49}"/>
                    </a:ext>
                  </a:extLst>
                </p14:cNvPr>
                <p14:cNvContentPartPr/>
                <p14:nvPr/>
              </p14:nvContentPartPr>
              <p14:xfrm>
                <a:off x="6132947" y="3250840"/>
                <a:ext cx="478800" cy="77760"/>
              </p14:xfrm>
            </p:contentPart>
          </mc:Choice>
          <mc:Fallback xmlns="">
            <p:pic>
              <p:nvPicPr>
                <p:cNvPr id="123" name="Ink 122">
                  <a:extLst>
                    <a:ext uri="{FF2B5EF4-FFF2-40B4-BE49-F238E27FC236}">
                      <a16:creationId xmlns:a16="http://schemas.microsoft.com/office/drawing/2014/main" id="{ADBC195D-327B-56E2-5765-85ACA5312A49}"/>
                    </a:ext>
                  </a:extLst>
                </p:cNvPr>
                <p:cNvPicPr/>
                <p:nvPr/>
              </p:nvPicPr>
              <p:blipFill>
                <a:blip r:embed="rId206"/>
                <a:stretch>
                  <a:fillRect/>
                </a:stretch>
              </p:blipFill>
              <p:spPr>
                <a:xfrm>
                  <a:off x="6124307" y="3242200"/>
                  <a:ext cx="496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4" name="Ink 123">
                  <a:extLst>
                    <a:ext uri="{FF2B5EF4-FFF2-40B4-BE49-F238E27FC236}">
                      <a16:creationId xmlns:a16="http://schemas.microsoft.com/office/drawing/2014/main" id="{4DF2A865-C969-7751-15F5-8E5D57CDC185}"/>
                    </a:ext>
                  </a:extLst>
                </p14:cNvPr>
                <p14:cNvContentPartPr/>
                <p14:nvPr/>
              </p14:nvContentPartPr>
              <p14:xfrm>
                <a:off x="6278027" y="3114040"/>
                <a:ext cx="562320" cy="361440"/>
              </p14:xfrm>
            </p:contentPart>
          </mc:Choice>
          <mc:Fallback xmlns="">
            <p:pic>
              <p:nvPicPr>
                <p:cNvPr id="124" name="Ink 123">
                  <a:extLst>
                    <a:ext uri="{FF2B5EF4-FFF2-40B4-BE49-F238E27FC236}">
                      <a16:creationId xmlns:a16="http://schemas.microsoft.com/office/drawing/2014/main" id="{4DF2A865-C969-7751-15F5-8E5D57CDC185}"/>
                    </a:ext>
                  </a:extLst>
                </p:cNvPr>
                <p:cNvPicPr/>
                <p:nvPr/>
              </p:nvPicPr>
              <p:blipFill>
                <a:blip r:embed="rId208"/>
                <a:stretch>
                  <a:fillRect/>
                </a:stretch>
              </p:blipFill>
              <p:spPr>
                <a:xfrm>
                  <a:off x="6269027" y="3105400"/>
                  <a:ext cx="5799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6" name="Ink 125">
                  <a:extLst>
                    <a:ext uri="{FF2B5EF4-FFF2-40B4-BE49-F238E27FC236}">
                      <a16:creationId xmlns:a16="http://schemas.microsoft.com/office/drawing/2014/main" id="{7F2CD59F-0A6A-DCEE-7CD6-8420E2C304E3}"/>
                    </a:ext>
                  </a:extLst>
                </p14:cNvPr>
                <p14:cNvContentPartPr/>
                <p14:nvPr/>
              </p14:nvContentPartPr>
              <p14:xfrm>
                <a:off x="7050227" y="3228880"/>
                <a:ext cx="324000" cy="249120"/>
              </p14:xfrm>
            </p:contentPart>
          </mc:Choice>
          <mc:Fallback xmlns="">
            <p:pic>
              <p:nvPicPr>
                <p:cNvPr id="126" name="Ink 125">
                  <a:extLst>
                    <a:ext uri="{FF2B5EF4-FFF2-40B4-BE49-F238E27FC236}">
                      <a16:creationId xmlns:a16="http://schemas.microsoft.com/office/drawing/2014/main" id="{7F2CD59F-0A6A-DCEE-7CD6-8420E2C304E3}"/>
                    </a:ext>
                  </a:extLst>
                </p:cNvPr>
                <p:cNvPicPr/>
                <p:nvPr/>
              </p:nvPicPr>
              <p:blipFill>
                <a:blip r:embed="rId210"/>
                <a:stretch>
                  <a:fillRect/>
                </a:stretch>
              </p:blipFill>
              <p:spPr>
                <a:xfrm>
                  <a:off x="7041227" y="3219880"/>
                  <a:ext cx="341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7" name="Ink 126">
                  <a:extLst>
                    <a:ext uri="{FF2B5EF4-FFF2-40B4-BE49-F238E27FC236}">
                      <a16:creationId xmlns:a16="http://schemas.microsoft.com/office/drawing/2014/main" id="{20FE3379-3C82-502D-7F4E-F398B9B301D3}"/>
                    </a:ext>
                  </a:extLst>
                </p14:cNvPr>
                <p14:cNvContentPartPr/>
                <p14:nvPr/>
              </p14:nvContentPartPr>
              <p14:xfrm>
                <a:off x="7478627" y="3000280"/>
                <a:ext cx="13320" cy="189360"/>
              </p14:xfrm>
            </p:contentPart>
          </mc:Choice>
          <mc:Fallback xmlns="">
            <p:pic>
              <p:nvPicPr>
                <p:cNvPr id="127" name="Ink 126">
                  <a:extLst>
                    <a:ext uri="{FF2B5EF4-FFF2-40B4-BE49-F238E27FC236}">
                      <a16:creationId xmlns:a16="http://schemas.microsoft.com/office/drawing/2014/main" id="{20FE3379-3C82-502D-7F4E-F398B9B301D3}"/>
                    </a:ext>
                  </a:extLst>
                </p:cNvPr>
                <p:cNvPicPr/>
                <p:nvPr/>
              </p:nvPicPr>
              <p:blipFill>
                <a:blip r:embed="rId212"/>
                <a:stretch>
                  <a:fillRect/>
                </a:stretch>
              </p:blipFill>
              <p:spPr>
                <a:xfrm>
                  <a:off x="7469627" y="2991280"/>
                  <a:ext cx="30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 name="Ink 127">
                  <a:extLst>
                    <a:ext uri="{FF2B5EF4-FFF2-40B4-BE49-F238E27FC236}">
                      <a16:creationId xmlns:a16="http://schemas.microsoft.com/office/drawing/2014/main" id="{BDA33B98-E9C9-32AD-C1DA-EF758D97A817}"/>
                    </a:ext>
                  </a:extLst>
                </p14:cNvPr>
                <p14:cNvContentPartPr/>
                <p14:nvPr/>
              </p14:nvContentPartPr>
              <p14:xfrm>
                <a:off x="7575827" y="3056800"/>
                <a:ext cx="141840" cy="129600"/>
              </p14:xfrm>
            </p:contentPart>
          </mc:Choice>
          <mc:Fallback xmlns="">
            <p:pic>
              <p:nvPicPr>
                <p:cNvPr id="128" name="Ink 127">
                  <a:extLst>
                    <a:ext uri="{FF2B5EF4-FFF2-40B4-BE49-F238E27FC236}">
                      <a16:creationId xmlns:a16="http://schemas.microsoft.com/office/drawing/2014/main" id="{BDA33B98-E9C9-32AD-C1DA-EF758D97A817}"/>
                    </a:ext>
                  </a:extLst>
                </p:cNvPr>
                <p:cNvPicPr/>
                <p:nvPr/>
              </p:nvPicPr>
              <p:blipFill>
                <a:blip r:embed="rId214"/>
                <a:stretch>
                  <a:fillRect/>
                </a:stretch>
              </p:blipFill>
              <p:spPr>
                <a:xfrm>
                  <a:off x="7567187" y="3048160"/>
                  <a:ext cx="1594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0" name="Ink 129">
                  <a:extLst>
                    <a:ext uri="{FF2B5EF4-FFF2-40B4-BE49-F238E27FC236}">
                      <a16:creationId xmlns:a16="http://schemas.microsoft.com/office/drawing/2014/main" id="{9F12F6EA-CF86-4144-1284-A0787DF95444}"/>
                    </a:ext>
                  </a:extLst>
                </p14:cNvPr>
                <p14:cNvContentPartPr/>
                <p14:nvPr/>
              </p14:nvContentPartPr>
              <p14:xfrm>
                <a:off x="7696787" y="3046360"/>
                <a:ext cx="257040" cy="581400"/>
              </p14:xfrm>
            </p:contentPart>
          </mc:Choice>
          <mc:Fallback xmlns="">
            <p:pic>
              <p:nvPicPr>
                <p:cNvPr id="130" name="Ink 129">
                  <a:extLst>
                    <a:ext uri="{FF2B5EF4-FFF2-40B4-BE49-F238E27FC236}">
                      <a16:creationId xmlns:a16="http://schemas.microsoft.com/office/drawing/2014/main" id="{9F12F6EA-CF86-4144-1284-A0787DF95444}"/>
                    </a:ext>
                  </a:extLst>
                </p:cNvPr>
                <p:cNvPicPr/>
                <p:nvPr/>
              </p:nvPicPr>
              <p:blipFill>
                <a:blip r:embed="rId216"/>
                <a:stretch>
                  <a:fillRect/>
                </a:stretch>
              </p:blipFill>
              <p:spPr>
                <a:xfrm>
                  <a:off x="7688147" y="3037360"/>
                  <a:ext cx="2746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1" name="Ink 130">
                  <a:extLst>
                    <a:ext uri="{FF2B5EF4-FFF2-40B4-BE49-F238E27FC236}">
                      <a16:creationId xmlns:a16="http://schemas.microsoft.com/office/drawing/2014/main" id="{963F6B45-9B74-E5A9-58A7-3895370795C5}"/>
                    </a:ext>
                  </a:extLst>
                </p14:cNvPr>
                <p14:cNvContentPartPr/>
                <p14:nvPr/>
              </p14:nvContentPartPr>
              <p14:xfrm>
                <a:off x="6944027" y="3019000"/>
                <a:ext cx="245520" cy="627840"/>
              </p14:xfrm>
            </p:contentPart>
          </mc:Choice>
          <mc:Fallback xmlns="">
            <p:pic>
              <p:nvPicPr>
                <p:cNvPr id="131" name="Ink 130">
                  <a:extLst>
                    <a:ext uri="{FF2B5EF4-FFF2-40B4-BE49-F238E27FC236}">
                      <a16:creationId xmlns:a16="http://schemas.microsoft.com/office/drawing/2014/main" id="{963F6B45-9B74-E5A9-58A7-3895370795C5}"/>
                    </a:ext>
                  </a:extLst>
                </p:cNvPr>
                <p:cNvPicPr/>
                <p:nvPr/>
              </p:nvPicPr>
              <p:blipFill>
                <a:blip r:embed="rId218"/>
                <a:stretch>
                  <a:fillRect/>
                </a:stretch>
              </p:blipFill>
              <p:spPr>
                <a:xfrm>
                  <a:off x="6935387" y="3010360"/>
                  <a:ext cx="2631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642A2F54-71AB-3590-9566-11F17A15D7D6}"/>
                    </a:ext>
                  </a:extLst>
                </p14:cNvPr>
                <p14:cNvContentPartPr/>
                <p14:nvPr/>
              </p14:nvContentPartPr>
              <p14:xfrm>
                <a:off x="8090987" y="3083080"/>
                <a:ext cx="163440" cy="570240"/>
              </p14:xfrm>
            </p:contentPart>
          </mc:Choice>
          <mc:Fallback xmlns="">
            <p:pic>
              <p:nvPicPr>
                <p:cNvPr id="132" name="Ink 131">
                  <a:extLst>
                    <a:ext uri="{FF2B5EF4-FFF2-40B4-BE49-F238E27FC236}">
                      <a16:creationId xmlns:a16="http://schemas.microsoft.com/office/drawing/2014/main" id="{642A2F54-71AB-3590-9566-11F17A15D7D6}"/>
                    </a:ext>
                  </a:extLst>
                </p:cNvPr>
                <p:cNvPicPr/>
                <p:nvPr/>
              </p:nvPicPr>
              <p:blipFill>
                <a:blip r:embed="rId220"/>
                <a:stretch>
                  <a:fillRect/>
                </a:stretch>
              </p:blipFill>
              <p:spPr>
                <a:xfrm>
                  <a:off x="8082347" y="3074080"/>
                  <a:ext cx="18108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Ink 133">
                  <a:extLst>
                    <a:ext uri="{FF2B5EF4-FFF2-40B4-BE49-F238E27FC236}">
                      <a16:creationId xmlns:a16="http://schemas.microsoft.com/office/drawing/2014/main" id="{005B2981-8FC8-9D03-7C1C-894DDE3DF4C0}"/>
                    </a:ext>
                  </a:extLst>
                </p14:cNvPr>
                <p14:cNvContentPartPr/>
                <p14:nvPr/>
              </p14:nvContentPartPr>
              <p14:xfrm>
                <a:off x="8298707" y="3398440"/>
                <a:ext cx="180360" cy="16200"/>
              </p14:xfrm>
            </p:contentPart>
          </mc:Choice>
          <mc:Fallback xmlns="">
            <p:pic>
              <p:nvPicPr>
                <p:cNvPr id="134" name="Ink 133">
                  <a:extLst>
                    <a:ext uri="{FF2B5EF4-FFF2-40B4-BE49-F238E27FC236}">
                      <a16:creationId xmlns:a16="http://schemas.microsoft.com/office/drawing/2014/main" id="{005B2981-8FC8-9D03-7C1C-894DDE3DF4C0}"/>
                    </a:ext>
                  </a:extLst>
                </p:cNvPr>
                <p:cNvPicPr/>
                <p:nvPr/>
              </p:nvPicPr>
              <p:blipFill>
                <a:blip r:embed="rId222"/>
                <a:stretch>
                  <a:fillRect/>
                </a:stretch>
              </p:blipFill>
              <p:spPr>
                <a:xfrm>
                  <a:off x="8289707" y="3389800"/>
                  <a:ext cx="19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Ink 134">
                  <a:extLst>
                    <a:ext uri="{FF2B5EF4-FFF2-40B4-BE49-F238E27FC236}">
                      <a16:creationId xmlns:a16="http://schemas.microsoft.com/office/drawing/2014/main" id="{A44867F8-AD67-EE3A-4E23-6B2B0AD67A2C}"/>
                    </a:ext>
                  </a:extLst>
                </p14:cNvPr>
                <p14:cNvContentPartPr/>
                <p14:nvPr/>
              </p14:nvContentPartPr>
              <p14:xfrm>
                <a:off x="8569067" y="3267400"/>
                <a:ext cx="44640" cy="187920"/>
              </p14:xfrm>
            </p:contentPart>
          </mc:Choice>
          <mc:Fallback xmlns="">
            <p:pic>
              <p:nvPicPr>
                <p:cNvPr id="135" name="Ink 134">
                  <a:extLst>
                    <a:ext uri="{FF2B5EF4-FFF2-40B4-BE49-F238E27FC236}">
                      <a16:creationId xmlns:a16="http://schemas.microsoft.com/office/drawing/2014/main" id="{A44867F8-AD67-EE3A-4E23-6B2B0AD67A2C}"/>
                    </a:ext>
                  </a:extLst>
                </p:cNvPr>
                <p:cNvPicPr/>
                <p:nvPr/>
              </p:nvPicPr>
              <p:blipFill>
                <a:blip r:embed="rId224"/>
                <a:stretch>
                  <a:fillRect/>
                </a:stretch>
              </p:blipFill>
              <p:spPr>
                <a:xfrm>
                  <a:off x="8560427" y="3258400"/>
                  <a:ext cx="622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Ink 135">
                  <a:extLst>
                    <a:ext uri="{FF2B5EF4-FFF2-40B4-BE49-F238E27FC236}">
                      <a16:creationId xmlns:a16="http://schemas.microsoft.com/office/drawing/2014/main" id="{2CEE3889-0734-29E5-7BD0-C292E03F8BD7}"/>
                    </a:ext>
                  </a:extLst>
                </p14:cNvPr>
                <p14:cNvContentPartPr/>
                <p14:nvPr/>
              </p14:nvContentPartPr>
              <p14:xfrm>
                <a:off x="8700467" y="3363880"/>
                <a:ext cx="90000" cy="118080"/>
              </p14:xfrm>
            </p:contentPart>
          </mc:Choice>
          <mc:Fallback xmlns="">
            <p:pic>
              <p:nvPicPr>
                <p:cNvPr id="136" name="Ink 135">
                  <a:extLst>
                    <a:ext uri="{FF2B5EF4-FFF2-40B4-BE49-F238E27FC236}">
                      <a16:creationId xmlns:a16="http://schemas.microsoft.com/office/drawing/2014/main" id="{2CEE3889-0734-29E5-7BD0-C292E03F8BD7}"/>
                    </a:ext>
                  </a:extLst>
                </p:cNvPr>
                <p:cNvPicPr/>
                <p:nvPr/>
              </p:nvPicPr>
              <p:blipFill>
                <a:blip r:embed="rId226"/>
                <a:stretch>
                  <a:fillRect/>
                </a:stretch>
              </p:blipFill>
              <p:spPr>
                <a:xfrm>
                  <a:off x="8691827" y="3354880"/>
                  <a:ext cx="107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7" name="Ink 136">
                  <a:extLst>
                    <a:ext uri="{FF2B5EF4-FFF2-40B4-BE49-F238E27FC236}">
                      <a16:creationId xmlns:a16="http://schemas.microsoft.com/office/drawing/2014/main" id="{36E21E29-14CC-0735-476A-52A5FAFB409C}"/>
                    </a:ext>
                  </a:extLst>
                </p14:cNvPr>
                <p14:cNvContentPartPr/>
                <p14:nvPr/>
              </p14:nvContentPartPr>
              <p14:xfrm>
                <a:off x="8913947" y="3333280"/>
                <a:ext cx="180360" cy="154080"/>
              </p14:xfrm>
            </p:contentPart>
          </mc:Choice>
          <mc:Fallback xmlns="">
            <p:pic>
              <p:nvPicPr>
                <p:cNvPr id="137" name="Ink 136">
                  <a:extLst>
                    <a:ext uri="{FF2B5EF4-FFF2-40B4-BE49-F238E27FC236}">
                      <a16:creationId xmlns:a16="http://schemas.microsoft.com/office/drawing/2014/main" id="{36E21E29-14CC-0735-476A-52A5FAFB409C}"/>
                    </a:ext>
                  </a:extLst>
                </p:cNvPr>
                <p:cNvPicPr/>
                <p:nvPr/>
              </p:nvPicPr>
              <p:blipFill>
                <a:blip r:embed="rId228"/>
                <a:stretch>
                  <a:fillRect/>
                </a:stretch>
              </p:blipFill>
              <p:spPr>
                <a:xfrm>
                  <a:off x="8905307" y="3324280"/>
                  <a:ext cx="198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D495D211-D982-2D50-BB7E-DB7177B2959B}"/>
                    </a:ext>
                  </a:extLst>
                </p14:cNvPr>
                <p14:cNvContentPartPr/>
                <p14:nvPr/>
              </p14:nvContentPartPr>
              <p14:xfrm>
                <a:off x="9176747" y="3234280"/>
                <a:ext cx="37440" cy="259920"/>
              </p14:xfrm>
            </p:contentPart>
          </mc:Choice>
          <mc:Fallback xmlns="">
            <p:pic>
              <p:nvPicPr>
                <p:cNvPr id="138" name="Ink 137">
                  <a:extLst>
                    <a:ext uri="{FF2B5EF4-FFF2-40B4-BE49-F238E27FC236}">
                      <a16:creationId xmlns:a16="http://schemas.microsoft.com/office/drawing/2014/main" id="{D495D211-D982-2D50-BB7E-DB7177B2959B}"/>
                    </a:ext>
                  </a:extLst>
                </p:cNvPr>
                <p:cNvPicPr/>
                <p:nvPr/>
              </p:nvPicPr>
              <p:blipFill>
                <a:blip r:embed="rId230"/>
                <a:stretch>
                  <a:fillRect/>
                </a:stretch>
              </p:blipFill>
              <p:spPr>
                <a:xfrm>
                  <a:off x="9168107" y="3225280"/>
                  <a:ext cx="55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C758995D-6CCE-EBC1-E69A-F878A3BE67F1}"/>
                    </a:ext>
                  </a:extLst>
                </p14:cNvPr>
                <p14:cNvContentPartPr/>
                <p14:nvPr/>
              </p14:nvContentPartPr>
              <p14:xfrm>
                <a:off x="9254147" y="3241120"/>
                <a:ext cx="83160" cy="305280"/>
              </p14:xfrm>
            </p:contentPart>
          </mc:Choice>
          <mc:Fallback xmlns="">
            <p:pic>
              <p:nvPicPr>
                <p:cNvPr id="139" name="Ink 138">
                  <a:extLst>
                    <a:ext uri="{FF2B5EF4-FFF2-40B4-BE49-F238E27FC236}">
                      <a16:creationId xmlns:a16="http://schemas.microsoft.com/office/drawing/2014/main" id="{C758995D-6CCE-EBC1-E69A-F878A3BE67F1}"/>
                    </a:ext>
                  </a:extLst>
                </p:cNvPr>
                <p:cNvPicPr/>
                <p:nvPr/>
              </p:nvPicPr>
              <p:blipFill>
                <a:blip r:embed="rId232"/>
                <a:stretch>
                  <a:fillRect/>
                </a:stretch>
              </p:blipFill>
              <p:spPr>
                <a:xfrm>
                  <a:off x="9245507" y="3232120"/>
                  <a:ext cx="100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367D6E59-D02F-C212-6DFE-151A98DC4D60}"/>
                    </a:ext>
                  </a:extLst>
                </p14:cNvPr>
                <p14:cNvContentPartPr/>
                <p14:nvPr/>
              </p14:nvContentPartPr>
              <p14:xfrm>
                <a:off x="9365747" y="3167320"/>
                <a:ext cx="152280" cy="546840"/>
              </p14:xfrm>
            </p:contentPart>
          </mc:Choice>
          <mc:Fallback xmlns="">
            <p:pic>
              <p:nvPicPr>
                <p:cNvPr id="140" name="Ink 139">
                  <a:extLst>
                    <a:ext uri="{FF2B5EF4-FFF2-40B4-BE49-F238E27FC236}">
                      <a16:creationId xmlns:a16="http://schemas.microsoft.com/office/drawing/2014/main" id="{367D6E59-D02F-C212-6DFE-151A98DC4D60}"/>
                    </a:ext>
                  </a:extLst>
                </p:cNvPr>
                <p:cNvPicPr/>
                <p:nvPr/>
              </p:nvPicPr>
              <p:blipFill>
                <a:blip r:embed="rId234"/>
                <a:stretch>
                  <a:fillRect/>
                </a:stretch>
              </p:blipFill>
              <p:spPr>
                <a:xfrm>
                  <a:off x="9356747" y="3158680"/>
                  <a:ext cx="1699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009857D8-140B-2D0D-BC85-79F092D118D0}"/>
                    </a:ext>
                  </a:extLst>
                </p14:cNvPr>
                <p14:cNvContentPartPr/>
                <p14:nvPr/>
              </p14:nvContentPartPr>
              <p14:xfrm>
                <a:off x="9528107" y="2846920"/>
                <a:ext cx="21240" cy="199800"/>
              </p14:xfrm>
            </p:contentPart>
          </mc:Choice>
          <mc:Fallback xmlns="">
            <p:pic>
              <p:nvPicPr>
                <p:cNvPr id="141" name="Ink 140">
                  <a:extLst>
                    <a:ext uri="{FF2B5EF4-FFF2-40B4-BE49-F238E27FC236}">
                      <a16:creationId xmlns:a16="http://schemas.microsoft.com/office/drawing/2014/main" id="{009857D8-140B-2D0D-BC85-79F092D118D0}"/>
                    </a:ext>
                  </a:extLst>
                </p:cNvPr>
                <p:cNvPicPr/>
                <p:nvPr/>
              </p:nvPicPr>
              <p:blipFill>
                <a:blip r:embed="rId236"/>
                <a:stretch>
                  <a:fillRect/>
                </a:stretch>
              </p:blipFill>
              <p:spPr>
                <a:xfrm>
                  <a:off x="9519107" y="2837920"/>
                  <a:ext cx="38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3E505040-DE39-5EC6-4DFC-689EF0FC714B}"/>
                    </a:ext>
                  </a:extLst>
                </p14:cNvPr>
                <p14:cNvContentPartPr/>
                <p14:nvPr/>
              </p14:nvContentPartPr>
              <p14:xfrm>
                <a:off x="9588227" y="2927920"/>
                <a:ext cx="102960" cy="105480"/>
              </p14:xfrm>
            </p:contentPart>
          </mc:Choice>
          <mc:Fallback xmlns="">
            <p:pic>
              <p:nvPicPr>
                <p:cNvPr id="142" name="Ink 141">
                  <a:extLst>
                    <a:ext uri="{FF2B5EF4-FFF2-40B4-BE49-F238E27FC236}">
                      <a16:creationId xmlns:a16="http://schemas.microsoft.com/office/drawing/2014/main" id="{3E505040-DE39-5EC6-4DFC-689EF0FC714B}"/>
                    </a:ext>
                  </a:extLst>
                </p:cNvPr>
                <p:cNvPicPr/>
                <p:nvPr/>
              </p:nvPicPr>
              <p:blipFill>
                <a:blip r:embed="rId238"/>
                <a:stretch>
                  <a:fillRect/>
                </a:stretch>
              </p:blipFill>
              <p:spPr>
                <a:xfrm>
                  <a:off x="9579227" y="2918920"/>
                  <a:ext cx="120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FED45E52-B8AD-CD66-D449-3FADCD70C240}"/>
                    </a:ext>
                  </a:extLst>
                </p14:cNvPr>
                <p14:cNvContentPartPr/>
                <p14:nvPr/>
              </p14:nvContentPartPr>
              <p14:xfrm>
                <a:off x="9755267" y="2917840"/>
                <a:ext cx="124200" cy="136440"/>
              </p14:xfrm>
            </p:contentPart>
          </mc:Choice>
          <mc:Fallback xmlns="">
            <p:pic>
              <p:nvPicPr>
                <p:cNvPr id="143" name="Ink 142">
                  <a:extLst>
                    <a:ext uri="{FF2B5EF4-FFF2-40B4-BE49-F238E27FC236}">
                      <a16:creationId xmlns:a16="http://schemas.microsoft.com/office/drawing/2014/main" id="{FED45E52-B8AD-CD66-D449-3FADCD70C240}"/>
                    </a:ext>
                  </a:extLst>
                </p:cNvPr>
                <p:cNvPicPr/>
                <p:nvPr/>
              </p:nvPicPr>
              <p:blipFill>
                <a:blip r:embed="rId240"/>
                <a:stretch>
                  <a:fillRect/>
                </a:stretch>
              </p:blipFill>
              <p:spPr>
                <a:xfrm>
                  <a:off x="9746267" y="2908840"/>
                  <a:ext cx="141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109026CA-B6A2-6AC8-44EC-AB203B31B343}"/>
                    </a:ext>
                  </a:extLst>
                </p14:cNvPr>
                <p14:cNvContentPartPr/>
                <p14:nvPr/>
              </p14:nvContentPartPr>
              <p14:xfrm>
                <a:off x="9841307" y="3242920"/>
                <a:ext cx="173160" cy="315720"/>
              </p14:xfrm>
            </p:contentPart>
          </mc:Choice>
          <mc:Fallback xmlns="">
            <p:pic>
              <p:nvPicPr>
                <p:cNvPr id="145" name="Ink 144">
                  <a:extLst>
                    <a:ext uri="{FF2B5EF4-FFF2-40B4-BE49-F238E27FC236}">
                      <a16:creationId xmlns:a16="http://schemas.microsoft.com/office/drawing/2014/main" id="{109026CA-B6A2-6AC8-44EC-AB203B31B343}"/>
                    </a:ext>
                  </a:extLst>
                </p:cNvPr>
                <p:cNvPicPr/>
                <p:nvPr/>
              </p:nvPicPr>
              <p:blipFill>
                <a:blip r:embed="rId242"/>
                <a:stretch>
                  <a:fillRect/>
                </a:stretch>
              </p:blipFill>
              <p:spPr>
                <a:xfrm>
                  <a:off x="9832667" y="3233920"/>
                  <a:ext cx="190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6" name="Ink 145">
                  <a:extLst>
                    <a:ext uri="{FF2B5EF4-FFF2-40B4-BE49-F238E27FC236}">
                      <a16:creationId xmlns:a16="http://schemas.microsoft.com/office/drawing/2014/main" id="{67C1C375-B888-FD57-56FE-D9E32E287A41}"/>
                    </a:ext>
                  </a:extLst>
                </p14:cNvPr>
                <p14:cNvContentPartPr/>
                <p14:nvPr/>
              </p14:nvContentPartPr>
              <p14:xfrm>
                <a:off x="10164587" y="3234280"/>
                <a:ext cx="163800" cy="383400"/>
              </p14:xfrm>
            </p:contentPart>
          </mc:Choice>
          <mc:Fallback xmlns="">
            <p:pic>
              <p:nvPicPr>
                <p:cNvPr id="146" name="Ink 145">
                  <a:extLst>
                    <a:ext uri="{FF2B5EF4-FFF2-40B4-BE49-F238E27FC236}">
                      <a16:creationId xmlns:a16="http://schemas.microsoft.com/office/drawing/2014/main" id="{67C1C375-B888-FD57-56FE-D9E32E287A41}"/>
                    </a:ext>
                  </a:extLst>
                </p:cNvPr>
                <p:cNvPicPr/>
                <p:nvPr/>
              </p:nvPicPr>
              <p:blipFill>
                <a:blip r:embed="rId244"/>
                <a:stretch>
                  <a:fillRect/>
                </a:stretch>
              </p:blipFill>
              <p:spPr>
                <a:xfrm>
                  <a:off x="10155947" y="3225280"/>
                  <a:ext cx="1814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CAD363ED-13F2-17EA-E154-89682280585E}"/>
                    </a:ext>
                  </a:extLst>
                </p14:cNvPr>
                <p14:cNvContentPartPr/>
                <p14:nvPr/>
              </p14:nvContentPartPr>
              <p14:xfrm>
                <a:off x="10397867" y="3307720"/>
                <a:ext cx="120960" cy="243000"/>
              </p14:xfrm>
            </p:contentPart>
          </mc:Choice>
          <mc:Fallback xmlns="">
            <p:pic>
              <p:nvPicPr>
                <p:cNvPr id="148" name="Ink 147">
                  <a:extLst>
                    <a:ext uri="{FF2B5EF4-FFF2-40B4-BE49-F238E27FC236}">
                      <a16:creationId xmlns:a16="http://schemas.microsoft.com/office/drawing/2014/main" id="{CAD363ED-13F2-17EA-E154-89682280585E}"/>
                    </a:ext>
                  </a:extLst>
                </p:cNvPr>
                <p:cNvPicPr/>
                <p:nvPr/>
              </p:nvPicPr>
              <p:blipFill>
                <a:blip r:embed="rId246"/>
                <a:stretch>
                  <a:fillRect/>
                </a:stretch>
              </p:blipFill>
              <p:spPr>
                <a:xfrm>
                  <a:off x="10388867" y="3298720"/>
                  <a:ext cx="138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B2DC39E7-E686-6279-4D7B-532DDE1B4F25}"/>
                    </a:ext>
                  </a:extLst>
                </p14:cNvPr>
                <p14:cNvContentPartPr/>
                <p14:nvPr/>
              </p14:nvContentPartPr>
              <p14:xfrm>
                <a:off x="10312547" y="3396280"/>
                <a:ext cx="181440" cy="17640"/>
              </p14:xfrm>
            </p:contentPart>
          </mc:Choice>
          <mc:Fallback xmlns="">
            <p:pic>
              <p:nvPicPr>
                <p:cNvPr id="149" name="Ink 148">
                  <a:extLst>
                    <a:ext uri="{FF2B5EF4-FFF2-40B4-BE49-F238E27FC236}">
                      <a16:creationId xmlns:a16="http://schemas.microsoft.com/office/drawing/2014/main" id="{B2DC39E7-E686-6279-4D7B-532DDE1B4F25}"/>
                    </a:ext>
                  </a:extLst>
                </p:cNvPr>
                <p:cNvPicPr/>
                <p:nvPr/>
              </p:nvPicPr>
              <p:blipFill>
                <a:blip r:embed="rId248"/>
                <a:stretch>
                  <a:fillRect/>
                </a:stretch>
              </p:blipFill>
              <p:spPr>
                <a:xfrm>
                  <a:off x="10303547" y="3387280"/>
                  <a:ext cx="199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0" name="Ink 149">
                  <a:extLst>
                    <a:ext uri="{FF2B5EF4-FFF2-40B4-BE49-F238E27FC236}">
                      <a16:creationId xmlns:a16="http://schemas.microsoft.com/office/drawing/2014/main" id="{62261503-C4AF-210F-C7DD-97D5F5F4EE8E}"/>
                    </a:ext>
                  </a:extLst>
                </p14:cNvPr>
                <p14:cNvContentPartPr/>
                <p14:nvPr/>
              </p14:nvContentPartPr>
              <p14:xfrm>
                <a:off x="10594067" y="3430120"/>
                <a:ext cx="235080" cy="60120"/>
              </p14:xfrm>
            </p:contentPart>
          </mc:Choice>
          <mc:Fallback xmlns="">
            <p:pic>
              <p:nvPicPr>
                <p:cNvPr id="150" name="Ink 149">
                  <a:extLst>
                    <a:ext uri="{FF2B5EF4-FFF2-40B4-BE49-F238E27FC236}">
                      <a16:creationId xmlns:a16="http://schemas.microsoft.com/office/drawing/2014/main" id="{62261503-C4AF-210F-C7DD-97D5F5F4EE8E}"/>
                    </a:ext>
                  </a:extLst>
                </p:cNvPr>
                <p:cNvPicPr/>
                <p:nvPr/>
              </p:nvPicPr>
              <p:blipFill>
                <a:blip r:embed="rId250"/>
                <a:stretch>
                  <a:fillRect/>
                </a:stretch>
              </p:blipFill>
              <p:spPr>
                <a:xfrm>
                  <a:off x="10585427" y="3421120"/>
                  <a:ext cx="252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1" name="Ink 150">
                  <a:extLst>
                    <a:ext uri="{FF2B5EF4-FFF2-40B4-BE49-F238E27FC236}">
                      <a16:creationId xmlns:a16="http://schemas.microsoft.com/office/drawing/2014/main" id="{9753F8ED-F247-9478-59F1-657CCD99704A}"/>
                    </a:ext>
                  </a:extLst>
                </p14:cNvPr>
                <p14:cNvContentPartPr/>
                <p14:nvPr/>
              </p14:nvContentPartPr>
              <p14:xfrm>
                <a:off x="10696667" y="3397000"/>
                <a:ext cx="21240" cy="172440"/>
              </p14:xfrm>
            </p:contentPart>
          </mc:Choice>
          <mc:Fallback xmlns="">
            <p:pic>
              <p:nvPicPr>
                <p:cNvPr id="151" name="Ink 150">
                  <a:extLst>
                    <a:ext uri="{FF2B5EF4-FFF2-40B4-BE49-F238E27FC236}">
                      <a16:creationId xmlns:a16="http://schemas.microsoft.com/office/drawing/2014/main" id="{9753F8ED-F247-9478-59F1-657CCD99704A}"/>
                    </a:ext>
                  </a:extLst>
                </p:cNvPr>
                <p:cNvPicPr/>
                <p:nvPr/>
              </p:nvPicPr>
              <p:blipFill>
                <a:blip r:embed="rId252"/>
                <a:stretch>
                  <a:fillRect/>
                </a:stretch>
              </p:blipFill>
              <p:spPr>
                <a:xfrm>
                  <a:off x="10688027" y="3388000"/>
                  <a:ext cx="38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2" name="Ink 151">
                  <a:extLst>
                    <a:ext uri="{FF2B5EF4-FFF2-40B4-BE49-F238E27FC236}">
                      <a16:creationId xmlns:a16="http://schemas.microsoft.com/office/drawing/2014/main" id="{090ADFCF-0B5D-7D49-2E80-730B819A2126}"/>
                    </a:ext>
                  </a:extLst>
                </p14:cNvPr>
                <p14:cNvContentPartPr/>
                <p14:nvPr/>
              </p14:nvContentPartPr>
              <p14:xfrm>
                <a:off x="10942547" y="3324280"/>
                <a:ext cx="32400" cy="217080"/>
              </p14:xfrm>
            </p:contentPart>
          </mc:Choice>
          <mc:Fallback xmlns="">
            <p:pic>
              <p:nvPicPr>
                <p:cNvPr id="152" name="Ink 151">
                  <a:extLst>
                    <a:ext uri="{FF2B5EF4-FFF2-40B4-BE49-F238E27FC236}">
                      <a16:creationId xmlns:a16="http://schemas.microsoft.com/office/drawing/2014/main" id="{090ADFCF-0B5D-7D49-2E80-730B819A2126}"/>
                    </a:ext>
                  </a:extLst>
                </p:cNvPr>
                <p:cNvPicPr/>
                <p:nvPr/>
              </p:nvPicPr>
              <p:blipFill>
                <a:blip r:embed="rId254"/>
                <a:stretch>
                  <a:fillRect/>
                </a:stretch>
              </p:blipFill>
              <p:spPr>
                <a:xfrm>
                  <a:off x="10933547" y="3315640"/>
                  <a:ext cx="50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3" name="Ink 152">
                  <a:extLst>
                    <a:ext uri="{FF2B5EF4-FFF2-40B4-BE49-F238E27FC236}">
                      <a16:creationId xmlns:a16="http://schemas.microsoft.com/office/drawing/2014/main" id="{4056DA74-CC4E-15E5-BB65-1DFF4C23B26E}"/>
                    </a:ext>
                  </a:extLst>
                </p14:cNvPr>
                <p14:cNvContentPartPr/>
                <p14:nvPr/>
              </p14:nvContentPartPr>
              <p14:xfrm>
                <a:off x="11035787" y="3357400"/>
                <a:ext cx="284760" cy="342720"/>
              </p14:xfrm>
            </p:contentPart>
          </mc:Choice>
          <mc:Fallback xmlns="">
            <p:pic>
              <p:nvPicPr>
                <p:cNvPr id="153" name="Ink 152">
                  <a:extLst>
                    <a:ext uri="{FF2B5EF4-FFF2-40B4-BE49-F238E27FC236}">
                      <a16:creationId xmlns:a16="http://schemas.microsoft.com/office/drawing/2014/main" id="{4056DA74-CC4E-15E5-BB65-1DFF4C23B26E}"/>
                    </a:ext>
                  </a:extLst>
                </p:cNvPr>
                <p:cNvPicPr/>
                <p:nvPr/>
              </p:nvPicPr>
              <p:blipFill>
                <a:blip r:embed="rId256"/>
                <a:stretch>
                  <a:fillRect/>
                </a:stretch>
              </p:blipFill>
              <p:spPr>
                <a:xfrm>
                  <a:off x="11026787" y="3348400"/>
                  <a:ext cx="3024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Ink 154">
                  <a:extLst>
                    <a:ext uri="{FF2B5EF4-FFF2-40B4-BE49-F238E27FC236}">
                      <a16:creationId xmlns:a16="http://schemas.microsoft.com/office/drawing/2014/main" id="{62E6C41D-3E8E-76CA-E3EE-48BCF7890BBA}"/>
                    </a:ext>
                  </a:extLst>
                </p14:cNvPr>
                <p14:cNvContentPartPr/>
                <p14:nvPr/>
              </p14:nvContentPartPr>
              <p14:xfrm>
                <a:off x="8007467" y="2907040"/>
                <a:ext cx="1880640" cy="776880"/>
              </p14:xfrm>
            </p:contentPart>
          </mc:Choice>
          <mc:Fallback xmlns="">
            <p:pic>
              <p:nvPicPr>
                <p:cNvPr id="155" name="Ink 154">
                  <a:extLst>
                    <a:ext uri="{FF2B5EF4-FFF2-40B4-BE49-F238E27FC236}">
                      <a16:creationId xmlns:a16="http://schemas.microsoft.com/office/drawing/2014/main" id="{62E6C41D-3E8E-76CA-E3EE-48BCF7890BBA}"/>
                    </a:ext>
                  </a:extLst>
                </p:cNvPr>
                <p:cNvPicPr/>
                <p:nvPr/>
              </p:nvPicPr>
              <p:blipFill>
                <a:blip r:embed="rId258"/>
                <a:stretch>
                  <a:fillRect/>
                </a:stretch>
              </p:blipFill>
              <p:spPr>
                <a:xfrm>
                  <a:off x="7998467" y="2898400"/>
                  <a:ext cx="189828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7" name="Ink 156">
                  <a:extLst>
                    <a:ext uri="{FF2B5EF4-FFF2-40B4-BE49-F238E27FC236}">
                      <a16:creationId xmlns:a16="http://schemas.microsoft.com/office/drawing/2014/main" id="{4D7094B8-521F-E091-8B5B-7576C47B1533}"/>
                    </a:ext>
                  </a:extLst>
                </p14:cNvPr>
                <p14:cNvContentPartPr/>
                <p14:nvPr/>
              </p14:nvContentPartPr>
              <p14:xfrm>
                <a:off x="8667347" y="2826400"/>
                <a:ext cx="174240" cy="268200"/>
              </p14:xfrm>
            </p:contentPart>
          </mc:Choice>
          <mc:Fallback xmlns="">
            <p:pic>
              <p:nvPicPr>
                <p:cNvPr id="157" name="Ink 156">
                  <a:extLst>
                    <a:ext uri="{FF2B5EF4-FFF2-40B4-BE49-F238E27FC236}">
                      <a16:creationId xmlns:a16="http://schemas.microsoft.com/office/drawing/2014/main" id="{4D7094B8-521F-E091-8B5B-7576C47B1533}"/>
                    </a:ext>
                  </a:extLst>
                </p:cNvPr>
                <p:cNvPicPr/>
                <p:nvPr/>
              </p:nvPicPr>
              <p:blipFill>
                <a:blip r:embed="rId260"/>
                <a:stretch>
                  <a:fillRect/>
                </a:stretch>
              </p:blipFill>
              <p:spPr>
                <a:xfrm>
                  <a:off x="8658347" y="2817760"/>
                  <a:ext cx="191880" cy="285840"/>
                </a:xfrm>
                <a:prstGeom prst="rect">
                  <a:avLst/>
                </a:prstGeom>
              </p:spPr>
            </p:pic>
          </mc:Fallback>
        </mc:AlternateContent>
      </p:grpSp>
      <p:grpSp>
        <p:nvGrpSpPr>
          <p:cNvPr id="176" name="Group 175">
            <a:extLst>
              <a:ext uri="{FF2B5EF4-FFF2-40B4-BE49-F238E27FC236}">
                <a16:creationId xmlns:a16="http://schemas.microsoft.com/office/drawing/2014/main" id="{0A75EB1B-32C7-52AB-F322-D9CC9DFFB532}"/>
              </a:ext>
            </a:extLst>
          </p:cNvPr>
          <p:cNvGrpSpPr/>
          <p:nvPr/>
        </p:nvGrpSpPr>
        <p:grpSpPr>
          <a:xfrm>
            <a:off x="563027" y="3460360"/>
            <a:ext cx="2112120" cy="524880"/>
            <a:chOff x="563027" y="3460360"/>
            <a:chExt cx="2112120" cy="524880"/>
          </a:xfrm>
        </p:grpSpPr>
        <mc:AlternateContent xmlns:mc="http://schemas.openxmlformats.org/markup-compatibility/2006" xmlns:p14="http://schemas.microsoft.com/office/powerpoint/2010/main">
          <mc:Choice Requires="p14">
            <p:contentPart p14:bwMode="auto" r:id="rId261">
              <p14:nvContentPartPr>
                <p14:cNvPr id="159" name="Ink 158">
                  <a:extLst>
                    <a:ext uri="{FF2B5EF4-FFF2-40B4-BE49-F238E27FC236}">
                      <a16:creationId xmlns:a16="http://schemas.microsoft.com/office/drawing/2014/main" id="{615361EA-2FA6-3508-BFB9-87A544CAADCA}"/>
                    </a:ext>
                  </a:extLst>
                </p14:cNvPr>
                <p14:cNvContentPartPr/>
                <p14:nvPr/>
              </p14:nvContentPartPr>
              <p14:xfrm>
                <a:off x="563027" y="3655840"/>
                <a:ext cx="240840" cy="215640"/>
              </p14:xfrm>
            </p:contentPart>
          </mc:Choice>
          <mc:Fallback xmlns="">
            <p:pic>
              <p:nvPicPr>
                <p:cNvPr id="159" name="Ink 158">
                  <a:extLst>
                    <a:ext uri="{FF2B5EF4-FFF2-40B4-BE49-F238E27FC236}">
                      <a16:creationId xmlns:a16="http://schemas.microsoft.com/office/drawing/2014/main" id="{615361EA-2FA6-3508-BFB9-87A544CAADCA}"/>
                    </a:ext>
                  </a:extLst>
                </p:cNvPr>
                <p:cNvPicPr/>
                <p:nvPr/>
              </p:nvPicPr>
              <p:blipFill>
                <a:blip r:embed="rId262"/>
                <a:stretch>
                  <a:fillRect/>
                </a:stretch>
              </p:blipFill>
              <p:spPr>
                <a:xfrm>
                  <a:off x="554387" y="3646840"/>
                  <a:ext cx="258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0" name="Ink 159">
                  <a:extLst>
                    <a:ext uri="{FF2B5EF4-FFF2-40B4-BE49-F238E27FC236}">
                      <a16:creationId xmlns:a16="http://schemas.microsoft.com/office/drawing/2014/main" id="{E82DDB9A-5556-21E0-7325-75A50AB6CC9F}"/>
                    </a:ext>
                  </a:extLst>
                </p14:cNvPr>
                <p14:cNvContentPartPr/>
                <p14:nvPr/>
              </p14:nvContentPartPr>
              <p14:xfrm>
                <a:off x="845267" y="3460360"/>
                <a:ext cx="15480" cy="188640"/>
              </p14:xfrm>
            </p:contentPart>
          </mc:Choice>
          <mc:Fallback xmlns="">
            <p:pic>
              <p:nvPicPr>
                <p:cNvPr id="160" name="Ink 159">
                  <a:extLst>
                    <a:ext uri="{FF2B5EF4-FFF2-40B4-BE49-F238E27FC236}">
                      <a16:creationId xmlns:a16="http://schemas.microsoft.com/office/drawing/2014/main" id="{E82DDB9A-5556-21E0-7325-75A50AB6CC9F}"/>
                    </a:ext>
                  </a:extLst>
                </p:cNvPr>
                <p:cNvPicPr/>
                <p:nvPr/>
              </p:nvPicPr>
              <p:blipFill>
                <a:blip r:embed="rId264"/>
                <a:stretch>
                  <a:fillRect/>
                </a:stretch>
              </p:blipFill>
              <p:spPr>
                <a:xfrm>
                  <a:off x="836267" y="3451720"/>
                  <a:ext cx="33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1" name="Ink 160">
                  <a:extLst>
                    <a:ext uri="{FF2B5EF4-FFF2-40B4-BE49-F238E27FC236}">
                      <a16:creationId xmlns:a16="http://schemas.microsoft.com/office/drawing/2014/main" id="{2C493883-3C48-2A94-4818-0A2186283C19}"/>
                    </a:ext>
                  </a:extLst>
                </p14:cNvPr>
                <p14:cNvContentPartPr/>
                <p14:nvPr/>
              </p14:nvContentPartPr>
              <p14:xfrm>
                <a:off x="951827" y="3525880"/>
                <a:ext cx="86400" cy="105840"/>
              </p14:xfrm>
            </p:contentPart>
          </mc:Choice>
          <mc:Fallback xmlns="">
            <p:pic>
              <p:nvPicPr>
                <p:cNvPr id="161" name="Ink 160">
                  <a:extLst>
                    <a:ext uri="{FF2B5EF4-FFF2-40B4-BE49-F238E27FC236}">
                      <a16:creationId xmlns:a16="http://schemas.microsoft.com/office/drawing/2014/main" id="{2C493883-3C48-2A94-4818-0A2186283C19}"/>
                    </a:ext>
                  </a:extLst>
                </p:cNvPr>
                <p:cNvPicPr/>
                <p:nvPr/>
              </p:nvPicPr>
              <p:blipFill>
                <a:blip r:embed="rId266"/>
                <a:stretch>
                  <a:fillRect/>
                </a:stretch>
              </p:blipFill>
              <p:spPr>
                <a:xfrm>
                  <a:off x="943187" y="3516880"/>
                  <a:ext cx="104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2" name="Ink 161">
                  <a:extLst>
                    <a:ext uri="{FF2B5EF4-FFF2-40B4-BE49-F238E27FC236}">
                      <a16:creationId xmlns:a16="http://schemas.microsoft.com/office/drawing/2014/main" id="{DCE8A24D-0A86-9AFB-942B-DA2D4EC875CB}"/>
                    </a:ext>
                  </a:extLst>
                </p14:cNvPr>
                <p14:cNvContentPartPr/>
                <p14:nvPr/>
              </p14:nvContentPartPr>
              <p14:xfrm>
                <a:off x="1234787" y="3539560"/>
                <a:ext cx="165240" cy="338760"/>
              </p14:xfrm>
            </p:contentPart>
          </mc:Choice>
          <mc:Fallback xmlns="">
            <p:pic>
              <p:nvPicPr>
                <p:cNvPr id="162" name="Ink 161">
                  <a:extLst>
                    <a:ext uri="{FF2B5EF4-FFF2-40B4-BE49-F238E27FC236}">
                      <a16:creationId xmlns:a16="http://schemas.microsoft.com/office/drawing/2014/main" id="{DCE8A24D-0A86-9AFB-942B-DA2D4EC875CB}"/>
                    </a:ext>
                  </a:extLst>
                </p:cNvPr>
                <p:cNvPicPr/>
                <p:nvPr/>
              </p:nvPicPr>
              <p:blipFill>
                <a:blip r:embed="rId268"/>
                <a:stretch>
                  <a:fillRect/>
                </a:stretch>
              </p:blipFill>
              <p:spPr>
                <a:xfrm>
                  <a:off x="1225787" y="3530920"/>
                  <a:ext cx="1828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3" name="Ink 162">
                  <a:extLst>
                    <a:ext uri="{FF2B5EF4-FFF2-40B4-BE49-F238E27FC236}">
                      <a16:creationId xmlns:a16="http://schemas.microsoft.com/office/drawing/2014/main" id="{F491BE21-14B5-031A-01A4-93035BE0EFCF}"/>
                    </a:ext>
                  </a:extLst>
                </p14:cNvPr>
                <p14:cNvContentPartPr/>
                <p14:nvPr/>
              </p14:nvContentPartPr>
              <p14:xfrm>
                <a:off x="1631147" y="3540640"/>
                <a:ext cx="136800" cy="374760"/>
              </p14:xfrm>
            </p:contentPart>
          </mc:Choice>
          <mc:Fallback xmlns="">
            <p:pic>
              <p:nvPicPr>
                <p:cNvPr id="163" name="Ink 162">
                  <a:extLst>
                    <a:ext uri="{FF2B5EF4-FFF2-40B4-BE49-F238E27FC236}">
                      <a16:creationId xmlns:a16="http://schemas.microsoft.com/office/drawing/2014/main" id="{F491BE21-14B5-031A-01A4-93035BE0EFCF}"/>
                    </a:ext>
                  </a:extLst>
                </p:cNvPr>
                <p:cNvPicPr/>
                <p:nvPr/>
              </p:nvPicPr>
              <p:blipFill>
                <a:blip r:embed="rId270"/>
                <a:stretch>
                  <a:fillRect/>
                </a:stretch>
              </p:blipFill>
              <p:spPr>
                <a:xfrm>
                  <a:off x="1622507" y="3531640"/>
                  <a:ext cx="15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4" name="Ink 163">
                  <a:extLst>
                    <a:ext uri="{FF2B5EF4-FFF2-40B4-BE49-F238E27FC236}">
                      <a16:creationId xmlns:a16="http://schemas.microsoft.com/office/drawing/2014/main" id="{4CB47621-7E04-105A-D5F0-F8336635C370}"/>
                    </a:ext>
                  </a:extLst>
                </p14:cNvPr>
                <p14:cNvContentPartPr/>
                <p14:nvPr/>
              </p14:nvContentPartPr>
              <p14:xfrm>
                <a:off x="1908707" y="3589960"/>
                <a:ext cx="86400" cy="230400"/>
              </p14:xfrm>
            </p:contentPart>
          </mc:Choice>
          <mc:Fallback xmlns="">
            <p:pic>
              <p:nvPicPr>
                <p:cNvPr id="164" name="Ink 163">
                  <a:extLst>
                    <a:ext uri="{FF2B5EF4-FFF2-40B4-BE49-F238E27FC236}">
                      <a16:creationId xmlns:a16="http://schemas.microsoft.com/office/drawing/2014/main" id="{4CB47621-7E04-105A-D5F0-F8336635C370}"/>
                    </a:ext>
                  </a:extLst>
                </p:cNvPr>
                <p:cNvPicPr/>
                <p:nvPr/>
              </p:nvPicPr>
              <p:blipFill>
                <a:blip r:embed="rId272"/>
                <a:stretch>
                  <a:fillRect/>
                </a:stretch>
              </p:blipFill>
              <p:spPr>
                <a:xfrm>
                  <a:off x="1899707" y="3580960"/>
                  <a:ext cx="1040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5" name="Ink 164">
                  <a:extLst>
                    <a:ext uri="{FF2B5EF4-FFF2-40B4-BE49-F238E27FC236}">
                      <a16:creationId xmlns:a16="http://schemas.microsoft.com/office/drawing/2014/main" id="{26C576A2-546F-1ED7-3E03-04C0C93FACFF}"/>
                    </a:ext>
                  </a:extLst>
                </p14:cNvPr>
                <p14:cNvContentPartPr/>
                <p14:nvPr/>
              </p14:nvContentPartPr>
              <p14:xfrm>
                <a:off x="1791347" y="3695440"/>
                <a:ext cx="259200" cy="23040"/>
              </p14:xfrm>
            </p:contentPart>
          </mc:Choice>
          <mc:Fallback xmlns="">
            <p:pic>
              <p:nvPicPr>
                <p:cNvPr id="165" name="Ink 164">
                  <a:extLst>
                    <a:ext uri="{FF2B5EF4-FFF2-40B4-BE49-F238E27FC236}">
                      <a16:creationId xmlns:a16="http://schemas.microsoft.com/office/drawing/2014/main" id="{26C576A2-546F-1ED7-3E03-04C0C93FACFF}"/>
                    </a:ext>
                  </a:extLst>
                </p:cNvPr>
                <p:cNvPicPr/>
                <p:nvPr/>
              </p:nvPicPr>
              <p:blipFill>
                <a:blip r:embed="rId274"/>
                <a:stretch>
                  <a:fillRect/>
                </a:stretch>
              </p:blipFill>
              <p:spPr>
                <a:xfrm>
                  <a:off x="1782707" y="3686440"/>
                  <a:ext cx="276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6" name="Ink 165">
                  <a:extLst>
                    <a:ext uri="{FF2B5EF4-FFF2-40B4-BE49-F238E27FC236}">
                      <a16:creationId xmlns:a16="http://schemas.microsoft.com/office/drawing/2014/main" id="{180102D8-3160-031B-9035-7F40E16BE4B6}"/>
                    </a:ext>
                  </a:extLst>
                </p14:cNvPr>
                <p14:cNvContentPartPr/>
                <p14:nvPr/>
              </p14:nvContentPartPr>
              <p14:xfrm>
                <a:off x="2068187" y="3692920"/>
                <a:ext cx="162720" cy="162360"/>
              </p14:xfrm>
            </p:contentPart>
          </mc:Choice>
          <mc:Fallback xmlns="">
            <p:pic>
              <p:nvPicPr>
                <p:cNvPr id="166" name="Ink 165">
                  <a:extLst>
                    <a:ext uri="{FF2B5EF4-FFF2-40B4-BE49-F238E27FC236}">
                      <a16:creationId xmlns:a16="http://schemas.microsoft.com/office/drawing/2014/main" id="{180102D8-3160-031B-9035-7F40E16BE4B6}"/>
                    </a:ext>
                  </a:extLst>
                </p:cNvPr>
                <p:cNvPicPr/>
                <p:nvPr/>
              </p:nvPicPr>
              <p:blipFill>
                <a:blip r:embed="rId276"/>
                <a:stretch>
                  <a:fillRect/>
                </a:stretch>
              </p:blipFill>
              <p:spPr>
                <a:xfrm>
                  <a:off x="2059547" y="3683920"/>
                  <a:ext cx="180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7" name="Ink 166">
                  <a:extLst>
                    <a:ext uri="{FF2B5EF4-FFF2-40B4-BE49-F238E27FC236}">
                      <a16:creationId xmlns:a16="http://schemas.microsoft.com/office/drawing/2014/main" id="{F9C626CA-5407-001F-4C74-17F0C47B28F5}"/>
                    </a:ext>
                  </a:extLst>
                </p14:cNvPr>
                <p14:cNvContentPartPr/>
                <p14:nvPr/>
              </p14:nvContentPartPr>
              <p14:xfrm>
                <a:off x="2352947" y="3601480"/>
                <a:ext cx="175320" cy="246960"/>
              </p14:xfrm>
            </p:contentPart>
          </mc:Choice>
          <mc:Fallback xmlns="">
            <p:pic>
              <p:nvPicPr>
                <p:cNvPr id="167" name="Ink 166">
                  <a:extLst>
                    <a:ext uri="{FF2B5EF4-FFF2-40B4-BE49-F238E27FC236}">
                      <a16:creationId xmlns:a16="http://schemas.microsoft.com/office/drawing/2014/main" id="{F9C626CA-5407-001F-4C74-17F0C47B28F5}"/>
                    </a:ext>
                  </a:extLst>
                </p:cNvPr>
                <p:cNvPicPr/>
                <p:nvPr/>
              </p:nvPicPr>
              <p:blipFill>
                <a:blip r:embed="rId278"/>
                <a:stretch>
                  <a:fillRect/>
                </a:stretch>
              </p:blipFill>
              <p:spPr>
                <a:xfrm>
                  <a:off x="2343947" y="3592840"/>
                  <a:ext cx="192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8" name="Ink 167">
                  <a:extLst>
                    <a:ext uri="{FF2B5EF4-FFF2-40B4-BE49-F238E27FC236}">
                      <a16:creationId xmlns:a16="http://schemas.microsoft.com/office/drawing/2014/main" id="{396C234E-FC55-61C1-55EB-8A8BF1D477FE}"/>
                    </a:ext>
                  </a:extLst>
                </p14:cNvPr>
                <p14:cNvContentPartPr/>
                <p14:nvPr/>
              </p14:nvContentPartPr>
              <p14:xfrm>
                <a:off x="2578667" y="3593200"/>
                <a:ext cx="96480" cy="392040"/>
              </p14:xfrm>
            </p:contentPart>
          </mc:Choice>
          <mc:Fallback xmlns="">
            <p:pic>
              <p:nvPicPr>
                <p:cNvPr id="168" name="Ink 167">
                  <a:extLst>
                    <a:ext uri="{FF2B5EF4-FFF2-40B4-BE49-F238E27FC236}">
                      <a16:creationId xmlns:a16="http://schemas.microsoft.com/office/drawing/2014/main" id="{396C234E-FC55-61C1-55EB-8A8BF1D477FE}"/>
                    </a:ext>
                  </a:extLst>
                </p:cNvPr>
                <p:cNvPicPr/>
                <p:nvPr/>
              </p:nvPicPr>
              <p:blipFill>
                <a:blip r:embed="rId280"/>
                <a:stretch>
                  <a:fillRect/>
                </a:stretch>
              </p:blipFill>
              <p:spPr>
                <a:xfrm>
                  <a:off x="2569667" y="3584200"/>
                  <a:ext cx="114120" cy="409680"/>
                </a:xfrm>
                <a:prstGeom prst="rect">
                  <a:avLst/>
                </a:prstGeom>
              </p:spPr>
            </p:pic>
          </mc:Fallback>
        </mc:AlternateContent>
      </p:grpSp>
      <p:grpSp>
        <p:nvGrpSpPr>
          <p:cNvPr id="194" name="Group 193">
            <a:extLst>
              <a:ext uri="{FF2B5EF4-FFF2-40B4-BE49-F238E27FC236}">
                <a16:creationId xmlns:a16="http://schemas.microsoft.com/office/drawing/2014/main" id="{B84ACEB8-72AD-B4B9-02A3-AD0846793811}"/>
              </a:ext>
            </a:extLst>
          </p:cNvPr>
          <p:cNvGrpSpPr/>
          <p:nvPr/>
        </p:nvGrpSpPr>
        <p:grpSpPr>
          <a:xfrm>
            <a:off x="2981147" y="3544960"/>
            <a:ext cx="2939040" cy="985680"/>
            <a:chOff x="2981147" y="3544960"/>
            <a:chExt cx="2939040" cy="985680"/>
          </a:xfrm>
        </p:grpSpPr>
        <mc:AlternateContent xmlns:mc="http://schemas.openxmlformats.org/markup-compatibility/2006" xmlns:p14="http://schemas.microsoft.com/office/powerpoint/2010/main">
          <mc:Choice Requires="p14">
            <p:contentPart p14:bwMode="auto" r:id="rId281">
              <p14:nvContentPartPr>
                <p14:cNvPr id="169" name="Ink 168">
                  <a:extLst>
                    <a:ext uri="{FF2B5EF4-FFF2-40B4-BE49-F238E27FC236}">
                      <a16:creationId xmlns:a16="http://schemas.microsoft.com/office/drawing/2014/main" id="{993F90F8-AB95-2D7B-903E-FE3869441367}"/>
                    </a:ext>
                  </a:extLst>
                </p14:cNvPr>
                <p14:cNvContentPartPr/>
                <p14:nvPr/>
              </p14:nvContentPartPr>
              <p14:xfrm>
                <a:off x="3567947" y="4100800"/>
                <a:ext cx="2003040" cy="41400"/>
              </p14:xfrm>
            </p:contentPart>
          </mc:Choice>
          <mc:Fallback xmlns="">
            <p:pic>
              <p:nvPicPr>
                <p:cNvPr id="169" name="Ink 168">
                  <a:extLst>
                    <a:ext uri="{FF2B5EF4-FFF2-40B4-BE49-F238E27FC236}">
                      <a16:creationId xmlns:a16="http://schemas.microsoft.com/office/drawing/2014/main" id="{993F90F8-AB95-2D7B-903E-FE3869441367}"/>
                    </a:ext>
                  </a:extLst>
                </p:cNvPr>
                <p:cNvPicPr/>
                <p:nvPr/>
              </p:nvPicPr>
              <p:blipFill>
                <a:blip r:embed="rId282"/>
                <a:stretch>
                  <a:fillRect/>
                </a:stretch>
              </p:blipFill>
              <p:spPr>
                <a:xfrm>
                  <a:off x="3558947" y="4092160"/>
                  <a:ext cx="20206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0" name="Ink 169">
                  <a:extLst>
                    <a:ext uri="{FF2B5EF4-FFF2-40B4-BE49-F238E27FC236}">
                      <a16:creationId xmlns:a16="http://schemas.microsoft.com/office/drawing/2014/main" id="{C4A14955-24CF-4BB2-84DA-6851360C459E}"/>
                    </a:ext>
                  </a:extLst>
                </p14:cNvPr>
                <p14:cNvContentPartPr/>
                <p14:nvPr/>
              </p14:nvContentPartPr>
              <p14:xfrm>
                <a:off x="4448507" y="4051120"/>
                <a:ext cx="14400" cy="119880"/>
              </p14:xfrm>
            </p:contentPart>
          </mc:Choice>
          <mc:Fallback xmlns="">
            <p:pic>
              <p:nvPicPr>
                <p:cNvPr id="170" name="Ink 169">
                  <a:extLst>
                    <a:ext uri="{FF2B5EF4-FFF2-40B4-BE49-F238E27FC236}">
                      <a16:creationId xmlns:a16="http://schemas.microsoft.com/office/drawing/2014/main" id="{C4A14955-24CF-4BB2-84DA-6851360C459E}"/>
                    </a:ext>
                  </a:extLst>
                </p:cNvPr>
                <p:cNvPicPr/>
                <p:nvPr/>
              </p:nvPicPr>
              <p:blipFill>
                <a:blip r:embed="rId284"/>
                <a:stretch>
                  <a:fillRect/>
                </a:stretch>
              </p:blipFill>
              <p:spPr>
                <a:xfrm>
                  <a:off x="4439507" y="4042480"/>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1" name="Ink 170">
                  <a:extLst>
                    <a:ext uri="{FF2B5EF4-FFF2-40B4-BE49-F238E27FC236}">
                      <a16:creationId xmlns:a16="http://schemas.microsoft.com/office/drawing/2014/main" id="{B5543275-19A8-AA19-6736-870C17AEBFE4}"/>
                    </a:ext>
                  </a:extLst>
                </p14:cNvPr>
                <p14:cNvContentPartPr/>
                <p14:nvPr/>
              </p14:nvContentPartPr>
              <p14:xfrm>
                <a:off x="4479107" y="4337680"/>
                <a:ext cx="122760" cy="110880"/>
              </p14:xfrm>
            </p:contentPart>
          </mc:Choice>
          <mc:Fallback xmlns="">
            <p:pic>
              <p:nvPicPr>
                <p:cNvPr id="171" name="Ink 170">
                  <a:extLst>
                    <a:ext uri="{FF2B5EF4-FFF2-40B4-BE49-F238E27FC236}">
                      <a16:creationId xmlns:a16="http://schemas.microsoft.com/office/drawing/2014/main" id="{B5543275-19A8-AA19-6736-870C17AEBFE4}"/>
                    </a:ext>
                  </a:extLst>
                </p:cNvPr>
                <p:cNvPicPr/>
                <p:nvPr/>
              </p:nvPicPr>
              <p:blipFill>
                <a:blip r:embed="rId286"/>
                <a:stretch>
                  <a:fillRect/>
                </a:stretch>
              </p:blipFill>
              <p:spPr>
                <a:xfrm>
                  <a:off x="4470467" y="4329040"/>
                  <a:ext cx="1404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2" name="Ink 171">
                  <a:extLst>
                    <a:ext uri="{FF2B5EF4-FFF2-40B4-BE49-F238E27FC236}">
                      <a16:creationId xmlns:a16="http://schemas.microsoft.com/office/drawing/2014/main" id="{4D891A8F-4AE2-0001-29ED-4745A8B40FFC}"/>
                    </a:ext>
                  </a:extLst>
                </p14:cNvPr>
                <p14:cNvContentPartPr/>
                <p14:nvPr/>
              </p14:nvContentPartPr>
              <p14:xfrm>
                <a:off x="5721107" y="4247680"/>
                <a:ext cx="108000" cy="206280"/>
              </p14:xfrm>
            </p:contentPart>
          </mc:Choice>
          <mc:Fallback xmlns="">
            <p:pic>
              <p:nvPicPr>
                <p:cNvPr id="172" name="Ink 171">
                  <a:extLst>
                    <a:ext uri="{FF2B5EF4-FFF2-40B4-BE49-F238E27FC236}">
                      <a16:creationId xmlns:a16="http://schemas.microsoft.com/office/drawing/2014/main" id="{4D891A8F-4AE2-0001-29ED-4745A8B40FFC}"/>
                    </a:ext>
                  </a:extLst>
                </p:cNvPr>
                <p:cNvPicPr/>
                <p:nvPr/>
              </p:nvPicPr>
              <p:blipFill>
                <a:blip r:embed="rId288"/>
                <a:stretch>
                  <a:fillRect/>
                </a:stretch>
              </p:blipFill>
              <p:spPr>
                <a:xfrm>
                  <a:off x="5712467" y="4238680"/>
                  <a:ext cx="125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3" name="Ink 172">
                  <a:extLst>
                    <a:ext uri="{FF2B5EF4-FFF2-40B4-BE49-F238E27FC236}">
                      <a16:creationId xmlns:a16="http://schemas.microsoft.com/office/drawing/2014/main" id="{9FA277AC-00F6-0210-50A3-CD9BAE552106}"/>
                    </a:ext>
                  </a:extLst>
                </p14:cNvPr>
                <p14:cNvContentPartPr/>
                <p14:nvPr/>
              </p14:nvContentPartPr>
              <p14:xfrm>
                <a:off x="5714267" y="4329400"/>
                <a:ext cx="205920" cy="14040"/>
              </p14:xfrm>
            </p:contentPart>
          </mc:Choice>
          <mc:Fallback xmlns="">
            <p:pic>
              <p:nvPicPr>
                <p:cNvPr id="173" name="Ink 172">
                  <a:extLst>
                    <a:ext uri="{FF2B5EF4-FFF2-40B4-BE49-F238E27FC236}">
                      <a16:creationId xmlns:a16="http://schemas.microsoft.com/office/drawing/2014/main" id="{9FA277AC-00F6-0210-50A3-CD9BAE552106}"/>
                    </a:ext>
                  </a:extLst>
                </p:cNvPr>
                <p:cNvPicPr/>
                <p:nvPr/>
              </p:nvPicPr>
              <p:blipFill>
                <a:blip r:embed="rId290"/>
                <a:stretch>
                  <a:fillRect/>
                </a:stretch>
              </p:blipFill>
              <p:spPr>
                <a:xfrm>
                  <a:off x="5705627" y="4320400"/>
                  <a:ext cx="223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8" name="Ink 177">
                  <a:extLst>
                    <a:ext uri="{FF2B5EF4-FFF2-40B4-BE49-F238E27FC236}">
                      <a16:creationId xmlns:a16="http://schemas.microsoft.com/office/drawing/2014/main" id="{D29AA6BD-53C9-740A-0A87-12BF70C2E342}"/>
                    </a:ext>
                  </a:extLst>
                </p14:cNvPr>
                <p14:cNvContentPartPr/>
                <p14:nvPr/>
              </p14:nvContentPartPr>
              <p14:xfrm>
                <a:off x="3237467" y="4400680"/>
                <a:ext cx="143280" cy="22320"/>
              </p14:xfrm>
            </p:contentPart>
          </mc:Choice>
          <mc:Fallback xmlns="">
            <p:pic>
              <p:nvPicPr>
                <p:cNvPr id="178" name="Ink 177">
                  <a:extLst>
                    <a:ext uri="{FF2B5EF4-FFF2-40B4-BE49-F238E27FC236}">
                      <a16:creationId xmlns:a16="http://schemas.microsoft.com/office/drawing/2014/main" id="{D29AA6BD-53C9-740A-0A87-12BF70C2E342}"/>
                    </a:ext>
                  </a:extLst>
                </p:cNvPr>
                <p:cNvPicPr/>
                <p:nvPr/>
              </p:nvPicPr>
              <p:blipFill>
                <a:blip r:embed="rId292"/>
                <a:stretch>
                  <a:fillRect/>
                </a:stretch>
              </p:blipFill>
              <p:spPr>
                <a:xfrm>
                  <a:off x="3228467" y="4392040"/>
                  <a:ext cx="160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9" name="Ink 178">
                  <a:extLst>
                    <a:ext uri="{FF2B5EF4-FFF2-40B4-BE49-F238E27FC236}">
                      <a16:creationId xmlns:a16="http://schemas.microsoft.com/office/drawing/2014/main" id="{219556A6-352C-2F92-E3A4-500131DB0440}"/>
                    </a:ext>
                  </a:extLst>
                </p14:cNvPr>
                <p14:cNvContentPartPr/>
                <p14:nvPr/>
              </p14:nvContentPartPr>
              <p14:xfrm>
                <a:off x="3479387" y="4344880"/>
                <a:ext cx="23400" cy="165960"/>
              </p14:xfrm>
            </p:contentPart>
          </mc:Choice>
          <mc:Fallback xmlns="">
            <p:pic>
              <p:nvPicPr>
                <p:cNvPr id="179" name="Ink 178">
                  <a:extLst>
                    <a:ext uri="{FF2B5EF4-FFF2-40B4-BE49-F238E27FC236}">
                      <a16:creationId xmlns:a16="http://schemas.microsoft.com/office/drawing/2014/main" id="{219556A6-352C-2F92-E3A4-500131DB0440}"/>
                    </a:ext>
                  </a:extLst>
                </p:cNvPr>
                <p:cNvPicPr/>
                <p:nvPr/>
              </p:nvPicPr>
              <p:blipFill>
                <a:blip r:embed="rId294"/>
                <a:stretch>
                  <a:fillRect/>
                </a:stretch>
              </p:blipFill>
              <p:spPr>
                <a:xfrm>
                  <a:off x="3470387" y="4335880"/>
                  <a:ext cx="41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0" name="Ink 179">
                  <a:extLst>
                    <a:ext uri="{FF2B5EF4-FFF2-40B4-BE49-F238E27FC236}">
                      <a16:creationId xmlns:a16="http://schemas.microsoft.com/office/drawing/2014/main" id="{95FF9091-447B-50A1-41B2-5471ADCE76F5}"/>
                    </a:ext>
                  </a:extLst>
                </p14:cNvPr>
                <p14:cNvContentPartPr/>
                <p14:nvPr/>
              </p14:nvContentPartPr>
              <p14:xfrm>
                <a:off x="3610787" y="4442800"/>
                <a:ext cx="105480" cy="87840"/>
              </p14:xfrm>
            </p:contentPart>
          </mc:Choice>
          <mc:Fallback xmlns="">
            <p:pic>
              <p:nvPicPr>
                <p:cNvPr id="180" name="Ink 179">
                  <a:extLst>
                    <a:ext uri="{FF2B5EF4-FFF2-40B4-BE49-F238E27FC236}">
                      <a16:creationId xmlns:a16="http://schemas.microsoft.com/office/drawing/2014/main" id="{95FF9091-447B-50A1-41B2-5471ADCE76F5}"/>
                    </a:ext>
                  </a:extLst>
                </p:cNvPr>
                <p:cNvPicPr/>
                <p:nvPr/>
              </p:nvPicPr>
              <p:blipFill>
                <a:blip r:embed="rId296"/>
                <a:stretch>
                  <a:fillRect/>
                </a:stretch>
              </p:blipFill>
              <p:spPr>
                <a:xfrm>
                  <a:off x="3602147" y="4434160"/>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4" name="Ink 173">
                  <a:extLst>
                    <a:ext uri="{FF2B5EF4-FFF2-40B4-BE49-F238E27FC236}">
                      <a16:creationId xmlns:a16="http://schemas.microsoft.com/office/drawing/2014/main" id="{D3D057C1-D72D-9247-0889-DCBB66F9CAC1}"/>
                    </a:ext>
                  </a:extLst>
                </p14:cNvPr>
                <p14:cNvContentPartPr/>
                <p14:nvPr/>
              </p14:nvContentPartPr>
              <p14:xfrm>
                <a:off x="2981147" y="4104400"/>
                <a:ext cx="686880" cy="36000"/>
              </p14:xfrm>
            </p:contentPart>
          </mc:Choice>
          <mc:Fallback xmlns="">
            <p:pic>
              <p:nvPicPr>
                <p:cNvPr id="174" name="Ink 173">
                  <a:extLst>
                    <a:ext uri="{FF2B5EF4-FFF2-40B4-BE49-F238E27FC236}">
                      <a16:creationId xmlns:a16="http://schemas.microsoft.com/office/drawing/2014/main" id="{D3D057C1-D72D-9247-0889-DCBB66F9CAC1}"/>
                    </a:ext>
                  </a:extLst>
                </p:cNvPr>
                <p:cNvPicPr/>
                <p:nvPr/>
              </p:nvPicPr>
              <p:blipFill>
                <a:blip r:embed="rId298"/>
                <a:stretch>
                  <a:fillRect/>
                </a:stretch>
              </p:blipFill>
              <p:spPr>
                <a:xfrm>
                  <a:off x="2972147" y="4095400"/>
                  <a:ext cx="704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7" name="Ink 176">
                  <a:extLst>
                    <a:ext uri="{FF2B5EF4-FFF2-40B4-BE49-F238E27FC236}">
                      <a16:creationId xmlns:a16="http://schemas.microsoft.com/office/drawing/2014/main" id="{21363FBB-91D4-AF60-7F33-C1C2CCC30C1A}"/>
                    </a:ext>
                  </a:extLst>
                </p14:cNvPr>
                <p14:cNvContentPartPr/>
                <p14:nvPr/>
              </p14:nvContentPartPr>
              <p14:xfrm>
                <a:off x="3457067" y="4063360"/>
                <a:ext cx="42120" cy="135720"/>
              </p14:xfrm>
            </p:contentPart>
          </mc:Choice>
          <mc:Fallback xmlns="">
            <p:pic>
              <p:nvPicPr>
                <p:cNvPr id="177" name="Ink 176">
                  <a:extLst>
                    <a:ext uri="{FF2B5EF4-FFF2-40B4-BE49-F238E27FC236}">
                      <a16:creationId xmlns:a16="http://schemas.microsoft.com/office/drawing/2014/main" id="{21363FBB-91D4-AF60-7F33-C1C2CCC30C1A}"/>
                    </a:ext>
                  </a:extLst>
                </p:cNvPr>
                <p:cNvPicPr/>
                <p:nvPr/>
              </p:nvPicPr>
              <p:blipFill>
                <a:blip r:embed="rId300"/>
                <a:stretch>
                  <a:fillRect/>
                </a:stretch>
              </p:blipFill>
              <p:spPr>
                <a:xfrm>
                  <a:off x="3448067" y="4054720"/>
                  <a:ext cx="59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1" name="Ink 180">
                  <a:extLst>
                    <a:ext uri="{FF2B5EF4-FFF2-40B4-BE49-F238E27FC236}">
                      <a16:creationId xmlns:a16="http://schemas.microsoft.com/office/drawing/2014/main" id="{494EAFBB-9823-D57D-3409-58876C4CA78F}"/>
                    </a:ext>
                  </a:extLst>
                </p14:cNvPr>
                <p14:cNvContentPartPr/>
                <p14:nvPr/>
              </p14:nvContentPartPr>
              <p14:xfrm>
                <a:off x="3385427" y="3570160"/>
                <a:ext cx="311400" cy="577800"/>
              </p14:xfrm>
            </p:contentPart>
          </mc:Choice>
          <mc:Fallback xmlns="">
            <p:pic>
              <p:nvPicPr>
                <p:cNvPr id="181" name="Ink 180">
                  <a:extLst>
                    <a:ext uri="{FF2B5EF4-FFF2-40B4-BE49-F238E27FC236}">
                      <a16:creationId xmlns:a16="http://schemas.microsoft.com/office/drawing/2014/main" id="{494EAFBB-9823-D57D-3409-58876C4CA78F}"/>
                    </a:ext>
                  </a:extLst>
                </p:cNvPr>
                <p:cNvPicPr/>
                <p:nvPr/>
              </p:nvPicPr>
              <p:blipFill>
                <a:blip r:embed="rId302"/>
                <a:stretch>
                  <a:fillRect/>
                </a:stretch>
              </p:blipFill>
              <p:spPr>
                <a:xfrm>
                  <a:off x="3376787" y="3561160"/>
                  <a:ext cx="32904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2" name="Ink 181">
                  <a:extLst>
                    <a:ext uri="{FF2B5EF4-FFF2-40B4-BE49-F238E27FC236}">
                      <a16:creationId xmlns:a16="http://schemas.microsoft.com/office/drawing/2014/main" id="{87880B26-7868-4D37-3033-743609C954BF}"/>
                    </a:ext>
                  </a:extLst>
                </p14:cNvPr>
                <p14:cNvContentPartPr/>
                <p14:nvPr/>
              </p14:nvContentPartPr>
              <p14:xfrm>
                <a:off x="3779987" y="3762400"/>
                <a:ext cx="159120" cy="115920"/>
              </p14:xfrm>
            </p:contentPart>
          </mc:Choice>
          <mc:Fallback xmlns="">
            <p:pic>
              <p:nvPicPr>
                <p:cNvPr id="182" name="Ink 181">
                  <a:extLst>
                    <a:ext uri="{FF2B5EF4-FFF2-40B4-BE49-F238E27FC236}">
                      <a16:creationId xmlns:a16="http://schemas.microsoft.com/office/drawing/2014/main" id="{87880B26-7868-4D37-3033-743609C954BF}"/>
                    </a:ext>
                  </a:extLst>
                </p:cNvPr>
                <p:cNvPicPr/>
                <p:nvPr/>
              </p:nvPicPr>
              <p:blipFill>
                <a:blip r:embed="rId304"/>
                <a:stretch>
                  <a:fillRect/>
                </a:stretch>
              </p:blipFill>
              <p:spPr>
                <a:xfrm>
                  <a:off x="3771347" y="3753760"/>
                  <a:ext cx="176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3" name="Ink 182">
                  <a:extLst>
                    <a:ext uri="{FF2B5EF4-FFF2-40B4-BE49-F238E27FC236}">
                      <a16:creationId xmlns:a16="http://schemas.microsoft.com/office/drawing/2014/main" id="{D19D719A-6AED-BFD2-8C53-49303624FB4A}"/>
                    </a:ext>
                  </a:extLst>
                </p14:cNvPr>
                <p14:cNvContentPartPr/>
                <p14:nvPr/>
              </p14:nvContentPartPr>
              <p14:xfrm>
                <a:off x="4002467" y="3544960"/>
                <a:ext cx="27720" cy="178560"/>
              </p14:xfrm>
            </p:contentPart>
          </mc:Choice>
          <mc:Fallback xmlns="">
            <p:pic>
              <p:nvPicPr>
                <p:cNvPr id="183" name="Ink 182">
                  <a:extLst>
                    <a:ext uri="{FF2B5EF4-FFF2-40B4-BE49-F238E27FC236}">
                      <a16:creationId xmlns:a16="http://schemas.microsoft.com/office/drawing/2014/main" id="{D19D719A-6AED-BFD2-8C53-49303624FB4A}"/>
                    </a:ext>
                  </a:extLst>
                </p:cNvPr>
                <p:cNvPicPr/>
                <p:nvPr/>
              </p:nvPicPr>
              <p:blipFill>
                <a:blip r:embed="rId306"/>
                <a:stretch>
                  <a:fillRect/>
                </a:stretch>
              </p:blipFill>
              <p:spPr>
                <a:xfrm>
                  <a:off x="3993827" y="3536320"/>
                  <a:ext cx="45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4" name="Ink 183">
                  <a:extLst>
                    <a:ext uri="{FF2B5EF4-FFF2-40B4-BE49-F238E27FC236}">
                      <a16:creationId xmlns:a16="http://schemas.microsoft.com/office/drawing/2014/main" id="{07F9F885-3AC3-0173-3FB6-A5BC1F07A109}"/>
                    </a:ext>
                  </a:extLst>
                </p14:cNvPr>
                <p14:cNvContentPartPr/>
                <p14:nvPr/>
              </p14:nvContentPartPr>
              <p14:xfrm>
                <a:off x="4086707" y="3611200"/>
                <a:ext cx="105120" cy="59400"/>
              </p14:xfrm>
            </p:contentPart>
          </mc:Choice>
          <mc:Fallback xmlns="">
            <p:pic>
              <p:nvPicPr>
                <p:cNvPr id="184" name="Ink 183">
                  <a:extLst>
                    <a:ext uri="{FF2B5EF4-FFF2-40B4-BE49-F238E27FC236}">
                      <a16:creationId xmlns:a16="http://schemas.microsoft.com/office/drawing/2014/main" id="{07F9F885-3AC3-0173-3FB6-A5BC1F07A109}"/>
                    </a:ext>
                  </a:extLst>
                </p:cNvPr>
                <p:cNvPicPr/>
                <p:nvPr/>
              </p:nvPicPr>
              <p:blipFill>
                <a:blip r:embed="rId308"/>
                <a:stretch>
                  <a:fillRect/>
                </a:stretch>
              </p:blipFill>
              <p:spPr>
                <a:xfrm>
                  <a:off x="4078067" y="3602200"/>
                  <a:ext cx="1227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7" name="Ink 186">
                  <a:extLst>
                    <a:ext uri="{FF2B5EF4-FFF2-40B4-BE49-F238E27FC236}">
                      <a16:creationId xmlns:a16="http://schemas.microsoft.com/office/drawing/2014/main" id="{9299650E-477F-2ABC-54AA-D6636C42BFF7}"/>
                    </a:ext>
                  </a:extLst>
                </p14:cNvPr>
                <p14:cNvContentPartPr/>
                <p14:nvPr/>
              </p14:nvContentPartPr>
              <p14:xfrm>
                <a:off x="4170587" y="3715240"/>
                <a:ext cx="146880" cy="191880"/>
              </p14:xfrm>
            </p:contentPart>
          </mc:Choice>
          <mc:Fallback xmlns="">
            <p:pic>
              <p:nvPicPr>
                <p:cNvPr id="187" name="Ink 186">
                  <a:extLst>
                    <a:ext uri="{FF2B5EF4-FFF2-40B4-BE49-F238E27FC236}">
                      <a16:creationId xmlns:a16="http://schemas.microsoft.com/office/drawing/2014/main" id="{9299650E-477F-2ABC-54AA-D6636C42BFF7}"/>
                    </a:ext>
                  </a:extLst>
                </p:cNvPr>
                <p:cNvPicPr/>
                <p:nvPr/>
              </p:nvPicPr>
              <p:blipFill>
                <a:blip r:embed="rId310"/>
                <a:stretch>
                  <a:fillRect/>
                </a:stretch>
              </p:blipFill>
              <p:spPr>
                <a:xfrm>
                  <a:off x="4161947" y="3706600"/>
                  <a:ext cx="1645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8" name="Ink 187">
                  <a:extLst>
                    <a:ext uri="{FF2B5EF4-FFF2-40B4-BE49-F238E27FC236}">
                      <a16:creationId xmlns:a16="http://schemas.microsoft.com/office/drawing/2014/main" id="{63DF39DC-FB5E-83FC-9478-C322A02A88DF}"/>
                    </a:ext>
                  </a:extLst>
                </p14:cNvPr>
                <p14:cNvContentPartPr/>
                <p14:nvPr/>
              </p14:nvContentPartPr>
              <p14:xfrm>
                <a:off x="4433747" y="3694360"/>
                <a:ext cx="93240" cy="212400"/>
              </p14:xfrm>
            </p:contentPart>
          </mc:Choice>
          <mc:Fallback xmlns="">
            <p:pic>
              <p:nvPicPr>
                <p:cNvPr id="188" name="Ink 187">
                  <a:extLst>
                    <a:ext uri="{FF2B5EF4-FFF2-40B4-BE49-F238E27FC236}">
                      <a16:creationId xmlns:a16="http://schemas.microsoft.com/office/drawing/2014/main" id="{63DF39DC-FB5E-83FC-9478-C322A02A88DF}"/>
                    </a:ext>
                  </a:extLst>
                </p:cNvPr>
                <p:cNvPicPr/>
                <p:nvPr/>
              </p:nvPicPr>
              <p:blipFill>
                <a:blip r:embed="rId312"/>
                <a:stretch>
                  <a:fillRect/>
                </a:stretch>
              </p:blipFill>
              <p:spPr>
                <a:xfrm>
                  <a:off x="4425107" y="3685720"/>
                  <a:ext cx="1108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9" name="Ink 188">
                  <a:extLst>
                    <a:ext uri="{FF2B5EF4-FFF2-40B4-BE49-F238E27FC236}">
                      <a16:creationId xmlns:a16="http://schemas.microsoft.com/office/drawing/2014/main" id="{E3F37656-4142-13B8-3A75-5A9DEF867CD8}"/>
                    </a:ext>
                  </a:extLst>
                </p14:cNvPr>
                <p14:cNvContentPartPr/>
                <p14:nvPr/>
              </p14:nvContentPartPr>
              <p14:xfrm>
                <a:off x="4582787" y="3704800"/>
                <a:ext cx="59040" cy="207360"/>
              </p14:xfrm>
            </p:contentPart>
          </mc:Choice>
          <mc:Fallback xmlns="">
            <p:pic>
              <p:nvPicPr>
                <p:cNvPr id="189" name="Ink 188">
                  <a:extLst>
                    <a:ext uri="{FF2B5EF4-FFF2-40B4-BE49-F238E27FC236}">
                      <a16:creationId xmlns:a16="http://schemas.microsoft.com/office/drawing/2014/main" id="{E3F37656-4142-13B8-3A75-5A9DEF867CD8}"/>
                    </a:ext>
                  </a:extLst>
                </p:cNvPr>
                <p:cNvPicPr/>
                <p:nvPr/>
              </p:nvPicPr>
              <p:blipFill>
                <a:blip r:embed="rId314"/>
                <a:stretch>
                  <a:fillRect/>
                </a:stretch>
              </p:blipFill>
              <p:spPr>
                <a:xfrm>
                  <a:off x="4574147" y="3695800"/>
                  <a:ext cx="766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0" name="Ink 189">
                  <a:extLst>
                    <a:ext uri="{FF2B5EF4-FFF2-40B4-BE49-F238E27FC236}">
                      <a16:creationId xmlns:a16="http://schemas.microsoft.com/office/drawing/2014/main" id="{72FA0AF1-4B76-943A-1460-74C0CD8AED7C}"/>
                    </a:ext>
                  </a:extLst>
                </p14:cNvPr>
                <p14:cNvContentPartPr/>
                <p14:nvPr/>
              </p14:nvContentPartPr>
              <p14:xfrm>
                <a:off x="4551467" y="3763480"/>
                <a:ext cx="159840" cy="25560"/>
              </p14:xfrm>
            </p:contentPart>
          </mc:Choice>
          <mc:Fallback xmlns="">
            <p:pic>
              <p:nvPicPr>
                <p:cNvPr id="190" name="Ink 189">
                  <a:extLst>
                    <a:ext uri="{FF2B5EF4-FFF2-40B4-BE49-F238E27FC236}">
                      <a16:creationId xmlns:a16="http://schemas.microsoft.com/office/drawing/2014/main" id="{72FA0AF1-4B76-943A-1460-74C0CD8AED7C}"/>
                    </a:ext>
                  </a:extLst>
                </p:cNvPr>
                <p:cNvPicPr/>
                <p:nvPr/>
              </p:nvPicPr>
              <p:blipFill>
                <a:blip r:embed="rId316"/>
                <a:stretch>
                  <a:fillRect/>
                </a:stretch>
              </p:blipFill>
              <p:spPr>
                <a:xfrm>
                  <a:off x="4542467" y="3754840"/>
                  <a:ext cx="177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1" name="Ink 190">
                  <a:extLst>
                    <a:ext uri="{FF2B5EF4-FFF2-40B4-BE49-F238E27FC236}">
                      <a16:creationId xmlns:a16="http://schemas.microsoft.com/office/drawing/2014/main" id="{581C3114-E7FC-4584-C8DE-F89301B45E28}"/>
                    </a:ext>
                  </a:extLst>
                </p14:cNvPr>
                <p14:cNvContentPartPr/>
                <p14:nvPr/>
              </p14:nvContentPartPr>
              <p14:xfrm>
                <a:off x="4753787" y="3779680"/>
                <a:ext cx="140400" cy="124200"/>
              </p14:xfrm>
            </p:contentPart>
          </mc:Choice>
          <mc:Fallback xmlns="">
            <p:pic>
              <p:nvPicPr>
                <p:cNvPr id="191" name="Ink 190">
                  <a:extLst>
                    <a:ext uri="{FF2B5EF4-FFF2-40B4-BE49-F238E27FC236}">
                      <a16:creationId xmlns:a16="http://schemas.microsoft.com/office/drawing/2014/main" id="{581C3114-E7FC-4584-C8DE-F89301B45E28}"/>
                    </a:ext>
                  </a:extLst>
                </p:cNvPr>
                <p:cNvPicPr/>
                <p:nvPr/>
              </p:nvPicPr>
              <p:blipFill>
                <a:blip r:embed="rId318"/>
                <a:stretch>
                  <a:fillRect/>
                </a:stretch>
              </p:blipFill>
              <p:spPr>
                <a:xfrm>
                  <a:off x="4745147" y="3770680"/>
                  <a:ext cx="158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2" name="Ink 191">
                  <a:extLst>
                    <a:ext uri="{FF2B5EF4-FFF2-40B4-BE49-F238E27FC236}">
                      <a16:creationId xmlns:a16="http://schemas.microsoft.com/office/drawing/2014/main" id="{E2C3AF0C-CA37-9265-C109-A8105AA37873}"/>
                    </a:ext>
                  </a:extLst>
                </p14:cNvPr>
                <p14:cNvContentPartPr/>
                <p14:nvPr/>
              </p14:nvContentPartPr>
              <p14:xfrm>
                <a:off x="5018747" y="3697960"/>
                <a:ext cx="201960" cy="186480"/>
              </p14:xfrm>
            </p:contentPart>
          </mc:Choice>
          <mc:Fallback xmlns="">
            <p:pic>
              <p:nvPicPr>
                <p:cNvPr id="192" name="Ink 191">
                  <a:extLst>
                    <a:ext uri="{FF2B5EF4-FFF2-40B4-BE49-F238E27FC236}">
                      <a16:creationId xmlns:a16="http://schemas.microsoft.com/office/drawing/2014/main" id="{E2C3AF0C-CA37-9265-C109-A8105AA37873}"/>
                    </a:ext>
                  </a:extLst>
                </p:cNvPr>
                <p:cNvPicPr/>
                <p:nvPr/>
              </p:nvPicPr>
              <p:blipFill>
                <a:blip r:embed="rId320"/>
                <a:stretch>
                  <a:fillRect/>
                </a:stretch>
              </p:blipFill>
              <p:spPr>
                <a:xfrm>
                  <a:off x="5010107" y="3688960"/>
                  <a:ext cx="219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3" name="Ink 192">
                  <a:extLst>
                    <a:ext uri="{FF2B5EF4-FFF2-40B4-BE49-F238E27FC236}">
                      <a16:creationId xmlns:a16="http://schemas.microsoft.com/office/drawing/2014/main" id="{4D0A806E-6D0E-38D6-1A17-433570A98ECE}"/>
                    </a:ext>
                  </a:extLst>
                </p14:cNvPr>
                <p14:cNvContentPartPr/>
                <p14:nvPr/>
              </p14:nvContentPartPr>
              <p14:xfrm>
                <a:off x="5240867" y="3665920"/>
                <a:ext cx="136800" cy="362160"/>
              </p14:xfrm>
            </p:contentPart>
          </mc:Choice>
          <mc:Fallback xmlns="">
            <p:pic>
              <p:nvPicPr>
                <p:cNvPr id="193" name="Ink 192">
                  <a:extLst>
                    <a:ext uri="{FF2B5EF4-FFF2-40B4-BE49-F238E27FC236}">
                      <a16:creationId xmlns:a16="http://schemas.microsoft.com/office/drawing/2014/main" id="{4D0A806E-6D0E-38D6-1A17-433570A98ECE}"/>
                    </a:ext>
                  </a:extLst>
                </p:cNvPr>
                <p:cNvPicPr/>
                <p:nvPr/>
              </p:nvPicPr>
              <p:blipFill>
                <a:blip r:embed="rId322"/>
                <a:stretch>
                  <a:fillRect/>
                </a:stretch>
              </p:blipFill>
              <p:spPr>
                <a:xfrm>
                  <a:off x="5232227" y="3656920"/>
                  <a:ext cx="154440" cy="37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3">
            <p14:nvContentPartPr>
              <p14:cNvPr id="195" name="Ink 194">
                <a:extLst>
                  <a:ext uri="{FF2B5EF4-FFF2-40B4-BE49-F238E27FC236}">
                    <a16:creationId xmlns:a16="http://schemas.microsoft.com/office/drawing/2014/main" id="{2CCEABD9-09E2-E858-9B59-C0CB9492988F}"/>
                  </a:ext>
                </a:extLst>
              </p14:cNvPr>
              <p14:cNvContentPartPr/>
              <p14:nvPr/>
            </p14:nvContentPartPr>
            <p14:xfrm>
              <a:off x="246587" y="4837000"/>
              <a:ext cx="434880" cy="254880"/>
            </p14:xfrm>
          </p:contentPart>
        </mc:Choice>
        <mc:Fallback xmlns="">
          <p:pic>
            <p:nvPicPr>
              <p:cNvPr id="195" name="Ink 194">
                <a:extLst>
                  <a:ext uri="{FF2B5EF4-FFF2-40B4-BE49-F238E27FC236}">
                    <a16:creationId xmlns:a16="http://schemas.microsoft.com/office/drawing/2014/main" id="{2CCEABD9-09E2-E858-9B59-C0CB9492988F}"/>
                  </a:ext>
                </a:extLst>
              </p:cNvPr>
              <p:cNvPicPr/>
              <p:nvPr/>
            </p:nvPicPr>
            <p:blipFill>
              <a:blip r:embed="rId324"/>
              <a:stretch>
                <a:fillRect/>
              </a:stretch>
            </p:blipFill>
            <p:spPr>
              <a:xfrm>
                <a:off x="237947" y="4828000"/>
                <a:ext cx="452520" cy="272520"/>
              </a:xfrm>
              <a:prstGeom prst="rect">
                <a:avLst/>
              </a:prstGeom>
            </p:spPr>
          </p:pic>
        </mc:Fallback>
      </mc:AlternateContent>
      <p:grpSp>
        <p:nvGrpSpPr>
          <p:cNvPr id="207" name="Group 206">
            <a:extLst>
              <a:ext uri="{FF2B5EF4-FFF2-40B4-BE49-F238E27FC236}">
                <a16:creationId xmlns:a16="http://schemas.microsoft.com/office/drawing/2014/main" id="{8E74F1C3-14F2-EE4A-C1C8-3192FD718072}"/>
              </a:ext>
            </a:extLst>
          </p:cNvPr>
          <p:cNvGrpSpPr/>
          <p:nvPr/>
        </p:nvGrpSpPr>
        <p:grpSpPr>
          <a:xfrm>
            <a:off x="675707" y="5302120"/>
            <a:ext cx="1957680" cy="628200"/>
            <a:chOff x="675707" y="5302120"/>
            <a:chExt cx="1957680" cy="628200"/>
          </a:xfrm>
        </p:grpSpPr>
        <mc:AlternateContent xmlns:mc="http://schemas.openxmlformats.org/markup-compatibility/2006" xmlns:p14="http://schemas.microsoft.com/office/powerpoint/2010/main">
          <mc:Choice Requires="p14">
            <p:contentPart p14:bwMode="auto" r:id="rId325">
              <p14:nvContentPartPr>
                <p14:cNvPr id="196" name="Ink 195">
                  <a:extLst>
                    <a:ext uri="{FF2B5EF4-FFF2-40B4-BE49-F238E27FC236}">
                      <a16:creationId xmlns:a16="http://schemas.microsoft.com/office/drawing/2014/main" id="{46AE9A90-E49A-11B8-F5B1-7F835312AB25}"/>
                    </a:ext>
                  </a:extLst>
                </p14:cNvPr>
                <p14:cNvContentPartPr/>
                <p14:nvPr/>
              </p14:nvContentPartPr>
              <p14:xfrm>
                <a:off x="675707" y="5503360"/>
                <a:ext cx="193320" cy="218520"/>
              </p14:xfrm>
            </p:contentPart>
          </mc:Choice>
          <mc:Fallback xmlns="">
            <p:pic>
              <p:nvPicPr>
                <p:cNvPr id="196" name="Ink 195">
                  <a:extLst>
                    <a:ext uri="{FF2B5EF4-FFF2-40B4-BE49-F238E27FC236}">
                      <a16:creationId xmlns:a16="http://schemas.microsoft.com/office/drawing/2014/main" id="{46AE9A90-E49A-11B8-F5B1-7F835312AB25}"/>
                    </a:ext>
                  </a:extLst>
                </p:cNvPr>
                <p:cNvPicPr/>
                <p:nvPr/>
              </p:nvPicPr>
              <p:blipFill>
                <a:blip r:embed="rId326"/>
                <a:stretch>
                  <a:fillRect/>
                </a:stretch>
              </p:blipFill>
              <p:spPr>
                <a:xfrm>
                  <a:off x="667067" y="5494720"/>
                  <a:ext cx="210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7" name="Ink 196">
                  <a:extLst>
                    <a:ext uri="{FF2B5EF4-FFF2-40B4-BE49-F238E27FC236}">
                      <a16:creationId xmlns:a16="http://schemas.microsoft.com/office/drawing/2014/main" id="{CE8EDA41-A176-0876-A0CA-609868631CD3}"/>
                    </a:ext>
                  </a:extLst>
                </p14:cNvPr>
                <p14:cNvContentPartPr/>
                <p14:nvPr/>
              </p14:nvContentPartPr>
              <p14:xfrm>
                <a:off x="1031387" y="5302120"/>
                <a:ext cx="126720" cy="104040"/>
              </p14:xfrm>
            </p:contentPart>
          </mc:Choice>
          <mc:Fallback xmlns="">
            <p:pic>
              <p:nvPicPr>
                <p:cNvPr id="197" name="Ink 196">
                  <a:extLst>
                    <a:ext uri="{FF2B5EF4-FFF2-40B4-BE49-F238E27FC236}">
                      <a16:creationId xmlns:a16="http://schemas.microsoft.com/office/drawing/2014/main" id="{CE8EDA41-A176-0876-A0CA-609868631CD3}"/>
                    </a:ext>
                  </a:extLst>
                </p:cNvPr>
                <p:cNvPicPr/>
                <p:nvPr/>
              </p:nvPicPr>
              <p:blipFill>
                <a:blip r:embed="rId328"/>
                <a:stretch>
                  <a:fillRect/>
                </a:stretch>
              </p:blipFill>
              <p:spPr>
                <a:xfrm>
                  <a:off x="1022747" y="5293120"/>
                  <a:ext cx="144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9" name="Ink 198">
                  <a:extLst>
                    <a:ext uri="{FF2B5EF4-FFF2-40B4-BE49-F238E27FC236}">
                      <a16:creationId xmlns:a16="http://schemas.microsoft.com/office/drawing/2014/main" id="{94B666AA-F900-666A-ECC6-AA2EFC294ACD}"/>
                    </a:ext>
                  </a:extLst>
                </p14:cNvPr>
                <p14:cNvContentPartPr/>
                <p14:nvPr/>
              </p14:nvContentPartPr>
              <p14:xfrm>
                <a:off x="1235867" y="5363680"/>
                <a:ext cx="215640" cy="566640"/>
              </p14:xfrm>
            </p:contentPart>
          </mc:Choice>
          <mc:Fallback xmlns="">
            <p:pic>
              <p:nvPicPr>
                <p:cNvPr id="199" name="Ink 198">
                  <a:extLst>
                    <a:ext uri="{FF2B5EF4-FFF2-40B4-BE49-F238E27FC236}">
                      <a16:creationId xmlns:a16="http://schemas.microsoft.com/office/drawing/2014/main" id="{94B666AA-F900-666A-ECC6-AA2EFC294ACD}"/>
                    </a:ext>
                  </a:extLst>
                </p:cNvPr>
                <p:cNvPicPr/>
                <p:nvPr/>
              </p:nvPicPr>
              <p:blipFill>
                <a:blip r:embed="rId330"/>
                <a:stretch>
                  <a:fillRect/>
                </a:stretch>
              </p:blipFill>
              <p:spPr>
                <a:xfrm>
                  <a:off x="1226867" y="5355040"/>
                  <a:ext cx="23328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1" name="Ink 200">
                  <a:extLst>
                    <a:ext uri="{FF2B5EF4-FFF2-40B4-BE49-F238E27FC236}">
                      <a16:creationId xmlns:a16="http://schemas.microsoft.com/office/drawing/2014/main" id="{558DF15A-C438-F802-A3B4-8A6B8C26985A}"/>
                    </a:ext>
                  </a:extLst>
                </p14:cNvPr>
                <p14:cNvContentPartPr/>
                <p14:nvPr/>
              </p14:nvContentPartPr>
              <p14:xfrm>
                <a:off x="1617467" y="5649520"/>
                <a:ext cx="4680" cy="18000"/>
              </p14:xfrm>
            </p:contentPart>
          </mc:Choice>
          <mc:Fallback xmlns="">
            <p:pic>
              <p:nvPicPr>
                <p:cNvPr id="201" name="Ink 200">
                  <a:extLst>
                    <a:ext uri="{FF2B5EF4-FFF2-40B4-BE49-F238E27FC236}">
                      <a16:creationId xmlns:a16="http://schemas.microsoft.com/office/drawing/2014/main" id="{558DF15A-C438-F802-A3B4-8A6B8C26985A}"/>
                    </a:ext>
                  </a:extLst>
                </p:cNvPr>
                <p:cNvPicPr/>
                <p:nvPr/>
              </p:nvPicPr>
              <p:blipFill>
                <a:blip r:embed="rId332"/>
                <a:stretch>
                  <a:fillRect/>
                </a:stretch>
              </p:blipFill>
              <p:spPr>
                <a:xfrm>
                  <a:off x="1608827" y="5640520"/>
                  <a:ext cx="22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2" name="Ink 201">
                  <a:extLst>
                    <a:ext uri="{FF2B5EF4-FFF2-40B4-BE49-F238E27FC236}">
                      <a16:creationId xmlns:a16="http://schemas.microsoft.com/office/drawing/2014/main" id="{F89CAC27-037E-E773-171A-0C678D336658}"/>
                    </a:ext>
                  </a:extLst>
                </p14:cNvPr>
                <p14:cNvContentPartPr/>
                <p14:nvPr/>
              </p14:nvContentPartPr>
              <p14:xfrm>
                <a:off x="1652747" y="5643760"/>
                <a:ext cx="176040" cy="36720"/>
              </p14:xfrm>
            </p:contentPart>
          </mc:Choice>
          <mc:Fallback xmlns="">
            <p:pic>
              <p:nvPicPr>
                <p:cNvPr id="202" name="Ink 201">
                  <a:extLst>
                    <a:ext uri="{FF2B5EF4-FFF2-40B4-BE49-F238E27FC236}">
                      <a16:creationId xmlns:a16="http://schemas.microsoft.com/office/drawing/2014/main" id="{F89CAC27-037E-E773-171A-0C678D336658}"/>
                    </a:ext>
                  </a:extLst>
                </p:cNvPr>
                <p:cNvPicPr/>
                <p:nvPr/>
              </p:nvPicPr>
              <p:blipFill>
                <a:blip r:embed="rId334"/>
                <a:stretch>
                  <a:fillRect/>
                </a:stretch>
              </p:blipFill>
              <p:spPr>
                <a:xfrm>
                  <a:off x="1644107" y="5635120"/>
                  <a:ext cx="1936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3" name="Ink 202">
                  <a:extLst>
                    <a:ext uri="{FF2B5EF4-FFF2-40B4-BE49-F238E27FC236}">
                      <a16:creationId xmlns:a16="http://schemas.microsoft.com/office/drawing/2014/main" id="{4DA16FFB-D318-AF5A-444D-D29FCF62182D}"/>
                    </a:ext>
                  </a:extLst>
                </p14:cNvPr>
                <p14:cNvContentPartPr/>
                <p14:nvPr/>
              </p14:nvContentPartPr>
              <p14:xfrm>
                <a:off x="1727267" y="5575360"/>
                <a:ext cx="32760" cy="173160"/>
              </p14:xfrm>
            </p:contentPart>
          </mc:Choice>
          <mc:Fallback xmlns="">
            <p:pic>
              <p:nvPicPr>
                <p:cNvPr id="203" name="Ink 202">
                  <a:extLst>
                    <a:ext uri="{FF2B5EF4-FFF2-40B4-BE49-F238E27FC236}">
                      <a16:creationId xmlns:a16="http://schemas.microsoft.com/office/drawing/2014/main" id="{4DA16FFB-D318-AF5A-444D-D29FCF62182D}"/>
                    </a:ext>
                  </a:extLst>
                </p:cNvPr>
                <p:cNvPicPr/>
                <p:nvPr/>
              </p:nvPicPr>
              <p:blipFill>
                <a:blip r:embed="rId336"/>
                <a:stretch>
                  <a:fillRect/>
                </a:stretch>
              </p:blipFill>
              <p:spPr>
                <a:xfrm>
                  <a:off x="1718627" y="5566720"/>
                  <a:ext cx="50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4" name="Ink 203">
                  <a:extLst>
                    <a:ext uri="{FF2B5EF4-FFF2-40B4-BE49-F238E27FC236}">
                      <a16:creationId xmlns:a16="http://schemas.microsoft.com/office/drawing/2014/main" id="{CE88E2A0-CE90-8A42-2402-8E40260C9967}"/>
                    </a:ext>
                  </a:extLst>
                </p14:cNvPr>
                <p14:cNvContentPartPr/>
                <p14:nvPr/>
              </p14:nvContentPartPr>
              <p14:xfrm>
                <a:off x="2014187" y="5488600"/>
                <a:ext cx="41040" cy="217440"/>
              </p14:xfrm>
            </p:contentPart>
          </mc:Choice>
          <mc:Fallback xmlns="">
            <p:pic>
              <p:nvPicPr>
                <p:cNvPr id="204" name="Ink 203">
                  <a:extLst>
                    <a:ext uri="{FF2B5EF4-FFF2-40B4-BE49-F238E27FC236}">
                      <a16:creationId xmlns:a16="http://schemas.microsoft.com/office/drawing/2014/main" id="{CE88E2A0-CE90-8A42-2402-8E40260C9967}"/>
                    </a:ext>
                  </a:extLst>
                </p:cNvPr>
                <p:cNvPicPr/>
                <p:nvPr/>
              </p:nvPicPr>
              <p:blipFill>
                <a:blip r:embed="rId338"/>
                <a:stretch>
                  <a:fillRect/>
                </a:stretch>
              </p:blipFill>
              <p:spPr>
                <a:xfrm>
                  <a:off x="2005187" y="5479600"/>
                  <a:ext cx="58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5" name="Ink 204">
                  <a:extLst>
                    <a:ext uri="{FF2B5EF4-FFF2-40B4-BE49-F238E27FC236}">
                      <a16:creationId xmlns:a16="http://schemas.microsoft.com/office/drawing/2014/main" id="{D45A353D-FB97-53F1-8D2F-298D25A011FB}"/>
                    </a:ext>
                  </a:extLst>
                </p14:cNvPr>
                <p14:cNvContentPartPr/>
                <p14:nvPr/>
              </p14:nvContentPartPr>
              <p14:xfrm>
                <a:off x="2198507" y="5459080"/>
                <a:ext cx="219600" cy="315360"/>
              </p14:xfrm>
            </p:contentPart>
          </mc:Choice>
          <mc:Fallback xmlns="">
            <p:pic>
              <p:nvPicPr>
                <p:cNvPr id="205" name="Ink 204">
                  <a:extLst>
                    <a:ext uri="{FF2B5EF4-FFF2-40B4-BE49-F238E27FC236}">
                      <a16:creationId xmlns:a16="http://schemas.microsoft.com/office/drawing/2014/main" id="{D45A353D-FB97-53F1-8D2F-298D25A011FB}"/>
                    </a:ext>
                  </a:extLst>
                </p:cNvPr>
                <p:cNvPicPr/>
                <p:nvPr/>
              </p:nvPicPr>
              <p:blipFill>
                <a:blip r:embed="rId340"/>
                <a:stretch>
                  <a:fillRect/>
                </a:stretch>
              </p:blipFill>
              <p:spPr>
                <a:xfrm>
                  <a:off x="2189867" y="5450080"/>
                  <a:ext cx="2372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6" name="Ink 205">
                  <a:extLst>
                    <a:ext uri="{FF2B5EF4-FFF2-40B4-BE49-F238E27FC236}">
                      <a16:creationId xmlns:a16="http://schemas.microsoft.com/office/drawing/2014/main" id="{D1DB6117-C96B-2060-A6FD-7C35CFB7F5AD}"/>
                    </a:ext>
                  </a:extLst>
                </p14:cNvPr>
                <p14:cNvContentPartPr/>
                <p14:nvPr/>
              </p14:nvContentPartPr>
              <p14:xfrm>
                <a:off x="2479307" y="5460520"/>
                <a:ext cx="154080" cy="358200"/>
              </p14:xfrm>
            </p:contentPart>
          </mc:Choice>
          <mc:Fallback xmlns="">
            <p:pic>
              <p:nvPicPr>
                <p:cNvPr id="206" name="Ink 205">
                  <a:extLst>
                    <a:ext uri="{FF2B5EF4-FFF2-40B4-BE49-F238E27FC236}">
                      <a16:creationId xmlns:a16="http://schemas.microsoft.com/office/drawing/2014/main" id="{D1DB6117-C96B-2060-A6FD-7C35CFB7F5AD}"/>
                    </a:ext>
                  </a:extLst>
                </p:cNvPr>
                <p:cNvPicPr/>
                <p:nvPr/>
              </p:nvPicPr>
              <p:blipFill>
                <a:blip r:embed="rId342"/>
                <a:stretch>
                  <a:fillRect/>
                </a:stretch>
              </p:blipFill>
              <p:spPr>
                <a:xfrm>
                  <a:off x="2470307" y="5451880"/>
                  <a:ext cx="171720" cy="375840"/>
                </a:xfrm>
                <a:prstGeom prst="rect">
                  <a:avLst/>
                </a:prstGeom>
              </p:spPr>
            </p:pic>
          </mc:Fallback>
        </mc:AlternateContent>
      </p:grpSp>
      <p:grpSp>
        <p:nvGrpSpPr>
          <p:cNvPr id="212" name="Group 211">
            <a:extLst>
              <a:ext uri="{FF2B5EF4-FFF2-40B4-BE49-F238E27FC236}">
                <a16:creationId xmlns:a16="http://schemas.microsoft.com/office/drawing/2014/main" id="{17CE52C5-BDA6-E525-0874-90160FBCC85C}"/>
              </a:ext>
            </a:extLst>
          </p:cNvPr>
          <p:cNvGrpSpPr/>
          <p:nvPr/>
        </p:nvGrpSpPr>
        <p:grpSpPr>
          <a:xfrm>
            <a:off x="2886107" y="5432440"/>
            <a:ext cx="932760" cy="390240"/>
            <a:chOff x="2886107" y="5432440"/>
            <a:chExt cx="932760" cy="390240"/>
          </a:xfrm>
        </p:grpSpPr>
        <mc:AlternateContent xmlns:mc="http://schemas.openxmlformats.org/markup-compatibility/2006" xmlns:p14="http://schemas.microsoft.com/office/powerpoint/2010/main">
          <mc:Choice Requires="p14">
            <p:contentPart p14:bwMode="auto" r:id="rId343">
              <p14:nvContentPartPr>
                <p14:cNvPr id="208" name="Ink 207">
                  <a:extLst>
                    <a:ext uri="{FF2B5EF4-FFF2-40B4-BE49-F238E27FC236}">
                      <a16:creationId xmlns:a16="http://schemas.microsoft.com/office/drawing/2014/main" id="{8DF12C57-9561-3DD2-7C3F-5D1A55A70A60}"/>
                    </a:ext>
                  </a:extLst>
                </p14:cNvPr>
                <p14:cNvContentPartPr/>
                <p14:nvPr/>
              </p14:nvContentPartPr>
              <p14:xfrm>
                <a:off x="2886107" y="5432440"/>
                <a:ext cx="158040" cy="316440"/>
              </p14:xfrm>
            </p:contentPart>
          </mc:Choice>
          <mc:Fallback xmlns="">
            <p:pic>
              <p:nvPicPr>
                <p:cNvPr id="208" name="Ink 207">
                  <a:extLst>
                    <a:ext uri="{FF2B5EF4-FFF2-40B4-BE49-F238E27FC236}">
                      <a16:creationId xmlns:a16="http://schemas.microsoft.com/office/drawing/2014/main" id="{8DF12C57-9561-3DD2-7C3F-5D1A55A70A60}"/>
                    </a:ext>
                  </a:extLst>
                </p:cNvPr>
                <p:cNvPicPr/>
                <p:nvPr/>
              </p:nvPicPr>
              <p:blipFill>
                <a:blip r:embed="rId344"/>
                <a:stretch>
                  <a:fillRect/>
                </a:stretch>
              </p:blipFill>
              <p:spPr>
                <a:xfrm>
                  <a:off x="2877467" y="5423440"/>
                  <a:ext cx="1756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9" name="Ink 208">
                  <a:extLst>
                    <a:ext uri="{FF2B5EF4-FFF2-40B4-BE49-F238E27FC236}">
                      <a16:creationId xmlns:a16="http://schemas.microsoft.com/office/drawing/2014/main" id="{B2D89E87-4850-7D64-2249-74C284F6EC90}"/>
                    </a:ext>
                  </a:extLst>
                </p14:cNvPr>
                <p14:cNvContentPartPr/>
                <p14:nvPr/>
              </p14:nvContentPartPr>
              <p14:xfrm>
                <a:off x="3180227" y="5524240"/>
                <a:ext cx="115920" cy="270360"/>
              </p14:xfrm>
            </p:contentPart>
          </mc:Choice>
          <mc:Fallback xmlns="">
            <p:pic>
              <p:nvPicPr>
                <p:cNvPr id="209" name="Ink 208">
                  <a:extLst>
                    <a:ext uri="{FF2B5EF4-FFF2-40B4-BE49-F238E27FC236}">
                      <a16:creationId xmlns:a16="http://schemas.microsoft.com/office/drawing/2014/main" id="{B2D89E87-4850-7D64-2249-74C284F6EC90}"/>
                    </a:ext>
                  </a:extLst>
                </p:cNvPr>
                <p:cNvPicPr/>
                <p:nvPr/>
              </p:nvPicPr>
              <p:blipFill>
                <a:blip r:embed="rId346"/>
                <a:stretch>
                  <a:fillRect/>
                </a:stretch>
              </p:blipFill>
              <p:spPr>
                <a:xfrm>
                  <a:off x="3171227" y="5515240"/>
                  <a:ext cx="133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0" name="Ink 209">
                  <a:extLst>
                    <a:ext uri="{FF2B5EF4-FFF2-40B4-BE49-F238E27FC236}">
                      <a16:creationId xmlns:a16="http://schemas.microsoft.com/office/drawing/2014/main" id="{5B024112-9A01-7AA3-FA13-33737086FAE6}"/>
                    </a:ext>
                  </a:extLst>
                </p14:cNvPr>
                <p14:cNvContentPartPr/>
                <p14:nvPr/>
              </p14:nvContentPartPr>
              <p14:xfrm>
                <a:off x="3372107" y="5508400"/>
                <a:ext cx="135000" cy="246960"/>
              </p14:xfrm>
            </p:contentPart>
          </mc:Choice>
          <mc:Fallback xmlns="">
            <p:pic>
              <p:nvPicPr>
                <p:cNvPr id="210" name="Ink 209">
                  <a:extLst>
                    <a:ext uri="{FF2B5EF4-FFF2-40B4-BE49-F238E27FC236}">
                      <a16:creationId xmlns:a16="http://schemas.microsoft.com/office/drawing/2014/main" id="{5B024112-9A01-7AA3-FA13-33737086FAE6}"/>
                    </a:ext>
                  </a:extLst>
                </p:cNvPr>
                <p:cNvPicPr/>
                <p:nvPr/>
              </p:nvPicPr>
              <p:blipFill>
                <a:blip r:embed="rId348"/>
                <a:stretch>
                  <a:fillRect/>
                </a:stretch>
              </p:blipFill>
              <p:spPr>
                <a:xfrm>
                  <a:off x="3363107" y="5499760"/>
                  <a:ext cx="152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1" name="Ink 210">
                  <a:extLst>
                    <a:ext uri="{FF2B5EF4-FFF2-40B4-BE49-F238E27FC236}">
                      <a16:creationId xmlns:a16="http://schemas.microsoft.com/office/drawing/2014/main" id="{34DFDEF9-D905-8A84-4471-32037B274F70}"/>
                    </a:ext>
                  </a:extLst>
                </p14:cNvPr>
                <p14:cNvContentPartPr/>
                <p14:nvPr/>
              </p14:nvContentPartPr>
              <p14:xfrm>
                <a:off x="3728507" y="5541880"/>
                <a:ext cx="90360" cy="280800"/>
              </p14:xfrm>
            </p:contentPart>
          </mc:Choice>
          <mc:Fallback xmlns="">
            <p:pic>
              <p:nvPicPr>
                <p:cNvPr id="211" name="Ink 210">
                  <a:extLst>
                    <a:ext uri="{FF2B5EF4-FFF2-40B4-BE49-F238E27FC236}">
                      <a16:creationId xmlns:a16="http://schemas.microsoft.com/office/drawing/2014/main" id="{34DFDEF9-D905-8A84-4471-32037B274F70}"/>
                    </a:ext>
                  </a:extLst>
                </p:cNvPr>
                <p:cNvPicPr/>
                <p:nvPr/>
              </p:nvPicPr>
              <p:blipFill>
                <a:blip r:embed="rId350"/>
                <a:stretch>
                  <a:fillRect/>
                </a:stretch>
              </p:blipFill>
              <p:spPr>
                <a:xfrm>
                  <a:off x="3719507" y="5532880"/>
                  <a:ext cx="108000" cy="298440"/>
                </a:xfrm>
                <a:prstGeom prst="rect">
                  <a:avLst/>
                </a:prstGeom>
              </p:spPr>
            </p:pic>
          </mc:Fallback>
        </mc:AlternateContent>
      </p:grpSp>
      <p:grpSp>
        <p:nvGrpSpPr>
          <p:cNvPr id="220" name="Group 219">
            <a:extLst>
              <a:ext uri="{FF2B5EF4-FFF2-40B4-BE49-F238E27FC236}">
                <a16:creationId xmlns:a16="http://schemas.microsoft.com/office/drawing/2014/main" id="{32255DDE-87B0-9643-A0CF-59C9A480E6E6}"/>
              </a:ext>
            </a:extLst>
          </p:cNvPr>
          <p:cNvGrpSpPr/>
          <p:nvPr/>
        </p:nvGrpSpPr>
        <p:grpSpPr>
          <a:xfrm>
            <a:off x="1130387" y="6013840"/>
            <a:ext cx="406080" cy="323280"/>
            <a:chOff x="1130387" y="6013840"/>
            <a:chExt cx="406080" cy="323280"/>
          </a:xfrm>
        </p:grpSpPr>
        <mc:AlternateContent xmlns:mc="http://schemas.openxmlformats.org/markup-compatibility/2006" xmlns:p14="http://schemas.microsoft.com/office/powerpoint/2010/main">
          <mc:Choice Requires="p14">
            <p:contentPart p14:bwMode="auto" r:id="rId351">
              <p14:nvContentPartPr>
                <p14:cNvPr id="213" name="Ink 212">
                  <a:extLst>
                    <a:ext uri="{FF2B5EF4-FFF2-40B4-BE49-F238E27FC236}">
                      <a16:creationId xmlns:a16="http://schemas.microsoft.com/office/drawing/2014/main" id="{AACC29B1-2A0D-5B9C-E844-3ED5BBFCD7CD}"/>
                    </a:ext>
                  </a:extLst>
                </p14:cNvPr>
                <p14:cNvContentPartPr/>
                <p14:nvPr/>
              </p14:nvContentPartPr>
              <p14:xfrm>
                <a:off x="1130387" y="6087640"/>
                <a:ext cx="14760" cy="186480"/>
              </p14:xfrm>
            </p:contentPart>
          </mc:Choice>
          <mc:Fallback xmlns="">
            <p:pic>
              <p:nvPicPr>
                <p:cNvPr id="213" name="Ink 212">
                  <a:extLst>
                    <a:ext uri="{FF2B5EF4-FFF2-40B4-BE49-F238E27FC236}">
                      <a16:creationId xmlns:a16="http://schemas.microsoft.com/office/drawing/2014/main" id="{AACC29B1-2A0D-5B9C-E844-3ED5BBFCD7CD}"/>
                    </a:ext>
                  </a:extLst>
                </p:cNvPr>
                <p:cNvPicPr/>
                <p:nvPr/>
              </p:nvPicPr>
              <p:blipFill>
                <a:blip r:embed="rId352"/>
                <a:stretch>
                  <a:fillRect/>
                </a:stretch>
              </p:blipFill>
              <p:spPr>
                <a:xfrm>
                  <a:off x="1121747" y="6078640"/>
                  <a:ext cx="32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4" name="Ink 213">
                  <a:extLst>
                    <a:ext uri="{FF2B5EF4-FFF2-40B4-BE49-F238E27FC236}">
                      <a16:creationId xmlns:a16="http://schemas.microsoft.com/office/drawing/2014/main" id="{CB1420DE-B401-8D6F-6DD8-BD143DD3A434}"/>
                    </a:ext>
                  </a:extLst>
                </p14:cNvPr>
                <p14:cNvContentPartPr/>
                <p14:nvPr/>
              </p14:nvContentPartPr>
              <p14:xfrm>
                <a:off x="1316507" y="6013840"/>
                <a:ext cx="219960" cy="323280"/>
              </p14:xfrm>
            </p:contentPart>
          </mc:Choice>
          <mc:Fallback xmlns="">
            <p:pic>
              <p:nvPicPr>
                <p:cNvPr id="214" name="Ink 213">
                  <a:extLst>
                    <a:ext uri="{FF2B5EF4-FFF2-40B4-BE49-F238E27FC236}">
                      <a16:creationId xmlns:a16="http://schemas.microsoft.com/office/drawing/2014/main" id="{CB1420DE-B401-8D6F-6DD8-BD143DD3A434}"/>
                    </a:ext>
                  </a:extLst>
                </p:cNvPr>
                <p:cNvPicPr/>
                <p:nvPr/>
              </p:nvPicPr>
              <p:blipFill>
                <a:blip r:embed="rId354"/>
                <a:stretch>
                  <a:fillRect/>
                </a:stretch>
              </p:blipFill>
              <p:spPr>
                <a:xfrm>
                  <a:off x="1307867" y="6004840"/>
                  <a:ext cx="237600" cy="340920"/>
                </a:xfrm>
                <a:prstGeom prst="rect">
                  <a:avLst/>
                </a:prstGeom>
              </p:spPr>
            </p:pic>
          </mc:Fallback>
        </mc:AlternateContent>
      </p:grpSp>
      <p:grpSp>
        <p:nvGrpSpPr>
          <p:cNvPr id="219" name="Group 218">
            <a:extLst>
              <a:ext uri="{FF2B5EF4-FFF2-40B4-BE49-F238E27FC236}">
                <a16:creationId xmlns:a16="http://schemas.microsoft.com/office/drawing/2014/main" id="{88DD0A70-86DD-91CB-1537-176BA74C5AFA}"/>
              </a:ext>
            </a:extLst>
          </p:cNvPr>
          <p:cNvGrpSpPr/>
          <p:nvPr/>
        </p:nvGrpSpPr>
        <p:grpSpPr>
          <a:xfrm>
            <a:off x="1858667" y="6033640"/>
            <a:ext cx="881640" cy="360000"/>
            <a:chOff x="1858667" y="6033640"/>
            <a:chExt cx="881640" cy="360000"/>
          </a:xfrm>
        </p:grpSpPr>
        <mc:AlternateContent xmlns:mc="http://schemas.openxmlformats.org/markup-compatibility/2006" xmlns:p14="http://schemas.microsoft.com/office/powerpoint/2010/main">
          <mc:Choice Requires="p14">
            <p:contentPart p14:bwMode="auto" r:id="rId355">
              <p14:nvContentPartPr>
                <p14:cNvPr id="215" name="Ink 214">
                  <a:extLst>
                    <a:ext uri="{FF2B5EF4-FFF2-40B4-BE49-F238E27FC236}">
                      <a16:creationId xmlns:a16="http://schemas.microsoft.com/office/drawing/2014/main" id="{14006BDC-901B-C01B-1A89-DFB53F4D73CF}"/>
                    </a:ext>
                  </a:extLst>
                </p14:cNvPr>
                <p14:cNvContentPartPr/>
                <p14:nvPr/>
              </p14:nvContentPartPr>
              <p14:xfrm>
                <a:off x="1858667" y="6033640"/>
                <a:ext cx="150120" cy="325440"/>
              </p14:xfrm>
            </p:contentPart>
          </mc:Choice>
          <mc:Fallback xmlns="">
            <p:pic>
              <p:nvPicPr>
                <p:cNvPr id="215" name="Ink 214">
                  <a:extLst>
                    <a:ext uri="{FF2B5EF4-FFF2-40B4-BE49-F238E27FC236}">
                      <a16:creationId xmlns:a16="http://schemas.microsoft.com/office/drawing/2014/main" id="{14006BDC-901B-C01B-1A89-DFB53F4D73CF}"/>
                    </a:ext>
                  </a:extLst>
                </p:cNvPr>
                <p:cNvPicPr/>
                <p:nvPr/>
              </p:nvPicPr>
              <p:blipFill>
                <a:blip r:embed="rId356"/>
                <a:stretch>
                  <a:fillRect/>
                </a:stretch>
              </p:blipFill>
              <p:spPr>
                <a:xfrm>
                  <a:off x="1849667" y="6024640"/>
                  <a:ext cx="167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6" name="Ink 215">
                  <a:extLst>
                    <a:ext uri="{FF2B5EF4-FFF2-40B4-BE49-F238E27FC236}">
                      <a16:creationId xmlns:a16="http://schemas.microsoft.com/office/drawing/2014/main" id="{B39D536D-5A3A-500D-85A8-754E482E6A47}"/>
                    </a:ext>
                  </a:extLst>
                </p14:cNvPr>
                <p14:cNvContentPartPr/>
                <p14:nvPr/>
              </p14:nvContentPartPr>
              <p14:xfrm>
                <a:off x="2125067" y="6077200"/>
                <a:ext cx="132120" cy="279720"/>
              </p14:xfrm>
            </p:contentPart>
          </mc:Choice>
          <mc:Fallback xmlns="">
            <p:pic>
              <p:nvPicPr>
                <p:cNvPr id="216" name="Ink 215">
                  <a:extLst>
                    <a:ext uri="{FF2B5EF4-FFF2-40B4-BE49-F238E27FC236}">
                      <a16:creationId xmlns:a16="http://schemas.microsoft.com/office/drawing/2014/main" id="{B39D536D-5A3A-500D-85A8-754E482E6A47}"/>
                    </a:ext>
                  </a:extLst>
                </p:cNvPr>
                <p:cNvPicPr/>
                <p:nvPr/>
              </p:nvPicPr>
              <p:blipFill>
                <a:blip r:embed="rId358"/>
                <a:stretch>
                  <a:fillRect/>
                </a:stretch>
              </p:blipFill>
              <p:spPr>
                <a:xfrm>
                  <a:off x="2116427" y="6068560"/>
                  <a:ext cx="1497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7" name="Ink 216">
                  <a:extLst>
                    <a:ext uri="{FF2B5EF4-FFF2-40B4-BE49-F238E27FC236}">
                      <a16:creationId xmlns:a16="http://schemas.microsoft.com/office/drawing/2014/main" id="{D1017BB1-2F8A-6A56-DF73-63BC9671832C}"/>
                    </a:ext>
                  </a:extLst>
                </p14:cNvPr>
                <p14:cNvContentPartPr/>
                <p14:nvPr/>
              </p14:nvContentPartPr>
              <p14:xfrm>
                <a:off x="2363387" y="6090160"/>
                <a:ext cx="119160" cy="280080"/>
              </p14:xfrm>
            </p:contentPart>
          </mc:Choice>
          <mc:Fallback xmlns="">
            <p:pic>
              <p:nvPicPr>
                <p:cNvPr id="217" name="Ink 216">
                  <a:extLst>
                    <a:ext uri="{FF2B5EF4-FFF2-40B4-BE49-F238E27FC236}">
                      <a16:creationId xmlns:a16="http://schemas.microsoft.com/office/drawing/2014/main" id="{D1017BB1-2F8A-6A56-DF73-63BC9671832C}"/>
                    </a:ext>
                  </a:extLst>
                </p:cNvPr>
                <p:cNvPicPr/>
                <p:nvPr/>
              </p:nvPicPr>
              <p:blipFill>
                <a:blip r:embed="rId360"/>
                <a:stretch>
                  <a:fillRect/>
                </a:stretch>
              </p:blipFill>
              <p:spPr>
                <a:xfrm>
                  <a:off x="2354747" y="6081160"/>
                  <a:ext cx="1368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8" name="Ink 217">
                  <a:extLst>
                    <a:ext uri="{FF2B5EF4-FFF2-40B4-BE49-F238E27FC236}">
                      <a16:creationId xmlns:a16="http://schemas.microsoft.com/office/drawing/2014/main" id="{E1B7B940-DA88-8103-8632-F5D7793B37C1}"/>
                    </a:ext>
                  </a:extLst>
                </p14:cNvPr>
                <p14:cNvContentPartPr/>
                <p14:nvPr/>
              </p14:nvContentPartPr>
              <p14:xfrm>
                <a:off x="2368067" y="6088000"/>
                <a:ext cx="372240" cy="305640"/>
              </p14:xfrm>
            </p:contentPart>
          </mc:Choice>
          <mc:Fallback xmlns="">
            <p:pic>
              <p:nvPicPr>
                <p:cNvPr id="218" name="Ink 217">
                  <a:extLst>
                    <a:ext uri="{FF2B5EF4-FFF2-40B4-BE49-F238E27FC236}">
                      <a16:creationId xmlns:a16="http://schemas.microsoft.com/office/drawing/2014/main" id="{E1B7B940-DA88-8103-8632-F5D7793B37C1}"/>
                    </a:ext>
                  </a:extLst>
                </p:cNvPr>
                <p:cNvPicPr/>
                <p:nvPr/>
              </p:nvPicPr>
              <p:blipFill>
                <a:blip r:embed="rId362"/>
                <a:stretch>
                  <a:fillRect/>
                </a:stretch>
              </p:blipFill>
              <p:spPr>
                <a:xfrm>
                  <a:off x="2359067" y="6079360"/>
                  <a:ext cx="389880" cy="323280"/>
                </a:xfrm>
                <a:prstGeom prst="rect">
                  <a:avLst/>
                </a:prstGeom>
              </p:spPr>
            </p:pic>
          </mc:Fallback>
        </mc:AlternateContent>
      </p:grpSp>
      <p:grpSp>
        <p:nvGrpSpPr>
          <p:cNvPr id="224" name="Group 223">
            <a:extLst>
              <a:ext uri="{FF2B5EF4-FFF2-40B4-BE49-F238E27FC236}">
                <a16:creationId xmlns:a16="http://schemas.microsoft.com/office/drawing/2014/main" id="{A12A995D-40B1-511A-53FE-166A256F16F5}"/>
              </a:ext>
            </a:extLst>
          </p:cNvPr>
          <p:cNvGrpSpPr/>
          <p:nvPr/>
        </p:nvGrpSpPr>
        <p:grpSpPr>
          <a:xfrm>
            <a:off x="4076267" y="5588680"/>
            <a:ext cx="2014200" cy="1044720"/>
            <a:chOff x="4076267" y="5588680"/>
            <a:chExt cx="2014200" cy="1044720"/>
          </a:xfrm>
        </p:grpSpPr>
        <mc:AlternateContent xmlns:mc="http://schemas.openxmlformats.org/markup-compatibility/2006" xmlns:p14="http://schemas.microsoft.com/office/powerpoint/2010/main">
          <mc:Choice Requires="p14">
            <p:contentPart p14:bwMode="auto" r:id="rId363">
              <p14:nvContentPartPr>
                <p14:cNvPr id="221" name="Ink 220">
                  <a:extLst>
                    <a:ext uri="{FF2B5EF4-FFF2-40B4-BE49-F238E27FC236}">
                      <a16:creationId xmlns:a16="http://schemas.microsoft.com/office/drawing/2014/main" id="{11B35D97-FC3B-16C4-71EB-2375D8333E4C}"/>
                    </a:ext>
                  </a:extLst>
                </p14:cNvPr>
                <p14:cNvContentPartPr/>
                <p14:nvPr/>
              </p14:nvContentPartPr>
              <p14:xfrm>
                <a:off x="4076267" y="6283840"/>
                <a:ext cx="2014200" cy="61560"/>
              </p14:xfrm>
            </p:contentPart>
          </mc:Choice>
          <mc:Fallback xmlns="">
            <p:pic>
              <p:nvPicPr>
                <p:cNvPr id="221" name="Ink 220">
                  <a:extLst>
                    <a:ext uri="{FF2B5EF4-FFF2-40B4-BE49-F238E27FC236}">
                      <a16:creationId xmlns:a16="http://schemas.microsoft.com/office/drawing/2014/main" id="{11B35D97-FC3B-16C4-71EB-2375D8333E4C}"/>
                    </a:ext>
                  </a:extLst>
                </p:cNvPr>
                <p:cNvPicPr/>
                <p:nvPr/>
              </p:nvPicPr>
              <p:blipFill>
                <a:blip r:embed="rId364"/>
                <a:stretch>
                  <a:fillRect/>
                </a:stretch>
              </p:blipFill>
              <p:spPr>
                <a:xfrm>
                  <a:off x="4067627" y="6275200"/>
                  <a:ext cx="2031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2" name="Ink 221">
                  <a:extLst>
                    <a:ext uri="{FF2B5EF4-FFF2-40B4-BE49-F238E27FC236}">
                      <a16:creationId xmlns:a16="http://schemas.microsoft.com/office/drawing/2014/main" id="{F216DBBB-3564-7B7F-B914-E1E6FEC1AB0C}"/>
                    </a:ext>
                  </a:extLst>
                </p14:cNvPr>
                <p14:cNvContentPartPr/>
                <p14:nvPr/>
              </p14:nvContentPartPr>
              <p14:xfrm>
                <a:off x="4825427" y="5588680"/>
                <a:ext cx="236520" cy="786240"/>
              </p14:xfrm>
            </p:contentPart>
          </mc:Choice>
          <mc:Fallback xmlns="">
            <p:pic>
              <p:nvPicPr>
                <p:cNvPr id="222" name="Ink 221">
                  <a:extLst>
                    <a:ext uri="{FF2B5EF4-FFF2-40B4-BE49-F238E27FC236}">
                      <a16:creationId xmlns:a16="http://schemas.microsoft.com/office/drawing/2014/main" id="{F216DBBB-3564-7B7F-B914-E1E6FEC1AB0C}"/>
                    </a:ext>
                  </a:extLst>
                </p:cNvPr>
                <p:cNvPicPr/>
                <p:nvPr/>
              </p:nvPicPr>
              <p:blipFill>
                <a:blip r:embed="rId366"/>
                <a:stretch>
                  <a:fillRect/>
                </a:stretch>
              </p:blipFill>
              <p:spPr>
                <a:xfrm>
                  <a:off x="4816427" y="5580040"/>
                  <a:ext cx="25416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3" name="Ink 222">
                  <a:extLst>
                    <a:ext uri="{FF2B5EF4-FFF2-40B4-BE49-F238E27FC236}">
                      <a16:creationId xmlns:a16="http://schemas.microsoft.com/office/drawing/2014/main" id="{8CC3D691-5AE0-2589-FE0C-55896C988A77}"/>
                    </a:ext>
                  </a:extLst>
                </p14:cNvPr>
                <p14:cNvContentPartPr/>
                <p14:nvPr/>
              </p14:nvContentPartPr>
              <p14:xfrm>
                <a:off x="4814267" y="6478600"/>
                <a:ext cx="120960" cy="154800"/>
              </p14:xfrm>
            </p:contentPart>
          </mc:Choice>
          <mc:Fallback xmlns="">
            <p:pic>
              <p:nvPicPr>
                <p:cNvPr id="223" name="Ink 222">
                  <a:extLst>
                    <a:ext uri="{FF2B5EF4-FFF2-40B4-BE49-F238E27FC236}">
                      <a16:creationId xmlns:a16="http://schemas.microsoft.com/office/drawing/2014/main" id="{8CC3D691-5AE0-2589-FE0C-55896C988A77}"/>
                    </a:ext>
                  </a:extLst>
                </p:cNvPr>
                <p:cNvPicPr/>
                <p:nvPr/>
              </p:nvPicPr>
              <p:blipFill>
                <a:blip r:embed="rId368"/>
                <a:stretch>
                  <a:fillRect/>
                </a:stretch>
              </p:blipFill>
              <p:spPr>
                <a:xfrm>
                  <a:off x="4805627" y="6469960"/>
                  <a:ext cx="138600" cy="172440"/>
                </a:xfrm>
                <a:prstGeom prst="rect">
                  <a:avLst/>
                </a:prstGeom>
              </p:spPr>
            </p:pic>
          </mc:Fallback>
        </mc:AlternateContent>
      </p:grpSp>
      <p:grpSp>
        <p:nvGrpSpPr>
          <p:cNvPr id="229" name="Group 228">
            <a:extLst>
              <a:ext uri="{FF2B5EF4-FFF2-40B4-BE49-F238E27FC236}">
                <a16:creationId xmlns:a16="http://schemas.microsoft.com/office/drawing/2014/main" id="{36F35A7F-73F2-BEB2-4323-D07234FA80A2}"/>
              </a:ext>
            </a:extLst>
          </p:cNvPr>
          <p:cNvGrpSpPr/>
          <p:nvPr/>
        </p:nvGrpSpPr>
        <p:grpSpPr>
          <a:xfrm>
            <a:off x="6008747" y="6297520"/>
            <a:ext cx="1043640" cy="404280"/>
            <a:chOff x="6008747" y="6297520"/>
            <a:chExt cx="1043640" cy="404280"/>
          </a:xfrm>
        </p:grpSpPr>
        <mc:AlternateContent xmlns:mc="http://schemas.openxmlformats.org/markup-compatibility/2006" xmlns:p14="http://schemas.microsoft.com/office/powerpoint/2010/main">
          <mc:Choice Requires="p14">
            <p:contentPart p14:bwMode="auto" r:id="rId369">
              <p14:nvContentPartPr>
                <p14:cNvPr id="225" name="Ink 224">
                  <a:extLst>
                    <a:ext uri="{FF2B5EF4-FFF2-40B4-BE49-F238E27FC236}">
                      <a16:creationId xmlns:a16="http://schemas.microsoft.com/office/drawing/2014/main" id="{37851314-6BF4-9F12-9A3C-A66C5F379749}"/>
                    </a:ext>
                  </a:extLst>
                </p14:cNvPr>
                <p14:cNvContentPartPr/>
                <p14:nvPr/>
              </p14:nvContentPartPr>
              <p14:xfrm>
                <a:off x="6008747" y="6297520"/>
                <a:ext cx="1032840" cy="91440"/>
              </p14:xfrm>
            </p:contentPart>
          </mc:Choice>
          <mc:Fallback xmlns="">
            <p:pic>
              <p:nvPicPr>
                <p:cNvPr id="225" name="Ink 224">
                  <a:extLst>
                    <a:ext uri="{FF2B5EF4-FFF2-40B4-BE49-F238E27FC236}">
                      <a16:creationId xmlns:a16="http://schemas.microsoft.com/office/drawing/2014/main" id="{37851314-6BF4-9F12-9A3C-A66C5F379749}"/>
                    </a:ext>
                  </a:extLst>
                </p:cNvPr>
                <p:cNvPicPr/>
                <p:nvPr/>
              </p:nvPicPr>
              <p:blipFill>
                <a:blip r:embed="rId370"/>
                <a:stretch>
                  <a:fillRect/>
                </a:stretch>
              </p:blipFill>
              <p:spPr>
                <a:xfrm>
                  <a:off x="5999747" y="6288520"/>
                  <a:ext cx="1050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6" name="Ink 225">
                  <a:extLst>
                    <a:ext uri="{FF2B5EF4-FFF2-40B4-BE49-F238E27FC236}">
                      <a16:creationId xmlns:a16="http://schemas.microsoft.com/office/drawing/2014/main" id="{9C6783AE-502C-B783-8D90-EF286210C691}"/>
                    </a:ext>
                  </a:extLst>
                </p14:cNvPr>
                <p14:cNvContentPartPr/>
                <p14:nvPr/>
              </p14:nvContentPartPr>
              <p14:xfrm>
                <a:off x="6591587" y="6472840"/>
                <a:ext cx="119880" cy="228960"/>
              </p14:xfrm>
            </p:contentPart>
          </mc:Choice>
          <mc:Fallback xmlns="">
            <p:pic>
              <p:nvPicPr>
                <p:cNvPr id="226" name="Ink 225">
                  <a:extLst>
                    <a:ext uri="{FF2B5EF4-FFF2-40B4-BE49-F238E27FC236}">
                      <a16:creationId xmlns:a16="http://schemas.microsoft.com/office/drawing/2014/main" id="{9C6783AE-502C-B783-8D90-EF286210C691}"/>
                    </a:ext>
                  </a:extLst>
                </p:cNvPr>
                <p:cNvPicPr/>
                <p:nvPr/>
              </p:nvPicPr>
              <p:blipFill>
                <a:blip r:embed="rId372"/>
                <a:stretch>
                  <a:fillRect/>
                </a:stretch>
              </p:blipFill>
              <p:spPr>
                <a:xfrm>
                  <a:off x="6582587" y="6464200"/>
                  <a:ext cx="137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7" name="Ink 226">
                  <a:extLst>
                    <a:ext uri="{FF2B5EF4-FFF2-40B4-BE49-F238E27FC236}">
                      <a16:creationId xmlns:a16="http://schemas.microsoft.com/office/drawing/2014/main" id="{CB7BBB48-F035-576A-4637-D18EB42AB720}"/>
                    </a:ext>
                  </a:extLst>
                </p14:cNvPr>
                <p14:cNvContentPartPr/>
                <p14:nvPr/>
              </p14:nvContentPartPr>
              <p14:xfrm>
                <a:off x="6425987" y="6525760"/>
                <a:ext cx="238680" cy="30240"/>
              </p14:xfrm>
            </p:contentPart>
          </mc:Choice>
          <mc:Fallback xmlns="">
            <p:pic>
              <p:nvPicPr>
                <p:cNvPr id="227" name="Ink 226">
                  <a:extLst>
                    <a:ext uri="{FF2B5EF4-FFF2-40B4-BE49-F238E27FC236}">
                      <a16:creationId xmlns:a16="http://schemas.microsoft.com/office/drawing/2014/main" id="{CB7BBB48-F035-576A-4637-D18EB42AB720}"/>
                    </a:ext>
                  </a:extLst>
                </p:cNvPr>
                <p:cNvPicPr/>
                <p:nvPr/>
              </p:nvPicPr>
              <p:blipFill>
                <a:blip r:embed="rId374"/>
                <a:stretch>
                  <a:fillRect/>
                </a:stretch>
              </p:blipFill>
              <p:spPr>
                <a:xfrm>
                  <a:off x="6417347" y="6516760"/>
                  <a:ext cx="256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8" name="Ink 227">
                  <a:extLst>
                    <a:ext uri="{FF2B5EF4-FFF2-40B4-BE49-F238E27FC236}">
                      <a16:creationId xmlns:a16="http://schemas.microsoft.com/office/drawing/2014/main" id="{C724636F-170D-4163-943B-5E6E2FE2871B}"/>
                    </a:ext>
                  </a:extLst>
                </p14:cNvPr>
                <p14:cNvContentPartPr/>
                <p14:nvPr/>
              </p14:nvContentPartPr>
              <p14:xfrm>
                <a:off x="6906947" y="6322360"/>
                <a:ext cx="145440" cy="204840"/>
              </p14:xfrm>
            </p:contentPart>
          </mc:Choice>
          <mc:Fallback xmlns="">
            <p:pic>
              <p:nvPicPr>
                <p:cNvPr id="228" name="Ink 227">
                  <a:extLst>
                    <a:ext uri="{FF2B5EF4-FFF2-40B4-BE49-F238E27FC236}">
                      <a16:creationId xmlns:a16="http://schemas.microsoft.com/office/drawing/2014/main" id="{C724636F-170D-4163-943B-5E6E2FE2871B}"/>
                    </a:ext>
                  </a:extLst>
                </p:cNvPr>
                <p:cNvPicPr/>
                <p:nvPr/>
              </p:nvPicPr>
              <p:blipFill>
                <a:blip r:embed="rId376"/>
                <a:stretch>
                  <a:fillRect/>
                </a:stretch>
              </p:blipFill>
              <p:spPr>
                <a:xfrm>
                  <a:off x="6897947" y="6313360"/>
                  <a:ext cx="163080" cy="222480"/>
                </a:xfrm>
                <a:prstGeom prst="rect">
                  <a:avLst/>
                </a:prstGeom>
              </p:spPr>
            </p:pic>
          </mc:Fallback>
        </mc:AlternateContent>
      </p:grpSp>
      <p:grpSp>
        <p:nvGrpSpPr>
          <p:cNvPr id="236" name="Group 235">
            <a:extLst>
              <a:ext uri="{FF2B5EF4-FFF2-40B4-BE49-F238E27FC236}">
                <a16:creationId xmlns:a16="http://schemas.microsoft.com/office/drawing/2014/main" id="{C0449EFD-C75B-EC7E-156D-065759A4A34C}"/>
              </a:ext>
            </a:extLst>
          </p:cNvPr>
          <p:cNvGrpSpPr/>
          <p:nvPr/>
        </p:nvGrpSpPr>
        <p:grpSpPr>
          <a:xfrm>
            <a:off x="5245547" y="5488960"/>
            <a:ext cx="1461240" cy="452160"/>
            <a:chOff x="5245547" y="5488960"/>
            <a:chExt cx="1461240" cy="452160"/>
          </a:xfrm>
        </p:grpSpPr>
        <mc:AlternateContent xmlns:mc="http://schemas.openxmlformats.org/markup-compatibility/2006" xmlns:p14="http://schemas.microsoft.com/office/powerpoint/2010/main">
          <mc:Choice Requires="p14">
            <p:contentPart p14:bwMode="auto" r:id="rId377">
              <p14:nvContentPartPr>
                <p14:cNvPr id="230" name="Ink 229">
                  <a:extLst>
                    <a:ext uri="{FF2B5EF4-FFF2-40B4-BE49-F238E27FC236}">
                      <a16:creationId xmlns:a16="http://schemas.microsoft.com/office/drawing/2014/main" id="{FDE5494F-961E-DCD9-8979-28EA54106080}"/>
                    </a:ext>
                  </a:extLst>
                </p14:cNvPr>
                <p14:cNvContentPartPr/>
                <p14:nvPr/>
              </p14:nvContentPartPr>
              <p14:xfrm>
                <a:off x="5245547" y="5507680"/>
                <a:ext cx="26280" cy="248040"/>
              </p14:xfrm>
            </p:contentPart>
          </mc:Choice>
          <mc:Fallback xmlns="">
            <p:pic>
              <p:nvPicPr>
                <p:cNvPr id="230" name="Ink 229">
                  <a:extLst>
                    <a:ext uri="{FF2B5EF4-FFF2-40B4-BE49-F238E27FC236}">
                      <a16:creationId xmlns:a16="http://schemas.microsoft.com/office/drawing/2014/main" id="{FDE5494F-961E-DCD9-8979-28EA54106080}"/>
                    </a:ext>
                  </a:extLst>
                </p:cNvPr>
                <p:cNvPicPr/>
                <p:nvPr/>
              </p:nvPicPr>
              <p:blipFill>
                <a:blip r:embed="rId378"/>
                <a:stretch>
                  <a:fillRect/>
                </a:stretch>
              </p:blipFill>
              <p:spPr>
                <a:xfrm>
                  <a:off x="5236907" y="5499040"/>
                  <a:ext cx="439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1" name="Ink 230">
                  <a:extLst>
                    <a:ext uri="{FF2B5EF4-FFF2-40B4-BE49-F238E27FC236}">
                      <a16:creationId xmlns:a16="http://schemas.microsoft.com/office/drawing/2014/main" id="{0B4B5A68-8DB6-137A-647B-71D6E287ED56}"/>
                    </a:ext>
                  </a:extLst>
                </p14:cNvPr>
                <p14:cNvContentPartPr/>
                <p14:nvPr/>
              </p14:nvContentPartPr>
              <p14:xfrm>
                <a:off x="5354627" y="5528200"/>
                <a:ext cx="203760" cy="220680"/>
              </p14:xfrm>
            </p:contentPart>
          </mc:Choice>
          <mc:Fallback xmlns="">
            <p:pic>
              <p:nvPicPr>
                <p:cNvPr id="231" name="Ink 230">
                  <a:extLst>
                    <a:ext uri="{FF2B5EF4-FFF2-40B4-BE49-F238E27FC236}">
                      <a16:creationId xmlns:a16="http://schemas.microsoft.com/office/drawing/2014/main" id="{0B4B5A68-8DB6-137A-647B-71D6E287ED56}"/>
                    </a:ext>
                  </a:extLst>
                </p:cNvPr>
                <p:cNvPicPr/>
                <p:nvPr/>
              </p:nvPicPr>
              <p:blipFill>
                <a:blip r:embed="rId380"/>
                <a:stretch>
                  <a:fillRect/>
                </a:stretch>
              </p:blipFill>
              <p:spPr>
                <a:xfrm>
                  <a:off x="5345627" y="5519560"/>
                  <a:ext cx="221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2" name="Ink 231">
                  <a:extLst>
                    <a:ext uri="{FF2B5EF4-FFF2-40B4-BE49-F238E27FC236}">
                      <a16:creationId xmlns:a16="http://schemas.microsoft.com/office/drawing/2014/main" id="{A19DD88E-FC39-515C-A79B-15AADB1CA960}"/>
                    </a:ext>
                  </a:extLst>
                </p14:cNvPr>
                <p14:cNvContentPartPr/>
                <p14:nvPr/>
              </p14:nvContentPartPr>
              <p14:xfrm>
                <a:off x="5799947" y="5505880"/>
                <a:ext cx="146880" cy="275040"/>
              </p14:xfrm>
            </p:contentPart>
          </mc:Choice>
          <mc:Fallback xmlns="">
            <p:pic>
              <p:nvPicPr>
                <p:cNvPr id="232" name="Ink 231">
                  <a:extLst>
                    <a:ext uri="{FF2B5EF4-FFF2-40B4-BE49-F238E27FC236}">
                      <a16:creationId xmlns:a16="http://schemas.microsoft.com/office/drawing/2014/main" id="{A19DD88E-FC39-515C-A79B-15AADB1CA960}"/>
                    </a:ext>
                  </a:extLst>
                </p:cNvPr>
                <p:cNvPicPr/>
                <p:nvPr/>
              </p:nvPicPr>
              <p:blipFill>
                <a:blip r:embed="rId382"/>
                <a:stretch>
                  <a:fillRect/>
                </a:stretch>
              </p:blipFill>
              <p:spPr>
                <a:xfrm>
                  <a:off x="5790947" y="5496880"/>
                  <a:ext cx="1645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3" name="Ink 232">
                  <a:extLst>
                    <a:ext uri="{FF2B5EF4-FFF2-40B4-BE49-F238E27FC236}">
                      <a16:creationId xmlns:a16="http://schemas.microsoft.com/office/drawing/2014/main" id="{752190B6-FAAA-EDBD-63A3-7E7A47DA20C7}"/>
                    </a:ext>
                  </a:extLst>
                </p14:cNvPr>
                <p14:cNvContentPartPr/>
                <p14:nvPr/>
              </p14:nvContentPartPr>
              <p14:xfrm>
                <a:off x="6122507" y="5488960"/>
                <a:ext cx="152640" cy="345960"/>
              </p14:xfrm>
            </p:contentPart>
          </mc:Choice>
          <mc:Fallback xmlns="">
            <p:pic>
              <p:nvPicPr>
                <p:cNvPr id="233" name="Ink 232">
                  <a:extLst>
                    <a:ext uri="{FF2B5EF4-FFF2-40B4-BE49-F238E27FC236}">
                      <a16:creationId xmlns:a16="http://schemas.microsoft.com/office/drawing/2014/main" id="{752190B6-FAAA-EDBD-63A3-7E7A47DA20C7}"/>
                    </a:ext>
                  </a:extLst>
                </p:cNvPr>
                <p:cNvPicPr/>
                <p:nvPr/>
              </p:nvPicPr>
              <p:blipFill>
                <a:blip r:embed="rId384"/>
                <a:stretch>
                  <a:fillRect/>
                </a:stretch>
              </p:blipFill>
              <p:spPr>
                <a:xfrm>
                  <a:off x="6113867" y="5479960"/>
                  <a:ext cx="1702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4" name="Ink 233">
                  <a:extLst>
                    <a:ext uri="{FF2B5EF4-FFF2-40B4-BE49-F238E27FC236}">
                      <a16:creationId xmlns:a16="http://schemas.microsoft.com/office/drawing/2014/main" id="{9F393EF2-06F9-DA62-639F-F0D9BCF507FD}"/>
                    </a:ext>
                  </a:extLst>
                </p14:cNvPr>
                <p14:cNvContentPartPr/>
                <p14:nvPr/>
              </p14:nvContentPartPr>
              <p14:xfrm>
                <a:off x="6351467" y="5557000"/>
                <a:ext cx="47160" cy="250200"/>
              </p14:xfrm>
            </p:contentPart>
          </mc:Choice>
          <mc:Fallback xmlns="">
            <p:pic>
              <p:nvPicPr>
                <p:cNvPr id="234" name="Ink 233">
                  <a:extLst>
                    <a:ext uri="{FF2B5EF4-FFF2-40B4-BE49-F238E27FC236}">
                      <a16:creationId xmlns:a16="http://schemas.microsoft.com/office/drawing/2014/main" id="{9F393EF2-06F9-DA62-639F-F0D9BCF507FD}"/>
                    </a:ext>
                  </a:extLst>
                </p:cNvPr>
                <p:cNvPicPr/>
                <p:nvPr/>
              </p:nvPicPr>
              <p:blipFill>
                <a:blip r:embed="rId386"/>
                <a:stretch>
                  <a:fillRect/>
                </a:stretch>
              </p:blipFill>
              <p:spPr>
                <a:xfrm>
                  <a:off x="6342827" y="5548000"/>
                  <a:ext cx="64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5" name="Ink 234">
                  <a:extLst>
                    <a:ext uri="{FF2B5EF4-FFF2-40B4-BE49-F238E27FC236}">
                      <a16:creationId xmlns:a16="http://schemas.microsoft.com/office/drawing/2014/main" id="{646F5849-AA6D-FA01-C805-383B2CA32277}"/>
                    </a:ext>
                  </a:extLst>
                </p14:cNvPr>
                <p14:cNvContentPartPr/>
                <p14:nvPr/>
              </p14:nvContentPartPr>
              <p14:xfrm>
                <a:off x="6283787" y="5554480"/>
                <a:ext cx="423000" cy="386640"/>
              </p14:xfrm>
            </p:contentPart>
          </mc:Choice>
          <mc:Fallback xmlns="">
            <p:pic>
              <p:nvPicPr>
                <p:cNvPr id="235" name="Ink 234">
                  <a:extLst>
                    <a:ext uri="{FF2B5EF4-FFF2-40B4-BE49-F238E27FC236}">
                      <a16:creationId xmlns:a16="http://schemas.microsoft.com/office/drawing/2014/main" id="{646F5849-AA6D-FA01-C805-383B2CA32277}"/>
                    </a:ext>
                  </a:extLst>
                </p:cNvPr>
                <p:cNvPicPr/>
                <p:nvPr/>
              </p:nvPicPr>
              <p:blipFill>
                <a:blip r:embed="rId388"/>
                <a:stretch>
                  <a:fillRect/>
                </a:stretch>
              </p:blipFill>
              <p:spPr>
                <a:xfrm>
                  <a:off x="6274787" y="5545840"/>
                  <a:ext cx="440640" cy="404280"/>
                </a:xfrm>
                <a:prstGeom prst="rect">
                  <a:avLst/>
                </a:prstGeom>
              </p:spPr>
            </p:pic>
          </mc:Fallback>
        </mc:AlternateContent>
      </p:grpSp>
    </p:spTree>
    <p:extLst>
      <p:ext uri="{BB962C8B-B14F-4D97-AF65-F5344CB8AC3E}">
        <p14:creationId xmlns:p14="http://schemas.microsoft.com/office/powerpoint/2010/main" val="1233841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Step Function 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We know that</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a:rPr>
                          <m:t>−</m:t>
                        </m:r>
                        <m:r>
                          <a:rPr lang="en-US" i="1">
                            <a:latin typeface="Cambria Math"/>
                          </a:rPr>
                          <m:t>∞</m:t>
                        </m:r>
                      </m:sub>
                      <m:sup>
                        <m:r>
                          <a:rPr lang="en-US" i="1">
                            <a:latin typeface="Cambria Math"/>
                          </a:rPr>
                          <m:t>∞</m:t>
                        </m:r>
                      </m:sup>
                      <m:e>
                        <m:r>
                          <a:rPr lang="en-US" i="1">
                            <a:solidFill>
                              <a:prstClr val="black"/>
                            </a:solidFill>
                            <a:latin typeface="Cambria Math"/>
                          </a:rPr>
                          <m:t>𝛿</m:t>
                        </m:r>
                        <m:r>
                          <m:rPr>
                            <m:nor/>
                          </m:rPr>
                          <a:rPr lang="en-US">
                            <a:solidFill>
                              <a:prstClr val="black"/>
                            </a:solidFill>
                            <a:latin typeface="Cambria Math"/>
                          </a:rPr>
                          <m:t>(</m:t>
                        </m:r>
                        <m:r>
                          <a:rPr lang="en-US" i="1">
                            <a:latin typeface="Cambria Math" panose="02040503050406030204" pitchFamily="18" charset="0"/>
                            <a:ea typeface="Cambria Math" panose="02040503050406030204" pitchFamily="18" charset="0"/>
                          </a:rPr>
                          <m:t>𝜏</m:t>
                        </m:r>
                        <m:r>
                          <m:rPr>
                            <m:nor/>
                          </m:rPr>
                          <a:rPr lang="en-US" dirty="0"/>
                          <m:t> </m:t>
                        </m:r>
                        <m:r>
                          <a:rPr lang="en-US" i="1" dirty="0">
                            <a:latin typeface="Cambria Math" panose="02040503050406030204" pitchFamily="18" charset="0"/>
                          </a:rPr>
                          <m:t>)</m:t>
                        </m:r>
                      </m:e>
                    </m:nary>
                  </m:oMath>
                </a14:m>
                <a:r>
                  <a:rPr lang="en-US" dirty="0"/>
                  <a:t>d</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m:t>
                    </m:r>
                  </m:oMath>
                </a14:m>
                <a:endParaRPr lang="en-US" dirty="0"/>
              </a:p>
              <a:p>
                <a:endParaRPr lang="en-US" dirty="0"/>
              </a:p>
              <a:p>
                <a:endParaRPr lang="en-US" dirty="0"/>
              </a:p>
              <a:p>
                <a:endParaRPr lang="en-US" dirty="0"/>
              </a:p>
              <a:p>
                <a:r>
                  <a:rPr lang="en-US" dirty="0"/>
                  <a:t>How about</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p:cNvSpPr txBox="1"/>
              <p:nvPr/>
            </p:nvSpPr>
            <p:spPr bwMode="auto">
              <a:xfrm>
                <a:off x="2514600" y="2649537"/>
                <a:ext cx="3810000" cy="855663"/>
              </a:xfrm>
              <a:prstGeom prst="rect">
                <a:avLst/>
              </a:prstGeom>
              <a:noFill/>
              <a:ln>
                <a:noFill/>
              </a:ln>
              <a:effectLst/>
            </p:spPr>
            <p:txBody>
              <a:bodyPr>
                <a:normAutofit/>
              </a:bodyPr>
              <a:lstStyle/>
              <a:p>
                <a14:m>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a:rPr>
                          <m:t>−</m:t>
                        </m:r>
                        <m:r>
                          <a:rPr lang="en-US" i="1">
                            <a:latin typeface="Cambria Math"/>
                          </a:rPr>
                          <m:t>∞</m:t>
                        </m:r>
                      </m:sub>
                      <m:sup>
                        <m:r>
                          <a:rPr lang="en-US" b="0" i="1" smtClean="0">
                            <a:latin typeface="Cambria Math" panose="02040503050406030204" pitchFamily="18" charset="0"/>
                          </a:rPr>
                          <m:t>𝑡</m:t>
                        </m:r>
                        <m:r>
                          <a:rPr lang="en-US" i="1">
                            <a:latin typeface="Cambria Math"/>
                          </a:rPr>
                          <m:t>  </m:t>
                        </m:r>
                      </m:sup>
                      <m:e>
                        <m:r>
                          <a:rPr lang="en-US" i="1">
                            <a:solidFill>
                              <a:prstClr val="black"/>
                            </a:solidFill>
                            <a:latin typeface="Cambria Math"/>
                          </a:rPr>
                          <m:t>𝛿</m:t>
                        </m:r>
                        <m:r>
                          <m:rPr>
                            <m:nor/>
                          </m:rPr>
                          <a:rPr lang="en-US" b="0" i="0" smtClean="0">
                            <a:solidFill>
                              <a:prstClr val="black"/>
                            </a:solidFill>
                            <a:latin typeface="Cambria Math"/>
                          </a:rPr>
                          <m:t>(</m:t>
                        </m:r>
                        <m:r>
                          <a:rPr lang="en-US" i="1">
                            <a:latin typeface="Cambria Math" panose="02040503050406030204" pitchFamily="18" charset="0"/>
                            <a:ea typeface="Cambria Math" panose="02040503050406030204" pitchFamily="18" charset="0"/>
                          </a:rPr>
                          <m:t>𝜏</m:t>
                        </m:r>
                        <m:r>
                          <m:rPr>
                            <m:nor/>
                          </m:rPr>
                          <a:rPr lang="en-US" dirty="0"/>
                          <m:t> </m:t>
                        </m:r>
                        <m:r>
                          <a:rPr lang="en-US" b="0" i="1" dirty="0" smtClean="0">
                            <a:latin typeface="Cambria Math" panose="02040503050406030204" pitchFamily="18" charset="0"/>
                          </a:rPr>
                          <m:t>)</m:t>
                        </m:r>
                      </m:e>
                    </m:nary>
                  </m:oMath>
                </a14:m>
                <a:r>
                  <a:rPr lang="en-US" dirty="0"/>
                  <a:t>d</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endParaRPr lang="en-US" dirty="0"/>
              </a:p>
              <a:p>
                <a:endParaRPr lang="en-US" dirty="0"/>
              </a:p>
            </p:txBody>
          </p:sp>
        </mc:Choice>
        <mc:Fallback xmlns="">
          <p:sp>
            <p:nvSpPr>
              <p:cNvPr id="5" name="Object 4"/>
              <p:cNvSpPr txBox="1">
                <a:spLocks noRot="1" noChangeAspect="1" noMove="1" noResize="1" noEditPoints="1" noAdjustHandles="1" noChangeArrowheads="1" noChangeShapeType="1" noTextEdit="1"/>
              </p:cNvSpPr>
              <p:nvPr/>
            </p:nvSpPr>
            <p:spPr bwMode="auto">
              <a:xfrm>
                <a:off x="2514600" y="2649537"/>
                <a:ext cx="3810000" cy="855663"/>
              </a:xfrm>
              <a:prstGeom prst="rect">
                <a:avLst/>
              </a:prstGeom>
              <a:blipFill>
                <a:blip r:embed="rId3"/>
                <a:stretch>
                  <a:fillRect l="-10880" t="-57857" b="-4785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4">
                <a:extLst>
                  <a:ext uri="{FF2B5EF4-FFF2-40B4-BE49-F238E27FC236}">
                    <a16:creationId xmlns:a16="http://schemas.microsoft.com/office/drawing/2014/main" id="{89879B2A-D2B4-302E-708F-89814570661D}"/>
                  </a:ext>
                </a:extLst>
              </p:cNvPr>
              <p:cNvSpPr txBox="1"/>
              <p:nvPr/>
            </p:nvSpPr>
            <p:spPr bwMode="auto">
              <a:xfrm>
                <a:off x="838200" y="4114800"/>
                <a:ext cx="5791200" cy="152399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nary>
                        <m:naryPr>
                          <m:ctrlPr>
                            <a:rPr lang="en-US" sz="2800" i="1" smtClean="0">
                              <a:latin typeface="Cambria Math" panose="02040503050406030204" pitchFamily="18" charset="0"/>
                            </a:rPr>
                          </m:ctrlPr>
                        </m:naryPr>
                        <m:sub>
                          <m:r>
                            <m:rPr>
                              <m:brk m:alnAt="23"/>
                            </m:rPr>
                            <a:rPr lang="en-US" sz="2800" i="1">
                              <a:latin typeface="Cambria Math"/>
                            </a:rPr>
                            <m:t>−</m:t>
                          </m:r>
                          <m:r>
                            <a:rPr lang="en-US" sz="2800" i="1">
                              <a:latin typeface="Cambria Math"/>
                            </a:rPr>
                            <m:t>∞</m:t>
                          </m:r>
                        </m:sub>
                        <m:sup>
                          <m:r>
                            <a:rPr lang="en-US" sz="2800" i="1">
                              <a:latin typeface="Cambria Math" panose="02040503050406030204" pitchFamily="18" charset="0"/>
                            </a:rPr>
                            <m:t>𝑡</m:t>
                          </m:r>
                          <m:r>
                            <a:rPr lang="en-US" sz="2800" i="1">
                              <a:latin typeface="Cambria Math"/>
                            </a:rPr>
                            <m:t>  </m:t>
                          </m:r>
                        </m:sup>
                        <m:e>
                          <m:r>
                            <a:rPr lang="en-US" sz="2800" i="1">
                              <a:solidFill>
                                <a:prstClr val="black"/>
                              </a:solidFill>
                              <a:latin typeface="Cambria Math"/>
                            </a:rPr>
                            <m:t>𝛿</m:t>
                          </m:r>
                          <m:r>
                            <m:rPr>
                              <m:nor/>
                            </m:rPr>
                            <a:rPr lang="en-US" sz="2800">
                              <a:solidFill>
                                <a:prstClr val="black"/>
                              </a:solidFill>
                              <a:latin typeface="Cambria Math"/>
                            </a:rPr>
                            <m:t>(</m:t>
                          </m:r>
                          <m:r>
                            <a:rPr lang="en-US" sz="2800" i="1">
                              <a:latin typeface="Cambria Math" panose="02040503050406030204" pitchFamily="18" charset="0"/>
                              <a:ea typeface="Cambria Math" panose="02040503050406030204" pitchFamily="18" charset="0"/>
                            </a:rPr>
                            <m:t>𝜏</m:t>
                          </m:r>
                          <m:r>
                            <m:rPr>
                              <m:nor/>
                            </m:rPr>
                            <a:rPr lang="en-US" sz="2800" dirty="0"/>
                            <m:t> </m:t>
                          </m:r>
                          <m:r>
                            <a:rPr lang="en-US" sz="2800" i="1" dirty="0">
                              <a:latin typeface="Cambria Math" panose="02040503050406030204" pitchFamily="18" charset="0"/>
                            </a:rPr>
                            <m:t>)</m:t>
                          </m:r>
                        </m:e>
                      </m:nary>
                      <m:r>
                        <m:rPr>
                          <m:nor/>
                        </m:rPr>
                        <a:rPr lang="en-US" sz="2800" dirty="0"/>
                        <m:t>d</m:t>
                      </m:r>
                      <m:r>
                        <a:rPr lang="en-US" sz="2800" i="1">
                          <a:latin typeface="Cambria Math" panose="02040503050406030204" pitchFamily="18" charset="0"/>
                          <a:ea typeface="Cambria Math" panose="02040503050406030204" pitchFamily="18" charset="0"/>
                        </a:rPr>
                        <m:t>𝜏</m:t>
                      </m:r>
                      <m:r>
                        <a:rPr lang="en-US" sz="2800" b="0" i="1" smtClean="0">
                          <a:latin typeface="Cambria Math" panose="02040503050406030204" pitchFamily="18" charset="0"/>
                          <a:ea typeface="Cambria Math" panose="02040503050406030204" pitchFamily="18" charset="0"/>
                        </a:rPr>
                        <m:t>=</m:t>
                      </m:r>
                      <m:d>
                        <m:dPr>
                          <m:begChr m:val="{"/>
                          <m:endChr m:val=""/>
                          <m:ctrlPr>
                            <a:rPr lang="en-US" sz="2800" i="1">
                              <a:solidFill>
                                <a:srgbClr val="000000"/>
                              </a:solidFill>
                              <a:latin typeface="Cambria Math" panose="02040503050406030204" pitchFamily="18" charset="0"/>
                            </a:rPr>
                          </m:ctrlPr>
                        </m:dPr>
                        <m:e>
                          <m:m>
                            <m:mPr>
                              <m:plcHide m:val="on"/>
                              <m:mcs>
                                <m:mc>
                                  <m:mcPr>
                                    <m:count m:val="2"/>
                                    <m:mcJc m:val="center"/>
                                  </m:mcPr>
                                </m:mc>
                              </m:mcs>
                              <m:ctrlPr>
                                <a:rPr lang="en-US" sz="2800" i="1">
                                  <a:solidFill>
                                    <a:srgbClr val="000000"/>
                                  </a:solidFill>
                                  <a:latin typeface="Cambria Math" panose="02040503050406030204" pitchFamily="18" charset="0"/>
                                </a:rPr>
                              </m:ctrlPr>
                            </m:mPr>
                            <m:mr>
                              <m:e>
                                <m:r>
                                  <a:rPr lang="en-US" sz="2800" i="1">
                                    <a:solidFill>
                                      <a:srgbClr val="000000"/>
                                    </a:solidFill>
                                    <a:latin typeface="Cambria Math" panose="02040503050406030204" pitchFamily="18" charset="0"/>
                                  </a:rPr>
                                  <m:t>1,</m:t>
                                </m:r>
                              </m:e>
                              <m:e>
                                <m:r>
                                  <a:rPr lang="en-US" sz="2800" i="1">
                                    <a:solidFill>
                                      <a:srgbClr val="000000"/>
                                    </a:solidFill>
                                    <a:latin typeface="Cambria Math" panose="02040503050406030204" pitchFamily="18" charset="0"/>
                                  </a:rPr>
                                  <m:t>𝑡</m:t>
                                </m:r>
                                <m:r>
                                  <a:rPr lang="en-US" sz="2800" i="1">
                                    <a:solidFill>
                                      <a:srgbClr val="000000"/>
                                    </a:solidFill>
                                    <a:latin typeface="Cambria Math" panose="02040503050406030204" pitchFamily="18" charset="0"/>
                                  </a:rPr>
                                  <m:t>≥0</m:t>
                                </m:r>
                              </m:e>
                            </m:mr>
                            <m:mr>
                              <m:e>
                                <m:r>
                                  <a:rPr lang="en-US" sz="2800" i="1">
                                    <a:solidFill>
                                      <a:srgbClr val="000000"/>
                                    </a:solidFill>
                                    <a:latin typeface="Cambria Math" panose="02040503050406030204" pitchFamily="18" charset="0"/>
                                  </a:rPr>
                                  <m:t>0,</m:t>
                                </m:r>
                              </m:e>
                              <m:e>
                                <m:r>
                                  <a:rPr lang="en-US" sz="2800" i="1">
                                    <a:solidFill>
                                      <a:srgbClr val="000000"/>
                                    </a:solidFill>
                                    <a:latin typeface="Cambria Math" panose="02040503050406030204" pitchFamily="18" charset="0"/>
                                  </a:rPr>
                                  <m:t>𝑡</m:t>
                                </m:r>
                                <m:r>
                                  <a:rPr lang="en-US" sz="2800" i="1">
                                    <a:solidFill>
                                      <a:srgbClr val="000000"/>
                                    </a:solidFill>
                                    <a:latin typeface="Cambria Math" panose="02040503050406030204" pitchFamily="18" charset="0"/>
                                  </a:rPr>
                                  <m:t>&lt;0</m:t>
                                </m:r>
                              </m:e>
                            </m:mr>
                          </m:m>
                        </m:e>
                      </m:d>
                    </m:oMath>
                  </m:oMathPara>
                </a14:m>
                <a:endParaRPr lang="en-US" dirty="0"/>
              </a:p>
            </p:txBody>
          </p:sp>
        </mc:Choice>
        <mc:Fallback xmlns="">
          <p:sp>
            <p:nvSpPr>
              <p:cNvPr id="10" name="Object 4">
                <a:extLst>
                  <a:ext uri="{FF2B5EF4-FFF2-40B4-BE49-F238E27FC236}">
                    <a16:creationId xmlns:a16="http://schemas.microsoft.com/office/drawing/2014/main" id="{89879B2A-D2B4-302E-708F-89814570661D}"/>
                  </a:ext>
                </a:extLst>
              </p:cNvPr>
              <p:cNvSpPr txBox="1">
                <a:spLocks noRot="1" noChangeAspect="1" noMove="1" noResize="1" noEditPoints="1" noAdjustHandles="1" noChangeArrowheads="1" noChangeShapeType="1" noTextEdit="1"/>
              </p:cNvSpPr>
              <p:nvPr/>
            </p:nvSpPr>
            <p:spPr bwMode="auto">
              <a:xfrm>
                <a:off x="838200" y="4114800"/>
                <a:ext cx="5791200" cy="1523999"/>
              </a:xfrm>
              <a:prstGeom prst="rect">
                <a:avLst/>
              </a:prstGeom>
              <a:blipFill>
                <a:blip r:embed="rId4"/>
                <a:stretch>
                  <a:fillRect/>
                </a:stretch>
              </a:blipFill>
              <a:ln>
                <a:noFill/>
              </a:ln>
              <a:effectLst/>
            </p:spPr>
            <p:txBody>
              <a:bodyPr/>
              <a:lstStyle/>
              <a:p>
                <a:r>
                  <a:rPr lang="en-US">
                    <a:noFill/>
                  </a:rPr>
                  <a:t> </a:t>
                </a:r>
              </a:p>
            </p:txBody>
          </p:sp>
        </mc:Fallback>
      </mc:AlternateContent>
      <p:sp>
        <p:nvSpPr>
          <p:cNvPr id="11" name="Line 7">
            <a:extLst>
              <a:ext uri="{FF2B5EF4-FFF2-40B4-BE49-F238E27FC236}">
                <a16:creationId xmlns:a16="http://schemas.microsoft.com/office/drawing/2014/main" id="{63CB1779-A7AE-4565-02EC-5DF5E8A6253E}"/>
              </a:ext>
            </a:extLst>
          </p:cNvPr>
          <p:cNvSpPr>
            <a:spLocks noChangeShapeType="1"/>
          </p:cNvSpPr>
          <p:nvPr/>
        </p:nvSpPr>
        <p:spPr bwMode="auto">
          <a:xfrm>
            <a:off x="6019800" y="2971800"/>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 name="Line 8">
            <a:extLst>
              <a:ext uri="{FF2B5EF4-FFF2-40B4-BE49-F238E27FC236}">
                <a16:creationId xmlns:a16="http://schemas.microsoft.com/office/drawing/2014/main" id="{11B91C46-761D-E460-317E-69360243287F}"/>
              </a:ext>
            </a:extLst>
          </p:cNvPr>
          <p:cNvSpPr>
            <a:spLocks noChangeShapeType="1"/>
          </p:cNvSpPr>
          <p:nvPr/>
        </p:nvSpPr>
        <p:spPr bwMode="auto">
          <a:xfrm flipV="1">
            <a:off x="7239000" y="1371600"/>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 name="Line 9">
            <a:extLst>
              <a:ext uri="{FF2B5EF4-FFF2-40B4-BE49-F238E27FC236}">
                <a16:creationId xmlns:a16="http://schemas.microsoft.com/office/drawing/2014/main" id="{079837FE-D032-66DD-AC08-D926D4528F88}"/>
              </a:ext>
            </a:extLst>
          </p:cNvPr>
          <p:cNvSpPr>
            <a:spLocks noChangeShapeType="1"/>
          </p:cNvSpPr>
          <p:nvPr/>
        </p:nvSpPr>
        <p:spPr bwMode="auto">
          <a:xfrm flipV="1">
            <a:off x="7239000" y="1981201"/>
            <a:ext cx="0" cy="1006475"/>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aphicFrame>
        <p:nvGraphicFramePr>
          <p:cNvPr id="14" name="Object 11">
            <a:extLst>
              <a:ext uri="{FF2B5EF4-FFF2-40B4-BE49-F238E27FC236}">
                <a16:creationId xmlns:a16="http://schemas.microsoft.com/office/drawing/2014/main" id="{20A3F1F1-5126-7121-90BA-ADEEF4168166}"/>
              </a:ext>
            </a:extLst>
          </p:cNvPr>
          <p:cNvGraphicFramePr>
            <a:graphicFrameLocks noChangeAspect="1"/>
          </p:cNvGraphicFramePr>
          <p:nvPr>
            <p:extLst>
              <p:ext uri="{D42A27DB-BD31-4B8C-83A1-F6EECF244321}">
                <p14:modId xmlns:p14="http://schemas.microsoft.com/office/powerpoint/2010/main" val="460837389"/>
              </p:ext>
            </p:extLst>
          </p:nvPr>
        </p:nvGraphicFramePr>
        <p:xfrm>
          <a:off x="6886576" y="1865314"/>
          <a:ext cx="193675" cy="314325"/>
        </p:xfrm>
        <a:graphic>
          <a:graphicData uri="http://schemas.openxmlformats.org/presentationml/2006/ole">
            <mc:AlternateContent xmlns:mc="http://schemas.openxmlformats.org/markup-compatibility/2006">
              <mc:Choice xmlns:v="urn:schemas-microsoft-com:vml" Requires="v">
                <p:oleObj name="Equation" r:id="rId5" imgW="101468" imgH="164885" progId="Equation.3">
                  <p:embed/>
                </p:oleObj>
              </mc:Choice>
              <mc:Fallback>
                <p:oleObj name="Equation" r:id="rId5" imgW="101468" imgH="164885" progId="Equation.3">
                  <p:embed/>
                  <p:pic>
                    <p:nvPicPr>
                      <p:cNvPr id="14" name="Object 11">
                        <a:extLst>
                          <a:ext uri="{FF2B5EF4-FFF2-40B4-BE49-F238E27FC236}">
                            <a16:creationId xmlns:a16="http://schemas.microsoft.com/office/drawing/2014/main" id="{20A3F1F1-5126-7121-90BA-ADEEF41681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576" y="1865314"/>
                        <a:ext cx="1936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0B5339-5AAA-0BC0-FB1B-E5B83B8D8D9E}"/>
                  </a:ext>
                </a:extLst>
              </p:cNvPr>
              <p:cNvSpPr txBox="1"/>
              <p:nvPr/>
            </p:nvSpPr>
            <p:spPr>
              <a:xfrm>
                <a:off x="8610600" y="2743200"/>
                <a:ext cx="304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22" name="TextBox 21">
                <a:extLst>
                  <a:ext uri="{FF2B5EF4-FFF2-40B4-BE49-F238E27FC236}">
                    <a16:creationId xmlns:a16="http://schemas.microsoft.com/office/drawing/2014/main" id="{EB0B5339-5AAA-0BC0-FB1B-E5B83B8D8D9E}"/>
                  </a:ext>
                </a:extLst>
              </p:cNvPr>
              <p:cNvSpPr txBox="1">
                <a:spLocks noRot="1" noChangeAspect="1" noMove="1" noResize="1" noEditPoints="1" noAdjustHandles="1" noChangeArrowheads="1" noChangeShapeType="1" noTextEdit="1"/>
              </p:cNvSpPr>
              <p:nvPr/>
            </p:nvSpPr>
            <p:spPr>
              <a:xfrm>
                <a:off x="8610600" y="2743200"/>
                <a:ext cx="3048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085C4B-774E-4F97-759D-AA302FA10576}"/>
                  </a:ext>
                </a:extLst>
              </p:cNvPr>
              <p:cNvSpPr txBox="1"/>
              <p:nvPr/>
            </p:nvSpPr>
            <p:spPr>
              <a:xfrm>
                <a:off x="9906000" y="5117068"/>
                <a:ext cx="304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23" name="TextBox 22">
                <a:extLst>
                  <a:ext uri="{FF2B5EF4-FFF2-40B4-BE49-F238E27FC236}">
                    <a16:creationId xmlns:a16="http://schemas.microsoft.com/office/drawing/2014/main" id="{38085C4B-774E-4F97-759D-AA302FA10576}"/>
                  </a:ext>
                </a:extLst>
              </p:cNvPr>
              <p:cNvSpPr txBox="1">
                <a:spLocks noRot="1" noChangeAspect="1" noMove="1" noResize="1" noEditPoints="1" noAdjustHandles="1" noChangeArrowheads="1" noChangeShapeType="1" noTextEdit="1"/>
              </p:cNvSpPr>
              <p:nvPr/>
            </p:nvSpPr>
            <p:spPr>
              <a:xfrm>
                <a:off x="9906000" y="5117068"/>
                <a:ext cx="304800" cy="369332"/>
              </a:xfrm>
              <a:prstGeom prst="rect">
                <a:avLst/>
              </a:prstGeom>
              <a:blipFill>
                <a:blip r:embed="rId8"/>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67E7AFA0-8244-8AC4-3C9F-D61153D910DD}"/>
              </a:ext>
            </a:extLst>
          </p:cNvPr>
          <p:cNvPicPr>
            <a:picLocks noChangeAspect="1"/>
          </p:cNvPicPr>
          <p:nvPr/>
        </p:nvPicPr>
        <p:blipFill>
          <a:blip r:embed="rId9"/>
          <a:stretch>
            <a:fillRect/>
          </a:stretch>
        </p:blipFill>
        <p:spPr>
          <a:xfrm>
            <a:off x="5943600" y="3586164"/>
            <a:ext cx="4010025" cy="1981200"/>
          </a:xfrm>
          <a:prstGeom prst="rect">
            <a:avLst/>
          </a:prstGeom>
        </p:spPr>
      </p:pic>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2C1BC900-A1A6-4B52-7555-397768FC80F4}"/>
                  </a:ext>
                </a:extLst>
              </p14:cNvPr>
              <p14:cNvContentPartPr/>
              <p14:nvPr/>
            </p14:nvContentPartPr>
            <p14:xfrm>
              <a:off x="2360507" y="2406280"/>
              <a:ext cx="448920" cy="333360"/>
            </p14:xfrm>
          </p:contentPart>
        </mc:Choice>
        <mc:Fallback xmlns="">
          <p:pic>
            <p:nvPicPr>
              <p:cNvPr id="4" name="Ink 3">
                <a:extLst>
                  <a:ext uri="{FF2B5EF4-FFF2-40B4-BE49-F238E27FC236}">
                    <a16:creationId xmlns:a16="http://schemas.microsoft.com/office/drawing/2014/main" id="{2C1BC900-A1A6-4B52-7555-397768FC80F4}"/>
                  </a:ext>
                </a:extLst>
              </p:cNvPr>
              <p:cNvPicPr/>
              <p:nvPr/>
            </p:nvPicPr>
            <p:blipFill>
              <a:blip r:embed="rId11"/>
              <a:stretch>
                <a:fillRect/>
              </a:stretch>
            </p:blipFill>
            <p:spPr>
              <a:xfrm>
                <a:off x="2351867" y="2397280"/>
                <a:ext cx="466560" cy="351000"/>
              </a:xfrm>
              <a:prstGeom prst="rect">
                <a:avLst/>
              </a:prstGeom>
            </p:spPr>
          </p:pic>
        </mc:Fallback>
      </mc:AlternateContent>
      <p:grpSp>
        <p:nvGrpSpPr>
          <p:cNvPr id="8" name="Group 7">
            <a:extLst>
              <a:ext uri="{FF2B5EF4-FFF2-40B4-BE49-F238E27FC236}">
                <a16:creationId xmlns:a16="http://schemas.microsoft.com/office/drawing/2014/main" id="{9144F13A-B745-139F-94A8-D1A3061FB737}"/>
              </a:ext>
            </a:extLst>
          </p:cNvPr>
          <p:cNvGrpSpPr/>
          <p:nvPr/>
        </p:nvGrpSpPr>
        <p:grpSpPr>
          <a:xfrm>
            <a:off x="5154827" y="2946280"/>
            <a:ext cx="2072880" cy="67680"/>
            <a:chOff x="5154827" y="2946280"/>
            <a:chExt cx="2072880" cy="67680"/>
          </a:xfrm>
        </p:grpSpPr>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0334AE5F-5A6C-18E9-977C-6837BC86EE6C}"/>
                    </a:ext>
                  </a:extLst>
                </p14:cNvPr>
                <p14:cNvContentPartPr/>
                <p14:nvPr/>
              </p14:nvContentPartPr>
              <p14:xfrm>
                <a:off x="7072907" y="2981200"/>
                <a:ext cx="29520" cy="7560"/>
              </p14:xfrm>
            </p:contentPart>
          </mc:Choice>
          <mc:Fallback xmlns="">
            <p:pic>
              <p:nvPicPr>
                <p:cNvPr id="6" name="Ink 5">
                  <a:extLst>
                    <a:ext uri="{FF2B5EF4-FFF2-40B4-BE49-F238E27FC236}">
                      <a16:creationId xmlns:a16="http://schemas.microsoft.com/office/drawing/2014/main" id="{0334AE5F-5A6C-18E9-977C-6837BC86EE6C}"/>
                    </a:ext>
                  </a:extLst>
                </p:cNvPr>
                <p:cNvPicPr/>
                <p:nvPr/>
              </p:nvPicPr>
              <p:blipFill>
                <a:blip r:embed="rId13"/>
                <a:stretch>
                  <a:fillRect/>
                </a:stretch>
              </p:blipFill>
              <p:spPr>
                <a:xfrm>
                  <a:off x="7063907" y="2972200"/>
                  <a:ext cx="47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1E216B54-B11B-C706-4A59-FBFF9756F3FC}"/>
                    </a:ext>
                  </a:extLst>
                </p14:cNvPr>
                <p14:cNvContentPartPr/>
                <p14:nvPr/>
              </p14:nvContentPartPr>
              <p14:xfrm>
                <a:off x="5154827" y="2946280"/>
                <a:ext cx="2072880" cy="67680"/>
              </p14:xfrm>
            </p:contentPart>
          </mc:Choice>
          <mc:Fallback xmlns="">
            <p:pic>
              <p:nvPicPr>
                <p:cNvPr id="7" name="Ink 6">
                  <a:extLst>
                    <a:ext uri="{FF2B5EF4-FFF2-40B4-BE49-F238E27FC236}">
                      <a16:creationId xmlns:a16="http://schemas.microsoft.com/office/drawing/2014/main" id="{1E216B54-B11B-C706-4A59-FBFF9756F3FC}"/>
                    </a:ext>
                  </a:extLst>
                </p:cNvPr>
                <p:cNvPicPr/>
                <p:nvPr/>
              </p:nvPicPr>
              <p:blipFill>
                <a:blip r:embed="rId15"/>
                <a:stretch>
                  <a:fillRect/>
                </a:stretch>
              </p:blipFill>
              <p:spPr>
                <a:xfrm>
                  <a:off x="5146187" y="2937280"/>
                  <a:ext cx="2090520" cy="85320"/>
                </a:xfrm>
                <a:prstGeom prst="rect">
                  <a:avLst/>
                </a:prstGeom>
              </p:spPr>
            </p:pic>
          </mc:Fallback>
        </mc:AlternateContent>
      </p:grpSp>
      <p:grpSp>
        <p:nvGrpSpPr>
          <p:cNvPr id="39" name="Group 38">
            <a:extLst>
              <a:ext uri="{FF2B5EF4-FFF2-40B4-BE49-F238E27FC236}">
                <a16:creationId xmlns:a16="http://schemas.microsoft.com/office/drawing/2014/main" id="{66AA2175-788D-7FBE-B533-00C3D957123B}"/>
              </a:ext>
            </a:extLst>
          </p:cNvPr>
          <p:cNvGrpSpPr/>
          <p:nvPr/>
        </p:nvGrpSpPr>
        <p:grpSpPr>
          <a:xfrm>
            <a:off x="8871107" y="1444720"/>
            <a:ext cx="2703600" cy="2198160"/>
            <a:chOff x="8871107" y="1444720"/>
            <a:chExt cx="2703600" cy="2198160"/>
          </a:xfrm>
        </p:grpSpPr>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5914CF2-047E-7574-A6FB-54EAB920469F}"/>
                    </a:ext>
                  </a:extLst>
                </p14:cNvPr>
                <p14:cNvContentPartPr/>
                <p14:nvPr/>
              </p14:nvContentPartPr>
              <p14:xfrm>
                <a:off x="9284027" y="3007480"/>
                <a:ext cx="2290680" cy="46440"/>
              </p14:xfrm>
            </p:contentPart>
          </mc:Choice>
          <mc:Fallback xmlns="">
            <p:pic>
              <p:nvPicPr>
                <p:cNvPr id="9" name="Ink 8">
                  <a:extLst>
                    <a:ext uri="{FF2B5EF4-FFF2-40B4-BE49-F238E27FC236}">
                      <a16:creationId xmlns:a16="http://schemas.microsoft.com/office/drawing/2014/main" id="{65914CF2-047E-7574-A6FB-54EAB920469F}"/>
                    </a:ext>
                  </a:extLst>
                </p:cNvPr>
                <p:cNvPicPr/>
                <p:nvPr/>
              </p:nvPicPr>
              <p:blipFill>
                <a:blip r:embed="rId17"/>
                <a:stretch>
                  <a:fillRect/>
                </a:stretch>
              </p:blipFill>
              <p:spPr>
                <a:xfrm>
                  <a:off x="9275027" y="2998840"/>
                  <a:ext cx="2308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635F8E0-1E76-6EB0-E7EE-DF928E27C797}"/>
                    </a:ext>
                  </a:extLst>
                </p14:cNvPr>
                <p14:cNvContentPartPr/>
                <p14:nvPr/>
              </p14:nvContentPartPr>
              <p14:xfrm>
                <a:off x="9823667" y="1444720"/>
                <a:ext cx="240840" cy="232200"/>
              </p14:xfrm>
            </p:contentPart>
          </mc:Choice>
          <mc:Fallback xmlns="">
            <p:pic>
              <p:nvPicPr>
                <p:cNvPr id="15" name="Ink 14">
                  <a:extLst>
                    <a:ext uri="{FF2B5EF4-FFF2-40B4-BE49-F238E27FC236}">
                      <a16:creationId xmlns:a16="http://schemas.microsoft.com/office/drawing/2014/main" id="{A635F8E0-1E76-6EB0-E7EE-DF928E27C797}"/>
                    </a:ext>
                  </a:extLst>
                </p:cNvPr>
                <p:cNvPicPr/>
                <p:nvPr/>
              </p:nvPicPr>
              <p:blipFill>
                <a:blip r:embed="rId19"/>
                <a:stretch>
                  <a:fillRect/>
                </a:stretch>
              </p:blipFill>
              <p:spPr>
                <a:xfrm>
                  <a:off x="9814667" y="1436080"/>
                  <a:ext cx="258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6DED6EA-EE16-51E9-2CBD-B3F8E10D66A9}"/>
                    </a:ext>
                  </a:extLst>
                </p14:cNvPr>
                <p14:cNvContentPartPr/>
                <p14:nvPr/>
              </p14:nvContentPartPr>
              <p14:xfrm>
                <a:off x="9885587" y="1549120"/>
                <a:ext cx="38520" cy="2093760"/>
              </p14:xfrm>
            </p:contentPart>
          </mc:Choice>
          <mc:Fallback xmlns="">
            <p:pic>
              <p:nvPicPr>
                <p:cNvPr id="16" name="Ink 15">
                  <a:extLst>
                    <a:ext uri="{FF2B5EF4-FFF2-40B4-BE49-F238E27FC236}">
                      <a16:creationId xmlns:a16="http://schemas.microsoft.com/office/drawing/2014/main" id="{26DED6EA-EE16-51E9-2CBD-B3F8E10D66A9}"/>
                    </a:ext>
                  </a:extLst>
                </p:cNvPr>
                <p:cNvPicPr/>
                <p:nvPr/>
              </p:nvPicPr>
              <p:blipFill>
                <a:blip r:embed="rId21"/>
                <a:stretch>
                  <a:fillRect/>
                </a:stretch>
              </p:blipFill>
              <p:spPr>
                <a:xfrm>
                  <a:off x="9876947" y="1540480"/>
                  <a:ext cx="56160" cy="211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D6AE1D9-75DE-2DC5-88E0-04C455D87DAD}"/>
                    </a:ext>
                  </a:extLst>
                </p14:cNvPr>
                <p14:cNvContentPartPr/>
                <p14:nvPr/>
              </p14:nvContentPartPr>
              <p14:xfrm>
                <a:off x="8950667" y="2989840"/>
                <a:ext cx="994320" cy="65520"/>
              </p14:xfrm>
            </p:contentPart>
          </mc:Choice>
          <mc:Fallback xmlns="">
            <p:pic>
              <p:nvPicPr>
                <p:cNvPr id="17" name="Ink 16">
                  <a:extLst>
                    <a:ext uri="{FF2B5EF4-FFF2-40B4-BE49-F238E27FC236}">
                      <a16:creationId xmlns:a16="http://schemas.microsoft.com/office/drawing/2014/main" id="{ED6AE1D9-75DE-2DC5-88E0-04C455D87DAD}"/>
                    </a:ext>
                  </a:extLst>
                </p:cNvPr>
                <p:cNvPicPr/>
                <p:nvPr/>
              </p:nvPicPr>
              <p:blipFill>
                <a:blip r:embed="rId23"/>
                <a:stretch>
                  <a:fillRect/>
                </a:stretch>
              </p:blipFill>
              <p:spPr>
                <a:xfrm>
                  <a:off x="8942027" y="2980840"/>
                  <a:ext cx="1011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98A419BF-7884-0276-2013-2FF132C7C6DB}"/>
                    </a:ext>
                  </a:extLst>
                </p14:cNvPr>
                <p14:cNvContentPartPr/>
                <p14:nvPr/>
              </p14:nvContentPartPr>
              <p14:xfrm>
                <a:off x="8900267" y="2691040"/>
                <a:ext cx="216000" cy="19440"/>
              </p14:xfrm>
            </p:contentPart>
          </mc:Choice>
          <mc:Fallback xmlns="">
            <p:pic>
              <p:nvPicPr>
                <p:cNvPr id="18" name="Ink 17">
                  <a:extLst>
                    <a:ext uri="{FF2B5EF4-FFF2-40B4-BE49-F238E27FC236}">
                      <a16:creationId xmlns:a16="http://schemas.microsoft.com/office/drawing/2014/main" id="{98A419BF-7884-0276-2013-2FF132C7C6DB}"/>
                    </a:ext>
                  </a:extLst>
                </p:cNvPr>
                <p:cNvPicPr/>
                <p:nvPr/>
              </p:nvPicPr>
              <p:blipFill>
                <a:blip r:embed="rId25"/>
                <a:stretch>
                  <a:fillRect/>
                </a:stretch>
              </p:blipFill>
              <p:spPr>
                <a:xfrm>
                  <a:off x="8891267" y="2682040"/>
                  <a:ext cx="233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421AD83-02B5-ECC8-6E6E-F8F1FB180AB2}"/>
                    </a:ext>
                  </a:extLst>
                </p14:cNvPr>
                <p14:cNvContentPartPr/>
                <p14:nvPr/>
              </p14:nvContentPartPr>
              <p14:xfrm>
                <a:off x="9192227" y="2649280"/>
                <a:ext cx="207720" cy="176400"/>
              </p14:xfrm>
            </p:contentPart>
          </mc:Choice>
          <mc:Fallback xmlns="">
            <p:pic>
              <p:nvPicPr>
                <p:cNvPr id="19" name="Ink 18">
                  <a:extLst>
                    <a:ext uri="{FF2B5EF4-FFF2-40B4-BE49-F238E27FC236}">
                      <a16:creationId xmlns:a16="http://schemas.microsoft.com/office/drawing/2014/main" id="{A421AD83-02B5-ECC8-6E6E-F8F1FB180AB2}"/>
                    </a:ext>
                  </a:extLst>
                </p:cNvPr>
                <p:cNvPicPr/>
                <p:nvPr/>
              </p:nvPicPr>
              <p:blipFill>
                <a:blip r:embed="rId27"/>
                <a:stretch>
                  <a:fillRect/>
                </a:stretch>
              </p:blipFill>
              <p:spPr>
                <a:xfrm>
                  <a:off x="9183227" y="2640280"/>
                  <a:ext cx="225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9418E12A-8F81-F17E-0705-55A08B05FA7C}"/>
                    </a:ext>
                  </a:extLst>
                </p14:cNvPr>
                <p14:cNvContentPartPr/>
                <p14:nvPr/>
              </p14:nvContentPartPr>
              <p14:xfrm>
                <a:off x="9879827" y="2941600"/>
                <a:ext cx="70200" cy="83520"/>
              </p14:xfrm>
            </p:contentPart>
          </mc:Choice>
          <mc:Fallback xmlns="">
            <p:pic>
              <p:nvPicPr>
                <p:cNvPr id="21" name="Ink 20">
                  <a:extLst>
                    <a:ext uri="{FF2B5EF4-FFF2-40B4-BE49-F238E27FC236}">
                      <a16:creationId xmlns:a16="http://schemas.microsoft.com/office/drawing/2014/main" id="{9418E12A-8F81-F17E-0705-55A08B05FA7C}"/>
                    </a:ext>
                  </a:extLst>
                </p:cNvPr>
                <p:cNvPicPr/>
                <p:nvPr/>
              </p:nvPicPr>
              <p:blipFill>
                <a:blip r:embed="rId29"/>
                <a:stretch>
                  <a:fillRect/>
                </a:stretch>
              </p:blipFill>
              <p:spPr>
                <a:xfrm>
                  <a:off x="9870827" y="2932600"/>
                  <a:ext cx="878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BE032CBB-E4E3-5195-D05E-B3285AD46A74}"/>
                    </a:ext>
                  </a:extLst>
                </p14:cNvPr>
                <p14:cNvContentPartPr/>
                <p14:nvPr/>
              </p14:nvContentPartPr>
              <p14:xfrm>
                <a:off x="9901787" y="2177320"/>
                <a:ext cx="96840" cy="815040"/>
              </p14:xfrm>
            </p:contentPart>
          </mc:Choice>
          <mc:Fallback xmlns="">
            <p:pic>
              <p:nvPicPr>
                <p:cNvPr id="26" name="Ink 25">
                  <a:extLst>
                    <a:ext uri="{FF2B5EF4-FFF2-40B4-BE49-F238E27FC236}">
                      <a16:creationId xmlns:a16="http://schemas.microsoft.com/office/drawing/2014/main" id="{BE032CBB-E4E3-5195-D05E-B3285AD46A74}"/>
                    </a:ext>
                  </a:extLst>
                </p:cNvPr>
                <p:cNvPicPr/>
                <p:nvPr/>
              </p:nvPicPr>
              <p:blipFill>
                <a:blip r:embed="rId31"/>
                <a:stretch>
                  <a:fillRect/>
                </a:stretch>
              </p:blipFill>
              <p:spPr>
                <a:xfrm>
                  <a:off x="9892787" y="2168320"/>
                  <a:ext cx="114480" cy="832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406C3CDB-F546-E9D2-E98E-30AD2B871F4E}"/>
                    </a:ext>
                  </a:extLst>
                </p14:cNvPr>
                <p14:cNvContentPartPr/>
                <p14:nvPr/>
              </p14:nvContentPartPr>
              <p14:xfrm>
                <a:off x="10150907" y="2930800"/>
                <a:ext cx="111240" cy="171720"/>
              </p14:xfrm>
            </p:contentPart>
          </mc:Choice>
          <mc:Fallback xmlns="">
            <p:pic>
              <p:nvPicPr>
                <p:cNvPr id="28" name="Ink 27">
                  <a:extLst>
                    <a:ext uri="{FF2B5EF4-FFF2-40B4-BE49-F238E27FC236}">
                      <a16:creationId xmlns:a16="http://schemas.microsoft.com/office/drawing/2014/main" id="{406C3CDB-F546-E9D2-E98E-30AD2B871F4E}"/>
                    </a:ext>
                  </a:extLst>
                </p:cNvPr>
                <p:cNvPicPr/>
                <p:nvPr/>
              </p:nvPicPr>
              <p:blipFill>
                <a:blip r:embed="rId33"/>
                <a:stretch>
                  <a:fillRect/>
                </a:stretch>
              </p:blipFill>
              <p:spPr>
                <a:xfrm>
                  <a:off x="10142267" y="2921800"/>
                  <a:ext cx="128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E6EC1AC8-9393-20CC-5D7E-56D73D1C747E}"/>
                    </a:ext>
                  </a:extLst>
                </p14:cNvPr>
                <p14:cNvContentPartPr/>
                <p14:nvPr/>
              </p14:nvContentPartPr>
              <p14:xfrm>
                <a:off x="10175387" y="2934760"/>
                <a:ext cx="121680" cy="177120"/>
              </p14:xfrm>
            </p:contentPart>
          </mc:Choice>
          <mc:Fallback xmlns="">
            <p:pic>
              <p:nvPicPr>
                <p:cNvPr id="29" name="Ink 28">
                  <a:extLst>
                    <a:ext uri="{FF2B5EF4-FFF2-40B4-BE49-F238E27FC236}">
                      <a16:creationId xmlns:a16="http://schemas.microsoft.com/office/drawing/2014/main" id="{E6EC1AC8-9393-20CC-5D7E-56D73D1C747E}"/>
                    </a:ext>
                  </a:extLst>
                </p:cNvPr>
                <p:cNvPicPr/>
                <p:nvPr/>
              </p:nvPicPr>
              <p:blipFill>
                <a:blip r:embed="rId35"/>
                <a:stretch>
                  <a:fillRect/>
                </a:stretch>
              </p:blipFill>
              <p:spPr>
                <a:xfrm>
                  <a:off x="10166387" y="2925760"/>
                  <a:ext cx="139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5F796C18-FA41-EA5C-E5D0-1B3C28045F58}"/>
                    </a:ext>
                  </a:extLst>
                </p14:cNvPr>
                <p14:cNvContentPartPr/>
                <p14:nvPr/>
              </p14:nvContentPartPr>
              <p14:xfrm>
                <a:off x="10582907" y="2953120"/>
                <a:ext cx="175320" cy="131400"/>
              </p14:xfrm>
            </p:contentPart>
          </mc:Choice>
          <mc:Fallback xmlns="">
            <p:pic>
              <p:nvPicPr>
                <p:cNvPr id="30" name="Ink 29">
                  <a:extLst>
                    <a:ext uri="{FF2B5EF4-FFF2-40B4-BE49-F238E27FC236}">
                      <a16:creationId xmlns:a16="http://schemas.microsoft.com/office/drawing/2014/main" id="{5F796C18-FA41-EA5C-E5D0-1B3C28045F58}"/>
                    </a:ext>
                  </a:extLst>
                </p:cNvPr>
                <p:cNvPicPr/>
                <p:nvPr/>
              </p:nvPicPr>
              <p:blipFill>
                <a:blip r:embed="rId37"/>
                <a:stretch>
                  <a:fillRect/>
                </a:stretch>
              </p:blipFill>
              <p:spPr>
                <a:xfrm>
                  <a:off x="10573907" y="2944480"/>
                  <a:ext cx="192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AF12406C-DB4B-A8C3-02E6-7D1BF96FAB41}"/>
                    </a:ext>
                  </a:extLst>
                </p14:cNvPr>
                <p14:cNvContentPartPr/>
                <p14:nvPr/>
              </p14:nvContentPartPr>
              <p14:xfrm>
                <a:off x="10605587" y="2907400"/>
                <a:ext cx="168840" cy="248040"/>
              </p14:xfrm>
            </p:contentPart>
          </mc:Choice>
          <mc:Fallback xmlns="">
            <p:pic>
              <p:nvPicPr>
                <p:cNvPr id="31" name="Ink 30">
                  <a:extLst>
                    <a:ext uri="{FF2B5EF4-FFF2-40B4-BE49-F238E27FC236}">
                      <a16:creationId xmlns:a16="http://schemas.microsoft.com/office/drawing/2014/main" id="{AF12406C-DB4B-A8C3-02E6-7D1BF96FAB41}"/>
                    </a:ext>
                  </a:extLst>
                </p:cNvPr>
                <p:cNvPicPr/>
                <p:nvPr/>
              </p:nvPicPr>
              <p:blipFill>
                <a:blip r:embed="rId39"/>
                <a:stretch>
                  <a:fillRect/>
                </a:stretch>
              </p:blipFill>
              <p:spPr>
                <a:xfrm>
                  <a:off x="10596947" y="2898400"/>
                  <a:ext cx="186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811CD780-0B71-B6F9-B1C6-888F85A2CEFD}"/>
                    </a:ext>
                  </a:extLst>
                </p14:cNvPr>
                <p14:cNvContentPartPr/>
                <p14:nvPr/>
              </p14:nvContentPartPr>
              <p14:xfrm>
                <a:off x="10987547" y="2946280"/>
                <a:ext cx="200160" cy="288720"/>
              </p14:xfrm>
            </p:contentPart>
          </mc:Choice>
          <mc:Fallback xmlns="">
            <p:pic>
              <p:nvPicPr>
                <p:cNvPr id="32" name="Ink 31">
                  <a:extLst>
                    <a:ext uri="{FF2B5EF4-FFF2-40B4-BE49-F238E27FC236}">
                      <a16:creationId xmlns:a16="http://schemas.microsoft.com/office/drawing/2014/main" id="{811CD780-0B71-B6F9-B1C6-888F85A2CEFD}"/>
                    </a:ext>
                  </a:extLst>
                </p:cNvPr>
                <p:cNvPicPr/>
                <p:nvPr/>
              </p:nvPicPr>
              <p:blipFill>
                <a:blip r:embed="rId41"/>
                <a:stretch>
                  <a:fillRect/>
                </a:stretch>
              </p:blipFill>
              <p:spPr>
                <a:xfrm>
                  <a:off x="10978907" y="2937640"/>
                  <a:ext cx="217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349EBB78-C183-7EA4-A717-7F4764FFDA39}"/>
                    </a:ext>
                  </a:extLst>
                </p14:cNvPr>
                <p14:cNvContentPartPr/>
                <p14:nvPr/>
              </p14:nvContentPartPr>
              <p14:xfrm>
                <a:off x="8899187" y="2247880"/>
                <a:ext cx="1543320" cy="773640"/>
              </p14:xfrm>
            </p:contentPart>
          </mc:Choice>
          <mc:Fallback xmlns="">
            <p:pic>
              <p:nvPicPr>
                <p:cNvPr id="34" name="Ink 33">
                  <a:extLst>
                    <a:ext uri="{FF2B5EF4-FFF2-40B4-BE49-F238E27FC236}">
                      <a16:creationId xmlns:a16="http://schemas.microsoft.com/office/drawing/2014/main" id="{349EBB78-C183-7EA4-A717-7F4764FFDA39}"/>
                    </a:ext>
                  </a:extLst>
                </p:cNvPr>
                <p:cNvPicPr/>
                <p:nvPr/>
              </p:nvPicPr>
              <p:blipFill>
                <a:blip r:embed="rId43"/>
                <a:stretch>
                  <a:fillRect/>
                </a:stretch>
              </p:blipFill>
              <p:spPr>
                <a:xfrm>
                  <a:off x="8890547" y="2239240"/>
                  <a:ext cx="1560960" cy="79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BFB220CD-9B1B-69C0-CF81-46B0896504C3}"/>
                    </a:ext>
                  </a:extLst>
                </p14:cNvPr>
                <p14:cNvContentPartPr/>
                <p14:nvPr/>
              </p14:nvContentPartPr>
              <p14:xfrm>
                <a:off x="8871107" y="2267320"/>
                <a:ext cx="1866240" cy="792360"/>
              </p14:xfrm>
            </p:contentPart>
          </mc:Choice>
          <mc:Fallback xmlns="">
            <p:pic>
              <p:nvPicPr>
                <p:cNvPr id="35" name="Ink 34">
                  <a:extLst>
                    <a:ext uri="{FF2B5EF4-FFF2-40B4-BE49-F238E27FC236}">
                      <a16:creationId xmlns:a16="http://schemas.microsoft.com/office/drawing/2014/main" id="{BFB220CD-9B1B-69C0-CF81-46B0896504C3}"/>
                    </a:ext>
                  </a:extLst>
                </p:cNvPr>
                <p:cNvPicPr/>
                <p:nvPr/>
              </p:nvPicPr>
              <p:blipFill>
                <a:blip r:embed="rId45"/>
                <a:stretch>
                  <a:fillRect/>
                </a:stretch>
              </p:blipFill>
              <p:spPr>
                <a:xfrm>
                  <a:off x="8862107" y="2258680"/>
                  <a:ext cx="188388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B94974A9-EFEE-5C3D-ACCA-F9331D3E6128}"/>
                    </a:ext>
                  </a:extLst>
                </p14:cNvPr>
                <p14:cNvContentPartPr/>
                <p14:nvPr/>
              </p14:nvContentPartPr>
              <p14:xfrm>
                <a:off x="8960747" y="2284960"/>
                <a:ext cx="2260440" cy="775800"/>
              </p14:xfrm>
            </p:contentPart>
          </mc:Choice>
          <mc:Fallback xmlns="">
            <p:pic>
              <p:nvPicPr>
                <p:cNvPr id="36" name="Ink 35">
                  <a:extLst>
                    <a:ext uri="{FF2B5EF4-FFF2-40B4-BE49-F238E27FC236}">
                      <a16:creationId xmlns:a16="http://schemas.microsoft.com/office/drawing/2014/main" id="{B94974A9-EFEE-5C3D-ACCA-F9331D3E6128}"/>
                    </a:ext>
                  </a:extLst>
                </p:cNvPr>
                <p:cNvPicPr/>
                <p:nvPr/>
              </p:nvPicPr>
              <p:blipFill>
                <a:blip r:embed="rId47"/>
                <a:stretch>
                  <a:fillRect/>
                </a:stretch>
              </p:blipFill>
              <p:spPr>
                <a:xfrm>
                  <a:off x="8952107" y="2275960"/>
                  <a:ext cx="22780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55BED229-FAE9-2E97-1F35-EE6613441A67}"/>
                    </a:ext>
                  </a:extLst>
                </p14:cNvPr>
                <p14:cNvContentPartPr/>
                <p14:nvPr/>
              </p14:nvContentPartPr>
              <p14:xfrm>
                <a:off x="9691907" y="2115760"/>
                <a:ext cx="465840" cy="1202040"/>
              </p14:xfrm>
            </p:contentPart>
          </mc:Choice>
          <mc:Fallback xmlns="">
            <p:pic>
              <p:nvPicPr>
                <p:cNvPr id="38" name="Ink 37">
                  <a:extLst>
                    <a:ext uri="{FF2B5EF4-FFF2-40B4-BE49-F238E27FC236}">
                      <a16:creationId xmlns:a16="http://schemas.microsoft.com/office/drawing/2014/main" id="{55BED229-FAE9-2E97-1F35-EE6613441A67}"/>
                    </a:ext>
                  </a:extLst>
                </p:cNvPr>
                <p:cNvPicPr/>
                <p:nvPr/>
              </p:nvPicPr>
              <p:blipFill>
                <a:blip r:embed="rId49"/>
                <a:stretch>
                  <a:fillRect/>
                </a:stretch>
              </p:blipFill>
              <p:spPr>
                <a:xfrm>
                  <a:off x="9682907" y="2107120"/>
                  <a:ext cx="483480" cy="121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187F5199-C665-8B6C-46B1-DDF601DFFC48}"/>
                  </a:ext>
                </a:extLst>
              </p14:cNvPr>
              <p14:cNvContentPartPr/>
              <p14:nvPr/>
            </p14:nvContentPartPr>
            <p14:xfrm>
              <a:off x="2174387" y="6246400"/>
              <a:ext cx="81360" cy="128880"/>
            </p14:xfrm>
          </p:contentPart>
        </mc:Choice>
        <mc:Fallback xmlns="">
          <p:pic>
            <p:nvPicPr>
              <p:cNvPr id="57" name="Ink 56">
                <a:extLst>
                  <a:ext uri="{FF2B5EF4-FFF2-40B4-BE49-F238E27FC236}">
                    <a16:creationId xmlns:a16="http://schemas.microsoft.com/office/drawing/2014/main" id="{187F5199-C665-8B6C-46B1-DDF601DFFC48}"/>
                  </a:ext>
                </a:extLst>
              </p:cNvPr>
              <p:cNvPicPr/>
              <p:nvPr/>
            </p:nvPicPr>
            <p:blipFill>
              <a:blip r:embed="rId51"/>
              <a:stretch>
                <a:fillRect/>
              </a:stretch>
            </p:blipFill>
            <p:spPr>
              <a:xfrm>
                <a:off x="2165747" y="6237400"/>
                <a:ext cx="99000" cy="146520"/>
              </a:xfrm>
              <a:prstGeom prst="rect">
                <a:avLst/>
              </a:prstGeom>
            </p:spPr>
          </p:pic>
        </mc:Fallback>
      </mc:AlternateContent>
      <p:grpSp>
        <p:nvGrpSpPr>
          <p:cNvPr id="88" name="Group 87">
            <a:extLst>
              <a:ext uri="{FF2B5EF4-FFF2-40B4-BE49-F238E27FC236}">
                <a16:creationId xmlns:a16="http://schemas.microsoft.com/office/drawing/2014/main" id="{DF7448B6-86F1-B270-D3A1-234DBBEF880E}"/>
              </a:ext>
            </a:extLst>
          </p:cNvPr>
          <p:cNvGrpSpPr/>
          <p:nvPr/>
        </p:nvGrpSpPr>
        <p:grpSpPr>
          <a:xfrm>
            <a:off x="160187" y="5555200"/>
            <a:ext cx="4212000" cy="1422720"/>
            <a:chOff x="160187" y="5555200"/>
            <a:chExt cx="4212000" cy="1422720"/>
          </a:xfrm>
        </p:grpSpPr>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AA62E84A-309E-D293-F507-0AC93A22D2FE}"/>
                    </a:ext>
                  </a:extLst>
                </p14:cNvPr>
                <p14:cNvContentPartPr/>
                <p14:nvPr/>
              </p14:nvContentPartPr>
              <p14:xfrm>
                <a:off x="2159627" y="6557800"/>
                <a:ext cx="128160" cy="178200"/>
              </p14:xfrm>
            </p:contentPart>
          </mc:Choice>
          <mc:Fallback xmlns="">
            <p:pic>
              <p:nvPicPr>
                <p:cNvPr id="42" name="Ink 41">
                  <a:extLst>
                    <a:ext uri="{FF2B5EF4-FFF2-40B4-BE49-F238E27FC236}">
                      <a16:creationId xmlns:a16="http://schemas.microsoft.com/office/drawing/2014/main" id="{AA62E84A-309E-D293-F507-0AC93A22D2FE}"/>
                    </a:ext>
                  </a:extLst>
                </p:cNvPr>
                <p:cNvPicPr/>
                <p:nvPr/>
              </p:nvPicPr>
              <p:blipFill>
                <a:blip r:embed="rId53"/>
                <a:stretch>
                  <a:fillRect/>
                </a:stretch>
              </p:blipFill>
              <p:spPr>
                <a:xfrm>
                  <a:off x="2150627" y="6548800"/>
                  <a:ext cx="145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11CCE878-6EBA-A3E5-0C51-541BA7F0D3F3}"/>
                    </a:ext>
                  </a:extLst>
                </p14:cNvPr>
                <p14:cNvContentPartPr/>
                <p14:nvPr/>
              </p14:nvContentPartPr>
              <p14:xfrm>
                <a:off x="422987" y="6310480"/>
                <a:ext cx="3949200" cy="45000"/>
              </p14:xfrm>
            </p:contentPart>
          </mc:Choice>
          <mc:Fallback xmlns="">
            <p:pic>
              <p:nvPicPr>
                <p:cNvPr id="40" name="Ink 39">
                  <a:extLst>
                    <a:ext uri="{FF2B5EF4-FFF2-40B4-BE49-F238E27FC236}">
                      <a16:creationId xmlns:a16="http://schemas.microsoft.com/office/drawing/2014/main" id="{11CCE878-6EBA-A3E5-0C51-541BA7F0D3F3}"/>
                    </a:ext>
                  </a:extLst>
                </p:cNvPr>
                <p:cNvPicPr/>
                <p:nvPr/>
              </p:nvPicPr>
              <p:blipFill>
                <a:blip r:embed="rId55"/>
                <a:stretch>
                  <a:fillRect/>
                </a:stretch>
              </p:blipFill>
              <p:spPr>
                <a:xfrm>
                  <a:off x="414347" y="6301840"/>
                  <a:ext cx="3966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28EBFB27-9B97-BB70-CDEA-F1A83BC3DE65}"/>
                    </a:ext>
                  </a:extLst>
                </p14:cNvPr>
                <p14:cNvContentPartPr/>
                <p14:nvPr/>
              </p14:nvContentPartPr>
              <p14:xfrm>
                <a:off x="2162867" y="6265480"/>
                <a:ext cx="61560" cy="104400"/>
              </p14:xfrm>
            </p:contentPart>
          </mc:Choice>
          <mc:Fallback xmlns="">
            <p:pic>
              <p:nvPicPr>
                <p:cNvPr id="41" name="Ink 40">
                  <a:extLst>
                    <a:ext uri="{FF2B5EF4-FFF2-40B4-BE49-F238E27FC236}">
                      <a16:creationId xmlns:a16="http://schemas.microsoft.com/office/drawing/2014/main" id="{28EBFB27-9B97-BB70-CDEA-F1A83BC3DE65}"/>
                    </a:ext>
                  </a:extLst>
                </p:cNvPr>
                <p:cNvPicPr/>
                <p:nvPr/>
              </p:nvPicPr>
              <p:blipFill>
                <a:blip r:embed="rId57"/>
                <a:stretch>
                  <a:fillRect/>
                </a:stretch>
              </p:blipFill>
              <p:spPr>
                <a:xfrm>
                  <a:off x="2154227" y="6256480"/>
                  <a:ext cx="79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12D748C0-42DC-AD50-ED49-50A8B067F9DF}"/>
                    </a:ext>
                  </a:extLst>
                </p14:cNvPr>
                <p14:cNvContentPartPr/>
                <p14:nvPr/>
              </p14:nvContentPartPr>
              <p14:xfrm>
                <a:off x="2169707" y="6277000"/>
                <a:ext cx="66960" cy="81720"/>
              </p14:xfrm>
            </p:contentPart>
          </mc:Choice>
          <mc:Fallback xmlns="">
            <p:pic>
              <p:nvPicPr>
                <p:cNvPr id="44" name="Ink 43">
                  <a:extLst>
                    <a:ext uri="{FF2B5EF4-FFF2-40B4-BE49-F238E27FC236}">
                      <a16:creationId xmlns:a16="http://schemas.microsoft.com/office/drawing/2014/main" id="{12D748C0-42DC-AD50-ED49-50A8B067F9DF}"/>
                    </a:ext>
                  </a:extLst>
                </p:cNvPr>
                <p:cNvPicPr/>
                <p:nvPr/>
              </p:nvPicPr>
              <p:blipFill>
                <a:blip r:embed="rId59"/>
                <a:stretch>
                  <a:fillRect/>
                </a:stretch>
              </p:blipFill>
              <p:spPr>
                <a:xfrm>
                  <a:off x="2161067" y="6268360"/>
                  <a:ext cx="84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B843DD91-4BEF-FB76-E24A-15BC709F2A1D}"/>
                    </a:ext>
                  </a:extLst>
                </p14:cNvPr>
                <p14:cNvContentPartPr/>
                <p14:nvPr/>
              </p14:nvContentPartPr>
              <p14:xfrm>
                <a:off x="160187" y="6302200"/>
                <a:ext cx="514440" cy="36360"/>
              </p14:xfrm>
            </p:contentPart>
          </mc:Choice>
          <mc:Fallback xmlns="">
            <p:pic>
              <p:nvPicPr>
                <p:cNvPr id="45" name="Ink 44">
                  <a:extLst>
                    <a:ext uri="{FF2B5EF4-FFF2-40B4-BE49-F238E27FC236}">
                      <a16:creationId xmlns:a16="http://schemas.microsoft.com/office/drawing/2014/main" id="{B843DD91-4BEF-FB76-E24A-15BC709F2A1D}"/>
                    </a:ext>
                  </a:extLst>
                </p:cNvPr>
                <p:cNvPicPr/>
                <p:nvPr/>
              </p:nvPicPr>
              <p:blipFill>
                <a:blip r:embed="rId61"/>
                <a:stretch>
                  <a:fillRect/>
                </a:stretch>
              </p:blipFill>
              <p:spPr>
                <a:xfrm>
                  <a:off x="151547" y="6293560"/>
                  <a:ext cx="532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A468563-F2C5-80A1-CC26-256BDC4D8891}"/>
                    </a:ext>
                  </a:extLst>
                </p14:cNvPr>
                <p14:cNvContentPartPr/>
                <p14:nvPr/>
              </p14:nvContentPartPr>
              <p14:xfrm>
                <a:off x="187907" y="6285280"/>
                <a:ext cx="2001960" cy="51480"/>
              </p14:xfrm>
            </p:contentPart>
          </mc:Choice>
          <mc:Fallback xmlns="">
            <p:pic>
              <p:nvPicPr>
                <p:cNvPr id="46" name="Ink 45">
                  <a:extLst>
                    <a:ext uri="{FF2B5EF4-FFF2-40B4-BE49-F238E27FC236}">
                      <a16:creationId xmlns:a16="http://schemas.microsoft.com/office/drawing/2014/main" id="{BA468563-F2C5-80A1-CC26-256BDC4D8891}"/>
                    </a:ext>
                  </a:extLst>
                </p:cNvPr>
                <p:cNvPicPr/>
                <p:nvPr/>
              </p:nvPicPr>
              <p:blipFill>
                <a:blip r:embed="rId63"/>
                <a:stretch>
                  <a:fillRect/>
                </a:stretch>
              </p:blipFill>
              <p:spPr>
                <a:xfrm>
                  <a:off x="178907" y="6276640"/>
                  <a:ext cx="2019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D60A1C8C-7ABB-4271-8743-4B452CACF9BE}"/>
                    </a:ext>
                  </a:extLst>
                </p14:cNvPr>
                <p14:cNvContentPartPr/>
                <p14:nvPr/>
              </p14:nvContentPartPr>
              <p14:xfrm>
                <a:off x="1478507" y="6254320"/>
                <a:ext cx="102600" cy="136800"/>
              </p14:xfrm>
            </p:contentPart>
          </mc:Choice>
          <mc:Fallback xmlns="">
            <p:pic>
              <p:nvPicPr>
                <p:cNvPr id="48" name="Ink 47">
                  <a:extLst>
                    <a:ext uri="{FF2B5EF4-FFF2-40B4-BE49-F238E27FC236}">
                      <a16:creationId xmlns:a16="http://schemas.microsoft.com/office/drawing/2014/main" id="{D60A1C8C-7ABB-4271-8743-4B452CACF9BE}"/>
                    </a:ext>
                  </a:extLst>
                </p:cNvPr>
                <p:cNvPicPr/>
                <p:nvPr/>
              </p:nvPicPr>
              <p:blipFill>
                <a:blip r:embed="rId65"/>
                <a:stretch>
                  <a:fillRect/>
                </a:stretch>
              </p:blipFill>
              <p:spPr>
                <a:xfrm>
                  <a:off x="1469867" y="6245680"/>
                  <a:ext cx="120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289FCADD-CA69-7241-2907-84E88AFB7C22}"/>
                    </a:ext>
                  </a:extLst>
                </p14:cNvPr>
                <p14:cNvContentPartPr/>
                <p14:nvPr/>
              </p14:nvContentPartPr>
              <p14:xfrm>
                <a:off x="1492907" y="6253240"/>
                <a:ext cx="127800" cy="124920"/>
              </p14:xfrm>
            </p:contentPart>
          </mc:Choice>
          <mc:Fallback xmlns="">
            <p:pic>
              <p:nvPicPr>
                <p:cNvPr id="49" name="Ink 48">
                  <a:extLst>
                    <a:ext uri="{FF2B5EF4-FFF2-40B4-BE49-F238E27FC236}">
                      <a16:creationId xmlns:a16="http://schemas.microsoft.com/office/drawing/2014/main" id="{289FCADD-CA69-7241-2907-84E88AFB7C22}"/>
                    </a:ext>
                  </a:extLst>
                </p:cNvPr>
                <p:cNvPicPr/>
                <p:nvPr/>
              </p:nvPicPr>
              <p:blipFill>
                <a:blip r:embed="rId67"/>
                <a:stretch>
                  <a:fillRect/>
                </a:stretch>
              </p:blipFill>
              <p:spPr>
                <a:xfrm>
                  <a:off x="1483907" y="6244240"/>
                  <a:ext cx="145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1D31BDA5-B0B3-969A-B156-E3026C48988A}"/>
                    </a:ext>
                  </a:extLst>
                </p14:cNvPr>
                <p14:cNvContentPartPr/>
                <p14:nvPr/>
              </p14:nvContentPartPr>
              <p14:xfrm>
                <a:off x="1054067" y="6240640"/>
                <a:ext cx="175680" cy="178560"/>
              </p14:xfrm>
            </p:contentPart>
          </mc:Choice>
          <mc:Fallback xmlns="">
            <p:pic>
              <p:nvPicPr>
                <p:cNvPr id="50" name="Ink 49">
                  <a:extLst>
                    <a:ext uri="{FF2B5EF4-FFF2-40B4-BE49-F238E27FC236}">
                      <a16:creationId xmlns:a16="http://schemas.microsoft.com/office/drawing/2014/main" id="{1D31BDA5-B0B3-969A-B156-E3026C48988A}"/>
                    </a:ext>
                  </a:extLst>
                </p:cNvPr>
                <p:cNvPicPr/>
                <p:nvPr/>
              </p:nvPicPr>
              <p:blipFill>
                <a:blip r:embed="rId69"/>
                <a:stretch>
                  <a:fillRect/>
                </a:stretch>
              </p:blipFill>
              <p:spPr>
                <a:xfrm>
                  <a:off x="1045067" y="6232000"/>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1C1B5672-AF63-5444-7DFC-9F4E4DC02B95}"/>
                    </a:ext>
                  </a:extLst>
                </p14:cNvPr>
                <p14:cNvContentPartPr/>
                <p14:nvPr/>
              </p14:nvContentPartPr>
              <p14:xfrm>
                <a:off x="1075667" y="6262240"/>
                <a:ext cx="102600" cy="129600"/>
              </p14:xfrm>
            </p:contentPart>
          </mc:Choice>
          <mc:Fallback xmlns="">
            <p:pic>
              <p:nvPicPr>
                <p:cNvPr id="51" name="Ink 50">
                  <a:extLst>
                    <a:ext uri="{FF2B5EF4-FFF2-40B4-BE49-F238E27FC236}">
                      <a16:creationId xmlns:a16="http://schemas.microsoft.com/office/drawing/2014/main" id="{1C1B5672-AF63-5444-7DFC-9F4E4DC02B95}"/>
                    </a:ext>
                  </a:extLst>
                </p:cNvPr>
                <p:cNvPicPr/>
                <p:nvPr/>
              </p:nvPicPr>
              <p:blipFill>
                <a:blip r:embed="rId71"/>
                <a:stretch>
                  <a:fillRect/>
                </a:stretch>
              </p:blipFill>
              <p:spPr>
                <a:xfrm>
                  <a:off x="1067027" y="6253240"/>
                  <a:ext cx="120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EBF7EE8B-06F2-60A3-2F96-D68DDB0EC818}"/>
                    </a:ext>
                  </a:extLst>
                </p14:cNvPr>
                <p14:cNvContentPartPr/>
                <p14:nvPr/>
              </p14:nvContentPartPr>
              <p14:xfrm>
                <a:off x="672467" y="6234880"/>
                <a:ext cx="164160" cy="160200"/>
              </p14:xfrm>
            </p:contentPart>
          </mc:Choice>
          <mc:Fallback xmlns="">
            <p:pic>
              <p:nvPicPr>
                <p:cNvPr id="52" name="Ink 51">
                  <a:extLst>
                    <a:ext uri="{FF2B5EF4-FFF2-40B4-BE49-F238E27FC236}">
                      <a16:creationId xmlns:a16="http://schemas.microsoft.com/office/drawing/2014/main" id="{EBF7EE8B-06F2-60A3-2F96-D68DDB0EC818}"/>
                    </a:ext>
                  </a:extLst>
                </p:cNvPr>
                <p:cNvPicPr/>
                <p:nvPr/>
              </p:nvPicPr>
              <p:blipFill>
                <a:blip r:embed="rId73"/>
                <a:stretch>
                  <a:fillRect/>
                </a:stretch>
              </p:blipFill>
              <p:spPr>
                <a:xfrm>
                  <a:off x="663467" y="6225880"/>
                  <a:ext cx="181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ED38736E-F05B-28D4-088B-9B941FEFBB45}"/>
                    </a:ext>
                  </a:extLst>
                </p14:cNvPr>
                <p14:cNvContentPartPr/>
                <p14:nvPr/>
              </p14:nvContentPartPr>
              <p14:xfrm>
                <a:off x="1518107" y="6495160"/>
                <a:ext cx="116280" cy="208800"/>
              </p14:xfrm>
            </p:contentPart>
          </mc:Choice>
          <mc:Fallback xmlns="">
            <p:pic>
              <p:nvPicPr>
                <p:cNvPr id="54" name="Ink 53">
                  <a:extLst>
                    <a:ext uri="{FF2B5EF4-FFF2-40B4-BE49-F238E27FC236}">
                      <a16:creationId xmlns:a16="http://schemas.microsoft.com/office/drawing/2014/main" id="{ED38736E-F05B-28D4-088B-9B941FEFBB45}"/>
                    </a:ext>
                  </a:extLst>
                </p:cNvPr>
                <p:cNvPicPr/>
                <p:nvPr/>
              </p:nvPicPr>
              <p:blipFill>
                <a:blip r:embed="rId75"/>
                <a:stretch>
                  <a:fillRect/>
                </a:stretch>
              </p:blipFill>
              <p:spPr>
                <a:xfrm>
                  <a:off x="1509467" y="6486160"/>
                  <a:ext cx="133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8529D9C4-B4A3-79E2-955E-1BFA5A19BBEC}"/>
                    </a:ext>
                  </a:extLst>
                </p14:cNvPr>
                <p14:cNvContentPartPr/>
                <p14:nvPr/>
              </p14:nvContentPartPr>
              <p14:xfrm>
                <a:off x="1419467" y="6547720"/>
                <a:ext cx="271440" cy="45720"/>
              </p14:xfrm>
            </p:contentPart>
          </mc:Choice>
          <mc:Fallback xmlns="">
            <p:pic>
              <p:nvPicPr>
                <p:cNvPr id="55" name="Ink 54">
                  <a:extLst>
                    <a:ext uri="{FF2B5EF4-FFF2-40B4-BE49-F238E27FC236}">
                      <a16:creationId xmlns:a16="http://schemas.microsoft.com/office/drawing/2014/main" id="{8529D9C4-B4A3-79E2-955E-1BFA5A19BBEC}"/>
                    </a:ext>
                  </a:extLst>
                </p:cNvPr>
                <p:cNvPicPr/>
                <p:nvPr/>
              </p:nvPicPr>
              <p:blipFill>
                <a:blip r:embed="rId77"/>
                <a:stretch>
                  <a:fillRect/>
                </a:stretch>
              </p:blipFill>
              <p:spPr>
                <a:xfrm>
                  <a:off x="1410467" y="6539080"/>
                  <a:ext cx="289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5D649E07-64DE-1706-F06A-2B7465C5FAE0}"/>
                    </a:ext>
                  </a:extLst>
                </p14:cNvPr>
                <p14:cNvContentPartPr/>
                <p14:nvPr/>
              </p14:nvContentPartPr>
              <p14:xfrm>
                <a:off x="2195267" y="6275920"/>
                <a:ext cx="140040" cy="103320"/>
              </p14:xfrm>
            </p:contentPart>
          </mc:Choice>
          <mc:Fallback xmlns="">
            <p:pic>
              <p:nvPicPr>
                <p:cNvPr id="59" name="Ink 58">
                  <a:extLst>
                    <a:ext uri="{FF2B5EF4-FFF2-40B4-BE49-F238E27FC236}">
                      <a16:creationId xmlns:a16="http://schemas.microsoft.com/office/drawing/2014/main" id="{5D649E07-64DE-1706-F06A-2B7465C5FAE0}"/>
                    </a:ext>
                  </a:extLst>
                </p:cNvPr>
                <p:cNvPicPr/>
                <p:nvPr/>
              </p:nvPicPr>
              <p:blipFill>
                <a:blip r:embed="rId79"/>
                <a:stretch>
                  <a:fillRect/>
                </a:stretch>
              </p:blipFill>
              <p:spPr>
                <a:xfrm>
                  <a:off x="2186627" y="6267280"/>
                  <a:ext cx="157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4649F35C-997D-CA9B-46CD-8A87E913928F}"/>
                    </a:ext>
                  </a:extLst>
                </p14:cNvPr>
                <p14:cNvContentPartPr/>
                <p14:nvPr/>
              </p14:nvContentPartPr>
              <p14:xfrm>
                <a:off x="2194907" y="6324520"/>
                <a:ext cx="2880" cy="1440"/>
              </p14:xfrm>
            </p:contentPart>
          </mc:Choice>
          <mc:Fallback xmlns="">
            <p:pic>
              <p:nvPicPr>
                <p:cNvPr id="60" name="Ink 59">
                  <a:extLst>
                    <a:ext uri="{FF2B5EF4-FFF2-40B4-BE49-F238E27FC236}">
                      <a16:creationId xmlns:a16="http://schemas.microsoft.com/office/drawing/2014/main" id="{4649F35C-997D-CA9B-46CD-8A87E913928F}"/>
                    </a:ext>
                  </a:extLst>
                </p:cNvPr>
                <p:cNvPicPr/>
                <p:nvPr/>
              </p:nvPicPr>
              <p:blipFill>
                <a:blip r:embed="rId81"/>
                <a:stretch>
                  <a:fillRect/>
                </a:stretch>
              </p:blipFill>
              <p:spPr>
                <a:xfrm>
                  <a:off x="2185907" y="6315520"/>
                  <a:ext cx="20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D5EC7C0A-D646-E75C-657C-22567E669D90}"/>
                    </a:ext>
                  </a:extLst>
                </p14:cNvPr>
                <p14:cNvContentPartPr/>
                <p14:nvPr/>
              </p14:nvContentPartPr>
              <p14:xfrm>
                <a:off x="2186987" y="5555200"/>
                <a:ext cx="114120" cy="762840"/>
              </p14:xfrm>
            </p:contentPart>
          </mc:Choice>
          <mc:Fallback xmlns="">
            <p:pic>
              <p:nvPicPr>
                <p:cNvPr id="61" name="Ink 60">
                  <a:extLst>
                    <a:ext uri="{FF2B5EF4-FFF2-40B4-BE49-F238E27FC236}">
                      <a16:creationId xmlns:a16="http://schemas.microsoft.com/office/drawing/2014/main" id="{D5EC7C0A-D646-E75C-657C-22567E669D90}"/>
                    </a:ext>
                  </a:extLst>
                </p:cNvPr>
                <p:cNvPicPr/>
                <p:nvPr/>
              </p:nvPicPr>
              <p:blipFill>
                <a:blip r:embed="rId83"/>
                <a:stretch>
                  <a:fillRect/>
                </a:stretch>
              </p:blipFill>
              <p:spPr>
                <a:xfrm>
                  <a:off x="2177987" y="5546560"/>
                  <a:ext cx="131760" cy="780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id="{C93A6266-C44A-CDE0-1622-DE686F77BCB7}"/>
                    </a:ext>
                  </a:extLst>
                </p14:cNvPr>
                <p14:cNvContentPartPr/>
                <p14:nvPr/>
              </p14:nvContentPartPr>
              <p14:xfrm>
                <a:off x="2687747" y="6202120"/>
                <a:ext cx="57600" cy="223560"/>
              </p14:xfrm>
            </p:contentPart>
          </mc:Choice>
          <mc:Fallback xmlns="">
            <p:pic>
              <p:nvPicPr>
                <p:cNvPr id="63" name="Ink 62">
                  <a:extLst>
                    <a:ext uri="{FF2B5EF4-FFF2-40B4-BE49-F238E27FC236}">
                      <a16:creationId xmlns:a16="http://schemas.microsoft.com/office/drawing/2014/main" id="{C93A6266-C44A-CDE0-1622-DE686F77BCB7}"/>
                    </a:ext>
                  </a:extLst>
                </p:cNvPr>
                <p:cNvPicPr/>
                <p:nvPr/>
              </p:nvPicPr>
              <p:blipFill>
                <a:blip r:embed="rId85"/>
                <a:stretch>
                  <a:fillRect/>
                </a:stretch>
              </p:blipFill>
              <p:spPr>
                <a:xfrm>
                  <a:off x="2678747" y="6193480"/>
                  <a:ext cx="752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BD756B10-6B54-BE4E-789F-E976C9AF8068}"/>
                    </a:ext>
                  </a:extLst>
                </p14:cNvPr>
                <p14:cNvContentPartPr/>
                <p14:nvPr/>
              </p14:nvContentPartPr>
              <p14:xfrm>
                <a:off x="2741027" y="6536560"/>
                <a:ext cx="94680" cy="195120"/>
              </p14:xfrm>
            </p:contentPart>
          </mc:Choice>
          <mc:Fallback xmlns="">
            <p:pic>
              <p:nvPicPr>
                <p:cNvPr id="64" name="Ink 63">
                  <a:extLst>
                    <a:ext uri="{FF2B5EF4-FFF2-40B4-BE49-F238E27FC236}">
                      <a16:creationId xmlns:a16="http://schemas.microsoft.com/office/drawing/2014/main" id="{BD756B10-6B54-BE4E-789F-E976C9AF8068}"/>
                    </a:ext>
                  </a:extLst>
                </p:cNvPr>
                <p:cNvPicPr/>
                <p:nvPr/>
              </p:nvPicPr>
              <p:blipFill>
                <a:blip r:embed="rId87"/>
                <a:stretch>
                  <a:fillRect/>
                </a:stretch>
              </p:blipFill>
              <p:spPr>
                <a:xfrm>
                  <a:off x="2732027" y="6527920"/>
                  <a:ext cx="112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328EB90B-0020-74D7-ED79-5D3F696111BA}"/>
                    </a:ext>
                  </a:extLst>
                </p14:cNvPr>
                <p14:cNvContentPartPr/>
                <p14:nvPr/>
              </p14:nvContentPartPr>
              <p14:xfrm>
                <a:off x="2699627" y="6600280"/>
                <a:ext cx="183960" cy="38880"/>
              </p14:xfrm>
            </p:contentPart>
          </mc:Choice>
          <mc:Fallback xmlns="">
            <p:pic>
              <p:nvPicPr>
                <p:cNvPr id="65" name="Ink 64">
                  <a:extLst>
                    <a:ext uri="{FF2B5EF4-FFF2-40B4-BE49-F238E27FC236}">
                      <a16:creationId xmlns:a16="http://schemas.microsoft.com/office/drawing/2014/main" id="{328EB90B-0020-74D7-ED79-5D3F696111BA}"/>
                    </a:ext>
                  </a:extLst>
                </p:cNvPr>
                <p:cNvPicPr/>
                <p:nvPr/>
              </p:nvPicPr>
              <p:blipFill>
                <a:blip r:embed="rId89"/>
                <a:stretch>
                  <a:fillRect/>
                </a:stretch>
              </p:blipFill>
              <p:spPr>
                <a:xfrm>
                  <a:off x="2690627" y="6591280"/>
                  <a:ext cx="2016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5C15435B-E551-7D9A-C529-1BAF88109CFB}"/>
                    </a:ext>
                  </a:extLst>
                </p14:cNvPr>
                <p14:cNvContentPartPr/>
                <p14:nvPr/>
              </p14:nvContentPartPr>
              <p14:xfrm>
                <a:off x="2995187" y="6643120"/>
                <a:ext cx="114840" cy="11160"/>
              </p14:xfrm>
            </p:contentPart>
          </mc:Choice>
          <mc:Fallback xmlns="">
            <p:pic>
              <p:nvPicPr>
                <p:cNvPr id="66" name="Ink 65">
                  <a:extLst>
                    <a:ext uri="{FF2B5EF4-FFF2-40B4-BE49-F238E27FC236}">
                      <a16:creationId xmlns:a16="http://schemas.microsoft.com/office/drawing/2014/main" id="{5C15435B-E551-7D9A-C529-1BAF88109CFB}"/>
                    </a:ext>
                  </a:extLst>
                </p:cNvPr>
                <p:cNvPicPr/>
                <p:nvPr/>
              </p:nvPicPr>
              <p:blipFill>
                <a:blip r:embed="rId91"/>
                <a:stretch>
                  <a:fillRect/>
                </a:stretch>
              </p:blipFill>
              <p:spPr>
                <a:xfrm>
                  <a:off x="2986187" y="6634480"/>
                  <a:ext cx="132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397CE218-F034-03EE-F703-AFD86CCD3AF6}"/>
                    </a:ext>
                  </a:extLst>
                </p14:cNvPr>
                <p14:cNvContentPartPr/>
                <p14:nvPr/>
              </p14:nvContentPartPr>
              <p14:xfrm>
                <a:off x="3087707" y="6565360"/>
                <a:ext cx="277920" cy="223560"/>
              </p14:xfrm>
            </p:contentPart>
          </mc:Choice>
          <mc:Fallback xmlns="">
            <p:pic>
              <p:nvPicPr>
                <p:cNvPr id="67" name="Ink 66">
                  <a:extLst>
                    <a:ext uri="{FF2B5EF4-FFF2-40B4-BE49-F238E27FC236}">
                      <a16:creationId xmlns:a16="http://schemas.microsoft.com/office/drawing/2014/main" id="{397CE218-F034-03EE-F703-AFD86CCD3AF6}"/>
                    </a:ext>
                  </a:extLst>
                </p:cNvPr>
                <p:cNvPicPr/>
                <p:nvPr/>
              </p:nvPicPr>
              <p:blipFill>
                <a:blip r:embed="rId93"/>
                <a:stretch>
                  <a:fillRect/>
                </a:stretch>
              </p:blipFill>
              <p:spPr>
                <a:xfrm>
                  <a:off x="3079067" y="6556360"/>
                  <a:ext cx="2955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4B4E7F3D-317E-05D5-6C34-2E6C8B1D3244}"/>
                    </a:ext>
                  </a:extLst>
                </p14:cNvPr>
                <p14:cNvContentPartPr/>
                <p14:nvPr/>
              </p14:nvContentPartPr>
              <p14:xfrm>
                <a:off x="249827" y="6647080"/>
                <a:ext cx="3025800" cy="330840"/>
              </p14:xfrm>
            </p:contentPart>
          </mc:Choice>
          <mc:Fallback xmlns="">
            <p:pic>
              <p:nvPicPr>
                <p:cNvPr id="68" name="Ink 67">
                  <a:extLst>
                    <a:ext uri="{FF2B5EF4-FFF2-40B4-BE49-F238E27FC236}">
                      <a16:creationId xmlns:a16="http://schemas.microsoft.com/office/drawing/2014/main" id="{4B4E7F3D-317E-05D5-6C34-2E6C8B1D3244}"/>
                    </a:ext>
                  </a:extLst>
                </p:cNvPr>
                <p:cNvPicPr/>
                <p:nvPr/>
              </p:nvPicPr>
              <p:blipFill>
                <a:blip r:embed="rId95"/>
                <a:stretch>
                  <a:fillRect/>
                </a:stretch>
              </p:blipFill>
              <p:spPr>
                <a:xfrm>
                  <a:off x="241187" y="6638080"/>
                  <a:ext cx="30434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id="{33EF2C94-0D6C-8B37-D632-8F35E069BA70}"/>
                    </a:ext>
                  </a:extLst>
                </p14:cNvPr>
                <p14:cNvContentPartPr/>
                <p14:nvPr/>
              </p14:nvContentPartPr>
              <p14:xfrm>
                <a:off x="2716907" y="6243880"/>
                <a:ext cx="84600" cy="132840"/>
              </p14:xfrm>
            </p:contentPart>
          </mc:Choice>
          <mc:Fallback xmlns="">
            <p:pic>
              <p:nvPicPr>
                <p:cNvPr id="87" name="Ink 86">
                  <a:extLst>
                    <a:ext uri="{FF2B5EF4-FFF2-40B4-BE49-F238E27FC236}">
                      <a16:creationId xmlns:a16="http://schemas.microsoft.com/office/drawing/2014/main" id="{33EF2C94-0D6C-8B37-D632-8F35E069BA70}"/>
                    </a:ext>
                  </a:extLst>
                </p:cNvPr>
                <p:cNvPicPr/>
                <p:nvPr/>
              </p:nvPicPr>
              <p:blipFill>
                <a:blip r:embed="rId97"/>
                <a:stretch>
                  <a:fillRect/>
                </a:stretch>
              </p:blipFill>
              <p:spPr>
                <a:xfrm>
                  <a:off x="2708267" y="6234880"/>
                  <a:ext cx="102240" cy="150480"/>
                </a:xfrm>
                <a:prstGeom prst="rect">
                  <a:avLst/>
                </a:prstGeom>
              </p:spPr>
            </p:pic>
          </mc:Fallback>
        </mc:AlternateContent>
      </p:grpSp>
      <p:grpSp>
        <p:nvGrpSpPr>
          <p:cNvPr id="104" name="Group 103">
            <a:extLst>
              <a:ext uri="{FF2B5EF4-FFF2-40B4-BE49-F238E27FC236}">
                <a16:creationId xmlns:a16="http://schemas.microsoft.com/office/drawing/2014/main" id="{2E82843A-5181-E616-A19B-99F20D9D9CA9}"/>
              </a:ext>
            </a:extLst>
          </p:cNvPr>
          <p:cNvGrpSpPr/>
          <p:nvPr/>
        </p:nvGrpSpPr>
        <p:grpSpPr>
          <a:xfrm>
            <a:off x="5097947" y="5658520"/>
            <a:ext cx="6653880" cy="993960"/>
            <a:chOff x="5097947" y="5658520"/>
            <a:chExt cx="6653880" cy="993960"/>
          </a:xfrm>
        </p:grpSpPr>
        <mc:AlternateContent xmlns:mc="http://schemas.openxmlformats.org/markup-compatibility/2006" xmlns:p14="http://schemas.microsoft.com/office/powerpoint/2010/main">
          <mc:Choice Requires="p14">
            <p:contentPart p14:bwMode="auto" r:id="rId98">
              <p14:nvContentPartPr>
                <p14:cNvPr id="70" name="Ink 69">
                  <a:extLst>
                    <a:ext uri="{FF2B5EF4-FFF2-40B4-BE49-F238E27FC236}">
                      <a16:creationId xmlns:a16="http://schemas.microsoft.com/office/drawing/2014/main" id="{853BC86E-B1C2-BD4C-D702-07B8592BD0D7}"/>
                    </a:ext>
                  </a:extLst>
                </p14:cNvPr>
                <p14:cNvContentPartPr/>
                <p14:nvPr/>
              </p14:nvContentPartPr>
              <p14:xfrm>
                <a:off x="5097947" y="5821960"/>
                <a:ext cx="295200" cy="824040"/>
              </p14:xfrm>
            </p:contentPart>
          </mc:Choice>
          <mc:Fallback xmlns="">
            <p:pic>
              <p:nvPicPr>
                <p:cNvPr id="70" name="Ink 69">
                  <a:extLst>
                    <a:ext uri="{FF2B5EF4-FFF2-40B4-BE49-F238E27FC236}">
                      <a16:creationId xmlns:a16="http://schemas.microsoft.com/office/drawing/2014/main" id="{853BC86E-B1C2-BD4C-D702-07B8592BD0D7}"/>
                    </a:ext>
                  </a:extLst>
                </p:cNvPr>
                <p:cNvPicPr/>
                <p:nvPr/>
              </p:nvPicPr>
              <p:blipFill>
                <a:blip r:embed="rId99"/>
                <a:stretch>
                  <a:fillRect/>
                </a:stretch>
              </p:blipFill>
              <p:spPr>
                <a:xfrm>
                  <a:off x="5089307" y="5813320"/>
                  <a:ext cx="31284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Ink 70">
                  <a:extLst>
                    <a:ext uri="{FF2B5EF4-FFF2-40B4-BE49-F238E27FC236}">
                      <a16:creationId xmlns:a16="http://schemas.microsoft.com/office/drawing/2014/main" id="{3FB5458A-3BDE-B92A-AEA9-41CCD322D60A}"/>
                    </a:ext>
                  </a:extLst>
                </p14:cNvPr>
                <p14:cNvContentPartPr/>
                <p14:nvPr/>
              </p14:nvContentPartPr>
              <p14:xfrm>
                <a:off x="5347067" y="6581920"/>
                <a:ext cx="191160" cy="51480"/>
              </p14:xfrm>
            </p:contentPart>
          </mc:Choice>
          <mc:Fallback xmlns="">
            <p:pic>
              <p:nvPicPr>
                <p:cNvPr id="71" name="Ink 70">
                  <a:extLst>
                    <a:ext uri="{FF2B5EF4-FFF2-40B4-BE49-F238E27FC236}">
                      <a16:creationId xmlns:a16="http://schemas.microsoft.com/office/drawing/2014/main" id="{3FB5458A-3BDE-B92A-AEA9-41CCD322D60A}"/>
                    </a:ext>
                  </a:extLst>
                </p:cNvPr>
                <p:cNvPicPr/>
                <p:nvPr/>
              </p:nvPicPr>
              <p:blipFill>
                <a:blip r:embed="rId101"/>
                <a:stretch>
                  <a:fillRect/>
                </a:stretch>
              </p:blipFill>
              <p:spPr>
                <a:xfrm>
                  <a:off x="5338067" y="6572920"/>
                  <a:ext cx="208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6D5A0012-4F12-7C5A-0C7F-A2BCD25A9729}"/>
                    </a:ext>
                  </a:extLst>
                </p14:cNvPr>
                <p14:cNvContentPartPr/>
                <p14:nvPr/>
              </p14:nvContentPartPr>
              <p14:xfrm>
                <a:off x="5635067" y="6500200"/>
                <a:ext cx="279000" cy="152280"/>
              </p14:xfrm>
            </p:contentPart>
          </mc:Choice>
          <mc:Fallback xmlns="">
            <p:pic>
              <p:nvPicPr>
                <p:cNvPr id="72" name="Ink 71">
                  <a:extLst>
                    <a:ext uri="{FF2B5EF4-FFF2-40B4-BE49-F238E27FC236}">
                      <a16:creationId xmlns:a16="http://schemas.microsoft.com/office/drawing/2014/main" id="{6D5A0012-4F12-7C5A-0C7F-A2BCD25A9729}"/>
                    </a:ext>
                  </a:extLst>
                </p:cNvPr>
                <p:cNvPicPr/>
                <p:nvPr/>
              </p:nvPicPr>
              <p:blipFill>
                <a:blip r:embed="rId103"/>
                <a:stretch>
                  <a:fillRect/>
                </a:stretch>
              </p:blipFill>
              <p:spPr>
                <a:xfrm>
                  <a:off x="5626427" y="6491560"/>
                  <a:ext cx="296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CB0124EA-5E7E-AB99-5236-A388DB2082EC}"/>
                    </a:ext>
                  </a:extLst>
                </p14:cNvPr>
                <p14:cNvContentPartPr/>
                <p14:nvPr/>
              </p14:nvContentPartPr>
              <p14:xfrm>
                <a:off x="5661707" y="5658520"/>
                <a:ext cx="30960" cy="219600"/>
              </p14:xfrm>
            </p:contentPart>
          </mc:Choice>
          <mc:Fallback xmlns="">
            <p:pic>
              <p:nvPicPr>
                <p:cNvPr id="73" name="Ink 72">
                  <a:extLst>
                    <a:ext uri="{FF2B5EF4-FFF2-40B4-BE49-F238E27FC236}">
                      <a16:creationId xmlns:a16="http://schemas.microsoft.com/office/drawing/2014/main" id="{CB0124EA-5E7E-AB99-5236-A388DB2082EC}"/>
                    </a:ext>
                  </a:extLst>
                </p:cNvPr>
                <p:cNvPicPr/>
                <p:nvPr/>
              </p:nvPicPr>
              <p:blipFill>
                <a:blip r:embed="rId105"/>
                <a:stretch>
                  <a:fillRect/>
                </a:stretch>
              </p:blipFill>
              <p:spPr>
                <a:xfrm>
                  <a:off x="5653067" y="5649520"/>
                  <a:ext cx="486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9180E076-46E8-6D76-FB9F-CC9C76F5244B}"/>
                    </a:ext>
                  </a:extLst>
                </p14:cNvPr>
                <p14:cNvContentPartPr/>
                <p14:nvPr/>
              </p14:nvContentPartPr>
              <p14:xfrm>
                <a:off x="5950067" y="5900800"/>
                <a:ext cx="170280" cy="343080"/>
              </p14:xfrm>
            </p:contentPart>
          </mc:Choice>
          <mc:Fallback xmlns="">
            <p:pic>
              <p:nvPicPr>
                <p:cNvPr id="74" name="Ink 73">
                  <a:extLst>
                    <a:ext uri="{FF2B5EF4-FFF2-40B4-BE49-F238E27FC236}">
                      <a16:creationId xmlns:a16="http://schemas.microsoft.com/office/drawing/2014/main" id="{9180E076-46E8-6D76-FB9F-CC9C76F5244B}"/>
                    </a:ext>
                  </a:extLst>
                </p:cNvPr>
                <p:cNvPicPr/>
                <p:nvPr/>
              </p:nvPicPr>
              <p:blipFill>
                <a:blip r:embed="rId107"/>
                <a:stretch>
                  <a:fillRect/>
                </a:stretch>
              </p:blipFill>
              <p:spPr>
                <a:xfrm>
                  <a:off x="5941067" y="5891800"/>
                  <a:ext cx="187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89AEF7E2-4E40-E4DA-E360-0601FEAFA68D}"/>
                    </a:ext>
                  </a:extLst>
                </p14:cNvPr>
                <p14:cNvContentPartPr/>
                <p14:nvPr/>
              </p14:nvContentPartPr>
              <p14:xfrm>
                <a:off x="6266507" y="5973160"/>
                <a:ext cx="152640" cy="289440"/>
              </p14:xfrm>
            </p:contentPart>
          </mc:Choice>
          <mc:Fallback xmlns="">
            <p:pic>
              <p:nvPicPr>
                <p:cNvPr id="75" name="Ink 74">
                  <a:extLst>
                    <a:ext uri="{FF2B5EF4-FFF2-40B4-BE49-F238E27FC236}">
                      <a16:creationId xmlns:a16="http://schemas.microsoft.com/office/drawing/2014/main" id="{89AEF7E2-4E40-E4DA-E360-0601FEAFA68D}"/>
                    </a:ext>
                  </a:extLst>
                </p:cNvPr>
                <p:cNvPicPr/>
                <p:nvPr/>
              </p:nvPicPr>
              <p:blipFill>
                <a:blip r:embed="rId109"/>
                <a:stretch>
                  <a:fillRect/>
                </a:stretch>
              </p:blipFill>
              <p:spPr>
                <a:xfrm>
                  <a:off x="6257867" y="5964160"/>
                  <a:ext cx="170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Ink 75">
                  <a:extLst>
                    <a:ext uri="{FF2B5EF4-FFF2-40B4-BE49-F238E27FC236}">
                      <a16:creationId xmlns:a16="http://schemas.microsoft.com/office/drawing/2014/main" id="{A2E9C898-5B4B-A0BF-AB4B-86970887CEB4}"/>
                    </a:ext>
                  </a:extLst>
                </p14:cNvPr>
                <p14:cNvContentPartPr/>
                <p14:nvPr/>
              </p14:nvContentPartPr>
              <p14:xfrm>
                <a:off x="6561707" y="6021400"/>
                <a:ext cx="38520" cy="235800"/>
              </p14:xfrm>
            </p:contentPart>
          </mc:Choice>
          <mc:Fallback xmlns="">
            <p:pic>
              <p:nvPicPr>
                <p:cNvPr id="76" name="Ink 75">
                  <a:extLst>
                    <a:ext uri="{FF2B5EF4-FFF2-40B4-BE49-F238E27FC236}">
                      <a16:creationId xmlns:a16="http://schemas.microsoft.com/office/drawing/2014/main" id="{A2E9C898-5B4B-A0BF-AB4B-86970887CEB4}"/>
                    </a:ext>
                  </a:extLst>
                </p:cNvPr>
                <p:cNvPicPr/>
                <p:nvPr/>
              </p:nvPicPr>
              <p:blipFill>
                <a:blip r:embed="rId111"/>
                <a:stretch>
                  <a:fillRect/>
                </a:stretch>
              </p:blipFill>
              <p:spPr>
                <a:xfrm>
                  <a:off x="6552707" y="6012760"/>
                  <a:ext cx="561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B8634C2E-F62F-FFD5-0BF6-64D9EE0A2324}"/>
                    </a:ext>
                  </a:extLst>
                </p14:cNvPr>
                <p14:cNvContentPartPr/>
                <p14:nvPr/>
              </p14:nvContentPartPr>
              <p14:xfrm>
                <a:off x="6467747" y="6106000"/>
                <a:ext cx="270720" cy="51840"/>
              </p14:xfrm>
            </p:contentPart>
          </mc:Choice>
          <mc:Fallback xmlns="">
            <p:pic>
              <p:nvPicPr>
                <p:cNvPr id="77" name="Ink 76">
                  <a:extLst>
                    <a:ext uri="{FF2B5EF4-FFF2-40B4-BE49-F238E27FC236}">
                      <a16:creationId xmlns:a16="http://schemas.microsoft.com/office/drawing/2014/main" id="{B8634C2E-F62F-FFD5-0BF6-64D9EE0A2324}"/>
                    </a:ext>
                  </a:extLst>
                </p:cNvPr>
                <p:cNvPicPr/>
                <p:nvPr/>
              </p:nvPicPr>
              <p:blipFill>
                <a:blip r:embed="rId113"/>
                <a:stretch>
                  <a:fillRect/>
                </a:stretch>
              </p:blipFill>
              <p:spPr>
                <a:xfrm>
                  <a:off x="6459107" y="6097360"/>
                  <a:ext cx="288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6DF72123-B89A-742A-8BB4-CCD30C2F23BF}"/>
                    </a:ext>
                  </a:extLst>
                </p14:cNvPr>
                <p14:cNvContentPartPr/>
                <p14:nvPr/>
              </p14:nvContentPartPr>
              <p14:xfrm>
                <a:off x="6891107" y="6003760"/>
                <a:ext cx="62280" cy="433080"/>
              </p14:xfrm>
            </p:contentPart>
          </mc:Choice>
          <mc:Fallback xmlns="">
            <p:pic>
              <p:nvPicPr>
                <p:cNvPr id="78" name="Ink 77">
                  <a:extLst>
                    <a:ext uri="{FF2B5EF4-FFF2-40B4-BE49-F238E27FC236}">
                      <a16:creationId xmlns:a16="http://schemas.microsoft.com/office/drawing/2014/main" id="{6DF72123-B89A-742A-8BB4-CCD30C2F23BF}"/>
                    </a:ext>
                  </a:extLst>
                </p:cNvPr>
                <p:cNvPicPr/>
                <p:nvPr/>
              </p:nvPicPr>
              <p:blipFill>
                <a:blip r:embed="rId115"/>
                <a:stretch>
                  <a:fillRect/>
                </a:stretch>
              </p:blipFill>
              <p:spPr>
                <a:xfrm>
                  <a:off x="6882467" y="5995120"/>
                  <a:ext cx="79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1561E198-374C-C5F6-CD3A-2F8ABFCDBFDE}"/>
                    </a:ext>
                  </a:extLst>
                </p14:cNvPr>
                <p14:cNvContentPartPr/>
                <p14:nvPr/>
              </p14:nvContentPartPr>
              <p14:xfrm>
                <a:off x="6596987" y="5929600"/>
                <a:ext cx="129600" cy="446040"/>
              </p14:xfrm>
            </p:contentPart>
          </mc:Choice>
          <mc:Fallback xmlns="">
            <p:pic>
              <p:nvPicPr>
                <p:cNvPr id="79" name="Ink 78">
                  <a:extLst>
                    <a:ext uri="{FF2B5EF4-FFF2-40B4-BE49-F238E27FC236}">
                      <a16:creationId xmlns:a16="http://schemas.microsoft.com/office/drawing/2014/main" id="{1561E198-374C-C5F6-CD3A-2F8ABFCDBFDE}"/>
                    </a:ext>
                  </a:extLst>
                </p:cNvPr>
                <p:cNvPicPr/>
                <p:nvPr/>
              </p:nvPicPr>
              <p:blipFill>
                <a:blip r:embed="rId117"/>
                <a:stretch>
                  <a:fillRect/>
                </a:stretch>
              </p:blipFill>
              <p:spPr>
                <a:xfrm>
                  <a:off x="6587987" y="5920600"/>
                  <a:ext cx="14724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36D2D057-F43B-91CD-8717-656886AB19F9}"/>
                    </a:ext>
                  </a:extLst>
                </p14:cNvPr>
                <p14:cNvContentPartPr/>
                <p14:nvPr/>
              </p14:nvContentPartPr>
              <p14:xfrm>
                <a:off x="6471347" y="6005560"/>
                <a:ext cx="376560" cy="66960"/>
              </p14:xfrm>
            </p:contentPart>
          </mc:Choice>
          <mc:Fallback xmlns="">
            <p:pic>
              <p:nvPicPr>
                <p:cNvPr id="80" name="Ink 79">
                  <a:extLst>
                    <a:ext uri="{FF2B5EF4-FFF2-40B4-BE49-F238E27FC236}">
                      <a16:creationId xmlns:a16="http://schemas.microsoft.com/office/drawing/2014/main" id="{36D2D057-F43B-91CD-8717-656886AB19F9}"/>
                    </a:ext>
                  </a:extLst>
                </p:cNvPr>
                <p:cNvPicPr/>
                <p:nvPr/>
              </p:nvPicPr>
              <p:blipFill>
                <a:blip r:embed="rId119"/>
                <a:stretch>
                  <a:fillRect/>
                </a:stretch>
              </p:blipFill>
              <p:spPr>
                <a:xfrm>
                  <a:off x="6462707" y="5996920"/>
                  <a:ext cx="394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76E5E94D-50E1-D888-7620-425A9CCC88A7}"/>
                    </a:ext>
                  </a:extLst>
                </p14:cNvPr>
                <p14:cNvContentPartPr/>
                <p14:nvPr/>
              </p14:nvContentPartPr>
              <p14:xfrm>
                <a:off x="7095947" y="5980720"/>
                <a:ext cx="264960" cy="394200"/>
              </p14:xfrm>
            </p:contentPart>
          </mc:Choice>
          <mc:Fallback xmlns="">
            <p:pic>
              <p:nvPicPr>
                <p:cNvPr id="81" name="Ink 80">
                  <a:extLst>
                    <a:ext uri="{FF2B5EF4-FFF2-40B4-BE49-F238E27FC236}">
                      <a16:creationId xmlns:a16="http://schemas.microsoft.com/office/drawing/2014/main" id="{76E5E94D-50E1-D888-7620-425A9CCC88A7}"/>
                    </a:ext>
                  </a:extLst>
                </p:cNvPr>
                <p:cNvPicPr/>
                <p:nvPr/>
              </p:nvPicPr>
              <p:blipFill>
                <a:blip r:embed="rId121"/>
                <a:stretch>
                  <a:fillRect/>
                </a:stretch>
              </p:blipFill>
              <p:spPr>
                <a:xfrm>
                  <a:off x="7086947" y="5972080"/>
                  <a:ext cx="28260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B3BA461C-262B-BCA2-E9BA-E71A4BC948E1}"/>
                    </a:ext>
                  </a:extLst>
                </p14:cNvPr>
                <p14:cNvContentPartPr/>
                <p14:nvPr/>
              </p14:nvContentPartPr>
              <p14:xfrm>
                <a:off x="7442987" y="6031120"/>
                <a:ext cx="14040" cy="3240"/>
              </p14:xfrm>
            </p:contentPart>
          </mc:Choice>
          <mc:Fallback xmlns="">
            <p:pic>
              <p:nvPicPr>
                <p:cNvPr id="82" name="Ink 81">
                  <a:extLst>
                    <a:ext uri="{FF2B5EF4-FFF2-40B4-BE49-F238E27FC236}">
                      <a16:creationId xmlns:a16="http://schemas.microsoft.com/office/drawing/2014/main" id="{B3BA461C-262B-BCA2-E9BA-E71A4BC948E1}"/>
                    </a:ext>
                  </a:extLst>
                </p:cNvPr>
                <p:cNvPicPr/>
                <p:nvPr/>
              </p:nvPicPr>
              <p:blipFill>
                <a:blip r:embed="rId123"/>
                <a:stretch>
                  <a:fillRect/>
                </a:stretch>
              </p:blipFill>
              <p:spPr>
                <a:xfrm>
                  <a:off x="7433987" y="6022480"/>
                  <a:ext cx="31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3" name="Ink 82">
                  <a:extLst>
                    <a:ext uri="{FF2B5EF4-FFF2-40B4-BE49-F238E27FC236}">
                      <a16:creationId xmlns:a16="http://schemas.microsoft.com/office/drawing/2014/main" id="{9138C173-AF64-E123-D3C1-AFF76D2F4D69}"/>
                    </a:ext>
                  </a:extLst>
                </p14:cNvPr>
                <p14:cNvContentPartPr/>
                <p14:nvPr/>
              </p14:nvContentPartPr>
              <p14:xfrm>
                <a:off x="7429667" y="6020680"/>
                <a:ext cx="359640" cy="366480"/>
              </p14:xfrm>
            </p:contentPart>
          </mc:Choice>
          <mc:Fallback xmlns="">
            <p:pic>
              <p:nvPicPr>
                <p:cNvPr id="83" name="Ink 82">
                  <a:extLst>
                    <a:ext uri="{FF2B5EF4-FFF2-40B4-BE49-F238E27FC236}">
                      <a16:creationId xmlns:a16="http://schemas.microsoft.com/office/drawing/2014/main" id="{9138C173-AF64-E123-D3C1-AFF76D2F4D69}"/>
                    </a:ext>
                  </a:extLst>
                </p:cNvPr>
                <p:cNvPicPr/>
                <p:nvPr/>
              </p:nvPicPr>
              <p:blipFill>
                <a:blip r:embed="rId125"/>
                <a:stretch>
                  <a:fillRect/>
                </a:stretch>
              </p:blipFill>
              <p:spPr>
                <a:xfrm>
                  <a:off x="7420667" y="6012040"/>
                  <a:ext cx="3772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Ink 83">
                  <a:extLst>
                    <a:ext uri="{FF2B5EF4-FFF2-40B4-BE49-F238E27FC236}">
                      <a16:creationId xmlns:a16="http://schemas.microsoft.com/office/drawing/2014/main" id="{A53B7E67-9ED7-D58F-1945-3EE2EE324432}"/>
                    </a:ext>
                  </a:extLst>
                </p14:cNvPr>
                <p14:cNvContentPartPr/>
                <p14:nvPr/>
              </p14:nvContentPartPr>
              <p14:xfrm>
                <a:off x="7892987" y="6287440"/>
                <a:ext cx="189360" cy="34200"/>
              </p14:xfrm>
            </p:contentPart>
          </mc:Choice>
          <mc:Fallback xmlns="">
            <p:pic>
              <p:nvPicPr>
                <p:cNvPr id="84" name="Ink 83">
                  <a:extLst>
                    <a:ext uri="{FF2B5EF4-FFF2-40B4-BE49-F238E27FC236}">
                      <a16:creationId xmlns:a16="http://schemas.microsoft.com/office/drawing/2014/main" id="{A53B7E67-9ED7-D58F-1945-3EE2EE324432}"/>
                    </a:ext>
                  </a:extLst>
                </p:cNvPr>
                <p:cNvPicPr/>
                <p:nvPr/>
              </p:nvPicPr>
              <p:blipFill>
                <a:blip r:embed="rId127"/>
                <a:stretch>
                  <a:fillRect/>
                </a:stretch>
              </p:blipFill>
              <p:spPr>
                <a:xfrm>
                  <a:off x="7884347" y="6278440"/>
                  <a:ext cx="207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a16="http://schemas.microsoft.com/office/drawing/2014/main" id="{6DB2D2B2-1350-3E8E-9A1D-C37D840EEA7E}"/>
                    </a:ext>
                  </a:extLst>
                </p14:cNvPr>
                <p14:cNvContentPartPr/>
                <p14:nvPr/>
              </p14:nvContentPartPr>
              <p14:xfrm>
                <a:off x="7948427" y="6240640"/>
                <a:ext cx="159480" cy="18720"/>
              </p14:xfrm>
            </p:contentPart>
          </mc:Choice>
          <mc:Fallback xmlns="">
            <p:pic>
              <p:nvPicPr>
                <p:cNvPr id="85" name="Ink 84">
                  <a:extLst>
                    <a:ext uri="{FF2B5EF4-FFF2-40B4-BE49-F238E27FC236}">
                      <a16:creationId xmlns:a16="http://schemas.microsoft.com/office/drawing/2014/main" id="{6DB2D2B2-1350-3E8E-9A1D-C37D840EEA7E}"/>
                    </a:ext>
                  </a:extLst>
                </p:cNvPr>
                <p:cNvPicPr/>
                <p:nvPr/>
              </p:nvPicPr>
              <p:blipFill>
                <a:blip r:embed="rId129"/>
                <a:stretch>
                  <a:fillRect/>
                </a:stretch>
              </p:blipFill>
              <p:spPr>
                <a:xfrm>
                  <a:off x="7939787" y="6231640"/>
                  <a:ext cx="177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8F91D179-2867-E1CB-4C8B-31DA0A104CEC}"/>
                    </a:ext>
                  </a:extLst>
                </p14:cNvPr>
                <p14:cNvContentPartPr/>
                <p14:nvPr/>
              </p14:nvContentPartPr>
              <p14:xfrm>
                <a:off x="8368907" y="6143800"/>
                <a:ext cx="128160" cy="172440"/>
              </p14:xfrm>
            </p:contentPart>
          </mc:Choice>
          <mc:Fallback xmlns="">
            <p:pic>
              <p:nvPicPr>
                <p:cNvPr id="89" name="Ink 88">
                  <a:extLst>
                    <a:ext uri="{FF2B5EF4-FFF2-40B4-BE49-F238E27FC236}">
                      <a16:creationId xmlns:a16="http://schemas.microsoft.com/office/drawing/2014/main" id="{8F91D179-2867-E1CB-4C8B-31DA0A104CEC}"/>
                    </a:ext>
                  </a:extLst>
                </p:cNvPr>
                <p:cNvPicPr/>
                <p:nvPr/>
              </p:nvPicPr>
              <p:blipFill>
                <a:blip r:embed="rId131"/>
                <a:stretch>
                  <a:fillRect/>
                </a:stretch>
              </p:blipFill>
              <p:spPr>
                <a:xfrm>
                  <a:off x="8360267" y="6135160"/>
                  <a:ext cx="145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A5750E92-5296-EEA4-CDFC-ECCA325B50B7}"/>
                    </a:ext>
                  </a:extLst>
                </p14:cNvPr>
                <p14:cNvContentPartPr/>
                <p14:nvPr/>
              </p14:nvContentPartPr>
              <p14:xfrm>
                <a:off x="8725307" y="6239920"/>
                <a:ext cx="189360" cy="50040"/>
              </p14:xfrm>
            </p:contentPart>
          </mc:Choice>
          <mc:Fallback xmlns="">
            <p:pic>
              <p:nvPicPr>
                <p:cNvPr id="90" name="Ink 89">
                  <a:extLst>
                    <a:ext uri="{FF2B5EF4-FFF2-40B4-BE49-F238E27FC236}">
                      <a16:creationId xmlns:a16="http://schemas.microsoft.com/office/drawing/2014/main" id="{A5750E92-5296-EEA4-CDFC-ECCA325B50B7}"/>
                    </a:ext>
                  </a:extLst>
                </p:cNvPr>
                <p:cNvPicPr/>
                <p:nvPr/>
              </p:nvPicPr>
              <p:blipFill>
                <a:blip r:embed="rId133"/>
                <a:stretch>
                  <a:fillRect/>
                </a:stretch>
              </p:blipFill>
              <p:spPr>
                <a:xfrm>
                  <a:off x="8716667" y="6231280"/>
                  <a:ext cx="2070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AD131330-0689-1957-DA63-303248F91774}"/>
                    </a:ext>
                  </a:extLst>
                </p14:cNvPr>
                <p14:cNvContentPartPr/>
                <p14:nvPr/>
              </p14:nvContentPartPr>
              <p14:xfrm>
                <a:off x="8787227" y="6176560"/>
                <a:ext cx="31680" cy="204120"/>
              </p14:xfrm>
            </p:contentPart>
          </mc:Choice>
          <mc:Fallback xmlns="">
            <p:pic>
              <p:nvPicPr>
                <p:cNvPr id="91" name="Ink 90">
                  <a:extLst>
                    <a:ext uri="{FF2B5EF4-FFF2-40B4-BE49-F238E27FC236}">
                      <a16:creationId xmlns:a16="http://schemas.microsoft.com/office/drawing/2014/main" id="{AD131330-0689-1957-DA63-303248F91774}"/>
                    </a:ext>
                  </a:extLst>
                </p:cNvPr>
                <p:cNvPicPr/>
                <p:nvPr/>
              </p:nvPicPr>
              <p:blipFill>
                <a:blip r:embed="rId135"/>
                <a:stretch>
                  <a:fillRect/>
                </a:stretch>
              </p:blipFill>
              <p:spPr>
                <a:xfrm>
                  <a:off x="8778227" y="6167920"/>
                  <a:ext cx="493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284992C5-16CC-B6BD-24D1-79AC2434BEFD}"/>
                    </a:ext>
                  </a:extLst>
                </p14:cNvPr>
                <p14:cNvContentPartPr/>
                <p14:nvPr/>
              </p14:nvContentPartPr>
              <p14:xfrm>
                <a:off x="9021947" y="6171880"/>
                <a:ext cx="163800" cy="113760"/>
              </p14:xfrm>
            </p:contentPart>
          </mc:Choice>
          <mc:Fallback xmlns="">
            <p:pic>
              <p:nvPicPr>
                <p:cNvPr id="92" name="Ink 91">
                  <a:extLst>
                    <a:ext uri="{FF2B5EF4-FFF2-40B4-BE49-F238E27FC236}">
                      <a16:creationId xmlns:a16="http://schemas.microsoft.com/office/drawing/2014/main" id="{284992C5-16CC-B6BD-24D1-79AC2434BEFD}"/>
                    </a:ext>
                  </a:extLst>
                </p:cNvPr>
                <p:cNvPicPr/>
                <p:nvPr/>
              </p:nvPicPr>
              <p:blipFill>
                <a:blip r:embed="rId137"/>
                <a:stretch>
                  <a:fillRect/>
                </a:stretch>
              </p:blipFill>
              <p:spPr>
                <a:xfrm>
                  <a:off x="9013307" y="6162880"/>
                  <a:ext cx="181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37E5317E-1AA7-F11B-3C39-1E747573F947}"/>
                    </a:ext>
                  </a:extLst>
                </p14:cNvPr>
                <p14:cNvContentPartPr/>
                <p14:nvPr/>
              </p14:nvContentPartPr>
              <p14:xfrm>
                <a:off x="9296627" y="6215800"/>
                <a:ext cx="192600" cy="164880"/>
              </p14:xfrm>
            </p:contentPart>
          </mc:Choice>
          <mc:Fallback xmlns="">
            <p:pic>
              <p:nvPicPr>
                <p:cNvPr id="93" name="Ink 92">
                  <a:extLst>
                    <a:ext uri="{FF2B5EF4-FFF2-40B4-BE49-F238E27FC236}">
                      <a16:creationId xmlns:a16="http://schemas.microsoft.com/office/drawing/2014/main" id="{37E5317E-1AA7-F11B-3C39-1E747573F947}"/>
                    </a:ext>
                  </a:extLst>
                </p:cNvPr>
                <p:cNvPicPr/>
                <p:nvPr/>
              </p:nvPicPr>
              <p:blipFill>
                <a:blip r:embed="rId139"/>
                <a:stretch>
                  <a:fillRect/>
                </a:stretch>
              </p:blipFill>
              <p:spPr>
                <a:xfrm>
                  <a:off x="9287987" y="6207160"/>
                  <a:ext cx="210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a16="http://schemas.microsoft.com/office/drawing/2014/main" id="{CF632672-033A-AA67-9596-8E5B7A08B3E4}"/>
                    </a:ext>
                  </a:extLst>
                </p14:cNvPr>
                <p14:cNvContentPartPr/>
                <p14:nvPr/>
              </p14:nvContentPartPr>
              <p14:xfrm>
                <a:off x="9696227" y="6250720"/>
                <a:ext cx="273960" cy="33120"/>
              </p14:xfrm>
            </p:contentPart>
          </mc:Choice>
          <mc:Fallback xmlns="">
            <p:pic>
              <p:nvPicPr>
                <p:cNvPr id="94" name="Ink 93">
                  <a:extLst>
                    <a:ext uri="{FF2B5EF4-FFF2-40B4-BE49-F238E27FC236}">
                      <a16:creationId xmlns:a16="http://schemas.microsoft.com/office/drawing/2014/main" id="{CF632672-033A-AA67-9596-8E5B7A08B3E4}"/>
                    </a:ext>
                  </a:extLst>
                </p:cNvPr>
                <p:cNvPicPr/>
                <p:nvPr/>
              </p:nvPicPr>
              <p:blipFill>
                <a:blip r:embed="rId141"/>
                <a:stretch>
                  <a:fillRect/>
                </a:stretch>
              </p:blipFill>
              <p:spPr>
                <a:xfrm>
                  <a:off x="9687227" y="6241720"/>
                  <a:ext cx="291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id="{197AB6C0-D4D3-430F-787E-DDDD89AFFA01}"/>
                    </a:ext>
                  </a:extLst>
                </p14:cNvPr>
                <p14:cNvContentPartPr/>
                <p14:nvPr/>
              </p14:nvContentPartPr>
              <p14:xfrm>
                <a:off x="10191587" y="6240640"/>
                <a:ext cx="267480" cy="56160"/>
              </p14:xfrm>
            </p:contentPart>
          </mc:Choice>
          <mc:Fallback xmlns="">
            <p:pic>
              <p:nvPicPr>
                <p:cNvPr id="95" name="Ink 94">
                  <a:extLst>
                    <a:ext uri="{FF2B5EF4-FFF2-40B4-BE49-F238E27FC236}">
                      <a16:creationId xmlns:a16="http://schemas.microsoft.com/office/drawing/2014/main" id="{197AB6C0-D4D3-430F-787E-DDDD89AFFA01}"/>
                    </a:ext>
                  </a:extLst>
                </p:cNvPr>
                <p:cNvPicPr/>
                <p:nvPr/>
              </p:nvPicPr>
              <p:blipFill>
                <a:blip r:embed="rId143"/>
                <a:stretch>
                  <a:fillRect/>
                </a:stretch>
              </p:blipFill>
              <p:spPr>
                <a:xfrm>
                  <a:off x="10182947" y="6231640"/>
                  <a:ext cx="285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id="{6028034D-CF1B-A666-D8FD-0CD8DCD030D4}"/>
                    </a:ext>
                  </a:extLst>
                </p14:cNvPr>
                <p14:cNvContentPartPr/>
                <p14:nvPr/>
              </p14:nvContentPartPr>
              <p14:xfrm>
                <a:off x="10338467" y="6170440"/>
                <a:ext cx="25920" cy="252360"/>
              </p14:xfrm>
            </p:contentPart>
          </mc:Choice>
          <mc:Fallback xmlns="">
            <p:pic>
              <p:nvPicPr>
                <p:cNvPr id="96" name="Ink 95">
                  <a:extLst>
                    <a:ext uri="{FF2B5EF4-FFF2-40B4-BE49-F238E27FC236}">
                      <a16:creationId xmlns:a16="http://schemas.microsoft.com/office/drawing/2014/main" id="{6028034D-CF1B-A666-D8FD-0CD8DCD030D4}"/>
                    </a:ext>
                  </a:extLst>
                </p:cNvPr>
                <p:cNvPicPr/>
                <p:nvPr/>
              </p:nvPicPr>
              <p:blipFill>
                <a:blip r:embed="rId145"/>
                <a:stretch>
                  <a:fillRect/>
                </a:stretch>
              </p:blipFill>
              <p:spPr>
                <a:xfrm>
                  <a:off x="10329467" y="6161800"/>
                  <a:ext cx="43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id="{697D750B-8143-B97A-A664-A5796AA65100}"/>
                    </a:ext>
                  </a:extLst>
                </p14:cNvPr>
                <p14:cNvContentPartPr/>
                <p14:nvPr/>
              </p14:nvContentPartPr>
              <p14:xfrm>
                <a:off x="10576787" y="6015280"/>
                <a:ext cx="121320" cy="355680"/>
              </p14:xfrm>
            </p:contentPart>
          </mc:Choice>
          <mc:Fallback xmlns="">
            <p:pic>
              <p:nvPicPr>
                <p:cNvPr id="97" name="Ink 96">
                  <a:extLst>
                    <a:ext uri="{FF2B5EF4-FFF2-40B4-BE49-F238E27FC236}">
                      <a16:creationId xmlns:a16="http://schemas.microsoft.com/office/drawing/2014/main" id="{697D750B-8143-B97A-A664-A5796AA65100}"/>
                    </a:ext>
                  </a:extLst>
                </p:cNvPr>
                <p:cNvPicPr/>
                <p:nvPr/>
              </p:nvPicPr>
              <p:blipFill>
                <a:blip r:embed="rId147"/>
                <a:stretch>
                  <a:fillRect/>
                </a:stretch>
              </p:blipFill>
              <p:spPr>
                <a:xfrm>
                  <a:off x="10567787" y="6006280"/>
                  <a:ext cx="1389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7C284E11-DF1E-FD7D-AA82-9113F47CF42B}"/>
                    </a:ext>
                  </a:extLst>
                </p14:cNvPr>
                <p14:cNvContentPartPr/>
                <p14:nvPr/>
              </p14:nvContentPartPr>
              <p14:xfrm>
                <a:off x="10488947" y="6310480"/>
                <a:ext cx="286200" cy="54000"/>
              </p14:xfrm>
            </p:contentPart>
          </mc:Choice>
          <mc:Fallback xmlns="">
            <p:pic>
              <p:nvPicPr>
                <p:cNvPr id="98" name="Ink 97">
                  <a:extLst>
                    <a:ext uri="{FF2B5EF4-FFF2-40B4-BE49-F238E27FC236}">
                      <a16:creationId xmlns:a16="http://schemas.microsoft.com/office/drawing/2014/main" id="{7C284E11-DF1E-FD7D-AA82-9113F47CF42B}"/>
                    </a:ext>
                  </a:extLst>
                </p:cNvPr>
                <p:cNvPicPr/>
                <p:nvPr/>
              </p:nvPicPr>
              <p:blipFill>
                <a:blip r:embed="rId149"/>
                <a:stretch>
                  <a:fillRect/>
                </a:stretch>
              </p:blipFill>
              <p:spPr>
                <a:xfrm>
                  <a:off x="10479947" y="6301480"/>
                  <a:ext cx="303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B1703F6D-BC98-413E-EC6B-0C0170827319}"/>
                    </a:ext>
                  </a:extLst>
                </p14:cNvPr>
                <p14:cNvContentPartPr/>
                <p14:nvPr/>
              </p14:nvContentPartPr>
              <p14:xfrm>
                <a:off x="10844987" y="6123280"/>
                <a:ext cx="269640" cy="312840"/>
              </p14:xfrm>
            </p:contentPart>
          </mc:Choice>
          <mc:Fallback xmlns="">
            <p:pic>
              <p:nvPicPr>
                <p:cNvPr id="99" name="Ink 98">
                  <a:extLst>
                    <a:ext uri="{FF2B5EF4-FFF2-40B4-BE49-F238E27FC236}">
                      <a16:creationId xmlns:a16="http://schemas.microsoft.com/office/drawing/2014/main" id="{B1703F6D-BC98-413E-EC6B-0C0170827319}"/>
                    </a:ext>
                  </a:extLst>
                </p:cNvPr>
                <p:cNvPicPr/>
                <p:nvPr/>
              </p:nvPicPr>
              <p:blipFill>
                <a:blip r:embed="rId151"/>
                <a:stretch>
                  <a:fillRect/>
                </a:stretch>
              </p:blipFill>
              <p:spPr>
                <a:xfrm>
                  <a:off x="10835987" y="6114640"/>
                  <a:ext cx="287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55087B9D-8770-FE09-18A8-E6499A5493D3}"/>
                    </a:ext>
                  </a:extLst>
                </p14:cNvPr>
                <p14:cNvContentPartPr/>
                <p14:nvPr/>
              </p14:nvContentPartPr>
              <p14:xfrm>
                <a:off x="11161427" y="6228040"/>
                <a:ext cx="182880" cy="124200"/>
              </p14:xfrm>
            </p:contentPart>
          </mc:Choice>
          <mc:Fallback xmlns="">
            <p:pic>
              <p:nvPicPr>
                <p:cNvPr id="100" name="Ink 99">
                  <a:extLst>
                    <a:ext uri="{FF2B5EF4-FFF2-40B4-BE49-F238E27FC236}">
                      <a16:creationId xmlns:a16="http://schemas.microsoft.com/office/drawing/2014/main" id="{55087B9D-8770-FE09-18A8-E6499A5493D3}"/>
                    </a:ext>
                  </a:extLst>
                </p:cNvPr>
                <p:cNvPicPr/>
                <p:nvPr/>
              </p:nvPicPr>
              <p:blipFill>
                <a:blip r:embed="rId153"/>
                <a:stretch>
                  <a:fillRect/>
                </a:stretch>
              </p:blipFill>
              <p:spPr>
                <a:xfrm>
                  <a:off x="11152427" y="6219040"/>
                  <a:ext cx="200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77BB0CBC-591E-F08A-D206-F9F356EC7298}"/>
                    </a:ext>
                  </a:extLst>
                </p14:cNvPr>
                <p14:cNvContentPartPr/>
                <p14:nvPr/>
              </p14:nvContentPartPr>
              <p14:xfrm>
                <a:off x="11383907" y="6280600"/>
                <a:ext cx="209160" cy="57960"/>
              </p14:xfrm>
            </p:contentPart>
          </mc:Choice>
          <mc:Fallback xmlns="">
            <p:pic>
              <p:nvPicPr>
                <p:cNvPr id="101" name="Ink 100">
                  <a:extLst>
                    <a:ext uri="{FF2B5EF4-FFF2-40B4-BE49-F238E27FC236}">
                      <a16:creationId xmlns:a16="http://schemas.microsoft.com/office/drawing/2014/main" id="{77BB0CBC-591E-F08A-D206-F9F356EC7298}"/>
                    </a:ext>
                  </a:extLst>
                </p:cNvPr>
                <p:cNvPicPr/>
                <p:nvPr/>
              </p:nvPicPr>
              <p:blipFill>
                <a:blip r:embed="rId155"/>
                <a:stretch>
                  <a:fillRect/>
                </a:stretch>
              </p:blipFill>
              <p:spPr>
                <a:xfrm>
                  <a:off x="11374907" y="6271600"/>
                  <a:ext cx="2268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390EE7E6-E49F-6443-4739-BAF518C67B0C}"/>
                    </a:ext>
                  </a:extLst>
                </p14:cNvPr>
                <p14:cNvContentPartPr/>
                <p14:nvPr/>
              </p14:nvContentPartPr>
              <p14:xfrm>
                <a:off x="11447987" y="6156760"/>
                <a:ext cx="160560" cy="72720"/>
              </p14:xfrm>
            </p:contentPart>
          </mc:Choice>
          <mc:Fallback xmlns="">
            <p:pic>
              <p:nvPicPr>
                <p:cNvPr id="102" name="Ink 101">
                  <a:extLst>
                    <a:ext uri="{FF2B5EF4-FFF2-40B4-BE49-F238E27FC236}">
                      <a16:creationId xmlns:a16="http://schemas.microsoft.com/office/drawing/2014/main" id="{390EE7E6-E49F-6443-4739-BAF518C67B0C}"/>
                    </a:ext>
                  </a:extLst>
                </p:cNvPr>
                <p:cNvPicPr/>
                <p:nvPr/>
              </p:nvPicPr>
              <p:blipFill>
                <a:blip r:embed="rId157"/>
                <a:stretch>
                  <a:fillRect/>
                </a:stretch>
              </p:blipFill>
              <p:spPr>
                <a:xfrm>
                  <a:off x="11439347" y="6147760"/>
                  <a:ext cx="178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A217DC1E-9437-5D68-50A2-7BA713DA0B74}"/>
                    </a:ext>
                  </a:extLst>
                </p14:cNvPr>
                <p14:cNvContentPartPr/>
                <p14:nvPr/>
              </p14:nvContentPartPr>
              <p14:xfrm>
                <a:off x="11716187" y="5940760"/>
                <a:ext cx="35640" cy="470880"/>
              </p14:xfrm>
            </p:contentPart>
          </mc:Choice>
          <mc:Fallback xmlns="">
            <p:pic>
              <p:nvPicPr>
                <p:cNvPr id="103" name="Ink 102">
                  <a:extLst>
                    <a:ext uri="{FF2B5EF4-FFF2-40B4-BE49-F238E27FC236}">
                      <a16:creationId xmlns:a16="http://schemas.microsoft.com/office/drawing/2014/main" id="{A217DC1E-9437-5D68-50A2-7BA713DA0B74}"/>
                    </a:ext>
                  </a:extLst>
                </p:cNvPr>
                <p:cNvPicPr/>
                <p:nvPr/>
              </p:nvPicPr>
              <p:blipFill>
                <a:blip r:embed="rId159"/>
                <a:stretch>
                  <a:fillRect/>
                </a:stretch>
              </p:blipFill>
              <p:spPr>
                <a:xfrm>
                  <a:off x="11707547" y="5931760"/>
                  <a:ext cx="53280" cy="48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D5923DBF-BDE5-19D9-74AA-E37D9AE37D09}"/>
                  </a:ext>
                </a:extLst>
              </p14:cNvPr>
              <p14:cNvContentPartPr/>
              <p14:nvPr/>
            </p14:nvContentPartPr>
            <p14:xfrm>
              <a:off x="3486227" y="6212560"/>
              <a:ext cx="74160" cy="277200"/>
            </p14:xfrm>
          </p:contentPart>
        </mc:Choice>
        <mc:Fallback xmlns="">
          <p:pic>
            <p:nvPicPr>
              <p:cNvPr id="105" name="Ink 104">
                <a:extLst>
                  <a:ext uri="{FF2B5EF4-FFF2-40B4-BE49-F238E27FC236}">
                    <a16:creationId xmlns:a16="http://schemas.microsoft.com/office/drawing/2014/main" id="{D5923DBF-BDE5-19D9-74AA-E37D9AE37D09}"/>
                  </a:ext>
                </a:extLst>
              </p:cNvPr>
              <p:cNvPicPr/>
              <p:nvPr/>
            </p:nvPicPr>
            <p:blipFill>
              <a:blip r:embed="rId161"/>
              <a:stretch>
                <a:fillRect/>
              </a:stretch>
            </p:blipFill>
            <p:spPr>
              <a:xfrm>
                <a:off x="3477227" y="6203920"/>
                <a:ext cx="91800" cy="294840"/>
              </a:xfrm>
              <a:prstGeom prst="rect">
                <a:avLst/>
              </a:prstGeom>
            </p:spPr>
          </p:pic>
        </mc:Fallback>
      </mc:AlternateContent>
      <p:grpSp>
        <p:nvGrpSpPr>
          <p:cNvPr id="110" name="Group 109">
            <a:extLst>
              <a:ext uri="{FF2B5EF4-FFF2-40B4-BE49-F238E27FC236}">
                <a16:creationId xmlns:a16="http://schemas.microsoft.com/office/drawing/2014/main" id="{DB754E83-19E7-738B-4EF5-AEC00FCB990C}"/>
              </a:ext>
            </a:extLst>
          </p:cNvPr>
          <p:cNvGrpSpPr/>
          <p:nvPr/>
        </p:nvGrpSpPr>
        <p:grpSpPr>
          <a:xfrm>
            <a:off x="3321707" y="5729080"/>
            <a:ext cx="824040" cy="263880"/>
            <a:chOff x="3321707" y="5729080"/>
            <a:chExt cx="824040" cy="263880"/>
          </a:xfrm>
        </p:grpSpPr>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A393CB0A-9339-E21B-93B0-1C63F762EF4E}"/>
                    </a:ext>
                  </a:extLst>
                </p14:cNvPr>
                <p14:cNvContentPartPr/>
                <p14:nvPr/>
              </p14:nvContentPartPr>
              <p14:xfrm>
                <a:off x="3434387" y="5776600"/>
                <a:ext cx="119160" cy="216360"/>
              </p14:xfrm>
            </p:contentPart>
          </mc:Choice>
          <mc:Fallback xmlns="">
            <p:pic>
              <p:nvPicPr>
                <p:cNvPr id="106" name="Ink 105">
                  <a:extLst>
                    <a:ext uri="{FF2B5EF4-FFF2-40B4-BE49-F238E27FC236}">
                      <a16:creationId xmlns:a16="http://schemas.microsoft.com/office/drawing/2014/main" id="{A393CB0A-9339-E21B-93B0-1C63F762EF4E}"/>
                    </a:ext>
                  </a:extLst>
                </p:cNvPr>
                <p:cNvPicPr/>
                <p:nvPr/>
              </p:nvPicPr>
              <p:blipFill>
                <a:blip r:embed="rId163"/>
                <a:stretch>
                  <a:fillRect/>
                </a:stretch>
              </p:blipFill>
              <p:spPr>
                <a:xfrm>
                  <a:off x="3425387" y="5767600"/>
                  <a:ext cx="1368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13947422-7E2A-A918-1DD4-B25EABC2B8E4}"/>
                    </a:ext>
                  </a:extLst>
                </p14:cNvPr>
                <p14:cNvContentPartPr/>
                <p14:nvPr/>
              </p14:nvContentPartPr>
              <p14:xfrm>
                <a:off x="3321707" y="5862280"/>
                <a:ext cx="248400" cy="28440"/>
              </p14:xfrm>
            </p:contentPart>
          </mc:Choice>
          <mc:Fallback xmlns="">
            <p:pic>
              <p:nvPicPr>
                <p:cNvPr id="107" name="Ink 106">
                  <a:extLst>
                    <a:ext uri="{FF2B5EF4-FFF2-40B4-BE49-F238E27FC236}">
                      <a16:creationId xmlns:a16="http://schemas.microsoft.com/office/drawing/2014/main" id="{13947422-7E2A-A918-1DD4-B25EABC2B8E4}"/>
                    </a:ext>
                  </a:extLst>
                </p:cNvPr>
                <p:cNvPicPr/>
                <p:nvPr/>
              </p:nvPicPr>
              <p:blipFill>
                <a:blip r:embed="rId165"/>
                <a:stretch>
                  <a:fillRect/>
                </a:stretch>
              </p:blipFill>
              <p:spPr>
                <a:xfrm>
                  <a:off x="3312707" y="5853640"/>
                  <a:ext cx="266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a16="http://schemas.microsoft.com/office/drawing/2014/main" id="{FEA7CECF-36D7-41F2-2827-23CF6D274DBF}"/>
                    </a:ext>
                  </a:extLst>
                </p14:cNvPr>
                <p14:cNvContentPartPr/>
                <p14:nvPr/>
              </p14:nvContentPartPr>
              <p14:xfrm>
                <a:off x="3589547" y="5825200"/>
                <a:ext cx="190800" cy="105120"/>
              </p14:xfrm>
            </p:contentPart>
          </mc:Choice>
          <mc:Fallback xmlns="">
            <p:pic>
              <p:nvPicPr>
                <p:cNvPr id="108" name="Ink 107">
                  <a:extLst>
                    <a:ext uri="{FF2B5EF4-FFF2-40B4-BE49-F238E27FC236}">
                      <a16:creationId xmlns:a16="http://schemas.microsoft.com/office/drawing/2014/main" id="{FEA7CECF-36D7-41F2-2827-23CF6D274DBF}"/>
                    </a:ext>
                  </a:extLst>
                </p:cNvPr>
                <p:cNvPicPr/>
                <p:nvPr/>
              </p:nvPicPr>
              <p:blipFill>
                <a:blip r:embed="rId167"/>
                <a:stretch>
                  <a:fillRect/>
                </a:stretch>
              </p:blipFill>
              <p:spPr>
                <a:xfrm>
                  <a:off x="3580547" y="5816200"/>
                  <a:ext cx="2084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Ink 108">
                  <a:extLst>
                    <a:ext uri="{FF2B5EF4-FFF2-40B4-BE49-F238E27FC236}">
                      <a16:creationId xmlns:a16="http://schemas.microsoft.com/office/drawing/2014/main" id="{6469E207-21BC-0540-4888-77A8C9EA17C8}"/>
                    </a:ext>
                  </a:extLst>
                </p14:cNvPr>
                <p14:cNvContentPartPr/>
                <p14:nvPr/>
              </p14:nvContentPartPr>
              <p14:xfrm>
                <a:off x="3868907" y="5729080"/>
                <a:ext cx="276840" cy="212400"/>
              </p14:xfrm>
            </p:contentPart>
          </mc:Choice>
          <mc:Fallback xmlns="">
            <p:pic>
              <p:nvPicPr>
                <p:cNvPr id="109" name="Ink 108">
                  <a:extLst>
                    <a:ext uri="{FF2B5EF4-FFF2-40B4-BE49-F238E27FC236}">
                      <a16:creationId xmlns:a16="http://schemas.microsoft.com/office/drawing/2014/main" id="{6469E207-21BC-0540-4888-77A8C9EA17C8}"/>
                    </a:ext>
                  </a:extLst>
                </p:cNvPr>
                <p:cNvPicPr/>
                <p:nvPr/>
              </p:nvPicPr>
              <p:blipFill>
                <a:blip r:embed="rId169"/>
                <a:stretch>
                  <a:fillRect/>
                </a:stretch>
              </p:blipFill>
              <p:spPr>
                <a:xfrm>
                  <a:off x="3859907" y="5720440"/>
                  <a:ext cx="29448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a16="http://schemas.microsoft.com/office/drawing/2014/main" id="{6BB92DA2-FBF5-2083-F80D-E39B10235151}"/>
                  </a:ext>
                </a:extLst>
              </p14:cNvPr>
              <p14:cNvContentPartPr/>
              <p14:nvPr/>
            </p14:nvContentPartPr>
            <p14:xfrm>
              <a:off x="10020587" y="6149920"/>
              <a:ext cx="127440" cy="191520"/>
            </p14:xfrm>
          </p:contentPart>
        </mc:Choice>
        <mc:Fallback xmlns="">
          <p:pic>
            <p:nvPicPr>
              <p:cNvPr id="111" name="Ink 110">
                <a:extLst>
                  <a:ext uri="{FF2B5EF4-FFF2-40B4-BE49-F238E27FC236}">
                    <a16:creationId xmlns:a16="http://schemas.microsoft.com/office/drawing/2014/main" id="{6BB92DA2-FBF5-2083-F80D-E39B10235151}"/>
                  </a:ext>
                </a:extLst>
              </p:cNvPr>
              <p:cNvPicPr/>
              <p:nvPr/>
            </p:nvPicPr>
            <p:blipFill>
              <a:blip r:embed="rId171"/>
              <a:stretch>
                <a:fillRect/>
              </a:stretch>
            </p:blipFill>
            <p:spPr>
              <a:xfrm>
                <a:off x="10011587" y="6141280"/>
                <a:ext cx="145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361E7C99-1382-1E8A-861E-55EC90500D91}"/>
                  </a:ext>
                </a:extLst>
              </p14:cNvPr>
              <p14:cNvContentPartPr/>
              <p14:nvPr/>
            </p14:nvContentPartPr>
            <p14:xfrm>
              <a:off x="10635467" y="5405080"/>
              <a:ext cx="176040" cy="430920"/>
            </p14:xfrm>
          </p:contentPart>
        </mc:Choice>
        <mc:Fallback xmlns="">
          <p:pic>
            <p:nvPicPr>
              <p:cNvPr id="112" name="Ink 111">
                <a:extLst>
                  <a:ext uri="{FF2B5EF4-FFF2-40B4-BE49-F238E27FC236}">
                    <a16:creationId xmlns:a16="http://schemas.microsoft.com/office/drawing/2014/main" id="{361E7C99-1382-1E8A-861E-55EC90500D91}"/>
                  </a:ext>
                </a:extLst>
              </p:cNvPr>
              <p:cNvPicPr/>
              <p:nvPr/>
            </p:nvPicPr>
            <p:blipFill>
              <a:blip r:embed="rId173"/>
              <a:stretch>
                <a:fillRect/>
              </a:stretch>
            </p:blipFill>
            <p:spPr>
              <a:xfrm>
                <a:off x="10626827" y="5396440"/>
                <a:ext cx="193680" cy="448560"/>
              </a:xfrm>
              <a:prstGeom prst="rect">
                <a:avLst/>
              </a:prstGeom>
            </p:spPr>
          </p:pic>
        </mc:Fallback>
      </mc:AlternateContent>
      <p:grpSp>
        <p:nvGrpSpPr>
          <p:cNvPr id="117" name="Group 116">
            <a:extLst>
              <a:ext uri="{FF2B5EF4-FFF2-40B4-BE49-F238E27FC236}">
                <a16:creationId xmlns:a16="http://schemas.microsoft.com/office/drawing/2014/main" id="{DBD11286-EBCE-5AD5-911B-3DA5DF33C3DB}"/>
              </a:ext>
            </a:extLst>
          </p:cNvPr>
          <p:cNvGrpSpPr/>
          <p:nvPr/>
        </p:nvGrpSpPr>
        <p:grpSpPr>
          <a:xfrm>
            <a:off x="10371947" y="4959040"/>
            <a:ext cx="694800" cy="210600"/>
            <a:chOff x="10371947" y="4959040"/>
            <a:chExt cx="694800" cy="210600"/>
          </a:xfrm>
        </p:grpSpPr>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CAD67909-28EB-AA6C-1441-4EE4C1B88205}"/>
                    </a:ext>
                  </a:extLst>
                </p14:cNvPr>
                <p14:cNvContentPartPr/>
                <p14:nvPr/>
              </p14:nvContentPartPr>
              <p14:xfrm>
                <a:off x="10491827" y="4959040"/>
                <a:ext cx="102240" cy="210600"/>
              </p14:xfrm>
            </p:contentPart>
          </mc:Choice>
          <mc:Fallback xmlns="">
            <p:pic>
              <p:nvPicPr>
                <p:cNvPr id="113" name="Ink 112">
                  <a:extLst>
                    <a:ext uri="{FF2B5EF4-FFF2-40B4-BE49-F238E27FC236}">
                      <a16:creationId xmlns:a16="http://schemas.microsoft.com/office/drawing/2014/main" id="{CAD67909-28EB-AA6C-1441-4EE4C1B88205}"/>
                    </a:ext>
                  </a:extLst>
                </p:cNvPr>
                <p:cNvPicPr/>
                <p:nvPr/>
              </p:nvPicPr>
              <p:blipFill>
                <a:blip r:embed="rId175"/>
                <a:stretch>
                  <a:fillRect/>
                </a:stretch>
              </p:blipFill>
              <p:spPr>
                <a:xfrm>
                  <a:off x="10482827" y="4950040"/>
                  <a:ext cx="119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58C5D5B0-FC62-448F-D03B-634222F64BF1}"/>
                    </a:ext>
                  </a:extLst>
                </p14:cNvPr>
                <p14:cNvContentPartPr/>
                <p14:nvPr/>
              </p14:nvContentPartPr>
              <p14:xfrm>
                <a:off x="10371947" y="5023840"/>
                <a:ext cx="252720" cy="62280"/>
              </p14:xfrm>
            </p:contentPart>
          </mc:Choice>
          <mc:Fallback xmlns="">
            <p:pic>
              <p:nvPicPr>
                <p:cNvPr id="114" name="Ink 113">
                  <a:extLst>
                    <a:ext uri="{FF2B5EF4-FFF2-40B4-BE49-F238E27FC236}">
                      <a16:creationId xmlns:a16="http://schemas.microsoft.com/office/drawing/2014/main" id="{58C5D5B0-FC62-448F-D03B-634222F64BF1}"/>
                    </a:ext>
                  </a:extLst>
                </p:cNvPr>
                <p:cNvPicPr/>
                <p:nvPr/>
              </p:nvPicPr>
              <p:blipFill>
                <a:blip r:embed="rId177"/>
                <a:stretch>
                  <a:fillRect/>
                </a:stretch>
              </p:blipFill>
              <p:spPr>
                <a:xfrm>
                  <a:off x="10362947" y="5015200"/>
                  <a:ext cx="270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1FDEAF71-D6CB-E52F-9AF5-50CFCEBDF0CC}"/>
                    </a:ext>
                  </a:extLst>
                </p14:cNvPr>
                <p14:cNvContentPartPr/>
                <p14:nvPr/>
              </p14:nvContentPartPr>
              <p14:xfrm>
                <a:off x="10659947" y="4973080"/>
                <a:ext cx="179640" cy="127440"/>
              </p14:xfrm>
            </p:contentPart>
          </mc:Choice>
          <mc:Fallback xmlns="">
            <p:pic>
              <p:nvPicPr>
                <p:cNvPr id="115" name="Ink 114">
                  <a:extLst>
                    <a:ext uri="{FF2B5EF4-FFF2-40B4-BE49-F238E27FC236}">
                      <a16:creationId xmlns:a16="http://schemas.microsoft.com/office/drawing/2014/main" id="{1FDEAF71-D6CB-E52F-9AF5-50CFCEBDF0CC}"/>
                    </a:ext>
                  </a:extLst>
                </p:cNvPr>
                <p:cNvPicPr/>
                <p:nvPr/>
              </p:nvPicPr>
              <p:blipFill>
                <a:blip r:embed="rId179"/>
                <a:stretch>
                  <a:fillRect/>
                </a:stretch>
              </p:blipFill>
              <p:spPr>
                <a:xfrm>
                  <a:off x="10650947" y="4964080"/>
                  <a:ext cx="197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D60D87DD-ADB6-A9F7-27EB-3AF3CED6D8D9}"/>
                    </a:ext>
                  </a:extLst>
                </p14:cNvPr>
                <p14:cNvContentPartPr/>
                <p14:nvPr/>
              </p14:nvContentPartPr>
              <p14:xfrm>
                <a:off x="10872347" y="5028520"/>
                <a:ext cx="194400" cy="115920"/>
              </p14:xfrm>
            </p:contentPart>
          </mc:Choice>
          <mc:Fallback xmlns="">
            <p:pic>
              <p:nvPicPr>
                <p:cNvPr id="116" name="Ink 115">
                  <a:extLst>
                    <a:ext uri="{FF2B5EF4-FFF2-40B4-BE49-F238E27FC236}">
                      <a16:creationId xmlns:a16="http://schemas.microsoft.com/office/drawing/2014/main" id="{D60D87DD-ADB6-A9F7-27EB-3AF3CED6D8D9}"/>
                    </a:ext>
                  </a:extLst>
                </p:cNvPr>
                <p:cNvPicPr/>
                <p:nvPr/>
              </p:nvPicPr>
              <p:blipFill>
                <a:blip r:embed="rId181"/>
                <a:stretch>
                  <a:fillRect/>
                </a:stretch>
              </p:blipFill>
              <p:spPr>
                <a:xfrm>
                  <a:off x="10863707" y="5019880"/>
                  <a:ext cx="21204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9B330585-2ECD-A51D-C328-46B775CE1AEE}"/>
                  </a:ext>
                </a:extLst>
              </p14:cNvPr>
              <p14:cNvContentPartPr/>
              <p14:nvPr/>
            </p14:nvContentPartPr>
            <p14:xfrm>
              <a:off x="7308707" y="4508320"/>
              <a:ext cx="2143440" cy="92520"/>
            </p14:xfrm>
          </p:contentPart>
        </mc:Choice>
        <mc:Fallback xmlns="">
          <p:pic>
            <p:nvPicPr>
              <p:cNvPr id="118" name="Ink 117">
                <a:extLst>
                  <a:ext uri="{FF2B5EF4-FFF2-40B4-BE49-F238E27FC236}">
                    <a16:creationId xmlns:a16="http://schemas.microsoft.com/office/drawing/2014/main" id="{9B330585-2ECD-A51D-C328-46B775CE1AEE}"/>
                  </a:ext>
                </a:extLst>
              </p:cNvPr>
              <p:cNvPicPr/>
              <p:nvPr/>
            </p:nvPicPr>
            <p:blipFill>
              <a:blip r:embed="rId183"/>
              <a:stretch>
                <a:fillRect/>
              </a:stretch>
            </p:blipFill>
            <p:spPr>
              <a:xfrm>
                <a:off x="7300067" y="4499320"/>
                <a:ext cx="2161080" cy="110160"/>
              </a:xfrm>
              <a:prstGeom prst="rect">
                <a:avLst/>
              </a:prstGeom>
            </p:spPr>
          </p:pic>
        </mc:Fallback>
      </mc:AlternateContent>
    </p:spTree>
    <p:extLst>
      <p:ext uri="{BB962C8B-B14F-4D97-AF65-F5344CB8AC3E}">
        <p14:creationId xmlns:p14="http://schemas.microsoft.com/office/powerpoint/2010/main" val="1458885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Step Function u(t) cont.</a:t>
            </a:r>
          </a:p>
        </p:txBody>
      </p:sp>
      <p:sp>
        <p:nvSpPr>
          <p:cNvPr id="3" name="Content Placeholder 2"/>
          <p:cNvSpPr>
            <a:spLocks noGrp="1"/>
          </p:cNvSpPr>
          <p:nvPr>
            <p:ph idx="1"/>
          </p:nvPr>
        </p:nvSpPr>
        <p:spPr/>
        <p:txBody>
          <a:bodyPr>
            <a:normAutofit/>
          </a:bodyPr>
          <a:lstStyle/>
          <a:p>
            <a:r>
              <a:rPr lang="en-US" dirty="0"/>
              <a:t>Another important signal: unit step function</a:t>
            </a:r>
          </a:p>
          <a:p>
            <a:endParaRPr lang="en-US" dirty="0"/>
          </a:p>
          <a:p>
            <a:endParaRPr lang="en-US" dirty="0"/>
          </a:p>
          <a:p>
            <a:endParaRPr lang="en-US" dirty="0"/>
          </a:p>
          <a:p>
            <a:endParaRPr lang="en-US" dirty="0"/>
          </a:p>
          <a:p>
            <a:endParaRPr lang="en-US" dirty="0"/>
          </a:p>
          <a:p>
            <a:endParaRPr lang="en-US" dirty="0"/>
          </a:p>
          <a:p>
            <a:r>
              <a:rPr lang="en-US" dirty="0"/>
              <a:t>If we want a signal to start at t=0 (causal signal), we need only to multiply it by u(t) </a:t>
            </a:r>
          </a:p>
        </p:txBody>
      </p:sp>
      <p:graphicFrame>
        <p:nvGraphicFramePr>
          <p:cNvPr id="5" name="Object 4"/>
          <p:cNvGraphicFramePr>
            <a:graphicFrameLocks noChangeAspect="1"/>
          </p:cNvGraphicFramePr>
          <p:nvPr/>
        </p:nvGraphicFramePr>
        <p:xfrm>
          <a:off x="2209800" y="1716088"/>
          <a:ext cx="3009900" cy="1331912"/>
        </p:xfrm>
        <a:graphic>
          <a:graphicData uri="http://schemas.openxmlformats.org/presentationml/2006/ole">
            <mc:AlternateContent xmlns:mc="http://schemas.openxmlformats.org/markup-compatibility/2006">
              <mc:Choice xmlns:v="urn:schemas-microsoft-com:vml" Requires="v">
                <p:oleObj name="Equation" r:id="rId2" imgW="1028520" imgH="457200" progId="Equation.3">
                  <p:embed/>
                </p:oleObj>
              </mc:Choice>
              <mc:Fallback>
                <p:oleObj name="Equation" r:id="rId2" imgW="1028520" imgH="457200" progId="Equation.3">
                  <p:embed/>
                  <p:pic>
                    <p:nvPicPr>
                      <p:cNvPr id="5" name="Object 4"/>
                      <p:cNvPicPr>
                        <a:picLocks noChangeAspect="1" noChangeArrowheads="1"/>
                      </p:cNvPicPr>
                      <p:nvPr/>
                    </p:nvPicPr>
                    <p:blipFill>
                      <a:blip r:embed="rId3"/>
                      <a:srcRect/>
                      <a:stretch>
                        <a:fillRect/>
                      </a:stretch>
                    </p:blipFill>
                    <p:spPr bwMode="auto">
                      <a:xfrm>
                        <a:off x="2209800" y="1716088"/>
                        <a:ext cx="3009900"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4" descr="La02F12"/>
          <p:cNvPicPr>
            <a:picLocks noChangeAspect="1" noChangeArrowheads="1"/>
          </p:cNvPicPr>
          <p:nvPr/>
        </p:nvPicPr>
        <p:blipFill rotWithShape="1">
          <a:blip r:embed="rId4">
            <a:extLst>
              <a:ext uri="{28A0092B-C50C-407E-A947-70E740481C1C}">
                <a14:useLocalDpi xmlns:a14="http://schemas.microsoft.com/office/drawing/2010/main" val="0"/>
              </a:ext>
            </a:extLst>
          </a:blip>
          <a:srcRect r="53161"/>
          <a:stretch/>
        </p:blipFill>
        <p:spPr bwMode="auto">
          <a:xfrm>
            <a:off x="6324600" y="1363664"/>
            <a:ext cx="3640540" cy="24463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02F12"/>
          <p:cNvPicPr>
            <a:picLocks noChangeAspect="1" noChangeArrowheads="1"/>
          </p:cNvPicPr>
          <p:nvPr/>
        </p:nvPicPr>
        <p:blipFill rotWithShape="1">
          <a:blip r:embed="rId4">
            <a:extLst>
              <a:ext uri="{28A0092B-C50C-407E-A947-70E740481C1C}">
                <a14:useLocalDpi xmlns:a14="http://schemas.microsoft.com/office/drawing/2010/main" val="0"/>
              </a:ext>
            </a:extLst>
          </a:blip>
          <a:srcRect l="55589"/>
          <a:stretch/>
        </p:blipFill>
        <p:spPr bwMode="auto">
          <a:xfrm>
            <a:off x="5616054" y="4411664"/>
            <a:ext cx="3451746" cy="244633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7BCE0812-BC6B-2565-8089-728E1BDFC7DD}"/>
              </a:ext>
            </a:extLst>
          </p:cNvPr>
          <p:cNvGrpSpPr/>
          <p:nvPr/>
        </p:nvGrpSpPr>
        <p:grpSpPr>
          <a:xfrm>
            <a:off x="-53293" y="2156800"/>
            <a:ext cx="5214960" cy="4707720"/>
            <a:chOff x="-53293" y="2156800"/>
            <a:chExt cx="5214960" cy="47077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EE8433E-03AE-2687-EF5D-214FBD3FEA74}"/>
                    </a:ext>
                  </a:extLst>
                </p14:cNvPr>
                <p14:cNvContentPartPr/>
                <p14:nvPr/>
              </p14:nvContentPartPr>
              <p14:xfrm>
                <a:off x="184307" y="3973000"/>
                <a:ext cx="577080" cy="241200"/>
              </p14:xfrm>
            </p:contentPart>
          </mc:Choice>
          <mc:Fallback xmlns="">
            <p:pic>
              <p:nvPicPr>
                <p:cNvPr id="4" name="Ink 3">
                  <a:extLst>
                    <a:ext uri="{FF2B5EF4-FFF2-40B4-BE49-F238E27FC236}">
                      <a16:creationId xmlns:a16="http://schemas.microsoft.com/office/drawing/2014/main" id="{4EE8433E-03AE-2687-EF5D-214FBD3FEA74}"/>
                    </a:ext>
                  </a:extLst>
                </p:cNvPr>
                <p:cNvPicPr/>
                <p:nvPr/>
              </p:nvPicPr>
              <p:blipFill>
                <a:blip r:embed="rId6"/>
                <a:stretch>
                  <a:fillRect/>
                </a:stretch>
              </p:blipFill>
              <p:spPr>
                <a:xfrm>
                  <a:off x="175307" y="3964000"/>
                  <a:ext cx="594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6D103E8-DCF2-F1F3-29B4-0F5E37BFBC9B}"/>
                    </a:ext>
                  </a:extLst>
                </p14:cNvPr>
                <p14:cNvContentPartPr/>
                <p14:nvPr/>
              </p14:nvContentPartPr>
              <p14:xfrm>
                <a:off x="4630307" y="4268200"/>
                <a:ext cx="531360" cy="27360"/>
              </p14:xfrm>
            </p:contentPart>
          </mc:Choice>
          <mc:Fallback xmlns="">
            <p:pic>
              <p:nvPicPr>
                <p:cNvPr id="8" name="Ink 7">
                  <a:extLst>
                    <a:ext uri="{FF2B5EF4-FFF2-40B4-BE49-F238E27FC236}">
                      <a16:creationId xmlns:a16="http://schemas.microsoft.com/office/drawing/2014/main" id="{F6D103E8-DCF2-F1F3-29B4-0F5E37BFBC9B}"/>
                    </a:ext>
                  </a:extLst>
                </p:cNvPr>
                <p:cNvPicPr/>
                <p:nvPr/>
              </p:nvPicPr>
              <p:blipFill>
                <a:blip r:embed="rId8"/>
                <a:stretch>
                  <a:fillRect/>
                </a:stretch>
              </p:blipFill>
              <p:spPr>
                <a:xfrm>
                  <a:off x="4621307" y="4259200"/>
                  <a:ext cx="54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7C6B713-6D0A-1AF1-BC43-0E61BF2C49D9}"/>
                    </a:ext>
                  </a:extLst>
                </p14:cNvPr>
                <p14:cNvContentPartPr/>
                <p14:nvPr/>
              </p14:nvContentPartPr>
              <p14:xfrm>
                <a:off x="4739387" y="4328680"/>
                <a:ext cx="260640" cy="21960"/>
              </p14:xfrm>
            </p:contentPart>
          </mc:Choice>
          <mc:Fallback xmlns="">
            <p:pic>
              <p:nvPicPr>
                <p:cNvPr id="9" name="Ink 8">
                  <a:extLst>
                    <a:ext uri="{FF2B5EF4-FFF2-40B4-BE49-F238E27FC236}">
                      <a16:creationId xmlns:a16="http://schemas.microsoft.com/office/drawing/2014/main" id="{B7C6B713-6D0A-1AF1-BC43-0E61BF2C49D9}"/>
                    </a:ext>
                  </a:extLst>
                </p:cNvPr>
                <p:cNvPicPr/>
                <p:nvPr/>
              </p:nvPicPr>
              <p:blipFill>
                <a:blip r:embed="rId10"/>
                <a:stretch>
                  <a:fillRect/>
                </a:stretch>
              </p:blipFill>
              <p:spPr>
                <a:xfrm>
                  <a:off x="4730387" y="4320040"/>
                  <a:ext cx="278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43BDE00-5B1D-9BA9-1BAF-ECAE40FD8944}"/>
                    </a:ext>
                  </a:extLst>
                </p14:cNvPr>
                <p14:cNvContentPartPr/>
                <p14:nvPr/>
              </p14:nvContentPartPr>
              <p14:xfrm>
                <a:off x="1227947" y="6174760"/>
                <a:ext cx="3836520" cy="46440"/>
              </p14:xfrm>
            </p:contentPart>
          </mc:Choice>
          <mc:Fallback xmlns="">
            <p:pic>
              <p:nvPicPr>
                <p:cNvPr id="11" name="Ink 10">
                  <a:extLst>
                    <a:ext uri="{FF2B5EF4-FFF2-40B4-BE49-F238E27FC236}">
                      <a16:creationId xmlns:a16="http://schemas.microsoft.com/office/drawing/2014/main" id="{943BDE00-5B1D-9BA9-1BAF-ECAE40FD8944}"/>
                    </a:ext>
                  </a:extLst>
                </p:cNvPr>
                <p:cNvPicPr/>
                <p:nvPr/>
              </p:nvPicPr>
              <p:blipFill>
                <a:blip r:embed="rId12"/>
                <a:stretch>
                  <a:fillRect/>
                </a:stretch>
              </p:blipFill>
              <p:spPr>
                <a:xfrm>
                  <a:off x="1218947" y="6165760"/>
                  <a:ext cx="3854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4DDA931-8278-B5D4-7558-0C2D9693B168}"/>
                    </a:ext>
                  </a:extLst>
                </p14:cNvPr>
                <p14:cNvContentPartPr/>
                <p14:nvPr/>
              </p14:nvContentPartPr>
              <p14:xfrm>
                <a:off x="1902947" y="4270000"/>
                <a:ext cx="187920" cy="2594520"/>
              </p14:xfrm>
            </p:contentPart>
          </mc:Choice>
          <mc:Fallback xmlns="">
            <p:pic>
              <p:nvPicPr>
                <p:cNvPr id="12" name="Ink 11">
                  <a:extLst>
                    <a:ext uri="{FF2B5EF4-FFF2-40B4-BE49-F238E27FC236}">
                      <a16:creationId xmlns:a16="http://schemas.microsoft.com/office/drawing/2014/main" id="{F4DDA931-8278-B5D4-7558-0C2D9693B168}"/>
                    </a:ext>
                  </a:extLst>
                </p:cNvPr>
                <p:cNvPicPr/>
                <p:nvPr/>
              </p:nvPicPr>
              <p:blipFill>
                <a:blip r:embed="rId14"/>
                <a:stretch>
                  <a:fillRect/>
                </a:stretch>
              </p:blipFill>
              <p:spPr>
                <a:xfrm>
                  <a:off x="1893947" y="4261000"/>
                  <a:ext cx="205560" cy="261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C9DD519-1E60-397D-7E57-919B1558BA65}"/>
                    </a:ext>
                  </a:extLst>
                </p14:cNvPr>
                <p14:cNvContentPartPr/>
                <p14:nvPr/>
              </p14:nvContentPartPr>
              <p14:xfrm>
                <a:off x="-53293" y="2156800"/>
                <a:ext cx="4840200" cy="3934800"/>
              </p14:xfrm>
            </p:contentPart>
          </mc:Choice>
          <mc:Fallback xmlns="">
            <p:pic>
              <p:nvPicPr>
                <p:cNvPr id="14" name="Ink 13">
                  <a:extLst>
                    <a:ext uri="{FF2B5EF4-FFF2-40B4-BE49-F238E27FC236}">
                      <a16:creationId xmlns:a16="http://schemas.microsoft.com/office/drawing/2014/main" id="{DC9DD519-1E60-397D-7E57-919B1558BA65}"/>
                    </a:ext>
                  </a:extLst>
                </p:cNvPr>
                <p:cNvPicPr/>
                <p:nvPr/>
              </p:nvPicPr>
              <p:blipFill>
                <a:blip r:embed="rId16"/>
                <a:stretch>
                  <a:fillRect/>
                </a:stretch>
              </p:blipFill>
              <p:spPr>
                <a:xfrm>
                  <a:off x="-61933" y="2148160"/>
                  <a:ext cx="4857840" cy="395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5A1F11D8-46EA-FFDF-16D1-88437D73701F}"/>
                    </a:ext>
                  </a:extLst>
                </p14:cNvPr>
                <p14:cNvContentPartPr/>
                <p14:nvPr/>
              </p14:nvContentPartPr>
              <p14:xfrm>
                <a:off x="1947947" y="5260360"/>
                <a:ext cx="2880" cy="720"/>
              </p14:xfrm>
            </p:contentPart>
          </mc:Choice>
          <mc:Fallback xmlns="">
            <p:pic>
              <p:nvPicPr>
                <p:cNvPr id="16" name="Ink 15">
                  <a:extLst>
                    <a:ext uri="{FF2B5EF4-FFF2-40B4-BE49-F238E27FC236}">
                      <a16:creationId xmlns:a16="http://schemas.microsoft.com/office/drawing/2014/main" id="{5A1F11D8-46EA-FFDF-16D1-88437D73701F}"/>
                    </a:ext>
                  </a:extLst>
                </p:cNvPr>
                <p:cNvPicPr/>
                <p:nvPr/>
              </p:nvPicPr>
              <p:blipFill>
                <a:blip r:embed="rId18"/>
                <a:stretch>
                  <a:fillRect/>
                </a:stretch>
              </p:blipFill>
              <p:spPr>
                <a:xfrm>
                  <a:off x="1939307" y="5251360"/>
                  <a:ext cx="205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B4936D4E-8F60-A830-E613-50073D7595C9}"/>
                    </a:ext>
                  </a:extLst>
                </p14:cNvPr>
                <p14:cNvContentPartPr/>
                <p14:nvPr/>
              </p14:nvContentPartPr>
              <p14:xfrm>
                <a:off x="1635107" y="4966960"/>
                <a:ext cx="258480" cy="192600"/>
              </p14:xfrm>
            </p:contentPart>
          </mc:Choice>
          <mc:Fallback xmlns="">
            <p:pic>
              <p:nvPicPr>
                <p:cNvPr id="17" name="Ink 16">
                  <a:extLst>
                    <a:ext uri="{FF2B5EF4-FFF2-40B4-BE49-F238E27FC236}">
                      <a16:creationId xmlns:a16="http://schemas.microsoft.com/office/drawing/2014/main" id="{B4936D4E-8F60-A830-E613-50073D7595C9}"/>
                    </a:ext>
                  </a:extLst>
                </p:cNvPr>
                <p:cNvPicPr/>
                <p:nvPr/>
              </p:nvPicPr>
              <p:blipFill>
                <a:blip r:embed="rId20"/>
                <a:stretch>
                  <a:fillRect/>
                </a:stretch>
              </p:blipFill>
              <p:spPr>
                <a:xfrm>
                  <a:off x="1626467" y="4958320"/>
                  <a:ext cx="2761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E97C9AF-6412-7F3E-97E8-583D063ECB81}"/>
                    </a:ext>
                  </a:extLst>
                </p14:cNvPr>
                <p14:cNvContentPartPr/>
                <p14:nvPr/>
              </p14:nvContentPartPr>
              <p14:xfrm>
                <a:off x="1171787" y="4548640"/>
                <a:ext cx="478800" cy="468360"/>
              </p14:xfrm>
            </p:contentPart>
          </mc:Choice>
          <mc:Fallback xmlns="">
            <p:pic>
              <p:nvPicPr>
                <p:cNvPr id="18" name="Ink 17">
                  <a:extLst>
                    <a:ext uri="{FF2B5EF4-FFF2-40B4-BE49-F238E27FC236}">
                      <a16:creationId xmlns:a16="http://schemas.microsoft.com/office/drawing/2014/main" id="{BE97C9AF-6412-7F3E-97E8-583D063ECB81}"/>
                    </a:ext>
                  </a:extLst>
                </p:cNvPr>
                <p:cNvPicPr/>
                <p:nvPr/>
              </p:nvPicPr>
              <p:blipFill>
                <a:blip r:embed="rId22"/>
                <a:stretch>
                  <a:fillRect/>
                </a:stretch>
              </p:blipFill>
              <p:spPr>
                <a:xfrm>
                  <a:off x="1162787" y="4539640"/>
                  <a:ext cx="496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2621805-25BD-D577-DBF4-D8713E0788FF}"/>
                    </a:ext>
                  </a:extLst>
                </p14:cNvPr>
                <p14:cNvContentPartPr/>
                <p14:nvPr/>
              </p14:nvContentPartPr>
              <p14:xfrm>
                <a:off x="514067" y="3553960"/>
                <a:ext cx="54360" cy="122400"/>
              </p14:xfrm>
            </p:contentPart>
          </mc:Choice>
          <mc:Fallback xmlns="">
            <p:pic>
              <p:nvPicPr>
                <p:cNvPr id="19" name="Ink 18">
                  <a:extLst>
                    <a:ext uri="{FF2B5EF4-FFF2-40B4-BE49-F238E27FC236}">
                      <a16:creationId xmlns:a16="http://schemas.microsoft.com/office/drawing/2014/main" id="{A2621805-25BD-D577-DBF4-D8713E0788FF}"/>
                    </a:ext>
                  </a:extLst>
                </p:cNvPr>
                <p:cNvPicPr/>
                <p:nvPr/>
              </p:nvPicPr>
              <p:blipFill>
                <a:blip r:embed="rId24"/>
                <a:stretch>
                  <a:fillRect/>
                </a:stretch>
              </p:blipFill>
              <p:spPr>
                <a:xfrm>
                  <a:off x="505427" y="3544960"/>
                  <a:ext cx="72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E3503503-494E-EC1E-AFE4-12AEE9608E79}"/>
                    </a:ext>
                  </a:extLst>
                </p14:cNvPr>
                <p14:cNvContentPartPr/>
                <p14:nvPr/>
              </p14:nvContentPartPr>
              <p14:xfrm>
                <a:off x="103307" y="6114640"/>
                <a:ext cx="1819440" cy="170640"/>
              </p14:xfrm>
            </p:contentPart>
          </mc:Choice>
          <mc:Fallback xmlns="">
            <p:pic>
              <p:nvPicPr>
                <p:cNvPr id="21" name="Ink 20">
                  <a:extLst>
                    <a:ext uri="{FF2B5EF4-FFF2-40B4-BE49-F238E27FC236}">
                      <a16:creationId xmlns:a16="http://schemas.microsoft.com/office/drawing/2014/main" id="{E3503503-494E-EC1E-AFE4-12AEE9608E79}"/>
                    </a:ext>
                  </a:extLst>
                </p:cNvPr>
                <p:cNvPicPr/>
                <p:nvPr/>
              </p:nvPicPr>
              <p:blipFill>
                <a:blip r:embed="rId26"/>
                <a:stretch>
                  <a:fillRect/>
                </a:stretch>
              </p:blipFill>
              <p:spPr>
                <a:xfrm>
                  <a:off x="94307" y="6105640"/>
                  <a:ext cx="1837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C725C8F3-0E9B-4479-6D56-B30DF7D95CC6}"/>
                    </a:ext>
                  </a:extLst>
                </p14:cNvPr>
                <p14:cNvContentPartPr/>
                <p14:nvPr/>
              </p14:nvContentPartPr>
              <p14:xfrm>
                <a:off x="1877027" y="5859040"/>
                <a:ext cx="132480" cy="780120"/>
              </p14:xfrm>
            </p:contentPart>
          </mc:Choice>
          <mc:Fallback xmlns="">
            <p:pic>
              <p:nvPicPr>
                <p:cNvPr id="23" name="Ink 22">
                  <a:extLst>
                    <a:ext uri="{FF2B5EF4-FFF2-40B4-BE49-F238E27FC236}">
                      <a16:creationId xmlns:a16="http://schemas.microsoft.com/office/drawing/2014/main" id="{C725C8F3-0E9B-4479-6D56-B30DF7D95CC6}"/>
                    </a:ext>
                  </a:extLst>
                </p:cNvPr>
                <p:cNvPicPr/>
                <p:nvPr/>
              </p:nvPicPr>
              <p:blipFill>
                <a:blip r:embed="rId28"/>
                <a:stretch>
                  <a:fillRect/>
                </a:stretch>
              </p:blipFill>
              <p:spPr>
                <a:xfrm>
                  <a:off x="1868027" y="5850400"/>
                  <a:ext cx="15012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02DB9F54-D089-160B-8414-1072432BFD3A}"/>
                    </a:ext>
                  </a:extLst>
                </p14:cNvPr>
                <p14:cNvContentPartPr/>
                <p14:nvPr/>
              </p14:nvContentPartPr>
              <p14:xfrm>
                <a:off x="2060627" y="5307160"/>
                <a:ext cx="38160" cy="63360"/>
              </p14:xfrm>
            </p:contentPart>
          </mc:Choice>
          <mc:Fallback xmlns="">
            <p:pic>
              <p:nvPicPr>
                <p:cNvPr id="24" name="Ink 23">
                  <a:extLst>
                    <a:ext uri="{FF2B5EF4-FFF2-40B4-BE49-F238E27FC236}">
                      <a16:creationId xmlns:a16="http://schemas.microsoft.com/office/drawing/2014/main" id="{02DB9F54-D089-160B-8414-1072432BFD3A}"/>
                    </a:ext>
                  </a:extLst>
                </p:cNvPr>
                <p:cNvPicPr/>
                <p:nvPr/>
              </p:nvPicPr>
              <p:blipFill>
                <a:blip r:embed="rId30"/>
                <a:stretch>
                  <a:fillRect/>
                </a:stretch>
              </p:blipFill>
              <p:spPr>
                <a:xfrm>
                  <a:off x="2051627" y="5298520"/>
                  <a:ext cx="55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454D86CD-3475-6DD3-8B8F-F067A537D3CF}"/>
                    </a:ext>
                  </a:extLst>
                </p14:cNvPr>
                <p14:cNvContentPartPr/>
                <p14:nvPr/>
              </p14:nvContentPartPr>
              <p14:xfrm>
                <a:off x="1996907" y="5212480"/>
                <a:ext cx="84960" cy="68400"/>
              </p14:xfrm>
            </p:contentPart>
          </mc:Choice>
          <mc:Fallback xmlns="">
            <p:pic>
              <p:nvPicPr>
                <p:cNvPr id="25" name="Ink 24">
                  <a:extLst>
                    <a:ext uri="{FF2B5EF4-FFF2-40B4-BE49-F238E27FC236}">
                      <a16:creationId xmlns:a16="http://schemas.microsoft.com/office/drawing/2014/main" id="{454D86CD-3475-6DD3-8B8F-F067A537D3CF}"/>
                    </a:ext>
                  </a:extLst>
                </p:cNvPr>
                <p:cNvPicPr/>
                <p:nvPr/>
              </p:nvPicPr>
              <p:blipFill>
                <a:blip r:embed="rId32"/>
                <a:stretch>
                  <a:fillRect/>
                </a:stretch>
              </p:blipFill>
              <p:spPr>
                <a:xfrm>
                  <a:off x="1987907" y="5203480"/>
                  <a:ext cx="102600" cy="8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6AC3F9BD-74D7-684B-6B44-1B9BE5E51BCC}"/>
                  </a:ext>
                </a:extLst>
              </p14:cNvPr>
              <p14:cNvContentPartPr/>
              <p14:nvPr/>
            </p14:nvContentPartPr>
            <p14:xfrm>
              <a:off x="3659027" y="5349280"/>
              <a:ext cx="2625480" cy="388080"/>
            </p14:xfrm>
          </p:contentPart>
        </mc:Choice>
        <mc:Fallback xmlns="">
          <p:pic>
            <p:nvPicPr>
              <p:cNvPr id="27" name="Ink 26">
                <a:extLst>
                  <a:ext uri="{FF2B5EF4-FFF2-40B4-BE49-F238E27FC236}">
                    <a16:creationId xmlns:a16="http://schemas.microsoft.com/office/drawing/2014/main" id="{6AC3F9BD-74D7-684B-6B44-1B9BE5E51BCC}"/>
                  </a:ext>
                </a:extLst>
              </p:cNvPr>
              <p:cNvPicPr/>
              <p:nvPr/>
            </p:nvPicPr>
            <p:blipFill>
              <a:blip r:embed="rId34"/>
              <a:stretch>
                <a:fillRect/>
              </a:stretch>
            </p:blipFill>
            <p:spPr>
              <a:xfrm>
                <a:off x="3650027" y="5340640"/>
                <a:ext cx="2643120" cy="405720"/>
              </a:xfrm>
              <a:prstGeom prst="rect">
                <a:avLst/>
              </a:prstGeom>
            </p:spPr>
          </p:pic>
        </mc:Fallback>
      </mc:AlternateContent>
    </p:spTree>
    <p:extLst>
      <p:ext uri="{BB962C8B-B14F-4D97-AF65-F5344CB8AC3E}">
        <p14:creationId xmlns:p14="http://schemas.microsoft.com/office/powerpoint/2010/main" val="1048069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93F503C1-6B47-4DDC-9667-5A88C459C97F}" type="slidenum">
              <a:rPr lang="en-US" smtClean="0">
                <a:solidFill>
                  <a:srgbClr val="000000"/>
                </a:solidFill>
              </a:rPr>
              <a:pPr/>
              <a:t>53</a:t>
            </a:fld>
            <a:endParaRPr lang="en-US">
              <a:solidFill>
                <a:srgbClr val="000000"/>
              </a:solidFill>
            </a:endParaRPr>
          </a:p>
        </p:txBody>
      </p:sp>
      <p:sp>
        <p:nvSpPr>
          <p:cNvPr id="128003" name="Rectangle 2"/>
          <p:cNvSpPr>
            <a:spLocks noGrp="1" noChangeArrowheads="1"/>
          </p:cNvSpPr>
          <p:nvPr>
            <p:ph type="title"/>
          </p:nvPr>
        </p:nvSpPr>
        <p:spPr>
          <a:xfrm>
            <a:off x="2133600" y="76200"/>
            <a:ext cx="8305800" cy="609600"/>
          </a:xfrm>
        </p:spPr>
        <p:txBody>
          <a:bodyPr>
            <a:noAutofit/>
          </a:bodyPr>
          <a:lstStyle/>
          <a:p>
            <a:pPr eaLnBrk="1" hangingPunct="1"/>
            <a:r>
              <a:rPr lang="en-US" altLang="zh-CN" sz="2400" dirty="0">
                <a:ea typeface="SimSun" pitchFamily="2" charset="-122"/>
              </a:rPr>
              <a:t>The Relationship between Unit Impulse and Unit Step Functions</a:t>
            </a:r>
          </a:p>
        </p:txBody>
      </p:sp>
      <p:graphicFrame>
        <p:nvGraphicFramePr>
          <p:cNvPr id="128004" name="Object 5"/>
          <p:cNvGraphicFramePr>
            <a:graphicFrameLocks noChangeAspect="1"/>
          </p:cNvGraphicFramePr>
          <p:nvPr/>
        </p:nvGraphicFramePr>
        <p:xfrm>
          <a:off x="5257800" y="855664"/>
          <a:ext cx="5029200" cy="2801937"/>
        </p:xfrm>
        <a:graphic>
          <a:graphicData uri="http://schemas.openxmlformats.org/presentationml/2006/ole">
            <mc:AlternateContent xmlns:mc="http://schemas.openxmlformats.org/markup-compatibility/2006">
              <mc:Choice xmlns:v="urn:schemas-microsoft-com:vml" Requires="v">
                <p:oleObj name="Image" r:id="rId3" imgW="2724917" imgH="1517714" progId="Photoshop.Image.6">
                  <p:embed/>
                </p:oleObj>
              </mc:Choice>
              <mc:Fallback>
                <p:oleObj name="Image" r:id="rId3" imgW="2724917" imgH="1517714" progId="Photoshop.Image.6">
                  <p:embed/>
                  <p:pic>
                    <p:nvPicPr>
                      <p:cNvPr id="12800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855664"/>
                        <a:ext cx="5029200" cy="280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05" name="Line 7"/>
          <p:cNvSpPr>
            <a:spLocks noChangeShapeType="1"/>
          </p:cNvSpPr>
          <p:nvPr/>
        </p:nvSpPr>
        <p:spPr bwMode="auto">
          <a:xfrm>
            <a:off x="2057400" y="3048000"/>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8006" name="Line 8"/>
          <p:cNvSpPr>
            <a:spLocks noChangeShapeType="1"/>
          </p:cNvSpPr>
          <p:nvPr/>
        </p:nvSpPr>
        <p:spPr bwMode="auto">
          <a:xfrm flipV="1">
            <a:off x="3276600" y="1447800"/>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8007" name="Line 9"/>
          <p:cNvSpPr>
            <a:spLocks noChangeShapeType="1"/>
          </p:cNvSpPr>
          <p:nvPr/>
        </p:nvSpPr>
        <p:spPr bwMode="auto">
          <a:xfrm flipV="1">
            <a:off x="3276600" y="2057401"/>
            <a:ext cx="0" cy="1006475"/>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aphicFrame>
        <p:nvGraphicFramePr>
          <p:cNvPr id="128008" name="Object 10"/>
          <p:cNvGraphicFramePr>
            <a:graphicFrameLocks noChangeAspect="1"/>
          </p:cNvGraphicFramePr>
          <p:nvPr/>
        </p:nvGraphicFramePr>
        <p:xfrm>
          <a:off x="3429001" y="1371600"/>
          <a:ext cx="557213" cy="387350"/>
        </p:xfrm>
        <a:graphic>
          <a:graphicData uri="http://schemas.openxmlformats.org/presentationml/2006/ole">
            <mc:AlternateContent xmlns:mc="http://schemas.openxmlformats.org/markup-compatibility/2006">
              <mc:Choice xmlns:v="urn:schemas-microsoft-com:vml" Requires="v">
                <p:oleObj name="Equation" r:id="rId5" imgW="291973" imgH="203112" progId="Equation.3">
                  <p:embed/>
                </p:oleObj>
              </mc:Choice>
              <mc:Fallback>
                <p:oleObj name="Equation" r:id="rId5" imgW="291973" imgH="203112" progId="Equation.3">
                  <p:embed/>
                  <p:pic>
                    <p:nvPicPr>
                      <p:cNvPr id="12800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1" y="1371600"/>
                        <a:ext cx="5572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9" name="Object 11"/>
          <p:cNvGraphicFramePr>
            <a:graphicFrameLocks noChangeAspect="1"/>
          </p:cNvGraphicFramePr>
          <p:nvPr/>
        </p:nvGraphicFramePr>
        <p:xfrm>
          <a:off x="2924176" y="1941514"/>
          <a:ext cx="193675" cy="314325"/>
        </p:xfrm>
        <a:graphic>
          <a:graphicData uri="http://schemas.openxmlformats.org/presentationml/2006/ole">
            <mc:AlternateContent xmlns:mc="http://schemas.openxmlformats.org/markup-compatibility/2006">
              <mc:Choice xmlns:v="urn:schemas-microsoft-com:vml" Requires="v">
                <p:oleObj name="Equation" r:id="rId7" imgW="101468" imgH="164885" progId="Equation.3">
                  <p:embed/>
                </p:oleObj>
              </mc:Choice>
              <mc:Fallback>
                <p:oleObj name="Equation" r:id="rId7" imgW="101468" imgH="164885" progId="Equation.3">
                  <p:embed/>
                  <p:pic>
                    <p:nvPicPr>
                      <p:cNvPr id="12800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4176" y="1941514"/>
                        <a:ext cx="1936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0" name="Object 5"/>
          <p:cNvGraphicFramePr>
            <a:graphicFrameLocks noChangeAspect="1"/>
          </p:cNvGraphicFramePr>
          <p:nvPr/>
        </p:nvGraphicFramePr>
        <p:xfrm>
          <a:off x="4783138" y="2909888"/>
          <a:ext cx="169862" cy="290512"/>
        </p:xfrm>
        <a:graphic>
          <a:graphicData uri="http://schemas.openxmlformats.org/presentationml/2006/ole">
            <mc:AlternateContent xmlns:mc="http://schemas.openxmlformats.org/markup-compatibility/2006">
              <mc:Choice xmlns:v="urn:schemas-microsoft-com:vml" Requires="v">
                <p:oleObj name="Equation" r:id="rId9" imgW="88746" imgH="152136" progId="Equation.3">
                  <p:embed/>
                </p:oleObj>
              </mc:Choice>
              <mc:Fallback>
                <p:oleObj name="Equation" r:id="rId9" imgW="88746" imgH="152136" progId="Equation.3">
                  <p:embed/>
                  <p:pic>
                    <p:nvPicPr>
                      <p:cNvPr id="1280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3138" y="2909888"/>
                        <a:ext cx="1698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0237" name="Object 13"/>
          <p:cNvGraphicFramePr>
            <a:graphicFrameLocks noChangeAspect="1"/>
          </p:cNvGraphicFramePr>
          <p:nvPr/>
        </p:nvGraphicFramePr>
        <p:xfrm>
          <a:off x="2667000" y="3886200"/>
          <a:ext cx="2438400" cy="755650"/>
        </p:xfrm>
        <a:graphic>
          <a:graphicData uri="http://schemas.openxmlformats.org/presentationml/2006/ole">
            <mc:AlternateContent xmlns:mc="http://schemas.openxmlformats.org/markup-compatibility/2006">
              <mc:Choice xmlns:v="urn:schemas-microsoft-com:vml" Requires="v">
                <p:oleObj name="Equation" r:id="rId11" imgW="1066800" imgH="330200" progId="Equation.3">
                  <p:embed/>
                </p:oleObj>
              </mc:Choice>
              <mc:Fallback>
                <p:oleObj name="Equation" r:id="rId11" imgW="1066800" imgH="330200" progId="Equation.3">
                  <p:embed/>
                  <p:pic>
                    <p:nvPicPr>
                      <p:cNvPr id="180237"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3886200"/>
                        <a:ext cx="24384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236" name="Object 12"/>
          <p:cNvGraphicFramePr>
            <a:graphicFrameLocks noChangeAspect="1"/>
          </p:cNvGraphicFramePr>
          <p:nvPr/>
        </p:nvGraphicFramePr>
        <p:xfrm>
          <a:off x="2743200" y="4914900"/>
          <a:ext cx="1752600" cy="876300"/>
        </p:xfrm>
        <a:graphic>
          <a:graphicData uri="http://schemas.openxmlformats.org/presentationml/2006/ole">
            <mc:AlternateContent xmlns:mc="http://schemas.openxmlformats.org/markup-compatibility/2006">
              <mc:Choice xmlns:v="urn:schemas-microsoft-com:vml" Requires="v">
                <p:oleObj name="Equation" r:id="rId13" imgW="787058" imgH="393529" progId="Equation.3">
                  <p:embed/>
                </p:oleObj>
              </mc:Choice>
              <mc:Fallback>
                <p:oleObj name="Equation" r:id="rId13" imgW="787058" imgH="393529" progId="Equation.3">
                  <p:embed/>
                  <p:pic>
                    <p:nvPicPr>
                      <p:cNvPr id="180236"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4914900"/>
                        <a:ext cx="1752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a:spLocks noChangeArrowheads="1"/>
          </p:cNvSpPr>
          <p:nvPr/>
        </p:nvSpPr>
        <p:spPr bwMode="auto">
          <a:xfrm>
            <a:off x="5983288" y="5181600"/>
            <a:ext cx="4227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0000"/>
                </a:solidFill>
              </a:rPr>
              <a:t>Unit Impulse is the derivate of unit step</a:t>
            </a:r>
          </a:p>
        </p:txBody>
      </p:sp>
      <p:sp>
        <p:nvSpPr>
          <p:cNvPr id="16" name="TextBox 15"/>
          <p:cNvSpPr txBox="1">
            <a:spLocks noChangeArrowheads="1"/>
          </p:cNvSpPr>
          <p:nvPr/>
        </p:nvSpPr>
        <p:spPr bwMode="auto">
          <a:xfrm>
            <a:off x="5983289" y="4125914"/>
            <a:ext cx="4211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solidFill>
                  <a:srgbClr val="000000"/>
                </a:solidFill>
              </a:rPr>
              <a:t>Unit step is the integral of unit impulse </a:t>
            </a:r>
          </a:p>
        </p:txBody>
      </p:sp>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A6CD2E1D-3391-5733-CD6B-CB467EA301B6}"/>
                  </a:ext>
                </a:extLst>
              </p14:cNvPr>
              <p14:cNvContentPartPr/>
              <p14:nvPr/>
            </p14:nvContentPartPr>
            <p14:xfrm>
              <a:off x="3886907" y="1669360"/>
              <a:ext cx="2800800" cy="619560"/>
            </p14:xfrm>
          </p:contentPart>
        </mc:Choice>
        <mc:Fallback xmlns="">
          <p:pic>
            <p:nvPicPr>
              <p:cNvPr id="5" name="Ink 4">
                <a:extLst>
                  <a:ext uri="{FF2B5EF4-FFF2-40B4-BE49-F238E27FC236}">
                    <a16:creationId xmlns:a16="http://schemas.microsoft.com/office/drawing/2014/main" id="{A6CD2E1D-3391-5733-CD6B-CB467EA301B6}"/>
                  </a:ext>
                </a:extLst>
              </p:cNvPr>
              <p:cNvPicPr/>
              <p:nvPr/>
            </p:nvPicPr>
            <p:blipFill>
              <a:blip r:embed="rId16"/>
              <a:stretch>
                <a:fillRect/>
              </a:stretch>
            </p:blipFill>
            <p:spPr>
              <a:xfrm>
                <a:off x="3878267" y="1660720"/>
                <a:ext cx="281844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3D82BCAD-9147-E289-0651-2DBEA5C96151}"/>
                  </a:ext>
                </a:extLst>
              </p14:cNvPr>
              <p14:cNvContentPartPr/>
              <p14:nvPr/>
            </p14:nvContentPartPr>
            <p14:xfrm>
              <a:off x="3921827" y="2460280"/>
              <a:ext cx="2694960" cy="474480"/>
            </p14:xfrm>
          </p:contentPart>
        </mc:Choice>
        <mc:Fallback xmlns="">
          <p:pic>
            <p:nvPicPr>
              <p:cNvPr id="6" name="Ink 5">
                <a:extLst>
                  <a:ext uri="{FF2B5EF4-FFF2-40B4-BE49-F238E27FC236}">
                    <a16:creationId xmlns:a16="http://schemas.microsoft.com/office/drawing/2014/main" id="{3D82BCAD-9147-E289-0651-2DBEA5C96151}"/>
                  </a:ext>
                </a:extLst>
              </p:cNvPr>
              <p:cNvPicPr/>
              <p:nvPr/>
            </p:nvPicPr>
            <p:blipFill>
              <a:blip r:embed="rId18"/>
              <a:stretch>
                <a:fillRect/>
              </a:stretch>
            </p:blipFill>
            <p:spPr>
              <a:xfrm>
                <a:off x="3913187" y="2451640"/>
                <a:ext cx="2712600" cy="492120"/>
              </a:xfrm>
              <a:prstGeom prst="rect">
                <a:avLst/>
              </a:prstGeom>
            </p:spPr>
          </p:pic>
        </mc:Fallback>
      </mc:AlternateContent>
      <p:grpSp>
        <p:nvGrpSpPr>
          <p:cNvPr id="9" name="Group 8">
            <a:extLst>
              <a:ext uri="{FF2B5EF4-FFF2-40B4-BE49-F238E27FC236}">
                <a16:creationId xmlns:a16="http://schemas.microsoft.com/office/drawing/2014/main" id="{3005CDE4-F6C5-0C72-F0EA-646FEB963035}"/>
              </a:ext>
            </a:extLst>
          </p:cNvPr>
          <p:cNvGrpSpPr/>
          <p:nvPr/>
        </p:nvGrpSpPr>
        <p:grpSpPr>
          <a:xfrm>
            <a:off x="2508107" y="4623880"/>
            <a:ext cx="2356920" cy="1439640"/>
            <a:chOff x="2508107" y="4623880"/>
            <a:chExt cx="2356920" cy="1439640"/>
          </a:xfrm>
        </p:grpSpPr>
        <mc:AlternateContent xmlns:mc="http://schemas.openxmlformats.org/markup-compatibility/2006" xmlns:p14="http://schemas.microsoft.com/office/powerpoint/2010/main">
          <mc:Choice Requires="p14">
            <p:contentPart p14:bwMode="auto" r:id="rId19">
              <p14:nvContentPartPr>
                <p14:cNvPr id="2" name="Ink 1">
                  <a:extLst>
                    <a:ext uri="{FF2B5EF4-FFF2-40B4-BE49-F238E27FC236}">
                      <a16:creationId xmlns:a16="http://schemas.microsoft.com/office/drawing/2014/main" id="{6638F0CF-562D-4701-7700-7CF24D7D8075}"/>
                    </a:ext>
                  </a:extLst>
                </p14:cNvPr>
                <p14:cNvContentPartPr/>
                <p14:nvPr/>
              </p14:nvContentPartPr>
              <p14:xfrm>
                <a:off x="2685947" y="4623880"/>
                <a:ext cx="574920" cy="43920"/>
              </p14:xfrm>
            </p:contentPart>
          </mc:Choice>
          <mc:Fallback xmlns="">
            <p:pic>
              <p:nvPicPr>
                <p:cNvPr id="2" name="Ink 1">
                  <a:extLst>
                    <a:ext uri="{FF2B5EF4-FFF2-40B4-BE49-F238E27FC236}">
                      <a16:creationId xmlns:a16="http://schemas.microsoft.com/office/drawing/2014/main" id="{6638F0CF-562D-4701-7700-7CF24D7D8075}"/>
                    </a:ext>
                  </a:extLst>
                </p:cNvPr>
                <p:cNvPicPr/>
                <p:nvPr/>
              </p:nvPicPr>
              <p:blipFill>
                <a:blip r:embed="rId20"/>
                <a:stretch>
                  <a:fillRect/>
                </a:stretch>
              </p:blipFill>
              <p:spPr>
                <a:xfrm>
                  <a:off x="2677307" y="4615240"/>
                  <a:ext cx="592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2087EEA1-ECCF-C9C5-954A-AB7347BCD842}"/>
                    </a:ext>
                  </a:extLst>
                </p14:cNvPr>
                <p14:cNvContentPartPr/>
                <p14:nvPr/>
              </p14:nvContentPartPr>
              <p14:xfrm>
                <a:off x="2878187" y="4729360"/>
                <a:ext cx="249840" cy="19800"/>
              </p14:xfrm>
            </p:contentPart>
          </mc:Choice>
          <mc:Fallback xmlns="">
            <p:pic>
              <p:nvPicPr>
                <p:cNvPr id="3" name="Ink 2">
                  <a:extLst>
                    <a:ext uri="{FF2B5EF4-FFF2-40B4-BE49-F238E27FC236}">
                      <a16:creationId xmlns:a16="http://schemas.microsoft.com/office/drawing/2014/main" id="{2087EEA1-ECCF-C9C5-954A-AB7347BCD842}"/>
                    </a:ext>
                  </a:extLst>
                </p:cNvPr>
                <p:cNvPicPr/>
                <p:nvPr/>
              </p:nvPicPr>
              <p:blipFill>
                <a:blip r:embed="rId22"/>
                <a:stretch>
                  <a:fillRect/>
                </a:stretch>
              </p:blipFill>
              <p:spPr>
                <a:xfrm>
                  <a:off x="2869187" y="4720720"/>
                  <a:ext cx="267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Ink 6">
                  <a:extLst>
                    <a:ext uri="{FF2B5EF4-FFF2-40B4-BE49-F238E27FC236}">
                      <a16:creationId xmlns:a16="http://schemas.microsoft.com/office/drawing/2014/main" id="{E0F86265-5BF1-857B-C69D-285A9D47D9B1}"/>
                    </a:ext>
                  </a:extLst>
                </p14:cNvPr>
                <p14:cNvContentPartPr/>
                <p14:nvPr/>
              </p14:nvContentPartPr>
              <p14:xfrm>
                <a:off x="2620067" y="4882000"/>
                <a:ext cx="2048040" cy="46800"/>
              </p14:xfrm>
            </p:contentPart>
          </mc:Choice>
          <mc:Fallback xmlns="">
            <p:pic>
              <p:nvPicPr>
                <p:cNvPr id="7" name="Ink 6">
                  <a:extLst>
                    <a:ext uri="{FF2B5EF4-FFF2-40B4-BE49-F238E27FC236}">
                      <a16:creationId xmlns:a16="http://schemas.microsoft.com/office/drawing/2014/main" id="{E0F86265-5BF1-857B-C69D-285A9D47D9B1}"/>
                    </a:ext>
                  </a:extLst>
                </p:cNvPr>
                <p:cNvPicPr/>
                <p:nvPr/>
              </p:nvPicPr>
              <p:blipFill>
                <a:blip r:embed="rId24"/>
                <a:stretch>
                  <a:fillRect/>
                </a:stretch>
              </p:blipFill>
              <p:spPr>
                <a:xfrm>
                  <a:off x="2611427" y="4873000"/>
                  <a:ext cx="2065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Ink 7">
                  <a:extLst>
                    <a:ext uri="{FF2B5EF4-FFF2-40B4-BE49-F238E27FC236}">
                      <a16:creationId xmlns:a16="http://schemas.microsoft.com/office/drawing/2014/main" id="{FFB232BE-CBF5-C6C1-2EF6-CE61FB65E830}"/>
                    </a:ext>
                  </a:extLst>
                </p14:cNvPr>
                <p14:cNvContentPartPr/>
                <p14:nvPr/>
              </p14:nvContentPartPr>
              <p14:xfrm>
                <a:off x="2508107" y="4886680"/>
                <a:ext cx="2356920" cy="1176840"/>
              </p14:xfrm>
            </p:contentPart>
          </mc:Choice>
          <mc:Fallback xmlns="">
            <p:pic>
              <p:nvPicPr>
                <p:cNvPr id="8" name="Ink 7">
                  <a:extLst>
                    <a:ext uri="{FF2B5EF4-FFF2-40B4-BE49-F238E27FC236}">
                      <a16:creationId xmlns:a16="http://schemas.microsoft.com/office/drawing/2014/main" id="{FFB232BE-CBF5-C6C1-2EF6-CE61FB65E830}"/>
                    </a:ext>
                  </a:extLst>
                </p:cNvPr>
                <p:cNvPicPr/>
                <p:nvPr/>
              </p:nvPicPr>
              <p:blipFill>
                <a:blip r:embed="rId26"/>
                <a:stretch>
                  <a:fillRect/>
                </a:stretch>
              </p:blipFill>
              <p:spPr>
                <a:xfrm>
                  <a:off x="2499107" y="4878040"/>
                  <a:ext cx="2374560" cy="119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0" name="Ink 9">
                <a:extLst>
                  <a:ext uri="{FF2B5EF4-FFF2-40B4-BE49-F238E27FC236}">
                    <a16:creationId xmlns:a16="http://schemas.microsoft.com/office/drawing/2014/main" id="{00AAAF5C-7DBC-7D37-E01A-358057B03C58}"/>
                  </a:ext>
                </a:extLst>
              </p14:cNvPr>
              <p14:cNvContentPartPr/>
              <p14:nvPr/>
            </p14:nvContentPartPr>
            <p14:xfrm>
              <a:off x="4976267" y="770800"/>
              <a:ext cx="286200" cy="724680"/>
            </p14:xfrm>
          </p:contentPart>
        </mc:Choice>
        <mc:Fallback xmlns="">
          <p:pic>
            <p:nvPicPr>
              <p:cNvPr id="10" name="Ink 9">
                <a:extLst>
                  <a:ext uri="{FF2B5EF4-FFF2-40B4-BE49-F238E27FC236}">
                    <a16:creationId xmlns:a16="http://schemas.microsoft.com/office/drawing/2014/main" id="{00AAAF5C-7DBC-7D37-E01A-358057B03C58}"/>
                  </a:ext>
                </a:extLst>
              </p:cNvPr>
              <p:cNvPicPr/>
              <p:nvPr/>
            </p:nvPicPr>
            <p:blipFill>
              <a:blip r:embed="rId28"/>
              <a:stretch>
                <a:fillRect/>
              </a:stretch>
            </p:blipFill>
            <p:spPr>
              <a:xfrm>
                <a:off x="4967267" y="761800"/>
                <a:ext cx="303840" cy="742320"/>
              </a:xfrm>
              <a:prstGeom prst="rect">
                <a:avLst/>
              </a:prstGeom>
            </p:spPr>
          </p:pic>
        </mc:Fallback>
      </mc:AlternateContent>
      <p:grpSp>
        <p:nvGrpSpPr>
          <p:cNvPr id="17" name="Group 16">
            <a:extLst>
              <a:ext uri="{FF2B5EF4-FFF2-40B4-BE49-F238E27FC236}">
                <a16:creationId xmlns:a16="http://schemas.microsoft.com/office/drawing/2014/main" id="{1270113C-1C7D-964B-55EE-2E36B10F17E9}"/>
              </a:ext>
            </a:extLst>
          </p:cNvPr>
          <p:cNvGrpSpPr/>
          <p:nvPr/>
        </p:nvGrpSpPr>
        <p:grpSpPr>
          <a:xfrm>
            <a:off x="5057987" y="2165080"/>
            <a:ext cx="650880" cy="932040"/>
            <a:chOff x="5057987" y="2165080"/>
            <a:chExt cx="650880" cy="932040"/>
          </a:xfrm>
        </p:grpSpPr>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id="{D6F5B3AA-FE16-4C7D-5C21-3716A88118CE}"/>
                    </a:ext>
                  </a:extLst>
                </p14:cNvPr>
                <p14:cNvContentPartPr/>
                <p14:nvPr/>
              </p14:nvContentPartPr>
              <p14:xfrm>
                <a:off x="5057987" y="2165080"/>
                <a:ext cx="169200" cy="423720"/>
              </p14:xfrm>
            </p:contentPart>
          </mc:Choice>
          <mc:Fallback xmlns="">
            <p:pic>
              <p:nvPicPr>
                <p:cNvPr id="11" name="Ink 10">
                  <a:extLst>
                    <a:ext uri="{FF2B5EF4-FFF2-40B4-BE49-F238E27FC236}">
                      <a16:creationId xmlns:a16="http://schemas.microsoft.com/office/drawing/2014/main" id="{D6F5B3AA-FE16-4C7D-5C21-3716A88118CE}"/>
                    </a:ext>
                  </a:extLst>
                </p:cNvPr>
                <p:cNvPicPr/>
                <p:nvPr/>
              </p:nvPicPr>
              <p:blipFill>
                <a:blip r:embed="rId30"/>
                <a:stretch>
                  <a:fillRect/>
                </a:stretch>
              </p:blipFill>
              <p:spPr>
                <a:xfrm>
                  <a:off x="5048987" y="2156440"/>
                  <a:ext cx="1868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a:extLst>
                    <a:ext uri="{FF2B5EF4-FFF2-40B4-BE49-F238E27FC236}">
                      <a16:creationId xmlns:a16="http://schemas.microsoft.com/office/drawing/2014/main" id="{C7EF923A-06C6-59E3-9778-D88CB585A101}"/>
                    </a:ext>
                  </a:extLst>
                </p14:cNvPr>
                <p14:cNvContentPartPr/>
                <p14:nvPr/>
              </p14:nvContentPartPr>
              <p14:xfrm>
                <a:off x="5153747" y="2435080"/>
                <a:ext cx="459360" cy="423360"/>
              </p14:xfrm>
            </p:contentPart>
          </mc:Choice>
          <mc:Fallback xmlns="">
            <p:pic>
              <p:nvPicPr>
                <p:cNvPr id="12" name="Ink 11">
                  <a:extLst>
                    <a:ext uri="{FF2B5EF4-FFF2-40B4-BE49-F238E27FC236}">
                      <a16:creationId xmlns:a16="http://schemas.microsoft.com/office/drawing/2014/main" id="{C7EF923A-06C6-59E3-9778-D88CB585A101}"/>
                    </a:ext>
                  </a:extLst>
                </p:cNvPr>
                <p:cNvPicPr/>
                <p:nvPr/>
              </p:nvPicPr>
              <p:blipFill>
                <a:blip r:embed="rId32"/>
                <a:stretch>
                  <a:fillRect/>
                </a:stretch>
              </p:blipFill>
              <p:spPr>
                <a:xfrm>
                  <a:off x="5144747" y="2426440"/>
                  <a:ext cx="4770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Ink 12">
                  <a:extLst>
                    <a:ext uri="{FF2B5EF4-FFF2-40B4-BE49-F238E27FC236}">
                      <a16:creationId xmlns:a16="http://schemas.microsoft.com/office/drawing/2014/main" id="{4CE5A6B3-0CEC-2ADC-55BE-62D982A34E57}"/>
                    </a:ext>
                  </a:extLst>
                </p14:cNvPr>
                <p14:cNvContentPartPr/>
                <p14:nvPr/>
              </p14:nvContentPartPr>
              <p14:xfrm>
                <a:off x="5282627" y="2724520"/>
                <a:ext cx="384840" cy="372600"/>
              </p14:xfrm>
            </p:contentPart>
          </mc:Choice>
          <mc:Fallback xmlns="">
            <p:pic>
              <p:nvPicPr>
                <p:cNvPr id="13" name="Ink 12">
                  <a:extLst>
                    <a:ext uri="{FF2B5EF4-FFF2-40B4-BE49-F238E27FC236}">
                      <a16:creationId xmlns:a16="http://schemas.microsoft.com/office/drawing/2014/main" id="{4CE5A6B3-0CEC-2ADC-55BE-62D982A34E57}"/>
                    </a:ext>
                  </a:extLst>
                </p:cNvPr>
                <p:cNvPicPr/>
                <p:nvPr/>
              </p:nvPicPr>
              <p:blipFill>
                <a:blip r:embed="rId34"/>
                <a:stretch>
                  <a:fillRect/>
                </a:stretch>
              </p:blipFill>
              <p:spPr>
                <a:xfrm>
                  <a:off x="5273987" y="2715520"/>
                  <a:ext cx="40248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Ink 13">
                  <a:extLst>
                    <a:ext uri="{FF2B5EF4-FFF2-40B4-BE49-F238E27FC236}">
                      <a16:creationId xmlns:a16="http://schemas.microsoft.com/office/drawing/2014/main" id="{9BA76064-CE86-AB86-CF29-7148668AAE26}"/>
                    </a:ext>
                  </a:extLst>
                </p14:cNvPr>
                <p14:cNvContentPartPr/>
                <p14:nvPr/>
              </p14:nvContentPartPr>
              <p14:xfrm>
                <a:off x="5500427" y="2886520"/>
                <a:ext cx="208440" cy="20520"/>
              </p14:xfrm>
            </p:contentPart>
          </mc:Choice>
          <mc:Fallback xmlns="">
            <p:pic>
              <p:nvPicPr>
                <p:cNvPr id="14" name="Ink 13">
                  <a:extLst>
                    <a:ext uri="{FF2B5EF4-FFF2-40B4-BE49-F238E27FC236}">
                      <a16:creationId xmlns:a16="http://schemas.microsoft.com/office/drawing/2014/main" id="{9BA76064-CE86-AB86-CF29-7148668AAE26}"/>
                    </a:ext>
                  </a:extLst>
                </p:cNvPr>
                <p:cNvPicPr/>
                <p:nvPr/>
              </p:nvPicPr>
              <p:blipFill>
                <a:blip r:embed="rId36"/>
                <a:stretch>
                  <a:fillRect/>
                </a:stretch>
              </p:blipFill>
              <p:spPr>
                <a:xfrm>
                  <a:off x="5491787" y="2877880"/>
                  <a:ext cx="226080" cy="38160"/>
                </a:xfrm>
                <a:prstGeom prst="rect">
                  <a:avLst/>
                </a:prstGeom>
              </p:spPr>
            </p:pic>
          </mc:Fallback>
        </mc:AlternateContent>
      </p:grpSp>
    </p:spTree>
    <p:extLst>
      <p:ext uri="{BB962C8B-B14F-4D97-AF65-F5344CB8AC3E}">
        <p14:creationId xmlns:p14="http://schemas.microsoft.com/office/powerpoint/2010/main" val="475360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0237"/>
                                        </p:tgtEl>
                                        <p:attrNameLst>
                                          <p:attrName>style.visibility</p:attrName>
                                        </p:attrNameLst>
                                      </p:cBhvr>
                                      <p:to>
                                        <p:strVal val="visible"/>
                                      </p:to>
                                    </p:set>
                                    <p:animEffect transition="in" filter="blinds(horizontal)">
                                      <p:cBhvr>
                                        <p:cTn id="7" dur="500"/>
                                        <p:tgtEl>
                                          <p:spTgt spid="1802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180236"/>
                                        </p:tgtEl>
                                        <p:attrNameLst>
                                          <p:attrName>style.visibility</p:attrName>
                                        </p:attrNameLst>
                                      </p:cBhvr>
                                      <p:to>
                                        <p:strVal val="visible"/>
                                      </p:to>
                                    </p:set>
                                    <p:animEffect transition="in" filter="blinds(horizontal)">
                                      <p:cBhvr>
                                        <p:cTn id="14" dur="500"/>
                                        <p:tgtEl>
                                          <p:spTgt spid="18023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2.5 Signals vs. Vectors</a:t>
            </a:r>
          </a:p>
        </p:txBody>
      </p:sp>
      <p:sp>
        <p:nvSpPr>
          <p:cNvPr id="3" name="Content Placeholder 2"/>
          <p:cNvSpPr>
            <a:spLocks noGrp="1"/>
          </p:cNvSpPr>
          <p:nvPr>
            <p:ph idx="1"/>
          </p:nvPr>
        </p:nvSpPr>
        <p:spPr/>
        <p:txBody>
          <a:bodyPr>
            <a:normAutofit/>
          </a:bodyPr>
          <a:lstStyle/>
          <a:p>
            <a:r>
              <a:rPr lang="en-US" dirty="0"/>
              <a:t>There is a </a:t>
            </a:r>
            <a:r>
              <a:rPr lang="en-US" dirty="0">
                <a:solidFill>
                  <a:srgbClr val="C00000"/>
                </a:solidFill>
              </a:rPr>
              <a:t>strong connection </a:t>
            </a:r>
            <a:r>
              <a:rPr lang="en-US" dirty="0"/>
              <a:t>between </a:t>
            </a:r>
            <a:r>
              <a:rPr lang="en-US" dirty="0">
                <a:solidFill>
                  <a:srgbClr val="C00000"/>
                </a:solidFill>
              </a:rPr>
              <a:t>signals and vectors</a:t>
            </a:r>
          </a:p>
          <a:p>
            <a:r>
              <a:rPr lang="en-US" dirty="0"/>
              <a:t>Consider signal g(t) defined in the interval [</a:t>
            </a:r>
            <a:r>
              <a:rPr lang="en-US" dirty="0" err="1"/>
              <a:t>a,b</a:t>
            </a:r>
            <a:r>
              <a:rPr lang="en-US" dirty="0"/>
              <a:t>]</a:t>
            </a:r>
          </a:p>
          <a:p>
            <a:endParaRPr lang="en-US" dirty="0"/>
          </a:p>
          <a:p>
            <a:endParaRPr lang="en-US" dirty="0"/>
          </a:p>
          <a:p>
            <a:endParaRPr lang="en-US" dirty="0"/>
          </a:p>
          <a:p>
            <a:endParaRPr lang="en-US" dirty="0"/>
          </a:p>
          <a:p>
            <a:endParaRPr lang="en-US" dirty="0"/>
          </a:p>
          <a:p>
            <a:r>
              <a:rPr lang="en-US" dirty="0"/>
              <a:t>As             , the number of samples N </a:t>
            </a:r>
            <a:r>
              <a:rPr lang="en-US" dirty="0">
                <a:sym typeface="Wingdings" pitchFamily="2" charset="2"/>
              </a:rPr>
              <a:t> infinity, and vector </a:t>
            </a:r>
            <a:r>
              <a:rPr lang="en-US" sz="2800" b="1" dirty="0">
                <a:sym typeface="Wingdings" pitchFamily="2" charset="2"/>
              </a:rPr>
              <a:t>g</a:t>
            </a:r>
            <a:r>
              <a:rPr lang="en-US" dirty="0">
                <a:sym typeface="Wingdings" pitchFamily="2" charset="2"/>
              </a:rPr>
              <a:t> transforms to the continuous-time signal g(t)  </a:t>
            </a:r>
          </a:p>
          <a:p>
            <a:r>
              <a:rPr lang="en-US" dirty="0">
                <a:sym typeface="Wingdings" pitchFamily="2" charset="2"/>
              </a:rPr>
              <a:t>Indeed, CT signals are a generalization of finite dimension vectors</a:t>
            </a:r>
          </a:p>
          <a:p>
            <a:r>
              <a:rPr lang="en-US" b="1" dirty="0">
                <a:sym typeface="Wingdings" pitchFamily="2" charset="2"/>
              </a:rPr>
              <a:t>Operations in vector space can be applied for CT signals</a:t>
            </a:r>
            <a:endParaRPr lang="en-US" b="1" dirty="0"/>
          </a:p>
        </p:txBody>
      </p:sp>
      <p:cxnSp>
        <p:nvCxnSpPr>
          <p:cNvPr id="5" name="Straight Connector 4"/>
          <p:cNvCxnSpPr/>
          <p:nvPr/>
        </p:nvCxnSpPr>
        <p:spPr>
          <a:xfrm>
            <a:off x="4038600" y="2555544"/>
            <a:ext cx="441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038600" y="250664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1" y="2667000"/>
            <a:ext cx="566181" cy="369332"/>
          </a:xfrm>
          <a:prstGeom prst="rect">
            <a:avLst/>
          </a:prstGeom>
          <a:noFill/>
        </p:spPr>
        <p:txBody>
          <a:bodyPr wrap="none" rtlCol="0">
            <a:spAutoFit/>
          </a:bodyPr>
          <a:lstStyle/>
          <a:p>
            <a:r>
              <a:rPr lang="en-US" dirty="0"/>
              <a:t>t</a:t>
            </a:r>
            <a:r>
              <a:rPr lang="en-US" baseline="-25000" dirty="0"/>
              <a:t>1</a:t>
            </a:r>
            <a:r>
              <a:rPr lang="en-US" dirty="0"/>
              <a:t>=a</a:t>
            </a:r>
          </a:p>
        </p:txBody>
      </p:sp>
      <p:cxnSp>
        <p:nvCxnSpPr>
          <p:cNvPr id="9" name="Straight Connector 8"/>
          <p:cNvCxnSpPr/>
          <p:nvPr/>
        </p:nvCxnSpPr>
        <p:spPr>
          <a:xfrm>
            <a:off x="4650675" y="2506640"/>
            <a:ext cx="0" cy="1524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345875" y="2667000"/>
                <a:ext cx="847604" cy="369332"/>
              </a:xfrm>
              <a:prstGeom prst="rect">
                <a:avLst/>
              </a:prstGeom>
              <a:noFill/>
            </p:spPr>
            <p:txBody>
              <a:bodyPr wrap="none" rtlCol="0">
                <a:spAutoFit/>
              </a:bodyPr>
              <a:lstStyle/>
              <a:p>
                <a:r>
                  <a:rPr lang="en-US" dirty="0"/>
                  <a:t>t</a:t>
                </a:r>
                <a:r>
                  <a:rPr lang="en-US" baseline="-25000" dirty="0"/>
                  <a:t>2</a:t>
                </a:r>
                <a:r>
                  <a:rPr lang="en-US" dirty="0"/>
                  <a:t>=a+</a:t>
                </a:r>
                <a14:m>
                  <m:oMath xmlns:m="http://schemas.openxmlformats.org/officeDocument/2006/math">
                    <m:r>
                      <a:rPr lang="en-US" i="1">
                        <a:latin typeface="Cambria Math"/>
                      </a:rPr>
                      <m:t>𝜖</m:t>
                    </m:r>
                    <m:r>
                      <a:rPr lang="en-US" i="1">
                        <a:latin typeface="Cambria Math"/>
                      </a:rPr>
                      <m:t> </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345875" y="2667000"/>
                <a:ext cx="847604" cy="369332"/>
              </a:xfrm>
              <a:prstGeom prst="rect">
                <a:avLst/>
              </a:prstGeom>
              <a:blipFill>
                <a:blip r:embed="rId2"/>
                <a:stretch>
                  <a:fillRect l="-6475" t="-10000" b="-25000"/>
                </a:stretch>
              </a:blipFill>
            </p:spPr>
            <p:txBody>
              <a:bodyPr/>
              <a:lstStyle/>
              <a:p>
                <a:r>
                  <a:rPr lang="en-US">
                    <a:noFill/>
                  </a:rPr>
                  <a:t> </a:t>
                </a:r>
              </a:p>
            </p:txBody>
          </p:sp>
        </mc:Fallback>
      </mc:AlternateContent>
      <p:cxnSp>
        <p:nvCxnSpPr>
          <p:cNvPr id="11" name="Straight Connector 10"/>
          <p:cNvCxnSpPr/>
          <p:nvPr/>
        </p:nvCxnSpPr>
        <p:spPr>
          <a:xfrm>
            <a:off x="5257800" y="2506640"/>
            <a:ext cx="0" cy="1524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019797" y="2678668"/>
                <a:ext cx="964623" cy="369332"/>
              </a:xfrm>
              <a:prstGeom prst="rect">
                <a:avLst/>
              </a:prstGeom>
              <a:noFill/>
            </p:spPr>
            <p:txBody>
              <a:bodyPr wrap="none" rtlCol="0">
                <a:spAutoFit/>
              </a:bodyPr>
              <a:lstStyle/>
              <a:p>
                <a:r>
                  <a:rPr lang="en-US" dirty="0"/>
                  <a:t>t</a:t>
                </a:r>
                <a:r>
                  <a:rPr lang="en-US" baseline="-25000" dirty="0"/>
                  <a:t>3</a:t>
                </a:r>
                <a:r>
                  <a:rPr lang="en-US" dirty="0"/>
                  <a:t>=a+2</a:t>
                </a:r>
                <a14:m>
                  <m:oMath xmlns:m="http://schemas.openxmlformats.org/officeDocument/2006/math">
                    <m:r>
                      <a:rPr lang="en-US" i="1">
                        <a:latin typeface="Cambria Math"/>
                      </a:rPr>
                      <m:t>𝜖</m:t>
                    </m:r>
                    <m:r>
                      <a:rPr lang="en-US" i="1">
                        <a:latin typeface="Cambria Math"/>
                      </a:rPr>
                      <m:t> </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019797" y="2678668"/>
                <a:ext cx="964623" cy="369332"/>
              </a:xfrm>
              <a:prstGeom prst="rect">
                <a:avLst/>
              </a:prstGeom>
              <a:blipFill>
                <a:blip r:embed="rId3"/>
                <a:stretch>
                  <a:fillRect l="-5031" t="-8197" b="-24590"/>
                </a:stretch>
              </a:blipFill>
            </p:spPr>
            <p:txBody>
              <a:bodyPr/>
              <a:lstStyle/>
              <a:p>
                <a:r>
                  <a:rPr lang="en-US">
                    <a:noFill/>
                  </a:rPr>
                  <a:t> </a:t>
                </a:r>
              </a:p>
            </p:txBody>
          </p:sp>
        </mc:Fallback>
      </mc:AlternateContent>
      <p:sp>
        <p:nvSpPr>
          <p:cNvPr id="13" name="TextBox 12"/>
          <p:cNvSpPr txBox="1"/>
          <p:nvPr/>
        </p:nvSpPr>
        <p:spPr>
          <a:xfrm>
            <a:off x="8126308" y="2616116"/>
            <a:ext cx="598241" cy="369332"/>
          </a:xfrm>
          <a:prstGeom prst="rect">
            <a:avLst/>
          </a:prstGeom>
          <a:noFill/>
        </p:spPr>
        <p:txBody>
          <a:bodyPr wrap="none" rtlCol="0">
            <a:spAutoFit/>
          </a:bodyPr>
          <a:lstStyle/>
          <a:p>
            <a:r>
              <a:rPr lang="en-US" dirty="0" err="1"/>
              <a:t>t</a:t>
            </a:r>
            <a:r>
              <a:rPr lang="en-US" baseline="-25000" dirty="0" err="1"/>
              <a:t>N</a:t>
            </a:r>
            <a:r>
              <a:rPr lang="en-US" dirty="0"/>
              <a:t>=b</a:t>
            </a:r>
          </a:p>
        </p:txBody>
      </p:sp>
      <p:cxnSp>
        <p:nvCxnSpPr>
          <p:cNvPr id="14" name="Straight Connector 13"/>
          <p:cNvCxnSpPr/>
          <p:nvPr/>
        </p:nvCxnSpPr>
        <p:spPr>
          <a:xfrm>
            <a:off x="8479808" y="250664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54873" y="3102587"/>
            <a:ext cx="3505200" cy="523220"/>
          </a:xfrm>
          <a:prstGeom prst="rect">
            <a:avLst/>
          </a:prstGeom>
          <a:noFill/>
        </p:spPr>
        <p:txBody>
          <a:bodyPr wrap="square" rtlCol="0">
            <a:spAutoFit/>
          </a:bodyPr>
          <a:lstStyle/>
          <a:p>
            <a:r>
              <a:rPr lang="en-US" sz="2800" b="1" dirty="0"/>
              <a:t>g</a:t>
            </a:r>
            <a:r>
              <a:rPr lang="en-US" sz="2000" dirty="0"/>
              <a:t>=[g(t</a:t>
            </a:r>
            <a:r>
              <a:rPr lang="en-US" sz="2000" baseline="-25000" dirty="0"/>
              <a:t>1</a:t>
            </a:r>
            <a:r>
              <a:rPr lang="en-US" sz="2000" dirty="0"/>
              <a:t>)   g(t</a:t>
            </a:r>
            <a:r>
              <a:rPr lang="en-US" sz="2000" baseline="-25000" dirty="0"/>
              <a:t>2</a:t>
            </a:r>
            <a:r>
              <a:rPr lang="en-US" sz="2000" dirty="0"/>
              <a:t>)   ….. g(</a:t>
            </a:r>
            <a:r>
              <a:rPr lang="en-US" sz="2000" dirty="0" err="1"/>
              <a:t>t</a:t>
            </a:r>
            <a:r>
              <a:rPr lang="en-US" sz="2000" baseline="-25000" dirty="0" err="1"/>
              <a:t>N</a:t>
            </a:r>
            <a:r>
              <a:rPr lang="en-US" sz="2000" dirty="0"/>
              <a:t>)]</a:t>
            </a:r>
          </a:p>
        </p:txBody>
      </p:sp>
      <p:sp>
        <p:nvSpPr>
          <p:cNvPr id="16" name="TextBox 15"/>
          <p:cNvSpPr txBox="1"/>
          <p:nvPr/>
        </p:nvSpPr>
        <p:spPr>
          <a:xfrm>
            <a:off x="7391400" y="3248861"/>
            <a:ext cx="2232150" cy="369332"/>
          </a:xfrm>
          <a:prstGeom prst="rect">
            <a:avLst/>
          </a:prstGeom>
          <a:noFill/>
        </p:spPr>
        <p:txBody>
          <a:bodyPr wrap="none" rtlCol="0">
            <a:spAutoFit/>
          </a:bodyPr>
          <a:lstStyle/>
          <a:p>
            <a:r>
              <a:rPr lang="en-US" b="1" dirty="0">
                <a:solidFill>
                  <a:srgbClr val="C00000"/>
                </a:solidFill>
              </a:rPr>
              <a:t>N-dimensional vector</a:t>
            </a:r>
          </a:p>
        </p:txBody>
      </p:sp>
      <mc:AlternateContent xmlns:mc="http://schemas.openxmlformats.org/markup-compatibility/2006" xmlns:a14="http://schemas.microsoft.com/office/drawing/2010/main">
        <mc:Choice Requires="a14">
          <p:sp>
            <p:nvSpPr>
              <p:cNvPr id="18" name="TextBox 17"/>
              <p:cNvSpPr txBox="1"/>
              <p:nvPr/>
            </p:nvSpPr>
            <p:spPr>
              <a:xfrm>
                <a:off x="1447800" y="3962400"/>
                <a:ext cx="85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𝜖</m:t>
                      </m:r>
                      <m:r>
                        <a:rPr lang="en-US" i="1">
                          <a:latin typeface="Cambria Math"/>
                        </a:rPr>
                        <m:t>→0 </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447800" y="3962400"/>
                <a:ext cx="854016" cy="369332"/>
              </a:xfrm>
              <a:prstGeom prst="rect">
                <a:avLst/>
              </a:prstGeom>
              <a:blipFill>
                <a:blip r:embed="rId4"/>
                <a:stretch>
                  <a:fillRect/>
                </a:stretch>
              </a:blipFill>
            </p:spPr>
            <p:txBody>
              <a:bodyPr/>
              <a:lstStyle/>
              <a:p>
                <a:r>
                  <a:rPr lang="en-US">
                    <a:noFill/>
                  </a:rPr>
                  <a:t> </a:t>
                </a:r>
              </a:p>
            </p:txBody>
          </p:sp>
        </mc:Fallback>
      </mc:AlternateContent>
      <p:sp>
        <p:nvSpPr>
          <p:cNvPr id="6" name="Freeform 5"/>
          <p:cNvSpPr/>
          <p:nvPr/>
        </p:nvSpPr>
        <p:spPr>
          <a:xfrm>
            <a:off x="4062249" y="1545021"/>
            <a:ext cx="4351283" cy="712334"/>
          </a:xfrm>
          <a:custGeom>
            <a:avLst/>
            <a:gdLst>
              <a:gd name="connsiteX0" fmla="*/ 0 w 4351283"/>
              <a:gd name="connsiteY0" fmla="*/ 488731 h 712334"/>
              <a:gd name="connsiteX1" fmla="*/ 457200 w 4351283"/>
              <a:gd name="connsiteY1" fmla="*/ 677917 h 712334"/>
              <a:gd name="connsiteX2" fmla="*/ 1040524 w 4351283"/>
              <a:gd name="connsiteY2" fmla="*/ 189186 h 712334"/>
              <a:gd name="connsiteX3" fmla="*/ 1545021 w 4351283"/>
              <a:gd name="connsiteY3" fmla="*/ 378372 h 712334"/>
              <a:gd name="connsiteX4" fmla="*/ 1860331 w 4351283"/>
              <a:gd name="connsiteY4" fmla="*/ 709448 h 712334"/>
              <a:gd name="connsiteX5" fmla="*/ 2522483 w 4351283"/>
              <a:gd name="connsiteY5" fmla="*/ 173420 h 712334"/>
              <a:gd name="connsiteX6" fmla="*/ 3421118 w 4351283"/>
              <a:gd name="connsiteY6" fmla="*/ 425669 h 712334"/>
              <a:gd name="connsiteX7" fmla="*/ 4351283 w 4351283"/>
              <a:gd name="connsiteY7" fmla="*/ 0 h 71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83" h="712334">
                <a:moveTo>
                  <a:pt x="0" y="488731"/>
                </a:moveTo>
                <a:cubicBezTo>
                  <a:pt x="141889" y="608286"/>
                  <a:pt x="283779" y="727841"/>
                  <a:pt x="457200" y="677917"/>
                </a:cubicBezTo>
                <a:cubicBezTo>
                  <a:pt x="630621" y="627993"/>
                  <a:pt x="859221" y="239110"/>
                  <a:pt x="1040524" y="189186"/>
                </a:cubicBezTo>
                <a:cubicBezTo>
                  <a:pt x="1221827" y="139262"/>
                  <a:pt x="1408387" y="291662"/>
                  <a:pt x="1545021" y="378372"/>
                </a:cubicBezTo>
                <a:cubicBezTo>
                  <a:pt x="1681655" y="465082"/>
                  <a:pt x="1697421" y="743607"/>
                  <a:pt x="1860331" y="709448"/>
                </a:cubicBezTo>
                <a:cubicBezTo>
                  <a:pt x="2023241" y="675289"/>
                  <a:pt x="2262352" y="220716"/>
                  <a:pt x="2522483" y="173420"/>
                </a:cubicBezTo>
                <a:cubicBezTo>
                  <a:pt x="2782614" y="126124"/>
                  <a:pt x="3116318" y="454572"/>
                  <a:pt x="3421118" y="425669"/>
                </a:cubicBezTo>
                <a:cubicBezTo>
                  <a:pt x="3725918" y="396766"/>
                  <a:pt x="4038600" y="198383"/>
                  <a:pt x="435128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505201" y="1828800"/>
            <a:ext cx="511679" cy="369332"/>
          </a:xfrm>
          <a:prstGeom prst="rect">
            <a:avLst/>
          </a:prstGeom>
          <a:noFill/>
        </p:spPr>
        <p:txBody>
          <a:bodyPr wrap="none" rtlCol="0">
            <a:spAutoFit/>
          </a:bodyPr>
          <a:lstStyle/>
          <a:p>
            <a:r>
              <a:rPr lang="en-US" dirty="0"/>
              <a:t>g(t)</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7340D11-01D4-A8E4-100D-6ED78BF59D2E}"/>
                  </a:ext>
                </a:extLst>
              </p14:cNvPr>
              <p14:cNvContentPartPr/>
              <p14:nvPr/>
            </p14:nvContentPartPr>
            <p14:xfrm>
              <a:off x="8873627" y="1056280"/>
              <a:ext cx="211680" cy="624960"/>
            </p14:xfrm>
          </p:contentPart>
        </mc:Choice>
        <mc:Fallback xmlns="">
          <p:pic>
            <p:nvPicPr>
              <p:cNvPr id="4" name="Ink 3">
                <a:extLst>
                  <a:ext uri="{FF2B5EF4-FFF2-40B4-BE49-F238E27FC236}">
                    <a16:creationId xmlns:a16="http://schemas.microsoft.com/office/drawing/2014/main" id="{E7340D11-01D4-A8E4-100D-6ED78BF59D2E}"/>
                  </a:ext>
                </a:extLst>
              </p:cNvPr>
              <p:cNvPicPr/>
              <p:nvPr/>
            </p:nvPicPr>
            <p:blipFill>
              <a:blip r:embed="rId6"/>
              <a:stretch>
                <a:fillRect/>
              </a:stretch>
            </p:blipFill>
            <p:spPr>
              <a:xfrm>
                <a:off x="8864987" y="1047640"/>
                <a:ext cx="229320" cy="642600"/>
              </a:xfrm>
              <a:prstGeom prst="rect">
                <a:avLst/>
              </a:prstGeom>
            </p:spPr>
          </p:pic>
        </mc:Fallback>
      </mc:AlternateContent>
      <p:grpSp>
        <p:nvGrpSpPr>
          <p:cNvPr id="30" name="Group 29">
            <a:extLst>
              <a:ext uri="{FF2B5EF4-FFF2-40B4-BE49-F238E27FC236}">
                <a16:creationId xmlns:a16="http://schemas.microsoft.com/office/drawing/2014/main" id="{78624495-9AB2-064B-2450-0C66235475D1}"/>
              </a:ext>
            </a:extLst>
          </p:cNvPr>
          <p:cNvGrpSpPr/>
          <p:nvPr/>
        </p:nvGrpSpPr>
        <p:grpSpPr>
          <a:xfrm>
            <a:off x="9280067" y="806080"/>
            <a:ext cx="1323720" cy="1928160"/>
            <a:chOff x="9280067" y="806080"/>
            <a:chExt cx="1323720" cy="192816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DAB1D32F-CD46-AFEC-94C7-80EE73CF0BCA}"/>
                    </a:ext>
                  </a:extLst>
                </p14:cNvPr>
                <p14:cNvContentPartPr/>
                <p14:nvPr/>
              </p14:nvContentPartPr>
              <p14:xfrm>
                <a:off x="9280067" y="1350400"/>
                <a:ext cx="162360" cy="32400"/>
              </p14:xfrm>
            </p:contentPart>
          </mc:Choice>
          <mc:Fallback xmlns="">
            <p:pic>
              <p:nvPicPr>
                <p:cNvPr id="17" name="Ink 16">
                  <a:extLst>
                    <a:ext uri="{FF2B5EF4-FFF2-40B4-BE49-F238E27FC236}">
                      <a16:creationId xmlns:a16="http://schemas.microsoft.com/office/drawing/2014/main" id="{DAB1D32F-CD46-AFEC-94C7-80EE73CF0BCA}"/>
                    </a:ext>
                  </a:extLst>
                </p:cNvPr>
                <p:cNvPicPr/>
                <p:nvPr/>
              </p:nvPicPr>
              <p:blipFill>
                <a:blip r:embed="rId8"/>
                <a:stretch>
                  <a:fillRect/>
                </a:stretch>
              </p:blipFill>
              <p:spPr>
                <a:xfrm>
                  <a:off x="9271427" y="1341760"/>
                  <a:ext cx="180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B9EEBDC3-38F5-19E0-CE6F-8C8482DCCA62}"/>
                    </a:ext>
                  </a:extLst>
                </p14:cNvPr>
                <p14:cNvContentPartPr/>
                <p14:nvPr/>
              </p14:nvContentPartPr>
              <p14:xfrm>
                <a:off x="9343067" y="1257160"/>
                <a:ext cx="144720" cy="43920"/>
              </p14:xfrm>
            </p:contentPart>
          </mc:Choice>
          <mc:Fallback xmlns="">
            <p:pic>
              <p:nvPicPr>
                <p:cNvPr id="19" name="Ink 18">
                  <a:extLst>
                    <a:ext uri="{FF2B5EF4-FFF2-40B4-BE49-F238E27FC236}">
                      <a16:creationId xmlns:a16="http://schemas.microsoft.com/office/drawing/2014/main" id="{B9EEBDC3-38F5-19E0-CE6F-8C8482DCCA62}"/>
                    </a:ext>
                  </a:extLst>
                </p:cNvPr>
                <p:cNvPicPr/>
                <p:nvPr/>
              </p:nvPicPr>
              <p:blipFill>
                <a:blip r:embed="rId10"/>
                <a:stretch>
                  <a:fillRect/>
                </a:stretch>
              </p:blipFill>
              <p:spPr>
                <a:xfrm>
                  <a:off x="9334427" y="1248160"/>
                  <a:ext cx="162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0F88B90-DF8E-5857-D450-7ED51F001E6C}"/>
                    </a:ext>
                  </a:extLst>
                </p14:cNvPr>
                <p14:cNvContentPartPr/>
                <p14:nvPr/>
              </p14:nvContentPartPr>
              <p14:xfrm>
                <a:off x="9620267" y="883840"/>
                <a:ext cx="322920" cy="1386720"/>
              </p14:xfrm>
            </p:contentPart>
          </mc:Choice>
          <mc:Fallback xmlns="">
            <p:pic>
              <p:nvPicPr>
                <p:cNvPr id="21" name="Ink 20">
                  <a:extLst>
                    <a:ext uri="{FF2B5EF4-FFF2-40B4-BE49-F238E27FC236}">
                      <a16:creationId xmlns:a16="http://schemas.microsoft.com/office/drawing/2014/main" id="{30F88B90-DF8E-5857-D450-7ED51F001E6C}"/>
                    </a:ext>
                  </a:extLst>
                </p:cNvPr>
                <p:cNvPicPr/>
                <p:nvPr/>
              </p:nvPicPr>
              <p:blipFill>
                <a:blip r:embed="rId12"/>
                <a:stretch>
                  <a:fillRect/>
                </a:stretch>
              </p:blipFill>
              <p:spPr>
                <a:xfrm>
                  <a:off x="9611627" y="875200"/>
                  <a:ext cx="340560" cy="140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4CD027A9-9F3A-C0F2-FC1C-64980D8A9C7F}"/>
                    </a:ext>
                  </a:extLst>
                </p14:cNvPr>
                <p14:cNvContentPartPr/>
                <p14:nvPr/>
              </p14:nvContentPartPr>
              <p14:xfrm>
                <a:off x="10154867" y="806080"/>
                <a:ext cx="189360" cy="294840"/>
              </p14:xfrm>
            </p:contentPart>
          </mc:Choice>
          <mc:Fallback xmlns="">
            <p:pic>
              <p:nvPicPr>
                <p:cNvPr id="22" name="Ink 21">
                  <a:extLst>
                    <a:ext uri="{FF2B5EF4-FFF2-40B4-BE49-F238E27FC236}">
                      <a16:creationId xmlns:a16="http://schemas.microsoft.com/office/drawing/2014/main" id="{4CD027A9-9F3A-C0F2-FC1C-64980D8A9C7F}"/>
                    </a:ext>
                  </a:extLst>
                </p:cNvPr>
                <p:cNvPicPr/>
                <p:nvPr/>
              </p:nvPicPr>
              <p:blipFill>
                <a:blip r:embed="rId14"/>
                <a:stretch>
                  <a:fillRect/>
                </a:stretch>
              </p:blipFill>
              <p:spPr>
                <a:xfrm>
                  <a:off x="10145867" y="797440"/>
                  <a:ext cx="2070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7A67BC88-F422-4FC0-6C73-BE73890A0E72}"/>
                    </a:ext>
                  </a:extLst>
                </p14:cNvPr>
                <p14:cNvContentPartPr/>
                <p14:nvPr/>
              </p14:nvContentPartPr>
              <p14:xfrm>
                <a:off x="10418387" y="950080"/>
                <a:ext cx="20520" cy="187200"/>
              </p14:xfrm>
            </p:contentPart>
          </mc:Choice>
          <mc:Fallback xmlns="">
            <p:pic>
              <p:nvPicPr>
                <p:cNvPr id="23" name="Ink 22">
                  <a:extLst>
                    <a:ext uri="{FF2B5EF4-FFF2-40B4-BE49-F238E27FC236}">
                      <a16:creationId xmlns:a16="http://schemas.microsoft.com/office/drawing/2014/main" id="{7A67BC88-F422-4FC0-6C73-BE73890A0E72}"/>
                    </a:ext>
                  </a:extLst>
                </p:cNvPr>
                <p:cNvPicPr/>
                <p:nvPr/>
              </p:nvPicPr>
              <p:blipFill>
                <a:blip r:embed="rId16"/>
                <a:stretch>
                  <a:fillRect/>
                </a:stretch>
              </p:blipFill>
              <p:spPr>
                <a:xfrm>
                  <a:off x="10409387" y="941080"/>
                  <a:ext cx="38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B1F22A23-E0AC-AAED-C814-53454CA7EF02}"/>
                    </a:ext>
                  </a:extLst>
                </p14:cNvPr>
                <p14:cNvContentPartPr/>
                <p14:nvPr/>
              </p14:nvContentPartPr>
              <p14:xfrm>
                <a:off x="10164227" y="1370920"/>
                <a:ext cx="140400" cy="258480"/>
              </p14:xfrm>
            </p:contentPart>
          </mc:Choice>
          <mc:Fallback xmlns="">
            <p:pic>
              <p:nvPicPr>
                <p:cNvPr id="24" name="Ink 23">
                  <a:extLst>
                    <a:ext uri="{FF2B5EF4-FFF2-40B4-BE49-F238E27FC236}">
                      <a16:creationId xmlns:a16="http://schemas.microsoft.com/office/drawing/2014/main" id="{B1F22A23-E0AC-AAED-C814-53454CA7EF02}"/>
                    </a:ext>
                  </a:extLst>
                </p:cNvPr>
                <p:cNvPicPr/>
                <p:nvPr/>
              </p:nvPicPr>
              <p:blipFill>
                <a:blip r:embed="rId18"/>
                <a:stretch>
                  <a:fillRect/>
                </a:stretch>
              </p:blipFill>
              <p:spPr>
                <a:xfrm>
                  <a:off x="10155587" y="1361920"/>
                  <a:ext cx="1580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9934A041-4ED4-AEB3-37AC-16E3D45587A6}"/>
                    </a:ext>
                  </a:extLst>
                </p14:cNvPr>
                <p14:cNvContentPartPr/>
                <p14:nvPr/>
              </p14:nvContentPartPr>
              <p14:xfrm>
                <a:off x="10420547" y="1451560"/>
                <a:ext cx="183240" cy="215280"/>
              </p14:xfrm>
            </p:contentPart>
          </mc:Choice>
          <mc:Fallback xmlns="">
            <p:pic>
              <p:nvPicPr>
                <p:cNvPr id="25" name="Ink 24">
                  <a:extLst>
                    <a:ext uri="{FF2B5EF4-FFF2-40B4-BE49-F238E27FC236}">
                      <a16:creationId xmlns:a16="http://schemas.microsoft.com/office/drawing/2014/main" id="{9934A041-4ED4-AEB3-37AC-16E3D45587A6}"/>
                    </a:ext>
                  </a:extLst>
                </p:cNvPr>
                <p:cNvPicPr/>
                <p:nvPr/>
              </p:nvPicPr>
              <p:blipFill>
                <a:blip r:embed="rId20"/>
                <a:stretch>
                  <a:fillRect/>
                </a:stretch>
              </p:blipFill>
              <p:spPr>
                <a:xfrm>
                  <a:off x="10411547" y="1442560"/>
                  <a:ext cx="200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AE090C76-FBB9-2031-D1E5-D2948A06C36D}"/>
                    </a:ext>
                  </a:extLst>
                </p14:cNvPr>
                <p14:cNvContentPartPr/>
                <p14:nvPr/>
              </p14:nvContentPartPr>
              <p14:xfrm>
                <a:off x="10342427" y="1749280"/>
                <a:ext cx="37800" cy="148680"/>
              </p14:xfrm>
            </p:contentPart>
          </mc:Choice>
          <mc:Fallback xmlns="">
            <p:pic>
              <p:nvPicPr>
                <p:cNvPr id="26" name="Ink 25">
                  <a:extLst>
                    <a:ext uri="{FF2B5EF4-FFF2-40B4-BE49-F238E27FC236}">
                      <a16:creationId xmlns:a16="http://schemas.microsoft.com/office/drawing/2014/main" id="{AE090C76-FBB9-2031-D1E5-D2948A06C36D}"/>
                    </a:ext>
                  </a:extLst>
                </p:cNvPr>
                <p:cNvPicPr/>
                <p:nvPr/>
              </p:nvPicPr>
              <p:blipFill>
                <a:blip r:embed="rId22"/>
                <a:stretch>
                  <a:fillRect/>
                </a:stretch>
              </p:blipFill>
              <p:spPr>
                <a:xfrm>
                  <a:off x="10333427" y="1740280"/>
                  <a:ext cx="55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FC26FBF-356C-8166-CC19-BBD2C890D161}"/>
                    </a:ext>
                  </a:extLst>
                </p14:cNvPr>
                <p14:cNvContentPartPr/>
                <p14:nvPr/>
              </p14:nvContentPartPr>
              <p14:xfrm>
                <a:off x="10317227" y="1965280"/>
                <a:ext cx="88920" cy="302040"/>
              </p14:xfrm>
            </p:contentPart>
          </mc:Choice>
          <mc:Fallback xmlns="">
            <p:pic>
              <p:nvPicPr>
                <p:cNvPr id="27" name="Ink 26">
                  <a:extLst>
                    <a:ext uri="{FF2B5EF4-FFF2-40B4-BE49-F238E27FC236}">
                      <a16:creationId xmlns:a16="http://schemas.microsoft.com/office/drawing/2014/main" id="{BFC26FBF-356C-8166-CC19-BBD2C890D161}"/>
                    </a:ext>
                  </a:extLst>
                </p:cNvPr>
                <p:cNvPicPr/>
                <p:nvPr/>
              </p:nvPicPr>
              <p:blipFill>
                <a:blip r:embed="rId24"/>
                <a:stretch>
                  <a:fillRect/>
                </a:stretch>
              </p:blipFill>
              <p:spPr>
                <a:xfrm>
                  <a:off x="10308587" y="1956640"/>
                  <a:ext cx="106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975CFB03-488B-C3A9-8A6F-8EA6D9506D86}"/>
                    </a:ext>
                  </a:extLst>
                </p14:cNvPr>
                <p14:cNvContentPartPr/>
                <p14:nvPr/>
              </p14:nvContentPartPr>
              <p14:xfrm>
                <a:off x="10106267" y="2284960"/>
                <a:ext cx="176400" cy="361080"/>
              </p14:xfrm>
            </p:contentPart>
          </mc:Choice>
          <mc:Fallback xmlns="">
            <p:pic>
              <p:nvPicPr>
                <p:cNvPr id="28" name="Ink 27">
                  <a:extLst>
                    <a:ext uri="{FF2B5EF4-FFF2-40B4-BE49-F238E27FC236}">
                      <a16:creationId xmlns:a16="http://schemas.microsoft.com/office/drawing/2014/main" id="{975CFB03-488B-C3A9-8A6F-8EA6D9506D86}"/>
                    </a:ext>
                  </a:extLst>
                </p:cNvPr>
                <p:cNvPicPr/>
                <p:nvPr/>
              </p:nvPicPr>
              <p:blipFill>
                <a:blip r:embed="rId26"/>
                <a:stretch>
                  <a:fillRect/>
                </a:stretch>
              </p:blipFill>
              <p:spPr>
                <a:xfrm>
                  <a:off x="10097267" y="2276320"/>
                  <a:ext cx="194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E8AF8E3C-9D3C-49BD-409D-36CF788B3564}"/>
                    </a:ext>
                  </a:extLst>
                </p14:cNvPr>
                <p14:cNvContentPartPr/>
                <p14:nvPr/>
              </p14:nvContentPartPr>
              <p14:xfrm>
                <a:off x="10323707" y="2547760"/>
                <a:ext cx="250200" cy="186480"/>
              </p14:xfrm>
            </p:contentPart>
          </mc:Choice>
          <mc:Fallback xmlns="">
            <p:pic>
              <p:nvPicPr>
                <p:cNvPr id="29" name="Ink 28">
                  <a:extLst>
                    <a:ext uri="{FF2B5EF4-FFF2-40B4-BE49-F238E27FC236}">
                      <a16:creationId xmlns:a16="http://schemas.microsoft.com/office/drawing/2014/main" id="{E8AF8E3C-9D3C-49BD-409D-36CF788B3564}"/>
                    </a:ext>
                  </a:extLst>
                </p:cNvPr>
                <p:cNvPicPr/>
                <p:nvPr/>
              </p:nvPicPr>
              <p:blipFill>
                <a:blip r:embed="rId28"/>
                <a:stretch>
                  <a:fillRect/>
                </a:stretch>
              </p:blipFill>
              <p:spPr>
                <a:xfrm>
                  <a:off x="10315067" y="2538760"/>
                  <a:ext cx="267840" cy="20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F9E193C8-4040-4A97-5B4E-024F843DFDB5}"/>
                  </a:ext>
                </a:extLst>
              </p14:cNvPr>
              <p14:cNvContentPartPr/>
              <p14:nvPr/>
            </p14:nvContentPartPr>
            <p14:xfrm>
              <a:off x="10778387" y="806800"/>
              <a:ext cx="276480" cy="1905840"/>
            </p14:xfrm>
          </p:contentPart>
        </mc:Choice>
        <mc:Fallback xmlns="">
          <p:pic>
            <p:nvPicPr>
              <p:cNvPr id="31" name="Ink 30">
                <a:extLst>
                  <a:ext uri="{FF2B5EF4-FFF2-40B4-BE49-F238E27FC236}">
                    <a16:creationId xmlns:a16="http://schemas.microsoft.com/office/drawing/2014/main" id="{F9E193C8-4040-4A97-5B4E-024F843DFDB5}"/>
                  </a:ext>
                </a:extLst>
              </p:cNvPr>
              <p:cNvPicPr/>
              <p:nvPr/>
            </p:nvPicPr>
            <p:blipFill>
              <a:blip r:embed="rId30"/>
              <a:stretch>
                <a:fillRect/>
              </a:stretch>
            </p:blipFill>
            <p:spPr>
              <a:xfrm>
                <a:off x="10769747" y="797800"/>
                <a:ext cx="294120" cy="192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4C2864C3-5759-E541-01C3-C99E2FBE601F}"/>
                  </a:ext>
                </a:extLst>
              </p14:cNvPr>
              <p14:cNvContentPartPr/>
              <p14:nvPr/>
            </p14:nvContentPartPr>
            <p14:xfrm>
              <a:off x="4001747" y="2995240"/>
              <a:ext cx="244080" cy="51120"/>
            </p14:xfrm>
          </p:contentPart>
        </mc:Choice>
        <mc:Fallback xmlns="">
          <p:pic>
            <p:nvPicPr>
              <p:cNvPr id="32" name="Ink 31">
                <a:extLst>
                  <a:ext uri="{FF2B5EF4-FFF2-40B4-BE49-F238E27FC236}">
                    <a16:creationId xmlns:a16="http://schemas.microsoft.com/office/drawing/2014/main" id="{4C2864C3-5759-E541-01C3-C99E2FBE601F}"/>
                  </a:ext>
                </a:extLst>
              </p:cNvPr>
              <p:cNvPicPr/>
              <p:nvPr/>
            </p:nvPicPr>
            <p:blipFill>
              <a:blip r:embed="rId32"/>
              <a:stretch>
                <a:fillRect/>
              </a:stretch>
            </p:blipFill>
            <p:spPr>
              <a:xfrm>
                <a:off x="3992747" y="2986600"/>
                <a:ext cx="261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6C9BD166-1BEE-C323-82CA-66814053B92A}"/>
                  </a:ext>
                </a:extLst>
              </p14:cNvPr>
              <p14:cNvContentPartPr/>
              <p14:nvPr/>
            </p14:nvContentPartPr>
            <p14:xfrm>
              <a:off x="4042787" y="3101440"/>
              <a:ext cx="132480" cy="10080"/>
            </p14:xfrm>
          </p:contentPart>
        </mc:Choice>
        <mc:Fallback xmlns="">
          <p:pic>
            <p:nvPicPr>
              <p:cNvPr id="33" name="Ink 32">
                <a:extLst>
                  <a:ext uri="{FF2B5EF4-FFF2-40B4-BE49-F238E27FC236}">
                    <a16:creationId xmlns:a16="http://schemas.microsoft.com/office/drawing/2014/main" id="{6C9BD166-1BEE-C323-82CA-66814053B92A}"/>
                  </a:ext>
                </a:extLst>
              </p:cNvPr>
              <p:cNvPicPr/>
              <p:nvPr/>
            </p:nvPicPr>
            <p:blipFill>
              <a:blip r:embed="rId34"/>
              <a:stretch>
                <a:fillRect/>
              </a:stretch>
            </p:blipFill>
            <p:spPr>
              <a:xfrm>
                <a:off x="4033787" y="3092800"/>
                <a:ext cx="150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6D20BF56-A933-1B66-CB18-EEA8F9B8028A}"/>
                  </a:ext>
                </a:extLst>
              </p14:cNvPr>
              <p14:cNvContentPartPr/>
              <p14:nvPr/>
            </p14:nvContentPartPr>
            <p14:xfrm>
              <a:off x="4767107" y="2961040"/>
              <a:ext cx="208440" cy="64800"/>
            </p14:xfrm>
          </p:contentPart>
        </mc:Choice>
        <mc:Fallback xmlns="">
          <p:pic>
            <p:nvPicPr>
              <p:cNvPr id="34" name="Ink 33">
                <a:extLst>
                  <a:ext uri="{FF2B5EF4-FFF2-40B4-BE49-F238E27FC236}">
                    <a16:creationId xmlns:a16="http://schemas.microsoft.com/office/drawing/2014/main" id="{6D20BF56-A933-1B66-CB18-EEA8F9B8028A}"/>
                  </a:ext>
                </a:extLst>
              </p:cNvPr>
              <p:cNvPicPr/>
              <p:nvPr/>
            </p:nvPicPr>
            <p:blipFill>
              <a:blip r:embed="rId36"/>
              <a:stretch>
                <a:fillRect/>
              </a:stretch>
            </p:blipFill>
            <p:spPr>
              <a:xfrm>
                <a:off x="4758467" y="2952040"/>
                <a:ext cx="226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10FB154F-13F8-0085-F350-A4B1201EAFB5}"/>
                  </a:ext>
                </a:extLst>
              </p14:cNvPr>
              <p14:cNvContentPartPr/>
              <p14:nvPr/>
            </p14:nvContentPartPr>
            <p14:xfrm>
              <a:off x="4779347" y="3075520"/>
              <a:ext cx="113760" cy="19440"/>
            </p14:xfrm>
          </p:contentPart>
        </mc:Choice>
        <mc:Fallback xmlns="">
          <p:pic>
            <p:nvPicPr>
              <p:cNvPr id="35" name="Ink 34">
                <a:extLst>
                  <a:ext uri="{FF2B5EF4-FFF2-40B4-BE49-F238E27FC236}">
                    <a16:creationId xmlns:a16="http://schemas.microsoft.com/office/drawing/2014/main" id="{10FB154F-13F8-0085-F350-A4B1201EAFB5}"/>
                  </a:ext>
                </a:extLst>
              </p:cNvPr>
              <p:cNvPicPr/>
              <p:nvPr/>
            </p:nvPicPr>
            <p:blipFill>
              <a:blip r:embed="rId38"/>
              <a:stretch>
                <a:fillRect/>
              </a:stretch>
            </p:blipFill>
            <p:spPr>
              <a:xfrm>
                <a:off x="4770707" y="3066520"/>
                <a:ext cx="131400" cy="37080"/>
              </a:xfrm>
              <a:prstGeom prst="rect">
                <a:avLst/>
              </a:prstGeom>
            </p:spPr>
          </p:pic>
        </mc:Fallback>
      </mc:AlternateContent>
      <p:grpSp>
        <p:nvGrpSpPr>
          <p:cNvPr id="38" name="Group 37">
            <a:extLst>
              <a:ext uri="{FF2B5EF4-FFF2-40B4-BE49-F238E27FC236}">
                <a16:creationId xmlns:a16="http://schemas.microsoft.com/office/drawing/2014/main" id="{F1F9226D-E9D4-E35E-24C1-AAB30C63BFE7}"/>
              </a:ext>
            </a:extLst>
          </p:cNvPr>
          <p:cNvGrpSpPr/>
          <p:nvPr/>
        </p:nvGrpSpPr>
        <p:grpSpPr>
          <a:xfrm>
            <a:off x="5568107" y="3013960"/>
            <a:ext cx="244800" cy="101880"/>
            <a:chOff x="5568107" y="3013960"/>
            <a:chExt cx="244800" cy="101880"/>
          </a:xfrm>
        </p:grpSpPr>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053EFCBD-3018-D254-6D43-8A054E7D0D12}"/>
                    </a:ext>
                  </a:extLst>
                </p14:cNvPr>
                <p14:cNvContentPartPr/>
                <p14:nvPr/>
              </p14:nvContentPartPr>
              <p14:xfrm>
                <a:off x="5568107" y="3013960"/>
                <a:ext cx="244800" cy="28440"/>
              </p14:xfrm>
            </p:contentPart>
          </mc:Choice>
          <mc:Fallback xmlns="">
            <p:pic>
              <p:nvPicPr>
                <p:cNvPr id="36" name="Ink 35">
                  <a:extLst>
                    <a:ext uri="{FF2B5EF4-FFF2-40B4-BE49-F238E27FC236}">
                      <a16:creationId xmlns:a16="http://schemas.microsoft.com/office/drawing/2014/main" id="{053EFCBD-3018-D254-6D43-8A054E7D0D12}"/>
                    </a:ext>
                  </a:extLst>
                </p:cNvPr>
                <p:cNvPicPr/>
                <p:nvPr/>
              </p:nvPicPr>
              <p:blipFill>
                <a:blip r:embed="rId40"/>
                <a:stretch>
                  <a:fillRect/>
                </a:stretch>
              </p:blipFill>
              <p:spPr>
                <a:xfrm>
                  <a:off x="5559107" y="3004960"/>
                  <a:ext cx="262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A665FDA0-79A1-4B4D-63BB-04BAF5A7F563}"/>
                    </a:ext>
                  </a:extLst>
                </p14:cNvPr>
                <p14:cNvContentPartPr/>
                <p14:nvPr/>
              </p14:nvContentPartPr>
              <p14:xfrm>
                <a:off x="5570627" y="3095320"/>
                <a:ext cx="154440" cy="20520"/>
              </p14:xfrm>
            </p:contentPart>
          </mc:Choice>
          <mc:Fallback xmlns="">
            <p:pic>
              <p:nvPicPr>
                <p:cNvPr id="37" name="Ink 36">
                  <a:extLst>
                    <a:ext uri="{FF2B5EF4-FFF2-40B4-BE49-F238E27FC236}">
                      <a16:creationId xmlns:a16="http://schemas.microsoft.com/office/drawing/2014/main" id="{A665FDA0-79A1-4B4D-63BB-04BAF5A7F563}"/>
                    </a:ext>
                  </a:extLst>
                </p:cNvPr>
                <p:cNvPicPr/>
                <p:nvPr/>
              </p:nvPicPr>
              <p:blipFill>
                <a:blip r:embed="rId42"/>
                <a:stretch>
                  <a:fillRect/>
                </a:stretch>
              </p:blipFill>
              <p:spPr>
                <a:xfrm>
                  <a:off x="5561627" y="3086320"/>
                  <a:ext cx="17208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5D3D7095-ADB0-3234-8949-64CBE2BEBEBA}"/>
                  </a:ext>
                </a:extLst>
              </p14:cNvPr>
              <p14:cNvContentPartPr/>
              <p14:nvPr/>
            </p14:nvContentPartPr>
            <p14:xfrm>
              <a:off x="4352747" y="2511040"/>
              <a:ext cx="84240" cy="85680"/>
            </p14:xfrm>
          </p:contentPart>
        </mc:Choice>
        <mc:Fallback xmlns="">
          <p:pic>
            <p:nvPicPr>
              <p:cNvPr id="52" name="Ink 51">
                <a:extLst>
                  <a:ext uri="{FF2B5EF4-FFF2-40B4-BE49-F238E27FC236}">
                    <a16:creationId xmlns:a16="http://schemas.microsoft.com/office/drawing/2014/main" id="{5D3D7095-ADB0-3234-8949-64CBE2BEBEBA}"/>
                  </a:ext>
                </a:extLst>
              </p:cNvPr>
              <p:cNvPicPr/>
              <p:nvPr/>
            </p:nvPicPr>
            <p:blipFill>
              <a:blip r:embed="rId44"/>
              <a:stretch>
                <a:fillRect/>
              </a:stretch>
            </p:blipFill>
            <p:spPr>
              <a:xfrm>
                <a:off x="4344107" y="2502400"/>
                <a:ext cx="101880" cy="103320"/>
              </a:xfrm>
              <a:prstGeom prst="rect">
                <a:avLst/>
              </a:prstGeom>
            </p:spPr>
          </p:pic>
        </mc:Fallback>
      </mc:AlternateContent>
      <p:grpSp>
        <p:nvGrpSpPr>
          <p:cNvPr id="69" name="Group 68">
            <a:extLst>
              <a:ext uri="{FF2B5EF4-FFF2-40B4-BE49-F238E27FC236}">
                <a16:creationId xmlns:a16="http://schemas.microsoft.com/office/drawing/2014/main" id="{DBE5A79E-CD58-7DDA-E95B-ADD0406001BF}"/>
              </a:ext>
            </a:extLst>
          </p:cNvPr>
          <p:cNvGrpSpPr/>
          <p:nvPr/>
        </p:nvGrpSpPr>
        <p:grpSpPr>
          <a:xfrm>
            <a:off x="5475947" y="4279360"/>
            <a:ext cx="1033200" cy="185400"/>
            <a:chOff x="5475947" y="4279360"/>
            <a:chExt cx="1033200" cy="185400"/>
          </a:xfrm>
        </p:grpSpPr>
        <mc:AlternateContent xmlns:mc="http://schemas.openxmlformats.org/markup-compatibility/2006" xmlns:p14="http://schemas.microsoft.com/office/powerpoint/2010/main">
          <mc:Choice Requires="p14">
            <p:contentPart p14:bwMode="auto" r:id="rId45">
              <p14:nvContentPartPr>
                <p14:cNvPr id="67" name="Ink 66">
                  <a:extLst>
                    <a:ext uri="{FF2B5EF4-FFF2-40B4-BE49-F238E27FC236}">
                      <a16:creationId xmlns:a16="http://schemas.microsoft.com/office/drawing/2014/main" id="{0154F8F3-844B-8CAC-895A-171E39836352}"/>
                    </a:ext>
                  </a:extLst>
                </p14:cNvPr>
                <p14:cNvContentPartPr/>
                <p14:nvPr/>
              </p14:nvContentPartPr>
              <p14:xfrm>
                <a:off x="5475947" y="4279360"/>
                <a:ext cx="1033200" cy="67320"/>
              </p14:xfrm>
            </p:contentPart>
          </mc:Choice>
          <mc:Fallback xmlns="">
            <p:pic>
              <p:nvPicPr>
                <p:cNvPr id="67" name="Ink 66">
                  <a:extLst>
                    <a:ext uri="{FF2B5EF4-FFF2-40B4-BE49-F238E27FC236}">
                      <a16:creationId xmlns:a16="http://schemas.microsoft.com/office/drawing/2014/main" id="{0154F8F3-844B-8CAC-895A-171E39836352}"/>
                    </a:ext>
                  </a:extLst>
                </p:cNvPr>
                <p:cNvPicPr/>
                <p:nvPr/>
              </p:nvPicPr>
              <p:blipFill>
                <a:blip r:embed="rId46"/>
                <a:stretch>
                  <a:fillRect/>
                </a:stretch>
              </p:blipFill>
              <p:spPr>
                <a:xfrm>
                  <a:off x="5467307" y="4270360"/>
                  <a:ext cx="1050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8" name="Ink 67">
                  <a:extLst>
                    <a:ext uri="{FF2B5EF4-FFF2-40B4-BE49-F238E27FC236}">
                      <a16:creationId xmlns:a16="http://schemas.microsoft.com/office/drawing/2014/main" id="{B9FE64A0-2CEF-27DA-1308-4724B8001D0C}"/>
                    </a:ext>
                  </a:extLst>
                </p14:cNvPr>
                <p14:cNvContentPartPr/>
                <p14:nvPr/>
              </p14:nvContentPartPr>
              <p14:xfrm>
                <a:off x="5630747" y="4405720"/>
                <a:ext cx="464400" cy="59040"/>
              </p14:xfrm>
            </p:contentPart>
          </mc:Choice>
          <mc:Fallback xmlns="">
            <p:pic>
              <p:nvPicPr>
                <p:cNvPr id="68" name="Ink 67">
                  <a:extLst>
                    <a:ext uri="{FF2B5EF4-FFF2-40B4-BE49-F238E27FC236}">
                      <a16:creationId xmlns:a16="http://schemas.microsoft.com/office/drawing/2014/main" id="{B9FE64A0-2CEF-27DA-1308-4724B8001D0C}"/>
                    </a:ext>
                  </a:extLst>
                </p:cNvPr>
                <p:cNvPicPr/>
                <p:nvPr/>
              </p:nvPicPr>
              <p:blipFill>
                <a:blip r:embed="rId48"/>
                <a:stretch>
                  <a:fillRect/>
                </a:stretch>
              </p:blipFill>
              <p:spPr>
                <a:xfrm>
                  <a:off x="5621747" y="4396720"/>
                  <a:ext cx="482040" cy="76680"/>
                </a:xfrm>
                <a:prstGeom prst="rect">
                  <a:avLst/>
                </a:prstGeom>
              </p:spPr>
            </p:pic>
          </mc:Fallback>
        </mc:AlternateContent>
      </p:grpSp>
      <p:grpSp>
        <p:nvGrpSpPr>
          <p:cNvPr id="73" name="Group 72">
            <a:extLst>
              <a:ext uri="{FF2B5EF4-FFF2-40B4-BE49-F238E27FC236}">
                <a16:creationId xmlns:a16="http://schemas.microsoft.com/office/drawing/2014/main" id="{F1E55C67-B35E-AF59-CE55-416A28B7A575}"/>
              </a:ext>
            </a:extLst>
          </p:cNvPr>
          <p:cNvGrpSpPr/>
          <p:nvPr/>
        </p:nvGrpSpPr>
        <p:grpSpPr>
          <a:xfrm>
            <a:off x="10153787" y="2980120"/>
            <a:ext cx="1266120" cy="344520"/>
            <a:chOff x="10153787" y="2980120"/>
            <a:chExt cx="1266120" cy="344520"/>
          </a:xfrm>
        </p:grpSpPr>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C7B40782-6B23-B86C-C0D4-83C89D28E323}"/>
                    </a:ext>
                  </a:extLst>
                </p14:cNvPr>
                <p14:cNvContentPartPr/>
                <p14:nvPr/>
              </p14:nvContentPartPr>
              <p14:xfrm>
                <a:off x="10153787" y="2980120"/>
                <a:ext cx="277560" cy="277920"/>
              </p14:xfrm>
            </p:contentPart>
          </mc:Choice>
          <mc:Fallback xmlns="">
            <p:pic>
              <p:nvPicPr>
                <p:cNvPr id="70" name="Ink 69">
                  <a:extLst>
                    <a:ext uri="{FF2B5EF4-FFF2-40B4-BE49-F238E27FC236}">
                      <a16:creationId xmlns:a16="http://schemas.microsoft.com/office/drawing/2014/main" id="{C7B40782-6B23-B86C-C0D4-83C89D28E323}"/>
                    </a:ext>
                  </a:extLst>
                </p:cNvPr>
                <p:cNvPicPr/>
                <p:nvPr/>
              </p:nvPicPr>
              <p:blipFill>
                <a:blip r:embed="rId50"/>
                <a:stretch>
                  <a:fillRect/>
                </a:stretch>
              </p:blipFill>
              <p:spPr>
                <a:xfrm>
                  <a:off x="10145147" y="2971480"/>
                  <a:ext cx="2952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EA1DD3E2-5B34-5433-783F-3BBE1CBA554E}"/>
                    </a:ext>
                  </a:extLst>
                </p14:cNvPr>
                <p14:cNvContentPartPr/>
                <p14:nvPr/>
              </p14:nvContentPartPr>
              <p14:xfrm>
                <a:off x="10483907" y="3087040"/>
                <a:ext cx="451800" cy="237600"/>
              </p14:xfrm>
            </p:contentPart>
          </mc:Choice>
          <mc:Fallback xmlns="">
            <p:pic>
              <p:nvPicPr>
                <p:cNvPr id="71" name="Ink 70">
                  <a:extLst>
                    <a:ext uri="{FF2B5EF4-FFF2-40B4-BE49-F238E27FC236}">
                      <a16:creationId xmlns:a16="http://schemas.microsoft.com/office/drawing/2014/main" id="{EA1DD3E2-5B34-5433-783F-3BBE1CBA554E}"/>
                    </a:ext>
                  </a:extLst>
                </p:cNvPr>
                <p:cNvPicPr/>
                <p:nvPr/>
              </p:nvPicPr>
              <p:blipFill>
                <a:blip r:embed="rId52"/>
                <a:stretch>
                  <a:fillRect/>
                </a:stretch>
              </p:blipFill>
              <p:spPr>
                <a:xfrm>
                  <a:off x="10474907" y="3078040"/>
                  <a:ext cx="469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F9BCED62-9F16-3265-6ECD-6867A38474B1}"/>
                    </a:ext>
                  </a:extLst>
                </p14:cNvPr>
                <p14:cNvContentPartPr/>
                <p14:nvPr/>
              </p14:nvContentPartPr>
              <p14:xfrm>
                <a:off x="11040827" y="3145000"/>
                <a:ext cx="379080" cy="162000"/>
              </p14:xfrm>
            </p:contentPart>
          </mc:Choice>
          <mc:Fallback xmlns="">
            <p:pic>
              <p:nvPicPr>
                <p:cNvPr id="72" name="Ink 71">
                  <a:extLst>
                    <a:ext uri="{FF2B5EF4-FFF2-40B4-BE49-F238E27FC236}">
                      <a16:creationId xmlns:a16="http://schemas.microsoft.com/office/drawing/2014/main" id="{F9BCED62-9F16-3265-6ECD-6867A38474B1}"/>
                    </a:ext>
                  </a:extLst>
                </p:cNvPr>
                <p:cNvPicPr/>
                <p:nvPr/>
              </p:nvPicPr>
              <p:blipFill>
                <a:blip r:embed="rId54"/>
                <a:stretch>
                  <a:fillRect/>
                </a:stretch>
              </p:blipFill>
              <p:spPr>
                <a:xfrm>
                  <a:off x="11031827" y="3136360"/>
                  <a:ext cx="396720" cy="179640"/>
                </a:xfrm>
                <a:prstGeom prst="rect">
                  <a:avLst/>
                </a:prstGeom>
              </p:spPr>
            </p:pic>
          </mc:Fallback>
        </mc:AlternateContent>
      </p:grpSp>
      <p:grpSp>
        <p:nvGrpSpPr>
          <p:cNvPr id="76" name="Group 75">
            <a:extLst>
              <a:ext uri="{FF2B5EF4-FFF2-40B4-BE49-F238E27FC236}">
                <a16:creationId xmlns:a16="http://schemas.microsoft.com/office/drawing/2014/main" id="{88412FD8-D015-E750-41D1-5C6AD512C298}"/>
              </a:ext>
            </a:extLst>
          </p:cNvPr>
          <p:cNvGrpSpPr/>
          <p:nvPr/>
        </p:nvGrpSpPr>
        <p:grpSpPr>
          <a:xfrm>
            <a:off x="8805227" y="2075080"/>
            <a:ext cx="469440" cy="159480"/>
            <a:chOff x="8805227" y="2075080"/>
            <a:chExt cx="469440" cy="159480"/>
          </a:xfrm>
        </p:grpSpPr>
        <mc:AlternateContent xmlns:mc="http://schemas.openxmlformats.org/markup-compatibility/2006" xmlns:p14="http://schemas.microsoft.com/office/powerpoint/2010/main">
          <mc:Choice Requires="p14">
            <p:contentPart p14:bwMode="auto" r:id="rId55">
              <p14:nvContentPartPr>
                <p14:cNvPr id="74" name="Ink 73">
                  <a:extLst>
                    <a:ext uri="{FF2B5EF4-FFF2-40B4-BE49-F238E27FC236}">
                      <a16:creationId xmlns:a16="http://schemas.microsoft.com/office/drawing/2014/main" id="{27D0814D-D19E-BC83-11D6-1749263F12FA}"/>
                    </a:ext>
                  </a:extLst>
                </p14:cNvPr>
                <p14:cNvContentPartPr/>
                <p14:nvPr/>
              </p14:nvContentPartPr>
              <p14:xfrm>
                <a:off x="8805227" y="2075080"/>
                <a:ext cx="469440" cy="84240"/>
              </p14:xfrm>
            </p:contentPart>
          </mc:Choice>
          <mc:Fallback xmlns="">
            <p:pic>
              <p:nvPicPr>
                <p:cNvPr id="74" name="Ink 73">
                  <a:extLst>
                    <a:ext uri="{FF2B5EF4-FFF2-40B4-BE49-F238E27FC236}">
                      <a16:creationId xmlns:a16="http://schemas.microsoft.com/office/drawing/2014/main" id="{27D0814D-D19E-BC83-11D6-1749263F12FA}"/>
                    </a:ext>
                  </a:extLst>
                </p:cNvPr>
                <p:cNvPicPr/>
                <p:nvPr/>
              </p:nvPicPr>
              <p:blipFill>
                <a:blip r:embed="rId56"/>
                <a:stretch>
                  <a:fillRect/>
                </a:stretch>
              </p:blipFill>
              <p:spPr>
                <a:xfrm>
                  <a:off x="8796587" y="2066440"/>
                  <a:ext cx="4870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5" name="Ink 74">
                  <a:extLst>
                    <a:ext uri="{FF2B5EF4-FFF2-40B4-BE49-F238E27FC236}">
                      <a16:creationId xmlns:a16="http://schemas.microsoft.com/office/drawing/2014/main" id="{5E539E74-6CB3-A2DB-9280-341BE8A34265}"/>
                    </a:ext>
                  </a:extLst>
                </p14:cNvPr>
                <p14:cNvContentPartPr/>
                <p14:nvPr/>
              </p14:nvContentPartPr>
              <p14:xfrm>
                <a:off x="8915027" y="2180560"/>
                <a:ext cx="171720" cy="54000"/>
              </p14:xfrm>
            </p:contentPart>
          </mc:Choice>
          <mc:Fallback xmlns="">
            <p:pic>
              <p:nvPicPr>
                <p:cNvPr id="75" name="Ink 74">
                  <a:extLst>
                    <a:ext uri="{FF2B5EF4-FFF2-40B4-BE49-F238E27FC236}">
                      <a16:creationId xmlns:a16="http://schemas.microsoft.com/office/drawing/2014/main" id="{5E539E74-6CB3-A2DB-9280-341BE8A34265}"/>
                    </a:ext>
                  </a:extLst>
                </p:cNvPr>
                <p:cNvPicPr/>
                <p:nvPr/>
              </p:nvPicPr>
              <p:blipFill>
                <a:blip r:embed="rId58"/>
                <a:stretch>
                  <a:fillRect/>
                </a:stretch>
              </p:blipFill>
              <p:spPr>
                <a:xfrm>
                  <a:off x="8906027" y="2171920"/>
                  <a:ext cx="189360" cy="71640"/>
                </a:xfrm>
                <a:prstGeom prst="rect">
                  <a:avLst/>
                </a:prstGeom>
              </p:spPr>
            </p:pic>
          </mc:Fallback>
        </mc:AlternateContent>
      </p:grpSp>
      <p:grpSp>
        <p:nvGrpSpPr>
          <p:cNvPr id="78" name="Group 77">
            <a:extLst>
              <a:ext uri="{FF2B5EF4-FFF2-40B4-BE49-F238E27FC236}">
                <a16:creationId xmlns:a16="http://schemas.microsoft.com/office/drawing/2014/main" id="{3FB65BDF-19EF-5340-6F21-03D10D6D9A79}"/>
              </a:ext>
            </a:extLst>
          </p:cNvPr>
          <p:cNvGrpSpPr/>
          <p:nvPr/>
        </p:nvGrpSpPr>
        <p:grpSpPr>
          <a:xfrm>
            <a:off x="4027307" y="1702840"/>
            <a:ext cx="3086280" cy="627480"/>
            <a:chOff x="4027307" y="1702840"/>
            <a:chExt cx="3086280" cy="627480"/>
          </a:xfrm>
        </p:grpSpPr>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FC15C83A-343A-6333-7EC6-7479C9EA4002}"/>
                    </a:ext>
                  </a:extLst>
                </p14:cNvPr>
                <p14:cNvContentPartPr/>
                <p14:nvPr/>
              </p14:nvContentPartPr>
              <p14:xfrm>
                <a:off x="5235467" y="1732360"/>
                <a:ext cx="96480" cy="120600"/>
              </p14:xfrm>
            </p:contentPart>
          </mc:Choice>
          <mc:Fallback xmlns="">
            <p:pic>
              <p:nvPicPr>
                <p:cNvPr id="42" name="Ink 41">
                  <a:extLst>
                    <a:ext uri="{FF2B5EF4-FFF2-40B4-BE49-F238E27FC236}">
                      <a16:creationId xmlns:a16="http://schemas.microsoft.com/office/drawing/2014/main" id="{FC15C83A-343A-6333-7EC6-7479C9EA4002}"/>
                    </a:ext>
                  </a:extLst>
                </p:cNvPr>
                <p:cNvPicPr/>
                <p:nvPr/>
              </p:nvPicPr>
              <p:blipFill>
                <a:blip r:embed="rId60"/>
                <a:stretch>
                  <a:fillRect/>
                </a:stretch>
              </p:blipFill>
              <p:spPr>
                <a:xfrm>
                  <a:off x="5226827" y="1723720"/>
                  <a:ext cx="114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46DEA945-0478-B096-B86B-A95968CC782A}"/>
                    </a:ext>
                  </a:extLst>
                </p14:cNvPr>
                <p14:cNvContentPartPr/>
                <p14:nvPr/>
              </p14:nvContentPartPr>
              <p14:xfrm>
                <a:off x="5251307" y="1732720"/>
                <a:ext cx="91080" cy="146160"/>
              </p14:xfrm>
            </p:contentPart>
          </mc:Choice>
          <mc:Fallback xmlns="">
            <p:pic>
              <p:nvPicPr>
                <p:cNvPr id="43" name="Ink 42">
                  <a:extLst>
                    <a:ext uri="{FF2B5EF4-FFF2-40B4-BE49-F238E27FC236}">
                      <a16:creationId xmlns:a16="http://schemas.microsoft.com/office/drawing/2014/main" id="{46DEA945-0478-B096-B86B-A95968CC782A}"/>
                    </a:ext>
                  </a:extLst>
                </p:cNvPr>
                <p:cNvPicPr/>
                <p:nvPr/>
              </p:nvPicPr>
              <p:blipFill>
                <a:blip r:embed="rId62"/>
                <a:stretch>
                  <a:fillRect/>
                </a:stretch>
              </p:blipFill>
              <p:spPr>
                <a:xfrm>
                  <a:off x="5242307" y="1723720"/>
                  <a:ext cx="108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ABFA5B3C-5F1D-4D0B-DA67-3834CC77CF60}"/>
                    </a:ext>
                  </a:extLst>
                </p14:cNvPr>
                <p14:cNvContentPartPr/>
                <p14:nvPr/>
              </p14:nvContentPartPr>
              <p14:xfrm>
                <a:off x="5718947" y="2032240"/>
                <a:ext cx="91440" cy="133200"/>
              </p14:xfrm>
            </p:contentPart>
          </mc:Choice>
          <mc:Fallback xmlns="">
            <p:pic>
              <p:nvPicPr>
                <p:cNvPr id="46" name="Ink 45">
                  <a:extLst>
                    <a:ext uri="{FF2B5EF4-FFF2-40B4-BE49-F238E27FC236}">
                      <a16:creationId xmlns:a16="http://schemas.microsoft.com/office/drawing/2014/main" id="{ABFA5B3C-5F1D-4D0B-DA67-3834CC77CF60}"/>
                    </a:ext>
                  </a:extLst>
                </p:cNvPr>
                <p:cNvPicPr/>
                <p:nvPr/>
              </p:nvPicPr>
              <p:blipFill>
                <a:blip r:embed="rId64"/>
                <a:stretch>
                  <a:fillRect/>
                </a:stretch>
              </p:blipFill>
              <p:spPr>
                <a:xfrm>
                  <a:off x="5709947" y="2023240"/>
                  <a:ext cx="109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096FBF19-4297-7249-8837-BF0C9796793F}"/>
                    </a:ext>
                  </a:extLst>
                </p14:cNvPr>
                <p14:cNvContentPartPr/>
                <p14:nvPr/>
              </p14:nvContentPartPr>
              <p14:xfrm>
                <a:off x="5735867" y="2022520"/>
                <a:ext cx="133920" cy="173160"/>
              </p14:xfrm>
            </p:contentPart>
          </mc:Choice>
          <mc:Fallback xmlns="">
            <p:pic>
              <p:nvPicPr>
                <p:cNvPr id="47" name="Ink 46">
                  <a:extLst>
                    <a:ext uri="{FF2B5EF4-FFF2-40B4-BE49-F238E27FC236}">
                      <a16:creationId xmlns:a16="http://schemas.microsoft.com/office/drawing/2014/main" id="{096FBF19-4297-7249-8837-BF0C9796793F}"/>
                    </a:ext>
                  </a:extLst>
                </p:cNvPr>
                <p:cNvPicPr/>
                <p:nvPr/>
              </p:nvPicPr>
              <p:blipFill>
                <a:blip r:embed="rId66"/>
                <a:stretch>
                  <a:fillRect/>
                </a:stretch>
              </p:blipFill>
              <p:spPr>
                <a:xfrm>
                  <a:off x="5727227" y="2013520"/>
                  <a:ext cx="1515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6CB132CA-F8C6-0A60-9AB2-56B39D767F41}"/>
                    </a:ext>
                  </a:extLst>
                </p14:cNvPr>
                <p14:cNvContentPartPr/>
                <p14:nvPr/>
              </p14:nvContentPartPr>
              <p14:xfrm>
                <a:off x="6093347" y="1954480"/>
                <a:ext cx="130680" cy="118080"/>
              </p14:xfrm>
            </p:contentPart>
          </mc:Choice>
          <mc:Fallback xmlns="">
            <p:pic>
              <p:nvPicPr>
                <p:cNvPr id="48" name="Ink 47">
                  <a:extLst>
                    <a:ext uri="{FF2B5EF4-FFF2-40B4-BE49-F238E27FC236}">
                      <a16:creationId xmlns:a16="http://schemas.microsoft.com/office/drawing/2014/main" id="{6CB132CA-F8C6-0A60-9AB2-56B39D767F41}"/>
                    </a:ext>
                  </a:extLst>
                </p:cNvPr>
                <p:cNvPicPr/>
                <p:nvPr/>
              </p:nvPicPr>
              <p:blipFill>
                <a:blip r:embed="rId68"/>
                <a:stretch>
                  <a:fillRect/>
                </a:stretch>
              </p:blipFill>
              <p:spPr>
                <a:xfrm>
                  <a:off x="6084347" y="1945480"/>
                  <a:ext cx="148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19E7E64C-A3B4-38B4-23F9-D18F5B358895}"/>
                    </a:ext>
                  </a:extLst>
                </p14:cNvPr>
                <p14:cNvContentPartPr/>
                <p14:nvPr/>
              </p14:nvContentPartPr>
              <p14:xfrm>
                <a:off x="6080387" y="2000200"/>
                <a:ext cx="135360" cy="140760"/>
              </p14:xfrm>
            </p:contentPart>
          </mc:Choice>
          <mc:Fallback xmlns="">
            <p:pic>
              <p:nvPicPr>
                <p:cNvPr id="49" name="Ink 48">
                  <a:extLst>
                    <a:ext uri="{FF2B5EF4-FFF2-40B4-BE49-F238E27FC236}">
                      <a16:creationId xmlns:a16="http://schemas.microsoft.com/office/drawing/2014/main" id="{19E7E64C-A3B4-38B4-23F9-D18F5B358895}"/>
                    </a:ext>
                  </a:extLst>
                </p:cNvPr>
                <p:cNvPicPr/>
                <p:nvPr/>
              </p:nvPicPr>
              <p:blipFill>
                <a:blip r:embed="rId70"/>
                <a:stretch>
                  <a:fillRect/>
                </a:stretch>
              </p:blipFill>
              <p:spPr>
                <a:xfrm>
                  <a:off x="6071747" y="1991560"/>
                  <a:ext cx="153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F6EC7F8B-726E-963C-9FEE-1DF8D9690B89}"/>
                    </a:ext>
                  </a:extLst>
                </p14:cNvPr>
                <p14:cNvContentPartPr/>
                <p14:nvPr/>
              </p14:nvContentPartPr>
              <p14:xfrm>
                <a:off x="5012267" y="1780240"/>
                <a:ext cx="1440" cy="4680"/>
              </p14:xfrm>
            </p:contentPart>
          </mc:Choice>
          <mc:Fallback xmlns="">
            <p:pic>
              <p:nvPicPr>
                <p:cNvPr id="55" name="Ink 54">
                  <a:extLst>
                    <a:ext uri="{FF2B5EF4-FFF2-40B4-BE49-F238E27FC236}">
                      <a16:creationId xmlns:a16="http://schemas.microsoft.com/office/drawing/2014/main" id="{F6EC7F8B-726E-963C-9FEE-1DF8D9690B89}"/>
                    </a:ext>
                  </a:extLst>
                </p:cNvPr>
                <p:cNvPicPr/>
                <p:nvPr/>
              </p:nvPicPr>
              <p:blipFill>
                <a:blip r:embed="rId72"/>
                <a:stretch>
                  <a:fillRect/>
                </a:stretch>
              </p:blipFill>
              <p:spPr>
                <a:xfrm>
                  <a:off x="5003627" y="1771600"/>
                  <a:ext cx="190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E2BF38CA-B12A-893D-274F-48739F6FFCB8}"/>
                    </a:ext>
                  </a:extLst>
                </p14:cNvPr>
                <p14:cNvContentPartPr/>
                <p14:nvPr/>
              </p14:nvContentPartPr>
              <p14:xfrm>
                <a:off x="4907147" y="1730560"/>
                <a:ext cx="107280" cy="177480"/>
              </p14:xfrm>
            </p:contentPart>
          </mc:Choice>
          <mc:Fallback xmlns="">
            <p:pic>
              <p:nvPicPr>
                <p:cNvPr id="56" name="Ink 55">
                  <a:extLst>
                    <a:ext uri="{FF2B5EF4-FFF2-40B4-BE49-F238E27FC236}">
                      <a16:creationId xmlns:a16="http://schemas.microsoft.com/office/drawing/2014/main" id="{E2BF38CA-B12A-893D-274F-48739F6FFCB8}"/>
                    </a:ext>
                  </a:extLst>
                </p:cNvPr>
                <p:cNvPicPr/>
                <p:nvPr/>
              </p:nvPicPr>
              <p:blipFill>
                <a:blip r:embed="rId74"/>
                <a:stretch>
                  <a:fillRect/>
                </a:stretch>
              </p:blipFill>
              <p:spPr>
                <a:xfrm>
                  <a:off x="4898147" y="1721560"/>
                  <a:ext cx="124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ED325048-A11C-BEF1-E175-3CABA246F178}"/>
                    </a:ext>
                  </a:extLst>
                </p14:cNvPr>
                <p14:cNvContentPartPr/>
                <p14:nvPr/>
              </p14:nvContentPartPr>
              <p14:xfrm>
                <a:off x="4914347" y="1755760"/>
                <a:ext cx="169200" cy="117000"/>
              </p14:xfrm>
            </p:contentPart>
          </mc:Choice>
          <mc:Fallback xmlns="">
            <p:pic>
              <p:nvPicPr>
                <p:cNvPr id="57" name="Ink 56">
                  <a:extLst>
                    <a:ext uri="{FF2B5EF4-FFF2-40B4-BE49-F238E27FC236}">
                      <a16:creationId xmlns:a16="http://schemas.microsoft.com/office/drawing/2014/main" id="{ED325048-A11C-BEF1-E175-3CABA246F178}"/>
                    </a:ext>
                  </a:extLst>
                </p:cNvPr>
                <p:cNvPicPr/>
                <p:nvPr/>
              </p:nvPicPr>
              <p:blipFill>
                <a:blip r:embed="rId76"/>
                <a:stretch>
                  <a:fillRect/>
                </a:stretch>
              </p:blipFill>
              <p:spPr>
                <a:xfrm>
                  <a:off x="4905707" y="1746760"/>
                  <a:ext cx="186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1211C22E-61CD-E68B-7E6F-13CEE05B92E7}"/>
                    </a:ext>
                  </a:extLst>
                </p14:cNvPr>
                <p14:cNvContentPartPr/>
                <p14:nvPr/>
              </p14:nvContentPartPr>
              <p14:xfrm>
                <a:off x="5464787" y="1765840"/>
                <a:ext cx="125640" cy="165960"/>
              </p14:xfrm>
            </p:contentPart>
          </mc:Choice>
          <mc:Fallback xmlns="">
            <p:pic>
              <p:nvPicPr>
                <p:cNvPr id="58" name="Ink 57">
                  <a:extLst>
                    <a:ext uri="{FF2B5EF4-FFF2-40B4-BE49-F238E27FC236}">
                      <a16:creationId xmlns:a16="http://schemas.microsoft.com/office/drawing/2014/main" id="{1211C22E-61CD-E68B-7E6F-13CEE05B92E7}"/>
                    </a:ext>
                  </a:extLst>
                </p:cNvPr>
                <p:cNvPicPr/>
                <p:nvPr/>
              </p:nvPicPr>
              <p:blipFill>
                <a:blip r:embed="rId78"/>
                <a:stretch>
                  <a:fillRect/>
                </a:stretch>
              </p:blipFill>
              <p:spPr>
                <a:xfrm>
                  <a:off x="5456147" y="1756840"/>
                  <a:ext cx="143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81D84017-462B-5946-018C-5143C2B14D30}"/>
                    </a:ext>
                  </a:extLst>
                </p14:cNvPr>
                <p14:cNvContentPartPr/>
                <p14:nvPr/>
              </p14:nvContentPartPr>
              <p14:xfrm>
                <a:off x="5927387" y="2139160"/>
                <a:ext cx="54360" cy="141840"/>
              </p14:xfrm>
            </p:contentPart>
          </mc:Choice>
          <mc:Fallback xmlns="">
            <p:pic>
              <p:nvPicPr>
                <p:cNvPr id="59" name="Ink 58">
                  <a:extLst>
                    <a:ext uri="{FF2B5EF4-FFF2-40B4-BE49-F238E27FC236}">
                      <a16:creationId xmlns:a16="http://schemas.microsoft.com/office/drawing/2014/main" id="{81D84017-462B-5946-018C-5143C2B14D30}"/>
                    </a:ext>
                  </a:extLst>
                </p:cNvPr>
                <p:cNvPicPr/>
                <p:nvPr/>
              </p:nvPicPr>
              <p:blipFill>
                <a:blip r:embed="rId80"/>
                <a:stretch>
                  <a:fillRect/>
                </a:stretch>
              </p:blipFill>
              <p:spPr>
                <a:xfrm>
                  <a:off x="5918387" y="2130520"/>
                  <a:ext cx="72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7D86E3DD-ABA0-F3B6-4F46-9A1D645204D4}"/>
                    </a:ext>
                  </a:extLst>
                </p14:cNvPr>
                <p14:cNvContentPartPr/>
                <p14:nvPr/>
              </p14:nvContentPartPr>
              <p14:xfrm>
                <a:off x="5930267" y="2147800"/>
                <a:ext cx="129240" cy="114840"/>
              </p14:xfrm>
            </p:contentPart>
          </mc:Choice>
          <mc:Fallback xmlns="">
            <p:pic>
              <p:nvPicPr>
                <p:cNvPr id="60" name="Ink 59">
                  <a:extLst>
                    <a:ext uri="{FF2B5EF4-FFF2-40B4-BE49-F238E27FC236}">
                      <a16:creationId xmlns:a16="http://schemas.microsoft.com/office/drawing/2014/main" id="{7D86E3DD-ABA0-F3B6-4F46-9A1D645204D4}"/>
                    </a:ext>
                  </a:extLst>
                </p:cNvPr>
                <p:cNvPicPr/>
                <p:nvPr/>
              </p:nvPicPr>
              <p:blipFill>
                <a:blip r:embed="rId82"/>
                <a:stretch>
                  <a:fillRect/>
                </a:stretch>
              </p:blipFill>
              <p:spPr>
                <a:xfrm>
                  <a:off x="5921267" y="2138800"/>
                  <a:ext cx="146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C1234607-0294-4E1A-8761-C1846B3EFFD1}"/>
                    </a:ext>
                  </a:extLst>
                </p14:cNvPr>
                <p14:cNvContentPartPr/>
                <p14:nvPr/>
              </p14:nvContentPartPr>
              <p14:xfrm>
                <a:off x="4027307" y="2012800"/>
                <a:ext cx="134640" cy="159120"/>
              </p14:xfrm>
            </p:contentPart>
          </mc:Choice>
          <mc:Fallback xmlns="">
            <p:pic>
              <p:nvPicPr>
                <p:cNvPr id="39" name="Ink 38">
                  <a:extLst>
                    <a:ext uri="{FF2B5EF4-FFF2-40B4-BE49-F238E27FC236}">
                      <a16:creationId xmlns:a16="http://schemas.microsoft.com/office/drawing/2014/main" id="{C1234607-0294-4E1A-8761-C1846B3EFFD1}"/>
                    </a:ext>
                  </a:extLst>
                </p:cNvPr>
                <p:cNvPicPr/>
                <p:nvPr/>
              </p:nvPicPr>
              <p:blipFill>
                <a:blip r:embed="rId84"/>
                <a:stretch>
                  <a:fillRect/>
                </a:stretch>
              </p:blipFill>
              <p:spPr>
                <a:xfrm>
                  <a:off x="4018667" y="2004160"/>
                  <a:ext cx="1522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0" name="Ink 39">
                  <a:extLst>
                    <a:ext uri="{FF2B5EF4-FFF2-40B4-BE49-F238E27FC236}">
                      <a16:creationId xmlns:a16="http://schemas.microsoft.com/office/drawing/2014/main" id="{CFFFDB85-E60E-3CDC-AB47-156D4EC4B9FD}"/>
                    </a:ext>
                  </a:extLst>
                </p14:cNvPr>
                <p14:cNvContentPartPr/>
                <p14:nvPr/>
              </p14:nvContentPartPr>
              <p14:xfrm>
                <a:off x="4614467" y="2047360"/>
                <a:ext cx="153720" cy="178920"/>
              </p14:xfrm>
            </p:contentPart>
          </mc:Choice>
          <mc:Fallback xmlns="">
            <p:pic>
              <p:nvPicPr>
                <p:cNvPr id="40" name="Ink 39">
                  <a:extLst>
                    <a:ext uri="{FF2B5EF4-FFF2-40B4-BE49-F238E27FC236}">
                      <a16:creationId xmlns:a16="http://schemas.microsoft.com/office/drawing/2014/main" id="{CFFFDB85-E60E-3CDC-AB47-156D4EC4B9FD}"/>
                    </a:ext>
                  </a:extLst>
                </p:cNvPr>
                <p:cNvPicPr/>
                <p:nvPr/>
              </p:nvPicPr>
              <p:blipFill>
                <a:blip r:embed="rId86"/>
                <a:stretch>
                  <a:fillRect/>
                </a:stretch>
              </p:blipFill>
              <p:spPr>
                <a:xfrm>
                  <a:off x="4605467" y="2038360"/>
                  <a:ext cx="171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1" name="Ink 40">
                  <a:extLst>
                    <a:ext uri="{FF2B5EF4-FFF2-40B4-BE49-F238E27FC236}">
                      <a16:creationId xmlns:a16="http://schemas.microsoft.com/office/drawing/2014/main" id="{6A6F757F-4EDA-CCB6-6ADB-2B4291F64366}"/>
                    </a:ext>
                  </a:extLst>
                </p14:cNvPr>
                <p14:cNvContentPartPr/>
                <p14:nvPr/>
              </p14:nvContentPartPr>
              <p14:xfrm>
                <a:off x="4617347" y="2124400"/>
                <a:ext cx="127080" cy="108360"/>
              </p14:xfrm>
            </p:contentPart>
          </mc:Choice>
          <mc:Fallback xmlns="">
            <p:pic>
              <p:nvPicPr>
                <p:cNvPr id="41" name="Ink 40">
                  <a:extLst>
                    <a:ext uri="{FF2B5EF4-FFF2-40B4-BE49-F238E27FC236}">
                      <a16:creationId xmlns:a16="http://schemas.microsoft.com/office/drawing/2014/main" id="{6A6F757F-4EDA-CCB6-6ADB-2B4291F64366}"/>
                    </a:ext>
                  </a:extLst>
                </p:cNvPr>
                <p:cNvPicPr/>
                <p:nvPr/>
              </p:nvPicPr>
              <p:blipFill>
                <a:blip r:embed="rId88"/>
                <a:stretch>
                  <a:fillRect/>
                </a:stretch>
              </p:blipFill>
              <p:spPr>
                <a:xfrm>
                  <a:off x="4608707" y="2115400"/>
                  <a:ext cx="144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EC785CF1-C8D7-D652-6877-FABDC04A2A8C}"/>
                    </a:ext>
                  </a:extLst>
                </p14:cNvPr>
                <p14:cNvContentPartPr/>
                <p14:nvPr/>
              </p14:nvContentPartPr>
              <p14:xfrm>
                <a:off x="4352387" y="2151040"/>
                <a:ext cx="82080" cy="178560"/>
              </p14:xfrm>
            </p:contentPart>
          </mc:Choice>
          <mc:Fallback xmlns="">
            <p:pic>
              <p:nvPicPr>
                <p:cNvPr id="53" name="Ink 52">
                  <a:extLst>
                    <a:ext uri="{FF2B5EF4-FFF2-40B4-BE49-F238E27FC236}">
                      <a16:creationId xmlns:a16="http://schemas.microsoft.com/office/drawing/2014/main" id="{EC785CF1-C8D7-D652-6877-FABDC04A2A8C}"/>
                    </a:ext>
                  </a:extLst>
                </p:cNvPr>
                <p:cNvPicPr/>
                <p:nvPr/>
              </p:nvPicPr>
              <p:blipFill>
                <a:blip r:embed="rId90"/>
                <a:stretch>
                  <a:fillRect/>
                </a:stretch>
              </p:blipFill>
              <p:spPr>
                <a:xfrm>
                  <a:off x="4343747" y="2142400"/>
                  <a:ext cx="997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FF6284D0-5B6D-B7A9-ADC2-926838C478D4}"/>
                    </a:ext>
                  </a:extLst>
                </p14:cNvPr>
                <p14:cNvContentPartPr/>
                <p14:nvPr/>
              </p14:nvContentPartPr>
              <p14:xfrm>
                <a:off x="4357427" y="2177320"/>
                <a:ext cx="141120" cy="153000"/>
              </p14:xfrm>
            </p:contentPart>
          </mc:Choice>
          <mc:Fallback xmlns="">
            <p:pic>
              <p:nvPicPr>
                <p:cNvPr id="54" name="Ink 53">
                  <a:extLst>
                    <a:ext uri="{FF2B5EF4-FFF2-40B4-BE49-F238E27FC236}">
                      <a16:creationId xmlns:a16="http://schemas.microsoft.com/office/drawing/2014/main" id="{FF6284D0-5B6D-B7A9-ADC2-926838C478D4}"/>
                    </a:ext>
                  </a:extLst>
                </p:cNvPr>
                <p:cNvPicPr/>
                <p:nvPr/>
              </p:nvPicPr>
              <p:blipFill>
                <a:blip r:embed="rId92"/>
                <a:stretch>
                  <a:fillRect/>
                </a:stretch>
              </p:blipFill>
              <p:spPr>
                <a:xfrm>
                  <a:off x="4348787" y="2168680"/>
                  <a:ext cx="158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376FF240-49E0-B245-698E-CDA3B830132F}"/>
                    </a:ext>
                  </a:extLst>
                </p14:cNvPr>
                <p14:cNvContentPartPr/>
                <p14:nvPr/>
              </p14:nvContentPartPr>
              <p14:xfrm>
                <a:off x="4195067" y="2165440"/>
                <a:ext cx="71280" cy="76320"/>
              </p14:xfrm>
            </p:contentPart>
          </mc:Choice>
          <mc:Fallback xmlns="">
            <p:pic>
              <p:nvPicPr>
                <p:cNvPr id="62" name="Ink 61">
                  <a:extLst>
                    <a:ext uri="{FF2B5EF4-FFF2-40B4-BE49-F238E27FC236}">
                      <a16:creationId xmlns:a16="http://schemas.microsoft.com/office/drawing/2014/main" id="{376FF240-49E0-B245-698E-CDA3B830132F}"/>
                    </a:ext>
                  </a:extLst>
                </p:cNvPr>
                <p:cNvPicPr/>
                <p:nvPr/>
              </p:nvPicPr>
              <p:blipFill>
                <a:blip r:embed="rId94"/>
                <a:stretch>
                  <a:fillRect/>
                </a:stretch>
              </p:blipFill>
              <p:spPr>
                <a:xfrm>
                  <a:off x="4186067" y="2156800"/>
                  <a:ext cx="88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F018895A-BB11-44DD-A195-10EC7644CF19}"/>
                    </a:ext>
                  </a:extLst>
                </p14:cNvPr>
                <p14:cNvContentPartPr/>
                <p14:nvPr/>
              </p14:nvContentPartPr>
              <p14:xfrm>
                <a:off x="4224227" y="2145280"/>
                <a:ext cx="76680" cy="93240"/>
              </p14:xfrm>
            </p:contentPart>
          </mc:Choice>
          <mc:Fallback xmlns="">
            <p:pic>
              <p:nvPicPr>
                <p:cNvPr id="63" name="Ink 62">
                  <a:extLst>
                    <a:ext uri="{FF2B5EF4-FFF2-40B4-BE49-F238E27FC236}">
                      <a16:creationId xmlns:a16="http://schemas.microsoft.com/office/drawing/2014/main" id="{F018895A-BB11-44DD-A195-10EC7644CF19}"/>
                    </a:ext>
                  </a:extLst>
                </p:cNvPr>
                <p:cNvPicPr/>
                <p:nvPr/>
              </p:nvPicPr>
              <p:blipFill>
                <a:blip r:embed="rId96"/>
                <a:stretch>
                  <a:fillRect/>
                </a:stretch>
              </p:blipFill>
              <p:spPr>
                <a:xfrm>
                  <a:off x="4215587" y="2136280"/>
                  <a:ext cx="94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4B460FA2-ED3F-FC32-4F4A-F41E80A08C57}"/>
                    </a:ext>
                  </a:extLst>
                </p14:cNvPr>
                <p14:cNvContentPartPr/>
                <p14:nvPr/>
              </p14:nvContentPartPr>
              <p14:xfrm>
                <a:off x="4493507" y="2154280"/>
                <a:ext cx="135360" cy="89280"/>
              </p14:xfrm>
            </p:contentPart>
          </mc:Choice>
          <mc:Fallback xmlns="">
            <p:pic>
              <p:nvPicPr>
                <p:cNvPr id="64" name="Ink 63">
                  <a:extLst>
                    <a:ext uri="{FF2B5EF4-FFF2-40B4-BE49-F238E27FC236}">
                      <a16:creationId xmlns:a16="http://schemas.microsoft.com/office/drawing/2014/main" id="{4B460FA2-ED3F-FC32-4F4A-F41E80A08C57}"/>
                    </a:ext>
                  </a:extLst>
                </p:cNvPr>
                <p:cNvPicPr/>
                <p:nvPr/>
              </p:nvPicPr>
              <p:blipFill>
                <a:blip r:embed="rId98"/>
                <a:stretch>
                  <a:fillRect/>
                </a:stretch>
              </p:blipFill>
              <p:spPr>
                <a:xfrm>
                  <a:off x="4484867" y="2145280"/>
                  <a:ext cx="153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D85A8EFD-ACCE-21B3-7726-F5BFF3A05841}"/>
                    </a:ext>
                  </a:extLst>
                </p14:cNvPr>
                <p14:cNvContentPartPr/>
                <p14:nvPr/>
              </p14:nvContentPartPr>
              <p14:xfrm>
                <a:off x="4652267" y="2139520"/>
                <a:ext cx="173160" cy="71640"/>
              </p14:xfrm>
            </p:contentPart>
          </mc:Choice>
          <mc:Fallback xmlns="">
            <p:pic>
              <p:nvPicPr>
                <p:cNvPr id="65" name="Ink 64">
                  <a:extLst>
                    <a:ext uri="{FF2B5EF4-FFF2-40B4-BE49-F238E27FC236}">
                      <a16:creationId xmlns:a16="http://schemas.microsoft.com/office/drawing/2014/main" id="{D85A8EFD-ACCE-21B3-7726-F5BFF3A05841}"/>
                    </a:ext>
                  </a:extLst>
                </p:cNvPr>
                <p:cNvPicPr/>
                <p:nvPr/>
              </p:nvPicPr>
              <p:blipFill>
                <a:blip r:embed="rId100"/>
                <a:stretch>
                  <a:fillRect/>
                </a:stretch>
              </p:blipFill>
              <p:spPr>
                <a:xfrm>
                  <a:off x="4643267" y="2130520"/>
                  <a:ext cx="1908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50609988-67D3-7E2B-86CE-C7387BC0F9CE}"/>
                    </a:ext>
                  </a:extLst>
                </p14:cNvPr>
                <p14:cNvContentPartPr/>
                <p14:nvPr/>
              </p14:nvContentPartPr>
              <p14:xfrm>
                <a:off x="4109747" y="1702840"/>
                <a:ext cx="3003840" cy="570600"/>
              </p14:xfrm>
            </p:contentPart>
          </mc:Choice>
          <mc:Fallback xmlns="">
            <p:pic>
              <p:nvPicPr>
                <p:cNvPr id="77" name="Ink 76">
                  <a:extLst>
                    <a:ext uri="{FF2B5EF4-FFF2-40B4-BE49-F238E27FC236}">
                      <a16:creationId xmlns:a16="http://schemas.microsoft.com/office/drawing/2014/main" id="{50609988-67D3-7E2B-86CE-C7387BC0F9CE}"/>
                    </a:ext>
                  </a:extLst>
                </p:cNvPr>
                <p:cNvPicPr/>
                <p:nvPr/>
              </p:nvPicPr>
              <p:blipFill>
                <a:blip r:embed="rId102"/>
                <a:stretch>
                  <a:fillRect/>
                </a:stretch>
              </p:blipFill>
              <p:spPr>
                <a:xfrm>
                  <a:off x="4100747" y="1693840"/>
                  <a:ext cx="3021480" cy="588240"/>
                </a:xfrm>
                <a:prstGeom prst="rect">
                  <a:avLst/>
                </a:prstGeom>
              </p:spPr>
            </p:pic>
          </mc:Fallback>
        </mc:AlternateContent>
      </p:grpSp>
      <p:grpSp>
        <p:nvGrpSpPr>
          <p:cNvPr id="81" name="Group 80">
            <a:extLst>
              <a:ext uri="{FF2B5EF4-FFF2-40B4-BE49-F238E27FC236}">
                <a16:creationId xmlns:a16="http://schemas.microsoft.com/office/drawing/2014/main" id="{81E6BCF9-0115-BEA6-0041-02B8C5E1C94E}"/>
              </a:ext>
            </a:extLst>
          </p:cNvPr>
          <p:cNvGrpSpPr/>
          <p:nvPr/>
        </p:nvGrpSpPr>
        <p:grpSpPr>
          <a:xfrm>
            <a:off x="286187" y="4867600"/>
            <a:ext cx="399240" cy="234000"/>
            <a:chOff x="286187" y="4867600"/>
            <a:chExt cx="399240" cy="234000"/>
          </a:xfrm>
        </p:grpSpPr>
        <mc:AlternateContent xmlns:mc="http://schemas.openxmlformats.org/markup-compatibility/2006" xmlns:p14="http://schemas.microsoft.com/office/powerpoint/2010/main">
          <mc:Choice Requires="p14">
            <p:contentPart p14:bwMode="auto" r:id="rId103">
              <p14:nvContentPartPr>
                <p14:cNvPr id="79" name="Ink 78">
                  <a:extLst>
                    <a:ext uri="{FF2B5EF4-FFF2-40B4-BE49-F238E27FC236}">
                      <a16:creationId xmlns:a16="http://schemas.microsoft.com/office/drawing/2014/main" id="{D90ADCC7-B732-73B8-05F7-BE72084988E0}"/>
                    </a:ext>
                  </a:extLst>
                </p14:cNvPr>
                <p14:cNvContentPartPr/>
                <p14:nvPr/>
              </p14:nvContentPartPr>
              <p14:xfrm>
                <a:off x="494987" y="4867600"/>
                <a:ext cx="181800" cy="234000"/>
              </p14:xfrm>
            </p:contentPart>
          </mc:Choice>
          <mc:Fallback xmlns="">
            <p:pic>
              <p:nvPicPr>
                <p:cNvPr id="79" name="Ink 78">
                  <a:extLst>
                    <a:ext uri="{FF2B5EF4-FFF2-40B4-BE49-F238E27FC236}">
                      <a16:creationId xmlns:a16="http://schemas.microsoft.com/office/drawing/2014/main" id="{D90ADCC7-B732-73B8-05F7-BE72084988E0}"/>
                    </a:ext>
                  </a:extLst>
                </p:cNvPr>
                <p:cNvPicPr/>
                <p:nvPr/>
              </p:nvPicPr>
              <p:blipFill>
                <a:blip r:embed="rId104"/>
                <a:stretch>
                  <a:fillRect/>
                </a:stretch>
              </p:blipFill>
              <p:spPr>
                <a:xfrm>
                  <a:off x="486347" y="4858960"/>
                  <a:ext cx="1994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 name="Ink 79">
                  <a:extLst>
                    <a:ext uri="{FF2B5EF4-FFF2-40B4-BE49-F238E27FC236}">
                      <a16:creationId xmlns:a16="http://schemas.microsoft.com/office/drawing/2014/main" id="{2939D9C2-95A2-DE99-10C3-33F87148CEF9}"/>
                    </a:ext>
                  </a:extLst>
                </p14:cNvPr>
                <p14:cNvContentPartPr/>
                <p14:nvPr/>
              </p14:nvContentPartPr>
              <p14:xfrm>
                <a:off x="286187" y="4936720"/>
                <a:ext cx="399240" cy="61920"/>
              </p14:xfrm>
            </p:contentPart>
          </mc:Choice>
          <mc:Fallback xmlns="">
            <p:pic>
              <p:nvPicPr>
                <p:cNvPr id="80" name="Ink 79">
                  <a:extLst>
                    <a:ext uri="{FF2B5EF4-FFF2-40B4-BE49-F238E27FC236}">
                      <a16:creationId xmlns:a16="http://schemas.microsoft.com/office/drawing/2014/main" id="{2939D9C2-95A2-DE99-10C3-33F87148CEF9}"/>
                    </a:ext>
                  </a:extLst>
                </p:cNvPr>
                <p:cNvPicPr/>
                <p:nvPr/>
              </p:nvPicPr>
              <p:blipFill>
                <a:blip r:embed="rId106"/>
                <a:stretch>
                  <a:fillRect/>
                </a:stretch>
              </p:blipFill>
              <p:spPr>
                <a:xfrm>
                  <a:off x="277187" y="4928080"/>
                  <a:ext cx="41688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82" name="Ink 81">
                <a:extLst>
                  <a:ext uri="{FF2B5EF4-FFF2-40B4-BE49-F238E27FC236}">
                    <a16:creationId xmlns:a16="http://schemas.microsoft.com/office/drawing/2014/main" id="{A2035858-6864-E0DB-81EF-59C06D7B2C9E}"/>
                  </a:ext>
                </a:extLst>
              </p14:cNvPr>
              <p14:cNvContentPartPr/>
              <p14:nvPr/>
            </p14:nvContentPartPr>
            <p14:xfrm>
              <a:off x="1398947" y="3883360"/>
              <a:ext cx="763920" cy="167760"/>
            </p14:xfrm>
          </p:contentPart>
        </mc:Choice>
        <mc:Fallback xmlns="">
          <p:pic>
            <p:nvPicPr>
              <p:cNvPr id="82" name="Ink 81">
                <a:extLst>
                  <a:ext uri="{FF2B5EF4-FFF2-40B4-BE49-F238E27FC236}">
                    <a16:creationId xmlns:a16="http://schemas.microsoft.com/office/drawing/2014/main" id="{A2035858-6864-E0DB-81EF-59C06D7B2C9E}"/>
                  </a:ext>
                </a:extLst>
              </p:cNvPr>
              <p:cNvPicPr/>
              <p:nvPr/>
            </p:nvPicPr>
            <p:blipFill>
              <a:blip r:embed="rId108"/>
              <a:stretch>
                <a:fillRect/>
              </a:stretch>
            </p:blipFill>
            <p:spPr>
              <a:xfrm>
                <a:off x="1389947" y="3874720"/>
                <a:ext cx="781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Ink 82">
                <a:extLst>
                  <a:ext uri="{FF2B5EF4-FFF2-40B4-BE49-F238E27FC236}">
                    <a16:creationId xmlns:a16="http://schemas.microsoft.com/office/drawing/2014/main" id="{AE35F0C9-7C2C-C318-B575-995E61B7F19D}"/>
                  </a:ext>
                </a:extLst>
              </p14:cNvPr>
              <p14:cNvContentPartPr/>
              <p14:nvPr/>
            </p14:nvContentPartPr>
            <p14:xfrm>
              <a:off x="1844987" y="5629360"/>
              <a:ext cx="601560" cy="43920"/>
            </p14:xfrm>
          </p:contentPart>
        </mc:Choice>
        <mc:Fallback xmlns="">
          <p:pic>
            <p:nvPicPr>
              <p:cNvPr id="83" name="Ink 82">
                <a:extLst>
                  <a:ext uri="{FF2B5EF4-FFF2-40B4-BE49-F238E27FC236}">
                    <a16:creationId xmlns:a16="http://schemas.microsoft.com/office/drawing/2014/main" id="{AE35F0C9-7C2C-C318-B575-995E61B7F19D}"/>
                  </a:ext>
                </a:extLst>
              </p:cNvPr>
              <p:cNvPicPr/>
              <p:nvPr/>
            </p:nvPicPr>
            <p:blipFill>
              <a:blip r:embed="rId110"/>
              <a:stretch>
                <a:fillRect/>
              </a:stretch>
            </p:blipFill>
            <p:spPr>
              <a:xfrm>
                <a:off x="1835987" y="5620360"/>
                <a:ext cx="619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Ink 83">
                <a:extLst>
                  <a:ext uri="{FF2B5EF4-FFF2-40B4-BE49-F238E27FC236}">
                    <a16:creationId xmlns:a16="http://schemas.microsoft.com/office/drawing/2014/main" id="{015D02B9-4FE4-88B2-D360-CBD0F5F010BD}"/>
                  </a:ext>
                </a:extLst>
              </p14:cNvPr>
              <p14:cNvContentPartPr/>
              <p14:nvPr/>
            </p14:nvContentPartPr>
            <p14:xfrm>
              <a:off x="1980707" y="5761840"/>
              <a:ext cx="194040" cy="27360"/>
            </p14:xfrm>
          </p:contentPart>
        </mc:Choice>
        <mc:Fallback xmlns="">
          <p:pic>
            <p:nvPicPr>
              <p:cNvPr id="84" name="Ink 83">
                <a:extLst>
                  <a:ext uri="{FF2B5EF4-FFF2-40B4-BE49-F238E27FC236}">
                    <a16:creationId xmlns:a16="http://schemas.microsoft.com/office/drawing/2014/main" id="{015D02B9-4FE4-88B2-D360-CBD0F5F010BD}"/>
                  </a:ext>
                </a:extLst>
              </p:cNvPr>
              <p:cNvPicPr/>
              <p:nvPr/>
            </p:nvPicPr>
            <p:blipFill>
              <a:blip r:embed="rId112"/>
              <a:stretch>
                <a:fillRect/>
              </a:stretch>
            </p:blipFill>
            <p:spPr>
              <a:xfrm>
                <a:off x="1971707" y="5753200"/>
                <a:ext cx="211680" cy="45000"/>
              </a:xfrm>
              <a:prstGeom prst="rect">
                <a:avLst/>
              </a:prstGeom>
            </p:spPr>
          </p:pic>
        </mc:Fallback>
      </mc:AlternateContent>
    </p:spTree>
    <p:extLst>
      <p:ext uri="{BB962C8B-B14F-4D97-AF65-F5344CB8AC3E}">
        <p14:creationId xmlns:p14="http://schemas.microsoft.com/office/powerpoint/2010/main" val="337442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Product and Norm of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610600" cy="5867400"/>
              </a:xfrm>
            </p:spPr>
            <p:txBody>
              <a:bodyPr>
                <a:normAutofit fontScale="92500" lnSpcReduction="20000"/>
              </a:bodyPr>
              <a:lstStyle/>
              <a:p>
                <a:r>
                  <a:rPr lang="en-US" b="0" dirty="0">
                    <a:latin typeface="Cambria Math"/>
                  </a:rPr>
                  <a:t>Denote a vector with bold symbol</a:t>
                </a:r>
              </a:p>
              <a:p>
                <a:r>
                  <a:rPr lang="en-US" dirty="0">
                    <a:latin typeface="Cambria Math"/>
                  </a:rPr>
                  <a:t>For a vector </a:t>
                </a:r>
                <a:r>
                  <a:rPr lang="en-US" b="1" dirty="0">
                    <a:latin typeface="Cambria Math"/>
                  </a:rPr>
                  <a:t>x</a:t>
                </a:r>
                <a:r>
                  <a:rPr lang="en-US" dirty="0">
                    <a:latin typeface="Cambria Math"/>
                  </a:rPr>
                  <a:t>, </a:t>
                </a:r>
                <a14:m>
                  <m:oMath xmlns:m="http://schemas.openxmlformats.org/officeDocument/2006/math">
                    <m:r>
                      <m:rPr>
                        <m:sty m:val="p"/>
                      </m:rPr>
                      <a:rPr lang="en-US" b="0" i="0" smtClean="0">
                        <a:latin typeface="Cambria Math"/>
                      </a:rPr>
                      <m:t>magnitude</m:t>
                    </m:r>
                    <m:r>
                      <a:rPr lang="en-US" b="0" i="0" smtClean="0">
                        <a:latin typeface="Cambria Math"/>
                      </a:rPr>
                      <m:t> </m:t>
                    </m:r>
                    <m:r>
                      <m:rPr>
                        <m:sty m:val="p"/>
                      </m:rPr>
                      <a:rPr lang="en-US" b="0" i="0" smtClean="0">
                        <a:latin typeface="Cambria Math"/>
                      </a:rPr>
                      <m:t>or</m:t>
                    </m:r>
                    <m:r>
                      <a:rPr lang="en-US" b="0" i="0" smtClean="0">
                        <a:latin typeface="Cambria Math"/>
                      </a:rPr>
                      <m:t> </m:t>
                    </m:r>
                    <m:r>
                      <m:rPr>
                        <m:sty m:val="p"/>
                      </m:rPr>
                      <a:rPr lang="en-US" b="0" i="0" smtClean="0">
                        <a:latin typeface="Cambria Math"/>
                      </a:rPr>
                      <m:t>length</m:t>
                    </m:r>
                    <m:r>
                      <a:rPr lang="en-US" b="0" i="0" smtClean="0">
                        <a:latin typeface="Cambria Math"/>
                      </a:rPr>
                      <m:t>:  </m:t>
                    </m:r>
                    <m:d>
                      <m:dPr>
                        <m:begChr m:val="‖"/>
                        <m:endChr m:val="‖"/>
                        <m:ctrlPr>
                          <a:rPr lang="en-US" i="1">
                            <a:latin typeface="Cambria Math" panose="02040503050406030204" pitchFamily="18" charset="0"/>
                          </a:rPr>
                        </m:ctrlPr>
                      </m:dPr>
                      <m:e>
                        <m:r>
                          <a:rPr lang="en-US" b="1" i="1" smtClean="0">
                            <a:latin typeface="Cambria Math"/>
                          </a:rPr>
                          <m:t>𝒙</m:t>
                        </m:r>
                      </m:e>
                    </m:d>
                  </m:oMath>
                </a14:m>
                <a:r>
                  <a:rPr lang="en-US" b="0" dirty="0">
                    <a:latin typeface="Cambria Math"/>
                  </a:rPr>
                  <a:t>=</a:t>
                </a:r>
                <a14:m>
                  <m:oMath xmlns:m="http://schemas.openxmlformats.org/officeDocument/2006/math">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𝑁</m:t>
                            </m:r>
                          </m:sub>
                          <m:sup>
                            <m:r>
                              <a:rPr lang="en-US" b="0" i="1" smtClean="0">
                                <a:latin typeface="Cambria Math" panose="02040503050406030204" pitchFamily="18" charset="0"/>
                              </a:rPr>
                              <m:t>2</m:t>
                            </m:r>
                          </m:sup>
                        </m:sSubSup>
                      </m:e>
                    </m:rad>
                  </m:oMath>
                </a14:m>
                <a:endParaRPr lang="en-US" b="0" dirty="0">
                  <a:latin typeface="Cambria Math"/>
                </a:endParaRPr>
              </a:p>
              <a:p>
                <a:endParaRPr lang="en-US" b="0" dirty="0"/>
              </a:p>
              <a:p>
                <a:r>
                  <a:rPr lang="en-US" b="0" dirty="0"/>
                  <a:t>Inner product (or dot product)</a:t>
                </a:r>
              </a:p>
              <a:p>
                <a:pPr marL="2286000" lvl="5" indent="0">
                  <a:buNone/>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b="1" i="1">
                          <a:latin typeface="Cambria Math"/>
                        </a:rPr>
                        <m:t>𝒈</m:t>
                      </m:r>
                      <m:r>
                        <a:rPr lang="en-US" sz="2400" i="1">
                          <a:latin typeface="Cambria Math"/>
                        </a:rPr>
                        <m:t>,</m:t>
                      </m:r>
                      <m:r>
                        <a:rPr lang="en-US" sz="2400" b="1" i="1">
                          <a:latin typeface="Cambria Math"/>
                        </a:rPr>
                        <m:t>𝒙</m:t>
                      </m:r>
                      <m:r>
                        <a:rPr lang="en-US" sz="2400" i="1">
                          <a:latin typeface="Cambria Math"/>
                        </a:rPr>
                        <m:t>&gt;  = </m:t>
                      </m:r>
                      <m:d>
                        <m:dPr>
                          <m:begChr m:val="‖"/>
                          <m:endChr m:val="‖"/>
                          <m:ctrlPr>
                            <a:rPr lang="en-US" sz="2400" i="1">
                              <a:latin typeface="Cambria Math" panose="02040503050406030204" pitchFamily="18" charset="0"/>
                            </a:rPr>
                          </m:ctrlPr>
                        </m:dPr>
                        <m:e>
                          <m:r>
                            <a:rPr lang="en-US" sz="2400" b="1" i="1">
                              <a:latin typeface="Cambria Math"/>
                            </a:rPr>
                            <m:t>𝒈</m:t>
                          </m:r>
                        </m:e>
                      </m:d>
                      <m:d>
                        <m:dPr>
                          <m:begChr m:val="‖"/>
                          <m:endChr m:val="‖"/>
                          <m:ctrlPr>
                            <a:rPr lang="en-US" sz="2400" i="1">
                              <a:latin typeface="Cambria Math" panose="02040503050406030204" pitchFamily="18" charset="0"/>
                            </a:rPr>
                          </m:ctrlPr>
                        </m:dPr>
                        <m:e>
                          <m:r>
                            <a:rPr lang="en-US" sz="2400" b="1" i="1">
                              <a:latin typeface="Cambria Math"/>
                            </a:rPr>
                            <m:t>𝒙</m:t>
                          </m:r>
                        </m:e>
                      </m:d>
                      <m:r>
                        <a:rPr lang="en-US" sz="2400" i="1">
                          <a:latin typeface="Cambria Math"/>
                        </a:rPr>
                        <m:t> </m:t>
                      </m:r>
                      <m:r>
                        <a:rPr lang="en-US" sz="2400" i="1">
                          <a:latin typeface="Cambria Math"/>
                        </a:rPr>
                        <m:t>𝑐𝑜𝑠</m:t>
                      </m:r>
                      <m:r>
                        <a:rPr lang="en-US" sz="2400" i="1">
                          <a:latin typeface="Cambria Math"/>
                          <a:ea typeface="Cambria Math"/>
                        </a:rPr>
                        <m:t>𝜃</m:t>
                      </m:r>
                    </m:oMath>
                  </m:oMathPara>
                </a14:m>
                <a:endParaRPr lang="en-US" sz="2400" dirty="0">
                  <a:ea typeface="Cambria Math"/>
                </a:endParaRPr>
              </a:p>
              <a:p>
                <a:pPr marL="2286000" lvl="5" indent="0">
                  <a:buNone/>
                </a:pPr>
                <a:endParaRPr lang="en-US" sz="2400" dirty="0"/>
              </a:p>
              <a:p>
                <a:pPr marL="2286000" lvl="5" indent="0">
                  <a:buNone/>
                </a:pPr>
                <a:r>
                  <a:rPr lang="en-US" sz="2400" dirty="0"/>
                  <a:t>Where </a:t>
                </a:r>
                <a14:m>
                  <m:oMath xmlns:m="http://schemas.openxmlformats.org/officeDocument/2006/math">
                    <m:r>
                      <a:rPr lang="en-US" sz="2400" i="1">
                        <a:latin typeface="Cambria Math"/>
                        <a:ea typeface="Cambria Math"/>
                      </a:rPr>
                      <m:t>𝜃</m:t>
                    </m:r>
                    <m:r>
                      <a:rPr lang="en-US" sz="2400" i="1">
                        <a:latin typeface="Cambria Math"/>
                        <a:ea typeface="Cambria Math"/>
                      </a:rPr>
                      <m:t> </m:t>
                    </m:r>
                    <m:r>
                      <a:rPr lang="en-US" sz="2400" i="1">
                        <a:latin typeface="Cambria Math"/>
                        <a:ea typeface="Cambria Math"/>
                      </a:rPr>
                      <m:t>𝑖𝑠</m:t>
                    </m:r>
                    <m:r>
                      <a:rPr lang="en-US" sz="2400" i="1">
                        <a:latin typeface="Cambria Math"/>
                        <a:ea typeface="Cambria Math"/>
                      </a:rPr>
                      <m:t> </m:t>
                    </m:r>
                    <m:r>
                      <a:rPr lang="en-US" sz="2400" i="1">
                        <a:latin typeface="Cambria Math"/>
                        <a:ea typeface="Cambria Math"/>
                      </a:rPr>
                      <m:t>𝑡h𝑒</m:t>
                    </m:r>
                    <m:r>
                      <a:rPr lang="en-US" sz="2400" i="1">
                        <a:latin typeface="Cambria Math"/>
                        <a:ea typeface="Cambria Math"/>
                      </a:rPr>
                      <m:t> </m:t>
                    </m:r>
                    <m:r>
                      <a:rPr lang="en-US" sz="2400" i="1">
                        <a:latin typeface="Cambria Math"/>
                        <a:ea typeface="Cambria Math"/>
                      </a:rPr>
                      <m:t>𝑎𝑛𝑔𝑙𝑒</m:t>
                    </m:r>
                    <m:r>
                      <a:rPr lang="en-US" sz="2400" i="1">
                        <a:latin typeface="Cambria Math"/>
                        <a:ea typeface="Cambria Math"/>
                      </a:rPr>
                      <m:t> </m:t>
                    </m:r>
                    <m:r>
                      <a:rPr lang="en-US" sz="2400" i="1">
                        <a:latin typeface="Cambria Math"/>
                        <a:ea typeface="Cambria Math"/>
                      </a:rPr>
                      <m:t>𝑏𝑒𝑡𝑤𝑒𝑒𝑛</m:t>
                    </m:r>
                    <m:r>
                      <a:rPr lang="en-US" sz="2400" i="1">
                        <a:latin typeface="Cambria Math"/>
                        <a:ea typeface="Cambria Math"/>
                      </a:rPr>
                      <m:t> </m:t>
                    </m:r>
                    <m:r>
                      <a:rPr lang="en-US" sz="2400" i="1">
                        <a:latin typeface="Cambria Math"/>
                        <a:ea typeface="Cambria Math"/>
                      </a:rPr>
                      <m:t>𝑔</m:t>
                    </m:r>
                    <m:r>
                      <a:rPr lang="en-US" sz="2400" i="1">
                        <a:latin typeface="Cambria Math"/>
                        <a:ea typeface="Cambria Math"/>
                      </a:rPr>
                      <m:t> </m:t>
                    </m:r>
                    <m:r>
                      <a:rPr lang="en-US" sz="2400" i="1">
                        <a:latin typeface="Cambria Math"/>
                        <a:ea typeface="Cambria Math"/>
                      </a:rPr>
                      <m:t>𝑎𝑛𝑑</m:t>
                    </m:r>
                    <m:r>
                      <a:rPr lang="en-US" sz="2400" i="1">
                        <a:latin typeface="Cambria Math"/>
                        <a:ea typeface="Cambria Math"/>
                      </a:rPr>
                      <m:t> </m:t>
                    </m:r>
                    <m:r>
                      <a:rPr lang="en-US" sz="2400" i="1">
                        <a:latin typeface="Cambria Math"/>
                        <a:ea typeface="Cambria Math"/>
                      </a:rPr>
                      <m:t>𝑥</m:t>
                    </m:r>
                  </m:oMath>
                </a14:m>
                <a:endParaRPr lang="en-US" sz="2400" dirty="0">
                  <a:ea typeface="Cambria Math"/>
                </a:endParaRPr>
              </a:p>
              <a:p>
                <a:pPr marL="2286000" lvl="5" indent="0">
                  <a:buNone/>
                </a:pPr>
                <a:endParaRPr lang="en-US" sz="2400" dirty="0"/>
              </a:p>
              <a:p>
                <a:pPr marL="342900" lvl="5" indent="-342900">
                  <a:tabLst>
                    <a:tab pos="1828800" algn="l"/>
                  </a:tabLst>
                </a:pPr>
                <a:r>
                  <a:rPr lang="en-US" sz="2400" i="1" dirty="0">
                    <a:latin typeface="Cambria Math"/>
                  </a:rPr>
                  <a:t> </a:t>
                </a:r>
              </a:p>
              <a:p>
                <a:pPr marL="0" lvl="5" indent="0">
                  <a:buNone/>
                  <a:tabLst>
                    <a:tab pos="1828800" algn="l"/>
                  </a:tabLst>
                </a:pPr>
                <a:r>
                  <a:rPr lang="en-US" sz="2400" i="1" dirty="0">
                    <a:latin typeface="Cambria Math"/>
                  </a:rPr>
                  <a:t> </a:t>
                </a:r>
              </a:p>
              <a:p>
                <a:pPr marL="0" lvl="5" indent="0">
                  <a:buNone/>
                  <a:tabLst>
                    <a:tab pos="1828800" algn="l"/>
                  </a:tabLst>
                </a:pPr>
                <a:endParaRPr lang="en-US" sz="2400" i="1" dirty="0">
                  <a:latin typeface="Cambria Math"/>
                </a:endParaRPr>
              </a:p>
              <a:p>
                <a:pPr marL="342900" lvl="5" indent="-342900">
                  <a:tabLst>
                    <a:tab pos="1828800" algn="l"/>
                  </a:tabLst>
                </a:pPr>
                <a14:m>
                  <m:oMath xmlns:m="http://schemas.openxmlformats.org/officeDocument/2006/math">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latin typeface="Cambria Math"/>
                              </a:rPr>
                              <m:t>𝒈</m:t>
                            </m:r>
                          </m:e>
                        </m:d>
                      </m:e>
                      <m:sup>
                        <m:r>
                          <a:rPr lang="en-US" sz="2400" i="1">
                            <a:latin typeface="Cambria Math"/>
                          </a:rPr>
                          <m:t>2</m:t>
                        </m:r>
                      </m:sup>
                    </m:sSup>
                    <m:r>
                      <a:rPr lang="en-US" sz="2400" i="1">
                        <a:latin typeface="Cambria Math"/>
                      </a:rPr>
                      <m:t>=&lt;</m:t>
                    </m:r>
                    <m:r>
                      <a:rPr lang="en-US" sz="2400" b="1" i="1">
                        <a:latin typeface="Cambria Math"/>
                      </a:rPr>
                      <m:t>𝒈</m:t>
                    </m:r>
                    <m:r>
                      <a:rPr lang="en-US" sz="2400" b="1" i="1">
                        <a:latin typeface="Cambria Math"/>
                      </a:rPr>
                      <m:t>,</m:t>
                    </m:r>
                    <m:r>
                      <a:rPr lang="en-US" sz="2400" b="1" i="1">
                        <a:latin typeface="Cambria Math"/>
                      </a:rPr>
                      <m:t>𝒈</m:t>
                    </m:r>
                    <m:r>
                      <a:rPr lang="en-US" sz="2400" i="1">
                        <a:latin typeface="Cambria Math"/>
                      </a:rPr>
                      <m:t>&gt;</m:t>
                    </m:r>
                  </m:oMath>
                </a14:m>
                <a:r>
                  <a:rPr lang="en-US" sz="2400" dirty="0"/>
                  <a:t>   , we call </a:t>
                </a:r>
                <a14:m>
                  <m:oMath xmlns:m="http://schemas.openxmlformats.org/officeDocument/2006/math">
                    <m:r>
                      <a:rPr lang="en-US" sz="2400" i="1">
                        <a:latin typeface="Cambria Math"/>
                      </a:rPr>
                      <m:t>||</m:t>
                    </m:r>
                    <m:r>
                      <a:rPr lang="en-US" sz="2400" i="1">
                        <a:latin typeface="Cambria Math"/>
                      </a:rPr>
                      <m:t>𝑔</m:t>
                    </m:r>
                    <m:r>
                      <a:rPr lang="en-US" sz="2400" i="1">
                        <a:latin typeface="Cambria Math"/>
                      </a:rPr>
                      <m:t>||</m:t>
                    </m:r>
                  </m:oMath>
                </a14:m>
                <a:r>
                  <a:rPr lang="en-US" sz="2400" dirty="0"/>
                  <a:t> as the length or </a:t>
                </a:r>
                <a:r>
                  <a:rPr lang="en-US" sz="2400" b="1" dirty="0"/>
                  <a:t>norm</a:t>
                </a:r>
                <a:r>
                  <a:rPr lang="en-US" sz="2400" dirty="0"/>
                  <a:t> of vector </a:t>
                </a:r>
                <a:r>
                  <a:rPr lang="en-US" sz="2400" b="1" dirty="0"/>
                  <a:t>g</a:t>
                </a:r>
                <a:r>
                  <a:rPr lang="en-US" sz="2400" dirty="0"/>
                  <a:t>.</a:t>
                </a:r>
              </a:p>
              <a:p>
                <a:pPr marL="342900" lvl="5" indent="-342900">
                  <a:tabLst>
                    <a:tab pos="1828800" algn="l"/>
                  </a:tabLst>
                </a:pPr>
                <a:endParaRPr lang="en-US" sz="2400" dirty="0"/>
              </a:p>
              <a:p>
                <a:pPr marL="342900" lvl="5" indent="-342900">
                  <a:tabLst>
                    <a:tab pos="1828800" algn="l"/>
                  </a:tabLst>
                </a:pPr>
                <a:r>
                  <a:rPr lang="en-US" sz="2400" b="1" dirty="0"/>
                  <a:t>g</a:t>
                </a:r>
                <a:r>
                  <a:rPr lang="en-US" sz="2400" dirty="0"/>
                  <a:t> and </a:t>
                </a:r>
                <a:r>
                  <a:rPr lang="en-US" sz="2400" b="1" i="1" dirty="0"/>
                  <a:t>x</a:t>
                </a:r>
                <a:r>
                  <a:rPr lang="en-US" sz="2400" dirty="0"/>
                  <a:t> are orthogonal if  their inner product is zero:  </a:t>
                </a:r>
                <a14:m>
                  <m:oMath xmlns:m="http://schemas.openxmlformats.org/officeDocument/2006/math">
                    <m:r>
                      <a:rPr lang="en-US" sz="2400" i="1">
                        <a:latin typeface="Cambria Math"/>
                      </a:rPr>
                      <m:t>&lt;</m:t>
                    </m:r>
                    <m:r>
                      <a:rPr lang="en-US" sz="2400" b="1" i="1">
                        <a:latin typeface="Cambria Math"/>
                      </a:rPr>
                      <m:t>𝒈</m:t>
                    </m:r>
                    <m:r>
                      <a:rPr lang="en-US" sz="2400" i="1">
                        <a:latin typeface="Cambria Math"/>
                      </a:rPr>
                      <m:t>,</m:t>
                    </m:r>
                    <m:r>
                      <a:rPr lang="en-US" sz="2400" b="1" i="1">
                        <a:latin typeface="Cambria Math"/>
                      </a:rPr>
                      <m:t>𝒙</m:t>
                    </m:r>
                    <m:r>
                      <a:rPr lang="en-US" sz="2400" i="1">
                        <a:latin typeface="Cambria Math"/>
                      </a:rPr>
                      <m:t>&gt; </m:t>
                    </m:r>
                  </m:oMath>
                </a14:m>
                <a:r>
                  <a:rPr lang="en-US" sz="2400" dirty="0"/>
                  <a:t>=0</a:t>
                </a:r>
              </a:p>
              <a:p>
                <a:pPr marL="342900" lvl="5" indent="-342900">
                  <a:tabLst>
                    <a:tab pos="1828800" algn="l"/>
                  </a:tabLst>
                </a:pPr>
                <a:endParaRPr lang="en-US" sz="2400" dirty="0"/>
              </a:p>
              <a:p>
                <a:pPr marL="342900" lvl="5" indent="-342900">
                  <a:tabLst>
                    <a:tab pos="1828800" algn="l"/>
                  </a:tabLst>
                </a:pPr>
                <a:r>
                  <a:rPr lang="en-US" sz="2400" dirty="0"/>
                  <a:t>What if not orthogonal? </a:t>
                </a:r>
              </a:p>
              <a:p>
                <a:pPr marL="342900" lvl="5" indent="-342900">
                  <a:tabLst>
                    <a:tab pos="1828800" algn="l"/>
                  </a:tabLst>
                </a:pPr>
                <a:r>
                  <a:rPr lang="en-US" sz="2400" dirty="0"/>
                  <a:t>Can one have some components along another one?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610600" cy="5867400"/>
              </a:xfrm>
              <a:blipFill>
                <a:blip r:embed="rId2"/>
                <a:stretch>
                  <a:fillRect l="-778" t="-1869" b="-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89808" y="3429000"/>
                <a:ext cx="2763192" cy="11308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b="1" i="1">
                          <a:latin typeface="Cambria Math"/>
                        </a:rPr>
                        <m:t>𝒈</m:t>
                      </m:r>
                      <m:r>
                        <a:rPr lang="en-US" sz="2400" i="1">
                          <a:latin typeface="Cambria Math"/>
                        </a:rPr>
                        <m:t>,</m:t>
                      </m:r>
                      <m:r>
                        <a:rPr lang="en-US" sz="2400" b="1" i="1">
                          <a:latin typeface="Cambria Math"/>
                        </a:rPr>
                        <m:t>𝒙</m:t>
                      </m:r>
                      <m:r>
                        <a:rPr lang="en-US" sz="2400" i="1">
                          <a:latin typeface="Cambria Math"/>
                        </a:rPr>
                        <m:t>&gt; =</m:t>
                      </m:r>
                      <m:nary>
                        <m:naryPr>
                          <m:chr m:val="∑"/>
                          <m:ctrlPr>
                            <a:rPr lang="pt-BR" sz="2400" i="1">
                              <a:latin typeface="Cambria Math" panose="02040503050406030204" pitchFamily="18" charset="0"/>
                            </a:rPr>
                          </m:ctrlPr>
                        </m:naryPr>
                        <m:sub>
                          <m:r>
                            <m:rPr>
                              <m:brk m:alnAt="23"/>
                            </m:rPr>
                            <a:rPr lang="en-US" sz="2400" i="1">
                              <a:latin typeface="Cambria Math"/>
                            </a:rPr>
                            <m:t>𝑖</m:t>
                          </m:r>
                          <m:r>
                            <a:rPr lang="pt-BR" sz="2400" i="1">
                              <a:latin typeface="Cambria Math"/>
                            </a:rPr>
                            <m:t>=</m:t>
                          </m:r>
                          <m:r>
                            <a:rPr lang="en-US" sz="2400" i="1">
                              <a:latin typeface="Cambria Math"/>
                            </a:rPr>
                            <m:t>1</m:t>
                          </m:r>
                        </m:sub>
                        <m:sup>
                          <m:r>
                            <a:rPr lang="en-US" sz="2400" i="1">
                              <a:latin typeface="Cambria Math"/>
                            </a:rPr>
                            <m:t>𝑁</m:t>
                          </m:r>
                        </m:sup>
                        <m:e>
                          <m:sSub>
                            <m:sSubPr>
                              <m:ctrlPr>
                                <a:rPr lang="en-US" sz="2400" i="1">
                                  <a:latin typeface="Cambria Math" panose="02040503050406030204" pitchFamily="18" charset="0"/>
                                </a:rPr>
                              </m:ctrlPr>
                            </m:sSubPr>
                            <m:e>
                              <m:r>
                                <a:rPr lang="en-US" sz="2400" i="1">
                                  <a:latin typeface="Cambria Math"/>
                                </a:rPr>
                                <m:t>𝑔</m:t>
                              </m:r>
                            </m:e>
                            <m:sub>
                              <m:r>
                                <a:rPr lang="en-US" sz="2400" i="1">
                                  <a:latin typeface="Cambria Math"/>
                                </a:rPr>
                                <m:t>𝑖</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e>
                      </m:nary>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189808" y="3429000"/>
                <a:ext cx="2763192" cy="11308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08CE437-72EF-FAA8-85C2-4B35295D1BDE}"/>
                  </a:ext>
                </a:extLst>
              </p14:cNvPr>
              <p14:cNvContentPartPr/>
              <p14:nvPr/>
            </p14:nvContentPartPr>
            <p14:xfrm>
              <a:off x="4689347" y="2579080"/>
              <a:ext cx="209880" cy="37080"/>
            </p14:xfrm>
          </p:contentPart>
        </mc:Choice>
        <mc:Fallback xmlns="">
          <p:pic>
            <p:nvPicPr>
              <p:cNvPr id="5" name="Ink 4">
                <a:extLst>
                  <a:ext uri="{FF2B5EF4-FFF2-40B4-BE49-F238E27FC236}">
                    <a16:creationId xmlns:a16="http://schemas.microsoft.com/office/drawing/2014/main" id="{108CE437-72EF-FAA8-85C2-4B35295D1BDE}"/>
                  </a:ext>
                </a:extLst>
              </p:cNvPr>
              <p:cNvPicPr/>
              <p:nvPr/>
            </p:nvPicPr>
            <p:blipFill>
              <a:blip r:embed="rId5"/>
              <a:stretch>
                <a:fillRect/>
              </a:stretch>
            </p:blipFill>
            <p:spPr>
              <a:xfrm>
                <a:off x="4680707" y="2570080"/>
                <a:ext cx="227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6B55C72-098B-0837-66A4-44BD8509BABB}"/>
                  </a:ext>
                </a:extLst>
              </p14:cNvPr>
              <p14:cNvContentPartPr/>
              <p14:nvPr/>
            </p14:nvContentPartPr>
            <p14:xfrm>
              <a:off x="4761347" y="2690680"/>
              <a:ext cx="150480" cy="12240"/>
            </p14:xfrm>
          </p:contentPart>
        </mc:Choice>
        <mc:Fallback xmlns="">
          <p:pic>
            <p:nvPicPr>
              <p:cNvPr id="6" name="Ink 5">
                <a:extLst>
                  <a:ext uri="{FF2B5EF4-FFF2-40B4-BE49-F238E27FC236}">
                    <a16:creationId xmlns:a16="http://schemas.microsoft.com/office/drawing/2014/main" id="{F6B55C72-098B-0837-66A4-44BD8509BABB}"/>
                  </a:ext>
                </a:extLst>
              </p:cNvPr>
              <p:cNvPicPr/>
              <p:nvPr/>
            </p:nvPicPr>
            <p:blipFill>
              <a:blip r:embed="rId7"/>
              <a:stretch>
                <a:fillRect/>
              </a:stretch>
            </p:blipFill>
            <p:spPr>
              <a:xfrm>
                <a:off x="4752347" y="2682040"/>
                <a:ext cx="168120" cy="29880"/>
              </a:xfrm>
              <a:prstGeom prst="rect">
                <a:avLst/>
              </a:prstGeom>
            </p:spPr>
          </p:pic>
        </mc:Fallback>
      </mc:AlternateContent>
      <p:grpSp>
        <p:nvGrpSpPr>
          <p:cNvPr id="9" name="Group 8">
            <a:extLst>
              <a:ext uri="{FF2B5EF4-FFF2-40B4-BE49-F238E27FC236}">
                <a16:creationId xmlns:a16="http://schemas.microsoft.com/office/drawing/2014/main" id="{F1C71755-A8D1-6CEC-3201-B726668F3D8E}"/>
              </a:ext>
            </a:extLst>
          </p:cNvPr>
          <p:cNvGrpSpPr/>
          <p:nvPr/>
        </p:nvGrpSpPr>
        <p:grpSpPr>
          <a:xfrm>
            <a:off x="559787" y="2234200"/>
            <a:ext cx="574560" cy="701640"/>
            <a:chOff x="559787" y="2234200"/>
            <a:chExt cx="574560" cy="70164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1922432-F301-9A58-A78E-B0C10B1D42D4}"/>
                    </a:ext>
                  </a:extLst>
                </p14:cNvPr>
                <p14:cNvContentPartPr/>
                <p14:nvPr/>
              </p14:nvContentPartPr>
              <p14:xfrm>
                <a:off x="620267" y="2409880"/>
                <a:ext cx="337680" cy="525960"/>
              </p14:xfrm>
            </p:contentPart>
          </mc:Choice>
          <mc:Fallback xmlns="">
            <p:pic>
              <p:nvPicPr>
                <p:cNvPr id="7" name="Ink 6">
                  <a:extLst>
                    <a:ext uri="{FF2B5EF4-FFF2-40B4-BE49-F238E27FC236}">
                      <a16:creationId xmlns:a16="http://schemas.microsoft.com/office/drawing/2014/main" id="{E1922432-F301-9A58-A78E-B0C10B1D42D4}"/>
                    </a:ext>
                  </a:extLst>
                </p:cNvPr>
                <p:cNvPicPr/>
                <p:nvPr/>
              </p:nvPicPr>
              <p:blipFill>
                <a:blip r:embed="rId9"/>
                <a:stretch>
                  <a:fillRect/>
                </a:stretch>
              </p:blipFill>
              <p:spPr>
                <a:xfrm>
                  <a:off x="611627" y="2401240"/>
                  <a:ext cx="35532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B9D303C-F5F1-2BDA-C9F7-69A4EF0B2CBD}"/>
                    </a:ext>
                  </a:extLst>
                </p14:cNvPr>
                <p14:cNvContentPartPr/>
                <p14:nvPr/>
              </p14:nvContentPartPr>
              <p14:xfrm>
                <a:off x="559787" y="2234200"/>
                <a:ext cx="574560" cy="141480"/>
              </p14:xfrm>
            </p:contentPart>
          </mc:Choice>
          <mc:Fallback xmlns="">
            <p:pic>
              <p:nvPicPr>
                <p:cNvPr id="8" name="Ink 7">
                  <a:extLst>
                    <a:ext uri="{FF2B5EF4-FFF2-40B4-BE49-F238E27FC236}">
                      <a16:creationId xmlns:a16="http://schemas.microsoft.com/office/drawing/2014/main" id="{5B9D303C-F5F1-2BDA-C9F7-69A4EF0B2CBD}"/>
                    </a:ext>
                  </a:extLst>
                </p:cNvPr>
                <p:cNvPicPr/>
                <p:nvPr/>
              </p:nvPicPr>
              <p:blipFill>
                <a:blip r:embed="rId11"/>
                <a:stretch>
                  <a:fillRect/>
                </a:stretch>
              </p:blipFill>
              <p:spPr>
                <a:xfrm>
                  <a:off x="551147" y="2225200"/>
                  <a:ext cx="59220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4D4413B-63CD-D3AE-FB64-E2CCFDA5E673}"/>
                  </a:ext>
                </a:extLst>
              </p14:cNvPr>
              <p14:cNvContentPartPr/>
              <p14:nvPr/>
            </p14:nvContentPartPr>
            <p14:xfrm>
              <a:off x="2959547" y="1508080"/>
              <a:ext cx="1165320" cy="101880"/>
            </p14:xfrm>
          </p:contentPart>
        </mc:Choice>
        <mc:Fallback xmlns="">
          <p:pic>
            <p:nvPicPr>
              <p:cNvPr id="10" name="Ink 9">
                <a:extLst>
                  <a:ext uri="{FF2B5EF4-FFF2-40B4-BE49-F238E27FC236}">
                    <a16:creationId xmlns:a16="http://schemas.microsoft.com/office/drawing/2014/main" id="{F4D4413B-63CD-D3AE-FB64-E2CCFDA5E673}"/>
                  </a:ext>
                </a:extLst>
              </p:cNvPr>
              <p:cNvPicPr/>
              <p:nvPr/>
            </p:nvPicPr>
            <p:blipFill>
              <a:blip r:embed="rId13"/>
              <a:stretch>
                <a:fillRect/>
              </a:stretch>
            </p:blipFill>
            <p:spPr>
              <a:xfrm>
                <a:off x="2950547" y="1499440"/>
                <a:ext cx="1182960" cy="119520"/>
              </a:xfrm>
              <a:prstGeom prst="rect">
                <a:avLst/>
              </a:prstGeom>
            </p:spPr>
          </p:pic>
        </mc:Fallback>
      </mc:AlternateContent>
      <p:grpSp>
        <p:nvGrpSpPr>
          <p:cNvPr id="13" name="Group 12">
            <a:extLst>
              <a:ext uri="{FF2B5EF4-FFF2-40B4-BE49-F238E27FC236}">
                <a16:creationId xmlns:a16="http://schemas.microsoft.com/office/drawing/2014/main" id="{49C4E385-68E0-18A8-2A92-1628CFA01A39}"/>
              </a:ext>
            </a:extLst>
          </p:cNvPr>
          <p:cNvGrpSpPr/>
          <p:nvPr/>
        </p:nvGrpSpPr>
        <p:grpSpPr>
          <a:xfrm>
            <a:off x="6823787" y="1611040"/>
            <a:ext cx="607320" cy="164880"/>
            <a:chOff x="6823787" y="1611040"/>
            <a:chExt cx="607320" cy="16488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866FC58-BD5E-CD38-C5F3-988029462691}"/>
                    </a:ext>
                  </a:extLst>
                </p14:cNvPr>
                <p14:cNvContentPartPr/>
                <p14:nvPr/>
              </p14:nvContentPartPr>
              <p14:xfrm>
                <a:off x="6823787" y="1611040"/>
                <a:ext cx="607320" cy="78480"/>
              </p14:xfrm>
            </p:contentPart>
          </mc:Choice>
          <mc:Fallback xmlns="">
            <p:pic>
              <p:nvPicPr>
                <p:cNvPr id="11" name="Ink 10">
                  <a:extLst>
                    <a:ext uri="{FF2B5EF4-FFF2-40B4-BE49-F238E27FC236}">
                      <a16:creationId xmlns:a16="http://schemas.microsoft.com/office/drawing/2014/main" id="{9866FC58-BD5E-CD38-C5F3-988029462691}"/>
                    </a:ext>
                  </a:extLst>
                </p:cNvPr>
                <p:cNvPicPr/>
                <p:nvPr/>
              </p:nvPicPr>
              <p:blipFill>
                <a:blip r:embed="rId15"/>
                <a:stretch>
                  <a:fillRect/>
                </a:stretch>
              </p:blipFill>
              <p:spPr>
                <a:xfrm>
                  <a:off x="6814787" y="1602040"/>
                  <a:ext cx="6249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C90602B-5E61-0C62-EF0D-B59B704DBCAD}"/>
                    </a:ext>
                  </a:extLst>
                </p14:cNvPr>
                <p14:cNvContentPartPr/>
                <p14:nvPr/>
              </p14:nvContentPartPr>
              <p14:xfrm>
                <a:off x="6994787" y="1738480"/>
                <a:ext cx="314280" cy="37440"/>
              </p14:xfrm>
            </p:contentPart>
          </mc:Choice>
          <mc:Fallback xmlns="">
            <p:pic>
              <p:nvPicPr>
                <p:cNvPr id="12" name="Ink 11">
                  <a:extLst>
                    <a:ext uri="{FF2B5EF4-FFF2-40B4-BE49-F238E27FC236}">
                      <a16:creationId xmlns:a16="http://schemas.microsoft.com/office/drawing/2014/main" id="{EC90602B-5E61-0C62-EF0D-B59B704DBCAD}"/>
                    </a:ext>
                  </a:extLst>
                </p:cNvPr>
                <p:cNvPicPr/>
                <p:nvPr/>
              </p:nvPicPr>
              <p:blipFill>
                <a:blip r:embed="rId17"/>
                <a:stretch>
                  <a:fillRect/>
                </a:stretch>
              </p:blipFill>
              <p:spPr>
                <a:xfrm>
                  <a:off x="6986147" y="1729480"/>
                  <a:ext cx="331920" cy="55080"/>
                </a:xfrm>
                <a:prstGeom prst="rect">
                  <a:avLst/>
                </a:prstGeom>
              </p:spPr>
            </p:pic>
          </mc:Fallback>
        </mc:AlternateContent>
      </p:grpSp>
      <p:grpSp>
        <p:nvGrpSpPr>
          <p:cNvPr id="16" name="Group 15">
            <a:extLst>
              <a:ext uri="{FF2B5EF4-FFF2-40B4-BE49-F238E27FC236}">
                <a16:creationId xmlns:a16="http://schemas.microsoft.com/office/drawing/2014/main" id="{191E9D8E-20E6-FD0E-76C2-FD5DE756E0F3}"/>
              </a:ext>
            </a:extLst>
          </p:cNvPr>
          <p:cNvGrpSpPr/>
          <p:nvPr/>
        </p:nvGrpSpPr>
        <p:grpSpPr>
          <a:xfrm>
            <a:off x="7840427" y="1570720"/>
            <a:ext cx="204120" cy="131040"/>
            <a:chOff x="7840427" y="1570720"/>
            <a:chExt cx="204120" cy="13104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F7AD9615-BB65-F9B6-644E-DD4B61728D14}"/>
                    </a:ext>
                  </a:extLst>
                </p14:cNvPr>
                <p14:cNvContentPartPr/>
                <p14:nvPr/>
              </p14:nvContentPartPr>
              <p14:xfrm>
                <a:off x="7840427" y="1570720"/>
                <a:ext cx="204120" cy="81360"/>
              </p14:xfrm>
            </p:contentPart>
          </mc:Choice>
          <mc:Fallback xmlns="">
            <p:pic>
              <p:nvPicPr>
                <p:cNvPr id="14" name="Ink 13">
                  <a:extLst>
                    <a:ext uri="{FF2B5EF4-FFF2-40B4-BE49-F238E27FC236}">
                      <a16:creationId xmlns:a16="http://schemas.microsoft.com/office/drawing/2014/main" id="{F7AD9615-BB65-F9B6-644E-DD4B61728D14}"/>
                    </a:ext>
                  </a:extLst>
                </p:cNvPr>
                <p:cNvPicPr/>
                <p:nvPr/>
              </p:nvPicPr>
              <p:blipFill>
                <a:blip r:embed="rId19"/>
                <a:stretch>
                  <a:fillRect/>
                </a:stretch>
              </p:blipFill>
              <p:spPr>
                <a:xfrm>
                  <a:off x="7831427" y="1562080"/>
                  <a:ext cx="2217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8629F10-24F0-4715-95A3-BDEC9067BC4F}"/>
                    </a:ext>
                  </a:extLst>
                </p14:cNvPr>
                <p14:cNvContentPartPr/>
                <p14:nvPr/>
              </p14:nvContentPartPr>
              <p14:xfrm>
                <a:off x="7859507" y="1683040"/>
                <a:ext cx="160200" cy="18720"/>
              </p14:xfrm>
            </p:contentPart>
          </mc:Choice>
          <mc:Fallback xmlns="">
            <p:pic>
              <p:nvPicPr>
                <p:cNvPr id="15" name="Ink 14">
                  <a:extLst>
                    <a:ext uri="{FF2B5EF4-FFF2-40B4-BE49-F238E27FC236}">
                      <a16:creationId xmlns:a16="http://schemas.microsoft.com/office/drawing/2014/main" id="{58629F10-24F0-4715-95A3-BDEC9067BC4F}"/>
                    </a:ext>
                  </a:extLst>
                </p:cNvPr>
                <p:cNvPicPr/>
                <p:nvPr/>
              </p:nvPicPr>
              <p:blipFill>
                <a:blip r:embed="rId21"/>
                <a:stretch>
                  <a:fillRect/>
                </a:stretch>
              </p:blipFill>
              <p:spPr>
                <a:xfrm>
                  <a:off x="7850867" y="1674040"/>
                  <a:ext cx="177840" cy="36360"/>
                </a:xfrm>
                <a:prstGeom prst="rect">
                  <a:avLst/>
                </a:prstGeom>
              </p:spPr>
            </p:pic>
          </mc:Fallback>
        </mc:AlternateContent>
      </p:grpSp>
      <p:grpSp>
        <p:nvGrpSpPr>
          <p:cNvPr id="19" name="Group 18">
            <a:extLst>
              <a:ext uri="{FF2B5EF4-FFF2-40B4-BE49-F238E27FC236}">
                <a16:creationId xmlns:a16="http://schemas.microsoft.com/office/drawing/2014/main" id="{3235CA22-2C9F-4C6A-EE8C-9D29C295CAAD}"/>
              </a:ext>
            </a:extLst>
          </p:cNvPr>
          <p:cNvGrpSpPr/>
          <p:nvPr/>
        </p:nvGrpSpPr>
        <p:grpSpPr>
          <a:xfrm>
            <a:off x="8464667" y="1618240"/>
            <a:ext cx="223200" cy="135720"/>
            <a:chOff x="8464667" y="1618240"/>
            <a:chExt cx="223200" cy="135720"/>
          </a:xfrm>
        </p:grpSpPr>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7795C953-8614-184E-B8B5-4BF8207E38D0}"/>
                    </a:ext>
                  </a:extLst>
                </p14:cNvPr>
                <p14:cNvContentPartPr/>
                <p14:nvPr/>
              </p14:nvContentPartPr>
              <p14:xfrm>
                <a:off x="8464667" y="1618240"/>
                <a:ext cx="223200" cy="56520"/>
              </p14:xfrm>
            </p:contentPart>
          </mc:Choice>
          <mc:Fallback xmlns="">
            <p:pic>
              <p:nvPicPr>
                <p:cNvPr id="17" name="Ink 16">
                  <a:extLst>
                    <a:ext uri="{FF2B5EF4-FFF2-40B4-BE49-F238E27FC236}">
                      <a16:creationId xmlns:a16="http://schemas.microsoft.com/office/drawing/2014/main" id="{7795C953-8614-184E-B8B5-4BF8207E38D0}"/>
                    </a:ext>
                  </a:extLst>
                </p:cNvPr>
                <p:cNvPicPr/>
                <p:nvPr/>
              </p:nvPicPr>
              <p:blipFill>
                <a:blip r:embed="rId23"/>
                <a:stretch>
                  <a:fillRect/>
                </a:stretch>
              </p:blipFill>
              <p:spPr>
                <a:xfrm>
                  <a:off x="8455667" y="1609240"/>
                  <a:ext cx="240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ADEAE137-FE05-6D78-9DDD-EC03E51682D4}"/>
                    </a:ext>
                  </a:extLst>
                </p14:cNvPr>
                <p14:cNvContentPartPr/>
                <p14:nvPr/>
              </p14:nvContentPartPr>
              <p14:xfrm>
                <a:off x="8556467" y="1729840"/>
                <a:ext cx="65520" cy="24120"/>
              </p14:xfrm>
            </p:contentPart>
          </mc:Choice>
          <mc:Fallback xmlns="">
            <p:pic>
              <p:nvPicPr>
                <p:cNvPr id="18" name="Ink 17">
                  <a:extLst>
                    <a:ext uri="{FF2B5EF4-FFF2-40B4-BE49-F238E27FC236}">
                      <a16:creationId xmlns:a16="http://schemas.microsoft.com/office/drawing/2014/main" id="{ADEAE137-FE05-6D78-9DDD-EC03E51682D4}"/>
                    </a:ext>
                  </a:extLst>
                </p:cNvPr>
                <p:cNvPicPr/>
                <p:nvPr/>
              </p:nvPicPr>
              <p:blipFill>
                <a:blip r:embed="rId25"/>
                <a:stretch>
                  <a:fillRect/>
                </a:stretch>
              </p:blipFill>
              <p:spPr>
                <a:xfrm>
                  <a:off x="8547827" y="1721200"/>
                  <a:ext cx="83160" cy="41760"/>
                </a:xfrm>
                <a:prstGeom prst="rect">
                  <a:avLst/>
                </a:prstGeom>
              </p:spPr>
            </p:pic>
          </mc:Fallback>
        </mc:AlternateContent>
      </p:grpSp>
      <p:grpSp>
        <p:nvGrpSpPr>
          <p:cNvPr id="23" name="Group 22">
            <a:extLst>
              <a:ext uri="{FF2B5EF4-FFF2-40B4-BE49-F238E27FC236}">
                <a16:creationId xmlns:a16="http://schemas.microsoft.com/office/drawing/2014/main" id="{C1BFB598-C1B6-8830-0AB3-1C982BEB9211}"/>
              </a:ext>
            </a:extLst>
          </p:cNvPr>
          <p:cNvGrpSpPr/>
          <p:nvPr/>
        </p:nvGrpSpPr>
        <p:grpSpPr>
          <a:xfrm>
            <a:off x="7195667" y="2485120"/>
            <a:ext cx="317520" cy="64800"/>
            <a:chOff x="7195667" y="2485120"/>
            <a:chExt cx="317520" cy="6480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3369F791-9405-58C2-36A4-EA4A6DE5CA36}"/>
                    </a:ext>
                  </a:extLst>
                </p14:cNvPr>
                <p14:cNvContentPartPr/>
                <p14:nvPr/>
              </p14:nvContentPartPr>
              <p14:xfrm>
                <a:off x="7508867" y="2495560"/>
                <a:ext cx="4320" cy="12240"/>
              </p14:xfrm>
            </p:contentPart>
          </mc:Choice>
          <mc:Fallback xmlns="">
            <p:pic>
              <p:nvPicPr>
                <p:cNvPr id="20" name="Ink 19">
                  <a:extLst>
                    <a:ext uri="{FF2B5EF4-FFF2-40B4-BE49-F238E27FC236}">
                      <a16:creationId xmlns:a16="http://schemas.microsoft.com/office/drawing/2014/main" id="{3369F791-9405-58C2-36A4-EA4A6DE5CA36}"/>
                    </a:ext>
                  </a:extLst>
                </p:cNvPr>
                <p:cNvPicPr/>
                <p:nvPr/>
              </p:nvPicPr>
              <p:blipFill>
                <a:blip r:embed="rId27"/>
                <a:stretch>
                  <a:fillRect/>
                </a:stretch>
              </p:blipFill>
              <p:spPr>
                <a:xfrm>
                  <a:off x="7500227" y="2486920"/>
                  <a:ext cx="21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068E0A1-2A8C-6030-85CE-8E603148D4D7}"/>
                    </a:ext>
                  </a:extLst>
                </p14:cNvPr>
                <p14:cNvContentPartPr/>
                <p14:nvPr/>
              </p14:nvContentPartPr>
              <p14:xfrm>
                <a:off x="7195667" y="2485120"/>
                <a:ext cx="306000" cy="64800"/>
              </p14:xfrm>
            </p:contentPart>
          </mc:Choice>
          <mc:Fallback xmlns="">
            <p:pic>
              <p:nvPicPr>
                <p:cNvPr id="21" name="Ink 20">
                  <a:extLst>
                    <a:ext uri="{FF2B5EF4-FFF2-40B4-BE49-F238E27FC236}">
                      <a16:creationId xmlns:a16="http://schemas.microsoft.com/office/drawing/2014/main" id="{0068E0A1-2A8C-6030-85CE-8E603148D4D7}"/>
                    </a:ext>
                  </a:extLst>
                </p:cNvPr>
                <p:cNvPicPr/>
                <p:nvPr/>
              </p:nvPicPr>
              <p:blipFill>
                <a:blip r:embed="rId29"/>
                <a:stretch>
                  <a:fillRect/>
                </a:stretch>
              </p:blipFill>
              <p:spPr>
                <a:xfrm>
                  <a:off x="7187027" y="2476480"/>
                  <a:ext cx="32364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DFE89FF8-1C06-4931-951C-3395F9224DE1}"/>
                  </a:ext>
                </a:extLst>
              </p14:cNvPr>
              <p14:cNvContentPartPr/>
              <p14:nvPr/>
            </p14:nvContentPartPr>
            <p14:xfrm>
              <a:off x="7291787" y="2604280"/>
              <a:ext cx="107280" cy="31320"/>
            </p14:xfrm>
          </p:contentPart>
        </mc:Choice>
        <mc:Fallback xmlns="">
          <p:pic>
            <p:nvPicPr>
              <p:cNvPr id="22" name="Ink 21">
                <a:extLst>
                  <a:ext uri="{FF2B5EF4-FFF2-40B4-BE49-F238E27FC236}">
                    <a16:creationId xmlns:a16="http://schemas.microsoft.com/office/drawing/2014/main" id="{DFE89FF8-1C06-4931-951C-3395F9224DE1}"/>
                  </a:ext>
                </a:extLst>
              </p:cNvPr>
              <p:cNvPicPr/>
              <p:nvPr/>
            </p:nvPicPr>
            <p:blipFill>
              <a:blip r:embed="rId31"/>
              <a:stretch>
                <a:fillRect/>
              </a:stretch>
            </p:blipFill>
            <p:spPr>
              <a:xfrm>
                <a:off x="7282787" y="2595640"/>
                <a:ext cx="124920" cy="48960"/>
              </a:xfrm>
              <a:prstGeom prst="rect">
                <a:avLst/>
              </a:prstGeom>
            </p:spPr>
          </p:pic>
        </mc:Fallback>
      </mc:AlternateContent>
      <p:grpSp>
        <p:nvGrpSpPr>
          <p:cNvPr id="35" name="Group 34">
            <a:extLst>
              <a:ext uri="{FF2B5EF4-FFF2-40B4-BE49-F238E27FC236}">
                <a16:creationId xmlns:a16="http://schemas.microsoft.com/office/drawing/2014/main" id="{0F76EE1E-46F5-87FE-1749-D15B7337F752}"/>
              </a:ext>
            </a:extLst>
          </p:cNvPr>
          <p:cNvGrpSpPr/>
          <p:nvPr/>
        </p:nvGrpSpPr>
        <p:grpSpPr>
          <a:xfrm>
            <a:off x="11453027" y="3569800"/>
            <a:ext cx="324000" cy="394920"/>
            <a:chOff x="11453027" y="3569800"/>
            <a:chExt cx="324000" cy="394920"/>
          </a:xfrm>
        </p:grpSpPr>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49B70D3F-2E08-8383-4FBE-FCF7E668787C}"/>
                    </a:ext>
                  </a:extLst>
                </p14:cNvPr>
                <p14:cNvContentPartPr/>
                <p14:nvPr/>
              </p14:nvContentPartPr>
              <p14:xfrm>
                <a:off x="11453027" y="3680320"/>
                <a:ext cx="324000" cy="153360"/>
              </p14:xfrm>
            </p:contentPart>
          </mc:Choice>
          <mc:Fallback xmlns="">
            <p:pic>
              <p:nvPicPr>
                <p:cNvPr id="29" name="Ink 28">
                  <a:extLst>
                    <a:ext uri="{FF2B5EF4-FFF2-40B4-BE49-F238E27FC236}">
                      <a16:creationId xmlns:a16="http://schemas.microsoft.com/office/drawing/2014/main" id="{49B70D3F-2E08-8383-4FBE-FCF7E668787C}"/>
                    </a:ext>
                  </a:extLst>
                </p:cNvPr>
                <p:cNvPicPr/>
                <p:nvPr/>
              </p:nvPicPr>
              <p:blipFill>
                <a:blip r:embed="rId33"/>
                <a:stretch>
                  <a:fillRect/>
                </a:stretch>
              </p:blipFill>
              <p:spPr>
                <a:xfrm>
                  <a:off x="11444387" y="3671320"/>
                  <a:ext cx="341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A66667BE-CB3E-CFF1-B382-F61D38F33CA4}"/>
                    </a:ext>
                  </a:extLst>
                </p14:cNvPr>
                <p14:cNvContentPartPr/>
                <p14:nvPr/>
              </p14:nvContentPartPr>
              <p14:xfrm>
                <a:off x="11556707" y="3569800"/>
                <a:ext cx="150480" cy="394920"/>
              </p14:xfrm>
            </p:contentPart>
          </mc:Choice>
          <mc:Fallback xmlns="">
            <p:pic>
              <p:nvPicPr>
                <p:cNvPr id="30" name="Ink 29">
                  <a:extLst>
                    <a:ext uri="{FF2B5EF4-FFF2-40B4-BE49-F238E27FC236}">
                      <a16:creationId xmlns:a16="http://schemas.microsoft.com/office/drawing/2014/main" id="{A66667BE-CB3E-CFF1-B382-F61D38F33CA4}"/>
                    </a:ext>
                  </a:extLst>
                </p:cNvPr>
                <p:cNvPicPr/>
                <p:nvPr/>
              </p:nvPicPr>
              <p:blipFill>
                <a:blip r:embed="rId35"/>
                <a:stretch>
                  <a:fillRect/>
                </a:stretch>
              </p:blipFill>
              <p:spPr>
                <a:xfrm>
                  <a:off x="11548067" y="3561160"/>
                  <a:ext cx="168120" cy="412560"/>
                </a:xfrm>
                <a:prstGeom prst="rect">
                  <a:avLst/>
                </a:prstGeom>
              </p:spPr>
            </p:pic>
          </mc:Fallback>
        </mc:AlternateContent>
      </p:grpSp>
      <p:grpSp>
        <p:nvGrpSpPr>
          <p:cNvPr id="34" name="Group 33">
            <a:extLst>
              <a:ext uri="{FF2B5EF4-FFF2-40B4-BE49-F238E27FC236}">
                <a16:creationId xmlns:a16="http://schemas.microsoft.com/office/drawing/2014/main" id="{44C1A708-A674-0EAB-4829-43F80049F37D}"/>
              </a:ext>
            </a:extLst>
          </p:cNvPr>
          <p:cNvGrpSpPr/>
          <p:nvPr/>
        </p:nvGrpSpPr>
        <p:grpSpPr>
          <a:xfrm>
            <a:off x="9376547" y="2189200"/>
            <a:ext cx="2221920" cy="1219320"/>
            <a:chOff x="9376547" y="2189200"/>
            <a:chExt cx="2221920" cy="1219320"/>
          </a:xfrm>
        </p:grpSpPr>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C58D39C-DB07-581E-9CED-AB95CAF31973}"/>
                    </a:ext>
                  </a:extLst>
                </p14:cNvPr>
                <p14:cNvContentPartPr/>
                <p14:nvPr/>
              </p14:nvContentPartPr>
              <p14:xfrm>
                <a:off x="10003667" y="2189200"/>
                <a:ext cx="313560" cy="279720"/>
              </p14:xfrm>
            </p:contentPart>
          </mc:Choice>
          <mc:Fallback xmlns="">
            <p:pic>
              <p:nvPicPr>
                <p:cNvPr id="24" name="Ink 23">
                  <a:extLst>
                    <a:ext uri="{FF2B5EF4-FFF2-40B4-BE49-F238E27FC236}">
                      <a16:creationId xmlns:a16="http://schemas.microsoft.com/office/drawing/2014/main" id="{2C58D39C-DB07-581E-9CED-AB95CAF31973}"/>
                    </a:ext>
                  </a:extLst>
                </p:cNvPr>
                <p:cNvPicPr/>
                <p:nvPr/>
              </p:nvPicPr>
              <p:blipFill>
                <a:blip r:embed="rId37"/>
                <a:stretch>
                  <a:fillRect/>
                </a:stretch>
              </p:blipFill>
              <p:spPr>
                <a:xfrm>
                  <a:off x="9994667" y="2180200"/>
                  <a:ext cx="3312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D650377-C904-131E-F303-40DEB6FDBBAE}"/>
                    </a:ext>
                  </a:extLst>
                </p14:cNvPr>
                <p14:cNvContentPartPr/>
                <p14:nvPr/>
              </p14:nvContentPartPr>
              <p14:xfrm>
                <a:off x="9506867" y="2237080"/>
                <a:ext cx="812880" cy="821160"/>
              </p14:xfrm>
            </p:contentPart>
          </mc:Choice>
          <mc:Fallback xmlns="">
            <p:pic>
              <p:nvPicPr>
                <p:cNvPr id="25" name="Ink 24">
                  <a:extLst>
                    <a:ext uri="{FF2B5EF4-FFF2-40B4-BE49-F238E27FC236}">
                      <a16:creationId xmlns:a16="http://schemas.microsoft.com/office/drawing/2014/main" id="{9D650377-C904-131E-F303-40DEB6FDBBAE}"/>
                    </a:ext>
                  </a:extLst>
                </p:cNvPr>
                <p:cNvPicPr/>
                <p:nvPr/>
              </p:nvPicPr>
              <p:blipFill>
                <a:blip r:embed="rId39"/>
                <a:stretch>
                  <a:fillRect/>
                </a:stretch>
              </p:blipFill>
              <p:spPr>
                <a:xfrm>
                  <a:off x="9497867" y="2228440"/>
                  <a:ext cx="830520" cy="838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C3906E81-9B7C-D9E9-1828-C740EF7964E6}"/>
                    </a:ext>
                  </a:extLst>
                </p14:cNvPr>
                <p14:cNvContentPartPr/>
                <p14:nvPr/>
              </p14:nvContentPartPr>
              <p14:xfrm>
                <a:off x="9376547" y="2231680"/>
                <a:ext cx="182880" cy="429840"/>
              </p14:xfrm>
            </p:contentPart>
          </mc:Choice>
          <mc:Fallback xmlns="">
            <p:pic>
              <p:nvPicPr>
                <p:cNvPr id="27" name="Ink 26">
                  <a:extLst>
                    <a:ext uri="{FF2B5EF4-FFF2-40B4-BE49-F238E27FC236}">
                      <a16:creationId xmlns:a16="http://schemas.microsoft.com/office/drawing/2014/main" id="{C3906E81-9B7C-D9E9-1828-C740EF7964E6}"/>
                    </a:ext>
                  </a:extLst>
                </p:cNvPr>
                <p:cNvPicPr/>
                <p:nvPr/>
              </p:nvPicPr>
              <p:blipFill>
                <a:blip r:embed="rId41"/>
                <a:stretch>
                  <a:fillRect/>
                </a:stretch>
              </p:blipFill>
              <p:spPr>
                <a:xfrm>
                  <a:off x="9367907" y="2223040"/>
                  <a:ext cx="2005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9D1A9B53-3562-E3E2-9E1E-7909E43A4F1F}"/>
                    </a:ext>
                  </a:extLst>
                </p14:cNvPr>
                <p14:cNvContentPartPr/>
                <p14:nvPr/>
              </p14:nvContentPartPr>
              <p14:xfrm>
                <a:off x="9502907" y="3071920"/>
                <a:ext cx="2095560" cy="336600"/>
              </p14:xfrm>
            </p:contentPart>
          </mc:Choice>
          <mc:Fallback xmlns="">
            <p:pic>
              <p:nvPicPr>
                <p:cNvPr id="28" name="Ink 27">
                  <a:extLst>
                    <a:ext uri="{FF2B5EF4-FFF2-40B4-BE49-F238E27FC236}">
                      <a16:creationId xmlns:a16="http://schemas.microsoft.com/office/drawing/2014/main" id="{9D1A9B53-3562-E3E2-9E1E-7909E43A4F1F}"/>
                    </a:ext>
                  </a:extLst>
                </p:cNvPr>
                <p:cNvPicPr/>
                <p:nvPr/>
              </p:nvPicPr>
              <p:blipFill>
                <a:blip r:embed="rId43"/>
                <a:stretch>
                  <a:fillRect/>
                </a:stretch>
              </p:blipFill>
              <p:spPr>
                <a:xfrm>
                  <a:off x="9493907" y="3062920"/>
                  <a:ext cx="21132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761676BF-7ADC-D36E-E432-E07FFB67320E}"/>
                    </a:ext>
                  </a:extLst>
                </p14:cNvPr>
                <p14:cNvContentPartPr/>
                <p14:nvPr/>
              </p14:nvContentPartPr>
              <p14:xfrm>
                <a:off x="9692267" y="2803360"/>
                <a:ext cx="20880" cy="28440"/>
              </p14:xfrm>
            </p:contentPart>
          </mc:Choice>
          <mc:Fallback xmlns="">
            <p:pic>
              <p:nvPicPr>
                <p:cNvPr id="31" name="Ink 30">
                  <a:extLst>
                    <a:ext uri="{FF2B5EF4-FFF2-40B4-BE49-F238E27FC236}">
                      <a16:creationId xmlns:a16="http://schemas.microsoft.com/office/drawing/2014/main" id="{761676BF-7ADC-D36E-E432-E07FFB67320E}"/>
                    </a:ext>
                  </a:extLst>
                </p:cNvPr>
                <p:cNvPicPr/>
                <p:nvPr/>
              </p:nvPicPr>
              <p:blipFill>
                <a:blip r:embed="rId45"/>
                <a:stretch>
                  <a:fillRect/>
                </a:stretch>
              </p:blipFill>
              <p:spPr>
                <a:xfrm>
                  <a:off x="9683267" y="2794720"/>
                  <a:ext cx="3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E5AADF03-E40F-7B33-8725-41FB9721DA13}"/>
                    </a:ext>
                  </a:extLst>
                </p14:cNvPr>
                <p14:cNvContentPartPr/>
                <p14:nvPr/>
              </p14:nvContentPartPr>
              <p14:xfrm>
                <a:off x="9705227" y="2758360"/>
                <a:ext cx="126000" cy="384840"/>
              </p14:xfrm>
            </p:contentPart>
          </mc:Choice>
          <mc:Fallback xmlns="">
            <p:pic>
              <p:nvPicPr>
                <p:cNvPr id="32" name="Ink 31">
                  <a:extLst>
                    <a:ext uri="{FF2B5EF4-FFF2-40B4-BE49-F238E27FC236}">
                      <a16:creationId xmlns:a16="http://schemas.microsoft.com/office/drawing/2014/main" id="{E5AADF03-E40F-7B33-8725-41FB9721DA13}"/>
                    </a:ext>
                  </a:extLst>
                </p:cNvPr>
                <p:cNvPicPr/>
                <p:nvPr/>
              </p:nvPicPr>
              <p:blipFill>
                <a:blip r:embed="rId47"/>
                <a:stretch>
                  <a:fillRect/>
                </a:stretch>
              </p:blipFill>
              <p:spPr>
                <a:xfrm>
                  <a:off x="9696227" y="2749720"/>
                  <a:ext cx="1436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C2F18FB5-19CE-703E-E263-E140C35ABA9D}"/>
                    </a:ext>
                  </a:extLst>
                </p14:cNvPr>
                <p14:cNvContentPartPr/>
                <p14:nvPr/>
              </p14:nvContentPartPr>
              <p14:xfrm>
                <a:off x="9988547" y="2819200"/>
                <a:ext cx="384120" cy="245520"/>
              </p14:xfrm>
            </p:contentPart>
          </mc:Choice>
          <mc:Fallback xmlns="">
            <p:pic>
              <p:nvPicPr>
                <p:cNvPr id="33" name="Ink 32">
                  <a:extLst>
                    <a:ext uri="{FF2B5EF4-FFF2-40B4-BE49-F238E27FC236}">
                      <a16:creationId xmlns:a16="http://schemas.microsoft.com/office/drawing/2014/main" id="{C2F18FB5-19CE-703E-E263-E140C35ABA9D}"/>
                    </a:ext>
                  </a:extLst>
                </p:cNvPr>
                <p:cNvPicPr/>
                <p:nvPr/>
              </p:nvPicPr>
              <p:blipFill>
                <a:blip r:embed="rId49"/>
                <a:stretch>
                  <a:fillRect/>
                </a:stretch>
              </p:blipFill>
              <p:spPr>
                <a:xfrm>
                  <a:off x="9979907" y="2810200"/>
                  <a:ext cx="401760" cy="26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8133E1A4-D560-365F-FE84-1B3808082FC0}"/>
                  </a:ext>
                </a:extLst>
              </p14:cNvPr>
              <p14:cNvContentPartPr/>
              <p14:nvPr/>
            </p14:nvContentPartPr>
            <p14:xfrm>
              <a:off x="894587" y="3911800"/>
              <a:ext cx="1001880" cy="332640"/>
            </p14:xfrm>
          </p:contentPart>
        </mc:Choice>
        <mc:Fallback xmlns="">
          <p:pic>
            <p:nvPicPr>
              <p:cNvPr id="36" name="Ink 35">
                <a:extLst>
                  <a:ext uri="{FF2B5EF4-FFF2-40B4-BE49-F238E27FC236}">
                    <a16:creationId xmlns:a16="http://schemas.microsoft.com/office/drawing/2014/main" id="{8133E1A4-D560-365F-FE84-1B3808082FC0}"/>
                  </a:ext>
                </a:extLst>
              </p:cNvPr>
              <p:cNvPicPr/>
              <p:nvPr/>
            </p:nvPicPr>
            <p:blipFill>
              <a:blip r:embed="rId51"/>
              <a:stretch>
                <a:fillRect/>
              </a:stretch>
            </p:blipFill>
            <p:spPr>
              <a:xfrm>
                <a:off x="885587" y="3903160"/>
                <a:ext cx="1019520" cy="350280"/>
              </a:xfrm>
              <a:prstGeom prst="rect">
                <a:avLst/>
              </a:prstGeom>
            </p:spPr>
          </p:pic>
        </mc:Fallback>
      </mc:AlternateContent>
      <p:grpSp>
        <p:nvGrpSpPr>
          <p:cNvPr id="67" name="Group 66">
            <a:extLst>
              <a:ext uri="{FF2B5EF4-FFF2-40B4-BE49-F238E27FC236}">
                <a16:creationId xmlns:a16="http://schemas.microsoft.com/office/drawing/2014/main" id="{A084FBD6-DA85-E860-6974-6C937A14F8C0}"/>
              </a:ext>
            </a:extLst>
          </p:cNvPr>
          <p:cNvGrpSpPr/>
          <p:nvPr/>
        </p:nvGrpSpPr>
        <p:grpSpPr>
          <a:xfrm>
            <a:off x="5289827" y="3015760"/>
            <a:ext cx="2823120" cy="1587600"/>
            <a:chOff x="5289827" y="3015760"/>
            <a:chExt cx="2823120" cy="1587600"/>
          </a:xfrm>
        </p:grpSpPr>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43B157F2-76EA-F0F5-8465-2D3C9ECCCEB8}"/>
                    </a:ext>
                  </a:extLst>
                </p14:cNvPr>
                <p14:cNvContentPartPr/>
                <p14:nvPr/>
              </p14:nvContentPartPr>
              <p14:xfrm>
                <a:off x="5289827" y="3315280"/>
                <a:ext cx="268560" cy="1119960"/>
              </p14:xfrm>
            </p:contentPart>
          </mc:Choice>
          <mc:Fallback xmlns="">
            <p:pic>
              <p:nvPicPr>
                <p:cNvPr id="37" name="Ink 36">
                  <a:extLst>
                    <a:ext uri="{FF2B5EF4-FFF2-40B4-BE49-F238E27FC236}">
                      <a16:creationId xmlns:a16="http://schemas.microsoft.com/office/drawing/2014/main" id="{43B157F2-76EA-F0F5-8465-2D3C9ECCCEB8}"/>
                    </a:ext>
                  </a:extLst>
                </p:cNvPr>
                <p:cNvPicPr/>
                <p:nvPr/>
              </p:nvPicPr>
              <p:blipFill>
                <a:blip r:embed="rId53"/>
                <a:stretch>
                  <a:fillRect/>
                </a:stretch>
              </p:blipFill>
              <p:spPr>
                <a:xfrm>
                  <a:off x="5280827" y="3306640"/>
                  <a:ext cx="286200" cy="113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0DA55FA0-2330-3244-59CA-2FCE8E04C693}"/>
                    </a:ext>
                  </a:extLst>
                </p14:cNvPr>
                <p14:cNvContentPartPr/>
                <p14:nvPr/>
              </p14:nvContentPartPr>
              <p14:xfrm>
                <a:off x="5701667" y="3301240"/>
                <a:ext cx="228960" cy="238320"/>
              </p14:xfrm>
            </p:contentPart>
          </mc:Choice>
          <mc:Fallback xmlns="">
            <p:pic>
              <p:nvPicPr>
                <p:cNvPr id="38" name="Ink 37">
                  <a:extLst>
                    <a:ext uri="{FF2B5EF4-FFF2-40B4-BE49-F238E27FC236}">
                      <a16:creationId xmlns:a16="http://schemas.microsoft.com/office/drawing/2014/main" id="{0DA55FA0-2330-3244-59CA-2FCE8E04C693}"/>
                    </a:ext>
                  </a:extLst>
                </p:cNvPr>
                <p:cNvPicPr/>
                <p:nvPr/>
              </p:nvPicPr>
              <p:blipFill>
                <a:blip r:embed="rId55"/>
                <a:stretch>
                  <a:fillRect/>
                </a:stretch>
              </p:blipFill>
              <p:spPr>
                <a:xfrm>
                  <a:off x="5693027" y="3292600"/>
                  <a:ext cx="2466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B034EDC6-F72B-ACD0-CC0E-FF1A36217372}"/>
                    </a:ext>
                  </a:extLst>
                </p14:cNvPr>
                <p14:cNvContentPartPr/>
                <p14:nvPr/>
              </p14:nvContentPartPr>
              <p14:xfrm>
                <a:off x="6097307" y="3465040"/>
                <a:ext cx="42120" cy="135360"/>
              </p14:xfrm>
            </p:contentPart>
          </mc:Choice>
          <mc:Fallback xmlns="">
            <p:pic>
              <p:nvPicPr>
                <p:cNvPr id="39" name="Ink 38">
                  <a:extLst>
                    <a:ext uri="{FF2B5EF4-FFF2-40B4-BE49-F238E27FC236}">
                      <a16:creationId xmlns:a16="http://schemas.microsoft.com/office/drawing/2014/main" id="{B034EDC6-F72B-ACD0-CC0E-FF1A36217372}"/>
                    </a:ext>
                  </a:extLst>
                </p:cNvPr>
                <p:cNvPicPr/>
                <p:nvPr/>
              </p:nvPicPr>
              <p:blipFill>
                <a:blip r:embed="rId57"/>
                <a:stretch>
                  <a:fillRect/>
                </a:stretch>
              </p:blipFill>
              <p:spPr>
                <a:xfrm>
                  <a:off x="6088307" y="3456040"/>
                  <a:ext cx="59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8263AF65-17B9-644C-CBEA-1C9DAF2E089E}"/>
                    </a:ext>
                  </a:extLst>
                </p14:cNvPr>
                <p14:cNvContentPartPr/>
                <p14:nvPr/>
              </p14:nvContentPartPr>
              <p14:xfrm>
                <a:off x="5775827" y="3703360"/>
                <a:ext cx="149400" cy="218880"/>
              </p14:xfrm>
            </p:contentPart>
          </mc:Choice>
          <mc:Fallback xmlns="">
            <p:pic>
              <p:nvPicPr>
                <p:cNvPr id="41" name="Ink 40">
                  <a:extLst>
                    <a:ext uri="{FF2B5EF4-FFF2-40B4-BE49-F238E27FC236}">
                      <a16:creationId xmlns:a16="http://schemas.microsoft.com/office/drawing/2014/main" id="{8263AF65-17B9-644C-CBEA-1C9DAF2E089E}"/>
                    </a:ext>
                  </a:extLst>
                </p:cNvPr>
                <p:cNvPicPr/>
                <p:nvPr/>
              </p:nvPicPr>
              <p:blipFill>
                <a:blip r:embed="rId59"/>
                <a:stretch>
                  <a:fillRect/>
                </a:stretch>
              </p:blipFill>
              <p:spPr>
                <a:xfrm>
                  <a:off x="5767187" y="3694360"/>
                  <a:ext cx="1670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EB4CA0E7-7920-5335-B661-5C25B4063B25}"/>
                    </a:ext>
                  </a:extLst>
                </p14:cNvPr>
                <p14:cNvContentPartPr/>
                <p14:nvPr/>
              </p14:nvContentPartPr>
              <p14:xfrm>
                <a:off x="6016667" y="3796240"/>
                <a:ext cx="180720" cy="164520"/>
              </p14:xfrm>
            </p:contentPart>
          </mc:Choice>
          <mc:Fallback xmlns="">
            <p:pic>
              <p:nvPicPr>
                <p:cNvPr id="42" name="Ink 41">
                  <a:extLst>
                    <a:ext uri="{FF2B5EF4-FFF2-40B4-BE49-F238E27FC236}">
                      <a16:creationId xmlns:a16="http://schemas.microsoft.com/office/drawing/2014/main" id="{EB4CA0E7-7920-5335-B661-5C25B4063B25}"/>
                    </a:ext>
                  </a:extLst>
                </p:cNvPr>
                <p:cNvPicPr/>
                <p:nvPr/>
              </p:nvPicPr>
              <p:blipFill>
                <a:blip r:embed="rId61"/>
                <a:stretch>
                  <a:fillRect/>
                </a:stretch>
              </p:blipFill>
              <p:spPr>
                <a:xfrm>
                  <a:off x="6007667" y="3787240"/>
                  <a:ext cx="198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8E2A71DB-9713-E791-BEB3-B64F99857996}"/>
                    </a:ext>
                  </a:extLst>
                </p14:cNvPr>
                <p14:cNvContentPartPr/>
                <p14:nvPr/>
              </p14:nvContentPartPr>
              <p14:xfrm>
                <a:off x="5861147" y="4186480"/>
                <a:ext cx="4320" cy="3960"/>
              </p14:xfrm>
            </p:contentPart>
          </mc:Choice>
          <mc:Fallback xmlns="">
            <p:pic>
              <p:nvPicPr>
                <p:cNvPr id="43" name="Ink 42">
                  <a:extLst>
                    <a:ext uri="{FF2B5EF4-FFF2-40B4-BE49-F238E27FC236}">
                      <a16:creationId xmlns:a16="http://schemas.microsoft.com/office/drawing/2014/main" id="{8E2A71DB-9713-E791-BEB3-B64F99857996}"/>
                    </a:ext>
                  </a:extLst>
                </p:cNvPr>
                <p:cNvPicPr/>
                <p:nvPr/>
              </p:nvPicPr>
              <p:blipFill>
                <a:blip r:embed="rId63"/>
                <a:stretch>
                  <a:fillRect/>
                </a:stretch>
              </p:blipFill>
              <p:spPr>
                <a:xfrm>
                  <a:off x="5852507" y="4177480"/>
                  <a:ext cx="21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A0131962-9525-616F-20B9-C402194AB0B2}"/>
                    </a:ext>
                  </a:extLst>
                </p14:cNvPr>
                <p14:cNvContentPartPr/>
                <p14:nvPr/>
              </p14:nvContentPartPr>
              <p14:xfrm>
                <a:off x="5854307" y="4059760"/>
                <a:ext cx="49680" cy="99360"/>
              </p14:xfrm>
            </p:contentPart>
          </mc:Choice>
          <mc:Fallback xmlns="">
            <p:pic>
              <p:nvPicPr>
                <p:cNvPr id="44" name="Ink 43">
                  <a:extLst>
                    <a:ext uri="{FF2B5EF4-FFF2-40B4-BE49-F238E27FC236}">
                      <a16:creationId xmlns:a16="http://schemas.microsoft.com/office/drawing/2014/main" id="{A0131962-9525-616F-20B9-C402194AB0B2}"/>
                    </a:ext>
                  </a:extLst>
                </p:cNvPr>
                <p:cNvPicPr/>
                <p:nvPr/>
              </p:nvPicPr>
              <p:blipFill>
                <a:blip r:embed="rId65"/>
                <a:stretch>
                  <a:fillRect/>
                </a:stretch>
              </p:blipFill>
              <p:spPr>
                <a:xfrm>
                  <a:off x="5845667" y="4051120"/>
                  <a:ext cx="67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7271AE8C-198E-BA4A-1AD9-84D1368EC80E}"/>
                    </a:ext>
                  </a:extLst>
                </p14:cNvPr>
                <p14:cNvContentPartPr/>
                <p14:nvPr/>
              </p14:nvContentPartPr>
              <p14:xfrm>
                <a:off x="5873387" y="4187200"/>
                <a:ext cx="32040" cy="120600"/>
              </p14:xfrm>
            </p:contentPart>
          </mc:Choice>
          <mc:Fallback xmlns="">
            <p:pic>
              <p:nvPicPr>
                <p:cNvPr id="45" name="Ink 44">
                  <a:extLst>
                    <a:ext uri="{FF2B5EF4-FFF2-40B4-BE49-F238E27FC236}">
                      <a16:creationId xmlns:a16="http://schemas.microsoft.com/office/drawing/2014/main" id="{7271AE8C-198E-BA4A-1AD9-84D1368EC80E}"/>
                    </a:ext>
                  </a:extLst>
                </p:cNvPr>
                <p:cNvPicPr/>
                <p:nvPr/>
              </p:nvPicPr>
              <p:blipFill>
                <a:blip r:embed="rId67"/>
                <a:stretch>
                  <a:fillRect/>
                </a:stretch>
              </p:blipFill>
              <p:spPr>
                <a:xfrm>
                  <a:off x="5864747" y="4178560"/>
                  <a:ext cx="4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D651041-992E-8699-6155-EDF8EE5AD15E}"/>
                    </a:ext>
                  </a:extLst>
                </p14:cNvPr>
                <p14:cNvContentPartPr/>
                <p14:nvPr/>
              </p14:nvContentPartPr>
              <p14:xfrm>
                <a:off x="5727947" y="4314280"/>
                <a:ext cx="153360" cy="246240"/>
              </p14:xfrm>
            </p:contentPart>
          </mc:Choice>
          <mc:Fallback xmlns="">
            <p:pic>
              <p:nvPicPr>
                <p:cNvPr id="46" name="Ink 45">
                  <a:extLst>
                    <a:ext uri="{FF2B5EF4-FFF2-40B4-BE49-F238E27FC236}">
                      <a16:creationId xmlns:a16="http://schemas.microsoft.com/office/drawing/2014/main" id="{0D651041-992E-8699-6155-EDF8EE5AD15E}"/>
                    </a:ext>
                  </a:extLst>
                </p:cNvPr>
                <p:cNvPicPr/>
                <p:nvPr/>
              </p:nvPicPr>
              <p:blipFill>
                <a:blip r:embed="rId69"/>
                <a:stretch>
                  <a:fillRect/>
                </a:stretch>
              </p:blipFill>
              <p:spPr>
                <a:xfrm>
                  <a:off x="5718947" y="4305640"/>
                  <a:ext cx="171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55EE240-E7CB-70E3-D8A5-3A9A918E16B8}"/>
                    </a:ext>
                  </a:extLst>
                </p14:cNvPr>
                <p14:cNvContentPartPr/>
                <p14:nvPr/>
              </p14:nvContentPartPr>
              <p14:xfrm>
                <a:off x="6011987" y="4426600"/>
                <a:ext cx="38520" cy="69840"/>
              </p14:xfrm>
            </p:contentPart>
          </mc:Choice>
          <mc:Fallback xmlns="">
            <p:pic>
              <p:nvPicPr>
                <p:cNvPr id="47" name="Ink 46">
                  <a:extLst>
                    <a:ext uri="{FF2B5EF4-FFF2-40B4-BE49-F238E27FC236}">
                      <a16:creationId xmlns:a16="http://schemas.microsoft.com/office/drawing/2014/main" id="{755EE240-E7CB-70E3-D8A5-3A9A918E16B8}"/>
                    </a:ext>
                  </a:extLst>
                </p:cNvPr>
                <p:cNvPicPr/>
                <p:nvPr/>
              </p:nvPicPr>
              <p:blipFill>
                <a:blip r:embed="rId71"/>
                <a:stretch>
                  <a:fillRect/>
                </a:stretch>
              </p:blipFill>
              <p:spPr>
                <a:xfrm>
                  <a:off x="6002987" y="4417960"/>
                  <a:ext cx="56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51857C8-AD68-D651-DCEA-33E71F7E5754}"/>
                    </a:ext>
                  </a:extLst>
                </p14:cNvPr>
                <p14:cNvContentPartPr/>
                <p14:nvPr/>
              </p14:nvContentPartPr>
              <p14:xfrm>
                <a:off x="6071387" y="4298440"/>
                <a:ext cx="25920" cy="29160"/>
              </p14:xfrm>
            </p:contentPart>
          </mc:Choice>
          <mc:Fallback xmlns="">
            <p:pic>
              <p:nvPicPr>
                <p:cNvPr id="48" name="Ink 47">
                  <a:extLst>
                    <a:ext uri="{FF2B5EF4-FFF2-40B4-BE49-F238E27FC236}">
                      <a16:creationId xmlns:a16="http://schemas.microsoft.com/office/drawing/2014/main" id="{851857C8-AD68-D651-DCEA-33E71F7E5754}"/>
                    </a:ext>
                  </a:extLst>
                </p:cNvPr>
                <p:cNvPicPr/>
                <p:nvPr/>
              </p:nvPicPr>
              <p:blipFill>
                <a:blip r:embed="rId73"/>
                <a:stretch>
                  <a:fillRect/>
                </a:stretch>
              </p:blipFill>
              <p:spPr>
                <a:xfrm>
                  <a:off x="6062387" y="4289440"/>
                  <a:ext cx="43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9A7EAAE4-D027-DB37-09C3-0CC14C018C11}"/>
                    </a:ext>
                  </a:extLst>
                </p14:cNvPr>
                <p14:cNvContentPartPr/>
                <p14:nvPr/>
              </p14:nvContentPartPr>
              <p14:xfrm>
                <a:off x="6377747" y="3279640"/>
                <a:ext cx="165240" cy="1242720"/>
              </p14:xfrm>
            </p:contentPart>
          </mc:Choice>
          <mc:Fallback xmlns="">
            <p:pic>
              <p:nvPicPr>
                <p:cNvPr id="49" name="Ink 48">
                  <a:extLst>
                    <a:ext uri="{FF2B5EF4-FFF2-40B4-BE49-F238E27FC236}">
                      <a16:creationId xmlns:a16="http://schemas.microsoft.com/office/drawing/2014/main" id="{9A7EAAE4-D027-DB37-09C3-0CC14C018C11}"/>
                    </a:ext>
                  </a:extLst>
                </p:cNvPr>
                <p:cNvPicPr/>
                <p:nvPr/>
              </p:nvPicPr>
              <p:blipFill>
                <a:blip r:embed="rId75"/>
                <a:stretch>
                  <a:fillRect/>
                </a:stretch>
              </p:blipFill>
              <p:spPr>
                <a:xfrm>
                  <a:off x="6368747" y="3271000"/>
                  <a:ext cx="182880" cy="126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DBDF00F2-7117-B3CF-99EC-E1BB19400E1D}"/>
                    </a:ext>
                  </a:extLst>
                </p14:cNvPr>
                <p14:cNvContentPartPr/>
                <p14:nvPr/>
              </p14:nvContentPartPr>
              <p14:xfrm>
                <a:off x="6711467" y="3265240"/>
                <a:ext cx="327960" cy="1123920"/>
              </p14:xfrm>
            </p:contentPart>
          </mc:Choice>
          <mc:Fallback xmlns="">
            <p:pic>
              <p:nvPicPr>
                <p:cNvPr id="50" name="Ink 49">
                  <a:extLst>
                    <a:ext uri="{FF2B5EF4-FFF2-40B4-BE49-F238E27FC236}">
                      <a16:creationId xmlns:a16="http://schemas.microsoft.com/office/drawing/2014/main" id="{DBDF00F2-7117-B3CF-99EC-E1BB19400E1D}"/>
                    </a:ext>
                  </a:extLst>
                </p:cNvPr>
                <p:cNvPicPr/>
                <p:nvPr/>
              </p:nvPicPr>
              <p:blipFill>
                <a:blip r:embed="rId77"/>
                <a:stretch>
                  <a:fillRect/>
                </a:stretch>
              </p:blipFill>
              <p:spPr>
                <a:xfrm>
                  <a:off x="6702467" y="3256240"/>
                  <a:ext cx="345600" cy="1141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3EB338BB-E801-08BB-C916-FBE3AC12DC5E}"/>
                    </a:ext>
                  </a:extLst>
                </p14:cNvPr>
                <p14:cNvContentPartPr/>
                <p14:nvPr/>
              </p14:nvContentPartPr>
              <p14:xfrm>
                <a:off x="7267307" y="3272440"/>
                <a:ext cx="212040" cy="143280"/>
              </p14:xfrm>
            </p:contentPart>
          </mc:Choice>
          <mc:Fallback xmlns="">
            <p:pic>
              <p:nvPicPr>
                <p:cNvPr id="51" name="Ink 50">
                  <a:extLst>
                    <a:ext uri="{FF2B5EF4-FFF2-40B4-BE49-F238E27FC236}">
                      <a16:creationId xmlns:a16="http://schemas.microsoft.com/office/drawing/2014/main" id="{3EB338BB-E801-08BB-C916-FBE3AC12DC5E}"/>
                    </a:ext>
                  </a:extLst>
                </p:cNvPr>
                <p:cNvPicPr/>
                <p:nvPr/>
              </p:nvPicPr>
              <p:blipFill>
                <a:blip r:embed="rId79"/>
                <a:stretch>
                  <a:fillRect/>
                </a:stretch>
              </p:blipFill>
              <p:spPr>
                <a:xfrm>
                  <a:off x="7258307" y="3263800"/>
                  <a:ext cx="229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97F0847C-E4A1-A859-4B3B-F07A2CCD9DFE}"/>
                    </a:ext>
                  </a:extLst>
                </p14:cNvPr>
                <p14:cNvContentPartPr/>
                <p14:nvPr/>
              </p14:nvContentPartPr>
              <p14:xfrm>
                <a:off x="7624787" y="3383320"/>
                <a:ext cx="28080" cy="106920"/>
              </p14:xfrm>
            </p:contentPart>
          </mc:Choice>
          <mc:Fallback xmlns="">
            <p:pic>
              <p:nvPicPr>
                <p:cNvPr id="54" name="Ink 53">
                  <a:extLst>
                    <a:ext uri="{FF2B5EF4-FFF2-40B4-BE49-F238E27FC236}">
                      <a16:creationId xmlns:a16="http://schemas.microsoft.com/office/drawing/2014/main" id="{97F0847C-E4A1-A859-4B3B-F07A2CCD9DFE}"/>
                    </a:ext>
                  </a:extLst>
                </p:cNvPr>
                <p:cNvPicPr/>
                <p:nvPr/>
              </p:nvPicPr>
              <p:blipFill>
                <a:blip r:embed="rId81"/>
                <a:stretch>
                  <a:fillRect/>
                </a:stretch>
              </p:blipFill>
              <p:spPr>
                <a:xfrm>
                  <a:off x="7615787" y="3374320"/>
                  <a:ext cx="45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433ED8D0-F3B5-881C-91B9-3891F1C47CAD}"/>
                    </a:ext>
                  </a:extLst>
                </p14:cNvPr>
                <p14:cNvContentPartPr/>
                <p14:nvPr/>
              </p14:nvContentPartPr>
              <p14:xfrm>
                <a:off x="7351187" y="3558640"/>
                <a:ext cx="155880" cy="174960"/>
              </p14:xfrm>
            </p:contentPart>
          </mc:Choice>
          <mc:Fallback xmlns="">
            <p:pic>
              <p:nvPicPr>
                <p:cNvPr id="55" name="Ink 54">
                  <a:extLst>
                    <a:ext uri="{FF2B5EF4-FFF2-40B4-BE49-F238E27FC236}">
                      <a16:creationId xmlns:a16="http://schemas.microsoft.com/office/drawing/2014/main" id="{433ED8D0-F3B5-881C-91B9-3891F1C47CAD}"/>
                    </a:ext>
                  </a:extLst>
                </p:cNvPr>
                <p:cNvPicPr/>
                <p:nvPr/>
              </p:nvPicPr>
              <p:blipFill>
                <a:blip r:embed="rId83"/>
                <a:stretch>
                  <a:fillRect/>
                </a:stretch>
              </p:blipFill>
              <p:spPr>
                <a:xfrm>
                  <a:off x="7342187" y="3549640"/>
                  <a:ext cx="173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57550FED-A9CA-0A49-9D76-82A19FE5658D}"/>
                    </a:ext>
                  </a:extLst>
                </p14:cNvPr>
                <p14:cNvContentPartPr/>
                <p14:nvPr/>
              </p14:nvContentPartPr>
              <p14:xfrm>
                <a:off x="7606067" y="3638560"/>
                <a:ext cx="128160" cy="161280"/>
              </p14:xfrm>
            </p:contentPart>
          </mc:Choice>
          <mc:Fallback xmlns="">
            <p:pic>
              <p:nvPicPr>
                <p:cNvPr id="56" name="Ink 55">
                  <a:extLst>
                    <a:ext uri="{FF2B5EF4-FFF2-40B4-BE49-F238E27FC236}">
                      <a16:creationId xmlns:a16="http://schemas.microsoft.com/office/drawing/2014/main" id="{57550FED-A9CA-0A49-9D76-82A19FE5658D}"/>
                    </a:ext>
                  </a:extLst>
                </p:cNvPr>
                <p:cNvPicPr/>
                <p:nvPr/>
              </p:nvPicPr>
              <p:blipFill>
                <a:blip r:embed="rId85"/>
                <a:stretch>
                  <a:fillRect/>
                </a:stretch>
              </p:blipFill>
              <p:spPr>
                <a:xfrm>
                  <a:off x="7597067" y="3629920"/>
                  <a:ext cx="145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C19A6E80-AFAD-EC43-030B-5DE538C21DAF}"/>
                    </a:ext>
                  </a:extLst>
                </p14:cNvPr>
                <p14:cNvContentPartPr/>
                <p14:nvPr/>
              </p14:nvContentPartPr>
              <p14:xfrm>
                <a:off x="7509947" y="3862840"/>
                <a:ext cx="19800" cy="51840"/>
              </p14:xfrm>
            </p:contentPart>
          </mc:Choice>
          <mc:Fallback xmlns="">
            <p:pic>
              <p:nvPicPr>
                <p:cNvPr id="57" name="Ink 56">
                  <a:extLst>
                    <a:ext uri="{FF2B5EF4-FFF2-40B4-BE49-F238E27FC236}">
                      <a16:creationId xmlns:a16="http://schemas.microsoft.com/office/drawing/2014/main" id="{C19A6E80-AFAD-EC43-030B-5DE538C21DAF}"/>
                    </a:ext>
                  </a:extLst>
                </p:cNvPr>
                <p:cNvPicPr/>
                <p:nvPr/>
              </p:nvPicPr>
              <p:blipFill>
                <a:blip r:embed="rId87"/>
                <a:stretch>
                  <a:fillRect/>
                </a:stretch>
              </p:blipFill>
              <p:spPr>
                <a:xfrm>
                  <a:off x="7500947" y="3854200"/>
                  <a:ext cx="37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DB44BB6D-32CA-C4D6-3CB9-4D1E46B9A4D7}"/>
                    </a:ext>
                  </a:extLst>
                </p14:cNvPr>
                <p14:cNvContentPartPr/>
                <p14:nvPr/>
              </p14:nvContentPartPr>
              <p14:xfrm>
                <a:off x="7487267" y="4106560"/>
                <a:ext cx="46800" cy="155160"/>
              </p14:xfrm>
            </p:contentPart>
          </mc:Choice>
          <mc:Fallback xmlns="">
            <p:pic>
              <p:nvPicPr>
                <p:cNvPr id="58" name="Ink 57">
                  <a:extLst>
                    <a:ext uri="{FF2B5EF4-FFF2-40B4-BE49-F238E27FC236}">
                      <a16:creationId xmlns:a16="http://schemas.microsoft.com/office/drawing/2014/main" id="{DB44BB6D-32CA-C4D6-3CB9-4D1E46B9A4D7}"/>
                    </a:ext>
                  </a:extLst>
                </p:cNvPr>
                <p:cNvPicPr/>
                <p:nvPr/>
              </p:nvPicPr>
              <p:blipFill>
                <a:blip r:embed="rId89"/>
                <a:stretch>
                  <a:fillRect/>
                </a:stretch>
              </p:blipFill>
              <p:spPr>
                <a:xfrm>
                  <a:off x="7478627" y="4097560"/>
                  <a:ext cx="6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4137298A-C83A-5D72-44CD-751D4E7F0329}"/>
                    </a:ext>
                  </a:extLst>
                </p14:cNvPr>
                <p14:cNvContentPartPr/>
                <p14:nvPr/>
              </p14:nvContentPartPr>
              <p14:xfrm>
                <a:off x="7322027" y="4382320"/>
                <a:ext cx="261720" cy="149040"/>
              </p14:xfrm>
            </p:contentPart>
          </mc:Choice>
          <mc:Fallback xmlns="">
            <p:pic>
              <p:nvPicPr>
                <p:cNvPr id="59" name="Ink 58">
                  <a:extLst>
                    <a:ext uri="{FF2B5EF4-FFF2-40B4-BE49-F238E27FC236}">
                      <a16:creationId xmlns:a16="http://schemas.microsoft.com/office/drawing/2014/main" id="{4137298A-C83A-5D72-44CD-751D4E7F0329}"/>
                    </a:ext>
                  </a:extLst>
                </p:cNvPr>
                <p:cNvPicPr/>
                <p:nvPr/>
              </p:nvPicPr>
              <p:blipFill>
                <a:blip r:embed="rId91"/>
                <a:stretch>
                  <a:fillRect/>
                </a:stretch>
              </p:blipFill>
              <p:spPr>
                <a:xfrm>
                  <a:off x="7313027" y="4373320"/>
                  <a:ext cx="279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D0190589-E055-EC60-BCBD-2E863A659B1A}"/>
                    </a:ext>
                  </a:extLst>
                </p14:cNvPr>
                <p14:cNvContentPartPr/>
                <p14:nvPr/>
              </p14:nvContentPartPr>
              <p14:xfrm>
                <a:off x="7676987" y="4477360"/>
                <a:ext cx="27000" cy="100080"/>
              </p14:xfrm>
            </p:contentPart>
          </mc:Choice>
          <mc:Fallback xmlns="">
            <p:pic>
              <p:nvPicPr>
                <p:cNvPr id="60" name="Ink 59">
                  <a:extLst>
                    <a:ext uri="{FF2B5EF4-FFF2-40B4-BE49-F238E27FC236}">
                      <a16:creationId xmlns:a16="http://schemas.microsoft.com/office/drawing/2014/main" id="{D0190589-E055-EC60-BCBD-2E863A659B1A}"/>
                    </a:ext>
                  </a:extLst>
                </p:cNvPr>
                <p:cNvPicPr/>
                <p:nvPr/>
              </p:nvPicPr>
              <p:blipFill>
                <a:blip r:embed="rId93"/>
                <a:stretch>
                  <a:fillRect/>
                </a:stretch>
              </p:blipFill>
              <p:spPr>
                <a:xfrm>
                  <a:off x="7667987" y="4468720"/>
                  <a:ext cx="44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E980C723-E9F9-190B-8D5A-A619B00B72F2}"/>
                    </a:ext>
                  </a:extLst>
                </p14:cNvPr>
                <p14:cNvContentPartPr/>
                <p14:nvPr/>
              </p14:nvContentPartPr>
              <p14:xfrm>
                <a:off x="7721267" y="4387000"/>
                <a:ext cx="20880" cy="17640"/>
              </p14:xfrm>
            </p:contentPart>
          </mc:Choice>
          <mc:Fallback xmlns="">
            <p:pic>
              <p:nvPicPr>
                <p:cNvPr id="61" name="Ink 60">
                  <a:extLst>
                    <a:ext uri="{FF2B5EF4-FFF2-40B4-BE49-F238E27FC236}">
                      <a16:creationId xmlns:a16="http://schemas.microsoft.com/office/drawing/2014/main" id="{E980C723-E9F9-190B-8D5A-A619B00B72F2}"/>
                    </a:ext>
                  </a:extLst>
                </p:cNvPr>
                <p:cNvPicPr/>
                <p:nvPr/>
              </p:nvPicPr>
              <p:blipFill>
                <a:blip r:embed="rId95"/>
                <a:stretch>
                  <a:fillRect/>
                </a:stretch>
              </p:blipFill>
              <p:spPr>
                <a:xfrm>
                  <a:off x="7712627" y="4378000"/>
                  <a:ext cx="38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06BD6C6E-D65F-F2BE-106A-601CEF13A5FD}"/>
                    </a:ext>
                  </a:extLst>
                </p14:cNvPr>
                <p14:cNvContentPartPr/>
                <p14:nvPr/>
              </p14:nvContentPartPr>
              <p14:xfrm>
                <a:off x="7938347" y="3338320"/>
                <a:ext cx="174600" cy="1265040"/>
              </p14:xfrm>
            </p:contentPart>
          </mc:Choice>
          <mc:Fallback xmlns="">
            <p:pic>
              <p:nvPicPr>
                <p:cNvPr id="62" name="Ink 61">
                  <a:extLst>
                    <a:ext uri="{FF2B5EF4-FFF2-40B4-BE49-F238E27FC236}">
                      <a16:creationId xmlns:a16="http://schemas.microsoft.com/office/drawing/2014/main" id="{06BD6C6E-D65F-F2BE-106A-601CEF13A5FD}"/>
                    </a:ext>
                  </a:extLst>
                </p:cNvPr>
                <p:cNvPicPr/>
                <p:nvPr/>
              </p:nvPicPr>
              <p:blipFill>
                <a:blip r:embed="rId97"/>
                <a:stretch>
                  <a:fillRect/>
                </a:stretch>
              </p:blipFill>
              <p:spPr>
                <a:xfrm>
                  <a:off x="7929347" y="3329320"/>
                  <a:ext cx="192240" cy="128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9AE43E5D-7AEC-2578-21C1-B36EA443B6EF}"/>
                    </a:ext>
                  </a:extLst>
                </p14:cNvPr>
                <p14:cNvContentPartPr/>
                <p14:nvPr/>
              </p14:nvContentPartPr>
              <p14:xfrm>
                <a:off x="5990027" y="3015760"/>
                <a:ext cx="1215720" cy="228600"/>
              </p14:xfrm>
            </p:contentPart>
          </mc:Choice>
          <mc:Fallback xmlns="">
            <p:pic>
              <p:nvPicPr>
                <p:cNvPr id="64" name="Ink 63">
                  <a:extLst>
                    <a:ext uri="{FF2B5EF4-FFF2-40B4-BE49-F238E27FC236}">
                      <a16:creationId xmlns:a16="http://schemas.microsoft.com/office/drawing/2014/main" id="{9AE43E5D-7AEC-2578-21C1-B36EA443B6EF}"/>
                    </a:ext>
                  </a:extLst>
                </p:cNvPr>
                <p:cNvPicPr/>
                <p:nvPr/>
              </p:nvPicPr>
              <p:blipFill>
                <a:blip r:embed="rId99"/>
                <a:stretch>
                  <a:fillRect/>
                </a:stretch>
              </p:blipFill>
              <p:spPr>
                <a:xfrm>
                  <a:off x="5981387" y="3007120"/>
                  <a:ext cx="1233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D8438446-4022-8C93-DC2E-4FF8CCA34FA7}"/>
                    </a:ext>
                  </a:extLst>
                </p14:cNvPr>
                <p14:cNvContentPartPr/>
                <p14:nvPr/>
              </p14:nvContentPartPr>
              <p14:xfrm>
                <a:off x="6388907" y="3562240"/>
                <a:ext cx="877320" cy="140400"/>
              </p14:xfrm>
            </p:contentPart>
          </mc:Choice>
          <mc:Fallback xmlns="">
            <p:pic>
              <p:nvPicPr>
                <p:cNvPr id="65" name="Ink 64">
                  <a:extLst>
                    <a:ext uri="{FF2B5EF4-FFF2-40B4-BE49-F238E27FC236}">
                      <a16:creationId xmlns:a16="http://schemas.microsoft.com/office/drawing/2014/main" id="{D8438446-4022-8C93-DC2E-4FF8CCA34FA7}"/>
                    </a:ext>
                  </a:extLst>
                </p:cNvPr>
                <p:cNvPicPr/>
                <p:nvPr/>
              </p:nvPicPr>
              <p:blipFill>
                <a:blip r:embed="rId101"/>
                <a:stretch>
                  <a:fillRect/>
                </a:stretch>
              </p:blipFill>
              <p:spPr>
                <a:xfrm>
                  <a:off x="6380267" y="3553600"/>
                  <a:ext cx="894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5A10858C-8062-0461-E80F-D358D5BAF98F}"/>
                    </a:ext>
                  </a:extLst>
                </p14:cNvPr>
                <p14:cNvContentPartPr/>
                <p14:nvPr/>
              </p14:nvContentPartPr>
              <p14:xfrm>
                <a:off x="6342467" y="4394200"/>
                <a:ext cx="868680" cy="116280"/>
              </p14:xfrm>
            </p:contentPart>
          </mc:Choice>
          <mc:Fallback xmlns="">
            <p:pic>
              <p:nvPicPr>
                <p:cNvPr id="66" name="Ink 65">
                  <a:extLst>
                    <a:ext uri="{FF2B5EF4-FFF2-40B4-BE49-F238E27FC236}">
                      <a16:creationId xmlns:a16="http://schemas.microsoft.com/office/drawing/2014/main" id="{5A10858C-8062-0461-E80F-D358D5BAF98F}"/>
                    </a:ext>
                  </a:extLst>
                </p:cNvPr>
                <p:cNvPicPr/>
                <p:nvPr/>
              </p:nvPicPr>
              <p:blipFill>
                <a:blip r:embed="rId103"/>
                <a:stretch>
                  <a:fillRect/>
                </a:stretch>
              </p:blipFill>
              <p:spPr>
                <a:xfrm>
                  <a:off x="6333467" y="4385560"/>
                  <a:ext cx="88632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05D1D813-43F2-8CB5-E363-9885686C2645}"/>
                  </a:ext>
                </a:extLst>
              </p14:cNvPr>
              <p14:cNvContentPartPr/>
              <p14:nvPr/>
            </p14:nvContentPartPr>
            <p14:xfrm>
              <a:off x="2226947" y="4892440"/>
              <a:ext cx="693720" cy="112680"/>
            </p14:xfrm>
          </p:contentPart>
        </mc:Choice>
        <mc:Fallback xmlns="">
          <p:pic>
            <p:nvPicPr>
              <p:cNvPr id="68" name="Ink 67">
                <a:extLst>
                  <a:ext uri="{FF2B5EF4-FFF2-40B4-BE49-F238E27FC236}">
                    <a16:creationId xmlns:a16="http://schemas.microsoft.com/office/drawing/2014/main" id="{05D1D813-43F2-8CB5-E363-9885686C2645}"/>
                  </a:ext>
                </a:extLst>
              </p:cNvPr>
              <p:cNvPicPr/>
              <p:nvPr/>
            </p:nvPicPr>
            <p:blipFill>
              <a:blip r:embed="rId105"/>
              <a:stretch>
                <a:fillRect/>
              </a:stretch>
            </p:blipFill>
            <p:spPr>
              <a:xfrm>
                <a:off x="2218307" y="4883440"/>
                <a:ext cx="711360" cy="130320"/>
              </a:xfrm>
              <a:prstGeom prst="rect">
                <a:avLst/>
              </a:prstGeom>
            </p:spPr>
          </p:pic>
        </mc:Fallback>
      </mc:AlternateContent>
      <p:grpSp>
        <p:nvGrpSpPr>
          <p:cNvPr id="71" name="Group 70">
            <a:extLst>
              <a:ext uri="{FF2B5EF4-FFF2-40B4-BE49-F238E27FC236}">
                <a16:creationId xmlns:a16="http://schemas.microsoft.com/office/drawing/2014/main" id="{0BFCB164-5A40-B36F-B655-0761FEBAFF20}"/>
              </a:ext>
            </a:extLst>
          </p:cNvPr>
          <p:cNvGrpSpPr/>
          <p:nvPr/>
        </p:nvGrpSpPr>
        <p:grpSpPr>
          <a:xfrm>
            <a:off x="3499907" y="4950760"/>
            <a:ext cx="743400" cy="128520"/>
            <a:chOff x="3499907" y="4950760"/>
            <a:chExt cx="743400" cy="128520"/>
          </a:xfrm>
        </p:grpSpPr>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0CFC00F6-1563-E28E-9C63-624B4E428BF6}"/>
                    </a:ext>
                  </a:extLst>
                </p14:cNvPr>
                <p14:cNvContentPartPr/>
                <p14:nvPr/>
              </p14:nvContentPartPr>
              <p14:xfrm>
                <a:off x="3499907" y="4950760"/>
                <a:ext cx="743400" cy="45000"/>
              </p14:xfrm>
            </p:contentPart>
          </mc:Choice>
          <mc:Fallback xmlns="">
            <p:pic>
              <p:nvPicPr>
                <p:cNvPr id="69" name="Ink 68">
                  <a:extLst>
                    <a:ext uri="{FF2B5EF4-FFF2-40B4-BE49-F238E27FC236}">
                      <a16:creationId xmlns:a16="http://schemas.microsoft.com/office/drawing/2014/main" id="{0CFC00F6-1563-E28E-9C63-624B4E428BF6}"/>
                    </a:ext>
                  </a:extLst>
                </p:cNvPr>
                <p:cNvPicPr/>
                <p:nvPr/>
              </p:nvPicPr>
              <p:blipFill>
                <a:blip r:embed="rId107"/>
                <a:stretch>
                  <a:fillRect/>
                </a:stretch>
              </p:blipFill>
              <p:spPr>
                <a:xfrm>
                  <a:off x="3490907" y="4941760"/>
                  <a:ext cx="761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8E5BC151-C5CE-B0C1-8198-8E78B41E12CE}"/>
                    </a:ext>
                  </a:extLst>
                </p14:cNvPr>
                <p14:cNvContentPartPr/>
                <p14:nvPr/>
              </p14:nvContentPartPr>
              <p14:xfrm>
                <a:off x="3735707" y="5044720"/>
                <a:ext cx="313920" cy="34560"/>
              </p14:xfrm>
            </p:contentPart>
          </mc:Choice>
          <mc:Fallback xmlns="">
            <p:pic>
              <p:nvPicPr>
                <p:cNvPr id="70" name="Ink 69">
                  <a:extLst>
                    <a:ext uri="{FF2B5EF4-FFF2-40B4-BE49-F238E27FC236}">
                      <a16:creationId xmlns:a16="http://schemas.microsoft.com/office/drawing/2014/main" id="{8E5BC151-C5CE-B0C1-8198-8E78B41E12CE}"/>
                    </a:ext>
                  </a:extLst>
                </p:cNvPr>
                <p:cNvPicPr/>
                <p:nvPr/>
              </p:nvPicPr>
              <p:blipFill>
                <a:blip r:embed="rId109"/>
                <a:stretch>
                  <a:fillRect/>
                </a:stretch>
              </p:blipFill>
              <p:spPr>
                <a:xfrm>
                  <a:off x="3727067" y="5036080"/>
                  <a:ext cx="331560" cy="52200"/>
                </a:xfrm>
                <a:prstGeom prst="rect">
                  <a:avLst/>
                </a:prstGeom>
              </p:spPr>
            </p:pic>
          </mc:Fallback>
        </mc:AlternateContent>
      </p:grpSp>
      <p:grpSp>
        <p:nvGrpSpPr>
          <p:cNvPr id="74" name="Group 73">
            <a:extLst>
              <a:ext uri="{FF2B5EF4-FFF2-40B4-BE49-F238E27FC236}">
                <a16:creationId xmlns:a16="http://schemas.microsoft.com/office/drawing/2014/main" id="{253E426B-B7E0-F92B-E763-990D039CD5D9}"/>
              </a:ext>
            </a:extLst>
          </p:cNvPr>
          <p:cNvGrpSpPr/>
          <p:nvPr/>
        </p:nvGrpSpPr>
        <p:grpSpPr>
          <a:xfrm>
            <a:off x="1264667" y="5224000"/>
            <a:ext cx="671400" cy="242640"/>
            <a:chOff x="1264667" y="5224000"/>
            <a:chExt cx="671400" cy="242640"/>
          </a:xfrm>
        </p:grpSpPr>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9111B8CB-74DB-9444-1037-668C1A604EA2}"/>
                    </a:ext>
                  </a:extLst>
                </p14:cNvPr>
                <p14:cNvContentPartPr/>
                <p14:nvPr/>
              </p14:nvContentPartPr>
              <p14:xfrm>
                <a:off x="1786307" y="5224000"/>
                <a:ext cx="149760" cy="242640"/>
              </p14:xfrm>
            </p:contentPart>
          </mc:Choice>
          <mc:Fallback xmlns="">
            <p:pic>
              <p:nvPicPr>
                <p:cNvPr id="72" name="Ink 71">
                  <a:extLst>
                    <a:ext uri="{FF2B5EF4-FFF2-40B4-BE49-F238E27FC236}">
                      <a16:creationId xmlns:a16="http://schemas.microsoft.com/office/drawing/2014/main" id="{9111B8CB-74DB-9444-1037-668C1A604EA2}"/>
                    </a:ext>
                  </a:extLst>
                </p:cNvPr>
                <p:cNvPicPr/>
                <p:nvPr/>
              </p:nvPicPr>
              <p:blipFill>
                <a:blip r:embed="rId111"/>
                <a:stretch>
                  <a:fillRect/>
                </a:stretch>
              </p:blipFill>
              <p:spPr>
                <a:xfrm>
                  <a:off x="1777667" y="5215360"/>
                  <a:ext cx="1674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245A5B5-ED68-33FB-1FDA-CB9F02B2BAB5}"/>
                    </a:ext>
                  </a:extLst>
                </p14:cNvPr>
                <p14:cNvContentPartPr/>
                <p14:nvPr/>
              </p14:nvContentPartPr>
              <p14:xfrm>
                <a:off x="1264667" y="5323720"/>
                <a:ext cx="651600" cy="48960"/>
              </p14:xfrm>
            </p:contentPart>
          </mc:Choice>
          <mc:Fallback xmlns="">
            <p:pic>
              <p:nvPicPr>
                <p:cNvPr id="73" name="Ink 72">
                  <a:extLst>
                    <a:ext uri="{FF2B5EF4-FFF2-40B4-BE49-F238E27FC236}">
                      <a16:creationId xmlns:a16="http://schemas.microsoft.com/office/drawing/2014/main" id="{1245A5B5-ED68-33FB-1FDA-CB9F02B2BAB5}"/>
                    </a:ext>
                  </a:extLst>
                </p:cNvPr>
                <p:cNvPicPr/>
                <p:nvPr/>
              </p:nvPicPr>
              <p:blipFill>
                <a:blip r:embed="rId113"/>
                <a:stretch>
                  <a:fillRect/>
                </a:stretch>
              </p:blipFill>
              <p:spPr>
                <a:xfrm>
                  <a:off x="1255667" y="5315080"/>
                  <a:ext cx="669240" cy="66600"/>
                </a:xfrm>
                <a:prstGeom prst="rect">
                  <a:avLst/>
                </a:prstGeom>
              </p:spPr>
            </p:pic>
          </mc:Fallback>
        </mc:AlternateContent>
      </p:grpSp>
      <p:grpSp>
        <p:nvGrpSpPr>
          <p:cNvPr id="82" name="Group 81">
            <a:extLst>
              <a:ext uri="{FF2B5EF4-FFF2-40B4-BE49-F238E27FC236}">
                <a16:creationId xmlns:a16="http://schemas.microsoft.com/office/drawing/2014/main" id="{2130ABF5-E370-D953-D571-450FE665F163}"/>
              </a:ext>
            </a:extLst>
          </p:cNvPr>
          <p:cNvGrpSpPr/>
          <p:nvPr/>
        </p:nvGrpSpPr>
        <p:grpSpPr>
          <a:xfrm>
            <a:off x="10118507" y="4339840"/>
            <a:ext cx="1671840" cy="1755000"/>
            <a:chOff x="10118507" y="4339840"/>
            <a:chExt cx="1671840" cy="1755000"/>
          </a:xfrm>
        </p:grpSpPr>
        <mc:AlternateContent xmlns:mc="http://schemas.openxmlformats.org/markup-compatibility/2006" xmlns:p14="http://schemas.microsoft.com/office/powerpoint/2010/main">
          <mc:Choice Requires="p14">
            <p:contentPart p14:bwMode="auto" r:id="rId114">
              <p14:nvContentPartPr>
                <p14:cNvPr id="75" name="Ink 74">
                  <a:extLst>
                    <a:ext uri="{FF2B5EF4-FFF2-40B4-BE49-F238E27FC236}">
                      <a16:creationId xmlns:a16="http://schemas.microsoft.com/office/drawing/2014/main" id="{48FB0AED-CE39-B432-3EF0-03FB757E5E97}"/>
                    </a:ext>
                  </a:extLst>
                </p14:cNvPr>
                <p14:cNvContentPartPr/>
                <p14:nvPr/>
              </p14:nvContentPartPr>
              <p14:xfrm>
                <a:off x="10118507" y="5636560"/>
                <a:ext cx="1393920" cy="58320"/>
              </p14:xfrm>
            </p:contentPart>
          </mc:Choice>
          <mc:Fallback xmlns="">
            <p:pic>
              <p:nvPicPr>
                <p:cNvPr id="75" name="Ink 74">
                  <a:extLst>
                    <a:ext uri="{FF2B5EF4-FFF2-40B4-BE49-F238E27FC236}">
                      <a16:creationId xmlns:a16="http://schemas.microsoft.com/office/drawing/2014/main" id="{48FB0AED-CE39-B432-3EF0-03FB757E5E97}"/>
                    </a:ext>
                  </a:extLst>
                </p:cNvPr>
                <p:cNvPicPr/>
                <p:nvPr/>
              </p:nvPicPr>
              <p:blipFill>
                <a:blip r:embed="rId115"/>
                <a:stretch>
                  <a:fillRect/>
                </a:stretch>
              </p:blipFill>
              <p:spPr>
                <a:xfrm>
                  <a:off x="10109867" y="5627560"/>
                  <a:ext cx="14115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3CD6A333-D9E3-986D-A987-503D7EB66D55}"/>
                    </a:ext>
                  </a:extLst>
                </p14:cNvPr>
                <p14:cNvContentPartPr/>
                <p14:nvPr/>
              </p14:nvContentPartPr>
              <p14:xfrm>
                <a:off x="10304267" y="4795960"/>
                <a:ext cx="57240" cy="983880"/>
              </p14:xfrm>
            </p:contentPart>
          </mc:Choice>
          <mc:Fallback xmlns="">
            <p:pic>
              <p:nvPicPr>
                <p:cNvPr id="76" name="Ink 75">
                  <a:extLst>
                    <a:ext uri="{FF2B5EF4-FFF2-40B4-BE49-F238E27FC236}">
                      <a16:creationId xmlns:a16="http://schemas.microsoft.com/office/drawing/2014/main" id="{3CD6A333-D9E3-986D-A987-503D7EB66D55}"/>
                    </a:ext>
                  </a:extLst>
                </p:cNvPr>
                <p:cNvPicPr/>
                <p:nvPr/>
              </p:nvPicPr>
              <p:blipFill>
                <a:blip r:embed="rId117"/>
                <a:stretch>
                  <a:fillRect/>
                </a:stretch>
              </p:blipFill>
              <p:spPr>
                <a:xfrm>
                  <a:off x="10295267" y="4786960"/>
                  <a:ext cx="748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540DB1D2-928E-4974-E06B-176E9587278F}"/>
                    </a:ext>
                  </a:extLst>
                </p14:cNvPr>
                <p14:cNvContentPartPr/>
                <p14:nvPr/>
              </p14:nvContentPartPr>
              <p14:xfrm>
                <a:off x="10221827" y="4396720"/>
                <a:ext cx="252000" cy="236520"/>
              </p14:xfrm>
            </p:contentPart>
          </mc:Choice>
          <mc:Fallback xmlns="">
            <p:pic>
              <p:nvPicPr>
                <p:cNvPr id="77" name="Ink 76">
                  <a:extLst>
                    <a:ext uri="{FF2B5EF4-FFF2-40B4-BE49-F238E27FC236}">
                      <a16:creationId xmlns:a16="http://schemas.microsoft.com/office/drawing/2014/main" id="{540DB1D2-928E-4974-E06B-176E9587278F}"/>
                    </a:ext>
                  </a:extLst>
                </p:cNvPr>
                <p:cNvPicPr/>
                <p:nvPr/>
              </p:nvPicPr>
              <p:blipFill>
                <a:blip r:embed="rId119"/>
                <a:stretch>
                  <a:fillRect/>
                </a:stretch>
              </p:blipFill>
              <p:spPr>
                <a:xfrm>
                  <a:off x="10213187" y="4388080"/>
                  <a:ext cx="269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042BEE73-4966-D926-DFE3-7C6C24B056C9}"/>
                    </a:ext>
                  </a:extLst>
                </p14:cNvPr>
                <p14:cNvContentPartPr/>
                <p14:nvPr/>
              </p14:nvContentPartPr>
              <p14:xfrm>
                <a:off x="11477147" y="5793520"/>
                <a:ext cx="313200" cy="301320"/>
              </p14:xfrm>
            </p:contentPart>
          </mc:Choice>
          <mc:Fallback xmlns="">
            <p:pic>
              <p:nvPicPr>
                <p:cNvPr id="78" name="Ink 77">
                  <a:extLst>
                    <a:ext uri="{FF2B5EF4-FFF2-40B4-BE49-F238E27FC236}">
                      <a16:creationId xmlns:a16="http://schemas.microsoft.com/office/drawing/2014/main" id="{042BEE73-4966-D926-DFE3-7C6C24B056C9}"/>
                    </a:ext>
                  </a:extLst>
                </p:cNvPr>
                <p:cNvPicPr/>
                <p:nvPr/>
              </p:nvPicPr>
              <p:blipFill>
                <a:blip r:embed="rId121"/>
                <a:stretch>
                  <a:fillRect/>
                </a:stretch>
              </p:blipFill>
              <p:spPr>
                <a:xfrm>
                  <a:off x="11468147" y="5784880"/>
                  <a:ext cx="3308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Ink 79">
                  <a:extLst>
                    <a:ext uri="{FF2B5EF4-FFF2-40B4-BE49-F238E27FC236}">
                      <a16:creationId xmlns:a16="http://schemas.microsoft.com/office/drawing/2014/main" id="{38511795-82B8-2314-4358-FA1956541F26}"/>
                    </a:ext>
                  </a:extLst>
                </p14:cNvPr>
                <p14:cNvContentPartPr/>
                <p14:nvPr/>
              </p14:nvContentPartPr>
              <p14:xfrm>
                <a:off x="10214267" y="4339840"/>
                <a:ext cx="260280" cy="361440"/>
              </p14:xfrm>
            </p:contentPart>
          </mc:Choice>
          <mc:Fallback xmlns="">
            <p:pic>
              <p:nvPicPr>
                <p:cNvPr id="80" name="Ink 79">
                  <a:extLst>
                    <a:ext uri="{FF2B5EF4-FFF2-40B4-BE49-F238E27FC236}">
                      <a16:creationId xmlns:a16="http://schemas.microsoft.com/office/drawing/2014/main" id="{38511795-82B8-2314-4358-FA1956541F26}"/>
                    </a:ext>
                  </a:extLst>
                </p:cNvPr>
                <p:cNvPicPr/>
                <p:nvPr/>
              </p:nvPicPr>
              <p:blipFill>
                <a:blip r:embed="rId123"/>
                <a:stretch>
                  <a:fillRect/>
                </a:stretch>
              </p:blipFill>
              <p:spPr>
                <a:xfrm>
                  <a:off x="10205627" y="4330840"/>
                  <a:ext cx="2779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Ink 80">
                  <a:extLst>
                    <a:ext uri="{FF2B5EF4-FFF2-40B4-BE49-F238E27FC236}">
                      <a16:creationId xmlns:a16="http://schemas.microsoft.com/office/drawing/2014/main" id="{B187E548-FAAB-433D-3EBA-F82B32D71347}"/>
                    </a:ext>
                  </a:extLst>
                </p14:cNvPr>
                <p14:cNvContentPartPr/>
                <p14:nvPr/>
              </p14:nvContentPartPr>
              <p14:xfrm>
                <a:off x="10307867" y="5388160"/>
                <a:ext cx="171720" cy="240840"/>
              </p14:xfrm>
            </p:contentPart>
          </mc:Choice>
          <mc:Fallback xmlns="">
            <p:pic>
              <p:nvPicPr>
                <p:cNvPr id="81" name="Ink 80">
                  <a:extLst>
                    <a:ext uri="{FF2B5EF4-FFF2-40B4-BE49-F238E27FC236}">
                      <a16:creationId xmlns:a16="http://schemas.microsoft.com/office/drawing/2014/main" id="{B187E548-FAAB-433D-3EBA-F82B32D71347}"/>
                    </a:ext>
                  </a:extLst>
                </p:cNvPr>
                <p:cNvPicPr/>
                <p:nvPr/>
              </p:nvPicPr>
              <p:blipFill>
                <a:blip r:embed="rId125"/>
                <a:stretch>
                  <a:fillRect/>
                </a:stretch>
              </p:blipFill>
              <p:spPr>
                <a:xfrm>
                  <a:off x="10299227" y="5379160"/>
                  <a:ext cx="189360" cy="258480"/>
                </a:xfrm>
                <a:prstGeom prst="rect">
                  <a:avLst/>
                </a:prstGeom>
              </p:spPr>
            </p:pic>
          </mc:Fallback>
        </mc:AlternateContent>
      </p:grpSp>
      <p:grpSp>
        <p:nvGrpSpPr>
          <p:cNvPr id="88" name="Group 87">
            <a:extLst>
              <a:ext uri="{FF2B5EF4-FFF2-40B4-BE49-F238E27FC236}">
                <a16:creationId xmlns:a16="http://schemas.microsoft.com/office/drawing/2014/main" id="{D6DD3F8D-7112-1F62-B363-AA4DF3C83A55}"/>
              </a:ext>
            </a:extLst>
          </p:cNvPr>
          <p:cNvGrpSpPr/>
          <p:nvPr/>
        </p:nvGrpSpPr>
        <p:grpSpPr>
          <a:xfrm>
            <a:off x="10042187" y="6131560"/>
            <a:ext cx="1417320" cy="343080"/>
            <a:chOff x="10042187" y="6131560"/>
            <a:chExt cx="1417320" cy="343080"/>
          </a:xfrm>
        </p:grpSpPr>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09CE283A-19B4-555A-71FE-B8D0E282E31B}"/>
                    </a:ext>
                  </a:extLst>
                </p14:cNvPr>
                <p14:cNvContentPartPr/>
                <p14:nvPr/>
              </p14:nvContentPartPr>
              <p14:xfrm>
                <a:off x="10042187" y="6131560"/>
                <a:ext cx="320400" cy="278640"/>
              </p14:xfrm>
            </p:contentPart>
          </mc:Choice>
          <mc:Fallback xmlns="">
            <p:pic>
              <p:nvPicPr>
                <p:cNvPr id="83" name="Ink 82">
                  <a:extLst>
                    <a:ext uri="{FF2B5EF4-FFF2-40B4-BE49-F238E27FC236}">
                      <a16:creationId xmlns:a16="http://schemas.microsoft.com/office/drawing/2014/main" id="{09CE283A-19B4-555A-71FE-B8D0E282E31B}"/>
                    </a:ext>
                  </a:extLst>
                </p:cNvPr>
                <p:cNvPicPr/>
                <p:nvPr/>
              </p:nvPicPr>
              <p:blipFill>
                <a:blip r:embed="rId127"/>
                <a:stretch>
                  <a:fillRect/>
                </a:stretch>
              </p:blipFill>
              <p:spPr>
                <a:xfrm>
                  <a:off x="10033547" y="6122920"/>
                  <a:ext cx="3380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7D9664A2-42C6-46C1-27DC-6797BA8892BA}"/>
                    </a:ext>
                  </a:extLst>
                </p14:cNvPr>
                <p14:cNvContentPartPr/>
                <p14:nvPr/>
              </p14:nvContentPartPr>
              <p14:xfrm>
                <a:off x="10500107" y="6192760"/>
                <a:ext cx="127440" cy="212400"/>
              </p14:xfrm>
            </p:contentPart>
          </mc:Choice>
          <mc:Fallback xmlns="">
            <p:pic>
              <p:nvPicPr>
                <p:cNvPr id="84" name="Ink 83">
                  <a:extLst>
                    <a:ext uri="{FF2B5EF4-FFF2-40B4-BE49-F238E27FC236}">
                      <a16:creationId xmlns:a16="http://schemas.microsoft.com/office/drawing/2014/main" id="{7D9664A2-42C6-46C1-27DC-6797BA8892BA}"/>
                    </a:ext>
                  </a:extLst>
                </p:cNvPr>
                <p:cNvPicPr/>
                <p:nvPr/>
              </p:nvPicPr>
              <p:blipFill>
                <a:blip r:embed="rId129"/>
                <a:stretch>
                  <a:fillRect/>
                </a:stretch>
              </p:blipFill>
              <p:spPr>
                <a:xfrm>
                  <a:off x="10491107" y="6183760"/>
                  <a:ext cx="145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44DCCCB2-EE6E-6118-CE39-5423946CA962}"/>
                    </a:ext>
                  </a:extLst>
                </p14:cNvPr>
                <p14:cNvContentPartPr/>
                <p14:nvPr/>
              </p14:nvContentPartPr>
              <p14:xfrm>
                <a:off x="10809707" y="6150640"/>
                <a:ext cx="155520" cy="324000"/>
              </p14:xfrm>
            </p:contentPart>
          </mc:Choice>
          <mc:Fallback xmlns="">
            <p:pic>
              <p:nvPicPr>
                <p:cNvPr id="85" name="Ink 84">
                  <a:extLst>
                    <a:ext uri="{FF2B5EF4-FFF2-40B4-BE49-F238E27FC236}">
                      <a16:creationId xmlns:a16="http://schemas.microsoft.com/office/drawing/2014/main" id="{44DCCCB2-EE6E-6118-CE39-5423946CA962}"/>
                    </a:ext>
                  </a:extLst>
                </p:cNvPr>
                <p:cNvPicPr/>
                <p:nvPr/>
              </p:nvPicPr>
              <p:blipFill>
                <a:blip r:embed="rId131"/>
                <a:stretch>
                  <a:fillRect/>
                </a:stretch>
              </p:blipFill>
              <p:spPr>
                <a:xfrm>
                  <a:off x="10801067" y="6142000"/>
                  <a:ext cx="1731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FB3A6F1A-F1B7-417A-2DF9-7E8E28BF8C24}"/>
                    </a:ext>
                  </a:extLst>
                </p14:cNvPr>
                <p14:cNvContentPartPr/>
                <p14:nvPr/>
              </p14:nvContentPartPr>
              <p14:xfrm>
                <a:off x="11015627" y="6314080"/>
                <a:ext cx="155160" cy="136800"/>
              </p14:xfrm>
            </p:contentPart>
          </mc:Choice>
          <mc:Fallback xmlns="">
            <p:pic>
              <p:nvPicPr>
                <p:cNvPr id="86" name="Ink 85">
                  <a:extLst>
                    <a:ext uri="{FF2B5EF4-FFF2-40B4-BE49-F238E27FC236}">
                      <a16:creationId xmlns:a16="http://schemas.microsoft.com/office/drawing/2014/main" id="{FB3A6F1A-F1B7-417A-2DF9-7E8E28BF8C24}"/>
                    </a:ext>
                  </a:extLst>
                </p:cNvPr>
                <p:cNvPicPr/>
                <p:nvPr/>
              </p:nvPicPr>
              <p:blipFill>
                <a:blip r:embed="rId133"/>
                <a:stretch>
                  <a:fillRect/>
                </a:stretch>
              </p:blipFill>
              <p:spPr>
                <a:xfrm>
                  <a:off x="11006987" y="6305080"/>
                  <a:ext cx="172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29BB563A-0959-6D22-671B-3C43731A2102}"/>
                    </a:ext>
                  </a:extLst>
                </p14:cNvPr>
                <p14:cNvContentPartPr/>
                <p14:nvPr/>
              </p14:nvContentPartPr>
              <p14:xfrm>
                <a:off x="11311907" y="6324520"/>
                <a:ext cx="147600" cy="128520"/>
              </p14:xfrm>
            </p:contentPart>
          </mc:Choice>
          <mc:Fallback xmlns="">
            <p:pic>
              <p:nvPicPr>
                <p:cNvPr id="87" name="Ink 86">
                  <a:extLst>
                    <a:ext uri="{FF2B5EF4-FFF2-40B4-BE49-F238E27FC236}">
                      <a16:creationId xmlns:a16="http://schemas.microsoft.com/office/drawing/2014/main" id="{29BB563A-0959-6D22-671B-3C43731A2102}"/>
                    </a:ext>
                  </a:extLst>
                </p:cNvPr>
                <p:cNvPicPr/>
                <p:nvPr/>
              </p:nvPicPr>
              <p:blipFill>
                <a:blip r:embed="rId135"/>
                <a:stretch>
                  <a:fillRect/>
                </a:stretch>
              </p:blipFill>
              <p:spPr>
                <a:xfrm>
                  <a:off x="11303267" y="6315520"/>
                  <a:ext cx="165240" cy="146160"/>
                </a:xfrm>
                <a:prstGeom prst="rect">
                  <a:avLst/>
                </a:prstGeom>
              </p:spPr>
            </p:pic>
          </mc:Fallback>
        </mc:AlternateContent>
      </p:grpSp>
      <p:grpSp>
        <p:nvGrpSpPr>
          <p:cNvPr id="95" name="Group 94">
            <a:extLst>
              <a:ext uri="{FF2B5EF4-FFF2-40B4-BE49-F238E27FC236}">
                <a16:creationId xmlns:a16="http://schemas.microsoft.com/office/drawing/2014/main" id="{DE8D24E5-2F83-CF2B-76E3-0CEF42DEBA68}"/>
              </a:ext>
            </a:extLst>
          </p:cNvPr>
          <p:cNvGrpSpPr/>
          <p:nvPr/>
        </p:nvGrpSpPr>
        <p:grpSpPr>
          <a:xfrm>
            <a:off x="250187" y="5756440"/>
            <a:ext cx="1959480" cy="979560"/>
            <a:chOff x="250187" y="5756440"/>
            <a:chExt cx="1959480" cy="979560"/>
          </a:xfrm>
        </p:grpSpPr>
        <mc:AlternateContent xmlns:mc="http://schemas.openxmlformats.org/markup-compatibility/2006" xmlns:p14="http://schemas.microsoft.com/office/powerpoint/2010/main">
          <mc:Choice Requires="p14">
            <p:contentPart p14:bwMode="auto" r:id="rId136">
              <p14:nvContentPartPr>
                <p14:cNvPr id="89" name="Ink 88">
                  <a:extLst>
                    <a:ext uri="{FF2B5EF4-FFF2-40B4-BE49-F238E27FC236}">
                      <a16:creationId xmlns:a16="http://schemas.microsoft.com/office/drawing/2014/main" id="{0F15064F-9D4E-E39A-C847-406294147B1E}"/>
                    </a:ext>
                  </a:extLst>
                </p14:cNvPr>
                <p14:cNvContentPartPr/>
                <p14:nvPr/>
              </p14:nvContentPartPr>
              <p14:xfrm>
                <a:off x="250187" y="6556720"/>
                <a:ext cx="1677960" cy="70560"/>
              </p14:xfrm>
            </p:contentPart>
          </mc:Choice>
          <mc:Fallback xmlns="">
            <p:pic>
              <p:nvPicPr>
                <p:cNvPr id="89" name="Ink 88">
                  <a:extLst>
                    <a:ext uri="{FF2B5EF4-FFF2-40B4-BE49-F238E27FC236}">
                      <a16:creationId xmlns:a16="http://schemas.microsoft.com/office/drawing/2014/main" id="{0F15064F-9D4E-E39A-C847-406294147B1E}"/>
                    </a:ext>
                  </a:extLst>
                </p:cNvPr>
                <p:cNvPicPr/>
                <p:nvPr/>
              </p:nvPicPr>
              <p:blipFill>
                <a:blip r:embed="rId137"/>
                <a:stretch>
                  <a:fillRect/>
                </a:stretch>
              </p:blipFill>
              <p:spPr>
                <a:xfrm>
                  <a:off x="241547" y="6548080"/>
                  <a:ext cx="1695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Ink 89">
                  <a:extLst>
                    <a:ext uri="{FF2B5EF4-FFF2-40B4-BE49-F238E27FC236}">
                      <a16:creationId xmlns:a16="http://schemas.microsoft.com/office/drawing/2014/main" id="{B3832B4E-51B7-7766-272C-F76E7F9D8189}"/>
                    </a:ext>
                  </a:extLst>
                </p14:cNvPr>
                <p14:cNvContentPartPr/>
                <p14:nvPr/>
              </p14:nvContentPartPr>
              <p14:xfrm>
                <a:off x="1015907" y="5756440"/>
                <a:ext cx="215280" cy="146160"/>
              </p14:xfrm>
            </p:contentPart>
          </mc:Choice>
          <mc:Fallback xmlns="">
            <p:pic>
              <p:nvPicPr>
                <p:cNvPr id="90" name="Ink 89">
                  <a:extLst>
                    <a:ext uri="{FF2B5EF4-FFF2-40B4-BE49-F238E27FC236}">
                      <a16:creationId xmlns:a16="http://schemas.microsoft.com/office/drawing/2014/main" id="{B3832B4E-51B7-7766-272C-F76E7F9D8189}"/>
                    </a:ext>
                  </a:extLst>
                </p:cNvPr>
                <p:cNvPicPr/>
                <p:nvPr/>
              </p:nvPicPr>
              <p:blipFill>
                <a:blip r:embed="rId139"/>
                <a:stretch>
                  <a:fillRect/>
                </a:stretch>
              </p:blipFill>
              <p:spPr>
                <a:xfrm>
                  <a:off x="1007267" y="5747800"/>
                  <a:ext cx="232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Ink 90">
                  <a:extLst>
                    <a:ext uri="{FF2B5EF4-FFF2-40B4-BE49-F238E27FC236}">
                      <a16:creationId xmlns:a16="http://schemas.microsoft.com/office/drawing/2014/main" id="{559DDDE1-546C-51B3-415F-2C55D86B85B3}"/>
                    </a:ext>
                  </a:extLst>
                </p14:cNvPr>
                <p14:cNvContentPartPr/>
                <p14:nvPr/>
              </p14:nvContentPartPr>
              <p14:xfrm>
                <a:off x="287267" y="5797840"/>
                <a:ext cx="957960" cy="874080"/>
              </p14:xfrm>
            </p:contentPart>
          </mc:Choice>
          <mc:Fallback xmlns="">
            <p:pic>
              <p:nvPicPr>
                <p:cNvPr id="91" name="Ink 90">
                  <a:extLst>
                    <a:ext uri="{FF2B5EF4-FFF2-40B4-BE49-F238E27FC236}">
                      <a16:creationId xmlns:a16="http://schemas.microsoft.com/office/drawing/2014/main" id="{559DDDE1-546C-51B3-415F-2C55D86B85B3}"/>
                    </a:ext>
                  </a:extLst>
                </p:cNvPr>
                <p:cNvPicPr/>
                <p:nvPr/>
              </p:nvPicPr>
              <p:blipFill>
                <a:blip r:embed="rId141"/>
                <a:stretch>
                  <a:fillRect/>
                </a:stretch>
              </p:blipFill>
              <p:spPr>
                <a:xfrm>
                  <a:off x="278267" y="5789200"/>
                  <a:ext cx="97560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Ink 91">
                  <a:extLst>
                    <a:ext uri="{FF2B5EF4-FFF2-40B4-BE49-F238E27FC236}">
                      <a16:creationId xmlns:a16="http://schemas.microsoft.com/office/drawing/2014/main" id="{EE111013-AF67-61C7-2466-A86F8DF9F891}"/>
                    </a:ext>
                  </a:extLst>
                </p14:cNvPr>
                <p14:cNvContentPartPr/>
                <p14:nvPr/>
              </p14:nvContentPartPr>
              <p14:xfrm>
                <a:off x="475187" y="5796760"/>
                <a:ext cx="214920" cy="343440"/>
              </p14:xfrm>
            </p:contentPart>
          </mc:Choice>
          <mc:Fallback xmlns="">
            <p:pic>
              <p:nvPicPr>
                <p:cNvPr id="92" name="Ink 91">
                  <a:extLst>
                    <a:ext uri="{FF2B5EF4-FFF2-40B4-BE49-F238E27FC236}">
                      <a16:creationId xmlns:a16="http://schemas.microsoft.com/office/drawing/2014/main" id="{EE111013-AF67-61C7-2466-A86F8DF9F891}"/>
                    </a:ext>
                  </a:extLst>
                </p:cNvPr>
                <p:cNvPicPr/>
                <p:nvPr/>
              </p:nvPicPr>
              <p:blipFill>
                <a:blip r:embed="rId143"/>
                <a:stretch>
                  <a:fillRect/>
                </a:stretch>
              </p:blipFill>
              <p:spPr>
                <a:xfrm>
                  <a:off x="466187" y="5788120"/>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Ink 92">
                  <a:extLst>
                    <a:ext uri="{FF2B5EF4-FFF2-40B4-BE49-F238E27FC236}">
                      <a16:creationId xmlns:a16="http://schemas.microsoft.com/office/drawing/2014/main" id="{9508FA68-2FA6-5F7B-D3EB-02052D1DEF84}"/>
                    </a:ext>
                  </a:extLst>
                </p14:cNvPr>
                <p14:cNvContentPartPr/>
                <p14:nvPr/>
              </p14:nvContentPartPr>
              <p14:xfrm>
                <a:off x="1976387" y="6555640"/>
                <a:ext cx="233280" cy="180360"/>
              </p14:xfrm>
            </p:contentPart>
          </mc:Choice>
          <mc:Fallback xmlns="">
            <p:pic>
              <p:nvPicPr>
                <p:cNvPr id="93" name="Ink 92">
                  <a:extLst>
                    <a:ext uri="{FF2B5EF4-FFF2-40B4-BE49-F238E27FC236}">
                      <a16:creationId xmlns:a16="http://schemas.microsoft.com/office/drawing/2014/main" id="{9508FA68-2FA6-5F7B-D3EB-02052D1DEF84}"/>
                    </a:ext>
                  </a:extLst>
                </p:cNvPr>
                <p:cNvPicPr/>
                <p:nvPr/>
              </p:nvPicPr>
              <p:blipFill>
                <a:blip r:embed="rId145"/>
                <a:stretch>
                  <a:fillRect/>
                </a:stretch>
              </p:blipFill>
              <p:spPr>
                <a:xfrm>
                  <a:off x="1967747" y="6546640"/>
                  <a:ext cx="250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Ink 93">
                  <a:extLst>
                    <a:ext uri="{FF2B5EF4-FFF2-40B4-BE49-F238E27FC236}">
                      <a16:creationId xmlns:a16="http://schemas.microsoft.com/office/drawing/2014/main" id="{4F4B7E8F-C798-6A47-EF8E-A9D92F1EBEDA}"/>
                    </a:ext>
                  </a:extLst>
                </p14:cNvPr>
                <p14:cNvContentPartPr/>
                <p14:nvPr/>
              </p14:nvContentPartPr>
              <p14:xfrm>
                <a:off x="1769387" y="6459160"/>
                <a:ext cx="155880" cy="222480"/>
              </p14:xfrm>
            </p:contentPart>
          </mc:Choice>
          <mc:Fallback xmlns="">
            <p:pic>
              <p:nvPicPr>
                <p:cNvPr id="94" name="Ink 93">
                  <a:extLst>
                    <a:ext uri="{FF2B5EF4-FFF2-40B4-BE49-F238E27FC236}">
                      <a16:creationId xmlns:a16="http://schemas.microsoft.com/office/drawing/2014/main" id="{4F4B7E8F-C798-6A47-EF8E-A9D92F1EBEDA}"/>
                    </a:ext>
                  </a:extLst>
                </p:cNvPr>
                <p:cNvPicPr/>
                <p:nvPr/>
              </p:nvPicPr>
              <p:blipFill>
                <a:blip r:embed="rId147"/>
                <a:stretch>
                  <a:fillRect/>
                </a:stretch>
              </p:blipFill>
              <p:spPr>
                <a:xfrm>
                  <a:off x="1760387" y="6450520"/>
                  <a:ext cx="173520" cy="24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26" name="Ink 25">
                <a:extLst>
                  <a:ext uri="{FF2B5EF4-FFF2-40B4-BE49-F238E27FC236}">
                    <a16:creationId xmlns:a16="http://schemas.microsoft.com/office/drawing/2014/main" id="{DE9A90D3-D36A-1C89-6A54-303C3D0FEB7B}"/>
                  </a:ext>
                </a:extLst>
              </p14:cNvPr>
              <p14:cNvContentPartPr/>
              <p14:nvPr/>
            </p14:nvContentPartPr>
            <p14:xfrm>
              <a:off x="9939045" y="1346478"/>
              <a:ext cx="777960" cy="240480"/>
            </p14:xfrm>
          </p:contentPart>
        </mc:Choice>
        <mc:Fallback>
          <p:pic>
            <p:nvPicPr>
              <p:cNvPr id="26" name="Ink 25">
                <a:extLst>
                  <a:ext uri="{FF2B5EF4-FFF2-40B4-BE49-F238E27FC236}">
                    <a16:creationId xmlns:a16="http://schemas.microsoft.com/office/drawing/2014/main" id="{DE9A90D3-D36A-1C89-6A54-303C3D0FEB7B}"/>
                  </a:ext>
                </a:extLst>
              </p:cNvPr>
              <p:cNvPicPr/>
              <p:nvPr/>
            </p:nvPicPr>
            <p:blipFill>
              <a:blip r:embed="rId149"/>
              <a:stretch>
                <a:fillRect/>
              </a:stretch>
            </p:blipFill>
            <p:spPr>
              <a:xfrm>
                <a:off x="9930405" y="1337838"/>
                <a:ext cx="795600" cy="258120"/>
              </a:xfrm>
              <a:prstGeom prst="rect">
                <a:avLst/>
              </a:prstGeom>
            </p:spPr>
          </p:pic>
        </mc:Fallback>
      </mc:AlternateContent>
    </p:spTree>
    <p:extLst>
      <p:ext uri="{BB962C8B-B14F-4D97-AF65-F5344CB8AC3E}">
        <p14:creationId xmlns:p14="http://schemas.microsoft.com/office/powerpoint/2010/main" val="2603689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of a vector along another vector</a:t>
            </a:r>
          </a:p>
        </p:txBody>
      </p:sp>
      <p:sp>
        <p:nvSpPr>
          <p:cNvPr id="3" name="Content Placeholder 2"/>
          <p:cNvSpPr>
            <a:spLocks noGrp="1"/>
          </p:cNvSpPr>
          <p:nvPr>
            <p:ph idx="1"/>
          </p:nvPr>
        </p:nvSpPr>
        <p:spPr/>
        <p:txBody>
          <a:bodyPr/>
          <a:lstStyle/>
          <a:p>
            <a:r>
              <a:rPr lang="en-US" dirty="0"/>
              <a:t>Consider vectors </a:t>
            </a:r>
            <a:r>
              <a:rPr lang="en-US" sz="2800" b="1" dirty="0"/>
              <a:t>g</a:t>
            </a:r>
            <a:r>
              <a:rPr lang="en-US" dirty="0"/>
              <a:t> and </a:t>
            </a:r>
            <a:r>
              <a:rPr lang="en-US" sz="2800" b="1" dirty="0"/>
              <a:t>x</a:t>
            </a:r>
          </a:p>
          <a:p>
            <a:endParaRPr lang="en-US" sz="2800" b="1" dirty="0"/>
          </a:p>
          <a:p>
            <a:endParaRPr lang="en-US" sz="2800" b="1" dirty="0"/>
          </a:p>
          <a:p>
            <a:endParaRPr lang="en-US" sz="2800" b="1" dirty="0"/>
          </a:p>
          <a:p>
            <a:endParaRPr lang="en-US" sz="2800" b="1" dirty="0"/>
          </a:p>
          <a:p>
            <a:endParaRPr lang="en-US" sz="2800" b="1" dirty="0"/>
          </a:p>
          <a:p>
            <a:r>
              <a:rPr lang="en-US" sz="2800" dirty="0"/>
              <a:t>What is the approximation of </a:t>
            </a:r>
            <a:r>
              <a:rPr lang="en-US" sz="2800" b="1" dirty="0"/>
              <a:t>g</a:t>
            </a:r>
            <a:r>
              <a:rPr lang="en-US" sz="2800" dirty="0"/>
              <a:t> in the direction of </a:t>
            </a:r>
            <a:r>
              <a:rPr lang="en-US" sz="2800" b="1" dirty="0"/>
              <a:t>x</a:t>
            </a:r>
            <a:r>
              <a:rPr lang="en-US" sz="2800" dirty="0"/>
              <a:t>?</a:t>
            </a:r>
          </a:p>
          <a:p>
            <a:r>
              <a:rPr lang="en-US" sz="2800" dirty="0"/>
              <a:t>If we want to approximate g with cx, then </a:t>
            </a:r>
            <a:r>
              <a:rPr lang="en-US" sz="2800" b="1" dirty="0"/>
              <a:t>e=g-cx</a:t>
            </a:r>
            <a:r>
              <a:rPr lang="en-US" sz="2800" dirty="0"/>
              <a:t> is the estimation error.</a:t>
            </a:r>
          </a:p>
          <a:p>
            <a:r>
              <a:rPr lang="en-US" sz="2800" dirty="0"/>
              <a:t>Which decomposition gives us the </a:t>
            </a:r>
            <a:r>
              <a:rPr lang="en-US" sz="2800" dirty="0">
                <a:solidFill>
                  <a:srgbClr val="C00000"/>
                </a:solidFill>
              </a:rPr>
              <a:t>smallest error</a:t>
            </a:r>
            <a:r>
              <a:rPr lang="en-US" sz="2800" dirty="0"/>
              <a:t>? </a:t>
            </a:r>
          </a:p>
          <a:p>
            <a:r>
              <a:rPr lang="en-US" sz="2800" dirty="0"/>
              <a:t>When </a:t>
            </a:r>
            <a:r>
              <a:rPr lang="en-US" sz="2800" dirty="0">
                <a:solidFill>
                  <a:srgbClr val="C00000"/>
                </a:solidFill>
              </a:rPr>
              <a:t>e is perpendicular to x</a:t>
            </a:r>
            <a:r>
              <a:rPr lang="en-US" sz="2800" dirty="0"/>
              <a:t>: this is called the projection of g along x.</a:t>
            </a:r>
          </a:p>
          <a:p>
            <a:endParaRPr lang="en-US" sz="2800" b="1" dirty="0"/>
          </a:p>
        </p:txBody>
      </p:sp>
      <p:pic>
        <p:nvPicPr>
          <p:cNvPr id="4" name="Picture 4" descr="La02F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519344"/>
            <a:ext cx="1981200" cy="13000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a02F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1" y="1447800"/>
            <a:ext cx="5661525" cy="1676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3408098" y="3200400"/>
                <a:ext cx="54311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𝑔</m:t>
                      </m:r>
                      <m:r>
                        <a:rPr lang="en-US" sz="2800" i="1">
                          <a:latin typeface="Cambria Math"/>
                        </a:rPr>
                        <m:t>=</m:t>
                      </m:r>
                      <m:r>
                        <a:rPr lang="en-US" sz="2800" i="1">
                          <a:latin typeface="Cambria Math"/>
                        </a:rPr>
                        <m:t>𝑐𝑥</m:t>
                      </m:r>
                      <m:r>
                        <a:rPr lang="en-US" sz="2800" i="1">
                          <a:latin typeface="Cambria Math"/>
                        </a:rPr>
                        <m:t>+</m:t>
                      </m:r>
                      <m:r>
                        <a:rPr lang="en-US" sz="2800" i="1">
                          <a:latin typeface="Cambria Math"/>
                        </a:rPr>
                        <m:t>𝑒</m:t>
                      </m:r>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𝑐</m:t>
                          </m:r>
                        </m:e>
                        <m:sub>
                          <m:r>
                            <a:rPr lang="en-US" sz="2800" i="1">
                              <a:latin typeface="Cambria Math"/>
                            </a:rPr>
                            <m:t>1</m:t>
                          </m:r>
                        </m:sub>
                      </m:sSub>
                      <m:r>
                        <a:rPr lang="en-US" sz="2800" i="1">
                          <a:latin typeface="Cambria Math"/>
                        </a:rPr>
                        <m:t>𝑥</m:t>
                      </m:r>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𝑒</m:t>
                          </m:r>
                        </m:e>
                        <m:sub>
                          <m:r>
                            <a:rPr lang="en-US" sz="2800" i="1">
                              <a:latin typeface="Cambria Math"/>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𝑐</m:t>
                          </m:r>
                        </m:e>
                        <m:sub>
                          <m:r>
                            <a:rPr lang="en-US" sz="2800" i="1">
                              <a:latin typeface="Cambria Math"/>
                            </a:rPr>
                            <m:t>2</m:t>
                          </m:r>
                        </m:sub>
                      </m:sSub>
                      <m:r>
                        <a:rPr lang="en-US" sz="2800" i="1">
                          <a:latin typeface="Cambria Math"/>
                        </a:rPr>
                        <m:t>𝑥</m:t>
                      </m:r>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𝑒</m:t>
                          </m:r>
                        </m:e>
                        <m:sub>
                          <m:r>
                            <a:rPr lang="en-US" sz="2800" i="1">
                              <a:latin typeface="Cambria Math"/>
                            </a:rPr>
                            <m:t>2</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408098" y="3200400"/>
                <a:ext cx="5431102" cy="523220"/>
              </a:xfrm>
              <a:prstGeom prst="rect">
                <a:avLst/>
              </a:prstGeom>
              <a:blipFill>
                <a:blip r:embed="rId5"/>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D77C0E6-1D4B-2E68-AF51-4FB4A6DA7129}"/>
              </a:ext>
            </a:extLst>
          </p:cNvPr>
          <p:cNvGrpSpPr/>
          <p:nvPr/>
        </p:nvGrpSpPr>
        <p:grpSpPr>
          <a:xfrm>
            <a:off x="2979347" y="1275160"/>
            <a:ext cx="393840" cy="75600"/>
            <a:chOff x="2979347" y="1275160"/>
            <a:chExt cx="393840" cy="7560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65866ED-531C-5A32-B1F0-7316FDE224A8}"/>
                    </a:ext>
                  </a:extLst>
                </p14:cNvPr>
                <p14:cNvContentPartPr/>
                <p14:nvPr/>
              </p14:nvContentPartPr>
              <p14:xfrm>
                <a:off x="2979347" y="1275160"/>
                <a:ext cx="393840" cy="49680"/>
              </p14:xfrm>
            </p:contentPart>
          </mc:Choice>
          <mc:Fallback xmlns="">
            <p:pic>
              <p:nvPicPr>
                <p:cNvPr id="5" name="Ink 4">
                  <a:extLst>
                    <a:ext uri="{FF2B5EF4-FFF2-40B4-BE49-F238E27FC236}">
                      <a16:creationId xmlns:a16="http://schemas.microsoft.com/office/drawing/2014/main" id="{665866ED-531C-5A32-B1F0-7316FDE224A8}"/>
                    </a:ext>
                  </a:extLst>
                </p:cNvPr>
                <p:cNvPicPr/>
                <p:nvPr/>
              </p:nvPicPr>
              <p:blipFill>
                <a:blip r:embed="rId7"/>
                <a:stretch>
                  <a:fillRect/>
                </a:stretch>
              </p:blipFill>
              <p:spPr>
                <a:xfrm>
                  <a:off x="2970707" y="1266520"/>
                  <a:ext cx="411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19F926E-024C-93DE-4792-291C45123940}"/>
                    </a:ext>
                  </a:extLst>
                </p14:cNvPr>
                <p14:cNvContentPartPr/>
                <p14:nvPr/>
              </p14:nvContentPartPr>
              <p14:xfrm>
                <a:off x="3066107" y="1335640"/>
                <a:ext cx="224640" cy="15120"/>
              </p14:xfrm>
            </p:contentPart>
          </mc:Choice>
          <mc:Fallback xmlns="">
            <p:pic>
              <p:nvPicPr>
                <p:cNvPr id="6" name="Ink 5">
                  <a:extLst>
                    <a:ext uri="{FF2B5EF4-FFF2-40B4-BE49-F238E27FC236}">
                      <a16:creationId xmlns:a16="http://schemas.microsoft.com/office/drawing/2014/main" id="{119F926E-024C-93DE-4792-291C45123940}"/>
                    </a:ext>
                  </a:extLst>
                </p:cNvPr>
                <p:cNvPicPr/>
                <p:nvPr/>
              </p:nvPicPr>
              <p:blipFill>
                <a:blip r:embed="rId9"/>
                <a:stretch>
                  <a:fillRect/>
                </a:stretch>
              </p:blipFill>
              <p:spPr>
                <a:xfrm>
                  <a:off x="3057107" y="1327000"/>
                  <a:ext cx="242280" cy="32760"/>
                </a:xfrm>
                <a:prstGeom prst="rect">
                  <a:avLst/>
                </a:prstGeom>
              </p:spPr>
            </p:pic>
          </mc:Fallback>
        </mc:AlternateContent>
      </p:grpSp>
      <p:grpSp>
        <p:nvGrpSpPr>
          <p:cNvPr id="12" name="Group 11">
            <a:extLst>
              <a:ext uri="{FF2B5EF4-FFF2-40B4-BE49-F238E27FC236}">
                <a16:creationId xmlns:a16="http://schemas.microsoft.com/office/drawing/2014/main" id="{E7C62483-4A36-06EA-4146-DEB53A408FBE}"/>
              </a:ext>
            </a:extLst>
          </p:cNvPr>
          <p:cNvGrpSpPr/>
          <p:nvPr/>
        </p:nvGrpSpPr>
        <p:grpSpPr>
          <a:xfrm>
            <a:off x="3908507" y="1183720"/>
            <a:ext cx="427680" cy="106200"/>
            <a:chOff x="3908507" y="1183720"/>
            <a:chExt cx="427680" cy="10620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291697-49A4-12F4-148F-366C235208B6}"/>
                    </a:ext>
                  </a:extLst>
                </p14:cNvPr>
                <p14:cNvContentPartPr/>
                <p14:nvPr/>
              </p14:nvContentPartPr>
              <p14:xfrm>
                <a:off x="4305587" y="1185160"/>
                <a:ext cx="2160" cy="17640"/>
              </p14:xfrm>
            </p:contentPart>
          </mc:Choice>
          <mc:Fallback xmlns="">
            <p:pic>
              <p:nvPicPr>
                <p:cNvPr id="7" name="Ink 6">
                  <a:extLst>
                    <a:ext uri="{FF2B5EF4-FFF2-40B4-BE49-F238E27FC236}">
                      <a16:creationId xmlns:a16="http://schemas.microsoft.com/office/drawing/2014/main" id="{CB291697-49A4-12F4-148F-366C235208B6}"/>
                    </a:ext>
                  </a:extLst>
                </p:cNvPr>
                <p:cNvPicPr/>
                <p:nvPr/>
              </p:nvPicPr>
              <p:blipFill>
                <a:blip r:embed="rId11"/>
                <a:stretch>
                  <a:fillRect/>
                </a:stretch>
              </p:blipFill>
              <p:spPr>
                <a:xfrm>
                  <a:off x="4296587" y="1176160"/>
                  <a:ext cx="1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3FEC7065-32FA-5C35-E0DF-279BCD9171AE}"/>
                    </a:ext>
                  </a:extLst>
                </p14:cNvPr>
                <p14:cNvContentPartPr/>
                <p14:nvPr/>
              </p14:nvContentPartPr>
              <p14:xfrm>
                <a:off x="3908507" y="1183720"/>
                <a:ext cx="427680" cy="50400"/>
              </p14:xfrm>
            </p:contentPart>
          </mc:Choice>
          <mc:Fallback xmlns="">
            <p:pic>
              <p:nvPicPr>
                <p:cNvPr id="10" name="Ink 9">
                  <a:extLst>
                    <a:ext uri="{FF2B5EF4-FFF2-40B4-BE49-F238E27FC236}">
                      <a16:creationId xmlns:a16="http://schemas.microsoft.com/office/drawing/2014/main" id="{3FEC7065-32FA-5C35-E0DF-279BCD9171AE}"/>
                    </a:ext>
                  </a:extLst>
                </p:cNvPr>
                <p:cNvPicPr/>
                <p:nvPr/>
              </p:nvPicPr>
              <p:blipFill>
                <a:blip r:embed="rId13"/>
                <a:stretch>
                  <a:fillRect/>
                </a:stretch>
              </p:blipFill>
              <p:spPr>
                <a:xfrm>
                  <a:off x="3899867" y="1174720"/>
                  <a:ext cx="4453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4F58ECA-A1E5-5F0A-54B7-4CAC0B859404}"/>
                    </a:ext>
                  </a:extLst>
                </p14:cNvPr>
                <p14:cNvContentPartPr/>
                <p14:nvPr/>
              </p14:nvContentPartPr>
              <p14:xfrm>
                <a:off x="3971147" y="1275520"/>
                <a:ext cx="190080" cy="14400"/>
              </p14:xfrm>
            </p:contentPart>
          </mc:Choice>
          <mc:Fallback xmlns="">
            <p:pic>
              <p:nvPicPr>
                <p:cNvPr id="11" name="Ink 10">
                  <a:extLst>
                    <a:ext uri="{FF2B5EF4-FFF2-40B4-BE49-F238E27FC236}">
                      <a16:creationId xmlns:a16="http://schemas.microsoft.com/office/drawing/2014/main" id="{24F58ECA-A1E5-5F0A-54B7-4CAC0B859404}"/>
                    </a:ext>
                  </a:extLst>
                </p:cNvPr>
                <p:cNvPicPr/>
                <p:nvPr/>
              </p:nvPicPr>
              <p:blipFill>
                <a:blip r:embed="rId15"/>
                <a:stretch>
                  <a:fillRect/>
                </a:stretch>
              </p:blipFill>
              <p:spPr>
                <a:xfrm>
                  <a:off x="3962507" y="1266520"/>
                  <a:ext cx="207720" cy="32040"/>
                </a:xfrm>
                <a:prstGeom prst="rect">
                  <a:avLst/>
                </a:prstGeom>
              </p:spPr>
            </p:pic>
          </mc:Fallback>
        </mc:AlternateContent>
      </p:grpSp>
      <p:grpSp>
        <p:nvGrpSpPr>
          <p:cNvPr id="25" name="Group 24">
            <a:extLst>
              <a:ext uri="{FF2B5EF4-FFF2-40B4-BE49-F238E27FC236}">
                <a16:creationId xmlns:a16="http://schemas.microsoft.com/office/drawing/2014/main" id="{87D32E7E-EEB4-0C93-4115-4690D02AAEB7}"/>
              </a:ext>
            </a:extLst>
          </p:cNvPr>
          <p:cNvGrpSpPr/>
          <p:nvPr/>
        </p:nvGrpSpPr>
        <p:grpSpPr>
          <a:xfrm>
            <a:off x="4638947" y="1552720"/>
            <a:ext cx="1305000" cy="1302480"/>
            <a:chOff x="4638947" y="1552720"/>
            <a:chExt cx="1305000" cy="1302480"/>
          </a:xfrm>
        </p:grpSpPr>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AD5E0ED6-0EFA-C9DE-B168-CA7C50F5172D}"/>
                    </a:ext>
                  </a:extLst>
                </p14:cNvPr>
                <p14:cNvContentPartPr/>
                <p14:nvPr/>
              </p14:nvContentPartPr>
              <p14:xfrm>
                <a:off x="4638947" y="2618680"/>
                <a:ext cx="894600" cy="236520"/>
              </p14:xfrm>
            </p:contentPart>
          </mc:Choice>
          <mc:Fallback xmlns="">
            <p:pic>
              <p:nvPicPr>
                <p:cNvPr id="23" name="Ink 22">
                  <a:extLst>
                    <a:ext uri="{FF2B5EF4-FFF2-40B4-BE49-F238E27FC236}">
                      <a16:creationId xmlns:a16="http://schemas.microsoft.com/office/drawing/2014/main" id="{AD5E0ED6-0EFA-C9DE-B168-CA7C50F5172D}"/>
                    </a:ext>
                  </a:extLst>
                </p:cNvPr>
                <p:cNvPicPr/>
                <p:nvPr/>
              </p:nvPicPr>
              <p:blipFill>
                <a:blip r:embed="rId17"/>
                <a:stretch>
                  <a:fillRect/>
                </a:stretch>
              </p:blipFill>
              <p:spPr>
                <a:xfrm>
                  <a:off x="4629947" y="2609680"/>
                  <a:ext cx="912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5694E6FB-DD4D-2BD6-C0E2-F6030985FCBE}"/>
                    </a:ext>
                  </a:extLst>
                </p14:cNvPr>
                <p14:cNvContentPartPr/>
                <p14:nvPr/>
              </p14:nvContentPartPr>
              <p14:xfrm>
                <a:off x="5721827" y="1552720"/>
                <a:ext cx="222120" cy="1001880"/>
              </p14:xfrm>
            </p:contentPart>
          </mc:Choice>
          <mc:Fallback xmlns="">
            <p:pic>
              <p:nvPicPr>
                <p:cNvPr id="24" name="Ink 23">
                  <a:extLst>
                    <a:ext uri="{FF2B5EF4-FFF2-40B4-BE49-F238E27FC236}">
                      <a16:creationId xmlns:a16="http://schemas.microsoft.com/office/drawing/2014/main" id="{5694E6FB-DD4D-2BD6-C0E2-F6030985FCBE}"/>
                    </a:ext>
                  </a:extLst>
                </p:cNvPr>
                <p:cNvPicPr/>
                <p:nvPr/>
              </p:nvPicPr>
              <p:blipFill>
                <a:blip r:embed="rId19"/>
                <a:stretch>
                  <a:fillRect/>
                </a:stretch>
              </p:blipFill>
              <p:spPr>
                <a:xfrm>
                  <a:off x="5712827" y="1544080"/>
                  <a:ext cx="239760" cy="1019520"/>
                </a:xfrm>
                <a:prstGeom prst="rect">
                  <a:avLst/>
                </a:prstGeom>
              </p:spPr>
            </p:pic>
          </mc:Fallback>
        </mc:AlternateContent>
      </p:grpSp>
      <p:grpSp>
        <p:nvGrpSpPr>
          <p:cNvPr id="28" name="Group 27">
            <a:extLst>
              <a:ext uri="{FF2B5EF4-FFF2-40B4-BE49-F238E27FC236}">
                <a16:creationId xmlns:a16="http://schemas.microsoft.com/office/drawing/2014/main" id="{F814A7BF-2C3E-B7F1-8436-333B96C017A0}"/>
              </a:ext>
            </a:extLst>
          </p:cNvPr>
          <p:cNvGrpSpPr/>
          <p:nvPr/>
        </p:nvGrpSpPr>
        <p:grpSpPr>
          <a:xfrm>
            <a:off x="8174867" y="1400080"/>
            <a:ext cx="1744560" cy="1483200"/>
            <a:chOff x="8174867" y="1400080"/>
            <a:chExt cx="1744560" cy="148320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63DA7CC0-E601-EAD6-F956-2D7A5503373A}"/>
                    </a:ext>
                  </a:extLst>
                </p14:cNvPr>
                <p14:cNvContentPartPr/>
                <p14:nvPr/>
              </p14:nvContentPartPr>
              <p14:xfrm>
                <a:off x="8174867" y="2672320"/>
                <a:ext cx="1613160" cy="210960"/>
              </p14:xfrm>
            </p:contentPart>
          </mc:Choice>
          <mc:Fallback xmlns="">
            <p:pic>
              <p:nvPicPr>
                <p:cNvPr id="26" name="Ink 25">
                  <a:extLst>
                    <a:ext uri="{FF2B5EF4-FFF2-40B4-BE49-F238E27FC236}">
                      <a16:creationId xmlns:a16="http://schemas.microsoft.com/office/drawing/2014/main" id="{63DA7CC0-E601-EAD6-F956-2D7A5503373A}"/>
                    </a:ext>
                  </a:extLst>
                </p:cNvPr>
                <p:cNvPicPr/>
                <p:nvPr/>
              </p:nvPicPr>
              <p:blipFill>
                <a:blip r:embed="rId21"/>
                <a:stretch>
                  <a:fillRect/>
                </a:stretch>
              </p:blipFill>
              <p:spPr>
                <a:xfrm>
                  <a:off x="8165867" y="2663320"/>
                  <a:ext cx="1630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3B77E314-A5C6-2EC7-6DC4-2802405A2AEC}"/>
                    </a:ext>
                  </a:extLst>
                </p14:cNvPr>
                <p14:cNvContentPartPr/>
                <p14:nvPr/>
              </p14:nvContentPartPr>
              <p14:xfrm>
                <a:off x="9500747" y="1400080"/>
                <a:ext cx="418680" cy="1030680"/>
              </p14:xfrm>
            </p:contentPart>
          </mc:Choice>
          <mc:Fallback xmlns="">
            <p:pic>
              <p:nvPicPr>
                <p:cNvPr id="27" name="Ink 26">
                  <a:extLst>
                    <a:ext uri="{FF2B5EF4-FFF2-40B4-BE49-F238E27FC236}">
                      <a16:creationId xmlns:a16="http://schemas.microsoft.com/office/drawing/2014/main" id="{3B77E314-A5C6-2EC7-6DC4-2802405A2AEC}"/>
                    </a:ext>
                  </a:extLst>
                </p:cNvPr>
                <p:cNvPicPr/>
                <p:nvPr/>
              </p:nvPicPr>
              <p:blipFill>
                <a:blip r:embed="rId23"/>
                <a:stretch>
                  <a:fillRect/>
                </a:stretch>
              </p:blipFill>
              <p:spPr>
                <a:xfrm>
                  <a:off x="9492107" y="1391080"/>
                  <a:ext cx="436320" cy="1048320"/>
                </a:xfrm>
                <a:prstGeom prst="rect">
                  <a:avLst/>
                </a:prstGeom>
              </p:spPr>
            </p:pic>
          </mc:Fallback>
        </mc:AlternateContent>
      </p:grpSp>
      <p:grpSp>
        <p:nvGrpSpPr>
          <p:cNvPr id="31" name="Group 30">
            <a:extLst>
              <a:ext uri="{FF2B5EF4-FFF2-40B4-BE49-F238E27FC236}">
                <a16:creationId xmlns:a16="http://schemas.microsoft.com/office/drawing/2014/main" id="{0C98D3D9-8372-85BC-BA6B-AA74CE112BA5}"/>
              </a:ext>
            </a:extLst>
          </p:cNvPr>
          <p:cNvGrpSpPr/>
          <p:nvPr/>
        </p:nvGrpSpPr>
        <p:grpSpPr>
          <a:xfrm>
            <a:off x="7007747" y="2538040"/>
            <a:ext cx="673200" cy="45720"/>
            <a:chOff x="7007747" y="2538040"/>
            <a:chExt cx="673200" cy="4572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1DCC2D5-7FD3-5389-619C-B5C59AB775AB}"/>
                    </a:ext>
                  </a:extLst>
                </p14:cNvPr>
                <p14:cNvContentPartPr/>
                <p14:nvPr/>
              </p14:nvContentPartPr>
              <p14:xfrm>
                <a:off x="7007747" y="2565040"/>
                <a:ext cx="76320" cy="18720"/>
              </p14:xfrm>
            </p:contentPart>
          </mc:Choice>
          <mc:Fallback xmlns="">
            <p:pic>
              <p:nvPicPr>
                <p:cNvPr id="29" name="Ink 28">
                  <a:extLst>
                    <a:ext uri="{FF2B5EF4-FFF2-40B4-BE49-F238E27FC236}">
                      <a16:creationId xmlns:a16="http://schemas.microsoft.com/office/drawing/2014/main" id="{F1DCC2D5-7FD3-5389-619C-B5C59AB775AB}"/>
                    </a:ext>
                  </a:extLst>
                </p:cNvPr>
                <p:cNvPicPr/>
                <p:nvPr/>
              </p:nvPicPr>
              <p:blipFill>
                <a:blip r:embed="rId25"/>
                <a:stretch>
                  <a:fillRect/>
                </a:stretch>
              </p:blipFill>
              <p:spPr>
                <a:xfrm>
                  <a:off x="6998747" y="2556400"/>
                  <a:ext cx="93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115269B6-1619-30D2-9CAA-D43D18F22262}"/>
                    </a:ext>
                  </a:extLst>
                </p14:cNvPr>
                <p14:cNvContentPartPr/>
                <p14:nvPr/>
              </p14:nvContentPartPr>
              <p14:xfrm>
                <a:off x="7312307" y="2538040"/>
                <a:ext cx="368640" cy="23760"/>
              </p14:xfrm>
            </p:contentPart>
          </mc:Choice>
          <mc:Fallback xmlns="">
            <p:pic>
              <p:nvPicPr>
                <p:cNvPr id="30" name="Ink 29">
                  <a:extLst>
                    <a:ext uri="{FF2B5EF4-FFF2-40B4-BE49-F238E27FC236}">
                      <a16:creationId xmlns:a16="http://schemas.microsoft.com/office/drawing/2014/main" id="{115269B6-1619-30D2-9CAA-D43D18F22262}"/>
                    </a:ext>
                  </a:extLst>
                </p:cNvPr>
                <p:cNvPicPr/>
                <p:nvPr/>
              </p:nvPicPr>
              <p:blipFill>
                <a:blip r:embed="rId27"/>
                <a:stretch>
                  <a:fillRect/>
                </a:stretch>
              </p:blipFill>
              <p:spPr>
                <a:xfrm>
                  <a:off x="7303307" y="2529400"/>
                  <a:ext cx="386280" cy="41400"/>
                </a:xfrm>
                <a:prstGeom prst="rect">
                  <a:avLst/>
                </a:prstGeom>
              </p:spPr>
            </p:pic>
          </mc:Fallback>
        </mc:AlternateContent>
      </p:grpSp>
      <p:grpSp>
        <p:nvGrpSpPr>
          <p:cNvPr id="35" name="Group 34">
            <a:extLst>
              <a:ext uri="{FF2B5EF4-FFF2-40B4-BE49-F238E27FC236}">
                <a16:creationId xmlns:a16="http://schemas.microsoft.com/office/drawing/2014/main" id="{B8D0C937-BCAE-4C7F-C148-12630A1EEDC8}"/>
              </a:ext>
            </a:extLst>
          </p:cNvPr>
          <p:cNvGrpSpPr/>
          <p:nvPr/>
        </p:nvGrpSpPr>
        <p:grpSpPr>
          <a:xfrm>
            <a:off x="2152787" y="3364600"/>
            <a:ext cx="1332720" cy="321480"/>
            <a:chOff x="2152787" y="3364600"/>
            <a:chExt cx="1332720" cy="321480"/>
          </a:xfrm>
        </p:grpSpPr>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47A0D075-0FB6-A386-048B-AF5349A50835}"/>
                    </a:ext>
                  </a:extLst>
                </p14:cNvPr>
                <p14:cNvContentPartPr/>
                <p14:nvPr/>
              </p14:nvContentPartPr>
              <p14:xfrm>
                <a:off x="2857307" y="3415000"/>
                <a:ext cx="628200" cy="257040"/>
              </p14:xfrm>
            </p:contentPart>
          </mc:Choice>
          <mc:Fallback xmlns="">
            <p:pic>
              <p:nvPicPr>
                <p:cNvPr id="32" name="Ink 31">
                  <a:extLst>
                    <a:ext uri="{FF2B5EF4-FFF2-40B4-BE49-F238E27FC236}">
                      <a16:creationId xmlns:a16="http://schemas.microsoft.com/office/drawing/2014/main" id="{47A0D075-0FB6-A386-048B-AF5349A50835}"/>
                    </a:ext>
                  </a:extLst>
                </p:cNvPr>
                <p:cNvPicPr/>
                <p:nvPr/>
              </p:nvPicPr>
              <p:blipFill>
                <a:blip r:embed="rId29"/>
                <a:stretch>
                  <a:fillRect/>
                </a:stretch>
              </p:blipFill>
              <p:spPr>
                <a:xfrm>
                  <a:off x="2848667" y="3406000"/>
                  <a:ext cx="6458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3FF0B392-52B7-3C8C-67AB-836DD127045D}"/>
                    </a:ext>
                  </a:extLst>
                </p14:cNvPr>
                <p14:cNvContentPartPr/>
                <p14:nvPr/>
              </p14:nvContentPartPr>
              <p14:xfrm>
                <a:off x="3246467" y="3364600"/>
                <a:ext cx="112320" cy="321480"/>
              </p14:xfrm>
            </p:contentPart>
          </mc:Choice>
          <mc:Fallback xmlns="">
            <p:pic>
              <p:nvPicPr>
                <p:cNvPr id="33" name="Ink 32">
                  <a:extLst>
                    <a:ext uri="{FF2B5EF4-FFF2-40B4-BE49-F238E27FC236}">
                      <a16:creationId xmlns:a16="http://schemas.microsoft.com/office/drawing/2014/main" id="{3FF0B392-52B7-3C8C-67AB-836DD127045D}"/>
                    </a:ext>
                  </a:extLst>
                </p:cNvPr>
                <p:cNvPicPr/>
                <p:nvPr/>
              </p:nvPicPr>
              <p:blipFill>
                <a:blip r:embed="rId31"/>
                <a:stretch>
                  <a:fillRect/>
                </a:stretch>
              </p:blipFill>
              <p:spPr>
                <a:xfrm>
                  <a:off x="3237467" y="3355960"/>
                  <a:ext cx="1299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12B7E7F9-612B-9577-B20D-8A9979AC48B8}"/>
                    </a:ext>
                  </a:extLst>
                </p14:cNvPr>
                <p14:cNvContentPartPr/>
                <p14:nvPr/>
              </p14:nvContentPartPr>
              <p14:xfrm>
                <a:off x="2152787" y="3497080"/>
                <a:ext cx="1118880" cy="34920"/>
              </p14:xfrm>
            </p:contentPart>
          </mc:Choice>
          <mc:Fallback xmlns="">
            <p:pic>
              <p:nvPicPr>
                <p:cNvPr id="34" name="Ink 33">
                  <a:extLst>
                    <a:ext uri="{FF2B5EF4-FFF2-40B4-BE49-F238E27FC236}">
                      <a16:creationId xmlns:a16="http://schemas.microsoft.com/office/drawing/2014/main" id="{12B7E7F9-612B-9577-B20D-8A9979AC48B8}"/>
                    </a:ext>
                  </a:extLst>
                </p:cNvPr>
                <p:cNvPicPr/>
                <p:nvPr/>
              </p:nvPicPr>
              <p:blipFill>
                <a:blip r:embed="rId33"/>
                <a:stretch>
                  <a:fillRect/>
                </a:stretch>
              </p:blipFill>
              <p:spPr>
                <a:xfrm>
                  <a:off x="2143787" y="3488440"/>
                  <a:ext cx="1136520" cy="52560"/>
                </a:xfrm>
                <a:prstGeom prst="rect">
                  <a:avLst/>
                </a:prstGeom>
              </p:spPr>
            </p:pic>
          </mc:Fallback>
        </mc:AlternateContent>
      </p:grpSp>
      <p:grpSp>
        <p:nvGrpSpPr>
          <p:cNvPr id="37" name="Group 36">
            <a:extLst>
              <a:ext uri="{FF2B5EF4-FFF2-40B4-BE49-F238E27FC236}">
                <a16:creationId xmlns:a16="http://schemas.microsoft.com/office/drawing/2014/main" id="{082DEC4C-20BF-1487-7E5D-8746C5EDBAAA}"/>
              </a:ext>
            </a:extLst>
          </p:cNvPr>
          <p:cNvGrpSpPr/>
          <p:nvPr/>
        </p:nvGrpSpPr>
        <p:grpSpPr>
          <a:xfrm>
            <a:off x="2277347" y="1567120"/>
            <a:ext cx="1744560" cy="1395720"/>
            <a:chOff x="2277347" y="1567120"/>
            <a:chExt cx="1744560" cy="1395720"/>
          </a:xfrm>
        </p:grpSpPr>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6AA18783-5EF6-092F-0292-A038445A6D0C}"/>
                    </a:ext>
                  </a:extLst>
                </p14:cNvPr>
                <p14:cNvContentPartPr/>
                <p14:nvPr/>
              </p14:nvContentPartPr>
              <p14:xfrm>
                <a:off x="3410267" y="2854840"/>
                <a:ext cx="320760" cy="51480"/>
              </p14:xfrm>
            </p:contentPart>
          </mc:Choice>
          <mc:Fallback xmlns="">
            <p:pic>
              <p:nvPicPr>
                <p:cNvPr id="17" name="Ink 16">
                  <a:extLst>
                    <a:ext uri="{FF2B5EF4-FFF2-40B4-BE49-F238E27FC236}">
                      <a16:creationId xmlns:a16="http://schemas.microsoft.com/office/drawing/2014/main" id="{6AA18783-5EF6-092F-0292-A038445A6D0C}"/>
                    </a:ext>
                  </a:extLst>
                </p:cNvPr>
                <p:cNvPicPr/>
                <p:nvPr/>
              </p:nvPicPr>
              <p:blipFill>
                <a:blip r:embed="rId35"/>
                <a:stretch>
                  <a:fillRect/>
                </a:stretch>
              </p:blipFill>
              <p:spPr>
                <a:xfrm>
                  <a:off x="3401627" y="2846200"/>
                  <a:ext cx="338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a:extLst>
                    <a:ext uri="{FF2B5EF4-FFF2-40B4-BE49-F238E27FC236}">
                      <a16:creationId xmlns:a16="http://schemas.microsoft.com/office/drawing/2014/main" id="{D8C39AEF-90F4-809C-EFA4-A1D60C57A866}"/>
                    </a:ext>
                  </a:extLst>
                </p14:cNvPr>
                <p14:cNvContentPartPr/>
                <p14:nvPr/>
              </p14:nvContentPartPr>
              <p14:xfrm>
                <a:off x="3464627" y="2936920"/>
                <a:ext cx="160920" cy="25920"/>
              </p14:xfrm>
            </p:contentPart>
          </mc:Choice>
          <mc:Fallback xmlns="">
            <p:pic>
              <p:nvPicPr>
                <p:cNvPr id="18" name="Ink 17">
                  <a:extLst>
                    <a:ext uri="{FF2B5EF4-FFF2-40B4-BE49-F238E27FC236}">
                      <a16:creationId xmlns:a16="http://schemas.microsoft.com/office/drawing/2014/main" id="{D8C39AEF-90F4-809C-EFA4-A1D60C57A866}"/>
                    </a:ext>
                  </a:extLst>
                </p:cNvPr>
                <p:cNvPicPr/>
                <p:nvPr/>
              </p:nvPicPr>
              <p:blipFill>
                <a:blip r:embed="rId37"/>
                <a:stretch>
                  <a:fillRect/>
                </a:stretch>
              </p:blipFill>
              <p:spPr>
                <a:xfrm>
                  <a:off x="3455627" y="2928280"/>
                  <a:ext cx="178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 name="Ink 13">
                  <a:extLst>
                    <a:ext uri="{FF2B5EF4-FFF2-40B4-BE49-F238E27FC236}">
                      <a16:creationId xmlns:a16="http://schemas.microsoft.com/office/drawing/2014/main" id="{06252F35-440E-34C5-D87D-609F02DBA813}"/>
                    </a:ext>
                  </a:extLst>
                </p14:cNvPr>
                <p14:cNvContentPartPr/>
                <p14:nvPr/>
              </p14:nvContentPartPr>
              <p14:xfrm>
                <a:off x="2393267" y="2532640"/>
                <a:ext cx="1247760" cy="208080"/>
              </p14:xfrm>
            </p:contentPart>
          </mc:Choice>
          <mc:Fallback xmlns="">
            <p:pic>
              <p:nvPicPr>
                <p:cNvPr id="14" name="Ink 13">
                  <a:extLst>
                    <a:ext uri="{FF2B5EF4-FFF2-40B4-BE49-F238E27FC236}">
                      <a16:creationId xmlns:a16="http://schemas.microsoft.com/office/drawing/2014/main" id="{06252F35-440E-34C5-D87D-609F02DBA813}"/>
                    </a:ext>
                  </a:extLst>
                </p:cNvPr>
                <p:cNvPicPr/>
                <p:nvPr/>
              </p:nvPicPr>
              <p:blipFill>
                <a:blip r:embed="rId39"/>
                <a:stretch>
                  <a:fillRect/>
                </a:stretch>
              </p:blipFill>
              <p:spPr>
                <a:xfrm>
                  <a:off x="2384627" y="2523640"/>
                  <a:ext cx="1265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 name="Ink 14">
                  <a:extLst>
                    <a:ext uri="{FF2B5EF4-FFF2-40B4-BE49-F238E27FC236}">
                      <a16:creationId xmlns:a16="http://schemas.microsoft.com/office/drawing/2014/main" id="{5DBE859F-5BB3-391D-D361-F560D0136154}"/>
                    </a:ext>
                  </a:extLst>
                </p14:cNvPr>
                <p14:cNvContentPartPr/>
                <p14:nvPr/>
              </p14:nvContentPartPr>
              <p14:xfrm>
                <a:off x="2277347" y="2574760"/>
                <a:ext cx="9000" cy="30240"/>
              </p14:xfrm>
            </p:contentPart>
          </mc:Choice>
          <mc:Fallback xmlns="">
            <p:pic>
              <p:nvPicPr>
                <p:cNvPr id="15" name="Ink 14">
                  <a:extLst>
                    <a:ext uri="{FF2B5EF4-FFF2-40B4-BE49-F238E27FC236}">
                      <a16:creationId xmlns:a16="http://schemas.microsoft.com/office/drawing/2014/main" id="{5DBE859F-5BB3-391D-D361-F560D0136154}"/>
                    </a:ext>
                  </a:extLst>
                </p:cNvPr>
                <p:cNvPicPr/>
                <p:nvPr/>
              </p:nvPicPr>
              <p:blipFill>
                <a:blip r:embed="rId41"/>
                <a:stretch>
                  <a:fillRect/>
                </a:stretch>
              </p:blipFill>
              <p:spPr>
                <a:xfrm>
                  <a:off x="2268707" y="2566120"/>
                  <a:ext cx="26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1142BD2C-7736-36CB-FBEC-8F400EB16610}"/>
                    </a:ext>
                  </a:extLst>
                </p14:cNvPr>
                <p14:cNvContentPartPr/>
                <p14:nvPr/>
              </p14:nvContentPartPr>
              <p14:xfrm>
                <a:off x="2356547" y="2609680"/>
                <a:ext cx="1270440" cy="41760"/>
              </p14:xfrm>
            </p:contentPart>
          </mc:Choice>
          <mc:Fallback xmlns="">
            <p:pic>
              <p:nvPicPr>
                <p:cNvPr id="20" name="Ink 19">
                  <a:extLst>
                    <a:ext uri="{FF2B5EF4-FFF2-40B4-BE49-F238E27FC236}">
                      <a16:creationId xmlns:a16="http://schemas.microsoft.com/office/drawing/2014/main" id="{1142BD2C-7736-36CB-FBEC-8F400EB16610}"/>
                    </a:ext>
                  </a:extLst>
                </p:cNvPr>
                <p:cNvPicPr/>
                <p:nvPr/>
              </p:nvPicPr>
              <p:blipFill>
                <a:blip r:embed="rId43"/>
                <a:stretch>
                  <a:fillRect/>
                </a:stretch>
              </p:blipFill>
              <p:spPr>
                <a:xfrm>
                  <a:off x="2347907" y="2601040"/>
                  <a:ext cx="1288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Ink 20">
                  <a:extLst>
                    <a:ext uri="{FF2B5EF4-FFF2-40B4-BE49-F238E27FC236}">
                      <a16:creationId xmlns:a16="http://schemas.microsoft.com/office/drawing/2014/main" id="{65179192-F11E-5E31-1BCA-24C8CBF712C4}"/>
                    </a:ext>
                  </a:extLst>
                </p14:cNvPr>
                <p14:cNvContentPartPr/>
                <p14:nvPr/>
              </p14:nvContentPartPr>
              <p14:xfrm>
                <a:off x="3769907" y="1567120"/>
                <a:ext cx="252000" cy="1020960"/>
              </p14:xfrm>
            </p:contentPart>
          </mc:Choice>
          <mc:Fallback xmlns="">
            <p:pic>
              <p:nvPicPr>
                <p:cNvPr id="21" name="Ink 20">
                  <a:extLst>
                    <a:ext uri="{FF2B5EF4-FFF2-40B4-BE49-F238E27FC236}">
                      <a16:creationId xmlns:a16="http://schemas.microsoft.com/office/drawing/2014/main" id="{65179192-F11E-5E31-1BCA-24C8CBF712C4}"/>
                    </a:ext>
                  </a:extLst>
                </p:cNvPr>
                <p:cNvPicPr/>
                <p:nvPr/>
              </p:nvPicPr>
              <p:blipFill>
                <a:blip r:embed="rId45"/>
                <a:stretch>
                  <a:fillRect/>
                </a:stretch>
              </p:blipFill>
              <p:spPr>
                <a:xfrm>
                  <a:off x="3761267" y="1558120"/>
                  <a:ext cx="269640" cy="10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05162FBE-BF82-F3C1-42A5-3022B677C10E}"/>
                  </a:ext>
                </a:extLst>
              </p14:cNvPr>
              <p14:cNvContentPartPr/>
              <p14:nvPr/>
            </p14:nvContentPartPr>
            <p14:xfrm>
              <a:off x="2840027" y="6041200"/>
              <a:ext cx="1159560" cy="28440"/>
            </p14:xfrm>
          </p:contentPart>
        </mc:Choice>
        <mc:Fallback xmlns="">
          <p:pic>
            <p:nvPicPr>
              <p:cNvPr id="38" name="Ink 37">
                <a:extLst>
                  <a:ext uri="{FF2B5EF4-FFF2-40B4-BE49-F238E27FC236}">
                    <a16:creationId xmlns:a16="http://schemas.microsoft.com/office/drawing/2014/main" id="{05162FBE-BF82-F3C1-42A5-3022B677C10E}"/>
                  </a:ext>
                </a:extLst>
              </p:cNvPr>
              <p:cNvPicPr/>
              <p:nvPr/>
            </p:nvPicPr>
            <p:blipFill>
              <a:blip r:embed="rId47"/>
              <a:stretch>
                <a:fillRect/>
              </a:stretch>
            </p:blipFill>
            <p:spPr>
              <a:xfrm>
                <a:off x="2831027" y="6032200"/>
                <a:ext cx="1177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FA70F3DD-CFE2-BBF7-4AF9-DA99A57E36D2}"/>
                  </a:ext>
                </a:extLst>
              </p14:cNvPr>
              <p14:cNvContentPartPr/>
              <p14:nvPr/>
            </p14:nvContentPartPr>
            <p14:xfrm>
              <a:off x="3224147" y="6194200"/>
              <a:ext cx="364680" cy="43200"/>
            </p14:xfrm>
          </p:contentPart>
        </mc:Choice>
        <mc:Fallback xmlns="">
          <p:pic>
            <p:nvPicPr>
              <p:cNvPr id="39" name="Ink 38">
                <a:extLst>
                  <a:ext uri="{FF2B5EF4-FFF2-40B4-BE49-F238E27FC236}">
                    <a16:creationId xmlns:a16="http://schemas.microsoft.com/office/drawing/2014/main" id="{FA70F3DD-CFE2-BBF7-4AF9-DA99A57E36D2}"/>
                  </a:ext>
                </a:extLst>
              </p:cNvPr>
              <p:cNvPicPr/>
              <p:nvPr/>
            </p:nvPicPr>
            <p:blipFill>
              <a:blip r:embed="rId49"/>
              <a:stretch>
                <a:fillRect/>
              </a:stretch>
            </p:blipFill>
            <p:spPr>
              <a:xfrm>
                <a:off x="3215507" y="6185200"/>
                <a:ext cx="382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3C6EBBF1-B7BD-C8F7-2DAD-94C837A6A08D}"/>
                  </a:ext>
                </a:extLst>
              </p14:cNvPr>
              <p14:cNvContentPartPr/>
              <p14:nvPr/>
            </p14:nvContentPartPr>
            <p14:xfrm>
              <a:off x="546107" y="1732000"/>
              <a:ext cx="48600" cy="43920"/>
            </p14:xfrm>
          </p:contentPart>
        </mc:Choice>
        <mc:Fallback xmlns="">
          <p:pic>
            <p:nvPicPr>
              <p:cNvPr id="40" name="Ink 39">
                <a:extLst>
                  <a:ext uri="{FF2B5EF4-FFF2-40B4-BE49-F238E27FC236}">
                    <a16:creationId xmlns:a16="http://schemas.microsoft.com/office/drawing/2014/main" id="{3C6EBBF1-B7BD-C8F7-2DAD-94C837A6A08D}"/>
                  </a:ext>
                </a:extLst>
              </p:cNvPr>
              <p:cNvPicPr/>
              <p:nvPr/>
            </p:nvPicPr>
            <p:blipFill>
              <a:blip r:embed="rId51"/>
              <a:stretch>
                <a:fillRect/>
              </a:stretch>
            </p:blipFill>
            <p:spPr>
              <a:xfrm>
                <a:off x="537107" y="1723000"/>
                <a:ext cx="66240" cy="61560"/>
              </a:xfrm>
              <a:prstGeom prst="rect">
                <a:avLst/>
              </a:prstGeom>
            </p:spPr>
          </p:pic>
        </mc:Fallback>
      </mc:AlternateContent>
    </p:spTree>
    <p:extLst>
      <p:ext uri="{BB962C8B-B14F-4D97-AF65-F5344CB8AC3E}">
        <p14:creationId xmlns:p14="http://schemas.microsoft.com/office/powerpoint/2010/main" val="22394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1686" y="4876800"/>
            <a:ext cx="4695114" cy="1371600"/>
          </a:xfrm>
          <a:prstGeom prst="rect">
            <a:avLst/>
          </a:prstGeom>
          <a:solidFill>
            <a:schemeClr val="accent6">
              <a:lumMod val="20000"/>
              <a:lumOff val="8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990600" y="762000"/>
            <a:ext cx="8229600" cy="2273994"/>
          </a:xfrm>
        </p:spPr>
        <p:txBody>
          <a:bodyPr/>
          <a:lstStyle/>
          <a:p>
            <a:r>
              <a:rPr lang="en-US" dirty="0"/>
              <a:t>C=? </a:t>
            </a:r>
          </a:p>
        </p:txBody>
      </p:sp>
      <p:pic>
        <p:nvPicPr>
          <p:cNvPr id="6" name="Picture 4" descr="La02F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990600"/>
            <a:ext cx="1981200" cy="130005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V="1">
            <a:off x="5029200" y="2133600"/>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343400" y="2438400"/>
                <a:ext cx="1371600" cy="738664"/>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a:rPr>
                            <m:t>𝑔</m:t>
                          </m:r>
                        </m:e>
                      </m:d>
                      <m:r>
                        <a:rPr lang="en-US" sz="2400" i="1">
                          <a:latin typeface="Cambria Math"/>
                        </a:rPr>
                        <m:t>𝑐𝑜𝑠</m:t>
                      </m:r>
                      <m:r>
                        <a:rPr lang="en-US" sz="2400" i="1">
                          <a:latin typeface="Cambria Math"/>
                          <a:ea typeface="Cambria Math"/>
                        </a:rPr>
                        <m:t>𝜃</m:t>
                      </m:r>
                    </m:oMath>
                  </m:oMathPara>
                </a14:m>
                <a:endParaRPr lang="en-US" sz="2400" dirty="0">
                  <a:ea typeface="Cambria Math"/>
                </a:endParaRPr>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343400" y="2438400"/>
                <a:ext cx="1371600" cy="738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187890" y="3167965"/>
                <a:ext cx="4419600" cy="738664"/>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a:rPr>
                        <m:t>𝑐</m:t>
                      </m:r>
                      <m:d>
                        <m:dPr>
                          <m:begChr m:val="‖"/>
                          <m:endChr m:val="‖"/>
                          <m:ctrlPr>
                            <a:rPr lang="en-US" sz="2400" i="1">
                              <a:latin typeface="Cambria Math" panose="02040503050406030204" pitchFamily="18" charset="0"/>
                            </a:rPr>
                          </m:ctrlPr>
                        </m:dPr>
                        <m:e>
                          <m:r>
                            <a:rPr lang="en-US" sz="2400" i="1">
                              <a:latin typeface="Cambria Math"/>
                            </a:rPr>
                            <m:t>𝑥</m:t>
                          </m:r>
                        </m:e>
                      </m:d>
                      <m:r>
                        <a:rPr lang="en-US" sz="2400" i="1">
                          <a:latin typeface="Cambria Math"/>
                        </a:rPr>
                        <m:t>=</m:t>
                      </m:r>
                      <m:d>
                        <m:dPr>
                          <m:begChr m:val="‖"/>
                          <m:endChr m:val="‖"/>
                          <m:ctrlPr>
                            <a:rPr lang="en-US" sz="2400" i="1">
                              <a:latin typeface="Cambria Math" panose="02040503050406030204" pitchFamily="18" charset="0"/>
                            </a:rPr>
                          </m:ctrlPr>
                        </m:dPr>
                        <m:e>
                          <m:r>
                            <a:rPr lang="en-US" sz="2400" i="1">
                              <a:latin typeface="Cambria Math"/>
                            </a:rPr>
                            <m:t>𝑔</m:t>
                          </m:r>
                        </m:e>
                      </m:d>
                      <m:r>
                        <a:rPr lang="en-US" sz="2400" i="1">
                          <a:latin typeface="Cambria Math"/>
                        </a:rPr>
                        <m:t>𝑐𝑜𝑠</m:t>
                      </m:r>
                      <m:r>
                        <a:rPr lang="en-US" sz="2400" i="1">
                          <a:latin typeface="Cambria Math"/>
                          <a:ea typeface="Cambria Math"/>
                        </a:rPr>
                        <m:t>𝜃</m:t>
                      </m:r>
                    </m:oMath>
                  </m:oMathPara>
                </a14:m>
                <a:endParaRPr lang="en-US" sz="2400" dirty="0">
                  <a:ea typeface="Cambria Math"/>
                </a:endParaRPr>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187890" y="3167965"/>
                <a:ext cx="4419600" cy="738664"/>
              </a:xfrm>
              <a:prstGeom prst="rect">
                <a:avLst/>
              </a:prstGeom>
              <a:blipFill>
                <a:blip r:embed="rId4"/>
                <a:stretch>
                  <a:fillRect/>
                </a:stretch>
              </a:blipFill>
            </p:spPr>
            <p:txBody>
              <a:bodyPr/>
              <a:lstStyle/>
              <a:p>
                <a:r>
                  <a:rPr lang="en-US">
                    <a:noFill/>
                  </a:rPr>
                  <a:t> </a:t>
                </a:r>
              </a:p>
            </p:txBody>
          </p:sp>
        </mc:Fallback>
      </mc:AlternateContent>
      <p:sp>
        <p:nvSpPr>
          <p:cNvPr id="15" name="TextBox 14"/>
          <p:cNvSpPr txBox="1"/>
          <p:nvPr/>
        </p:nvSpPr>
        <p:spPr>
          <a:xfrm>
            <a:off x="1981200" y="3669268"/>
            <a:ext cx="3081293" cy="369332"/>
          </a:xfrm>
          <a:prstGeom prst="rect">
            <a:avLst/>
          </a:prstGeom>
          <a:noFill/>
        </p:spPr>
        <p:txBody>
          <a:bodyPr wrap="none" rtlCol="0">
            <a:spAutoFit/>
          </a:bodyPr>
          <a:lstStyle/>
          <a:p>
            <a:r>
              <a:rPr lang="en-US" dirty="0"/>
              <a:t>Multiply both sides with ||x||</a:t>
            </a:r>
          </a:p>
        </p:txBody>
      </p:sp>
      <mc:AlternateContent xmlns:mc="http://schemas.openxmlformats.org/markup-compatibility/2006" xmlns:a14="http://schemas.microsoft.com/office/drawing/2010/main">
        <mc:Choice Requires="a14">
          <p:sp>
            <p:nvSpPr>
              <p:cNvPr id="16" name="TextBox 15"/>
              <p:cNvSpPr txBox="1"/>
              <p:nvPr/>
            </p:nvSpPr>
            <p:spPr>
              <a:xfrm>
                <a:off x="3352800" y="4138136"/>
                <a:ext cx="4419600" cy="738664"/>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a:rPr>
                        <m:t>𝑐</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a:rPr>
                                <m:t>𝑥</m:t>
                              </m:r>
                            </m:e>
                          </m:d>
                        </m:e>
                        <m:sup>
                          <m:r>
                            <a:rPr lang="en-US" sz="2400" i="1">
                              <a:latin typeface="Cambria Math"/>
                            </a:rPr>
                            <m:t>2</m:t>
                          </m:r>
                        </m:sup>
                      </m:sSup>
                      <m:r>
                        <a:rPr lang="en-US" sz="2400" i="1">
                          <a:latin typeface="Cambria Math"/>
                        </a:rPr>
                        <m:t>=</m:t>
                      </m:r>
                      <m:d>
                        <m:dPr>
                          <m:begChr m:val="‖"/>
                          <m:endChr m:val="‖"/>
                          <m:ctrlPr>
                            <a:rPr lang="en-US" sz="2400" i="1">
                              <a:latin typeface="Cambria Math" panose="02040503050406030204" pitchFamily="18" charset="0"/>
                            </a:rPr>
                          </m:ctrlPr>
                        </m:dPr>
                        <m:e>
                          <m:r>
                            <a:rPr lang="en-US" sz="2400" i="1">
                              <a:latin typeface="Cambria Math"/>
                            </a:rPr>
                            <m:t>𝑥</m:t>
                          </m:r>
                        </m:e>
                      </m:d>
                      <m:d>
                        <m:dPr>
                          <m:begChr m:val="‖"/>
                          <m:endChr m:val="‖"/>
                          <m:ctrlPr>
                            <a:rPr lang="en-US" sz="2400" i="1">
                              <a:latin typeface="Cambria Math" panose="02040503050406030204" pitchFamily="18" charset="0"/>
                            </a:rPr>
                          </m:ctrlPr>
                        </m:dPr>
                        <m:e>
                          <m:r>
                            <a:rPr lang="en-US" sz="2400" i="1">
                              <a:latin typeface="Cambria Math"/>
                            </a:rPr>
                            <m:t>𝑔</m:t>
                          </m:r>
                        </m:e>
                      </m:d>
                      <m:r>
                        <a:rPr lang="en-US" sz="2400" i="1">
                          <a:latin typeface="Cambria Math"/>
                        </a:rPr>
                        <m:t>𝑐𝑜𝑠</m:t>
                      </m:r>
                      <m:r>
                        <a:rPr lang="en-US" sz="2400" i="1">
                          <a:latin typeface="Cambria Math"/>
                          <a:ea typeface="Cambria Math"/>
                        </a:rPr>
                        <m:t>𝜃</m:t>
                      </m:r>
                      <m:r>
                        <a:rPr lang="en-US" sz="2400">
                          <a:latin typeface="Cambria Math"/>
                          <a:ea typeface="Cambria Math"/>
                        </a:rPr>
                        <m:t>=&lt;</m:t>
                      </m:r>
                      <m:r>
                        <m:rPr>
                          <m:sty m:val="p"/>
                        </m:rPr>
                        <a:rPr lang="en-US" sz="2400">
                          <a:latin typeface="Cambria Math"/>
                          <a:ea typeface="Cambria Math"/>
                        </a:rPr>
                        <m:t>g</m:t>
                      </m:r>
                      <m:r>
                        <a:rPr lang="en-US" sz="2400">
                          <a:latin typeface="Cambria Math"/>
                          <a:ea typeface="Cambria Math"/>
                        </a:rPr>
                        <m:t>,</m:t>
                      </m:r>
                      <m:r>
                        <m:rPr>
                          <m:sty m:val="p"/>
                        </m:rPr>
                        <a:rPr lang="en-US" sz="2400">
                          <a:latin typeface="Cambria Math"/>
                          <a:ea typeface="Cambria Math"/>
                        </a:rPr>
                        <m:t>x</m:t>
                      </m:r>
                      <m:r>
                        <a:rPr lang="en-US" sz="2400">
                          <a:latin typeface="Cambria Math"/>
                          <a:ea typeface="Cambria Math"/>
                        </a:rPr>
                        <m:t>&gt;</m:t>
                      </m:r>
                    </m:oMath>
                  </m:oMathPara>
                </a14:m>
                <a:endParaRPr lang="en-US" sz="2400" dirty="0">
                  <a:ea typeface="Cambria Math"/>
                </a:endParaRPr>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352800" y="4138136"/>
                <a:ext cx="4419600" cy="7386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419600" y="5181600"/>
                <a:ext cx="3352800" cy="735138"/>
              </a:xfrm>
              <a:prstGeom prst="rect">
                <a:avLst/>
              </a:prstGeom>
              <a:noFill/>
            </p:spPr>
            <p:txBody>
              <a:bodyPr wrap="square" rtlCol="0">
                <a:spAutoFit/>
              </a:bodyPr>
              <a:lstStyle/>
              <a:p>
                <a:pPr marL="0" lvl="5"/>
                <a14:m>
                  <m:oMath xmlns:m="http://schemas.openxmlformats.org/officeDocument/2006/math">
                    <m:r>
                      <a:rPr lang="en-US" sz="2800" i="1">
                        <a:latin typeface="Cambria Math"/>
                      </a:rPr>
                      <m:t>𝑐</m:t>
                    </m:r>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a:rPr>
                                  <m:t>𝑥</m:t>
                                </m:r>
                              </m:e>
                            </m:d>
                          </m:e>
                          <m:sup>
                            <m:r>
                              <a:rPr lang="en-US" sz="2800" i="1">
                                <a:latin typeface="Cambria Math"/>
                              </a:rPr>
                              <m:t>2</m:t>
                            </m:r>
                          </m:sup>
                        </m:sSup>
                      </m:den>
                    </m:f>
                  </m:oMath>
                </a14:m>
                <a:r>
                  <a:rPr lang="en-US" sz="2800" dirty="0"/>
                  <a:t> </a:t>
                </a:r>
                <a14:m>
                  <m:oMath xmlns:m="http://schemas.openxmlformats.org/officeDocument/2006/math">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r>
                          <a:rPr lang="en-US" sz="2800" i="1">
                            <a:latin typeface="Cambria Math"/>
                          </a:rPr>
                          <m:t>&lt;</m:t>
                        </m:r>
                        <m:r>
                          <a:rPr lang="en-US" sz="2800" i="1">
                            <a:latin typeface="Cambria Math"/>
                          </a:rPr>
                          <m:t>𝑥</m:t>
                        </m:r>
                        <m:r>
                          <a:rPr lang="en-US" sz="2800" i="1">
                            <a:latin typeface="Cambria Math"/>
                          </a:rPr>
                          <m:t>,</m:t>
                        </m:r>
                        <m:r>
                          <a:rPr lang="en-US" sz="2800" i="1">
                            <a:latin typeface="Cambria Math"/>
                          </a:rPr>
                          <m:t>𝑥</m:t>
                        </m:r>
                        <m:r>
                          <a:rPr lang="en-US" sz="2800" i="1">
                            <a:latin typeface="Cambria Math"/>
                          </a:rPr>
                          <m:t>&gt;</m:t>
                        </m:r>
                      </m:den>
                    </m:f>
                  </m:oMath>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419600" y="5181600"/>
                <a:ext cx="3352800" cy="735138"/>
              </a:xfrm>
              <a:prstGeom prst="rect">
                <a:avLst/>
              </a:prstGeom>
              <a:blipFill>
                <a:blip r:embed="rId6"/>
                <a:stretch>
                  <a:fillRect/>
                </a:stretch>
              </a:blipFill>
            </p:spPr>
            <p:txBody>
              <a:bodyPr/>
              <a:lstStyle/>
              <a:p>
                <a:r>
                  <a:rPr lang="en-US">
                    <a:noFill/>
                  </a:rPr>
                  <a:t> </a:t>
                </a:r>
              </a:p>
            </p:txBody>
          </p:sp>
        </mc:Fallback>
      </mc:AlternateContent>
      <p:sp>
        <p:nvSpPr>
          <p:cNvPr id="18" name="Title 1"/>
          <p:cNvSpPr>
            <a:spLocks noGrp="1"/>
          </p:cNvSpPr>
          <p:nvPr>
            <p:ph type="title"/>
          </p:nvPr>
        </p:nvSpPr>
        <p:spPr/>
        <p:txBody>
          <a:bodyPr/>
          <a:lstStyle/>
          <a:p>
            <a:r>
              <a:rPr lang="en-US" dirty="0"/>
              <a:t>Component of a vector along another vector (2)</a:t>
            </a:r>
          </a:p>
        </p:txBody>
      </p:sp>
      <p:sp>
        <p:nvSpPr>
          <p:cNvPr id="2" name="TextBox 1"/>
          <p:cNvSpPr txBox="1"/>
          <p:nvPr/>
        </p:nvSpPr>
        <p:spPr>
          <a:xfrm>
            <a:off x="7924800" y="5334000"/>
            <a:ext cx="442750" cy="369332"/>
          </a:xfrm>
          <a:prstGeom prst="rect">
            <a:avLst/>
          </a:prstGeom>
          <a:noFill/>
        </p:spPr>
        <p:txBody>
          <a:bodyPr wrap="none" rtlCol="0">
            <a:spAutoFit/>
          </a:bodyPr>
          <a:lstStyle/>
          <a:p>
            <a:r>
              <a:rPr lang="en-US" dirty="0"/>
              <a:t>(1)</a:t>
            </a:r>
          </a:p>
        </p:txBody>
      </p:sp>
      <p:cxnSp>
        <p:nvCxnSpPr>
          <p:cNvPr id="23" name="Straight Connector 22">
            <a:extLst>
              <a:ext uri="{FF2B5EF4-FFF2-40B4-BE49-F238E27FC236}">
                <a16:creationId xmlns:a16="http://schemas.microsoft.com/office/drawing/2014/main" id="{73A5E737-EF0C-67A5-7E57-D331A8270AAB}"/>
              </a:ext>
            </a:extLst>
          </p:cNvPr>
          <p:cNvCxnSpPr>
            <a:cxnSpLocks/>
          </p:cNvCxnSpPr>
          <p:nvPr/>
        </p:nvCxnSpPr>
        <p:spPr>
          <a:xfrm flipH="1">
            <a:off x="10591800" y="55626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BC0715-1B2E-3790-9850-287D168DF6B4}"/>
              </a:ext>
            </a:extLst>
          </p:cNvPr>
          <p:cNvCxnSpPr>
            <a:cxnSpLocks/>
          </p:cNvCxnSpPr>
          <p:nvPr/>
        </p:nvCxnSpPr>
        <p:spPr>
          <a:xfrm>
            <a:off x="10591800" y="5562600"/>
            <a:ext cx="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C3E7A2-F39F-BC4F-97B5-2440B9F8E891}"/>
              </a:ext>
            </a:extLst>
          </p:cNvPr>
          <p:cNvSpPr txBox="1"/>
          <p:nvPr/>
        </p:nvSpPr>
        <p:spPr>
          <a:xfrm>
            <a:off x="10125076" y="5117068"/>
            <a:ext cx="161924" cy="369332"/>
          </a:xfrm>
          <a:prstGeom prst="rect">
            <a:avLst/>
          </a:prstGeom>
          <a:noFill/>
        </p:spPr>
        <p:txBody>
          <a:bodyPr wrap="square" rtlCol="0">
            <a:spAutoFit/>
          </a:bodyPr>
          <a:lstStyle/>
          <a:p>
            <a:r>
              <a:rPr lang="en-US" dirty="0"/>
              <a:t>a</a:t>
            </a:r>
          </a:p>
        </p:txBody>
      </p:sp>
      <p:sp>
        <p:nvSpPr>
          <p:cNvPr id="28" name="TextBox 27">
            <a:extLst>
              <a:ext uri="{FF2B5EF4-FFF2-40B4-BE49-F238E27FC236}">
                <a16:creationId xmlns:a16="http://schemas.microsoft.com/office/drawing/2014/main" id="{FFAA4F97-7E3D-56C7-67AD-14A9ABB81EF0}"/>
              </a:ext>
            </a:extLst>
          </p:cNvPr>
          <p:cNvSpPr txBox="1"/>
          <p:nvPr/>
        </p:nvSpPr>
        <p:spPr>
          <a:xfrm>
            <a:off x="10209106" y="5574268"/>
            <a:ext cx="306494" cy="369332"/>
          </a:xfrm>
          <a:prstGeom prst="rect">
            <a:avLst/>
          </a:prstGeom>
          <a:noFill/>
        </p:spPr>
        <p:txBody>
          <a:bodyPr wrap="none" rtlCol="0">
            <a:spAutoFit/>
          </a:bodyPr>
          <a:lstStyle/>
          <a:p>
            <a:r>
              <a:rPr lang="en-US" dirty="0"/>
              <a:t>b</a:t>
            </a:r>
          </a:p>
        </p:txBody>
      </p:sp>
      <p:sp>
        <p:nvSpPr>
          <p:cNvPr id="29" name="TextBox 28">
            <a:extLst>
              <a:ext uri="{FF2B5EF4-FFF2-40B4-BE49-F238E27FC236}">
                <a16:creationId xmlns:a16="http://schemas.microsoft.com/office/drawing/2014/main" id="{6F6258A2-97CF-4CB3-3429-9C1EDE19CABC}"/>
              </a:ext>
            </a:extLst>
          </p:cNvPr>
          <p:cNvSpPr txBox="1"/>
          <p:nvPr/>
        </p:nvSpPr>
        <p:spPr>
          <a:xfrm>
            <a:off x="10690350" y="5269468"/>
            <a:ext cx="282450" cy="369332"/>
          </a:xfrm>
          <a:prstGeom prst="rect">
            <a:avLst/>
          </a:prstGeom>
          <a:noFill/>
        </p:spPr>
        <p:txBody>
          <a:bodyPr wrap="none" rtlCol="0">
            <a:spAutoFit/>
          </a:bodyPr>
          <a:lstStyle/>
          <a:p>
            <a:r>
              <a:rPr lang="en-US" dirty="0"/>
              <a:t>c</a:t>
            </a:r>
          </a:p>
        </p:txBody>
      </p:sp>
      <p:sp>
        <p:nvSpPr>
          <p:cNvPr id="30" name="TextBox 29">
            <a:extLst>
              <a:ext uri="{FF2B5EF4-FFF2-40B4-BE49-F238E27FC236}">
                <a16:creationId xmlns:a16="http://schemas.microsoft.com/office/drawing/2014/main" id="{C51D8915-A947-11F9-8F58-D9097BD3A47A}"/>
              </a:ext>
            </a:extLst>
          </p:cNvPr>
          <p:cNvSpPr txBox="1"/>
          <p:nvPr/>
        </p:nvSpPr>
        <p:spPr>
          <a:xfrm>
            <a:off x="9763125" y="5830669"/>
            <a:ext cx="1143000" cy="646331"/>
          </a:xfrm>
          <a:prstGeom prst="rect">
            <a:avLst/>
          </a:prstGeom>
          <a:noFill/>
        </p:spPr>
        <p:txBody>
          <a:bodyPr wrap="square" rtlCol="0">
            <a:spAutoFit/>
          </a:bodyPr>
          <a:lstStyle/>
          <a:p>
            <a:r>
              <a:rPr lang="en-US" dirty="0"/>
              <a:t>b=</a:t>
            </a:r>
            <a:r>
              <a:rPr lang="en-US" dirty="0" err="1"/>
              <a:t>acos</a:t>
            </a:r>
            <a:r>
              <a:rPr lang="en-US" dirty="0"/>
              <a:t>(ϴ)</a:t>
            </a:r>
          </a:p>
          <a:p>
            <a:r>
              <a:rPr lang="en-US" dirty="0"/>
              <a:t>c=</a:t>
            </a:r>
            <a:r>
              <a:rPr lang="en-US" dirty="0" err="1"/>
              <a:t>asin</a:t>
            </a:r>
            <a:r>
              <a:rPr lang="en-US" dirty="0"/>
              <a:t>(Ɵ)</a:t>
            </a:r>
          </a:p>
        </p:txBody>
      </p:sp>
      <p:cxnSp>
        <p:nvCxnSpPr>
          <p:cNvPr id="7" name="Straight Connector 6">
            <a:extLst>
              <a:ext uri="{FF2B5EF4-FFF2-40B4-BE49-F238E27FC236}">
                <a16:creationId xmlns:a16="http://schemas.microsoft.com/office/drawing/2014/main" id="{988B20B6-3E7D-9747-C1EF-17ACDC78C316}"/>
              </a:ext>
            </a:extLst>
          </p:cNvPr>
          <p:cNvCxnSpPr>
            <a:cxnSpLocks/>
          </p:cNvCxnSpPr>
          <p:nvPr/>
        </p:nvCxnSpPr>
        <p:spPr>
          <a:xfrm flipV="1">
            <a:off x="10047180" y="5181600"/>
            <a:ext cx="6096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010453B-9DD6-8E34-AB90-0C65F6215A5E}"/>
              </a:ext>
            </a:extLst>
          </p:cNvPr>
          <p:cNvCxnSpPr>
            <a:cxnSpLocks/>
          </p:cNvCxnSpPr>
          <p:nvPr/>
        </p:nvCxnSpPr>
        <p:spPr>
          <a:xfrm>
            <a:off x="10047180" y="563880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F052D6-F0AA-553A-47F7-2A70FE24083E}"/>
              </a:ext>
            </a:extLst>
          </p:cNvPr>
          <p:cNvCxnSpPr>
            <a:cxnSpLocks/>
          </p:cNvCxnSpPr>
          <p:nvPr/>
        </p:nvCxnSpPr>
        <p:spPr>
          <a:xfrm flipV="1">
            <a:off x="10668000" y="5181600"/>
            <a:ext cx="0" cy="457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0C8C875-D756-89A8-A9E7-AB3098CDBEE1}"/>
              </a:ext>
            </a:extLst>
          </p:cNvPr>
          <p:cNvGrpSpPr/>
          <p:nvPr/>
        </p:nvGrpSpPr>
        <p:grpSpPr>
          <a:xfrm>
            <a:off x="744467" y="2238520"/>
            <a:ext cx="794160" cy="269640"/>
            <a:chOff x="744467" y="2238520"/>
            <a:chExt cx="794160" cy="26964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32A2B30-57EA-274F-CDC4-FC7418B46C13}"/>
                    </a:ext>
                  </a:extLst>
                </p14:cNvPr>
                <p14:cNvContentPartPr/>
                <p14:nvPr/>
              </p14:nvContentPartPr>
              <p14:xfrm>
                <a:off x="744467" y="2238520"/>
                <a:ext cx="299880" cy="224640"/>
              </p14:xfrm>
            </p:contentPart>
          </mc:Choice>
          <mc:Fallback xmlns="">
            <p:pic>
              <p:nvPicPr>
                <p:cNvPr id="5" name="Ink 4">
                  <a:extLst>
                    <a:ext uri="{FF2B5EF4-FFF2-40B4-BE49-F238E27FC236}">
                      <a16:creationId xmlns:a16="http://schemas.microsoft.com/office/drawing/2014/main" id="{732A2B30-57EA-274F-CDC4-FC7418B46C13}"/>
                    </a:ext>
                  </a:extLst>
                </p:cNvPr>
                <p:cNvPicPr/>
                <p:nvPr/>
              </p:nvPicPr>
              <p:blipFill>
                <a:blip r:embed="rId8"/>
                <a:stretch>
                  <a:fillRect/>
                </a:stretch>
              </p:blipFill>
              <p:spPr>
                <a:xfrm>
                  <a:off x="735467" y="2229520"/>
                  <a:ext cx="317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2109AA8-5B3A-BE3A-15CB-8D6DBF716C0F}"/>
                    </a:ext>
                  </a:extLst>
                </p14:cNvPr>
                <p14:cNvContentPartPr/>
                <p14:nvPr/>
              </p14:nvContentPartPr>
              <p14:xfrm>
                <a:off x="1157387" y="2286040"/>
                <a:ext cx="381240" cy="222120"/>
              </p14:xfrm>
            </p:contentPart>
          </mc:Choice>
          <mc:Fallback xmlns="">
            <p:pic>
              <p:nvPicPr>
                <p:cNvPr id="8" name="Ink 7">
                  <a:extLst>
                    <a:ext uri="{FF2B5EF4-FFF2-40B4-BE49-F238E27FC236}">
                      <a16:creationId xmlns:a16="http://schemas.microsoft.com/office/drawing/2014/main" id="{22109AA8-5B3A-BE3A-15CB-8D6DBF716C0F}"/>
                    </a:ext>
                  </a:extLst>
                </p:cNvPr>
                <p:cNvPicPr/>
                <p:nvPr/>
              </p:nvPicPr>
              <p:blipFill>
                <a:blip r:embed="rId10"/>
                <a:stretch>
                  <a:fillRect/>
                </a:stretch>
              </p:blipFill>
              <p:spPr>
                <a:xfrm>
                  <a:off x="1148747" y="2277400"/>
                  <a:ext cx="398880" cy="239760"/>
                </a:xfrm>
                <a:prstGeom prst="rect">
                  <a:avLst/>
                </a:prstGeom>
              </p:spPr>
            </p:pic>
          </mc:Fallback>
        </mc:AlternateContent>
      </p:grpSp>
      <p:grpSp>
        <p:nvGrpSpPr>
          <p:cNvPr id="20" name="Group 19">
            <a:extLst>
              <a:ext uri="{FF2B5EF4-FFF2-40B4-BE49-F238E27FC236}">
                <a16:creationId xmlns:a16="http://schemas.microsoft.com/office/drawing/2014/main" id="{AB5F6DD1-2D77-273A-A449-723C2FD3C2B4}"/>
              </a:ext>
            </a:extLst>
          </p:cNvPr>
          <p:cNvGrpSpPr/>
          <p:nvPr/>
        </p:nvGrpSpPr>
        <p:grpSpPr>
          <a:xfrm>
            <a:off x="721067" y="2635600"/>
            <a:ext cx="396000" cy="89280"/>
            <a:chOff x="721067" y="2635600"/>
            <a:chExt cx="396000" cy="892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5F06D1B-74C1-5B43-33F4-2E37F8EB588C}"/>
                    </a:ext>
                  </a:extLst>
                </p14:cNvPr>
                <p14:cNvContentPartPr/>
                <p14:nvPr/>
              </p14:nvContentPartPr>
              <p14:xfrm>
                <a:off x="721067" y="2635600"/>
                <a:ext cx="396000" cy="20880"/>
              </p14:xfrm>
            </p:contentPart>
          </mc:Choice>
          <mc:Fallback xmlns="">
            <p:pic>
              <p:nvPicPr>
                <p:cNvPr id="11" name="Ink 10">
                  <a:extLst>
                    <a:ext uri="{FF2B5EF4-FFF2-40B4-BE49-F238E27FC236}">
                      <a16:creationId xmlns:a16="http://schemas.microsoft.com/office/drawing/2014/main" id="{F5F06D1B-74C1-5B43-33F4-2E37F8EB588C}"/>
                    </a:ext>
                  </a:extLst>
                </p:cNvPr>
                <p:cNvPicPr/>
                <p:nvPr/>
              </p:nvPicPr>
              <p:blipFill>
                <a:blip r:embed="rId12"/>
                <a:stretch>
                  <a:fillRect/>
                </a:stretch>
              </p:blipFill>
              <p:spPr>
                <a:xfrm>
                  <a:off x="712427" y="2626600"/>
                  <a:ext cx="413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951830D-9D44-F987-D74A-E4D4768BD628}"/>
                    </a:ext>
                  </a:extLst>
                </p14:cNvPr>
                <p14:cNvContentPartPr/>
                <p14:nvPr/>
              </p14:nvContentPartPr>
              <p14:xfrm>
                <a:off x="725387" y="2701480"/>
                <a:ext cx="374400" cy="23400"/>
              </p14:xfrm>
            </p:contentPart>
          </mc:Choice>
          <mc:Fallback xmlns="">
            <p:pic>
              <p:nvPicPr>
                <p:cNvPr id="12" name="Ink 11">
                  <a:extLst>
                    <a:ext uri="{FF2B5EF4-FFF2-40B4-BE49-F238E27FC236}">
                      <a16:creationId xmlns:a16="http://schemas.microsoft.com/office/drawing/2014/main" id="{2951830D-9D44-F987-D74A-E4D4768BD628}"/>
                    </a:ext>
                  </a:extLst>
                </p:cNvPr>
                <p:cNvPicPr/>
                <p:nvPr/>
              </p:nvPicPr>
              <p:blipFill>
                <a:blip r:embed="rId14"/>
                <a:stretch>
                  <a:fillRect/>
                </a:stretch>
              </p:blipFill>
              <p:spPr>
                <a:xfrm>
                  <a:off x="716747" y="2692840"/>
                  <a:ext cx="392040" cy="41040"/>
                </a:xfrm>
                <a:prstGeom prst="rect">
                  <a:avLst/>
                </a:prstGeom>
              </p:spPr>
            </p:pic>
          </mc:Fallback>
        </mc:AlternateContent>
      </p:grpSp>
      <p:grpSp>
        <p:nvGrpSpPr>
          <p:cNvPr id="37" name="Group 36">
            <a:extLst>
              <a:ext uri="{FF2B5EF4-FFF2-40B4-BE49-F238E27FC236}">
                <a16:creationId xmlns:a16="http://schemas.microsoft.com/office/drawing/2014/main" id="{54598AF8-4220-76FA-BD52-3A2C307D9DA2}"/>
              </a:ext>
            </a:extLst>
          </p:cNvPr>
          <p:cNvGrpSpPr/>
          <p:nvPr/>
        </p:nvGrpSpPr>
        <p:grpSpPr>
          <a:xfrm>
            <a:off x="9279707" y="3158680"/>
            <a:ext cx="2081160" cy="3486600"/>
            <a:chOff x="9279707" y="3158680"/>
            <a:chExt cx="2081160" cy="3486600"/>
          </a:xfrm>
        </p:grpSpPr>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A47B2E4C-4B1B-ED7C-5FED-AFF7BA3FB5EA}"/>
                    </a:ext>
                  </a:extLst>
                </p14:cNvPr>
                <p14:cNvContentPartPr/>
                <p14:nvPr/>
              </p14:nvContentPartPr>
              <p14:xfrm>
                <a:off x="9279707" y="4801360"/>
                <a:ext cx="1903680" cy="1843920"/>
              </p14:xfrm>
            </p:contentPart>
          </mc:Choice>
          <mc:Fallback xmlns="">
            <p:pic>
              <p:nvPicPr>
                <p:cNvPr id="22" name="Ink 21">
                  <a:extLst>
                    <a:ext uri="{FF2B5EF4-FFF2-40B4-BE49-F238E27FC236}">
                      <a16:creationId xmlns:a16="http://schemas.microsoft.com/office/drawing/2014/main" id="{A47B2E4C-4B1B-ED7C-5FED-AFF7BA3FB5EA}"/>
                    </a:ext>
                  </a:extLst>
                </p:cNvPr>
                <p:cNvPicPr/>
                <p:nvPr/>
              </p:nvPicPr>
              <p:blipFill>
                <a:blip r:embed="rId16"/>
                <a:stretch>
                  <a:fillRect/>
                </a:stretch>
              </p:blipFill>
              <p:spPr>
                <a:xfrm>
                  <a:off x="9271067" y="4792360"/>
                  <a:ext cx="1921320" cy="186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7D545AD6-0BBA-D7FE-7414-FDB0E466C8FB}"/>
                    </a:ext>
                  </a:extLst>
                </p14:cNvPr>
                <p14:cNvContentPartPr/>
                <p14:nvPr/>
              </p14:nvContentPartPr>
              <p14:xfrm>
                <a:off x="10870547" y="3254800"/>
                <a:ext cx="58680" cy="879840"/>
              </p14:xfrm>
            </p:contentPart>
          </mc:Choice>
          <mc:Fallback xmlns="">
            <p:pic>
              <p:nvPicPr>
                <p:cNvPr id="25" name="Ink 24">
                  <a:extLst>
                    <a:ext uri="{FF2B5EF4-FFF2-40B4-BE49-F238E27FC236}">
                      <a16:creationId xmlns:a16="http://schemas.microsoft.com/office/drawing/2014/main" id="{7D545AD6-0BBA-D7FE-7414-FDB0E466C8FB}"/>
                    </a:ext>
                  </a:extLst>
                </p:cNvPr>
                <p:cNvPicPr/>
                <p:nvPr/>
              </p:nvPicPr>
              <p:blipFill>
                <a:blip r:embed="rId18"/>
                <a:stretch>
                  <a:fillRect/>
                </a:stretch>
              </p:blipFill>
              <p:spPr>
                <a:xfrm>
                  <a:off x="10861907" y="3245800"/>
                  <a:ext cx="76320" cy="89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3EA72163-003B-5B19-DA7C-7054B402F291}"/>
                    </a:ext>
                  </a:extLst>
                </p14:cNvPr>
                <p14:cNvContentPartPr/>
                <p14:nvPr/>
              </p14:nvContentPartPr>
              <p14:xfrm>
                <a:off x="9799907" y="4108720"/>
                <a:ext cx="1158480" cy="35640"/>
              </p14:xfrm>
            </p:contentPart>
          </mc:Choice>
          <mc:Fallback xmlns="">
            <p:pic>
              <p:nvPicPr>
                <p:cNvPr id="26" name="Ink 25">
                  <a:extLst>
                    <a:ext uri="{FF2B5EF4-FFF2-40B4-BE49-F238E27FC236}">
                      <a16:creationId xmlns:a16="http://schemas.microsoft.com/office/drawing/2014/main" id="{3EA72163-003B-5B19-DA7C-7054B402F291}"/>
                    </a:ext>
                  </a:extLst>
                </p:cNvPr>
                <p:cNvPicPr/>
                <p:nvPr/>
              </p:nvPicPr>
              <p:blipFill>
                <a:blip r:embed="rId20"/>
                <a:stretch>
                  <a:fillRect/>
                </a:stretch>
              </p:blipFill>
              <p:spPr>
                <a:xfrm>
                  <a:off x="9791267" y="4099720"/>
                  <a:ext cx="1176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674E37B8-3456-446D-6F9B-58A5377CC3AE}"/>
                    </a:ext>
                  </a:extLst>
                </p14:cNvPr>
                <p14:cNvContentPartPr/>
                <p14:nvPr/>
              </p14:nvContentPartPr>
              <p14:xfrm>
                <a:off x="9772547" y="3158680"/>
                <a:ext cx="1238040" cy="938160"/>
              </p14:xfrm>
            </p:contentPart>
          </mc:Choice>
          <mc:Fallback xmlns="">
            <p:pic>
              <p:nvPicPr>
                <p:cNvPr id="31" name="Ink 30">
                  <a:extLst>
                    <a:ext uri="{FF2B5EF4-FFF2-40B4-BE49-F238E27FC236}">
                      <a16:creationId xmlns:a16="http://schemas.microsoft.com/office/drawing/2014/main" id="{674E37B8-3456-446D-6F9B-58A5377CC3AE}"/>
                    </a:ext>
                  </a:extLst>
                </p:cNvPr>
                <p:cNvPicPr/>
                <p:nvPr/>
              </p:nvPicPr>
              <p:blipFill>
                <a:blip r:embed="rId22"/>
                <a:stretch>
                  <a:fillRect/>
                </a:stretch>
              </p:blipFill>
              <p:spPr>
                <a:xfrm>
                  <a:off x="9763547" y="3149680"/>
                  <a:ext cx="1255680" cy="95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3894A1D2-A722-8FA4-D4A7-C289139B5123}"/>
                    </a:ext>
                  </a:extLst>
                </p14:cNvPr>
                <p14:cNvContentPartPr/>
                <p14:nvPr/>
              </p14:nvContentPartPr>
              <p14:xfrm>
                <a:off x="10297787" y="4231120"/>
                <a:ext cx="220320" cy="325080"/>
              </p14:xfrm>
            </p:contentPart>
          </mc:Choice>
          <mc:Fallback xmlns="">
            <p:pic>
              <p:nvPicPr>
                <p:cNvPr id="32" name="Ink 31">
                  <a:extLst>
                    <a:ext uri="{FF2B5EF4-FFF2-40B4-BE49-F238E27FC236}">
                      <a16:creationId xmlns:a16="http://schemas.microsoft.com/office/drawing/2014/main" id="{3894A1D2-A722-8FA4-D4A7-C289139B5123}"/>
                    </a:ext>
                  </a:extLst>
                </p:cNvPr>
                <p:cNvPicPr/>
                <p:nvPr/>
              </p:nvPicPr>
              <p:blipFill>
                <a:blip r:embed="rId24"/>
                <a:stretch>
                  <a:fillRect/>
                </a:stretch>
              </p:blipFill>
              <p:spPr>
                <a:xfrm>
                  <a:off x="10289147" y="4222120"/>
                  <a:ext cx="2379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85264CB9-D0CD-AC2E-7517-10262749DECA}"/>
                    </a:ext>
                  </a:extLst>
                </p14:cNvPr>
                <p14:cNvContentPartPr/>
                <p14:nvPr/>
              </p14:nvContentPartPr>
              <p14:xfrm>
                <a:off x="11136227" y="3654040"/>
                <a:ext cx="224640" cy="199800"/>
              </p14:xfrm>
            </p:contentPart>
          </mc:Choice>
          <mc:Fallback xmlns="">
            <p:pic>
              <p:nvPicPr>
                <p:cNvPr id="33" name="Ink 32">
                  <a:extLst>
                    <a:ext uri="{FF2B5EF4-FFF2-40B4-BE49-F238E27FC236}">
                      <a16:creationId xmlns:a16="http://schemas.microsoft.com/office/drawing/2014/main" id="{85264CB9-D0CD-AC2E-7517-10262749DECA}"/>
                    </a:ext>
                  </a:extLst>
                </p:cNvPr>
                <p:cNvPicPr/>
                <p:nvPr/>
              </p:nvPicPr>
              <p:blipFill>
                <a:blip r:embed="rId26"/>
                <a:stretch>
                  <a:fillRect/>
                </a:stretch>
              </p:blipFill>
              <p:spPr>
                <a:xfrm>
                  <a:off x="11127587" y="3645040"/>
                  <a:ext cx="242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B7534B0F-7E03-AD19-EC9C-E2C37D8EF758}"/>
                    </a:ext>
                  </a:extLst>
                </p14:cNvPr>
                <p14:cNvContentPartPr/>
                <p14:nvPr/>
              </p14:nvContentPartPr>
              <p14:xfrm>
                <a:off x="9997547" y="3289000"/>
                <a:ext cx="423360" cy="190800"/>
              </p14:xfrm>
            </p:contentPart>
          </mc:Choice>
          <mc:Fallback xmlns="">
            <p:pic>
              <p:nvPicPr>
                <p:cNvPr id="34" name="Ink 33">
                  <a:extLst>
                    <a:ext uri="{FF2B5EF4-FFF2-40B4-BE49-F238E27FC236}">
                      <a16:creationId xmlns:a16="http://schemas.microsoft.com/office/drawing/2014/main" id="{B7534B0F-7E03-AD19-EC9C-E2C37D8EF758}"/>
                    </a:ext>
                  </a:extLst>
                </p:cNvPr>
                <p:cNvPicPr/>
                <p:nvPr/>
              </p:nvPicPr>
              <p:blipFill>
                <a:blip r:embed="rId28"/>
                <a:stretch>
                  <a:fillRect/>
                </a:stretch>
              </p:blipFill>
              <p:spPr>
                <a:xfrm>
                  <a:off x="9988547" y="3280360"/>
                  <a:ext cx="441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59980557-815B-E714-B866-9B46673845B7}"/>
                    </a:ext>
                  </a:extLst>
                </p14:cNvPr>
                <p14:cNvContentPartPr/>
                <p14:nvPr/>
              </p14:nvContentPartPr>
              <p14:xfrm>
                <a:off x="10749947" y="3934840"/>
                <a:ext cx="201600" cy="197280"/>
              </p14:xfrm>
            </p:contentPart>
          </mc:Choice>
          <mc:Fallback xmlns="">
            <p:pic>
              <p:nvPicPr>
                <p:cNvPr id="36" name="Ink 35">
                  <a:extLst>
                    <a:ext uri="{FF2B5EF4-FFF2-40B4-BE49-F238E27FC236}">
                      <a16:creationId xmlns:a16="http://schemas.microsoft.com/office/drawing/2014/main" id="{59980557-815B-E714-B866-9B46673845B7}"/>
                    </a:ext>
                  </a:extLst>
                </p:cNvPr>
                <p:cNvPicPr/>
                <p:nvPr/>
              </p:nvPicPr>
              <p:blipFill>
                <a:blip r:embed="rId30"/>
                <a:stretch>
                  <a:fillRect/>
                </a:stretch>
              </p:blipFill>
              <p:spPr>
                <a:xfrm>
                  <a:off x="10741307" y="3925840"/>
                  <a:ext cx="219240" cy="21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E1A87289-7D38-B147-ADE5-20085C057E91}"/>
                  </a:ext>
                </a:extLst>
              </p14:cNvPr>
              <p14:cNvContentPartPr/>
              <p14:nvPr/>
            </p14:nvContentPartPr>
            <p14:xfrm>
              <a:off x="3688907" y="3349120"/>
              <a:ext cx="517680" cy="208800"/>
            </p14:xfrm>
          </p:contentPart>
        </mc:Choice>
        <mc:Fallback xmlns="">
          <p:pic>
            <p:nvPicPr>
              <p:cNvPr id="38" name="Ink 37">
                <a:extLst>
                  <a:ext uri="{FF2B5EF4-FFF2-40B4-BE49-F238E27FC236}">
                    <a16:creationId xmlns:a16="http://schemas.microsoft.com/office/drawing/2014/main" id="{E1A87289-7D38-B147-ADE5-20085C057E91}"/>
                  </a:ext>
                </a:extLst>
              </p:cNvPr>
              <p:cNvPicPr/>
              <p:nvPr/>
            </p:nvPicPr>
            <p:blipFill>
              <a:blip r:embed="rId32"/>
              <a:stretch>
                <a:fillRect/>
              </a:stretch>
            </p:blipFill>
            <p:spPr>
              <a:xfrm>
                <a:off x="3679907" y="3340480"/>
                <a:ext cx="535320" cy="226440"/>
              </a:xfrm>
              <a:prstGeom prst="rect">
                <a:avLst/>
              </a:prstGeom>
            </p:spPr>
          </p:pic>
        </mc:Fallback>
      </mc:AlternateContent>
      <p:grpSp>
        <p:nvGrpSpPr>
          <p:cNvPr id="41" name="Group 40">
            <a:extLst>
              <a:ext uri="{FF2B5EF4-FFF2-40B4-BE49-F238E27FC236}">
                <a16:creationId xmlns:a16="http://schemas.microsoft.com/office/drawing/2014/main" id="{EFA6244F-3A35-6F09-B59C-AEE1084B5069}"/>
              </a:ext>
            </a:extLst>
          </p:cNvPr>
          <p:cNvGrpSpPr/>
          <p:nvPr/>
        </p:nvGrpSpPr>
        <p:grpSpPr>
          <a:xfrm>
            <a:off x="6058067" y="2356240"/>
            <a:ext cx="131040" cy="92160"/>
            <a:chOff x="6058067" y="2356240"/>
            <a:chExt cx="131040" cy="92160"/>
          </a:xfrm>
        </p:grpSpPr>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689171CD-70D3-852A-9724-0DEEB1C75944}"/>
                    </a:ext>
                  </a:extLst>
                </p14:cNvPr>
                <p14:cNvContentPartPr/>
                <p14:nvPr/>
              </p14:nvContentPartPr>
              <p14:xfrm>
                <a:off x="6058067" y="2356240"/>
                <a:ext cx="131040" cy="55440"/>
              </p14:xfrm>
            </p:contentPart>
          </mc:Choice>
          <mc:Fallback xmlns="">
            <p:pic>
              <p:nvPicPr>
                <p:cNvPr id="39" name="Ink 38">
                  <a:extLst>
                    <a:ext uri="{FF2B5EF4-FFF2-40B4-BE49-F238E27FC236}">
                      <a16:creationId xmlns:a16="http://schemas.microsoft.com/office/drawing/2014/main" id="{689171CD-70D3-852A-9724-0DEEB1C75944}"/>
                    </a:ext>
                  </a:extLst>
                </p:cNvPr>
                <p:cNvPicPr/>
                <p:nvPr/>
              </p:nvPicPr>
              <p:blipFill>
                <a:blip r:embed="rId34"/>
                <a:stretch>
                  <a:fillRect/>
                </a:stretch>
              </p:blipFill>
              <p:spPr>
                <a:xfrm>
                  <a:off x="6049067" y="2347240"/>
                  <a:ext cx="1486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F4677AC3-70DA-285F-0509-5E3207FFBAB3}"/>
                    </a:ext>
                  </a:extLst>
                </p14:cNvPr>
                <p14:cNvContentPartPr/>
                <p14:nvPr/>
              </p14:nvContentPartPr>
              <p14:xfrm>
                <a:off x="6085067" y="2410240"/>
                <a:ext cx="103680" cy="38160"/>
              </p14:xfrm>
            </p:contentPart>
          </mc:Choice>
          <mc:Fallback xmlns="">
            <p:pic>
              <p:nvPicPr>
                <p:cNvPr id="40" name="Ink 39">
                  <a:extLst>
                    <a:ext uri="{FF2B5EF4-FFF2-40B4-BE49-F238E27FC236}">
                      <a16:creationId xmlns:a16="http://schemas.microsoft.com/office/drawing/2014/main" id="{F4677AC3-70DA-285F-0509-5E3207FFBAB3}"/>
                    </a:ext>
                  </a:extLst>
                </p:cNvPr>
                <p:cNvPicPr/>
                <p:nvPr/>
              </p:nvPicPr>
              <p:blipFill>
                <a:blip r:embed="rId36"/>
                <a:stretch>
                  <a:fillRect/>
                </a:stretch>
              </p:blipFill>
              <p:spPr>
                <a:xfrm>
                  <a:off x="6076067" y="2401600"/>
                  <a:ext cx="12132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B03C45F4-B992-DE7B-5B18-A919D803EFAC}"/>
                  </a:ext>
                </a:extLst>
              </p14:cNvPr>
              <p14:cNvContentPartPr/>
              <p14:nvPr/>
            </p14:nvContentPartPr>
            <p14:xfrm>
              <a:off x="4332947" y="3593560"/>
              <a:ext cx="2152080" cy="196920"/>
            </p14:xfrm>
          </p:contentPart>
        </mc:Choice>
        <mc:Fallback xmlns="">
          <p:pic>
            <p:nvPicPr>
              <p:cNvPr id="42" name="Ink 41">
                <a:extLst>
                  <a:ext uri="{FF2B5EF4-FFF2-40B4-BE49-F238E27FC236}">
                    <a16:creationId xmlns:a16="http://schemas.microsoft.com/office/drawing/2014/main" id="{B03C45F4-B992-DE7B-5B18-A919D803EFAC}"/>
                  </a:ext>
                </a:extLst>
              </p:cNvPr>
              <p:cNvPicPr/>
              <p:nvPr/>
            </p:nvPicPr>
            <p:blipFill>
              <a:blip r:embed="rId38"/>
              <a:stretch>
                <a:fillRect/>
              </a:stretch>
            </p:blipFill>
            <p:spPr>
              <a:xfrm>
                <a:off x="4324307" y="3584560"/>
                <a:ext cx="2169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F78EA7C1-4D6C-875B-2AD8-D06F92A68E34}"/>
                  </a:ext>
                </a:extLst>
              </p14:cNvPr>
              <p14:cNvContentPartPr/>
              <p14:nvPr/>
            </p14:nvContentPartPr>
            <p14:xfrm>
              <a:off x="4699067" y="4583200"/>
              <a:ext cx="1514520" cy="133200"/>
            </p14:xfrm>
          </p:contentPart>
        </mc:Choice>
        <mc:Fallback xmlns="">
          <p:pic>
            <p:nvPicPr>
              <p:cNvPr id="43" name="Ink 42">
                <a:extLst>
                  <a:ext uri="{FF2B5EF4-FFF2-40B4-BE49-F238E27FC236}">
                    <a16:creationId xmlns:a16="http://schemas.microsoft.com/office/drawing/2014/main" id="{F78EA7C1-4D6C-875B-2AD8-D06F92A68E34}"/>
                  </a:ext>
                </a:extLst>
              </p:cNvPr>
              <p:cNvPicPr/>
              <p:nvPr/>
            </p:nvPicPr>
            <p:blipFill>
              <a:blip r:embed="rId40"/>
              <a:stretch>
                <a:fillRect/>
              </a:stretch>
            </p:blipFill>
            <p:spPr>
              <a:xfrm>
                <a:off x="4690067" y="4574560"/>
                <a:ext cx="1532160" cy="150840"/>
              </a:xfrm>
              <a:prstGeom prst="rect">
                <a:avLst/>
              </a:prstGeom>
            </p:spPr>
          </p:pic>
        </mc:Fallback>
      </mc:AlternateContent>
      <p:grpSp>
        <p:nvGrpSpPr>
          <p:cNvPr id="60" name="Group 59">
            <a:extLst>
              <a:ext uri="{FF2B5EF4-FFF2-40B4-BE49-F238E27FC236}">
                <a16:creationId xmlns:a16="http://schemas.microsoft.com/office/drawing/2014/main" id="{5733694A-7690-C0E9-2C30-B9A2A97C2EDD}"/>
              </a:ext>
            </a:extLst>
          </p:cNvPr>
          <p:cNvGrpSpPr/>
          <p:nvPr/>
        </p:nvGrpSpPr>
        <p:grpSpPr>
          <a:xfrm>
            <a:off x="423707" y="5099080"/>
            <a:ext cx="3324240" cy="640080"/>
            <a:chOff x="423707" y="5099080"/>
            <a:chExt cx="3324240" cy="640080"/>
          </a:xfrm>
        </p:grpSpPr>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D4644A53-6A61-6306-BB4D-9397E7AF14F0}"/>
                    </a:ext>
                  </a:extLst>
                </p14:cNvPr>
                <p14:cNvContentPartPr/>
                <p14:nvPr/>
              </p14:nvContentPartPr>
              <p14:xfrm>
                <a:off x="462947" y="5253160"/>
                <a:ext cx="202320" cy="156960"/>
              </p14:xfrm>
            </p:contentPart>
          </mc:Choice>
          <mc:Fallback xmlns="">
            <p:pic>
              <p:nvPicPr>
                <p:cNvPr id="44" name="Ink 43">
                  <a:extLst>
                    <a:ext uri="{FF2B5EF4-FFF2-40B4-BE49-F238E27FC236}">
                      <a16:creationId xmlns:a16="http://schemas.microsoft.com/office/drawing/2014/main" id="{D4644A53-6A61-6306-BB4D-9397E7AF14F0}"/>
                    </a:ext>
                  </a:extLst>
                </p:cNvPr>
                <p:cNvPicPr/>
                <p:nvPr/>
              </p:nvPicPr>
              <p:blipFill>
                <a:blip r:embed="rId42"/>
                <a:stretch>
                  <a:fillRect/>
                </a:stretch>
              </p:blipFill>
              <p:spPr>
                <a:xfrm>
                  <a:off x="453947" y="5244160"/>
                  <a:ext cx="219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A3B76730-54C1-00CF-53BB-2A5B576C81C6}"/>
                    </a:ext>
                  </a:extLst>
                </p14:cNvPr>
                <p14:cNvContentPartPr/>
                <p14:nvPr/>
              </p14:nvContentPartPr>
              <p14:xfrm>
                <a:off x="423707" y="5426680"/>
                <a:ext cx="352800" cy="169920"/>
              </p14:xfrm>
            </p:contentPart>
          </mc:Choice>
          <mc:Fallback xmlns="">
            <p:pic>
              <p:nvPicPr>
                <p:cNvPr id="45" name="Ink 44">
                  <a:extLst>
                    <a:ext uri="{FF2B5EF4-FFF2-40B4-BE49-F238E27FC236}">
                      <a16:creationId xmlns:a16="http://schemas.microsoft.com/office/drawing/2014/main" id="{A3B76730-54C1-00CF-53BB-2A5B576C81C6}"/>
                    </a:ext>
                  </a:extLst>
                </p:cNvPr>
                <p:cNvPicPr/>
                <p:nvPr/>
              </p:nvPicPr>
              <p:blipFill>
                <a:blip r:embed="rId44"/>
                <a:stretch>
                  <a:fillRect/>
                </a:stretch>
              </p:blipFill>
              <p:spPr>
                <a:xfrm>
                  <a:off x="415067" y="5418040"/>
                  <a:ext cx="370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418587A5-7956-E1F0-78FD-ACE3FA81DC00}"/>
                    </a:ext>
                  </a:extLst>
                </p14:cNvPr>
                <p14:cNvContentPartPr/>
                <p14:nvPr/>
              </p14:nvContentPartPr>
              <p14:xfrm>
                <a:off x="810707" y="5339560"/>
                <a:ext cx="361440" cy="203760"/>
              </p14:xfrm>
            </p:contentPart>
          </mc:Choice>
          <mc:Fallback xmlns="">
            <p:pic>
              <p:nvPicPr>
                <p:cNvPr id="46" name="Ink 45">
                  <a:extLst>
                    <a:ext uri="{FF2B5EF4-FFF2-40B4-BE49-F238E27FC236}">
                      <a16:creationId xmlns:a16="http://schemas.microsoft.com/office/drawing/2014/main" id="{418587A5-7956-E1F0-78FD-ACE3FA81DC00}"/>
                    </a:ext>
                  </a:extLst>
                </p:cNvPr>
                <p:cNvPicPr/>
                <p:nvPr/>
              </p:nvPicPr>
              <p:blipFill>
                <a:blip r:embed="rId46"/>
                <a:stretch>
                  <a:fillRect/>
                </a:stretch>
              </p:blipFill>
              <p:spPr>
                <a:xfrm>
                  <a:off x="801707" y="5330920"/>
                  <a:ext cx="3790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Ink 47">
                  <a:extLst>
                    <a:ext uri="{FF2B5EF4-FFF2-40B4-BE49-F238E27FC236}">
                      <a16:creationId xmlns:a16="http://schemas.microsoft.com/office/drawing/2014/main" id="{ACD4EA24-9E5B-102B-1D13-9ADFFADCC795}"/>
                    </a:ext>
                  </a:extLst>
                </p14:cNvPr>
                <p14:cNvContentPartPr/>
                <p14:nvPr/>
              </p14:nvContentPartPr>
              <p14:xfrm>
                <a:off x="1308227" y="5491840"/>
                <a:ext cx="66240" cy="135000"/>
              </p14:xfrm>
            </p:contentPart>
          </mc:Choice>
          <mc:Fallback xmlns="">
            <p:pic>
              <p:nvPicPr>
                <p:cNvPr id="48" name="Ink 47">
                  <a:extLst>
                    <a:ext uri="{FF2B5EF4-FFF2-40B4-BE49-F238E27FC236}">
                      <a16:creationId xmlns:a16="http://schemas.microsoft.com/office/drawing/2014/main" id="{ACD4EA24-9E5B-102B-1D13-9ADFFADCC795}"/>
                    </a:ext>
                  </a:extLst>
                </p:cNvPr>
                <p:cNvPicPr/>
                <p:nvPr/>
              </p:nvPicPr>
              <p:blipFill>
                <a:blip r:embed="rId48"/>
                <a:stretch>
                  <a:fillRect/>
                </a:stretch>
              </p:blipFill>
              <p:spPr>
                <a:xfrm>
                  <a:off x="1299227" y="5483200"/>
                  <a:ext cx="83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EDCBBB9F-0B1A-DBB1-E64A-DCDE9A069AE2}"/>
                    </a:ext>
                  </a:extLst>
                </p14:cNvPr>
                <p14:cNvContentPartPr/>
                <p14:nvPr/>
              </p14:nvContentPartPr>
              <p14:xfrm>
                <a:off x="1566347" y="5343520"/>
                <a:ext cx="265680" cy="220680"/>
              </p14:xfrm>
            </p:contentPart>
          </mc:Choice>
          <mc:Fallback xmlns="">
            <p:pic>
              <p:nvPicPr>
                <p:cNvPr id="49" name="Ink 48">
                  <a:extLst>
                    <a:ext uri="{FF2B5EF4-FFF2-40B4-BE49-F238E27FC236}">
                      <a16:creationId xmlns:a16="http://schemas.microsoft.com/office/drawing/2014/main" id="{EDCBBB9F-0B1A-DBB1-E64A-DCDE9A069AE2}"/>
                    </a:ext>
                  </a:extLst>
                </p:cNvPr>
                <p:cNvPicPr/>
                <p:nvPr/>
              </p:nvPicPr>
              <p:blipFill>
                <a:blip r:embed="rId50"/>
                <a:stretch>
                  <a:fillRect/>
                </a:stretch>
              </p:blipFill>
              <p:spPr>
                <a:xfrm>
                  <a:off x="1557347" y="5334520"/>
                  <a:ext cx="2833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1E81380A-6919-C6AE-0CC7-E395B275A384}"/>
                    </a:ext>
                  </a:extLst>
                </p14:cNvPr>
                <p14:cNvContentPartPr/>
                <p14:nvPr/>
              </p14:nvContentPartPr>
              <p14:xfrm>
                <a:off x="1885307" y="5305360"/>
                <a:ext cx="280080" cy="340560"/>
              </p14:xfrm>
            </p:contentPart>
          </mc:Choice>
          <mc:Fallback xmlns="">
            <p:pic>
              <p:nvPicPr>
                <p:cNvPr id="50" name="Ink 49">
                  <a:extLst>
                    <a:ext uri="{FF2B5EF4-FFF2-40B4-BE49-F238E27FC236}">
                      <a16:creationId xmlns:a16="http://schemas.microsoft.com/office/drawing/2014/main" id="{1E81380A-6919-C6AE-0CC7-E395B275A384}"/>
                    </a:ext>
                  </a:extLst>
                </p:cNvPr>
                <p:cNvPicPr/>
                <p:nvPr/>
              </p:nvPicPr>
              <p:blipFill>
                <a:blip r:embed="rId52"/>
                <a:stretch>
                  <a:fillRect/>
                </a:stretch>
              </p:blipFill>
              <p:spPr>
                <a:xfrm>
                  <a:off x="1876667" y="5296360"/>
                  <a:ext cx="297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FA57B3BE-0A67-E182-CA73-8D69C2229A9E}"/>
                    </a:ext>
                  </a:extLst>
                </p14:cNvPr>
                <p14:cNvContentPartPr/>
                <p14:nvPr/>
              </p14:nvContentPartPr>
              <p14:xfrm>
                <a:off x="2349347" y="5523520"/>
                <a:ext cx="136800" cy="38160"/>
              </p14:xfrm>
            </p:contentPart>
          </mc:Choice>
          <mc:Fallback xmlns="">
            <p:pic>
              <p:nvPicPr>
                <p:cNvPr id="51" name="Ink 50">
                  <a:extLst>
                    <a:ext uri="{FF2B5EF4-FFF2-40B4-BE49-F238E27FC236}">
                      <a16:creationId xmlns:a16="http://schemas.microsoft.com/office/drawing/2014/main" id="{FA57B3BE-0A67-E182-CA73-8D69C2229A9E}"/>
                    </a:ext>
                  </a:extLst>
                </p:cNvPr>
                <p:cNvPicPr/>
                <p:nvPr/>
              </p:nvPicPr>
              <p:blipFill>
                <a:blip r:embed="rId54"/>
                <a:stretch>
                  <a:fillRect/>
                </a:stretch>
              </p:blipFill>
              <p:spPr>
                <a:xfrm>
                  <a:off x="2340707" y="5514880"/>
                  <a:ext cx="154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2" name="Ink 51">
                  <a:extLst>
                    <a:ext uri="{FF2B5EF4-FFF2-40B4-BE49-F238E27FC236}">
                      <a16:creationId xmlns:a16="http://schemas.microsoft.com/office/drawing/2014/main" id="{83BD8C41-042D-B9CD-82C2-018DB6EF385B}"/>
                    </a:ext>
                  </a:extLst>
                </p14:cNvPr>
                <p14:cNvContentPartPr/>
                <p14:nvPr/>
              </p14:nvContentPartPr>
              <p14:xfrm>
                <a:off x="2339987" y="5459440"/>
                <a:ext cx="198360" cy="16920"/>
              </p14:xfrm>
            </p:contentPart>
          </mc:Choice>
          <mc:Fallback xmlns="">
            <p:pic>
              <p:nvPicPr>
                <p:cNvPr id="52" name="Ink 51">
                  <a:extLst>
                    <a:ext uri="{FF2B5EF4-FFF2-40B4-BE49-F238E27FC236}">
                      <a16:creationId xmlns:a16="http://schemas.microsoft.com/office/drawing/2014/main" id="{83BD8C41-042D-B9CD-82C2-018DB6EF385B}"/>
                    </a:ext>
                  </a:extLst>
                </p:cNvPr>
                <p:cNvPicPr/>
                <p:nvPr/>
              </p:nvPicPr>
              <p:blipFill>
                <a:blip r:embed="rId56"/>
                <a:stretch>
                  <a:fillRect/>
                </a:stretch>
              </p:blipFill>
              <p:spPr>
                <a:xfrm>
                  <a:off x="2331347" y="5450800"/>
                  <a:ext cx="216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3" name="Ink 52">
                  <a:extLst>
                    <a:ext uri="{FF2B5EF4-FFF2-40B4-BE49-F238E27FC236}">
                      <a16:creationId xmlns:a16="http://schemas.microsoft.com/office/drawing/2014/main" id="{B61288E4-9510-24B9-E842-31B44E878B98}"/>
                    </a:ext>
                  </a:extLst>
                </p14:cNvPr>
                <p14:cNvContentPartPr/>
                <p14:nvPr/>
              </p14:nvContentPartPr>
              <p14:xfrm>
                <a:off x="2754347" y="5299600"/>
                <a:ext cx="30240" cy="326880"/>
              </p14:xfrm>
            </p:contentPart>
          </mc:Choice>
          <mc:Fallback xmlns="">
            <p:pic>
              <p:nvPicPr>
                <p:cNvPr id="53" name="Ink 52">
                  <a:extLst>
                    <a:ext uri="{FF2B5EF4-FFF2-40B4-BE49-F238E27FC236}">
                      <a16:creationId xmlns:a16="http://schemas.microsoft.com/office/drawing/2014/main" id="{B61288E4-9510-24B9-E842-31B44E878B98}"/>
                    </a:ext>
                  </a:extLst>
                </p:cNvPr>
                <p:cNvPicPr/>
                <p:nvPr/>
              </p:nvPicPr>
              <p:blipFill>
                <a:blip r:embed="rId58"/>
                <a:stretch>
                  <a:fillRect/>
                </a:stretch>
              </p:blipFill>
              <p:spPr>
                <a:xfrm>
                  <a:off x="2745347" y="5290960"/>
                  <a:ext cx="478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a:extLst>
                    <a:ext uri="{FF2B5EF4-FFF2-40B4-BE49-F238E27FC236}">
                      <a16:creationId xmlns:a16="http://schemas.microsoft.com/office/drawing/2014/main" id="{B602371E-3181-C226-EF4E-081CBB72020F}"/>
                    </a:ext>
                  </a:extLst>
                </p14:cNvPr>
                <p14:cNvContentPartPr/>
                <p14:nvPr/>
              </p14:nvContentPartPr>
              <p14:xfrm>
                <a:off x="2834987" y="5297440"/>
                <a:ext cx="31320" cy="337320"/>
              </p14:xfrm>
            </p:contentPart>
          </mc:Choice>
          <mc:Fallback xmlns="">
            <p:pic>
              <p:nvPicPr>
                <p:cNvPr id="54" name="Ink 53">
                  <a:extLst>
                    <a:ext uri="{FF2B5EF4-FFF2-40B4-BE49-F238E27FC236}">
                      <a16:creationId xmlns:a16="http://schemas.microsoft.com/office/drawing/2014/main" id="{B602371E-3181-C226-EF4E-081CBB72020F}"/>
                    </a:ext>
                  </a:extLst>
                </p:cNvPr>
                <p:cNvPicPr/>
                <p:nvPr/>
              </p:nvPicPr>
              <p:blipFill>
                <a:blip r:embed="rId60"/>
                <a:stretch>
                  <a:fillRect/>
                </a:stretch>
              </p:blipFill>
              <p:spPr>
                <a:xfrm>
                  <a:off x="2826347" y="5288440"/>
                  <a:ext cx="4896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5" name="Ink 54">
                  <a:extLst>
                    <a:ext uri="{FF2B5EF4-FFF2-40B4-BE49-F238E27FC236}">
                      <a16:creationId xmlns:a16="http://schemas.microsoft.com/office/drawing/2014/main" id="{AB11D4B3-5084-62F1-DB0F-FB0D2964A05E}"/>
                    </a:ext>
                  </a:extLst>
                </p14:cNvPr>
                <p14:cNvContentPartPr/>
                <p14:nvPr/>
              </p14:nvContentPartPr>
              <p14:xfrm>
                <a:off x="3001307" y="5411560"/>
                <a:ext cx="134280" cy="199800"/>
              </p14:xfrm>
            </p:contentPart>
          </mc:Choice>
          <mc:Fallback xmlns="">
            <p:pic>
              <p:nvPicPr>
                <p:cNvPr id="55" name="Ink 54">
                  <a:extLst>
                    <a:ext uri="{FF2B5EF4-FFF2-40B4-BE49-F238E27FC236}">
                      <a16:creationId xmlns:a16="http://schemas.microsoft.com/office/drawing/2014/main" id="{AB11D4B3-5084-62F1-DB0F-FB0D2964A05E}"/>
                    </a:ext>
                  </a:extLst>
                </p:cNvPr>
                <p:cNvPicPr/>
                <p:nvPr/>
              </p:nvPicPr>
              <p:blipFill>
                <a:blip r:embed="rId62"/>
                <a:stretch>
                  <a:fillRect/>
                </a:stretch>
              </p:blipFill>
              <p:spPr>
                <a:xfrm>
                  <a:off x="2992667" y="5402560"/>
                  <a:ext cx="151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Ink 55">
                  <a:extLst>
                    <a:ext uri="{FF2B5EF4-FFF2-40B4-BE49-F238E27FC236}">
                      <a16:creationId xmlns:a16="http://schemas.microsoft.com/office/drawing/2014/main" id="{33F4BA87-40E3-AD41-D37A-06D1ED596CD5}"/>
                    </a:ext>
                  </a:extLst>
                </p14:cNvPr>
                <p14:cNvContentPartPr/>
                <p14:nvPr/>
              </p14:nvContentPartPr>
              <p14:xfrm>
                <a:off x="3008147" y="5408680"/>
                <a:ext cx="128520" cy="229680"/>
              </p14:xfrm>
            </p:contentPart>
          </mc:Choice>
          <mc:Fallback xmlns="">
            <p:pic>
              <p:nvPicPr>
                <p:cNvPr id="56" name="Ink 55">
                  <a:extLst>
                    <a:ext uri="{FF2B5EF4-FFF2-40B4-BE49-F238E27FC236}">
                      <a16:creationId xmlns:a16="http://schemas.microsoft.com/office/drawing/2014/main" id="{33F4BA87-40E3-AD41-D37A-06D1ED596CD5}"/>
                    </a:ext>
                  </a:extLst>
                </p:cNvPr>
                <p:cNvPicPr/>
                <p:nvPr/>
              </p:nvPicPr>
              <p:blipFill>
                <a:blip r:embed="rId64"/>
                <a:stretch>
                  <a:fillRect/>
                </a:stretch>
              </p:blipFill>
              <p:spPr>
                <a:xfrm>
                  <a:off x="2999507" y="5399680"/>
                  <a:ext cx="146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6426CA76-0695-92BD-9DA5-A82EB48C12E6}"/>
                    </a:ext>
                  </a:extLst>
                </p14:cNvPr>
                <p14:cNvContentPartPr/>
                <p14:nvPr/>
              </p14:nvContentPartPr>
              <p14:xfrm>
                <a:off x="3301907" y="5360080"/>
                <a:ext cx="23040" cy="308880"/>
              </p14:xfrm>
            </p:contentPart>
          </mc:Choice>
          <mc:Fallback xmlns="">
            <p:pic>
              <p:nvPicPr>
                <p:cNvPr id="57" name="Ink 56">
                  <a:extLst>
                    <a:ext uri="{FF2B5EF4-FFF2-40B4-BE49-F238E27FC236}">
                      <a16:creationId xmlns:a16="http://schemas.microsoft.com/office/drawing/2014/main" id="{6426CA76-0695-92BD-9DA5-A82EB48C12E6}"/>
                    </a:ext>
                  </a:extLst>
                </p:cNvPr>
                <p:cNvPicPr/>
                <p:nvPr/>
              </p:nvPicPr>
              <p:blipFill>
                <a:blip r:embed="rId66"/>
                <a:stretch>
                  <a:fillRect/>
                </a:stretch>
              </p:blipFill>
              <p:spPr>
                <a:xfrm>
                  <a:off x="3293267" y="5351440"/>
                  <a:ext cx="406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8" name="Ink 57">
                  <a:extLst>
                    <a:ext uri="{FF2B5EF4-FFF2-40B4-BE49-F238E27FC236}">
                      <a16:creationId xmlns:a16="http://schemas.microsoft.com/office/drawing/2014/main" id="{05827BD5-7C56-C5A0-46A5-0ECFB8CC8157}"/>
                    </a:ext>
                  </a:extLst>
                </p14:cNvPr>
                <p14:cNvContentPartPr/>
                <p14:nvPr/>
              </p14:nvContentPartPr>
              <p14:xfrm>
                <a:off x="3423587" y="5373400"/>
                <a:ext cx="25200" cy="365760"/>
              </p14:xfrm>
            </p:contentPart>
          </mc:Choice>
          <mc:Fallback xmlns="">
            <p:pic>
              <p:nvPicPr>
                <p:cNvPr id="58" name="Ink 57">
                  <a:extLst>
                    <a:ext uri="{FF2B5EF4-FFF2-40B4-BE49-F238E27FC236}">
                      <a16:creationId xmlns:a16="http://schemas.microsoft.com/office/drawing/2014/main" id="{05827BD5-7C56-C5A0-46A5-0ECFB8CC8157}"/>
                    </a:ext>
                  </a:extLst>
                </p:cNvPr>
                <p:cNvPicPr/>
                <p:nvPr/>
              </p:nvPicPr>
              <p:blipFill>
                <a:blip r:embed="rId68"/>
                <a:stretch>
                  <a:fillRect/>
                </a:stretch>
              </p:blipFill>
              <p:spPr>
                <a:xfrm>
                  <a:off x="3414587" y="5364400"/>
                  <a:ext cx="42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9" name="Ink 58">
                  <a:extLst>
                    <a:ext uri="{FF2B5EF4-FFF2-40B4-BE49-F238E27FC236}">
                      <a16:creationId xmlns:a16="http://schemas.microsoft.com/office/drawing/2014/main" id="{326D9037-F670-EF26-F51E-90F24D42A8D6}"/>
                    </a:ext>
                  </a:extLst>
                </p14:cNvPr>
                <p14:cNvContentPartPr/>
                <p14:nvPr/>
              </p14:nvContentPartPr>
              <p14:xfrm>
                <a:off x="3527267" y="5099080"/>
                <a:ext cx="220680" cy="227160"/>
              </p14:xfrm>
            </p:contentPart>
          </mc:Choice>
          <mc:Fallback xmlns="">
            <p:pic>
              <p:nvPicPr>
                <p:cNvPr id="59" name="Ink 58">
                  <a:extLst>
                    <a:ext uri="{FF2B5EF4-FFF2-40B4-BE49-F238E27FC236}">
                      <a16:creationId xmlns:a16="http://schemas.microsoft.com/office/drawing/2014/main" id="{326D9037-F670-EF26-F51E-90F24D42A8D6}"/>
                    </a:ext>
                  </a:extLst>
                </p:cNvPr>
                <p:cNvPicPr/>
                <p:nvPr/>
              </p:nvPicPr>
              <p:blipFill>
                <a:blip r:embed="rId70"/>
                <a:stretch>
                  <a:fillRect/>
                </a:stretch>
              </p:blipFill>
              <p:spPr>
                <a:xfrm>
                  <a:off x="3518267" y="5090440"/>
                  <a:ext cx="238320" cy="244800"/>
                </a:xfrm>
                <a:prstGeom prst="rect">
                  <a:avLst/>
                </a:prstGeom>
              </p:spPr>
            </p:pic>
          </mc:Fallback>
        </mc:AlternateContent>
      </p:grpSp>
      <p:grpSp>
        <p:nvGrpSpPr>
          <p:cNvPr id="63" name="Group 62">
            <a:extLst>
              <a:ext uri="{FF2B5EF4-FFF2-40B4-BE49-F238E27FC236}">
                <a16:creationId xmlns:a16="http://schemas.microsoft.com/office/drawing/2014/main" id="{5A2E5061-0264-18D3-B77F-7375E9D61314}"/>
              </a:ext>
            </a:extLst>
          </p:cNvPr>
          <p:cNvGrpSpPr/>
          <p:nvPr/>
        </p:nvGrpSpPr>
        <p:grpSpPr>
          <a:xfrm>
            <a:off x="3803747" y="4634680"/>
            <a:ext cx="424080" cy="114120"/>
            <a:chOff x="3803747" y="4634680"/>
            <a:chExt cx="424080" cy="114120"/>
          </a:xfrm>
        </p:grpSpPr>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AB1125CC-6DC8-0B3C-3D05-AC540C462B1A}"/>
                    </a:ext>
                  </a:extLst>
                </p14:cNvPr>
                <p14:cNvContentPartPr/>
                <p14:nvPr/>
              </p14:nvContentPartPr>
              <p14:xfrm>
                <a:off x="3803747" y="4634680"/>
                <a:ext cx="424080" cy="47160"/>
              </p14:xfrm>
            </p:contentPart>
          </mc:Choice>
          <mc:Fallback xmlns="">
            <p:pic>
              <p:nvPicPr>
                <p:cNvPr id="61" name="Ink 60">
                  <a:extLst>
                    <a:ext uri="{FF2B5EF4-FFF2-40B4-BE49-F238E27FC236}">
                      <a16:creationId xmlns:a16="http://schemas.microsoft.com/office/drawing/2014/main" id="{AB1125CC-6DC8-0B3C-3D05-AC540C462B1A}"/>
                    </a:ext>
                  </a:extLst>
                </p:cNvPr>
                <p:cNvPicPr/>
                <p:nvPr/>
              </p:nvPicPr>
              <p:blipFill>
                <a:blip r:embed="rId72"/>
                <a:stretch>
                  <a:fillRect/>
                </a:stretch>
              </p:blipFill>
              <p:spPr>
                <a:xfrm>
                  <a:off x="3795107" y="4626040"/>
                  <a:ext cx="441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68D3A108-36C1-4DBD-B580-4FF54FE0D243}"/>
                    </a:ext>
                  </a:extLst>
                </p14:cNvPr>
                <p14:cNvContentPartPr/>
                <p14:nvPr/>
              </p14:nvContentPartPr>
              <p14:xfrm>
                <a:off x="3913547" y="4732240"/>
                <a:ext cx="185400" cy="16560"/>
              </p14:xfrm>
            </p:contentPart>
          </mc:Choice>
          <mc:Fallback xmlns="">
            <p:pic>
              <p:nvPicPr>
                <p:cNvPr id="62" name="Ink 61">
                  <a:extLst>
                    <a:ext uri="{FF2B5EF4-FFF2-40B4-BE49-F238E27FC236}">
                      <a16:creationId xmlns:a16="http://schemas.microsoft.com/office/drawing/2014/main" id="{68D3A108-36C1-4DBD-B580-4FF54FE0D243}"/>
                    </a:ext>
                  </a:extLst>
                </p:cNvPr>
                <p:cNvPicPr/>
                <p:nvPr/>
              </p:nvPicPr>
              <p:blipFill>
                <a:blip r:embed="rId74"/>
                <a:stretch>
                  <a:fillRect/>
                </a:stretch>
              </p:blipFill>
              <p:spPr>
                <a:xfrm>
                  <a:off x="3904547" y="4723240"/>
                  <a:ext cx="203040" cy="34200"/>
                </a:xfrm>
                <a:prstGeom prst="rect">
                  <a:avLst/>
                </a:prstGeom>
              </p:spPr>
            </p:pic>
          </mc:Fallback>
        </mc:AlternateContent>
      </p:grpSp>
      <p:grpSp>
        <p:nvGrpSpPr>
          <p:cNvPr id="66" name="Group 65">
            <a:extLst>
              <a:ext uri="{FF2B5EF4-FFF2-40B4-BE49-F238E27FC236}">
                <a16:creationId xmlns:a16="http://schemas.microsoft.com/office/drawing/2014/main" id="{48C29FF9-D9D5-0D9C-7CEA-AB86CD946724}"/>
              </a:ext>
            </a:extLst>
          </p:cNvPr>
          <p:cNvGrpSpPr/>
          <p:nvPr/>
        </p:nvGrpSpPr>
        <p:grpSpPr>
          <a:xfrm>
            <a:off x="6690227" y="5925280"/>
            <a:ext cx="346320" cy="95040"/>
            <a:chOff x="6690227" y="5925280"/>
            <a:chExt cx="346320" cy="95040"/>
          </a:xfrm>
        </p:grpSpPr>
        <mc:AlternateContent xmlns:mc="http://schemas.openxmlformats.org/markup-compatibility/2006" xmlns:p14="http://schemas.microsoft.com/office/powerpoint/2010/main">
          <mc:Choice Requires="p14">
            <p:contentPart p14:bwMode="auto" r:id="rId75">
              <p14:nvContentPartPr>
                <p14:cNvPr id="64" name="Ink 63">
                  <a:extLst>
                    <a:ext uri="{FF2B5EF4-FFF2-40B4-BE49-F238E27FC236}">
                      <a16:creationId xmlns:a16="http://schemas.microsoft.com/office/drawing/2014/main" id="{85DAB98D-039F-7023-5A78-2F9A5E6C868B}"/>
                    </a:ext>
                  </a:extLst>
                </p14:cNvPr>
                <p14:cNvContentPartPr/>
                <p14:nvPr/>
              </p14:nvContentPartPr>
              <p14:xfrm>
                <a:off x="6690227" y="5925280"/>
                <a:ext cx="346320" cy="36360"/>
              </p14:xfrm>
            </p:contentPart>
          </mc:Choice>
          <mc:Fallback xmlns="">
            <p:pic>
              <p:nvPicPr>
                <p:cNvPr id="64" name="Ink 63">
                  <a:extLst>
                    <a:ext uri="{FF2B5EF4-FFF2-40B4-BE49-F238E27FC236}">
                      <a16:creationId xmlns:a16="http://schemas.microsoft.com/office/drawing/2014/main" id="{85DAB98D-039F-7023-5A78-2F9A5E6C868B}"/>
                    </a:ext>
                  </a:extLst>
                </p:cNvPr>
                <p:cNvPicPr/>
                <p:nvPr/>
              </p:nvPicPr>
              <p:blipFill>
                <a:blip r:embed="rId76"/>
                <a:stretch>
                  <a:fillRect/>
                </a:stretch>
              </p:blipFill>
              <p:spPr>
                <a:xfrm>
                  <a:off x="6681227" y="5916280"/>
                  <a:ext cx="3639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5" name="Ink 64">
                  <a:extLst>
                    <a:ext uri="{FF2B5EF4-FFF2-40B4-BE49-F238E27FC236}">
                      <a16:creationId xmlns:a16="http://schemas.microsoft.com/office/drawing/2014/main" id="{4F698B30-58AF-103F-0756-857AA8FCA388}"/>
                    </a:ext>
                  </a:extLst>
                </p14:cNvPr>
                <p14:cNvContentPartPr/>
                <p14:nvPr/>
              </p14:nvContentPartPr>
              <p14:xfrm>
                <a:off x="6819107" y="6003400"/>
                <a:ext cx="87480" cy="16920"/>
              </p14:xfrm>
            </p:contentPart>
          </mc:Choice>
          <mc:Fallback xmlns="">
            <p:pic>
              <p:nvPicPr>
                <p:cNvPr id="65" name="Ink 64">
                  <a:extLst>
                    <a:ext uri="{FF2B5EF4-FFF2-40B4-BE49-F238E27FC236}">
                      <a16:creationId xmlns:a16="http://schemas.microsoft.com/office/drawing/2014/main" id="{4F698B30-58AF-103F-0756-857AA8FCA388}"/>
                    </a:ext>
                  </a:extLst>
                </p:cNvPr>
                <p:cNvPicPr/>
                <p:nvPr/>
              </p:nvPicPr>
              <p:blipFill>
                <a:blip r:embed="rId78"/>
                <a:stretch>
                  <a:fillRect/>
                </a:stretch>
              </p:blipFill>
              <p:spPr>
                <a:xfrm>
                  <a:off x="6810467" y="5994400"/>
                  <a:ext cx="105120" cy="34560"/>
                </a:xfrm>
                <a:prstGeom prst="rect">
                  <a:avLst/>
                </a:prstGeom>
              </p:spPr>
            </p:pic>
          </mc:Fallback>
        </mc:AlternateContent>
      </p:grpSp>
      <p:grpSp>
        <p:nvGrpSpPr>
          <p:cNvPr id="85" name="Group 84">
            <a:extLst>
              <a:ext uri="{FF2B5EF4-FFF2-40B4-BE49-F238E27FC236}">
                <a16:creationId xmlns:a16="http://schemas.microsoft.com/office/drawing/2014/main" id="{3EEC6D9F-B717-739B-49A0-E566DC0DCE90}"/>
              </a:ext>
            </a:extLst>
          </p:cNvPr>
          <p:cNvGrpSpPr/>
          <p:nvPr/>
        </p:nvGrpSpPr>
        <p:grpSpPr>
          <a:xfrm>
            <a:off x="610907" y="5964160"/>
            <a:ext cx="2676240" cy="804600"/>
            <a:chOff x="610907" y="5964160"/>
            <a:chExt cx="2676240" cy="804600"/>
          </a:xfrm>
        </p:grpSpPr>
        <mc:AlternateContent xmlns:mc="http://schemas.openxmlformats.org/markup-compatibility/2006" xmlns:p14="http://schemas.microsoft.com/office/powerpoint/2010/main">
          <mc:Choice Requires="p14">
            <p:contentPart p14:bwMode="auto" r:id="rId79">
              <p14:nvContentPartPr>
                <p14:cNvPr id="67" name="Ink 66">
                  <a:extLst>
                    <a:ext uri="{FF2B5EF4-FFF2-40B4-BE49-F238E27FC236}">
                      <a16:creationId xmlns:a16="http://schemas.microsoft.com/office/drawing/2014/main" id="{E5EE824E-0A54-71FA-21FB-E9BE26DC07A9}"/>
                    </a:ext>
                  </a:extLst>
                </p14:cNvPr>
                <p14:cNvContentPartPr/>
                <p14:nvPr/>
              </p14:nvContentPartPr>
              <p14:xfrm>
                <a:off x="610907" y="6226960"/>
                <a:ext cx="205920" cy="259200"/>
              </p14:xfrm>
            </p:contentPart>
          </mc:Choice>
          <mc:Fallback xmlns="">
            <p:pic>
              <p:nvPicPr>
                <p:cNvPr id="67" name="Ink 66">
                  <a:extLst>
                    <a:ext uri="{FF2B5EF4-FFF2-40B4-BE49-F238E27FC236}">
                      <a16:creationId xmlns:a16="http://schemas.microsoft.com/office/drawing/2014/main" id="{E5EE824E-0A54-71FA-21FB-E9BE26DC07A9}"/>
                    </a:ext>
                  </a:extLst>
                </p:cNvPr>
                <p:cNvPicPr/>
                <p:nvPr/>
              </p:nvPicPr>
              <p:blipFill>
                <a:blip r:embed="rId80"/>
                <a:stretch>
                  <a:fillRect/>
                </a:stretch>
              </p:blipFill>
              <p:spPr>
                <a:xfrm>
                  <a:off x="601907" y="6218320"/>
                  <a:ext cx="2235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Ink 67">
                  <a:extLst>
                    <a:ext uri="{FF2B5EF4-FFF2-40B4-BE49-F238E27FC236}">
                      <a16:creationId xmlns:a16="http://schemas.microsoft.com/office/drawing/2014/main" id="{08757C18-49E6-F3D9-B00C-5FFA80F77963}"/>
                    </a:ext>
                  </a:extLst>
                </p14:cNvPr>
                <p14:cNvContentPartPr/>
                <p14:nvPr/>
              </p14:nvContentPartPr>
              <p14:xfrm>
                <a:off x="1040747" y="6376720"/>
                <a:ext cx="123120" cy="29880"/>
              </p14:xfrm>
            </p:contentPart>
          </mc:Choice>
          <mc:Fallback xmlns="">
            <p:pic>
              <p:nvPicPr>
                <p:cNvPr id="68" name="Ink 67">
                  <a:extLst>
                    <a:ext uri="{FF2B5EF4-FFF2-40B4-BE49-F238E27FC236}">
                      <a16:creationId xmlns:a16="http://schemas.microsoft.com/office/drawing/2014/main" id="{08757C18-49E6-F3D9-B00C-5FFA80F77963}"/>
                    </a:ext>
                  </a:extLst>
                </p:cNvPr>
                <p:cNvPicPr/>
                <p:nvPr/>
              </p:nvPicPr>
              <p:blipFill>
                <a:blip r:embed="rId82"/>
                <a:stretch>
                  <a:fillRect/>
                </a:stretch>
              </p:blipFill>
              <p:spPr>
                <a:xfrm>
                  <a:off x="1032107" y="6368080"/>
                  <a:ext cx="140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9" name="Ink 68">
                  <a:extLst>
                    <a:ext uri="{FF2B5EF4-FFF2-40B4-BE49-F238E27FC236}">
                      <a16:creationId xmlns:a16="http://schemas.microsoft.com/office/drawing/2014/main" id="{15FA5B56-6342-F338-4C1D-3B26CD488181}"/>
                    </a:ext>
                  </a:extLst>
                </p14:cNvPr>
                <p14:cNvContentPartPr/>
                <p14:nvPr/>
              </p14:nvContentPartPr>
              <p14:xfrm>
                <a:off x="1027067" y="6305800"/>
                <a:ext cx="172080" cy="10800"/>
              </p14:xfrm>
            </p:contentPart>
          </mc:Choice>
          <mc:Fallback xmlns="">
            <p:pic>
              <p:nvPicPr>
                <p:cNvPr id="69" name="Ink 68">
                  <a:extLst>
                    <a:ext uri="{FF2B5EF4-FFF2-40B4-BE49-F238E27FC236}">
                      <a16:creationId xmlns:a16="http://schemas.microsoft.com/office/drawing/2014/main" id="{15FA5B56-6342-F338-4C1D-3B26CD488181}"/>
                    </a:ext>
                  </a:extLst>
                </p:cNvPr>
                <p:cNvPicPr/>
                <p:nvPr/>
              </p:nvPicPr>
              <p:blipFill>
                <a:blip r:embed="rId84"/>
                <a:stretch>
                  <a:fillRect/>
                </a:stretch>
              </p:blipFill>
              <p:spPr>
                <a:xfrm>
                  <a:off x="1018427" y="6297160"/>
                  <a:ext cx="189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7FFDD96-EC99-EA17-FD23-892A8E7063C4}"/>
                    </a:ext>
                  </a:extLst>
                </p14:cNvPr>
                <p14:cNvContentPartPr/>
                <p14:nvPr/>
              </p14:nvContentPartPr>
              <p14:xfrm>
                <a:off x="1560587" y="6016000"/>
                <a:ext cx="274320" cy="285840"/>
              </p14:xfrm>
            </p:contentPart>
          </mc:Choice>
          <mc:Fallback xmlns="">
            <p:pic>
              <p:nvPicPr>
                <p:cNvPr id="71" name="Ink 70">
                  <a:extLst>
                    <a:ext uri="{FF2B5EF4-FFF2-40B4-BE49-F238E27FC236}">
                      <a16:creationId xmlns:a16="http://schemas.microsoft.com/office/drawing/2014/main" id="{B7FFDD96-EC99-EA17-FD23-892A8E7063C4}"/>
                    </a:ext>
                  </a:extLst>
                </p:cNvPr>
                <p:cNvPicPr/>
                <p:nvPr/>
              </p:nvPicPr>
              <p:blipFill>
                <a:blip r:embed="rId86"/>
                <a:stretch>
                  <a:fillRect/>
                </a:stretch>
              </p:blipFill>
              <p:spPr>
                <a:xfrm>
                  <a:off x="1551587" y="6007000"/>
                  <a:ext cx="2919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E0ACA4D2-3ABF-5971-C362-F9811F033947}"/>
                    </a:ext>
                  </a:extLst>
                </p14:cNvPr>
                <p14:cNvContentPartPr/>
                <p14:nvPr/>
              </p14:nvContentPartPr>
              <p14:xfrm>
                <a:off x="1830227" y="6024280"/>
                <a:ext cx="145080" cy="278280"/>
              </p14:xfrm>
            </p:contentPart>
          </mc:Choice>
          <mc:Fallback xmlns="">
            <p:pic>
              <p:nvPicPr>
                <p:cNvPr id="72" name="Ink 71">
                  <a:extLst>
                    <a:ext uri="{FF2B5EF4-FFF2-40B4-BE49-F238E27FC236}">
                      <a16:creationId xmlns:a16="http://schemas.microsoft.com/office/drawing/2014/main" id="{E0ACA4D2-3ABF-5971-C362-F9811F033947}"/>
                    </a:ext>
                  </a:extLst>
                </p:cNvPr>
                <p:cNvPicPr/>
                <p:nvPr/>
              </p:nvPicPr>
              <p:blipFill>
                <a:blip r:embed="rId88"/>
                <a:stretch>
                  <a:fillRect/>
                </a:stretch>
              </p:blipFill>
              <p:spPr>
                <a:xfrm>
                  <a:off x="1821587" y="6015640"/>
                  <a:ext cx="162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9E77B9C0-986E-AF92-0DFC-179CCE015AE8}"/>
                    </a:ext>
                  </a:extLst>
                </p14:cNvPr>
                <p14:cNvContentPartPr/>
                <p14:nvPr/>
              </p14:nvContentPartPr>
              <p14:xfrm>
                <a:off x="2104547" y="6130120"/>
                <a:ext cx="32760" cy="104400"/>
              </p14:xfrm>
            </p:contentPart>
          </mc:Choice>
          <mc:Fallback xmlns="">
            <p:pic>
              <p:nvPicPr>
                <p:cNvPr id="73" name="Ink 72">
                  <a:extLst>
                    <a:ext uri="{FF2B5EF4-FFF2-40B4-BE49-F238E27FC236}">
                      <a16:creationId xmlns:a16="http://schemas.microsoft.com/office/drawing/2014/main" id="{9E77B9C0-986E-AF92-0DFC-179CCE015AE8}"/>
                    </a:ext>
                  </a:extLst>
                </p:cNvPr>
                <p:cNvPicPr/>
                <p:nvPr/>
              </p:nvPicPr>
              <p:blipFill>
                <a:blip r:embed="rId90"/>
                <a:stretch>
                  <a:fillRect/>
                </a:stretch>
              </p:blipFill>
              <p:spPr>
                <a:xfrm>
                  <a:off x="2095907" y="6121480"/>
                  <a:ext cx="50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Ink 73">
                  <a:extLst>
                    <a:ext uri="{FF2B5EF4-FFF2-40B4-BE49-F238E27FC236}">
                      <a16:creationId xmlns:a16="http://schemas.microsoft.com/office/drawing/2014/main" id="{822A94CC-4A0D-1448-4944-816961D81AE1}"/>
                    </a:ext>
                  </a:extLst>
                </p14:cNvPr>
                <p14:cNvContentPartPr/>
                <p14:nvPr/>
              </p14:nvContentPartPr>
              <p14:xfrm>
                <a:off x="2267267" y="6050920"/>
                <a:ext cx="227160" cy="157680"/>
              </p14:xfrm>
            </p:contentPart>
          </mc:Choice>
          <mc:Fallback xmlns="">
            <p:pic>
              <p:nvPicPr>
                <p:cNvPr id="74" name="Ink 73">
                  <a:extLst>
                    <a:ext uri="{FF2B5EF4-FFF2-40B4-BE49-F238E27FC236}">
                      <a16:creationId xmlns:a16="http://schemas.microsoft.com/office/drawing/2014/main" id="{822A94CC-4A0D-1448-4944-816961D81AE1}"/>
                    </a:ext>
                  </a:extLst>
                </p:cNvPr>
                <p:cNvPicPr/>
                <p:nvPr/>
              </p:nvPicPr>
              <p:blipFill>
                <a:blip r:embed="rId92"/>
                <a:stretch>
                  <a:fillRect/>
                </a:stretch>
              </p:blipFill>
              <p:spPr>
                <a:xfrm>
                  <a:off x="2258267" y="6042280"/>
                  <a:ext cx="2448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5" name="Ink 74">
                  <a:extLst>
                    <a:ext uri="{FF2B5EF4-FFF2-40B4-BE49-F238E27FC236}">
                      <a16:creationId xmlns:a16="http://schemas.microsoft.com/office/drawing/2014/main" id="{C01E7F92-15EF-C896-47CA-4A515FABA318}"/>
                    </a:ext>
                  </a:extLst>
                </p14:cNvPr>
                <p14:cNvContentPartPr/>
                <p14:nvPr/>
              </p14:nvContentPartPr>
              <p14:xfrm>
                <a:off x="2622227" y="6022120"/>
                <a:ext cx="64440" cy="227880"/>
              </p14:xfrm>
            </p:contentPart>
          </mc:Choice>
          <mc:Fallback xmlns="">
            <p:pic>
              <p:nvPicPr>
                <p:cNvPr id="75" name="Ink 74">
                  <a:extLst>
                    <a:ext uri="{FF2B5EF4-FFF2-40B4-BE49-F238E27FC236}">
                      <a16:creationId xmlns:a16="http://schemas.microsoft.com/office/drawing/2014/main" id="{C01E7F92-15EF-C896-47CA-4A515FABA318}"/>
                    </a:ext>
                  </a:extLst>
                </p:cNvPr>
                <p:cNvPicPr/>
                <p:nvPr/>
              </p:nvPicPr>
              <p:blipFill>
                <a:blip r:embed="rId94"/>
                <a:stretch>
                  <a:fillRect/>
                </a:stretch>
              </p:blipFill>
              <p:spPr>
                <a:xfrm>
                  <a:off x="2613227" y="6013480"/>
                  <a:ext cx="82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6" name="Ink 75">
                  <a:extLst>
                    <a:ext uri="{FF2B5EF4-FFF2-40B4-BE49-F238E27FC236}">
                      <a16:creationId xmlns:a16="http://schemas.microsoft.com/office/drawing/2014/main" id="{60907ACF-D487-CB6D-6E71-422119FFFA3A}"/>
                    </a:ext>
                  </a:extLst>
                </p14:cNvPr>
                <p14:cNvContentPartPr/>
                <p14:nvPr/>
              </p14:nvContentPartPr>
              <p14:xfrm>
                <a:off x="2585867" y="5964160"/>
                <a:ext cx="237240" cy="357120"/>
              </p14:xfrm>
            </p:contentPart>
          </mc:Choice>
          <mc:Fallback xmlns="">
            <p:pic>
              <p:nvPicPr>
                <p:cNvPr id="76" name="Ink 75">
                  <a:extLst>
                    <a:ext uri="{FF2B5EF4-FFF2-40B4-BE49-F238E27FC236}">
                      <a16:creationId xmlns:a16="http://schemas.microsoft.com/office/drawing/2014/main" id="{60907ACF-D487-CB6D-6E71-422119FFFA3A}"/>
                    </a:ext>
                  </a:extLst>
                </p:cNvPr>
                <p:cNvPicPr/>
                <p:nvPr/>
              </p:nvPicPr>
              <p:blipFill>
                <a:blip r:embed="rId96"/>
                <a:stretch>
                  <a:fillRect/>
                </a:stretch>
              </p:blipFill>
              <p:spPr>
                <a:xfrm>
                  <a:off x="2576867" y="5955520"/>
                  <a:ext cx="2548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Ink 77">
                  <a:extLst>
                    <a:ext uri="{FF2B5EF4-FFF2-40B4-BE49-F238E27FC236}">
                      <a16:creationId xmlns:a16="http://schemas.microsoft.com/office/drawing/2014/main" id="{56A8C1DF-3C3C-0A05-0328-29364144EDED}"/>
                    </a:ext>
                  </a:extLst>
                </p14:cNvPr>
                <p14:cNvContentPartPr/>
                <p14:nvPr/>
              </p14:nvContentPartPr>
              <p14:xfrm>
                <a:off x="1483547" y="6388240"/>
                <a:ext cx="1642680" cy="102600"/>
              </p14:xfrm>
            </p:contentPart>
          </mc:Choice>
          <mc:Fallback xmlns="">
            <p:pic>
              <p:nvPicPr>
                <p:cNvPr id="78" name="Ink 77">
                  <a:extLst>
                    <a:ext uri="{FF2B5EF4-FFF2-40B4-BE49-F238E27FC236}">
                      <a16:creationId xmlns:a16="http://schemas.microsoft.com/office/drawing/2014/main" id="{56A8C1DF-3C3C-0A05-0328-29364144EDED}"/>
                    </a:ext>
                  </a:extLst>
                </p:cNvPr>
                <p:cNvPicPr/>
                <p:nvPr/>
              </p:nvPicPr>
              <p:blipFill>
                <a:blip r:embed="rId98"/>
                <a:stretch>
                  <a:fillRect/>
                </a:stretch>
              </p:blipFill>
              <p:spPr>
                <a:xfrm>
                  <a:off x="1474547" y="6379240"/>
                  <a:ext cx="1660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Ink 78">
                  <a:extLst>
                    <a:ext uri="{FF2B5EF4-FFF2-40B4-BE49-F238E27FC236}">
                      <a16:creationId xmlns:a16="http://schemas.microsoft.com/office/drawing/2014/main" id="{EDA85800-846D-3680-8561-11F047D5BC06}"/>
                    </a:ext>
                  </a:extLst>
                </p14:cNvPr>
                <p14:cNvContentPartPr/>
                <p14:nvPr/>
              </p14:nvContentPartPr>
              <p14:xfrm>
                <a:off x="1913747" y="6477520"/>
                <a:ext cx="311760" cy="275760"/>
              </p14:xfrm>
            </p:contentPart>
          </mc:Choice>
          <mc:Fallback xmlns="">
            <p:pic>
              <p:nvPicPr>
                <p:cNvPr id="79" name="Ink 78">
                  <a:extLst>
                    <a:ext uri="{FF2B5EF4-FFF2-40B4-BE49-F238E27FC236}">
                      <a16:creationId xmlns:a16="http://schemas.microsoft.com/office/drawing/2014/main" id="{EDA85800-846D-3680-8561-11F047D5BC06}"/>
                    </a:ext>
                  </a:extLst>
                </p:cNvPr>
                <p:cNvPicPr/>
                <p:nvPr/>
              </p:nvPicPr>
              <p:blipFill>
                <a:blip r:embed="rId100"/>
                <a:stretch>
                  <a:fillRect/>
                </a:stretch>
              </p:blipFill>
              <p:spPr>
                <a:xfrm>
                  <a:off x="1904747" y="6468880"/>
                  <a:ext cx="329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1" name="Ink 80">
                  <a:extLst>
                    <a:ext uri="{FF2B5EF4-FFF2-40B4-BE49-F238E27FC236}">
                      <a16:creationId xmlns:a16="http://schemas.microsoft.com/office/drawing/2014/main" id="{EF5AD6E9-5883-8F44-97F7-ECEE02E1186B}"/>
                    </a:ext>
                  </a:extLst>
                </p14:cNvPr>
                <p14:cNvContentPartPr/>
                <p14:nvPr/>
              </p14:nvContentPartPr>
              <p14:xfrm>
                <a:off x="2295707" y="6526480"/>
                <a:ext cx="250920" cy="168840"/>
              </p14:xfrm>
            </p:contentPart>
          </mc:Choice>
          <mc:Fallback xmlns="">
            <p:pic>
              <p:nvPicPr>
                <p:cNvPr id="81" name="Ink 80">
                  <a:extLst>
                    <a:ext uri="{FF2B5EF4-FFF2-40B4-BE49-F238E27FC236}">
                      <a16:creationId xmlns:a16="http://schemas.microsoft.com/office/drawing/2014/main" id="{EF5AD6E9-5883-8F44-97F7-ECEE02E1186B}"/>
                    </a:ext>
                  </a:extLst>
                </p:cNvPr>
                <p:cNvPicPr/>
                <p:nvPr/>
              </p:nvPicPr>
              <p:blipFill>
                <a:blip r:embed="rId102"/>
                <a:stretch>
                  <a:fillRect/>
                </a:stretch>
              </p:blipFill>
              <p:spPr>
                <a:xfrm>
                  <a:off x="2286707" y="6517840"/>
                  <a:ext cx="268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Ink 81">
                  <a:extLst>
                    <a:ext uri="{FF2B5EF4-FFF2-40B4-BE49-F238E27FC236}">
                      <a16:creationId xmlns:a16="http://schemas.microsoft.com/office/drawing/2014/main" id="{4D8CA385-34E5-2364-970E-38B5FF3077B9}"/>
                    </a:ext>
                  </a:extLst>
                </p14:cNvPr>
                <p14:cNvContentPartPr/>
                <p14:nvPr/>
              </p14:nvContentPartPr>
              <p14:xfrm>
                <a:off x="2633747" y="6649960"/>
                <a:ext cx="67680" cy="118080"/>
              </p14:xfrm>
            </p:contentPart>
          </mc:Choice>
          <mc:Fallback xmlns="">
            <p:pic>
              <p:nvPicPr>
                <p:cNvPr id="82" name="Ink 81">
                  <a:extLst>
                    <a:ext uri="{FF2B5EF4-FFF2-40B4-BE49-F238E27FC236}">
                      <a16:creationId xmlns:a16="http://schemas.microsoft.com/office/drawing/2014/main" id="{4D8CA385-34E5-2364-970E-38B5FF3077B9}"/>
                    </a:ext>
                  </a:extLst>
                </p:cNvPr>
                <p:cNvPicPr/>
                <p:nvPr/>
              </p:nvPicPr>
              <p:blipFill>
                <a:blip r:embed="rId104"/>
                <a:stretch>
                  <a:fillRect/>
                </a:stretch>
              </p:blipFill>
              <p:spPr>
                <a:xfrm>
                  <a:off x="2625107" y="6640960"/>
                  <a:ext cx="85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Ink 82">
                  <a:extLst>
                    <a:ext uri="{FF2B5EF4-FFF2-40B4-BE49-F238E27FC236}">
                      <a16:creationId xmlns:a16="http://schemas.microsoft.com/office/drawing/2014/main" id="{CCAA94E4-8B72-B98C-C8EA-31766D9F1776}"/>
                    </a:ext>
                  </a:extLst>
                </p14:cNvPr>
                <p14:cNvContentPartPr/>
                <p14:nvPr/>
              </p14:nvContentPartPr>
              <p14:xfrm>
                <a:off x="2834627" y="6523960"/>
                <a:ext cx="244800" cy="183240"/>
              </p14:xfrm>
            </p:contentPart>
          </mc:Choice>
          <mc:Fallback xmlns="">
            <p:pic>
              <p:nvPicPr>
                <p:cNvPr id="83" name="Ink 82">
                  <a:extLst>
                    <a:ext uri="{FF2B5EF4-FFF2-40B4-BE49-F238E27FC236}">
                      <a16:creationId xmlns:a16="http://schemas.microsoft.com/office/drawing/2014/main" id="{CCAA94E4-8B72-B98C-C8EA-31766D9F1776}"/>
                    </a:ext>
                  </a:extLst>
                </p:cNvPr>
                <p:cNvPicPr/>
                <p:nvPr/>
              </p:nvPicPr>
              <p:blipFill>
                <a:blip r:embed="rId106"/>
                <a:stretch>
                  <a:fillRect/>
                </a:stretch>
              </p:blipFill>
              <p:spPr>
                <a:xfrm>
                  <a:off x="2825627" y="6514960"/>
                  <a:ext cx="262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Ink 83">
                  <a:extLst>
                    <a:ext uri="{FF2B5EF4-FFF2-40B4-BE49-F238E27FC236}">
                      <a16:creationId xmlns:a16="http://schemas.microsoft.com/office/drawing/2014/main" id="{A47A03A4-9B5B-7BB5-5904-26CBA47718C1}"/>
                    </a:ext>
                  </a:extLst>
                </p14:cNvPr>
                <p14:cNvContentPartPr/>
                <p14:nvPr/>
              </p14:nvContentPartPr>
              <p14:xfrm>
                <a:off x="3160787" y="6541240"/>
                <a:ext cx="126360" cy="227520"/>
              </p14:xfrm>
            </p:contentPart>
          </mc:Choice>
          <mc:Fallback xmlns="">
            <p:pic>
              <p:nvPicPr>
                <p:cNvPr id="84" name="Ink 83">
                  <a:extLst>
                    <a:ext uri="{FF2B5EF4-FFF2-40B4-BE49-F238E27FC236}">
                      <a16:creationId xmlns:a16="http://schemas.microsoft.com/office/drawing/2014/main" id="{A47A03A4-9B5B-7BB5-5904-26CBA47718C1}"/>
                    </a:ext>
                  </a:extLst>
                </p:cNvPr>
                <p:cNvPicPr/>
                <p:nvPr/>
              </p:nvPicPr>
              <p:blipFill>
                <a:blip r:embed="rId108"/>
                <a:stretch>
                  <a:fillRect/>
                </a:stretch>
              </p:blipFill>
              <p:spPr>
                <a:xfrm>
                  <a:off x="3152147" y="6532600"/>
                  <a:ext cx="144000" cy="245160"/>
                </a:xfrm>
                <a:prstGeom prst="rect">
                  <a:avLst/>
                </a:prstGeom>
              </p:spPr>
            </p:pic>
          </mc:Fallback>
        </mc:AlternateContent>
      </p:grpSp>
    </p:spTree>
    <p:extLst>
      <p:ext uri="{BB962C8B-B14F-4D97-AF65-F5344CB8AC3E}">
        <p14:creationId xmlns:p14="http://schemas.microsoft.com/office/powerpoint/2010/main" val="3175552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normAutofit/>
          </a:bodyPr>
          <a:lstStyle/>
          <a:p>
            <a:r>
              <a:rPr lang="en-US" sz="2800" dirty="0"/>
              <a:t>2.5.2 Decomposition of a Signal and Signal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762000"/>
                <a:ext cx="10972800" cy="5867400"/>
              </a:xfrm>
            </p:spPr>
            <p:txBody>
              <a:bodyPr>
                <a:normAutofit fontScale="92500" lnSpcReduction="20000"/>
              </a:bodyPr>
              <a:lstStyle/>
              <a:p>
                <a:r>
                  <a:rPr lang="en-US" dirty="0"/>
                  <a:t>The concepts of vector components and orthogonality can be extended to</a:t>
                </a:r>
                <a:r>
                  <a:rPr lang="en-US" dirty="0">
                    <a:solidFill>
                      <a:srgbClr val="C00000"/>
                    </a:solidFill>
                  </a:rPr>
                  <a:t> continuous time signals.</a:t>
                </a:r>
                <a:endParaRPr lang="en-US" dirty="0"/>
              </a:p>
              <a:p>
                <a:r>
                  <a:rPr lang="en-US" dirty="0"/>
                  <a:t>Suppose we want to approximate </a:t>
                </a:r>
                <a:r>
                  <a:rPr lang="en-US" dirty="0">
                    <a:solidFill>
                      <a:srgbClr val="C00000"/>
                    </a:solidFill>
                  </a:rPr>
                  <a:t>signal g(t) </a:t>
                </a:r>
                <a:r>
                  <a:rPr lang="en-US" dirty="0"/>
                  <a:t>in terms of signal </a:t>
                </a:r>
                <a:r>
                  <a:rPr lang="en-US" dirty="0">
                    <a:solidFill>
                      <a:srgbClr val="C00000"/>
                    </a:solidFill>
                  </a:rPr>
                  <a:t>x(t) </a:t>
                </a:r>
                <a:r>
                  <a:rPr lang="en-US" dirty="0"/>
                  <a:t>over interval [t1,t2]:</a:t>
                </a:r>
              </a:p>
              <a:p>
                <a:endParaRPr lang="en-US" dirty="0"/>
              </a:p>
              <a:p>
                <a:endParaRPr lang="en-US" dirty="0"/>
              </a:p>
              <a:p>
                <a:r>
                  <a:rPr lang="en-US" dirty="0">
                    <a:solidFill>
                      <a:srgbClr val="C00000"/>
                    </a:solidFill>
                  </a:rPr>
                  <a:t>Error</a:t>
                </a:r>
                <a:r>
                  <a:rPr lang="en-US" dirty="0"/>
                  <a:t> in approximation:</a:t>
                </a:r>
              </a:p>
              <a:p>
                <a:endParaRPr lang="en-US" dirty="0"/>
              </a:p>
              <a:p>
                <a:r>
                  <a:rPr lang="en-US" dirty="0"/>
                  <a:t>We need to minimize the error signal, that is, minimize its norm. </a:t>
                </a:r>
              </a:p>
              <a:p>
                <a:r>
                  <a:rPr lang="en-US" dirty="0"/>
                  <a:t>Minimum signal norm corresponds to minimum energy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𝑒</m:t>
                        </m:r>
                      </m:sub>
                    </m:sSub>
                  </m:oMath>
                </a14:m>
                <a:r>
                  <a:rPr lang="en-US" dirty="0"/>
                  <a:t> over the interval </a:t>
                </a:r>
                <a14:m>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𝑡</m:t>
                        </m:r>
                      </m:e>
                      <m:sub>
                        <m:r>
                          <a:rPr lang="en-US" i="1">
                            <a:latin typeface="Cambria Math"/>
                          </a:rPr>
                          <m:t>1,</m:t>
                        </m:r>
                      </m:sub>
                    </m:sSub>
                    <m:sSub>
                      <m:sSubPr>
                        <m:ctrlPr>
                          <a:rPr lang="en-US" i="1">
                            <a:latin typeface="Cambria Math" panose="02040503050406030204" pitchFamily="18" charset="0"/>
                          </a:rPr>
                        </m:ctrlPr>
                      </m:sSubPr>
                      <m:e>
                        <m:r>
                          <a:rPr lang="en-US" i="1">
                            <a:latin typeface="Cambria Math"/>
                          </a:rPr>
                          <m:t>𝑡</m:t>
                        </m:r>
                      </m:e>
                      <m:sub>
                        <m:r>
                          <a:rPr lang="en-US" i="1">
                            <a:latin typeface="Cambria Math"/>
                          </a:rPr>
                          <m:t>2</m:t>
                        </m:r>
                      </m:sub>
                    </m:sSub>
                    <m:r>
                      <a:rPr lang="en-US" i="1">
                        <a:latin typeface="Cambria Math"/>
                      </a:rPr>
                      <m:t>] </m:t>
                    </m:r>
                  </m:oMath>
                </a14:m>
                <a:endParaRPr lang="en-US" dirty="0"/>
              </a:p>
              <a:p>
                <a:endParaRPr lang="en-US" dirty="0"/>
              </a:p>
              <a:p>
                <a:endParaRPr lang="en-US" dirty="0"/>
              </a:p>
              <a:p>
                <a:endParaRPr lang="en-US" dirty="0"/>
              </a:p>
              <a:p>
                <a:endParaRPr lang="en-US" dirty="0"/>
              </a:p>
              <a:p>
                <a:endParaRPr lang="en-US" dirty="0"/>
              </a:p>
              <a:p>
                <a:r>
                  <a:rPr lang="en-US" dirty="0"/>
                  <a:t>Best approximation: minimize the energy of e(t)</a:t>
                </a:r>
              </a:p>
              <a:p>
                <a:pPr marL="0" indent="0">
                  <a:buNone/>
                </a:pPr>
                <a:endParaRPr lang="en-US" dirty="0"/>
              </a:p>
              <a:p>
                <a:r>
                  <a:rPr lang="en-US" dirty="0"/>
                  <a:t>How to minimize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𝑒</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762000"/>
                <a:ext cx="10972800" cy="5867400"/>
              </a:xfrm>
              <a:blipFill>
                <a:blip r:embed="rId2"/>
                <a:stretch>
                  <a:fillRect l="-611" t="-1765"/>
                </a:stretch>
              </a:blipFill>
            </p:spPr>
            <p:txBody>
              <a:bodyPr/>
              <a:lstStyle/>
              <a:p>
                <a:r>
                  <a:rPr lang="en-US">
                    <a:noFill/>
                  </a:rPr>
                  <a:t> </a:t>
                </a:r>
              </a:p>
            </p:txBody>
          </p:sp>
        </mc:Fallback>
      </mc:AlternateContent>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971925"/>
            <a:ext cx="46863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3810000" y="1824335"/>
                <a:ext cx="4419600" cy="46166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ea typeface="Cambria Math"/>
                        </a:rPr>
                        <m:t>≅</m:t>
                      </m:r>
                      <m:r>
                        <a:rPr lang="en-US" sz="2400" i="1">
                          <a:latin typeface="Cambria Math"/>
                        </a:rPr>
                        <m:t>𝑐𝑥</m:t>
                      </m:r>
                      <m:r>
                        <a:rPr lang="en-US" sz="2400" i="1">
                          <a:latin typeface="Cambria Math"/>
                        </a:rPr>
                        <m:t>(</m:t>
                      </m:r>
                      <m:r>
                        <a:rPr lang="en-US" sz="2400" i="1">
                          <a:latin typeface="Cambria Math"/>
                        </a:rPr>
                        <m:t>𝑡</m:t>
                      </m:r>
                      <m:r>
                        <a:rPr lang="en-US" sz="2400" i="1">
                          <a:latin typeface="Cambria Math"/>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0" y="1824335"/>
                <a:ext cx="4419600"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33800" y="2417712"/>
                <a:ext cx="4419600" cy="477888"/>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a:rPr>
                        <m:t>𝑒</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𝑐𝑥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 </m:t>
                      </m:r>
                      <m:r>
                        <a:rPr lang="en-US" sz="2400" i="1">
                          <a:latin typeface="Cambria Math"/>
                        </a:rPr>
                        <m:t>𝑡</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r>
                        <a:rPr lang="en-US" sz="2400" i="1">
                          <a:latin typeface="Cambria Math"/>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733800" y="2417712"/>
                <a:ext cx="4419600" cy="477888"/>
              </a:xfrm>
              <a:prstGeom prst="rect">
                <a:avLst/>
              </a:prstGeom>
              <a:blipFill>
                <a:blip r:embed="rId5"/>
                <a:stretch>
                  <a:fillRect b="-15385"/>
                </a:stretch>
              </a:blipFill>
            </p:spPr>
            <p:txBody>
              <a:bodyPr/>
              <a:lstStyle/>
              <a:p>
                <a:r>
                  <a:rPr lang="en-US">
                    <a:noFill/>
                  </a:rPr>
                  <a:t> </a:t>
                </a:r>
              </a:p>
            </p:txBody>
          </p:sp>
        </mc:Fallback>
      </mc:AlternateContent>
      <p:pic>
        <p:nvPicPr>
          <p:cNvPr id="4" name="Picture 4" descr="La02F15">
            <a:extLst>
              <a:ext uri="{FF2B5EF4-FFF2-40B4-BE49-F238E27FC236}">
                <a16:creationId xmlns:a16="http://schemas.microsoft.com/office/drawing/2014/main" id="{ACFF4B2D-1225-D1D1-A14D-85F360D28C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39200" y="5122399"/>
            <a:ext cx="3009900" cy="10137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2AF33BE-1F3D-4A50-C5C8-953C83FCA47B}"/>
              </a:ext>
            </a:extLst>
          </p:cNvPr>
          <p:cNvGrpSpPr/>
          <p:nvPr/>
        </p:nvGrpSpPr>
        <p:grpSpPr>
          <a:xfrm>
            <a:off x="9032027" y="2061040"/>
            <a:ext cx="2771280" cy="1100520"/>
            <a:chOff x="9032027" y="2061040"/>
            <a:chExt cx="2771280" cy="110052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C64656D-EE5A-519F-4274-2DC275DC2F63}"/>
                    </a:ext>
                  </a:extLst>
                </p14:cNvPr>
                <p14:cNvContentPartPr/>
                <p14:nvPr/>
              </p14:nvContentPartPr>
              <p14:xfrm>
                <a:off x="9032027" y="2576560"/>
                <a:ext cx="2428200" cy="63000"/>
              </p14:xfrm>
            </p:contentPart>
          </mc:Choice>
          <mc:Fallback xmlns="">
            <p:pic>
              <p:nvPicPr>
                <p:cNvPr id="13" name="Ink 12">
                  <a:extLst>
                    <a:ext uri="{FF2B5EF4-FFF2-40B4-BE49-F238E27FC236}">
                      <a16:creationId xmlns:a16="http://schemas.microsoft.com/office/drawing/2014/main" id="{6C64656D-EE5A-519F-4274-2DC275DC2F63}"/>
                    </a:ext>
                  </a:extLst>
                </p:cNvPr>
                <p:cNvPicPr/>
                <p:nvPr/>
              </p:nvPicPr>
              <p:blipFill>
                <a:blip r:embed="rId8"/>
                <a:stretch>
                  <a:fillRect/>
                </a:stretch>
              </p:blipFill>
              <p:spPr>
                <a:xfrm>
                  <a:off x="9023027" y="2567560"/>
                  <a:ext cx="24458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F02F5B1-D7CB-DFA7-A501-3F1D2B65F00A}"/>
                    </a:ext>
                  </a:extLst>
                </p14:cNvPr>
                <p14:cNvContentPartPr/>
                <p14:nvPr/>
              </p14:nvContentPartPr>
              <p14:xfrm>
                <a:off x="9330827" y="2177320"/>
                <a:ext cx="1942200" cy="984240"/>
              </p14:xfrm>
            </p:contentPart>
          </mc:Choice>
          <mc:Fallback xmlns="">
            <p:pic>
              <p:nvPicPr>
                <p:cNvPr id="14" name="Ink 13">
                  <a:extLst>
                    <a:ext uri="{FF2B5EF4-FFF2-40B4-BE49-F238E27FC236}">
                      <a16:creationId xmlns:a16="http://schemas.microsoft.com/office/drawing/2014/main" id="{BF02F5B1-D7CB-DFA7-A501-3F1D2B65F00A}"/>
                    </a:ext>
                  </a:extLst>
                </p:cNvPr>
                <p:cNvPicPr/>
                <p:nvPr/>
              </p:nvPicPr>
              <p:blipFill>
                <a:blip r:embed="rId10"/>
                <a:stretch>
                  <a:fillRect/>
                </a:stretch>
              </p:blipFill>
              <p:spPr>
                <a:xfrm>
                  <a:off x="9322187" y="2168680"/>
                  <a:ext cx="1959840" cy="100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9A0CB8F4-3611-C1ED-A881-250F17A7934A}"/>
                    </a:ext>
                  </a:extLst>
                </p14:cNvPr>
                <p14:cNvContentPartPr/>
                <p14:nvPr/>
              </p14:nvContentPartPr>
              <p14:xfrm>
                <a:off x="10594787" y="2066800"/>
                <a:ext cx="313560" cy="246240"/>
              </p14:xfrm>
            </p:contentPart>
          </mc:Choice>
          <mc:Fallback xmlns="">
            <p:pic>
              <p:nvPicPr>
                <p:cNvPr id="15" name="Ink 14">
                  <a:extLst>
                    <a:ext uri="{FF2B5EF4-FFF2-40B4-BE49-F238E27FC236}">
                      <a16:creationId xmlns:a16="http://schemas.microsoft.com/office/drawing/2014/main" id="{9A0CB8F4-3611-C1ED-A881-250F17A7934A}"/>
                    </a:ext>
                  </a:extLst>
                </p:cNvPr>
                <p:cNvPicPr/>
                <p:nvPr/>
              </p:nvPicPr>
              <p:blipFill>
                <a:blip r:embed="rId12"/>
                <a:stretch>
                  <a:fillRect/>
                </a:stretch>
              </p:blipFill>
              <p:spPr>
                <a:xfrm>
                  <a:off x="10586147" y="2057800"/>
                  <a:ext cx="331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4CCF877-581B-FAB5-7018-F840CE605396}"/>
                    </a:ext>
                  </a:extLst>
                </p14:cNvPr>
                <p14:cNvContentPartPr/>
                <p14:nvPr/>
              </p14:nvContentPartPr>
              <p14:xfrm>
                <a:off x="11036867" y="2061040"/>
                <a:ext cx="147960" cy="269640"/>
              </p14:xfrm>
            </p:contentPart>
          </mc:Choice>
          <mc:Fallback xmlns="">
            <p:pic>
              <p:nvPicPr>
                <p:cNvPr id="16" name="Ink 15">
                  <a:extLst>
                    <a:ext uri="{FF2B5EF4-FFF2-40B4-BE49-F238E27FC236}">
                      <a16:creationId xmlns:a16="http://schemas.microsoft.com/office/drawing/2014/main" id="{A4CCF877-581B-FAB5-7018-F840CE605396}"/>
                    </a:ext>
                  </a:extLst>
                </p:cNvPr>
                <p:cNvPicPr/>
                <p:nvPr/>
              </p:nvPicPr>
              <p:blipFill>
                <a:blip r:embed="rId14"/>
                <a:stretch>
                  <a:fillRect/>
                </a:stretch>
              </p:blipFill>
              <p:spPr>
                <a:xfrm>
                  <a:off x="11027867" y="2052040"/>
                  <a:ext cx="1656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0D3E20E3-0C67-4361-B731-5407FCA84E1A}"/>
                    </a:ext>
                  </a:extLst>
                </p14:cNvPr>
                <p14:cNvContentPartPr/>
                <p14:nvPr/>
              </p14:nvContentPartPr>
              <p14:xfrm>
                <a:off x="11282027" y="2132680"/>
                <a:ext cx="222480" cy="227520"/>
              </p14:xfrm>
            </p:contentPart>
          </mc:Choice>
          <mc:Fallback xmlns="">
            <p:pic>
              <p:nvPicPr>
                <p:cNvPr id="17" name="Ink 16">
                  <a:extLst>
                    <a:ext uri="{FF2B5EF4-FFF2-40B4-BE49-F238E27FC236}">
                      <a16:creationId xmlns:a16="http://schemas.microsoft.com/office/drawing/2014/main" id="{0D3E20E3-0C67-4361-B731-5407FCA84E1A}"/>
                    </a:ext>
                  </a:extLst>
                </p:cNvPr>
                <p:cNvPicPr/>
                <p:nvPr/>
              </p:nvPicPr>
              <p:blipFill>
                <a:blip r:embed="rId16"/>
                <a:stretch>
                  <a:fillRect/>
                </a:stretch>
              </p:blipFill>
              <p:spPr>
                <a:xfrm>
                  <a:off x="11273387" y="2124040"/>
                  <a:ext cx="240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48E4065-6DFB-D8BB-98DC-1B5432E940A3}"/>
                    </a:ext>
                  </a:extLst>
                </p14:cNvPr>
                <p14:cNvContentPartPr/>
                <p14:nvPr/>
              </p14:nvContentPartPr>
              <p14:xfrm>
                <a:off x="11686667" y="2112520"/>
                <a:ext cx="116640" cy="382680"/>
              </p14:xfrm>
            </p:contentPart>
          </mc:Choice>
          <mc:Fallback xmlns="">
            <p:pic>
              <p:nvPicPr>
                <p:cNvPr id="18" name="Ink 17">
                  <a:extLst>
                    <a:ext uri="{FF2B5EF4-FFF2-40B4-BE49-F238E27FC236}">
                      <a16:creationId xmlns:a16="http://schemas.microsoft.com/office/drawing/2014/main" id="{248E4065-6DFB-D8BB-98DC-1B5432E940A3}"/>
                    </a:ext>
                  </a:extLst>
                </p:cNvPr>
                <p:cNvPicPr/>
                <p:nvPr/>
              </p:nvPicPr>
              <p:blipFill>
                <a:blip r:embed="rId18"/>
                <a:stretch>
                  <a:fillRect/>
                </a:stretch>
              </p:blipFill>
              <p:spPr>
                <a:xfrm>
                  <a:off x="11677667" y="2103520"/>
                  <a:ext cx="134280" cy="40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229B9F6-ED6C-4B90-A7FE-1A2973A33604}"/>
                  </a:ext>
                </a:extLst>
              </p14:cNvPr>
              <p14:cNvContentPartPr/>
              <p14:nvPr/>
            </p14:nvContentPartPr>
            <p14:xfrm>
              <a:off x="8844827" y="4498600"/>
              <a:ext cx="3087360" cy="81360"/>
            </p14:xfrm>
          </p:contentPart>
        </mc:Choice>
        <mc:Fallback xmlns="">
          <p:pic>
            <p:nvPicPr>
              <p:cNvPr id="20" name="Ink 19">
                <a:extLst>
                  <a:ext uri="{FF2B5EF4-FFF2-40B4-BE49-F238E27FC236}">
                    <a16:creationId xmlns:a16="http://schemas.microsoft.com/office/drawing/2014/main" id="{4229B9F6-ED6C-4B90-A7FE-1A2973A33604}"/>
                  </a:ext>
                </a:extLst>
              </p:cNvPr>
              <p:cNvPicPr/>
              <p:nvPr/>
            </p:nvPicPr>
            <p:blipFill>
              <a:blip r:embed="rId20"/>
              <a:stretch>
                <a:fillRect/>
              </a:stretch>
            </p:blipFill>
            <p:spPr>
              <a:xfrm>
                <a:off x="8836187" y="4489600"/>
                <a:ext cx="3105000" cy="99000"/>
              </a:xfrm>
              <a:prstGeom prst="rect">
                <a:avLst/>
              </a:prstGeom>
            </p:spPr>
          </p:pic>
        </mc:Fallback>
      </mc:AlternateContent>
      <p:grpSp>
        <p:nvGrpSpPr>
          <p:cNvPr id="26" name="Group 25">
            <a:extLst>
              <a:ext uri="{FF2B5EF4-FFF2-40B4-BE49-F238E27FC236}">
                <a16:creationId xmlns:a16="http://schemas.microsoft.com/office/drawing/2014/main" id="{7EFB4145-4863-CB6B-FC7B-AEDBAC9A70BF}"/>
              </a:ext>
            </a:extLst>
          </p:cNvPr>
          <p:cNvGrpSpPr/>
          <p:nvPr/>
        </p:nvGrpSpPr>
        <p:grpSpPr>
          <a:xfrm>
            <a:off x="8313467" y="3876160"/>
            <a:ext cx="3376080" cy="1114560"/>
            <a:chOff x="8313467" y="3876160"/>
            <a:chExt cx="3376080" cy="1114560"/>
          </a:xfrm>
        </p:grpSpPr>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F299A696-7E61-AE77-6D30-E2753AB9F7E4}"/>
                    </a:ext>
                  </a:extLst>
                </p14:cNvPr>
                <p14:cNvContentPartPr/>
                <p14:nvPr/>
              </p14:nvContentPartPr>
              <p14:xfrm>
                <a:off x="9151547" y="4028440"/>
                <a:ext cx="2538000" cy="962280"/>
              </p14:xfrm>
            </p:contentPart>
          </mc:Choice>
          <mc:Fallback xmlns="">
            <p:pic>
              <p:nvPicPr>
                <p:cNvPr id="21" name="Ink 20">
                  <a:extLst>
                    <a:ext uri="{FF2B5EF4-FFF2-40B4-BE49-F238E27FC236}">
                      <a16:creationId xmlns:a16="http://schemas.microsoft.com/office/drawing/2014/main" id="{F299A696-7E61-AE77-6D30-E2753AB9F7E4}"/>
                    </a:ext>
                  </a:extLst>
                </p:cNvPr>
                <p:cNvPicPr/>
                <p:nvPr/>
              </p:nvPicPr>
              <p:blipFill>
                <a:blip r:embed="rId22"/>
                <a:stretch>
                  <a:fillRect/>
                </a:stretch>
              </p:blipFill>
              <p:spPr>
                <a:xfrm>
                  <a:off x="9142907" y="4019800"/>
                  <a:ext cx="255564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0B7DB3BD-0291-7981-80AB-ACFD24593868}"/>
                    </a:ext>
                  </a:extLst>
                </p14:cNvPr>
                <p14:cNvContentPartPr/>
                <p14:nvPr/>
              </p14:nvContentPartPr>
              <p14:xfrm>
                <a:off x="8313467" y="3899200"/>
                <a:ext cx="157320" cy="260280"/>
              </p14:xfrm>
            </p:contentPart>
          </mc:Choice>
          <mc:Fallback xmlns="">
            <p:pic>
              <p:nvPicPr>
                <p:cNvPr id="22" name="Ink 21">
                  <a:extLst>
                    <a:ext uri="{FF2B5EF4-FFF2-40B4-BE49-F238E27FC236}">
                      <a16:creationId xmlns:a16="http://schemas.microsoft.com/office/drawing/2014/main" id="{0B7DB3BD-0291-7981-80AB-ACFD24593868}"/>
                    </a:ext>
                  </a:extLst>
                </p:cNvPr>
                <p:cNvPicPr/>
                <p:nvPr/>
              </p:nvPicPr>
              <p:blipFill>
                <a:blip r:embed="rId24"/>
                <a:stretch>
                  <a:fillRect/>
                </a:stretch>
              </p:blipFill>
              <p:spPr>
                <a:xfrm>
                  <a:off x="8304467" y="3890200"/>
                  <a:ext cx="174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8314FD92-E225-3FA6-8F0C-F1D6CCF57458}"/>
                    </a:ext>
                  </a:extLst>
                </p14:cNvPr>
                <p14:cNvContentPartPr/>
                <p14:nvPr/>
              </p14:nvContentPartPr>
              <p14:xfrm>
                <a:off x="8615147" y="3876160"/>
                <a:ext cx="105480" cy="263160"/>
              </p14:xfrm>
            </p:contentPart>
          </mc:Choice>
          <mc:Fallback xmlns="">
            <p:pic>
              <p:nvPicPr>
                <p:cNvPr id="23" name="Ink 22">
                  <a:extLst>
                    <a:ext uri="{FF2B5EF4-FFF2-40B4-BE49-F238E27FC236}">
                      <a16:creationId xmlns:a16="http://schemas.microsoft.com/office/drawing/2014/main" id="{8314FD92-E225-3FA6-8F0C-F1D6CCF57458}"/>
                    </a:ext>
                  </a:extLst>
                </p:cNvPr>
                <p:cNvPicPr/>
                <p:nvPr/>
              </p:nvPicPr>
              <p:blipFill>
                <a:blip r:embed="rId26"/>
                <a:stretch>
                  <a:fillRect/>
                </a:stretch>
              </p:blipFill>
              <p:spPr>
                <a:xfrm>
                  <a:off x="8606507" y="3867160"/>
                  <a:ext cx="123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C22A7B1-B575-5066-6EB2-C2A2FA97CA3D}"/>
                    </a:ext>
                  </a:extLst>
                </p14:cNvPr>
                <p14:cNvContentPartPr/>
                <p14:nvPr/>
              </p14:nvContentPartPr>
              <p14:xfrm>
                <a:off x="8814947" y="3943120"/>
                <a:ext cx="48240" cy="199800"/>
              </p14:xfrm>
            </p:contentPart>
          </mc:Choice>
          <mc:Fallback xmlns="">
            <p:pic>
              <p:nvPicPr>
                <p:cNvPr id="24" name="Ink 23">
                  <a:extLst>
                    <a:ext uri="{FF2B5EF4-FFF2-40B4-BE49-F238E27FC236}">
                      <a16:creationId xmlns:a16="http://schemas.microsoft.com/office/drawing/2014/main" id="{FC22A7B1-B575-5066-6EB2-C2A2FA97CA3D}"/>
                    </a:ext>
                  </a:extLst>
                </p:cNvPr>
                <p:cNvPicPr/>
                <p:nvPr/>
              </p:nvPicPr>
              <p:blipFill>
                <a:blip r:embed="rId28"/>
                <a:stretch>
                  <a:fillRect/>
                </a:stretch>
              </p:blipFill>
              <p:spPr>
                <a:xfrm>
                  <a:off x="8806307" y="3934480"/>
                  <a:ext cx="65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173609D7-3E27-6DD6-07BD-2E1E7BF39236}"/>
                    </a:ext>
                  </a:extLst>
                </p14:cNvPr>
                <p14:cNvContentPartPr/>
                <p14:nvPr/>
              </p14:nvContentPartPr>
              <p14:xfrm>
                <a:off x="8761307" y="3922960"/>
                <a:ext cx="353160" cy="223920"/>
              </p14:xfrm>
            </p:contentPart>
          </mc:Choice>
          <mc:Fallback xmlns="">
            <p:pic>
              <p:nvPicPr>
                <p:cNvPr id="25" name="Ink 24">
                  <a:extLst>
                    <a:ext uri="{FF2B5EF4-FFF2-40B4-BE49-F238E27FC236}">
                      <a16:creationId xmlns:a16="http://schemas.microsoft.com/office/drawing/2014/main" id="{173609D7-3E27-6DD6-07BD-2E1E7BF39236}"/>
                    </a:ext>
                  </a:extLst>
                </p:cNvPr>
                <p:cNvPicPr/>
                <p:nvPr/>
              </p:nvPicPr>
              <p:blipFill>
                <a:blip r:embed="rId30"/>
                <a:stretch>
                  <a:fillRect/>
                </a:stretch>
              </p:blipFill>
              <p:spPr>
                <a:xfrm>
                  <a:off x="8752307" y="3914320"/>
                  <a:ext cx="370800" cy="241560"/>
                </a:xfrm>
                <a:prstGeom prst="rect">
                  <a:avLst/>
                </a:prstGeom>
              </p:spPr>
            </p:pic>
          </mc:Fallback>
        </mc:AlternateContent>
      </p:grpSp>
      <p:grpSp>
        <p:nvGrpSpPr>
          <p:cNvPr id="31" name="Group 30">
            <a:extLst>
              <a:ext uri="{FF2B5EF4-FFF2-40B4-BE49-F238E27FC236}">
                <a16:creationId xmlns:a16="http://schemas.microsoft.com/office/drawing/2014/main" id="{A637194C-F2DF-D5ED-F1D1-0364CE3CE67C}"/>
              </a:ext>
            </a:extLst>
          </p:cNvPr>
          <p:cNvGrpSpPr/>
          <p:nvPr/>
        </p:nvGrpSpPr>
        <p:grpSpPr>
          <a:xfrm>
            <a:off x="6029987" y="5924920"/>
            <a:ext cx="1306080" cy="716400"/>
            <a:chOff x="6029987" y="5924920"/>
            <a:chExt cx="1306080" cy="716400"/>
          </a:xfrm>
        </p:grpSpPr>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66E019A-979E-A99F-2C21-F4DC7B07DB5F}"/>
                    </a:ext>
                  </a:extLst>
                </p14:cNvPr>
                <p14:cNvContentPartPr/>
                <p14:nvPr/>
              </p14:nvContentPartPr>
              <p14:xfrm>
                <a:off x="6481787" y="5924920"/>
                <a:ext cx="308520" cy="152280"/>
              </p14:xfrm>
            </p:contentPart>
          </mc:Choice>
          <mc:Fallback xmlns="">
            <p:pic>
              <p:nvPicPr>
                <p:cNvPr id="27" name="Ink 26">
                  <a:extLst>
                    <a:ext uri="{FF2B5EF4-FFF2-40B4-BE49-F238E27FC236}">
                      <a16:creationId xmlns:a16="http://schemas.microsoft.com/office/drawing/2014/main" id="{766E019A-979E-A99F-2C21-F4DC7B07DB5F}"/>
                    </a:ext>
                  </a:extLst>
                </p:cNvPr>
                <p:cNvPicPr/>
                <p:nvPr/>
              </p:nvPicPr>
              <p:blipFill>
                <a:blip r:embed="rId32"/>
                <a:stretch>
                  <a:fillRect/>
                </a:stretch>
              </p:blipFill>
              <p:spPr>
                <a:xfrm>
                  <a:off x="6473147" y="5916280"/>
                  <a:ext cx="326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D787C74E-67D7-4982-8DA6-F726C12BBB0A}"/>
                    </a:ext>
                  </a:extLst>
                </p14:cNvPr>
                <p14:cNvContentPartPr/>
                <p14:nvPr/>
              </p14:nvContentPartPr>
              <p14:xfrm>
                <a:off x="6195947" y="5942560"/>
                <a:ext cx="592200" cy="502920"/>
              </p14:xfrm>
            </p:contentPart>
          </mc:Choice>
          <mc:Fallback xmlns="">
            <p:pic>
              <p:nvPicPr>
                <p:cNvPr id="28" name="Ink 27">
                  <a:extLst>
                    <a:ext uri="{FF2B5EF4-FFF2-40B4-BE49-F238E27FC236}">
                      <a16:creationId xmlns:a16="http://schemas.microsoft.com/office/drawing/2014/main" id="{D787C74E-67D7-4982-8DA6-F726C12BBB0A}"/>
                    </a:ext>
                  </a:extLst>
                </p:cNvPr>
                <p:cNvPicPr/>
                <p:nvPr/>
              </p:nvPicPr>
              <p:blipFill>
                <a:blip r:embed="rId34"/>
                <a:stretch>
                  <a:fillRect/>
                </a:stretch>
              </p:blipFill>
              <p:spPr>
                <a:xfrm>
                  <a:off x="6187307" y="5933920"/>
                  <a:ext cx="6098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E22E0B1-FB84-A04E-D276-E16A117F88D7}"/>
                    </a:ext>
                  </a:extLst>
                </p14:cNvPr>
                <p14:cNvContentPartPr/>
                <p14:nvPr/>
              </p14:nvContentPartPr>
              <p14:xfrm>
                <a:off x="6029987" y="6452680"/>
                <a:ext cx="1306080" cy="72000"/>
              </p14:xfrm>
            </p:contentPart>
          </mc:Choice>
          <mc:Fallback xmlns="">
            <p:pic>
              <p:nvPicPr>
                <p:cNvPr id="29" name="Ink 28">
                  <a:extLst>
                    <a:ext uri="{FF2B5EF4-FFF2-40B4-BE49-F238E27FC236}">
                      <a16:creationId xmlns:a16="http://schemas.microsoft.com/office/drawing/2014/main" id="{8E22E0B1-FB84-A04E-D276-E16A117F88D7}"/>
                    </a:ext>
                  </a:extLst>
                </p:cNvPr>
                <p:cNvPicPr/>
                <p:nvPr/>
              </p:nvPicPr>
              <p:blipFill>
                <a:blip r:embed="rId36"/>
                <a:stretch>
                  <a:fillRect/>
                </a:stretch>
              </p:blipFill>
              <p:spPr>
                <a:xfrm>
                  <a:off x="6021347" y="6443680"/>
                  <a:ext cx="1323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58E767B6-617E-9873-567C-9220EEAC3CE0}"/>
                    </a:ext>
                  </a:extLst>
                </p14:cNvPr>
                <p14:cNvContentPartPr/>
                <p14:nvPr/>
              </p14:nvContentPartPr>
              <p14:xfrm>
                <a:off x="7133747" y="6381040"/>
                <a:ext cx="183600" cy="260280"/>
              </p14:xfrm>
            </p:contentPart>
          </mc:Choice>
          <mc:Fallback xmlns="">
            <p:pic>
              <p:nvPicPr>
                <p:cNvPr id="30" name="Ink 29">
                  <a:extLst>
                    <a:ext uri="{FF2B5EF4-FFF2-40B4-BE49-F238E27FC236}">
                      <a16:creationId xmlns:a16="http://schemas.microsoft.com/office/drawing/2014/main" id="{58E767B6-617E-9873-567C-9220EEAC3CE0}"/>
                    </a:ext>
                  </a:extLst>
                </p:cNvPr>
                <p:cNvPicPr/>
                <p:nvPr/>
              </p:nvPicPr>
              <p:blipFill>
                <a:blip r:embed="rId38"/>
                <a:stretch>
                  <a:fillRect/>
                </a:stretch>
              </p:blipFill>
              <p:spPr>
                <a:xfrm>
                  <a:off x="7124747" y="6372040"/>
                  <a:ext cx="201240" cy="27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4336" name="Ink 14335">
                <a:extLst>
                  <a:ext uri="{FF2B5EF4-FFF2-40B4-BE49-F238E27FC236}">
                    <a16:creationId xmlns:a16="http://schemas.microsoft.com/office/drawing/2014/main" id="{13F5A7B7-E4C3-4D26-B580-4D7BE2362F9D}"/>
                  </a:ext>
                </a:extLst>
              </p14:cNvPr>
              <p14:cNvContentPartPr/>
              <p14:nvPr/>
            </p14:nvContentPartPr>
            <p14:xfrm>
              <a:off x="3328547" y="2661160"/>
              <a:ext cx="628920" cy="227520"/>
            </p14:xfrm>
          </p:contentPart>
        </mc:Choice>
        <mc:Fallback xmlns="">
          <p:pic>
            <p:nvPicPr>
              <p:cNvPr id="14336" name="Ink 14335">
                <a:extLst>
                  <a:ext uri="{FF2B5EF4-FFF2-40B4-BE49-F238E27FC236}">
                    <a16:creationId xmlns:a16="http://schemas.microsoft.com/office/drawing/2014/main" id="{13F5A7B7-E4C3-4D26-B580-4D7BE2362F9D}"/>
                  </a:ext>
                </a:extLst>
              </p:cNvPr>
              <p:cNvPicPr/>
              <p:nvPr/>
            </p:nvPicPr>
            <p:blipFill>
              <a:blip r:embed="rId40"/>
              <a:stretch>
                <a:fillRect/>
              </a:stretch>
            </p:blipFill>
            <p:spPr>
              <a:xfrm>
                <a:off x="3319547" y="2652160"/>
                <a:ext cx="646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37" name="Ink 14336">
                <a:extLst>
                  <a:ext uri="{FF2B5EF4-FFF2-40B4-BE49-F238E27FC236}">
                    <a16:creationId xmlns:a16="http://schemas.microsoft.com/office/drawing/2014/main" id="{B0AD37BF-7712-7A5D-3D28-F11C90EA1F14}"/>
                  </a:ext>
                </a:extLst>
              </p14:cNvPr>
              <p14:cNvContentPartPr/>
              <p14:nvPr/>
            </p14:nvContentPartPr>
            <p14:xfrm>
              <a:off x="4613387" y="2269840"/>
              <a:ext cx="381600" cy="313920"/>
            </p14:xfrm>
          </p:contentPart>
        </mc:Choice>
        <mc:Fallback xmlns="">
          <p:pic>
            <p:nvPicPr>
              <p:cNvPr id="14337" name="Ink 14336">
                <a:extLst>
                  <a:ext uri="{FF2B5EF4-FFF2-40B4-BE49-F238E27FC236}">
                    <a16:creationId xmlns:a16="http://schemas.microsoft.com/office/drawing/2014/main" id="{B0AD37BF-7712-7A5D-3D28-F11C90EA1F14}"/>
                  </a:ext>
                </a:extLst>
              </p:cNvPr>
              <p:cNvPicPr/>
              <p:nvPr/>
            </p:nvPicPr>
            <p:blipFill>
              <a:blip r:embed="rId42"/>
              <a:stretch>
                <a:fillRect/>
              </a:stretch>
            </p:blipFill>
            <p:spPr>
              <a:xfrm>
                <a:off x="4604387" y="2260840"/>
                <a:ext cx="3992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339" name="Ink 14338">
                <a:extLst>
                  <a:ext uri="{FF2B5EF4-FFF2-40B4-BE49-F238E27FC236}">
                    <a16:creationId xmlns:a16="http://schemas.microsoft.com/office/drawing/2014/main" id="{70383375-F39F-D33E-8315-836FCE0C2DD0}"/>
                  </a:ext>
                </a:extLst>
              </p14:cNvPr>
              <p14:cNvContentPartPr/>
              <p14:nvPr/>
            </p14:nvContentPartPr>
            <p14:xfrm>
              <a:off x="3803747" y="2014240"/>
              <a:ext cx="132840" cy="131760"/>
            </p14:xfrm>
          </p:contentPart>
        </mc:Choice>
        <mc:Fallback xmlns="">
          <p:pic>
            <p:nvPicPr>
              <p:cNvPr id="14339" name="Ink 14338">
                <a:extLst>
                  <a:ext uri="{FF2B5EF4-FFF2-40B4-BE49-F238E27FC236}">
                    <a16:creationId xmlns:a16="http://schemas.microsoft.com/office/drawing/2014/main" id="{70383375-F39F-D33E-8315-836FCE0C2DD0}"/>
                  </a:ext>
                </a:extLst>
              </p:cNvPr>
              <p:cNvPicPr/>
              <p:nvPr/>
            </p:nvPicPr>
            <p:blipFill>
              <a:blip r:embed="rId44"/>
              <a:stretch>
                <a:fillRect/>
              </a:stretch>
            </p:blipFill>
            <p:spPr>
              <a:xfrm>
                <a:off x="3795107" y="2005240"/>
                <a:ext cx="1504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40" name="Ink 14339">
                <a:extLst>
                  <a:ext uri="{FF2B5EF4-FFF2-40B4-BE49-F238E27FC236}">
                    <a16:creationId xmlns:a16="http://schemas.microsoft.com/office/drawing/2014/main" id="{6CC568C8-75D3-B165-856F-964391017A04}"/>
                  </a:ext>
                </a:extLst>
              </p14:cNvPr>
              <p14:cNvContentPartPr/>
              <p14:nvPr/>
            </p14:nvContentPartPr>
            <p14:xfrm>
              <a:off x="3970067" y="2020000"/>
              <a:ext cx="164520" cy="134640"/>
            </p14:xfrm>
          </p:contentPart>
        </mc:Choice>
        <mc:Fallback xmlns="">
          <p:pic>
            <p:nvPicPr>
              <p:cNvPr id="14340" name="Ink 14339">
                <a:extLst>
                  <a:ext uri="{FF2B5EF4-FFF2-40B4-BE49-F238E27FC236}">
                    <a16:creationId xmlns:a16="http://schemas.microsoft.com/office/drawing/2014/main" id="{6CC568C8-75D3-B165-856F-964391017A04}"/>
                  </a:ext>
                </a:extLst>
              </p:cNvPr>
              <p:cNvPicPr/>
              <p:nvPr/>
            </p:nvPicPr>
            <p:blipFill>
              <a:blip r:embed="rId46"/>
              <a:stretch>
                <a:fillRect/>
              </a:stretch>
            </p:blipFill>
            <p:spPr>
              <a:xfrm>
                <a:off x="3961067" y="2011000"/>
                <a:ext cx="182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41" name="Ink 14340">
                <a:extLst>
                  <a:ext uri="{FF2B5EF4-FFF2-40B4-BE49-F238E27FC236}">
                    <a16:creationId xmlns:a16="http://schemas.microsoft.com/office/drawing/2014/main" id="{5F922528-FDC0-DC39-E329-D935ED43EFFA}"/>
                  </a:ext>
                </a:extLst>
              </p14:cNvPr>
              <p14:cNvContentPartPr/>
              <p14:nvPr/>
            </p14:nvContentPartPr>
            <p14:xfrm>
              <a:off x="4180307" y="1961680"/>
              <a:ext cx="77040" cy="229680"/>
            </p14:xfrm>
          </p:contentPart>
        </mc:Choice>
        <mc:Fallback xmlns="">
          <p:pic>
            <p:nvPicPr>
              <p:cNvPr id="14341" name="Ink 14340">
                <a:extLst>
                  <a:ext uri="{FF2B5EF4-FFF2-40B4-BE49-F238E27FC236}">
                    <a16:creationId xmlns:a16="http://schemas.microsoft.com/office/drawing/2014/main" id="{5F922528-FDC0-DC39-E329-D935ED43EFFA}"/>
                  </a:ext>
                </a:extLst>
              </p:cNvPr>
              <p:cNvPicPr/>
              <p:nvPr/>
            </p:nvPicPr>
            <p:blipFill>
              <a:blip r:embed="rId48"/>
              <a:stretch>
                <a:fillRect/>
              </a:stretch>
            </p:blipFill>
            <p:spPr>
              <a:xfrm>
                <a:off x="4171307" y="1952680"/>
                <a:ext cx="946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42" name="Ink 14341">
                <a:extLst>
                  <a:ext uri="{FF2B5EF4-FFF2-40B4-BE49-F238E27FC236}">
                    <a16:creationId xmlns:a16="http://schemas.microsoft.com/office/drawing/2014/main" id="{05E7278E-4928-50BB-DA12-7D87AE6A6F66}"/>
                  </a:ext>
                </a:extLst>
              </p14:cNvPr>
              <p14:cNvContentPartPr/>
              <p14:nvPr/>
            </p14:nvContentPartPr>
            <p14:xfrm>
              <a:off x="4288667" y="2053120"/>
              <a:ext cx="168120" cy="272160"/>
            </p14:xfrm>
          </p:contentPart>
        </mc:Choice>
        <mc:Fallback xmlns="">
          <p:pic>
            <p:nvPicPr>
              <p:cNvPr id="14342" name="Ink 14341">
                <a:extLst>
                  <a:ext uri="{FF2B5EF4-FFF2-40B4-BE49-F238E27FC236}">
                    <a16:creationId xmlns:a16="http://schemas.microsoft.com/office/drawing/2014/main" id="{05E7278E-4928-50BB-DA12-7D87AE6A6F66}"/>
                  </a:ext>
                </a:extLst>
              </p:cNvPr>
              <p:cNvPicPr/>
              <p:nvPr/>
            </p:nvPicPr>
            <p:blipFill>
              <a:blip r:embed="rId50"/>
              <a:stretch>
                <a:fillRect/>
              </a:stretch>
            </p:blipFill>
            <p:spPr>
              <a:xfrm>
                <a:off x="4279667" y="2044120"/>
                <a:ext cx="185760" cy="289800"/>
              </a:xfrm>
              <a:prstGeom prst="rect">
                <a:avLst/>
              </a:prstGeom>
            </p:spPr>
          </p:pic>
        </mc:Fallback>
      </mc:AlternateContent>
      <p:grpSp>
        <p:nvGrpSpPr>
          <p:cNvPr id="14353" name="Group 14352">
            <a:extLst>
              <a:ext uri="{FF2B5EF4-FFF2-40B4-BE49-F238E27FC236}">
                <a16:creationId xmlns:a16="http://schemas.microsoft.com/office/drawing/2014/main" id="{F10D3F9D-620C-D114-EB06-44C6A69A4CBC}"/>
              </a:ext>
            </a:extLst>
          </p:cNvPr>
          <p:cNvGrpSpPr/>
          <p:nvPr/>
        </p:nvGrpSpPr>
        <p:grpSpPr>
          <a:xfrm>
            <a:off x="5281547" y="1825600"/>
            <a:ext cx="3166920" cy="537120"/>
            <a:chOff x="5281547" y="1825600"/>
            <a:chExt cx="3166920" cy="537120"/>
          </a:xfrm>
        </p:grpSpPr>
        <mc:AlternateContent xmlns:mc="http://schemas.openxmlformats.org/markup-compatibility/2006" xmlns:p14="http://schemas.microsoft.com/office/powerpoint/2010/main">
          <mc:Choice Requires="p14">
            <p:contentPart p14:bwMode="auto" r:id="rId51">
              <p14:nvContentPartPr>
                <p14:cNvPr id="9" name="Ink 8">
                  <a:extLst>
                    <a:ext uri="{FF2B5EF4-FFF2-40B4-BE49-F238E27FC236}">
                      <a16:creationId xmlns:a16="http://schemas.microsoft.com/office/drawing/2014/main" id="{30C05C23-153A-64A2-EF33-2F4036E34D7A}"/>
                    </a:ext>
                  </a:extLst>
                </p14:cNvPr>
                <p14:cNvContentPartPr/>
                <p14:nvPr/>
              </p14:nvContentPartPr>
              <p14:xfrm>
                <a:off x="6228707" y="2181640"/>
                <a:ext cx="644760" cy="74160"/>
              </p14:xfrm>
            </p:contentPart>
          </mc:Choice>
          <mc:Fallback xmlns="">
            <p:pic>
              <p:nvPicPr>
                <p:cNvPr id="9" name="Ink 8">
                  <a:extLst>
                    <a:ext uri="{FF2B5EF4-FFF2-40B4-BE49-F238E27FC236}">
                      <a16:creationId xmlns:a16="http://schemas.microsoft.com/office/drawing/2014/main" id="{30C05C23-153A-64A2-EF33-2F4036E34D7A}"/>
                    </a:ext>
                  </a:extLst>
                </p:cNvPr>
                <p:cNvPicPr/>
                <p:nvPr/>
              </p:nvPicPr>
              <p:blipFill>
                <a:blip r:embed="rId52"/>
                <a:stretch>
                  <a:fillRect/>
                </a:stretch>
              </p:blipFill>
              <p:spPr>
                <a:xfrm>
                  <a:off x="6220067" y="2172640"/>
                  <a:ext cx="662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 name="Ink 9">
                  <a:extLst>
                    <a:ext uri="{FF2B5EF4-FFF2-40B4-BE49-F238E27FC236}">
                      <a16:creationId xmlns:a16="http://schemas.microsoft.com/office/drawing/2014/main" id="{D9291B56-670A-E375-624A-2D7F4A46FBF7}"/>
                    </a:ext>
                  </a:extLst>
                </p14:cNvPr>
                <p14:cNvContentPartPr/>
                <p14:nvPr/>
              </p14:nvContentPartPr>
              <p14:xfrm>
                <a:off x="6335987" y="2310520"/>
                <a:ext cx="364680" cy="20520"/>
              </p14:xfrm>
            </p:contentPart>
          </mc:Choice>
          <mc:Fallback xmlns="">
            <p:pic>
              <p:nvPicPr>
                <p:cNvPr id="10" name="Ink 9">
                  <a:extLst>
                    <a:ext uri="{FF2B5EF4-FFF2-40B4-BE49-F238E27FC236}">
                      <a16:creationId xmlns:a16="http://schemas.microsoft.com/office/drawing/2014/main" id="{D9291B56-670A-E375-624A-2D7F4A46FBF7}"/>
                    </a:ext>
                  </a:extLst>
                </p:cNvPr>
                <p:cNvPicPr/>
                <p:nvPr/>
              </p:nvPicPr>
              <p:blipFill>
                <a:blip r:embed="rId54"/>
                <a:stretch>
                  <a:fillRect/>
                </a:stretch>
              </p:blipFill>
              <p:spPr>
                <a:xfrm>
                  <a:off x="6327347" y="2301880"/>
                  <a:ext cx="382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 name="Ink 4">
                  <a:extLst>
                    <a:ext uri="{FF2B5EF4-FFF2-40B4-BE49-F238E27FC236}">
                      <a16:creationId xmlns:a16="http://schemas.microsoft.com/office/drawing/2014/main" id="{9AB6610B-6D41-4BA2-3CA1-57B44A02ADC4}"/>
                    </a:ext>
                  </a:extLst>
                </p14:cNvPr>
                <p14:cNvContentPartPr/>
                <p14:nvPr/>
              </p14:nvContentPartPr>
              <p14:xfrm>
                <a:off x="5281547" y="2252920"/>
                <a:ext cx="470160" cy="38520"/>
              </p14:xfrm>
            </p:contentPart>
          </mc:Choice>
          <mc:Fallback xmlns="">
            <p:pic>
              <p:nvPicPr>
                <p:cNvPr id="5" name="Ink 4">
                  <a:extLst>
                    <a:ext uri="{FF2B5EF4-FFF2-40B4-BE49-F238E27FC236}">
                      <a16:creationId xmlns:a16="http://schemas.microsoft.com/office/drawing/2014/main" id="{9AB6610B-6D41-4BA2-3CA1-57B44A02ADC4}"/>
                    </a:ext>
                  </a:extLst>
                </p:cNvPr>
                <p:cNvPicPr/>
                <p:nvPr/>
              </p:nvPicPr>
              <p:blipFill>
                <a:blip r:embed="rId56"/>
                <a:stretch>
                  <a:fillRect/>
                </a:stretch>
              </p:blipFill>
              <p:spPr>
                <a:xfrm>
                  <a:off x="5272907" y="2243920"/>
                  <a:ext cx="487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 name="Ink 5">
                  <a:extLst>
                    <a:ext uri="{FF2B5EF4-FFF2-40B4-BE49-F238E27FC236}">
                      <a16:creationId xmlns:a16="http://schemas.microsoft.com/office/drawing/2014/main" id="{BAA324C0-8C67-87A2-33A4-A612958DE714}"/>
                    </a:ext>
                  </a:extLst>
                </p14:cNvPr>
                <p14:cNvContentPartPr/>
                <p14:nvPr/>
              </p14:nvContentPartPr>
              <p14:xfrm>
                <a:off x="5294867" y="2338240"/>
                <a:ext cx="344520" cy="24480"/>
              </p14:xfrm>
            </p:contentPart>
          </mc:Choice>
          <mc:Fallback xmlns="">
            <p:pic>
              <p:nvPicPr>
                <p:cNvPr id="6" name="Ink 5">
                  <a:extLst>
                    <a:ext uri="{FF2B5EF4-FFF2-40B4-BE49-F238E27FC236}">
                      <a16:creationId xmlns:a16="http://schemas.microsoft.com/office/drawing/2014/main" id="{BAA324C0-8C67-87A2-33A4-A612958DE714}"/>
                    </a:ext>
                  </a:extLst>
                </p:cNvPr>
                <p:cNvPicPr/>
                <p:nvPr/>
              </p:nvPicPr>
              <p:blipFill>
                <a:blip r:embed="rId58"/>
                <a:stretch>
                  <a:fillRect/>
                </a:stretch>
              </p:blipFill>
              <p:spPr>
                <a:xfrm>
                  <a:off x="5285867" y="2329240"/>
                  <a:ext cx="3621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44" name="Ink 14343">
                  <a:extLst>
                    <a:ext uri="{FF2B5EF4-FFF2-40B4-BE49-F238E27FC236}">
                      <a16:creationId xmlns:a16="http://schemas.microsoft.com/office/drawing/2014/main" id="{3631AC45-75B8-65FA-B0B9-F0D458A079FE}"/>
                    </a:ext>
                  </a:extLst>
                </p14:cNvPr>
                <p14:cNvContentPartPr/>
                <p14:nvPr/>
              </p14:nvContentPartPr>
              <p14:xfrm>
                <a:off x="6998027" y="1889680"/>
                <a:ext cx="333720" cy="230400"/>
              </p14:xfrm>
            </p:contentPart>
          </mc:Choice>
          <mc:Fallback xmlns="">
            <p:pic>
              <p:nvPicPr>
                <p:cNvPr id="14344" name="Ink 14343">
                  <a:extLst>
                    <a:ext uri="{FF2B5EF4-FFF2-40B4-BE49-F238E27FC236}">
                      <a16:creationId xmlns:a16="http://schemas.microsoft.com/office/drawing/2014/main" id="{3631AC45-75B8-65FA-B0B9-F0D458A079FE}"/>
                    </a:ext>
                  </a:extLst>
                </p:cNvPr>
                <p:cNvPicPr/>
                <p:nvPr/>
              </p:nvPicPr>
              <p:blipFill>
                <a:blip r:embed="rId60"/>
                <a:stretch>
                  <a:fillRect/>
                </a:stretch>
              </p:blipFill>
              <p:spPr>
                <a:xfrm>
                  <a:off x="6989027" y="1880680"/>
                  <a:ext cx="3513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45" name="Ink 14344">
                  <a:extLst>
                    <a:ext uri="{FF2B5EF4-FFF2-40B4-BE49-F238E27FC236}">
                      <a16:creationId xmlns:a16="http://schemas.microsoft.com/office/drawing/2014/main" id="{F8097C63-E0A2-4511-6EBC-77D593D48A48}"/>
                    </a:ext>
                  </a:extLst>
                </p14:cNvPr>
                <p14:cNvContentPartPr/>
                <p14:nvPr/>
              </p14:nvContentPartPr>
              <p14:xfrm>
                <a:off x="7377827" y="1833520"/>
                <a:ext cx="221040" cy="129960"/>
              </p14:xfrm>
            </p:contentPart>
          </mc:Choice>
          <mc:Fallback xmlns="">
            <p:pic>
              <p:nvPicPr>
                <p:cNvPr id="14345" name="Ink 14344">
                  <a:extLst>
                    <a:ext uri="{FF2B5EF4-FFF2-40B4-BE49-F238E27FC236}">
                      <a16:creationId xmlns:a16="http://schemas.microsoft.com/office/drawing/2014/main" id="{F8097C63-E0A2-4511-6EBC-77D593D48A48}"/>
                    </a:ext>
                  </a:extLst>
                </p:cNvPr>
                <p:cNvPicPr/>
                <p:nvPr/>
              </p:nvPicPr>
              <p:blipFill>
                <a:blip r:embed="rId62"/>
                <a:stretch>
                  <a:fillRect/>
                </a:stretch>
              </p:blipFill>
              <p:spPr>
                <a:xfrm>
                  <a:off x="7369187" y="1824520"/>
                  <a:ext cx="238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46" name="Ink 14345">
                  <a:extLst>
                    <a:ext uri="{FF2B5EF4-FFF2-40B4-BE49-F238E27FC236}">
                      <a16:creationId xmlns:a16="http://schemas.microsoft.com/office/drawing/2014/main" id="{DFCA6F45-EC37-726E-1E7D-7C66ABCF27ED}"/>
                    </a:ext>
                  </a:extLst>
                </p14:cNvPr>
                <p14:cNvContentPartPr/>
                <p14:nvPr/>
              </p14:nvContentPartPr>
              <p14:xfrm>
                <a:off x="7618307" y="1849360"/>
                <a:ext cx="50760" cy="236880"/>
              </p14:xfrm>
            </p:contentPart>
          </mc:Choice>
          <mc:Fallback xmlns="">
            <p:pic>
              <p:nvPicPr>
                <p:cNvPr id="14346" name="Ink 14345">
                  <a:extLst>
                    <a:ext uri="{FF2B5EF4-FFF2-40B4-BE49-F238E27FC236}">
                      <a16:creationId xmlns:a16="http://schemas.microsoft.com/office/drawing/2014/main" id="{DFCA6F45-EC37-726E-1E7D-7C66ABCF27ED}"/>
                    </a:ext>
                  </a:extLst>
                </p:cNvPr>
                <p:cNvPicPr/>
                <p:nvPr/>
              </p:nvPicPr>
              <p:blipFill>
                <a:blip r:embed="rId64"/>
                <a:stretch>
                  <a:fillRect/>
                </a:stretch>
              </p:blipFill>
              <p:spPr>
                <a:xfrm>
                  <a:off x="7609307" y="1840720"/>
                  <a:ext cx="68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47" name="Ink 14346">
                  <a:extLst>
                    <a:ext uri="{FF2B5EF4-FFF2-40B4-BE49-F238E27FC236}">
                      <a16:creationId xmlns:a16="http://schemas.microsoft.com/office/drawing/2014/main" id="{B6F4FB01-7A5C-06C1-EFB8-D6DF6B539C38}"/>
                    </a:ext>
                  </a:extLst>
                </p14:cNvPr>
                <p14:cNvContentPartPr/>
                <p14:nvPr/>
              </p14:nvContentPartPr>
              <p14:xfrm>
                <a:off x="7630187" y="1825600"/>
                <a:ext cx="129240" cy="109800"/>
              </p14:xfrm>
            </p:contentPart>
          </mc:Choice>
          <mc:Fallback xmlns="">
            <p:pic>
              <p:nvPicPr>
                <p:cNvPr id="14347" name="Ink 14346">
                  <a:extLst>
                    <a:ext uri="{FF2B5EF4-FFF2-40B4-BE49-F238E27FC236}">
                      <a16:creationId xmlns:a16="http://schemas.microsoft.com/office/drawing/2014/main" id="{B6F4FB01-7A5C-06C1-EFB8-D6DF6B539C38}"/>
                    </a:ext>
                  </a:extLst>
                </p:cNvPr>
                <p:cNvPicPr/>
                <p:nvPr/>
              </p:nvPicPr>
              <p:blipFill>
                <a:blip r:embed="rId66"/>
                <a:stretch>
                  <a:fillRect/>
                </a:stretch>
              </p:blipFill>
              <p:spPr>
                <a:xfrm>
                  <a:off x="7621547" y="1816960"/>
                  <a:ext cx="1468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48" name="Ink 14347">
                  <a:extLst>
                    <a:ext uri="{FF2B5EF4-FFF2-40B4-BE49-F238E27FC236}">
                      <a16:creationId xmlns:a16="http://schemas.microsoft.com/office/drawing/2014/main" id="{5BEF33C2-662F-062D-EE15-7438AA930708}"/>
                    </a:ext>
                  </a:extLst>
                </p14:cNvPr>
                <p14:cNvContentPartPr/>
                <p14:nvPr/>
              </p14:nvContentPartPr>
              <p14:xfrm>
                <a:off x="7740347" y="1880680"/>
                <a:ext cx="162360" cy="242640"/>
              </p14:xfrm>
            </p:contentPart>
          </mc:Choice>
          <mc:Fallback xmlns="">
            <p:pic>
              <p:nvPicPr>
                <p:cNvPr id="14348" name="Ink 14347">
                  <a:extLst>
                    <a:ext uri="{FF2B5EF4-FFF2-40B4-BE49-F238E27FC236}">
                      <a16:creationId xmlns:a16="http://schemas.microsoft.com/office/drawing/2014/main" id="{5BEF33C2-662F-062D-EE15-7438AA930708}"/>
                    </a:ext>
                  </a:extLst>
                </p:cNvPr>
                <p:cNvPicPr/>
                <p:nvPr/>
              </p:nvPicPr>
              <p:blipFill>
                <a:blip r:embed="rId68"/>
                <a:stretch>
                  <a:fillRect/>
                </a:stretch>
              </p:blipFill>
              <p:spPr>
                <a:xfrm>
                  <a:off x="7731707" y="1872040"/>
                  <a:ext cx="1800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49" name="Ink 14348">
                  <a:extLst>
                    <a:ext uri="{FF2B5EF4-FFF2-40B4-BE49-F238E27FC236}">
                      <a16:creationId xmlns:a16="http://schemas.microsoft.com/office/drawing/2014/main" id="{54B02044-64F7-85B2-A315-D8B0E881114B}"/>
                    </a:ext>
                  </a:extLst>
                </p14:cNvPr>
                <p14:cNvContentPartPr/>
                <p14:nvPr/>
              </p14:nvContentPartPr>
              <p14:xfrm>
                <a:off x="7965707" y="1946920"/>
                <a:ext cx="129600" cy="104400"/>
              </p14:xfrm>
            </p:contentPart>
          </mc:Choice>
          <mc:Fallback xmlns="">
            <p:pic>
              <p:nvPicPr>
                <p:cNvPr id="14349" name="Ink 14348">
                  <a:extLst>
                    <a:ext uri="{FF2B5EF4-FFF2-40B4-BE49-F238E27FC236}">
                      <a16:creationId xmlns:a16="http://schemas.microsoft.com/office/drawing/2014/main" id="{54B02044-64F7-85B2-A315-D8B0E881114B}"/>
                    </a:ext>
                  </a:extLst>
                </p:cNvPr>
                <p:cNvPicPr/>
                <p:nvPr/>
              </p:nvPicPr>
              <p:blipFill>
                <a:blip r:embed="rId70"/>
                <a:stretch>
                  <a:fillRect/>
                </a:stretch>
              </p:blipFill>
              <p:spPr>
                <a:xfrm>
                  <a:off x="7956707" y="1938280"/>
                  <a:ext cx="147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350" name="Ink 14349">
                  <a:extLst>
                    <a:ext uri="{FF2B5EF4-FFF2-40B4-BE49-F238E27FC236}">
                      <a16:creationId xmlns:a16="http://schemas.microsoft.com/office/drawing/2014/main" id="{2E256090-5D8E-6220-25E2-6A69DC1EF558}"/>
                    </a:ext>
                  </a:extLst>
                </p14:cNvPr>
                <p14:cNvContentPartPr/>
                <p14:nvPr/>
              </p14:nvContentPartPr>
              <p14:xfrm>
                <a:off x="8090627" y="1987960"/>
                <a:ext cx="108720" cy="102600"/>
              </p14:xfrm>
            </p:contentPart>
          </mc:Choice>
          <mc:Fallback xmlns="">
            <p:pic>
              <p:nvPicPr>
                <p:cNvPr id="14350" name="Ink 14349">
                  <a:extLst>
                    <a:ext uri="{FF2B5EF4-FFF2-40B4-BE49-F238E27FC236}">
                      <a16:creationId xmlns:a16="http://schemas.microsoft.com/office/drawing/2014/main" id="{2E256090-5D8E-6220-25E2-6A69DC1EF558}"/>
                    </a:ext>
                  </a:extLst>
                </p:cNvPr>
                <p:cNvPicPr/>
                <p:nvPr/>
              </p:nvPicPr>
              <p:blipFill>
                <a:blip r:embed="rId72"/>
                <a:stretch>
                  <a:fillRect/>
                </a:stretch>
              </p:blipFill>
              <p:spPr>
                <a:xfrm>
                  <a:off x="8081987" y="1978960"/>
                  <a:ext cx="126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51" name="Ink 14350">
                  <a:extLst>
                    <a:ext uri="{FF2B5EF4-FFF2-40B4-BE49-F238E27FC236}">
                      <a16:creationId xmlns:a16="http://schemas.microsoft.com/office/drawing/2014/main" id="{A1695905-4A46-AB29-67B1-DA086F00ACDA}"/>
                    </a:ext>
                  </a:extLst>
                </p14:cNvPr>
                <p14:cNvContentPartPr/>
                <p14:nvPr/>
              </p14:nvContentPartPr>
              <p14:xfrm>
                <a:off x="8231027" y="2004160"/>
                <a:ext cx="136080" cy="192960"/>
              </p14:xfrm>
            </p:contentPart>
          </mc:Choice>
          <mc:Fallback xmlns="">
            <p:pic>
              <p:nvPicPr>
                <p:cNvPr id="14351" name="Ink 14350">
                  <a:extLst>
                    <a:ext uri="{FF2B5EF4-FFF2-40B4-BE49-F238E27FC236}">
                      <a16:creationId xmlns:a16="http://schemas.microsoft.com/office/drawing/2014/main" id="{A1695905-4A46-AB29-67B1-DA086F00ACDA}"/>
                    </a:ext>
                  </a:extLst>
                </p:cNvPr>
                <p:cNvPicPr/>
                <p:nvPr/>
              </p:nvPicPr>
              <p:blipFill>
                <a:blip r:embed="rId74"/>
                <a:stretch>
                  <a:fillRect/>
                </a:stretch>
              </p:blipFill>
              <p:spPr>
                <a:xfrm>
                  <a:off x="8222027" y="1995520"/>
                  <a:ext cx="153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52" name="Ink 14351">
                  <a:extLst>
                    <a:ext uri="{FF2B5EF4-FFF2-40B4-BE49-F238E27FC236}">
                      <a16:creationId xmlns:a16="http://schemas.microsoft.com/office/drawing/2014/main" id="{81053880-FFF4-53FC-68F2-F566E89F7A87}"/>
                    </a:ext>
                  </a:extLst>
                </p14:cNvPr>
                <p14:cNvContentPartPr/>
                <p14:nvPr/>
              </p14:nvContentPartPr>
              <p14:xfrm>
                <a:off x="8427947" y="2133040"/>
                <a:ext cx="20520" cy="27360"/>
              </p14:xfrm>
            </p:contentPart>
          </mc:Choice>
          <mc:Fallback xmlns="">
            <p:pic>
              <p:nvPicPr>
                <p:cNvPr id="14352" name="Ink 14351">
                  <a:extLst>
                    <a:ext uri="{FF2B5EF4-FFF2-40B4-BE49-F238E27FC236}">
                      <a16:creationId xmlns:a16="http://schemas.microsoft.com/office/drawing/2014/main" id="{81053880-FFF4-53FC-68F2-F566E89F7A87}"/>
                    </a:ext>
                  </a:extLst>
                </p:cNvPr>
                <p:cNvPicPr/>
                <p:nvPr/>
              </p:nvPicPr>
              <p:blipFill>
                <a:blip r:embed="rId76"/>
                <a:stretch>
                  <a:fillRect/>
                </a:stretch>
              </p:blipFill>
              <p:spPr>
                <a:xfrm>
                  <a:off x="8418947" y="2124400"/>
                  <a:ext cx="3816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14354" name="Ink 14353">
                <a:extLst>
                  <a:ext uri="{FF2B5EF4-FFF2-40B4-BE49-F238E27FC236}">
                    <a16:creationId xmlns:a16="http://schemas.microsoft.com/office/drawing/2014/main" id="{F42A3980-F808-16B9-81D3-759A6ED2BD81}"/>
                  </a:ext>
                </a:extLst>
              </p14:cNvPr>
              <p14:cNvContentPartPr/>
              <p14:nvPr/>
            </p14:nvContentPartPr>
            <p14:xfrm>
              <a:off x="2018147" y="4420120"/>
              <a:ext cx="789840" cy="327960"/>
            </p14:xfrm>
          </p:contentPart>
        </mc:Choice>
        <mc:Fallback xmlns="">
          <p:pic>
            <p:nvPicPr>
              <p:cNvPr id="14354" name="Ink 14353">
                <a:extLst>
                  <a:ext uri="{FF2B5EF4-FFF2-40B4-BE49-F238E27FC236}">
                    <a16:creationId xmlns:a16="http://schemas.microsoft.com/office/drawing/2014/main" id="{F42A3980-F808-16B9-81D3-759A6ED2BD81}"/>
                  </a:ext>
                </a:extLst>
              </p:cNvPr>
              <p:cNvPicPr/>
              <p:nvPr/>
            </p:nvPicPr>
            <p:blipFill>
              <a:blip r:embed="rId78"/>
              <a:stretch>
                <a:fillRect/>
              </a:stretch>
            </p:blipFill>
            <p:spPr>
              <a:xfrm>
                <a:off x="2009147" y="4411120"/>
                <a:ext cx="807480" cy="345600"/>
              </a:xfrm>
              <a:prstGeom prst="rect">
                <a:avLst/>
              </a:prstGeom>
            </p:spPr>
          </p:pic>
        </mc:Fallback>
      </mc:AlternateContent>
      <p:grpSp>
        <p:nvGrpSpPr>
          <p:cNvPr id="14363" name="Group 14362">
            <a:extLst>
              <a:ext uri="{FF2B5EF4-FFF2-40B4-BE49-F238E27FC236}">
                <a16:creationId xmlns:a16="http://schemas.microsoft.com/office/drawing/2014/main" id="{DA7F1AFE-2BD1-7BA6-97CC-A7905364718B}"/>
              </a:ext>
            </a:extLst>
          </p:cNvPr>
          <p:cNvGrpSpPr/>
          <p:nvPr/>
        </p:nvGrpSpPr>
        <p:grpSpPr>
          <a:xfrm>
            <a:off x="4589627" y="4799920"/>
            <a:ext cx="2113920" cy="675360"/>
            <a:chOff x="4589627" y="4799920"/>
            <a:chExt cx="2113920" cy="675360"/>
          </a:xfrm>
        </p:grpSpPr>
        <mc:AlternateContent xmlns:mc="http://schemas.openxmlformats.org/markup-compatibility/2006" xmlns:p14="http://schemas.microsoft.com/office/powerpoint/2010/main">
          <mc:Choice Requires="p14">
            <p:contentPart p14:bwMode="auto" r:id="rId79">
              <p14:nvContentPartPr>
                <p14:cNvPr id="14355" name="Ink 14354">
                  <a:extLst>
                    <a:ext uri="{FF2B5EF4-FFF2-40B4-BE49-F238E27FC236}">
                      <a16:creationId xmlns:a16="http://schemas.microsoft.com/office/drawing/2014/main" id="{4AA931D4-C3D1-3A77-A8E8-4E5D19F68357}"/>
                    </a:ext>
                  </a:extLst>
                </p14:cNvPr>
                <p14:cNvContentPartPr/>
                <p14:nvPr/>
              </p14:nvContentPartPr>
              <p14:xfrm>
                <a:off x="4589627" y="4799920"/>
                <a:ext cx="1457640" cy="225720"/>
              </p14:xfrm>
            </p:contentPart>
          </mc:Choice>
          <mc:Fallback xmlns="">
            <p:pic>
              <p:nvPicPr>
                <p:cNvPr id="14355" name="Ink 14354">
                  <a:extLst>
                    <a:ext uri="{FF2B5EF4-FFF2-40B4-BE49-F238E27FC236}">
                      <a16:creationId xmlns:a16="http://schemas.microsoft.com/office/drawing/2014/main" id="{4AA931D4-C3D1-3A77-A8E8-4E5D19F68357}"/>
                    </a:ext>
                  </a:extLst>
                </p:cNvPr>
                <p:cNvPicPr/>
                <p:nvPr/>
              </p:nvPicPr>
              <p:blipFill>
                <a:blip r:embed="rId80"/>
                <a:stretch>
                  <a:fillRect/>
                </a:stretch>
              </p:blipFill>
              <p:spPr>
                <a:xfrm>
                  <a:off x="4580627" y="4791280"/>
                  <a:ext cx="14752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356" name="Ink 14355">
                  <a:extLst>
                    <a:ext uri="{FF2B5EF4-FFF2-40B4-BE49-F238E27FC236}">
                      <a16:creationId xmlns:a16="http://schemas.microsoft.com/office/drawing/2014/main" id="{4310D4AD-4F7B-334D-FE6C-02D5E608AD6C}"/>
                    </a:ext>
                  </a:extLst>
                </p14:cNvPr>
                <p14:cNvContentPartPr/>
                <p14:nvPr/>
              </p14:nvContentPartPr>
              <p14:xfrm>
                <a:off x="5207387" y="5132560"/>
                <a:ext cx="162720" cy="183600"/>
              </p14:xfrm>
            </p:contentPart>
          </mc:Choice>
          <mc:Fallback xmlns="">
            <p:pic>
              <p:nvPicPr>
                <p:cNvPr id="14356" name="Ink 14355">
                  <a:extLst>
                    <a:ext uri="{FF2B5EF4-FFF2-40B4-BE49-F238E27FC236}">
                      <a16:creationId xmlns:a16="http://schemas.microsoft.com/office/drawing/2014/main" id="{4310D4AD-4F7B-334D-FE6C-02D5E608AD6C}"/>
                    </a:ext>
                  </a:extLst>
                </p:cNvPr>
                <p:cNvPicPr/>
                <p:nvPr/>
              </p:nvPicPr>
              <p:blipFill>
                <a:blip r:embed="rId82"/>
                <a:stretch>
                  <a:fillRect/>
                </a:stretch>
              </p:blipFill>
              <p:spPr>
                <a:xfrm>
                  <a:off x="5198747" y="5123560"/>
                  <a:ext cx="180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357" name="Ink 14356">
                  <a:extLst>
                    <a:ext uri="{FF2B5EF4-FFF2-40B4-BE49-F238E27FC236}">
                      <a16:creationId xmlns:a16="http://schemas.microsoft.com/office/drawing/2014/main" id="{D977106B-9753-7DFF-8FAB-9E8670E98414}"/>
                    </a:ext>
                  </a:extLst>
                </p14:cNvPr>
                <p14:cNvContentPartPr/>
                <p14:nvPr/>
              </p14:nvContentPartPr>
              <p14:xfrm>
                <a:off x="5478467" y="5161000"/>
                <a:ext cx="58320" cy="176040"/>
              </p14:xfrm>
            </p:contentPart>
          </mc:Choice>
          <mc:Fallback xmlns="">
            <p:pic>
              <p:nvPicPr>
                <p:cNvPr id="14357" name="Ink 14356">
                  <a:extLst>
                    <a:ext uri="{FF2B5EF4-FFF2-40B4-BE49-F238E27FC236}">
                      <a16:creationId xmlns:a16="http://schemas.microsoft.com/office/drawing/2014/main" id="{D977106B-9753-7DFF-8FAB-9E8670E98414}"/>
                    </a:ext>
                  </a:extLst>
                </p:cNvPr>
                <p:cNvPicPr/>
                <p:nvPr/>
              </p:nvPicPr>
              <p:blipFill>
                <a:blip r:embed="rId84"/>
                <a:stretch>
                  <a:fillRect/>
                </a:stretch>
              </p:blipFill>
              <p:spPr>
                <a:xfrm>
                  <a:off x="5469827" y="5152360"/>
                  <a:ext cx="75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358" name="Ink 14357">
                  <a:extLst>
                    <a:ext uri="{FF2B5EF4-FFF2-40B4-BE49-F238E27FC236}">
                      <a16:creationId xmlns:a16="http://schemas.microsoft.com/office/drawing/2014/main" id="{80CACD63-06F4-9491-FCCA-04355C9D6947}"/>
                    </a:ext>
                  </a:extLst>
                </p14:cNvPr>
                <p14:cNvContentPartPr/>
                <p14:nvPr/>
              </p14:nvContentPartPr>
              <p14:xfrm>
                <a:off x="5666747" y="5170360"/>
                <a:ext cx="38160" cy="173160"/>
              </p14:xfrm>
            </p:contentPart>
          </mc:Choice>
          <mc:Fallback xmlns="">
            <p:pic>
              <p:nvPicPr>
                <p:cNvPr id="14358" name="Ink 14357">
                  <a:extLst>
                    <a:ext uri="{FF2B5EF4-FFF2-40B4-BE49-F238E27FC236}">
                      <a16:creationId xmlns:a16="http://schemas.microsoft.com/office/drawing/2014/main" id="{80CACD63-06F4-9491-FCCA-04355C9D6947}"/>
                    </a:ext>
                  </a:extLst>
                </p:cNvPr>
                <p:cNvPicPr/>
                <p:nvPr/>
              </p:nvPicPr>
              <p:blipFill>
                <a:blip r:embed="rId86"/>
                <a:stretch>
                  <a:fillRect/>
                </a:stretch>
              </p:blipFill>
              <p:spPr>
                <a:xfrm>
                  <a:off x="5657747" y="5161720"/>
                  <a:ext cx="55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359" name="Ink 14358">
                  <a:extLst>
                    <a:ext uri="{FF2B5EF4-FFF2-40B4-BE49-F238E27FC236}">
                      <a16:creationId xmlns:a16="http://schemas.microsoft.com/office/drawing/2014/main" id="{B0772785-AE5E-D07C-3181-F9C4BE73D6EE}"/>
                    </a:ext>
                  </a:extLst>
                </p14:cNvPr>
                <p14:cNvContentPartPr/>
                <p14:nvPr/>
              </p14:nvContentPartPr>
              <p14:xfrm>
                <a:off x="5576747" y="5185480"/>
                <a:ext cx="369000" cy="213120"/>
              </p14:xfrm>
            </p:contentPart>
          </mc:Choice>
          <mc:Fallback xmlns="">
            <p:pic>
              <p:nvPicPr>
                <p:cNvPr id="14359" name="Ink 14358">
                  <a:extLst>
                    <a:ext uri="{FF2B5EF4-FFF2-40B4-BE49-F238E27FC236}">
                      <a16:creationId xmlns:a16="http://schemas.microsoft.com/office/drawing/2014/main" id="{B0772785-AE5E-D07C-3181-F9C4BE73D6EE}"/>
                    </a:ext>
                  </a:extLst>
                </p:cNvPr>
                <p:cNvPicPr/>
                <p:nvPr/>
              </p:nvPicPr>
              <p:blipFill>
                <a:blip r:embed="rId88"/>
                <a:stretch>
                  <a:fillRect/>
                </a:stretch>
              </p:blipFill>
              <p:spPr>
                <a:xfrm>
                  <a:off x="5568107" y="5176840"/>
                  <a:ext cx="386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360" name="Ink 14359">
                  <a:extLst>
                    <a:ext uri="{FF2B5EF4-FFF2-40B4-BE49-F238E27FC236}">
                      <a16:creationId xmlns:a16="http://schemas.microsoft.com/office/drawing/2014/main" id="{478DD618-3962-44FE-CB54-6D04D60A2437}"/>
                    </a:ext>
                  </a:extLst>
                </p14:cNvPr>
                <p14:cNvContentPartPr/>
                <p14:nvPr/>
              </p14:nvContentPartPr>
              <p14:xfrm>
                <a:off x="5947907" y="5132200"/>
                <a:ext cx="234720" cy="343080"/>
              </p14:xfrm>
            </p:contentPart>
          </mc:Choice>
          <mc:Fallback xmlns="">
            <p:pic>
              <p:nvPicPr>
                <p:cNvPr id="14360" name="Ink 14359">
                  <a:extLst>
                    <a:ext uri="{FF2B5EF4-FFF2-40B4-BE49-F238E27FC236}">
                      <a16:creationId xmlns:a16="http://schemas.microsoft.com/office/drawing/2014/main" id="{478DD618-3962-44FE-CB54-6D04D60A2437}"/>
                    </a:ext>
                  </a:extLst>
                </p:cNvPr>
                <p:cNvPicPr/>
                <p:nvPr/>
              </p:nvPicPr>
              <p:blipFill>
                <a:blip r:embed="rId90"/>
                <a:stretch>
                  <a:fillRect/>
                </a:stretch>
              </p:blipFill>
              <p:spPr>
                <a:xfrm>
                  <a:off x="5938907" y="5123200"/>
                  <a:ext cx="252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361" name="Ink 14360">
                  <a:extLst>
                    <a:ext uri="{FF2B5EF4-FFF2-40B4-BE49-F238E27FC236}">
                      <a16:creationId xmlns:a16="http://schemas.microsoft.com/office/drawing/2014/main" id="{E21766D2-C656-3FC1-D48E-D2EEC65B26EF}"/>
                    </a:ext>
                  </a:extLst>
                </p14:cNvPr>
                <p14:cNvContentPartPr/>
                <p14:nvPr/>
              </p14:nvContentPartPr>
              <p14:xfrm>
                <a:off x="5021627" y="5077120"/>
                <a:ext cx="145080" cy="337680"/>
              </p14:xfrm>
            </p:contentPart>
          </mc:Choice>
          <mc:Fallback xmlns="">
            <p:pic>
              <p:nvPicPr>
                <p:cNvPr id="14361" name="Ink 14360">
                  <a:extLst>
                    <a:ext uri="{FF2B5EF4-FFF2-40B4-BE49-F238E27FC236}">
                      <a16:creationId xmlns:a16="http://schemas.microsoft.com/office/drawing/2014/main" id="{E21766D2-C656-3FC1-D48E-D2EEC65B26EF}"/>
                    </a:ext>
                  </a:extLst>
                </p:cNvPr>
                <p:cNvPicPr/>
                <p:nvPr/>
              </p:nvPicPr>
              <p:blipFill>
                <a:blip r:embed="rId92"/>
                <a:stretch>
                  <a:fillRect/>
                </a:stretch>
              </p:blipFill>
              <p:spPr>
                <a:xfrm>
                  <a:off x="5012987" y="5068480"/>
                  <a:ext cx="1627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362" name="Ink 14361">
                  <a:extLst>
                    <a:ext uri="{FF2B5EF4-FFF2-40B4-BE49-F238E27FC236}">
                      <a16:creationId xmlns:a16="http://schemas.microsoft.com/office/drawing/2014/main" id="{26387F9A-45DE-597A-47DF-97DC1C1D9488}"/>
                    </a:ext>
                  </a:extLst>
                </p14:cNvPr>
                <p14:cNvContentPartPr/>
                <p14:nvPr/>
              </p14:nvContentPartPr>
              <p14:xfrm>
                <a:off x="6395747" y="4946440"/>
                <a:ext cx="307800" cy="214920"/>
              </p14:xfrm>
            </p:contentPart>
          </mc:Choice>
          <mc:Fallback xmlns="">
            <p:pic>
              <p:nvPicPr>
                <p:cNvPr id="14362" name="Ink 14361">
                  <a:extLst>
                    <a:ext uri="{FF2B5EF4-FFF2-40B4-BE49-F238E27FC236}">
                      <a16:creationId xmlns:a16="http://schemas.microsoft.com/office/drawing/2014/main" id="{26387F9A-45DE-597A-47DF-97DC1C1D9488}"/>
                    </a:ext>
                  </a:extLst>
                </p:cNvPr>
                <p:cNvPicPr/>
                <p:nvPr/>
              </p:nvPicPr>
              <p:blipFill>
                <a:blip r:embed="rId94"/>
                <a:stretch>
                  <a:fillRect/>
                </a:stretch>
              </p:blipFill>
              <p:spPr>
                <a:xfrm>
                  <a:off x="6387107" y="4937440"/>
                  <a:ext cx="325440" cy="232560"/>
                </a:xfrm>
                <a:prstGeom prst="rect">
                  <a:avLst/>
                </a:prstGeom>
              </p:spPr>
            </p:pic>
          </mc:Fallback>
        </mc:AlternateContent>
      </p:grpSp>
      <p:grpSp>
        <p:nvGrpSpPr>
          <p:cNvPr id="14366" name="Group 14365">
            <a:extLst>
              <a:ext uri="{FF2B5EF4-FFF2-40B4-BE49-F238E27FC236}">
                <a16:creationId xmlns:a16="http://schemas.microsoft.com/office/drawing/2014/main" id="{20EA1F84-DBB6-C144-BEC6-F9319ABE444F}"/>
              </a:ext>
            </a:extLst>
          </p:cNvPr>
          <p:cNvGrpSpPr/>
          <p:nvPr/>
        </p:nvGrpSpPr>
        <p:grpSpPr>
          <a:xfrm>
            <a:off x="1918427" y="5755720"/>
            <a:ext cx="869400" cy="123120"/>
            <a:chOff x="1918427" y="5755720"/>
            <a:chExt cx="869400" cy="123120"/>
          </a:xfrm>
        </p:grpSpPr>
        <mc:AlternateContent xmlns:mc="http://schemas.openxmlformats.org/markup-compatibility/2006" xmlns:p14="http://schemas.microsoft.com/office/powerpoint/2010/main">
          <mc:Choice Requires="p14">
            <p:contentPart p14:bwMode="auto" r:id="rId95">
              <p14:nvContentPartPr>
                <p14:cNvPr id="14364" name="Ink 14363">
                  <a:extLst>
                    <a:ext uri="{FF2B5EF4-FFF2-40B4-BE49-F238E27FC236}">
                      <a16:creationId xmlns:a16="http://schemas.microsoft.com/office/drawing/2014/main" id="{D68301F7-7061-E27B-9D7C-D36C6D820E2E}"/>
                    </a:ext>
                  </a:extLst>
                </p14:cNvPr>
                <p14:cNvContentPartPr/>
                <p14:nvPr/>
              </p14:nvContentPartPr>
              <p14:xfrm>
                <a:off x="1918427" y="5755720"/>
                <a:ext cx="869400" cy="47880"/>
              </p14:xfrm>
            </p:contentPart>
          </mc:Choice>
          <mc:Fallback xmlns="">
            <p:pic>
              <p:nvPicPr>
                <p:cNvPr id="14364" name="Ink 14363">
                  <a:extLst>
                    <a:ext uri="{FF2B5EF4-FFF2-40B4-BE49-F238E27FC236}">
                      <a16:creationId xmlns:a16="http://schemas.microsoft.com/office/drawing/2014/main" id="{D68301F7-7061-E27B-9D7C-D36C6D820E2E}"/>
                    </a:ext>
                  </a:extLst>
                </p:cNvPr>
                <p:cNvPicPr/>
                <p:nvPr/>
              </p:nvPicPr>
              <p:blipFill>
                <a:blip r:embed="rId96"/>
                <a:stretch>
                  <a:fillRect/>
                </a:stretch>
              </p:blipFill>
              <p:spPr>
                <a:xfrm>
                  <a:off x="1909787" y="5747080"/>
                  <a:ext cx="887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365" name="Ink 14364">
                  <a:extLst>
                    <a:ext uri="{FF2B5EF4-FFF2-40B4-BE49-F238E27FC236}">
                      <a16:creationId xmlns:a16="http://schemas.microsoft.com/office/drawing/2014/main" id="{76A44F59-E2E5-1629-89D7-69C637D3660E}"/>
                    </a:ext>
                  </a:extLst>
                </p14:cNvPr>
                <p14:cNvContentPartPr/>
                <p14:nvPr/>
              </p14:nvContentPartPr>
              <p14:xfrm>
                <a:off x="1980707" y="5816920"/>
                <a:ext cx="630000" cy="61920"/>
              </p14:xfrm>
            </p:contentPart>
          </mc:Choice>
          <mc:Fallback xmlns="">
            <p:pic>
              <p:nvPicPr>
                <p:cNvPr id="14365" name="Ink 14364">
                  <a:extLst>
                    <a:ext uri="{FF2B5EF4-FFF2-40B4-BE49-F238E27FC236}">
                      <a16:creationId xmlns:a16="http://schemas.microsoft.com/office/drawing/2014/main" id="{76A44F59-E2E5-1629-89D7-69C637D3660E}"/>
                    </a:ext>
                  </a:extLst>
                </p:cNvPr>
                <p:cNvPicPr/>
                <p:nvPr/>
              </p:nvPicPr>
              <p:blipFill>
                <a:blip r:embed="rId98"/>
                <a:stretch>
                  <a:fillRect/>
                </a:stretch>
              </p:blipFill>
              <p:spPr>
                <a:xfrm>
                  <a:off x="1972067" y="5808280"/>
                  <a:ext cx="647640" cy="79560"/>
                </a:xfrm>
                <a:prstGeom prst="rect">
                  <a:avLst/>
                </a:prstGeom>
              </p:spPr>
            </p:pic>
          </mc:Fallback>
        </mc:AlternateContent>
      </p:grpSp>
    </p:spTree>
    <p:extLst>
      <p:ext uri="{BB962C8B-B14F-4D97-AF65-F5344CB8AC3E}">
        <p14:creationId xmlns:p14="http://schemas.microsoft.com/office/powerpoint/2010/main" val="2576101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of a Signal (2)</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9908" y="919461"/>
            <a:ext cx="46863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81200" y="2052936"/>
            <a:ext cx="5334730" cy="461665"/>
          </a:xfrm>
          <a:prstGeom prst="rect">
            <a:avLst/>
          </a:prstGeom>
          <a:noFill/>
        </p:spPr>
        <p:txBody>
          <a:bodyPr wrap="none" rtlCol="0">
            <a:spAutoFit/>
          </a:bodyPr>
          <a:lstStyle/>
          <a:p>
            <a:r>
              <a:rPr lang="en-US" sz="2400" dirty="0"/>
              <a:t>This is a function of c and is minimized by</a:t>
            </a:r>
          </a:p>
        </p:txBody>
      </p:sp>
      <mc:AlternateContent xmlns:mc="http://schemas.openxmlformats.org/markup-compatibility/2006" xmlns:a14="http://schemas.microsoft.com/office/drawing/2010/main">
        <mc:Choice Requires="a14">
          <p:sp>
            <p:nvSpPr>
              <p:cNvPr id="8" name="TextBox 7"/>
              <p:cNvSpPr txBox="1"/>
              <p:nvPr/>
            </p:nvSpPr>
            <p:spPr>
              <a:xfrm>
                <a:off x="3886200" y="2559058"/>
                <a:ext cx="4419600" cy="793743"/>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a:rPr>
                            <m:t>𝑑</m:t>
                          </m:r>
                          <m:sSub>
                            <m:sSubPr>
                              <m:ctrlPr>
                                <a:rPr lang="en-US" sz="2400" i="1">
                                  <a:latin typeface="Cambria Math" panose="02040503050406030204" pitchFamily="18" charset="0"/>
                                </a:rPr>
                              </m:ctrlPr>
                            </m:sSubPr>
                            <m:e>
                              <m:r>
                                <a:rPr lang="en-US" sz="2400" i="1">
                                  <a:latin typeface="Cambria Math"/>
                                </a:rPr>
                                <m:t>𝐸</m:t>
                              </m:r>
                            </m:e>
                            <m:sub>
                              <m:r>
                                <a:rPr lang="en-US" sz="2400" i="1">
                                  <a:latin typeface="Cambria Math"/>
                                </a:rPr>
                                <m:t>𝑒</m:t>
                              </m:r>
                            </m:sub>
                          </m:sSub>
                        </m:num>
                        <m:den>
                          <m:r>
                            <a:rPr lang="en-US" sz="2400" i="1">
                              <a:latin typeface="Cambria Math"/>
                            </a:rPr>
                            <m:t>𝑑𝑐</m:t>
                          </m:r>
                        </m:den>
                      </m:f>
                      <m:r>
                        <a:rPr lang="en-US" sz="2400" i="1">
                          <a:latin typeface="Cambria Math"/>
                        </a:rPr>
                        <m:t>=0</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86200" y="2559058"/>
                <a:ext cx="4419600" cy="7937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24000" y="3838862"/>
                <a:ext cx="9296400" cy="961738"/>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a:rPr>
                            <m:t>𝑑</m:t>
                          </m:r>
                        </m:num>
                        <m:den>
                          <m:r>
                            <a:rPr lang="en-US" sz="2400" i="1">
                              <a:latin typeface="Cambria Math"/>
                            </a:rPr>
                            <m:t>𝑑𝑐</m:t>
                          </m:r>
                        </m:den>
                      </m:f>
                      <m:d>
                        <m:dPr>
                          <m:begChr m:val="["/>
                          <m:endChr m:val="]"/>
                          <m:ctrlPr>
                            <a:rPr lang="en-US" sz="2400" i="1">
                              <a:latin typeface="Cambria Math" panose="02040503050406030204" pitchFamily="18" charset="0"/>
                            </a:rPr>
                          </m:ctrlPr>
                        </m:dPr>
                        <m:e>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sSup>
                                <m:sSupPr>
                                  <m:ctrlPr>
                                    <a:rPr lang="en-US" sz="2400" i="1">
                                      <a:latin typeface="Cambria Math" panose="02040503050406030204" pitchFamily="18" charset="0"/>
                                    </a:rPr>
                                  </m:ctrlPr>
                                </m:sSupPr>
                                <m:e>
                                  <m:r>
                                    <a:rPr lang="en-US" sz="2400" i="1">
                                      <a:latin typeface="Cambria Math"/>
                                    </a:rPr>
                                    <m:t>𝑔</m:t>
                                  </m:r>
                                </m:e>
                                <m:sup>
                                  <m:r>
                                    <a:rPr lang="en-US" sz="2400" i="1">
                                      <a:latin typeface="Cambria Math"/>
                                    </a:rPr>
                                    <m:t>2</m:t>
                                  </m:r>
                                </m:sup>
                              </m:sSup>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e>
                      </m:d>
                      <m:r>
                        <a:rPr lang="en-US" sz="2400" i="1">
                          <a:latin typeface="Cambria Math"/>
                        </a:rPr>
                        <m:t>−</m:t>
                      </m:r>
                      <m:f>
                        <m:fPr>
                          <m:ctrlPr>
                            <a:rPr lang="en-US" sz="2400" i="1">
                              <a:latin typeface="Cambria Math" panose="02040503050406030204" pitchFamily="18" charset="0"/>
                            </a:rPr>
                          </m:ctrlPr>
                        </m:fPr>
                        <m:num>
                          <m:r>
                            <a:rPr lang="en-US" sz="2400" i="1">
                              <a:latin typeface="Cambria Math"/>
                            </a:rPr>
                            <m:t>𝑑</m:t>
                          </m:r>
                        </m:num>
                        <m:den>
                          <m:r>
                            <a:rPr lang="en-US" sz="2400" i="1">
                              <a:latin typeface="Cambria Math"/>
                            </a:rPr>
                            <m:t>𝑑𝑐</m:t>
                          </m:r>
                        </m:den>
                      </m:f>
                      <m:d>
                        <m:dPr>
                          <m:begChr m:val="["/>
                          <m:endChr m:val="]"/>
                          <m:ctrlPr>
                            <a:rPr lang="en-US" sz="2400" i="1">
                              <a:latin typeface="Cambria Math" panose="02040503050406030204" pitchFamily="18" charset="0"/>
                            </a:rPr>
                          </m:ctrlPr>
                        </m:dPr>
                        <m:e>
                          <m:r>
                            <a:rPr lang="en-US" sz="2400" i="1">
                              <a:latin typeface="Cambria Math"/>
                            </a:rPr>
                            <m:t>2</m:t>
                          </m:r>
                          <m:r>
                            <a:rPr lang="en-US" sz="2400" i="1">
                              <a:latin typeface="Cambria Math"/>
                            </a:rPr>
                            <m:t>𝑐</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e>
                      </m:d>
                      <m:r>
                        <a:rPr lang="en-US" sz="2400" i="1">
                          <a:latin typeface="Cambria Math"/>
                        </a:rPr>
                        <m:t>+</m:t>
                      </m:r>
                      <m:f>
                        <m:fPr>
                          <m:ctrlPr>
                            <a:rPr lang="en-US" sz="2400" i="1">
                              <a:latin typeface="Cambria Math" panose="02040503050406030204" pitchFamily="18" charset="0"/>
                            </a:rPr>
                          </m:ctrlPr>
                        </m:fPr>
                        <m:num>
                          <m:r>
                            <a:rPr lang="en-US" sz="2400" i="1">
                              <a:latin typeface="Cambria Math"/>
                            </a:rPr>
                            <m:t>𝑑</m:t>
                          </m:r>
                        </m:num>
                        <m:den>
                          <m:r>
                            <a:rPr lang="en-US" sz="2400" i="1">
                              <a:latin typeface="Cambria Math"/>
                            </a:rPr>
                            <m:t>𝑑𝑐</m:t>
                          </m:r>
                        </m:den>
                      </m:f>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a:rPr>
                                <m:t>𝑐</m:t>
                              </m:r>
                            </m:e>
                            <m:sup>
                              <m:r>
                                <a:rPr lang="en-US" sz="2400" i="1">
                                  <a:latin typeface="Cambria Math"/>
                                </a:rPr>
                                <m:t>2</m:t>
                              </m:r>
                            </m:sup>
                          </m:sSup>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2</m:t>
                                  </m:r>
                                </m:sup>
                              </m:sSup>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e>
                      </m:d>
                      <m:r>
                        <a:rPr lang="en-US" sz="2400" i="1">
                          <a:latin typeface="Cambria Math"/>
                        </a:rPr>
                        <m:t>=0</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524000" y="3838862"/>
                <a:ext cx="9296400" cy="961738"/>
              </a:xfrm>
              <a:prstGeom prst="rect">
                <a:avLst/>
              </a:prstGeom>
              <a:blipFill>
                <a:blip r:embed="rId4"/>
                <a:stretch>
                  <a:fillRect/>
                </a:stretch>
              </a:blipFill>
            </p:spPr>
            <p:txBody>
              <a:bodyPr/>
              <a:lstStyle/>
              <a:p>
                <a:r>
                  <a:rPr lang="en-US">
                    <a:noFill/>
                  </a:rPr>
                  <a:t> </a:t>
                </a:r>
              </a:p>
            </p:txBody>
          </p:sp>
        </mc:Fallback>
      </mc:AlternateContent>
      <p:cxnSp>
        <p:nvCxnSpPr>
          <p:cNvPr id="6" name="Straight Arrow Connector 5"/>
          <p:cNvCxnSpPr/>
          <p:nvPr/>
        </p:nvCxnSpPr>
        <p:spPr>
          <a:xfrm flipV="1">
            <a:off x="1981200" y="3657600"/>
            <a:ext cx="1447800" cy="1447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354357" y="3288268"/>
            <a:ext cx="367408" cy="523220"/>
          </a:xfrm>
          <a:prstGeom prst="rect">
            <a:avLst/>
          </a:prstGeom>
          <a:noFill/>
        </p:spPr>
        <p:txBody>
          <a:bodyPr wrap="none" rtlCol="0">
            <a:spAutoFit/>
          </a:bodyPr>
          <a:lstStyle/>
          <a:p>
            <a:r>
              <a:rPr lang="en-US" sz="2800" dirty="0">
                <a:solidFill>
                  <a:srgbClr val="FF0000"/>
                </a:solidFill>
              </a:rPr>
              <a:t>0</a:t>
            </a:r>
          </a:p>
        </p:txBody>
      </p:sp>
      <mc:AlternateContent xmlns:mc="http://schemas.openxmlformats.org/markup-compatibility/2006" xmlns:a14="http://schemas.microsoft.com/office/drawing/2010/main">
        <mc:Choice Requires="a14">
          <p:sp>
            <p:nvSpPr>
              <p:cNvPr id="15" name="TextBox 14"/>
              <p:cNvSpPr txBox="1"/>
              <p:nvPr/>
            </p:nvSpPr>
            <p:spPr>
              <a:xfrm>
                <a:off x="2873930" y="5667662"/>
                <a:ext cx="6444140" cy="961738"/>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a:rPr>
                            <m:t>2</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e>
                      </m:d>
                      <m:r>
                        <a:rPr lang="en-US" sz="2400" i="1">
                          <a:latin typeface="Cambria Math"/>
                        </a:rPr>
                        <m:t>+</m:t>
                      </m:r>
                      <m:d>
                        <m:dPr>
                          <m:begChr m:val="["/>
                          <m:endChr m:val="]"/>
                          <m:ctrlPr>
                            <a:rPr lang="en-US" sz="2400" i="1">
                              <a:latin typeface="Cambria Math" panose="02040503050406030204" pitchFamily="18" charset="0"/>
                            </a:rPr>
                          </m:ctrlPr>
                        </m:dPr>
                        <m:e>
                          <m:r>
                            <a:rPr lang="en-US" sz="2400" i="1">
                              <a:latin typeface="Cambria Math"/>
                            </a:rPr>
                            <m:t>2</m:t>
                          </m:r>
                          <m:r>
                            <m:rPr>
                              <m:brk m:alnAt="23"/>
                            </m:rPr>
                            <a:rPr lang="en-US" sz="2400" i="1">
                              <a:latin typeface="Cambria Math"/>
                            </a:rPr>
                            <m:t>𝑐</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2</m:t>
                                  </m:r>
                                </m:sup>
                              </m:sSup>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e>
                      </m:d>
                      <m:r>
                        <a:rPr lang="en-US" sz="2400" i="1">
                          <a:latin typeface="Cambria Math"/>
                        </a:rPr>
                        <m:t>=0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873930" y="5667662"/>
                <a:ext cx="6444140" cy="961738"/>
              </a:xfrm>
              <a:prstGeom prst="rect">
                <a:avLst/>
              </a:prstGeom>
              <a:blipFill>
                <a:blip r:embed="rId5"/>
                <a:stretch>
                  <a:fillRect/>
                </a:stretch>
              </a:blipFill>
            </p:spPr>
            <p:txBody>
              <a:bodyPr/>
              <a:lstStyle/>
              <a:p>
                <a:r>
                  <a:rPr lang="en-US">
                    <a:noFill/>
                  </a:rPr>
                  <a:t> </a:t>
                </a:r>
              </a:p>
            </p:txBody>
          </p:sp>
        </mc:Fallback>
      </mc:AlternateContent>
      <p:sp>
        <p:nvSpPr>
          <p:cNvPr id="3" name="Right Arrow 2"/>
          <p:cNvSpPr/>
          <p:nvPr/>
        </p:nvSpPr>
        <p:spPr>
          <a:xfrm rot="5400000">
            <a:off x="5599386" y="4953000"/>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23B24AE-7B91-D8BF-99C9-2A17876A5805}"/>
                  </a:ext>
                </a:extLst>
              </p14:cNvPr>
              <p14:cNvContentPartPr/>
              <p14:nvPr/>
            </p14:nvContentPartPr>
            <p14:xfrm>
              <a:off x="2463107" y="1403680"/>
              <a:ext cx="985680" cy="252000"/>
            </p14:xfrm>
          </p:contentPart>
        </mc:Choice>
        <mc:Fallback xmlns="">
          <p:pic>
            <p:nvPicPr>
              <p:cNvPr id="7" name="Ink 6">
                <a:extLst>
                  <a:ext uri="{FF2B5EF4-FFF2-40B4-BE49-F238E27FC236}">
                    <a16:creationId xmlns:a16="http://schemas.microsoft.com/office/drawing/2014/main" id="{423B24AE-7B91-D8BF-99C9-2A17876A5805}"/>
                  </a:ext>
                </a:extLst>
              </p:cNvPr>
              <p:cNvPicPr/>
              <p:nvPr/>
            </p:nvPicPr>
            <p:blipFill>
              <a:blip r:embed="rId7"/>
              <a:stretch>
                <a:fillRect/>
              </a:stretch>
            </p:blipFill>
            <p:spPr>
              <a:xfrm>
                <a:off x="2454107" y="1395040"/>
                <a:ext cx="1003320" cy="269640"/>
              </a:xfrm>
              <a:prstGeom prst="rect">
                <a:avLst/>
              </a:prstGeom>
            </p:spPr>
          </p:pic>
        </mc:Fallback>
      </mc:AlternateContent>
      <p:grpSp>
        <p:nvGrpSpPr>
          <p:cNvPr id="14" name="Group 13">
            <a:extLst>
              <a:ext uri="{FF2B5EF4-FFF2-40B4-BE49-F238E27FC236}">
                <a16:creationId xmlns:a16="http://schemas.microsoft.com/office/drawing/2014/main" id="{293F71A3-41A1-96FB-481B-2C5BD013D65F}"/>
              </a:ext>
            </a:extLst>
          </p:cNvPr>
          <p:cNvGrpSpPr/>
          <p:nvPr/>
        </p:nvGrpSpPr>
        <p:grpSpPr>
          <a:xfrm>
            <a:off x="5705627" y="3331120"/>
            <a:ext cx="379440" cy="199440"/>
            <a:chOff x="5705627" y="3331120"/>
            <a:chExt cx="379440" cy="19944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392107C-52E2-F3CE-4478-74FE606D0559}"/>
                    </a:ext>
                  </a:extLst>
                </p14:cNvPr>
                <p14:cNvContentPartPr/>
                <p14:nvPr/>
              </p14:nvContentPartPr>
              <p14:xfrm>
                <a:off x="6052667" y="3385120"/>
                <a:ext cx="5760" cy="11160"/>
              </p14:xfrm>
            </p:contentPart>
          </mc:Choice>
          <mc:Fallback xmlns="">
            <p:pic>
              <p:nvPicPr>
                <p:cNvPr id="9" name="Ink 8">
                  <a:extLst>
                    <a:ext uri="{FF2B5EF4-FFF2-40B4-BE49-F238E27FC236}">
                      <a16:creationId xmlns:a16="http://schemas.microsoft.com/office/drawing/2014/main" id="{B392107C-52E2-F3CE-4478-74FE606D0559}"/>
                    </a:ext>
                  </a:extLst>
                </p:cNvPr>
                <p:cNvPicPr/>
                <p:nvPr/>
              </p:nvPicPr>
              <p:blipFill>
                <a:blip r:embed="rId9"/>
                <a:stretch>
                  <a:fillRect/>
                </a:stretch>
              </p:blipFill>
              <p:spPr>
                <a:xfrm>
                  <a:off x="6043667" y="3376120"/>
                  <a:ext cx="23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5467BDEE-D65B-DBBB-E53A-F9F264B4C544}"/>
                    </a:ext>
                  </a:extLst>
                </p14:cNvPr>
                <p14:cNvContentPartPr/>
                <p14:nvPr/>
              </p14:nvContentPartPr>
              <p14:xfrm>
                <a:off x="5705627" y="3331120"/>
                <a:ext cx="379440" cy="163800"/>
              </p14:xfrm>
            </p:contentPart>
          </mc:Choice>
          <mc:Fallback xmlns="">
            <p:pic>
              <p:nvPicPr>
                <p:cNvPr id="11" name="Ink 10">
                  <a:extLst>
                    <a:ext uri="{FF2B5EF4-FFF2-40B4-BE49-F238E27FC236}">
                      <a16:creationId xmlns:a16="http://schemas.microsoft.com/office/drawing/2014/main" id="{5467BDEE-D65B-DBBB-E53A-F9F264B4C544}"/>
                    </a:ext>
                  </a:extLst>
                </p:cNvPr>
                <p:cNvPicPr/>
                <p:nvPr/>
              </p:nvPicPr>
              <p:blipFill>
                <a:blip r:embed="rId11"/>
                <a:stretch>
                  <a:fillRect/>
                </a:stretch>
              </p:blipFill>
              <p:spPr>
                <a:xfrm>
                  <a:off x="5696987" y="3322480"/>
                  <a:ext cx="397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F4990EA-D893-37F4-F980-9512F8EA04F4}"/>
                    </a:ext>
                  </a:extLst>
                </p14:cNvPr>
                <p14:cNvContentPartPr/>
                <p14:nvPr/>
              </p14:nvContentPartPr>
              <p14:xfrm>
                <a:off x="5801027" y="3403480"/>
                <a:ext cx="194040" cy="127080"/>
              </p14:xfrm>
            </p:contentPart>
          </mc:Choice>
          <mc:Fallback xmlns="">
            <p:pic>
              <p:nvPicPr>
                <p:cNvPr id="12" name="Ink 11">
                  <a:extLst>
                    <a:ext uri="{FF2B5EF4-FFF2-40B4-BE49-F238E27FC236}">
                      <a16:creationId xmlns:a16="http://schemas.microsoft.com/office/drawing/2014/main" id="{DF4990EA-D893-37F4-F980-9512F8EA04F4}"/>
                    </a:ext>
                  </a:extLst>
                </p:cNvPr>
                <p:cNvPicPr/>
                <p:nvPr/>
              </p:nvPicPr>
              <p:blipFill>
                <a:blip r:embed="rId13"/>
                <a:stretch>
                  <a:fillRect/>
                </a:stretch>
              </p:blipFill>
              <p:spPr>
                <a:xfrm>
                  <a:off x="5792387" y="3394480"/>
                  <a:ext cx="211680" cy="144720"/>
                </a:xfrm>
                <a:prstGeom prst="rect">
                  <a:avLst/>
                </a:prstGeom>
              </p:spPr>
            </p:pic>
          </mc:Fallback>
        </mc:AlternateContent>
      </p:grpSp>
      <p:grpSp>
        <p:nvGrpSpPr>
          <p:cNvPr id="18" name="Group 17">
            <a:extLst>
              <a:ext uri="{FF2B5EF4-FFF2-40B4-BE49-F238E27FC236}">
                <a16:creationId xmlns:a16="http://schemas.microsoft.com/office/drawing/2014/main" id="{7AB9DCDD-3956-FC3C-4169-26ACD2CE7648}"/>
              </a:ext>
            </a:extLst>
          </p:cNvPr>
          <p:cNvGrpSpPr/>
          <p:nvPr/>
        </p:nvGrpSpPr>
        <p:grpSpPr>
          <a:xfrm>
            <a:off x="6184787" y="1839280"/>
            <a:ext cx="1604160" cy="159480"/>
            <a:chOff x="6184787" y="1839280"/>
            <a:chExt cx="1604160" cy="159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AE6EAD3F-8D77-24B4-2DA0-BF8C94682BB2}"/>
                    </a:ext>
                  </a:extLst>
                </p14:cNvPr>
                <p14:cNvContentPartPr/>
                <p14:nvPr/>
              </p14:nvContentPartPr>
              <p14:xfrm>
                <a:off x="6184787" y="1839280"/>
                <a:ext cx="1604160" cy="44280"/>
              </p14:xfrm>
            </p:contentPart>
          </mc:Choice>
          <mc:Fallback xmlns="">
            <p:pic>
              <p:nvPicPr>
                <p:cNvPr id="16" name="Ink 15">
                  <a:extLst>
                    <a:ext uri="{FF2B5EF4-FFF2-40B4-BE49-F238E27FC236}">
                      <a16:creationId xmlns:a16="http://schemas.microsoft.com/office/drawing/2014/main" id="{AE6EAD3F-8D77-24B4-2DA0-BF8C94682BB2}"/>
                    </a:ext>
                  </a:extLst>
                </p:cNvPr>
                <p:cNvPicPr/>
                <p:nvPr/>
              </p:nvPicPr>
              <p:blipFill>
                <a:blip r:embed="rId15"/>
                <a:stretch>
                  <a:fillRect/>
                </a:stretch>
              </p:blipFill>
              <p:spPr>
                <a:xfrm>
                  <a:off x="6176147" y="1830280"/>
                  <a:ext cx="16218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FD467E3-F546-11DE-A027-7DF9811FCC4E}"/>
                    </a:ext>
                  </a:extLst>
                </p14:cNvPr>
                <p14:cNvContentPartPr/>
                <p14:nvPr/>
              </p14:nvContentPartPr>
              <p14:xfrm>
                <a:off x="6415547" y="1950160"/>
                <a:ext cx="430560" cy="48600"/>
              </p14:xfrm>
            </p:contentPart>
          </mc:Choice>
          <mc:Fallback xmlns="">
            <p:pic>
              <p:nvPicPr>
                <p:cNvPr id="17" name="Ink 16">
                  <a:extLst>
                    <a:ext uri="{FF2B5EF4-FFF2-40B4-BE49-F238E27FC236}">
                      <a16:creationId xmlns:a16="http://schemas.microsoft.com/office/drawing/2014/main" id="{5FD467E3-F546-11DE-A027-7DF9811FCC4E}"/>
                    </a:ext>
                  </a:extLst>
                </p:cNvPr>
                <p:cNvPicPr/>
                <p:nvPr/>
              </p:nvPicPr>
              <p:blipFill>
                <a:blip r:embed="rId17"/>
                <a:stretch>
                  <a:fillRect/>
                </a:stretch>
              </p:blipFill>
              <p:spPr>
                <a:xfrm>
                  <a:off x="6406547" y="1941160"/>
                  <a:ext cx="44820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E2616CC9-708F-41E2-4C06-59266C0D132B}"/>
                  </a:ext>
                </a:extLst>
              </p14:cNvPr>
              <p14:cNvContentPartPr/>
              <p14:nvPr/>
            </p14:nvContentPartPr>
            <p14:xfrm>
              <a:off x="1571387" y="3743320"/>
              <a:ext cx="717480" cy="1099440"/>
            </p14:xfrm>
          </p:contentPart>
        </mc:Choice>
        <mc:Fallback xmlns="">
          <p:pic>
            <p:nvPicPr>
              <p:cNvPr id="25" name="Ink 24">
                <a:extLst>
                  <a:ext uri="{FF2B5EF4-FFF2-40B4-BE49-F238E27FC236}">
                    <a16:creationId xmlns:a16="http://schemas.microsoft.com/office/drawing/2014/main" id="{E2616CC9-708F-41E2-4C06-59266C0D132B}"/>
                  </a:ext>
                </a:extLst>
              </p:cNvPr>
              <p:cNvPicPr/>
              <p:nvPr/>
            </p:nvPicPr>
            <p:blipFill>
              <a:blip r:embed="rId19"/>
              <a:stretch>
                <a:fillRect/>
              </a:stretch>
            </p:blipFill>
            <p:spPr>
              <a:xfrm>
                <a:off x="1562387" y="3734320"/>
                <a:ext cx="735120" cy="1117080"/>
              </a:xfrm>
              <a:prstGeom prst="rect">
                <a:avLst/>
              </a:prstGeom>
            </p:spPr>
          </p:pic>
        </mc:Fallback>
      </mc:AlternateContent>
      <p:grpSp>
        <p:nvGrpSpPr>
          <p:cNvPr id="29" name="Group 28">
            <a:extLst>
              <a:ext uri="{FF2B5EF4-FFF2-40B4-BE49-F238E27FC236}">
                <a16:creationId xmlns:a16="http://schemas.microsoft.com/office/drawing/2014/main" id="{DD9A8880-C7D1-58ED-4A26-AC977D8B5C3A}"/>
              </a:ext>
            </a:extLst>
          </p:cNvPr>
          <p:cNvGrpSpPr/>
          <p:nvPr/>
        </p:nvGrpSpPr>
        <p:grpSpPr>
          <a:xfrm>
            <a:off x="3563267" y="3677080"/>
            <a:ext cx="1259640" cy="1251720"/>
            <a:chOff x="3563267" y="3677080"/>
            <a:chExt cx="1259640" cy="1251720"/>
          </a:xfrm>
        </p:grpSpPr>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CAD1FED4-296F-99C7-C22E-D1A044F5FFE0}"/>
                    </a:ext>
                  </a:extLst>
                </p14:cNvPr>
                <p14:cNvContentPartPr/>
                <p14:nvPr/>
              </p14:nvContentPartPr>
              <p14:xfrm>
                <a:off x="3586667" y="4472680"/>
                <a:ext cx="215280" cy="51480"/>
              </p14:xfrm>
            </p:contentPart>
          </mc:Choice>
          <mc:Fallback xmlns="">
            <p:pic>
              <p:nvPicPr>
                <p:cNvPr id="22" name="Ink 21">
                  <a:extLst>
                    <a:ext uri="{FF2B5EF4-FFF2-40B4-BE49-F238E27FC236}">
                      <a16:creationId xmlns:a16="http://schemas.microsoft.com/office/drawing/2014/main" id="{CAD1FED4-296F-99C7-C22E-D1A044F5FFE0}"/>
                    </a:ext>
                  </a:extLst>
                </p:cNvPr>
                <p:cNvPicPr/>
                <p:nvPr/>
              </p:nvPicPr>
              <p:blipFill>
                <a:blip r:embed="rId21"/>
                <a:stretch>
                  <a:fillRect/>
                </a:stretch>
              </p:blipFill>
              <p:spPr>
                <a:xfrm>
                  <a:off x="3577667" y="4463680"/>
                  <a:ext cx="232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80A048F4-D6A7-8404-57DB-5151876051E2}"/>
                    </a:ext>
                  </a:extLst>
                </p14:cNvPr>
                <p14:cNvContentPartPr/>
                <p14:nvPr/>
              </p14:nvContentPartPr>
              <p14:xfrm>
                <a:off x="3563267" y="4569160"/>
                <a:ext cx="206640" cy="29160"/>
              </p14:xfrm>
            </p:contentPart>
          </mc:Choice>
          <mc:Fallback xmlns="">
            <p:pic>
              <p:nvPicPr>
                <p:cNvPr id="23" name="Ink 22">
                  <a:extLst>
                    <a:ext uri="{FF2B5EF4-FFF2-40B4-BE49-F238E27FC236}">
                      <a16:creationId xmlns:a16="http://schemas.microsoft.com/office/drawing/2014/main" id="{80A048F4-D6A7-8404-57DB-5151876051E2}"/>
                    </a:ext>
                  </a:extLst>
                </p:cNvPr>
                <p:cNvPicPr/>
                <p:nvPr/>
              </p:nvPicPr>
              <p:blipFill>
                <a:blip r:embed="rId23"/>
                <a:stretch>
                  <a:fillRect/>
                </a:stretch>
              </p:blipFill>
              <p:spPr>
                <a:xfrm>
                  <a:off x="3554267" y="4560160"/>
                  <a:ext cx="224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DA4C1A10-349D-7E1C-E6A3-5C8C3F317730}"/>
                    </a:ext>
                  </a:extLst>
                </p14:cNvPr>
                <p14:cNvContentPartPr/>
                <p14:nvPr/>
              </p14:nvContentPartPr>
              <p14:xfrm>
                <a:off x="4174907" y="3677080"/>
                <a:ext cx="648000" cy="1251720"/>
              </p14:xfrm>
            </p:contentPart>
          </mc:Choice>
          <mc:Fallback xmlns="">
            <p:pic>
              <p:nvPicPr>
                <p:cNvPr id="26" name="Ink 25">
                  <a:extLst>
                    <a:ext uri="{FF2B5EF4-FFF2-40B4-BE49-F238E27FC236}">
                      <a16:creationId xmlns:a16="http://schemas.microsoft.com/office/drawing/2014/main" id="{DA4C1A10-349D-7E1C-E6A3-5C8C3F317730}"/>
                    </a:ext>
                  </a:extLst>
                </p:cNvPr>
                <p:cNvPicPr/>
                <p:nvPr/>
              </p:nvPicPr>
              <p:blipFill>
                <a:blip r:embed="rId25"/>
                <a:stretch>
                  <a:fillRect/>
                </a:stretch>
              </p:blipFill>
              <p:spPr>
                <a:xfrm>
                  <a:off x="4166267" y="3668440"/>
                  <a:ext cx="665640" cy="1269360"/>
                </a:xfrm>
                <a:prstGeom prst="rect">
                  <a:avLst/>
                </a:prstGeom>
              </p:spPr>
            </p:pic>
          </mc:Fallback>
        </mc:AlternateContent>
      </p:grpSp>
      <p:grpSp>
        <p:nvGrpSpPr>
          <p:cNvPr id="28" name="Group 27">
            <a:extLst>
              <a:ext uri="{FF2B5EF4-FFF2-40B4-BE49-F238E27FC236}">
                <a16:creationId xmlns:a16="http://schemas.microsoft.com/office/drawing/2014/main" id="{FB51D17E-8B63-C9FA-C728-4A9CC6511B82}"/>
              </a:ext>
            </a:extLst>
          </p:cNvPr>
          <p:cNvGrpSpPr/>
          <p:nvPr/>
        </p:nvGrpSpPr>
        <p:grpSpPr>
          <a:xfrm>
            <a:off x="7419587" y="3713080"/>
            <a:ext cx="795960" cy="1254240"/>
            <a:chOff x="7419587" y="3713080"/>
            <a:chExt cx="795960" cy="1254240"/>
          </a:xfrm>
        </p:grpSpPr>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8479F1AA-9838-45EA-5627-AA3B2B2C4937}"/>
                    </a:ext>
                  </a:extLst>
                </p14:cNvPr>
                <p14:cNvContentPartPr/>
                <p14:nvPr/>
              </p14:nvContentPartPr>
              <p14:xfrm>
                <a:off x="8013947" y="4478440"/>
                <a:ext cx="187560" cy="83520"/>
              </p14:xfrm>
            </p:contentPart>
          </mc:Choice>
          <mc:Fallback xmlns="">
            <p:pic>
              <p:nvPicPr>
                <p:cNvPr id="19" name="Ink 18">
                  <a:extLst>
                    <a:ext uri="{FF2B5EF4-FFF2-40B4-BE49-F238E27FC236}">
                      <a16:creationId xmlns:a16="http://schemas.microsoft.com/office/drawing/2014/main" id="{8479F1AA-9838-45EA-5627-AA3B2B2C4937}"/>
                    </a:ext>
                  </a:extLst>
                </p:cNvPr>
                <p:cNvPicPr/>
                <p:nvPr/>
              </p:nvPicPr>
              <p:blipFill>
                <a:blip r:embed="rId27"/>
                <a:stretch>
                  <a:fillRect/>
                </a:stretch>
              </p:blipFill>
              <p:spPr>
                <a:xfrm>
                  <a:off x="8004947" y="4469800"/>
                  <a:ext cx="205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3A811E91-8BB7-50AC-D413-F13FA273A2D4}"/>
                    </a:ext>
                  </a:extLst>
                </p14:cNvPr>
                <p14:cNvContentPartPr/>
                <p14:nvPr/>
              </p14:nvContentPartPr>
              <p14:xfrm>
                <a:off x="8111867" y="4572400"/>
                <a:ext cx="103680" cy="65160"/>
              </p14:xfrm>
            </p:contentPart>
          </mc:Choice>
          <mc:Fallback xmlns="">
            <p:pic>
              <p:nvPicPr>
                <p:cNvPr id="20" name="Ink 19">
                  <a:extLst>
                    <a:ext uri="{FF2B5EF4-FFF2-40B4-BE49-F238E27FC236}">
                      <a16:creationId xmlns:a16="http://schemas.microsoft.com/office/drawing/2014/main" id="{3A811E91-8BB7-50AC-D413-F13FA273A2D4}"/>
                    </a:ext>
                  </a:extLst>
                </p:cNvPr>
                <p:cNvPicPr/>
                <p:nvPr/>
              </p:nvPicPr>
              <p:blipFill>
                <a:blip r:embed="rId29"/>
                <a:stretch>
                  <a:fillRect/>
                </a:stretch>
              </p:blipFill>
              <p:spPr>
                <a:xfrm>
                  <a:off x="8103227" y="4563760"/>
                  <a:ext cx="121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6C62C232-9AFE-BC97-29E5-2AF9E876F31A}"/>
                    </a:ext>
                  </a:extLst>
                </p14:cNvPr>
                <p14:cNvContentPartPr/>
                <p14:nvPr/>
              </p14:nvContentPartPr>
              <p14:xfrm>
                <a:off x="7419587" y="3713080"/>
                <a:ext cx="601560" cy="1254240"/>
              </p14:xfrm>
            </p:contentPart>
          </mc:Choice>
          <mc:Fallback xmlns="">
            <p:pic>
              <p:nvPicPr>
                <p:cNvPr id="27" name="Ink 26">
                  <a:extLst>
                    <a:ext uri="{FF2B5EF4-FFF2-40B4-BE49-F238E27FC236}">
                      <a16:creationId xmlns:a16="http://schemas.microsoft.com/office/drawing/2014/main" id="{6C62C232-9AFE-BC97-29E5-2AF9E876F31A}"/>
                    </a:ext>
                  </a:extLst>
                </p:cNvPr>
                <p:cNvPicPr/>
                <p:nvPr/>
              </p:nvPicPr>
              <p:blipFill>
                <a:blip r:embed="rId31"/>
                <a:stretch>
                  <a:fillRect/>
                </a:stretch>
              </p:blipFill>
              <p:spPr>
                <a:xfrm>
                  <a:off x="7410947" y="3704440"/>
                  <a:ext cx="619200" cy="127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FDB70425-8D06-42E7-1391-3CEA5D04F49C}"/>
                  </a:ext>
                </a:extLst>
              </p14:cNvPr>
              <p14:cNvContentPartPr/>
              <p14:nvPr/>
            </p14:nvContentPartPr>
            <p14:xfrm>
              <a:off x="2654267" y="5509840"/>
              <a:ext cx="6491880" cy="1298160"/>
            </p14:xfrm>
          </p:contentPart>
        </mc:Choice>
        <mc:Fallback xmlns="">
          <p:pic>
            <p:nvPicPr>
              <p:cNvPr id="30" name="Ink 29">
                <a:extLst>
                  <a:ext uri="{FF2B5EF4-FFF2-40B4-BE49-F238E27FC236}">
                    <a16:creationId xmlns:a16="http://schemas.microsoft.com/office/drawing/2014/main" id="{FDB70425-8D06-42E7-1391-3CEA5D04F49C}"/>
                  </a:ext>
                </a:extLst>
              </p:cNvPr>
              <p:cNvPicPr/>
              <p:nvPr/>
            </p:nvPicPr>
            <p:blipFill>
              <a:blip r:embed="rId33"/>
              <a:stretch>
                <a:fillRect/>
              </a:stretch>
            </p:blipFill>
            <p:spPr>
              <a:xfrm>
                <a:off x="2645267" y="5500840"/>
                <a:ext cx="6509520" cy="1315800"/>
              </a:xfrm>
              <a:prstGeom prst="rect">
                <a:avLst/>
              </a:prstGeom>
            </p:spPr>
          </p:pic>
        </mc:Fallback>
      </mc:AlternateContent>
    </p:spTree>
    <p:extLst>
      <p:ext uri="{BB962C8B-B14F-4D97-AF65-F5344CB8AC3E}">
        <p14:creationId xmlns:p14="http://schemas.microsoft.com/office/powerpoint/2010/main" val="37491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P spid="15"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Calculate the energy of the following signal </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14:m>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solidFill>
                      <a:srgbClr val="C00000"/>
                    </a:solidFill>
                  </a:rPr>
                  <a:t> </a:t>
                </a:r>
                <a14:m>
                  <m:oMath xmlns:m="http://schemas.openxmlformats.org/officeDocument/2006/math">
                    <m:nary>
                      <m:naryPr>
                        <m:ctrlPr>
                          <a:rPr lang="en-US" i="1">
                            <a:solidFill>
                              <a:srgbClr val="C00000"/>
                            </a:solidFill>
                            <a:latin typeface="Cambria Math" panose="02040503050406030204" pitchFamily="18" charset="0"/>
                          </a:rPr>
                        </m:ctrlPr>
                      </m:naryPr>
                      <m:sub>
                        <m:f>
                          <m:fPr>
                            <m:type m:val="lin"/>
                            <m:ctrlPr>
                              <a:rPr lang="en-US" i="1">
                                <a:solidFill>
                                  <a:srgbClr val="C00000"/>
                                </a:solidFill>
                                <a:latin typeface="Cambria Math" panose="02040503050406030204" pitchFamily="18" charset="0"/>
                                <a:ea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𝜏</m:t>
                            </m:r>
                          </m:num>
                          <m:den>
                            <m:r>
                              <a:rPr lang="en-US" i="1">
                                <a:solidFill>
                                  <a:srgbClr val="C00000"/>
                                </a:solidFill>
                                <a:latin typeface="Cambria Math" panose="02040503050406030204" pitchFamily="18" charset="0"/>
                                <a:ea typeface="Cambria Math" panose="02040503050406030204" pitchFamily="18" charset="0"/>
                              </a:rPr>
                              <m:t>2</m:t>
                            </m:r>
                          </m:den>
                        </m:f>
                      </m:sub>
                      <m:sup>
                        <m:f>
                          <m:fPr>
                            <m:type m:val="lin"/>
                            <m:ctrlPr>
                              <a:rPr lang="en-US" i="1">
                                <a:solidFill>
                                  <a:srgbClr val="C00000"/>
                                </a:solidFill>
                                <a:latin typeface="Cambria Math" panose="02040503050406030204" pitchFamily="18" charset="0"/>
                                <a:ea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rPr>
                              <m:t>𝜏</m:t>
                            </m:r>
                          </m:num>
                          <m:den>
                            <m:r>
                              <a:rPr lang="en-US" i="1">
                                <a:solidFill>
                                  <a:srgbClr val="C00000"/>
                                </a:solidFill>
                                <a:latin typeface="Cambria Math" panose="02040503050406030204" pitchFamily="18" charset="0"/>
                                <a:ea typeface="Cambria Math" panose="02040503050406030204" pitchFamily="18" charset="0"/>
                              </a:rPr>
                              <m:t>2</m:t>
                            </m:r>
                          </m:den>
                        </m:f>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𝑡</m:t>
                                </m:r>
                              </m:e>
                            </m:d>
                            <m:r>
                              <a:rPr lang="en-US" i="1">
                                <a:solidFill>
                                  <a:srgbClr val="C00000"/>
                                </a:solidFill>
                                <a:latin typeface="Cambria Math" panose="02040503050406030204" pitchFamily="18" charset="0"/>
                              </a:rPr>
                              <m:t>|</m:t>
                            </m:r>
                          </m:e>
                          <m:sup>
                            <m:r>
                              <a:rPr lang="en-US" i="1">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𝑑𝑡</m:t>
                        </m:r>
                        <m:r>
                          <a:rPr lang="en-US" b="0" i="1" smtClean="0">
                            <a:solidFill>
                              <a:srgbClr val="C00000"/>
                            </a:solidFill>
                            <a:latin typeface="Cambria Math" panose="02040503050406030204" pitchFamily="18" charset="0"/>
                          </a:rPr>
                          <m:t>=</m:t>
                        </m:r>
                      </m:e>
                    </m:nary>
                  </m:oMath>
                </a14:m>
                <a:r>
                  <a:rPr lang="en-US" dirty="0"/>
                  <a:t> </a:t>
                </a:r>
                <a14:m>
                  <m:oMath xmlns:m="http://schemas.openxmlformats.org/officeDocument/2006/math">
                    <m:nary>
                      <m:naryPr>
                        <m:ctrlPr>
                          <a:rPr lang="en-US" i="1">
                            <a:latin typeface="Cambria Math" panose="02040503050406030204" pitchFamily="18" charset="0"/>
                          </a:rPr>
                        </m:ctrlPr>
                      </m:naryPr>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num>
                          <m:den>
                            <m:r>
                              <a:rPr lang="en-US" i="1">
                                <a:latin typeface="Cambria Math" panose="02040503050406030204" pitchFamily="18" charset="0"/>
                                <a:ea typeface="Cambria Math" panose="02040503050406030204" pitchFamily="18" charset="0"/>
                              </a:rPr>
                              <m:t>2</m:t>
                            </m:r>
                          </m:den>
                        </m:f>
                      </m:sub>
                      <m:sup>
                        <m:f>
                          <m:fPr>
                            <m:type m:val="lin"/>
                            <m:ctrlPr>
                              <a:rPr lang="en-US"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𝜏</m:t>
                            </m:r>
                          </m:num>
                          <m:den>
                            <m:r>
                              <a:rPr lang="en-US" i="1">
                                <a:solidFill>
                                  <a:schemeClr val="tx1"/>
                                </a:solidFill>
                                <a:latin typeface="Cambria Math" panose="02040503050406030204" pitchFamily="18" charset="0"/>
                                <a:ea typeface="Cambria Math" panose="02040503050406030204" pitchFamily="18" charset="0"/>
                              </a:rPr>
                              <m:t>2</m:t>
                            </m:r>
                          </m:den>
                        </m:f>
                      </m:sup>
                      <m:e>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𝑑𝑡</m:t>
                        </m:r>
                        <m:r>
                          <a:rPr lang="en-US" i="1">
                            <a:latin typeface="Cambria Math" panose="02040503050406030204" pitchFamily="18" charset="0"/>
                          </a:rPr>
                          <m:t>=</m:t>
                        </m:r>
                      </m:e>
                    </m:nary>
                  </m:oMath>
                </a14:m>
                <a:r>
                  <a:rPr lang="en-US" dirty="0">
                    <a:ea typeface="Cambria Math" panose="02040503050406030204" pitchFamily="18" charset="0"/>
                  </a:rPr>
                  <a:t> </a:t>
                </a:r>
                <a14:m>
                  <m:oMath xmlns:m="http://schemas.openxmlformats.org/officeDocument/2006/math">
                    <m:sSubSup>
                      <m:sSubSupPr>
                        <m:ctrlPr>
                          <a:rPr lang="en-US" i="1" dirty="0" smtClean="0">
                            <a:latin typeface="Cambria Math" panose="02040503050406030204" pitchFamily="18" charset="0"/>
                          </a:rPr>
                        </m:ctrlPr>
                      </m:sSubSupPr>
                      <m:e>
                        <m:r>
                          <m:rPr>
                            <m:nor/>
                          </m:rPr>
                          <a:rPr lang="en-US" b="0" i="0" dirty="0" smtClean="0">
                            <a:latin typeface="Cambria Math" panose="02040503050406030204" pitchFamily="18" charset="0"/>
                          </a:rPr>
                          <m:t>t</m:t>
                        </m:r>
                        <m:r>
                          <m:rPr>
                            <m:nor/>
                          </m:rPr>
                          <a:rPr lang="en-US" dirty="0"/>
                          <m:t>]</m:t>
                        </m:r>
                      </m:e>
                      <m:sub>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num>
                          <m:den>
                            <m:r>
                              <a:rPr lang="en-US" i="1">
                                <a:latin typeface="Cambria Math" panose="02040503050406030204" pitchFamily="18" charset="0"/>
                                <a:ea typeface="Cambria Math" panose="02040503050406030204" pitchFamily="18" charset="0"/>
                              </a:rPr>
                              <m:t>2</m:t>
                            </m:r>
                          </m:den>
                        </m:f>
                      </m:sub>
                      <m:sup>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𝜏</m:t>
                            </m:r>
                          </m:num>
                          <m:den>
                            <m:r>
                              <a:rPr lang="en-US" i="1">
                                <a:latin typeface="Cambria Math" panose="02040503050406030204" pitchFamily="18" charset="0"/>
                                <a:ea typeface="Cambria Math" panose="02040503050406030204" pitchFamily="18" charset="0"/>
                              </a:rPr>
                              <m:t>2</m:t>
                            </m:r>
                          </m:den>
                        </m:f>
                      </m:sup>
                    </m:sSubSup>
                  </m:oMath>
                </a14:m>
                <a:r>
                  <a:rPr lang="en-US" dirty="0"/>
                  <a:t>=</a:t>
                </a:r>
              </a:p>
              <a:p>
                <a:pPr marL="0" indent="0">
                  <a:buNone/>
                </a:pPr>
                <a:r>
                  <a:rPr lang="en-US" dirty="0"/>
                  <a:t>(</a:t>
                </a:r>
                <a14:m>
                  <m:oMath xmlns:m="http://schemas.openxmlformats.org/officeDocument/2006/math">
                    <m:f>
                      <m:fPr>
                        <m:type m:val="lin"/>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𝜏</m:t>
                        </m:r>
                      </m:num>
                      <m:den>
                        <m:r>
                          <a:rPr lang="en-US" i="1">
                            <a:latin typeface="Cambria Math" panose="02040503050406030204" pitchFamily="18" charset="0"/>
                            <a:ea typeface="Cambria Math" panose="02040503050406030204" pitchFamily="18" charset="0"/>
                          </a:rPr>
                          <m:t>2</m:t>
                        </m:r>
                      </m:den>
                    </m:f>
                  </m:oMath>
                </a14:m>
                <a:r>
                  <a:rPr lang="en-US" dirty="0"/>
                  <a:t>-(</a:t>
                </a:r>
                <a14:m>
                  <m:oMath xmlns:m="http://schemas.openxmlformats.org/officeDocument/2006/math">
                    <m:f>
                      <m:fPr>
                        <m:type m:val="lin"/>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num>
                      <m:den>
                        <m:r>
                          <a:rPr lang="en-US" i="1">
                            <a:latin typeface="Cambria Math" panose="02040503050406030204" pitchFamily="18" charset="0"/>
                            <a:ea typeface="Cambria Math" panose="02040503050406030204" pitchFamily="18" charset="0"/>
                          </a:rPr>
                          <m:t>2</m:t>
                        </m:r>
                      </m:den>
                    </m:f>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 </a:t>
                </a:r>
                <a:r>
                  <a:rPr lang="en-US" sz="1400" dirty="0"/>
                  <a:t>J</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67"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28150B-269D-B691-5C4F-7F4CC537E23B}"/>
                  </a:ext>
                </a:extLst>
              </p:cNvPr>
              <p:cNvSpPr txBox="1"/>
              <p:nvPr/>
            </p:nvSpPr>
            <p:spPr>
              <a:xfrm>
                <a:off x="2286000" y="3675781"/>
                <a:ext cx="8077200" cy="467820"/>
              </a:xfrm>
              <a:prstGeom prst="rect">
                <a:avLst/>
              </a:prstGeom>
              <a:noFill/>
            </p:spPr>
            <p:txBody>
              <a:bodyPr wrap="square" lIns="0" tIns="0" rIns="0" bIns="0" rtlCol="0">
                <a:spAutoFit/>
              </a:bodyPr>
              <a:lstStyle/>
              <a:p>
                <a14:m>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𝑑𝑡</m:t>
                        </m:r>
                        <m:r>
                          <a:rPr lang="en-US" sz="2000" i="1">
                            <a:latin typeface="Cambria Math" panose="02040503050406030204" pitchFamily="18" charset="0"/>
                          </a:rPr>
                          <m:t>=</m:t>
                        </m:r>
                      </m:e>
                    </m:nary>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𝜏</m:t>
                            </m:r>
                          </m:num>
                          <m:den>
                            <m:r>
                              <a:rPr lang="en-US" sz="2000" i="1">
                                <a:latin typeface="Cambria Math" panose="02040503050406030204" pitchFamily="18" charset="0"/>
                                <a:ea typeface="Cambria Math" panose="02040503050406030204" pitchFamily="18" charset="0"/>
                              </a:rPr>
                              <m:t>2</m:t>
                            </m:r>
                          </m:den>
                        </m:f>
                      </m:sup>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𝑑𝑡</m:t>
                        </m:r>
                        <m:r>
                          <a:rPr lang="en-US" sz="2000" i="1">
                            <a:latin typeface="Cambria Math" panose="02040503050406030204" pitchFamily="18" charset="0"/>
                          </a:rPr>
                          <m:t>+</m:t>
                        </m:r>
                        <m:nary>
                          <m:naryPr>
                            <m:ctrlPr>
                              <a:rPr lang="en-US" sz="2000" i="1">
                                <a:solidFill>
                                  <a:srgbClr val="C00000"/>
                                </a:solidFill>
                                <a:latin typeface="Cambria Math" panose="02040503050406030204" pitchFamily="18" charset="0"/>
                              </a:rPr>
                            </m:ctrlPr>
                          </m:naryPr>
                          <m:sub>
                            <m:f>
                              <m:fPr>
                                <m:type m:val="lin"/>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𝜏</m:t>
                                </m:r>
                              </m:num>
                              <m:den>
                                <m:r>
                                  <a:rPr lang="en-US" sz="2000" i="1">
                                    <a:solidFill>
                                      <a:srgbClr val="C00000"/>
                                    </a:solidFill>
                                    <a:latin typeface="Cambria Math" panose="02040503050406030204" pitchFamily="18" charset="0"/>
                                    <a:ea typeface="Cambria Math" panose="02040503050406030204" pitchFamily="18" charset="0"/>
                                  </a:rPr>
                                  <m:t>2</m:t>
                                </m:r>
                              </m:den>
                            </m:f>
                          </m:sub>
                          <m:sup>
                            <m:f>
                              <m:fPr>
                                <m:type m:val="lin"/>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𝜏</m:t>
                                </m:r>
                              </m:num>
                              <m:den>
                                <m:r>
                                  <a:rPr lang="en-US" sz="2000" i="1">
                                    <a:solidFill>
                                      <a:srgbClr val="C00000"/>
                                    </a:solidFill>
                                    <a:latin typeface="Cambria Math" panose="02040503050406030204" pitchFamily="18" charset="0"/>
                                    <a:ea typeface="Cambria Math" panose="02040503050406030204" pitchFamily="18" charset="0"/>
                                  </a:rPr>
                                  <m:t>2</m:t>
                                </m:r>
                              </m:den>
                            </m:f>
                          </m:sup>
                          <m:e>
                            <m:sSup>
                              <m:sSupPr>
                                <m:ctrlPr>
                                  <a:rPr lang="en-US"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𝑔</m:t>
                                </m:r>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𝑡</m:t>
                                    </m:r>
                                  </m:e>
                                </m:d>
                                <m:r>
                                  <a:rPr lang="en-US" sz="2000" i="1">
                                    <a:solidFill>
                                      <a:srgbClr val="C00000"/>
                                    </a:solidFill>
                                    <a:latin typeface="Cambria Math" panose="02040503050406030204" pitchFamily="18" charset="0"/>
                                  </a:rPr>
                                  <m:t>|</m:t>
                                </m:r>
                              </m:e>
                              <m:sup>
                                <m:r>
                                  <a:rPr lang="en-US" sz="2000" i="1">
                                    <a:solidFill>
                                      <a:srgbClr val="C00000"/>
                                    </a:solidFill>
                                    <a:latin typeface="Cambria Math" panose="02040503050406030204" pitchFamily="18" charset="0"/>
                                  </a:rPr>
                                  <m:t>2</m:t>
                                </m:r>
                              </m:sup>
                            </m:sSup>
                            <m:r>
                              <a:rPr lang="en-US" sz="2000" i="1">
                                <a:solidFill>
                                  <a:srgbClr val="C00000"/>
                                </a:solidFill>
                                <a:latin typeface="Cambria Math" panose="02040503050406030204" pitchFamily="18" charset="0"/>
                              </a:rPr>
                              <m:t>𝑑𝑡</m:t>
                            </m:r>
                            <m:r>
                              <a:rPr lang="en-US" sz="2000" i="1">
                                <a:solidFill>
                                  <a:srgbClr val="C00000"/>
                                </a:solidFill>
                                <a:latin typeface="Cambria Math" panose="02040503050406030204" pitchFamily="18" charset="0"/>
                              </a:rPr>
                              <m:t>+</m:t>
                            </m:r>
                          </m:e>
                        </m:nary>
                      </m:e>
                    </m:nary>
                  </m:oMath>
                </a14:m>
                <a:r>
                  <a:rPr lang="en-US" sz="2000" dirty="0"/>
                  <a:t> </a:t>
                </a:r>
                <a14:m>
                  <m:oMath xmlns:m="http://schemas.openxmlformats.org/officeDocument/2006/math">
                    <m:nary>
                      <m:naryPr>
                        <m:ctrlPr>
                          <a:rPr lang="en-US" sz="2000" i="1">
                            <a:latin typeface="Cambria Math" panose="02040503050406030204" pitchFamily="18" charset="0"/>
                          </a:rPr>
                        </m:ctrlPr>
                      </m:naryPr>
                      <m:sub>
                        <m:f>
                          <m:fPr>
                            <m:type m:val="lin"/>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𝜏</m:t>
                            </m:r>
                          </m:num>
                          <m:den>
                            <m:r>
                              <a:rPr lang="en-US" sz="2000" i="1">
                                <a:latin typeface="Cambria Math" panose="02040503050406030204" pitchFamily="18" charset="0"/>
                                <a:ea typeface="Cambria Math" panose="02040503050406030204" pitchFamily="18" charset="0"/>
                              </a:rPr>
                              <m:t>2</m:t>
                            </m:r>
                          </m:den>
                        </m:f>
                      </m:sub>
                      <m:sup>
                        <m:r>
                          <a:rPr lang="en-US" sz="2000" i="1">
                            <a:latin typeface="Cambria Math" panose="02040503050406030204" pitchFamily="18" charset="0"/>
                            <a:ea typeface="Cambria Math" panose="02040503050406030204" pitchFamily="18" charset="0"/>
                          </a:rPr>
                          <m:t>∞</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𝑑𝑡</m:t>
                        </m:r>
                      </m:e>
                    </m:nary>
                  </m:oMath>
                </a14:m>
                <a:endParaRPr lang="en-US" dirty="0"/>
              </a:p>
            </p:txBody>
          </p:sp>
        </mc:Choice>
        <mc:Fallback xmlns="">
          <p:sp>
            <p:nvSpPr>
              <p:cNvPr id="6" name="TextBox 5">
                <a:extLst>
                  <a:ext uri="{FF2B5EF4-FFF2-40B4-BE49-F238E27FC236}">
                    <a16:creationId xmlns:a16="http://schemas.microsoft.com/office/drawing/2014/main" id="{8D28150B-269D-B691-5C4F-7F4CC537E23B}"/>
                  </a:ext>
                </a:extLst>
              </p:cNvPr>
              <p:cNvSpPr txBox="1">
                <a:spLocks noRot="1" noChangeAspect="1" noMove="1" noResize="1" noEditPoints="1" noAdjustHandles="1" noChangeArrowheads="1" noChangeShapeType="1" noTextEdit="1"/>
              </p:cNvSpPr>
              <p:nvPr/>
            </p:nvSpPr>
            <p:spPr>
              <a:xfrm>
                <a:off x="2286000" y="3675781"/>
                <a:ext cx="8077200" cy="467820"/>
              </a:xfrm>
              <a:prstGeom prst="rect">
                <a:avLst/>
              </a:prstGeom>
              <a:blipFill>
                <a:blip r:embed="rId3"/>
                <a:stretch>
                  <a:fillRect/>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B55AC7C7-EAF9-B3D3-F403-AE98626D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737" y="1143001"/>
            <a:ext cx="3526830" cy="253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066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3294" y="914400"/>
            <a:ext cx="7688906" cy="1705302"/>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Decomposition of a Signal (3)</a:t>
            </a:r>
          </a:p>
        </p:txBody>
      </p:sp>
      <p:sp>
        <p:nvSpPr>
          <p:cNvPr id="3" name="Content Placeholder 2"/>
          <p:cNvSpPr>
            <a:spLocks noGrp="1"/>
          </p:cNvSpPr>
          <p:nvPr>
            <p:ph idx="1"/>
          </p:nvPr>
        </p:nvSpPr>
        <p:spPr>
          <a:xfrm>
            <a:off x="609600" y="762000"/>
            <a:ext cx="11353800" cy="5562600"/>
          </a:xfrm>
        </p:spPr>
        <p:txBody>
          <a:bodyPr>
            <a:normAutofit lnSpcReduction="10000"/>
          </a:bodyPr>
          <a:lstStyle/>
          <a:p>
            <a:endParaRPr lang="en-US" dirty="0"/>
          </a:p>
          <a:p>
            <a:endParaRPr lang="en-US" dirty="0"/>
          </a:p>
          <a:p>
            <a:endParaRPr lang="en-US" dirty="0"/>
          </a:p>
          <a:p>
            <a:endParaRPr lang="en-US" dirty="0"/>
          </a:p>
          <a:p>
            <a:endParaRPr lang="en-US" dirty="0"/>
          </a:p>
          <a:p>
            <a:r>
              <a:rPr lang="en-US" dirty="0"/>
              <a:t>To summarize, if a signal g(t) is approximated by another signal x(t) as</a:t>
            </a:r>
          </a:p>
          <a:p>
            <a:endParaRPr lang="en-US" dirty="0"/>
          </a:p>
          <a:p>
            <a:endParaRPr lang="en-US" dirty="0"/>
          </a:p>
          <a:p>
            <a:pPr marL="0" indent="0">
              <a:buNone/>
            </a:pPr>
            <a:r>
              <a:rPr lang="en-US" dirty="0"/>
              <a:t>Then the optimum value of c that minimizes the energy of error signal is given by Equation (2) .</a:t>
            </a:r>
          </a:p>
          <a:p>
            <a:endParaRPr lang="en-US" dirty="0"/>
          </a:p>
          <a:p>
            <a:r>
              <a:rPr lang="en-US" dirty="0"/>
              <a:t>We say </a:t>
            </a:r>
            <a:r>
              <a:rPr lang="en-US" sz="2800" i="1" dirty="0">
                <a:latin typeface="Times New Roman" pitchFamily="18" charset="0"/>
                <a:cs typeface="Times New Roman" pitchFamily="18" charset="0"/>
              </a:rPr>
              <a:t>cx(t)</a:t>
            </a:r>
            <a:r>
              <a:rPr lang="en-US" sz="1800" dirty="0"/>
              <a:t> </a:t>
            </a:r>
            <a:r>
              <a:rPr lang="en-US" dirty="0"/>
              <a:t>is the </a:t>
            </a:r>
            <a:r>
              <a:rPr lang="en-US" u="sng" dirty="0"/>
              <a:t>projection of</a:t>
            </a:r>
            <a:r>
              <a:rPr lang="en-US" dirty="0"/>
              <a:t> </a:t>
            </a:r>
            <a:r>
              <a:rPr lang="en-US" sz="2800" i="1" dirty="0">
                <a:latin typeface="Times New Roman" pitchFamily="18" charset="0"/>
                <a:cs typeface="Times New Roman" pitchFamily="18" charset="0"/>
              </a:rPr>
              <a:t>g(t) on x(t)</a:t>
            </a:r>
          </a:p>
          <a:p>
            <a:pPr marL="0" indent="0">
              <a:buNone/>
            </a:pPr>
            <a:r>
              <a:rPr lang="en-US" dirty="0"/>
              <a:t> </a:t>
            </a:r>
          </a:p>
        </p:txBody>
      </p:sp>
      <mc:AlternateContent xmlns:mc="http://schemas.openxmlformats.org/markup-compatibility/2006" xmlns:a14="http://schemas.microsoft.com/office/drawing/2010/main">
        <mc:Choice Requires="a14">
          <p:sp>
            <p:nvSpPr>
              <p:cNvPr id="6" name="TextBox 5"/>
              <p:cNvSpPr txBox="1"/>
              <p:nvPr/>
            </p:nvSpPr>
            <p:spPr>
              <a:xfrm>
                <a:off x="1918628" y="961698"/>
                <a:ext cx="4177373" cy="1415516"/>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800" i="1">
                          <a:latin typeface="Cambria Math"/>
                        </a:rPr>
                        <m:t>𝑐</m:t>
                      </m:r>
                      <m:r>
                        <a:rPr lang="en-US" sz="2800" i="1">
                          <a:latin typeface="Cambria Math"/>
                        </a:rPr>
                        <m:t>=</m:t>
                      </m:r>
                      <m:f>
                        <m:fPr>
                          <m:ctrlPr>
                            <a:rPr lang="en-US" sz="2800" i="1">
                              <a:latin typeface="Cambria Math" panose="02040503050406030204" pitchFamily="18" charset="0"/>
                            </a:rPr>
                          </m:ctrlPr>
                        </m:fPr>
                        <m:num>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r>
                                <a:rPr lang="en-US" sz="2800" i="1">
                                  <a:latin typeface="Cambria Math"/>
                                </a:rPr>
                                <m:t>𝑔</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𝑥</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num>
                        <m:den>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sSup>
                                <m:sSupPr>
                                  <m:ctrlPr>
                                    <a:rPr lang="en-US" sz="2800" i="1">
                                      <a:latin typeface="Cambria Math" panose="02040503050406030204" pitchFamily="18" charset="0"/>
                                    </a:rPr>
                                  </m:ctrlPr>
                                </m:sSupPr>
                                <m:e>
                                  <m:r>
                                    <a:rPr lang="en-US" sz="2800" i="1">
                                      <a:latin typeface="Cambria Math"/>
                                    </a:rPr>
                                    <m:t>𝑥</m:t>
                                  </m:r>
                                </m:e>
                                <m:sup>
                                  <m:r>
                                    <a:rPr lang="en-US" sz="2800" i="1">
                                      <a:latin typeface="Cambria Math"/>
                                    </a:rPr>
                                    <m:t>2</m:t>
                                  </m:r>
                                </m:sup>
                              </m:sSup>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918628" y="961698"/>
                <a:ext cx="4177373" cy="14155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42828" y="1145631"/>
                <a:ext cx="4939373" cy="110658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800" i="1">
                          <a:latin typeface="Cambria Math"/>
                        </a:rPr>
                        <m:t>=</m:t>
                      </m:r>
                      <m:f>
                        <m:fPr>
                          <m:ctrlPr>
                            <a:rPr lang="en-US" sz="2800" i="1">
                              <a:latin typeface="Cambria Math" panose="02040503050406030204" pitchFamily="18" charset="0"/>
                            </a:rPr>
                          </m:ctrlPr>
                        </m:fPr>
                        <m:num>
                          <m:r>
                            <a:rPr lang="en-US" sz="2800" i="1">
                              <a:latin typeface="Cambria Math"/>
                            </a:rPr>
                            <m:t>1</m:t>
                          </m:r>
                        </m:num>
                        <m:den>
                          <m:sSub>
                            <m:sSubPr>
                              <m:ctrlPr>
                                <a:rPr lang="en-US" sz="2800" i="1">
                                  <a:latin typeface="Cambria Math" panose="02040503050406030204" pitchFamily="18" charset="0"/>
                                </a:rPr>
                              </m:ctrlPr>
                            </m:sSubPr>
                            <m:e>
                              <m:r>
                                <a:rPr lang="en-US" sz="2800" i="1">
                                  <a:latin typeface="Cambria Math"/>
                                </a:rPr>
                                <m:t>𝐸</m:t>
                              </m:r>
                            </m:e>
                            <m:sub>
                              <m:r>
                                <a:rPr lang="en-US" sz="2800" i="1">
                                  <a:latin typeface="Cambria Math"/>
                                </a:rPr>
                                <m:t>𝑥</m:t>
                              </m:r>
                            </m:sub>
                          </m:sSub>
                        </m:den>
                      </m:f>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r>
                            <a:rPr lang="en-US" sz="2800" i="1">
                              <a:latin typeface="Cambria Math"/>
                            </a:rPr>
                            <m:t>𝑔</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𝑥</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042828" y="1145631"/>
                <a:ext cx="4939373" cy="11065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05200" y="3439180"/>
                <a:ext cx="3352800" cy="523220"/>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a:rPr>
                        <m:t>𝑔</m:t>
                      </m:r>
                      <m:d>
                        <m:dPr>
                          <m:ctrlPr>
                            <a:rPr lang="en-US" sz="2800" i="1">
                              <a:solidFill>
                                <a:srgbClr val="C00000"/>
                              </a:solidFill>
                              <a:latin typeface="Cambria Math" panose="02040503050406030204" pitchFamily="18" charset="0"/>
                            </a:rPr>
                          </m:ctrlPr>
                        </m:dPr>
                        <m:e>
                          <m:r>
                            <a:rPr lang="en-US" sz="2800" i="1">
                              <a:solidFill>
                                <a:srgbClr val="C00000"/>
                              </a:solidFill>
                              <a:latin typeface="Cambria Math"/>
                            </a:rPr>
                            <m:t>𝑡</m:t>
                          </m:r>
                        </m:e>
                      </m:d>
                      <m:r>
                        <a:rPr lang="en-US" sz="2800" i="1">
                          <a:solidFill>
                            <a:srgbClr val="C00000"/>
                          </a:solidFill>
                          <a:latin typeface="Cambria Math"/>
                          <a:ea typeface="Cambria Math"/>
                        </a:rPr>
                        <m:t>≅</m:t>
                      </m:r>
                      <m:r>
                        <a:rPr lang="en-US" sz="2800" i="1">
                          <a:solidFill>
                            <a:srgbClr val="C00000"/>
                          </a:solidFill>
                          <a:latin typeface="Cambria Math"/>
                        </a:rPr>
                        <m:t>𝑐𝑥</m:t>
                      </m:r>
                      <m:r>
                        <a:rPr lang="en-US" sz="2800" i="1">
                          <a:solidFill>
                            <a:srgbClr val="C00000"/>
                          </a:solidFill>
                          <a:latin typeface="Cambria Math"/>
                        </a:rPr>
                        <m:t>(</m:t>
                      </m:r>
                      <m:r>
                        <a:rPr lang="en-US" sz="2800" i="1">
                          <a:solidFill>
                            <a:srgbClr val="C00000"/>
                          </a:solidFill>
                          <a:latin typeface="Cambria Math"/>
                        </a:rPr>
                        <m:t>𝑡</m:t>
                      </m:r>
                      <m:r>
                        <a:rPr lang="en-US" sz="2800" i="1">
                          <a:solidFill>
                            <a:srgbClr val="C00000"/>
                          </a:solidFill>
                          <a:latin typeface="Cambria Math"/>
                        </a:rPr>
                        <m:t>)</m:t>
                      </m:r>
                    </m:oMath>
                  </m:oMathPara>
                </a14:m>
                <a:endParaRPr lang="en-US" sz="2000" dirty="0">
                  <a:solidFill>
                    <a:srgbClr val="C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05200" y="3439180"/>
                <a:ext cx="3352800" cy="523220"/>
              </a:xfrm>
              <a:prstGeom prst="rect">
                <a:avLst/>
              </a:prstGeom>
              <a:blipFill>
                <a:blip r:embed="rId4"/>
                <a:stretch>
                  <a:fillRect/>
                </a:stretch>
              </a:blipFill>
            </p:spPr>
            <p:txBody>
              <a:bodyPr/>
              <a:lstStyle/>
              <a:p>
                <a:r>
                  <a:rPr lang="en-US">
                    <a:noFill/>
                  </a:rPr>
                  <a:t> </a:t>
                </a:r>
              </a:p>
            </p:txBody>
          </p:sp>
        </mc:Fallback>
      </mc:AlternateContent>
      <p:sp>
        <p:nvSpPr>
          <p:cNvPr id="10" name="TextBox 9"/>
          <p:cNvSpPr txBox="1"/>
          <p:nvPr/>
        </p:nvSpPr>
        <p:spPr>
          <a:xfrm>
            <a:off x="9448800" y="1447801"/>
            <a:ext cx="526106" cy="461665"/>
          </a:xfrm>
          <a:prstGeom prst="rect">
            <a:avLst/>
          </a:prstGeom>
          <a:noFill/>
        </p:spPr>
        <p:txBody>
          <a:bodyPr wrap="none" rtlCol="0">
            <a:spAutoFit/>
          </a:bodyPr>
          <a:lstStyle/>
          <a:p>
            <a:r>
              <a:rPr lang="en-US" sz="2400" dirty="0"/>
              <a:t>(2)</a:t>
            </a:r>
          </a:p>
        </p:txBody>
      </p:sp>
      <p:grpSp>
        <p:nvGrpSpPr>
          <p:cNvPr id="16" name="Group 15">
            <a:extLst>
              <a:ext uri="{FF2B5EF4-FFF2-40B4-BE49-F238E27FC236}">
                <a16:creationId xmlns:a16="http://schemas.microsoft.com/office/drawing/2014/main" id="{B1DC635C-7685-D90B-59D3-1EF88BE259AC}"/>
              </a:ext>
            </a:extLst>
          </p:cNvPr>
          <p:cNvGrpSpPr/>
          <p:nvPr/>
        </p:nvGrpSpPr>
        <p:grpSpPr>
          <a:xfrm>
            <a:off x="2926787" y="833080"/>
            <a:ext cx="2811600" cy="894240"/>
            <a:chOff x="2926787" y="833080"/>
            <a:chExt cx="2811600" cy="89424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A32AE61-3B76-0397-02A9-4BC4A238F85A}"/>
                    </a:ext>
                  </a:extLst>
                </p14:cNvPr>
                <p14:cNvContentPartPr/>
                <p14:nvPr/>
              </p14:nvContentPartPr>
              <p14:xfrm>
                <a:off x="3086627" y="1451560"/>
                <a:ext cx="61920" cy="36360"/>
              </p14:xfrm>
            </p:contentPart>
          </mc:Choice>
          <mc:Fallback xmlns="">
            <p:pic>
              <p:nvPicPr>
                <p:cNvPr id="12" name="Ink 11">
                  <a:extLst>
                    <a:ext uri="{FF2B5EF4-FFF2-40B4-BE49-F238E27FC236}">
                      <a16:creationId xmlns:a16="http://schemas.microsoft.com/office/drawing/2014/main" id="{9A32AE61-3B76-0397-02A9-4BC4A238F85A}"/>
                    </a:ext>
                  </a:extLst>
                </p:cNvPr>
                <p:cNvPicPr/>
                <p:nvPr/>
              </p:nvPicPr>
              <p:blipFill>
                <a:blip r:embed="rId6"/>
                <a:stretch>
                  <a:fillRect/>
                </a:stretch>
              </p:blipFill>
              <p:spPr>
                <a:xfrm>
                  <a:off x="3077987" y="1442560"/>
                  <a:ext cx="79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3BEF54B-BECA-44F5-CF68-6617910548E1}"/>
                    </a:ext>
                  </a:extLst>
                </p14:cNvPr>
                <p14:cNvContentPartPr/>
                <p14:nvPr/>
              </p14:nvContentPartPr>
              <p14:xfrm>
                <a:off x="3266267" y="1544440"/>
                <a:ext cx="934920" cy="77040"/>
              </p14:xfrm>
            </p:contentPart>
          </mc:Choice>
          <mc:Fallback xmlns="">
            <p:pic>
              <p:nvPicPr>
                <p:cNvPr id="13" name="Ink 12">
                  <a:extLst>
                    <a:ext uri="{FF2B5EF4-FFF2-40B4-BE49-F238E27FC236}">
                      <a16:creationId xmlns:a16="http://schemas.microsoft.com/office/drawing/2014/main" id="{93BEF54B-BECA-44F5-CF68-6617910548E1}"/>
                    </a:ext>
                  </a:extLst>
                </p:cNvPr>
                <p:cNvPicPr/>
                <p:nvPr/>
              </p:nvPicPr>
              <p:blipFill>
                <a:blip r:embed="rId8"/>
                <a:stretch>
                  <a:fillRect/>
                </a:stretch>
              </p:blipFill>
              <p:spPr>
                <a:xfrm>
                  <a:off x="3257627" y="1535800"/>
                  <a:ext cx="952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FF6FDCE-06AF-BDCB-E816-8F935DD1171A}"/>
                    </a:ext>
                  </a:extLst>
                </p14:cNvPr>
                <p14:cNvContentPartPr/>
                <p14:nvPr/>
              </p14:nvContentPartPr>
              <p14:xfrm>
                <a:off x="4790507" y="1665400"/>
                <a:ext cx="477720" cy="12600"/>
              </p14:xfrm>
            </p:contentPart>
          </mc:Choice>
          <mc:Fallback xmlns="">
            <p:pic>
              <p:nvPicPr>
                <p:cNvPr id="14" name="Ink 13">
                  <a:extLst>
                    <a:ext uri="{FF2B5EF4-FFF2-40B4-BE49-F238E27FC236}">
                      <a16:creationId xmlns:a16="http://schemas.microsoft.com/office/drawing/2014/main" id="{1FF6FDCE-06AF-BDCB-E816-8F935DD1171A}"/>
                    </a:ext>
                  </a:extLst>
                </p:cNvPr>
                <p:cNvPicPr/>
                <p:nvPr/>
              </p:nvPicPr>
              <p:blipFill>
                <a:blip r:embed="rId10"/>
                <a:stretch>
                  <a:fillRect/>
                </a:stretch>
              </p:blipFill>
              <p:spPr>
                <a:xfrm>
                  <a:off x="4781867" y="1656400"/>
                  <a:ext cx="495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95BE148-D707-C391-07F1-5C899B439D92}"/>
                    </a:ext>
                  </a:extLst>
                </p14:cNvPr>
                <p14:cNvContentPartPr/>
                <p14:nvPr/>
              </p14:nvContentPartPr>
              <p14:xfrm>
                <a:off x="2926787" y="833080"/>
                <a:ext cx="2811600" cy="894240"/>
              </p14:xfrm>
            </p:contentPart>
          </mc:Choice>
          <mc:Fallback xmlns="">
            <p:pic>
              <p:nvPicPr>
                <p:cNvPr id="15" name="Ink 14">
                  <a:extLst>
                    <a:ext uri="{FF2B5EF4-FFF2-40B4-BE49-F238E27FC236}">
                      <a16:creationId xmlns:a16="http://schemas.microsoft.com/office/drawing/2014/main" id="{795BE148-D707-C391-07F1-5C899B439D92}"/>
                    </a:ext>
                  </a:extLst>
                </p:cNvPr>
                <p:cNvPicPr/>
                <p:nvPr/>
              </p:nvPicPr>
              <p:blipFill>
                <a:blip r:embed="rId12"/>
                <a:stretch>
                  <a:fillRect/>
                </a:stretch>
              </p:blipFill>
              <p:spPr>
                <a:xfrm>
                  <a:off x="2918147" y="824440"/>
                  <a:ext cx="2829240" cy="911880"/>
                </a:xfrm>
                <a:prstGeom prst="rect">
                  <a:avLst/>
                </a:prstGeom>
              </p:spPr>
            </p:pic>
          </mc:Fallback>
        </mc:AlternateContent>
      </p:grpSp>
      <p:grpSp>
        <p:nvGrpSpPr>
          <p:cNvPr id="19" name="Group 18">
            <a:extLst>
              <a:ext uri="{FF2B5EF4-FFF2-40B4-BE49-F238E27FC236}">
                <a16:creationId xmlns:a16="http://schemas.microsoft.com/office/drawing/2014/main" id="{36991E65-C5FA-673B-9513-18A49DCEC0BE}"/>
              </a:ext>
            </a:extLst>
          </p:cNvPr>
          <p:cNvGrpSpPr/>
          <p:nvPr/>
        </p:nvGrpSpPr>
        <p:grpSpPr>
          <a:xfrm>
            <a:off x="8401667" y="2026480"/>
            <a:ext cx="362520" cy="667080"/>
            <a:chOff x="8401667" y="2026480"/>
            <a:chExt cx="362520" cy="667080"/>
          </a:xfrm>
        </p:grpSpPr>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47887D26-3CE3-7DE1-6B7E-CF3FFECEED9B}"/>
                    </a:ext>
                  </a:extLst>
                </p14:cNvPr>
                <p14:cNvContentPartPr/>
                <p14:nvPr/>
              </p14:nvContentPartPr>
              <p14:xfrm>
                <a:off x="8401667" y="2026480"/>
                <a:ext cx="235800" cy="148320"/>
              </p14:xfrm>
            </p:contentPart>
          </mc:Choice>
          <mc:Fallback xmlns="">
            <p:pic>
              <p:nvPicPr>
                <p:cNvPr id="17" name="Ink 16">
                  <a:extLst>
                    <a:ext uri="{FF2B5EF4-FFF2-40B4-BE49-F238E27FC236}">
                      <a16:creationId xmlns:a16="http://schemas.microsoft.com/office/drawing/2014/main" id="{47887D26-3CE3-7DE1-6B7E-CF3FFECEED9B}"/>
                    </a:ext>
                  </a:extLst>
                </p:cNvPr>
                <p:cNvPicPr/>
                <p:nvPr/>
              </p:nvPicPr>
              <p:blipFill>
                <a:blip r:embed="rId14"/>
                <a:stretch>
                  <a:fillRect/>
                </a:stretch>
              </p:blipFill>
              <p:spPr>
                <a:xfrm>
                  <a:off x="8392667" y="2017480"/>
                  <a:ext cx="253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8F7F0BD-99FF-6AA8-4BBE-7839B058BFB0}"/>
                    </a:ext>
                  </a:extLst>
                </p14:cNvPr>
                <p14:cNvContentPartPr/>
                <p14:nvPr/>
              </p14:nvContentPartPr>
              <p14:xfrm>
                <a:off x="8418587" y="2040160"/>
                <a:ext cx="345600" cy="653400"/>
              </p14:xfrm>
            </p:contentPart>
          </mc:Choice>
          <mc:Fallback xmlns="">
            <p:pic>
              <p:nvPicPr>
                <p:cNvPr id="18" name="Ink 17">
                  <a:extLst>
                    <a:ext uri="{FF2B5EF4-FFF2-40B4-BE49-F238E27FC236}">
                      <a16:creationId xmlns:a16="http://schemas.microsoft.com/office/drawing/2014/main" id="{18F7F0BD-99FF-6AA8-4BBE-7839B058BFB0}"/>
                    </a:ext>
                  </a:extLst>
                </p:cNvPr>
                <p:cNvPicPr/>
                <p:nvPr/>
              </p:nvPicPr>
              <p:blipFill>
                <a:blip r:embed="rId16"/>
                <a:stretch>
                  <a:fillRect/>
                </a:stretch>
              </p:blipFill>
              <p:spPr>
                <a:xfrm>
                  <a:off x="8409587" y="2031520"/>
                  <a:ext cx="363240" cy="671040"/>
                </a:xfrm>
                <a:prstGeom prst="rect">
                  <a:avLst/>
                </a:prstGeom>
              </p:spPr>
            </p:pic>
          </mc:Fallback>
        </mc:AlternateContent>
      </p:grpSp>
      <p:grpSp>
        <p:nvGrpSpPr>
          <p:cNvPr id="31" name="Group 30">
            <a:extLst>
              <a:ext uri="{FF2B5EF4-FFF2-40B4-BE49-F238E27FC236}">
                <a16:creationId xmlns:a16="http://schemas.microsoft.com/office/drawing/2014/main" id="{1C173644-FB09-FFBE-FB45-8D89209F596E}"/>
              </a:ext>
            </a:extLst>
          </p:cNvPr>
          <p:cNvGrpSpPr/>
          <p:nvPr/>
        </p:nvGrpSpPr>
        <p:grpSpPr>
          <a:xfrm>
            <a:off x="9104027" y="2373880"/>
            <a:ext cx="2514960" cy="664920"/>
            <a:chOff x="9104027" y="2373880"/>
            <a:chExt cx="2514960" cy="664920"/>
          </a:xfrm>
        </p:grpSpPr>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FBED3488-4826-1017-9A46-60999DD643A1}"/>
                    </a:ext>
                  </a:extLst>
                </p14:cNvPr>
                <p14:cNvContentPartPr/>
                <p14:nvPr/>
              </p14:nvContentPartPr>
              <p14:xfrm>
                <a:off x="9104027" y="2373880"/>
                <a:ext cx="278280" cy="338760"/>
              </p14:xfrm>
            </p:contentPart>
          </mc:Choice>
          <mc:Fallback xmlns="">
            <p:pic>
              <p:nvPicPr>
                <p:cNvPr id="20" name="Ink 19">
                  <a:extLst>
                    <a:ext uri="{FF2B5EF4-FFF2-40B4-BE49-F238E27FC236}">
                      <a16:creationId xmlns:a16="http://schemas.microsoft.com/office/drawing/2014/main" id="{FBED3488-4826-1017-9A46-60999DD643A1}"/>
                    </a:ext>
                  </a:extLst>
                </p:cNvPr>
                <p:cNvPicPr/>
                <p:nvPr/>
              </p:nvPicPr>
              <p:blipFill>
                <a:blip r:embed="rId18"/>
                <a:stretch>
                  <a:fillRect/>
                </a:stretch>
              </p:blipFill>
              <p:spPr>
                <a:xfrm>
                  <a:off x="9095387" y="2365240"/>
                  <a:ext cx="2959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05AA9EA1-0C57-931A-E47B-2EB3ED4B0583}"/>
                    </a:ext>
                  </a:extLst>
                </p14:cNvPr>
                <p14:cNvContentPartPr/>
                <p14:nvPr/>
              </p14:nvContentPartPr>
              <p14:xfrm>
                <a:off x="9414347" y="2457760"/>
                <a:ext cx="182160" cy="314280"/>
              </p14:xfrm>
            </p:contentPart>
          </mc:Choice>
          <mc:Fallback xmlns="">
            <p:pic>
              <p:nvPicPr>
                <p:cNvPr id="21" name="Ink 20">
                  <a:extLst>
                    <a:ext uri="{FF2B5EF4-FFF2-40B4-BE49-F238E27FC236}">
                      <a16:creationId xmlns:a16="http://schemas.microsoft.com/office/drawing/2014/main" id="{05AA9EA1-0C57-931A-E47B-2EB3ED4B0583}"/>
                    </a:ext>
                  </a:extLst>
                </p:cNvPr>
                <p:cNvPicPr/>
                <p:nvPr/>
              </p:nvPicPr>
              <p:blipFill>
                <a:blip r:embed="rId20"/>
                <a:stretch>
                  <a:fillRect/>
                </a:stretch>
              </p:blipFill>
              <p:spPr>
                <a:xfrm>
                  <a:off x="9405707" y="2448760"/>
                  <a:ext cx="199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B3BB7F0C-11E1-EECF-B0A0-13D4EEEB88D0}"/>
                    </a:ext>
                  </a:extLst>
                </p14:cNvPr>
                <p14:cNvContentPartPr/>
                <p14:nvPr/>
              </p14:nvContentPartPr>
              <p14:xfrm>
                <a:off x="9659147" y="2464960"/>
                <a:ext cx="213120" cy="231120"/>
              </p14:xfrm>
            </p:contentPart>
          </mc:Choice>
          <mc:Fallback xmlns="">
            <p:pic>
              <p:nvPicPr>
                <p:cNvPr id="22" name="Ink 21">
                  <a:extLst>
                    <a:ext uri="{FF2B5EF4-FFF2-40B4-BE49-F238E27FC236}">
                      <a16:creationId xmlns:a16="http://schemas.microsoft.com/office/drawing/2014/main" id="{B3BB7F0C-11E1-EECF-B0A0-13D4EEEB88D0}"/>
                    </a:ext>
                  </a:extLst>
                </p:cNvPr>
                <p:cNvPicPr/>
                <p:nvPr/>
              </p:nvPicPr>
              <p:blipFill>
                <a:blip r:embed="rId22"/>
                <a:stretch>
                  <a:fillRect/>
                </a:stretch>
              </p:blipFill>
              <p:spPr>
                <a:xfrm>
                  <a:off x="9650507" y="2456320"/>
                  <a:ext cx="230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7C993885-863C-8DAD-230B-87CDCDE72ABD}"/>
                    </a:ext>
                  </a:extLst>
                </p14:cNvPr>
                <p14:cNvContentPartPr/>
                <p14:nvPr/>
              </p14:nvContentPartPr>
              <p14:xfrm>
                <a:off x="9935987" y="2466040"/>
                <a:ext cx="66240" cy="223920"/>
              </p14:xfrm>
            </p:contentPart>
          </mc:Choice>
          <mc:Fallback xmlns="">
            <p:pic>
              <p:nvPicPr>
                <p:cNvPr id="23" name="Ink 22">
                  <a:extLst>
                    <a:ext uri="{FF2B5EF4-FFF2-40B4-BE49-F238E27FC236}">
                      <a16:creationId xmlns:a16="http://schemas.microsoft.com/office/drawing/2014/main" id="{7C993885-863C-8DAD-230B-87CDCDE72ABD}"/>
                    </a:ext>
                  </a:extLst>
                </p:cNvPr>
                <p:cNvPicPr/>
                <p:nvPr/>
              </p:nvPicPr>
              <p:blipFill>
                <a:blip r:embed="rId24"/>
                <a:stretch>
                  <a:fillRect/>
                </a:stretch>
              </p:blipFill>
              <p:spPr>
                <a:xfrm>
                  <a:off x="9926987" y="2457400"/>
                  <a:ext cx="83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1395E7EF-C3DB-C55B-7333-555FC797447D}"/>
                    </a:ext>
                  </a:extLst>
                </p14:cNvPr>
                <p14:cNvContentPartPr/>
                <p14:nvPr/>
              </p14:nvContentPartPr>
              <p14:xfrm>
                <a:off x="9849587" y="2493760"/>
                <a:ext cx="343800" cy="216000"/>
              </p14:xfrm>
            </p:contentPart>
          </mc:Choice>
          <mc:Fallback xmlns="">
            <p:pic>
              <p:nvPicPr>
                <p:cNvPr id="24" name="Ink 23">
                  <a:extLst>
                    <a:ext uri="{FF2B5EF4-FFF2-40B4-BE49-F238E27FC236}">
                      <a16:creationId xmlns:a16="http://schemas.microsoft.com/office/drawing/2014/main" id="{1395E7EF-C3DB-C55B-7333-555FC797447D}"/>
                    </a:ext>
                  </a:extLst>
                </p:cNvPr>
                <p:cNvPicPr/>
                <p:nvPr/>
              </p:nvPicPr>
              <p:blipFill>
                <a:blip r:embed="rId26"/>
                <a:stretch>
                  <a:fillRect/>
                </a:stretch>
              </p:blipFill>
              <p:spPr>
                <a:xfrm>
                  <a:off x="9840587" y="2484760"/>
                  <a:ext cx="361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90DEC0C8-49DB-80B0-9FBA-0D90066782DC}"/>
                    </a:ext>
                  </a:extLst>
                </p14:cNvPr>
                <p14:cNvContentPartPr/>
                <p14:nvPr/>
              </p14:nvContentPartPr>
              <p14:xfrm>
                <a:off x="10291307" y="2697160"/>
                <a:ext cx="63360" cy="111960"/>
              </p14:xfrm>
            </p:contentPart>
          </mc:Choice>
          <mc:Fallback xmlns="">
            <p:pic>
              <p:nvPicPr>
                <p:cNvPr id="25" name="Ink 24">
                  <a:extLst>
                    <a:ext uri="{FF2B5EF4-FFF2-40B4-BE49-F238E27FC236}">
                      <a16:creationId xmlns:a16="http://schemas.microsoft.com/office/drawing/2014/main" id="{90DEC0C8-49DB-80B0-9FBA-0D90066782DC}"/>
                    </a:ext>
                  </a:extLst>
                </p:cNvPr>
                <p:cNvPicPr/>
                <p:nvPr/>
              </p:nvPicPr>
              <p:blipFill>
                <a:blip r:embed="rId28"/>
                <a:stretch>
                  <a:fillRect/>
                </a:stretch>
              </p:blipFill>
              <p:spPr>
                <a:xfrm>
                  <a:off x="10282667" y="2688520"/>
                  <a:ext cx="81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65DD88F8-155D-3EAD-AA32-CA586DE7B535}"/>
                    </a:ext>
                  </a:extLst>
                </p14:cNvPr>
                <p14:cNvContentPartPr/>
                <p14:nvPr/>
              </p14:nvContentPartPr>
              <p14:xfrm>
                <a:off x="10439267" y="2579080"/>
                <a:ext cx="245160" cy="214920"/>
              </p14:xfrm>
            </p:contentPart>
          </mc:Choice>
          <mc:Fallback xmlns="">
            <p:pic>
              <p:nvPicPr>
                <p:cNvPr id="26" name="Ink 25">
                  <a:extLst>
                    <a:ext uri="{FF2B5EF4-FFF2-40B4-BE49-F238E27FC236}">
                      <a16:creationId xmlns:a16="http://schemas.microsoft.com/office/drawing/2014/main" id="{65DD88F8-155D-3EAD-AA32-CA586DE7B535}"/>
                    </a:ext>
                  </a:extLst>
                </p:cNvPr>
                <p:cNvPicPr/>
                <p:nvPr/>
              </p:nvPicPr>
              <p:blipFill>
                <a:blip r:embed="rId30"/>
                <a:stretch>
                  <a:fillRect/>
                </a:stretch>
              </p:blipFill>
              <p:spPr>
                <a:xfrm>
                  <a:off x="10430267" y="2570440"/>
                  <a:ext cx="2628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0A65B524-D037-01E0-CEED-FF19F69A1B16}"/>
                    </a:ext>
                  </a:extLst>
                </p14:cNvPr>
                <p14:cNvContentPartPr/>
                <p14:nvPr/>
              </p14:nvContentPartPr>
              <p14:xfrm>
                <a:off x="10787387" y="2583400"/>
                <a:ext cx="167040" cy="298800"/>
              </p14:xfrm>
            </p:contentPart>
          </mc:Choice>
          <mc:Fallback xmlns="">
            <p:pic>
              <p:nvPicPr>
                <p:cNvPr id="27" name="Ink 26">
                  <a:extLst>
                    <a:ext uri="{FF2B5EF4-FFF2-40B4-BE49-F238E27FC236}">
                      <a16:creationId xmlns:a16="http://schemas.microsoft.com/office/drawing/2014/main" id="{0A65B524-D037-01E0-CEED-FF19F69A1B16}"/>
                    </a:ext>
                  </a:extLst>
                </p:cNvPr>
                <p:cNvPicPr/>
                <p:nvPr/>
              </p:nvPicPr>
              <p:blipFill>
                <a:blip r:embed="rId32"/>
                <a:stretch>
                  <a:fillRect/>
                </a:stretch>
              </p:blipFill>
              <p:spPr>
                <a:xfrm>
                  <a:off x="10778747" y="2574400"/>
                  <a:ext cx="1846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6CC3E47D-D3B1-A23E-40E5-CDCB1AB4E9D9}"/>
                    </a:ext>
                  </a:extLst>
                </p14:cNvPr>
                <p14:cNvContentPartPr/>
                <p14:nvPr/>
              </p14:nvContentPartPr>
              <p14:xfrm>
                <a:off x="10937147" y="2639920"/>
                <a:ext cx="174960" cy="230760"/>
              </p14:xfrm>
            </p:contentPart>
          </mc:Choice>
          <mc:Fallback xmlns="">
            <p:pic>
              <p:nvPicPr>
                <p:cNvPr id="28" name="Ink 27">
                  <a:extLst>
                    <a:ext uri="{FF2B5EF4-FFF2-40B4-BE49-F238E27FC236}">
                      <a16:creationId xmlns:a16="http://schemas.microsoft.com/office/drawing/2014/main" id="{6CC3E47D-D3B1-A23E-40E5-CDCB1AB4E9D9}"/>
                    </a:ext>
                  </a:extLst>
                </p:cNvPr>
                <p:cNvPicPr/>
                <p:nvPr/>
              </p:nvPicPr>
              <p:blipFill>
                <a:blip r:embed="rId34"/>
                <a:stretch>
                  <a:fillRect/>
                </a:stretch>
              </p:blipFill>
              <p:spPr>
                <a:xfrm>
                  <a:off x="10928147" y="2631280"/>
                  <a:ext cx="192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5F908B1-D822-B634-3649-5CABCF929298}"/>
                    </a:ext>
                  </a:extLst>
                </p14:cNvPr>
                <p14:cNvContentPartPr/>
                <p14:nvPr/>
              </p14:nvContentPartPr>
              <p14:xfrm>
                <a:off x="11211827" y="2623360"/>
                <a:ext cx="106560" cy="354960"/>
              </p14:xfrm>
            </p:contentPart>
          </mc:Choice>
          <mc:Fallback xmlns="">
            <p:pic>
              <p:nvPicPr>
                <p:cNvPr id="29" name="Ink 28">
                  <a:extLst>
                    <a:ext uri="{FF2B5EF4-FFF2-40B4-BE49-F238E27FC236}">
                      <a16:creationId xmlns:a16="http://schemas.microsoft.com/office/drawing/2014/main" id="{75F908B1-D822-B634-3649-5CABCF929298}"/>
                    </a:ext>
                  </a:extLst>
                </p:cNvPr>
                <p:cNvPicPr/>
                <p:nvPr/>
              </p:nvPicPr>
              <p:blipFill>
                <a:blip r:embed="rId36"/>
                <a:stretch>
                  <a:fillRect/>
                </a:stretch>
              </p:blipFill>
              <p:spPr>
                <a:xfrm>
                  <a:off x="11202827" y="2614720"/>
                  <a:ext cx="1242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A8B14BC5-5590-3C02-EEA5-F9117108CCB1}"/>
                    </a:ext>
                  </a:extLst>
                </p14:cNvPr>
                <p14:cNvContentPartPr/>
                <p14:nvPr/>
              </p14:nvContentPartPr>
              <p14:xfrm>
                <a:off x="11361587" y="2617600"/>
                <a:ext cx="257400" cy="421200"/>
              </p14:xfrm>
            </p:contentPart>
          </mc:Choice>
          <mc:Fallback xmlns="">
            <p:pic>
              <p:nvPicPr>
                <p:cNvPr id="30" name="Ink 29">
                  <a:extLst>
                    <a:ext uri="{FF2B5EF4-FFF2-40B4-BE49-F238E27FC236}">
                      <a16:creationId xmlns:a16="http://schemas.microsoft.com/office/drawing/2014/main" id="{A8B14BC5-5590-3C02-EEA5-F9117108CCB1}"/>
                    </a:ext>
                  </a:extLst>
                </p:cNvPr>
                <p:cNvPicPr/>
                <p:nvPr/>
              </p:nvPicPr>
              <p:blipFill>
                <a:blip r:embed="rId38"/>
                <a:stretch>
                  <a:fillRect/>
                </a:stretch>
              </p:blipFill>
              <p:spPr>
                <a:xfrm>
                  <a:off x="11352587" y="2608600"/>
                  <a:ext cx="275040" cy="438840"/>
                </a:xfrm>
                <a:prstGeom prst="rect">
                  <a:avLst/>
                </a:prstGeom>
              </p:spPr>
            </p:pic>
          </mc:Fallback>
        </mc:AlternateContent>
      </p:grpSp>
      <p:grpSp>
        <p:nvGrpSpPr>
          <p:cNvPr id="46" name="Group 45">
            <a:extLst>
              <a:ext uri="{FF2B5EF4-FFF2-40B4-BE49-F238E27FC236}">
                <a16:creationId xmlns:a16="http://schemas.microsoft.com/office/drawing/2014/main" id="{CE6F54F7-428B-A990-226B-ABF2D78C5A1F}"/>
              </a:ext>
            </a:extLst>
          </p:cNvPr>
          <p:cNvGrpSpPr/>
          <p:nvPr/>
        </p:nvGrpSpPr>
        <p:grpSpPr>
          <a:xfrm>
            <a:off x="3367427" y="2283160"/>
            <a:ext cx="2667240" cy="537840"/>
            <a:chOff x="3367427" y="2283160"/>
            <a:chExt cx="2667240" cy="537840"/>
          </a:xfrm>
        </p:grpSpPr>
        <mc:AlternateContent xmlns:mc="http://schemas.openxmlformats.org/markup-compatibility/2006" xmlns:p14="http://schemas.microsoft.com/office/powerpoint/2010/main">
          <mc:Choice Requires="p14">
            <p:contentPart p14:bwMode="auto" r:id="rId39">
              <p14:nvContentPartPr>
                <p14:cNvPr id="5" name="Ink 4">
                  <a:extLst>
                    <a:ext uri="{FF2B5EF4-FFF2-40B4-BE49-F238E27FC236}">
                      <a16:creationId xmlns:a16="http://schemas.microsoft.com/office/drawing/2014/main" id="{FFD4BE45-16D6-3F25-7065-4BF2CD80594A}"/>
                    </a:ext>
                  </a:extLst>
                </p14:cNvPr>
                <p14:cNvContentPartPr/>
                <p14:nvPr/>
              </p14:nvContentPartPr>
              <p14:xfrm>
                <a:off x="4184627" y="2283160"/>
                <a:ext cx="580320" cy="138600"/>
              </p14:xfrm>
            </p:contentPart>
          </mc:Choice>
          <mc:Fallback xmlns="">
            <p:pic>
              <p:nvPicPr>
                <p:cNvPr id="5" name="Ink 4">
                  <a:extLst>
                    <a:ext uri="{FF2B5EF4-FFF2-40B4-BE49-F238E27FC236}">
                      <a16:creationId xmlns:a16="http://schemas.microsoft.com/office/drawing/2014/main" id="{FFD4BE45-16D6-3F25-7065-4BF2CD80594A}"/>
                    </a:ext>
                  </a:extLst>
                </p:cNvPr>
                <p:cNvPicPr/>
                <p:nvPr/>
              </p:nvPicPr>
              <p:blipFill>
                <a:blip r:embed="rId40"/>
                <a:stretch>
                  <a:fillRect/>
                </a:stretch>
              </p:blipFill>
              <p:spPr>
                <a:xfrm>
                  <a:off x="4175987" y="2274520"/>
                  <a:ext cx="59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 name="Ink 7">
                  <a:extLst>
                    <a:ext uri="{FF2B5EF4-FFF2-40B4-BE49-F238E27FC236}">
                      <a16:creationId xmlns:a16="http://schemas.microsoft.com/office/drawing/2014/main" id="{190CA6F5-155C-CB2E-2371-D1FC430445F1}"/>
                    </a:ext>
                  </a:extLst>
                </p14:cNvPr>
                <p14:cNvContentPartPr/>
                <p14:nvPr/>
              </p14:nvContentPartPr>
              <p14:xfrm>
                <a:off x="4229267" y="2450920"/>
                <a:ext cx="408960" cy="65880"/>
              </p14:xfrm>
            </p:contentPart>
          </mc:Choice>
          <mc:Fallback xmlns="">
            <p:pic>
              <p:nvPicPr>
                <p:cNvPr id="8" name="Ink 7">
                  <a:extLst>
                    <a:ext uri="{FF2B5EF4-FFF2-40B4-BE49-F238E27FC236}">
                      <a16:creationId xmlns:a16="http://schemas.microsoft.com/office/drawing/2014/main" id="{190CA6F5-155C-CB2E-2371-D1FC430445F1}"/>
                    </a:ext>
                  </a:extLst>
                </p:cNvPr>
                <p:cNvPicPr/>
                <p:nvPr/>
              </p:nvPicPr>
              <p:blipFill>
                <a:blip r:embed="rId42"/>
                <a:stretch>
                  <a:fillRect/>
                </a:stretch>
              </p:blipFill>
              <p:spPr>
                <a:xfrm>
                  <a:off x="4220267" y="2442280"/>
                  <a:ext cx="4266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BF9F1C22-0B83-0A71-D065-80F450F80854}"/>
                    </a:ext>
                  </a:extLst>
                </p14:cNvPr>
                <p14:cNvContentPartPr/>
                <p14:nvPr/>
              </p14:nvContentPartPr>
              <p14:xfrm>
                <a:off x="3367427" y="2447680"/>
                <a:ext cx="272160" cy="360720"/>
              </p14:xfrm>
            </p:contentPart>
          </mc:Choice>
          <mc:Fallback xmlns="">
            <p:pic>
              <p:nvPicPr>
                <p:cNvPr id="32" name="Ink 31">
                  <a:extLst>
                    <a:ext uri="{FF2B5EF4-FFF2-40B4-BE49-F238E27FC236}">
                      <a16:creationId xmlns:a16="http://schemas.microsoft.com/office/drawing/2014/main" id="{BF9F1C22-0B83-0A71-D065-80F450F80854}"/>
                    </a:ext>
                  </a:extLst>
                </p:cNvPr>
                <p:cNvPicPr/>
                <p:nvPr/>
              </p:nvPicPr>
              <p:blipFill>
                <a:blip r:embed="rId44"/>
                <a:stretch>
                  <a:fillRect/>
                </a:stretch>
              </p:blipFill>
              <p:spPr>
                <a:xfrm>
                  <a:off x="3358427" y="2439040"/>
                  <a:ext cx="2898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B9F49141-7E5D-EE0A-1371-3358B51C50EF}"/>
                    </a:ext>
                  </a:extLst>
                </p14:cNvPr>
                <p14:cNvContentPartPr/>
                <p14:nvPr/>
              </p14:nvContentPartPr>
              <p14:xfrm>
                <a:off x="3670907" y="2571520"/>
                <a:ext cx="340200" cy="161640"/>
              </p14:xfrm>
            </p:contentPart>
          </mc:Choice>
          <mc:Fallback xmlns="">
            <p:pic>
              <p:nvPicPr>
                <p:cNvPr id="33" name="Ink 32">
                  <a:extLst>
                    <a:ext uri="{FF2B5EF4-FFF2-40B4-BE49-F238E27FC236}">
                      <a16:creationId xmlns:a16="http://schemas.microsoft.com/office/drawing/2014/main" id="{B9F49141-7E5D-EE0A-1371-3358B51C50EF}"/>
                    </a:ext>
                  </a:extLst>
                </p:cNvPr>
                <p:cNvPicPr/>
                <p:nvPr/>
              </p:nvPicPr>
              <p:blipFill>
                <a:blip r:embed="rId46"/>
                <a:stretch>
                  <a:fillRect/>
                </a:stretch>
              </p:blipFill>
              <p:spPr>
                <a:xfrm>
                  <a:off x="3661907" y="2562520"/>
                  <a:ext cx="357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9D4875B0-4EDC-3391-950A-0C7FF40BB3B4}"/>
                    </a:ext>
                  </a:extLst>
                </p14:cNvPr>
                <p14:cNvContentPartPr/>
                <p14:nvPr/>
              </p14:nvContentPartPr>
              <p14:xfrm>
                <a:off x="4081307" y="2545960"/>
                <a:ext cx="138240" cy="182520"/>
              </p14:xfrm>
            </p:contentPart>
          </mc:Choice>
          <mc:Fallback xmlns="">
            <p:pic>
              <p:nvPicPr>
                <p:cNvPr id="34" name="Ink 33">
                  <a:extLst>
                    <a:ext uri="{FF2B5EF4-FFF2-40B4-BE49-F238E27FC236}">
                      <a16:creationId xmlns:a16="http://schemas.microsoft.com/office/drawing/2014/main" id="{9D4875B0-4EDC-3391-950A-0C7FF40BB3B4}"/>
                    </a:ext>
                  </a:extLst>
                </p:cNvPr>
                <p:cNvPicPr/>
                <p:nvPr/>
              </p:nvPicPr>
              <p:blipFill>
                <a:blip r:embed="rId48"/>
                <a:stretch>
                  <a:fillRect/>
                </a:stretch>
              </p:blipFill>
              <p:spPr>
                <a:xfrm>
                  <a:off x="4072667" y="2537320"/>
                  <a:ext cx="155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F57AFFC3-F35B-E87F-D6BD-F9BC05294927}"/>
                    </a:ext>
                  </a:extLst>
                </p14:cNvPr>
                <p14:cNvContentPartPr/>
                <p14:nvPr/>
              </p14:nvContentPartPr>
              <p14:xfrm>
                <a:off x="4205507" y="2575120"/>
                <a:ext cx="213480" cy="173160"/>
              </p14:xfrm>
            </p:contentPart>
          </mc:Choice>
          <mc:Fallback xmlns="">
            <p:pic>
              <p:nvPicPr>
                <p:cNvPr id="35" name="Ink 34">
                  <a:extLst>
                    <a:ext uri="{FF2B5EF4-FFF2-40B4-BE49-F238E27FC236}">
                      <a16:creationId xmlns:a16="http://schemas.microsoft.com/office/drawing/2014/main" id="{F57AFFC3-F35B-E87F-D6BD-F9BC05294927}"/>
                    </a:ext>
                  </a:extLst>
                </p:cNvPr>
                <p:cNvPicPr/>
                <p:nvPr/>
              </p:nvPicPr>
              <p:blipFill>
                <a:blip r:embed="rId50"/>
                <a:stretch>
                  <a:fillRect/>
                </a:stretch>
              </p:blipFill>
              <p:spPr>
                <a:xfrm>
                  <a:off x="4196867" y="2566120"/>
                  <a:ext cx="231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C802D749-69CF-7B43-D69E-0CBF0F4E654E}"/>
                    </a:ext>
                  </a:extLst>
                </p14:cNvPr>
                <p14:cNvContentPartPr/>
                <p14:nvPr/>
              </p14:nvContentPartPr>
              <p14:xfrm>
                <a:off x="4516907" y="2559640"/>
                <a:ext cx="82080" cy="226800"/>
              </p14:xfrm>
            </p:contentPart>
          </mc:Choice>
          <mc:Fallback xmlns="">
            <p:pic>
              <p:nvPicPr>
                <p:cNvPr id="36" name="Ink 35">
                  <a:extLst>
                    <a:ext uri="{FF2B5EF4-FFF2-40B4-BE49-F238E27FC236}">
                      <a16:creationId xmlns:a16="http://schemas.microsoft.com/office/drawing/2014/main" id="{C802D749-69CF-7B43-D69E-0CBF0F4E654E}"/>
                    </a:ext>
                  </a:extLst>
                </p:cNvPr>
                <p:cNvPicPr/>
                <p:nvPr/>
              </p:nvPicPr>
              <p:blipFill>
                <a:blip r:embed="rId52"/>
                <a:stretch>
                  <a:fillRect/>
                </a:stretch>
              </p:blipFill>
              <p:spPr>
                <a:xfrm>
                  <a:off x="4508267" y="2551000"/>
                  <a:ext cx="997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EB5C4550-F148-8FEE-11DF-6AD0E6B281B1}"/>
                    </a:ext>
                  </a:extLst>
                </p14:cNvPr>
                <p14:cNvContentPartPr/>
                <p14:nvPr/>
              </p14:nvContentPartPr>
              <p14:xfrm>
                <a:off x="4703387" y="2709760"/>
                <a:ext cx="45720" cy="87840"/>
              </p14:xfrm>
            </p:contentPart>
          </mc:Choice>
          <mc:Fallback xmlns="">
            <p:pic>
              <p:nvPicPr>
                <p:cNvPr id="37" name="Ink 36">
                  <a:extLst>
                    <a:ext uri="{FF2B5EF4-FFF2-40B4-BE49-F238E27FC236}">
                      <a16:creationId xmlns:a16="http://schemas.microsoft.com/office/drawing/2014/main" id="{EB5C4550-F148-8FEE-11DF-6AD0E6B281B1}"/>
                    </a:ext>
                  </a:extLst>
                </p:cNvPr>
                <p:cNvPicPr/>
                <p:nvPr/>
              </p:nvPicPr>
              <p:blipFill>
                <a:blip r:embed="rId54"/>
                <a:stretch>
                  <a:fillRect/>
                </a:stretch>
              </p:blipFill>
              <p:spPr>
                <a:xfrm>
                  <a:off x="4694747" y="2700760"/>
                  <a:ext cx="63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6FF8688C-2C71-2420-3D34-38A4CDB2EC93}"/>
                    </a:ext>
                  </a:extLst>
                </p14:cNvPr>
                <p14:cNvContentPartPr/>
                <p14:nvPr/>
              </p14:nvContentPartPr>
              <p14:xfrm>
                <a:off x="4879067" y="2573680"/>
                <a:ext cx="240120" cy="170640"/>
              </p14:xfrm>
            </p:contentPart>
          </mc:Choice>
          <mc:Fallback xmlns="">
            <p:pic>
              <p:nvPicPr>
                <p:cNvPr id="38" name="Ink 37">
                  <a:extLst>
                    <a:ext uri="{FF2B5EF4-FFF2-40B4-BE49-F238E27FC236}">
                      <a16:creationId xmlns:a16="http://schemas.microsoft.com/office/drawing/2014/main" id="{6FF8688C-2C71-2420-3D34-38A4CDB2EC93}"/>
                    </a:ext>
                  </a:extLst>
                </p:cNvPr>
                <p:cNvPicPr/>
                <p:nvPr/>
              </p:nvPicPr>
              <p:blipFill>
                <a:blip r:embed="rId56"/>
                <a:stretch>
                  <a:fillRect/>
                </a:stretch>
              </p:blipFill>
              <p:spPr>
                <a:xfrm>
                  <a:off x="4870067" y="2565040"/>
                  <a:ext cx="257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3028A302-759A-F89D-6425-A051187411A3}"/>
                    </a:ext>
                  </a:extLst>
                </p14:cNvPr>
                <p14:cNvContentPartPr/>
                <p14:nvPr/>
              </p14:nvContentPartPr>
              <p14:xfrm>
                <a:off x="5212787" y="2540200"/>
                <a:ext cx="171000" cy="280800"/>
              </p14:xfrm>
            </p:contentPart>
          </mc:Choice>
          <mc:Fallback xmlns="">
            <p:pic>
              <p:nvPicPr>
                <p:cNvPr id="39" name="Ink 38">
                  <a:extLst>
                    <a:ext uri="{FF2B5EF4-FFF2-40B4-BE49-F238E27FC236}">
                      <a16:creationId xmlns:a16="http://schemas.microsoft.com/office/drawing/2014/main" id="{3028A302-759A-F89D-6425-A051187411A3}"/>
                    </a:ext>
                  </a:extLst>
                </p:cNvPr>
                <p:cNvPicPr/>
                <p:nvPr/>
              </p:nvPicPr>
              <p:blipFill>
                <a:blip r:embed="rId58"/>
                <a:stretch>
                  <a:fillRect/>
                </a:stretch>
              </p:blipFill>
              <p:spPr>
                <a:xfrm>
                  <a:off x="5203787" y="2531200"/>
                  <a:ext cx="188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FE7F71DF-21AC-F781-9B7A-7CA4B9C84052}"/>
                    </a:ext>
                  </a:extLst>
                </p14:cNvPr>
                <p14:cNvContentPartPr/>
                <p14:nvPr/>
              </p14:nvContentPartPr>
              <p14:xfrm>
                <a:off x="5419067" y="2590600"/>
                <a:ext cx="2160" cy="7200"/>
              </p14:xfrm>
            </p:contentPart>
          </mc:Choice>
          <mc:Fallback xmlns="">
            <p:pic>
              <p:nvPicPr>
                <p:cNvPr id="40" name="Ink 39">
                  <a:extLst>
                    <a:ext uri="{FF2B5EF4-FFF2-40B4-BE49-F238E27FC236}">
                      <a16:creationId xmlns:a16="http://schemas.microsoft.com/office/drawing/2014/main" id="{FE7F71DF-21AC-F781-9B7A-7CA4B9C84052}"/>
                    </a:ext>
                  </a:extLst>
                </p:cNvPr>
                <p:cNvPicPr/>
                <p:nvPr/>
              </p:nvPicPr>
              <p:blipFill>
                <a:blip r:embed="rId60"/>
                <a:stretch>
                  <a:fillRect/>
                </a:stretch>
              </p:blipFill>
              <p:spPr>
                <a:xfrm>
                  <a:off x="5410427" y="2581600"/>
                  <a:ext cx="19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6BF9715B-22EF-BE61-6727-AAFAA57693CB}"/>
                    </a:ext>
                  </a:extLst>
                </p14:cNvPr>
                <p14:cNvContentPartPr/>
                <p14:nvPr/>
              </p14:nvContentPartPr>
              <p14:xfrm>
                <a:off x="5285507" y="2542000"/>
                <a:ext cx="215280" cy="268920"/>
              </p14:xfrm>
            </p:contentPart>
          </mc:Choice>
          <mc:Fallback xmlns="">
            <p:pic>
              <p:nvPicPr>
                <p:cNvPr id="41" name="Ink 40">
                  <a:extLst>
                    <a:ext uri="{FF2B5EF4-FFF2-40B4-BE49-F238E27FC236}">
                      <a16:creationId xmlns:a16="http://schemas.microsoft.com/office/drawing/2014/main" id="{6BF9715B-22EF-BE61-6727-AAFAA57693CB}"/>
                    </a:ext>
                  </a:extLst>
                </p:cNvPr>
                <p:cNvPicPr/>
                <p:nvPr/>
              </p:nvPicPr>
              <p:blipFill>
                <a:blip r:embed="rId62"/>
                <a:stretch>
                  <a:fillRect/>
                </a:stretch>
              </p:blipFill>
              <p:spPr>
                <a:xfrm>
                  <a:off x="5276507" y="2533360"/>
                  <a:ext cx="232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BA6CD806-4F61-2998-DB21-3055A32B75B0}"/>
                    </a:ext>
                  </a:extLst>
                </p14:cNvPr>
                <p14:cNvContentPartPr/>
                <p14:nvPr/>
              </p14:nvContentPartPr>
              <p14:xfrm>
                <a:off x="5448227" y="2533360"/>
                <a:ext cx="124560" cy="196920"/>
              </p14:xfrm>
            </p:contentPart>
          </mc:Choice>
          <mc:Fallback xmlns="">
            <p:pic>
              <p:nvPicPr>
                <p:cNvPr id="42" name="Ink 41">
                  <a:extLst>
                    <a:ext uri="{FF2B5EF4-FFF2-40B4-BE49-F238E27FC236}">
                      <a16:creationId xmlns:a16="http://schemas.microsoft.com/office/drawing/2014/main" id="{BA6CD806-4F61-2998-DB21-3055A32B75B0}"/>
                    </a:ext>
                  </a:extLst>
                </p:cNvPr>
                <p:cNvPicPr/>
                <p:nvPr/>
              </p:nvPicPr>
              <p:blipFill>
                <a:blip r:embed="rId64"/>
                <a:stretch>
                  <a:fillRect/>
                </a:stretch>
              </p:blipFill>
              <p:spPr>
                <a:xfrm>
                  <a:off x="5439587" y="2524360"/>
                  <a:ext cx="142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0F97CA61-89BB-8DB0-51CD-5881BAFBDA43}"/>
                    </a:ext>
                  </a:extLst>
                </p14:cNvPr>
                <p14:cNvContentPartPr/>
                <p14:nvPr/>
              </p14:nvContentPartPr>
              <p14:xfrm>
                <a:off x="5434907" y="2608600"/>
                <a:ext cx="170280" cy="35640"/>
              </p14:xfrm>
            </p:contentPart>
          </mc:Choice>
          <mc:Fallback xmlns="">
            <p:pic>
              <p:nvPicPr>
                <p:cNvPr id="43" name="Ink 42">
                  <a:extLst>
                    <a:ext uri="{FF2B5EF4-FFF2-40B4-BE49-F238E27FC236}">
                      <a16:creationId xmlns:a16="http://schemas.microsoft.com/office/drawing/2014/main" id="{0F97CA61-89BB-8DB0-51CD-5881BAFBDA43}"/>
                    </a:ext>
                  </a:extLst>
                </p:cNvPr>
                <p:cNvPicPr/>
                <p:nvPr/>
              </p:nvPicPr>
              <p:blipFill>
                <a:blip r:embed="rId66"/>
                <a:stretch>
                  <a:fillRect/>
                </a:stretch>
              </p:blipFill>
              <p:spPr>
                <a:xfrm>
                  <a:off x="5425907" y="2599960"/>
                  <a:ext cx="1879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63B6BA8F-5449-FD41-5AF8-B3CC1A959167}"/>
                    </a:ext>
                  </a:extLst>
                </p14:cNvPr>
                <p14:cNvContentPartPr/>
                <p14:nvPr/>
              </p14:nvContentPartPr>
              <p14:xfrm>
                <a:off x="5658107" y="2562520"/>
                <a:ext cx="77400" cy="219600"/>
              </p14:xfrm>
            </p:contentPart>
          </mc:Choice>
          <mc:Fallback xmlns="">
            <p:pic>
              <p:nvPicPr>
                <p:cNvPr id="44" name="Ink 43">
                  <a:extLst>
                    <a:ext uri="{FF2B5EF4-FFF2-40B4-BE49-F238E27FC236}">
                      <a16:creationId xmlns:a16="http://schemas.microsoft.com/office/drawing/2014/main" id="{63B6BA8F-5449-FD41-5AF8-B3CC1A959167}"/>
                    </a:ext>
                  </a:extLst>
                </p:cNvPr>
                <p:cNvPicPr/>
                <p:nvPr/>
              </p:nvPicPr>
              <p:blipFill>
                <a:blip r:embed="rId68"/>
                <a:stretch>
                  <a:fillRect/>
                </a:stretch>
              </p:blipFill>
              <p:spPr>
                <a:xfrm>
                  <a:off x="5649107" y="2553880"/>
                  <a:ext cx="95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E024DB1A-8544-DECC-2293-8C47D32C7A9E}"/>
                    </a:ext>
                  </a:extLst>
                </p14:cNvPr>
                <p14:cNvContentPartPr/>
                <p14:nvPr/>
              </p14:nvContentPartPr>
              <p14:xfrm>
                <a:off x="5821907" y="2506360"/>
                <a:ext cx="212760" cy="303840"/>
              </p14:xfrm>
            </p:contentPart>
          </mc:Choice>
          <mc:Fallback xmlns="">
            <p:pic>
              <p:nvPicPr>
                <p:cNvPr id="45" name="Ink 44">
                  <a:extLst>
                    <a:ext uri="{FF2B5EF4-FFF2-40B4-BE49-F238E27FC236}">
                      <a16:creationId xmlns:a16="http://schemas.microsoft.com/office/drawing/2014/main" id="{E024DB1A-8544-DECC-2293-8C47D32C7A9E}"/>
                    </a:ext>
                  </a:extLst>
                </p:cNvPr>
                <p:cNvPicPr/>
                <p:nvPr/>
              </p:nvPicPr>
              <p:blipFill>
                <a:blip r:embed="rId70"/>
                <a:stretch>
                  <a:fillRect/>
                </a:stretch>
              </p:blipFill>
              <p:spPr>
                <a:xfrm>
                  <a:off x="5813267" y="2497360"/>
                  <a:ext cx="230400" cy="32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F4571116-458E-AD01-74C7-2EA0AEEBD1C9}"/>
                  </a:ext>
                </a:extLst>
              </p14:cNvPr>
              <p14:cNvContentPartPr/>
              <p14:nvPr/>
            </p14:nvContentPartPr>
            <p14:xfrm>
              <a:off x="368627" y="1193800"/>
              <a:ext cx="541440" cy="430920"/>
            </p14:xfrm>
          </p:contentPart>
        </mc:Choice>
        <mc:Fallback xmlns="">
          <p:pic>
            <p:nvPicPr>
              <p:cNvPr id="47" name="Ink 46">
                <a:extLst>
                  <a:ext uri="{FF2B5EF4-FFF2-40B4-BE49-F238E27FC236}">
                    <a16:creationId xmlns:a16="http://schemas.microsoft.com/office/drawing/2014/main" id="{F4571116-458E-AD01-74C7-2EA0AEEBD1C9}"/>
                  </a:ext>
                </a:extLst>
              </p:cNvPr>
              <p:cNvPicPr/>
              <p:nvPr/>
            </p:nvPicPr>
            <p:blipFill>
              <a:blip r:embed="rId72"/>
              <a:stretch>
                <a:fillRect/>
              </a:stretch>
            </p:blipFill>
            <p:spPr>
              <a:xfrm>
                <a:off x="359987" y="1184800"/>
                <a:ext cx="5590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3EEED957-5B00-926D-9E8C-C876C22F90BC}"/>
                  </a:ext>
                </a:extLst>
              </p14:cNvPr>
              <p14:cNvContentPartPr/>
              <p14:nvPr/>
            </p14:nvContentPartPr>
            <p14:xfrm>
              <a:off x="480947" y="1851520"/>
              <a:ext cx="138240" cy="735840"/>
            </p14:xfrm>
          </p:contentPart>
        </mc:Choice>
        <mc:Fallback xmlns="">
          <p:pic>
            <p:nvPicPr>
              <p:cNvPr id="48" name="Ink 47">
                <a:extLst>
                  <a:ext uri="{FF2B5EF4-FFF2-40B4-BE49-F238E27FC236}">
                    <a16:creationId xmlns:a16="http://schemas.microsoft.com/office/drawing/2014/main" id="{3EEED957-5B00-926D-9E8C-C876C22F90BC}"/>
                  </a:ext>
                </a:extLst>
              </p:cNvPr>
              <p:cNvPicPr/>
              <p:nvPr/>
            </p:nvPicPr>
            <p:blipFill>
              <a:blip r:embed="rId74"/>
              <a:stretch>
                <a:fillRect/>
              </a:stretch>
            </p:blipFill>
            <p:spPr>
              <a:xfrm>
                <a:off x="471947" y="1842520"/>
                <a:ext cx="155880" cy="753480"/>
              </a:xfrm>
              <a:prstGeom prst="rect">
                <a:avLst/>
              </a:prstGeom>
            </p:spPr>
          </p:pic>
        </mc:Fallback>
      </mc:AlternateContent>
      <p:grpSp>
        <p:nvGrpSpPr>
          <p:cNvPr id="51" name="Group 50">
            <a:extLst>
              <a:ext uri="{FF2B5EF4-FFF2-40B4-BE49-F238E27FC236}">
                <a16:creationId xmlns:a16="http://schemas.microsoft.com/office/drawing/2014/main" id="{F0038A87-B582-6106-B3D4-6360CCB2B785}"/>
              </a:ext>
            </a:extLst>
          </p:cNvPr>
          <p:cNvGrpSpPr/>
          <p:nvPr/>
        </p:nvGrpSpPr>
        <p:grpSpPr>
          <a:xfrm>
            <a:off x="5662067" y="4377640"/>
            <a:ext cx="1264320" cy="207720"/>
            <a:chOff x="5662067" y="4377640"/>
            <a:chExt cx="1264320" cy="207720"/>
          </a:xfrm>
        </p:grpSpPr>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67951DB2-41E1-090E-C31A-960420FC42B5}"/>
                    </a:ext>
                  </a:extLst>
                </p14:cNvPr>
                <p14:cNvContentPartPr/>
                <p14:nvPr/>
              </p14:nvContentPartPr>
              <p14:xfrm>
                <a:off x="5662067" y="4377640"/>
                <a:ext cx="1264320" cy="66600"/>
              </p14:xfrm>
            </p:contentPart>
          </mc:Choice>
          <mc:Fallback xmlns="">
            <p:pic>
              <p:nvPicPr>
                <p:cNvPr id="49" name="Ink 48">
                  <a:extLst>
                    <a:ext uri="{FF2B5EF4-FFF2-40B4-BE49-F238E27FC236}">
                      <a16:creationId xmlns:a16="http://schemas.microsoft.com/office/drawing/2014/main" id="{67951DB2-41E1-090E-C31A-960420FC42B5}"/>
                    </a:ext>
                  </a:extLst>
                </p:cNvPr>
                <p:cNvPicPr/>
                <p:nvPr/>
              </p:nvPicPr>
              <p:blipFill>
                <a:blip r:embed="rId76"/>
                <a:stretch>
                  <a:fillRect/>
                </a:stretch>
              </p:blipFill>
              <p:spPr>
                <a:xfrm>
                  <a:off x="5653427" y="4368640"/>
                  <a:ext cx="12819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FE456446-A8B8-A752-86E3-99ACD8D315D5}"/>
                    </a:ext>
                  </a:extLst>
                </p14:cNvPr>
                <p14:cNvContentPartPr/>
                <p14:nvPr/>
              </p14:nvContentPartPr>
              <p14:xfrm>
                <a:off x="5777267" y="4498600"/>
                <a:ext cx="712080" cy="86760"/>
              </p14:xfrm>
            </p:contentPart>
          </mc:Choice>
          <mc:Fallback xmlns="">
            <p:pic>
              <p:nvPicPr>
                <p:cNvPr id="50" name="Ink 49">
                  <a:extLst>
                    <a:ext uri="{FF2B5EF4-FFF2-40B4-BE49-F238E27FC236}">
                      <a16:creationId xmlns:a16="http://schemas.microsoft.com/office/drawing/2014/main" id="{FE456446-A8B8-A752-86E3-99ACD8D315D5}"/>
                    </a:ext>
                  </a:extLst>
                </p:cNvPr>
                <p:cNvPicPr/>
                <p:nvPr/>
              </p:nvPicPr>
              <p:blipFill>
                <a:blip r:embed="rId78"/>
                <a:stretch>
                  <a:fillRect/>
                </a:stretch>
              </p:blipFill>
              <p:spPr>
                <a:xfrm>
                  <a:off x="5768267" y="4489960"/>
                  <a:ext cx="729720" cy="10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E7F2303C-6AC1-0AF9-C586-E54C0A1A3A00}"/>
                  </a:ext>
                </a:extLst>
              </p14:cNvPr>
              <p14:cNvContentPartPr/>
              <p14:nvPr/>
            </p14:nvContentPartPr>
            <p14:xfrm>
              <a:off x="7426245" y="4592238"/>
              <a:ext cx="195480" cy="460440"/>
            </p14:xfrm>
          </p:contentPart>
        </mc:Choice>
        <mc:Fallback>
          <p:pic>
            <p:nvPicPr>
              <p:cNvPr id="52" name="Ink 51">
                <a:extLst>
                  <a:ext uri="{FF2B5EF4-FFF2-40B4-BE49-F238E27FC236}">
                    <a16:creationId xmlns:a16="http://schemas.microsoft.com/office/drawing/2014/main" id="{E7F2303C-6AC1-0AF9-C586-E54C0A1A3A00}"/>
                  </a:ext>
                </a:extLst>
              </p:cNvPr>
              <p:cNvPicPr/>
              <p:nvPr/>
            </p:nvPicPr>
            <p:blipFill>
              <a:blip r:embed="rId80"/>
              <a:stretch>
                <a:fillRect/>
              </a:stretch>
            </p:blipFill>
            <p:spPr>
              <a:xfrm>
                <a:off x="7417245" y="4583238"/>
                <a:ext cx="21312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8" name="Ink 87">
                <a:extLst>
                  <a:ext uri="{FF2B5EF4-FFF2-40B4-BE49-F238E27FC236}">
                    <a16:creationId xmlns:a16="http://schemas.microsoft.com/office/drawing/2014/main" id="{5915F14C-F773-D3AD-EC01-403D3BDF2520}"/>
                  </a:ext>
                </a:extLst>
              </p14:cNvPr>
              <p14:cNvContentPartPr/>
              <p14:nvPr/>
            </p14:nvContentPartPr>
            <p14:xfrm>
              <a:off x="377085" y="6184158"/>
              <a:ext cx="367200" cy="27720"/>
            </p14:xfrm>
          </p:contentPart>
        </mc:Choice>
        <mc:Fallback>
          <p:pic>
            <p:nvPicPr>
              <p:cNvPr id="88" name="Ink 87">
                <a:extLst>
                  <a:ext uri="{FF2B5EF4-FFF2-40B4-BE49-F238E27FC236}">
                    <a16:creationId xmlns:a16="http://schemas.microsoft.com/office/drawing/2014/main" id="{5915F14C-F773-D3AD-EC01-403D3BDF2520}"/>
                  </a:ext>
                </a:extLst>
              </p:cNvPr>
              <p:cNvPicPr/>
              <p:nvPr/>
            </p:nvPicPr>
            <p:blipFill>
              <a:blip r:embed="rId82"/>
              <a:stretch>
                <a:fillRect/>
              </a:stretch>
            </p:blipFill>
            <p:spPr>
              <a:xfrm>
                <a:off x="368085" y="6175518"/>
                <a:ext cx="384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9" name="Ink 88">
                <a:extLst>
                  <a:ext uri="{FF2B5EF4-FFF2-40B4-BE49-F238E27FC236}">
                    <a16:creationId xmlns:a16="http://schemas.microsoft.com/office/drawing/2014/main" id="{673A97F9-3F89-0665-F613-6F3A7C3D5445}"/>
                  </a:ext>
                </a:extLst>
              </p14:cNvPr>
              <p14:cNvContentPartPr/>
              <p14:nvPr/>
            </p14:nvContentPartPr>
            <p14:xfrm>
              <a:off x="592005" y="6136638"/>
              <a:ext cx="166320" cy="58680"/>
            </p14:xfrm>
          </p:contentPart>
        </mc:Choice>
        <mc:Fallback>
          <p:pic>
            <p:nvPicPr>
              <p:cNvPr id="89" name="Ink 88">
                <a:extLst>
                  <a:ext uri="{FF2B5EF4-FFF2-40B4-BE49-F238E27FC236}">
                    <a16:creationId xmlns:a16="http://schemas.microsoft.com/office/drawing/2014/main" id="{673A97F9-3F89-0665-F613-6F3A7C3D5445}"/>
                  </a:ext>
                </a:extLst>
              </p:cNvPr>
              <p:cNvPicPr/>
              <p:nvPr/>
            </p:nvPicPr>
            <p:blipFill>
              <a:blip r:embed="rId84"/>
              <a:stretch>
                <a:fillRect/>
              </a:stretch>
            </p:blipFill>
            <p:spPr>
              <a:xfrm>
                <a:off x="583365" y="6127998"/>
                <a:ext cx="183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0" name="Ink 89">
                <a:extLst>
                  <a:ext uri="{FF2B5EF4-FFF2-40B4-BE49-F238E27FC236}">
                    <a16:creationId xmlns:a16="http://schemas.microsoft.com/office/drawing/2014/main" id="{281DBB7D-CD17-22DE-044D-B78D5C8830B9}"/>
                  </a:ext>
                </a:extLst>
              </p14:cNvPr>
              <p14:cNvContentPartPr/>
              <p14:nvPr/>
            </p14:nvContentPartPr>
            <p14:xfrm>
              <a:off x="724125" y="6077958"/>
              <a:ext cx="126720" cy="216360"/>
            </p14:xfrm>
          </p:contentPart>
        </mc:Choice>
        <mc:Fallback>
          <p:pic>
            <p:nvPicPr>
              <p:cNvPr id="90" name="Ink 89">
                <a:extLst>
                  <a:ext uri="{FF2B5EF4-FFF2-40B4-BE49-F238E27FC236}">
                    <a16:creationId xmlns:a16="http://schemas.microsoft.com/office/drawing/2014/main" id="{281DBB7D-CD17-22DE-044D-B78D5C8830B9}"/>
                  </a:ext>
                </a:extLst>
              </p:cNvPr>
              <p:cNvPicPr/>
              <p:nvPr/>
            </p:nvPicPr>
            <p:blipFill>
              <a:blip r:embed="rId86"/>
              <a:stretch>
                <a:fillRect/>
              </a:stretch>
            </p:blipFill>
            <p:spPr>
              <a:xfrm>
                <a:off x="715125" y="6068958"/>
                <a:ext cx="1443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8CCF6A75-E4F3-1E52-801D-DD0573C8C09E}"/>
                  </a:ext>
                </a:extLst>
              </p14:cNvPr>
              <p14:cNvContentPartPr/>
              <p14:nvPr/>
            </p14:nvContentPartPr>
            <p14:xfrm>
              <a:off x="1062165" y="6027918"/>
              <a:ext cx="147600" cy="167760"/>
            </p14:xfrm>
          </p:contentPart>
        </mc:Choice>
        <mc:Fallback>
          <p:pic>
            <p:nvPicPr>
              <p:cNvPr id="92" name="Ink 91">
                <a:extLst>
                  <a:ext uri="{FF2B5EF4-FFF2-40B4-BE49-F238E27FC236}">
                    <a16:creationId xmlns:a16="http://schemas.microsoft.com/office/drawing/2014/main" id="{8CCF6A75-E4F3-1E52-801D-DD0573C8C09E}"/>
                  </a:ext>
                </a:extLst>
              </p:cNvPr>
              <p:cNvPicPr/>
              <p:nvPr/>
            </p:nvPicPr>
            <p:blipFill>
              <a:blip r:embed="rId88"/>
              <a:stretch>
                <a:fillRect/>
              </a:stretch>
            </p:blipFill>
            <p:spPr>
              <a:xfrm>
                <a:off x="1053165" y="6019278"/>
                <a:ext cx="1652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3FCA8044-81C9-7A5F-0778-65D149A2FD52}"/>
                  </a:ext>
                </a:extLst>
              </p14:cNvPr>
              <p14:cNvContentPartPr/>
              <p14:nvPr/>
            </p14:nvContentPartPr>
            <p14:xfrm>
              <a:off x="1238925" y="5959518"/>
              <a:ext cx="114120" cy="272160"/>
            </p14:xfrm>
          </p:contentPart>
        </mc:Choice>
        <mc:Fallback>
          <p:pic>
            <p:nvPicPr>
              <p:cNvPr id="93" name="Ink 92">
                <a:extLst>
                  <a:ext uri="{FF2B5EF4-FFF2-40B4-BE49-F238E27FC236}">
                    <a16:creationId xmlns:a16="http://schemas.microsoft.com/office/drawing/2014/main" id="{3FCA8044-81C9-7A5F-0778-65D149A2FD52}"/>
                  </a:ext>
                </a:extLst>
              </p:cNvPr>
              <p:cNvPicPr/>
              <p:nvPr/>
            </p:nvPicPr>
            <p:blipFill>
              <a:blip r:embed="rId90"/>
              <a:stretch>
                <a:fillRect/>
              </a:stretch>
            </p:blipFill>
            <p:spPr>
              <a:xfrm>
                <a:off x="1229925" y="5950878"/>
                <a:ext cx="131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BE88F8B6-539D-9D2B-6498-2DA43902F5CC}"/>
                  </a:ext>
                </a:extLst>
              </p14:cNvPr>
              <p14:cNvContentPartPr/>
              <p14:nvPr/>
            </p14:nvContentPartPr>
            <p14:xfrm>
              <a:off x="1359885" y="6066078"/>
              <a:ext cx="196920" cy="307800"/>
            </p14:xfrm>
          </p:contentPart>
        </mc:Choice>
        <mc:Fallback>
          <p:pic>
            <p:nvPicPr>
              <p:cNvPr id="94" name="Ink 93">
                <a:extLst>
                  <a:ext uri="{FF2B5EF4-FFF2-40B4-BE49-F238E27FC236}">
                    <a16:creationId xmlns:a16="http://schemas.microsoft.com/office/drawing/2014/main" id="{BE88F8B6-539D-9D2B-6498-2DA43902F5CC}"/>
                  </a:ext>
                </a:extLst>
              </p:cNvPr>
              <p:cNvPicPr/>
              <p:nvPr/>
            </p:nvPicPr>
            <p:blipFill>
              <a:blip r:embed="rId92"/>
              <a:stretch>
                <a:fillRect/>
              </a:stretch>
            </p:blipFill>
            <p:spPr>
              <a:xfrm>
                <a:off x="1351245" y="6057438"/>
                <a:ext cx="2145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4E84CAEE-36F3-50AB-16D9-9598C87DCD66}"/>
                  </a:ext>
                </a:extLst>
              </p14:cNvPr>
              <p14:cNvContentPartPr/>
              <p14:nvPr/>
            </p14:nvContentPartPr>
            <p14:xfrm>
              <a:off x="1600725" y="6066438"/>
              <a:ext cx="219960" cy="174960"/>
            </p14:xfrm>
          </p:contentPart>
        </mc:Choice>
        <mc:Fallback>
          <p:pic>
            <p:nvPicPr>
              <p:cNvPr id="95" name="Ink 94">
                <a:extLst>
                  <a:ext uri="{FF2B5EF4-FFF2-40B4-BE49-F238E27FC236}">
                    <a16:creationId xmlns:a16="http://schemas.microsoft.com/office/drawing/2014/main" id="{4E84CAEE-36F3-50AB-16D9-9598C87DCD66}"/>
                  </a:ext>
                </a:extLst>
              </p:cNvPr>
              <p:cNvPicPr/>
              <p:nvPr/>
            </p:nvPicPr>
            <p:blipFill>
              <a:blip r:embed="rId94"/>
              <a:stretch>
                <a:fillRect/>
              </a:stretch>
            </p:blipFill>
            <p:spPr>
              <a:xfrm>
                <a:off x="1591725" y="6057798"/>
                <a:ext cx="237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41DA207F-AB48-91C5-884F-CD3F3298174C}"/>
                  </a:ext>
                </a:extLst>
              </p14:cNvPr>
              <p14:cNvContentPartPr/>
              <p14:nvPr/>
            </p14:nvContentPartPr>
            <p14:xfrm>
              <a:off x="1787205" y="5978238"/>
              <a:ext cx="299160" cy="216000"/>
            </p14:xfrm>
          </p:contentPart>
        </mc:Choice>
        <mc:Fallback>
          <p:pic>
            <p:nvPicPr>
              <p:cNvPr id="96" name="Ink 95">
                <a:extLst>
                  <a:ext uri="{FF2B5EF4-FFF2-40B4-BE49-F238E27FC236}">
                    <a16:creationId xmlns:a16="http://schemas.microsoft.com/office/drawing/2014/main" id="{41DA207F-AB48-91C5-884F-CD3F3298174C}"/>
                  </a:ext>
                </a:extLst>
              </p:cNvPr>
              <p:cNvPicPr/>
              <p:nvPr/>
            </p:nvPicPr>
            <p:blipFill>
              <a:blip r:embed="rId96"/>
              <a:stretch>
                <a:fillRect/>
              </a:stretch>
            </p:blipFill>
            <p:spPr>
              <a:xfrm>
                <a:off x="1778205" y="5969598"/>
                <a:ext cx="316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3868AEA2-2F6A-39DB-5EE6-C4858947110B}"/>
                  </a:ext>
                </a:extLst>
              </p14:cNvPr>
              <p14:cNvContentPartPr/>
              <p14:nvPr/>
            </p14:nvContentPartPr>
            <p14:xfrm>
              <a:off x="2222805" y="6138078"/>
              <a:ext cx="385920" cy="160560"/>
            </p14:xfrm>
          </p:contentPart>
        </mc:Choice>
        <mc:Fallback>
          <p:pic>
            <p:nvPicPr>
              <p:cNvPr id="97" name="Ink 96">
                <a:extLst>
                  <a:ext uri="{FF2B5EF4-FFF2-40B4-BE49-F238E27FC236}">
                    <a16:creationId xmlns:a16="http://schemas.microsoft.com/office/drawing/2014/main" id="{3868AEA2-2F6A-39DB-5EE6-C4858947110B}"/>
                  </a:ext>
                </a:extLst>
              </p:cNvPr>
              <p:cNvPicPr/>
              <p:nvPr/>
            </p:nvPicPr>
            <p:blipFill>
              <a:blip r:embed="rId98"/>
              <a:stretch>
                <a:fillRect/>
              </a:stretch>
            </p:blipFill>
            <p:spPr>
              <a:xfrm>
                <a:off x="2213805" y="6129078"/>
                <a:ext cx="403560" cy="178200"/>
              </a:xfrm>
              <a:prstGeom prst="rect">
                <a:avLst/>
              </a:prstGeom>
            </p:spPr>
          </p:pic>
        </mc:Fallback>
      </mc:AlternateContent>
      <p:grpSp>
        <p:nvGrpSpPr>
          <p:cNvPr id="200" name="Group 199">
            <a:extLst>
              <a:ext uri="{FF2B5EF4-FFF2-40B4-BE49-F238E27FC236}">
                <a16:creationId xmlns:a16="http://schemas.microsoft.com/office/drawing/2014/main" id="{10B35DCC-DF2C-76A7-6039-9E10B39D86B5}"/>
              </a:ext>
            </a:extLst>
          </p:cNvPr>
          <p:cNvGrpSpPr/>
          <p:nvPr/>
        </p:nvGrpSpPr>
        <p:grpSpPr>
          <a:xfrm>
            <a:off x="2474805" y="4152678"/>
            <a:ext cx="9023040" cy="2685240"/>
            <a:chOff x="2474805" y="4152678"/>
            <a:chExt cx="9023040" cy="2685240"/>
          </a:xfrm>
        </p:grpSpPr>
        <mc:AlternateContent xmlns:mc="http://schemas.openxmlformats.org/markup-compatibility/2006">
          <mc:Choice xmlns:p14="http://schemas.microsoft.com/office/powerpoint/2010/main" Requires="p14">
            <p:contentPart p14:bwMode="auto" r:id="rId99">
              <p14:nvContentPartPr>
                <p14:cNvPr id="53" name="Ink 52">
                  <a:extLst>
                    <a:ext uri="{FF2B5EF4-FFF2-40B4-BE49-F238E27FC236}">
                      <a16:creationId xmlns:a16="http://schemas.microsoft.com/office/drawing/2014/main" id="{1AED183E-30B9-22D3-5F61-6DDCE6F0A151}"/>
                    </a:ext>
                  </a:extLst>
                </p14:cNvPr>
                <p14:cNvContentPartPr/>
                <p14:nvPr/>
              </p14:nvContentPartPr>
              <p14:xfrm>
                <a:off x="7782285" y="4822998"/>
                <a:ext cx="214560" cy="30600"/>
              </p14:xfrm>
            </p:contentPart>
          </mc:Choice>
          <mc:Fallback>
            <p:pic>
              <p:nvPicPr>
                <p:cNvPr id="53" name="Ink 52">
                  <a:extLst>
                    <a:ext uri="{FF2B5EF4-FFF2-40B4-BE49-F238E27FC236}">
                      <a16:creationId xmlns:a16="http://schemas.microsoft.com/office/drawing/2014/main" id="{1AED183E-30B9-22D3-5F61-6DDCE6F0A151}"/>
                    </a:ext>
                  </a:extLst>
                </p:cNvPr>
                <p:cNvPicPr/>
                <p:nvPr/>
              </p:nvPicPr>
              <p:blipFill>
                <a:blip r:embed="rId100"/>
                <a:stretch>
                  <a:fillRect/>
                </a:stretch>
              </p:blipFill>
              <p:spPr>
                <a:xfrm>
                  <a:off x="7773285" y="4814358"/>
                  <a:ext cx="2322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4" name="Ink 53">
                  <a:extLst>
                    <a:ext uri="{FF2B5EF4-FFF2-40B4-BE49-F238E27FC236}">
                      <a16:creationId xmlns:a16="http://schemas.microsoft.com/office/drawing/2014/main" id="{E57F1A6A-8386-E4D3-79C2-1BD7230F5F5E}"/>
                    </a:ext>
                  </a:extLst>
                </p14:cNvPr>
                <p14:cNvContentPartPr/>
                <p14:nvPr/>
              </p14:nvContentPartPr>
              <p14:xfrm>
                <a:off x="7851765" y="4749918"/>
                <a:ext cx="129600" cy="28080"/>
              </p14:xfrm>
            </p:contentPart>
          </mc:Choice>
          <mc:Fallback>
            <p:pic>
              <p:nvPicPr>
                <p:cNvPr id="54" name="Ink 53">
                  <a:extLst>
                    <a:ext uri="{FF2B5EF4-FFF2-40B4-BE49-F238E27FC236}">
                      <a16:creationId xmlns:a16="http://schemas.microsoft.com/office/drawing/2014/main" id="{E57F1A6A-8386-E4D3-79C2-1BD7230F5F5E}"/>
                    </a:ext>
                  </a:extLst>
                </p:cNvPr>
                <p:cNvPicPr/>
                <p:nvPr/>
              </p:nvPicPr>
              <p:blipFill>
                <a:blip r:embed="rId102"/>
                <a:stretch>
                  <a:fillRect/>
                </a:stretch>
              </p:blipFill>
              <p:spPr>
                <a:xfrm>
                  <a:off x="7843125" y="4740918"/>
                  <a:ext cx="147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Ink 55">
                  <a:extLst>
                    <a:ext uri="{FF2B5EF4-FFF2-40B4-BE49-F238E27FC236}">
                      <a16:creationId xmlns:a16="http://schemas.microsoft.com/office/drawing/2014/main" id="{A628AA8E-6796-AA7E-A47A-73C622FD704E}"/>
                    </a:ext>
                  </a:extLst>
                </p14:cNvPr>
                <p14:cNvContentPartPr/>
                <p14:nvPr/>
              </p14:nvContentPartPr>
              <p14:xfrm>
                <a:off x="8159565" y="4482078"/>
                <a:ext cx="336240" cy="694080"/>
              </p14:xfrm>
            </p:contentPart>
          </mc:Choice>
          <mc:Fallback>
            <p:pic>
              <p:nvPicPr>
                <p:cNvPr id="56" name="Ink 55">
                  <a:extLst>
                    <a:ext uri="{FF2B5EF4-FFF2-40B4-BE49-F238E27FC236}">
                      <a16:creationId xmlns:a16="http://schemas.microsoft.com/office/drawing/2014/main" id="{A628AA8E-6796-AA7E-A47A-73C622FD704E}"/>
                    </a:ext>
                  </a:extLst>
                </p:cNvPr>
                <p:cNvPicPr/>
                <p:nvPr/>
              </p:nvPicPr>
              <p:blipFill>
                <a:blip r:embed="rId104"/>
                <a:stretch>
                  <a:fillRect/>
                </a:stretch>
              </p:blipFill>
              <p:spPr>
                <a:xfrm>
                  <a:off x="8150565" y="4473438"/>
                  <a:ext cx="35388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7" name="Ink 56">
                  <a:extLst>
                    <a:ext uri="{FF2B5EF4-FFF2-40B4-BE49-F238E27FC236}">
                      <a16:creationId xmlns:a16="http://schemas.microsoft.com/office/drawing/2014/main" id="{8DD26D13-F2D1-F74B-9775-6F42B1CC756D}"/>
                    </a:ext>
                  </a:extLst>
                </p14:cNvPr>
                <p14:cNvContentPartPr/>
                <p14:nvPr/>
              </p14:nvContentPartPr>
              <p14:xfrm>
                <a:off x="8610285" y="4567398"/>
                <a:ext cx="173520" cy="300240"/>
              </p14:xfrm>
            </p:contentPart>
          </mc:Choice>
          <mc:Fallback>
            <p:pic>
              <p:nvPicPr>
                <p:cNvPr id="57" name="Ink 56">
                  <a:extLst>
                    <a:ext uri="{FF2B5EF4-FFF2-40B4-BE49-F238E27FC236}">
                      <a16:creationId xmlns:a16="http://schemas.microsoft.com/office/drawing/2014/main" id="{8DD26D13-F2D1-F74B-9775-6F42B1CC756D}"/>
                    </a:ext>
                  </a:extLst>
                </p:cNvPr>
                <p:cNvPicPr/>
                <p:nvPr/>
              </p:nvPicPr>
              <p:blipFill>
                <a:blip r:embed="rId106"/>
                <a:stretch>
                  <a:fillRect/>
                </a:stretch>
              </p:blipFill>
              <p:spPr>
                <a:xfrm>
                  <a:off x="8601645" y="4558398"/>
                  <a:ext cx="1911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Ink 57">
                  <a:extLst>
                    <a:ext uri="{FF2B5EF4-FFF2-40B4-BE49-F238E27FC236}">
                      <a16:creationId xmlns:a16="http://schemas.microsoft.com/office/drawing/2014/main" id="{7F49B4E4-99B4-2E81-B8F3-3AFAB493FAC0}"/>
                    </a:ext>
                  </a:extLst>
                </p14:cNvPr>
                <p14:cNvContentPartPr/>
                <p14:nvPr/>
              </p14:nvContentPartPr>
              <p14:xfrm>
                <a:off x="8757525" y="4924878"/>
                <a:ext cx="146880" cy="205560"/>
              </p14:xfrm>
            </p:contentPart>
          </mc:Choice>
          <mc:Fallback>
            <p:pic>
              <p:nvPicPr>
                <p:cNvPr id="58" name="Ink 57">
                  <a:extLst>
                    <a:ext uri="{FF2B5EF4-FFF2-40B4-BE49-F238E27FC236}">
                      <a16:creationId xmlns:a16="http://schemas.microsoft.com/office/drawing/2014/main" id="{7F49B4E4-99B4-2E81-B8F3-3AFAB493FAC0}"/>
                    </a:ext>
                  </a:extLst>
                </p:cNvPr>
                <p:cNvPicPr/>
                <p:nvPr/>
              </p:nvPicPr>
              <p:blipFill>
                <a:blip r:embed="rId108"/>
                <a:stretch>
                  <a:fillRect/>
                </a:stretch>
              </p:blipFill>
              <p:spPr>
                <a:xfrm>
                  <a:off x="8748885" y="4916238"/>
                  <a:ext cx="1645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 name="Ink 58">
                  <a:extLst>
                    <a:ext uri="{FF2B5EF4-FFF2-40B4-BE49-F238E27FC236}">
                      <a16:creationId xmlns:a16="http://schemas.microsoft.com/office/drawing/2014/main" id="{5B4EB652-2EFA-08F7-CE7E-86C34CB2E6FC}"/>
                    </a:ext>
                  </a:extLst>
                </p14:cNvPr>
                <p14:cNvContentPartPr/>
                <p14:nvPr/>
              </p14:nvContentPartPr>
              <p14:xfrm>
                <a:off x="9031125" y="4480278"/>
                <a:ext cx="266040" cy="691560"/>
              </p14:xfrm>
            </p:contentPart>
          </mc:Choice>
          <mc:Fallback>
            <p:pic>
              <p:nvPicPr>
                <p:cNvPr id="59" name="Ink 58">
                  <a:extLst>
                    <a:ext uri="{FF2B5EF4-FFF2-40B4-BE49-F238E27FC236}">
                      <a16:creationId xmlns:a16="http://schemas.microsoft.com/office/drawing/2014/main" id="{5B4EB652-2EFA-08F7-CE7E-86C34CB2E6FC}"/>
                    </a:ext>
                  </a:extLst>
                </p:cNvPr>
                <p:cNvPicPr/>
                <p:nvPr/>
              </p:nvPicPr>
              <p:blipFill>
                <a:blip r:embed="rId110"/>
                <a:stretch>
                  <a:fillRect/>
                </a:stretch>
              </p:blipFill>
              <p:spPr>
                <a:xfrm>
                  <a:off x="9022125" y="4471638"/>
                  <a:ext cx="283680" cy="709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0" name="Ink 59">
                  <a:extLst>
                    <a:ext uri="{FF2B5EF4-FFF2-40B4-BE49-F238E27FC236}">
                      <a16:creationId xmlns:a16="http://schemas.microsoft.com/office/drawing/2014/main" id="{258FECB4-F2A8-0DEE-9B38-0D9307634F59}"/>
                    </a:ext>
                  </a:extLst>
                </p14:cNvPr>
                <p14:cNvContentPartPr/>
                <p14:nvPr/>
              </p14:nvContentPartPr>
              <p14:xfrm>
                <a:off x="9817005" y="4737678"/>
                <a:ext cx="180720" cy="186480"/>
              </p14:xfrm>
            </p:contentPart>
          </mc:Choice>
          <mc:Fallback>
            <p:pic>
              <p:nvPicPr>
                <p:cNvPr id="60" name="Ink 59">
                  <a:extLst>
                    <a:ext uri="{FF2B5EF4-FFF2-40B4-BE49-F238E27FC236}">
                      <a16:creationId xmlns:a16="http://schemas.microsoft.com/office/drawing/2014/main" id="{258FECB4-F2A8-0DEE-9B38-0D9307634F59}"/>
                    </a:ext>
                  </a:extLst>
                </p:cNvPr>
                <p:cNvPicPr/>
                <p:nvPr/>
              </p:nvPicPr>
              <p:blipFill>
                <a:blip r:embed="rId112"/>
                <a:stretch>
                  <a:fillRect/>
                </a:stretch>
              </p:blipFill>
              <p:spPr>
                <a:xfrm>
                  <a:off x="9808365" y="4728678"/>
                  <a:ext cx="198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1" name="Ink 60">
                  <a:extLst>
                    <a:ext uri="{FF2B5EF4-FFF2-40B4-BE49-F238E27FC236}">
                      <a16:creationId xmlns:a16="http://schemas.microsoft.com/office/drawing/2014/main" id="{71ECD805-5C8F-BC68-53D6-2EFFC93BDCD0}"/>
                    </a:ext>
                  </a:extLst>
                </p14:cNvPr>
                <p14:cNvContentPartPr/>
                <p14:nvPr/>
              </p14:nvContentPartPr>
              <p14:xfrm>
                <a:off x="10088085" y="4855038"/>
                <a:ext cx="184320" cy="57960"/>
              </p14:xfrm>
            </p:contentPart>
          </mc:Choice>
          <mc:Fallback>
            <p:pic>
              <p:nvPicPr>
                <p:cNvPr id="61" name="Ink 60">
                  <a:extLst>
                    <a:ext uri="{FF2B5EF4-FFF2-40B4-BE49-F238E27FC236}">
                      <a16:creationId xmlns:a16="http://schemas.microsoft.com/office/drawing/2014/main" id="{71ECD805-5C8F-BC68-53D6-2EFFC93BDCD0}"/>
                    </a:ext>
                  </a:extLst>
                </p:cNvPr>
                <p:cNvPicPr/>
                <p:nvPr/>
              </p:nvPicPr>
              <p:blipFill>
                <a:blip r:embed="rId114"/>
                <a:stretch>
                  <a:fillRect/>
                </a:stretch>
              </p:blipFill>
              <p:spPr>
                <a:xfrm>
                  <a:off x="10079445" y="4846038"/>
                  <a:ext cx="201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2" name="Ink 61">
                  <a:extLst>
                    <a:ext uri="{FF2B5EF4-FFF2-40B4-BE49-F238E27FC236}">
                      <a16:creationId xmlns:a16="http://schemas.microsoft.com/office/drawing/2014/main" id="{301BD7E9-1D05-1669-98DC-886B85C1BA3C}"/>
                    </a:ext>
                  </a:extLst>
                </p14:cNvPr>
                <p14:cNvContentPartPr/>
                <p14:nvPr/>
              </p14:nvContentPartPr>
              <p14:xfrm>
                <a:off x="10121565" y="4806078"/>
                <a:ext cx="148320" cy="41400"/>
              </p14:xfrm>
            </p:contentPart>
          </mc:Choice>
          <mc:Fallback>
            <p:pic>
              <p:nvPicPr>
                <p:cNvPr id="62" name="Ink 61">
                  <a:extLst>
                    <a:ext uri="{FF2B5EF4-FFF2-40B4-BE49-F238E27FC236}">
                      <a16:creationId xmlns:a16="http://schemas.microsoft.com/office/drawing/2014/main" id="{301BD7E9-1D05-1669-98DC-886B85C1BA3C}"/>
                    </a:ext>
                  </a:extLst>
                </p:cNvPr>
                <p:cNvPicPr/>
                <p:nvPr/>
              </p:nvPicPr>
              <p:blipFill>
                <a:blip r:embed="rId116"/>
                <a:stretch>
                  <a:fillRect/>
                </a:stretch>
              </p:blipFill>
              <p:spPr>
                <a:xfrm>
                  <a:off x="10112565" y="4797078"/>
                  <a:ext cx="1659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3" name="Ink 62">
                  <a:extLst>
                    <a:ext uri="{FF2B5EF4-FFF2-40B4-BE49-F238E27FC236}">
                      <a16:creationId xmlns:a16="http://schemas.microsoft.com/office/drawing/2014/main" id="{4D38B7CC-A5FE-0613-408B-3A8824021710}"/>
                    </a:ext>
                  </a:extLst>
                </p14:cNvPr>
                <p14:cNvContentPartPr/>
                <p14:nvPr/>
              </p14:nvContentPartPr>
              <p14:xfrm>
                <a:off x="10412805" y="4459758"/>
                <a:ext cx="346680" cy="810720"/>
              </p14:xfrm>
            </p:contentPart>
          </mc:Choice>
          <mc:Fallback>
            <p:pic>
              <p:nvPicPr>
                <p:cNvPr id="63" name="Ink 62">
                  <a:extLst>
                    <a:ext uri="{FF2B5EF4-FFF2-40B4-BE49-F238E27FC236}">
                      <a16:creationId xmlns:a16="http://schemas.microsoft.com/office/drawing/2014/main" id="{4D38B7CC-A5FE-0613-408B-3A8824021710}"/>
                    </a:ext>
                  </a:extLst>
                </p:cNvPr>
                <p:cNvPicPr/>
                <p:nvPr/>
              </p:nvPicPr>
              <p:blipFill>
                <a:blip r:embed="rId118"/>
                <a:stretch>
                  <a:fillRect/>
                </a:stretch>
              </p:blipFill>
              <p:spPr>
                <a:xfrm>
                  <a:off x="10404165" y="4450758"/>
                  <a:ext cx="364320" cy="828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6" name="Ink 65">
                  <a:extLst>
                    <a:ext uri="{FF2B5EF4-FFF2-40B4-BE49-F238E27FC236}">
                      <a16:creationId xmlns:a16="http://schemas.microsoft.com/office/drawing/2014/main" id="{23D03DCC-4F5D-C6E3-D61E-CCD6CA529976}"/>
                    </a:ext>
                  </a:extLst>
                </p14:cNvPr>
                <p14:cNvContentPartPr/>
                <p14:nvPr/>
              </p14:nvContentPartPr>
              <p14:xfrm>
                <a:off x="10940925" y="4488918"/>
                <a:ext cx="194760" cy="227880"/>
              </p14:xfrm>
            </p:contentPart>
          </mc:Choice>
          <mc:Fallback>
            <p:pic>
              <p:nvPicPr>
                <p:cNvPr id="66" name="Ink 65">
                  <a:extLst>
                    <a:ext uri="{FF2B5EF4-FFF2-40B4-BE49-F238E27FC236}">
                      <a16:creationId xmlns:a16="http://schemas.microsoft.com/office/drawing/2014/main" id="{23D03DCC-4F5D-C6E3-D61E-CCD6CA529976}"/>
                    </a:ext>
                  </a:extLst>
                </p:cNvPr>
                <p:cNvPicPr/>
                <p:nvPr/>
              </p:nvPicPr>
              <p:blipFill>
                <a:blip r:embed="rId120"/>
                <a:stretch>
                  <a:fillRect/>
                </a:stretch>
              </p:blipFill>
              <p:spPr>
                <a:xfrm>
                  <a:off x="10932285" y="4479918"/>
                  <a:ext cx="2124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7" name="Ink 66">
                  <a:extLst>
                    <a:ext uri="{FF2B5EF4-FFF2-40B4-BE49-F238E27FC236}">
                      <a16:creationId xmlns:a16="http://schemas.microsoft.com/office/drawing/2014/main" id="{3A3FCA3D-C8E9-E0E3-3A53-E4325B23AC6F}"/>
                    </a:ext>
                  </a:extLst>
                </p14:cNvPr>
                <p14:cNvContentPartPr/>
                <p14:nvPr/>
              </p14:nvContentPartPr>
              <p14:xfrm>
                <a:off x="10906725" y="4880958"/>
                <a:ext cx="140760" cy="265320"/>
              </p14:xfrm>
            </p:contentPart>
          </mc:Choice>
          <mc:Fallback>
            <p:pic>
              <p:nvPicPr>
                <p:cNvPr id="67" name="Ink 66">
                  <a:extLst>
                    <a:ext uri="{FF2B5EF4-FFF2-40B4-BE49-F238E27FC236}">
                      <a16:creationId xmlns:a16="http://schemas.microsoft.com/office/drawing/2014/main" id="{3A3FCA3D-C8E9-E0E3-3A53-E4325B23AC6F}"/>
                    </a:ext>
                  </a:extLst>
                </p:cNvPr>
                <p:cNvPicPr/>
                <p:nvPr/>
              </p:nvPicPr>
              <p:blipFill>
                <a:blip r:embed="rId122"/>
                <a:stretch>
                  <a:fillRect/>
                </a:stretch>
              </p:blipFill>
              <p:spPr>
                <a:xfrm>
                  <a:off x="10897725" y="4872318"/>
                  <a:ext cx="1584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8" name="Ink 67">
                  <a:extLst>
                    <a:ext uri="{FF2B5EF4-FFF2-40B4-BE49-F238E27FC236}">
                      <a16:creationId xmlns:a16="http://schemas.microsoft.com/office/drawing/2014/main" id="{3CAB6A34-1471-F993-C161-B553EF6C026A}"/>
                    </a:ext>
                  </a:extLst>
                </p14:cNvPr>
                <p14:cNvContentPartPr/>
                <p14:nvPr/>
              </p14:nvContentPartPr>
              <p14:xfrm>
                <a:off x="11267805" y="4586478"/>
                <a:ext cx="230040" cy="737280"/>
              </p14:xfrm>
            </p:contentPart>
          </mc:Choice>
          <mc:Fallback>
            <p:pic>
              <p:nvPicPr>
                <p:cNvPr id="68" name="Ink 67">
                  <a:extLst>
                    <a:ext uri="{FF2B5EF4-FFF2-40B4-BE49-F238E27FC236}">
                      <a16:creationId xmlns:a16="http://schemas.microsoft.com/office/drawing/2014/main" id="{3CAB6A34-1471-F993-C161-B553EF6C026A}"/>
                    </a:ext>
                  </a:extLst>
                </p:cNvPr>
                <p:cNvPicPr/>
                <p:nvPr/>
              </p:nvPicPr>
              <p:blipFill>
                <a:blip r:embed="rId124"/>
                <a:stretch>
                  <a:fillRect/>
                </a:stretch>
              </p:blipFill>
              <p:spPr>
                <a:xfrm>
                  <a:off x="11259165" y="4577478"/>
                  <a:ext cx="247680" cy="754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0" name="Ink 69">
                  <a:extLst>
                    <a:ext uri="{FF2B5EF4-FFF2-40B4-BE49-F238E27FC236}">
                      <a16:creationId xmlns:a16="http://schemas.microsoft.com/office/drawing/2014/main" id="{E2B54F61-2A04-820D-5780-3DC85131F13B}"/>
                    </a:ext>
                  </a:extLst>
                </p14:cNvPr>
                <p14:cNvContentPartPr/>
                <p14:nvPr/>
              </p14:nvContentPartPr>
              <p14:xfrm>
                <a:off x="8827725" y="4152678"/>
                <a:ext cx="1984320" cy="324000"/>
              </p14:xfrm>
            </p:contentPart>
          </mc:Choice>
          <mc:Fallback>
            <p:pic>
              <p:nvPicPr>
                <p:cNvPr id="70" name="Ink 69">
                  <a:extLst>
                    <a:ext uri="{FF2B5EF4-FFF2-40B4-BE49-F238E27FC236}">
                      <a16:creationId xmlns:a16="http://schemas.microsoft.com/office/drawing/2014/main" id="{E2B54F61-2A04-820D-5780-3DC85131F13B}"/>
                    </a:ext>
                  </a:extLst>
                </p:cNvPr>
                <p:cNvPicPr/>
                <p:nvPr/>
              </p:nvPicPr>
              <p:blipFill>
                <a:blip r:embed="rId126"/>
                <a:stretch>
                  <a:fillRect/>
                </a:stretch>
              </p:blipFill>
              <p:spPr>
                <a:xfrm>
                  <a:off x="8819085" y="4143678"/>
                  <a:ext cx="20019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1" name="Ink 70">
                  <a:extLst>
                    <a:ext uri="{FF2B5EF4-FFF2-40B4-BE49-F238E27FC236}">
                      <a16:creationId xmlns:a16="http://schemas.microsoft.com/office/drawing/2014/main" id="{AFA68DA8-5BF2-FA1D-6DCE-A368B9078A4D}"/>
                    </a:ext>
                  </a:extLst>
                </p14:cNvPr>
                <p14:cNvContentPartPr/>
                <p14:nvPr/>
              </p14:nvContentPartPr>
              <p14:xfrm>
                <a:off x="8980005" y="5234118"/>
                <a:ext cx="1433880" cy="158760"/>
              </p14:xfrm>
            </p:contentPart>
          </mc:Choice>
          <mc:Fallback>
            <p:pic>
              <p:nvPicPr>
                <p:cNvPr id="71" name="Ink 70">
                  <a:extLst>
                    <a:ext uri="{FF2B5EF4-FFF2-40B4-BE49-F238E27FC236}">
                      <a16:creationId xmlns:a16="http://schemas.microsoft.com/office/drawing/2014/main" id="{AFA68DA8-5BF2-FA1D-6DCE-A368B9078A4D}"/>
                    </a:ext>
                  </a:extLst>
                </p:cNvPr>
                <p:cNvPicPr/>
                <p:nvPr/>
              </p:nvPicPr>
              <p:blipFill>
                <a:blip r:embed="rId128"/>
                <a:stretch>
                  <a:fillRect/>
                </a:stretch>
              </p:blipFill>
              <p:spPr>
                <a:xfrm>
                  <a:off x="8971005" y="5225478"/>
                  <a:ext cx="14515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3" name="Ink 72">
                  <a:extLst>
                    <a:ext uri="{FF2B5EF4-FFF2-40B4-BE49-F238E27FC236}">
                      <a16:creationId xmlns:a16="http://schemas.microsoft.com/office/drawing/2014/main" id="{AD4102ED-3DF2-F295-15F7-8906F7DD2019}"/>
                    </a:ext>
                  </a:extLst>
                </p14:cNvPr>
                <p14:cNvContentPartPr/>
                <p14:nvPr/>
              </p14:nvContentPartPr>
              <p14:xfrm>
                <a:off x="7217805" y="5485038"/>
                <a:ext cx="234720" cy="227880"/>
              </p14:xfrm>
            </p:contentPart>
          </mc:Choice>
          <mc:Fallback>
            <p:pic>
              <p:nvPicPr>
                <p:cNvPr id="73" name="Ink 72">
                  <a:extLst>
                    <a:ext uri="{FF2B5EF4-FFF2-40B4-BE49-F238E27FC236}">
                      <a16:creationId xmlns:a16="http://schemas.microsoft.com/office/drawing/2014/main" id="{AD4102ED-3DF2-F295-15F7-8906F7DD2019}"/>
                    </a:ext>
                  </a:extLst>
                </p:cNvPr>
                <p:cNvPicPr/>
                <p:nvPr/>
              </p:nvPicPr>
              <p:blipFill>
                <a:blip r:embed="rId130"/>
                <a:stretch>
                  <a:fillRect/>
                </a:stretch>
              </p:blipFill>
              <p:spPr>
                <a:xfrm>
                  <a:off x="7209165" y="5476398"/>
                  <a:ext cx="2523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4" name="Ink 73">
                  <a:extLst>
                    <a:ext uri="{FF2B5EF4-FFF2-40B4-BE49-F238E27FC236}">
                      <a16:creationId xmlns:a16="http://schemas.microsoft.com/office/drawing/2014/main" id="{CFA5F214-F6A5-863F-C2E8-464E2B2BD017}"/>
                    </a:ext>
                  </a:extLst>
                </p14:cNvPr>
                <p14:cNvContentPartPr/>
                <p14:nvPr/>
              </p14:nvContentPartPr>
              <p14:xfrm>
                <a:off x="7525245" y="5497998"/>
                <a:ext cx="155520" cy="263880"/>
              </p14:xfrm>
            </p:contentPart>
          </mc:Choice>
          <mc:Fallback>
            <p:pic>
              <p:nvPicPr>
                <p:cNvPr id="74" name="Ink 73">
                  <a:extLst>
                    <a:ext uri="{FF2B5EF4-FFF2-40B4-BE49-F238E27FC236}">
                      <a16:creationId xmlns:a16="http://schemas.microsoft.com/office/drawing/2014/main" id="{CFA5F214-F6A5-863F-C2E8-464E2B2BD017}"/>
                    </a:ext>
                  </a:extLst>
                </p:cNvPr>
                <p:cNvPicPr/>
                <p:nvPr/>
              </p:nvPicPr>
              <p:blipFill>
                <a:blip r:embed="rId132"/>
                <a:stretch>
                  <a:fillRect/>
                </a:stretch>
              </p:blipFill>
              <p:spPr>
                <a:xfrm>
                  <a:off x="7516605" y="5489358"/>
                  <a:ext cx="1731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5" name="Ink 74">
                  <a:extLst>
                    <a:ext uri="{FF2B5EF4-FFF2-40B4-BE49-F238E27FC236}">
                      <a16:creationId xmlns:a16="http://schemas.microsoft.com/office/drawing/2014/main" id="{9947CB99-C2FA-820F-F0FD-A7150DA69785}"/>
                    </a:ext>
                  </a:extLst>
                </p14:cNvPr>
                <p14:cNvContentPartPr/>
                <p14:nvPr/>
              </p14:nvContentPartPr>
              <p14:xfrm>
                <a:off x="7826205" y="5577558"/>
                <a:ext cx="66240" cy="130320"/>
              </p14:xfrm>
            </p:contentPart>
          </mc:Choice>
          <mc:Fallback>
            <p:pic>
              <p:nvPicPr>
                <p:cNvPr id="75" name="Ink 74">
                  <a:extLst>
                    <a:ext uri="{FF2B5EF4-FFF2-40B4-BE49-F238E27FC236}">
                      <a16:creationId xmlns:a16="http://schemas.microsoft.com/office/drawing/2014/main" id="{9947CB99-C2FA-820F-F0FD-A7150DA69785}"/>
                    </a:ext>
                  </a:extLst>
                </p:cNvPr>
                <p:cNvPicPr/>
                <p:nvPr/>
              </p:nvPicPr>
              <p:blipFill>
                <a:blip r:embed="rId134"/>
                <a:stretch>
                  <a:fillRect/>
                </a:stretch>
              </p:blipFill>
              <p:spPr>
                <a:xfrm>
                  <a:off x="7817205" y="5568558"/>
                  <a:ext cx="838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6" name="Ink 75">
                  <a:extLst>
                    <a:ext uri="{FF2B5EF4-FFF2-40B4-BE49-F238E27FC236}">
                      <a16:creationId xmlns:a16="http://schemas.microsoft.com/office/drawing/2014/main" id="{F12EED46-D87C-1C58-360C-A91AB2A75A10}"/>
                    </a:ext>
                  </a:extLst>
                </p14:cNvPr>
                <p14:cNvContentPartPr/>
                <p14:nvPr/>
              </p14:nvContentPartPr>
              <p14:xfrm>
                <a:off x="7979205" y="5517078"/>
                <a:ext cx="270720" cy="156960"/>
              </p14:xfrm>
            </p:contentPart>
          </mc:Choice>
          <mc:Fallback>
            <p:pic>
              <p:nvPicPr>
                <p:cNvPr id="76" name="Ink 75">
                  <a:extLst>
                    <a:ext uri="{FF2B5EF4-FFF2-40B4-BE49-F238E27FC236}">
                      <a16:creationId xmlns:a16="http://schemas.microsoft.com/office/drawing/2014/main" id="{F12EED46-D87C-1C58-360C-A91AB2A75A10}"/>
                    </a:ext>
                  </a:extLst>
                </p:cNvPr>
                <p:cNvPicPr/>
                <p:nvPr/>
              </p:nvPicPr>
              <p:blipFill>
                <a:blip r:embed="rId136"/>
                <a:stretch>
                  <a:fillRect/>
                </a:stretch>
              </p:blipFill>
              <p:spPr>
                <a:xfrm>
                  <a:off x="7970205" y="5508078"/>
                  <a:ext cx="2883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7" name="Ink 76">
                  <a:extLst>
                    <a:ext uri="{FF2B5EF4-FFF2-40B4-BE49-F238E27FC236}">
                      <a16:creationId xmlns:a16="http://schemas.microsoft.com/office/drawing/2014/main" id="{F617E472-F9D6-0C17-488C-4895A9EB0B2E}"/>
                    </a:ext>
                  </a:extLst>
                </p14:cNvPr>
                <p14:cNvContentPartPr/>
                <p14:nvPr/>
              </p14:nvContentPartPr>
              <p14:xfrm>
                <a:off x="8312565" y="5490438"/>
                <a:ext cx="172800" cy="245160"/>
              </p14:xfrm>
            </p:contentPart>
          </mc:Choice>
          <mc:Fallback>
            <p:pic>
              <p:nvPicPr>
                <p:cNvPr id="77" name="Ink 76">
                  <a:extLst>
                    <a:ext uri="{FF2B5EF4-FFF2-40B4-BE49-F238E27FC236}">
                      <a16:creationId xmlns:a16="http://schemas.microsoft.com/office/drawing/2014/main" id="{F617E472-F9D6-0C17-488C-4895A9EB0B2E}"/>
                    </a:ext>
                  </a:extLst>
                </p:cNvPr>
                <p:cNvPicPr/>
                <p:nvPr/>
              </p:nvPicPr>
              <p:blipFill>
                <a:blip r:embed="rId138"/>
                <a:stretch>
                  <a:fillRect/>
                </a:stretch>
              </p:blipFill>
              <p:spPr>
                <a:xfrm>
                  <a:off x="8303565" y="5481438"/>
                  <a:ext cx="1904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8" name="Ink 77">
                  <a:extLst>
                    <a:ext uri="{FF2B5EF4-FFF2-40B4-BE49-F238E27FC236}">
                      <a16:creationId xmlns:a16="http://schemas.microsoft.com/office/drawing/2014/main" id="{56E0577C-92E1-986E-2493-035BE0F80BD2}"/>
                    </a:ext>
                  </a:extLst>
                </p14:cNvPr>
                <p14:cNvContentPartPr/>
                <p14:nvPr/>
              </p14:nvContentPartPr>
              <p14:xfrm>
                <a:off x="8531085" y="5676918"/>
                <a:ext cx="143640" cy="21240"/>
              </p14:xfrm>
            </p:contentPart>
          </mc:Choice>
          <mc:Fallback>
            <p:pic>
              <p:nvPicPr>
                <p:cNvPr id="78" name="Ink 77">
                  <a:extLst>
                    <a:ext uri="{FF2B5EF4-FFF2-40B4-BE49-F238E27FC236}">
                      <a16:creationId xmlns:a16="http://schemas.microsoft.com/office/drawing/2014/main" id="{56E0577C-92E1-986E-2493-035BE0F80BD2}"/>
                    </a:ext>
                  </a:extLst>
                </p:cNvPr>
                <p:cNvPicPr/>
                <p:nvPr/>
              </p:nvPicPr>
              <p:blipFill>
                <a:blip r:embed="rId140"/>
                <a:stretch>
                  <a:fillRect/>
                </a:stretch>
              </p:blipFill>
              <p:spPr>
                <a:xfrm>
                  <a:off x="8522085" y="5668278"/>
                  <a:ext cx="1612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9" name="Ink 78">
                  <a:extLst>
                    <a:ext uri="{FF2B5EF4-FFF2-40B4-BE49-F238E27FC236}">
                      <a16:creationId xmlns:a16="http://schemas.microsoft.com/office/drawing/2014/main" id="{385DA1CC-9B66-7BFB-69E6-6790B900ED69}"/>
                    </a:ext>
                  </a:extLst>
                </p14:cNvPr>
                <p14:cNvContentPartPr/>
                <p14:nvPr/>
              </p14:nvContentPartPr>
              <p14:xfrm>
                <a:off x="8596245" y="5627598"/>
                <a:ext cx="119160" cy="19800"/>
              </p14:xfrm>
            </p:contentPart>
          </mc:Choice>
          <mc:Fallback>
            <p:pic>
              <p:nvPicPr>
                <p:cNvPr id="79" name="Ink 78">
                  <a:extLst>
                    <a:ext uri="{FF2B5EF4-FFF2-40B4-BE49-F238E27FC236}">
                      <a16:creationId xmlns:a16="http://schemas.microsoft.com/office/drawing/2014/main" id="{385DA1CC-9B66-7BFB-69E6-6790B900ED69}"/>
                    </a:ext>
                  </a:extLst>
                </p:cNvPr>
                <p:cNvPicPr/>
                <p:nvPr/>
              </p:nvPicPr>
              <p:blipFill>
                <a:blip r:embed="rId142"/>
                <a:stretch>
                  <a:fillRect/>
                </a:stretch>
              </p:blipFill>
              <p:spPr>
                <a:xfrm>
                  <a:off x="8587605" y="5618598"/>
                  <a:ext cx="136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0" name="Ink 79">
                  <a:extLst>
                    <a:ext uri="{FF2B5EF4-FFF2-40B4-BE49-F238E27FC236}">
                      <a16:creationId xmlns:a16="http://schemas.microsoft.com/office/drawing/2014/main" id="{B209CF61-7A94-B470-B697-6B2B698E0D99}"/>
                    </a:ext>
                  </a:extLst>
                </p14:cNvPr>
                <p14:cNvContentPartPr/>
                <p14:nvPr/>
              </p14:nvContentPartPr>
              <p14:xfrm>
                <a:off x="9003045" y="5580438"/>
                <a:ext cx="217080" cy="155880"/>
              </p14:xfrm>
            </p:contentPart>
          </mc:Choice>
          <mc:Fallback>
            <p:pic>
              <p:nvPicPr>
                <p:cNvPr id="80" name="Ink 79">
                  <a:extLst>
                    <a:ext uri="{FF2B5EF4-FFF2-40B4-BE49-F238E27FC236}">
                      <a16:creationId xmlns:a16="http://schemas.microsoft.com/office/drawing/2014/main" id="{B209CF61-7A94-B470-B697-6B2B698E0D99}"/>
                    </a:ext>
                  </a:extLst>
                </p:cNvPr>
                <p:cNvPicPr/>
                <p:nvPr/>
              </p:nvPicPr>
              <p:blipFill>
                <a:blip r:embed="rId144"/>
                <a:stretch>
                  <a:fillRect/>
                </a:stretch>
              </p:blipFill>
              <p:spPr>
                <a:xfrm>
                  <a:off x="8994045" y="5571798"/>
                  <a:ext cx="2347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1" name="Ink 80">
                  <a:extLst>
                    <a:ext uri="{FF2B5EF4-FFF2-40B4-BE49-F238E27FC236}">
                      <a16:creationId xmlns:a16="http://schemas.microsoft.com/office/drawing/2014/main" id="{49038CCC-7283-6AF3-3A80-43301C90DE02}"/>
                    </a:ext>
                  </a:extLst>
                </p14:cNvPr>
                <p14:cNvContentPartPr/>
                <p14:nvPr/>
              </p14:nvContentPartPr>
              <p14:xfrm>
                <a:off x="9246405" y="5578278"/>
                <a:ext cx="161280" cy="156600"/>
              </p14:xfrm>
            </p:contentPart>
          </mc:Choice>
          <mc:Fallback>
            <p:pic>
              <p:nvPicPr>
                <p:cNvPr id="81" name="Ink 80">
                  <a:extLst>
                    <a:ext uri="{FF2B5EF4-FFF2-40B4-BE49-F238E27FC236}">
                      <a16:creationId xmlns:a16="http://schemas.microsoft.com/office/drawing/2014/main" id="{49038CCC-7283-6AF3-3A80-43301C90DE02}"/>
                    </a:ext>
                  </a:extLst>
                </p:cNvPr>
                <p:cNvPicPr/>
                <p:nvPr/>
              </p:nvPicPr>
              <p:blipFill>
                <a:blip r:embed="rId146"/>
                <a:stretch>
                  <a:fillRect/>
                </a:stretch>
              </p:blipFill>
              <p:spPr>
                <a:xfrm>
                  <a:off x="9237765" y="5569638"/>
                  <a:ext cx="1789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2" name="Ink 81">
                  <a:extLst>
                    <a:ext uri="{FF2B5EF4-FFF2-40B4-BE49-F238E27FC236}">
                      <a16:creationId xmlns:a16="http://schemas.microsoft.com/office/drawing/2014/main" id="{1A174954-FB2D-D82D-0252-CB7E81DDF8D1}"/>
                    </a:ext>
                  </a:extLst>
                </p14:cNvPr>
                <p14:cNvContentPartPr/>
                <p14:nvPr/>
              </p14:nvContentPartPr>
              <p14:xfrm>
                <a:off x="9510285" y="5675478"/>
                <a:ext cx="233280" cy="15120"/>
              </p14:xfrm>
            </p:contentPart>
          </mc:Choice>
          <mc:Fallback>
            <p:pic>
              <p:nvPicPr>
                <p:cNvPr id="82" name="Ink 81">
                  <a:extLst>
                    <a:ext uri="{FF2B5EF4-FFF2-40B4-BE49-F238E27FC236}">
                      <a16:creationId xmlns:a16="http://schemas.microsoft.com/office/drawing/2014/main" id="{1A174954-FB2D-D82D-0252-CB7E81DDF8D1}"/>
                    </a:ext>
                  </a:extLst>
                </p:cNvPr>
                <p:cNvPicPr/>
                <p:nvPr/>
              </p:nvPicPr>
              <p:blipFill>
                <a:blip r:embed="rId148"/>
                <a:stretch>
                  <a:fillRect/>
                </a:stretch>
              </p:blipFill>
              <p:spPr>
                <a:xfrm>
                  <a:off x="9501645" y="5666838"/>
                  <a:ext cx="2509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3" name="Ink 82">
                  <a:extLst>
                    <a:ext uri="{FF2B5EF4-FFF2-40B4-BE49-F238E27FC236}">
                      <a16:creationId xmlns:a16="http://schemas.microsoft.com/office/drawing/2014/main" id="{B05D66FA-7264-8CAD-43AD-D3DC755E5BC1}"/>
                    </a:ext>
                  </a:extLst>
                </p14:cNvPr>
                <p14:cNvContentPartPr/>
                <p14:nvPr/>
              </p14:nvContentPartPr>
              <p14:xfrm>
                <a:off x="9675525" y="5643078"/>
                <a:ext cx="62640" cy="182880"/>
              </p14:xfrm>
            </p:contentPart>
          </mc:Choice>
          <mc:Fallback>
            <p:pic>
              <p:nvPicPr>
                <p:cNvPr id="83" name="Ink 82">
                  <a:extLst>
                    <a:ext uri="{FF2B5EF4-FFF2-40B4-BE49-F238E27FC236}">
                      <a16:creationId xmlns:a16="http://schemas.microsoft.com/office/drawing/2014/main" id="{B05D66FA-7264-8CAD-43AD-D3DC755E5BC1}"/>
                    </a:ext>
                  </a:extLst>
                </p:cNvPr>
                <p:cNvPicPr/>
                <p:nvPr/>
              </p:nvPicPr>
              <p:blipFill>
                <a:blip r:embed="rId150"/>
                <a:stretch>
                  <a:fillRect/>
                </a:stretch>
              </p:blipFill>
              <p:spPr>
                <a:xfrm>
                  <a:off x="9666885" y="5634078"/>
                  <a:ext cx="802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4" name="Ink 83">
                  <a:extLst>
                    <a:ext uri="{FF2B5EF4-FFF2-40B4-BE49-F238E27FC236}">
                      <a16:creationId xmlns:a16="http://schemas.microsoft.com/office/drawing/2014/main" id="{32017D6B-C4EA-236C-A910-FFAAE89759DB}"/>
                    </a:ext>
                  </a:extLst>
                </p14:cNvPr>
                <p14:cNvContentPartPr/>
                <p14:nvPr/>
              </p14:nvContentPartPr>
              <p14:xfrm>
                <a:off x="9878565" y="5506638"/>
                <a:ext cx="152640" cy="230400"/>
              </p14:xfrm>
            </p:contentPart>
          </mc:Choice>
          <mc:Fallback>
            <p:pic>
              <p:nvPicPr>
                <p:cNvPr id="84" name="Ink 83">
                  <a:extLst>
                    <a:ext uri="{FF2B5EF4-FFF2-40B4-BE49-F238E27FC236}">
                      <a16:creationId xmlns:a16="http://schemas.microsoft.com/office/drawing/2014/main" id="{32017D6B-C4EA-236C-A910-FFAAE89759DB}"/>
                    </a:ext>
                  </a:extLst>
                </p:cNvPr>
                <p:cNvPicPr/>
                <p:nvPr/>
              </p:nvPicPr>
              <p:blipFill>
                <a:blip r:embed="rId152"/>
                <a:stretch>
                  <a:fillRect/>
                </a:stretch>
              </p:blipFill>
              <p:spPr>
                <a:xfrm>
                  <a:off x="9869565" y="5497638"/>
                  <a:ext cx="1702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5" name="Ink 84">
                  <a:extLst>
                    <a:ext uri="{FF2B5EF4-FFF2-40B4-BE49-F238E27FC236}">
                      <a16:creationId xmlns:a16="http://schemas.microsoft.com/office/drawing/2014/main" id="{D5FA747D-BC59-6C60-C413-7DBCB7EF2351}"/>
                    </a:ext>
                  </a:extLst>
                </p14:cNvPr>
                <p14:cNvContentPartPr/>
                <p14:nvPr/>
              </p14:nvContentPartPr>
              <p14:xfrm>
                <a:off x="10270605" y="5641998"/>
                <a:ext cx="6480" cy="9000"/>
              </p14:xfrm>
            </p:contentPart>
          </mc:Choice>
          <mc:Fallback>
            <p:pic>
              <p:nvPicPr>
                <p:cNvPr id="85" name="Ink 84">
                  <a:extLst>
                    <a:ext uri="{FF2B5EF4-FFF2-40B4-BE49-F238E27FC236}">
                      <a16:creationId xmlns:a16="http://schemas.microsoft.com/office/drawing/2014/main" id="{D5FA747D-BC59-6C60-C413-7DBCB7EF2351}"/>
                    </a:ext>
                  </a:extLst>
                </p:cNvPr>
                <p:cNvPicPr/>
                <p:nvPr/>
              </p:nvPicPr>
              <p:blipFill>
                <a:blip r:embed="rId154"/>
                <a:stretch>
                  <a:fillRect/>
                </a:stretch>
              </p:blipFill>
              <p:spPr>
                <a:xfrm>
                  <a:off x="10261605" y="5632998"/>
                  <a:ext cx="241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6" name="Ink 85">
                  <a:extLst>
                    <a:ext uri="{FF2B5EF4-FFF2-40B4-BE49-F238E27FC236}">
                      <a16:creationId xmlns:a16="http://schemas.microsoft.com/office/drawing/2014/main" id="{BCC43CCF-658A-3C2C-3280-4EB6703C21DB}"/>
                    </a:ext>
                  </a:extLst>
                </p14:cNvPr>
                <p14:cNvContentPartPr/>
                <p14:nvPr/>
              </p14:nvContentPartPr>
              <p14:xfrm>
                <a:off x="10183845" y="5491878"/>
                <a:ext cx="171360" cy="283680"/>
              </p14:xfrm>
            </p:contentPart>
          </mc:Choice>
          <mc:Fallback>
            <p:pic>
              <p:nvPicPr>
                <p:cNvPr id="86" name="Ink 85">
                  <a:extLst>
                    <a:ext uri="{FF2B5EF4-FFF2-40B4-BE49-F238E27FC236}">
                      <a16:creationId xmlns:a16="http://schemas.microsoft.com/office/drawing/2014/main" id="{BCC43CCF-658A-3C2C-3280-4EB6703C21DB}"/>
                    </a:ext>
                  </a:extLst>
                </p:cNvPr>
                <p:cNvPicPr/>
                <p:nvPr/>
              </p:nvPicPr>
              <p:blipFill>
                <a:blip r:embed="rId156"/>
                <a:stretch>
                  <a:fillRect/>
                </a:stretch>
              </p:blipFill>
              <p:spPr>
                <a:xfrm>
                  <a:off x="10174845" y="5482878"/>
                  <a:ext cx="189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0" name="Ink 99">
                  <a:extLst>
                    <a:ext uri="{FF2B5EF4-FFF2-40B4-BE49-F238E27FC236}">
                      <a16:creationId xmlns:a16="http://schemas.microsoft.com/office/drawing/2014/main" id="{41A4D74D-9EDD-A607-11B6-9973FF2DE878}"/>
                    </a:ext>
                  </a:extLst>
                </p14:cNvPr>
                <p14:cNvContentPartPr/>
                <p14:nvPr/>
              </p14:nvContentPartPr>
              <p14:xfrm>
                <a:off x="3357885" y="5589078"/>
                <a:ext cx="38880" cy="687960"/>
              </p14:xfrm>
            </p:contentPart>
          </mc:Choice>
          <mc:Fallback>
            <p:pic>
              <p:nvPicPr>
                <p:cNvPr id="100" name="Ink 99">
                  <a:extLst>
                    <a:ext uri="{FF2B5EF4-FFF2-40B4-BE49-F238E27FC236}">
                      <a16:creationId xmlns:a16="http://schemas.microsoft.com/office/drawing/2014/main" id="{41A4D74D-9EDD-A607-11B6-9973FF2DE878}"/>
                    </a:ext>
                  </a:extLst>
                </p:cNvPr>
                <p:cNvPicPr/>
                <p:nvPr/>
              </p:nvPicPr>
              <p:blipFill>
                <a:blip r:embed="rId158"/>
                <a:stretch>
                  <a:fillRect/>
                </a:stretch>
              </p:blipFill>
              <p:spPr>
                <a:xfrm>
                  <a:off x="3348885" y="5580078"/>
                  <a:ext cx="5652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1" name="Ink 100">
                  <a:extLst>
                    <a:ext uri="{FF2B5EF4-FFF2-40B4-BE49-F238E27FC236}">
                      <a16:creationId xmlns:a16="http://schemas.microsoft.com/office/drawing/2014/main" id="{C25C4C32-A7C2-5CA0-43C1-E7F7D78FEC5C}"/>
                    </a:ext>
                  </a:extLst>
                </p14:cNvPr>
                <p14:cNvContentPartPr/>
                <p14:nvPr/>
              </p14:nvContentPartPr>
              <p14:xfrm>
                <a:off x="3548685" y="5748198"/>
                <a:ext cx="1248480" cy="264960"/>
              </p14:xfrm>
            </p:contentPart>
          </mc:Choice>
          <mc:Fallback>
            <p:pic>
              <p:nvPicPr>
                <p:cNvPr id="101" name="Ink 100">
                  <a:extLst>
                    <a:ext uri="{FF2B5EF4-FFF2-40B4-BE49-F238E27FC236}">
                      <a16:creationId xmlns:a16="http://schemas.microsoft.com/office/drawing/2014/main" id="{C25C4C32-A7C2-5CA0-43C1-E7F7D78FEC5C}"/>
                    </a:ext>
                  </a:extLst>
                </p:cNvPr>
                <p:cNvPicPr/>
                <p:nvPr/>
              </p:nvPicPr>
              <p:blipFill>
                <a:blip r:embed="rId160"/>
                <a:stretch>
                  <a:fillRect/>
                </a:stretch>
              </p:blipFill>
              <p:spPr>
                <a:xfrm>
                  <a:off x="3540045" y="5739198"/>
                  <a:ext cx="12661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2" name="Ink 101">
                  <a:extLst>
                    <a:ext uri="{FF2B5EF4-FFF2-40B4-BE49-F238E27FC236}">
                      <a16:creationId xmlns:a16="http://schemas.microsoft.com/office/drawing/2014/main" id="{F4C337F0-D23F-7064-CF0C-D27B11146C35}"/>
                    </a:ext>
                  </a:extLst>
                </p14:cNvPr>
                <p14:cNvContentPartPr/>
                <p14:nvPr/>
              </p14:nvContentPartPr>
              <p14:xfrm>
                <a:off x="3276525" y="6530838"/>
                <a:ext cx="1612080" cy="50040"/>
              </p14:xfrm>
            </p:contentPart>
          </mc:Choice>
          <mc:Fallback>
            <p:pic>
              <p:nvPicPr>
                <p:cNvPr id="102" name="Ink 101">
                  <a:extLst>
                    <a:ext uri="{FF2B5EF4-FFF2-40B4-BE49-F238E27FC236}">
                      <a16:creationId xmlns:a16="http://schemas.microsoft.com/office/drawing/2014/main" id="{F4C337F0-D23F-7064-CF0C-D27B11146C35}"/>
                    </a:ext>
                  </a:extLst>
                </p:cNvPr>
                <p:cNvPicPr/>
                <p:nvPr/>
              </p:nvPicPr>
              <p:blipFill>
                <a:blip r:embed="rId162"/>
                <a:stretch>
                  <a:fillRect/>
                </a:stretch>
              </p:blipFill>
              <p:spPr>
                <a:xfrm>
                  <a:off x="3267885" y="6521838"/>
                  <a:ext cx="1629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4" name="Ink 103">
                  <a:extLst>
                    <a:ext uri="{FF2B5EF4-FFF2-40B4-BE49-F238E27FC236}">
                      <a16:creationId xmlns:a16="http://schemas.microsoft.com/office/drawing/2014/main" id="{B44A76F7-3FA4-D144-63BE-D3D0B6C7EE94}"/>
                    </a:ext>
                  </a:extLst>
                </p14:cNvPr>
                <p14:cNvContentPartPr/>
                <p14:nvPr/>
              </p14:nvContentPartPr>
              <p14:xfrm>
                <a:off x="2809965" y="5663958"/>
                <a:ext cx="189000" cy="221040"/>
              </p14:xfrm>
            </p:contentPart>
          </mc:Choice>
          <mc:Fallback>
            <p:pic>
              <p:nvPicPr>
                <p:cNvPr id="104" name="Ink 103">
                  <a:extLst>
                    <a:ext uri="{FF2B5EF4-FFF2-40B4-BE49-F238E27FC236}">
                      <a16:creationId xmlns:a16="http://schemas.microsoft.com/office/drawing/2014/main" id="{B44A76F7-3FA4-D144-63BE-D3D0B6C7EE94}"/>
                    </a:ext>
                  </a:extLst>
                </p:cNvPr>
                <p:cNvPicPr/>
                <p:nvPr/>
              </p:nvPicPr>
              <p:blipFill>
                <a:blip r:embed="rId164"/>
                <a:stretch>
                  <a:fillRect/>
                </a:stretch>
              </p:blipFill>
              <p:spPr>
                <a:xfrm>
                  <a:off x="2801325" y="5654958"/>
                  <a:ext cx="2066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5" name="Ink 104">
                  <a:extLst>
                    <a:ext uri="{FF2B5EF4-FFF2-40B4-BE49-F238E27FC236}">
                      <a16:creationId xmlns:a16="http://schemas.microsoft.com/office/drawing/2014/main" id="{9262B227-541C-46C3-67D8-A5420228CAE0}"/>
                    </a:ext>
                  </a:extLst>
                </p14:cNvPr>
                <p14:cNvContentPartPr/>
                <p14:nvPr/>
              </p14:nvContentPartPr>
              <p14:xfrm>
                <a:off x="3036045" y="5654598"/>
                <a:ext cx="107640" cy="169920"/>
              </p14:xfrm>
            </p:contentPart>
          </mc:Choice>
          <mc:Fallback>
            <p:pic>
              <p:nvPicPr>
                <p:cNvPr id="105" name="Ink 104">
                  <a:extLst>
                    <a:ext uri="{FF2B5EF4-FFF2-40B4-BE49-F238E27FC236}">
                      <a16:creationId xmlns:a16="http://schemas.microsoft.com/office/drawing/2014/main" id="{9262B227-541C-46C3-67D8-A5420228CAE0}"/>
                    </a:ext>
                  </a:extLst>
                </p:cNvPr>
                <p:cNvPicPr/>
                <p:nvPr/>
              </p:nvPicPr>
              <p:blipFill>
                <a:blip r:embed="rId166"/>
                <a:stretch>
                  <a:fillRect/>
                </a:stretch>
              </p:blipFill>
              <p:spPr>
                <a:xfrm>
                  <a:off x="3027405" y="5645958"/>
                  <a:ext cx="125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6" name="Ink 105">
                  <a:extLst>
                    <a:ext uri="{FF2B5EF4-FFF2-40B4-BE49-F238E27FC236}">
                      <a16:creationId xmlns:a16="http://schemas.microsoft.com/office/drawing/2014/main" id="{9FD10808-6BA7-B3A4-C34C-51204074F984}"/>
                    </a:ext>
                  </a:extLst>
                </p14:cNvPr>
                <p14:cNvContentPartPr/>
                <p14:nvPr/>
              </p14:nvContentPartPr>
              <p14:xfrm>
                <a:off x="3184365" y="5690238"/>
                <a:ext cx="149400" cy="148680"/>
              </p14:xfrm>
            </p:contentPart>
          </mc:Choice>
          <mc:Fallback>
            <p:pic>
              <p:nvPicPr>
                <p:cNvPr id="106" name="Ink 105">
                  <a:extLst>
                    <a:ext uri="{FF2B5EF4-FFF2-40B4-BE49-F238E27FC236}">
                      <a16:creationId xmlns:a16="http://schemas.microsoft.com/office/drawing/2014/main" id="{9FD10808-6BA7-B3A4-C34C-51204074F984}"/>
                    </a:ext>
                  </a:extLst>
                </p:cNvPr>
                <p:cNvPicPr/>
                <p:nvPr/>
              </p:nvPicPr>
              <p:blipFill>
                <a:blip r:embed="rId168"/>
                <a:stretch>
                  <a:fillRect/>
                </a:stretch>
              </p:blipFill>
              <p:spPr>
                <a:xfrm>
                  <a:off x="3175365" y="5681238"/>
                  <a:ext cx="1670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7" name="Ink 106">
                  <a:extLst>
                    <a:ext uri="{FF2B5EF4-FFF2-40B4-BE49-F238E27FC236}">
                      <a16:creationId xmlns:a16="http://schemas.microsoft.com/office/drawing/2014/main" id="{0089EFCA-4F0F-2D85-3B07-3692AE4A2648}"/>
                    </a:ext>
                  </a:extLst>
                </p14:cNvPr>
                <p14:cNvContentPartPr/>
                <p14:nvPr/>
              </p14:nvContentPartPr>
              <p14:xfrm>
                <a:off x="3357525" y="5682318"/>
                <a:ext cx="48960" cy="201960"/>
              </p14:xfrm>
            </p:contentPart>
          </mc:Choice>
          <mc:Fallback>
            <p:pic>
              <p:nvPicPr>
                <p:cNvPr id="107" name="Ink 106">
                  <a:extLst>
                    <a:ext uri="{FF2B5EF4-FFF2-40B4-BE49-F238E27FC236}">
                      <a16:creationId xmlns:a16="http://schemas.microsoft.com/office/drawing/2014/main" id="{0089EFCA-4F0F-2D85-3B07-3692AE4A2648}"/>
                    </a:ext>
                  </a:extLst>
                </p:cNvPr>
                <p:cNvPicPr/>
                <p:nvPr/>
              </p:nvPicPr>
              <p:blipFill>
                <a:blip r:embed="rId170"/>
                <a:stretch>
                  <a:fillRect/>
                </a:stretch>
              </p:blipFill>
              <p:spPr>
                <a:xfrm>
                  <a:off x="3348885" y="5673318"/>
                  <a:ext cx="666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8" name="Ink 107">
                  <a:extLst>
                    <a:ext uri="{FF2B5EF4-FFF2-40B4-BE49-F238E27FC236}">
                      <a16:creationId xmlns:a16="http://schemas.microsoft.com/office/drawing/2014/main" id="{58A96658-61FF-4FAF-58D2-8A17DB23F02E}"/>
                    </a:ext>
                  </a:extLst>
                </p14:cNvPr>
                <p14:cNvContentPartPr/>
                <p14:nvPr/>
              </p14:nvContentPartPr>
              <p14:xfrm>
                <a:off x="2474805" y="6464958"/>
                <a:ext cx="248040" cy="157680"/>
              </p14:xfrm>
            </p:contentPart>
          </mc:Choice>
          <mc:Fallback>
            <p:pic>
              <p:nvPicPr>
                <p:cNvPr id="108" name="Ink 107">
                  <a:extLst>
                    <a:ext uri="{FF2B5EF4-FFF2-40B4-BE49-F238E27FC236}">
                      <a16:creationId xmlns:a16="http://schemas.microsoft.com/office/drawing/2014/main" id="{58A96658-61FF-4FAF-58D2-8A17DB23F02E}"/>
                    </a:ext>
                  </a:extLst>
                </p:cNvPr>
                <p:cNvPicPr/>
                <p:nvPr/>
              </p:nvPicPr>
              <p:blipFill>
                <a:blip r:embed="rId172"/>
                <a:stretch>
                  <a:fillRect/>
                </a:stretch>
              </p:blipFill>
              <p:spPr>
                <a:xfrm>
                  <a:off x="2465805" y="6455958"/>
                  <a:ext cx="2656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9" name="Ink 108">
                  <a:extLst>
                    <a:ext uri="{FF2B5EF4-FFF2-40B4-BE49-F238E27FC236}">
                      <a16:creationId xmlns:a16="http://schemas.microsoft.com/office/drawing/2014/main" id="{4936E821-34A6-3923-E136-CF16E347F667}"/>
                    </a:ext>
                  </a:extLst>
                </p14:cNvPr>
                <p14:cNvContentPartPr/>
                <p14:nvPr/>
              </p14:nvContentPartPr>
              <p14:xfrm>
                <a:off x="2778285" y="6467478"/>
                <a:ext cx="95400" cy="155160"/>
              </p14:xfrm>
            </p:contentPart>
          </mc:Choice>
          <mc:Fallback>
            <p:pic>
              <p:nvPicPr>
                <p:cNvPr id="109" name="Ink 108">
                  <a:extLst>
                    <a:ext uri="{FF2B5EF4-FFF2-40B4-BE49-F238E27FC236}">
                      <a16:creationId xmlns:a16="http://schemas.microsoft.com/office/drawing/2014/main" id="{4936E821-34A6-3923-E136-CF16E347F667}"/>
                    </a:ext>
                  </a:extLst>
                </p:cNvPr>
                <p:cNvPicPr/>
                <p:nvPr/>
              </p:nvPicPr>
              <p:blipFill>
                <a:blip r:embed="rId174"/>
                <a:stretch>
                  <a:fillRect/>
                </a:stretch>
              </p:blipFill>
              <p:spPr>
                <a:xfrm>
                  <a:off x="2769285" y="6458478"/>
                  <a:ext cx="1130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0" name="Ink 109">
                  <a:extLst>
                    <a:ext uri="{FF2B5EF4-FFF2-40B4-BE49-F238E27FC236}">
                      <a16:creationId xmlns:a16="http://schemas.microsoft.com/office/drawing/2014/main" id="{5110DD8B-72B7-8E84-4EA3-69C7DEFAA5CB}"/>
                    </a:ext>
                  </a:extLst>
                </p14:cNvPr>
                <p14:cNvContentPartPr/>
                <p14:nvPr/>
              </p14:nvContentPartPr>
              <p14:xfrm>
                <a:off x="2888445" y="6463158"/>
                <a:ext cx="125280" cy="163080"/>
              </p14:xfrm>
            </p:contentPart>
          </mc:Choice>
          <mc:Fallback>
            <p:pic>
              <p:nvPicPr>
                <p:cNvPr id="110" name="Ink 109">
                  <a:extLst>
                    <a:ext uri="{FF2B5EF4-FFF2-40B4-BE49-F238E27FC236}">
                      <a16:creationId xmlns:a16="http://schemas.microsoft.com/office/drawing/2014/main" id="{5110DD8B-72B7-8E84-4EA3-69C7DEFAA5CB}"/>
                    </a:ext>
                  </a:extLst>
                </p:cNvPr>
                <p:cNvPicPr/>
                <p:nvPr/>
              </p:nvPicPr>
              <p:blipFill>
                <a:blip r:embed="rId176"/>
                <a:stretch>
                  <a:fillRect/>
                </a:stretch>
              </p:blipFill>
              <p:spPr>
                <a:xfrm>
                  <a:off x="2879805" y="6454158"/>
                  <a:ext cx="142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1" name="Ink 110">
                  <a:extLst>
                    <a:ext uri="{FF2B5EF4-FFF2-40B4-BE49-F238E27FC236}">
                      <a16:creationId xmlns:a16="http://schemas.microsoft.com/office/drawing/2014/main" id="{7482C542-5BF2-6B5A-92C7-DBB04FC74BFF}"/>
                    </a:ext>
                  </a:extLst>
                </p14:cNvPr>
                <p14:cNvContentPartPr/>
                <p14:nvPr/>
              </p14:nvContentPartPr>
              <p14:xfrm>
                <a:off x="2994285" y="6469638"/>
                <a:ext cx="69120" cy="211320"/>
              </p14:xfrm>
            </p:contentPart>
          </mc:Choice>
          <mc:Fallback>
            <p:pic>
              <p:nvPicPr>
                <p:cNvPr id="111" name="Ink 110">
                  <a:extLst>
                    <a:ext uri="{FF2B5EF4-FFF2-40B4-BE49-F238E27FC236}">
                      <a16:creationId xmlns:a16="http://schemas.microsoft.com/office/drawing/2014/main" id="{7482C542-5BF2-6B5A-92C7-DBB04FC74BFF}"/>
                    </a:ext>
                  </a:extLst>
                </p:cNvPr>
                <p:cNvPicPr/>
                <p:nvPr/>
              </p:nvPicPr>
              <p:blipFill>
                <a:blip r:embed="rId178"/>
                <a:stretch>
                  <a:fillRect/>
                </a:stretch>
              </p:blipFill>
              <p:spPr>
                <a:xfrm>
                  <a:off x="2985285" y="6460638"/>
                  <a:ext cx="867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4" name="Ink 113">
                  <a:extLst>
                    <a:ext uri="{FF2B5EF4-FFF2-40B4-BE49-F238E27FC236}">
                      <a16:creationId xmlns:a16="http://schemas.microsoft.com/office/drawing/2014/main" id="{0AE510FE-7904-132A-8186-96FA8A784451}"/>
                    </a:ext>
                  </a:extLst>
                </p14:cNvPr>
                <p14:cNvContentPartPr/>
                <p14:nvPr/>
              </p14:nvContentPartPr>
              <p14:xfrm>
                <a:off x="3482445" y="6286038"/>
                <a:ext cx="1379520" cy="114840"/>
              </p14:xfrm>
            </p:contentPart>
          </mc:Choice>
          <mc:Fallback>
            <p:pic>
              <p:nvPicPr>
                <p:cNvPr id="114" name="Ink 113">
                  <a:extLst>
                    <a:ext uri="{FF2B5EF4-FFF2-40B4-BE49-F238E27FC236}">
                      <a16:creationId xmlns:a16="http://schemas.microsoft.com/office/drawing/2014/main" id="{0AE510FE-7904-132A-8186-96FA8A784451}"/>
                    </a:ext>
                  </a:extLst>
                </p:cNvPr>
                <p:cNvPicPr/>
                <p:nvPr/>
              </p:nvPicPr>
              <p:blipFill>
                <a:blip r:embed="rId180"/>
                <a:stretch>
                  <a:fillRect/>
                </a:stretch>
              </p:blipFill>
              <p:spPr>
                <a:xfrm>
                  <a:off x="3473445" y="6277398"/>
                  <a:ext cx="13971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5" name="Ink 114">
                  <a:extLst>
                    <a:ext uri="{FF2B5EF4-FFF2-40B4-BE49-F238E27FC236}">
                      <a16:creationId xmlns:a16="http://schemas.microsoft.com/office/drawing/2014/main" id="{3EB4A7C3-976E-B22D-D76A-002130E6647E}"/>
                    </a:ext>
                  </a:extLst>
                </p14:cNvPr>
                <p14:cNvContentPartPr/>
                <p14:nvPr/>
              </p14:nvContentPartPr>
              <p14:xfrm>
                <a:off x="3780525" y="5770878"/>
                <a:ext cx="114120" cy="88200"/>
              </p14:xfrm>
            </p:contentPart>
          </mc:Choice>
          <mc:Fallback>
            <p:pic>
              <p:nvPicPr>
                <p:cNvPr id="115" name="Ink 114">
                  <a:extLst>
                    <a:ext uri="{FF2B5EF4-FFF2-40B4-BE49-F238E27FC236}">
                      <a16:creationId xmlns:a16="http://schemas.microsoft.com/office/drawing/2014/main" id="{3EB4A7C3-976E-B22D-D76A-002130E6647E}"/>
                    </a:ext>
                  </a:extLst>
                </p:cNvPr>
                <p:cNvPicPr/>
                <p:nvPr/>
              </p:nvPicPr>
              <p:blipFill>
                <a:blip r:embed="rId182"/>
                <a:stretch>
                  <a:fillRect/>
                </a:stretch>
              </p:blipFill>
              <p:spPr>
                <a:xfrm>
                  <a:off x="3771525" y="5762238"/>
                  <a:ext cx="131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8" name="Ink 117">
                  <a:extLst>
                    <a:ext uri="{FF2B5EF4-FFF2-40B4-BE49-F238E27FC236}">
                      <a16:creationId xmlns:a16="http://schemas.microsoft.com/office/drawing/2014/main" id="{1E0E68E0-859A-10FC-D041-E80A930B4821}"/>
                    </a:ext>
                  </a:extLst>
                </p14:cNvPr>
                <p14:cNvContentPartPr/>
                <p14:nvPr/>
              </p14:nvContentPartPr>
              <p14:xfrm>
                <a:off x="3666405" y="5625798"/>
                <a:ext cx="161640" cy="64800"/>
              </p14:xfrm>
            </p:contentPart>
          </mc:Choice>
          <mc:Fallback>
            <p:pic>
              <p:nvPicPr>
                <p:cNvPr id="118" name="Ink 117">
                  <a:extLst>
                    <a:ext uri="{FF2B5EF4-FFF2-40B4-BE49-F238E27FC236}">
                      <a16:creationId xmlns:a16="http://schemas.microsoft.com/office/drawing/2014/main" id="{1E0E68E0-859A-10FC-D041-E80A930B4821}"/>
                    </a:ext>
                  </a:extLst>
                </p:cNvPr>
                <p:cNvPicPr/>
                <p:nvPr/>
              </p:nvPicPr>
              <p:blipFill>
                <a:blip r:embed="rId184"/>
                <a:stretch>
                  <a:fillRect/>
                </a:stretch>
              </p:blipFill>
              <p:spPr>
                <a:xfrm>
                  <a:off x="3657765" y="5616798"/>
                  <a:ext cx="1792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7" name="Ink 116">
                  <a:extLst>
                    <a:ext uri="{FF2B5EF4-FFF2-40B4-BE49-F238E27FC236}">
                      <a16:creationId xmlns:a16="http://schemas.microsoft.com/office/drawing/2014/main" id="{2D13A5CE-CC9F-99D2-54BF-A49D7D53CC4A}"/>
                    </a:ext>
                  </a:extLst>
                </p14:cNvPr>
                <p14:cNvContentPartPr/>
                <p14:nvPr/>
              </p14:nvContentPartPr>
              <p14:xfrm>
                <a:off x="4357605" y="5807598"/>
                <a:ext cx="94680" cy="75600"/>
              </p14:xfrm>
            </p:contentPart>
          </mc:Choice>
          <mc:Fallback>
            <p:pic>
              <p:nvPicPr>
                <p:cNvPr id="117" name="Ink 116">
                  <a:extLst>
                    <a:ext uri="{FF2B5EF4-FFF2-40B4-BE49-F238E27FC236}">
                      <a16:creationId xmlns:a16="http://schemas.microsoft.com/office/drawing/2014/main" id="{2D13A5CE-CC9F-99D2-54BF-A49D7D53CC4A}"/>
                    </a:ext>
                  </a:extLst>
                </p:cNvPr>
                <p:cNvPicPr/>
                <p:nvPr/>
              </p:nvPicPr>
              <p:blipFill>
                <a:blip r:embed="rId186"/>
                <a:stretch>
                  <a:fillRect/>
                </a:stretch>
              </p:blipFill>
              <p:spPr>
                <a:xfrm>
                  <a:off x="4348605" y="5798958"/>
                  <a:ext cx="1123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9" name="Ink 118">
                  <a:extLst>
                    <a:ext uri="{FF2B5EF4-FFF2-40B4-BE49-F238E27FC236}">
                      <a16:creationId xmlns:a16="http://schemas.microsoft.com/office/drawing/2014/main" id="{35CB2E35-BC64-DA90-04DA-28E9A1A9AD34}"/>
                    </a:ext>
                  </a:extLst>
                </p14:cNvPr>
                <p14:cNvContentPartPr/>
                <p14:nvPr/>
              </p14:nvContentPartPr>
              <p14:xfrm>
                <a:off x="4280925" y="5539038"/>
                <a:ext cx="154440" cy="189000"/>
              </p14:xfrm>
            </p:contentPart>
          </mc:Choice>
          <mc:Fallback>
            <p:pic>
              <p:nvPicPr>
                <p:cNvPr id="119" name="Ink 118">
                  <a:extLst>
                    <a:ext uri="{FF2B5EF4-FFF2-40B4-BE49-F238E27FC236}">
                      <a16:creationId xmlns:a16="http://schemas.microsoft.com/office/drawing/2014/main" id="{35CB2E35-BC64-DA90-04DA-28E9A1A9AD34}"/>
                    </a:ext>
                  </a:extLst>
                </p:cNvPr>
                <p:cNvPicPr/>
                <p:nvPr/>
              </p:nvPicPr>
              <p:blipFill>
                <a:blip r:embed="rId188"/>
                <a:stretch>
                  <a:fillRect/>
                </a:stretch>
              </p:blipFill>
              <p:spPr>
                <a:xfrm>
                  <a:off x="4271925" y="5530398"/>
                  <a:ext cx="1720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2" name="Ink 121">
                  <a:extLst>
                    <a:ext uri="{FF2B5EF4-FFF2-40B4-BE49-F238E27FC236}">
                      <a16:creationId xmlns:a16="http://schemas.microsoft.com/office/drawing/2014/main" id="{B6AE3A91-C559-27C2-CF67-FA19D819A65C}"/>
                    </a:ext>
                  </a:extLst>
                </p14:cNvPr>
                <p14:cNvContentPartPr/>
                <p14:nvPr/>
              </p14:nvContentPartPr>
              <p14:xfrm>
                <a:off x="3752085" y="6265878"/>
                <a:ext cx="30960" cy="55080"/>
              </p14:xfrm>
            </p:contentPart>
          </mc:Choice>
          <mc:Fallback>
            <p:pic>
              <p:nvPicPr>
                <p:cNvPr id="122" name="Ink 121">
                  <a:extLst>
                    <a:ext uri="{FF2B5EF4-FFF2-40B4-BE49-F238E27FC236}">
                      <a16:creationId xmlns:a16="http://schemas.microsoft.com/office/drawing/2014/main" id="{B6AE3A91-C559-27C2-CF67-FA19D819A65C}"/>
                    </a:ext>
                  </a:extLst>
                </p:cNvPr>
                <p:cNvPicPr/>
                <p:nvPr/>
              </p:nvPicPr>
              <p:blipFill>
                <a:blip r:embed="rId190"/>
                <a:stretch>
                  <a:fillRect/>
                </a:stretch>
              </p:blipFill>
              <p:spPr>
                <a:xfrm>
                  <a:off x="3743445" y="6257238"/>
                  <a:ext cx="486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3" name="Ink 122">
                  <a:extLst>
                    <a:ext uri="{FF2B5EF4-FFF2-40B4-BE49-F238E27FC236}">
                      <a16:creationId xmlns:a16="http://schemas.microsoft.com/office/drawing/2014/main" id="{4AA95CC6-DA90-CC61-4659-3B2A9017C8E5}"/>
                    </a:ext>
                  </a:extLst>
                </p14:cNvPr>
                <p14:cNvContentPartPr/>
                <p14:nvPr/>
              </p14:nvContentPartPr>
              <p14:xfrm>
                <a:off x="3641205" y="6360198"/>
                <a:ext cx="168120" cy="109080"/>
              </p14:xfrm>
            </p:contentPart>
          </mc:Choice>
          <mc:Fallback>
            <p:pic>
              <p:nvPicPr>
                <p:cNvPr id="123" name="Ink 122">
                  <a:extLst>
                    <a:ext uri="{FF2B5EF4-FFF2-40B4-BE49-F238E27FC236}">
                      <a16:creationId xmlns:a16="http://schemas.microsoft.com/office/drawing/2014/main" id="{4AA95CC6-DA90-CC61-4659-3B2A9017C8E5}"/>
                    </a:ext>
                  </a:extLst>
                </p:cNvPr>
                <p:cNvPicPr/>
                <p:nvPr/>
              </p:nvPicPr>
              <p:blipFill>
                <a:blip r:embed="rId192"/>
                <a:stretch>
                  <a:fillRect/>
                </a:stretch>
              </p:blipFill>
              <p:spPr>
                <a:xfrm>
                  <a:off x="3632565" y="6351198"/>
                  <a:ext cx="185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5" name="Ink 124">
                  <a:extLst>
                    <a:ext uri="{FF2B5EF4-FFF2-40B4-BE49-F238E27FC236}">
                      <a16:creationId xmlns:a16="http://schemas.microsoft.com/office/drawing/2014/main" id="{73115307-BC50-EB58-E5AB-BBFD4E71CAA3}"/>
                    </a:ext>
                  </a:extLst>
                </p14:cNvPr>
                <p14:cNvContentPartPr/>
                <p14:nvPr/>
              </p14:nvContentPartPr>
              <p14:xfrm>
                <a:off x="4314045" y="6346518"/>
                <a:ext cx="61200" cy="53640"/>
              </p14:xfrm>
            </p:contentPart>
          </mc:Choice>
          <mc:Fallback>
            <p:pic>
              <p:nvPicPr>
                <p:cNvPr id="125" name="Ink 124">
                  <a:extLst>
                    <a:ext uri="{FF2B5EF4-FFF2-40B4-BE49-F238E27FC236}">
                      <a16:creationId xmlns:a16="http://schemas.microsoft.com/office/drawing/2014/main" id="{73115307-BC50-EB58-E5AB-BBFD4E71CAA3}"/>
                    </a:ext>
                  </a:extLst>
                </p:cNvPr>
                <p:cNvPicPr/>
                <p:nvPr/>
              </p:nvPicPr>
              <p:blipFill>
                <a:blip r:embed="rId194"/>
                <a:stretch>
                  <a:fillRect/>
                </a:stretch>
              </p:blipFill>
              <p:spPr>
                <a:xfrm>
                  <a:off x="4305405" y="6337518"/>
                  <a:ext cx="788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6" name="Ink 125">
                  <a:extLst>
                    <a:ext uri="{FF2B5EF4-FFF2-40B4-BE49-F238E27FC236}">
                      <a16:creationId xmlns:a16="http://schemas.microsoft.com/office/drawing/2014/main" id="{6328D55F-DD97-F50A-DE35-ADFBC0610529}"/>
                    </a:ext>
                  </a:extLst>
                </p14:cNvPr>
                <p14:cNvContentPartPr/>
                <p14:nvPr/>
              </p14:nvContentPartPr>
              <p14:xfrm>
                <a:off x="4254645" y="6176238"/>
                <a:ext cx="117720" cy="83160"/>
              </p14:xfrm>
            </p:contentPart>
          </mc:Choice>
          <mc:Fallback>
            <p:pic>
              <p:nvPicPr>
                <p:cNvPr id="126" name="Ink 125">
                  <a:extLst>
                    <a:ext uri="{FF2B5EF4-FFF2-40B4-BE49-F238E27FC236}">
                      <a16:creationId xmlns:a16="http://schemas.microsoft.com/office/drawing/2014/main" id="{6328D55F-DD97-F50A-DE35-ADFBC0610529}"/>
                    </a:ext>
                  </a:extLst>
                </p:cNvPr>
                <p:cNvPicPr/>
                <p:nvPr/>
              </p:nvPicPr>
              <p:blipFill>
                <a:blip r:embed="rId196"/>
                <a:stretch>
                  <a:fillRect/>
                </a:stretch>
              </p:blipFill>
              <p:spPr>
                <a:xfrm>
                  <a:off x="4246005" y="6167598"/>
                  <a:ext cx="1353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8" name="Ink 127">
                  <a:extLst>
                    <a:ext uri="{FF2B5EF4-FFF2-40B4-BE49-F238E27FC236}">
                      <a16:creationId xmlns:a16="http://schemas.microsoft.com/office/drawing/2014/main" id="{CD3932B5-3709-2F21-3554-4CE2CDAF7894}"/>
                    </a:ext>
                  </a:extLst>
                </p14:cNvPr>
                <p14:cNvContentPartPr/>
                <p14:nvPr/>
              </p14:nvContentPartPr>
              <p14:xfrm>
                <a:off x="3779085" y="5888598"/>
                <a:ext cx="95040" cy="300960"/>
              </p14:xfrm>
            </p:contentPart>
          </mc:Choice>
          <mc:Fallback>
            <p:pic>
              <p:nvPicPr>
                <p:cNvPr id="128" name="Ink 127">
                  <a:extLst>
                    <a:ext uri="{FF2B5EF4-FFF2-40B4-BE49-F238E27FC236}">
                      <a16:creationId xmlns:a16="http://schemas.microsoft.com/office/drawing/2014/main" id="{CD3932B5-3709-2F21-3554-4CE2CDAF7894}"/>
                    </a:ext>
                  </a:extLst>
                </p:cNvPr>
                <p:cNvPicPr/>
                <p:nvPr/>
              </p:nvPicPr>
              <p:blipFill>
                <a:blip r:embed="rId198"/>
                <a:stretch>
                  <a:fillRect/>
                </a:stretch>
              </p:blipFill>
              <p:spPr>
                <a:xfrm>
                  <a:off x="3770445" y="5879598"/>
                  <a:ext cx="1126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9" name="Ink 128">
                  <a:extLst>
                    <a:ext uri="{FF2B5EF4-FFF2-40B4-BE49-F238E27FC236}">
                      <a16:creationId xmlns:a16="http://schemas.microsoft.com/office/drawing/2014/main" id="{6F4D3F48-4D96-9F30-09D2-5E7B1DE7BBDF}"/>
                    </a:ext>
                  </a:extLst>
                </p14:cNvPr>
                <p14:cNvContentPartPr/>
                <p14:nvPr/>
              </p14:nvContentPartPr>
              <p14:xfrm>
                <a:off x="4324845" y="5888598"/>
                <a:ext cx="94680" cy="229320"/>
              </p14:xfrm>
            </p:contentPart>
          </mc:Choice>
          <mc:Fallback>
            <p:pic>
              <p:nvPicPr>
                <p:cNvPr id="129" name="Ink 128">
                  <a:extLst>
                    <a:ext uri="{FF2B5EF4-FFF2-40B4-BE49-F238E27FC236}">
                      <a16:creationId xmlns:a16="http://schemas.microsoft.com/office/drawing/2014/main" id="{6F4D3F48-4D96-9F30-09D2-5E7B1DE7BBDF}"/>
                    </a:ext>
                  </a:extLst>
                </p:cNvPr>
                <p:cNvPicPr/>
                <p:nvPr/>
              </p:nvPicPr>
              <p:blipFill>
                <a:blip r:embed="rId200"/>
                <a:stretch>
                  <a:fillRect/>
                </a:stretch>
              </p:blipFill>
              <p:spPr>
                <a:xfrm>
                  <a:off x="4316205" y="5879598"/>
                  <a:ext cx="1123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31" name="Ink 130">
                  <a:extLst>
                    <a:ext uri="{FF2B5EF4-FFF2-40B4-BE49-F238E27FC236}">
                      <a16:creationId xmlns:a16="http://schemas.microsoft.com/office/drawing/2014/main" id="{08814161-D3BF-84B0-EBF0-473072239EA6}"/>
                    </a:ext>
                  </a:extLst>
                </p14:cNvPr>
                <p14:cNvContentPartPr/>
                <p14:nvPr/>
              </p14:nvContentPartPr>
              <p14:xfrm>
                <a:off x="3568845" y="5878518"/>
                <a:ext cx="25920" cy="75600"/>
              </p14:xfrm>
            </p:contentPart>
          </mc:Choice>
          <mc:Fallback>
            <p:pic>
              <p:nvPicPr>
                <p:cNvPr id="131" name="Ink 130">
                  <a:extLst>
                    <a:ext uri="{FF2B5EF4-FFF2-40B4-BE49-F238E27FC236}">
                      <a16:creationId xmlns:a16="http://schemas.microsoft.com/office/drawing/2014/main" id="{08814161-D3BF-84B0-EBF0-473072239EA6}"/>
                    </a:ext>
                  </a:extLst>
                </p:cNvPr>
                <p:cNvPicPr/>
                <p:nvPr/>
              </p:nvPicPr>
              <p:blipFill>
                <a:blip r:embed="rId202"/>
                <a:stretch>
                  <a:fillRect/>
                </a:stretch>
              </p:blipFill>
              <p:spPr>
                <a:xfrm>
                  <a:off x="3559845" y="5869878"/>
                  <a:ext cx="43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2" name="Ink 131">
                  <a:extLst>
                    <a:ext uri="{FF2B5EF4-FFF2-40B4-BE49-F238E27FC236}">
                      <a16:creationId xmlns:a16="http://schemas.microsoft.com/office/drawing/2014/main" id="{13864FCE-384D-7350-5210-C4D21DAAE4FD}"/>
                    </a:ext>
                  </a:extLst>
                </p14:cNvPr>
                <p14:cNvContentPartPr/>
                <p14:nvPr/>
              </p14:nvContentPartPr>
              <p14:xfrm>
                <a:off x="3680445" y="5838558"/>
                <a:ext cx="151920" cy="46080"/>
              </p14:xfrm>
            </p:contentPart>
          </mc:Choice>
          <mc:Fallback>
            <p:pic>
              <p:nvPicPr>
                <p:cNvPr id="132" name="Ink 131">
                  <a:extLst>
                    <a:ext uri="{FF2B5EF4-FFF2-40B4-BE49-F238E27FC236}">
                      <a16:creationId xmlns:a16="http://schemas.microsoft.com/office/drawing/2014/main" id="{13864FCE-384D-7350-5210-C4D21DAAE4FD}"/>
                    </a:ext>
                  </a:extLst>
                </p:cNvPr>
                <p:cNvPicPr/>
                <p:nvPr/>
              </p:nvPicPr>
              <p:blipFill>
                <a:blip r:embed="rId204"/>
                <a:stretch>
                  <a:fillRect/>
                </a:stretch>
              </p:blipFill>
              <p:spPr>
                <a:xfrm>
                  <a:off x="3671805" y="5829558"/>
                  <a:ext cx="1695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3" name="Ink 132">
                  <a:extLst>
                    <a:ext uri="{FF2B5EF4-FFF2-40B4-BE49-F238E27FC236}">
                      <a16:creationId xmlns:a16="http://schemas.microsoft.com/office/drawing/2014/main" id="{042DA0D5-B3A8-C29D-A284-F54AEB6F6623}"/>
                    </a:ext>
                  </a:extLst>
                </p14:cNvPr>
                <p14:cNvContentPartPr/>
                <p14:nvPr/>
              </p14:nvContentPartPr>
              <p14:xfrm>
                <a:off x="3947925" y="5843238"/>
                <a:ext cx="239040" cy="79200"/>
              </p14:xfrm>
            </p:contentPart>
          </mc:Choice>
          <mc:Fallback>
            <p:pic>
              <p:nvPicPr>
                <p:cNvPr id="133" name="Ink 132">
                  <a:extLst>
                    <a:ext uri="{FF2B5EF4-FFF2-40B4-BE49-F238E27FC236}">
                      <a16:creationId xmlns:a16="http://schemas.microsoft.com/office/drawing/2014/main" id="{042DA0D5-B3A8-C29D-A284-F54AEB6F6623}"/>
                    </a:ext>
                  </a:extLst>
                </p:cNvPr>
                <p:cNvPicPr/>
                <p:nvPr/>
              </p:nvPicPr>
              <p:blipFill>
                <a:blip r:embed="rId206"/>
                <a:stretch>
                  <a:fillRect/>
                </a:stretch>
              </p:blipFill>
              <p:spPr>
                <a:xfrm>
                  <a:off x="3938925" y="5834598"/>
                  <a:ext cx="256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4" name="Ink 133">
                  <a:extLst>
                    <a:ext uri="{FF2B5EF4-FFF2-40B4-BE49-F238E27FC236}">
                      <a16:creationId xmlns:a16="http://schemas.microsoft.com/office/drawing/2014/main" id="{D9DFF41D-BB26-D8D2-1EC0-E0DB2BA3A015}"/>
                    </a:ext>
                  </a:extLst>
                </p14:cNvPr>
                <p14:cNvContentPartPr/>
                <p14:nvPr/>
              </p14:nvContentPartPr>
              <p14:xfrm>
                <a:off x="4306845" y="5809758"/>
                <a:ext cx="240840" cy="91800"/>
              </p14:xfrm>
            </p:contentPart>
          </mc:Choice>
          <mc:Fallback>
            <p:pic>
              <p:nvPicPr>
                <p:cNvPr id="134" name="Ink 133">
                  <a:extLst>
                    <a:ext uri="{FF2B5EF4-FFF2-40B4-BE49-F238E27FC236}">
                      <a16:creationId xmlns:a16="http://schemas.microsoft.com/office/drawing/2014/main" id="{D9DFF41D-BB26-D8D2-1EC0-E0DB2BA3A015}"/>
                    </a:ext>
                  </a:extLst>
                </p:cNvPr>
                <p:cNvPicPr/>
                <p:nvPr/>
              </p:nvPicPr>
              <p:blipFill>
                <a:blip r:embed="rId208"/>
                <a:stretch>
                  <a:fillRect/>
                </a:stretch>
              </p:blipFill>
              <p:spPr>
                <a:xfrm>
                  <a:off x="4298205" y="5800758"/>
                  <a:ext cx="2584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5" name="Ink 134">
                  <a:extLst>
                    <a:ext uri="{FF2B5EF4-FFF2-40B4-BE49-F238E27FC236}">
                      <a16:creationId xmlns:a16="http://schemas.microsoft.com/office/drawing/2014/main" id="{63A8A636-D9FE-D000-D8C8-00323D3242AE}"/>
                    </a:ext>
                  </a:extLst>
                </p14:cNvPr>
                <p14:cNvContentPartPr/>
                <p14:nvPr/>
              </p14:nvContentPartPr>
              <p14:xfrm>
                <a:off x="3544005" y="6298998"/>
                <a:ext cx="32760" cy="25920"/>
              </p14:xfrm>
            </p:contentPart>
          </mc:Choice>
          <mc:Fallback>
            <p:pic>
              <p:nvPicPr>
                <p:cNvPr id="135" name="Ink 134">
                  <a:extLst>
                    <a:ext uri="{FF2B5EF4-FFF2-40B4-BE49-F238E27FC236}">
                      <a16:creationId xmlns:a16="http://schemas.microsoft.com/office/drawing/2014/main" id="{63A8A636-D9FE-D000-D8C8-00323D3242AE}"/>
                    </a:ext>
                  </a:extLst>
                </p:cNvPr>
                <p:cNvPicPr/>
                <p:nvPr/>
              </p:nvPicPr>
              <p:blipFill>
                <a:blip r:embed="rId210"/>
                <a:stretch>
                  <a:fillRect/>
                </a:stretch>
              </p:blipFill>
              <p:spPr>
                <a:xfrm>
                  <a:off x="3535005" y="6290358"/>
                  <a:ext cx="50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6" name="Ink 135">
                  <a:extLst>
                    <a:ext uri="{FF2B5EF4-FFF2-40B4-BE49-F238E27FC236}">
                      <a16:creationId xmlns:a16="http://schemas.microsoft.com/office/drawing/2014/main" id="{A82DB626-6DB4-1848-A440-214AA4206535}"/>
                    </a:ext>
                  </a:extLst>
                </p14:cNvPr>
                <p14:cNvContentPartPr/>
                <p14:nvPr/>
              </p14:nvContentPartPr>
              <p14:xfrm>
                <a:off x="3844245" y="6292878"/>
                <a:ext cx="41760" cy="41400"/>
              </p14:xfrm>
            </p:contentPart>
          </mc:Choice>
          <mc:Fallback>
            <p:pic>
              <p:nvPicPr>
                <p:cNvPr id="136" name="Ink 135">
                  <a:extLst>
                    <a:ext uri="{FF2B5EF4-FFF2-40B4-BE49-F238E27FC236}">
                      <a16:creationId xmlns:a16="http://schemas.microsoft.com/office/drawing/2014/main" id="{A82DB626-6DB4-1848-A440-214AA4206535}"/>
                    </a:ext>
                  </a:extLst>
                </p:cNvPr>
                <p:cNvPicPr/>
                <p:nvPr/>
              </p:nvPicPr>
              <p:blipFill>
                <a:blip r:embed="rId212"/>
                <a:stretch>
                  <a:fillRect/>
                </a:stretch>
              </p:blipFill>
              <p:spPr>
                <a:xfrm>
                  <a:off x="3835605" y="6284238"/>
                  <a:ext cx="59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7" name="Ink 136">
                  <a:extLst>
                    <a:ext uri="{FF2B5EF4-FFF2-40B4-BE49-F238E27FC236}">
                      <a16:creationId xmlns:a16="http://schemas.microsoft.com/office/drawing/2014/main" id="{869E33F3-032B-CB1D-4EF3-F637277B3A8F}"/>
                    </a:ext>
                  </a:extLst>
                </p14:cNvPr>
                <p14:cNvContentPartPr/>
                <p14:nvPr/>
              </p14:nvContentPartPr>
              <p14:xfrm>
                <a:off x="4014525" y="6289998"/>
                <a:ext cx="425160" cy="83520"/>
              </p14:xfrm>
            </p:contentPart>
          </mc:Choice>
          <mc:Fallback>
            <p:pic>
              <p:nvPicPr>
                <p:cNvPr id="137" name="Ink 136">
                  <a:extLst>
                    <a:ext uri="{FF2B5EF4-FFF2-40B4-BE49-F238E27FC236}">
                      <a16:creationId xmlns:a16="http://schemas.microsoft.com/office/drawing/2014/main" id="{869E33F3-032B-CB1D-4EF3-F637277B3A8F}"/>
                    </a:ext>
                  </a:extLst>
                </p:cNvPr>
                <p:cNvPicPr/>
                <p:nvPr/>
              </p:nvPicPr>
              <p:blipFill>
                <a:blip r:embed="rId214"/>
                <a:stretch>
                  <a:fillRect/>
                </a:stretch>
              </p:blipFill>
              <p:spPr>
                <a:xfrm>
                  <a:off x="4005525" y="6281358"/>
                  <a:ext cx="4428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8" name="Ink 137">
                  <a:extLst>
                    <a:ext uri="{FF2B5EF4-FFF2-40B4-BE49-F238E27FC236}">
                      <a16:creationId xmlns:a16="http://schemas.microsoft.com/office/drawing/2014/main" id="{E30044E6-587C-07CE-5611-D7DD413B8606}"/>
                    </a:ext>
                  </a:extLst>
                </p14:cNvPr>
                <p14:cNvContentPartPr/>
                <p14:nvPr/>
              </p14:nvContentPartPr>
              <p14:xfrm>
                <a:off x="4647405" y="6343998"/>
                <a:ext cx="79560" cy="21600"/>
              </p14:xfrm>
            </p:contentPart>
          </mc:Choice>
          <mc:Fallback>
            <p:pic>
              <p:nvPicPr>
                <p:cNvPr id="138" name="Ink 137">
                  <a:extLst>
                    <a:ext uri="{FF2B5EF4-FFF2-40B4-BE49-F238E27FC236}">
                      <a16:creationId xmlns:a16="http://schemas.microsoft.com/office/drawing/2014/main" id="{E30044E6-587C-07CE-5611-D7DD413B8606}"/>
                    </a:ext>
                  </a:extLst>
                </p:cNvPr>
                <p:cNvPicPr/>
                <p:nvPr/>
              </p:nvPicPr>
              <p:blipFill>
                <a:blip r:embed="rId216"/>
                <a:stretch>
                  <a:fillRect/>
                </a:stretch>
              </p:blipFill>
              <p:spPr>
                <a:xfrm>
                  <a:off x="4638765" y="6335358"/>
                  <a:ext cx="972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40" name="Ink 139">
                  <a:extLst>
                    <a:ext uri="{FF2B5EF4-FFF2-40B4-BE49-F238E27FC236}">
                      <a16:creationId xmlns:a16="http://schemas.microsoft.com/office/drawing/2014/main" id="{930CBF5C-92A4-0CD1-C8CC-3C7DE1013561}"/>
                    </a:ext>
                  </a:extLst>
                </p14:cNvPr>
                <p14:cNvContentPartPr/>
                <p14:nvPr/>
              </p14:nvContentPartPr>
              <p14:xfrm>
                <a:off x="5739285" y="5918838"/>
                <a:ext cx="106920" cy="585360"/>
              </p14:xfrm>
            </p:contentPart>
          </mc:Choice>
          <mc:Fallback>
            <p:pic>
              <p:nvPicPr>
                <p:cNvPr id="140" name="Ink 139">
                  <a:extLst>
                    <a:ext uri="{FF2B5EF4-FFF2-40B4-BE49-F238E27FC236}">
                      <a16:creationId xmlns:a16="http://schemas.microsoft.com/office/drawing/2014/main" id="{930CBF5C-92A4-0CD1-C8CC-3C7DE1013561}"/>
                    </a:ext>
                  </a:extLst>
                </p:cNvPr>
                <p:cNvPicPr/>
                <p:nvPr/>
              </p:nvPicPr>
              <p:blipFill>
                <a:blip r:embed="rId218"/>
                <a:stretch>
                  <a:fillRect/>
                </a:stretch>
              </p:blipFill>
              <p:spPr>
                <a:xfrm>
                  <a:off x="5730285" y="5910198"/>
                  <a:ext cx="12456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1" name="Ink 140">
                  <a:extLst>
                    <a:ext uri="{FF2B5EF4-FFF2-40B4-BE49-F238E27FC236}">
                      <a16:creationId xmlns:a16="http://schemas.microsoft.com/office/drawing/2014/main" id="{4A955975-281F-5052-1CB9-1385563EBE1E}"/>
                    </a:ext>
                  </a:extLst>
                </p14:cNvPr>
                <p14:cNvContentPartPr/>
                <p14:nvPr/>
              </p14:nvContentPartPr>
              <p14:xfrm>
                <a:off x="6018645" y="6153918"/>
                <a:ext cx="125640" cy="276480"/>
              </p14:xfrm>
            </p:contentPart>
          </mc:Choice>
          <mc:Fallback>
            <p:pic>
              <p:nvPicPr>
                <p:cNvPr id="141" name="Ink 140">
                  <a:extLst>
                    <a:ext uri="{FF2B5EF4-FFF2-40B4-BE49-F238E27FC236}">
                      <a16:creationId xmlns:a16="http://schemas.microsoft.com/office/drawing/2014/main" id="{4A955975-281F-5052-1CB9-1385563EBE1E}"/>
                    </a:ext>
                  </a:extLst>
                </p:cNvPr>
                <p:cNvPicPr/>
                <p:nvPr/>
              </p:nvPicPr>
              <p:blipFill>
                <a:blip r:embed="rId220"/>
                <a:stretch>
                  <a:fillRect/>
                </a:stretch>
              </p:blipFill>
              <p:spPr>
                <a:xfrm>
                  <a:off x="6010005" y="6145278"/>
                  <a:ext cx="1432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2" name="Ink 141">
                  <a:extLst>
                    <a:ext uri="{FF2B5EF4-FFF2-40B4-BE49-F238E27FC236}">
                      <a16:creationId xmlns:a16="http://schemas.microsoft.com/office/drawing/2014/main" id="{E2E122AE-77B8-87F3-F72D-1ACDC24CBA9A}"/>
                    </a:ext>
                  </a:extLst>
                </p14:cNvPr>
                <p14:cNvContentPartPr/>
                <p14:nvPr/>
              </p14:nvContentPartPr>
              <p14:xfrm>
                <a:off x="6293325" y="6164358"/>
                <a:ext cx="82800" cy="170280"/>
              </p14:xfrm>
            </p:contentPart>
          </mc:Choice>
          <mc:Fallback>
            <p:pic>
              <p:nvPicPr>
                <p:cNvPr id="142" name="Ink 141">
                  <a:extLst>
                    <a:ext uri="{FF2B5EF4-FFF2-40B4-BE49-F238E27FC236}">
                      <a16:creationId xmlns:a16="http://schemas.microsoft.com/office/drawing/2014/main" id="{E2E122AE-77B8-87F3-F72D-1ACDC24CBA9A}"/>
                    </a:ext>
                  </a:extLst>
                </p:cNvPr>
                <p:cNvPicPr/>
                <p:nvPr/>
              </p:nvPicPr>
              <p:blipFill>
                <a:blip r:embed="rId222"/>
                <a:stretch>
                  <a:fillRect/>
                </a:stretch>
              </p:blipFill>
              <p:spPr>
                <a:xfrm>
                  <a:off x="6284685" y="6155358"/>
                  <a:ext cx="1004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3" name="Ink 142">
                  <a:extLst>
                    <a:ext uri="{FF2B5EF4-FFF2-40B4-BE49-F238E27FC236}">
                      <a16:creationId xmlns:a16="http://schemas.microsoft.com/office/drawing/2014/main" id="{577628C8-0752-6C95-7B1B-B5FBCC08F30E}"/>
                    </a:ext>
                  </a:extLst>
                </p14:cNvPr>
                <p14:cNvContentPartPr/>
                <p14:nvPr/>
              </p14:nvContentPartPr>
              <p14:xfrm>
                <a:off x="6543165" y="6166518"/>
                <a:ext cx="47160" cy="169560"/>
              </p14:xfrm>
            </p:contentPart>
          </mc:Choice>
          <mc:Fallback>
            <p:pic>
              <p:nvPicPr>
                <p:cNvPr id="143" name="Ink 142">
                  <a:extLst>
                    <a:ext uri="{FF2B5EF4-FFF2-40B4-BE49-F238E27FC236}">
                      <a16:creationId xmlns:a16="http://schemas.microsoft.com/office/drawing/2014/main" id="{577628C8-0752-6C95-7B1B-B5FBCC08F30E}"/>
                    </a:ext>
                  </a:extLst>
                </p:cNvPr>
                <p:cNvPicPr/>
                <p:nvPr/>
              </p:nvPicPr>
              <p:blipFill>
                <a:blip r:embed="rId224"/>
                <a:stretch>
                  <a:fillRect/>
                </a:stretch>
              </p:blipFill>
              <p:spPr>
                <a:xfrm>
                  <a:off x="6534165" y="6157518"/>
                  <a:ext cx="64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4" name="Ink 143">
                  <a:extLst>
                    <a:ext uri="{FF2B5EF4-FFF2-40B4-BE49-F238E27FC236}">
                      <a16:creationId xmlns:a16="http://schemas.microsoft.com/office/drawing/2014/main" id="{9966531A-9D68-17EB-B7E6-CD93B9130B62}"/>
                    </a:ext>
                  </a:extLst>
                </p14:cNvPr>
                <p14:cNvContentPartPr/>
                <p14:nvPr/>
              </p14:nvContentPartPr>
              <p14:xfrm>
                <a:off x="6404565" y="6174798"/>
                <a:ext cx="362160" cy="191520"/>
              </p14:xfrm>
            </p:contentPart>
          </mc:Choice>
          <mc:Fallback>
            <p:pic>
              <p:nvPicPr>
                <p:cNvPr id="144" name="Ink 143">
                  <a:extLst>
                    <a:ext uri="{FF2B5EF4-FFF2-40B4-BE49-F238E27FC236}">
                      <a16:creationId xmlns:a16="http://schemas.microsoft.com/office/drawing/2014/main" id="{9966531A-9D68-17EB-B7E6-CD93B9130B62}"/>
                    </a:ext>
                  </a:extLst>
                </p:cNvPr>
                <p:cNvPicPr/>
                <p:nvPr/>
              </p:nvPicPr>
              <p:blipFill>
                <a:blip r:embed="rId226"/>
                <a:stretch>
                  <a:fillRect/>
                </a:stretch>
              </p:blipFill>
              <p:spPr>
                <a:xfrm>
                  <a:off x="6395565" y="6165798"/>
                  <a:ext cx="3798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5" name="Ink 144">
                  <a:extLst>
                    <a:ext uri="{FF2B5EF4-FFF2-40B4-BE49-F238E27FC236}">
                      <a16:creationId xmlns:a16="http://schemas.microsoft.com/office/drawing/2014/main" id="{E72A3085-1840-9CE5-36BD-65BC7726CE6A}"/>
                    </a:ext>
                  </a:extLst>
                </p14:cNvPr>
                <p14:cNvContentPartPr/>
                <p14:nvPr/>
              </p14:nvContentPartPr>
              <p14:xfrm>
                <a:off x="6868245" y="6293958"/>
                <a:ext cx="34200" cy="24480"/>
              </p14:xfrm>
            </p:contentPart>
          </mc:Choice>
          <mc:Fallback>
            <p:pic>
              <p:nvPicPr>
                <p:cNvPr id="145" name="Ink 144">
                  <a:extLst>
                    <a:ext uri="{FF2B5EF4-FFF2-40B4-BE49-F238E27FC236}">
                      <a16:creationId xmlns:a16="http://schemas.microsoft.com/office/drawing/2014/main" id="{E72A3085-1840-9CE5-36BD-65BC7726CE6A}"/>
                    </a:ext>
                  </a:extLst>
                </p:cNvPr>
                <p:cNvPicPr/>
                <p:nvPr/>
              </p:nvPicPr>
              <p:blipFill>
                <a:blip r:embed="rId228"/>
                <a:stretch>
                  <a:fillRect/>
                </a:stretch>
              </p:blipFill>
              <p:spPr>
                <a:xfrm>
                  <a:off x="6859245" y="6285318"/>
                  <a:ext cx="51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6" name="Ink 145">
                  <a:extLst>
                    <a:ext uri="{FF2B5EF4-FFF2-40B4-BE49-F238E27FC236}">
                      <a16:creationId xmlns:a16="http://schemas.microsoft.com/office/drawing/2014/main" id="{50EFC8FF-EB0A-2570-BA9F-AD57502AB994}"/>
                    </a:ext>
                  </a:extLst>
                </p14:cNvPr>
                <p14:cNvContentPartPr/>
                <p14:nvPr/>
              </p14:nvContentPartPr>
              <p14:xfrm>
                <a:off x="7010085" y="6156798"/>
                <a:ext cx="244440" cy="163800"/>
              </p14:xfrm>
            </p:contentPart>
          </mc:Choice>
          <mc:Fallback>
            <p:pic>
              <p:nvPicPr>
                <p:cNvPr id="146" name="Ink 145">
                  <a:extLst>
                    <a:ext uri="{FF2B5EF4-FFF2-40B4-BE49-F238E27FC236}">
                      <a16:creationId xmlns:a16="http://schemas.microsoft.com/office/drawing/2014/main" id="{50EFC8FF-EB0A-2570-BA9F-AD57502AB994}"/>
                    </a:ext>
                  </a:extLst>
                </p:cNvPr>
                <p:cNvPicPr/>
                <p:nvPr/>
              </p:nvPicPr>
              <p:blipFill>
                <a:blip r:embed="rId230"/>
                <a:stretch>
                  <a:fillRect/>
                </a:stretch>
              </p:blipFill>
              <p:spPr>
                <a:xfrm>
                  <a:off x="7001085" y="6148158"/>
                  <a:ext cx="2620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7" name="Ink 146">
                  <a:extLst>
                    <a:ext uri="{FF2B5EF4-FFF2-40B4-BE49-F238E27FC236}">
                      <a16:creationId xmlns:a16="http://schemas.microsoft.com/office/drawing/2014/main" id="{4AF5A395-8043-CC69-486F-0925A044299F}"/>
                    </a:ext>
                  </a:extLst>
                </p14:cNvPr>
                <p14:cNvContentPartPr/>
                <p14:nvPr/>
              </p14:nvContentPartPr>
              <p14:xfrm>
                <a:off x="7344885" y="6183798"/>
                <a:ext cx="106920" cy="173160"/>
              </p14:xfrm>
            </p:contentPart>
          </mc:Choice>
          <mc:Fallback>
            <p:pic>
              <p:nvPicPr>
                <p:cNvPr id="147" name="Ink 146">
                  <a:extLst>
                    <a:ext uri="{FF2B5EF4-FFF2-40B4-BE49-F238E27FC236}">
                      <a16:creationId xmlns:a16="http://schemas.microsoft.com/office/drawing/2014/main" id="{4AF5A395-8043-CC69-486F-0925A044299F}"/>
                    </a:ext>
                  </a:extLst>
                </p:cNvPr>
                <p:cNvPicPr/>
                <p:nvPr/>
              </p:nvPicPr>
              <p:blipFill>
                <a:blip r:embed="rId232"/>
                <a:stretch>
                  <a:fillRect/>
                </a:stretch>
              </p:blipFill>
              <p:spPr>
                <a:xfrm>
                  <a:off x="7335885" y="6174798"/>
                  <a:ext cx="124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8" name="Ink 147">
                  <a:extLst>
                    <a:ext uri="{FF2B5EF4-FFF2-40B4-BE49-F238E27FC236}">
                      <a16:creationId xmlns:a16="http://schemas.microsoft.com/office/drawing/2014/main" id="{DCC66ACA-759F-F7D6-3948-43CFECED58AA}"/>
                    </a:ext>
                  </a:extLst>
                </p14:cNvPr>
                <p14:cNvContentPartPr/>
                <p14:nvPr/>
              </p14:nvContentPartPr>
              <p14:xfrm>
                <a:off x="7581405" y="6197478"/>
                <a:ext cx="34920" cy="175680"/>
              </p14:xfrm>
            </p:contentPart>
          </mc:Choice>
          <mc:Fallback>
            <p:pic>
              <p:nvPicPr>
                <p:cNvPr id="148" name="Ink 147">
                  <a:extLst>
                    <a:ext uri="{FF2B5EF4-FFF2-40B4-BE49-F238E27FC236}">
                      <a16:creationId xmlns:a16="http://schemas.microsoft.com/office/drawing/2014/main" id="{DCC66ACA-759F-F7D6-3948-43CFECED58AA}"/>
                    </a:ext>
                  </a:extLst>
                </p:cNvPr>
                <p:cNvPicPr/>
                <p:nvPr/>
              </p:nvPicPr>
              <p:blipFill>
                <a:blip r:embed="rId234"/>
                <a:stretch>
                  <a:fillRect/>
                </a:stretch>
              </p:blipFill>
              <p:spPr>
                <a:xfrm>
                  <a:off x="7572405" y="6188838"/>
                  <a:ext cx="525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9" name="Ink 148">
                  <a:extLst>
                    <a:ext uri="{FF2B5EF4-FFF2-40B4-BE49-F238E27FC236}">
                      <a16:creationId xmlns:a16="http://schemas.microsoft.com/office/drawing/2014/main" id="{018172D6-AA51-479F-FA14-7E3B29FCB736}"/>
                    </a:ext>
                  </a:extLst>
                </p14:cNvPr>
                <p14:cNvContentPartPr/>
                <p14:nvPr/>
              </p14:nvContentPartPr>
              <p14:xfrm>
                <a:off x="7505805" y="6184878"/>
                <a:ext cx="296280" cy="214200"/>
              </p14:xfrm>
            </p:contentPart>
          </mc:Choice>
          <mc:Fallback>
            <p:pic>
              <p:nvPicPr>
                <p:cNvPr id="149" name="Ink 148">
                  <a:extLst>
                    <a:ext uri="{FF2B5EF4-FFF2-40B4-BE49-F238E27FC236}">
                      <a16:creationId xmlns:a16="http://schemas.microsoft.com/office/drawing/2014/main" id="{018172D6-AA51-479F-FA14-7E3B29FCB736}"/>
                    </a:ext>
                  </a:extLst>
                </p:cNvPr>
                <p:cNvPicPr/>
                <p:nvPr/>
              </p:nvPicPr>
              <p:blipFill>
                <a:blip r:embed="rId236"/>
                <a:stretch>
                  <a:fillRect/>
                </a:stretch>
              </p:blipFill>
              <p:spPr>
                <a:xfrm>
                  <a:off x="7496805" y="6175878"/>
                  <a:ext cx="3139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1" name="Ink 150">
                  <a:extLst>
                    <a:ext uri="{FF2B5EF4-FFF2-40B4-BE49-F238E27FC236}">
                      <a16:creationId xmlns:a16="http://schemas.microsoft.com/office/drawing/2014/main" id="{C94F3C1C-BF97-7D9C-3495-6FA5539BB57B}"/>
                    </a:ext>
                  </a:extLst>
                </p14:cNvPr>
                <p14:cNvContentPartPr/>
                <p14:nvPr/>
              </p14:nvContentPartPr>
              <p14:xfrm>
                <a:off x="8481045" y="6500238"/>
                <a:ext cx="1965600" cy="123480"/>
              </p14:xfrm>
            </p:contentPart>
          </mc:Choice>
          <mc:Fallback>
            <p:pic>
              <p:nvPicPr>
                <p:cNvPr id="151" name="Ink 150">
                  <a:extLst>
                    <a:ext uri="{FF2B5EF4-FFF2-40B4-BE49-F238E27FC236}">
                      <a16:creationId xmlns:a16="http://schemas.microsoft.com/office/drawing/2014/main" id="{C94F3C1C-BF97-7D9C-3495-6FA5539BB57B}"/>
                    </a:ext>
                  </a:extLst>
                </p:cNvPr>
                <p:cNvPicPr/>
                <p:nvPr/>
              </p:nvPicPr>
              <p:blipFill>
                <a:blip r:embed="rId238"/>
                <a:stretch>
                  <a:fillRect/>
                </a:stretch>
              </p:blipFill>
              <p:spPr>
                <a:xfrm>
                  <a:off x="8472405" y="6491238"/>
                  <a:ext cx="1983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2" name="Ink 151">
                  <a:extLst>
                    <a:ext uri="{FF2B5EF4-FFF2-40B4-BE49-F238E27FC236}">
                      <a16:creationId xmlns:a16="http://schemas.microsoft.com/office/drawing/2014/main" id="{08A2C835-8E70-06C4-7282-AAD41993D4D4}"/>
                    </a:ext>
                  </a:extLst>
                </p14:cNvPr>
                <p14:cNvContentPartPr/>
                <p14:nvPr/>
              </p14:nvContentPartPr>
              <p14:xfrm>
                <a:off x="8749965" y="6029358"/>
                <a:ext cx="43560" cy="808560"/>
              </p14:xfrm>
            </p:contentPart>
          </mc:Choice>
          <mc:Fallback>
            <p:pic>
              <p:nvPicPr>
                <p:cNvPr id="152" name="Ink 151">
                  <a:extLst>
                    <a:ext uri="{FF2B5EF4-FFF2-40B4-BE49-F238E27FC236}">
                      <a16:creationId xmlns:a16="http://schemas.microsoft.com/office/drawing/2014/main" id="{08A2C835-8E70-06C4-7282-AAD41993D4D4}"/>
                    </a:ext>
                  </a:extLst>
                </p:cNvPr>
                <p:cNvPicPr/>
                <p:nvPr/>
              </p:nvPicPr>
              <p:blipFill>
                <a:blip r:embed="rId240"/>
                <a:stretch>
                  <a:fillRect/>
                </a:stretch>
              </p:blipFill>
              <p:spPr>
                <a:xfrm>
                  <a:off x="8740965" y="6020358"/>
                  <a:ext cx="6120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4" name="Ink 153">
                  <a:extLst>
                    <a:ext uri="{FF2B5EF4-FFF2-40B4-BE49-F238E27FC236}">
                      <a16:creationId xmlns:a16="http://schemas.microsoft.com/office/drawing/2014/main" id="{62D3B18D-32CE-6225-B07D-5F083329FF2F}"/>
                    </a:ext>
                  </a:extLst>
                </p14:cNvPr>
                <p14:cNvContentPartPr/>
                <p14:nvPr/>
              </p14:nvContentPartPr>
              <p14:xfrm>
                <a:off x="8890725" y="6274158"/>
                <a:ext cx="1433520" cy="144720"/>
              </p14:xfrm>
            </p:contentPart>
          </mc:Choice>
          <mc:Fallback>
            <p:pic>
              <p:nvPicPr>
                <p:cNvPr id="154" name="Ink 153">
                  <a:extLst>
                    <a:ext uri="{FF2B5EF4-FFF2-40B4-BE49-F238E27FC236}">
                      <a16:creationId xmlns:a16="http://schemas.microsoft.com/office/drawing/2014/main" id="{62D3B18D-32CE-6225-B07D-5F083329FF2F}"/>
                    </a:ext>
                  </a:extLst>
                </p:cNvPr>
                <p:cNvPicPr/>
                <p:nvPr/>
              </p:nvPicPr>
              <p:blipFill>
                <a:blip r:embed="rId242"/>
                <a:stretch>
                  <a:fillRect/>
                </a:stretch>
              </p:blipFill>
              <p:spPr>
                <a:xfrm>
                  <a:off x="8881725" y="6265518"/>
                  <a:ext cx="1451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5" name="Ink 154">
                  <a:extLst>
                    <a:ext uri="{FF2B5EF4-FFF2-40B4-BE49-F238E27FC236}">
                      <a16:creationId xmlns:a16="http://schemas.microsoft.com/office/drawing/2014/main" id="{EF262B26-CDB0-6924-5D29-CE1B2900851E}"/>
                    </a:ext>
                  </a:extLst>
                </p14:cNvPr>
                <p14:cNvContentPartPr/>
                <p14:nvPr/>
              </p14:nvContentPartPr>
              <p14:xfrm>
                <a:off x="8953365" y="6342558"/>
                <a:ext cx="234360" cy="234000"/>
              </p14:xfrm>
            </p:contentPart>
          </mc:Choice>
          <mc:Fallback>
            <p:pic>
              <p:nvPicPr>
                <p:cNvPr id="155" name="Ink 154">
                  <a:extLst>
                    <a:ext uri="{FF2B5EF4-FFF2-40B4-BE49-F238E27FC236}">
                      <a16:creationId xmlns:a16="http://schemas.microsoft.com/office/drawing/2014/main" id="{EF262B26-CDB0-6924-5D29-CE1B2900851E}"/>
                    </a:ext>
                  </a:extLst>
                </p:cNvPr>
                <p:cNvPicPr/>
                <p:nvPr/>
              </p:nvPicPr>
              <p:blipFill>
                <a:blip r:embed="rId244"/>
                <a:stretch>
                  <a:fillRect/>
                </a:stretch>
              </p:blipFill>
              <p:spPr>
                <a:xfrm>
                  <a:off x="8944725" y="6333558"/>
                  <a:ext cx="2520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6" name="Ink 155">
                  <a:extLst>
                    <a:ext uri="{FF2B5EF4-FFF2-40B4-BE49-F238E27FC236}">
                      <a16:creationId xmlns:a16="http://schemas.microsoft.com/office/drawing/2014/main" id="{257EA088-9182-B4FD-1F74-CE956EC9E57D}"/>
                    </a:ext>
                  </a:extLst>
                </p14:cNvPr>
                <p14:cNvContentPartPr/>
                <p14:nvPr/>
              </p14:nvContentPartPr>
              <p14:xfrm>
                <a:off x="9185565" y="6311598"/>
                <a:ext cx="274320" cy="251280"/>
              </p14:xfrm>
            </p:contentPart>
          </mc:Choice>
          <mc:Fallback>
            <p:pic>
              <p:nvPicPr>
                <p:cNvPr id="156" name="Ink 155">
                  <a:extLst>
                    <a:ext uri="{FF2B5EF4-FFF2-40B4-BE49-F238E27FC236}">
                      <a16:creationId xmlns:a16="http://schemas.microsoft.com/office/drawing/2014/main" id="{257EA088-9182-B4FD-1F74-CE956EC9E57D}"/>
                    </a:ext>
                  </a:extLst>
                </p:cNvPr>
                <p:cNvPicPr/>
                <p:nvPr/>
              </p:nvPicPr>
              <p:blipFill>
                <a:blip r:embed="rId246"/>
                <a:stretch>
                  <a:fillRect/>
                </a:stretch>
              </p:blipFill>
              <p:spPr>
                <a:xfrm>
                  <a:off x="9176565" y="6302958"/>
                  <a:ext cx="2919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7" name="Ink 156">
                  <a:extLst>
                    <a:ext uri="{FF2B5EF4-FFF2-40B4-BE49-F238E27FC236}">
                      <a16:creationId xmlns:a16="http://schemas.microsoft.com/office/drawing/2014/main" id="{898EA017-97D1-23CE-CC6D-F7F78ECF8D09}"/>
                    </a:ext>
                  </a:extLst>
                </p14:cNvPr>
                <p14:cNvContentPartPr/>
                <p14:nvPr/>
              </p14:nvContentPartPr>
              <p14:xfrm>
                <a:off x="9515685" y="6381438"/>
                <a:ext cx="149760" cy="145800"/>
              </p14:xfrm>
            </p:contentPart>
          </mc:Choice>
          <mc:Fallback>
            <p:pic>
              <p:nvPicPr>
                <p:cNvPr id="157" name="Ink 156">
                  <a:extLst>
                    <a:ext uri="{FF2B5EF4-FFF2-40B4-BE49-F238E27FC236}">
                      <a16:creationId xmlns:a16="http://schemas.microsoft.com/office/drawing/2014/main" id="{898EA017-97D1-23CE-CC6D-F7F78ECF8D09}"/>
                    </a:ext>
                  </a:extLst>
                </p:cNvPr>
                <p:cNvPicPr/>
                <p:nvPr/>
              </p:nvPicPr>
              <p:blipFill>
                <a:blip r:embed="rId248"/>
                <a:stretch>
                  <a:fillRect/>
                </a:stretch>
              </p:blipFill>
              <p:spPr>
                <a:xfrm>
                  <a:off x="9506685" y="6372798"/>
                  <a:ext cx="1674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8" name="Ink 157">
                  <a:extLst>
                    <a:ext uri="{FF2B5EF4-FFF2-40B4-BE49-F238E27FC236}">
                      <a16:creationId xmlns:a16="http://schemas.microsoft.com/office/drawing/2014/main" id="{47CCC518-4E63-F745-6D63-63ED9F7D063F}"/>
                    </a:ext>
                  </a:extLst>
                </p14:cNvPr>
                <p14:cNvContentPartPr/>
                <p14:nvPr/>
              </p14:nvContentPartPr>
              <p14:xfrm>
                <a:off x="9678405" y="6350118"/>
                <a:ext cx="411840" cy="159840"/>
              </p14:xfrm>
            </p:contentPart>
          </mc:Choice>
          <mc:Fallback>
            <p:pic>
              <p:nvPicPr>
                <p:cNvPr id="158" name="Ink 157">
                  <a:extLst>
                    <a:ext uri="{FF2B5EF4-FFF2-40B4-BE49-F238E27FC236}">
                      <a16:creationId xmlns:a16="http://schemas.microsoft.com/office/drawing/2014/main" id="{47CCC518-4E63-F745-6D63-63ED9F7D063F}"/>
                    </a:ext>
                  </a:extLst>
                </p:cNvPr>
                <p:cNvPicPr/>
                <p:nvPr/>
              </p:nvPicPr>
              <p:blipFill>
                <a:blip r:embed="rId250"/>
                <a:stretch>
                  <a:fillRect/>
                </a:stretch>
              </p:blipFill>
              <p:spPr>
                <a:xfrm>
                  <a:off x="9669765" y="6341118"/>
                  <a:ext cx="429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9" name="Ink 158">
                  <a:extLst>
                    <a:ext uri="{FF2B5EF4-FFF2-40B4-BE49-F238E27FC236}">
                      <a16:creationId xmlns:a16="http://schemas.microsoft.com/office/drawing/2014/main" id="{1A64C3B7-6330-B33E-7154-4320979DFC6D}"/>
                    </a:ext>
                  </a:extLst>
                </p14:cNvPr>
                <p14:cNvContentPartPr/>
                <p14:nvPr/>
              </p14:nvContentPartPr>
              <p14:xfrm>
                <a:off x="10127685" y="6386478"/>
                <a:ext cx="185040" cy="81000"/>
              </p14:xfrm>
            </p:contentPart>
          </mc:Choice>
          <mc:Fallback>
            <p:pic>
              <p:nvPicPr>
                <p:cNvPr id="159" name="Ink 158">
                  <a:extLst>
                    <a:ext uri="{FF2B5EF4-FFF2-40B4-BE49-F238E27FC236}">
                      <a16:creationId xmlns:a16="http://schemas.microsoft.com/office/drawing/2014/main" id="{1A64C3B7-6330-B33E-7154-4320979DFC6D}"/>
                    </a:ext>
                  </a:extLst>
                </p:cNvPr>
                <p:cNvPicPr/>
                <p:nvPr/>
              </p:nvPicPr>
              <p:blipFill>
                <a:blip r:embed="rId252"/>
                <a:stretch>
                  <a:fillRect/>
                </a:stretch>
              </p:blipFill>
              <p:spPr>
                <a:xfrm>
                  <a:off x="10118685" y="6377838"/>
                  <a:ext cx="2026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0" name="Ink 159">
                  <a:extLst>
                    <a:ext uri="{FF2B5EF4-FFF2-40B4-BE49-F238E27FC236}">
                      <a16:creationId xmlns:a16="http://schemas.microsoft.com/office/drawing/2014/main" id="{5A69F997-F4C0-F871-2EEB-79D06899DE8B}"/>
                    </a:ext>
                  </a:extLst>
                </p14:cNvPr>
                <p14:cNvContentPartPr/>
                <p14:nvPr/>
              </p14:nvContentPartPr>
              <p14:xfrm>
                <a:off x="10360605" y="6505278"/>
                <a:ext cx="348480" cy="34200"/>
              </p14:xfrm>
            </p:contentPart>
          </mc:Choice>
          <mc:Fallback>
            <p:pic>
              <p:nvPicPr>
                <p:cNvPr id="160" name="Ink 159">
                  <a:extLst>
                    <a:ext uri="{FF2B5EF4-FFF2-40B4-BE49-F238E27FC236}">
                      <a16:creationId xmlns:a16="http://schemas.microsoft.com/office/drawing/2014/main" id="{5A69F997-F4C0-F871-2EEB-79D06899DE8B}"/>
                    </a:ext>
                  </a:extLst>
                </p:cNvPr>
                <p:cNvPicPr/>
                <p:nvPr/>
              </p:nvPicPr>
              <p:blipFill>
                <a:blip r:embed="rId254"/>
                <a:stretch>
                  <a:fillRect/>
                </a:stretch>
              </p:blipFill>
              <p:spPr>
                <a:xfrm>
                  <a:off x="10351605" y="6496638"/>
                  <a:ext cx="3661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1" name="Ink 160">
                  <a:extLst>
                    <a:ext uri="{FF2B5EF4-FFF2-40B4-BE49-F238E27FC236}">
                      <a16:creationId xmlns:a16="http://schemas.microsoft.com/office/drawing/2014/main" id="{DDB81393-A0FB-5119-FF64-AA56F8B276D7}"/>
                    </a:ext>
                  </a:extLst>
                </p14:cNvPr>
                <p14:cNvContentPartPr/>
                <p14:nvPr/>
              </p14:nvContentPartPr>
              <p14:xfrm>
                <a:off x="10586325" y="6441198"/>
                <a:ext cx="173160" cy="197280"/>
              </p14:xfrm>
            </p:contentPart>
          </mc:Choice>
          <mc:Fallback>
            <p:pic>
              <p:nvPicPr>
                <p:cNvPr id="161" name="Ink 160">
                  <a:extLst>
                    <a:ext uri="{FF2B5EF4-FFF2-40B4-BE49-F238E27FC236}">
                      <a16:creationId xmlns:a16="http://schemas.microsoft.com/office/drawing/2014/main" id="{DDB81393-A0FB-5119-FF64-AA56F8B276D7}"/>
                    </a:ext>
                  </a:extLst>
                </p:cNvPr>
                <p:cNvPicPr/>
                <p:nvPr/>
              </p:nvPicPr>
              <p:blipFill>
                <a:blip r:embed="rId256"/>
                <a:stretch>
                  <a:fillRect/>
                </a:stretch>
              </p:blipFill>
              <p:spPr>
                <a:xfrm>
                  <a:off x="10577325" y="6432558"/>
                  <a:ext cx="190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2" name="Ink 161">
                  <a:extLst>
                    <a:ext uri="{FF2B5EF4-FFF2-40B4-BE49-F238E27FC236}">
                      <a16:creationId xmlns:a16="http://schemas.microsoft.com/office/drawing/2014/main" id="{8081A7E5-4507-EE75-81EB-88FE7E04E0AA}"/>
                    </a:ext>
                  </a:extLst>
                </p14:cNvPr>
                <p14:cNvContentPartPr/>
                <p14:nvPr/>
              </p14:nvContentPartPr>
              <p14:xfrm>
                <a:off x="8666445" y="6016758"/>
                <a:ext cx="181440" cy="162000"/>
              </p14:xfrm>
            </p:contentPart>
          </mc:Choice>
          <mc:Fallback>
            <p:pic>
              <p:nvPicPr>
                <p:cNvPr id="162" name="Ink 161">
                  <a:extLst>
                    <a:ext uri="{FF2B5EF4-FFF2-40B4-BE49-F238E27FC236}">
                      <a16:creationId xmlns:a16="http://schemas.microsoft.com/office/drawing/2014/main" id="{8081A7E5-4507-EE75-81EB-88FE7E04E0AA}"/>
                    </a:ext>
                  </a:extLst>
                </p:cNvPr>
                <p:cNvPicPr/>
                <p:nvPr/>
              </p:nvPicPr>
              <p:blipFill>
                <a:blip r:embed="rId258"/>
                <a:stretch>
                  <a:fillRect/>
                </a:stretch>
              </p:blipFill>
              <p:spPr>
                <a:xfrm>
                  <a:off x="8657445" y="6008118"/>
                  <a:ext cx="1990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3" name="Ink 162">
                  <a:extLst>
                    <a:ext uri="{FF2B5EF4-FFF2-40B4-BE49-F238E27FC236}">
                      <a16:creationId xmlns:a16="http://schemas.microsoft.com/office/drawing/2014/main" id="{F8FAC941-C710-338C-71DB-EA1745336FEE}"/>
                    </a:ext>
                  </a:extLst>
                </p14:cNvPr>
                <p14:cNvContentPartPr/>
                <p14:nvPr/>
              </p14:nvContentPartPr>
              <p14:xfrm>
                <a:off x="9321645" y="6055998"/>
                <a:ext cx="182520" cy="213120"/>
              </p14:xfrm>
            </p:contentPart>
          </mc:Choice>
          <mc:Fallback>
            <p:pic>
              <p:nvPicPr>
                <p:cNvPr id="163" name="Ink 162">
                  <a:extLst>
                    <a:ext uri="{FF2B5EF4-FFF2-40B4-BE49-F238E27FC236}">
                      <a16:creationId xmlns:a16="http://schemas.microsoft.com/office/drawing/2014/main" id="{F8FAC941-C710-338C-71DB-EA1745336FEE}"/>
                    </a:ext>
                  </a:extLst>
                </p:cNvPr>
                <p:cNvPicPr/>
                <p:nvPr/>
              </p:nvPicPr>
              <p:blipFill>
                <a:blip r:embed="rId260"/>
                <a:stretch>
                  <a:fillRect/>
                </a:stretch>
              </p:blipFill>
              <p:spPr>
                <a:xfrm>
                  <a:off x="9312645" y="6047358"/>
                  <a:ext cx="2001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4" name="Ink 163">
                  <a:extLst>
                    <a:ext uri="{FF2B5EF4-FFF2-40B4-BE49-F238E27FC236}">
                      <a16:creationId xmlns:a16="http://schemas.microsoft.com/office/drawing/2014/main" id="{3B1DB915-B5C9-934E-BBE5-93C1BA164977}"/>
                    </a:ext>
                  </a:extLst>
                </p14:cNvPr>
                <p14:cNvContentPartPr/>
                <p14:nvPr/>
              </p14:nvContentPartPr>
              <p14:xfrm>
                <a:off x="9588405" y="6058518"/>
                <a:ext cx="104400" cy="170280"/>
              </p14:xfrm>
            </p:contentPart>
          </mc:Choice>
          <mc:Fallback>
            <p:pic>
              <p:nvPicPr>
                <p:cNvPr id="164" name="Ink 163">
                  <a:extLst>
                    <a:ext uri="{FF2B5EF4-FFF2-40B4-BE49-F238E27FC236}">
                      <a16:creationId xmlns:a16="http://schemas.microsoft.com/office/drawing/2014/main" id="{3B1DB915-B5C9-934E-BBE5-93C1BA164977}"/>
                    </a:ext>
                  </a:extLst>
                </p:cNvPr>
                <p:cNvPicPr/>
                <p:nvPr/>
              </p:nvPicPr>
              <p:blipFill>
                <a:blip r:embed="rId262"/>
                <a:stretch>
                  <a:fillRect/>
                </a:stretch>
              </p:blipFill>
              <p:spPr>
                <a:xfrm>
                  <a:off x="9579405" y="6049518"/>
                  <a:ext cx="1220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5" name="Ink 164">
                  <a:extLst>
                    <a:ext uri="{FF2B5EF4-FFF2-40B4-BE49-F238E27FC236}">
                      <a16:creationId xmlns:a16="http://schemas.microsoft.com/office/drawing/2014/main" id="{E76E2CB9-0481-FA38-4D77-6D84EC48ACAD}"/>
                    </a:ext>
                  </a:extLst>
                </p14:cNvPr>
                <p14:cNvContentPartPr/>
                <p14:nvPr/>
              </p14:nvContentPartPr>
              <p14:xfrm>
                <a:off x="9749325" y="6072918"/>
                <a:ext cx="45720" cy="153720"/>
              </p14:xfrm>
            </p:contentPart>
          </mc:Choice>
          <mc:Fallback>
            <p:pic>
              <p:nvPicPr>
                <p:cNvPr id="165" name="Ink 164">
                  <a:extLst>
                    <a:ext uri="{FF2B5EF4-FFF2-40B4-BE49-F238E27FC236}">
                      <a16:creationId xmlns:a16="http://schemas.microsoft.com/office/drawing/2014/main" id="{E76E2CB9-0481-FA38-4D77-6D84EC48ACAD}"/>
                    </a:ext>
                  </a:extLst>
                </p:cNvPr>
                <p:cNvPicPr/>
                <p:nvPr/>
              </p:nvPicPr>
              <p:blipFill>
                <a:blip r:embed="rId264"/>
                <a:stretch>
                  <a:fillRect/>
                </a:stretch>
              </p:blipFill>
              <p:spPr>
                <a:xfrm>
                  <a:off x="9740685" y="6064278"/>
                  <a:ext cx="633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6" name="Ink 165">
                  <a:extLst>
                    <a:ext uri="{FF2B5EF4-FFF2-40B4-BE49-F238E27FC236}">
                      <a16:creationId xmlns:a16="http://schemas.microsoft.com/office/drawing/2014/main" id="{E13B2119-8307-9AE3-32B2-6701FE6560DB}"/>
                    </a:ext>
                  </a:extLst>
                </p14:cNvPr>
                <p14:cNvContentPartPr/>
                <p14:nvPr/>
              </p14:nvContentPartPr>
              <p14:xfrm>
                <a:off x="9722325" y="6104598"/>
                <a:ext cx="104760" cy="30600"/>
              </p14:xfrm>
            </p:contentPart>
          </mc:Choice>
          <mc:Fallback>
            <p:pic>
              <p:nvPicPr>
                <p:cNvPr id="166" name="Ink 165">
                  <a:extLst>
                    <a:ext uri="{FF2B5EF4-FFF2-40B4-BE49-F238E27FC236}">
                      <a16:creationId xmlns:a16="http://schemas.microsoft.com/office/drawing/2014/main" id="{E13B2119-8307-9AE3-32B2-6701FE6560DB}"/>
                    </a:ext>
                  </a:extLst>
                </p:cNvPr>
                <p:cNvPicPr/>
                <p:nvPr/>
              </p:nvPicPr>
              <p:blipFill>
                <a:blip r:embed="rId266"/>
                <a:stretch>
                  <a:fillRect/>
                </a:stretch>
              </p:blipFill>
              <p:spPr>
                <a:xfrm>
                  <a:off x="9713325" y="6095958"/>
                  <a:ext cx="122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7" name="Ink 166">
                  <a:extLst>
                    <a:ext uri="{FF2B5EF4-FFF2-40B4-BE49-F238E27FC236}">
                      <a16:creationId xmlns:a16="http://schemas.microsoft.com/office/drawing/2014/main" id="{92D179B1-BA07-9261-2E0C-28F2D4A4C7B4}"/>
                    </a:ext>
                  </a:extLst>
                </p14:cNvPr>
                <p14:cNvContentPartPr/>
                <p14:nvPr/>
              </p14:nvContentPartPr>
              <p14:xfrm>
                <a:off x="9863445" y="6075078"/>
                <a:ext cx="135360" cy="158760"/>
              </p14:xfrm>
            </p:contentPart>
          </mc:Choice>
          <mc:Fallback>
            <p:pic>
              <p:nvPicPr>
                <p:cNvPr id="167" name="Ink 166">
                  <a:extLst>
                    <a:ext uri="{FF2B5EF4-FFF2-40B4-BE49-F238E27FC236}">
                      <a16:creationId xmlns:a16="http://schemas.microsoft.com/office/drawing/2014/main" id="{92D179B1-BA07-9261-2E0C-28F2D4A4C7B4}"/>
                    </a:ext>
                  </a:extLst>
                </p:cNvPr>
                <p:cNvPicPr/>
                <p:nvPr/>
              </p:nvPicPr>
              <p:blipFill>
                <a:blip r:embed="rId268"/>
                <a:stretch>
                  <a:fillRect/>
                </a:stretch>
              </p:blipFill>
              <p:spPr>
                <a:xfrm>
                  <a:off x="9854445" y="6066438"/>
                  <a:ext cx="1530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8" name="Ink 167">
                  <a:extLst>
                    <a:ext uri="{FF2B5EF4-FFF2-40B4-BE49-F238E27FC236}">
                      <a16:creationId xmlns:a16="http://schemas.microsoft.com/office/drawing/2014/main" id="{74F880A8-D5A1-5A40-11D2-87685E0B99FA}"/>
                    </a:ext>
                  </a:extLst>
                </p14:cNvPr>
                <p14:cNvContentPartPr/>
                <p14:nvPr/>
              </p14:nvContentPartPr>
              <p14:xfrm>
                <a:off x="10058565" y="6175878"/>
                <a:ext cx="15480" cy="14760"/>
              </p14:xfrm>
            </p:contentPart>
          </mc:Choice>
          <mc:Fallback>
            <p:pic>
              <p:nvPicPr>
                <p:cNvPr id="168" name="Ink 167">
                  <a:extLst>
                    <a:ext uri="{FF2B5EF4-FFF2-40B4-BE49-F238E27FC236}">
                      <a16:creationId xmlns:a16="http://schemas.microsoft.com/office/drawing/2014/main" id="{74F880A8-D5A1-5A40-11D2-87685E0B99FA}"/>
                    </a:ext>
                  </a:extLst>
                </p:cNvPr>
                <p:cNvPicPr/>
                <p:nvPr/>
              </p:nvPicPr>
              <p:blipFill>
                <a:blip r:embed="rId270"/>
                <a:stretch>
                  <a:fillRect/>
                </a:stretch>
              </p:blipFill>
              <p:spPr>
                <a:xfrm>
                  <a:off x="10049565" y="6167238"/>
                  <a:ext cx="331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9" name="Ink 168">
                  <a:extLst>
                    <a:ext uri="{FF2B5EF4-FFF2-40B4-BE49-F238E27FC236}">
                      <a16:creationId xmlns:a16="http://schemas.microsoft.com/office/drawing/2014/main" id="{A2E3C6D4-E0C9-79E1-8CF0-88BA3FB75EF6}"/>
                    </a:ext>
                  </a:extLst>
                </p14:cNvPr>
                <p14:cNvContentPartPr/>
                <p14:nvPr/>
              </p14:nvContentPartPr>
              <p14:xfrm>
                <a:off x="10182405" y="6052038"/>
                <a:ext cx="267120" cy="194760"/>
              </p14:xfrm>
            </p:contentPart>
          </mc:Choice>
          <mc:Fallback>
            <p:pic>
              <p:nvPicPr>
                <p:cNvPr id="169" name="Ink 168">
                  <a:extLst>
                    <a:ext uri="{FF2B5EF4-FFF2-40B4-BE49-F238E27FC236}">
                      <a16:creationId xmlns:a16="http://schemas.microsoft.com/office/drawing/2014/main" id="{A2E3C6D4-E0C9-79E1-8CF0-88BA3FB75EF6}"/>
                    </a:ext>
                  </a:extLst>
                </p:cNvPr>
                <p:cNvPicPr/>
                <p:nvPr/>
              </p:nvPicPr>
              <p:blipFill>
                <a:blip r:embed="rId272"/>
                <a:stretch>
                  <a:fillRect/>
                </a:stretch>
              </p:blipFill>
              <p:spPr>
                <a:xfrm>
                  <a:off x="10173765" y="6043398"/>
                  <a:ext cx="2847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0" name="Ink 169">
                  <a:extLst>
                    <a:ext uri="{FF2B5EF4-FFF2-40B4-BE49-F238E27FC236}">
                      <a16:creationId xmlns:a16="http://schemas.microsoft.com/office/drawing/2014/main" id="{D0436F3B-D2BC-9DAD-261B-D0CCA8D8D645}"/>
                    </a:ext>
                  </a:extLst>
                </p14:cNvPr>
                <p14:cNvContentPartPr/>
                <p14:nvPr/>
              </p14:nvContentPartPr>
              <p14:xfrm>
                <a:off x="10496325" y="6076518"/>
                <a:ext cx="146520" cy="174240"/>
              </p14:xfrm>
            </p:contentPart>
          </mc:Choice>
          <mc:Fallback>
            <p:pic>
              <p:nvPicPr>
                <p:cNvPr id="170" name="Ink 169">
                  <a:extLst>
                    <a:ext uri="{FF2B5EF4-FFF2-40B4-BE49-F238E27FC236}">
                      <a16:creationId xmlns:a16="http://schemas.microsoft.com/office/drawing/2014/main" id="{D0436F3B-D2BC-9DAD-261B-D0CCA8D8D645}"/>
                    </a:ext>
                  </a:extLst>
                </p:cNvPr>
                <p:cNvPicPr/>
                <p:nvPr/>
              </p:nvPicPr>
              <p:blipFill>
                <a:blip r:embed="rId274"/>
                <a:stretch>
                  <a:fillRect/>
                </a:stretch>
              </p:blipFill>
              <p:spPr>
                <a:xfrm>
                  <a:off x="10487325" y="6067518"/>
                  <a:ext cx="1641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1" name="Ink 170">
                  <a:extLst>
                    <a:ext uri="{FF2B5EF4-FFF2-40B4-BE49-F238E27FC236}">
                      <a16:creationId xmlns:a16="http://schemas.microsoft.com/office/drawing/2014/main" id="{A8420A09-E8B8-D9CE-210A-523623587889}"/>
                    </a:ext>
                  </a:extLst>
                </p14:cNvPr>
                <p14:cNvContentPartPr/>
                <p14:nvPr/>
              </p14:nvContentPartPr>
              <p14:xfrm>
                <a:off x="10716645" y="6078678"/>
                <a:ext cx="17640" cy="190440"/>
              </p14:xfrm>
            </p:contentPart>
          </mc:Choice>
          <mc:Fallback>
            <p:pic>
              <p:nvPicPr>
                <p:cNvPr id="171" name="Ink 170">
                  <a:extLst>
                    <a:ext uri="{FF2B5EF4-FFF2-40B4-BE49-F238E27FC236}">
                      <a16:creationId xmlns:a16="http://schemas.microsoft.com/office/drawing/2014/main" id="{A8420A09-E8B8-D9CE-210A-523623587889}"/>
                    </a:ext>
                  </a:extLst>
                </p:cNvPr>
                <p:cNvPicPr/>
                <p:nvPr/>
              </p:nvPicPr>
              <p:blipFill>
                <a:blip r:embed="rId276"/>
                <a:stretch>
                  <a:fillRect/>
                </a:stretch>
              </p:blipFill>
              <p:spPr>
                <a:xfrm>
                  <a:off x="10708005" y="6070038"/>
                  <a:ext cx="352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2" name="Ink 171">
                  <a:extLst>
                    <a:ext uri="{FF2B5EF4-FFF2-40B4-BE49-F238E27FC236}">
                      <a16:creationId xmlns:a16="http://schemas.microsoft.com/office/drawing/2014/main" id="{02566DDE-CCEE-A40A-63C2-EE976E21EDE2}"/>
                    </a:ext>
                  </a:extLst>
                </p14:cNvPr>
                <p14:cNvContentPartPr/>
                <p14:nvPr/>
              </p14:nvContentPartPr>
              <p14:xfrm>
                <a:off x="10661565" y="6114318"/>
                <a:ext cx="303480" cy="182160"/>
              </p14:xfrm>
            </p:contentPart>
          </mc:Choice>
          <mc:Fallback>
            <p:pic>
              <p:nvPicPr>
                <p:cNvPr id="172" name="Ink 171">
                  <a:extLst>
                    <a:ext uri="{FF2B5EF4-FFF2-40B4-BE49-F238E27FC236}">
                      <a16:creationId xmlns:a16="http://schemas.microsoft.com/office/drawing/2014/main" id="{02566DDE-CCEE-A40A-63C2-EE976E21EDE2}"/>
                    </a:ext>
                  </a:extLst>
                </p:cNvPr>
                <p:cNvPicPr/>
                <p:nvPr/>
              </p:nvPicPr>
              <p:blipFill>
                <a:blip r:embed="rId278"/>
                <a:stretch>
                  <a:fillRect/>
                </a:stretch>
              </p:blipFill>
              <p:spPr>
                <a:xfrm>
                  <a:off x="10652565" y="6105678"/>
                  <a:ext cx="3211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3" name="Ink 172">
                  <a:extLst>
                    <a:ext uri="{FF2B5EF4-FFF2-40B4-BE49-F238E27FC236}">
                      <a16:creationId xmlns:a16="http://schemas.microsoft.com/office/drawing/2014/main" id="{368B7071-D35E-83FD-5828-620EFDDAFC12}"/>
                    </a:ext>
                  </a:extLst>
                </p14:cNvPr>
                <p14:cNvContentPartPr/>
                <p14:nvPr/>
              </p14:nvContentPartPr>
              <p14:xfrm>
                <a:off x="9388965" y="6056718"/>
                <a:ext cx="4320" cy="20520"/>
              </p14:xfrm>
            </p:contentPart>
          </mc:Choice>
          <mc:Fallback>
            <p:pic>
              <p:nvPicPr>
                <p:cNvPr id="173" name="Ink 172">
                  <a:extLst>
                    <a:ext uri="{FF2B5EF4-FFF2-40B4-BE49-F238E27FC236}">
                      <a16:creationId xmlns:a16="http://schemas.microsoft.com/office/drawing/2014/main" id="{368B7071-D35E-83FD-5828-620EFDDAFC12}"/>
                    </a:ext>
                  </a:extLst>
                </p:cNvPr>
                <p:cNvPicPr/>
                <p:nvPr/>
              </p:nvPicPr>
              <p:blipFill>
                <a:blip r:embed="rId280"/>
                <a:stretch>
                  <a:fillRect/>
                </a:stretch>
              </p:blipFill>
              <p:spPr>
                <a:xfrm>
                  <a:off x="9379965" y="6047718"/>
                  <a:ext cx="21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85" name="Ink 184">
                  <a:extLst>
                    <a:ext uri="{FF2B5EF4-FFF2-40B4-BE49-F238E27FC236}">
                      <a16:creationId xmlns:a16="http://schemas.microsoft.com/office/drawing/2014/main" id="{EED8655B-2E7D-A22E-D492-B1E46E914886}"/>
                    </a:ext>
                  </a:extLst>
                </p14:cNvPr>
                <p14:cNvContentPartPr/>
                <p14:nvPr/>
              </p14:nvContentPartPr>
              <p14:xfrm>
                <a:off x="5155725" y="5710758"/>
                <a:ext cx="9000" cy="12600"/>
              </p14:xfrm>
            </p:contentPart>
          </mc:Choice>
          <mc:Fallback>
            <p:pic>
              <p:nvPicPr>
                <p:cNvPr id="185" name="Ink 184">
                  <a:extLst>
                    <a:ext uri="{FF2B5EF4-FFF2-40B4-BE49-F238E27FC236}">
                      <a16:creationId xmlns:a16="http://schemas.microsoft.com/office/drawing/2014/main" id="{EED8655B-2E7D-A22E-D492-B1E46E914886}"/>
                    </a:ext>
                  </a:extLst>
                </p:cNvPr>
                <p:cNvPicPr/>
                <p:nvPr/>
              </p:nvPicPr>
              <p:blipFill>
                <a:blip r:embed="rId282"/>
                <a:stretch>
                  <a:fillRect/>
                </a:stretch>
              </p:blipFill>
              <p:spPr>
                <a:xfrm>
                  <a:off x="5146725" y="5702118"/>
                  <a:ext cx="26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86" name="Ink 185">
                  <a:extLst>
                    <a:ext uri="{FF2B5EF4-FFF2-40B4-BE49-F238E27FC236}">
                      <a16:creationId xmlns:a16="http://schemas.microsoft.com/office/drawing/2014/main" id="{00896A3B-45C3-E7E4-8383-0702E57B0750}"/>
                    </a:ext>
                  </a:extLst>
                </p14:cNvPr>
                <p14:cNvContentPartPr/>
                <p14:nvPr/>
              </p14:nvContentPartPr>
              <p14:xfrm>
                <a:off x="5069685" y="5661438"/>
                <a:ext cx="138240" cy="181800"/>
              </p14:xfrm>
            </p:contentPart>
          </mc:Choice>
          <mc:Fallback>
            <p:pic>
              <p:nvPicPr>
                <p:cNvPr id="186" name="Ink 185">
                  <a:extLst>
                    <a:ext uri="{FF2B5EF4-FFF2-40B4-BE49-F238E27FC236}">
                      <a16:creationId xmlns:a16="http://schemas.microsoft.com/office/drawing/2014/main" id="{00896A3B-45C3-E7E4-8383-0702E57B0750}"/>
                    </a:ext>
                  </a:extLst>
                </p:cNvPr>
                <p:cNvPicPr/>
                <p:nvPr/>
              </p:nvPicPr>
              <p:blipFill>
                <a:blip r:embed="rId284"/>
                <a:stretch>
                  <a:fillRect/>
                </a:stretch>
              </p:blipFill>
              <p:spPr>
                <a:xfrm>
                  <a:off x="5061045" y="5652438"/>
                  <a:ext cx="1558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87" name="Ink 186">
                  <a:extLst>
                    <a:ext uri="{FF2B5EF4-FFF2-40B4-BE49-F238E27FC236}">
                      <a16:creationId xmlns:a16="http://schemas.microsoft.com/office/drawing/2014/main" id="{546CF50C-6A54-9E48-B8D2-C4A22B0A8E58}"/>
                    </a:ext>
                  </a:extLst>
                </p14:cNvPr>
                <p14:cNvContentPartPr/>
                <p14:nvPr/>
              </p14:nvContentPartPr>
              <p14:xfrm>
                <a:off x="5308005" y="5609238"/>
                <a:ext cx="114120" cy="169560"/>
              </p14:xfrm>
            </p:contentPart>
          </mc:Choice>
          <mc:Fallback>
            <p:pic>
              <p:nvPicPr>
                <p:cNvPr id="187" name="Ink 186">
                  <a:extLst>
                    <a:ext uri="{FF2B5EF4-FFF2-40B4-BE49-F238E27FC236}">
                      <a16:creationId xmlns:a16="http://schemas.microsoft.com/office/drawing/2014/main" id="{546CF50C-6A54-9E48-B8D2-C4A22B0A8E58}"/>
                    </a:ext>
                  </a:extLst>
                </p:cNvPr>
                <p:cNvPicPr/>
                <p:nvPr/>
              </p:nvPicPr>
              <p:blipFill>
                <a:blip r:embed="rId286"/>
                <a:stretch>
                  <a:fillRect/>
                </a:stretch>
              </p:blipFill>
              <p:spPr>
                <a:xfrm>
                  <a:off x="5299365" y="5600598"/>
                  <a:ext cx="1317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8" name="Ink 187">
                  <a:extLst>
                    <a:ext uri="{FF2B5EF4-FFF2-40B4-BE49-F238E27FC236}">
                      <a16:creationId xmlns:a16="http://schemas.microsoft.com/office/drawing/2014/main" id="{4EAB67D3-406E-513C-098E-E166B22FF188}"/>
                    </a:ext>
                  </a:extLst>
                </p14:cNvPr>
                <p14:cNvContentPartPr/>
                <p14:nvPr/>
              </p14:nvContentPartPr>
              <p14:xfrm>
                <a:off x="5452005" y="5598438"/>
                <a:ext cx="49680" cy="146160"/>
              </p14:xfrm>
            </p:contentPart>
          </mc:Choice>
          <mc:Fallback>
            <p:pic>
              <p:nvPicPr>
                <p:cNvPr id="188" name="Ink 187">
                  <a:extLst>
                    <a:ext uri="{FF2B5EF4-FFF2-40B4-BE49-F238E27FC236}">
                      <a16:creationId xmlns:a16="http://schemas.microsoft.com/office/drawing/2014/main" id="{4EAB67D3-406E-513C-098E-E166B22FF188}"/>
                    </a:ext>
                  </a:extLst>
                </p:cNvPr>
                <p:cNvPicPr/>
                <p:nvPr/>
              </p:nvPicPr>
              <p:blipFill>
                <a:blip r:embed="rId288"/>
                <a:stretch>
                  <a:fillRect/>
                </a:stretch>
              </p:blipFill>
              <p:spPr>
                <a:xfrm>
                  <a:off x="5443365" y="5589798"/>
                  <a:ext cx="673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89" name="Ink 188">
                  <a:extLst>
                    <a:ext uri="{FF2B5EF4-FFF2-40B4-BE49-F238E27FC236}">
                      <a16:creationId xmlns:a16="http://schemas.microsoft.com/office/drawing/2014/main" id="{920119FD-40A8-34D1-07A1-0E1731C1E01A}"/>
                    </a:ext>
                  </a:extLst>
                </p14:cNvPr>
                <p14:cNvContentPartPr/>
                <p14:nvPr/>
              </p14:nvContentPartPr>
              <p14:xfrm>
                <a:off x="5426085" y="5572158"/>
                <a:ext cx="295200" cy="203400"/>
              </p14:xfrm>
            </p:contentPart>
          </mc:Choice>
          <mc:Fallback>
            <p:pic>
              <p:nvPicPr>
                <p:cNvPr id="189" name="Ink 188">
                  <a:extLst>
                    <a:ext uri="{FF2B5EF4-FFF2-40B4-BE49-F238E27FC236}">
                      <a16:creationId xmlns:a16="http://schemas.microsoft.com/office/drawing/2014/main" id="{920119FD-40A8-34D1-07A1-0E1731C1E01A}"/>
                    </a:ext>
                  </a:extLst>
                </p:cNvPr>
                <p:cNvPicPr/>
                <p:nvPr/>
              </p:nvPicPr>
              <p:blipFill>
                <a:blip r:embed="rId290"/>
                <a:stretch>
                  <a:fillRect/>
                </a:stretch>
              </p:blipFill>
              <p:spPr>
                <a:xfrm>
                  <a:off x="5417445" y="5563518"/>
                  <a:ext cx="3128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91" name="Ink 190">
                  <a:extLst>
                    <a:ext uri="{FF2B5EF4-FFF2-40B4-BE49-F238E27FC236}">
                      <a16:creationId xmlns:a16="http://schemas.microsoft.com/office/drawing/2014/main" id="{9421DE80-501F-A101-8C88-EDF682EBD54A}"/>
                    </a:ext>
                  </a:extLst>
                </p14:cNvPr>
                <p14:cNvContentPartPr/>
                <p14:nvPr/>
              </p14:nvContentPartPr>
              <p14:xfrm>
                <a:off x="5837205" y="5610318"/>
                <a:ext cx="153000" cy="133920"/>
              </p14:xfrm>
            </p:contentPart>
          </mc:Choice>
          <mc:Fallback>
            <p:pic>
              <p:nvPicPr>
                <p:cNvPr id="191" name="Ink 190">
                  <a:extLst>
                    <a:ext uri="{FF2B5EF4-FFF2-40B4-BE49-F238E27FC236}">
                      <a16:creationId xmlns:a16="http://schemas.microsoft.com/office/drawing/2014/main" id="{9421DE80-501F-A101-8C88-EDF682EBD54A}"/>
                    </a:ext>
                  </a:extLst>
                </p:cNvPr>
                <p:cNvPicPr/>
                <p:nvPr/>
              </p:nvPicPr>
              <p:blipFill>
                <a:blip r:embed="rId292"/>
                <a:stretch>
                  <a:fillRect/>
                </a:stretch>
              </p:blipFill>
              <p:spPr>
                <a:xfrm>
                  <a:off x="5828565" y="5601318"/>
                  <a:ext cx="1706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92" name="Ink 191">
                  <a:extLst>
                    <a:ext uri="{FF2B5EF4-FFF2-40B4-BE49-F238E27FC236}">
                      <a16:creationId xmlns:a16="http://schemas.microsoft.com/office/drawing/2014/main" id="{E41E6B2E-2770-6F19-E779-E04BA0716072}"/>
                    </a:ext>
                  </a:extLst>
                </p14:cNvPr>
                <p14:cNvContentPartPr/>
                <p14:nvPr/>
              </p14:nvContentPartPr>
              <p14:xfrm>
                <a:off x="6064725" y="5580798"/>
                <a:ext cx="100080" cy="193680"/>
              </p14:xfrm>
            </p:contentPart>
          </mc:Choice>
          <mc:Fallback>
            <p:pic>
              <p:nvPicPr>
                <p:cNvPr id="192" name="Ink 191">
                  <a:extLst>
                    <a:ext uri="{FF2B5EF4-FFF2-40B4-BE49-F238E27FC236}">
                      <a16:creationId xmlns:a16="http://schemas.microsoft.com/office/drawing/2014/main" id="{E41E6B2E-2770-6F19-E779-E04BA0716072}"/>
                    </a:ext>
                  </a:extLst>
                </p:cNvPr>
                <p:cNvPicPr/>
                <p:nvPr/>
              </p:nvPicPr>
              <p:blipFill>
                <a:blip r:embed="rId294"/>
                <a:stretch>
                  <a:fillRect/>
                </a:stretch>
              </p:blipFill>
              <p:spPr>
                <a:xfrm>
                  <a:off x="6055725" y="5572158"/>
                  <a:ext cx="1177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93" name="Ink 192">
                  <a:extLst>
                    <a:ext uri="{FF2B5EF4-FFF2-40B4-BE49-F238E27FC236}">
                      <a16:creationId xmlns:a16="http://schemas.microsoft.com/office/drawing/2014/main" id="{439694B4-B576-8768-1D4D-4459FC21048C}"/>
                    </a:ext>
                  </a:extLst>
                </p14:cNvPr>
                <p14:cNvContentPartPr/>
                <p14:nvPr/>
              </p14:nvContentPartPr>
              <p14:xfrm>
                <a:off x="5758725" y="5696718"/>
                <a:ext cx="64800" cy="73080"/>
              </p14:xfrm>
            </p:contentPart>
          </mc:Choice>
          <mc:Fallback>
            <p:pic>
              <p:nvPicPr>
                <p:cNvPr id="193" name="Ink 192">
                  <a:extLst>
                    <a:ext uri="{FF2B5EF4-FFF2-40B4-BE49-F238E27FC236}">
                      <a16:creationId xmlns:a16="http://schemas.microsoft.com/office/drawing/2014/main" id="{439694B4-B576-8768-1D4D-4459FC21048C}"/>
                    </a:ext>
                  </a:extLst>
                </p:cNvPr>
                <p:cNvPicPr/>
                <p:nvPr/>
              </p:nvPicPr>
              <p:blipFill>
                <a:blip r:embed="rId296"/>
                <a:stretch>
                  <a:fillRect/>
                </a:stretch>
              </p:blipFill>
              <p:spPr>
                <a:xfrm>
                  <a:off x="5749725" y="5687718"/>
                  <a:ext cx="824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4" name="Ink 193">
                  <a:extLst>
                    <a:ext uri="{FF2B5EF4-FFF2-40B4-BE49-F238E27FC236}">
                      <a16:creationId xmlns:a16="http://schemas.microsoft.com/office/drawing/2014/main" id="{9821B714-D2A4-0539-CBED-F2C4DE529541}"/>
                    </a:ext>
                  </a:extLst>
                </p14:cNvPr>
                <p14:cNvContentPartPr/>
                <p14:nvPr/>
              </p14:nvContentPartPr>
              <p14:xfrm>
                <a:off x="6229245" y="5560998"/>
                <a:ext cx="80280" cy="180360"/>
              </p14:xfrm>
            </p:contentPart>
          </mc:Choice>
          <mc:Fallback>
            <p:pic>
              <p:nvPicPr>
                <p:cNvPr id="194" name="Ink 193">
                  <a:extLst>
                    <a:ext uri="{FF2B5EF4-FFF2-40B4-BE49-F238E27FC236}">
                      <a16:creationId xmlns:a16="http://schemas.microsoft.com/office/drawing/2014/main" id="{9821B714-D2A4-0539-CBED-F2C4DE529541}"/>
                    </a:ext>
                  </a:extLst>
                </p:cNvPr>
                <p:cNvPicPr/>
                <p:nvPr/>
              </p:nvPicPr>
              <p:blipFill>
                <a:blip r:embed="rId298"/>
                <a:stretch>
                  <a:fillRect/>
                </a:stretch>
              </p:blipFill>
              <p:spPr>
                <a:xfrm>
                  <a:off x="6220605" y="5551998"/>
                  <a:ext cx="979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95" name="Ink 194">
                  <a:extLst>
                    <a:ext uri="{FF2B5EF4-FFF2-40B4-BE49-F238E27FC236}">
                      <a16:creationId xmlns:a16="http://schemas.microsoft.com/office/drawing/2014/main" id="{B1E55CD0-037C-50C8-EE81-D914E9C0D400}"/>
                    </a:ext>
                  </a:extLst>
                </p14:cNvPr>
                <p14:cNvContentPartPr/>
                <p14:nvPr/>
              </p14:nvContentPartPr>
              <p14:xfrm>
                <a:off x="6164805" y="5620398"/>
                <a:ext cx="165960" cy="15120"/>
              </p14:xfrm>
            </p:contentPart>
          </mc:Choice>
          <mc:Fallback>
            <p:pic>
              <p:nvPicPr>
                <p:cNvPr id="195" name="Ink 194">
                  <a:extLst>
                    <a:ext uri="{FF2B5EF4-FFF2-40B4-BE49-F238E27FC236}">
                      <a16:creationId xmlns:a16="http://schemas.microsoft.com/office/drawing/2014/main" id="{B1E55CD0-037C-50C8-EE81-D914E9C0D400}"/>
                    </a:ext>
                  </a:extLst>
                </p:cNvPr>
                <p:cNvPicPr/>
                <p:nvPr/>
              </p:nvPicPr>
              <p:blipFill>
                <a:blip r:embed="rId300"/>
                <a:stretch>
                  <a:fillRect/>
                </a:stretch>
              </p:blipFill>
              <p:spPr>
                <a:xfrm>
                  <a:off x="6156165" y="5611398"/>
                  <a:ext cx="1836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96" name="Ink 195">
                  <a:extLst>
                    <a:ext uri="{FF2B5EF4-FFF2-40B4-BE49-F238E27FC236}">
                      <a16:creationId xmlns:a16="http://schemas.microsoft.com/office/drawing/2014/main" id="{6B568910-EA46-9990-2E77-316007107513}"/>
                    </a:ext>
                  </a:extLst>
                </p14:cNvPr>
                <p14:cNvContentPartPr/>
                <p14:nvPr/>
              </p14:nvContentPartPr>
              <p14:xfrm>
                <a:off x="6354885" y="5614998"/>
                <a:ext cx="98280" cy="153360"/>
              </p14:xfrm>
            </p:contentPart>
          </mc:Choice>
          <mc:Fallback>
            <p:pic>
              <p:nvPicPr>
                <p:cNvPr id="196" name="Ink 195">
                  <a:extLst>
                    <a:ext uri="{FF2B5EF4-FFF2-40B4-BE49-F238E27FC236}">
                      <a16:creationId xmlns:a16="http://schemas.microsoft.com/office/drawing/2014/main" id="{6B568910-EA46-9990-2E77-316007107513}"/>
                    </a:ext>
                  </a:extLst>
                </p:cNvPr>
                <p:cNvPicPr/>
                <p:nvPr/>
              </p:nvPicPr>
              <p:blipFill>
                <a:blip r:embed="rId302"/>
                <a:stretch>
                  <a:fillRect/>
                </a:stretch>
              </p:blipFill>
              <p:spPr>
                <a:xfrm>
                  <a:off x="6346245" y="5606358"/>
                  <a:ext cx="1159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7" name="Ink 196">
                  <a:extLst>
                    <a:ext uri="{FF2B5EF4-FFF2-40B4-BE49-F238E27FC236}">
                      <a16:creationId xmlns:a16="http://schemas.microsoft.com/office/drawing/2014/main" id="{CBFA2AF1-864B-63A8-942D-656046657A4A}"/>
                    </a:ext>
                  </a:extLst>
                </p14:cNvPr>
                <p14:cNvContentPartPr/>
                <p14:nvPr/>
              </p14:nvContentPartPr>
              <p14:xfrm>
                <a:off x="6400965" y="5582238"/>
                <a:ext cx="342360" cy="286200"/>
              </p14:xfrm>
            </p:contentPart>
          </mc:Choice>
          <mc:Fallback>
            <p:pic>
              <p:nvPicPr>
                <p:cNvPr id="197" name="Ink 196">
                  <a:extLst>
                    <a:ext uri="{FF2B5EF4-FFF2-40B4-BE49-F238E27FC236}">
                      <a16:creationId xmlns:a16="http://schemas.microsoft.com/office/drawing/2014/main" id="{CBFA2AF1-864B-63A8-942D-656046657A4A}"/>
                    </a:ext>
                  </a:extLst>
                </p:cNvPr>
                <p:cNvPicPr/>
                <p:nvPr/>
              </p:nvPicPr>
              <p:blipFill>
                <a:blip r:embed="rId304"/>
                <a:stretch>
                  <a:fillRect/>
                </a:stretch>
              </p:blipFill>
              <p:spPr>
                <a:xfrm>
                  <a:off x="6391965" y="5573238"/>
                  <a:ext cx="3600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8" name="Ink 197">
                  <a:extLst>
                    <a:ext uri="{FF2B5EF4-FFF2-40B4-BE49-F238E27FC236}">
                      <a16:creationId xmlns:a16="http://schemas.microsoft.com/office/drawing/2014/main" id="{9FD09271-50CF-338C-BA9D-3348784037D5}"/>
                    </a:ext>
                  </a:extLst>
                </p14:cNvPr>
                <p14:cNvContentPartPr/>
                <p14:nvPr/>
              </p14:nvContentPartPr>
              <p14:xfrm>
                <a:off x="4939005" y="5535438"/>
                <a:ext cx="202320" cy="293400"/>
              </p14:xfrm>
            </p:contentPart>
          </mc:Choice>
          <mc:Fallback>
            <p:pic>
              <p:nvPicPr>
                <p:cNvPr id="198" name="Ink 197">
                  <a:extLst>
                    <a:ext uri="{FF2B5EF4-FFF2-40B4-BE49-F238E27FC236}">
                      <a16:creationId xmlns:a16="http://schemas.microsoft.com/office/drawing/2014/main" id="{9FD09271-50CF-338C-BA9D-3348784037D5}"/>
                    </a:ext>
                  </a:extLst>
                </p:cNvPr>
                <p:cNvPicPr/>
                <p:nvPr/>
              </p:nvPicPr>
              <p:blipFill>
                <a:blip r:embed="rId306"/>
                <a:stretch>
                  <a:fillRect/>
                </a:stretch>
              </p:blipFill>
              <p:spPr>
                <a:xfrm>
                  <a:off x="4930005" y="5526798"/>
                  <a:ext cx="2199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9" name="Ink 198">
                  <a:extLst>
                    <a:ext uri="{FF2B5EF4-FFF2-40B4-BE49-F238E27FC236}">
                      <a16:creationId xmlns:a16="http://schemas.microsoft.com/office/drawing/2014/main" id="{10AF071F-912D-249B-4C01-726E75D5D287}"/>
                    </a:ext>
                  </a:extLst>
                </p14:cNvPr>
                <p14:cNvContentPartPr/>
                <p14:nvPr/>
              </p14:nvContentPartPr>
              <p14:xfrm>
                <a:off x="4985445" y="5791398"/>
                <a:ext cx="656280" cy="554040"/>
              </p14:xfrm>
            </p:contentPart>
          </mc:Choice>
          <mc:Fallback>
            <p:pic>
              <p:nvPicPr>
                <p:cNvPr id="199" name="Ink 198">
                  <a:extLst>
                    <a:ext uri="{FF2B5EF4-FFF2-40B4-BE49-F238E27FC236}">
                      <a16:creationId xmlns:a16="http://schemas.microsoft.com/office/drawing/2014/main" id="{10AF071F-912D-249B-4C01-726E75D5D287}"/>
                    </a:ext>
                  </a:extLst>
                </p:cNvPr>
                <p:cNvPicPr/>
                <p:nvPr/>
              </p:nvPicPr>
              <p:blipFill>
                <a:blip r:embed="rId308"/>
                <a:stretch>
                  <a:fillRect/>
                </a:stretch>
              </p:blipFill>
              <p:spPr>
                <a:xfrm>
                  <a:off x="4976805" y="5782398"/>
                  <a:ext cx="673920" cy="571680"/>
                </a:xfrm>
                <a:prstGeom prst="rect">
                  <a:avLst/>
                </a:prstGeom>
              </p:spPr>
            </p:pic>
          </mc:Fallback>
        </mc:AlternateContent>
      </p:grpSp>
    </p:spTree>
    <p:extLst>
      <p:ext uri="{BB962C8B-B14F-4D97-AF65-F5344CB8AC3E}">
        <p14:creationId xmlns:p14="http://schemas.microsoft.com/office/powerpoint/2010/main" val="4045549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 of Signals and inner product</a:t>
            </a:r>
          </a:p>
        </p:txBody>
      </p:sp>
      <p:sp>
        <p:nvSpPr>
          <p:cNvPr id="3" name="Content Placeholder 2"/>
          <p:cNvSpPr>
            <a:spLocks noGrp="1"/>
          </p:cNvSpPr>
          <p:nvPr>
            <p:ph idx="1"/>
          </p:nvPr>
        </p:nvSpPr>
        <p:spPr/>
        <p:txBody>
          <a:bodyPr/>
          <a:lstStyle/>
          <a:p>
            <a:r>
              <a:rPr lang="en-US" dirty="0"/>
              <a:t>The concepts of vector components and orthogonality can be directly extended to</a:t>
            </a:r>
            <a:r>
              <a:rPr lang="en-US" dirty="0">
                <a:solidFill>
                  <a:srgbClr val="C00000"/>
                </a:solidFill>
              </a:rPr>
              <a:t> continuous time signals.</a:t>
            </a:r>
            <a:endParaRPr lang="en-US" dirty="0"/>
          </a:p>
          <a:p>
            <a:r>
              <a:rPr lang="en-US" dirty="0"/>
              <a:t>If the component of g(t) does not have any x(t) (that is c=0), we say g(t) and x(t) are </a:t>
            </a:r>
            <a:r>
              <a:rPr lang="en-US" b="1" dirty="0">
                <a:solidFill>
                  <a:srgbClr val="FF0000"/>
                </a:solidFill>
              </a:rPr>
              <a:t>orthogonal in [t1,t2]</a:t>
            </a:r>
          </a:p>
          <a:p>
            <a:endParaRPr lang="en-US" b="1" dirty="0">
              <a:solidFill>
                <a:srgbClr val="FF0000"/>
              </a:solidFill>
            </a:endParaRPr>
          </a:p>
          <a:p>
            <a:endParaRPr lang="en-US" b="1" dirty="0">
              <a:solidFill>
                <a:srgbClr val="FF0000"/>
              </a:solidFill>
            </a:endParaRPr>
          </a:p>
          <a:p>
            <a:r>
              <a:rPr lang="en-US" dirty="0"/>
              <a:t>Two signals are </a:t>
            </a:r>
            <a:r>
              <a:rPr lang="en-US" b="1" dirty="0"/>
              <a:t>orthogonal if and only if their inner product is zero</a:t>
            </a:r>
            <a:r>
              <a:rPr lang="en-US" dirty="0"/>
              <a:t>.</a:t>
            </a:r>
          </a:p>
        </p:txBody>
      </p:sp>
      <mc:AlternateContent xmlns:mc="http://schemas.openxmlformats.org/markup-compatibility/2006" xmlns:a14="http://schemas.microsoft.com/office/drawing/2010/main">
        <mc:Choice Requires="a14">
          <p:sp>
            <p:nvSpPr>
              <p:cNvPr id="4" name="TextBox 3"/>
              <p:cNvSpPr txBox="1"/>
              <p:nvPr/>
            </p:nvSpPr>
            <p:spPr>
              <a:xfrm>
                <a:off x="4724401" y="2238662"/>
                <a:ext cx="2733697" cy="96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r>
                            <a:rPr lang="en-US" sz="2400" i="1">
                              <a:latin typeface="Cambria Math"/>
                            </a:rPr>
                            <m:t>=0</m:t>
                          </m:r>
                        </m:e>
                      </m:nary>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24401" y="2238662"/>
                <a:ext cx="2733697" cy="96173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40146" y="5105400"/>
                <a:ext cx="4589654" cy="96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 =</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240146" y="5105400"/>
                <a:ext cx="4589654" cy="9617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010400" y="3593578"/>
                <a:ext cx="2763192" cy="11308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b="1" i="1">
                          <a:latin typeface="Cambria Math"/>
                        </a:rPr>
                        <m:t>𝒈</m:t>
                      </m:r>
                      <m:r>
                        <a:rPr lang="en-US" sz="2400" i="1">
                          <a:latin typeface="Cambria Math"/>
                        </a:rPr>
                        <m:t>,</m:t>
                      </m:r>
                      <m:r>
                        <a:rPr lang="en-US" sz="2400" b="1" i="1">
                          <a:latin typeface="Cambria Math"/>
                        </a:rPr>
                        <m:t>𝒙</m:t>
                      </m:r>
                      <m:r>
                        <a:rPr lang="en-US" sz="2400" i="1">
                          <a:latin typeface="Cambria Math"/>
                        </a:rPr>
                        <m:t>&gt; =</m:t>
                      </m:r>
                      <m:nary>
                        <m:naryPr>
                          <m:chr m:val="∑"/>
                          <m:ctrlPr>
                            <a:rPr lang="pt-BR" sz="2400" i="1">
                              <a:latin typeface="Cambria Math" panose="02040503050406030204" pitchFamily="18" charset="0"/>
                            </a:rPr>
                          </m:ctrlPr>
                        </m:naryPr>
                        <m:sub>
                          <m:r>
                            <m:rPr>
                              <m:brk m:alnAt="23"/>
                            </m:rPr>
                            <a:rPr lang="en-US" sz="2400" i="1">
                              <a:latin typeface="Cambria Math"/>
                            </a:rPr>
                            <m:t>𝑖</m:t>
                          </m:r>
                          <m:r>
                            <a:rPr lang="pt-BR" sz="2400" i="1">
                              <a:latin typeface="Cambria Math"/>
                            </a:rPr>
                            <m:t>=</m:t>
                          </m:r>
                          <m:r>
                            <a:rPr lang="en-US" sz="2400" i="1">
                              <a:latin typeface="Cambria Math"/>
                            </a:rPr>
                            <m:t>1</m:t>
                          </m:r>
                        </m:sub>
                        <m:sup>
                          <m:r>
                            <a:rPr lang="en-US" sz="2400" i="1">
                              <a:latin typeface="Cambria Math"/>
                            </a:rPr>
                            <m:t>𝑁</m:t>
                          </m:r>
                        </m:sup>
                        <m:e>
                          <m:sSub>
                            <m:sSubPr>
                              <m:ctrlPr>
                                <a:rPr lang="en-US" sz="2400" i="1">
                                  <a:latin typeface="Cambria Math" panose="02040503050406030204" pitchFamily="18" charset="0"/>
                                </a:rPr>
                              </m:ctrlPr>
                            </m:sSubPr>
                            <m:e>
                              <m:r>
                                <a:rPr lang="en-US" sz="2400" i="1">
                                  <a:latin typeface="Cambria Math"/>
                                </a:rPr>
                                <m:t>𝑔</m:t>
                              </m:r>
                            </m:e>
                            <m:sub>
                              <m:r>
                                <a:rPr lang="en-US" sz="2400" i="1">
                                  <a:latin typeface="Cambria Math"/>
                                </a:rPr>
                                <m:t>𝑖</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7010400" y="3593578"/>
                <a:ext cx="2763192" cy="113082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1828800" y="3881736"/>
            <a:ext cx="4442242" cy="461665"/>
          </a:xfrm>
          <a:prstGeom prst="rect">
            <a:avLst/>
          </a:prstGeom>
          <a:noFill/>
        </p:spPr>
        <p:txBody>
          <a:bodyPr wrap="none" rtlCol="0">
            <a:spAutoFit/>
          </a:bodyPr>
          <a:lstStyle/>
          <a:p>
            <a:r>
              <a:rPr lang="en-US" sz="2400" dirty="0"/>
              <a:t>Similar to inner product of vectors</a:t>
            </a:r>
          </a:p>
        </p:txBody>
      </p:sp>
      <p:sp>
        <p:nvSpPr>
          <p:cNvPr id="8" name="TextBox 7"/>
          <p:cNvSpPr txBox="1"/>
          <p:nvPr/>
        </p:nvSpPr>
        <p:spPr>
          <a:xfrm>
            <a:off x="1828801" y="5329536"/>
            <a:ext cx="3121239" cy="461665"/>
          </a:xfrm>
          <a:prstGeom prst="rect">
            <a:avLst/>
          </a:prstGeom>
          <a:noFill/>
        </p:spPr>
        <p:txBody>
          <a:bodyPr wrap="none" rtlCol="0">
            <a:spAutoFit/>
          </a:bodyPr>
          <a:lstStyle/>
          <a:p>
            <a:r>
              <a:rPr lang="en-US" sz="2400" dirty="0"/>
              <a:t>inner product of signals</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48DAAEA-0606-0676-53CF-0826924128ED}"/>
                  </a:ext>
                </a:extLst>
              </p14:cNvPr>
              <p14:cNvContentPartPr/>
              <p14:nvPr/>
            </p14:nvContentPartPr>
            <p14:xfrm>
              <a:off x="386987" y="1715800"/>
              <a:ext cx="347040" cy="266760"/>
            </p14:xfrm>
          </p:contentPart>
        </mc:Choice>
        <mc:Fallback xmlns="">
          <p:pic>
            <p:nvPicPr>
              <p:cNvPr id="9" name="Ink 8">
                <a:extLst>
                  <a:ext uri="{FF2B5EF4-FFF2-40B4-BE49-F238E27FC236}">
                    <a16:creationId xmlns:a16="http://schemas.microsoft.com/office/drawing/2014/main" id="{348DAAEA-0606-0676-53CF-0826924128ED}"/>
                  </a:ext>
                </a:extLst>
              </p:cNvPr>
              <p:cNvPicPr/>
              <p:nvPr/>
            </p:nvPicPr>
            <p:blipFill>
              <a:blip r:embed="rId6"/>
              <a:stretch>
                <a:fillRect/>
              </a:stretch>
            </p:blipFill>
            <p:spPr>
              <a:xfrm>
                <a:off x="378347" y="1706800"/>
                <a:ext cx="364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4634E92-2135-5FFC-DCAF-59E6E4FACE39}"/>
                  </a:ext>
                </a:extLst>
              </p14:cNvPr>
              <p14:cNvContentPartPr/>
              <p14:nvPr/>
            </p14:nvContentPartPr>
            <p14:xfrm>
              <a:off x="7837187" y="2040520"/>
              <a:ext cx="526680" cy="30600"/>
            </p14:xfrm>
          </p:contentPart>
        </mc:Choice>
        <mc:Fallback xmlns="">
          <p:pic>
            <p:nvPicPr>
              <p:cNvPr id="10" name="Ink 9">
                <a:extLst>
                  <a:ext uri="{FF2B5EF4-FFF2-40B4-BE49-F238E27FC236}">
                    <a16:creationId xmlns:a16="http://schemas.microsoft.com/office/drawing/2014/main" id="{64634E92-2135-5FFC-DCAF-59E6E4FACE39}"/>
                  </a:ext>
                </a:extLst>
              </p:cNvPr>
              <p:cNvPicPr/>
              <p:nvPr/>
            </p:nvPicPr>
            <p:blipFill>
              <a:blip r:embed="rId8"/>
              <a:stretch>
                <a:fillRect/>
              </a:stretch>
            </p:blipFill>
            <p:spPr>
              <a:xfrm>
                <a:off x="7828187" y="2031520"/>
                <a:ext cx="544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A4F8588-8160-45B0-1D2A-90AE7DB452EE}"/>
                  </a:ext>
                </a:extLst>
              </p14:cNvPr>
              <p14:cNvContentPartPr/>
              <p14:nvPr/>
            </p14:nvContentPartPr>
            <p14:xfrm>
              <a:off x="8029067" y="2180560"/>
              <a:ext cx="236880" cy="18720"/>
            </p14:xfrm>
          </p:contentPart>
        </mc:Choice>
        <mc:Fallback xmlns="">
          <p:pic>
            <p:nvPicPr>
              <p:cNvPr id="11" name="Ink 10">
                <a:extLst>
                  <a:ext uri="{FF2B5EF4-FFF2-40B4-BE49-F238E27FC236}">
                    <a16:creationId xmlns:a16="http://schemas.microsoft.com/office/drawing/2014/main" id="{4A4F8588-8160-45B0-1D2A-90AE7DB452EE}"/>
                  </a:ext>
                </a:extLst>
              </p:cNvPr>
              <p:cNvPicPr/>
              <p:nvPr/>
            </p:nvPicPr>
            <p:blipFill>
              <a:blip r:embed="rId10"/>
              <a:stretch>
                <a:fillRect/>
              </a:stretch>
            </p:blipFill>
            <p:spPr>
              <a:xfrm>
                <a:off x="8020067" y="2171560"/>
                <a:ext cx="254520" cy="36360"/>
              </a:xfrm>
              <a:prstGeom prst="rect">
                <a:avLst/>
              </a:prstGeom>
            </p:spPr>
          </p:pic>
        </mc:Fallback>
      </mc:AlternateContent>
      <p:grpSp>
        <p:nvGrpSpPr>
          <p:cNvPr id="23" name="Group 22">
            <a:extLst>
              <a:ext uri="{FF2B5EF4-FFF2-40B4-BE49-F238E27FC236}">
                <a16:creationId xmlns:a16="http://schemas.microsoft.com/office/drawing/2014/main" id="{34672567-C0A8-CD43-E4AC-FA84DE7B16F0}"/>
              </a:ext>
            </a:extLst>
          </p:cNvPr>
          <p:cNvGrpSpPr/>
          <p:nvPr/>
        </p:nvGrpSpPr>
        <p:grpSpPr>
          <a:xfrm>
            <a:off x="8772467" y="2358400"/>
            <a:ext cx="2148480" cy="546480"/>
            <a:chOff x="8772467" y="2358400"/>
            <a:chExt cx="2148480" cy="54648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C745BAD-C3EB-1150-CC12-5A93A4D6F93F}"/>
                    </a:ext>
                  </a:extLst>
                </p14:cNvPr>
                <p14:cNvContentPartPr/>
                <p14:nvPr/>
              </p14:nvContentPartPr>
              <p14:xfrm>
                <a:off x="8772467" y="2358400"/>
                <a:ext cx="246240" cy="546480"/>
              </p14:xfrm>
            </p:contentPart>
          </mc:Choice>
          <mc:Fallback xmlns="">
            <p:pic>
              <p:nvPicPr>
                <p:cNvPr id="12" name="Ink 11">
                  <a:extLst>
                    <a:ext uri="{FF2B5EF4-FFF2-40B4-BE49-F238E27FC236}">
                      <a16:creationId xmlns:a16="http://schemas.microsoft.com/office/drawing/2014/main" id="{7C745BAD-C3EB-1150-CC12-5A93A4D6F93F}"/>
                    </a:ext>
                  </a:extLst>
                </p:cNvPr>
                <p:cNvPicPr/>
                <p:nvPr/>
              </p:nvPicPr>
              <p:blipFill>
                <a:blip r:embed="rId12"/>
                <a:stretch>
                  <a:fillRect/>
                </a:stretch>
              </p:blipFill>
              <p:spPr>
                <a:xfrm>
                  <a:off x="8763467" y="2349400"/>
                  <a:ext cx="26388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6268AAF4-26DB-0E39-4473-251D3669B83D}"/>
                    </a:ext>
                  </a:extLst>
                </p14:cNvPr>
                <p14:cNvContentPartPr/>
                <p14:nvPr/>
              </p14:nvContentPartPr>
              <p14:xfrm>
                <a:off x="9198347" y="2396560"/>
                <a:ext cx="136800" cy="324720"/>
              </p14:xfrm>
            </p:contentPart>
          </mc:Choice>
          <mc:Fallback xmlns="">
            <p:pic>
              <p:nvPicPr>
                <p:cNvPr id="13" name="Ink 12">
                  <a:extLst>
                    <a:ext uri="{FF2B5EF4-FFF2-40B4-BE49-F238E27FC236}">
                      <a16:creationId xmlns:a16="http://schemas.microsoft.com/office/drawing/2014/main" id="{6268AAF4-26DB-0E39-4473-251D3669B83D}"/>
                    </a:ext>
                  </a:extLst>
                </p:cNvPr>
                <p:cNvPicPr/>
                <p:nvPr/>
              </p:nvPicPr>
              <p:blipFill>
                <a:blip r:embed="rId14"/>
                <a:stretch>
                  <a:fillRect/>
                </a:stretch>
              </p:blipFill>
              <p:spPr>
                <a:xfrm>
                  <a:off x="9189707" y="2387920"/>
                  <a:ext cx="154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EE7C0A37-D054-58FC-46D4-CCE19298EC6D}"/>
                    </a:ext>
                  </a:extLst>
                </p14:cNvPr>
                <p14:cNvContentPartPr/>
                <p14:nvPr/>
              </p14:nvContentPartPr>
              <p14:xfrm>
                <a:off x="9372947" y="2475760"/>
                <a:ext cx="65880" cy="243360"/>
              </p14:xfrm>
            </p:contentPart>
          </mc:Choice>
          <mc:Fallback xmlns="">
            <p:pic>
              <p:nvPicPr>
                <p:cNvPr id="14" name="Ink 13">
                  <a:extLst>
                    <a:ext uri="{FF2B5EF4-FFF2-40B4-BE49-F238E27FC236}">
                      <a16:creationId xmlns:a16="http://schemas.microsoft.com/office/drawing/2014/main" id="{EE7C0A37-D054-58FC-46D4-CCE19298EC6D}"/>
                    </a:ext>
                  </a:extLst>
                </p:cNvPr>
                <p:cNvPicPr/>
                <p:nvPr/>
              </p:nvPicPr>
              <p:blipFill>
                <a:blip r:embed="rId16"/>
                <a:stretch>
                  <a:fillRect/>
                </a:stretch>
              </p:blipFill>
              <p:spPr>
                <a:xfrm>
                  <a:off x="9364307" y="2467120"/>
                  <a:ext cx="835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717B8F94-272E-C84F-1D16-48D48B02F729}"/>
                    </a:ext>
                  </a:extLst>
                </p14:cNvPr>
                <p14:cNvContentPartPr/>
                <p14:nvPr/>
              </p14:nvContentPartPr>
              <p14:xfrm>
                <a:off x="9324707" y="2487280"/>
                <a:ext cx="362160" cy="236160"/>
              </p14:xfrm>
            </p:contentPart>
          </mc:Choice>
          <mc:Fallback xmlns="">
            <p:pic>
              <p:nvPicPr>
                <p:cNvPr id="15" name="Ink 14">
                  <a:extLst>
                    <a:ext uri="{FF2B5EF4-FFF2-40B4-BE49-F238E27FC236}">
                      <a16:creationId xmlns:a16="http://schemas.microsoft.com/office/drawing/2014/main" id="{717B8F94-272E-C84F-1D16-48D48B02F729}"/>
                    </a:ext>
                  </a:extLst>
                </p:cNvPr>
                <p:cNvPicPr/>
                <p:nvPr/>
              </p:nvPicPr>
              <p:blipFill>
                <a:blip r:embed="rId18"/>
                <a:stretch>
                  <a:fillRect/>
                </a:stretch>
              </p:blipFill>
              <p:spPr>
                <a:xfrm>
                  <a:off x="9315707" y="2478640"/>
                  <a:ext cx="379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E8797A7-5353-3476-F015-EFF7F9E1F7D6}"/>
                    </a:ext>
                  </a:extLst>
                </p14:cNvPr>
                <p14:cNvContentPartPr/>
                <p14:nvPr/>
              </p14:nvContentPartPr>
              <p14:xfrm>
                <a:off x="9857867" y="2683480"/>
                <a:ext cx="275760" cy="26640"/>
              </p14:xfrm>
            </p:contentPart>
          </mc:Choice>
          <mc:Fallback xmlns="">
            <p:pic>
              <p:nvPicPr>
                <p:cNvPr id="16" name="Ink 15">
                  <a:extLst>
                    <a:ext uri="{FF2B5EF4-FFF2-40B4-BE49-F238E27FC236}">
                      <a16:creationId xmlns:a16="http://schemas.microsoft.com/office/drawing/2014/main" id="{6E8797A7-5353-3476-F015-EFF7F9E1F7D6}"/>
                    </a:ext>
                  </a:extLst>
                </p:cNvPr>
                <p:cNvPicPr/>
                <p:nvPr/>
              </p:nvPicPr>
              <p:blipFill>
                <a:blip r:embed="rId20"/>
                <a:stretch>
                  <a:fillRect/>
                </a:stretch>
              </p:blipFill>
              <p:spPr>
                <a:xfrm>
                  <a:off x="9848867" y="2674480"/>
                  <a:ext cx="2934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2C5B3DE-A521-89CA-48CA-F149D665D58D}"/>
                    </a:ext>
                  </a:extLst>
                </p14:cNvPr>
                <p14:cNvContentPartPr/>
                <p14:nvPr/>
              </p14:nvContentPartPr>
              <p14:xfrm>
                <a:off x="9837707" y="2604280"/>
                <a:ext cx="315000" cy="47880"/>
              </p14:xfrm>
            </p:contentPart>
          </mc:Choice>
          <mc:Fallback xmlns="">
            <p:pic>
              <p:nvPicPr>
                <p:cNvPr id="17" name="Ink 16">
                  <a:extLst>
                    <a:ext uri="{FF2B5EF4-FFF2-40B4-BE49-F238E27FC236}">
                      <a16:creationId xmlns:a16="http://schemas.microsoft.com/office/drawing/2014/main" id="{D2C5B3DE-A521-89CA-48CA-F149D665D58D}"/>
                    </a:ext>
                  </a:extLst>
                </p:cNvPr>
                <p:cNvPicPr/>
                <p:nvPr/>
              </p:nvPicPr>
              <p:blipFill>
                <a:blip r:embed="rId22"/>
                <a:stretch>
                  <a:fillRect/>
                </a:stretch>
              </p:blipFill>
              <p:spPr>
                <a:xfrm>
                  <a:off x="9828707" y="2595640"/>
                  <a:ext cx="332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DFA9A583-7006-9B2B-5BCD-9EE2EF637BE7}"/>
                    </a:ext>
                  </a:extLst>
                </p14:cNvPr>
                <p14:cNvContentPartPr/>
                <p14:nvPr/>
              </p14:nvContentPartPr>
              <p14:xfrm>
                <a:off x="10248107" y="2511400"/>
                <a:ext cx="252720" cy="201240"/>
              </p14:xfrm>
            </p:contentPart>
          </mc:Choice>
          <mc:Fallback xmlns="">
            <p:pic>
              <p:nvPicPr>
                <p:cNvPr id="19" name="Ink 18">
                  <a:extLst>
                    <a:ext uri="{FF2B5EF4-FFF2-40B4-BE49-F238E27FC236}">
                      <a16:creationId xmlns:a16="http://schemas.microsoft.com/office/drawing/2014/main" id="{DFA9A583-7006-9B2B-5BCD-9EE2EF637BE7}"/>
                    </a:ext>
                  </a:extLst>
                </p:cNvPr>
                <p:cNvPicPr/>
                <p:nvPr/>
              </p:nvPicPr>
              <p:blipFill>
                <a:blip r:embed="rId24"/>
                <a:stretch>
                  <a:fillRect/>
                </a:stretch>
              </p:blipFill>
              <p:spPr>
                <a:xfrm>
                  <a:off x="10239467" y="2502760"/>
                  <a:ext cx="270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81961D4C-9EF1-55E6-745C-E18FAE741965}"/>
                    </a:ext>
                  </a:extLst>
                </p14:cNvPr>
                <p14:cNvContentPartPr/>
                <p14:nvPr/>
              </p14:nvContentPartPr>
              <p14:xfrm>
                <a:off x="10614947" y="2544520"/>
                <a:ext cx="306000" cy="261000"/>
              </p14:xfrm>
            </p:contentPart>
          </mc:Choice>
          <mc:Fallback xmlns="">
            <p:pic>
              <p:nvPicPr>
                <p:cNvPr id="20" name="Ink 19">
                  <a:extLst>
                    <a:ext uri="{FF2B5EF4-FFF2-40B4-BE49-F238E27FC236}">
                      <a16:creationId xmlns:a16="http://schemas.microsoft.com/office/drawing/2014/main" id="{81961D4C-9EF1-55E6-745C-E18FAE741965}"/>
                    </a:ext>
                  </a:extLst>
                </p:cNvPr>
                <p:cNvPicPr/>
                <p:nvPr/>
              </p:nvPicPr>
              <p:blipFill>
                <a:blip r:embed="rId26"/>
                <a:stretch>
                  <a:fillRect/>
                </a:stretch>
              </p:blipFill>
              <p:spPr>
                <a:xfrm>
                  <a:off x="10606307" y="2535880"/>
                  <a:ext cx="3236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21C434DE-D8E0-3A20-A4A4-05E0CD4DCEB4}"/>
                    </a:ext>
                  </a:extLst>
                </p14:cNvPr>
                <p14:cNvContentPartPr/>
                <p14:nvPr/>
              </p14:nvContentPartPr>
              <p14:xfrm>
                <a:off x="9880187" y="2759440"/>
                <a:ext cx="287280" cy="23760"/>
              </p14:xfrm>
            </p:contentPart>
          </mc:Choice>
          <mc:Fallback xmlns="">
            <p:pic>
              <p:nvPicPr>
                <p:cNvPr id="22" name="Ink 21">
                  <a:extLst>
                    <a:ext uri="{FF2B5EF4-FFF2-40B4-BE49-F238E27FC236}">
                      <a16:creationId xmlns:a16="http://schemas.microsoft.com/office/drawing/2014/main" id="{21C434DE-D8E0-3A20-A4A4-05E0CD4DCEB4}"/>
                    </a:ext>
                  </a:extLst>
                </p:cNvPr>
                <p:cNvPicPr/>
                <p:nvPr/>
              </p:nvPicPr>
              <p:blipFill>
                <a:blip r:embed="rId28"/>
                <a:stretch>
                  <a:fillRect/>
                </a:stretch>
              </p:blipFill>
              <p:spPr>
                <a:xfrm>
                  <a:off x="9871547" y="2750440"/>
                  <a:ext cx="304920" cy="41400"/>
                </a:xfrm>
                <a:prstGeom prst="rect">
                  <a:avLst/>
                </a:prstGeom>
              </p:spPr>
            </p:pic>
          </mc:Fallback>
        </mc:AlternateContent>
      </p:grpSp>
      <p:grpSp>
        <p:nvGrpSpPr>
          <p:cNvPr id="30" name="Group 29">
            <a:extLst>
              <a:ext uri="{FF2B5EF4-FFF2-40B4-BE49-F238E27FC236}">
                <a16:creationId xmlns:a16="http://schemas.microsoft.com/office/drawing/2014/main" id="{EB3FFD67-A4CA-D5E2-0396-3DDF9E5909FE}"/>
              </a:ext>
            </a:extLst>
          </p:cNvPr>
          <p:cNvGrpSpPr/>
          <p:nvPr/>
        </p:nvGrpSpPr>
        <p:grpSpPr>
          <a:xfrm>
            <a:off x="4501427" y="2709760"/>
            <a:ext cx="268920" cy="100800"/>
            <a:chOff x="4501427" y="2709760"/>
            <a:chExt cx="268920" cy="100800"/>
          </a:xfrm>
        </p:grpSpPr>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363D5EA4-74ED-68EE-7CAC-650C00FB89F5}"/>
                    </a:ext>
                  </a:extLst>
                </p14:cNvPr>
                <p14:cNvContentPartPr/>
                <p14:nvPr/>
              </p14:nvContentPartPr>
              <p14:xfrm>
                <a:off x="4501427" y="2786440"/>
                <a:ext cx="240120" cy="24120"/>
              </p14:xfrm>
            </p:contentPart>
          </mc:Choice>
          <mc:Fallback xmlns="">
            <p:pic>
              <p:nvPicPr>
                <p:cNvPr id="28" name="Ink 27">
                  <a:extLst>
                    <a:ext uri="{FF2B5EF4-FFF2-40B4-BE49-F238E27FC236}">
                      <a16:creationId xmlns:a16="http://schemas.microsoft.com/office/drawing/2014/main" id="{363D5EA4-74ED-68EE-7CAC-650C00FB89F5}"/>
                    </a:ext>
                  </a:extLst>
                </p:cNvPr>
                <p:cNvPicPr/>
                <p:nvPr/>
              </p:nvPicPr>
              <p:blipFill>
                <a:blip r:embed="rId36"/>
                <a:stretch>
                  <a:fillRect/>
                </a:stretch>
              </p:blipFill>
              <p:spPr>
                <a:xfrm>
                  <a:off x="4492787" y="2777800"/>
                  <a:ext cx="257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5622AFF9-EDAF-A627-A93A-712FFF6C0421}"/>
                    </a:ext>
                  </a:extLst>
                </p14:cNvPr>
                <p14:cNvContentPartPr/>
                <p14:nvPr/>
              </p14:nvContentPartPr>
              <p14:xfrm>
                <a:off x="4566227" y="2709760"/>
                <a:ext cx="204120" cy="28440"/>
              </p14:xfrm>
            </p:contentPart>
          </mc:Choice>
          <mc:Fallback xmlns="">
            <p:pic>
              <p:nvPicPr>
                <p:cNvPr id="29" name="Ink 28">
                  <a:extLst>
                    <a:ext uri="{FF2B5EF4-FFF2-40B4-BE49-F238E27FC236}">
                      <a16:creationId xmlns:a16="http://schemas.microsoft.com/office/drawing/2014/main" id="{5622AFF9-EDAF-A627-A93A-712FFF6C0421}"/>
                    </a:ext>
                  </a:extLst>
                </p:cNvPr>
                <p:cNvPicPr/>
                <p:nvPr/>
              </p:nvPicPr>
              <p:blipFill>
                <a:blip r:embed="rId38"/>
                <a:stretch>
                  <a:fillRect/>
                </a:stretch>
              </p:blipFill>
              <p:spPr>
                <a:xfrm>
                  <a:off x="4557227" y="2701120"/>
                  <a:ext cx="221760" cy="46080"/>
                </a:xfrm>
                <a:prstGeom prst="rect">
                  <a:avLst/>
                </a:prstGeom>
              </p:spPr>
            </p:pic>
          </mc:Fallback>
        </mc:AlternateContent>
      </p:grpSp>
      <p:grpSp>
        <p:nvGrpSpPr>
          <p:cNvPr id="60" name="Group 59">
            <a:extLst>
              <a:ext uri="{FF2B5EF4-FFF2-40B4-BE49-F238E27FC236}">
                <a16:creationId xmlns:a16="http://schemas.microsoft.com/office/drawing/2014/main" id="{6F802A8A-201B-F4C4-10D8-E14B3035339F}"/>
              </a:ext>
            </a:extLst>
          </p:cNvPr>
          <p:cNvGrpSpPr/>
          <p:nvPr/>
        </p:nvGrpSpPr>
        <p:grpSpPr>
          <a:xfrm>
            <a:off x="252707" y="2561800"/>
            <a:ext cx="450000" cy="164160"/>
            <a:chOff x="252707" y="2561800"/>
            <a:chExt cx="450000" cy="164160"/>
          </a:xfrm>
        </p:grpSpPr>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78D4B953-1E44-98EF-FB98-D2D610C79451}"/>
                    </a:ext>
                  </a:extLst>
                </p14:cNvPr>
                <p14:cNvContentPartPr/>
                <p14:nvPr/>
              </p14:nvContentPartPr>
              <p14:xfrm>
                <a:off x="252707" y="2561800"/>
                <a:ext cx="163080" cy="164160"/>
              </p14:xfrm>
            </p:contentPart>
          </mc:Choice>
          <mc:Fallback xmlns="">
            <p:pic>
              <p:nvPicPr>
                <p:cNvPr id="31" name="Ink 30">
                  <a:extLst>
                    <a:ext uri="{FF2B5EF4-FFF2-40B4-BE49-F238E27FC236}">
                      <a16:creationId xmlns:a16="http://schemas.microsoft.com/office/drawing/2014/main" id="{78D4B953-1E44-98EF-FB98-D2D610C79451}"/>
                    </a:ext>
                  </a:extLst>
                </p:cNvPr>
                <p:cNvPicPr/>
                <p:nvPr/>
              </p:nvPicPr>
              <p:blipFill>
                <a:blip r:embed="rId40"/>
                <a:stretch>
                  <a:fillRect/>
                </a:stretch>
              </p:blipFill>
              <p:spPr>
                <a:xfrm>
                  <a:off x="244067" y="2553160"/>
                  <a:ext cx="180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07BA6570-122B-2DDA-2943-9A164932C4ED}"/>
                    </a:ext>
                  </a:extLst>
                </p14:cNvPr>
                <p14:cNvContentPartPr/>
                <p14:nvPr/>
              </p14:nvContentPartPr>
              <p14:xfrm>
                <a:off x="524507" y="2687080"/>
                <a:ext cx="139320" cy="19440"/>
              </p14:xfrm>
            </p:contentPart>
          </mc:Choice>
          <mc:Fallback xmlns="">
            <p:pic>
              <p:nvPicPr>
                <p:cNvPr id="32" name="Ink 31">
                  <a:extLst>
                    <a:ext uri="{FF2B5EF4-FFF2-40B4-BE49-F238E27FC236}">
                      <a16:creationId xmlns:a16="http://schemas.microsoft.com/office/drawing/2014/main" id="{07BA6570-122B-2DDA-2943-9A164932C4ED}"/>
                    </a:ext>
                  </a:extLst>
                </p:cNvPr>
                <p:cNvPicPr/>
                <p:nvPr/>
              </p:nvPicPr>
              <p:blipFill>
                <a:blip r:embed="rId42"/>
                <a:stretch>
                  <a:fillRect/>
                </a:stretch>
              </p:blipFill>
              <p:spPr>
                <a:xfrm>
                  <a:off x="515507" y="267808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AA7B38B8-7287-AD10-8F06-BA274AE13006}"/>
                    </a:ext>
                  </a:extLst>
                </p14:cNvPr>
                <p14:cNvContentPartPr/>
                <p14:nvPr/>
              </p14:nvContentPartPr>
              <p14:xfrm>
                <a:off x="600827" y="2631640"/>
                <a:ext cx="101880" cy="18360"/>
              </p14:xfrm>
            </p:contentPart>
          </mc:Choice>
          <mc:Fallback xmlns="">
            <p:pic>
              <p:nvPicPr>
                <p:cNvPr id="33" name="Ink 32">
                  <a:extLst>
                    <a:ext uri="{FF2B5EF4-FFF2-40B4-BE49-F238E27FC236}">
                      <a16:creationId xmlns:a16="http://schemas.microsoft.com/office/drawing/2014/main" id="{AA7B38B8-7287-AD10-8F06-BA274AE13006}"/>
                    </a:ext>
                  </a:extLst>
                </p:cNvPr>
                <p:cNvPicPr/>
                <p:nvPr/>
              </p:nvPicPr>
              <p:blipFill>
                <a:blip r:embed="rId44"/>
                <a:stretch>
                  <a:fillRect/>
                </a:stretch>
              </p:blipFill>
              <p:spPr>
                <a:xfrm>
                  <a:off x="592187" y="2622640"/>
                  <a:ext cx="11952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1C64C7A1-4EEC-DB36-55AF-052257C30D3E}"/>
                  </a:ext>
                </a:extLst>
              </p14:cNvPr>
              <p14:cNvContentPartPr/>
              <p14:nvPr/>
            </p14:nvContentPartPr>
            <p14:xfrm>
              <a:off x="1005827" y="2333560"/>
              <a:ext cx="138600" cy="419400"/>
            </p14:xfrm>
          </p:contentPart>
        </mc:Choice>
        <mc:Fallback xmlns="">
          <p:pic>
            <p:nvPicPr>
              <p:cNvPr id="34" name="Ink 33">
                <a:extLst>
                  <a:ext uri="{FF2B5EF4-FFF2-40B4-BE49-F238E27FC236}">
                    <a16:creationId xmlns:a16="http://schemas.microsoft.com/office/drawing/2014/main" id="{1C64C7A1-4EEC-DB36-55AF-052257C30D3E}"/>
                  </a:ext>
                </a:extLst>
              </p:cNvPr>
              <p:cNvPicPr/>
              <p:nvPr/>
            </p:nvPicPr>
            <p:blipFill>
              <a:blip r:embed="rId46"/>
              <a:stretch>
                <a:fillRect/>
              </a:stretch>
            </p:blipFill>
            <p:spPr>
              <a:xfrm>
                <a:off x="997187" y="2324920"/>
                <a:ext cx="1562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15BB6A22-BE1C-61D8-8D7F-0CFAD7E3D009}"/>
                  </a:ext>
                </a:extLst>
              </p14:cNvPr>
              <p14:cNvContentPartPr/>
              <p14:nvPr/>
            </p14:nvContentPartPr>
            <p14:xfrm>
              <a:off x="1310747" y="2518240"/>
              <a:ext cx="142920" cy="198720"/>
            </p14:xfrm>
          </p:contentPart>
        </mc:Choice>
        <mc:Fallback xmlns="">
          <p:pic>
            <p:nvPicPr>
              <p:cNvPr id="35" name="Ink 34">
                <a:extLst>
                  <a:ext uri="{FF2B5EF4-FFF2-40B4-BE49-F238E27FC236}">
                    <a16:creationId xmlns:a16="http://schemas.microsoft.com/office/drawing/2014/main" id="{15BB6A22-BE1C-61D8-8D7F-0CFAD7E3D009}"/>
                  </a:ext>
                </a:extLst>
              </p:cNvPr>
              <p:cNvPicPr/>
              <p:nvPr/>
            </p:nvPicPr>
            <p:blipFill>
              <a:blip r:embed="rId48"/>
              <a:stretch>
                <a:fillRect/>
              </a:stretch>
            </p:blipFill>
            <p:spPr>
              <a:xfrm>
                <a:off x="1302107" y="2509600"/>
                <a:ext cx="160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328D890-E0AF-6DDF-F86E-0D3999451462}"/>
                  </a:ext>
                </a:extLst>
              </p14:cNvPr>
              <p14:cNvContentPartPr/>
              <p14:nvPr/>
            </p14:nvContentPartPr>
            <p14:xfrm>
              <a:off x="1583987" y="2495200"/>
              <a:ext cx="67680" cy="164160"/>
            </p14:xfrm>
          </p:contentPart>
        </mc:Choice>
        <mc:Fallback xmlns="">
          <p:pic>
            <p:nvPicPr>
              <p:cNvPr id="36" name="Ink 35">
                <a:extLst>
                  <a:ext uri="{FF2B5EF4-FFF2-40B4-BE49-F238E27FC236}">
                    <a16:creationId xmlns:a16="http://schemas.microsoft.com/office/drawing/2014/main" id="{5328D890-E0AF-6DDF-F86E-0D3999451462}"/>
                  </a:ext>
                </a:extLst>
              </p:cNvPr>
              <p:cNvPicPr/>
              <p:nvPr/>
            </p:nvPicPr>
            <p:blipFill>
              <a:blip r:embed="rId50"/>
              <a:stretch>
                <a:fillRect/>
              </a:stretch>
            </p:blipFill>
            <p:spPr>
              <a:xfrm>
                <a:off x="1575347" y="2486560"/>
                <a:ext cx="85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6800C00A-9B5A-8C33-14CB-7639050DBC54}"/>
                  </a:ext>
                </a:extLst>
              </p14:cNvPr>
              <p14:cNvContentPartPr/>
              <p14:nvPr/>
            </p14:nvContentPartPr>
            <p14:xfrm>
              <a:off x="1711427" y="2552080"/>
              <a:ext cx="60120" cy="121680"/>
            </p14:xfrm>
          </p:contentPart>
        </mc:Choice>
        <mc:Fallback xmlns="">
          <p:pic>
            <p:nvPicPr>
              <p:cNvPr id="37" name="Ink 36">
                <a:extLst>
                  <a:ext uri="{FF2B5EF4-FFF2-40B4-BE49-F238E27FC236}">
                    <a16:creationId xmlns:a16="http://schemas.microsoft.com/office/drawing/2014/main" id="{6800C00A-9B5A-8C33-14CB-7639050DBC54}"/>
                  </a:ext>
                </a:extLst>
              </p:cNvPr>
              <p:cNvPicPr/>
              <p:nvPr/>
            </p:nvPicPr>
            <p:blipFill>
              <a:blip r:embed="rId52"/>
              <a:stretch>
                <a:fillRect/>
              </a:stretch>
            </p:blipFill>
            <p:spPr>
              <a:xfrm>
                <a:off x="1702787" y="2543080"/>
                <a:ext cx="7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EA2CFAFD-19A4-53A5-3B26-07D5E26D410E}"/>
                  </a:ext>
                </a:extLst>
              </p14:cNvPr>
              <p14:cNvContentPartPr/>
              <p14:nvPr/>
            </p14:nvContentPartPr>
            <p14:xfrm>
              <a:off x="1704587" y="2532280"/>
              <a:ext cx="245520" cy="153000"/>
            </p14:xfrm>
          </p:contentPart>
        </mc:Choice>
        <mc:Fallback xmlns="">
          <p:pic>
            <p:nvPicPr>
              <p:cNvPr id="38" name="Ink 37">
                <a:extLst>
                  <a:ext uri="{FF2B5EF4-FFF2-40B4-BE49-F238E27FC236}">
                    <a16:creationId xmlns:a16="http://schemas.microsoft.com/office/drawing/2014/main" id="{EA2CFAFD-19A4-53A5-3B26-07D5E26D410E}"/>
                  </a:ext>
                </a:extLst>
              </p:cNvPr>
              <p:cNvPicPr/>
              <p:nvPr/>
            </p:nvPicPr>
            <p:blipFill>
              <a:blip r:embed="rId54"/>
              <a:stretch>
                <a:fillRect/>
              </a:stretch>
            </p:blipFill>
            <p:spPr>
              <a:xfrm>
                <a:off x="1695947" y="2523640"/>
                <a:ext cx="26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33F8B064-A345-6002-3DCB-08D19A69C0F9}"/>
                  </a:ext>
                </a:extLst>
              </p14:cNvPr>
              <p14:cNvContentPartPr/>
              <p14:nvPr/>
            </p14:nvContentPartPr>
            <p14:xfrm>
              <a:off x="2077187" y="2570800"/>
              <a:ext cx="117720" cy="92520"/>
            </p14:xfrm>
          </p:contentPart>
        </mc:Choice>
        <mc:Fallback xmlns="">
          <p:pic>
            <p:nvPicPr>
              <p:cNvPr id="39" name="Ink 38">
                <a:extLst>
                  <a:ext uri="{FF2B5EF4-FFF2-40B4-BE49-F238E27FC236}">
                    <a16:creationId xmlns:a16="http://schemas.microsoft.com/office/drawing/2014/main" id="{33F8B064-A345-6002-3DCB-08D19A69C0F9}"/>
                  </a:ext>
                </a:extLst>
              </p:cNvPr>
              <p:cNvPicPr/>
              <p:nvPr/>
            </p:nvPicPr>
            <p:blipFill>
              <a:blip r:embed="rId56"/>
              <a:stretch>
                <a:fillRect/>
              </a:stretch>
            </p:blipFill>
            <p:spPr>
              <a:xfrm>
                <a:off x="2068547" y="2561800"/>
                <a:ext cx="135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D9994506-19CC-817D-2F07-EFA33471986B}"/>
                  </a:ext>
                </a:extLst>
              </p14:cNvPr>
              <p14:cNvContentPartPr/>
              <p14:nvPr/>
            </p14:nvContentPartPr>
            <p14:xfrm>
              <a:off x="2095907" y="2549200"/>
              <a:ext cx="209520" cy="182520"/>
            </p14:xfrm>
          </p:contentPart>
        </mc:Choice>
        <mc:Fallback xmlns="">
          <p:pic>
            <p:nvPicPr>
              <p:cNvPr id="40" name="Ink 39">
                <a:extLst>
                  <a:ext uri="{FF2B5EF4-FFF2-40B4-BE49-F238E27FC236}">
                    <a16:creationId xmlns:a16="http://schemas.microsoft.com/office/drawing/2014/main" id="{D9994506-19CC-817D-2F07-EFA33471986B}"/>
                  </a:ext>
                </a:extLst>
              </p:cNvPr>
              <p:cNvPicPr/>
              <p:nvPr/>
            </p:nvPicPr>
            <p:blipFill>
              <a:blip r:embed="rId58"/>
              <a:stretch>
                <a:fillRect/>
              </a:stretch>
            </p:blipFill>
            <p:spPr>
              <a:xfrm>
                <a:off x="2086907" y="2540200"/>
                <a:ext cx="227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EDE6BE04-2666-1C3B-B393-A9C4A150FA36}"/>
                  </a:ext>
                </a:extLst>
              </p14:cNvPr>
              <p14:cNvContentPartPr/>
              <p14:nvPr/>
            </p14:nvContentPartPr>
            <p14:xfrm>
              <a:off x="2400107" y="2564680"/>
              <a:ext cx="112680" cy="160920"/>
            </p14:xfrm>
          </p:contentPart>
        </mc:Choice>
        <mc:Fallback xmlns="">
          <p:pic>
            <p:nvPicPr>
              <p:cNvPr id="41" name="Ink 40">
                <a:extLst>
                  <a:ext uri="{FF2B5EF4-FFF2-40B4-BE49-F238E27FC236}">
                    <a16:creationId xmlns:a16="http://schemas.microsoft.com/office/drawing/2014/main" id="{EDE6BE04-2666-1C3B-B393-A9C4A150FA36}"/>
                  </a:ext>
                </a:extLst>
              </p:cNvPr>
              <p:cNvPicPr/>
              <p:nvPr/>
            </p:nvPicPr>
            <p:blipFill>
              <a:blip r:embed="rId60"/>
              <a:stretch>
                <a:fillRect/>
              </a:stretch>
            </p:blipFill>
            <p:spPr>
              <a:xfrm>
                <a:off x="2391107" y="2556040"/>
                <a:ext cx="130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28175E4D-CAA8-CD08-E7FD-1E75DA51B21B}"/>
                  </a:ext>
                </a:extLst>
              </p14:cNvPr>
              <p14:cNvContentPartPr/>
              <p14:nvPr/>
            </p14:nvContentPartPr>
            <p14:xfrm>
              <a:off x="2555987" y="2591680"/>
              <a:ext cx="166680" cy="142560"/>
            </p14:xfrm>
          </p:contentPart>
        </mc:Choice>
        <mc:Fallback xmlns="">
          <p:pic>
            <p:nvPicPr>
              <p:cNvPr id="42" name="Ink 41">
                <a:extLst>
                  <a:ext uri="{FF2B5EF4-FFF2-40B4-BE49-F238E27FC236}">
                    <a16:creationId xmlns:a16="http://schemas.microsoft.com/office/drawing/2014/main" id="{28175E4D-CAA8-CD08-E7FD-1E75DA51B21B}"/>
                  </a:ext>
                </a:extLst>
              </p:cNvPr>
              <p:cNvPicPr/>
              <p:nvPr/>
            </p:nvPicPr>
            <p:blipFill>
              <a:blip r:embed="rId62"/>
              <a:stretch>
                <a:fillRect/>
              </a:stretch>
            </p:blipFill>
            <p:spPr>
              <a:xfrm>
                <a:off x="2547347" y="2582680"/>
                <a:ext cx="184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36E0EF6E-69F4-3875-1057-7FFE56904022}"/>
                  </a:ext>
                </a:extLst>
              </p14:cNvPr>
              <p14:cNvContentPartPr/>
              <p14:nvPr/>
            </p14:nvContentPartPr>
            <p14:xfrm>
              <a:off x="2777747" y="2576200"/>
              <a:ext cx="58680" cy="169560"/>
            </p14:xfrm>
          </p:contentPart>
        </mc:Choice>
        <mc:Fallback xmlns="">
          <p:pic>
            <p:nvPicPr>
              <p:cNvPr id="43" name="Ink 42">
                <a:extLst>
                  <a:ext uri="{FF2B5EF4-FFF2-40B4-BE49-F238E27FC236}">
                    <a16:creationId xmlns:a16="http://schemas.microsoft.com/office/drawing/2014/main" id="{36E0EF6E-69F4-3875-1057-7FFE56904022}"/>
                  </a:ext>
                </a:extLst>
              </p:cNvPr>
              <p:cNvPicPr/>
              <p:nvPr/>
            </p:nvPicPr>
            <p:blipFill>
              <a:blip r:embed="rId64"/>
              <a:stretch>
                <a:fillRect/>
              </a:stretch>
            </p:blipFill>
            <p:spPr>
              <a:xfrm>
                <a:off x="2769107" y="2567200"/>
                <a:ext cx="76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56F3A627-0514-6CFE-3295-62003D1C04E5}"/>
                  </a:ext>
                </a:extLst>
              </p14:cNvPr>
              <p14:cNvContentPartPr/>
              <p14:nvPr/>
            </p14:nvContentPartPr>
            <p14:xfrm>
              <a:off x="2899787" y="2518600"/>
              <a:ext cx="150480" cy="210240"/>
            </p14:xfrm>
          </p:contentPart>
        </mc:Choice>
        <mc:Fallback xmlns="">
          <p:pic>
            <p:nvPicPr>
              <p:cNvPr id="44" name="Ink 43">
                <a:extLst>
                  <a:ext uri="{FF2B5EF4-FFF2-40B4-BE49-F238E27FC236}">
                    <a16:creationId xmlns:a16="http://schemas.microsoft.com/office/drawing/2014/main" id="{56F3A627-0514-6CFE-3295-62003D1C04E5}"/>
                  </a:ext>
                </a:extLst>
              </p:cNvPr>
              <p:cNvPicPr/>
              <p:nvPr/>
            </p:nvPicPr>
            <p:blipFill>
              <a:blip r:embed="rId66"/>
              <a:stretch>
                <a:fillRect/>
              </a:stretch>
            </p:blipFill>
            <p:spPr>
              <a:xfrm>
                <a:off x="2891147" y="2509960"/>
                <a:ext cx="1681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61D04C16-D3A5-3B49-E953-BDAB9209E3B6}"/>
                  </a:ext>
                </a:extLst>
              </p14:cNvPr>
              <p14:cNvContentPartPr/>
              <p14:nvPr/>
            </p14:nvContentPartPr>
            <p14:xfrm>
              <a:off x="3136667" y="2580160"/>
              <a:ext cx="106560" cy="156960"/>
            </p14:xfrm>
          </p:contentPart>
        </mc:Choice>
        <mc:Fallback xmlns="">
          <p:pic>
            <p:nvPicPr>
              <p:cNvPr id="45" name="Ink 44">
                <a:extLst>
                  <a:ext uri="{FF2B5EF4-FFF2-40B4-BE49-F238E27FC236}">
                    <a16:creationId xmlns:a16="http://schemas.microsoft.com/office/drawing/2014/main" id="{61D04C16-D3A5-3B49-E953-BDAB9209E3B6}"/>
                  </a:ext>
                </a:extLst>
              </p:cNvPr>
              <p:cNvPicPr/>
              <p:nvPr/>
            </p:nvPicPr>
            <p:blipFill>
              <a:blip r:embed="rId68"/>
              <a:stretch>
                <a:fillRect/>
              </a:stretch>
            </p:blipFill>
            <p:spPr>
              <a:xfrm>
                <a:off x="3127667" y="2571520"/>
                <a:ext cx="124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4E6D528F-08C6-8AEA-6427-DEDC1FA835BF}"/>
                  </a:ext>
                </a:extLst>
              </p14:cNvPr>
              <p14:cNvContentPartPr/>
              <p14:nvPr/>
            </p14:nvContentPartPr>
            <p14:xfrm>
              <a:off x="968387" y="2899480"/>
              <a:ext cx="2342520" cy="62280"/>
            </p14:xfrm>
          </p:contentPart>
        </mc:Choice>
        <mc:Fallback xmlns="">
          <p:pic>
            <p:nvPicPr>
              <p:cNvPr id="46" name="Ink 45">
                <a:extLst>
                  <a:ext uri="{FF2B5EF4-FFF2-40B4-BE49-F238E27FC236}">
                    <a16:creationId xmlns:a16="http://schemas.microsoft.com/office/drawing/2014/main" id="{4E6D528F-08C6-8AEA-6427-DEDC1FA835BF}"/>
                  </a:ext>
                </a:extLst>
              </p:cNvPr>
              <p:cNvPicPr/>
              <p:nvPr/>
            </p:nvPicPr>
            <p:blipFill>
              <a:blip r:embed="rId70"/>
              <a:stretch>
                <a:fillRect/>
              </a:stretch>
            </p:blipFill>
            <p:spPr>
              <a:xfrm>
                <a:off x="959387" y="2890840"/>
                <a:ext cx="2360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0E026F3B-9713-22FD-3AEC-413D29BFF843}"/>
                  </a:ext>
                </a:extLst>
              </p14:cNvPr>
              <p14:cNvContentPartPr/>
              <p14:nvPr/>
            </p14:nvContentPartPr>
            <p14:xfrm>
              <a:off x="1511267" y="3035920"/>
              <a:ext cx="129240" cy="266760"/>
            </p14:xfrm>
          </p:contentPart>
        </mc:Choice>
        <mc:Fallback xmlns="">
          <p:pic>
            <p:nvPicPr>
              <p:cNvPr id="47" name="Ink 46">
                <a:extLst>
                  <a:ext uri="{FF2B5EF4-FFF2-40B4-BE49-F238E27FC236}">
                    <a16:creationId xmlns:a16="http://schemas.microsoft.com/office/drawing/2014/main" id="{0E026F3B-9713-22FD-3AEC-413D29BFF843}"/>
                  </a:ext>
                </a:extLst>
              </p:cNvPr>
              <p:cNvPicPr/>
              <p:nvPr/>
            </p:nvPicPr>
            <p:blipFill>
              <a:blip r:embed="rId72"/>
              <a:stretch>
                <a:fillRect/>
              </a:stretch>
            </p:blipFill>
            <p:spPr>
              <a:xfrm>
                <a:off x="1502627" y="3027280"/>
                <a:ext cx="146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254BEC49-ABD1-FCB0-8309-1640D1CDF141}"/>
                  </a:ext>
                </a:extLst>
              </p14:cNvPr>
              <p14:cNvContentPartPr/>
              <p14:nvPr/>
            </p14:nvContentPartPr>
            <p14:xfrm>
              <a:off x="1869827" y="3134560"/>
              <a:ext cx="185400" cy="169560"/>
            </p14:xfrm>
          </p:contentPart>
        </mc:Choice>
        <mc:Fallback xmlns="">
          <p:pic>
            <p:nvPicPr>
              <p:cNvPr id="48" name="Ink 47">
                <a:extLst>
                  <a:ext uri="{FF2B5EF4-FFF2-40B4-BE49-F238E27FC236}">
                    <a16:creationId xmlns:a16="http://schemas.microsoft.com/office/drawing/2014/main" id="{254BEC49-ABD1-FCB0-8309-1640D1CDF141}"/>
                  </a:ext>
                </a:extLst>
              </p:cNvPr>
              <p:cNvPicPr/>
              <p:nvPr/>
            </p:nvPicPr>
            <p:blipFill>
              <a:blip r:embed="rId74"/>
              <a:stretch>
                <a:fillRect/>
              </a:stretch>
            </p:blipFill>
            <p:spPr>
              <a:xfrm>
                <a:off x="1860827" y="3125560"/>
                <a:ext cx="203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2C8AACCE-35D7-7568-1FCE-5FAD7D719F1B}"/>
                  </a:ext>
                </a:extLst>
              </p14:cNvPr>
              <p14:cNvContentPartPr/>
              <p14:nvPr/>
            </p14:nvContentPartPr>
            <p14:xfrm>
              <a:off x="2167547" y="3137440"/>
              <a:ext cx="103680" cy="188640"/>
            </p14:xfrm>
          </p:contentPart>
        </mc:Choice>
        <mc:Fallback xmlns="">
          <p:pic>
            <p:nvPicPr>
              <p:cNvPr id="49" name="Ink 48">
                <a:extLst>
                  <a:ext uri="{FF2B5EF4-FFF2-40B4-BE49-F238E27FC236}">
                    <a16:creationId xmlns:a16="http://schemas.microsoft.com/office/drawing/2014/main" id="{2C8AACCE-35D7-7568-1FCE-5FAD7D719F1B}"/>
                  </a:ext>
                </a:extLst>
              </p:cNvPr>
              <p:cNvPicPr/>
              <p:nvPr/>
            </p:nvPicPr>
            <p:blipFill>
              <a:blip r:embed="rId76"/>
              <a:stretch>
                <a:fillRect/>
              </a:stretch>
            </p:blipFill>
            <p:spPr>
              <a:xfrm>
                <a:off x="2158907" y="3128440"/>
                <a:ext cx="121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A59EC149-6E45-3D51-1968-D319B009DC6A}"/>
                  </a:ext>
                </a:extLst>
              </p14:cNvPr>
              <p14:cNvContentPartPr/>
              <p14:nvPr/>
            </p14:nvContentPartPr>
            <p14:xfrm>
              <a:off x="2274467" y="3168400"/>
              <a:ext cx="182520" cy="149760"/>
            </p14:xfrm>
          </p:contentPart>
        </mc:Choice>
        <mc:Fallback xmlns="">
          <p:pic>
            <p:nvPicPr>
              <p:cNvPr id="50" name="Ink 49">
                <a:extLst>
                  <a:ext uri="{FF2B5EF4-FFF2-40B4-BE49-F238E27FC236}">
                    <a16:creationId xmlns:a16="http://schemas.microsoft.com/office/drawing/2014/main" id="{A59EC149-6E45-3D51-1968-D319B009DC6A}"/>
                  </a:ext>
                </a:extLst>
              </p:cNvPr>
              <p:cNvPicPr/>
              <p:nvPr/>
            </p:nvPicPr>
            <p:blipFill>
              <a:blip r:embed="rId78"/>
              <a:stretch>
                <a:fillRect/>
              </a:stretch>
            </p:blipFill>
            <p:spPr>
              <a:xfrm>
                <a:off x="2265827" y="3159760"/>
                <a:ext cx="200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0E3D85CE-F3B3-E1E4-01DD-34F5E5D93B8E}"/>
                  </a:ext>
                </a:extLst>
              </p14:cNvPr>
              <p14:cNvContentPartPr/>
              <p14:nvPr/>
            </p14:nvContentPartPr>
            <p14:xfrm>
              <a:off x="2519267" y="3115840"/>
              <a:ext cx="54720" cy="213480"/>
            </p14:xfrm>
          </p:contentPart>
        </mc:Choice>
        <mc:Fallback xmlns="">
          <p:pic>
            <p:nvPicPr>
              <p:cNvPr id="51" name="Ink 50">
                <a:extLst>
                  <a:ext uri="{FF2B5EF4-FFF2-40B4-BE49-F238E27FC236}">
                    <a16:creationId xmlns:a16="http://schemas.microsoft.com/office/drawing/2014/main" id="{0E3D85CE-F3B3-E1E4-01DD-34F5E5D93B8E}"/>
                  </a:ext>
                </a:extLst>
              </p:cNvPr>
              <p:cNvPicPr/>
              <p:nvPr/>
            </p:nvPicPr>
            <p:blipFill>
              <a:blip r:embed="rId80"/>
              <a:stretch>
                <a:fillRect/>
              </a:stretch>
            </p:blipFill>
            <p:spPr>
              <a:xfrm>
                <a:off x="2510627" y="3106840"/>
                <a:ext cx="72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099FED87-D46A-C671-0B6B-96AA9C5E7B51}"/>
                  </a:ext>
                </a:extLst>
              </p14:cNvPr>
              <p14:cNvContentPartPr/>
              <p14:nvPr/>
            </p14:nvContentPartPr>
            <p14:xfrm>
              <a:off x="2751827" y="3161560"/>
              <a:ext cx="64440" cy="64440"/>
            </p14:xfrm>
          </p:contentPart>
        </mc:Choice>
        <mc:Fallback xmlns="">
          <p:pic>
            <p:nvPicPr>
              <p:cNvPr id="52" name="Ink 51">
                <a:extLst>
                  <a:ext uri="{FF2B5EF4-FFF2-40B4-BE49-F238E27FC236}">
                    <a16:creationId xmlns:a16="http://schemas.microsoft.com/office/drawing/2014/main" id="{099FED87-D46A-C671-0B6B-96AA9C5E7B51}"/>
                  </a:ext>
                </a:extLst>
              </p:cNvPr>
              <p:cNvPicPr/>
              <p:nvPr/>
            </p:nvPicPr>
            <p:blipFill>
              <a:blip r:embed="rId82"/>
              <a:stretch>
                <a:fillRect/>
              </a:stretch>
            </p:blipFill>
            <p:spPr>
              <a:xfrm>
                <a:off x="2742827" y="3152560"/>
                <a:ext cx="82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EA0ABA1A-818C-672D-5CD1-BCFE8A1C8FFF}"/>
                  </a:ext>
                </a:extLst>
              </p14:cNvPr>
              <p14:cNvContentPartPr/>
              <p14:nvPr/>
            </p14:nvContentPartPr>
            <p14:xfrm>
              <a:off x="2671187" y="2975800"/>
              <a:ext cx="122760" cy="165240"/>
            </p14:xfrm>
          </p:contentPart>
        </mc:Choice>
        <mc:Fallback xmlns="">
          <p:pic>
            <p:nvPicPr>
              <p:cNvPr id="53" name="Ink 52">
                <a:extLst>
                  <a:ext uri="{FF2B5EF4-FFF2-40B4-BE49-F238E27FC236}">
                    <a16:creationId xmlns:a16="http://schemas.microsoft.com/office/drawing/2014/main" id="{EA0ABA1A-818C-672D-5CD1-BCFE8A1C8FFF}"/>
                  </a:ext>
                </a:extLst>
              </p:cNvPr>
              <p:cNvPicPr/>
              <p:nvPr/>
            </p:nvPicPr>
            <p:blipFill>
              <a:blip r:embed="rId84"/>
              <a:stretch>
                <a:fillRect/>
              </a:stretch>
            </p:blipFill>
            <p:spPr>
              <a:xfrm>
                <a:off x="2662547" y="2966800"/>
                <a:ext cx="140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B604CD62-B732-CD14-E05B-51BDAA321211}"/>
                  </a:ext>
                </a:extLst>
              </p14:cNvPr>
              <p14:cNvContentPartPr/>
              <p14:nvPr/>
            </p14:nvContentPartPr>
            <p14:xfrm>
              <a:off x="2729507" y="3057520"/>
              <a:ext cx="217080" cy="267480"/>
            </p14:xfrm>
          </p:contentPart>
        </mc:Choice>
        <mc:Fallback xmlns="">
          <p:pic>
            <p:nvPicPr>
              <p:cNvPr id="54" name="Ink 53">
                <a:extLst>
                  <a:ext uri="{FF2B5EF4-FFF2-40B4-BE49-F238E27FC236}">
                    <a16:creationId xmlns:a16="http://schemas.microsoft.com/office/drawing/2014/main" id="{B604CD62-B732-CD14-E05B-51BDAA321211}"/>
                  </a:ext>
                </a:extLst>
              </p:cNvPr>
              <p:cNvPicPr/>
              <p:nvPr/>
            </p:nvPicPr>
            <p:blipFill>
              <a:blip r:embed="rId86"/>
              <a:stretch>
                <a:fillRect/>
              </a:stretch>
            </p:blipFill>
            <p:spPr>
              <a:xfrm>
                <a:off x="2720507" y="3048880"/>
                <a:ext cx="234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B3496561-E8ED-5ECF-B85E-E593C4F0FE76}"/>
                  </a:ext>
                </a:extLst>
              </p14:cNvPr>
              <p14:cNvContentPartPr/>
              <p14:nvPr/>
            </p14:nvContentPartPr>
            <p14:xfrm>
              <a:off x="3026867" y="3137080"/>
              <a:ext cx="147600" cy="187200"/>
            </p14:xfrm>
          </p:contentPart>
        </mc:Choice>
        <mc:Fallback xmlns="">
          <p:pic>
            <p:nvPicPr>
              <p:cNvPr id="55" name="Ink 54">
                <a:extLst>
                  <a:ext uri="{FF2B5EF4-FFF2-40B4-BE49-F238E27FC236}">
                    <a16:creationId xmlns:a16="http://schemas.microsoft.com/office/drawing/2014/main" id="{B3496561-E8ED-5ECF-B85E-E593C4F0FE76}"/>
                  </a:ext>
                </a:extLst>
              </p:cNvPr>
              <p:cNvPicPr/>
              <p:nvPr/>
            </p:nvPicPr>
            <p:blipFill>
              <a:blip r:embed="rId88"/>
              <a:stretch>
                <a:fillRect/>
              </a:stretch>
            </p:blipFill>
            <p:spPr>
              <a:xfrm>
                <a:off x="3018227" y="3128080"/>
                <a:ext cx="165240" cy="204840"/>
              </a:xfrm>
              <a:prstGeom prst="rect">
                <a:avLst/>
              </a:prstGeom>
            </p:spPr>
          </p:pic>
        </mc:Fallback>
      </mc:AlternateContent>
      <p:grpSp>
        <p:nvGrpSpPr>
          <p:cNvPr id="64" name="Group 63">
            <a:extLst>
              <a:ext uri="{FF2B5EF4-FFF2-40B4-BE49-F238E27FC236}">
                <a16:creationId xmlns:a16="http://schemas.microsoft.com/office/drawing/2014/main" id="{F8433421-CBF8-A57E-06A9-D66316D29AD6}"/>
              </a:ext>
            </a:extLst>
          </p:cNvPr>
          <p:cNvGrpSpPr/>
          <p:nvPr/>
        </p:nvGrpSpPr>
        <p:grpSpPr>
          <a:xfrm>
            <a:off x="3489467" y="2431480"/>
            <a:ext cx="813240" cy="860400"/>
            <a:chOff x="3489467" y="2431480"/>
            <a:chExt cx="813240" cy="860400"/>
          </a:xfrm>
        </p:grpSpPr>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C108CFF0-4E67-B094-9D37-D99C8669859B}"/>
                    </a:ext>
                  </a:extLst>
                </p14:cNvPr>
                <p14:cNvContentPartPr/>
                <p14:nvPr/>
              </p14:nvContentPartPr>
              <p14:xfrm>
                <a:off x="3533747" y="2881120"/>
                <a:ext cx="130680" cy="31680"/>
              </p14:xfrm>
            </p:contentPart>
          </mc:Choice>
          <mc:Fallback xmlns="">
            <p:pic>
              <p:nvPicPr>
                <p:cNvPr id="56" name="Ink 55">
                  <a:extLst>
                    <a:ext uri="{FF2B5EF4-FFF2-40B4-BE49-F238E27FC236}">
                      <a16:creationId xmlns:a16="http://schemas.microsoft.com/office/drawing/2014/main" id="{C108CFF0-4E67-B094-9D37-D99C8669859B}"/>
                    </a:ext>
                  </a:extLst>
                </p:cNvPr>
                <p:cNvPicPr/>
                <p:nvPr/>
              </p:nvPicPr>
              <p:blipFill>
                <a:blip r:embed="rId90"/>
                <a:stretch>
                  <a:fillRect/>
                </a:stretch>
              </p:blipFill>
              <p:spPr>
                <a:xfrm>
                  <a:off x="3524747" y="2872120"/>
                  <a:ext cx="148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F2AAAB07-5B3F-5770-57C0-861643E91CE6}"/>
                    </a:ext>
                  </a:extLst>
                </p14:cNvPr>
                <p14:cNvContentPartPr/>
                <p14:nvPr/>
              </p14:nvContentPartPr>
              <p14:xfrm>
                <a:off x="3489467" y="2800840"/>
                <a:ext cx="133920" cy="38160"/>
              </p14:xfrm>
            </p:contentPart>
          </mc:Choice>
          <mc:Fallback xmlns="">
            <p:pic>
              <p:nvPicPr>
                <p:cNvPr id="57" name="Ink 56">
                  <a:extLst>
                    <a:ext uri="{FF2B5EF4-FFF2-40B4-BE49-F238E27FC236}">
                      <a16:creationId xmlns:a16="http://schemas.microsoft.com/office/drawing/2014/main" id="{F2AAAB07-5B3F-5770-57C0-861643E91CE6}"/>
                    </a:ext>
                  </a:extLst>
                </p:cNvPr>
                <p:cNvPicPr/>
                <p:nvPr/>
              </p:nvPicPr>
              <p:blipFill>
                <a:blip r:embed="rId92"/>
                <a:stretch>
                  <a:fillRect/>
                </a:stretch>
              </p:blipFill>
              <p:spPr>
                <a:xfrm>
                  <a:off x="3480827" y="2792200"/>
                  <a:ext cx="151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AA0B6E9E-8AD1-2B48-AFF5-B59E8D547190}"/>
                    </a:ext>
                  </a:extLst>
                </p14:cNvPr>
                <p14:cNvContentPartPr/>
                <p14:nvPr/>
              </p14:nvContentPartPr>
              <p14:xfrm>
                <a:off x="3838307" y="2758720"/>
                <a:ext cx="142200" cy="164880"/>
              </p14:xfrm>
            </p:contentPart>
          </mc:Choice>
          <mc:Fallback xmlns="">
            <p:pic>
              <p:nvPicPr>
                <p:cNvPr id="61" name="Ink 60">
                  <a:extLst>
                    <a:ext uri="{FF2B5EF4-FFF2-40B4-BE49-F238E27FC236}">
                      <a16:creationId xmlns:a16="http://schemas.microsoft.com/office/drawing/2014/main" id="{AA0B6E9E-8AD1-2B48-AFF5-B59E8D547190}"/>
                    </a:ext>
                  </a:extLst>
                </p:cNvPr>
                <p:cNvPicPr/>
                <p:nvPr/>
              </p:nvPicPr>
              <p:blipFill>
                <a:blip r:embed="rId94"/>
                <a:stretch>
                  <a:fillRect/>
                </a:stretch>
              </p:blipFill>
              <p:spPr>
                <a:xfrm>
                  <a:off x="3829667" y="2749720"/>
                  <a:ext cx="159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DE8EEEFB-F353-3145-E435-BDE7CC39880A}"/>
                    </a:ext>
                  </a:extLst>
                </p14:cNvPr>
                <p14:cNvContentPartPr/>
                <p14:nvPr/>
              </p14:nvContentPartPr>
              <p14:xfrm>
                <a:off x="3637787" y="2431480"/>
                <a:ext cx="664920" cy="860400"/>
              </p14:xfrm>
            </p:contentPart>
          </mc:Choice>
          <mc:Fallback xmlns="">
            <p:pic>
              <p:nvPicPr>
                <p:cNvPr id="63" name="Ink 62">
                  <a:extLst>
                    <a:ext uri="{FF2B5EF4-FFF2-40B4-BE49-F238E27FC236}">
                      <a16:creationId xmlns:a16="http://schemas.microsoft.com/office/drawing/2014/main" id="{DE8EEEFB-F353-3145-E435-BDE7CC39880A}"/>
                    </a:ext>
                  </a:extLst>
                </p:cNvPr>
                <p:cNvPicPr/>
                <p:nvPr/>
              </p:nvPicPr>
              <p:blipFill>
                <a:blip r:embed="rId96"/>
                <a:stretch>
                  <a:fillRect/>
                </a:stretch>
              </p:blipFill>
              <p:spPr>
                <a:xfrm>
                  <a:off x="3629147" y="2422840"/>
                  <a:ext cx="682560" cy="87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65" name="Ink 64">
                <a:extLst>
                  <a:ext uri="{FF2B5EF4-FFF2-40B4-BE49-F238E27FC236}">
                    <a16:creationId xmlns:a16="http://schemas.microsoft.com/office/drawing/2014/main" id="{9EEA4D7C-B398-4CBA-95A1-4764C46FBFA4}"/>
                  </a:ext>
                </a:extLst>
              </p14:cNvPr>
              <p14:cNvContentPartPr/>
              <p14:nvPr/>
            </p14:nvContentPartPr>
            <p14:xfrm>
              <a:off x="155507" y="3434800"/>
              <a:ext cx="574200" cy="368640"/>
            </p14:xfrm>
          </p:contentPart>
        </mc:Choice>
        <mc:Fallback xmlns="">
          <p:pic>
            <p:nvPicPr>
              <p:cNvPr id="65" name="Ink 64">
                <a:extLst>
                  <a:ext uri="{FF2B5EF4-FFF2-40B4-BE49-F238E27FC236}">
                    <a16:creationId xmlns:a16="http://schemas.microsoft.com/office/drawing/2014/main" id="{9EEA4D7C-B398-4CBA-95A1-4764C46FBFA4}"/>
                  </a:ext>
                </a:extLst>
              </p:cNvPr>
              <p:cNvPicPr/>
              <p:nvPr/>
            </p:nvPicPr>
            <p:blipFill>
              <a:blip r:embed="rId98"/>
              <a:stretch>
                <a:fillRect/>
              </a:stretch>
            </p:blipFill>
            <p:spPr>
              <a:xfrm>
                <a:off x="146507" y="3426160"/>
                <a:ext cx="5918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Ink 65">
                <a:extLst>
                  <a:ext uri="{FF2B5EF4-FFF2-40B4-BE49-F238E27FC236}">
                    <a16:creationId xmlns:a16="http://schemas.microsoft.com/office/drawing/2014/main" id="{7E98A3BE-FDED-046E-5604-847D1B58715F}"/>
                  </a:ext>
                </a:extLst>
              </p14:cNvPr>
              <p14:cNvContentPartPr/>
              <p14:nvPr/>
            </p14:nvContentPartPr>
            <p14:xfrm>
              <a:off x="874067" y="4032760"/>
              <a:ext cx="853920" cy="324720"/>
            </p14:xfrm>
          </p:contentPart>
        </mc:Choice>
        <mc:Fallback xmlns="">
          <p:pic>
            <p:nvPicPr>
              <p:cNvPr id="66" name="Ink 65">
                <a:extLst>
                  <a:ext uri="{FF2B5EF4-FFF2-40B4-BE49-F238E27FC236}">
                    <a16:creationId xmlns:a16="http://schemas.microsoft.com/office/drawing/2014/main" id="{7E98A3BE-FDED-046E-5604-847D1B58715F}"/>
                  </a:ext>
                </a:extLst>
              </p:cNvPr>
              <p:cNvPicPr/>
              <p:nvPr/>
            </p:nvPicPr>
            <p:blipFill>
              <a:blip r:embed="rId100"/>
              <a:stretch>
                <a:fillRect/>
              </a:stretch>
            </p:blipFill>
            <p:spPr>
              <a:xfrm>
                <a:off x="865067" y="4024120"/>
                <a:ext cx="871560" cy="342360"/>
              </a:xfrm>
              <a:prstGeom prst="rect">
                <a:avLst/>
              </a:prstGeom>
            </p:spPr>
          </p:pic>
        </mc:Fallback>
      </mc:AlternateContent>
      <p:grpSp>
        <p:nvGrpSpPr>
          <p:cNvPr id="69" name="Group 68">
            <a:extLst>
              <a:ext uri="{FF2B5EF4-FFF2-40B4-BE49-F238E27FC236}">
                <a16:creationId xmlns:a16="http://schemas.microsoft.com/office/drawing/2014/main" id="{E99717FE-DB61-2988-5ACA-B2FF3D105E5F}"/>
              </a:ext>
            </a:extLst>
          </p:cNvPr>
          <p:cNvGrpSpPr/>
          <p:nvPr/>
        </p:nvGrpSpPr>
        <p:grpSpPr>
          <a:xfrm>
            <a:off x="9098987" y="4691560"/>
            <a:ext cx="620640" cy="238680"/>
            <a:chOff x="9098987" y="4691560"/>
            <a:chExt cx="620640" cy="238680"/>
          </a:xfrm>
        </p:grpSpPr>
        <mc:AlternateContent xmlns:mc="http://schemas.openxmlformats.org/markup-compatibility/2006" xmlns:p14="http://schemas.microsoft.com/office/powerpoint/2010/main">
          <mc:Choice Requires="p14">
            <p:contentPart p14:bwMode="auto" r:id="rId101">
              <p14:nvContentPartPr>
                <p14:cNvPr id="67" name="Ink 66">
                  <a:extLst>
                    <a:ext uri="{FF2B5EF4-FFF2-40B4-BE49-F238E27FC236}">
                      <a16:creationId xmlns:a16="http://schemas.microsoft.com/office/drawing/2014/main" id="{D1C10A20-3632-15B7-2BD0-E2F92078E1A4}"/>
                    </a:ext>
                  </a:extLst>
                </p14:cNvPr>
                <p14:cNvContentPartPr/>
                <p14:nvPr/>
              </p14:nvContentPartPr>
              <p14:xfrm>
                <a:off x="9098987" y="4691560"/>
                <a:ext cx="620640" cy="135720"/>
              </p14:xfrm>
            </p:contentPart>
          </mc:Choice>
          <mc:Fallback xmlns="">
            <p:pic>
              <p:nvPicPr>
                <p:cNvPr id="67" name="Ink 66">
                  <a:extLst>
                    <a:ext uri="{FF2B5EF4-FFF2-40B4-BE49-F238E27FC236}">
                      <a16:creationId xmlns:a16="http://schemas.microsoft.com/office/drawing/2014/main" id="{D1C10A20-3632-15B7-2BD0-E2F92078E1A4}"/>
                    </a:ext>
                  </a:extLst>
                </p:cNvPr>
                <p:cNvPicPr/>
                <p:nvPr/>
              </p:nvPicPr>
              <p:blipFill>
                <a:blip r:embed="rId102"/>
                <a:stretch>
                  <a:fillRect/>
                </a:stretch>
              </p:blipFill>
              <p:spPr>
                <a:xfrm>
                  <a:off x="9089987" y="4682920"/>
                  <a:ext cx="638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Ink 67">
                  <a:extLst>
                    <a:ext uri="{FF2B5EF4-FFF2-40B4-BE49-F238E27FC236}">
                      <a16:creationId xmlns:a16="http://schemas.microsoft.com/office/drawing/2014/main" id="{941F55A5-B013-8DF8-8FCB-C9058E9DD32F}"/>
                    </a:ext>
                  </a:extLst>
                </p14:cNvPr>
                <p14:cNvContentPartPr/>
                <p14:nvPr/>
              </p14:nvContentPartPr>
              <p14:xfrm>
                <a:off x="9266387" y="4857880"/>
                <a:ext cx="380880" cy="72360"/>
              </p14:xfrm>
            </p:contentPart>
          </mc:Choice>
          <mc:Fallback xmlns="">
            <p:pic>
              <p:nvPicPr>
                <p:cNvPr id="68" name="Ink 67">
                  <a:extLst>
                    <a:ext uri="{FF2B5EF4-FFF2-40B4-BE49-F238E27FC236}">
                      <a16:creationId xmlns:a16="http://schemas.microsoft.com/office/drawing/2014/main" id="{941F55A5-B013-8DF8-8FCB-C9058E9DD32F}"/>
                    </a:ext>
                  </a:extLst>
                </p:cNvPr>
                <p:cNvPicPr/>
                <p:nvPr/>
              </p:nvPicPr>
              <p:blipFill>
                <a:blip r:embed="rId104"/>
                <a:stretch>
                  <a:fillRect/>
                </a:stretch>
              </p:blipFill>
              <p:spPr>
                <a:xfrm>
                  <a:off x="9257387" y="4849240"/>
                  <a:ext cx="398520" cy="90000"/>
                </a:xfrm>
                <a:prstGeom prst="rect">
                  <a:avLst/>
                </a:prstGeom>
              </p:spPr>
            </p:pic>
          </mc:Fallback>
        </mc:AlternateContent>
      </p:grpSp>
      <p:grpSp>
        <p:nvGrpSpPr>
          <p:cNvPr id="72" name="Group 71">
            <a:extLst>
              <a:ext uri="{FF2B5EF4-FFF2-40B4-BE49-F238E27FC236}">
                <a16:creationId xmlns:a16="http://schemas.microsoft.com/office/drawing/2014/main" id="{640F44AE-3CF6-8132-4083-2E1776047AF9}"/>
              </a:ext>
            </a:extLst>
          </p:cNvPr>
          <p:cNvGrpSpPr/>
          <p:nvPr/>
        </p:nvGrpSpPr>
        <p:grpSpPr>
          <a:xfrm>
            <a:off x="4031627" y="5800360"/>
            <a:ext cx="720720" cy="116280"/>
            <a:chOff x="4031627" y="5800360"/>
            <a:chExt cx="720720" cy="116280"/>
          </a:xfrm>
        </p:grpSpPr>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C2D31030-7324-BB49-9B7D-BB7E7DA69CED}"/>
                    </a:ext>
                  </a:extLst>
                </p14:cNvPr>
                <p14:cNvContentPartPr/>
                <p14:nvPr/>
              </p14:nvContentPartPr>
              <p14:xfrm>
                <a:off x="4031627" y="5800360"/>
                <a:ext cx="720720" cy="42840"/>
              </p14:xfrm>
            </p:contentPart>
          </mc:Choice>
          <mc:Fallback xmlns="">
            <p:pic>
              <p:nvPicPr>
                <p:cNvPr id="70" name="Ink 69">
                  <a:extLst>
                    <a:ext uri="{FF2B5EF4-FFF2-40B4-BE49-F238E27FC236}">
                      <a16:creationId xmlns:a16="http://schemas.microsoft.com/office/drawing/2014/main" id="{C2D31030-7324-BB49-9B7D-BB7E7DA69CED}"/>
                    </a:ext>
                  </a:extLst>
                </p:cNvPr>
                <p:cNvPicPr/>
                <p:nvPr/>
              </p:nvPicPr>
              <p:blipFill>
                <a:blip r:embed="rId106"/>
                <a:stretch>
                  <a:fillRect/>
                </a:stretch>
              </p:blipFill>
              <p:spPr>
                <a:xfrm>
                  <a:off x="4022627" y="5791360"/>
                  <a:ext cx="7383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Ink 70">
                  <a:extLst>
                    <a:ext uri="{FF2B5EF4-FFF2-40B4-BE49-F238E27FC236}">
                      <a16:creationId xmlns:a16="http://schemas.microsoft.com/office/drawing/2014/main" id="{797EC5ED-4FE0-D860-09CA-F63EC5F7DA48}"/>
                    </a:ext>
                  </a:extLst>
                </p14:cNvPr>
                <p14:cNvContentPartPr/>
                <p14:nvPr/>
              </p14:nvContentPartPr>
              <p14:xfrm>
                <a:off x="4117667" y="5883160"/>
                <a:ext cx="455040" cy="33480"/>
              </p14:xfrm>
            </p:contentPart>
          </mc:Choice>
          <mc:Fallback xmlns="">
            <p:pic>
              <p:nvPicPr>
                <p:cNvPr id="71" name="Ink 70">
                  <a:extLst>
                    <a:ext uri="{FF2B5EF4-FFF2-40B4-BE49-F238E27FC236}">
                      <a16:creationId xmlns:a16="http://schemas.microsoft.com/office/drawing/2014/main" id="{797EC5ED-4FE0-D860-09CA-F63EC5F7DA48}"/>
                    </a:ext>
                  </a:extLst>
                </p:cNvPr>
                <p:cNvPicPr/>
                <p:nvPr/>
              </p:nvPicPr>
              <p:blipFill>
                <a:blip r:embed="rId108"/>
                <a:stretch>
                  <a:fillRect/>
                </a:stretch>
              </p:blipFill>
              <p:spPr>
                <a:xfrm>
                  <a:off x="4108667" y="5874520"/>
                  <a:ext cx="47268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73" name="Ink 72">
                <a:extLst>
                  <a:ext uri="{FF2B5EF4-FFF2-40B4-BE49-F238E27FC236}">
                    <a16:creationId xmlns:a16="http://schemas.microsoft.com/office/drawing/2014/main" id="{4BFE7B71-EB07-AD13-A9C9-698B688636C6}"/>
                  </a:ext>
                </a:extLst>
              </p14:cNvPr>
              <p14:cNvContentPartPr/>
              <p14:nvPr/>
            </p14:nvContentPartPr>
            <p14:xfrm>
              <a:off x="7787867" y="4360360"/>
              <a:ext cx="819720" cy="811080"/>
            </p14:xfrm>
          </p:contentPart>
        </mc:Choice>
        <mc:Fallback xmlns="">
          <p:pic>
            <p:nvPicPr>
              <p:cNvPr id="73" name="Ink 72">
                <a:extLst>
                  <a:ext uri="{FF2B5EF4-FFF2-40B4-BE49-F238E27FC236}">
                    <a16:creationId xmlns:a16="http://schemas.microsoft.com/office/drawing/2014/main" id="{4BFE7B71-EB07-AD13-A9C9-698B688636C6}"/>
                  </a:ext>
                </a:extLst>
              </p:cNvPr>
              <p:cNvPicPr/>
              <p:nvPr/>
            </p:nvPicPr>
            <p:blipFill>
              <a:blip r:embed="rId110"/>
              <a:stretch>
                <a:fillRect/>
              </a:stretch>
            </p:blipFill>
            <p:spPr>
              <a:xfrm>
                <a:off x="7779227" y="4351720"/>
                <a:ext cx="837360" cy="828720"/>
              </a:xfrm>
              <a:prstGeom prst="rect">
                <a:avLst/>
              </a:prstGeom>
            </p:spPr>
          </p:pic>
        </mc:Fallback>
      </mc:AlternateContent>
      <p:grpSp>
        <p:nvGrpSpPr>
          <p:cNvPr id="78" name="Group 77">
            <a:extLst>
              <a:ext uri="{FF2B5EF4-FFF2-40B4-BE49-F238E27FC236}">
                <a16:creationId xmlns:a16="http://schemas.microsoft.com/office/drawing/2014/main" id="{DBA00A5F-AF3A-DD31-1138-029A9633CB6D}"/>
              </a:ext>
            </a:extLst>
          </p:cNvPr>
          <p:cNvGrpSpPr/>
          <p:nvPr/>
        </p:nvGrpSpPr>
        <p:grpSpPr>
          <a:xfrm>
            <a:off x="419205" y="6144198"/>
            <a:ext cx="2537280" cy="481680"/>
            <a:chOff x="419205" y="6144198"/>
            <a:chExt cx="2537280" cy="481680"/>
          </a:xfrm>
        </p:grpSpPr>
        <mc:AlternateContent xmlns:mc="http://schemas.openxmlformats.org/markup-compatibility/2006">
          <mc:Choice xmlns:p14="http://schemas.microsoft.com/office/powerpoint/2010/main" Requires="p14">
            <p:contentPart p14:bwMode="auto" r:id="rId111">
              <p14:nvContentPartPr>
                <p14:cNvPr id="18" name="Ink 17">
                  <a:extLst>
                    <a:ext uri="{FF2B5EF4-FFF2-40B4-BE49-F238E27FC236}">
                      <a16:creationId xmlns:a16="http://schemas.microsoft.com/office/drawing/2014/main" id="{5296770F-6007-BDCF-288D-70BDFF728763}"/>
                    </a:ext>
                  </a:extLst>
                </p14:cNvPr>
                <p14:cNvContentPartPr/>
                <p14:nvPr/>
              </p14:nvContentPartPr>
              <p14:xfrm>
                <a:off x="841845" y="6177318"/>
                <a:ext cx="3240" cy="13680"/>
              </p14:xfrm>
            </p:contentPart>
          </mc:Choice>
          <mc:Fallback>
            <p:pic>
              <p:nvPicPr>
                <p:cNvPr id="18" name="Ink 17">
                  <a:extLst>
                    <a:ext uri="{FF2B5EF4-FFF2-40B4-BE49-F238E27FC236}">
                      <a16:creationId xmlns:a16="http://schemas.microsoft.com/office/drawing/2014/main" id="{5296770F-6007-BDCF-288D-70BDFF728763}"/>
                    </a:ext>
                  </a:extLst>
                </p:cNvPr>
                <p:cNvPicPr/>
                <p:nvPr/>
              </p:nvPicPr>
              <p:blipFill>
                <a:blip r:embed="rId112"/>
                <a:stretch>
                  <a:fillRect/>
                </a:stretch>
              </p:blipFill>
              <p:spPr>
                <a:xfrm>
                  <a:off x="833205" y="6168318"/>
                  <a:ext cx="20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1" name="Ink 20">
                  <a:extLst>
                    <a:ext uri="{FF2B5EF4-FFF2-40B4-BE49-F238E27FC236}">
                      <a16:creationId xmlns:a16="http://schemas.microsoft.com/office/drawing/2014/main" id="{C2E9CA7C-051C-4150-64FE-8942D8089EEF}"/>
                    </a:ext>
                  </a:extLst>
                </p14:cNvPr>
                <p14:cNvContentPartPr/>
                <p14:nvPr/>
              </p14:nvContentPartPr>
              <p14:xfrm>
                <a:off x="419205" y="6144198"/>
                <a:ext cx="597960" cy="472320"/>
              </p14:xfrm>
            </p:contentPart>
          </mc:Choice>
          <mc:Fallback>
            <p:pic>
              <p:nvPicPr>
                <p:cNvPr id="21" name="Ink 20">
                  <a:extLst>
                    <a:ext uri="{FF2B5EF4-FFF2-40B4-BE49-F238E27FC236}">
                      <a16:creationId xmlns:a16="http://schemas.microsoft.com/office/drawing/2014/main" id="{C2E9CA7C-051C-4150-64FE-8942D8089EEF}"/>
                    </a:ext>
                  </a:extLst>
                </p:cNvPr>
                <p:cNvPicPr/>
                <p:nvPr/>
              </p:nvPicPr>
              <p:blipFill>
                <a:blip r:embed="rId114"/>
                <a:stretch>
                  <a:fillRect/>
                </a:stretch>
              </p:blipFill>
              <p:spPr>
                <a:xfrm>
                  <a:off x="410565" y="6135558"/>
                  <a:ext cx="61560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5" name="Ink 24">
                  <a:extLst>
                    <a:ext uri="{FF2B5EF4-FFF2-40B4-BE49-F238E27FC236}">
                      <a16:creationId xmlns:a16="http://schemas.microsoft.com/office/drawing/2014/main" id="{89C80F02-3654-B96D-E227-11DC9452B6A8}"/>
                    </a:ext>
                  </a:extLst>
                </p14:cNvPr>
                <p14:cNvContentPartPr/>
                <p14:nvPr/>
              </p14:nvContentPartPr>
              <p14:xfrm>
                <a:off x="1174845" y="6344718"/>
                <a:ext cx="180360" cy="281160"/>
              </p14:xfrm>
            </p:contentPart>
          </mc:Choice>
          <mc:Fallback>
            <p:pic>
              <p:nvPicPr>
                <p:cNvPr id="25" name="Ink 24">
                  <a:extLst>
                    <a:ext uri="{FF2B5EF4-FFF2-40B4-BE49-F238E27FC236}">
                      <a16:creationId xmlns:a16="http://schemas.microsoft.com/office/drawing/2014/main" id="{89C80F02-3654-B96D-E227-11DC9452B6A8}"/>
                    </a:ext>
                  </a:extLst>
                </p:cNvPr>
                <p:cNvPicPr/>
                <p:nvPr/>
              </p:nvPicPr>
              <p:blipFill>
                <a:blip r:embed="rId116"/>
                <a:stretch>
                  <a:fillRect/>
                </a:stretch>
              </p:blipFill>
              <p:spPr>
                <a:xfrm>
                  <a:off x="1165845" y="6336078"/>
                  <a:ext cx="1980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6" name="Ink 25">
                  <a:extLst>
                    <a:ext uri="{FF2B5EF4-FFF2-40B4-BE49-F238E27FC236}">
                      <a16:creationId xmlns:a16="http://schemas.microsoft.com/office/drawing/2014/main" id="{EDE346AA-1042-73BA-E465-198FEA482BFA}"/>
                    </a:ext>
                  </a:extLst>
                </p14:cNvPr>
                <p14:cNvContentPartPr/>
                <p14:nvPr/>
              </p14:nvContentPartPr>
              <p14:xfrm>
                <a:off x="1432245" y="6460998"/>
                <a:ext cx="46440" cy="159120"/>
              </p14:xfrm>
            </p:contentPart>
          </mc:Choice>
          <mc:Fallback>
            <p:pic>
              <p:nvPicPr>
                <p:cNvPr id="26" name="Ink 25">
                  <a:extLst>
                    <a:ext uri="{FF2B5EF4-FFF2-40B4-BE49-F238E27FC236}">
                      <a16:creationId xmlns:a16="http://schemas.microsoft.com/office/drawing/2014/main" id="{EDE346AA-1042-73BA-E465-198FEA482BFA}"/>
                    </a:ext>
                  </a:extLst>
                </p:cNvPr>
                <p:cNvPicPr/>
                <p:nvPr/>
              </p:nvPicPr>
              <p:blipFill>
                <a:blip r:embed="rId118"/>
                <a:stretch>
                  <a:fillRect/>
                </a:stretch>
              </p:blipFill>
              <p:spPr>
                <a:xfrm>
                  <a:off x="1423605" y="6452358"/>
                  <a:ext cx="64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7" name="Ink 26">
                  <a:extLst>
                    <a:ext uri="{FF2B5EF4-FFF2-40B4-BE49-F238E27FC236}">
                      <a16:creationId xmlns:a16="http://schemas.microsoft.com/office/drawing/2014/main" id="{017F93FC-CE4F-A3A3-275E-78F390D3651A}"/>
                    </a:ext>
                  </a:extLst>
                </p14:cNvPr>
                <p14:cNvContentPartPr/>
                <p14:nvPr/>
              </p14:nvContentPartPr>
              <p14:xfrm>
                <a:off x="1533045" y="6272358"/>
                <a:ext cx="16200" cy="20160"/>
              </p14:xfrm>
            </p:contentPart>
          </mc:Choice>
          <mc:Fallback>
            <p:pic>
              <p:nvPicPr>
                <p:cNvPr id="27" name="Ink 26">
                  <a:extLst>
                    <a:ext uri="{FF2B5EF4-FFF2-40B4-BE49-F238E27FC236}">
                      <a16:creationId xmlns:a16="http://schemas.microsoft.com/office/drawing/2014/main" id="{017F93FC-CE4F-A3A3-275E-78F390D3651A}"/>
                    </a:ext>
                  </a:extLst>
                </p:cNvPr>
                <p:cNvPicPr/>
                <p:nvPr/>
              </p:nvPicPr>
              <p:blipFill>
                <a:blip r:embed="rId120"/>
                <a:stretch>
                  <a:fillRect/>
                </a:stretch>
              </p:blipFill>
              <p:spPr>
                <a:xfrm>
                  <a:off x="1524045" y="6263358"/>
                  <a:ext cx="33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8" name="Ink 57">
                  <a:extLst>
                    <a:ext uri="{FF2B5EF4-FFF2-40B4-BE49-F238E27FC236}">
                      <a16:creationId xmlns:a16="http://schemas.microsoft.com/office/drawing/2014/main" id="{08C9795A-B70D-4658-7CAA-CBCD077288DE}"/>
                    </a:ext>
                  </a:extLst>
                </p14:cNvPr>
                <p14:cNvContentPartPr/>
                <p14:nvPr/>
              </p14:nvContentPartPr>
              <p14:xfrm>
                <a:off x="1702605" y="6452358"/>
                <a:ext cx="51480" cy="41400"/>
              </p14:xfrm>
            </p:contentPart>
          </mc:Choice>
          <mc:Fallback>
            <p:pic>
              <p:nvPicPr>
                <p:cNvPr id="58" name="Ink 57">
                  <a:extLst>
                    <a:ext uri="{FF2B5EF4-FFF2-40B4-BE49-F238E27FC236}">
                      <a16:creationId xmlns:a16="http://schemas.microsoft.com/office/drawing/2014/main" id="{08C9795A-B70D-4658-7CAA-CBCD077288DE}"/>
                    </a:ext>
                  </a:extLst>
                </p:cNvPr>
                <p:cNvPicPr/>
                <p:nvPr/>
              </p:nvPicPr>
              <p:blipFill>
                <a:blip r:embed="rId122"/>
                <a:stretch>
                  <a:fillRect/>
                </a:stretch>
              </p:blipFill>
              <p:spPr>
                <a:xfrm>
                  <a:off x="1693605" y="6443718"/>
                  <a:ext cx="691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9" name="Ink 58">
                  <a:extLst>
                    <a:ext uri="{FF2B5EF4-FFF2-40B4-BE49-F238E27FC236}">
                      <a16:creationId xmlns:a16="http://schemas.microsoft.com/office/drawing/2014/main" id="{CD873DDE-FCF0-ED6F-CE2A-BB2D839077FB}"/>
                    </a:ext>
                  </a:extLst>
                </p14:cNvPr>
                <p14:cNvContentPartPr/>
                <p14:nvPr/>
              </p14:nvContentPartPr>
              <p14:xfrm>
                <a:off x="1792605" y="6457758"/>
                <a:ext cx="1440" cy="720"/>
              </p14:xfrm>
            </p:contentPart>
          </mc:Choice>
          <mc:Fallback>
            <p:pic>
              <p:nvPicPr>
                <p:cNvPr id="59" name="Ink 58">
                  <a:extLst>
                    <a:ext uri="{FF2B5EF4-FFF2-40B4-BE49-F238E27FC236}">
                      <a16:creationId xmlns:a16="http://schemas.microsoft.com/office/drawing/2014/main" id="{CD873DDE-FCF0-ED6F-CE2A-BB2D839077FB}"/>
                    </a:ext>
                  </a:extLst>
                </p:cNvPr>
                <p:cNvPicPr/>
                <p:nvPr/>
              </p:nvPicPr>
              <p:blipFill>
                <a:blip r:embed="rId124"/>
                <a:stretch>
                  <a:fillRect/>
                </a:stretch>
              </p:blipFill>
              <p:spPr>
                <a:xfrm>
                  <a:off x="1783605" y="6448758"/>
                  <a:ext cx="190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62" name="Ink 61">
                  <a:extLst>
                    <a:ext uri="{FF2B5EF4-FFF2-40B4-BE49-F238E27FC236}">
                      <a16:creationId xmlns:a16="http://schemas.microsoft.com/office/drawing/2014/main" id="{D21766A3-E5B2-B631-F14D-0D3FDB370A01}"/>
                    </a:ext>
                  </a:extLst>
                </p14:cNvPr>
                <p14:cNvContentPartPr/>
                <p14:nvPr/>
              </p14:nvContentPartPr>
              <p14:xfrm>
                <a:off x="1642485" y="6363798"/>
                <a:ext cx="296640" cy="179640"/>
              </p14:xfrm>
            </p:contentPart>
          </mc:Choice>
          <mc:Fallback>
            <p:pic>
              <p:nvPicPr>
                <p:cNvPr id="62" name="Ink 61">
                  <a:extLst>
                    <a:ext uri="{FF2B5EF4-FFF2-40B4-BE49-F238E27FC236}">
                      <a16:creationId xmlns:a16="http://schemas.microsoft.com/office/drawing/2014/main" id="{D21766A3-E5B2-B631-F14D-0D3FDB370A01}"/>
                    </a:ext>
                  </a:extLst>
                </p:cNvPr>
                <p:cNvPicPr/>
                <p:nvPr/>
              </p:nvPicPr>
              <p:blipFill>
                <a:blip r:embed="rId126"/>
                <a:stretch>
                  <a:fillRect/>
                </a:stretch>
              </p:blipFill>
              <p:spPr>
                <a:xfrm>
                  <a:off x="1633845" y="6355158"/>
                  <a:ext cx="3142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4" name="Ink 73">
                  <a:extLst>
                    <a:ext uri="{FF2B5EF4-FFF2-40B4-BE49-F238E27FC236}">
                      <a16:creationId xmlns:a16="http://schemas.microsoft.com/office/drawing/2014/main" id="{9E8F0E76-80D5-0BB3-0346-12EE0A496C8F}"/>
                    </a:ext>
                  </a:extLst>
                </p14:cNvPr>
                <p14:cNvContentPartPr/>
                <p14:nvPr/>
              </p14:nvContentPartPr>
              <p14:xfrm>
                <a:off x="2049645" y="6309438"/>
                <a:ext cx="90000" cy="284760"/>
              </p14:xfrm>
            </p:contentPart>
          </mc:Choice>
          <mc:Fallback>
            <p:pic>
              <p:nvPicPr>
                <p:cNvPr id="74" name="Ink 73">
                  <a:extLst>
                    <a:ext uri="{FF2B5EF4-FFF2-40B4-BE49-F238E27FC236}">
                      <a16:creationId xmlns:a16="http://schemas.microsoft.com/office/drawing/2014/main" id="{9E8F0E76-80D5-0BB3-0346-12EE0A496C8F}"/>
                    </a:ext>
                  </a:extLst>
                </p:cNvPr>
                <p:cNvPicPr/>
                <p:nvPr/>
              </p:nvPicPr>
              <p:blipFill>
                <a:blip r:embed="rId128"/>
                <a:stretch>
                  <a:fillRect/>
                </a:stretch>
              </p:blipFill>
              <p:spPr>
                <a:xfrm>
                  <a:off x="2040645" y="6300798"/>
                  <a:ext cx="1076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5" name="Ink 74">
                  <a:extLst>
                    <a:ext uri="{FF2B5EF4-FFF2-40B4-BE49-F238E27FC236}">
                      <a16:creationId xmlns:a16="http://schemas.microsoft.com/office/drawing/2014/main" id="{E0360843-27C4-ECB8-FEAC-0AF6B7A9E150}"/>
                    </a:ext>
                  </a:extLst>
                </p14:cNvPr>
                <p14:cNvContentPartPr/>
                <p14:nvPr/>
              </p14:nvContentPartPr>
              <p14:xfrm>
                <a:off x="2341245" y="6458478"/>
                <a:ext cx="282600" cy="45000"/>
              </p14:xfrm>
            </p:contentPart>
          </mc:Choice>
          <mc:Fallback>
            <p:pic>
              <p:nvPicPr>
                <p:cNvPr id="75" name="Ink 74">
                  <a:extLst>
                    <a:ext uri="{FF2B5EF4-FFF2-40B4-BE49-F238E27FC236}">
                      <a16:creationId xmlns:a16="http://schemas.microsoft.com/office/drawing/2014/main" id="{E0360843-27C4-ECB8-FEAC-0AF6B7A9E150}"/>
                    </a:ext>
                  </a:extLst>
                </p:cNvPr>
                <p:cNvPicPr/>
                <p:nvPr/>
              </p:nvPicPr>
              <p:blipFill>
                <a:blip r:embed="rId130"/>
                <a:stretch>
                  <a:fillRect/>
                </a:stretch>
              </p:blipFill>
              <p:spPr>
                <a:xfrm>
                  <a:off x="2332605" y="6449838"/>
                  <a:ext cx="3002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6" name="Ink 75">
                  <a:extLst>
                    <a:ext uri="{FF2B5EF4-FFF2-40B4-BE49-F238E27FC236}">
                      <a16:creationId xmlns:a16="http://schemas.microsoft.com/office/drawing/2014/main" id="{0415042F-1797-8066-F8FB-9C8D1A08644D}"/>
                    </a:ext>
                  </a:extLst>
                </p14:cNvPr>
                <p14:cNvContentPartPr/>
                <p14:nvPr/>
              </p14:nvContentPartPr>
              <p14:xfrm>
                <a:off x="2304885" y="6347238"/>
                <a:ext cx="206640" cy="24120"/>
              </p14:xfrm>
            </p:contentPart>
          </mc:Choice>
          <mc:Fallback>
            <p:pic>
              <p:nvPicPr>
                <p:cNvPr id="76" name="Ink 75">
                  <a:extLst>
                    <a:ext uri="{FF2B5EF4-FFF2-40B4-BE49-F238E27FC236}">
                      <a16:creationId xmlns:a16="http://schemas.microsoft.com/office/drawing/2014/main" id="{0415042F-1797-8066-F8FB-9C8D1A08644D}"/>
                    </a:ext>
                  </a:extLst>
                </p:cNvPr>
                <p:cNvPicPr/>
                <p:nvPr/>
              </p:nvPicPr>
              <p:blipFill>
                <a:blip r:embed="rId132"/>
                <a:stretch>
                  <a:fillRect/>
                </a:stretch>
              </p:blipFill>
              <p:spPr>
                <a:xfrm>
                  <a:off x="2296245" y="6338238"/>
                  <a:ext cx="2242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7" name="Ink 76">
                  <a:extLst>
                    <a:ext uri="{FF2B5EF4-FFF2-40B4-BE49-F238E27FC236}">
                      <a16:creationId xmlns:a16="http://schemas.microsoft.com/office/drawing/2014/main" id="{CCD0F03B-91B2-11A3-90A4-51EAB7A5C80D}"/>
                    </a:ext>
                  </a:extLst>
                </p14:cNvPr>
                <p14:cNvContentPartPr/>
                <p14:nvPr/>
              </p14:nvContentPartPr>
              <p14:xfrm>
                <a:off x="2769285" y="6347238"/>
                <a:ext cx="187200" cy="105840"/>
              </p14:xfrm>
            </p:contentPart>
          </mc:Choice>
          <mc:Fallback>
            <p:pic>
              <p:nvPicPr>
                <p:cNvPr id="77" name="Ink 76">
                  <a:extLst>
                    <a:ext uri="{FF2B5EF4-FFF2-40B4-BE49-F238E27FC236}">
                      <a16:creationId xmlns:a16="http://schemas.microsoft.com/office/drawing/2014/main" id="{CCD0F03B-91B2-11A3-90A4-51EAB7A5C80D}"/>
                    </a:ext>
                  </a:extLst>
                </p:cNvPr>
                <p:cNvPicPr/>
                <p:nvPr/>
              </p:nvPicPr>
              <p:blipFill>
                <a:blip r:embed="rId134"/>
                <a:stretch>
                  <a:fillRect/>
                </a:stretch>
              </p:blipFill>
              <p:spPr>
                <a:xfrm>
                  <a:off x="2760285" y="6338598"/>
                  <a:ext cx="204840" cy="123480"/>
                </a:xfrm>
                <a:prstGeom prst="rect">
                  <a:avLst/>
                </a:prstGeom>
              </p:spPr>
            </p:pic>
          </mc:Fallback>
        </mc:AlternateContent>
      </p:grpSp>
      <p:grpSp>
        <p:nvGrpSpPr>
          <p:cNvPr id="86" name="Group 85">
            <a:extLst>
              <a:ext uri="{FF2B5EF4-FFF2-40B4-BE49-F238E27FC236}">
                <a16:creationId xmlns:a16="http://schemas.microsoft.com/office/drawing/2014/main" id="{569A842B-DF15-F08C-430A-2773E55136C8}"/>
              </a:ext>
            </a:extLst>
          </p:cNvPr>
          <p:cNvGrpSpPr/>
          <p:nvPr/>
        </p:nvGrpSpPr>
        <p:grpSpPr>
          <a:xfrm>
            <a:off x="352605" y="5625078"/>
            <a:ext cx="1106640" cy="272520"/>
            <a:chOff x="352605" y="5625078"/>
            <a:chExt cx="1106640" cy="272520"/>
          </a:xfrm>
        </p:grpSpPr>
        <mc:AlternateContent xmlns:mc="http://schemas.openxmlformats.org/markup-compatibility/2006">
          <mc:Choice xmlns:p14="http://schemas.microsoft.com/office/powerpoint/2010/main" Requires="p14">
            <p:contentPart p14:bwMode="auto" r:id="rId135">
              <p14:nvContentPartPr>
                <p14:cNvPr id="79" name="Ink 78">
                  <a:extLst>
                    <a:ext uri="{FF2B5EF4-FFF2-40B4-BE49-F238E27FC236}">
                      <a16:creationId xmlns:a16="http://schemas.microsoft.com/office/drawing/2014/main" id="{D4D61B49-E5DA-6E9A-AB44-BD063B46402C}"/>
                    </a:ext>
                  </a:extLst>
                </p14:cNvPr>
                <p14:cNvContentPartPr/>
                <p14:nvPr/>
              </p14:nvContentPartPr>
              <p14:xfrm>
                <a:off x="352605" y="5693478"/>
                <a:ext cx="137520" cy="194040"/>
              </p14:xfrm>
            </p:contentPart>
          </mc:Choice>
          <mc:Fallback>
            <p:pic>
              <p:nvPicPr>
                <p:cNvPr id="79" name="Ink 78">
                  <a:extLst>
                    <a:ext uri="{FF2B5EF4-FFF2-40B4-BE49-F238E27FC236}">
                      <a16:creationId xmlns:a16="http://schemas.microsoft.com/office/drawing/2014/main" id="{D4D61B49-E5DA-6E9A-AB44-BD063B46402C}"/>
                    </a:ext>
                  </a:extLst>
                </p:cNvPr>
                <p:cNvPicPr/>
                <p:nvPr/>
              </p:nvPicPr>
              <p:blipFill>
                <a:blip r:embed="rId136"/>
                <a:stretch>
                  <a:fillRect/>
                </a:stretch>
              </p:blipFill>
              <p:spPr>
                <a:xfrm>
                  <a:off x="343965" y="5684478"/>
                  <a:ext cx="1551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0" name="Ink 79">
                  <a:extLst>
                    <a:ext uri="{FF2B5EF4-FFF2-40B4-BE49-F238E27FC236}">
                      <a16:creationId xmlns:a16="http://schemas.microsoft.com/office/drawing/2014/main" id="{73D79C87-F890-E813-2603-55F2B7092B5E}"/>
                    </a:ext>
                  </a:extLst>
                </p14:cNvPr>
                <p14:cNvContentPartPr/>
                <p14:nvPr/>
              </p14:nvContentPartPr>
              <p14:xfrm>
                <a:off x="473205" y="5706078"/>
                <a:ext cx="172440" cy="184320"/>
              </p14:xfrm>
            </p:contentPart>
          </mc:Choice>
          <mc:Fallback>
            <p:pic>
              <p:nvPicPr>
                <p:cNvPr id="80" name="Ink 79">
                  <a:extLst>
                    <a:ext uri="{FF2B5EF4-FFF2-40B4-BE49-F238E27FC236}">
                      <a16:creationId xmlns:a16="http://schemas.microsoft.com/office/drawing/2014/main" id="{73D79C87-F890-E813-2603-55F2B7092B5E}"/>
                    </a:ext>
                  </a:extLst>
                </p:cNvPr>
                <p:cNvPicPr/>
                <p:nvPr/>
              </p:nvPicPr>
              <p:blipFill>
                <a:blip r:embed="rId138"/>
                <a:stretch>
                  <a:fillRect/>
                </a:stretch>
              </p:blipFill>
              <p:spPr>
                <a:xfrm>
                  <a:off x="464205" y="5697078"/>
                  <a:ext cx="190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1" name="Ink 80">
                  <a:extLst>
                    <a:ext uri="{FF2B5EF4-FFF2-40B4-BE49-F238E27FC236}">
                      <a16:creationId xmlns:a16="http://schemas.microsoft.com/office/drawing/2014/main" id="{EF53E989-6C38-C0D6-EC7A-2F0B6EEA7E7E}"/>
                    </a:ext>
                  </a:extLst>
                </p14:cNvPr>
                <p14:cNvContentPartPr/>
                <p14:nvPr/>
              </p14:nvContentPartPr>
              <p14:xfrm>
                <a:off x="720165" y="5728038"/>
                <a:ext cx="214920" cy="169560"/>
              </p14:xfrm>
            </p:contentPart>
          </mc:Choice>
          <mc:Fallback>
            <p:pic>
              <p:nvPicPr>
                <p:cNvPr id="81" name="Ink 80">
                  <a:extLst>
                    <a:ext uri="{FF2B5EF4-FFF2-40B4-BE49-F238E27FC236}">
                      <a16:creationId xmlns:a16="http://schemas.microsoft.com/office/drawing/2014/main" id="{EF53E989-6C38-C0D6-EC7A-2F0B6EEA7E7E}"/>
                    </a:ext>
                  </a:extLst>
                </p:cNvPr>
                <p:cNvPicPr/>
                <p:nvPr/>
              </p:nvPicPr>
              <p:blipFill>
                <a:blip r:embed="rId140"/>
                <a:stretch>
                  <a:fillRect/>
                </a:stretch>
              </p:blipFill>
              <p:spPr>
                <a:xfrm>
                  <a:off x="711165" y="5719038"/>
                  <a:ext cx="2325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2" name="Ink 81">
                  <a:extLst>
                    <a:ext uri="{FF2B5EF4-FFF2-40B4-BE49-F238E27FC236}">
                      <a16:creationId xmlns:a16="http://schemas.microsoft.com/office/drawing/2014/main" id="{BF56549A-8629-8851-7711-347F323A9BC9}"/>
                    </a:ext>
                  </a:extLst>
                </p14:cNvPr>
                <p14:cNvContentPartPr/>
                <p14:nvPr/>
              </p14:nvContentPartPr>
              <p14:xfrm>
                <a:off x="1007085" y="5625078"/>
                <a:ext cx="27360" cy="269280"/>
              </p14:xfrm>
            </p:contentPart>
          </mc:Choice>
          <mc:Fallback>
            <p:pic>
              <p:nvPicPr>
                <p:cNvPr id="82" name="Ink 81">
                  <a:extLst>
                    <a:ext uri="{FF2B5EF4-FFF2-40B4-BE49-F238E27FC236}">
                      <a16:creationId xmlns:a16="http://schemas.microsoft.com/office/drawing/2014/main" id="{BF56549A-8629-8851-7711-347F323A9BC9}"/>
                    </a:ext>
                  </a:extLst>
                </p:cNvPr>
                <p:cNvPicPr/>
                <p:nvPr/>
              </p:nvPicPr>
              <p:blipFill>
                <a:blip r:embed="rId142"/>
                <a:stretch>
                  <a:fillRect/>
                </a:stretch>
              </p:blipFill>
              <p:spPr>
                <a:xfrm>
                  <a:off x="998445" y="5616438"/>
                  <a:ext cx="450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3" name="Ink 82">
                  <a:extLst>
                    <a:ext uri="{FF2B5EF4-FFF2-40B4-BE49-F238E27FC236}">
                      <a16:creationId xmlns:a16="http://schemas.microsoft.com/office/drawing/2014/main" id="{344A7EB2-DAD2-4DC7-56B6-40A4DDEF3BD6}"/>
                    </a:ext>
                  </a:extLst>
                </p14:cNvPr>
                <p14:cNvContentPartPr/>
                <p14:nvPr/>
              </p14:nvContentPartPr>
              <p14:xfrm>
                <a:off x="904485" y="5666838"/>
                <a:ext cx="351000" cy="178200"/>
              </p14:xfrm>
            </p:contentPart>
          </mc:Choice>
          <mc:Fallback>
            <p:pic>
              <p:nvPicPr>
                <p:cNvPr id="83" name="Ink 82">
                  <a:extLst>
                    <a:ext uri="{FF2B5EF4-FFF2-40B4-BE49-F238E27FC236}">
                      <a16:creationId xmlns:a16="http://schemas.microsoft.com/office/drawing/2014/main" id="{344A7EB2-DAD2-4DC7-56B6-40A4DDEF3BD6}"/>
                    </a:ext>
                  </a:extLst>
                </p:cNvPr>
                <p:cNvPicPr/>
                <p:nvPr/>
              </p:nvPicPr>
              <p:blipFill>
                <a:blip r:embed="rId144"/>
                <a:stretch>
                  <a:fillRect/>
                </a:stretch>
              </p:blipFill>
              <p:spPr>
                <a:xfrm>
                  <a:off x="895485" y="5658198"/>
                  <a:ext cx="3686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4" name="Ink 83">
                  <a:extLst>
                    <a:ext uri="{FF2B5EF4-FFF2-40B4-BE49-F238E27FC236}">
                      <a16:creationId xmlns:a16="http://schemas.microsoft.com/office/drawing/2014/main" id="{16B1CEED-7F31-DFDF-0A7C-44FBE4B40596}"/>
                    </a:ext>
                  </a:extLst>
                </p14:cNvPr>
                <p14:cNvContentPartPr/>
                <p14:nvPr/>
              </p14:nvContentPartPr>
              <p14:xfrm>
                <a:off x="1319205" y="5729838"/>
                <a:ext cx="140040" cy="117000"/>
              </p14:xfrm>
            </p:contentPart>
          </mc:Choice>
          <mc:Fallback>
            <p:pic>
              <p:nvPicPr>
                <p:cNvPr id="84" name="Ink 83">
                  <a:extLst>
                    <a:ext uri="{FF2B5EF4-FFF2-40B4-BE49-F238E27FC236}">
                      <a16:creationId xmlns:a16="http://schemas.microsoft.com/office/drawing/2014/main" id="{16B1CEED-7F31-DFDF-0A7C-44FBE4B40596}"/>
                    </a:ext>
                  </a:extLst>
                </p:cNvPr>
                <p:cNvPicPr/>
                <p:nvPr/>
              </p:nvPicPr>
              <p:blipFill>
                <a:blip r:embed="rId146"/>
                <a:stretch>
                  <a:fillRect/>
                </a:stretch>
              </p:blipFill>
              <p:spPr>
                <a:xfrm>
                  <a:off x="1310205" y="5721198"/>
                  <a:ext cx="157680" cy="13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85" name="Ink 84">
                <a:extLst>
                  <a:ext uri="{FF2B5EF4-FFF2-40B4-BE49-F238E27FC236}">
                    <a16:creationId xmlns:a16="http://schemas.microsoft.com/office/drawing/2014/main" id="{8EB41569-87A7-2907-D148-CE5AC8FD4D21}"/>
                  </a:ext>
                </a:extLst>
              </p14:cNvPr>
              <p14:cNvContentPartPr/>
              <p14:nvPr/>
            </p14:nvContentPartPr>
            <p14:xfrm>
              <a:off x="3304245" y="6304758"/>
              <a:ext cx="1125360" cy="242640"/>
            </p14:xfrm>
          </p:contentPart>
        </mc:Choice>
        <mc:Fallback>
          <p:pic>
            <p:nvPicPr>
              <p:cNvPr id="85" name="Ink 84">
                <a:extLst>
                  <a:ext uri="{FF2B5EF4-FFF2-40B4-BE49-F238E27FC236}">
                    <a16:creationId xmlns:a16="http://schemas.microsoft.com/office/drawing/2014/main" id="{8EB41569-87A7-2907-D148-CE5AC8FD4D21}"/>
                  </a:ext>
                </a:extLst>
              </p:cNvPr>
              <p:cNvPicPr/>
              <p:nvPr/>
            </p:nvPicPr>
            <p:blipFill>
              <a:blip r:embed="rId148"/>
              <a:stretch>
                <a:fillRect/>
              </a:stretch>
            </p:blipFill>
            <p:spPr>
              <a:xfrm>
                <a:off x="3295245" y="6296118"/>
                <a:ext cx="1143000" cy="260280"/>
              </a:xfrm>
              <a:prstGeom prst="rect">
                <a:avLst/>
              </a:prstGeom>
            </p:spPr>
          </p:pic>
        </mc:Fallback>
      </mc:AlternateContent>
      <p:grpSp>
        <p:nvGrpSpPr>
          <p:cNvPr id="93" name="Group 92">
            <a:extLst>
              <a:ext uri="{FF2B5EF4-FFF2-40B4-BE49-F238E27FC236}">
                <a16:creationId xmlns:a16="http://schemas.microsoft.com/office/drawing/2014/main" id="{ADEA4A18-510E-789C-6CAA-2863E141075E}"/>
              </a:ext>
            </a:extLst>
          </p:cNvPr>
          <p:cNvGrpSpPr/>
          <p:nvPr/>
        </p:nvGrpSpPr>
        <p:grpSpPr>
          <a:xfrm>
            <a:off x="4982205" y="5944398"/>
            <a:ext cx="1368360" cy="696600"/>
            <a:chOff x="4982205" y="5944398"/>
            <a:chExt cx="1368360" cy="696600"/>
          </a:xfrm>
        </p:grpSpPr>
        <mc:AlternateContent xmlns:mc="http://schemas.openxmlformats.org/markup-compatibility/2006">
          <mc:Choice xmlns:p14="http://schemas.microsoft.com/office/powerpoint/2010/main" Requires="p14">
            <p:contentPart p14:bwMode="auto" r:id="rId149">
              <p14:nvContentPartPr>
                <p14:cNvPr id="87" name="Ink 86">
                  <a:extLst>
                    <a:ext uri="{FF2B5EF4-FFF2-40B4-BE49-F238E27FC236}">
                      <a16:creationId xmlns:a16="http://schemas.microsoft.com/office/drawing/2014/main" id="{183FEF6D-D3CD-C50D-F6D9-943EE140DFEA}"/>
                    </a:ext>
                  </a:extLst>
                </p14:cNvPr>
                <p14:cNvContentPartPr/>
                <p14:nvPr/>
              </p14:nvContentPartPr>
              <p14:xfrm>
                <a:off x="4982205" y="5944398"/>
                <a:ext cx="262440" cy="696600"/>
              </p14:xfrm>
            </p:contentPart>
          </mc:Choice>
          <mc:Fallback>
            <p:pic>
              <p:nvPicPr>
                <p:cNvPr id="87" name="Ink 86">
                  <a:extLst>
                    <a:ext uri="{FF2B5EF4-FFF2-40B4-BE49-F238E27FC236}">
                      <a16:creationId xmlns:a16="http://schemas.microsoft.com/office/drawing/2014/main" id="{183FEF6D-D3CD-C50D-F6D9-943EE140DFEA}"/>
                    </a:ext>
                  </a:extLst>
                </p:cNvPr>
                <p:cNvPicPr/>
                <p:nvPr/>
              </p:nvPicPr>
              <p:blipFill>
                <a:blip r:embed="rId150"/>
                <a:stretch>
                  <a:fillRect/>
                </a:stretch>
              </p:blipFill>
              <p:spPr>
                <a:xfrm>
                  <a:off x="4973205" y="5935758"/>
                  <a:ext cx="280080" cy="714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8" name="Ink 87">
                  <a:extLst>
                    <a:ext uri="{FF2B5EF4-FFF2-40B4-BE49-F238E27FC236}">
                      <a16:creationId xmlns:a16="http://schemas.microsoft.com/office/drawing/2014/main" id="{C8F647F4-A17F-8D91-5A5C-6B0F839F5121}"/>
                    </a:ext>
                  </a:extLst>
                </p14:cNvPr>
                <p14:cNvContentPartPr/>
                <p14:nvPr/>
              </p14:nvContentPartPr>
              <p14:xfrm>
                <a:off x="5345085" y="6272358"/>
                <a:ext cx="223560" cy="252720"/>
              </p14:xfrm>
            </p:contentPart>
          </mc:Choice>
          <mc:Fallback>
            <p:pic>
              <p:nvPicPr>
                <p:cNvPr id="88" name="Ink 87">
                  <a:extLst>
                    <a:ext uri="{FF2B5EF4-FFF2-40B4-BE49-F238E27FC236}">
                      <a16:creationId xmlns:a16="http://schemas.microsoft.com/office/drawing/2014/main" id="{C8F647F4-A17F-8D91-5A5C-6B0F839F5121}"/>
                    </a:ext>
                  </a:extLst>
                </p:cNvPr>
                <p:cNvPicPr/>
                <p:nvPr/>
              </p:nvPicPr>
              <p:blipFill>
                <a:blip r:embed="rId152"/>
                <a:stretch>
                  <a:fillRect/>
                </a:stretch>
              </p:blipFill>
              <p:spPr>
                <a:xfrm>
                  <a:off x="5336445" y="6263718"/>
                  <a:ext cx="2412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Ink 88">
                  <a:extLst>
                    <a:ext uri="{FF2B5EF4-FFF2-40B4-BE49-F238E27FC236}">
                      <a16:creationId xmlns:a16="http://schemas.microsoft.com/office/drawing/2014/main" id="{701EA55B-83FC-E299-6BEE-85FA01D6EDC1}"/>
                    </a:ext>
                  </a:extLst>
                </p14:cNvPr>
                <p14:cNvContentPartPr/>
                <p14:nvPr/>
              </p14:nvContentPartPr>
              <p14:xfrm>
                <a:off x="5675565" y="6216918"/>
                <a:ext cx="155520" cy="243720"/>
              </p14:xfrm>
            </p:contentPart>
          </mc:Choice>
          <mc:Fallback>
            <p:pic>
              <p:nvPicPr>
                <p:cNvPr id="89" name="Ink 88">
                  <a:extLst>
                    <a:ext uri="{FF2B5EF4-FFF2-40B4-BE49-F238E27FC236}">
                      <a16:creationId xmlns:a16="http://schemas.microsoft.com/office/drawing/2014/main" id="{701EA55B-83FC-E299-6BEE-85FA01D6EDC1}"/>
                    </a:ext>
                  </a:extLst>
                </p:cNvPr>
                <p:cNvPicPr/>
                <p:nvPr/>
              </p:nvPicPr>
              <p:blipFill>
                <a:blip r:embed="rId154"/>
                <a:stretch>
                  <a:fillRect/>
                </a:stretch>
              </p:blipFill>
              <p:spPr>
                <a:xfrm>
                  <a:off x="5666565" y="6207918"/>
                  <a:ext cx="173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0" name="Ink 89">
                  <a:extLst>
                    <a:ext uri="{FF2B5EF4-FFF2-40B4-BE49-F238E27FC236}">
                      <a16:creationId xmlns:a16="http://schemas.microsoft.com/office/drawing/2014/main" id="{5A06D42E-D604-827C-1515-DBC67803AAD1}"/>
                    </a:ext>
                  </a:extLst>
                </p14:cNvPr>
                <p14:cNvContentPartPr/>
                <p14:nvPr/>
              </p14:nvContentPartPr>
              <p14:xfrm>
                <a:off x="5930085" y="6214398"/>
                <a:ext cx="47160" cy="209520"/>
              </p14:xfrm>
            </p:contentPart>
          </mc:Choice>
          <mc:Fallback>
            <p:pic>
              <p:nvPicPr>
                <p:cNvPr id="90" name="Ink 89">
                  <a:extLst>
                    <a:ext uri="{FF2B5EF4-FFF2-40B4-BE49-F238E27FC236}">
                      <a16:creationId xmlns:a16="http://schemas.microsoft.com/office/drawing/2014/main" id="{5A06D42E-D604-827C-1515-DBC67803AAD1}"/>
                    </a:ext>
                  </a:extLst>
                </p:cNvPr>
                <p:cNvPicPr/>
                <p:nvPr/>
              </p:nvPicPr>
              <p:blipFill>
                <a:blip r:embed="rId156"/>
                <a:stretch>
                  <a:fillRect/>
                </a:stretch>
              </p:blipFill>
              <p:spPr>
                <a:xfrm>
                  <a:off x="5921085" y="6205398"/>
                  <a:ext cx="648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1" name="Ink 90">
                  <a:extLst>
                    <a:ext uri="{FF2B5EF4-FFF2-40B4-BE49-F238E27FC236}">
                      <a16:creationId xmlns:a16="http://schemas.microsoft.com/office/drawing/2014/main" id="{1A5376CB-0D51-5D4E-16DF-3714D108B32F}"/>
                    </a:ext>
                  </a:extLst>
                </p14:cNvPr>
                <p14:cNvContentPartPr/>
                <p14:nvPr/>
              </p14:nvContentPartPr>
              <p14:xfrm>
                <a:off x="5775645" y="6201438"/>
                <a:ext cx="432720" cy="241200"/>
              </p14:xfrm>
            </p:contentPart>
          </mc:Choice>
          <mc:Fallback>
            <p:pic>
              <p:nvPicPr>
                <p:cNvPr id="91" name="Ink 90">
                  <a:extLst>
                    <a:ext uri="{FF2B5EF4-FFF2-40B4-BE49-F238E27FC236}">
                      <a16:creationId xmlns:a16="http://schemas.microsoft.com/office/drawing/2014/main" id="{1A5376CB-0D51-5D4E-16DF-3714D108B32F}"/>
                    </a:ext>
                  </a:extLst>
                </p:cNvPr>
                <p:cNvPicPr/>
                <p:nvPr/>
              </p:nvPicPr>
              <p:blipFill>
                <a:blip r:embed="rId158"/>
                <a:stretch>
                  <a:fillRect/>
                </a:stretch>
              </p:blipFill>
              <p:spPr>
                <a:xfrm>
                  <a:off x="5767005" y="6192798"/>
                  <a:ext cx="4503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2" name="Ink 91">
                  <a:extLst>
                    <a:ext uri="{FF2B5EF4-FFF2-40B4-BE49-F238E27FC236}">
                      <a16:creationId xmlns:a16="http://schemas.microsoft.com/office/drawing/2014/main" id="{2EEDA984-2D72-EBE9-0482-4A985D04025E}"/>
                    </a:ext>
                  </a:extLst>
                </p14:cNvPr>
                <p14:cNvContentPartPr/>
                <p14:nvPr/>
              </p14:nvContentPartPr>
              <p14:xfrm>
                <a:off x="6332565" y="6364878"/>
                <a:ext cx="18000" cy="21240"/>
              </p14:xfrm>
            </p:contentPart>
          </mc:Choice>
          <mc:Fallback>
            <p:pic>
              <p:nvPicPr>
                <p:cNvPr id="92" name="Ink 91">
                  <a:extLst>
                    <a:ext uri="{FF2B5EF4-FFF2-40B4-BE49-F238E27FC236}">
                      <a16:creationId xmlns:a16="http://schemas.microsoft.com/office/drawing/2014/main" id="{2EEDA984-2D72-EBE9-0482-4A985D04025E}"/>
                    </a:ext>
                  </a:extLst>
                </p:cNvPr>
                <p:cNvPicPr/>
                <p:nvPr/>
              </p:nvPicPr>
              <p:blipFill>
                <a:blip r:embed="rId160"/>
                <a:stretch>
                  <a:fillRect/>
                </a:stretch>
              </p:blipFill>
              <p:spPr>
                <a:xfrm>
                  <a:off x="6323565" y="6356238"/>
                  <a:ext cx="35640" cy="38880"/>
                </a:xfrm>
                <a:prstGeom prst="rect">
                  <a:avLst/>
                </a:prstGeom>
              </p:spPr>
            </p:pic>
          </mc:Fallback>
        </mc:AlternateContent>
      </p:grpSp>
      <p:grpSp>
        <p:nvGrpSpPr>
          <p:cNvPr id="106" name="Group 105">
            <a:extLst>
              <a:ext uri="{FF2B5EF4-FFF2-40B4-BE49-F238E27FC236}">
                <a16:creationId xmlns:a16="http://schemas.microsoft.com/office/drawing/2014/main" id="{1D87F58A-7DBF-689D-7A09-5EA9687AE86D}"/>
              </a:ext>
            </a:extLst>
          </p:cNvPr>
          <p:cNvGrpSpPr/>
          <p:nvPr/>
        </p:nvGrpSpPr>
        <p:grpSpPr>
          <a:xfrm>
            <a:off x="3451485" y="5887158"/>
            <a:ext cx="976320" cy="354240"/>
            <a:chOff x="3451485" y="5887158"/>
            <a:chExt cx="976320" cy="354240"/>
          </a:xfrm>
        </p:grpSpPr>
        <mc:AlternateContent xmlns:mc="http://schemas.openxmlformats.org/markup-compatibility/2006">
          <mc:Choice xmlns:p14="http://schemas.microsoft.com/office/powerpoint/2010/main" Requires="p14">
            <p:contentPart p14:bwMode="auto" r:id="rId161">
              <p14:nvContentPartPr>
                <p14:cNvPr id="94" name="Ink 93">
                  <a:extLst>
                    <a:ext uri="{FF2B5EF4-FFF2-40B4-BE49-F238E27FC236}">
                      <a16:creationId xmlns:a16="http://schemas.microsoft.com/office/drawing/2014/main" id="{80B4FBE6-553F-E6D3-82F6-770DADAB45AD}"/>
                    </a:ext>
                  </a:extLst>
                </p14:cNvPr>
                <p14:cNvContentPartPr/>
                <p14:nvPr/>
              </p14:nvContentPartPr>
              <p14:xfrm>
                <a:off x="3451485" y="5915598"/>
                <a:ext cx="179640" cy="185040"/>
              </p14:xfrm>
            </p:contentPart>
          </mc:Choice>
          <mc:Fallback>
            <p:pic>
              <p:nvPicPr>
                <p:cNvPr id="94" name="Ink 93">
                  <a:extLst>
                    <a:ext uri="{FF2B5EF4-FFF2-40B4-BE49-F238E27FC236}">
                      <a16:creationId xmlns:a16="http://schemas.microsoft.com/office/drawing/2014/main" id="{80B4FBE6-553F-E6D3-82F6-770DADAB45AD}"/>
                    </a:ext>
                  </a:extLst>
                </p:cNvPr>
                <p:cNvPicPr/>
                <p:nvPr/>
              </p:nvPicPr>
              <p:blipFill>
                <a:blip r:embed="rId162"/>
                <a:stretch>
                  <a:fillRect/>
                </a:stretch>
              </p:blipFill>
              <p:spPr>
                <a:xfrm>
                  <a:off x="3442485" y="5906598"/>
                  <a:ext cx="197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5" name="Ink 94">
                  <a:extLst>
                    <a:ext uri="{FF2B5EF4-FFF2-40B4-BE49-F238E27FC236}">
                      <a16:creationId xmlns:a16="http://schemas.microsoft.com/office/drawing/2014/main" id="{69ABA632-D788-635B-7B23-58427173E435}"/>
                    </a:ext>
                  </a:extLst>
                </p14:cNvPr>
                <p14:cNvContentPartPr/>
                <p14:nvPr/>
              </p14:nvContentPartPr>
              <p14:xfrm>
                <a:off x="3658125" y="6025758"/>
                <a:ext cx="44280" cy="123480"/>
              </p14:xfrm>
            </p:contentPart>
          </mc:Choice>
          <mc:Fallback>
            <p:pic>
              <p:nvPicPr>
                <p:cNvPr id="95" name="Ink 94">
                  <a:extLst>
                    <a:ext uri="{FF2B5EF4-FFF2-40B4-BE49-F238E27FC236}">
                      <a16:creationId xmlns:a16="http://schemas.microsoft.com/office/drawing/2014/main" id="{69ABA632-D788-635B-7B23-58427173E435}"/>
                    </a:ext>
                  </a:extLst>
                </p:cNvPr>
                <p:cNvPicPr/>
                <p:nvPr/>
              </p:nvPicPr>
              <p:blipFill>
                <a:blip r:embed="rId164"/>
                <a:stretch>
                  <a:fillRect/>
                </a:stretch>
              </p:blipFill>
              <p:spPr>
                <a:xfrm>
                  <a:off x="3649485" y="6017118"/>
                  <a:ext cx="619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6" name="Ink 95">
                  <a:extLst>
                    <a:ext uri="{FF2B5EF4-FFF2-40B4-BE49-F238E27FC236}">
                      <a16:creationId xmlns:a16="http://schemas.microsoft.com/office/drawing/2014/main" id="{6F419F8B-4AB0-AB5D-8CDB-E3DD0ADE1BD1}"/>
                    </a:ext>
                  </a:extLst>
                </p14:cNvPr>
                <p14:cNvContentPartPr/>
                <p14:nvPr/>
              </p14:nvContentPartPr>
              <p14:xfrm>
                <a:off x="3698085" y="5887158"/>
                <a:ext cx="20880" cy="26280"/>
              </p14:xfrm>
            </p:contentPart>
          </mc:Choice>
          <mc:Fallback>
            <p:pic>
              <p:nvPicPr>
                <p:cNvPr id="96" name="Ink 95">
                  <a:extLst>
                    <a:ext uri="{FF2B5EF4-FFF2-40B4-BE49-F238E27FC236}">
                      <a16:creationId xmlns:a16="http://schemas.microsoft.com/office/drawing/2014/main" id="{6F419F8B-4AB0-AB5D-8CDB-E3DD0ADE1BD1}"/>
                    </a:ext>
                  </a:extLst>
                </p:cNvPr>
                <p:cNvPicPr/>
                <p:nvPr/>
              </p:nvPicPr>
              <p:blipFill>
                <a:blip r:embed="rId166"/>
                <a:stretch>
                  <a:fillRect/>
                </a:stretch>
              </p:blipFill>
              <p:spPr>
                <a:xfrm>
                  <a:off x="3689445" y="5878518"/>
                  <a:ext cx="38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7" name="Ink 96">
                  <a:extLst>
                    <a:ext uri="{FF2B5EF4-FFF2-40B4-BE49-F238E27FC236}">
                      <a16:creationId xmlns:a16="http://schemas.microsoft.com/office/drawing/2014/main" id="{DA45199D-798F-6107-E533-53884284730D}"/>
                    </a:ext>
                  </a:extLst>
                </p14:cNvPr>
                <p14:cNvContentPartPr/>
                <p14:nvPr/>
              </p14:nvContentPartPr>
              <p14:xfrm>
                <a:off x="3761805" y="6001278"/>
                <a:ext cx="142560" cy="240120"/>
              </p14:xfrm>
            </p:contentPart>
          </mc:Choice>
          <mc:Fallback>
            <p:pic>
              <p:nvPicPr>
                <p:cNvPr id="97" name="Ink 96">
                  <a:extLst>
                    <a:ext uri="{FF2B5EF4-FFF2-40B4-BE49-F238E27FC236}">
                      <a16:creationId xmlns:a16="http://schemas.microsoft.com/office/drawing/2014/main" id="{DA45199D-798F-6107-E533-53884284730D}"/>
                    </a:ext>
                  </a:extLst>
                </p:cNvPr>
                <p:cNvPicPr/>
                <p:nvPr/>
              </p:nvPicPr>
              <p:blipFill>
                <a:blip r:embed="rId168"/>
                <a:stretch>
                  <a:fillRect/>
                </a:stretch>
              </p:blipFill>
              <p:spPr>
                <a:xfrm>
                  <a:off x="3752805" y="5992638"/>
                  <a:ext cx="1602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8" name="Ink 97">
                  <a:extLst>
                    <a:ext uri="{FF2B5EF4-FFF2-40B4-BE49-F238E27FC236}">
                      <a16:creationId xmlns:a16="http://schemas.microsoft.com/office/drawing/2014/main" id="{078851CC-8245-95CE-15FF-267BBBD36B82}"/>
                    </a:ext>
                  </a:extLst>
                </p14:cNvPr>
                <p14:cNvContentPartPr/>
                <p14:nvPr/>
              </p14:nvContentPartPr>
              <p14:xfrm>
                <a:off x="3977805" y="5978958"/>
                <a:ext cx="450000" cy="208800"/>
              </p14:xfrm>
            </p:contentPart>
          </mc:Choice>
          <mc:Fallback>
            <p:pic>
              <p:nvPicPr>
                <p:cNvPr id="98" name="Ink 97">
                  <a:extLst>
                    <a:ext uri="{FF2B5EF4-FFF2-40B4-BE49-F238E27FC236}">
                      <a16:creationId xmlns:a16="http://schemas.microsoft.com/office/drawing/2014/main" id="{078851CC-8245-95CE-15FF-267BBBD36B82}"/>
                    </a:ext>
                  </a:extLst>
                </p:cNvPr>
                <p:cNvPicPr/>
                <p:nvPr/>
              </p:nvPicPr>
              <p:blipFill>
                <a:blip r:embed="rId170"/>
                <a:stretch>
                  <a:fillRect/>
                </a:stretch>
              </p:blipFill>
              <p:spPr>
                <a:xfrm>
                  <a:off x="3968805" y="5970318"/>
                  <a:ext cx="467640" cy="226440"/>
                </a:xfrm>
                <a:prstGeom prst="rect">
                  <a:avLst/>
                </a:prstGeom>
              </p:spPr>
            </p:pic>
          </mc:Fallback>
        </mc:AlternateContent>
      </p:grpSp>
      <p:grpSp>
        <p:nvGrpSpPr>
          <p:cNvPr id="105" name="Group 104">
            <a:extLst>
              <a:ext uri="{FF2B5EF4-FFF2-40B4-BE49-F238E27FC236}">
                <a16:creationId xmlns:a16="http://schemas.microsoft.com/office/drawing/2014/main" id="{E6B05029-FA2D-D77A-9A1A-A4B4C9BF0294}"/>
              </a:ext>
            </a:extLst>
          </p:cNvPr>
          <p:cNvGrpSpPr/>
          <p:nvPr/>
        </p:nvGrpSpPr>
        <p:grpSpPr>
          <a:xfrm>
            <a:off x="6442725" y="6209358"/>
            <a:ext cx="1605960" cy="283680"/>
            <a:chOff x="6442725" y="6209358"/>
            <a:chExt cx="1605960" cy="283680"/>
          </a:xfrm>
        </p:grpSpPr>
        <mc:AlternateContent xmlns:mc="http://schemas.openxmlformats.org/markup-compatibility/2006">
          <mc:Choice xmlns:p14="http://schemas.microsoft.com/office/powerpoint/2010/main" Requires="p14">
            <p:contentPart p14:bwMode="auto" r:id="rId171">
              <p14:nvContentPartPr>
                <p14:cNvPr id="99" name="Ink 98">
                  <a:extLst>
                    <a:ext uri="{FF2B5EF4-FFF2-40B4-BE49-F238E27FC236}">
                      <a16:creationId xmlns:a16="http://schemas.microsoft.com/office/drawing/2014/main" id="{D9E3C073-B1CC-4BEA-5CD5-9458D26EDE2E}"/>
                    </a:ext>
                  </a:extLst>
                </p14:cNvPr>
                <p14:cNvContentPartPr/>
                <p14:nvPr/>
              </p14:nvContentPartPr>
              <p14:xfrm>
                <a:off x="6442725" y="6218358"/>
                <a:ext cx="323280" cy="245160"/>
              </p14:xfrm>
            </p:contentPart>
          </mc:Choice>
          <mc:Fallback>
            <p:pic>
              <p:nvPicPr>
                <p:cNvPr id="99" name="Ink 98">
                  <a:extLst>
                    <a:ext uri="{FF2B5EF4-FFF2-40B4-BE49-F238E27FC236}">
                      <a16:creationId xmlns:a16="http://schemas.microsoft.com/office/drawing/2014/main" id="{D9E3C073-B1CC-4BEA-5CD5-9458D26EDE2E}"/>
                    </a:ext>
                  </a:extLst>
                </p:cNvPr>
                <p:cNvPicPr/>
                <p:nvPr/>
              </p:nvPicPr>
              <p:blipFill>
                <a:blip r:embed="rId172"/>
                <a:stretch>
                  <a:fillRect/>
                </a:stretch>
              </p:blipFill>
              <p:spPr>
                <a:xfrm>
                  <a:off x="6433725" y="6209358"/>
                  <a:ext cx="3409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0" name="Ink 99">
                  <a:extLst>
                    <a:ext uri="{FF2B5EF4-FFF2-40B4-BE49-F238E27FC236}">
                      <a16:creationId xmlns:a16="http://schemas.microsoft.com/office/drawing/2014/main" id="{E29A61E7-AA1B-92FB-263E-109EA21DDA6E}"/>
                    </a:ext>
                  </a:extLst>
                </p14:cNvPr>
                <p14:cNvContentPartPr/>
                <p14:nvPr/>
              </p14:nvContentPartPr>
              <p14:xfrm>
                <a:off x="6875085" y="6209358"/>
                <a:ext cx="187920" cy="243360"/>
              </p14:xfrm>
            </p:contentPart>
          </mc:Choice>
          <mc:Fallback>
            <p:pic>
              <p:nvPicPr>
                <p:cNvPr id="100" name="Ink 99">
                  <a:extLst>
                    <a:ext uri="{FF2B5EF4-FFF2-40B4-BE49-F238E27FC236}">
                      <a16:creationId xmlns:a16="http://schemas.microsoft.com/office/drawing/2014/main" id="{E29A61E7-AA1B-92FB-263E-109EA21DDA6E}"/>
                    </a:ext>
                  </a:extLst>
                </p:cNvPr>
                <p:cNvPicPr/>
                <p:nvPr/>
              </p:nvPicPr>
              <p:blipFill>
                <a:blip r:embed="rId174"/>
                <a:stretch>
                  <a:fillRect/>
                </a:stretch>
              </p:blipFill>
              <p:spPr>
                <a:xfrm>
                  <a:off x="6866445" y="6200358"/>
                  <a:ext cx="2055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1" name="Ink 100">
                  <a:extLst>
                    <a:ext uri="{FF2B5EF4-FFF2-40B4-BE49-F238E27FC236}">
                      <a16:creationId xmlns:a16="http://schemas.microsoft.com/office/drawing/2014/main" id="{505BBBC7-AA89-5616-673D-7612EC79D805}"/>
                    </a:ext>
                  </a:extLst>
                </p14:cNvPr>
                <p14:cNvContentPartPr/>
                <p14:nvPr/>
              </p14:nvContentPartPr>
              <p14:xfrm>
                <a:off x="7061205" y="6245718"/>
                <a:ext cx="272160" cy="213120"/>
              </p14:xfrm>
            </p:contentPart>
          </mc:Choice>
          <mc:Fallback>
            <p:pic>
              <p:nvPicPr>
                <p:cNvPr id="101" name="Ink 100">
                  <a:extLst>
                    <a:ext uri="{FF2B5EF4-FFF2-40B4-BE49-F238E27FC236}">
                      <a16:creationId xmlns:a16="http://schemas.microsoft.com/office/drawing/2014/main" id="{505BBBC7-AA89-5616-673D-7612EC79D805}"/>
                    </a:ext>
                  </a:extLst>
                </p:cNvPr>
                <p:cNvPicPr/>
                <p:nvPr/>
              </p:nvPicPr>
              <p:blipFill>
                <a:blip r:embed="rId176"/>
                <a:stretch>
                  <a:fillRect/>
                </a:stretch>
              </p:blipFill>
              <p:spPr>
                <a:xfrm>
                  <a:off x="7052565" y="6237078"/>
                  <a:ext cx="2898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2" name="Ink 101">
                  <a:extLst>
                    <a:ext uri="{FF2B5EF4-FFF2-40B4-BE49-F238E27FC236}">
                      <a16:creationId xmlns:a16="http://schemas.microsoft.com/office/drawing/2014/main" id="{F19408CC-0131-7D0B-CD06-073F77BD9593}"/>
                    </a:ext>
                  </a:extLst>
                </p14:cNvPr>
                <p14:cNvContentPartPr/>
                <p14:nvPr/>
              </p14:nvContentPartPr>
              <p14:xfrm>
                <a:off x="7373325" y="6211878"/>
                <a:ext cx="83520" cy="250560"/>
              </p14:xfrm>
            </p:contentPart>
          </mc:Choice>
          <mc:Fallback>
            <p:pic>
              <p:nvPicPr>
                <p:cNvPr id="102" name="Ink 101">
                  <a:extLst>
                    <a:ext uri="{FF2B5EF4-FFF2-40B4-BE49-F238E27FC236}">
                      <a16:creationId xmlns:a16="http://schemas.microsoft.com/office/drawing/2014/main" id="{F19408CC-0131-7D0B-CD06-073F77BD9593}"/>
                    </a:ext>
                  </a:extLst>
                </p:cNvPr>
                <p:cNvPicPr/>
                <p:nvPr/>
              </p:nvPicPr>
              <p:blipFill>
                <a:blip r:embed="rId178"/>
                <a:stretch>
                  <a:fillRect/>
                </a:stretch>
              </p:blipFill>
              <p:spPr>
                <a:xfrm>
                  <a:off x="7364325" y="6202878"/>
                  <a:ext cx="1011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3" name="Ink 102">
                  <a:extLst>
                    <a:ext uri="{FF2B5EF4-FFF2-40B4-BE49-F238E27FC236}">
                      <a16:creationId xmlns:a16="http://schemas.microsoft.com/office/drawing/2014/main" id="{5CEA4870-4A0D-C8D6-6189-1F4FAE1DBA72}"/>
                    </a:ext>
                  </a:extLst>
                </p14:cNvPr>
                <p14:cNvContentPartPr/>
                <p14:nvPr/>
              </p14:nvContentPartPr>
              <p14:xfrm>
                <a:off x="7565205" y="6340758"/>
                <a:ext cx="162000" cy="152280"/>
              </p14:xfrm>
            </p:contentPart>
          </mc:Choice>
          <mc:Fallback>
            <p:pic>
              <p:nvPicPr>
                <p:cNvPr id="103" name="Ink 102">
                  <a:extLst>
                    <a:ext uri="{FF2B5EF4-FFF2-40B4-BE49-F238E27FC236}">
                      <a16:creationId xmlns:a16="http://schemas.microsoft.com/office/drawing/2014/main" id="{5CEA4870-4A0D-C8D6-6189-1F4FAE1DBA72}"/>
                    </a:ext>
                  </a:extLst>
                </p:cNvPr>
                <p:cNvPicPr/>
                <p:nvPr/>
              </p:nvPicPr>
              <p:blipFill>
                <a:blip r:embed="rId180"/>
                <a:stretch>
                  <a:fillRect/>
                </a:stretch>
              </p:blipFill>
              <p:spPr>
                <a:xfrm>
                  <a:off x="7556205" y="6331758"/>
                  <a:ext cx="1796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4" name="Ink 103">
                  <a:extLst>
                    <a:ext uri="{FF2B5EF4-FFF2-40B4-BE49-F238E27FC236}">
                      <a16:creationId xmlns:a16="http://schemas.microsoft.com/office/drawing/2014/main" id="{94CF6273-7B61-F63C-9027-8337E0D5C184}"/>
                    </a:ext>
                  </a:extLst>
                </p14:cNvPr>
                <p14:cNvContentPartPr/>
                <p14:nvPr/>
              </p14:nvContentPartPr>
              <p14:xfrm>
                <a:off x="7877325" y="6341478"/>
                <a:ext cx="171360" cy="148680"/>
              </p14:xfrm>
            </p:contentPart>
          </mc:Choice>
          <mc:Fallback>
            <p:pic>
              <p:nvPicPr>
                <p:cNvPr id="104" name="Ink 103">
                  <a:extLst>
                    <a:ext uri="{FF2B5EF4-FFF2-40B4-BE49-F238E27FC236}">
                      <a16:creationId xmlns:a16="http://schemas.microsoft.com/office/drawing/2014/main" id="{94CF6273-7B61-F63C-9027-8337E0D5C184}"/>
                    </a:ext>
                  </a:extLst>
                </p:cNvPr>
                <p:cNvPicPr/>
                <p:nvPr/>
              </p:nvPicPr>
              <p:blipFill>
                <a:blip r:embed="rId182"/>
                <a:stretch>
                  <a:fillRect/>
                </a:stretch>
              </p:blipFill>
              <p:spPr>
                <a:xfrm>
                  <a:off x="7868685" y="6332478"/>
                  <a:ext cx="189000" cy="166320"/>
                </a:xfrm>
                <a:prstGeom prst="rect">
                  <a:avLst/>
                </a:prstGeom>
              </p:spPr>
            </p:pic>
          </mc:Fallback>
        </mc:AlternateContent>
      </p:grpSp>
      <p:grpSp>
        <p:nvGrpSpPr>
          <p:cNvPr id="123" name="Group 122">
            <a:extLst>
              <a:ext uri="{FF2B5EF4-FFF2-40B4-BE49-F238E27FC236}">
                <a16:creationId xmlns:a16="http://schemas.microsoft.com/office/drawing/2014/main" id="{9B4BAF81-5500-5136-660A-9CC22A423E30}"/>
              </a:ext>
            </a:extLst>
          </p:cNvPr>
          <p:cNvGrpSpPr/>
          <p:nvPr/>
        </p:nvGrpSpPr>
        <p:grpSpPr>
          <a:xfrm>
            <a:off x="8590125" y="6055278"/>
            <a:ext cx="2704680" cy="642240"/>
            <a:chOff x="8590125" y="6055278"/>
            <a:chExt cx="2704680" cy="642240"/>
          </a:xfrm>
        </p:grpSpPr>
        <mc:AlternateContent xmlns:mc="http://schemas.openxmlformats.org/markup-compatibility/2006">
          <mc:Choice xmlns:p14="http://schemas.microsoft.com/office/powerpoint/2010/main" Requires="p14">
            <p:contentPart p14:bwMode="auto" r:id="rId183">
              <p14:nvContentPartPr>
                <p14:cNvPr id="107" name="Ink 106">
                  <a:extLst>
                    <a:ext uri="{FF2B5EF4-FFF2-40B4-BE49-F238E27FC236}">
                      <a16:creationId xmlns:a16="http://schemas.microsoft.com/office/drawing/2014/main" id="{DF2AEA3E-8274-6E2B-2C08-2428A106F704}"/>
                    </a:ext>
                  </a:extLst>
                </p14:cNvPr>
                <p14:cNvContentPartPr/>
                <p14:nvPr/>
              </p14:nvContentPartPr>
              <p14:xfrm>
                <a:off x="8590125" y="6264798"/>
                <a:ext cx="166320" cy="189000"/>
              </p14:xfrm>
            </p:contentPart>
          </mc:Choice>
          <mc:Fallback>
            <p:pic>
              <p:nvPicPr>
                <p:cNvPr id="107" name="Ink 106">
                  <a:extLst>
                    <a:ext uri="{FF2B5EF4-FFF2-40B4-BE49-F238E27FC236}">
                      <a16:creationId xmlns:a16="http://schemas.microsoft.com/office/drawing/2014/main" id="{DF2AEA3E-8274-6E2B-2C08-2428A106F704}"/>
                    </a:ext>
                  </a:extLst>
                </p:cNvPr>
                <p:cNvPicPr/>
                <p:nvPr/>
              </p:nvPicPr>
              <p:blipFill>
                <a:blip r:embed="rId184"/>
                <a:stretch>
                  <a:fillRect/>
                </a:stretch>
              </p:blipFill>
              <p:spPr>
                <a:xfrm>
                  <a:off x="8581485" y="6255798"/>
                  <a:ext cx="1839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8" name="Ink 107">
                  <a:extLst>
                    <a:ext uri="{FF2B5EF4-FFF2-40B4-BE49-F238E27FC236}">
                      <a16:creationId xmlns:a16="http://schemas.microsoft.com/office/drawing/2014/main" id="{87CA1DB0-076B-F20E-3662-1C3CBB6D75A5}"/>
                    </a:ext>
                  </a:extLst>
                </p14:cNvPr>
                <p14:cNvContentPartPr/>
                <p14:nvPr/>
              </p14:nvContentPartPr>
              <p14:xfrm>
                <a:off x="8851125" y="6282078"/>
                <a:ext cx="154440" cy="172080"/>
              </p14:xfrm>
            </p:contentPart>
          </mc:Choice>
          <mc:Fallback>
            <p:pic>
              <p:nvPicPr>
                <p:cNvPr id="108" name="Ink 107">
                  <a:extLst>
                    <a:ext uri="{FF2B5EF4-FFF2-40B4-BE49-F238E27FC236}">
                      <a16:creationId xmlns:a16="http://schemas.microsoft.com/office/drawing/2014/main" id="{87CA1DB0-076B-F20E-3662-1C3CBB6D75A5}"/>
                    </a:ext>
                  </a:extLst>
                </p:cNvPr>
                <p:cNvPicPr/>
                <p:nvPr/>
              </p:nvPicPr>
              <p:blipFill>
                <a:blip r:embed="rId186"/>
                <a:stretch>
                  <a:fillRect/>
                </a:stretch>
              </p:blipFill>
              <p:spPr>
                <a:xfrm>
                  <a:off x="8842485" y="6273438"/>
                  <a:ext cx="1720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9" name="Ink 108">
                  <a:extLst>
                    <a:ext uri="{FF2B5EF4-FFF2-40B4-BE49-F238E27FC236}">
                      <a16:creationId xmlns:a16="http://schemas.microsoft.com/office/drawing/2014/main" id="{49E63A56-6D71-FFCB-D6F0-B4B416393807}"/>
                    </a:ext>
                  </a:extLst>
                </p14:cNvPr>
                <p14:cNvContentPartPr/>
                <p14:nvPr/>
              </p14:nvContentPartPr>
              <p14:xfrm>
                <a:off x="9093045" y="6096318"/>
                <a:ext cx="16920" cy="370800"/>
              </p14:xfrm>
            </p:contentPart>
          </mc:Choice>
          <mc:Fallback>
            <p:pic>
              <p:nvPicPr>
                <p:cNvPr id="109" name="Ink 108">
                  <a:extLst>
                    <a:ext uri="{FF2B5EF4-FFF2-40B4-BE49-F238E27FC236}">
                      <a16:creationId xmlns:a16="http://schemas.microsoft.com/office/drawing/2014/main" id="{49E63A56-6D71-FFCB-D6F0-B4B416393807}"/>
                    </a:ext>
                  </a:extLst>
                </p:cNvPr>
                <p:cNvPicPr/>
                <p:nvPr/>
              </p:nvPicPr>
              <p:blipFill>
                <a:blip r:embed="rId188"/>
                <a:stretch>
                  <a:fillRect/>
                </a:stretch>
              </p:blipFill>
              <p:spPr>
                <a:xfrm>
                  <a:off x="9084405" y="6087318"/>
                  <a:ext cx="3456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0" name="Ink 109">
                  <a:extLst>
                    <a:ext uri="{FF2B5EF4-FFF2-40B4-BE49-F238E27FC236}">
                      <a16:creationId xmlns:a16="http://schemas.microsoft.com/office/drawing/2014/main" id="{4059EE58-F5EC-E913-BF7D-B7659883DDC5}"/>
                    </a:ext>
                  </a:extLst>
                </p14:cNvPr>
                <p14:cNvContentPartPr/>
                <p14:nvPr/>
              </p14:nvContentPartPr>
              <p14:xfrm>
                <a:off x="8958765" y="6202518"/>
                <a:ext cx="242640" cy="6480"/>
              </p14:xfrm>
            </p:contentPart>
          </mc:Choice>
          <mc:Fallback>
            <p:pic>
              <p:nvPicPr>
                <p:cNvPr id="110" name="Ink 109">
                  <a:extLst>
                    <a:ext uri="{FF2B5EF4-FFF2-40B4-BE49-F238E27FC236}">
                      <a16:creationId xmlns:a16="http://schemas.microsoft.com/office/drawing/2014/main" id="{4059EE58-F5EC-E913-BF7D-B7659883DDC5}"/>
                    </a:ext>
                  </a:extLst>
                </p:cNvPr>
                <p:cNvPicPr/>
                <p:nvPr/>
              </p:nvPicPr>
              <p:blipFill>
                <a:blip r:embed="rId190"/>
                <a:stretch>
                  <a:fillRect/>
                </a:stretch>
              </p:blipFill>
              <p:spPr>
                <a:xfrm>
                  <a:off x="8950125" y="6193878"/>
                  <a:ext cx="2602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1" name="Ink 110">
                  <a:extLst>
                    <a:ext uri="{FF2B5EF4-FFF2-40B4-BE49-F238E27FC236}">
                      <a16:creationId xmlns:a16="http://schemas.microsoft.com/office/drawing/2014/main" id="{7FCE79A6-2806-AD84-8728-D67BA77FE5A5}"/>
                    </a:ext>
                  </a:extLst>
                </p14:cNvPr>
                <p14:cNvContentPartPr/>
                <p14:nvPr/>
              </p14:nvContentPartPr>
              <p14:xfrm>
                <a:off x="9258285" y="6095238"/>
                <a:ext cx="143280" cy="385560"/>
              </p14:xfrm>
            </p:contentPart>
          </mc:Choice>
          <mc:Fallback>
            <p:pic>
              <p:nvPicPr>
                <p:cNvPr id="111" name="Ink 110">
                  <a:extLst>
                    <a:ext uri="{FF2B5EF4-FFF2-40B4-BE49-F238E27FC236}">
                      <a16:creationId xmlns:a16="http://schemas.microsoft.com/office/drawing/2014/main" id="{7FCE79A6-2806-AD84-8728-D67BA77FE5A5}"/>
                    </a:ext>
                  </a:extLst>
                </p:cNvPr>
                <p:cNvPicPr/>
                <p:nvPr/>
              </p:nvPicPr>
              <p:blipFill>
                <a:blip r:embed="rId192"/>
                <a:stretch>
                  <a:fillRect/>
                </a:stretch>
              </p:blipFill>
              <p:spPr>
                <a:xfrm>
                  <a:off x="9249645" y="6086598"/>
                  <a:ext cx="16092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2" name="Ink 111">
                  <a:extLst>
                    <a:ext uri="{FF2B5EF4-FFF2-40B4-BE49-F238E27FC236}">
                      <a16:creationId xmlns:a16="http://schemas.microsoft.com/office/drawing/2014/main" id="{C07964BF-B0CD-3BA3-5B8A-2D92BAD3C343}"/>
                    </a:ext>
                  </a:extLst>
                </p14:cNvPr>
                <p14:cNvContentPartPr/>
                <p14:nvPr/>
              </p14:nvContentPartPr>
              <p14:xfrm>
                <a:off x="9487965" y="6326718"/>
                <a:ext cx="146880" cy="99000"/>
              </p14:xfrm>
            </p:contentPart>
          </mc:Choice>
          <mc:Fallback>
            <p:pic>
              <p:nvPicPr>
                <p:cNvPr id="112" name="Ink 111">
                  <a:extLst>
                    <a:ext uri="{FF2B5EF4-FFF2-40B4-BE49-F238E27FC236}">
                      <a16:creationId xmlns:a16="http://schemas.microsoft.com/office/drawing/2014/main" id="{C07964BF-B0CD-3BA3-5B8A-2D92BAD3C343}"/>
                    </a:ext>
                  </a:extLst>
                </p:cNvPr>
                <p:cNvPicPr/>
                <p:nvPr/>
              </p:nvPicPr>
              <p:blipFill>
                <a:blip r:embed="rId194"/>
                <a:stretch>
                  <a:fillRect/>
                </a:stretch>
              </p:blipFill>
              <p:spPr>
                <a:xfrm>
                  <a:off x="9479325" y="6318078"/>
                  <a:ext cx="1645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3" name="Ink 112">
                  <a:extLst>
                    <a:ext uri="{FF2B5EF4-FFF2-40B4-BE49-F238E27FC236}">
                      <a16:creationId xmlns:a16="http://schemas.microsoft.com/office/drawing/2014/main" id="{A70AF275-86C1-EF97-C054-4531E498EDDA}"/>
                    </a:ext>
                  </a:extLst>
                </p14:cNvPr>
                <p14:cNvContentPartPr/>
                <p14:nvPr/>
              </p14:nvContentPartPr>
              <p14:xfrm>
                <a:off x="9694245" y="6258678"/>
                <a:ext cx="183600" cy="313920"/>
              </p14:xfrm>
            </p:contentPart>
          </mc:Choice>
          <mc:Fallback>
            <p:pic>
              <p:nvPicPr>
                <p:cNvPr id="113" name="Ink 112">
                  <a:extLst>
                    <a:ext uri="{FF2B5EF4-FFF2-40B4-BE49-F238E27FC236}">
                      <a16:creationId xmlns:a16="http://schemas.microsoft.com/office/drawing/2014/main" id="{A70AF275-86C1-EF97-C054-4531E498EDDA}"/>
                    </a:ext>
                  </a:extLst>
                </p:cNvPr>
                <p:cNvPicPr/>
                <p:nvPr/>
              </p:nvPicPr>
              <p:blipFill>
                <a:blip r:embed="rId196"/>
                <a:stretch>
                  <a:fillRect/>
                </a:stretch>
              </p:blipFill>
              <p:spPr>
                <a:xfrm>
                  <a:off x="9685245" y="6250038"/>
                  <a:ext cx="2012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4" name="Ink 113">
                  <a:extLst>
                    <a:ext uri="{FF2B5EF4-FFF2-40B4-BE49-F238E27FC236}">
                      <a16:creationId xmlns:a16="http://schemas.microsoft.com/office/drawing/2014/main" id="{25C8C7BD-1F4A-9326-EDA6-A057E1D470E3}"/>
                    </a:ext>
                  </a:extLst>
                </p14:cNvPr>
                <p14:cNvContentPartPr/>
                <p14:nvPr/>
              </p14:nvContentPartPr>
              <p14:xfrm>
                <a:off x="9938685" y="6276318"/>
                <a:ext cx="127800" cy="170280"/>
              </p14:xfrm>
            </p:contentPart>
          </mc:Choice>
          <mc:Fallback>
            <p:pic>
              <p:nvPicPr>
                <p:cNvPr id="114" name="Ink 113">
                  <a:extLst>
                    <a:ext uri="{FF2B5EF4-FFF2-40B4-BE49-F238E27FC236}">
                      <a16:creationId xmlns:a16="http://schemas.microsoft.com/office/drawing/2014/main" id="{25C8C7BD-1F4A-9326-EDA6-A057E1D470E3}"/>
                    </a:ext>
                  </a:extLst>
                </p:cNvPr>
                <p:cNvPicPr/>
                <p:nvPr/>
              </p:nvPicPr>
              <p:blipFill>
                <a:blip r:embed="rId198"/>
                <a:stretch>
                  <a:fillRect/>
                </a:stretch>
              </p:blipFill>
              <p:spPr>
                <a:xfrm>
                  <a:off x="9930045" y="6267318"/>
                  <a:ext cx="1454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6" name="Ink 115">
                  <a:extLst>
                    <a:ext uri="{FF2B5EF4-FFF2-40B4-BE49-F238E27FC236}">
                      <a16:creationId xmlns:a16="http://schemas.microsoft.com/office/drawing/2014/main" id="{328B59D6-2168-20B1-0EC0-BFE23D8C8F6D}"/>
                    </a:ext>
                  </a:extLst>
                </p14:cNvPr>
                <p14:cNvContentPartPr/>
                <p14:nvPr/>
              </p14:nvContentPartPr>
              <p14:xfrm>
                <a:off x="10160445" y="6275598"/>
                <a:ext cx="268560" cy="205200"/>
              </p14:xfrm>
            </p:contentPart>
          </mc:Choice>
          <mc:Fallback>
            <p:pic>
              <p:nvPicPr>
                <p:cNvPr id="116" name="Ink 115">
                  <a:extLst>
                    <a:ext uri="{FF2B5EF4-FFF2-40B4-BE49-F238E27FC236}">
                      <a16:creationId xmlns:a16="http://schemas.microsoft.com/office/drawing/2014/main" id="{328B59D6-2168-20B1-0EC0-BFE23D8C8F6D}"/>
                    </a:ext>
                  </a:extLst>
                </p:cNvPr>
                <p:cNvPicPr/>
                <p:nvPr/>
              </p:nvPicPr>
              <p:blipFill>
                <a:blip r:embed="rId200"/>
                <a:stretch>
                  <a:fillRect/>
                </a:stretch>
              </p:blipFill>
              <p:spPr>
                <a:xfrm>
                  <a:off x="10151805" y="6266598"/>
                  <a:ext cx="2862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7" name="Ink 116">
                  <a:extLst>
                    <a:ext uri="{FF2B5EF4-FFF2-40B4-BE49-F238E27FC236}">
                      <a16:creationId xmlns:a16="http://schemas.microsoft.com/office/drawing/2014/main" id="{6B29D619-C836-7385-7672-B7C0CCB653B9}"/>
                    </a:ext>
                  </a:extLst>
                </p14:cNvPr>
                <p14:cNvContentPartPr/>
                <p14:nvPr/>
              </p14:nvContentPartPr>
              <p14:xfrm>
                <a:off x="10444485" y="6148878"/>
                <a:ext cx="5760" cy="25920"/>
              </p14:xfrm>
            </p:contentPart>
          </mc:Choice>
          <mc:Fallback>
            <p:pic>
              <p:nvPicPr>
                <p:cNvPr id="117" name="Ink 116">
                  <a:extLst>
                    <a:ext uri="{FF2B5EF4-FFF2-40B4-BE49-F238E27FC236}">
                      <a16:creationId xmlns:a16="http://schemas.microsoft.com/office/drawing/2014/main" id="{6B29D619-C836-7385-7672-B7C0CCB653B9}"/>
                    </a:ext>
                  </a:extLst>
                </p:cNvPr>
                <p:cNvPicPr/>
                <p:nvPr/>
              </p:nvPicPr>
              <p:blipFill>
                <a:blip r:embed="rId202"/>
                <a:stretch>
                  <a:fillRect/>
                </a:stretch>
              </p:blipFill>
              <p:spPr>
                <a:xfrm>
                  <a:off x="10435485" y="6140238"/>
                  <a:ext cx="23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19" name="Ink 118">
                  <a:extLst>
                    <a:ext uri="{FF2B5EF4-FFF2-40B4-BE49-F238E27FC236}">
                      <a16:creationId xmlns:a16="http://schemas.microsoft.com/office/drawing/2014/main" id="{D319C50D-2206-9060-9E40-31BD268EE3B0}"/>
                    </a:ext>
                  </a:extLst>
                </p14:cNvPr>
                <p14:cNvContentPartPr/>
                <p14:nvPr/>
              </p14:nvContentPartPr>
              <p14:xfrm>
                <a:off x="10383285" y="6097398"/>
                <a:ext cx="394560" cy="389160"/>
              </p14:xfrm>
            </p:contentPart>
          </mc:Choice>
          <mc:Fallback>
            <p:pic>
              <p:nvPicPr>
                <p:cNvPr id="119" name="Ink 118">
                  <a:extLst>
                    <a:ext uri="{FF2B5EF4-FFF2-40B4-BE49-F238E27FC236}">
                      <a16:creationId xmlns:a16="http://schemas.microsoft.com/office/drawing/2014/main" id="{D319C50D-2206-9060-9E40-31BD268EE3B0}"/>
                    </a:ext>
                  </a:extLst>
                </p:cNvPr>
                <p:cNvPicPr/>
                <p:nvPr/>
              </p:nvPicPr>
              <p:blipFill>
                <a:blip r:embed="rId204"/>
                <a:stretch>
                  <a:fillRect/>
                </a:stretch>
              </p:blipFill>
              <p:spPr>
                <a:xfrm>
                  <a:off x="10374285" y="6088398"/>
                  <a:ext cx="4122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0" name="Ink 119">
                  <a:extLst>
                    <a:ext uri="{FF2B5EF4-FFF2-40B4-BE49-F238E27FC236}">
                      <a16:creationId xmlns:a16="http://schemas.microsoft.com/office/drawing/2014/main" id="{37520346-C15E-F304-FD23-1B6B5AF23F25}"/>
                    </a:ext>
                  </a:extLst>
                </p14:cNvPr>
                <p14:cNvContentPartPr/>
                <p14:nvPr/>
              </p14:nvContentPartPr>
              <p14:xfrm>
                <a:off x="10818165" y="6055278"/>
                <a:ext cx="150120" cy="450360"/>
              </p14:xfrm>
            </p:contentPart>
          </mc:Choice>
          <mc:Fallback>
            <p:pic>
              <p:nvPicPr>
                <p:cNvPr id="120" name="Ink 119">
                  <a:extLst>
                    <a:ext uri="{FF2B5EF4-FFF2-40B4-BE49-F238E27FC236}">
                      <a16:creationId xmlns:a16="http://schemas.microsoft.com/office/drawing/2014/main" id="{37520346-C15E-F304-FD23-1B6B5AF23F25}"/>
                    </a:ext>
                  </a:extLst>
                </p:cNvPr>
                <p:cNvPicPr/>
                <p:nvPr/>
              </p:nvPicPr>
              <p:blipFill>
                <a:blip r:embed="rId206"/>
                <a:stretch>
                  <a:fillRect/>
                </a:stretch>
              </p:blipFill>
              <p:spPr>
                <a:xfrm>
                  <a:off x="10809525" y="6046638"/>
                  <a:ext cx="1677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1" name="Ink 120">
                  <a:extLst>
                    <a:ext uri="{FF2B5EF4-FFF2-40B4-BE49-F238E27FC236}">
                      <a16:creationId xmlns:a16="http://schemas.microsoft.com/office/drawing/2014/main" id="{096F9515-9D13-4033-15AD-A0BEE32323DE}"/>
                    </a:ext>
                  </a:extLst>
                </p14:cNvPr>
                <p14:cNvContentPartPr/>
                <p14:nvPr/>
              </p14:nvContentPartPr>
              <p14:xfrm>
                <a:off x="10866045" y="6246078"/>
                <a:ext cx="208080" cy="58320"/>
              </p14:xfrm>
            </p:contentPart>
          </mc:Choice>
          <mc:Fallback>
            <p:pic>
              <p:nvPicPr>
                <p:cNvPr id="121" name="Ink 120">
                  <a:extLst>
                    <a:ext uri="{FF2B5EF4-FFF2-40B4-BE49-F238E27FC236}">
                      <a16:creationId xmlns:a16="http://schemas.microsoft.com/office/drawing/2014/main" id="{096F9515-9D13-4033-15AD-A0BEE32323DE}"/>
                    </a:ext>
                  </a:extLst>
                </p:cNvPr>
                <p:cNvPicPr/>
                <p:nvPr/>
              </p:nvPicPr>
              <p:blipFill>
                <a:blip r:embed="rId208"/>
                <a:stretch>
                  <a:fillRect/>
                </a:stretch>
              </p:blipFill>
              <p:spPr>
                <a:xfrm>
                  <a:off x="10857045" y="6237438"/>
                  <a:ext cx="2257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2" name="Ink 121">
                  <a:extLst>
                    <a:ext uri="{FF2B5EF4-FFF2-40B4-BE49-F238E27FC236}">
                      <a16:creationId xmlns:a16="http://schemas.microsoft.com/office/drawing/2014/main" id="{679E69D2-9A72-74D4-AB6C-EC727F1C0B30}"/>
                    </a:ext>
                  </a:extLst>
                </p14:cNvPr>
                <p14:cNvContentPartPr/>
                <p14:nvPr/>
              </p14:nvContentPartPr>
              <p14:xfrm>
                <a:off x="11091045" y="6298278"/>
                <a:ext cx="203760" cy="399240"/>
              </p14:xfrm>
            </p:contentPart>
          </mc:Choice>
          <mc:Fallback>
            <p:pic>
              <p:nvPicPr>
                <p:cNvPr id="122" name="Ink 121">
                  <a:extLst>
                    <a:ext uri="{FF2B5EF4-FFF2-40B4-BE49-F238E27FC236}">
                      <a16:creationId xmlns:a16="http://schemas.microsoft.com/office/drawing/2014/main" id="{679E69D2-9A72-74D4-AB6C-EC727F1C0B30}"/>
                    </a:ext>
                  </a:extLst>
                </p:cNvPr>
                <p:cNvPicPr/>
                <p:nvPr/>
              </p:nvPicPr>
              <p:blipFill>
                <a:blip r:embed="rId210"/>
                <a:stretch>
                  <a:fillRect/>
                </a:stretch>
              </p:blipFill>
              <p:spPr>
                <a:xfrm>
                  <a:off x="11082405" y="6289278"/>
                  <a:ext cx="221400" cy="41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1">
            <p14:nvContentPartPr>
              <p14:cNvPr id="124" name="Ink 123">
                <a:extLst>
                  <a:ext uri="{FF2B5EF4-FFF2-40B4-BE49-F238E27FC236}">
                    <a16:creationId xmlns:a16="http://schemas.microsoft.com/office/drawing/2014/main" id="{17232507-2257-3CF3-BFDD-51EE94D21783}"/>
                  </a:ext>
                </a:extLst>
              </p14:cNvPr>
              <p14:cNvContentPartPr/>
              <p14:nvPr/>
            </p14:nvContentPartPr>
            <p14:xfrm>
              <a:off x="1871085" y="5743518"/>
              <a:ext cx="653400" cy="28800"/>
            </p14:xfrm>
          </p:contentPart>
        </mc:Choice>
        <mc:Fallback>
          <p:pic>
            <p:nvPicPr>
              <p:cNvPr id="124" name="Ink 123">
                <a:extLst>
                  <a:ext uri="{FF2B5EF4-FFF2-40B4-BE49-F238E27FC236}">
                    <a16:creationId xmlns:a16="http://schemas.microsoft.com/office/drawing/2014/main" id="{17232507-2257-3CF3-BFDD-51EE94D21783}"/>
                  </a:ext>
                </a:extLst>
              </p:cNvPr>
              <p:cNvPicPr/>
              <p:nvPr/>
            </p:nvPicPr>
            <p:blipFill>
              <a:blip r:embed="rId212"/>
              <a:stretch>
                <a:fillRect/>
              </a:stretch>
            </p:blipFill>
            <p:spPr>
              <a:xfrm>
                <a:off x="1862445" y="5734878"/>
                <a:ext cx="671040" cy="46440"/>
              </a:xfrm>
              <a:prstGeom prst="rect">
                <a:avLst/>
              </a:prstGeom>
            </p:spPr>
          </p:pic>
        </mc:Fallback>
      </mc:AlternateContent>
      <p:grpSp>
        <p:nvGrpSpPr>
          <p:cNvPr id="129" name="Group 128">
            <a:extLst>
              <a:ext uri="{FF2B5EF4-FFF2-40B4-BE49-F238E27FC236}">
                <a16:creationId xmlns:a16="http://schemas.microsoft.com/office/drawing/2014/main" id="{B4C5B650-852A-896E-37F3-CCAE8045746D}"/>
              </a:ext>
            </a:extLst>
          </p:cNvPr>
          <p:cNvGrpSpPr/>
          <p:nvPr/>
        </p:nvGrpSpPr>
        <p:grpSpPr>
          <a:xfrm>
            <a:off x="2001765" y="5058438"/>
            <a:ext cx="774000" cy="394920"/>
            <a:chOff x="2001765" y="5058438"/>
            <a:chExt cx="774000" cy="394920"/>
          </a:xfrm>
        </p:grpSpPr>
        <mc:AlternateContent xmlns:mc="http://schemas.openxmlformats.org/markup-compatibility/2006">
          <mc:Choice xmlns:p14="http://schemas.microsoft.com/office/powerpoint/2010/main" Requires="p14">
            <p:contentPart p14:bwMode="auto" r:id="rId213">
              <p14:nvContentPartPr>
                <p14:cNvPr id="125" name="Ink 124">
                  <a:extLst>
                    <a:ext uri="{FF2B5EF4-FFF2-40B4-BE49-F238E27FC236}">
                      <a16:creationId xmlns:a16="http://schemas.microsoft.com/office/drawing/2014/main" id="{2ABC362C-E658-5DD3-539A-2D0F951E315C}"/>
                    </a:ext>
                  </a:extLst>
                </p14:cNvPr>
                <p14:cNvContentPartPr/>
                <p14:nvPr/>
              </p14:nvContentPartPr>
              <p14:xfrm>
                <a:off x="2001765" y="5058438"/>
                <a:ext cx="156600" cy="342000"/>
              </p14:xfrm>
            </p:contentPart>
          </mc:Choice>
          <mc:Fallback>
            <p:pic>
              <p:nvPicPr>
                <p:cNvPr id="125" name="Ink 124">
                  <a:extLst>
                    <a:ext uri="{FF2B5EF4-FFF2-40B4-BE49-F238E27FC236}">
                      <a16:creationId xmlns:a16="http://schemas.microsoft.com/office/drawing/2014/main" id="{2ABC362C-E658-5DD3-539A-2D0F951E315C}"/>
                    </a:ext>
                  </a:extLst>
                </p:cNvPr>
                <p:cNvPicPr/>
                <p:nvPr/>
              </p:nvPicPr>
              <p:blipFill>
                <a:blip r:embed="rId214"/>
                <a:stretch>
                  <a:fillRect/>
                </a:stretch>
              </p:blipFill>
              <p:spPr>
                <a:xfrm>
                  <a:off x="1993125" y="5049438"/>
                  <a:ext cx="1742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6" name="Ink 125">
                  <a:extLst>
                    <a:ext uri="{FF2B5EF4-FFF2-40B4-BE49-F238E27FC236}">
                      <a16:creationId xmlns:a16="http://schemas.microsoft.com/office/drawing/2014/main" id="{F7CE4E92-A4D0-5F83-4B39-743D4C058B1C}"/>
                    </a:ext>
                  </a:extLst>
                </p14:cNvPr>
                <p14:cNvContentPartPr/>
                <p14:nvPr/>
              </p14:nvContentPartPr>
              <p14:xfrm>
                <a:off x="2202285" y="5289558"/>
                <a:ext cx="128880" cy="112320"/>
              </p14:xfrm>
            </p:contentPart>
          </mc:Choice>
          <mc:Fallback>
            <p:pic>
              <p:nvPicPr>
                <p:cNvPr id="126" name="Ink 125">
                  <a:extLst>
                    <a:ext uri="{FF2B5EF4-FFF2-40B4-BE49-F238E27FC236}">
                      <a16:creationId xmlns:a16="http://schemas.microsoft.com/office/drawing/2014/main" id="{F7CE4E92-A4D0-5F83-4B39-743D4C058B1C}"/>
                    </a:ext>
                  </a:extLst>
                </p:cNvPr>
                <p:cNvPicPr/>
                <p:nvPr/>
              </p:nvPicPr>
              <p:blipFill>
                <a:blip r:embed="rId216"/>
                <a:stretch>
                  <a:fillRect/>
                </a:stretch>
              </p:blipFill>
              <p:spPr>
                <a:xfrm>
                  <a:off x="2193285" y="5280918"/>
                  <a:ext cx="146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7" name="Ink 126">
                  <a:extLst>
                    <a:ext uri="{FF2B5EF4-FFF2-40B4-BE49-F238E27FC236}">
                      <a16:creationId xmlns:a16="http://schemas.microsoft.com/office/drawing/2014/main" id="{93666964-BE2B-230F-C2CB-9BFB0B406859}"/>
                    </a:ext>
                  </a:extLst>
                </p14:cNvPr>
                <p14:cNvContentPartPr/>
                <p14:nvPr/>
              </p14:nvContentPartPr>
              <p14:xfrm>
                <a:off x="2473365" y="5129358"/>
                <a:ext cx="36000" cy="324000"/>
              </p14:xfrm>
            </p:contentPart>
          </mc:Choice>
          <mc:Fallback>
            <p:pic>
              <p:nvPicPr>
                <p:cNvPr id="127" name="Ink 126">
                  <a:extLst>
                    <a:ext uri="{FF2B5EF4-FFF2-40B4-BE49-F238E27FC236}">
                      <a16:creationId xmlns:a16="http://schemas.microsoft.com/office/drawing/2014/main" id="{93666964-BE2B-230F-C2CB-9BFB0B406859}"/>
                    </a:ext>
                  </a:extLst>
                </p:cNvPr>
                <p:cNvPicPr/>
                <p:nvPr/>
              </p:nvPicPr>
              <p:blipFill>
                <a:blip r:embed="rId218"/>
                <a:stretch>
                  <a:fillRect/>
                </a:stretch>
              </p:blipFill>
              <p:spPr>
                <a:xfrm>
                  <a:off x="2464365" y="5120718"/>
                  <a:ext cx="536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8" name="Ink 127">
                  <a:extLst>
                    <a:ext uri="{FF2B5EF4-FFF2-40B4-BE49-F238E27FC236}">
                      <a16:creationId xmlns:a16="http://schemas.microsoft.com/office/drawing/2014/main" id="{BF50F4AE-79FD-F325-3FB4-8BDD259FBB76}"/>
                    </a:ext>
                  </a:extLst>
                </p14:cNvPr>
                <p14:cNvContentPartPr/>
                <p14:nvPr/>
              </p14:nvContentPartPr>
              <p14:xfrm>
                <a:off x="2472285" y="5249958"/>
                <a:ext cx="303480" cy="29160"/>
              </p14:xfrm>
            </p:contentPart>
          </mc:Choice>
          <mc:Fallback>
            <p:pic>
              <p:nvPicPr>
                <p:cNvPr id="128" name="Ink 127">
                  <a:extLst>
                    <a:ext uri="{FF2B5EF4-FFF2-40B4-BE49-F238E27FC236}">
                      <a16:creationId xmlns:a16="http://schemas.microsoft.com/office/drawing/2014/main" id="{BF50F4AE-79FD-F325-3FB4-8BDD259FBB76}"/>
                    </a:ext>
                  </a:extLst>
                </p:cNvPr>
                <p:cNvPicPr/>
                <p:nvPr/>
              </p:nvPicPr>
              <p:blipFill>
                <a:blip r:embed="rId220"/>
                <a:stretch>
                  <a:fillRect/>
                </a:stretch>
              </p:blipFill>
              <p:spPr>
                <a:xfrm>
                  <a:off x="2463645" y="5240958"/>
                  <a:ext cx="321120" cy="46800"/>
                </a:xfrm>
                <a:prstGeom prst="rect">
                  <a:avLst/>
                </a:prstGeom>
              </p:spPr>
            </p:pic>
          </mc:Fallback>
        </mc:AlternateContent>
      </p:grpSp>
      <p:grpSp>
        <p:nvGrpSpPr>
          <p:cNvPr id="132" name="Group 131">
            <a:extLst>
              <a:ext uri="{FF2B5EF4-FFF2-40B4-BE49-F238E27FC236}">
                <a16:creationId xmlns:a16="http://schemas.microsoft.com/office/drawing/2014/main" id="{89B4088A-61C9-98A5-3D00-C6CB1AA71838}"/>
              </a:ext>
            </a:extLst>
          </p:cNvPr>
          <p:cNvGrpSpPr/>
          <p:nvPr/>
        </p:nvGrpSpPr>
        <p:grpSpPr>
          <a:xfrm>
            <a:off x="4586565" y="5757558"/>
            <a:ext cx="415800" cy="461880"/>
            <a:chOff x="4586565" y="5757558"/>
            <a:chExt cx="415800" cy="461880"/>
          </a:xfrm>
        </p:grpSpPr>
        <mc:AlternateContent xmlns:mc="http://schemas.openxmlformats.org/markup-compatibility/2006">
          <mc:Choice xmlns:p14="http://schemas.microsoft.com/office/powerpoint/2010/main" Requires="p14">
            <p:contentPart p14:bwMode="auto" r:id="rId221">
              <p14:nvContentPartPr>
                <p14:cNvPr id="130" name="Ink 129">
                  <a:extLst>
                    <a:ext uri="{FF2B5EF4-FFF2-40B4-BE49-F238E27FC236}">
                      <a16:creationId xmlns:a16="http://schemas.microsoft.com/office/drawing/2014/main" id="{F8A6D96E-1CFC-338A-BC91-65CD16F04458}"/>
                    </a:ext>
                  </a:extLst>
                </p14:cNvPr>
                <p14:cNvContentPartPr/>
                <p14:nvPr/>
              </p14:nvContentPartPr>
              <p14:xfrm>
                <a:off x="4600245" y="5757558"/>
                <a:ext cx="402120" cy="461880"/>
              </p14:xfrm>
            </p:contentPart>
          </mc:Choice>
          <mc:Fallback>
            <p:pic>
              <p:nvPicPr>
                <p:cNvPr id="130" name="Ink 129">
                  <a:extLst>
                    <a:ext uri="{FF2B5EF4-FFF2-40B4-BE49-F238E27FC236}">
                      <a16:creationId xmlns:a16="http://schemas.microsoft.com/office/drawing/2014/main" id="{F8A6D96E-1CFC-338A-BC91-65CD16F04458}"/>
                    </a:ext>
                  </a:extLst>
                </p:cNvPr>
                <p:cNvPicPr/>
                <p:nvPr/>
              </p:nvPicPr>
              <p:blipFill>
                <a:blip r:embed="rId222"/>
                <a:stretch>
                  <a:fillRect/>
                </a:stretch>
              </p:blipFill>
              <p:spPr>
                <a:xfrm>
                  <a:off x="4591605" y="5748918"/>
                  <a:ext cx="41976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1" name="Ink 130">
                  <a:extLst>
                    <a:ext uri="{FF2B5EF4-FFF2-40B4-BE49-F238E27FC236}">
                      <a16:creationId xmlns:a16="http://schemas.microsoft.com/office/drawing/2014/main" id="{7B2B9A59-7203-2C15-E8EA-52858705AD60}"/>
                    </a:ext>
                  </a:extLst>
                </p14:cNvPr>
                <p14:cNvContentPartPr/>
                <p14:nvPr/>
              </p14:nvContentPartPr>
              <p14:xfrm>
                <a:off x="4586565" y="5810478"/>
                <a:ext cx="318960" cy="332640"/>
              </p14:xfrm>
            </p:contentPart>
          </mc:Choice>
          <mc:Fallback>
            <p:pic>
              <p:nvPicPr>
                <p:cNvPr id="131" name="Ink 130">
                  <a:extLst>
                    <a:ext uri="{FF2B5EF4-FFF2-40B4-BE49-F238E27FC236}">
                      <a16:creationId xmlns:a16="http://schemas.microsoft.com/office/drawing/2014/main" id="{7B2B9A59-7203-2C15-E8EA-52858705AD60}"/>
                    </a:ext>
                  </a:extLst>
                </p:cNvPr>
                <p:cNvPicPr/>
                <p:nvPr/>
              </p:nvPicPr>
              <p:blipFill>
                <a:blip r:embed="rId224"/>
                <a:stretch>
                  <a:fillRect/>
                </a:stretch>
              </p:blipFill>
              <p:spPr>
                <a:xfrm>
                  <a:off x="4577565" y="5801838"/>
                  <a:ext cx="336600" cy="350280"/>
                </a:xfrm>
                <a:prstGeom prst="rect">
                  <a:avLst/>
                </a:prstGeom>
              </p:spPr>
            </p:pic>
          </mc:Fallback>
        </mc:AlternateContent>
      </p:grpSp>
    </p:spTree>
    <p:extLst>
      <p:ext uri="{BB962C8B-B14F-4D97-AF65-F5344CB8AC3E}">
        <p14:creationId xmlns:p14="http://schemas.microsoft.com/office/powerpoint/2010/main" val="2686622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of a signal g(t)</a:t>
            </a:r>
          </a:p>
        </p:txBody>
      </p:sp>
      <p:sp>
        <p:nvSpPr>
          <p:cNvPr id="3" name="Content Placeholder 2"/>
          <p:cNvSpPr>
            <a:spLocks noGrp="1"/>
          </p:cNvSpPr>
          <p:nvPr>
            <p:ph idx="1"/>
          </p:nvPr>
        </p:nvSpPr>
        <p:spPr/>
        <p:txBody>
          <a:bodyPr/>
          <a:lstStyle/>
          <a:p>
            <a:r>
              <a:rPr lang="en-US" dirty="0"/>
              <a:t>from </a:t>
            </a:r>
          </a:p>
          <a:p>
            <a:endParaRPr lang="en-US" dirty="0"/>
          </a:p>
          <a:p>
            <a:endParaRPr lang="en-US" dirty="0"/>
          </a:p>
          <a:p>
            <a:r>
              <a:rPr lang="en-US" dirty="0"/>
              <a:t>We have</a:t>
            </a:r>
          </a:p>
          <a:p>
            <a:endParaRPr lang="en-US" dirty="0"/>
          </a:p>
          <a:p>
            <a:endParaRPr lang="en-US" dirty="0"/>
          </a:p>
          <a:p>
            <a:endParaRPr lang="en-US" dirty="0"/>
          </a:p>
          <a:p>
            <a:r>
              <a:rPr lang="en-US" dirty="0"/>
              <a:t>Or  </a:t>
            </a:r>
            <a:r>
              <a:rPr lang="en-US" b="1" dirty="0"/>
              <a:t>norm of g(t) is the square root of the signal energy </a:t>
            </a:r>
            <a:r>
              <a:rPr lang="en-US" dirty="0"/>
              <a:t>in the given time interval</a:t>
            </a:r>
          </a:p>
          <a:p>
            <a:endParaRPr lang="en-US" dirty="0"/>
          </a:p>
          <a:p>
            <a:endParaRPr lang="en-US" dirty="0"/>
          </a:p>
          <a:p>
            <a:r>
              <a:rPr lang="en-US" dirty="0"/>
              <a:t>And </a:t>
            </a:r>
          </a:p>
        </p:txBody>
      </p:sp>
      <mc:AlternateContent xmlns:mc="http://schemas.openxmlformats.org/markup-compatibility/2006" xmlns:a14="http://schemas.microsoft.com/office/drawing/2010/main">
        <mc:Choice Requires="a14">
          <p:sp>
            <p:nvSpPr>
              <p:cNvPr id="4" name="TextBox 3"/>
              <p:cNvSpPr txBox="1"/>
              <p:nvPr/>
            </p:nvSpPr>
            <p:spPr>
              <a:xfrm>
                <a:off x="3733800" y="1219200"/>
                <a:ext cx="4589654" cy="96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 =</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733800" y="1219200"/>
                <a:ext cx="4589654" cy="96173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92542" y="2543462"/>
                <a:ext cx="5542222" cy="96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 =</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sSup>
                            <m:sSupPr>
                              <m:ctrlPr>
                                <a:rPr lang="en-US" sz="2400" i="1">
                                  <a:latin typeface="Cambria Math" panose="02040503050406030204" pitchFamily="18" charset="0"/>
                                </a:rPr>
                              </m:ctrlPr>
                            </m:sSupPr>
                            <m:e>
                              <m:r>
                                <a:rPr lang="en-US" sz="2400" i="1">
                                  <a:latin typeface="Cambria Math"/>
                                </a:rPr>
                                <m:t>𝑔</m:t>
                              </m:r>
                            </m:e>
                            <m:sup>
                              <m:r>
                                <a:rPr lang="en-US" sz="2400" i="1">
                                  <a:latin typeface="Cambria Math"/>
                                </a:rPr>
                                <m:t>2</m:t>
                              </m:r>
                            </m:sup>
                          </m:sSup>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r>
                        <a:rPr lang="en-US" sz="2400" i="1">
                          <a:latin typeface="Cambria Math"/>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e>
                              </m:d>
                            </m:e>
                          </m:d>
                        </m:e>
                        <m:sup>
                          <m:r>
                            <a:rPr lang="en-US" sz="2400" i="1">
                              <a:latin typeface="Cambria Math"/>
                            </a:rPr>
                            <m:t>2</m:t>
                          </m:r>
                        </m:sup>
                      </m:sSup>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892542" y="2543462"/>
                <a:ext cx="5542222" cy="9617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18313" y="4572000"/>
                <a:ext cx="4393062" cy="548099"/>
              </a:xfrm>
              <a:prstGeom prst="rect">
                <a:avLst/>
              </a:prstGeom>
              <a:noFill/>
            </p:spPr>
            <p:txBody>
              <a:bodyPr wrap="none" rtlCol="0">
                <a:spAutoFit/>
              </a:bodyPr>
              <a:lstStyle/>
              <a:p>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e>
                        </m:d>
                      </m:e>
                    </m:d>
                    <m:r>
                      <a:rPr lang="en-US" sz="2400" i="1">
                        <a:latin typeface="Cambria Math"/>
                      </a:rPr>
                      <m:t>=</m:t>
                    </m:r>
                    <m:rad>
                      <m:radPr>
                        <m:degHide m:val="on"/>
                        <m:ctrlPr>
                          <a:rPr lang="en-US" sz="2400" i="1">
                            <a:latin typeface="Cambria Math" panose="02040503050406030204" pitchFamily="18" charset="0"/>
                          </a:rPr>
                        </m:ctrlPr>
                      </m:radPr>
                      <m:deg/>
                      <m:e>
                        <m:r>
                          <a:rPr lang="en-US" sz="2400" i="1">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m:t>
                        </m:r>
                      </m:e>
                    </m:rad>
                  </m:oMath>
                </a14:m>
                <a:r>
                  <a:rPr lang="en-US" sz="2400" dirty="0"/>
                  <a:t>=</a:t>
                </a:r>
                <a14:m>
                  <m:oMath xmlns:m="http://schemas.openxmlformats.org/officeDocument/2006/math">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e>
                    </m:rad>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218313" y="4572000"/>
                <a:ext cx="4393062" cy="548099"/>
              </a:xfrm>
              <a:prstGeom prst="rect">
                <a:avLst/>
              </a:prstGeom>
              <a:blipFill>
                <a:blip r:embed="rId4"/>
                <a:stretch>
                  <a:fillRect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BFDE55-433B-824F-2DA6-56D83D3860B9}"/>
                  </a:ext>
                </a:extLst>
              </p:cNvPr>
              <p:cNvSpPr txBox="1"/>
              <p:nvPr/>
            </p:nvSpPr>
            <p:spPr>
              <a:xfrm>
                <a:off x="4495800" y="5715000"/>
                <a:ext cx="4800600" cy="491738"/>
              </a:xfrm>
              <a:prstGeom prst="rect">
                <a:avLst/>
              </a:prstGeom>
              <a:noFill/>
            </p:spPr>
            <p:txBody>
              <a:bodyPr wrap="square">
                <a:spAutoFit/>
              </a:bodyPr>
              <a:lstStyle/>
              <a:p>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i="1">
                            <a:latin typeface="Cambria Math"/>
                          </a:rPr>
                          <m:t>𝑔</m:t>
                        </m:r>
                        <m:r>
                          <a:rPr lang="en-US" sz="2400" b="0" i="1" smtClean="0">
                            <a:latin typeface="Cambria Math" panose="02040503050406030204" pitchFamily="18" charset="0"/>
                          </a:rPr>
                          <m:t>||</m:t>
                        </m:r>
                      </m:e>
                      <m:sup>
                        <m:r>
                          <a:rPr lang="en-US" sz="2400" i="1">
                            <a:latin typeface="Cambria Math"/>
                          </a:rPr>
                          <m:t>2</m:t>
                        </m:r>
                      </m:sup>
                    </m:sSup>
                    <m:r>
                      <a:rPr lang="en-US" sz="2400" i="1">
                        <a:latin typeface="Cambria Math"/>
                      </a:rPr>
                      <m:t>=</m:t>
                    </m:r>
                    <m:r>
                      <a:rPr lang="en-US" sz="2400" b="0" i="1" smtClean="0">
                        <a:latin typeface="Cambria Math" panose="02040503050406030204" pitchFamily="18" charset="0"/>
                      </a:rPr>
                      <m:t>   </m:t>
                    </m:r>
                    <m:r>
                      <a:rPr lang="en-US" sz="2400" i="1" smtClean="0">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m:t>
                    </m:r>
                    <m:r>
                      <a:rPr lang="en-US" sz="2400" b="0" i="1" smtClean="0">
                        <a:latin typeface="Cambria Math" panose="02040503050406030204" pitchFamily="18" charset="0"/>
                      </a:rPr>
                      <m:t> </m:t>
                    </m:r>
                  </m:oMath>
                </a14:m>
                <a:r>
                  <a:rPr lang="en-US" sz="2400" dirty="0"/>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oMath>
                </a14:m>
                <a:endParaRPr lang="en-US" sz="2800" dirty="0"/>
              </a:p>
            </p:txBody>
          </p:sp>
        </mc:Choice>
        <mc:Fallback xmlns="">
          <p:sp>
            <p:nvSpPr>
              <p:cNvPr id="8" name="TextBox 7">
                <a:extLst>
                  <a:ext uri="{FF2B5EF4-FFF2-40B4-BE49-F238E27FC236}">
                    <a16:creationId xmlns:a16="http://schemas.microsoft.com/office/drawing/2014/main" id="{19BFDE55-433B-824F-2DA6-56D83D3860B9}"/>
                  </a:ext>
                </a:extLst>
              </p:cNvPr>
              <p:cNvSpPr txBox="1">
                <a:spLocks noRot="1" noChangeAspect="1" noMove="1" noResize="1" noEditPoints="1" noAdjustHandles="1" noChangeArrowheads="1" noChangeShapeType="1" noTextEdit="1"/>
              </p:cNvSpPr>
              <p:nvPr/>
            </p:nvSpPr>
            <p:spPr>
              <a:xfrm>
                <a:off x="4495800" y="5715000"/>
                <a:ext cx="4800600" cy="491738"/>
              </a:xfrm>
              <a:prstGeom prst="rect">
                <a:avLst/>
              </a:prstGeom>
              <a:blipFill>
                <a:blip r:embed="rId5"/>
                <a:stretch>
                  <a:fillRect l="-1144" t="-8750" b="-225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ACA439A-0030-5F7D-A38F-1ADC2E1DFF61}"/>
                  </a:ext>
                </a:extLst>
              </p14:cNvPr>
              <p14:cNvContentPartPr/>
              <p14:nvPr/>
            </p14:nvContentPartPr>
            <p14:xfrm>
              <a:off x="2456627" y="1699600"/>
              <a:ext cx="1199520" cy="280800"/>
            </p14:xfrm>
          </p:contentPart>
        </mc:Choice>
        <mc:Fallback xmlns="">
          <p:pic>
            <p:nvPicPr>
              <p:cNvPr id="7" name="Ink 6">
                <a:extLst>
                  <a:ext uri="{FF2B5EF4-FFF2-40B4-BE49-F238E27FC236}">
                    <a16:creationId xmlns:a16="http://schemas.microsoft.com/office/drawing/2014/main" id="{9ACA439A-0030-5F7D-A38F-1ADC2E1DFF61}"/>
                  </a:ext>
                </a:extLst>
              </p:cNvPr>
              <p:cNvPicPr/>
              <p:nvPr/>
            </p:nvPicPr>
            <p:blipFill>
              <a:blip r:embed="rId7"/>
              <a:stretch>
                <a:fillRect/>
              </a:stretch>
            </p:blipFill>
            <p:spPr>
              <a:xfrm>
                <a:off x="2447627" y="1690960"/>
                <a:ext cx="1217160" cy="298440"/>
              </a:xfrm>
              <a:prstGeom prst="rect">
                <a:avLst/>
              </a:prstGeom>
            </p:spPr>
          </p:pic>
        </mc:Fallback>
      </mc:AlternateContent>
      <p:grpSp>
        <p:nvGrpSpPr>
          <p:cNvPr id="11" name="Group 10">
            <a:extLst>
              <a:ext uri="{FF2B5EF4-FFF2-40B4-BE49-F238E27FC236}">
                <a16:creationId xmlns:a16="http://schemas.microsoft.com/office/drawing/2014/main" id="{8BC80420-00A6-4E22-571B-CEEB32087F3D}"/>
              </a:ext>
            </a:extLst>
          </p:cNvPr>
          <p:cNvGrpSpPr/>
          <p:nvPr/>
        </p:nvGrpSpPr>
        <p:grpSpPr>
          <a:xfrm>
            <a:off x="4910747" y="1937560"/>
            <a:ext cx="379800" cy="148680"/>
            <a:chOff x="4910747" y="1937560"/>
            <a:chExt cx="379800" cy="1486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1C4924E-6EEB-4B47-42C1-971031266E48}"/>
                    </a:ext>
                  </a:extLst>
                </p14:cNvPr>
                <p14:cNvContentPartPr/>
                <p14:nvPr/>
              </p14:nvContentPartPr>
              <p14:xfrm>
                <a:off x="4910747" y="1937560"/>
                <a:ext cx="379800" cy="65880"/>
              </p14:xfrm>
            </p:contentPart>
          </mc:Choice>
          <mc:Fallback xmlns="">
            <p:pic>
              <p:nvPicPr>
                <p:cNvPr id="9" name="Ink 8">
                  <a:extLst>
                    <a:ext uri="{FF2B5EF4-FFF2-40B4-BE49-F238E27FC236}">
                      <a16:creationId xmlns:a16="http://schemas.microsoft.com/office/drawing/2014/main" id="{41C4924E-6EEB-4B47-42C1-971031266E48}"/>
                    </a:ext>
                  </a:extLst>
                </p:cNvPr>
                <p:cNvPicPr/>
                <p:nvPr/>
              </p:nvPicPr>
              <p:blipFill>
                <a:blip r:embed="rId9"/>
                <a:stretch>
                  <a:fillRect/>
                </a:stretch>
              </p:blipFill>
              <p:spPr>
                <a:xfrm>
                  <a:off x="4901747" y="1928920"/>
                  <a:ext cx="397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26C2464-E5EC-066A-FC06-01BDA23532F0}"/>
                    </a:ext>
                  </a:extLst>
                </p14:cNvPr>
                <p14:cNvContentPartPr/>
                <p14:nvPr/>
              </p14:nvContentPartPr>
              <p14:xfrm>
                <a:off x="5018387" y="2045200"/>
                <a:ext cx="262080" cy="41040"/>
              </p14:xfrm>
            </p:contentPart>
          </mc:Choice>
          <mc:Fallback xmlns="">
            <p:pic>
              <p:nvPicPr>
                <p:cNvPr id="10" name="Ink 9">
                  <a:extLst>
                    <a:ext uri="{FF2B5EF4-FFF2-40B4-BE49-F238E27FC236}">
                      <a16:creationId xmlns:a16="http://schemas.microsoft.com/office/drawing/2014/main" id="{626C2464-E5EC-066A-FC06-01BDA23532F0}"/>
                    </a:ext>
                  </a:extLst>
                </p:cNvPr>
                <p:cNvPicPr/>
                <p:nvPr/>
              </p:nvPicPr>
              <p:blipFill>
                <a:blip r:embed="rId11"/>
                <a:stretch>
                  <a:fillRect/>
                </a:stretch>
              </p:blipFill>
              <p:spPr>
                <a:xfrm>
                  <a:off x="5009387" y="2036560"/>
                  <a:ext cx="27972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1828871A-694F-DA7E-D34A-DE03A6826E10}"/>
                  </a:ext>
                </a:extLst>
              </p14:cNvPr>
              <p14:cNvContentPartPr/>
              <p14:nvPr/>
            </p14:nvContentPartPr>
            <p14:xfrm>
              <a:off x="9607667" y="3006400"/>
              <a:ext cx="600840" cy="247320"/>
            </p14:xfrm>
          </p:contentPart>
        </mc:Choice>
        <mc:Fallback xmlns="">
          <p:pic>
            <p:nvPicPr>
              <p:cNvPr id="12" name="Ink 11">
                <a:extLst>
                  <a:ext uri="{FF2B5EF4-FFF2-40B4-BE49-F238E27FC236}">
                    <a16:creationId xmlns:a16="http://schemas.microsoft.com/office/drawing/2014/main" id="{1828871A-694F-DA7E-D34A-DE03A6826E10}"/>
                  </a:ext>
                </a:extLst>
              </p:cNvPr>
              <p:cNvPicPr/>
              <p:nvPr/>
            </p:nvPicPr>
            <p:blipFill>
              <a:blip r:embed="rId13"/>
              <a:stretch>
                <a:fillRect/>
              </a:stretch>
            </p:blipFill>
            <p:spPr>
              <a:xfrm>
                <a:off x="9598667" y="2997760"/>
                <a:ext cx="618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ACBC763-71E4-0162-9AF2-683EBFD3551C}"/>
                  </a:ext>
                </a:extLst>
              </p14:cNvPr>
              <p14:cNvContentPartPr/>
              <p14:nvPr/>
            </p14:nvContentPartPr>
            <p14:xfrm>
              <a:off x="6164267" y="3488080"/>
              <a:ext cx="1638360" cy="188640"/>
            </p14:xfrm>
          </p:contentPart>
        </mc:Choice>
        <mc:Fallback xmlns="">
          <p:pic>
            <p:nvPicPr>
              <p:cNvPr id="13" name="Ink 12">
                <a:extLst>
                  <a:ext uri="{FF2B5EF4-FFF2-40B4-BE49-F238E27FC236}">
                    <a16:creationId xmlns:a16="http://schemas.microsoft.com/office/drawing/2014/main" id="{BACBC763-71E4-0162-9AF2-683EBFD3551C}"/>
                  </a:ext>
                </a:extLst>
              </p:cNvPr>
              <p:cNvPicPr/>
              <p:nvPr/>
            </p:nvPicPr>
            <p:blipFill>
              <a:blip r:embed="rId15"/>
              <a:stretch>
                <a:fillRect/>
              </a:stretch>
            </p:blipFill>
            <p:spPr>
              <a:xfrm>
                <a:off x="6155267" y="3479440"/>
                <a:ext cx="1656000" cy="206280"/>
              </a:xfrm>
              <a:prstGeom prst="rect">
                <a:avLst/>
              </a:prstGeom>
            </p:spPr>
          </p:pic>
        </mc:Fallback>
      </mc:AlternateContent>
      <p:grpSp>
        <p:nvGrpSpPr>
          <p:cNvPr id="29" name="Group 28">
            <a:extLst>
              <a:ext uri="{FF2B5EF4-FFF2-40B4-BE49-F238E27FC236}">
                <a16:creationId xmlns:a16="http://schemas.microsoft.com/office/drawing/2014/main" id="{E55616D9-ED70-D29D-5D56-18067FB0926C}"/>
              </a:ext>
            </a:extLst>
          </p:cNvPr>
          <p:cNvGrpSpPr/>
          <p:nvPr/>
        </p:nvGrpSpPr>
        <p:grpSpPr>
          <a:xfrm>
            <a:off x="8484827" y="1506640"/>
            <a:ext cx="3684240" cy="612720"/>
            <a:chOff x="8484827" y="1506640"/>
            <a:chExt cx="3684240" cy="61272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5356B0D-C833-E760-447D-311EB83D49A9}"/>
                    </a:ext>
                  </a:extLst>
                </p14:cNvPr>
                <p14:cNvContentPartPr/>
                <p14:nvPr/>
              </p14:nvContentPartPr>
              <p14:xfrm>
                <a:off x="8484827" y="1640560"/>
                <a:ext cx="644400" cy="268920"/>
              </p14:xfrm>
            </p:contentPart>
          </mc:Choice>
          <mc:Fallback xmlns="">
            <p:pic>
              <p:nvPicPr>
                <p:cNvPr id="14" name="Ink 13">
                  <a:extLst>
                    <a:ext uri="{FF2B5EF4-FFF2-40B4-BE49-F238E27FC236}">
                      <a16:creationId xmlns:a16="http://schemas.microsoft.com/office/drawing/2014/main" id="{D5356B0D-C833-E760-447D-311EB83D49A9}"/>
                    </a:ext>
                  </a:extLst>
                </p:cNvPr>
                <p:cNvPicPr/>
                <p:nvPr/>
              </p:nvPicPr>
              <p:blipFill>
                <a:blip r:embed="rId17"/>
                <a:stretch>
                  <a:fillRect/>
                </a:stretch>
              </p:blipFill>
              <p:spPr>
                <a:xfrm>
                  <a:off x="8475827" y="1631560"/>
                  <a:ext cx="6620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21C5AA8-12A7-2F1D-E7DE-872E313F2000}"/>
                    </a:ext>
                  </a:extLst>
                </p14:cNvPr>
                <p14:cNvContentPartPr/>
                <p14:nvPr/>
              </p14:nvContentPartPr>
              <p14:xfrm>
                <a:off x="9458627" y="1537240"/>
                <a:ext cx="220320" cy="296280"/>
              </p14:xfrm>
            </p:contentPart>
          </mc:Choice>
          <mc:Fallback xmlns="">
            <p:pic>
              <p:nvPicPr>
                <p:cNvPr id="15" name="Ink 14">
                  <a:extLst>
                    <a:ext uri="{FF2B5EF4-FFF2-40B4-BE49-F238E27FC236}">
                      <a16:creationId xmlns:a16="http://schemas.microsoft.com/office/drawing/2014/main" id="{421C5AA8-12A7-2F1D-E7DE-872E313F2000}"/>
                    </a:ext>
                  </a:extLst>
                </p:cNvPr>
                <p:cNvPicPr/>
                <p:nvPr/>
              </p:nvPicPr>
              <p:blipFill>
                <a:blip r:embed="rId19"/>
                <a:stretch>
                  <a:fillRect/>
                </a:stretch>
              </p:blipFill>
              <p:spPr>
                <a:xfrm>
                  <a:off x="9449987" y="1528240"/>
                  <a:ext cx="2379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7EEE41B7-849E-46C1-7676-6AC7F13B61ED}"/>
                    </a:ext>
                  </a:extLst>
                </p14:cNvPr>
                <p14:cNvContentPartPr/>
                <p14:nvPr/>
              </p14:nvContentPartPr>
              <p14:xfrm>
                <a:off x="9783707" y="1669000"/>
                <a:ext cx="198360" cy="186840"/>
              </p14:xfrm>
            </p:contentPart>
          </mc:Choice>
          <mc:Fallback xmlns="">
            <p:pic>
              <p:nvPicPr>
                <p:cNvPr id="16" name="Ink 15">
                  <a:extLst>
                    <a:ext uri="{FF2B5EF4-FFF2-40B4-BE49-F238E27FC236}">
                      <a16:creationId xmlns:a16="http://schemas.microsoft.com/office/drawing/2014/main" id="{7EEE41B7-849E-46C1-7676-6AC7F13B61ED}"/>
                    </a:ext>
                  </a:extLst>
                </p:cNvPr>
                <p:cNvPicPr/>
                <p:nvPr/>
              </p:nvPicPr>
              <p:blipFill>
                <a:blip r:embed="rId21"/>
                <a:stretch>
                  <a:fillRect/>
                </a:stretch>
              </p:blipFill>
              <p:spPr>
                <a:xfrm>
                  <a:off x="9775067" y="1660000"/>
                  <a:ext cx="216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DFFA6E7-407E-FD98-76C7-56540A06F857}"/>
                    </a:ext>
                  </a:extLst>
                </p14:cNvPr>
                <p14:cNvContentPartPr/>
                <p14:nvPr/>
              </p14:nvContentPartPr>
              <p14:xfrm>
                <a:off x="10213547" y="1506640"/>
                <a:ext cx="37440" cy="398160"/>
              </p14:xfrm>
            </p:contentPart>
          </mc:Choice>
          <mc:Fallback xmlns="">
            <p:pic>
              <p:nvPicPr>
                <p:cNvPr id="17" name="Ink 16">
                  <a:extLst>
                    <a:ext uri="{FF2B5EF4-FFF2-40B4-BE49-F238E27FC236}">
                      <a16:creationId xmlns:a16="http://schemas.microsoft.com/office/drawing/2014/main" id="{1DFFA6E7-407E-FD98-76C7-56540A06F857}"/>
                    </a:ext>
                  </a:extLst>
                </p:cNvPr>
                <p:cNvPicPr/>
                <p:nvPr/>
              </p:nvPicPr>
              <p:blipFill>
                <a:blip r:embed="rId23"/>
                <a:stretch>
                  <a:fillRect/>
                </a:stretch>
              </p:blipFill>
              <p:spPr>
                <a:xfrm>
                  <a:off x="10204907" y="1498000"/>
                  <a:ext cx="550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9D8842C-EA4D-2C56-95CB-90A3D987B267}"/>
                    </a:ext>
                  </a:extLst>
                </p14:cNvPr>
                <p14:cNvContentPartPr/>
                <p14:nvPr/>
              </p14:nvContentPartPr>
              <p14:xfrm>
                <a:off x="10131827" y="1616800"/>
                <a:ext cx="273600" cy="16560"/>
              </p14:xfrm>
            </p:contentPart>
          </mc:Choice>
          <mc:Fallback xmlns="">
            <p:pic>
              <p:nvPicPr>
                <p:cNvPr id="18" name="Ink 17">
                  <a:extLst>
                    <a:ext uri="{FF2B5EF4-FFF2-40B4-BE49-F238E27FC236}">
                      <a16:creationId xmlns:a16="http://schemas.microsoft.com/office/drawing/2014/main" id="{E9D8842C-EA4D-2C56-95CB-90A3D987B267}"/>
                    </a:ext>
                  </a:extLst>
                </p:cNvPr>
                <p:cNvPicPr/>
                <p:nvPr/>
              </p:nvPicPr>
              <p:blipFill>
                <a:blip r:embed="rId25"/>
                <a:stretch>
                  <a:fillRect/>
                </a:stretch>
              </p:blipFill>
              <p:spPr>
                <a:xfrm>
                  <a:off x="10122827" y="1608160"/>
                  <a:ext cx="291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2CC259D-F917-BDAD-E8C9-B039EF44B287}"/>
                    </a:ext>
                  </a:extLst>
                </p14:cNvPr>
                <p14:cNvContentPartPr/>
                <p14:nvPr/>
              </p14:nvContentPartPr>
              <p14:xfrm>
                <a:off x="10698107" y="1745320"/>
                <a:ext cx="25920" cy="374040"/>
              </p14:xfrm>
            </p:contentPart>
          </mc:Choice>
          <mc:Fallback xmlns="">
            <p:pic>
              <p:nvPicPr>
                <p:cNvPr id="19" name="Ink 18">
                  <a:extLst>
                    <a:ext uri="{FF2B5EF4-FFF2-40B4-BE49-F238E27FC236}">
                      <a16:creationId xmlns:a16="http://schemas.microsoft.com/office/drawing/2014/main" id="{E2CC259D-F917-BDAD-E8C9-B039EF44B287}"/>
                    </a:ext>
                  </a:extLst>
                </p:cNvPr>
                <p:cNvPicPr/>
                <p:nvPr/>
              </p:nvPicPr>
              <p:blipFill>
                <a:blip r:embed="rId27"/>
                <a:stretch>
                  <a:fillRect/>
                </a:stretch>
              </p:blipFill>
              <p:spPr>
                <a:xfrm>
                  <a:off x="10689107" y="1736320"/>
                  <a:ext cx="435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507FD165-8BD4-FA6F-CD86-F95651BF97B3}"/>
                    </a:ext>
                  </a:extLst>
                </p14:cNvPr>
                <p14:cNvContentPartPr/>
                <p14:nvPr/>
              </p14:nvContentPartPr>
              <p14:xfrm>
                <a:off x="10685867" y="1729120"/>
                <a:ext cx="185760" cy="163080"/>
              </p14:xfrm>
            </p:contentPart>
          </mc:Choice>
          <mc:Fallback xmlns="">
            <p:pic>
              <p:nvPicPr>
                <p:cNvPr id="20" name="Ink 19">
                  <a:extLst>
                    <a:ext uri="{FF2B5EF4-FFF2-40B4-BE49-F238E27FC236}">
                      <a16:creationId xmlns:a16="http://schemas.microsoft.com/office/drawing/2014/main" id="{507FD165-8BD4-FA6F-CD86-F95651BF97B3}"/>
                    </a:ext>
                  </a:extLst>
                </p:cNvPr>
                <p:cNvPicPr/>
                <p:nvPr/>
              </p:nvPicPr>
              <p:blipFill>
                <a:blip r:embed="rId29"/>
                <a:stretch>
                  <a:fillRect/>
                </a:stretch>
              </p:blipFill>
              <p:spPr>
                <a:xfrm>
                  <a:off x="10677227" y="1720120"/>
                  <a:ext cx="203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25CD0ACA-C941-6BEF-5539-F4ED62441A0E}"/>
                    </a:ext>
                  </a:extLst>
                </p14:cNvPr>
                <p14:cNvContentPartPr/>
                <p14:nvPr/>
              </p14:nvContentPartPr>
              <p14:xfrm>
                <a:off x="10993307" y="1738840"/>
                <a:ext cx="114480" cy="166680"/>
              </p14:xfrm>
            </p:contentPart>
          </mc:Choice>
          <mc:Fallback xmlns="">
            <p:pic>
              <p:nvPicPr>
                <p:cNvPr id="21" name="Ink 20">
                  <a:extLst>
                    <a:ext uri="{FF2B5EF4-FFF2-40B4-BE49-F238E27FC236}">
                      <a16:creationId xmlns:a16="http://schemas.microsoft.com/office/drawing/2014/main" id="{25CD0ACA-C941-6BEF-5539-F4ED62441A0E}"/>
                    </a:ext>
                  </a:extLst>
                </p:cNvPr>
                <p:cNvPicPr/>
                <p:nvPr/>
              </p:nvPicPr>
              <p:blipFill>
                <a:blip r:embed="rId31"/>
                <a:stretch>
                  <a:fillRect/>
                </a:stretch>
              </p:blipFill>
              <p:spPr>
                <a:xfrm>
                  <a:off x="10984667" y="1730200"/>
                  <a:ext cx="132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C2600B53-4AAC-C65C-85A6-269894CE73BF}"/>
                    </a:ext>
                  </a:extLst>
                </p14:cNvPr>
                <p14:cNvContentPartPr/>
                <p14:nvPr/>
              </p14:nvContentPartPr>
              <p14:xfrm>
                <a:off x="11125067" y="1753600"/>
                <a:ext cx="157680" cy="150120"/>
              </p14:xfrm>
            </p:contentPart>
          </mc:Choice>
          <mc:Fallback xmlns="">
            <p:pic>
              <p:nvPicPr>
                <p:cNvPr id="22" name="Ink 21">
                  <a:extLst>
                    <a:ext uri="{FF2B5EF4-FFF2-40B4-BE49-F238E27FC236}">
                      <a16:creationId xmlns:a16="http://schemas.microsoft.com/office/drawing/2014/main" id="{C2600B53-4AAC-C65C-85A6-269894CE73BF}"/>
                    </a:ext>
                  </a:extLst>
                </p:cNvPr>
                <p:cNvPicPr/>
                <p:nvPr/>
              </p:nvPicPr>
              <p:blipFill>
                <a:blip r:embed="rId33"/>
                <a:stretch>
                  <a:fillRect/>
                </a:stretch>
              </p:blipFill>
              <p:spPr>
                <a:xfrm>
                  <a:off x="11116427" y="1744600"/>
                  <a:ext cx="175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EC68841-89F8-C88E-9AB3-537FCF402359}"/>
                    </a:ext>
                  </a:extLst>
                </p14:cNvPr>
                <p14:cNvContentPartPr/>
                <p14:nvPr/>
              </p14:nvContentPartPr>
              <p14:xfrm>
                <a:off x="11372387" y="1572880"/>
                <a:ext cx="212040" cy="397080"/>
              </p14:xfrm>
            </p:contentPart>
          </mc:Choice>
          <mc:Fallback xmlns="">
            <p:pic>
              <p:nvPicPr>
                <p:cNvPr id="23" name="Ink 22">
                  <a:extLst>
                    <a:ext uri="{FF2B5EF4-FFF2-40B4-BE49-F238E27FC236}">
                      <a16:creationId xmlns:a16="http://schemas.microsoft.com/office/drawing/2014/main" id="{8EC68841-89F8-C88E-9AB3-537FCF402359}"/>
                    </a:ext>
                  </a:extLst>
                </p:cNvPr>
                <p:cNvPicPr/>
                <p:nvPr/>
              </p:nvPicPr>
              <p:blipFill>
                <a:blip r:embed="rId35"/>
                <a:stretch>
                  <a:fillRect/>
                </a:stretch>
              </p:blipFill>
              <p:spPr>
                <a:xfrm>
                  <a:off x="11363387" y="1564240"/>
                  <a:ext cx="229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864BEBD4-685C-FB48-0C26-B07F138106D6}"/>
                    </a:ext>
                  </a:extLst>
                </p14:cNvPr>
                <p14:cNvContentPartPr/>
                <p14:nvPr/>
              </p14:nvContentPartPr>
              <p14:xfrm>
                <a:off x="11545547" y="1769800"/>
                <a:ext cx="145080" cy="194760"/>
              </p14:xfrm>
            </p:contentPart>
          </mc:Choice>
          <mc:Fallback xmlns="">
            <p:pic>
              <p:nvPicPr>
                <p:cNvPr id="24" name="Ink 23">
                  <a:extLst>
                    <a:ext uri="{FF2B5EF4-FFF2-40B4-BE49-F238E27FC236}">
                      <a16:creationId xmlns:a16="http://schemas.microsoft.com/office/drawing/2014/main" id="{864BEBD4-685C-FB48-0C26-B07F138106D6}"/>
                    </a:ext>
                  </a:extLst>
                </p:cNvPr>
                <p:cNvPicPr/>
                <p:nvPr/>
              </p:nvPicPr>
              <p:blipFill>
                <a:blip r:embed="rId37"/>
                <a:stretch>
                  <a:fillRect/>
                </a:stretch>
              </p:blipFill>
              <p:spPr>
                <a:xfrm>
                  <a:off x="11536907" y="1760800"/>
                  <a:ext cx="162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4B5AA483-AB71-F4B2-1705-837012AF5D47}"/>
                    </a:ext>
                  </a:extLst>
                </p14:cNvPr>
                <p14:cNvContentPartPr/>
                <p14:nvPr/>
              </p14:nvContentPartPr>
              <p14:xfrm>
                <a:off x="11762987" y="1820200"/>
                <a:ext cx="235800" cy="296640"/>
              </p14:xfrm>
            </p:contentPart>
          </mc:Choice>
          <mc:Fallback xmlns="">
            <p:pic>
              <p:nvPicPr>
                <p:cNvPr id="25" name="Ink 24">
                  <a:extLst>
                    <a:ext uri="{FF2B5EF4-FFF2-40B4-BE49-F238E27FC236}">
                      <a16:creationId xmlns:a16="http://schemas.microsoft.com/office/drawing/2014/main" id="{4B5AA483-AB71-F4B2-1705-837012AF5D47}"/>
                    </a:ext>
                  </a:extLst>
                </p:cNvPr>
                <p:cNvPicPr/>
                <p:nvPr/>
              </p:nvPicPr>
              <p:blipFill>
                <a:blip r:embed="rId39"/>
                <a:stretch>
                  <a:fillRect/>
                </a:stretch>
              </p:blipFill>
              <p:spPr>
                <a:xfrm>
                  <a:off x="11753987" y="1811200"/>
                  <a:ext cx="253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53D1A238-1078-736D-B3D2-70C46E007351}"/>
                    </a:ext>
                  </a:extLst>
                </p14:cNvPr>
                <p14:cNvContentPartPr/>
                <p14:nvPr/>
              </p14:nvContentPartPr>
              <p14:xfrm>
                <a:off x="11883947" y="1859080"/>
                <a:ext cx="285120" cy="51480"/>
              </p14:xfrm>
            </p:contentPart>
          </mc:Choice>
          <mc:Fallback xmlns="">
            <p:pic>
              <p:nvPicPr>
                <p:cNvPr id="26" name="Ink 25">
                  <a:extLst>
                    <a:ext uri="{FF2B5EF4-FFF2-40B4-BE49-F238E27FC236}">
                      <a16:creationId xmlns:a16="http://schemas.microsoft.com/office/drawing/2014/main" id="{53D1A238-1078-736D-B3D2-70C46E007351}"/>
                    </a:ext>
                  </a:extLst>
                </p:cNvPr>
                <p:cNvPicPr/>
                <p:nvPr/>
              </p:nvPicPr>
              <p:blipFill>
                <a:blip r:embed="rId41"/>
                <a:stretch>
                  <a:fillRect/>
                </a:stretch>
              </p:blipFill>
              <p:spPr>
                <a:xfrm>
                  <a:off x="11874947" y="1850080"/>
                  <a:ext cx="302760" cy="69120"/>
                </a:xfrm>
                <a:prstGeom prst="rect">
                  <a:avLst/>
                </a:prstGeom>
              </p:spPr>
            </p:pic>
          </mc:Fallback>
        </mc:AlternateContent>
      </p:grpSp>
      <p:grpSp>
        <p:nvGrpSpPr>
          <p:cNvPr id="32" name="Group 31">
            <a:extLst>
              <a:ext uri="{FF2B5EF4-FFF2-40B4-BE49-F238E27FC236}">
                <a16:creationId xmlns:a16="http://schemas.microsoft.com/office/drawing/2014/main" id="{F7B95CA5-9953-D503-5ECB-B91B897BCA49}"/>
              </a:ext>
            </a:extLst>
          </p:cNvPr>
          <p:cNvGrpSpPr/>
          <p:nvPr/>
        </p:nvGrpSpPr>
        <p:grpSpPr>
          <a:xfrm>
            <a:off x="2766587" y="4302400"/>
            <a:ext cx="447840" cy="179280"/>
            <a:chOff x="2766587" y="4302400"/>
            <a:chExt cx="447840" cy="179280"/>
          </a:xfrm>
        </p:grpSpPr>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07B2966C-C140-58F2-0D9B-9171799FB231}"/>
                    </a:ext>
                  </a:extLst>
                </p14:cNvPr>
                <p14:cNvContentPartPr/>
                <p14:nvPr/>
              </p14:nvContentPartPr>
              <p14:xfrm>
                <a:off x="2766587" y="4302400"/>
                <a:ext cx="447840" cy="88560"/>
              </p14:xfrm>
            </p:contentPart>
          </mc:Choice>
          <mc:Fallback xmlns="">
            <p:pic>
              <p:nvPicPr>
                <p:cNvPr id="30" name="Ink 29">
                  <a:extLst>
                    <a:ext uri="{FF2B5EF4-FFF2-40B4-BE49-F238E27FC236}">
                      <a16:creationId xmlns:a16="http://schemas.microsoft.com/office/drawing/2014/main" id="{07B2966C-C140-58F2-0D9B-9171799FB231}"/>
                    </a:ext>
                  </a:extLst>
                </p:cNvPr>
                <p:cNvPicPr/>
                <p:nvPr/>
              </p:nvPicPr>
              <p:blipFill>
                <a:blip r:embed="rId43"/>
                <a:stretch>
                  <a:fillRect/>
                </a:stretch>
              </p:blipFill>
              <p:spPr>
                <a:xfrm>
                  <a:off x="2757587" y="4293400"/>
                  <a:ext cx="465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9AE1652A-D217-5A8E-D7BB-81AFD08369CF}"/>
                    </a:ext>
                  </a:extLst>
                </p14:cNvPr>
                <p14:cNvContentPartPr/>
                <p14:nvPr/>
              </p14:nvContentPartPr>
              <p14:xfrm>
                <a:off x="2851187" y="4434520"/>
                <a:ext cx="264960" cy="47160"/>
              </p14:xfrm>
            </p:contentPart>
          </mc:Choice>
          <mc:Fallback xmlns="">
            <p:pic>
              <p:nvPicPr>
                <p:cNvPr id="31" name="Ink 30">
                  <a:extLst>
                    <a:ext uri="{FF2B5EF4-FFF2-40B4-BE49-F238E27FC236}">
                      <a16:creationId xmlns:a16="http://schemas.microsoft.com/office/drawing/2014/main" id="{9AE1652A-D217-5A8E-D7BB-81AFD08369CF}"/>
                    </a:ext>
                  </a:extLst>
                </p:cNvPr>
                <p:cNvPicPr/>
                <p:nvPr/>
              </p:nvPicPr>
              <p:blipFill>
                <a:blip r:embed="rId45"/>
                <a:stretch>
                  <a:fillRect/>
                </a:stretch>
              </p:blipFill>
              <p:spPr>
                <a:xfrm>
                  <a:off x="2842187" y="4425520"/>
                  <a:ext cx="282600" cy="6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869F03A9-D1B0-8CFF-3E10-48655C9D2F6B}"/>
                  </a:ext>
                </a:extLst>
              </p14:cNvPr>
              <p14:cNvContentPartPr/>
              <p14:nvPr/>
            </p14:nvContentPartPr>
            <p14:xfrm>
              <a:off x="3445907" y="4800640"/>
              <a:ext cx="750240" cy="252360"/>
            </p14:xfrm>
          </p:contentPart>
        </mc:Choice>
        <mc:Fallback xmlns="">
          <p:pic>
            <p:nvPicPr>
              <p:cNvPr id="33" name="Ink 32">
                <a:extLst>
                  <a:ext uri="{FF2B5EF4-FFF2-40B4-BE49-F238E27FC236}">
                    <a16:creationId xmlns:a16="http://schemas.microsoft.com/office/drawing/2014/main" id="{869F03A9-D1B0-8CFF-3E10-48655C9D2F6B}"/>
                  </a:ext>
                </a:extLst>
              </p:cNvPr>
              <p:cNvPicPr/>
              <p:nvPr/>
            </p:nvPicPr>
            <p:blipFill>
              <a:blip r:embed="rId47"/>
              <a:stretch>
                <a:fillRect/>
              </a:stretch>
            </p:blipFill>
            <p:spPr>
              <a:xfrm>
                <a:off x="3437267" y="4792000"/>
                <a:ext cx="767880" cy="270000"/>
              </a:xfrm>
              <a:prstGeom prst="rect">
                <a:avLst/>
              </a:prstGeom>
            </p:spPr>
          </p:pic>
        </mc:Fallback>
      </mc:AlternateContent>
      <p:grpSp>
        <p:nvGrpSpPr>
          <p:cNvPr id="37" name="Group 36">
            <a:extLst>
              <a:ext uri="{FF2B5EF4-FFF2-40B4-BE49-F238E27FC236}">
                <a16:creationId xmlns:a16="http://schemas.microsoft.com/office/drawing/2014/main" id="{90E94761-2F9D-8638-668B-EB2CDC55B72C}"/>
              </a:ext>
            </a:extLst>
          </p:cNvPr>
          <p:cNvGrpSpPr/>
          <p:nvPr/>
        </p:nvGrpSpPr>
        <p:grpSpPr>
          <a:xfrm>
            <a:off x="6470627" y="5189800"/>
            <a:ext cx="767520" cy="156600"/>
            <a:chOff x="6470627" y="5189800"/>
            <a:chExt cx="767520" cy="156600"/>
          </a:xfrm>
        </p:grpSpPr>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8C2E674B-F7DE-0A6D-33EB-97C6E6D137FC}"/>
                    </a:ext>
                  </a:extLst>
                </p14:cNvPr>
                <p14:cNvContentPartPr/>
                <p14:nvPr/>
              </p14:nvContentPartPr>
              <p14:xfrm>
                <a:off x="7226627" y="5189800"/>
                <a:ext cx="11520" cy="4680"/>
              </p14:xfrm>
            </p:contentPart>
          </mc:Choice>
          <mc:Fallback xmlns="">
            <p:pic>
              <p:nvPicPr>
                <p:cNvPr id="34" name="Ink 33">
                  <a:extLst>
                    <a:ext uri="{FF2B5EF4-FFF2-40B4-BE49-F238E27FC236}">
                      <a16:creationId xmlns:a16="http://schemas.microsoft.com/office/drawing/2014/main" id="{8C2E674B-F7DE-0A6D-33EB-97C6E6D137FC}"/>
                    </a:ext>
                  </a:extLst>
                </p:cNvPr>
                <p:cNvPicPr/>
                <p:nvPr/>
              </p:nvPicPr>
              <p:blipFill>
                <a:blip r:embed="rId49"/>
                <a:stretch>
                  <a:fillRect/>
                </a:stretch>
              </p:blipFill>
              <p:spPr>
                <a:xfrm>
                  <a:off x="7217627" y="5181160"/>
                  <a:ext cx="29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A8EFEBB-27A7-5F65-3F27-41A62291A53B}"/>
                    </a:ext>
                  </a:extLst>
                </p14:cNvPr>
                <p14:cNvContentPartPr/>
                <p14:nvPr/>
              </p14:nvContentPartPr>
              <p14:xfrm>
                <a:off x="6470627" y="5193400"/>
                <a:ext cx="746280" cy="50760"/>
              </p14:xfrm>
            </p:contentPart>
          </mc:Choice>
          <mc:Fallback xmlns="">
            <p:pic>
              <p:nvPicPr>
                <p:cNvPr id="35" name="Ink 34">
                  <a:extLst>
                    <a:ext uri="{FF2B5EF4-FFF2-40B4-BE49-F238E27FC236}">
                      <a16:creationId xmlns:a16="http://schemas.microsoft.com/office/drawing/2014/main" id="{BA8EFEBB-27A7-5F65-3F27-41A62291A53B}"/>
                    </a:ext>
                  </a:extLst>
                </p:cNvPr>
                <p:cNvPicPr/>
                <p:nvPr/>
              </p:nvPicPr>
              <p:blipFill>
                <a:blip r:embed="rId51"/>
                <a:stretch>
                  <a:fillRect/>
                </a:stretch>
              </p:blipFill>
              <p:spPr>
                <a:xfrm>
                  <a:off x="6461987" y="5184400"/>
                  <a:ext cx="763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FFF97F61-95A7-97C3-0774-BFF8A6BCDE70}"/>
                    </a:ext>
                  </a:extLst>
                </p14:cNvPr>
                <p14:cNvContentPartPr/>
                <p14:nvPr/>
              </p14:nvContentPartPr>
              <p14:xfrm>
                <a:off x="6631187" y="5306800"/>
                <a:ext cx="319680" cy="39600"/>
              </p14:xfrm>
            </p:contentPart>
          </mc:Choice>
          <mc:Fallback xmlns="">
            <p:pic>
              <p:nvPicPr>
                <p:cNvPr id="36" name="Ink 35">
                  <a:extLst>
                    <a:ext uri="{FF2B5EF4-FFF2-40B4-BE49-F238E27FC236}">
                      <a16:creationId xmlns:a16="http://schemas.microsoft.com/office/drawing/2014/main" id="{FFF97F61-95A7-97C3-0774-BFF8A6BCDE70}"/>
                    </a:ext>
                  </a:extLst>
                </p:cNvPr>
                <p:cNvPicPr/>
                <p:nvPr/>
              </p:nvPicPr>
              <p:blipFill>
                <a:blip r:embed="rId53"/>
                <a:stretch>
                  <a:fillRect/>
                </a:stretch>
              </p:blipFill>
              <p:spPr>
                <a:xfrm>
                  <a:off x="6622547" y="5297800"/>
                  <a:ext cx="337320" cy="57240"/>
                </a:xfrm>
                <a:prstGeom prst="rect">
                  <a:avLst/>
                </a:prstGeom>
              </p:spPr>
            </p:pic>
          </mc:Fallback>
        </mc:AlternateContent>
      </p:grpSp>
      <p:grpSp>
        <p:nvGrpSpPr>
          <p:cNvPr id="40" name="Group 39">
            <a:extLst>
              <a:ext uri="{FF2B5EF4-FFF2-40B4-BE49-F238E27FC236}">
                <a16:creationId xmlns:a16="http://schemas.microsoft.com/office/drawing/2014/main" id="{B0809A3B-C794-B9A2-4D34-FA21B62B1B7B}"/>
              </a:ext>
            </a:extLst>
          </p:cNvPr>
          <p:cNvGrpSpPr/>
          <p:nvPr/>
        </p:nvGrpSpPr>
        <p:grpSpPr>
          <a:xfrm>
            <a:off x="8206187" y="5239840"/>
            <a:ext cx="446760" cy="142560"/>
            <a:chOff x="8206187" y="5239840"/>
            <a:chExt cx="446760" cy="142560"/>
          </a:xfrm>
        </p:grpSpPr>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EE2AE0FD-0DFF-B767-99C8-B9CA0844E436}"/>
                    </a:ext>
                  </a:extLst>
                </p14:cNvPr>
                <p14:cNvContentPartPr/>
                <p14:nvPr/>
              </p14:nvContentPartPr>
              <p14:xfrm>
                <a:off x="8206187" y="5239840"/>
                <a:ext cx="446760" cy="56160"/>
              </p14:xfrm>
            </p:contentPart>
          </mc:Choice>
          <mc:Fallback xmlns="">
            <p:pic>
              <p:nvPicPr>
                <p:cNvPr id="38" name="Ink 37">
                  <a:extLst>
                    <a:ext uri="{FF2B5EF4-FFF2-40B4-BE49-F238E27FC236}">
                      <a16:creationId xmlns:a16="http://schemas.microsoft.com/office/drawing/2014/main" id="{EE2AE0FD-0DFF-B767-99C8-B9CA0844E436}"/>
                    </a:ext>
                  </a:extLst>
                </p:cNvPr>
                <p:cNvPicPr/>
                <p:nvPr/>
              </p:nvPicPr>
              <p:blipFill>
                <a:blip r:embed="rId55"/>
                <a:stretch>
                  <a:fillRect/>
                </a:stretch>
              </p:blipFill>
              <p:spPr>
                <a:xfrm>
                  <a:off x="8197187" y="5230840"/>
                  <a:ext cx="464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7B66FF79-57B9-62C1-13C4-3D1F9626357A}"/>
                    </a:ext>
                  </a:extLst>
                </p14:cNvPr>
                <p14:cNvContentPartPr/>
                <p14:nvPr/>
              </p14:nvContentPartPr>
              <p14:xfrm>
                <a:off x="8330387" y="5362240"/>
                <a:ext cx="167040" cy="20160"/>
              </p14:xfrm>
            </p:contentPart>
          </mc:Choice>
          <mc:Fallback xmlns="">
            <p:pic>
              <p:nvPicPr>
                <p:cNvPr id="39" name="Ink 38">
                  <a:extLst>
                    <a:ext uri="{FF2B5EF4-FFF2-40B4-BE49-F238E27FC236}">
                      <a16:creationId xmlns:a16="http://schemas.microsoft.com/office/drawing/2014/main" id="{7B66FF79-57B9-62C1-13C4-3D1F9626357A}"/>
                    </a:ext>
                  </a:extLst>
                </p:cNvPr>
                <p:cNvPicPr/>
                <p:nvPr/>
              </p:nvPicPr>
              <p:blipFill>
                <a:blip r:embed="rId57"/>
                <a:stretch>
                  <a:fillRect/>
                </a:stretch>
              </p:blipFill>
              <p:spPr>
                <a:xfrm>
                  <a:off x="8321747" y="5353600"/>
                  <a:ext cx="184680" cy="37800"/>
                </a:xfrm>
                <a:prstGeom prst="rect">
                  <a:avLst/>
                </a:prstGeom>
              </p:spPr>
            </p:pic>
          </mc:Fallback>
        </mc:AlternateContent>
      </p:grpSp>
      <p:grpSp>
        <p:nvGrpSpPr>
          <p:cNvPr id="43" name="Group 42">
            <a:extLst>
              <a:ext uri="{FF2B5EF4-FFF2-40B4-BE49-F238E27FC236}">
                <a16:creationId xmlns:a16="http://schemas.microsoft.com/office/drawing/2014/main" id="{817074D4-0A90-373F-9967-7B9C81BD042B}"/>
              </a:ext>
            </a:extLst>
          </p:cNvPr>
          <p:cNvGrpSpPr/>
          <p:nvPr/>
        </p:nvGrpSpPr>
        <p:grpSpPr>
          <a:xfrm>
            <a:off x="3353387" y="5936440"/>
            <a:ext cx="908640" cy="342000"/>
            <a:chOff x="3353387" y="5936440"/>
            <a:chExt cx="908640" cy="342000"/>
          </a:xfrm>
        </p:grpSpPr>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FE195454-E3AA-627C-4416-F2094F081E0D}"/>
                    </a:ext>
                  </a:extLst>
                </p14:cNvPr>
                <p14:cNvContentPartPr/>
                <p14:nvPr/>
              </p14:nvContentPartPr>
              <p14:xfrm>
                <a:off x="3353387" y="6019600"/>
                <a:ext cx="711360" cy="41040"/>
              </p14:xfrm>
            </p:contentPart>
          </mc:Choice>
          <mc:Fallback xmlns="">
            <p:pic>
              <p:nvPicPr>
                <p:cNvPr id="41" name="Ink 40">
                  <a:extLst>
                    <a:ext uri="{FF2B5EF4-FFF2-40B4-BE49-F238E27FC236}">
                      <a16:creationId xmlns:a16="http://schemas.microsoft.com/office/drawing/2014/main" id="{FE195454-E3AA-627C-4416-F2094F081E0D}"/>
                    </a:ext>
                  </a:extLst>
                </p:cNvPr>
                <p:cNvPicPr/>
                <p:nvPr/>
              </p:nvPicPr>
              <p:blipFill>
                <a:blip r:embed="rId59"/>
                <a:stretch>
                  <a:fillRect/>
                </a:stretch>
              </p:blipFill>
              <p:spPr>
                <a:xfrm>
                  <a:off x="3344747" y="6010960"/>
                  <a:ext cx="729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A80ABF98-0273-0DD4-1169-E2F85D2A0963}"/>
                    </a:ext>
                  </a:extLst>
                </p14:cNvPr>
                <p14:cNvContentPartPr/>
                <p14:nvPr/>
              </p14:nvContentPartPr>
              <p14:xfrm>
                <a:off x="3995267" y="5936440"/>
                <a:ext cx="266760" cy="342000"/>
              </p14:xfrm>
            </p:contentPart>
          </mc:Choice>
          <mc:Fallback xmlns="">
            <p:pic>
              <p:nvPicPr>
                <p:cNvPr id="42" name="Ink 41">
                  <a:extLst>
                    <a:ext uri="{FF2B5EF4-FFF2-40B4-BE49-F238E27FC236}">
                      <a16:creationId xmlns:a16="http://schemas.microsoft.com/office/drawing/2014/main" id="{A80ABF98-0273-0DD4-1169-E2F85D2A0963}"/>
                    </a:ext>
                  </a:extLst>
                </p:cNvPr>
                <p:cNvPicPr/>
                <p:nvPr/>
              </p:nvPicPr>
              <p:blipFill>
                <a:blip r:embed="rId61"/>
                <a:stretch>
                  <a:fillRect/>
                </a:stretch>
              </p:blipFill>
              <p:spPr>
                <a:xfrm>
                  <a:off x="3986267" y="5927800"/>
                  <a:ext cx="284400" cy="359640"/>
                </a:xfrm>
                <a:prstGeom prst="rect">
                  <a:avLst/>
                </a:prstGeom>
              </p:spPr>
            </p:pic>
          </mc:Fallback>
        </mc:AlternateContent>
      </p:grpSp>
      <p:grpSp>
        <p:nvGrpSpPr>
          <p:cNvPr id="46" name="Group 45">
            <a:extLst>
              <a:ext uri="{FF2B5EF4-FFF2-40B4-BE49-F238E27FC236}">
                <a16:creationId xmlns:a16="http://schemas.microsoft.com/office/drawing/2014/main" id="{FD460146-B649-8CDA-BCF6-11F449414DE7}"/>
              </a:ext>
            </a:extLst>
          </p:cNvPr>
          <p:cNvGrpSpPr/>
          <p:nvPr/>
        </p:nvGrpSpPr>
        <p:grpSpPr>
          <a:xfrm>
            <a:off x="4898867" y="6254320"/>
            <a:ext cx="436320" cy="184680"/>
            <a:chOff x="4898867" y="6254320"/>
            <a:chExt cx="436320" cy="184680"/>
          </a:xfrm>
        </p:grpSpPr>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5DA38BA6-BE8E-E6F3-62D4-5BF210242DB9}"/>
                    </a:ext>
                  </a:extLst>
                </p14:cNvPr>
                <p14:cNvContentPartPr/>
                <p14:nvPr/>
              </p14:nvContentPartPr>
              <p14:xfrm>
                <a:off x="4898867" y="6254320"/>
                <a:ext cx="436320" cy="88560"/>
              </p14:xfrm>
            </p:contentPart>
          </mc:Choice>
          <mc:Fallback xmlns="">
            <p:pic>
              <p:nvPicPr>
                <p:cNvPr id="44" name="Ink 43">
                  <a:extLst>
                    <a:ext uri="{FF2B5EF4-FFF2-40B4-BE49-F238E27FC236}">
                      <a16:creationId xmlns:a16="http://schemas.microsoft.com/office/drawing/2014/main" id="{5DA38BA6-BE8E-E6F3-62D4-5BF210242DB9}"/>
                    </a:ext>
                  </a:extLst>
                </p:cNvPr>
                <p:cNvPicPr/>
                <p:nvPr/>
              </p:nvPicPr>
              <p:blipFill>
                <a:blip r:embed="rId63"/>
                <a:stretch>
                  <a:fillRect/>
                </a:stretch>
              </p:blipFill>
              <p:spPr>
                <a:xfrm>
                  <a:off x="4889867" y="6245320"/>
                  <a:ext cx="453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BADD47A4-861E-2866-0DB3-15CD3A15B924}"/>
                    </a:ext>
                  </a:extLst>
                </p14:cNvPr>
                <p14:cNvContentPartPr/>
                <p14:nvPr/>
              </p14:nvContentPartPr>
              <p14:xfrm>
                <a:off x="5035307" y="6371680"/>
                <a:ext cx="179280" cy="67320"/>
              </p14:xfrm>
            </p:contentPart>
          </mc:Choice>
          <mc:Fallback xmlns="">
            <p:pic>
              <p:nvPicPr>
                <p:cNvPr id="45" name="Ink 44">
                  <a:extLst>
                    <a:ext uri="{FF2B5EF4-FFF2-40B4-BE49-F238E27FC236}">
                      <a16:creationId xmlns:a16="http://schemas.microsoft.com/office/drawing/2014/main" id="{BADD47A4-861E-2866-0DB3-15CD3A15B924}"/>
                    </a:ext>
                  </a:extLst>
                </p:cNvPr>
                <p:cNvPicPr/>
                <p:nvPr/>
              </p:nvPicPr>
              <p:blipFill>
                <a:blip r:embed="rId65"/>
                <a:stretch>
                  <a:fillRect/>
                </a:stretch>
              </p:blipFill>
              <p:spPr>
                <a:xfrm>
                  <a:off x="5026667" y="6362680"/>
                  <a:ext cx="196920" cy="8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27" name="Ink 26">
                <a:extLst>
                  <a:ext uri="{FF2B5EF4-FFF2-40B4-BE49-F238E27FC236}">
                    <a16:creationId xmlns:a16="http://schemas.microsoft.com/office/drawing/2014/main" id="{E4AF0204-3156-DA3D-A58E-9C645C1FE471}"/>
                  </a:ext>
                </a:extLst>
              </p14:cNvPr>
              <p14:cNvContentPartPr/>
              <p14:nvPr/>
            </p14:nvContentPartPr>
            <p14:xfrm>
              <a:off x="8112045" y="3391278"/>
              <a:ext cx="1194480" cy="233280"/>
            </p14:xfrm>
          </p:contentPart>
        </mc:Choice>
        <mc:Fallback>
          <p:pic>
            <p:nvPicPr>
              <p:cNvPr id="27" name="Ink 26">
                <a:extLst>
                  <a:ext uri="{FF2B5EF4-FFF2-40B4-BE49-F238E27FC236}">
                    <a16:creationId xmlns:a16="http://schemas.microsoft.com/office/drawing/2014/main" id="{E4AF0204-3156-DA3D-A58E-9C645C1FE471}"/>
                  </a:ext>
                </a:extLst>
              </p:cNvPr>
              <p:cNvPicPr/>
              <p:nvPr/>
            </p:nvPicPr>
            <p:blipFill>
              <a:blip r:embed="rId67"/>
              <a:stretch>
                <a:fillRect/>
              </a:stretch>
            </p:blipFill>
            <p:spPr>
              <a:xfrm>
                <a:off x="8103045" y="3382278"/>
                <a:ext cx="1212120" cy="250920"/>
              </a:xfrm>
              <a:prstGeom prst="rect">
                <a:avLst/>
              </a:prstGeom>
            </p:spPr>
          </p:pic>
        </mc:Fallback>
      </mc:AlternateContent>
      <p:grpSp>
        <p:nvGrpSpPr>
          <p:cNvPr id="48" name="Group 47">
            <a:extLst>
              <a:ext uri="{FF2B5EF4-FFF2-40B4-BE49-F238E27FC236}">
                <a16:creationId xmlns:a16="http://schemas.microsoft.com/office/drawing/2014/main" id="{3D20471C-100E-2F5A-ED57-B213177E9B0D}"/>
              </a:ext>
            </a:extLst>
          </p:cNvPr>
          <p:cNvGrpSpPr/>
          <p:nvPr/>
        </p:nvGrpSpPr>
        <p:grpSpPr>
          <a:xfrm>
            <a:off x="8052285" y="2511438"/>
            <a:ext cx="1545480" cy="2436480"/>
            <a:chOff x="8052285" y="2511438"/>
            <a:chExt cx="1545480" cy="2436480"/>
          </a:xfrm>
        </p:grpSpPr>
        <mc:AlternateContent xmlns:mc="http://schemas.openxmlformats.org/markup-compatibility/2006">
          <mc:Choice xmlns:p14="http://schemas.microsoft.com/office/powerpoint/2010/main" Requires="p14">
            <p:contentPart p14:bwMode="auto" r:id="rId68">
              <p14:nvContentPartPr>
                <p14:cNvPr id="28" name="Ink 27">
                  <a:extLst>
                    <a:ext uri="{FF2B5EF4-FFF2-40B4-BE49-F238E27FC236}">
                      <a16:creationId xmlns:a16="http://schemas.microsoft.com/office/drawing/2014/main" id="{013B6EF3-9979-83AD-9BB1-B43C0DABCD63}"/>
                    </a:ext>
                  </a:extLst>
                </p14:cNvPr>
                <p14:cNvContentPartPr/>
                <p14:nvPr/>
              </p14:nvContentPartPr>
              <p14:xfrm>
                <a:off x="8052285" y="2511438"/>
                <a:ext cx="1545480" cy="1017720"/>
              </p14:xfrm>
            </p:contentPart>
          </mc:Choice>
          <mc:Fallback>
            <p:pic>
              <p:nvPicPr>
                <p:cNvPr id="28" name="Ink 27">
                  <a:extLst>
                    <a:ext uri="{FF2B5EF4-FFF2-40B4-BE49-F238E27FC236}">
                      <a16:creationId xmlns:a16="http://schemas.microsoft.com/office/drawing/2014/main" id="{013B6EF3-9979-83AD-9BB1-B43C0DABCD63}"/>
                    </a:ext>
                  </a:extLst>
                </p:cNvPr>
                <p:cNvPicPr/>
                <p:nvPr/>
              </p:nvPicPr>
              <p:blipFill>
                <a:blip r:embed="rId69"/>
                <a:stretch>
                  <a:fillRect/>
                </a:stretch>
              </p:blipFill>
              <p:spPr>
                <a:xfrm>
                  <a:off x="8043645" y="2502438"/>
                  <a:ext cx="1563120" cy="1035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3293156E-2528-F5D1-6494-F7299F5EC918}"/>
                    </a:ext>
                  </a:extLst>
                </p14:cNvPr>
                <p14:cNvContentPartPr/>
                <p14:nvPr/>
              </p14:nvContentPartPr>
              <p14:xfrm>
                <a:off x="8775165" y="3289398"/>
                <a:ext cx="348480" cy="1658520"/>
              </p14:xfrm>
            </p:contentPart>
          </mc:Choice>
          <mc:Fallback>
            <p:pic>
              <p:nvPicPr>
                <p:cNvPr id="47" name="Ink 46">
                  <a:extLst>
                    <a:ext uri="{FF2B5EF4-FFF2-40B4-BE49-F238E27FC236}">
                      <a16:creationId xmlns:a16="http://schemas.microsoft.com/office/drawing/2014/main" id="{3293156E-2528-F5D1-6494-F7299F5EC918}"/>
                    </a:ext>
                  </a:extLst>
                </p:cNvPr>
                <p:cNvPicPr/>
                <p:nvPr/>
              </p:nvPicPr>
              <p:blipFill>
                <a:blip r:embed="rId71"/>
                <a:stretch>
                  <a:fillRect/>
                </a:stretch>
              </p:blipFill>
              <p:spPr>
                <a:xfrm>
                  <a:off x="8766165" y="3280758"/>
                  <a:ext cx="366120" cy="167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C85077AD-A149-A37F-9C3D-4BC04325DB49}"/>
                  </a:ext>
                </a:extLst>
              </p14:cNvPr>
              <p14:cNvContentPartPr/>
              <p14:nvPr/>
            </p14:nvContentPartPr>
            <p14:xfrm>
              <a:off x="4927125" y="6259758"/>
              <a:ext cx="3468960" cy="232200"/>
            </p14:xfrm>
          </p:contentPart>
        </mc:Choice>
        <mc:Fallback>
          <p:pic>
            <p:nvPicPr>
              <p:cNvPr id="49" name="Ink 48">
                <a:extLst>
                  <a:ext uri="{FF2B5EF4-FFF2-40B4-BE49-F238E27FC236}">
                    <a16:creationId xmlns:a16="http://schemas.microsoft.com/office/drawing/2014/main" id="{C85077AD-A149-A37F-9C3D-4BC04325DB49}"/>
                  </a:ext>
                </a:extLst>
              </p:cNvPr>
              <p:cNvPicPr/>
              <p:nvPr/>
            </p:nvPicPr>
            <p:blipFill>
              <a:blip r:embed="rId73"/>
              <a:stretch>
                <a:fillRect/>
              </a:stretch>
            </p:blipFill>
            <p:spPr>
              <a:xfrm>
                <a:off x="4918485" y="6250758"/>
                <a:ext cx="3486600" cy="249840"/>
              </a:xfrm>
              <a:prstGeom prst="rect">
                <a:avLst/>
              </a:prstGeom>
            </p:spPr>
          </p:pic>
        </mc:Fallback>
      </mc:AlternateContent>
      <p:grpSp>
        <p:nvGrpSpPr>
          <p:cNvPr id="52" name="Group 51">
            <a:extLst>
              <a:ext uri="{FF2B5EF4-FFF2-40B4-BE49-F238E27FC236}">
                <a16:creationId xmlns:a16="http://schemas.microsoft.com/office/drawing/2014/main" id="{D5F3037F-CA74-A73E-53B5-69D3D3AC6654}"/>
              </a:ext>
            </a:extLst>
          </p:cNvPr>
          <p:cNvGrpSpPr/>
          <p:nvPr/>
        </p:nvGrpSpPr>
        <p:grpSpPr>
          <a:xfrm>
            <a:off x="6039165" y="5200638"/>
            <a:ext cx="519120" cy="488880"/>
            <a:chOff x="6039165" y="5200638"/>
            <a:chExt cx="519120" cy="488880"/>
          </a:xfrm>
        </p:grpSpPr>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05E05B8F-7BCD-26BE-E6E2-02A56FCB54C4}"/>
                    </a:ext>
                  </a:extLst>
                </p14:cNvPr>
                <p14:cNvContentPartPr/>
                <p14:nvPr/>
              </p14:nvContentPartPr>
              <p14:xfrm>
                <a:off x="6414645" y="5273358"/>
                <a:ext cx="30600" cy="406800"/>
              </p14:xfrm>
            </p:contentPart>
          </mc:Choice>
          <mc:Fallback>
            <p:pic>
              <p:nvPicPr>
                <p:cNvPr id="50" name="Ink 49">
                  <a:extLst>
                    <a:ext uri="{FF2B5EF4-FFF2-40B4-BE49-F238E27FC236}">
                      <a16:creationId xmlns:a16="http://schemas.microsoft.com/office/drawing/2014/main" id="{05E05B8F-7BCD-26BE-E6E2-02A56FCB54C4}"/>
                    </a:ext>
                  </a:extLst>
                </p:cNvPr>
                <p:cNvPicPr/>
                <p:nvPr/>
              </p:nvPicPr>
              <p:blipFill>
                <a:blip r:embed="rId75"/>
                <a:stretch>
                  <a:fillRect/>
                </a:stretch>
              </p:blipFill>
              <p:spPr>
                <a:xfrm>
                  <a:off x="6406005" y="5264358"/>
                  <a:ext cx="4824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15A062AC-720E-0D87-8E5A-1A6691B88C10}"/>
                    </a:ext>
                  </a:extLst>
                </p14:cNvPr>
                <p14:cNvContentPartPr/>
                <p14:nvPr/>
              </p14:nvContentPartPr>
              <p14:xfrm>
                <a:off x="6039165" y="5200638"/>
                <a:ext cx="519120" cy="488880"/>
              </p14:xfrm>
            </p:contentPart>
          </mc:Choice>
          <mc:Fallback>
            <p:pic>
              <p:nvPicPr>
                <p:cNvPr id="51" name="Ink 50">
                  <a:extLst>
                    <a:ext uri="{FF2B5EF4-FFF2-40B4-BE49-F238E27FC236}">
                      <a16:creationId xmlns:a16="http://schemas.microsoft.com/office/drawing/2014/main" id="{15A062AC-720E-0D87-8E5A-1A6691B88C10}"/>
                    </a:ext>
                  </a:extLst>
                </p:cNvPr>
                <p:cNvPicPr/>
                <p:nvPr/>
              </p:nvPicPr>
              <p:blipFill>
                <a:blip r:embed="rId77"/>
                <a:stretch>
                  <a:fillRect/>
                </a:stretch>
              </p:blipFill>
              <p:spPr>
                <a:xfrm>
                  <a:off x="6030525" y="5191638"/>
                  <a:ext cx="536760" cy="506520"/>
                </a:xfrm>
                <a:prstGeom prst="rect">
                  <a:avLst/>
                </a:prstGeom>
              </p:spPr>
            </p:pic>
          </mc:Fallback>
        </mc:AlternateContent>
      </p:grpSp>
    </p:spTree>
    <p:extLst>
      <p:ext uri="{BB962C8B-B14F-4D97-AF65-F5344CB8AC3E}">
        <p14:creationId xmlns:p14="http://schemas.microsoft.com/office/powerpoint/2010/main" val="1918489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98C6-8FFA-C52D-5064-EB21E3CA7E49}"/>
              </a:ext>
            </a:extLst>
          </p:cNvPr>
          <p:cNvSpPr>
            <a:spLocks noGrp="1"/>
          </p:cNvSpPr>
          <p:nvPr>
            <p:ph type="title"/>
          </p:nvPr>
        </p:nvSpPr>
        <p:spPr>
          <a:xfrm>
            <a:off x="609600" y="274638"/>
            <a:ext cx="8458200" cy="1143000"/>
          </a:xfrm>
        </p:spPr>
        <p:txBody>
          <a:bodyPr/>
          <a:lstStyle/>
          <a:p>
            <a:r>
              <a:rPr lang="en-US" dirty="0"/>
              <a:t>Vectors/signals </a:t>
            </a:r>
          </a:p>
        </p:txBody>
      </p:sp>
      <p:sp>
        <p:nvSpPr>
          <p:cNvPr id="3" name="Text Placeholder 2">
            <a:extLst>
              <a:ext uri="{FF2B5EF4-FFF2-40B4-BE49-F238E27FC236}">
                <a16:creationId xmlns:a16="http://schemas.microsoft.com/office/drawing/2014/main" id="{776FB5F0-44C3-4808-CE67-44B8BAD278F3}"/>
              </a:ext>
            </a:extLst>
          </p:cNvPr>
          <p:cNvSpPr>
            <a:spLocks noGrp="1"/>
          </p:cNvSpPr>
          <p:nvPr>
            <p:ph type="body" idx="1"/>
          </p:nvPr>
        </p:nvSpPr>
        <p:spPr>
          <a:xfrm>
            <a:off x="609600" y="1371600"/>
            <a:ext cx="5386917" cy="639762"/>
          </a:xfrm>
        </p:spPr>
        <p:txBody>
          <a:bodyPr/>
          <a:lstStyle/>
          <a:p>
            <a:r>
              <a:rPr lang="en-US" dirty="0">
                <a:solidFill>
                  <a:srgbClr val="C00000"/>
                </a:solidFill>
              </a:rPr>
              <a:t>vectors </a:t>
            </a:r>
          </a:p>
        </p:txBody>
      </p:sp>
      <p:sp>
        <p:nvSpPr>
          <p:cNvPr id="5" name="Text Placeholder 4">
            <a:extLst>
              <a:ext uri="{FF2B5EF4-FFF2-40B4-BE49-F238E27FC236}">
                <a16:creationId xmlns:a16="http://schemas.microsoft.com/office/drawing/2014/main" id="{D99242C2-178F-C695-D9AF-09DBD1E3FAA7}"/>
              </a:ext>
            </a:extLst>
          </p:cNvPr>
          <p:cNvSpPr>
            <a:spLocks noGrp="1"/>
          </p:cNvSpPr>
          <p:nvPr>
            <p:ph type="body" sz="quarter" idx="3"/>
          </p:nvPr>
        </p:nvSpPr>
        <p:spPr>
          <a:xfrm>
            <a:off x="6193368" y="1371600"/>
            <a:ext cx="5389033" cy="639762"/>
          </a:xfrm>
        </p:spPr>
        <p:txBody>
          <a:bodyPr/>
          <a:lstStyle/>
          <a:p>
            <a:r>
              <a:rPr lang="en-US" dirty="0">
                <a:solidFill>
                  <a:srgbClr val="C00000"/>
                </a:solidFill>
              </a:rPr>
              <a:t>signals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B74A41F-E74E-39E4-2A2B-47BC70085EEA}"/>
                  </a:ext>
                </a:extLst>
              </p:cNvPr>
              <p:cNvSpPr txBox="1">
                <a:spLocks noGrp="1"/>
              </p:cNvSpPr>
              <p:nvPr>
                <p:ph sz="half" idx="2"/>
              </p:nvPr>
            </p:nvSpPr>
            <p:spPr>
              <a:xfrm>
                <a:off x="609600" y="1981200"/>
                <a:ext cx="5386388" cy="3951288"/>
              </a:xfrm>
              <a:prstGeom prst="rect">
                <a:avLst/>
              </a:prstGeom>
              <a:noFill/>
            </p:spPr>
            <p:txBody>
              <a:bodyPr wrap="square" rtlCol="0">
                <a:spAutoFit/>
              </a:bodyPr>
              <a:lstStyle/>
              <a:p>
                <a:pPr marL="0" lvl="5"/>
                <a14:m>
                  <m:oMath xmlns:m="http://schemas.openxmlformats.org/officeDocument/2006/math">
                    <m:r>
                      <a:rPr lang="en-US" sz="2800" i="1">
                        <a:latin typeface="Cambria Math"/>
                      </a:rPr>
                      <m:t>𝑐</m:t>
                    </m:r>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a:rPr>
                                  <m:t>𝑥</m:t>
                                </m:r>
                              </m:e>
                            </m:d>
                          </m:e>
                          <m:sup>
                            <m:r>
                              <a:rPr lang="en-US" sz="2800" i="1">
                                <a:latin typeface="Cambria Math"/>
                              </a:rPr>
                              <m:t>2</m:t>
                            </m:r>
                          </m:sup>
                        </m:sSup>
                      </m:den>
                    </m:f>
                  </m:oMath>
                </a14:m>
                <a:r>
                  <a:rPr lang="en-US" sz="2800" dirty="0"/>
                  <a:t> </a:t>
                </a:r>
                <a14:m>
                  <m:oMath xmlns:m="http://schemas.openxmlformats.org/officeDocument/2006/math">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r>
                          <a:rPr lang="en-US" sz="2800" i="1">
                            <a:latin typeface="Cambria Math"/>
                          </a:rPr>
                          <m:t>&lt;</m:t>
                        </m:r>
                        <m:r>
                          <a:rPr lang="en-US" sz="2800" i="1">
                            <a:latin typeface="Cambria Math"/>
                          </a:rPr>
                          <m:t>𝑥</m:t>
                        </m:r>
                        <m:r>
                          <a:rPr lang="en-US" sz="2800" i="1">
                            <a:latin typeface="Cambria Math"/>
                          </a:rPr>
                          <m:t>,</m:t>
                        </m:r>
                        <m:r>
                          <a:rPr lang="en-US" sz="2800" i="1">
                            <a:latin typeface="Cambria Math"/>
                          </a:rPr>
                          <m:t>𝑥</m:t>
                        </m:r>
                        <m:r>
                          <a:rPr lang="en-US" sz="2800" i="1">
                            <a:latin typeface="Cambria Math"/>
                          </a:rPr>
                          <m:t>&gt;</m:t>
                        </m:r>
                      </m:den>
                    </m:f>
                  </m:oMath>
                </a14:m>
                <a:endParaRPr lang="en-US" sz="2000" dirty="0"/>
              </a:p>
            </p:txBody>
          </p:sp>
        </mc:Choice>
        <mc:Fallback xmlns="">
          <p:sp>
            <p:nvSpPr>
              <p:cNvPr id="7" name="Content Placeholder 6">
                <a:extLst>
                  <a:ext uri="{FF2B5EF4-FFF2-40B4-BE49-F238E27FC236}">
                    <a16:creationId xmlns:a16="http://schemas.microsoft.com/office/drawing/2014/main" id="{BB74A41F-E74E-39E4-2A2B-47BC70085EEA}"/>
                  </a:ext>
                </a:extLst>
              </p:cNvPr>
              <p:cNvSpPr txBox="1">
                <a:spLocks noGrp="1" noRot="1" noChangeAspect="1" noMove="1" noResize="1" noEditPoints="1" noAdjustHandles="1" noChangeArrowheads="1" noChangeShapeType="1" noTextEdit="1"/>
              </p:cNvSpPr>
              <p:nvPr>
                <p:ph sz="half" idx="2"/>
              </p:nvPr>
            </p:nvSpPr>
            <p:spPr>
              <a:xfrm>
                <a:off x="609600" y="1981200"/>
                <a:ext cx="5386388" cy="39512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2DA5395-F06B-1929-AAF1-06B5B0156E01}"/>
                  </a:ext>
                </a:extLst>
              </p:cNvPr>
              <p:cNvSpPr txBox="1">
                <a:spLocks noGrp="1"/>
              </p:cNvSpPr>
              <p:nvPr>
                <p:ph sz="quarter" idx="4"/>
              </p:nvPr>
            </p:nvSpPr>
            <p:spPr>
              <a:xfrm>
                <a:off x="6173963" y="2199910"/>
                <a:ext cx="5389562" cy="1077859"/>
              </a:xfrm>
              <a:prstGeom prst="rect">
                <a:avLst/>
              </a:prstGeom>
              <a:noFill/>
            </p:spPr>
            <p:txBody>
              <a:bodyPr wrap="square" rtlCol="0">
                <a:spAutoFit/>
              </a:bodyPr>
              <a:lstStyle/>
              <a:p>
                <a:pPr marL="0" lvl="5"/>
                <a14:m>
                  <m:oMath xmlns:m="http://schemas.openxmlformats.org/officeDocument/2006/math">
                    <m:r>
                      <a:rPr lang="en-US" sz="2800" i="1" smtClean="0">
                        <a:latin typeface="Cambria Math"/>
                      </a:rPr>
                      <m:t>𝑐</m:t>
                    </m:r>
                    <m:r>
                      <a:rPr lang="en-US" sz="2800" i="1" smtClean="0">
                        <a:latin typeface="Cambria Math"/>
                      </a:rPr>
                      <m:t>=</m:t>
                    </m:r>
                    <m:f>
                      <m:fPr>
                        <m:ctrlPr>
                          <a:rPr lang="en-US" sz="2000" i="1">
                            <a:latin typeface="Cambria Math" panose="02040503050406030204" pitchFamily="18" charset="0"/>
                          </a:rPr>
                        </m:ctrlPr>
                      </m:fPr>
                      <m:num>
                        <m:r>
                          <a:rPr lang="en-US" sz="2000" i="1">
                            <a:latin typeface="Cambria Math"/>
                          </a:rPr>
                          <m:t>1</m:t>
                        </m:r>
                      </m:num>
                      <m:den>
                        <m:sSub>
                          <m:sSubPr>
                            <m:ctrlPr>
                              <a:rPr lang="en-US" sz="2000" i="1">
                                <a:latin typeface="Cambria Math" panose="02040503050406030204" pitchFamily="18" charset="0"/>
                              </a:rPr>
                            </m:ctrlPr>
                          </m:sSubPr>
                          <m:e>
                            <m:r>
                              <a:rPr lang="en-US" sz="2000" i="1">
                                <a:latin typeface="Cambria Math"/>
                              </a:rPr>
                              <m:t>𝐸</m:t>
                            </m:r>
                          </m:e>
                          <m:sub>
                            <m:r>
                              <a:rPr lang="en-US" sz="2000" i="1">
                                <a:latin typeface="Cambria Math"/>
                              </a:rPr>
                              <m:t>𝑥</m:t>
                            </m:r>
                          </m:sub>
                        </m:sSub>
                      </m:den>
                    </m:f>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m:rPr>
                                <m:brk m:alnAt="23"/>
                              </m:rPr>
                              <a:rPr lang="en-US" sz="2000" i="1">
                                <a:latin typeface="Cambria Math"/>
                              </a:rPr>
                              <m:t>𝑡</m:t>
                            </m:r>
                          </m:e>
                          <m:sub>
                            <m:r>
                              <m:rPr>
                                <m:brk m:alnAt="23"/>
                              </m:rPr>
                              <a:rPr lang="en-US" sz="2000" i="1">
                                <a:latin typeface="Cambria Math"/>
                              </a:rPr>
                              <m:t>1</m:t>
                            </m:r>
                          </m:sub>
                        </m:sSub>
                      </m:sub>
                      <m:sup>
                        <m:sSub>
                          <m:sSubPr>
                            <m:ctrlPr>
                              <a:rPr lang="en-US" sz="2000" i="1">
                                <a:latin typeface="Cambria Math" panose="02040503050406030204" pitchFamily="18" charset="0"/>
                              </a:rPr>
                            </m:ctrlPr>
                          </m:sSubPr>
                          <m:e>
                            <m:r>
                              <a:rPr lang="en-US" sz="2000" i="1">
                                <a:latin typeface="Cambria Math"/>
                              </a:rPr>
                              <m:t>𝑡</m:t>
                            </m:r>
                          </m:e>
                          <m:sub>
                            <m:r>
                              <a:rPr lang="en-US" sz="2000" i="1">
                                <a:latin typeface="Cambria Math"/>
                              </a:rPr>
                              <m:t>2</m:t>
                            </m:r>
                          </m:sub>
                        </m:sSub>
                      </m:sup>
                      <m:e>
                        <m:r>
                          <a:rPr lang="en-US" sz="2000" i="1">
                            <a:latin typeface="Cambria Math"/>
                          </a:rPr>
                          <m:t>𝑔</m:t>
                        </m:r>
                        <m:d>
                          <m:dPr>
                            <m:ctrlPr>
                              <a:rPr lang="en-US" sz="2000" i="1">
                                <a:latin typeface="Cambria Math" panose="02040503050406030204" pitchFamily="18" charset="0"/>
                              </a:rPr>
                            </m:ctrlPr>
                          </m:dPr>
                          <m:e>
                            <m:r>
                              <a:rPr lang="en-US" sz="2000" i="1">
                                <a:latin typeface="Cambria Math"/>
                              </a:rPr>
                              <m:t>𝑡</m:t>
                            </m:r>
                          </m:e>
                        </m:d>
                        <m:r>
                          <a:rPr lang="en-US" sz="2000" i="1">
                            <a:latin typeface="Cambria Math"/>
                          </a:rPr>
                          <m:t>𝑥</m:t>
                        </m:r>
                        <m:d>
                          <m:dPr>
                            <m:ctrlPr>
                              <a:rPr lang="en-US" sz="2000" i="1">
                                <a:latin typeface="Cambria Math" panose="02040503050406030204" pitchFamily="18" charset="0"/>
                              </a:rPr>
                            </m:ctrlPr>
                          </m:dPr>
                          <m:e>
                            <m:r>
                              <a:rPr lang="en-US" sz="2000" i="1">
                                <a:latin typeface="Cambria Math"/>
                              </a:rPr>
                              <m:t>𝑡</m:t>
                            </m:r>
                          </m:e>
                        </m:d>
                        <m:r>
                          <a:rPr lang="en-US" sz="2000" i="1">
                            <a:latin typeface="Cambria Math"/>
                          </a:rPr>
                          <m:t>𝑑𝑡</m:t>
                        </m:r>
                      </m:e>
                    </m:nary>
                  </m:oMath>
                </a14:m>
                <a:endParaRPr lang="en-US" sz="2000" dirty="0"/>
              </a:p>
              <a:p>
                <a:pPr marL="0" lvl="5"/>
                <a:endParaRPr lang="en-US" sz="2000" dirty="0"/>
              </a:p>
            </p:txBody>
          </p:sp>
        </mc:Choice>
        <mc:Fallback xmlns="">
          <p:sp>
            <p:nvSpPr>
              <p:cNvPr id="8" name="Content Placeholder 7">
                <a:extLst>
                  <a:ext uri="{FF2B5EF4-FFF2-40B4-BE49-F238E27FC236}">
                    <a16:creationId xmlns:a16="http://schemas.microsoft.com/office/drawing/2014/main" id="{E2DA5395-F06B-1929-AAF1-06B5B0156E01}"/>
                  </a:ext>
                </a:extLst>
              </p:cNvPr>
              <p:cNvSpPr txBox="1">
                <a:spLocks noGrp="1" noRot="1" noChangeAspect="1" noMove="1" noResize="1" noEditPoints="1" noAdjustHandles="1" noChangeArrowheads="1" noChangeShapeType="1" noTextEdit="1"/>
              </p:cNvSpPr>
              <p:nvPr>
                <p:ph sz="quarter" idx="4"/>
              </p:nvPr>
            </p:nvSpPr>
            <p:spPr>
              <a:xfrm>
                <a:off x="6173963" y="2199910"/>
                <a:ext cx="5389562" cy="1077859"/>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90C48BC-7B4B-FB45-6733-BB75875038D9}"/>
              </a:ext>
            </a:extLst>
          </p:cNvPr>
          <p:cNvSpPr txBox="1"/>
          <p:nvPr/>
        </p:nvSpPr>
        <p:spPr>
          <a:xfrm>
            <a:off x="533400" y="5943600"/>
            <a:ext cx="9912265" cy="646331"/>
          </a:xfrm>
          <a:prstGeom prst="rect">
            <a:avLst/>
          </a:prstGeom>
          <a:noFill/>
        </p:spPr>
        <p:txBody>
          <a:bodyPr wrap="none" rtlCol="0">
            <a:spAutoFit/>
          </a:bodyPr>
          <a:lstStyle/>
          <a:p>
            <a:r>
              <a:rPr lang="en-US" dirty="0">
                <a:solidFill>
                  <a:srgbClr val="FF0000"/>
                </a:solidFill>
              </a:rPr>
              <a:t>Note that: </a:t>
            </a:r>
            <a:r>
              <a:rPr lang="en-US" dirty="0"/>
              <a:t>The metric for length of a signal is the square root of energy</a:t>
            </a:r>
          </a:p>
          <a:p>
            <a:r>
              <a:rPr lang="en-US" dirty="0"/>
              <a:t>The reason is that the dot product of a signal by itself is similar to the formula of the energy of the signal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9AA2E3-6A07-9797-7090-C9E59151ED82}"/>
                  </a:ext>
                </a:extLst>
              </p:cNvPr>
              <p:cNvSpPr txBox="1"/>
              <p:nvPr/>
            </p:nvSpPr>
            <p:spPr>
              <a:xfrm>
                <a:off x="6248400" y="2895600"/>
                <a:ext cx="2590800" cy="400110"/>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000" i="1" smtClean="0">
                          <a:solidFill>
                            <a:schemeClr val="tx2">
                              <a:lumMod val="75000"/>
                            </a:schemeClr>
                          </a:solidFill>
                          <a:latin typeface="Cambria Math"/>
                        </a:rPr>
                        <m:t>𝑔</m:t>
                      </m:r>
                      <m:d>
                        <m:dPr>
                          <m:ctrlPr>
                            <a:rPr lang="en-US" sz="2000" i="1">
                              <a:solidFill>
                                <a:schemeClr val="tx2">
                                  <a:lumMod val="75000"/>
                                </a:schemeClr>
                              </a:solidFill>
                              <a:latin typeface="Cambria Math" panose="02040503050406030204" pitchFamily="18" charset="0"/>
                            </a:rPr>
                          </m:ctrlPr>
                        </m:dPr>
                        <m:e>
                          <m:r>
                            <a:rPr lang="en-US" sz="2000" i="1">
                              <a:solidFill>
                                <a:schemeClr val="tx2">
                                  <a:lumMod val="75000"/>
                                </a:schemeClr>
                              </a:solidFill>
                              <a:latin typeface="Cambria Math"/>
                            </a:rPr>
                            <m:t>𝑡</m:t>
                          </m:r>
                        </m:e>
                      </m:d>
                      <m:r>
                        <a:rPr lang="en-US" sz="2000" i="1">
                          <a:solidFill>
                            <a:schemeClr val="tx2">
                              <a:lumMod val="75000"/>
                            </a:schemeClr>
                          </a:solidFill>
                          <a:latin typeface="Cambria Math"/>
                          <a:ea typeface="Cambria Math"/>
                        </a:rPr>
                        <m:t>≅</m:t>
                      </m:r>
                      <m:r>
                        <a:rPr lang="en-US" sz="2000" i="1">
                          <a:solidFill>
                            <a:schemeClr val="tx2">
                              <a:lumMod val="75000"/>
                            </a:schemeClr>
                          </a:solidFill>
                          <a:latin typeface="Cambria Math"/>
                        </a:rPr>
                        <m:t>𝑐𝑥</m:t>
                      </m:r>
                      <m:r>
                        <a:rPr lang="en-US" sz="2000" i="1">
                          <a:solidFill>
                            <a:schemeClr val="tx2">
                              <a:lumMod val="75000"/>
                            </a:schemeClr>
                          </a:solidFill>
                          <a:latin typeface="Cambria Math"/>
                        </a:rPr>
                        <m:t>(</m:t>
                      </m:r>
                      <m:r>
                        <a:rPr lang="en-US" sz="2000" i="1">
                          <a:solidFill>
                            <a:schemeClr val="tx2">
                              <a:lumMod val="75000"/>
                            </a:schemeClr>
                          </a:solidFill>
                          <a:latin typeface="Cambria Math"/>
                        </a:rPr>
                        <m:t>𝑡</m:t>
                      </m:r>
                      <m:r>
                        <a:rPr lang="en-US" sz="2000" i="1">
                          <a:solidFill>
                            <a:schemeClr val="tx2">
                              <a:lumMod val="75000"/>
                            </a:schemeClr>
                          </a:solidFill>
                          <a:latin typeface="Cambria Math"/>
                        </a:rPr>
                        <m:t>)</m:t>
                      </m:r>
                    </m:oMath>
                  </m:oMathPara>
                </a14:m>
                <a:endParaRPr lang="en-US" sz="1600" dirty="0">
                  <a:solidFill>
                    <a:schemeClr val="tx2">
                      <a:lumMod val="75000"/>
                    </a:schemeClr>
                  </a:solidFill>
                </a:endParaRPr>
              </a:p>
            </p:txBody>
          </p:sp>
        </mc:Choice>
        <mc:Fallback xmlns="">
          <p:sp>
            <p:nvSpPr>
              <p:cNvPr id="11" name="TextBox 10">
                <a:extLst>
                  <a:ext uri="{FF2B5EF4-FFF2-40B4-BE49-F238E27FC236}">
                    <a16:creationId xmlns:a16="http://schemas.microsoft.com/office/drawing/2014/main" id="{2B9AA2E3-6A07-9797-7090-C9E59151ED82}"/>
                  </a:ext>
                </a:extLst>
              </p:cNvPr>
              <p:cNvSpPr txBox="1">
                <a:spLocks noRot="1" noChangeAspect="1" noMove="1" noResize="1" noEditPoints="1" noAdjustHandles="1" noChangeArrowheads="1" noChangeShapeType="1" noTextEdit="1"/>
              </p:cNvSpPr>
              <p:nvPr/>
            </p:nvSpPr>
            <p:spPr>
              <a:xfrm>
                <a:off x="6248400" y="2895600"/>
                <a:ext cx="2590800" cy="400110"/>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E526F-B30B-B99F-C7A0-490E1FEF5A00}"/>
                  </a:ext>
                </a:extLst>
              </p:cNvPr>
              <p:cNvSpPr txBox="1"/>
              <p:nvPr/>
            </p:nvSpPr>
            <p:spPr>
              <a:xfrm>
                <a:off x="1066800" y="2876490"/>
                <a:ext cx="2590800" cy="400110"/>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000" b="1" i="1" smtClean="0">
                          <a:solidFill>
                            <a:schemeClr val="tx2">
                              <a:lumMod val="75000"/>
                            </a:schemeClr>
                          </a:solidFill>
                          <a:latin typeface="Cambria Math"/>
                        </a:rPr>
                        <m:t>𝒈</m:t>
                      </m:r>
                      <m:r>
                        <a:rPr lang="en-US" sz="2000" i="1">
                          <a:solidFill>
                            <a:schemeClr val="tx2">
                              <a:lumMod val="75000"/>
                            </a:schemeClr>
                          </a:solidFill>
                          <a:latin typeface="Cambria Math"/>
                          <a:ea typeface="Cambria Math"/>
                        </a:rPr>
                        <m:t>≅</m:t>
                      </m:r>
                      <m:r>
                        <a:rPr lang="en-US" sz="2000" i="1">
                          <a:solidFill>
                            <a:schemeClr val="tx2">
                              <a:lumMod val="75000"/>
                            </a:schemeClr>
                          </a:solidFill>
                          <a:latin typeface="Cambria Math"/>
                        </a:rPr>
                        <m:t>𝑐</m:t>
                      </m:r>
                      <m:r>
                        <a:rPr lang="en-US" sz="2000" b="1" i="1">
                          <a:solidFill>
                            <a:schemeClr val="tx2">
                              <a:lumMod val="75000"/>
                            </a:schemeClr>
                          </a:solidFill>
                          <a:latin typeface="Cambria Math"/>
                        </a:rPr>
                        <m:t>𝒙</m:t>
                      </m:r>
                    </m:oMath>
                  </m:oMathPara>
                </a14:m>
                <a:endParaRPr lang="en-US" sz="1600" b="1" dirty="0">
                  <a:solidFill>
                    <a:schemeClr val="tx2">
                      <a:lumMod val="75000"/>
                    </a:schemeClr>
                  </a:solidFill>
                </a:endParaRPr>
              </a:p>
            </p:txBody>
          </p:sp>
        </mc:Choice>
        <mc:Fallback xmlns="">
          <p:sp>
            <p:nvSpPr>
              <p:cNvPr id="12" name="TextBox 11">
                <a:extLst>
                  <a:ext uri="{FF2B5EF4-FFF2-40B4-BE49-F238E27FC236}">
                    <a16:creationId xmlns:a16="http://schemas.microsoft.com/office/drawing/2014/main" id="{CEAE526F-B30B-B99F-C7A0-490E1FEF5A00}"/>
                  </a:ext>
                </a:extLst>
              </p:cNvPr>
              <p:cNvSpPr txBox="1">
                <a:spLocks noRot="1" noChangeAspect="1" noMove="1" noResize="1" noEditPoints="1" noAdjustHandles="1" noChangeArrowheads="1" noChangeShapeType="1" noTextEdit="1"/>
              </p:cNvSpPr>
              <p:nvPr/>
            </p:nvSpPr>
            <p:spPr>
              <a:xfrm>
                <a:off x="1066800" y="2876490"/>
                <a:ext cx="2590800" cy="400110"/>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17B72F6-17F3-57C7-FDBF-D98093A3CA03}"/>
                  </a:ext>
                </a:extLst>
              </p14:cNvPr>
              <p14:cNvContentPartPr/>
              <p14:nvPr/>
            </p14:nvContentPartPr>
            <p14:xfrm>
              <a:off x="4692405" y="1688838"/>
              <a:ext cx="147960" cy="4228920"/>
            </p14:xfrm>
          </p:contentPart>
        </mc:Choice>
        <mc:Fallback>
          <p:pic>
            <p:nvPicPr>
              <p:cNvPr id="4" name="Ink 3">
                <a:extLst>
                  <a:ext uri="{FF2B5EF4-FFF2-40B4-BE49-F238E27FC236}">
                    <a16:creationId xmlns:a16="http://schemas.microsoft.com/office/drawing/2014/main" id="{A17B72F6-17F3-57C7-FDBF-D98093A3CA03}"/>
                  </a:ext>
                </a:extLst>
              </p:cNvPr>
              <p:cNvPicPr/>
              <p:nvPr/>
            </p:nvPicPr>
            <p:blipFill>
              <a:blip r:embed="rId7"/>
              <a:stretch>
                <a:fillRect/>
              </a:stretch>
            </p:blipFill>
            <p:spPr>
              <a:xfrm>
                <a:off x="4683405" y="1679838"/>
                <a:ext cx="165600" cy="4246560"/>
              </a:xfrm>
              <a:prstGeom prst="rect">
                <a:avLst/>
              </a:prstGeom>
            </p:spPr>
          </p:pic>
        </mc:Fallback>
      </mc:AlternateContent>
      <p:grpSp>
        <p:nvGrpSpPr>
          <p:cNvPr id="13" name="Group 12">
            <a:extLst>
              <a:ext uri="{FF2B5EF4-FFF2-40B4-BE49-F238E27FC236}">
                <a16:creationId xmlns:a16="http://schemas.microsoft.com/office/drawing/2014/main" id="{2B94205E-27FC-DF1A-1101-2E1D25F0A352}"/>
              </a:ext>
            </a:extLst>
          </p:cNvPr>
          <p:cNvGrpSpPr/>
          <p:nvPr/>
        </p:nvGrpSpPr>
        <p:grpSpPr>
          <a:xfrm>
            <a:off x="232725" y="1727358"/>
            <a:ext cx="480240" cy="258840"/>
            <a:chOff x="232725" y="1727358"/>
            <a:chExt cx="480240" cy="25884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4BFD3B2-1219-0F1C-7E91-99B79679C035}"/>
                    </a:ext>
                  </a:extLst>
                </p14:cNvPr>
                <p14:cNvContentPartPr/>
                <p14:nvPr/>
              </p14:nvContentPartPr>
              <p14:xfrm>
                <a:off x="232725" y="1830318"/>
                <a:ext cx="421560" cy="15120"/>
              </p14:xfrm>
            </p:contentPart>
          </mc:Choice>
          <mc:Fallback>
            <p:pic>
              <p:nvPicPr>
                <p:cNvPr id="6" name="Ink 5">
                  <a:extLst>
                    <a:ext uri="{FF2B5EF4-FFF2-40B4-BE49-F238E27FC236}">
                      <a16:creationId xmlns:a16="http://schemas.microsoft.com/office/drawing/2014/main" id="{94BFD3B2-1219-0F1C-7E91-99B79679C035}"/>
                    </a:ext>
                  </a:extLst>
                </p:cNvPr>
                <p:cNvPicPr/>
                <p:nvPr/>
              </p:nvPicPr>
              <p:blipFill>
                <a:blip r:embed="rId9"/>
                <a:stretch>
                  <a:fillRect/>
                </a:stretch>
              </p:blipFill>
              <p:spPr>
                <a:xfrm>
                  <a:off x="223725" y="1821318"/>
                  <a:ext cx="4392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96CEDDBD-4D41-D246-51FA-32C838ADE034}"/>
                    </a:ext>
                  </a:extLst>
                </p14:cNvPr>
                <p14:cNvContentPartPr/>
                <p14:nvPr/>
              </p14:nvContentPartPr>
              <p14:xfrm>
                <a:off x="498045" y="1727358"/>
                <a:ext cx="214920" cy="258840"/>
              </p14:xfrm>
            </p:contentPart>
          </mc:Choice>
          <mc:Fallback>
            <p:pic>
              <p:nvPicPr>
                <p:cNvPr id="10" name="Ink 9">
                  <a:extLst>
                    <a:ext uri="{FF2B5EF4-FFF2-40B4-BE49-F238E27FC236}">
                      <a16:creationId xmlns:a16="http://schemas.microsoft.com/office/drawing/2014/main" id="{96CEDDBD-4D41-D246-51FA-32C838ADE034}"/>
                    </a:ext>
                  </a:extLst>
                </p:cNvPr>
                <p:cNvPicPr/>
                <p:nvPr/>
              </p:nvPicPr>
              <p:blipFill>
                <a:blip r:embed="rId11"/>
                <a:stretch>
                  <a:fillRect/>
                </a:stretch>
              </p:blipFill>
              <p:spPr>
                <a:xfrm>
                  <a:off x="489045" y="1718718"/>
                  <a:ext cx="232560" cy="276480"/>
                </a:xfrm>
                <a:prstGeom prst="rect">
                  <a:avLst/>
                </a:prstGeom>
              </p:spPr>
            </p:pic>
          </mc:Fallback>
        </mc:AlternateContent>
      </p:grpSp>
      <p:grpSp>
        <p:nvGrpSpPr>
          <p:cNvPr id="16" name="Group 15">
            <a:extLst>
              <a:ext uri="{FF2B5EF4-FFF2-40B4-BE49-F238E27FC236}">
                <a16:creationId xmlns:a16="http://schemas.microsoft.com/office/drawing/2014/main" id="{ADACB5F0-806D-E159-A045-FC7186E18337}"/>
              </a:ext>
            </a:extLst>
          </p:cNvPr>
          <p:cNvGrpSpPr/>
          <p:nvPr/>
        </p:nvGrpSpPr>
        <p:grpSpPr>
          <a:xfrm>
            <a:off x="1719885" y="2713758"/>
            <a:ext cx="416880" cy="152280"/>
            <a:chOff x="1719885" y="2713758"/>
            <a:chExt cx="416880" cy="152280"/>
          </a:xfrm>
        </p:grpSpPr>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6FC0F3DD-0346-D36F-3E54-050FE57AB240}"/>
                    </a:ext>
                  </a:extLst>
                </p14:cNvPr>
                <p14:cNvContentPartPr/>
                <p14:nvPr/>
              </p14:nvContentPartPr>
              <p14:xfrm>
                <a:off x="1719885" y="2713758"/>
                <a:ext cx="416880" cy="87480"/>
              </p14:xfrm>
            </p:contentPart>
          </mc:Choice>
          <mc:Fallback>
            <p:pic>
              <p:nvPicPr>
                <p:cNvPr id="14" name="Ink 13">
                  <a:extLst>
                    <a:ext uri="{FF2B5EF4-FFF2-40B4-BE49-F238E27FC236}">
                      <a16:creationId xmlns:a16="http://schemas.microsoft.com/office/drawing/2014/main" id="{6FC0F3DD-0346-D36F-3E54-050FE57AB240}"/>
                    </a:ext>
                  </a:extLst>
                </p:cNvPr>
                <p:cNvPicPr/>
                <p:nvPr/>
              </p:nvPicPr>
              <p:blipFill>
                <a:blip r:embed="rId13"/>
                <a:stretch>
                  <a:fillRect/>
                </a:stretch>
              </p:blipFill>
              <p:spPr>
                <a:xfrm>
                  <a:off x="1711245" y="2704758"/>
                  <a:ext cx="434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A01A3003-E33C-FA25-C20E-48EF40EB5125}"/>
                    </a:ext>
                  </a:extLst>
                </p14:cNvPr>
                <p14:cNvContentPartPr/>
                <p14:nvPr/>
              </p14:nvContentPartPr>
              <p14:xfrm>
                <a:off x="1819605" y="2825358"/>
                <a:ext cx="178920" cy="40680"/>
              </p14:xfrm>
            </p:contentPart>
          </mc:Choice>
          <mc:Fallback>
            <p:pic>
              <p:nvPicPr>
                <p:cNvPr id="15" name="Ink 14">
                  <a:extLst>
                    <a:ext uri="{FF2B5EF4-FFF2-40B4-BE49-F238E27FC236}">
                      <a16:creationId xmlns:a16="http://schemas.microsoft.com/office/drawing/2014/main" id="{A01A3003-E33C-FA25-C20E-48EF40EB5125}"/>
                    </a:ext>
                  </a:extLst>
                </p:cNvPr>
                <p:cNvPicPr/>
                <p:nvPr/>
              </p:nvPicPr>
              <p:blipFill>
                <a:blip r:embed="rId15"/>
                <a:stretch>
                  <a:fillRect/>
                </a:stretch>
              </p:blipFill>
              <p:spPr>
                <a:xfrm>
                  <a:off x="1810605" y="2816718"/>
                  <a:ext cx="196560" cy="58320"/>
                </a:xfrm>
                <a:prstGeom prst="rect">
                  <a:avLst/>
                </a:prstGeom>
              </p:spPr>
            </p:pic>
          </mc:Fallback>
        </mc:AlternateContent>
      </p:grpSp>
      <p:grpSp>
        <p:nvGrpSpPr>
          <p:cNvPr id="40" name="Group 39">
            <a:extLst>
              <a:ext uri="{FF2B5EF4-FFF2-40B4-BE49-F238E27FC236}">
                <a16:creationId xmlns:a16="http://schemas.microsoft.com/office/drawing/2014/main" id="{575BE51C-5914-7371-4DC7-6DA50073139B}"/>
              </a:ext>
            </a:extLst>
          </p:cNvPr>
          <p:cNvGrpSpPr/>
          <p:nvPr/>
        </p:nvGrpSpPr>
        <p:grpSpPr>
          <a:xfrm>
            <a:off x="3647325" y="1773438"/>
            <a:ext cx="3894480" cy="1569600"/>
            <a:chOff x="3647325" y="1773438"/>
            <a:chExt cx="3894480" cy="1569600"/>
          </a:xfrm>
        </p:grpSpPr>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E900953E-C70E-8BC1-F8A7-AF46331B66AB}"/>
                    </a:ext>
                  </a:extLst>
                </p14:cNvPr>
                <p14:cNvContentPartPr/>
                <p14:nvPr/>
              </p14:nvContentPartPr>
              <p14:xfrm>
                <a:off x="4801125" y="2534118"/>
                <a:ext cx="6120" cy="7200"/>
              </p14:xfrm>
            </p:contentPart>
          </mc:Choice>
          <mc:Fallback>
            <p:pic>
              <p:nvPicPr>
                <p:cNvPr id="26" name="Ink 25">
                  <a:extLst>
                    <a:ext uri="{FF2B5EF4-FFF2-40B4-BE49-F238E27FC236}">
                      <a16:creationId xmlns:a16="http://schemas.microsoft.com/office/drawing/2014/main" id="{E900953E-C70E-8BC1-F8A7-AF46331B66AB}"/>
                    </a:ext>
                  </a:extLst>
                </p:cNvPr>
                <p:cNvPicPr/>
                <p:nvPr/>
              </p:nvPicPr>
              <p:blipFill>
                <a:blip r:embed="rId17"/>
                <a:stretch>
                  <a:fillRect/>
                </a:stretch>
              </p:blipFill>
              <p:spPr>
                <a:xfrm>
                  <a:off x="4792485" y="2525118"/>
                  <a:ext cx="237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82F8C3C3-49A0-8EAE-4C2E-678D9A4AFB3B}"/>
                    </a:ext>
                  </a:extLst>
                </p14:cNvPr>
                <p14:cNvContentPartPr/>
                <p14:nvPr/>
              </p14:nvContentPartPr>
              <p14:xfrm>
                <a:off x="3899325" y="2517918"/>
                <a:ext cx="914760" cy="24480"/>
              </p14:xfrm>
            </p:contentPart>
          </mc:Choice>
          <mc:Fallback>
            <p:pic>
              <p:nvPicPr>
                <p:cNvPr id="27" name="Ink 26">
                  <a:extLst>
                    <a:ext uri="{FF2B5EF4-FFF2-40B4-BE49-F238E27FC236}">
                      <a16:creationId xmlns:a16="http://schemas.microsoft.com/office/drawing/2014/main" id="{82F8C3C3-49A0-8EAE-4C2E-678D9A4AFB3B}"/>
                    </a:ext>
                  </a:extLst>
                </p:cNvPr>
                <p:cNvPicPr/>
                <p:nvPr/>
              </p:nvPicPr>
              <p:blipFill>
                <a:blip r:embed="rId19"/>
                <a:stretch>
                  <a:fillRect/>
                </a:stretch>
              </p:blipFill>
              <p:spPr>
                <a:xfrm>
                  <a:off x="3890325" y="2509278"/>
                  <a:ext cx="932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5185E535-2F52-FF6E-8914-B75BC5314A67}"/>
                    </a:ext>
                  </a:extLst>
                </p14:cNvPr>
                <p14:cNvContentPartPr/>
                <p14:nvPr/>
              </p14:nvContentPartPr>
              <p14:xfrm>
                <a:off x="3984285" y="2615478"/>
                <a:ext cx="313200" cy="274320"/>
              </p14:xfrm>
            </p:contentPart>
          </mc:Choice>
          <mc:Fallback>
            <p:pic>
              <p:nvPicPr>
                <p:cNvPr id="29" name="Ink 28">
                  <a:extLst>
                    <a:ext uri="{FF2B5EF4-FFF2-40B4-BE49-F238E27FC236}">
                      <a16:creationId xmlns:a16="http://schemas.microsoft.com/office/drawing/2014/main" id="{5185E535-2F52-FF6E-8914-B75BC5314A67}"/>
                    </a:ext>
                  </a:extLst>
                </p:cNvPr>
                <p:cNvPicPr/>
                <p:nvPr/>
              </p:nvPicPr>
              <p:blipFill>
                <a:blip r:embed="rId21"/>
                <a:stretch>
                  <a:fillRect/>
                </a:stretch>
              </p:blipFill>
              <p:spPr>
                <a:xfrm>
                  <a:off x="3975285" y="2606478"/>
                  <a:ext cx="3308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 name="Ink 29">
                  <a:extLst>
                    <a:ext uri="{FF2B5EF4-FFF2-40B4-BE49-F238E27FC236}">
                      <a16:creationId xmlns:a16="http://schemas.microsoft.com/office/drawing/2014/main" id="{B837A5B6-31E1-532B-8032-B116FBEB0275}"/>
                    </a:ext>
                  </a:extLst>
                </p14:cNvPr>
                <p14:cNvContentPartPr/>
                <p14:nvPr/>
              </p14:nvContentPartPr>
              <p14:xfrm>
                <a:off x="4325925" y="2781798"/>
                <a:ext cx="168840" cy="150840"/>
              </p14:xfrm>
            </p:contentPart>
          </mc:Choice>
          <mc:Fallback>
            <p:pic>
              <p:nvPicPr>
                <p:cNvPr id="30" name="Ink 29">
                  <a:extLst>
                    <a:ext uri="{FF2B5EF4-FFF2-40B4-BE49-F238E27FC236}">
                      <a16:creationId xmlns:a16="http://schemas.microsoft.com/office/drawing/2014/main" id="{B837A5B6-31E1-532B-8032-B116FBEB0275}"/>
                    </a:ext>
                  </a:extLst>
                </p:cNvPr>
                <p:cNvPicPr/>
                <p:nvPr/>
              </p:nvPicPr>
              <p:blipFill>
                <a:blip r:embed="rId23"/>
                <a:stretch>
                  <a:fillRect/>
                </a:stretch>
              </p:blipFill>
              <p:spPr>
                <a:xfrm>
                  <a:off x="4317285" y="2772798"/>
                  <a:ext cx="186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1" name="Ink 30">
                  <a:extLst>
                    <a:ext uri="{FF2B5EF4-FFF2-40B4-BE49-F238E27FC236}">
                      <a16:creationId xmlns:a16="http://schemas.microsoft.com/office/drawing/2014/main" id="{AE86BF49-D7CC-BB1D-09C8-488A2549EB64}"/>
                    </a:ext>
                  </a:extLst>
                </p14:cNvPr>
                <p14:cNvContentPartPr/>
                <p14:nvPr/>
              </p14:nvContentPartPr>
              <p14:xfrm>
                <a:off x="4545885" y="2803038"/>
                <a:ext cx="102240" cy="211680"/>
              </p14:xfrm>
            </p:contentPart>
          </mc:Choice>
          <mc:Fallback>
            <p:pic>
              <p:nvPicPr>
                <p:cNvPr id="31" name="Ink 30">
                  <a:extLst>
                    <a:ext uri="{FF2B5EF4-FFF2-40B4-BE49-F238E27FC236}">
                      <a16:creationId xmlns:a16="http://schemas.microsoft.com/office/drawing/2014/main" id="{AE86BF49-D7CC-BB1D-09C8-488A2549EB64}"/>
                    </a:ext>
                  </a:extLst>
                </p:cNvPr>
                <p:cNvPicPr/>
                <p:nvPr/>
              </p:nvPicPr>
              <p:blipFill>
                <a:blip r:embed="rId25"/>
                <a:stretch>
                  <a:fillRect/>
                </a:stretch>
              </p:blipFill>
              <p:spPr>
                <a:xfrm>
                  <a:off x="4537245" y="2794038"/>
                  <a:ext cx="1198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Ink 31">
                  <a:extLst>
                    <a:ext uri="{FF2B5EF4-FFF2-40B4-BE49-F238E27FC236}">
                      <a16:creationId xmlns:a16="http://schemas.microsoft.com/office/drawing/2014/main" id="{ADFD5300-92FF-FD82-7A0A-B6C3E4D593BC}"/>
                    </a:ext>
                  </a:extLst>
                </p14:cNvPr>
                <p14:cNvContentPartPr/>
                <p14:nvPr/>
              </p14:nvContentPartPr>
              <p14:xfrm>
                <a:off x="4487925" y="2598918"/>
                <a:ext cx="198000" cy="132840"/>
              </p14:xfrm>
            </p:contentPart>
          </mc:Choice>
          <mc:Fallback>
            <p:pic>
              <p:nvPicPr>
                <p:cNvPr id="32" name="Ink 31">
                  <a:extLst>
                    <a:ext uri="{FF2B5EF4-FFF2-40B4-BE49-F238E27FC236}">
                      <a16:creationId xmlns:a16="http://schemas.microsoft.com/office/drawing/2014/main" id="{ADFD5300-92FF-FD82-7A0A-B6C3E4D593BC}"/>
                    </a:ext>
                  </a:extLst>
                </p:cNvPr>
                <p:cNvPicPr/>
                <p:nvPr/>
              </p:nvPicPr>
              <p:blipFill>
                <a:blip r:embed="rId27"/>
                <a:stretch>
                  <a:fillRect/>
                </a:stretch>
              </p:blipFill>
              <p:spPr>
                <a:xfrm>
                  <a:off x="4478925" y="2590278"/>
                  <a:ext cx="2156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A2E65B9D-8050-E904-AFC9-D561CA828891}"/>
                    </a:ext>
                  </a:extLst>
                </p14:cNvPr>
                <p14:cNvContentPartPr/>
                <p14:nvPr/>
              </p14:nvContentPartPr>
              <p14:xfrm>
                <a:off x="3647325" y="2369238"/>
                <a:ext cx="113400" cy="16200"/>
              </p14:xfrm>
            </p:contentPart>
          </mc:Choice>
          <mc:Fallback>
            <p:pic>
              <p:nvPicPr>
                <p:cNvPr id="17" name="Ink 16">
                  <a:extLst>
                    <a:ext uri="{FF2B5EF4-FFF2-40B4-BE49-F238E27FC236}">
                      <a16:creationId xmlns:a16="http://schemas.microsoft.com/office/drawing/2014/main" id="{A2E65B9D-8050-E904-AFC9-D561CA828891}"/>
                    </a:ext>
                  </a:extLst>
                </p:cNvPr>
                <p:cNvPicPr/>
                <p:nvPr/>
              </p:nvPicPr>
              <p:blipFill>
                <a:blip r:embed="rId29"/>
                <a:stretch>
                  <a:fillRect/>
                </a:stretch>
              </p:blipFill>
              <p:spPr>
                <a:xfrm>
                  <a:off x="3638685" y="2360598"/>
                  <a:ext cx="1310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004DACE7-6BF9-8AF8-F4FC-BF72764B5ABE}"/>
                    </a:ext>
                  </a:extLst>
                </p14:cNvPr>
                <p14:cNvContentPartPr/>
                <p14:nvPr/>
              </p14:nvContentPartPr>
              <p14:xfrm>
                <a:off x="3653445" y="2302278"/>
                <a:ext cx="130680" cy="17280"/>
              </p14:xfrm>
            </p:contentPart>
          </mc:Choice>
          <mc:Fallback>
            <p:pic>
              <p:nvPicPr>
                <p:cNvPr id="18" name="Ink 17">
                  <a:extLst>
                    <a:ext uri="{FF2B5EF4-FFF2-40B4-BE49-F238E27FC236}">
                      <a16:creationId xmlns:a16="http://schemas.microsoft.com/office/drawing/2014/main" id="{004DACE7-6BF9-8AF8-F4FC-BF72764B5ABE}"/>
                    </a:ext>
                  </a:extLst>
                </p:cNvPr>
                <p:cNvPicPr/>
                <p:nvPr/>
              </p:nvPicPr>
              <p:blipFill>
                <a:blip r:embed="rId31"/>
                <a:stretch>
                  <a:fillRect/>
                </a:stretch>
              </p:blipFill>
              <p:spPr>
                <a:xfrm>
                  <a:off x="3644445" y="2293278"/>
                  <a:ext cx="1483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ED5405B6-7010-C4CA-CFB5-BDD4A77DCB15}"/>
                    </a:ext>
                  </a:extLst>
                </p14:cNvPr>
                <p14:cNvContentPartPr/>
                <p14:nvPr/>
              </p14:nvContentPartPr>
              <p14:xfrm>
                <a:off x="3905805" y="2038758"/>
                <a:ext cx="281520" cy="362520"/>
              </p14:xfrm>
            </p:contentPart>
          </mc:Choice>
          <mc:Fallback>
            <p:pic>
              <p:nvPicPr>
                <p:cNvPr id="19" name="Ink 18">
                  <a:extLst>
                    <a:ext uri="{FF2B5EF4-FFF2-40B4-BE49-F238E27FC236}">
                      <a16:creationId xmlns:a16="http://schemas.microsoft.com/office/drawing/2014/main" id="{ED5405B6-7010-C4CA-CFB5-BDD4A77DCB15}"/>
                    </a:ext>
                  </a:extLst>
                </p:cNvPr>
                <p:cNvPicPr/>
                <p:nvPr/>
              </p:nvPicPr>
              <p:blipFill>
                <a:blip r:embed="rId33"/>
                <a:stretch>
                  <a:fillRect/>
                </a:stretch>
              </p:blipFill>
              <p:spPr>
                <a:xfrm>
                  <a:off x="3897165" y="2030118"/>
                  <a:ext cx="29916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54FBC35F-3185-60E7-B4B0-7FDFE50E0E9E}"/>
                    </a:ext>
                  </a:extLst>
                </p14:cNvPr>
                <p14:cNvContentPartPr/>
                <p14:nvPr/>
              </p14:nvContentPartPr>
              <p14:xfrm>
                <a:off x="4269765" y="2250798"/>
                <a:ext cx="3600" cy="21960"/>
              </p14:xfrm>
            </p:contentPart>
          </mc:Choice>
          <mc:Fallback>
            <p:pic>
              <p:nvPicPr>
                <p:cNvPr id="20" name="Ink 19">
                  <a:extLst>
                    <a:ext uri="{FF2B5EF4-FFF2-40B4-BE49-F238E27FC236}">
                      <a16:creationId xmlns:a16="http://schemas.microsoft.com/office/drawing/2014/main" id="{54FBC35F-3185-60E7-B4B0-7FDFE50E0E9E}"/>
                    </a:ext>
                  </a:extLst>
                </p:cNvPr>
                <p:cNvPicPr/>
                <p:nvPr/>
              </p:nvPicPr>
              <p:blipFill>
                <a:blip r:embed="rId35"/>
                <a:stretch>
                  <a:fillRect/>
                </a:stretch>
              </p:blipFill>
              <p:spPr>
                <a:xfrm>
                  <a:off x="4260765" y="2241798"/>
                  <a:ext cx="21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0DB0F0C5-9936-5062-A6F0-3A21FE5F65A3}"/>
                    </a:ext>
                  </a:extLst>
                </p14:cNvPr>
                <p14:cNvContentPartPr/>
                <p14:nvPr/>
              </p14:nvContentPartPr>
              <p14:xfrm>
                <a:off x="4194885" y="2186358"/>
                <a:ext cx="126720" cy="220320"/>
              </p14:xfrm>
            </p:contentPart>
          </mc:Choice>
          <mc:Fallback>
            <p:pic>
              <p:nvPicPr>
                <p:cNvPr id="21" name="Ink 20">
                  <a:extLst>
                    <a:ext uri="{FF2B5EF4-FFF2-40B4-BE49-F238E27FC236}">
                      <a16:creationId xmlns:a16="http://schemas.microsoft.com/office/drawing/2014/main" id="{0DB0F0C5-9936-5062-A6F0-3A21FE5F65A3}"/>
                    </a:ext>
                  </a:extLst>
                </p:cNvPr>
                <p:cNvPicPr/>
                <p:nvPr/>
              </p:nvPicPr>
              <p:blipFill>
                <a:blip r:embed="rId37"/>
                <a:stretch>
                  <a:fillRect/>
                </a:stretch>
              </p:blipFill>
              <p:spPr>
                <a:xfrm>
                  <a:off x="4186245" y="2177358"/>
                  <a:ext cx="144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DAF3E56F-A06F-19D9-6A7B-E618429806BE}"/>
                    </a:ext>
                  </a:extLst>
                </p14:cNvPr>
                <p14:cNvContentPartPr/>
                <p14:nvPr/>
              </p14:nvContentPartPr>
              <p14:xfrm>
                <a:off x="4374525" y="2343318"/>
                <a:ext cx="35280" cy="82440"/>
              </p14:xfrm>
            </p:contentPart>
          </mc:Choice>
          <mc:Fallback>
            <p:pic>
              <p:nvPicPr>
                <p:cNvPr id="22" name="Ink 21">
                  <a:extLst>
                    <a:ext uri="{FF2B5EF4-FFF2-40B4-BE49-F238E27FC236}">
                      <a16:creationId xmlns:a16="http://schemas.microsoft.com/office/drawing/2014/main" id="{DAF3E56F-A06F-19D9-6A7B-E618429806BE}"/>
                    </a:ext>
                  </a:extLst>
                </p:cNvPr>
                <p:cNvPicPr/>
                <p:nvPr/>
              </p:nvPicPr>
              <p:blipFill>
                <a:blip r:embed="rId39"/>
                <a:stretch>
                  <a:fillRect/>
                </a:stretch>
              </p:blipFill>
              <p:spPr>
                <a:xfrm>
                  <a:off x="4365885" y="2334318"/>
                  <a:ext cx="529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D422D0D4-C32C-1298-76DC-14BEE384D806}"/>
                    </a:ext>
                  </a:extLst>
                </p14:cNvPr>
                <p14:cNvContentPartPr/>
                <p14:nvPr/>
              </p14:nvContentPartPr>
              <p14:xfrm>
                <a:off x="4418445" y="2174478"/>
                <a:ext cx="34200" cy="27720"/>
              </p14:xfrm>
            </p:contentPart>
          </mc:Choice>
          <mc:Fallback>
            <p:pic>
              <p:nvPicPr>
                <p:cNvPr id="23" name="Ink 22">
                  <a:extLst>
                    <a:ext uri="{FF2B5EF4-FFF2-40B4-BE49-F238E27FC236}">
                      <a16:creationId xmlns:a16="http://schemas.microsoft.com/office/drawing/2014/main" id="{D422D0D4-C32C-1298-76DC-14BEE384D806}"/>
                    </a:ext>
                  </a:extLst>
                </p:cNvPr>
                <p:cNvPicPr/>
                <p:nvPr/>
              </p:nvPicPr>
              <p:blipFill>
                <a:blip r:embed="rId41"/>
                <a:stretch>
                  <a:fillRect/>
                </a:stretch>
              </p:blipFill>
              <p:spPr>
                <a:xfrm>
                  <a:off x="4409445" y="2165478"/>
                  <a:ext cx="51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6E998C54-7C44-E2E5-B61A-E8778CF42DC1}"/>
                    </a:ext>
                  </a:extLst>
                </p14:cNvPr>
                <p14:cNvContentPartPr/>
                <p14:nvPr/>
              </p14:nvContentPartPr>
              <p14:xfrm>
                <a:off x="4482525" y="2224518"/>
                <a:ext cx="212400" cy="166680"/>
              </p14:xfrm>
            </p:contentPart>
          </mc:Choice>
          <mc:Fallback>
            <p:pic>
              <p:nvPicPr>
                <p:cNvPr id="24" name="Ink 23">
                  <a:extLst>
                    <a:ext uri="{FF2B5EF4-FFF2-40B4-BE49-F238E27FC236}">
                      <a16:creationId xmlns:a16="http://schemas.microsoft.com/office/drawing/2014/main" id="{6E998C54-7C44-E2E5-B61A-E8778CF42DC1}"/>
                    </a:ext>
                  </a:extLst>
                </p:cNvPr>
                <p:cNvPicPr/>
                <p:nvPr/>
              </p:nvPicPr>
              <p:blipFill>
                <a:blip r:embed="rId43"/>
                <a:stretch>
                  <a:fillRect/>
                </a:stretch>
              </p:blipFill>
              <p:spPr>
                <a:xfrm>
                  <a:off x="4473885" y="2215878"/>
                  <a:ext cx="230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E18A9EB9-FB62-7AF3-0272-4C1A173FDFFA}"/>
                    </a:ext>
                  </a:extLst>
                </p14:cNvPr>
                <p14:cNvContentPartPr/>
                <p14:nvPr/>
              </p14:nvContentPartPr>
              <p14:xfrm>
                <a:off x="4690245" y="2156838"/>
                <a:ext cx="21240" cy="28440"/>
              </p14:xfrm>
            </p:contentPart>
          </mc:Choice>
          <mc:Fallback>
            <p:pic>
              <p:nvPicPr>
                <p:cNvPr id="25" name="Ink 24">
                  <a:extLst>
                    <a:ext uri="{FF2B5EF4-FFF2-40B4-BE49-F238E27FC236}">
                      <a16:creationId xmlns:a16="http://schemas.microsoft.com/office/drawing/2014/main" id="{E18A9EB9-FB62-7AF3-0272-4C1A173FDFFA}"/>
                    </a:ext>
                  </a:extLst>
                </p:cNvPr>
                <p:cNvPicPr/>
                <p:nvPr/>
              </p:nvPicPr>
              <p:blipFill>
                <a:blip r:embed="rId45"/>
                <a:stretch>
                  <a:fillRect/>
                </a:stretch>
              </p:blipFill>
              <p:spPr>
                <a:xfrm>
                  <a:off x="4681605" y="2148198"/>
                  <a:ext cx="388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E3BC311B-27EC-72D1-09A3-AD5EF5E097A1}"/>
                    </a:ext>
                  </a:extLst>
                </p14:cNvPr>
                <p14:cNvContentPartPr/>
                <p14:nvPr/>
              </p14:nvContentPartPr>
              <p14:xfrm>
                <a:off x="3844965" y="1773438"/>
                <a:ext cx="3696840" cy="583920"/>
              </p14:xfrm>
            </p:contentPart>
          </mc:Choice>
          <mc:Fallback>
            <p:pic>
              <p:nvPicPr>
                <p:cNvPr id="34" name="Ink 33">
                  <a:extLst>
                    <a:ext uri="{FF2B5EF4-FFF2-40B4-BE49-F238E27FC236}">
                      <a16:creationId xmlns:a16="http://schemas.microsoft.com/office/drawing/2014/main" id="{E3BC311B-27EC-72D1-09A3-AD5EF5E097A1}"/>
                    </a:ext>
                  </a:extLst>
                </p:cNvPr>
                <p:cNvPicPr/>
                <p:nvPr/>
              </p:nvPicPr>
              <p:blipFill>
                <a:blip r:embed="rId47"/>
                <a:stretch>
                  <a:fillRect/>
                </a:stretch>
              </p:blipFill>
              <p:spPr>
                <a:xfrm>
                  <a:off x="3835965" y="1764798"/>
                  <a:ext cx="371448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50DD7B67-5F03-1856-F826-0A45C0101525}"/>
                    </a:ext>
                  </a:extLst>
                </p14:cNvPr>
                <p14:cNvContentPartPr/>
                <p14:nvPr/>
              </p14:nvContentPartPr>
              <p14:xfrm>
                <a:off x="4096965" y="3064758"/>
                <a:ext cx="539280" cy="38520"/>
              </p14:xfrm>
            </p:contentPart>
          </mc:Choice>
          <mc:Fallback>
            <p:pic>
              <p:nvPicPr>
                <p:cNvPr id="36" name="Ink 35">
                  <a:extLst>
                    <a:ext uri="{FF2B5EF4-FFF2-40B4-BE49-F238E27FC236}">
                      <a16:creationId xmlns:a16="http://schemas.microsoft.com/office/drawing/2014/main" id="{50DD7B67-5F03-1856-F826-0A45C0101525}"/>
                    </a:ext>
                  </a:extLst>
                </p:cNvPr>
                <p:cNvPicPr/>
                <p:nvPr/>
              </p:nvPicPr>
              <p:blipFill>
                <a:blip r:embed="rId49"/>
                <a:stretch>
                  <a:fillRect/>
                </a:stretch>
              </p:blipFill>
              <p:spPr>
                <a:xfrm>
                  <a:off x="4088325" y="3055758"/>
                  <a:ext cx="556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DC499AA8-62B5-24A4-4FAA-9021C8F97128}"/>
                    </a:ext>
                  </a:extLst>
                </p14:cNvPr>
                <p14:cNvContentPartPr/>
                <p14:nvPr/>
              </p14:nvContentPartPr>
              <p14:xfrm>
                <a:off x="4247445" y="3150438"/>
                <a:ext cx="268920" cy="27000"/>
              </p14:xfrm>
            </p:contentPart>
          </mc:Choice>
          <mc:Fallback>
            <p:pic>
              <p:nvPicPr>
                <p:cNvPr id="37" name="Ink 36">
                  <a:extLst>
                    <a:ext uri="{FF2B5EF4-FFF2-40B4-BE49-F238E27FC236}">
                      <a16:creationId xmlns:a16="http://schemas.microsoft.com/office/drawing/2014/main" id="{DC499AA8-62B5-24A4-4FAA-9021C8F97128}"/>
                    </a:ext>
                  </a:extLst>
                </p:cNvPr>
                <p:cNvPicPr/>
                <p:nvPr/>
              </p:nvPicPr>
              <p:blipFill>
                <a:blip r:embed="rId51"/>
                <a:stretch>
                  <a:fillRect/>
                </a:stretch>
              </p:blipFill>
              <p:spPr>
                <a:xfrm>
                  <a:off x="4238805" y="3141798"/>
                  <a:ext cx="286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5ED61AE2-6FCD-49B5-DE96-7DC04F4F1312}"/>
                    </a:ext>
                  </a:extLst>
                </p14:cNvPr>
                <p14:cNvContentPartPr/>
                <p14:nvPr/>
              </p14:nvContentPartPr>
              <p14:xfrm>
                <a:off x="4540485" y="2788638"/>
                <a:ext cx="2550960" cy="554400"/>
              </p14:xfrm>
            </p:contentPart>
          </mc:Choice>
          <mc:Fallback>
            <p:pic>
              <p:nvPicPr>
                <p:cNvPr id="39" name="Ink 38">
                  <a:extLst>
                    <a:ext uri="{FF2B5EF4-FFF2-40B4-BE49-F238E27FC236}">
                      <a16:creationId xmlns:a16="http://schemas.microsoft.com/office/drawing/2014/main" id="{5ED61AE2-6FCD-49B5-DE96-7DC04F4F1312}"/>
                    </a:ext>
                  </a:extLst>
                </p:cNvPr>
                <p:cNvPicPr/>
                <p:nvPr/>
              </p:nvPicPr>
              <p:blipFill>
                <a:blip r:embed="rId53"/>
                <a:stretch>
                  <a:fillRect/>
                </a:stretch>
              </p:blipFill>
              <p:spPr>
                <a:xfrm>
                  <a:off x="4531845" y="2779638"/>
                  <a:ext cx="2568600" cy="572040"/>
                </a:xfrm>
                <a:prstGeom prst="rect">
                  <a:avLst/>
                </a:prstGeom>
              </p:spPr>
            </p:pic>
          </mc:Fallback>
        </mc:AlternateContent>
      </p:grpSp>
      <p:grpSp>
        <p:nvGrpSpPr>
          <p:cNvPr id="58" name="Group 57">
            <a:extLst>
              <a:ext uri="{FF2B5EF4-FFF2-40B4-BE49-F238E27FC236}">
                <a16:creationId xmlns:a16="http://schemas.microsoft.com/office/drawing/2014/main" id="{405DE855-A468-0A62-8982-91DE9F433562}"/>
              </a:ext>
            </a:extLst>
          </p:cNvPr>
          <p:cNvGrpSpPr/>
          <p:nvPr/>
        </p:nvGrpSpPr>
        <p:grpSpPr>
          <a:xfrm>
            <a:off x="1457805" y="3225678"/>
            <a:ext cx="728280" cy="378720"/>
            <a:chOff x="1457805" y="3225678"/>
            <a:chExt cx="728280" cy="378720"/>
          </a:xfrm>
        </p:grpSpPr>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53261C5D-1504-003E-F405-DA711F4891B4}"/>
                    </a:ext>
                  </a:extLst>
                </p14:cNvPr>
                <p14:cNvContentPartPr/>
                <p14:nvPr/>
              </p14:nvContentPartPr>
              <p14:xfrm>
                <a:off x="1981245" y="3274998"/>
                <a:ext cx="204840" cy="50760"/>
              </p14:xfrm>
            </p:contentPart>
          </mc:Choice>
          <mc:Fallback>
            <p:pic>
              <p:nvPicPr>
                <p:cNvPr id="41" name="Ink 40">
                  <a:extLst>
                    <a:ext uri="{FF2B5EF4-FFF2-40B4-BE49-F238E27FC236}">
                      <a16:creationId xmlns:a16="http://schemas.microsoft.com/office/drawing/2014/main" id="{53261C5D-1504-003E-F405-DA711F4891B4}"/>
                    </a:ext>
                  </a:extLst>
                </p:cNvPr>
                <p:cNvPicPr/>
                <p:nvPr/>
              </p:nvPicPr>
              <p:blipFill>
                <a:blip r:embed="rId55"/>
                <a:stretch>
                  <a:fillRect/>
                </a:stretch>
              </p:blipFill>
              <p:spPr>
                <a:xfrm>
                  <a:off x="1972605" y="3265998"/>
                  <a:ext cx="2224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k 41">
                  <a:extLst>
                    <a:ext uri="{FF2B5EF4-FFF2-40B4-BE49-F238E27FC236}">
                      <a16:creationId xmlns:a16="http://schemas.microsoft.com/office/drawing/2014/main" id="{344CFB44-313E-12D1-B58E-F4797717F90D}"/>
                    </a:ext>
                  </a:extLst>
                </p14:cNvPr>
                <p14:cNvContentPartPr/>
                <p14:nvPr/>
              </p14:nvContentPartPr>
              <p14:xfrm>
                <a:off x="1983765" y="3334758"/>
                <a:ext cx="140760" cy="27000"/>
              </p14:xfrm>
            </p:contentPart>
          </mc:Choice>
          <mc:Fallback>
            <p:pic>
              <p:nvPicPr>
                <p:cNvPr id="42" name="Ink 41">
                  <a:extLst>
                    <a:ext uri="{FF2B5EF4-FFF2-40B4-BE49-F238E27FC236}">
                      <a16:creationId xmlns:a16="http://schemas.microsoft.com/office/drawing/2014/main" id="{344CFB44-313E-12D1-B58E-F4797717F90D}"/>
                    </a:ext>
                  </a:extLst>
                </p:cNvPr>
                <p:cNvPicPr/>
                <p:nvPr/>
              </p:nvPicPr>
              <p:blipFill>
                <a:blip r:embed="rId57"/>
                <a:stretch>
                  <a:fillRect/>
                </a:stretch>
              </p:blipFill>
              <p:spPr>
                <a:xfrm>
                  <a:off x="1975125" y="3325758"/>
                  <a:ext cx="158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3" name="Ink 52">
                  <a:extLst>
                    <a:ext uri="{FF2B5EF4-FFF2-40B4-BE49-F238E27FC236}">
                      <a16:creationId xmlns:a16="http://schemas.microsoft.com/office/drawing/2014/main" id="{E2CA9729-4C81-912A-DF89-A1468A78BF80}"/>
                    </a:ext>
                  </a:extLst>
                </p14:cNvPr>
                <p14:cNvContentPartPr/>
                <p14:nvPr/>
              </p14:nvContentPartPr>
              <p14:xfrm>
                <a:off x="1526205" y="3339078"/>
                <a:ext cx="196920" cy="265320"/>
              </p14:xfrm>
            </p:contentPart>
          </mc:Choice>
          <mc:Fallback>
            <p:pic>
              <p:nvPicPr>
                <p:cNvPr id="53" name="Ink 52">
                  <a:extLst>
                    <a:ext uri="{FF2B5EF4-FFF2-40B4-BE49-F238E27FC236}">
                      <a16:creationId xmlns:a16="http://schemas.microsoft.com/office/drawing/2014/main" id="{E2CA9729-4C81-912A-DF89-A1468A78BF80}"/>
                    </a:ext>
                  </a:extLst>
                </p:cNvPr>
                <p:cNvPicPr/>
                <p:nvPr/>
              </p:nvPicPr>
              <p:blipFill>
                <a:blip r:embed="rId59"/>
                <a:stretch>
                  <a:fillRect/>
                </a:stretch>
              </p:blipFill>
              <p:spPr>
                <a:xfrm>
                  <a:off x="1517565" y="3330078"/>
                  <a:ext cx="2145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4" name="Ink 53">
                  <a:extLst>
                    <a:ext uri="{FF2B5EF4-FFF2-40B4-BE49-F238E27FC236}">
                      <a16:creationId xmlns:a16="http://schemas.microsoft.com/office/drawing/2014/main" id="{906BAB84-80AB-00F2-DA84-DBBA8601FDEC}"/>
                    </a:ext>
                  </a:extLst>
                </p14:cNvPr>
                <p14:cNvContentPartPr/>
                <p14:nvPr/>
              </p14:nvContentPartPr>
              <p14:xfrm>
                <a:off x="1457805" y="3225678"/>
                <a:ext cx="350280" cy="75600"/>
              </p14:xfrm>
            </p:contentPart>
          </mc:Choice>
          <mc:Fallback>
            <p:pic>
              <p:nvPicPr>
                <p:cNvPr id="54" name="Ink 53">
                  <a:extLst>
                    <a:ext uri="{FF2B5EF4-FFF2-40B4-BE49-F238E27FC236}">
                      <a16:creationId xmlns:a16="http://schemas.microsoft.com/office/drawing/2014/main" id="{906BAB84-80AB-00F2-DA84-DBBA8601FDEC}"/>
                    </a:ext>
                  </a:extLst>
                </p:cNvPr>
                <p:cNvPicPr/>
                <p:nvPr/>
              </p:nvPicPr>
              <p:blipFill>
                <a:blip r:embed="rId61"/>
                <a:stretch>
                  <a:fillRect/>
                </a:stretch>
              </p:blipFill>
              <p:spPr>
                <a:xfrm>
                  <a:off x="1448805" y="3216678"/>
                  <a:ext cx="367920" cy="93240"/>
                </a:xfrm>
                <a:prstGeom prst="rect">
                  <a:avLst/>
                </a:prstGeom>
              </p:spPr>
            </p:pic>
          </mc:Fallback>
        </mc:AlternateContent>
      </p:grpSp>
      <p:grpSp>
        <p:nvGrpSpPr>
          <p:cNvPr id="57" name="Group 56">
            <a:extLst>
              <a:ext uri="{FF2B5EF4-FFF2-40B4-BE49-F238E27FC236}">
                <a16:creationId xmlns:a16="http://schemas.microsoft.com/office/drawing/2014/main" id="{DE79F8F3-B9C0-365D-66F7-E311A5448D8E}"/>
              </a:ext>
            </a:extLst>
          </p:cNvPr>
          <p:cNvGrpSpPr/>
          <p:nvPr/>
        </p:nvGrpSpPr>
        <p:grpSpPr>
          <a:xfrm>
            <a:off x="2610885" y="3205518"/>
            <a:ext cx="400680" cy="313200"/>
            <a:chOff x="2610885" y="3205518"/>
            <a:chExt cx="400680" cy="313200"/>
          </a:xfrm>
        </p:grpSpPr>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0C1CFDBA-4C05-4B64-C9AE-E56BE2B7022C}"/>
                    </a:ext>
                  </a:extLst>
                </p14:cNvPr>
                <p14:cNvContentPartPr/>
                <p14:nvPr/>
              </p14:nvContentPartPr>
              <p14:xfrm>
                <a:off x="2610885" y="3205518"/>
                <a:ext cx="144000" cy="49680"/>
              </p14:xfrm>
            </p:contentPart>
          </mc:Choice>
          <mc:Fallback>
            <p:pic>
              <p:nvPicPr>
                <p:cNvPr id="43" name="Ink 42">
                  <a:extLst>
                    <a:ext uri="{FF2B5EF4-FFF2-40B4-BE49-F238E27FC236}">
                      <a16:creationId xmlns:a16="http://schemas.microsoft.com/office/drawing/2014/main" id="{0C1CFDBA-4C05-4B64-C9AE-E56BE2B7022C}"/>
                    </a:ext>
                  </a:extLst>
                </p:cNvPr>
                <p:cNvPicPr/>
                <p:nvPr/>
              </p:nvPicPr>
              <p:blipFill>
                <a:blip r:embed="rId63"/>
                <a:stretch>
                  <a:fillRect/>
                </a:stretch>
              </p:blipFill>
              <p:spPr>
                <a:xfrm>
                  <a:off x="2602245" y="3196878"/>
                  <a:ext cx="16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3E167D20-1AF7-C708-4C4C-CED18CCF4C0C}"/>
                    </a:ext>
                  </a:extLst>
                </p14:cNvPr>
                <p14:cNvContentPartPr/>
                <p14:nvPr/>
              </p14:nvContentPartPr>
              <p14:xfrm>
                <a:off x="2645805" y="3232878"/>
                <a:ext cx="104040" cy="56160"/>
              </p14:xfrm>
            </p:contentPart>
          </mc:Choice>
          <mc:Fallback>
            <p:pic>
              <p:nvPicPr>
                <p:cNvPr id="44" name="Ink 43">
                  <a:extLst>
                    <a:ext uri="{FF2B5EF4-FFF2-40B4-BE49-F238E27FC236}">
                      <a16:creationId xmlns:a16="http://schemas.microsoft.com/office/drawing/2014/main" id="{3E167D20-1AF7-C708-4C4C-CED18CCF4C0C}"/>
                    </a:ext>
                  </a:extLst>
                </p:cNvPr>
                <p:cNvPicPr/>
                <p:nvPr/>
              </p:nvPicPr>
              <p:blipFill>
                <a:blip r:embed="rId65"/>
                <a:stretch>
                  <a:fillRect/>
                </a:stretch>
              </p:blipFill>
              <p:spPr>
                <a:xfrm>
                  <a:off x="2636805" y="3223878"/>
                  <a:ext cx="1216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5" name="Ink 54">
                  <a:extLst>
                    <a:ext uri="{FF2B5EF4-FFF2-40B4-BE49-F238E27FC236}">
                      <a16:creationId xmlns:a16="http://schemas.microsoft.com/office/drawing/2014/main" id="{F5F69AB9-8862-DBEF-0544-0C8A85513336}"/>
                    </a:ext>
                  </a:extLst>
                </p14:cNvPr>
                <p14:cNvContentPartPr/>
                <p14:nvPr/>
              </p14:nvContentPartPr>
              <p14:xfrm>
                <a:off x="2687925" y="3386238"/>
                <a:ext cx="221400" cy="132480"/>
              </p14:xfrm>
            </p:contentPart>
          </mc:Choice>
          <mc:Fallback>
            <p:pic>
              <p:nvPicPr>
                <p:cNvPr id="55" name="Ink 54">
                  <a:extLst>
                    <a:ext uri="{FF2B5EF4-FFF2-40B4-BE49-F238E27FC236}">
                      <a16:creationId xmlns:a16="http://schemas.microsoft.com/office/drawing/2014/main" id="{F5F69AB9-8862-DBEF-0544-0C8A85513336}"/>
                    </a:ext>
                  </a:extLst>
                </p:cNvPr>
                <p:cNvPicPr/>
                <p:nvPr/>
              </p:nvPicPr>
              <p:blipFill>
                <a:blip r:embed="rId67"/>
                <a:stretch>
                  <a:fillRect/>
                </a:stretch>
              </p:blipFill>
              <p:spPr>
                <a:xfrm>
                  <a:off x="2679285" y="3377598"/>
                  <a:ext cx="2390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6" name="Ink 55">
                  <a:extLst>
                    <a:ext uri="{FF2B5EF4-FFF2-40B4-BE49-F238E27FC236}">
                      <a16:creationId xmlns:a16="http://schemas.microsoft.com/office/drawing/2014/main" id="{F0193C60-1AD7-B2E9-1DDC-F90096124494}"/>
                    </a:ext>
                  </a:extLst>
                </p14:cNvPr>
                <p14:cNvContentPartPr/>
                <p14:nvPr/>
              </p14:nvContentPartPr>
              <p14:xfrm>
                <a:off x="2708805" y="3278238"/>
                <a:ext cx="302760" cy="65880"/>
              </p14:xfrm>
            </p:contentPart>
          </mc:Choice>
          <mc:Fallback>
            <p:pic>
              <p:nvPicPr>
                <p:cNvPr id="56" name="Ink 55">
                  <a:extLst>
                    <a:ext uri="{FF2B5EF4-FFF2-40B4-BE49-F238E27FC236}">
                      <a16:creationId xmlns:a16="http://schemas.microsoft.com/office/drawing/2014/main" id="{F0193C60-1AD7-B2E9-1DDC-F90096124494}"/>
                    </a:ext>
                  </a:extLst>
                </p:cNvPr>
                <p:cNvPicPr/>
                <p:nvPr/>
              </p:nvPicPr>
              <p:blipFill>
                <a:blip r:embed="rId69"/>
                <a:stretch>
                  <a:fillRect/>
                </a:stretch>
              </p:blipFill>
              <p:spPr>
                <a:xfrm>
                  <a:off x="2700165" y="3269238"/>
                  <a:ext cx="320400" cy="83520"/>
                </a:xfrm>
                <a:prstGeom prst="rect">
                  <a:avLst/>
                </a:prstGeom>
              </p:spPr>
            </p:pic>
          </mc:Fallback>
        </mc:AlternateContent>
      </p:grpSp>
      <p:grpSp>
        <p:nvGrpSpPr>
          <p:cNvPr id="105" name="Group 104">
            <a:extLst>
              <a:ext uri="{FF2B5EF4-FFF2-40B4-BE49-F238E27FC236}">
                <a16:creationId xmlns:a16="http://schemas.microsoft.com/office/drawing/2014/main" id="{F8B92269-D2E4-25CC-FCA6-5BB0A7F557BD}"/>
              </a:ext>
            </a:extLst>
          </p:cNvPr>
          <p:cNvGrpSpPr/>
          <p:nvPr/>
        </p:nvGrpSpPr>
        <p:grpSpPr>
          <a:xfrm>
            <a:off x="399765" y="3682518"/>
            <a:ext cx="1392840" cy="854280"/>
            <a:chOff x="399765" y="3682518"/>
            <a:chExt cx="1392840" cy="854280"/>
          </a:xfrm>
        </p:grpSpPr>
        <mc:AlternateContent xmlns:mc="http://schemas.openxmlformats.org/markup-compatibility/2006">
          <mc:Choice xmlns:p14="http://schemas.microsoft.com/office/powerpoint/2010/main" Requires="p14">
            <p:contentPart p14:bwMode="auto" r:id="rId70">
              <p14:nvContentPartPr>
                <p14:cNvPr id="85" name="Ink 84">
                  <a:extLst>
                    <a:ext uri="{FF2B5EF4-FFF2-40B4-BE49-F238E27FC236}">
                      <a16:creationId xmlns:a16="http://schemas.microsoft.com/office/drawing/2014/main" id="{2988B345-27FE-21C1-2BC3-9D06C691A6EE}"/>
                    </a:ext>
                  </a:extLst>
                </p14:cNvPr>
                <p14:cNvContentPartPr/>
                <p14:nvPr/>
              </p14:nvContentPartPr>
              <p14:xfrm>
                <a:off x="399765" y="3708798"/>
                <a:ext cx="955800" cy="477000"/>
              </p14:xfrm>
            </p:contentPart>
          </mc:Choice>
          <mc:Fallback>
            <p:pic>
              <p:nvPicPr>
                <p:cNvPr id="85" name="Ink 84">
                  <a:extLst>
                    <a:ext uri="{FF2B5EF4-FFF2-40B4-BE49-F238E27FC236}">
                      <a16:creationId xmlns:a16="http://schemas.microsoft.com/office/drawing/2014/main" id="{2988B345-27FE-21C1-2BC3-9D06C691A6EE}"/>
                    </a:ext>
                  </a:extLst>
                </p:cNvPr>
                <p:cNvPicPr/>
                <p:nvPr/>
              </p:nvPicPr>
              <p:blipFill>
                <a:blip r:embed="rId71"/>
                <a:stretch>
                  <a:fillRect/>
                </a:stretch>
              </p:blipFill>
              <p:spPr>
                <a:xfrm>
                  <a:off x="391125" y="3700158"/>
                  <a:ext cx="97344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6" name="Ink 85">
                  <a:extLst>
                    <a:ext uri="{FF2B5EF4-FFF2-40B4-BE49-F238E27FC236}">
                      <a16:creationId xmlns:a16="http://schemas.microsoft.com/office/drawing/2014/main" id="{D1DD3B0F-BB7D-58D8-9A6A-B778F48FA815}"/>
                    </a:ext>
                  </a:extLst>
                </p14:cNvPr>
                <p14:cNvContentPartPr/>
                <p14:nvPr/>
              </p14:nvContentPartPr>
              <p14:xfrm>
                <a:off x="1197525" y="3682518"/>
                <a:ext cx="268560" cy="255240"/>
              </p14:xfrm>
            </p:contentPart>
          </mc:Choice>
          <mc:Fallback>
            <p:pic>
              <p:nvPicPr>
                <p:cNvPr id="86" name="Ink 85">
                  <a:extLst>
                    <a:ext uri="{FF2B5EF4-FFF2-40B4-BE49-F238E27FC236}">
                      <a16:creationId xmlns:a16="http://schemas.microsoft.com/office/drawing/2014/main" id="{D1DD3B0F-BB7D-58D8-9A6A-B778F48FA815}"/>
                    </a:ext>
                  </a:extLst>
                </p:cNvPr>
                <p:cNvPicPr/>
                <p:nvPr/>
              </p:nvPicPr>
              <p:blipFill>
                <a:blip r:embed="rId73"/>
                <a:stretch>
                  <a:fillRect/>
                </a:stretch>
              </p:blipFill>
              <p:spPr>
                <a:xfrm>
                  <a:off x="1188525" y="3673518"/>
                  <a:ext cx="2862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9" name="Ink 88">
                  <a:extLst>
                    <a:ext uri="{FF2B5EF4-FFF2-40B4-BE49-F238E27FC236}">
                      <a16:creationId xmlns:a16="http://schemas.microsoft.com/office/drawing/2014/main" id="{464B3619-A1F5-DE7C-84E3-A6039BA62239}"/>
                    </a:ext>
                  </a:extLst>
                </p14:cNvPr>
                <p14:cNvContentPartPr/>
                <p14:nvPr/>
              </p14:nvContentPartPr>
              <p14:xfrm>
                <a:off x="475005" y="4206318"/>
                <a:ext cx="1316880" cy="20520"/>
              </p14:xfrm>
            </p:contentPart>
          </mc:Choice>
          <mc:Fallback>
            <p:pic>
              <p:nvPicPr>
                <p:cNvPr id="89" name="Ink 88">
                  <a:extLst>
                    <a:ext uri="{FF2B5EF4-FFF2-40B4-BE49-F238E27FC236}">
                      <a16:creationId xmlns:a16="http://schemas.microsoft.com/office/drawing/2014/main" id="{464B3619-A1F5-DE7C-84E3-A6039BA62239}"/>
                    </a:ext>
                  </a:extLst>
                </p:cNvPr>
                <p:cNvPicPr/>
                <p:nvPr/>
              </p:nvPicPr>
              <p:blipFill>
                <a:blip r:embed="rId75"/>
                <a:stretch>
                  <a:fillRect/>
                </a:stretch>
              </p:blipFill>
              <p:spPr>
                <a:xfrm>
                  <a:off x="466365" y="4197678"/>
                  <a:ext cx="1334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0" name="Ink 89">
                  <a:extLst>
                    <a:ext uri="{FF2B5EF4-FFF2-40B4-BE49-F238E27FC236}">
                      <a16:creationId xmlns:a16="http://schemas.microsoft.com/office/drawing/2014/main" id="{C33272CC-E5A0-CB1F-B5F8-0A79DDE91EF9}"/>
                    </a:ext>
                  </a:extLst>
                </p14:cNvPr>
                <p14:cNvContentPartPr/>
                <p14:nvPr/>
              </p14:nvContentPartPr>
              <p14:xfrm>
                <a:off x="1677405" y="4151598"/>
                <a:ext cx="115200" cy="138600"/>
              </p14:xfrm>
            </p:contentPart>
          </mc:Choice>
          <mc:Fallback>
            <p:pic>
              <p:nvPicPr>
                <p:cNvPr id="90" name="Ink 89">
                  <a:extLst>
                    <a:ext uri="{FF2B5EF4-FFF2-40B4-BE49-F238E27FC236}">
                      <a16:creationId xmlns:a16="http://schemas.microsoft.com/office/drawing/2014/main" id="{C33272CC-E5A0-CB1F-B5F8-0A79DDE91EF9}"/>
                    </a:ext>
                  </a:extLst>
                </p:cNvPr>
                <p:cNvPicPr/>
                <p:nvPr/>
              </p:nvPicPr>
              <p:blipFill>
                <a:blip r:embed="rId77"/>
                <a:stretch>
                  <a:fillRect/>
                </a:stretch>
              </p:blipFill>
              <p:spPr>
                <a:xfrm>
                  <a:off x="1668405" y="4142598"/>
                  <a:ext cx="1328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2" name="Ink 91">
                  <a:extLst>
                    <a:ext uri="{FF2B5EF4-FFF2-40B4-BE49-F238E27FC236}">
                      <a16:creationId xmlns:a16="http://schemas.microsoft.com/office/drawing/2014/main" id="{7862FF43-1CB9-0D1B-DA6B-2883EC623C3E}"/>
                    </a:ext>
                  </a:extLst>
                </p14:cNvPr>
                <p14:cNvContentPartPr/>
                <p14:nvPr/>
              </p14:nvContentPartPr>
              <p14:xfrm>
                <a:off x="658605" y="4050078"/>
                <a:ext cx="70920" cy="182520"/>
              </p14:xfrm>
            </p:contentPart>
          </mc:Choice>
          <mc:Fallback>
            <p:pic>
              <p:nvPicPr>
                <p:cNvPr id="92" name="Ink 91">
                  <a:extLst>
                    <a:ext uri="{FF2B5EF4-FFF2-40B4-BE49-F238E27FC236}">
                      <a16:creationId xmlns:a16="http://schemas.microsoft.com/office/drawing/2014/main" id="{7862FF43-1CB9-0D1B-DA6B-2883EC623C3E}"/>
                    </a:ext>
                  </a:extLst>
                </p:cNvPr>
                <p:cNvPicPr/>
                <p:nvPr/>
              </p:nvPicPr>
              <p:blipFill>
                <a:blip r:embed="rId79"/>
                <a:stretch>
                  <a:fillRect/>
                </a:stretch>
              </p:blipFill>
              <p:spPr>
                <a:xfrm>
                  <a:off x="649605" y="4041078"/>
                  <a:ext cx="88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3" name="Ink 92">
                  <a:extLst>
                    <a:ext uri="{FF2B5EF4-FFF2-40B4-BE49-F238E27FC236}">
                      <a16:creationId xmlns:a16="http://schemas.microsoft.com/office/drawing/2014/main" id="{1091BFDF-6E79-6A8E-AA1D-D110DCE91E14}"/>
                    </a:ext>
                  </a:extLst>
                </p14:cNvPr>
                <p14:cNvContentPartPr/>
                <p14:nvPr/>
              </p14:nvContentPartPr>
              <p14:xfrm>
                <a:off x="860565" y="4038558"/>
                <a:ext cx="189360" cy="117360"/>
              </p14:xfrm>
            </p:contentPart>
          </mc:Choice>
          <mc:Fallback>
            <p:pic>
              <p:nvPicPr>
                <p:cNvPr id="93" name="Ink 92">
                  <a:extLst>
                    <a:ext uri="{FF2B5EF4-FFF2-40B4-BE49-F238E27FC236}">
                      <a16:creationId xmlns:a16="http://schemas.microsoft.com/office/drawing/2014/main" id="{1091BFDF-6E79-6A8E-AA1D-D110DCE91E14}"/>
                    </a:ext>
                  </a:extLst>
                </p:cNvPr>
                <p:cNvPicPr/>
                <p:nvPr/>
              </p:nvPicPr>
              <p:blipFill>
                <a:blip r:embed="rId81"/>
                <a:stretch>
                  <a:fillRect/>
                </a:stretch>
              </p:blipFill>
              <p:spPr>
                <a:xfrm>
                  <a:off x="851565" y="4029918"/>
                  <a:ext cx="2070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5" name="Ink 94">
                  <a:extLst>
                    <a:ext uri="{FF2B5EF4-FFF2-40B4-BE49-F238E27FC236}">
                      <a16:creationId xmlns:a16="http://schemas.microsoft.com/office/drawing/2014/main" id="{C1AAF989-7BAB-922F-3C24-60BE5F373F38}"/>
                    </a:ext>
                  </a:extLst>
                </p14:cNvPr>
                <p14:cNvContentPartPr/>
                <p14:nvPr/>
              </p14:nvContentPartPr>
              <p14:xfrm>
                <a:off x="1455285" y="3727518"/>
                <a:ext cx="33840" cy="186840"/>
              </p14:xfrm>
            </p:contentPart>
          </mc:Choice>
          <mc:Fallback>
            <p:pic>
              <p:nvPicPr>
                <p:cNvPr id="95" name="Ink 94">
                  <a:extLst>
                    <a:ext uri="{FF2B5EF4-FFF2-40B4-BE49-F238E27FC236}">
                      <a16:creationId xmlns:a16="http://schemas.microsoft.com/office/drawing/2014/main" id="{C1AAF989-7BAB-922F-3C24-60BE5F373F38}"/>
                    </a:ext>
                  </a:extLst>
                </p:cNvPr>
                <p:cNvPicPr/>
                <p:nvPr/>
              </p:nvPicPr>
              <p:blipFill>
                <a:blip r:embed="rId83"/>
                <a:stretch>
                  <a:fillRect/>
                </a:stretch>
              </p:blipFill>
              <p:spPr>
                <a:xfrm>
                  <a:off x="1446645" y="3718518"/>
                  <a:ext cx="514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6" name="Ink 95">
                  <a:extLst>
                    <a:ext uri="{FF2B5EF4-FFF2-40B4-BE49-F238E27FC236}">
                      <a16:creationId xmlns:a16="http://schemas.microsoft.com/office/drawing/2014/main" id="{3D0CDFD9-ACAC-B8CA-686A-D12F49B6EAFF}"/>
                    </a:ext>
                  </a:extLst>
                </p14:cNvPr>
                <p14:cNvContentPartPr/>
                <p14:nvPr/>
              </p14:nvContentPartPr>
              <p14:xfrm>
                <a:off x="1439085" y="4058358"/>
                <a:ext cx="37800" cy="146520"/>
              </p14:xfrm>
            </p:contentPart>
          </mc:Choice>
          <mc:Fallback>
            <p:pic>
              <p:nvPicPr>
                <p:cNvPr id="96" name="Ink 95">
                  <a:extLst>
                    <a:ext uri="{FF2B5EF4-FFF2-40B4-BE49-F238E27FC236}">
                      <a16:creationId xmlns:a16="http://schemas.microsoft.com/office/drawing/2014/main" id="{3D0CDFD9-ACAC-B8CA-686A-D12F49B6EAFF}"/>
                    </a:ext>
                  </a:extLst>
                </p:cNvPr>
                <p:cNvPicPr/>
                <p:nvPr/>
              </p:nvPicPr>
              <p:blipFill>
                <a:blip r:embed="rId85"/>
                <a:stretch>
                  <a:fillRect/>
                </a:stretch>
              </p:blipFill>
              <p:spPr>
                <a:xfrm>
                  <a:off x="1430085" y="4049358"/>
                  <a:ext cx="55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7" name="Ink 96">
                  <a:extLst>
                    <a:ext uri="{FF2B5EF4-FFF2-40B4-BE49-F238E27FC236}">
                      <a16:creationId xmlns:a16="http://schemas.microsoft.com/office/drawing/2014/main" id="{443FCF0B-5FE8-06EE-825C-AEE93912C962}"/>
                    </a:ext>
                  </a:extLst>
                </p14:cNvPr>
                <p14:cNvContentPartPr/>
                <p14:nvPr/>
              </p14:nvContentPartPr>
              <p14:xfrm>
                <a:off x="1191045" y="4390998"/>
                <a:ext cx="189720" cy="145800"/>
              </p14:xfrm>
            </p:contentPart>
          </mc:Choice>
          <mc:Fallback>
            <p:pic>
              <p:nvPicPr>
                <p:cNvPr id="97" name="Ink 96">
                  <a:extLst>
                    <a:ext uri="{FF2B5EF4-FFF2-40B4-BE49-F238E27FC236}">
                      <a16:creationId xmlns:a16="http://schemas.microsoft.com/office/drawing/2014/main" id="{443FCF0B-5FE8-06EE-825C-AEE93912C962}"/>
                    </a:ext>
                  </a:extLst>
                </p:cNvPr>
                <p:cNvPicPr/>
                <p:nvPr/>
              </p:nvPicPr>
              <p:blipFill>
                <a:blip r:embed="rId87"/>
                <a:stretch>
                  <a:fillRect/>
                </a:stretch>
              </p:blipFill>
              <p:spPr>
                <a:xfrm>
                  <a:off x="1182045" y="4381998"/>
                  <a:ext cx="207360" cy="16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106" name="Ink 105">
                <a:extLst>
                  <a:ext uri="{FF2B5EF4-FFF2-40B4-BE49-F238E27FC236}">
                    <a16:creationId xmlns:a16="http://schemas.microsoft.com/office/drawing/2014/main" id="{2AF85321-75E5-871C-5B6B-027D51E35445}"/>
                  </a:ext>
                </a:extLst>
              </p14:cNvPr>
              <p14:cNvContentPartPr/>
              <p14:nvPr/>
            </p14:nvContentPartPr>
            <p14:xfrm>
              <a:off x="1463205" y="4363998"/>
              <a:ext cx="252000" cy="191520"/>
            </p14:xfrm>
          </p:contentPart>
        </mc:Choice>
        <mc:Fallback>
          <p:pic>
            <p:nvPicPr>
              <p:cNvPr id="106" name="Ink 105">
                <a:extLst>
                  <a:ext uri="{FF2B5EF4-FFF2-40B4-BE49-F238E27FC236}">
                    <a16:creationId xmlns:a16="http://schemas.microsoft.com/office/drawing/2014/main" id="{2AF85321-75E5-871C-5B6B-027D51E35445}"/>
                  </a:ext>
                </a:extLst>
              </p:cNvPr>
              <p:cNvPicPr/>
              <p:nvPr/>
            </p:nvPicPr>
            <p:blipFill>
              <a:blip r:embed="rId89"/>
              <a:stretch>
                <a:fillRect/>
              </a:stretch>
            </p:blipFill>
            <p:spPr>
              <a:xfrm>
                <a:off x="1454205" y="4355358"/>
                <a:ext cx="269640" cy="209160"/>
              </a:xfrm>
              <a:prstGeom prst="rect">
                <a:avLst/>
              </a:prstGeom>
            </p:spPr>
          </p:pic>
        </mc:Fallback>
      </mc:AlternateContent>
      <p:grpSp>
        <p:nvGrpSpPr>
          <p:cNvPr id="109" name="Group 108">
            <a:extLst>
              <a:ext uri="{FF2B5EF4-FFF2-40B4-BE49-F238E27FC236}">
                <a16:creationId xmlns:a16="http://schemas.microsoft.com/office/drawing/2014/main" id="{AB29F168-8582-0A4D-E65F-34A30801B848}"/>
              </a:ext>
            </a:extLst>
          </p:cNvPr>
          <p:cNvGrpSpPr/>
          <p:nvPr/>
        </p:nvGrpSpPr>
        <p:grpSpPr>
          <a:xfrm>
            <a:off x="450885" y="3575958"/>
            <a:ext cx="222120" cy="309240"/>
            <a:chOff x="450885" y="3575958"/>
            <a:chExt cx="222120" cy="309240"/>
          </a:xfrm>
        </p:grpSpPr>
        <mc:AlternateContent xmlns:mc="http://schemas.openxmlformats.org/markup-compatibility/2006">
          <mc:Choice xmlns:p14="http://schemas.microsoft.com/office/powerpoint/2010/main" Requires="p14">
            <p:contentPart p14:bwMode="auto" r:id="rId90">
              <p14:nvContentPartPr>
                <p14:cNvPr id="107" name="Ink 106">
                  <a:extLst>
                    <a:ext uri="{FF2B5EF4-FFF2-40B4-BE49-F238E27FC236}">
                      <a16:creationId xmlns:a16="http://schemas.microsoft.com/office/drawing/2014/main" id="{B7167331-6997-8282-7428-F0808D9490D5}"/>
                    </a:ext>
                  </a:extLst>
                </p14:cNvPr>
                <p14:cNvContentPartPr/>
                <p14:nvPr/>
              </p14:nvContentPartPr>
              <p14:xfrm>
                <a:off x="518565" y="3647958"/>
                <a:ext cx="14040" cy="6120"/>
              </p14:xfrm>
            </p:contentPart>
          </mc:Choice>
          <mc:Fallback>
            <p:pic>
              <p:nvPicPr>
                <p:cNvPr id="107" name="Ink 106">
                  <a:extLst>
                    <a:ext uri="{FF2B5EF4-FFF2-40B4-BE49-F238E27FC236}">
                      <a16:creationId xmlns:a16="http://schemas.microsoft.com/office/drawing/2014/main" id="{B7167331-6997-8282-7428-F0808D9490D5}"/>
                    </a:ext>
                  </a:extLst>
                </p:cNvPr>
                <p:cNvPicPr/>
                <p:nvPr/>
              </p:nvPicPr>
              <p:blipFill>
                <a:blip r:embed="rId91"/>
                <a:stretch>
                  <a:fillRect/>
                </a:stretch>
              </p:blipFill>
              <p:spPr>
                <a:xfrm>
                  <a:off x="509565" y="3639318"/>
                  <a:ext cx="31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8" name="Ink 107">
                  <a:extLst>
                    <a:ext uri="{FF2B5EF4-FFF2-40B4-BE49-F238E27FC236}">
                      <a16:creationId xmlns:a16="http://schemas.microsoft.com/office/drawing/2014/main" id="{E47411ED-0257-601A-096D-22C7EE78F698}"/>
                    </a:ext>
                  </a:extLst>
                </p14:cNvPr>
                <p14:cNvContentPartPr/>
                <p14:nvPr/>
              </p14:nvContentPartPr>
              <p14:xfrm>
                <a:off x="450885" y="3575958"/>
                <a:ext cx="222120" cy="309240"/>
              </p14:xfrm>
            </p:contentPart>
          </mc:Choice>
          <mc:Fallback>
            <p:pic>
              <p:nvPicPr>
                <p:cNvPr id="108" name="Ink 107">
                  <a:extLst>
                    <a:ext uri="{FF2B5EF4-FFF2-40B4-BE49-F238E27FC236}">
                      <a16:creationId xmlns:a16="http://schemas.microsoft.com/office/drawing/2014/main" id="{E47411ED-0257-601A-096D-22C7EE78F698}"/>
                    </a:ext>
                  </a:extLst>
                </p:cNvPr>
                <p:cNvPicPr/>
                <p:nvPr/>
              </p:nvPicPr>
              <p:blipFill>
                <a:blip r:embed="rId93"/>
                <a:stretch>
                  <a:fillRect/>
                </a:stretch>
              </p:blipFill>
              <p:spPr>
                <a:xfrm>
                  <a:off x="441885" y="3567318"/>
                  <a:ext cx="239760" cy="32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45" name="Ink 44">
                <a:extLst>
                  <a:ext uri="{FF2B5EF4-FFF2-40B4-BE49-F238E27FC236}">
                    <a16:creationId xmlns:a16="http://schemas.microsoft.com/office/drawing/2014/main" id="{8856B2AB-CB9E-8825-30AB-BCD02753895D}"/>
                  </a:ext>
                </a:extLst>
              </p14:cNvPr>
              <p14:cNvContentPartPr/>
              <p14:nvPr/>
            </p14:nvContentPartPr>
            <p14:xfrm>
              <a:off x="6949605" y="3266718"/>
              <a:ext cx="328680" cy="28440"/>
            </p14:xfrm>
          </p:contentPart>
        </mc:Choice>
        <mc:Fallback>
          <p:pic>
            <p:nvPicPr>
              <p:cNvPr id="45" name="Ink 44">
                <a:extLst>
                  <a:ext uri="{FF2B5EF4-FFF2-40B4-BE49-F238E27FC236}">
                    <a16:creationId xmlns:a16="http://schemas.microsoft.com/office/drawing/2014/main" id="{8856B2AB-CB9E-8825-30AB-BCD02753895D}"/>
                  </a:ext>
                </a:extLst>
              </p:cNvPr>
              <p:cNvPicPr/>
              <p:nvPr/>
            </p:nvPicPr>
            <p:blipFill>
              <a:blip r:embed="rId95"/>
              <a:stretch>
                <a:fillRect/>
              </a:stretch>
            </p:blipFill>
            <p:spPr>
              <a:xfrm>
                <a:off x="6940605" y="3257718"/>
                <a:ext cx="3463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6" name="Ink 45">
                <a:extLst>
                  <a:ext uri="{FF2B5EF4-FFF2-40B4-BE49-F238E27FC236}">
                    <a16:creationId xmlns:a16="http://schemas.microsoft.com/office/drawing/2014/main" id="{BD1FD8F9-BD0E-3D56-0C73-E05E0F6D30E0}"/>
                  </a:ext>
                </a:extLst>
              </p14:cNvPr>
              <p14:cNvContentPartPr/>
              <p14:nvPr/>
            </p14:nvContentPartPr>
            <p14:xfrm>
              <a:off x="6992805" y="3349518"/>
              <a:ext cx="179280" cy="39240"/>
            </p14:xfrm>
          </p:contentPart>
        </mc:Choice>
        <mc:Fallback>
          <p:pic>
            <p:nvPicPr>
              <p:cNvPr id="46" name="Ink 45">
                <a:extLst>
                  <a:ext uri="{FF2B5EF4-FFF2-40B4-BE49-F238E27FC236}">
                    <a16:creationId xmlns:a16="http://schemas.microsoft.com/office/drawing/2014/main" id="{BD1FD8F9-BD0E-3D56-0C73-E05E0F6D30E0}"/>
                  </a:ext>
                </a:extLst>
              </p:cNvPr>
              <p:cNvPicPr/>
              <p:nvPr/>
            </p:nvPicPr>
            <p:blipFill>
              <a:blip r:embed="rId97"/>
              <a:stretch>
                <a:fillRect/>
              </a:stretch>
            </p:blipFill>
            <p:spPr>
              <a:xfrm>
                <a:off x="6983805" y="3340518"/>
                <a:ext cx="196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D63ADDB3-9F12-C5F1-9858-9AFA33BA51C5}"/>
                  </a:ext>
                </a:extLst>
              </p14:cNvPr>
              <p14:cNvContentPartPr/>
              <p14:nvPr/>
            </p14:nvContentPartPr>
            <p14:xfrm>
              <a:off x="6520125" y="3227118"/>
              <a:ext cx="281520" cy="159840"/>
            </p14:xfrm>
          </p:contentPart>
        </mc:Choice>
        <mc:Fallback>
          <p:pic>
            <p:nvPicPr>
              <p:cNvPr id="65" name="Ink 64">
                <a:extLst>
                  <a:ext uri="{FF2B5EF4-FFF2-40B4-BE49-F238E27FC236}">
                    <a16:creationId xmlns:a16="http://schemas.microsoft.com/office/drawing/2014/main" id="{D63ADDB3-9F12-C5F1-9858-9AFA33BA51C5}"/>
                  </a:ext>
                </a:extLst>
              </p:cNvPr>
              <p:cNvPicPr/>
              <p:nvPr/>
            </p:nvPicPr>
            <p:blipFill>
              <a:blip r:embed="rId99"/>
              <a:stretch>
                <a:fillRect/>
              </a:stretch>
            </p:blipFill>
            <p:spPr>
              <a:xfrm>
                <a:off x="6511485" y="3218478"/>
                <a:ext cx="2991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7" name="Ink 46">
                <a:extLst>
                  <a:ext uri="{FF2B5EF4-FFF2-40B4-BE49-F238E27FC236}">
                    <a16:creationId xmlns:a16="http://schemas.microsoft.com/office/drawing/2014/main" id="{52595B05-CFAF-8980-0490-DB137CFB9372}"/>
                  </a:ext>
                </a:extLst>
              </p14:cNvPr>
              <p14:cNvContentPartPr/>
              <p14:nvPr/>
            </p14:nvContentPartPr>
            <p14:xfrm>
              <a:off x="7970565" y="3244398"/>
              <a:ext cx="325080" cy="27360"/>
            </p14:xfrm>
          </p:contentPart>
        </mc:Choice>
        <mc:Fallback>
          <p:pic>
            <p:nvPicPr>
              <p:cNvPr id="47" name="Ink 46">
                <a:extLst>
                  <a:ext uri="{FF2B5EF4-FFF2-40B4-BE49-F238E27FC236}">
                    <a16:creationId xmlns:a16="http://schemas.microsoft.com/office/drawing/2014/main" id="{52595B05-CFAF-8980-0490-DB137CFB9372}"/>
                  </a:ext>
                </a:extLst>
              </p:cNvPr>
              <p:cNvPicPr/>
              <p:nvPr/>
            </p:nvPicPr>
            <p:blipFill>
              <a:blip r:embed="rId101"/>
              <a:stretch>
                <a:fillRect/>
              </a:stretch>
            </p:blipFill>
            <p:spPr>
              <a:xfrm>
                <a:off x="7961565" y="3235758"/>
                <a:ext cx="342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8" name="Ink 47">
                <a:extLst>
                  <a:ext uri="{FF2B5EF4-FFF2-40B4-BE49-F238E27FC236}">
                    <a16:creationId xmlns:a16="http://schemas.microsoft.com/office/drawing/2014/main" id="{864072E3-F49A-4DFC-EF36-00CC3F848CE8}"/>
                  </a:ext>
                </a:extLst>
              </p14:cNvPr>
              <p14:cNvContentPartPr/>
              <p14:nvPr/>
            </p14:nvContentPartPr>
            <p14:xfrm>
              <a:off x="8014485" y="3313878"/>
              <a:ext cx="101880" cy="14760"/>
            </p14:xfrm>
          </p:contentPart>
        </mc:Choice>
        <mc:Fallback>
          <p:pic>
            <p:nvPicPr>
              <p:cNvPr id="48" name="Ink 47">
                <a:extLst>
                  <a:ext uri="{FF2B5EF4-FFF2-40B4-BE49-F238E27FC236}">
                    <a16:creationId xmlns:a16="http://schemas.microsoft.com/office/drawing/2014/main" id="{864072E3-F49A-4DFC-EF36-00CC3F848CE8}"/>
                  </a:ext>
                </a:extLst>
              </p:cNvPr>
              <p:cNvPicPr/>
              <p:nvPr/>
            </p:nvPicPr>
            <p:blipFill>
              <a:blip r:embed="rId103"/>
              <a:stretch>
                <a:fillRect/>
              </a:stretch>
            </p:blipFill>
            <p:spPr>
              <a:xfrm>
                <a:off x="8005485" y="3304878"/>
                <a:ext cx="1195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1ED58AE3-AF3F-EFE9-F41C-98C66628068F}"/>
                  </a:ext>
                </a:extLst>
              </p14:cNvPr>
              <p14:cNvContentPartPr/>
              <p14:nvPr/>
            </p14:nvContentPartPr>
            <p14:xfrm>
              <a:off x="8194125" y="3312438"/>
              <a:ext cx="378000" cy="169560"/>
            </p14:xfrm>
          </p:contentPart>
        </mc:Choice>
        <mc:Fallback>
          <p:pic>
            <p:nvPicPr>
              <p:cNvPr id="59" name="Ink 58">
                <a:extLst>
                  <a:ext uri="{FF2B5EF4-FFF2-40B4-BE49-F238E27FC236}">
                    <a16:creationId xmlns:a16="http://schemas.microsoft.com/office/drawing/2014/main" id="{1ED58AE3-AF3F-EFE9-F41C-98C66628068F}"/>
                  </a:ext>
                </a:extLst>
              </p:cNvPr>
              <p:cNvPicPr/>
              <p:nvPr/>
            </p:nvPicPr>
            <p:blipFill>
              <a:blip r:embed="rId105"/>
              <a:stretch>
                <a:fillRect/>
              </a:stretch>
            </p:blipFill>
            <p:spPr>
              <a:xfrm>
                <a:off x="8185485" y="3303438"/>
                <a:ext cx="3956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575E3D5B-B39E-B77A-AB76-704D1A930DD7}"/>
                  </a:ext>
                </a:extLst>
              </p14:cNvPr>
              <p14:cNvContentPartPr/>
              <p14:nvPr/>
            </p14:nvContentPartPr>
            <p14:xfrm>
              <a:off x="8711085" y="3326838"/>
              <a:ext cx="98280" cy="250920"/>
            </p14:xfrm>
          </p:contentPart>
        </mc:Choice>
        <mc:Fallback>
          <p:pic>
            <p:nvPicPr>
              <p:cNvPr id="60" name="Ink 59">
                <a:extLst>
                  <a:ext uri="{FF2B5EF4-FFF2-40B4-BE49-F238E27FC236}">
                    <a16:creationId xmlns:a16="http://schemas.microsoft.com/office/drawing/2014/main" id="{575E3D5B-B39E-B77A-AB76-704D1A930DD7}"/>
                  </a:ext>
                </a:extLst>
              </p:cNvPr>
              <p:cNvPicPr/>
              <p:nvPr/>
            </p:nvPicPr>
            <p:blipFill>
              <a:blip r:embed="rId107"/>
              <a:stretch>
                <a:fillRect/>
              </a:stretch>
            </p:blipFill>
            <p:spPr>
              <a:xfrm>
                <a:off x="8702445" y="3317838"/>
                <a:ext cx="1159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77D50B4C-C40F-0E5B-6FD6-8E26E2E9AAC9}"/>
                  </a:ext>
                </a:extLst>
              </p14:cNvPr>
              <p14:cNvContentPartPr/>
              <p14:nvPr/>
            </p14:nvContentPartPr>
            <p14:xfrm>
              <a:off x="8681565" y="3467238"/>
              <a:ext cx="131760" cy="19080"/>
            </p14:xfrm>
          </p:contentPart>
        </mc:Choice>
        <mc:Fallback>
          <p:pic>
            <p:nvPicPr>
              <p:cNvPr id="61" name="Ink 60">
                <a:extLst>
                  <a:ext uri="{FF2B5EF4-FFF2-40B4-BE49-F238E27FC236}">
                    <a16:creationId xmlns:a16="http://schemas.microsoft.com/office/drawing/2014/main" id="{77D50B4C-C40F-0E5B-6FD6-8E26E2E9AAC9}"/>
                  </a:ext>
                </a:extLst>
              </p:cNvPr>
              <p:cNvPicPr/>
              <p:nvPr/>
            </p:nvPicPr>
            <p:blipFill>
              <a:blip r:embed="rId109"/>
              <a:stretch>
                <a:fillRect/>
              </a:stretch>
            </p:blipFill>
            <p:spPr>
              <a:xfrm>
                <a:off x="8672925" y="3458238"/>
                <a:ext cx="149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D04D8556-95C2-4DF1-8488-163DB82BB133}"/>
                  </a:ext>
                </a:extLst>
              </p14:cNvPr>
              <p14:cNvContentPartPr/>
              <p14:nvPr/>
            </p14:nvContentPartPr>
            <p14:xfrm>
              <a:off x="8833485" y="3450678"/>
              <a:ext cx="115560" cy="113040"/>
            </p14:xfrm>
          </p:contentPart>
        </mc:Choice>
        <mc:Fallback>
          <p:pic>
            <p:nvPicPr>
              <p:cNvPr id="62" name="Ink 61">
                <a:extLst>
                  <a:ext uri="{FF2B5EF4-FFF2-40B4-BE49-F238E27FC236}">
                    <a16:creationId xmlns:a16="http://schemas.microsoft.com/office/drawing/2014/main" id="{D04D8556-95C2-4DF1-8488-163DB82BB133}"/>
                  </a:ext>
                </a:extLst>
              </p:cNvPr>
              <p:cNvPicPr/>
              <p:nvPr/>
            </p:nvPicPr>
            <p:blipFill>
              <a:blip r:embed="rId111"/>
              <a:stretch>
                <a:fillRect/>
              </a:stretch>
            </p:blipFill>
            <p:spPr>
              <a:xfrm>
                <a:off x="8824845" y="3442038"/>
                <a:ext cx="1332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0C682BFE-BC90-1812-1C42-D81B8CC2D3FE}"/>
                  </a:ext>
                </a:extLst>
              </p14:cNvPr>
              <p14:cNvContentPartPr/>
              <p14:nvPr/>
            </p14:nvContentPartPr>
            <p14:xfrm>
              <a:off x="8963085" y="3515118"/>
              <a:ext cx="122400" cy="120960"/>
            </p14:xfrm>
          </p:contentPart>
        </mc:Choice>
        <mc:Fallback>
          <p:pic>
            <p:nvPicPr>
              <p:cNvPr id="63" name="Ink 62">
                <a:extLst>
                  <a:ext uri="{FF2B5EF4-FFF2-40B4-BE49-F238E27FC236}">
                    <a16:creationId xmlns:a16="http://schemas.microsoft.com/office/drawing/2014/main" id="{0C682BFE-BC90-1812-1C42-D81B8CC2D3FE}"/>
                  </a:ext>
                </a:extLst>
              </p:cNvPr>
              <p:cNvPicPr/>
              <p:nvPr/>
            </p:nvPicPr>
            <p:blipFill>
              <a:blip r:embed="rId113"/>
              <a:stretch>
                <a:fillRect/>
              </a:stretch>
            </p:blipFill>
            <p:spPr>
              <a:xfrm>
                <a:off x="8954085" y="3506478"/>
                <a:ext cx="1400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A4CB9E04-14A0-39E1-343D-37B6088D52D4}"/>
                  </a:ext>
                </a:extLst>
              </p14:cNvPr>
              <p14:cNvContentPartPr/>
              <p14:nvPr/>
            </p14:nvContentPartPr>
            <p14:xfrm>
              <a:off x="9180885" y="3553638"/>
              <a:ext cx="118080" cy="123840"/>
            </p14:xfrm>
          </p:contentPart>
        </mc:Choice>
        <mc:Fallback>
          <p:pic>
            <p:nvPicPr>
              <p:cNvPr id="64" name="Ink 63">
                <a:extLst>
                  <a:ext uri="{FF2B5EF4-FFF2-40B4-BE49-F238E27FC236}">
                    <a16:creationId xmlns:a16="http://schemas.microsoft.com/office/drawing/2014/main" id="{A4CB9E04-14A0-39E1-343D-37B6088D52D4}"/>
                  </a:ext>
                </a:extLst>
              </p:cNvPr>
              <p:cNvPicPr/>
              <p:nvPr/>
            </p:nvPicPr>
            <p:blipFill>
              <a:blip r:embed="rId115"/>
              <a:stretch>
                <a:fillRect/>
              </a:stretch>
            </p:blipFill>
            <p:spPr>
              <a:xfrm>
                <a:off x="9172245" y="3544998"/>
                <a:ext cx="135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30CB0FF0-8D53-E64E-8A2F-8F73632F840A}"/>
                  </a:ext>
                </a:extLst>
              </p14:cNvPr>
              <p14:cNvContentPartPr/>
              <p14:nvPr/>
            </p14:nvContentPartPr>
            <p14:xfrm>
              <a:off x="9449085" y="3646158"/>
              <a:ext cx="4680" cy="3240"/>
            </p14:xfrm>
          </p:contentPart>
        </mc:Choice>
        <mc:Fallback>
          <p:pic>
            <p:nvPicPr>
              <p:cNvPr id="68" name="Ink 67">
                <a:extLst>
                  <a:ext uri="{FF2B5EF4-FFF2-40B4-BE49-F238E27FC236}">
                    <a16:creationId xmlns:a16="http://schemas.microsoft.com/office/drawing/2014/main" id="{30CB0FF0-8D53-E64E-8A2F-8F73632F840A}"/>
                  </a:ext>
                </a:extLst>
              </p:cNvPr>
              <p:cNvPicPr/>
              <p:nvPr/>
            </p:nvPicPr>
            <p:blipFill>
              <a:blip r:embed="rId117"/>
              <a:stretch>
                <a:fillRect/>
              </a:stretch>
            </p:blipFill>
            <p:spPr>
              <a:xfrm>
                <a:off x="9440085" y="3637518"/>
                <a:ext cx="223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23D4D482-797B-C3D9-DA72-8D8416011544}"/>
                  </a:ext>
                </a:extLst>
              </p14:cNvPr>
              <p14:cNvContentPartPr/>
              <p14:nvPr/>
            </p14:nvContentPartPr>
            <p14:xfrm>
              <a:off x="9386085" y="3625638"/>
              <a:ext cx="75600" cy="56880"/>
            </p14:xfrm>
          </p:contentPart>
        </mc:Choice>
        <mc:Fallback>
          <p:pic>
            <p:nvPicPr>
              <p:cNvPr id="69" name="Ink 68">
                <a:extLst>
                  <a:ext uri="{FF2B5EF4-FFF2-40B4-BE49-F238E27FC236}">
                    <a16:creationId xmlns:a16="http://schemas.microsoft.com/office/drawing/2014/main" id="{23D4D482-797B-C3D9-DA72-8D8416011544}"/>
                  </a:ext>
                </a:extLst>
              </p:cNvPr>
              <p:cNvPicPr/>
              <p:nvPr/>
            </p:nvPicPr>
            <p:blipFill>
              <a:blip r:embed="rId119"/>
              <a:stretch>
                <a:fillRect/>
              </a:stretch>
            </p:blipFill>
            <p:spPr>
              <a:xfrm>
                <a:off x="9377085" y="3616638"/>
                <a:ext cx="932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51AB44B8-51C3-C1DA-B549-2719F7AD0EB8}"/>
                  </a:ext>
                </a:extLst>
              </p14:cNvPr>
              <p14:cNvContentPartPr/>
              <p14:nvPr/>
            </p14:nvContentPartPr>
            <p14:xfrm>
              <a:off x="9478965" y="3591438"/>
              <a:ext cx="190080" cy="225000"/>
            </p14:xfrm>
          </p:contentPart>
        </mc:Choice>
        <mc:Fallback>
          <p:pic>
            <p:nvPicPr>
              <p:cNvPr id="70" name="Ink 69">
                <a:extLst>
                  <a:ext uri="{FF2B5EF4-FFF2-40B4-BE49-F238E27FC236}">
                    <a16:creationId xmlns:a16="http://schemas.microsoft.com/office/drawing/2014/main" id="{51AB44B8-51C3-C1DA-B549-2719F7AD0EB8}"/>
                  </a:ext>
                </a:extLst>
              </p:cNvPr>
              <p:cNvPicPr/>
              <p:nvPr/>
            </p:nvPicPr>
            <p:blipFill>
              <a:blip r:embed="rId121"/>
              <a:stretch>
                <a:fillRect/>
              </a:stretch>
            </p:blipFill>
            <p:spPr>
              <a:xfrm>
                <a:off x="9469965" y="3582438"/>
                <a:ext cx="2077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F3D85D44-2B09-FC9B-60EE-EBCBB845568E}"/>
                  </a:ext>
                </a:extLst>
              </p14:cNvPr>
              <p14:cNvContentPartPr/>
              <p14:nvPr/>
            </p14:nvContentPartPr>
            <p14:xfrm>
              <a:off x="9483645" y="3719598"/>
              <a:ext cx="340920" cy="186480"/>
            </p14:xfrm>
          </p:contentPart>
        </mc:Choice>
        <mc:Fallback>
          <p:pic>
            <p:nvPicPr>
              <p:cNvPr id="71" name="Ink 70">
                <a:extLst>
                  <a:ext uri="{FF2B5EF4-FFF2-40B4-BE49-F238E27FC236}">
                    <a16:creationId xmlns:a16="http://schemas.microsoft.com/office/drawing/2014/main" id="{F3D85D44-2B09-FC9B-60EE-EBCBB845568E}"/>
                  </a:ext>
                </a:extLst>
              </p:cNvPr>
              <p:cNvPicPr/>
              <p:nvPr/>
            </p:nvPicPr>
            <p:blipFill>
              <a:blip r:embed="rId123"/>
              <a:stretch>
                <a:fillRect/>
              </a:stretch>
            </p:blipFill>
            <p:spPr>
              <a:xfrm>
                <a:off x="9475005" y="3710598"/>
                <a:ext cx="3585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6FBC05BD-373E-C930-D8F9-0B00D3C53108}"/>
                  </a:ext>
                </a:extLst>
              </p14:cNvPr>
              <p14:cNvContentPartPr/>
              <p14:nvPr/>
            </p14:nvContentPartPr>
            <p14:xfrm>
              <a:off x="9698565" y="3807078"/>
              <a:ext cx="120240" cy="69480"/>
            </p14:xfrm>
          </p:contentPart>
        </mc:Choice>
        <mc:Fallback>
          <p:pic>
            <p:nvPicPr>
              <p:cNvPr id="72" name="Ink 71">
                <a:extLst>
                  <a:ext uri="{FF2B5EF4-FFF2-40B4-BE49-F238E27FC236}">
                    <a16:creationId xmlns:a16="http://schemas.microsoft.com/office/drawing/2014/main" id="{6FBC05BD-373E-C930-D8F9-0B00D3C53108}"/>
                  </a:ext>
                </a:extLst>
              </p:cNvPr>
              <p:cNvPicPr/>
              <p:nvPr/>
            </p:nvPicPr>
            <p:blipFill>
              <a:blip r:embed="rId125"/>
              <a:stretch>
                <a:fillRect/>
              </a:stretch>
            </p:blipFill>
            <p:spPr>
              <a:xfrm>
                <a:off x="9689565" y="3798438"/>
                <a:ext cx="137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C4530890-F935-B7DA-29EE-E488418C9CA0}"/>
                  </a:ext>
                </a:extLst>
              </p14:cNvPr>
              <p14:cNvContentPartPr/>
              <p14:nvPr/>
            </p14:nvContentPartPr>
            <p14:xfrm>
              <a:off x="5153925" y="3266718"/>
              <a:ext cx="164520" cy="279000"/>
            </p14:xfrm>
          </p:contentPart>
        </mc:Choice>
        <mc:Fallback>
          <p:pic>
            <p:nvPicPr>
              <p:cNvPr id="73" name="Ink 72">
                <a:extLst>
                  <a:ext uri="{FF2B5EF4-FFF2-40B4-BE49-F238E27FC236}">
                    <a16:creationId xmlns:a16="http://schemas.microsoft.com/office/drawing/2014/main" id="{C4530890-F935-B7DA-29EE-E488418C9CA0}"/>
                  </a:ext>
                </a:extLst>
              </p:cNvPr>
              <p:cNvPicPr/>
              <p:nvPr/>
            </p:nvPicPr>
            <p:blipFill>
              <a:blip r:embed="rId127"/>
              <a:stretch>
                <a:fillRect/>
              </a:stretch>
            </p:blipFill>
            <p:spPr>
              <a:xfrm>
                <a:off x="5144925" y="3257718"/>
                <a:ext cx="1821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56FB2256-2A50-7BDA-DC56-EB07A8FB39A2}"/>
                  </a:ext>
                </a:extLst>
              </p14:cNvPr>
              <p14:cNvContentPartPr/>
              <p14:nvPr/>
            </p14:nvContentPartPr>
            <p14:xfrm>
              <a:off x="5116485" y="3404598"/>
              <a:ext cx="138600" cy="33840"/>
            </p14:xfrm>
          </p:contentPart>
        </mc:Choice>
        <mc:Fallback>
          <p:pic>
            <p:nvPicPr>
              <p:cNvPr id="74" name="Ink 73">
                <a:extLst>
                  <a:ext uri="{FF2B5EF4-FFF2-40B4-BE49-F238E27FC236}">
                    <a16:creationId xmlns:a16="http://schemas.microsoft.com/office/drawing/2014/main" id="{56FB2256-2A50-7BDA-DC56-EB07A8FB39A2}"/>
                  </a:ext>
                </a:extLst>
              </p:cNvPr>
              <p:cNvPicPr/>
              <p:nvPr/>
            </p:nvPicPr>
            <p:blipFill>
              <a:blip r:embed="rId129"/>
              <a:stretch>
                <a:fillRect/>
              </a:stretch>
            </p:blipFill>
            <p:spPr>
              <a:xfrm>
                <a:off x="5107845" y="3395598"/>
                <a:ext cx="1562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A5317769-B2CC-DF8C-4736-33FE22A7DE07}"/>
                  </a:ext>
                </a:extLst>
              </p14:cNvPr>
              <p14:cNvContentPartPr/>
              <p14:nvPr/>
            </p14:nvContentPartPr>
            <p14:xfrm>
              <a:off x="5264445" y="3451398"/>
              <a:ext cx="115560" cy="96480"/>
            </p14:xfrm>
          </p:contentPart>
        </mc:Choice>
        <mc:Fallback>
          <p:pic>
            <p:nvPicPr>
              <p:cNvPr id="75" name="Ink 74">
                <a:extLst>
                  <a:ext uri="{FF2B5EF4-FFF2-40B4-BE49-F238E27FC236}">
                    <a16:creationId xmlns:a16="http://schemas.microsoft.com/office/drawing/2014/main" id="{A5317769-B2CC-DF8C-4736-33FE22A7DE07}"/>
                  </a:ext>
                </a:extLst>
              </p:cNvPr>
              <p:cNvPicPr/>
              <p:nvPr/>
            </p:nvPicPr>
            <p:blipFill>
              <a:blip r:embed="rId131"/>
              <a:stretch>
                <a:fillRect/>
              </a:stretch>
            </p:blipFill>
            <p:spPr>
              <a:xfrm>
                <a:off x="5255445" y="3442758"/>
                <a:ext cx="133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BF7BD527-7455-EFAC-C90A-31A0FC4CCCCC}"/>
                  </a:ext>
                </a:extLst>
              </p14:cNvPr>
              <p14:cNvContentPartPr/>
              <p14:nvPr/>
            </p14:nvContentPartPr>
            <p14:xfrm>
              <a:off x="5410965" y="3482358"/>
              <a:ext cx="115200" cy="95040"/>
            </p14:xfrm>
          </p:contentPart>
        </mc:Choice>
        <mc:Fallback>
          <p:pic>
            <p:nvPicPr>
              <p:cNvPr id="76" name="Ink 75">
                <a:extLst>
                  <a:ext uri="{FF2B5EF4-FFF2-40B4-BE49-F238E27FC236}">
                    <a16:creationId xmlns:a16="http://schemas.microsoft.com/office/drawing/2014/main" id="{BF7BD527-7455-EFAC-C90A-31A0FC4CCCCC}"/>
                  </a:ext>
                </a:extLst>
              </p:cNvPr>
              <p:cNvPicPr/>
              <p:nvPr/>
            </p:nvPicPr>
            <p:blipFill>
              <a:blip r:embed="rId133"/>
              <a:stretch>
                <a:fillRect/>
              </a:stretch>
            </p:blipFill>
            <p:spPr>
              <a:xfrm>
                <a:off x="5401965" y="3473718"/>
                <a:ext cx="1328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D003AE23-F03C-9689-7A05-F945B2FB04CB}"/>
                  </a:ext>
                </a:extLst>
              </p14:cNvPr>
              <p14:cNvContentPartPr/>
              <p14:nvPr/>
            </p14:nvContentPartPr>
            <p14:xfrm>
              <a:off x="5594925" y="3542838"/>
              <a:ext cx="197280" cy="114480"/>
            </p14:xfrm>
          </p:contentPart>
        </mc:Choice>
        <mc:Fallback>
          <p:pic>
            <p:nvPicPr>
              <p:cNvPr id="77" name="Ink 76">
                <a:extLst>
                  <a:ext uri="{FF2B5EF4-FFF2-40B4-BE49-F238E27FC236}">
                    <a16:creationId xmlns:a16="http://schemas.microsoft.com/office/drawing/2014/main" id="{D003AE23-F03C-9689-7A05-F945B2FB04CB}"/>
                  </a:ext>
                </a:extLst>
              </p:cNvPr>
              <p:cNvPicPr/>
              <p:nvPr/>
            </p:nvPicPr>
            <p:blipFill>
              <a:blip r:embed="rId135"/>
              <a:stretch>
                <a:fillRect/>
              </a:stretch>
            </p:blipFill>
            <p:spPr>
              <a:xfrm>
                <a:off x="5586285" y="3533838"/>
                <a:ext cx="2149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BE4E74ED-D697-8A62-ABA9-9B2DFEBE0F7E}"/>
                  </a:ext>
                </a:extLst>
              </p14:cNvPr>
              <p14:cNvContentPartPr/>
              <p14:nvPr/>
            </p14:nvContentPartPr>
            <p14:xfrm>
              <a:off x="5948805" y="3644718"/>
              <a:ext cx="91440" cy="68760"/>
            </p14:xfrm>
          </p:contentPart>
        </mc:Choice>
        <mc:Fallback>
          <p:pic>
            <p:nvPicPr>
              <p:cNvPr id="80" name="Ink 79">
                <a:extLst>
                  <a:ext uri="{FF2B5EF4-FFF2-40B4-BE49-F238E27FC236}">
                    <a16:creationId xmlns:a16="http://schemas.microsoft.com/office/drawing/2014/main" id="{BE4E74ED-D697-8A62-ABA9-9B2DFEBE0F7E}"/>
                  </a:ext>
                </a:extLst>
              </p:cNvPr>
              <p:cNvPicPr/>
              <p:nvPr/>
            </p:nvPicPr>
            <p:blipFill>
              <a:blip r:embed="rId137"/>
              <a:stretch>
                <a:fillRect/>
              </a:stretch>
            </p:blipFill>
            <p:spPr>
              <a:xfrm>
                <a:off x="5939805" y="3636078"/>
                <a:ext cx="1090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322AFCB7-0D27-8552-0537-EA4336EFE9DE}"/>
                  </a:ext>
                </a:extLst>
              </p14:cNvPr>
              <p14:cNvContentPartPr/>
              <p14:nvPr/>
            </p14:nvContentPartPr>
            <p14:xfrm>
              <a:off x="6050325" y="3568398"/>
              <a:ext cx="217440" cy="191160"/>
            </p14:xfrm>
          </p:contentPart>
        </mc:Choice>
        <mc:Fallback>
          <p:pic>
            <p:nvPicPr>
              <p:cNvPr id="81" name="Ink 80">
                <a:extLst>
                  <a:ext uri="{FF2B5EF4-FFF2-40B4-BE49-F238E27FC236}">
                    <a16:creationId xmlns:a16="http://schemas.microsoft.com/office/drawing/2014/main" id="{322AFCB7-0D27-8552-0537-EA4336EFE9DE}"/>
                  </a:ext>
                </a:extLst>
              </p:cNvPr>
              <p:cNvPicPr/>
              <p:nvPr/>
            </p:nvPicPr>
            <p:blipFill>
              <a:blip r:embed="rId139"/>
              <a:stretch>
                <a:fillRect/>
              </a:stretch>
            </p:blipFill>
            <p:spPr>
              <a:xfrm>
                <a:off x="6041685" y="3559398"/>
                <a:ext cx="235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C97F805C-90F2-1492-3DC8-BA9635AA57A7}"/>
                  </a:ext>
                </a:extLst>
              </p14:cNvPr>
              <p14:cNvContentPartPr/>
              <p14:nvPr/>
            </p14:nvContentPartPr>
            <p14:xfrm>
              <a:off x="6064365" y="3654438"/>
              <a:ext cx="108360" cy="45360"/>
            </p14:xfrm>
          </p:contentPart>
        </mc:Choice>
        <mc:Fallback>
          <p:pic>
            <p:nvPicPr>
              <p:cNvPr id="82" name="Ink 81">
                <a:extLst>
                  <a:ext uri="{FF2B5EF4-FFF2-40B4-BE49-F238E27FC236}">
                    <a16:creationId xmlns:a16="http://schemas.microsoft.com/office/drawing/2014/main" id="{C97F805C-90F2-1492-3DC8-BA9635AA57A7}"/>
                  </a:ext>
                </a:extLst>
              </p:cNvPr>
              <p:cNvPicPr/>
              <p:nvPr/>
            </p:nvPicPr>
            <p:blipFill>
              <a:blip r:embed="rId141"/>
              <a:stretch>
                <a:fillRect/>
              </a:stretch>
            </p:blipFill>
            <p:spPr>
              <a:xfrm>
                <a:off x="6055365" y="3645798"/>
                <a:ext cx="1260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7DB43F69-B552-696D-8966-5C2BC6434F38}"/>
                  </a:ext>
                </a:extLst>
              </p14:cNvPr>
              <p14:cNvContentPartPr/>
              <p14:nvPr/>
            </p14:nvContentPartPr>
            <p14:xfrm>
              <a:off x="6224565" y="3715998"/>
              <a:ext cx="136440" cy="138960"/>
            </p14:xfrm>
          </p:contentPart>
        </mc:Choice>
        <mc:Fallback>
          <p:pic>
            <p:nvPicPr>
              <p:cNvPr id="83" name="Ink 82">
                <a:extLst>
                  <a:ext uri="{FF2B5EF4-FFF2-40B4-BE49-F238E27FC236}">
                    <a16:creationId xmlns:a16="http://schemas.microsoft.com/office/drawing/2014/main" id="{7DB43F69-B552-696D-8966-5C2BC6434F38}"/>
                  </a:ext>
                </a:extLst>
              </p:cNvPr>
              <p:cNvPicPr/>
              <p:nvPr/>
            </p:nvPicPr>
            <p:blipFill>
              <a:blip r:embed="rId143"/>
              <a:stretch>
                <a:fillRect/>
              </a:stretch>
            </p:blipFill>
            <p:spPr>
              <a:xfrm>
                <a:off x="6215925" y="3707358"/>
                <a:ext cx="1540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0" name="Ink 109">
                <a:extLst>
                  <a:ext uri="{FF2B5EF4-FFF2-40B4-BE49-F238E27FC236}">
                    <a16:creationId xmlns:a16="http://schemas.microsoft.com/office/drawing/2014/main" id="{CA9F2DC2-791B-8EA9-C8C5-044A4554A7FE}"/>
                  </a:ext>
                </a:extLst>
              </p14:cNvPr>
              <p14:cNvContentPartPr/>
              <p14:nvPr/>
            </p14:nvContentPartPr>
            <p14:xfrm>
              <a:off x="5538405" y="4813278"/>
              <a:ext cx="1804680" cy="66960"/>
            </p14:xfrm>
          </p:contentPart>
        </mc:Choice>
        <mc:Fallback>
          <p:pic>
            <p:nvPicPr>
              <p:cNvPr id="110" name="Ink 109">
                <a:extLst>
                  <a:ext uri="{FF2B5EF4-FFF2-40B4-BE49-F238E27FC236}">
                    <a16:creationId xmlns:a16="http://schemas.microsoft.com/office/drawing/2014/main" id="{CA9F2DC2-791B-8EA9-C8C5-044A4554A7FE}"/>
                  </a:ext>
                </a:extLst>
              </p:cNvPr>
              <p:cNvPicPr/>
              <p:nvPr/>
            </p:nvPicPr>
            <p:blipFill>
              <a:blip r:embed="rId145"/>
              <a:stretch>
                <a:fillRect/>
              </a:stretch>
            </p:blipFill>
            <p:spPr>
              <a:xfrm>
                <a:off x="5529765" y="4804638"/>
                <a:ext cx="18223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1" name="Ink 110">
                <a:extLst>
                  <a:ext uri="{FF2B5EF4-FFF2-40B4-BE49-F238E27FC236}">
                    <a16:creationId xmlns:a16="http://schemas.microsoft.com/office/drawing/2014/main" id="{D19709AC-398F-B3A2-E7CC-BF2372ED7C87}"/>
                  </a:ext>
                </a:extLst>
              </p14:cNvPr>
              <p14:cNvContentPartPr/>
              <p14:nvPr/>
            </p14:nvContentPartPr>
            <p14:xfrm>
              <a:off x="5603925" y="4105518"/>
              <a:ext cx="1094760" cy="637920"/>
            </p14:xfrm>
          </p:contentPart>
        </mc:Choice>
        <mc:Fallback>
          <p:pic>
            <p:nvPicPr>
              <p:cNvPr id="111" name="Ink 110">
                <a:extLst>
                  <a:ext uri="{FF2B5EF4-FFF2-40B4-BE49-F238E27FC236}">
                    <a16:creationId xmlns:a16="http://schemas.microsoft.com/office/drawing/2014/main" id="{D19709AC-398F-B3A2-E7CC-BF2372ED7C87}"/>
                  </a:ext>
                </a:extLst>
              </p:cNvPr>
              <p:cNvPicPr/>
              <p:nvPr/>
            </p:nvPicPr>
            <p:blipFill>
              <a:blip r:embed="rId147"/>
              <a:stretch>
                <a:fillRect/>
              </a:stretch>
            </p:blipFill>
            <p:spPr>
              <a:xfrm>
                <a:off x="5594925" y="4096518"/>
                <a:ext cx="111240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2" name="Ink 111">
                <a:extLst>
                  <a:ext uri="{FF2B5EF4-FFF2-40B4-BE49-F238E27FC236}">
                    <a16:creationId xmlns:a16="http://schemas.microsoft.com/office/drawing/2014/main" id="{D90BE16F-9E66-0112-9651-CCEB2F4AA567}"/>
                  </a:ext>
                </a:extLst>
              </p14:cNvPr>
              <p14:cNvContentPartPr/>
              <p14:nvPr/>
            </p14:nvContentPartPr>
            <p14:xfrm>
              <a:off x="6498165" y="4066998"/>
              <a:ext cx="243000" cy="187200"/>
            </p14:xfrm>
          </p:contentPart>
        </mc:Choice>
        <mc:Fallback>
          <p:pic>
            <p:nvPicPr>
              <p:cNvPr id="112" name="Ink 111">
                <a:extLst>
                  <a:ext uri="{FF2B5EF4-FFF2-40B4-BE49-F238E27FC236}">
                    <a16:creationId xmlns:a16="http://schemas.microsoft.com/office/drawing/2014/main" id="{D90BE16F-9E66-0112-9651-CCEB2F4AA567}"/>
                  </a:ext>
                </a:extLst>
              </p:cNvPr>
              <p:cNvPicPr/>
              <p:nvPr/>
            </p:nvPicPr>
            <p:blipFill>
              <a:blip r:embed="rId149"/>
              <a:stretch>
                <a:fillRect/>
              </a:stretch>
            </p:blipFill>
            <p:spPr>
              <a:xfrm>
                <a:off x="6489525" y="4058358"/>
                <a:ext cx="2606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3" name="Ink 112">
                <a:extLst>
                  <a:ext uri="{FF2B5EF4-FFF2-40B4-BE49-F238E27FC236}">
                    <a16:creationId xmlns:a16="http://schemas.microsoft.com/office/drawing/2014/main" id="{ABD44CDD-D3C2-05E7-6EAD-5CB9A3F2128A}"/>
                  </a:ext>
                </a:extLst>
              </p14:cNvPr>
              <p14:cNvContentPartPr/>
              <p14:nvPr/>
            </p14:nvContentPartPr>
            <p14:xfrm>
              <a:off x="8022765" y="4117758"/>
              <a:ext cx="7560" cy="14760"/>
            </p14:xfrm>
          </p:contentPart>
        </mc:Choice>
        <mc:Fallback>
          <p:pic>
            <p:nvPicPr>
              <p:cNvPr id="113" name="Ink 112">
                <a:extLst>
                  <a:ext uri="{FF2B5EF4-FFF2-40B4-BE49-F238E27FC236}">
                    <a16:creationId xmlns:a16="http://schemas.microsoft.com/office/drawing/2014/main" id="{ABD44CDD-D3C2-05E7-6EAD-5CB9A3F2128A}"/>
                  </a:ext>
                </a:extLst>
              </p:cNvPr>
              <p:cNvPicPr/>
              <p:nvPr/>
            </p:nvPicPr>
            <p:blipFill>
              <a:blip r:embed="rId151"/>
              <a:stretch>
                <a:fillRect/>
              </a:stretch>
            </p:blipFill>
            <p:spPr>
              <a:xfrm>
                <a:off x="8014125" y="4108758"/>
                <a:ext cx="25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4" name="Ink 113">
                <a:extLst>
                  <a:ext uri="{FF2B5EF4-FFF2-40B4-BE49-F238E27FC236}">
                    <a16:creationId xmlns:a16="http://schemas.microsoft.com/office/drawing/2014/main" id="{BD4BF5D7-3D47-EB5D-2597-F148F766F707}"/>
                  </a:ext>
                </a:extLst>
              </p14:cNvPr>
              <p14:cNvContentPartPr/>
              <p14:nvPr/>
            </p14:nvContentPartPr>
            <p14:xfrm>
              <a:off x="7022325" y="4082118"/>
              <a:ext cx="1002240" cy="29880"/>
            </p14:xfrm>
          </p:contentPart>
        </mc:Choice>
        <mc:Fallback>
          <p:pic>
            <p:nvPicPr>
              <p:cNvPr id="114" name="Ink 113">
                <a:extLst>
                  <a:ext uri="{FF2B5EF4-FFF2-40B4-BE49-F238E27FC236}">
                    <a16:creationId xmlns:a16="http://schemas.microsoft.com/office/drawing/2014/main" id="{BD4BF5D7-3D47-EB5D-2597-F148F766F707}"/>
                  </a:ext>
                </a:extLst>
              </p:cNvPr>
              <p:cNvPicPr/>
              <p:nvPr/>
            </p:nvPicPr>
            <p:blipFill>
              <a:blip r:embed="rId153"/>
              <a:stretch>
                <a:fillRect/>
              </a:stretch>
            </p:blipFill>
            <p:spPr>
              <a:xfrm>
                <a:off x="7013325" y="4073118"/>
                <a:ext cx="10198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5" name="Ink 114">
                <a:extLst>
                  <a:ext uri="{FF2B5EF4-FFF2-40B4-BE49-F238E27FC236}">
                    <a16:creationId xmlns:a16="http://schemas.microsoft.com/office/drawing/2014/main" id="{F67C25FA-04B7-4A72-324E-5D0DC60F62F8}"/>
                  </a:ext>
                </a:extLst>
              </p14:cNvPr>
              <p14:cNvContentPartPr/>
              <p14:nvPr/>
            </p14:nvContentPartPr>
            <p14:xfrm>
              <a:off x="7088205" y="3542478"/>
              <a:ext cx="52560" cy="713160"/>
            </p14:xfrm>
          </p:contentPart>
        </mc:Choice>
        <mc:Fallback>
          <p:pic>
            <p:nvPicPr>
              <p:cNvPr id="115" name="Ink 114">
                <a:extLst>
                  <a:ext uri="{FF2B5EF4-FFF2-40B4-BE49-F238E27FC236}">
                    <a16:creationId xmlns:a16="http://schemas.microsoft.com/office/drawing/2014/main" id="{F67C25FA-04B7-4A72-324E-5D0DC60F62F8}"/>
                  </a:ext>
                </a:extLst>
              </p:cNvPr>
              <p:cNvPicPr/>
              <p:nvPr/>
            </p:nvPicPr>
            <p:blipFill>
              <a:blip r:embed="rId155"/>
              <a:stretch>
                <a:fillRect/>
              </a:stretch>
            </p:blipFill>
            <p:spPr>
              <a:xfrm>
                <a:off x="7079205" y="3533478"/>
                <a:ext cx="70200" cy="730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6" name="Ink 115">
                <a:extLst>
                  <a:ext uri="{FF2B5EF4-FFF2-40B4-BE49-F238E27FC236}">
                    <a16:creationId xmlns:a16="http://schemas.microsoft.com/office/drawing/2014/main" id="{2473D7B0-69C2-289D-2167-65141D2464DF}"/>
                  </a:ext>
                </a:extLst>
              </p14:cNvPr>
              <p14:cNvContentPartPr/>
              <p14:nvPr/>
            </p14:nvContentPartPr>
            <p14:xfrm>
              <a:off x="7113045" y="3706998"/>
              <a:ext cx="736560" cy="595440"/>
            </p14:xfrm>
          </p:contentPart>
        </mc:Choice>
        <mc:Fallback>
          <p:pic>
            <p:nvPicPr>
              <p:cNvPr id="116" name="Ink 115">
                <a:extLst>
                  <a:ext uri="{FF2B5EF4-FFF2-40B4-BE49-F238E27FC236}">
                    <a16:creationId xmlns:a16="http://schemas.microsoft.com/office/drawing/2014/main" id="{2473D7B0-69C2-289D-2167-65141D2464DF}"/>
                  </a:ext>
                </a:extLst>
              </p:cNvPr>
              <p:cNvPicPr/>
              <p:nvPr/>
            </p:nvPicPr>
            <p:blipFill>
              <a:blip r:embed="rId157"/>
              <a:stretch>
                <a:fillRect/>
              </a:stretch>
            </p:blipFill>
            <p:spPr>
              <a:xfrm>
                <a:off x="7104405" y="3698358"/>
                <a:ext cx="754200" cy="613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7" name="Ink 116">
                <a:extLst>
                  <a:ext uri="{FF2B5EF4-FFF2-40B4-BE49-F238E27FC236}">
                    <a16:creationId xmlns:a16="http://schemas.microsoft.com/office/drawing/2014/main" id="{05D34B32-C9EB-CF1E-A333-C9ADC44DADAC}"/>
                  </a:ext>
                </a:extLst>
              </p14:cNvPr>
              <p14:cNvContentPartPr/>
              <p14:nvPr/>
            </p14:nvContentPartPr>
            <p14:xfrm>
              <a:off x="8186565" y="4012278"/>
              <a:ext cx="147960" cy="237600"/>
            </p14:xfrm>
          </p:contentPart>
        </mc:Choice>
        <mc:Fallback>
          <p:pic>
            <p:nvPicPr>
              <p:cNvPr id="117" name="Ink 116">
                <a:extLst>
                  <a:ext uri="{FF2B5EF4-FFF2-40B4-BE49-F238E27FC236}">
                    <a16:creationId xmlns:a16="http://schemas.microsoft.com/office/drawing/2014/main" id="{05D34B32-C9EB-CF1E-A333-C9ADC44DADAC}"/>
                  </a:ext>
                </a:extLst>
              </p:cNvPr>
              <p:cNvPicPr/>
              <p:nvPr/>
            </p:nvPicPr>
            <p:blipFill>
              <a:blip r:embed="rId159"/>
              <a:stretch>
                <a:fillRect/>
              </a:stretch>
            </p:blipFill>
            <p:spPr>
              <a:xfrm>
                <a:off x="8177925" y="4003638"/>
                <a:ext cx="1656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8" name="Ink 117">
                <a:extLst>
                  <a:ext uri="{FF2B5EF4-FFF2-40B4-BE49-F238E27FC236}">
                    <a16:creationId xmlns:a16="http://schemas.microsoft.com/office/drawing/2014/main" id="{8CA04224-EDB0-6E7D-70DA-E7CB3AACE41F}"/>
                  </a:ext>
                </a:extLst>
              </p14:cNvPr>
              <p14:cNvContentPartPr/>
              <p14:nvPr/>
            </p14:nvContentPartPr>
            <p14:xfrm>
              <a:off x="8396445" y="3954318"/>
              <a:ext cx="117360" cy="222120"/>
            </p14:xfrm>
          </p:contentPart>
        </mc:Choice>
        <mc:Fallback>
          <p:pic>
            <p:nvPicPr>
              <p:cNvPr id="118" name="Ink 117">
                <a:extLst>
                  <a:ext uri="{FF2B5EF4-FFF2-40B4-BE49-F238E27FC236}">
                    <a16:creationId xmlns:a16="http://schemas.microsoft.com/office/drawing/2014/main" id="{8CA04224-EDB0-6E7D-70DA-E7CB3AACE41F}"/>
                  </a:ext>
                </a:extLst>
              </p:cNvPr>
              <p:cNvPicPr/>
              <p:nvPr/>
            </p:nvPicPr>
            <p:blipFill>
              <a:blip r:embed="rId161"/>
              <a:stretch>
                <a:fillRect/>
              </a:stretch>
            </p:blipFill>
            <p:spPr>
              <a:xfrm>
                <a:off x="8387445" y="3945678"/>
                <a:ext cx="135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9" name="Ink 118">
                <a:extLst>
                  <a:ext uri="{FF2B5EF4-FFF2-40B4-BE49-F238E27FC236}">
                    <a16:creationId xmlns:a16="http://schemas.microsoft.com/office/drawing/2014/main" id="{415E8FBE-44DD-BD57-6DEF-81834FB8A614}"/>
                  </a:ext>
                </a:extLst>
              </p14:cNvPr>
              <p14:cNvContentPartPr/>
              <p14:nvPr/>
            </p14:nvContentPartPr>
            <p14:xfrm>
              <a:off x="8578605" y="3995358"/>
              <a:ext cx="57240" cy="200160"/>
            </p14:xfrm>
          </p:contentPart>
        </mc:Choice>
        <mc:Fallback>
          <p:pic>
            <p:nvPicPr>
              <p:cNvPr id="119" name="Ink 118">
                <a:extLst>
                  <a:ext uri="{FF2B5EF4-FFF2-40B4-BE49-F238E27FC236}">
                    <a16:creationId xmlns:a16="http://schemas.microsoft.com/office/drawing/2014/main" id="{415E8FBE-44DD-BD57-6DEF-81834FB8A614}"/>
                  </a:ext>
                </a:extLst>
              </p:cNvPr>
              <p:cNvPicPr/>
              <p:nvPr/>
            </p:nvPicPr>
            <p:blipFill>
              <a:blip r:embed="rId163"/>
              <a:stretch>
                <a:fillRect/>
              </a:stretch>
            </p:blipFill>
            <p:spPr>
              <a:xfrm>
                <a:off x="8569605" y="3986358"/>
                <a:ext cx="748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0" name="Ink 119">
                <a:extLst>
                  <a:ext uri="{FF2B5EF4-FFF2-40B4-BE49-F238E27FC236}">
                    <a16:creationId xmlns:a16="http://schemas.microsoft.com/office/drawing/2014/main" id="{90FDAC57-2DB3-DFBD-9BC7-8E15758D5D65}"/>
                  </a:ext>
                </a:extLst>
              </p14:cNvPr>
              <p14:cNvContentPartPr/>
              <p14:nvPr/>
            </p14:nvContentPartPr>
            <p14:xfrm>
              <a:off x="8553405" y="4029918"/>
              <a:ext cx="271440" cy="168840"/>
            </p14:xfrm>
          </p:contentPart>
        </mc:Choice>
        <mc:Fallback>
          <p:pic>
            <p:nvPicPr>
              <p:cNvPr id="120" name="Ink 119">
                <a:extLst>
                  <a:ext uri="{FF2B5EF4-FFF2-40B4-BE49-F238E27FC236}">
                    <a16:creationId xmlns:a16="http://schemas.microsoft.com/office/drawing/2014/main" id="{90FDAC57-2DB3-DFBD-9BC7-8E15758D5D65}"/>
                  </a:ext>
                </a:extLst>
              </p:cNvPr>
              <p:cNvPicPr/>
              <p:nvPr/>
            </p:nvPicPr>
            <p:blipFill>
              <a:blip r:embed="rId165"/>
              <a:stretch>
                <a:fillRect/>
              </a:stretch>
            </p:blipFill>
            <p:spPr>
              <a:xfrm>
                <a:off x="8544765" y="4021278"/>
                <a:ext cx="2890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2" name="Ink 121">
                <a:extLst>
                  <a:ext uri="{FF2B5EF4-FFF2-40B4-BE49-F238E27FC236}">
                    <a16:creationId xmlns:a16="http://schemas.microsoft.com/office/drawing/2014/main" id="{D9E0B834-1F45-961A-805F-8855215285FC}"/>
                  </a:ext>
                </a:extLst>
              </p14:cNvPr>
              <p14:cNvContentPartPr/>
              <p14:nvPr/>
            </p14:nvContentPartPr>
            <p14:xfrm>
              <a:off x="5405205" y="4739118"/>
              <a:ext cx="318240" cy="112320"/>
            </p14:xfrm>
          </p:contentPart>
        </mc:Choice>
        <mc:Fallback>
          <p:pic>
            <p:nvPicPr>
              <p:cNvPr id="122" name="Ink 121">
                <a:extLst>
                  <a:ext uri="{FF2B5EF4-FFF2-40B4-BE49-F238E27FC236}">
                    <a16:creationId xmlns:a16="http://schemas.microsoft.com/office/drawing/2014/main" id="{D9E0B834-1F45-961A-805F-8855215285FC}"/>
                  </a:ext>
                </a:extLst>
              </p:cNvPr>
              <p:cNvPicPr/>
              <p:nvPr/>
            </p:nvPicPr>
            <p:blipFill>
              <a:blip r:embed="rId167"/>
              <a:stretch>
                <a:fillRect/>
              </a:stretch>
            </p:blipFill>
            <p:spPr>
              <a:xfrm>
                <a:off x="5396565" y="4730478"/>
                <a:ext cx="3358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4" name="Ink 123">
                <a:extLst>
                  <a:ext uri="{FF2B5EF4-FFF2-40B4-BE49-F238E27FC236}">
                    <a16:creationId xmlns:a16="http://schemas.microsoft.com/office/drawing/2014/main" id="{D793CB60-3038-A8F0-638E-DD887D9BC751}"/>
                  </a:ext>
                </a:extLst>
              </p14:cNvPr>
              <p14:cNvContentPartPr/>
              <p14:nvPr/>
            </p14:nvContentPartPr>
            <p14:xfrm>
              <a:off x="5473965" y="4300638"/>
              <a:ext cx="172440" cy="327600"/>
            </p14:xfrm>
          </p:contentPart>
        </mc:Choice>
        <mc:Fallback>
          <p:pic>
            <p:nvPicPr>
              <p:cNvPr id="124" name="Ink 123">
                <a:extLst>
                  <a:ext uri="{FF2B5EF4-FFF2-40B4-BE49-F238E27FC236}">
                    <a16:creationId xmlns:a16="http://schemas.microsoft.com/office/drawing/2014/main" id="{D793CB60-3038-A8F0-638E-DD887D9BC751}"/>
                  </a:ext>
                </a:extLst>
              </p:cNvPr>
              <p:cNvPicPr/>
              <p:nvPr/>
            </p:nvPicPr>
            <p:blipFill>
              <a:blip r:embed="rId169"/>
              <a:stretch>
                <a:fillRect/>
              </a:stretch>
            </p:blipFill>
            <p:spPr>
              <a:xfrm>
                <a:off x="5465325" y="4291998"/>
                <a:ext cx="19008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5" name="Ink 124">
                <a:extLst>
                  <a:ext uri="{FF2B5EF4-FFF2-40B4-BE49-F238E27FC236}">
                    <a16:creationId xmlns:a16="http://schemas.microsoft.com/office/drawing/2014/main" id="{35C77A96-A3B1-8DEE-32BA-521349E41FA1}"/>
                  </a:ext>
                </a:extLst>
              </p14:cNvPr>
              <p14:cNvContentPartPr/>
              <p14:nvPr/>
            </p14:nvContentPartPr>
            <p14:xfrm>
              <a:off x="5744325" y="4318638"/>
              <a:ext cx="125280" cy="169200"/>
            </p14:xfrm>
          </p:contentPart>
        </mc:Choice>
        <mc:Fallback>
          <p:pic>
            <p:nvPicPr>
              <p:cNvPr id="125" name="Ink 124">
                <a:extLst>
                  <a:ext uri="{FF2B5EF4-FFF2-40B4-BE49-F238E27FC236}">
                    <a16:creationId xmlns:a16="http://schemas.microsoft.com/office/drawing/2014/main" id="{35C77A96-A3B1-8DEE-32BA-521349E41FA1}"/>
                  </a:ext>
                </a:extLst>
              </p:cNvPr>
              <p:cNvPicPr/>
              <p:nvPr/>
            </p:nvPicPr>
            <p:blipFill>
              <a:blip r:embed="rId171"/>
              <a:stretch>
                <a:fillRect/>
              </a:stretch>
            </p:blipFill>
            <p:spPr>
              <a:xfrm>
                <a:off x="5735325" y="4309998"/>
                <a:ext cx="1429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6" name="Ink 125">
                <a:extLst>
                  <a:ext uri="{FF2B5EF4-FFF2-40B4-BE49-F238E27FC236}">
                    <a16:creationId xmlns:a16="http://schemas.microsoft.com/office/drawing/2014/main" id="{4C9FF17F-37C2-0BDA-D03F-342B25C9896B}"/>
                  </a:ext>
                </a:extLst>
              </p14:cNvPr>
              <p14:cNvContentPartPr/>
              <p14:nvPr/>
            </p14:nvContentPartPr>
            <p14:xfrm>
              <a:off x="5879325" y="4360038"/>
              <a:ext cx="36000" cy="135000"/>
            </p14:xfrm>
          </p:contentPart>
        </mc:Choice>
        <mc:Fallback>
          <p:pic>
            <p:nvPicPr>
              <p:cNvPr id="126" name="Ink 125">
                <a:extLst>
                  <a:ext uri="{FF2B5EF4-FFF2-40B4-BE49-F238E27FC236}">
                    <a16:creationId xmlns:a16="http://schemas.microsoft.com/office/drawing/2014/main" id="{4C9FF17F-37C2-0BDA-D03F-342B25C9896B}"/>
                  </a:ext>
                </a:extLst>
              </p:cNvPr>
              <p:cNvPicPr/>
              <p:nvPr/>
            </p:nvPicPr>
            <p:blipFill>
              <a:blip r:embed="rId173"/>
              <a:stretch>
                <a:fillRect/>
              </a:stretch>
            </p:blipFill>
            <p:spPr>
              <a:xfrm>
                <a:off x="5870685" y="4351398"/>
                <a:ext cx="536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7" name="Ink 126">
                <a:extLst>
                  <a:ext uri="{FF2B5EF4-FFF2-40B4-BE49-F238E27FC236}">
                    <a16:creationId xmlns:a16="http://schemas.microsoft.com/office/drawing/2014/main" id="{DB697D3A-AC62-9B7E-37A0-2EE97C026F4C}"/>
                  </a:ext>
                </a:extLst>
              </p14:cNvPr>
              <p14:cNvContentPartPr/>
              <p14:nvPr/>
            </p14:nvContentPartPr>
            <p14:xfrm>
              <a:off x="5878245" y="4327278"/>
              <a:ext cx="182520" cy="99360"/>
            </p14:xfrm>
          </p:contentPart>
        </mc:Choice>
        <mc:Fallback>
          <p:pic>
            <p:nvPicPr>
              <p:cNvPr id="127" name="Ink 126">
                <a:extLst>
                  <a:ext uri="{FF2B5EF4-FFF2-40B4-BE49-F238E27FC236}">
                    <a16:creationId xmlns:a16="http://schemas.microsoft.com/office/drawing/2014/main" id="{DB697D3A-AC62-9B7E-37A0-2EE97C026F4C}"/>
                  </a:ext>
                </a:extLst>
              </p:cNvPr>
              <p:cNvPicPr/>
              <p:nvPr/>
            </p:nvPicPr>
            <p:blipFill>
              <a:blip r:embed="rId175"/>
              <a:stretch>
                <a:fillRect/>
              </a:stretch>
            </p:blipFill>
            <p:spPr>
              <a:xfrm>
                <a:off x="5869245" y="4318638"/>
                <a:ext cx="2001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8" name="Ink 127">
                <a:extLst>
                  <a:ext uri="{FF2B5EF4-FFF2-40B4-BE49-F238E27FC236}">
                    <a16:creationId xmlns:a16="http://schemas.microsoft.com/office/drawing/2014/main" id="{5E04F6E6-BA56-ED6D-EB71-96666A2BCF3F}"/>
                  </a:ext>
                </a:extLst>
              </p14:cNvPr>
              <p14:cNvContentPartPr/>
              <p14:nvPr/>
            </p14:nvContentPartPr>
            <p14:xfrm>
              <a:off x="6029445" y="4946118"/>
              <a:ext cx="186840" cy="151920"/>
            </p14:xfrm>
          </p:contentPart>
        </mc:Choice>
        <mc:Fallback>
          <p:pic>
            <p:nvPicPr>
              <p:cNvPr id="128" name="Ink 127">
                <a:extLst>
                  <a:ext uri="{FF2B5EF4-FFF2-40B4-BE49-F238E27FC236}">
                    <a16:creationId xmlns:a16="http://schemas.microsoft.com/office/drawing/2014/main" id="{5E04F6E6-BA56-ED6D-EB71-96666A2BCF3F}"/>
                  </a:ext>
                </a:extLst>
              </p:cNvPr>
              <p:cNvPicPr/>
              <p:nvPr/>
            </p:nvPicPr>
            <p:blipFill>
              <a:blip r:embed="rId177"/>
              <a:stretch>
                <a:fillRect/>
              </a:stretch>
            </p:blipFill>
            <p:spPr>
              <a:xfrm>
                <a:off x="6020805" y="4937118"/>
                <a:ext cx="2044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9" name="Ink 128">
                <a:extLst>
                  <a:ext uri="{FF2B5EF4-FFF2-40B4-BE49-F238E27FC236}">
                    <a16:creationId xmlns:a16="http://schemas.microsoft.com/office/drawing/2014/main" id="{20FD0598-0CDB-550D-18F7-B858C045F8D3}"/>
                  </a:ext>
                </a:extLst>
              </p14:cNvPr>
              <p14:cNvContentPartPr/>
              <p14:nvPr/>
            </p14:nvContentPartPr>
            <p14:xfrm>
              <a:off x="6298725" y="4940358"/>
              <a:ext cx="131400" cy="197640"/>
            </p14:xfrm>
          </p:contentPart>
        </mc:Choice>
        <mc:Fallback>
          <p:pic>
            <p:nvPicPr>
              <p:cNvPr id="129" name="Ink 128">
                <a:extLst>
                  <a:ext uri="{FF2B5EF4-FFF2-40B4-BE49-F238E27FC236}">
                    <a16:creationId xmlns:a16="http://schemas.microsoft.com/office/drawing/2014/main" id="{20FD0598-0CDB-550D-18F7-B858C045F8D3}"/>
                  </a:ext>
                </a:extLst>
              </p:cNvPr>
              <p:cNvPicPr/>
              <p:nvPr/>
            </p:nvPicPr>
            <p:blipFill>
              <a:blip r:embed="rId179"/>
              <a:stretch>
                <a:fillRect/>
              </a:stretch>
            </p:blipFill>
            <p:spPr>
              <a:xfrm>
                <a:off x="6289725" y="4931358"/>
                <a:ext cx="1490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0" name="Ink 129">
                <a:extLst>
                  <a:ext uri="{FF2B5EF4-FFF2-40B4-BE49-F238E27FC236}">
                    <a16:creationId xmlns:a16="http://schemas.microsoft.com/office/drawing/2014/main" id="{5747F283-6DDD-0B9A-529A-960EBB2DFBBD}"/>
                  </a:ext>
                </a:extLst>
              </p14:cNvPr>
              <p14:cNvContentPartPr/>
              <p14:nvPr/>
            </p14:nvContentPartPr>
            <p14:xfrm>
              <a:off x="6440205" y="4955118"/>
              <a:ext cx="146160" cy="172080"/>
            </p14:xfrm>
          </p:contentPart>
        </mc:Choice>
        <mc:Fallback>
          <p:pic>
            <p:nvPicPr>
              <p:cNvPr id="130" name="Ink 129">
                <a:extLst>
                  <a:ext uri="{FF2B5EF4-FFF2-40B4-BE49-F238E27FC236}">
                    <a16:creationId xmlns:a16="http://schemas.microsoft.com/office/drawing/2014/main" id="{5747F283-6DDD-0B9A-529A-960EBB2DFBBD}"/>
                  </a:ext>
                </a:extLst>
              </p:cNvPr>
              <p:cNvPicPr/>
              <p:nvPr/>
            </p:nvPicPr>
            <p:blipFill>
              <a:blip r:embed="rId181"/>
              <a:stretch>
                <a:fillRect/>
              </a:stretch>
            </p:blipFill>
            <p:spPr>
              <a:xfrm>
                <a:off x="6431205" y="4946118"/>
                <a:ext cx="1638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1" name="Ink 130">
                <a:extLst>
                  <a:ext uri="{FF2B5EF4-FFF2-40B4-BE49-F238E27FC236}">
                    <a16:creationId xmlns:a16="http://schemas.microsoft.com/office/drawing/2014/main" id="{1AF54C64-00FD-E6C7-1297-5745C55EF15F}"/>
                  </a:ext>
                </a:extLst>
              </p14:cNvPr>
              <p14:cNvContentPartPr/>
              <p14:nvPr/>
            </p14:nvContentPartPr>
            <p14:xfrm>
              <a:off x="6640365" y="4983918"/>
              <a:ext cx="39960" cy="126720"/>
            </p14:xfrm>
          </p:contentPart>
        </mc:Choice>
        <mc:Fallback>
          <p:pic>
            <p:nvPicPr>
              <p:cNvPr id="131" name="Ink 130">
                <a:extLst>
                  <a:ext uri="{FF2B5EF4-FFF2-40B4-BE49-F238E27FC236}">
                    <a16:creationId xmlns:a16="http://schemas.microsoft.com/office/drawing/2014/main" id="{1AF54C64-00FD-E6C7-1297-5745C55EF15F}"/>
                  </a:ext>
                </a:extLst>
              </p:cNvPr>
              <p:cNvPicPr/>
              <p:nvPr/>
            </p:nvPicPr>
            <p:blipFill>
              <a:blip r:embed="rId183"/>
              <a:stretch>
                <a:fillRect/>
              </a:stretch>
            </p:blipFill>
            <p:spPr>
              <a:xfrm>
                <a:off x="6631365" y="4975278"/>
                <a:ext cx="576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2" name="Ink 131">
                <a:extLst>
                  <a:ext uri="{FF2B5EF4-FFF2-40B4-BE49-F238E27FC236}">
                    <a16:creationId xmlns:a16="http://schemas.microsoft.com/office/drawing/2014/main" id="{3A2E2BA8-3253-3B47-995C-7CF9BAF79DC3}"/>
                  </a:ext>
                </a:extLst>
              </p14:cNvPr>
              <p14:cNvContentPartPr/>
              <p14:nvPr/>
            </p14:nvContentPartPr>
            <p14:xfrm>
              <a:off x="7222125" y="4784838"/>
              <a:ext cx="149400" cy="194760"/>
            </p14:xfrm>
          </p:contentPart>
        </mc:Choice>
        <mc:Fallback>
          <p:pic>
            <p:nvPicPr>
              <p:cNvPr id="132" name="Ink 131">
                <a:extLst>
                  <a:ext uri="{FF2B5EF4-FFF2-40B4-BE49-F238E27FC236}">
                    <a16:creationId xmlns:a16="http://schemas.microsoft.com/office/drawing/2014/main" id="{3A2E2BA8-3253-3B47-995C-7CF9BAF79DC3}"/>
                  </a:ext>
                </a:extLst>
              </p:cNvPr>
              <p:cNvPicPr/>
              <p:nvPr/>
            </p:nvPicPr>
            <p:blipFill>
              <a:blip r:embed="rId185"/>
              <a:stretch>
                <a:fillRect/>
              </a:stretch>
            </p:blipFill>
            <p:spPr>
              <a:xfrm>
                <a:off x="7213125" y="4776198"/>
                <a:ext cx="167040" cy="212400"/>
              </a:xfrm>
              <a:prstGeom prst="rect">
                <a:avLst/>
              </a:prstGeom>
            </p:spPr>
          </p:pic>
        </mc:Fallback>
      </mc:AlternateContent>
      <p:grpSp>
        <p:nvGrpSpPr>
          <p:cNvPr id="141" name="Group 140">
            <a:extLst>
              <a:ext uri="{FF2B5EF4-FFF2-40B4-BE49-F238E27FC236}">
                <a16:creationId xmlns:a16="http://schemas.microsoft.com/office/drawing/2014/main" id="{E343E9E0-05EA-4060-FD26-9806FE37EF6D}"/>
              </a:ext>
            </a:extLst>
          </p:cNvPr>
          <p:cNvGrpSpPr/>
          <p:nvPr/>
        </p:nvGrpSpPr>
        <p:grpSpPr>
          <a:xfrm>
            <a:off x="7667445" y="4454718"/>
            <a:ext cx="1676160" cy="680040"/>
            <a:chOff x="7667445" y="4454718"/>
            <a:chExt cx="1676160" cy="680040"/>
          </a:xfrm>
        </p:grpSpPr>
        <mc:AlternateContent xmlns:mc="http://schemas.openxmlformats.org/markup-compatibility/2006">
          <mc:Choice xmlns:p14="http://schemas.microsoft.com/office/powerpoint/2010/main" Requires="p14">
            <p:contentPart p14:bwMode="auto" r:id="rId186">
              <p14:nvContentPartPr>
                <p14:cNvPr id="133" name="Ink 132">
                  <a:extLst>
                    <a:ext uri="{FF2B5EF4-FFF2-40B4-BE49-F238E27FC236}">
                      <a16:creationId xmlns:a16="http://schemas.microsoft.com/office/drawing/2014/main" id="{6C06AE38-301E-5A5B-0C0C-DEA9ABE4CF2B}"/>
                    </a:ext>
                  </a:extLst>
                </p14:cNvPr>
                <p14:cNvContentPartPr/>
                <p14:nvPr/>
              </p14:nvContentPartPr>
              <p14:xfrm>
                <a:off x="7667445" y="4761798"/>
                <a:ext cx="233280" cy="149760"/>
              </p14:xfrm>
            </p:contentPart>
          </mc:Choice>
          <mc:Fallback>
            <p:pic>
              <p:nvPicPr>
                <p:cNvPr id="133" name="Ink 132">
                  <a:extLst>
                    <a:ext uri="{FF2B5EF4-FFF2-40B4-BE49-F238E27FC236}">
                      <a16:creationId xmlns:a16="http://schemas.microsoft.com/office/drawing/2014/main" id="{6C06AE38-301E-5A5B-0C0C-DEA9ABE4CF2B}"/>
                    </a:ext>
                  </a:extLst>
                </p:cNvPr>
                <p:cNvPicPr/>
                <p:nvPr/>
              </p:nvPicPr>
              <p:blipFill>
                <a:blip r:embed="rId187"/>
                <a:stretch>
                  <a:fillRect/>
                </a:stretch>
              </p:blipFill>
              <p:spPr>
                <a:xfrm>
                  <a:off x="7658805" y="4753158"/>
                  <a:ext cx="250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4" name="Ink 133">
                  <a:extLst>
                    <a:ext uri="{FF2B5EF4-FFF2-40B4-BE49-F238E27FC236}">
                      <a16:creationId xmlns:a16="http://schemas.microsoft.com/office/drawing/2014/main" id="{B970F1BF-7FE5-EC8F-6844-C722B707ADBC}"/>
                    </a:ext>
                  </a:extLst>
                </p14:cNvPr>
                <p14:cNvContentPartPr/>
                <p14:nvPr/>
              </p14:nvContentPartPr>
              <p14:xfrm>
                <a:off x="8101605" y="4871238"/>
                <a:ext cx="1242000" cy="42120"/>
              </p14:xfrm>
            </p:contentPart>
          </mc:Choice>
          <mc:Fallback>
            <p:pic>
              <p:nvPicPr>
                <p:cNvPr id="134" name="Ink 133">
                  <a:extLst>
                    <a:ext uri="{FF2B5EF4-FFF2-40B4-BE49-F238E27FC236}">
                      <a16:creationId xmlns:a16="http://schemas.microsoft.com/office/drawing/2014/main" id="{B970F1BF-7FE5-EC8F-6844-C722B707ADBC}"/>
                    </a:ext>
                  </a:extLst>
                </p:cNvPr>
                <p:cNvPicPr/>
                <p:nvPr/>
              </p:nvPicPr>
              <p:blipFill>
                <a:blip r:embed="rId189"/>
                <a:stretch>
                  <a:fillRect/>
                </a:stretch>
              </p:blipFill>
              <p:spPr>
                <a:xfrm>
                  <a:off x="8092605" y="4862598"/>
                  <a:ext cx="12596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5" name="Ink 134">
                  <a:extLst>
                    <a:ext uri="{FF2B5EF4-FFF2-40B4-BE49-F238E27FC236}">
                      <a16:creationId xmlns:a16="http://schemas.microsoft.com/office/drawing/2014/main" id="{716D1D9B-45E2-6A0E-8691-EADF9E63903E}"/>
                    </a:ext>
                  </a:extLst>
                </p14:cNvPr>
                <p14:cNvContentPartPr/>
                <p14:nvPr/>
              </p14:nvContentPartPr>
              <p14:xfrm>
                <a:off x="8145885" y="4454718"/>
                <a:ext cx="60480" cy="573120"/>
              </p14:xfrm>
            </p:contentPart>
          </mc:Choice>
          <mc:Fallback>
            <p:pic>
              <p:nvPicPr>
                <p:cNvPr id="135" name="Ink 134">
                  <a:extLst>
                    <a:ext uri="{FF2B5EF4-FFF2-40B4-BE49-F238E27FC236}">
                      <a16:creationId xmlns:a16="http://schemas.microsoft.com/office/drawing/2014/main" id="{716D1D9B-45E2-6A0E-8691-EADF9E63903E}"/>
                    </a:ext>
                  </a:extLst>
                </p:cNvPr>
                <p:cNvPicPr/>
                <p:nvPr/>
              </p:nvPicPr>
              <p:blipFill>
                <a:blip r:embed="rId191"/>
                <a:stretch>
                  <a:fillRect/>
                </a:stretch>
              </p:blipFill>
              <p:spPr>
                <a:xfrm>
                  <a:off x="8137245" y="4445718"/>
                  <a:ext cx="7812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0" name="Ink 139">
                  <a:extLst>
                    <a:ext uri="{FF2B5EF4-FFF2-40B4-BE49-F238E27FC236}">
                      <a16:creationId xmlns:a16="http://schemas.microsoft.com/office/drawing/2014/main" id="{0457F782-F5B4-C249-61DF-5433DD5DA477}"/>
                    </a:ext>
                  </a:extLst>
                </p14:cNvPr>
                <p14:cNvContentPartPr/>
                <p14:nvPr/>
              </p14:nvContentPartPr>
              <p14:xfrm>
                <a:off x="8181885" y="4594398"/>
                <a:ext cx="988560" cy="540360"/>
              </p14:xfrm>
            </p:contentPart>
          </mc:Choice>
          <mc:Fallback>
            <p:pic>
              <p:nvPicPr>
                <p:cNvPr id="140" name="Ink 139">
                  <a:extLst>
                    <a:ext uri="{FF2B5EF4-FFF2-40B4-BE49-F238E27FC236}">
                      <a16:creationId xmlns:a16="http://schemas.microsoft.com/office/drawing/2014/main" id="{0457F782-F5B4-C249-61DF-5433DD5DA477}"/>
                    </a:ext>
                  </a:extLst>
                </p:cNvPr>
                <p:cNvPicPr/>
                <p:nvPr/>
              </p:nvPicPr>
              <p:blipFill>
                <a:blip r:embed="rId193"/>
                <a:stretch>
                  <a:fillRect/>
                </a:stretch>
              </p:blipFill>
              <p:spPr>
                <a:xfrm>
                  <a:off x="8173245" y="4585758"/>
                  <a:ext cx="1006200" cy="55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42" name="Ink 141">
                <a:extLst>
                  <a:ext uri="{FF2B5EF4-FFF2-40B4-BE49-F238E27FC236}">
                    <a16:creationId xmlns:a16="http://schemas.microsoft.com/office/drawing/2014/main" id="{7098C2D4-8EB4-6262-F230-48605DD9C71E}"/>
                  </a:ext>
                </a:extLst>
              </p14:cNvPr>
              <p14:cNvContentPartPr/>
              <p14:nvPr/>
            </p14:nvContentPartPr>
            <p14:xfrm>
              <a:off x="9119325" y="4625358"/>
              <a:ext cx="229320" cy="110520"/>
            </p14:xfrm>
          </p:contentPart>
        </mc:Choice>
        <mc:Fallback>
          <p:pic>
            <p:nvPicPr>
              <p:cNvPr id="142" name="Ink 141">
                <a:extLst>
                  <a:ext uri="{FF2B5EF4-FFF2-40B4-BE49-F238E27FC236}">
                    <a16:creationId xmlns:a16="http://schemas.microsoft.com/office/drawing/2014/main" id="{7098C2D4-8EB4-6262-F230-48605DD9C71E}"/>
                  </a:ext>
                </a:extLst>
              </p:cNvPr>
              <p:cNvPicPr/>
              <p:nvPr/>
            </p:nvPicPr>
            <p:blipFill>
              <a:blip r:embed="rId195"/>
              <a:stretch>
                <a:fillRect/>
              </a:stretch>
            </p:blipFill>
            <p:spPr>
              <a:xfrm>
                <a:off x="9110685" y="4616718"/>
                <a:ext cx="246960" cy="128160"/>
              </a:xfrm>
              <a:prstGeom prst="rect">
                <a:avLst/>
              </a:prstGeom>
            </p:spPr>
          </p:pic>
        </mc:Fallback>
      </mc:AlternateContent>
      <p:grpSp>
        <p:nvGrpSpPr>
          <p:cNvPr id="155" name="Group 154">
            <a:extLst>
              <a:ext uri="{FF2B5EF4-FFF2-40B4-BE49-F238E27FC236}">
                <a16:creationId xmlns:a16="http://schemas.microsoft.com/office/drawing/2014/main" id="{91A11FEB-A614-72C4-B89B-DC834A1773DD}"/>
              </a:ext>
            </a:extLst>
          </p:cNvPr>
          <p:cNvGrpSpPr/>
          <p:nvPr/>
        </p:nvGrpSpPr>
        <p:grpSpPr>
          <a:xfrm>
            <a:off x="5518605" y="4107678"/>
            <a:ext cx="1255680" cy="807480"/>
            <a:chOff x="5518605" y="4107678"/>
            <a:chExt cx="1255680" cy="807480"/>
          </a:xfrm>
        </p:grpSpPr>
        <mc:AlternateContent xmlns:mc="http://schemas.openxmlformats.org/markup-compatibility/2006">
          <mc:Choice xmlns:p14="http://schemas.microsoft.com/office/powerpoint/2010/main" xmlns:aink="http://schemas.microsoft.com/office/drawing/2016/ink" Requires="p14 aink">
            <p:contentPart p14:bwMode="auto" r:id="rId196">
              <p14:nvContentPartPr>
                <p14:cNvPr id="143" name="Ink 142">
                  <a:extLst>
                    <a:ext uri="{FF2B5EF4-FFF2-40B4-BE49-F238E27FC236}">
                      <a16:creationId xmlns:a16="http://schemas.microsoft.com/office/drawing/2014/main" id="{04F18DBE-70E5-C6F3-5A8F-37BD96CEED88}"/>
                    </a:ext>
                  </a:extLst>
                </p14:cNvPr>
                <p14:cNvContentPartPr/>
                <p14:nvPr/>
              </p14:nvContentPartPr>
              <p14:xfrm>
                <a:off x="6683205" y="4107678"/>
                <a:ext cx="24120" cy="245160"/>
              </p14:xfrm>
            </p:contentPart>
          </mc:Choice>
          <mc:Fallback>
            <p:pic>
              <p:nvPicPr>
                <p:cNvPr id="143" name="Ink 142">
                  <a:extLst>
                    <a:ext uri="{FF2B5EF4-FFF2-40B4-BE49-F238E27FC236}">
                      <a16:creationId xmlns:a16="http://schemas.microsoft.com/office/drawing/2014/main" id="{04F18DBE-70E5-C6F3-5A8F-37BD96CEED88}"/>
                    </a:ext>
                  </a:extLst>
                </p:cNvPr>
                <p:cNvPicPr/>
                <p:nvPr/>
              </p:nvPicPr>
              <p:blipFill>
                <a:blip r:embed="rId197"/>
                <a:stretch>
                  <a:fillRect/>
                </a:stretch>
              </p:blipFill>
              <p:spPr>
                <a:xfrm>
                  <a:off x="6665205" y="4090038"/>
                  <a:ext cx="59760" cy="28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
              <p14:nvContentPartPr>
                <p14:cNvPr id="144" name="Ink 143">
                  <a:extLst>
                    <a:ext uri="{FF2B5EF4-FFF2-40B4-BE49-F238E27FC236}">
                      <a16:creationId xmlns:a16="http://schemas.microsoft.com/office/drawing/2014/main" id="{8DAC34F5-62B4-E8B7-7201-89D5EC0E8491}"/>
                    </a:ext>
                  </a:extLst>
                </p14:cNvPr>
                <p14:cNvContentPartPr/>
                <p14:nvPr/>
              </p14:nvContentPartPr>
              <p14:xfrm>
                <a:off x="6696885" y="4444638"/>
                <a:ext cx="77400" cy="395640"/>
              </p14:xfrm>
            </p:contentPart>
          </mc:Choice>
          <mc:Fallback>
            <p:pic>
              <p:nvPicPr>
                <p:cNvPr id="144" name="Ink 143">
                  <a:extLst>
                    <a:ext uri="{FF2B5EF4-FFF2-40B4-BE49-F238E27FC236}">
                      <a16:creationId xmlns:a16="http://schemas.microsoft.com/office/drawing/2014/main" id="{8DAC34F5-62B4-E8B7-7201-89D5EC0E8491}"/>
                    </a:ext>
                  </a:extLst>
                </p:cNvPr>
                <p:cNvPicPr/>
                <p:nvPr/>
              </p:nvPicPr>
              <p:blipFill>
                <a:blip r:embed="rId199"/>
                <a:stretch>
                  <a:fillRect/>
                </a:stretch>
              </p:blipFill>
              <p:spPr>
                <a:xfrm>
                  <a:off x="6678885" y="4426638"/>
                  <a:ext cx="113040" cy="43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
              <p14:nvContentPartPr>
                <p14:cNvPr id="145" name="Ink 144">
                  <a:extLst>
                    <a:ext uri="{FF2B5EF4-FFF2-40B4-BE49-F238E27FC236}">
                      <a16:creationId xmlns:a16="http://schemas.microsoft.com/office/drawing/2014/main" id="{8E5342E1-F73C-A29F-EE98-FE08190A7CD8}"/>
                    </a:ext>
                  </a:extLst>
                </p14:cNvPr>
                <p14:cNvContentPartPr/>
                <p14:nvPr/>
              </p14:nvContentPartPr>
              <p14:xfrm>
                <a:off x="6763485" y="4825878"/>
                <a:ext cx="360" cy="360"/>
              </p14:xfrm>
            </p:contentPart>
          </mc:Choice>
          <mc:Fallback>
            <p:pic>
              <p:nvPicPr>
                <p:cNvPr id="145" name="Ink 144">
                  <a:extLst>
                    <a:ext uri="{FF2B5EF4-FFF2-40B4-BE49-F238E27FC236}">
                      <a16:creationId xmlns:a16="http://schemas.microsoft.com/office/drawing/2014/main" id="{8E5342E1-F73C-A29F-EE98-FE08190A7CD8}"/>
                    </a:ext>
                  </a:extLst>
                </p:cNvPr>
                <p:cNvPicPr/>
                <p:nvPr/>
              </p:nvPicPr>
              <p:blipFill>
                <a:blip r:embed="rId201"/>
                <a:stretch>
                  <a:fillRect/>
                </a:stretch>
              </p:blipFill>
              <p:spPr>
                <a:xfrm>
                  <a:off x="6745845" y="4808238"/>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
              <p14:nvContentPartPr>
                <p14:cNvPr id="146" name="Ink 145">
                  <a:extLst>
                    <a:ext uri="{FF2B5EF4-FFF2-40B4-BE49-F238E27FC236}">
                      <a16:creationId xmlns:a16="http://schemas.microsoft.com/office/drawing/2014/main" id="{BD0DFDD5-7E8F-48FA-4AE1-73F22E46D8D4}"/>
                    </a:ext>
                  </a:extLst>
                </p14:cNvPr>
                <p14:cNvContentPartPr/>
                <p14:nvPr/>
              </p14:nvContentPartPr>
              <p14:xfrm>
                <a:off x="5532645" y="4820118"/>
                <a:ext cx="3240" cy="7200"/>
              </p14:xfrm>
            </p:contentPart>
          </mc:Choice>
          <mc:Fallback>
            <p:pic>
              <p:nvPicPr>
                <p:cNvPr id="146" name="Ink 145">
                  <a:extLst>
                    <a:ext uri="{FF2B5EF4-FFF2-40B4-BE49-F238E27FC236}">
                      <a16:creationId xmlns:a16="http://schemas.microsoft.com/office/drawing/2014/main" id="{BD0DFDD5-7E8F-48FA-4AE1-73F22E46D8D4}"/>
                    </a:ext>
                  </a:extLst>
                </p:cNvPr>
                <p:cNvPicPr/>
                <p:nvPr/>
              </p:nvPicPr>
              <p:blipFill>
                <a:blip r:embed="rId203"/>
                <a:stretch>
                  <a:fillRect/>
                </a:stretch>
              </p:blipFill>
              <p:spPr>
                <a:xfrm>
                  <a:off x="5515005" y="4802118"/>
                  <a:ext cx="38880" cy="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
              <p14:nvContentPartPr>
                <p14:cNvPr id="147" name="Ink 146">
                  <a:extLst>
                    <a:ext uri="{FF2B5EF4-FFF2-40B4-BE49-F238E27FC236}">
                      <a16:creationId xmlns:a16="http://schemas.microsoft.com/office/drawing/2014/main" id="{9C5584A2-E080-ACE0-6B58-60D2D95EE5C3}"/>
                    </a:ext>
                  </a:extLst>
                </p14:cNvPr>
                <p14:cNvContentPartPr/>
                <p14:nvPr/>
              </p14:nvContentPartPr>
              <p14:xfrm>
                <a:off x="5518605" y="4714998"/>
                <a:ext cx="1238400" cy="200160"/>
              </p14:xfrm>
            </p:contentPart>
          </mc:Choice>
          <mc:Fallback>
            <p:pic>
              <p:nvPicPr>
                <p:cNvPr id="147" name="Ink 146">
                  <a:extLst>
                    <a:ext uri="{FF2B5EF4-FFF2-40B4-BE49-F238E27FC236}">
                      <a16:creationId xmlns:a16="http://schemas.microsoft.com/office/drawing/2014/main" id="{9C5584A2-E080-ACE0-6B58-60D2D95EE5C3}"/>
                    </a:ext>
                  </a:extLst>
                </p:cNvPr>
                <p:cNvPicPr/>
                <p:nvPr/>
              </p:nvPicPr>
              <p:blipFill>
                <a:blip r:embed="rId205"/>
                <a:stretch>
                  <a:fillRect/>
                </a:stretch>
              </p:blipFill>
              <p:spPr>
                <a:xfrm>
                  <a:off x="5500605" y="4696998"/>
                  <a:ext cx="1274040" cy="23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
              <p14:nvContentPartPr>
                <p14:cNvPr id="149" name="Ink 148">
                  <a:extLst>
                    <a:ext uri="{FF2B5EF4-FFF2-40B4-BE49-F238E27FC236}">
                      <a16:creationId xmlns:a16="http://schemas.microsoft.com/office/drawing/2014/main" id="{CD110491-9ED7-B4E7-B13C-E532974F6D38}"/>
                    </a:ext>
                  </a:extLst>
                </p14:cNvPr>
                <p14:cNvContentPartPr/>
                <p14:nvPr/>
              </p14:nvContentPartPr>
              <p14:xfrm>
                <a:off x="6054285" y="4588278"/>
                <a:ext cx="158040" cy="122400"/>
              </p14:xfrm>
            </p:contentPart>
          </mc:Choice>
          <mc:Fallback>
            <p:pic>
              <p:nvPicPr>
                <p:cNvPr id="149" name="Ink 148">
                  <a:extLst>
                    <a:ext uri="{FF2B5EF4-FFF2-40B4-BE49-F238E27FC236}">
                      <a16:creationId xmlns:a16="http://schemas.microsoft.com/office/drawing/2014/main" id="{CD110491-9ED7-B4E7-B13C-E532974F6D38}"/>
                    </a:ext>
                  </a:extLst>
                </p:cNvPr>
                <p:cNvPicPr/>
                <p:nvPr/>
              </p:nvPicPr>
              <p:blipFill>
                <a:blip r:embed="rId207"/>
                <a:stretch>
                  <a:fillRect/>
                </a:stretch>
              </p:blipFill>
              <p:spPr>
                <a:xfrm>
                  <a:off x="6036285" y="4570278"/>
                  <a:ext cx="193680" cy="1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8">
              <p14:nvContentPartPr>
                <p14:cNvPr id="150" name="Ink 149">
                  <a:extLst>
                    <a:ext uri="{FF2B5EF4-FFF2-40B4-BE49-F238E27FC236}">
                      <a16:creationId xmlns:a16="http://schemas.microsoft.com/office/drawing/2014/main" id="{53BE28BC-FB29-9CA9-93DD-999CF2B6CEC5}"/>
                    </a:ext>
                  </a:extLst>
                </p14:cNvPr>
                <p14:cNvContentPartPr/>
                <p14:nvPr/>
              </p14:nvContentPartPr>
              <p14:xfrm>
                <a:off x="6250485" y="4578198"/>
                <a:ext cx="197640" cy="156240"/>
              </p14:xfrm>
            </p:contentPart>
          </mc:Choice>
          <mc:Fallback>
            <p:pic>
              <p:nvPicPr>
                <p:cNvPr id="150" name="Ink 149">
                  <a:extLst>
                    <a:ext uri="{FF2B5EF4-FFF2-40B4-BE49-F238E27FC236}">
                      <a16:creationId xmlns:a16="http://schemas.microsoft.com/office/drawing/2014/main" id="{53BE28BC-FB29-9CA9-93DD-999CF2B6CEC5}"/>
                    </a:ext>
                  </a:extLst>
                </p:cNvPr>
                <p:cNvPicPr/>
                <p:nvPr/>
              </p:nvPicPr>
              <p:blipFill>
                <a:blip r:embed="rId209"/>
                <a:stretch>
                  <a:fillRect/>
                </a:stretch>
              </p:blipFill>
              <p:spPr>
                <a:xfrm>
                  <a:off x="6232845" y="4560558"/>
                  <a:ext cx="233280" cy="19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0">
              <p14:nvContentPartPr>
                <p14:cNvPr id="151" name="Ink 150">
                  <a:extLst>
                    <a:ext uri="{FF2B5EF4-FFF2-40B4-BE49-F238E27FC236}">
                      <a16:creationId xmlns:a16="http://schemas.microsoft.com/office/drawing/2014/main" id="{AB2441A2-1E8B-F6E7-13F4-635AF99347C1}"/>
                    </a:ext>
                  </a:extLst>
                </p14:cNvPr>
                <p14:cNvContentPartPr/>
                <p14:nvPr/>
              </p14:nvContentPartPr>
              <p14:xfrm>
                <a:off x="6477285" y="4567038"/>
                <a:ext cx="53640" cy="159120"/>
              </p14:xfrm>
            </p:contentPart>
          </mc:Choice>
          <mc:Fallback>
            <p:pic>
              <p:nvPicPr>
                <p:cNvPr id="151" name="Ink 150">
                  <a:extLst>
                    <a:ext uri="{FF2B5EF4-FFF2-40B4-BE49-F238E27FC236}">
                      <a16:creationId xmlns:a16="http://schemas.microsoft.com/office/drawing/2014/main" id="{AB2441A2-1E8B-F6E7-13F4-635AF99347C1}"/>
                    </a:ext>
                  </a:extLst>
                </p:cNvPr>
                <p:cNvPicPr/>
                <p:nvPr/>
              </p:nvPicPr>
              <p:blipFill>
                <a:blip r:embed="rId211"/>
                <a:stretch>
                  <a:fillRect/>
                </a:stretch>
              </p:blipFill>
              <p:spPr>
                <a:xfrm>
                  <a:off x="6459645" y="4549038"/>
                  <a:ext cx="89280" cy="19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2">
              <p14:nvContentPartPr>
                <p14:cNvPr id="152" name="Ink 151">
                  <a:extLst>
                    <a:ext uri="{FF2B5EF4-FFF2-40B4-BE49-F238E27FC236}">
                      <a16:creationId xmlns:a16="http://schemas.microsoft.com/office/drawing/2014/main" id="{521CAC34-3A44-2FB0-1A85-1506BCBDCA71}"/>
                    </a:ext>
                  </a:extLst>
                </p14:cNvPr>
                <p14:cNvContentPartPr/>
                <p14:nvPr/>
              </p14:nvContentPartPr>
              <p14:xfrm>
                <a:off x="6553965" y="4624998"/>
                <a:ext cx="38880" cy="96840"/>
              </p14:xfrm>
            </p:contentPart>
          </mc:Choice>
          <mc:Fallback>
            <p:pic>
              <p:nvPicPr>
                <p:cNvPr id="152" name="Ink 151">
                  <a:extLst>
                    <a:ext uri="{FF2B5EF4-FFF2-40B4-BE49-F238E27FC236}">
                      <a16:creationId xmlns:a16="http://schemas.microsoft.com/office/drawing/2014/main" id="{521CAC34-3A44-2FB0-1A85-1506BCBDCA71}"/>
                    </a:ext>
                  </a:extLst>
                </p:cNvPr>
                <p:cNvPicPr/>
                <p:nvPr/>
              </p:nvPicPr>
              <p:blipFill>
                <a:blip r:embed="rId213"/>
                <a:stretch>
                  <a:fillRect/>
                </a:stretch>
              </p:blipFill>
              <p:spPr>
                <a:xfrm>
                  <a:off x="6536325" y="4606998"/>
                  <a:ext cx="74520" cy="13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4">
              <p14:nvContentPartPr>
                <p14:cNvPr id="153" name="Ink 152">
                  <a:extLst>
                    <a:ext uri="{FF2B5EF4-FFF2-40B4-BE49-F238E27FC236}">
                      <a16:creationId xmlns:a16="http://schemas.microsoft.com/office/drawing/2014/main" id="{4CF4D45A-ECFB-1ADD-B059-83AA1D996D8D}"/>
                    </a:ext>
                  </a:extLst>
                </p14:cNvPr>
                <p14:cNvContentPartPr/>
                <p14:nvPr/>
              </p14:nvContentPartPr>
              <p14:xfrm>
                <a:off x="6549285" y="4639398"/>
                <a:ext cx="70200" cy="11880"/>
              </p14:xfrm>
            </p:contentPart>
          </mc:Choice>
          <mc:Fallback>
            <p:pic>
              <p:nvPicPr>
                <p:cNvPr id="153" name="Ink 152">
                  <a:extLst>
                    <a:ext uri="{FF2B5EF4-FFF2-40B4-BE49-F238E27FC236}">
                      <a16:creationId xmlns:a16="http://schemas.microsoft.com/office/drawing/2014/main" id="{4CF4D45A-ECFB-1ADD-B059-83AA1D996D8D}"/>
                    </a:ext>
                  </a:extLst>
                </p:cNvPr>
                <p:cNvPicPr/>
                <p:nvPr/>
              </p:nvPicPr>
              <p:blipFill>
                <a:blip r:embed="rId215"/>
                <a:stretch>
                  <a:fillRect/>
                </a:stretch>
              </p:blipFill>
              <p:spPr>
                <a:xfrm>
                  <a:off x="6531285" y="4621398"/>
                  <a:ext cx="105840" cy="4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6">
              <p14:nvContentPartPr>
                <p14:cNvPr id="154" name="Ink 153">
                  <a:extLst>
                    <a:ext uri="{FF2B5EF4-FFF2-40B4-BE49-F238E27FC236}">
                      <a16:creationId xmlns:a16="http://schemas.microsoft.com/office/drawing/2014/main" id="{C8A10036-C608-525F-FD76-D39296ACBF1C}"/>
                    </a:ext>
                  </a:extLst>
                </p14:cNvPr>
                <p14:cNvContentPartPr/>
                <p14:nvPr/>
              </p14:nvContentPartPr>
              <p14:xfrm>
                <a:off x="6640365" y="4600158"/>
                <a:ext cx="51480" cy="132120"/>
              </p14:xfrm>
            </p:contentPart>
          </mc:Choice>
          <mc:Fallback>
            <p:pic>
              <p:nvPicPr>
                <p:cNvPr id="154" name="Ink 153">
                  <a:extLst>
                    <a:ext uri="{FF2B5EF4-FFF2-40B4-BE49-F238E27FC236}">
                      <a16:creationId xmlns:a16="http://schemas.microsoft.com/office/drawing/2014/main" id="{C8A10036-C608-525F-FD76-D39296ACBF1C}"/>
                    </a:ext>
                  </a:extLst>
                </p:cNvPr>
                <p:cNvPicPr/>
                <p:nvPr/>
              </p:nvPicPr>
              <p:blipFill>
                <a:blip r:embed="rId217"/>
                <a:stretch>
                  <a:fillRect/>
                </a:stretch>
              </p:blipFill>
              <p:spPr>
                <a:xfrm>
                  <a:off x="6622365" y="4582518"/>
                  <a:ext cx="87120" cy="167760"/>
                </a:xfrm>
                <a:prstGeom prst="rect">
                  <a:avLst/>
                </a:prstGeom>
              </p:spPr>
            </p:pic>
          </mc:Fallback>
        </mc:AlternateContent>
      </p:grpSp>
      <p:grpSp>
        <p:nvGrpSpPr>
          <p:cNvPr id="169" name="Group 168">
            <a:extLst>
              <a:ext uri="{FF2B5EF4-FFF2-40B4-BE49-F238E27FC236}">
                <a16:creationId xmlns:a16="http://schemas.microsoft.com/office/drawing/2014/main" id="{5A31B359-3082-1703-F272-435B243F104F}"/>
              </a:ext>
            </a:extLst>
          </p:cNvPr>
          <p:cNvGrpSpPr/>
          <p:nvPr/>
        </p:nvGrpSpPr>
        <p:grpSpPr>
          <a:xfrm>
            <a:off x="5163285" y="5115318"/>
            <a:ext cx="1950480" cy="440640"/>
            <a:chOff x="5163285" y="5115318"/>
            <a:chExt cx="1950480" cy="440640"/>
          </a:xfrm>
        </p:grpSpPr>
        <mc:AlternateContent xmlns:mc="http://schemas.openxmlformats.org/markup-compatibility/2006">
          <mc:Choice xmlns:p14="http://schemas.microsoft.com/office/powerpoint/2010/main" xmlns:aink="http://schemas.microsoft.com/office/drawing/2016/ink" Requires="p14 aink">
            <p:contentPart p14:bwMode="auto" r:id="rId218">
              <p14:nvContentPartPr>
                <p14:cNvPr id="156" name="Ink 155">
                  <a:extLst>
                    <a:ext uri="{FF2B5EF4-FFF2-40B4-BE49-F238E27FC236}">
                      <a16:creationId xmlns:a16="http://schemas.microsoft.com/office/drawing/2014/main" id="{9E150028-0573-27DE-1FC2-CA584E2FA125}"/>
                    </a:ext>
                  </a:extLst>
                </p14:cNvPr>
                <p14:cNvContentPartPr/>
                <p14:nvPr/>
              </p14:nvContentPartPr>
              <p14:xfrm>
                <a:off x="5163285" y="5115318"/>
                <a:ext cx="150840" cy="423720"/>
              </p14:xfrm>
            </p:contentPart>
          </mc:Choice>
          <mc:Fallback>
            <p:pic>
              <p:nvPicPr>
                <p:cNvPr id="156" name="Ink 155">
                  <a:extLst>
                    <a:ext uri="{FF2B5EF4-FFF2-40B4-BE49-F238E27FC236}">
                      <a16:creationId xmlns:a16="http://schemas.microsoft.com/office/drawing/2014/main" id="{9E150028-0573-27DE-1FC2-CA584E2FA125}"/>
                    </a:ext>
                  </a:extLst>
                </p:cNvPr>
                <p:cNvPicPr/>
                <p:nvPr/>
              </p:nvPicPr>
              <p:blipFill>
                <a:blip r:embed="rId219"/>
                <a:stretch>
                  <a:fillRect/>
                </a:stretch>
              </p:blipFill>
              <p:spPr>
                <a:xfrm>
                  <a:off x="5145285" y="5097678"/>
                  <a:ext cx="186480" cy="45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0">
              <p14:nvContentPartPr>
                <p14:cNvPr id="157" name="Ink 156">
                  <a:extLst>
                    <a:ext uri="{FF2B5EF4-FFF2-40B4-BE49-F238E27FC236}">
                      <a16:creationId xmlns:a16="http://schemas.microsoft.com/office/drawing/2014/main" id="{E5E2022E-C918-C1AE-6463-CB0C380067C9}"/>
                    </a:ext>
                  </a:extLst>
                </p14:cNvPr>
                <p14:cNvContentPartPr/>
                <p14:nvPr/>
              </p14:nvContentPartPr>
              <p14:xfrm>
                <a:off x="5465325" y="5322318"/>
                <a:ext cx="136080" cy="226800"/>
              </p14:xfrm>
            </p:contentPart>
          </mc:Choice>
          <mc:Fallback>
            <p:pic>
              <p:nvPicPr>
                <p:cNvPr id="157" name="Ink 156">
                  <a:extLst>
                    <a:ext uri="{FF2B5EF4-FFF2-40B4-BE49-F238E27FC236}">
                      <a16:creationId xmlns:a16="http://schemas.microsoft.com/office/drawing/2014/main" id="{E5E2022E-C918-C1AE-6463-CB0C380067C9}"/>
                    </a:ext>
                  </a:extLst>
                </p:cNvPr>
                <p:cNvPicPr/>
                <p:nvPr/>
              </p:nvPicPr>
              <p:blipFill>
                <a:blip r:embed="rId221"/>
                <a:stretch>
                  <a:fillRect/>
                </a:stretch>
              </p:blipFill>
              <p:spPr>
                <a:xfrm>
                  <a:off x="5447325" y="5304678"/>
                  <a:ext cx="171720" cy="26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2">
              <p14:nvContentPartPr>
                <p14:cNvPr id="158" name="Ink 157">
                  <a:extLst>
                    <a:ext uri="{FF2B5EF4-FFF2-40B4-BE49-F238E27FC236}">
                      <a16:creationId xmlns:a16="http://schemas.microsoft.com/office/drawing/2014/main" id="{A237AFE9-79BD-D47A-4F45-8E574B00B233}"/>
                    </a:ext>
                  </a:extLst>
                </p14:cNvPr>
                <p14:cNvContentPartPr/>
                <p14:nvPr/>
              </p14:nvContentPartPr>
              <p14:xfrm>
                <a:off x="5683125" y="5308278"/>
                <a:ext cx="102600" cy="171360"/>
              </p14:xfrm>
            </p:contentPart>
          </mc:Choice>
          <mc:Fallback>
            <p:pic>
              <p:nvPicPr>
                <p:cNvPr id="158" name="Ink 157">
                  <a:extLst>
                    <a:ext uri="{FF2B5EF4-FFF2-40B4-BE49-F238E27FC236}">
                      <a16:creationId xmlns:a16="http://schemas.microsoft.com/office/drawing/2014/main" id="{A237AFE9-79BD-D47A-4F45-8E574B00B233}"/>
                    </a:ext>
                  </a:extLst>
                </p:cNvPr>
                <p:cNvPicPr/>
                <p:nvPr/>
              </p:nvPicPr>
              <p:blipFill>
                <a:blip r:embed="rId223"/>
                <a:stretch>
                  <a:fillRect/>
                </a:stretch>
              </p:blipFill>
              <p:spPr>
                <a:xfrm>
                  <a:off x="5665125" y="5290638"/>
                  <a:ext cx="138240" cy="20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
              <p14:nvContentPartPr>
                <p14:cNvPr id="159" name="Ink 158">
                  <a:extLst>
                    <a:ext uri="{FF2B5EF4-FFF2-40B4-BE49-F238E27FC236}">
                      <a16:creationId xmlns:a16="http://schemas.microsoft.com/office/drawing/2014/main" id="{8AB7AE32-557A-9973-93F0-275A2FF83F72}"/>
                    </a:ext>
                  </a:extLst>
                </p14:cNvPr>
                <p14:cNvContentPartPr/>
                <p14:nvPr/>
              </p14:nvContentPartPr>
              <p14:xfrm>
                <a:off x="5863485" y="5316918"/>
                <a:ext cx="19440" cy="143640"/>
              </p14:xfrm>
            </p:contentPart>
          </mc:Choice>
          <mc:Fallback>
            <p:pic>
              <p:nvPicPr>
                <p:cNvPr id="159" name="Ink 158">
                  <a:extLst>
                    <a:ext uri="{FF2B5EF4-FFF2-40B4-BE49-F238E27FC236}">
                      <a16:creationId xmlns:a16="http://schemas.microsoft.com/office/drawing/2014/main" id="{8AB7AE32-557A-9973-93F0-275A2FF83F72}"/>
                    </a:ext>
                  </a:extLst>
                </p:cNvPr>
                <p:cNvPicPr/>
                <p:nvPr/>
              </p:nvPicPr>
              <p:blipFill>
                <a:blip r:embed="rId225"/>
                <a:stretch>
                  <a:fillRect/>
                </a:stretch>
              </p:blipFill>
              <p:spPr>
                <a:xfrm>
                  <a:off x="5845485" y="5299278"/>
                  <a:ext cx="55080" cy="17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
              <p14:nvContentPartPr>
                <p14:cNvPr id="160" name="Ink 159">
                  <a:extLst>
                    <a:ext uri="{FF2B5EF4-FFF2-40B4-BE49-F238E27FC236}">
                      <a16:creationId xmlns:a16="http://schemas.microsoft.com/office/drawing/2014/main" id="{E01535B3-5F61-E4EB-C5FD-8D939FD8A620}"/>
                    </a:ext>
                  </a:extLst>
                </p14:cNvPr>
                <p14:cNvContentPartPr/>
                <p14:nvPr/>
              </p14:nvContentPartPr>
              <p14:xfrm>
                <a:off x="5841525" y="5361198"/>
                <a:ext cx="100800" cy="23400"/>
              </p14:xfrm>
            </p:contentPart>
          </mc:Choice>
          <mc:Fallback>
            <p:pic>
              <p:nvPicPr>
                <p:cNvPr id="160" name="Ink 159">
                  <a:extLst>
                    <a:ext uri="{FF2B5EF4-FFF2-40B4-BE49-F238E27FC236}">
                      <a16:creationId xmlns:a16="http://schemas.microsoft.com/office/drawing/2014/main" id="{E01535B3-5F61-E4EB-C5FD-8D939FD8A620}"/>
                    </a:ext>
                  </a:extLst>
                </p:cNvPr>
                <p:cNvPicPr/>
                <p:nvPr/>
              </p:nvPicPr>
              <p:blipFill>
                <a:blip r:embed="rId227"/>
                <a:stretch>
                  <a:fillRect/>
                </a:stretch>
              </p:blipFill>
              <p:spPr>
                <a:xfrm>
                  <a:off x="5823525" y="5343558"/>
                  <a:ext cx="136440" cy="5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
              <p14:nvContentPartPr>
                <p14:cNvPr id="161" name="Ink 160">
                  <a:extLst>
                    <a:ext uri="{FF2B5EF4-FFF2-40B4-BE49-F238E27FC236}">
                      <a16:creationId xmlns:a16="http://schemas.microsoft.com/office/drawing/2014/main" id="{E9D158B0-3B92-834D-0E3E-D774A5137DA6}"/>
                    </a:ext>
                  </a:extLst>
                </p14:cNvPr>
                <p14:cNvContentPartPr/>
                <p14:nvPr/>
              </p14:nvContentPartPr>
              <p14:xfrm>
                <a:off x="6013245" y="5321958"/>
                <a:ext cx="74880" cy="170280"/>
              </p14:xfrm>
            </p:contentPart>
          </mc:Choice>
          <mc:Fallback>
            <p:pic>
              <p:nvPicPr>
                <p:cNvPr id="161" name="Ink 160">
                  <a:extLst>
                    <a:ext uri="{FF2B5EF4-FFF2-40B4-BE49-F238E27FC236}">
                      <a16:creationId xmlns:a16="http://schemas.microsoft.com/office/drawing/2014/main" id="{E9D158B0-3B92-834D-0E3E-D774A5137DA6}"/>
                    </a:ext>
                  </a:extLst>
                </p:cNvPr>
                <p:cNvPicPr/>
                <p:nvPr/>
              </p:nvPicPr>
              <p:blipFill>
                <a:blip r:embed="rId229"/>
                <a:stretch>
                  <a:fillRect/>
                </a:stretch>
              </p:blipFill>
              <p:spPr>
                <a:xfrm>
                  <a:off x="5995605" y="5304318"/>
                  <a:ext cx="110520" cy="20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
              <p14:nvContentPartPr>
                <p14:cNvPr id="162" name="Ink 161">
                  <a:extLst>
                    <a:ext uri="{FF2B5EF4-FFF2-40B4-BE49-F238E27FC236}">
                      <a16:creationId xmlns:a16="http://schemas.microsoft.com/office/drawing/2014/main" id="{3B7D97C3-62D8-B052-B81F-10264E6C38BA}"/>
                    </a:ext>
                  </a:extLst>
                </p14:cNvPr>
                <p14:cNvContentPartPr/>
                <p14:nvPr/>
              </p14:nvContentPartPr>
              <p14:xfrm>
                <a:off x="6170205" y="5354718"/>
                <a:ext cx="183600" cy="167400"/>
              </p14:xfrm>
            </p:contentPart>
          </mc:Choice>
          <mc:Fallback>
            <p:pic>
              <p:nvPicPr>
                <p:cNvPr id="162" name="Ink 161">
                  <a:extLst>
                    <a:ext uri="{FF2B5EF4-FFF2-40B4-BE49-F238E27FC236}">
                      <a16:creationId xmlns:a16="http://schemas.microsoft.com/office/drawing/2014/main" id="{3B7D97C3-62D8-B052-B81F-10264E6C38BA}"/>
                    </a:ext>
                  </a:extLst>
                </p:cNvPr>
                <p:cNvPicPr/>
                <p:nvPr/>
              </p:nvPicPr>
              <p:blipFill>
                <a:blip r:embed="rId231"/>
                <a:stretch>
                  <a:fillRect/>
                </a:stretch>
              </p:blipFill>
              <p:spPr>
                <a:xfrm>
                  <a:off x="6152205" y="5336718"/>
                  <a:ext cx="219240" cy="20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
              <p14:nvContentPartPr>
                <p14:cNvPr id="163" name="Ink 162">
                  <a:extLst>
                    <a:ext uri="{FF2B5EF4-FFF2-40B4-BE49-F238E27FC236}">
                      <a16:creationId xmlns:a16="http://schemas.microsoft.com/office/drawing/2014/main" id="{4CB6F895-9CD8-007F-72D3-52FD32017427}"/>
                    </a:ext>
                  </a:extLst>
                </p14:cNvPr>
                <p14:cNvContentPartPr/>
                <p14:nvPr/>
              </p14:nvContentPartPr>
              <p14:xfrm>
                <a:off x="6455325" y="5354718"/>
                <a:ext cx="172080" cy="183960"/>
              </p14:xfrm>
            </p:contentPart>
          </mc:Choice>
          <mc:Fallback>
            <p:pic>
              <p:nvPicPr>
                <p:cNvPr id="163" name="Ink 162">
                  <a:extLst>
                    <a:ext uri="{FF2B5EF4-FFF2-40B4-BE49-F238E27FC236}">
                      <a16:creationId xmlns:a16="http://schemas.microsoft.com/office/drawing/2014/main" id="{4CB6F895-9CD8-007F-72D3-52FD32017427}"/>
                    </a:ext>
                  </a:extLst>
                </p:cNvPr>
                <p:cNvPicPr/>
                <p:nvPr/>
              </p:nvPicPr>
              <p:blipFill>
                <a:blip r:embed="rId233"/>
                <a:stretch>
                  <a:fillRect/>
                </a:stretch>
              </p:blipFill>
              <p:spPr>
                <a:xfrm>
                  <a:off x="6437325" y="5337078"/>
                  <a:ext cx="207720" cy="21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
              <p14:nvContentPartPr>
                <p14:cNvPr id="164" name="Ink 163">
                  <a:extLst>
                    <a:ext uri="{FF2B5EF4-FFF2-40B4-BE49-F238E27FC236}">
                      <a16:creationId xmlns:a16="http://schemas.microsoft.com/office/drawing/2014/main" id="{78FCBCC5-2449-E890-3605-E3FAA91D8A79}"/>
                    </a:ext>
                  </a:extLst>
                </p14:cNvPr>
                <p14:cNvContentPartPr/>
                <p14:nvPr/>
              </p14:nvContentPartPr>
              <p14:xfrm>
                <a:off x="6656205" y="5373798"/>
                <a:ext cx="38160" cy="163080"/>
              </p14:xfrm>
            </p:contentPart>
          </mc:Choice>
          <mc:Fallback>
            <p:pic>
              <p:nvPicPr>
                <p:cNvPr id="164" name="Ink 163">
                  <a:extLst>
                    <a:ext uri="{FF2B5EF4-FFF2-40B4-BE49-F238E27FC236}">
                      <a16:creationId xmlns:a16="http://schemas.microsoft.com/office/drawing/2014/main" id="{78FCBCC5-2449-E890-3605-E3FAA91D8A79}"/>
                    </a:ext>
                  </a:extLst>
                </p:cNvPr>
                <p:cNvPicPr/>
                <p:nvPr/>
              </p:nvPicPr>
              <p:blipFill>
                <a:blip r:embed="rId235"/>
                <a:stretch>
                  <a:fillRect/>
                </a:stretch>
              </p:blipFill>
              <p:spPr>
                <a:xfrm>
                  <a:off x="6638205" y="5355798"/>
                  <a:ext cx="73800" cy="19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
              <p14:nvContentPartPr>
                <p14:cNvPr id="165" name="Ink 164">
                  <a:extLst>
                    <a:ext uri="{FF2B5EF4-FFF2-40B4-BE49-F238E27FC236}">
                      <a16:creationId xmlns:a16="http://schemas.microsoft.com/office/drawing/2014/main" id="{F76C7F6A-328E-C792-4195-BAD4D1D64C9C}"/>
                    </a:ext>
                  </a:extLst>
                </p14:cNvPr>
                <p14:cNvContentPartPr/>
                <p14:nvPr/>
              </p14:nvContentPartPr>
              <p14:xfrm>
                <a:off x="6600765" y="5449398"/>
                <a:ext cx="149400" cy="8280"/>
              </p14:xfrm>
            </p:contentPart>
          </mc:Choice>
          <mc:Fallback>
            <p:pic>
              <p:nvPicPr>
                <p:cNvPr id="165" name="Ink 164">
                  <a:extLst>
                    <a:ext uri="{FF2B5EF4-FFF2-40B4-BE49-F238E27FC236}">
                      <a16:creationId xmlns:a16="http://schemas.microsoft.com/office/drawing/2014/main" id="{F76C7F6A-328E-C792-4195-BAD4D1D64C9C}"/>
                    </a:ext>
                  </a:extLst>
                </p:cNvPr>
                <p:cNvPicPr/>
                <p:nvPr/>
              </p:nvPicPr>
              <p:blipFill>
                <a:blip r:embed="rId237"/>
                <a:stretch>
                  <a:fillRect/>
                </a:stretch>
              </p:blipFill>
              <p:spPr>
                <a:xfrm>
                  <a:off x="6582765" y="5431758"/>
                  <a:ext cx="185040" cy="4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
              <p14:nvContentPartPr>
                <p14:cNvPr id="166" name="Ink 165">
                  <a:extLst>
                    <a:ext uri="{FF2B5EF4-FFF2-40B4-BE49-F238E27FC236}">
                      <a16:creationId xmlns:a16="http://schemas.microsoft.com/office/drawing/2014/main" id="{E28B9708-14FD-C370-1AF4-49B611144007}"/>
                    </a:ext>
                  </a:extLst>
                </p14:cNvPr>
                <p14:cNvContentPartPr/>
                <p14:nvPr/>
              </p14:nvContentPartPr>
              <p14:xfrm>
                <a:off x="6812085" y="5378838"/>
                <a:ext cx="93960" cy="177120"/>
              </p14:xfrm>
            </p:contentPart>
          </mc:Choice>
          <mc:Fallback>
            <p:pic>
              <p:nvPicPr>
                <p:cNvPr id="166" name="Ink 165">
                  <a:extLst>
                    <a:ext uri="{FF2B5EF4-FFF2-40B4-BE49-F238E27FC236}">
                      <a16:creationId xmlns:a16="http://schemas.microsoft.com/office/drawing/2014/main" id="{E28B9708-14FD-C370-1AF4-49B611144007}"/>
                    </a:ext>
                  </a:extLst>
                </p:cNvPr>
                <p:cNvPicPr/>
                <p:nvPr/>
              </p:nvPicPr>
              <p:blipFill>
                <a:blip r:embed="rId239"/>
                <a:stretch>
                  <a:fillRect/>
                </a:stretch>
              </p:blipFill>
              <p:spPr>
                <a:xfrm>
                  <a:off x="6794085" y="5361198"/>
                  <a:ext cx="129600" cy="21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
              <p14:nvContentPartPr>
                <p14:cNvPr id="167" name="Ink 166">
                  <a:extLst>
                    <a:ext uri="{FF2B5EF4-FFF2-40B4-BE49-F238E27FC236}">
                      <a16:creationId xmlns:a16="http://schemas.microsoft.com/office/drawing/2014/main" id="{C109F84B-F322-F77C-3502-38AD2CA0CB66}"/>
                    </a:ext>
                  </a:extLst>
                </p14:cNvPr>
                <p14:cNvContentPartPr/>
                <p14:nvPr/>
              </p14:nvContentPartPr>
              <p14:xfrm>
                <a:off x="6988485" y="5514918"/>
                <a:ext cx="125280" cy="12960"/>
              </p14:xfrm>
            </p:contentPart>
          </mc:Choice>
          <mc:Fallback>
            <p:pic>
              <p:nvPicPr>
                <p:cNvPr id="167" name="Ink 166">
                  <a:extLst>
                    <a:ext uri="{FF2B5EF4-FFF2-40B4-BE49-F238E27FC236}">
                      <a16:creationId xmlns:a16="http://schemas.microsoft.com/office/drawing/2014/main" id="{C109F84B-F322-F77C-3502-38AD2CA0CB66}"/>
                    </a:ext>
                  </a:extLst>
                </p:cNvPr>
                <p:cNvPicPr/>
                <p:nvPr/>
              </p:nvPicPr>
              <p:blipFill>
                <a:blip r:embed="rId241"/>
                <a:stretch>
                  <a:fillRect/>
                </a:stretch>
              </p:blipFill>
              <p:spPr>
                <a:xfrm>
                  <a:off x="6970485" y="5496918"/>
                  <a:ext cx="160920" cy="4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
              <p14:nvContentPartPr>
                <p14:cNvPr id="168" name="Ink 167">
                  <a:extLst>
                    <a:ext uri="{FF2B5EF4-FFF2-40B4-BE49-F238E27FC236}">
                      <a16:creationId xmlns:a16="http://schemas.microsoft.com/office/drawing/2014/main" id="{89F25259-F063-5C52-9662-182B4D85BD92}"/>
                    </a:ext>
                  </a:extLst>
                </p14:cNvPr>
                <p14:cNvContentPartPr/>
                <p14:nvPr/>
              </p14:nvContentPartPr>
              <p14:xfrm>
                <a:off x="6970485" y="5438958"/>
                <a:ext cx="129240" cy="19080"/>
              </p14:xfrm>
            </p:contentPart>
          </mc:Choice>
          <mc:Fallback>
            <p:pic>
              <p:nvPicPr>
                <p:cNvPr id="168" name="Ink 167">
                  <a:extLst>
                    <a:ext uri="{FF2B5EF4-FFF2-40B4-BE49-F238E27FC236}">
                      <a16:creationId xmlns:a16="http://schemas.microsoft.com/office/drawing/2014/main" id="{89F25259-F063-5C52-9662-182B4D85BD92}"/>
                    </a:ext>
                  </a:extLst>
                </p:cNvPr>
                <p:cNvPicPr/>
                <p:nvPr/>
              </p:nvPicPr>
              <p:blipFill>
                <a:blip r:embed="rId243"/>
                <a:stretch>
                  <a:fillRect/>
                </a:stretch>
              </p:blipFill>
              <p:spPr>
                <a:xfrm>
                  <a:off x="6952485" y="5421318"/>
                  <a:ext cx="164880" cy="54720"/>
                </a:xfrm>
                <a:prstGeom prst="rect">
                  <a:avLst/>
                </a:prstGeom>
              </p:spPr>
            </p:pic>
          </mc:Fallback>
        </mc:AlternateContent>
      </p:grpSp>
      <p:grpSp>
        <p:nvGrpSpPr>
          <p:cNvPr id="182" name="Group 181">
            <a:extLst>
              <a:ext uri="{FF2B5EF4-FFF2-40B4-BE49-F238E27FC236}">
                <a16:creationId xmlns:a16="http://schemas.microsoft.com/office/drawing/2014/main" id="{A3C852B4-6DFA-2BA5-187B-A0D479CB530D}"/>
              </a:ext>
            </a:extLst>
          </p:cNvPr>
          <p:cNvGrpSpPr/>
          <p:nvPr/>
        </p:nvGrpSpPr>
        <p:grpSpPr>
          <a:xfrm>
            <a:off x="7343085" y="5328078"/>
            <a:ext cx="2459160" cy="375120"/>
            <a:chOff x="7343085" y="5328078"/>
            <a:chExt cx="2459160" cy="375120"/>
          </a:xfrm>
        </p:grpSpPr>
        <mc:AlternateContent xmlns:mc="http://schemas.openxmlformats.org/markup-compatibility/2006">
          <mc:Choice xmlns:p14="http://schemas.microsoft.com/office/powerpoint/2010/main" xmlns:aink="http://schemas.microsoft.com/office/drawing/2016/ink" Requires="p14 aink">
            <p:contentPart p14:bwMode="auto" r:id="rId244">
              <p14:nvContentPartPr>
                <p14:cNvPr id="170" name="Ink 169">
                  <a:extLst>
                    <a:ext uri="{FF2B5EF4-FFF2-40B4-BE49-F238E27FC236}">
                      <a16:creationId xmlns:a16="http://schemas.microsoft.com/office/drawing/2014/main" id="{C107746A-E04B-214A-5FFC-48470FF570F9}"/>
                    </a:ext>
                  </a:extLst>
                </p14:cNvPr>
                <p14:cNvContentPartPr/>
                <p14:nvPr/>
              </p14:nvContentPartPr>
              <p14:xfrm>
                <a:off x="7343085" y="5328078"/>
                <a:ext cx="297000" cy="311400"/>
              </p14:xfrm>
            </p:contentPart>
          </mc:Choice>
          <mc:Fallback>
            <p:pic>
              <p:nvPicPr>
                <p:cNvPr id="170" name="Ink 169">
                  <a:extLst>
                    <a:ext uri="{FF2B5EF4-FFF2-40B4-BE49-F238E27FC236}">
                      <a16:creationId xmlns:a16="http://schemas.microsoft.com/office/drawing/2014/main" id="{C107746A-E04B-214A-5FFC-48470FF570F9}"/>
                    </a:ext>
                  </a:extLst>
                </p:cNvPr>
                <p:cNvPicPr/>
                <p:nvPr/>
              </p:nvPicPr>
              <p:blipFill>
                <a:blip r:embed="rId245"/>
                <a:stretch>
                  <a:fillRect/>
                </a:stretch>
              </p:blipFill>
              <p:spPr>
                <a:xfrm>
                  <a:off x="7325445" y="5310078"/>
                  <a:ext cx="332640" cy="34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
              <p14:nvContentPartPr>
                <p14:cNvPr id="171" name="Ink 170">
                  <a:extLst>
                    <a:ext uri="{FF2B5EF4-FFF2-40B4-BE49-F238E27FC236}">
                      <a16:creationId xmlns:a16="http://schemas.microsoft.com/office/drawing/2014/main" id="{1F395C77-5CC3-8B95-F5C6-8D5D52DEF9DB}"/>
                    </a:ext>
                  </a:extLst>
                </p14:cNvPr>
                <p14:cNvContentPartPr/>
                <p14:nvPr/>
              </p14:nvContentPartPr>
              <p14:xfrm>
                <a:off x="7759965" y="5438958"/>
                <a:ext cx="172440" cy="264240"/>
              </p14:xfrm>
            </p:contentPart>
          </mc:Choice>
          <mc:Fallback>
            <p:pic>
              <p:nvPicPr>
                <p:cNvPr id="171" name="Ink 170">
                  <a:extLst>
                    <a:ext uri="{FF2B5EF4-FFF2-40B4-BE49-F238E27FC236}">
                      <a16:creationId xmlns:a16="http://schemas.microsoft.com/office/drawing/2014/main" id="{1F395C77-5CC3-8B95-F5C6-8D5D52DEF9DB}"/>
                    </a:ext>
                  </a:extLst>
                </p:cNvPr>
                <p:cNvPicPr/>
                <p:nvPr/>
              </p:nvPicPr>
              <p:blipFill>
                <a:blip r:embed="rId247"/>
                <a:stretch>
                  <a:fillRect/>
                </a:stretch>
              </p:blipFill>
              <p:spPr>
                <a:xfrm>
                  <a:off x="7741965" y="5421318"/>
                  <a:ext cx="208080" cy="29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
              <p14:nvContentPartPr>
                <p14:cNvPr id="172" name="Ink 171">
                  <a:extLst>
                    <a:ext uri="{FF2B5EF4-FFF2-40B4-BE49-F238E27FC236}">
                      <a16:creationId xmlns:a16="http://schemas.microsoft.com/office/drawing/2014/main" id="{0A2D5C8B-D050-7EEF-4D19-616A94D96975}"/>
                    </a:ext>
                  </a:extLst>
                </p14:cNvPr>
                <p14:cNvContentPartPr/>
                <p14:nvPr/>
              </p14:nvContentPartPr>
              <p14:xfrm>
                <a:off x="8046885" y="5398638"/>
                <a:ext cx="148320" cy="213840"/>
              </p14:xfrm>
            </p:contentPart>
          </mc:Choice>
          <mc:Fallback>
            <p:pic>
              <p:nvPicPr>
                <p:cNvPr id="172" name="Ink 171">
                  <a:extLst>
                    <a:ext uri="{FF2B5EF4-FFF2-40B4-BE49-F238E27FC236}">
                      <a16:creationId xmlns:a16="http://schemas.microsoft.com/office/drawing/2014/main" id="{0A2D5C8B-D050-7EEF-4D19-616A94D96975}"/>
                    </a:ext>
                  </a:extLst>
                </p:cNvPr>
                <p:cNvPicPr/>
                <p:nvPr/>
              </p:nvPicPr>
              <p:blipFill>
                <a:blip r:embed="rId249"/>
                <a:stretch>
                  <a:fillRect/>
                </a:stretch>
              </p:blipFill>
              <p:spPr>
                <a:xfrm>
                  <a:off x="8028885" y="5380998"/>
                  <a:ext cx="183960" cy="24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
              <p14:nvContentPartPr>
                <p14:cNvPr id="173" name="Ink 172">
                  <a:extLst>
                    <a:ext uri="{FF2B5EF4-FFF2-40B4-BE49-F238E27FC236}">
                      <a16:creationId xmlns:a16="http://schemas.microsoft.com/office/drawing/2014/main" id="{3E4B264F-A086-EC49-DADE-542115BCC63F}"/>
                    </a:ext>
                  </a:extLst>
                </p14:cNvPr>
                <p14:cNvContentPartPr/>
                <p14:nvPr/>
              </p14:nvContentPartPr>
              <p14:xfrm>
                <a:off x="8329845" y="5434998"/>
                <a:ext cx="32400" cy="187200"/>
              </p14:xfrm>
            </p:contentPart>
          </mc:Choice>
          <mc:Fallback>
            <p:pic>
              <p:nvPicPr>
                <p:cNvPr id="173" name="Ink 172">
                  <a:extLst>
                    <a:ext uri="{FF2B5EF4-FFF2-40B4-BE49-F238E27FC236}">
                      <a16:creationId xmlns:a16="http://schemas.microsoft.com/office/drawing/2014/main" id="{3E4B264F-A086-EC49-DADE-542115BCC63F}"/>
                    </a:ext>
                  </a:extLst>
                </p:cNvPr>
                <p:cNvPicPr/>
                <p:nvPr/>
              </p:nvPicPr>
              <p:blipFill>
                <a:blip r:embed="rId251"/>
                <a:stretch>
                  <a:fillRect/>
                </a:stretch>
              </p:blipFill>
              <p:spPr>
                <a:xfrm>
                  <a:off x="8311845" y="5416998"/>
                  <a:ext cx="68040" cy="22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
              <p14:nvContentPartPr>
                <p14:cNvPr id="174" name="Ink 173">
                  <a:extLst>
                    <a:ext uri="{FF2B5EF4-FFF2-40B4-BE49-F238E27FC236}">
                      <a16:creationId xmlns:a16="http://schemas.microsoft.com/office/drawing/2014/main" id="{4E160EC1-7D0E-E2FE-2C7A-B94CB43DC722}"/>
                    </a:ext>
                  </a:extLst>
                </p14:cNvPr>
                <p14:cNvContentPartPr/>
                <p14:nvPr/>
              </p14:nvContentPartPr>
              <p14:xfrm>
                <a:off x="8220405" y="5487198"/>
                <a:ext cx="177840" cy="25200"/>
              </p14:xfrm>
            </p:contentPart>
          </mc:Choice>
          <mc:Fallback>
            <p:pic>
              <p:nvPicPr>
                <p:cNvPr id="174" name="Ink 173">
                  <a:extLst>
                    <a:ext uri="{FF2B5EF4-FFF2-40B4-BE49-F238E27FC236}">
                      <a16:creationId xmlns:a16="http://schemas.microsoft.com/office/drawing/2014/main" id="{4E160EC1-7D0E-E2FE-2C7A-B94CB43DC722}"/>
                    </a:ext>
                  </a:extLst>
                </p:cNvPr>
                <p:cNvPicPr/>
                <p:nvPr/>
              </p:nvPicPr>
              <p:blipFill>
                <a:blip r:embed="rId253"/>
                <a:stretch>
                  <a:fillRect/>
                </a:stretch>
              </p:blipFill>
              <p:spPr>
                <a:xfrm>
                  <a:off x="8202765" y="5469198"/>
                  <a:ext cx="213480" cy="6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
              <p14:nvContentPartPr>
                <p14:cNvPr id="175" name="Ink 174">
                  <a:extLst>
                    <a:ext uri="{FF2B5EF4-FFF2-40B4-BE49-F238E27FC236}">
                      <a16:creationId xmlns:a16="http://schemas.microsoft.com/office/drawing/2014/main" id="{1AE2558F-5E4C-90BA-81F8-2A6DE2D51414}"/>
                    </a:ext>
                  </a:extLst>
                </p14:cNvPr>
                <p14:cNvContentPartPr/>
                <p14:nvPr/>
              </p14:nvContentPartPr>
              <p14:xfrm>
                <a:off x="8514525" y="5398278"/>
                <a:ext cx="75240" cy="219960"/>
              </p14:xfrm>
            </p:contentPart>
          </mc:Choice>
          <mc:Fallback>
            <p:pic>
              <p:nvPicPr>
                <p:cNvPr id="175" name="Ink 174">
                  <a:extLst>
                    <a:ext uri="{FF2B5EF4-FFF2-40B4-BE49-F238E27FC236}">
                      <a16:creationId xmlns:a16="http://schemas.microsoft.com/office/drawing/2014/main" id="{1AE2558F-5E4C-90BA-81F8-2A6DE2D51414}"/>
                    </a:ext>
                  </a:extLst>
                </p:cNvPr>
                <p:cNvPicPr/>
                <p:nvPr/>
              </p:nvPicPr>
              <p:blipFill>
                <a:blip r:embed="rId255"/>
                <a:stretch>
                  <a:fillRect/>
                </a:stretch>
              </p:blipFill>
              <p:spPr>
                <a:xfrm>
                  <a:off x="8496885" y="5380638"/>
                  <a:ext cx="110880" cy="25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
              <p14:nvContentPartPr>
                <p14:cNvPr id="176" name="Ink 175">
                  <a:extLst>
                    <a:ext uri="{FF2B5EF4-FFF2-40B4-BE49-F238E27FC236}">
                      <a16:creationId xmlns:a16="http://schemas.microsoft.com/office/drawing/2014/main" id="{9EDB7AB5-201F-C480-1352-FCA2F9FD0584}"/>
                    </a:ext>
                  </a:extLst>
                </p14:cNvPr>
                <p14:cNvContentPartPr/>
                <p14:nvPr/>
              </p14:nvContentPartPr>
              <p14:xfrm>
                <a:off x="8662845" y="5563878"/>
                <a:ext cx="78840" cy="112680"/>
              </p14:xfrm>
            </p:contentPart>
          </mc:Choice>
          <mc:Fallback>
            <p:pic>
              <p:nvPicPr>
                <p:cNvPr id="176" name="Ink 175">
                  <a:extLst>
                    <a:ext uri="{FF2B5EF4-FFF2-40B4-BE49-F238E27FC236}">
                      <a16:creationId xmlns:a16="http://schemas.microsoft.com/office/drawing/2014/main" id="{9EDB7AB5-201F-C480-1352-FCA2F9FD0584}"/>
                    </a:ext>
                  </a:extLst>
                </p:cNvPr>
                <p:cNvPicPr/>
                <p:nvPr/>
              </p:nvPicPr>
              <p:blipFill>
                <a:blip r:embed="rId257"/>
                <a:stretch>
                  <a:fillRect/>
                </a:stretch>
              </p:blipFill>
              <p:spPr>
                <a:xfrm>
                  <a:off x="8644845" y="5546238"/>
                  <a:ext cx="114480" cy="14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
              <p14:nvContentPartPr>
                <p14:cNvPr id="177" name="Ink 176">
                  <a:extLst>
                    <a:ext uri="{FF2B5EF4-FFF2-40B4-BE49-F238E27FC236}">
                      <a16:creationId xmlns:a16="http://schemas.microsoft.com/office/drawing/2014/main" id="{C2DBACB0-FCF9-9DD5-2B2D-D31E70348154}"/>
                    </a:ext>
                  </a:extLst>
                </p14:cNvPr>
                <p14:cNvContentPartPr/>
                <p14:nvPr/>
              </p14:nvContentPartPr>
              <p14:xfrm>
                <a:off x="8857965" y="5443638"/>
                <a:ext cx="265680" cy="187200"/>
              </p14:xfrm>
            </p:contentPart>
          </mc:Choice>
          <mc:Fallback>
            <p:pic>
              <p:nvPicPr>
                <p:cNvPr id="177" name="Ink 176">
                  <a:extLst>
                    <a:ext uri="{FF2B5EF4-FFF2-40B4-BE49-F238E27FC236}">
                      <a16:creationId xmlns:a16="http://schemas.microsoft.com/office/drawing/2014/main" id="{C2DBACB0-FCF9-9DD5-2B2D-D31E70348154}"/>
                    </a:ext>
                  </a:extLst>
                </p:cNvPr>
                <p:cNvPicPr/>
                <p:nvPr/>
              </p:nvPicPr>
              <p:blipFill>
                <a:blip r:embed="rId259"/>
                <a:stretch>
                  <a:fillRect/>
                </a:stretch>
              </p:blipFill>
              <p:spPr>
                <a:xfrm>
                  <a:off x="8839965" y="5425998"/>
                  <a:ext cx="301320" cy="22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
              <p14:nvContentPartPr>
                <p14:cNvPr id="178" name="Ink 177">
                  <a:extLst>
                    <a:ext uri="{FF2B5EF4-FFF2-40B4-BE49-F238E27FC236}">
                      <a16:creationId xmlns:a16="http://schemas.microsoft.com/office/drawing/2014/main" id="{9F93879F-DEBD-2E05-CCF5-E2A21B95B62D}"/>
                    </a:ext>
                  </a:extLst>
                </p14:cNvPr>
                <p14:cNvContentPartPr/>
                <p14:nvPr/>
              </p14:nvContentPartPr>
              <p14:xfrm>
                <a:off x="9192405" y="5405838"/>
                <a:ext cx="133920" cy="196920"/>
              </p14:xfrm>
            </p:contentPart>
          </mc:Choice>
          <mc:Fallback>
            <p:pic>
              <p:nvPicPr>
                <p:cNvPr id="178" name="Ink 177">
                  <a:extLst>
                    <a:ext uri="{FF2B5EF4-FFF2-40B4-BE49-F238E27FC236}">
                      <a16:creationId xmlns:a16="http://schemas.microsoft.com/office/drawing/2014/main" id="{9F93879F-DEBD-2E05-CCF5-E2A21B95B62D}"/>
                    </a:ext>
                  </a:extLst>
                </p:cNvPr>
                <p:cNvPicPr/>
                <p:nvPr/>
              </p:nvPicPr>
              <p:blipFill>
                <a:blip r:embed="rId261"/>
                <a:stretch>
                  <a:fillRect/>
                </a:stretch>
              </p:blipFill>
              <p:spPr>
                <a:xfrm>
                  <a:off x="9174405" y="5387838"/>
                  <a:ext cx="169560" cy="23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
              <p14:nvContentPartPr>
                <p14:cNvPr id="179" name="Ink 178">
                  <a:extLst>
                    <a:ext uri="{FF2B5EF4-FFF2-40B4-BE49-F238E27FC236}">
                      <a16:creationId xmlns:a16="http://schemas.microsoft.com/office/drawing/2014/main" id="{4EC8042D-6F30-9325-14D5-C04A3D16ADE1}"/>
                    </a:ext>
                  </a:extLst>
                </p14:cNvPr>
                <p14:cNvContentPartPr/>
                <p14:nvPr/>
              </p14:nvContentPartPr>
              <p14:xfrm>
                <a:off x="9460965" y="5412318"/>
                <a:ext cx="36000" cy="190080"/>
              </p14:xfrm>
            </p:contentPart>
          </mc:Choice>
          <mc:Fallback>
            <p:pic>
              <p:nvPicPr>
                <p:cNvPr id="179" name="Ink 178">
                  <a:extLst>
                    <a:ext uri="{FF2B5EF4-FFF2-40B4-BE49-F238E27FC236}">
                      <a16:creationId xmlns:a16="http://schemas.microsoft.com/office/drawing/2014/main" id="{4EC8042D-6F30-9325-14D5-C04A3D16ADE1}"/>
                    </a:ext>
                  </a:extLst>
                </p:cNvPr>
                <p:cNvPicPr/>
                <p:nvPr/>
              </p:nvPicPr>
              <p:blipFill>
                <a:blip r:embed="rId263"/>
                <a:stretch>
                  <a:fillRect/>
                </a:stretch>
              </p:blipFill>
              <p:spPr>
                <a:xfrm>
                  <a:off x="9443325" y="5394318"/>
                  <a:ext cx="71640" cy="22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
              <p14:nvContentPartPr>
                <p14:cNvPr id="180" name="Ink 179">
                  <a:extLst>
                    <a:ext uri="{FF2B5EF4-FFF2-40B4-BE49-F238E27FC236}">
                      <a16:creationId xmlns:a16="http://schemas.microsoft.com/office/drawing/2014/main" id="{00CF5B6C-DEC8-3955-4504-C6F6C100310A}"/>
                    </a:ext>
                  </a:extLst>
                </p14:cNvPr>
                <p14:cNvContentPartPr/>
                <p14:nvPr/>
              </p14:nvContentPartPr>
              <p14:xfrm>
                <a:off x="9406605" y="5481438"/>
                <a:ext cx="135000" cy="15840"/>
              </p14:xfrm>
            </p:contentPart>
          </mc:Choice>
          <mc:Fallback>
            <p:pic>
              <p:nvPicPr>
                <p:cNvPr id="180" name="Ink 179">
                  <a:extLst>
                    <a:ext uri="{FF2B5EF4-FFF2-40B4-BE49-F238E27FC236}">
                      <a16:creationId xmlns:a16="http://schemas.microsoft.com/office/drawing/2014/main" id="{00CF5B6C-DEC8-3955-4504-C6F6C100310A}"/>
                    </a:ext>
                  </a:extLst>
                </p:cNvPr>
                <p:cNvPicPr/>
                <p:nvPr/>
              </p:nvPicPr>
              <p:blipFill>
                <a:blip r:embed="rId265"/>
                <a:stretch>
                  <a:fillRect/>
                </a:stretch>
              </p:blipFill>
              <p:spPr>
                <a:xfrm>
                  <a:off x="9388605" y="5463438"/>
                  <a:ext cx="170640" cy="5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
              <p14:nvContentPartPr>
                <p14:cNvPr id="181" name="Ink 180">
                  <a:extLst>
                    <a:ext uri="{FF2B5EF4-FFF2-40B4-BE49-F238E27FC236}">
                      <a16:creationId xmlns:a16="http://schemas.microsoft.com/office/drawing/2014/main" id="{87301056-EA38-BB00-B982-E16DA2904FD2}"/>
                    </a:ext>
                  </a:extLst>
                </p14:cNvPr>
                <p14:cNvContentPartPr/>
                <p14:nvPr/>
              </p14:nvContentPartPr>
              <p14:xfrm>
                <a:off x="9616125" y="5402598"/>
                <a:ext cx="186120" cy="286560"/>
              </p14:xfrm>
            </p:contentPart>
          </mc:Choice>
          <mc:Fallback>
            <p:pic>
              <p:nvPicPr>
                <p:cNvPr id="181" name="Ink 180">
                  <a:extLst>
                    <a:ext uri="{FF2B5EF4-FFF2-40B4-BE49-F238E27FC236}">
                      <a16:creationId xmlns:a16="http://schemas.microsoft.com/office/drawing/2014/main" id="{87301056-EA38-BB00-B982-E16DA2904FD2}"/>
                    </a:ext>
                  </a:extLst>
                </p:cNvPr>
                <p:cNvPicPr/>
                <p:nvPr/>
              </p:nvPicPr>
              <p:blipFill>
                <a:blip r:embed="rId267"/>
                <a:stretch>
                  <a:fillRect/>
                </a:stretch>
              </p:blipFill>
              <p:spPr>
                <a:xfrm>
                  <a:off x="9598125" y="5384958"/>
                  <a:ext cx="221760" cy="322200"/>
                </a:xfrm>
                <a:prstGeom prst="rect">
                  <a:avLst/>
                </a:prstGeom>
              </p:spPr>
            </p:pic>
          </mc:Fallback>
        </mc:AlternateContent>
      </p:grpSp>
      <p:grpSp>
        <p:nvGrpSpPr>
          <p:cNvPr id="201" name="Group 200">
            <a:extLst>
              <a:ext uri="{FF2B5EF4-FFF2-40B4-BE49-F238E27FC236}">
                <a16:creationId xmlns:a16="http://schemas.microsoft.com/office/drawing/2014/main" id="{562152E4-C657-CAD0-F9D9-3AC184B27775}"/>
              </a:ext>
            </a:extLst>
          </p:cNvPr>
          <p:cNvGrpSpPr/>
          <p:nvPr/>
        </p:nvGrpSpPr>
        <p:grpSpPr>
          <a:xfrm>
            <a:off x="66405" y="4561998"/>
            <a:ext cx="1403280" cy="1300320"/>
            <a:chOff x="66405" y="4561998"/>
            <a:chExt cx="1403280" cy="1300320"/>
          </a:xfrm>
        </p:grpSpPr>
        <mc:AlternateContent xmlns:mc="http://schemas.openxmlformats.org/markup-compatibility/2006">
          <mc:Choice xmlns:p14="http://schemas.microsoft.com/office/powerpoint/2010/main" xmlns:aink="http://schemas.microsoft.com/office/drawing/2016/ink" Requires="p14 aink">
            <p:contentPart p14:bwMode="auto" r:id="rId268">
              <p14:nvContentPartPr>
                <p14:cNvPr id="183" name="Ink 182">
                  <a:extLst>
                    <a:ext uri="{FF2B5EF4-FFF2-40B4-BE49-F238E27FC236}">
                      <a16:creationId xmlns:a16="http://schemas.microsoft.com/office/drawing/2014/main" id="{EB5A5B7E-2015-5DE0-C838-19A5917D93AC}"/>
                    </a:ext>
                  </a:extLst>
                </p14:cNvPr>
                <p14:cNvContentPartPr/>
                <p14:nvPr/>
              </p14:nvContentPartPr>
              <p14:xfrm>
                <a:off x="529005" y="4629678"/>
                <a:ext cx="236880" cy="921960"/>
              </p14:xfrm>
            </p:contentPart>
          </mc:Choice>
          <mc:Fallback>
            <p:pic>
              <p:nvPicPr>
                <p:cNvPr id="183" name="Ink 182">
                  <a:extLst>
                    <a:ext uri="{FF2B5EF4-FFF2-40B4-BE49-F238E27FC236}">
                      <a16:creationId xmlns:a16="http://schemas.microsoft.com/office/drawing/2014/main" id="{EB5A5B7E-2015-5DE0-C838-19A5917D93AC}"/>
                    </a:ext>
                  </a:extLst>
                </p:cNvPr>
                <p:cNvPicPr/>
                <p:nvPr/>
              </p:nvPicPr>
              <p:blipFill>
                <a:blip r:embed="rId269"/>
                <a:stretch>
                  <a:fillRect/>
                </a:stretch>
              </p:blipFill>
              <p:spPr>
                <a:xfrm>
                  <a:off x="511005" y="4612038"/>
                  <a:ext cx="272520" cy="95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
              <p14:nvContentPartPr>
                <p14:cNvPr id="184" name="Ink 183">
                  <a:extLst>
                    <a:ext uri="{FF2B5EF4-FFF2-40B4-BE49-F238E27FC236}">
                      <a16:creationId xmlns:a16="http://schemas.microsoft.com/office/drawing/2014/main" id="{E38B0A64-39CF-59E8-D1C4-39B103710415}"/>
                    </a:ext>
                  </a:extLst>
                </p14:cNvPr>
                <p14:cNvContentPartPr/>
                <p14:nvPr/>
              </p14:nvContentPartPr>
              <p14:xfrm>
                <a:off x="854805" y="4561998"/>
                <a:ext cx="107640" cy="185760"/>
              </p14:xfrm>
            </p:contentPart>
          </mc:Choice>
          <mc:Fallback>
            <p:pic>
              <p:nvPicPr>
                <p:cNvPr id="184" name="Ink 183">
                  <a:extLst>
                    <a:ext uri="{FF2B5EF4-FFF2-40B4-BE49-F238E27FC236}">
                      <a16:creationId xmlns:a16="http://schemas.microsoft.com/office/drawing/2014/main" id="{E38B0A64-39CF-59E8-D1C4-39B103710415}"/>
                    </a:ext>
                  </a:extLst>
                </p:cNvPr>
                <p:cNvPicPr/>
                <p:nvPr/>
              </p:nvPicPr>
              <p:blipFill>
                <a:blip r:embed="rId271"/>
                <a:stretch>
                  <a:fillRect/>
                </a:stretch>
              </p:blipFill>
              <p:spPr>
                <a:xfrm>
                  <a:off x="837165" y="4543998"/>
                  <a:ext cx="143280" cy="2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
              <p14:nvContentPartPr>
                <p14:cNvPr id="185" name="Ink 184">
                  <a:extLst>
                    <a:ext uri="{FF2B5EF4-FFF2-40B4-BE49-F238E27FC236}">
                      <a16:creationId xmlns:a16="http://schemas.microsoft.com/office/drawing/2014/main" id="{04E4A899-0ECB-46F5-5C34-C0905611C58F}"/>
                    </a:ext>
                  </a:extLst>
                </p14:cNvPr>
                <p14:cNvContentPartPr/>
                <p14:nvPr/>
              </p14:nvContentPartPr>
              <p14:xfrm>
                <a:off x="1076565" y="4681518"/>
                <a:ext cx="31680" cy="118800"/>
              </p14:xfrm>
            </p:contentPart>
          </mc:Choice>
          <mc:Fallback>
            <p:pic>
              <p:nvPicPr>
                <p:cNvPr id="185" name="Ink 184">
                  <a:extLst>
                    <a:ext uri="{FF2B5EF4-FFF2-40B4-BE49-F238E27FC236}">
                      <a16:creationId xmlns:a16="http://schemas.microsoft.com/office/drawing/2014/main" id="{04E4A899-0ECB-46F5-5C34-C0905611C58F}"/>
                    </a:ext>
                  </a:extLst>
                </p:cNvPr>
                <p:cNvPicPr/>
                <p:nvPr/>
              </p:nvPicPr>
              <p:blipFill>
                <a:blip r:embed="rId273"/>
                <a:stretch>
                  <a:fillRect/>
                </a:stretch>
              </p:blipFill>
              <p:spPr>
                <a:xfrm>
                  <a:off x="1058925" y="4663518"/>
                  <a:ext cx="67320" cy="15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
              <p14:nvContentPartPr>
                <p14:cNvPr id="186" name="Ink 185">
                  <a:extLst>
                    <a:ext uri="{FF2B5EF4-FFF2-40B4-BE49-F238E27FC236}">
                      <a16:creationId xmlns:a16="http://schemas.microsoft.com/office/drawing/2014/main" id="{A0329BE9-9E18-0873-DDF7-B34E42616BA5}"/>
                    </a:ext>
                  </a:extLst>
                </p14:cNvPr>
                <p14:cNvContentPartPr/>
                <p14:nvPr/>
              </p14:nvContentPartPr>
              <p14:xfrm>
                <a:off x="867765" y="4885638"/>
                <a:ext cx="102600" cy="208800"/>
              </p14:xfrm>
            </p:contentPart>
          </mc:Choice>
          <mc:Fallback>
            <p:pic>
              <p:nvPicPr>
                <p:cNvPr id="186" name="Ink 185">
                  <a:extLst>
                    <a:ext uri="{FF2B5EF4-FFF2-40B4-BE49-F238E27FC236}">
                      <a16:creationId xmlns:a16="http://schemas.microsoft.com/office/drawing/2014/main" id="{A0329BE9-9E18-0873-DDF7-B34E42616BA5}"/>
                    </a:ext>
                  </a:extLst>
                </p:cNvPr>
                <p:cNvPicPr/>
                <p:nvPr/>
              </p:nvPicPr>
              <p:blipFill>
                <a:blip r:embed="rId275"/>
                <a:stretch>
                  <a:fillRect/>
                </a:stretch>
              </p:blipFill>
              <p:spPr>
                <a:xfrm>
                  <a:off x="850125" y="4867638"/>
                  <a:ext cx="138240" cy="24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
              <p14:nvContentPartPr>
                <p14:cNvPr id="187" name="Ink 186">
                  <a:extLst>
                    <a:ext uri="{FF2B5EF4-FFF2-40B4-BE49-F238E27FC236}">
                      <a16:creationId xmlns:a16="http://schemas.microsoft.com/office/drawing/2014/main" id="{A6B6DBF9-0ECC-8A9D-24A9-8E4BE5B712D7}"/>
                    </a:ext>
                  </a:extLst>
                </p14:cNvPr>
                <p14:cNvContentPartPr/>
                <p14:nvPr/>
              </p14:nvContentPartPr>
              <p14:xfrm>
                <a:off x="1043085" y="4947198"/>
                <a:ext cx="139320" cy="144000"/>
              </p14:xfrm>
            </p:contentPart>
          </mc:Choice>
          <mc:Fallback>
            <p:pic>
              <p:nvPicPr>
                <p:cNvPr id="187" name="Ink 186">
                  <a:extLst>
                    <a:ext uri="{FF2B5EF4-FFF2-40B4-BE49-F238E27FC236}">
                      <a16:creationId xmlns:a16="http://schemas.microsoft.com/office/drawing/2014/main" id="{A6B6DBF9-0ECC-8A9D-24A9-8E4BE5B712D7}"/>
                    </a:ext>
                  </a:extLst>
                </p:cNvPr>
                <p:cNvPicPr/>
                <p:nvPr/>
              </p:nvPicPr>
              <p:blipFill>
                <a:blip r:embed="rId277"/>
                <a:stretch>
                  <a:fillRect/>
                </a:stretch>
              </p:blipFill>
              <p:spPr>
                <a:xfrm>
                  <a:off x="1025085" y="4929558"/>
                  <a:ext cx="174960" cy="17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
              <p14:nvContentPartPr>
                <p14:cNvPr id="188" name="Ink 187">
                  <a:extLst>
                    <a:ext uri="{FF2B5EF4-FFF2-40B4-BE49-F238E27FC236}">
                      <a16:creationId xmlns:a16="http://schemas.microsoft.com/office/drawing/2014/main" id="{D4B54D3B-3D4E-F660-5F9B-64710FED7313}"/>
                    </a:ext>
                  </a:extLst>
                </p14:cNvPr>
                <p14:cNvContentPartPr/>
                <p14:nvPr/>
              </p14:nvContentPartPr>
              <p14:xfrm>
                <a:off x="1016445" y="5197758"/>
                <a:ext cx="15840" cy="32040"/>
              </p14:xfrm>
            </p:contentPart>
          </mc:Choice>
          <mc:Fallback>
            <p:pic>
              <p:nvPicPr>
                <p:cNvPr id="188" name="Ink 187">
                  <a:extLst>
                    <a:ext uri="{FF2B5EF4-FFF2-40B4-BE49-F238E27FC236}">
                      <a16:creationId xmlns:a16="http://schemas.microsoft.com/office/drawing/2014/main" id="{D4B54D3B-3D4E-F660-5F9B-64710FED7313}"/>
                    </a:ext>
                  </a:extLst>
                </p:cNvPr>
                <p:cNvPicPr/>
                <p:nvPr/>
              </p:nvPicPr>
              <p:blipFill>
                <a:blip r:embed="rId279"/>
                <a:stretch>
                  <a:fillRect/>
                </a:stretch>
              </p:blipFill>
              <p:spPr>
                <a:xfrm>
                  <a:off x="998805" y="5179758"/>
                  <a:ext cx="51480" cy="6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
              <p14:nvContentPartPr>
                <p14:cNvPr id="189" name="Ink 188">
                  <a:extLst>
                    <a:ext uri="{FF2B5EF4-FFF2-40B4-BE49-F238E27FC236}">
                      <a16:creationId xmlns:a16="http://schemas.microsoft.com/office/drawing/2014/main" id="{0C8B4568-2EA4-1ADB-56AA-172116B3FACC}"/>
                    </a:ext>
                  </a:extLst>
                </p14:cNvPr>
                <p14:cNvContentPartPr/>
                <p14:nvPr/>
              </p14:nvContentPartPr>
              <p14:xfrm>
                <a:off x="1042365" y="5328078"/>
                <a:ext cx="15120" cy="24840"/>
              </p14:xfrm>
            </p:contentPart>
          </mc:Choice>
          <mc:Fallback>
            <p:pic>
              <p:nvPicPr>
                <p:cNvPr id="189" name="Ink 188">
                  <a:extLst>
                    <a:ext uri="{FF2B5EF4-FFF2-40B4-BE49-F238E27FC236}">
                      <a16:creationId xmlns:a16="http://schemas.microsoft.com/office/drawing/2014/main" id="{0C8B4568-2EA4-1ADB-56AA-172116B3FACC}"/>
                    </a:ext>
                  </a:extLst>
                </p:cNvPr>
                <p:cNvPicPr/>
                <p:nvPr/>
              </p:nvPicPr>
              <p:blipFill>
                <a:blip r:embed="rId281"/>
                <a:stretch>
                  <a:fillRect/>
                </a:stretch>
              </p:blipFill>
              <p:spPr>
                <a:xfrm>
                  <a:off x="1024725" y="5310078"/>
                  <a:ext cx="50760" cy="6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
              <p14:nvContentPartPr>
                <p14:cNvPr id="190" name="Ink 189">
                  <a:extLst>
                    <a:ext uri="{FF2B5EF4-FFF2-40B4-BE49-F238E27FC236}">
                      <a16:creationId xmlns:a16="http://schemas.microsoft.com/office/drawing/2014/main" id="{D8388A70-CB77-1304-5D74-28770FC810C2}"/>
                    </a:ext>
                  </a:extLst>
                </p14:cNvPr>
                <p14:cNvContentPartPr/>
                <p14:nvPr/>
              </p14:nvContentPartPr>
              <p14:xfrm>
                <a:off x="1061445" y="5463078"/>
                <a:ext cx="10440" cy="10080"/>
              </p14:xfrm>
            </p:contentPart>
          </mc:Choice>
          <mc:Fallback>
            <p:pic>
              <p:nvPicPr>
                <p:cNvPr id="190" name="Ink 189">
                  <a:extLst>
                    <a:ext uri="{FF2B5EF4-FFF2-40B4-BE49-F238E27FC236}">
                      <a16:creationId xmlns:a16="http://schemas.microsoft.com/office/drawing/2014/main" id="{D8388A70-CB77-1304-5D74-28770FC810C2}"/>
                    </a:ext>
                  </a:extLst>
                </p:cNvPr>
                <p:cNvPicPr/>
                <p:nvPr/>
              </p:nvPicPr>
              <p:blipFill>
                <a:blip r:embed="rId283"/>
                <a:stretch>
                  <a:fillRect/>
                </a:stretch>
              </p:blipFill>
              <p:spPr>
                <a:xfrm>
                  <a:off x="1043805" y="5445438"/>
                  <a:ext cx="46080" cy="4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
              <p14:nvContentPartPr>
                <p14:cNvPr id="191" name="Ink 190">
                  <a:extLst>
                    <a:ext uri="{FF2B5EF4-FFF2-40B4-BE49-F238E27FC236}">
                      <a16:creationId xmlns:a16="http://schemas.microsoft.com/office/drawing/2014/main" id="{FD65A8C5-F6DF-A56B-FC50-7BE41FD8C91F}"/>
                    </a:ext>
                  </a:extLst>
                </p14:cNvPr>
                <p14:cNvContentPartPr/>
                <p14:nvPr/>
              </p14:nvContentPartPr>
              <p14:xfrm>
                <a:off x="976485" y="5610318"/>
                <a:ext cx="123120" cy="213840"/>
              </p14:xfrm>
            </p:contentPart>
          </mc:Choice>
          <mc:Fallback>
            <p:pic>
              <p:nvPicPr>
                <p:cNvPr id="191" name="Ink 190">
                  <a:extLst>
                    <a:ext uri="{FF2B5EF4-FFF2-40B4-BE49-F238E27FC236}">
                      <a16:creationId xmlns:a16="http://schemas.microsoft.com/office/drawing/2014/main" id="{FD65A8C5-F6DF-A56B-FC50-7BE41FD8C91F}"/>
                    </a:ext>
                  </a:extLst>
                </p:cNvPr>
                <p:cNvPicPr/>
                <p:nvPr/>
              </p:nvPicPr>
              <p:blipFill>
                <a:blip r:embed="rId285"/>
                <a:stretch>
                  <a:fillRect/>
                </a:stretch>
              </p:blipFill>
              <p:spPr>
                <a:xfrm>
                  <a:off x="958485" y="5592318"/>
                  <a:ext cx="158760" cy="24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
              <p14:nvContentPartPr>
                <p14:cNvPr id="192" name="Ink 191">
                  <a:extLst>
                    <a:ext uri="{FF2B5EF4-FFF2-40B4-BE49-F238E27FC236}">
                      <a16:creationId xmlns:a16="http://schemas.microsoft.com/office/drawing/2014/main" id="{14130DA6-F475-1B03-5698-A3AAD659B9F7}"/>
                    </a:ext>
                  </a:extLst>
                </p14:cNvPr>
                <p14:cNvContentPartPr/>
                <p14:nvPr/>
              </p14:nvContentPartPr>
              <p14:xfrm>
                <a:off x="1164405" y="5739198"/>
                <a:ext cx="126720" cy="123120"/>
              </p14:xfrm>
            </p:contentPart>
          </mc:Choice>
          <mc:Fallback>
            <p:pic>
              <p:nvPicPr>
                <p:cNvPr id="192" name="Ink 191">
                  <a:extLst>
                    <a:ext uri="{FF2B5EF4-FFF2-40B4-BE49-F238E27FC236}">
                      <a16:creationId xmlns:a16="http://schemas.microsoft.com/office/drawing/2014/main" id="{14130DA6-F475-1B03-5698-A3AAD659B9F7}"/>
                    </a:ext>
                  </a:extLst>
                </p:cNvPr>
                <p:cNvPicPr/>
                <p:nvPr/>
              </p:nvPicPr>
              <p:blipFill>
                <a:blip r:embed="rId287"/>
                <a:stretch>
                  <a:fillRect/>
                </a:stretch>
              </p:blipFill>
              <p:spPr>
                <a:xfrm>
                  <a:off x="1146405" y="5721198"/>
                  <a:ext cx="162360" cy="1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
              <p14:nvContentPartPr>
                <p14:cNvPr id="193" name="Ink 192">
                  <a:extLst>
                    <a:ext uri="{FF2B5EF4-FFF2-40B4-BE49-F238E27FC236}">
                      <a16:creationId xmlns:a16="http://schemas.microsoft.com/office/drawing/2014/main" id="{B780DC48-77FB-5373-8369-185A3C96AC05}"/>
                    </a:ext>
                  </a:extLst>
                </p14:cNvPr>
                <p14:cNvContentPartPr/>
                <p14:nvPr/>
              </p14:nvContentPartPr>
              <p14:xfrm>
                <a:off x="1296885" y="4575678"/>
                <a:ext cx="172800" cy="1076040"/>
              </p14:xfrm>
            </p:contentPart>
          </mc:Choice>
          <mc:Fallback>
            <p:pic>
              <p:nvPicPr>
                <p:cNvPr id="193" name="Ink 192">
                  <a:extLst>
                    <a:ext uri="{FF2B5EF4-FFF2-40B4-BE49-F238E27FC236}">
                      <a16:creationId xmlns:a16="http://schemas.microsoft.com/office/drawing/2014/main" id="{B780DC48-77FB-5373-8369-185A3C96AC05}"/>
                    </a:ext>
                  </a:extLst>
                </p:cNvPr>
                <p:cNvPicPr/>
                <p:nvPr/>
              </p:nvPicPr>
              <p:blipFill>
                <a:blip r:embed="rId289"/>
                <a:stretch>
                  <a:fillRect/>
                </a:stretch>
              </p:blipFill>
              <p:spPr>
                <a:xfrm>
                  <a:off x="1278885" y="4558038"/>
                  <a:ext cx="208440" cy="111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
              <p14:nvContentPartPr>
                <p14:cNvPr id="196" name="Ink 195">
                  <a:extLst>
                    <a:ext uri="{FF2B5EF4-FFF2-40B4-BE49-F238E27FC236}">
                      <a16:creationId xmlns:a16="http://schemas.microsoft.com/office/drawing/2014/main" id="{4F0D59C3-2300-59FA-0939-D732F9F148C5}"/>
                    </a:ext>
                  </a:extLst>
                </p14:cNvPr>
                <p14:cNvContentPartPr/>
                <p14:nvPr/>
              </p14:nvContentPartPr>
              <p14:xfrm>
                <a:off x="353325" y="5097678"/>
                <a:ext cx="91440" cy="15840"/>
              </p14:xfrm>
            </p:contentPart>
          </mc:Choice>
          <mc:Fallback>
            <p:pic>
              <p:nvPicPr>
                <p:cNvPr id="196" name="Ink 195">
                  <a:extLst>
                    <a:ext uri="{FF2B5EF4-FFF2-40B4-BE49-F238E27FC236}">
                      <a16:creationId xmlns:a16="http://schemas.microsoft.com/office/drawing/2014/main" id="{4F0D59C3-2300-59FA-0939-D732F9F148C5}"/>
                    </a:ext>
                  </a:extLst>
                </p:cNvPr>
                <p:cNvPicPr/>
                <p:nvPr/>
              </p:nvPicPr>
              <p:blipFill>
                <a:blip r:embed="rId291"/>
                <a:stretch>
                  <a:fillRect/>
                </a:stretch>
              </p:blipFill>
              <p:spPr>
                <a:xfrm>
                  <a:off x="335685" y="5080038"/>
                  <a:ext cx="127080" cy="5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
              <p14:nvContentPartPr>
                <p14:cNvPr id="197" name="Ink 196">
                  <a:extLst>
                    <a:ext uri="{FF2B5EF4-FFF2-40B4-BE49-F238E27FC236}">
                      <a16:creationId xmlns:a16="http://schemas.microsoft.com/office/drawing/2014/main" id="{20F23AEC-60F7-48A2-717C-C885E7AFA361}"/>
                    </a:ext>
                  </a:extLst>
                </p14:cNvPr>
                <p14:cNvContentPartPr/>
                <p14:nvPr/>
              </p14:nvContentPartPr>
              <p14:xfrm>
                <a:off x="381405" y="5037918"/>
                <a:ext cx="69120" cy="16920"/>
              </p14:xfrm>
            </p:contentPart>
          </mc:Choice>
          <mc:Fallback>
            <p:pic>
              <p:nvPicPr>
                <p:cNvPr id="197" name="Ink 196">
                  <a:extLst>
                    <a:ext uri="{FF2B5EF4-FFF2-40B4-BE49-F238E27FC236}">
                      <a16:creationId xmlns:a16="http://schemas.microsoft.com/office/drawing/2014/main" id="{20F23AEC-60F7-48A2-717C-C885E7AFA361}"/>
                    </a:ext>
                  </a:extLst>
                </p:cNvPr>
                <p:cNvPicPr/>
                <p:nvPr/>
              </p:nvPicPr>
              <p:blipFill>
                <a:blip r:embed="rId293"/>
                <a:stretch>
                  <a:fillRect/>
                </a:stretch>
              </p:blipFill>
              <p:spPr>
                <a:xfrm>
                  <a:off x="363765" y="5019918"/>
                  <a:ext cx="104760" cy="5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
              <p14:nvContentPartPr>
                <p14:cNvPr id="198" name="Ink 197">
                  <a:extLst>
                    <a:ext uri="{FF2B5EF4-FFF2-40B4-BE49-F238E27FC236}">
                      <a16:creationId xmlns:a16="http://schemas.microsoft.com/office/drawing/2014/main" id="{3E6AC2A0-CE10-FC9D-03A7-FE661BFBBFC5}"/>
                    </a:ext>
                  </a:extLst>
                </p14:cNvPr>
                <p14:cNvContentPartPr/>
                <p14:nvPr/>
              </p14:nvContentPartPr>
              <p14:xfrm>
                <a:off x="66405" y="4959078"/>
                <a:ext cx="140040" cy="314640"/>
              </p14:xfrm>
            </p:contentPart>
          </mc:Choice>
          <mc:Fallback>
            <p:pic>
              <p:nvPicPr>
                <p:cNvPr id="198" name="Ink 197">
                  <a:extLst>
                    <a:ext uri="{FF2B5EF4-FFF2-40B4-BE49-F238E27FC236}">
                      <a16:creationId xmlns:a16="http://schemas.microsoft.com/office/drawing/2014/main" id="{3E6AC2A0-CE10-FC9D-03A7-FE661BFBBFC5}"/>
                    </a:ext>
                  </a:extLst>
                </p:cNvPr>
                <p:cNvPicPr/>
                <p:nvPr/>
              </p:nvPicPr>
              <p:blipFill>
                <a:blip r:embed="rId295"/>
                <a:stretch>
                  <a:fillRect/>
                </a:stretch>
              </p:blipFill>
              <p:spPr>
                <a:xfrm>
                  <a:off x="48405" y="4941078"/>
                  <a:ext cx="175680" cy="350280"/>
                </a:xfrm>
                <a:prstGeom prst="rect">
                  <a:avLst/>
                </a:prstGeom>
              </p:spPr>
            </p:pic>
          </mc:Fallback>
        </mc:AlternateContent>
      </p:grpSp>
      <p:grpSp>
        <p:nvGrpSpPr>
          <p:cNvPr id="218" name="Group 217">
            <a:extLst>
              <a:ext uri="{FF2B5EF4-FFF2-40B4-BE49-F238E27FC236}">
                <a16:creationId xmlns:a16="http://schemas.microsoft.com/office/drawing/2014/main" id="{554B014C-9528-F6F2-6342-B7127C280096}"/>
              </a:ext>
            </a:extLst>
          </p:cNvPr>
          <p:cNvGrpSpPr/>
          <p:nvPr/>
        </p:nvGrpSpPr>
        <p:grpSpPr>
          <a:xfrm>
            <a:off x="1917885" y="4649478"/>
            <a:ext cx="1302120" cy="1252800"/>
            <a:chOff x="1917885" y="4649478"/>
            <a:chExt cx="1302120" cy="1252800"/>
          </a:xfrm>
        </p:grpSpPr>
        <mc:AlternateContent xmlns:mc="http://schemas.openxmlformats.org/markup-compatibility/2006">
          <mc:Choice xmlns:p14="http://schemas.microsoft.com/office/powerpoint/2010/main" xmlns:aink="http://schemas.microsoft.com/office/drawing/2016/ink" Requires="p14 aink">
            <p:contentPart p14:bwMode="auto" r:id="rId296">
              <p14:nvContentPartPr>
                <p14:cNvPr id="194" name="Ink 193">
                  <a:extLst>
                    <a:ext uri="{FF2B5EF4-FFF2-40B4-BE49-F238E27FC236}">
                      <a16:creationId xmlns:a16="http://schemas.microsoft.com/office/drawing/2014/main" id="{52E56CC4-E371-241F-E24E-AE017AF2EA01}"/>
                    </a:ext>
                  </a:extLst>
                </p14:cNvPr>
                <p14:cNvContentPartPr/>
                <p14:nvPr/>
              </p14:nvContentPartPr>
              <p14:xfrm>
                <a:off x="1937685" y="5082198"/>
                <a:ext cx="6840" cy="3240"/>
              </p14:xfrm>
            </p:contentPart>
          </mc:Choice>
          <mc:Fallback>
            <p:pic>
              <p:nvPicPr>
                <p:cNvPr id="194" name="Ink 193">
                  <a:extLst>
                    <a:ext uri="{FF2B5EF4-FFF2-40B4-BE49-F238E27FC236}">
                      <a16:creationId xmlns:a16="http://schemas.microsoft.com/office/drawing/2014/main" id="{52E56CC4-E371-241F-E24E-AE017AF2EA01}"/>
                    </a:ext>
                  </a:extLst>
                </p:cNvPr>
                <p:cNvPicPr/>
                <p:nvPr/>
              </p:nvPicPr>
              <p:blipFill>
                <a:blip r:embed="rId297"/>
                <a:stretch>
                  <a:fillRect/>
                </a:stretch>
              </p:blipFill>
              <p:spPr>
                <a:xfrm>
                  <a:off x="1920045" y="5064558"/>
                  <a:ext cx="42480" cy="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
              <p14:nvContentPartPr>
                <p14:cNvPr id="195" name="Ink 194">
                  <a:extLst>
                    <a:ext uri="{FF2B5EF4-FFF2-40B4-BE49-F238E27FC236}">
                      <a16:creationId xmlns:a16="http://schemas.microsoft.com/office/drawing/2014/main" id="{72652087-164F-5898-A721-EB3551DCB7C7}"/>
                    </a:ext>
                  </a:extLst>
                </p14:cNvPr>
                <p14:cNvContentPartPr/>
                <p14:nvPr/>
              </p14:nvContentPartPr>
              <p14:xfrm>
                <a:off x="1917885" y="5074278"/>
                <a:ext cx="7920" cy="5040"/>
              </p14:xfrm>
            </p:contentPart>
          </mc:Choice>
          <mc:Fallback>
            <p:pic>
              <p:nvPicPr>
                <p:cNvPr id="195" name="Ink 194">
                  <a:extLst>
                    <a:ext uri="{FF2B5EF4-FFF2-40B4-BE49-F238E27FC236}">
                      <a16:creationId xmlns:a16="http://schemas.microsoft.com/office/drawing/2014/main" id="{72652087-164F-5898-A721-EB3551DCB7C7}"/>
                    </a:ext>
                  </a:extLst>
                </p:cNvPr>
                <p:cNvPicPr/>
                <p:nvPr/>
              </p:nvPicPr>
              <p:blipFill>
                <a:blip r:embed="rId299"/>
                <a:stretch>
                  <a:fillRect/>
                </a:stretch>
              </p:blipFill>
              <p:spPr>
                <a:xfrm>
                  <a:off x="1899885" y="5056278"/>
                  <a:ext cx="43560" cy="4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
              <p14:nvContentPartPr>
                <p14:cNvPr id="202" name="Ink 201">
                  <a:extLst>
                    <a:ext uri="{FF2B5EF4-FFF2-40B4-BE49-F238E27FC236}">
                      <a16:creationId xmlns:a16="http://schemas.microsoft.com/office/drawing/2014/main" id="{70322A22-20E5-1BF8-E0B8-3F95B5739F02}"/>
                    </a:ext>
                  </a:extLst>
                </p14:cNvPr>
                <p14:cNvContentPartPr/>
                <p14:nvPr/>
              </p14:nvContentPartPr>
              <p14:xfrm>
                <a:off x="1939125" y="5034678"/>
                <a:ext cx="253080" cy="158040"/>
              </p14:xfrm>
            </p:contentPart>
          </mc:Choice>
          <mc:Fallback>
            <p:pic>
              <p:nvPicPr>
                <p:cNvPr id="202" name="Ink 201">
                  <a:extLst>
                    <a:ext uri="{FF2B5EF4-FFF2-40B4-BE49-F238E27FC236}">
                      <a16:creationId xmlns:a16="http://schemas.microsoft.com/office/drawing/2014/main" id="{70322A22-20E5-1BF8-E0B8-3F95B5739F02}"/>
                    </a:ext>
                  </a:extLst>
                </p:cNvPr>
                <p:cNvPicPr/>
                <p:nvPr/>
              </p:nvPicPr>
              <p:blipFill>
                <a:blip r:embed="rId301"/>
                <a:stretch>
                  <a:fillRect/>
                </a:stretch>
              </p:blipFill>
              <p:spPr>
                <a:xfrm>
                  <a:off x="1921485" y="5016678"/>
                  <a:ext cx="288720" cy="19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
              <p14:nvContentPartPr>
                <p14:cNvPr id="203" name="Ink 202">
                  <a:extLst>
                    <a:ext uri="{FF2B5EF4-FFF2-40B4-BE49-F238E27FC236}">
                      <a16:creationId xmlns:a16="http://schemas.microsoft.com/office/drawing/2014/main" id="{6EF3985C-BFFB-1F2C-24FA-7CC29D82C828}"/>
                    </a:ext>
                  </a:extLst>
                </p14:cNvPr>
                <p14:cNvContentPartPr/>
                <p14:nvPr/>
              </p14:nvContentPartPr>
              <p14:xfrm>
                <a:off x="2266365" y="5143398"/>
                <a:ext cx="167400" cy="19800"/>
              </p14:xfrm>
            </p:contentPart>
          </mc:Choice>
          <mc:Fallback>
            <p:pic>
              <p:nvPicPr>
                <p:cNvPr id="203" name="Ink 202">
                  <a:extLst>
                    <a:ext uri="{FF2B5EF4-FFF2-40B4-BE49-F238E27FC236}">
                      <a16:creationId xmlns:a16="http://schemas.microsoft.com/office/drawing/2014/main" id="{6EF3985C-BFFB-1F2C-24FA-7CC29D82C828}"/>
                    </a:ext>
                  </a:extLst>
                </p:cNvPr>
                <p:cNvPicPr/>
                <p:nvPr/>
              </p:nvPicPr>
              <p:blipFill>
                <a:blip r:embed="rId303"/>
                <a:stretch>
                  <a:fillRect/>
                </a:stretch>
              </p:blipFill>
              <p:spPr>
                <a:xfrm>
                  <a:off x="2248725" y="5125398"/>
                  <a:ext cx="203040" cy="5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
              <p14:nvContentPartPr>
                <p14:cNvPr id="204" name="Ink 203">
                  <a:extLst>
                    <a:ext uri="{FF2B5EF4-FFF2-40B4-BE49-F238E27FC236}">
                      <a16:creationId xmlns:a16="http://schemas.microsoft.com/office/drawing/2014/main" id="{F9437CE2-C73E-80B4-203B-94C9034C857D}"/>
                    </a:ext>
                  </a:extLst>
                </p14:cNvPr>
                <p14:cNvContentPartPr/>
                <p14:nvPr/>
              </p14:nvContentPartPr>
              <p14:xfrm>
                <a:off x="2276805" y="5100558"/>
                <a:ext cx="125280" cy="12240"/>
              </p14:xfrm>
            </p:contentPart>
          </mc:Choice>
          <mc:Fallback>
            <p:pic>
              <p:nvPicPr>
                <p:cNvPr id="204" name="Ink 203">
                  <a:extLst>
                    <a:ext uri="{FF2B5EF4-FFF2-40B4-BE49-F238E27FC236}">
                      <a16:creationId xmlns:a16="http://schemas.microsoft.com/office/drawing/2014/main" id="{F9437CE2-C73E-80B4-203B-94C9034C857D}"/>
                    </a:ext>
                  </a:extLst>
                </p:cNvPr>
                <p:cNvPicPr/>
                <p:nvPr/>
              </p:nvPicPr>
              <p:blipFill>
                <a:blip r:embed="rId305"/>
                <a:stretch>
                  <a:fillRect/>
                </a:stretch>
              </p:blipFill>
              <p:spPr>
                <a:xfrm>
                  <a:off x="2259165" y="5082558"/>
                  <a:ext cx="160920" cy="4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
              <p14:nvContentPartPr>
                <p14:cNvPr id="205" name="Ink 204">
                  <a:extLst>
                    <a:ext uri="{FF2B5EF4-FFF2-40B4-BE49-F238E27FC236}">
                      <a16:creationId xmlns:a16="http://schemas.microsoft.com/office/drawing/2014/main" id="{1A4B9396-64C4-A091-DDE9-19A4E2B79028}"/>
                    </a:ext>
                  </a:extLst>
                </p14:cNvPr>
                <p14:cNvContentPartPr/>
                <p14:nvPr/>
              </p14:nvContentPartPr>
              <p14:xfrm>
                <a:off x="2588565" y="4704558"/>
                <a:ext cx="250200" cy="938880"/>
              </p14:xfrm>
            </p:contentPart>
          </mc:Choice>
          <mc:Fallback>
            <p:pic>
              <p:nvPicPr>
                <p:cNvPr id="205" name="Ink 204">
                  <a:extLst>
                    <a:ext uri="{FF2B5EF4-FFF2-40B4-BE49-F238E27FC236}">
                      <a16:creationId xmlns:a16="http://schemas.microsoft.com/office/drawing/2014/main" id="{1A4B9396-64C4-A091-DDE9-19A4E2B79028}"/>
                    </a:ext>
                  </a:extLst>
                </p:cNvPr>
                <p:cNvPicPr/>
                <p:nvPr/>
              </p:nvPicPr>
              <p:blipFill>
                <a:blip r:embed="rId307"/>
                <a:stretch>
                  <a:fillRect/>
                </a:stretch>
              </p:blipFill>
              <p:spPr>
                <a:xfrm>
                  <a:off x="2570565" y="4686558"/>
                  <a:ext cx="285840" cy="97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
              <p14:nvContentPartPr>
                <p14:cNvPr id="207" name="Ink 206">
                  <a:extLst>
                    <a:ext uri="{FF2B5EF4-FFF2-40B4-BE49-F238E27FC236}">
                      <a16:creationId xmlns:a16="http://schemas.microsoft.com/office/drawing/2014/main" id="{F53493FA-CFB5-121E-170B-A77AF8DE8A5F}"/>
                    </a:ext>
                  </a:extLst>
                </p14:cNvPr>
                <p14:cNvContentPartPr/>
                <p14:nvPr/>
              </p14:nvContentPartPr>
              <p14:xfrm>
                <a:off x="2963685" y="4649478"/>
                <a:ext cx="202680" cy="181800"/>
              </p14:xfrm>
            </p:contentPart>
          </mc:Choice>
          <mc:Fallback>
            <p:pic>
              <p:nvPicPr>
                <p:cNvPr id="207" name="Ink 206">
                  <a:extLst>
                    <a:ext uri="{FF2B5EF4-FFF2-40B4-BE49-F238E27FC236}">
                      <a16:creationId xmlns:a16="http://schemas.microsoft.com/office/drawing/2014/main" id="{F53493FA-CFB5-121E-170B-A77AF8DE8A5F}"/>
                    </a:ext>
                  </a:extLst>
                </p:cNvPr>
                <p:cNvPicPr/>
                <p:nvPr/>
              </p:nvPicPr>
              <p:blipFill>
                <a:blip r:embed="rId309"/>
                <a:stretch>
                  <a:fillRect/>
                </a:stretch>
              </p:blipFill>
              <p:spPr>
                <a:xfrm>
                  <a:off x="2946045" y="4631838"/>
                  <a:ext cx="238320" cy="21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
              <p14:nvContentPartPr>
                <p14:cNvPr id="208" name="Ink 207">
                  <a:extLst>
                    <a:ext uri="{FF2B5EF4-FFF2-40B4-BE49-F238E27FC236}">
                      <a16:creationId xmlns:a16="http://schemas.microsoft.com/office/drawing/2014/main" id="{6215D430-9BB7-F9C2-8E76-E1AB12A23EF9}"/>
                    </a:ext>
                  </a:extLst>
                </p14:cNvPr>
                <p14:cNvContentPartPr/>
                <p14:nvPr/>
              </p14:nvContentPartPr>
              <p14:xfrm>
                <a:off x="3196245" y="4789878"/>
                <a:ext cx="20520" cy="93960"/>
              </p14:xfrm>
            </p:contentPart>
          </mc:Choice>
          <mc:Fallback>
            <p:pic>
              <p:nvPicPr>
                <p:cNvPr id="208" name="Ink 207">
                  <a:extLst>
                    <a:ext uri="{FF2B5EF4-FFF2-40B4-BE49-F238E27FC236}">
                      <a16:creationId xmlns:a16="http://schemas.microsoft.com/office/drawing/2014/main" id="{6215D430-9BB7-F9C2-8E76-E1AB12A23EF9}"/>
                    </a:ext>
                  </a:extLst>
                </p:cNvPr>
                <p:cNvPicPr/>
                <p:nvPr/>
              </p:nvPicPr>
              <p:blipFill>
                <a:blip r:embed="rId311"/>
                <a:stretch>
                  <a:fillRect/>
                </a:stretch>
              </p:blipFill>
              <p:spPr>
                <a:xfrm>
                  <a:off x="3178245" y="4771878"/>
                  <a:ext cx="56160" cy="12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
              <p14:nvContentPartPr>
                <p14:cNvPr id="209" name="Ink 208">
                  <a:extLst>
                    <a:ext uri="{FF2B5EF4-FFF2-40B4-BE49-F238E27FC236}">
                      <a16:creationId xmlns:a16="http://schemas.microsoft.com/office/drawing/2014/main" id="{E290C2B4-D210-AD2D-3080-7C338F749C37}"/>
                    </a:ext>
                  </a:extLst>
                </p14:cNvPr>
                <p14:cNvContentPartPr/>
                <p14:nvPr/>
              </p14:nvContentPartPr>
              <p14:xfrm>
                <a:off x="2907525" y="4951158"/>
                <a:ext cx="160560" cy="132120"/>
              </p14:xfrm>
            </p:contentPart>
          </mc:Choice>
          <mc:Fallback>
            <p:pic>
              <p:nvPicPr>
                <p:cNvPr id="209" name="Ink 208">
                  <a:extLst>
                    <a:ext uri="{FF2B5EF4-FFF2-40B4-BE49-F238E27FC236}">
                      <a16:creationId xmlns:a16="http://schemas.microsoft.com/office/drawing/2014/main" id="{E290C2B4-D210-AD2D-3080-7C338F749C37}"/>
                    </a:ext>
                  </a:extLst>
                </p:cNvPr>
                <p:cNvPicPr/>
                <p:nvPr/>
              </p:nvPicPr>
              <p:blipFill>
                <a:blip r:embed="rId313"/>
                <a:stretch>
                  <a:fillRect/>
                </a:stretch>
              </p:blipFill>
              <p:spPr>
                <a:xfrm>
                  <a:off x="2889525" y="4933158"/>
                  <a:ext cx="196200" cy="16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
              <p14:nvContentPartPr>
                <p14:cNvPr id="210" name="Ink 209">
                  <a:extLst>
                    <a:ext uri="{FF2B5EF4-FFF2-40B4-BE49-F238E27FC236}">
                      <a16:creationId xmlns:a16="http://schemas.microsoft.com/office/drawing/2014/main" id="{EB8A5FC6-75EE-A910-3B3F-4CAFA04E5B81}"/>
                    </a:ext>
                  </a:extLst>
                </p14:cNvPr>
                <p14:cNvContentPartPr/>
                <p14:nvPr/>
              </p14:nvContentPartPr>
              <p14:xfrm>
                <a:off x="3124605" y="5003358"/>
                <a:ext cx="95400" cy="142920"/>
              </p14:xfrm>
            </p:contentPart>
          </mc:Choice>
          <mc:Fallback>
            <p:pic>
              <p:nvPicPr>
                <p:cNvPr id="210" name="Ink 209">
                  <a:extLst>
                    <a:ext uri="{FF2B5EF4-FFF2-40B4-BE49-F238E27FC236}">
                      <a16:creationId xmlns:a16="http://schemas.microsoft.com/office/drawing/2014/main" id="{EB8A5FC6-75EE-A910-3B3F-4CAFA04E5B81}"/>
                    </a:ext>
                  </a:extLst>
                </p:cNvPr>
                <p:cNvPicPr/>
                <p:nvPr/>
              </p:nvPicPr>
              <p:blipFill>
                <a:blip r:embed="rId315"/>
                <a:stretch>
                  <a:fillRect/>
                </a:stretch>
              </p:blipFill>
              <p:spPr>
                <a:xfrm>
                  <a:off x="3106605" y="4985718"/>
                  <a:ext cx="131040" cy="17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
              <p14:nvContentPartPr>
                <p14:cNvPr id="211" name="Ink 210">
                  <a:extLst>
                    <a:ext uri="{FF2B5EF4-FFF2-40B4-BE49-F238E27FC236}">
                      <a16:creationId xmlns:a16="http://schemas.microsoft.com/office/drawing/2014/main" id="{393345FC-8B92-8F1F-54A6-3675FDEEB307}"/>
                    </a:ext>
                  </a:extLst>
                </p14:cNvPr>
                <p14:cNvContentPartPr/>
                <p14:nvPr/>
              </p14:nvContentPartPr>
              <p14:xfrm>
                <a:off x="3012645" y="5243478"/>
                <a:ext cx="19800" cy="42480"/>
              </p14:xfrm>
            </p:contentPart>
          </mc:Choice>
          <mc:Fallback>
            <p:pic>
              <p:nvPicPr>
                <p:cNvPr id="211" name="Ink 210">
                  <a:extLst>
                    <a:ext uri="{FF2B5EF4-FFF2-40B4-BE49-F238E27FC236}">
                      <a16:creationId xmlns:a16="http://schemas.microsoft.com/office/drawing/2014/main" id="{393345FC-8B92-8F1F-54A6-3675FDEEB307}"/>
                    </a:ext>
                  </a:extLst>
                </p:cNvPr>
                <p:cNvPicPr/>
                <p:nvPr/>
              </p:nvPicPr>
              <p:blipFill>
                <a:blip r:embed="rId317"/>
                <a:stretch>
                  <a:fillRect/>
                </a:stretch>
              </p:blipFill>
              <p:spPr>
                <a:xfrm>
                  <a:off x="2995005" y="5225838"/>
                  <a:ext cx="55440" cy="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
              <p14:nvContentPartPr>
                <p14:cNvPr id="212" name="Ink 211">
                  <a:extLst>
                    <a:ext uri="{FF2B5EF4-FFF2-40B4-BE49-F238E27FC236}">
                      <a16:creationId xmlns:a16="http://schemas.microsoft.com/office/drawing/2014/main" id="{18E3BA81-D28E-5059-6CCD-D6C8C5D06ACF}"/>
                    </a:ext>
                  </a:extLst>
                </p14:cNvPr>
                <p14:cNvContentPartPr/>
                <p14:nvPr/>
              </p14:nvContentPartPr>
              <p14:xfrm>
                <a:off x="3029925" y="5412678"/>
                <a:ext cx="18000" cy="20880"/>
              </p14:xfrm>
            </p:contentPart>
          </mc:Choice>
          <mc:Fallback>
            <p:pic>
              <p:nvPicPr>
                <p:cNvPr id="212" name="Ink 211">
                  <a:extLst>
                    <a:ext uri="{FF2B5EF4-FFF2-40B4-BE49-F238E27FC236}">
                      <a16:creationId xmlns:a16="http://schemas.microsoft.com/office/drawing/2014/main" id="{18E3BA81-D28E-5059-6CCD-D6C8C5D06ACF}"/>
                    </a:ext>
                  </a:extLst>
                </p:cNvPr>
                <p:cNvPicPr/>
                <p:nvPr/>
              </p:nvPicPr>
              <p:blipFill>
                <a:blip r:embed="rId319"/>
                <a:stretch>
                  <a:fillRect/>
                </a:stretch>
              </p:blipFill>
              <p:spPr>
                <a:xfrm>
                  <a:off x="3012285" y="5395038"/>
                  <a:ext cx="53640" cy="5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
              <p14:nvContentPartPr>
                <p14:cNvPr id="213" name="Ink 212">
                  <a:extLst>
                    <a:ext uri="{FF2B5EF4-FFF2-40B4-BE49-F238E27FC236}">
                      <a16:creationId xmlns:a16="http://schemas.microsoft.com/office/drawing/2014/main" id="{96A70882-0DAB-7A52-1721-BB06FAF15B90}"/>
                    </a:ext>
                  </a:extLst>
                </p14:cNvPr>
                <p14:cNvContentPartPr/>
                <p14:nvPr/>
              </p14:nvContentPartPr>
              <p14:xfrm>
                <a:off x="3032085" y="5539758"/>
                <a:ext cx="5760" cy="5400"/>
              </p14:xfrm>
            </p:contentPart>
          </mc:Choice>
          <mc:Fallback>
            <p:pic>
              <p:nvPicPr>
                <p:cNvPr id="213" name="Ink 212">
                  <a:extLst>
                    <a:ext uri="{FF2B5EF4-FFF2-40B4-BE49-F238E27FC236}">
                      <a16:creationId xmlns:a16="http://schemas.microsoft.com/office/drawing/2014/main" id="{96A70882-0DAB-7A52-1721-BB06FAF15B90}"/>
                    </a:ext>
                  </a:extLst>
                </p:cNvPr>
                <p:cNvPicPr/>
                <p:nvPr/>
              </p:nvPicPr>
              <p:blipFill>
                <a:blip r:embed="rId321"/>
                <a:stretch>
                  <a:fillRect/>
                </a:stretch>
              </p:blipFill>
              <p:spPr>
                <a:xfrm>
                  <a:off x="3014445" y="5522118"/>
                  <a:ext cx="41400" cy="4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2">
              <p14:nvContentPartPr>
                <p14:cNvPr id="214" name="Ink 213">
                  <a:extLst>
                    <a:ext uri="{FF2B5EF4-FFF2-40B4-BE49-F238E27FC236}">
                      <a16:creationId xmlns:a16="http://schemas.microsoft.com/office/drawing/2014/main" id="{184DD727-F6A5-9EB1-131A-70AA430E58B0}"/>
                    </a:ext>
                  </a:extLst>
                </p14:cNvPr>
                <p14:cNvContentPartPr/>
                <p14:nvPr/>
              </p14:nvContentPartPr>
              <p14:xfrm>
                <a:off x="2890245" y="5662518"/>
                <a:ext cx="164880" cy="135000"/>
              </p14:xfrm>
            </p:contentPart>
          </mc:Choice>
          <mc:Fallback>
            <p:pic>
              <p:nvPicPr>
                <p:cNvPr id="214" name="Ink 213">
                  <a:extLst>
                    <a:ext uri="{FF2B5EF4-FFF2-40B4-BE49-F238E27FC236}">
                      <a16:creationId xmlns:a16="http://schemas.microsoft.com/office/drawing/2014/main" id="{184DD727-F6A5-9EB1-131A-70AA430E58B0}"/>
                    </a:ext>
                  </a:extLst>
                </p:cNvPr>
                <p:cNvPicPr/>
                <p:nvPr/>
              </p:nvPicPr>
              <p:blipFill>
                <a:blip r:embed="rId323"/>
                <a:stretch>
                  <a:fillRect/>
                </a:stretch>
              </p:blipFill>
              <p:spPr>
                <a:xfrm>
                  <a:off x="2872605" y="5644878"/>
                  <a:ext cx="200520" cy="17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4">
              <p14:nvContentPartPr>
                <p14:cNvPr id="215" name="Ink 214">
                  <a:extLst>
                    <a:ext uri="{FF2B5EF4-FFF2-40B4-BE49-F238E27FC236}">
                      <a16:creationId xmlns:a16="http://schemas.microsoft.com/office/drawing/2014/main" id="{883B1CF7-9F93-1DBE-337D-A1A7C17044E6}"/>
                    </a:ext>
                  </a:extLst>
                </p14:cNvPr>
                <p14:cNvContentPartPr/>
                <p14:nvPr/>
              </p14:nvContentPartPr>
              <p14:xfrm>
                <a:off x="3119925" y="5756478"/>
                <a:ext cx="94680" cy="145800"/>
              </p14:xfrm>
            </p:contentPart>
          </mc:Choice>
          <mc:Fallback>
            <p:pic>
              <p:nvPicPr>
                <p:cNvPr id="215" name="Ink 214">
                  <a:extLst>
                    <a:ext uri="{FF2B5EF4-FFF2-40B4-BE49-F238E27FC236}">
                      <a16:creationId xmlns:a16="http://schemas.microsoft.com/office/drawing/2014/main" id="{883B1CF7-9F93-1DBE-337D-A1A7C17044E6}"/>
                    </a:ext>
                  </a:extLst>
                </p:cNvPr>
                <p:cNvPicPr/>
                <p:nvPr/>
              </p:nvPicPr>
              <p:blipFill>
                <a:blip r:embed="rId325"/>
                <a:stretch>
                  <a:fillRect/>
                </a:stretch>
              </p:blipFill>
              <p:spPr>
                <a:xfrm>
                  <a:off x="3101925" y="5738838"/>
                  <a:ext cx="130320" cy="1814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26">
            <p14:nvContentPartPr>
              <p14:cNvPr id="216" name="Ink 215">
                <a:extLst>
                  <a:ext uri="{FF2B5EF4-FFF2-40B4-BE49-F238E27FC236}">
                    <a16:creationId xmlns:a16="http://schemas.microsoft.com/office/drawing/2014/main" id="{29756234-07CE-6FB6-6E39-DE32FF760901}"/>
                  </a:ext>
                </a:extLst>
              </p14:cNvPr>
              <p14:cNvContentPartPr/>
              <p14:nvPr/>
            </p14:nvContentPartPr>
            <p14:xfrm>
              <a:off x="3417285" y="4671438"/>
              <a:ext cx="101520" cy="1179000"/>
            </p14:xfrm>
          </p:contentPart>
        </mc:Choice>
        <mc:Fallback>
          <p:pic>
            <p:nvPicPr>
              <p:cNvPr id="216" name="Ink 215">
                <a:extLst>
                  <a:ext uri="{FF2B5EF4-FFF2-40B4-BE49-F238E27FC236}">
                    <a16:creationId xmlns:a16="http://schemas.microsoft.com/office/drawing/2014/main" id="{29756234-07CE-6FB6-6E39-DE32FF760901}"/>
                  </a:ext>
                </a:extLst>
              </p:cNvPr>
              <p:cNvPicPr/>
              <p:nvPr/>
            </p:nvPicPr>
            <p:blipFill>
              <a:blip r:embed="rId327"/>
              <a:stretch>
                <a:fillRect/>
              </a:stretch>
            </p:blipFill>
            <p:spPr>
              <a:xfrm>
                <a:off x="3399285" y="4653438"/>
                <a:ext cx="137160" cy="12146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9" name="Ink 218">
                <a:extLst>
                  <a:ext uri="{FF2B5EF4-FFF2-40B4-BE49-F238E27FC236}">
                    <a16:creationId xmlns:a16="http://schemas.microsoft.com/office/drawing/2014/main" id="{5FAC118F-4896-8F2D-F484-477711496EDD}"/>
                  </a:ext>
                </a:extLst>
              </p14:cNvPr>
              <p14:cNvContentPartPr/>
              <p14:nvPr/>
            </p14:nvContentPartPr>
            <p14:xfrm>
              <a:off x="1519725" y="5745318"/>
              <a:ext cx="1028160" cy="138240"/>
            </p14:xfrm>
          </p:contentPart>
        </mc:Choice>
        <mc:Fallback>
          <p:pic>
            <p:nvPicPr>
              <p:cNvPr id="219" name="Ink 218">
                <a:extLst>
                  <a:ext uri="{FF2B5EF4-FFF2-40B4-BE49-F238E27FC236}">
                    <a16:creationId xmlns:a16="http://schemas.microsoft.com/office/drawing/2014/main" id="{5FAC118F-4896-8F2D-F484-477711496EDD}"/>
                  </a:ext>
                </a:extLst>
              </p:cNvPr>
              <p:cNvPicPr/>
              <p:nvPr/>
            </p:nvPicPr>
            <p:blipFill>
              <a:blip r:embed="rId329"/>
              <a:stretch>
                <a:fillRect/>
              </a:stretch>
            </p:blipFill>
            <p:spPr>
              <a:xfrm>
                <a:off x="1510725" y="5736678"/>
                <a:ext cx="1045800" cy="155880"/>
              </a:xfrm>
              <a:prstGeom prst="rect">
                <a:avLst/>
              </a:prstGeom>
            </p:spPr>
          </p:pic>
        </mc:Fallback>
      </mc:AlternateContent>
      <p:grpSp>
        <p:nvGrpSpPr>
          <p:cNvPr id="225" name="Group 224">
            <a:extLst>
              <a:ext uri="{FF2B5EF4-FFF2-40B4-BE49-F238E27FC236}">
                <a16:creationId xmlns:a16="http://schemas.microsoft.com/office/drawing/2014/main" id="{67BB8D1E-271C-4CD7-8C2B-5E34D41D73CF}"/>
              </a:ext>
            </a:extLst>
          </p:cNvPr>
          <p:cNvGrpSpPr/>
          <p:nvPr/>
        </p:nvGrpSpPr>
        <p:grpSpPr>
          <a:xfrm>
            <a:off x="1247565" y="4657758"/>
            <a:ext cx="1362240" cy="95040"/>
            <a:chOff x="1247565" y="4657758"/>
            <a:chExt cx="1362240" cy="95040"/>
          </a:xfrm>
        </p:grpSpPr>
        <mc:AlternateContent xmlns:mc="http://schemas.openxmlformats.org/markup-compatibility/2006">
          <mc:Choice xmlns:p14="http://schemas.microsoft.com/office/powerpoint/2010/main" Requires="p14">
            <p:contentPart p14:bwMode="auto" r:id="rId330">
              <p14:nvContentPartPr>
                <p14:cNvPr id="220" name="Ink 219">
                  <a:extLst>
                    <a:ext uri="{FF2B5EF4-FFF2-40B4-BE49-F238E27FC236}">
                      <a16:creationId xmlns:a16="http://schemas.microsoft.com/office/drawing/2014/main" id="{06F5D7F9-15C5-2F39-480F-5D5672966976}"/>
                    </a:ext>
                  </a:extLst>
                </p14:cNvPr>
                <p14:cNvContentPartPr/>
                <p14:nvPr/>
              </p14:nvContentPartPr>
              <p14:xfrm>
                <a:off x="1247565" y="4737678"/>
                <a:ext cx="1440" cy="1440"/>
              </p14:xfrm>
            </p:contentPart>
          </mc:Choice>
          <mc:Fallback>
            <p:pic>
              <p:nvPicPr>
                <p:cNvPr id="220" name="Ink 219">
                  <a:extLst>
                    <a:ext uri="{FF2B5EF4-FFF2-40B4-BE49-F238E27FC236}">
                      <a16:creationId xmlns:a16="http://schemas.microsoft.com/office/drawing/2014/main" id="{06F5D7F9-15C5-2F39-480F-5D5672966976}"/>
                    </a:ext>
                  </a:extLst>
                </p:cNvPr>
                <p:cNvPicPr/>
                <p:nvPr/>
              </p:nvPicPr>
              <p:blipFill>
                <a:blip r:embed="rId331"/>
                <a:stretch>
                  <a:fillRect/>
                </a:stretch>
              </p:blipFill>
              <p:spPr>
                <a:xfrm>
                  <a:off x="1238925" y="4729038"/>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21" name="Ink 220">
                  <a:extLst>
                    <a:ext uri="{FF2B5EF4-FFF2-40B4-BE49-F238E27FC236}">
                      <a16:creationId xmlns:a16="http://schemas.microsoft.com/office/drawing/2014/main" id="{871CF666-9F27-0E52-37C9-A8D1DC707404}"/>
                    </a:ext>
                  </a:extLst>
                </p14:cNvPr>
                <p14:cNvContentPartPr/>
                <p14:nvPr/>
              </p14:nvContentPartPr>
              <p14:xfrm>
                <a:off x="1257645" y="4657758"/>
                <a:ext cx="1352160" cy="95040"/>
              </p14:xfrm>
            </p:contentPart>
          </mc:Choice>
          <mc:Fallback>
            <p:pic>
              <p:nvPicPr>
                <p:cNvPr id="221" name="Ink 220">
                  <a:extLst>
                    <a:ext uri="{FF2B5EF4-FFF2-40B4-BE49-F238E27FC236}">
                      <a16:creationId xmlns:a16="http://schemas.microsoft.com/office/drawing/2014/main" id="{871CF666-9F27-0E52-37C9-A8D1DC707404}"/>
                    </a:ext>
                  </a:extLst>
                </p:cNvPr>
                <p:cNvPicPr/>
                <p:nvPr/>
              </p:nvPicPr>
              <p:blipFill>
                <a:blip r:embed="rId333"/>
                <a:stretch>
                  <a:fillRect/>
                </a:stretch>
              </p:blipFill>
              <p:spPr>
                <a:xfrm>
                  <a:off x="1249005" y="4649118"/>
                  <a:ext cx="1369800" cy="112680"/>
                </a:xfrm>
                <a:prstGeom prst="rect">
                  <a:avLst/>
                </a:prstGeom>
              </p:spPr>
            </p:pic>
          </mc:Fallback>
        </mc:AlternateContent>
      </p:grpSp>
      <p:grpSp>
        <p:nvGrpSpPr>
          <p:cNvPr id="224" name="Group 223">
            <a:extLst>
              <a:ext uri="{FF2B5EF4-FFF2-40B4-BE49-F238E27FC236}">
                <a16:creationId xmlns:a16="http://schemas.microsoft.com/office/drawing/2014/main" id="{28272E63-4837-5298-378F-AEF8AEF1F4AC}"/>
              </a:ext>
            </a:extLst>
          </p:cNvPr>
          <p:cNvGrpSpPr/>
          <p:nvPr/>
        </p:nvGrpSpPr>
        <p:grpSpPr>
          <a:xfrm>
            <a:off x="1330005" y="4899318"/>
            <a:ext cx="1428840" cy="140400"/>
            <a:chOff x="1330005" y="4899318"/>
            <a:chExt cx="1428840" cy="140400"/>
          </a:xfrm>
        </p:grpSpPr>
        <mc:AlternateContent xmlns:mc="http://schemas.openxmlformats.org/markup-compatibility/2006">
          <mc:Choice xmlns:p14="http://schemas.microsoft.com/office/powerpoint/2010/main" Requires="p14">
            <p:contentPart p14:bwMode="auto" r:id="rId334">
              <p14:nvContentPartPr>
                <p14:cNvPr id="222" name="Ink 221">
                  <a:extLst>
                    <a:ext uri="{FF2B5EF4-FFF2-40B4-BE49-F238E27FC236}">
                      <a16:creationId xmlns:a16="http://schemas.microsoft.com/office/drawing/2014/main" id="{798960B8-31BC-9C1B-C826-C9E75F2BDD79}"/>
                    </a:ext>
                  </a:extLst>
                </p14:cNvPr>
                <p14:cNvContentPartPr/>
                <p14:nvPr/>
              </p14:nvContentPartPr>
              <p14:xfrm>
                <a:off x="1355925" y="5036118"/>
                <a:ext cx="20880" cy="3600"/>
              </p14:xfrm>
            </p:contentPart>
          </mc:Choice>
          <mc:Fallback>
            <p:pic>
              <p:nvPicPr>
                <p:cNvPr id="222" name="Ink 221">
                  <a:extLst>
                    <a:ext uri="{FF2B5EF4-FFF2-40B4-BE49-F238E27FC236}">
                      <a16:creationId xmlns:a16="http://schemas.microsoft.com/office/drawing/2014/main" id="{798960B8-31BC-9C1B-C826-C9E75F2BDD79}"/>
                    </a:ext>
                  </a:extLst>
                </p:cNvPr>
                <p:cNvPicPr/>
                <p:nvPr/>
              </p:nvPicPr>
              <p:blipFill>
                <a:blip r:embed="rId335"/>
                <a:stretch>
                  <a:fillRect/>
                </a:stretch>
              </p:blipFill>
              <p:spPr>
                <a:xfrm>
                  <a:off x="1346925" y="5027118"/>
                  <a:ext cx="385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23" name="Ink 222">
                  <a:extLst>
                    <a:ext uri="{FF2B5EF4-FFF2-40B4-BE49-F238E27FC236}">
                      <a16:creationId xmlns:a16="http://schemas.microsoft.com/office/drawing/2014/main" id="{3BA1DC95-B6AA-7711-40F1-CC9E1E714BC8}"/>
                    </a:ext>
                  </a:extLst>
                </p14:cNvPr>
                <p14:cNvContentPartPr/>
                <p14:nvPr/>
              </p14:nvContentPartPr>
              <p14:xfrm>
                <a:off x="1330005" y="4899318"/>
                <a:ext cx="1428840" cy="137520"/>
              </p14:xfrm>
            </p:contentPart>
          </mc:Choice>
          <mc:Fallback>
            <p:pic>
              <p:nvPicPr>
                <p:cNvPr id="223" name="Ink 222">
                  <a:extLst>
                    <a:ext uri="{FF2B5EF4-FFF2-40B4-BE49-F238E27FC236}">
                      <a16:creationId xmlns:a16="http://schemas.microsoft.com/office/drawing/2014/main" id="{3BA1DC95-B6AA-7711-40F1-CC9E1E714BC8}"/>
                    </a:ext>
                  </a:extLst>
                </p:cNvPr>
                <p:cNvPicPr/>
                <p:nvPr/>
              </p:nvPicPr>
              <p:blipFill>
                <a:blip r:embed="rId337"/>
                <a:stretch>
                  <a:fillRect/>
                </a:stretch>
              </p:blipFill>
              <p:spPr>
                <a:xfrm>
                  <a:off x="1321365" y="4890318"/>
                  <a:ext cx="1446480" cy="15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226" name="Ink 225">
                <a:extLst>
                  <a:ext uri="{FF2B5EF4-FFF2-40B4-BE49-F238E27FC236}">
                    <a16:creationId xmlns:a16="http://schemas.microsoft.com/office/drawing/2014/main" id="{0C6FF026-A52D-03F7-C7A2-87280AB8D2E7}"/>
                  </a:ext>
                </a:extLst>
              </p14:cNvPr>
              <p14:cNvContentPartPr/>
              <p14:nvPr/>
            </p14:nvContentPartPr>
            <p14:xfrm>
              <a:off x="9342885" y="4385598"/>
              <a:ext cx="564120" cy="180000"/>
            </p14:xfrm>
          </p:contentPart>
        </mc:Choice>
        <mc:Fallback>
          <p:pic>
            <p:nvPicPr>
              <p:cNvPr id="226" name="Ink 225">
                <a:extLst>
                  <a:ext uri="{FF2B5EF4-FFF2-40B4-BE49-F238E27FC236}">
                    <a16:creationId xmlns:a16="http://schemas.microsoft.com/office/drawing/2014/main" id="{0C6FF026-A52D-03F7-C7A2-87280AB8D2E7}"/>
                  </a:ext>
                </a:extLst>
              </p:cNvPr>
              <p:cNvPicPr/>
              <p:nvPr/>
            </p:nvPicPr>
            <p:blipFill>
              <a:blip r:embed="rId339"/>
              <a:stretch>
                <a:fillRect/>
              </a:stretch>
            </p:blipFill>
            <p:spPr>
              <a:xfrm>
                <a:off x="9334245" y="4376598"/>
                <a:ext cx="581760" cy="197640"/>
              </a:xfrm>
              <a:prstGeom prst="rect">
                <a:avLst/>
              </a:prstGeom>
            </p:spPr>
          </p:pic>
        </mc:Fallback>
      </mc:AlternateContent>
      <p:grpSp>
        <p:nvGrpSpPr>
          <p:cNvPr id="244" name="Group 243">
            <a:extLst>
              <a:ext uri="{FF2B5EF4-FFF2-40B4-BE49-F238E27FC236}">
                <a16:creationId xmlns:a16="http://schemas.microsoft.com/office/drawing/2014/main" id="{AD031D51-C6A9-0136-BD93-6CFDA59F2B45}"/>
              </a:ext>
            </a:extLst>
          </p:cNvPr>
          <p:cNvGrpSpPr/>
          <p:nvPr/>
        </p:nvGrpSpPr>
        <p:grpSpPr>
          <a:xfrm>
            <a:off x="10247565" y="4325118"/>
            <a:ext cx="1636560" cy="997560"/>
            <a:chOff x="10247565" y="4325118"/>
            <a:chExt cx="1636560" cy="997560"/>
          </a:xfrm>
        </p:grpSpPr>
        <mc:AlternateContent xmlns:mc="http://schemas.openxmlformats.org/markup-compatibility/2006">
          <mc:Choice xmlns:p14="http://schemas.microsoft.com/office/powerpoint/2010/main" Requires="p14">
            <p:contentPart p14:bwMode="auto" r:id="rId340">
              <p14:nvContentPartPr>
                <p14:cNvPr id="227" name="Ink 226">
                  <a:extLst>
                    <a:ext uri="{FF2B5EF4-FFF2-40B4-BE49-F238E27FC236}">
                      <a16:creationId xmlns:a16="http://schemas.microsoft.com/office/drawing/2014/main" id="{3EC6405F-0735-D3A5-EAD8-C495060B2CF1}"/>
                    </a:ext>
                  </a:extLst>
                </p14:cNvPr>
                <p14:cNvContentPartPr/>
                <p14:nvPr/>
              </p14:nvContentPartPr>
              <p14:xfrm>
                <a:off x="10247565" y="4325118"/>
                <a:ext cx="111600" cy="277200"/>
              </p14:xfrm>
            </p:contentPart>
          </mc:Choice>
          <mc:Fallback>
            <p:pic>
              <p:nvPicPr>
                <p:cNvPr id="227" name="Ink 226">
                  <a:extLst>
                    <a:ext uri="{FF2B5EF4-FFF2-40B4-BE49-F238E27FC236}">
                      <a16:creationId xmlns:a16="http://schemas.microsoft.com/office/drawing/2014/main" id="{3EC6405F-0735-D3A5-EAD8-C495060B2CF1}"/>
                    </a:ext>
                  </a:extLst>
                </p:cNvPr>
                <p:cNvPicPr/>
                <p:nvPr/>
              </p:nvPicPr>
              <p:blipFill>
                <a:blip r:embed="rId341"/>
                <a:stretch>
                  <a:fillRect/>
                </a:stretch>
              </p:blipFill>
              <p:spPr>
                <a:xfrm>
                  <a:off x="10238565" y="4316118"/>
                  <a:ext cx="1292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8" name="Ink 227">
                  <a:extLst>
                    <a:ext uri="{FF2B5EF4-FFF2-40B4-BE49-F238E27FC236}">
                      <a16:creationId xmlns:a16="http://schemas.microsoft.com/office/drawing/2014/main" id="{1CE76B24-9EB2-C15F-8F88-9AABFE2F9937}"/>
                    </a:ext>
                  </a:extLst>
                </p14:cNvPr>
                <p14:cNvContentPartPr/>
                <p14:nvPr/>
              </p14:nvContentPartPr>
              <p14:xfrm>
                <a:off x="10457445" y="4326198"/>
                <a:ext cx="92880" cy="209880"/>
              </p14:xfrm>
            </p:contentPart>
          </mc:Choice>
          <mc:Fallback>
            <p:pic>
              <p:nvPicPr>
                <p:cNvPr id="228" name="Ink 227">
                  <a:extLst>
                    <a:ext uri="{FF2B5EF4-FFF2-40B4-BE49-F238E27FC236}">
                      <a16:creationId xmlns:a16="http://schemas.microsoft.com/office/drawing/2014/main" id="{1CE76B24-9EB2-C15F-8F88-9AABFE2F9937}"/>
                    </a:ext>
                  </a:extLst>
                </p:cNvPr>
                <p:cNvPicPr/>
                <p:nvPr/>
              </p:nvPicPr>
              <p:blipFill>
                <a:blip r:embed="rId343"/>
                <a:stretch>
                  <a:fillRect/>
                </a:stretch>
              </p:blipFill>
              <p:spPr>
                <a:xfrm>
                  <a:off x="10448805" y="4317558"/>
                  <a:ext cx="1105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9" name="Ink 228">
                  <a:extLst>
                    <a:ext uri="{FF2B5EF4-FFF2-40B4-BE49-F238E27FC236}">
                      <a16:creationId xmlns:a16="http://schemas.microsoft.com/office/drawing/2014/main" id="{1F08A492-3F19-3CDD-36B1-2518FD2EBDD9}"/>
                    </a:ext>
                  </a:extLst>
                </p14:cNvPr>
                <p14:cNvContentPartPr/>
                <p14:nvPr/>
              </p14:nvContentPartPr>
              <p14:xfrm>
                <a:off x="10655805" y="4354278"/>
                <a:ext cx="15120" cy="172080"/>
              </p14:xfrm>
            </p:contentPart>
          </mc:Choice>
          <mc:Fallback>
            <p:pic>
              <p:nvPicPr>
                <p:cNvPr id="229" name="Ink 228">
                  <a:extLst>
                    <a:ext uri="{FF2B5EF4-FFF2-40B4-BE49-F238E27FC236}">
                      <a16:creationId xmlns:a16="http://schemas.microsoft.com/office/drawing/2014/main" id="{1F08A492-3F19-3CDD-36B1-2518FD2EBDD9}"/>
                    </a:ext>
                  </a:extLst>
                </p:cNvPr>
                <p:cNvPicPr/>
                <p:nvPr/>
              </p:nvPicPr>
              <p:blipFill>
                <a:blip r:embed="rId345"/>
                <a:stretch>
                  <a:fillRect/>
                </a:stretch>
              </p:blipFill>
              <p:spPr>
                <a:xfrm>
                  <a:off x="10646805" y="4345638"/>
                  <a:ext cx="327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30" name="Ink 229">
                  <a:extLst>
                    <a:ext uri="{FF2B5EF4-FFF2-40B4-BE49-F238E27FC236}">
                      <a16:creationId xmlns:a16="http://schemas.microsoft.com/office/drawing/2014/main" id="{69C02365-9A2E-9E17-50CD-DEC958F778CD}"/>
                    </a:ext>
                  </a:extLst>
                </p14:cNvPr>
                <p14:cNvContentPartPr/>
                <p14:nvPr/>
              </p14:nvContentPartPr>
              <p14:xfrm>
                <a:off x="10601085" y="4399278"/>
                <a:ext cx="177840" cy="37080"/>
              </p14:xfrm>
            </p:contentPart>
          </mc:Choice>
          <mc:Fallback>
            <p:pic>
              <p:nvPicPr>
                <p:cNvPr id="230" name="Ink 229">
                  <a:extLst>
                    <a:ext uri="{FF2B5EF4-FFF2-40B4-BE49-F238E27FC236}">
                      <a16:creationId xmlns:a16="http://schemas.microsoft.com/office/drawing/2014/main" id="{69C02365-9A2E-9E17-50CD-DEC958F778CD}"/>
                    </a:ext>
                  </a:extLst>
                </p:cNvPr>
                <p:cNvPicPr/>
                <p:nvPr/>
              </p:nvPicPr>
              <p:blipFill>
                <a:blip r:embed="rId347"/>
                <a:stretch>
                  <a:fillRect/>
                </a:stretch>
              </p:blipFill>
              <p:spPr>
                <a:xfrm>
                  <a:off x="10592085" y="4390278"/>
                  <a:ext cx="1954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1" name="Ink 230">
                  <a:extLst>
                    <a:ext uri="{FF2B5EF4-FFF2-40B4-BE49-F238E27FC236}">
                      <a16:creationId xmlns:a16="http://schemas.microsoft.com/office/drawing/2014/main" id="{C07D97A5-48E3-0F7D-4454-7D8C163D4280}"/>
                    </a:ext>
                  </a:extLst>
                </p14:cNvPr>
                <p14:cNvContentPartPr/>
                <p14:nvPr/>
              </p14:nvContentPartPr>
              <p14:xfrm>
                <a:off x="10777845" y="4340238"/>
                <a:ext cx="257040" cy="208440"/>
              </p14:xfrm>
            </p:contentPart>
          </mc:Choice>
          <mc:Fallback>
            <p:pic>
              <p:nvPicPr>
                <p:cNvPr id="231" name="Ink 230">
                  <a:extLst>
                    <a:ext uri="{FF2B5EF4-FFF2-40B4-BE49-F238E27FC236}">
                      <a16:creationId xmlns:a16="http://schemas.microsoft.com/office/drawing/2014/main" id="{C07D97A5-48E3-0F7D-4454-7D8C163D4280}"/>
                    </a:ext>
                  </a:extLst>
                </p:cNvPr>
                <p:cNvPicPr/>
                <p:nvPr/>
              </p:nvPicPr>
              <p:blipFill>
                <a:blip r:embed="rId349"/>
                <a:stretch>
                  <a:fillRect/>
                </a:stretch>
              </p:blipFill>
              <p:spPr>
                <a:xfrm>
                  <a:off x="10768845" y="4331238"/>
                  <a:ext cx="2746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32" name="Ink 231">
                  <a:extLst>
                    <a:ext uri="{FF2B5EF4-FFF2-40B4-BE49-F238E27FC236}">
                      <a16:creationId xmlns:a16="http://schemas.microsoft.com/office/drawing/2014/main" id="{3887DBA2-FD8A-5D3E-AC96-7989A9D4C712}"/>
                    </a:ext>
                  </a:extLst>
                </p14:cNvPr>
                <p14:cNvContentPartPr/>
                <p14:nvPr/>
              </p14:nvContentPartPr>
              <p14:xfrm>
                <a:off x="11125605" y="4339878"/>
                <a:ext cx="206640" cy="205920"/>
              </p14:xfrm>
            </p:contentPart>
          </mc:Choice>
          <mc:Fallback>
            <p:pic>
              <p:nvPicPr>
                <p:cNvPr id="232" name="Ink 231">
                  <a:extLst>
                    <a:ext uri="{FF2B5EF4-FFF2-40B4-BE49-F238E27FC236}">
                      <a16:creationId xmlns:a16="http://schemas.microsoft.com/office/drawing/2014/main" id="{3887DBA2-FD8A-5D3E-AC96-7989A9D4C712}"/>
                    </a:ext>
                  </a:extLst>
                </p:cNvPr>
                <p:cNvPicPr/>
                <p:nvPr/>
              </p:nvPicPr>
              <p:blipFill>
                <a:blip r:embed="rId351"/>
                <a:stretch>
                  <a:fillRect/>
                </a:stretch>
              </p:blipFill>
              <p:spPr>
                <a:xfrm>
                  <a:off x="11116605" y="4330878"/>
                  <a:ext cx="2242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33" name="Ink 232">
                  <a:extLst>
                    <a:ext uri="{FF2B5EF4-FFF2-40B4-BE49-F238E27FC236}">
                      <a16:creationId xmlns:a16="http://schemas.microsoft.com/office/drawing/2014/main" id="{1E786B07-D322-F990-137D-522F2624A5C7}"/>
                    </a:ext>
                  </a:extLst>
                </p14:cNvPr>
                <p14:cNvContentPartPr/>
                <p14:nvPr/>
              </p14:nvContentPartPr>
              <p14:xfrm>
                <a:off x="11433405" y="4379838"/>
                <a:ext cx="124200" cy="200520"/>
              </p14:xfrm>
            </p:contentPart>
          </mc:Choice>
          <mc:Fallback>
            <p:pic>
              <p:nvPicPr>
                <p:cNvPr id="233" name="Ink 232">
                  <a:extLst>
                    <a:ext uri="{FF2B5EF4-FFF2-40B4-BE49-F238E27FC236}">
                      <a16:creationId xmlns:a16="http://schemas.microsoft.com/office/drawing/2014/main" id="{1E786B07-D322-F990-137D-522F2624A5C7}"/>
                    </a:ext>
                  </a:extLst>
                </p:cNvPr>
                <p:cNvPicPr/>
                <p:nvPr/>
              </p:nvPicPr>
              <p:blipFill>
                <a:blip r:embed="rId353"/>
                <a:stretch>
                  <a:fillRect/>
                </a:stretch>
              </p:blipFill>
              <p:spPr>
                <a:xfrm>
                  <a:off x="11424765" y="4370838"/>
                  <a:ext cx="141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4" name="Ink 233">
                  <a:extLst>
                    <a:ext uri="{FF2B5EF4-FFF2-40B4-BE49-F238E27FC236}">
                      <a16:creationId xmlns:a16="http://schemas.microsoft.com/office/drawing/2014/main" id="{FA34D6D6-0716-5F24-DEA5-7A7D349A203E}"/>
                    </a:ext>
                  </a:extLst>
                </p14:cNvPr>
                <p14:cNvContentPartPr/>
                <p14:nvPr/>
              </p14:nvContentPartPr>
              <p14:xfrm>
                <a:off x="11550765" y="4412238"/>
                <a:ext cx="207000" cy="173880"/>
              </p14:xfrm>
            </p:contentPart>
          </mc:Choice>
          <mc:Fallback>
            <p:pic>
              <p:nvPicPr>
                <p:cNvPr id="234" name="Ink 233">
                  <a:extLst>
                    <a:ext uri="{FF2B5EF4-FFF2-40B4-BE49-F238E27FC236}">
                      <a16:creationId xmlns:a16="http://schemas.microsoft.com/office/drawing/2014/main" id="{FA34D6D6-0716-5F24-DEA5-7A7D349A203E}"/>
                    </a:ext>
                  </a:extLst>
                </p:cNvPr>
                <p:cNvPicPr/>
                <p:nvPr/>
              </p:nvPicPr>
              <p:blipFill>
                <a:blip r:embed="rId355"/>
                <a:stretch>
                  <a:fillRect/>
                </a:stretch>
              </p:blipFill>
              <p:spPr>
                <a:xfrm>
                  <a:off x="11542125" y="4403238"/>
                  <a:ext cx="224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5" name="Ink 234">
                  <a:extLst>
                    <a:ext uri="{FF2B5EF4-FFF2-40B4-BE49-F238E27FC236}">
                      <a16:creationId xmlns:a16="http://schemas.microsoft.com/office/drawing/2014/main" id="{975F675B-FED9-113B-EE8E-9D73D26A2123}"/>
                    </a:ext>
                  </a:extLst>
                </p14:cNvPr>
                <p14:cNvContentPartPr/>
                <p14:nvPr/>
              </p14:nvContentPartPr>
              <p14:xfrm>
                <a:off x="11774685" y="4399638"/>
                <a:ext cx="109440" cy="261360"/>
              </p14:xfrm>
            </p:contentPart>
          </mc:Choice>
          <mc:Fallback>
            <p:pic>
              <p:nvPicPr>
                <p:cNvPr id="235" name="Ink 234">
                  <a:extLst>
                    <a:ext uri="{FF2B5EF4-FFF2-40B4-BE49-F238E27FC236}">
                      <a16:creationId xmlns:a16="http://schemas.microsoft.com/office/drawing/2014/main" id="{975F675B-FED9-113B-EE8E-9D73D26A2123}"/>
                    </a:ext>
                  </a:extLst>
                </p:cNvPr>
                <p:cNvPicPr/>
                <p:nvPr/>
              </p:nvPicPr>
              <p:blipFill>
                <a:blip r:embed="rId357"/>
                <a:stretch>
                  <a:fillRect/>
                </a:stretch>
              </p:blipFill>
              <p:spPr>
                <a:xfrm>
                  <a:off x="11765685" y="4390998"/>
                  <a:ext cx="1270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37" name="Ink 236">
                  <a:extLst>
                    <a:ext uri="{FF2B5EF4-FFF2-40B4-BE49-F238E27FC236}">
                      <a16:creationId xmlns:a16="http://schemas.microsoft.com/office/drawing/2014/main" id="{FA66D584-88B1-0F58-8447-243D3E67CEB2}"/>
                    </a:ext>
                  </a:extLst>
                </p14:cNvPr>
                <p14:cNvContentPartPr/>
                <p14:nvPr/>
              </p14:nvContentPartPr>
              <p14:xfrm>
                <a:off x="10321005" y="5153838"/>
                <a:ext cx="1314000" cy="67320"/>
              </p14:xfrm>
            </p:contentPart>
          </mc:Choice>
          <mc:Fallback>
            <p:pic>
              <p:nvPicPr>
                <p:cNvPr id="237" name="Ink 236">
                  <a:extLst>
                    <a:ext uri="{FF2B5EF4-FFF2-40B4-BE49-F238E27FC236}">
                      <a16:creationId xmlns:a16="http://schemas.microsoft.com/office/drawing/2014/main" id="{FA66D584-88B1-0F58-8447-243D3E67CEB2}"/>
                    </a:ext>
                  </a:extLst>
                </p:cNvPr>
                <p:cNvPicPr/>
                <p:nvPr/>
              </p:nvPicPr>
              <p:blipFill>
                <a:blip r:embed="rId359"/>
                <a:stretch>
                  <a:fillRect/>
                </a:stretch>
              </p:blipFill>
              <p:spPr>
                <a:xfrm>
                  <a:off x="10312365" y="5145198"/>
                  <a:ext cx="1331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8" name="Ink 237">
                  <a:extLst>
                    <a:ext uri="{FF2B5EF4-FFF2-40B4-BE49-F238E27FC236}">
                      <a16:creationId xmlns:a16="http://schemas.microsoft.com/office/drawing/2014/main" id="{0CE2AFCE-6A37-EF32-48A6-9BAD6E110D05}"/>
                    </a:ext>
                  </a:extLst>
                </p14:cNvPr>
                <p14:cNvContentPartPr/>
                <p14:nvPr/>
              </p14:nvContentPartPr>
              <p14:xfrm>
                <a:off x="10368525" y="4721838"/>
                <a:ext cx="81000" cy="600840"/>
              </p14:xfrm>
            </p:contentPart>
          </mc:Choice>
          <mc:Fallback>
            <p:pic>
              <p:nvPicPr>
                <p:cNvPr id="238" name="Ink 237">
                  <a:extLst>
                    <a:ext uri="{FF2B5EF4-FFF2-40B4-BE49-F238E27FC236}">
                      <a16:creationId xmlns:a16="http://schemas.microsoft.com/office/drawing/2014/main" id="{0CE2AFCE-6A37-EF32-48A6-9BAD6E110D05}"/>
                    </a:ext>
                  </a:extLst>
                </p:cNvPr>
                <p:cNvPicPr/>
                <p:nvPr/>
              </p:nvPicPr>
              <p:blipFill>
                <a:blip r:embed="rId361"/>
                <a:stretch>
                  <a:fillRect/>
                </a:stretch>
              </p:blipFill>
              <p:spPr>
                <a:xfrm>
                  <a:off x="10359525" y="4713198"/>
                  <a:ext cx="986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9" name="Ink 238">
                  <a:extLst>
                    <a:ext uri="{FF2B5EF4-FFF2-40B4-BE49-F238E27FC236}">
                      <a16:creationId xmlns:a16="http://schemas.microsoft.com/office/drawing/2014/main" id="{BDA69DF4-5068-4D51-E207-985BB8D7384D}"/>
                    </a:ext>
                  </a:extLst>
                </p14:cNvPr>
                <p14:cNvContentPartPr/>
                <p14:nvPr/>
              </p14:nvContentPartPr>
              <p14:xfrm>
                <a:off x="10574085" y="4834878"/>
                <a:ext cx="1083600" cy="123120"/>
              </p14:xfrm>
            </p:contentPart>
          </mc:Choice>
          <mc:Fallback>
            <p:pic>
              <p:nvPicPr>
                <p:cNvPr id="239" name="Ink 238">
                  <a:extLst>
                    <a:ext uri="{FF2B5EF4-FFF2-40B4-BE49-F238E27FC236}">
                      <a16:creationId xmlns:a16="http://schemas.microsoft.com/office/drawing/2014/main" id="{BDA69DF4-5068-4D51-E207-985BB8D7384D}"/>
                    </a:ext>
                  </a:extLst>
                </p:cNvPr>
                <p:cNvPicPr/>
                <p:nvPr/>
              </p:nvPicPr>
              <p:blipFill>
                <a:blip r:embed="rId363"/>
                <a:stretch>
                  <a:fillRect/>
                </a:stretch>
              </p:blipFill>
              <p:spPr>
                <a:xfrm>
                  <a:off x="10565085" y="4826238"/>
                  <a:ext cx="11012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40" name="Ink 239">
                  <a:extLst>
                    <a:ext uri="{FF2B5EF4-FFF2-40B4-BE49-F238E27FC236}">
                      <a16:creationId xmlns:a16="http://schemas.microsoft.com/office/drawing/2014/main" id="{0FCCD3EB-1D30-B57E-36F3-B8F6A663ED57}"/>
                    </a:ext>
                  </a:extLst>
                </p14:cNvPr>
                <p14:cNvContentPartPr/>
                <p14:nvPr/>
              </p14:nvContentPartPr>
              <p14:xfrm>
                <a:off x="10685685" y="4868358"/>
                <a:ext cx="194040" cy="292680"/>
              </p14:xfrm>
            </p:contentPart>
          </mc:Choice>
          <mc:Fallback>
            <p:pic>
              <p:nvPicPr>
                <p:cNvPr id="240" name="Ink 239">
                  <a:extLst>
                    <a:ext uri="{FF2B5EF4-FFF2-40B4-BE49-F238E27FC236}">
                      <a16:creationId xmlns:a16="http://schemas.microsoft.com/office/drawing/2014/main" id="{0FCCD3EB-1D30-B57E-36F3-B8F6A663ED57}"/>
                    </a:ext>
                  </a:extLst>
                </p:cNvPr>
                <p:cNvPicPr/>
                <p:nvPr/>
              </p:nvPicPr>
              <p:blipFill>
                <a:blip r:embed="rId365"/>
                <a:stretch>
                  <a:fillRect/>
                </a:stretch>
              </p:blipFill>
              <p:spPr>
                <a:xfrm>
                  <a:off x="10677045" y="4859718"/>
                  <a:ext cx="2116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41" name="Ink 240">
                  <a:extLst>
                    <a:ext uri="{FF2B5EF4-FFF2-40B4-BE49-F238E27FC236}">
                      <a16:creationId xmlns:a16="http://schemas.microsoft.com/office/drawing/2014/main" id="{107DBA49-CCF9-C34F-9EF5-75FBBDE64D30}"/>
                    </a:ext>
                  </a:extLst>
                </p14:cNvPr>
                <p14:cNvContentPartPr/>
                <p14:nvPr/>
              </p14:nvContentPartPr>
              <p14:xfrm>
                <a:off x="10949565" y="4889238"/>
                <a:ext cx="195480" cy="248400"/>
              </p14:xfrm>
            </p:contentPart>
          </mc:Choice>
          <mc:Fallback>
            <p:pic>
              <p:nvPicPr>
                <p:cNvPr id="241" name="Ink 240">
                  <a:extLst>
                    <a:ext uri="{FF2B5EF4-FFF2-40B4-BE49-F238E27FC236}">
                      <a16:creationId xmlns:a16="http://schemas.microsoft.com/office/drawing/2014/main" id="{107DBA49-CCF9-C34F-9EF5-75FBBDE64D30}"/>
                    </a:ext>
                  </a:extLst>
                </p:cNvPr>
                <p:cNvPicPr/>
                <p:nvPr/>
              </p:nvPicPr>
              <p:blipFill>
                <a:blip r:embed="rId367"/>
                <a:stretch>
                  <a:fillRect/>
                </a:stretch>
              </p:blipFill>
              <p:spPr>
                <a:xfrm>
                  <a:off x="10940925" y="4880238"/>
                  <a:ext cx="2131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42" name="Ink 241">
                  <a:extLst>
                    <a:ext uri="{FF2B5EF4-FFF2-40B4-BE49-F238E27FC236}">
                      <a16:creationId xmlns:a16="http://schemas.microsoft.com/office/drawing/2014/main" id="{29FC9809-9C1A-A74A-6ACF-38CE9088BBA3}"/>
                    </a:ext>
                  </a:extLst>
                </p14:cNvPr>
                <p14:cNvContentPartPr/>
                <p14:nvPr/>
              </p14:nvContentPartPr>
              <p14:xfrm>
                <a:off x="11193645" y="4930278"/>
                <a:ext cx="160920" cy="187920"/>
              </p14:xfrm>
            </p:contentPart>
          </mc:Choice>
          <mc:Fallback>
            <p:pic>
              <p:nvPicPr>
                <p:cNvPr id="242" name="Ink 241">
                  <a:extLst>
                    <a:ext uri="{FF2B5EF4-FFF2-40B4-BE49-F238E27FC236}">
                      <a16:creationId xmlns:a16="http://schemas.microsoft.com/office/drawing/2014/main" id="{29FC9809-9C1A-A74A-6ACF-38CE9088BBA3}"/>
                    </a:ext>
                  </a:extLst>
                </p:cNvPr>
                <p:cNvPicPr/>
                <p:nvPr/>
              </p:nvPicPr>
              <p:blipFill>
                <a:blip r:embed="rId369"/>
                <a:stretch>
                  <a:fillRect/>
                </a:stretch>
              </p:blipFill>
              <p:spPr>
                <a:xfrm>
                  <a:off x="11184645" y="4921638"/>
                  <a:ext cx="1785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43" name="Ink 242">
                  <a:extLst>
                    <a:ext uri="{FF2B5EF4-FFF2-40B4-BE49-F238E27FC236}">
                      <a16:creationId xmlns:a16="http://schemas.microsoft.com/office/drawing/2014/main" id="{1EC7D2B3-9CA6-611F-8651-7C18BC410B51}"/>
                    </a:ext>
                  </a:extLst>
                </p14:cNvPr>
                <p14:cNvContentPartPr/>
                <p14:nvPr/>
              </p14:nvContentPartPr>
              <p14:xfrm>
                <a:off x="11404605" y="4940718"/>
                <a:ext cx="221760" cy="142560"/>
              </p14:xfrm>
            </p:contentPart>
          </mc:Choice>
          <mc:Fallback>
            <p:pic>
              <p:nvPicPr>
                <p:cNvPr id="243" name="Ink 242">
                  <a:extLst>
                    <a:ext uri="{FF2B5EF4-FFF2-40B4-BE49-F238E27FC236}">
                      <a16:creationId xmlns:a16="http://schemas.microsoft.com/office/drawing/2014/main" id="{1EC7D2B3-9CA6-611F-8651-7C18BC410B51}"/>
                    </a:ext>
                  </a:extLst>
                </p:cNvPr>
                <p:cNvPicPr/>
                <p:nvPr/>
              </p:nvPicPr>
              <p:blipFill>
                <a:blip r:embed="rId371"/>
                <a:stretch>
                  <a:fillRect/>
                </a:stretch>
              </p:blipFill>
              <p:spPr>
                <a:xfrm>
                  <a:off x="11395605" y="4932078"/>
                  <a:ext cx="239400" cy="16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2">
            <p14:nvContentPartPr>
              <p14:cNvPr id="245" name="Ink 244">
                <a:extLst>
                  <a:ext uri="{FF2B5EF4-FFF2-40B4-BE49-F238E27FC236}">
                    <a16:creationId xmlns:a16="http://schemas.microsoft.com/office/drawing/2014/main" id="{C2571050-CF37-336F-9F20-D207F454B401}"/>
                  </a:ext>
                </a:extLst>
              </p14:cNvPr>
              <p14:cNvContentPartPr/>
              <p14:nvPr/>
            </p14:nvContentPartPr>
            <p14:xfrm>
              <a:off x="233445" y="6038718"/>
              <a:ext cx="384840" cy="224640"/>
            </p14:xfrm>
          </p:contentPart>
        </mc:Choice>
        <mc:Fallback>
          <p:pic>
            <p:nvPicPr>
              <p:cNvPr id="245" name="Ink 244">
                <a:extLst>
                  <a:ext uri="{FF2B5EF4-FFF2-40B4-BE49-F238E27FC236}">
                    <a16:creationId xmlns:a16="http://schemas.microsoft.com/office/drawing/2014/main" id="{C2571050-CF37-336F-9F20-D207F454B401}"/>
                  </a:ext>
                </a:extLst>
              </p:cNvPr>
              <p:cNvPicPr/>
              <p:nvPr/>
            </p:nvPicPr>
            <p:blipFill>
              <a:blip r:embed="rId373"/>
              <a:stretch>
                <a:fillRect/>
              </a:stretch>
            </p:blipFill>
            <p:spPr>
              <a:xfrm>
                <a:off x="224445" y="6029718"/>
                <a:ext cx="402480" cy="242280"/>
              </a:xfrm>
              <a:prstGeom prst="rect">
                <a:avLst/>
              </a:prstGeom>
            </p:spPr>
          </p:pic>
        </mc:Fallback>
      </mc:AlternateContent>
      <p:grpSp>
        <p:nvGrpSpPr>
          <p:cNvPr id="248" name="Group 247">
            <a:extLst>
              <a:ext uri="{FF2B5EF4-FFF2-40B4-BE49-F238E27FC236}">
                <a16:creationId xmlns:a16="http://schemas.microsoft.com/office/drawing/2014/main" id="{85B6B571-5D68-5E35-1931-6C47161A0471}"/>
              </a:ext>
            </a:extLst>
          </p:cNvPr>
          <p:cNvGrpSpPr/>
          <p:nvPr/>
        </p:nvGrpSpPr>
        <p:grpSpPr>
          <a:xfrm>
            <a:off x="3045045" y="6563958"/>
            <a:ext cx="2380320" cy="134280"/>
            <a:chOff x="3045045" y="6563958"/>
            <a:chExt cx="2380320" cy="134280"/>
          </a:xfrm>
        </p:grpSpPr>
        <mc:AlternateContent xmlns:mc="http://schemas.openxmlformats.org/markup-compatibility/2006">
          <mc:Choice xmlns:p14="http://schemas.microsoft.com/office/powerpoint/2010/main" Requires="p14">
            <p:contentPart p14:bwMode="auto" r:id="rId374">
              <p14:nvContentPartPr>
                <p14:cNvPr id="246" name="Ink 245">
                  <a:extLst>
                    <a:ext uri="{FF2B5EF4-FFF2-40B4-BE49-F238E27FC236}">
                      <a16:creationId xmlns:a16="http://schemas.microsoft.com/office/drawing/2014/main" id="{FA1E0D11-B23D-A193-A9E8-DE741EF2E98E}"/>
                    </a:ext>
                  </a:extLst>
                </p14:cNvPr>
                <p14:cNvContentPartPr/>
                <p14:nvPr/>
              </p14:nvContentPartPr>
              <p14:xfrm>
                <a:off x="3045045" y="6563958"/>
                <a:ext cx="2380320" cy="77400"/>
              </p14:xfrm>
            </p:contentPart>
          </mc:Choice>
          <mc:Fallback>
            <p:pic>
              <p:nvPicPr>
                <p:cNvPr id="246" name="Ink 245">
                  <a:extLst>
                    <a:ext uri="{FF2B5EF4-FFF2-40B4-BE49-F238E27FC236}">
                      <a16:creationId xmlns:a16="http://schemas.microsoft.com/office/drawing/2014/main" id="{FA1E0D11-B23D-A193-A9E8-DE741EF2E98E}"/>
                    </a:ext>
                  </a:extLst>
                </p:cNvPr>
                <p:cNvPicPr/>
                <p:nvPr/>
              </p:nvPicPr>
              <p:blipFill>
                <a:blip r:embed="rId375"/>
                <a:stretch>
                  <a:fillRect/>
                </a:stretch>
              </p:blipFill>
              <p:spPr>
                <a:xfrm>
                  <a:off x="3036405" y="6555318"/>
                  <a:ext cx="23979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47" name="Ink 246">
                  <a:extLst>
                    <a:ext uri="{FF2B5EF4-FFF2-40B4-BE49-F238E27FC236}">
                      <a16:creationId xmlns:a16="http://schemas.microsoft.com/office/drawing/2014/main" id="{4ED13945-78C5-F402-BCC2-3B894B9A4C66}"/>
                    </a:ext>
                  </a:extLst>
                </p14:cNvPr>
                <p14:cNvContentPartPr/>
                <p14:nvPr/>
              </p14:nvContentPartPr>
              <p14:xfrm>
                <a:off x="3879885" y="6679158"/>
                <a:ext cx="740160" cy="19080"/>
              </p14:xfrm>
            </p:contentPart>
          </mc:Choice>
          <mc:Fallback>
            <p:pic>
              <p:nvPicPr>
                <p:cNvPr id="247" name="Ink 246">
                  <a:extLst>
                    <a:ext uri="{FF2B5EF4-FFF2-40B4-BE49-F238E27FC236}">
                      <a16:creationId xmlns:a16="http://schemas.microsoft.com/office/drawing/2014/main" id="{4ED13945-78C5-F402-BCC2-3B894B9A4C66}"/>
                    </a:ext>
                  </a:extLst>
                </p:cNvPr>
                <p:cNvPicPr/>
                <p:nvPr/>
              </p:nvPicPr>
              <p:blipFill>
                <a:blip r:embed="rId377"/>
                <a:stretch>
                  <a:fillRect/>
                </a:stretch>
              </p:blipFill>
              <p:spPr>
                <a:xfrm>
                  <a:off x="3870885" y="6670158"/>
                  <a:ext cx="757800"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8">
            <p14:nvContentPartPr>
              <p14:cNvPr id="249" name="Ink 248">
                <a:extLst>
                  <a:ext uri="{FF2B5EF4-FFF2-40B4-BE49-F238E27FC236}">
                    <a16:creationId xmlns:a16="http://schemas.microsoft.com/office/drawing/2014/main" id="{FF7E4B61-B928-FB01-1075-1098AED8B751}"/>
                  </a:ext>
                </a:extLst>
              </p14:cNvPr>
              <p14:cNvContentPartPr/>
              <p14:nvPr/>
            </p14:nvContentPartPr>
            <p14:xfrm>
              <a:off x="500565" y="5879958"/>
              <a:ext cx="804600" cy="770040"/>
            </p14:xfrm>
          </p:contentPart>
        </mc:Choice>
        <mc:Fallback>
          <p:pic>
            <p:nvPicPr>
              <p:cNvPr id="249" name="Ink 248">
                <a:extLst>
                  <a:ext uri="{FF2B5EF4-FFF2-40B4-BE49-F238E27FC236}">
                    <a16:creationId xmlns:a16="http://schemas.microsoft.com/office/drawing/2014/main" id="{FF7E4B61-B928-FB01-1075-1098AED8B751}"/>
                  </a:ext>
                </a:extLst>
              </p:cNvPr>
              <p:cNvPicPr/>
              <p:nvPr/>
            </p:nvPicPr>
            <p:blipFill>
              <a:blip r:embed="rId379"/>
              <a:stretch>
                <a:fillRect/>
              </a:stretch>
            </p:blipFill>
            <p:spPr>
              <a:xfrm>
                <a:off x="491925" y="5871318"/>
                <a:ext cx="822240" cy="787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50" name="Ink 249">
                <a:extLst>
                  <a:ext uri="{FF2B5EF4-FFF2-40B4-BE49-F238E27FC236}">
                    <a16:creationId xmlns:a16="http://schemas.microsoft.com/office/drawing/2014/main" id="{121F8E91-4125-98DC-7952-E4A63DE5BA53}"/>
                  </a:ext>
                </a:extLst>
              </p14:cNvPr>
              <p14:cNvContentPartPr/>
              <p14:nvPr/>
            </p14:nvContentPartPr>
            <p14:xfrm>
              <a:off x="733845" y="5873118"/>
              <a:ext cx="564120" cy="66600"/>
            </p14:xfrm>
          </p:contentPart>
        </mc:Choice>
        <mc:Fallback>
          <p:pic>
            <p:nvPicPr>
              <p:cNvPr id="250" name="Ink 249">
                <a:extLst>
                  <a:ext uri="{FF2B5EF4-FFF2-40B4-BE49-F238E27FC236}">
                    <a16:creationId xmlns:a16="http://schemas.microsoft.com/office/drawing/2014/main" id="{121F8E91-4125-98DC-7952-E4A63DE5BA53}"/>
                  </a:ext>
                </a:extLst>
              </p:cNvPr>
              <p:cNvPicPr/>
              <p:nvPr/>
            </p:nvPicPr>
            <p:blipFill>
              <a:blip r:embed="rId381"/>
              <a:stretch>
                <a:fillRect/>
              </a:stretch>
            </p:blipFill>
            <p:spPr>
              <a:xfrm>
                <a:off x="724845" y="5864478"/>
                <a:ext cx="581760" cy="84240"/>
              </a:xfrm>
              <a:prstGeom prst="rect">
                <a:avLst/>
              </a:prstGeom>
            </p:spPr>
          </p:pic>
        </mc:Fallback>
      </mc:AlternateContent>
    </p:spTree>
    <p:extLst>
      <p:ext uri="{BB962C8B-B14F-4D97-AF65-F5344CB8AC3E}">
        <p14:creationId xmlns:p14="http://schemas.microsoft.com/office/powerpoint/2010/main" val="3592898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Example 2.5</a:t>
            </a:r>
          </a:p>
        </p:txBody>
      </p:sp>
      <p:sp>
        <p:nvSpPr>
          <p:cNvPr id="3" name="Content Placeholder 2"/>
          <p:cNvSpPr>
            <a:spLocks noGrp="1"/>
          </p:cNvSpPr>
          <p:nvPr>
            <p:ph idx="1"/>
          </p:nvPr>
        </p:nvSpPr>
        <p:spPr/>
        <p:txBody>
          <a:bodyPr/>
          <a:lstStyle/>
          <a:p>
            <a:r>
              <a:rPr lang="en-US" dirty="0"/>
              <a:t>Example: for the square signal g(t) find the component in g(t) in the form of sin(t), in other words approximate</a:t>
            </a:r>
          </a:p>
          <a:p>
            <a:endParaRPr lang="en-US" dirty="0"/>
          </a:p>
          <a:p>
            <a:r>
              <a:rPr lang="en-US" dirty="0"/>
              <a:t>With energy of the error is minimized</a:t>
            </a:r>
          </a:p>
          <a:p>
            <a:endParaRPr lang="en-US" dirty="0"/>
          </a:p>
          <a:p>
            <a:endParaRPr lang="en-US" dirty="0"/>
          </a:p>
          <a:p>
            <a:r>
              <a:rPr lang="en-US" dirty="0" err="1"/>
              <a:t>csin</a:t>
            </a:r>
            <a:r>
              <a:rPr lang="en-US" dirty="0"/>
              <a:t>(t)=?</a:t>
            </a:r>
          </a:p>
          <a:p>
            <a:r>
              <a:rPr lang="en-US" dirty="0"/>
              <a:t>What is the optimum c?</a:t>
            </a:r>
          </a:p>
          <a:p>
            <a:r>
              <a:rPr lang="en-US" dirty="0"/>
              <a:t>E.g.: c=.3, 1,2 or 5</a:t>
            </a:r>
          </a:p>
          <a:p>
            <a:r>
              <a:rPr lang="en-US" dirty="0"/>
              <a:t>What c provides the best </a:t>
            </a:r>
          </a:p>
          <a:p>
            <a:pPr marL="0" indent="0">
              <a:buNone/>
            </a:pPr>
            <a:r>
              <a:rPr lang="en-US" dirty="0"/>
              <a:t>Approximation?</a:t>
            </a:r>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419600" y="1524001"/>
                <a:ext cx="3352800" cy="46166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400" i="1" smtClean="0">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ea typeface="Cambria Math"/>
                        </a:rPr>
                        <m:t>≅</m:t>
                      </m:r>
                      <m:r>
                        <a:rPr lang="en-US" sz="2400" i="1">
                          <a:latin typeface="Cambria Math"/>
                        </a:rPr>
                        <m:t>𝑐</m:t>
                      </m:r>
                      <m:func>
                        <m:funcPr>
                          <m:ctrlPr>
                            <a:rPr lang="en-US" sz="2400" i="1">
                              <a:latin typeface="Cambria Math" panose="02040503050406030204" pitchFamily="18" charset="0"/>
                            </a:rPr>
                          </m:ctrlPr>
                        </m:funcPr>
                        <m:fName>
                          <m:r>
                            <m:rPr>
                              <m:sty m:val="p"/>
                            </m:rPr>
                            <a:rPr lang="en-US" sz="2400">
                              <a:latin typeface="Cambria Math"/>
                            </a:rPr>
                            <m:t>sin</m:t>
                          </m:r>
                        </m:fName>
                        <m:e>
                          <m:r>
                            <a:rPr lang="en-US" sz="2400" b="0" i="1" smtClean="0">
                              <a:latin typeface="Cambria Math" panose="02040503050406030204" pitchFamily="18" charset="0"/>
                            </a:rPr>
                            <m:t>(</m:t>
                          </m:r>
                          <m:r>
                            <a:rPr lang="en-US" sz="2400" i="1">
                              <a:latin typeface="Cambria Math"/>
                            </a:rPr>
                            <m:t>𝑡</m:t>
                          </m:r>
                          <m:r>
                            <a:rPr lang="en-US" sz="2400" b="0" i="1" smtClean="0">
                              <a:latin typeface="Cambria Math" panose="02040503050406030204" pitchFamily="18" charset="0"/>
                            </a:rPr>
                            <m:t>)</m:t>
                          </m:r>
                        </m:e>
                      </m:fun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419600" y="1524001"/>
                <a:ext cx="3352800" cy="461665"/>
              </a:xfrm>
              <a:prstGeom prst="rect">
                <a:avLst/>
              </a:prstGeom>
              <a:blipFill>
                <a:blip r:embed="rId2"/>
                <a:stretch>
                  <a:fillRect b="-171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FEB33ED-A4DD-92FD-01C9-77C902C34A71}"/>
              </a:ext>
            </a:extLst>
          </p:cNvPr>
          <p:cNvPicPr>
            <a:picLocks noChangeAspect="1"/>
          </p:cNvPicPr>
          <p:nvPr/>
        </p:nvPicPr>
        <p:blipFill>
          <a:blip r:embed="rId3"/>
          <a:stretch>
            <a:fillRect/>
          </a:stretch>
        </p:blipFill>
        <p:spPr>
          <a:xfrm>
            <a:off x="8229600" y="1524001"/>
            <a:ext cx="2667000" cy="1790700"/>
          </a:xfrm>
          <a:prstGeom prst="rect">
            <a:avLst/>
          </a:prstGeom>
        </p:spPr>
      </p:pic>
      <p:cxnSp>
        <p:nvCxnSpPr>
          <p:cNvPr id="9" name="Straight Arrow Connector 8">
            <a:extLst>
              <a:ext uri="{FF2B5EF4-FFF2-40B4-BE49-F238E27FC236}">
                <a16:creationId xmlns:a16="http://schemas.microsoft.com/office/drawing/2014/main" id="{4AAEC0F6-0154-F2EF-2403-0495D25E7A71}"/>
              </a:ext>
            </a:extLst>
          </p:cNvPr>
          <p:cNvCxnSpPr>
            <a:cxnSpLocks/>
          </p:cNvCxnSpPr>
          <p:nvPr/>
        </p:nvCxnSpPr>
        <p:spPr>
          <a:xfrm>
            <a:off x="8534400" y="4267200"/>
            <a:ext cx="2514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F058F58-9D7B-C353-423B-C4422FD41C4A}"/>
              </a:ext>
            </a:extLst>
          </p:cNvPr>
          <p:cNvCxnSpPr>
            <a:cxnSpLocks/>
          </p:cNvCxnSpPr>
          <p:nvPr/>
        </p:nvCxnSpPr>
        <p:spPr>
          <a:xfrm flipH="1" flipV="1">
            <a:off x="8528807" y="3314701"/>
            <a:ext cx="5593" cy="2019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44809D1-563D-9EB3-034B-C42FC2FB6BB9}"/>
              </a:ext>
            </a:extLst>
          </p:cNvPr>
          <p:cNvCxnSpPr>
            <a:cxnSpLocks/>
          </p:cNvCxnSpPr>
          <p:nvPr/>
        </p:nvCxnSpPr>
        <p:spPr>
          <a:xfrm flipV="1">
            <a:off x="9601200" y="35052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25408-D2B0-F6EF-9D45-0D051B418950}"/>
              </a:ext>
            </a:extLst>
          </p:cNvPr>
          <p:cNvCxnSpPr>
            <a:cxnSpLocks/>
          </p:cNvCxnSpPr>
          <p:nvPr/>
        </p:nvCxnSpPr>
        <p:spPr>
          <a:xfrm flipV="1">
            <a:off x="9601200" y="42672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F6144D-096C-136D-C1FF-6CA9B61F4F62}"/>
              </a:ext>
            </a:extLst>
          </p:cNvPr>
          <p:cNvCxnSpPr>
            <a:cxnSpLocks/>
          </p:cNvCxnSpPr>
          <p:nvPr/>
        </p:nvCxnSpPr>
        <p:spPr>
          <a:xfrm>
            <a:off x="9601200" y="50292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E72A3A-D6F7-7222-5A1A-BA73A46233E2}"/>
              </a:ext>
            </a:extLst>
          </p:cNvPr>
          <p:cNvCxnSpPr>
            <a:cxnSpLocks/>
          </p:cNvCxnSpPr>
          <p:nvPr/>
        </p:nvCxnSpPr>
        <p:spPr>
          <a:xfrm>
            <a:off x="8534400" y="35052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C51F6F-75E5-7557-DD30-F37679C2844C}"/>
              </a:ext>
            </a:extLst>
          </p:cNvPr>
          <p:cNvCxnSpPr>
            <a:cxnSpLocks/>
          </p:cNvCxnSpPr>
          <p:nvPr/>
        </p:nvCxnSpPr>
        <p:spPr>
          <a:xfrm flipV="1">
            <a:off x="10744200" y="42672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F228A8D-338C-7D4D-9CF7-98AB991DB295}"/>
              </a:ext>
            </a:extLst>
          </p:cNvPr>
          <p:cNvSpPr txBox="1"/>
          <p:nvPr/>
        </p:nvSpPr>
        <p:spPr>
          <a:xfrm>
            <a:off x="8305800" y="3352800"/>
            <a:ext cx="263214" cy="276999"/>
          </a:xfrm>
          <a:prstGeom prst="rect">
            <a:avLst/>
          </a:prstGeom>
          <a:noFill/>
        </p:spPr>
        <p:txBody>
          <a:bodyPr wrap="none" rtlCol="0">
            <a:spAutoFit/>
          </a:bodyPr>
          <a:lstStyle/>
          <a:p>
            <a:r>
              <a:rPr lang="en-US" sz="1200" dirty="0"/>
              <a:t>1</a:t>
            </a:r>
          </a:p>
        </p:txBody>
      </p:sp>
      <p:sp>
        <p:nvSpPr>
          <p:cNvPr id="31" name="TextBox 30">
            <a:extLst>
              <a:ext uri="{FF2B5EF4-FFF2-40B4-BE49-F238E27FC236}">
                <a16:creationId xmlns:a16="http://schemas.microsoft.com/office/drawing/2014/main" id="{E47A4931-0295-EFF5-9505-261C93ED2E2D}"/>
              </a:ext>
            </a:extLst>
          </p:cNvPr>
          <p:cNvSpPr txBox="1"/>
          <p:nvPr/>
        </p:nvSpPr>
        <p:spPr>
          <a:xfrm>
            <a:off x="8229600" y="4876800"/>
            <a:ext cx="309700" cy="276999"/>
          </a:xfrm>
          <a:prstGeom prst="rect">
            <a:avLst/>
          </a:prstGeom>
          <a:noFill/>
        </p:spPr>
        <p:txBody>
          <a:bodyPr wrap="none" rtlCol="0">
            <a:spAutoFit/>
          </a:bodyPr>
          <a:lstStyle/>
          <a:p>
            <a:r>
              <a:rPr lang="en-US" sz="1200" dirty="0"/>
              <a:t>-1</a:t>
            </a:r>
          </a:p>
        </p:txBody>
      </p:sp>
      <p:sp>
        <p:nvSpPr>
          <p:cNvPr id="36" name="TextBox 35">
            <a:extLst>
              <a:ext uri="{FF2B5EF4-FFF2-40B4-BE49-F238E27FC236}">
                <a16:creationId xmlns:a16="http://schemas.microsoft.com/office/drawing/2014/main" id="{26DB0127-B8A4-773F-2AFD-DEAA8FE903A9}"/>
              </a:ext>
            </a:extLst>
          </p:cNvPr>
          <p:cNvSpPr txBox="1"/>
          <p:nvPr/>
        </p:nvSpPr>
        <p:spPr>
          <a:xfrm>
            <a:off x="10210800" y="3733800"/>
            <a:ext cx="511679" cy="369332"/>
          </a:xfrm>
          <a:prstGeom prst="rect">
            <a:avLst/>
          </a:prstGeom>
          <a:noFill/>
        </p:spPr>
        <p:txBody>
          <a:bodyPr wrap="none" rtlCol="0">
            <a:spAutoFit/>
          </a:bodyPr>
          <a:lstStyle/>
          <a:p>
            <a:r>
              <a:rPr lang="en-US" dirty="0"/>
              <a:t>g(t)</a:t>
            </a:r>
          </a:p>
        </p:txBody>
      </p:sp>
      <p:sp>
        <p:nvSpPr>
          <p:cNvPr id="37" name="TextBox 36">
            <a:extLst>
              <a:ext uri="{FF2B5EF4-FFF2-40B4-BE49-F238E27FC236}">
                <a16:creationId xmlns:a16="http://schemas.microsoft.com/office/drawing/2014/main" id="{2338328C-B658-2B7B-CF0C-98BD4685ADDF}"/>
              </a:ext>
            </a:extLst>
          </p:cNvPr>
          <p:cNvSpPr txBox="1"/>
          <p:nvPr/>
        </p:nvSpPr>
        <p:spPr>
          <a:xfrm>
            <a:off x="10213914" y="1535668"/>
            <a:ext cx="502061" cy="369332"/>
          </a:xfrm>
          <a:prstGeom prst="rect">
            <a:avLst/>
          </a:prstGeom>
          <a:noFill/>
        </p:spPr>
        <p:txBody>
          <a:bodyPr wrap="none" rtlCol="0">
            <a:spAutoFit/>
          </a:bodyPr>
          <a:lstStyle/>
          <a:p>
            <a:r>
              <a:rPr lang="en-US" dirty="0"/>
              <a:t>x(t)</a:t>
            </a:r>
          </a:p>
        </p:txBody>
      </p:sp>
      <p:pic>
        <p:nvPicPr>
          <p:cNvPr id="46" name="Picture 45">
            <a:extLst>
              <a:ext uri="{FF2B5EF4-FFF2-40B4-BE49-F238E27FC236}">
                <a16:creationId xmlns:a16="http://schemas.microsoft.com/office/drawing/2014/main" id="{F9FC0EFE-25BC-CC7B-572C-146606A362E5}"/>
              </a:ext>
            </a:extLst>
          </p:cNvPr>
          <p:cNvPicPr>
            <a:picLocks noChangeAspect="1"/>
          </p:cNvPicPr>
          <p:nvPr/>
        </p:nvPicPr>
        <p:blipFill>
          <a:blip r:embed="rId4"/>
          <a:stretch>
            <a:fillRect/>
          </a:stretch>
        </p:blipFill>
        <p:spPr>
          <a:xfrm>
            <a:off x="4391025" y="4086225"/>
            <a:ext cx="3609975" cy="2771775"/>
          </a:xfrm>
          <a:prstGeom prst="rect">
            <a:avLst/>
          </a:prstGeom>
        </p:spPr>
      </p:pic>
      <p:grpSp>
        <p:nvGrpSpPr>
          <p:cNvPr id="52" name="Group 51">
            <a:extLst>
              <a:ext uri="{FF2B5EF4-FFF2-40B4-BE49-F238E27FC236}">
                <a16:creationId xmlns:a16="http://schemas.microsoft.com/office/drawing/2014/main" id="{E40B16DD-192E-C42A-AC2B-F205169C5DB3}"/>
              </a:ext>
            </a:extLst>
          </p:cNvPr>
          <p:cNvGrpSpPr/>
          <p:nvPr/>
        </p:nvGrpSpPr>
        <p:grpSpPr>
          <a:xfrm>
            <a:off x="4882115" y="4400227"/>
            <a:ext cx="2488680" cy="1748880"/>
            <a:chOff x="4882115" y="4400227"/>
            <a:chExt cx="2488680" cy="1748880"/>
          </a:xfrm>
        </p:grpSpPr>
        <mc:AlternateContent xmlns:mc="http://schemas.openxmlformats.org/markup-compatibility/2006" xmlns:p14="http://schemas.microsoft.com/office/powerpoint/2010/main">
          <mc:Choice Requires="p14">
            <p:contentPart p14:bwMode="auto" r:id="rId5">
              <p14:nvContentPartPr>
                <p14:cNvPr id="48" name="Ink 47">
                  <a:extLst>
                    <a:ext uri="{FF2B5EF4-FFF2-40B4-BE49-F238E27FC236}">
                      <a16:creationId xmlns:a16="http://schemas.microsoft.com/office/drawing/2014/main" id="{A339295D-47B7-338D-E527-D269B8D11AED}"/>
                    </a:ext>
                  </a:extLst>
                </p14:cNvPr>
                <p14:cNvContentPartPr/>
                <p14:nvPr/>
              </p14:nvContentPartPr>
              <p14:xfrm>
                <a:off x="5402315" y="4403827"/>
                <a:ext cx="360" cy="360"/>
              </p14:xfrm>
            </p:contentPart>
          </mc:Choice>
          <mc:Fallback xmlns="">
            <p:pic>
              <p:nvPicPr>
                <p:cNvPr id="48" name="Ink 47">
                  <a:extLst>
                    <a:ext uri="{FF2B5EF4-FFF2-40B4-BE49-F238E27FC236}">
                      <a16:creationId xmlns:a16="http://schemas.microsoft.com/office/drawing/2014/main" id="{A339295D-47B7-338D-E527-D269B8D11AED}"/>
                    </a:ext>
                  </a:extLst>
                </p:cNvPr>
                <p:cNvPicPr/>
                <p:nvPr/>
              </p:nvPicPr>
              <p:blipFill>
                <a:blip r:embed="rId6"/>
                <a:stretch>
                  <a:fillRect/>
                </a:stretch>
              </p:blipFill>
              <p:spPr>
                <a:xfrm>
                  <a:off x="5397995" y="439950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 name="Ink 48">
                  <a:extLst>
                    <a:ext uri="{FF2B5EF4-FFF2-40B4-BE49-F238E27FC236}">
                      <a16:creationId xmlns:a16="http://schemas.microsoft.com/office/drawing/2014/main" id="{582A4B3E-23F4-62F3-0520-3CAF496C8002}"/>
                    </a:ext>
                  </a:extLst>
                </p14:cNvPr>
                <p14:cNvContentPartPr/>
                <p14:nvPr/>
              </p14:nvContentPartPr>
              <p14:xfrm>
                <a:off x="6836555" y="6148747"/>
                <a:ext cx="360" cy="360"/>
              </p14:xfrm>
            </p:contentPart>
          </mc:Choice>
          <mc:Fallback xmlns="">
            <p:pic>
              <p:nvPicPr>
                <p:cNvPr id="49" name="Ink 48">
                  <a:extLst>
                    <a:ext uri="{FF2B5EF4-FFF2-40B4-BE49-F238E27FC236}">
                      <a16:creationId xmlns:a16="http://schemas.microsoft.com/office/drawing/2014/main" id="{582A4B3E-23F4-62F3-0520-3CAF496C8002}"/>
                    </a:ext>
                  </a:extLst>
                </p:cNvPr>
                <p:cNvPicPr/>
                <p:nvPr/>
              </p:nvPicPr>
              <p:blipFill>
                <a:blip r:embed="rId6"/>
                <a:stretch>
                  <a:fillRect/>
                </a:stretch>
              </p:blipFill>
              <p:spPr>
                <a:xfrm>
                  <a:off x="6832235" y="614442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FCA7384E-07F8-C1B9-B7A1-6F44B0C829AC}"/>
                    </a:ext>
                  </a:extLst>
                </p14:cNvPr>
                <p14:cNvContentPartPr/>
                <p14:nvPr/>
              </p14:nvContentPartPr>
              <p14:xfrm>
                <a:off x="6073355" y="5276107"/>
                <a:ext cx="360" cy="360"/>
              </p14:xfrm>
            </p:contentPart>
          </mc:Choice>
          <mc:Fallback xmlns="">
            <p:pic>
              <p:nvPicPr>
                <p:cNvPr id="50" name="Ink 49">
                  <a:extLst>
                    <a:ext uri="{FF2B5EF4-FFF2-40B4-BE49-F238E27FC236}">
                      <a16:creationId xmlns:a16="http://schemas.microsoft.com/office/drawing/2014/main" id="{FCA7384E-07F8-C1B9-B7A1-6F44B0C829AC}"/>
                    </a:ext>
                  </a:extLst>
                </p:cNvPr>
                <p:cNvPicPr/>
                <p:nvPr/>
              </p:nvPicPr>
              <p:blipFill>
                <a:blip r:embed="rId6"/>
                <a:stretch>
                  <a:fillRect/>
                </a:stretch>
              </p:blipFill>
              <p:spPr>
                <a:xfrm>
                  <a:off x="6069035" y="527178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3BC2C905-0849-A110-268C-01B8B9216C09}"/>
                    </a:ext>
                  </a:extLst>
                </p14:cNvPr>
                <p14:cNvContentPartPr/>
                <p14:nvPr/>
              </p14:nvContentPartPr>
              <p14:xfrm>
                <a:off x="4882115" y="4400227"/>
                <a:ext cx="2488680" cy="1748880"/>
              </p14:xfrm>
            </p:contentPart>
          </mc:Choice>
          <mc:Fallback xmlns="">
            <p:pic>
              <p:nvPicPr>
                <p:cNvPr id="51" name="Ink 50">
                  <a:extLst>
                    <a:ext uri="{FF2B5EF4-FFF2-40B4-BE49-F238E27FC236}">
                      <a16:creationId xmlns:a16="http://schemas.microsoft.com/office/drawing/2014/main" id="{3BC2C905-0849-A110-268C-01B8B9216C09}"/>
                    </a:ext>
                  </a:extLst>
                </p:cNvPr>
                <p:cNvPicPr/>
                <p:nvPr/>
              </p:nvPicPr>
              <p:blipFill>
                <a:blip r:embed="rId10"/>
                <a:stretch>
                  <a:fillRect/>
                </a:stretch>
              </p:blipFill>
              <p:spPr>
                <a:xfrm>
                  <a:off x="4877795" y="4395907"/>
                  <a:ext cx="2497320" cy="175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5AB4121E-D9D5-FFB5-F96E-CF7496C34F17}"/>
                  </a:ext>
                </a:extLst>
              </p14:cNvPr>
              <p14:cNvContentPartPr/>
              <p14:nvPr/>
            </p14:nvContentPartPr>
            <p14:xfrm>
              <a:off x="4890395" y="5082067"/>
              <a:ext cx="2507400" cy="482400"/>
            </p14:xfrm>
          </p:contentPart>
        </mc:Choice>
        <mc:Fallback xmlns="">
          <p:pic>
            <p:nvPicPr>
              <p:cNvPr id="56" name="Ink 55">
                <a:extLst>
                  <a:ext uri="{FF2B5EF4-FFF2-40B4-BE49-F238E27FC236}">
                    <a16:creationId xmlns:a16="http://schemas.microsoft.com/office/drawing/2014/main" id="{5AB4121E-D9D5-FFB5-F96E-CF7496C34F17}"/>
                  </a:ext>
                </a:extLst>
              </p:cNvPr>
              <p:cNvPicPr/>
              <p:nvPr/>
            </p:nvPicPr>
            <p:blipFill>
              <a:blip r:embed="rId12"/>
              <a:stretch>
                <a:fillRect/>
              </a:stretch>
            </p:blipFill>
            <p:spPr>
              <a:xfrm>
                <a:off x="4886075" y="5077747"/>
                <a:ext cx="25160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B6DB2885-C244-1C6E-4AF2-0FF27F51FCEE}"/>
                  </a:ext>
                </a:extLst>
              </p14:cNvPr>
              <p14:cNvContentPartPr/>
              <p14:nvPr/>
            </p14:nvContentPartPr>
            <p14:xfrm>
              <a:off x="4873475" y="4201507"/>
              <a:ext cx="1228680" cy="1068840"/>
            </p14:xfrm>
          </p:contentPart>
        </mc:Choice>
        <mc:Fallback xmlns="">
          <p:pic>
            <p:nvPicPr>
              <p:cNvPr id="61" name="Ink 60">
                <a:extLst>
                  <a:ext uri="{FF2B5EF4-FFF2-40B4-BE49-F238E27FC236}">
                    <a16:creationId xmlns:a16="http://schemas.microsoft.com/office/drawing/2014/main" id="{B6DB2885-C244-1C6E-4AF2-0FF27F51FCEE}"/>
                  </a:ext>
                </a:extLst>
              </p:cNvPr>
              <p:cNvPicPr/>
              <p:nvPr/>
            </p:nvPicPr>
            <p:blipFill>
              <a:blip r:embed="rId14"/>
              <a:stretch>
                <a:fillRect/>
              </a:stretch>
            </p:blipFill>
            <p:spPr>
              <a:xfrm>
                <a:off x="4869155" y="4197187"/>
                <a:ext cx="123732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83B69818-9B00-6554-1E14-DF1184DE258F}"/>
                  </a:ext>
                </a:extLst>
              </p14:cNvPr>
              <p14:cNvContentPartPr/>
              <p14:nvPr/>
            </p14:nvContentPartPr>
            <p14:xfrm>
              <a:off x="5511395" y="4227787"/>
              <a:ext cx="360" cy="360"/>
            </p14:xfrm>
          </p:contentPart>
        </mc:Choice>
        <mc:Fallback xmlns="">
          <p:pic>
            <p:nvPicPr>
              <p:cNvPr id="62" name="Ink 61">
                <a:extLst>
                  <a:ext uri="{FF2B5EF4-FFF2-40B4-BE49-F238E27FC236}">
                    <a16:creationId xmlns:a16="http://schemas.microsoft.com/office/drawing/2014/main" id="{83B69818-9B00-6554-1E14-DF1184DE258F}"/>
                  </a:ext>
                </a:extLst>
              </p:cNvPr>
              <p:cNvPicPr/>
              <p:nvPr/>
            </p:nvPicPr>
            <p:blipFill>
              <a:blip r:embed="rId16"/>
              <a:stretch>
                <a:fillRect/>
              </a:stretch>
            </p:blipFill>
            <p:spPr>
              <a:xfrm>
                <a:off x="5507075" y="422346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B8D12E5C-071F-6631-E6A5-1A89D135C26A}"/>
                  </a:ext>
                </a:extLst>
              </p14:cNvPr>
              <p14:cNvContentPartPr/>
              <p14:nvPr/>
            </p14:nvContentPartPr>
            <p14:xfrm>
              <a:off x="5511395" y="4219507"/>
              <a:ext cx="360" cy="360"/>
            </p14:xfrm>
          </p:contentPart>
        </mc:Choice>
        <mc:Fallback xmlns="">
          <p:pic>
            <p:nvPicPr>
              <p:cNvPr id="63" name="Ink 62">
                <a:extLst>
                  <a:ext uri="{FF2B5EF4-FFF2-40B4-BE49-F238E27FC236}">
                    <a16:creationId xmlns:a16="http://schemas.microsoft.com/office/drawing/2014/main" id="{B8D12E5C-071F-6631-E6A5-1A89D135C26A}"/>
                  </a:ext>
                </a:extLst>
              </p:cNvPr>
              <p:cNvPicPr/>
              <p:nvPr/>
            </p:nvPicPr>
            <p:blipFill>
              <a:blip r:embed="rId16"/>
              <a:stretch>
                <a:fillRect/>
              </a:stretch>
            </p:blipFill>
            <p:spPr>
              <a:xfrm>
                <a:off x="5507075" y="421518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Ink 67">
                <a:extLst>
                  <a:ext uri="{FF2B5EF4-FFF2-40B4-BE49-F238E27FC236}">
                    <a16:creationId xmlns:a16="http://schemas.microsoft.com/office/drawing/2014/main" id="{5BC5A830-4E99-6A20-F67F-8CD540CC209F}"/>
                  </a:ext>
                </a:extLst>
              </p14:cNvPr>
              <p14:cNvContentPartPr/>
              <p14:nvPr/>
            </p14:nvContentPartPr>
            <p14:xfrm rot="10800000">
              <a:off x="6086520" y="5255759"/>
              <a:ext cx="1228680" cy="1068840"/>
            </p14:xfrm>
          </p:contentPart>
        </mc:Choice>
        <mc:Fallback xmlns="">
          <p:pic>
            <p:nvPicPr>
              <p:cNvPr id="68" name="Ink 67">
                <a:extLst>
                  <a:ext uri="{FF2B5EF4-FFF2-40B4-BE49-F238E27FC236}">
                    <a16:creationId xmlns:a16="http://schemas.microsoft.com/office/drawing/2014/main" id="{5BC5A830-4E99-6A20-F67F-8CD540CC209F}"/>
                  </a:ext>
                </a:extLst>
              </p:cNvPr>
              <p:cNvPicPr/>
              <p:nvPr/>
            </p:nvPicPr>
            <p:blipFill>
              <a:blip r:embed="rId14"/>
              <a:stretch>
                <a:fillRect/>
              </a:stretch>
            </p:blipFill>
            <p:spPr>
              <a:xfrm rot="10800000">
                <a:off x="6082200" y="5251439"/>
                <a:ext cx="123732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D9FA71D1-5F44-3AC1-F6C9-FFA52D70337E}"/>
                  </a:ext>
                </a:extLst>
              </p14:cNvPr>
              <p14:cNvContentPartPr/>
              <p14:nvPr/>
            </p14:nvContentPartPr>
            <p14:xfrm>
              <a:off x="4873475" y="3764827"/>
              <a:ext cx="2548080" cy="2931120"/>
            </p14:xfrm>
          </p:contentPart>
        </mc:Choice>
        <mc:Fallback xmlns="">
          <p:pic>
            <p:nvPicPr>
              <p:cNvPr id="73" name="Ink 72">
                <a:extLst>
                  <a:ext uri="{FF2B5EF4-FFF2-40B4-BE49-F238E27FC236}">
                    <a16:creationId xmlns:a16="http://schemas.microsoft.com/office/drawing/2014/main" id="{D9FA71D1-5F44-3AC1-F6C9-FFA52D70337E}"/>
                  </a:ext>
                </a:extLst>
              </p:cNvPr>
              <p:cNvPicPr/>
              <p:nvPr/>
            </p:nvPicPr>
            <p:blipFill>
              <a:blip r:embed="rId20"/>
              <a:stretch>
                <a:fillRect/>
              </a:stretch>
            </p:blipFill>
            <p:spPr>
              <a:xfrm>
                <a:off x="4869155" y="3760507"/>
                <a:ext cx="2556720" cy="293976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B4404A-3031-518E-F668-D087A1D84A5B}"/>
                  </a:ext>
                </a:extLst>
              </p:cNvPr>
              <p:cNvSpPr txBox="1"/>
              <p:nvPr/>
            </p:nvSpPr>
            <p:spPr>
              <a:xfrm>
                <a:off x="5181600" y="5193268"/>
                <a:ext cx="726161" cy="369332"/>
              </a:xfrm>
              <a:prstGeom prst="rect">
                <a:avLst/>
              </a:prstGeom>
              <a:noFill/>
            </p:spPr>
            <p:txBody>
              <a:bodyPr wrap="none" rtlCol="0">
                <a:spAutoFit/>
              </a:bodyPr>
              <a:lstStyle/>
              <a:p>
                <a14:m>
                  <m:oMath xmlns:m="http://schemas.openxmlformats.org/officeDocument/2006/math">
                    <m:sSub>
                      <m:sSubPr>
                        <m:ctrlPr>
                          <a:rPr lang="en-US" i="1" dirty="0" smtClean="0">
                            <a:solidFill>
                              <a:srgbClr val="00B050"/>
                            </a:solidFill>
                            <a:latin typeface="Cambria Math" panose="02040503050406030204" pitchFamily="18" charset="0"/>
                          </a:rPr>
                        </m:ctrlPr>
                      </m:sSubPr>
                      <m:e>
                        <m:r>
                          <a:rPr lang="en-US" b="0" i="1" dirty="0" smtClean="0">
                            <a:solidFill>
                              <a:srgbClr val="00B050"/>
                            </a:solidFill>
                            <a:latin typeface="Cambria Math" panose="02040503050406030204" pitchFamily="18" charset="0"/>
                          </a:rPr>
                          <m:t>𝑐</m:t>
                        </m:r>
                      </m:e>
                      <m:sub>
                        <m:r>
                          <a:rPr lang="en-US" b="0" i="1" dirty="0" smtClean="0">
                            <a:solidFill>
                              <a:srgbClr val="00B050"/>
                            </a:solidFill>
                            <a:latin typeface="Cambria Math" panose="02040503050406030204" pitchFamily="18" charset="0"/>
                          </a:rPr>
                          <m:t>1</m:t>
                        </m:r>
                      </m:sub>
                    </m:sSub>
                  </m:oMath>
                </a14:m>
                <a:r>
                  <a:rPr lang="en-US" dirty="0">
                    <a:solidFill>
                      <a:srgbClr val="00B050"/>
                    </a:solidFill>
                  </a:rPr>
                  <a:t>sint</a:t>
                </a:r>
                <a:endParaRPr lang="en-US" dirty="0"/>
              </a:p>
            </p:txBody>
          </p:sp>
        </mc:Choice>
        <mc:Fallback xmlns="">
          <p:sp>
            <p:nvSpPr>
              <p:cNvPr id="4" name="TextBox 3">
                <a:extLst>
                  <a:ext uri="{FF2B5EF4-FFF2-40B4-BE49-F238E27FC236}">
                    <a16:creationId xmlns:a16="http://schemas.microsoft.com/office/drawing/2014/main" id="{EBB4404A-3031-518E-F668-D087A1D84A5B}"/>
                  </a:ext>
                </a:extLst>
              </p:cNvPr>
              <p:cNvSpPr txBox="1">
                <a:spLocks noRot="1" noChangeAspect="1" noMove="1" noResize="1" noEditPoints="1" noAdjustHandles="1" noChangeArrowheads="1" noChangeShapeType="1" noTextEdit="1"/>
              </p:cNvSpPr>
              <p:nvPr/>
            </p:nvSpPr>
            <p:spPr>
              <a:xfrm>
                <a:off x="5181600" y="5193268"/>
                <a:ext cx="726161" cy="369332"/>
              </a:xfrm>
              <a:prstGeom prst="rect">
                <a:avLst/>
              </a:prstGeom>
              <a:blipFill>
                <a:blip r:embed="rId21"/>
                <a:stretch>
                  <a:fillRect t="-9836" r="-756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CBDDED-521F-06C8-DF1B-DAF0C6E98E68}"/>
                  </a:ext>
                </a:extLst>
              </p:cNvPr>
              <p:cNvSpPr txBox="1"/>
              <p:nvPr/>
            </p:nvSpPr>
            <p:spPr>
              <a:xfrm>
                <a:off x="5105400" y="4507468"/>
                <a:ext cx="731482" cy="369332"/>
              </a:xfrm>
              <a:prstGeom prst="rect">
                <a:avLst/>
              </a:prstGeom>
              <a:noFill/>
            </p:spPr>
            <p:txBody>
              <a:bodyPr wrap="none" rtlCol="0">
                <a:spAutoFit/>
              </a:bodyPr>
              <a:lstStyle/>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𝑐</m:t>
                        </m:r>
                      </m:e>
                      <m:sub>
                        <m:r>
                          <a:rPr lang="en-US" b="0" i="1" dirty="0" smtClean="0">
                            <a:solidFill>
                              <a:srgbClr val="FF0000"/>
                            </a:solidFill>
                            <a:latin typeface="Cambria Math" panose="02040503050406030204" pitchFamily="18" charset="0"/>
                          </a:rPr>
                          <m:t>2</m:t>
                        </m:r>
                      </m:sub>
                    </m:sSub>
                  </m:oMath>
                </a14:m>
                <a:r>
                  <a:rPr lang="en-US" dirty="0">
                    <a:solidFill>
                      <a:srgbClr val="FF0000"/>
                    </a:solidFill>
                  </a:rPr>
                  <a:t>sint</a:t>
                </a:r>
                <a:endParaRPr lang="en-US" dirty="0"/>
              </a:p>
            </p:txBody>
          </p:sp>
        </mc:Choice>
        <mc:Fallback xmlns="">
          <p:sp>
            <p:nvSpPr>
              <p:cNvPr id="6" name="TextBox 5">
                <a:extLst>
                  <a:ext uri="{FF2B5EF4-FFF2-40B4-BE49-F238E27FC236}">
                    <a16:creationId xmlns:a16="http://schemas.microsoft.com/office/drawing/2014/main" id="{A2CBDDED-521F-06C8-DF1B-DAF0C6E98E68}"/>
                  </a:ext>
                </a:extLst>
              </p:cNvPr>
              <p:cNvSpPr txBox="1">
                <a:spLocks noRot="1" noChangeAspect="1" noMove="1" noResize="1" noEditPoints="1" noAdjustHandles="1" noChangeArrowheads="1" noChangeShapeType="1" noTextEdit="1"/>
              </p:cNvSpPr>
              <p:nvPr/>
            </p:nvSpPr>
            <p:spPr>
              <a:xfrm>
                <a:off x="5105400" y="4507468"/>
                <a:ext cx="731482" cy="369332"/>
              </a:xfrm>
              <a:prstGeom prst="rect">
                <a:avLst/>
              </a:prstGeom>
              <a:blipFill>
                <a:blip r:embed="rId22"/>
                <a:stretch>
                  <a:fillRect t="-8197" r="-840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5D4278-0406-7ACA-0FE7-2B85CD7C602A}"/>
                  </a:ext>
                </a:extLst>
              </p:cNvPr>
              <p:cNvSpPr txBox="1"/>
              <p:nvPr/>
            </p:nvSpPr>
            <p:spPr>
              <a:xfrm>
                <a:off x="5212118" y="3810000"/>
                <a:ext cx="731482"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3</m:t>
                        </m:r>
                      </m:sub>
                    </m:sSub>
                  </m:oMath>
                </a14:m>
                <a:r>
                  <a:rPr lang="en-US" dirty="0"/>
                  <a:t>sint</a:t>
                </a:r>
              </a:p>
            </p:txBody>
          </p:sp>
        </mc:Choice>
        <mc:Fallback xmlns="">
          <p:sp>
            <p:nvSpPr>
              <p:cNvPr id="8" name="TextBox 7">
                <a:extLst>
                  <a:ext uri="{FF2B5EF4-FFF2-40B4-BE49-F238E27FC236}">
                    <a16:creationId xmlns:a16="http://schemas.microsoft.com/office/drawing/2014/main" id="{6E5D4278-0406-7ACA-0FE7-2B85CD7C602A}"/>
                  </a:ext>
                </a:extLst>
              </p:cNvPr>
              <p:cNvSpPr txBox="1">
                <a:spLocks noRot="1" noChangeAspect="1" noMove="1" noResize="1" noEditPoints="1" noAdjustHandles="1" noChangeArrowheads="1" noChangeShapeType="1" noTextEdit="1"/>
              </p:cNvSpPr>
              <p:nvPr/>
            </p:nvSpPr>
            <p:spPr>
              <a:xfrm>
                <a:off x="5212118" y="3810000"/>
                <a:ext cx="731482" cy="369332"/>
              </a:xfrm>
              <a:prstGeom prst="rect">
                <a:avLst/>
              </a:prstGeom>
              <a:blipFill>
                <a:blip r:embed="rId23"/>
                <a:stretch>
                  <a:fillRect t="-8197" r="-833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B00560-F826-9411-4DD2-EBCADE492C09}"/>
                  </a:ext>
                </a:extLst>
              </p:cNvPr>
              <p:cNvSpPr txBox="1"/>
              <p:nvPr/>
            </p:nvSpPr>
            <p:spPr>
              <a:xfrm>
                <a:off x="5257800" y="3352800"/>
                <a:ext cx="731482" cy="369332"/>
              </a:xfrm>
              <a:prstGeom prst="rect">
                <a:avLst/>
              </a:prstGeom>
              <a:noFill/>
            </p:spPr>
            <p:txBody>
              <a:bodyPr wrap="none" rtlCol="0">
                <a:spAutoFit/>
              </a:bodyPr>
              <a:lstStyle/>
              <a:p>
                <a14:m>
                  <m:oMath xmlns:m="http://schemas.openxmlformats.org/officeDocument/2006/math">
                    <m:sSub>
                      <m:sSubPr>
                        <m:ctrlPr>
                          <a:rPr lang="en-US"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𝑐</m:t>
                        </m:r>
                      </m:e>
                      <m:sub>
                        <m:r>
                          <a:rPr lang="en-US" b="0" i="1" dirty="0" smtClean="0">
                            <a:solidFill>
                              <a:srgbClr val="00B0F0"/>
                            </a:solidFill>
                            <a:latin typeface="Cambria Math" panose="02040503050406030204" pitchFamily="18" charset="0"/>
                          </a:rPr>
                          <m:t>4</m:t>
                        </m:r>
                      </m:sub>
                    </m:sSub>
                  </m:oMath>
                </a14:m>
                <a:r>
                  <a:rPr lang="en-US" dirty="0">
                    <a:solidFill>
                      <a:srgbClr val="00B0F0"/>
                    </a:solidFill>
                  </a:rPr>
                  <a:t>sint</a:t>
                </a:r>
                <a:endParaRPr lang="en-US" dirty="0"/>
              </a:p>
            </p:txBody>
          </p:sp>
        </mc:Choice>
        <mc:Fallback xmlns="">
          <p:sp>
            <p:nvSpPr>
              <p:cNvPr id="11" name="TextBox 10">
                <a:extLst>
                  <a:ext uri="{FF2B5EF4-FFF2-40B4-BE49-F238E27FC236}">
                    <a16:creationId xmlns:a16="http://schemas.microsoft.com/office/drawing/2014/main" id="{40B00560-F826-9411-4DD2-EBCADE492C09}"/>
                  </a:ext>
                </a:extLst>
              </p:cNvPr>
              <p:cNvSpPr txBox="1">
                <a:spLocks noRot="1" noChangeAspect="1" noMove="1" noResize="1" noEditPoints="1" noAdjustHandles="1" noChangeArrowheads="1" noChangeShapeType="1" noTextEdit="1"/>
              </p:cNvSpPr>
              <p:nvPr/>
            </p:nvSpPr>
            <p:spPr>
              <a:xfrm>
                <a:off x="5257800" y="3352800"/>
                <a:ext cx="731482" cy="369332"/>
              </a:xfrm>
              <a:prstGeom prst="rect">
                <a:avLst/>
              </a:prstGeom>
              <a:blipFill>
                <a:blip r:embed="rId24"/>
                <a:stretch>
                  <a:fillRect t="-8197" r="-8403"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4A18160-075C-0FB5-935B-3880DC28096E}"/>
              </a:ext>
            </a:extLst>
          </p:cNvPr>
          <p:cNvGrpSpPr/>
          <p:nvPr/>
        </p:nvGrpSpPr>
        <p:grpSpPr>
          <a:xfrm>
            <a:off x="6351645" y="1998438"/>
            <a:ext cx="816480" cy="242640"/>
            <a:chOff x="6351645" y="1998438"/>
            <a:chExt cx="816480" cy="242640"/>
          </a:xfrm>
        </p:grpSpPr>
        <mc:AlternateContent xmlns:mc="http://schemas.openxmlformats.org/markup-compatibility/2006">
          <mc:Choice xmlns:p14="http://schemas.microsoft.com/office/powerpoint/2010/main" Requires="p14">
            <p:contentPart p14:bwMode="auto" r:id="rId25">
              <p14:nvContentPartPr>
                <p14:cNvPr id="12" name="Ink 11">
                  <a:extLst>
                    <a:ext uri="{FF2B5EF4-FFF2-40B4-BE49-F238E27FC236}">
                      <a16:creationId xmlns:a16="http://schemas.microsoft.com/office/drawing/2014/main" id="{067B7C27-7C01-BDB3-47C9-DA9FD9ECFBDF}"/>
                    </a:ext>
                  </a:extLst>
                </p14:cNvPr>
                <p14:cNvContentPartPr/>
                <p14:nvPr/>
              </p14:nvContentPartPr>
              <p14:xfrm>
                <a:off x="6351645" y="1998438"/>
                <a:ext cx="816480" cy="96840"/>
              </p14:xfrm>
            </p:contentPart>
          </mc:Choice>
          <mc:Fallback>
            <p:pic>
              <p:nvPicPr>
                <p:cNvPr id="12" name="Ink 11">
                  <a:extLst>
                    <a:ext uri="{FF2B5EF4-FFF2-40B4-BE49-F238E27FC236}">
                      <a16:creationId xmlns:a16="http://schemas.microsoft.com/office/drawing/2014/main" id="{067B7C27-7C01-BDB3-47C9-DA9FD9ECFBDF}"/>
                    </a:ext>
                  </a:extLst>
                </p:cNvPr>
                <p:cNvPicPr/>
                <p:nvPr/>
              </p:nvPicPr>
              <p:blipFill>
                <a:blip r:embed="rId26"/>
                <a:stretch>
                  <a:fillRect/>
                </a:stretch>
              </p:blipFill>
              <p:spPr>
                <a:xfrm>
                  <a:off x="6343005" y="1989438"/>
                  <a:ext cx="834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 name="Ink 12">
                  <a:extLst>
                    <a:ext uri="{FF2B5EF4-FFF2-40B4-BE49-F238E27FC236}">
                      <a16:creationId xmlns:a16="http://schemas.microsoft.com/office/drawing/2014/main" id="{EC486B60-42E2-DC1B-E787-1593E123BC42}"/>
                    </a:ext>
                  </a:extLst>
                </p14:cNvPr>
                <p14:cNvContentPartPr/>
                <p14:nvPr/>
              </p14:nvContentPartPr>
              <p14:xfrm>
                <a:off x="6562245" y="2193198"/>
                <a:ext cx="444240" cy="47880"/>
              </p14:xfrm>
            </p:contentPart>
          </mc:Choice>
          <mc:Fallback>
            <p:pic>
              <p:nvPicPr>
                <p:cNvPr id="13" name="Ink 12">
                  <a:extLst>
                    <a:ext uri="{FF2B5EF4-FFF2-40B4-BE49-F238E27FC236}">
                      <a16:creationId xmlns:a16="http://schemas.microsoft.com/office/drawing/2014/main" id="{EC486B60-42E2-DC1B-E787-1593E123BC42}"/>
                    </a:ext>
                  </a:extLst>
                </p:cNvPr>
                <p:cNvPicPr/>
                <p:nvPr/>
              </p:nvPicPr>
              <p:blipFill>
                <a:blip r:embed="rId28"/>
                <a:stretch>
                  <a:fillRect/>
                </a:stretch>
              </p:blipFill>
              <p:spPr>
                <a:xfrm>
                  <a:off x="6553245" y="2184198"/>
                  <a:ext cx="461880" cy="65520"/>
                </a:xfrm>
                <a:prstGeom prst="rect">
                  <a:avLst/>
                </a:prstGeom>
              </p:spPr>
            </p:pic>
          </mc:Fallback>
        </mc:AlternateContent>
      </p:grpSp>
      <p:grpSp>
        <p:nvGrpSpPr>
          <p:cNvPr id="18" name="Group 17">
            <a:extLst>
              <a:ext uri="{FF2B5EF4-FFF2-40B4-BE49-F238E27FC236}">
                <a16:creationId xmlns:a16="http://schemas.microsoft.com/office/drawing/2014/main" id="{694A6886-9646-ADED-B823-14620946FD92}"/>
              </a:ext>
            </a:extLst>
          </p:cNvPr>
          <p:cNvGrpSpPr/>
          <p:nvPr/>
        </p:nvGrpSpPr>
        <p:grpSpPr>
          <a:xfrm>
            <a:off x="3423405" y="2390838"/>
            <a:ext cx="823320" cy="113400"/>
            <a:chOff x="3423405" y="2390838"/>
            <a:chExt cx="823320" cy="113400"/>
          </a:xfrm>
        </p:grpSpPr>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EFAB99F6-E5BC-CF32-FEFA-3F0D273C1FDC}"/>
                    </a:ext>
                  </a:extLst>
                </p14:cNvPr>
                <p14:cNvContentPartPr/>
                <p14:nvPr/>
              </p14:nvContentPartPr>
              <p14:xfrm>
                <a:off x="3423405" y="2390838"/>
                <a:ext cx="823320" cy="41400"/>
              </p14:xfrm>
            </p:contentPart>
          </mc:Choice>
          <mc:Fallback>
            <p:pic>
              <p:nvPicPr>
                <p:cNvPr id="16" name="Ink 15">
                  <a:extLst>
                    <a:ext uri="{FF2B5EF4-FFF2-40B4-BE49-F238E27FC236}">
                      <a16:creationId xmlns:a16="http://schemas.microsoft.com/office/drawing/2014/main" id="{EFAB99F6-E5BC-CF32-FEFA-3F0D273C1FDC}"/>
                    </a:ext>
                  </a:extLst>
                </p:cNvPr>
                <p:cNvPicPr/>
                <p:nvPr/>
              </p:nvPicPr>
              <p:blipFill>
                <a:blip r:embed="rId30"/>
                <a:stretch>
                  <a:fillRect/>
                </a:stretch>
              </p:blipFill>
              <p:spPr>
                <a:xfrm>
                  <a:off x="3414405" y="2381838"/>
                  <a:ext cx="8409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5DC6D512-A796-E883-3029-EFC25C21B724}"/>
                    </a:ext>
                  </a:extLst>
                </p14:cNvPr>
                <p14:cNvContentPartPr/>
                <p14:nvPr/>
              </p14:nvContentPartPr>
              <p14:xfrm>
                <a:off x="3587925" y="2473638"/>
                <a:ext cx="332280" cy="30600"/>
              </p14:xfrm>
            </p:contentPart>
          </mc:Choice>
          <mc:Fallback>
            <p:pic>
              <p:nvPicPr>
                <p:cNvPr id="17" name="Ink 16">
                  <a:extLst>
                    <a:ext uri="{FF2B5EF4-FFF2-40B4-BE49-F238E27FC236}">
                      <a16:creationId xmlns:a16="http://schemas.microsoft.com/office/drawing/2014/main" id="{5DC6D512-A796-E883-3029-EFC25C21B724}"/>
                    </a:ext>
                  </a:extLst>
                </p:cNvPr>
                <p:cNvPicPr/>
                <p:nvPr/>
              </p:nvPicPr>
              <p:blipFill>
                <a:blip r:embed="rId32"/>
                <a:stretch>
                  <a:fillRect/>
                </a:stretch>
              </p:blipFill>
              <p:spPr>
                <a:xfrm>
                  <a:off x="3578925" y="2464998"/>
                  <a:ext cx="349920" cy="48240"/>
                </a:xfrm>
                <a:prstGeom prst="rect">
                  <a:avLst/>
                </a:prstGeom>
              </p:spPr>
            </p:pic>
          </mc:Fallback>
        </mc:AlternateContent>
      </p:grpSp>
      <p:grpSp>
        <p:nvGrpSpPr>
          <p:cNvPr id="26" name="Group 25">
            <a:extLst>
              <a:ext uri="{FF2B5EF4-FFF2-40B4-BE49-F238E27FC236}">
                <a16:creationId xmlns:a16="http://schemas.microsoft.com/office/drawing/2014/main" id="{C771E5D8-2FA4-9A42-4B03-EE8F095B0354}"/>
              </a:ext>
            </a:extLst>
          </p:cNvPr>
          <p:cNvGrpSpPr/>
          <p:nvPr/>
        </p:nvGrpSpPr>
        <p:grpSpPr>
          <a:xfrm>
            <a:off x="274845" y="3449598"/>
            <a:ext cx="997200" cy="342360"/>
            <a:chOff x="274845" y="3449598"/>
            <a:chExt cx="997200" cy="342360"/>
          </a:xfrm>
        </p:grpSpPr>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257BEBAD-5871-F3DA-DB65-AB3C5DC7B7D0}"/>
                    </a:ext>
                  </a:extLst>
                </p14:cNvPr>
                <p14:cNvContentPartPr/>
                <p14:nvPr/>
              </p14:nvContentPartPr>
              <p14:xfrm>
                <a:off x="274845" y="3449598"/>
                <a:ext cx="404280" cy="197280"/>
              </p14:xfrm>
            </p:contentPart>
          </mc:Choice>
          <mc:Fallback>
            <p:pic>
              <p:nvPicPr>
                <p:cNvPr id="21" name="Ink 20">
                  <a:extLst>
                    <a:ext uri="{FF2B5EF4-FFF2-40B4-BE49-F238E27FC236}">
                      <a16:creationId xmlns:a16="http://schemas.microsoft.com/office/drawing/2014/main" id="{257BEBAD-5871-F3DA-DB65-AB3C5DC7B7D0}"/>
                    </a:ext>
                  </a:extLst>
                </p:cNvPr>
                <p:cNvPicPr/>
                <p:nvPr/>
              </p:nvPicPr>
              <p:blipFill>
                <a:blip r:embed="rId34"/>
                <a:stretch>
                  <a:fillRect/>
                </a:stretch>
              </p:blipFill>
              <p:spPr>
                <a:xfrm>
                  <a:off x="266205" y="3440598"/>
                  <a:ext cx="4219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F8D3F0A8-5228-8935-2C3B-6EBFE137E3F9}"/>
                    </a:ext>
                  </a:extLst>
                </p14:cNvPr>
                <p14:cNvContentPartPr/>
                <p14:nvPr/>
              </p14:nvContentPartPr>
              <p14:xfrm>
                <a:off x="1017885" y="3714918"/>
                <a:ext cx="241920" cy="27000"/>
              </p14:xfrm>
            </p:contentPart>
          </mc:Choice>
          <mc:Fallback>
            <p:pic>
              <p:nvPicPr>
                <p:cNvPr id="23" name="Ink 22">
                  <a:extLst>
                    <a:ext uri="{FF2B5EF4-FFF2-40B4-BE49-F238E27FC236}">
                      <a16:creationId xmlns:a16="http://schemas.microsoft.com/office/drawing/2014/main" id="{F8D3F0A8-5228-8935-2C3B-6EBFE137E3F9}"/>
                    </a:ext>
                  </a:extLst>
                </p:cNvPr>
                <p:cNvPicPr/>
                <p:nvPr/>
              </p:nvPicPr>
              <p:blipFill>
                <a:blip r:embed="rId36"/>
                <a:stretch>
                  <a:fillRect/>
                </a:stretch>
              </p:blipFill>
              <p:spPr>
                <a:xfrm>
                  <a:off x="1008885" y="3705918"/>
                  <a:ext cx="259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AAF46E62-7B19-2AD5-2D2B-215B65E5A1CD}"/>
                    </a:ext>
                  </a:extLst>
                </p14:cNvPr>
                <p14:cNvContentPartPr/>
                <p14:nvPr/>
              </p14:nvContentPartPr>
              <p14:xfrm>
                <a:off x="1083045" y="3776838"/>
                <a:ext cx="189000" cy="15120"/>
              </p14:xfrm>
            </p:contentPart>
          </mc:Choice>
          <mc:Fallback>
            <p:pic>
              <p:nvPicPr>
                <p:cNvPr id="24" name="Ink 23">
                  <a:extLst>
                    <a:ext uri="{FF2B5EF4-FFF2-40B4-BE49-F238E27FC236}">
                      <a16:creationId xmlns:a16="http://schemas.microsoft.com/office/drawing/2014/main" id="{AAF46E62-7B19-2AD5-2D2B-215B65E5A1CD}"/>
                    </a:ext>
                  </a:extLst>
                </p:cNvPr>
                <p:cNvPicPr/>
                <p:nvPr/>
              </p:nvPicPr>
              <p:blipFill>
                <a:blip r:embed="rId38"/>
                <a:stretch>
                  <a:fillRect/>
                </a:stretch>
              </p:blipFill>
              <p:spPr>
                <a:xfrm>
                  <a:off x="1074045" y="3767838"/>
                  <a:ext cx="206640" cy="32760"/>
                </a:xfrm>
                <a:prstGeom prst="rect">
                  <a:avLst/>
                </a:prstGeom>
              </p:spPr>
            </p:pic>
          </mc:Fallback>
        </mc:AlternateContent>
      </p:grpSp>
      <p:grpSp>
        <p:nvGrpSpPr>
          <p:cNvPr id="39" name="Group 38">
            <a:extLst>
              <a:ext uri="{FF2B5EF4-FFF2-40B4-BE49-F238E27FC236}">
                <a16:creationId xmlns:a16="http://schemas.microsoft.com/office/drawing/2014/main" id="{40E530A6-782A-4352-5F3E-52B76AB72B58}"/>
              </a:ext>
            </a:extLst>
          </p:cNvPr>
          <p:cNvGrpSpPr/>
          <p:nvPr/>
        </p:nvGrpSpPr>
        <p:grpSpPr>
          <a:xfrm>
            <a:off x="10839405" y="4444998"/>
            <a:ext cx="380160" cy="240840"/>
            <a:chOff x="10839405" y="4444998"/>
            <a:chExt cx="380160" cy="240840"/>
          </a:xfrm>
        </p:grpSpPr>
        <mc:AlternateContent xmlns:mc="http://schemas.openxmlformats.org/markup-compatibility/2006">
          <mc:Choice xmlns:p14="http://schemas.microsoft.com/office/powerpoint/2010/main" Requires="p14">
            <p:contentPart p14:bwMode="auto" r:id="rId39">
              <p14:nvContentPartPr>
                <p14:cNvPr id="34" name="Ink 33">
                  <a:extLst>
                    <a:ext uri="{FF2B5EF4-FFF2-40B4-BE49-F238E27FC236}">
                      <a16:creationId xmlns:a16="http://schemas.microsoft.com/office/drawing/2014/main" id="{1DDC036D-8BC0-1E7F-856E-4DC90E2A67C2}"/>
                    </a:ext>
                  </a:extLst>
                </p14:cNvPr>
                <p14:cNvContentPartPr/>
                <p14:nvPr/>
              </p14:nvContentPartPr>
              <p14:xfrm>
                <a:off x="10839405" y="4444998"/>
                <a:ext cx="164160" cy="146880"/>
              </p14:xfrm>
            </p:contentPart>
          </mc:Choice>
          <mc:Fallback>
            <p:pic>
              <p:nvPicPr>
                <p:cNvPr id="34" name="Ink 33">
                  <a:extLst>
                    <a:ext uri="{FF2B5EF4-FFF2-40B4-BE49-F238E27FC236}">
                      <a16:creationId xmlns:a16="http://schemas.microsoft.com/office/drawing/2014/main" id="{1DDC036D-8BC0-1E7F-856E-4DC90E2A67C2}"/>
                    </a:ext>
                  </a:extLst>
                </p:cNvPr>
                <p:cNvPicPr/>
                <p:nvPr/>
              </p:nvPicPr>
              <p:blipFill>
                <a:blip r:embed="rId40"/>
                <a:stretch>
                  <a:fillRect/>
                </a:stretch>
              </p:blipFill>
              <p:spPr>
                <a:xfrm>
                  <a:off x="10830765" y="4435998"/>
                  <a:ext cx="181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Ink 34">
                  <a:extLst>
                    <a:ext uri="{FF2B5EF4-FFF2-40B4-BE49-F238E27FC236}">
                      <a16:creationId xmlns:a16="http://schemas.microsoft.com/office/drawing/2014/main" id="{2B20C0DD-8E66-28F5-56C6-8DAB1D0CA246}"/>
                    </a:ext>
                  </a:extLst>
                </p14:cNvPr>
                <p14:cNvContentPartPr/>
                <p14:nvPr/>
              </p14:nvContentPartPr>
              <p14:xfrm>
                <a:off x="11062245" y="4526718"/>
                <a:ext cx="23400" cy="135360"/>
              </p14:xfrm>
            </p:contentPart>
          </mc:Choice>
          <mc:Fallback>
            <p:pic>
              <p:nvPicPr>
                <p:cNvPr id="35" name="Ink 34">
                  <a:extLst>
                    <a:ext uri="{FF2B5EF4-FFF2-40B4-BE49-F238E27FC236}">
                      <a16:creationId xmlns:a16="http://schemas.microsoft.com/office/drawing/2014/main" id="{2B20C0DD-8E66-28F5-56C6-8DAB1D0CA246}"/>
                    </a:ext>
                  </a:extLst>
                </p:cNvPr>
                <p:cNvPicPr/>
                <p:nvPr/>
              </p:nvPicPr>
              <p:blipFill>
                <a:blip r:embed="rId42"/>
                <a:stretch>
                  <a:fillRect/>
                </a:stretch>
              </p:blipFill>
              <p:spPr>
                <a:xfrm>
                  <a:off x="11053245" y="4517718"/>
                  <a:ext cx="410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8" name="Ink 37">
                  <a:extLst>
                    <a:ext uri="{FF2B5EF4-FFF2-40B4-BE49-F238E27FC236}">
                      <a16:creationId xmlns:a16="http://schemas.microsoft.com/office/drawing/2014/main" id="{3692112B-0772-B19D-FC3D-BD3135BAB0F0}"/>
                    </a:ext>
                  </a:extLst>
                </p14:cNvPr>
                <p14:cNvContentPartPr/>
                <p14:nvPr/>
              </p14:nvContentPartPr>
              <p14:xfrm>
                <a:off x="11055405" y="4476318"/>
                <a:ext cx="164160" cy="209520"/>
              </p14:xfrm>
            </p:contentPart>
          </mc:Choice>
          <mc:Fallback>
            <p:pic>
              <p:nvPicPr>
                <p:cNvPr id="38" name="Ink 37">
                  <a:extLst>
                    <a:ext uri="{FF2B5EF4-FFF2-40B4-BE49-F238E27FC236}">
                      <a16:creationId xmlns:a16="http://schemas.microsoft.com/office/drawing/2014/main" id="{3692112B-0772-B19D-FC3D-BD3135BAB0F0}"/>
                    </a:ext>
                  </a:extLst>
                </p:cNvPr>
                <p:cNvPicPr/>
                <p:nvPr/>
              </p:nvPicPr>
              <p:blipFill>
                <a:blip r:embed="rId44"/>
                <a:stretch>
                  <a:fillRect/>
                </a:stretch>
              </p:blipFill>
              <p:spPr>
                <a:xfrm>
                  <a:off x="11046765" y="4467678"/>
                  <a:ext cx="181800" cy="227160"/>
                </a:xfrm>
                <a:prstGeom prst="rect">
                  <a:avLst/>
                </a:prstGeom>
              </p:spPr>
            </p:pic>
          </mc:Fallback>
        </mc:AlternateContent>
      </p:grpSp>
      <p:grpSp>
        <p:nvGrpSpPr>
          <p:cNvPr id="54" name="Group 53">
            <a:extLst>
              <a:ext uri="{FF2B5EF4-FFF2-40B4-BE49-F238E27FC236}">
                <a16:creationId xmlns:a16="http://schemas.microsoft.com/office/drawing/2014/main" id="{E822B007-F5D6-C4E7-ACFB-76F5D4DB6575}"/>
              </a:ext>
            </a:extLst>
          </p:cNvPr>
          <p:cNvGrpSpPr/>
          <p:nvPr/>
        </p:nvGrpSpPr>
        <p:grpSpPr>
          <a:xfrm>
            <a:off x="5178405" y="5560278"/>
            <a:ext cx="891360" cy="233280"/>
            <a:chOff x="5178405" y="5560278"/>
            <a:chExt cx="891360" cy="233280"/>
          </a:xfrm>
        </p:grpSpPr>
        <mc:AlternateContent xmlns:mc="http://schemas.openxmlformats.org/markup-compatibility/2006">
          <mc:Choice xmlns:p14="http://schemas.microsoft.com/office/powerpoint/2010/main" Requires="p14">
            <p:contentPart p14:bwMode="auto" r:id="rId45">
              <p14:nvContentPartPr>
                <p14:cNvPr id="40" name="Ink 39">
                  <a:extLst>
                    <a:ext uri="{FF2B5EF4-FFF2-40B4-BE49-F238E27FC236}">
                      <a16:creationId xmlns:a16="http://schemas.microsoft.com/office/drawing/2014/main" id="{F2FCC45B-CA44-8D52-98AD-22F321D2C1AB}"/>
                    </a:ext>
                  </a:extLst>
                </p14:cNvPr>
                <p14:cNvContentPartPr/>
                <p14:nvPr/>
              </p14:nvContentPartPr>
              <p14:xfrm>
                <a:off x="5178405" y="5702478"/>
                <a:ext cx="164880" cy="19440"/>
              </p14:xfrm>
            </p:contentPart>
          </mc:Choice>
          <mc:Fallback>
            <p:pic>
              <p:nvPicPr>
                <p:cNvPr id="40" name="Ink 39">
                  <a:extLst>
                    <a:ext uri="{FF2B5EF4-FFF2-40B4-BE49-F238E27FC236}">
                      <a16:creationId xmlns:a16="http://schemas.microsoft.com/office/drawing/2014/main" id="{F2FCC45B-CA44-8D52-98AD-22F321D2C1AB}"/>
                    </a:ext>
                  </a:extLst>
                </p:cNvPr>
                <p:cNvPicPr/>
                <p:nvPr/>
              </p:nvPicPr>
              <p:blipFill>
                <a:blip r:embed="rId46"/>
                <a:stretch>
                  <a:fillRect/>
                </a:stretch>
              </p:blipFill>
              <p:spPr>
                <a:xfrm>
                  <a:off x="5169405" y="5693478"/>
                  <a:ext cx="182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1" name="Ink 40">
                  <a:extLst>
                    <a:ext uri="{FF2B5EF4-FFF2-40B4-BE49-F238E27FC236}">
                      <a16:creationId xmlns:a16="http://schemas.microsoft.com/office/drawing/2014/main" id="{3994DE6A-55CA-C2F4-ADC0-4B3BA0B91554}"/>
                    </a:ext>
                  </a:extLst>
                </p14:cNvPr>
                <p14:cNvContentPartPr/>
                <p14:nvPr/>
              </p14:nvContentPartPr>
              <p14:xfrm>
                <a:off x="5246085" y="5616078"/>
                <a:ext cx="111240" cy="30240"/>
              </p14:xfrm>
            </p:contentPart>
          </mc:Choice>
          <mc:Fallback>
            <p:pic>
              <p:nvPicPr>
                <p:cNvPr id="41" name="Ink 40">
                  <a:extLst>
                    <a:ext uri="{FF2B5EF4-FFF2-40B4-BE49-F238E27FC236}">
                      <a16:creationId xmlns:a16="http://schemas.microsoft.com/office/drawing/2014/main" id="{3994DE6A-55CA-C2F4-ADC0-4B3BA0B91554}"/>
                    </a:ext>
                  </a:extLst>
                </p:cNvPr>
                <p:cNvPicPr/>
                <p:nvPr/>
              </p:nvPicPr>
              <p:blipFill>
                <a:blip r:embed="rId48"/>
                <a:stretch>
                  <a:fillRect/>
                </a:stretch>
              </p:blipFill>
              <p:spPr>
                <a:xfrm>
                  <a:off x="5237445" y="5607078"/>
                  <a:ext cx="128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2" name="Ink 41">
                  <a:extLst>
                    <a:ext uri="{FF2B5EF4-FFF2-40B4-BE49-F238E27FC236}">
                      <a16:creationId xmlns:a16="http://schemas.microsoft.com/office/drawing/2014/main" id="{CF85AC39-36DC-8229-6335-ADE1FB092BF2}"/>
                    </a:ext>
                  </a:extLst>
                </p14:cNvPr>
                <p14:cNvContentPartPr/>
                <p14:nvPr/>
              </p14:nvContentPartPr>
              <p14:xfrm>
                <a:off x="5535165" y="5572518"/>
                <a:ext cx="26640" cy="156960"/>
              </p14:xfrm>
            </p:contentPart>
          </mc:Choice>
          <mc:Fallback>
            <p:pic>
              <p:nvPicPr>
                <p:cNvPr id="42" name="Ink 41">
                  <a:extLst>
                    <a:ext uri="{FF2B5EF4-FFF2-40B4-BE49-F238E27FC236}">
                      <a16:creationId xmlns:a16="http://schemas.microsoft.com/office/drawing/2014/main" id="{CF85AC39-36DC-8229-6335-ADE1FB092BF2}"/>
                    </a:ext>
                  </a:extLst>
                </p:cNvPr>
                <p:cNvPicPr/>
                <p:nvPr/>
              </p:nvPicPr>
              <p:blipFill>
                <a:blip r:embed="rId50"/>
                <a:stretch>
                  <a:fillRect/>
                </a:stretch>
              </p:blipFill>
              <p:spPr>
                <a:xfrm>
                  <a:off x="5526525" y="5563518"/>
                  <a:ext cx="44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3" name="Ink 42">
                  <a:extLst>
                    <a:ext uri="{FF2B5EF4-FFF2-40B4-BE49-F238E27FC236}">
                      <a16:creationId xmlns:a16="http://schemas.microsoft.com/office/drawing/2014/main" id="{C66E89F9-7C3E-11F5-D788-586ED407D3F5}"/>
                    </a:ext>
                  </a:extLst>
                </p14:cNvPr>
                <p14:cNvContentPartPr/>
                <p14:nvPr/>
              </p14:nvContentPartPr>
              <p14:xfrm>
                <a:off x="5423565" y="5635878"/>
                <a:ext cx="68760" cy="66960"/>
              </p14:xfrm>
            </p:contentPart>
          </mc:Choice>
          <mc:Fallback>
            <p:pic>
              <p:nvPicPr>
                <p:cNvPr id="43" name="Ink 42">
                  <a:extLst>
                    <a:ext uri="{FF2B5EF4-FFF2-40B4-BE49-F238E27FC236}">
                      <a16:creationId xmlns:a16="http://schemas.microsoft.com/office/drawing/2014/main" id="{C66E89F9-7C3E-11F5-D788-586ED407D3F5}"/>
                    </a:ext>
                  </a:extLst>
                </p:cNvPr>
                <p:cNvPicPr/>
                <p:nvPr/>
              </p:nvPicPr>
              <p:blipFill>
                <a:blip r:embed="rId52"/>
                <a:stretch>
                  <a:fillRect/>
                </a:stretch>
              </p:blipFill>
              <p:spPr>
                <a:xfrm>
                  <a:off x="5414925" y="5626878"/>
                  <a:ext cx="86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4" name="Ink 43">
                  <a:extLst>
                    <a:ext uri="{FF2B5EF4-FFF2-40B4-BE49-F238E27FC236}">
                      <a16:creationId xmlns:a16="http://schemas.microsoft.com/office/drawing/2014/main" id="{3FF81D32-75AE-0245-D470-AD1C7F100220}"/>
                    </a:ext>
                  </a:extLst>
                </p14:cNvPr>
                <p14:cNvContentPartPr/>
                <p14:nvPr/>
              </p14:nvContentPartPr>
              <p14:xfrm>
                <a:off x="5674125" y="5575398"/>
                <a:ext cx="78120" cy="146160"/>
              </p14:xfrm>
            </p:contentPart>
          </mc:Choice>
          <mc:Fallback>
            <p:pic>
              <p:nvPicPr>
                <p:cNvPr id="44" name="Ink 43">
                  <a:extLst>
                    <a:ext uri="{FF2B5EF4-FFF2-40B4-BE49-F238E27FC236}">
                      <a16:creationId xmlns:a16="http://schemas.microsoft.com/office/drawing/2014/main" id="{3FF81D32-75AE-0245-D470-AD1C7F100220}"/>
                    </a:ext>
                  </a:extLst>
                </p:cNvPr>
                <p:cNvPicPr/>
                <p:nvPr/>
              </p:nvPicPr>
              <p:blipFill>
                <a:blip r:embed="rId54"/>
                <a:stretch>
                  <a:fillRect/>
                </a:stretch>
              </p:blipFill>
              <p:spPr>
                <a:xfrm>
                  <a:off x="5665485" y="5566398"/>
                  <a:ext cx="957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5" name="Ink 44">
                  <a:extLst>
                    <a:ext uri="{FF2B5EF4-FFF2-40B4-BE49-F238E27FC236}">
                      <a16:creationId xmlns:a16="http://schemas.microsoft.com/office/drawing/2014/main" id="{6AA057E2-CF3F-0798-BDC2-5783E1334828}"/>
                    </a:ext>
                  </a:extLst>
                </p14:cNvPr>
                <p14:cNvContentPartPr/>
                <p14:nvPr/>
              </p14:nvContentPartPr>
              <p14:xfrm>
                <a:off x="5806245" y="5560278"/>
                <a:ext cx="60480" cy="176400"/>
              </p14:xfrm>
            </p:contentPart>
          </mc:Choice>
          <mc:Fallback>
            <p:pic>
              <p:nvPicPr>
                <p:cNvPr id="45" name="Ink 44">
                  <a:extLst>
                    <a:ext uri="{FF2B5EF4-FFF2-40B4-BE49-F238E27FC236}">
                      <a16:creationId xmlns:a16="http://schemas.microsoft.com/office/drawing/2014/main" id="{6AA057E2-CF3F-0798-BDC2-5783E1334828}"/>
                    </a:ext>
                  </a:extLst>
                </p:cNvPr>
                <p:cNvPicPr/>
                <p:nvPr/>
              </p:nvPicPr>
              <p:blipFill>
                <a:blip r:embed="rId56"/>
                <a:stretch>
                  <a:fillRect/>
                </a:stretch>
              </p:blipFill>
              <p:spPr>
                <a:xfrm>
                  <a:off x="5797245" y="5551638"/>
                  <a:ext cx="78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7" name="Ink 46">
                  <a:extLst>
                    <a:ext uri="{FF2B5EF4-FFF2-40B4-BE49-F238E27FC236}">
                      <a16:creationId xmlns:a16="http://schemas.microsoft.com/office/drawing/2014/main" id="{764A109F-31DC-7344-755E-23115D24524A}"/>
                    </a:ext>
                  </a:extLst>
                </p14:cNvPr>
                <p14:cNvContentPartPr/>
                <p14:nvPr/>
              </p14:nvContentPartPr>
              <p14:xfrm>
                <a:off x="5870685" y="5645238"/>
                <a:ext cx="175320" cy="148320"/>
              </p14:xfrm>
            </p:contentPart>
          </mc:Choice>
          <mc:Fallback>
            <p:pic>
              <p:nvPicPr>
                <p:cNvPr id="47" name="Ink 46">
                  <a:extLst>
                    <a:ext uri="{FF2B5EF4-FFF2-40B4-BE49-F238E27FC236}">
                      <a16:creationId xmlns:a16="http://schemas.microsoft.com/office/drawing/2014/main" id="{764A109F-31DC-7344-755E-23115D24524A}"/>
                    </a:ext>
                  </a:extLst>
                </p:cNvPr>
                <p:cNvPicPr/>
                <p:nvPr/>
              </p:nvPicPr>
              <p:blipFill>
                <a:blip r:embed="rId58"/>
                <a:stretch>
                  <a:fillRect/>
                </a:stretch>
              </p:blipFill>
              <p:spPr>
                <a:xfrm>
                  <a:off x="5861685" y="5636238"/>
                  <a:ext cx="192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3" name="Ink 52">
                  <a:extLst>
                    <a:ext uri="{FF2B5EF4-FFF2-40B4-BE49-F238E27FC236}">
                      <a16:creationId xmlns:a16="http://schemas.microsoft.com/office/drawing/2014/main" id="{44EA941C-782B-681E-A1FE-3307C38630E5}"/>
                    </a:ext>
                  </a:extLst>
                </p14:cNvPr>
                <p14:cNvContentPartPr/>
                <p14:nvPr/>
              </p14:nvContentPartPr>
              <p14:xfrm>
                <a:off x="5962845" y="5649198"/>
                <a:ext cx="106920" cy="32040"/>
              </p14:xfrm>
            </p:contentPart>
          </mc:Choice>
          <mc:Fallback>
            <p:pic>
              <p:nvPicPr>
                <p:cNvPr id="53" name="Ink 52">
                  <a:extLst>
                    <a:ext uri="{FF2B5EF4-FFF2-40B4-BE49-F238E27FC236}">
                      <a16:creationId xmlns:a16="http://schemas.microsoft.com/office/drawing/2014/main" id="{44EA941C-782B-681E-A1FE-3307C38630E5}"/>
                    </a:ext>
                  </a:extLst>
                </p:cNvPr>
                <p:cNvPicPr/>
                <p:nvPr/>
              </p:nvPicPr>
              <p:blipFill>
                <a:blip r:embed="rId60"/>
                <a:stretch>
                  <a:fillRect/>
                </a:stretch>
              </p:blipFill>
              <p:spPr>
                <a:xfrm>
                  <a:off x="5954205" y="5640198"/>
                  <a:ext cx="124560" cy="49680"/>
                </a:xfrm>
                <a:prstGeom prst="rect">
                  <a:avLst/>
                </a:prstGeom>
              </p:spPr>
            </p:pic>
          </mc:Fallback>
        </mc:AlternateContent>
      </p:grpSp>
      <p:grpSp>
        <p:nvGrpSpPr>
          <p:cNvPr id="67" name="Group 66">
            <a:extLst>
              <a:ext uri="{FF2B5EF4-FFF2-40B4-BE49-F238E27FC236}">
                <a16:creationId xmlns:a16="http://schemas.microsoft.com/office/drawing/2014/main" id="{491A2AE9-8C0E-9D96-8E7C-A7860E810813}"/>
              </a:ext>
            </a:extLst>
          </p:cNvPr>
          <p:cNvGrpSpPr/>
          <p:nvPr/>
        </p:nvGrpSpPr>
        <p:grpSpPr>
          <a:xfrm>
            <a:off x="5194965" y="4865478"/>
            <a:ext cx="684000" cy="191160"/>
            <a:chOff x="5194965" y="4865478"/>
            <a:chExt cx="684000" cy="191160"/>
          </a:xfrm>
        </p:grpSpPr>
        <mc:AlternateContent xmlns:mc="http://schemas.openxmlformats.org/markup-compatibility/2006">
          <mc:Choice xmlns:p14="http://schemas.microsoft.com/office/powerpoint/2010/main" Requires="p14">
            <p:contentPart p14:bwMode="auto" r:id="rId61">
              <p14:nvContentPartPr>
                <p14:cNvPr id="55" name="Ink 54">
                  <a:extLst>
                    <a:ext uri="{FF2B5EF4-FFF2-40B4-BE49-F238E27FC236}">
                      <a16:creationId xmlns:a16="http://schemas.microsoft.com/office/drawing/2014/main" id="{C1D8762B-DE0D-6C58-EAB9-6470688DBDE0}"/>
                    </a:ext>
                  </a:extLst>
                </p14:cNvPr>
                <p14:cNvContentPartPr/>
                <p14:nvPr/>
              </p14:nvContentPartPr>
              <p14:xfrm>
                <a:off x="5194965" y="4894638"/>
                <a:ext cx="106560" cy="152640"/>
              </p14:xfrm>
            </p:contentPart>
          </mc:Choice>
          <mc:Fallback>
            <p:pic>
              <p:nvPicPr>
                <p:cNvPr id="55" name="Ink 54">
                  <a:extLst>
                    <a:ext uri="{FF2B5EF4-FFF2-40B4-BE49-F238E27FC236}">
                      <a16:creationId xmlns:a16="http://schemas.microsoft.com/office/drawing/2014/main" id="{C1D8762B-DE0D-6C58-EAB9-6470688DBDE0}"/>
                    </a:ext>
                  </a:extLst>
                </p:cNvPr>
                <p:cNvPicPr/>
                <p:nvPr/>
              </p:nvPicPr>
              <p:blipFill>
                <a:blip r:embed="rId62"/>
                <a:stretch>
                  <a:fillRect/>
                </a:stretch>
              </p:blipFill>
              <p:spPr>
                <a:xfrm>
                  <a:off x="5186325" y="4885638"/>
                  <a:ext cx="1242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7" name="Ink 56">
                  <a:extLst>
                    <a:ext uri="{FF2B5EF4-FFF2-40B4-BE49-F238E27FC236}">
                      <a16:creationId xmlns:a16="http://schemas.microsoft.com/office/drawing/2014/main" id="{2EE3AFF4-1749-1D4B-B304-A47D3E4DBD3A}"/>
                    </a:ext>
                  </a:extLst>
                </p14:cNvPr>
                <p14:cNvContentPartPr/>
                <p14:nvPr/>
              </p14:nvContentPartPr>
              <p14:xfrm>
                <a:off x="5244285" y="5028198"/>
                <a:ext cx="98280" cy="8640"/>
              </p14:xfrm>
            </p:contentPart>
          </mc:Choice>
          <mc:Fallback>
            <p:pic>
              <p:nvPicPr>
                <p:cNvPr id="57" name="Ink 56">
                  <a:extLst>
                    <a:ext uri="{FF2B5EF4-FFF2-40B4-BE49-F238E27FC236}">
                      <a16:creationId xmlns:a16="http://schemas.microsoft.com/office/drawing/2014/main" id="{2EE3AFF4-1749-1D4B-B304-A47D3E4DBD3A}"/>
                    </a:ext>
                  </a:extLst>
                </p:cNvPr>
                <p:cNvPicPr/>
                <p:nvPr/>
              </p:nvPicPr>
              <p:blipFill>
                <a:blip r:embed="rId64"/>
                <a:stretch>
                  <a:fillRect/>
                </a:stretch>
              </p:blipFill>
              <p:spPr>
                <a:xfrm>
                  <a:off x="5235645" y="5019198"/>
                  <a:ext cx="115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8" name="Ink 57">
                  <a:extLst>
                    <a:ext uri="{FF2B5EF4-FFF2-40B4-BE49-F238E27FC236}">
                      <a16:creationId xmlns:a16="http://schemas.microsoft.com/office/drawing/2014/main" id="{53E270D4-1BB3-D79F-174A-C508654523A5}"/>
                    </a:ext>
                  </a:extLst>
                </p14:cNvPr>
                <p14:cNvContentPartPr/>
                <p14:nvPr/>
              </p14:nvContentPartPr>
              <p14:xfrm>
                <a:off x="5419605" y="4900398"/>
                <a:ext cx="86760" cy="95400"/>
              </p14:xfrm>
            </p:contentPart>
          </mc:Choice>
          <mc:Fallback>
            <p:pic>
              <p:nvPicPr>
                <p:cNvPr id="58" name="Ink 57">
                  <a:extLst>
                    <a:ext uri="{FF2B5EF4-FFF2-40B4-BE49-F238E27FC236}">
                      <a16:creationId xmlns:a16="http://schemas.microsoft.com/office/drawing/2014/main" id="{53E270D4-1BB3-D79F-174A-C508654523A5}"/>
                    </a:ext>
                  </a:extLst>
                </p:cNvPr>
                <p:cNvPicPr/>
                <p:nvPr/>
              </p:nvPicPr>
              <p:blipFill>
                <a:blip r:embed="rId66"/>
                <a:stretch>
                  <a:fillRect/>
                </a:stretch>
              </p:blipFill>
              <p:spPr>
                <a:xfrm>
                  <a:off x="5410605" y="4891398"/>
                  <a:ext cx="1044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9" name="Ink 58">
                  <a:extLst>
                    <a:ext uri="{FF2B5EF4-FFF2-40B4-BE49-F238E27FC236}">
                      <a16:creationId xmlns:a16="http://schemas.microsoft.com/office/drawing/2014/main" id="{A496FC43-C0B5-DB2F-17E2-46256B2EC6A6}"/>
                    </a:ext>
                  </a:extLst>
                </p14:cNvPr>
                <p14:cNvContentPartPr/>
                <p14:nvPr/>
              </p14:nvContentPartPr>
              <p14:xfrm>
                <a:off x="5540565" y="4931718"/>
                <a:ext cx="16200" cy="61560"/>
              </p14:xfrm>
            </p:contentPart>
          </mc:Choice>
          <mc:Fallback>
            <p:pic>
              <p:nvPicPr>
                <p:cNvPr id="59" name="Ink 58">
                  <a:extLst>
                    <a:ext uri="{FF2B5EF4-FFF2-40B4-BE49-F238E27FC236}">
                      <a16:creationId xmlns:a16="http://schemas.microsoft.com/office/drawing/2014/main" id="{A496FC43-C0B5-DB2F-17E2-46256B2EC6A6}"/>
                    </a:ext>
                  </a:extLst>
                </p:cNvPr>
                <p:cNvPicPr/>
                <p:nvPr/>
              </p:nvPicPr>
              <p:blipFill>
                <a:blip r:embed="rId68"/>
                <a:stretch>
                  <a:fillRect/>
                </a:stretch>
              </p:blipFill>
              <p:spPr>
                <a:xfrm>
                  <a:off x="5531565" y="4923078"/>
                  <a:ext cx="338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0" name="Ink 59">
                  <a:extLst>
                    <a:ext uri="{FF2B5EF4-FFF2-40B4-BE49-F238E27FC236}">
                      <a16:creationId xmlns:a16="http://schemas.microsoft.com/office/drawing/2014/main" id="{6BF5306B-FB68-08CC-FBD2-94A3225539DC}"/>
                    </a:ext>
                  </a:extLst>
                </p14:cNvPr>
                <p14:cNvContentPartPr/>
                <p14:nvPr/>
              </p14:nvContentPartPr>
              <p14:xfrm>
                <a:off x="5590605" y="4865478"/>
                <a:ext cx="5400" cy="6120"/>
              </p14:xfrm>
            </p:contentPart>
          </mc:Choice>
          <mc:Fallback>
            <p:pic>
              <p:nvPicPr>
                <p:cNvPr id="60" name="Ink 59">
                  <a:extLst>
                    <a:ext uri="{FF2B5EF4-FFF2-40B4-BE49-F238E27FC236}">
                      <a16:creationId xmlns:a16="http://schemas.microsoft.com/office/drawing/2014/main" id="{6BF5306B-FB68-08CC-FBD2-94A3225539DC}"/>
                    </a:ext>
                  </a:extLst>
                </p:cNvPr>
                <p:cNvPicPr/>
                <p:nvPr/>
              </p:nvPicPr>
              <p:blipFill>
                <a:blip r:embed="rId70"/>
                <a:stretch>
                  <a:fillRect/>
                </a:stretch>
              </p:blipFill>
              <p:spPr>
                <a:xfrm>
                  <a:off x="5581605" y="4856838"/>
                  <a:ext cx="23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4" name="Ink 63">
                  <a:extLst>
                    <a:ext uri="{FF2B5EF4-FFF2-40B4-BE49-F238E27FC236}">
                      <a16:creationId xmlns:a16="http://schemas.microsoft.com/office/drawing/2014/main" id="{BDA261C6-97FC-D452-B2A7-0FAD018E7C38}"/>
                    </a:ext>
                  </a:extLst>
                </p14:cNvPr>
                <p14:cNvContentPartPr/>
                <p14:nvPr/>
              </p14:nvContentPartPr>
              <p14:xfrm>
                <a:off x="5615805" y="4940718"/>
                <a:ext cx="160560" cy="115920"/>
              </p14:xfrm>
            </p:contentPart>
          </mc:Choice>
          <mc:Fallback>
            <p:pic>
              <p:nvPicPr>
                <p:cNvPr id="64" name="Ink 63">
                  <a:extLst>
                    <a:ext uri="{FF2B5EF4-FFF2-40B4-BE49-F238E27FC236}">
                      <a16:creationId xmlns:a16="http://schemas.microsoft.com/office/drawing/2014/main" id="{BDA261C6-97FC-D452-B2A7-0FAD018E7C38}"/>
                    </a:ext>
                  </a:extLst>
                </p:cNvPr>
                <p:cNvPicPr/>
                <p:nvPr/>
              </p:nvPicPr>
              <p:blipFill>
                <a:blip r:embed="rId72"/>
                <a:stretch>
                  <a:fillRect/>
                </a:stretch>
              </p:blipFill>
              <p:spPr>
                <a:xfrm>
                  <a:off x="5606805" y="4932078"/>
                  <a:ext cx="1782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5" name="Ink 64">
                  <a:extLst>
                    <a:ext uri="{FF2B5EF4-FFF2-40B4-BE49-F238E27FC236}">
                      <a16:creationId xmlns:a16="http://schemas.microsoft.com/office/drawing/2014/main" id="{7FD6607E-49D0-C8D0-6B56-04DCEF52DB74}"/>
                    </a:ext>
                  </a:extLst>
                </p14:cNvPr>
                <p14:cNvContentPartPr/>
                <p14:nvPr/>
              </p14:nvContentPartPr>
              <p14:xfrm>
                <a:off x="5787525" y="4951158"/>
                <a:ext cx="91440" cy="25920"/>
              </p14:xfrm>
            </p:contentPart>
          </mc:Choice>
          <mc:Fallback>
            <p:pic>
              <p:nvPicPr>
                <p:cNvPr id="65" name="Ink 64">
                  <a:extLst>
                    <a:ext uri="{FF2B5EF4-FFF2-40B4-BE49-F238E27FC236}">
                      <a16:creationId xmlns:a16="http://schemas.microsoft.com/office/drawing/2014/main" id="{7FD6607E-49D0-C8D0-6B56-04DCEF52DB74}"/>
                    </a:ext>
                  </a:extLst>
                </p:cNvPr>
                <p:cNvPicPr/>
                <p:nvPr/>
              </p:nvPicPr>
              <p:blipFill>
                <a:blip r:embed="rId74"/>
                <a:stretch>
                  <a:fillRect/>
                </a:stretch>
              </p:blipFill>
              <p:spPr>
                <a:xfrm>
                  <a:off x="5778885" y="4942518"/>
                  <a:ext cx="109080" cy="43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66" name="Ink 65">
                <a:extLst>
                  <a:ext uri="{FF2B5EF4-FFF2-40B4-BE49-F238E27FC236}">
                    <a16:creationId xmlns:a16="http://schemas.microsoft.com/office/drawing/2014/main" id="{5E9A4257-848A-87A3-B53E-464AFFE93500}"/>
                  </a:ext>
                </a:extLst>
              </p14:cNvPr>
              <p14:cNvContentPartPr/>
              <p14:nvPr/>
            </p14:nvContentPartPr>
            <p14:xfrm>
              <a:off x="5029005" y="3933078"/>
              <a:ext cx="243000" cy="87480"/>
            </p14:xfrm>
          </p:contentPart>
        </mc:Choice>
        <mc:Fallback>
          <p:pic>
            <p:nvPicPr>
              <p:cNvPr id="66" name="Ink 65">
                <a:extLst>
                  <a:ext uri="{FF2B5EF4-FFF2-40B4-BE49-F238E27FC236}">
                    <a16:creationId xmlns:a16="http://schemas.microsoft.com/office/drawing/2014/main" id="{5E9A4257-848A-87A3-B53E-464AFFE93500}"/>
                  </a:ext>
                </a:extLst>
              </p:cNvPr>
              <p:cNvPicPr/>
              <p:nvPr/>
            </p:nvPicPr>
            <p:blipFill>
              <a:blip r:embed="rId76"/>
              <a:stretch>
                <a:fillRect/>
              </a:stretch>
            </p:blipFill>
            <p:spPr>
              <a:xfrm>
                <a:off x="5020005" y="3924438"/>
                <a:ext cx="260640" cy="105120"/>
              </a:xfrm>
              <a:prstGeom prst="rect">
                <a:avLst/>
              </a:prstGeom>
            </p:spPr>
          </p:pic>
        </mc:Fallback>
      </mc:AlternateContent>
      <p:grpSp>
        <p:nvGrpSpPr>
          <p:cNvPr id="79" name="Group 78">
            <a:extLst>
              <a:ext uri="{FF2B5EF4-FFF2-40B4-BE49-F238E27FC236}">
                <a16:creationId xmlns:a16="http://schemas.microsoft.com/office/drawing/2014/main" id="{A9035CA5-1849-37AF-7469-D07BBE200977}"/>
              </a:ext>
            </a:extLst>
          </p:cNvPr>
          <p:cNvGrpSpPr/>
          <p:nvPr/>
        </p:nvGrpSpPr>
        <p:grpSpPr>
          <a:xfrm>
            <a:off x="4490805" y="3769998"/>
            <a:ext cx="624960" cy="221040"/>
            <a:chOff x="4490805" y="3769998"/>
            <a:chExt cx="624960" cy="221040"/>
          </a:xfrm>
        </p:grpSpPr>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CA9FEAEE-096C-A179-80FE-A8F5D63402BF}"/>
                    </a:ext>
                  </a:extLst>
                </p14:cNvPr>
                <p14:cNvContentPartPr/>
                <p14:nvPr/>
              </p14:nvContentPartPr>
              <p14:xfrm>
                <a:off x="4490805" y="3814638"/>
                <a:ext cx="164520" cy="176400"/>
              </p14:xfrm>
            </p:contentPart>
          </mc:Choice>
          <mc:Fallback>
            <p:pic>
              <p:nvPicPr>
                <p:cNvPr id="69" name="Ink 68">
                  <a:extLst>
                    <a:ext uri="{FF2B5EF4-FFF2-40B4-BE49-F238E27FC236}">
                      <a16:creationId xmlns:a16="http://schemas.microsoft.com/office/drawing/2014/main" id="{CA9FEAEE-096C-A179-80FE-A8F5D63402BF}"/>
                    </a:ext>
                  </a:extLst>
                </p:cNvPr>
                <p:cNvPicPr/>
                <p:nvPr/>
              </p:nvPicPr>
              <p:blipFill>
                <a:blip r:embed="rId78"/>
                <a:stretch>
                  <a:fillRect/>
                </a:stretch>
              </p:blipFill>
              <p:spPr>
                <a:xfrm>
                  <a:off x="4481805" y="3805998"/>
                  <a:ext cx="182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C682435C-4130-37FD-061E-8406EC8F8B68}"/>
                    </a:ext>
                  </a:extLst>
                </p14:cNvPr>
                <p14:cNvContentPartPr/>
                <p14:nvPr/>
              </p14:nvContentPartPr>
              <p14:xfrm>
                <a:off x="4716165" y="3801678"/>
                <a:ext cx="77040" cy="126720"/>
              </p14:xfrm>
            </p:contentPart>
          </mc:Choice>
          <mc:Fallback>
            <p:pic>
              <p:nvPicPr>
                <p:cNvPr id="70" name="Ink 69">
                  <a:extLst>
                    <a:ext uri="{FF2B5EF4-FFF2-40B4-BE49-F238E27FC236}">
                      <a16:creationId xmlns:a16="http://schemas.microsoft.com/office/drawing/2014/main" id="{C682435C-4130-37FD-061E-8406EC8F8B68}"/>
                    </a:ext>
                  </a:extLst>
                </p:cNvPr>
                <p:cNvPicPr/>
                <p:nvPr/>
              </p:nvPicPr>
              <p:blipFill>
                <a:blip r:embed="rId80"/>
                <a:stretch>
                  <a:fillRect/>
                </a:stretch>
              </p:blipFill>
              <p:spPr>
                <a:xfrm>
                  <a:off x="4707165" y="3792678"/>
                  <a:ext cx="946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489CD09F-D2A1-0582-B454-D136D688E962}"/>
                    </a:ext>
                  </a:extLst>
                </p14:cNvPr>
                <p14:cNvContentPartPr/>
                <p14:nvPr/>
              </p14:nvContentPartPr>
              <p14:xfrm>
                <a:off x="4838205" y="3769998"/>
                <a:ext cx="48960" cy="183240"/>
              </p14:xfrm>
            </p:contentPart>
          </mc:Choice>
          <mc:Fallback>
            <p:pic>
              <p:nvPicPr>
                <p:cNvPr id="71" name="Ink 70">
                  <a:extLst>
                    <a:ext uri="{FF2B5EF4-FFF2-40B4-BE49-F238E27FC236}">
                      <a16:creationId xmlns:a16="http://schemas.microsoft.com/office/drawing/2014/main" id="{489CD09F-D2A1-0582-B454-D136D688E962}"/>
                    </a:ext>
                  </a:extLst>
                </p:cNvPr>
                <p:cNvPicPr/>
                <p:nvPr/>
              </p:nvPicPr>
              <p:blipFill>
                <a:blip r:embed="rId82"/>
                <a:stretch>
                  <a:fillRect/>
                </a:stretch>
              </p:blipFill>
              <p:spPr>
                <a:xfrm>
                  <a:off x="4829565" y="3761358"/>
                  <a:ext cx="666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Ink 71">
                  <a:extLst>
                    <a:ext uri="{FF2B5EF4-FFF2-40B4-BE49-F238E27FC236}">
                      <a16:creationId xmlns:a16="http://schemas.microsoft.com/office/drawing/2014/main" id="{4D470C46-A96D-B4BE-6212-1EEBE197B982}"/>
                    </a:ext>
                  </a:extLst>
                </p14:cNvPr>
                <p14:cNvContentPartPr/>
                <p14:nvPr/>
              </p14:nvContentPartPr>
              <p14:xfrm>
                <a:off x="4904805" y="3875118"/>
                <a:ext cx="102960" cy="104040"/>
              </p14:xfrm>
            </p:contentPart>
          </mc:Choice>
          <mc:Fallback>
            <p:pic>
              <p:nvPicPr>
                <p:cNvPr id="72" name="Ink 71">
                  <a:extLst>
                    <a:ext uri="{FF2B5EF4-FFF2-40B4-BE49-F238E27FC236}">
                      <a16:creationId xmlns:a16="http://schemas.microsoft.com/office/drawing/2014/main" id="{4D470C46-A96D-B4BE-6212-1EEBE197B982}"/>
                    </a:ext>
                  </a:extLst>
                </p:cNvPr>
                <p:cNvPicPr/>
                <p:nvPr/>
              </p:nvPicPr>
              <p:blipFill>
                <a:blip r:embed="rId84"/>
                <a:stretch>
                  <a:fillRect/>
                </a:stretch>
              </p:blipFill>
              <p:spPr>
                <a:xfrm>
                  <a:off x="4896165" y="3866118"/>
                  <a:ext cx="120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4" name="Ink 73">
                  <a:extLst>
                    <a:ext uri="{FF2B5EF4-FFF2-40B4-BE49-F238E27FC236}">
                      <a16:creationId xmlns:a16="http://schemas.microsoft.com/office/drawing/2014/main" id="{3D14A46E-FBE1-64F2-A21F-8A22A8F8F87D}"/>
                    </a:ext>
                  </a:extLst>
                </p14:cNvPr>
                <p14:cNvContentPartPr/>
                <p14:nvPr/>
              </p14:nvContentPartPr>
              <p14:xfrm>
                <a:off x="5022525" y="3789078"/>
                <a:ext cx="53280" cy="190080"/>
              </p14:xfrm>
            </p:contentPart>
          </mc:Choice>
          <mc:Fallback>
            <p:pic>
              <p:nvPicPr>
                <p:cNvPr id="74" name="Ink 73">
                  <a:extLst>
                    <a:ext uri="{FF2B5EF4-FFF2-40B4-BE49-F238E27FC236}">
                      <a16:creationId xmlns:a16="http://schemas.microsoft.com/office/drawing/2014/main" id="{3D14A46E-FBE1-64F2-A21F-8A22A8F8F87D}"/>
                    </a:ext>
                  </a:extLst>
                </p:cNvPr>
                <p:cNvPicPr/>
                <p:nvPr/>
              </p:nvPicPr>
              <p:blipFill>
                <a:blip r:embed="rId86"/>
                <a:stretch>
                  <a:fillRect/>
                </a:stretch>
              </p:blipFill>
              <p:spPr>
                <a:xfrm>
                  <a:off x="5013525" y="3780438"/>
                  <a:ext cx="709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5" name="Ink 74">
                  <a:extLst>
                    <a:ext uri="{FF2B5EF4-FFF2-40B4-BE49-F238E27FC236}">
                      <a16:creationId xmlns:a16="http://schemas.microsoft.com/office/drawing/2014/main" id="{CABD0088-FA1B-26B3-6FEA-D6DCDB2F9146}"/>
                    </a:ext>
                  </a:extLst>
                </p14:cNvPr>
                <p14:cNvContentPartPr/>
                <p14:nvPr/>
              </p14:nvContentPartPr>
              <p14:xfrm>
                <a:off x="4988325" y="3821118"/>
                <a:ext cx="127440" cy="14040"/>
              </p14:xfrm>
            </p:contentPart>
          </mc:Choice>
          <mc:Fallback>
            <p:pic>
              <p:nvPicPr>
                <p:cNvPr id="75" name="Ink 74">
                  <a:extLst>
                    <a:ext uri="{FF2B5EF4-FFF2-40B4-BE49-F238E27FC236}">
                      <a16:creationId xmlns:a16="http://schemas.microsoft.com/office/drawing/2014/main" id="{CABD0088-FA1B-26B3-6FEA-D6DCDB2F9146}"/>
                    </a:ext>
                  </a:extLst>
                </p:cNvPr>
                <p:cNvPicPr/>
                <p:nvPr/>
              </p:nvPicPr>
              <p:blipFill>
                <a:blip r:embed="rId88"/>
                <a:stretch>
                  <a:fillRect/>
                </a:stretch>
              </p:blipFill>
              <p:spPr>
                <a:xfrm>
                  <a:off x="4979325" y="3812118"/>
                  <a:ext cx="145080" cy="31680"/>
                </a:xfrm>
                <a:prstGeom prst="rect">
                  <a:avLst/>
                </a:prstGeom>
              </p:spPr>
            </p:pic>
          </mc:Fallback>
        </mc:AlternateContent>
      </p:grpSp>
      <p:grpSp>
        <p:nvGrpSpPr>
          <p:cNvPr id="78" name="Group 77">
            <a:extLst>
              <a:ext uri="{FF2B5EF4-FFF2-40B4-BE49-F238E27FC236}">
                <a16:creationId xmlns:a16="http://schemas.microsoft.com/office/drawing/2014/main" id="{9862260B-E7B9-F34E-E1D9-1BB5A6FB4DEF}"/>
              </a:ext>
            </a:extLst>
          </p:cNvPr>
          <p:cNvGrpSpPr/>
          <p:nvPr/>
        </p:nvGrpSpPr>
        <p:grpSpPr>
          <a:xfrm>
            <a:off x="6033765" y="3517278"/>
            <a:ext cx="135720" cy="64800"/>
            <a:chOff x="6033765" y="3517278"/>
            <a:chExt cx="135720" cy="64800"/>
          </a:xfrm>
        </p:grpSpPr>
        <mc:AlternateContent xmlns:mc="http://schemas.openxmlformats.org/markup-compatibility/2006">
          <mc:Choice xmlns:p14="http://schemas.microsoft.com/office/powerpoint/2010/main" Requires="p14">
            <p:contentPart p14:bwMode="auto" r:id="rId89">
              <p14:nvContentPartPr>
                <p14:cNvPr id="76" name="Ink 75">
                  <a:extLst>
                    <a:ext uri="{FF2B5EF4-FFF2-40B4-BE49-F238E27FC236}">
                      <a16:creationId xmlns:a16="http://schemas.microsoft.com/office/drawing/2014/main" id="{51B791A2-7A6A-9FBD-A032-3C43C56A7DF9}"/>
                    </a:ext>
                  </a:extLst>
                </p14:cNvPr>
                <p14:cNvContentPartPr/>
                <p14:nvPr/>
              </p14:nvContentPartPr>
              <p14:xfrm>
                <a:off x="6050685" y="3561558"/>
                <a:ext cx="118800" cy="20520"/>
              </p14:xfrm>
            </p:contentPart>
          </mc:Choice>
          <mc:Fallback>
            <p:pic>
              <p:nvPicPr>
                <p:cNvPr id="76" name="Ink 75">
                  <a:extLst>
                    <a:ext uri="{FF2B5EF4-FFF2-40B4-BE49-F238E27FC236}">
                      <a16:creationId xmlns:a16="http://schemas.microsoft.com/office/drawing/2014/main" id="{51B791A2-7A6A-9FBD-A032-3C43C56A7DF9}"/>
                    </a:ext>
                  </a:extLst>
                </p:cNvPr>
                <p:cNvPicPr/>
                <p:nvPr/>
              </p:nvPicPr>
              <p:blipFill>
                <a:blip r:embed="rId90"/>
                <a:stretch>
                  <a:fillRect/>
                </a:stretch>
              </p:blipFill>
              <p:spPr>
                <a:xfrm>
                  <a:off x="6042045" y="3552558"/>
                  <a:ext cx="1364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7" name="Ink 76">
                  <a:extLst>
                    <a:ext uri="{FF2B5EF4-FFF2-40B4-BE49-F238E27FC236}">
                      <a16:creationId xmlns:a16="http://schemas.microsoft.com/office/drawing/2014/main" id="{C2AE5ADD-09D4-F65A-5D3B-F2EC2DFC0778}"/>
                    </a:ext>
                  </a:extLst>
                </p14:cNvPr>
                <p14:cNvContentPartPr/>
                <p14:nvPr/>
              </p14:nvContentPartPr>
              <p14:xfrm>
                <a:off x="6033765" y="3517278"/>
                <a:ext cx="114120" cy="14040"/>
              </p14:xfrm>
            </p:contentPart>
          </mc:Choice>
          <mc:Fallback>
            <p:pic>
              <p:nvPicPr>
                <p:cNvPr id="77" name="Ink 76">
                  <a:extLst>
                    <a:ext uri="{FF2B5EF4-FFF2-40B4-BE49-F238E27FC236}">
                      <a16:creationId xmlns:a16="http://schemas.microsoft.com/office/drawing/2014/main" id="{C2AE5ADD-09D4-F65A-5D3B-F2EC2DFC0778}"/>
                    </a:ext>
                  </a:extLst>
                </p:cNvPr>
                <p:cNvPicPr/>
                <p:nvPr/>
              </p:nvPicPr>
              <p:blipFill>
                <a:blip r:embed="rId92"/>
                <a:stretch>
                  <a:fillRect/>
                </a:stretch>
              </p:blipFill>
              <p:spPr>
                <a:xfrm>
                  <a:off x="6025125" y="3508278"/>
                  <a:ext cx="131760" cy="31680"/>
                </a:xfrm>
                <a:prstGeom prst="rect">
                  <a:avLst/>
                </a:prstGeom>
              </p:spPr>
            </p:pic>
          </mc:Fallback>
        </mc:AlternateContent>
      </p:grpSp>
      <p:grpSp>
        <p:nvGrpSpPr>
          <p:cNvPr id="87" name="Group 86">
            <a:extLst>
              <a:ext uri="{FF2B5EF4-FFF2-40B4-BE49-F238E27FC236}">
                <a16:creationId xmlns:a16="http://schemas.microsoft.com/office/drawing/2014/main" id="{F21F48D0-34C9-A09B-5D27-6532B7C1A76A}"/>
              </a:ext>
            </a:extLst>
          </p:cNvPr>
          <p:cNvGrpSpPr/>
          <p:nvPr/>
        </p:nvGrpSpPr>
        <p:grpSpPr>
          <a:xfrm>
            <a:off x="6345165" y="3367518"/>
            <a:ext cx="923400" cy="344520"/>
            <a:chOff x="6345165" y="3367518"/>
            <a:chExt cx="923400" cy="344520"/>
          </a:xfrm>
        </p:grpSpPr>
        <mc:AlternateContent xmlns:mc="http://schemas.openxmlformats.org/markup-compatibility/2006">
          <mc:Choice xmlns:p14="http://schemas.microsoft.com/office/powerpoint/2010/main" Requires="p14">
            <p:contentPart p14:bwMode="auto" r:id="rId93">
              <p14:nvContentPartPr>
                <p14:cNvPr id="80" name="Ink 79">
                  <a:extLst>
                    <a:ext uri="{FF2B5EF4-FFF2-40B4-BE49-F238E27FC236}">
                      <a16:creationId xmlns:a16="http://schemas.microsoft.com/office/drawing/2014/main" id="{9FA4A19E-1690-5F90-38E2-02A06A061059}"/>
                    </a:ext>
                  </a:extLst>
                </p14:cNvPr>
                <p14:cNvContentPartPr/>
                <p14:nvPr/>
              </p14:nvContentPartPr>
              <p14:xfrm>
                <a:off x="6351645" y="3367518"/>
                <a:ext cx="168120" cy="27720"/>
              </p14:xfrm>
            </p:contentPart>
          </mc:Choice>
          <mc:Fallback>
            <p:pic>
              <p:nvPicPr>
                <p:cNvPr id="80" name="Ink 79">
                  <a:extLst>
                    <a:ext uri="{FF2B5EF4-FFF2-40B4-BE49-F238E27FC236}">
                      <a16:creationId xmlns:a16="http://schemas.microsoft.com/office/drawing/2014/main" id="{9FA4A19E-1690-5F90-38E2-02A06A061059}"/>
                    </a:ext>
                  </a:extLst>
                </p:cNvPr>
                <p:cNvPicPr/>
                <p:nvPr/>
              </p:nvPicPr>
              <p:blipFill>
                <a:blip r:embed="rId94"/>
                <a:stretch>
                  <a:fillRect/>
                </a:stretch>
              </p:blipFill>
              <p:spPr>
                <a:xfrm>
                  <a:off x="6342645" y="3358518"/>
                  <a:ext cx="1857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1" name="Ink 80">
                  <a:extLst>
                    <a:ext uri="{FF2B5EF4-FFF2-40B4-BE49-F238E27FC236}">
                      <a16:creationId xmlns:a16="http://schemas.microsoft.com/office/drawing/2014/main" id="{B0C7243D-6E50-BC25-E975-4EF375FDDF51}"/>
                    </a:ext>
                  </a:extLst>
                </p14:cNvPr>
                <p14:cNvContentPartPr/>
                <p14:nvPr/>
              </p14:nvContentPartPr>
              <p14:xfrm>
                <a:off x="6345165" y="3409638"/>
                <a:ext cx="185760" cy="209880"/>
              </p14:xfrm>
            </p:contentPart>
          </mc:Choice>
          <mc:Fallback>
            <p:pic>
              <p:nvPicPr>
                <p:cNvPr id="81" name="Ink 80">
                  <a:extLst>
                    <a:ext uri="{FF2B5EF4-FFF2-40B4-BE49-F238E27FC236}">
                      <a16:creationId xmlns:a16="http://schemas.microsoft.com/office/drawing/2014/main" id="{B0C7243D-6E50-BC25-E975-4EF375FDDF51}"/>
                    </a:ext>
                  </a:extLst>
                </p:cNvPr>
                <p:cNvPicPr/>
                <p:nvPr/>
              </p:nvPicPr>
              <p:blipFill>
                <a:blip r:embed="rId96"/>
                <a:stretch>
                  <a:fillRect/>
                </a:stretch>
              </p:blipFill>
              <p:spPr>
                <a:xfrm>
                  <a:off x="6336165" y="3400638"/>
                  <a:ext cx="2034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2" name="Ink 81">
                  <a:extLst>
                    <a:ext uri="{FF2B5EF4-FFF2-40B4-BE49-F238E27FC236}">
                      <a16:creationId xmlns:a16="http://schemas.microsoft.com/office/drawing/2014/main" id="{6E2BA7CA-CB5F-473C-9E56-ABEE18C4D55D}"/>
                    </a:ext>
                  </a:extLst>
                </p14:cNvPr>
                <p14:cNvContentPartPr/>
                <p14:nvPr/>
              </p14:nvContentPartPr>
              <p14:xfrm>
                <a:off x="6640365" y="3501078"/>
                <a:ext cx="91800" cy="134640"/>
              </p14:xfrm>
            </p:contentPart>
          </mc:Choice>
          <mc:Fallback>
            <p:pic>
              <p:nvPicPr>
                <p:cNvPr id="82" name="Ink 81">
                  <a:extLst>
                    <a:ext uri="{FF2B5EF4-FFF2-40B4-BE49-F238E27FC236}">
                      <a16:creationId xmlns:a16="http://schemas.microsoft.com/office/drawing/2014/main" id="{6E2BA7CA-CB5F-473C-9E56-ABEE18C4D55D}"/>
                    </a:ext>
                  </a:extLst>
                </p:cNvPr>
                <p:cNvPicPr/>
                <p:nvPr/>
              </p:nvPicPr>
              <p:blipFill>
                <a:blip r:embed="rId98"/>
                <a:stretch>
                  <a:fillRect/>
                </a:stretch>
              </p:blipFill>
              <p:spPr>
                <a:xfrm>
                  <a:off x="6631365" y="3492438"/>
                  <a:ext cx="109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3" name="Ink 82">
                  <a:extLst>
                    <a:ext uri="{FF2B5EF4-FFF2-40B4-BE49-F238E27FC236}">
                      <a16:creationId xmlns:a16="http://schemas.microsoft.com/office/drawing/2014/main" id="{65ECE2EA-CE0B-4A16-BA7C-C4950C65217C}"/>
                    </a:ext>
                  </a:extLst>
                </p14:cNvPr>
                <p14:cNvContentPartPr/>
                <p14:nvPr/>
              </p14:nvContentPartPr>
              <p14:xfrm>
                <a:off x="6795525" y="3412518"/>
                <a:ext cx="53280" cy="218160"/>
              </p14:xfrm>
            </p:contentPart>
          </mc:Choice>
          <mc:Fallback>
            <p:pic>
              <p:nvPicPr>
                <p:cNvPr id="83" name="Ink 82">
                  <a:extLst>
                    <a:ext uri="{FF2B5EF4-FFF2-40B4-BE49-F238E27FC236}">
                      <a16:creationId xmlns:a16="http://schemas.microsoft.com/office/drawing/2014/main" id="{65ECE2EA-CE0B-4A16-BA7C-C4950C65217C}"/>
                    </a:ext>
                  </a:extLst>
                </p:cNvPr>
                <p:cNvPicPr/>
                <p:nvPr/>
              </p:nvPicPr>
              <p:blipFill>
                <a:blip r:embed="rId100"/>
                <a:stretch>
                  <a:fillRect/>
                </a:stretch>
              </p:blipFill>
              <p:spPr>
                <a:xfrm>
                  <a:off x="6786525" y="3403878"/>
                  <a:ext cx="70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4" name="Ink 83">
                  <a:extLst>
                    <a:ext uri="{FF2B5EF4-FFF2-40B4-BE49-F238E27FC236}">
                      <a16:creationId xmlns:a16="http://schemas.microsoft.com/office/drawing/2014/main" id="{871CF1A4-0ED8-67C7-DB5A-F4C11EA26FC5}"/>
                    </a:ext>
                  </a:extLst>
                </p14:cNvPr>
                <p14:cNvContentPartPr/>
                <p14:nvPr/>
              </p14:nvContentPartPr>
              <p14:xfrm>
                <a:off x="6909285" y="3553278"/>
                <a:ext cx="136440" cy="118080"/>
              </p14:xfrm>
            </p:contentPart>
          </mc:Choice>
          <mc:Fallback>
            <p:pic>
              <p:nvPicPr>
                <p:cNvPr id="84" name="Ink 83">
                  <a:extLst>
                    <a:ext uri="{FF2B5EF4-FFF2-40B4-BE49-F238E27FC236}">
                      <a16:creationId xmlns:a16="http://schemas.microsoft.com/office/drawing/2014/main" id="{871CF1A4-0ED8-67C7-DB5A-F4C11EA26FC5}"/>
                    </a:ext>
                  </a:extLst>
                </p:cNvPr>
                <p:cNvPicPr/>
                <p:nvPr/>
              </p:nvPicPr>
              <p:blipFill>
                <a:blip r:embed="rId102"/>
                <a:stretch>
                  <a:fillRect/>
                </a:stretch>
              </p:blipFill>
              <p:spPr>
                <a:xfrm>
                  <a:off x="6900285" y="3544638"/>
                  <a:ext cx="154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5" name="Ink 84">
                  <a:extLst>
                    <a:ext uri="{FF2B5EF4-FFF2-40B4-BE49-F238E27FC236}">
                      <a16:creationId xmlns:a16="http://schemas.microsoft.com/office/drawing/2014/main" id="{BD2D25E2-0BC8-E367-64B3-3B23C3D8E0E3}"/>
                    </a:ext>
                  </a:extLst>
                </p14:cNvPr>
                <p14:cNvContentPartPr/>
                <p14:nvPr/>
              </p14:nvContentPartPr>
              <p14:xfrm>
                <a:off x="7136805" y="3517638"/>
                <a:ext cx="91440" cy="194400"/>
              </p14:xfrm>
            </p:contentPart>
          </mc:Choice>
          <mc:Fallback>
            <p:pic>
              <p:nvPicPr>
                <p:cNvPr id="85" name="Ink 84">
                  <a:extLst>
                    <a:ext uri="{FF2B5EF4-FFF2-40B4-BE49-F238E27FC236}">
                      <a16:creationId xmlns:a16="http://schemas.microsoft.com/office/drawing/2014/main" id="{BD2D25E2-0BC8-E367-64B3-3B23C3D8E0E3}"/>
                    </a:ext>
                  </a:extLst>
                </p:cNvPr>
                <p:cNvPicPr/>
                <p:nvPr/>
              </p:nvPicPr>
              <p:blipFill>
                <a:blip r:embed="rId104"/>
                <a:stretch>
                  <a:fillRect/>
                </a:stretch>
              </p:blipFill>
              <p:spPr>
                <a:xfrm>
                  <a:off x="7128165" y="3508638"/>
                  <a:ext cx="109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6" name="Ink 85">
                  <a:extLst>
                    <a:ext uri="{FF2B5EF4-FFF2-40B4-BE49-F238E27FC236}">
                      <a16:creationId xmlns:a16="http://schemas.microsoft.com/office/drawing/2014/main" id="{6A865ED7-5E63-CEB4-C175-D65DAAA26231}"/>
                    </a:ext>
                  </a:extLst>
                </p14:cNvPr>
                <p14:cNvContentPartPr/>
                <p14:nvPr/>
              </p14:nvContentPartPr>
              <p14:xfrm>
                <a:off x="7110165" y="3524838"/>
                <a:ext cx="158400" cy="61200"/>
              </p14:xfrm>
            </p:contentPart>
          </mc:Choice>
          <mc:Fallback>
            <p:pic>
              <p:nvPicPr>
                <p:cNvPr id="86" name="Ink 85">
                  <a:extLst>
                    <a:ext uri="{FF2B5EF4-FFF2-40B4-BE49-F238E27FC236}">
                      <a16:creationId xmlns:a16="http://schemas.microsoft.com/office/drawing/2014/main" id="{6A865ED7-5E63-CEB4-C175-D65DAAA26231}"/>
                    </a:ext>
                  </a:extLst>
                </p:cNvPr>
                <p:cNvPicPr/>
                <p:nvPr/>
              </p:nvPicPr>
              <p:blipFill>
                <a:blip r:embed="rId106"/>
                <a:stretch>
                  <a:fillRect/>
                </a:stretch>
              </p:blipFill>
              <p:spPr>
                <a:xfrm>
                  <a:off x="7101525" y="3515838"/>
                  <a:ext cx="176040" cy="7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7">
            <p14:nvContentPartPr>
              <p14:cNvPr id="88" name="Ink 87">
                <a:extLst>
                  <a:ext uri="{FF2B5EF4-FFF2-40B4-BE49-F238E27FC236}">
                    <a16:creationId xmlns:a16="http://schemas.microsoft.com/office/drawing/2014/main" id="{A33A3583-DF4F-BDF2-A80C-10825AC953CD}"/>
                  </a:ext>
                </a:extLst>
              </p14:cNvPr>
              <p14:cNvContentPartPr/>
              <p14:nvPr/>
            </p14:nvContentPartPr>
            <p14:xfrm>
              <a:off x="8449725" y="2347998"/>
              <a:ext cx="117000" cy="124560"/>
            </p14:xfrm>
          </p:contentPart>
        </mc:Choice>
        <mc:Fallback>
          <p:pic>
            <p:nvPicPr>
              <p:cNvPr id="88" name="Ink 87">
                <a:extLst>
                  <a:ext uri="{FF2B5EF4-FFF2-40B4-BE49-F238E27FC236}">
                    <a16:creationId xmlns:a16="http://schemas.microsoft.com/office/drawing/2014/main" id="{A33A3583-DF4F-BDF2-A80C-10825AC953CD}"/>
                  </a:ext>
                </a:extLst>
              </p:cNvPr>
              <p:cNvPicPr/>
              <p:nvPr/>
            </p:nvPicPr>
            <p:blipFill>
              <a:blip r:embed="rId108"/>
              <a:stretch>
                <a:fillRect/>
              </a:stretch>
            </p:blipFill>
            <p:spPr>
              <a:xfrm>
                <a:off x="8440725" y="2338998"/>
                <a:ext cx="1346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9" name="Ink 88">
                <a:extLst>
                  <a:ext uri="{FF2B5EF4-FFF2-40B4-BE49-F238E27FC236}">
                    <a16:creationId xmlns:a16="http://schemas.microsoft.com/office/drawing/2014/main" id="{5045EB9B-2308-4979-2F28-E48890A8CA41}"/>
                  </a:ext>
                </a:extLst>
              </p14:cNvPr>
              <p14:cNvContentPartPr/>
              <p14:nvPr/>
            </p14:nvContentPartPr>
            <p14:xfrm>
              <a:off x="10762365" y="2316318"/>
              <a:ext cx="92880" cy="89640"/>
            </p14:xfrm>
          </p:contentPart>
        </mc:Choice>
        <mc:Fallback>
          <p:pic>
            <p:nvPicPr>
              <p:cNvPr id="89" name="Ink 88">
                <a:extLst>
                  <a:ext uri="{FF2B5EF4-FFF2-40B4-BE49-F238E27FC236}">
                    <a16:creationId xmlns:a16="http://schemas.microsoft.com/office/drawing/2014/main" id="{5045EB9B-2308-4979-2F28-E48890A8CA41}"/>
                  </a:ext>
                </a:extLst>
              </p:cNvPr>
              <p:cNvPicPr/>
              <p:nvPr/>
            </p:nvPicPr>
            <p:blipFill>
              <a:blip r:embed="rId110"/>
              <a:stretch>
                <a:fillRect/>
              </a:stretch>
            </p:blipFill>
            <p:spPr>
              <a:xfrm>
                <a:off x="10753725" y="2307318"/>
                <a:ext cx="1105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0" name="Ink 89">
                <a:extLst>
                  <a:ext uri="{FF2B5EF4-FFF2-40B4-BE49-F238E27FC236}">
                    <a16:creationId xmlns:a16="http://schemas.microsoft.com/office/drawing/2014/main" id="{8B212C57-DE8F-CB89-0EDC-7E897BBB9D4E}"/>
                  </a:ext>
                </a:extLst>
              </p14:cNvPr>
              <p14:cNvContentPartPr/>
              <p14:nvPr/>
            </p14:nvContentPartPr>
            <p14:xfrm>
              <a:off x="9426405" y="3758857"/>
              <a:ext cx="30240" cy="27360"/>
            </p14:xfrm>
          </p:contentPart>
        </mc:Choice>
        <mc:Fallback>
          <p:pic>
            <p:nvPicPr>
              <p:cNvPr id="90" name="Ink 89">
                <a:extLst>
                  <a:ext uri="{FF2B5EF4-FFF2-40B4-BE49-F238E27FC236}">
                    <a16:creationId xmlns:a16="http://schemas.microsoft.com/office/drawing/2014/main" id="{8B212C57-DE8F-CB89-0EDC-7E897BBB9D4E}"/>
                  </a:ext>
                </a:extLst>
              </p:cNvPr>
              <p:cNvPicPr/>
              <p:nvPr/>
            </p:nvPicPr>
            <p:blipFill>
              <a:blip r:embed="rId112"/>
              <a:stretch>
                <a:fillRect/>
              </a:stretch>
            </p:blipFill>
            <p:spPr>
              <a:xfrm>
                <a:off x="9417765" y="3749857"/>
                <a:ext cx="47880" cy="45000"/>
              </a:xfrm>
              <a:prstGeom prst="rect">
                <a:avLst/>
              </a:prstGeom>
            </p:spPr>
          </p:pic>
        </mc:Fallback>
      </mc:AlternateContent>
      <p:grpSp>
        <p:nvGrpSpPr>
          <p:cNvPr id="92" name="Group 91">
            <a:extLst>
              <a:ext uri="{FF2B5EF4-FFF2-40B4-BE49-F238E27FC236}">
                <a16:creationId xmlns:a16="http://schemas.microsoft.com/office/drawing/2014/main" id="{D819951A-621C-AA66-861F-238D20922FD9}"/>
              </a:ext>
            </a:extLst>
          </p:cNvPr>
          <p:cNvGrpSpPr/>
          <p:nvPr/>
        </p:nvGrpSpPr>
        <p:grpSpPr>
          <a:xfrm>
            <a:off x="8345685" y="4261398"/>
            <a:ext cx="1315440" cy="375840"/>
            <a:chOff x="8345685" y="4261398"/>
            <a:chExt cx="1315440" cy="375840"/>
          </a:xfrm>
        </p:grpSpPr>
        <mc:AlternateContent xmlns:mc="http://schemas.openxmlformats.org/markup-compatibility/2006">
          <mc:Choice xmlns:p14="http://schemas.microsoft.com/office/powerpoint/2010/main" Requires="p14">
            <p:contentPart p14:bwMode="auto" r:id="rId113">
              <p14:nvContentPartPr>
                <p14:cNvPr id="27" name="Ink 26">
                  <a:extLst>
                    <a:ext uri="{FF2B5EF4-FFF2-40B4-BE49-F238E27FC236}">
                      <a16:creationId xmlns:a16="http://schemas.microsoft.com/office/drawing/2014/main" id="{D7E53E3A-266D-3C24-54AB-890A0046B065}"/>
                    </a:ext>
                  </a:extLst>
                </p14:cNvPr>
                <p14:cNvContentPartPr/>
                <p14:nvPr/>
              </p14:nvContentPartPr>
              <p14:xfrm>
                <a:off x="9620085" y="4261398"/>
                <a:ext cx="41040" cy="75600"/>
              </p14:xfrm>
            </p:contentPart>
          </mc:Choice>
          <mc:Fallback>
            <p:pic>
              <p:nvPicPr>
                <p:cNvPr id="27" name="Ink 26">
                  <a:extLst>
                    <a:ext uri="{FF2B5EF4-FFF2-40B4-BE49-F238E27FC236}">
                      <a16:creationId xmlns:a16="http://schemas.microsoft.com/office/drawing/2014/main" id="{D7E53E3A-266D-3C24-54AB-890A0046B065}"/>
                    </a:ext>
                  </a:extLst>
                </p:cNvPr>
                <p:cNvPicPr/>
                <p:nvPr/>
              </p:nvPicPr>
              <p:blipFill>
                <a:blip r:embed="rId114"/>
                <a:stretch>
                  <a:fillRect/>
                </a:stretch>
              </p:blipFill>
              <p:spPr>
                <a:xfrm>
                  <a:off x="9611085" y="4252758"/>
                  <a:ext cx="586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8" name="Ink 27">
                  <a:extLst>
                    <a:ext uri="{FF2B5EF4-FFF2-40B4-BE49-F238E27FC236}">
                      <a16:creationId xmlns:a16="http://schemas.microsoft.com/office/drawing/2014/main" id="{6E90028A-0C81-AA91-3B41-955D5F744B01}"/>
                    </a:ext>
                  </a:extLst>
                </p14:cNvPr>
                <p14:cNvContentPartPr/>
                <p14:nvPr/>
              </p14:nvContentPartPr>
              <p14:xfrm>
                <a:off x="8345685" y="4403598"/>
                <a:ext cx="113400" cy="106560"/>
              </p14:xfrm>
            </p:contentPart>
          </mc:Choice>
          <mc:Fallback>
            <p:pic>
              <p:nvPicPr>
                <p:cNvPr id="28" name="Ink 27">
                  <a:extLst>
                    <a:ext uri="{FF2B5EF4-FFF2-40B4-BE49-F238E27FC236}">
                      <a16:creationId xmlns:a16="http://schemas.microsoft.com/office/drawing/2014/main" id="{6E90028A-0C81-AA91-3B41-955D5F744B01}"/>
                    </a:ext>
                  </a:extLst>
                </p:cNvPr>
                <p:cNvPicPr/>
                <p:nvPr/>
              </p:nvPicPr>
              <p:blipFill>
                <a:blip r:embed="rId116"/>
                <a:stretch>
                  <a:fillRect/>
                </a:stretch>
              </p:blipFill>
              <p:spPr>
                <a:xfrm>
                  <a:off x="8337045" y="4394958"/>
                  <a:ext cx="131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9" name="Ink 28">
                  <a:extLst>
                    <a:ext uri="{FF2B5EF4-FFF2-40B4-BE49-F238E27FC236}">
                      <a16:creationId xmlns:a16="http://schemas.microsoft.com/office/drawing/2014/main" id="{6EC981F3-7576-5254-C78B-C63A5918B660}"/>
                    </a:ext>
                  </a:extLst>
                </p14:cNvPr>
                <p14:cNvContentPartPr/>
                <p14:nvPr/>
              </p14:nvContentPartPr>
              <p14:xfrm>
                <a:off x="9428925" y="4406478"/>
                <a:ext cx="45000" cy="159840"/>
              </p14:xfrm>
            </p:contentPart>
          </mc:Choice>
          <mc:Fallback>
            <p:pic>
              <p:nvPicPr>
                <p:cNvPr id="29" name="Ink 28">
                  <a:extLst>
                    <a:ext uri="{FF2B5EF4-FFF2-40B4-BE49-F238E27FC236}">
                      <a16:creationId xmlns:a16="http://schemas.microsoft.com/office/drawing/2014/main" id="{6EC981F3-7576-5254-C78B-C63A5918B660}"/>
                    </a:ext>
                  </a:extLst>
                </p:cNvPr>
                <p:cNvPicPr/>
                <p:nvPr/>
              </p:nvPicPr>
              <p:blipFill>
                <a:blip r:embed="rId118"/>
                <a:stretch>
                  <a:fillRect/>
                </a:stretch>
              </p:blipFill>
              <p:spPr>
                <a:xfrm>
                  <a:off x="9420285" y="4397838"/>
                  <a:ext cx="626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2" name="Ink 31">
                  <a:extLst>
                    <a:ext uri="{FF2B5EF4-FFF2-40B4-BE49-F238E27FC236}">
                      <a16:creationId xmlns:a16="http://schemas.microsoft.com/office/drawing/2014/main" id="{85997AFC-F5BF-E7E6-160F-03797C0FAA16}"/>
                    </a:ext>
                  </a:extLst>
                </p14:cNvPr>
                <p14:cNvContentPartPr/>
                <p14:nvPr/>
              </p14:nvContentPartPr>
              <p14:xfrm>
                <a:off x="9323085" y="4366518"/>
                <a:ext cx="305640" cy="270720"/>
              </p14:xfrm>
            </p:contentPart>
          </mc:Choice>
          <mc:Fallback>
            <p:pic>
              <p:nvPicPr>
                <p:cNvPr id="32" name="Ink 31">
                  <a:extLst>
                    <a:ext uri="{FF2B5EF4-FFF2-40B4-BE49-F238E27FC236}">
                      <a16:creationId xmlns:a16="http://schemas.microsoft.com/office/drawing/2014/main" id="{85997AFC-F5BF-E7E6-160F-03797C0FAA16}"/>
                    </a:ext>
                  </a:extLst>
                </p:cNvPr>
                <p:cNvPicPr/>
                <p:nvPr/>
              </p:nvPicPr>
              <p:blipFill>
                <a:blip r:embed="rId120"/>
                <a:stretch>
                  <a:fillRect/>
                </a:stretch>
              </p:blipFill>
              <p:spPr>
                <a:xfrm>
                  <a:off x="9314445" y="4357518"/>
                  <a:ext cx="323280" cy="288360"/>
                </a:xfrm>
                <a:prstGeom prst="rect">
                  <a:avLst/>
                </a:prstGeom>
              </p:spPr>
            </p:pic>
          </mc:Fallback>
        </mc:AlternateContent>
      </p:grpSp>
    </p:spTree>
    <p:extLst>
      <p:ext uri="{BB962C8B-B14F-4D97-AF65-F5344CB8AC3E}">
        <p14:creationId xmlns:p14="http://schemas.microsoft.com/office/powerpoint/2010/main" val="3865057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211F-6CCE-C494-2B30-8BC033483A40}"/>
              </a:ext>
            </a:extLst>
          </p:cNvPr>
          <p:cNvSpPr>
            <a:spLocks noGrp="1"/>
          </p:cNvSpPr>
          <p:nvPr>
            <p:ph type="title"/>
          </p:nvPr>
        </p:nvSpPr>
        <p:spPr/>
        <p:txBody>
          <a:bodyPr/>
          <a:lstStyle/>
          <a:p>
            <a:r>
              <a:rPr lang="en-US" dirty="0"/>
              <a:t>Steps for Example 2.5</a:t>
            </a:r>
          </a:p>
        </p:txBody>
      </p:sp>
      <p:sp>
        <p:nvSpPr>
          <p:cNvPr id="3" name="Content Placeholder 2">
            <a:extLst>
              <a:ext uri="{FF2B5EF4-FFF2-40B4-BE49-F238E27FC236}">
                <a16:creationId xmlns:a16="http://schemas.microsoft.com/office/drawing/2014/main" id="{7704A074-E9F0-5078-C2AA-2C0D045EDDA5}"/>
              </a:ext>
            </a:extLst>
          </p:cNvPr>
          <p:cNvSpPr>
            <a:spLocks noGrp="1"/>
          </p:cNvSpPr>
          <p:nvPr>
            <p:ph idx="1"/>
          </p:nvPr>
        </p:nvSpPr>
        <p:spPr/>
        <p:txBody>
          <a:bodyPr/>
          <a:lstStyle/>
          <a:p>
            <a:r>
              <a:rPr lang="en-US" dirty="0"/>
              <a:t>Steps:</a:t>
            </a:r>
          </a:p>
          <a:p>
            <a:endParaRPr lang="en-US" dirty="0"/>
          </a:p>
        </p:txBody>
      </p:sp>
      <p:grpSp>
        <p:nvGrpSpPr>
          <p:cNvPr id="14" name="Group 13">
            <a:extLst>
              <a:ext uri="{FF2B5EF4-FFF2-40B4-BE49-F238E27FC236}">
                <a16:creationId xmlns:a16="http://schemas.microsoft.com/office/drawing/2014/main" id="{7676C493-AAF1-30A3-858F-098D99251BB0}"/>
              </a:ext>
            </a:extLst>
          </p:cNvPr>
          <p:cNvGrpSpPr/>
          <p:nvPr/>
        </p:nvGrpSpPr>
        <p:grpSpPr>
          <a:xfrm>
            <a:off x="2181045" y="1446558"/>
            <a:ext cx="3751560" cy="429120"/>
            <a:chOff x="2181045" y="1446558"/>
            <a:chExt cx="3751560" cy="4291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D14E56A-92CA-1935-EC96-A4BAB77A7FCC}"/>
                    </a:ext>
                  </a:extLst>
                </p14:cNvPr>
                <p14:cNvContentPartPr/>
                <p14:nvPr/>
              </p14:nvContentPartPr>
              <p14:xfrm>
                <a:off x="2181045" y="1460958"/>
                <a:ext cx="1819800" cy="88560"/>
              </p14:xfrm>
            </p:contentPart>
          </mc:Choice>
          <mc:Fallback>
            <p:pic>
              <p:nvPicPr>
                <p:cNvPr id="4" name="Ink 3">
                  <a:extLst>
                    <a:ext uri="{FF2B5EF4-FFF2-40B4-BE49-F238E27FC236}">
                      <a16:creationId xmlns:a16="http://schemas.microsoft.com/office/drawing/2014/main" id="{9D14E56A-92CA-1935-EC96-A4BAB77A7FCC}"/>
                    </a:ext>
                  </a:extLst>
                </p:cNvPr>
                <p:cNvPicPr/>
                <p:nvPr/>
              </p:nvPicPr>
              <p:blipFill>
                <a:blip r:embed="rId3"/>
                <a:stretch>
                  <a:fillRect/>
                </a:stretch>
              </p:blipFill>
              <p:spPr>
                <a:xfrm>
                  <a:off x="2172405" y="1451958"/>
                  <a:ext cx="18374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ACF4411-C492-07C0-8585-88EFA3AAD854}"/>
                    </a:ext>
                  </a:extLst>
                </p14:cNvPr>
                <p14:cNvContentPartPr/>
                <p14:nvPr/>
              </p14:nvContentPartPr>
              <p14:xfrm>
                <a:off x="4181205" y="1529358"/>
                <a:ext cx="129600" cy="168480"/>
              </p14:xfrm>
            </p:contentPart>
          </mc:Choice>
          <mc:Fallback>
            <p:pic>
              <p:nvPicPr>
                <p:cNvPr id="5" name="Ink 4">
                  <a:extLst>
                    <a:ext uri="{FF2B5EF4-FFF2-40B4-BE49-F238E27FC236}">
                      <a16:creationId xmlns:a16="http://schemas.microsoft.com/office/drawing/2014/main" id="{5ACF4411-C492-07C0-8585-88EFA3AAD854}"/>
                    </a:ext>
                  </a:extLst>
                </p:cNvPr>
                <p:cNvPicPr/>
                <p:nvPr/>
              </p:nvPicPr>
              <p:blipFill>
                <a:blip r:embed="rId5"/>
                <a:stretch>
                  <a:fillRect/>
                </a:stretch>
              </p:blipFill>
              <p:spPr>
                <a:xfrm>
                  <a:off x="4172205" y="1520358"/>
                  <a:ext cx="1472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681EF6E-EB2E-230D-1444-E611B8E2D6BD}"/>
                    </a:ext>
                  </a:extLst>
                </p14:cNvPr>
                <p14:cNvContentPartPr/>
                <p14:nvPr/>
              </p14:nvContentPartPr>
              <p14:xfrm>
                <a:off x="4402605" y="1602078"/>
                <a:ext cx="117000" cy="183960"/>
              </p14:xfrm>
            </p:contentPart>
          </mc:Choice>
          <mc:Fallback>
            <p:pic>
              <p:nvPicPr>
                <p:cNvPr id="6" name="Ink 5">
                  <a:extLst>
                    <a:ext uri="{FF2B5EF4-FFF2-40B4-BE49-F238E27FC236}">
                      <a16:creationId xmlns:a16="http://schemas.microsoft.com/office/drawing/2014/main" id="{6681EF6E-EB2E-230D-1444-E611B8E2D6BD}"/>
                    </a:ext>
                  </a:extLst>
                </p:cNvPr>
                <p:cNvPicPr/>
                <p:nvPr/>
              </p:nvPicPr>
              <p:blipFill>
                <a:blip r:embed="rId7"/>
                <a:stretch>
                  <a:fillRect/>
                </a:stretch>
              </p:blipFill>
              <p:spPr>
                <a:xfrm>
                  <a:off x="4393965" y="1593078"/>
                  <a:ext cx="1346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1B41724F-9986-67CC-8D21-917B4D98941E}"/>
                    </a:ext>
                  </a:extLst>
                </p14:cNvPr>
                <p14:cNvContentPartPr/>
                <p14:nvPr/>
              </p14:nvContentPartPr>
              <p14:xfrm>
                <a:off x="4545165" y="1669758"/>
                <a:ext cx="164520" cy="140760"/>
              </p14:xfrm>
            </p:contentPart>
          </mc:Choice>
          <mc:Fallback>
            <p:pic>
              <p:nvPicPr>
                <p:cNvPr id="7" name="Ink 6">
                  <a:extLst>
                    <a:ext uri="{FF2B5EF4-FFF2-40B4-BE49-F238E27FC236}">
                      <a16:creationId xmlns:a16="http://schemas.microsoft.com/office/drawing/2014/main" id="{1B41724F-9986-67CC-8D21-917B4D98941E}"/>
                    </a:ext>
                  </a:extLst>
                </p:cNvPr>
                <p:cNvPicPr/>
                <p:nvPr/>
              </p:nvPicPr>
              <p:blipFill>
                <a:blip r:embed="rId9"/>
                <a:stretch>
                  <a:fillRect/>
                </a:stretch>
              </p:blipFill>
              <p:spPr>
                <a:xfrm>
                  <a:off x="4536165" y="1660758"/>
                  <a:ext cx="182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ECFA3027-66B8-1AAC-7885-E04FC7A87604}"/>
                    </a:ext>
                  </a:extLst>
                </p14:cNvPr>
                <p14:cNvContentPartPr/>
                <p14:nvPr/>
              </p14:nvContentPartPr>
              <p14:xfrm>
                <a:off x="4871685" y="1690638"/>
                <a:ext cx="61200" cy="185040"/>
              </p14:xfrm>
            </p:contentPart>
          </mc:Choice>
          <mc:Fallback>
            <p:pic>
              <p:nvPicPr>
                <p:cNvPr id="8" name="Ink 7">
                  <a:extLst>
                    <a:ext uri="{FF2B5EF4-FFF2-40B4-BE49-F238E27FC236}">
                      <a16:creationId xmlns:a16="http://schemas.microsoft.com/office/drawing/2014/main" id="{ECFA3027-66B8-1AAC-7885-E04FC7A87604}"/>
                    </a:ext>
                  </a:extLst>
                </p:cNvPr>
                <p:cNvPicPr/>
                <p:nvPr/>
              </p:nvPicPr>
              <p:blipFill>
                <a:blip r:embed="rId11"/>
                <a:stretch>
                  <a:fillRect/>
                </a:stretch>
              </p:blipFill>
              <p:spPr>
                <a:xfrm>
                  <a:off x="4863045" y="1681998"/>
                  <a:ext cx="788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2561C66-BDA8-4793-0318-9BAF998B2381}"/>
                    </a:ext>
                  </a:extLst>
                </p14:cNvPr>
                <p14:cNvContentPartPr/>
                <p14:nvPr/>
              </p14:nvContentPartPr>
              <p14:xfrm>
                <a:off x="5215125" y="1663278"/>
                <a:ext cx="717480" cy="27360"/>
              </p14:xfrm>
            </p:contentPart>
          </mc:Choice>
          <mc:Fallback>
            <p:pic>
              <p:nvPicPr>
                <p:cNvPr id="9" name="Ink 8">
                  <a:extLst>
                    <a:ext uri="{FF2B5EF4-FFF2-40B4-BE49-F238E27FC236}">
                      <a16:creationId xmlns:a16="http://schemas.microsoft.com/office/drawing/2014/main" id="{F2561C66-BDA8-4793-0318-9BAF998B2381}"/>
                    </a:ext>
                  </a:extLst>
                </p:cNvPr>
                <p:cNvPicPr/>
                <p:nvPr/>
              </p:nvPicPr>
              <p:blipFill>
                <a:blip r:embed="rId13"/>
                <a:stretch>
                  <a:fillRect/>
                </a:stretch>
              </p:blipFill>
              <p:spPr>
                <a:xfrm>
                  <a:off x="5206125" y="1654278"/>
                  <a:ext cx="735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CED1411-AF93-DCAE-0422-49A26E9686C0}"/>
                    </a:ext>
                  </a:extLst>
                </p14:cNvPr>
                <p14:cNvContentPartPr/>
                <p14:nvPr/>
              </p14:nvContentPartPr>
              <p14:xfrm>
                <a:off x="5192445" y="1446558"/>
                <a:ext cx="717480" cy="424440"/>
              </p14:xfrm>
            </p:contentPart>
          </mc:Choice>
          <mc:Fallback>
            <p:pic>
              <p:nvPicPr>
                <p:cNvPr id="11" name="Ink 10">
                  <a:extLst>
                    <a:ext uri="{FF2B5EF4-FFF2-40B4-BE49-F238E27FC236}">
                      <a16:creationId xmlns:a16="http://schemas.microsoft.com/office/drawing/2014/main" id="{7CED1411-AF93-DCAE-0422-49A26E9686C0}"/>
                    </a:ext>
                  </a:extLst>
                </p:cNvPr>
                <p:cNvPicPr/>
                <p:nvPr/>
              </p:nvPicPr>
              <p:blipFill>
                <a:blip r:embed="rId15"/>
                <a:stretch>
                  <a:fillRect/>
                </a:stretch>
              </p:blipFill>
              <p:spPr>
                <a:xfrm>
                  <a:off x="5183445" y="1437558"/>
                  <a:ext cx="73512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B7C3F4C5-1584-7B58-4874-48EAF75C8CB4}"/>
                    </a:ext>
                  </a:extLst>
                </p14:cNvPr>
                <p14:cNvContentPartPr/>
                <p14:nvPr/>
              </p14:nvContentPartPr>
              <p14:xfrm>
                <a:off x="3912645" y="1501638"/>
                <a:ext cx="133560" cy="187560"/>
              </p14:xfrm>
            </p:contentPart>
          </mc:Choice>
          <mc:Fallback>
            <p:pic>
              <p:nvPicPr>
                <p:cNvPr id="13" name="Ink 12">
                  <a:extLst>
                    <a:ext uri="{FF2B5EF4-FFF2-40B4-BE49-F238E27FC236}">
                      <a16:creationId xmlns:a16="http://schemas.microsoft.com/office/drawing/2014/main" id="{B7C3F4C5-1584-7B58-4874-48EAF75C8CB4}"/>
                    </a:ext>
                  </a:extLst>
                </p:cNvPr>
                <p:cNvPicPr/>
                <p:nvPr/>
              </p:nvPicPr>
              <p:blipFill>
                <a:blip r:embed="rId17"/>
                <a:stretch>
                  <a:fillRect/>
                </a:stretch>
              </p:blipFill>
              <p:spPr>
                <a:xfrm>
                  <a:off x="3903645" y="1492638"/>
                  <a:ext cx="151200" cy="20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B0C73A25-319B-C85C-C4B3-B49A9C9C0A68}"/>
                  </a:ext>
                </a:extLst>
              </p14:cNvPr>
              <p14:cNvContentPartPr/>
              <p14:nvPr/>
            </p14:nvContentPartPr>
            <p14:xfrm>
              <a:off x="2143965" y="786678"/>
              <a:ext cx="1361160" cy="709920"/>
            </p14:xfrm>
          </p:contentPart>
        </mc:Choice>
        <mc:Fallback>
          <p:pic>
            <p:nvPicPr>
              <p:cNvPr id="27" name="Ink 26">
                <a:extLst>
                  <a:ext uri="{FF2B5EF4-FFF2-40B4-BE49-F238E27FC236}">
                    <a16:creationId xmlns:a16="http://schemas.microsoft.com/office/drawing/2014/main" id="{B0C73A25-319B-C85C-C4B3-B49A9C9C0A68}"/>
                  </a:ext>
                </a:extLst>
              </p:cNvPr>
              <p:cNvPicPr/>
              <p:nvPr/>
            </p:nvPicPr>
            <p:blipFill>
              <a:blip r:embed="rId19"/>
              <a:stretch>
                <a:fillRect/>
              </a:stretch>
            </p:blipFill>
            <p:spPr>
              <a:xfrm>
                <a:off x="2135325" y="778038"/>
                <a:ext cx="1378800" cy="727560"/>
              </a:xfrm>
              <a:prstGeom prst="rect">
                <a:avLst/>
              </a:prstGeom>
            </p:spPr>
          </p:pic>
        </mc:Fallback>
      </mc:AlternateContent>
      <p:grpSp>
        <p:nvGrpSpPr>
          <p:cNvPr id="31" name="Group 30">
            <a:extLst>
              <a:ext uri="{FF2B5EF4-FFF2-40B4-BE49-F238E27FC236}">
                <a16:creationId xmlns:a16="http://schemas.microsoft.com/office/drawing/2014/main" id="{66B0964C-24BE-5C2B-FD73-EB5A81918E26}"/>
              </a:ext>
            </a:extLst>
          </p:cNvPr>
          <p:cNvGrpSpPr/>
          <p:nvPr/>
        </p:nvGrpSpPr>
        <p:grpSpPr>
          <a:xfrm>
            <a:off x="2451765" y="365478"/>
            <a:ext cx="752040" cy="709200"/>
            <a:chOff x="2451765" y="365478"/>
            <a:chExt cx="752040" cy="709200"/>
          </a:xfrm>
        </p:grpSpPr>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9B40A5A5-1D61-B010-9053-77FB9F3E72BA}"/>
                    </a:ext>
                  </a:extLst>
                </p14:cNvPr>
                <p14:cNvContentPartPr/>
                <p14:nvPr/>
              </p14:nvContentPartPr>
              <p14:xfrm>
                <a:off x="2451765" y="867678"/>
                <a:ext cx="632160" cy="18720"/>
              </p14:xfrm>
            </p:contentPart>
          </mc:Choice>
          <mc:Fallback>
            <p:pic>
              <p:nvPicPr>
                <p:cNvPr id="18" name="Ink 17">
                  <a:extLst>
                    <a:ext uri="{FF2B5EF4-FFF2-40B4-BE49-F238E27FC236}">
                      <a16:creationId xmlns:a16="http://schemas.microsoft.com/office/drawing/2014/main" id="{9B40A5A5-1D61-B010-9053-77FB9F3E72BA}"/>
                    </a:ext>
                  </a:extLst>
                </p:cNvPr>
                <p:cNvPicPr/>
                <p:nvPr/>
              </p:nvPicPr>
              <p:blipFill>
                <a:blip r:embed="rId21"/>
                <a:stretch>
                  <a:fillRect/>
                </a:stretch>
              </p:blipFill>
              <p:spPr>
                <a:xfrm>
                  <a:off x="2442765" y="858678"/>
                  <a:ext cx="649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8B57348F-2027-B6CA-8439-42AE2BA34938}"/>
                    </a:ext>
                  </a:extLst>
                </p14:cNvPr>
                <p14:cNvContentPartPr/>
                <p14:nvPr/>
              </p14:nvContentPartPr>
              <p14:xfrm>
                <a:off x="2471925" y="763278"/>
                <a:ext cx="543600" cy="258840"/>
              </p14:xfrm>
            </p:contentPart>
          </mc:Choice>
          <mc:Fallback>
            <p:pic>
              <p:nvPicPr>
                <p:cNvPr id="19" name="Ink 18">
                  <a:extLst>
                    <a:ext uri="{FF2B5EF4-FFF2-40B4-BE49-F238E27FC236}">
                      <a16:creationId xmlns:a16="http://schemas.microsoft.com/office/drawing/2014/main" id="{8B57348F-2027-B6CA-8439-42AE2BA34938}"/>
                    </a:ext>
                  </a:extLst>
                </p:cNvPr>
                <p:cNvPicPr/>
                <p:nvPr/>
              </p:nvPicPr>
              <p:blipFill>
                <a:blip r:embed="rId23"/>
                <a:stretch>
                  <a:fillRect/>
                </a:stretch>
              </p:blipFill>
              <p:spPr>
                <a:xfrm>
                  <a:off x="2463285" y="754638"/>
                  <a:ext cx="5612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A29D52E5-1635-F531-BBEB-776FC54BF05A}"/>
                    </a:ext>
                  </a:extLst>
                </p14:cNvPr>
                <p14:cNvContentPartPr/>
                <p14:nvPr/>
              </p14:nvContentPartPr>
              <p14:xfrm>
                <a:off x="2457165" y="547638"/>
                <a:ext cx="61560" cy="527040"/>
              </p14:xfrm>
            </p:contentPart>
          </mc:Choice>
          <mc:Fallback>
            <p:pic>
              <p:nvPicPr>
                <p:cNvPr id="20" name="Ink 19">
                  <a:extLst>
                    <a:ext uri="{FF2B5EF4-FFF2-40B4-BE49-F238E27FC236}">
                      <a16:creationId xmlns:a16="http://schemas.microsoft.com/office/drawing/2014/main" id="{A29D52E5-1635-F531-BBEB-776FC54BF05A}"/>
                    </a:ext>
                  </a:extLst>
                </p:cNvPr>
                <p:cNvPicPr/>
                <p:nvPr/>
              </p:nvPicPr>
              <p:blipFill>
                <a:blip r:embed="rId25"/>
                <a:stretch>
                  <a:fillRect/>
                </a:stretch>
              </p:blipFill>
              <p:spPr>
                <a:xfrm>
                  <a:off x="2448165" y="538638"/>
                  <a:ext cx="792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D31F089E-9C99-9D2B-58B1-8FFAFABF62B4}"/>
                    </a:ext>
                  </a:extLst>
                </p14:cNvPr>
                <p14:cNvContentPartPr/>
                <p14:nvPr/>
              </p14:nvContentPartPr>
              <p14:xfrm>
                <a:off x="2597565" y="447558"/>
                <a:ext cx="150840" cy="185400"/>
              </p14:xfrm>
            </p:contentPart>
          </mc:Choice>
          <mc:Fallback>
            <p:pic>
              <p:nvPicPr>
                <p:cNvPr id="22" name="Ink 21">
                  <a:extLst>
                    <a:ext uri="{FF2B5EF4-FFF2-40B4-BE49-F238E27FC236}">
                      <a16:creationId xmlns:a16="http://schemas.microsoft.com/office/drawing/2014/main" id="{D31F089E-9C99-9D2B-58B1-8FFAFABF62B4}"/>
                    </a:ext>
                  </a:extLst>
                </p:cNvPr>
                <p:cNvPicPr/>
                <p:nvPr/>
              </p:nvPicPr>
              <p:blipFill>
                <a:blip r:embed="rId27"/>
                <a:stretch>
                  <a:fillRect/>
                </a:stretch>
              </p:blipFill>
              <p:spPr>
                <a:xfrm>
                  <a:off x="2588565" y="438918"/>
                  <a:ext cx="1684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D044F73A-4C46-635F-CC04-8EAA4AD701F6}"/>
                    </a:ext>
                  </a:extLst>
                </p14:cNvPr>
                <p14:cNvContentPartPr/>
                <p14:nvPr/>
              </p14:nvContentPartPr>
              <p14:xfrm>
                <a:off x="2804205" y="431358"/>
                <a:ext cx="82800" cy="158040"/>
              </p14:xfrm>
            </p:contentPart>
          </mc:Choice>
          <mc:Fallback>
            <p:pic>
              <p:nvPicPr>
                <p:cNvPr id="23" name="Ink 22">
                  <a:extLst>
                    <a:ext uri="{FF2B5EF4-FFF2-40B4-BE49-F238E27FC236}">
                      <a16:creationId xmlns:a16="http://schemas.microsoft.com/office/drawing/2014/main" id="{D044F73A-4C46-635F-CC04-8EAA4AD701F6}"/>
                    </a:ext>
                  </a:extLst>
                </p:cNvPr>
                <p:cNvPicPr/>
                <p:nvPr/>
              </p:nvPicPr>
              <p:blipFill>
                <a:blip r:embed="rId29"/>
                <a:stretch>
                  <a:fillRect/>
                </a:stretch>
              </p:blipFill>
              <p:spPr>
                <a:xfrm>
                  <a:off x="2795205" y="422358"/>
                  <a:ext cx="1004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9F0CDECD-AE32-E358-4E70-B6F3D3DAF4D2}"/>
                    </a:ext>
                  </a:extLst>
                </p14:cNvPr>
                <p14:cNvContentPartPr/>
                <p14:nvPr/>
              </p14:nvContentPartPr>
              <p14:xfrm>
                <a:off x="2938125" y="454758"/>
                <a:ext cx="143280" cy="155880"/>
              </p14:xfrm>
            </p:contentPart>
          </mc:Choice>
          <mc:Fallback>
            <p:pic>
              <p:nvPicPr>
                <p:cNvPr id="24" name="Ink 23">
                  <a:extLst>
                    <a:ext uri="{FF2B5EF4-FFF2-40B4-BE49-F238E27FC236}">
                      <a16:creationId xmlns:a16="http://schemas.microsoft.com/office/drawing/2014/main" id="{9F0CDECD-AE32-E358-4E70-B6F3D3DAF4D2}"/>
                    </a:ext>
                  </a:extLst>
                </p:cNvPr>
                <p:cNvPicPr/>
                <p:nvPr/>
              </p:nvPicPr>
              <p:blipFill>
                <a:blip r:embed="rId31"/>
                <a:stretch>
                  <a:fillRect/>
                </a:stretch>
              </p:blipFill>
              <p:spPr>
                <a:xfrm>
                  <a:off x="2929125" y="445758"/>
                  <a:ext cx="1609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B76142FD-4956-B41A-4783-88954DD5D4E5}"/>
                    </a:ext>
                  </a:extLst>
                </p14:cNvPr>
                <p14:cNvContentPartPr/>
                <p14:nvPr/>
              </p14:nvContentPartPr>
              <p14:xfrm>
                <a:off x="3135765" y="429198"/>
                <a:ext cx="68040" cy="197280"/>
              </p14:xfrm>
            </p:contentPart>
          </mc:Choice>
          <mc:Fallback>
            <p:pic>
              <p:nvPicPr>
                <p:cNvPr id="25" name="Ink 24">
                  <a:extLst>
                    <a:ext uri="{FF2B5EF4-FFF2-40B4-BE49-F238E27FC236}">
                      <a16:creationId xmlns:a16="http://schemas.microsoft.com/office/drawing/2014/main" id="{B76142FD-4956-B41A-4783-88954DD5D4E5}"/>
                    </a:ext>
                  </a:extLst>
                </p:cNvPr>
                <p:cNvPicPr/>
                <p:nvPr/>
              </p:nvPicPr>
              <p:blipFill>
                <a:blip r:embed="rId33"/>
                <a:stretch>
                  <a:fillRect/>
                </a:stretch>
              </p:blipFill>
              <p:spPr>
                <a:xfrm>
                  <a:off x="3126765" y="420558"/>
                  <a:ext cx="85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164E7385-71B4-C57D-82D0-3901A47F1DEB}"/>
                    </a:ext>
                  </a:extLst>
                </p14:cNvPr>
                <p14:cNvContentPartPr/>
                <p14:nvPr/>
              </p14:nvContentPartPr>
              <p14:xfrm>
                <a:off x="3023445" y="365478"/>
                <a:ext cx="162360" cy="243360"/>
              </p14:xfrm>
            </p:contentPart>
          </mc:Choice>
          <mc:Fallback>
            <p:pic>
              <p:nvPicPr>
                <p:cNvPr id="29" name="Ink 28">
                  <a:extLst>
                    <a:ext uri="{FF2B5EF4-FFF2-40B4-BE49-F238E27FC236}">
                      <a16:creationId xmlns:a16="http://schemas.microsoft.com/office/drawing/2014/main" id="{164E7385-71B4-C57D-82D0-3901A47F1DEB}"/>
                    </a:ext>
                  </a:extLst>
                </p:cNvPr>
                <p:cNvPicPr/>
                <p:nvPr/>
              </p:nvPicPr>
              <p:blipFill>
                <a:blip r:embed="rId35"/>
                <a:stretch>
                  <a:fillRect/>
                </a:stretch>
              </p:blipFill>
              <p:spPr>
                <a:xfrm>
                  <a:off x="3014805" y="356478"/>
                  <a:ext cx="1800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Ink 29">
                  <a:extLst>
                    <a:ext uri="{FF2B5EF4-FFF2-40B4-BE49-F238E27FC236}">
                      <a16:creationId xmlns:a16="http://schemas.microsoft.com/office/drawing/2014/main" id="{919B9C01-B38D-BFD1-0714-DEF9A168100F}"/>
                    </a:ext>
                  </a:extLst>
                </p14:cNvPr>
                <p14:cNvContentPartPr/>
                <p14:nvPr/>
              </p14:nvContentPartPr>
              <p14:xfrm>
                <a:off x="3097605" y="461958"/>
                <a:ext cx="19080" cy="9360"/>
              </p14:xfrm>
            </p:contentPart>
          </mc:Choice>
          <mc:Fallback>
            <p:pic>
              <p:nvPicPr>
                <p:cNvPr id="30" name="Ink 29">
                  <a:extLst>
                    <a:ext uri="{FF2B5EF4-FFF2-40B4-BE49-F238E27FC236}">
                      <a16:creationId xmlns:a16="http://schemas.microsoft.com/office/drawing/2014/main" id="{919B9C01-B38D-BFD1-0714-DEF9A168100F}"/>
                    </a:ext>
                  </a:extLst>
                </p:cNvPr>
                <p:cNvPicPr/>
                <p:nvPr/>
              </p:nvPicPr>
              <p:blipFill>
                <a:blip r:embed="rId37"/>
                <a:stretch>
                  <a:fillRect/>
                </a:stretch>
              </p:blipFill>
              <p:spPr>
                <a:xfrm>
                  <a:off x="3088605" y="452958"/>
                  <a:ext cx="36720" cy="27000"/>
                </a:xfrm>
                <a:prstGeom prst="rect">
                  <a:avLst/>
                </a:prstGeom>
              </p:spPr>
            </p:pic>
          </mc:Fallback>
        </mc:AlternateContent>
      </p:grpSp>
      <p:grpSp>
        <p:nvGrpSpPr>
          <p:cNvPr id="41" name="Group 40">
            <a:extLst>
              <a:ext uri="{FF2B5EF4-FFF2-40B4-BE49-F238E27FC236}">
                <a16:creationId xmlns:a16="http://schemas.microsoft.com/office/drawing/2014/main" id="{21F50242-A486-9514-15FB-ECE6B88904D9}"/>
              </a:ext>
            </a:extLst>
          </p:cNvPr>
          <p:cNvGrpSpPr/>
          <p:nvPr/>
        </p:nvGrpSpPr>
        <p:grpSpPr>
          <a:xfrm>
            <a:off x="2997525" y="799638"/>
            <a:ext cx="929880" cy="1307880"/>
            <a:chOff x="2997525" y="799638"/>
            <a:chExt cx="929880" cy="1307880"/>
          </a:xfrm>
        </p:grpSpPr>
        <mc:AlternateContent xmlns:mc="http://schemas.openxmlformats.org/markup-compatibility/2006">
          <mc:Choice xmlns:p14="http://schemas.microsoft.com/office/powerpoint/2010/main" xmlns:aink="http://schemas.microsoft.com/office/drawing/2016/ink" Requires="p14 aink">
            <p:contentPart p14:bwMode="auto" r:id="rId38">
              <p14:nvContentPartPr>
                <p14:cNvPr id="32" name="Ink 31">
                  <a:extLst>
                    <a:ext uri="{FF2B5EF4-FFF2-40B4-BE49-F238E27FC236}">
                      <a16:creationId xmlns:a16="http://schemas.microsoft.com/office/drawing/2014/main" id="{A431939B-7BDD-3C3B-CA77-0509CF980162}"/>
                    </a:ext>
                  </a:extLst>
                </p14:cNvPr>
                <p14:cNvContentPartPr/>
                <p14:nvPr/>
              </p14:nvContentPartPr>
              <p14:xfrm>
                <a:off x="3414765" y="799638"/>
                <a:ext cx="82800" cy="675360"/>
              </p14:xfrm>
            </p:contentPart>
          </mc:Choice>
          <mc:Fallback>
            <p:pic>
              <p:nvPicPr>
                <p:cNvPr id="32" name="Ink 31">
                  <a:extLst>
                    <a:ext uri="{FF2B5EF4-FFF2-40B4-BE49-F238E27FC236}">
                      <a16:creationId xmlns:a16="http://schemas.microsoft.com/office/drawing/2014/main" id="{A431939B-7BDD-3C3B-CA77-0509CF980162}"/>
                    </a:ext>
                  </a:extLst>
                </p:cNvPr>
                <p:cNvPicPr/>
                <p:nvPr/>
              </p:nvPicPr>
              <p:blipFill>
                <a:blip r:embed="rId39"/>
                <a:stretch>
                  <a:fillRect/>
                </a:stretch>
              </p:blipFill>
              <p:spPr>
                <a:xfrm>
                  <a:off x="3396765" y="781638"/>
                  <a:ext cx="118440" cy="71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
              <p14:nvContentPartPr>
                <p14:cNvPr id="33" name="Ink 32">
                  <a:extLst>
                    <a:ext uri="{FF2B5EF4-FFF2-40B4-BE49-F238E27FC236}">
                      <a16:creationId xmlns:a16="http://schemas.microsoft.com/office/drawing/2014/main" id="{D595633A-DBA4-6101-CFD7-0F5DAC49FEB5}"/>
                    </a:ext>
                  </a:extLst>
                </p14:cNvPr>
                <p14:cNvContentPartPr/>
                <p14:nvPr/>
              </p14:nvContentPartPr>
              <p14:xfrm>
                <a:off x="3284805" y="1355838"/>
                <a:ext cx="172440" cy="250920"/>
              </p14:xfrm>
            </p:contentPart>
          </mc:Choice>
          <mc:Fallback>
            <p:pic>
              <p:nvPicPr>
                <p:cNvPr id="33" name="Ink 32">
                  <a:extLst>
                    <a:ext uri="{FF2B5EF4-FFF2-40B4-BE49-F238E27FC236}">
                      <a16:creationId xmlns:a16="http://schemas.microsoft.com/office/drawing/2014/main" id="{D595633A-DBA4-6101-CFD7-0F5DAC49FEB5}"/>
                    </a:ext>
                  </a:extLst>
                </p:cNvPr>
                <p:cNvPicPr/>
                <p:nvPr/>
              </p:nvPicPr>
              <p:blipFill>
                <a:blip r:embed="rId41"/>
                <a:stretch>
                  <a:fillRect/>
                </a:stretch>
              </p:blipFill>
              <p:spPr>
                <a:xfrm>
                  <a:off x="3266805" y="1338198"/>
                  <a:ext cx="208080" cy="28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
              <p14:nvContentPartPr>
                <p14:cNvPr id="34" name="Ink 33">
                  <a:extLst>
                    <a:ext uri="{FF2B5EF4-FFF2-40B4-BE49-F238E27FC236}">
                      <a16:creationId xmlns:a16="http://schemas.microsoft.com/office/drawing/2014/main" id="{A44DB0C8-32F3-34BF-304D-238A66237D31}"/>
                    </a:ext>
                  </a:extLst>
                </p14:cNvPr>
                <p14:cNvContentPartPr/>
                <p14:nvPr/>
              </p14:nvContentPartPr>
              <p14:xfrm>
                <a:off x="2997525" y="1687038"/>
                <a:ext cx="189360" cy="147240"/>
              </p14:xfrm>
            </p:contentPart>
          </mc:Choice>
          <mc:Fallback>
            <p:pic>
              <p:nvPicPr>
                <p:cNvPr id="34" name="Ink 33">
                  <a:extLst>
                    <a:ext uri="{FF2B5EF4-FFF2-40B4-BE49-F238E27FC236}">
                      <a16:creationId xmlns:a16="http://schemas.microsoft.com/office/drawing/2014/main" id="{A44DB0C8-32F3-34BF-304D-238A66237D31}"/>
                    </a:ext>
                  </a:extLst>
                </p:cNvPr>
                <p:cNvPicPr/>
                <p:nvPr/>
              </p:nvPicPr>
              <p:blipFill>
                <a:blip r:embed="rId43"/>
                <a:stretch>
                  <a:fillRect/>
                </a:stretch>
              </p:blipFill>
              <p:spPr>
                <a:xfrm>
                  <a:off x="2979885" y="1669398"/>
                  <a:ext cx="225000" cy="18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
              <p14:nvContentPartPr>
                <p14:cNvPr id="35" name="Ink 34">
                  <a:extLst>
                    <a:ext uri="{FF2B5EF4-FFF2-40B4-BE49-F238E27FC236}">
                      <a16:creationId xmlns:a16="http://schemas.microsoft.com/office/drawing/2014/main" id="{69FE1A3C-6990-235E-94F8-DCF5FF9FC693}"/>
                    </a:ext>
                  </a:extLst>
                </p14:cNvPr>
                <p14:cNvContentPartPr/>
                <p14:nvPr/>
              </p14:nvContentPartPr>
              <p14:xfrm>
                <a:off x="3213885" y="1706118"/>
                <a:ext cx="221040" cy="162000"/>
              </p14:xfrm>
            </p:contentPart>
          </mc:Choice>
          <mc:Fallback>
            <p:pic>
              <p:nvPicPr>
                <p:cNvPr id="35" name="Ink 34">
                  <a:extLst>
                    <a:ext uri="{FF2B5EF4-FFF2-40B4-BE49-F238E27FC236}">
                      <a16:creationId xmlns:a16="http://schemas.microsoft.com/office/drawing/2014/main" id="{69FE1A3C-6990-235E-94F8-DCF5FF9FC693}"/>
                    </a:ext>
                  </a:extLst>
                </p:cNvPr>
                <p:cNvPicPr/>
                <p:nvPr/>
              </p:nvPicPr>
              <p:blipFill>
                <a:blip r:embed="rId45"/>
                <a:stretch>
                  <a:fillRect/>
                </a:stretch>
              </p:blipFill>
              <p:spPr>
                <a:xfrm>
                  <a:off x="3195885" y="1688478"/>
                  <a:ext cx="256680" cy="19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
              <p14:nvContentPartPr>
                <p14:cNvPr id="37" name="Ink 36">
                  <a:extLst>
                    <a:ext uri="{FF2B5EF4-FFF2-40B4-BE49-F238E27FC236}">
                      <a16:creationId xmlns:a16="http://schemas.microsoft.com/office/drawing/2014/main" id="{40938CAF-5B9E-EA09-1299-616F7FFB6869}"/>
                    </a:ext>
                  </a:extLst>
                </p14:cNvPr>
                <p14:cNvContentPartPr/>
                <p14:nvPr/>
              </p14:nvContentPartPr>
              <p14:xfrm>
                <a:off x="3576405" y="1811238"/>
                <a:ext cx="124920" cy="33840"/>
              </p14:xfrm>
            </p:contentPart>
          </mc:Choice>
          <mc:Fallback>
            <p:pic>
              <p:nvPicPr>
                <p:cNvPr id="37" name="Ink 36">
                  <a:extLst>
                    <a:ext uri="{FF2B5EF4-FFF2-40B4-BE49-F238E27FC236}">
                      <a16:creationId xmlns:a16="http://schemas.microsoft.com/office/drawing/2014/main" id="{40938CAF-5B9E-EA09-1299-616F7FFB6869}"/>
                    </a:ext>
                  </a:extLst>
                </p:cNvPr>
                <p:cNvPicPr/>
                <p:nvPr/>
              </p:nvPicPr>
              <p:blipFill>
                <a:blip r:embed="rId47"/>
                <a:stretch>
                  <a:fillRect/>
                </a:stretch>
              </p:blipFill>
              <p:spPr>
                <a:xfrm>
                  <a:off x="3558765" y="1793598"/>
                  <a:ext cx="160560" cy="6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
              <p14:nvContentPartPr>
                <p14:cNvPr id="38" name="Ink 37">
                  <a:extLst>
                    <a:ext uri="{FF2B5EF4-FFF2-40B4-BE49-F238E27FC236}">
                      <a16:creationId xmlns:a16="http://schemas.microsoft.com/office/drawing/2014/main" id="{AFF1C779-F5EE-3DA8-6EC7-AC3FA5F0F613}"/>
                    </a:ext>
                  </a:extLst>
                </p14:cNvPr>
                <p14:cNvContentPartPr/>
                <p14:nvPr/>
              </p14:nvContentPartPr>
              <p14:xfrm>
                <a:off x="3573525" y="1741398"/>
                <a:ext cx="120240" cy="41040"/>
              </p14:xfrm>
            </p:contentPart>
          </mc:Choice>
          <mc:Fallback>
            <p:pic>
              <p:nvPicPr>
                <p:cNvPr id="38" name="Ink 37">
                  <a:extLst>
                    <a:ext uri="{FF2B5EF4-FFF2-40B4-BE49-F238E27FC236}">
                      <a16:creationId xmlns:a16="http://schemas.microsoft.com/office/drawing/2014/main" id="{AFF1C779-F5EE-3DA8-6EC7-AC3FA5F0F613}"/>
                    </a:ext>
                  </a:extLst>
                </p:cNvPr>
                <p:cNvPicPr/>
                <p:nvPr/>
              </p:nvPicPr>
              <p:blipFill>
                <a:blip r:embed="rId49"/>
                <a:stretch>
                  <a:fillRect/>
                </a:stretch>
              </p:blipFill>
              <p:spPr>
                <a:xfrm>
                  <a:off x="3555885" y="1723398"/>
                  <a:ext cx="155880" cy="7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
              <p14:nvContentPartPr>
                <p14:cNvPr id="39" name="Ink 38">
                  <a:extLst>
                    <a:ext uri="{FF2B5EF4-FFF2-40B4-BE49-F238E27FC236}">
                      <a16:creationId xmlns:a16="http://schemas.microsoft.com/office/drawing/2014/main" id="{040B88D3-2D62-1BA2-C010-388817912D38}"/>
                    </a:ext>
                  </a:extLst>
                </p14:cNvPr>
                <p14:cNvContentPartPr/>
                <p14:nvPr/>
              </p14:nvContentPartPr>
              <p14:xfrm>
                <a:off x="3748845" y="1707918"/>
                <a:ext cx="156960" cy="198360"/>
              </p14:xfrm>
            </p:contentPart>
          </mc:Choice>
          <mc:Fallback>
            <p:pic>
              <p:nvPicPr>
                <p:cNvPr id="39" name="Ink 38">
                  <a:extLst>
                    <a:ext uri="{FF2B5EF4-FFF2-40B4-BE49-F238E27FC236}">
                      <a16:creationId xmlns:a16="http://schemas.microsoft.com/office/drawing/2014/main" id="{040B88D3-2D62-1BA2-C010-388817912D38}"/>
                    </a:ext>
                  </a:extLst>
                </p:cNvPr>
                <p:cNvPicPr/>
                <p:nvPr/>
              </p:nvPicPr>
              <p:blipFill>
                <a:blip r:embed="rId51"/>
                <a:stretch>
                  <a:fillRect/>
                </a:stretch>
              </p:blipFill>
              <p:spPr>
                <a:xfrm>
                  <a:off x="3730845" y="1690278"/>
                  <a:ext cx="192600" cy="2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
              <p14:nvContentPartPr>
                <p14:cNvPr id="40" name="Ink 39">
                  <a:extLst>
                    <a:ext uri="{FF2B5EF4-FFF2-40B4-BE49-F238E27FC236}">
                      <a16:creationId xmlns:a16="http://schemas.microsoft.com/office/drawing/2014/main" id="{7EF6B64D-2B93-08FE-56F2-E6E732676744}"/>
                    </a:ext>
                  </a:extLst>
                </p14:cNvPr>
                <p14:cNvContentPartPr/>
                <p14:nvPr/>
              </p14:nvContentPartPr>
              <p14:xfrm>
                <a:off x="3901485" y="2023638"/>
                <a:ext cx="25920" cy="83880"/>
              </p14:xfrm>
            </p:contentPart>
          </mc:Choice>
          <mc:Fallback>
            <p:pic>
              <p:nvPicPr>
                <p:cNvPr id="40" name="Ink 39">
                  <a:extLst>
                    <a:ext uri="{FF2B5EF4-FFF2-40B4-BE49-F238E27FC236}">
                      <a16:creationId xmlns:a16="http://schemas.microsoft.com/office/drawing/2014/main" id="{7EF6B64D-2B93-08FE-56F2-E6E732676744}"/>
                    </a:ext>
                  </a:extLst>
                </p:cNvPr>
                <p:cNvPicPr/>
                <p:nvPr/>
              </p:nvPicPr>
              <p:blipFill>
                <a:blip r:embed="rId53"/>
                <a:stretch>
                  <a:fillRect/>
                </a:stretch>
              </p:blipFill>
              <p:spPr>
                <a:xfrm>
                  <a:off x="3883845" y="2005638"/>
                  <a:ext cx="61560" cy="119520"/>
                </a:xfrm>
                <a:prstGeom prst="rect">
                  <a:avLst/>
                </a:prstGeom>
              </p:spPr>
            </p:pic>
          </mc:Fallback>
        </mc:AlternateContent>
      </p:grpSp>
      <p:grpSp>
        <p:nvGrpSpPr>
          <p:cNvPr id="52" name="Group 51">
            <a:extLst>
              <a:ext uri="{FF2B5EF4-FFF2-40B4-BE49-F238E27FC236}">
                <a16:creationId xmlns:a16="http://schemas.microsoft.com/office/drawing/2014/main" id="{2CCE0711-0030-E907-D8AC-8FDD39FA2A5B}"/>
              </a:ext>
            </a:extLst>
          </p:cNvPr>
          <p:cNvGrpSpPr/>
          <p:nvPr/>
        </p:nvGrpSpPr>
        <p:grpSpPr>
          <a:xfrm>
            <a:off x="6091725" y="1538718"/>
            <a:ext cx="1414440" cy="371880"/>
            <a:chOff x="6091725" y="1538718"/>
            <a:chExt cx="1414440" cy="371880"/>
          </a:xfrm>
        </p:grpSpPr>
        <mc:AlternateContent xmlns:mc="http://schemas.openxmlformats.org/markup-compatibility/2006">
          <mc:Choice xmlns:p14="http://schemas.microsoft.com/office/powerpoint/2010/main" xmlns:aink="http://schemas.microsoft.com/office/drawing/2016/ink" Requires="p14 aink">
            <p:contentPart p14:bwMode="auto" r:id="rId54">
              <p14:nvContentPartPr>
                <p14:cNvPr id="42" name="Ink 41">
                  <a:extLst>
                    <a:ext uri="{FF2B5EF4-FFF2-40B4-BE49-F238E27FC236}">
                      <a16:creationId xmlns:a16="http://schemas.microsoft.com/office/drawing/2014/main" id="{BB93E94C-8515-40D3-3E39-37AD6596E866}"/>
                    </a:ext>
                  </a:extLst>
                </p14:cNvPr>
                <p14:cNvContentPartPr/>
                <p14:nvPr/>
              </p14:nvContentPartPr>
              <p14:xfrm>
                <a:off x="6091725" y="1772718"/>
                <a:ext cx="158040" cy="16200"/>
              </p14:xfrm>
            </p:contentPart>
          </mc:Choice>
          <mc:Fallback>
            <p:pic>
              <p:nvPicPr>
                <p:cNvPr id="42" name="Ink 41">
                  <a:extLst>
                    <a:ext uri="{FF2B5EF4-FFF2-40B4-BE49-F238E27FC236}">
                      <a16:creationId xmlns:a16="http://schemas.microsoft.com/office/drawing/2014/main" id="{BB93E94C-8515-40D3-3E39-37AD6596E866}"/>
                    </a:ext>
                  </a:extLst>
                </p:cNvPr>
                <p:cNvPicPr/>
                <p:nvPr/>
              </p:nvPicPr>
              <p:blipFill>
                <a:blip r:embed="rId55"/>
                <a:stretch>
                  <a:fillRect/>
                </a:stretch>
              </p:blipFill>
              <p:spPr>
                <a:xfrm>
                  <a:off x="6073725" y="1755078"/>
                  <a:ext cx="193680" cy="5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
              <p14:nvContentPartPr>
                <p14:cNvPr id="43" name="Ink 42">
                  <a:extLst>
                    <a:ext uri="{FF2B5EF4-FFF2-40B4-BE49-F238E27FC236}">
                      <a16:creationId xmlns:a16="http://schemas.microsoft.com/office/drawing/2014/main" id="{B32B4DE3-E76C-2B66-A5BE-EBF1CC1F70FC}"/>
                    </a:ext>
                  </a:extLst>
                </p14:cNvPr>
                <p14:cNvContentPartPr/>
                <p14:nvPr/>
              </p14:nvContentPartPr>
              <p14:xfrm>
                <a:off x="6136725" y="1697478"/>
                <a:ext cx="101880" cy="17640"/>
              </p14:xfrm>
            </p:contentPart>
          </mc:Choice>
          <mc:Fallback>
            <p:pic>
              <p:nvPicPr>
                <p:cNvPr id="43" name="Ink 42">
                  <a:extLst>
                    <a:ext uri="{FF2B5EF4-FFF2-40B4-BE49-F238E27FC236}">
                      <a16:creationId xmlns:a16="http://schemas.microsoft.com/office/drawing/2014/main" id="{B32B4DE3-E76C-2B66-A5BE-EBF1CC1F70FC}"/>
                    </a:ext>
                  </a:extLst>
                </p:cNvPr>
                <p:cNvPicPr/>
                <p:nvPr/>
              </p:nvPicPr>
              <p:blipFill>
                <a:blip r:embed="rId57"/>
                <a:stretch>
                  <a:fillRect/>
                </a:stretch>
              </p:blipFill>
              <p:spPr>
                <a:xfrm>
                  <a:off x="6118725" y="1679478"/>
                  <a:ext cx="137520" cy="5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
              <p14:nvContentPartPr>
                <p14:cNvPr id="44" name="Ink 43">
                  <a:extLst>
                    <a:ext uri="{FF2B5EF4-FFF2-40B4-BE49-F238E27FC236}">
                      <a16:creationId xmlns:a16="http://schemas.microsoft.com/office/drawing/2014/main" id="{26A52BDB-373D-037B-CD45-521A7E3A0920}"/>
                    </a:ext>
                  </a:extLst>
                </p14:cNvPr>
                <p14:cNvContentPartPr/>
                <p14:nvPr/>
              </p14:nvContentPartPr>
              <p14:xfrm>
                <a:off x="6389445" y="1538718"/>
                <a:ext cx="174240" cy="241560"/>
              </p14:xfrm>
            </p:contentPart>
          </mc:Choice>
          <mc:Fallback>
            <p:pic>
              <p:nvPicPr>
                <p:cNvPr id="44" name="Ink 43">
                  <a:extLst>
                    <a:ext uri="{FF2B5EF4-FFF2-40B4-BE49-F238E27FC236}">
                      <a16:creationId xmlns:a16="http://schemas.microsoft.com/office/drawing/2014/main" id="{26A52BDB-373D-037B-CD45-521A7E3A0920}"/>
                    </a:ext>
                  </a:extLst>
                </p:cNvPr>
                <p:cNvPicPr/>
                <p:nvPr/>
              </p:nvPicPr>
              <p:blipFill>
                <a:blip r:embed="rId59"/>
                <a:stretch>
                  <a:fillRect/>
                </a:stretch>
              </p:blipFill>
              <p:spPr>
                <a:xfrm>
                  <a:off x="6371805" y="1521078"/>
                  <a:ext cx="209880" cy="27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
              <p14:nvContentPartPr>
                <p14:cNvPr id="45" name="Ink 44">
                  <a:extLst>
                    <a:ext uri="{FF2B5EF4-FFF2-40B4-BE49-F238E27FC236}">
                      <a16:creationId xmlns:a16="http://schemas.microsoft.com/office/drawing/2014/main" id="{7B760048-99D5-5DDC-F584-409A6F584690}"/>
                    </a:ext>
                  </a:extLst>
                </p14:cNvPr>
                <p14:cNvContentPartPr/>
                <p14:nvPr/>
              </p14:nvContentPartPr>
              <p14:xfrm>
                <a:off x="6606885" y="1706838"/>
                <a:ext cx="33840" cy="102960"/>
              </p14:xfrm>
            </p:contentPart>
          </mc:Choice>
          <mc:Fallback>
            <p:pic>
              <p:nvPicPr>
                <p:cNvPr id="45" name="Ink 44">
                  <a:extLst>
                    <a:ext uri="{FF2B5EF4-FFF2-40B4-BE49-F238E27FC236}">
                      <a16:creationId xmlns:a16="http://schemas.microsoft.com/office/drawing/2014/main" id="{7B760048-99D5-5DDC-F584-409A6F584690}"/>
                    </a:ext>
                  </a:extLst>
                </p:cNvPr>
                <p:cNvPicPr/>
                <p:nvPr/>
              </p:nvPicPr>
              <p:blipFill>
                <a:blip r:embed="rId61"/>
                <a:stretch>
                  <a:fillRect/>
                </a:stretch>
              </p:blipFill>
              <p:spPr>
                <a:xfrm>
                  <a:off x="6589245" y="1688838"/>
                  <a:ext cx="69480" cy="13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
              <p14:nvContentPartPr>
                <p14:cNvPr id="46" name="Ink 45">
                  <a:extLst>
                    <a:ext uri="{FF2B5EF4-FFF2-40B4-BE49-F238E27FC236}">
                      <a16:creationId xmlns:a16="http://schemas.microsoft.com/office/drawing/2014/main" id="{1CD30419-368E-DBE7-C846-BC5C3D928584}"/>
                    </a:ext>
                  </a:extLst>
                </p14:cNvPr>
                <p14:cNvContentPartPr/>
                <p14:nvPr/>
              </p14:nvContentPartPr>
              <p14:xfrm>
                <a:off x="6708045" y="1560318"/>
                <a:ext cx="12240" cy="30600"/>
              </p14:xfrm>
            </p:contentPart>
          </mc:Choice>
          <mc:Fallback>
            <p:pic>
              <p:nvPicPr>
                <p:cNvPr id="46" name="Ink 45">
                  <a:extLst>
                    <a:ext uri="{FF2B5EF4-FFF2-40B4-BE49-F238E27FC236}">
                      <a16:creationId xmlns:a16="http://schemas.microsoft.com/office/drawing/2014/main" id="{1CD30419-368E-DBE7-C846-BC5C3D928584}"/>
                    </a:ext>
                  </a:extLst>
                </p:cNvPr>
                <p:cNvPicPr/>
                <p:nvPr/>
              </p:nvPicPr>
              <p:blipFill>
                <a:blip r:embed="rId63"/>
                <a:stretch>
                  <a:fillRect/>
                </a:stretch>
              </p:blipFill>
              <p:spPr>
                <a:xfrm>
                  <a:off x="6690045" y="1542678"/>
                  <a:ext cx="47880" cy="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
              <p14:nvContentPartPr>
                <p14:cNvPr id="47" name="Ink 46">
                  <a:extLst>
                    <a:ext uri="{FF2B5EF4-FFF2-40B4-BE49-F238E27FC236}">
                      <a16:creationId xmlns:a16="http://schemas.microsoft.com/office/drawing/2014/main" id="{19A3F17C-38D6-A51F-F038-E82BE2BE3F1C}"/>
                    </a:ext>
                  </a:extLst>
                </p14:cNvPr>
                <p14:cNvContentPartPr/>
                <p14:nvPr/>
              </p14:nvContentPartPr>
              <p14:xfrm>
                <a:off x="6754845" y="1695678"/>
                <a:ext cx="193320" cy="214920"/>
              </p14:xfrm>
            </p:contentPart>
          </mc:Choice>
          <mc:Fallback>
            <p:pic>
              <p:nvPicPr>
                <p:cNvPr id="47" name="Ink 46">
                  <a:extLst>
                    <a:ext uri="{FF2B5EF4-FFF2-40B4-BE49-F238E27FC236}">
                      <a16:creationId xmlns:a16="http://schemas.microsoft.com/office/drawing/2014/main" id="{19A3F17C-38D6-A51F-F038-E82BE2BE3F1C}"/>
                    </a:ext>
                  </a:extLst>
                </p:cNvPr>
                <p:cNvPicPr/>
                <p:nvPr/>
              </p:nvPicPr>
              <p:blipFill>
                <a:blip r:embed="rId65"/>
                <a:stretch>
                  <a:fillRect/>
                </a:stretch>
              </p:blipFill>
              <p:spPr>
                <a:xfrm>
                  <a:off x="6737205" y="1678038"/>
                  <a:ext cx="228960" cy="25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
              <p14:nvContentPartPr>
                <p14:cNvPr id="48" name="Ink 47">
                  <a:extLst>
                    <a:ext uri="{FF2B5EF4-FFF2-40B4-BE49-F238E27FC236}">
                      <a16:creationId xmlns:a16="http://schemas.microsoft.com/office/drawing/2014/main" id="{8F0670EB-5899-7ED8-EE9F-620CEC840364}"/>
                    </a:ext>
                  </a:extLst>
                </p14:cNvPr>
                <p14:cNvContentPartPr/>
                <p14:nvPr/>
              </p14:nvContentPartPr>
              <p14:xfrm>
                <a:off x="7021245" y="1604958"/>
                <a:ext cx="171000" cy="286560"/>
              </p14:xfrm>
            </p:contentPart>
          </mc:Choice>
          <mc:Fallback>
            <p:pic>
              <p:nvPicPr>
                <p:cNvPr id="48" name="Ink 47">
                  <a:extLst>
                    <a:ext uri="{FF2B5EF4-FFF2-40B4-BE49-F238E27FC236}">
                      <a16:creationId xmlns:a16="http://schemas.microsoft.com/office/drawing/2014/main" id="{8F0670EB-5899-7ED8-EE9F-620CEC840364}"/>
                    </a:ext>
                  </a:extLst>
                </p:cNvPr>
                <p:cNvPicPr/>
                <p:nvPr/>
              </p:nvPicPr>
              <p:blipFill>
                <a:blip r:embed="rId67"/>
                <a:stretch>
                  <a:fillRect/>
                </a:stretch>
              </p:blipFill>
              <p:spPr>
                <a:xfrm>
                  <a:off x="7003605" y="1586958"/>
                  <a:ext cx="206640" cy="32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
              <p14:nvContentPartPr>
                <p14:cNvPr id="49" name="Ink 48">
                  <a:extLst>
                    <a:ext uri="{FF2B5EF4-FFF2-40B4-BE49-F238E27FC236}">
                      <a16:creationId xmlns:a16="http://schemas.microsoft.com/office/drawing/2014/main" id="{217C3F5F-5EF7-8000-F57F-2FADE65E2849}"/>
                    </a:ext>
                  </a:extLst>
                </p14:cNvPr>
                <p14:cNvContentPartPr/>
                <p14:nvPr/>
              </p14:nvContentPartPr>
              <p14:xfrm>
                <a:off x="7215285" y="1664358"/>
                <a:ext cx="42120" cy="179640"/>
              </p14:xfrm>
            </p:contentPart>
          </mc:Choice>
          <mc:Fallback>
            <p:pic>
              <p:nvPicPr>
                <p:cNvPr id="49" name="Ink 48">
                  <a:extLst>
                    <a:ext uri="{FF2B5EF4-FFF2-40B4-BE49-F238E27FC236}">
                      <a16:creationId xmlns:a16="http://schemas.microsoft.com/office/drawing/2014/main" id="{217C3F5F-5EF7-8000-F57F-2FADE65E2849}"/>
                    </a:ext>
                  </a:extLst>
                </p:cNvPr>
                <p:cNvPicPr/>
                <p:nvPr/>
              </p:nvPicPr>
              <p:blipFill>
                <a:blip r:embed="rId69"/>
                <a:stretch>
                  <a:fillRect/>
                </a:stretch>
              </p:blipFill>
              <p:spPr>
                <a:xfrm>
                  <a:off x="7197285" y="1646718"/>
                  <a:ext cx="77760" cy="2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
              <p14:nvContentPartPr>
                <p14:cNvPr id="50" name="Ink 49">
                  <a:extLst>
                    <a:ext uri="{FF2B5EF4-FFF2-40B4-BE49-F238E27FC236}">
                      <a16:creationId xmlns:a16="http://schemas.microsoft.com/office/drawing/2014/main" id="{128283CB-C543-1A66-12CC-83D53A0D3640}"/>
                    </a:ext>
                  </a:extLst>
                </p14:cNvPr>
                <p14:cNvContentPartPr/>
                <p14:nvPr/>
              </p14:nvContentPartPr>
              <p14:xfrm>
                <a:off x="7173165" y="1708998"/>
                <a:ext cx="151560" cy="19080"/>
              </p14:xfrm>
            </p:contentPart>
          </mc:Choice>
          <mc:Fallback>
            <p:pic>
              <p:nvPicPr>
                <p:cNvPr id="50" name="Ink 49">
                  <a:extLst>
                    <a:ext uri="{FF2B5EF4-FFF2-40B4-BE49-F238E27FC236}">
                      <a16:creationId xmlns:a16="http://schemas.microsoft.com/office/drawing/2014/main" id="{128283CB-C543-1A66-12CC-83D53A0D3640}"/>
                    </a:ext>
                  </a:extLst>
                </p:cNvPr>
                <p:cNvPicPr/>
                <p:nvPr/>
              </p:nvPicPr>
              <p:blipFill>
                <a:blip r:embed="rId71"/>
                <a:stretch>
                  <a:fillRect/>
                </a:stretch>
              </p:blipFill>
              <p:spPr>
                <a:xfrm>
                  <a:off x="7155525" y="1691358"/>
                  <a:ext cx="187200" cy="5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
              <p14:nvContentPartPr>
                <p14:cNvPr id="51" name="Ink 50">
                  <a:extLst>
                    <a:ext uri="{FF2B5EF4-FFF2-40B4-BE49-F238E27FC236}">
                      <a16:creationId xmlns:a16="http://schemas.microsoft.com/office/drawing/2014/main" id="{4A2E18EF-B768-63E5-8ED2-9DBBE1659C07}"/>
                    </a:ext>
                  </a:extLst>
                </p14:cNvPr>
                <p14:cNvContentPartPr/>
                <p14:nvPr/>
              </p14:nvContentPartPr>
              <p14:xfrm>
                <a:off x="7467645" y="1711158"/>
                <a:ext cx="38520" cy="133560"/>
              </p14:xfrm>
            </p:contentPart>
          </mc:Choice>
          <mc:Fallback>
            <p:pic>
              <p:nvPicPr>
                <p:cNvPr id="51" name="Ink 50">
                  <a:extLst>
                    <a:ext uri="{FF2B5EF4-FFF2-40B4-BE49-F238E27FC236}">
                      <a16:creationId xmlns:a16="http://schemas.microsoft.com/office/drawing/2014/main" id="{4A2E18EF-B768-63E5-8ED2-9DBBE1659C07}"/>
                    </a:ext>
                  </a:extLst>
                </p:cNvPr>
                <p:cNvPicPr/>
                <p:nvPr/>
              </p:nvPicPr>
              <p:blipFill>
                <a:blip r:embed="rId73"/>
                <a:stretch>
                  <a:fillRect/>
                </a:stretch>
              </p:blipFill>
              <p:spPr>
                <a:xfrm>
                  <a:off x="7449645" y="1693158"/>
                  <a:ext cx="74160" cy="169200"/>
                </a:xfrm>
                <a:prstGeom prst="rect">
                  <a:avLst/>
                </a:prstGeom>
              </p:spPr>
            </p:pic>
          </mc:Fallback>
        </mc:AlternateContent>
      </p:grpSp>
      <p:grpSp>
        <p:nvGrpSpPr>
          <p:cNvPr id="107" name="Group 106">
            <a:extLst>
              <a:ext uri="{FF2B5EF4-FFF2-40B4-BE49-F238E27FC236}">
                <a16:creationId xmlns:a16="http://schemas.microsoft.com/office/drawing/2014/main" id="{EA22B4D0-7092-3714-FA35-7D9021808A59}"/>
              </a:ext>
            </a:extLst>
          </p:cNvPr>
          <p:cNvGrpSpPr/>
          <p:nvPr/>
        </p:nvGrpSpPr>
        <p:grpSpPr>
          <a:xfrm>
            <a:off x="8487525" y="1006998"/>
            <a:ext cx="3664440" cy="1413360"/>
            <a:chOff x="8487525" y="1006998"/>
            <a:chExt cx="3664440" cy="1413360"/>
          </a:xfrm>
        </p:grpSpPr>
        <mc:AlternateContent xmlns:mc="http://schemas.openxmlformats.org/markup-compatibility/2006">
          <mc:Choice xmlns:p14="http://schemas.microsoft.com/office/powerpoint/2010/main" Requires="p14">
            <p:contentPart p14:bwMode="auto" r:id="rId74">
              <p14:nvContentPartPr>
                <p14:cNvPr id="53" name="Ink 52">
                  <a:extLst>
                    <a:ext uri="{FF2B5EF4-FFF2-40B4-BE49-F238E27FC236}">
                      <a16:creationId xmlns:a16="http://schemas.microsoft.com/office/drawing/2014/main" id="{729BCA60-2B0B-D3E6-FC3D-DF92056D25EB}"/>
                    </a:ext>
                  </a:extLst>
                </p14:cNvPr>
                <p14:cNvContentPartPr/>
                <p14:nvPr/>
              </p14:nvContentPartPr>
              <p14:xfrm>
                <a:off x="8648445" y="1006998"/>
                <a:ext cx="135000" cy="358560"/>
              </p14:xfrm>
            </p:contentPart>
          </mc:Choice>
          <mc:Fallback>
            <p:pic>
              <p:nvPicPr>
                <p:cNvPr id="53" name="Ink 52">
                  <a:extLst>
                    <a:ext uri="{FF2B5EF4-FFF2-40B4-BE49-F238E27FC236}">
                      <a16:creationId xmlns:a16="http://schemas.microsoft.com/office/drawing/2014/main" id="{729BCA60-2B0B-D3E6-FC3D-DF92056D25EB}"/>
                    </a:ext>
                  </a:extLst>
                </p:cNvPr>
                <p:cNvPicPr/>
                <p:nvPr/>
              </p:nvPicPr>
              <p:blipFill>
                <a:blip r:embed="rId75"/>
                <a:stretch>
                  <a:fillRect/>
                </a:stretch>
              </p:blipFill>
              <p:spPr>
                <a:xfrm>
                  <a:off x="8639445" y="998358"/>
                  <a:ext cx="1526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134D08D9-1F6B-4F11-A71D-A4E3F6728561}"/>
                    </a:ext>
                  </a:extLst>
                </p14:cNvPr>
                <p14:cNvContentPartPr/>
                <p14:nvPr/>
              </p14:nvContentPartPr>
              <p14:xfrm>
                <a:off x="8919525" y="1037598"/>
                <a:ext cx="102240" cy="210600"/>
              </p14:xfrm>
            </p:contentPart>
          </mc:Choice>
          <mc:Fallback>
            <p:pic>
              <p:nvPicPr>
                <p:cNvPr id="54" name="Ink 53">
                  <a:extLst>
                    <a:ext uri="{FF2B5EF4-FFF2-40B4-BE49-F238E27FC236}">
                      <a16:creationId xmlns:a16="http://schemas.microsoft.com/office/drawing/2014/main" id="{134D08D9-1F6B-4F11-A71D-A4E3F6728561}"/>
                    </a:ext>
                  </a:extLst>
                </p:cNvPr>
                <p:cNvPicPr/>
                <p:nvPr/>
              </p:nvPicPr>
              <p:blipFill>
                <a:blip r:embed="rId77"/>
                <a:stretch>
                  <a:fillRect/>
                </a:stretch>
              </p:blipFill>
              <p:spPr>
                <a:xfrm>
                  <a:off x="8910525" y="1028598"/>
                  <a:ext cx="1198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5" name="Ink 54">
                  <a:extLst>
                    <a:ext uri="{FF2B5EF4-FFF2-40B4-BE49-F238E27FC236}">
                      <a16:creationId xmlns:a16="http://schemas.microsoft.com/office/drawing/2014/main" id="{AEE8E9F9-7FD8-8D03-3D86-E9906DF66862}"/>
                    </a:ext>
                  </a:extLst>
                </p14:cNvPr>
                <p14:cNvContentPartPr/>
                <p14:nvPr/>
              </p14:nvContentPartPr>
              <p14:xfrm>
                <a:off x="9138405" y="1016358"/>
                <a:ext cx="26280" cy="216000"/>
              </p14:xfrm>
            </p:contentPart>
          </mc:Choice>
          <mc:Fallback>
            <p:pic>
              <p:nvPicPr>
                <p:cNvPr id="55" name="Ink 54">
                  <a:extLst>
                    <a:ext uri="{FF2B5EF4-FFF2-40B4-BE49-F238E27FC236}">
                      <a16:creationId xmlns:a16="http://schemas.microsoft.com/office/drawing/2014/main" id="{AEE8E9F9-7FD8-8D03-3D86-E9906DF66862}"/>
                    </a:ext>
                  </a:extLst>
                </p:cNvPr>
                <p:cNvPicPr/>
                <p:nvPr/>
              </p:nvPicPr>
              <p:blipFill>
                <a:blip r:embed="rId79"/>
                <a:stretch>
                  <a:fillRect/>
                </a:stretch>
              </p:blipFill>
              <p:spPr>
                <a:xfrm>
                  <a:off x="9129405" y="1007358"/>
                  <a:ext cx="439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8CB1993B-EF27-B9D7-CEA6-B8BCB3421CE7}"/>
                    </a:ext>
                  </a:extLst>
                </p14:cNvPr>
                <p14:cNvContentPartPr/>
                <p14:nvPr/>
              </p14:nvContentPartPr>
              <p14:xfrm>
                <a:off x="9054525" y="1039398"/>
                <a:ext cx="333720" cy="220320"/>
              </p14:xfrm>
            </p:contentPart>
          </mc:Choice>
          <mc:Fallback>
            <p:pic>
              <p:nvPicPr>
                <p:cNvPr id="56" name="Ink 55">
                  <a:extLst>
                    <a:ext uri="{FF2B5EF4-FFF2-40B4-BE49-F238E27FC236}">
                      <a16:creationId xmlns:a16="http://schemas.microsoft.com/office/drawing/2014/main" id="{8CB1993B-EF27-B9D7-CEA6-B8BCB3421CE7}"/>
                    </a:ext>
                  </a:extLst>
                </p:cNvPr>
                <p:cNvPicPr/>
                <p:nvPr/>
              </p:nvPicPr>
              <p:blipFill>
                <a:blip r:embed="rId81"/>
                <a:stretch>
                  <a:fillRect/>
                </a:stretch>
              </p:blipFill>
              <p:spPr>
                <a:xfrm>
                  <a:off x="9045885" y="1030758"/>
                  <a:ext cx="351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9090B52D-E84A-23B9-76B2-456C1EF2D7EA}"/>
                    </a:ext>
                  </a:extLst>
                </p14:cNvPr>
                <p14:cNvContentPartPr/>
                <p14:nvPr/>
              </p14:nvContentPartPr>
              <p14:xfrm>
                <a:off x="9502725" y="1146678"/>
                <a:ext cx="97200" cy="52920"/>
              </p14:xfrm>
            </p:contentPart>
          </mc:Choice>
          <mc:Fallback>
            <p:pic>
              <p:nvPicPr>
                <p:cNvPr id="57" name="Ink 56">
                  <a:extLst>
                    <a:ext uri="{FF2B5EF4-FFF2-40B4-BE49-F238E27FC236}">
                      <a16:creationId xmlns:a16="http://schemas.microsoft.com/office/drawing/2014/main" id="{9090B52D-E84A-23B9-76B2-456C1EF2D7EA}"/>
                    </a:ext>
                  </a:extLst>
                </p:cNvPr>
                <p:cNvPicPr/>
                <p:nvPr/>
              </p:nvPicPr>
              <p:blipFill>
                <a:blip r:embed="rId83"/>
                <a:stretch>
                  <a:fillRect/>
                </a:stretch>
              </p:blipFill>
              <p:spPr>
                <a:xfrm>
                  <a:off x="9494085" y="1138038"/>
                  <a:ext cx="114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CC79D728-DF72-E02C-8FEB-500927A5A1CD}"/>
                    </a:ext>
                  </a:extLst>
                </p14:cNvPr>
                <p14:cNvContentPartPr/>
                <p14:nvPr/>
              </p14:nvContentPartPr>
              <p14:xfrm>
                <a:off x="9497685" y="1134078"/>
                <a:ext cx="89280" cy="9360"/>
              </p14:xfrm>
            </p:contentPart>
          </mc:Choice>
          <mc:Fallback>
            <p:pic>
              <p:nvPicPr>
                <p:cNvPr id="58" name="Ink 57">
                  <a:extLst>
                    <a:ext uri="{FF2B5EF4-FFF2-40B4-BE49-F238E27FC236}">
                      <a16:creationId xmlns:a16="http://schemas.microsoft.com/office/drawing/2014/main" id="{CC79D728-DF72-E02C-8FEB-500927A5A1CD}"/>
                    </a:ext>
                  </a:extLst>
                </p:cNvPr>
                <p:cNvPicPr/>
                <p:nvPr/>
              </p:nvPicPr>
              <p:blipFill>
                <a:blip r:embed="rId85"/>
                <a:stretch>
                  <a:fillRect/>
                </a:stretch>
              </p:blipFill>
              <p:spPr>
                <a:xfrm>
                  <a:off x="9488685" y="1125438"/>
                  <a:ext cx="1069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Ink 59">
                  <a:extLst>
                    <a:ext uri="{FF2B5EF4-FFF2-40B4-BE49-F238E27FC236}">
                      <a16:creationId xmlns:a16="http://schemas.microsoft.com/office/drawing/2014/main" id="{CB7B25D7-64CF-525E-9103-D7ADF8B5D697}"/>
                    </a:ext>
                  </a:extLst>
                </p14:cNvPr>
                <p14:cNvContentPartPr/>
                <p14:nvPr/>
              </p14:nvContentPartPr>
              <p14:xfrm>
                <a:off x="9499125" y="1176558"/>
                <a:ext cx="163080" cy="17280"/>
              </p14:xfrm>
            </p:contentPart>
          </mc:Choice>
          <mc:Fallback>
            <p:pic>
              <p:nvPicPr>
                <p:cNvPr id="60" name="Ink 59">
                  <a:extLst>
                    <a:ext uri="{FF2B5EF4-FFF2-40B4-BE49-F238E27FC236}">
                      <a16:creationId xmlns:a16="http://schemas.microsoft.com/office/drawing/2014/main" id="{CB7B25D7-64CF-525E-9103-D7ADF8B5D697}"/>
                    </a:ext>
                  </a:extLst>
                </p:cNvPr>
                <p:cNvPicPr/>
                <p:nvPr/>
              </p:nvPicPr>
              <p:blipFill>
                <a:blip r:embed="rId87"/>
                <a:stretch>
                  <a:fillRect/>
                </a:stretch>
              </p:blipFill>
              <p:spPr>
                <a:xfrm>
                  <a:off x="9490125" y="1167558"/>
                  <a:ext cx="1807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83777557-7E81-8C20-2CAC-6258AF3A0C26}"/>
                    </a:ext>
                  </a:extLst>
                </p14:cNvPr>
                <p14:cNvContentPartPr/>
                <p14:nvPr/>
              </p14:nvContentPartPr>
              <p14:xfrm>
                <a:off x="9507405" y="1059198"/>
                <a:ext cx="318600" cy="73800"/>
              </p14:xfrm>
            </p:contentPart>
          </mc:Choice>
          <mc:Fallback>
            <p:pic>
              <p:nvPicPr>
                <p:cNvPr id="61" name="Ink 60">
                  <a:extLst>
                    <a:ext uri="{FF2B5EF4-FFF2-40B4-BE49-F238E27FC236}">
                      <a16:creationId xmlns:a16="http://schemas.microsoft.com/office/drawing/2014/main" id="{83777557-7E81-8C20-2CAC-6258AF3A0C26}"/>
                    </a:ext>
                  </a:extLst>
                </p:cNvPr>
                <p:cNvPicPr/>
                <p:nvPr/>
              </p:nvPicPr>
              <p:blipFill>
                <a:blip r:embed="rId89"/>
                <a:stretch>
                  <a:fillRect/>
                </a:stretch>
              </p:blipFill>
              <p:spPr>
                <a:xfrm>
                  <a:off x="9498765" y="1050198"/>
                  <a:ext cx="3362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00F0FA4D-6200-4A77-211A-F2300409DDDF}"/>
                    </a:ext>
                  </a:extLst>
                </p14:cNvPr>
                <p14:cNvContentPartPr/>
                <p14:nvPr/>
              </p14:nvContentPartPr>
              <p14:xfrm>
                <a:off x="9938685" y="1065318"/>
                <a:ext cx="186120" cy="177120"/>
              </p14:xfrm>
            </p:contentPart>
          </mc:Choice>
          <mc:Fallback>
            <p:pic>
              <p:nvPicPr>
                <p:cNvPr id="62" name="Ink 61">
                  <a:extLst>
                    <a:ext uri="{FF2B5EF4-FFF2-40B4-BE49-F238E27FC236}">
                      <a16:creationId xmlns:a16="http://schemas.microsoft.com/office/drawing/2014/main" id="{00F0FA4D-6200-4A77-211A-F2300409DDDF}"/>
                    </a:ext>
                  </a:extLst>
                </p:cNvPr>
                <p:cNvPicPr/>
                <p:nvPr/>
              </p:nvPicPr>
              <p:blipFill>
                <a:blip r:embed="rId91"/>
                <a:stretch>
                  <a:fillRect/>
                </a:stretch>
              </p:blipFill>
              <p:spPr>
                <a:xfrm>
                  <a:off x="9929685" y="1056678"/>
                  <a:ext cx="203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64667F75-C6EC-F0B9-CA3D-07D0D7FB79A9}"/>
                    </a:ext>
                  </a:extLst>
                </p14:cNvPr>
                <p14:cNvContentPartPr/>
                <p14:nvPr/>
              </p14:nvContentPartPr>
              <p14:xfrm>
                <a:off x="10214805" y="1091958"/>
                <a:ext cx="225720" cy="147240"/>
              </p14:xfrm>
            </p:contentPart>
          </mc:Choice>
          <mc:Fallback>
            <p:pic>
              <p:nvPicPr>
                <p:cNvPr id="63" name="Ink 62">
                  <a:extLst>
                    <a:ext uri="{FF2B5EF4-FFF2-40B4-BE49-F238E27FC236}">
                      <a16:creationId xmlns:a16="http://schemas.microsoft.com/office/drawing/2014/main" id="{64667F75-C6EC-F0B9-CA3D-07D0D7FB79A9}"/>
                    </a:ext>
                  </a:extLst>
                </p:cNvPr>
                <p:cNvPicPr/>
                <p:nvPr/>
              </p:nvPicPr>
              <p:blipFill>
                <a:blip r:embed="rId93"/>
                <a:stretch>
                  <a:fillRect/>
                </a:stretch>
              </p:blipFill>
              <p:spPr>
                <a:xfrm>
                  <a:off x="10205805" y="1083318"/>
                  <a:ext cx="243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9209F162-2D36-22E1-65AE-EF4C79B34403}"/>
                    </a:ext>
                  </a:extLst>
                </p14:cNvPr>
                <p14:cNvContentPartPr/>
                <p14:nvPr/>
              </p14:nvContentPartPr>
              <p14:xfrm>
                <a:off x="10582725" y="1103838"/>
                <a:ext cx="139680" cy="160560"/>
              </p14:xfrm>
            </p:contentPart>
          </mc:Choice>
          <mc:Fallback>
            <p:pic>
              <p:nvPicPr>
                <p:cNvPr id="64" name="Ink 63">
                  <a:extLst>
                    <a:ext uri="{FF2B5EF4-FFF2-40B4-BE49-F238E27FC236}">
                      <a16:creationId xmlns:a16="http://schemas.microsoft.com/office/drawing/2014/main" id="{9209F162-2D36-22E1-65AE-EF4C79B34403}"/>
                    </a:ext>
                  </a:extLst>
                </p:cNvPr>
                <p:cNvPicPr/>
                <p:nvPr/>
              </p:nvPicPr>
              <p:blipFill>
                <a:blip r:embed="rId95"/>
                <a:stretch>
                  <a:fillRect/>
                </a:stretch>
              </p:blipFill>
              <p:spPr>
                <a:xfrm>
                  <a:off x="10573725" y="1095198"/>
                  <a:ext cx="1573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938C396C-807A-DF43-4A2A-EEED046E82D2}"/>
                    </a:ext>
                  </a:extLst>
                </p14:cNvPr>
                <p14:cNvContentPartPr/>
                <p14:nvPr/>
              </p14:nvContentPartPr>
              <p14:xfrm>
                <a:off x="10769205" y="1068558"/>
                <a:ext cx="23400" cy="181080"/>
              </p14:xfrm>
            </p:contentPart>
          </mc:Choice>
          <mc:Fallback>
            <p:pic>
              <p:nvPicPr>
                <p:cNvPr id="65" name="Ink 64">
                  <a:extLst>
                    <a:ext uri="{FF2B5EF4-FFF2-40B4-BE49-F238E27FC236}">
                      <a16:creationId xmlns:a16="http://schemas.microsoft.com/office/drawing/2014/main" id="{938C396C-807A-DF43-4A2A-EEED046E82D2}"/>
                    </a:ext>
                  </a:extLst>
                </p:cNvPr>
                <p:cNvPicPr/>
                <p:nvPr/>
              </p:nvPicPr>
              <p:blipFill>
                <a:blip r:embed="rId97"/>
                <a:stretch>
                  <a:fillRect/>
                </a:stretch>
              </p:blipFill>
              <p:spPr>
                <a:xfrm>
                  <a:off x="10760565" y="1059558"/>
                  <a:ext cx="410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2B5E06AF-CC52-5396-9CA5-6C73E3F7E475}"/>
                    </a:ext>
                  </a:extLst>
                </p14:cNvPr>
                <p14:cNvContentPartPr/>
                <p14:nvPr/>
              </p14:nvContentPartPr>
              <p14:xfrm>
                <a:off x="10708365" y="1086198"/>
                <a:ext cx="292320" cy="230400"/>
              </p14:xfrm>
            </p:contentPart>
          </mc:Choice>
          <mc:Fallback>
            <p:pic>
              <p:nvPicPr>
                <p:cNvPr id="66" name="Ink 65">
                  <a:extLst>
                    <a:ext uri="{FF2B5EF4-FFF2-40B4-BE49-F238E27FC236}">
                      <a16:creationId xmlns:a16="http://schemas.microsoft.com/office/drawing/2014/main" id="{2B5E06AF-CC52-5396-9CA5-6C73E3F7E475}"/>
                    </a:ext>
                  </a:extLst>
                </p:cNvPr>
                <p:cNvPicPr/>
                <p:nvPr/>
              </p:nvPicPr>
              <p:blipFill>
                <a:blip r:embed="rId99"/>
                <a:stretch>
                  <a:fillRect/>
                </a:stretch>
              </p:blipFill>
              <p:spPr>
                <a:xfrm>
                  <a:off x="10699365" y="1077198"/>
                  <a:ext cx="3099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BF2506FA-2354-A2AB-A7D3-10F3F9693C3A}"/>
                    </a:ext>
                  </a:extLst>
                </p14:cNvPr>
                <p14:cNvContentPartPr/>
                <p14:nvPr/>
              </p14:nvContentPartPr>
              <p14:xfrm>
                <a:off x="11084565" y="1260078"/>
                <a:ext cx="85320" cy="20520"/>
              </p14:xfrm>
            </p:contentPart>
          </mc:Choice>
          <mc:Fallback>
            <p:pic>
              <p:nvPicPr>
                <p:cNvPr id="68" name="Ink 67">
                  <a:extLst>
                    <a:ext uri="{FF2B5EF4-FFF2-40B4-BE49-F238E27FC236}">
                      <a16:creationId xmlns:a16="http://schemas.microsoft.com/office/drawing/2014/main" id="{BF2506FA-2354-A2AB-A7D3-10F3F9693C3A}"/>
                    </a:ext>
                  </a:extLst>
                </p:cNvPr>
                <p:cNvPicPr/>
                <p:nvPr/>
              </p:nvPicPr>
              <p:blipFill>
                <a:blip r:embed="rId101"/>
                <a:stretch>
                  <a:fillRect/>
                </a:stretch>
              </p:blipFill>
              <p:spPr>
                <a:xfrm>
                  <a:off x="11075925" y="1251078"/>
                  <a:ext cx="102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9" name="Ink 68">
                  <a:extLst>
                    <a:ext uri="{FF2B5EF4-FFF2-40B4-BE49-F238E27FC236}">
                      <a16:creationId xmlns:a16="http://schemas.microsoft.com/office/drawing/2014/main" id="{B3C836A3-5202-B442-F597-C19D20892506}"/>
                    </a:ext>
                  </a:extLst>
                </p14:cNvPr>
                <p14:cNvContentPartPr/>
                <p14:nvPr/>
              </p14:nvContentPartPr>
              <p14:xfrm>
                <a:off x="11158365" y="1224798"/>
                <a:ext cx="64800" cy="10800"/>
              </p14:xfrm>
            </p:contentPart>
          </mc:Choice>
          <mc:Fallback>
            <p:pic>
              <p:nvPicPr>
                <p:cNvPr id="69" name="Ink 68">
                  <a:extLst>
                    <a:ext uri="{FF2B5EF4-FFF2-40B4-BE49-F238E27FC236}">
                      <a16:creationId xmlns:a16="http://schemas.microsoft.com/office/drawing/2014/main" id="{B3C836A3-5202-B442-F597-C19D20892506}"/>
                    </a:ext>
                  </a:extLst>
                </p:cNvPr>
                <p:cNvPicPr/>
                <p:nvPr/>
              </p:nvPicPr>
              <p:blipFill>
                <a:blip r:embed="rId103"/>
                <a:stretch>
                  <a:fillRect/>
                </a:stretch>
              </p:blipFill>
              <p:spPr>
                <a:xfrm>
                  <a:off x="11149365" y="1216158"/>
                  <a:ext cx="824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DF304D94-6946-A23E-4596-3366D33F06FE}"/>
                    </a:ext>
                  </a:extLst>
                </p14:cNvPr>
                <p14:cNvContentPartPr/>
                <p14:nvPr/>
              </p14:nvContentPartPr>
              <p14:xfrm>
                <a:off x="11330085" y="1143438"/>
                <a:ext cx="111960" cy="144000"/>
              </p14:xfrm>
            </p:contentPart>
          </mc:Choice>
          <mc:Fallback>
            <p:pic>
              <p:nvPicPr>
                <p:cNvPr id="70" name="Ink 69">
                  <a:extLst>
                    <a:ext uri="{FF2B5EF4-FFF2-40B4-BE49-F238E27FC236}">
                      <a16:creationId xmlns:a16="http://schemas.microsoft.com/office/drawing/2014/main" id="{DF304D94-6946-A23E-4596-3366D33F06FE}"/>
                    </a:ext>
                  </a:extLst>
                </p:cNvPr>
                <p:cNvPicPr/>
                <p:nvPr/>
              </p:nvPicPr>
              <p:blipFill>
                <a:blip r:embed="rId105"/>
                <a:stretch>
                  <a:fillRect/>
                </a:stretch>
              </p:blipFill>
              <p:spPr>
                <a:xfrm>
                  <a:off x="11321445" y="1134798"/>
                  <a:ext cx="1296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D74D5207-A347-6AD6-9B9B-6688307D08BC}"/>
                    </a:ext>
                  </a:extLst>
                </p14:cNvPr>
                <p14:cNvContentPartPr/>
                <p14:nvPr/>
              </p14:nvContentPartPr>
              <p14:xfrm>
                <a:off x="11341965" y="1113198"/>
                <a:ext cx="191520" cy="214920"/>
              </p14:xfrm>
            </p:contentPart>
          </mc:Choice>
          <mc:Fallback>
            <p:pic>
              <p:nvPicPr>
                <p:cNvPr id="72" name="Ink 71">
                  <a:extLst>
                    <a:ext uri="{FF2B5EF4-FFF2-40B4-BE49-F238E27FC236}">
                      <a16:creationId xmlns:a16="http://schemas.microsoft.com/office/drawing/2014/main" id="{D74D5207-A347-6AD6-9B9B-6688307D08BC}"/>
                    </a:ext>
                  </a:extLst>
                </p:cNvPr>
                <p:cNvPicPr/>
                <p:nvPr/>
              </p:nvPicPr>
              <p:blipFill>
                <a:blip r:embed="rId107"/>
                <a:stretch>
                  <a:fillRect/>
                </a:stretch>
              </p:blipFill>
              <p:spPr>
                <a:xfrm>
                  <a:off x="11333325" y="1104198"/>
                  <a:ext cx="2091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2113D5F9-9203-1AA3-CDDC-094A29DB40FF}"/>
                    </a:ext>
                  </a:extLst>
                </p14:cNvPr>
                <p14:cNvContentPartPr/>
                <p14:nvPr/>
              </p14:nvContentPartPr>
              <p14:xfrm>
                <a:off x="11583165" y="1144158"/>
                <a:ext cx="135000" cy="163800"/>
              </p14:xfrm>
            </p:contentPart>
          </mc:Choice>
          <mc:Fallback>
            <p:pic>
              <p:nvPicPr>
                <p:cNvPr id="73" name="Ink 72">
                  <a:extLst>
                    <a:ext uri="{FF2B5EF4-FFF2-40B4-BE49-F238E27FC236}">
                      <a16:creationId xmlns:a16="http://schemas.microsoft.com/office/drawing/2014/main" id="{2113D5F9-9203-1AA3-CDDC-094A29DB40FF}"/>
                    </a:ext>
                  </a:extLst>
                </p:cNvPr>
                <p:cNvPicPr/>
                <p:nvPr/>
              </p:nvPicPr>
              <p:blipFill>
                <a:blip r:embed="rId109"/>
                <a:stretch>
                  <a:fillRect/>
                </a:stretch>
              </p:blipFill>
              <p:spPr>
                <a:xfrm>
                  <a:off x="11574525" y="1135518"/>
                  <a:ext cx="1526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62ECD2FD-80AE-973D-0F2E-B3FAF1836A54}"/>
                    </a:ext>
                  </a:extLst>
                </p14:cNvPr>
                <p14:cNvContentPartPr/>
                <p14:nvPr/>
              </p14:nvContentPartPr>
              <p14:xfrm>
                <a:off x="11734725" y="1129758"/>
                <a:ext cx="79920" cy="179640"/>
              </p14:xfrm>
            </p:contentPart>
          </mc:Choice>
          <mc:Fallback>
            <p:pic>
              <p:nvPicPr>
                <p:cNvPr id="74" name="Ink 73">
                  <a:extLst>
                    <a:ext uri="{FF2B5EF4-FFF2-40B4-BE49-F238E27FC236}">
                      <a16:creationId xmlns:a16="http://schemas.microsoft.com/office/drawing/2014/main" id="{62ECD2FD-80AE-973D-0F2E-B3FAF1836A54}"/>
                    </a:ext>
                  </a:extLst>
                </p:cNvPr>
                <p:cNvPicPr/>
                <p:nvPr/>
              </p:nvPicPr>
              <p:blipFill>
                <a:blip r:embed="rId111"/>
                <a:stretch>
                  <a:fillRect/>
                </a:stretch>
              </p:blipFill>
              <p:spPr>
                <a:xfrm>
                  <a:off x="11725725" y="1120758"/>
                  <a:ext cx="975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CB4C6530-DE85-F4C2-9F85-D06C3DCDB620}"/>
                    </a:ext>
                  </a:extLst>
                </p14:cNvPr>
                <p14:cNvContentPartPr/>
                <p14:nvPr/>
              </p14:nvContentPartPr>
              <p14:xfrm>
                <a:off x="11820405" y="1254318"/>
                <a:ext cx="98640" cy="163440"/>
              </p14:xfrm>
            </p:contentPart>
          </mc:Choice>
          <mc:Fallback>
            <p:pic>
              <p:nvPicPr>
                <p:cNvPr id="75" name="Ink 74">
                  <a:extLst>
                    <a:ext uri="{FF2B5EF4-FFF2-40B4-BE49-F238E27FC236}">
                      <a16:creationId xmlns:a16="http://schemas.microsoft.com/office/drawing/2014/main" id="{CB4C6530-DE85-F4C2-9F85-D06C3DCDB620}"/>
                    </a:ext>
                  </a:extLst>
                </p:cNvPr>
                <p:cNvPicPr/>
                <p:nvPr/>
              </p:nvPicPr>
              <p:blipFill>
                <a:blip r:embed="rId113"/>
                <a:stretch>
                  <a:fillRect/>
                </a:stretch>
              </p:blipFill>
              <p:spPr>
                <a:xfrm>
                  <a:off x="11811405" y="1245318"/>
                  <a:ext cx="116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17CBE9B4-A121-5018-6CB2-5A40A4CD26A3}"/>
                    </a:ext>
                  </a:extLst>
                </p14:cNvPr>
                <p14:cNvContentPartPr/>
                <p14:nvPr/>
              </p14:nvContentPartPr>
              <p14:xfrm>
                <a:off x="11946405" y="1264398"/>
                <a:ext cx="100080" cy="192960"/>
              </p14:xfrm>
            </p:contentPart>
          </mc:Choice>
          <mc:Fallback>
            <p:pic>
              <p:nvPicPr>
                <p:cNvPr id="76" name="Ink 75">
                  <a:extLst>
                    <a:ext uri="{FF2B5EF4-FFF2-40B4-BE49-F238E27FC236}">
                      <a16:creationId xmlns:a16="http://schemas.microsoft.com/office/drawing/2014/main" id="{17CBE9B4-A121-5018-6CB2-5A40A4CD26A3}"/>
                    </a:ext>
                  </a:extLst>
                </p:cNvPr>
                <p:cNvPicPr/>
                <p:nvPr/>
              </p:nvPicPr>
              <p:blipFill>
                <a:blip r:embed="rId115"/>
                <a:stretch>
                  <a:fillRect/>
                </a:stretch>
              </p:blipFill>
              <p:spPr>
                <a:xfrm>
                  <a:off x="11937405" y="1255758"/>
                  <a:ext cx="1177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631F7A29-E85F-256C-A16F-3F382A2EB098}"/>
                    </a:ext>
                  </a:extLst>
                </p14:cNvPr>
                <p14:cNvContentPartPr/>
                <p14:nvPr/>
              </p14:nvContentPartPr>
              <p14:xfrm>
                <a:off x="12018405" y="1297518"/>
                <a:ext cx="133560" cy="201960"/>
              </p14:xfrm>
            </p:contentPart>
          </mc:Choice>
          <mc:Fallback>
            <p:pic>
              <p:nvPicPr>
                <p:cNvPr id="77" name="Ink 76">
                  <a:extLst>
                    <a:ext uri="{FF2B5EF4-FFF2-40B4-BE49-F238E27FC236}">
                      <a16:creationId xmlns:a16="http://schemas.microsoft.com/office/drawing/2014/main" id="{631F7A29-E85F-256C-A16F-3F382A2EB098}"/>
                    </a:ext>
                  </a:extLst>
                </p:cNvPr>
                <p:cNvPicPr/>
                <p:nvPr/>
              </p:nvPicPr>
              <p:blipFill>
                <a:blip r:embed="rId117"/>
                <a:stretch>
                  <a:fillRect/>
                </a:stretch>
              </p:blipFill>
              <p:spPr>
                <a:xfrm>
                  <a:off x="12009765" y="1288878"/>
                  <a:ext cx="1512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CBCDE979-E9BF-3FB3-EC8F-0BE206A62409}"/>
                    </a:ext>
                  </a:extLst>
                </p14:cNvPr>
                <p14:cNvContentPartPr/>
                <p14:nvPr/>
              </p14:nvContentPartPr>
              <p14:xfrm>
                <a:off x="8487525" y="1640238"/>
                <a:ext cx="184680" cy="177120"/>
              </p14:xfrm>
            </p:contentPart>
          </mc:Choice>
          <mc:Fallback>
            <p:pic>
              <p:nvPicPr>
                <p:cNvPr id="79" name="Ink 78">
                  <a:extLst>
                    <a:ext uri="{FF2B5EF4-FFF2-40B4-BE49-F238E27FC236}">
                      <a16:creationId xmlns:a16="http://schemas.microsoft.com/office/drawing/2014/main" id="{CBCDE979-E9BF-3FB3-EC8F-0BE206A62409}"/>
                    </a:ext>
                  </a:extLst>
                </p:cNvPr>
                <p:cNvPicPr/>
                <p:nvPr/>
              </p:nvPicPr>
              <p:blipFill>
                <a:blip r:embed="rId119"/>
                <a:stretch>
                  <a:fillRect/>
                </a:stretch>
              </p:blipFill>
              <p:spPr>
                <a:xfrm>
                  <a:off x="8478525" y="1631238"/>
                  <a:ext cx="2023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4A663C1E-DA85-B9BE-98DF-BA314ADA39C5}"/>
                    </a:ext>
                  </a:extLst>
                </p14:cNvPr>
                <p14:cNvContentPartPr/>
                <p14:nvPr/>
              </p14:nvContentPartPr>
              <p14:xfrm>
                <a:off x="8777325" y="1782798"/>
                <a:ext cx="167760" cy="23040"/>
              </p14:xfrm>
            </p:contentPart>
          </mc:Choice>
          <mc:Fallback>
            <p:pic>
              <p:nvPicPr>
                <p:cNvPr id="80" name="Ink 79">
                  <a:extLst>
                    <a:ext uri="{FF2B5EF4-FFF2-40B4-BE49-F238E27FC236}">
                      <a16:creationId xmlns:a16="http://schemas.microsoft.com/office/drawing/2014/main" id="{4A663C1E-DA85-B9BE-98DF-BA314ADA39C5}"/>
                    </a:ext>
                  </a:extLst>
                </p:cNvPr>
                <p:cNvPicPr/>
                <p:nvPr/>
              </p:nvPicPr>
              <p:blipFill>
                <a:blip r:embed="rId121"/>
                <a:stretch>
                  <a:fillRect/>
                </a:stretch>
              </p:blipFill>
              <p:spPr>
                <a:xfrm>
                  <a:off x="8768685" y="1774158"/>
                  <a:ext cx="1854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03B1B476-1222-35BB-794F-12D07E68D44B}"/>
                    </a:ext>
                  </a:extLst>
                </p14:cNvPr>
                <p14:cNvContentPartPr/>
                <p14:nvPr/>
              </p14:nvContentPartPr>
              <p14:xfrm>
                <a:off x="8789565" y="1733838"/>
                <a:ext cx="153360" cy="9000"/>
              </p14:xfrm>
            </p:contentPart>
          </mc:Choice>
          <mc:Fallback>
            <p:pic>
              <p:nvPicPr>
                <p:cNvPr id="81" name="Ink 80">
                  <a:extLst>
                    <a:ext uri="{FF2B5EF4-FFF2-40B4-BE49-F238E27FC236}">
                      <a16:creationId xmlns:a16="http://schemas.microsoft.com/office/drawing/2014/main" id="{03B1B476-1222-35BB-794F-12D07E68D44B}"/>
                    </a:ext>
                  </a:extLst>
                </p:cNvPr>
                <p:cNvPicPr/>
                <p:nvPr/>
              </p:nvPicPr>
              <p:blipFill>
                <a:blip r:embed="rId123"/>
                <a:stretch>
                  <a:fillRect/>
                </a:stretch>
              </p:blipFill>
              <p:spPr>
                <a:xfrm>
                  <a:off x="8780565" y="1724838"/>
                  <a:ext cx="171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BCCE5304-1334-F0BA-7941-AE7B347F766C}"/>
                    </a:ext>
                  </a:extLst>
                </p14:cNvPr>
                <p14:cNvContentPartPr/>
                <p14:nvPr/>
              </p14:nvContentPartPr>
              <p14:xfrm>
                <a:off x="9254685" y="1398318"/>
                <a:ext cx="120600" cy="422280"/>
              </p14:xfrm>
            </p:contentPart>
          </mc:Choice>
          <mc:Fallback>
            <p:pic>
              <p:nvPicPr>
                <p:cNvPr id="82" name="Ink 81">
                  <a:extLst>
                    <a:ext uri="{FF2B5EF4-FFF2-40B4-BE49-F238E27FC236}">
                      <a16:creationId xmlns:a16="http://schemas.microsoft.com/office/drawing/2014/main" id="{BCCE5304-1334-F0BA-7941-AE7B347F766C}"/>
                    </a:ext>
                  </a:extLst>
                </p:cNvPr>
                <p:cNvPicPr/>
                <p:nvPr/>
              </p:nvPicPr>
              <p:blipFill>
                <a:blip r:embed="rId125"/>
                <a:stretch>
                  <a:fillRect/>
                </a:stretch>
              </p:blipFill>
              <p:spPr>
                <a:xfrm>
                  <a:off x="9246045" y="1389318"/>
                  <a:ext cx="13824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0F119ADA-CFE1-3141-AD22-DDA3445183CD}"/>
                    </a:ext>
                  </a:extLst>
                </p14:cNvPr>
                <p14:cNvContentPartPr/>
                <p14:nvPr/>
              </p14:nvContentPartPr>
              <p14:xfrm>
                <a:off x="9553845" y="1608198"/>
                <a:ext cx="145080" cy="191880"/>
              </p14:xfrm>
            </p:contentPart>
          </mc:Choice>
          <mc:Fallback>
            <p:pic>
              <p:nvPicPr>
                <p:cNvPr id="83" name="Ink 82">
                  <a:extLst>
                    <a:ext uri="{FF2B5EF4-FFF2-40B4-BE49-F238E27FC236}">
                      <a16:creationId xmlns:a16="http://schemas.microsoft.com/office/drawing/2014/main" id="{0F119ADA-CFE1-3141-AD22-DDA3445183CD}"/>
                    </a:ext>
                  </a:extLst>
                </p:cNvPr>
                <p:cNvPicPr/>
                <p:nvPr/>
              </p:nvPicPr>
              <p:blipFill>
                <a:blip r:embed="rId127"/>
                <a:stretch>
                  <a:fillRect/>
                </a:stretch>
              </p:blipFill>
              <p:spPr>
                <a:xfrm>
                  <a:off x="9544845" y="1599558"/>
                  <a:ext cx="1627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Ink 83">
                  <a:extLst>
                    <a:ext uri="{FF2B5EF4-FFF2-40B4-BE49-F238E27FC236}">
                      <a16:creationId xmlns:a16="http://schemas.microsoft.com/office/drawing/2014/main" id="{58F23028-AED2-E0D2-1AFF-0F34B09CB386}"/>
                    </a:ext>
                  </a:extLst>
                </p14:cNvPr>
                <p14:cNvContentPartPr/>
                <p14:nvPr/>
              </p14:nvContentPartPr>
              <p14:xfrm>
                <a:off x="9766245" y="1615758"/>
                <a:ext cx="108360" cy="150120"/>
              </p14:xfrm>
            </p:contentPart>
          </mc:Choice>
          <mc:Fallback>
            <p:pic>
              <p:nvPicPr>
                <p:cNvPr id="84" name="Ink 83">
                  <a:extLst>
                    <a:ext uri="{FF2B5EF4-FFF2-40B4-BE49-F238E27FC236}">
                      <a16:creationId xmlns:a16="http://schemas.microsoft.com/office/drawing/2014/main" id="{58F23028-AED2-E0D2-1AFF-0F34B09CB386}"/>
                    </a:ext>
                  </a:extLst>
                </p:cNvPr>
                <p:cNvPicPr/>
                <p:nvPr/>
              </p:nvPicPr>
              <p:blipFill>
                <a:blip r:embed="rId129"/>
                <a:stretch>
                  <a:fillRect/>
                </a:stretch>
              </p:blipFill>
              <p:spPr>
                <a:xfrm>
                  <a:off x="9757605" y="1607118"/>
                  <a:ext cx="126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5" name="Ink 84">
                  <a:extLst>
                    <a:ext uri="{FF2B5EF4-FFF2-40B4-BE49-F238E27FC236}">
                      <a16:creationId xmlns:a16="http://schemas.microsoft.com/office/drawing/2014/main" id="{E987ED24-02A1-DEAB-7A62-6C44362AF491}"/>
                    </a:ext>
                  </a:extLst>
                </p14:cNvPr>
                <p14:cNvContentPartPr/>
                <p14:nvPr/>
              </p14:nvContentPartPr>
              <p14:xfrm>
                <a:off x="9913845" y="1602438"/>
                <a:ext cx="24480" cy="180000"/>
              </p14:xfrm>
            </p:contentPart>
          </mc:Choice>
          <mc:Fallback>
            <p:pic>
              <p:nvPicPr>
                <p:cNvPr id="85" name="Ink 84">
                  <a:extLst>
                    <a:ext uri="{FF2B5EF4-FFF2-40B4-BE49-F238E27FC236}">
                      <a16:creationId xmlns:a16="http://schemas.microsoft.com/office/drawing/2014/main" id="{E987ED24-02A1-DEAB-7A62-6C44362AF491}"/>
                    </a:ext>
                  </a:extLst>
                </p:cNvPr>
                <p:cNvPicPr/>
                <p:nvPr/>
              </p:nvPicPr>
              <p:blipFill>
                <a:blip r:embed="rId131"/>
                <a:stretch>
                  <a:fillRect/>
                </a:stretch>
              </p:blipFill>
              <p:spPr>
                <a:xfrm>
                  <a:off x="9905205" y="1593438"/>
                  <a:ext cx="421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 name="Ink 85">
                  <a:extLst>
                    <a:ext uri="{FF2B5EF4-FFF2-40B4-BE49-F238E27FC236}">
                      <a16:creationId xmlns:a16="http://schemas.microsoft.com/office/drawing/2014/main" id="{266203CA-3CBF-F227-4042-1E677520E253}"/>
                    </a:ext>
                  </a:extLst>
                </p14:cNvPr>
                <p14:cNvContentPartPr/>
                <p14:nvPr/>
              </p14:nvContentPartPr>
              <p14:xfrm>
                <a:off x="9860565" y="1626918"/>
                <a:ext cx="244440" cy="154080"/>
              </p14:xfrm>
            </p:contentPart>
          </mc:Choice>
          <mc:Fallback>
            <p:pic>
              <p:nvPicPr>
                <p:cNvPr id="86" name="Ink 85">
                  <a:extLst>
                    <a:ext uri="{FF2B5EF4-FFF2-40B4-BE49-F238E27FC236}">
                      <a16:creationId xmlns:a16="http://schemas.microsoft.com/office/drawing/2014/main" id="{266203CA-3CBF-F227-4042-1E677520E253}"/>
                    </a:ext>
                  </a:extLst>
                </p:cNvPr>
                <p:cNvPicPr/>
                <p:nvPr/>
              </p:nvPicPr>
              <p:blipFill>
                <a:blip r:embed="rId133"/>
                <a:stretch>
                  <a:fillRect/>
                </a:stretch>
              </p:blipFill>
              <p:spPr>
                <a:xfrm>
                  <a:off x="9851925" y="1617918"/>
                  <a:ext cx="2620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7" name="Ink 86">
                  <a:extLst>
                    <a:ext uri="{FF2B5EF4-FFF2-40B4-BE49-F238E27FC236}">
                      <a16:creationId xmlns:a16="http://schemas.microsoft.com/office/drawing/2014/main" id="{33F4C405-7901-CBF7-8822-F8A31A7ACF59}"/>
                    </a:ext>
                  </a:extLst>
                </p14:cNvPr>
                <p14:cNvContentPartPr/>
                <p14:nvPr/>
              </p14:nvContentPartPr>
              <p14:xfrm>
                <a:off x="10157205" y="1656078"/>
                <a:ext cx="185040" cy="127800"/>
              </p14:xfrm>
            </p:contentPart>
          </mc:Choice>
          <mc:Fallback>
            <p:pic>
              <p:nvPicPr>
                <p:cNvPr id="87" name="Ink 86">
                  <a:extLst>
                    <a:ext uri="{FF2B5EF4-FFF2-40B4-BE49-F238E27FC236}">
                      <a16:creationId xmlns:a16="http://schemas.microsoft.com/office/drawing/2014/main" id="{33F4C405-7901-CBF7-8822-F8A31A7ACF59}"/>
                    </a:ext>
                  </a:extLst>
                </p:cNvPr>
                <p:cNvPicPr/>
                <p:nvPr/>
              </p:nvPicPr>
              <p:blipFill>
                <a:blip r:embed="rId135"/>
                <a:stretch>
                  <a:fillRect/>
                </a:stretch>
              </p:blipFill>
              <p:spPr>
                <a:xfrm>
                  <a:off x="10148205" y="1647078"/>
                  <a:ext cx="202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8" name="Ink 87">
                  <a:extLst>
                    <a:ext uri="{FF2B5EF4-FFF2-40B4-BE49-F238E27FC236}">
                      <a16:creationId xmlns:a16="http://schemas.microsoft.com/office/drawing/2014/main" id="{7B031A39-C004-206B-B8DA-FD015A14BDBC}"/>
                    </a:ext>
                  </a:extLst>
                </p14:cNvPr>
                <p14:cNvContentPartPr/>
                <p14:nvPr/>
              </p14:nvContentPartPr>
              <p14:xfrm>
                <a:off x="10369965" y="1658238"/>
                <a:ext cx="206280" cy="192600"/>
              </p14:xfrm>
            </p:contentPart>
          </mc:Choice>
          <mc:Fallback>
            <p:pic>
              <p:nvPicPr>
                <p:cNvPr id="88" name="Ink 87">
                  <a:extLst>
                    <a:ext uri="{FF2B5EF4-FFF2-40B4-BE49-F238E27FC236}">
                      <a16:creationId xmlns:a16="http://schemas.microsoft.com/office/drawing/2014/main" id="{7B031A39-C004-206B-B8DA-FD015A14BDBC}"/>
                    </a:ext>
                  </a:extLst>
                </p:cNvPr>
                <p:cNvPicPr/>
                <p:nvPr/>
              </p:nvPicPr>
              <p:blipFill>
                <a:blip r:embed="rId137"/>
                <a:stretch>
                  <a:fillRect/>
                </a:stretch>
              </p:blipFill>
              <p:spPr>
                <a:xfrm>
                  <a:off x="10361325" y="1649238"/>
                  <a:ext cx="223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9" name="Ink 88">
                  <a:extLst>
                    <a:ext uri="{FF2B5EF4-FFF2-40B4-BE49-F238E27FC236}">
                      <a16:creationId xmlns:a16="http://schemas.microsoft.com/office/drawing/2014/main" id="{DD05039D-B7DF-4752-5415-9169CE4FA7CC}"/>
                    </a:ext>
                  </a:extLst>
                </p14:cNvPr>
                <p14:cNvContentPartPr/>
                <p14:nvPr/>
              </p14:nvContentPartPr>
              <p14:xfrm>
                <a:off x="10501005" y="1723758"/>
                <a:ext cx="167040" cy="10080"/>
              </p14:xfrm>
            </p:contentPart>
          </mc:Choice>
          <mc:Fallback>
            <p:pic>
              <p:nvPicPr>
                <p:cNvPr id="89" name="Ink 88">
                  <a:extLst>
                    <a:ext uri="{FF2B5EF4-FFF2-40B4-BE49-F238E27FC236}">
                      <a16:creationId xmlns:a16="http://schemas.microsoft.com/office/drawing/2014/main" id="{DD05039D-B7DF-4752-5415-9169CE4FA7CC}"/>
                    </a:ext>
                  </a:extLst>
                </p:cNvPr>
                <p:cNvPicPr/>
                <p:nvPr/>
              </p:nvPicPr>
              <p:blipFill>
                <a:blip r:embed="rId139"/>
                <a:stretch>
                  <a:fillRect/>
                </a:stretch>
              </p:blipFill>
              <p:spPr>
                <a:xfrm>
                  <a:off x="10492365" y="1715118"/>
                  <a:ext cx="1846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0" name="Ink 89">
                  <a:extLst>
                    <a:ext uri="{FF2B5EF4-FFF2-40B4-BE49-F238E27FC236}">
                      <a16:creationId xmlns:a16="http://schemas.microsoft.com/office/drawing/2014/main" id="{1B723162-D382-076A-D9A6-CC2ED2F694F5}"/>
                    </a:ext>
                  </a:extLst>
                </p14:cNvPr>
                <p14:cNvContentPartPr/>
                <p14:nvPr/>
              </p14:nvContentPartPr>
              <p14:xfrm>
                <a:off x="10705485" y="1658238"/>
                <a:ext cx="64440" cy="221760"/>
              </p14:xfrm>
            </p:contentPart>
          </mc:Choice>
          <mc:Fallback>
            <p:pic>
              <p:nvPicPr>
                <p:cNvPr id="90" name="Ink 89">
                  <a:extLst>
                    <a:ext uri="{FF2B5EF4-FFF2-40B4-BE49-F238E27FC236}">
                      <a16:creationId xmlns:a16="http://schemas.microsoft.com/office/drawing/2014/main" id="{1B723162-D382-076A-D9A6-CC2ED2F694F5}"/>
                    </a:ext>
                  </a:extLst>
                </p:cNvPr>
                <p:cNvPicPr/>
                <p:nvPr/>
              </p:nvPicPr>
              <p:blipFill>
                <a:blip r:embed="rId141"/>
                <a:stretch>
                  <a:fillRect/>
                </a:stretch>
              </p:blipFill>
              <p:spPr>
                <a:xfrm>
                  <a:off x="10696485" y="1649238"/>
                  <a:ext cx="820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1" name="Ink 90">
                  <a:extLst>
                    <a:ext uri="{FF2B5EF4-FFF2-40B4-BE49-F238E27FC236}">
                      <a16:creationId xmlns:a16="http://schemas.microsoft.com/office/drawing/2014/main" id="{D37F3C40-F9F7-2177-6948-9B6B0F6565C0}"/>
                    </a:ext>
                  </a:extLst>
                </p14:cNvPr>
                <p14:cNvContentPartPr/>
                <p14:nvPr/>
              </p14:nvContentPartPr>
              <p14:xfrm>
                <a:off x="9144165" y="1976118"/>
                <a:ext cx="1802160" cy="75600"/>
              </p14:xfrm>
            </p:contentPart>
          </mc:Choice>
          <mc:Fallback>
            <p:pic>
              <p:nvPicPr>
                <p:cNvPr id="91" name="Ink 90">
                  <a:extLst>
                    <a:ext uri="{FF2B5EF4-FFF2-40B4-BE49-F238E27FC236}">
                      <a16:creationId xmlns:a16="http://schemas.microsoft.com/office/drawing/2014/main" id="{D37F3C40-F9F7-2177-6948-9B6B0F6565C0}"/>
                    </a:ext>
                  </a:extLst>
                </p:cNvPr>
                <p:cNvPicPr/>
                <p:nvPr/>
              </p:nvPicPr>
              <p:blipFill>
                <a:blip r:embed="rId143"/>
                <a:stretch>
                  <a:fillRect/>
                </a:stretch>
              </p:blipFill>
              <p:spPr>
                <a:xfrm>
                  <a:off x="9135165" y="1967118"/>
                  <a:ext cx="18198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EFDC5B61-DCF2-9BCB-B705-3A2093CF3BC0}"/>
                    </a:ext>
                  </a:extLst>
                </p14:cNvPr>
                <p14:cNvContentPartPr/>
                <p14:nvPr/>
              </p14:nvContentPartPr>
              <p14:xfrm>
                <a:off x="9880725" y="2101398"/>
                <a:ext cx="167400" cy="306720"/>
              </p14:xfrm>
            </p:contentPart>
          </mc:Choice>
          <mc:Fallback>
            <p:pic>
              <p:nvPicPr>
                <p:cNvPr id="92" name="Ink 91">
                  <a:extLst>
                    <a:ext uri="{FF2B5EF4-FFF2-40B4-BE49-F238E27FC236}">
                      <a16:creationId xmlns:a16="http://schemas.microsoft.com/office/drawing/2014/main" id="{EFDC5B61-DCF2-9BCB-B705-3A2093CF3BC0}"/>
                    </a:ext>
                  </a:extLst>
                </p:cNvPr>
                <p:cNvPicPr/>
                <p:nvPr/>
              </p:nvPicPr>
              <p:blipFill>
                <a:blip r:embed="rId145"/>
                <a:stretch>
                  <a:fillRect/>
                </a:stretch>
              </p:blipFill>
              <p:spPr>
                <a:xfrm>
                  <a:off x="9871725" y="2092398"/>
                  <a:ext cx="1850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17ACEA11-7321-C17B-8787-1B4DD34C6E4A}"/>
                    </a:ext>
                  </a:extLst>
                </p14:cNvPr>
                <p14:cNvContentPartPr/>
                <p14:nvPr/>
              </p14:nvContentPartPr>
              <p14:xfrm>
                <a:off x="9868485" y="2220198"/>
                <a:ext cx="193680" cy="15480"/>
              </p14:xfrm>
            </p:contentPart>
          </mc:Choice>
          <mc:Fallback>
            <p:pic>
              <p:nvPicPr>
                <p:cNvPr id="93" name="Ink 92">
                  <a:extLst>
                    <a:ext uri="{FF2B5EF4-FFF2-40B4-BE49-F238E27FC236}">
                      <a16:creationId xmlns:a16="http://schemas.microsoft.com/office/drawing/2014/main" id="{17ACEA11-7321-C17B-8787-1B4DD34C6E4A}"/>
                    </a:ext>
                  </a:extLst>
                </p:cNvPr>
                <p:cNvPicPr/>
                <p:nvPr/>
              </p:nvPicPr>
              <p:blipFill>
                <a:blip r:embed="rId147"/>
                <a:stretch>
                  <a:fillRect/>
                </a:stretch>
              </p:blipFill>
              <p:spPr>
                <a:xfrm>
                  <a:off x="9859845" y="2211198"/>
                  <a:ext cx="211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015E67FB-558F-DBEC-9AB1-C1F87A279AC2}"/>
                    </a:ext>
                  </a:extLst>
                </p14:cNvPr>
                <p14:cNvContentPartPr/>
                <p14:nvPr/>
              </p14:nvContentPartPr>
              <p14:xfrm>
                <a:off x="10120125" y="2219118"/>
                <a:ext cx="226080" cy="201240"/>
              </p14:xfrm>
            </p:contentPart>
          </mc:Choice>
          <mc:Fallback>
            <p:pic>
              <p:nvPicPr>
                <p:cNvPr id="94" name="Ink 93">
                  <a:extLst>
                    <a:ext uri="{FF2B5EF4-FFF2-40B4-BE49-F238E27FC236}">
                      <a16:creationId xmlns:a16="http://schemas.microsoft.com/office/drawing/2014/main" id="{015E67FB-558F-DBEC-9AB1-C1F87A279AC2}"/>
                    </a:ext>
                  </a:extLst>
                </p:cNvPr>
                <p:cNvPicPr/>
                <p:nvPr/>
              </p:nvPicPr>
              <p:blipFill>
                <a:blip r:embed="rId149"/>
                <a:stretch>
                  <a:fillRect/>
                </a:stretch>
              </p:blipFill>
              <p:spPr>
                <a:xfrm>
                  <a:off x="10111125" y="2210478"/>
                  <a:ext cx="243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8" name="Ink 97">
                  <a:extLst>
                    <a:ext uri="{FF2B5EF4-FFF2-40B4-BE49-F238E27FC236}">
                      <a16:creationId xmlns:a16="http://schemas.microsoft.com/office/drawing/2014/main" id="{26544582-BF79-0ECA-6803-087FC850F999}"/>
                    </a:ext>
                  </a:extLst>
                </p14:cNvPr>
                <p14:cNvContentPartPr/>
                <p14:nvPr/>
              </p14:nvContentPartPr>
              <p14:xfrm>
                <a:off x="10818165" y="1584078"/>
                <a:ext cx="199440" cy="281880"/>
              </p14:xfrm>
            </p:contentPart>
          </mc:Choice>
          <mc:Fallback>
            <p:pic>
              <p:nvPicPr>
                <p:cNvPr id="98" name="Ink 97">
                  <a:extLst>
                    <a:ext uri="{FF2B5EF4-FFF2-40B4-BE49-F238E27FC236}">
                      <a16:creationId xmlns:a16="http://schemas.microsoft.com/office/drawing/2014/main" id="{26544582-BF79-0ECA-6803-087FC850F999}"/>
                    </a:ext>
                  </a:extLst>
                </p:cNvPr>
                <p:cNvPicPr/>
                <p:nvPr/>
              </p:nvPicPr>
              <p:blipFill>
                <a:blip r:embed="rId151"/>
                <a:stretch>
                  <a:fillRect/>
                </a:stretch>
              </p:blipFill>
              <p:spPr>
                <a:xfrm>
                  <a:off x="10809525" y="1575078"/>
                  <a:ext cx="2170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9" name="Ink 98">
                  <a:extLst>
                    <a:ext uri="{FF2B5EF4-FFF2-40B4-BE49-F238E27FC236}">
                      <a16:creationId xmlns:a16="http://schemas.microsoft.com/office/drawing/2014/main" id="{F114F406-D24E-8B57-5A08-106D1ED6E816}"/>
                    </a:ext>
                  </a:extLst>
                </p14:cNvPr>
                <p14:cNvContentPartPr/>
                <p14:nvPr/>
              </p14:nvContentPartPr>
              <p14:xfrm>
                <a:off x="11024445" y="1650318"/>
                <a:ext cx="88200" cy="223560"/>
              </p14:xfrm>
            </p:contentPart>
          </mc:Choice>
          <mc:Fallback>
            <p:pic>
              <p:nvPicPr>
                <p:cNvPr id="99" name="Ink 98">
                  <a:extLst>
                    <a:ext uri="{FF2B5EF4-FFF2-40B4-BE49-F238E27FC236}">
                      <a16:creationId xmlns:a16="http://schemas.microsoft.com/office/drawing/2014/main" id="{F114F406-D24E-8B57-5A08-106D1ED6E816}"/>
                    </a:ext>
                  </a:extLst>
                </p:cNvPr>
                <p:cNvPicPr/>
                <p:nvPr/>
              </p:nvPicPr>
              <p:blipFill>
                <a:blip r:embed="rId153"/>
                <a:stretch>
                  <a:fillRect/>
                </a:stretch>
              </p:blipFill>
              <p:spPr>
                <a:xfrm>
                  <a:off x="11015805" y="1641318"/>
                  <a:ext cx="1058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0" name="Ink 99">
                  <a:extLst>
                    <a:ext uri="{FF2B5EF4-FFF2-40B4-BE49-F238E27FC236}">
                      <a16:creationId xmlns:a16="http://schemas.microsoft.com/office/drawing/2014/main" id="{F5C546EB-5CEC-7B7B-550A-81290EDBA90C}"/>
                    </a:ext>
                  </a:extLst>
                </p14:cNvPr>
                <p14:cNvContentPartPr/>
                <p14:nvPr/>
              </p14:nvContentPartPr>
              <p14:xfrm>
                <a:off x="11013645" y="1704318"/>
                <a:ext cx="187920" cy="42840"/>
              </p14:xfrm>
            </p:contentPart>
          </mc:Choice>
          <mc:Fallback>
            <p:pic>
              <p:nvPicPr>
                <p:cNvPr id="100" name="Ink 99">
                  <a:extLst>
                    <a:ext uri="{FF2B5EF4-FFF2-40B4-BE49-F238E27FC236}">
                      <a16:creationId xmlns:a16="http://schemas.microsoft.com/office/drawing/2014/main" id="{F5C546EB-5CEC-7B7B-550A-81290EDBA90C}"/>
                    </a:ext>
                  </a:extLst>
                </p:cNvPr>
                <p:cNvPicPr/>
                <p:nvPr/>
              </p:nvPicPr>
              <p:blipFill>
                <a:blip r:embed="rId155"/>
                <a:stretch>
                  <a:fillRect/>
                </a:stretch>
              </p:blipFill>
              <p:spPr>
                <a:xfrm>
                  <a:off x="11004645" y="1695318"/>
                  <a:ext cx="2055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1" name="Ink 100">
                  <a:extLst>
                    <a:ext uri="{FF2B5EF4-FFF2-40B4-BE49-F238E27FC236}">
                      <a16:creationId xmlns:a16="http://schemas.microsoft.com/office/drawing/2014/main" id="{701E29FC-E48C-A9BE-6A76-BF7DDA98C791}"/>
                    </a:ext>
                  </a:extLst>
                </p14:cNvPr>
                <p14:cNvContentPartPr/>
                <p14:nvPr/>
              </p14:nvContentPartPr>
              <p14:xfrm>
                <a:off x="9433605" y="1767318"/>
                <a:ext cx="71280" cy="155160"/>
              </p14:xfrm>
            </p:contentPart>
          </mc:Choice>
          <mc:Fallback>
            <p:pic>
              <p:nvPicPr>
                <p:cNvPr id="101" name="Ink 100">
                  <a:extLst>
                    <a:ext uri="{FF2B5EF4-FFF2-40B4-BE49-F238E27FC236}">
                      <a16:creationId xmlns:a16="http://schemas.microsoft.com/office/drawing/2014/main" id="{701E29FC-E48C-A9BE-6A76-BF7DDA98C791}"/>
                    </a:ext>
                  </a:extLst>
                </p:cNvPr>
                <p:cNvPicPr/>
                <p:nvPr/>
              </p:nvPicPr>
              <p:blipFill>
                <a:blip r:embed="rId157"/>
                <a:stretch>
                  <a:fillRect/>
                </a:stretch>
              </p:blipFill>
              <p:spPr>
                <a:xfrm>
                  <a:off x="9424965" y="1758318"/>
                  <a:ext cx="889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2" name="Ink 101">
                  <a:extLst>
                    <a:ext uri="{FF2B5EF4-FFF2-40B4-BE49-F238E27FC236}">
                      <a16:creationId xmlns:a16="http://schemas.microsoft.com/office/drawing/2014/main" id="{9C4782EF-A22C-937F-A6D8-B1EECF4CA997}"/>
                    </a:ext>
                  </a:extLst>
                </p14:cNvPr>
                <p14:cNvContentPartPr/>
                <p14:nvPr/>
              </p14:nvContentPartPr>
              <p14:xfrm>
                <a:off x="9399765" y="1802598"/>
                <a:ext cx="111240" cy="9720"/>
              </p14:xfrm>
            </p:contentPart>
          </mc:Choice>
          <mc:Fallback>
            <p:pic>
              <p:nvPicPr>
                <p:cNvPr id="102" name="Ink 101">
                  <a:extLst>
                    <a:ext uri="{FF2B5EF4-FFF2-40B4-BE49-F238E27FC236}">
                      <a16:creationId xmlns:a16="http://schemas.microsoft.com/office/drawing/2014/main" id="{9C4782EF-A22C-937F-A6D8-B1EECF4CA997}"/>
                    </a:ext>
                  </a:extLst>
                </p:cNvPr>
                <p:cNvPicPr/>
                <p:nvPr/>
              </p:nvPicPr>
              <p:blipFill>
                <a:blip r:embed="rId159"/>
                <a:stretch>
                  <a:fillRect/>
                </a:stretch>
              </p:blipFill>
              <p:spPr>
                <a:xfrm>
                  <a:off x="9391125" y="1793598"/>
                  <a:ext cx="1288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3" name="Ink 102">
                  <a:extLst>
                    <a:ext uri="{FF2B5EF4-FFF2-40B4-BE49-F238E27FC236}">
                      <a16:creationId xmlns:a16="http://schemas.microsoft.com/office/drawing/2014/main" id="{51F42607-F920-5A91-096E-1C3EEC088D93}"/>
                    </a:ext>
                  </a:extLst>
                </p14:cNvPr>
                <p14:cNvContentPartPr/>
                <p14:nvPr/>
              </p14:nvContentPartPr>
              <p14:xfrm>
                <a:off x="9581205" y="1849398"/>
                <a:ext cx="36720" cy="121320"/>
              </p14:xfrm>
            </p:contentPart>
          </mc:Choice>
          <mc:Fallback>
            <p:pic>
              <p:nvPicPr>
                <p:cNvPr id="103" name="Ink 102">
                  <a:extLst>
                    <a:ext uri="{FF2B5EF4-FFF2-40B4-BE49-F238E27FC236}">
                      <a16:creationId xmlns:a16="http://schemas.microsoft.com/office/drawing/2014/main" id="{51F42607-F920-5A91-096E-1C3EEC088D93}"/>
                    </a:ext>
                  </a:extLst>
                </p:cNvPr>
                <p:cNvPicPr/>
                <p:nvPr/>
              </p:nvPicPr>
              <p:blipFill>
                <a:blip r:embed="rId161"/>
                <a:stretch>
                  <a:fillRect/>
                </a:stretch>
              </p:blipFill>
              <p:spPr>
                <a:xfrm>
                  <a:off x="9572565" y="1840398"/>
                  <a:ext cx="54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4" name="Ink 103">
                  <a:extLst>
                    <a:ext uri="{FF2B5EF4-FFF2-40B4-BE49-F238E27FC236}">
                      <a16:creationId xmlns:a16="http://schemas.microsoft.com/office/drawing/2014/main" id="{2C299C19-0868-A159-9196-C5EE8156E96A}"/>
                    </a:ext>
                  </a:extLst>
                </p14:cNvPr>
                <p14:cNvContentPartPr/>
                <p14:nvPr/>
              </p14:nvContentPartPr>
              <p14:xfrm>
                <a:off x="9483645" y="1347918"/>
                <a:ext cx="50400" cy="185760"/>
              </p14:xfrm>
            </p:contentPart>
          </mc:Choice>
          <mc:Fallback>
            <p:pic>
              <p:nvPicPr>
                <p:cNvPr id="104" name="Ink 103">
                  <a:extLst>
                    <a:ext uri="{FF2B5EF4-FFF2-40B4-BE49-F238E27FC236}">
                      <a16:creationId xmlns:a16="http://schemas.microsoft.com/office/drawing/2014/main" id="{2C299C19-0868-A159-9196-C5EE8156E96A}"/>
                    </a:ext>
                  </a:extLst>
                </p:cNvPr>
                <p:cNvPicPr/>
                <p:nvPr/>
              </p:nvPicPr>
              <p:blipFill>
                <a:blip r:embed="rId163"/>
                <a:stretch>
                  <a:fillRect/>
                </a:stretch>
              </p:blipFill>
              <p:spPr>
                <a:xfrm>
                  <a:off x="9475005" y="1339278"/>
                  <a:ext cx="680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70F6EE38-B440-171C-10F7-D65D020B860F}"/>
                    </a:ext>
                  </a:extLst>
                </p14:cNvPr>
                <p14:cNvContentPartPr/>
                <p14:nvPr/>
              </p14:nvContentPartPr>
              <p14:xfrm>
                <a:off x="9424965" y="1401198"/>
                <a:ext cx="140400" cy="14040"/>
              </p14:xfrm>
            </p:contentPart>
          </mc:Choice>
          <mc:Fallback>
            <p:pic>
              <p:nvPicPr>
                <p:cNvPr id="105" name="Ink 104">
                  <a:extLst>
                    <a:ext uri="{FF2B5EF4-FFF2-40B4-BE49-F238E27FC236}">
                      <a16:creationId xmlns:a16="http://schemas.microsoft.com/office/drawing/2014/main" id="{70F6EE38-B440-171C-10F7-D65D020B860F}"/>
                    </a:ext>
                  </a:extLst>
                </p:cNvPr>
                <p:cNvPicPr/>
                <p:nvPr/>
              </p:nvPicPr>
              <p:blipFill>
                <a:blip r:embed="rId165"/>
                <a:stretch>
                  <a:fillRect/>
                </a:stretch>
              </p:blipFill>
              <p:spPr>
                <a:xfrm>
                  <a:off x="9416325" y="1392198"/>
                  <a:ext cx="1580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ACE4DFD3-65A3-96F0-8550-DCC3562967D3}"/>
                    </a:ext>
                  </a:extLst>
                </p14:cNvPr>
                <p14:cNvContentPartPr/>
                <p14:nvPr/>
              </p14:nvContentPartPr>
              <p14:xfrm>
                <a:off x="9615405" y="1388598"/>
                <a:ext cx="146520" cy="122040"/>
              </p14:xfrm>
            </p:contentPart>
          </mc:Choice>
          <mc:Fallback>
            <p:pic>
              <p:nvPicPr>
                <p:cNvPr id="106" name="Ink 105">
                  <a:extLst>
                    <a:ext uri="{FF2B5EF4-FFF2-40B4-BE49-F238E27FC236}">
                      <a16:creationId xmlns:a16="http://schemas.microsoft.com/office/drawing/2014/main" id="{ACE4DFD3-65A3-96F0-8550-DCC3562967D3}"/>
                    </a:ext>
                  </a:extLst>
                </p:cNvPr>
                <p:cNvPicPr/>
                <p:nvPr/>
              </p:nvPicPr>
              <p:blipFill>
                <a:blip r:embed="rId167"/>
                <a:stretch>
                  <a:fillRect/>
                </a:stretch>
              </p:blipFill>
              <p:spPr>
                <a:xfrm>
                  <a:off x="9606765" y="1379598"/>
                  <a:ext cx="164160" cy="139680"/>
                </a:xfrm>
                <a:prstGeom prst="rect">
                  <a:avLst/>
                </a:prstGeom>
              </p:spPr>
            </p:pic>
          </mc:Fallback>
        </mc:AlternateContent>
      </p:grpSp>
      <p:grpSp>
        <p:nvGrpSpPr>
          <p:cNvPr id="111" name="Group 110">
            <a:extLst>
              <a:ext uri="{FF2B5EF4-FFF2-40B4-BE49-F238E27FC236}">
                <a16:creationId xmlns:a16="http://schemas.microsoft.com/office/drawing/2014/main" id="{BE751383-7685-5164-486C-A106B68DF63E}"/>
              </a:ext>
            </a:extLst>
          </p:cNvPr>
          <p:cNvGrpSpPr/>
          <p:nvPr/>
        </p:nvGrpSpPr>
        <p:grpSpPr>
          <a:xfrm>
            <a:off x="468165" y="2302278"/>
            <a:ext cx="443160" cy="190800"/>
            <a:chOff x="468165" y="2302278"/>
            <a:chExt cx="443160" cy="190800"/>
          </a:xfrm>
        </p:grpSpPr>
        <mc:AlternateContent xmlns:mc="http://schemas.openxmlformats.org/markup-compatibility/2006">
          <mc:Choice xmlns:p14="http://schemas.microsoft.com/office/powerpoint/2010/main" Requires="p14">
            <p:contentPart p14:bwMode="auto" r:id="rId168">
              <p14:nvContentPartPr>
                <p14:cNvPr id="108" name="Ink 107">
                  <a:extLst>
                    <a:ext uri="{FF2B5EF4-FFF2-40B4-BE49-F238E27FC236}">
                      <a16:creationId xmlns:a16="http://schemas.microsoft.com/office/drawing/2014/main" id="{3FD202B5-E8A9-E8A1-0324-FE5D53D79D12}"/>
                    </a:ext>
                  </a:extLst>
                </p14:cNvPr>
                <p14:cNvContentPartPr/>
                <p14:nvPr/>
              </p14:nvContentPartPr>
              <p14:xfrm>
                <a:off x="468165" y="2302278"/>
                <a:ext cx="185760" cy="190800"/>
              </p14:xfrm>
            </p:contentPart>
          </mc:Choice>
          <mc:Fallback>
            <p:pic>
              <p:nvPicPr>
                <p:cNvPr id="108" name="Ink 107">
                  <a:extLst>
                    <a:ext uri="{FF2B5EF4-FFF2-40B4-BE49-F238E27FC236}">
                      <a16:creationId xmlns:a16="http://schemas.microsoft.com/office/drawing/2014/main" id="{3FD202B5-E8A9-E8A1-0324-FE5D53D79D12}"/>
                    </a:ext>
                  </a:extLst>
                </p:cNvPr>
                <p:cNvPicPr/>
                <p:nvPr/>
              </p:nvPicPr>
              <p:blipFill>
                <a:blip r:embed="rId169"/>
                <a:stretch>
                  <a:fillRect/>
                </a:stretch>
              </p:blipFill>
              <p:spPr>
                <a:xfrm>
                  <a:off x="459525" y="2293638"/>
                  <a:ext cx="2034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064A62EA-91EE-3235-B44C-5F3A4420F1A9}"/>
                    </a:ext>
                  </a:extLst>
                </p14:cNvPr>
                <p14:cNvContentPartPr/>
                <p14:nvPr/>
              </p14:nvContentPartPr>
              <p14:xfrm>
                <a:off x="775245" y="2438358"/>
                <a:ext cx="121320" cy="22320"/>
              </p14:xfrm>
            </p:contentPart>
          </mc:Choice>
          <mc:Fallback>
            <p:pic>
              <p:nvPicPr>
                <p:cNvPr id="109" name="Ink 108">
                  <a:extLst>
                    <a:ext uri="{FF2B5EF4-FFF2-40B4-BE49-F238E27FC236}">
                      <a16:creationId xmlns:a16="http://schemas.microsoft.com/office/drawing/2014/main" id="{064A62EA-91EE-3235-B44C-5F3A4420F1A9}"/>
                    </a:ext>
                  </a:extLst>
                </p:cNvPr>
                <p:cNvPicPr/>
                <p:nvPr/>
              </p:nvPicPr>
              <p:blipFill>
                <a:blip r:embed="rId171"/>
                <a:stretch>
                  <a:fillRect/>
                </a:stretch>
              </p:blipFill>
              <p:spPr>
                <a:xfrm>
                  <a:off x="766245" y="2429358"/>
                  <a:ext cx="138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6E1B4A86-BE0E-16B4-E67B-357F3D5F3C36}"/>
                    </a:ext>
                  </a:extLst>
                </p14:cNvPr>
                <p14:cNvContentPartPr/>
                <p14:nvPr/>
              </p14:nvContentPartPr>
              <p14:xfrm>
                <a:off x="824925" y="2388678"/>
                <a:ext cx="86400" cy="12600"/>
              </p14:xfrm>
            </p:contentPart>
          </mc:Choice>
          <mc:Fallback>
            <p:pic>
              <p:nvPicPr>
                <p:cNvPr id="110" name="Ink 109">
                  <a:extLst>
                    <a:ext uri="{FF2B5EF4-FFF2-40B4-BE49-F238E27FC236}">
                      <a16:creationId xmlns:a16="http://schemas.microsoft.com/office/drawing/2014/main" id="{6E1B4A86-BE0E-16B4-E67B-357F3D5F3C36}"/>
                    </a:ext>
                  </a:extLst>
                </p:cNvPr>
                <p:cNvPicPr/>
                <p:nvPr/>
              </p:nvPicPr>
              <p:blipFill>
                <a:blip r:embed="rId173"/>
                <a:stretch>
                  <a:fillRect/>
                </a:stretch>
              </p:blipFill>
              <p:spPr>
                <a:xfrm>
                  <a:off x="815925" y="2380038"/>
                  <a:ext cx="104040" cy="30240"/>
                </a:xfrm>
                <a:prstGeom prst="rect">
                  <a:avLst/>
                </a:prstGeom>
              </p:spPr>
            </p:pic>
          </mc:Fallback>
        </mc:AlternateContent>
      </p:grpSp>
      <p:grpSp>
        <p:nvGrpSpPr>
          <p:cNvPr id="137" name="Group 136">
            <a:extLst>
              <a:ext uri="{FF2B5EF4-FFF2-40B4-BE49-F238E27FC236}">
                <a16:creationId xmlns:a16="http://schemas.microsoft.com/office/drawing/2014/main" id="{223FC35C-A24B-832F-09BF-7A5716D2D70D}"/>
              </a:ext>
            </a:extLst>
          </p:cNvPr>
          <p:cNvGrpSpPr/>
          <p:nvPr/>
        </p:nvGrpSpPr>
        <p:grpSpPr>
          <a:xfrm>
            <a:off x="1301205" y="1970718"/>
            <a:ext cx="3134520" cy="923040"/>
            <a:chOff x="1301205" y="1970718"/>
            <a:chExt cx="3134520" cy="923040"/>
          </a:xfrm>
        </p:grpSpPr>
        <mc:AlternateContent xmlns:mc="http://schemas.openxmlformats.org/markup-compatibility/2006">
          <mc:Choice xmlns:p14="http://schemas.microsoft.com/office/powerpoint/2010/main" Requires="p14">
            <p:contentPart p14:bwMode="auto" r:id="rId174">
              <p14:nvContentPartPr>
                <p14:cNvPr id="112" name="Ink 111">
                  <a:extLst>
                    <a:ext uri="{FF2B5EF4-FFF2-40B4-BE49-F238E27FC236}">
                      <a16:creationId xmlns:a16="http://schemas.microsoft.com/office/drawing/2014/main" id="{B8DF9E11-9276-6925-48BF-D6BDAB1A44FF}"/>
                    </a:ext>
                  </a:extLst>
                </p14:cNvPr>
                <p14:cNvContentPartPr/>
                <p14:nvPr/>
              </p14:nvContentPartPr>
              <p14:xfrm>
                <a:off x="1301205" y="2079798"/>
                <a:ext cx="149760" cy="485640"/>
              </p14:xfrm>
            </p:contentPart>
          </mc:Choice>
          <mc:Fallback>
            <p:pic>
              <p:nvPicPr>
                <p:cNvPr id="112" name="Ink 111">
                  <a:extLst>
                    <a:ext uri="{FF2B5EF4-FFF2-40B4-BE49-F238E27FC236}">
                      <a16:creationId xmlns:a16="http://schemas.microsoft.com/office/drawing/2014/main" id="{B8DF9E11-9276-6925-48BF-D6BDAB1A44FF}"/>
                    </a:ext>
                  </a:extLst>
                </p:cNvPr>
                <p:cNvPicPr/>
                <p:nvPr/>
              </p:nvPicPr>
              <p:blipFill>
                <a:blip r:embed="rId175"/>
                <a:stretch>
                  <a:fillRect/>
                </a:stretch>
              </p:blipFill>
              <p:spPr>
                <a:xfrm>
                  <a:off x="1292205" y="2070798"/>
                  <a:ext cx="16740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3" name="Ink 112">
                  <a:extLst>
                    <a:ext uri="{FF2B5EF4-FFF2-40B4-BE49-F238E27FC236}">
                      <a16:creationId xmlns:a16="http://schemas.microsoft.com/office/drawing/2014/main" id="{3053AFD0-9246-9DB2-23B6-559E456AA6A9}"/>
                    </a:ext>
                  </a:extLst>
                </p14:cNvPr>
                <p14:cNvContentPartPr/>
                <p14:nvPr/>
              </p14:nvContentPartPr>
              <p14:xfrm>
                <a:off x="1566525" y="2587398"/>
                <a:ext cx="89640" cy="80280"/>
              </p14:xfrm>
            </p:contentPart>
          </mc:Choice>
          <mc:Fallback>
            <p:pic>
              <p:nvPicPr>
                <p:cNvPr id="113" name="Ink 112">
                  <a:extLst>
                    <a:ext uri="{FF2B5EF4-FFF2-40B4-BE49-F238E27FC236}">
                      <a16:creationId xmlns:a16="http://schemas.microsoft.com/office/drawing/2014/main" id="{3053AFD0-9246-9DB2-23B6-559E456AA6A9}"/>
                    </a:ext>
                  </a:extLst>
                </p:cNvPr>
                <p:cNvPicPr/>
                <p:nvPr/>
              </p:nvPicPr>
              <p:blipFill>
                <a:blip r:embed="rId177"/>
                <a:stretch>
                  <a:fillRect/>
                </a:stretch>
              </p:blipFill>
              <p:spPr>
                <a:xfrm>
                  <a:off x="1557525" y="2578398"/>
                  <a:ext cx="1072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4" name="Ink 113">
                  <a:extLst>
                    <a:ext uri="{FF2B5EF4-FFF2-40B4-BE49-F238E27FC236}">
                      <a16:creationId xmlns:a16="http://schemas.microsoft.com/office/drawing/2014/main" id="{F5CF25EA-F85C-20C8-D6E2-2E937299DDAD}"/>
                    </a:ext>
                  </a:extLst>
                </p14:cNvPr>
                <p14:cNvContentPartPr/>
                <p14:nvPr/>
              </p14:nvContentPartPr>
              <p14:xfrm>
                <a:off x="1621605" y="1970718"/>
                <a:ext cx="166320" cy="145080"/>
              </p14:xfrm>
            </p:contentPart>
          </mc:Choice>
          <mc:Fallback>
            <p:pic>
              <p:nvPicPr>
                <p:cNvPr id="114" name="Ink 113">
                  <a:extLst>
                    <a:ext uri="{FF2B5EF4-FFF2-40B4-BE49-F238E27FC236}">
                      <a16:creationId xmlns:a16="http://schemas.microsoft.com/office/drawing/2014/main" id="{F5CF25EA-F85C-20C8-D6E2-2E937299DDAD}"/>
                    </a:ext>
                  </a:extLst>
                </p:cNvPr>
                <p:cNvPicPr/>
                <p:nvPr/>
              </p:nvPicPr>
              <p:blipFill>
                <a:blip r:embed="rId179"/>
                <a:stretch>
                  <a:fillRect/>
                </a:stretch>
              </p:blipFill>
              <p:spPr>
                <a:xfrm>
                  <a:off x="1612605" y="1961718"/>
                  <a:ext cx="1839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5" name="Ink 114">
                  <a:extLst>
                    <a:ext uri="{FF2B5EF4-FFF2-40B4-BE49-F238E27FC236}">
                      <a16:creationId xmlns:a16="http://schemas.microsoft.com/office/drawing/2014/main" id="{F2FB8ADE-8AD0-ED33-247F-5D2CB176046E}"/>
                    </a:ext>
                  </a:extLst>
                </p14:cNvPr>
                <p14:cNvContentPartPr/>
                <p14:nvPr/>
              </p14:nvContentPartPr>
              <p14:xfrm>
                <a:off x="1780365" y="2020758"/>
                <a:ext cx="35280" cy="139320"/>
              </p14:xfrm>
            </p:contentPart>
          </mc:Choice>
          <mc:Fallback>
            <p:pic>
              <p:nvPicPr>
                <p:cNvPr id="115" name="Ink 114">
                  <a:extLst>
                    <a:ext uri="{FF2B5EF4-FFF2-40B4-BE49-F238E27FC236}">
                      <a16:creationId xmlns:a16="http://schemas.microsoft.com/office/drawing/2014/main" id="{F2FB8ADE-8AD0-ED33-247F-5D2CB176046E}"/>
                    </a:ext>
                  </a:extLst>
                </p:cNvPr>
                <p:cNvPicPr/>
                <p:nvPr/>
              </p:nvPicPr>
              <p:blipFill>
                <a:blip r:embed="rId181"/>
                <a:stretch>
                  <a:fillRect/>
                </a:stretch>
              </p:blipFill>
              <p:spPr>
                <a:xfrm>
                  <a:off x="1771365" y="2011758"/>
                  <a:ext cx="529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6" name="Ink 115">
                  <a:extLst>
                    <a:ext uri="{FF2B5EF4-FFF2-40B4-BE49-F238E27FC236}">
                      <a16:creationId xmlns:a16="http://schemas.microsoft.com/office/drawing/2014/main" id="{A0515019-0838-5EBC-3844-6BC2E6931DB3}"/>
                    </a:ext>
                  </a:extLst>
                </p14:cNvPr>
                <p14:cNvContentPartPr/>
                <p14:nvPr/>
              </p14:nvContentPartPr>
              <p14:xfrm>
                <a:off x="1797285" y="1994478"/>
                <a:ext cx="112680" cy="178560"/>
              </p14:xfrm>
            </p:contentPart>
          </mc:Choice>
          <mc:Fallback>
            <p:pic>
              <p:nvPicPr>
                <p:cNvPr id="116" name="Ink 115">
                  <a:extLst>
                    <a:ext uri="{FF2B5EF4-FFF2-40B4-BE49-F238E27FC236}">
                      <a16:creationId xmlns:a16="http://schemas.microsoft.com/office/drawing/2014/main" id="{A0515019-0838-5EBC-3844-6BC2E6931DB3}"/>
                    </a:ext>
                  </a:extLst>
                </p:cNvPr>
                <p:cNvPicPr/>
                <p:nvPr/>
              </p:nvPicPr>
              <p:blipFill>
                <a:blip r:embed="rId183"/>
                <a:stretch>
                  <a:fillRect/>
                </a:stretch>
              </p:blipFill>
              <p:spPr>
                <a:xfrm>
                  <a:off x="1788645" y="1985838"/>
                  <a:ext cx="1303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1F32482F-9371-37F2-7E23-DD1C4FC6C785}"/>
                    </a:ext>
                  </a:extLst>
                </p14:cNvPr>
                <p14:cNvContentPartPr/>
                <p14:nvPr/>
              </p14:nvContentPartPr>
              <p14:xfrm>
                <a:off x="1618365" y="1995198"/>
                <a:ext cx="60840" cy="67680"/>
              </p14:xfrm>
            </p:contentPart>
          </mc:Choice>
          <mc:Fallback>
            <p:pic>
              <p:nvPicPr>
                <p:cNvPr id="117" name="Ink 116">
                  <a:extLst>
                    <a:ext uri="{FF2B5EF4-FFF2-40B4-BE49-F238E27FC236}">
                      <a16:creationId xmlns:a16="http://schemas.microsoft.com/office/drawing/2014/main" id="{1F32482F-9371-37F2-7E23-DD1C4FC6C785}"/>
                    </a:ext>
                  </a:extLst>
                </p:cNvPr>
                <p:cNvPicPr/>
                <p:nvPr/>
              </p:nvPicPr>
              <p:blipFill>
                <a:blip r:embed="rId185"/>
                <a:stretch>
                  <a:fillRect/>
                </a:stretch>
              </p:blipFill>
              <p:spPr>
                <a:xfrm>
                  <a:off x="1609365" y="1986558"/>
                  <a:ext cx="784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Ink 118">
                  <a:extLst>
                    <a:ext uri="{FF2B5EF4-FFF2-40B4-BE49-F238E27FC236}">
                      <a16:creationId xmlns:a16="http://schemas.microsoft.com/office/drawing/2014/main" id="{129717D4-0AC5-5DE1-4089-35BF3E1A5A2E}"/>
                    </a:ext>
                  </a:extLst>
                </p14:cNvPr>
                <p14:cNvContentPartPr/>
                <p14:nvPr/>
              </p14:nvContentPartPr>
              <p14:xfrm>
                <a:off x="1904565" y="2354838"/>
                <a:ext cx="96840" cy="191520"/>
              </p14:xfrm>
            </p:contentPart>
          </mc:Choice>
          <mc:Fallback>
            <p:pic>
              <p:nvPicPr>
                <p:cNvPr id="119" name="Ink 118">
                  <a:extLst>
                    <a:ext uri="{FF2B5EF4-FFF2-40B4-BE49-F238E27FC236}">
                      <a16:creationId xmlns:a16="http://schemas.microsoft.com/office/drawing/2014/main" id="{129717D4-0AC5-5DE1-4089-35BF3E1A5A2E}"/>
                    </a:ext>
                  </a:extLst>
                </p:cNvPr>
                <p:cNvPicPr/>
                <p:nvPr/>
              </p:nvPicPr>
              <p:blipFill>
                <a:blip r:embed="rId187"/>
                <a:stretch>
                  <a:fillRect/>
                </a:stretch>
              </p:blipFill>
              <p:spPr>
                <a:xfrm>
                  <a:off x="1895925" y="2345838"/>
                  <a:ext cx="1144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0" name="Ink 119">
                  <a:extLst>
                    <a:ext uri="{FF2B5EF4-FFF2-40B4-BE49-F238E27FC236}">
                      <a16:creationId xmlns:a16="http://schemas.microsoft.com/office/drawing/2014/main" id="{60CEDAB2-6902-F45E-A217-4B2747F33A83}"/>
                    </a:ext>
                  </a:extLst>
                </p14:cNvPr>
                <p14:cNvContentPartPr/>
                <p14:nvPr/>
              </p14:nvContentPartPr>
              <p14:xfrm>
                <a:off x="2089245" y="2338998"/>
                <a:ext cx="66600" cy="150840"/>
              </p14:xfrm>
            </p:contentPart>
          </mc:Choice>
          <mc:Fallback>
            <p:pic>
              <p:nvPicPr>
                <p:cNvPr id="120" name="Ink 119">
                  <a:extLst>
                    <a:ext uri="{FF2B5EF4-FFF2-40B4-BE49-F238E27FC236}">
                      <a16:creationId xmlns:a16="http://schemas.microsoft.com/office/drawing/2014/main" id="{60CEDAB2-6902-F45E-A217-4B2747F33A83}"/>
                    </a:ext>
                  </a:extLst>
                </p:cNvPr>
                <p:cNvPicPr/>
                <p:nvPr/>
              </p:nvPicPr>
              <p:blipFill>
                <a:blip r:embed="rId189"/>
                <a:stretch>
                  <a:fillRect/>
                </a:stretch>
              </p:blipFill>
              <p:spPr>
                <a:xfrm>
                  <a:off x="2080245" y="2329998"/>
                  <a:ext cx="842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1" name="Ink 120">
                  <a:extLst>
                    <a:ext uri="{FF2B5EF4-FFF2-40B4-BE49-F238E27FC236}">
                      <a16:creationId xmlns:a16="http://schemas.microsoft.com/office/drawing/2014/main" id="{FB50107D-C954-8029-496F-F841E256EF29}"/>
                    </a:ext>
                  </a:extLst>
                </p14:cNvPr>
                <p14:cNvContentPartPr/>
                <p14:nvPr/>
              </p14:nvContentPartPr>
              <p14:xfrm>
                <a:off x="2225685" y="2352678"/>
                <a:ext cx="129600" cy="153000"/>
              </p14:xfrm>
            </p:contentPart>
          </mc:Choice>
          <mc:Fallback>
            <p:pic>
              <p:nvPicPr>
                <p:cNvPr id="121" name="Ink 120">
                  <a:extLst>
                    <a:ext uri="{FF2B5EF4-FFF2-40B4-BE49-F238E27FC236}">
                      <a16:creationId xmlns:a16="http://schemas.microsoft.com/office/drawing/2014/main" id="{FB50107D-C954-8029-496F-F841E256EF29}"/>
                    </a:ext>
                  </a:extLst>
                </p:cNvPr>
                <p:cNvPicPr/>
                <p:nvPr/>
              </p:nvPicPr>
              <p:blipFill>
                <a:blip r:embed="rId191"/>
                <a:stretch>
                  <a:fillRect/>
                </a:stretch>
              </p:blipFill>
              <p:spPr>
                <a:xfrm>
                  <a:off x="2216685" y="2344038"/>
                  <a:ext cx="147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DE374FBA-BE96-F24C-6C6D-FC90D4421366}"/>
                    </a:ext>
                  </a:extLst>
                </p14:cNvPr>
                <p14:cNvContentPartPr/>
                <p14:nvPr/>
              </p14:nvContentPartPr>
              <p14:xfrm>
                <a:off x="2459325" y="2347998"/>
                <a:ext cx="66600" cy="173160"/>
              </p14:xfrm>
            </p:contentPart>
          </mc:Choice>
          <mc:Fallback>
            <p:pic>
              <p:nvPicPr>
                <p:cNvPr id="122" name="Ink 121">
                  <a:extLst>
                    <a:ext uri="{FF2B5EF4-FFF2-40B4-BE49-F238E27FC236}">
                      <a16:creationId xmlns:a16="http://schemas.microsoft.com/office/drawing/2014/main" id="{DE374FBA-BE96-F24C-6C6D-FC90D4421366}"/>
                    </a:ext>
                  </a:extLst>
                </p:cNvPr>
                <p:cNvPicPr/>
                <p:nvPr/>
              </p:nvPicPr>
              <p:blipFill>
                <a:blip r:embed="rId193"/>
                <a:stretch>
                  <a:fillRect/>
                </a:stretch>
              </p:blipFill>
              <p:spPr>
                <a:xfrm>
                  <a:off x="2450685" y="2338998"/>
                  <a:ext cx="842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Ink 122">
                  <a:extLst>
                    <a:ext uri="{FF2B5EF4-FFF2-40B4-BE49-F238E27FC236}">
                      <a16:creationId xmlns:a16="http://schemas.microsoft.com/office/drawing/2014/main" id="{9FA0144C-79D4-39D8-593B-C77A44861495}"/>
                    </a:ext>
                  </a:extLst>
                </p14:cNvPr>
                <p14:cNvContentPartPr/>
                <p14:nvPr/>
              </p14:nvContentPartPr>
              <p14:xfrm>
                <a:off x="2554005" y="2367798"/>
                <a:ext cx="244800" cy="128160"/>
              </p14:xfrm>
            </p:contentPart>
          </mc:Choice>
          <mc:Fallback>
            <p:pic>
              <p:nvPicPr>
                <p:cNvPr id="123" name="Ink 122">
                  <a:extLst>
                    <a:ext uri="{FF2B5EF4-FFF2-40B4-BE49-F238E27FC236}">
                      <a16:creationId xmlns:a16="http://schemas.microsoft.com/office/drawing/2014/main" id="{9FA0144C-79D4-39D8-593B-C77A44861495}"/>
                    </a:ext>
                  </a:extLst>
                </p:cNvPr>
                <p:cNvPicPr/>
                <p:nvPr/>
              </p:nvPicPr>
              <p:blipFill>
                <a:blip r:embed="rId195"/>
                <a:stretch>
                  <a:fillRect/>
                </a:stretch>
              </p:blipFill>
              <p:spPr>
                <a:xfrm>
                  <a:off x="2545365" y="2359158"/>
                  <a:ext cx="2624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Ink 123">
                  <a:extLst>
                    <a:ext uri="{FF2B5EF4-FFF2-40B4-BE49-F238E27FC236}">
                      <a16:creationId xmlns:a16="http://schemas.microsoft.com/office/drawing/2014/main" id="{37096DAB-828A-EB11-BFB2-5D1B45AF1DDB}"/>
                    </a:ext>
                  </a:extLst>
                </p14:cNvPr>
                <p14:cNvContentPartPr/>
                <p14:nvPr/>
              </p14:nvContentPartPr>
              <p14:xfrm>
                <a:off x="2881965" y="2320278"/>
                <a:ext cx="130320" cy="187560"/>
              </p14:xfrm>
            </p:contentPart>
          </mc:Choice>
          <mc:Fallback>
            <p:pic>
              <p:nvPicPr>
                <p:cNvPr id="124" name="Ink 123">
                  <a:extLst>
                    <a:ext uri="{FF2B5EF4-FFF2-40B4-BE49-F238E27FC236}">
                      <a16:creationId xmlns:a16="http://schemas.microsoft.com/office/drawing/2014/main" id="{37096DAB-828A-EB11-BFB2-5D1B45AF1DDB}"/>
                    </a:ext>
                  </a:extLst>
                </p:cNvPr>
                <p:cNvPicPr/>
                <p:nvPr/>
              </p:nvPicPr>
              <p:blipFill>
                <a:blip r:embed="rId197"/>
                <a:stretch>
                  <a:fillRect/>
                </a:stretch>
              </p:blipFill>
              <p:spPr>
                <a:xfrm>
                  <a:off x="2873325" y="2311278"/>
                  <a:ext cx="1479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CF5669D1-671A-F562-60F4-7BFFFC1C9ECA}"/>
                    </a:ext>
                  </a:extLst>
                </p14:cNvPr>
                <p14:cNvContentPartPr/>
                <p14:nvPr/>
              </p14:nvContentPartPr>
              <p14:xfrm>
                <a:off x="3015165" y="2358438"/>
                <a:ext cx="74520" cy="131400"/>
              </p14:xfrm>
            </p:contentPart>
          </mc:Choice>
          <mc:Fallback>
            <p:pic>
              <p:nvPicPr>
                <p:cNvPr id="125" name="Ink 124">
                  <a:extLst>
                    <a:ext uri="{FF2B5EF4-FFF2-40B4-BE49-F238E27FC236}">
                      <a16:creationId xmlns:a16="http://schemas.microsoft.com/office/drawing/2014/main" id="{CF5669D1-671A-F562-60F4-7BFFFC1C9ECA}"/>
                    </a:ext>
                  </a:extLst>
                </p:cNvPr>
                <p:cNvPicPr/>
                <p:nvPr/>
              </p:nvPicPr>
              <p:blipFill>
                <a:blip r:embed="rId199"/>
                <a:stretch>
                  <a:fillRect/>
                </a:stretch>
              </p:blipFill>
              <p:spPr>
                <a:xfrm>
                  <a:off x="3006525" y="2349798"/>
                  <a:ext cx="921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D3EA163F-CFA0-05C6-52C1-5BDE58B689C7}"/>
                    </a:ext>
                  </a:extLst>
                </p14:cNvPr>
                <p14:cNvContentPartPr/>
                <p14:nvPr/>
              </p14:nvContentPartPr>
              <p14:xfrm>
                <a:off x="2989245" y="2353398"/>
                <a:ext cx="250920" cy="157680"/>
              </p14:xfrm>
            </p:contentPart>
          </mc:Choice>
          <mc:Fallback>
            <p:pic>
              <p:nvPicPr>
                <p:cNvPr id="126" name="Ink 125">
                  <a:extLst>
                    <a:ext uri="{FF2B5EF4-FFF2-40B4-BE49-F238E27FC236}">
                      <a16:creationId xmlns:a16="http://schemas.microsoft.com/office/drawing/2014/main" id="{D3EA163F-CFA0-05C6-52C1-5BDE58B689C7}"/>
                    </a:ext>
                  </a:extLst>
                </p:cNvPr>
                <p:cNvPicPr/>
                <p:nvPr/>
              </p:nvPicPr>
              <p:blipFill>
                <a:blip r:embed="rId201"/>
                <a:stretch>
                  <a:fillRect/>
                </a:stretch>
              </p:blipFill>
              <p:spPr>
                <a:xfrm>
                  <a:off x="2980605" y="2344398"/>
                  <a:ext cx="2685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06CC38B2-C811-2885-C43E-943C821B9974}"/>
                    </a:ext>
                  </a:extLst>
                </p14:cNvPr>
                <p14:cNvContentPartPr/>
                <p14:nvPr/>
              </p14:nvContentPartPr>
              <p14:xfrm>
                <a:off x="3395685" y="2307678"/>
                <a:ext cx="141840" cy="221400"/>
              </p14:xfrm>
            </p:contentPart>
          </mc:Choice>
          <mc:Fallback>
            <p:pic>
              <p:nvPicPr>
                <p:cNvPr id="127" name="Ink 126">
                  <a:extLst>
                    <a:ext uri="{FF2B5EF4-FFF2-40B4-BE49-F238E27FC236}">
                      <a16:creationId xmlns:a16="http://schemas.microsoft.com/office/drawing/2014/main" id="{06CC38B2-C811-2885-C43E-943C821B9974}"/>
                    </a:ext>
                  </a:extLst>
                </p:cNvPr>
                <p:cNvPicPr/>
                <p:nvPr/>
              </p:nvPicPr>
              <p:blipFill>
                <a:blip r:embed="rId203"/>
                <a:stretch>
                  <a:fillRect/>
                </a:stretch>
              </p:blipFill>
              <p:spPr>
                <a:xfrm>
                  <a:off x="3386685" y="2299038"/>
                  <a:ext cx="1594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E5D35FE6-6855-D61A-7F60-A7F99E67A08F}"/>
                    </a:ext>
                  </a:extLst>
                </p14:cNvPr>
                <p14:cNvContentPartPr/>
                <p14:nvPr/>
              </p14:nvContentPartPr>
              <p14:xfrm>
                <a:off x="3598365" y="2332158"/>
                <a:ext cx="90720" cy="212040"/>
              </p14:xfrm>
            </p:contentPart>
          </mc:Choice>
          <mc:Fallback>
            <p:pic>
              <p:nvPicPr>
                <p:cNvPr id="128" name="Ink 127">
                  <a:extLst>
                    <a:ext uri="{FF2B5EF4-FFF2-40B4-BE49-F238E27FC236}">
                      <a16:creationId xmlns:a16="http://schemas.microsoft.com/office/drawing/2014/main" id="{E5D35FE6-6855-D61A-7F60-A7F99E67A08F}"/>
                    </a:ext>
                  </a:extLst>
                </p:cNvPr>
                <p:cNvPicPr/>
                <p:nvPr/>
              </p:nvPicPr>
              <p:blipFill>
                <a:blip r:embed="rId205"/>
                <a:stretch>
                  <a:fillRect/>
                </a:stretch>
              </p:blipFill>
              <p:spPr>
                <a:xfrm>
                  <a:off x="3589365" y="2323158"/>
                  <a:ext cx="1083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F0F693CD-691B-E27B-A7A1-F6EEA980F4C3}"/>
                    </a:ext>
                  </a:extLst>
                </p14:cNvPr>
                <p14:cNvContentPartPr/>
                <p14:nvPr/>
              </p14:nvContentPartPr>
              <p14:xfrm>
                <a:off x="3537885" y="2423238"/>
                <a:ext cx="198720" cy="30600"/>
              </p14:xfrm>
            </p:contentPart>
          </mc:Choice>
          <mc:Fallback>
            <p:pic>
              <p:nvPicPr>
                <p:cNvPr id="129" name="Ink 128">
                  <a:extLst>
                    <a:ext uri="{FF2B5EF4-FFF2-40B4-BE49-F238E27FC236}">
                      <a16:creationId xmlns:a16="http://schemas.microsoft.com/office/drawing/2014/main" id="{F0F693CD-691B-E27B-A7A1-F6EEA980F4C3}"/>
                    </a:ext>
                  </a:extLst>
                </p:cNvPr>
                <p:cNvPicPr/>
                <p:nvPr/>
              </p:nvPicPr>
              <p:blipFill>
                <a:blip r:embed="rId207"/>
                <a:stretch>
                  <a:fillRect/>
                </a:stretch>
              </p:blipFill>
              <p:spPr>
                <a:xfrm>
                  <a:off x="3528885" y="2414238"/>
                  <a:ext cx="216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BBBE3FF0-5030-FE65-4BA5-F4BBDD7CFEA9}"/>
                    </a:ext>
                  </a:extLst>
                </p14:cNvPr>
                <p14:cNvContentPartPr/>
                <p14:nvPr/>
              </p14:nvContentPartPr>
              <p14:xfrm>
                <a:off x="3500445" y="2247198"/>
                <a:ext cx="349560" cy="646560"/>
              </p14:xfrm>
            </p:contentPart>
          </mc:Choice>
          <mc:Fallback>
            <p:pic>
              <p:nvPicPr>
                <p:cNvPr id="131" name="Ink 130">
                  <a:extLst>
                    <a:ext uri="{FF2B5EF4-FFF2-40B4-BE49-F238E27FC236}">
                      <a16:creationId xmlns:a16="http://schemas.microsoft.com/office/drawing/2014/main" id="{BBBE3FF0-5030-FE65-4BA5-F4BBDD7CFEA9}"/>
                    </a:ext>
                  </a:extLst>
                </p:cNvPr>
                <p:cNvPicPr/>
                <p:nvPr/>
              </p:nvPicPr>
              <p:blipFill>
                <a:blip r:embed="rId209"/>
                <a:stretch>
                  <a:fillRect/>
                </a:stretch>
              </p:blipFill>
              <p:spPr>
                <a:xfrm>
                  <a:off x="3491805" y="2238198"/>
                  <a:ext cx="36720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EABAD27E-B6FC-6078-5DE1-EF510F4232CF}"/>
                    </a:ext>
                  </a:extLst>
                </p14:cNvPr>
                <p14:cNvContentPartPr/>
                <p14:nvPr/>
              </p14:nvContentPartPr>
              <p14:xfrm>
                <a:off x="3713205" y="2619798"/>
                <a:ext cx="199800" cy="219240"/>
              </p14:xfrm>
            </p:contentPart>
          </mc:Choice>
          <mc:Fallback>
            <p:pic>
              <p:nvPicPr>
                <p:cNvPr id="132" name="Ink 131">
                  <a:extLst>
                    <a:ext uri="{FF2B5EF4-FFF2-40B4-BE49-F238E27FC236}">
                      <a16:creationId xmlns:a16="http://schemas.microsoft.com/office/drawing/2014/main" id="{EABAD27E-B6FC-6078-5DE1-EF510F4232CF}"/>
                    </a:ext>
                  </a:extLst>
                </p:cNvPr>
                <p:cNvPicPr/>
                <p:nvPr/>
              </p:nvPicPr>
              <p:blipFill>
                <a:blip r:embed="rId211"/>
                <a:stretch>
                  <a:fillRect/>
                </a:stretch>
              </p:blipFill>
              <p:spPr>
                <a:xfrm>
                  <a:off x="3704205" y="2611158"/>
                  <a:ext cx="2174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0D4338E2-110D-739F-E298-1A0AAF0B5281}"/>
                    </a:ext>
                  </a:extLst>
                </p14:cNvPr>
                <p14:cNvContentPartPr/>
                <p14:nvPr/>
              </p14:nvContentPartPr>
              <p14:xfrm>
                <a:off x="3672525" y="2715918"/>
                <a:ext cx="199080" cy="19800"/>
              </p14:xfrm>
            </p:contentPart>
          </mc:Choice>
          <mc:Fallback>
            <p:pic>
              <p:nvPicPr>
                <p:cNvPr id="133" name="Ink 132">
                  <a:extLst>
                    <a:ext uri="{FF2B5EF4-FFF2-40B4-BE49-F238E27FC236}">
                      <a16:creationId xmlns:a16="http://schemas.microsoft.com/office/drawing/2014/main" id="{0D4338E2-110D-739F-E298-1A0AAF0B5281}"/>
                    </a:ext>
                  </a:extLst>
                </p:cNvPr>
                <p:cNvPicPr/>
                <p:nvPr/>
              </p:nvPicPr>
              <p:blipFill>
                <a:blip r:embed="rId213"/>
                <a:stretch>
                  <a:fillRect/>
                </a:stretch>
              </p:blipFill>
              <p:spPr>
                <a:xfrm>
                  <a:off x="3663525" y="2707278"/>
                  <a:ext cx="2167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id="{15D3090B-4057-1695-8D77-487D939A3311}"/>
                    </a:ext>
                  </a:extLst>
                </p14:cNvPr>
                <p14:cNvContentPartPr/>
                <p14:nvPr/>
              </p14:nvContentPartPr>
              <p14:xfrm>
                <a:off x="3886725" y="2749398"/>
                <a:ext cx="154080" cy="95400"/>
              </p14:xfrm>
            </p:contentPart>
          </mc:Choice>
          <mc:Fallback>
            <p:pic>
              <p:nvPicPr>
                <p:cNvPr id="134" name="Ink 133">
                  <a:extLst>
                    <a:ext uri="{FF2B5EF4-FFF2-40B4-BE49-F238E27FC236}">
                      <a16:creationId xmlns:a16="http://schemas.microsoft.com/office/drawing/2014/main" id="{15D3090B-4057-1695-8D77-487D939A3311}"/>
                    </a:ext>
                  </a:extLst>
                </p:cNvPr>
                <p:cNvPicPr/>
                <p:nvPr/>
              </p:nvPicPr>
              <p:blipFill>
                <a:blip r:embed="rId215"/>
                <a:stretch>
                  <a:fillRect/>
                </a:stretch>
              </p:blipFill>
              <p:spPr>
                <a:xfrm>
                  <a:off x="3878085" y="2740758"/>
                  <a:ext cx="1717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id="{C7C87522-F3C6-BF7B-D222-5841ED233F94}"/>
                    </a:ext>
                  </a:extLst>
                </p14:cNvPr>
                <p14:cNvContentPartPr/>
                <p14:nvPr/>
              </p14:nvContentPartPr>
              <p14:xfrm>
                <a:off x="3927405" y="2760558"/>
                <a:ext cx="105480" cy="86400"/>
              </p14:xfrm>
            </p:contentPart>
          </mc:Choice>
          <mc:Fallback>
            <p:pic>
              <p:nvPicPr>
                <p:cNvPr id="135" name="Ink 134">
                  <a:extLst>
                    <a:ext uri="{FF2B5EF4-FFF2-40B4-BE49-F238E27FC236}">
                      <a16:creationId xmlns:a16="http://schemas.microsoft.com/office/drawing/2014/main" id="{C7C87522-F3C6-BF7B-D222-5841ED233F94}"/>
                    </a:ext>
                  </a:extLst>
                </p:cNvPr>
                <p:cNvPicPr/>
                <p:nvPr/>
              </p:nvPicPr>
              <p:blipFill>
                <a:blip r:embed="rId217"/>
                <a:stretch>
                  <a:fillRect/>
                </a:stretch>
              </p:blipFill>
              <p:spPr>
                <a:xfrm>
                  <a:off x="3918405" y="2751918"/>
                  <a:ext cx="123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id="{BF9D2F5F-8746-9E0A-2166-FA7A5A95B9A2}"/>
                    </a:ext>
                  </a:extLst>
                </p14:cNvPr>
                <p14:cNvContentPartPr/>
                <p14:nvPr/>
              </p14:nvContentPartPr>
              <p14:xfrm>
                <a:off x="4278405" y="2527638"/>
                <a:ext cx="157320" cy="66600"/>
              </p14:xfrm>
            </p:contentPart>
          </mc:Choice>
          <mc:Fallback>
            <p:pic>
              <p:nvPicPr>
                <p:cNvPr id="136" name="Ink 135">
                  <a:extLst>
                    <a:ext uri="{FF2B5EF4-FFF2-40B4-BE49-F238E27FC236}">
                      <a16:creationId xmlns:a16="http://schemas.microsoft.com/office/drawing/2014/main" id="{BF9D2F5F-8746-9E0A-2166-FA7A5A95B9A2}"/>
                    </a:ext>
                  </a:extLst>
                </p:cNvPr>
                <p:cNvPicPr/>
                <p:nvPr/>
              </p:nvPicPr>
              <p:blipFill>
                <a:blip r:embed="rId219"/>
                <a:stretch>
                  <a:fillRect/>
                </a:stretch>
              </p:blipFill>
              <p:spPr>
                <a:xfrm>
                  <a:off x="4269405" y="2518998"/>
                  <a:ext cx="174960" cy="84240"/>
                </a:xfrm>
                <a:prstGeom prst="rect">
                  <a:avLst/>
                </a:prstGeom>
              </p:spPr>
            </p:pic>
          </mc:Fallback>
        </mc:AlternateContent>
      </p:grpSp>
      <p:grpSp>
        <p:nvGrpSpPr>
          <p:cNvPr id="152" name="Group 151">
            <a:extLst>
              <a:ext uri="{FF2B5EF4-FFF2-40B4-BE49-F238E27FC236}">
                <a16:creationId xmlns:a16="http://schemas.microsoft.com/office/drawing/2014/main" id="{0EC3F7C7-1250-996C-BD2F-52AA1E61B364}"/>
              </a:ext>
            </a:extLst>
          </p:cNvPr>
          <p:cNvGrpSpPr/>
          <p:nvPr/>
        </p:nvGrpSpPr>
        <p:grpSpPr>
          <a:xfrm>
            <a:off x="5022885" y="2093478"/>
            <a:ext cx="2048400" cy="898920"/>
            <a:chOff x="5022885" y="2093478"/>
            <a:chExt cx="2048400" cy="898920"/>
          </a:xfrm>
        </p:grpSpPr>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E3DEAEBF-4930-807A-EBD6-F22510717CE5}"/>
                    </a:ext>
                  </a:extLst>
                </p14:cNvPr>
                <p14:cNvContentPartPr/>
                <p14:nvPr/>
              </p14:nvContentPartPr>
              <p14:xfrm>
                <a:off x="5022885" y="2187798"/>
                <a:ext cx="133200" cy="693360"/>
              </p14:xfrm>
            </p:contentPart>
          </mc:Choice>
          <mc:Fallback>
            <p:pic>
              <p:nvPicPr>
                <p:cNvPr id="138" name="Ink 137">
                  <a:extLst>
                    <a:ext uri="{FF2B5EF4-FFF2-40B4-BE49-F238E27FC236}">
                      <a16:creationId xmlns:a16="http://schemas.microsoft.com/office/drawing/2014/main" id="{E3DEAEBF-4930-807A-EBD6-F22510717CE5}"/>
                    </a:ext>
                  </a:extLst>
                </p:cNvPr>
                <p:cNvPicPr/>
                <p:nvPr/>
              </p:nvPicPr>
              <p:blipFill>
                <a:blip r:embed="rId221"/>
                <a:stretch>
                  <a:fillRect/>
                </a:stretch>
              </p:blipFill>
              <p:spPr>
                <a:xfrm>
                  <a:off x="5013885" y="2179158"/>
                  <a:ext cx="150840" cy="711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9" name="Ink 138">
                  <a:extLst>
                    <a:ext uri="{FF2B5EF4-FFF2-40B4-BE49-F238E27FC236}">
                      <a16:creationId xmlns:a16="http://schemas.microsoft.com/office/drawing/2014/main" id="{E07430B9-C9DD-D233-5D81-C2AF7BC879FC}"/>
                    </a:ext>
                  </a:extLst>
                </p14:cNvPr>
                <p14:cNvContentPartPr/>
                <p14:nvPr/>
              </p14:nvContentPartPr>
              <p14:xfrm>
                <a:off x="5290725" y="2910678"/>
                <a:ext cx="74520" cy="81720"/>
              </p14:xfrm>
            </p:contentPart>
          </mc:Choice>
          <mc:Fallback>
            <p:pic>
              <p:nvPicPr>
                <p:cNvPr id="139" name="Ink 138">
                  <a:extLst>
                    <a:ext uri="{FF2B5EF4-FFF2-40B4-BE49-F238E27FC236}">
                      <a16:creationId xmlns:a16="http://schemas.microsoft.com/office/drawing/2014/main" id="{E07430B9-C9DD-D233-5D81-C2AF7BC879FC}"/>
                    </a:ext>
                  </a:extLst>
                </p:cNvPr>
                <p:cNvPicPr/>
                <p:nvPr/>
              </p:nvPicPr>
              <p:blipFill>
                <a:blip r:embed="rId223"/>
                <a:stretch>
                  <a:fillRect/>
                </a:stretch>
              </p:blipFill>
              <p:spPr>
                <a:xfrm>
                  <a:off x="5281725" y="2902038"/>
                  <a:ext cx="921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0" name="Ink 139">
                  <a:extLst>
                    <a:ext uri="{FF2B5EF4-FFF2-40B4-BE49-F238E27FC236}">
                      <a16:creationId xmlns:a16="http://schemas.microsoft.com/office/drawing/2014/main" id="{2A30419C-B2A7-4EA5-F09E-615A648161C6}"/>
                    </a:ext>
                  </a:extLst>
                </p14:cNvPr>
                <p14:cNvContentPartPr/>
                <p14:nvPr/>
              </p14:nvContentPartPr>
              <p14:xfrm>
                <a:off x="5319525" y="2093478"/>
                <a:ext cx="27360" cy="166680"/>
              </p14:xfrm>
            </p:contentPart>
          </mc:Choice>
          <mc:Fallback>
            <p:pic>
              <p:nvPicPr>
                <p:cNvPr id="140" name="Ink 139">
                  <a:extLst>
                    <a:ext uri="{FF2B5EF4-FFF2-40B4-BE49-F238E27FC236}">
                      <a16:creationId xmlns:a16="http://schemas.microsoft.com/office/drawing/2014/main" id="{2A30419C-B2A7-4EA5-F09E-615A648161C6}"/>
                    </a:ext>
                  </a:extLst>
                </p:cNvPr>
                <p:cNvPicPr/>
                <p:nvPr/>
              </p:nvPicPr>
              <p:blipFill>
                <a:blip r:embed="rId225"/>
                <a:stretch>
                  <a:fillRect/>
                </a:stretch>
              </p:blipFill>
              <p:spPr>
                <a:xfrm>
                  <a:off x="5310885" y="2084478"/>
                  <a:ext cx="450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5A122B6B-D8FF-8022-08F0-D635B1EB7947}"/>
                    </a:ext>
                  </a:extLst>
                </p14:cNvPr>
                <p14:cNvContentPartPr/>
                <p14:nvPr/>
              </p14:nvContentPartPr>
              <p14:xfrm>
                <a:off x="5314845" y="2104998"/>
                <a:ext cx="150120" cy="180000"/>
              </p14:xfrm>
            </p:contentPart>
          </mc:Choice>
          <mc:Fallback>
            <p:pic>
              <p:nvPicPr>
                <p:cNvPr id="141" name="Ink 140">
                  <a:extLst>
                    <a:ext uri="{FF2B5EF4-FFF2-40B4-BE49-F238E27FC236}">
                      <a16:creationId xmlns:a16="http://schemas.microsoft.com/office/drawing/2014/main" id="{5A122B6B-D8FF-8022-08F0-D635B1EB7947}"/>
                    </a:ext>
                  </a:extLst>
                </p:cNvPr>
                <p:cNvPicPr/>
                <p:nvPr/>
              </p:nvPicPr>
              <p:blipFill>
                <a:blip r:embed="rId227"/>
                <a:stretch>
                  <a:fillRect/>
                </a:stretch>
              </p:blipFill>
              <p:spPr>
                <a:xfrm>
                  <a:off x="5305845" y="2095998"/>
                  <a:ext cx="1677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2838EF8F-E6B1-611C-FB7B-0800316DE15E}"/>
                    </a:ext>
                  </a:extLst>
                </p14:cNvPr>
                <p14:cNvContentPartPr/>
                <p14:nvPr/>
              </p14:nvContentPartPr>
              <p14:xfrm>
                <a:off x="5579085" y="2477958"/>
                <a:ext cx="169920" cy="177120"/>
              </p14:xfrm>
            </p:contentPart>
          </mc:Choice>
          <mc:Fallback>
            <p:pic>
              <p:nvPicPr>
                <p:cNvPr id="142" name="Ink 141">
                  <a:extLst>
                    <a:ext uri="{FF2B5EF4-FFF2-40B4-BE49-F238E27FC236}">
                      <a16:creationId xmlns:a16="http://schemas.microsoft.com/office/drawing/2014/main" id="{2838EF8F-E6B1-611C-FB7B-0800316DE15E}"/>
                    </a:ext>
                  </a:extLst>
                </p:cNvPr>
                <p:cNvPicPr/>
                <p:nvPr/>
              </p:nvPicPr>
              <p:blipFill>
                <a:blip r:embed="rId229"/>
                <a:stretch>
                  <a:fillRect/>
                </a:stretch>
              </p:blipFill>
              <p:spPr>
                <a:xfrm>
                  <a:off x="5570085" y="2469318"/>
                  <a:ext cx="187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96C062BB-0819-350B-B3DD-237AB88B1504}"/>
                    </a:ext>
                  </a:extLst>
                </p14:cNvPr>
                <p14:cNvContentPartPr/>
                <p14:nvPr/>
              </p14:nvContentPartPr>
              <p14:xfrm>
                <a:off x="5851965" y="2567238"/>
                <a:ext cx="59760" cy="123120"/>
              </p14:xfrm>
            </p:contentPart>
          </mc:Choice>
          <mc:Fallback>
            <p:pic>
              <p:nvPicPr>
                <p:cNvPr id="143" name="Ink 142">
                  <a:extLst>
                    <a:ext uri="{FF2B5EF4-FFF2-40B4-BE49-F238E27FC236}">
                      <a16:creationId xmlns:a16="http://schemas.microsoft.com/office/drawing/2014/main" id="{96C062BB-0819-350B-B3DD-237AB88B1504}"/>
                    </a:ext>
                  </a:extLst>
                </p:cNvPr>
                <p:cNvPicPr/>
                <p:nvPr/>
              </p:nvPicPr>
              <p:blipFill>
                <a:blip r:embed="rId231"/>
                <a:stretch>
                  <a:fillRect/>
                </a:stretch>
              </p:blipFill>
              <p:spPr>
                <a:xfrm>
                  <a:off x="5842965" y="2558598"/>
                  <a:ext cx="77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72C46799-2BA4-514E-9D9A-7E49499CA45B}"/>
                    </a:ext>
                  </a:extLst>
                </p14:cNvPr>
                <p14:cNvContentPartPr/>
                <p14:nvPr/>
              </p14:nvContentPartPr>
              <p14:xfrm>
                <a:off x="5921085" y="2442318"/>
                <a:ext cx="4320" cy="9360"/>
              </p14:xfrm>
            </p:contentPart>
          </mc:Choice>
          <mc:Fallback>
            <p:pic>
              <p:nvPicPr>
                <p:cNvPr id="144" name="Ink 143">
                  <a:extLst>
                    <a:ext uri="{FF2B5EF4-FFF2-40B4-BE49-F238E27FC236}">
                      <a16:creationId xmlns:a16="http://schemas.microsoft.com/office/drawing/2014/main" id="{72C46799-2BA4-514E-9D9A-7E49499CA45B}"/>
                    </a:ext>
                  </a:extLst>
                </p:cNvPr>
                <p:cNvPicPr/>
                <p:nvPr/>
              </p:nvPicPr>
              <p:blipFill>
                <a:blip r:embed="rId233"/>
                <a:stretch>
                  <a:fillRect/>
                </a:stretch>
              </p:blipFill>
              <p:spPr>
                <a:xfrm>
                  <a:off x="5912085" y="2433318"/>
                  <a:ext cx="21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7B05C6E1-3BDF-34E3-513B-8D438426C144}"/>
                    </a:ext>
                  </a:extLst>
                </p14:cNvPr>
                <p14:cNvContentPartPr/>
                <p14:nvPr/>
              </p14:nvContentPartPr>
              <p14:xfrm>
                <a:off x="5972925" y="2585958"/>
                <a:ext cx="196200" cy="128520"/>
              </p14:xfrm>
            </p:contentPart>
          </mc:Choice>
          <mc:Fallback>
            <p:pic>
              <p:nvPicPr>
                <p:cNvPr id="145" name="Ink 144">
                  <a:extLst>
                    <a:ext uri="{FF2B5EF4-FFF2-40B4-BE49-F238E27FC236}">
                      <a16:creationId xmlns:a16="http://schemas.microsoft.com/office/drawing/2014/main" id="{7B05C6E1-3BDF-34E3-513B-8D438426C144}"/>
                    </a:ext>
                  </a:extLst>
                </p:cNvPr>
                <p:cNvPicPr/>
                <p:nvPr/>
              </p:nvPicPr>
              <p:blipFill>
                <a:blip r:embed="rId235"/>
                <a:stretch>
                  <a:fillRect/>
                </a:stretch>
              </p:blipFill>
              <p:spPr>
                <a:xfrm>
                  <a:off x="5964285" y="2577318"/>
                  <a:ext cx="2138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529AE912-212F-7FE2-D43E-6D6C338EAFF1}"/>
                    </a:ext>
                  </a:extLst>
                </p14:cNvPr>
                <p14:cNvContentPartPr/>
                <p14:nvPr/>
              </p14:nvContentPartPr>
              <p14:xfrm>
                <a:off x="6212325" y="2512518"/>
                <a:ext cx="212040" cy="239040"/>
              </p14:xfrm>
            </p:contentPart>
          </mc:Choice>
          <mc:Fallback>
            <p:pic>
              <p:nvPicPr>
                <p:cNvPr id="146" name="Ink 145">
                  <a:extLst>
                    <a:ext uri="{FF2B5EF4-FFF2-40B4-BE49-F238E27FC236}">
                      <a16:creationId xmlns:a16="http://schemas.microsoft.com/office/drawing/2014/main" id="{529AE912-212F-7FE2-D43E-6D6C338EAFF1}"/>
                    </a:ext>
                  </a:extLst>
                </p:cNvPr>
                <p:cNvPicPr/>
                <p:nvPr/>
              </p:nvPicPr>
              <p:blipFill>
                <a:blip r:embed="rId237"/>
                <a:stretch>
                  <a:fillRect/>
                </a:stretch>
              </p:blipFill>
              <p:spPr>
                <a:xfrm>
                  <a:off x="6203325" y="2503518"/>
                  <a:ext cx="2296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99B9C878-CD8D-5D9F-C335-911535D92923}"/>
                    </a:ext>
                  </a:extLst>
                </p14:cNvPr>
                <p14:cNvContentPartPr/>
                <p14:nvPr/>
              </p14:nvContentPartPr>
              <p14:xfrm>
                <a:off x="6383325" y="2607558"/>
                <a:ext cx="110160" cy="5400"/>
              </p14:xfrm>
            </p:contentPart>
          </mc:Choice>
          <mc:Fallback>
            <p:pic>
              <p:nvPicPr>
                <p:cNvPr id="147" name="Ink 146">
                  <a:extLst>
                    <a:ext uri="{FF2B5EF4-FFF2-40B4-BE49-F238E27FC236}">
                      <a16:creationId xmlns:a16="http://schemas.microsoft.com/office/drawing/2014/main" id="{99B9C878-CD8D-5D9F-C335-911535D92923}"/>
                    </a:ext>
                  </a:extLst>
                </p:cNvPr>
                <p:cNvPicPr/>
                <p:nvPr/>
              </p:nvPicPr>
              <p:blipFill>
                <a:blip r:embed="rId239"/>
                <a:stretch>
                  <a:fillRect/>
                </a:stretch>
              </p:blipFill>
              <p:spPr>
                <a:xfrm>
                  <a:off x="6374325" y="2598558"/>
                  <a:ext cx="1278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17223E4E-038F-4479-6A97-89878F53EDA9}"/>
                    </a:ext>
                  </a:extLst>
                </p14:cNvPr>
                <p14:cNvContentPartPr/>
                <p14:nvPr/>
              </p14:nvContentPartPr>
              <p14:xfrm>
                <a:off x="6511125" y="2536278"/>
                <a:ext cx="79200" cy="244800"/>
              </p14:xfrm>
            </p:contentPart>
          </mc:Choice>
          <mc:Fallback>
            <p:pic>
              <p:nvPicPr>
                <p:cNvPr id="148" name="Ink 147">
                  <a:extLst>
                    <a:ext uri="{FF2B5EF4-FFF2-40B4-BE49-F238E27FC236}">
                      <a16:creationId xmlns:a16="http://schemas.microsoft.com/office/drawing/2014/main" id="{17223E4E-038F-4479-6A97-89878F53EDA9}"/>
                    </a:ext>
                  </a:extLst>
                </p:cNvPr>
                <p:cNvPicPr/>
                <p:nvPr/>
              </p:nvPicPr>
              <p:blipFill>
                <a:blip r:embed="rId241"/>
                <a:stretch>
                  <a:fillRect/>
                </a:stretch>
              </p:blipFill>
              <p:spPr>
                <a:xfrm>
                  <a:off x="6502485" y="2527278"/>
                  <a:ext cx="968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87230EB4-014A-56B1-656E-5547D4EF0FF2}"/>
                    </a:ext>
                  </a:extLst>
                </p14:cNvPr>
                <p14:cNvContentPartPr/>
                <p14:nvPr/>
              </p14:nvContentPartPr>
              <p14:xfrm>
                <a:off x="6697245" y="2525478"/>
                <a:ext cx="374040" cy="235440"/>
              </p14:xfrm>
            </p:contentPart>
          </mc:Choice>
          <mc:Fallback>
            <p:pic>
              <p:nvPicPr>
                <p:cNvPr id="149" name="Ink 148">
                  <a:extLst>
                    <a:ext uri="{FF2B5EF4-FFF2-40B4-BE49-F238E27FC236}">
                      <a16:creationId xmlns:a16="http://schemas.microsoft.com/office/drawing/2014/main" id="{87230EB4-014A-56B1-656E-5547D4EF0FF2}"/>
                    </a:ext>
                  </a:extLst>
                </p:cNvPr>
                <p:cNvPicPr/>
                <p:nvPr/>
              </p:nvPicPr>
              <p:blipFill>
                <a:blip r:embed="rId243"/>
                <a:stretch>
                  <a:fillRect/>
                </a:stretch>
              </p:blipFill>
              <p:spPr>
                <a:xfrm>
                  <a:off x="6688245" y="2516478"/>
                  <a:ext cx="3916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092E749B-5A08-252F-C782-B078C00B5692}"/>
                    </a:ext>
                  </a:extLst>
                </p14:cNvPr>
                <p14:cNvContentPartPr/>
                <p14:nvPr/>
              </p14:nvContentPartPr>
              <p14:xfrm>
                <a:off x="6877965" y="2602878"/>
                <a:ext cx="105480" cy="23040"/>
              </p14:xfrm>
            </p:contentPart>
          </mc:Choice>
          <mc:Fallback>
            <p:pic>
              <p:nvPicPr>
                <p:cNvPr id="150" name="Ink 149">
                  <a:extLst>
                    <a:ext uri="{FF2B5EF4-FFF2-40B4-BE49-F238E27FC236}">
                      <a16:creationId xmlns:a16="http://schemas.microsoft.com/office/drawing/2014/main" id="{092E749B-5A08-252F-C782-B078C00B5692}"/>
                    </a:ext>
                  </a:extLst>
                </p:cNvPr>
                <p:cNvPicPr/>
                <p:nvPr/>
              </p:nvPicPr>
              <p:blipFill>
                <a:blip r:embed="rId245"/>
                <a:stretch>
                  <a:fillRect/>
                </a:stretch>
              </p:blipFill>
              <p:spPr>
                <a:xfrm>
                  <a:off x="6868965" y="2594238"/>
                  <a:ext cx="12312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6">
            <p14:nvContentPartPr>
              <p14:cNvPr id="153" name="Ink 152">
                <a:extLst>
                  <a:ext uri="{FF2B5EF4-FFF2-40B4-BE49-F238E27FC236}">
                    <a16:creationId xmlns:a16="http://schemas.microsoft.com/office/drawing/2014/main" id="{333FB595-5C55-6AE5-5275-46E1979CF0DF}"/>
                  </a:ext>
                </a:extLst>
              </p14:cNvPr>
              <p14:cNvContentPartPr/>
              <p14:nvPr/>
            </p14:nvContentPartPr>
            <p14:xfrm>
              <a:off x="7301325" y="2725278"/>
              <a:ext cx="207360" cy="20160"/>
            </p14:xfrm>
          </p:contentPart>
        </mc:Choice>
        <mc:Fallback>
          <p:pic>
            <p:nvPicPr>
              <p:cNvPr id="153" name="Ink 152">
                <a:extLst>
                  <a:ext uri="{FF2B5EF4-FFF2-40B4-BE49-F238E27FC236}">
                    <a16:creationId xmlns:a16="http://schemas.microsoft.com/office/drawing/2014/main" id="{333FB595-5C55-6AE5-5275-46E1979CF0DF}"/>
                  </a:ext>
                </a:extLst>
              </p:cNvPr>
              <p:cNvPicPr/>
              <p:nvPr/>
            </p:nvPicPr>
            <p:blipFill>
              <a:blip r:embed="rId247"/>
              <a:stretch>
                <a:fillRect/>
              </a:stretch>
            </p:blipFill>
            <p:spPr>
              <a:xfrm>
                <a:off x="7292685" y="2716638"/>
                <a:ext cx="225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4" name="Ink 153">
                <a:extLst>
                  <a:ext uri="{FF2B5EF4-FFF2-40B4-BE49-F238E27FC236}">
                    <a16:creationId xmlns:a16="http://schemas.microsoft.com/office/drawing/2014/main" id="{D86A4BF1-9E44-C333-9CFC-1EA65D8D610D}"/>
                  </a:ext>
                </a:extLst>
              </p14:cNvPr>
              <p14:cNvContentPartPr/>
              <p14:nvPr/>
            </p14:nvContentPartPr>
            <p14:xfrm>
              <a:off x="7420125" y="2670558"/>
              <a:ext cx="18000" cy="142200"/>
            </p14:xfrm>
          </p:contentPart>
        </mc:Choice>
        <mc:Fallback>
          <p:pic>
            <p:nvPicPr>
              <p:cNvPr id="154" name="Ink 153">
                <a:extLst>
                  <a:ext uri="{FF2B5EF4-FFF2-40B4-BE49-F238E27FC236}">
                    <a16:creationId xmlns:a16="http://schemas.microsoft.com/office/drawing/2014/main" id="{D86A4BF1-9E44-C333-9CFC-1EA65D8D610D}"/>
                  </a:ext>
                </a:extLst>
              </p:cNvPr>
              <p:cNvPicPr/>
              <p:nvPr/>
            </p:nvPicPr>
            <p:blipFill>
              <a:blip r:embed="rId249"/>
              <a:stretch>
                <a:fillRect/>
              </a:stretch>
            </p:blipFill>
            <p:spPr>
              <a:xfrm>
                <a:off x="7411485" y="2661558"/>
                <a:ext cx="35640" cy="159840"/>
              </a:xfrm>
              <a:prstGeom prst="rect">
                <a:avLst/>
              </a:prstGeom>
            </p:spPr>
          </p:pic>
        </mc:Fallback>
      </mc:AlternateContent>
      <p:grpSp>
        <p:nvGrpSpPr>
          <p:cNvPr id="162" name="Group 161">
            <a:extLst>
              <a:ext uri="{FF2B5EF4-FFF2-40B4-BE49-F238E27FC236}">
                <a16:creationId xmlns:a16="http://schemas.microsoft.com/office/drawing/2014/main" id="{ABEC14E6-DA89-1D79-DBCF-B498C1B6EA2D}"/>
              </a:ext>
            </a:extLst>
          </p:cNvPr>
          <p:cNvGrpSpPr/>
          <p:nvPr/>
        </p:nvGrpSpPr>
        <p:grpSpPr>
          <a:xfrm>
            <a:off x="7704885" y="2237478"/>
            <a:ext cx="1013400" cy="905400"/>
            <a:chOff x="7704885" y="2237478"/>
            <a:chExt cx="1013400" cy="905400"/>
          </a:xfrm>
        </p:grpSpPr>
        <mc:AlternateContent xmlns:mc="http://schemas.openxmlformats.org/markup-compatibility/2006">
          <mc:Choice xmlns:p14="http://schemas.microsoft.com/office/powerpoint/2010/main" Requires="p14">
            <p:contentPart p14:bwMode="auto" r:id="rId250">
              <p14:nvContentPartPr>
                <p14:cNvPr id="155" name="Ink 154">
                  <a:extLst>
                    <a:ext uri="{FF2B5EF4-FFF2-40B4-BE49-F238E27FC236}">
                      <a16:creationId xmlns:a16="http://schemas.microsoft.com/office/drawing/2014/main" id="{3B29589C-EBEB-B297-960F-8BE74F331339}"/>
                    </a:ext>
                  </a:extLst>
                </p14:cNvPr>
                <p14:cNvContentPartPr/>
                <p14:nvPr/>
              </p14:nvContentPartPr>
              <p14:xfrm>
                <a:off x="7704885" y="2237478"/>
                <a:ext cx="168120" cy="905400"/>
              </p14:xfrm>
            </p:contentPart>
          </mc:Choice>
          <mc:Fallback>
            <p:pic>
              <p:nvPicPr>
                <p:cNvPr id="155" name="Ink 154">
                  <a:extLst>
                    <a:ext uri="{FF2B5EF4-FFF2-40B4-BE49-F238E27FC236}">
                      <a16:creationId xmlns:a16="http://schemas.microsoft.com/office/drawing/2014/main" id="{3B29589C-EBEB-B297-960F-8BE74F331339}"/>
                    </a:ext>
                  </a:extLst>
                </p:cNvPr>
                <p:cNvPicPr/>
                <p:nvPr/>
              </p:nvPicPr>
              <p:blipFill>
                <a:blip r:embed="rId251"/>
                <a:stretch>
                  <a:fillRect/>
                </a:stretch>
              </p:blipFill>
              <p:spPr>
                <a:xfrm>
                  <a:off x="7695885" y="2228478"/>
                  <a:ext cx="185760" cy="923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6" name="Ink 155">
                  <a:extLst>
                    <a:ext uri="{FF2B5EF4-FFF2-40B4-BE49-F238E27FC236}">
                      <a16:creationId xmlns:a16="http://schemas.microsoft.com/office/drawing/2014/main" id="{2B4E39EA-A136-CFB4-971B-BBB3E245A209}"/>
                    </a:ext>
                  </a:extLst>
                </p14:cNvPr>
                <p14:cNvContentPartPr/>
                <p14:nvPr/>
              </p14:nvContentPartPr>
              <p14:xfrm>
                <a:off x="7971645" y="2740758"/>
                <a:ext cx="171720" cy="18720"/>
              </p14:xfrm>
            </p:contentPart>
          </mc:Choice>
          <mc:Fallback>
            <p:pic>
              <p:nvPicPr>
                <p:cNvPr id="156" name="Ink 155">
                  <a:extLst>
                    <a:ext uri="{FF2B5EF4-FFF2-40B4-BE49-F238E27FC236}">
                      <a16:creationId xmlns:a16="http://schemas.microsoft.com/office/drawing/2014/main" id="{2B4E39EA-A136-CFB4-971B-BBB3E245A209}"/>
                    </a:ext>
                  </a:extLst>
                </p:cNvPr>
                <p:cNvPicPr/>
                <p:nvPr/>
              </p:nvPicPr>
              <p:blipFill>
                <a:blip r:embed="rId253"/>
                <a:stretch>
                  <a:fillRect/>
                </a:stretch>
              </p:blipFill>
              <p:spPr>
                <a:xfrm>
                  <a:off x="7962645" y="2732118"/>
                  <a:ext cx="189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8" name="Ink 157">
                  <a:extLst>
                    <a:ext uri="{FF2B5EF4-FFF2-40B4-BE49-F238E27FC236}">
                      <a16:creationId xmlns:a16="http://schemas.microsoft.com/office/drawing/2014/main" id="{4C2A1937-9FD6-DF1D-8891-2B453AD1D98A}"/>
                    </a:ext>
                  </a:extLst>
                </p14:cNvPr>
                <p14:cNvContentPartPr/>
                <p14:nvPr/>
              </p14:nvContentPartPr>
              <p14:xfrm>
                <a:off x="8320125" y="2606838"/>
                <a:ext cx="165240" cy="168840"/>
              </p14:xfrm>
            </p:contentPart>
          </mc:Choice>
          <mc:Fallback>
            <p:pic>
              <p:nvPicPr>
                <p:cNvPr id="158" name="Ink 157">
                  <a:extLst>
                    <a:ext uri="{FF2B5EF4-FFF2-40B4-BE49-F238E27FC236}">
                      <a16:creationId xmlns:a16="http://schemas.microsoft.com/office/drawing/2014/main" id="{4C2A1937-9FD6-DF1D-8891-2B453AD1D98A}"/>
                    </a:ext>
                  </a:extLst>
                </p:cNvPr>
                <p:cNvPicPr/>
                <p:nvPr/>
              </p:nvPicPr>
              <p:blipFill>
                <a:blip r:embed="rId255"/>
                <a:stretch>
                  <a:fillRect/>
                </a:stretch>
              </p:blipFill>
              <p:spPr>
                <a:xfrm>
                  <a:off x="8311485" y="2598198"/>
                  <a:ext cx="182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9" name="Ink 158">
                  <a:extLst>
                    <a:ext uri="{FF2B5EF4-FFF2-40B4-BE49-F238E27FC236}">
                      <a16:creationId xmlns:a16="http://schemas.microsoft.com/office/drawing/2014/main" id="{0F52B12F-B590-7D54-A188-9045C9C5D395}"/>
                    </a:ext>
                  </a:extLst>
                </p14:cNvPr>
                <p14:cNvContentPartPr/>
                <p14:nvPr/>
              </p14:nvContentPartPr>
              <p14:xfrm>
                <a:off x="8503365" y="2693238"/>
                <a:ext cx="25200" cy="93960"/>
              </p14:xfrm>
            </p:contentPart>
          </mc:Choice>
          <mc:Fallback>
            <p:pic>
              <p:nvPicPr>
                <p:cNvPr id="159" name="Ink 158">
                  <a:extLst>
                    <a:ext uri="{FF2B5EF4-FFF2-40B4-BE49-F238E27FC236}">
                      <a16:creationId xmlns:a16="http://schemas.microsoft.com/office/drawing/2014/main" id="{0F52B12F-B590-7D54-A188-9045C9C5D395}"/>
                    </a:ext>
                  </a:extLst>
                </p:cNvPr>
                <p:cNvPicPr/>
                <p:nvPr/>
              </p:nvPicPr>
              <p:blipFill>
                <a:blip r:embed="rId257"/>
                <a:stretch>
                  <a:fillRect/>
                </a:stretch>
              </p:blipFill>
              <p:spPr>
                <a:xfrm>
                  <a:off x="8494365" y="2684238"/>
                  <a:ext cx="42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0" name="Ink 159">
                  <a:extLst>
                    <a:ext uri="{FF2B5EF4-FFF2-40B4-BE49-F238E27FC236}">
                      <a16:creationId xmlns:a16="http://schemas.microsoft.com/office/drawing/2014/main" id="{054095CF-B9C5-B18A-01D0-00BCB013E57B}"/>
                    </a:ext>
                  </a:extLst>
                </p14:cNvPr>
                <p14:cNvContentPartPr/>
                <p14:nvPr/>
              </p14:nvContentPartPr>
              <p14:xfrm>
                <a:off x="8556285" y="2588118"/>
                <a:ext cx="19080" cy="14760"/>
              </p14:xfrm>
            </p:contentPart>
          </mc:Choice>
          <mc:Fallback>
            <p:pic>
              <p:nvPicPr>
                <p:cNvPr id="160" name="Ink 159">
                  <a:extLst>
                    <a:ext uri="{FF2B5EF4-FFF2-40B4-BE49-F238E27FC236}">
                      <a16:creationId xmlns:a16="http://schemas.microsoft.com/office/drawing/2014/main" id="{054095CF-B9C5-B18A-01D0-00BCB013E57B}"/>
                    </a:ext>
                  </a:extLst>
                </p:cNvPr>
                <p:cNvPicPr/>
                <p:nvPr/>
              </p:nvPicPr>
              <p:blipFill>
                <a:blip r:embed="rId259"/>
                <a:stretch>
                  <a:fillRect/>
                </a:stretch>
              </p:blipFill>
              <p:spPr>
                <a:xfrm>
                  <a:off x="8547645" y="2579118"/>
                  <a:ext cx="36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1" name="Ink 160">
                  <a:extLst>
                    <a:ext uri="{FF2B5EF4-FFF2-40B4-BE49-F238E27FC236}">
                      <a16:creationId xmlns:a16="http://schemas.microsoft.com/office/drawing/2014/main" id="{D9404EF8-4987-7DE3-9AAD-92A8C558B7E1}"/>
                    </a:ext>
                  </a:extLst>
                </p14:cNvPr>
                <p14:cNvContentPartPr/>
                <p14:nvPr/>
              </p14:nvContentPartPr>
              <p14:xfrm>
                <a:off x="8582565" y="2713038"/>
                <a:ext cx="135720" cy="128880"/>
              </p14:xfrm>
            </p:contentPart>
          </mc:Choice>
          <mc:Fallback>
            <p:pic>
              <p:nvPicPr>
                <p:cNvPr id="161" name="Ink 160">
                  <a:extLst>
                    <a:ext uri="{FF2B5EF4-FFF2-40B4-BE49-F238E27FC236}">
                      <a16:creationId xmlns:a16="http://schemas.microsoft.com/office/drawing/2014/main" id="{D9404EF8-4987-7DE3-9AAD-92A8C558B7E1}"/>
                    </a:ext>
                  </a:extLst>
                </p:cNvPr>
                <p:cNvPicPr/>
                <p:nvPr/>
              </p:nvPicPr>
              <p:blipFill>
                <a:blip r:embed="rId261"/>
                <a:stretch>
                  <a:fillRect/>
                </a:stretch>
              </p:blipFill>
              <p:spPr>
                <a:xfrm>
                  <a:off x="8573925" y="2704398"/>
                  <a:ext cx="153360" cy="146520"/>
                </a:xfrm>
                <a:prstGeom prst="rect">
                  <a:avLst/>
                </a:prstGeom>
              </p:spPr>
            </p:pic>
          </mc:Fallback>
        </mc:AlternateContent>
      </p:grpSp>
      <p:grpSp>
        <p:nvGrpSpPr>
          <p:cNvPr id="168" name="Group 167">
            <a:extLst>
              <a:ext uri="{FF2B5EF4-FFF2-40B4-BE49-F238E27FC236}">
                <a16:creationId xmlns:a16="http://schemas.microsoft.com/office/drawing/2014/main" id="{69813684-B2A2-74B0-D446-64F6BEC8B606}"/>
              </a:ext>
            </a:extLst>
          </p:cNvPr>
          <p:cNvGrpSpPr/>
          <p:nvPr/>
        </p:nvGrpSpPr>
        <p:grpSpPr>
          <a:xfrm>
            <a:off x="7963365" y="2113278"/>
            <a:ext cx="360360" cy="257400"/>
            <a:chOff x="7963365" y="2113278"/>
            <a:chExt cx="360360" cy="257400"/>
          </a:xfrm>
        </p:grpSpPr>
        <mc:AlternateContent xmlns:mc="http://schemas.openxmlformats.org/markup-compatibility/2006">
          <mc:Choice xmlns:p14="http://schemas.microsoft.com/office/powerpoint/2010/main" Requires="p14">
            <p:contentPart p14:bwMode="auto" r:id="rId262">
              <p14:nvContentPartPr>
                <p14:cNvPr id="165" name="Ink 164">
                  <a:extLst>
                    <a:ext uri="{FF2B5EF4-FFF2-40B4-BE49-F238E27FC236}">
                      <a16:creationId xmlns:a16="http://schemas.microsoft.com/office/drawing/2014/main" id="{E9E785BB-61CE-3CDF-4FB4-1E2B60A6FC0A}"/>
                    </a:ext>
                  </a:extLst>
                </p14:cNvPr>
                <p14:cNvContentPartPr/>
                <p14:nvPr/>
              </p14:nvContentPartPr>
              <p14:xfrm>
                <a:off x="7963365" y="2113278"/>
                <a:ext cx="148320" cy="216360"/>
              </p14:xfrm>
            </p:contentPart>
          </mc:Choice>
          <mc:Fallback>
            <p:pic>
              <p:nvPicPr>
                <p:cNvPr id="165" name="Ink 164">
                  <a:extLst>
                    <a:ext uri="{FF2B5EF4-FFF2-40B4-BE49-F238E27FC236}">
                      <a16:creationId xmlns:a16="http://schemas.microsoft.com/office/drawing/2014/main" id="{E9E785BB-61CE-3CDF-4FB4-1E2B60A6FC0A}"/>
                    </a:ext>
                  </a:extLst>
                </p:cNvPr>
                <p:cNvPicPr/>
                <p:nvPr/>
              </p:nvPicPr>
              <p:blipFill>
                <a:blip r:embed="rId263"/>
                <a:stretch>
                  <a:fillRect/>
                </a:stretch>
              </p:blipFill>
              <p:spPr>
                <a:xfrm>
                  <a:off x="7954725" y="2104638"/>
                  <a:ext cx="1659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6" name="Ink 165">
                  <a:extLst>
                    <a:ext uri="{FF2B5EF4-FFF2-40B4-BE49-F238E27FC236}">
                      <a16:creationId xmlns:a16="http://schemas.microsoft.com/office/drawing/2014/main" id="{FDB011BD-7903-46D7-5670-818DEEBC2E96}"/>
                    </a:ext>
                  </a:extLst>
                </p14:cNvPr>
                <p14:cNvContentPartPr/>
                <p14:nvPr/>
              </p14:nvContentPartPr>
              <p14:xfrm>
                <a:off x="8157405" y="2180598"/>
                <a:ext cx="25200" cy="142200"/>
              </p14:xfrm>
            </p:contentPart>
          </mc:Choice>
          <mc:Fallback>
            <p:pic>
              <p:nvPicPr>
                <p:cNvPr id="166" name="Ink 165">
                  <a:extLst>
                    <a:ext uri="{FF2B5EF4-FFF2-40B4-BE49-F238E27FC236}">
                      <a16:creationId xmlns:a16="http://schemas.microsoft.com/office/drawing/2014/main" id="{FDB011BD-7903-46D7-5670-818DEEBC2E96}"/>
                    </a:ext>
                  </a:extLst>
                </p:cNvPr>
                <p:cNvPicPr/>
                <p:nvPr/>
              </p:nvPicPr>
              <p:blipFill>
                <a:blip r:embed="rId265"/>
                <a:stretch>
                  <a:fillRect/>
                </a:stretch>
              </p:blipFill>
              <p:spPr>
                <a:xfrm>
                  <a:off x="8148765" y="2171958"/>
                  <a:ext cx="428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7" name="Ink 166">
                  <a:extLst>
                    <a:ext uri="{FF2B5EF4-FFF2-40B4-BE49-F238E27FC236}">
                      <a16:creationId xmlns:a16="http://schemas.microsoft.com/office/drawing/2014/main" id="{9BF580A5-BC38-7425-719B-A2C1F4EECC04}"/>
                    </a:ext>
                  </a:extLst>
                </p14:cNvPr>
                <p14:cNvContentPartPr/>
                <p14:nvPr/>
              </p14:nvContentPartPr>
              <p14:xfrm>
                <a:off x="8170005" y="2172318"/>
                <a:ext cx="153720" cy="198360"/>
              </p14:xfrm>
            </p:contentPart>
          </mc:Choice>
          <mc:Fallback>
            <p:pic>
              <p:nvPicPr>
                <p:cNvPr id="167" name="Ink 166">
                  <a:extLst>
                    <a:ext uri="{FF2B5EF4-FFF2-40B4-BE49-F238E27FC236}">
                      <a16:creationId xmlns:a16="http://schemas.microsoft.com/office/drawing/2014/main" id="{9BF580A5-BC38-7425-719B-A2C1F4EECC04}"/>
                    </a:ext>
                  </a:extLst>
                </p:cNvPr>
                <p:cNvPicPr/>
                <p:nvPr/>
              </p:nvPicPr>
              <p:blipFill>
                <a:blip r:embed="rId267"/>
                <a:stretch>
                  <a:fillRect/>
                </a:stretch>
              </p:blipFill>
              <p:spPr>
                <a:xfrm>
                  <a:off x="8161365" y="2163678"/>
                  <a:ext cx="171360" cy="216000"/>
                </a:xfrm>
                <a:prstGeom prst="rect">
                  <a:avLst/>
                </a:prstGeom>
              </p:spPr>
            </p:pic>
          </mc:Fallback>
        </mc:AlternateContent>
      </p:grpSp>
      <p:grpSp>
        <p:nvGrpSpPr>
          <p:cNvPr id="178" name="Group 177">
            <a:extLst>
              <a:ext uri="{FF2B5EF4-FFF2-40B4-BE49-F238E27FC236}">
                <a16:creationId xmlns:a16="http://schemas.microsoft.com/office/drawing/2014/main" id="{299E3D0C-511B-E6A4-EAD7-96127FE93958}"/>
              </a:ext>
            </a:extLst>
          </p:cNvPr>
          <p:cNvGrpSpPr/>
          <p:nvPr/>
        </p:nvGrpSpPr>
        <p:grpSpPr>
          <a:xfrm>
            <a:off x="8854005" y="2645358"/>
            <a:ext cx="1194480" cy="242640"/>
            <a:chOff x="8854005" y="2645358"/>
            <a:chExt cx="1194480" cy="242640"/>
          </a:xfrm>
        </p:grpSpPr>
        <mc:AlternateContent xmlns:mc="http://schemas.openxmlformats.org/markup-compatibility/2006">
          <mc:Choice xmlns:p14="http://schemas.microsoft.com/office/powerpoint/2010/main" Requires="p14">
            <p:contentPart p14:bwMode="auto" r:id="rId268">
              <p14:nvContentPartPr>
                <p14:cNvPr id="170" name="Ink 169">
                  <a:extLst>
                    <a:ext uri="{FF2B5EF4-FFF2-40B4-BE49-F238E27FC236}">
                      <a16:creationId xmlns:a16="http://schemas.microsoft.com/office/drawing/2014/main" id="{9F6A36C5-BB1D-8AF6-3CC4-67BF2CB80F6A}"/>
                    </a:ext>
                  </a:extLst>
                </p14:cNvPr>
                <p14:cNvContentPartPr/>
                <p14:nvPr/>
              </p14:nvContentPartPr>
              <p14:xfrm>
                <a:off x="8854005" y="2664798"/>
                <a:ext cx="165960" cy="217440"/>
              </p14:xfrm>
            </p:contentPart>
          </mc:Choice>
          <mc:Fallback>
            <p:pic>
              <p:nvPicPr>
                <p:cNvPr id="170" name="Ink 169">
                  <a:extLst>
                    <a:ext uri="{FF2B5EF4-FFF2-40B4-BE49-F238E27FC236}">
                      <a16:creationId xmlns:a16="http://schemas.microsoft.com/office/drawing/2014/main" id="{9F6A36C5-BB1D-8AF6-3CC4-67BF2CB80F6A}"/>
                    </a:ext>
                  </a:extLst>
                </p:cNvPr>
                <p:cNvPicPr/>
                <p:nvPr/>
              </p:nvPicPr>
              <p:blipFill>
                <a:blip r:embed="rId269"/>
                <a:stretch>
                  <a:fillRect/>
                </a:stretch>
              </p:blipFill>
              <p:spPr>
                <a:xfrm>
                  <a:off x="8845365" y="2655798"/>
                  <a:ext cx="1836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1" name="Ink 170">
                  <a:extLst>
                    <a:ext uri="{FF2B5EF4-FFF2-40B4-BE49-F238E27FC236}">
                      <a16:creationId xmlns:a16="http://schemas.microsoft.com/office/drawing/2014/main" id="{9BBBF775-0BC2-5746-0079-02C71A84598C}"/>
                    </a:ext>
                  </a:extLst>
                </p14:cNvPr>
                <p14:cNvContentPartPr/>
                <p14:nvPr/>
              </p14:nvContentPartPr>
              <p14:xfrm>
                <a:off x="9085845" y="2701878"/>
                <a:ext cx="19800" cy="172080"/>
              </p14:xfrm>
            </p:contentPart>
          </mc:Choice>
          <mc:Fallback>
            <p:pic>
              <p:nvPicPr>
                <p:cNvPr id="171" name="Ink 170">
                  <a:extLst>
                    <a:ext uri="{FF2B5EF4-FFF2-40B4-BE49-F238E27FC236}">
                      <a16:creationId xmlns:a16="http://schemas.microsoft.com/office/drawing/2014/main" id="{9BBBF775-0BC2-5746-0079-02C71A84598C}"/>
                    </a:ext>
                  </a:extLst>
                </p:cNvPr>
                <p:cNvPicPr/>
                <p:nvPr/>
              </p:nvPicPr>
              <p:blipFill>
                <a:blip r:embed="rId271"/>
                <a:stretch>
                  <a:fillRect/>
                </a:stretch>
              </p:blipFill>
              <p:spPr>
                <a:xfrm>
                  <a:off x="9077205" y="2693238"/>
                  <a:ext cx="374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2" name="Ink 171">
                  <a:extLst>
                    <a:ext uri="{FF2B5EF4-FFF2-40B4-BE49-F238E27FC236}">
                      <a16:creationId xmlns:a16="http://schemas.microsoft.com/office/drawing/2014/main" id="{8D6EFEE3-574F-F4AD-82BE-CCC6D6A60878}"/>
                    </a:ext>
                  </a:extLst>
                </p14:cNvPr>
                <p14:cNvContentPartPr/>
                <p14:nvPr/>
              </p14:nvContentPartPr>
              <p14:xfrm>
                <a:off x="9009165" y="2669478"/>
                <a:ext cx="285480" cy="218520"/>
              </p14:xfrm>
            </p:contentPart>
          </mc:Choice>
          <mc:Fallback>
            <p:pic>
              <p:nvPicPr>
                <p:cNvPr id="172" name="Ink 171">
                  <a:extLst>
                    <a:ext uri="{FF2B5EF4-FFF2-40B4-BE49-F238E27FC236}">
                      <a16:creationId xmlns:a16="http://schemas.microsoft.com/office/drawing/2014/main" id="{8D6EFEE3-574F-F4AD-82BE-CCC6D6A60878}"/>
                    </a:ext>
                  </a:extLst>
                </p:cNvPr>
                <p:cNvPicPr/>
                <p:nvPr/>
              </p:nvPicPr>
              <p:blipFill>
                <a:blip r:embed="rId273"/>
                <a:stretch>
                  <a:fillRect/>
                </a:stretch>
              </p:blipFill>
              <p:spPr>
                <a:xfrm>
                  <a:off x="9000525" y="2660478"/>
                  <a:ext cx="3031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3" name="Ink 172">
                  <a:extLst>
                    <a:ext uri="{FF2B5EF4-FFF2-40B4-BE49-F238E27FC236}">
                      <a16:creationId xmlns:a16="http://schemas.microsoft.com/office/drawing/2014/main" id="{A6EB10E6-D493-6440-0D51-AF5DFD098E85}"/>
                    </a:ext>
                  </a:extLst>
                </p14:cNvPr>
                <p14:cNvContentPartPr/>
                <p14:nvPr/>
              </p14:nvContentPartPr>
              <p14:xfrm>
                <a:off x="9391845" y="2645358"/>
                <a:ext cx="316080" cy="235080"/>
              </p14:xfrm>
            </p:contentPart>
          </mc:Choice>
          <mc:Fallback>
            <p:pic>
              <p:nvPicPr>
                <p:cNvPr id="173" name="Ink 172">
                  <a:extLst>
                    <a:ext uri="{FF2B5EF4-FFF2-40B4-BE49-F238E27FC236}">
                      <a16:creationId xmlns:a16="http://schemas.microsoft.com/office/drawing/2014/main" id="{A6EB10E6-D493-6440-0D51-AF5DFD098E85}"/>
                    </a:ext>
                  </a:extLst>
                </p:cNvPr>
                <p:cNvPicPr/>
                <p:nvPr/>
              </p:nvPicPr>
              <p:blipFill>
                <a:blip r:embed="rId275"/>
                <a:stretch>
                  <a:fillRect/>
                </a:stretch>
              </p:blipFill>
              <p:spPr>
                <a:xfrm>
                  <a:off x="9382845" y="2636718"/>
                  <a:ext cx="3337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4" name="Ink 173">
                  <a:extLst>
                    <a:ext uri="{FF2B5EF4-FFF2-40B4-BE49-F238E27FC236}">
                      <a16:creationId xmlns:a16="http://schemas.microsoft.com/office/drawing/2014/main" id="{6690F9E9-47AC-65AB-7C54-BEAAC1E026AA}"/>
                    </a:ext>
                  </a:extLst>
                </p14:cNvPr>
                <p14:cNvContentPartPr/>
                <p14:nvPr/>
              </p14:nvContentPartPr>
              <p14:xfrm>
                <a:off x="9598845" y="2698278"/>
                <a:ext cx="165960" cy="13320"/>
              </p14:xfrm>
            </p:contentPart>
          </mc:Choice>
          <mc:Fallback>
            <p:pic>
              <p:nvPicPr>
                <p:cNvPr id="174" name="Ink 173">
                  <a:extLst>
                    <a:ext uri="{FF2B5EF4-FFF2-40B4-BE49-F238E27FC236}">
                      <a16:creationId xmlns:a16="http://schemas.microsoft.com/office/drawing/2014/main" id="{6690F9E9-47AC-65AB-7C54-BEAAC1E026AA}"/>
                    </a:ext>
                  </a:extLst>
                </p:cNvPr>
                <p:cNvPicPr/>
                <p:nvPr/>
              </p:nvPicPr>
              <p:blipFill>
                <a:blip r:embed="rId277"/>
                <a:stretch>
                  <a:fillRect/>
                </a:stretch>
              </p:blipFill>
              <p:spPr>
                <a:xfrm>
                  <a:off x="9590205" y="2689638"/>
                  <a:ext cx="183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6" name="Ink 175">
                  <a:extLst>
                    <a:ext uri="{FF2B5EF4-FFF2-40B4-BE49-F238E27FC236}">
                      <a16:creationId xmlns:a16="http://schemas.microsoft.com/office/drawing/2014/main" id="{56CBDFCE-B1E7-2D1C-F435-008963C1CEAE}"/>
                    </a:ext>
                  </a:extLst>
                </p14:cNvPr>
                <p14:cNvContentPartPr/>
                <p14:nvPr/>
              </p14:nvContentPartPr>
              <p14:xfrm>
                <a:off x="9825645" y="2797657"/>
                <a:ext cx="222840" cy="14760"/>
              </p14:xfrm>
            </p:contentPart>
          </mc:Choice>
          <mc:Fallback>
            <p:pic>
              <p:nvPicPr>
                <p:cNvPr id="176" name="Ink 175">
                  <a:extLst>
                    <a:ext uri="{FF2B5EF4-FFF2-40B4-BE49-F238E27FC236}">
                      <a16:creationId xmlns:a16="http://schemas.microsoft.com/office/drawing/2014/main" id="{56CBDFCE-B1E7-2D1C-F435-008963C1CEAE}"/>
                    </a:ext>
                  </a:extLst>
                </p:cNvPr>
                <p:cNvPicPr/>
                <p:nvPr/>
              </p:nvPicPr>
              <p:blipFill>
                <a:blip r:embed="rId279"/>
                <a:stretch>
                  <a:fillRect/>
                </a:stretch>
              </p:blipFill>
              <p:spPr>
                <a:xfrm>
                  <a:off x="9817005" y="2789017"/>
                  <a:ext cx="2404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7" name="Ink 176">
                  <a:extLst>
                    <a:ext uri="{FF2B5EF4-FFF2-40B4-BE49-F238E27FC236}">
                      <a16:creationId xmlns:a16="http://schemas.microsoft.com/office/drawing/2014/main" id="{ABD3A31B-34F1-4993-6A83-84FDD3970297}"/>
                    </a:ext>
                  </a:extLst>
                </p14:cNvPr>
                <p14:cNvContentPartPr/>
                <p14:nvPr/>
              </p14:nvContentPartPr>
              <p14:xfrm>
                <a:off x="9912405" y="2719177"/>
                <a:ext cx="129240" cy="37440"/>
              </p14:xfrm>
            </p:contentPart>
          </mc:Choice>
          <mc:Fallback>
            <p:pic>
              <p:nvPicPr>
                <p:cNvPr id="177" name="Ink 176">
                  <a:extLst>
                    <a:ext uri="{FF2B5EF4-FFF2-40B4-BE49-F238E27FC236}">
                      <a16:creationId xmlns:a16="http://schemas.microsoft.com/office/drawing/2014/main" id="{ABD3A31B-34F1-4993-6A83-84FDD3970297}"/>
                    </a:ext>
                  </a:extLst>
                </p:cNvPr>
                <p:cNvPicPr/>
                <p:nvPr/>
              </p:nvPicPr>
              <p:blipFill>
                <a:blip r:embed="rId281"/>
                <a:stretch>
                  <a:fillRect/>
                </a:stretch>
              </p:blipFill>
              <p:spPr>
                <a:xfrm>
                  <a:off x="9903405" y="2710177"/>
                  <a:ext cx="146880" cy="5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2">
            <p14:nvContentPartPr>
              <p14:cNvPr id="263" name="Ink 262">
                <a:extLst>
                  <a:ext uri="{FF2B5EF4-FFF2-40B4-BE49-F238E27FC236}">
                    <a16:creationId xmlns:a16="http://schemas.microsoft.com/office/drawing/2014/main" id="{F79D7093-E86F-231A-6AC5-9ACD6B75CDA2}"/>
                  </a:ext>
                </a:extLst>
              </p14:cNvPr>
              <p14:cNvContentPartPr/>
              <p14:nvPr/>
            </p14:nvContentPartPr>
            <p14:xfrm>
              <a:off x="4355085" y="2326777"/>
              <a:ext cx="201960" cy="447120"/>
            </p14:xfrm>
          </p:contentPart>
        </mc:Choice>
        <mc:Fallback>
          <p:pic>
            <p:nvPicPr>
              <p:cNvPr id="263" name="Ink 262">
                <a:extLst>
                  <a:ext uri="{FF2B5EF4-FFF2-40B4-BE49-F238E27FC236}">
                    <a16:creationId xmlns:a16="http://schemas.microsoft.com/office/drawing/2014/main" id="{F79D7093-E86F-231A-6AC5-9ACD6B75CDA2}"/>
                  </a:ext>
                </a:extLst>
              </p:cNvPr>
              <p:cNvPicPr/>
              <p:nvPr/>
            </p:nvPicPr>
            <p:blipFill>
              <a:blip r:embed="rId283"/>
              <a:stretch>
                <a:fillRect/>
              </a:stretch>
            </p:blipFill>
            <p:spPr>
              <a:xfrm>
                <a:off x="4346085" y="2317777"/>
                <a:ext cx="21960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19" name="Ink 418">
                <a:extLst>
                  <a:ext uri="{FF2B5EF4-FFF2-40B4-BE49-F238E27FC236}">
                    <a16:creationId xmlns:a16="http://schemas.microsoft.com/office/drawing/2014/main" id="{6455104E-3DA8-851A-A770-17884C3C31E8}"/>
                  </a:ext>
                </a:extLst>
              </p14:cNvPr>
              <p14:cNvContentPartPr/>
              <p14:nvPr/>
            </p14:nvContentPartPr>
            <p14:xfrm>
              <a:off x="7178565" y="5212897"/>
              <a:ext cx="796320" cy="663840"/>
            </p14:xfrm>
          </p:contentPart>
        </mc:Choice>
        <mc:Fallback>
          <p:pic>
            <p:nvPicPr>
              <p:cNvPr id="419" name="Ink 418">
                <a:extLst>
                  <a:ext uri="{FF2B5EF4-FFF2-40B4-BE49-F238E27FC236}">
                    <a16:creationId xmlns:a16="http://schemas.microsoft.com/office/drawing/2014/main" id="{6455104E-3DA8-851A-A770-17884C3C31E8}"/>
                  </a:ext>
                </a:extLst>
              </p:cNvPr>
              <p:cNvPicPr/>
              <p:nvPr/>
            </p:nvPicPr>
            <p:blipFill>
              <a:blip r:embed="rId285"/>
              <a:stretch>
                <a:fillRect/>
              </a:stretch>
            </p:blipFill>
            <p:spPr>
              <a:xfrm>
                <a:off x="7169565" y="5204257"/>
                <a:ext cx="813960" cy="681480"/>
              </a:xfrm>
              <a:prstGeom prst="rect">
                <a:avLst/>
              </a:prstGeom>
            </p:spPr>
          </p:pic>
        </mc:Fallback>
      </mc:AlternateContent>
      <p:grpSp>
        <p:nvGrpSpPr>
          <p:cNvPr id="436" name="Group 435">
            <a:extLst>
              <a:ext uri="{FF2B5EF4-FFF2-40B4-BE49-F238E27FC236}">
                <a16:creationId xmlns:a16="http://schemas.microsoft.com/office/drawing/2014/main" id="{3227210A-C373-6402-BF52-97CCA1CFB861}"/>
              </a:ext>
            </a:extLst>
          </p:cNvPr>
          <p:cNvGrpSpPr/>
          <p:nvPr/>
        </p:nvGrpSpPr>
        <p:grpSpPr>
          <a:xfrm>
            <a:off x="401925" y="3028417"/>
            <a:ext cx="11747160" cy="2968200"/>
            <a:chOff x="401925" y="3028417"/>
            <a:chExt cx="11747160" cy="2968200"/>
          </a:xfrm>
        </p:grpSpPr>
        <mc:AlternateContent xmlns:mc="http://schemas.openxmlformats.org/markup-compatibility/2006">
          <mc:Choice xmlns:p14="http://schemas.microsoft.com/office/powerpoint/2010/main" Requires="p14">
            <p:contentPart p14:bwMode="auto" r:id="rId286">
              <p14:nvContentPartPr>
                <p14:cNvPr id="163" name="Ink 162">
                  <a:extLst>
                    <a:ext uri="{FF2B5EF4-FFF2-40B4-BE49-F238E27FC236}">
                      <a16:creationId xmlns:a16="http://schemas.microsoft.com/office/drawing/2014/main" id="{5C8BAB83-A5AC-2F46-7B5A-589BC6078E24}"/>
                    </a:ext>
                  </a:extLst>
                </p14:cNvPr>
                <p14:cNvContentPartPr/>
                <p14:nvPr/>
              </p14:nvContentPartPr>
              <p14:xfrm>
                <a:off x="7951125" y="3137118"/>
                <a:ext cx="29880" cy="160560"/>
              </p14:xfrm>
            </p:contentPart>
          </mc:Choice>
          <mc:Fallback>
            <p:pic>
              <p:nvPicPr>
                <p:cNvPr id="163" name="Ink 162">
                  <a:extLst>
                    <a:ext uri="{FF2B5EF4-FFF2-40B4-BE49-F238E27FC236}">
                      <a16:creationId xmlns:a16="http://schemas.microsoft.com/office/drawing/2014/main" id="{5C8BAB83-A5AC-2F46-7B5A-589BC6078E24}"/>
                    </a:ext>
                  </a:extLst>
                </p:cNvPr>
                <p:cNvPicPr/>
                <p:nvPr/>
              </p:nvPicPr>
              <p:blipFill>
                <a:blip r:embed="rId287"/>
                <a:stretch>
                  <a:fillRect/>
                </a:stretch>
              </p:blipFill>
              <p:spPr>
                <a:xfrm>
                  <a:off x="7942125" y="3128118"/>
                  <a:ext cx="47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4" name="Ink 163">
                  <a:extLst>
                    <a:ext uri="{FF2B5EF4-FFF2-40B4-BE49-F238E27FC236}">
                      <a16:creationId xmlns:a16="http://schemas.microsoft.com/office/drawing/2014/main" id="{BC51CBF9-C373-BB2F-8B88-5A819BA46E07}"/>
                    </a:ext>
                  </a:extLst>
                </p14:cNvPr>
                <p14:cNvContentPartPr/>
                <p14:nvPr/>
              </p14:nvContentPartPr>
              <p14:xfrm>
                <a:off x="7951845" y="3062958"/>
                <a:ext cx="151200" cy="228960"/>
              </p14:xfrm>
            </p:contentPart>
          </mc:Choice>
          <mc:Fallback>
            <p:pic>
              <p:nvPicPr>
                <p:cNvPr id="164" name="Ink 163">
                  <a:extLst>
                    <a:ext uri="{FF2B5EF4-FFF2-40B4-BE49-F238E27FC236}">
                      <a16:creationId xmlns:a16="http://schemas.microsoft.com/office/drawing/2014/main" id="{BC51CBF9-C373-BB2F-8B88-5A819BA46E07}"/>
                    </a:ext>
                  </a:extLst>
                </p:cNvPr>
                <p:cNvPicPr/>
                <p:nvPr/>
              </p:nvPicPr>
              <p:blipFill>
                <a:blip r:embed="rId289"/>
                <a:stretch>
                  <a:fillRect/>
                </a:stretch>
              </p:blipFill>
              <p:spPr>
                <a:xfrm>
                  <a:off x="7943205" y="3053958"/>
                  <a:ext cx="168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9" name="Ink 178">
                  <a:extLst>
                    <a:ext uri="{FF2B5EF4-FFF2-40B4-BE49-F238E27FC236}">
                      <a16:creationId xmlns:a16="http://schemas.microsoft.com/office/drawing/2014/main" id="{B7FB5A07-67AE-1DE7-FFB8-31E5D3A572A4}"/>
                    </a:ext>
                  </a:extLst>
                </p14:cNvPr>
                <p14:cNvContentPartPr/>
                <p14:nvPr/>
              </p14:nvContentPartPr>
              <p14:xfrm>
                <a:off x="536565" y="3492817"/>
                <a:ext cx="200160" cy="21960"/>
              </p14:xfrm>
            </p:contentPart>
          </mc:Choice>
          <mc:Fallback>
            <p:pic>
              <p:nvPicPr>
                <p:cNvPr id="179" name="Ink 178">
                  <a:extLst>
                    <a:ext uri="{FF2B5EF4-FFF2-40B4-BE49-F238E27FC236}">
                      <a16:creationId xmlns:a16="http://schemas.microsoft.com/office/drawing/2014/main" id="{B7FB5A07-67AE-1DE7-FFB8-31E5D3A572A4}"/>
                    </a:ext>
                  </a:extLst>
                </p:cNvPr>
                <p:cNvPicPr/>
                <p:nvPr/>
              </p:nvPicPr>
              <p:blipFill>
                <a:blip r:embed="rId291"/>
                <a:stretch>
                  <a:fillRect/>
                </a:stretch>
              </p:blipFill>
              <p:spPr>
                <a:xfrm>
                  <a:off x="527925" y="3484177"/>
                  <a:ext cx="217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0" name="Ink 179">
                  <a:extLst>
                    <a:ext uri="{FF2B5EF4-FFF2-40B4-BE49-F238E27FC236}">
                      <a16:creationId xmlns:a16="http://schemas.microsoft.com/office/drawing/2014/main" id="{F78FB1A2-443E-5AF7-3789-0ADDDD8F65BF}"/>
                    </a:ext>
                  </a:extLst>
                </p14:cNvPr>
                <p14:cNvContentPartPr/>
                <p14:nvPr/>
              </p14:nvContentPartPr>
              <p14:xfrm>
                <a:off x="870645" y="3429457"/>
                <a:ext cx="251640" cy="160920"/>
              </p14:xfrm>
            </p:contentPart>
          </mc:Choice>
          <mc:Fallback>
            <p:pic>
              <p:nvPicPr>
                <p:cNvPr id="180" name="Ink 179">
                  <a:extLst>
                    <a:ext uri="{FF2B5EF4-FFF2-40B4-BE49-F238E27FC236}">
                      <a16:creationId xmlns:a16="http://schemas.microsoft.com/office/drawing/2014/main" id="{F78FB1A2-443E-5AF7-3789-0ADDDD8F65BF}"/>
                    </a:ext>
                  </a:extLst>
                </p:cNvPr>
                <p:cNvPicPr/>
                <p:nvPr/>
              </p:nvPicPr>
              <p:blipFill>
                <a:blip r:embed="rId293"/>
                <a:stretch>
                  <a:fillRect/>
                </a:stretch>
              </p:blipFill>
              <p:spPr>
                <a:xfrm>
                  <a:off x="861645" y="3420457"/>
                  <a:ext cx="2692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1" name="Ink 180">
                  <a:extLst>
                    <a:ext uri="{FF2B5EF4-FFF2-40B4-BE49-F238E27FC236}">
                      <a16:creationId xmlns:a16="http://schemas.microsoft.com/office/drawing/2014/main" id="{90DD4720-CE23-6776-15A0-88EA3FE34C3A}"/>
                    </a:ext>
                  </a:extLst>
                </p14:cNvPr>
                <p14:cNvContentPartPr/>
                <p14:nvPr/>
              </p14:nvContentPartPr>
              <p14:xfrm>
                <a:off x="1168005" y="3433057"/>
                <a:ext cx="137880" cy="158760"/>
              </p14:xfrm>
            </p:contentPart>
          </mc:Choice>
          <mc:Fallback>
            <p:pic>
              <p:nvPicPr>
                <p:cNvPr id="181" name="Ink 180">
                  <a:extLst>
                    <a:ext uri="{FF2B5EF4-FFF2-40B4-BE49-F238E27FC236}">
                      <a16:creationId xmlns:a16="http://schemas.microsoft.com/office/drawing/2014/main" id="{90DD4720-CE23-6776-15A0-88EA3FE34C3A}"/>
                    </a:ext>
                  </a:extLst>
                </p:cNvPr>
                <p:cNvPicPr/>
                <p:nvPr/>
              </p:nvPicPr>
              <p:blipFill>
                <a:blip r:embed="rId295"/>
                <a:stretch>
                  <a:fillRect/>
                </a:stretch>
              </p:blipFill>
              <p:spPr>
                <a:xfrm>
                  <a:off x="1159005" y="3424057"/>
                  <a:ext cx="1555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2" name="Ink 181">
                  <a:extLst>
                    <a:ext uri="{FF2B5EF4-FFF2-40B4-BE49-F238E27FC236}">
                      <a16:creationId xmlns:a16="http://schemas.microsoft.com/office/drawing/2014/main" id="{12BD433F-D304-A0DE-EAD3-F10341EAC448}"/>
                    </a:ext>
                  </a:extLst>
                </p14:cNvPr>
                <p14:cNvContentPartPr/>
                <p14:nvPr/>
              </p14:nvContentPartPr>
              <p14:xfrm>
                <a:off x="1441605" y="3402457"/>
                <a:ext cx="82800" cy="205920"/>
              </p14:xfrm>
            </p:contentPart>
          </mc:Choice>
          <mc:Fallback>
            <p:pic>
              <p:nvPicPr>
                <p:cNvPr id="182" name="Ink 181">
                  <a:extLst>
                    <a:ext uri="{FF2B5EF4-FFF2-40B4-BE49-F238E27FC236}">
                      <a16:creationId xmlns:a16="http://schemas.microsoft.com/office/drawing/2014/main" id="{12BD433F-D304-A0DE-EAD3-F10341EAC448}"/>
                    </a:ext>
                  </a:extLst>
                </p:cNvPr>
                <p:cNvPicPr/>
                <p:nvPr/>
              </p:nvPicPr>
              <p:blipFill>
                <a:blip r:embed="rId297"/>
                <a:stretch>
                  <a:fillRect/>
                </a:stretch>
              </p:blipFill>
              <p:spPr>
                <a:xfrm>
                  <a:off x="1432605" y="3393817"/>
                  <a:ext cx="1004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3" name="Ink 182">
                  <a:extLst>
                    <a:ext uri="{FF2B5EF4-FFF2-40B4-BE49-F238E27FC236}">
                      <a16:creationId xmlns:a16="http://schemas.microsoft.com/office/drawing/2014/main" id="{998BF45E-9051-B8AD-A0B4-BA66EF7FBEB0}"/>
                    </a:ext>
                  </a:extLst>
                </p14:cNvPr>
                <p14:cNvContentPartPr/>
                <p14:nvPr/>
              </p14:nvContentPartPr>
              <p14:xfrm>
                <a:off x="1424325" y="3491017"/>
                <a:ext cx="155160" cy="12600"/>
              </p14:xfrm>
            </p:contentPart>
          </mc:Choice>
          <mc:Fallback>
            <p:pic>
              <p:nvPicPr>
                <p:cNvPr id="183" name="Ink 182">
                  <a:extLst>
                    <a:ext uri="{FF2B5EF4-FFF2-40B4-BE49-F238E27FC236}">
                      <a16:creationId xmlns:a16="http://schemas.microsoft.com/office/drawing/2014/main" id="{998BF45E-9051-B8AD-A0B4-BA66EF7FBEB0}"/>
                    </a:ext>
                  </a:extLst>
                </p:cNvPr>
                <p:cNvPicPr/>
                <p:nvPr/>
              </p:nvPicPr>
              <p:blipFill>
                <a:blip r:embed="rId299"/>
                <a:stretch>
                  <a:fillRect/>
                </a:stretch>
              </p:blipFill>
              <p:spPr>
                <a:xfrm>
                  <a:off x="1415685" y="3482377"/>
                  <a:ext cx="172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4" name="Ink 183">
                  <a:extLst>
                    <a:ext uri="{FF2B5EF4-FFF2-40B4-BE49-F238E27FC236}">
                      <a16:creationId xmlns:a16="http://schemas.microsoft.com/office/drawing/2014/main" id="{F5ACE239-2907-2E7A-DA81-878780BE1744}"/>
                    </a:ext>
                  </a:extLst>
                </p14:cNvPr>
                <p14:cNvContentPartPr/>
                <p14:nvPr/>
              </p14:nvContentPartPr>
              <p14:xfrm>
                <a:off x="1586685" y="3208057"/>
                <a:ext cx="232200" cy="554400"/>
              </p14:xfrm>
            </p:contentPart>
          </mc:Choice>
          <mc:Fallback>
            <p:pic>
              <p:nvPicPr>
                <p:cNvPr id="184" name="Ink 183">
                  <a:extLst>
                    <a:ext uri="{FF2B5EF4-FFF2-40B4-BE49-F238E27FC236}">
                      <a16:creationId xmlns:a16="http://schemas.microsoft.com/office/drawing/2014/main" id="{F5ACE239-2907-2E7A-DA81-878780BE1744}"/>
                    </a:ext>
                  </a:extLst>
                </p:cNvPr>
                <p:cNvPicPr/>
                <p:nvPr/>
              </p:nvPicPr>
              <p:blipFill>
                <a:blip r:embed="rId301"/>
                <a:stretch>
                  <a:fillRect/>
                </a:stretch>
              </p:blipFill>
              <p:spPr>
                <a:xfrm>
                  <a:off x="1577685" y="3199417"/>
                  <a:ext cx="24984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Ink 184">
                  <a:extLst>
                    <a:ext uri="{FF2B5EF4-FFF2-40B4-BE49-F238E27FC236}">
                      <a16:creationId xmlns:a16="http://schemas.microsoft.com/office/drawing/2014/main" id="{39592E16-71F3-28DE-47CC-4AE080087124}"/>
                    </a:ext>
                  </a:extLst>
                </p14:cNvPr>
                <p14:cNvContentPartPr/>
                <p14:nvPr/>
              </p14:nvContentPartPr>
              <p14:xfrm>
                <a:off x="1915365" y="3683977"/>
                <a:ext cx="88560" cy="78120"/>
              </p14:xfrm>
            </p:contentPart>
          </mc:Choice>
          <mc:Fallback>
            <p:pic>
              <p:nvPicPr>
                <p:cNvPr id="185" name="Ink 184">
                  <a:extLst>
                    <a:ext uri="{FF2B5EF4-FFF2-40B4-BE49-F238E27FC236}">
                      <a16:creationId xmlns:a16="http://schemas.microsoft.com/office/drawing/2014/main" id="{39592E16-71F3-28DE-47CC-4AE080087124}"/>
                    </a:ext>
                  </a:extLst>
                </p:cNvPr>
                <p:cNvPicPr/>
                <p:nvPr/>
              </p:nvPicPr>
              <p:blipFill>
                <a:blip r:embed="rId303"/>
                <a:stretch>
                  <a:fillRect/>
                </a:stretch>
              </p:blipFill>
              <p:spPr>
                <a:xfrm>
                  <a:off x="1906365" y="3675337"/>
                  <a:ext cx="1062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6" name="Ink 185">
                  <a:extLst>
                    <a:ext uri="{FF2B5EF4-FFF2-40B4-BE49-F238E27FC236}">
                      <a16:creationId xmlns:a16="http://schemas.microsoft.com/office/drawing/2014/main" id="{455FA79F-3EEA-7594-5FBA-27E281561C40}"/>
                    </a:ext>
                  </a:extLst>
                </p14:cNvPr>
                <p14:cNvContentPartPr/>
                <p14:nvPr/>
              </p14:nvContentPartPr>
              <p14:xfrm>
                <a:off x="1901325" y="3111937"/>
                <a:ext cx="56880" cy="185760"/>
              </p14:xfrm>
            </p:contentPart>
          </mc:Choice>
          <mc:Fallback>
            <p:pic>
              <p:nvPicPr>
                <p:cNvPr id="186" name="Ink 185">
                  <a:extLst>
                    <a:ext uri="{FF2B5EF4-FFF2-40B4-BE49-F238E27FC236}">
                      <a16:creationId xmlns:a16="http://schemas.microsoft.com/office/drawing/2014/main" id="{455FA79F-3EEA-7594-5FBA-27E281561C40}"/>
                    </a:ext>
                  </a:extLst>
                </p:cNvPr>
                <p:cNvPicPr/>
                <p:nvPr/>
              </p:nvPicPr>
              <p:blipFill>
                <a:blip r:embed="rId305"/>
                <a:stretch>
                  <a:fillRect/>
                </a:stretch>
              </p:blipFill>
              <p:spPr>
                <a:xfrm>
                  <a:off x="1892685" y="3103297"/>
                  <a:ext cx="745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7" name="Ink 186">
                  <a:extLst>
                    <a:ext uri="{FF2B5EF4-FFF2-40B4-BE49-F238E27FC236}">
                      <a16:creationId xmlns:a16="http://schemas.microsoft.com/office/drawing/2014/main" id="{B513CEAA-B24B-A1E5-5E20-8A164FF055B4}"/>
                    </a:ext>
                  </a:extLst>
                </p14:cNvPr>
                <p14:cNvContentPartPr/>
                <p14:nvPr/>
              </p14:nvContentPartPr>
              <p14:xfrm>
                <a:off x="1913205" y="3144697"/>
                <a:ext cx="194040" cy="209160"/>
              </p14:xfrm>
            </p:contentPart>
          </mc:Choice>
          <mc:Fallback>
            <p:pic>
              <p:nvPicPr>
                <p:cNvPr id="187" name="Ink 186">
                  <a:extLst>
                    <a:ext uri="{FF2B5EF4-FFF2-40B4-BE49-F238E27FC236}">
                      <a16:creationId xmlns:a16="http://schemas.microsoft.com/office/drawing/2014/main" id="{B513CEAA-B24B-A1E5-5E20-8A164FF055B4}"/>
                    </a:ext>
                  </a:extLst>
                </p:cNvPr>
                <p:cNvPicPr/>
                <p:nvPr/>
              </p:nvPicPr>
              <p:blipFill>
                <a:blip r:embed="rId307"/>
                <a:stretch>
                  <a:fillRect/>
                </a:stretch>
              </p:blipFill>
              <p:spPr>
                <a:xfrm>
                  <a:off x="1904205" y="3135697"/>
                  <a:ext cx="2116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8" name="Ink 187">
                  <a:extLst>
                    <a:ext uri="{FF2B5EF4-FFF2-40B4-BE49-F238E27FC236}">
                      <a16:creationId xmlns:a16="http://schemas.microsoft.com/office/drawing/2014/main" id="{0CEF8E3A-E7F4-D4CD-5279-94C0AA208371}"/>
                    </a:ext>
                  </a:extLst>
                </p14:cNvPr>
                <p14:cNvContentPartPr/>
                <p14:nvPr/>
              </p14:nvContentPartPr>
              <p14:xfrm>
                <a:off x="2239365" y="3495697"/>
                <a:ext cx="256680" cy="132840"/>
              </p14:xfrm>
            </p:contentPart>
          </mc:Choice>
          <mc:Fallback>
            <p:pic>
              <p:nvPicPr>
                <p:cNvPr id="188" name="Ink 187">
                  <a:extLst>
                    <a:ext uri="{FF2B5EF4-FFF2-40B4-BE49-F238E27FC236}">
                      <a16:creationId xmlns:a16="http://schemas.microsoft.com/office/drawing/2014/main" id="{0CEF8E3A-E7F4-D4CD-5279-94C0AA208371}"/>
                    </a:ext>
                  </a:extLst>
                </p:cNvPr>
                <p:cNvPicPr/>
                <p:nvPr/>
              </p:nvPicPr>
              <p:blipFill>
                <a:blip r:embed="rId309"/>
                <a:stretch>
                  <a:fillRect/>
                </a:stretch>
              </p:blipFill>
              <p:spPr>
                <a:xfrm>
                  <a:off x="2230725" y="3486697"/>
                  <a:ext cx="2743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9" name="Ink 188">
                  <a:extLst>
                    <a:ext uri="{FF2B5EF4-FFF2-40B4-BE49-F238E27FC236}">
                      <a16:creationId xmlns:a16="http://schemas.microsoft.com/office/drawing/2014/main" id="{0AB7DB06-271F-F00B-B2BE-BBF6B5B13F2B}"/>
                    </a:ext>
                  </a:extLst>
                </p14:cNvPr>
                <p14:cNvContentPartPr/>
                <p14:nvPr/>
              </p14:nvContentPartPr>
              <p14:xfrm>
                <a:off x="2847405" y="3456097"/>
                <a:ext cx="256320" cy="192240"/>
              </p14:xfrm>
            </p:contentPart>
          </mc:Choice>
          <mc:Fallback>
            <p:pic>
              <p:nvPicPr>
                <p:cNvPr id="189" name="Ink 188">
                  <a:extLst>
                    <a:ext uri="{FF2B5EF4-FFF2-40B4-BE49-F238E27FC236}">
                      <a16:creationId xmlns:a16="http://schemas.microsoft.com/office/drawing/2014/main" id="{0AB7DB06-271F-F00B-B2BE-BBF6B5B13F2B}"/>
                    </a:ext>
                  </a:extLst>
                </p:cNvPr>
                <p:cNvPicPr/>
                <p:nvPr/>
              </p:nvPicPr>
              <p:blipFill>
                <a:blip r:embed="rId311"/>
                <a:stretch>
                  <a:fillRect/>
                </a:stretch>
              </p:blipFill>
              <p:spPr>
                <a:xfrm>
                  <a:off x="2838765" y="3447097"/>
                  <a:ext cx="2739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0" name="Ink 189">
                  <a:extLst>
                    <a:ext uri="{FF2B5EF4-FFF2-40B4-BE49-F238E27FC236}">
                      <a16:creationId xmlns:a16="http://schemas.microsoft.com/office/drawing/2014/main" id="{1D680D6E-D851-57A0-C470-B9F2549E3CF6}"/>
                    </a:ext>
                  </a:extLst>
                </p14:cNvPr>
                <p14:cNvContentPartPr/>
                <p14:nvPr/>
              </p14:nvContentPartPr>
              <p14:xfrm>
                <a:off x="3169245" y="3461497"/>
                <a:ext cx="121320" cy="163080"/>
              </p14:xfrm>
            </p:contentPart>
          </mc:Choice>
          <mc:Fallback>
            <p:pic>
              <p:nvPicPr>
                <p:cNvPr id="190" name="Ink 189">
                  <a:extLst>
                    <a:ext uri="{FF2B5EF4-FFF2-40B4-BE49-F238E27FC236}">
                      <a16:creationId xmlns:a16="http://schemas.microsoft.com/office/drawing/2014/main" id="{1D680D6E-D851-57A0-C470-B9F2549E3CF6}"/>
                    </a:ext>
                  </a:extLst>
                </p:cNvPr>
                <p:cNvPicPr/>
                <p:nvPr/>
              </p:nvPicPr>
              <p:blipFill>
                <a:blip r:embed="rId313"/>
                <a:stretch>
                  <a:fillRect/>
                </a:stretch>
              </p:blipFill>
              <p:spPr>
                <a:xfrm>
                  <a:off x="3160605" y="3452857"/>
                  <a:ext cx="1389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1" name="Ink 190">
                  <a:extLst>
                    <a:ext uri="{FF2B5EF4-FFF2-40B4-BE49-F238E27FC236}">
                      <a16:creationId xmlns:a16="http://schemas.microsoft.com/office/drawing/2014/main" id="{1D05150A-BD12-E86E-453E-41FABAC2808D}"/>
                    </a:ext>
                  </a:extLst>
                </p14:cNvPr>
                <p14:cNvContentPartPr/>
                <p14:nvPr/>
              </p14:nvContentPartPr>
              <p14:xfrm>
                <a:off x="3333045" y="3413977"/>
                <a:ext cx="129600" cy="226440"/>
              </p14:xfrm>
            </p:contentPart>
          </mc:Choice>
          <mc:Fallback>
            <p:pic>
              <p:nvPicPr>
                <p:cNvPr id="191" name="Ink 190">
                  <a:extLst>
                    <a:ext uri="{FF2B5EF4-FFF2-40B4-BE49-F238E27FC236}">
                      <a16:creationId xmlns:a16="http://schemas.microsoft.com/office/drawing/2014/main" id="{1D05150A-BD12-E86E-453E-41FABAC2808D}"/>
                    </a:ext>
                  </a:extLst>
                </p:cNvPr>
                <p:cNvPicPr/>
                <p:nvPr/>
              </p:nvPicPr>
              <p:blipFill>
                <a:blip r:embed="rId315"/>
                <a:stretch>
                  <a:fillRect/>
                </a:stretch>
              </p:blipFill>
              <p:spPr>
                <a:xfrm>
                  <a:off x="3324405" y="3404977"/>
                  <a:ext cx="1472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4" name="Ink 193">
                  <a:extLst>
                    <a:ext uri="{FF2B5EF4-FFF2-40B4-BE49-F238E27FC236}">
                      <a16:creationId xmlns:a16="http://schemas.microsoft.com/office/drawing/2014/main" id="{D8C25BA1-F414-6E55-50E8-1236CD2EDC67}"/>
                    </a:ext>
                  </a:extLst>
                </p14:cNvPr>
                <p14:cNvContentPartPr/>
                <p14:nvPr/>
              </p14:nvContentPartPr>
              <p14:xfrm>
                <a:off x="3321885" y="3500017"/>
                <a:ext cx="135720" cy="7920"/>
              </p14:xfrm>
            </p:contentPart>
          </mc:Choice>
          <mc:Fallback>
            <p:pic>
              <p:nvPicPr>
                <p:cNvPr id="194" name="Ink 193">
                  <a:extLst>
                    <a:ext uri="{FF2B5EF4-FFF2-40B4-BE49-F238E27FC236}">
                      <a16:creationId xmlns:a16="http://schemas.microsoft.com/office/drawing/2014/main" id="{D8C25BA1-F414-6E55-50E8-1236CD2EDC67}"/>
                    </a:ext>
                  </a:extLst>
                </p:cNvPr>
                <p:cNvPicPr/>
                <p:nvPr/>
              </p:nvPicPr>
              <p:blipFill>
                <a:blip r:embed="rId317"/>
                <a:stretch>
                  <a:fillRect/>
                </a:stretch>
              </p:blipFill>
              <p:spPr>
                <a:xfrm>
                  <a:off x="3312885" y="3491377"/>
                  <a:ext cx="1533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6" name="Ink 195">
                  <a:extLst>
                    <a:ext uri="{FF2B5EF4-FFF2-40B4-BE49-F238E27FC236}">
                      <a16:creationId xmlns:a16="http://schemas.microsoft.com/office/drawing/2014/main" id="{746AD209-541D-CFE5-97FA-23B7AFC853C6}"/>
                    </a:ext>
                  </a:extLst>
                </p14:cNvPr>
                <p14:cNvContentPartPr/>
                <p14:nvPr/>
              </p14:nvContentPartPr>
              <p14:xfrm>
                <a:off x="3511245" y="3221737"/>
                <a:ext cx="124920" cy="549720"/>
              </p14:xfrm>
            </p:contentPart>
          </mc:Choice>
          <mc:Fallback>
            <p:pic>
              <p:nvPicPr>
                <p:cNvPr id="196" name="Ink 195">
                  <a:extLst>
                    <a:ext uri="{FF2B5EF4-FFF2-40B4-BE49-F238E27FC236}">
                      <a16:creationId xmlns:a16="http://schemas.microsoft.com/office/drawing/2014/main" id="{746AD209-541D-CFE5-97FA-23B7AFC853C6}"/>
                    </a:ext>
                  </a:extLst>
                </p:cNvPr>
                <p:cNvPicPr/>
                <p:nvPr/>
              </p:nvPicPr>
              <p:blipFill>
                <a:blip r:embed="rId319"/>
                <a:stretch>
                  <a:fillRect/>
                </a:stretch>
              </p:blipFill>
              <p:spPr>
                <a:xfrm>
                  <a:off x="3502245" y="3213097"/>
                  <a:ext cx="14256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7" name="Ink 196">
                  <a:extLst>
                    <a:ext uri="{FF2B5EF4-FFF2-40B4-BE49-F238E27FC236}">
                      <a16:creationId xmlns:a16="http://schemas.microsoft.com/office/drawing/2014/main" id="{DDFA58A3-C46A-9B2C-AE7B-E8A8273D448C}"/>
                    </a:ext>
                  </a:extLst>
                </p14:cNvPr>
                <p14:cNvContentPartPr/>
                <p14:nvPr/>
              </p14:nvContentPartPr>
              <p14:xfrm>
                <a:off x="3695925" y="3717817"/>
                <a:ext cx="38520" cy="144000"/>
              </p14:xfrm>
            </p:contentPart>
          </mc:Choice>
          <mc:Fallback>
            <p:pic>
              <p:nvPicPr>
                <p:cNvPr id="197" name="Ink 196">
                  <a:extLst>
                    <a:ext uri="{FF2B5EF4-FFF2-40B4-BE49-F238E27FC236}">
                      <a16:creationId xmlns:a16="http://schemas.microsoft.com/office/drawing/2014/main" id="{DDFA58A3-C46A-9B2C-AE7B-E8A8273D448C}"/>
                    </a:ext>
                  </a:extLst>
                </p:cNvPr>
                <p:cNvPicPr/>
                <p:nvPr/>
              </p:nvPicPr>
              <p:blipFill>
                <a:blip r:embed="rId321"/>
                <a:stretch>
                  <a:fillRect/>
                </a:stretch>
              </p:blipFill>
              <p:spPr>
                <a:xfrm>
                  <a:off x="3686925" y="3709177"/>
                  <a:ext cx="561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8" name="Ink 197">
                  <a:extLst>
                    <a:ext uri="{FF2B5EF4-FFF2-40B4-BE49-F238E27FC236}">
                      <a16:creationId xmlns:a16="http://schemas.microsoft.com/office/drawing/2014/main" id="{58E4A659-2454-42DE-8A53-1713CC9AF49D}"/>
                    </a:ext>
                  </a:extLst>
                </p14:cNvPr>
                <p14:cNvContentPartPr/>
                <p14:nvPr/>
              </p14:nvContentPartPr>
              <p14:xfrm>
                <a:off x="3693405" y="3712777"/>
                <a:ext cx="165960" cy="146880"/>
              </p14:xfrm>
            </p:contentPart>
          </mc:Choice>
          <mc:Fallback>
            <p:pic>
              <p:nvPicPr>
                <p:cNvPr id="198" name="Ink 197">
                  <a:extLst>
                    <a:ext uri="{FF2B5EF4-FFF2-40B4-BE49-F238E27FC236}">
                      <a16:creationId xmlns:a16="http://schemas.microsoft.com/office/drawing/2014/main" id="{58E4A659-2454-42DE-8A53-1713CC9AF49D}"/>
                    </a:ext>
                  </a:extLst>
                </p:cNvPr>
                <p:cNvPicPr/>
                <p:nvPr/>
              </p:nvPicPr>
              <p:blipFill>
                <a:blip r:embed="rId323"/>
                <a:stretch>
                  <a:fillRect/>
                </a:stretch>
              </p:blipFill>
              <p:spPr>
                <a:xfrm>
                  <a:off x="3684765" y="3704137"/>
                  <a:ext cx="1836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9" name="Ink 198">
                  <a:extLst>
                    <a:ext uri="{FF2B5EF4-FFF2-40B4-BE49-F238E27FC236}">
                      <a16:creationId xmlns:a16="http://schemas.microsoft.com/office/drawing/2014/main" id="{9C12EA21-23D7-2368-6335-8EC39AFF8AB7}"/>
                    </a:ext>
                  </a:extLst>
                </p14:cNvPr>
                <p14:cNvContentPartPr/>
                <p14:nvPr/>
              </p14:nvContentPartPr>
              <p14:xfrm>
                <a:off x="3740925" y="3070537"/>
                <a:ext cx="178920" cy="181440"/>
              </p14:xfrm>
            </p:contentPart>
          </mc:Choice>
          <mc:Fallback>
            <p:pic>
              <p:nvPicPr>
                <p:cNvPr id="199" name="Ink 198">
                  <a:extLst>
                    <a:ext uri="{FF2B5EF4-FFF2-40B4-BE49-F238E27FC236}">
                      <a16:creationId xmlns:a16="http://schemas.microsoft.com/office/drawing/2014/main" id="{9C12EA21-23D7-2368-6335-8EC39AFF8AB7}"/>
                    </a:ext>
                  </a:extLst>
                </p:cNvPr>
                <p:cNvPicPr/>
                <p:nvPr/>
              </p:nvPicPr>
              <p:blipFill>
                <a:blip r:embed="rId325"/>
                <a:stretch>
                  <a:fillRect/>
                </a:stretch>
              </p:blipFill>
              <p:spPr>
                <a:xfrm>
                  <a:off x="3732285" y="3061897"/>
                  <a:ext cx="1965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0" name="Ink 199">
                  <a:extLst>
                    <a:ext uri="{FF2B5EF4-FFF2-40B4-BE49-F238E27FC236}">
                      <a16:creationId xmlns:a16="http://schemas.microsoft.com/office/drawing/2014/main" id="{D141C551-7FC8-B498-2885-5EA2080448C4}"/>
                    </a:ext>
                  </a:extLst>
                </p14:cNvPr>
                <p14:cNvContentPartPr/>
                <p14:nvPr/>
              </p14:nvContentPartPr>
              <p14:xfrm>
                <a:off x="3945045" y="3167377"/>
                <a:ext cx="11880" cy="147240"/>
              </p14:xfrm>
            </p:contentPart>
          </mc:Choice>
          <mc:Fallback>
            <p:pic>
              <p:nvPicPr>
                <p:cNvPr id="200" name="Ink 199">
                  <a:extLst>
                    <a:ext uri="{FF2B5EF4-FFF2-40B4-BE49-F238E27FC236}">
                      <a16:creationId xmlns:a16="http://schemas.microsoft.com/office/drawing/2014/main" id="{D141C551-7FC8-B498-2885-5EA2080448C4}"/>
                    </a:ext>
                  </a:extLst>
                </p:cNvPr>
                <p:cNvPicPr/>
                <p:nvPr/>
              </p:nvPicPr>
              <p:blipFill>
                <a:blip r:embed="rId327"/>
                <a:stretch>
                  <a:fillRect/>
                </a:stretch>
              </p:blipFill>
              <p:spPr>
                <a:xfrm>
                  <a:off x="3936405" y="3158737"/>
                  <a:ext cx="29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1" name="Ink 200">
                  <a:extLst>
                    <a:ext uri="{FF2B5EF4-FFF2-40B4-BE49-F238E27FC236}">
                      <a16:creationId xmlns:a16="http://schemas.microsoft.com/office/drawing/2014/main" id="{25B4FAF1-09E7-E082-7814-5D0C240C524A}"/>
                    </a:ext>
                  </a:extLst>
                </p14:cNvPr>
                <p14:cNvContentPartPr/>
                <p14:nvPr/>
              </p14:nvContentPartPr>
              <p14:xfrm>
                <a:off x="3919845" y="3153337"/>
                <a:ext cx="133920" cy="178560"/>
              </p14:xfrm>
            </p:contentPart>
          </mc:Choice>
          <mc:Fallback>
            <p:pic>
              <p:nvPicPr>
                <p:cNvPr id="201" name="Ink 200">
                  <a:extLst>
                    <a:ext uri="{FF2B5EF4-FFF2-40B4-BE49-F238E27FC236}">
                      <a16:creationId xmlns:a16="http://schemas.microsoft.com/office/drawing/2014/main" id="{25B4FAF1-09E7-E082-7814-5D0C240C524A}"/>
                    </a:ext>
                  </a:extLst>
                </p:cNvPr>
                <p:cNvPicPr/>
                <p:nvPr/>
              </p:nvPicPr>
              <p:blipFill>
                <a:blip r:embed="rId329"/>
                <a:stretch>
                  <a:fillRect/>
                </a:stretch>
              </p:blipFill>
              <p:spPr>
                <a:xfrm>
                  <a:off x="3910845" y="3144697"/>
                  <a:ext cx="1515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2" name="Ink 201">
                  <a:extLst>
                    <a:ext uri="{FF2B5EF4-FFF2-40B4-BE49-F238E27FC236}">
                      <a16:creationId xmlns:a16="http://schemas.microsoft.com/office/drawing/2014/main" id="{0252684E-9DE9-11E7-7C44-A38B2C0A80E0}"/>
                    </a:ext>
                  </a:extLst>
                </p14:cNvPr>
                <p14:cNvContentPartPr/>
                <p14:nvPr/>
              </p14:nvContentPartPr>
              <p14:xfrm>
                <a:off x="4074285" y="3526657"/>
                <a:ext cx="224280" cy="82800"/>
              </p14:xfrm>
            </p:contentPart>
          </mc:Choice>
          <mc:Fallback>
            <p:pic>
              <p:nvPicPr>
                <p:cNvPr id="202" name="Ink 201">
                  <a:extLst>
                    <a:ext uri="{FF2B5EF4-FFF2-40B4-BE49-F238E27FC236}">
                      <a16:creationId xmlns:a16="http://schemas.microsoft.com/office/drawing/2014/main" id="{0252684E-9DE9-11E7-7C44-A38B2C0A80E0}"/>
                    </a:ext>
                  </a:extLst>
                </p:cNvPr>
                <p:cNvPicPr/>
                <p:nvPr/>
              </p:nvPicPr>
              <p:blipFill>
                <a:blip r:embed="rId331"/>
                <a:stretch>
                  <a:fillRect/>
                </a:stretch>
              </p:blipFill>
              <p:spPr>
                <a:xfrm>
                  <a:off x="4065285" y="3518017"/>
                  <a:ext cx="2419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4" name="Ink 203">
                  <a:extLst>
                    <a:ext uri="{FF2B5EF4-FFF2-40B4-BE49-F238E27FC236}">
                      <a16:creationId xmlns:a16="http://schemas.microsoft.com/office/drawing/2014/main" id="{EB5B6EB8-32F6-EB15-4F06-F29884447767}"/>
                    </a:ext>
                  </a:extLst>
                </p14:cNvPr>
                <p14:cNvContentPartPr/>
                <p14:nvPr/>
              </p14:nvContentPartPr>
              <p14:xfrm>
                <a:off x="4542645" y="3422257"/>
                <a:ext cx="133200" cy="318240"/>
              </p14:xfrm>
            </p:contentPart>
          </mc:Choice>
          <mc:Fallback>
            <p:pic>
              <p:nvPicPr>
                <p:cNvPr id="204" name="Ink 203">
                  <a:extLst>
                    <a:ext uri="{FF2B5EF4-FFF2-40B4-BE49-F238E27FC236}">
                      <a16:creationId xmlns:a16="http://schemas.microsoft.com/office/drawing/2014/main" id="{EB5B6EB8-32F6-EB15-4F06-F29884447767}"/>
                    </a:ext>
                  </a:extLst>
                </p:cNvPr>
                <p:cNvPicPr/>
                <p:nvPr/>
              </p:nvPicPr>
              <p:blipFill>
                <a:blip r:embed="rId333"/>
                <a:stretch>
                  <a:fillRect/>
                </a:stretch>
              </p:blipFill>
              <p:spPr>
                <a:xfrm>
                  <a:off x="4534005" y="3413617"/>
                  <a:ext cx="1508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5" name="Ink 204">
                  <a:extLst>
                    <a:ext uri="{FF2B5EF4-FFF2-40B4-BE49-F238E27FC236}">
                      <a16:creationId xmlns:a16="http://schemas.microsoft.com/office/drawing/2014/main" id="{F5F38A8F-A0E2-234E-0B1F-550D90A92839}"/>
                    </a:ext>
                  </a:extLst>
                </p14:cNvPr>
                <p14:cNvContentPartPr/>
                <p14:nvPr/>
              </p14:nvContentPartPr>
              <p14:xfrm>
                <a:off x="4807245" y="3467257"/>
                <a:ext cx="34560" cy="228240"/>
              </p14:xfrm>
            </p:contentPart>
          </mc:Choice>
          <mc:Fallback>
            <p:pic>
              <p:nvPicPr>
                <p:cNvPr id="205" name="Ink 204">
                  <a:extLst>
                    <a:ext uri="{FF2B5EF4-FFF2-40B4-BE49-F238E27FC236}">
                      <a16:creationId xmlns:a16="http://schemas.microsoft.com/office/drawing/2014/main" id="{F5F38A8F-A0E2-234E-0B1F-550D90A92839}"/>
                    </a:ext>
                  </a:extLst>
                </p:cNvPr>
                <p:cNvPicPr/>
                <p:nvPr/>
              </p:nvPicPr>
              <p:blipFill>
                <a:blip r:embed="rId335"/>
                <a:stretch>
                  <a:fillRect/>
                </a:stretch>
              </p:blipFill>
              <p:spPr>
                <a:xfrm>
                  <a:off x="4798245" y="3458617"/>
                  <a:ext cx="522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6" name="Ink 205">
                  <a:extLst>
                    <a:ext uri="{FF2B5EF4-FFF2-40B4-BE49-F238E27FC236}">
                      <a16:creationId xmlns:a16="http://schemas.microsoft.com/office/drawing/2014/main" id="{4503C001-2E25-41EA-97E3-383D8E1CECFC}"/>
                    </a:ext>
                  </a:extLst>
                </p14:cNvPr>
                <p14:cNvContentPartPr/>
                <p14:nvPr/>
              </p14:nvContentPartPr>
              <p14:xfrm>
                <a:off x="4968885" y="3581377"/>
                <a:ext cx="191520" cy="111600"/>
              </p14:xfrm>
            </p:contentPart>
          </mc:Choice>
          <mc:Fallback>
            <p:pic>
              <p:nvPicPr>
                <p:cNvPr id="206" name="Ink 205">
                  <a:extLst>
                    <a:ext uri="{FF2B5EF4-FFF2-40B4-BE49-F238E27FC236}">
                      <a16:creationId xmlns:a16="http://schemas.microsoft.com/office/drawing/2014/main" id="{4503C001-2E25-41EA-97E3-383D8E1CECFC}"/>
                    </a:ext>
                  </a:extLst>
                </p:cNvPr>
                <p:cNvPicPr/>
                <p:nvPr/>
              </p:nvPicPr>
              <p:blipFill>
                <a:blip r:embed="rId337"/>
                <a:stretch>
                  <a:fillRect/>
                </a:stretch>
              </p:blipFill>
              <p:spPr>
                <a:xfrm>
                  <a:off x="4960245" y="3572737"/>
                  <a:ext cx="209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7" name="Ink 206">
                  <a:extLst>
                    <a:ext uri="{FF2B5EF4-FFF2-40B4-BE49-F238E27FC236}">
                      <a16:creationId xmlns:a16="http://schemas.microsoft.com/office/drawing/2014/main" id="{15CF1C6A-D51D-CC51-322D-C22C17166DB8}"/>
                    </a:ext>
                  </a:extLst>
                </p14:cNvPr>
                <p14:cNvContentPartPr/>
                <p14:nvPr/>
              </p14:nvContentPartPr>
              <p14:xfrm>
                <a:off x="5347965" y="3528457"/>
                <a:ext cx="59040" cy="133920"/>
              </p14:xfrm>
            </p:contentPart>
          </mc:Choice>
          <mc:Fallback>
            <p:pic>
              <p:nvPicPr>
                <p:cNvPr id="207" name="Ink 206">
                  <a:extLst>
                    <a:ext uri="{FF2B5EF4-FFF2-40B4-BE49-F238E27FC236}">
                      <a16:creationId xmlns:a16="http://schemas.microsoft.com/office/drawing/2014/main" id="{15CF1C6A-D51D-CC51-322D-C22C17166DB8}"/>
                    </a:ext>
                  </a:extLst>
                </p:cNvPr>
                <p:cNvPicPr/>
                <p:nvPr/>
              </p:nvPicPr>
              <p:blipFill>
                <a:blip r:embed="rId339"/>
                <a:stretch>
                  <a:fillRect/>
                </a:stretch>
              </p:blipFill>
              <p:spPr>
                <a:xfrm>
                  <a:off x="5339325" y="3519457"/>
                  <a:ext cx="766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8" name="Ink 207">
                  <a:extLst>
                    <a:ext uri="{FF2B5EF4-FFF2-40B4-BE49-F238E27FC236}">
                      <a16:creationId xmlns:a16="http://schemas.microsoft.com/office/drawing/2014/main" id="{7292F465-9AFB-5C75-5523-4DCBD4B65CC5}"/>
                    </a:ext>
                  </a:extLst>
                </p14:cNvPr>
                <p14:cNvContentPartPr/>
                <p14:nvPr/>
              </p14:nvContentPartPr>
              <p14:xfrm>
                <a:off x="5468925" y="3436657"/>
                <a:ext cx="122760" cy="282960"/>
              </p14:xfrm>
            </p:contentPart>
          </mc:Choice>
          <mc:Fallback>
            <p:pic>
              <p:nvPicPr>
                <p:cNvPr id="208" name="Ink 207">
                  <a:extLst>
                    <a:ext uri="{FF2B5EF4-FFF2-40B4-BE49-F238E27FC236}">
                      <a16:creationId xmlns:a16="http://schemas.microsoft.com/office/drawing/2014/main" id="{7292F465-9AFB-5C75-5523-4DCBD4B65CC5}"/>
                    </a:ext>
                  </a:extLst>
                </p:cNvPr>
                <p:cNvPicPr/>
                <p:nvPr/>
              </p:nvPicPr>
              <p:blipFill>
                <a:blip r:embed="rId341"/>
                <a:stretch>
                  <a:fillRect/>
                </a:stretch>
              </p:blipFill>
              <p:spPr>
                <a:xfrm>
                  <a:off x="5460285" y="3427657"/>
                  <a:ext cx="1404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9" name="Ink 208">
                  <a:extLst>
                    <a:ext uri="{FF2B5EF4-FFF2-40B4-BE49-F238E27FC236}">
                      <a16:creationId xmlns:a16="http://schemas.microsoft.com/office/drawing/2014/main" id="{F8C37BCF-FFB9-F7CF-C176-335FE3622815}"/>
                    </a:ext>
                  </a:extLst>
                </p14:cNvPr>
                <p14:cNvContentPartPr/>
                <p14:nvPr/>
              </p14:nvContentPartPr>
              <p14:xfrm>
                <a:off x="5659005" y="3590737"/>
                <a:ext cx="183600" cy="131400"/>
              </p14:xfrm>
            </p:contentPart>
          </mc:Choice>
          <mc:Fallback>
            <p:pic>
              <p:nvPicPr>
                <p:cNvPr id="209" name="Ink 208">
                  <a:extLst>
                    <a:ext uri="{FF2B5EF4-FFF2-40B4-BE49-F238E27FC236}">
                      <a16:creationId xmlns:a16="http://schemas.microsoft.com/office/drawing/2014/main" id="{F8C37BCF-FFB9-F7CF-C176-335FE3622815}"/>
                    </a:ext>
                  </a:extLst>
                </p:cNvPr>
                <p:cNvPicPr/>
                <p:nvPr/>
              </p:nvPicPr>
              <p:blipFill>
                <a:blip r:embed="rId343"/>
                <a:stretch>
                  <a:fillRect/>
                </a:stretch>
              </p:blipFill>
              <p:spPr>
                <a:xfrm>
                  <a:off x="5650365" y="3581737"/>
                  <a:ext cx="201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57" name="Ink 256">
                  <a:extLst>
                    <a:ext uri="{FF2B5EF4-FFF2-40B4-BE49-F238E27FC236}">
                      <a16:creationId xmlns:a16="http://schemas.microsoft.com/office/drawing/2014/main" id="{0D9D14BC-B954-253F-6CAF-4EC691EBEEAB}"/>
                    </a:ext>
                  </a:extLst>
                </p14:cNvPr>
                <p14:cNvContentPartPr/>
                <p14:nvPr/>
              </p14:nvContentPartPr>
              <p14:xfrm>
                <a:off x="551325" y="4293457"/>
                <a:ext cx="276480" cy="309240"/>
              </p14:xfrm>
            </p:contentPart>
          </mc:Choice>
          <mc:Fallback>
            <p:pic>
              <p:nvPicPr>
                <p:cNvPr id="257" name="Ink 256">
                  <a:extLst>
                    <a:ext uri="{FF2B5EF4-FFF2-40B4-BE49-F238E27FC236}">
                      <a16:creationId xmlns:a16="http://schemas.microsoft.com/office/drawing/2014/main" id="{0D9D14BC-B954-253F-6CAF-4EC691EBEEAB}"/>
                    </a:ext>
                  </a:extLst>
                </p:cNvPr>
                <p:cNvPicPr/>
                <p:nvPr/>
              </p:nvPicPr>
              <p:blipFill>
                <a:blip r:embed="rId345"/>
                <a:stretch>
                  <a:fillRect/>
                </a:stretch>
              </p:blipFill>
              <p:spPr>
                <a:xfrm>
                  <a:off x="542325" y="4284457"/>
                  <a:ext cx="2941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8" name="Ink 257">
                  <a:extLst>
                    <a:ext uri="{FF2B5EF4-FFF2-40B4-BE49-F238E27FC236}">
                      <a16:creationId xmlns:a16="http://schemas.microsoft.com/office/drawing/2014/main" id="{F7F91C6F-3631-51AB-322D-0EB808489A79}"/>
                    </a:ext>
                  </a:extLst>
                </p14:cNvPr>
                <p14:cNvContentPartPr/>
                <p14:nvPr/>
              </p14:nvContentPartPr>
              <p14:xfrm>
                <a:off x="586605" y="4428457"/>
                <a:ext cx="209520" cy="22680"/>
              </p14:xfrm>
            </p:contentPart>
          </mc:Choice>
          <mc:Fallback>
            <p:pic>
              <p:nvPicPr>
                <p:cNvPr id="258" name="Ink 257">
                  <a:extLst>
                    <a:ext uri="{FF2B5EF4-FFF2-40B4-BE49-F238E27FC236}">
                      <a16:creationId xmlns:a16="http://schemas.microsoft.com/office/drawing/2014/main" id="{F7F91C6F-3631-51AB-322D-0EB808489A79}"/>
                    </a:ext>
                  </a:extLst>
                </p:cNvPr>
                <p:cNvPicPr/>
                <p:nvPr/>
              </p:nvPicPr>
              <p:blipFill>
                <a:blip r:embed="rId347"/>
                <a:stretch>
                  <a:fillRect/>
                </a:stretch>
              </p:blipFill>
              <p:spPr>
                <a:xfrm>
                  <a:off x="577965" y="4419457"/>
                  <a:ext cx="2271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9" name="Ink 258">
                  <a:extLst>
                    <a:ext uri="{FF2B5EF4-FFF2-40B4-BE49-F238E27FC236}">
                      <a16:creationId xmlns:a16="http://schemas.microsoft.com/office/drawing/2014/main" id="{86538BA3-063A-A4D4-7D89-5A55941609F8}"/>
                    </a:ext>
                  </a:extLst>
                </p14:cNvPr>
                <p14:cNvContentPartPr/>
                <p14:nvPr/>
              </p14:nvContentPartPr>
              <p14:xfrm>
                <a:off x="909885" y="4497937"/>
                <a:ext cx="129600" cy="155160"/>
              </p14:xfrm>
            </p:contentPart>
          </mc:Choice>
          <mc:Fallback>
            <p:pic>
              <p:nvPicPr>
                <p:cNvPr id="259" name="Ink 258">
                  <a:extLst>
                    <a:ext uri="{FF2B5EF4-FFF2-40B4-BE49-F238E27FC236}">
                      <a16:creationId xmlns:a16="http://schemas.microsoft.com/office/drawing/2014/main" id="{86538BA3-063A-A4D4-7D89-5A55941609F8}"/>
                    </a:ext>
                  </a:extLst>
                </p:cNvPr>
                <p:cNvPicPr/>
                <p:nvPr/>
              </p:nvPicPr>
              <p:blipFill>
                <a:blip r:embed="rId349"/>
                <a:stretch>
                  <a:fillRect/>
                </a:stretch>
              </p:blipFill>
              <p:spPr>
                <a:xfrm>
                  <a:off x="901245" y="4489297"/>
                  <a:ext cx="1472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60" name="Ink 259">
                  <a:extLst>
                    <a:ext uri="{FF2B5EF4-FFF2-40B4-BE49-F238E27FC236}">
                      <a16:creationId xmlns:a16="http://schemas.microsoft.com/office/drawing/2014/main" id="{2F30AB0C-7043-6682-D94C-265712C8D865}"/>
                    </a:ext>
                  </a:extLst>
                </p14:cNvPr>
                <p14:cNvContentPartPr/>
                <p14:nvPr/>
              </p14:nvContentPartPr>
              <p14:xfrm>
                <a:off x="1212645" y="4460497"/>
                <a:ext cx="125280" cy="87480"/>
              </p14:xfrm>
            </p:contentPart>
          </mc:Choice>
          <mc:Fallback>
            <p:pic>
              <p:nvPicPr>
                <p:cNvPr id="260" name="Ink 259">
                  <a:extLst>
                    <a:ext uri="{FF2B5EF4-FFF2-40B4-BE49-F238E27FC236}">
                      <a16:creationId xmlns:a16="http://schemas.microsoft.com/office/drawing/2014/main" id="{2F30AB0C-7043-6682-D94C-265712C8D865}"/>
                    </a:ext>
                  </a:extLst>
                </p:cNvPr>
                <p:cNvPicPr/>
                <p:nvPr/>
              </p:nvPicPr>
              <p:blipFill>
                <a:blip r:embed="rId351"/>
                <a:stretch>
                  <a:fillRect/>
                </a:stretch>
              </p:blipFill>
              <p:spPr>
                <a:xfrm>
                  <a:off x="1203645" y="4451497"/>
                  <a:ext cx="1429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61" name="Ink 260">
                  <a:extLst>
                    <a:ext uri="{FF2B5EF4-FFF2-40B4-BE49-F238E27FC236}">
                      <a16:creationId xmlns:a16="http://schemas.microsoft.com/office/drawing/2014/main" id="{500D6079-7FB8-37CE-A089-71741CC5BDCB}"/>
                    </a:ext>
                  </a:extLst>
                </p14:cNvPr>
                <p14:cNvContentPartPr/>
                <p14:nvPr/>
              </p14:nvContentPartPr>
              <p14:xfrm>
                <a:off x="1411365" y="4318297"/>
                <a:ext cx="222840" cy="236520"/>
              </p14:xfrm>
            </p:contentPart>
          </mc:Choice>
          <mc:Fallback>
            <p:pic>
              <p:nvPicPr>
                <p:cNvPr id="261" name="Ink 260">
                  <a:extLst>
                    <a:ext uri="{FF2B5EF4-FFF2-40B4-BE49-F238E27FC236}">
                      <a16:creationId xmlns:a16="http://schemas.microsoft.com/office/drawing/2014/main" id="{500D6079-7FB8-37CE-A089-71741CC5BDCB}"/>
                    </a:ext>
                  </a:extLst>
                </p:cNvPr>
                <p:cNvPicPr/>
                <p:nvPr/>
              </p:nvPicPr>
              <p:blipFill>
                <a:blip r:embed="rId353"/>
                <a:stretch>
                  <a:fillRect/>
                </a:stretch>
              </p:blipFill>
              <p:spPr>
                <a:xfrm>
                  <a:off x="1402725" y="4309657"/>
                  <a:ext cx="2404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62" name="Ink 261">
                  <a:extLst>
                    <a:ext uri="{FF2B5EF4-FFF2-40B4-BE49-F238E27FC236}">
                      <a16:creationId xmlns:a16="http://schemas.microsoft.com/office/drawing/2014/main" id="{7FF580FA-5C1C-DB9D-56F9-6EAB340B9291}"/>
                    </a:ext>
                  </a:extLst>
                </p14:cNvPr>
                <p14:cNvContentPartPr/>
                <p14:nvPr/>
              </p14:nvContentPartPr>
              <p14:xfrm>
                <a:off x="1502085" y="4689817"/>
                <a:ext cx="20160" cy="13320"/>
              </p14:xfrm>
            </p:contentPart>
          </mc:Choice>
          <mc:Fallback>
            <p:pic>
              <p:nvPicPr>
                <p:cNvPr id="262" name="Ink 261">
                  <a:extLst>
                    <a:ext uri="{FF2B5EF4-FFF2-40B4-BE49-F238E27FC236}">
                      <a16:creationId xmlns:a16="http://schemas.microsoft.com/office/drawing/2014/main" id="{7FF580FA-5C1C-DB9D-56F9-6EAB340B9291}"/>
                    </a:ext>
                  </a:extLst>
                </p:cNvPr>
                <p:cNvPicPr/>
                <p:nvPr/>
              </p:nvPicPr>
              <p:blipFill>
                <a:blip r:embed="rId355"/>
                <a:stretch>
                  <a:fillRect/>
                </a:stretch>
              </p:blipFill>
              <p:spPr>
                <a:xfrm>
                  <a:off x="1493085" y="4680817"/>
                  <a:ext cx="37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65" name="Ink 264">
                  <a:extLst>
                    <a:ext uri="{FF2B5EF4-FFF2-40B4-BE49-F238E27FC236}">
                      <a16:creationId xmlns:a16="http://schemas.microsoft.com/office/drawing/2014/main" id="{1F2E71F4-316D-991F-CB05-99461C4AC974}"/>
                    </a:ext>
                  </a:extLst>
                </p14:cNvPr>
                <p14:cNvContentPartPr/>
                <p14:nvPr/>
              </p14:nvContentPartPr>
              <p14:xfrm>
                <a:off x="2192565" y="4283737"/>
                <a:ext cx="176400" cy="321480"/>
              </p14:xfrm>
            </p:contentPart>
          </mc:Choice>
          <mc:Fallback>
            <p:pic>
              <p:nvPicPr>
                <p:cNvPr id="265" name="Ink 264">
                  <a:extLst>
                    <a:ext uri="{FF2B5EF4-FFF2-40B4-BE49-F238E27FC236}">
                      <a16:creationId xmlns:a16="http://schemas.microsoft.com/office/drawing/2014/main" id="{1F2E71F4-316D-991F-CB05-99461C4AC974}"/>
                    </a:ext>
                  </a:extLst>
                </p:cNvPr>
                <p:cNvPicPr/>
                <p:nvPr/>
              </p:nvPicPr>
              <p:blipFill>
                <a:blip r:embed="rId357"/>
                <a:stretch>
                  <a:fillRect/>
                </a:stretch>
              </p:blipFill>
              <p:spPr>
                <a:xfrm>
                  <a:off x="2183925" y="4274737"/>
                  <a:ext cx="1940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66" name="Ink 265">
                  <a:extLst>
                    <a:ext uri="{FF2B5EF4-FFF2-40B4-BE49-F238E27FC236}">
                      <a16:creationId xmlns:a16="http://schemas.microsoft.com/office/drawing/2014/main" id="{52E6FF88-F707-7B2E-B7E1-043833091FCD}"/>
                    </a:ext>
                  </a:extLst>
                </p14:cNvPr>
                <p14:cNvContentPartPr/>
                <p14:nvPr/>
              </p14:nvContentPartPr>
              <p14:xfrm>
                <a:off x="2181045" y="4441777"/>
                <a:ext cx="201240" cy="28440"/>
              </p14:xfrm>
            </p:contentPart>
          </mc:Choice>
          <mc:Fallback>
            <p:pic>
              <p:nvPicPr>
                <p:cNvPr id="266" name="Ink 265">
                  <a:extLst>
                    <a:ext uri="{FF2B5EF4-FFF2-40B4-BE49-F238E27FC236}">
                      <a16:creationId xmlns:a16="http://schemas.microsoft.com/office/drawing/2014/main" id="{52E6FF88-F707-7B2E-B7E1-043833091FCD}"/>
                    </a:ext>
                  </a:extLst>
                </p:cNvPr>
                <p:cNvPicPr/>
                <p:nvPr/>
              </p:nvPicPr>
              <p:blipFill>
                <a:blip r:embed="rId359"/>
                <a:stretch>
                  <a:fillRect/>
                </a:stretch>
              </p:blipFill>
              <p:spPr>
                <a:xfrm>
                  <a:off x="2172405" y="4433137"/>
                  <a:ext cx="2188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67" name="Ink 266">
                  <a:extLst>
                    <a:ext uri="{FF2B5EF4-FFF2-40B4-BE49-F238E27FC236}">
                      <a16:creationId xmlns:a16="http://schemas.microsoft.com/office/drawing/2014/main" id="{6B39DA48-E014-F2D4-07B5-3F1F20649C12}"/>
                    </a:ext>
                  </a:extLst>
                </p14:cNvPr>
                <p14:cNvContentPartPr/>
                <p14:nvPr/>
              </p14:nvContentPartPr>
              <p14:xfrm>
                <a:off x="2460765" y="4496857"/>
                <a:ext cx="164520" cy="141120"/>
              </p14:xfrm>
            </p:contentPart>
          </mc:Choice>
          <mc:Fallback>
            <p:pic>
              <p:nvPicPr>
                <p:cNvPr id="267" name="Ink 266">
                  <a:extLst>
                    <a:ext uri="{FF2B5EF4-FFF2-40B4-BE49-F238E27FC236}">
                      <a16:creationId xmlns:a16="http://schemas.microsoft.com/office/drawing/2014/main" id="{6B39DA48-E014-F2D4-07B5-3F1F20649C12}"/>
                    </a:ext>
                  </a:extLst>
                </p:cNvPr>
                <p:cNvPicPr/>
                <p:nvPr/>
              </p:nvPicPr>
              <p:blipFill>
                <a:blip r:embed="rId361"/>
                <a:stretch>
                  <a:fillRect/>
                </a:stretch>
              </p:blipFill>
              <p:spPr>
                <a:xfrm>
                  <a:off x="2452125" y="4487857"/>
                  <a:ext cx="182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68" name="Ink 267">
                  <a:extLst>
                    <a:ext uri="{FF2B5EF4-FFF2-40B4-BE49-F238E27FC236}">
                      <a16:creationId xmlns:a16="http://schemas.microsoft.com/office/drawing/2014/main" id="{E087543B-D9E7-E541-0153-5527683F38D9}"/>
                    </a:ext>
                  </a:extLst>
                </p14:cNvPr>
                <p14:cNvContentPartPr/>
                <p14:nvPr/>
              </p14:nvContentPartPr>
              <p14:xfrm>
                <a:off x="2844165" y="4500097"/>
                <a:ext cx="116640" cy="46800"/>
              </p14:xfrm>
            </p:contentPart>
          </mc:Choice>
          <mc:Fallback>
            <p:pic>
              <p:nvPicPr>
                <p:cNvPr id="268" name="Ink 267">
                  <a:extLst>
                    <a:ext uri="{FF2B5EF4-FFF2-40B4-BE49-F238E27FC236}">
                      <a16:creationId xmlns:a16="http://schemas.microsoft.com/office/drawing/2014/main" id="{E087543B-D9E7-E541-0153-5527683F38D9}"/>
                    </a:ext>
                  </a:extLst>
                </p:cNvPr>
                <p:cNvPicPr/>
                <p:nvPr/>
              </p:nvPicPr>
              <p:blipFill>
                <a:blip r:embed="rId363"/>
                <a:stretch>
                  <a:fillRect/>
                </a:stretch>
              </p:blipFill>
              <p:spPr>
                <a:xfrm>
                  <a:off x="2835525" y="4491097"/>
                  <a:ext cx="134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9" name="Ink 268">
                  <a:extLst>
                    <a:ext uri="{FF2B5EF4-FFF2-40B4-BE49-F238E27FC236}">
                      <a16:creationId xmlns:a16="http://schemas.microsoft.com/office/drawing/2014/main" id="{95AF9534-2819-419A-3AD5-65CEB4716C92}"/>
                    </a:ext>
                  </a:extLst>
                </p14:cNvPr>
                <p14:cNvContentPartPr/>
                <p14:nvPr/>
              </p14:nvContentPartPr>
              <p14:xfrm>
                <a:off x="3250965" y="4113097"/>
                <a:ext cx="153360" cy="643320"/>
              </p14:xfrm>
            </p:contentPart>
          </mc:Choice>
          <mc:Fallback>
            <p:pic>
              <p:nvPicPr>
                <p:cNvPr id="269" name="Ink 268">
                  <a:extLst>
                    <a:ext uri="{FF2B5EF4-FFF2-40B4-BE49-F238E27FC236}">
                      <a16:creationId xmlns:a16="http://schemas.microsoft.com/office/drawing/2014/main" id="{95AF9534-2819-419A-3AD5-65CEB4716C92}"/>
                    </a:ext>
                  </a:extLst>
                </p:cNvPr>
                <p:cNvPicPr/>
                <p:nvPr/>
              </p:nvPicPr>
              <p:blipFill>
                <a:blip r:embed="rId365"/>
                <a:stretch>
                  <a:fillRect/>
                </a:stretch>
              </p:blipFill>
              <p:spPr>
                <a:xfrm>
                  <a:off x="3241965" y="4104097"/>
                  <a:ext cx="17100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71" name="Ink 270">
                  <a:extLst>
                    <a:ext uri="{FF2B5EF4-FFF2-40B4-BE49-F238E27FC236}">
                      <a16:creationId xmlns:a16="http://schemas.microsoft.com/office/drawing/2014/main" id="{5EA7890A-2B02-D63F-A926-9BD4C9EBC459}"/>
                    </a:ext>
                  </a:extLst>
                </p14:cNvPr>
                <p14:cNvContentPartPr/>
                <p14:nvPr/>
              </p14:nvContentPartPr>
              <p14:xfrm>
                <a:off x="3594045" y="4426297"/>
                <a:ext cx="202320" cy="168480"/>
              </p14:xfrm>
            </p:contentPart>
          </mc:Choice>
          <mc:Fallback>
            <p:pic>
              <p:nvPicPr>
                <p:cNvPr id="271" name="Ink 270">
                  <a:extLst>
                    <a:ext uri="{FF2B5EF4-FFF2-40B4-BE49-F238E27FC236}">
                      <a16:creationId xmlns:a16="http://schemas.microsoft.com/office/drawing/2014/main" id="{5EA7890A-2B02-D63F-A926-9BD4C9EBC459}"/>
                    </a:ext>
                  </a:extLst>
                </p:cNvPr>
                <p:cNvPicPr/>
                <p:nvPr/>
              </p:nvPicPr>
              <p:blipFill>
                <a:blip r:embed="rId367"/>
                <a:stretch>
                  <a:fillRect/>
                </a:stretch>
              </p:blipFill>
              <p:spPr>
                <a:xfrm>
                  <a:off x="3585045" y="4417657"/>
                  <a:ext cx="2199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72" name="Ink 271">
                  <a:extLst>
                    <a:ext uri="{FF2B5EF4-FFF2-40B4-BE49-F238E27FC236}">
                      <a16:creationId xmlns:a16="http://schemas.microsoft.com/office/drawing/2014/main" id="{A6CB0846-81D0-C423-9EE6-64B42142AF6E}"/>
                    </a:ext>
                  </a:extLst>
                </p14:cNvPr>
                <p14:cNvContentPartPr/>
                <p14:nvPr/>
              </p14:nvContentPartPr>
              <p14:xfrm>
                <a:off x="3878445" y="4436737"/>
                <a:ext cx="206640" cy="199440"/>
              </p14:xfrm>
            </p:contentPart>
          </mc:Choice>
          <mc:Fallback>
            <p:pic>
              <p:nvPicPr>
                <p:cNvPr id="272" name="Ink 271">
                  <a:extLst>
                    <a:ext uri="{FF2B5EF4-FFF2-40B4-BE49-F238E27FC236}">
                      <a16:creationId xmlns:a16="http://schemas.microsoft.com/office/drawing/2014/main" id="{A6CB0846-81D0-C423-9EE6-64B42142AF6E}"/>
                    </a:ext>
                  </a:extLst>
                </p:cNvPr>
                <p:cNvPicPr/>
                <p:nvPr/>
              </p:nvPicPr>
              <p:blipFill>
                <a:blip r:embed="rId369"/>
                <a:stretch>
                  <a:fillRect/>
                </a:stretch>
              </p:blipFill>
              <p:spPr>
                <a:xfrm>
                  <a:off x="3869805" y="4427737"/>
                  <a:ext cx="2242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73" name="Ink 272">
                  <a:extLst>
                    <a:ext uri="{FF2B5EF4-FFF2-40B4-BE49-F238E27FC236}">
                      <a16:creationId xmlns:a16="http://schemas.microsoft.com/office/drawing/2014/main" id="{1582649F-F1B0-8C6E-322D-56F71ACA2093}"/>
                    </a:ext>
                  </a:extLst>
                </p14:cNvPr>
                <p14:cNvContentPartPr/>
                <p14:nvPr/>
              </p14:nvContentPartPr>
              <p14:xfrm>
                <a:off x="3960165" y="4437817"/>
                <a:ext cx="178920" cy="177480"/>
              </p14:xfrm>
            </p:contentPart>
          </mc:Choice>
          <mc:Fallback>
            <p:pic>
              <p:nvPicPr>
                <p:cNvPr id="273" name="Ink 272">
                  <a:extLst>
                    <a:ext uri="{FF2B5EF4-FFF2-40B4-BE49-F238E27FC236}">
                      <a16:creationId xmlns:a16="http://schemas.microsoft.com/office/drawing/2014/main" id="{1582649F-F1B0-8C6E-322D-56F71ACA2093}"/>
                    </a:ext>
                  </a:extLst>
                </p:cNvPr>
                <p:cNvPicPr/>
                <p:nvPr/>
              </p:nvPicPr>
              <p:blipFill>
                <a:blip r:embed="rId371"/>
                <a:stretch>
                  <a:fillRect/>
                </a:stretch>
              </p:blipFill>
              <p:spPr>
                <a:xfrm>
                  <a:off x="3951165" y="4428817"/>
                  <a:ext cx="196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74" name="Ink 273">
                  <a:extLst>
                    <a:ext uri="{FF2B5EF4-FFF2-40B4-BE49-F238E27FC236}">
                      <a16:creationId xmlns:a16="http://schemas.microsoft.com/office/drawing/2014/main" id="{912C0370-5919-9737-D767-DEC3541D9B95}"/>
                    </a:ext>
                  </a:extLst>
                </p14:cNvPr>
                <p14:cNvContentPartPr/>
                <p14:nvPr/>
              </p14:nvContentPartPr>
              <p14:xfrm>
                <a:off x="4187685" y="4430977"/>
                <a:ext cx="81360" cy="238320"/>
              </p14:xfrm>
            </p:contentPart>
          </mc:Choice>
          <mc:Fallback>
            <p:pic>
              <p:nvPicPr>
                <p:cNvPr id="274" name="Ink 273">
                  <a:extLst>
                    <a:ext uri="{FF2B5EF4-FFF2-40B4-BE49-F238E27FC236}">
                      <a16:creationId xmlns:a16="http://schemas.microsoft.com/office/drawing/2014/main" id="{912C0370-5919-9737-D767-DEC3541D9B95}"/>
                    </a:ext>
                  </a:extLst>
                </p:cNvPr>
                <p:cNvPicPr/>
                <p:nvPr/>
              </p:nvPicPr>
              <p:blipFill>
                <a:blip r:embed="rId373"/>
                <a:stretch>
                  <a:fillRect/>
                </a:stretch>
              </p:blipFill>
              <p:spPr>
                <a:xfrm>
                  <a:off x="4179045" y="4421977"/>
                  <a:ext cx="990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75" name="Ink 274">
                  <a:extLst>
                    <a:ext uri="{FF2B5EF4-FFF2-40B4-BE49-F238E27FC236}">
                      <a16:creationId xmlns:a16="http://schemas.microsoft.com/office/drawing/2014/main" id="{5A848F46-2367-7D80-40F9-451E3ECF5464}"/>
                    </a:ext>
                  </a:extLst>
                </p14:cNvPr>
                <p14:cNvContentPartPr/>
                <p14:nvPr/>
              </p14:nvContentPartPr>
              <p14:xfrm>
                <a:off x="4280205" y="4198057"/>
                <a:ext cx="159840" cy="153360"/>
              </p14:xfrm>
            </p:contentPart>
          </mc:Choice>
          <mc:Fallback>
            <p:pic>
              <p:nvPicPr>
                <p:cNvPr id="275" name="Ink 274">
                  <a:extLst>
                    <a:ext uri="{FF2B5EF4-FFF2-40B4-BE49-F238E27FC236}">
                      <a16:creationId xmlns:a16="http://schemas.microsoft.com/office/drawing/2014/main" id="{5A848F46-2367-7D80-40F9-451E3ECF5464}"/>
                    </a:ext>
                  </a:extLst>
                </p:cNvPr>
                <p:cNvPicPr/>
                <p:nvPr/>
              </p:nvPicPr>
              <p:blipFill>
                <a:blip r:embed="rId375"/>
                <a:stretch>
                  <a:fillRect/>
                </a:stretch>
              </p:blipFill>
              <p:spPr>
                <a:xfrm>
                  <a:off x="4271565" y="4189417"/>
                  <a:ext cx="1774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76" name="Ink 275">
                  <a:extLst>
                    <a:ext uri="{FF2B5EF4-FFF2-40B4-BE49-F238E27FC236}">
                      <a16:creationId xmlns:a16="http://schemas.microsoft.com/office/drawing/2014/main" id="{3A269CBC-9086-B096-BB93-E0E4358565F6}"/>
                    </a:ext>
                  </a:extLst>
                </p14:cNvPr>
                <p14:cNvContentPartPr/>
                <p14:nvPr/>
              </p14:nvContentPartPr>
              <p14:xfrm>
                <a:off x="4426005" y="4320097"/>
                <a:ext cx="177480" cy="312480"/>
              </p14:xfrm>
            </p:contentPart>
          </mc:Choice>
          <mc:Fallback>
            <p:pic>
              <p:nvPicPr>
                <p:cNvPr id="276" name="Ink 275">
                  <a:extLst>
                    <a:ext uri="{FF2B5EF4-FFF2-40B4-BE49-F238E27FC236}">
                      <a16:creationId xmlns:a16="http://schemas.microsoft.com/office/drawing/2014/main" id="{3A269CBC-9086-B096-BB93-E0E4358565F6}"/>
                    </a:ext>
                  </a:extLst>
                </p:cNvPr>
                <p:cNvPicPr/>
                <p:nvPr/>
              </p:nvPicPr>
              <p:blipFill>
                <a:blip r:embed="rId377"/>
                <a:stretch>
                  <a:fillRect/>
                </a:stretch>
              </p:blipFill>
              <p:spPr>
                <a:xfrm>
                  <a:off x="4417005" y="4311457"/>
                  <a:ext cx="1951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77" name="Ink 276">
                  <a:extLst>
                    <a:ext uri="{FF2B5EF4-FFF2-40B4-BE49-F238E27FC236}">
                      <a16:creationId xmlns:a16="http://schemas.microsoft.com/office/drawing/2014/main" id="{51BD1A19-B6DA-EE12-8C54-99D422AEEC50}"/>
                    </a:ext>
                  </a:extLst>
                </p14:cNvPr>
                <p14:cNvContentPartPr/>
                <p14:nvPr/>
              </p14:nvContentPartPr>
              <p14:xfrm>
                <a:off x="4727685" y="4424497"/>
                <a:ext cx="85680" cy="225360"/>
              </p14:xfrm>
            </p:contentPart>
          </mc:Choice>
          <mc:Fallback>
            <p:pic>
              <p:nvPicPr>
                <p:cNvPr id="277" name="Ink 276">
                  <a:extLst>
                    <a:ext uri="{FF2B5EF4-FFF2-40B4-BE49-F238E27FC236}">
                      <a16:creationId xmlns:a16="http://schemas.microsoft.com/office/drawing/2014/main" id="{51BD1A19-B6DA-EE12-8C54-99D422AEEC50}"/>
                    </a:ext>
                  </a:extLst>
                </p:cNvPr>
                <p:cNvPicPr/>
                <p:nvPr/>
              </p:nvPicPr>
              <p:blipFill>
                <a:blip r:embed="rId379"/>
                <a:stretch>
                  <a:fillRect/>
                </a:stretch>
              </p:blipFill>
              <p:spPr>
                <a:xfrm>
                  <a:off x="4719045" y="4415497"/>
                  <a:ext cx="1033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8" name="Ink 277">
                  <a:extLst>
                    <a:ext uri="{FF2B5EF4-FFF2-40B4-BE49-F238E27FC236}">
                      <a16:creationId xmlns:a16="http://schemas.microsoft.com/office/drawing/2014/main" id="{07B5BB39-363B-4A5B-CF72-DF177235DB69}"/>
                    </a:ext>
                  </a:extLst>
                </p14:cNvPr>
                <p14:cNvContentPartPr/>
                <p14:nvPr/>
              </p14:nvContentPartPr>
              <p14:xfrm>
                <a:off x="4662165" y="4471657"/>
                <a:ext cx="413640" cy="111960"/>
              </p14:xfrm>
            </p:contentPart>
          </mc:Choice>
          <mc:Fallback>
            <p:pic>
              <p:nvPicPr>
                <p:cNvPr id="278" name="Ink 277">
                  <a:extLst>
                    <a:ext uri="{FF2B5EF4-FFF2-40B4-BE49-F238E27FC236}">
                      <a16:creationId xmlns:a16="http://schemas.microsoft.com/office/drawing/2014/main" id="{07B5BB39-363B-4A5B-CF72-DF177235DB69}"/>
                    </a:ext>
                  </a:extLst>
                </p:cNvPr>
                <p:cNvPicPr/>
                <p:nvPr/>
              </p:nvPicPr>
              <p:blipFill>
                <a:blip r:embed="rId381"/>
                <a:stretch>
                  <a:fillRect/>
                </a:stretch>
              </p:blipFill>
              <p:spPr>
                <a:xfrm>
                  <a:off x="4653525" y="4463017"/>
                  <a:ext cx="4312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79" name="Ink 278">
                  <a:extLst>
                    <a:ext uri="{FF2B5EF4-FFF2-40B4-BE49-F238E27FC236}">
                      <a16:creationId xmlns:a16="http://schemas.microsoft.com/office/drawing/2014/main" id="{3CEEC001-8E0F-4BAF-D464-CCE909927B14}"/>
                    </a:ext>
                  </a:extLst>
                </p14:cNvPr>
                <p14:cNvContentPartPr/>
                <p14:nvPr/>
              </p14:nvContentPartPr>
              <p14:xfrm>
                <a:off x="4963125" y="4548697"/>
                <a:ext cx="134280" cy="11520"/>
              </p14:xfrm>
            </p:contentPart>
          </mc:Choice>
          <mc:Fallback>
            <p:pic>
              <p:nvPicPr>
                <p:cNvPr id="279" name="Ink 278">
                  <a:extLst>
                    <a:ext uri="{FF2B5EF4-FFF2-40B4-BE49-F238E27FC236}">
                      <a16:creationId xmlns:a16="http://schemas.microsoft.com/office/drawing/2014/main" id="{3CEEC001-8E0F-4BAF-D464-CCE909927B14}"/>
                    </a:ext>
                  </a:extLst>
                </p:cNvPr>
                <p:cNvPicPr/>
                <p:nvPr/>
              </p:nvPicPr>
              <p:blipFill>
                <a:blip r:embed="rId383"/>
                <a:stretch>
                  <a:fillRect/>
                </a:stretch>
              </p:blipFill>
              <p:spPr>
                <a:xfrm>
                  <a:off x="4954485" y="4540057"/>
                  <a:ext cx="1519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2" name="Ink 281">
                  <a:extLst>
                    <a:ext uri="{FF2B5EF4-FFF2-40B4-BE49-F238E27FC236}">
                      <a16:creationId xmlns:a16="http://schemas.microsoft.com/office/drawing/2014/main" id="{D81E2FC3-0C8D-E779-555A-0F744C9014F2}"/>
                    </a:ext>
                  </a:extLst>
                </p14:cNvPr>
                <p14:cNvContentPartPr/>
                <p14:nvPr/>
              </p14:nvContentPartPr>
              <p14:xfrm>
                <a:off x="3563445" y="4004377"/>
                <a:ext cx="129960" cy="132480"/>
              </p14:xfrm>
            </p:contentPart>
          </mc:Choice>
          <mc:Fallback>
            <p:pic>
              <p:nvPicPr>
                <p:cNvPr id="282" name="Ink 281">
                  <a:extLst>
                    <a:ext uri="{FF2B5EF4-FFF2-40B4-BE49-F238E27FC236}">
                      <a16:creationId xmlns:a16="http://schemas.microsoft.com/office/drawing/2014/main" id="{D81E2FC3-0C8D-E779-555A-0F744C9014F2}"/>
                    </a:ext>
                  </a:extLst>
                </p:cNvPr>
                <p:cNvPicPr/>
                <p:nvPr/>
              </p:nvPicPr>
              <p:blipFill>
                <a:blip r:embed="rId385"/>
                <a:stretch>
                  <a:fillRect/>
                </a:stretch>
              </p:blipFill>
              <p:spPr>
                <a:xfrm>
                  <a:off x="3554445" y="3995377"/>
                  <a:ext cx="1476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83" name="Ink 282">
                  <a:extLst>
                    <a:ext uri="{FF2B5EF4-FFF2-40B4-BE49-F238E27FC236}">
                      <a16:creationId xmlns:a16="http://schemas.microsoft.com/office/drawing/2014/main" id="{078480E7-252D-74D2-F94C-FE254BAE7500}"/>
                    </a:ext>
                  </a:extLst>
                </p14:cNvPr>
                <p14:cNvContentPartPr/>
                <p14:nvPr/>
              </p14:nvContentPartPr>
              <p14:xfrm>
                <a:off x="3724005" y="4058377"/>
                <a:ext cx="32760" cy="142560"/>
              </p14:xfrm>
            </p:contentPart>
          </mc:Choice>
          <mc:Fallback>
            <p:pic>
              <p:nvPicPr>
                <p:cNvPr id="283" name="Ink 282">
                  <a:extLst>
                    <a:ext uri="{FF2B5EF4-FFF2-40B4-BE49-F238E27FC236}">
                      <a16:creationId xmlns:a16="http://schemas.microsoft.com/office/drawing/2014/main" id="{078480E7-252D-74D2-F94C-FE254BAE7500}"/>
                    </a:ext>
                  </a:extLst>
                </p:cNvPr>
                <p:cNvPicPr/>
                <p:nvPr/>
              </p:nvPicPr>
              <p:blipFill>
                <a:blip r:embed="rId387"/>
                <a:stretch>
                  <a:fillRect/>
                </a:stretch>
              </p:blipFill>
              <p:spPr>
                <a:xfrm>
                  <a:off x="3715365" y="4049737"/>
                  <a:ext cx="504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84" name="Ink 283">
                  <a:extLst>
                    <a:ext uri="{FF2B5EF4-FFF2-40B4-BE49-F238E27FC236}">
                      <a16:creationId xmlns:a16="http://schemas.microsoft.com/office/drawing/2014/main" id="{15CAEEA1-5BEB-9965-6C6B-DC46FBCB0002}"/>
                    </a:ext>
                  </a:extLst>
                </p14:cNvPr>
                <p14:cNvContentPartPr/>
                <p14:nvPr/>
              </p14:nvContentPartPr>
              <p14:xfrm>
                <a:off x="3729765" y="4042177"/>
                <a:ext cx="146880" cy="198720"/>
              </p14:xfrm>
            </p:contentPart>
          </mc:Choice>
          <mc:Fallback>
            <p:pic>
              <p:nvPicPr>
                <p:cNvPr id="284" name="Ink 283">
                  <a:extLst>
                    <a:ext uri="{FF2B5EF4-FFF2-40B4-BE49-F238E27FC236}">
                      <a16:creationId xmlns:a16="http://schemas.microsoft.com/office/drawing/2014/main" id="{15CAEEA1-5BEB-9965-6C6B-DC46FBCB0002}"/>
                    </a:ext>
                  </a:extLst>
                </p:cNvPr>
                <p:cNvPicPr/>
                <p:nvPr/>
              </p:nvPicPr>
              <p:blipFill>
                <a:blip r:embed="rId389"/>
                <a:stretch>
                  <a:fillRect/>
                </a:stretch>
              </p:blipFill>
              <p:spPr>
                <a:xfrm>
                  <a:off x="3720765" y="4033177"/>
                  <a:ext cx="1645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88" name="Ink 287">
                  <a:extLst>
                    <a:ext uri="{FF2B5EF4-FFF2-40B4-BE49-F238E27FC236}">
                      <a16:creationId xmlns:a16="http://schemas.microsoft.com/office/drawing/2014/main" id="{732BF7C8-0DBC-A828-D5F8-D722AAC45263}"/>
                    </a:ext>
                  </a:extLst>
                </p14:cNvPr>
                <p14:cNvContentPartPr/>
                <p14:nvPr/>
              </p14:nvContentPartPr>
              <p14:xfrm>
                <a:off x="4996245" y="4616737"/>
                <a:ext cx="120240" cy="31320"/>
              </p14:xfrm>
            </p:contentPart>
          </mc:Choice>
          <mc:Fallback>
            <p:pic>
              <p:nvPicPr>
                <p:cNvPr id="288" name="Ink 287">
                  <a:extLst>
                    <a:ext uri="{FF2B5EF4-FFF2-40B4-BE49-F238E27FC236}">
                      <a16:creationId xmlns:a16="http://schemas.microsoft.com/office/drawing/2014/main" id="{732BF7C8-0DBC-A828-D5F8-D722AAC45263}"/>
                    </a:ext>
                  </a:extLst>
                </p:cNvPr>
                <p:cNvPicPr/>
                <p:nvPr/>
              </p:nvPicPr>
              <p:blipFill>
                <a:blip r:embed="rId391"/>
                <a:stretch>
                  <a:fillRect/>
                </a:stretch>
              </p:blipFill>
              <p:spPr>
                <a:xfrm>
                  <a:off x="4987245" y="4607737"/>
                  <a:ext cx="1378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90" name="Ink 289">
                  <a:extLst>
                    <a:ext uri="{FF2B5EF4-FFF2-40B4-BE49-F238E27FC236}">
                      <a16:creationId xmlns:a16="http://schemas.microsoft.com/office/drawing/2014/main" id="{C7C01A8D-47CA-0720-5C2A-1CA819033F1D}"/>
                    </a:ext>
                  </a:extLst>
                </p14:cNvPr>
                <p14:cNvContentPartPr/>
                <p14:nvPr/>
              </p14:nvContentPartPr>
              <p14:xfrm>
                <a:off x="5423205" y="4185817"/>
                <a:ext cx="115920" cy="668160"/>
              </p14:xfrm>
            </p:contentPart>
          </mc:Choice>
          <mc:Fallback>
            <p:pic>
              <p:nvPicPr>
                <p:cNvPr id="290" name="Ink 289">
                  <a:extLst>
                    <a:ext uri="{FF2B5EF4-FFF2-40B4-BE49-F238E27FC236}">
                      <a16:creationId xmlns:a16="http://schemas.microsoft.com/office/drawing/2014/main" id="{C7C01A8D-47CA-0720-5C2A-1CA819033F1D}"/>
                    </a:ext>
                  </a:extLst>
                </p:cNvPr>
                <p:cNvPicPr/>
                <p:nvPr/>
              </p:nvPicPr>
              <p:blipFill>
                <a:blip r:embed="rId393"/>
                <a:stretch>
                  <a:fillRect/>
                </a:stretch>
              </p:blipFill>
              <p:spPr>
                <a:xfrm>
                  <a:off x="5414565" y="4176817"/>
                  <a:ext cx="13356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91" name="Ink 290">
                  <a:extLst>
                    <a:ext uri="{FF2B5EF4-FFF2-40B4-BE49-F238E27FC236}">
                      <a16:creationId xmlns:a16="http://schemas.microsoft.com/office/drawing/2014/main" id="{1EFF00AB-B8C7-C3CB-9CE5-4E7595700357}"/>
                    </a:ext>
                  </a:extLst>
                </p14:cNvPr>
                <p14:cNvContentPartPr/>
                <p14:nvPr/>
              </p14:nvContentPartPr>
              <p14:xfrm>
                <a:off x="5680965" y="4844257"/>
                <a:ext cx="57600" cy="84240"/>
              </p14:xfrm>
            </p:contentPart>
          </mc:Choice>
          <mc:Fallback>
            <p:pic>
              <p:nvPicPr>
                <p:cNvPr id="291" name="Ink 290">
                  <a:extLst>
                    <a:ext uri="{FF2B5EF4-FFF2-40B4-BE49-F238E27FC236}">
                      <a16:creationId xmlns:a16="http://schemas.microsoft.com/office/drawing/2014/main" id="{1EFF00AB-B8C7-C3CB-9CE5-4E7595700357}"/>
                    </a:ext>
                  </a:extLst>
                </p:cNvPr>
                <p:cNvPicPr/>
                <p:nvPr/>
              </p:nvPicPr>
              <p:blipFill>
                <a:blip r:embed="rId395"/>
                <a:stretch>
                  <a:fillRect/>
                </a:stretch>
              </p:blipFill>
              <p:spPr>
                <a:xfrm>
                  <a:off x="5671965" y="4835257"/>
                  <a:ext cx="752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92" name="Ink 291">
                  <a:extLst>
                    <a:ext uri="{FF2B5EF4-FFF2-40B4-BE49-F238E27FC236}">
                      <a16:creationId xmlns:a16="http://schemas.microsoft.com/office/drawing/2014/main" id="{91FC6C63-79E2-54E5-4458-1488457FC760}"/>
                    </a:ext>
                  </a:extLst>
                </p14:cNvPr>
                <p14:cNvContentPartPr/>
                <p14:nvPr/>
              </p14:nvContentPartPr>
              <p14:xfrm>
                <a:off x="5760885" y="4061257"/>
                <a:ext cx="118800" cy="168840"/>
              </p14:xfrm>
            </p:contentPart>
          </mc:Choice>
          <mc:Fallback>
            <p:pic>
              <p:nvPicPr>
                <p:cNvPr id="292" name="Ink 291">
                  <a:extLst>
                    <a:ext uri="{FF2B5EF4-FFF2-40B4-BE49-F238E27FC236}">
                      <a16:creationId xmlns:a16="http://schemas.microsoft.com/office/drawing/2014/main" id="{91FC6C63-79E2-54E5-4458-1488457FC760}"/>
                    </a:ext>
                  </a:extLst>
                </p:cNvPr>
                <p:cNvPicPr/>
                <p:nvPr/>
              </p:nvPicPr>
              <p:blipFill>
                <a:blip r:embed="rId397"/>
                <a:stretch>
                  <a:fillRect/>
                </a:stretch>
              </p:blipFill>
              <p:spPr>
                <a:xfrm>
                  <a:off x="5752245" y="4052617"/>
                  <a:ext cx="1364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93" name="Ink 292">
                  <a:extLst>
                    <a:ext uri="{FF2B5EF4-FFF2-40B4-BE49-F238E27FC236}">
                      <a16:creationId xmlns:a16="http://schemas.microsoft.com/office/drawing/2014/main" id="{94B7193D-A096-2C15-B6EB-4E9F5D75D12B}"/>
                    </a:ext>
                  </a:extLst>
                </p14:cNvPr>
                <p14:cNvContentPartPr/>
                <p14:nvPr/>
              </p14:nvContentPartPr>
              <p14:xfrm>
                <a:off x="5939445" y="4132177"/>
                <a:ext cx="29880" cy="140040"/>
              </p14:xfrm>
            </p:contentPart>
          </mc:Choice>
          <mc:Fallback>
            <p:pic>
              <p:nvPicPr>
                <p:cNvPr id="293" name="Ink 292">
                  <a:extLst>
                    <a:ext uri="{FF2B5EF4-FFF2-40B4-BE49-F238E27FC236}">
                      <a16:creationId xmlns:a16="http://schemas.microsoft.com/office/drawing/2014/main" id="{94B7193D-A096-2C15-B6EB-4E9F5D75D12B}"/>
                    </a:ext>
                  </a:extLst>
                </p:cNvPr>
                <p:cNvPicPr/>
                <p:nvPr/>
              </p:nvPicPr>
              <p:blipFill>
                <a:blip r:embed="rId399"/>
                <a:stretch>
                  <a:fillRect/>
                </a:stretch>
              </p:blipFill>
              <p:spPr>
                <a:xfrm>
                  <a:off x="5930805" y="4123537"/>
                  <a:ext cx="475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94" name="Ink 293">
                  <a:extLst>
                    <a:ext uri="{FF2B5EF4-FFF2-40B4-BE49-F238E27FC236}">
                      <a16:creationId xmlns:a16="http://schemas.microsoft.com/office/drawing/2014/main" id="{71A6FF3F-6C01-3607-F8D0-FE4121FAB4EE}"/>
                    </a:ext>
                  </a:extLst>
                </p14:cNvPr>
                <p14:cNvContentPartPr/>
                <p14:nvPr/>
              </p14:nvContentPartPr>
              <p14:xfrm>
                <a:off x="5934045" y="4140097"/>
                <a:ext cx="117000" cy="178920"/>
              </p14:xfrm>
            </p:contentPart>
          </mc:Choice>
          <mc:Fallback>
            <p:pic>
              <p:nvPicPr>
                <p:cNvPr id="294" name="Ink 293">
                  <a:extLst>
                    <a:ext uri="{FF2B5EF4-FFF2-40B4-BE49-F238E27FC236}">
                      <a16:creationId xmlns:a16="http://schemas.microsoft.com/office/drawing/2014/main" id="{71A6FF3F-6C01-3607-F8D0-FE4121FAB4EE}"/>
                    </a:ext>
                  </a:extLst>
                </p:cNvPr>
                <p:cNvPicPr/>
                <p:nvPr/>
              </p:nvPicPr>
              <p:blipFill>
                <a:blip r:embed="rId401"/>
                <a:stretch>
                  <a:fillRect/>
                </a:stretch>
              </p:blipFill>
              <p:spPr>
                <a:xfrm>
                  <a:off x="5925045" y="4131457"/>
                  <a:ext cx="1346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95" name="Ink 294">
                  <a:extLst>
                    <a:ext uri="{FF2B5EF4-FFF2-40B4-BE49-F238E27FC236}">
                      <a16:creationId xmlns:a16="http://schemas.microsoft.com/office/drawing/2014/main" id="{638F7B3E-2B1E-35F3-6846-CFF3C51C9A02}"/>
                    </a:ext>
                  </a:extLst>
                </p14:cNvPr>
                <p14:cNvContentPartPr/>
                <p14:nvPr/>
              </p14:nvContentPartPr>
              <p14:xfrm>
                <a:off x="6127365" y="4560577"/>
                <a:ext cx="127440" cy="155160"/>
              </p14:xfrm>
            </p:contentPart>
          </mc:Choice>
          <mc:Fallback>
            <p:pic>
              <p:nvPicPr>
                <p:cNvPr id="295" name="Ink 294">
                  <a:extLst>
                    <a:ext uri="{FF2B5EF4-FFF2-40B4-BE49-F238E27FC236}">
                      <a16:creationId xmlns:a16="http://schemas.microsoft.com/office/drawing/2014/main" id="{638F7B3E-2B1E-35F3-6846-CFF3C51C9A02}"/>
                    </a:ext>
                  </a:extLst>
                </p:cNvPr>
                <p:cNvPicPr/>
                <p:nvPr/>
              </p:nvPicPr>
              <p:blipFill>
                <a:blip r:embed="rId403"/>
                <a:stretch>
                  <a:fillRect/>
                </a:stretch>
              </p:blipFill>
              <p:spPr>
                <a:xfrm>
                  <a:off x="6118725" y="4551577"/>
                  <a:ext cx="1450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96" name="Ink 295">
                  <a:extLst>
                    <a:ext uri="{FF2B5EF4-FFF2-40B4-BE49-F238E27FC236}">
                      <a16:creationId xmlns:a16="http://schemas.microsoft.com/office/drawing/2014/main" id="{668480BC-B242-C074-8954-97E8412172D6}"/>
                    </a:ext>
                  </a:extLst>
                </p14:cNvPr>
                <p14:cNvContentPartPr/>
                <p14:nvPr/>
              </p14:nvContentPartPr>
              <p14:xfrm>
                <a:off x="6296565" y="4574257"/>
                <a:ext cx="70920" cy="171720"/>
              </p14:xfrm>
            </p:contentPart>
          </mc:Choice>
          <mc:Fallback>
            <p:pic>
              <p:nvPicPr>
                <p:cNvPr id="296" name="Ink 295">
                  <a:extLst>
                    <a:ext uri="{FF2B5EF4-FFF2-40B4-BE49-F238E27FC236}">
                      <a16:creationId xmlns:a16="http://schemas.microsoft.com/office/drawing/2014/main" id="{668480BC-B242-C074-8954-97E8412172D6}"/>
                    </a:ext>
                  </a:extLst>
                </p:cNvPr>
                <p:cNvPicPr/>
                <p:nvPr/>
              </p:nvPicPr>
              <p:blipFill>
                <a:blip r:embed="rId405"/>
                <a:stretch>
                  <a:fillRect/>
                </a:stretch>
              </p:blipFill>
              <p:spPr>
                <a:xfrm>
                  <a:off x="6287565" y="4565257"/>
                  <a:ext cx="885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97" name="Ink 296">
                  <a:extLst>
                    <a:ext uri="{FF2B5EF4-FFF2-40B4-BE49-F238E27FC236}">
                      <a16:creationId xmlns:a16="http://schemas.microsoft.com/office/drawing/2014/main" id="{00237DFE-66DF-5269-3B5F-4DB34B7FD56F}"/>
                    </a:ext>
                  </a:extLst>
                </p14:cNvPr>
                <p14:cNvContentPartPr/>
                <p14:nvPr/>
              </p14:nvContentPartPr>
              <p14:xfrm>
                <a:off x="6434085" y="4696657"/>
                <a:ext cx="16200" cy="6120"/>
              </p14:xfrm>
            </p:contentPart>
          </mc:Choice>
          <mc:Fallback>
            <p:pic>
              <p:nvPicPr>
                <p:cNvPr id="297" name="Ink 296">
                  <a:extLst>
                    <a:ext uri="{FF2B5EF4-FFF2-40B4-BE49-F238E27FC236}">
                      <a16:creationId xmlns:a16="http://schemas.microsoft.com/office/drawing/2014/main" id="{00237DFE-66DF-5269-3B5F-4DB34B7FD56F}"/>
                    </a:ext>
                  </a:extLst>
                </p:cNvPr>
                <p:cNvPicPr/>
                <p:nvPr/>
              </p:nvPicPr>
              <p:blipFill>
                <a:blip r:embed="rId407"/>
                <a:stretch>
                  <a:fillRect/>
                </a:stretch>
              </p:blipFill>
              <p:spPr>
                <a:xfrm>
                  <a:off x="6425085" y="4687657"/>
                  <a:ext cx="33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98" name="Ink 297">
                  <a:extLst>
                    <a:ext uri="{FF2B5EF4-FFF2-40B4-BE49-F238E27FC236}">
                      <a16:creationId xmlns:a16="http://schemas.microsoft.com/office/drawing/2014/main" id="{9FB89FC8-2BC2-0FC3-A467-283D9C0820AA}"/>
                    </a:ext>
                  </a:extLst>
                </p14:cNvPr>
                <p14:cNvContentPartPr/>
                <p14:nvPr/>
              </p14:nvContentPartPr>
              <p14:xfrm>
                <a:off x="6436965" y="4663537"/>
                <a:ext cx="147960" cy="127800"/>
              </p14:xfrm>
            </p:contentPart>
          </mc:Choice>
          <mc:Fallback>
            <p:pic>
              <p:nvPicPr>
                <p:cNvPr id="298" name="Ink 297">
                  <a:extLst>
                    <a:ext uri="{FF2B5EF4-FFF2-40B4-BE49-F238E27FC236}">
                      <a16:creationId xmlns:a16="http://schemas.microsoft.com/office/drawing/2014/main" id="{9FB89FC8-2BC2-0FC3-A467-283D9C0820AA}"/>
                    </a:ext>
                  </a:extLst>
                </p:cNvPr>
                <p:cNvPicPr/>
                <p:nvPr/>
              </p:nvPicPr>
              <p:blipFill>
                <a:blip r:embed="rId409"/>
                <a:stretch>
                  <a:fillRect/>
                </a:stretch>
              </p:blipFill>
              <p:spPr>
                <a:xfrm>
                  <a:off x="6427965" y="4654897"/>
                  <a:ext cx="1656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302" name="Ink 301">
                  <a:extLst>
                    <a:ext uri="{FF2B5EF4-FFF2-40B4-BE49-F238E27FC236}">
                      <a16:creationId xmlns:a16="http://schemas.microsoft.com/office/drawing/2014/main" id="{23658FC9-145E-3DC5-E0BA-E3E3CD9EE140}"/>
                    </a:ext>
                  </a:extLst>
                </p14:cNvPr>
                <p14:cNvContentPartPr/>
                <p14:nvPr/>
              </p14:nvContentPartPr>
              <p14:xfrm>
                <a:off x="6667725" y="4298497"/>
                <a:ext cx="137520" cy="168480"/>
              </p14:xfrm>
            </p:contentPart>
          </mc:Choice>
          <mc:Fallback>
            <p:pic>
              <p:nvPicPr>
                <p:cNvPr id="302" name="Ink 301">
                  <a:extLst>
                    <a:ext uri="{FF2B5EF4-FFF2-40B4-BE49-F238E27FC236}">
                      <a16:creationId xmlns:a16="http://schemas.microsoft.com/office/drawing/2014/main" id="{23658FC9-145E-3DC5-E0BA-E3E3CD9EE140}"/>
                    </a:ext>
                  </a:extLst>
                </p:cNvPr>
                <p:cNvPicPr/>
                <p:nvPr/>
              </p:nvPicPr>
              <p:blipFill>
                <a:blip r:embed="rId411"/>
                <a:stretch>
                  <a:fillRect/>
                </a:stretch>
              </p:blipFill>
              <p:spPr>
                <a:xfrm>
                  <a:off x="6659085" y="4289497"/>
                  <a:ext cx="1551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303" name="Ink 302">
                  <a:extLst>
                    <a:ext uri="{FF2B5EF4-FFF2-40B4-BE49-F238E27FC236}">
                      <a16:creationId xmlns:a16="http://schemas.microsoft.com/office/drawing/2014/main" id="{D2444822-03E3-7716-B613-B0DCF36DF30E}"/>
                    </a:ext>
                  </a:extLst>
                </p14:cNvPr>
                <p14:cNvContentPartPr/>
                <p14:nvPr/>
              </p14:nvContentPartPr>
              <p14:xfrm>
                <a:off x="6811365" y="4543297"/>
                <a:ext cx="132840" cy="221760"/>
              </p14:xfrm>
            </p:contentPart>
          </mc:Choice>
          <mc:Fallback>
            <p:pic>
              <p:nvPicPr>
                <p:cNvPr id="303" name="Ink 302">
                  <a:extLst>
                    <a:ext uri="{FF2B5EF4-FFF2-40B4-BE49-F238E27FC236}">
                      <a16:creationId xmlns:a16="http://schemas.microsoft.com/office/drawing/2014/main" id="{D2444822-03E3-7716-B613-B0DCF36DF30E}"/>
                    </a:ext>
                  </a:extLst>
                </p:cNvPr>
                <p:cNvPicPr/>
                <p:nvPr/>
              </p:nvPicPr>
              <p:blipFill>
                <a:blip r:embed="rId413"/>
                <a:stretch>
                  <a:fillRect/>
                </a:stretch>
              </p:blipFill>
              <p:spPr>
                <a:xfrm>
                  <a:off x="6802365" y="4534297"/>
                  <a:ext cx="1504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304" name="Ink 303">
                  <a:extLst>
                    <a:ext uri="{FF2B5EF4-FFF2-40B4-BE49-F238E27FC236}">
                      <a16:creationId xmlns:a16="http://schemas.microsoft.com/office/drawing/2014/main" id="{2C98DDBB-0D52-50DB-8164-BEE4130305AB}"/>
                    </a:ext>
                  </a:extLst>
                </p14:cNvPr>
                <p14:cNvContentPartPr/>
                <p14:nvPr/>
              </p14:nvContentPartPr>
              <p14:xfrm>
                <a:off x="6751605" y="4625737"/>
                <a:ext cx="168480" cy="14400"/>
              </p14:xfrm>
            </p:contentPart>
          </mc:Choice>
          <mc:Fallback>
            <p:pic>
              <p:nvPicPr>
                <p:cNvPr id="304" name="Ink 303">
                  <a:extLst>
                    <a:ext uri="{FF2B5EF4-FFF2-40B4-BE49-F238E27FC236}">
                      <a16:creationId xmlns:a16="http://schemas.microsoft.com/office/drawing/2014/main" id="{2C98DDBB-0D52-50DB-8164-BEE4130305AB}"/>
                    </a:ext>
                  </a:extLst>
                </p:cNvPr>
                <p:cNvPicPr/>
                <p:nvPr/>
              </p:nvPicPr>
              <p:blipFill>
                <a:blip r:embed="rId415"/>
                <a:stretch>
                  <a:fillRect/>
                </a:stretch>
              </p:blipFill>
              <p:spPr>
                <a:xfrm>
                  <a:off x="6742965" y="4617097"/>
                  <a:ext cx="1861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06" name="Ink 305">
                  <a:extLst>
                    <a:ext uri="{FF2B5EF4-FFF2-40B4-BE49-F238E27FC236}">
                      <a16:creationId xmlns:a16="http://schemas.microsoft.com/office/drawing/2014/main" id="{53EE5AA1-5B69-77EC-D467-3D2C896DB484}"/>
                    </a:ext>
                  </a:extLst>
                </p14:cNvPr>
                <p14:cNvContentPartPr/>
                <p14:nvPr/>
              </p14:nvContentPartPr>
              <p14:xfrm>
                <a:off x="7025205" y="4491457"/>
                <a:ext cx="226800" cy="247320"/>
              </p14:xfrm>
            </p:contentPart>
          </mc:Choice>
          <mc:Fallback>
            <p:pic>
              <p:nvPicPr>
                <p:cNvPr id="306" name="Ink 305">
                  <a:extLst>
                    <a:ext uri="{FF2B5EF4-FFF2-40B4-BE49-F238E27FC236}">
                      <a16:creationId xmlns:a16="http://schemas.microsoft.com/office/drawing/2014/main" id="{53EE5AA1-5B69-77EC-D467-3D2C896DB484}"/>
                    </a:ext>
                  </a:extLst>
                </p:cNvPr>
                <p:cNvPicPr/>
                <p:nvPr/>
              </p:nvPicPr>
              <p:blipFill>
                <a:blip r:embed="rId417"/>
                <a:stretch>
                  <a:fillRect/>
                </a:stretch>
              </p:blipFill>
              <p:spPr>
                <a:xfrm>
                  <a:off x="7016205" y="4482457"/>
                  <a:ext cx="2444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07" name="Ink 306">
                  <a:extLst>
                    <a:ext uri="{FF2B5EF4-FFF2-40B4-BE49-F238E27FC236}">
                      <a16:creationId xmlns:a16="http://schemas.microsoft.com/office/drawing/2014/main" id="{6704B56E-FD23-D588-151E-9BF854F077BD}"/>
                    </a:ext>
                  </a:extLst>
                </p14:cNvPr>
                <p14:cNvContentPartPr/>
                <p14:nvPr/>
              </p14:nvContentPartPr>
              <p14:xfrm>
                <a:off x="7132125" y="4570297"/>
                <a:ext cx="147600" cy="22320"/>
              </p14:xfrm>
            </p:contentPart>
          </mc:Choice>
          <mc:Fallback>
            <p:pic>
              <p:nvPicPr>
                <p:cNvPr id="307" name="Ink 306">
                  <a:extLst>
                    <a:ext uri="{FF2B5EF4-FFF2-40B4-BE49-F238E27FC236}">
                      <a16:creationId xmlns:a16="http://schemas.microsoft.com/office/drawing/2014/main" id="{6704B56E-FD23-D588-151E-9BF854F077BD}"/>
                    </a:ext>
                  </a:extLst>
                </p:cNvPr>
                <p:cNvPicPr/>
                <p:nvPr/>
              </p:nvPicPr>
              <p:blipFill>
                <a:blip r:embed="rId419"/>
                <a:stretch>
                  <a:fillRect/>
                </a:stretch>
              </p:blipFill>
              <p:spPr>
                <a:xfrm>
                  <a:off x="7123485" y="4561657"/>
                  <a:ext cx="165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09" name="Ink 308">
                  <a:extLst>
                    <a:ext uri="{FF2B5EF4-FFF2-40B4-BE49-F238E27FC236}">
                      <a16:creationId xmlns:a16="http://schemas.microsoft.com/office/drawing/2014/main" id="{89B98075-EAC8-2ABB-B0D4-F1D125DC470F}"/>
                    </a:ext>
                  </a:extLst>
                </p14:cNvPr>
                <p14:cNvContentPartPr/>
                <p14:nvPr/>
              </p14:nvContentPartPr>
              <p14:xfrm>
                <a:off x="7443525" y="4722577"/>
                <a:ext cx="134280" cy="8280"/>
              </p14:xfrm>
            </p:contentPart>
          </mc:Choice>
          <mc:Fallback>
            <p:pic>
              <p:nvPicPr>
                <p:cNvPr id="309" name="Ink 308">
                  <a:extLst>
                    <a:ext uri="{FF2B5EF4-FFF2-40B4-BE49-F238E27FC236}">
                      <a16:creationId xmlns:a16="http://schemas.microsoft.com/office/drawing/2014/main" id="{89B98075-EAC8-2ABB-B0D4-F1D125DC470F}"/>
                    </a:ext>
                  </a:extLst>
                </p:cNvPr>
                <p:cNvPicPr/>
                <p:nvPr/>
              </p:nvPicPr>
              <p:blipFill>
                <a:blip r:embed="rId421"/>
                <a:stretch>
                  <a:fillRect/>
                </a:stretch>
              </p:blipFill>
              <p:spPr>
                <a:xfrm>
                  <a:off x="7434885" y="4713937"/>
                  <a:ext cx="151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10" name="Ink 309">
                  <a:extLst>
                    <a:ext uri="{FF2B5EF4-FFF2-40B4-BE49-F238E27FC236}">
                      <a16:creationId xmlns:a16="http://schemas.microsoft.com/office/drawing/2014/main" id="{ECDC623B-E33A-BD1D-6F24-CFCBCC36A1AC}"/>
                    </a:ext>
                  </a:extLst>
                </p14:cNvPr>
                <p14:cNvContentPartPr/>
                <p14:nvPr/>
              </p14:nvContentPartPr>
              <p14:xfrm>
                <a:off x="7438485" y="4666417"/>
                <a:ext cx="131400" cy="13680"/>
              </p14:xfrm>
            </p:contentPart>
          </mc:Choice>
          <mc:Fallback>
            <p:pic>
              <p:nvPicPr>
                <p:cNvPr id="310" name="Ink 309">
                  <a:extLst>
                    <a:ext uri="{FF2B5EF4-FFF2-40B4-BE49-F238E27FC236}">
                      <a16:creationId xmlns:a16="http://schemas.microsoft.com/office/drawing/2014/main" id="{ECDC623B-E33A-BD1D-6F24-CFCBCC36A1AC}"/>
                    </a:ext>
                  </a:extLst>
                </p:cNvPr>
                <p:cNvPicPr/>
                <p:nvPr/>
              </p:nvPicPr>
              <p:blipFill>
                <a:blip r:embed="rId423"/>
                <a:stretch>
                  <a:fillRect/>
                </a:stretch>
              </p:blipFill>
              <p:spPr>
                <a:xfrm>
                  <a:off x="7429845" y="4657777"/>
                  <a:ext cx="149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11" name="Ink 310">
                  <a:extLst>
                    <a:ext uri="{FF2B5EF4-FFF2-40B4-BE49-F238E27FC236}">
                      <a16:creationId xmlns:a16="http://schemas.microsoft.com/office/drawing/2014/main" id="{32A861D2-C07E-87DF-BF1D-500ECE384116}"/>
                    </a:ext>
                  </a:extLst>
                </p14:cNvPr>
                <p14:cNvContentPartPr/>
                <p14:nvPr/>
              </p14:nvContentPartPr>
              <p14:xfrm>
                <a:off x="7909005" y="4473817"/>
                <a:ext cx="111240" cy="241920"/>
              </p14:xfrm>
            </p:contentPart>
          </mc:Choice>
          <mc:Fallback>
            <p:pic>
              <p:nvPicPr>
                <p:cNvPr id="311" name="Ink 310">
                  <a:extLst>
                    <a:ext uri="{FF2B5EF4-FFF2-40B4-BE49-F238E27FC236}">
                      <a16:creationId xmlns:a16="http://schemas.microsoft.com/office/drawing/2014/main" id="{32A861D2-C07E-87DF-BF1D-500ECE384116}"/>
                    </a:ext>
                  </a:extLst>
                </p:cNvPr>
                <p:cNvPicPr/>
                <p:nvPr/>
              </p:nvPicPr>
              <p:blipFill>
                <a:blip r:embed="rId425"/>
                <a:stretch>
                  <a:fillRect/>
                </a:stretch>
              </p:blipFill>
              <p:spPr>
                <a:xfrm>
                  <a:off x="7900365" y="4464817"/>
                  <a:ext cx="1288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12" name="Ink 311">
                  <a:extLst>
                    <a:ext uri="{FF2B5EF4-FFF2-40B4-BE49-F238E27FC236}">
                      <a16:creationId xmlns:a16="http://schemas.microsoft.com/office/drawing/2014/main" id="{17622CFB-C916-CFF2-67A8-101E84468BD0}"/>
                    </a:ext>
                  </a:extLst>
                </p14:cNvPr>
                <p14:cNvContentPartPr/>
                <p14:nvPr/>
              </p14:nvContentPartPr>
              <p14:xfrm>
                <a:off x="7821885" y="4538257"/>
                <a:ext cx="154080" cy="14760"/>
              </p14:xfrm>
            </p:contentPart>
          </mc:Choice>
          <mc:Fallback>
            <p:pic>
              <p:nvPicPr>
                <p:cNvPr id="312" name="Ink 311">
                  <a:extLst>
                    <a:ext uri="{FF2B5EF4-FFF2-40B4-BE49-F238E27FC236}">
                      <a16:creationId xmlns:a16="http://schemas.microsoft.com/office/drawing/2014/main" id="{17622CFB-C916-CFF2-67A8-101E84468BD0}"/>
                    </a:ext>
                  </a:extLst>
                </p:cNvPr>
                <p:cNvPicPr/>
                <p:nvPr/>
              </p:nvPicPr>
              <p:blipFill>
                <a:blip r:embed="rId427"/>
                <a:stretch>
                  <a:fillRect/>
                </a:stretch>
              </p:blipFill>
              <p:spPr>
                <a:xfrm>
                  <a:off x="7813245" y="4529257"/>
                  <a:ext cx="171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13" name="Ink 312">
                  <a:extLst>
                    <a:ext uri="{FF2B5EF4-FFF2-40B4-BE49-F238E27FC236}">
                      <a16:creationId xmlns:a16="http://schemas.microsoft.com/office/drawing/2014/main" id="{02F5AE7C-2DF1-85A0-41A8-CCD6E2BCF0D5}"/>
                    </a:ext>
                  </a:extLst>
                </p14:cNvPr>
                <p14:cNvContentPartPr/>
                <p14:nvPr/>
              </p14:nvContentPartPr>
              <p14:xfrm>
                <a:off x="7842045" y="4739497"/>
                <a:ext cx="317520" cy="109440"/>
              </p14:xfrm>
            </p:contentPart>
          </mc:Choice>
          <mc:Fallback>
            <p:pic>
              <p:nvPicPr>
                <p:cNvPr id="313" name="Ink 312">
                  <a:extLst>
                    <a:ext uri="{FF2B5EF4-FFF2-40B4-BE49-F238E27FC236}">
                      <a16:creationId xmlns:a16="http://schemas.microsoft.com/office/drawing/2014/main" id="{02F5AE7C-2DF1-85A0-41A8-CCD6E2BCF0D5}"/>
                    </a:ext>
                  </a:extLst>
                </p:cNvPr>
                <p:cNvPicPr/>
                <p:nvPr/>
              </p:nvPicPr>
              <p:blipFill>
                <a:blip r:embed="rId429"/>
                <a:stretch>
                  <a:fillRect/>
                </a:stretch>
              </p:blipFill>
              <p:spPr>
                <a:xfrm>
                  <a:off x="7833045" y="4730497"/>
                  <a:ext cx="335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14" name="Ink 313">
                  <a:extLst>
                    <a:ext uri="{FF2B5EF4-FFF2-40B4-BE49-F238E27FC236}">
                      <a16:creationId xmlns:a16="http://schemas.microsoft.com/office/drawing/2014/main" id="{08B26F0B-43AF-50D2-43A4-87B699E5679F}"/>
                    </a:ext>
                  </a:extLst>
                </p14:cNvPr>
                <p14:cNvContentPartPr/>
                <p14:nvPr/>
              </p14:nvContentPartPr>
              <p14:xfrm>
                <a:off x="7941045" y="4827697"/>
                <a:ext cx="163800" cy="145800"/>
              </p14:xfrm>
            </p:contentPart>
          </mc:Choice>
          <mc:Fallback>
            <p:pic>
              <p:nvPicPr>
                <p:cNvPr id="314" name="Ink 313">
                  <a:extLst>
                    <a:ext uri="{FF2B5EF4-FFF2-40B4-BE49-F238E27FC236}">
                      <a16:creationId xmlns:a16="http://schemas.microsoft.com/office/drawing/2014/main" id="{08B26F0B-43AF-50D2-43A4-87B699E5679F}"/>
                    </a:ext>
                  </a:extLst>
                </p:cNvPr>
                <p:cNvPicPr/>
                <p:nvPr/>
              </p:nvPicPr>
              <p:blipFill>
                <a:blip r:embed="rId431"/>
                <a:stretch>
                  <a:fillRect/>
                </a:stretch>
              </p:blipFill>
              <p:spPr>
                <a:xfrm>
                  <a:off x="7932045" y="4819057"/>
                  <a:ext cx="1814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15" name="Ink 314">
                  <a:extLst>
                    <a:ext uri="{FF2B5EF4-FFF2-40B4-BE49-F238E27FC236}">
                      <a16:creationId xmlns:a16="http://schemas.microsoft.com/office/drawing/2014/main" id="{68DE12A8-8013-633F-57EA-7F08E645DC14}"/>
                    </a:ext>
                  </a:extLst>
                </p14:cNvPr>
                <p14:cNvContentPartPr/>
                <p14:nvPr/>
              </p14:nvContentPartPr>
              <p14:xfrm>
                <a:off x="8280885" y="4772257"/>
                <a:ext cx="160920" cy="12240"/>
              </p14:xfrm>
            </p:contentPart>
          </mc:Choice>
          <mc:Fallback>
            <p:pic>
              <p:nvPicPr>
                <p:cNvPr id="315" name="Ink 314">
                  <a:extLst>
                    <a:ext uri="{FF2B5EF4-FFF2-40B4-BE49-F238E27FC236}">
                      <a16:creationId xmlns:a16="http://schemas.microsoft.com/office/drawing/2014/main" id="{68DE12A8-8013-633F-57EA-7F08E645DC14}"/>
                    </a:ext>
                  </a:extLst>
                </p:cNvPr>
                <p:cNvPicPr/>
                <p:nvPr/>
              </p:nvPicPr>
              <p:blipFill>
                <a:blip r:embed="rId433"/>
                <a:stretch>
                  <a:fillRect/>
                </a:stretch>
              </p:blipFill>
              <p:spPr>
                <a:xfrm>
                  <a:off x="8272245" y="4763617"/>
                  <a:ext cx="1785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20" name="Ink 219">
                  <a:extLst>
                    <a:ext uri="{FF2B5EF4-FFF2-40B4-BE49-F238E27FC236}">
                      <a16:creationId xmlns:a16="http://schemas.microsoft.com/office/drawing/2014/main" id="{BAB280E4-0D6C-E2D9-9821-FCFE3786ADC9}"/>
                    </a:ext>
                  </a:extLst>
                </p14:cNvPr>
                <p14:cNvContentPartPr/>
                <p14:nvPr/>
              </p14:nvContentPartPr>
              <p14:xfrm>
                <a:off x="9266205" y="3804577"/>
                <a:ext cx="2248920" cy="78120"/>
              </p14:xfrm>
            </p:contentPart>
          </mc:Choice>
          <mc:Fallback>
            <p:pic>
              <p:nvPicPr>
                <p:cNvPr id="220" name="Ink 219">
                  <a:extLst>
                    <a:ext uri="{FF2B5EF4-FFF2-40B4-BE49-F238E27FC236}">
                      <a16:creationId xmlns:a16="http://schemas.microsoft.com/office/drawing/2014/main" id="{BAB280E4-0D6C-E2D9-9821-FCFE3786ADC9}"/>
                    </a:ext>
                  </a:extLst>
                </p:cNvPr>
                <p:cNvPicPr/>
                <p:nvPr/>
              </p:nvPicPr>
              <p:blipFill>
                <a:blip r:embed="rId435"/>
                <a:stretch>
                  <a:fillRect/>
                </a:stretch>
              </p:blipFill>
              <p:spPr>
                <a:xfrm>
                  <a:off x="9257205" y="3795577"/>
                  <a:ext cx="22665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21" name="Ink 220">
                  <a:extLst>
                    <a:ext uri="{FF2B5EF4-FFF2-40B4-BE49-F238E27FC236}">
                      <a16:creationId xmlns:a16="http://schemas.microsoft.com/office/drawing/2014/main" id="{976F5218-A577-6092-A972-AD7499D26E73}"/>
                    </a:ext>
                  </a:extLst>
                </p14:cNvPr>
                <p14:cNvContentPartPr/>
                <p14:nvPr/>
              </p14:nvContentPartPr>
              <p14:xfrm>
                <a:off x="9628725" y="3057937"/>
                <a:ext cx="27720" cy="1088640"/>
              </p14:xfrm>
            </p:contentPart>
          </mc:Choice>
          <mc:Fallback>
            <p:pic>
              <p:nvPicPr>
                <p:cNvPr id="221" name="Ink 220">
                  <a:extLst>
                    <a:ext uri="{FF2B5EF4-FFF2-40B4-BE49-F238E27FC236}">
                      <a16:creationId xmlns:a16="http://schemas.microsoft.com/office/drawing/2014/main" id="{976F5218-A577-6092-A972-AD7499D26E73}"/>
                    </a:ext>
                  </a:extLst>
                </p:cNvPr>
                <p:cNvPicPr/>
                <p:nvPr/>
              </p:nvPicPr>
              <p:blipFill>
                <a:blip r:embed="rId437"/>
                <a:stretch>
                  <a:fillRect/>
                </a:stretch>
              </p:blipFill>
              <p:spPr>
                <a:xfrm>
                  <a:off x="9619725" y="3049297"/>
                  <a:ext cx="45360" cy="11062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22" name="Ink 221">
                  <a:extLst>
                    <a:ext uri="{FF2B5EF4-FFF2-40B4-BE49-F238E27FC236}">
                      <a16:creationId xmlns:a16="http://schemas.microsoft.com/office/drawing/2014/main" id="{F94BFF35-24FA-4BA3-2B21-362052EB127C}"/>
                    </a:ext>
                  </a:extLst>
                </p14:cNvPr>
                <p14:cNvContentPartPr/>
                <p14:nvPr/>
              </p14:nvContentPartPr>
              <p14:xfrm>
                <a:off x="9638085" y="3276097"/>
                <a:ext cx="1461960" cy="981000"/>
              </p14:xfrm>
            </p:contentPart>
          </mc:Choice>
          <mc:Fallback>
            <p:pic>
              <p:nvPicPr>
                <p:cNvPr id="222" name="Ink 221">
                  <a:extLst>
                    <a:ext uri="{FF2B5EF4-FFF2-40B4-BE49-F238E27FC236}">
                      <a16:creationId xmlns:a16="http://schemas.microsoft.com/office/drawing/2014/main" id="{F94BFF35-24FA-4BA3-2B21-362052EB127C}"/>
                    </a:ext>
                  </a:extLst>
                </p:cNvPr>
                <p:cNvPicPr/>
                <p:nvPr/>
              </p:nvPicPr>
              <p:blipFill>
                <a:blip r:embed="rId439"/>
                <a:stretch>
                  <a:fillRect/>
                </a:stretch>
              </p:blipFill>
              <p:spPr>
                <a:xfrm>
                  <a:off x="9629085" y="3267097"/>
                  <a:ext cx="1479600" cy="9986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24" name="Ink 223">
                  <a:extLst>
                    <a:ext uri="{FF2B5EF4-FFF2-40B4-BE49-F238E27FC236}">
                      <a16:creationId xmlns:a16="http://schemas.microsoft.com/office/drawing/2014/main" id="{63635563-3F69-35CC-2D11-148C54041BB2}"/>
                    </a:ext>
                  </a:extLst>
                </p14:cNvPr>
                <p14:cNvContentPartPr/>
                <p14:nvPr/>
              </p14:nvContentPartPr>
              <p14:xfrm>
                <a:off x="9379245" y="3221017"/>
                <a:ext cx="9000" cy="155160"/>
              </p14:xfrm>
            </p:contentPart>
          </mc:Choice>
          <mc:Fallback>
            <p:pic>
              <p:nvPicPr>
                <p:cNvPr id="224" name="Ink 223">
                  <a:extLst>
                    <a:ext uri="{FF2B5EF4-FFF2-40B4-BE49-F238E27FC236}">
                      <a16:creationId xmlns:a16="http://schemas.microsoft.com/office/drawing/2014/main" id="{63635563-3F69-35CC-2D11-148C54041BB2}"/>
                    </a:ext>
                  </a:extLst>
                </p:cNvPr>
                <p:cNvPicPr/>
                <p:nvPr/>
              </p:nvPicPr>
              <p:blipFill>
                <a:blip r:embed="rId441"/>
                <a:stretch>
                  <a:fillRect/>
                </a:stretch>
              </p:blipFill>
              <p:spPr>
                <a:xfrm>
                  <a:off x="9370605" y="3212377"/>
                  <a:ext cx="266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25" name="Ink 224">
                  <a:extLst>
                    <a:ext uri="{FF2B5EF4-FFF2-40B4-BE49-F238E27FC236}">
                      <a16:creationId xmlns:a16="http://schemas.microsoft.com/office/drawing/2014/main" id="{399B95EF-0841-C9ED-868C-9D6F9F383481}"/>
                    </a:ext>
                  </a:extLst>
                </p14:cNvPr>
                <p14:cNvContentPartPr/>
                <p14:nvPr/>
              </p14:nvContentPartPr>
              <p14:xfrm>
                <a:off x="9625485" y="4086457"/>
                <a:ext cx="24120" cy="399960"/>
              </p14:xfrm>
            </p:contentPart>
          </mc:Choice>
          <mc:Fallback>
            <p:pic>
              <p:nvPicPr>
                <p:cNvPr id="225" name="Ink 224">
                  <a:extLst>
                    <a:ext uri="{FF2B5EF4-FFF2-40B4-BE49-F238E27FC236}">
                      <a16:creationId xmlns:a16="http://schemas.microsoft.com/office/drawing/2014/main" id="{399B95EF-0841-C9ED-868C-9D6F9F383481}"/>
                    </a:ext>
                  </a:extLst>
                </p:cNvPr>
                <p:cNvPicPr/>
                <p:nvPr/>
              </p:nvPicPr>
              <p:blipFill>
                <a:blip r:embed="rId443"/>
                <a:stretch>
                  <a:fillRect/>
                </a:stretch>
              </p:blipFill>
              <p:spPr>
                <a:xfrm>
                  <a:off x="9616485" y="4077457"/>
                  <a:ext cx="4176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26" name="Ink 225">
                  <a:extLst>
                    <a:ext uri="{FF2B5EF4-FFF2-40B4-BE49-F238E27FC236}">
                      <a16:creationId xmlns:a16="http://schemas.microsoft.com/office/drawing/2014/main" id="{44B5CFBB-E004-49DD-4F7A-422BFA19C942}"/>
                    </a:ext>
                  </a:extLst>
                </p14:cNvPr>
                <p14:cNvContentPartPr/>
                <p14:nvPr/>
              </p14:nvContentPartPr>
              <p14:xfrm>
                <a:off x="10075845" y="4273297"/>
                <a:ext cx="217440" cy="9720"/>
              </p14:xfrm>
            </p:contentPart>
          </mc:Choice>
          <mc:Fallback>
            <p:pic>
              <p:nvPicPr>
                <p:cNvPr id="226" name="Ink 225">
                  <a:extLst>
                    <a:ext uri="{FF2B5EF4-FFF2-40B4-BE49-F238E27FC236}">
                      <a16:creationId xmlns:a16="http://schemas.microsoft.com/office/drawing/2014/main" id="{44B5CFBB-E004-49DD-4F7A-422BFA19C942}"/>
                    </a:ext>
                  </a:extLst>
                </p:cNvPr>
                <p:cNvPicPr/>
                <p:nvPr/>
              </p:nvPicPr>
              <p:blipFill>
                <a:blip r:embed="rId445"/>
                <a:stretch>
                  <a:fillRect/>
                </a:stretch>
              </p:blipFill>
              <p:spPr>
                <a:xfrm>
                  <a:off x="10066845" y="4264657"/>
                  <a:ext cx="235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27" name="Ink 226">
                  <a:extLst>
                    <a:ext uri="{FF2B5EF4-FFF2-40B4-BE49-F238E27FC236}">
                      <a16:creationId xmlns:a16="http://schemas.microsoft.com/office/drawing/2014/main" id="{4B7D5A82-8AB8-BDC2-F2EA-140492CFF474}"/>
                    </a:ext>
                  </a:extLst>
                </p14:cNvPr>
                <p14:cNvContentPartPr/>
                <p14:nvPr/>
              </p14:nvContentPartPr>
              <p14:xfrm>
                <a:off x="9726645" y="4254577"/>
                <a:ext cx="174600" cy="19440"/>
              </p14:xfrm>
            </p:contentPart>
          </mc:Choice>
          <mc:Fallback>
            <p:pic>
              <p:nvPicPr>
                <p:cNvPr id="227" name="Ink 226">
                  <a:extLst>
                    <a:ext uri="{FF2B5EF4-FFF2-40B4-BE49-F238E27FC236}">
                      <a16:creationId xmlns:a16="http://schemas.microsoft.com/office/drawing/2014/main" id="{4B7D5A82-8AB8-BDC2-F2EA-140492CFF474}"/>
                    </a:ext>
                  </a:extLst>
                </p:cNvPr>
                <p:cNvPicPr/>
                <p:nvPr/>
              </p:nvPicPr>
              <p:blipFill>
                <a:blip r:embed="rId447"/>
                <a:stretch>
                  <a:fillRect/>
                </a:stretch>
              </p:blipFill>
              <p:spPr>
                <a:xfrm>
                  <a:off x="9717645" y="4245937"/>
                  <a:ext cx="1922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28" name="Ink 227">
                  <a:extLst>
                    <a:ext uri="{FF2B5EF4-FFF2-40B4-BE49-F238E27FC236}">
                      <a16:creationId xmlns:a16="http://schemas.microsoft.com/office/drawing/2014/main" id="{4109D4CE-CDF2-3D20-E624-1D8FAE81511B}"/>
                    </a:ext>
                  </a:extLst>
                </p14:cNvPr>
                <p14:cNvContentPartPr/>
                <p14:nvPr/>
              </p14:nvContentPartPr>
              <p14:xfrm>
                <a:off x="9019965" y="4258537"/>
                <a:ext cx="117360" cy="17640"/>
              </p14:xfrm>
            </p:contentPart>
          </mc:Choice>
          <mc:Fallback>
            <p:pic>
              <p:nvPicPr>
                <p:cNvPr id="228" name="Ink 227">
                  <a:extLst>
                    <a:ext uri="{FF2B5EF4-FFF2-40B4-BE49-F238E27FC236}">
                      <a16:creationId xmlns:a16="http://schemas.microsoft.com/office/drawing/2014/main" id="{4109D4CE-CDF2-3D20-E624-1D8FAE81511B}"/>
                    </a:ext>
                  </a:extLst>
                </p:cNvPr>
                <p:cNvPicPr/>
                <p:nvPr/>
              </p:nvPicPr>
              <p:blipFill>
                <a:blip r:embed="rId449"/>
                <a:stretch>
                  <a:fillRect/>
                </a:stretch>
              </p:blipFill>
              <p:spPr>
                <a:xfrm>
                  <a:off x="9010965" y="4249897"/>
                  <a:ext cx="135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29" name="Ink 228">
                  <a:extLst>
                    <a:ext uri="{FF2B5EF4-FFF2-40B4-BE49-F238E27FC236}">
                      <a16:creationId xmlns:a16="http://schemas.microsoft.com/office/drawing/2014/main" id="{EF61DA9C-9563-B5B9-B48C-5D82CAFDF955}"/>
                    </a:ext>
                  </a:extLst>
                </p14:cNvPr>
                <p14:cNvContentPartPr/>
                <p14:nvPr/>
              </p14:nvContentPartPr>
              <p14:xfrm>
                <a:off x="9324165" y="4264657"/>
                <a:ext cx="25920" cy="126000"/>
              </p14:xfrm>
            </p:contentPart>
          </mc:Choice>
          <mc:Fallback>
            <p:pic>
              <p:nvPicPr>
                <p:cNvPr id="229" name="Ink 228">
                  <a:extLst>
                    <a:ext uri="{FF2B5EF4-FFF2-40B4-BE49-F238E27FC236}">
                      <a16:creationId xmlns:a16="http://schemas.microsoft.com/office/drawing/2014/main" id="{EF61DA9C-9563-B5B9-B48C-5D82CAFDF955}"/>
                    </a:ext>
                  </a:extLst>
                </p:cNvPr>
                <p:cNvPicPr/>
                <p:nvPr/>
              </p:nvPicPr>
              <p:blipFill>
                <a:blip r:embed="rId451"/>
                <a:stretch>
                  <a:fillRect/>
                </a:stretch>
              </p:blipFill>
              <p:spPr>
                <a:xfrm>
                  <a:off x="9315525" y="4256017"/>
                  <a:ext cx="43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30" name="Ink 229">
                  <a:extLst>
                    <a:ext uri="{FF2B5EF4-FFF2-40B4-BE49-F238E27FC236}">
                      <a16:creationId xmlns:a16="http://schemas.microsoft.com/office/drawing/2014/main" id="{5B24F7F0-E603-1E4F-8E9A-814DD07167CB}"/>
                    </a:ext>
                  </a:extLst>
                </p14:cNvPr>
                <p14:cNvContentPartPr/>
                <p14:nvPr/>
              </p14:nvContentPartPr>
              <p14:xfrm>
                <a:off x="10047765" y="3872257"/>
                <a:ext cx="1800" cy="6480"/>
              </p14:xfrm>
            </p:contentPart>
          </mc:Choice>
          <mc:Fallback>
            <p:pic>
              <p:nvPicPr>
                <p:cNvPr id="230" name="Ink 229">
                  <a:extLst>
                    <a:ext uri="{FF2B5EF4-FFF2-40B4-BE49-F238E27FC236}">
                      <a16:creationId xmlns:a16="http://schemas.microsoft.com/office/drawing/2014/main" id="{5B24F7F0-E603-1E4F-8E9A-814DD07167CB}"/>
                    </a:ext>
                  </a:extLst>
                </p:cNvPr>
                <p:cNvPicPr/>
                <p:nvPr/>
              </p:nvPicPr>
              <p:blipFill>
                <a:blip r:embed="rId453"/>
                <a:stretch>
                  <a:fillRect/>
                </a:stretch>
              </p:blipFill>
              <p:spPr>
                <a:xfrm>
                  <a:off x="10038765" y="3863257"/>
                  <a:ext cx="19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31" name="Ink 230">
                  <a:extLst>
                    <a:ext uri="{FF2B5EF4-FFF2-40B4-BE49-F238E27FC236}">
                      <a16:creationId xmlns:a16="http://schemas.microsoft.com/office/drawing/2014/main" id="{E0A3DF6D-5809-D3E7-ACA5-5BDE707FF3C0}"/>
                    </a:ext>
                  </a:extLst>
                </p14:cNvPr>
                <p14:cNvContentPartPr/>
                <p14:nvPr/>
              </p14:nvContentPartPr>
              <p14:xfrm>
                <a:off x="10012485" y="3858217"/>
                <a:ext cx="108360" cy="71640"/>
              </p14:xfrm>
            </p:contentPart>
          </mc:Choice>
          <mc:Fallback>
            <p:pic>
              <p:nvPicPr>
                <p:cNvPr id="231" name="Ink 230">
                  <a:extLst>
                    <a:ext uri="{FF2B5EF4-FFF2-40B4-BE49-F238E27FC236}">
                      <a16:creationId xmlns:a16="http://schemas.microsoft.com/office/drawing/2014/main" id="{E0A3DF6D-5809-D3E7-ACA5-5BDE707FF3C0}"/>
                    </a:ext>
                  </a:extLst>
                </p:cNvPr>
                <p:cNvPicPr/>
                <p:nvPr/>
              </p:nvPicPr>
              <p:blipFill>
                <a:blip r:embed="rId455"/>
                <a:stretch>
                  <a:fillRect/>
                </a:stretch>
              </p:blipFill>
              <p:spPr>
                <a:xfrm>
                  <a:off x="10003845" y="3849577"/>
                  <a:ext cx="1260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32" name="Ink 231">
                  <a:extLst>
                    <a:ext uri="{FF2B5EF4-FFF2-40B4-BE49-F238E27FC236}">
                      <a16:creationId xmlns:a16="http://schemas.microsoft.com/office/drawing/2014/main" id="{D97CEA94-8DC7-E383-F2E0-7FD939692714}"/>
                    </a:ext>
                  </a:extLst>
                </p14:cNvPr>
                <p14:cNvContentPartPr/>
                <p14:nvPr/>
              </p14:nvContentPartPr>
              <p14:xfrm>
                <a:off x="10132725" y="3588217"/>
                <a:ext cx="14760" cy="110880"/>
              </p14:xfrm>
            </p:contentPart>
          </mc:Choice>
          <mc:Fallback>
            <p:pic>
              <p:nvPicPr>
                <p:cNvPr id="232" name="Ink 231">
                  <a:extLst>
                    <a:ext uri="{FF2B5EF4-FFF2-40B4-BE49-F238E27FC236}">
                      <a16:creationId xmlns:a16="http://schemas.microsoft.com/office/drawing/2014/main" id="{D97CEA94-8DC7-E383-F2E0-7FD939692714}"/>
                    </a:ext>
                  </a:extLst>
                </p:cNvPr>
                <p:cNvPicPr/>
                <p:nvPr/>
              </p:nvPicPr>
              <p:blipFill>
                <a:blip r:embed="rId457"/>
                <a:stretch>
                  <a:fillRect/>
                </a:stretch>
              </p:blipFill>
              <p:spPr>
                <a:xfrm>
                  <a:off x="10124085" y="3579577"/>
                  <a:ext cx="32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33" name="Ink 232">
                  <a:extLst>
                    <a:ext uri="{FF2B5EF4-FFF2-40B4-BE49-F238E27FC236}">
                      <a16:creationId xmlns:a16="http://schemas.microsoft.com/office/drawing/2014/main" id="{74EA8BAA-88F7-B342-B3E1-5A7A938C53B8}"/>
                    </a:ext>
                  </a:extLst>
                </p14:cNvPr>
                <p14:cNvContentPartPr/>
                <p14:nvPr/>
              </p14:nvContentPartPr>
              <p14:xfrm>
                <a:off x="10118685" y="3579577"/>
                <a:ext cx="90000" cy="115560"/>
              </p14:xfrm>
            </p:contentPart>
          </mc:Choice>
          <mc:Fallback>
            <p:pic>
              <p:nvPicPr>
                <p:cNvPr id="233" name="Ink 232">
                  <a:extLst>
                    <a:ext uri="{FF2B5EF4-FFF2-40B4-BE49-F238E27FC236}">
                      <a16:creationId xmlns:a16="http://schemas.microsoft.com/office/drawing/2014/main" id="{74EA8BAA-88F7-B342-B3E1-5A7A938C53B8}"/>
                    </a:ext>
                  </a:extLst>
                </p:cNvPr>
                <p:cNvPicPr/>
                <p:nvPr/>
              </p:nvPicPr>
              <p:blipFill>
                <a:blip r:embed="rId459"/>
                <a:stretch>
                  <a:fillRect/>
                </a:stretch>
              </p:blipFill>
              <p:spPr>
                <a:xfrm>
                  <a:off x="10109685" y="3570937"/>
                  <a:ext cx="1076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34" name="Ink 233">
                  <a:extLst>
                    <a:ext uri="{FF2B5EF4-FFF2-40B4-BE49-F238E27FC236}">
                      <a16:creationId xmlns:a16="http://schemas.microsoft.com/office/drawing/2014/main" id="{83A66600-BAC9-F979-21D7-1D9DD62E8DA8}"/>
                    </a:ext>
                  </a:extLst>
                </p14:cNvPr>
                <p14:cNvContentPartPr/>
                <p14:nvPr/>
              </p14:nvContentPartPr>
              <p14:xfrm>
                <a:off x="10204725" y="3672097"/>
                <a:ext cx="151200" cy="130680"/>
              </p14:xfrm>
            </p:contentPart>
          </mc:Choice>
          <mc:Fallback>
            <p:pic>
              <p:nvPicPr>
                <p:cNvPr id="234" name="Ink 233">
                  <a:extLst>
                    <a:ext uri="{FF2B5EF4-FFF2-40B4-BE49-F238E27FC236}">
                      <a16:creationId xmlns:a16="http://schemas.microsoft.com/office/drawing/2014/main" id="{83A66600-BAC9-F979-21D7-1D9DD62E8DA8}"/>
                    </a:ext>
                  </a:extLst>
                </p:cNvPr>
                <p:cNvPicPr/>
                <p:nvPr/>
              </p:nvPicPr>
              <p:blipFill>
                <a:blip r:embed="rId461"/>
                <a:stretch>
                  <a:fillRect/>
                </a:stretch>
              </p:blipFill>
              <p:spPr>
                <a:xfrm>
                  <a:off x="10195725" y="3663097"/>
                  <a:ext cx="1688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35" name="Ink 234">
                  <a:extLst>
                    <a:ext uri="{FF2B5EF4-FFF2-40B4-BE49-F238E27FC236}">
                      <a16:creationId xmlns:a16="http://schemas.microsoft.com/office/drawing/2014/main" id="{5C7F1CA3-2FD2-E297-41B4-CCE3C3DBAFEB}"/>
                    </a:ext>
                  </a:extLst>
                </p14:cNvPr>
                <p14:cNvContentPartPr/>
                <p14:nvPr/>
              </p14:nvContentPartPr>
              <p14:xfrm>
                <a:off x="10293645" y="3748057"/>
                <a:ext cx="103680" cy="90000"/>
              </p14:xfrm>
            </p:contentPart>
          </mc:Choice>
          <mc:Fallback>
            <p:pic>
              <p:nvPicPr>
                <p:cNvPr id="235" name="Ink 234">
                  <a:extLst>
                    <a:ext uri="{FF2B5EF4-FFF2-40B4-BE49-F238E27FC236}">
                      <a16:creationId xmlns:a16="http://schemas.microsoft.com/office/drawing/2014/main" id="{5C7F1CA3-2FD2-E297-41B4-CCE3C3DBAFEB}"/>
                    </a:ext>
                  </a:extLst>
                </p:cNvPr>
                <p:cNvPicPr/>
                <p:nvPr/>
              </p:nvPicPr>
              <p:blipFill>
                <a:blip r:embed="rId463"/>
                <a:stretch>
                  <a:fillRect/>
                </a:stretch>
              </p:blipFill>
              <p:spPr>
                <a:xfrm>
                  <a:off x="10284645" y="3739057"/>
                  <a:ext cx="1213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36" name="Ink 235">
                  <a:extLst>
                    <a:ext uri="{FF2B5EF4-FFF2-40B4-BE49-F238E27FC236}">
                      <a16:creationId xmlns:a16="http://schemas.microsoft.com/office/drawing/2014/main" id="{45C40881-7217-972A-C75D-740570C757CA}"/>
                    </a:ext>
                  </a:extLst>
                </p14:cNvPr>
                <p14:cNvContentPartPr/>
                <p14:nvPr/>
              </p14:nvContentPartPr>
              <p14:xfrm>
                <a:off x="11077725" y="3468337"/>
                <a:ext cx="39600" cy="147960"/>
              </p14:xfrm>
            </p:contentPart>
          </mc:Choice>
          <mc:Fallback>
            <p:pic>
              <p:nvPicPr>
                <p:cNvPr id="236" name="Ink 235">
                  <a:extLst>
                    <a:ext uri="{FF2B5EF4-FFF2-40B4-BE49-F238E27FC236}">
                      <a16:creationId xmlns:a16="http://schemas.microsoft.com/office/drawing/2014/main" id="{45C40881-7217-972A-C75D-740570C757CA}"/>
                    </a:ext>
                  </a:extLst>
                </p:cNvPr>
                <p:cNvPicPr/>
                <p:nvPr/>
              </p:nvPicPr>
              <p:blipFill>
                <a:blip r:embed="rId465"/>
                <a:stretch>
                  <a:fillRect/>
                </a:stretch>
              </p:blipFill>
              <p:spPr>
                <a:xfrm>
                  <a:off x="11069085" y="3459337"/>
                  <a:ext cx="572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37" name="Ink 236">
                  <a:extLst>
                    <a:ext uri="{FF2B5EF4-FFF2-40B4-BE49-F238E27FC236}">
                      <a16:creationId xmlns:a16="http://schemas.microsoft.com/office/drawing/2014/main" id="{F6CC3C43-2D45-2569-1E1F-D9E2E94EB2B8}"/>
                    </a:ext>
                  </a:extLst>
                </p14:cNvPr>
                <p14:cNvContentPartPr/>
                <p14:nvPr/>
              </p14:nvContentPartPr>
              <p14:xfrm>
                <a:off x="11109405" y="3732577"/>
                <a:ext cx="7560" cy="46080"/>
              </p14:xfrm>
            </p:contentPart>
          </mc:Choice>
          <mc:Fallback>
            <p:pic>
              <p:nvPicPr>
                <p:cNvPr id="237" name="Ink 236">
                  <a:extLst>
                    <a:ext uri="{FF2B5EF4-FFF2-40B4-BE49-F238E27FC236}">
                      <a16:creationId xmlns:a16="http://schemas.microsoft.com/office/drawing/2014/main" id="{F6CC3C43-2D45-2569-1E1F-D9E2E94EB2B8}"/>
                    </a:ext>
                  </a:extLst>
                </p:cNvPr>
                <p:cNvPicPr/>
                <p:nvPr/>
              </p:nvPicPr>
              <p:blipFill>
                <a:blip r:embed="rId467"/>
                <a:stretch>
                  <a:fillRect/>
                </a:stretch>
              </p:blipFill>
              <p:spPr>
                <a:xfrm>
                  <a:off x="11100405" y="3723937"/>
                  <a:ext cx="252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39" name="Ink 238">
                  <a:extLst>
                    <a:ext uri="{FF2B5EF4-FFF2-40B4-BE49-F238E27FC236}">
                      <a16:creationId xmlns:a16="http://schemas.microsoft.com/office/drawing/2014/main" id="{C1C50798-82BC-53A6-3BA4-207E775779AE}"/>
                    </a:ext>
                  </a:extLst>
                </p14:cNvPr>
                <p14:cNvContentPartPr/>
                <p14:nvPr/>
              </p14:nvContentPartPr>
              <p14:xfrm>
                <a:off x="10290405" y="3715297"/>
                <a:ext cx="118080" cy="134280"/>
              </p14:xfrm>
            </p:contentPart>
          </mc:Choice>
          <mc:Fallback>
            <p:pic>
              <p:nvPicPr>
                <p:cNvPr id="239" name="Ink 238">
                  <a:extLst>
                    <a:ext uri="{FF2B5EF4-FFF2-40B4-BE49-F238E27FC236}">
                      <a16:creationId xmlns:a16="http://schemas.microsoft.com/office/drawing/2014/main" id="{C1C50798-82BC-53A6-3BA4-207E775779AE}"/>
                    </a:ext>
                  </a:extLst>
                </p:cNvPr>
                <p:cNvPicPr/>
                <p:nvPr/>
              </p:nvPicPr>
              <p:blipFill>
                <a:blip r:embed="rId469"/>
                <a:stretch>
                  <a:fillRect/>
                </a:stretch>
              </p:blipFill>
              <p:spPr>
                <a:xfrm>
                  <a:off x="10281765" y="3706297"/>
                  <a:ext cx="135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40" name="Ink 239">
                  <a:extLst>
                    <a:ext uri="{FF2B5EF4-FFF2-40B4-BE49-F238E27FC236}">
                      <a16:creationId xmlns:a16="http://schemas.microsoft.com/office/drawing/2014/main" id="{EC6BB0C2-CEE8-848D-B26E-BAF37E204EAB}"/>
                    </a:ext>
                  </a:extLst>
                </p14:cNvPr>
                <p14:cNvContentPartPr/>
                <p14:nvPr/>
              </p14:nvContentPartPr>
              <p14:xfrm>
                <a:off x="10339005" y="4231177"/>
                <a:ext cx="17280" cy="83520"/>
              </p14:xfrm>
            </p:contentPart>
          </mc:Choice>
          <mc:Fallback>
            <p:pic>
              <p:nvPicPr>
                <p:cNvPr id="240" name="Ink 239">
                  <a:extLst>
                    <a:ext uri="{FF2B5EF4-FFF2-40B4-BE49-F238E27FC236}">
                      <a16:creationId xmlns:a16="http://schemas.microsoft.com/office/drawing/2014/main" id="{EC6BB0C2-CEE8-848D-B26E-BAF37E204EAB}"/>
                    </a:ext>
                  </a:extLst>
                </p:cNvPr>
                <p:cNvPicPr/>
                <p:nvPr/>
              </p:nvPicPr>
              <p:blipFill>
                <a:blip r:embed="rId471"/>
                <a:stretch>
                  <a:fillRect/>
                </a:stretch>
              </p:blipFill>
              <p:spPr>
                <a:xfrm>
                  <a:off x="10330365" y="4222177"/>
                  <a:ext cx="34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42" name="Ink 241">
                  <a:extLst>
                    <a:ext uri="{FF2B5EF4-FFF2-40B4-BE49-F238E27FC236}">
                      <a16:creationId xmlns:a16="http://schemas.microsoft.com/office/drawing/2014/main" id="{1AFB858A-E35D-A11E-800B-B3CA7BBDE35A}"/>
                    </a:ext>
                  </a:extLst>
                </p14:cNvPr>
                <p14:cNvContentPartPr/>
                <p14:nvPr/>
              </p14:nvContentPartPr>
              <p14:xfrm>
                <a:off x="10408485" y="3917977"/>
                <a:ext cx="3240" cy="6480"/>
              </p14:xfrm>
            </p:contentPart>
          </mc:Choice>
          <mc:Fallback>
            <p:pic>
              <p:nvPicPr>
                <p:cNvPr id="242" name="Ink 241">
                  <a:extLst>
                    <a:ext uri="{FF2B5EF4-FFF2-40B4-BE49-F238E27FC236}">
                      <a16:creationId xmlns:a16="http://schemas.microsoft.com/office/drawing/2014/main" id="{1AFB858A-E35D-A11E-800B-B3CA7BBDE35A}"/>
                    </a:ext>
                  </a:extLst>
                </p:cNvPr>
                <p:cNvPicPr/>
                <p:nvPr/>
              </p:nvPicPr>
              <p:blipFill>
                <a:blip r:embed="rId473"/>
                <a:stretch>
                  <a:fillRect/>
                </a:stretch>
              </p:blipFill>
              <p:spPr>
                <a:xfrm>
                  <a:off x="10399845" y="3908977"/>
                  <a:ext cx="208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43" name="Ink 242">
                  <a:extLst>
                    <a:ext uri="{FF2B5EF4-FFF2-40B4-BE49-F238E27FC236}">
                      <a16:creationId xmlns:a16="http://schemas.microsoft.com/office/drawing/2014/main" id="{0C265F68-0B3A-BA53-4026-22FA1119DE43}"/>
                    </a:ext>
                  </a:extLst>
                </p14:cNvPr>
                <p14:cNvContentPartPr/>
                <p14:nvPr/>
              </p14:nvContentPartPr>
              <p14:xfrm>
                <a:off x="10359165" y="3870817"/>
                <a:ext cx="45000" cy="35640"/>
              </p14:xfrm>
            </p:contentPart>
          </mc:Choice>
          <mc:Fallback>
            <p:pic>
              <p:nvPicPr>
                <p:cNvPr id="243" name="Ink 242">
                  <a:extLst>
                    <a:ext uri="{FF2B5EF4-FFF2-40B4-BE49-F238E27FC236}">
                      <a16:creationId xmlns:a16="http://schemas.microsoft.com/office/drawing/2014/main" id="{0C265F68-0B3A-BA53-4026-22FA1119DE43}"/>
                    </a:ext>
                  </a:extLst>
                </p:cNvPr>
                <p:cNvPicPr/>
                <p:nvPr/>
              </p:nvPicPr>
              <p:blipFill>
                <a:blip r:embed="rId475"/>
                <a:stretch>
                  <a:fillRect/>
                </a:stretch>
              </p:blipFill>
              <p:spPr>
                <a:xfrm>
                  <a:off x="10350525" y="3861817"/>
                  <a:ext cx="62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45" name="Ink 244">
                  <a:extLst>
                    <a:ext uri="{FF2B5EF4-FFF2-40B4-BE49-F238E27FC236}">
                      <a16:creationId xmlns:a16="http://schemas.microsoft.com/office/drawing/2014/main" id="{28177441-2093-A2A8-2E18-EB928882ACEE}"/>
                    </a:ext>
                  </a:extLst>
                </p14:cNvPr>
                <p14:cNvContentPartPr/>
                <p14:nvPr/>
              </p14:nvContentPartPr>
              <p14:xfrm>
                <a:off x="11036685" y="4031737"/>
                <a:ext cx="99360" cy="150480"/>
              </p14:xfrm>
            </p:contentPart>
          </mc:Choice>
          <mc:Fallback>
            <p:pic>
              <p:nvPicPr>
                <p:cNvPr id="245" name="Ink 244">
                  <a:extLst>
                    <a:ext uri="{FF2B5EF4-FFF2-40B4-BE49-F238E27FC236}">
                      <a16:creationId xmlns:a16="http://schemas.microsoft.com/office/drawing/2014/main" id="{28177441-2093-A2A8-2E18-EB928882ACEE}"/>
                    </a:ext>
                  </a:extLst>
                </p:cNvPr>
                <p:cNvPicPr/>
                <p:nvPr/>
              </p:nvPicPr>
              <p:blipFill>
                <a:blip r:embed="rId477"/>
                <a:stretch>
                  <a:fillRect/>
                </a:stretch>
              </p:blipFill>
              <p:spPr>
                <a:xfrm>
                  <a:off x="11027685" y="4022737"/>
                  <a:ext cx="1170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46" name="Ink 245">
                  <a:extLst>
                    <a:ext uri="{FF2B5EF4-FFF2-40B4-BE49-F238E27FC236}">
                      <a16:creationId xmlns:a16="http://schemas.microsoft.com/office/drawing/2014/main" id="{7E6429F6-0C55-474A-B989-BDEE93F86C77}"/>
                    </a:ext>
                  </a:extLst>
                </p14:cNvPr>
                <p14:cNvContentPartPr/>
                <p14:nvPr/>
              </p14:nvContentPartPr>
              <p14:xfrm>
                <a:off x="11153685" y="4100497"/>
                <a:ext cx="26640" cy="138240"/>
              </p14:xfrm>
            </p:contentPart>
          </mc:Choice>
          <mc:Fallback>
            <p:pic>
              <p:nvPicPr>
                <p:cNvPr id="246" name="Ink 245">
                  <a:extLst>
                    <a:ext uri="{FF2B5EF4-FFF2-40B4-BE49-F238E27FC236}">
                      <a16:creationId xmlns:a16="http://schemas.microsoft.com/office/drawing/2014/main" id="{7E6429F6-0C55-474A-B989-BDEE93F86C77}"/>
                    </a:ext>
                  </a:extLst>
                </p:cNvPr>
                <p:cNvPicPr/>
                <p:nvPr/>
              </p:nvPicPr>
              <p:blipFill>
                <a:blip r:embed="rId479"/>
                <a:stretch>
                  <a:fillRect/>
                </a:stretch>
              </p:blipFill>
              <p:spPr>
                <a:xfrm>
                  <a:off x="11144685" y="4091497"/>
                  <a:ext cx="442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47" name="Ink 246">
                  <a:extLst>
                    <a:ext uri="{FF2B5EF4-FFF2-40B4-BE49-F238E27FC236}">
                      <a16:creationId xmlns:a16="http://schemas.microsoft.com/office/drawing/2014/main" id="{D4FA4E35-8AA2-7698-FD38-FE0940D3B83C}"/>
                    </a:ext>
                  </a:extLst>
                </p14:cNvPr>
                <p14:cNvContentPartPr/>
                <p14:nvPr/>
              </p14:nvContentPartPr>
              <p14:xfrm>
                <a:off x="11161605" y="4120297"/>
                <a:ext cx="76320" cy="140400"/>
              </p14:xfrm>
            </p:contentPart>
          </mc:Choice>
          <mc:Fallback>
            <p:pic>
              <p:nvPicPr>
                <p:cNvPr id="247" name="Ink 246">
                  <a:extLst>
                    <a:ext uri="{FF2B5EF4-FFF2-40B4-BE49-F238E27FC236}">
                      <a16:creationId xmlns:a16="http://schemas.microsoft.com/office/drawing/2014/main" id="{D4FA4E35-8AA2-7698-FD38-FE0940D3B83C}"/>
                    </a:ext>
                  </a:extLst>
                </p:cNvPr>
                <p:cNvPicPr/>
                <p:nvPr/>
              </p:nvPicPr>
              <p:blipFill>
                <a:blip r:embed="rId481"/>
                <a:stretch>
                  <a:fillRect/>
                </a:stretch>
              </p:blipFill>
              <p:spPr>
                <a:xfrm>
                  <a:off x="11152965" y="4111657"/>
                  <a:ext cx="93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48" name="Ink 247">
                  <a:extLst>
                    <a:ext uri="{FF2B5EF4-FFF2-40B4-BE49-F238E27FC236}">
                      <a16:creationId xmlns:a16="http://schemas.microsoft.com/office/drawing/2014/main" id="{D0E75119-0FFB-D18A-B9CB-940048B95969}"/>
                    </a:ext>
                  </a:extLst>
                </p14:cNvPr>
                <p14:cNvContentPartPr/>
                <p14:nvPr/>
              </p14:nvContentPartPr>
              <p14:xfrm>
                <a:off x="9501285" y="3028417"/>
                <a:ext cx="196200" cy="118440"/>
              </p14:xfrm>
            </p:contentPart>
          </mc:Choice>
          <mc:Fallback>
            <p:pic>
              <p:nvPicPr>
                <p:cNvPr id="248" name="Ink 247">
                  <a:extLst>
                    <a:ext uri="{FF2B5EF4-FFF2-40B4-BE49-F238E27FC236}">
                      <a16:creationId xmlns:a16="http://schemas.microsoft.com/office/drawing/2014/main" id="{D0E75119-0FFB-D18A-B9CB-940048B95969}"/>
                    </a:ext>
                  </a:extLst>
                </p:cNvPr>
                <p:cNvPicPr/>
                <p:nvPr/>
              </p:nvPicPr>
              <p:blipFill>
                <a:blip r:embed="rId483"/>
                <a:stretch>
                  <a:fillRect/>
                </a:stretch>
              </p:blipFill>
              <p:spPr>
                <a:xfrm>
                  <a:off x="9492645" y="3019777"/>
                  <a:ext cx="2138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49" name="Ink 248">
                  <a:extLst>
                    <a:ext uri="{FF2B5EF4-FFF2-40B4-BE49-F238E27FC236}">
                      <a16:creationId xmlns:a16="http://schemas.microsoft.com/office/drawing/2014/main" id="{98D90BF9-4A9F-BB78-E6E0-1B367009EAFA}"/>
                    </a:ext>
                  </a:extLst>
                </p14:cNvPr>
                <p14:cNvContentPartPr/>
                <p14:nvPr/>
              </p14:nvContentPartPr>
              <p14:xfrm>
                <a:off x="11346645" y="3759937"/>
                <a:ext cx="151560" cy="211680"/>
              </p14:xfrm>
            </p:contentPart>
          </mc:Choice>
          <mc:Fallback>
            <p:pic>
              <p:nvPicPr>
                <p:cNvPr id="249" name="Ink 248">
                  <a:extLst>
                    <a:ext uri="{FF2B5EF4-FFF2-40B4-BE49-F238E27FC236}">
                      <a16:creationId xmlns:a16="http://schemas.microsoft.com/office/drawing/2014/main" id="{98D90BF9-4A9F-BB78-E6E0-1B367009EAFA}"/>
                    </a:ext>
                  </a:extLst>
                </p:cNvPr>
                <p:cNvPicPr/>
                <p:nvPr/>
              </p:nvPicPr>
              <p:blipFill>
                <a:blip r:embed="rId485"/>
                <a:stretch>
                  <a:fillRect/>
                </a:stretch>
              </p:blipFill>
              <p:spPr>
                <a:xfrm>
                  <a:off x="11337645" y="3750937"/>
                  <a:ext cx="1692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50" name="Ink 249">
                  <a:extLst>
                    <a:ext uri="{FF2B5EF4-FFF2-40B4-BE49-F238E27FC236}">
                      <a16:creationId xmlns:a16="http://schemas.microsoft.com/office/drawing/2014/main" id="{6B4F259C-91E8-F52B-D99C-F39F77D3783B}"/>
                    </a:ext>
                  </a:extLst>
                </p14:cNvPr>
                <p14:cNvContentPartPr/>
                <p14:nvPr/>
              </p14:nvContentPartPr>
              <p14:xfrm>
                <a:off x="11646165" y="3739777"/>
                <a:ext cx="151920" cy="164520"/>
              </p14:xfrm>
            </p:contentPart>
          </mc:Choice>
          <mc:Fallback>
            <p:pic>
              <p:nvPicPr>
                <p:cNvPr id="250" name="Ink 249">
                  <a:extLst>
                    <a:ext uri="{FF2B5EF4-FFF2-40B4-BE49-F238E27FC236}">
                      <a16:creationId xmlns:a16="http://schemas.microsoft.com/office/drawing/2014/main" id="{6B4F259C-91E8-F52B-D99C-F39F77D3783B}"/>
                    </a:ext>
                  </a:extLst>
                </p:cNvPr>
                <p:cNvPicPr/>
                <p:nvPr/>
              </p:nvPicPr>
              <p:blipFill>
                <a:blip r:embed="rId487"/>
                <a:stretch>
                  <a:fillRect/>
                </a:stretch>
              </p:blipFill>
              <p:spPr>
                <a:xfrm>
                  <a:off x="11637525" y="3731137"/>
                  <a:ext cx="1695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51" name="Ink 250">
                  <a:extLst>
                    <a:ext uri="{FF2B5EF4-FFF2-40B4-BE49-F238E27FC236}">
                      <a16:creationId xmlns:a16="http://schemas.microsoft.com/office/drawing/2014/main" id="{42F27256-A16B-F148-22DB-DD80E19327C8}"/>
                    </a:ext>
                  </a:extLst>
                </p14:cNvPr>
                <p14:cNvContentPartPr/>
                <p14:nvPr/>
              </p14:nvContentPartPr>
              <p14:xfrm>
                <a:off x="11831925" y="3765337"/>
                <a:ext cx="64440" cy="145800"/>
              </p14:xfrm>
            </p:contentPart>
          </mc:Choice>
          <mc:Fallback>
            <p:pic>
              <p:nvPicPr>
                <p:cNvPr id="251" name="Ink 250">
                  <a:extLst>
                    <a:ext uri="{FF2B5EF4-FFF2-40B4-BE49-F238E27FC236}">
                      <a16:creationId xmlns:a16="http://schemas.microsoft.com/office/drawing/2014/main" id="{42F27256-A16B-F148-22DB-DD80E19327C8}"/>
                    </a:ext>
                  </a:extLst>
                </p:cNvPr>
                <p:cNvPicPr/>
                <p:nvPr/>
              </p:nvPicPr>
              <p:blipFill>
                <a:blip r:embed="rId489"/>
                <a:stretch>
                  <a:fillRect/>
                </a:stretch>
              </p:blipFill>
              <p:spPr>
                <a:xfrm>
                  <a:off x="11823285" y="3756337"/>
                  <a:ext cx="820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54" name="Ink 253">
                  <a:extLst>
                    <a:ext uri="{FF2B5EF4-FFF2-40B4-BE49-F238E27FC236}">
                      <a16:creationId xmlns:a16="http://schemas.microsoft.com/office/drawing/2014/main" id="{D3C03AC9-A055-AC0A-B709-3F591E631D18}"/>
                    </a:ext>
                  </a:extLst>
                </p14:cNvPr>
                <p14:cNvContentPartPr/>
                <p14:nvPr/>
              </p14:nvContentPartPr>
              <p14:xfrm>
                <a:off x="11979885" y="3757777"/>
                <a:ext cx="169200" cy="218880"/>
              </p14:xfrm>
            </p:contentPart>
          </mc:Choice>
          <mc:Fallback>
            <p:pic>
              <p:nvPicPr>
                <p:cNvPr id="254" name="Ink 253">
                  <a:extLst>
                    <a:ext uri="{FF2B5EF4-FFF2-40B4-BE49-F238E27FC236}">
                      <a16:creationId xmlns:a16="http://schemas.microsoft.com/office/drawing/2014/main" id="{D3C03AC9-A055-AC0A-B709-3F591E631D18}"/>
                    </a:ext>
                  </a:extLst>
                </p:cNvPr>
                <p:cNvPicPr/>
                <p:nvPr/>
              </p:nvPicPr>
              <p:blipFill>
                <a:blip r:embed="rId491"/>
                <a:stretch>
                  <a:fillRect/>
                </a:stretch>
              </p:blipFill>
              <p:spPr>
                <a:xfrm>
                  <a:off x="11970885" y="3749137"/>
                  <a:ext cx="1868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55" name="Ink 254">
                  <a:extLst>
                    <a:ext uri="{FF2B5EF4-FFF2-40B4-BE49-F238E27FC236}">
                      <a16:creationId xmlns:a16="http://schemas.microsoft.com/office/drawing/2014/main" id="{D2F0778C-7E1F-1904-A66C-A1C3276C009D}"/>
                    </a:ext>
                  </a:extLst>
                </p14:cNvPr>
                <p14:cNvContentPartPr/>
                <p14:nvPr/>
              </p14:nvContentPartPr>
              <p14:xfrm>
                <a:off x="12016965" y="3804937"/>
                <a:ext cx="112320" cy="145080"/>
              </p14:xfrm>
            </p:contentPart>
          </mc:Choice>
          <mc:Fallback>
            <p:pic>
              <p:nvPicPr>
                <p:cNvPr id="255" name="Ink 254">
                  <a:extLst>
                    <a:ext uri="{FF2B5EF4-FFF2-40B4-BE49-F238E27FC236}">
                      <a16:creationId xmlns:a16="http://schemas.microsoft.com/office/drawing/2014/main" id="{D2F0778C-7E1F-1904-A66C-A1C3276C009D}"/>
                    </a:ext>
                  </a:extLst>
                </p:cNvPr>
                <p:cNvPicPr/>
                <p:nvPr/>
              </p:nvPicPr>
              <p:blipFill>
                <a:blip r:embed="rId493"/>
                <a:stretch>
                  <a:fillRect/>
                </a:stretch>
              </p:blipFill>
              <p:spPr>
                <a:xfrm>
                  <a:off x="12008325" y="3795937"/>
                  <a:ext cx="1299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25" name="Ink 324">
                  <a:extLst>
                    <a:ext uri="{FF2B5EF4-FFF2-40B4-BE49-F238E27FC236}">
                      <a16:creationId xmlns:a16="http://schemas.microsoft.com/office/drawing/2014/main" id="{4809C6DD-6579-DBF1-A489-A3F41D39F5E7}"/>
                    </a:ext>
                  </a:extLst>
                </p14:cNvPr>
                <p14:cNvContentPartPr/>
                <p14:nvPr/>
              </p14:nvContentPartPr>
              <p14:xfrm>
                <a:off x="8709645" y="4814017"/>
                <a:ext cx="1031040" cy="55800"/>
              </p14:xfrm>
            </p:contentPart>
          </mc:Choice>
          <mc:Fallback>
            <p:pic>
              <p:nvPicPr>
                <p:cNvPr id="325" name="Ink 324">
                  <a:extLst>
                    <a:ext uri="{FF2B5EF4-FFF2-40B4-BE49-F238E27FC236}">
                      <a16:creationId xmlns:a16="http://schemas.microsoft.com/office/drawing/2014/main" id="{4809C6DD-6579-DBF1-A489-A3F41D39F5E7}"/>
                    </a:ext>
                  </a:extLst>
                </p:cNvPr>
                <p:cNvPicPr/>
                <p:nvPr/>
              </p:nvPicPr>
              <p:blipFill>
                <a:blip r:embed="rId495"/>
                <a:stretch>
                  <a:fillRect/>
                </a:stretch>
              </p:blipFill>
              <p:spPr>
                <a:xfrm>
                  <a:off x="8701005" y="4805017"/>
                  <a:ext cx="10486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26" name="Ink 325">
                  <a:extLst>
                    <a:ext uri="{FF2B5EF4-FFF2-40B4-BE49-F238E27FC236}">
                      <a16:creationId xmlns:a16="http://schemas.microsoft.com/office/drawing/2014/main" id="{0806939A-30E3-FED5-E3F9-DA686A34CE25}"/>
                    </a:ext>
                  </a:extLst>
                </p14:cNvPr>
                <p14:cNvContentPartPr/>
                <p14:nvPr/>
              </p14:nvContentPartPr>
              <p14:xfrm>
                <a:off x="9150285" y="4957297"/>
                <a:ext cx="128880" cy="98280"/>
              </p14:xfrm>
            </p:contentPart>
          </mc:Choice>
          <mc:Fallback>
            <p:pic>
              <p:nvPicPr>
                <p:cNvPr id="326" name="Ink 325">
                  <a:extLst>
                    <a:ext uri="{FF2B5EF4-FFF2-40B4-BE49-F238E27FC236}">
                      <a16:creationId xmlns:a16="http://schemas.microsoft.com/office/drawing/2014/main" id="{0806939A-30E3-FED5-E3F9-DA686A34CE25}"/>
                    </a:ext>
                  </a:extLst>
                </p:cNvPr>
                <p:cNvPicPr/>
                <p:nvPr/>
              </p:nvPicPr>
              <p:blipFill>
                <a:blip r:embed="rId497"/>
                <a:stretch>
                  <a:fillRect/>
                </a:stretch>
              </p:blipFill>
              <p:spPr>
                <a:xfrm>
                  <a:off x="9141645" y="4948657"/>
                  <a:ext cx="1465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27" name="Ink 326">
                  <a:extLst>
                    <a:ext uri="{FF2B5EF4-FFF2-40B4-BE49-F238E27FC236}">
                      <a16:creationId xmlns:a16="http://schemas.microsoft.com/office/drawing/2014/main" id="{9B9384D1-5807-8284-4F2D-A9C8D38A6463}"/>
                    </a:ext>
                  </a:extLst>
                </p14:cNvPr>
                <p14:cNvContentPartPr/>
                <p14:nvPr/>
              </p14:nvContentPartPr>
              <p14:xfrm>
                <a:off x="9209325" y="4982497"/>
                <a:ext cx="36000" cy="241560"/>
              </p14:xfrm>
            </p:contentPart>
          </mc:Choice>
          <mc:Fallback>
            <p:pic>
              <p:nvPicPr>
                <p:cNvPr id="327" name="Ink 326">
                  <a:extLst>
                    <a:ext uri="{FF2B5EF4-FFF2-40B4-BE49-F238E27FC236}">
                      <a16:creationId xmlns:a16="http://schemas.microsoft.com/office/drawing/2014/main" id="{9B9384D1-5807-8284-4F2D-A9C8D38A6463}"/>
                    </a:ext>
                  </a:extLst>
                </p:cNvPr>
                <p:cNvPicPr/>
                <p:nvPr/>
              </p:nvPicPr>
              <p:blipFill>
                <a:blip r:embed="rId499"/>
                <a:stretch>
                  <a:fillRect/>
                </a:stretch>
              </p:blipFill>
              <p:spPr>
                <a:xfrm>
                  <a:off x="9200685" y="4973497"/>
                  <a:ext cx="53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28" name="Ink 327">
                  <a:extLst>
                    <a:ext uri="{FF2B5EF4-FFF2-40B4-BE49-F238E27FC236}">
                      <a16:creationId xmlns:a16="http://schemas.microsoft.com/office/drawing/2014/main" id="{338A60AE-607E-D093-6DDF-CBFEA0BCE313}"/>
                    </a:ext>
                  </a:extLst>
                </p14:cNvPr>
                <p14:cNvContentPartPr/>
                <p14:nvPr/>
              </p14:nvContentPartPr>
              <p14:xfrm>
                <a:off x="9798645" y="4505497"/>
                <a:ext cx="164160" cy="757800"/>
              </p14:xfrm>
            </p:contentPart>
          </mc:Choice>
          <mc:Fallback>
            <p:pic>
              <p:nvPicPr>
                <p:cNvPr id="328" name="Ink 327">
                  <a:extLst>
                    <a:ext uri="{FF2B5EF4-FFF2-40B4-BE49-F238E27FC236}">
                      <a16:creationId xmlns:a16="http://schemas.microsoft.com/office/drawing/2014/main" id="{338A60AE-607E-D093-6DDF-CBFEA0BCE313}"/>
                    </a:ext>
                  </a:extLst>
                </p:cNvPr>
                <p:cNvPicPr/>
                <p:nvPr/>
              </p:nvPicPr>
              <p:blipFill>
                <a:blip r:embed="rId501"/>
                <a:stretch>
                  <a:fillRect/>
                </a:stretch>
              </p:blipFill>
              <p:spPr>
                <a:xfrm>
                  <a:off x="9789645" y="4496857"/>
                  <a:ext cx="181800" cy="77544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29" name="Ink 328">
                  <a:extLst>
                    <a:ext uri="{FF2B5EF4-FFF2-40B4-BE49-F238E27FC236}">
                      <a16:creationId xmlns:a16="http://schemas.microsoft.com/office/drawing/2014/main" id="{5B6B951C-3912-799A-5F32-9765F0EB0F5F}"/>
                    </a:ext>
                  </a:extLst>
                </p14:cNvPr>
                <p14:cNvContentPartPr/>
                <p14:nvPr/>
              </p14:nvContentPartPr>
              <p14:xfrm>
                <a:off x="10047765" y="5222977"/>
                <a:ext cx="58680" cy="104760"/>
              </p14:xfrm>
            </p:contentPart>
          </mc:Choice>
          <mc:Fallback>
            <p:pic>
              <p:nvPicPr>
                <p:cNvPr id="329" name="Ink 328">
                  <a:extLst>
                    <a:ext uri="{FF2B5EF4-FFF2-40B4-BE49-F238E27FC236}">
                      <a16:creationId xmlns:a16="http://schemas.microsoft.com/office/drawing/2014/main" id="{5B6B951C-3912-799A-5F32-9765F0EB0F5F}"/>
                    </a:ext>
                  </a:extLst>
                </p:cNvPr>
                <p:cNvPicPr/>
                <p:nvPr/>
              </p:nvPicPr>
              <p:blipFill>
                <a:blip r:embed="rId503"/>
                <a:stretch>
                  <a:fillRect/>
                </a:stretch>
              </p:blipFill>
              <p:spPr>
                <a:xfrm>
                  <a:off x="10038765" y="5213977"/>
                  <a:ext cx="763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30" name="Ink 329">
                  <a:extLst>
                    <a:ext uri="{FF2B5EF4-FFF2-40B4-BE49-F238E27FC236}">
                      <a16:creationId xmlns:a16="http://schemas.microsoft.com/office/drawing/2014/main" id="{7668AD0F-E2DB-FFAF-BB10-CDD9D638399F}"/>
                    </a:ext>
                  </a:extLst>
                </p14:cNvPr>
                <p14:cNvContentPartPr/>
                <p14:nvPr/>
              </p14:nvContentPartPr>
              <p14:xfrm>
                <a:off x="10105365" y="4461937"/>
                <a:ext cx="141480" cy="167760"/>
              </p14:xfrm>
            </p:contentPart>
          </mc:Choice>
          <mc:Fallback>
            <p:pic>
              <p:nvPicPr>
                <p:cNvPr id="330" name="Ink 329">
                  <a:extLst>
                    <a:ext uri="{FF2B5EF4-FFF2-40B4-BE49-F238E27FC236}">
                      <a16:creationId xmlns:a16="http://schemas.microsoft.com/office/drawing/2014/main" id="{7668AD0F-E2DB-FFAF-BB10-CDD9D638399F}"/>
                    </a:ext>
                  </a:extLst>
                </p:cNvPr>
                <p:cNvPicPr/>
                <p:nvPr/>
              </p:nvPicPr>
              <p:blipFill>
                <a:blip r:embed="rId505"/>
                <a:stretch>
                  <a:fillRect/>
                </a:stretch>
              </p:blipFill>
              <p:spPr>
                <a:xfrm>
                  <a:off x="10096365" y="4453297"/>
                  <a:ext cx="1591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31" name="Ink 330">
                  <a:extLst>
                    <a:ext uri="{FF2B5EF4-FFF2-40B4-BE49-F238E27FC236}">
                      <a16:creationId xmlns:a16="http://schemas.microsoft.com/office/drawing/2014/main" id="{F3CFA0A3-C4DB-76D0-E7FD-ABDE0E3A9487}"/>
                    </a:ext>
                  </a:extLst>
                </p14:cNvPr>
                <p14:cNvContentPartPr/>
                <p14:nvPr/>
              </p14:nvContentPartPr>
              <p14:xfrm>
                <a:off x="10312365" y="4515217"/>
                <a:ext cx="26280" cy="150840"/>
              </p14:xfrm>
            </p:contentPart>
          </mc:Choice>
          <mc:Fallback>
            <p:pic>
              <p:nvPicPr>
                <p:cNvPr id="331" name="Ink 330">
                  <a:extLst>
                    <a:ext uri="{FF2B5EF4-FFF2-40B4-BE49-F238E27FC236}">
                      <a16:creationId xmlns:a16="http://schemas.microsoft.com/office/drawing/2014/main" id="{F3CFA0A3-C4DB-76D0-E7FD-ABDE0E3A9487}"/>
                    </a:ext>
                  </a:extLst>
                </p:cNvPr>
                <p:cNvPicPr/>
                <p:nvPr/>
              </p:nvPicPr>
              <p:blipFill>
                <a:blip r:embed="rId507"/>
                <a:stretch>
                  <a:fillRect/>
                </a:stretch>
              </p:blipFill>
              <p:spPr>
                <a:xfrm>
                  <a:off x="10303725" y="4506217"/>
                  <a:ext cx="439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32" name="Ink 331">
                  <a:extLst>
                    <a:ext uri="{FF2B5EF4-FFF2-40B4-BE49-F238E27FC236}">
                      <a16:creationId xmlns:a16="http://schemas.microsoft.com/office/drawing/2014/main" id="{010C74B9-6EEB-827D-329F-1D4B808F49ED}"/>
                    </a:ext>
                  </a:extLst>
                </p14:cNvPr>
                <p14:cNvContentPartPr/>
                <p14:nvPr/>
              </p14:nvContentPartPr>
              <p14:xfrm>
                <a:off x="10303005" y="4515217"/>
                <a:ext cx="160200" cy="202320"/>
              </p14:xfrm>
            </p:contentPart>
          </mc:Choice>
          <mc:Fallback>
            <p:pic>
              <p:nvPicPr>
                <p:cNvPr id="332" name="Ink 331">
                  <a:extLst>
                    <a:ext uri="{FF2B5EF4-FFF2-40B4-BE49-F238E27FC236}">
                      <a16:creationId xmlns:a16="http://schemas.microsoft.com/office/drawing/2014/main" id="{010C74B9-6EEB-827D-329F-1D4B808F49ED}"/>
                    </a:ext>
                  </a:extLst>
                </p:cNvPr>
                <p:cNvPicPr/>
                <p:nvPr/>
              </p:nvPicPr>
              <p:blipFill>
                <a:blip r:embed="rId509"/>
                <a:stretch>
                  <a:fillRect/>
                </a:stretch>
              </p:blipFill>
              <p:spPr>
                <a:xfrm>
                  <a:off x="10294005" y="4506217"/>
                  <a:ext cx="1778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33" name="Ink 332">
                  <a:extLst>
                    <a:ext uri="{FF2B5EF4-FFF2-40B4-BE49-F238E27FC236}">
                      <a16:creationId xmlns:a16="http://schemas.microsoft.com/office/drawing/2014/main" id="{94D21CEC-6A0B-8805-C096-1086184EAD03}"/>
                    </a:ext>
                  </a:extLst>
                </p14:cNvPr>
                <p14:cNvContentPartPr/>
                <p14:nvPr/>
              </p14:nvContentPartPr>
              <p14:xfrm>
                <a:off x="10338285" y="5037217"/>
                <a:ext cx="232920" cy="19800"/>
              </p14:xfrm>
            </p:contentPart>
          </mc:Choice>
          <mc:Fallback>
            <p:pic>
              <p:nvPicPr>
                <p:cNvPr id="333" name="Ink 332">
                  <a:extLst>
                    <a:ext uri="{FF2B5EF4-FFF2-40B4-BE49-F238E27FC236}">
                      <a16:creationId xmlns:a16="http://schemas.microsoft.com/office/drawing/2014/main" id="{94D21CEC-6A0B-8805-C096-1086184EAD03}"/>
                    </a:ext>
                  </a:extLst>
                </p:cNvPr>
                <p:cNvPicPr/>
                <p:nvPr/>
              </p:nvPicPr>
              <p:blipFill>
                <a:blip r:embed="rId511"/>
                <a:stretch>
                  <a:fillRect/>
                </a:stretch>
              </p:blipFill>
              <p:spPr>
                <a:xfrm>
                  <a:off x="10329285" y="5028217"/>
                  <a:ext cx="2505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34" name="Ink 333">
                  <a:extLst>
                    <a:ext uri="{FF2B5EF4-FFF2-40B4-BE49-F238E27FC236}">
                      <a16:creationId xmlns:a16="http://schemas.microsoft.com/office/drawing/2014/main" id="{EBCC6C4A-6BED-D576-6DEC-31F1F2733E9D}"/>
                    </a:ext>
                  </a:extLst>
                </p14:cNvPr>
                <p14:cNvContentPartPr/>
                <p14:nvPr/>
              </p14:nvContentPartPr>
              <p14:xfrm>
                <a:off x="10286085" y="4955497"/>
                <a:ext cx="158040" cy="13320"/>
              </p14:xfrm>
            </p:contentPart>
          </mc:Choice>
          <mc:Fallback>
            <p:pic>
              <p:nvPicPr>
                <p:cNvPr id="334" name="Ink 333">
                  <a:extLst>
                    <a:ext uri="{FF2B5EF4-FFF2-40B4-BE49-F238E27FC236}">
                      <a16:creationId xmlns:a16="http://schemas.microsoft.com/office/drawing/2014/main" id="{EBCC6C4A-6BED-D576-6DEC-31F1F2733E9D}"/>
                    </a:ext>
                  </a:extLst>
                </p:cNvPr>
                <p:cNvPicPr/>
                <p:nvPr/>
              </p:nvPicPr>
              <p:blipFill>
                <a:blip r:embed="rId513"/>
                <a:stretch>
                  <a:fillRect/>
                </a:stretch>
              </p:blipFill>
              <p:spPr>
                <a:xfrm>
                  <a:off x="10277445" y="4946857"/>
                  <a:ext cx="175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39" name="Ink 338">
                  <a:extLst>
                    <a:ext uri="{FF2B5EF4-FFF2-40B4-BE49-F238E27FC236}">
                      <a16:creationId xmlns:a16="http://schemas.microsoft.com/office/drawing/2014/main" id="{E7533C1E-E95C-833E-44B5-D2C2B2BF58FD}"/>
                    </a:ext>
                  </a:extLst>
                </p14:cNvPr>
                <p14:cNvContentPartPr/>
                <p14:nvPr/>
              </p14:nvContentPartPr>
              <p14:xfrm>
                <a:off x="8863365" y="4547977"/>
                <a:ext cx="141480" cy="164880"/>
              </p14:xfrm>
            </p:contentPart>
          </mc:Choice>
          <mc:Fallback>
            <p:pic>
              <p:nvPicPr>
                <p:cNvPr id="339" name="Ink 338">
                  <a:extLst>
                    <a:ext uri="{FF2B5EF4-FFF2-40B4-BE49-F238E27FC236}">
                      <a16:creationId xmlns:a16="http://schemas.microsoft.com/office/drawing/2014/main" id="{E7533C1E-E95C-833E-44B5-D2C2B2BF58FD}"/>
                    </a:ext>
                  </a:extLst>
                </p:cNvPr>
                <p:cNvPicPr/>
                <p:nvPr/>
              </p:nvPicPr>
              <p:blipFill>
                <a:blip r:embed="rId515"/>
                <a:stretch>
                  <a:fillRect/>
                </a:stretch>
              </p:blipFill>
              <p:spPr>
                <a:xfrm>
                  <a:off x="8854725" y="4539337"/>
                  <a:ext cx="159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40" name="Ink 339">
                  <a:extLst>
                    <a:ext uri="{FF2B5EF4-FFF2-40B4-BE49-F238E27FC236}">
                      <a16:creationId xmlns:a16="http://schemas.microsoft.com/office/drawing/2014/main" id="{B1855152-59AE-363C-C555-E49EB835B33A}"/>
                    </a:ext>
                  </a:extLst>
                </p14:cNvPr>
                <p14:cNvContentPartPr/>
                <p14:nvPr/>
              </p14:nvContentPartPr>
              <p14:xfrm>
                <a:off x="9047685" y="4656337"/>
                <a:ext cx="34920" cy="106920"/>
              </p14:xfrm>
            </p:contentPart>
          </mc:Choice>
          <mc:Fallback>
            <p:pic>
              <p:nvPicPr>
                <p:cNvPr id="340" name="Ink 339">
                  <a:extLst>
                    <a:ext uri="{FF2B5EF4-FFF2-40B4-BE49-F238E27FC236}">
                      <a16:creationId xmlns:a16="http://schemas.microsoft.com/office/drawing/2014/main" id="{B1855152-59AE-363C-C555-E49EB835B33A}"/>
                    </a:ext>
                  </a:extLst>
                </p:cNvPr>
                <p:cNvPicPr/>
                <p:nvPr/>
              </p:nvPicPr>
              <p:blipFill>
                <a:blip r:embed="rId517"/>
                <a:stretch>
                  <a:fillRect/>
                </a:stretch>
              </p:blipFill>
              <p:spPr>
                <a:xfrm>
                  <a:off x="9038685" y="4647337"/>
                  <a:ext cx="525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41" name="Ink 340">
                  <a:extLst>
                    <a:ext uri="{FF2B5EF4-FFF2-40B4-BE49-F238E27FC236}">
                      <a16:creationId xmlns:a16="http://schemas.microsoft.com/office/drawing/2014/main" id="{BF858932-6853-C3D7-F179-6ECCB9976B2D}"/>
                    </a:ext>
                  </a:extLst>
                </p14:cNvPr>
                <p14:cNvContentPartPr/>
                <p14:nvPr/>
              </p14:nvContentPartPr>
              <p14:xfrm>
                <a:off x="9104205" y="4518457"/>
                <a:ext cx="41760" cy="190080"/>
              </p14:xfrm>
            </p:contentPart>
          </mc:Choice>
          <mc:Fallback>
            <p:pic>
              <p:nvPicPr>
                <p:cNvPr id="341" name="Ink 340">
                  <a:extLst>
                    <a:ext uri="{FF2B5EF4-FFF2-40B4-BE49-F238E27FC236}">
                      <a16:creationId xmlns:a16="http://schemas.microsoft.com/office/drawing/2014/main" id="{BF858932-6853-C3D7-F179-6ECCB9976B2D}"/>
                    </a:ext>
                  </a:extLst>
                </p:cNvPr>
                <p:cNvPicPr/>
                <p:nvPr/>
              </p:nvPicPr>
              <p:blipFill>
                <a:blip r:embed="rId519"/>
                <a:stretch>
                  <a:fillRect/>
                </a:stretch>
              </p:blipFill>
              <p:spPr>
                <a:xfrm>
                  <a:off x="9095205" y="4509457"/>
                  <a:ext cx="594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42" name="Ink 341">
                  <a:extLst>
                    <a:ext uri="{FF2B5EF4-FFF2-40B4-BE49-F238E27FC236}">
                      <a16:creationId xmlns:a16="http://schemas.microsoft.com/office/drawing/2014/main" id="{F8B6F978-8397-199F-2891-D70977571CB9}"/>
                    </a:ext>
                  </a:extLst>
                </p14:cNvPr>
                <p14:cNvContentPartPr/>
                <p14:nvPr/>
              </p14:nvContentPartPr>
              <p14:xfrm>
                <a:off x="9135525" y="4660657"/>
                <a:ext cx="159120" cy="106560"/>
              </p14:xfrm>
            </p:contentPart>
          </mc:Choice>
          <mc:Fallback>
            <p:pic>
              <p:nvPicPr>
                <p:cNvPr id="342" name="Ink 341">
                  <a:extLst>
                    <a:ext uri="{FF2B5EF4-FFF2-40B4-BE49-F238E27FC236}">
                      <a16:creationId xmlns:a16="http://schemas.microsoft.com/office/drawing/2014/main" id="{F8B6F978-8397-199F-2891-D70977571CB9}"/>
                    </a:ext>
                  </a:extLst>
                </p:cNvPr>
                <p:cNvPicPr/>
                <p:nvPr/>
              </p:nvPicPr>
              <p:blipFill>
                <a:blip r:embed="rId521"/>
                <a:stretch>
                  <a:fillRect/>
                </a:stretch>
              </p:blipFill>
              <p:spPr>
                <a:xfrm>
                  <a:off x="9126525" y="4651657"/>
                  <a:ext cx="176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43" name="Ink 342">
                  <a:extLst>
                    <a:ext uri="{FF2B5EF4-FFF2-40B4-BE49-F238E27FC236}">
                      <a16:creationId xmlns:a16="http://schemas.microsoft.com/office/drawing/2014/main" id="{5F6DAD0B-9F3D-7CBB-2A92-C194886296E9}"/>
                    </a:ext>
                  </a:extLst>
                </p14:cNvPr>
                <p14:cNvContentPartPr/>
                <p14:nvPr/>
              </p14:nvContentPartPr>
              <p14:xfrm>
                <a:off x="9372405" y="4594417"/>
                <a:ext cx="155160" cy="146520"/>
              </p14:xfrm>
            </p:contentPart>
          </mc:Choice>
          <mc:Fallback>
            <p:pic>
              <p:nvPicPr>
                <p:cNvPr id="343" name="Ink 342">
                  <a:extLst>
                    <a:ext uri="{FF2B5EF4-FFF2-40B4-BE49-F238E27FC236}">
                      <a16:creationId xmlns:a16="http://schemas.microsoft.com/office/drawing/2014/main" id="{5F6DAD0B-9F3D-7CBB-2A92-C194886296E9}"/>
                    </a:ext>
                  </a:extLst>
                </p:cNvPr>
                <p:cNvPicPr/>
                <p:nvPr/>
              </p:nvPicPr>
              <p:blipFill>
                <a:blip r:embed="rId523"/>
                <a:stretch>
                  <a:fillRect/>
                </a:stretch>
              </p:blipFill>
              <p:spPr>
                <a:xfrm>
                  <a:off x="9363405" y="4585777"/>
                  <a:ext cx="172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44" name="Ink 343">
                  <a:extLst>
                    <a:ext uri="{FF2B5EF4-FFF2-40B4-BE49-F238E27FC236}">
                      <a16:creationId xmlns:a16="http://schemas.microsoft.com/office/drawing/2014/main" id="{63073982-E3D9-38EF-93ED-561AFF36D323}"/>
                    </a:ext>
                  </a:extLst>
                </p14:cNvPr>
                <p14:cNvContentPartPr/>
                <p14:nvPr/>
              </p14:nvContentPartPr>
              <p14:xfrm>
                <a:off x="9567885" y="4634737"/>
                <a:ext cx="187560" cy="166320"/>
              </p14:xfrm>
            </p:contentPart>
          </mc:Choice>
          <mc:Fallback>
            <p:pic>
              <p:nvPicPr>
                <p:cNvPr id="344" name="Ink 343">
                  <a:extLst>
                    <a:ext uri="{FF2B5EF4-FFF2-40B4-BE49-F238E27FC236}">
                      <a16:creationId xmlns:a16="http://schemas.microsoft.com/office/drawing/2014/main" id="{63073982-E3D9-38EF-93ED-561AFF36D323}"/>
                    </a:ext>
                  </a:extLst>
                </p:cNvPr>
                <p:cNvPicPr/>
                <p:nvPr/>
              </p:nvPicPr>
              <p:blipFill>
                <a:blip r:embed="rId525"/>
                <a:stretch>
                  <a:fillRect/>
                </a:stretch>
              </p:blipFill>
              <p:spPr>
                <a:xfrm>
                  <a:off x="9559245" y="4625737"/>
                  <a:ext cx="205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46" name="Ink 345">
                  <a:extLst>
                    <a:ext uri="{FF2B5EF4-FFF2-40B4-BE49-F238E27FC236}">
                      <a16:creationId xmlns:a16="http://schemas.microsoft.com/office/drawing/2014/main" id="{338B3740-68C5-620A-D73E-DAB125408913}"/>
                    </a:ext>
                  </a:extLst>
                </p14:cNvPr>
                <p14:cNvContentPartPr/>
                <p14:nvPr/>
              </p14:nvContentPartPr>
              <p14:xfrm>
                <a:off x="10753725" y="4770097"/>
                <a:ext cx="119880" cy="167040"/>
              </p14:xfrm>
            </p:contentPart>
          </mc:Choice>
          <mc:Fallback>
            <p:pic>
              <p:nvPicPr>
                <p:cNvPr id="346" name="Ink 345">
                  <a:extLst>
                    <a:ext uri="{FF2B5EF4-FFF2-40B4-BE49-F238E27FC236}">
                      <a16:creationId xmlns:a16="http://schemas.microsoft.com/office/drawing/2014/main" id="{338B3740-68C5-620A-D73E-DAB125408913}"/>
                    </a:ext>
                  </a:extLst>
                </p:cNvPr>
                <p:cNvPicPr/>
                <p:nvPr/>
              </p:nvPicPr>
              <p:blipFill>
                <a:blip r:embed="rId527"/>
                <a:stretch>
                  <a:fillRect/>
                </a:stretch>
              </p:blipFill>
              <p:spPr>
                <a:xfrm>
                  <a:off x="10745085" y="4761457"/>
                  <a:ext cx="137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47" name="Ink 346">
                  <a:extLst>
                    <a:ext uri="{FF2B5EF4-FFF2-40B4-BE49-F238E27FC236}">
                      <a16:creationId xmlns:a16="http://schemas.microsoft.com/office/drawing/2014/main" id="{7B61D136-1764-4BC7-36B0-0E2089859959}"/>
                    </a:ext>
                  </a:extLst>
                </p14:cNvPr>
                <p14:cNvContentPartPr/>
                <p14:nvPr/>
              </p14:nvContentPartPr>
              <p14:xfrm>
                <a:off x="10907085" y="4795297"/>
                <a:ext cx="36720" cy="171360"/>
              </p14:xfrm>
            </p:contentPart>
          </mc:Choice>
          <mc:Fallback>
            <p:pic>
              <p:nvPicPr>
                <p:cNvPr id="347" name="Ink 346">
                  <a:extLst>
                    <a:ext uri="{FF2B5EF4-FFF2-40B4-BE49-F238E27FC236}">
                      <a16:creationId xmlns:a16="http://schemas.microsoft.com/office/drawing/2014/main" id="{7B61D136-1764-4BC7-36B0-0E2089859959}"/>
                    </a:ext>
                  </a:extLst>
                </p:cNvPr>
                <p:cNvPicPr/>
                <p:nvPr/>
              </p:nvPicPr>
              <p:blipFill>
                <a:blip r:embed="rId529"/>
                <a:stretch>
                  <a:fillRect/>
                </a:stretch>
              </p:blipFill>
              <p:spPr>
                <a:xfrm>
                  <a:off x="10898085" y="4786297"/>
                  <a:ext cx="543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48" name="Ink 347">
                  <a:extLst>
                    <a:ext uri="{FF2B5EF4-FFF2-40B4-BE49-F238E27FC236}">
                      <a16:creationId xmlns:a16="http://schemas.microsoft.com/office/drawing/2014/main" id="{4E02F8F2-0C66-AFD2-6244-F9123A9D5F3B}"/>
                    </a:ext>
                  </a:extLst>
                </p14:cNvPr>
                <p14:cNvContentPartPr/>
                <p14:nvPr/>
              </p14:nvContentPartPr>
              <p14:xfrm>
                <a:off x="10916445" y="4806097"/>
                <a:ext cx="97920" cy="176400"/>
              </p14:xfrm>
            </p:contentPart>
          </mc:Choice>
          <mc:Fallback>
            <p:pic>
              <p:nvPicPr>
                <p:cNvPr id="348" name="Ink 347">
                  <a:extLst>
                    <a:ext uri="{FF2B5EF4-FFF2-40B4-BE49-F238E27FC236}">
                      <a16:creationId xmlns:a16="http://schemas.microsoft.com/office/drawing/2014/main" id="{4E02F8F2-0C66-AFD2-6244-F9123A9D5F3B}"/>
                    </a:ext>
                  </a:extLst>
                </p:cNvPr>
                <p:cNvPicPr/>
                <p:nvPr/>
              </p:nvPicPr>
              <p:blipFill>
                <a:blip r:embed="rId531"/>
                <a:stretch>
                  <a:fillRect/>
                </a:stretch>
              </p:blipFill>
              <p:spPr>
                <a:xfrm>
                  <a:off x="10907445" y="4797097"/>
                  <a:ext cx="1155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49" name="Ink 348">
                  <a:extLst>
                    <a:ext uri="{FF2B5EF4-FFF2-40B4-BE49-F238E27FC236}">
                      <a16:creationId xmlns:a16="http://schemas.microsoft.com/office/drawing/2014/main" id="{39CF82DE-311C-9499-94AB-901F0A6BBEA0}"/>
                    </a:ext>
                  </a:extLst>
                </p14:cNvPr>
                <p14:cNvContentPartPr/>
                <p14:nvPr/>
              </p14:nvContentPartPr>
              <p14:xfrm>
                <a:off x="10756965" y="5016697"/>
                <a:ext cx="338040" cy="32400"/>
              </p14:xfrm>
            </p:contentPart>
          </mc:Choice>
          <mc:Fallback>
            <p:pic>
              <p:nvPicPr>
                <p:cNvPr id="349" name="Ink 348">
                  <a:extLst>
                    <a:ext uri="{FF2B5EF4-FFF2-40B4-BE49-F238E27FC236}">
                      <a16:creationId xmlns:a16="http://schemas.microsoft.com/office/drawing/2014/main" id="{39CF82DE-311C-9499-94AB-901F0A6BBEA0}"/>
                    </a:ext>
                  </a:extLst>
                </p:cNvPr>
                <p:cNvPicPr/>
                <p:nvPr/>
              </p:nvPicPr>
              <p:blipFill>
                <a:blip r:embed="rId533"/>
                <a:stretch>
                  <a:fillRect/>
                </a:stretch>
              </p:blipFill>
              <p:spPr>
                <a:xfrm>
                  <a:off x="10748325" y="5007697"/>
                  <a:ext cx="3556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50" name="Ink 349">
                  <a:extLst>
                    <a:ext uri="{FF2B5EF4-FFF2-40B4-BE49-F238E27FC236}">
                      <a16:creationId xmlns:a16="http://schemas.microsoft.com/office/drawing/2014/main" id="{311B1B74-3BED-A7A6-369B-4B07158A3ABE}"/>
                    </a:ext>
                  </a:extLst>
                </p14:cNvPr>
                <p14:cNvContentPartPr/>
                <p14:nvPr/>
              </p14:nvContentPartPr>
              <p14:xfrm>
                <a:off x="10858845" y="5091217"/>
                <a:ext cx="176760" cy="131760"/>
              </p14:xfrm>
            </p:contentPart>
          </mc:Choice>
          <mc:Fallback>
            <p:pic>
              <p:nvPicPr>
                <p:cNvPr id="350" name="Ink 349">
                  <a:extLst>
                    <a:ext uri="{FF2B5EF4-FFF2-40B4-BE49-F238E27FC236}">
                      <a16:creationId xmlns:a16="http://schemas.microsoft.com/office/drawing/2014/main" id="{311B1B74-3BED-A7A6-369B-4B07158A3ABE}"/>
                    </a:ext>
                  </a:extLst>
                </p:cNvPr>
                <p:cNvPicPr/>
                <p:nvPr/>
              </p:nvPicPr>
              <p:blipFill>
                <a:blip r:embed="rId535"/>
                <a:stretch>
                  <a:fillRect/>
                </a:stretch>
              </p:blipFill>
              <p:spPr>
                <a:xfrm>
                  <a:off x="10849845" y="5082577"/>
                  <a:ext cx="194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51" name="Ink 350">
                  <a:extLst>
                    <a:ext uri="{FF2B5EF4-FFF2-40B4-BE49-F238E27FC236}">
                      <a16:creationId xmlns:a16="http://schemas.microsoft.com/office/drawing/2014/main" id="{4A9596D5-2645-8736-264B-5645548344E8}"/>
                    </a:ext>
                  </a:extLst>
                </p14:cNvPr>
                <p14:cNvContentPartPr/>
                <p14:nvPr/>
              </p14:nvContentPartPr>
              <p14:xfrm>
                <a:off x="11209845" y="4994377"/>
                <a:ext cx="246960" cy="56160"/>
              </p14:xfrm>
            </p:contentPart>
          </mc:Choice>
          <mc:Fallback>
            <p:pic>
              <p:nvPicPr>
                <p:cNvPr id="351" name="Ink 350">
                  <a:extLst>
                    <a:ext uri="{FF2B5EF4-FFF2-40B4-BE49-F238E27FC236}">
                      <a16:creationId xmlns:a16="http://schemas.microsoft.com/office/drawing/2014/main" id="{4A9596D5-2645-8736-264B-5645548344E8}"/>
                    </a:ext>
                  </a:extLst>
                </p:cNvPr>
                <p:cNvPicPr/>
                <p:nvPr/>
              </p:nvPicPr>
              <p:blipFill>
                <a:blip r:embed="rId537"/>
                <a:stretch>
                  <a:fillRect/>
                </a:stretch>
              </p:blipFill>
              <p:spPr>
                <a:xfrm>
                  <a:off x="11200845" y="4985377"/>
                  <a:ext cx="264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52" name="Ink 351">
                  <a:extLst>
                    <a:ext uri="{FF2B5EF4-FFF2-40B4-BE49-F238E27FC236}">
                      <a16:creationId xmlns:a16="http://schemas.microsoft.com/office/drawing/2014/main" id="{579078CB-5191-A883-CB4B-DD7432000618}"/>
                    </a:ext>
                  </a:extLst>
                </p14:cNvPr>
                <p14:cNvContentPartPr/>
                <p14:nvPr/>
              </p14:nvContentPartPr>
              <p14:xfrm>
                <a:off x="11380845" y="4968097"/>
                <a:ext cx="298080" cy="109800"/>
              </p14:xfrm>
            </p:contentPart>
          </mc:Choice>
          <mc:Fallback>
            <p:pic>
              <p:nvPicPr>
                <p:cNvPr id="352" name="Ink 351">
                  <a:extLst>
                    <a:ext uri="{FF2B5EF4-FFF2-40B4-BE49-F238E27FC236}">
                      <a16:creationId xmlns:a16="http://schemas.microsoft.com/office/drawing/2014/main" id="{579078CB-5191-A883-CB4B-DD7432000618}"/>
                    </a:ext>
                  </a:extLst>
                </p:cNvPr>
                <p:cNvPicPr/>
                <p:nvPr/>
              </p:nvPicPr>
              <p:blipFill>
                <a:blip r:embed="rId539"/>
                <a:stretch>
                  <a:fillRect/>
                </a:stretch>
              </p:blipFill>
              <p:spPr>
                <a:xfrm>
                  <a:off x="11371845" y="4959457"/>
                  <a:ext cx="3157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53" name="Ink 352">
                  <a:extLst>
                    <a:ext uri="{FF2B5EF4-FFF2-40B4-BE49-F238E27FC236}">
                      <a16:creationId xmlns:a16="http://schemas.microsoft.com/office/drawing/2014/main" id="{1AF50F88-7AF8-6C4B-4166-D2BB29112530}"/>
                    </a:ext>
                  </a:extLst>
                </p14:cNvPr>
                <p14:cNvContentPartPr/>
                <p14:nvPr/>
              </p14:nvContentPartPr>
              <p14:xfrm>
                <a:off x="11566605" y="4989337"/>
                <a:ext cx="66600" cy="9360"/>
              </p14:xfrm>
            </p:contentPart>
          </mc:Choice>
          <mc:Fallback>
            <p:pic>
              <p:nvPicPr>
                <p:cNvPr id="353" name="Ink 352">
                  <a:extLst>
                    <a:ext uri="{FF2B5EF4-FFF2-40B4-BE49-F238E27FC236}">
                      <a16:creationId xmlns:a16="http://schemas.microsoft.com/office/drawing/2014/main" id="{1AF50F88-7AF8-6C4B-4166-D2BB29112530}"/>
                    </a:ext>
                  </a:extLst>
                </p:cNvPr>
                <p:cNvPicPr/>
                <p:nvPr/>
              </p:nvPicPr>
              <p:blipFill>
                <a:blip r:embed="rId541"/>
                <a:stretch>
                  <a:fillRect/>
                </a:stretch>
              </p:blipFill>
              <p:spPr>
                <a:xfrm>
                  <a:off x="11557605" y="4980697"/>
                  <a:ext cx="842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54" name="Ink 353">
                  <a:extLst>
                    <a:ext uri="{FF2B5EF4-FFF2-40B4-BE49-F238E27FC236}">
                      <a16:creationId xmlns:a16="http://schemas.microsoft.com/office/drawing/2014/main" id="{7C4EF3C7-3395-0742-3863-C2BCA9B4E08F}"/>
                    </a:ext>
                  </a:extLst>
                </p14:cNvPr>
                <p14:cNvContentPartPr/>
                <p14:nvPr/>
              </p14:nvContentPartPr>
              <p14:xfrm>
                <a:off x="11775045" y="4879897"/>
                <a:ext cx="61920" cy="183240"/>
              </p14:xfrm>
            </p:contentPart>
          </mc:Choice>
          <mc:Fallback>
            <p:pic>
              <p:nvPicPr>
                <p:cNvPr id="354" name="Ink 353">
                  <a:extLst>
                    <a:ext uri="{FF2B5EF4-FFF2-40B4-BE49-F238E27FC236}">
                      <a16:creationId xmlns:a16="http://schemas.microsoft.com/office/drawing/2014/main" id="{7C4EF3C7-3395-0742-3863-C2BCA9B4E08F}"/>
                    </a:ext>
                  </a:extLst>
                </p:cNvPr>
                <p:cNvPicPr/>
                <p:nvPr/>
              </p:nvPicPr>
              <p:blipFill>
                <a:blip r:embed="rId543"/>
                <a:stretch>
                  <a:fillRect/>
                </a:stretch>
              </p:blipFill>
              <p:spPr>
                <a:xfrm>
                  <a:off x="11766405" y="4871257"/>
                  <a:ext cx="79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55" name="Ink 354">
                  <a:extLst>
                    <a:ext uri="{FF2B5EF4-FFF2-40B4-BE49-F238E27FC236}">
                      <a16:creationId xmlns:a16="http://schemas.microsoft.com/office/drawing/2014/main" id="{B8E58CB0-E260-36C3-BC62-C43383510609}"/>
                    </a:ext>
                  </a:extLst>
                </p14:cNvPr>
                <p14:cNvContentPartPr/>
                <p14:nvPr/>
              </p14:nvContentPartPr>
              <p14:xfrm>
                <a:off x="11761005" y="4888177"/>
                <a:ext cx="217080" cy="250200"/>
              </p14:xfrm>
            </p:contentPart>
          </mc:Choice>
          <mc:Fallback>
            <p:pic>
              <p:nvPicPr>
                <p:cNvPr id="355" name="Ink 354">
                  <a:extLst>
                    <a:ext uri="{FF2B5EF4-FFF2-40B4-BE49-F238E27FC236}">
                      <a16:creationId xmlns:a16="http://schemas.microsoft.com/office/drawing/2014/main" id="{B8E58CB0-E260-36C3-BC62-C43383510609}"/>
                    </a:ext>
                  </a:extLst>
                </p:cNvPr>
                <p:cNvPicPr/>
                <p:nvPr/>
              </p:nvPicPr>
              <p:blipFill>
                <a:blip r:embed="rId545"/>
                <a:stretch>
                  <a:fillRect/>
                </a:stretch>
              </p:blipFill>
              <p:spPr>
                <a:xfrm>
                  <a:off x="11752005" y="4879537"/>
                  <a:ext cx="2347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57" name="Ink 356">
                  <a:extLst>
                    <a:ext uri="{FF2B5EF4-FFF2-40B4-BE49-F238E27FC236}">
                      <a16:creationId xmlns:a16="http://schemas.microsoft.com/office/drawing/2014/main" id="{997B46DD-A329-E11F-E866-0256E2DF1298}"/>
                    </a:ext>
                  </a:extLst>
                </p14:cNvPr>
                <p14:cNvContentPartPr/>
                <p14:nvPr/>
              </p14:nvContentPartPr>
              <p14:xfrm>
                <a:off x="401925" y="5485057"/>
                <a:ext cx="342360" cy="49320"/>
              </p14:xfrm>
            </p:contentPart>
          </mc:Choice>
          <mc:Fallback>
            <p:pic>
              <p:nvPicPr>
                <p:cNvPr id="357" name="Ink 356">
                  <a:extLst>
                    <a:ext uri="{FF2B5EF4-FFF2-40B4-BE49-F238E27FC236}">
                      <a16:creationId xmlns:a16="http://schemas.microsoft.com/office/drawing/2014/main" id="{997B46DD-A329-E11F-E866-0256E2DF1298}"/>
                    </a:ext>
                  </a:extLst>
                </p:cNvPr>
                <p:cNvPicPr/>
                <p:nvPr/>
              </p:nvPicPr>
              <p:blipFill>
                <a:blip r:embed="rId547"/>
                <a:stretch>
                  <a:fillRect/>
                </a:stretch>
              </p:blipFill>
              <p:spPr>
                <a:xfrm>
                  <a:off x="392925" y="5476057"/>
                  <a:ext cx="360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58" name="Ink 357">
                  <a:extLst>
                    <a:ext uri="{FF2B5EF4-FFF2-40B4-BE49-F238E27FC236}">
                      <a16:creationId xmlns:a16="http://schemas.microsoft.com/office/drawing/2014/main" id="{01DCBC19-1BB9-83D3-AC0E-607D31A48E4F}"/>
                    </a:ext>
                  </a:extLst>
                </p14:cNvPr>
                <p14:cNvContentPartPr/>
                <p14:nvPr/>
              </p14:nvContentPartPr>
              <p14:xfrm>
                <a:off x="595605" y="5421697"/>
                <a:ext cx="181800" cy="67320"/>
              </p14:xfrm>
            </p:contentPart>
          </mc:Choice>
          <mc:Fallback>
            <p:pic>
              <p:nvPicPr>
                <p:cNvPr id="358" name="Ink 357">
                  <a:extLst>
                    <a:ext uri="{FF2B5EF4-FFF2-40B4-BE49-F238E27FC236}">
                      <a16:creationId xmlns:a16="http://schemas.microsoft.com/office/drawing/2014/main" id="{01DCBC19-1BB9-83D3-AC0E-607D31A48E4F}"/>
                    </a:ext>
                  </a:extLst>
                </p:cNvPr>
                <p:cNvPicPr/>
                <p:nvPr/>
              </p:nvPicPr>
              <p:blipFill>
                <a:blip r:embed="rId549"/>
                <a:stretch>
                  <a:fillRect/>
                </a:stretch>
              </p:blipFill>
              <p:spPr>
                <a:xfrm>
                  <a:off x="586965" y="5413057"/>
                  <a:ext cx="1994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59" name="Ink 358">
                  <a:extLst>
                    <a:ext uri="{FF2B5EF4-FFF2-40B4-BE49-F238E27FC236}">
                      <a16:creationId xmlns:a16="http://schemas.microsoft.com/office/drawing/2014/main" id="{56E23B6E-4D29-1FD6-3A45-280E6F737FC1}"/>
                    </a:ext>
                  </a:extLst>
                </p14:cNvPr>
                <p14:cNvContentPartPr/>
                <p14:nvPr/>
              </p14:nvContentPartPr>
              <p14:xfrm>
                <a:off x="667605" y="5377777"/>
                <a:ext cx="135360" cy="259920"/>
              </p14:xfrm>
            </p:contentPart>
          </mc:Choice>
          <mc:Fallback>
            <p:pic>
              <p:nvPicPr>
                <p:cNvPr id="359" name="Ink 358">
                  <a:extLst>
                    <a:ext uri="{FF2B5EF4-FFF2-40B4-BE49-F238E27FC236}">
                      <a16:creationId xmlns:a16="http://schemas.microsoft.com/office/drawing/2014/main" id="{56E23B6E-4D29-1FD6-3A45-280E6F737FC1}"/>
                    </a:ext>
                  </a:extLst>
                </p:cNvPr>
                <p:cNvPicPr/>
                <p:nvPr/>
              </p:nvPicPr>
              <p:blipFill>
                <a:blip r:embed="rId551"/>
                <a:stretch>
                  <a:fillRect/>
                </a:stretch>
              </p:blipFill>
              <p:spPr>
                <a:xfrm>
                  <a:off x="658605" y="5368777"/>
                  <a:ext cx="1530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60" name="Ink 359">
                  <a:extLst>
                    <a:ext uri="{FF2B5EF4-FFF2-40B4-BE49-F238E27FC236}">
                      <a16:creationId xmlns:a16="http://schemas.microsoft.com/office/drawing/2014/main" id="{F2FE8D2F-BFBF-9563-D7A3-0350B038F657}"/>
                    </a:ext>
                  </a:extLst>
                </p14:cNvPr>
                <p14:cNvContentPartPr/>
                <p14:nvPr/>
              </p14:nvContentPartPr>
              <p14:xfrm>
                <a:off x="1021485" y="5292817"/>
                <a:ext cx="201240" cy="199800"/>
              </p14:xfrm>
            </p:contentPart>
          </mc:Choice>
          <mc:Fallback>
            <p:pic>
              <p:nvPicPr>
                <p:cNvPr id="360" name="Ink 359">
                  <a:extLst>
                    <a:ext uri="{FF2B5EF4-FFF2-40B4-BE49-F238E27FC236}">
                      <a16:creationId xmlns:a16="http://schemas.microsoft.com/office/drawing/2014/main" id="{F2FE8D2F-BFBF-9563-D7A3-0350B038F657}"/>
                    </a:ext>
                  </a:extLst>
                </p:cNvPr>
                <p:cNvPicPr/>
                <p:nvPr/>
              </p:nvPicPr>
              <p:blipFill>
                <a:blip r:embed="rId553"/>
                <a:stretch>
                  <a:fillRect/>
                </a:stretch>
              </p:blipFill>
              <p:spPr>
                <a:xfrm>
                  <a:off x="1012485" y="5283817"/>
                  <a:ext cx="2188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61" name="Ink 360">
                  <a:extLst>
                    <a:ext uri="{FF2B5EF4-FFF2-40B4-BE49-F238E27FC236}">
                      <a16:creationId xmlns:a16="http://schemas.microsoft.com/office/drawing/2014/main" id="{9AE64C74-CDA1-A5C5-2039-FA1FD0BB153C}"/>
                    </a:ext>
                  </a:extLst>
                </p14:cNvPr>
                <p14:cNvContentPartPr/>
                <p14:nvPr/>
              </p14:nvContentPartPr>
              <p14:xfrm>
                <a:off x="1280685" y="5422057"/>
                <a:ext cx="100440" cy="33120"/>
              </p14:xfrm>
            </p:contentPart>
          </mc:Choice>
          <mc:Fallback>
            <p:pic>
              <p:nvPicPr>
                <p:cNvPr id="361" name="Ink 360">
                  <a:extLst>
                    <a:ext uri="{FF2B5EF4-FFF2-40B4-BE49-F238E27FC236}">
                      <a16:creationId xmlns:a16="http://schemas.microsoft.com/office/drawing/2014/main" id="{9AE64C74-CDA1-A5C5-2039-FA1FD0BB153C}"/>
                    </a:ext>
                  </a:extLst>
                </p:cNvPr>
                <p:cNvPicPr/>
                <p:nvPr/>
              </p:nvPicPr>
              <p:blipFill>
                <a:blip r:embed="rId555"/>
                <a:stretch>
                  <a:fillRect/>
                </a:stretch>
              </p:blipFill>
              <p:spPr>
                <a:xfrm>
                  <a:off x="1271685" y="5413057"/>
                  <a:ext cx="1180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62" name="Ink 361">
                  <a:extLst>
                    <a:ext uri="{FF2B5EF4-FFF2-40B4-BE49-F238E27FC236}">
                      <a16:creationId xmlns:a16="http://schemas.microsoft.com/office/drawing/2014/main" id="{20C738CB-46B3-B3B1-F6FF-5E7D848DF7E6}"/>
                    </a:ext>
                  </a:extLst>
                </p14:cNvPr>
                <p14:cNvContentPartPr/>
                <p14:nvPr/>
              </p14:nvContentPartPr>
              <p14:xfrm>
                <a:off x="1284285" y="5381377"/>
                <a:ext cx="114120" cy="11520"/>
              </p14:xfrm>
            </p:contentPart>
          </mc:Choice>
          <mc:Fallback>
            <p:pic>
              <p:nvPicPr>
                <p:cNvPr id="362" name="Ink 361">
                  <a:extLst>
                    <a:ext uri="{FF2B5EF4-FFF2-40B4-BE49-F238E27FC236}">
                      <a16:creationId xmlns:a16="http://schemas.microsoft.com/office/drawing/2014/main" id="{20C738CB-46B3-B3B1-F6FF-5E7D848DF7E6}"/>
                    </a:ext>
                  </a:extLst>
                </p:cNvPr>
                <p:cNvPicPr/>
                <p:nvPr/>
              </p:nvPicPr>
              <p:blipFill>
                <a:blip r:embed="rId557"/>
                <a:stretch>
                  <a:fillRect/>
                </a:stretch>
              </p:blipFill>
              <p:spPr>
                <a:xfrm>
                  <a:off x="1275645" y="5372377"/>
                  <a:ext cx="131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280" name="Ink 279">
                  <a:extLst>
                    <a:ext uri="{FF2B5EF4-FFF2-40B4-BE49-F238E27FC236}">
                      <a16:creationId xmlns:a16="http://schemas.microsoft.com/office/drawing/2014/main" id="{5F5834B9-C220-4FE2-3725-06D84118797F}"/>
                    </a:ext>
                  </a:extLst>
                </p14:cNvPr>
                <p14:cNvContentPartPr/>
                <p14:nvPr/>
              </p14:nvContentPartPr>
              <p14:xfrm>
                <a:off x="3436365" y="4919137"/>
                <a:ext cx="3600" cy="3600"/>
              </p14:xfrm>
            </p:contentPart>
          </mc:Choice>
          <mc:Fallback>
            <p:pic>
              <p:nvPicPr>
                <p:cNvPr id="280" name="Ink 279">
                  <a:extLst>
                    <a:ext uri="{FF2B5EF4-FFF2-40B4-BE49-F238E27FC236}">
                      <a16:creationId xmlns:a16="http://schemas.microsoft.com/office/drawing/2014/main" id="{5F5834B9-C220-4FE2-3725-06D84118797F}"/>
                    </a:ext>
                  </a:extLst>
                </p:cNvPr>
                <p:cNvPicPr/>
                <p:nvPr/>
              </p:nvPicPr>
              <p:blipFill>
                <a:blip r:embed="rId559"/>
                <a:stretch>
                  <a:fillRect/>
                </a:stretch>
              </p:blipFill>
              <p:spPr>
                <a:xfrm>
                  <a:off x="3427365" y="4910137"/>
                  <a:ext cx="212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281" name="Ink 280">
                  <a:extLst>
                    <a:ext uri="{FF2B5EF4-FFF2-40B4-BE49-F238E27FC236}">
                      <a16:creationId xmlns:a16="http://schemas.microsoft.com/office/drawing/2014/main" id="{DE48B700-5FF2-5CAA-7B3C-D889A6B96BCF}"/>
                    </a:ext>
                  </a:extLst>
                </p14:cNvPr>
                <p14:cNvContentPartPr/>
                <p14:nvPr/>
              </p14:nvContentPartPr>
              <p14:xfrm>
                <a:off x="3397125" y="4862257"/>
                <a:ext cx="71640" cy="115920"/>
              </p14:xfrm>
            </p:contentPart>
          </mc:Choice>
          <mc:Fallback>
            <p:pic>
              <p:nvPicPr>
                <p:cNvPr id="281" name="Ink 280">
                  <a:extLst>
                    <a:ext uri="{FF2B5EF4-FFF2-40B4-BE49-F238E27FC236}">
                      <a16:creationId xmlns:a16="http://schemas.microsoft.com/office/drawing/2014/main" id="{DE48B700-5FF2-5CAA-7B3C-D889A6B96BCF}"/>
                    </a:ext>
                  </a:extLst>
                </p:cNvPr>
                <p:cNvPicPr/>
                <p:nvPr/>
              </p:nvPicPr>
              <p:blipFill>
                <a:blip r:embed="rId561"/>
                <a:stretch>
                  <a:fillRect/>
                </a:stretch>
              </p:blipFill>
              <p:spPr>
                <a:xfrm>
                  <a:off x="3388485" y="4853617"/>
                  <a:ext cx="892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63" name="Ink 362">
                  <a:extLst>
                    <a:ext uri="{FF2B5EF4-FFF2-40B4-BE49-F238E27FC236}">
                      <a16:creationId xmlns:a16="http://schemas.microsoft.com/office/drawing/2014/main" id="{03196190-92ED-3AAF-3574-BE6957FF37F5}"/>
                    </a:ext>
                  </a:extLst>
                </p14:cNvPr>
                <p14:cNvContentPartPr/>
                <p14:nvPr/>
              </p14:nvContentPartPr>
              <p14:xfrm>
                <a:off x="1564365" y="4973137"/>
                <a:ext cx="148680" cy="649800"/>
              </p14:xfrm>
            </p:contentPart>
          </mc:Choice>
          <mc:Fallback>
            <p:pic>
              <p:nvPicPr>
                <p:cNvPr id="363" name="Ink 362">
                  <a:extLst>
                    <a:ext uri="{FF2B5EF4-FFF2-40B4-BE49-F238E27FC236}">
                      <a16:creationId xmlns:a16="http://schemas.microsoft.com/office/drawing/2014/main" id="{03196190-92ED-3AAF-3574-BE6957FF37F5}"/>
                    </a:ext>
                  </a:extLst>
                </p:cNvPr>
                <p:cNvPicPr/>
                <p:nvPr/>
              </p:nvPicPr>
              <p:blipFill>
                <a:blip r:embed="rId563"/>
                <a:stretch>
                  <a:fillRect/>
                </a:stretch>
              </p:blipFill>
              <p:spPr>
                <a:xfrm>
                  <a:off x="1555725" y="4964137"/>
                  <a:ext cx="16632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66" name="Ink 365">
                  <a:extLst>
                    <a:ext uri="{FF2B5EF4-FFF2-40B4-BE49-F238E27FC236}">
                      <a16:creationId xmlns:a16="http://schemas.microsoft.com/office/drawing/2014/main" id="{ED713B85-6504-7AC3-00AB-D76648C7AB79}"/>
                    </a:ext>
                  </a:extLst>
                </p14:cNvPr>
                <p14:cNvContentPartPr/>
                <p14:nvPr/>
              </p14:nvContentPartPr>
              <p14:xfrm>
                <a:off x="1857405" y="5011297"/>
                <a:ext cx="159840" cy="159480"/>
              </p14:xfrm>
            </p:contentPart>
          </mc:Choice>
          <mc:Fallback>
            <p:pic>
              <p:nvPicPr>
                <p:cNvPr id="366" name="Ink 365">
                  <a:extLst>
                    <a:ext uri="{FF2B5EF4-FFF2-40B4-BE49-F238E27FC236}">
                      <a16:creationId xmlns:a16="http://schemas.microsoft.com/office/drawing/2014/main" id="{ED713B85-6504-7AC3-00AB-D76648C7AB79}"/>
                    </a:ext>
                  </a:extLst>
                </p:cNvPr>
                <p:cNvPicPr/>
                <p:nvPr/>
              </p:nvPicPr>
              <p:blipFill>
                <a:blip r:embed="rId565"/>
                <a:stretch>
                  <a:fillRect/>
                </a:stretch>
              </p:blipFill>
              <p:spPr>
                <a:xfrm>
                  <a:off x="1848405" y="5002297"/>
                  <a:ext cx="1774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67" name="Ink 366">
                  <a:extLst>
                    <a:ext uri="{FF2B5EF4-FFF2-40B4-BE49-F238E27FC236}">
                      <a16:creationId xmlns:a16="http://schemas.microsoft.com/office/drawing/2014/main" id="{FED024C7-EBAF-80C6-1170-9664DC88B7D9}"/>
                    </a:ext>
                  </a:extLst>
                </p14:cNvPr>
                <p14:cNvContentPartPr/>
                <p14:nvPr/>
              </p14:nvContentPartPr>
              <p14:xfrm>
                <a:off x="2061165" y="5012377"/>
                <a:ext cx="9000" cy="155880"/>
              </p14:xfrm>
            </p:contentPart>
          </mc:Choice>
          <mc:Fallback>
            <p:pic>
              <p:nvPicPr>
                <p:cNvPr id="367" name="Ink 366">
                  <a:extLst>
                    <a:ext uri="{FF2B5EF4-FFF2-40B4-BE49-F238E27FC236}">
                      <a16:creationId xmlns:a16="http://schemas.microsoft.com/office/drawing/2014/main" id="{FED024C7-EBAF-80C6-1170-9664DC88B7D9}"/>
                    </a:ext>
                  </a:extLst>
                </p:cNvPr>
                <p:cNvPicPr/>
                <p:nvPr/>
              </p:nvPicPr>
              <p:blipFill>
                <a:blip r:embed="rId567"/>
                <a:stretch>
                  <a:fillRect/>
                </a:stretch>
              </p:blipFill>
              <p:spPr>
                <a:xfrm>
                  <a:off x="2052165" y="5003737"/>
                  <a:ext cx="266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68" name="Ink 367">
                  <a:extLst>
                    <a:ext uri="{FF2B5EF4-FFF2-40B4-BE49-F238E27FC236}">
                      <a16:creationId xmlns:a16="http://schemas.microsoft.com/office/drawing/2014/main" id="{F83CF910-7DA7-2B45-694C-7F02DAC59B32}"/>
                    </a:ext>
                  </a:extLst>
                </p14:cNvPr>
                <p14:cNvContentPartPr/>
                <p14:nvPr/>
              </p14:nvContentPartPr>
              <p14:xfrm>
                <a:off x="2029845" y="5036137"/>
                <a:ext cx="142200" cy="200160"/>
              </p14:xfrm>
            </p:contentPart>
          </mc:Choice>
          <mc:Fallback>
            <p:pic>
              <p:nvPicPr>
                <p:cNvPr id="368" name="Ink 367">
                  <a:extLst>
                    <a:ext uri="{FF2B5EF4-FFF2-40B4-BE49-F238E27FC236}">
                      <a16:creationId xmlns:a16="http://schemas.microsoft.com/office/drawing/2014/main" id="{F83CF910-7DA7-2B45-694C-7F02DAC59B32}"/>
                    </a:ext>
                  </a:extLst>
                </p:cNvPr>
                <p:cNvPicPr/>
                <p:nvPr/>
              </p:nvPicPr>
              <p:blipFill>
                <a:blip r:embed="rId569"/>
                <a:stretch>
                  <a:fillRect/>
                </a:stretch>
              </p:blipFill>
              <p:spPr>
                <a:xfrm>
                  <a:off x="2020845" y="5027497"/>
                  <a:ext cx="1598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69" name="Ink 368">
                  <a:extLst>
                    <a:ext uri="{FF2B5EF4-FFF2-40B4-BE49-F238E27FC236}">
                      <a16:creationId xmlns:a16="http://schemas.microsoft.com/office/drawing/2014/main" id="{4F65988E-D12A-9FE3-E5E9-A797D469981D}"/>
                    </a:ext>
                  </a:extLst>
                </p14:cNvPr>
                <p14:cNvContentPartPr/>
                <p14:nvPr/>
              </p14:nvContentPartPr>
              <p14:xfrm>
                <a:off x="1855965" y="5569657"/>
                <a:ext cx="75240" cy="97200"/>
              </p14:xfrm>
            </p:contentPart>
          </mc:Choice>
          <mc:Fallback>
            <p:pic>
              <p:nvPicPr>
                <p:cNvPr id="369" name="Ink 368">
                  <a:extLst>
                    <a:ext uri="{FF2B5EF4-FFF2-40B4-BE49-F238E27FC236}">
                      <a16:creationId xmlns:a16="http://schemas.microsoft.com/office/drawing/2014/main" id="{4F65988E-D12A-9FE3-E5E9-A797D469981D}"/>
                    </a:ext>
                  </a:extLst>
                </p:cNvPr>
                <p:cNvPicPr/>
                <p:nvPr/>
              </p:nvPicPr>
              <p:blipFill>
                <a:blip r:embed="rId571"/>
                <a:stretch>
                  <a:fillRect/>
                </a:stretch>
              </p:blipFill>
              <p:spPr>
                <a:xfrm>
                  <a:off x="1846965" y="5561017"/>
                  <a:ext cx="928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70" name="Ink 369">
                  <a:extLst>
                    <a:ext uri="{FF2B5EF4-FFF2-40B4-BE49-F238E27FC236}">
                      <a16:creationId xmlns:a16="http://schemas.microsoft.com/office/drawing/2014/main" id="{D030DFB5-6FCA-629C-E32C-E5D148A90B86}"/>
                    </a:ext>
                  </a:extLst>
                </p14:cNvPr>
                <p14:cNvContentPartPr/>
                <p14:nvPr/>
              </p14:nvContentPartPr>
              <p14:xfrm>
                <a:off x="2237925" y="5268697"/>
                <a:ext cx="127080" cy="306000"/>
              </p14:xfrm>
            </p:contentPart>
          </mc:Choice>
          <mc:Fallback>
            <p:pic>
              <p:nvPicPr>
                <p:cNvPr id="370" name="Ink 369">
                  <a:extLst>
                    <a:ext uri="{FF2B5EF4-FFF2-40B4-BE49-F238E27FC236}">
                      <a16:creationId xmlns:a16="http://schemas.microsoft.com/office/drawing/2014/main" id="{D030DFB5-6FCA-629C-E32C-E5D148A90B86}"/>
                    </a:ext>
                  </a:extLst>
                </p:cNvPr>
                <p:cNvPicPr/>
                <p:nvPr/>
              </p:nvPicPr>
              <p:blipFill>
                <a:blip r:embed="rId573"/>
                <a:stretch>
                  <a:fillRect/>
                </a:stretch>
              </p:blipFill>
              <p:spPr>
                <a:xfrm>
                  <a:off x="2228925" y="5259697"/>
                  <a:ext cx="1447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71" name="Ink 370">
                  <a:extLst>
                    <a:ext uri="{FF2B5EF4-FFF2-40B4-BE49-F238E27FC236}">
                      <a16:creationId xmlns:a16="http://schemas.microsoft.com/office/drawing/2014/main" id="{D0EFC735-275C-B7A5-55E3-59935C0C2248}"/>
                    </a:ext>
                  </a:extLst>
                </p14:cNvPr>
                <p14:cNvContentPartPr/>
                <p14:nvPr/>
              </p14:nvContentPartPr>
              <p14:xfrm>
                <a:off x="2458965" y="5286697"/>
                <a:ext cx="111240" cy="160560"/>
              </p14:xfrm>
            </p:contentPart>
          </mc:Choice>
          <mc:Fallback>
            <p:pic>
              <p:nvPicPr>
                <p:cNvPr id="371" name="Ink 370">
                  <a:extLst>
                    <a:ext uri="{FF2B5EF4-FFF2-40B4-BE49-F238E27FC236}">
                      <a16:creationId xmlns:a16="http://schemas.microsoft.com/office/drawing/2014/main" id="{D0EFC735-275C-B7A5-55E3-59935C0C2248}"/>
                    </a:ext>
                  </a:extLst>
                </p:cNvPr>
                <p:cNvPicPr/>
                <p:nvPr/>
              </p:nvPicPr>
              <p:blipFill>
                <a:blip r:embed="rId575"/>
                <a:stretch>
                  <a:fillRect/>
                </a:stretch>
              </p:blipFill>
              <p:spPr>
                <a:xfrm>
                  <a:off x="2450325" y="5277697"/>
                  <a:ext cx="1288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72" name="Ink 371">
                  <a:extLst>
                    <a:ext uri="{FF2B5EF4-FFF2-40B4-BE49-F238E27FC236}">
                      <a16:creationId xmlns:a16="http://schemas.microsoft.com/office/drawing/2014/main" id="{6B650389-5CB9-5809-9287-B28720718D7C}"/>
                    </a:ext>
                  </a:extLst>
                </p14:cNvPr>
                <p14:cNvContentPartPr/>
                <p14:nvPr/>
              </p14:nvContentPartPr>
              <p14:xfrm>
                <a:off x="2546085" y="5277697"/>
                <a:ext cx="154080" cy="165240"/>
              </p14:xfrm>
            </p:contentPart>
          </mc:Choice>
          <mc:Fallback>
            <p:pic>
              <p:nvPicPr>
                <p:cNvPr id="372" name="Ink 371">
                  <a:extLst>
                    <a:ext uri="{FF2B5EF4-FFF2-40B4-BE49-F238E27FC236}">
                      <a16:creationId xmlns:a16="http://schemas.microsoft.com/office/drawing/2014/main" id="{6B650389-5CB9-5809-9287-B28720718D7C}"/>
                    </a:ext>
                  </a:extLst>
                </p:cNvPr>
                <p:cNvPicPr/>
                <p:nvPr/>
              </p:nvPicPr>
              <p:blipFill>
                <a:blip r:embed="rId577"/>
                <a:stretch>
                  <a:fillRect/>
                </a:stretch>
              </p:blipFill>
              <p:spPr>
                <a:xfrm>
                  <a:off x="2537085" y="5269057"/>
                  <a:ext cx="171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73" name="Ink 372">
                  <a:extLst>
                    <a:ext uri="{FF2B5EF4-FFF2-40B4-BE49-F238E27FC236}">
                      <a16:creationId xmlns:a16="http://schemas.microsoft.com/office/drawing/2014/main" id="{BC760D39-8F2B-2334-CE8D-0A883A6F60D8}"/>
                    </a:ext>
                  </a:extLst>
                </p14:cNvPr>
                <p14:cNvContentPartPr/>
                <p14:nvPr/>
              </p14:nvContentPartPr>
              <p14:xfrm>
                <a:off x="2756685" y="5279857"/>
                <a:ext cx="67680" cy="209520"/>
              </p14:xfrm>
            </p:contentPart>
          </mc:Choice>
          <mc:Fallback>
            <p:pic>
              <p:nvPicPr>
                <p:cNvPr id="373" name="Ink 372">
                  <a:extLst>
                    <a:ext uri="{FF2B5EF4-FFF2-40B4-BE49-F238E27FC236}">
                      <a16:creationId xmlns:a16="http://schemas.microsoft.com/office/drawing/2014/main" id="{BC760D39-8F2B-2334-CE8D-0A883A6F60D8}"/>
                    </a:ext>
                  </a:extLst>
                </p:cNvPr>
                <p:cNvPicPr/>
                <p:nvPr/>
              </p:nvPicPr>
              <p:blipFill>
                <a:blip r:embed="rId579"/>
                <a:stretch>
                  <a:fillRect/>
                </a:stretch>
              </p:blipFill>
              <p:spPr>
                <a:xfrm>
                  <a:off x="2748045" y="5270857"/>
                  <a:ext cx="853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74" name="Ink 373">
                  <a:extLst>
                    <a:ext uri="{FF2B5EF4-FFF2-40B4-BE49-F238E27FC236}">
                      <a16:creationId xmlns:a16="http://schemas.microsoft.com/office/drawing/2014/main" id="{E736D369-BCBF-B320-4CF7-28246194D4E5}"/>
                    </a:ext>
                  </a:extLst>
                </p14:cNvPr>
                <p14:cNvContentPartPr/>
                <p14:nvPr/>
              </p14:nvContentPartPr>
              <p14:xfrm>
                <a:off x="2965485" y="5318377"/>
                <a:ext cx="225720" cy="144000"/>
              </p14:xfrm>
            </p:contentPart>
          </mc:Choice>
          <mc:Fallback>
            <p:pic>
              <p:nvPicPr>
                <p:cNvPr id="374" name="Ink 373">
                  <a:extLst>
                    <a:ext uri="{FF2B5EF4-FFF2-40B4-BE49-F238E27FC236}">
                      <a16:creationId xmlns:a16="http://schemas.microsoft.com/office/drawing/2014/main" id="{E736D369-BCBF-B320-4CF7-28246194D4E5}"/>
                    </a:ext>
                  </a:extLst>
                </p:cNvPr>
                <p:cNvPicPr/>
                <p:nvPr/>
              </p:nvPicPr>
              <p:blipFill>
                <a:blip r:embed="rId581"/>
                <a:stretch>
                  <a:fillRect/>
                </a:stretch>
              </p:blipFill>
              <p:spPr>
                <a:xfrm>
                  <a:off x="2956845" y="5309377"/>
                  <a:ext cx="2433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75" name="Ink 374">
                  <a:extLst>
                    <a:ext uri="{FF2B5EF4-FFF2-40B4-BE49-F238E27FC236}">
                      <a16:creationId xmlns:a16="http://schemas.microsoft.com/office/drawing/2014/main" id="{1960DBD3-CD65-1232-7EF5-CC40C55A0B73}"/>
                    </a:ext>
                  </a:extLst>
                </p14:cNvPr>
                <p14:cNvContentPartPr/>
                <p14:nvPr/>
              </p14:nvContentPartPr>
              <p14:xfrm>
                <a:off x="3199485" y="5278777"/>
                <a:ext cx="150120" cy="200880"/>
              </p14:xfrm>
            </p:contentPart>
          </mc:Choice>
          <mc:Fallback>
            <p:pic>
              <p:nvPicPr>
                <p:cNvPr id="375" name="Ink 374">
                  <a:extLst>
                    <a:ext uri="{FF2B5EF4-FFF2-40B4-BE49-F238E27FC236}">
                      <a16:creationId xmlns:a16="http://schemas.microsoft.com/office/drawing/2014/main" id="{1960DBD3-CD65-1232-7EF5-CC40C55A0B73}"/>
                    </a:ext>
                  </a:extLst>
                </p:cNvPr>
                <p:cNvPicPr/>
                <p:nvPr/>
              </p:nvPicPr>
              <p:blipFill>
                <a:blip r:embed="rId583"/>
                <a:stretch>
                  <a:fillRect/>
                </a:stretch>
              </p:blipFill>
              <p:spPr>
                <a:xfrm>
                  <a:off x="3190485" y="5269777"/>
                  <a:ext cx="1677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76" name="Ink 375">
                  <a:extLst>
                    <a:ext uri="{FF2B5EF4-FFF2-40B4-BE49-F238E27FC236}">
                      <a16:creationId xmlns:a16="http://schemas.microsoft.com/office/drawing/2014/main" id="{8CBDAB4B-3F6F-7E75-BDFE-BCB16F86176E}"/>
                    </a:ext>
                  </a:extLst>
                </p14:cNvPr>
                <p14:cNvContentPartPr/>
                <p14:nvPr/>
              </p14:nvContentPartPr>
              <p14:xfrm>
                <a:off x="3271485" y="5282737"/>
                <a:ext cx="182160" cy="189720"/>
              </p14:xfrm>
            </p:contentPart>
          </mc:Choice>
          <mc:Fallback>
            <p:pic>
              <p:nvPicPr>
                <p:cNvPr id="376" name="Ink 375">
                  <a:extLst>
                    <a:ext uri="{FF2B5EF4-FFF2-40B4-BE49-F238E27FC236}">
                      <a16:creationId xmlns:a16="http://schemas.microsoft.com/office/drawing/2014/main" id="{8CBDAB4B-3F6F-7E75-BDFE-BCB16F86176E}"/>
                    </a:ext>
                  </a:extLst>
                </p:cNvPr>
                <p:cNvPicPr/>
                <p:nvPr/>
              </p:nvPicPr>
              <p:blipFill>
                <a:blip r:embed="rId585"/>
                <a:stretch>
                  <a:fillRect/>
                </a:stretch>
              </p:blipFill>
              <p:spPr>
                <a:xfrm>
                  <a:off x="3262485" y="5273737"/>
                  <a:ext cx="1998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77" name="Ink 376">
                  <a:extLst>
                    <a:ext uri="{FF2B5EF4-FFF2-40B4-BE49-F238E27FC236}">
                      <a16:creationId xmlns:a16="http://schemas.microsoft.com/office/drawing/2014/main" id="{879501E9-087D-5EEC-0814-606CAEB435D1}"/>
                    </a:ext>
                  </a:extLst>
                </p14:cNvPr>
                <p14:cNvContentPartPr/>
                <p14:nvPr/>
              </p14:nvContentPartPr>
              <p14:xfrm>
                <a:off x="3460125" y="5262577"/>
                <a:ext cx="54000" cy="218520"/>
              </p14:xfrm>
            </p:contentPart>
          </mc:Choice>
          <mc:Fallback>
            <p:pic>
              <p:nvPicPr>
                <p:cNvPr id="377" name="Ink 376">
                  <a:extLst>
                    <a:ext uri="{FF2B5EF4-FFF2-40B4-BE49-F238E27FC236}">
                      <a16:creationId xmlns:a16="http://schemas.microsoft.com/office/drawing/2014/main" id="{879501E9-087D-5EEC-0814-606CAEB435D1}"/>
                    </a:ext>
                  </a:extLst>
                </p:cNvPr>
                <p:cNvPicPr/>
                <p:nvPr/>
              </p:nvPicPr>
              <p:blipFill>
                <a:blip r:embed="rId587"/>
                <a:stretch>
                  <a:fillRect/>
                </a:stretch>
              </p:blipFill>
              <p:spPr>
                <a:xfrm>
                  <a:off x="3451125" y="5253937"/>
                  <a:ext cx="716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78" name="Ink 377">
                  <a:extLst>
                    <a:ext uri="{FF2B5EF4-FFF2-40B4-BE49-F238E27FC236}">
                      <a16:creationId xmlns:a16="http://schemas.microsoft.com/office/drawing/2014/main" id="{809384E0-B9CC-60E8-3860-A238B4D3FEB6}"/>
                    </a:ext>
                  </a:extLst>
                </p14:cNvPr>
                <p14:cNvContentPartPr/>
                <p14:nvPr/>
              </p14:nvContentPartPr>
              <p14:xfrm>
                <a:off x="3601965" y="5243497"/>
                <a:ext cx="160920" cy="208800"/>
              </p14:xfrm>
            </p:contentPart>
          </mc:Choice>
          <mc:Fallback>
            <p:pic>
              <p:nvPicPr>
                <p:cNvPr id="378" name="Ink 377">
                  <a:extLst>
                    <a:ext uri="{FF2B5EF4-FFF2-40B4-BE49-F238E27FC236}">
                      <a16:creationId xmlns:a16="http://schemas.microsoft.com/office/drawing/2014/main" id="{809384E0-B9CC-60E8-3860-A238B4D3FEB6}"/>
                    </a:ext>
                  </a:extLst>
                </p:cNvPr>
                <p:cNvPicPr/>
                <p:nvPr/>
              </p:nvPicPr>
              <p:blipFill>
                <a:blip r:embed="rId589"/>
                <a:stretch>
                  <a:fillRect/>
                </a:stretch>
              </p:blipFill>
              <p:spPr>
                <a:xfrm>
                  <a:off x="3592965" y="5234497"/>
                  <a:ext cx="1785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79" name="Ink 378">
                  <a:extLst>
                    <a:ext uri="{FF2B5EF4-FFF2-40B4-BE49-F238E27FC236}">
                      <a16:creationId xmlns:a16="http://schemas.microsoft.com/office/drawing/2014/main" id="{E2F8E0C5-684B-A9DD-02F4-E4E7059C2D26}"/>
                    </a:ext>
                  </a:extLst>
                </p14:cNvPr>
                <p14:cNvContentPartPr/>
                <p14:nvPr/>
              </p14:nvContentPartPr>
              <p14:xfrm>
                <a:off x="3832725" y="5244217"/>
                <a:ext cx="95040" cy="200880"/>
              </p14:xfrm>
            </p:contentPart>
          </mc:Choice>
          <mc:Fallback>
            <p:pic>
              <p:nvPicPr>
                <p:cNvPr id="379" name="Ink 378">
                  <a:extLst>
                    <a:ext uri="{FF2B5EF4-FFF2-40B4-BE49-F238E27FC236}">
                      <a16:creationId xmlns:a16="http://schemas.microsoft.com/office/drawing/2014/main" id="{E2F8E0C5-684B-A9DD-02F4-E4E7059C2D26}"/>
                    </a:ext>
                  </a:extLst>
                </p:cNvPr>
                <p:cNvPicPr/>
                <p:nvPr/>
              </p:nvPicPr>
              <p:blipFill>
                <a:blip r:embed="rId591"/>
                <a:stretch>
                  <a:fillRect/>
                </a:stretch>
              </p:blipFill>
              <p:spPr>
                <a:xfrm>
                  <a:off x="3824085" y="5235577"/>
                  <a:ext cx="1126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80" name="Ink 379">
                  <a:extLst>
                    <a:ext uri="{FF2B5EF4-FFF2-40B4-BE49-F238E27FC236}">
                      <a16:creationId xmlns:a16="http://schemas.microsoft.com/office/drawing/2014/main" id="{3B8097C4-7328-03D3-1B52-613EE1EA8592}"/>
                    </a:ext>
                  </a:extLst>
                </p14:cNvPr>
                <p14:cNvContentPartPr/>
                <p14:nvPr/>
              </p14:nvContentPartPr>
              <p14:xfrm>
                <a:off x="3792405" y="5316577"/>
                <a:ext cx="195120" cy="41400"/>
              </p14:xfrm>
            </p:contentPart>
          </mc:Choice>
          <mc:Fallback>
            <p:pic>
              <p:nvPicPr>
                <p:cNvPr id="380" name="Ink 379">
                  <a:extLst>
                    <a:ext uri="{FF2B5EF4-FFF2-40B4-BE49-F238E27FC236}">
                      <a16:creationId xmlns:a16="http://schemas.microsoft.com/office/drawing/2014/main" id="{3B8097C4-7328-03D3-1B52-613EE1EA8592}"/>
                    </a:ext>
                  </a:extLst>
                </p:cNvPr>
                <p:cNvPicPr/>
                <p:nvPr/>
              </p:nvPicPr>
              <p:blipFill>
                <a:blip r:embed="rId593"/>
                <a:stretch>
                  <a:fillRect/>
                </a:stretch>
              </p:blipFill>
              <p:spPr>
                <a:xfrm>
                  <a:off x="3783765" y="5307937"/>
                  <a:ext cx="2127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82" name="Ink 381">
                  <a:extLst>
                    <a:ext uri="{FF2B5EF4-FFF2-40B4-BE49-F238E27FC236}">
                      <a16:creationId xmlns:a16="http://schemas.microsoft.com/office/drawing/2014/main" id="{7FC572CE-A256-CDF8-E046-63DB20717179}"/>
                    </a:ext>
                  </a:extLst>
                </p14:cNvPr>
                <p14:cNvContentPartPr/>
                <p14:nvPr/>
              </p14:nvContentPartPr>
              <p14:xfrm>
                <a:off x="1512525" y="5141257"/>
                <a:ext cx="18000" cy="221760"/>
              </p14:xfrm>
            </p:contentPart>
          </mc:Choice>
          <mc:Fallback>
            <p:pic>
              <p:nvPicPr>
                <p:cNvPr id="382" name="Ink 381">
                  <a:extLst>
                    <a:ext uri="{FF2B5EF4-FFF2-40B4-BE49-F238E27FC236}">
                      <a16:creationId xmlns:a16="http://schemas.microsoft.com/office/drawing/2014/main" id="{7FC572CE-A256-CDF8-E046-63DB20717179}"/>
                    </a:ext>
                  </a:extLst>
                </p:cNvPr>
                <p:cNvPicPr/>
                <p:nvPr/>
              </p:nvPicPr>
              <p:blipFill>
                <a:blip r:embed="rId595"/>
                <a:stretch>
                  <a:fillRect/>
                </a:stretch>
              </p:blipFill>
              <p:spPr>
                <a:xfrm>
                  <a:off x="1503525" y="5132617"/>
                  <a:ext cx="356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83" name="Ink 382">
                  <a:extLst>
                    <a:ext uri="{FF2B5EF4-FFF2-40B4-BE49-F238E27FC236}">
                      <a16:creationId xmlns:a16="http://schemas.microsoft.com/office/drawing/2014/main" id="{59AC856C-45E4-EC14-2D0D-AFC8CC409A80}"/>
                    </a:ext>
                  </a:extLst>
                </p14:cNvPr>
                <p14:cNvContentPartPr/>
                <p14:nvPr/>
              </p14:nvContentPartPr>
              <p14:xfrm>
                <a:off x="1306965" y="5336377"/>
                <a:ext cx="363600" cy="355680"/>
              </p14:xfrm>
            </p:contentPart>
          </mc:Choice>
          <mc:Fallback>
            <p:pic>
              <p:nvPicPr>
                <p:cNvPr id="383" name="Ink 382">
                  <a:extLst>
                    <a:ext uri="{FF2B5EF4-FFF2-40B4-BE49-F238E27FC236}">
                      <a16:creationId xmlns:a16="http://schemas.microsoft.com/office/drawing/2014/main" id="{59AC856C-45E4-EC14-2D0D-AFC8CC409A80}"/>
                    </a:ext>
                  </a:extLst>
                </p:cNvPr>
                <p:cNvPicPr/>
                <p:nvPr/>
              </p:nvPicPr>
              <p:blipFill>
                <a:blip r:embed="rId597"/>
                <a:stretch>
                  <a:fillRect/>
                </a:stretch>
              </p:blipFill>
              <p:spPr>
                <a:xfrm>
                  <a:off x="1298325" y="5327377"/>
                  <a:ext cx="3812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84" name="Ink 383">
                  <a:extLst>
                    <a:ext uri="{FF2B5EF4-FFF2-40B4-BE49-F238E27FC236}">
                      <a16:creationId xmlns:a16="http://schemas.microsoft.com/office/drawing/2014/main" id="{C0F6B043-7FCB-35A9-2388-BA7E1107AC61}"/>
                    </a:ext>
                  </a:extLst>
                </p14:cNvPr>
                <p14:cNvContentPartPr/>
                <p14:nvPr/>
              </p14:nvContentPartPr>
              <p14:xfrm>
                <a:off x="1380405" y="5733817"/>
                <a:ext cx="199080" cy="222480"/>
              </p14:xfrm>
            </p:contentPart>
          </mc:Choice>
          <mc:Fallback>
            <p:pic>
              <p:nvPicPr>
                <p:cNvPr id="384" name="Ink 383">
                  <a:extLst>
                    <a:ext uri="{FF2B5EF4-FFF2-40B4-BE49-F238E27FC236}">
                      <a16:creationId xmlns:a16="http://schemas.microsoft.com/office/drawing/2014/main" id="{C0F6B043-7FCB-35A9-2388-BA7E1107AC61}"/>
                    </a:ext>
                  </a:extLst>
                </p:cNvPr>
                <p:cNvPicPr/>
                <p:nvPr/>
              </p:nvPicPr>
              <p:blipFill>
                <a:blip r:embed="rId599"/>
                <a:stretch>
                  <a:fillRect/>
                </a:stretch>
              </p:blipFill>
              <p:spPr>
                <a:xfrm>
                  <a:off x="1371405" y="5724817"/>
                  <a:ext cx="2167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85" name="Ink 384">
                  <a:extLst>
                    <a:ext uri="{FF2B5EF4-FFF2-40B4-BE49-F238E27FC236}">
                      <a16:creationId xmlns:a16="http://schemas.microsoft.com/office/drawing/2014/main" id="{912FD597-3BAA-9C02-7023-68067C59BB2E}"/>
                    </a:ext>
                  </a:extLst>
                </p14:cNvPr>
                <p14:cNvContentPartPr/>
                <p14:nvPr/>
              </p14:nvContentPartPr>
              <p14:xfrm>
                <a:off x="1378965" y="5820577"/>
                <a:ext cx="160920" cy="25560"/>
              </p14:xfrm>
            </p:contentPart>
          </mc:Choice>
          <mc:Fallback>
            <p:pic>
              <p:nvPicPr>
                <p:cNvPr id="385" name="Ink 384">
                  <a:extLst>
                    <a:ext uri="{FF2B5EF4-FFF2-40B4-BE49-F238E27FC236}">
                      <a16:creationId xmlns:a16="http://schemas.microsoft.com/office/drawing/2014/main" id="{912FD597-3BAA-9C02-7023-68067C59BB2E}"/>
                    </a:ext>
                  </a:extLst>
                </p:cNvPr>
                <p:cNvPicPr/>
                <p:nvPr/>
              </p:nvPicPr>
              <p:blipFill>
                <a:blip r:embed="rId601"/>
                <a:stretch>
                  <a:fillRect/>
                </a:stretch>
              </p:blipFill>
              <p:spPr>
                <a:xfrm>
                  <a:off x="1370325" y="5811937"/>
                  <a:ext cx="178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86" name="Ink 385">
                  <a:extLst>
                    <a:ext uri="{FF2B5EF4-FFF2-40B4-BE49-F238E27FC236}">
                      <a16:creationId xmlns:a16="http://schemas.microsoft.com/office/drawing/2014/main" id="{796EAAD7-E164-F285-A0FB-1350204B20FA}"/>
                    </a:ext>
                  </a:extLst>
                </p14:cNvPr>
                <p14:cNvContentPartPr/>
                <p14:nvPr/>
              </p14:nvContentPartPr>
              <p14:xfrm>
                <a:off x="1638885" y="5800417"/>
                <a:ext cx="119880" cy="145080"/>
              </p14:xfrm>
            </p:contentPart>
          </mc:Choice>
          <mc:Fallback>
            <p:pic>
              <p:nvPicPr>
                <p:cNvPr id="386" name="Ink 385">
                  <a:extLst>
                    <a:ext uri="{FF2B5EF4-FFF2-40B4-BE49-F238E27FC236}">
                      <a16:creationId xmlns:a16="http://schemas.microsoft.com/office/drawing/2014/main" id="{796EAAD7-E164-F285-A0FB-1350204B20FA}"/>
                    </a:ext>
                  </a:extLst>
                </p:cNvPr>
                <p:cNvPicPr/>
                <p:nvPr/>
              </p:nvPicPr>
              <p:blipFill>
                <a:blip r:embed="rId603"/>
                <a:stretch>
                  <a:fillRect/>
                </a:stretch>
              </p:blipFill>
              <p:spPr>
                <a:xfrm>
                  <a:off x="1629885" y="5791777"/>
                  <a:ext cx="1375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87" name="Ink 386">
                  <a:extLst>
                    <a:ext uri="{FF2B5EF4-FFF2-40B4-BE49-F238E27FC236}">
                      <a16:creationId xmlns:a16="http://schemas.microsoft.com/office/drawing/2014/main" id="{F9B1244E-4C62-29B7-745C-AC60340EDD4E}"/>
                    </a:ext>
                  </a:extLst>
                </p14:cNvPr>
                <p14:cNvContentPartPr/>
                <p14:nvPr/>
              </p14:nvContentPartPr>
              <p14:xfrm>
                <a:off x="4245285" y="5451937"/>
                <a:ext cx="174240" cy="15120"/>
              </p14:xfrm>
            </p:contentPart>
          </mc:Choice>
          <mc:Fallback>
            <p:pic>
              <p:nvPicPr>
                <p:cNvPr id="387" name="Ink 386">
                  <a:extLst>
                    <a:ext uri="{FF2B5EF4-FFF2-40B4-BE49-F238E27FC236}">
                      <a16:creationId xmlns:a16="http://schemas.microsoft.com/office/drawing/2014/main" id="{F9B1244E-4C62-29B7-745C-AC60340EDD4E}"/>
                    </a:ext>
                  </a:extLst>
                </p:cNvPr>
                <p:cNvPicPr/>
                <p:nvPr/>
              </p:nvPicPr>
              <p:blipFill>
                <a:blip r:embed="rId605"/>
                <a:stretch>
                  <a:fillRect/>
                </a:stretch>
              </p:blipFill>
              <p:spPr>
                <a:xfrm>
                  <a:off x="4236285" y="5442937"/>
                  <a:ext cx="191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88" name="Ink 387">
                  <a:extLst>
                    <a:ext uri="{FF2B5EF4-FFF2-40B4-BE49-F238E27FC236}">
                      <a16:creationId xmlns:a16="http://schemas.microsoft.com/office/drawing/2014/main" id="{EE2D05A2-D642-A216-8F57-D3FE42B50EE1}"/>
                    </a:ext>
                  </a:extLst>
                </p14:cNvPr>
                <p14:cNvContentPartPr/>
                <p14:nvPr/>
              </p14:nvContentPartPr>
              <p14:xfrm>
                <a:off x="4214325" y="5415217"/>
                <a:ext cx="170280" cy="18000"/>
              </p14:xfrm>
            </p:contentPart>
          </mc:Choice>
          <mc:Fallback>
            <p:pic>
              <p:nvPicPr>
                <p:cNvPr id="388" name="Ink 387">
                  <a:extLst>
                    <a:ext uri="{FF2B5EF4-FFF2-40B4-BE49-F238E27FC236}">
                      <a16:creationId xmlns:a16="http://schemas.microsoft.com/office/drawing/2014/main" id="{EE2D05A2-D642-A216-8F57-D3FE42B50EE1}"/>
                    </a:ext>
                  </a:extLst>
                </p:cNvPr>
                <p:cNvPicPr/>
                <p:nvPr/>
              </p:nvPicPr>
              <p:blipFill>
                <a:blip r:embed="rId607"/>
                <a:stretch>
                  <a:fillRect/>
                </a:stretch>
              </p:blipFill>
              <p:spPr>
                <a:xfrm>
                  <a:off x="4205685" y="5406577"/>
                  <a:ext cx="1879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91" name="Ink 390">
                  <a:extLst>
                    <a:ext uri="{FF2B5EF4-FFF2-40B4-BE49-F238E27FC236}">
                      <a16:creationId xmlns:a16="http://schemas.microsoft.com/office/drawing/2014/main" id="{A9DFA302-3119-EC06-C4F1-B19797E56332}"/>
                    </a:ext>
                  </a:extLst>
                </p14:cNvPr>
                <p14:cNvContentPartPr/>
                <p14:nvPr/>
              </p14:nvContentPartPr>
              <p14:xfrm>
                <a:off x="4927485" y="5142697"/>
                <a:ext cx="12960" cy="214200"/>
              </p14:xfrm>
            </p:contentPart>
          </mc:Choice>
          <mc:Fallback>
            <p:pic>
              <p:nvPicPr>
                <p:cNvPr id="391" name="Ink 390">
                  <a:extLst>
                    <a:ext uri="{FF2B5EF4-FFF2-40B4-BE49-F238E27FC236}">
                      <a16:creationId xmlns:a16="http://schemas.microsoft.com/office/drawing/2014/main" id="{A9DFA302-3119-EC06-C4F1-B19797E56332}"/>
                    </a:ext>
                  </a:extLst>
                </p:cNvPr>
                <p:cNvPicPr/>
                <p:nvPr/>
              </p:nvPicPr>
              <p:blipFill>
                <a:blip r:embed="rId609"/>
                <a:stretch>
                  <a:fillRect/>
                </a:stretch>
              </p:blipFill>
              <p:spPr>
                <a:xfrm>
                  <a:off x="4918485" y="5134057"/>
                  <a:ext cx="306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92" name="Ink 391">
                  <a:extLst>
                    <a:ext uri="{FF2B5EF4-FFF2-40B4-BE49-F238E27FC236}">
                      <a16:creationId xmlns:a16="http://schemas.microsoft.com/office/drawing/2014/main" id="{70140856-32DF-E405-FF0D-78B6562D0AA3}"/>
                    </a:ext>
                  </a:extLst>
                </p14:cNvPr>
                <p14:cNvContentPartPr/>
                <p14:nvPr/>
              </p14:nvContentPartPr>
              <p14:xfrm>
                <a:off x="4682325" y="5477137"/>
                <a:ext cx="511920" cy="22680"/>
              </p14:xfrm>
            </p:contentPart>
          </mc:Choice>
          <mc:Fallback>
            <p:pic>
              <p:nvPicPr>
                <p:cNvPr id="392" name="Ink 391">
                  <a:extLst>
                    <a:ext uri="{FF2B5EF4-FFF2-40B4-BE49-F238E27FC236}">
                      <a16:creationId xmlns:a16="http://schemas.microsoft.com/office/drawing/2014/main" id="{70140856-32DF-E405-FF0D-78B6562D0AA3}"/>
                    </a:ext>
                  </a:extLst>
                </p:cNvPr>
                <p:cNvPicPr/>
                <p:nvPr/>
              </p:nvPicPr>
              <p:blipFill>
                <a:blip r:embed="rId611"/>
                <a:stretch>
                  <a:fillRect/>
                </a:stretch>
              </p:blipFill>
              <p:spPr>
                <a:xfrm>
                  <a:off x="4673685" y="5468137"/>
                  <a:ext cx="5295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93" name="Ink 392">
                  <a:extLst>
                    <a:ext uri="{FF2B5EF4-FFF2-40B4-BE49-F238E27FC236}">
                      <a16:creationId xmlns:a16="http://schemas.microsoft.com/office/drawing/2014/main" id="{A22220F4-2F8C-593E-615C-BF4DD4937EEF}"/>
                    </a:ext>
                  </a:extLst>
                </p14:cNvPr>
                <p14:cNvContentPartPr/>
                <p14:nvPr/>
              </p14:nvContentPartPr>
              <p14:xfrm>
                <a:off x="4804005" y="5574697"/>
                <a:ext cx="35280" cy="193680"/>
              </p14:xfrm>
            </p:contentPart>
          </mc:Choice>
          <mc:Fallback>
            <p:pic>
              <p:nvPicPr>
                <p:cNvPr id="393" name="Ink 392">
                  <a:extLst>
                    <a:ext uri="{FF2B5EF4-FFF2-40B4-BE49-F238E27FC236}">
                      <a16:creationId xmlns:a16="http://schemas.microsoft.com/office/drawing/2014/main" id="{A22220F4-2F8C-593E-615C-BF4DD4937EEF}"/>
                    </a:ext>
                  </a:extLst>
                </p:cNvPr>
                <p:cNvPicPr/>
                <p:nvPr/>
              </p:nvPicPr>
              <p:blipFill>
                <a:blip r:embed="rId613"/>
                <a:stretch>
                  <a:fillRect/>
                </a:stretch>
              </p:blipFill>
              <p:spPr>
                <a:xfrm>
                  <a:off x="4795365" y="5566057"/>
                  <a:ext cx="529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94" name="Ink 393">
                  <a:extLst>
                    <a:ext uri="{FF2B5EF4-FFF2-40B4-BE49-F238E27FC236}">
                      <a16:creationId xmlns:a16="http://schemas.microsoft.com/office/drawing/2014/main" id="{FE46061C-8C2A-716F-AE9D-AEC7D5E40E78}"/>
                    </a:ext>
                  </a:extLst>
                </p14:cNvPr>
                <p14:cNvContentPartPr/>
                <p14:nvPr/>
              </p14:nvContentPartPr>
              <p14:xfrm>
                <a:off x="4823085" y="5572537"/>
                <a:ext cx="204120" cy="183600"/>
              </p14:xfrm>
            </p:contentPart>
          </mc:Choice>
          <mc:Fallback>
            <p:pic>
              <p:nvPicPr>
                <p:cNvPr id="394" name="Ink 393">
                  <a:extLst>
                    <a:ext uri="{FF2B5EF4-FFF2-40B4-BE49-F238E27FC236}">
                      <a16:creationId xmlns:a16="http://schemas.microsoft.com/office/drawing/2014/main" id="{FE46061C-8C2A-716F-AE9D-AEC7D5E40E78}"/>
                    </a:ext>
                  </a:extLst>
                </p:cNvPr>
                <p:cNvPicPr/>
                <p:nvPr/>
              </p:nvPicPr>
              <p:blipFill>
                <a:blip r:embed="rId615"/>
                <a:stretch>
                  <a:fillRect/>
                </a:stretch>
              </p:blipFill>
              <p:spPr>
                <a:xfrm>
                  <a:off x="4814445" y="5563537"/>
                  <a:ext cx="2217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95" name="Ink 394">
                  <a:extLst>
                    <a:ext uri="{FF2B5EF4-FFF2-40B4-BE49-F238E27FC236}">
                      <a16:creationId xmlns:a16="http://schemas.microsoft.com/office/drawing/2014/main" id="{0C846344-981A-9B38-C9D4-99312DDC9C85}"/>
                    </a:ext>
                  </a:extLst>
                </p14:cNvPr>
                <p14:cNvContentPartPr/>
                <p14:nvPr/>
              </p14:nvContentPartPr>
              <p14:xfrm>
                <a:off x="5395845" y="5457697"/>
                <a:ext cx="38520" cy="39240"/>
              </p14:xfrm>
            </p:contentPart>
          </mc:Choice>
          <mc:Fallback>
            <p:pic>
              <p:nvPicPr>
                <p:cNvPr id="395" name="Ink 394">
                  <a:extLst>
                    <a:ext uri="{FF2B5EF4-FFF2-40B4-BE49-F238E27FC236}">
                      <a16:creationId xmlns:a16="http://schemas.microsoft.com/office/drawing/2014/main" id="{0C846344-981A-9B38-C9D4-99312DDC9C85}"/>
                    </a:ext>
                  </a:extLst>
                </p:cNvPr>
                <p:cNvPicPr/>
                <p:nvPr/>
              </p:nvPicPr>
              <p:blipFill>
                <a:blip r:embed="rId617"/>
                <a:stretch>
                  <a:fillRect/>
                </a:stretch>
              </p:blipFill>
              <p:spPr>
                <a:xfrm>
                  <a:off x="5386845" y="5448697"/>
                  <a:ext cx="561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96" name="Ink 395">
                  <a:extLst>
                    <a:ext uri="{FF2B5EF4-FFF2-40B4-BE49-F238E27FC236}">
                      <a16:creationId xmlns:a16="http://schemas.microsoft.com/office/drawing/2014/main" id="{AF8AD2E7-6706-885A-C49E-142D2FB3654F}"/>
                    </a:ext>
                  </a:extLst>
                </p14:cNvPr>
                <p14:cNvContentPartPr/>
                <p14:nvPr/>
              </p14:nvContentPartPr>
              <p14:xfrm>
                <a:off x="5624085" y="5244217"/>
                <a:ext cx="146880" cy="169200"/>
              </p14:xfrm>
            </p:contentPart>
          </mc:Choice>
          <mc:Fallback>
            <p:pic>
              <p:nvPicPr>
                <p:cNvPr id="396" name="Ink 395">
                  <a:extLst>
                    <a:ext uri="{FF2B5EF4-FFF2-40B4-BE49-F238E27FC236}">
                      <a16:creationId xmlns:a16="http://schemas.microsoft.com/office/drawing/2014/main" id="{AF8AD2E7-6706-885A-C49E-142D2FB3654F}"/>
                    </a:ext>
                  </a:extLst>
                </p:cNvPr>
                <p:cNvPicPr/>
                <p:nvPr/>
              </p:nvPicPr>
              <p:blipFill>
                <a:blip r:embed="rId619"/>
                <a:stretch>
                  <a:fillRect/>
                </a:stretch>
              </p:blipFill>
              <p:spPr>
                <a:xfrm>
                  <a:off x="5615445" y="5235217"/>
                  <a:ext cx="1645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97" name="Ink 396">
                  <a:extLst>
                    <a:ext uri="{FF2B5EF4-FFF2-40B4-BE49-F238E27FC236}">
                      <a16:creationId xmlns:a16="http://schemas.microsoft.com/office/drawing/2014/main" id="{B8076145-1B69-96CA-BDBB-A556BAB30BC1}"/>
                    </a:ext>
                  </a:extLst>
                </p14:cNvPr>
                <p14:cNvContentPartPr/>
                <p14:nvPr/>
              </p14:nvContentPartPr>
              <p14:xfrm>
                <a:off x="5711565" y="5329177"/>
                <a:ext cx="44640" cy="227880"/>
              </p14:xfrm>
            </p:contentPart>
          </mc:Choice>
          <mc:Fallback>
            <p:pic>
              <p:nvPicPr>
                <p:cNvPr id="397" name="Ink 396">
                  <a:extLst>
                    <a:ext uri="{FF2B5EF4-FFF2-40B4-BE49-F238E27FC236}">
                      <a16:creationId xmlns:a16="http://schemas.microsoft.com/office/drawing/2014/main" id="{B8076145-1B69-96CA-BDBB-A556BAB30BC1}"/>
                    </a:ext>
                  </a:extLst>
                </p:cNvPr>
                <p:cNvPicPr/>
                <p:nvPr/>
              </p:nvPicPr>
              <p:blipFill>
                <a:blip r:embed="rId621"/>
                <a:stretch>
                  <a:fillRect/>
                </a:stretch>
              </p:blipFill>
              <p:spPr>
                <a:xfrm>
                  <a:off x="5702565" y="5320177"/>
                  <a:ext cx="622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98" name="Ink 397">
                  <a:extLst>
                    <a:ext uri="{FF2B5EF4-FFF2-40B4-BE49-F238E27FC236}">
                      <a16:creationId xmlns:a16="http://schemas.microsoft.com/office/drawing/2014/main" id="{6F003EE2-45ED-AE92-AA54-321D93C7B2D5}"/>
                    </a:ext>
                  </a:extLst>
                </p14:cNvPr>
                <p14:cNvContentPartPr/>
                <p14:nvPr/>
              </p14:nvContentPartPr>
              <p14:xfrm>
                <a:off x="5833965" y="5470297"/>
                <a:ext cx="176040" cy="55800"/>
              </p14:xfrm>
            </p:contentPart>
          </mc:Choice>
          <mc:Fallback>
            <p:pic>
              <p:nvPicPr>
                <p:cNvPr id="398" name="Ink 397">
                  <a:extLst>
                    <a:ext uri="{FF2B5EF4-FFF2-40B4-BE49-F238E27FC236}">
                      <a16:creationId xmlns:a16="http://schemas.microsoft.com/office/drawing/2014/main" id="{6F003EE2-45ED-AE92-AA54-321D93C7B2D5}"/>
                    </a:ext>
                  </a:extLst>
                </p:cNvPr>
                <p:cNvPicPr/>
                <p:nvPr/>
              </p:nvPicPr>
              <p:blipFill>
                <a:blip r:embed="rId623"/>
                <a:stretch>
                  <a:fillRect/>
                </a:stretch>
              </p:blipFill>
              <p:spPr>
                <a:xfrm>
                  <a:off x="5824965" y="5461657"/>
                  <a:ext cx="1936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99" name="Ink 398">
                  <a:extLst>
                    <a:ext uri="{FF2B5EF4-FFF2-40B4-BE49-F238E27FC236}">
                      <a16:creationId xmlns:a16="http://schemas.microsoft.com/office/drawing/2014/main" id="{243E5EB0-2FA9-1A3A-E1B7-085EDD6D4BAC}"/>
                    </a:ext>
                  </a:extLst>
                </p14:cNvPr>
                <p14:cNvContentPartPr/>
                <p14:nvPr/>
              </p14:nvContentPartPr>
              <p14:xfrm>
                <a:off x="6308445" y="5179057"/>
                <a:ext cx="177480" cy="166680"/>
              </p14:xfrm>
            </p:contentPart>
          </mc:Choice>
          <mc:Fallback>
            <p:pic>
              <p:nvPicPr>
                <p:cNvPr id="399" name="Ink 398">
                  <a:extLst>
                    <a:ext uri="{FF2B5EF4-FFF2-40B4-BE49-F238E27FC236}">
                      <a16:creationId xmlns:a16="http://schemas.microsoft.com/office/drawing/2014/main" id="{243E5EB0-2FA9-1A3A-E1B7-085EDD6D4BAC}"/>
                    </a:ext>
                  </a:extLst>
                </p:cNvPr>
                <p:cNvPicPr/>
                <p:nvPr/>
              </p:nvPicPr>
              <p:blipFill>
                <a:blip r:embed="rId625"/>
                <a:stretch>
                  <a:fillRect/>
                </a:stretch>
              </p:blipFill>
              <p:spPr>
                <a:xfrm>
                  <a:off x="6299445" y="5170417"/>
                  <a:ext cx="195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400" name="Ink 399">
                  <a:extLst>
                    <a:ext uri="{FF2B5EF4-FFF2-40B4-BE49-F238E27FC236}">
                      <a16:creationId xmlns:a16="http://schemas.microsoft.com/office/drawing/2014/main" id="{C215B7C4-969F-B091-B0A4-1E81AF4D196A}"/>
                    </a:ext>
                  </a:extLst>
                </p14:cNvPr>
                <p14:cNvContentPartPr/>
                <p14:nvPr/>
              </p14:nvContentPartPr>
              <p14:xfrm>
                <a:off x="6434805" y="5224057"/>
                <a:ext cx="16920" cy="249480"/>
              </p14:xfrm>
            </p:contentPart>
          </mc:Choice>
          <mc:Fallback>
            <p:pic>
              <p:nvPicPr>
                <p:cNvPr id="400" name="Ink 399">
                  <a:extLst>
                    <a:ext uri="{FF2B5EF4-FFF2-40B4-BE49-F238E27FC236}">
                      <a16:creationId xmlns:a16="http://schemas.microsoft.com/office/drawing/2014/main" id="{C215B7C4-969F-B091-B0A4-1E81AF4D196A}"/>
                    </a:ext>
                  </a:extLst>
                </p:cNvPr>
                <p:cNvPicPr/>
                <p:nvPr/>
              </p:nvPicPr>
              <p:blipFill>
                <a:blip r:embed="rId627"/>
                <a:stretch>
                  <a:fillRect/>
                </a:stretch>
              </p:blipFill>
              <p:spPr>
                <a:xfrm>
                  <a:off x="6426165" y="5215057"/>
                  <a:ext cx="345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401" name="Ink 400">
                  <a:extLst>
                    <a:ext uri="{FF2B5EF4-FFF2-40B4-BE49-F238E27FC236}">
                      <a16:creationId xmlns:a16="http://schemas.microsoft.com/office/drawing/2014/main" id="{4F7E13DC-0815-040F-632E-5B25ADBAE503}"/>
                    </a:ext>
                  </a:extLst>
                </p14:cNvPr>
                <p14:cNvContentPartPr/>
                <p14:nvPr/>
              </p14:nvContentPartPr>
              <p14:xfrm>
                <a:off x="6315645" y="5413417"/>
                <a:ext cx="369360" cy="264240"/>
              </p14:xfrm>
            </p:contentPart>
          </mc:Choice>
          <mc:Fallback>
            <p:pic>
              <p:nvPicPr>
                <p:cNvPr id="401" name="Ink 400">
                  <a:extLst>
                    <a:ext uri="{FF2B5EF4-FFF2-40B4-BE49-F238E27FC236}">
                      <a16:creationId xmlns:a16="http://schemas.microsoft.com/office/drawing/2014/main" id="{4F7E13DC-0815-040F-632E-5B25ADBAE503}"/>
                    </a:ext>
                  </a:extLst>
                </p:cNvPr>
                <p:cNvPicPr/>
                <p:nvPr/>
              </p:nvPicPr>
              <p:blipFill>
                <a:blip r:embed="rId629"/>
                <a:stretch>
                  <a:fillRect/>
                </a:stretch>
              </p:blipFill>
              <p:spPr>
                <a:xfrm>
                  <a:off x="6306645" y="5404417"/>
                  <a:ext cx="3870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403" name="Ink 402">
                  <a:extLst>
                    <a:ext uri="{FF2B5EF4-FFF2-40B4-BE49-F238E27FC236}">
                      <a16:creationId xmlns:a16="http://schemas.microsoft.com/office/drawing/2014/main" id="{63443334-355C-7E32-727B-99C2ED0F55BB}"/>
                    </a:ext>
                  </a:extLst>
                </p14:cNvPr>
                <p14:cNvContentPartPr/>
                <p14:nvPr/>
              </p14:nvContentPartPr>
              <p14:xfrm>
                <a:off x="6492405" y="5653537"/>
                <a:ext cx="33840" cy="333000"/>
              </p14:xfrm>
            </p:contentPart>
          </mc:Choice>
          <mc:Fallback>
            <p:pic>
              <p:nvPicPr>
                <p:cNvPr id="403" name="Ink 402">
                  <a:extLst>
                    <a:ext uri="{FF2B5EF4-FFF2-40B4-BE49-F238E27FC236}">
                      <a16:creationId xmlns:a16="http://schemas.microsoft.com/office/drawing/2014/main" id="{63443334-355C-7E32-727B-99C2ED0F55BB}"/>
                    </a:ext>
                  </a:extLst>
                </p:cNvPr>
                <p:cNvPicPr/>
                <p:nvPr/>
              </p:nvPicPr>
              <p:blipFill>
                <a:blip r:embed="rId631"/>
                <a:stretch>
                  <a:fillRect/>
                </a:stretch>
              </p:blipFill>
              <p:spPr>
                <a:xfrm>
                  <a:off x="6483765" y="5644537"/>
                  <a:ext cx="5148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404" name="Ink 403">
                  <a:extLst>
                    <a:ext uri="{FF2B5EF4-FFF2-40B4-BE49-F238E27FC236}">
                      <a16:creationId xmlns:a16="http://schemas.microsoft.com/office/drawing/2014/main" id="{50E35CED-09FE-B08F-9488-0EFEB527B3D4}"/>
                    </a:ext>
                  </a:extLst>
                </p14:cNvPr>
                <p14:cNvContentPartPr/>
                <p14:nvPr/>
              </p14:nvContentPartPr>
              <p14:xfrm>
                <a:off x="6480885" y="5634457"/>
                <a:ext cx="282240" cy="362160"/>
              </p14:xfrm>
            </p:contentPart>
          </mc:Choice>
          <mc:Fallback>
            <p:pic>
              <p:nvPicPr>
                <p:cNvPr id="404" name="Ink 403">
                  <a:extLst>
                    <a:ext uri="{FF2B5EF4-FFF2-40B4-BE49-F238E27FC236}">
                      <a16:creationId xmlns:a16="http://schemas.microsoft.com/office/drawing/2014/main" id="{50E35CED-09FE-B08F-9488-0EFEB527B3D4}"/>
                    </a:ext>
                  </a:extLst>
                </p:cNvPr>
                <p:cNvPicPr/>
                <p:nvPr/>
              </p:nvPicPr>
              <p:blipFill>
                <a:blip r:embed="rId633"/>
                <a:stretch>
                  <a:fillRect/>
                </a:stretch>
              </p:blipFill>
              <p:spPr>
                <a:xfrm>
                  <a:off x="6472245" y="5625457"/>
                  <a:ext cx="2998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411" name="Ink 410">
                  <a:extLst>
                    <a:ext uri="{FF2B5EF4-FFF2-40B4-BE49-F238E27FC236}">
                      <a16:creationId xmlns:a16="http://schemas.microsoft.com/office/drawing/2014/main" id="{7F625A05-B068-4D83-FB53-DB5697D233C4}"/>
                    </a:ext>
                  </a:extLst>
                </p14:cNvPr>
                <p14:cNvContentPartPr/>
                <p14:nvPr/>
              </p14:nvContentPartPr>
              <p14:xfrm>
                <a:off x="7292685" y="5390377"/>
                <a:ext cx="18720" cy="221400"/>
              </p14:xfrm>
            </p:contentPart>
          </mc:Choice>
          <mc:Fallback>
            <p:pic>
              <p:nvPicPr>
                <p:cNvPr id="411" name="Ink 410">
                  <a:extLst>
                    <a:ext uri="{FF2B5EF4-FFF2-40B4-BE49-F238E27FC236}">
                      <a16:creationId xmlns:a16="http://schemas.microsoft.com/office/drawing/2014/main" id="{7F625A05-B068-4D83-FB53-DB5697D233C4}"/>
                    </a:ext>
                  </a:extLst>
                </p:cNvPr>
                <p:cNvPicPr/>
                <p:nvPr/>
              </p:nvPicPr>
              <p:blipFill>
                <a:blip r:embed="rId635"/>
                <a:stretch>
                  <a:fillRect/>
                </a:stretch>
              </p:blipFill>
              <p:spPr>
                <a:xfrm>
                  <a:off x="7284045" y="5381377"/>
                  <a:ext cx="363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412" name="Ink 411">
                  <a:extLst>
                    <a:ext uri="{FF2B5EF4-FFF2-40B4-BE49-F238E27FC236}">
                      <a16:creationId xmlns:a16="http://schemas.microsoft.com/office/drawing/2014/main" id="{EC02359E-F590-E819-8B38-F5B4DED1E6A6}"/>
                    </a:ext>
                  </a:extLst>
                </p14:cNvPr>
                <p14:cNvContentPartPr/>
                <p14:nvPr/>
              </p14:nvContentPartPr>
              <p14:xfrm>
                <a:off x="7367925" y="5577217"/>
                <a:ext cx="25200" cy="12240"/>
              </p14:xfrm>
            </p:contentPart>
          </mc:Choice>
          <mc:Fallback>
            <p:pic>
              <p:nvPicPr>
                <p:cNvPr id="412" name="Ink 411">
                  <a:extLst>
                    <a:ext uri="{FF2B5EF4-FFF2-40B4-BE49-F238E27FC236}">
                      <a16:creationId xmlns:a16="http://schemas.microsoft.com/office/drawing/2014/main" id="{EC02359E-F590-E819-8B38-F5B4DED1E6A6}"/>
                    </a:ext>
                  </a:extLst>
                </p:cNvPr>
                <p:cNvPicPr/>
                <p:nvPr/>
              </p:nvPicPr>
              <p:blipFill>
                <a:blip r:embed="rId637"/>
                <a:stretch>
                  <a:fillRect/>
                </a:stretch>
              </p:blipFill>
              <p:spPr>
                <a:xfrm>
                  <a:off x="7359285" y="5568217"/>
                  <a:ext cx="428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413" name="Ink 412">
                  <a:extLst>
                    <a:ext uri="{FF2B5EF4-FFF2-40B4-BE49-F238E27FC236}">
                      <a16:creationId xmlns:a16="http://schemas.microsoft.com/office/drawing/2014/main" id="{F2D63C0A-E548-4AFD-4667-07116D615256}"/>
                    </a:ext>
                  </a:extLst>
                </p14:cNvPr>
                <p14:cNvContentPartPr/>
                <p14:nvPr/>
              </p14:nvContentPartPr>
              <p14:xfrm>
                <a:off x="7453605" y="5420977"/>
                <a:ext cx="216360" cy="218520"/>
              </p14:xfrm>
            </p:contentPart>
          </mc:Choice>
          <mc:Fallback>
            <p:pic>
              <p:nvPicPr>
                <p:cNvPr id="413" name="Ink 412">
                  <a:extLst>
                    <a:ext uri="{FF2B5EF4-FFF2-40B4-BE49-F238E27FC236}">
                      <a16:creationId xmlns:a16="http://schemas.microsoft.com/office/drawing/2014/main" id="{F2D63C0A-E548-4AFD-4667-07116D615256}"/>
                    </a:ext>
                  </a:extLst>
                </p:cNvPr>
                <p:cNvPicPr/>
                <p:nvPr/>
              </p:nvPicPr>
              <p:blipFill>
                <a:blip r:embed="rId639"/>
                <a:stretch>
                  <a:fillRect/>
                </a:stretch>
              </p:blipFill>
              <p:spPr>
                <a:xfrm>
                  <a:off x="7444605" y="5412337"/>
                  <a:ext cx="2340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414" name="Ink 413">
                  <a:extLst>
                    <a:ext uri="{FF2B5EF4-FFF2-40B4-BE49-F238E27FC236}">
                      <a16:creationId xmlns:a16="http://schemas.microsoft.com/office/drawing/2014/main" id="{51352D7D-FDEC-8325-C68C-C45971E128F7}"/>
                    </a:ext>
                  </a:extLst>
                </p14:cNvPr>
                <p14:cNvContentPartPr/>
                <p14:nvPr/>
              </p14:nvContentPartPr>
              <p14:xfrm>
                <a:off x="7727925" y="5452297"/>
                <a:ext cx="124920" cy="222480"/>
              </p14:xfrm>
            </p:contentPart>
          </mc:Choice>
          <mc:Fallback>
            <p:pic>
              <p:nvPicPr>
                <p:cNvPr id="414" name="Ink 413">
                  <a:extLst>
                    <a:ext uri="{FF2B5EF4-FFF2-40B4-BE49-F238E27FC236}">
                      <a16:creationId xmlns:a16="http://schemas.microsoft.com/office/drawing/2014/main" id="{51352D7D-FDEC-8325-C68C-C45971E128F7}"/>
                    </a:ext>
                  </a:extLst>
                </p:cNvPr>
                <p:cNvPicPr/>
                <p:nvPr/>
              </p:nvPicPr>
              <p:blipFill>
                <a:blip r:embed="rId641"/>
                <a:stretch>
                  <a:fillRect/>
                </a:stretch>
              </p:blipFill>
              <p:spPr>
                <a:xfrm>
                  <a:off x="7719285" y="5443297"/>
                  <a:ext cx="1425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408" name="Ink 407">
                  <a:extLst>
                    <a:ext uri="{FF2B5EF4-FFF2-40B4-BE49-F238E27FC236}">
                      <a16:creationId xmlns:a16="http://schemas.microsoft.com/office/drawing/2014/main" id="{C59F7CB8-2818-280B-B2E8-6F5E88B619F0}"/>
                    </a:ext>
                  </a:extLst>
                </p14:cNvPr>
                <p14:cNvContentPartPr/>
                <p14:nvPr/>
              </p14:nvContentPartPr>
              <p14:xfrm>
                <a:off x="6867885" y="5580457"/>
                <a:ext cx="220680" cy="16560"/>
              </p14:xfrm>
            </p:contentPart>
          </mc:Choice>
          <mc:Fallback>
            <p:pic>
              <p:nvPicPr>
                <p:cNvPr id="408" name="Ink 407">
                  <a:extLst>
                    <a:ext uri="{FF2B5EF4-FFF2-40B4-BE49-F238E27FC236}">
                      <a16:creationId xmlns:a16="http://schemas.microsoft.com/office/drawing/2014/main" id="{C59F7CB8-2818-280B-B2E8-6F5E88B619F0}"/>
                    </a:ext>
                  </a:extLst>
                </p:cNvPr>
                <p:cNvPicPr/>
                <p:nvPr/>
              </p:nvPicPr>
              <p:blipFill>
                <a:blip r:embed="rId643"/>
                <a:stretch>
                  <a:fillRect/>
                </a:stretch>
              </p:blipFill>
              <p:spPr>
                <a:xfrm>
                  <a:off x="6859245" y="5571817"/>
                  <a:ext cx="238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409" name="Ink 408">
                  <a:extLst>
                    <a:ext uri="{FF2B5EF4-FFF2-40B4-BE49-F238E27FC236}">
                      <a16:creationId xmlns:a16="http://schemas.microsoft.com/office/drawing/2014/main" id="{3FF47886-5964-EFF3-FEDA-C2B591B13E94}"/>
                    </a:ext>
                  </a:extLst>
                </p14:cNvPr>
                <p14:cNvContentPartPr/>
                <p14:nvPr/>
              </p14:nvContentPartPr>
              <p14:xfrm>
                <a:off x="6897405" y="5511697"/>
                <a:ext cx="141840" cy="17640"/>
              </p14:xfrm>
            </p:contentPart>
          </mc:Choice>
          <mc:Fallback>
            <p:pic>
              <p:nvPicPr>
                <p:cNvPr id="409" name="Ink 408">
                  <a:extLst>
                    <a:ext uri="{FF2B5EF4-FFF2-40B4-BE49-F238E27FC236}">
                      <a16:creationId xmlns:a16="http://schemas.microsoft.com/office/drawing/2014/main" id="{3FF47886-5964-EFF3-FEDA-C2B591B13E94}"/>
                    </a:ext>
                  </a:extLst>
                </p:cNvPr>
                <p:cNvPicPr/>
                <p:nvPr/>
              </p:nvPicPr>
              <p:blipFill>
                <a:blip r:embed="rId645"/>
                <a:stretch>
                  <a:fillRect/>
                </a:stretch>
              </p:blipFill>
              <p:spPr>
                <a:xfrm>
                  <a:off x="6888765" y="5503057"/>
                  <a:ext cx="1594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416" name="Ink 415">
                  <a:extLst>
                    <a:ext uri="{FF2B5EF4-FFF2-40B4-BE49-F238E27FC236}">
                      <a16:creationId xmlns:a16="http://schemas.microsoft.com/office/drawing/2014/main" id="{9D9F5803-3751-4CDB-0FA3-5721D9F95990}"/>
                    </a:ext>
                  </a:extLst>
                </p14:cNvPr>
                <p14:cNvContentPartPr/>
                <p14:nvPr/>
              </p14:nvContentPartPr>
              <p14:xfrm>
                <a:off x="6934845" y="5585857"/>
                <a:ext cx="171000" cy="13680"/>
              </p14:xfrm>
            </p:contentPart>
          </mc:Choice>
          <mc:Fallback>
            <p:pic>
              <p:nvPicPr>
                <p:cNvPr id="416" name="Ink 415">
                  <a:extLst>
                    <a:ext uri="{FF2B5EF4-FFF2-40B4-BE49-F238E27FC236}">
                      <a16:creationId xmlns:a16="http://schemas.microsoft.com/office/drawing/2014/main" id="{9D9F5803-3751-4CDB-0FA3-5721D9F95990}"/>
                    </a:ext>
                  </a:extLst>
                </p:cNvPr>
                <p:cNvPicPr/>
                <p:nvPr/>
              </p:nvPicPr>
              <p:blipFill>
                <a:blip r:embed="rId647"/>
                <a:stretch>
                  <a:fillRect/>
                </a:stretch>
              </p:blipFill>
              <p:spPr>
                <a:xfrm>
                  <a:off x="6925845" y="5576857"/>
                  <a:ext cx="1886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417" name="Ink 416">
                  <a:extLst>
                    <a:ext uri="{FF2B5EF4-FFF2-40B4-BE49-F238E27FC236}">
                      <a16:creationId xmlns:a16="http://schemas.microsoft.com/office/drawing/2014/main" id="{7771BCD9-ACA8-281B-14DC-3E0DD2198737}"/>
                    </a:ext>
                  </a:extLst>
                </p14:cNvPr>
                <p14:cNvContentPartPr/>
                <p14:nvPr/>
              </p14:nvContentPartPr>
              <p14:xfrm>
                <a:off x="6897405" y="5496577"/>
                <a:ext cx="225000" cy="39240"/>
              </p14:xfrm>
            </p:contentPart>
          </mc:Choice>
          <mc:Fallback>
            <p:pic>
              <p:nvPicPr>
                <p:cNvPr id="417" name="Ink 416">
                  <a:extLst>
                    <a:ext uri="{FF2B5EF4-FFF2-40B4-BE49-F238E27FC236}">
                      <a16:creationId xmlns:a16="http://schemas.microsoft.com/office/drawing/2014/main" id="{7771BCD9-ACA8-281B-14DC-3E0DD2198737}"/>
                    </a:ext>
                  </a:extLst>
                </p:cNvPr>
                <p:cNvPicPr/>
                <p:nvPr/>
              </p:nvPicPr>
              <p:blipFill>
                <a:blip r:embed="rId649"/>
                <a:stretch>
                  <a:fillRect/>
                </a:stretch>
              </p:blipFill>
              <p:spPr>
                <a:xfrm>
                  <a:off x="6888765" y="5487937"/>
                  <a:ext cx="2426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210" name="Ink 209">
                  <a:extLst>
                    <a:ext uri="{FF2B5EF4-FFF2-40B4-BE49-F238E27FC236}">
                      <a16:creationId xmlns:a16="http://schemas.microsoft.com/office/drawing/2014/main" id="{AAB3ECE6-C5B1-AB78-C3D9-60B4A402A974}"/>
                    </a:ext>
                  </a:extLst>
                </p14:cNvPr>
                <p14:cNvContentPartPr/>
                <p14:nvPr/>
              </p14:nvContentPartPr>
              <p14:xfrm>
                <a:off x="6043485" y="3464737"/>
                <a:ext cx="160560" cy="321480"/>
              </p14:xfrm>
            </p:contentPart>
          </mc:Choice>
          <mc:Fallback>
            <p:pic>
              <p:nvPicPr>
                <p:cNvPr id="210" name="Ink 209">
                  <a:extLst>
                    <a:ext uri="{FF2B5EF4-FFF2-40B4-BE49-F238E27FC236}">
                      <a16:creationId xmlns:a16="http://schemas.microsoft.com/office/drawing/2014/main" id="{AAB3ECE6-C5B1-AB78-C3D9-60B4A402A974}"/>
                    </a:ext>
                  </a:extLst>
                </p:cNvPr>
                <p:cNvPicPr/>
                <p:nvPr/>
              </p:nvPicPr>
              <p:blipFill>
                <a:blip r:embed="rId651"/>
                <a:stretch>
                  <a:fillRect/>
                </a:stretch>
              </p:blipFill>
              <p:spPr>
                <a:xfrm>
                  <a:off x="6034845" y="3456097"/>
                  <a:ext cx="1782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211" name="Ink 210">
                  <a:extLst>
                    <a:ext uri="{FF2B5EF4-FFF2-40B4-BE49-F238E27FC236}">
                      <a16:creationId xmlns:a16="http://schemas.microsoft.com/office/drawing/2014/main" id="{B3F7B008-E870-AF08-99CF-7649484D8EE5}"/>
                    </a:ext>
                  </a:extLst>
                </p14:cNvPr>
                <p14:cNvContentPartPr/>
                <p14:nvPr/>
              </p14:nvContentPartPr>
              <p14:xfrm>
                <a:off x="6301605" y="3533137"/>
                <a:ext cx="11880" cy="147600"/>
              </p14:xfrm>
            </p:contentPart>
          </mc:Choice>
          <mc:Fallback>
            <p:pic>
              <p:nvPicPr>
                <p:cNvPr id="211" name="Ink 210">
                  <a:extLst>
                    <a:ext uri="{FF2B5EF4-FFF2-40B4-BE49-F238E27FC236}">
                      <a16:creationId xmlns:a16="http://schemas.microsoft.com/office/drawing/2014/main" id="{B3F7B008-E870-AF08-99CF-7649484D8EE5}"/>
                    </a:ext>
                  </a:extLst>
                </p:cNvPr>
                <p:cNvPicPr/>
                <p:nvPr/>
              </p:nvPicPr>
              <p:blipFill>
                <a:blip r:embed="rId653"/>
                <a:stretch>
                  <a:fillRect/>
                </a:stretch>
              </p:blipFill>
              <p:spPr>
                <a:xfrm>
                  <a:off x="6292605" y="3524137"/>
                  <a:ext cx="295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212" name="Ink 211">
                  <a:extLst>
                    <a:ext uri="{FF2B5EF4-FFF2-40B4-BE49-F238E27FC236}">
                      <a16:creationId xmlns:a16="http://schemas.microsoft.com/office/drawing/2014/main" id="{CEF16637-9C23-AA00-F8E0-211A239D67A0}"/>
                    </a:ext>
                  </a:extLst>
                </p14:cNvPr>
                <p14:cNvContentPartPr/>
                <p14:nvPr/>
              </p14:nvContentPartPr>
              <p14:xfrm>
                <a:off x="6373605" y="3640417"/>
                <a:ext cx="145080" cy="14760"/>
              </p14:xfrm>
            </p:contentPart>
          </mc:Choice>
          <mc:Fallback>
            <p:pic>
              <p:nvPicPr>
                <p:cNvPr id="212" name="Ink 211">
                  <a:extLst>
                    <a:ext uri="{FF2B5EF4-FFF2-40B4-BE49-F238E27FC236}">
                      <a16:creationId xmlns:a16="http://schemas.microsoft.com/office/drawing/2014/main" id="{CEF16637-9C23-AA00-F8E0-211A239D67A0}"/>
                    </a:ext>
                  </a:extLst>
                </p:cNvPr>
                <p:cNvPicPr/>
                <p:nvPr/>
              </p:nvPicPr>
              <p:blipFill>
                <a:blip r:embed="rId655"/>
                <a:stretch>
                  <a:fillRect/>
                </a:stretch>
              </p:blipFill>
              <p:spPr>
                <a:xfrm>
                  <a:off x="6364605" y="3631417"/>
                  <a:ext cx="162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213" name="Ink 212">
                  <a:extLst>
                    <a:ext uri="{FF2B5EF4-FFF2-40B4-BE49-F238E27FC236}">
                      <a16:creationId xmlns:a16="http://schemas.microsoft.com/office/drawing/2014/main" id="{5A789820-970B-F315-9317-98197C2A0104}"/>
                    </a:ext>
                  </a:extLst>
                </p14:cNvPr>
                <p14:cNvContentPartPr/>
                <p14:nvPr/>
              </p14:nvContentPartPr>
              <p14:xfrm>
                <a:off x="6425805" y="3551497"/>
                <a:ext cx="229320" cy="159120"/>
              </p14:xfrm>
            </p:contentPart>
          </mc:Choice>
          <mc:Fallback>
            <p:pic>
              <p:nvPicPr>
                <p:cNvPr id="213" name="Ink 212">
                  <a:extLst>
                    <a:ext uri="{FF2B5EF4-FFF2-40B4-BE49-F238E27FC236}">
                      <a16:creationId xmlns:a16="http://schemas.microsoft.com/office/drawing/2014/main" id="{5A789820-970B-F315-9317-98197C2A0104}"/>
                    </a:ext>
                  </a:extLst>
                </p:cNvPr>
                <p:cNvPicPr/>
                <p:nvPr/>
              </p:nvPicPr>
              <p:blipFill>
                <a:blip r:embed="rId657"/>
                <a:stretch>
                  <a:fillRect/>
                </a:stretch>
              </p:blipFill>
              <p:spPr>
                <a:xfrm>
                  <a:off x="6417165" y="3542497"/>
                  <a:ext cx="2469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214" name="Ink 213">
                  <a:extLst>
                    <a:ext uri="{FF2B5EF4-FFF2-40B4-BE49-F238E27FC236}">
                      <a16:creationId xmlns:a16="http://schemas.microsoft.com/office/drawing/2014/main" id="{9D13EECF-BBAC-38D9-94B9-B521FDDF86F5}"/>
                    </a:ext>
                  </a:extLst>
                </p14:cNvPr>
                <p14:cNvContentPartPr/>
                <p14:nvPr/>
              </p14:nvContentPartPr>
              <p14:xfrm>
                <a:off x="6690405" y="3494257"/>
                <a:ext cx="308880" cy="298800"/>
              </p14:xfrm>
            </p:contentPart>
          </mc:Choice>
          <mc:Fallback>
            <p:pic>
              <p:nvPicPr>
                <p:cNvPr id="214" name="Ink 213">
                  <a:extLst>
                    <a:ext uri="{FF2B5EF4-FFF2-40B4-BE49-F238E27FC236}">
                      <a16:creationId xmlns:a16="http://schemas.microsoft.com/office/drawing/2014/main" id="{9D13EECF-BBAC-38D9-94B9-B521FDDF86F5}"/>
                    </a:ext>
                  </a:extLst>
                </p:cNvPr>
                <p:cNvPicPr/>
                <p:nvPr/>
              </p:nvPicPr>
              <p:blipFill>
                <a:blip r:embed="rId659"/>
                <a:stretch>
                  <a:fillRect/>
                </a:stretch>
              </p:blipFill>
              <p:spPr>
                <a:xfrm>
                  <a:off x="6681405" y="3485257"/>
                  <a:ext cx="3265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215" name="Ink 214">
                  <a:extLst>
                    <a:ext uri="{FF2B5EF4-FFF2-40B4-BE49-F238E27FC236}">
                      <a16:creationId xmlns:a16="http://schemas.microsoft.com/office/drawing/2014/main" id="{309C554E-2652-311B-58DF-90F9A5BEEFFC}"/>
                    </a:ext>
                  </a:extLst>
                </p14:cNvPr>
                <p14:cNvContentPartPr/>
                <p14:nvPr/>
              </p14:nvContentPartPr>
              <p14:xfrm>
                <a:off x="6835845" y="3645817"/>
                <a:ext cx="153720" cy="26640"/>
              </p14:xfrm>
            </p:contentPart>
          </mc:Choice>
          <mc:Fallback>
            <p:pic>
              <p:nvPicPr>
                <p:cNvPr id="215" name="Ink 214">
                  <a:extLst>
                    <a:ext uri="{FF2B5EF4-FFF2-40B4-BE49-F238E27FC236}">
                      <a16:creationId xmlns:a16="http://schemas.microsoft.com/office/drawing/2014/main" id="{309C554E-2652-311B-58DF-90F9A5BEEFFC}"/>
                    </a:ext>
                  </a:extLst>
                </p:cNvPr>
                <p:cNvPicPr/>
                <p:nvPr/>
              </p:nvPicPr>
              <p:blipFill>
                <a:blip r:embed="rId661"/>
                <a:stretch>
                  <a:fillRect/>
                </a:stretch>
              </p:blipFill>
              <p:spPr>
                <a:xfrm>
                  <a:off x="6827205" y="3637177"/>
                  <a:ext cx="1713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216" name="Ink 215">
                  <a:extLst>
                    <a:ext uri="{FF2B5EF4-FFF2-40B4-BE49-F238E27FC236}">
                      <a16:creationId xmlns:a16="http://schemas.microsoft.com/office/drawing/2014/main" id="{C9AA526E-5C07-792E-FF39-679D135B0D9F}"/>
                    </a:ext>
                  </a:extLst>
                </p14:cNvPr>
                <p14:cNvContentPartPr/>
                <p14:nvPr/>
              </p14:nvContentPartPr>
              <p14:xfrm>
                <a:off x="7111965" y="3463657"/>
                <a:ext cx="181440" cy="184320"/>
              </p14:xfrm>
            </p:contentPart>
          </mc:Choice>
          <mc:Fallback>
            <p:pic>
              <p:nvPicPr>
                <p:cNvPr id="216" name="Ink 215">
                  <a:extLst>
                    <a:ext uri="{FF2B5EF4-FFF2-40B4-BE49-F238E27FC236}">
                      <a16:creationId xmlns:a16="http://schemas.microsoft.com/office/drawing/2014/main" id="{C9AA526E-5C07-792E-FF39-679D135B0D9F}"/>
                    </a:ext>
                  </a:extLst>
                </p:cNvPr>
                <p:cNvPicPr/>
                <p:nvPr/>
              </p:nvPicPr>
              <p:blipFill>
                <a:blip r:embed="rId663"/>
                <a:stretch>
                  <a:fillRect/>
                </a:stretch>
              </p:blipFill>
              <p:spPr>
                <a:xfrm>
                  <a:off x="7103325" y="3454657"/>
                  <a:ext cx="199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217" name="Ink 216">
                  <a:extLst>
                    <a:ext uri="{FF2B5EF4-FFF2-40B4-BE49-F238E27FC236}">
                      <a16:creationId xmlns:a16="http://schemas.microsoft.com/office/drawing/2014/main" id="{791828EF-15E6-A238-75A1-4B2EB7E0816E}"/>
                    </a:ext>
                  </a:extLst>
                </p14:cNvPr>
                <p14:cNvContentPartPr/>
                <p14:nvPr/>
              </p14:nvContentPartPr>
              <p14:xfrm>
                <a:off x="7244085" y="3527377"/>
                <a:ext cx="24120" cy="290160"/>
              </p14:xfrm>
            </p:contentPart>
          </mc:Choice>
          <mc:Fallback>
            <p:pic>
              <p:nvPicPr>
                <p:cNvPr id="217" name="Ink 216">
                  <a:extLst>
                    <a:ext uri="{FF2B5EF4-FFF2-40B4-BE49-F238E27FC236}">
                      <a16:creationId xmlns:a16="http://schemas.microsoft.com/office/drawing/2014/main" id="{791828EF-15E6-A238-75A1-4B2EB7E0816E}"/>
                    </a:ext>
                  </a:extLst>
                </p:cNvPr>
                <p:cNvPicPr/>
                <p:nvPr/>
              </p:nvPicPr>
              <p:blipFill>
                <a:blip r:embed="rId665"/>
                <a:stretch>
                  <a:fillRect/>
                </a:stretch>
              </p:blipFill>
              <p:spPr>
                <a:xfrm>
                  <a:off x="7235445" y="3518737"/>
                  <a:ext cx="417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21" name="Ink 420">
                  <a:extLst>
                    <a:ext uri="{FF2B5EF4-FFF2-40B4-BE49-F238E27FC236}">
                      <a16:creationId xmlns:a16="http://schemas.microsoft.com/office/drawing/2014/main" id="{3807ED0B-4169-814D-2336-9B05A3CA2BAA}"/>
                    </a:ext>
                  </a:extLst>
                </p14:cNvPr>
                <p14:cNvContentPartPr/>
                <p14:nvPr/>
              </p14:nvContentPartPr>
              <p14:xfrm>
                <a:off x="7414725" y="3635737"/>
                <a:ext cx="316440" cy="132120"/>
              </p14:xfrm>
            </p:contentPart>
          </mc:Choice>
          <mc:Fallback>
            <p:pic>
              <p:nvPicPr>
                <p:cNvPr id="421" name="Ink 420">
                  <a:extLst>
                    <a:ext uri="{FF2B5EF4-FFF2-40B4-BE49-F238E27FC236}">
                      <a16:creationId xmlns:a16="http://schemas.microsoft.com/office/drawing/2014/main" id="{3807ED0B-4169-814D-2336-9B05A3CA2BAA}"/>
                    </a:ext>
                  </a:extLst>
                </p:cNvPr>
                <p:cNvPicPr/>
                <p:nvPr/>
              </p:nvPicPr>
              <p:blipFill>
                <a:blip r:embed="rId667"/>
                <a:stretch>
                  <a:fillRect/>
                </a:stretch>
              </p:blipFill>
              <p:spPr>
                <a:xfrm>
                  <a:off x="7406085" y="3627097"/>
                  <a:ext cx="334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22" name="Ink 421">
                  <a:extLst>
                    <a:ext uri="{FF2B5EF4-FFF2-40B4-BE49-F238E27FC236}">
                      <a16:creationId xmlns:a16="http://schemas.microsoft.com/office/drawing/2014/main" id="{3604A9EA-A532-0702-EAA7-15024C2EE1AD}"/>
                    </a:ext>
                  </a:extLst>
                </p14:cNvPr>
                <p14:cNvContentPartPr/>
                <p14:nvPr/>
              </p14:nvContentPartPr>
              <p14:xfrm>
                <a:off x="7929885" y="3503617"/>
                <a:ext cx="73440" cy="356400"/>
              </p14:xfrm>
            </p:contentPart>
          </mc:Choice>
          <mc:Fallback>
            <p:pic>
              <p:nvPicPr>
                <p:cNvPr id="422" name="Ink 421">
                  <a:extLst>
                    <a:ext uri="{FF2B5EF4-FFF2-40B4-BE49-F238E27FC236}">
                      <a16:creationId xmlns:a16="http://schemas.microsoft.com/office/drawing/2014/main" id="{3604A9EA-A532-0702-EAA7-15024C2EE1AD}"/>
                    </a:ext>
                  </a:extLst>
                </p:cNvPr>
                <p:cNvPicPr/>
                <p:nvPr/>
              </p:nvPicPr>
              <p:blipFill>
                <a:blip r:embed="rId669"/>
                <a:stretch>
                  <a:fillRect/>
                </a:stretch>
              </p:blipFill>
              <p:spPr>
                <a:xfrm>
                  <a:off x="7921245" y="3494977"/>
                  <a:ext cx="910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23" name="Ink 422">
                  <a:extLst>
                    <a:ext uri="{FF2B5EF4-FFF2-40B4-BE49-F238E27FC236}">
                      <a16:creationId xmlns:a16="http://schemas.microsoft.com/office/drawing/2014/main" id="{CE10F3AB-76F2-280F-965A-A6C7787D2CDA}"/>
                    </a:ext>
                  </a:extLst>
                </p14:cNvPr>
                <p14:cNvContentPartPr/>
                <p14:nvPr/>
              </p14:nvContentPartPr>
              <p14:xfrm>
                <a:off x="8081445" y="3618457"/>
                <a:ext cx="140040" cy="238680"/>
              </p14:xfrm>
            </p:contentPart>
          </mc:Choice>
          <mc:Fallback>
            <p:pic>
              <p:nvPicPr>
                <p:cNvPr id="423" name="Ink 422">
                  <a:extLst>
                    <a:ext uri="{FF2B5EF4-FFF2-40B4-BE49-F238E27FC236}">
                      <a16:creationId xmlns:a16="http://schemas.microsoft.com/office/drawing/2014/main" id="{CE10F3AB-76F2-280F-965A-A6C7787D2CDA}"/>
                    </a:ext>
                  </a:extLst>
                </p:cNvPr>
                <p:cNvPicPr/>
                <p:nvPr/>
              </p:nvPicPr>
              <p:blipFill>
                <a:blip r:embed="rId671"/>
                <a:stretch>
                  <a:fillRect/>
                </a:stretch>
              </p:blipFill>
              <p:spPr>
                <a:xfrm>
                  <a:off x="8072445" y="3609817"/>
                  <a:ext cx="1576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24" name="Ink 423">
                  <a:extLst>
                    <a:ext uri="{FF2B5EF4-FFF2-40B4-BE49-F238E27FC236}">
                      <a16:creationId xmlns:a16="http://schemas.microsoft.com/office/drawing/2014/main" id="{5DA9BDB1-5CF8-808A-0B47-0134ACD23596}"/>
                    </a:ext>
                  </a:extLst>
                </p14:cNvPr>
                <p14:cNvContentPartPr/>
                <p14:nvPr/>
              </p14:nvContentPartPr>
              <p14:xfrm>
                <a:off x="8285925" y="3604057"/>
                <a:ext cx="104760" cy="169920"/>
              </p14:xfrm>
            </p:contentPart>
          </mc:Choice>
          <mc:Fallback>
            <p:pic>
              <p:nvPicPr>
                <p:cNvPr id="424" name="Ink 423">
                  <a:extLst>
                    <a:ext uri="{FF2B5EF4-FFF2-40B4-BE49-F238E27FC236}">
                      <a16:creationId xmlns:a16="http://schemas.microsoft.com/office/drawing/2014/main" id="{5DA9BDB1-5CF8-808A-0B47-0134ACD23596}"/>
                    </a:ext>
                  </a:extLst>
                </p:cNvPr>
                <p:cNvPicPr/>
                <p:nvPr/>
              </p:nvPicPr>
              <p:blipFill>
                <a:blip r:embed="rId673"/>
                <a:stretch>
                  <a:fillRect/>
                </a:stretch>
              </p:blipFill>
              <p:spPr>
                <a:xfrm>
                  <a:off x="8276925" y="3595057"/>
                  <a:ext cx="1224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25" name="Ink 424">
                  <a:extLst>
                    <a:ext uri="{FF2B5EF4-FFF2-40B4-BE49-F238E27FC236}">
                      <a16:creationId xmlns:a16="http://schemas.microsoft.com/office/drawing/2014/main" id="{059FAB46-CEB7-CD28-1000-35943FEA4780}"/>
                    </a:ext>
                  </a:extLst>
                </p14:cNvPr>
                <p14:cNvContentPartPr/>
                <p14:nvPr/>
              </p14:nvContentPartPr>
              <p14:xfrm>
                <a:off x="8411205" y="3625297"/>
                <a:ext cx="26280" cy="135000"/>
              </p14:xfrm>
            </p:contentPart>
          </mc:Choice>
          <mc:Fallback>
            <p:pic>
              <p:nvPicPr>
                <p:cNvPr id="425" name="Ink 424">
                  <a:extLst>
                    <a:ext uri="{FF2B5EF4-FFF2-40B4-BE49-F238E27FC236}">
                      <a16:creationId xmlns:a16="http://schemas.microsoft.com/office/drawing/2014/main" id="{059FAB46-CEB7-CD28-1000-35943FEA4780}"/>
                    </a:ext>
                  </a:extLst>
                </p:cNvPr>
                <p:cNvPicPr/>
                <p:nvPr/>
              </p:nvPicPr>
              <p:blipFill>
                <a:blip r:embed="rId675"/>
                <a:stretch>
                  <a:fillRect/>
                </a:stretch>
              </p:blipFill>
              <p:spPr>
                <a:xfrm>
                  <a:off x="8402565" y="3616657"/>
                  <a:ext cx="439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426" name="Ink 425">
                  <a:extLst>
                    <a:ext uri="{FF2B5EF4-FFF2-40B4-BE49-F238E27FC236}">
                      <a16:creationId xmlns:a16="http://schemas.microsoft.com/office/drawing/2014/main" id="{14FE3C00-120C-F9FF-F20B-D77E8CE2863D}"/>
                    </a:ext>
                  </a:extLst>
                </p14:cNvPr>
                <p14:cNvContentPartPr/>
                <p14:nvPr/>
              </p14:nvContentPartPr>
              <p14:xfrm>
                <a:off x="8362965" y="3631417"/>
                <a:ext cx="207360" cy="152280"/>
              </p14:xfrm>
            </p:contentPart>
          </mc:Choice>
          <mc:Fallback>
            <p:pic>
              <p:nvPicPr>
                <p:cNvPr id="426" name="Ink 425">
                  <a:extLst>
                    <a:ext uri="{FF2B5EF4-FFF2-40B4-BE49-F238E27FC236}">
                      <a16:creationId xmlns:a16="http://schemas.microsoft.com/office/drawing/2014/main" id="{14FE3C00-120C-F9FF-F20B-D77E8CE2863D}"/>
                    </a:ext>
                  </a:extLst>
                </p:cNvPr>
                <p:cNvPicPr/>
                <p:nvPr/>
              </p:nvPicPr>
              <p:blipFill>
                <a:blip r:embed="rId677"/>
                <a:stretch>
                  <a:fillRect/>
                </a:stretch>
              </p:blipFill>
              <p:spPr>
                <a:xfrm>
                  <a:off x="8354325" y="3622417"/>
                  <a:ext cx="225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427" name="Ink 426">
                  <a:extLst>
                    <a:ext uri="{FF2B5EF4-FFF2-40B4-BE49-F238E27FC236}">
                      <a16:creationId xmlns:a16="http://schemas.microsoft.com/office/drawing/2014/main" id="{9AFDB952-5AF1-3F8A-C2F8-C10168539EBE}"/>
                    </a:ext>
                  </a:extLst>
                </p14:cNvPr>
                <p14:cNvContentPartPr/>
                <p14:nvPr/>
              </p14:nvContentPartPr>
              <p14:xfrm>
                <a:off x="8692725" y="3733657"/>
                <a:ext cx="1440" cy="2160"/>
              </p14:xfrm>
            </p:contentPart>
          </mc:Choice>
          <mc:Fallback>
            <p:pic>
              <p:nvPicPr>
                <p:cNvPr id="427" name="Ink 426">
                  <a:extLst>
                    <a:ext uri="{FF2B5EF4-FFF2-40B4-BE49-F238E27FC236}">
                      <a16:creationId xmlns:a16="http://schemas.microsoft.com/office/drawing/2014/main" id="{9AFDB952-5AF1-3F8A-C2F8-C10168539EBE}"/>
                    </a:ext>
                  </a:extLst>
                </p:cNvPr>
                <p:cNvPicPr/>
                <p:nvPr/>
              </p:nvPicPr>
              <p:blipFill>
                <a:blip r:embed="rId679"/>
                <a:stretch>
                  <a:fillRect/>
                </a:stretch>
              </p:blipFill>
              <p:spPr>
                <a:xfrm>
                  <a:off x="8683725" y="3724657"/>
                  <a:ext cx="190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428" name="Ink 427">
                  <a:extLst>
                    <a:ext uri="{FF2B5EF4-FFF2-40B4-BE49-F238E27FC236}">
                      <a16:creationId xmlns:a16="http://schemas.microsoft.com/office/drawing/2014/main" id="{E280230F-F7DD-FC4D-0D3F-9655FC19B4FD}"/>
                    </a:ext>
                  </a:extLst>
                </p14:cNvPr>
                <p14:cNvContentPartPr/>
                <p14:nvPr/>
              </p14:nvContentPartPr>
              <p14:xfrm>
                <a:off x="8680485" y="3726457"/>
                <a:ext cx="9000" cy="16920"/>
              </p14:xfrm>
            </p:contentPart>
          </mc:Choice>
          <mc:Fallback>
            <p:pic>
              <p:nvPicPr>
                <p:cNvPr id="428" name="Ink 427">
                  <a:extLst>
                    <a:ext uri="{FF2B5EF4-FFF2-40B4-BE49-F238E27FC236}">
                      <a16:creationId xmlns:a16="http://schemas.microsoft.com/office/drawing/2014/main" id="{E280230F-F7DD-FC4D-0D3F-9655FC19B4FD}"/>
                    </a:ext>
                  </a:extLst>
                </p:cNvPr>
                <p:cNvPicPr/>
                <p:nvPr/>
              </p:nvPicPr>
              <p:blipFill>
                <a:blip r:embed="rId681"/>
                <a:stretch>
                  <a:fillRect/>
                </a:stretch>
              </p:blipFill>
              <p:spPr>
                <a:xfrm>
                  <a:off x="8671845" y="3717817"/>
                  <a:ext cx="26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429" name="Ink 428">
                  <a:extLst>
                    <a:ext uri="{FF2B5EF4-FFF2-40B4-BE49-F238E27FC236}">
                      <a16:creationId xmlns:a16="http://schemas.microsoft.com/office/drawing/2014/main" id="{66F4D10E-C359-3249-567A-933E53FAF0E2}"/>
                    </a:ext>
                  </a:extLst>
                </p14:cNvPr>
                <p14:cNvContentPartPr/>
                <p14:nvPr/>
              </p14:nvContentPartPr>
              <p14:xfrm>
                <a:off x="8757525" y="3632497"/>
                <a:ext cx="115560" cy="146160"/>
              </p14:xfrm>
            </p:contentPart>
          </mc:Choice>
          <mc:Fallback>
            <p:pic>
              <p:nvPicPr>
                <p:cNvPr id="429" name="Ink 428">
                  <a:extLst>
                    <a:ext uri="{FF2B5EF4-FFF2-40B4-BE49-F238E27FC236}">
                      <a16:creationId xmlns:a16="http://schemas.microsoft.com/office/drawing/2014/main" id="{66F4D10E-C359-3249-567A-933E53FAF0E2}"/>
                    </a:ext>
                  </a:extLst>
                </p:cNvPr>
                <p:cNvPicPr/>
                <p:nvPr/>
              </p:nvPicPr>
              <p:blipFill>
                <a:blip r:embed="rId683"/>
                <a:stretch>
                  <a:fillRect/>
                </a:stretch>
              </p:blipFill>
              <p:spPr>
                <a:xfrm>
                  <a:off x="8748525" y="3623857"/>
                  <a:ext cx="1332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430" name="Ink 429">
                  <a:extLst>
                    <a:ext uri="{FF2B5EF4-FFF2-40B4-BE49-F238E27FC236}">
                      <a16:creationId xmlns:a16="http://schemas.microsoft.com/office/drawing/2014/main" id="{C15A1DA2-5AC2-3591-A5F3-D7C05788203F}"/>
                    </a:ext>
                  </a:extLst>
                </p14:cNvPr>
                <p14:cNvContentPartPr/>
                <p14:nvPr/>
              </p14:nvContentPartPr>
              <p14:xfrm>
                <a:off x="8906925" y="3626737"/>
                <a:ext cx="102600" cy="163800"/>
              </p14:xfrm>
            </p:contentPart>
          </mc:Choice>
          <mc:Fallback>
            <p:pic>
              <p:nvPicPr>
                <p:cNvPr id="430" name="Ink 429">
                  <a:extLst>
                    <a:ext uri="{FF2B5EF4-FFF2-40B4-BE49-F238E27FC236}">
                      <a16:creationId xmlns:a16="http://schemas.microsoft.com/office/drawing/2014/main" id="{C15A1DA2-5AC2-3591-A5F3-D7C05788203F}"/>
                    </a:ext>
                  </a:extLst>
                </p:cNvPr>
                <p:cNvPicPr/>
                <p:nvPr/>
              </p:nvPicPr>
              <p:blipFill>
                <a:blip r:embed="rId685"/>
                <a:stretch>
                  <a:fillRect/>
                </a:stretch>
              </p:blipFill>
              <p:spPr>
                <a:xfrm>
                  <a:off x="8897925" y="3618097"/>
                  <a:ext cx="120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431" name="Ink 430">
                  <a:extLst>
                    <a:ext uri="{FF2B5EF4-FFF2-40B4-BE49-F238E27FC236}">
                      <a16:creationId xmlns:a16="http://schemas.microsoft.com/office/drawing/2014/main" id="{9801E96E-A1C8-D28E-7043-B5F04B8B25CF}"/>
                    </a:ext>
                  </a:extLst>
                </p14:cNvPr>
                <p14:cNvContentPartPr/>
                <p14:nvPr/>
              </p14:nvContentPartPr>
              <p14:xfrm>
                <a:off x="8959845" y="3650137"/>
                <a:ext cx="85320" cy="131040"/>
              </p14:xfrm>
            </p:contentPart>
          </mc:Choice>
          <mc:Fallback>
            <p:pic>
              <p:nvPicPr>
                <p:cNvPr id="431" name="Ink 430">
                  <a:extLst>
                    <a:ext uri="{FF2B5EF4-FFF2-40B4-BE49-F238E27FC236}">
                      <a16:creationId xmlns:a16="http://schemas.microsoft.com/office/drawing/2014/main" id="{9801E96E-A1C8-D28E-7043-B5F04B8B25CF}"/>
                    </a:ext>
                  </a:extLst>
                </p:cNvPr>
                <p:cNvPicPr/>
                <p:nvPr/>
              </p:nvPicPr>
              <p:blipFill>
                <a:blip r:embed="rId687"/>
                <a:stretch>
                  <a:fillRect/>
                </a:stretch>
              </p:blipFill>
              <p:spPr>
                <a:xfrm>
                  <a:off x="8950845" y="3641137"/>
                  <a:ext cx="1029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432" name="Ink 431">
                  <a:extLst>
                    <a:ext uri="{FF2B5EF4-FFF2-40B4-BE49-F238E27FC236}">
                      <a16:creationId xmlns:a16="http://schemas.microsoft.com/office/drawing/2014/main" id="{B0A9617D-5730-055F-2D94-85381D9A5BD3}"/>
                    </a:ext>
                  </a:extLst>
                </p14:cNvPr>
                <p14:cNvContentPartPr/>
                <p14:nvPr/>
              </p14:nvContentPartPr>
              <p14:xfrm>
                <a:off x="9067845" y="3659137"/>
                <a:ext cx="77760" cy="176760"/>
              </p14:xfrm>
            </p:contentPart>
          </mc:Choice>
          <mc:Fallback>
            <p:pic>
              <p:nvPicPr>
                <p:cNvPr id="432" name="Ink 431">
                  <a:extLst>
                    <a:ext uri="{FF2B5EF4-FFF2-40B4-BE49-F238E27FC236}">
                      <a16:creationId xmlns:a16="http://schemas.microsoft.com/office/drawing/2014/main" id="{B0A9617D-5730-055F-2D94-85381D9A5BD3}"/>
                    </a:ext>
                  </a:extLst>
                </p:cNvPr>
                <p:cNvPicPr/>
                <p:nvPr/>
              </p:nvPicPr>
              <p:blipFill>
                <a:blip r:embed="rId689"/>
                <a:stretch>
                  <a:fillRect/>
                </a:stretch>
              </p:blipFill>
              <p:spPr>
                <a:xfrm>
                  <a:off x="9059205" y="3650497"/>
                  <a:ext cx="954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435" name="Ink 434">
                  <a:extLst>
                    <a:ext uri="{FF2B5EF4-FFF2-40B4-BE49-F238E27FC236}">
                      <a16:creationId xmlns:a16="http://schemas.microsoft.com/office/drawing/2014/main" id="{5AE3575C-005F-0824-4BCB-9CA46226C16B}"/>
                    </a:ext>
                  </a:extLst>
                </p14:cNvPr>
                <p14:cNvContentPartPr/>
                <p14:nvPr/>
              </p14:nvContentPartPr>
              <p14:xfrm>
                <a:off x="6954285" y="3293377"/>
                <a:ext cx="2327760" cy="793080"/>
              </p14:xfrm>
            </p:contentPart>
          </mc:Choice>
          <mc:Fallback>
            <p:pic>
              <p:nvPicPr>
                <p:cNvPr id="435" name="Ink 434">
                  <a:extLst>
                    <a:ext uri="{FF2B5EF4-FFF2-40B4-BE49-F238E27FC236}">
                      <a16:creationId xmlns:a16="http://schemas.microsoft.com/office/drawing/2014/main" id="{5AE3575C-005F-0824-4BCB-9CA46226C16B}"/>
                    </a:ext>
                  </a:extLst>
                </p:cNvPr>
                <p:cNvPicPr/>
                <p:nvPr/>
              </p:nvPicPr>
              <p:blipFill>
                <a:blip r:embed="rId691"/>
                <a:stretch>
                  <a:fillRect/>
                </a:stretch>
              </p:blipFill>
              <p:spPr>
                <a:xfrm>
                  <a:off x="6945285" y="3284377"/>
                  <a:ext cx="2345400" cy="81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2">
            <p14:nvContentPartPr>
              <p14:cNvPr id="437" name="Ink 436">
                <a:extLst>
                  <a:ext uri="{FF2B5EF4-FFF2-40B4-BE49-F238E27FC236}">
                    <a16:creationId xmlns:a16="http://schemas.microsoft.com/office/drawing/2014/main" id="{A8C915DD-D50D-C120-7F9E-73E6D81581C5}"/>
                  </a:ext>
                </a:extLst>
              </p14:cNvPr>
              <p14:cNvContentPartPr/>
              <p14:nvPr/>
            </p14:nvContentPartPr>
            <p14:xfrm>
              <a:off x="7032405" y="3286177"/>
              <a:ext cx="47520" cy="748800"/>
            </p14:xfrm>
          </p:contentPart>
        </mc:Choice>
        <mc:Fallback>
          <p:pic>
            <p:nvPicPr>
              <p:cNvPr id="437" name="Ink 436">
                <a:extLst>
                  <a:ext uri="{FF2B5EF4-FFF2-40B4-BE49-F238E27FC236}">
                    <a16:creationId xmlns:a16="http://schemas.microsoft.com/office/drawing/2014/main" id="{A8C915DD-D50D-C120-7F9E-73E6D81581C5}"/>
                  </a:ext>
                </a:extLst>
              </p:cNvPr>
              <p:cNvPicPr/>
              <p:nvPr/>
            </p:nvPicPr>
            <p:blipFill>
              <a:blip r:embed="rId693"/>
              <a:stretch>
                <a:fillRect/>
              </a:stretch>
            </p:blipFill>
            <p:spPr>
              <a:xfrm>
                <a:off x="7023405" y="3277537"/>
                <a:ext cx="65160" cy="766440"/>
              </a:xfrm>
              <a:prstGeom prst="rect">
                <a:avLst/>
              </a:prstGeom>
            </p:spPr>
          </p:pic>
        </mc:Fallback>
      </mc:AlternateContent>
      <p:grpSp>
        <p:nvGrpSpPr>
          <p:cNvPr id="458" name="Group 457">
            <a:extLst>
              <a:ext uri="{FF2B5EF4-FFF2-40B4-BE49-F238E27FC236}">
                <a16:creationId xmlns:a16="http://schemas.microsoft.com/office/drawing/2014/main" id="{B8F6DACC-5BF4-B03E-C70B-525CF2331C9F}"/>
              </a:ext>
            </a:extLst>
          </p:cNvPr>
          <p:cNvGrpSpPr/>
          <p:nvPr/>
        </p:nvGrpSpPr>
        <p:grpSpPr>
          <a:xfrm>
            <a:off x="986205" y="6287137"/>
            <a:ext cx="1111320" cy="300960"/>
            <a:chOff x="986205" y="6287137"/>
            <a:chExt cx="1111320" cy="300960"/>
          </a:xfrm>
        </p:grpSpPr>
        <mc:AlternateContent xmlns:mc="http://schemas.openxmlformats.org/markup-compatibility/2006">
          <mc:Choice xmlns:p14="http://schemas.microsoft.com/office/powerpoint/2010/main" Requires="p14">
            <p:contentPart p14:bwMode="auto" r:id="rId694">
              <p14:nvContentPartPr>
                <p14:cNvPr id="438" name="Ink 437">
                  <a:extLst>
                    <a:ext uri="{FF2B5EF4-FFF2-40B4-BE49-F238E27FC236}">
                      <a16:creationId xmlns:a16="http://schemas.microsoft.com/office/drawing/2014/main" id="{E920B0E0-336D-0962-4CED-96177159DECF}"/>
                    </a:ext>
                  </a:extLst>
                </p14:cNvPr>
                <p14:cNvContentPartPr/>
                <p14:nvPr/>
              </p14:nvContentPartPr>
              <p14:xfrm>
                <a:off x="986205" y="6315217"/>
                <a:ext cx="102600" cy="272880"/>
              </p14:xfrm>
            </p:contentPart>
          </mc:Choice>
          <mc:Fallback>
            <p:pic>
              <p:nvPicPr>
                <p:cNvPr id="438" name="Ink 437">
                  <a:extLst>
                    <a:ext uri="{FF2B5EF4-FFF2-40B4-BE49-F238E27FC236}">
                      <a16:creationId xmlns:a16="http://schemas.microsoft.com/office/drawing/2014/main" id="{E920B0E0-336D-0962-4CED-96177159DECF}"/>
                    </a:ext>
                  </a:extLst>
                </p:cNvPr>
                <p:cNvPicPr/>
                <p:nvPr/>
              </p:nvPicPr>
              <p:blipFill>
                <a:blip r:embed="rId695"/>
                <a:stretch>
                  <a:fillRect/>
                </a:stretch>
              </p:blipFill>
              <p:spPr>
                <a:xfrm>
                  <a:off x="977205" y="6306577"/>
                  <a:ext cx="1202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439" name="Ink 438">
                  <a:extLst>
                    <a:ext uri="{FF2B5EF4-FFF2-40B4-BE49-F238E27FC236}">
                      <a16:creationId xmlns:a16="http://schemas.microsoft.com/office/drawing/2014/main" id="{FF230624-0015-BCB3-C806-FC010DF59466}"/>
                    </a:ext>
                  </a:extLst>
                </p14:cNvPr>
                <p14:cNvContentPartPr/>
                <p14:nvPr/>
              </p14:nvContentPartPr>
              <p14:xfrm>
                <a:off x="1198605" y="6313057"/>
                <a:ext cx="151920" cy="196560"/>
              </p14:xfrm>
            </p:contentPart>
          </mc:Choice>
          <mc:Fallback>
            <p:pic>
              <p:nvPicPr>
                <p:cNvPr id="439" name="Ink 438">
                  <a:extLst>
                    <a:ext uri="{FF2B5EF4-FFF2-40B4-BE49-F238E27FC236}">
                      <a16:creationId xmlns:a16="http://schemas.microsoft.com/office/drawing/2014/main" id="{FF230624-0015-BCB3-C806-FC010DF59466}"/>
                    </a:ext>
                  </a:extLst>
                </p:cNvPr>
                <p:cNvPicPr/>
                <p:nvPr/>
              </p:nvPicPr>
              <p:blipFill>
                <a:blip r:embed="rId697"/>
                <a:stretch>
                  <a:fillRect/>
                </a:stretch>
              </p:blipFill>
              <p:spPr>
                <a:xfrm>
                  <a:off x="1189605" y="6304057"/>
                  <a:ext cx="1695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440" name="Ink 439">
                  <a:extLst>
                    <a:ext uri="{FF2B5EF4-FFF2-40B4-BE49-F238E27FC236}">
                      <a16:creationId xmlns:a16="http://schemas.microsoft.com/office/drawing/2014/main" id="{88828CBD-BAC6-9DAA-31ED-FDE2D3DB3261}"/>
                    </a:ext>
                  </a:extLst>
                </p14:cNvPr>
                <p14:cNvContentPartPr/>
                <p14:nvPr/>
              </p14:nvContentPartPr>
              <p14:xfrm>
                <a:off x="1448805" y="6308017"/>
                <a:ext cx="32760" cy="178920"/>
              </p14:xfrm>
            </p:contentPart>
          </mc:Choice>
          <mc:Fallback>
            <p:pic>
              <p:nvPicPr>
                <p:cNvPr id="440" name="Ink 439">
                  <a:extLst>
                    <a:ext uri="{FF2B5EF4-FFF2-40B4-BE49-F238E27FC236}">
                      <a16:creationId xmlns:a16="http://schemas.microsoft.com/office/drawing/2014/main" id="{88828CBD-BAC6-9DAA-31ED-FDE2D3DB3261}"/>
                    </a:ext>
                  </a:extLst>
                </p:cNvPr>
                <p:cNvPicPr/>
                <p:nvPr/>
              </p:nvPicPr>
              <p:blipFill>
                <a:blip r:embed="rId699"/>
                <a:stretch>
                  <a:fillRect/>
                </a:stretch>
              </p:blipFill>
              <p:spPr>
                <a:xfrm>
                  <a:off x="1439805" y="6299377"/>
                  <a:ext cx="504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441" name="Ink 440">
                  <a:extLst>
                    <a:ext uri="{FF2B5EF4-FFF2-40B4-BE49-F238E27FC236}">
                      <a16:creationId xmlns:a16="http://schemas.microsoft.com/office/drawing/2014/main" id="{30287290-2D6D-B340-4B59-4846507215CD}"/>
                    </a:ext>
                  </a:extLst>
                </p14:cNvPr>
                <p14:cNvContentPartPr/>
                <p14:nvPr/>
              </p14:nvContentPartPr>
              <p14:xfrm>
                <a:off x="1348725" y="6287137"/>
                <a:ext cx="373680" cy="215640"/>
              </p14:xfrm>
            </p:contentPart>
          </mc:Choice>
          <mc:Fallback>
            <p:pic>
              <p:nvPicPr>
                <p:cNvPr id="441" name="Ink 440">
                  <a:extLst>
                    <a:ext uri="{FF2B5EF4-FFF2-40B4-BE49-F238E27FC236}">
                      <a16:creationId xmlns:a16="http://schemas.microsoft.com/office/drawing/2014/main" id="{30287290-2D6D-B340-4B59-4846507215CD}"/>
                    </a:ext>
                  </a:extLst>
                </p:cNvPr>
                <p:cNvPicPr/>
                <p:nvPr/>
              </p:nvPicPr>
              <p:blipFill>
                <a:blip r:embed="rId701"/>
                <a:stretch>
                  <a:fillRect/>
                </a:stretch>
              </p:blipFill>
              <p:spPr>
                <a:xfrm>
                  <a:off x="1339725" y="6278497"/>
                  <a:ext cx="391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442" name="Ink 441">
                  <a:extLst>
                    <a:ext uri="{FF2B5EF4-FFF2-40B4-BE49-F238E27FC236}">
                      <a16:creationId xmlns:a16="http://schemas.microsoft.com/office/drawing/2014/main" id="{487E462E-1621-946E-8073-B1B61C74CE9F}"/>
                    </a:ext>
                  </a:extLst>
                </p14:cNvPr>
                <p14:cNvContentPartPr/>
                <p14:nvPr/>
              </p14:nvContentPartPr>
              <p14:xfrm>
                <a:off x="1872165" y="6437617"/>
                <a:ext cx="225360" cy="21240"/>
              </p14:xfrm>
            </p:contentPart>
          </mc:Choice>
          <mc:Fallback>
            <p:pic>
              <p:nvPicPr>
                <p:cNvPr id="442" name="Ink 441">
                  <a:extLst>
                    <a:ext uri="{FF2B5EF4-FFF2-40B4-BE49-F238E27FC236}">
                      <a16:creationId xmlns:a16="http://schemas.microsoft.com/office/drawing/2014/main" id="{487E462E-1621-946E-8073-B1B61C74CE9F}"/>
                    </a:ext>
                  </a:extLst>
                </p:cNvPr>
                <p:cNvPicPr/>
                <p:nvPr/>
              </p:nvPicPr>
              <p:blipFill>
                <a:blip r:embed="rId703"/>
                <a:stretch>
                  <a:fillRect/>
                </a:stretch>
              </p:blipFill>
              <p:spPr>
                <a:xfrm>
                  <a:off x="1863525" y="6428977"/>
                  <a:ext cx="243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443" name="Ink 442">
                  <a:extLst>
                    <a:ext uri="{FF2B5EF4-FFF2-40B4-BE49-F238E27FC236}">
                      <a16:creationId xmlns:a16="http://schemas.microsoft.com/office/drawing/2014/main" id="{3D5EB237-F40B-740C-CE75-0F284E141322}"/>
                    </a:ext>
                  </a:extLst>
                </p14:cNvPr>
                <p14:cNvContentPartPr/>
                <p14:nvPr/>
              </p14:nvContentPartPr>
              <p14:xfrm>
                <a:off x="1934805" y="6378577"/>
                <a:ext cx="124200" cy="9720"/>
              </p14:xfrm>
            </p:contentPart>
          </mc:Choice>
          <mc:Fallback>
            <p:pic>
              <p:nvPicPr>
                <p:cNvPr id="443" name="Ink 442">
                  <a:extLst>
                    <a:ext uri="{FF2B5EF4-FFF2-40B4-BE49-F238E27FC236}">
                      <a16:creationId xmlns:a16="http://schemas.microsoft.com/office/drawing/2014/main" id="{3D5EB237-F40B-740C-CE75-0F284E141322}"/>
                    </a:ext>
                  </a:extLst>
                </p:cNvPr>
                <p:cNvPicPr/>
                <p:nvPr/>
              </p:nvPicPr>
              <p:blipFill>
                <a:blip r:embed="rId705"/>
                <a:stretch>
                  <a:fillRect/>
                </a:stretch>
              </p:blipFill>
              <p:spPr>
                <a:xfrm>
                  <a:off x="1926165" y="6369577"/>
                  <a:ext cx="141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445" name="Ink 444">
                  <a:extLst>
                    <a:ext uri="{FF2B5EF4-FFF2-40B4-BE49-F238E27FC236}">
                      <a16:creationId xmlns:a16="http://schemas.microsoft.com/office/drawing/2014/main" id="{6F8DFB5A-B3FB-F772-C6FD-625D1D59CC0F}"/>
                    </a:ext>
                  </a:extLst>
                </p14:cNvPr>
                <p14:cNvContentPartPr/>
                <p14:nvPr/>
              </p14:nvContentPartPr>
              <p14:xfrm>
                <a:off x="1830765" y="6331777"/>
                <a:ext cx="252000" cy="56160"/>
              </p14:xfrm>
            </p:contentPart>
          </mc:Choice>
          <mc:Fallback>
            <p:pic>
              <p:nvPicPr>
                <p:cNvPr id="445" name="Ink 444">
                  <a:extLst>
                    <a:ext uri="{FF2B5EF4-FFF2-40B4-BE49-F238E27FC236}">
                      <a16:creationId xmlns:a16="http://schemas.microsoft.com/office/drawing/2014/main" id="{6F8DFB5A-B3FB-F772-C6FD-625D1D59CC0F}"/>
                    </a:ext>
                  </a:extLst>
                </p:cNvPr>
                <p:cNvPicPr/>
                <p:nvPr/>
              </p:nvPicPr>
              <p:blipFill>
                <a:blip r:embed="rId707"/>
                <a:stretch>
                  <a:fillRect/>
                </a:stretch>
              </p:blipFill>
              <p:spPr>
                <a:xfrm>
                  <a:off x="1822125" y="6322777"/>
                  <a:ext cx="269640" cy="73800"/>
                </a:xfrm>
                <a:prstGeom prst="rect">
                  <a:avLst/>
                </a:prstGeom>
              </p:spPr>
            </p:pic>
          </mc:Fallback>
        </mc:AlternateContent>
      </p:grpSp>
      <p:grpSp>
        <p:nvGrpSpPr>
          <p:cNvPr id="457" name="Group 456">
            <a:extLst>
              <a:ext uri="{FF2B5EF4-FFF2-40B4-BE49-F238E27FC236}">
                <a16:creationId xmlns:a16="http://schemas.microsoft.com/office/drawing/2014/main" id="{D47F1449-8C1B-8086-82A3-7F6FC7C629F1}"/>
              </a:ext>
            </a:extLst>
          </p:cNvPr>
          <p:cNvGrpSpPr/>
          <p:nvPr/>
        </p:nvGrpSpPr>
        <p:grpSpPr>
          <a:xfrm>
            <a:off x="2349885" y="6255457"/>
            <a:ext cx="592560" cy="255600"/>
            <a:chOff x="2349885" y="6255457"/>
            <a:chExt cx="592560" cy="255600"/>
          </a:xfrm>
        </p:grpSpPr>
        <mc:AlternateContent xmlns:mc="http://schemas.openxmlformats.org/markup-compatibility/2006">
          <mc:Choice xmlns:p14="http://schemas.microsoft.com/office/powerpoint/2010/main" Requires="p14">
            <p:contentPart p14:bwMode="auto" r:id="rId708">
              <p14:nvContentPartPr>
                <p14:cNvPr id="446" name="Ink 445">
                  <a:extLst>
                    <a:ext uri="{FF2B5EF4-FFF2-40B4-BE49-F238E27FC236}">
                      <a16:creationId xmlns:a16="http://schemas.microsoft.com/office/drawing/2014/main" id="{EBD28E39-3CF1-3D31-E5ED-83EDB6014A04}"/>
                    </a:ext>
                  </a:extLst>
                </p14:cNvPr>
                <p14:cNvContentPartPr/>
                <p14:nvPr/>
              </p14:nvContentPartPr>
              <p14:xfrm>
                <a:off x="2349885" y="6273817"/>
                <a:ext cx="29160" cy="195840"/>
              </p14:xfrm>
            </p:contentPart>
          </mc:Choice>
          <mc:Fallback>
            <p:pic>
              <p:nvPicPr>
                <p:cNvPr id="446" name="Ink 445">
                  <a:extLst>
                    <a:ext uri="{FF2B5EF4-FFF2-40B4-BE49-F238E27FC236}">
                      <a16:creationId xmlns:a16="http://schemas.microsoft.com/office/drawing/2014/main" id="{EBD28E39-3CF1-3D31-E5ED-83EDB6014A04}"/>
                    </a:ext>
                  </a:extLst>
                </p:cNvPr>
                <p:cNvPicPr/>
                <p:nvPr/>
              </p:nvPicPr>
              <p:blipFill>
                <a:blip r:embed="rId709"/>
                <a:stretch>
                  <a:fillRect/>
                </a:stretch>
              </p:blipFill>
              <p:spPr>
                <a:xfrm>
                  <a:off x="2341245" y="6264817"/>
                  <a:ext cx="468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447" name="Ink 446">
                  <a:extLst>
                    <a:ext uri="{FF2B5EF4-FFF2-40B4-BE49-F238E27FC236}">
                      <a16:creationId xmlns:a16="http://schemas.microsoft.com/office/drawing/2014/main" id="{62516B5D-1F22-1116-3CFD-BB884BC7BA65}"/>
                    </a:ext>
                  </a:extLst>
                </p14:cNvPr>
                <p14:cNvContentPartPr/>
                <p14:nvPr/>
              </p14:nvContentPartPr>
              <p14:xfrm>
                <a:off x="2474445" y="6410257"/>
                <a:ext cx="23040" cy="29880"/>
              </p14:xfrm>
            </p:contentPart>
          </mc:Choice>
          <mc:Fallback>
            <p:pic>
              <p:nvPicPr>
                <p:cNvPr id="447" name="Ink 446">
                  <a:extLst>
                    <a:ext uri="{FF2B5EF4-FFF2-40B4-BE49-F238E27FC236}">
                      <a16:creationId xmlns:a16="http://schemas.microsoft.com/office/drawing/2014/main" id="{62516B5D-1F22-1116-3CFD-BB884BC7BA65}"/>
                    </a:ext>
                  </a:extLst>
                </p:cNvPr>
                <p:cNvPicPr/>
                <p:nvPr/>
              </p:nvPicPr>
              <p:blipFill>
                <a:blip r:embed="rId711"/>
                <a:stretch>
                  <a:fillRect/>
                </a:stretch>
              </p:blipFill>
              <p:spPr>
                <a:xfrm>
                  <a:off x="2465805" y="6401257"/>
                  <a:ext cx="40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448" name="Ink 447">
                  <a:extLst>
                    <a:ext uri="{FF2B5EF4-FFF2-40B4-BE49-F238E27FC236}">
                      <a16:creationId xmlns:a16="http://schemas.microsoft.com/office/drawing/2014/main" id="{BDE1B498-7557-50CF-9730-B52C2729FA7E}"/>
                    </a:ext>
                  </a:extLst>
                </p14:cNvPr>
                <p14:cNvContentPartPr/>
                <p14:nvPr/>
              </p14:nvContentPartPr>
              <p14:xfrm>
                <a:off x="2582805" y="6255457"/>
                <a:ext cx="164160" cy="169560"/>
              </p14:xfrm>
            </p:contentPart>
          </mc:Choice>
          <mc:Fallback>
            <p:pic>
              <p:nvPicPr>
                <p:cNvPr id="448" name="Ink 447">
                  <a:extLst>
                    <a:ext uri="{FF2B5EF4-FFF2-40B4-BE49-F238E27FC236}">
                      <a16:creationId xmlns:a16="http://schemas.microsoft.com/office/drawing/2014/main" id="{BDE1B498-7557-50CF-9730-B52C2729FA7E}"/>
                    </a:ext>
                  </a:extLst>
                </p:cNvPr>
                <p:cNvPicPr/>
                <p:nvPr/>
              </p:nvPicPr>
              <p:blipFill>
                <a:blip r:embed="rId713"/>
                <a:stretch>
                  <a:fillRect/>
                </a:stretch>
              </p:blipFill>
              <p:spPr>
                <a:xfrm>
                  <a:off x="2574165" y="6246457"/>
                  <a:ext cx="181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449" name="Ink 448">
                  <a:extLst>
                    <a:ext uri="{FF2B5EF4-FFF2-40B4-BE49-F238E27FC236}">
                      <a16:creationId xmlns:a16="http://schemas.microsoft.com/office/drawing/2014/main" id="{52ECA92E-6845-127B-4496-2D0F2C6F6EA9}"/>
                    </a:ext>
                  </a:extLst>
                </p14:cNvPr>
                <p14:cNvContentPartPr/>
                <p14:nvPr/>
              </p14:nvContentPartPr>
              <p14:xfrm>
                <a:off x="2797005" y="6269857"/>
                <a:ext cx="3600" cy="18360"/>
              </p14:xfrm>
            </p:contentPart>
          </mc:Choice>
          <mc:Fallback>
            <p:pic>
              <p:nvPicPr>
                <p:cNvPr id="449" name="Ink 448">
                  <a:extLst>
                    <a:ext uri="{FF2B5EF4-FFF2-40B4-BE49-F238E27FC236}">
                      <a16:creationId xmlns:a16="http://schemas.microsoft.com/office/drawing/2014/main" id="{52ECA92E-6845-127B-4496-2D0F2C6F6EA9}"/>
                    </a:ext>
                  </a:extLst>
                </p:cNvPr>
                <p:cNvPicPr/>
                <p:nvPr/>
              </p:nvPicPr>
              <p:blipFill>
                <a:blip r:embed="rId715"/>
                <a:stretch>
                  <a:fillRect/>
                </a:stretch>
              </p:blipFill>
              <p:spPr>
                <a:xfrm>
                  <a:off x="2788365" y="6260857"/>
                  <a:ext cx="212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450" name="Ink 449">
                  <a:extLst>
                    <a:ext uri="{FF2B5EF4-FFF2-40B4-BE49-F238E27FC236}">
                      <a16:creationId xmlns:a16="http://schemas.microsoft.com/office/drawing/2014/main" id="{B3012E04-4383-4E3A-C075-E1AF4A6BD3DA}"/>
                    </a:ext>
                  </a:extLst>
                </p14:cNvPr>
                <p14:cNvContentPartPr/>
                <p14:nvPr/>
              </p14:nvContentPartPr>
              <p14:xfrm>
                <a:off x="2797005" y="6258337"/>
                <a:ext cx="145440" cy="252720"/>
              </p14:xfrm>
            </p:contentPart>
          </mc:Choice>
          <mc:Fallback>
            <p:pic>
              <p:nvPicPr>
                <p:cNvPr id="450" name="Ink 449">
                  <a:extLst>
                    <a:ext uri="{FF2B5EF4-FFF2-40B4-BE49-F238E27FC236}">
                      <a16:creationId xmlns:a16="http://schemas.microsoft.com/office/drawing/2014/main" id="{B3012E04-4383-4E3A-C075-E1AF4A6BD3DA}"/>
                    </a:ext>
                  </a:extLst>
                </p:cNvPr>
                <p:cNvPicPr/>
                <p:nvPr/>
              </p:nvPicPr>
              <p:blipFill>
                <a:blip r:embed="rId717"/>
                <a:stretch>
                  <a:fillRect/>
                </a:stretch>
              </p:blipFill>
              <p:spPr>
                <a:xfrm>
                  <a:off x="2788365" y="6249337"/>
                  <a:ext cx="163080" cy="270360"/>
                </a:xfrm>
                <a:prstGeom prst="rect">
                  <a:avLst/>
                </a:prstGeom>
              </p:spPr>
            </p:pic>
          </mc:Fallback>
        </mc:AlternateContent>
      </p:grpSp>
      <p:grpSp>
        <p:nvGrpSpPr>
          <p:cNvPr id="456" name="Group 455">
            <a:extLst>
              <a:ext uri="{FF2B5EF4-FFF2-40B4-BE49-F238E27FC236}">
                <a16:creationId xmlns:a16="http://schemas.microsoft.com/office/drawing/2014/main" id="{FB08446C-0CB0-62C6-96CD-2307F3DA02CC}"/>
              </a:ext>
            </a:extLst>
          </p:cNvPr>
          <p:cNvGrpSpPr/>
          <p:nvPr/>
        </p:nvGrpSpPr>
        <p:grpSpPr>
          <a:xfrm>
            <a:off x="3119925" y="6250057"/>
            <a:ext cx="612000" cy="289800"/>
            <a:chOff x="3119925" y="6250057"/>
            <a:chExt cx="612000" cy="289800"/>
          </a:xfrm>
        </p:grpSpPr>
        <mc:AlternateContent xmlns:mc="http://schemas.openxmlformats.org/markup-compatibility/2006">
          <mc:Choice xmlns:p14="http://schemas.microsoft.com/office/powerpoint/2010/main" Requires="p14">
            <p:contentPart p14:bwMode="auto" r:id="rId718">
              <p14:nvContentPartPr>
                <p14:cNvPr id="451" name="Ink 450">
                  <a:extLst>
                    <a:ext uri="{FF2B5EF4-FFF2-40B4-BE49-F238E27FC236}">
                      <a16:creationId xmlns:a16="http://schemas.microsoft.com/office/drawing/2014/main" id="{5B34064D-C096-DE1C-7417-98335B7144D7}"/>
                    </a:ext>
                  </a:extLst>
                </p14:cNvPr>
                <p14:cNvContentPartPr/>
                <p14:nvPr/>
              </p14:nvContentPartPr>
              <p14:xfrm>
                <a:off x="3119925" y="6281377"/>
                <a:ext cx="193320" cy="188640"/>
              </p14:xfrm>
            </p:contentPart>
          </mc:Choice>
          <mc:Fallback>
            <p:pic>
              <p:nvPicPr>
                <p:cNvPr id="451" name="Ink 450">
                  <a:extLst>
                    <a:ext uri="{FF2B5EF4-FFF2-40B4-BE49-F238E27FC236}">
                      <a16:creationId xmlns:a16="http://schemas.microsoft.com/office/drawing/2014/main" id="{5B34064D-C096-DE1C-7417-98335B7144D7}"/>
                    </a:ext>
                  </a:extLst>
                </p:cNvPr>
                <p:cNvPicPr/>
                <p:nvPr/>
              </p:nvPicPr>
              <p:blipFill>
                <a:blip r:embed="rId719"/>
                <a:stretch>
                  <a:fillRect/>
                </a:stretch>
              </p:blipFill>
              <p:spPr>
                <a:xfrm>
                  <a:off x="3110925" y="6272377"/>
                  <a:ext cx="2109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452" name="Ink 451">
                  <a:extLst>
                    <a:ext uri="{FF2B5EF4-FFF2-40B4-BE49-F238E27FC236}">
                      <a16:creationId xmlns:a16="http://schemas.microsoft.com/office/drawing/2014/main" id="{E7FC72DC-78EB-A6EA-E930-C72BF5B97AEB}"/>
                    </a:ext>
                  </a:extLst>
                </p14:cNvPr>
                <p14:cNvContentPartPr/>
                <p14:nvPr/>
              </p14:nvContentPartPr>
              <p14:xfrm>
                <a:off x="3338085" y="6250057"/>
                <a:ext cx="18360" cy="25560"/>
              </p14:xfrm>
            </p:contentPart>
          </mc:Choice>
          <mc:Fallback>
            <p:pic>
              <p:nvPicPr>
                <p:cNvPr id="452" name="Ink 451">
                  <a:extLst>
                    <a:ext uri="{FF2B5EF4-FFF2-40B4-BE49-F238E27FC236}">
                      <a16:creationId xmlns:a16="http://schemas.microsoft.com/office/drawing/2014/main" id="{E7FC72DC-78EB-A6EA-E930-C72BF5B97AEB}"/>
                    </a:ext>
                  </a:extLst>
                </p:cNvPr>
                <p:cNvPicPr/>
                <p:nvPr/>
              </p:nvPicPr>
              <p:blipFill>
                <a:blip r:embed="rId721"/>
                <a:stretch>
                  <a:fillRect/>
                </a:stretch>
              </p:blipFill>
              <p:spPr>
                <a:xfrm>
                  <a:off x="3329445" y="6241417"/>
                  <a:ext cx="36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453" name="Ink 452">
                  <a:extLst>
                    <a:ext uri="{FF2B5EF4-FFF2-40B4-BE49-F238E27FC236}">
                      <a16:creationId xmlns:a16="http://schemas.microsoft.com/office/drawing/2014/main" id="{63B61032-3E78-5685-3CAF-37039FB8B802}"/>
                    </a:ext>
                  </a:extLst>
                </p14:cNvPr>
                <p14:cNvContentPartPr/>
                <p14:nvPr/>
              </p14:nvContentPartPr>
              <p14:xfrm>
                <a:off x="3355365" y="6352297"/>
                <a:ext cx="125640" cy="132480"/>
              </p14:xfrm>
            </p:contentPart>
          </mc:Choice>
          <mc:Fallback>
            <p:pic>
              <p:nvPicPr>
                <p:cNvPr id="453" name="Ink 452">
                  <a:extLst>
                    <a:ext uri="{FF2B5EF4-FFF2-40B4-BE49-F238E27FC236}">
                      <a16:creationId xmlns:a16="http://schemas.microsoft.com/office/drawing/2014/main" id="{63B61032-3E78-5685-3CAF-37039FB8B802}"/>
                    </a:ext>
                  </a:extLst>
                </p:cNvPr>
                <p:cNvPicPr/>
                <p:nvPr/>
              </p:nvPicPr>
              <p:blipFill>
                <a:blip r:embed="rId723"/>
                <a:stretch>
                  <a:fillRect/>
                </a:stretch>
              </p:blipFill>
              <p:spPr>
                <a:xfrm>
                  <a:off x="3346365" y="6343657"/>
                  <a:ext cx="1432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454" name="Ink 453">
                  <a:extLst>
                    <a:ext uri="{FF2B5EF4-FFF2-40B4-BE49-F238E27FC236}">
                      <a16:creationId xmlns:a16="http://schemas.microsoft.com/office/drawing/2014/main" id="{DE42A6D9-171A-8B18-7E0C-B50E476CCE54}"/>
                    </a:ext>
                  </a:extLst>
                </p14:cNvPr>
                <p14:cNvContentPartPr/>
                <p14:nvPr/>
              </p14:nvContentPartPr>
              <p14:xfrm>
                <a:off x="3595485" y="6300817"/>
                <a:ext cx="136440" cy="239040"/>
              </p14:xfrm>
            </p:contentPart>
          </mc:Choice>
          <mc:Fallback>
            <p:pic>
              <p:nvPicPr>
                <p:cNvPr id="454" name="Ink 453">
                  <a:extLst>
                    <a:ext uri="{FF2B5EF4-FFF2-40B4-BE49-F238E27FC236}">
                      <a16:creationId xmlns:a16="http://schemas.microsoft.com/office/drawing/2014/main" id="{DE42A6D9-171A-8B18-7E0C-B50E476CCE54}"/>
                    </a:ext>
                  </a:extLst>
                </p:cNvPr>
                <p:cNvPicPr/>
                <p:nvPr/>
              </p:nvPicPr>
              <p:blipFill>
                <a:blip r:embed="rId725"/>
                <a:stretch>
                  <a:fillRect/>
                </a:stretch>
              </p:blipFill>
              <p:spPr>
                <a:xfrm>
                  <a:off x="3586485" y="6291817"/>
                  <a:ext cx="1540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455" name="Ink 454">
                  <a:extLst>
                    <a:ext uri="{FF2B5EF4-FFF2-40B4-BE49-F238E27FC236}">
                      <a16:creationId xmlns:a16="http://schemas.microsoft.com/office/drawing/2014/main" id="{8C03BDA8-B323-0375-2EBD-841B042CAB1E}"/>
                    </a:ext>
                  </a:extLst>
                </p14:cNvPr>
                <p14:cNvContentPartPr/>
                <p14:nvPr/>
              </p14:nvContentPartPr>
              <p14:xfrm>
                <a:off x="3592965" y="6319537"/>
                <a:ext cx="114840" cy="15480"/>
              </p14:xfrm>
            </p:contentPart>
          </mc:Choice>
          <mc:Fallback>
            <p:pic>
              <p:nvPicPr>
                <p:cNvPr id="455" name="Ink 454">
                  <a:extLst>
                    <a:ext uri="{FF2B5EF4-FFF2-40B4-BE49-F238E27FC236}">
                      <a16:creationId xmlns:a16="http://schemas.microsoft.com/office/drawing/2014/main" id="{8C03BDA8-B323-0375-2EBD-841B042CAB1E}"/>
                    </a:ext>
                  </a:extLst>
                </p:cNvPr>
                <p:cNvPicPr/>
                <p:nvPr/>
              </p:nvPicPr>
              <p:blipFill>
                <a:blip r:embed="rId727"/>
                <a:stretch>
                  <a:fillRect/>
                </a:stretch>
              </p:blipFill>
              <p:spPr>
                <a:xfrm>
                  <a:off x="3583965" y="6310537"/>
                  <a:ext cx="132480" cy="33120"/>
                </a:xfrm>
                <a:prstGeom prst="rect">
                  <a:avLst/>
                </a:prstGeom>
              </p:spPr>
            </p:pic>
          </mc:Fallback>
        </mc:AlternateContent>
      </p:grpSp>
    </p:spTree>
    <p:extLst>
      <p:ext uri="{BB962C8B-B14F-4D97-AF65-F5344CB8AC3E}">
        <p14:creationId xmlns:p14="http://schemas.microsoft.com/office/powerpoint/2010/main" val="2107990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Example 2.5 (continue)</a:t>
            </a:r>
          </a:p>
        </p:txBody>
      </p:sp>
      <p:sp>
        <p:nvSpPr>
          <p:cNvPr id="3" name="Content Placeholder 2"/>
          <p:cNvSpPr>
            <a:spLocks noGrp="1"/>
          </p:cNvSpPr>
          <p:nvPr>
            <p:ph idx="1"/>
          </p:nvPr>
        </p:nvSpPr>
        <p:spPr/>
        <p:txBody>
          <a:bodyPr/>
          <a:lstStyle/>
          <a:p>
            <a:r>
              <a:rPr lang="en-US" dirty="0"/>
              <a:t>In this example x(t)=sin t.  As before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Therefore</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671228" y="1295401"/>
                <a:ext cx="4939373" cy="110658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r>
                        <a:rPr lang="en-US" sz="2800" i="1">
                          <a:latin typeface="Cambria Math"/>
                        </a:rPr>
                        <m:t>𝑐</m:t>
                      </m:r>
                      <m:r>
                        <a:rPr lang="en-US" sz="2800" i="1">
                          <a:latin typeface="Cambria Math"/>
                        </a:rPr>
                        <m:t>=</m:t>
                      </m:r>
                      <m:f>
                        <m:fPr>
                          <m:ctrlPr>
                            <a:rPr lang="en-US" sz="2800" i="1">
                              <a:latin typeface="Cambria Math" panose="02040503050406030204" pitchFamily="18" charset="0"/>
                            </a:rPr>
                          </m:ctrlPr>
                        </m:fPr>
                        <m:num>
                          <m:r>
                            <a:rPr lang="en-US" sz="2800" i="1">
                              <a:latin typeface="Cambria Math"/>
                            </a:rPr>
                            <m:t>1</m:t>
                          </m:r>
                        </m:num>
                        <m:den>
                          <m:sSub>
                            <m:sSubPr>
                              <m:ctrlPr>
                                <a:rPr lang="en-US" sz="2800" i="1">
                                  <a:latin typeface="Cambria Math" panose="02040503050406030204" pitchFamily="18" charset="0"/>
                                </a:rPr>
                              </m:ctrlPr>
                            </m:sSubPr>
                            <m:e>
                              <m:r>
                                <a:rPr lang="en-US" sz="2800" i="1">
                                  <a:latin typeface="Cambria Math"/>
                                </a:rPr>
                                <m:t>𝐸</m:t>
                              </m:r>
                            </m:e>
                            <m:sub>
                              <m:r>
                                <a:rPr lang="en-US" sz="2800" i="1">
                                  <a:latin typeface="Cambria Math"/>
                                </a:rPr>
                                <m:t>𝑥</m:t>
                              </m:r>
                            </m:sub>
                          </m:sSub>
                        </m:den>
                      </m:f>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r>
                            <a:rPr lang="en-US" sz="2800" i="1">
                              <a:latin typeface="Cambria Math"/>
                            </a:rPr>
                            <m:t>𝑔</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𝑥</m:t>
                          </m:r>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3671228" y="1295401"/>
                <a:ext cx="4939373" cy="11065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52601" y="2514601"/>
                <a:ext cx="4939373" cy="110658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𝐸</m:t>
                          </m:r>
                        </m:e>
                        <m:sub>
                          <m:r>
                            <a:rPr lang="en-US" sz="2800" i="1">
                              <a:latin typeface="Cambria Math"/>
                            </a:rPr>
                            <m:t>𝑥</m:t>
                          </m:r>
                        </m:sub>
                      </m:sSub>
                      <m:r>
                        <a:rPr lang="en-US" sz="2800" i="1">
                          <a:latin typeface="Cambria Math"/>
                        </a:rPr>
                        <m:t>=</m:t>
                      </m:r>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sSup>
                            <m:sSupPr>
                              <m:ctrlPr>
                                <a:rPr lang="en-US" sz="2800" i="1">
                                  <a:latin typeface="Cambria Math" panose="02040503050406030204" pitchFamily="18" charset="0"/>
                                </a:rPr>
                              </m:ctrlPr>
                            </m:sSupPr>
                            <m:e>
                              <m:r>
                                <a:rPr lang="en-US" sz="2800" i="1">
                                  <a:latin typeface="Cambria Math"/>
                                </a:rPr>
                                <m:t>𝑥</m:t>
                              </m:r>
                            </m:e>
                            <m:sup>
                              <m:r>
                                <a:rPr lang="en-US" sz="2800" i="1">
                                  <a:latin typeface="Cambria Math"/>
                                </a:rPr>
                                <m:t>2</m:t>
                              </m:r>
                            </m:sup>
                          </m:sSup>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r>
                        <a:rPr lang="en-US" sz="2800" i="1">
                          <a:latin typeface="Cambria Math"/>
                        </a:rPr>
                        <m:t>=</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752601" y="2514601"/>
                <a:ext cx="4939373" cy="11065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257801" y="2521911"/>
                <a:ext cx="4024973" cy="1099275"/>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nary>
                        <m:naryPr>
                          <m:ctrlPr>
                            <a:rPr lang="en-US" sz="2800" i="1">
                              <a:latin typeface="Cambria Math" panose="02040503050406030204" pitchFamily="18" charset="0"/>
                            </a:rPr>
                          </m:ctrlPr>
                        </m:naryPr>
                        <m:sub>
                          <m:r>
                            <a:rPr lang="en-US" sz="2800" i="1">
                              <a:latin typeface="Cambria Math"/>
                            </a:rPr>
                            <m:t>0</m:t>
                          </m:r>
                        </m:sub>
                        <m:sup>
                          <m:r>
                            <a:rPr lang="en-US" sz="2800" i="1">
                              <a:latin typeface="Cambria Math"/>
                            </a:rPr>
                            <m:t>2</m:t>
                          </m:r>
                          <m:r>
                            <a:rPr lang="en-US" sz="2800" i="1">
                              <a:latin typeface="Cambria Math"/>
                            </a:rPr>
                            <m:t>𝜋</m:t>
                          </m:r>
                        </m:sup>
                        <m:e>
                          <m:sSup>
                            <m:sSupPr>
                              <m:ctrlPr>
                                <a:rPr lang="en-US" sz="2800" i="1">
                                  <a:latin typeface="Cambria Math" panose="02040503050406030204" pitchFamily="18" charset="0"/>
                                </a:rPr>
                              </m:ctrlPr>
                            </m:sSupPr>
                            <m:e>
                              <m:r>
                                <a:rPr lang="en-US" sz="2800" i="1">
                                  <a:latin typeface="Cambria Math"/>
                                </a:rPr>
                                <m:t>𝑠𝑖𝑛</m:t>
                              </m:r>
                            </m:e>
                            <m:sup>
                              <m:r>
                                <a:rPr lang="en-US" sz="2800" i="1">
                                  <a:latin typeface="Cambria Math"/>
                                </a:rPr>
                                <m:t>2</m:t>
                              </m:r>
                            </m:sup>
                          </m:sSup>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r>
                        <a:rPr lang="en-US" sz="2800" i="1">
                          <a:latin typeface="Cambria Math"/>
                        </a:rPr>
                        <m:t>=</m:t>
                      </m:r>
                      <m:r>
                        <a:rPr lang="en-US" sz="2800" i="1">
                          <a:latin typeface="Cambria Math"/>
                        </a:rPr>
                        <m:t>𝜋</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5257801" y="2521911"/>
                <a:ext cx="4024973" cy="1099275"/>
              </a:xfrm>
              <a:prstGeom prst="rect">
                <a:avLst/>
              </a:prstGeom>
              <a:blipFill>
                <a:blip r:embed="rId4"/>
                <a:stretch>
                  <a:fillRect/>
                </a:stretch>
              </a:blipFill>
            </p:spPr>
            <p:txBody>
              <a:bodyPr/>
              <a:lstStyle/>
              <a:p>
                <a:r>
                  <a:rPr lang="en-US">
                    <a:noFill/>
                  </a:rPr>
                  <a:t> </a:t>
                </a:r>
              </a:p>
            </p:txBody>
          </p:sp>
        </mc:Fallback>
      </mc:AlternateContent>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733800"/>
            <a:ext cx="83058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126" y="4876801"/>
            <a:ext cx="3038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88C9D5E9-2422-156E-CB9F-42AC5DB58E42}"/>
                  </a:ext>
                </a:extLst>
              </p14:cNvPr>
              <p14:cNvContentPartPr/>
              <p14:nvPr/>
            </p14:nvContentPartPr>
            <p14:xfrm>
              <a:off x="4432485" y="5126497"/>
              <a:ext cx="2766960" cy="1113120"/>
            </p14:xfrm>
          </p:contentPart>
        </mc:Choice>
        <mc:Fallback>
          <p:pic>
            <p:nvPicPr>
              <p:cNvPr id="7" name="Ink 6">
                <a:extLst>
                  <a:ext uri="{FF2B5EF4-FFF2-40B4-BE49-F238E27FC236}">
                    <a16:creationId xmlns:a16="http://schemas.microsoft.com/office/drawing/2014/main" id="{88C9D5E9-2422-156E-CB9F-42AC5DB58E42}"/>
                  </a:ext>
                </a:extLst>
              </p:cNvPr>
              <p:cNvPicPr/>
              <p:nvPr/>
            </p:nvPicPr>
            <p:blipFill>
              <a:blip r:embed="rId8"/>
              <a:stretch>
                <a:fillRect/>
              </a:stretch>
            </p:blipFill>
            <p:spPr>
              <a:xfrm>
                <a:off x="4423485" y="5117497"/>
                <a:ext cx="2784600" cy="1130760"/>
              </a:xfrm>
              <a:prstGeom prst="rect">
                <a:avLst/>
              </a:prstGeom>
            </p:spPr>
          </p:pic>
        </mc:Fallback>
      </mc:AlternateContent>
      <p:grpSp>
        <p:nvGrpSpPr>
          <p:cNvPr id="30" name="Group 29">
            <a:extLst>
              <a:ext uri="{FF2B5EF4-FFF2-40B4-BE49-F238E27FC236}">
                <a16:creationId xmlns:a16="http://schemas.microsoft.com/office/drawing/2014/main" id="{36A66D68-FD16-D4DB-9846-1F696B5B18AD}"/>
              </a:ext>
            </a:extLst>
          </p:cNvPr>
          <p:cNvGrpSpPr/>
          <p:nvPr/>
        </p:nvGrpSpPr>
        <p:grpSpPr>
          <a:xfrm>
            <a:off x="6012885" y="4208137"/>
            <a:ext cx="147600" cy="199800"/>
            <a:chOff x="6012885" y="4208137"/>
            <a:chExt cx="147600" cy="199800"/>
          </a:xfrm>
        </p:grpSpPr>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61791496-A560-00E4-58B2-3852A9F2D8BC}"/>
                    </a:ext>
                  </a:extLst>
                </p14:cNvPr>
                <p14:cNvContentPartPr/>
                <p14:nvPr/>
              </p14:nvContentPartPr>
              <p14:xfrm>
                <a:off x="6012885" y="4208137"/>
                <a:ext cx="11520" cy="199800"/>
              </p14:xfrm>
            </p:contentPart>
          </mc:Choice>
          <mc:Fallback>
            <p:pic>
              <p:nvPicPr>
                <p:cNvPr id="28" name="Ink 27">
                  <a:extLst>
                    <a:ext uri="{FF2B5EF4-FFF2-40B4-BE49-F238E27FC236}">
                      <a16:creationId xmlns:a16="http://schemas.microsoft.com/office/drawing/2014/main" id="{61791496-A560-00E4-58B2-3852A9F2D8BC}"/>
                    </a:ext>
                  </a:extLst>
                </p:cNvPr>
                <p:cNvPicPr/>
                <p:nvPr/>
              </p:nvPicPr>
              <p:blipFill>
                <a:blip r:embed="rId10"/>
                <a:stretch>
                  <a:fillRect/>
                </a:stretch>
              </p:blipFill>
              <p:spPr>
                <a:xfrm>
                  <a:off x="6004245" y="4199137"/>
                  <a:ext cx="291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61A07CF1-AB54-C04D-E73A-7C294135A2A8}"/>
                    </a:ext>
                  </a:extLst>
                </p14:cNvPr>
                <p14:cNvContentPartPr/>
                <p14:nvPr/>
              </p14:nvContentPartPr>
              <p14:xfrm>
                <a:off x="6138885" y="4341697"/>
                <a:ext cx="21600" cy="40320"/>
              </p14:xfrm>
            </p:contentPart>
          </mc:Choice>
          <mc:Fallback>
            <p:pic>
              <p:nvPicPr>
                <p:cNvPr id="29" name="Ink 28">
                  <a:extLst>
                    <a:ext uri="{FF2B5EF4-FFF2-40B4-BE49-F238E27FC236}">
                      <a16:creationId xmlns:a16="http://schemas.microsoft.com/office/drawing/2014/main" id="{61A07CF1-AB54-C04D-E73A-7C294135A2A8}"/>
                    </a:ext>
                  </a:extLst>
                </p:cNvPr>
                <p:cNvPicPr/>
                <p:nvPr/>
              </p:nvPicPr>
              <p:blipFill>
                <a:blip r:embed="rId12"/>
                <a:stretch>
                  <a:fillRect/>
                </a:stretch>
              </p:blipFill>
              <p:spPr>
                <a:xfrm>
                  <a:off x="6129885" y="4333057"/>
                  <a:ext cx="39240" cy="5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B126D141-9782-D9B4-26FA-55CE5B3FC378}"/>
                  </a:ext>
                </a:extLst>
              </p14:cNvPr>
              <p14:cNvContentPartPr/>
              <p14:nvPr/>
            </p14:nvContentPartPr>
            <p14:xfrm>
              <a:off x="8072805" y="3849577"/>
              <a:ext cx="102240" cy="270720"/>
            </p14:xfrm>
          </p:contentPart>
        </mc:Choice>
        <mc:Fallback>
          <p:pic>
            <p:nvPicPr>
              <p:cNvPr id="31" name="Ink 30">
                <a:extLst>
                  <a:ext uri="{FF2B5EF4-FFF2-40B4-BE49-F238E27FC236}">
                    <a16:creationId xmlns:a16="http://schemas.microsoft.com/office/drawing/2014/main" id="{B126D141-9782-D9B4-26FA-55CE5B3FC378}"/>
                  </a:ext>
                </a:extLst>
              </p:cNvPr>
              <p:cNvPicPr/>
              <p:nvPr/>
            </p:nvPicPr>
            <p:blipFill>
              <a:blip r:embed="rId14"/>
              <a:stretch>
                <a:fillRect/>
              </a:stretch>
            </p:blipFill>
            <p:spPr>
              <a:xfrm>
                <a:off x="8064165" y="3840577"/>
                <a:ext cx="119880" cy="288360"/>
              </a:xfrm>
              <a:prstGeom prst="rect">
                <a:avLst/>
              </a:prstGeom>
            </p:spPr>
          </p:pic>
        </mc:Fallback>
      </mc:AlternateContent>
      <p:grpSp>
        <p:nvGrpSpPr>
          <p:cNvPr id="14340" name="Group 14339">
            <a:extLst>
              <a:ext uri="{FF2B5EF4-FFF2-40B4-BE49-F238E27FC236}">
                <a16:creationId xmlns:a16="http://schemas.microsoft.com/office/drawing/2014/main" id="{77504B06-5363-7AB5-6F64-507928CDEDDD}"/>
              </a:ext>
            </a:extLst>
          </p:cNvPr>
          <p:cNvGrpSpPr/>
          <p:nvPr/>
        </p:nvGrpSpPr>
        <p:grpSpPr>
          <a:xfrm>
            <a:off x="8035005" y="3552577"/>
            <a:ext cx="212040" cy="97200"/>
            <a:chOff x="8035005" y="3552577"/>
            <a:chExt cx="212040" cy="97200"/>
          </a:xfrm>
        </p:grpSpPr>
        <mc:AlternateContent xmlns:mc="http://schemas.openxmlformats.org/markup-compatibility/2006">
          <mc:Choice xmlns:p14="http://schemas.microsoft.com/office/powerpoint/2010/main" Requires="p14">
            <p:contentPart p14:bwMode="auto" r:id="rId15">
              <p14:nvContentPartPr>
                <p14:cNvPr id="14336" name="Ink 14335">
                  <a:extLst>
                    <a:ext uri="{FF2B5EF4-FFF2-40B4-BE49-F238E27FC236}">
                      <a16:creationId xmlns:a16="http://schemas.microsoft.com/office/drawing/2014/main" id="{139C62DA-18F9-1D9F-E7BD-740536571336}"/>
                    </a:ext>
                  </a:extLst>
                </p14:cNvPr>
                <p14:cNvContentPartPr/>
                <p14:nvPr/>
              </p14:nvContentPartPr>
              <p14:xfrm>
                <a:off x="8035005" y="3630697"/>
                <a:ext cx="96120" cy="19080"/>
              </p14:xfrm>
            </p:contentPart>
          </mc:Choice>
          <mc:Fallback>
            <p:pic>
              <p:nvPicPr>
                <p:cNvPr id="14336" name="Ink 14335">
                  <a:extLst>
                    <a:ext uri="{FF2B5EF4-FFF2-40B4-BE49-F238E27FC236}">
                      <a16:creationId xmlns:a16="http://schemas.microsoft.com/office/drawing/2014/main" id="{139C62DA-18F9-1D9F-E7BD-740536571336}"/>
                    </a:ext>
                  </a:extLst>
                </p:cNvPr>
                <p:cNvPicPr/>
                <p:nvPr/>
              </p:nvPicPr>
              <p:blipFill>
                <a:blip r:embed="rId16"/>
                <a:stretch>
                  <a:fillRect/>
                </a:stretch>
              </p:blipFill>
              <p:spPr>
                <a:xfrm>
                  <a:off x="8026005" y="3622057"/>
                  <a:ext cx="113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337" name="Ink 14336">
                  <a:extLst>
                    <a:ext uri="{FF2B5EF4-FFF2-40B4-BE49-F238E27FC236}">
                      <a16:creationId xmlns:a16="http://schemas.microsoft.com/office/drawing/2014/main" id="{BBDFC8B2-9455-8D2B-606D-C5E273A06F1D}"/>
                    </a:ext>
                  </a:extLst>
                </p14:cNvPr>
                <p14:cNvContentPartPr/>
                <p14:nvPr/>
              </p14:nvContentPartPr>
              <p14:xfrm>
                <a:off x="8212845" y="3552577"/>
                <a:ext cx="34200" cy="94680"/>
              </p14:xfrm>
            </p:contentPart>
          </mc:Choice>
          <mc:Fallback>
            <p:pic>
              <p:nvPicPr>
                <p:cNvPr id="14337" name="Ink 14336">
                  <a:extLst>
                    <a:ext uri="{FF2B5EF4-FFF2-40B4-BE49-F238E27FC236}">
                      <a16:creationId xmlns:a16="http://schemas.microsoft.com/office/drawing/2014/main" id="{BBDFC8B2-9455-8D2B-606D-C5E273A06F1D}"/>
                    </a:ext>
                  </a:extLst>
                </p:cNvPr>
                <p:cNvPicPr/>
                <p:nvPr/>
              </p:nvPicPr>
              <p:blipFill>
                <a:blip r:embed="rId18"/>
                <a:stretch>
                  <a:fillRect/>
                </a:stretch>
              </p:blipFill>
              <p:spPr>
                <a:xfrm>
                  <a:off x="8204205" y="3543937"/>
                  <a:ext cx="51840" cy="112320"/>
                </a:xfrm>
                <a:prstGeom prst="rect">
                  <a:avLst/>
                </a:prstGeom>
              </p:spPr>
            </p:pic>
          </mc:Fallback>
        </mc:AlternateContent>
      </p:grpSp>
      <p:grpSp>
        <p:nvGrpSpPr>
          <p:cNvPr id="14351" name="Group 14350">
            <a:extLst>
              <a:ext uri="{FF2B5EF4-FFF2-40B4-BE49-F238E27FC236}">
                <a16:creationId xmlns:a16="http://schemas.microsoft.com/office/drawing/2014/main" id="{4DA32F85-B001-CE6B-D51A-71F72258D475}"/>
              </a:ext>
            </a:extLst>
          </p:cNvPr>
          <p:cNvGrpSpPr/>
          <p:nvPr/>
        </p:nvGrpSpPr>
        <p:grpSpPr>
          <a:xfrm>
            <a:off x="6273885" y="4593697"/>
            <a:ext cx="3568680" cy="1665360"/>
            <a:chOff x="6273885" y="4593697"/>
            <a:chExt cx="3568680" cy="1665360"/>
          </a:xfrm>
        </p:grpSpPr>
        <mc:AlternateContent xmlns:mc="http://schemas.openxmlformats.org/markup-compatibility/2006">
          <mc:Choice xmlns:p14="http://schemas.microsoft.com/office/powerpoint/2010/main" Requires="p14">
            <p:contentPart p14:bwMode="auto" r:id="rId19">
              <p14:nvContentPartPr>
                <p14:cNvPr id="8" name="Ink 7">
                  <a:extLst>
                    <a:ext uri="{FF2B5EF4-FFF2-40B4-BE49-F238E27FC236}">
                      <a16:creationId xmlns:a16="http://schemas.microsoft.com/office/drawing/2014/main" id="{E02E4C1B-C34C-3227-059F-EA04E19EA850}"/>
                    </a:ext>
                  </a:extLst>
                </p14:cNvPr>
                <p14:cNvContentPartPr/>
                <p14:nvPr/>
              </p14:nvContentPartPr>
              <p14:xfrm>
                <a:off x="8041845" y="4593697"/>
                <a:ext cx="349560" cy="59400"/>
              </p14:xfrm>
            </p:contentPart>
          </mc:Choice>
          <mc:Fallback>
            <p:pic>
              <p:nvPicPr>
                <p:cNvPr id="8" name="Ink 7">
                  <a:extLst>
                    <a:ext uri="{FF2B5EF4-FFF2-40B4-BE49-F238E27FC236}">
                      <a16:creationId xmlns:a16="http://schemas.microsoft.com/office/drawing/2014/main" id="{E02E4C1B-C34C-3227-059F-EA04E19EA850}"/>
                    </a:ext>
                  </a:extLst>
                </p:cNvPr>
                <p:cNvPicPr/>
                <p:nvPr/>
              </p:nvPicPr>
              <p:blipFill>
                <a:blip r:embed="rId20"/>
                <a:stretch>
                  <a:fillRect/>
                </a:stretch>
              </p:blipFill>
              <p:spPr>
                <a:xfrm>
                  <a:off x="8033205" y="4584697"/>
                  <a:ext cx="367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373DCA19-2761-A50B-D534-317FA25939E2}"/>
                    </a:ext>
                  </a:extLst>
                </p14:cNvPr>
                <p14:cNvContentPartPr/>
                <p14:nvPr/>
              </p14:nvContentPartPr>
              <p14:xfrm>
                <a:off x="8081805" y="4727977"/>
                <a:ext cx="222480" cy="17280"/>
              </p14:xfrm>
            </p:contentPart>
          </mc:Choice>
          <mc:Fallback>
            <p:pic>
              <p:nvPicPr>
                <p:cNvPr id="9" name="Ink 8">
                  <a:extLst>
                    <a:ext uri="{FF2B5EF4-FFF2-40B4-BE49-F238E27FC236}">
                      <a16:creationId xmlns:a16="http://schemas.microsoft.com/office/drawing/2014/main" id="{373DCA19-2761-A50B-D534-317FA25939E2}"/>
                    </a:ext>
                  </a:extLst>
                </p:cNvPr>
                <p:cNvPicPr/>
                <p:nvPr/>
              </p:nvPicPr>
              <p:blipFill>
                <a:blip r:embed="rId22"/>
                <a:stretch>
                  <a:fillRect/>
                </a:stretch>
              </p:blipFill>
              <p:spPr>
                <a:xfrm>
                  <a:off x="8073165" y="4718977"/>
                  <a:ext cx="2401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 name="Ink 9">
                  <a:extLst>
                    <a:ext uri="{FF2B5EF4-FFF2-40B4-BE49-F238E27FC236}">
                      <a16:creationId xmlns:a16="http://schemas.microsoft.com/office/drawing/2014/main" id="{C6EDDA75-C071-0797-E5DB-38D60FBE0189}"/>
                    </a:ext>
                  </a:extLst>
                </p14:cNvPr>
                <p14:cNvContentPartPr/>
                <p14:nvPr/>
              </p14:nvContentPartPr>
              <p14:xfrm>
                <a:off x="7974885" y="5567857"/>
                <a:ext cx="1560240" cy="93240"/>
              </p14:xfrm>
            </p:contentPart>
          </mc:Choice>
          <mc:Fallback>
            <p:pic>
              <p:nvPicPr>
                <p:cNvPr id="10" name="Ink 9">
                  <a:extLst>
                    <a:ext uri="{FF2B5EF4-FFF2-40B4-BE49-F238E27FC236}">
                      <a16:creationId xmlns:a16="http://schemas.microsoft.com/office/drawing/2014/main" id="{C6EDDA75-C071-0797-E5DB-38D60FBE0189}"/>
                    </a:ext>
                  </a:extLst>
                </p:cNvPr>
                <p:cNvPicPr/>
                <p:nvPr/>
              </p:nvPicPr>
              <p:blipFill>
                <a:blip r:embed="rId24"/>
                <a:stretch>
                  <a:fillRect/>
                </a:stretch>
              </p:blipFill>
              <p:spPr>
                <a:xfrm>
                  <a:off x="7965885" y="5558857"/>
                  <a:ext cx="15778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Ink 10">
                  <a:extLst>
                    <a:ext uri="{FF2B5EF4-FFF2-40B4-BE49-F238E27FC236}">
                      <a16:creationId xmlns:a16="http://schemas.microsoft.com/office/drawing/2014/main" id="{2A0D6E15-9301-7E81-BBE9-1FC1DC927CC8}"/>
                    </a:ext>
                  </a:extLst>
                </p14:cNvPr>
                <p14:cNvContentPartPr/>
                <p14:nvPr/>
              </p14:nvContentPartPr>
              <p14:xfrm>
                <a:off x="8072085" y="4929217"/>
                <a:ext cx="176400" cy="254880"/>
              </p14:xfrm>
            </p:contentPart>
          </mc:Choice>
          <mc:Fallback>
            <p:pic>
              <p:nvPicPr>
                <p:cNvPr id="11" name="Ink 10">
                  <a:extLst>
                    <a:ext uri="{FF2B5EF4-FFF2-40B4-BE49-F238E27FC236}">
                      <a16:creationId xmlns:a16="http://schemas.microsoft.com/office/drawing/2014/main" id="{2A0D6E15-9301-7E81-BBE9-1FC1DC927CC8}"/>
                    </a:ext>
                  </a:extLst>
                </p:cNvPr>
                <p:cNvPicPr/>
                <p:nvPr/>
              </p:nvPicPr>
              <p:blipFill>
                <a:blip r:embed="rId26"/>
                <a:stretch>
                  <a:fillRect/>
                </a:stretch>
              </p:blipFill>
              <p:spPr>
                <a:xfrm>
                  <a:off x="8063085" y="4920577"/>
                  <a:ext cx="1940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Ink 11">
                  <a:extLst>
                    <a:ext uri="{FF2B5EF4-FFF2-40B4-BE49-F238E27FC236}">
                      <a16:creationId xmlns:a16="http://schemas.microsoft.com/office/drawing/2014/main" id="{73345B49-C926-050A-BAB9-79CFB5FD0924}"/>
                    </a:ext>
                  </a:extLst>
                </p14:cNvPr>
                <p14:cNvContentPartPr/>
                <p14:nvPr/>
              </p14:nvContentPartPr>
              <p14:xfrm>
                <a:off x="8163165" y="4987177"/>
                <a:ext cx="78120" cy="1051560"/>
              </p14:xfrm>
            </p:contentPart>
          </mc:Choice>
          <mc:Fallback>
            <p:pic>
              <p:nvPicPr>
                <p:cNvPr id="12" name="Ink 11">
                  <a:extLst>
                    <a:ext uri="{FF2B5EF4-FFF2-40B4-BE49-F238E27FC236}">
                      <a16:creationId xmlns:a16="http://schemas.microsoft.com/office/drawing/2014/main" id="{73345B49-C926-050A-BAB9-79CFB5FD0924}"/>
                    </a:ext>
                  </a:extLst>
                </p:cNvPr>
                <p:cNvPicPr/>
                <p:nvPr/>
              </p:nvPicPr>
              <p:blipFill>
                <a:blip r:embed="rId28"/>
                <a:stretch>
                  <a:fillRect/>
                </a:stretch>
              </p:blipFill>
              <p:spPr>
                <a:xfrm>
                  <a:off x="8154525" y="4978177"/>
                  <a:ext cx="95760" cy="1069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3" name="Ink 12">
                  <a:extLst>
                    <a:ext uri="{FF2B5EF4-FFF2-40B4-BE49-F238E27FC236}">
                      <a16:creationId xmlns:a16="http://schemas.microsoft.com/office/drawing/2014/main" id="{03525BC0-623F-3E4B-B952-C288617611AE}"/>
                    </a:ext>
                  </a:extLst>
                </p14:cNvPr>
                <p14:cNvContentPartPr/>
                <p14:nvPr/>
              </p14:nvContentPartPr>
              <p14:xfrm>
                <a:off x="8162805" y="5223337"/>
                <a:ext cx="1488600" cy="752040"/>
              </p14:xfrm>
            </p:contentPart>
          </mc:Choice>
          <mc:Fallback>
            <p:pic>
              <p:nvPicPr>
                <p:cNvPr id="13" name="Ink 12">
                  <a:extLst>
                    <a:ext uri="{FF2B5EF4-FFF2-40B4-BE49-F238E27FC236}">
                      <a16:creationId xmlns:a16="http://schemas.microsoft.com/office/drawing/2014/main" id="{03525BC0-623F-3E4B-B952-C288617611AE}"/>
                    </a:ext>
                  </a:extLst>
                </p:cNvPr>
                <p:cNvPicPr/>
                <p:nvPr/>
              </p:nvPicPr>
              <p:blipFill>
                <a:blip r:embed="rId30"/>
                <a:stretch>
                  <a:fillRect/>
                </a:stretch>
              </p:blipFill>
              <p:spPr>
                <a:xfrm>
                  <a:off x="8154165" y="5214697"/>
                  <a:ext cx="1506240" cy="769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 name="Ink 13">
                  <a:extLst>
                    <a:ext uri="{FF2B5EF4-FFF2-40B4-BE49-F238E27FC236}">
                      <a16:creationId xmlns:a16="http://schemas.microsoft.com/office/drawing/2014/main" id="{A3D99A80-90F4-4084-9E12-7096403477A2}"/>
                    </a:ext>
                  </a:extLst>
                </p14:cNvPr>
                <p14:cNvContentPartPr/>
                <p14:nvPr/>
              </p14:nvContentPartPr>
              <p14:xfrm>
                <a:off x="7862205" y="5070697"/>
                <a:ext cx="20160" cy="158760"/>
              </p14:xfrm>
            </p:contentPart>
          </mc:Choice>
          <mc:Fallback>
            <p:pic>
              <p:nvPicPr>
                <p:cNvPr id="14" name="Ink 13">
                  <a:extLst>
                    <a:ext uri="{FF2B5EF4-FFF2-40B4-BE49-F238E27FC236}">
                      <a16:creationId xmlns:a16="http://schemas.microsoft.com/office/drawing/2014/main" id="{A3D99A80-90F4-4084-9E12-7096403477A2}"/>
                    </a:ext>
                  </a:extLst>
                </p:cNvPr>
                <p:cNvPicPr/>
                <p:nvPr/>
              </p:nvPicPr>
              <p:blipFill>
                <a:blip r:embed="rId32"/>
                <a:stretch>
                  <a:fillRect/>
                </a:stretch>
              </p:blipFill>
              <p:spPr>
                <a:xfrm>
                  <a:off x="7853565" y="5062057"/>
                  <a:ext cx="37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 name="Ink 15">
                  <a:extLst>
                    <a:ext uri="{FF2B5EF4-FFF2-40B4-BE49-F238E27FC236}">
                      <a16:creationId xmlns:a16="http://schemas.microsoft.com/office/drawing/2014/main" id="{CEFD264E-4669-B4F5-7676-83B7369198E6}"/>
                    </a:ext>
                  </a:extLst>
                </p14:cNvPr>
                <p14:cNvContentPartPr/>
                <p14:nvPr/>
              </p14:nvContentPartPr>
              <p14:xfrm>
                <a:off x="8226885" y="5989777"/>
                <a:ext cx="33120" cy="269280"/>
              </p14:xfrm>
            </p:contentPart>
          </mc:Choice>
          <mc:Fallback>
            <p:pic>
              <p:nvPicPr>
                <p:cNvPr id="16" name="Ink 15">
                  <a:extLst>
                    <a:ext uri="{FF2B5EF4-FFF2-40B4-BE49-F238E27FC236}">
                      <a16:creationId xmlns:a16="http://schemas.microsoft.com/office/drawing/2014/main" id="{CEFD264E-4669-B4F5-7676-83B7369198E6}"/>
                    </a:ext>
                  </a:extLst>
                </p:cNvPr>
                <p:cNvPicPr/>
                <p:nvPr/>
              </p:nvPicPr>
              <p:blipFill>
                <a:blip r:embed="rId34"/>
                <a:stretch>
                  <a:fillRect/>
                </a:stretch>
              </p:blipFill>
              <p:spPr>
                <a:xfrm>
                  <a:off x="8217885" y="5981137"/>
                  <a:ext cx="507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 name="Ink 16">
                  <a:extLst>
                    <a:ext uri="{FF2B5EF4-FFF2-40B4-BE49-F238E27FC236}">
                      <a16:creationId xmlns:a16="http://schemas.microsoft.com/office/drawing/2014/main" id="{8BBE61B5-8B29-62A8-E966-693AB2420F2A}"/>
                    </a:ext>
                  </a:extLst>
                </p14:cNvPr>
                <p14:cNvContentPartPr/>
                <p14:nvPr/>
              </p14:nvContentPartPr>
              <p14:xfrm>
                <a:off x="8202045" y="5988697"/>
                <a:ext cx="48600" cy="13320"/>
              </p14:xfrm>
            </p:contentPart>
          </mc:Choice>
          <mc:Fallback>
            <p:pic>
              <p:nvPicPr>
                <p:cNvPr id="17" name="Ink 16">
                  <a:extLst>
                    <a:ext uri="{FF2B5EF4-FFF2-40B4-BE49-F238E27FC236}">
                      <a16:creationId xmlns:a16="http://schemas.microsoft.com/office/drawing/2014/main" id="{8BBE61B5-8B29-62A8-E966-693AB2420F2A}"/>
                    </a:ext>
                  </a:extLst>
                </p:cNvPr>
                <p:cNvPicPr/>
                <p:nvPr/>
              </p:nvPicPr>
              <p:blipFill>
                <a:blip r:embed="rId36"/>
                <a:stretch>
                  <a:fillRect/>
                </a:stretch>
              </p:blipFill>
              <p:spPr>
                <a:xfrm>
                  <a:off x="8193045" y="5980057"/>
                  <a:ext cx="66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8" name="Ink 17">
                  <a:extLst>
                    <a:ext uri="{FF2B5EF4-FFF2-40B4-BE49-F238E27FC236}">
                      <a16:creationId xmlns:a16="http://schemas.microsoft.com/office/drawing/2014/main" id="{CEE5B125-7AAF-5D0B-0B99-9B93199BD831}"/>
                    </a:ext>
                  </a:extLst>
                </p14:cNvPr>
                <p14:cNvContentPartPr/>
                <p14:nvPr/>
              </p14:nvContentPartPr>
              <p14:xfrm>
                <a:off x="8279805" y="6015337"/>
                <a:ext cx="19440" cy="720"/>
              </p14:xfrm>
            </p:contentPart>
          </mc:Choice>
          <mc:Fallback>
            <p:pic>
              <p:nvPicPr>
                <p:cNvPr id="18" name="Ink 17">
                  <a:extLst>
                    <a:ext uri="{FF2B5EF4-FFF2-40B4-BE49-F238E27FC236}">
                      <a16:creationId xmlns:a16="http://schemas.microsoft.com/office/drawing/2014/main" id="{CEE5B125-7AAF-5D0B-0B99-9B93199BD831}"/>
                    </a:ext>
                  </a:extLst>
                </p:cNvPr>
                <p:cNvPicPr/>
                <p:nvPr/>
              </p:nvPicPr>
              <p:blipFill>
                <a:blip r:embed="rId38"/>
                <a:stretch>
                  <a:fillRect/>
                </a:stretch>
              </p:blipFill>
              <p:spPr>
                <a:xfrm>
                  <a:off x="8270805" y="6006697"/>
                  <a:ext cx="370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 name="Ink 18">
                  <a:extLst>
                    <a:ext uri="{FF2B5EF4-FFF2-40B4-BE49-F238E27FC236}">
                      <a16:creationId xmlns:a16="http://schemas.microsoft.com/office/drawing/2014/main" id="{10FA4A14-CAE4-E1B9-B3AF-A3608816A654}"/>
                    </a:ext>
                  </a:extLst>
                </p14:cNvPr>
                <p14:cNvContentPartPr/>
                <p14:nvPr/>
              </p14:nvContentPartPr>
              <p14:xfrm>
                <a:off x="7605165" y="6051697"/>
                <a:ext cx="164160" cy="37440"/>
              </p14:xfrm>
            </p:contentPart>
          </mc:Choice>
          <mc:Fallback>
            <p:pic>
              <p:nvPicPr>
                <p:cNvPr id="19" name="Ink 18">
                  <a:extLst>
                    <a:ext uri="{FF2B5EF4-FFF2-40B4-BE49-F238E27FC236}">
                      <a16:creationId xmlns:a16="http://schemas.microsoft.com/office/drawing/2014/main" id="{10FA4A14-CAE4-E1B9-B3AF-A3608816A654}"/>
                    </a:ext>
                  </a:extLst>
                </p:cNvPr>
                <p:cNvPicPr/>
                <p:nvPr/>
              </p:nvPicPr>
              <p:blipFill>
                <a:blip r:embed="rId40"/>
                <a:stretch>
                  <a:fillRect/>
                </a:stretch>
              </p:blipFill>
              <p:spPr>
                <a:xfrm>
                  <a:off x="7596525" y="6042697"/>
                  <a:ext cx="1818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0" name="Ink 19">
                  <a:extLst>
                    <a:ext uri="{FF2B5EF4-FFF2-40B4-BE49-F238E27FC236}">
                      <a16:creationId xmlns:a16="http://schemas.microsoft.com/office/drawing/2014/main" id="{FA3A34B3-F96E-F3CB-749A-FBE200601C73}"/>
                    </a:ext>
                  </a:extLst>
                </p14:cNvPr>
                <p14:cNvContentPartPr/>
                <p14:nvPr/>
              </p14:nvContentPartPr>
              <p14:xfrm>
                <a:off x="7858965" y="5999497"/>
                <a:ext cx="41760" cy="183240"/>
              </p14:xfrm>
            </p:contentPart>
          </mc:Choice>
          <mc:Fallback>
            <p:pic>
              <p:nvPicPr>
                <p:cNvPr id="20" name="Ink 19">
                  <a:extLst>
                    <a:ext uri="{FF2B5EF4-FFF2-40B4-BE49-F238E27FC236}">
                      <a16:creationId xmlns:a16="http://schemas.microsoft.com/office/drawing/2014/main" id="{FA3A34B3-F96E-F3CB-749A-FBE200601C73}"/>
                    </a:ext>
                  </a:extLst>
                </p:cNvPr>
                <p:cNvPicPr/>
                <p:nvPr/>
              </p:nvPicPr>
              <p:blipFill>
                <a:blip r:embed="rId42"/>
                <a:stretch>
                  <a:fillRect/>
                </a:stretch>
              </p:blipFill>
              <p:spPr>
                <a:xfrm>
                  <a:off x="7850325" y="5990857"/>
                  <a:ext cx="59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 name="Ink 20">
                  <a:extLst>
                    <a:ext uri="{FF2B5EF4-FFF2-40B4-BE49-F238E27FC236}">
                      <a16:creationId xmlns:a16="http://schemas.microsoft.com/office/drawing/2014/main" id="{8A4015A2-C2B2-276F-1374-181CFBBE00FC}"/>
                    </a:ext>
                  </a:extLst>
                </p14:cNvPr>
                <p14:cNvContentPartPr/>
                <p14:nvPr/>
              </p14:nvContentPartPr>
              <p14:xfrm>
                <a:off x="8169645" y="5627617"/>
                <a:ext cx="720" cy="1440"/>
              </p14:xfrm>
            </p:contentPart>
          </mc:Choice>
          <mc:Fallback>
            <p:pic>
              <p:nvPicPr>
                <p:cNvPr id="21" name="Ink 20">
                  <a:extLst>
                    <a:ext uri="{FF2B5EF4-FFF2-40B4-BE49-F238E27FC236}">
                      <a16:creationId xmlns:a16="http://schemas.microsoft.com/office/drawing/2014/main" id="{8A4015A2-C2B2-276F-1374-181CFBBE00FC}"/>
                    </a:ext>
                  </a:extLst>
                </p:cNvPr>
                <p:cNvPicPr/>
                <p:nvPr/>
              </p:nvPicPr>
              <p:blipFill>
                <a:blip r:embed="rId44"/>
                <a:stretch>
                  <a:fillRect/>
                </a:stretch>
              </p:blipFill>
              <p:spPr>
                <a:xfrm>
                  <a:off x="8160645" y="5618977"/>
                  <a:ext cx="183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2" name="Ink 21">
                  <a:extLst>
                    <a:ext uri="{FF2B5EF4-FFF2-40B4-BE49-F238E27FC236}">
                      <a16:creationId xmlns:a16="http://schemas.microsoft.com/office/drawing/2014/main" id="{7A839468-CA2C-6FE5-5E3F-B3FD4FCA1F5E}"/>
                    </a:ext>
                  </a:extLst>
                </p14:cNvPr>
                <p14:cNvContentPartPr/>
                <p14:nvPr/>
              </p14:nvContentPartPr>
              <p14:xfrm>
                <a:off x="8144085" y="5620057"/>
                <a:ext cx="50760" cy="69480"/>
              </p14:xfrm>
            </p:contentPart>
          </mc:Choice>
          <mc:Fallback>
            <p:pic>
              <p:nvPicPr>
                <p:cNvPr id="22" name="Ink 21">
                  <a:extLst>
                    <a:ext uri="{FF2B5EF4-FFF2-40B4-BE49-F238E27FC236}">
                      <a16:creationId xmlns:a16="http://schemas.microsoft.com/office/drawing/2014/main" id="{7A839468-CA2C-6FE5-5E3F-B3FD4FCA1F5E}"/>
                    </a:ext>
                  </a:extLst>
                </p:cNvPr>
                <p:cNvPicPr/>
                <p:nvPr/>
              </p:nvPicPr>
              <p:blipFill>
                <a:blip r:embed="rId46"/>
                <a:stretch>
                  <a:fillRect/>
                </a:stretch>
              </p:blipFill>
              <p:spPr>
                <a:xfrm>
                  <a:off x="8135085" y="5611417"/>
                  <a:ext cx="68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3" name="Ink 22">
                  <a:extLst>
                    <a:ext uri="{FF2B5EF4-FFF2-40B4-BE49-F238E27FC236}">
                      <a16:creationId xmlns:a16="http://schemas.microsoft.com/office/drawing/2014/main" id="{97392887-9663-EAB9-A41B-C17688F45BFD}"/>
                    </a:ext>
                  </a:extLst>
                </p14:cNvPr>
                <p14:cNvContentPartPr/>
                <p14:nvPr/>
              </p14:nvContentPartPr>
              <p14:xfrm>
                <a:off x="8748165" y="5608537"/>
                <a:ext cx="66600" cy="74880"/>
              </p14:xfrm>
            </p:contentPart>
          </mc:Choice>
          <mc:Fallback>
            <p:pic>
              <p:nvPicPr>
                <p:cNvPr id="23" name="Ink 22">
                  <a:extLst>
                    <a:ext uri="{FF2B5EF4-FFF2-40B4-BE49-F238E27FC236}">
                      <a16:creationId xmlns:a16="http://schemas.microsoft.com/office/drawing/2014/main" id="{97392887-9663-EAB9-A41B-C17688F45BFD}"/>
                    </a:ext>
                  </a:extLst>
                </p:cNvPr>
                <p:cNvPicPr/>
                <p:nvPr/>
              </p:nvPicPr>
              <p:blipFill>
                <a:blip r:embed="rId48"/>
                <a:stretch>
                  <a:fillRect/>
                </a:stretch>
              </p:blipFill>
              <p:spPr>
                <a:xfrm>
                  <a:off x="8739525" y="5599537"/>
                  <a:ext cx="842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Ink 24">
                  <a:extLst>
                    <a:ext uri="{FF2B5EF4-FFF2-40B4-BE49-F238E27FC236}">
                      <a16:creationId xmlns:a16="http://schemas.microsoft.com/office/drawing/2014/main" id="{0ACD3EF1-DE87-5535-516B-E004E7D66AC0}"/>
                    </a:ext>
                  </a:extLst>
                </p14:cNvPr>
                <p14:cNvContentPartPr/>
                <p14:nvPr/>
              </p14:nvContentPartPr>
              <p14:xfrm>
                <a:off x="7322205" y="4753177"/>
                <a:ext cx="401760" cy="648360"/>
              </p14:xfrm>
            </p:contentPart>
          </mc:Choice>
          <mc:Fallback>
            <p:pic>
              <p:nvPicPr>
                <p:cNvPr id="25" name="Ink 24">
                  <a:extLst>
                    <a:ext uri="{FF2B5EF4-FFF2-40B4-BE49-F238E27FC236}">
                      <a16:creationId xmlns:a16="http://schemas.microsoft.com/office/drawing/2014/main" id="{0ACD3EF1-DE87-5535-516B-E004E7D66AC0}"/>
                    </a:ext>
                  </a:extLst>
                </p:cNvPr>
                <p:cNvPicPr/>
                <p:nvPr/>
              </p:nvPicPr>
              <p:blipFill>
                <a:blip r:embed="rId50"/>
                <a:stretch>
                  <a:fillRect/>
                </a:stretch>
              </p:blipFill>
              <p:spPr>
                <a:xfrm>
                  <a:off x="7313565" y="4744537"/>
                  <a:ext cx="41940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Ink 25">
                  <a:extLst>
                    <a:ext uri="{FF2B5EF4-FFF2-40B4-BE49-F238E27FC236}">
                      <a16:creationId xmlns:a16="http://schemas.microsoft.com/office/drawing/2014/main" id="{522A88F7-5B8B-F725-12D0-0006BB36723E}"/>
                    </a:ext>
                  </a:extLst>
                </p14:cNvPr>
                <p14:cNvContentPartPr/>
                <p14:nvPr/>
              </p14:nvContentPartPr>
              <p14:xfrm>
                <a:off x="6273885" y="4635817"/>
                <a:ext cx="1600200" cy="819000"/>
              </p14:xfrm>
            </p:contentPart>
          </mc:Choice>
          <mc:Fallback>
            <p:pic>
              <p:nvPicPr>
                <p:cNvPr id="26" name="Ink 25">
                  <a:extLst>
                    <a:ext uri="{FF2B5EF4-FFF2-40B4-BE49-F238E27FC236}">
                      <a16:creationId xmlns:a16="http://schemas.microsoft.com/office/drawing/2014/main" id="{522A88F7-5B8B-F725-12D0-0006BB36723E}"/>
                    </a:ext>
                  </a:extLst>
                </p:cNvPr>
                <p:cNvPicPr/>
                <p:nvPr/>
              </p:nvPicPr>
              <p:blipFill>
                <a:blip r:embed="rId52"/>
                <a:stretch>
                  <a:fillRect/>
                </a:stretch>
              </p:blipFill>
              <p:spPr>
                <a:xfrm>
                  <a:off x="6265245" y="4626817"/>
                  <a:ext cx="1617840" cy="836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4341" name="Ink 14340">
                  <a:extLst>
                    <a:ext uri="{FF2B5EF4-FFF2-40B4-BE49-F238E27FC236}">
                      <a16:creationId xmlns:a16="http://schemas.microsoft.com/office/drawing/2014/main" id="{B639B0E5-3C4E-B5B0-37F3-EFEFB0853408}"/>
                    </a:ext>
                  </a:extLst>
                </p14:cNvPr>
                <p14:cNvContentPartPr/>
                <p14:nvPr/>
              </p14:nvContentPartPr>
              <p14:xfrm>
                <a:off x="8804325" y="5902297"/>
                <a:ext cx="862200" cy="46440"/>
              </p14:xfrm>
            </p:contentPart>
          </mc:Choice>
          <mc:Fallback>
            <p:pic>
              <p:nvPicPr>
                <p:cNvPr id="14341" name="Ink 14340">
                  <a:extLst>
                    <a:ext uri="{FF2B5EF4-FFF2-40B4-BE49-F238E27FC236}">
                      <a16:creationId xmlns:a16="http://schemas.microsoft.com/office/drawing/2014/main" id="{B639B0E5-3C4E-B5B0-37F3-EFEFB0853408}"/>
                    </a:ext>
                  </a:extLst>
                </p:cNvPr>
                <p:cNvPicPr/>
                <p:nvPr/>
              </p:nvPicPr>
              <p:blipFill>
                <a:blip r:embed="rId54"/>
                <a:stretch>
                  <a:fillRect/>
                </a:stretch>
              </p:blipFill>
              <p:spPr>
                <a:xfrm>
                  <a:off x="8795685" y="5893297"/>
                  <a:ext cx="8798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4342" name="Ink 14341">
                  <a:extLst>
                    <a:ext uri="{FF2B5EF4-FFF2-40B4-BE49-F238E27FC236}">
                      <a16:creationId xmlns:a16="http://schemas.microsoft.com/office/drawing/2014/main" id="{697094FF-8455-8747-8827-EC3C549B7FC9}"/>
                    </a:ext>
                  </a:extLst>
                </p14:cNvPr>
                <p14:cNvContentPartPr/>
                <p14:nvPr/>
              </p14:nvContentPartPr>
              <p14:xfrm>
                <a:off x="8638725" y="5735257"/>
                <a:ext cx="38880" cy="147600"/>
              </p14:xfrm>
            </p:contentPart>
          </mc:Choice>
          <mc:Fallback>
            <p:pic>
              <p:nvPicPr>
                <p:cNvPr id="14342" name="Ink 14341">
                  <a:extLst>
                    <a:ext uri="{FF2B5EF4-FFF2-40B4-BE49-F238E27FC236}">
                      <a16:creationId xmlns:a16="http://schemas.microsoft.com/office/drawing/2014/main" id="{697094FF-8455-8747-8827-EC3C549B7FC9}"/>
                    </a:ext>
                  </a:extLst>
                </p:cNvPr>
                <p:cNvPicPr/>
                <p:nvPr/>
              </p:nvPicPr>
              <p:blipFill>
                <a:blip r:embed="rId56"/>
                <a:stretch>
                  <a:fillRect/>
                </a:stretch>
              </p:blipFill>
              <p:spPr>
                <a:xfrm>
                  <a:off x="8629725" y="5726617"/>
                  <a:ext cx="565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343" name="Ink 14342">
                  <a:extLst>
                    <a:ext uri="{FF2B5EF4-FFF2-40B4-BE49-F238E27FC236}">
                      <a16:creationId xmlns:a16="http://schemas.microsoft.com/office/drawing/2014/main" id="{55E956C1-D56A-7E6F-8F5C-86E025FE6EA5}"/>
                    </a:ext>
                  </a:extLst>
                </p14:cNvPr>
                <p14:cNvContentPartPr/>
                <p14:nvPr/>
              </p14:nvContentPartPr>
              <p14:xfrm>
                <a:off x="8632965" y="5718697"/>
                <a:ext cx="96840" cy="163800"/>
              </p14:xfrm>
            </p:contentPart>
          </mc:Choice>
          <mc:Fallback>
            <p:pic>
              <p:nvPicPr>
                <p:cNvPr id="14343" name="Ink 14342">
                  <a:extLst>
                    <a:ext uri="{FF2B5EF4-FFF2-40B4-BE49-F238E27FC236}">
                      <a16:creationId xmlns:a16="http://schemas.microsoft.com/office/drawing/2014/main" id="{55E956C1-D56A-7E6F-8F5C-86E025FE6EA5}"/>
                    </a:ext>
                  </a:extLst>
                </p:cNvPr>
                <p:cNvPicPr/>
                <p:nvPr/>
              </p:nvPicPr>
              <p:blipFill>
                <a:blip r:embed="rId58"/>
                <a:stretch>
                  <a:fillRect/>
                </a:stretch>
              </p:blipFill>
              <p:spPr>
                <a:xfrm>
                  <a:off x="8624325" y="5709697"/>
                  <a:ext cx="1144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344" name="Ink 14343">
                  <a:extLst>
                    <a:ext uri="{FF2B5EF4-FFF2-40B4-BE49-F238E27FC236}">
                      <a16:creationId xmlns:a16="http://schemas.microsoft.com/office/drawing/2014/main" id="{0B7F3B5B-8EDF-52B5-377E-C42A1012624C}"/>
                    </a:ext>
                  </a:extLst>
                </p14:cNvPr>
                <p14:cNvContentPartPr/>
                <p14:nvPr/>
              </p14:nvContentPartPr>
              <p14:xfrm>
                <a:off x="9489045" y="5547697"/>
                <a:ext cx="353520" cy="37440"/>
              </p14:xfrm>
            </p:contentPart>
          </mc:Choice>
          <mc:Fallback>
            <p:pic>
              <p:nvPicPr>
                <p:cNvPr id="14344" name="Ink 14343">
                  <a:extLst>
                    <a:ext uri="{FF2B5EF4-FFF2-40B4-BE49-F238E27FC236}">
                      <a16:creationId xmlns:a16="http://schemas.microsoft.com/office/drawing/2014/main" id="{0B7F3B5B-8EDF-52B5-377E-C42A1012624C}"/>
                    </a:ext>
                  </a:extLst>
                </p:cNvPr>
                <p:cNvPicPr/>
                <p:nvPr/>
              </p:nvPicPr>
              <p:blipFill>
                <a:blip r:embed="rId60"/>
                <a:stretch>
                  <a:fillRect/>
                </a:stretch>
              </p:blipFill>
              <p:spPr>
                <a:xfrm>
                  <a:off x="9480045" y="5539057"/>
                  <a:ext cx="3711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345" name="Ink 14344">
                  <a:extLst>
                    <a:ext uri="{FF2B5EF4-FFF2-40B4-BE49-F238E27FC236}">
                      <a16:creationId xmlns:a16="http://schemas.microsoft.com/office/drawing/2014/main" id="{084982C8-329B-D46D-F82F-17C3E1DB816B}"/>
                    </a:ext>
                  </a:extLst>
                </p14:cNvPr>
                <p14:cNvContentPartPr/>
                <p14:nvPr/>
              </p14:nvContentPartPr>
              <p14:xfrm>
                <a:off x="9624045" y="5581537"/>
                <a:ext cx="55080" cy="273240"/>
              </p14:xfrm>
            </p:contentPart>
          </mc:Choice>
          <mc:Fallback>
            <p:pic>
              <p:nvPicPr>
                <p:cNvPr id="14345" name="Ink 14344">
                  <a:extLst>
                    <a:ext uri="{FF2B5EF4-FFF2-40B4-BE49-F238E27FC236}">
                      <a16:creationId xmlns:a16="http://schemas.microsoft.com/office/drawing/2014/main" id="{084982C8-329B-D46D-F82F-17C3E1DB816B}"/>
                    </a:ext>
                  </a:extLst>
                </p:cNvPr>
                <p:cNvPicPr/>
                <p:nvPr/>
              </p:nvPicPr>
              <p:blipFill>
                <a:blip r:embed="rId62"/>
                <a:stretch>
                  <a:fillRect/>
                </a:stretch>
              </p:blipFill>
              <p:spPr>
                <a:xfrm>
                  <a:off x="9615405" y="5572537"/>
                  <a:ext cx="727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346" name="Ink 14345">
                  <a:extLst>
                    <a:ext uri="{FF2B5EF4-FFF2-40B4-BE49-F238E27FC236}">
                      <a16:creationId xmlns:a16="http://schemas.microsoft.com/office/drawing/2014/main" id="{94DEB2ED-744C-7230-81B5-012CCC1525BA}"/>
                    </a:ext>
                  </a:extLst>
                </p14:cNvPr>
                <p14:cNvContentPartPr/>
                <p14:nvPr/>
              </p14:nvContentPartPr>
              <p14:xfrm>
                <a:off x="9620805" y="5964937"/>
                <a:ext cx="7920" cy="4320"/>
              </p14:xfrm>
            </p:contentPart>
          </mc:Choice>
          <mc:Fallback>
            <p:pic>
              <p:nvPicPr>
                <p:cNvPr id="14346" name="Ink 14345">
                  <a:extLst>
                    <a:ext uri="{FF2B5EF4-FFF2-40B4-BE49-F238E27FC236}">
                      <a16:creationId xmlns:a16="http://schemas.microsoft.com/office/drawing/2014/main" id="{94DEB2ED-744C-7230-81B5-012CCC1525BA}"/>
                    </a:ext>
                  </a:extLst>
                </p:cNvPr>
                <p:cNvPicPr/>
                <p:nvPr/>
              </p:nvPicPr>
              <p:blipFill>
                <a:blip r:embed="rId64"/>
                <a:stretch>
                  <a:fillRect/>
                </a:stretch>
              </p:blipFill>
              <p:spPr>
                <a:xfrm>
                  <a:off x="9612165" y="5955937"/>
                  <a:ext cx="255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347" name="Ink 14346">
                  <a:extLst>
                    <a:ext uri="{FF2B5EF4-FFF2-40B4-BE49-F238E27FC236}">
                      <a16:creationId xmlns:a16="http://schemas.microsoft.com/office/drawing/2014/main" id="{13ED5830-CE30-F3CA-C37E-DD60EA38326D}"/>
                    </a:ext>
                  </a:extLst>
                </p14:cNvPr>
                <p14:cNvContentPartPr/>
                <p14:nvPr/>
              </p14:nvContentPartPr>
              <p14:xfrm>
                <a:off x="9493725" y="5272657"/>
                <a:ext cx="117720" cy="145080"/>
              </p14:xfrm>
            </p:contentPart>
          </mc:Choice>
          <mc:Fallback>
            <p:pic>
              <p:nvPicPr>
                <p:cNvPr id="14347" name="Ink 14346">
                  <a:extLst>
                    <a:ext uri="{FF2B5EF4-FFF2-40B4-BE49-F238E27FC236}">
                      <a16:creationId xmlns:a16="http://schemas.microsoft.com/office/drawing/2014/main" id="{13ED5830-CE30-F3CA-C37E-DD60EA38326D}"/>
                    </a:ext>
                  </a:extLst>
                </p:cNvPr>
                <p:cNvPicPr/>
                <p:nvPr/>
              </p:nvPicPr>
              <p:blipFill>
                <a:blip r:embed="rId66"/>
                <a:stretch>
                  <a:fillRect/>
                </a:stretch>
              </p:blipFill>
              <p:spPr>
                <a:xfrm>
                  <a:off x="9484725" y="5263657"/>
                  <a:ext cx="1353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348" name="Ink 14347">
                  <a:extLst>
                    <a:ext uri="{FF2B5EF4-FFF2-40B4-BE49-F238E27FC236}">
                      <a16:creationId xmlns:a16="http://schemas.microsoft.com/office/drawing/2014/main" id="{F7FE929C-4101-91FA-435C-616F3CFAF3D6}"/>
                    </a:ext>
                  </a:extLst>
                </p14:cNvPr>
                <p14:cNvContentPartPr/>
                <p14:nvPr/>
              </p14:nvContentPartPr>
              <p14:xfrm>
                <a:off x="9640965" y="5282017"/>
                <a:ext cx="35640" cy="187920"/>
              </p14:xfrm>
            </p:contentPart>
          </mc:Choice>
          <mc:Fallback>
            <p:pic>
              <p:nvPicPr>
                <p:cNvPr id="14348" name="Ink 14347">
                  <a:extLst>
                    <a:ext uri="{FF2B5EF4-FFF2-40B4-BE49-F238E27FC236}">
                      <a16:creationId xmlns:a16="http://schemas.microsoft.com/office/drawing/2014/main" id="{F7FE929C-4101-91FA-435C-616F3CFAF3D6}"/>
                    </a:ext>
                  </a:extLst>
                </p:cNvPr>
                <p:cNvPicPr/>
                <p:nvPr/>
              </p:nvPicPr>
              <p:blipFill>
                <a:blip r:embed="rId68"/>
                <a:stretch>
                  <a:fillRect/>
                </a:stretch>
              </p:blipFill>
              <p:spPr>
                <a:xfrm>
                  <a:off x="9631965" y="5273017"/>
                  <a:ext cx="532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349" name="Ink 14348">
                  <a:extLst>
                    <a:ext uri="{FF2B5EF4-FFF2-40B4-BE49-F238E27FC236}">
                      <a16:creationId xmlns:a16="http://schemas.microsoft.com/office/drawing/2014/main" id="{92DEC8BF-258D-4A5A-8C06-C0253E6F5A04}"/>
                    </a:ext>
                  </a:extLst>
                </p14:cNvPr>
                <p14:cNvContentPartPr/>
                <p14:nvPr/>
              </p14:nvContentPartPr>
              <p14:xfrm>
                <a:off x="9644205" y="5314057"/>
                <a:ext cx="70200" cy="156240"/>
              </p14:xfrm>
            </p:contentPart>
          </mc:Choice>
          <mc:Fallback>
            <p:pic>
              <p:nvPicPr>
                <p:cNvPr id="14349" name="Ink 14348">
                  <a:extLst>
                    <a:ext uri="{FF2B5EF4-FFF2-40B4-BE49-F238E27FC236}">
                      <a16:creationId xmlns:a16="http://schemas.microsoft.com/office/drawing/2014/main" id="{92DEC8BF-258D-4A5A-8C06-C0253E6F5A04}"/>
                    </a:ext>
                  </a:extLst>
                </p:cNvPr>
                <p:cNvPicPr/>
                <p:nvPr/>
              </p:nvPicPr>
              <p:blipFill>
                <a:blip r:embed="rId70"/>
                <a:stretch>
                  <a:fillRect/>
                </a:stretch>
              </p:blipFill>
              <p:spPr>
                <a:xfrm>
                  <a:off x="9635205" y="5305417"/>
                  <a:ext cx="878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350" name="Ink 14349">
                  <a:extLst>
                    <a:ext uri="{FF2B5EF4-FFF2-40B4-BE49-F238E27FC236}">
                      <a16:creationId xmlns:a16="http://schemas.microsoft.com/office/drawing/2014/main" id="{D66091CD-6F18-0C12-1832-C293AC51A34B}"/>
                    </a:ext>
                  </a:extLst>
                </p14:cNvPr>
                <p14:cNvContentPartPr/>
                <p14:nvPr/>
              </p14:nvContentPartPr>
              <p14:xfrm>
                <a:off x="8031765" y="5752177"/>
                <a:ext cx="68040" cy="74160"/>
              </p14:xfrm>
            </p:contentPart>
          </mc:Choice>
          <mc:Fallback>
            <p:pic>
              <p:nvPicPr>
                <p:cNvPr id="14350" name="Ink 14349">
                  <a:extLst>
                    <a:ext uri="{FF2B5EF4-FFF2-40B4-BE49-F238E27FC236}">
                      <a16:creationId xmlns:a16="http://schemas.microsoft.com/office/drawing/2014/main" id="{D66091CD-6F18-0C12-1832-C293AC51A34B}"/>
                    </a:ext>
                  </a:extLst>
                </p:cNvPr>
                <p:cNvPicPr/>
                <p:nvPr/>
              </p:nvPicPr>
              <p:blipFill>
                <a:blip r:embed="rId72"/>
                <a:stretch>
                  <a:fillRect/>
                </a:stretch>
              </p:blipFill>
              <p:spPr>
                <a:xfrm>
                  <a:off x="8022765" y="5743177"/>
                  <a:ext cx="85680" cy="91800"/>
                </a:xfrm>
                <a:prstGeom prst="rect">
                  <a:avLst/>
                </a:prstGeom>
              </p:spPr>
            </p:pic>
          </mc:Fallback>
        </mc:AlternateContent>
      </p:grpSp>
    </p:spTree>
    <p:extLst>
      <p:ext uri="{BB962C8B-B14F-4D97-AF65-F5344CB8AC3E}">
        <p14:creationId xmlns:p14="http://schemas.microsoft.com/office/powerpoint/2010/main" val="40111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4355-2C87-4D27-B5AD-D8703D63CB13}"/>
              </a:ext>
            </a:extLst>
          </p:cNvPr>
          <p:cNvSpPr>
            <a:spLocks noGrp="1"/>
          </p:cNvSpPr>
          <p:nvPr>
            <p:ph type="title"/>
          </p:nvPr>
        </p:nvSpPr>
        <p:spPr/>
        <p:txBody>
          <a:bodyPr/>
          <a:lstStyle/>
          <a:p>
            <a:r>
              <a:rPr lang="en-US" dirty="0"/>
              <a:t>Example 2.5 best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32ED66-A1A0-5044-DD90-002D8230C7F5}"/>
                  </a:ext>
                </a:extLst>
              </p:cNvPr>
              <p:cNvSpPr>
                <a:spLocks noGrp="1"/>
              </p:cNvSpPr>
              <p:nvPr>
                <p:ph idx="1"/>
              </p:nvPr>
            </p:nvSpPr>
            <p:spPr/>
            <p:txBody>
              <a:bodyPr/>
              <a:lstStyle/>
              <a:p>
                <a:endParaRPr lang="en-US" dirty="0"/>
              </a:p>
              <a:p>
                <a:endParaRPr lang="en-US" dirty="0"/>
              </a:p>
              <a:p>
                <a:endParaRPr lang="en-US" dirty="0"/>
              </a:p>
              <a:p>
                <a:r>
                  <a:rPr lang="en-US" dirty="0"/>
                  <a:t>4/ </a:t>
                </a:r>
                <a14:m>
                  <m:oMath xmlns:m="http://schemas.openxmlformats.org/officeDocument/2006/math">
                    <m:r>
                      <a:rPr lang="en-US" i="1">
                        <a:latin typeface="Cambria Math"/>
                      </a:rPr>
                      <m:t>𝜋</m:t>
                    </m:r>
                    <m:r>
                      <a:rPr lang="en-US" i="1">
                        <a:latin typeface="Cambria Math"/>
                      </a:rPr>
                      <m:t> </m:t>
                    </m:r>
                  </m:oMath>
                </a14:m>
                <a:r>
                  <a:rPr lang="en-US" dirty="0"/>
                  <a:t>represents the best approximation of g(t) by function sin(t), </a:t>
                </a:r>
              </a:p>
              <a:p>
                <a:r>
                  <a:rPr lang="en-US" dirty="0"/>
                  <a:t>which will minimize the error signal energy. </a:t>
                </a:r>
              </a:p>
              <a:p>
                <a:r>
                  <a:rPr lang="en-US" dirty="0"/>
                  <a:t>This sinusoidal component of g(t) is shown as shaded. </a:t>
                </a:r>
              </a:p>
              <a:p>
                <a:r>
                  <a:rPr lang="en-US" dirty="0"/>
                  <a:t>We say that the square function g(t) has a component of signal sin(t) with magnitude 4/</a:t>
                </a:r>
                <a:r>
                  <a:rPr lang="en-US" sz="2400" dirty="0"/>
                  <a:t> </a:t>
                </a:r>
                <a14:m>
                  <m:oMath xmlns:m="http://schemas.openxmlformats.org/officeDocument/2006/math">
                    <m:r>
                      <a:rPr lang="en-US" sz="2400" i="1">
                        <a:latin typeface="Cambria Math"/>
                      </a:rPr>
                      <m:t>𝜋</m:t>
                    </m:r>
                  </m:oMath>
                </a14:m>
                <a:r>
                  <a:rPr lang="en-US" dirty="0">
                    <a:latin typeface="Baguet Script" panose="020F0502020204030204" pitchFamily="2" charset="0"/>
                  </a:rPr>
                  <a:t>=1.27</a:t>
                </a:r>
              </a:p>
              <a:p>
                <a:endParaRPr lang="en-US" dirty="0">
                  <a:latin typeface="Baguet Script" panose="020F0502020204030204" pitchFamily="2" charset="0"/>
                </a:endParaRPr>
              </a:p>
            </p:txBody>
          </p:sp>
        </mc:Choice>
        <mc:Fallback xmlns="">
          <p:sp>
            <p:nvSpPr>
              <p:cNvPr id="3" name="Content Placeholder 2">
                <a:extLst>
                  <a:ext uri="{FF2B5EF4-FFF2-40B4-BE49-F238E27FC236}">
                    <a16:creationId xmlns:a16="http://schemas.microsoft.com/office/drawing/2014/main" id="{C732ED66-A1A0-5044-DD90-002D8230C7F5}"/>
                  </a:ext>
                </a:extLst>
              </p:cNvPr>
              <p:cNvSpPr>
                <a:spLocks noGrp="1" noRot="1" noChangeAspect="1" noMove="1" noResize="1" noEditPoints="1" noAdjustHandles="1" noChangeArrowheads="1" noChangeShapeType="1" noTextEdit="1"/>
              </p:cNvSpPr>
              <p:nvPr>
                <p:ph idx="1"/>
              </p:nvPr>
            </p:nvSpPr>
            <p:spPr>
              <a:blipFill>
                <a:blip r:embed="rId2"/>
                <a:stretch>
                  <a:fillRect l="-72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6FF912B-8B33-B4EE-0EA4-5E5CC946B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47725"/>
            <a:ext cx="3038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La02F15">
            <a:extLst>
              <a:ext uri="{FF2B5EF4-FFF2-40B4-BE49-F238E27FC236}">
                <a16:creationId xmlns:a16="http://schemas.microsoft.com/office/drawing/2014/main" id="{C98F6E3E-7FB0-F3EF-98FF-60CA69D576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4378854"/>
            <a:ext cx="4419600" cy="148854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DA775DF2-EAC4-CC75-6EE0-CAF96AD59EE3}"/>
              </a:ext>
            </a:extLst>
          </p:cNvPr>
          <p:cNvGrpSpPr/>
          <p:nvPr/>
        </p:nvGrpSpPr>
        <p:grpSpPr>
          <a:xfrm>
            <a:off x="7244085" y="4409377"/>
            <a:ext cx="3718080" cy="1422360"/>
            <a:chOff x="7244085" y="4409377"/>
            <a:chExt cx="3718080" cy="142236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8ABF8A2-5C4E-C32F-BE65-9FF20FDC56E3}"/>
                    </a:ext>
                  </a:extLst>
                </p14:cNvPr>
                <p14:cNvContentPartPr/>
                <p14:nvPr/>
              </p14:nvContentPartPr>
              <p14:xfrm>
                <a:off x="7244085" y="4409377"/>
                <a:ext cx="2967120" cy="1396440"/>
              </p14:xfrm>
            </p:contentPart>
          </mc:Choice>
          <mc:Fallback>
            <p:pic>
              <p:nvPicPr>
                <p:cNvPr id="6" name="Ink 5">
                  <a:extLst>
                    <a:ext uri="{FF2B5EF4-FFF2-40B4-BE49-F238E27FC236}">
                      <a16:creationId xmlns:a16="http://schemas.microsoft.com/office/drawing/2014/main" id="{D8ABF8A2-5C4E-C32F-BE65-9FF20FDC56E3}"/>
                    </a:ext>
                  </a:extLst>
                </p:cNvPr>
                <p:cNvPicPr/>
                <p:nvPr/>
              </p:nvPicPr>
              <p:blipFill>
                <a:blip r:embed="rId6"/>
                <a:stretch>
                  <a:fillRect/>
                </a:stretch>
              </p:blipFill>
              <p:spPr>
                <a:xfrm>
                  <a:off x="7235445" y="4400737"/>
                  <a:ext cx="2984760" cy="1414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280B5522-2A3E-CC03-4955-CB7DF33D5418}"/>
                    </a:ext>
                  </a:extLst>
                </p14:cNvPr>
                <p14:cNvContentPartPr/>
                <p14:nvPr/>
              </p14:nvContentPartPr>
              <p14:xfrm>
                <a:off x="9669765" y="5084377"/>
                <a:ext cx="1292400" cy="747360"/>
              </p14:xfrm>
            </p:contentPart>
          </mc:Choice>
          <mc:Fallback>
            <p:pic>
              <p:nvPicPr>
                <p:cNvPr id="7" name="Ink 6">
                  <a:extLst>
                    <a:ext uri="{FF2B5EF4-FFF2-40B4-BE49-F238E27FC236}">
                      <a16:creationId xmlns:a16="http://schemas.microsoft.com/office/drawing/2014/main" id="{280B5522-2A3E-CC03-4955-CB7DF33D5418}"/>
                    </a:ext>
                  </a:extLst>
                </p:cNvPr>
                <p:cNvPicPr/>
                <p:nvPr/>
              </p:nvPicPr>
              <p:blipFill>
                <a:blip r:embed="rId8"/>
                <a:stretch>
                  <a:fillRect/>
                </a:stretch>
              </p:blipFill>
              <p:spPr>
                <a:xfrm>
                  <a:off x="9661125" y="5075377"/>
                  <a:ext cx="131004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698E4E9-EE54-43B8-3CF6-463FC3AE2EE8}"/>
                    </a:ext>
                  </a:extLst>
                </p14:cNvPr>
                <p14:cNvContentPartPr/>
                <p14:nvPr/>
              </p14:nvContentPartPr>
              <p14:xfrm>
                <a:off x="7433805" y="4912657"/>
                <a:ext cx="205560" cy="242640"/>
              </p14:xfrm>
            </p:contentPart>
          </mc:Choice>
          <mc:Fallback>
            <p:pic>
              <p:nvPicPr>
                <p:cNvPr id="9" name="Ink 8">
                  <a:extLst>
                    <a:ext uri="{FF2B5EF4-FFF2-40B4-BE49-F238E27FC236}">
                      <a16:creationId xmlns:a16="http://schemas.microsoft.com/office/drawing/2014/main" id="{5698E4E9-EE54-43B8-3CF6-463FC3AE2EE8}"/>
                    </a:ext>
                  </a:extLst>
                </p:cNvPr>
                <p:cNvPicPr/>
                <p:nvPr/>
              </p:nvPicPr>
              <p:blipFill>
                <a:blip r:embed="rId10"/>
                <a:stretch>
                  <a:fillRect/>
                </a:stretch>
              </p:blipFill>
              <p:spPr>
                <a:xfrm>
                  <a:off x="7425165" y="4904017"/>
                  <a:ext cx="2232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8907E75-5549-2015-C954-9782CD921E17}"/>
                    </a:ext>
                  </a:extLst>
                </p14:cNvPr>
                <p14:cNvContentPartPr/>
                <p14:nvPr/>
              </p14:nvContentPartPr>
              <p14:xfrm>
                <a:off x="7584645" y="4790617"/>
                <a:ext cx="249480" cy="270720"/>
              </p14:xfrm>
            </p:contentPart>
          </mc:Choice>
          <mc:Fallback>
            <p:pic>
              <p:nvPicPr>
                <p:cNvPr id="10" name="Ink 9">
                  <a:extLst>
                    <a:ext uri="{FF2B5EF4-FFF2-40B4-BE49-F238E27FC236}">
                      <a16:creationId xmlns:a16="http://schemas.microsoft.com/office/drawing/2014/main" id="{38907E75-5549-2015-C954-9782CD921E17}"/>
                    </a:ext>
                  </a:extLst>
                </p:cNvPr>
                <p:cNvPicPr/>
                <p:nvPr/>
              </p:nvPicPr>
              <p:blipFill>
                <a:blip r:embed="rId12"/>
                <a:stretch>
                  <a:fillRect/>
                </a:stretch>
              </p:blipFill>
              <p:spPr>
                <a:xfrm>
                  <a:off x="7576005" y="4781977"/>
                  <a:ext cx="2671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A67EFB73-AFBF-6D2B-F8D6-D7621935037C}"/>
                    </a:ext>
                  </a:extLst>
                </p14:cNvPr>
                <p14:cNvContentPartPr/>
                <p14:nvPr/>
              </p14:nvContentPartPr>
              <p14:xfrm>
                <a:off x="7730805" y="4607377"/>
                <a:ext cx="379080" cy="443880"/>
              </p14:xfrm>
            </p:contentPart>
          </mc:Choice>
          <mc:Fallback>
            <p:pic>
              <p:nvPicPr>
                <p:cNvPr id="11" name="Ink 10">
                  <a:extLst>
                    <a:ext uri="{FF2B5EF4-FFF2-40B4-BE49-F238E27FC236}">
                      <a16:creationId xmlns:a16="http://schemas.microsoft.com/office/drawing/2014/main" id="{A67EFB73-AFBF-6D2B-F8D6-D7621935037C}"/>
                    </a:ext>
                  </a:extLst>
                </p:cNvPr>
                <p:cNvPicPr/>
                <p:nvPr/>
              </p:nvPicPr>
              <p:blipFill>
                <a:blip r:embed="rId14"/>
                <a:stretch>
                  <a:fillRect/>
                </a:stretch>
              </p:blipFill>
              <p:spPr>
                <a:xfrm>
                  <a:off x="7722165" y="4598737"/>
                  <a:ext cx="39672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1E3CEFFF-8591-24E0-548C-0833964DEA93}"/>
                    </a:ext>
                  </a:extLst>
                </p14:cNvPr>
                <p14:cNvContentPartPr/>
                <p14:nvPr/>
              </p14:nvContentPartPr>
              <p14:xfrm>
                <a:off x="7960125" y="4476697"/>
                <a:ext cx="757800" cy="541800"/>
              </p14:xfrm>
            </p:contentPart>
          </mc:Choice>
          <mc:Fallback>
            <p:pic>
              <p:nvPicPr>
                <p:cNvPr id="12" name="Ink 11">
                  <a:extLst>
                    <a:ext uri="{FF2B5EF4-FFF2-40B4-BE49-F238E27FC236}">
                      <a16:creationId xmlns:a16="http://schemas.microsoft.com/office/drawing/2014/main" id="{1E3CEFFF-8591-24E0-548C-0833964DEA93}"/>
                    </a:ext>
                  </a:extLst>
                </p:cNvPr>
                <p:cNvPicPr/>
                <p:nvPr/>
              </p:nvPicPr>
              <p:blipFill>
                <a:blip r:embed="rId16"/>
                <a:stretch>
                  <a:fillRect/>
                </a:stretch>
              </p:blipFill>
              <p:spPr>
                <a:xfrm>
                  <a:off x="7951125" y="4468057"/>
                  <a:ext cx="77544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BF65CD7C-3662-63C0-C3E5-C7464C8FFAE7}"/>
                    </a:ext>
                  </a:extLst>
                </p14:cNvPr>
                <p14:cNvContentPartPr/>
                <p14:nvPr/>
              </p14:nvContentPartPr>
              <p14:xfrm>
                <a:off x="8711805" y="4820497"/>
                <a:ext cx="1087560" cy="761760"/>
              </p14:xfrm>
            </p:contentPart>
          </mc:Choice>
          <mc:Fallback>
            <p:pic>
              <p:nvPicPr>
                <p:cNvPr id="13" name="Ink 12">
                  <a:extLst>
                    <a:ext uri="{FF2B5EF4-FFF2-40B4-BE49-F238E27FC236}">
                      <a16:creationId xmlns:a16="http://schemas.microsoft.com/office/drawing/2014/main" id="{BF65CD7C-3662-63C0-C3E5-C7464C8FFAE7}"/>
                    </a:ext>
                  </a:extLst>
                </p:cNvPr>
                <p:cNvPicPr/>
                <p:nvPr/>
              </p:nvPicPr>
              <p:blipFill>
                <a:blip r:embed="rId18"/>
                <a:stretch>
                  <a:fillRect/>
                </a:stretch>
              </p:blipFill>
              <p:spPr>
                <a:xfrm>
                  <a:off x="8703165" y="4811857"/>
                  <a:ext cx="1105200"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EC304D57-BE98-3E83-6662-96BA7F6E9537}"/>
                    </a:ext>
                  </a:extLst>
                </p14:cNvPr>
                <p14:cNvContentPartPr/>
                <p14:nvPr/>
              </p14:nvContentPartPr>
              <p14:xfrm>
                <a:off x="9769845" y="5237737"/>
                <a:ext cx="323280" cy="363960"/>
              </p14:xfrm>
            </p:contentPart>
          </mc:Choice>
          <mc:Fallback>
            <p:pic>
              <p:nvPicPr>
                <p:cNvPr id="14" name="Ink 13">
                  <a:extLst>
                    <a:ext uri="{FF2B5EF4-FFF2-40B4-BE49-F238E27FC236}">
                      <a16:creationId xmlns:a16="http://schemas.microsoft.com/office/drawing/2014/main" id="{EC304D57-BE98-3E83-6662-96BA7F6E9537}"/>
                    </a:ext>
                  </a:extLst>
                </p:cNvPr>
                <p:cNvPicPr/>
                <p:nvPr/>
              </p:nvPicPr>
              <p:blipFill>
                <a:blip r:embed="rId20"/>
                <a:stretch>
                  <a:fillRect/>
                </a:stretch>
              </p:blipFill>
              <p:spPr>
                <a:xfrm>
                  <a:off x="9761205" y="5229097"/>
                  <a:ext cx="3409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A1B17FB0-8BF8-D843-38CD-1DB33AF88FEC}"/>
                    </a:ext>
                  </a:extLst>
                </p14:cNvPr>
                <p14:cNvContentPartPr/>
                <p14:nvPr/>
              </p14:nvContentPartPr>
              <p14:xfrm>
                <a:off x="10055325" y="5254297"/>
                <a:ext cx="349560" cy="272880"/>
              </p14:xfrm>
            </p:contentPart>
          </mc:Choice>
          <mc:Fallback>
            <p:pic>
              <p:nvPicPr>
                <p:cNvPr id="15" name="Ink 14">
                  <a:extLst>
                    <a:ext uri="{FF2B5EF4-FFF2-40B4-BE49-F238E27FC236}">
                      <a16:creationId xmlns:a16="http://schemas.microsoft.com/office/drawing/2014/main" id="{A1B17FB0-8BF8-D843-38CD-1DB33AF88FEC}"/>
                    </a:ext>
                  </a:extLst>
                </p:cNvPr>
                <p:cNvPicPr/>
                <p:nvPr/>
              </p:nvPicPr>
              <p:blipFill>
                <a:blip r:embed="rId22"/>
                <a:stretch>
                  <a:fillRect/>
                </a:stretch>
              </p:blipFill>
              <p:spPr>
                <a:xfrm>
                  <a:off x="10046325" y="5245297"/>
                  <a:ext cx="367200" cy="29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913D9C33-3839-10C6-AC01-42BD6273AF9E}"/>
                  </a:ext>
                </a:extLst>
              </p14:cNvPr>
              <p14:cNvContentPartPr/>
              <p14:nvPr/>
            </p14:nvContentPartPr>
            <p14:xfrm>
              <a:off x="188085" y="2201857"/>
              <a:ext cx="462240" cy="183600"/>
            </p14:xfrm>
          </p:contentPart>
        </mc:Choice>
        <mc:Fallback>
          <p:pic>
            <p:nvPicPr>
              <p:cNvPr id="17" name="Ink 16">
                <a:extLst>
                  <a:ext uri="{FF2B5EF4-FFF2-40B4-BE49-F238E27FC236}">
                    <a16:creationId xmlns:a16="http://schemas.microsoft.com/office/drawing/2014/main" id="{913D9C33-3839-10C6-AC01-42BD6273AF9E}"/>
                  </a:ext>
                </a:extLst>
              </p:cNvPr>
              <p:cNvPicPr/>
              <p:nvPr/>
            </p:nvPicPr>
            <p:blipFill>
              <a:blip r:embed="rId24"/>
              <a:stretch>
                <a:fillRect/>
              </a:stretch>
            </p:blipFill>
            <p:spPr>
              <a:xfrm>
                <a:off x="179085" y="2193217"/>
                <a:ext cx="479880" cy="201240"/>
              </a:xfrm>
              <a:prstGeom prst="rect">
                <a:avLst/>
              </a:prstGeom>
            </p:spPr>
          </p:pic>
        </mc:Fallback>
      </mc:AlternateContent>
      <p:grpSp>
        <p:nvGrpSpPr>
          <p:cNvPr id="20" name="Group 19">
            <a:extLst>
              <a:ext uri="{FF2B5EF4-FFF2-40B4-BE49-F238E27FC236}">
                <a16:creationId xmlns:a16="http://schemas.microsoft.com/office/drawing/2014/main" id="{C5DA572E-A414-19DB-EE99-7D39EBFBF868}"/>
              </a:ext>
            </a:extLst>
          </p:cNvPr>
          <p:cNvGrpSpPr/>
          <p:nvPr/>
        </p:nvGrpSpPr>
        <p:grpSpPr>
          <a:xfrm>
            <a:off x="2276445" y="3334417"/>
            <a:ext cx="1686600" cy="120240"/>
            <a:chOff x="2276445" y="3334417"/>
            <a:chExt cx="1686600" cy="120240"/>
          </a:xfrm>
        </p:grpSpPr>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80E5F97F-B0B4-5E4A-8033-B7E4FC32A877}"/>
                    </a:ext>
                  </a:extLst>
                </p14:cNvPr>
                <p14:cNvContentPartPr/>
                <p14:nvPr/>
              </p14:nvContentPartPr>
              <p14:xfrm>
                <a:off x="2276445" y="3334417"/>
                <a:ext cx="1686600" cy="50760"/>
              </p14:xfrm>
            </p:contentPart>
          </mc:Choice>
          <mc:Fallback>
            <p:pic>
              <p:nvPicPr>
                <p:cNvPr id="18" name="Ink 17">
                  <a:extLst>
                    <a:ext uri="{FF2B5EF4-FFF2-40B4-BE49-F238E27FC236}">
                      <a16:creationId xmlns:a16="http://schemas.microsoft.com/office/drawing/2014/main" id="{80E5F97F-B0B4-5E4A-8033-B7E4FC32A877}"/>
                    </a:ext>
                  </a:extLst>
                </p:cNvPr>
                <p:cNvPicPr/>
                <p:nvPr/>
              </p:nvPicPr>
              <p:blipFill>
                <a:blip r:embed="rId26"/>
                <a:stretch>
                  <a:fillRect/>
                </a:stretch>
              </p:blipFill>
              <p:spPr>
                <a:xfrm>
                  <a:off x="2267805" y="3325417"/>
                  <a:ext cx="17042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D844E68E-44DC-DEAD-7E90-E6FDF4AA1ED4}"/>
                    </a:ext>
                  </a:extLst>
                </p14:cNvPr>
                <p14:cNvContentPartPr/>
                <p14:nvPr/>
              </p14:nvContentPartPr>
              <p14:xfrm>
                <a:off x="2918685" y="3428377"/>
                <a:ext cx="531720" cy="26280"/>
              </p14:xfrm>
            </p:contentPart>
          </mc:Choice>
          <mc:Fallback>
            <p:pic>
              <p:nvPicPr>
                <p:cNvPr id="19" name="Ink 18">
                  <a:extLst>
                    <a:ext uri="{FF2B5EF4-FFF2-40B4-BE49-F238E27FC236}">
                      <a16:creationId xmlns:a16="http://schemas.microsoft.com/office/drawing/2014/main" id="{D844E68E-44DC-DEAD-7E90-E6FDF4AA1ED4}"/>
                    </a:ext>
                  </a:extLst>
                </p:cNvPr>
                <p:cNvPicPr/>
                <p:nvPr/>
              </p:nvPicPr>
              <p:blipFill>
                <a:blip r:embed="rId28"/>
                <a:stretch>
                  <a:fillRect/>
                </a:stretch>
              </p:blipFill>
              <p:spPr>
                <a:xfrm>
                  <a:off x="2909685" y="3419737"/>
                  <a:ext cx="54936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FE5D89EA-A025-499C-1ACB-E8707DF002EF}"/>
                  </a:ext>
                </a:extLst>
              </p14:cNvPr>
              <p14:cNvContentPartPr/>
              <p14:nvPr/>
            </p14:nvContentPartPr>
            <p14:xfrm>
              <a:off x="231285" y="3568057"/>
              <a:ext cx="425520" cy="212760"/>
            </p14:xfrm>
          </p:contentPart>
        </mc:Choice>
        <mc:Fallback>
          <p:pic>
            <p:nvPicPr>
              <p:cNvPr id="21" name="Ink 20">
                <a:extLst>
                  <a:ext uri="{FF2B5EF4-FFF2-40B4-BE49-F238E27FC236}">
                    <a16:creationId xmlns:a16="http://schemas.microsoft.com/office/drawing/2014/main" id="{FE5D89EA-A025-499C-1ACB-E8707DF002EF}"/>
                  </a:ext>
                </a:extLst>
              </p:cNvPr>
              <p:cNvPicPr/>
              <p:nvPr/>
            </p:nvPicPr>
            <p:blipFill>
              <a:blip r:embed="rId30"/>
              <a:stretch>
                <a:fillRect/>
              </a:stretch>
            </p:blipFill>
            <p:spPr>
              <a:xfrm>
                <a:off x="222645" y="3559417"/>
                <a:ext cx="443160" cy="230400"/>
              </a:xfrm>
              <a:prstGeom prst="rect">
                <a:avLst/>
              </a:prstGeom>
            </p:spPr>
          </p:pic>
        </mc:Fallback>
      </mc:AlternateContent>
      <p:grpSp>
        <p:nvGrpSpPr>
          <p:cNvPr id="24" name="Group 23">
            <a:extLst>
              <a:ext uri="{FF2B5EF4-FFF2-40B4-BE49-F238E27FC236}">
                <a16:creationId xmlns:a16="http://schemas.microsoft.com/office/drawing/2014/main" id="{F2CC2623-FB23-B221-D039-5F13267BF735}"/>
              </a:ext>
            </a:extLst>
          </p:cNvPr>
          <p:cNvGrpSpPr/>
          <p:nvPr/>
        </p:nvGrpSpPr>
        <p:grpSpPr>
          <a:xfrm>
            <a:off x="8976045" y="3821857"/>
            <a:ext cx="505800" cy="158040"/>
            <a:chOff x="8976045" y="3821857"/>
            <a:chExt cx="505800" cy="158040"/>
          </a:xfrm>
        </p:grpSpPr>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B3D97833-09E0-8F05-E345-6435682AB0E4}"/>
                    </a:ext>
                  </a:extLst>
                </p14:cNvPr>
                <p14:cNvContentPartPr/>
                <p14:nvPr/>
              </p14:nvContentPartPr>
              <p14:xfrm>
                <a:off x="9000525" y="3821857"/>
                <a:ext cx="481320" cy="51840"/>
              </p14:xfrm>
            </p:contentPart>
          </mc:Choice>
          <mc:Fallback>
            <p:pic>
              <p:nvPicPr>
                <p:cNvPr id="22" name="Ink 21">
                  <a:extLst>
                    <a:ext uri="{FF2B5EF4-FFF2-40B4-BE49-F238E27FC236}">
                      <a16:creationId xmlns:a16="http://schemas.microsoft.com/office/drawing/2014/main" id="{B3D97833-09E0-8F05-E345-6435682AB0E4}"/>
                    </a:ext>
                  </a:extLst>
                </p:cNvPr>
                <p:cNvPicPr/>
                <p:nvPr/>
              </p:nvPicPr>
              <p:blipFill>
                <a:blip r:embed="rId32"/>
                <a:stretch>
                  <a:fillRect/>
                </a:stretch>
              </p:blipFill>
              <p:spPr>
                <a:xfrm>
                  <a:off x="8991885" y="3812857"/>
                  <a:ext cx="4989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6F15D186-BC16-ECA3-22A2-8AB730B6597E}"/>
                    </a:ext>
                  </a:extLst>
                </p14:cNvPr>
                <p14:cNvContentPartPr/>
                <p14:nvPr/>
              </p14:nvContentPartPr>
              <p14:xfrm>
                <a:off x="8976045" y="3942097"/>
                <a:ext cx="292680" cy="37800"/>
              </p14:xfrm>
            </p:contentPart>
          </mc:Choice>
          <mc:Fallback>
            <p:pic>
              <p:nvPicPr>
                <p:cNvPr id="23" name="Ink 22">
                  <a:extLst>
                    <a:ext uri="{FF2B5EF4-FFF2-40B4-BE49-F238E27FC236}">
                      <a16:creationId xmlns:a16="http://schemas.microsoft.com/office/drawing/2014/main" id="{6F15D186-BC16-ECA3-22A2-8AB730B6597E}"/>
                    </a:ext>
                  </a:extLst>
                </p:cNvPr>
                <p:cNvPicPr/>
                <p:nvPr/>
              </p:nvPicPr>
              <p:blipFill>
                <a:blip r:embed="rId34"/>
                <a:stretch>
                  <a:fillRect/>
                </a:stretch>
              </p:blipFill>
              <p:spPr>
                <a:xfrm>
                  <a:off x="8967045" y="3933457"/>
                  <a:ext cx="310320" cy="55440"/>
                </a:xfrm>
                <a:prstGeom prst="rect">
                  <a:avLst/>
                </a:prstGeom>
              </p:spPr>
            </p:pic>
          </mc:Fallback>
        </mc:AlternateContent>
      </p:grpSp>
    </p:spTree>
    <p:extLst>
      <p:ext uri="{BB962C8B-B14F-4D97-AF65-F5344CB8AC3E}">
        <p14:creationId xmlns:p14="http://schemas.microsoft.com/office/powerpoint/2010/main" val="120889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2.5.3: Generalization for complex signals</a:t>
            </a:r>
          </a:p>
        </p:txBody>
      </p:sp>
      <p:sp>
        <p:nvSpPr>
          <p:cNvPr id="3" name="Content Placeholder 2"/>
          <p:cNvSpPr>
            <a:spLocks noGrp="1"/>
          </p:cNvSpPr>
          <p:nvPr>
            <p:ph idx="1"/>
          </p:nvPr>
        </p:nvSpPr>
        <p:spPr/>
        <p:txBody>
          <a:bodyPr/>
          <a:lstStyle/>
          <a:p>
            <a:r>
              <a:rPr lang="en-US" dirty="0"/>
              <a:t>We can generalize the results for the cases that x(t) and g(t) are complex functions of t. </a:t>
            </a:r>
          </a:p>
          <a:p>
            <a:endParaRPr lang="en-US" dirty="0"/>
          </a:p>
          <a:p>
            <a:endParaRPr lang="en-US" dirty="0"/>
          </a:p>
          <a:p>
            <a:endParaRPr lang="en-US" dirty="0"/>
          </a:p>
          <a:p>
            <a:r>
              <a:rPr lang="en-US" dirty="0"/>
              <a:t>Inner product</a:t>
            </a:r>
          </a:p>
          <a:p>
            <a:endParaRPr lang="en-US" dirty="0"/>
          </a:p>
          <a:p>
            <a:endParaRPr lang="en-US" dirty="0"/>
          </a:p>
          <a:p>
            <a:r>
              <a:rPr lang="en-US" dirty="0" err="1"/>
              <a:t>Orthogonality</a:t>
            </a:r>
            <a:r>
              <a:rPr lang="en-US" dirty="0"/>
              <a:t> is modified as:</a:t>
            </a:r>
          </a:p>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1600201"/>
            <a:ext cx="49244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332" y="4876800"/>
            <a:ext cx="84582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3962400" y="3200400"/>
                <a:ext cx="4556504" cy="96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&lt;</m:t>
                      </m:r>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m:t>
                      </m:r>
                      <m:r>
                        <a:rPr lang="en-US" sz="2400" i="1">
                          <a:latin typeface="Cambria Math"/>
                        </a:rPr>
                        <m:t>𝑥</m:t>
                      </m:r>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&gt; =</m:t>
                      </m:r>
                      <m:nary>
                        <m:naryPr>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23"/>
                                </m:rPr>
                                <a:rPr lang="en-US" sz="2400" i="1">
                                  <a:latin typeface="Cambria Math"/>
                                </a:rPr>
                                <m:t>𝑡</m:t>
                              </m:r>
                            </m:e>
                            <m:sub>
                              <m:r>
                                <m:rPr>
                                  <m:brk m:alnAt="23"/>
                                </m:rPr>
                                <a:rPr lang="en-US" sz="2400" i="1">
                                  <a:latin typeface="Cambria Math"/>
                                </a:rPr>
                                <m:t>1</m:t>
                              </m:r>
                            </m:sub>
                          </m:sSub>
                        </m:sub>
                        <m:sup>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2</m:t>
                              </m:r>
                            </m:sub>
                          </m:sSub>
                        </m:sup>
                        <m:e>
                          <m:r>
                            <a:rPr lang="en-US" sz="2400" i="1">
                              <a:latin typeface="Cambria Math"/>
                            </a:rPr>
                            <m:t>𝑔</m:t>
                          </m:r>
                          <m:d>
                            <m:dPr>
                              <m:ctrlPr>
                                <a:rPr lang="en-US" sz="2400" i="1">
                                  <a:latin typeface="Cambria Math" panose="02040503050406030204" pitchFamily="18" charset="0"/>
                                </a:rPr>
                              </m:ctrlPr>
                            </m:dPr>
                            <m:e>
                              <m:r>
                                <a:rPr lang="en-US" sz="2400" i="1">
                                  <a:latin typeface="Cambria Math"/>
                                </a:rPr>
                                <m:t>𝑡</m:t>
                              </m:r>
                            </m:e>
                          </m:d>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m:t>
                              </m:r>
                            </m:sup>
                          </m:sSup>
                          <m:d>
                            <m:dPr>
                              <m:ctrlPr>
                                <a:rPr lang="en-US" sz="2400" i="1">
                                  <a:latin typeface="Cambria Math" panose="02040503050406030204" pitchFamily="18" charset="0"/>
                                </a:rPr>
                              </m:ctrlPr>
                            </m:dPr>
                            <m:e>
                              <m:r>
                                <a:rPr lang="en-US" sz="2400" i="1">
                                  <a:latin typeface="Cambria Math"/>
                                </a:rPr>
                                <m:t>𝑡</m:t>
                              </m:r>
                            </m:e>
                          </m:d>
                          <m:r>
                            <a:rPr lang="en-US" sz="2400" i="1">
                              <a:latin typeface="Cambria Math"/>
                            </a:rPr>
                            <m:t>𝑑𝑡</m:t>
                          </m:r>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962400" y="3200400"/>
                <a:ext cx="4556504" cy="9617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893FA6A9-63E8-F95A-74D4-7C60C5651541}"/>
                  </a:ext>
                </a:extLst>
              </p14:cNvPr>
              <p14:cNvContentPartPr/>
              <p14:nvPr/>
            </p14:nvContentPartPr>
            <p14:xfrm>
              <a:off x="9062805" y="1353337"/>
              <a:ext cx="290880" cy="232920"/>
            </p14:xfrm>
          </p:contentPart>
        </mc:Choice>
        <mc:Fallback>
          <p:pic>
            <p:nvPicPr>
              <p:cNvPr id="11" name="Ink 10">
                <a:extLst>
                  <a:ext uri="{FF2B5EF4-FFF2-40B4-BE49-F238E27FC236}">
                    <a16:creationId xmlns:a16="http://schemas.microsoft.com/office/drawing/2014/main" id="{893FA6A9-63E8-F95A-74D4-7C60C5651541}"/>
                  </a:ext>
                </a:extLst>
              </p:cNvPr>
              <p:cNvPicPr/>
              <p:nvPr/>
            </p:nvPicPr>
            <p:blipFill>
              <a:blip r:embed="rId6"/>
              <a:stretch>
                <a:fillRect/>
              </a:stretch>
            </p:blipFill>
            <p:spPr>
              <a:xfrm>
                <a:off x="9053805" y="1344337"/>
                <a:ext cx="308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6540E059-B6C0-D5A1-0E16-078E00D14098}"/>
                  </a:ext>
                </a:extLst>
              </p14:cNvPr>
              <p14:cNvContentPartPr/>
              <p14:nvPr/>
            </p14:nvContentPartPr>
            <p14:xfrm>
              <a:off x="9435765" y="1570777"/>
              <a:ext cx="190800" cy="18720"/>
            </p14:xfrm>
          </p:contentPart>
        </mc:Choice>
        <mc:Fallback>
          <p:pic>
            <p:nvPicPr>
              <p:cNvPr id="12" name="Ink 11">
                <a:extLst>
                  <a:ext uri="{FF2B5EF4-FFF2-40B4-BE49-F238E27FC236}">
                    <a16:creationId xmlns:a16="http://schemas.microsoft.com/office/drawing/2014/main" id="{6540E059-B6C0-D5A1-0E16-078E00D14098}"/>
                  </a:ext>
                </a:extLst>
              </p:cNvPr>
              <p:cNvPicPr/>
              <p:nvPr/>
            </p:nvPicPr>
            <p:blipFill>
              <a:blip r:embed="rId8"/>
              <a:stretch>
                <a:fillRect/>
              </a:stretch>
            </p:blipFill>
            <p:spPr>
              <a:xfrm>
                <a:off x="9426765" y="1561777"/>
                <a:ext cx="2084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98C69CB2-AC46-2D02-5908-6D7F54846659}"/>
                  </a:ext>
                </a:extLst>
              </p14:cNvPr>
              <p14:cNvContentPartPr/>
              <p14:nvPr/>
            </p14:nvContentPartPr>
            <p14:xfrm>
              <a:off x="9456645" y="1483297"/>
              <a:ext cx="156240" cy="25920"/>
            </p14:xfrm>
          </p:contentPart>
        </mc:Choice>
        <mc:Fallback>
          <p:pic>
            <p:nvPicPr>
              <p:cNvPr id="13" name="Ink 12">
                <a:extLst>
                  <a:ext uri="{FF2B5EF4-FFF2-40B4-BE49-F238E27FC236}">
                    <a16:creationId xmlns:a16="http://schemas.microsoft.com/office/drawing/2014/main" id="{98C69CB2-AC46-2D02-5908-6D7F54846659}"/>
                  </a:ext>
                </a:extLst>
              </p:cNvPr>
              <p:cNvPicPr/>
              <p:nvPr/>
            </p:nvPicPr>
            <p:blipFill>
              <a:blip r:embed="rId10"/>
              <a:stretch>
                <a:fillRect/>
              </a:stretch>
            </p:blipFill>
            <p:spPr>
              <a:xfrm>
                <a:off x="9447645" y="1474297"/>
                <a:ext cx="173880" cy="43560"/>
              </a:xfrm>
              <a:prstGeom prst="rect">
                <a:avLst/>
              </a:prstGeom>
            </p:spPr>
          </p:pic>
        </mc:Fallback>
      </mc:AlternateContent>
      <p:grpSp>
        <p:nvGrpSpPr>
          <p:cNvPr id="22" name="Group 21">
            <a:extLst>
              <a:ext uri="{FF2B5EF4-FFF2-40B4-BE49-F238E27FC236}">
                <a16:creationId xmlns:a16="http://schemas.microsoft.com/office/drawing/2014/main" id="{048CF58F-C790-7B86-5056-E858E55D5836}"/>
              </a:ext>
            </a:extLst>
          </p:cNvPr>
          <p:cNvGrpSpPr/>
          <p:nvPr/>
        </p:nvGrpSpPr>
        <p:grpSpPr>
          <a:xfrm>
            <a:off x="9890085" y="1370257"/>
            <a:ext cx="1033560" cy="444960"/>
            <a:chOff x="9890085" y="1370257"/>
            <a:chExt cx="1033560" cy="444960"/>
          </a:xfrm>
        </p:grpSpPr>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FD2AC28E-6E41-8DC9-9876-6A3E01D388E5}"/>
                    </a:ext>
                  </a:extLst>
                </p14:cNvPr>
                <p14:cNvContentPartPr/>
                <p14:nvPr/>
              </p14:nvContentPartPr>
              <p14:xfrm>
                <a:off x="9890085" y="1464577"/>
                <a:ext cx="230400" cy="147960"/>
              </p14:xfrm>
            </p:contentPart>
          </mc:Choice>
          <mc:Fallback>
            <p:pic>
              <p:nvPicPr>
                <p:cNvPr id="14" name="Ink 13">
                  <a:extLst>
                    <a:ext uri="{FF2B5EF4-FFF2-40B4-BE49-F238E27FC236}">
                      <a16:creationId xmlns:a16="http://schemas.microsoft.com/office/drawing/2014/main" id="{FD2AC28E-6E41-8DC9-9876-6A3E01D388E5}"/>
                    </a:ext>
                  </a:extLst>
                </p:cNvPr>
                <p:cNvPicPr/>
                <p:nvPr/>
              </p:nvPicPr>
              <p:blipFill>
                <a:blip r:embed="rId12"/>
                <a:stretch>
                  <a:fillRect/>
                </a:stretch>
              </p:blipFill>
              <p:spPr>
                <a:xfrm>
                  <a:off x="9881085" y="1455577"/>
                  <a:ext cx="248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49E34911-AD06-F74D-EEF4-EBEFA0EE13D1}"/>
                    </a:ext>
                  </a:extLst>
                </p14:cNvPr>
                <p14:cNvContentPartPr/>
                <p14:nvPr/>
              </p14:nvContentPartPr>
              <p14:xfrm>
                <a:off x="10193925" y="1556737"/>
                <a:ext cx="187560" cy="18720"/>
              </p14:xfrm>
            </p:contentPart>
          </mc:Choice>
          <mc:Fallback>
            <p:pic>
              <p:nvPicPr>
                <p:cNvPr id="15" name="Ink 14">
                  <a:extLst>
                    <a:ext uri="{FF2B5EF4-FFF2-40B4-BE49-F238E27FC236}">
                      <a16:creationId xmlns:a16="http://schemas.microsoft.com/office/drawing/2014/main" id="{49E34911-AD06-F74D-EEF4-EBEFA0EE13D1}"/>
                    </a:ext>
                  </a:extLst>
                </p:cNvPr>
                <p:cNvPicPr/>
                <p:nvPr/>
              </p:nvPicPr>
              <p:blipFill>
                <a:blip r:embed="rId14"/>
                <a:stretch>
                  <a:fillRect/>
                </a:stretch>
              </p:blipFill>
              <p:spPr>
                <a:xfrm>
                  <a:off x="10184925" y="1547737"/>
                  <a:ext cx="205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94545CB1-22C6-F493-005E-2E1E7879A03B}"/>
                    </a:ext>
                  </a:extLst>
                </p14:cNvPr>
                <p14:cNvContentPartPr/>
                <p14:nvPr/>
              </p14:nvContentPartPr>
              <p14:xfrm>
                <a:off x="10283565" y="1517137"/>
                <a:ext cx="36000" cy="166320"/>
              </p14:xfrm>
            </p:contentPart>
          </mc:Choice>
          <mc:Fallback>
            <p:pic>
              <p:nvPicPr>
                <p:cNvPr id="16" name="Ink 15">
                  <a:extLst>
                    <a:ext uri="{FF2B5EF4-FFF2-40B4-BE49-F238E27FC236}">
                      <a16:creationId xmlns:a16="http://schemas.microsoft.com/office/drawing/2014/main" id="{94545CB1-22C6-F493-005E-2E1E7879A03B}"/>
                    </a:ext>
                  </a:extLst>
                </p:cNvPr>
                <p:cNvPicPr/>
                <p:nvPr/>
              </p:nvPicPr>
              <p:blipFill>
                <a:blip r:embed="rId16"/>
                <a:stretch>
                  <a:fillRect/>
                </a:stretch>
              </p:blipFill>
              <p:spPr>
                <a:xfrm>
                  <a:off x="10274565" y="1508497"/>
                  <a:ext cx="536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0359B66B-1BDC-00D1-A98B-E30E2E46ED7A}"/>
                    </a:ext>
                  </a:extLst>
                </p14:cNvPr>
                <p14:cNvContentPartPr/>
                <p14:nvPr/>
              </p14:nvContentPartPr>
              <p14:xfrm>
                <a:off x="10546365" y="1370257"/>
                <a:ext cx="132480" cy="251640"/>
              </p14:xfrm>
            </p:contentPart>
          </mc:Choice>
          <mc:Fallback>
            <p:pic>
              <p:nvPicPr>
                <p:cNvPr id="19" name="Ink 18">
                  <a:extLst>
                    <a:ext uri="{FF2B5EF4-FFF2-40B4-BE49-F238E27FC236}">
                      <a16:creationId xmlns:a16="http://schemas.microsoft.com/office/drawing/2014/main" id="{0359B66B-1BDC-00D1-A98B-E30E2E46ED7A}"/>
                    </a:ext>
                  </a:extLst>
                </p:cNvPr>
                <p:cNvPicPr/>
                <p:nvPr/>
              </p:nvPicPr>
              <p:blipFill>
                <a:blip r:embed="rId18"/>
                <a:stretch>
                  <a:fillRect/>
                </a:stretch>
              </p:blipFill>
              <p:spPr>
                <a:xfrm>
                  <a:off x="10537725" y="1361617"/>
                  <a:ext cx="1501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F4B8A3C6-5DB4-0029-6610-F1665072C763}"/>
                    </a:ext>
                  </a:extLst>
                </p14:cNvPr>
                <p14:cNvContentPartPr/>
                <p14:nvPr/>
              </p14:nvContentPartPr>
              <p14:xfrm>
                <a:off x="10705845" y="1480417"/>
                <a:ext cx="157320" cy="334800"/>
              </p14:xfrm>
            </p:contentPart>
          </mc:Choice>
          <mc:Fallback>
            <p:pic>
              <p:nvPicPr>
                <p:cNvPr id="20" name="Ink 19">
                  <a:extLst>
                    <a:ext uri="{FF2B5EF4-FFF2-40B4-BE49-F238E27FC236}">
                      <a16:creationId xmlns:a16="http://schemas.microsoft.com/office/drawing/2014/main" id="{F4B8A3C6-5DB4-0029-6610-F1665072C763}"/>
                    </a:ext>
                  </a:extLst>
                </p:cNvPr>
                <p:cNvPicPr/>
                <p:nvPr/>
              </p:nvPicPr>
              <p:blipFill>
                <a:blip r:embed="rId20"/>
                <a:stretch>
                  <a:fillRect/>
                </a:stretch>
              </p:blipFill>
              <p:spPr>
                <a:xfrm>
                  <a:off x="10697205" y="1471417"/>
                  <a:ext cx="17496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C3ECECBF-B305-D073-FE69-1D6818884E73}"/>
                    </a:ext>
                  </a:extLst>
                </p14:cNvPr>
                <p14:cNvContentPartPr/>
                <p14:nvPr/>
              </p14:nvContentPartPr>
              <p14:xfrm>
                <a:off x="10913925" y="1388257"/>
                <a:ext cx="9720" cy="23760"/>
              </p14:xfrm>
            </p:contentPart>
          </mc:Choice>
          <mc:Fallback>
            <p:pic>
              <p:nvPicPr>
                <p:cNvPr id="21" name="Ink 20">
                  <a:extLst>
                    <a:ext uri="{FF2B5EF4-FFF2-40B4-BE49-F238E27FC236}">
                      <a16:creationId xmlns:a16="http://schemas.microsoft.com/office/drawing/2014/main" id="{C3ECECBF-B305-D073-FE69-1D6818884E73}"/>
                    </a:ext>
                  </a:extLst>
                </p:cNvPr>
                <p:cNvPicPr/>
                <p:nvPr/>
              </p:nvPicPr>
              <p:blipFill>
                <a:blip r:embed="rId22"/>
                <a:stretch>
                  <a:fillRect/>
                </a:stretch>
              </p:blipFill>
              <p:spPr>
                <a:xfrm>
                  <a:off x="10905285" y="1379617"/>
                  <a:ext cx="27360" cy="41400"/>
                </a:xfrm>
                <a:prstGeom prst="rect">
                  <a:avLst/>
                </a:prstGeom>
              </p:spPr>
            </p:pic>
          </mc:Fallback>
        </mc:AlternateContent>
      </p:grpSp>
      <p:grpSp>
        <p:nvGrpSpPr>
          <p:cNvPr id="28" name="Group 27">
            <a:extLst>
              <a:ext uri="{FF2B5EF4-FFF2-40B4-BE49-F238E27FC236}">
                <a16:creationId xmlns:a16="http://schemas.microsoft.com/office/drawing/2014/main" id="{ECA63AB2-A8E9-77B9-1A35-6D29467A31D5}"/>
              </a:ext>
            </a:extLst>
          </p:cNvPr>
          <p:cNvGrpSpPr/>
          <p:nvPr/>
        </p:nvGrpSpPr>
        <p:grpSpPr>
          <a:xfrm>
            <a:off x="9118965" y="1845817"/>
            <a:ext cx="600480" cy="406800"/>
            <a:chOff x="9118965" y="1845817"/>
            <a:chExt cx="600480" cy="406800"/>
          </a:xfrm>
        </p:grpSpPr>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D16EF6D4-0019-F73C-FCB5-11863324F05C}"/>
                    </a:ext>
                  </a:extLst>
                </p14:cNvPr>
                <p14:cNvContentPartPr/>
                <p14:nvPr/>
              </p14:nvContentPartPr>
              <p14:xfrm>
                <a:off x="9118965" y="1986217"/>
                <a:ext cx="248400" cy="218160"/>
              </p14:xfrm>
            </p:contentPart>
          </mc:Choice>
          <mc:Fallback>
            <p:pic>
              <p:nvPicPr>
                <p:cNvPr id="23" name="Ink 22">
                  <a:extLst>
                    <a:ext uri="{FF2B5EF4-FFF2-40B4-BE49-F238E27FC236}">
                      <a16:creationId xmlns:a16="http://schemas.microsoft.com/office/drawing/2014/main" id="{D16EF6D4-0019-F73C-FCB5-11863324F05C}"/>
                    </a:ext>
                  </a:extLst>
                </p:cNvPr>
                <p:cNvPicPr/>
                <p:nvPr/>
              </p:nvPicPr>
              <p:blipFill>
                <a:blip r:embed="rId24"/>
                <a:stretch>
                  <a:fillRect/>
                </a:stretch>
              </p:blipFill>
              <p:spPr>
                <a:xfrm>
                  <a:off x="9109965" y="1977577"/>
                  <a:ext cx="2660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6DA02303-AACA-5442-B973-1796A542BD5A}"/>
                    </a:ext>
                  </a:extLst>
                </p14:cNvPr>
                <p14:cNvContentPartPr/>
                <p14:nvPr/>
              </p14:nvContentPartPr>
              <p14:xfrm>
                <a:off x="9425685" y="1845817"/>
                <a:ext cx="142200" cy="163440"/>
              </p14:xfrm>
            </p:contentPart>
          </mc:Choice>
          <mc:Fallback>
            <p:pic>
              <p:nvPicPr>
                <p:cNvPr id="24" name="Ink 23">
                  <a:extLst>
                    <a:ext uri="{FF2B5EF4-FFF2-40B4-BE49-F238E27FC236}">
                      <a16:creationId xmlns:a16="http://schemas.microsoft.com/office/drawing/2014/main" id="{6DA02303-AACA-5442-B973-1796A542BD5A}"/>
                    </a:ext>
                  </a:extLst>
                </p:cNvPr>
                <p:cNvPicPr/>
                <p:nvPr/>
              </p:nvPicPr>
              <p:blipFill>
                <a:blip r:embed="rId26"/>
                <a:stretch>
                  <a:fillRect/>
                </a:stretch>
              </p:blipFill>
              <p:spPr>
                <a:xfrm>
                  <a:off x="9416685" y="1837177"/>
                  <a:ext cx="1598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22929260-EF94-462E-A3CF-47BB0A0FD316}"/>
                    </a:ext>
                  </a:extLst>
                </p14:cNvPr>
                <p14:cNvContentPartPr/>
                <p14:nvPr/>
              </p14:nvContentPartPr>
              <p14:xfrm>
                <a:off x="9393285" y="1869577"/>
                <a:ext cx="271800" cy="89280"/>
              </p14:xfrm>
            </p:contentPart>
          </mc:Choice>
          <mc:Fallback>
            <p:pic>
              <p:nvPicPr>
                <p:cNvPr id="25" name="Ink 24">
                  <a:extLst>
                    <a:ext uri="{FF2B5EF4-FFF2-40B4-BE49-F238E27FC236}">
                      <a16:creationId xmlns:a16="http://schemas.microsoft.com/office/drawing/2014/main" id="{22929260-EF94-462E-A3CF-47BB0A0FD316}"/>
                    </a:ext>
                  </a:extLst>
                </p:cNvPr>
                <p:cNvPicPr/>
                <p:nvPr/>
              </p:nvPicPr>
              <p:blipFill>
                <a:blip r:embed="rId28"/>
                <a:stretch>
                  <a:fillRect/>
                </a:stretch>
              </p:blipFill>
              <p:spPr>
                <a:xfrm>
                  <a:off x="9384285" y="1860577"/>
                  <a:ext cx="289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1B6F0CA4-9E58-320F-7219-EB8649F1ECFF}"/>
                    </a:ext>
                  </a:extLst>
                </p14:cNvPr>
                <p14:cNvContentPartPr/>
                <p14:nvPr/>
              </p14:nvContentPartPr>
              <p14:xfrm>
                <a:off x="9542325" y="2231017"/>
                <a:ext cx="171360" cy="21600"/>
              </p14:xfrm>
            </p:contentPart>
          </mc:Choice>
          <mc:Fallback>
            <p:pic>
              <p:nvPicPr>
                <p:cNvPr id="26" name="Ink 25">
                  <a:extLst>
                    <a:ext uri="{FF2B5EF4-FFF2-40B4-BE49-F238E27FC236}">
                      <a16:creationId xmlns:a16="http://schemas.microsoft.com/office/drawing/2014/main" id="{1B6F0CA4-9E58-320F-7219-EB8649F1ECFF}"/>
                    </a:ext>
                  </a:extLst>
                </p:cNvPr>
                <p:cNvPicPr/>
                <p:nvPr/>
              </p:nvPicPr>
              <p:blipFill>
                <a:blip r:embed="rId30"/>
                <a:stretch>
                  <a:fillRect/>
                </a:stretch>
              </p:blipFill>
              <p:spPr>
                <a:xfrm>
                  <a:off x="9533685" y="2222017"/>
                  <a:ext cx="189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3E9697D0-3B2E-2B69-460E-C647018A09F6}"/>
                    </a:ext>
                  </a:extLst>
                </p14:cNvPr>
                <p14:cNvContentPartPr/>
                <p14:nvPr/>
              </p14:nvContentPartPr>
              <p14:xfrm>
                <a:off x="9613245" y="2166217"/>
                <a:ext cx="106200" cy="22320"/>
              </p14:xfrm>
            </p:contentPart>
          </mc:Choice>
          <mc:Fallback>
            <p:pic>
              <p:nvPicPr>
                <p:cNvPr id="27" name="Ink 26">
                  <a:extLst>
                    <a:ext uri="{FF2B5EF4-FFF2-40B4-BE49-F238E27FC236}">
                      <a16:creationId xmlns:a16="http://schemas.microsoft.com/office/drawing/2014/main" id="{3E9697D0-3B2E-2B69-460E-C647018A09F6}"/>
                    </a:ext>
                  </a:extLst>
                </p:cNvPr>
                <p:cNvPicPr/>
                <p:nvPr/>
              </p:nvPicPr>
              <p:blipFill>
                <a:blip r:embed="rId32"/>
                <a:stretch>
                  <a:fillRect/>
                </a:stretch>
              </p:blipFill>
              <p:spPr>
                <a:xfrm>
                  <a:off x="9604605" y="2157217"/>
                  <a:ext cx="123840" cy="39960"/>
                </a:xfrm>
                <a:prstGeom prst="rect">
                  <a:avLst/>
                </a:prstGeom>
              </p:spPr>
            </p:pic>
          </mc:Fallback>
        </mc:AlternateContent>
      </p:grpSp>
      <p:grpSp>
        <p:nvGrpSpPr>
          <p:cNvPr id="15364" name="Group 15363">
            <a:extLst>
              <a:ext uri="{FF2B5EF4-FFF2-40B4-BE49-F238E27FC236}">
                <a16:creationId xmlns:a16="http://schemas.microsoft.com/office/drawing/2014/main" id="{ECD3DBC8-3B23-0887-64F1-83AD2B466E7D}"/>
              </a:ext>
            </a:extLst>
          </p:cNvPr>
          <p:cNvGrpSpPr/>
          <p:nvPr/>
        </p:nvGrpSpPr>
        <p:grpSpPr>
          <a:xfrm>
            <a:off x="10021485" y="1980097"/>
            <a:ext cx="979920" cy="533880"/>
            <a:chOff x="10021485" y="1980097"/>
            <a:chExt cx="979920" cy="533880"/>
          </a:xfrm>
        </p:grpSpPr>
        <mc:AlternateContent xmlns:mc="http://schemas.openxmlformats.org/markup-compatibility/2006">
          <mc:Choice xmlns:p14="http://schemas.microsoft.com/office/powerpoint/2010/main" Requires="p14">
            <p:contentPart p14:bwMode="auto" r:id="rId33">
              <p14:nvContentPartPr>
                <p14:cNvPr id="29" name="Ink 28">
                  <a:extLst>
                    <a:ext uri="{FF2B5EF4-FFF2-40B4-BE49-F238E27FC236}">
                      <a16:creationId xmlns:a16="http://schemas.microsoft.com/office/drawing/2014/main" id="{AC368913-F986-4324-4AC9-7933B2F78075}"/>
                    </a:ext>
                  </a:extLst>
                </p14:cNvPr>
                <p14:cNvContentPartPr/>
                <p14:nvPr/>
              </p14:nvContentPartPr>
              <p14:xfrm>
                <a:off x="10021485" y="2047057"/>
                <a:ext cx="207000" cy="185400"/>
              </p14:xfrm>
            </p:contentPart>
          </mc:Choice>
          <mc:Fallback>
            <p:pic>
              <p:nvPicPr>
                <p:cNvPr id="29" name="Ink 28">
                  <a:extLst>
                    <a:ext uri="{FF2B5EF4-FFF2-40B4-BE49-F238E27FC236}">
                      <a16:creationId xmlns:a16="http://schemas.microsoft.com/office/drawing/2014/main" id="{AC368913-F986-4324-4AC9-7933B2F78075}"/>
                    </a:ext>
                  </a:extLst>
                </p:cNvPr>
                <p:cNvPicPr/>
                <p:nvPr/>
              </p:nvPicPr>
              <p:blipFill>
                <a:blip r:embed="rId34"/>
                <a:stretch>
                  <a:fillRect/>
                </a:stretch>
              </p:blipFill>
              <p:spPr>
                <a:xfrm>
                  <a:off x="10012845" y="2038417"/>
                  <a:ext cx="2246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Ink 29">
                  <a:extLst>
                    <a:ext uri="{FF2B5EF4-FFF2-40B4-BE49-F238E27FC236}">
                      <a16:creationId xmlns:a16="http://schemas.microsoft.com/office/drawing/2014/main" id="{99136BF9-241E-A30E-363E-83FC6D6EAF7F}"/>
                    </a:ext>
                  </a:extLst>
                </p14:cNvPr>
                <p14:cNvContentPartPr/>
                <p14:nvPr/>
              </p14:nvContentPartPr>
              <p14:xfrm>
                <a:off x="10310925" y="2164777"/>
                <a:ext cx="155520" cy="15840"/>
              </p14:xfrm>
            </p:contentPart>
          </mc:Choice>
          <mc:Fallback>
            <p:pic>
              <p:nvPicPr>
                <p:cNvPr id="30" name="Ink 29">
                  <a:extLst>
                    <a:ext uri="{FF2B5EF4-FFF2-40B4-BE49-F238E27FC236}">
                      <a16:creationId xmlns:a16="http://schemas.microsoft.com/office/drawing/2014/main" id="{99136BF9-241E-A30E-363E-83FC6D6EAF7F}"/>
                    </a:ext>
                  </a:extLst>
                </p:cNvPr>
                <p:cNvPicPr/>
                <p:nvPr/>
              </p:nvPicPr>
              <p:blipFill>
                <a:blip r:embed="rId36"/>
                <a:stretch>
                  <a:fillRect/>
                </a:stretch>
              </p:blipFill>
              <p:spPr>
                <a:xfrm>
                  <a:off x="10302285" y="2155777"/>
                  <a:ext cx="1731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Ink 30">
                  <a:extLst>
                    <a:ext uri="{FF2B5EF4-FFF2-40B4-BE49-F238E27FC236}">
                      <a16:creationId xmlns:a16="http://schemas.microsoft.com/office/drawing/2014/main" id="{A5429690-C513-2DCB-D412-F041DA9C5C03}"/>
                    </a:ext>
                  </a:extLst>
                </p14:cNvPr>
                <p14:cNvContentPartPr/>
                <p14:nvPr/>
              </p14:nvContentPartPr>
              <p14:xfrm>
                <a:off x="10618365" y="1980097"/>
                <a:ext cx="150120" cy="297720"/>
              </p14:xfrm>
            </p:contentPart>
          </mc:Choice>
          <mc:Fallback>
            <p:pic>
              <p:nvPicPr>
                <p:cNvPr id="31" name="Ink 30">
                  <a:extLst>
                    <a:ext uri="{FF2B5EF4-FFF2-40B4-BE49-F238E27FC236}">
                      <a16:creationId xmlns:a16="http://schemas.microsoft.com/office/drawing/2014/main" id="{A5429690-C513-2DCB-D412-F041DA9C5C03}"/>
                    </a:ext>
                  </a:extLst>
                </p:cNvPr>
                <p:cNvPicPr/>
                <p:nvPr/>
              </p:nvPicPr>
              <p:blipFill>
                <a:blip r:embed="rId38"/>
                <a:stretch>
                  <a:fillRect/>
                </a:stretch>
              </p:blipFill>
              <p:spPr>
                <a:xfrm>
                  <a:off x="10609725" y="1971097"/>
                  <a:ext cx="1677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5360" name="Ink 15359">
                  <a:extLst>
                    <a:ext uri="{FF2B5EF4-FFF2-40B4-BE49-F238E27FC236}">
                      <a16:creationId xmlns:a16="http://schemas.microsoft.com/office/drawing/2014/main" id="{FF81C38D-F9ED-E44A-F7C3-07CC61FBAB9D}"/>
                    </a:ext>
                  </a:extLst>
                </p14:cNvPr>
                <p14:cNvContentPartPr/>
                <p14:nvPr/>
              </p14:nvContentPartPr>
              <p14:xfrm>
                <a:off x="10841205" y="2133817"/>
                <a:ext cx="145440" cy="380160"/>
              </p14:xfrm>
            </p:contentPart>
          </mc:Choice>
          <mc:Fallback>
            <p:pic>
              <p:nvPicPr>
                <p:cNvPr id="15360" name="Ink 15359">
                  <a:extLst>
                    <a:ext uri="{FF2B5EF4-FFF2-40B4-BE49-F238E27FC236}">
                      <a16:creationId xmlns:a16="http://schemas.microsoft.com/office/drawing/2014/main" id="{FF81C38D-F9ED-E44A-F7C3-07CC61FBAB9D}"/>
                    </a:ext>
                  </a:extLst>
                </p:cNvPr>
                <p:cNvPicPr/>
                <p:nvPr/>
              </p:nvPicPr>
              <p:blipFill>
                <a:blip r:embed="rId40"/>
                <a:stretch>
                  <a:fillRect/>
                </a:stretch>
              </p:blipFill>
              <p:spPr>
                <a:xfrm>
                  <a:off x="10832205" y="2124817"/>
                  <a:ext cx="16308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361" name="Ink 15360">
                  <a:extLst>
                    <a:ext uri="{FF2B5EF4-FFF2-40B4-BE49-F238E27FC236}">
                      <a16:creationId xmlns:a16="http://schemas.microsoft.com/office/drawing/2014/main" id="{B5AA695B-5E42-F4E2-99C4-0DC42A9F2360}"/>
                    </a:ext>
                  </a:extLst>
                </p14:cNvPr>
                <p14:cNvContentPartPr/>
                <p14:nvPr/>
              </p14:nvContentPartPr>
              <p14:xfrm>
                <a:off x="10994565" y="1983697"/>
                <a:ext cx="6840" cy="35640"/>
              </p14:xfrm>
            </p:contentPart>
          </mc:Choice>
          <mc:Fallback>
            <p:pic>
              <p:nvPicPr>
                <p:cNvPr id="15361" name="Ink 15360">
                  <a:extLst>
                    <a:ext uri="{FF2B5EF4-FFF2-40B4-BE49-F238E27FC236}">
                      <a16:creationId xmlns:a16="http://schemas.microsoft.com/office/drawing/2014/main" id="{B5AA695B-5E42-F4E2-99C4-0DC42A9F2360}"/>
                    </a:ext>
                  </a:extLst>
                </p:cNvPr>
                <p:cNvPicPr/>
                <p:nvPr/>
              </p:nvPicPr>
              <p:blipFill>
                <a:blip r:embed="rId42"/>
                <a:stretch>
                  <a:fillRect/>
                </a:stretch>
              </p:blipFill>
              <p:spPr>
                <a:xfrm>
                  <a:off x="10985565" y="1974697"/>
                  <a:ext cx="24480" cy="53280"/>
                </a:xfrm>
                <a:prstGeom prst="rect">
                  <a:avLst/>
                </a:prstGeom>
              </p:spPr>
            </p:pic>
          </mc:Fallback>
        </mc:AlternateContent>
      </p:grpSp>
      <p:grpSp>
        <p:nvGrpSpPr>
          <p:cNvPr id="15393" name="Group 15392">
            <a:extLst>
              <a:ext uri="{FF2B5EF4-FFF2-40B4-BE49-F238E27FC236}">
                <a16:creationId xmlns:a16="http://schemas.microsoft.com/office/drawing/2014/main" id="{A0BF957E-0862-9166-E5C0-21320C6D2F5C}"/>
              </a:ext>
            </a:extLst>
          </p:cNvPr>
          <p:cNvGrpSpPr/>
          <p:nvPr/>
        </p:nvGrpSpPr>
        <p:grpSpPr>
          <a:xfrm>
            <a:off x="9829245" y="3747697"/>
            <a:ext cx="415080" cy="230400"/>
            <a:chOff x="9829245" y="3747697"/>
            <a:chExt cx="415080" cy="230400"/>
          </a:xfrm>
        </p:grpSpPr>
        <mc:AlternateContent xmlns:mc="http://schemas.openxmlformats.org/markup-compatibility/2006">
          <mc:Choice xmlns:p14="http://schemas.microsoft.com/office/powerpoint/2010/main" Requires="p14">
            <p:contentPart p14:bwMode="auto" r:id="rId43">
              <p14:nvContentPartPr>
                <p14:cNvPr id="15382" name="Ink 15381">
                  <a:extLst>
                    <a:ext uri="{FF2B5EF4-FFF2-40B4-BE49-F238E27FC236}">
                      <a16:creationId xmlns:a16="http://schemas.microsoft.com/office/drawing/2014/main" id="{51BA6704-C450-D154-3670-A2B094779F66}"/>
                    </a:ext>
                  </a:extLst>
                </p14:cNvPr>
                <p14:cNvContentPartPr/>
                <p14:nvPr/>
              </p14:nvContentPartPr>
              <p14:xfrm>
                <a:off x="9829245" y="3861097"/>
                <a:ext cx="342360" cy="31320"/>
              </p14:xfrm>
            </p:contentPart>
          </mc:Choice>
          <mc:Fallback>
            <p:pic>
              <p:nvPicPr>
                <p:cNvPr id="15382" name="Ink 15381">
                  <a:extLst>
                    <a:ext uri="{FF2B5EF4-FFF2-40B4-BE49-F238E27FC236}">
                      <a16:creationId xmlns:a16="http://schemas.microsoft.com/office/drawing/2014/main" id="{51BA6704-C450-D154-3670-A2B094779F66}"/>
                    </a:ext>
                  </a:extLst>
                </p:cNvPr>
                <p:cNvPicPr/>
                <p:nvPr/>
              </p:nvPicPr>
              <p:blipFill>
                <a:blip r:embed="rId44"/>
                <a:stretch>
                  <a:fillRect/>
                </a:stretch>
              </p:blipFill>
              <p:spPr>
                <a:xfrm>
                  <a:off x="9820605" y="3852457"/>
                  <a:ext cx="3600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383" name="Ink 15382">
                  <a:extLst>
                    <a:ext uri="{FF2B5EF4-FFF2-40B4-BE49-F238E27FC236}">
                      <a16:creationId xmlns:a16="http://schemas.microsoft.com/office/drawing/2014/main" id="{0EC9C3EF-82A4-C0BF-AC34-6F836C39D02D}"/>
                    </a:ext>
                  </a:extLst>
                </p14:cNvPr>
                <p14:cNvContentPartPr/>
                <p14:nvPr/>
              </p14:nvContentPartPr>
              <p14:xfrm>
                <a:off x="10057485" y="3747697"/>
                <a:ext cx="186840" cy="230400"/>
              </p14:xfrm>
            </p:contentPart>
          </mc:Choice>
          <mc:Fallback>
            <p:pic>
              <p:nvPicPr>
                <p:cNvPr id="15383" name="Ink 15382">
                  <a:extLst>
                    <a:ext uri="{FF2B5EF4-FFF2-40B4-BE49-F238E27FC236}">
                      <a16:creationId xmlns:a16="http://schemas.microsoft.com/office/drawing/2014/main" id="{0EC9C3EF-82A4-C0BF-AC34-6F836C39D02D}"/>
                    </a:ext>
                  </a:extLst>
                </p:cNvPr>
                <p:cNvPicPr/>
                <p:nvPr/>
              </p:nvPicPr>
              <p:blipFill>
                <a:blip r:embed="rId46"/>
                <a:stretch>
                  <a:fillRect/>
                </a:stretch>
              </p:blipFill>
              <p:spPr>
                <a:xfrm>
                  <a:off x="10048845" y="3739057"/>
                  <a:ext cx="204480" cy="248040"/>
                </a:xfrm>
                <a:prstGeom prst="rect">
                  <a:avLst/>
                </a:prstGeom>
              </p:spPr>
            </p:pic>
          </mc:Fallback>
        </mc:AlternateContent>
      </p:grpSp>
      <p:grpSp>
        <p:nvGrpSpPr>
          <p:cNvPr id="15397" name="Group 15396">
            <a:extLst>
              <a:ext uri="{FF2B5EF4-FFF2-40B4-BE49-F238E27FC236}">
                <a16:creationId xmlns:a16="http://schemas.microsoft.com/office/drawing/2014/main" id="{B47CDC2C-966A-4C50-E9EE-7E9B14228654}"/>
              </a:ext>
            </a:extLst>
          </p:cNvPr>
          <p:cNvGrpSpPr/>
          <p:nvPr/>
        </p:nvGrpSpPr>
        <p:grpSpPr>
          <a:xfrm>
            <a:off x="10439085" y="3421897"/>
            <a:ext cx="947880" cy="555840"/>
            <a:chOff x="10439085" y="3421897"/>
            <a:chExt cx="947880" cy="555840"/>
          </a:xfrm>
        </p:grpSpPr>
        <mc:AlternateContent xmlns:mc="http://schemas.openxmlformats.org/markup-compatibility/2006">
          <mc:Choice xmlns:p14="http://schemas.microsoft.com/office/powerpoint/2010/main" Requires="p14">
            <p:contentPart p14:bwMode="auto" r:id="rId47">
              <p14:nvContentPartPr>
                <p14:cNvPr id="15384" name="Ink 15383">
                  <a:extLst>
                    <a:ext uri="{FF2B5EF4-FFF2-40B4-BE49-F238E27FC236}">
                      <a16:creationId xmlns:a16="http://schemas.microsoft.com/office/drawing/2014/main" id="{A91C676D-9650-BEC3-76E3-28EE91DFF9B6}"/>
                    </a:ext>
                  </a:extLst>
                </p14:cNvPr>
                <p14:cNvContentPartPr/>
                <p14:nvPr/>
              </p14:nvContentPartPr>
              <p14:xfrm>
                <a:off x="10439085" y="3762097"/>
                <a:ext cx="282960" cy="215640"/>
              </p14:xfrm>
            </p:contentPart>
          </mc:Choice>
          <mc:Fallback>
            <p:pic>
              <p:nvPicPr>
                <p:cNvPr id="15384" name="Ink 15383">
                  <a:extLst>
                    <a:ext uri="{FF2B5EF4-FFF2-40B4-BE49-F238E27FC236}">
                      <a16:creationId xmlns:a16="http://schemas.microsoft.com/office/drawing/2014/main" id="{A91C676D-9650-BEC3-76E3-28EE91DFF9B6}"/>
                    </a:ext>
                  </a:extLst>
                </p:cNvPr>
                <p:cNvPicPr/>
                <p:nvPr/>
              </p:nvPicPr>
              <p:blipFill>
                <a:blip r:embed="rId48"/>
                <a:stretch>
                  <a:fillRect/>
                </a:stretch>
              </p:blipFill>
              <p:spPr>
                <a:xfrm>
                  <a:off x="10430445" y="3753457"/>
                  <a:ext cx="3006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5385" name="Ink 15384">
                  <a:extLst>
                    <a:ext uri="{FF2B5EF4-FFF2-40B4-BE49-F238E27FC236}">
                      <a16:creationId xmlns:a16="http://schemas.microsoft.com/office/drawing/2014/main" id="{F52C79CE-60F1-0F1F-4B4C-985E0F0AC07F}"/>
                    </a:ext>
                  </a:extLst>
                </p14:cNvPr>
                <p14:cNvContentPartPr/>
                <p14:nvPr/>
              </p14:nvContentPartPr>
              <p14:xfrm>
                <a:off x="10566885" y="3584977"/>
                <a:ext cx="218520" cy="20880"/>
              </p14:xfrm>
            </p:contentPart>
          </mc:Choice>
          <mc:Fallback>
            <p:pic>
              <p:nvPicPr>
                <p:cNvPr id="15385" name="Ink 15384">
                  <a:extLst>
                    <a:ext uri="{FF2B5EF4-FFF2-40B4-BE49-F238E27FC236}">
                      <a16:creationId xmlns:a16="http://schemas.microsoft.com/office/drawing/2014/main" id="{F52C79CE-60F1-0F1F-4B4C-985E0F0AC07F}"/>
                    </a:ext>
                  </a:extLst>
                </p:cNvPr>
                <p:cNvPicPr/>
                <p:nvPr/>
              </p:nvPicPr>
              <p:blipFill>
                <a:blip r:embed="rId50"/>
                <a:stretch>
                  <a:fillRect/>
                </a:stretch>
              </p:blipFill>
              <p:spPr>
                <a:xfrm>
                  <a:off x="10557885" y="3575977"/>
                  <a:ext cx="2361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5386" name="Ink 15385">
                  <a:extLst>
                    <a:ext uri="{FF2B5EF4-FFF2-40B4-BE49-F238E27FC236}">
                      <a16:creationId xmlns:a16="http://schemas.microsoft.com/office/drawing/2014/main" id="{405661C3-FC34-3446-FD60-136D46FA5374}"/>
                    </a:ext>
                  </a:extLst>
                </p14:cNvPr>
                <p14:cNvContentPartPr/>
                <p14:nvPr/>
              </p14:nvContentPartPr>
              <p14:xfrm>
                <a:off x="10870725" y="3470137"/>
                <a:ext cx="34200" cy="163800"/>
              </p14:xfrm>
            </p:contentPart>
          </mc:Choice>
          <mc:Fallback>
            <p:pic>
              <p:nvPicPr>
                <p:cNvPr id="15386" name="Ink 15385">
                  <a:extLst>
                    <a:ext uri="{FF2B5EF4-FFF2-40B4-BE49-F238E27FC236}">
                      <a16:creationId xmlns:a16="http://schemas.microsoft.com/office/drawing/2014/main" id="{405661C3-FC34-3446-FD60-136D46FA5374}"/>
                    </a:ext>
                  </a:extLst>
                </p:cNvPr>
                <p:cNvPicPr/>
                <p:nvPr/>
              </p:nvPicPr>
              <p:blipFill>
                <a:blip r:embed="rId52"/>
                <a:stretch>
                  <a:fillRect/>
                </a:stretch>
              </p:blipFill>
              <p:spPr>
                <a:xfrm>
                  <a:off x="10861725" y="3461497"/>
                  <a:ext cx="518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5387" name="Ink 15386">
                  <a:extLst>
                    <a:ext uri="{FF2B5EF4-FFF2-40B4-BE49-F238E27FC236}">
                      <a16:creationId xmlns:a16="http://schemas.microsoft.com/office/drawing/2014/main" id="{9957A6E1-3E93-53EB-649C-19FE12BB0494}"/>
                    </a:ext>
                  </a:extLst>
                </p14:cNvPr>
                <p14:cNvContentPartPr/>
                <p14:nvPr/>
              </p14:nvContentPartPr>
              <p14:xfrm>
                <a:off x="10879365" y="3471937"/>
                <a:ext cx="123480" cy="155880"/>
              </p14:xfrm>
            </p:contentPart>
          </mc:Choice>
          <mc:Fallback>
            <p:pic>
              <p:nvPicPr>
                <p:cNvPr id="15387" name="Ink 15386">
                  <a:extLst>
                    <a:ext uri="{FF2B5EF4-FFF2-40B4-BE49-F238E27FC236}">
                      <a16:creationId xmlns:a16="http://schemas.microsoft.com/office/drawing/2014/main" id="{9957A6E1-3E93-53EB-649C-19FE12BB0494}"/>
                    </a:ext>
                  </a:extLst>
                </p:cNvPr>
                <p:cNvPicPr/>
                <p:nvPr/>
              </p:nvPicPr>
              <p:blipFill>
                <a:blip r:embed="rId54"/>
                <a:stretch>
                  <a:fillRect/>
                </a:stretch>
              </p:blipFill>
              <p:spPr>
                <a:xfrm>
                  <a:off x="10870365" y="3462937"/>
                  <a:ext cx="1411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5388" name="Ink 15387">
                  <a:extLst>
                    <a:ext uri="{FF2B5EF4-FFF2-40B4-BE49-F238E27FC236}">
                      <a16:creationId xmlns:a16="http://schemas.microsoft.com/office/drawing/2014/main" id="{FE9B4256-0FAC-6889-D665-FF0B047B1168}"/>
                    </a:ext>
                  </a:extLst>
                </p14:cNvPr>
                <p14:cNvContentPartPr/>
                <p14:nvPr/>
              </p14:nvContentPartPr>
              <p14:xfrm>
                <a:off x="10982325" y="3561937"/>
                <a:ext cx="162000" cy="225360"/>
              </p14:xfrm>
            </p:contentPart>
          </mc:Choice>
          <mc:Fallback>
            <p:pic>
              <p:nvPicPr>
                <p:cNvPr id="15388" name="Ink 15387">
                  <a:extLst>
                    <a:ext uri="{FF2B5EF4-FFF2-40B4-BE49-F238E27FC236}">
                      <a16:creationId xmlns:a16="http://schemas.microsoft.com/office/drawing/2014/main" id="{FE9B4256-0FAC-6889-D665-FF0B047B1168}"/>
                    </a:ext>
                  </a:extLst>
                </p:cNvPr>
                <p:cNvPicPr/>
                <p:nvPr/>
              </p:nvPicPr>
              <p:blipFill>
                <a:blip r:embed="rId56"/>
                <a:stretch>
                  <a:fillRect/>
                </a:stretch>
              </p:blipFill>
              <p:spPr>
                <a:xfrm>
                  <a:off x="10973685" y="3552937"/>
                  <a:ext cx="1796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5389" name="Ink 15388">
                  <a:extLst>
                    <a:ext uri="{FF2B5EF4-FFF2-40B4-BE49-F238E27FC236}">
                      <a16:creationId xmlns:a16="http://schemas.microsoft.com/office/drawing/2014/main" id="{A0087D7F-165A-F059-A258-319E74FD3791}"/>
                    </a:ext>
                  </a:extLst>
                </p14:cNvPr>
                <p14:cNvContentPartPr/>
                <p14:nvPr/>
              </p14:nvContentPartPr>
              <p14:xfrm>
                <a:off x="11078085" y="3733657"/>
                <a:ext cx="125280" cy="225360"/>
              </p14:xfrm>
            </p:contentPart>
          </mc:Choice>
          <mc:Fallback>
            <p:pic>
              <p:nvPicPr>
                <p:cNvPr id="15389" name="Ink 15388">
                  <a:extLst>
                    <a:ext uri="{FF2B5EF4-FFF2-40B4-BE49-F238E27FC236}">
                      <a16:creationId xmlns:a16="http://schemas.microsoft.com/office/drawing/2014/main" id="{A0087D7F-165A-F059-A258-319E74FD3791}"/>
                    </a:ext>
                  </a:extLst>
                </p:cNvPr>
                <p:cNvPicPr/>
                <p:nvPr/>
              </p:nvPicPr>
              <p:blipFill>
                <a:blip r:embed="rId58"/>
                <a:stretch>
                  <a:fillRect/>
                </a:stretch>
              </p:blipFill>
              <p:spPr>
                <a:xfrm>
                  <a:off x="11069445" y="3725017"/>
                  <a:ext cx="1429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390" name="Ink 15389">
                  <a:extLst>
                    <a:ext uri="{FF2B5EF4-FFF2-40B4-BE49-F238E27FC236}">
                      <a16:creationId xmlns:a16="http://schemas.microsoft.com/office/drawing/2014/main" id="{BC890021-3484-9BBF-CAA5-B66D613AF894}"/>
                    </a:ext>
                  </a:extLst>
                </p14:cNvPr>
                <p14:cNvContentPartPr/>
                <p14:nvPr/>
              </p14:nvContentPartPr>
              <p14:xfrm>
                <a:off x="11261325" y="3471577"/>
                <a:ext cx="99000" cy="242640"/>
              </p14:xfrm>
            </p:contentPart>
          </mc:Choice>
          <mc:Fallback>
            <p:pic>
              <p:nvPicPr>
                <p:cNvPr id="15390" name="Ink 15389">
                  <a:extLst>
                    <a:ext uri="{FF2B5EF4-FFF2-40B4-BE49-F238E27FC236}">
                      <a16:creationId xmlns:a16="http://schemas.microsoft.com/office/drawing/2014/main" id="{BC890021-3484-9BBF-CAA5-B66D613AF894}"/>
                    </a:ext>
                  </a:extLst>
                </p:cNvPr>
                <p:cNvPicPr/>
                <p:nvPr/>
              </p:nvPicPr>
              <p:blipFill>
                <a:blip r:embed="rId60"/>
                <a:stretch>
                  <a:fillRect/>
                </a:stretch>
              </p:blipFill>
              <p:spPr>
                <a:xfrm>
                  <a:off x="11252685" y="3462937"/>
                  <a:ext cx="1166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5391" name="Ink 15390">
                  <a:extLst>
                    <a:ext uri="{FF2B5EF4-FFF2-40B4-BE49-F238E27FC236}">
                      <a16:creationId xmlns:a16="http://schemas.microsoft.com/office/drawing/2014/main" id="{DEFC0992-3577-4A8F-666B-0F7516504E9C}"/>
                    </a:ext>
                  </a:extLst>
                </p14:cNvPr>
                <p14:cNvContentPartPr/>
                <p14:nvPr/>
              </p14:nvContentPartPr>
              <p14:xfrm>
                <a:off x="11204085" y="3519817"/>
                <a:ext cx="182880" cy="44640"/>
              </p14:xfrm>
            </p:contentPart>
          </mc:Choice>
          <mc:Fallback>
            <p:pic>
              <p:nvPicPr>
                <p:cNvPr id="15391" name="Ink 15390">
                  <a:extLst>
                    <a:ext uri="{FF2B5EF4-FFF2-40B4-BE49-F238E27FC236}">
                      <a16:creationId xmlns:a16="http://schemas.microsoft.com/office/drawing/2014/main" id="{DEFC0992-3577-4A8F-666B-0F7516504E9C}"/>
                    </a:ext>
                  </a:extLst>
                </p:cNvPr>
                <p:cNvPicPr/>
                <p:nvPr/>
              </p:nvPicPr>
              <p:blipFill>
                <a:blip r:embed="rId62"/>
                <a:stretch>
                  <a:fillRect/>
                </a:stretch>
              </p:blipFill>
              <p:spPr>
                <a:xfrm>
                  <a:off x="11195085" y="3510817"/>
                  <a:ext cx="2005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5395" name="Ink 15394">
                  <a:extLst>
                    <a:ext uri="{FF2B5EF4-FFF2-40B4-BE49-F238E27FC236}">
                      <a16:creationId xmlns:a16="http://schemas.microsoft.com/office/drawing/2014/main" id="{B201D739-FCD4-912E-FC7C-E25818FC6B4C}"/>
                    </a:ext>
                  </a:extLst>
                </p14:cNvPr>
                <p14:cNvContentPartPr/>
                <p14:nvPr/>
              </p14:nvContentPartPr>
              <p14:xfrm>
                <a:off x="10814925" y="3639697"/>
                <a:ext cx="73080" cy="198360"/>
              </p14:xfrm>
            </p:contentPart>
          </mc:Choice>
          <mc:Fallback>
            <p:pic>
              <p:nvPicPr>
                <p:cNvPr id="15395" name="Ink 15394">
                  <a:extLst>
                    <a:ext uri="{FF2B5EF4-FFF2-40B4-BE49-F238E27FC236}">
                      <a16:creationId xmlns:a16="http://schemas.microsoft.com/office/drawing/2014/main" id="{B201D739-FCD4-912E-FC7C-E25818FC6B4C}"/>
                    </a:ext>
                  </a:extLst>
                </p:cNvPr>
                <p:cNvPicPr/>
                <p:nvPr/>
              </p:nvPicPr>
              <p:blipFill>
                <a:blip r:embed="rId64"/>
                <a:stretch>
                  <a:fillRect/>
                </a:stretch>
              </p:blipFill>
              <p:spPr>
                <a:xfrm>
                  <a:off x="10806285" y="3631057"/>
                  <a:ext cx="90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5396" name="Ink 15395">
                  <a:extLst>
                    <a:ext uri="{FF2B5EF4-FFF2-40B4-BE49-F238E27FC236}">
                      <a16:creationId xmlns:a16="http://schemas.microsoft.com/office/drawing/2014/main" id="{48706554-C88E-2023-8281-F29F287B7737}"/>
                    </a:ext>
                  </a:extLst>
                </p14:cNvPr>
                <p14:cNvContentPartPr/>
                <p14:nvPr/>
              </p14:nvContentPartPr>
              <p14:xfrm>
                <a:off x="10808805" y="3421897"/>
                <a:ext cx="6840" cy="33840"/>
              </p14:xfrm>
            </p:contentPart>
          </mc:Choice>
          <mc:Fallback>
            <p:pic>
              <p:nvPicPr>
                <p:cNvPr id="15396" name="Ink 15395">
                  <a:extLst>
                    <a:ext uri="{FF2B5EF4-FFF2-40B4-BE49-F238E27FC236}">
                      <a16:creationId xmlns:a16="http://schemas.microsoft.com/office/drawing/2014/main" id="{48706554-C88E-2023-8281-F29F287B7737}"/>
                    </a:ext>
                  </a:extLst>
                </p:cNvPr>
                <p:cNvPicPr/>
                <p:nvPr/>
              </p:nvPicPr>
              <p:blipFill>
                <a:blip r:embed="rId66"/>
                <a:stretch>
                  <a:fillRect/>
                </a:stretch>
              </p:blipFill>
              <p:spPr>
                <a:xfrm>
                  <a:off x="10800165" y="3412897"/>
                  <a:ext cx="24480" cy="51480"/>
                </a:xfrm>
                <a:prstGeom prst="rect">
                  <a:avLst/>
                </a:prstGeom>
              </p:spPr>
            </p:pic>
          </mc:Fallback>
        </mc:AlternateContent>
      </p:grpSp>
      <p:grpSp>
        <p:nvGrpSpPr>
          <p:cNvPr id="15400" name="Group 15399">
            <a:extLst>
              <a:ext uri="{FF2B5EF4-FFF2-40B4-BE49-F238E27FC236}">
                <a16:creationId xmlns:a16="http://schemas.microsoft.com/office/drawing/2014/main" id="{66535231-1179-56CE-1EA8-A183D8870799}"/>
              </a:ext>
            </a:extLst>
          </p:cNvPr>
          <p:cNvGrpSpPr/>
          <p:nvPr/>
        </p:nvGrpSpPr>
        <p:grpSpPr>
          <a:xfrm>
            <a:off x="10040565" y="2669857"/>
            <a:ext cx="954360" cy="618480"/>
            <a:chOff x="10040565" y="2669857"/>
            <a:chExt cx="954360" cy="618480"/>
          </a:xfrm>
        </p:grpSpPr>
        <mc:AlternateContent xmlns:mc="http://schemas.openxmlformats.org/markup-compatibility/2006">
          <mc:Choice xmlns:p14="http://schemas.microsoft.com/office/powerpoint/2010/main" Requires="p14">
            <p:contentPart p14:bwMode="auto" r:id="rId67">
              <p14:nvContentPartPr>
                <p14:cNvPr id="15365" name="Ink 15364">
                  <a:extLst>
                    <a:ext uri="{FF2B5EF4-FFF2-40B4-BE49-F238E27FC236}">
                      <a16:creationId xmlns:a16="http://schemas.microsoft.com/office/drawing/2014/main" id="{ABA4F306-5DE6-4FC0-2E03-D8B5E1AB96DD}"/>
                    </a:ext>
                  </a:extLst>
                </p14:cNvPr>
                <p14:cNvContentPartPr/>
                <p14:nvPr/>
              </p14:nvContentPartPr>
              <p14:xfrm>
                <a:off x="10040565" y="3086377"/>
                <a:ext cx="178920" cy="201960"/>
              </p14:xfrm>
            </p:contentPart>
          </mc:Choice>
          <mc:Fallback>
            <p:pic>
              <p:nvPicPr>
                <p:cNvPr id="15365" name="Ink 15364">
                  <a:extLst>
                    <a:ext uri="{FF2B5EF4-FFF2-40B4-BE49-F238E27FC236}">
                      <a16:creationId xmlns:a16="http://schemas.microsoft.com/office/drawing/2014/main" id="{ABA4F306-5DE6-4FC0-2E03-D8B5E1AB96DD}"/>
                    </a:ext>
                  </a:extLst>
                </p:cNvPr>
                <p:cNvPicPr/>
                <p:nvPr/>
              </p:nvPicPr>
              <p:blipFill>
                <a:blip r:embed="rId68"/>
                <a:stretch>
                  <a:fillRect/>
                </a:stretch>
              </p:blipFill>
              <p:spPr>
                <a:xfrm>
                  <a:off x="10031565" y="3077377"/>
                  <a:ext cx="1965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366" name="Ink 15365">
                  <a:extLst>
                    <a:ext uri="{FF2B5EF4-FFF2-40B4-BE49-F238E27FC236}">
                      <a16:creationId xmlns:a16="http://schemas.microsoft.com/office/drawing/2014/main" id="{4990B1CF-58F5-1DDF-6995-6F470E1E7A14}"/>
                    </a:ext>
                  </a:extLst>
                </p14:cNvPr>
                <p14:cNvContentPartPr/>
                <p14:nvPr/>
              </p14:nvContentPartPr>
              <p14:xfrm>
                <a:off x="10174845" y="2874697"/>
                <a:ext cx="133560" cy="17280"/>
              </p14:xfrm>
            </p:contentPart>
          </mc:Choice>
          <mc:Fallback>
            <p:pic>
              <p:nvPicPr>
                <p:cNvPr id="15366" name="Ink 15365">
                  <a:extLst>
                    <a:ext uri="{FF2B5EF4-FFF2-40B4-BE49-F238E27FC236}">
                      <a16:creationId xmlns:a16="http://schemas.microsoft.com/office/drawing/2014/main" id="{4990B1CF-58F5-1DDF-6995-6F470E1E7A14}"/>
                    </a:ext>
                  </a:extLst>
                </p:cNvPr>
                <p:cNvPicPr/>
                <p:nvPr/>
              </p:nvPicPr>
              <p:blipFill>
                <a:blip r:embed="rId70"/>
                <a:stretch>
                  <a:fillRect/>
                </a:stretch>
              </p:blipFill>
              <p:spPr>
                <a:xfrm>
                  <a:off x="10165845" y="2865697"/>
                  <a:ext cx="1512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367" name="Ink 15366">
                  <a:extLst>
                    <a:ext uri="{FF2B5EF4-FFF2-40B4-BE49-F238E27FC236}">
                      <a16:creationId xmlns:a16="http://schemas.microsoft.com/office/drawing/2014/main" id="{6B53F0F5-7E62-F0DA-6163-2DBB78D70509}"/>
                    </a:ext>
                  </a:extLst>
                </p14:cNvPr>
                <p14:cNvContentPartPr/>
                <p14:nvPr/>
              </p14:nvContentPartPr>
              <p14:xfrm>
                <a:off x="10286805" y="2844817"/>
                <a:ext cx="10440" cy="73440"/>
              </p14:xfrm>
            </p:contentPart>
          </mc:Choice>
          <mc:Fallback>
            <p:pic>
              <p:nvPicPr>
                <p:cNvPr id="15367" name="Ink 15366">
                  <a:extLst>
                    <a:ext uri="{FF2B5EF4-FFF2-40B4-BE49-F238E27FC236}">
                      <a16:creationId xmlns:a16="http://schemas.microsoft.com/office/drawing/2014/main" id="{6B53F0F5-7E62-F0DA-6163-2DBB78D70509}"/>
                    </a:ext>
                  </a:extLst>
                </p:cNvPr>
                <p:cNvPicPr/>
                <p:nvPr/>
              </p:nvPicPr>
              <p:blipFill>
                <a:blip r:embed="rId72"/>
                <a:stretch>
                  <a:fillRect/>
                </a:stretch>
              </p:blipFill>
              <p:spPr>
                <a:xfrm>
                  <a:off x="10277805" y="2836177"/>
                  <a:ext cx="280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369" name="Ink 15368">
                  <a:extLst>
                    <a:ext uri="{FF2B5EF4-FFF2-40B4-BE49-F238E27FC236}">
                      <a16:creationId xmlns:a16="http://schemas.microsoft.com/office/drawing/2014/main" id="{E434B742-C7DF-AA90-5933-BB0088E47B7C}"/>
                    </a:ext>
                  </a:extLst>
                </p14:cNvPr>
                <p14:cNvContentPartPr/>
                <p14:nvPr/>
              </p14:nvContentPartPr>
              <p14:xfrm>
                <a:off x="10483365" y="2762017"/>
                <a:ext cx="13320" cy="140760"/>
              </p14:xfrm>
            </p:contentPart>
          </mc:Choice>
          <mc:Fallback>
            <p:pic>
              <p:nvPicPr>
                <p:cNvPr id="15369" name="Ink 15368">
                  <a:extLst>
                    <a:ext uri="{FF2B5EF4-FFF2-40B4-BE49-F238E27FC236}">
                      <a16:creationId xmlns:a16="http://schemas.microsoft.com/office/drawing/2014/main" id="{E434B742-C7DF-AA90-5933-BB0088E47B7C}"/>
                    </a:ext>
                  </a:extLst>
                </p:cNvPr>
                <p:cNvPicPr/>
                <p:nvPr/>
              </p:nvPicPr>
              <p:blipFill>
                <a:blip r:embed="rId74"/>
                <a:stretch>
                  <a:fillRect/>
                </a:stretch>
              </p:blipFill>
              <p:spPr>
                <a:xfrm>
                  <a:off x="10474725" y="2753017"/>
                  <a:ext cx="309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370" name="Ink 15369">
                  <a:extLst>
                    <a:ext uri="{FF2B5EF4-FFF2-40B4-BE49-F238E27FC236}">
                      <a16:creationId xmlns:a16="http://schemas.microsoft.com/office/drawing/2014/main" id="{65034693-488C-3BF1-A4A9-1DE48C4052F2}"/>
                    </a:ext>
                  </a:extLst>
                </p14:cNvPr>
                <p14:cNvContentPartPr/>
                <p14:nvPr/>
              </p14:nvContentPartPr>
              <p14:xfrm>
                <a:off x="10430445" y="2732857"/>
                <a:ext cx="216000" cy="180000"/>
              </p14:xfrm>
            </p:contentPart>
          </mc:Choice>
          <mc:Fallback>
            <p:pic>
              <p:nvPicPr>
                <p:cNvPr id="15370" name="Ink 15369">
                  <a:extLst>
                    <a:ext uri="{FF2B5EF4-FFF2-40B4-BE49-F238E27FC236}">
                      <a16:creationId xmlns:a16="http://schemas.microsoft.com/office/drawing/2014/main" id="{65034693-488C-3BF1-A4A9-1DE48C4052F2}"/>
                    </a:ext>
                  </a:extLst>
                </p:cNvPr>
                <p:cNvPicPr/>
                <p:nvPr/>
              </p:nvPicPr>
              <p:blipFill>
                <a:blip r:embed="rId76"/>
                <a:stretch>
                  <a:fillRect/>
                </a:stretch>
              </p:blipFill>
              <p:spPr>
                <a:xfrm>
                  <a:off x="10421805" y="2723857"/>
                  <a:ext cx="233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371" name="Ink 15370">
                  <a:extLst>
                    <a:ext uri="{FF2B5EF4-FFF2-40B4-BE49-F238E27FC236}">
                      <a16:creationId xmlns:a16="http://schemas.microsoft.com/office/drawing/2014/main" id="{055C7902-40A6-21E9-70E1-B634923F44AD}"/>
                    </a:ext>
                  </a:extLst>
                </p14:cNvPr>
                <p14:cNvContentPartPr/>
                <p14:nvPr/>
              </p14:nvContentPartPr>
              <p14:xfrm>
                <a:off x="10571925" y="2839057"/>
                <a:ext cx="217080" cy="239040"/>
              </p14:xfrm>
            </p:contentPart>
          </mc:Choice>
          <mc:Fallback>
            <p:pic>
              <p:nvPicPr>
                <p:cNvPr id="15371" name="Ink 15370">
                  <a:extLst>
                    <a:ext uri="{FF2B5EF4-FFF2-40B4-BE49-F238E27FC236}">
                      <a16:creationId xmlns:a16="http://schemas.microsoft.com/office/drawing/2014/main" id="{055C7902-40A6-21E9-70E1-B634923F44AD}"/>
                    </a:ext>
                  </a:extLst>
                </p:cNvPr>
                <p:cNvPicPr/>
                <p:nvPr/>
              </p:nvPicPr>
              <p:blipFill>
                <a:blip r:embed="rId78"/>
                <a:stretch>
                  <a:fillRect/>
                </a:stretch>
              </p:blipFill>
              <p:spPr>
                <a:xfrm>
                  <a:off x="10563285" y="2830417"/>
                  <a:ext cx="2347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372" name="Ink 15371">
                  <a:extLst>
                    <a:ext uri="{FF2B5EF4-FFF2-40B4-BE49-F238E27FC236}">
                      <a16:creationId xmlns:a16="http://schemas.microsoft.com/office/drawing/2014/main" id="{162EAED5-D966-2B74-D3A5-81C99CBC0D71}"/>
                    </a:ext>
                  </a:extLst>
                </p14:cNvPr>
                <p14:cNvContentPartPr/>
                <p14:nvPr/>
              </p14:nvContentPartPr>
              <p14:xfrm>
                <a:off x="10699365" y="3012937"/>
                <a:ext cx="130680" cy="110160"/>
              </p14:xfrm>
            </p:contentPart>
          </mc:Choice>
          <mc:Fallback>
            <p:pic>
              <p:nvPicPr>
                <p:cNvPr id="15372" name="Ink 15371">
                  <a:extLst>
                    <a:ext uri="{FF2B5EF4-FFF2-40B4-BE49-F238E27FC236}">
                      <a16:creationId xmlns:a16="http://schemas.microsoft.com/office/drawing/2014/main" id="{162EAED5-D966-2B74-D3A5-81C99CBC0D71}"/>
                    </a:ext>
                  </a:extLst>
                </p:cNvPr>
                <p:cNvPicPr/>
                <p:nvPr/>
              </p:nvPicPr>
              <p:blipFill>
                <a:blip r:embed="rId80"/>
                <a:stretch>
                  <a:fillRect/>
                </a:stretch>
              </p:blipFill>
              <p:spPr>
                <a:xfrm>
                  <a:off x="10690725" y="3004297"/>
                  <a:ext cx="148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373" name="Ink 15372">
                  <a:extLst>
                    <a:ext uri="{FF2B5EF4-FFF2-40B4-BE49-F238E27FC236}">
                      <a16:creationId xmlns:a16="http://schemas.microsoft.com/office/drawing/2014/main" id="{579F02EE-82FC-F6C4-DCFF-D40AF3CDA3EE}"/>
                    </a:ext>
                  </a:extLst>
                </p14:cNvPr>
                <p14:cNvContentPartPr/>
                <p14:nvPr/>
              </p14:nvContentPartPr>
              <p14:xfrm>
                <a:off x="10804845" y="3039577"/>
                <a:ext cx="21960" cy="167400"/>
              </p14:xfrm>
            </p:contentPart>
          </mc:Choice>
          <mc:Fallback>
            <p:pic>
              <p:nvPicPr>
                <p:cNvPr id="15373" name="Ink 15372">
                  <a:extLst>
                    <a:ext uri="{FF2B5EF4-FFF2-40B4-BE49-F238E27FC236}">
                      <a16:creationId xmlns:a16="http://schemas.microsoft.com/office/drawing/2014/main" id="{579F02EE-82FC-F6C4-DCFF-D40AF3CDA3EE}"/>
                    </a:ext>
                  </a:extLst>
                </p:cNvPr>
                <p:cNvPicPr/>
                <p:nvPr/>
              </p:nvPicPr>
              <p:blipFill>
                <a:blip r:embed="rId82"/>
                <a:stretch>
                  <a:fillRect/>
                </a:stretch>
              </p:blipFill>
              <p:spPr>
                <a:xfrm>
                  <a:off x="10796205" y="3030577"/>
                  <a:ext cx="396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377" name="Ink 15376">
                  <a:extLst>
                    <a:ext uri="{FF2B5EF4-FFF2-40B4-BE49-F238E27FC236}">
                      <a16:creationId xmlns:a16="http://schemas.microsoft.com/office/drawing/2014/main" id="{BBEF55E8-6506-40CC-E9DB-5142446A2CD7}"/>
                    </a:ext>
                  </a:extLst>
                </p14:cNvPr>
                <p14:cNvContentPartPr/>
                <p14:nvPr/>
              </p14:nvContentPartPr>
              <p14:xfrm>
                <a:off x="10886925" y="2721337"/>
                <a:ext cx="77760" cy="191880"/>
              </p14:xfrm>
            </p:contentPart>
          </mc:Choice>
          <mc:Fallback>
            <p:pic>
              <p:nvPicPr>
                <p:cNvPr id="15377" name="Ink 15376">
                  <a:extLst>
                    <a:ext uri="{FF2B5EF4-FFF2-40B4-BE49-F238E27FC236}">
                      <a16:creationId xmlns:a16="http://schemas.microsoft.com/office/drawing/2014/main" id="{BBEF55E8-6506-40CC-E9DB-5142446A2CD7}"/>
                    </a:ext>
                  </a:extLst>
                </p:cNvPr>
                <p:cNvPicPr/>
                <p:nvPr/>
              </p:nvPicPr>
              <p:blipFill>
                <a:blip r:embed="rId84"/>
                <a:stretch>
                  <a:fillRect/>
                </a:stretch>
              </p:blipFill>
              <p:spPr>
                <a:xfrm>
                  <a:off x="10878285" y="2712337"/>
                  <a:ext cx="954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378" name="Ink 15377">
                  <a:extLst>
                    <a:ext uri="{FF2B5EF4-FFF2-40B4-BE49-F238E27FC236}">
                      <a16:creationId xmlns:a16="http://schemas.microsoft.com/office/drawing/2014/main" id="{CDC2E0ED-7989-C4CB-5B9F-3E4B5F1BE29E}"/>
                    </a:ext>
                  </a:extLst>
                </p14:cNvPr>
                <p14:cNvContentPartPr/>
                <p14:nvPr/>
              </p14:nvContentPartPr>
              <p14:xfrm>
                <a:off x="10813125" y="2740417"/>
                <a:ext cx="181800" cy="23760"/>
              </p14:xfrm>
            </p:contentPart>
          </mc:Choice>
          <mc:Fallback>
            <p:pic>
              <p:nvPicPr>
                <p:cNvPr id="15378" name="Ink 15377">
                  <a:extLst>
                    <a:ext uri="{FF2B5EF4-FFF2-40B4-BE49-F238E27FC236}">
                      <a16:creationId xmlns:a16="http://schemas.microsoft.com/office/drawing/2014/main" id="{CDC2E0ED-7989-C4CB-5B9F-3E4B5F1BE29E}"/>
                    </a:ext>
                  </a:extLst>
                </p:cNvPr>
                <p:cNvPicPr/>
                <p:nvPr/>
              </p:nvPicPr>
              <p:blipFill>
                <a:blip r:embed="rId86"/>
                <a:stretch>
                  <a:fillRect/>
                </a:stretch>
              </p:blipFill>
              <p:spPr>
                <a:xfrm>
                  <a:off x="10804125" y="2731777"/>
                  <a:ext cx="199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380" name="Ink 15379">
                  <a:extLst>
                    <a:ext uri="{FF2B5EF4-FFF2-40B4-BE49-F238E27FC236}">
                      <a16:creationId xmlns:a16="http://schemas.microsoft.com/office/drawing/2014/main" id="{0D2CF2BA-8C32-73D9-4D7B-E84CD85CEC68}"/>
                    </a:ext>
                  </a:extLst>
                </p14:cNvPr>
                <p14:cNvContentPartPr/>
                <p14:nvPr/>
              </p14:nvContentPartPr>
              <p14:xfrm>
                <a:off x="10222005" y="2889817"/>
                <a:ext cx="141120" cy="27720"/>
              </p14:xfrm>
            </p:contentPart>
          </mc:Choice>
          <mc:Fallback>
            <p:pic>
              <p:nvPicPr>
                <p:cNvPr id="15380" name="Ink 15379">
                  <a:extLst>
                    <a:ext uri="{FF2B5EF4-FFF2-40B4-BE49-F238E27FC236}">
                      <a16:creationId xmlns:a16="http://schemas.microsoft.com/office/drawing/2014/main" id="{0D2CF2BA-8C32-73D9-4D7B-E84CD85CEC68}"/>
                    </a:ext>
                  </a:extLst>
                </p:cNvPr>
                <p:cNvPicPr/>
                <p:nvPr/>
              </p:nvPicPr>
              <p:blipFill>
                <a:blip r:embed="rId88"/>
                <a:stretch>
                  <a:fillRect/>
                </a:stretch>
              </p:blipFill>
              <p:spPr>
                <a:xfrm>
                  <a:off x="10213365" y="2880817"/>
                  <a:ext cx="1587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5381" name="Ink 15380">
                  <a:extLst>
                    <a:ext uri="{FF2B5EF4-FFF2-40B4-BE49-F238E27FC236}">
                      <a16:creationId xmlns:a16="http://schemas.microsoft.com/office/drawing/2014/main" id="{78B66B44-72EF-E8D3-B6CC-B31E00D34820}"/>
                    </a:ext>
                  </a:extLst>
                </p14:cNvPr>
                <p14:cNvContentPartPr/>
                <p14:nvPr/>
              </p14:nvContentPartPr>
              <p14:xfrm>
                <a:off x="10282125" y="2834377"/>
                <a:ext cx="66240" cy="115200"/>
              </p14:xfrm>
            </p:contentPart>
          </mc:Choice>
          <mc:Fallback>
            <p:pic>
              <p:nvPicPr>
                <p:cNvPr id="15381" name="Ink 15380">
                  <a:extLst>
                    <a:ext uri="{FF2B5EF4-FFF2-40B4-BE49-F238E27FC236}">
                      <a16:creationId xmlns:a16="http://schemas.microsoft.com/office/drawing/2014/main" id="{78B66B44-72EF-E8D3-B6CC-B31E00D34820}"/>
                    </a:ext>
                  </a:extLst>
                </p:cNvPr>
                <p:cNvPicPr/>
                <p:nvPr/>
              </p:nvPicPr>
              <p:blipFill>
                <a:blip r:embed="rId90"/>
                <a:stretch>
                  <a:fillRect/>
                </a:stretch>
              </p:blipFill>
              <p:spPr>
                <a:xfrm>
                  <a:off x="10273125" y="2825377"/>
                  <a:ext cx="838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398" name="Ink 15397">
                  <a:extLst>
                    <a:ext uri="{FF2B5EF4-FFF2-40B4-BE49-F238E27FC236}">
                      <a16:creationId xmlns:a16="http://schemas.microsoft.com/office/drawing/2014/main" id="{CD5736F7-CA45-8A3E-C917-3C1EB8849B75}"/>
                    </a:ext>
                  </a:extLst>
                </p14:cNvPr>
                <p14:cNvContentPartPr/>
                <p14:nvPr/>
              </p14:nvContentPartPr>
              <p14:xfrm>
                <a:off x="10375365" y="2871817"/>
                <a:ext cx="83160" cy="268920"/>
              </p14:xfrm>
            </p:contentPart>
          </mc:Choice>
          <mc:Fallback>
            <p:pic>
              <p:nvPicPr>
                <p:cNvPr id="15398" name="Ink 15397">
                  <a:extLst>
                    <a:ext uri="{FF2B5EF4-FFF2-40B4-BE49-F238E27FC236}">
                      <a16:creationId xmlns:a16="http://schemas.microsoft.com/office/drawing/2014/main" id="{CD5736F7-CA45-8A3E-C917-3C1EB8849B75}"/>
                    </a:ext>
                  </a:extLst>
                </p:cNvPr>
                <p:cNvPicPr/>
                <p:nvPr/>
              </p:nvPicPr>
              <p:blipFill>
                <a:blip r:embed="rId92"/>
                <a:stretch>
                  <a:fillRect/>
                </a:stretch>
              </p:blipFill>
              <p:spPr>
                <a:xfrm>
                  <a:off x="10366365" y="2862817"/>
                  <a:ext cx="1008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399" name="Ink 15398">
                  <a:extLst>
                    <a:ext uri="{FF2B5EF4-FFF2-40B4-BE49-F238E27FC236}">
                      <a16:creationId xmlns:a16="http://schemas.microsoft.com/office/drawing/2014/main" id="{AFC56566-7A47-1EDA-A51D-E2CCEACECD89}"/>
                    </a:ext>
                  </a:extLst>
                </p14:cNvPr>
                <p14:cNvContentPartPr/>
                <p14:nvPr/>
              </p14:nvContentPartPr>
              <p14:xfrm>
                <a:off x="10390485" y="2669857"/>
                <a:ext cx="18000" cy="12240"/>
              </p14:xfrm>
            </p:contentPart>
          </mc:Choice>
          <mc:Fallback>
            <p:pic>
              <p:nvPicPr>
                <p:cNvPr id="15399" name="Ink 15398">
                  <a:extLst>
                    <a:ext uri="{FF2B5EF4-FFF2-40B4-BE49-F238E27FC236}">
                      <a16:creationId xmlns:a16="http://schemas.microsoft.com/office/drawing/2014/main" id="{AFC56566-7A47-1EDA-A51D-E2CCEACECD89}"/>
                    </a:ext>
                  </a:extLst>
                </p:cNvPr>
                <p:cNvPicPr/>
                <p:nvPr/>
              </p:nvPicPr>
              <p:blipFill>
                <a:blip r:embed="rId94"/>
                <a:stretch>
                  <a:fillRect/>
                </a:stretch>
              </p:blipFill>
              <p:spPr>
                <a:xfrm>
                  <a:off x="10381845" y="2661217"/>
                  <a:ext cx="35640" cy="29880"/>
                </a:xfrm>
                <a:prstGeom prst="rect">
                  <a:avLst/>
                </a:prstGeom>
              </p:spPr>
            </p:pic>
          </mc:Fallback>
        </mc:AlternateContent>
      </p:grpSp>
      <p:grpSp>
        <p:nvGrpSpPr>
          <p:cNvPr id="15403" name="Group 15402">
            <a:extLst>
              <a:ext uri="{FF2B5EF4-FFF2-40B4-BE49-F238E27FC236}">
                <a16:creationId xmlns:a16="http://schemas.microsoft.com/office/drawing/2014/main" id="{11DB440D-2537-6DEC-34FF-EF4DF922F6F9}"/>
              </a:ext>
            </a:extLst>
          </p:cNvPr>
          <p:cNvGrpSpPr/>
          <p:nvPr/>
        </p:nvGrpSpPr>
        <p:grpSpPr>
          <a:xfrm>
            <a:off x="5892285" y="2510017"/>
            <a:ext cx="1535040" cy="311760"/>
            <a:chOff x="5892285" y="2510017"/>
            <a:chExt cx="1535040" cy="311760"/>
          </a:xfrm>
        </p:grpSpPr>
        <mc:AlternateContent xmlns:mc="http://schemas.openxmlformats.org/markup-compatibility/2006">
          <mc:Choice xmlns:p14="http://schemas.microsoft.com/office/powerpoint/2010/main" Requires="p14">
            <p:contentPart p14:bwMode="auto" r:id="rId95">
              <p14:nvContentPartPr>
                <p14:cNvPr id="8" name="Ink 7">
                  <a:extLst>
                    <a:ext uri="{FF2B5EF4-FFF2-40B4-BE49-F238E27FC236}">
                      <a16:creationId xmlns:a16="http://schemas.microsoft.com/office/drawing/2014/main" id="{C6DD9ACC-584F-880B-93AA-A0F0A6252567}"/>
                    </a:ext>
                  </a:extLst>
                </p14:cNvPr>
                <p14:cNvContentPartPr/>
                <p14:nvPr/>
              </p14:nvContentPartPr>
              <p14:xfrm>
                <a:off x="6610485" y="2510017"/>
                <a:ext cx="816840" cy="114480"/>
              </p14:xfrm>
            </p:contentPart>
          </mc:Choice>
          <mc:Fallback>
            <p:pic>
              <p:nvPicPr>
                <p:cNvPr id="8" name="Ink 7">
                  <a:extLst>
                    <a:ext uri="{FF2B5EF4-FFF2-40B4-BE49-F238E27FC236}">
                      <a16:creationId xmlns:a16="http://schemas.microsoft.com/office/drawing/2014/main" id="{C6DD9ACC-584F-880B-93AA-A0F0A6252567}"/>
                    </a:ext>
                  </a:extLst>
                </p:cNvPr>
                <p:cNvPicPr/>
                <p:nvPr/>
              </p:nvPicPr>
              <p:blipFill>
                <a:blip r:embed="rId96"/>
                <a:stretch>
                  <a:fillRect/>
                </a:stretch>
              </p:blipFill>
              <p:spPr>
                <a:xfrm>
                  <a:off x="6601845" y="2501017"/>
                  <a:ext cx="8344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 name="Ink 8">
                  <a:extLst>
                    <a:ext uri="{FF2B5EF4-FFF2-40B4-BE49-F238E27FC236}">
                      <a16:creationId xmlns:a16="http://schemas.microsoft.com/office/drawing/2014/main" id="{CF88581A-6584-8DD6-510F-DD44E8F45115}"/>
                    </a:ext>
                  </a:extLst>
                </p14:cNvPr>
                <p14:cNvContentPartPr/>
                <p14:nvPr/>
              </p14:nvContentPartPr>
              <p14:xfrm>
                <a:off x="6744045" y="2687137"/>
                <a:ext cx="433080" cy="25560"/>
              </p14:xfrm>
            </p:contentPart>
          </mc:Choice>
          <mc:Fallback>
            <p:pic>
              <p:nvPicPr>
                <p:cNvPr id="9" name="Ink 8">
                  <a:extLst>
                    <a:ext uri="{FF2B5EF4-FFF2-40B4-BE49-F238E27FC236}">
                      <a16:creationId xmlns:a16="http://schemas.microsoft.com/office/drawing/2014/main" id="{CF88581A-6584-8DD6-510F-DD44E8F45115}"/>
                    </a:ext>
                  </a:extLst>
                </p:cNvPr>
                <p:cNvPicPr/>
                <p:nvPr/>
              </p:nvPicPr>
              <p:blipFill>
                <a:blip r:embed="rId98"/>
                <a:stretch>
                  <a:fillRect/>
                </a:stretch>
              </p:blipFill>
              <p:spPr>
                <a:xfrm>
                  <a:off x="6735405" y="2678497"/>
                  <a:ext cx="4507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401" name="Ink 15400">
                  <a:extLst>
                    <a:ext uri="{FF2B5EF4-FFF2-40B4-BE49-F238E27FC236}">
                      <a16:creationId xmlns:a16="http://schemas.microsoft.com/office/drawing/2014/main" id="{0DC6D904-8B74-E860-A3F1-78A5ECFF7C40}"/>
                    </a:ext>
                  </a:extLst>
                </p14:cNvPr>
                <p14:cNvContentPartPr/>
                <p14:nvPr/>
              </p14:nvContentPartPr>
              <p14:xfrm>
                <a:off x="5892285" y="2615857"/>
                <a:ext cx="568800" cy="85680"/>
              </p14:xfrm>
            </p:contentPart>
          </mc:Choice>
          <mc:Fallback>
            <p:pic>
              <p:nvPicPr>
                <p:cNvPr id="15401" name="Ink 15400">
                  <a:extLst>
                    <a:ext uri="{FF2B5EF4-FFF2-40B4-BE49-F238E27FC236}">
                      <a16:creationId xmlns:a16="http://schemas.microsoft.com/office/drawing/2014/main" id="{0DC6D904-8B74-E860-A3F1-78A5ECFF7C40}"/>
                    </a:ext>
                  </a:extLst>
                </p:cNvPr>
                <p:cNvPicPr/>
                <p:nvPr/>
              </p:nvPicPr>
              <p:blipFill>
                <a:blip r:embed="rId100"/>
                <a:stretch>
                  <a:fillRect/>
                </a:stretch>
              </p:blipFill>
              <p:spPr>
                <a:xfrm>
                  <a:off x="5883285" y="2607217"/>
                  <a:ext cx="5864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402" name="Ink 15401">
                  <a:extLst>
                    <a:ext uri="{FF2B5EF4-FFF2-40B4-BE49-F238E27FC236}">
                      <a16:creationId xmlns:a16="http://schemas.microsoft.com/office/drawing/2014/main" id="{AE3188B4-E60E-BC98-759C-33F5377B9CE9}"/>
                    </a:ext>
                  </a:extLst>
                </p14:cNvPr>
                <p14:cNvContentPartPr/>
                <p14:nvPr/>
              </p14:nvContentPartPr>
              <p14:xfrm>
                <a:off x="6011085" y="2773537"/>
                <a:ext cx="358920" cy="48240"/>
              </p14:xfrm>
            </p:contentPart>
          </mc:Choice>
          <mc:Fallback>
            <p:pic>
              <p:nvPicPr>
                <p:cNvPr id="15402" name="Ink 15401">
                  <a:extLst>
                    <a:ext uri="{FF2B5EF4-FFF2-40B4-BE49-F238E27FC236}">
                      <a16:creationId xmlns:a16="http://schemas.microsoft.com/office/drawing/2014/main" id="{AE3188B4-E60E-BC98-759C-33F5377B9CE9}"/>
                    </a:ext>
                  </a:extLst>
                </p:cNvPr>
                <p:cNvPicPr/>
                <p:nvPr/>
              </p:nvPicPr>
              <p:blipFill>
                <a:blip r:embed="rId102"/>
                <a:stretch>
                  <a:fillRect/>
                </a:stretch>
              </p:blipFill>
              <p:spPr>
                <a:xfrm>
                  <a:off x="6002445" y="2764897"/>
                  <a:ext cx="376560" cy="65880"/>
                </a:xfrm>
                <a:prstGeom prst="rect">
                  <a:avLst/>
                </a:prstGeom>
              </p:spPr>
            </p:pic>
          </mc:Fallback>
        </mc:AlternateContent>
      </p:grpSp>
      <p:grpSp>
        <p:nvGrpSpPr>
          <p:cNvPr id="15405" name="Group 15404">
            <a:extLst>
              <a:ext uri="{FF2B5EF4-FFF2-40B4-BE49-F238E27FC236}">
                <a16:creationId xmlns:a16="http://schemas.microsoft.com/office/drawing/2014/main" id="{653D44E8-A45C-C873-4F85-88370CD7596E}"/>
              </a:ext>
            </a:extLst>
          </p:cNvPr>
          <p:cNvGrpSpPr/>
          <p:nvPr/>
        </p:nvGrpSpPr>
        <p:grpSpPr>
          <a:xfrm>
            <a:off x="890445" y="2537377"/>
            <a:ext cx="3460680" cy="838440"/>
            <a:chOff x="890445" y="2537377"/>
            <a:chExt cx="3460680" cy="838440"/>
          </a:xfrm>
        </p:grpSpPr>
        <mc:AlternateContent xmlns:mc="http://schemas.openxmlformats.org/markup-compatibility/2006">
          <mc:Choice xmlns:p14="http://schemas.microsoft.com/office/powerpoint/2010/main" Requires="p14">
            <p:contentPart p14:bwMode="auto" r:id="rId103">
              <p14:nvContentPartPr>
                <p14:cNvPr id="4" name="Ink 3">
                  <a:extLst>
                    <a:ext uri="{FF2B5EF4-FFF2-40B4-BE49-F238E27FC236}">
                      <a16:creationId xmlns:a16="http://schemas.microsoft.com/office/drawing/2014/main" id="{3246E20D-D3F1-E9FF-67B8-AAE32DF76533}"/>
                    </a:ext>
                  </a:extLst>
                </p14:cNvPr>
                <p14:cNvContentPartPr/>
                <p14:nvPr/>
              </p14:nvContentPartPr>
              <p14:xfrm>
                <a:off x="3762165" y="2537377"/>
                <a:ext cx="588960" cy="173160"/>
              </p14:xfrm>
            </p:contentPart>
          </mc:Choice>
          <mc:Fallback>
            <p:pic>
              <p:nvPicPr>
                <p:cNvPr id="4" name="Ink 3">
                  <a:extLst>
                    <a:ext uri="{FF2B5EF4-FFF2-40B4-BE49-F238E27FC236}">
                      <a16:creationId xmlns:a16="http://schemas.microsoft.com/office/drawing/2014/main" id="{3246E20D-D3F1-E9FF-67B8-AAE32DF76533}"/>
                    </a:ext>
                  </a:extLst>
                </p:cNvPr>
                <p:cNvPicPr/>
                <p:nvPr/>
              </p:nvPicPr>
              <p:blipFill>
                <a:blip r:embed="rId104"/>
                <a:stretch>
                  <a:fillRect/>
                </a:stretch>
              </p:blipFill>
              <p:spPr>
                <a:xfrm>
                  <a:off x="3753525" y="2528737"/>
                  <a:ext cx="6066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 name="Ink 4">
                  <a:extLst>
                    <a:ext uri="{FF2B5EF4-FFF2-40B4-BE49-F238E27FC236}">
                      <a16:creationId xmlns:a16="http://schemas.microsoft.com/office/drawing/2014/main" id="{8ED643C5-97D7-267F-58DA-F988CCCEB121}"/>
                    </a:ext>
                  </a:extLst>
                </p14:cNvPr>
                <p14:cNvContentPartPr/>
                <p14:nvPr/>
              </p14:nvContentPartPr>
              <p14:xfrm>
                <a:off x="3880605" y="2664817"/>
                <a:ext cx="430920" cy="120240"/>
              </p14:xfrm>
            </p:contentPart>
          </mc:Choice>
          <mc:Fallback>
            <p:pic>
              <p:nvPicPr>
                <p:cNvPr id="5" name="Ink 4">
                  <a:extLst>
                    <a:ext uri="{FF2B5EF4-FFF2-40B4-BE49-F238E27FC236}">
                      <a16:creationId xmlns:a16="http://schemas.microsoft.com/office/drawing/2014/main" id="{8ED643C5-97D7-267F-58DA-F988CCCEB121}"/>
                    </a:ext>
                  </a:extLst>
                </p:cNvPr>
                <p:cNvPicPr/>
                <p:nvPr/>
              </p:nvPicPr>
              <p:blipFill>
                <a:blip r:embed="rId106"/>
                <a:stretch>
                  <a:fillRect/>
                </a:stretch>
              </p:blipFill>
              <p:spPr>
                <a:xfrm>
                  <a:off x="3871965" y="2656177"/>
                  <a:ext cx="448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5404" name="Ink 15403">
                  <a:extLst>
                    <a:ext uri="{FF2B5EF4-FFF2-40B4-BE49-F238E27FC236}">
                      <a16:creationId xmlns:a16="http://schemas.microsoft.com/office/drawing/2014/main" id="{AD313E2B-7CB2-B4C2-528A-B6C2C8FDB57B}"/>
                    </a:ext>
                  </a:extLst>
                </p14:cNvPr>
                <p14:cNvContentPartPr/>
                <p14:nvPr/>
              </p14:nvContentPartPr>
              <p14:xfrm>
                <a:off x="890445" y="2828617"/>
                <a:ext cx="2017440" cy="547200"/>
              </p14:xfrm>
            </p:contentPart>
          </mc:Choice>
          <mc:Fallback>
            <p:pic>
              <p:nvPicPr>
                <p:cNvPr id="15404" name="Ink 15403">
                  <a:extLst>
                    <a:ext uri="{FF2B5EF4-FFF2-40B4-BE49-F238E27FC236}">
                      <a16:creationId xmlns:a16="http://schemas.microsoft.com/office/drawing/2014/main" id="{AD313E2B-7CB2-B4C2-528A-B6C2C8FDB57B}"/>
                    </a:ext>
                  </a:extLst>
                </p:cNvPr>
                <p:cNvPicPr/>
                <p:nvPr/>
              </p:nvPicPr>
              <p:blipFill>
                <a:blip r:embed="rId108"/>
                <a:stretch>
                  <a:fillRect/>
                </a:stretch>
              </p:blipFill>
              <p:spPr>
                <a:xfrm>
                  <a:off x="881805" y="2819617"/>
                  <a:ext cx="2035080" cy="56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9">
            <p14:nvContentPartPr>
              <p14:cNvPr id="15406" name="Ink 15405">
                <a:extLst>
                  <a:ext uri="{FF2B5EF4-FFF2-40B4-BE49-F238E27FC236}">
                    <a16:creationId xmlns:a16="http://schemas.microsoft.com/office/drawing/2014/main" id="{E1CF902E-892A-5182-51E6-E19788A5F11B}"/>
                  </a:ext>
                </a:extLst>
              </p14:cNvPr>
              <p14:cNvContentPartPr/>
              <p14:nvPr/>
            </p14:nvContentPartPr>
            <p14:xfrm>
              <a:off x="2851005" y="3323977"/>
              <a:ext cx="1173960" cy="449640"/>
            </p14:xfrm>
          </p:contentPart>
        </mc:Choice>
        <mc:Fallback>
          <p:pic>
            <p:nvPicPr>
              <p:cNvPr id="15406" name="Ink 15405">
                <a:extLst>
                  <a:ext uri="{FF2B5EF4-FFF2-40B4-BE49-F238E27FC236}">
                    <a16:creationId xmlns:a16="http://schemas.microsoft.com/office/drawing/2014/main" id="{E1CF902E-892A-5182-51E6-E19788A5F11B}"/>
                  </a:ext>
                </a:extLst>
              </p:cNvPr>
              <p:cNvPicPr/>
              <p:nvPr/>
            </p:nvPicPr>
            <p:blipFill>
              <a:blip r:embed="rId110"/>
              <a:stretch>
                <a:fillRect/>
              </a:stretch>
            </p:blipFill>
            <p:spPr>
              <a:xfrm>
                <a:off x="2842005" y="3314977"/>
                <a:ext cx="1191600" cy="467280"/>
              </a:xfrm>
              <a:prstGeom prst="rect">
                <a:avLst/>
              </a:prstGeom>
            </p:spPr>
          </p:pic>
        </mc:Fallback>
      </mc:AlternateContent>
      <p:grpSp>
        <p:nvGrpSpPr>
          <p:cNvPr id="15431" name="Group 15430">
            <a:extLst>
              <a:ext uri="{FF2B5EF4-FFF2-40B4-BE49-F238E27FC236}">
                <a16:creationId xmlns:a16="http://schemas.microsoft.com/office/drawing/2014/main" id="{8152541E-4100-CAC2-B7F7-849AC5C7AEB8}"/>
              </a:ext>
            </a:extLst>
          </p:cNvPr>
          <p:cNvGrpSpPr/>
          <p:nvPr/>
        </p:nvGrpSpPr>
        <p:grpSpPr>
          <a:xfrm>
            <a:off x="880005" y="3378337"/>
            <a:ext cx="1675440" cy="719640"/>
            <a:chOff x="880005" y="3378337"/>
            <a:chExt cx="1675440" cy="719640"/>
          </a:xfrm>
        </p:grpSpPr>
        <mc:AlternateContent xmlns:mc="http://schemas.openxmlformats.org/markup-compatibility/2006">
          <mc:Choice xmlns:p14="http://schemas.microsoft.com/office/powerpoint/2010/main" Requires="p14">
            <p:contentPart p14:bwMode="auto" r:id="rId111">
              <p14:nvContentPartPr>
                <p14:cNvPr id="15407" name="Ink 15406">
                  <a:extLst>
                    <a:ext uri="{FF2B5EF4-FFF2-40B4-BE49-F238E27FC236}">
                      <a16:creationId xmlns:a16="http://schemas.microsoft.com/office/drawing/2014/main" id="{0507E6B4-5D7E-F9AC-83DA-116D182FE874}"/>
                    </a:ext>
                  </a:extLst>
                </p14:cNvPr>
                <p14:cNvContentPartPr/>
                <p14:nvPr/>
              </p14:nvContentPartPr>
              <p14:xfrm>
                <a:off x="880005" y="3473737"/>
                <a:ext cx="89280" cy="112680"/>
              </p14:xfrm>
            </p:contentPart>
          </mc:Choice>
          <mc:Fallback>
            <p:pic>
              <p:nvPicPr>
                <p:cNvPr id="15407" name="Ink 15406">
                  <a:extLst>
                    <a:ext uri="{FF2B5EF4-FFF2-40B4-BE49-F238E27FC236}">
                      <a16:creationId xmlns:a16="http://schemas.microsoft.com/office/drawing/2014/main" id="{0507E6B4-5D7E-F9AC-83DA-116D182FE874}"/>
                    </a:ext>
                  </a:extLst>
                </p:cNvPr>
                <p:cNvPicPr/>
                <p:nvPr/>
              </p:nvPicPr>
              <p:blipFill>
                <a:blip r:embed="rId112"/>
                <a:stretch>
                  <a:fillRect/>
                </a:stretch>
              </p:blipFill>
              <p:spPr>
                <a:xfrm>
                  <a:off x="871005" y="3464737"/>
                  <a:ext cx="1069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5408" name="Ink 15407">
                  <a:extLst>
                    <a:ext uri="{FF2B5EF4-FFF2-40B4-BE49-F238E27FC236}">
                      <a16:creationId xmlns:a16="http://schemas.microsoft.com/office/drawing/2014/main" id="{8BB7F866-BE3E-D09E-0348-E566508EE309}"/>
                    </a:ext>
                  </a:extLst>
                </p14:cNvPr>
                <p14:cNvContentPartPr/>
                <p14:nvPr/>
              </p14:nvContentPartPr>
              <p14:xfrm>
                <a:off x="1011765" y="3378337"/>
                <a:ext cx="114120" cy="308160"/>
              </p14:xfrm>
            </p:contentPart>
          </mc:Choice>
          <mc:Fallback>
            <p:pic>
              <p:nvPicPr>
                <p:cNvPr id="15408" name="Ink 15407">
                  <a:extLst>
                    <a:ext uri="{FF2B5EF4-FFF2-40B4-BE49-F238E27FC236}">
                      <a16:creationId xmlns:a16="http://schemas.microsoft.com/office/drawing/2014/main" id="{8BB7F866-BE3E-D09E-0348-E566508EE309}"/>
                    </a:ext>
                  </a:extLst>
                </p:cNvPr>
                <p:cNvPicPr/>
                <p:nvPr/>
              </p:nvPicPr>
              <p:blipFill>
                <a:blip r:embed="rId114"/>
                <a:stretch>
                  <a:fillRect/>
                </a:stretch>
              </p:blipFill>
              <p:spPr>
                <a:xfrm>
                  <a:off x="1003125" y="3369697"/>
                  <a:ext cx="1317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5409" name="Ink 15408">
                  <a:extLst>
                    <a:ext uri="{FF2B5EF4-FFF2-40B4-BE49-F238E27FC236}">
                      <a16:creationId xmlns:a16="http://schemas.microsoft.com/office/drawing/2014/main" id="{CEB206CC-880A-F122-21F3-C7DCD2A4628E}"/>
                    </a:ext>
                  </a:extLst>
                </p14:cNvPr>
                <p14:cNvContentPartPr/>
                <p14:nvPr/>
              </p14:nvContentPartPr>
              <p14:xfrm>
                <a:off x="1018605" y="3543217"/>
                <a:ext cx="90360" cy="10800"/>
              </p14:xfrm>
            </p:contentPart>
          </mc:Choice>
          <mc:Fallback>
            <p:pic>
              <p:nvPicPr>
                <p:cNvPr id="15409" name="Ink 15408">
                  <a:extLst>
                    <a:ext uri="{FF2B5EF4-FFF2-40B4-BE49-F238E27FC236}">
                      <a16:creationId xmlns:a16="http://schemas.microsoft.com/office/drawing/2014/main" id="{CEB206CC-880A-F122-21F3-C7DCD2A4628E}"/>
                    </a:ext>
                  </a:extLst>
                </p:cNvPr>
                <p:cNvPicPr/>
                <p:nvPr/>
              </p:nvPicPr>
              <p:blipFill>
                <a:blip r:embed="rId116"/>
                <a:stretch>
                  <a:fillRect/>
                </a:stretch>
              </p:blipFill>
              <p:spPr>
                <a:xfrm>
                  <a:off x="1009605" y="3534217"/>
                  <a:ext cx="108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5411" name="Ink 15410">
                  <a:extLst>
                    <a:ext uri="{FF2B5EF4-FFF2-40B4-BE49-F238E27FC236}">
                      <a16:creationId xmlns:a16="http://schemas.microsoft.com/office/drawing/2014/main" id="{2A25F27C-A1B4-8275-6600-348C902DF139}"/>
                    </a:ext>
                  </a:extLst>
                </p14:cNvPr>
                <p14:cNvContentPartPr/>
                <p14:nvPr/>
              </p14:nvContentPartPr>
              <p14:xfrm>
                <a:off x="1259085" y="3477697"/>
                <a:ext cx="159480" cy="172800"/>
              </p14:xfrm>
            </p:contentPart>
          </mc:Choice>
          <mc:Fallback>
            <p:pic>
              <p:nvPicPr>
                <p:cNvPr id="15411" name="Ink 15410">
                  <a:extLst>
                    <a:ext uri="{FF2B5EF4-FFF2-40B4-BE49-F238E27FC236}">
                      <a16:creationId xmlns:a16="http://schemas.microsoft.com/office/drawing/2014/main" id="{2A25F27C-A1B4-8275-6600-348C902DF139}"/>
                    </a:ext>
                  </a:extLst>
                </p:cNvPr>
                <p:cNvPicPr/>
                <p:nvPr/>
              </p:nvPicPr>
              <p:blipFill>
                <a:blip r:embed="rId118"/>
                <a:stretch>
                  <a:fillRect/>
                </a:stretch>
              </p:blipFill>
              <p:spPr>
                <a:xfrm>
                  <a:off x="1250445" y="3468697"/>
                  <a:ext cx="1771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5412" name="Ink 15411">
                  <a:extLst>
                    <a:ext uri="{FF2B5EF4-FFF2-40B4-BE49-F238E27FC236}">
                      <a16:creationId xmlns:a16="http://schemas.microsoft.com/office/drawing/2014/main" id="{8A5DE1C8-002A-3BB9-68F3-9163ED3C6F4A}"/>
                    </a:ext>
                  </a:extLst>
                </p14:cNvPr>
                <p14:cNvContentPartPr/>
                <p14:nvPr/>
              </p14:nvContentPartPr>
              <p14:xfrm>
                <a:off x="1562205" y="3534217"/>
                <a:ext cx="93600" cy="134280"/>
              </p14:xfrm>
            </p:contentPart>
          </mc:Choice>
          <mc:Fallback>
            <p:pic>
              <p:nvPicPr>
                <p:cNvPr id="15412" name="Ink 15411">
                  <a:extLst>
                    <a:ext uri="{FF2B5EF4-FFF2-40B4-BE49-F238E27FC236}">
                      <a16:creationId xmlns:a16="http://schemas.microsoft.com/office/drawing/2014/main" id="{8A5DE1C8-002A-3BB9-68F3-9163ED3C6F4A}"/>
                    </a:ext>
                  </a:extLst>
                </p:cNvPr>
                <p:cNvPicPr/>
                <p:nvPr/>
              </p:nvPicPr>
              <p:blipFill>
                <a:blip r:embed="rId120"/>
                <a:stretch>
                  <a:fillRect/>
                </a:stretch>
              </p:blipFill>
              <p:spPr>
                <a:xfrm>
                  <a:off x="1553565" y="3525577"/>
                  <a:ext cx="1112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5413" name="Ink 15412">
                  <a:extLst>
                    <a:ext uri="{FF2B5EF4-FFF2-40B4-BE49-F238E27FC236}">
                      <a16:creationId xmlns:a16="http://schemas.microsoft.com/office/drawing/2014/main" id="{2CA9E5A5-2CE4-ECD5-A27F-D4A6D47E3650}"/>
                    </a:ext>
                  </a:extLst>
                </p14:cNvPr>
                <p14:cNvContentPartPr/>
                <p14:nvPr/>
              </p14:nvContentPartPr>
              <p14:xfrm>
                <a:off x="1651125" y="3558697"/>
                <a:ext cx="81360" cy="101160"/>
              </p14:xfrm>
            </p:contentPart>
          </mc:Choice>
          <mc:Fallback>
            <p:pic>
              <p:nvPicPr>
                <p:cNvPr id="15413" name="Ink 15412">
                  <a:extLst>
                    <a:ext uri="{FF2B5EF4-FFF2-40B4-BE49-F238E27FC236}">
                      <a16:creationId xmlns:a16="http://schemas.microsoft.com/office/drawing/2014/main" id="{2CA9E5A5-2CE4-ECD5-A27F-D4A6D47E3650}"/>
                    </a:ext>
                  </a:extLst>
                </p:cNvPr>
                <p:cNvPicPr/>
                <p:nvPr/>
              </p:nvPicPr>
              <p:blipFill>
                <a:blip r:embed="rId122"/>
                <a:stretch>
                  <a:fillRect/>
                </a:stretch>
              </p:blipFill>
              <p:spPr>
                <a:xfrm>
                  <a:off x="1642125" y="3550057"/>
                  <a:ext cx="990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5414" name="Ink 15413">
                  <a:extLst>
                    <a:ext uri="{FF2B5EF4-FFF2-40B4-BE49-F238E27FC236}">
                      <a16:creationId xmlns:a16="http://schemas.microsoft.com/office/drawing/2014/main" id="{2A18EFFB-CD80-83EC-6CF2-CB095D17FB4D}"/>
                    </a:ext>
                  </a:extLst>
                </p14:cNvPr>
                <p14:cNvContentPartPr/>
                <p14:nvPr/>
              </p14:nvContentPartPr>
              <p14:xfrm>
                <a:off x="1780365" y="3545737"/>
                <a:ext cx="200520" cy="118800"/>
              </p14:xfrm>
            </p:contentPart>
          </mc:Choice>
          <mc:Fallback>
            <p:pic>
              <p:nvPicPr>
                <p:cNvPr id="15414" name="Ink 15413">
                  <a:extLst>
                    <a:ext uri="{FF2B5EF4-FFF2-40B4-BE49-F238E27FC236}">
                      <a16:creationId xmlns:a16="http://schemas.microsoft.com/office/drawing/2014/main" id="{2A18EFFB-CD80-83EC-6CF2-CB095D17FB4D}"/>
                    </a:ext>
                  </a:extLst>
                </p:cNvPr>
                <p:cNvPicPr/>
                <p:nvPr/>
              </p:nvPicPr>
              <p:blipFill>
                <a:blip r:embed="rId124"/>
                <a:stretch>
                  <a:fillRect/>
                </a:stretch>
              </p:blipFill>
              <p:spPr>
                <a:xfrm>
                  <a:off x="1771725" y="3536737"/>
                  <a:ext cx="2181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5415" name="Ink 15414">
                  <a:extLst>
                    <a:ext uri="{FF2B5EF4-FFF2-40B4-BE49-F238E27FC236}">
                      <a16:creationId xmlns:a16="http://schemas.microsoft.com/office/drawing/2014/main" id="{9249A535-7042-5D60-CE31-48455487483F}"/>
                    </a:ext>
                  </a:extLst>
                </p14:cNvPr>
                <p14:cNvContentPartPr/>
                <p14:nvPr/>
              </p14:nvContentPartPr>
              <p14:xfrm>
                <a:off x="1972605" y="3560497"/>
                <a:ext cx="86400" cy="272160"/>
              </p14:xfrm>
            </p:contentPart>
          </mc:Choice>
          <mc:Fallback>
            <p:pic>
              <p:nvPicPr>
                <p:cNvPr id="15415" name="Ink 15414">
                  <a:extLst>
                    <a:ext uri="{FF2B5EF4-FFF2-40B4-BE49-F238E27FC236}">
                      <a16:creationId xmlns:a16="http://schemas.microsoft.com/office/drawing/2014/main" id="{9249A535-7042-5D60-CE31-48455487483F}"/>
                    </a:ext>
                  </a:extLst>
                </p:cNvPr>
                <p:cNvPicPr/>
                <p:nvPr/>
              </p:nvPicPr>
              <p:blipFill>
                <a:blip r:embed="rId126"/>
                <a:stretch>
                  <a:fillRect/>
                </a:stretch>
              </p:blipFill>
              <p:spPr>
                <a:xfrm>
                  <a:off x="1963605" y="3551497"/>
                  <a:ext cx="1040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5416" name="Ink 15415">
                  <a:extLst>
                    <a:ext uri="{FF2B5EF4-FFF2-40B4-BE49-F238E27FC236}">
                      <a16:creationId xmlns:a16="http://schemas.microsoft.com/office/drawing/2014/main" id="{1730715D-5430-C305-4E04-4AB3AAB84561}"/>
                    </a:ext>
                  </a:extLst>
                </p14:cNvPr>
                <p14:cNvContentPartPr/>
                <p14:nvPr/>
              </p14:nvContentPartPr>
              <p14:xfrm>
                <a:off x="1983405" y="3531697"/>
                <a:ext cx="125640" cy="129600"/>
              </p14:xfrm>
            </p:contentPart>
          </mc:Choice>
          <mc:Fallback>
            <p:pic>
              <p:nvPicPr>
                <p:cNvPr id="15416" name="Ink 15415">
                  <a:extLst>
                    <a:ext uri="{FF2B5EF4-FFF2-40B4-BE49-F238E27FC236}">
                      <a16:creationId xmlns:a16="http://schemas.microsoft.com/office/drawing/2014/main" id="{1730715D-5430-C305-4E04-4AB3AAB84561}"/>
                    </a:ext>
                  </a:extLst>
                </p:cNvPr>
                <p:cNvPicPr/>
                <p:nvPr/>
              </p:nvPicPr>
              <p:blipFill>
                <a:blip r:embed="rId128"/>
                <a:stretch>
                  <a:fillRect/>
                </a:stretch>
              </p:blipFill>
              <p:spPr>
                <a:xfrm>
                  <a:off x="1974765" y="3523057"/>
                  <a:ext cx="143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5417" name="Ink 15416">
                  <a:extLst>
                    <a:ext uri="{FF2B5EF4-FFF2-40B4-BE49-F238E27FC236}">
                      <a16:creationId xmlns:a16="http://schemas.microsoft.com/office/drawing/2014/main" id="{66617AF3-46D8-809A-F797-9E40014C409E}"/>
                    </a:ext>
                  </a:extLst>
                </p14:cNvPr>
                <p14:cNvContentPartPr/>
                <p14:nvPr/>
              </p14:nvContentPartPr>
              <p14:xfrm>
                <a:off x="2150805" y="3484177"/>
                <a:ext cx="23400" cy="191880"/>
              </p14:xfrm>
            </p:contentPart>
          </mc:Choice>
          <mc:Fallback>
            <p:pic>
              <p:nvPicPr>
                <p:cNvPr id="15417" name="Ink 15416">
                  <a:extLst>
                    <a:ext uri="{FF2B5EF4-FFF2-40B4-BE49-F238E27FC236}">
                      <a16:creationId xmlns:a16="http://schemas.microsoft.com/office/drawing/2014/main" id="{66617AF3-46D8-809A-F797-9E40014C409E}"/>
                    </a:ext>
                  </a:extLst>
                </p:cNvPr>
                <p:cNvPicPr/>
                <p:nvPr/>
              </p:nvPicPr>
              <p:blipFill>
                <a:blip r:embed="rId130"/>
                <a:stretch>
                  <a:fillRect/>
                </a:stretch>
              </p:blipFill>
              <p:spPr>
                <a:xfrm>
                  <a:off x="2141805" y="3475177"/>
                  <a:ext cx="410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5418" name="Ink 15417">
                  <a:extLst>
                    <a:ext uri="{FF2B5EF4-FFF2-40B4-BE49-F238E27FC236}">
                      <a16:creationId xmlns:a16="http://schemas.microsoft.com/office/drawing/2014/main" id="{9B7912DC-0D67-4CFD-F840-297F0156C161}"/>
                    </a:ext>
                  </a:extLst>
                </p14:cNvPr>
                <p14:cNvContentPartPr/>
                <p14:nvPr/>
              </p14:nvContentPartPr>
              <p14:xfrm>
                <a:off x="2219205" y="3564817"/>
                <a:ext cx="134280" cy="111960"/>
              </p14:xfrm>
            </p:contentPart>
          </mc:Choice>
          <mc:Fallback>
            <p:pic>
              <p:nvPicPr>
                <p:cNvPr id="15418" name="Ink 15417">
                  <a:extLst>
                    <a:ext uri="{FF2B5EF4-FFF2-40B4-BE49-F238E27FC236}">
                      <a16:creationId xmlns:a16="http://schemas.microsoft.com/office/drawing/2014/main" id="{9B7912DC-0D67-4CFD-F840-297F0156C161}"/>
                    </a:ext>
                  </a:extLst>
                </p:cNvPr>
                <p:cNvPicPr/>
                <p:nvPr/>
              </p:nvPicPr>
              <p:blipFill>
                <a:blip r:embed="rId132"/>
                <a:stretch>
                  <a:fillRect/>
                </a:stretch>
              </p:blipFill>
              <p:spPr>
                <a:xfrm>
                  <a:off x="2210565" y="3556177"/>
                  <a:ext cx="1519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5419" name="Ink 15418">
                  <a:extLst>
                    <a:ext uri="{FF2B5EF4-FFF2-40B4-BE49-F238E27FC236}">
                      <a16:creationId xmlns:a16="http://schemas.microsoft.com/office/drawing/2014/main" id="{97B6FCDB-5FE0-A418-F03E-F22BAC42688A}"/>
                    </a:ext>
                  </a:extLst>
                </p14:cNvPr>
                <p14:cNvContentPartPr/>
                <p14:nvPr/>
              </p14:nvContentPartPr>
              <p14:xfrm>
                <a:off x="2377245" y="3561937"/>
                <a:ext cx="118800" cy="131040"/>
              </p14:xfrm>
            </p:contentPart>
          </mc:Choice>
          <mc:Fallback>
            <p:pic>
              <p:nvPicPr>
                <p:cNvPr id="15419" name="Ink 15418">
                  <a:extLst>
                    <a:ext uri="{FF2B5EF4-FFF2-40B4-BE49-F238E27FC236}">
                      <a16:creationId xmlns:a16="http://schemas.microsoft.com/office/drawing/2014/main" id="{97B6FCDB-5FE0-A418-F03E-F22BAC42688A}"/>
                    </a:ext>
                  </a:extLst>
                </p:cNvPr>
                <p:cNvPicPr/>
                <p:nvPr/>
              </p:nvPicPr>
              <p:blipFill>
                <a:blip r:embed="rId134"/>
                <a:stretch>
                  <a:fillRect/>
                </a:stretch>
              </p:blipFill>
              <p:spPr>
                <a:xfrm>
                  <a:off x="2368605" y="3552937"/>
                  <a:ext cx="1364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5420" name="Ink 15419">
                  <a:extLst>
                    <a:ext uri="{FF2B5EF4-FFF2-40B4-BE49-F238E27FC236}">
                      <a16:creationId xmlns:a16="http://schemas.microsoft.com/office/drawing/2014/main" id="{E558C7EA-60FF-05E6-BFE0-7F8AFCD31E35}"/>
                    </a:ext>
                  </a:extLst>
                </p14:cNvPr>
                <p14:cNvContentPartPr/>
                <p14:nvPr/>
              </p14:nvContentPartPr>
              <p14:xfrm>
                <a:off x="2404965" y="3563017"/>
                <a:ext cx="150480" cy="135720"/>
              </p14:xfrm>
            </p:contentPart>
          </mc:Choice>
          <mc:Fallback>
            <p:pic>
              <p:nvPicPr>
                <p:cNvPr id="15420" name="Ink 15419">
                  <a:extLst>
                    <a:ext uri="{FF2B5EF4-FFF2-40B4-BE49-F238E27FC236}">
                      <a16:creationId xmlns:a16="http://schemas.microsoft.com/office/drawing/2014/main" id="{E558C7EA-60FF-05E6-BFE0-7F8AFCD31E35}"/>
                    </a:ext>
                  </a:extLst>
                </p:cNvPr>
                <p:cNvPicPr/>
                <p:nvPr/>
              </p:nvPicPr>
              <p:blipFill>
                <a:blip r:embed="rId136"/>
                <a:stretch>
                  <a:fillRect/>
                </a:stretch>
              </p:blipFill>
              <p:spPr>
                <a:xfrm>
                  <a:off x="2396325" y="3554017"/>
                  <a:ext cx="168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5421" name="Ink 15420">
                  <a:extLst>
                    <a:ext uri="{FF2B5EF4-FFF2-40B4-BE49-F238E27FC236}">
                      <a16:creationId xmlns:a16="http://schemas.microsoft.com/office/drawing/2014/main" id="{C82CD3FF-9DBC-9AD0-4C4E-C65887E821F7}"/>
                    </a:ext>
                  </a:extLst>
                </p14:cNvPr>
                <p14:cNvContentPartPr/>
                <p14:nvPr/>
              </p14:nvContentPartPr>
              <p14:xfrm>
                <a:off x="940845" y="3764617"/>
                <a:ext cx="146520" cy="267480"/>
              </p14:xfrm>
            </p:contentPart>
          </mc:Choice>
          <mc:Fallback>
            <p:pic>
              <p:nvPicPr>
                <p:cNvPr id="15421" name="Ink 15420">
                  <a:extLst>
                    <a:ext uri="{FF2B5EF4-FFF2-40B4-BE49-F238E27FC236}">
                      <a16:creationId xmlns:a16="http://schemas.microsoft.com/office/drawing/2014/main" id="{C82CD3FF-9DBC-9AD0-4C4E-C65887E821F7}"/>
                    </a:ext>
                  </a:extLst>
                </p:cNvPr>
                <p:cNvPicPr/>
                <p:nvPr/>
              </p:nvPicPr>
              <p:blipFill>
                <a:blip r:embed="rId138"/>
                <a:stretch>
                  <a:fillRect/>
                </a:stretch>
              </p:blipFill>
              <p:spPr>
                <a:xfrm>
                  <a:off x="931845" y="3755617"/>
                  <a:ext cx="1641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5422" name="Ink 15421">
                  <a:extLst>
                    <a:ext uri="{FF2B5EF4-FFF2-40B4-BE49-F238E27FC236}">
                      <a16:creationId xmlns:a16="http://schemas.microsoft.com/office/drawing/2014/main" id="{C3CBA375-DF8D-3A47-E340-0C674E04F5B5}"/>
                    </a:ext>
                  </a:extLst>
                </p14:cNvPr>
                <p14:cNvContentPartPr/>
                <p14:nvPr/>
              </p14:nvContentPartPr>
              <p14:xfrm>
                <a:off x="883965" y="3884857"/>
                <a:ext cx="167040" cy="30600"/>
              </p14:xfrm>
            </p:contentPart>
          </mc:Choice>
          <mc:Fallback>
            <p:pic>
              <p:nvPicPr>
                <p:cNvPr id="15422" name="Ink 15421">
                  <a:extLst>
                    <a:ext uri="{FF2B5EF4-FFF2-40B4-BE49-F238E27FC236}">
                      <a16:creationId xmlns:a16="http://schemas.microsoft.com/office/drawing/2014/main" id="{C3CBA375-DF8D-3A47-E340-0C674E04F5B5}"/>
                    </a:ext>
                  </a:extLst>
                </p:cNvPr>
                <p:cNvPicPr/>
                <p:nvPr/>
              </p:nvPicPr>
              <p:blipFill>
                <a:blip r:embed="rId140"/>
                <a:stretch>
                  <a:fillRect/>
                </a:stretch>
              </p:blipFill>
              <p:spPr>
                <a:xfrm>
                  <a:off x="874965" y="3875857"/>
                  <a:ext cx="1846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5423" name="Ink 15422">
                  <a:extLst>
                    <a:ext uri="{FF2B5EF4-FFF2-40B4-BE49-F238E27FC236}">
                      <a16:creationId xmlns:a16="http://schemas.microsoft.com/office/drawing/2014/main" id="{6A3A32DC-85CC-A761-6501-1CE39CFE5B7D}"/>
                    </a:ext>
                  </a:extLst>
                </p14:cNvPr>
                <p14:cNvContentPartPr/>
                <p14:nvPr/>
              </p14:nvContentPartPr>
              <p14:xfrm>
                <a:off x="1056405" y="3930217"/>
                <a:ext cx="150480" cy="114840"/>
              </p14:xfrm>
            </p:contentPart>
          </mc:Choice>
          <mc:Fallback>
            <p:pic>
              <p:nvPicPr>
                <p:cNvPr id="15423" name="Ink 15422">
                  <a:extLst>
                    <a:ext uri="{FF2B5EF4-FFF2-40B4-BE49-F238E27FC236}">
                      <a16:creationId xmlns:a16="http://schemas.microsoft.com/office/drawing/2014/main" id="{6A3A32DC-85CC-A761-6501-1CE39CFE5B7D}"/>
                    </a:ext>
                  </a:extLst>
                </p:cNvPr>
                <p:cNvPicPr/>
                <p:nvPr/>
              </p:nvPicPr>
              <p:blipFill>
                <a:blip r:embed="rId142"/>
                <a:stretch>
                  <a:fillRect/>
                </a:stretch>
              </p:blipFill>
              <p:spPr>
                <a:xfrm>
                  <a:off x="1047405" y="3921577"/>
                  <a:ext cx="168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424" name="Ink 15423">
                  <a:extLst>
                    <a:ext uri="{FF2B5EF4-FFF2-40B4-BE49-F238E27FC236}">
                      <a16:creationId xmlns:a16="http://schemas.microsoft.com/office/drawing/2014/main" id="{97C22859-D433-E4DC-2BAA-AF4700B5823E}"/>
                    </a:ext>
                  </a:extLst>
                </p14:cNvPr>
                <p14:cNvContentPartPr/>
                <p14:nvPr/>
              </p14:nvContentPartPr>
              <p14:xfrm>
                <a:off x="1223805" y="3946777"/>
                <a:ext cx="137520" cy="116640"/>
              </p14:xfrm>
            </p:contentPart>
          </mc:Choice>
          <mc:Fallback>
            <p:pic>
              <p:nvPicPr>
                <p:cNvPr id="15424" name="Ink 15423">
                  <a:extLst>
                    <a:ext uri="{FF2B5EF4-FFF2-40B4-BE49-F238E27FC236}">
                      <a16:creationId xmlns:a16="http://schemas.microsoft.com/office/drawing/2014/main" id="{97C22859-D433-E4DC-2BAA-AF4700B5823E}"/>
                    </a:ext>
                  </a:extLst>
                </p:cNvPr>
                <p:cNvPicPr/>
                <p:nvPr/>
              </p:nvPicPr>
              <p:blipFill>
                <a:blip r:embed="rId144"/>
                <a:stretch>
                  <a:fillRect/>
                </a:stretch>
              </p:blipFill>
              <p:spPr>
                <a:xfrm>
                  <a:off x="1215165" y="3937777"/>
                  <a:ext cx="155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425" name="Ink 15424">
                  <a:extLst>
                    <a:ext uri="{FF2B5EF4-FFF2-40B4-BE49-F238E27FC236}">
                      <a16:creationId xmlns:a16="http://schemas.microsoft.com/office/drawing/2014/main" id="{6F07C23B-1C4D-3050-0F3F-E9FF1246BFB4}"/>
                    </a:ext>
                  </a:extLst>
                </p14:cNvPr>
                <p14:cNvContentPartPr/>
                <p14:nvPr/>
              </p14:nvContentPartPr>
              <p14:xfrm>
                <a:off x="1418205" y="3876217"/>
                <a:ext cx="204120" cy="208080"/>
              </p14:xfrm>
            </p:contentPart>
          </mc:Choice>
          <mc:Fallback>
            <p:pic>
              <p:nvPicPr>
                <p:cNvPr id="15425" name="Ink 15424">
                  <a:extLst>
                    <a:ext uri="{FF2B5EF4-FFF2-40B4-BE49-F238E27FC236}">
                      <a16:creationId xmlns:a16="http://schemas.microsoft.com/office/drawing/2014/main" id="{6F07C23B-1C4D-3050-0F3F-E9FF1246BFB4}"/>
                    </a:ext>
                  </a:extLst>
                </p:cNvPr>
                <p:cNvPicPr/>
                <p:nvPr/>
              </p:nvPicPr>
              <p:blipFill>
                <a:blip r:embed="rId146"/>
                <a:stretch>
                  <a:fillRect/>
                </a:stretch>
              </p:blipFill>
              <p:spPr>
                <a:xfrm>
                  <a:off x="1409205" y="3867217"/>
                  <a:ext cx="2217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426" name="Ink 15425">
                  <a:extLst>
                    <a:ext uri="{FF2B5EF4-FFF2-40B4-BE49-F238E27FC236}">
                      <a16:creationId xmlns:a16="http://schemas.microsoft.com/office/drawing/2014/main" id="{6B29DB1C-C65D-1BD2-40D5-35A1BC7E000A}"/>
                    </a:ext>
                  </a:extLst>
                </p14:cNvPr>
                <p14:cNvContentPartPr/>
                <p14:nvPr/>
              </p14:nvContentPartPr>
              <p14:xfrm>
                <a:off x="1508565" y="3884857"/>
                <a:ext cx="148320" cy="28440"/>
              </p14:xfrm>
            </p:contentPart>
          </mc:Choice>
          <mc:Fallback>
            <p:pic>
              <p:nvPicPr>
                <p:cNvPr id="15426" name="Ink 15425">
                  <a:extLst>
                    <a:ext uri="{FF2B5EF4-FFF2-40B4-BE49-F238E27FC236}">
                      <a16:creationId xmlns:a16="http://schemas.microsoft.com/office/drawing/2014/main" id="{6B29DB1C-C65D-1BD2-40D5-35A1BC7E000A}"/>
                    </a:ext>
                  </a:extLst>
                </p:cNvPr>
                <p:cNvPicPr/>
                <p:nvPr/>
              </p:nvPicPr>
              <p:blipFill>
                <a:blip r:embed="rId148"/>
                <a:stretch>
                  <a:fillRect/>
                </a:stretch>
              </p:blipFill>
              <p:spPr>
                <a:xfrm>
                  <a:off x="1499925" y="3876217"/>
                  <a:ext cx="1659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427" name="Ink 15426">
                  <a:extLst>
                    <a:ext uri="{FF2B5EF4-FFF2-40B4-BE49-F238E27FC236}">
                      <a16:creationId xmlns:a16="http://schemas.microsoft.com/office/drawing/2014/main" id="{5BA48EC9-00FA-BAF3-A80E-B4E8899F4B3D}"/>
                    </a:ext>
                  </a:extLst>
                </p14:cNvPr>
                <p14:cNvContentPartPr/>
                <p14:nvPr/>
              </p14:nvContentPartPr>
              <p14:xfrm>
                <a:off x="1677045" y="3866137"/>
                <a:ext cx="61560" cy="201240"/>
              </p14:xfrm>
            </p:contentPart>
          </mc:Choice>
          <mc:Fallback>
            <p:pic>
              <p:nvPicPr>
                <p:cNvPr id="15427" name="Ink 15426">
                  <a:extLst>
                    <a:ext uri="{FF2B5EF4-FFF2-40B4-BE49-F238E27FC236}">
                      <a16:creationId xmlns:a16="http://schemas.microsoft.com/office/drawing/2014/main" id="{5BA48EC9-00FA-BAF3-A80E-B4E8899F4B3D}"/>
                    </a:ext>
                  </a:extLst>
                </p:cNvPr>
                <p:cNvPicPr/>
                <p:nvPr/>
              </p:nvPicPr>
              <p:blipFill>
                <a:blip r:embed="rId150"/>
                <a:stretch>
                  <a:fillRect/>
                </a:stretch>
              </p:blipFill>
              <p:spPr>
                <a:xfrm>
                  <a:off x="1668405" y="3857137"/>
                  <a:ext cx="792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428" name="Ink 15427">
                  <a:extLst>
                    <a:ext uri="{FF2B5EF4-FFF2-40B4-BE49-F238E27FC236}">
                      <a16:creationId xmlns:a16="http://schemas.microsoft.com/office/drawing/2014/main" id="{D7167C53-E5FA-19B1-0988-00DDA6EBCE85}"/>
                    </a:ext>
                  </a:extLst>
                </p14:cNvPr>
                <p14:cNvContentPartPr/>
                <p14:nvPr/>
              </p14:nvContentPartPr>
              <p14:xfrm>
                <a:off x="1764165" y="3957937"/>
                <a:ext cx="75600" cy="115200"/>
              </p14:xfrm>
            </p:contentPart>
          </mc:Choice>
          <mc:Fallback>
            <p:pic>
              <p:nvPicPr>
                <p:cNvPr id="15428" name="Ink 15427">
                  <a:extLst>
                    <a:ext uri="{FF2B5EF4-FFF2-40B4-BE49-F238E27FC236}">
                      <a16:creationId xmlns:a16="http://schemas.microsoft.com/office/drawing/2014/main" id="{D7167C53-E5FA-19B1-0988-00DDA6EBCE85}"/>
                    </a:ext>
                  </a:extLst>
                </p:cNvPr>
                <p:cNvPicPr/>
                <p:nvPr/>
              </p:nvPicPr>
              <p:blipFill>
                <a:blip r:embed="rId152"/>
                <a:stretch>
                  <a:fillRect/>
                </a:stretch>
              </p:blipFill>
              <p:spPr>
                <a:xfrm>
                  <a:off x="1755165" y="3949297"/>
                  <a:ext cx="93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429" name="Ink 15428">
                  <a:extLst>
                    <a:ext uri="{FF2B5EF4-FFF2-40B4-BE49-F238E27FC236}">
                      <a16:creationId xmlns:a16="http://schemas.microsoft.com/office/drawing/2014/main" id="{9EF64AD7-7318-9B2A-AEE2-4C880C5E0849}"/>
                    </a:ext>
                  </a:extLst>
                </p14:cNvPr>
                <p14:cNvContentPartPr/>
                <p14:nvPr/>
              </p14:nvContentPartPr>
              <p14:xfrm>
                <a:off x="1899525" y="3951817"/>
                <a:ext cx="147240" cy="146160"/>
              </p14:xfrm>
            </p:contentPart>
          </mc:Choice>
          <mc:Fallback>
            <p:pic>
              <p:nvPicPr>
                <p:cNvPr id="15429" name="Ink 15428">
                  <a:extLst>
                    <a:ext uri="{FF2B5EF4-FFF2-40B4-BE49-F238E27FC236}">
                      <a16:creationId xmlns:a16="http://schemas.microsoft.com/office/drawing/2014/main" id="{9EF64AD7-7318-9B2A-AEE2-4C880C5E0849}"/>
                    </a:ext>
                  </a:extLst>
                </p:cNvPr>
                <p:cNvPicPr/>
                <p:nvPr/>
              </p:nvPicPr>
              <p:blipFill>
                <a:blip r:embed="rId154"/>
                <a:stretch>
                  <a:fillRect/>
                </a:stretch>
              </p:blipFill>
              <p:spPr>
                <a:xfrm>
                  <a:off x="1890525" y="3942817"/>
                  <a:ext cx="164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430" name="Ink 15429">
                  <a:extLst>
                    <a:ext uri="{FF2B5EF4-FFF2-40B4-BE49-F238E27FC236}">
                      <a16:creationId xmlns:a16="http://schemas.microsoft.com/office/drawing/2014/main" id="{D29A4521-13B1-0951-7A3F-DDE700F614AB}"/>
                    </a:ext>
                  </a:extLst>
                </p14:cNvPr>
                <p14:cNvContentPartPr/>
                <p14:nvPr/>
              </p14:nvContentPartPr>
              <p14:xfrm>
                <a:off x="2057205" y="3944617"/>
                <a:ext cx="109080" cy="141840"/>
              </p14:xfrm>
            </p:contentPart>
          </mc:Choice>
          <mc:Fallback>
            <p:pic>
              <p:nvPicPr>
                <p:cNvPr id="15430" name="Ink 15429">
                  <a:extLst>
                    <a:ext uri="{FF2B5EF4-FFF2-40B4-BE49-F238E27FC236}">
                      <a16:creationId xmlns:a16="http://schemas.microsoft.com/office/drawing/2014/main" id="{D29A4521-13B1-0951-7A3F-DDE700F614AB}"/>
                    </a:ext>
                  </a:extLst>
                </p:cNvPr>
                <p:cNvPicPr/>
                <p:nvPr/>
              </p:nvPicPr>
              <p:blipFill>
                <a:blip r:embed="rId156"/>
                <a:stretch>
                  <a:fillRect/>
                </a:stretch>
              </p:blipFill>
              <p:spPr>
                <a:xfrm>
                  <a:off x="2048205" y="3935617"/>
                  <a:ext cx="126720" cy="15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7">
            <p14:nvContentPartPr>
              <p14:cNvPr id="15432" name="Ink 15431">
                <a:extLst>
                  <a:ext uri="{FF2B5EF4-FFF2-40B4-BE49-F238E27FC236}">
                    <a16:creationId xmlns:a16="http://schemas.microsoft.com/office/drawing/2014/main" id="{AC95FC13-E37F-9495-1039-B0AE81C03F78}"/>
                  </a:ext>
                </a:extLst>
              </p14:cNvPr>
              <p14:cNvContentPartPr/>
              <p14:nvPr/>
            </p14:nvContentPartPr>
            <p14:xfrm>
              <a:off x="7134645" y="2910697"/>
              <a:ext cx="249840" cy="528840"/>
            </p14:xfrm>
          </p:contentPart>
        </mc:Choice>
        <mc:Fallback>
          <p:pic>
            <p:nvPicPr>
              <p:cNvPr id="15432" name="Ink 15431">
                <a:extLst>
                  <a:ext uri="{FF2B5EF4-FFF2-40B4-BE49-F238E27FC236}">
                    <a16:creationId xmlns:a16="http://schemas.microsoft.com/office/drawing/2014/main" id="{AC95FC13-E37F-9495-1039-B0AE81C03F78}"/>
                  </a:ext>
                </a:extLst>
              </p:cNvPr>
              <p:cNvPicPr/>
              <p:nvPr/>
            </p:nvPicPr>
            <p:blipFill>
              <a:blip r:embed="rId158"/>
              <a:stretch>
                <a:fillRect/>
              </a:stretch>
            </p:blipFill>
            <p:spPr>
              <a:xfrm>
                <a:off x="7125645" y="2901697"/>
                <a:ext cx="267480" cy="546480"/>
              </a:xfrm>
              <a:prstGeom prst="rect">
                <a:avLst/>
              </a:prstGeom>
            </p:spPr>
          </p:pic>
        </mc:Fallback>
      </mc:AlternateContent>
      <p:grpSp>
        <p:nvGrpSpPr>
          <p:cNvPr id="15435" name="Group 15434">
            <a:extLst>
              <a:ext uri="{FF2B5EF4-FFF2-40B4-BE49-F238E27FC236}">
                <a16:creationId xmlns:a16="http://schemas.microsoft.com/office/drawing/2014/main" id="{2B260F6C-55A7-07FC-28B2-8E3AE3CAEC23}"/>
              </a:ext>
            </a:extLst>
          </p:cNvPr>
          <p:cNvGrpSpPr/>
          <p:nvPr/>
        </p:nvGrpSpPr>
        <p:grpSpPr>
          <a:xfrm>
            <a:off x="1114725" y="4652377"/>
            <a:ext cx="1628640" cy="119880"/>
            <a:chOff x="1114725" y="4652377"/>
            <a:chExt cx="1628640" cy="119880"/>
          </a:xfrm>
        </p:grpSpPr>
        <mc:AlternateContent xmlns:mc="http://schemas.openxmlformats.org/markup-compatibility/2006">
          <mc:Choice xmlns:p14="http://schemas.microsoft.com/office/powerpoint/2010/main" Requires="p14">
            <p:contentPart p14:bwMode="auto" r:id="rId159">
              <p14:nvContentPartPr>
                <p14:cNvPr id="15433" name="Ink 15432">
                  <a:extLst>
                    <a:ext uri="{FF2B5EF4-FFF2-40B4-BE49-F238E27FC236}">
                      <a16:creationId xmlns:a16="http://schemas.microsoft.com/office/drawing/2014/main" id="{60A29AEA-B40D-2A28-2A4F-C4EC8D12C554}"/>
                    </a:ext>
                  </a:extLst>
                </p14:cNvPr>
                <p14:cNvContentPartPr/>
                <p14:nvPr/>
              </p14:nvContentPartPr>
              <p14:xfrm>
                <a:off x="1114725" y="4652377"/>
                <a:ext cx="1628640" cy="31680"/>
              </p14:xfrm>
            </p:contentPart>
          </mc:Choice>
          <mc:Fallback>
            <p:pic>
              <p:nvPicPr>
                <p:cNvPr id="15433" name="Ink 15432">
                  <a:extLst>
                    <a:ext uri="{FF2B5EF4-FFF2-40B4-BE49-F238E27FC236}">
                      <a16:creationId xmlns:a16="http://schemas.microsoft.com/office/drawing/2014/main" id="{60A29AEA-B40D-2A28-2A4F-C4EC8D12C554}"/>
                    </a:ext>
                  </a:extLst>
                </p:cNvPr>
                <p:cNvPicPr/>
                <p:nvPr/>
              </p:nvPicPr>
              <p:blipFill>
                <a:blip r:embed="rId160"/>
                <a:stretch>
                  <a:fillRect/>
                </a:stretch>
              </p:blipFill>
              <p:spPr>
                <a:xfrm>
                  <a:off x="1106085" y="4643377"/>
                  <a:ext cx="1646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5434" name="Ink 15433">
                  <a:extLst>
                    <a:ext uri="{FF2B5EF4-FFF2-40B4-BE49-F238E27FC236}">
                      <a16:creationId xmlns:a16="http://schemas.microsoft.com/office/drawing/2014/main" id="{739CCC7B-F191-F372-1652-F056276790E4}"/>
                    </a:ext>
                  </a:extLst>
                </p14:cNvPr>
                <p14:cNvContentPartPr/>
                <p14:nvPr/>
              </p14:nvContentPartPr>
              <p14:xfrm>
                <a:off x="1646445" y="4754977"/>
                <a:ext cx="540360" cy="17280"/>
              </p14:xfrm>
            </p:contentPart>
          </mc:Choice>
          <mc:Fallback>
            <p:pic>
              <p:nvPicPr>
                <p:cNvPr id="15434" name="Ink 15433">
                  <a:extLst>
                    <a:ext uri="{FF2B5EF4-FFF2-40B4-BE49-F238E27FC236}">
                      <a16:creationId xmlns:a16="http://schemas.microsoft.com/office/drawing/2014/main" id="{739CCC7B-F191-F372-1652-F056276790E4}"/>
                    </a:ext>
                  </a:extLst>
                </p:cNvPr>
                <p:cNvPicPr/>
                <p:nvPr/>
              </p:nvPicPr>
              <p:blipFill>
                <a:blip r:embed="rId162"/>
                <a:stretch>
                  <a:fillRect/>
                </a:stretch>
              </p:blipFill>
              <p:spPr>
                <a:xfrm>
                  <a:off x="1637445" y="4745977"/>
                  <a:ext cx="558000" cy="34920"/>
                </a:xfrm>
                <a:prstGeom prst="rect">
                  <a:avLst/>
                </a:prstGeom>
              </p:spPr>
            </p:pic>
          </mc:Fallback>
        </mc:AlternateContent>
      </p:grpSp>
      <p:grpSp>
        <p:nvGrpSpPr>
          <p:cNvPr id="15442" name="Group 15441">
            <a:extLst>
              <a:ext uri="{FF2B5EF4-FFF2-40B4-BE49-F238E27FC236}">
                <a16:creationId xmlns:a16="http://schemas.microsoft.com/office/drawing/2014/main" id="{A07CEF78-B54A-D089-5517-65EA766703B8}"/>
              </a:ext>
            </a:extLst>
          </p:cNvPr>
          <p:cNvGrpSpPr/>
          <p:nvPr/>
        </p:nvGrpSpPr>
        <p:grpSpPr>
          <a:xfrm>
            <a:off x="368085" y="6072217"/>
            <a:ext cx="1301760" cy="401400"/>
            <a:chOff x="368085" y="6072217"/>
            <a:chExt cx="1301760" cy="401400"/>
          </a:xfrm>
        </p:grpSpPr>
        <mc:AlternateContent xmlns:mc="http://schemas.openxmlformats.org/markup-compatibility/2006">
          <mc:Choice xmlns:p14="http://schemas.microsoft.com/office/powerpoint/2010/main" Requires="p14">
            <p:contentPart p14:bwMode="auto" r:id="rId163">
              <p14:nvContentPartPr>
                <p14:cNvPr id="15436" name="Ink 15435">
                  <a:extLst>
                    <a:ext uri="{FF2B5EF4-FFF2-40B4-BE49-F238E27FC236}">
                      <a16:creationId xmlns:a16="http://schemas.microsoft.com/office/drawing/2014/main" id="{AE4B9F1D-1EDB-C734-13FC-CDEEA277C1A3}"/>
                    </a:ext>
                  </a:extLst>
                </p14:cNvPr>
                <p14:cNvContentPartPr/>
                <p14:nvPr/>
              </p14:nvContentPartPr>
              <p14:xfrm>
                <a:off x="368085" y="6072217"/>
                <a:ext cx="409320" cy="380160"/>
              </p14:xfrm>
            </p:contentPart>
          </mc:Choice>
          <mc:Fallback>
            <p:pic>
              <p:nvPicPr>
                <p:cNvPr id="15436" name="Ink 15435">
                  <a:extLst>
                    <a:ext uri="{FF2B5EF4-FFF2-40B4-BE49-F238E27FC236}">
                      <a16:creationId xmlns:a16="http://schemas.microsoft.com/office/drawing/2014/main" id="{AE4B9F1D-1EDB-C734-13FC-CDEEA277C1A3}"/>
                    </a:ext>
                  </a:extLst>
                </p:cNvPr>
                <p:cNvPicPr/>
                <p:nvPr/>
              </p:nvPicPr>
              <p:blipFill>
                <a:blip r:embed="rId164"/>
                <a:stretch>
                  <a:fillRect/>
                </a:stretch>
              </p:blipFill>
              <p:spPr>
                <a:xfrm>
                  <a:off x="359445" y="6063217"/>
                  <a:ext cx="4269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437" name="Ink 15436">
                  <a:extLst>
                    <a:ext uri="{FF2B5EF4-FFF2-40B4-BE49-F238E27FC236}">
                      <a16:creationId xmlns:a16="http://schemas.microsoft.com/office/drawing/2014/main" id="{E35AB187-8737-20F6-FC94-51B645C7F676}"/>
                    </a:ext>
                  </a:extLst>
                </p14:cNvPr>
                <p14:cNvContentPartPr/>
                <p14:nvPr/>
              </p14:nvContentPartPr>
              <p14:xfrm>
                <a:off x="881805" y="6249337"/>
                <a:ext cx="161280" cy="224280"/>
              </p14:xfrm>
            </p:contentPart>
          </mc:Choice>
          <mc:Fallback>
            <p:pic>
              <p:nvPicPr>
                <p:cNvPr id="15437" name="Ink 15436">
                  <a:extLst>
                    <a:ext uri="{FF2B5EF4-FFF2-40B4-BE49-F238E27FC236}">
                      <a16:creationId xmlns:a16="http://schemas.microsoft.com/office/drawing/2014/main" id="{E35AB187-8737-20F6-FC94-51B645C7F676}"/>
                    </a:ext>
                  </a:extLst>
                </p:cNvPr>
                <p:cNvPicPr/>
                <p:nvPr/>
              </p:nvPicPr>
              <p:blipFill>
                <a:blip r:embed="rId166"/>
                <a:stretch>
                  <a:fillRect/>
                </a:stretch>
              </p:blipFill>
              <p:spPr>
                <a:xfrm>
                  <a:off x="872805" y="6240337"/>
                  <a:ext cx="1789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5438" name="Ink 15437">
                  <a:extLst>
                    <a:ext uri="{FF2B5EF4-FFF2-40B4-BE49-F238E27FC236}">
                      <a16:creationId xmlns:a16="http://schemas.microsoft.com/office/drawing/2014/main" id="{93B3FD8D-B95A-B11C-7B99-18E1291E0FDE}"/>
                    </a:ext>
                  </a:extLst>
                </p14:cNvPr>
                <p14:cNvContentPartPr/>
                <p14:nvPr/>
              </p14:nvContentPartPr>
              <p14:xfrm>
                <a:off x="1137405" y="6329977"/>
                <a:ext cx="28440" cy="114480"/>
              </p14:xfrm>
            </p:contentPart>
          </mc:Choice>
          <mc:Fallback>
            <p:pic>
              <p:nvPicPr>
                <p:cNvPr id="15438" name="Ink 15437">
                  <a:extLst>
                    <a:ext uri="{FF2B5EF4-FFF2-40B4-BE49-F238E27FC236}">
                      <a16:creationId xmlns:a16="http://schemas.microsoft.com/office/drawing/2014/main" id="{93B3FD8D-B95A-B11C-7B99-18E1291E0FDE}"/>
                    </a:ext>
                  </a:extLst>
                </p:cNvPr>
                <p:cNvPicPr/>
                <p:nvPr/>
              </p:nvPicPr>
              <p:blipFill>
                <a:blip r:embed="rId168"/>
                <a:stretch>
                  <a:fillRect/>
                </a:stretch>
              </p:blipFill>
              <p:spPr>
                <a:xfrm>
                  <a:off x="1128405" y="6320977"/>
                  <a:ext cx="460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5439" name="Ink 15438">
                  <a:extLst>
                    <a:ext uri="{FF2B5EF4-FFF2-40B4-BE49-F238E27FC236}">
                      <a16:creationId xmlns:a16="http://schemas.microsoft.com/office/drawing/2014/main" id="{19B2E6AD-DADD-02BF-C867-26A580025B9D}"/>
                    </a:ext>
                  </a:extLst>
                </p14:cNvPr>
                <p14:cNvContentPartPr/>
                <p14:nvPr/>
              </p14:nvContentPartPr>
              <p14:xfrm>
                <a:off x="1162605" y="6207937"/>
                <a:ext cx="27720" cy="24480"/>
              </p14:xfrm>
            </p:contentPart>
          </mc:Choice>
          <mc:Fallback>
            <p:pic>
              <p:nvPicPr>
                <p:cNvPr id="15439" name="Ink 15438">
                  <a:extLst>
                    <a:ext uri="{FF2B5EF4-FFF2-40B4-BE49-F238E27FC236}">
                      <a16:creationId xmlns:a16="http://schemas.microsoft.com/office/drawing/2014/main" id="{19B2E6AD-DADD-02BF-C867-26A580025B9D}"/>
                    </a:ext>
                  </a:extLst>
                </p:cNvPr>
                <p:cNvPicPr/>
                <p:nvPr/>
              </p:nvPicPr>
              <p:blipFill>
                <a:blip r:embed="rId170"/>
                <a:stretch>
                  <a:fillRect/>
                </a:stretch>
              </p:blipFill>
              <p:spPr>
                <a:xfrm>
                  <a:off x="1153605" y="6199297"/>
                  <a:ext cx="45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440" name="Ink 15439">
                  <a:extLst>
                    <a:ext uri="{FF2B5EF4-FFF2-40B4-BE49-F238E27FC236}">
                      <a16:creationId xmlns:a16="http://schemas.microsoft.com/office/drawing/2014/main" id="{69CDF87C-500F-7C23-3A7C-9090C1463727}"/>
                    </a:ext>
                  </a:extLst>
                </p14:cNvPr>
                <p14:cNvContentPartPr/>
                <p14:nvPr/>
              </p14:nvContentPartPr>
              <p14:xfrm>
                <a:off x="1279605" y="6227377"/>
                <a:ext cx="285480" cy="179280"/>
              </p14:xfrm>
            </p:contentPart>
          </mc:Choice>
          <mc:Fallback>
            <p:pic>
              <p:nvPicPr>
                <p:cNvPr id="15440" name="Ink 15439">
                  <a:extLst>
                    <a:ext uri="{FF2B5EF4-FFF2-40B4-BE49-F238E27FC236}">
                      <a16:creationId xmlns:a16="http://schemas.microsoft.com/office/drawing/2014/main" id="{69CDF87C-500F-7C23-3A7C-9090C1463727}"/>
                    </a:ext>
                  </a:extLst>
                </p:cNvPr>
                <p:cNvPicPr/>
                <p:nvPr/>
              </p:nvPicPr>
              <p:blipFill>
                <a:blip r:embed="rId172"/>
                <a:stretch>
                  <a:fillRect/>
                </a:stretch>
              </p:blipFill>
              <p:spPr>
                <a:xfrm>
                  <a:off x="1270605" y="6218377"/>
                  <a:ext cx="3031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5441" name="Ink 15440">
                  <a:extLst>
                    <a:ext uri="{FF2B5EF4-FFF2-40B4-BE49-F238E27FC236}">
                      <a16:creationId xmlns:a16="http://schemas.microsoft.com/office/drawing/2014/main" id="{175A0F31-ED8D-E37A-70D9-CD6877813593}"/>
                    </a:ext>
                  </a:extLst>
                </p14:cNvPr>
                <p14:cNvContentPartPr/>
                <p14:nvPr/>
              </p14:nvContentPartPr>
              <p14:xfrm>
                <a:off x="1600725" y="6171577"/>
                <a:ext cx="69120" cy="297000"/>
              </p14:xfrm>
            </p:contentPart>
          </mc:Choice>
          <mc:Fallback>
            <p:pic>
              <p:nvPicPr>
                <p:cNvPr id="15441" name="Ink 15440">
                  <a:extLst>
                    <a:ext uri="{FF2B5EF4-FFF2-40B4-BE49-F238E27FC236}">
                      <a16:creationId xmlns:a16="http://schemas.microsoft.com/office/drawing/2014/main" id="{175A0F31-ED8D-E37A-70D9-CD6877813593}"/>
                    </a:ext>
                  </a:extLst>
                </p:cNvPr>
                <p:cNvPicPr/>
                <p:nvPr/>
              </p:nvPicPr>
              <p:blipFill>
                <a:blip r:embed="rId174"/>
                <a:stretch>
                  <a:fillRect/>
                </a:stretch>
              </p:blipFill>
              <p:spPr>
                <a:xfrm>
                  <a:off x="1591725" y="6162577"/>
                  <a:ext cx="86760" cy="314640"/>
                </a:xfrm>
                <a:prstGeom prst="rect">
                  <a:avLst/>
                </a:prstGeom>
              </p:spPr>
            </p:pic>
          </mc:Fallback>
        </mc:AlternateContent>
      </p:grpSp>
      <p:grpSp>
        <p:nvGrpSpPr>
          <p:cNvPr id="15452" name="Group 15451">
            <a:extLst>
              <a:ext uri="{FF2B5EF4-FFF2-40B4-BE49-F238E27FC236}">
                <a16:creationId xmlns:a16="http://schemas.microsoft.com/office/drawing/2014/main" id="{4D40B295-9B5F-99D7-7E5D-A16576AAF536}"/>
              </a:ext>
            </a:extLst>
          </p:cNvPr>
          <p:cNvGrpSpPr/>
          <p:nvPr/>
        </p:nvGrpSpPr>
        <p:grpSpPr>
          <a:xfrm>
            <a:off x="1891605" y="6052777"/>
            <a:ext cx="1766880" cy="597600"/>
            <a:chOff x="1891605" y="6052777"/>
            <a:chExt cx="1766880" cy="597600"/>
          </a:xfrm>
        </p:grpSpPr>
        <mc:AlternateContent xmlns:mc="http://schemas.openxmlformats.org/markup-compatibility/2006">
          <mc:Choice xmlns:p14="http://schemas.microsoft.com/office/powerpoint/2010/main" Requires="p14">
            <p:contentPart p14:bwMode="auto" r:id="rId175">
              <p14:nvContentPartPr>
                <p14:cNvPr id="15443" name="Ink 15442">
                  <a:extLst>
                    <a:ext uri="{FF2B5EF4-FFF2-40B4-BE49-F238E27FC236}">
                      <a16:creationId xmlns:a16="http://schemas.microsoft.com/office/drawing/2014/main" id="{C07FD2D2-43F3-5874-0D3E-B49CE833A40D}"/>
                    </a:ext>
                  </a:extLst>
                </p14:cNvPr>
                <p14:cNvContentPartPr/>
                <p14:nvPr/>
              </p14:nvContentPartPr>
              <p14:xfrm>
                <a:off x="1891605" y="6367057"/>
                <a:ext cx="1332000" cy="158040"/>
              </p14:xfrm>
            </p:contentPart>
          </mc:Choice>
          <mc:Fallback>
            <p:pic>
              <p:nvPicPr>
                <p:cNvPr id="15443" name="Ink 15442">
                  <a:extLst>
                    <a:ext uri="{FF2B5EF4-FFF2-40B4-BE49-F238E27FC236}">
                      <a16:creationId xmlns:a16="http://schemas.microsoft.com/office/drawing/2014/main" id="{C07FD2D2-43F3-5874-0D3E-B49CE833A40D}"/>
                    </a:ext>
                  </a:extLst>
                </p:cNvPr>
                <p:cNvPicPr/>
                <p:nvPr/>
              </p:nvPicPr>
              <p:blipFill>
                <a:blip r:embed="rId176"/>
                <a:stretch>
                  <a:fillRect/>
                </a:stretch>
              </p:blipFill>
              <p:spPr>
                <a:xfrm>
                  <a:off x="1882605" y="6358057"/>
                  <a:ext cx="13496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5444" name="Ink 15443">
                  <a:extLst>
                    <a:ext uri="{FF2B5EF4-FFF2-40B4-BE49-F238E27FC236}">
                      <a16:creationId xmlns:a16="http://schemas.microsoft.com/office/drawing/2014/main" id="{C2A65857-092E-DE89-4F9B-4725876A97EA}"/>
                    </a:ext>
                  </a:extLst>
                </p14:cNvPr>
                <p14:cNvContentPartPr/>
                <p14:nvPr/>
              </p14:nvContentPartPr>
              <p14:xfrm>
                <a:off x="2281125" y="6057817"/>
                <a:ext cx="121680" cy="173880"/>
              </p14:xfrm>
            </p:contentPart>
          </mc:Choice>
          <mc:Fallback>
            <p:pic>
              <p:nvPicPr>
                <p:cNvPr id="15444" name="Ink 15443">
                  <a:extLst>
                    <a:ext uri="{FF2B5EF4-FFF2-40B4-BE49-F238E27FC236}">
                      <a16:creationId xmlns:a16="http://schemas.microsoft.com/office/drawing/2014/main" id="{C2A65857-092E-DE89-4F9B-4725876A97EA}"/>
                    </a:ext>
                  </a:extLst>
                </p:cNvPr>
                <p:cNvPicPr/>
                <p:nvPr/>
              </p:nvPicPr>
              <p:blipFill>
                <a:blip r:embed="rId178"/>
                <a:stretch>
                  <a:fillRect/>
                </a:stretch>
              </p:blipFill>
              <p:spPr>
                <a:xfrm>
                  <a:off x="2272485" y="6048817"/>
                  <a:ext cx="139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445" name="Ink 15444">
                  <a:extLst>
                    <a:ext uri="{FF2B5EF4-FFF2-40B4-BE49-F238E27FC236}">
                      <a16:creationId xmlns:a16="http://schemas.microsoft.com/office/drawing/2014/main" id="{78ABB7BA-E882-0952-4E2A-D4DF92E087AF}"/>
                    </a:ext>
                  </a:extLst>
                </p14:cNvPr>
                <p14:cNvContentPartPr/>
                <p14:nvPr/>
              </p14:nvContentPartPr>
              <p14:xfrm>
                <a:off x="2450685" y="6052777"/>
                <a:ext cx="58680" cy="192240"/>
              </p14:xfrm>
            </p:contentPart>
          </mc:Choice>
          <mc:Fallback>
            <p:pic>
              <p:nvPicPr>
                <p:cNvPr id="15445" name="Ink 15444">
                  <a:extLst>
                    <a:ext uri="{FF2B5EF4-FFF2-40B4-BE49-F238E27FC236}">
                      <a16:creationId xmlns:a16="http://schemas.microsoft.com/office/drawing/2014/main" id="{78ABB7BA-E882-0952-4E2A-D4DF92E087AF}"/>
                    </a:ext>
                  </a:extLst>
                </p:cNvPr>
                <p:cNvPicPr/>
                <p:nvPr/>
              </p:nvPicPr>
              <p:blipFill>
                <a:blip r:embed="rId180"/>
                <a:stretch>
                  <a:fillRect/>
                </a:stretch>
              </p:blipFill>
              <p:spPr>
                <a:xfrm>
                  <a:off x="2442045" y="6043777"/>
                  <a:ext cx="763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446" name="Ink 15445">
                  <a:extLst>
                    <a:ext uri="{FF2B5EF4-FFF2-40B4-BE49-F238E27FC236}">
                      <a16:creationId xmlns:a16="http://schemas.microsoft.com/office/drawing/2014/main" id="{22C54847-95FE-DBEB-BFC2-04E498DF1917}"/>
                    </a:ext>
                  </a:extLst>
                </p14:cNvPr>
                <p14:cNvContentPartPr/>
                <p14:nvPr/>
              </p14:nvContentPartPr>
              <p14:xfrm>
                <a:off x="2548605" y="6153937"/>
                <a:ext cx="141840" cy="126720"/>
              </p14:xfrm>
            </p:contentPart>
          </mc:Choice>
          <mc:Fallback>
            <p:pic>
              <p:nvPicPr>
                <p:cNvPr id="15446" name="Ink 15445">
                  <a:extLst>
                    <a:ext uri="{FF2B5EF4-FFF2-40B4-BE49-F238E27FC236}">
                      <a16:creationId xmlns:a16="http://schemas.microsoft.com/office/drawing/2014/main" id="{22C54847-95FE-DBEB-BFC2-04E498DF1917}"/>
                    </a:ext>
                  </a:extLst>
                </p:cNvPr>
                <p:cNvPicPr/>
                <p:nvPr/>
              </p:nvPicPr>
              <p:blipFill>
                <a:blip r:embed="rId182"/>
                <a:stretch>
                  <a:fillRect/>
                </a:stretch>
              </p:blipFill>
              <p:spPr>
                <a:xfrm>
                  <a:off x="2539605" y="6145297"/>
                  <a:ext cx="1594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447" name="Ink 15446">
                  <a:extLst>
                    <a:ext uri="{FF2B5EF4-FFF2-40B4-BE49-F238E27FC236}">
                      <a16:creationId xmlns:a16="http://schemas.microsoft.com/office/drawing/2014/main" id="{746FD247-6F88-5F61-70F3-0BC5B029BA81}"/>
                    </a:ext>
                  </a:extLst>
                </p14:cNvPr>
                <p14:cNvContentPartPr/>
                <p14:nvPr/>
              </p14:nvContentPartPr>
              <p14:xfrm>
                <a:off x="2660205" y="6156097"/>
                <a:ext cx="131040" cy="224640"/>
              </p14:xfrm>
            </p:contentPart>
          </mc:Choice>
          <mc:Fallback>
            <p:pic>
              <p:nvPicPr>
                <p:cNvPr id="15447" name="Ink 15446">
                  <a:extLst>
                    <a:ext uri="{FF2B5EF4-FFF2-40B4-BE49-F238E27FC236}">
                      <a16:creationId xmlns:a16="http://schemas.microsoft.com/office/drawing/2014/main" id="{746FD247-6F88-5F61-70F3-0BC5B029BA81}"/>
                    </a:ext>
                  </a:extLst>
                </p:cNvPr>
                <p:cNvPicPr/>
                <p:nvPr/>
              </p:nvPicPr>
              <p:blipFill>
                <a:blip r:embed="rId184"/>
                <a:stretch>
                  <a:fillRect/>
                </a:stretch>
              </p:blipFill>
              <p:spPr>
                <a:xfrm>
                  <a:off x="2651565" y="6147457"/>
                  <a:ext cx="1486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448" name="Ink 15447">
                  <a:extLst>
                    <a:ext uri="{FF2B5EF4-FFF2-40B4-BE49-F238E27FC236}">
                      <a16:creationId xmlns:a16="http://schemas.microsoft.com/office/drawing/2014/main" id="{5AB8075D-25F0-1F95-D294-90A2E800EF29}"/>
                    </a:ext>
                  </a:extLst>
                </p14:cNvPr>
                <p14:cNvContentPartPr/>
                <p14:nvPr/>
              </p14:nvContentPartPr>
              <p14:xfrm>
                <a:off x="2557245" y="6168337"/>
                <a:ext cx="135360" cy="202680"/>
              </p14:xfrm>
            </p:contentPart>
          </mc:Choice>
          <mc:Fallback>
            <p:pic>
              <p:nvPicPr>
                <p:cNvPr id="15448" name="Ink 15447">
                  <a:extLst>
                    <a:ext uri="{FF2B5EF4-FFF2-40B4-BE49-F238E27FC236}">
                      <a16:creationId xmlns:a16="http://schemas.microsoft.com/office/drawing/2014/main" id="{5AB8075D-25F0-1F95-D294-90A2E800EF29}"/>
                    </a:ext>
                  </a:extLst>
                </p:cNvPr>
                <p:cNvPicPr/>
                <p:nvPr/>
              </p:nvPicPr>
              <p:blipFill>
                <a:blip r:embed="rId186"/>
                <a:stretch>
                  <a:fillRect/>
                </a:stretch>
              </p:blipFill>
              <p:spPr>
                <a:xfrm>
                  <a:off x="2548245" y="6159337"/>
                  <a:ext cx="1530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449" name="Ink 15448">
                  <a:extLst>
                    <a:ext uri="{FF2B5EF4-FFF2-40B4-BE49-F238E27FC236}">
                      <a16:creationId xmlns:a16="http://schemas.microsoft.com/office/drawing/2014/main" id="{3B60F35C-E87D-7EB6-03F5-C59C9B51ADD1}"/>
                    </a:ext>
                  </a:extLst>
                </p14:cNvPr>
                <p14:cNvContentPartPr/>
                <p14:nvPr/>
              </p14:nvContentPartPr>
              <p14:xfrm>
                <a:off x="2721405" y="6162937"/>
                <a:ext cx="144360" cy="202680"/>
              </p14:xfrm>
            </p:contentPart>
          </mc:Choice>
          <mc:Fallback>
            <p:pic>
              <p:nvPicPr>
                <p:cNvPr id="15449" name="Ink 15448">
                  <a:extLst>
                    <a:ext uri="{FF2B5EF4-FFF2-40B4-BE49-F238E27FC236}">
                      <a16:creationId xmlns:a16="http://schemas.microsoft.com/office/drawing/2014/main" id="{3B60F35C-E87D-7EB6-03F5-C59C9B51ADD1}"/>
                    </a:ext>
                  </a:extLst>
                </p:cNvPr>
                <p:cNvPicPr/>
                <p:nvPr/>
              </p:nvPicPr>
              <p:blipFill>
                <a:blip r:embed="rId188"/>
                <a:stretch>
                  <a:fillRect/>
                </a:stretch>
              </p:blipFill>
              <p:spPr>
                <a:xfrm>
                  <a:off x="2712405" y="6153937"/>
                  <a:ext cx="1620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450" name="Ink 15449">
                  <a:extLst>
                    <a:ext uri="{FF2B5EF4-FFF2-40B4-BE49-F238E27FC236}">
                      <a16:creationId xmlns:a16="http://schemas.microsoft.com/office/drawing/2014/main" id="{9608C11B-4DAE-5B26-C02B-8FB6101780B0}"/>
                    </a:ext>
                  </a:extLst>
                </p14:cNvPr>
                <p14:cNvContentPartPr/>
                <p14:nvPr/>
              </p14:nvContentPartPr>
              <p14:xfrm>
                <a:off x="2878725" y="6091657"/>
                <a:ext cx="260280" cy="227880"/>
              </p14:xfrm>
            </p:contentPart>
          </mc:Choice>
          <mc:Fallback>
            <p:pic>
              <p:nvPicPr>
                <p:cNvPr id="15450" name="Ink 15449">
                  <a:extLst>
                    <a:ext uri="{FF2B5EF4-FFF2-40B4-BE49-F238E27FC236}">
                      <a16:creationId xmlns:a16="http://schemas.microsoft.com/office/drawing/2014/main" id="{9608C11B-4DAE-5B26-C02B-8FB6101780B0}"/>
                    </a:ext>
                  </a:extLst>
                </p:cNvPr>
                <p:cNvPicPr/>
                <p:nvPr/>
              </p:nvPicPr>
              <p:blipFill>
                <a:blip r:embed="rId190"/>
                <a:stretch>
                  <a:fillRect/>
                </a:stretch>
              </p:blipFill>
              <p:spPr>
                <a:xfrm>
                  <a:off x="2870085" y="6083017"/>
                  <a:ext cx="2779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451" name="Ink 15450">
                  <a:extLst>
                    <a:ext uri="{FF2B5EF4-FFF2-40B4-BE49-F238E27FC236}">
                      <a16:creationId xmlns:a16="http://schemas.microsoft.com/office/drawing/2014/main" id="{26309A7A-0749-BE70-0DBC-1D3C5F71E0CE}"/>
                    </a:ext>
                  </a:extLst>
                </p14:cNvPr>
                <p14:cNvContentPartPr/>
                <p14:nvPr/>
              </p14:nvContentPartPr>
              <p14:xfrm>
                <a:off x="3507645" y="6106417"/>
                <a:ext cx="150840" cy="543960"/>
              </p14:xfrm>
            </p:contentPart>
          </mc:Choice>
          <mc:Fallback>
            <p:pic>
              <p:nvPicPr>
                <p:cNvPr id="15451" name="Ink 15450">
                  <a:extLst>
                    <a:ext uri="{FF2B5EF4-FFF2-40B4-BE49-F238E27FC236}">
                      <a16:creationId xmlns:a16="http://schemas.microsoft.com/office/drawing/2014/main" id="{26309A7A-0749-BE70-0DBC-1D3C5F71E0CE}"/>
                    </a:ext>
                  </a:extLst>
                </p:cNvPr>
                <p:cNvPicPr/>
                <p:nvPr/>
              </p:nvPicPr>
              <p:blipFill>
                <a:blip r:embed="rId192"/>
                <a:stretch>
                  <a:fillRect/>
                </a:stretch>
              </p:blipFill>
              <p:spPr>
                <a:xfrm>
                  <a:off x="3499005" y="6097777"/>
                  <a:ext cx="168480" cy="561600"/>
                </a:xfrm>
                <a:prstGeom prst="rect">
                  <a:avLst/>
                </a:prstGeom>
              </p:spPr>
            </p:pic>
          </mc:Fallback>
        </mc:AlternateContent>
      </p:grpSp>
      <p:grpSp>
        <p:nvGrpSpPr>
          <p:cNvPr id="15467" name="Group 15466">
            <a:extLst>
              <a:ext uri="{FF2B5EF4-FFF2-40B4-BE49-F238E27FC236}">
                <a16:creationId xmlns:a16="http://schemas.microsoft.com/office/drawing/2014/main" id="{59B1F48E-C243-AF85-E234-40127755CBEA}"/>
              </a:ext>
            </a:extLst>
          </p:cNvPr>
          <p:cNvGrpSpPr/>
          <p:nvPr/>
        </p:nvGrpSpPr>
        <p:grpSpPr>
          <a:xfrm>
            <a:off x="3717165" y="6329257"/>
            <a:ext cx="1357200" cy="462600"/>
            <a:chOff x="3717165" y="6329257"/>
            <a:chExt cx="1357200" cy="462600"/>
          </a:xfrm>
        </p:grpSpPr>
        <mc:AlternateContent xmlns:mc="http://schemas.openxmlformats.org/markup-compatibility/2006">
          <mc:Choice xmlns:p14="http://schemas.microsoft.com/office/powerpoint/2010/main" Requires="p14">
            <p:contentPart p14:bwMode="auto" r:id="rId193">
              <p14:nvContentPartPr>
                <p14:cNvPr id="15453" name="Ink 15452">
                  <a:extLst>
                    <a:ext uri="{FF2B5EF4-FFF2-40B4-BE49-F238E27FC236}">
                      <a16:creationId xmlns:a16="http://schemas.microsoft.com/office/drawing/2014/main" id="{0C24B434-E912-BA1A-95E7-D05BA862F0E3}"/>
                    </a:ext>
                  </a:extLst>
                </p14:cNvPr>
                <p14:cNvContentPartPr/>
                <p14:nvPr/>
              </p14:nvContentPartPr>
              <p14:xfrm>
                <a:off x="3823365" y="6342937"/>
                <a:ext cx="126000" cy="246240"/>
              </p14:xfrm>
            </p:contentPart>
          </mc:Choice>
          <mc:Fallback>
            <p:pic>
              <p:nvPicPr>
                <p:cNvPr id="15453" name="Ink 15452">
                  <a:extLst>
                    <a:ext uri="{FF2B5EF4-FFF2-40B4-BE49-F238E27FC236}">
                      <a16:creationId xmlns:a16="http://schemas.microsoft.com/office/drawing/2014/main" id="{0C24B434-E912-BA1A-95E7-D05BA862F0E3}"/>
                    </a:ext>
                  </a:extLst>
                </p:cNvPr>
                <p:cNvPicPr/>
                <p:nvPr/>
              </p:nvPicPr>
              <p:blipFill>
                <a:blip r:embed="rId194"/>
                <a:stretch>
                  <a:fillRect/>
                </a:stretch>
              </p:blipFill>
              <p:spPr>
                <a:xfrm>
                  <a:off x="3814725" y="6334297"/>
                  <a:ext cx="143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454" name="Ink 15453">
                  <a:extLst>
                    <a:ext uri="{FF2B5EF4-FFF2-40B4-BE49-F238E27FC236}">
                      <a16:creationId xmlns:a16="http://schemas.microsoft.com/office/drawing/2014/main" id="{8664B562-9525-DF64-F100-310AE0151E8A}"/>
                    </a:ext>
                  </a:extLst>
                </p14:cNvPr>
                <p14:cNvContentPartPr/>
                <p14:nvPr/>
              </p14:nvContentPartPr>
              <p14:xfrm>
                <a:off x="4004085" y="6329257"/>
                <a:ext cx="174240" cy="191160"/>
              </p14:xfrm>
            </p:contentPart>
          </mc:Choice>
          <mc:Fallback>
            <p:pic>
              <p:nvPicPr>
                <p:cNvPr id="15454" name="Ink 15453">
                  <a:extLst>
                    <a:ext uri="{FF2B5EF4-FFF2-40B4-BE49-F238E27FC236}">
                      <a16:creationId xmlns:a16="http://schemas.microsoft.com/office/drawing/2014/main" id="{8664B562-9525-DF64-F100-310AE0151E8A}"/>
                    </a:ext>
                  </a:extLst>
                </p:cNvPr>
                <p:cNvPicPr/>
                <p:nvPr/>
              </p:nvPicPr>
              <p:blipFill>
                <a:blip r:embed="rId196"/>
                <a:stretch>
                  <a:fillRect/>
                </a:stretch>
              </p:blipFill>
              <p:spPr>
                <a:xfrm>
                  <a:off x="3995085" y="6320617"/>
                  <a:ext cx="1918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5455" name="Ink 15454">
                  <a:extLst>
                    <a:ext uri="{FF2B5EF4-FFF2-40B4-BE49-F238E27FC236}">
                      <a16:creationId xmlns:a16="http://schemas.microsoft.com/office/drawing/2014/main" id="{F2EDCAF6-7C58-B12E-2D27-E1DC35748819}"/>
                    </a:ext>
                  </a:extLst>
                </p14:cNvPr>
                <p14:cNvContentPartPr/>
                <p14:nvPr/>
              </p14:nvContentPartPr>
              <p14:xfrm>
                <a:off x="4092645" y="6336457"/>
                <a:ext cx="185040" cy="213840"/>
              </p14:xfrm>
            </p:contentPart>
          </mc:Choice>
          <mc:Fallback>
            <p:pic>
              <p:nvPicPr>
                <p:cNvPr id="15455" name="Ink 15454">
                  <a:extLst>
                    <a:ext uri="{FF2B5EF4-FFF2-40B4-BE49-F238E27FC236}">
                      <a16:creationId xmlns:a16="http://schemas.microsoft.com/office/drawing/2014/main" id="{F2EDCAF6-7C58-B12E-2D27-E1DC35748819}"/>
                    </a:ext>
                  </a:extLst>
                </p:cNvPr>
                <p:cNvPicPr/>
                <p:nvPr/>
              </p:nvPicPr>
              <p:blipFill>
                <a:blip r:embed="rId198"/>
                <a:stretch>
                  <a:fillRect/>
                </a:stretch>
              </p:blipFill>
              <p:spPr>
                <a:xfrm>
                  <a:off x="4083645" y="6327817"/>
                  <a:ext cx="202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5456" name="Ink 15455">
                  <a:extLst>
                    <a:ext uri="{FF2B5EF4-FFF2-40B4-BE49-F238E27FC236}">
                      <a16:creationId xmlns:a16="http://schemas.microsoft.com/office/drawing/2014/main" id="{C6F78FE1-DABB-30D4-3890-8A4B41746981}"/>
                    </a:ext>
                  </a:extLst>
                </p14:cNvPr>
                <p14:cNvContentPartPr/>
                <p14:nvPr/>
              </p14:nvContentPartPr>
              <p14:xfrm>
                <a:off x="4259685" y="6350137"/>
                <a:ext cx="95760" cy="206280"/>
              </p14:xfrm>
            </p:contentPart>
          </mc:Choice>
          <mc:Fallback>
            <p:pic>
              <p:nvPicPr>
                <p:cNvPr id="15456" name="Ink 15455">
                  <a:extLst>
                    <a:ext uri="{FF2B5EF4-FFF2-40B4-BE49-F238E27FC236}">
                      <a16:creationId xmlns:a16="http://schemas.microsoft.com/office/drawing/2014/main" id="{C6F78FE1-DABB-30D4-3890-8A4B41746981}"/>
                    </a:ext>
                  </a:extLst>
                </p:cNvPr>
                <p:cNvPicPr/>
                <p:nvPr/>
              </p:nvPicPr>
              <p:blipFill>
                <a:blip r:embed="rId200"/>
                <a:stretch>
                  <a:fillRect/>
                </a:stretch>
              </p:blipFill>
              <p:spPr>
                <a:xfrm>
                  <a:off x="4251045" y="6341137"/>
                  <a:ext cx="1134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457" name="Ink 15456">
                  <a:extLst>
                    <a:ext uri="{FF2B5EF4-FFF2-40B4-BE49-F238E27FC236}">
                      <a16:creationId xmlns:a16="http://schemas.microsoft.com/office/drawing/2014/main" id="{BF5500DC-FD30-0C66-0F4B-46B9B535AEA0}"/>
                    </a:ext>
                  </a:extLst>
                </p14:cNvPr>
                <p14:cNvContentPartPr/>
                <p14:nvPr/>
              </p14:nvContentPartPr>
              <p14:xfrm>
                <a:off x="4485405" y="6384337"/>
                <a:ext cx="9000" cy="9360"/>
              </p14:xfrm>
            </p:contentPart>
          </mc:Choice>
          <mc:Fallback>
            <p:pic>
              <p:nvPicPr>
                <p:cNvPr id="15457" name="Ink 15456">
                  <a:extLst>
                    <a:ext uri="{FF2B5EF4-FFF2-40B4-BE49-F238E27FC236}">
                      <a16:creationId xmlns:a16="http://schemas.microsoft.com/office/drawing/2014/main" id="{BF5500DC-FD30-0C66-0F4B-46B9B535AEA0}"/>
                    </a:ext>
                  </a:extLst>
                </p:cNvPr>
                <p:cNvPicPr/>
                <p:nvPr/>
              </p:nvPicPr>
              <p:blipFill>
                <a:blip r:embed="rId202"/>
                <a:stretch>
                  <a:fillRect/>
                </a:stretch>
              </p:blipFill>
              <p:spPr>
                <a:xfrm>
                  <a:off x="4476765" y="6375697"/>
                  <a:ext cx="26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458" name="Ink 15457">
                  <a:extLst>
                    <a:ext uri="{FF2B5EF4-FFF2-40B4-BE49-F238E27FC236}">
                      <a16:creationId xmlns:a16="http://schemas.microsoft.com/office/drawing/2014/main" id="{76C6FB26-76AA-35BC-9215-2FDC5E557416}"/>
                    </a:ext>
                  </a:extLst>
                </p14:cNvPr>
                <p14:cNvContentPartPr/>
                <p14:nvPr/>
              </p14:nvContentPartPr>
              <p14:xfrm>
                <a:off x="4475325" y="6385417"/>
                <a:ext cx="247680" cy="154080"/>
              </p14:xfrm>
            </p:contentPart>
          </mc:Choice>
          <mc:Fallback>
            <p:pic>
              <p:nvPicPr>
                <p:cNvPr id="15458" name="Ink 15457">
                  <a:extLst>
                    <a:ext uri="{FF2B5EF4-FFF2-40B4-BE49-F238E27FC236}">
                      <a16:creationId xmlns:a16="http://schemas.microsoft.com/office/drawing/2014/main" id="{76C6FB26-76AA-35BC-9215-2FDC5E557416}"/>
                    </a:ext>
                  </a:extLst>
                </p:cNvPr>
                <p:cNvPicPr/>
                <p:nvPr/>
              </p:nvPicPr>
              <p:blipFill>
                <a:blip r:embed="rId204"/>
                <a:stretch>
                  <a:fillRect/>
                </a:stretch>
              </p:blipFill>
              <p:spPr>
                <a:xfrm>
                  <a:off x="4466685" y="6376777"/>
                  <a:ext cx="2653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5459" name="Ink 15458">
                  <a:extLst>
                    <a:ext uri="{FF2B5EF4-FFF2-40B4-BE49-F238E27FC236}">
                      <a16:creationId xmlns:a16="http://schemas.microsoft.com/office/drawing/2014/main" id="{805B031E-9939-6613-D021-011731AF71B2}"/>
                    </a:ext>
                  </a:extLst>
                </p14:cNvPr>
                <p14:cNvContentPartPr/>
                <p14:nvPr/>
              </p14:nvContentPartPr>
              <p14:xfrm>
                <a:off x="4711485" y="6387217"/>
                <a:ext cx="239400" cy="174240"/>
              </p14:xfrm>
            </p:contentPart>
          </mc:Choice>
          <mc:Fallback>
            <p:pic>
              <p:nvPicPr>
                <p:cNvPr id="15459" name="Ink 15458">
                  <a:extLst>
                    <a:ext uri="{FF2B5EF4-FFF2-40B4-BE49-F238E27FC236}">
                      <a16:creationId xmlns:a16="http://schemas.microsoft.com/office/drawing/2014/main" id="{805B031E-9939-6613-D021-011731AF71B2}"/>
                    </a:ext>
                  </a:extLst>
                </p:cNvPr>
                <p:cNvPicPr/>
                <p:nvPr/>
              </p:nvPicPr>
              <p:blipFill>
                <a:blip r:embed="rId206"/>
                <a:stretch>
                  <a:fillRect/>
                </a:stretch>
              </p:blipFill>
              <p:spPr>
                <a:xfrm>
                  <a:off x="4702845" y="6378577"/>
                  <a:ext cx="2570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5460" name="Ink 15459">
                  <a:extLst>
                    <a:ext uri="{FF2B5EF4-FFF2-40B4-BE49-F238E27FC236}">
                      <a16:creationId xmlns:a16="http://schemas.microsoft.com/office/drawing/2014/main" id="{A2088188-82FA-452F-4A47-F37D055B7311}"/>
                    </a:ext>
                  </a:extLst>
                </p14:cNvPr>
                <p14:cNvContentPartPr/>
                <p14:nvPr/>
              </p14:nvContentPartPr>
              <p14:xfrm>
                <a:off x="4798605" y="6392617"/>
                <a:ext cx="275760" cy="198000"/>
              </p14:xfrm>
            </p:contentPart>
          </mc:Choice>
          <mc:Fallback>
            <p:pic>
              <p:nvPicPr>
                <p:cNvPr id="15460" name="Ink 15459">
                  <a:extLst>
                    <a:ext uri="{FF2B5EF4-FFF2-40B4-BE49-F238E27FC236}">
                      <a16:creationId xmlns:a16="http://schemas.microsoft.com/office/drawing/2014/main" id="{A2088188-82FA-452F-4A47-F37D055B7311}"/>
                    </a:ext>
                  </a:extLst>
                </p:cNvPr>
                <p:cNvPicPr/>
                <p:nvPr/>
              </p:nvPicPr>
              <p:blipFill>
                <a:blip r:embed="rId208"/>
                <a:stretch>
                  <a:fillRect/>
                </a:stretch>
              </p:blipFill>
              <p:spPr>
                <a:xfrm>
                  <a:off x="4789605" y="6383617"/>
                  <a:ext cx="2934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5461" name="Ink 15460">
                  <a:extLst>
                    <a:ext uri="{FF2B5EF4-FFF2-40B4-BE49-F238E27FC236}">
                      <a16:creationId xmlns:a16="http://schemas.microsoft.com/office/drawing/2014/main" id="{6E67B92D-D27A-44E0-51C5-8547EC4B08A9}"/>
                    </a:ext>
                  </a:extLst>
                </p14:cNvPr>
                <p14:cNvContentPartPr/>
                <p14:nvPr/>
              </p14:nvContentPartPr>
              <p14:xfrm>
                <a:off x="3727245" y="6607537"/>
                <a:ext cx="74520" cy="173880"/>
              </p14:xfrm>
            </p:contentPart>
          </mc:Choice>
          <mc:Fallback>
            <p:pic>
              <p:nvPicPr>
                <p:cNvPr id="15461" name="Ink 15460">
                  <a:extLst>
                    <a:ext uri="{FF2B5EF4-FFF2-40B4-BE49-F238E27FC236}">
                      <a16:creationId xmlns:a16="http://schemas.microsoft.com/office/drawing/2014/main" id="{6E67B92D-D27A-44E0-51C5-8547EC4B08A9}"/>
                    </a:ext>
                  </a:extLst>
                </p:cNvPr>
                <p:cNvPicPr/>
                <p:nvPr/>
              </p:nvPicPr>
              <p:blipFill>
                <a:blip r:embed="rId210"/>
                <a:stretch>
                  <a:fillRect/>
                </a:stretch>
              </p:blipFill>
              <p:spPr>
                <a:xfrm>
                  <a:off x="3718245" y="6598537"/>
                  <a:ext cx="921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462" name="Ink 15461">
                  <a:extLst>
                    <a:ext uri="{FF2B5EF4-FFF2-40B4-BE49-F238E27FC236}">
                      <a16:creationId xmlns:a16="http://schemas.microsoft.com/office/drawing/2014/main" id="{1C9C860C-AD2C-885B-5199-410A2F89EB3B}"/>
                    </a:ext>
                  </a:extLst>
                </p14:cNvPr>
                <p14:cNvContentPartPr/>
                <p14:nvPr/>
              </p14:nvContentPartPr>
              <p14:xfrm>
                <a:off x="3717165" y="6636337"/>
                <a:ext cx="116640" cy="20520"/>
              </p14:xfrm>
            </p:contentPart>
          </mc:Choice>
          <mc:Fallback>
            <p:pic>
              <p:nvPicPr>
                <p:cNvPr id="15462" name="Ink 15461">
                  <a:extLst>
                    <a:ext uri="{FF2B5EF4-FFF2-40B4-BE49-F238E27FC236}">
                      <a16:creationId xmlns:a16="http://schemas.microsoft.com/office/drawing/2014/main" id="{1C9C860C-AD2C-885B-5199-410A2F89EB3B}"/>
                    </a:ext>
                  </a:extLst>
                </p:cNvPr>
                <p:cNvPicPr/>
                <p:nvPr/>
              </p:nvPicPr>
              <p:blipFill>
                <a:blip r:embed="rId212"/>
                <a:stretch>
                  <a:fillRect/>
                </a:stretch>
              </p:blipFill>
              <p:spPr>
                <a:xfrm>
                  <a:off x="3708525" y="6627337"/>
                  <a:ext cx="1342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463" name="Ink 15462">
                  <a:extLst>
                    <a:ext uri="{FF2B5EF4-FFF2-40B4-BE49-F238E27FC236}">
                      <a16:creationId xmlns:a16="http://schemas.microsoft.com/office/drawing/2014/main" id="{C1D001B6-6362-9703-ECDB-0D2956D1D722}"/>
                    </a:ext>
                  </a:extLst>
                </p14:cNvPr>
                <p14:cNvContentPartPr/>
                <p14:nvPr/>
              </p14:nvContentPartPr>
              <p14:xfrm>
                <a:off x="3893565" y="6705817"/>
                <a:ext cx="21960" cy="86040"/>
              </p14:xfrm>
            </p:contentPart>
          </mc:Choice>
          <mc:Fallback>
            <p:pic>
              <p:nvPicPr>
                <p:cNvPr id="15463" name="Ink 15462">
                  <a:extLst>
                    <a:ext uri="{FF2B5EF4-FFF2-40B4-BE49-F238E27FC236}">
                      <a16:creationId xmlns:a16="http://schemas.microsoft.com/office/drawing/2014/main" id="{C1D001B6-6362-9703-ECDB-0D2956D1D722}"/>
                    </a:ext>
                  </a:extLst>
                </p:cNvPr>
                <p:cNvPicPr/>
                <p:nvPr/>
              </p:nvPicPr>
              <p:blipFill>
                <a:blip r:embed="rId214"/>
                <a:stretch>
                  <a:fillRect/>
                </a:stretch>
              </p:blipFill>
              <p:spPr>
                <a:xfrm>
                  <a:off x="3884565" y="6697177"/>
                  <a:ext cx="39600" cy="103680"/>
                </a:xfrm>
                <a:prstGeom prst="rect">
                  <a:avLst/>
                </a:prstGeom>
              </p:spPr>
            </p:pic>
          </mc:Fallback>
        </mc:AlternateContent>
      </p:grpSp>
      <p:grpSp>
        <p:nvGrpSpPr>
          <p:cNvPr id="15466" name="Group 15465">
            <a:extLst>
              <a:ext uri="{FF2B5EF4-FFF2-40B4-BE49-F238E27FC236}">
                <a16:creationId xmlns:a16="http://schemas.microsoft.com/office/drawing/2014/main" id="{6C852EA9-C1AE-A558-42D3-F5302A358B14}"/>
              </a:ext>
            </a:extLst>
          </p:cNvPr>
          <p:cNvGrpSpPr/>
          <p:nvPr/>
        </p:nvGrpSpPr>
        <p:grpSpPr>
          <a:xfrm>
            <a:off x="3697365" y="6037657"/>
            <a:ext cx="285120" cy="174960"/>
            <a:chOff x="3697365" y="6037657"/>
            <a:chExt cx="285120" cy="174960"/>
          </a:xfrm>
        </p:grpSpPr>
        <mc:AlternateContent xmlns:mc="http://schemas.openxmlformats.org/markup-compatibility/2006">
          <mc:Choice xmlns:p14="http://schemas.microsoft.com/office/powerpoint/2010/main" Requires="p14">
            <p:contentPart p14:bwMode="auto" r:id="rId215">
              <p14:nvContentPartPr>
                <p14:cNvPr id="15464" name="Ink 15463">
                  <a:extLst>
                    <a:ext uri="{FF2B5EF4-FFF2-40B4-BE49-F238E27FC236}">
                      <a16:creationId xmlns:a16="http://schemas.microsoft.com/office/drawing/2014/main" id="{D4DF137D-E2EB-3D85-F852-C78DCE310497}"/>
                    </a:ext>
                  </a:extLst>
                </p14:cNvPr>
                <p14:cNvContentPartPr/>
                <p14:nvPr/>
              </p14:nvContentPartPr>
              <p14:xfrm>
                <a:off x="3697365" y="6037657"/>
                <a:ext cx="102600" cy="160560"/>
              </p14:xfrm>
            </p:contentPart>
          </mc:Choice>
          <mc:Fallback>
            <p:pic>
              <p:nvPicPr>
                <p:cNvPr id="15464" name="Ink 15463">
                  <a:extLst>
                    <a:ext uri="{FF2B5EF4-FFF2-40B4-BE49-F238E27FC236}">
                      <a16:creationId xmlns:a16="http://schemas.microsoft.com/office/drawing/2014/main" id="{D4DF137D-E2EB-3D85-F852-C78DCE310497}"/>
                    </a:ext>
                  </a:extLst>
                </p:cNvPr>
                <p:cNvPicPr/>
                <p:nvPr/>
              </p:nvPicPr>
              <p:blipFill>
                <a:blip r:embed="rId216"/>
                <a:stretch>
                  <a:fillRect/>
                </a:stretch>
              </p:blipFill>
              <p:spPr>
                <a:xfrm>
                  <a:off x="3688365" y="6029017"/>
                  <a:ext cx="120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465" name="Ink 15464">
                  <a:extLst>
                    <a:ext uri="{FF2B5EF4-FFF2-40B4-BE49-F238E27FC236}">
                      <a16:creationId xmlns:a16="http://schemas.microsoft.com/office/drawing/2014/main" id="{46ECD330-4D72-7EAC-76A1-A3F10582DC05}"/>
                    </a:ext>
                  </a:extLst>
                </p14:cNvPr>
                <p14:cNvContentPartPr/>
                <p14:nvPr/>
              </p14:nvContentPartPr>
              <p14:xfrm>
                <a:off x="3845325" y="6104977"/>
                <a:ext cx="137160" cy="107640"/>
              </p14:xfrm>
            </p:contentPart>
          </mc:Choice>
          <mc:Fallback>
            <p:pic>
              <p:nvPicPr>
                <p:cNvPr id="15465" name="Ink 15464">
                  <a:extLst>
                    <a:ext uri="{FF2B5EF4-FFF2-40B4-BE49-F238E27FC236}">
                      <a16:creationId xmlns:a16="http://schemas.microsoft.com/office/drawing/2014/main" id="{46ECD330-4D72-7EAC-76A1-A3F10582DC05}"/>
                    </a:ext>
                  </a:extLst>
                </p:cNvPr>
                <p:cNvPicPr/>
                <p:nvPr/>
              </p:nvPicPr>
              <p:blipFill>
                <a:blip r:embed="rId218"/>
                <a:stretch>
                  <a:fillRect/>
                </a:stretch>
              </p:blipFill>
              <p:spPr>
                <a:xfrm>
                  <a:off x="3836685" y="6096337"/>
                  <a:ext cx="154800" cy="125280"/>
                </a:xfrm>
                <a:prstGeom prst="rect">
                  <a:avLst/>
                </a:prstGeom>
              </p:spPr>
            </p:pic>
          </mc:Fallback>
        </mc:AlternateContent>
      </p:grpSp>
      <p:grpSp>
        <p:nvGrpSpPr>
          <p:cNvPr id="15473" name="Group 15472">
            <a:extLst>
              <a:ext uri="{FF2B5EF4-FFF2-40B4-BE49-F238E27FC236}">
                <a16:creationId xmlns:a16="http://schemas.microsoft.com/office/drawing/2014/main" id="{8482CFA5-DE33-2D91-C00B-9FB7F0E80A18}"/>
              </a:ext>
            </a:extLst>
          </p:cNvPr>
          <p:cNvGrpSpPr/>
          <p:nvPr/>
        </p:nvGrpSpPr>
        <p:grpSpPr>
          <a:xfrm>
            <a:off x="5347965" y="6201817"/>
            <a:ext cx="1132920" cy="443160"/>
            <a:chOff x="5347965" y="6201817"/>
            <a:chExt cx="1132920" cy="443160"/>
          </a:xfrm>
        </p:grpSpPr>
        <mc:AlternateContent xmlns:mc="http://schemas.openxmlformats.org/markup-compatibility/2006">
          <mc:Choice xmlns:p14="http://schemas.microsoft.com/office/powerpoint/2010/main" Requires="p14">
            <p:contentPart p14:bwMode="auto" r:id="rId219">
              <p14:nvContentPartPr>
                <p14:cNvPr id="15468" name="Ink 15467">
                  <a:extLst>
                    <a:ext uri="{FF2B5EF4-FFF2-40B4-BE49-F238E27FC236}">
                      <a16:creationId xmlns:a16="http://schemas.microsoft.com/office/drawing/2014/main" id="{382547F8-991C-C902-E254-D8FD15E88178}"/>
                    </a:ext>
                  </a:extLst>
                </p14:cNvPr>
                <p14:cNvContentPartPr/>
                <p14:nvPr/>
              </p14:nvContentPartPr>
              <p14:xfrm>
                <a:off x="5347965" y="6456337"/>
                <a:ext cx="1131840" cy="188640"/>
              </p14:xfrm>
            </p:contentPart>
          </mc:Choice>
          <mc:Fallback>
            <p:pic>
              <p:nvPicPr>
                <p:cNvPr id="15468" name="Ink 15467">
                  <a:extLst>
                    <a:ext uri="{FF2B5EF4-FFF2-40B4-BE49-F238E27FC236}">
                      <a16:creationId xmlns:a16="http://schemas.microsoft.com/office/drawing/2014/main" id="{382547F8-991C-C902-E254-D8FD15E88178}"/>
                    </a:ext>
                  </a:extLst>
                </p:cNvPr>
                <p:cNvPicPr/>
                <p:nvPr/>
              </p:nvPicPr>
              <p:blipFill>
                <a:blip r:embed="rId220"/>
                <a:stretch>
                  <a:fillRect/>
                </a:stretch>
              </p:blipFill>
              <p:spPr>
                <a:xfrm>
                  <a:off x="5339325" y="6447337"/>
                  <a:ext cx="1149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469" name="Ink 15468">
                  <a:extLst>
                    <a:ext uri="{FF2B5EF4-FFF2-40B4-BE49-F238E27FC236}">
                      <a16:creationId xmlns:a16="http://schemas.microsoft.com/office/drawing/2014/main" id="{85CCDC96-BE8B-D37B-83EA-15286652E7C8}"/>
                    </a:ext>
                  </a:extLst>
                </p14:cNvPr>
                <p14:cNvContentPartPr/>
                <p14:nvPr/>
              </p14:nvContentPartPr>
              <p14:xfrm>
                <a:off x="5497725" y="6201817"/>
                <a:ext cx="171720" cy="148680"/>
              </p14:xfrm>
            </p:contentPart>
          </mc:Choice>
          <mc:Fallback>
            <p:pic>
              <p:nvPicPr>
                <p:cNvPr id="15469" name="Ink 15468">
                  <a:extLst>
                    <a:ext uri="{FF2B5EF4-FFF2-40B4-BE49-F238E27FC236}">
                      <a16:creationId xmlns:a16="http://schemas.microsoft.com/office/drawing/2014/main" id="{85CCDC96-BE8B-D37B-83EA-15286652E7C8}"/>
                    </a:ext>
                  </a:extLst>
                </p:cNvPr>
                <p:cNvPicPr/>
                <p:nvPr/>
              </p:nvPicPr>
              <p:blipFill>
                <a:blip r:embed="rId222"/>
                <a:stretch>
                  <a:fillRect/>
                </a:stretch>
              </p:blipFill>
              <p:spPr>
                <a:xfrm>
                  <a:off x="5489085" y="6193177"/>
                  <a:ext cx="1893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5470" name="Ink 15469">
                  <a:extLst>
                    <a:ext uri="{FF2B5EF4-FFF2-40B4-BE49-F238E27FC236}">
                      <a16:creationId xmlns:a16="http://schemas.microsoft.com/office/drawing/2014/main" id="{AEAE11CF-C2FB-BAA3-9E1C-CCABA9298070}"/>
                    </a:ext>
                  </a:extLst>
                </p14:cNvPr>
                <p14:cNvContentPartPr/>
                <p14:nvPr/>
              </p14:nvContentPartPr>
              <p14:xfrm>
                <a:off x="5736405" y="6207577"/>
                <a:ext cx="600120" cy="252720"/>
              </p14:xfrm>
            </p:contentPart>
          </mc:Choice>
          <mc:Fallback>
            <p:pic>
              <p:nvPicPr>
                <p:cNvPr id="15470" name="Ink 15469">
                  <a:extLst>
                    <a:ext uri="{FF2B5EF4-FFF2-40B4-BE49-F238E27FC236}">
                      <a16:creationId xmlns:a16="http://schemas.microsoft.com/office/drawing/2014/main" id="{AEAE11CF-C2FB-BAA3-9E1C-CCABA9298070}"/>
                    </a:ext>
                  </a:extLst>
                </p:cNvPr>
                <p:cNvPicPr/>
                <p:nvPr/>
              </p:nvPicPr>
              <p:blipFill>
                <a:blip r:embed="rId224"/>
                <a:stretch>
                  <a:fillRect/>
                </a:stretch>
              </p:blipFill>
              <p:spPr>
                <a:xfrm>
                  <a:off x="5727405" y="6198577"/>
                  <a:ext cx="6177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471" name="Ink 15470">
                  <a:extLst>
                    <a:ext uri="{FF2B5EF4-FFF2-40B4-BE49-F238E27FC236}">
                      <a16:creationId xmlns:a16="http://schemas.microsoft.com/office/drawing/2014/main" id="{D42D01C2-05BF-691D-A6E5-22385ED010C4}"/>
                    </a:ext>
                  </a:extLst>
                </p14:cNvPr>
                <p14:cNvContentPartPr/>
                <p14:nvPr/>
              </p14:nvContentPartPr>
              <p14:xfrm>
                <a:off x="6291885" y="6276697"/>
                <a:ext cx="107640" cy="127080"/>
              </p14:xfrm>
            </p:contentPart>
          </mc:Choice>
          <mc:Fallback>
            <p:pic>
              <p:nvPicPr>
                <p:cNvPr id="15471" name="Ink 15470">
                  <a:extLst>
                    <a:ext uri="{FF2B5EF4-FFF2-40B4-BE49-F238E27FC236}">
                      <a16:creationId xmlns:a16="http://schemas.microsoft.com/office/drawing/2014/main" id="{D42D01C2-05BF-691D-A6E5-22385ED010C4}"/>
                    </a:ext>
                  </a:extLst>
                </p:cNvPr>
                <p:cNvPicPr/>
                <p:nvPr/>
              </p:nvPicPr>
              <p:blipFill>
                <a:blip r:embed="rId226"/>
                <a:stretch>
                  <a:fillRect/>
                </a:stretch>
              </p:blipFill>
              <p:spPr>
                <a:xfrm>
                  <a:off x="6282885" y="6268057"/>
                  <a:ext cx="1252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472" name="Ink 15471">
                  <a:extLst>
                    <a:ext uri="{FF2B5EF4-FFF2-40B4-BE49-F238E27FC236}">
                      <a16:creationId xmlns:a16="http://schemas.microsoft.com/office/drawing/2014/main" id="{475238C9-FFE2-083D-0480-2E13A7B7E752}"/>
                    </a:ext>
                  </a:extLst>
                </p14:cNvPr>
                <p14:cNvContentPartPr/>
                <p14:nvPr/>
              </p14:nvContentPartPr>
              <p14:xfrm>
                <a:off x="6290085" y="6251857"/>
                <a:ext cx="190800" cy="186840"/>
              </p14:xfrm>
            </p:contentPart>
          </mc:Choice>
          <mc:Fallback>
            <p:pic>
              <p:nvPicPr>
                <p:cNvPr id="15472" name="Ink 15471">
                  <a:extLst>
                    <a:ext uri="{FF2B5EF4-FFF2-40B4-BE49-F238E27FC236}">
                      <a16:creationId xmlns:a16="http://schemas.microsoft.com/office/drawing/2014/main" id="{475238C9-FFE2-083D-0480-2E13A7B7E752}"/>
                    </a:ext>
                  </a:extLst>
                </p:cNvPr>
                <p:cNvPicPr/>
                <p:nvPr/>
              </p:nvPicPr>
              <p:blipFill>
                <a:blip r:embed="rId228"/>
                <a:stretch>
                  <a:fillRect/>
                </a:stretch>
              </p:blipFill>
              <p:spPr>
                <a:xfrm>
                  <a:off x="6281445" y="6242857"/>
                  <a:ext cx="208440" cy="204480"/>
                </a:xfrm>
                <a:prstGeom prst="rect">
                  <a:avLst/>
                </a:prstGeom>
              </p:spPr>
            </p:pic>
          </mc:Fallback>
        </mc:AlternateContent>
      </p:grpSp>
      <p:grpSp>
        <p:nvGrpSpPr>
          <p:cNvPr id="15493" name="Group 15492">
            <a:extLst>
              <a:ext uri="{FF2B5EF4-FFF2-40B4-BE49-F238E27FC236}">
                <a16:creationId xmlns:a16="http://schemas.microsoft.com/office/drawing/2014/main" id="{98B03ECC-FD0E-F7E9-9EC2-10015B431E22}"/>
              </a:ext>
            </a:extLst>
          </p:cNvPr>
          <p:cNvGrpSpPr/>
          <p:nvPr/>
        </p:nvGrpSpPr>
        <p:grpSpPr>
          <a:xfrm>
            <a:off x="6858165" y="6221257"/>
            <a:ext cx="2571480" cy="532080"/>
            <a:chOff x="6858165" y="6221257"/>
            <a:chExt cx="2571480" cy="532080"/>
          </a:xfrm>
        </p:grpSpPr>
        <mc:AlternateContent xmlns:mc="http://schemas.openxmlformats.org/markup-compatibility/2006">
          <mc:Choice xmlns:p14="http://schemas.microsoft.com/office/powerpoint/2010/main" Requires="p14">
            <p:contentPart p14:bwMode="auto" r:id="rId229">
              <p14:nvContentPartPr>
                <p14:cNvPr id="15474" name="Ink 15473">
                  <a:extLst>
                    <a:ext uri="{FF2B5EF4-FFF2-40B4-BE49-F238E27FC236}">
                      <a16:creationId xmlns:a16="http://schemas.microsoft.com/office/drawing/2014/main" id="{A274552C-3C8D-C9AF-CE21-D8295C85578A}"/>
                    </a:ext>
                  </a:extLst>
                </p14:cNvPr>
                <p14:cNvContentPartPr/>
                <p14:nvPr/>
              </p14:nvContentPartPr>
              <p14:xfrm>
                <a:off x="6858165" y="6221257"/>
                <a:ext cx="134280" cy="532080"/>
              </p14:xfrm>
            </p:contentPart>
          </mc:Choice>
          <mc:Fallback>
            <p:pic>
              <p:nvPicPr>
                <p:cNvPr id="15474" name="Ink 15473">
                  <a:extLst>
                    <a:ext uri="{FF2B5EF4-FFF2-40B4-BE49-F238E27FC236}">
                      <a16:creationId xmlns:a16="http://schemas.microsoft.com/office/drawing/2014/main" id="{A274552C-3C8D-C9AF-CE21-D8295C85578A}"/>
                    </a:ext>
                  </a:extLst>
                </p:cNvPr>
                <p:cNvPicPr/>
                <p:nvPr/>
              </p:nvPicPr>
              <p:blipFill>
                <a:blip r:embed="rId230"/>
                <a:stretch>
                  <a:fillRect/>
                </a:stretch>
              </p:blipFill>
              <p:spPr>
                <a:xfrm>
                  <a:off x="6849525" y="6212257"/>
                  <a:ext cx="15192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5475" name="Ink 15474">
                  <a:extLst>
                    <a:ext uri="{FF2B5EF4-FFF2-40B4-BE49-F238E27FC236}">
                      <a16:creationId xmlns:a16="http://schemas.microsoft.com/office/drawing/2014/main" id="{29883B3C-750E-0591-30AF-7D88364AF6D1}"/>
                    </a:ext>
                  </a:extLst>
                </p14:cNvPr>
                <p14:cNvContentPartPr/>
                <p14:nvPr/>
              </p14:nvContentPartPr>
              <p14:xfrm>
                <a:off x="7120965" y="6420337"/>
                <a:ext cx="208080" cy="133560"/>
              </p14:xfrm>
            </p:contentPart>
          </mc:Choice>
          <mc:Fallback>
            <p:pic>
              <p:nvPicPr>
                <p:cNvPr id="15475" name="Ink 15474">
                  <a:extLst>
                    <a:ext uri="{FF2B5EF4-FFF2-40B4-BE49-F238E27FC236}">
                      <a16:creationId xmlns:a16="http://schemas.microsoft.com/office/drawing/2014/main" id="{29883B3C-750E-0591-30AF-7D88364AF6D1}"/>
                    </a:ext>
                  </a:extLst>
                </p:cNvPr>
                <p:cNvPicPr/>
                <p:nvPr/>
              </p:nvPicPr>
              <p:blipFill>
                <a:blip r:embed="rId232"/>
                <a:stretch>
                  <a:fillRect/>
                </a:stretch>
              </p:blipFill>
              <p:spPr>
                <a:xfrm>
                  <a:off x="7111965" y="6411337"/>
                  <a:ext cx="225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5477" name="Ink 15476">
                  <a:extLst>
                    <a:ext uri="{FF2B5EF4-FFF2-40B4-BE49-F238E27FC236}">
                      <a16:creationId xmlns:a16="http://schemas.microsoft.com/office/drawing/2014/main" id="{02D90B42-FB2E-8029-672B-DF40AD2F64ED}"/>
                    </a:ext>
                  </a:extLst>
                </p14:cNvPr>
                <p14:cNvContentPartPr/>
                <p14:nvPr/>
              </p14:nvContentPartPr>
              <p14:xfrm>
                <a:off x="7389885" y="6510337"/>
                <a:ext cx="8280" cy="106560"/>
              </p14:xfrm>
            </p:contentPart>
          </mc:Choice>
          <mc:Fallback>
            <p:pic>
              <p:nvPicPr>
                <p:cNvPr id="15477" name="Ink 15476">
                  <a:extLst>
                    <a:ext uri="{FF2B5EF4-FFF2-40B4-BE49-F238E27FC236}">
                      <a16:creationId xmlns:a16="http://schemas.microsoft.com/office/drawing/2014/main" id="{02D90B42-FB2E-8029-672B-DF40AD2F64ED}"/>
                    </a:ext>
                  </a:extLst>
                </p:cNvPr>
                <p:cNvPicPr/>
                <p:nvPr/>
              </p:nvPicPr>
              <p:blipFill>
                <a:blip r:embed="rId234"/>
                <a:stretch>
                  <a:fillRect/>
                </a:stretch>
              </p:blipFill>
              <p:spPr>
                <a:xfrm>
                  <a:off x="7381245" y="6501337"/>
                  <a:ext cx="25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5479" name="Ink 15478">
                  <a:extLst>
                    <a:ext uri="{FF2B5EF4-FFF2-40B4-BE49-F238E27FC236}">
                      <a16:creationId xmlns:a16="http://schemas.microsoft.com/office/drawing/2014/main" id="{7E514C1D-4E33-9544-DB4C-B6B0B46FADC7}"/>
                    </a:ext>
                  </a:extLst>
                </p14:cNvPr>
                <p14:cNvContentPartPr/>
                <p14:nvPr/>
              </p14:nvContentPartPr>
              <p14:xfrm>
                <a:off x="7545765" y="6468937"/>
                <a:ext cx="19440" cy="21960"/>
              </p14:xfrm>
            </p:contentPart>
          </mc:Choice>
          <mc:Fallback>
            <p:pic>
              <p:nvPicPr>
                <p:cNvPr id="15479" name="Ink 15478">
                  <a:extLst>
                    <a:ext uri="{FF2B5EF4-FFF2-40B4-BE49-F238E27FC236}">
                      <a16:creationId xmlns:a16="http://schemas.microsoft.com/office/drawing/2014/main" id="{7E514C1D-4E33-9544-DB4C-B6B0B46FADC7}"/>
                    </a:ext>
                  </a:extLst>
                </p:cNvPr>
                <p:cNvPicPr/>
                <p:nvPr/>
              </p:nvPicPr>
              <p:blipFill>
                <a:blip r:embed="rId236"/>
                <a:stretch>
                  <a:fillRect/>
                </a:stretch>
              </p:blipFill>
              <p:spPr>
                <a:xfrm>
                  <a:off x="7536765" y="6459937"/>
                  <a:ext cx="37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481" name="Ink 15480">
                  <a:extLst>
                    <a:ext uri="{FF2B5EF4-FFF2-40B4-BE49-F238E27FC236}">
                      <a16:creationId xmlns:a16="http://schemas.microsoft.com/office/drawing/2014/main" id="{C829E412-3055-3EA7-5F40-635D3B603191}"/>
                    </a:ext>
                  </a:extLst>
                </p14:cNvPr>
                <p14:cNvContentPartPr/>
                <p14:nvPr/>
              </p14:nvContentPartPr>
              <p14:xfrm>
                <a:off x="7569885" y="6365617"/>
                <a:ext cx="115200" cy="177120"/>
              </p14:xfrm>
            </p:contentPart>
          </mc:Choice>
          <mc:Fallback>
            <p:pic>
              <p:nvPicPr>
                <p:cNvPr id="15481" name="Ink 15480">
                  <a:extLst>
                    <a:ext uri="{FF2B5EF4-FFF2-40B4-BE49-F238E27FC236}">
                      <a16:creationId xmlns:a16="http://schemas.microsoft.com/office/drawing/2014/main" id="{C829E412-3055-3EA7-5F40-635D3B603191}"/>
                    </a:ext>
                  </a:extLst>
                </p:cNvPr>
                <p:cNvPicPr/>
                <p:nvPr/>
              </p:nvPicPr>
              <p:blipFill>
                <a:blip r:embed="rId238"/>
                <a:stretch>
                  <a:fillRect/>
                </a:stretch>
              </p:blipFill>
              <p:spPr>
                <a:xfrm>
                  <a:off x="7561245" y="6356977"/>
                  <a:ext cx="132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482" name="Ink 15481">
                  <a:extLst>
                    <a:ext uri="{FF2B5EF4-FFF2-40B4-BE49-F238E27FC236}">
                      <a16:creationId xmlns:a16="http://schemas.microsoft.com/office/drawing/2014/main" id="{A535F65C-FECB-20CB-E77C-281AD888FE48}"/>
                    </a:ext>
                  </a:extLst>
                </p14:cNvPr>
                <p14:cNvContentPartPr/>
                <p14:nvPr/>
              </p14:nvContentPartPr>
              <p14:xfrm>
                <a:off x="7743405" y="6392977"/>
                <a:ext cx="27000" cy="153720"/>
              </p14:xfrm>
            </p:contentPart>
          </mc:Choice>
          <mc:Fallback>
            <p:pic>
              <p:nvPicPr>
                <p:cNvPr id="15482" name="Ink 15481">
                  <a:extLst>
                    <a:ext uri="{FF2B5EF4-FFF2-40B4-BE49-F238E27FC236}">
                      <a16:creationId xmlns:a16="http://schemas.microsoft.com/office/drawing/2014/main" id="{A535F65C-FECB-20CB-E77C-281AD888FE48}"/>
                    </a:ext>
                  </a:extLst>
                </p:cNvPr>
                <p:cNvPicPr/>
                <p:nvPr/>
              </p:nvPicPr>
              <p:blipFill>
                <a:blip r:embed="rId240"/>
                <a:stretch>
                  <a:fillRect/>
                </a:stretch>
              </p:blipFill>
              <p:spPr>
                <a:xfrm>
                  <a:off x="7734405" y="6383977"/>
                  <a:ext cx="446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483" name="Ink 15482">
                  <a:extLst>
                    <a:ext uri="{FF2B5EF4-FFF2-40B4-BE49-F238E27FC236}">
                      <a16:creationId xmlns:a16="http://schemas.microsoft.com/office/drawing/2014/main" id="{03DB38AE-0E92-4FC2-CA40-73AF127858B8}"/>
                    </a:ext>
                  </a:extLst>
                </p14:cNvPr>
                <p14:cNvContentPartPr/>
                <p14:nvPr/>
              </p14:nvContentPartPr>
              <p14:xfrm>
                <a:off x="7668165" y="6393337"/>
                <a:ext cx="258480" cy="203400"/>
              </p14:xfrm>
            </p:contentPart>
          </mc:Choice>
          <mc:Fallback>
            <p:pic>
              <p:nvPicPr>
                <p:cNvPr id="15483" name="Ink 15482">
                  <a:extLst>
                    <a:ext uri="{FF2B5EF4-FFF2-40B4-BE49-F238E27FC236}">
                      <a16:creationId xmlns:a16="http://schemas.microsoft.com/office/drawing/2014/main" id="{03DB38AE-0E92-4FC2-CA40-73AF127858B8}"/>
                    </a:ext>
                  </a:extLst>
                </p:cNvPr>
                <p:cNvPicPr/>
                <p:nvPr/>
              </p:nvPicPr>
              <p:blipFill>
                <a:blip r:embed="rId242"/>
                <a:stretch>
                  <a:fillRect/>
                </a:stretch>
              </p:blipFill>
              <p:spPr>
                <a:xfrm>
                  <a:off x="7659165" y="6384697"/>
                  <a:ext cx="2761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484" name="Ink 15483">
                  <a:extLst>
                    <a:ext uri="{FF2B5EF4-FFF2-40B4-BE49-F238E27FC236}">
                      <a16:creationId xmlns:a16="http://schemas.microsoft.com/office/drawing/2014/main" id="{631D1054-F481-D354-8BDF-24284EEB9054}"/>
                    </a:ext>
                  </a:extLst>
                </p14:cNvPr>
                <p14:cNvContentPartPr/>
                <p14:nvPr/>
              </p14:nvContentPartPr>
              <p14:xfrm>
                <a:off x="8040045" y="6394417"/>
                <a:ext cx="147960" cy="155160"/>
              </p14:xfrm>
            </p:contentPart>
          </mc:Choice>
          <mc:Fallback>
            <p:pic>
              <p:nvPicPr>
                <p:cNvPr id="15484" name="Ink 15483">
                  <a:extLst>
                    <a:ext uri="{FF2B5EF4-FFF2-40B4-BE49-F238E27FC236}">
                      <a16:creationId xmlns:a16="http://schemas.microsoft.com/office/drawing/2014/main" id="{631D1054-F481-D354-8BDF-24284EEB9054}"/>
                    </a:ext>
                  </a:extLst>
                </p:cNvPr>
                <p:cNvPicPr/>
                <p:nvPr/>
              </p:nvPicPr>
              <p:blipFill>
                <a:blip r:embed="rId244"/>
                <a:stretch>
                  <a:fillRect/>
                </a:stretch>
              </p:blipFill>
              <p:spPr>
                <a:xfrm>
                  <a:off x="8031405" y="6385777"/>
                  <a:ext cx="1656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485" name="Ink 15484">
                  <a:extLst>
                    <a:ext uri="{FF2B5EF4-FFF2-40B4-BE49-F238E27FC236}">
                      <a16:creationId xmlns:a16="http://schemas.microsoft.com/office/drawing/2014/main" id="{C46FED6D-64DA-6114-C403-DD1CCD5A7640}"/>
                    </a:ext>
                  </a:extLst>
                </p14:cNvPr>
                <p14:cNvContentPartPr/>
                <p14:nvPr/>
              </p14:nvContentPartPr>
              <p14:xfrm>
                <a:off x="8264325" y="6558217"/>
                <a:ext cx="152640" cy="133920"/>
              </p14:xfrm>
            </p:contentPart>
          </mc:Choice>
          <mc:Fallback>
            <p:pic>
              <p:nvPicPr>
                <p:cNvPr id="15485" name="Ink 15484">
                  <a:extLst>
                    <a:ext uri="{FF2B5EF4-FFF2-40B4-BE49-F238E27FC236}">
                      <a16:creationId xmlns:a16="http://schemas.microsoft.com/office/drawing/2014/main" id="{C46FED6D-64DA-6114-C403-DD1CCD5A7640}"/>
                    </a:ext>
                  </a:extLst>
                </p:cNvPr>
                <p:cNvPicPr/>
                <p:nvPr/>
              </p:nvPicPr>
              <p:blipFill>
                <a:blip r:embed="rId246"/>
                <a:stretch>
                  <a:fillRect/>
                </a:stretch>
              </p:blipFill>
              <p:spPr>
                <a:xfrm>
                  <a:off x="8255685" y="6549577"/>
                  <a:ext cx="170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486" name="Ink 15485">
                  <a:extLst>
                    <a:ext uri="{FF2B5EF4-FFF2-40B4-BE49-F238E27FC236}">
                      <a16:creationId xmlns:a16="http://schemas.microsoft.com/office/drawing/2014/main" id="{A8B7282E-FCFD-1896-BE3C-EB57EA04F519}"/>
                    </a:ext>
                  </a:extLst>
                </p14:cNvPr>
                <p14:cNvContentPartPr/>
                <p14:nvPr/>
              </p14:nvContentPartPr>
              <p14:xfrm>
                <a:off x="8232285" y="6241057"/>
                <a:ext cx="93240" cy="110880"/>
              </p14:xfrm>
            </p:contentPart>
          </mc:Choice>
          <mc:Fallback>
            <p:pic>
              <p:nvPicPr>
                <p:cNvPr id="15486" name="Ink 15485">
                  <a:extLst>
                    <a:ext uri="{FF2B5EF4-FFF2-40B4-BE49-F238E27FC236}">
                      <a16:creationId xmlns:a16="http://schemas.microsoft.com/office/drawing/2014/main" id="{A8B7282E-FCFD-1896-BE3C-EB57EA04F519}"/>
                    </a:ext>
                  </a:extLst>
                </p:cNvPr>
                <p:cNvPicPr/>
                <p:nvPr/>
              </p:nvPicPr>
              <p:blipFill>
                <a:blip r:embed="rId248"/>
                <a:stretch>
                  <a:fillRect/>
                </a:stretch>
              </p:blipFill>
              <p:spPr>
                <a:xfrm>
                  <a:off x="8223285" y="6232417"/>
                  <a:ext cx="1108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487" name="Ink 15486">
                  <a:extLst>
                    <a:ext uri="{FF2B5EF4-FFF2-40B4-BE49-F238E27FC236}">
                      <a16:creationId xmlns:a16="http://schemas.microsoft.com/office/drawing/2014/main" id="{7C0242FD-C0E6-A7C9-16C2-A91637A676D2}"/>
                    </a:ext>
                  </a:extLst>
                </p14:cNvPr>
                <p14:cNvContentPartPr/>
                <p14:nvPr/>
              </p14:nvContentPartPr>
              <p14:xfrm>
                <a:off x="8217165" y="6237097"/>
                <a:ext cx="244080" cy="84600"/>
              </p14:xfrm>
            </p:contentPart>
          </mc:Choice>
          <mc:Fallback>
            <p:pic>
              <p:nvPicPr>
                <p:cNvPr id="15487" name="Ink 15486">
                  <a:extLst>
                    <a:ext uri="{FF2B5EF4-FFF2-40B4-BE49-F238E27FC236}">
                      <a16:creationId xmlns:a16="http://schemas.microsoft.com/office/drawing/2014/main" id="{7C0242FD-C0E6-A7C9-16C2-A91637A676D2}"/>
                    </a:ext>
                  </a:extLst>
                </p:cNvPr>
                <p:cNvPicPr/>
                <p:nvPr/>
              </p:nvPicPr>
              <p:blipFill>
                <a:blip r:embed="rId250"/>
                <a:stretch>
                  <a:fillRect/>
                </a:stretch>
              </p:blipFill>
              <p:spPr>
                <a:xfrm>
                  <a:off x="8208525" y="6228097"/>
                  <a:ext cx="261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488" name="Ink 15487">
                  <a:extLst>
                    <a:ext uri="{FF2B5EF4-FFF2-40B4-BE49-F238E27FC236}">
                      <a16:creationId xmlns:a16="http://schemas.microsoft.com/office/drawing/2014/main" id="{127F1615-91E6-A1A6-D6BB-DDB9B7AD850A}"/>
                    </a:ext>
                  </a:extLst>
                </p14:cNvPr>
                <p14:cNvContentPartPr/>
                <p14:nvPr/>
              </p14:nvContentPartPr>
              <p14:xfrm>
                <a:off x="8596605" y="6378217"/>
                <a:ext cx="189720" cy="163800"/>
              </p14:xfrm>
            </p:contentPart>
          </mc:Choice>
          <mc:Fallback>
            <p:pic>
              <p:nvPicPr>
                <p:cNvPr id="15488" name="Ink 15487">
                  <a:extLst>
                    <a:ext uri="{FF2B5EF4-FFF2-40B4-BE49-F238E27FC236}">
                      <a16:creationId xmlns:a16="http://schemas.microsoft.com/office/drawing/2014/main" id="{127F1615-91E6-A1A6-D6BB-DDB9B7AD850A}"/>
                    </a:ext>
                  </a:extLst>
                </p:cNvPr>
                <p:cNvPicPr/>
                <p:nvPr/>
              </p:nvPicPr>
              <p:blipFill>
                <a:blip r:embed="rId252"/>
                <a:stretch>
                  <a:fillRect/>
                </a:stretch>
              </p:blipFill>
              <p:spPr>
                <a:xfrm>
                  <a:off x="8587965" y="6369577"/>
                  <a:ext cx="2073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489" name="Ink 15488">
                  <a:extLst>
                    <a:ext uri="{FF2B5EF4-FFF2-40B4-BE49-F238E27FC236}">
                      <a16:creationId xmlns:a16="http://schemas.microsoft.com/office/drawing/2014/main" id="{F7810EE3-576D-3C03-CC18-D8EF6A8A4A25}"/>
                    </a:ext>
                  </a:extLst>
                </p14:cNvPr>
                <p14:cNvContentPartPr/>
                <p14:nvPr/>
              </p14:nvContentPartPr>
              <p14:xfrm>
                <a:off x="8699205" y="6399097"/>
                <a:ext cx="159120" cy="37800"/>
              </p14:xfrm>
            </p:contentPart>
          </mc:Choice>
          <mc:Fallback>
            <p:pic>
              <p:nvPicPr>
                <p:cNvPr id="15489" name="Ink 15488">
                  <a:extLst>
                    <a:ext uri="{FF2B5EF4-FFF2-40B4-BE49-F238E27FC236}">
                      <a16:creationId xmlns:a16="http://schemas.microsoft.com/office/drawing/2014/main" id="{F7810EE3-576D-3C03-CC18-D8EF6A8A4A25}"/>
                    </a:ext>
                  </a:extLst>
                </p:cNvPr>
                <p:cNvPicPr/>
                <p:nvPr/>
              </p:nvPicPr>
              <p:blipFill>
                <a:blip r:embed="rId254"/>
                <a:stretch>
                  <a:fillRect/>
                </a:stretch>
              </p:blipFill>
              <p:spPr>
                <a:xfrm>
                  <a:off x="8690565" y="6390097"/>
                  <a:ext cx="1767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490" name="Ink 15489">
                  <a:extLst>
                    <a:ext uri="{FF2B5EF4-FFF2-40B4-BE49-F238E27FC236}">
                      <a16:creationId xmlns:a16="http://schemas.microsoft.com/office/drawing/2014/main" id="{7A510161-C000-3477-AF48-9D3FE5D3E821}"/>
                    </a:ext>
                  </a:extLst>
                </p14:cNvPr>
                <p14:cNvContentPartPr/>
                <p14:nvPr/>
              </p14:nvContentPartPr>
              <p14:xfrm>
                <a:off x="8886765" y="6368497"/>
                <a:ext cx="61200" cy="221400"/>
              </p14:xfrm>
            </p:contentPart>
          </mc:Choice>
          <mc:Fallback>
            <p:pic>
              <p:nvPicPr>
                <p:cNvPr id="15490" name="Ink 15489">
                  <a:extLst>
                    <a:ext uri="{FF2B5EF4-FFF2-40B4-BE49-F238E27FC236}">
                      <a16:creationId xmlns:a16="http://schemas.microsoft.com/office/drawing/2014/main" id="{7A510161-C000-3477-AF48-9D3FE5D3E821}"/>
                    </a:ext>
                  </a:extLst>
                </p:cNvPr>
                <p:cNvPicPr/>
                <p:nvPr/>
              </p:nvPicPr>
              <p:blipFill>
                <a:blip r:embed="rId256"/>
                <a:stretch>
                  <a:fillRect/>
                </a:stretch>
              </p:blipFill>
              <p:spPr>
                <a:xfrm>
                  <a:off x="8878125" y="6359857"/>
                  <a:ext cx="78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491" name="Ink 15490">
                  <a:extLst>
                    <a:ext uri="{FF2B5EF4-FFF2-40B4-BE49-F238E27FC236}">
                      <a16:creationId xmlns:a16="http://schemas.microsoft.com/office/drawing/2014/main" id="{2A035C87-AF8A-7181-1A88-7B2B10A033CE}"/>
                    </a:ext>
                  </a:extLst>
                </p14:cNvPr>
                <p14:cNvContentPartPr/>
                <p14:nvPr/>
              </p14:nvContentPartPr>
              <p14:xfrm>
                <a:off x="9035805" y="6346177"/>
                <a:ext cx="152640" cy="207720"/>
              </p14:xfrm>
            </p:contentPart>
          </mc:Choice>
          <mc:Fallback>
            <p:pic>
              <p:nvPicPr>
                <p:cNvPr id="15491" name="Ink 15490">
                  <a:extLst>
                    <a:ext uri="{FF2B5EF4-FFF2-40B4-BE49-F238E27FC236}">
                      <a16:creationId xmlns:a16="http://schemas.microsoft.com/office/drawing/2014/main" id="{2A035C87-AF8A-7181-1A88-7B2B10A033CE}"/>
                    </a:ext>
                  </a:extLst>
                </p:cNvPr>
                <p:cNvPicPr/>
                <p:nvPr/>
              </p:nvPicPr>
              <p:blipFill>
                <a:blip r:embed="rId258"/>
                <a:stretch>
                  <a:fillRect/>
                </a:stretch>
              </p:blipFill>
              <p:spPr>
                <a:xfrm>
                  <a:off x="9026805" y="6337537"/>
                  <a:ext cx="1702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492" name="Ink 15491">
                  <a:extLst>
                    <a:ext uri="{FF2B5EF4-FFF2-40B4-BE49-F238E27FC236}">
                      <a16:creationId xmlns:a16="http://schemas.microsoft.com/office/drawing/2014/main" id="{2BE43D04-364C-29D3-76FA-E714094A3B5D}"/>
                    </a:ext>
                  </a:extLst>
                </p14:cNvPr>
                <p14:cNvContentPartPr/>
                <p14:nvPr/>
              </p14:nvContentPartPr>
              <p14:xfrm>
                <a:off x="9244605" y="6417817"/>
                <a:ext cx="185040" cy="178920"/>
              </p14:xfrm>
            </p:contentPart>
          </mc:Choice>
          <mc:Fallback>
            <p:pic>
              <p:nvPicPr>
                <p:cNvPr id="15492" name="Ink 15491">
                  <a:extLst>
                    <a:ext uri="{FF2B5EF4-FFF2-40B4-BE49-F238E27FC236}">
                      <a16:creationId xmlns:a16="http://schemas.microsoft.com/office/drawing/2014/main" id="{2BE43D04-364C-29D3-76FA-E714094A3B5D}"/>
                    </a:ext>
                  </a:extLst>
                </p:cNvPr>
                <p:cNvPicPr/>
                <p:nvPr/>
              </p:nvPicPr>
              <p:blipFill>
                <a:blip r:embed="rId260"/>
                <a:stretch>
                  <a:fillRect/>
                </a:stretch>
              </p:blipFill>
              <p:spPr>
                <a:xfrm>
                  <a:off x="9235605" y="6409177"/>
                  <a:ext cx="202680" cy="196560"/>
                </a:xfrm>
                <a:prstGeom prst="rect">
                  <a:avLst/>
                </a:prstGeom>
              </p:spPr>
            </p:pic>
          </mc:Fallback>
        </mc:AlternateContent>
      </p:grpSp>
      <p:grpSp>
        <p:nvGrpSpPr>
          <p:cNvPr id="15510" name="Group 15509">
            <a:extLst>
              <a:ext uri="{FF2B5EF4-FFF2-40B4-BE49-F238E27FC236}">
                <a16:creationId xmlns:a16="http://schemas.microsoft.com/office/drawing/2014/main" id="{1E499E05-2496-334A-92B0-BC11006021C8}"/>
              </a:ext>
            </a:extLst>
          </p:cNvPr>
          <p:cNvGrpSpPr/>
          <p:nvPr/>
        </p:nvGrpSpPr>
        <p:grpSpPr>
          <a:xfrm>
            <a:off x="9609285" y="6292177"/>
            <a:ext cx="2334240" cy="345960"/>
            <a:chOff x="9609285" y="6292177"/>
            <a:chExt cx="2334240" cy="345960"/>
          </a:xfrm>
        </p:grpSpPr>
        <mc:AlternateContent xmlns:mc="http://schemas.openxmlformats.org/markup-compatibility/2006">
          <mc:Choice xmlns:p14="http://schemas.microsoft.com/office/powerpoint/2010/main" Requires="p14">
            <p:contentPart p14:bwMode="auto" r:id="rId261">
              <p14:nvContentPartPr>
                <p14:cNvPr id="15494" name="Ink 15493">
                  <a:extLst>
                    <a:ext uri="{FF2B5EF4-FFF2-40B4-BE49-F238E27FC236}">
                      <a16:creationId xmlns:a16="http://schemas.microsoft.com/office/drawing/2014/main" id="{ED80954C-577E-49BF-4124-846E5CE13221}"/>
                    </a:ext>
                  </a:extLst>
                </p14:cNvPr>
                <p14:cNvContentPartPr/>
                <p14:nvPr/>
              </p14:nvContentPartPr>
              <p14:xfrm>
                <a:off x="9609285" y="6558217"/>
                <a:ext cx="181080" cy="30240"/>
              </p14:xfrm>
            </p:contentPart>
          </mc:Choice>
          <mc:Fallback>
            <p:pic>
              <p:nvPicPr>
                <p:cNvPr id="15494" name="Ink 15493">
                  <a:extLst>
                    <a:ext uri="{FF2B5EF4-FFF2-40B4-BE49-F238E27FC236}">
                      <a16:creationId xmlns:a16="http://schemas.microsoft.com/office/drawing/2014/main" id="{ED80954C-577E-49BF-4124-846E5CE13221}"/>
                    </a:ext>
                  </a:extLst>
                </p:cNvPr>
                <p:cNvPicPr/>
                <p:nvPr/>
              </p:nvPicPr>
              <p:blipFill>
                <a:blip r:embed="rId262"/>
                <a:stretch>
                  <a:fillRect/>
                </a:stretch>
              </p:blipFill>
              <p:spPr>
                <a:xfrm>
                  <a:off x="9600285" y="6549577"/>
                  <a:ext cx="198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495" name="Ink 15494">
                  <a:extLst>
                    <a:ext uri="{FF2B5EF4-FFF2-40B4-BE49-F238E27FC236}">
                      <a16:creationId xmlns:a16="http://schemas.microsoft.com/office/drawing/2014/main" id="{7E4DAB37-9ED9-5383-AC03-94866E0528E7}"/>
                    </a:ext>
                  </a:extLst>
                </p14:cNvPr>
                <p14:cNvContentPartPr/>
                <p14:nvPr/>
              </p14:nvContentPartPr>
              <p14:xfrm>
                <a:off x="9615765" y="6509617"/>
                <a:ext cx="146520" cy="23760"/>
              </p14:xfrm>
            </p:contentPart>
          </mc:Choice>
          <mc:Fallback>
            <p:pic>
              <p:nvPicPr>
                <p:cNvPr id="15495" name="Ink 15494">
                  <a:extLst>
                    <a:ext uri="{FF2B5EF4-FFF2-40B4-BE49-F238E27FC236}">
                      <a16:creationId xmlns:a16="http://schemas.microsoft.com/office/drawing/2014/main" id="{7E4DAB37-9ED9-5383-AC03-94866E0528E7}"/>
                    </a:ext>
                  </a:extLst>
                </p:cNvPr>
                <p:cNvPicPr/>
                <p:nvPr/>
              </p:nvPicPr>
              <p:blipFill>
                <a:blip r:embed="rId264"/>
                <a:stretch>
                  <a:fillRect/>
                </a:stretch>
              </p:blipFill>
              <p:spPr>
                <a:xfrm>
                  <a:off x="9606765" y="6500977"/>
                  <a:ext cx="1641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496" name="Ink 15495">
                  <a:extLst>
                    <a:ext uri="{FF2B5EF4-FFF2-40B4-BE49-F238E27FC236}">
                      <a16:creationId xmlns:a16="http://schemas.microsoft.com/office/drawing/2014/main" id="{18115A42-60D7-EE20-9468-E2C09674405D}"/>
                    </a:ext>
                  </a:extLst>
                </p14:cNvPr>
                <p14:cNvContentPartPr/>
                <p14:nvPr/>
              </p14:nvContentPartPr>
              <p14:xfrm>
                <a:off x="9928605" y="6476857"/>
                <a:ext cx="112680" cy="112320"/>
              </p14:xfrm>
            </p:contentPart>
          </mc:Choice>
          <mc:Fallback>
            <p:pic>
              <p:nvPicPr>
                <p:cNvPr id="15496" name="Ink 15495">
                  <a:extLst>
                    <a:ext uri="{FF2B5EF4-FFF2-40B4-BE49-F238E27FC236}">
                      <a16:creationId xmlns:a16="http://schemas.microsoft.com/office/drawing/2014/main" id="{18115A42-60D7-EE20-9468-E2C09674405D}"/>
                    </a:ext>
                  </a:extLst>
                </p:cNvPr>
                <p:cNvPicPr/>
                <p:nvPr/>
              </p:nvPicPr>
              <p:blipFill>
                <a:blip r:embed="rId266"/>
                <a:stretch>
                  <a:fillRect/>
                </a:stretch>
              </p:blipFill>
              <p:spPr>
                <a:xfrm>
                  <a:off x="9919605" y="6468217"/>
                  <a:ext cx="1303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497" name="Ink 15496">
                  <a:extLst>
                    <a:ext uri="{FF2B5EF4-FFF2-40B4-BE49-F238E27FC236}">
                      <a16:creationId xmlns:a16="http://schemas.microsoft.com/office/drawing/2014/main" id="{FCEACD9F-EA70-CE50-EC85-A9CBA339F5B5}"/>
                    </a:ext>
                  </a:extLst>
                </p14:cNvPr>
                <p14:cNvContentPartPr/>
                <p14:nvPr/>
              </p14:nvContentPartPr>
              <p14:xfrm>
                <a:off x="10181325" y="6521497"/>
                <a:ext cx="266400" cy="45360"/>
              </p14:xfrm>
            </p:contentPart>
          </mc:Choice>
          <mc:Fallback>
            <p:pic>
              <p:nvPicPr>
                <p:cNvPr id="15497" name="Ink 15496">
                  <a:extLst>
                    <a:ext uri="{FF2B5EF4-FFF2-40B4-BE49-F238E27FC236}">
                      <a16:creationId xmlns:a16="http://schemas.microsoft.com/office/drawing/2014/main" id="{FCEACD9F-EA70-CE50-EC85-A9CBA339F5B5}"/>
                    </a:ext>
                  </a:extLst>
                </p:cNvPr>
                <p:cNvPicPr/>
                <p:nvPr/>
              </p:nvPicPr>
              <p:blipFill>
                <a:blip r:embed="rId268"/>
                <a:stretch>
                  <a:fillRect/>
                </a:stretch>
              </p:blipFill>
              <p:spPr>
                <a:xfrm>
                  <a:off x="10172685" y="6512857"/>
                  <a:ext cx="2840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5498" name="Ink 15497">
                  <a:extLst>
                    <a:ext uri="{FF2B5EF4-FFF2-40B4-BE49-F238E27FC236}">
                      <a16:creationId xmlns:a16="http://schemas.microsoft.com/office/drawing/2014/main" id="{78BD4BFF-F4B1-1307-9DFB-452B4070F31B}"/>
                    </a:ext>
                  </a:extLst>
                </p14:cNvPr>
                <p14:cNvContentPartPr/>
                <p14:nvPr/>
              </p14:nvContentPartPr>
              <p14:xfrm>
                <a:off x="10255125" y="6479377"/>
                <a:ext cx="240840" cy="48240"/>
              </p14:xfrm>
            </p:contentPart>
          </mc:Choice>
          <mc:Fallback>
            <p:pic>
              <p:nvPicPr>
                <p:cNvPr id="15498" name="Ink 15497">
                  <a:extLst>
                    <a:ext uri="{FF2B5EF4-FFF2-40B4-BE49-F238E27FC236}">
                      <a16:creationId xmlns:a16="http://schemas.microsoft.com/office/drawing/2014/main" id="{78BD4BFF-F4B1-1307-9DFB-452B4070F31B}"/>
                    </a:ext>
                  </a:extLst>
                </p:cNvPr>
                <p:cNvPicPr/>
                <p:nvPr/>
              </p:nvPicPr>
              <p:blipFill>
                <a:blip r:embed="rId270"/>
                <a:stretch>
                  <a:fillRect/>
                </a:stretch>
              </p:blipFill>
              <p:spPr>
                <a:xfrm>
                  <a:off x="10246485" y="6470737"/>
                  <a:ext cx="2584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5499" name="Ink 15498">
                  <a:extLst>
                    <a:ext uri="{FF2B5EF4-FFF2-40B4-BE49-F238E27FC236}">
                      <a16:creationId xmlns:a16="http://schemas.microsoft.com/office/drawing/2014/main" id="{03EDBF17-515F-2D2E-7007-3C8264D64101}"/>
                    </a:ext>
                  </a:extLst>
                </p14:cNvPr>
                <p14:cNvContentPartPr/>
                <p14:nvPr/>
              </p14:nvContentPartPr>
              <p14:xfrm>
                <a:off x="10423245" y="6452737"/>
                <a:ext cx="83160" cy="156960"/>
              </p14:xfrm>
            </p:contentPart>
          </mc:Choice>
          <mc:Fallback>
            <p:pic>
              <p:nvPicPr>
                <p:cNvPr id="15499" name="Ink 15498">
                  <a:extLst>
                    <a:ext uri="{FF2B5EF4-FFF2-40B4-BE49-F238E27FC236}">
                      <a16:creationId xmlns:a16="http://schemas.microsoft.com/office/drawing/2014/main" id="{03EDBF17-515F-2D2E-7007-3C8264D64101}"/>
                    </a:ext>
                  </a:extLst>
                </p:cNvPr>
                <p:cNvPicPr/>
                <p:nvPr/>
              </p:nvPicPr>
              <p:blipFill>
                <a:blip r:embed="rId272"/>
                <a:stretch>
                  <a:fillRect/>
                </a:stretch>
              </p:blipFill>
              <p:spPr>
                <a:xfrm>
                  <a:off x="10414605" y="6443737"/>
                  <a:ext cx="100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5500" name="Ink 15499">
                  <a:extLst>
                    <a:ext uri="{FF2B5EF4-FFF2-40B4-BE49-F238E27FC236}">
                      <a16:creationId xmlns:a16="http://schemas.microsoft.com/office/drawing/2014/main" id="{5810E805-D8E3-A807-34B6-53492BEFAD1A}"/>
                    </a:ext>
                  </a:extLst>
                </p14:cNvPr>
                <p14:cNvContentPartPr/>
                <p14:nvPr/>
              </p14:nvContentPartPr>
              <p14:xfrm>
                <a:off x="10628805" y="6395137"/>
                <a:ext cx="111600" cy="141120"/>
              </p14:xfrm>
            </p:contentPart>
          </mc:Choice>
          <mc:Fallback>
            <p:pic>
              <p:nvPicPr>
                <p:cNvPr id="15500" name="Ink 15499">
                  <a:extLst>
                    <a:ext uri="{FF2B5EF4-FFF2-40B4-BE49-F238E27FC236}">
                      <a16:creationId xmlns:a16="http://schemas.microsoft.com/office/drawing/2014/main" id="{5810E805-D8E3-A807-34B6-53492BEFAD1A}"/>
                    </a:ext>
                  </a:extLst>
                </p:cNvPr>
                <p:cNvPicPr/>
                <p:nvPr/>
              </p:nvPicPr>
              <p:blipFill>
                <a:blip r:embed="rId274"/>
                <a:stretch>
                  <a:fillRect/>
                </a:stretch>
              </p:blipFill>
              <p:spPr>
                <a:xfrm>
                  <a:off x="10619805" y="6386497"/>
                  <a:ext cx="1292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5501" name="Ink 15500">
                  <a:extLst>
                    <a:ext uri="{FF2B5EF4-FFF2-40B4-BE49-F238E27FC236}">
                      <a16:creationId xmlns:a16="http://schemas.microsoft.com/office/drawing/2014/main" id="{FA34B217-7B38-86E7-D632-A97DDB4B32EA}"/>
                    </a:ext>
                  </a:extLst>
                </p14:cNvPr>
                <p14:cNvContentPartPr/>
                <p14:nvPr/>
              </p14:nvContentPartPr>
              <p14:xfrm>
                <a:off x="10781445" y="6397297"/>
                <a:ext cx="101880" cy="134280"/>
              </p14:xfrm>
            </p:contentPart>
          </mc:Choice>
          <mc:Fallback>
            <p:pic>
              <p:nvPicPr>
                <p:cNvPr id="15501" name="Ink 15500">
                  <a:extLst>
                    <a:ext uri="{FF2B5EF4-FFF2-40B4-BE49-F238E27FC236}">
                      <a16:creationId xmlns:a16="http://schemas.microsoft.com/office/drawing/2014/main" id="{FA34B217-7B38-86E7-D632-A97DDB4B32EA}"/>
                    </a:ext>
                  </a:extLst>
                </p:cNvPr>
                <p:cNvPicPr/>
                <p:nvPr/>
              </p:nvPicPr>
              <p:blipFill>
                <a:blip r:embed="rId276"/>
                <a:stretch>
                  <a:fillRect/>
                </a:stretch>
              </p:blipFill>
              <p:spPr>
                <a:xfrm>
                  <a:off x="10772805" y="6388657"/>
                  <a:ext cx="119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5502" name="Ink 15501">
                  <a:extLst>
                    <a:ext uri="{FF2B5EF4-FFF2-40B4-BE49-F238E27FC236}">
                      <a16:creationId xmlns:a16="http://schemas.microsoft.com/office/drawing/2014/main" id="{6BC0B80E-F276-2542-F4C2-47A061F7BFAF}"/>
                    </a:ext>
                  </a:extLst>
                </p14:cNvPr>
                <p14:cNvContentPartPr/>
                <p14:nvPr/>
              </p14:nvContentPartPr>
              <p14:xfrm>
                <a:off x="10959645" y="6292177"/>
                <a:ext cx="42840" cy="228240"/>
              </p14:xfrm>
            </p:contentPart>
          </mc:Choice>
          <mc:Fallback>
            <p:pic>
              <p:nvPicPr>
                <p:cNvPr id="15502" name="Ink 15501">
                  <a:extLst>
                    <a:ext uri="{FF2B5EF4-FFF2-40B4-BE49-F238E27FC236}">
                      <a16:creationId xmlns:a16="http://schemas.microsoft.com/office/drawing/2014/main" id="{6BC0B80E-F276-2542-F4C2-47A061F7BFAF}"/>
                    </a:ext>
                  </a:extLst>
                </p:cNvPr>
                <p:cNvPicPr/>
                <p:nvPr/>
              </p:nvPicPr>
              <p:blipFill>
                <a:blip r:embed="rId278"/>
                <a:stretch>
                  <a:fillRect/>
                </a:stretch>
              </p:blipFill>
              <p:spPr>
                <a:xfrm>
                  <a:off x="10950645" y="6283177"/>
                  <a:ext cx="604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5503" name="Ink 15502">
                  <a:extLst>
                    <a:ext uri="{FF2B5EF4-FFF2-40B4-BE49-F238E27FC236}">
                      <a16:creationId xmlns:a16="http://schemas.microsoft.com/office/drawing/2014/main" id="{276F79CE-83BB-5C7A-037D-1C132E016248}"/>
                    </a:ext>
                  </a:extLst>
                </p14:cNvPr>
                <p14:cNvContentPartPr/>
                <p14:nvPr/>
              </p14:nvContentPartPr>
              <p14:xfrm>
                <a:off x="10875405" y="6347617"/>
                <a:ext cx="174240" cy="37800"/>
              </p14:xfrm>
            </p:contentPart>
          </mc:Choice>
          <mc:Fallback>
            <p:pic>
              <p:nvPicPr>
                <p:cNvPr id="15503" name="Ink 15502">
                  <a:extLst>
                    <a:ext uri="{FF2B5EF4-FFF2-40B4-BE49-F238E27FC236}">
                      <a16:creationId xmlns:a16="http://schemas.microsoft.com/office/drawing/2014/main" id="{276F79CE-83BB-5C7A-037D-1C132E016248}"/>
                    </a:ext>
                  </a:extLst>
                </p:cNvPr>
                <p:cNvPicPr/>
                <p:nvPr/>
              </p:nvPicPr>
              <p:blipFill>
                <a:blip r:embed="rId280"/>
                <a:stretch>
                  <a:fillRect/>
                </a:stretch>
              </p:blipFill>
              <p:spPr>
                <a:xfrm>
                  <a:off x="10866765" y="6338617"/>
                  <a:ext cx="1918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5504" name="Ink 15503">
                  <a:extLst>
                    <a:ext uri="{FF2B5EF4-FFF2-40B4-BE49-F238E27FC236}">
                      <a16:creationId xmlns:a16="http://schemas.microsoft.com/office/drawing/2014/main" id="{2994A7A6-FDF8-EF09-D5CC-42776BE71674}"/>
                    </a:ext>
                  </a:extLst>
                </p14:cNvPr>
                <p14:cNvContentPartPr/>
                <p14:nvPr/>
              </p14:nvContentPartPr>
              <p14:xfrm>
                <a:off x="11059365" y="6308737"/>
                <a:ext cx="108720" cy="227520"/>
              </p14:xfrm>
            </p:contentPart>
          </mc:Choice>
          <mc:Fallback>
            <p:pic>
              <p:nvPicPr>
                <p:cNvPr id="15504" name="Ink 15503">
                  <a:extLst>
                    <a:ext uri="{FF2B5EF4-FFF2-40B4-BE49-F238E27FC236}">
                      <a16:creationId xmlns:a16="http://schemas.microsoft.com/office/drawing/2014/main" id="{2994A7A6-FDF8-EF09-D5CC-42776BE71674}"/>
                    </a:ext>
                  </a:extLst>
                </p:cNvPr>
                <p:cNvPicPr/>
                <p:nvPr/>
              </p:nvPicPr>
              <p:blipFill>
                <a:blip r:embed="rId282"/>
                <a:stretch>
                  <a:fillRect/>
                </a:stretch>
              </p:blipFill>
              <p:spPr>
                <a:xfrm>
                  <a:off x="11050725" y="6299737"/>
                  <a:ext cx="1263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5505" name="Ink 15504">
                  <a:extLst>
                    <a:ext uri="{FF2B5EF4-FFF2-40B4-BE49-F238E27FC236}">
                      <a16:creationId xmlns:a16="http://schemas.microsoft.com/office/drawing/2014/main" id="{71EFF5CA-9FF2-04BB-2C09-F42B94E9D2EF}"/>
                    </a:ext>
                  </a:extLst>
                </p14:cNvPr>
                <p14:cNvContentPartPr/>
                <p14:nvPr/>
              </p14:nvContentPartPr>
              <p14:xfrm>
                <a:off x="11198325" y="6458857"/>
                <a:ext cx="73080" cy="57240"/>
              </p14:xfrm>
            </p:contentPart>
          </mc:Choice>
          <mc:Fallback>
            <p:pic>
              <p:nvPicPr>
                <p:cNvPr id="15505" name="Ink 15504">
                  <a:extLst>
                    <a:ext uri="{FF2B5EF4-FFF2-40B4-BE49-F238E27FC236}">
                      <a16:creationId xmlns:a16="http://schemas.microsoft.com/office/drawing/2014/main" id="{71EFF5CA-9FF2-04BB-2C09-F42B94E9D2EF}"/>
                    </a:ext>
                  </a:extLst>
                </p:cNvPr>
                <p:cNvPicPr/>
                <p:nvPr/>
              </p:nvPicPr>
              <p:blipFill>
                <a:blip r:embed="rId284"/>
                <a:stretch>
                  <a:fillRect/>
                </a:stretch>
              </p:blipFill>
              <p:spPr>
                <a:xfrm>
                  <a:off x="11189685" y="6449857"/>
                  <a:ext cx="90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5506" name="Ink 15505">
                  <a:extLst>
                    <a:ext uri="{FF2B5EF4-FFF2-40B4-BE49-F238E27FC236}">
                      <a16:creationId xmlns:a16="http://schemas.microsoft.com/office/drawing/2014/main" id="{2B076BBF-A780-0CAB-B300-45D30A5B2466}"/>
                    </a:ext>
                  </a:extLst>
                </p14:cNvPr>
                <p14:cNvContentPartPr/>
                <p14:nvPr/>
              </p14:nvContentPartPr>
              <p14:xfrm>
                <a:off x="11278245" y="6417097"/>
                <a:ext cx="117000" cy="221040"/>
              </p14:xfrm>
            </p:contentPart>
          </mc:Choice>
          <mc:Fallback>
            <p:pic>
              <p:nvPicPr>
                <p:cNvPr id="15506" name="Ink 15505">
                  <a:extLst>
                    <a:ext uri="{FF2B5EF4-FFF2-40B4-BE49-F238E27FC236}">
                      <a16:creationId xmlns:a16="http://schemas.microsoft.com/office/drawing/2014/main" id="{2B076BBF-A780-0CAB-B300-45D30A5B2466}"/>
                    </a:ext>
                  </a:extLst>
                </p:cNvPr>
                <p:cNvPicPr/>
                <p:nvPr/>
              </p:nvPicPr>
              <p:blipFill>
                <a:blip r:embed="rId286"/>
                <a:stretch>
                  <a:fillRect/>
                </a:stretch>
              </p:blipFill>
              <p:spPr>
                <a:xfrm>
                  <a:off x="11269605" y="6408097"/>
                  <a:ext cx="1346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5508" name="Ink 15507">
                  <a:extLst>
                    <a:ext uri="{FF2B5EF4-FFF2-40B4-BE49-F238E27FC236}">
                      <a16:creationId xmlns:a16="http://schemas.microsoft.com/office/drawing/2014/main" id="{F4EFB4CC-CD70-5696-6A1E-B773BB5D9920}"/>
                    </a:ext>
                  </a:extLst>
                </p14:cNvPr>
                <p14:cNvContentPartPr/>
                <p14:nvPr/>
              </p14:nvContentPartPr>
              <p14:xfrm>
                <a:off x="11433765" y="6427897"/>
                <a:ext cx="84960" cy="117720"/>
              </p14:xfrm>
            </p:contentPart>
          </mc:Choice>
          <mc:Fallback>
            <p:pic>
              <p:nvPicPr>
                <p:cNvPr id="15508" name="Ink 15507">
                  <a:extLst>
                    <a:ext uri="{FF2B5EF4-FFF2-40B4-BE49-F238E27FC236}">
                      <a16:creationId xmlns:a16="http://schemas.microsoft.com/office/drawing/2014/main" id="{F4EFB4CC-CD70-5696-6A1E-B773BB5D9920}"/>
                    </a:ext>
                  </a:extLst>
                </p:cNvPr>
                <p:cNvPicPr/>
                <p:nvPr/>
              </p:nvPicPr>
              <p:blipFill>
                <a:blip r:embed="rId288"/>
                <a:stretch>
                  <a:fillRect/>
                </a:stretch>
              </p:blipFill>
              <p:spPr>
                <a:xfrm>
                  <a:off x="11425125" y="6419257"/>
                  <a:ext cx="102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5509" name="Ink 15508">
                  <a:extLst>
                    <a:ext uri="{FF2B5EF4-FFF2-40B4-BE49-F238E27FC236}">
                      <a16:creationId xmlns:a16="http://schemas.microsoft.com/office/drawing/2014/main" id="{BD0E82E3-1167-5FC1-471C-05815A858115}"/>
                    </a:ext>
                  </a:extLst>
                </p14:cNvPr>
                <p14:cNvContentPartPr/>
                <p14:nvPr/>
              </p14:nvContentPartPr>
              <p14:xfrm>
                <a:off x="11555085" y="6374977"/>
                <a:ext cx="388440" cy="234360"/>
              </p14:xfrm>
            </p:contentPart>
          </mc:Choice>
          <mc:Fallback>
            <p:pic>
              <p:nvPicPr>
                <p:cNvPr id="15509" name="Ink 15508">
                  <a:extLst>
                    <a:ext uri="{FF2B5EF4-FFF2-40B4-BE49-F238E27FC236}">
                      <a16:creationId xmlns:a16="http://schemas.microsoft.com/office/drawing/2014/main" id="{BD0E82E3-1167-5FC1-471C-05815A858115}"/>
                    </a:ext>
                  </a:extLst>
                </p:cNvPr>
                <p:cNvPicPr/>
                <p:nvPr/>
              </p:nvPicPr>
              <p:blipFill>
                <a:blip r:embed="rId290"/>
                <a:stretch>
                  <a:fillRect/>
                </a:stretch>
              </p:blipFill>
              <p:spPr>
                <a:xfrm>
                  <a:off x="11546085" y="6366337"/>
                  <a:ext cx="406080" cy="25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1">
            <p14:nvContentPartPr>
              <p14:cNvPr id="15514" name="Ink 15513">
                <a:extLst>
                  <a:ext uri="{FF2B5EF4-FFF2-40B4-BE49-F238E27FC236}">
                    <a16:creationId xmlns:a16="http://schemas.microsoft.com/office/drawing/2014/main" id="{CDCEDDF4-1E79-B6DA-6A2B-FBBC646CD1EE}"/>
                  </a:ext>
                </a:extLst>
              </p14:cNvPr>
              <p14:cNvContentPartPr/>
              <p14:nvPr/>
            </p14:nvContentPartPr>
            <p14:xfrm>
              <a:off x="11413965" y="5075377"/>
              <a:ext cx="229320" cy="193680"/>
            </p14:xfrm>
          </p:contentPart>
        </mc:Choice>
        <mc:Fallback>
          <p:pic>
            <p:nvPicPr>
              <p:cNvPr id="15514" name="Ink 15513">
                <a:extLst>
                  <a:ext uri="{FF2B5EF4-FFF2-40B4-BE49-F238E27FC236}">
                    <a16:creationId xmlns:a16="http://schemas.microsoft.com/office/drawing/2014/main" id="{CDCEDDF4-1E79-B6DA-6A2B-FBBC646CD1EE}"/>
                  </a:ext>
                </a:extLst>
              </p:cNvPr>
              <p:cNvPicPr/>
              <p:nvPr/>
            </p:nvPicPr>
            <p:blipFill>
              <a:blip r:embed="rId292"/>
              <a:stretch>
                <a:fillRect/>
              </a:stretch>
            </p:blipFill>
            <p:spPr>
              <a:xfrm>
                <a:off x="11405325" y="5066377"/>
                <a:ext cx="246960" cy="211320"/>
              </a:xfrm>
              <a:prstGeom prst="rect">
                <a:avLst/>
              </a:prstGeom>
            </p:spPr>
          </p:pic>
        </mc:Fallback>
      </mc:AlternateContent>
      <p:grpSp>
        <p:nvGrpSpPr>
          <p:cNvPr id="15517" name="Group 15516">
            <a:extLst>
              <a:ext uri="{FF2B5EF4-FFF2-40B4-BE49-F238E27FC236}">
                <a16:creationId xmlns:a16="http://schemas.microsoft.com/office/drawing/2014/main" id="{A0B5DCFB-6A69-CF50-DC2F-32D3958BF653}"/>
              </a:ext>
            </a:extLst>
          </p:cNvPr>
          <p:cNvGrpSpPr/>
          <p:nvPr/>
        </p:nvGrpSpPr>
        <p:grpSpPr>
          <a:xfrm>
            <a:off x="10250445" y="4124617"/>
            <a:ext cx="1408320" cy="792000"/>
            <a:chOff x="10250445" y="4124617"/>
            <a:chExt cx="1408320" cy="792000"/>
          </a:xfrm>
        </p:grpSpPr>
        <mc:AlternateContent xmlns:mc="http://schemas.openxmlformats.org/markup-compatibility/2006">
          <mc:Choice xmlns:p14="http://schemas.microsoft.com/office/powerpoint/2010/main" Requires="p14">
            <p:contentPart p14:bwMode="auto" r:id="rId293">
              <p14:nvContentPartPr>
                <p14:cNvPr id="15511" name="Ink 15510">
                  <a:extLst>
                    <a:ext uri="{FF2B5EF4-FFF2-40B4-BE49-F238E27FC236}">
                      <a16:creationId xmlns:a16="http://schemas.microsoft.com/office/drawing/2014/main" id="{4290D2F0-BEDE-53C0-FA3D-BA8B92539B68}"/>
                    </a:ext>
                  </a:extLst>
                </p14:cNvPr>
                <p14:cNvContentPartPr/>
                <p14:nvPr/>
              </p14:nvContentPartPr>
              <p14:xfrm>
                <a:off x="10319925" y="4788097"/>
                <a:ext cx="1338840" cy="128520"/>
              </p14:xfrm>
            </p:contentPart>
          </mc:Choice>
          <mc:Fallback>
            <p:pic>
              <p:nvPicPr>
                <p:cNvPr id="15511" name="Ink 15510">
                  <a:extLst>
                    <a:ext uri="{FF2B5EF4-FFF2-40B4-BE49-F238E27FC236}">
                      <a16:creationId xmlns:a16="http://schemas.microsoft.com/office/drawing/2014/main" id="{4290D2F0-BEDE-53C0-FA3D-BA8B92539B68}"/>
                    </a:ext>
                  </a:extLst>
                </p:cNvPr>
                <p:cNvPicPr/>
                <p:nvPr/>
              </p:nvPicPr>
              <p:blipFill>
                <a:blip r:embed="rId294"/>
                <a:stretch>
                  <a:fillRect/>
                </a:stretch>
              </p:blipFill>
              <p:spPr>
                <a:xfrm>
                  <a:off x="10311285" y="4779097"/>
                  <a:ext cx="13564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5512" name="Ink 15511">
                  <a:extLst>
                    <a:ext uri="{FF2B5EF4-FFF2-40B4-BE49-F238E27FC236}">
                      <a16:creationId xmlns:a16="http://schemas.microsoft.com/office/drawing/2014/main" id="{C4440CA8-49C8-1F9E-DEE8-54C9117505A4}"/>
                    </a:ext>
                  </a:extLst>
                </p14:cNvPr>
                <p14:cNvContentPartPr/>
                <p14:nvPr/>
              </p14:nvContentPartPr>
              <p14:xfrm>
                <a:off x="10381125" y="4124617"/>
                <a:ext cx="485280" cy="647280"/>
              </p14:xfrm>
            </p:contentPart>
          </mc:Choice>
          <mc:Fallback>
            <p:pic>
              <p:nvPicPr>
                <p:cNvPr id="15512" name="Ink 15511">
                  <a:extLst>
                    <a:ext uri="{FF2B5EF4-FFF2-40B4-BE49-F238E27FC236}">
                      <a16:creationId xmlns:a16="http://schemas.microsoft.com/office/drawing/2014/main" id="{C4440CA8-49C8-1F9E-DEE8-54C9117505A4}"/>
                    </a:ext>
                  </a:extLst>
                </p:cNvPr>
                <p:cNvPicPr/>
                <p:nvPr/>
              </p:nvPicPr>
              <p:blipFill>
                <a:blip r:embed="rId296"/>
                <a:stretch>
                  <a:fillRect/>
                </a:stretch>
              </p:blipFill>
              <p:spPr>
                <a:xfrm>
                  <a:off x="10372125" y="4115977"/>
                  <a:ext cx="50292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5513" name="Ink 15512">
                  <a:extLst>
                    <a:ext uri="{FF2B5EF4-FFF2-40B4-BE49-F238E27FC236}">
                      <a16:creationId xmlns:a16="http://schemas.microsoft.com/office/drawing/2014/main" id="{D353AD74-C634-1B31-B773-634BF0AA324D}"/>
                    </a:ext>
                  </a:extLst>
                </p14:cNvPr>
                <p14:cNvContentPartPr/>
                <p14:nvPr/>
              </p14:nvContentPartPr>
              <p14:xfrm>
                <a:off x="10250445" y="4334137"/>
                <a:ext cx="149760" cy="274680"/>
              </p14:xfrm>
            </p:contentPart>
          </mc:Choice>
          <mc:Fallback>
            <p:pic>
              <p:nvPicPr>
                <p:cNvPr id="15513" name="Ink 15512">
                  <a:extLst>
                    <a:ext uri="{FF2B5EF4-FFF2-40B4-BE49-F238E27FC236}">
                      <a16:creationId xmlns:a16="http://schemas.microsoft.com/office/drawing/2014/main" id="{D353AD74-C634-1B31-B773-634BF0AA324D}"/>
                    </a:ext>
                  </a:extLst>
                </p:cNvPr>
                <p:cNvPicPr/>
                <p:nvPr/>
              </p:nvPicPr>
              <p:blipFill>
                <a:blip r:embed="rId298"/>
                <a:stretch>
                  <a:fillRect/>
                </a:stretch>
              </p:blipFill>
              <p:spPr>
                <a:xfrm>
                  <a:off x="10241805" y="4325497"/>
                  <a:ext cx="1674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5515" name="Ink 15514">
                  <a:extLst>
                    <a:ext uri="{FF2B5EF4-FFF2-40B4-BE49-F238E27FC236}">
                      <a16:creationId xmlns:a16="http://schemas.microsoft.com/office/drawing/2014/main" id="{675AA4C9-1DD3-D39C-CE46-48EE968A4BFA}"/>
                    </a:ext>
                  </a:extLst>
                </p14:cNvPr>
                <p14:cNvContentPartPr/>
                <p14:nvPr/>
              </p14:nvContentPartPr>
              <p14:xfrm>
                <a:off x="10534125" y="4553017"/>
                <a:ext cx="136080" cy="275040"/>
              </p14:xfrm>
            </p:contentPart>
          </mc:Choice>
          <mc:Fallback>
            <p:pic>
              <p:nvPicPr>
                <p:cNvPr id="15515" name="Ink 15514">
                  <a:extLst>
                    <a:ext uri="{FF2B5EF4-FFF2-40B4-BE49-F238E27FC236}">
                      <a16:creationId xmlns:a16="http://schemas.microsoft.com/office/drawing/2014/main" id="{675AA4C9-1DD3-D39C-CE46-48EE968A4BFA}"/>
                    </a:ext>
                  </a:extLst>
                </p:cNvPr>
                <p:cNvPicPr/>
                <p:nvPr/>
              </p:nvPicPr>
              <p:blipFill>
                <a:blip r:embed="rId300"/>
                <a:stretch>
                  <a:fillRect/>
                </a:stretch>
              </p:blipFill>
              <p:spPr>
                <a:xfrm>
                  <a:off x="10525125" y="4544377"/>
                  <a:ext cx="1537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5516" name="Ink 15515">
                  <a:extLst>
                    <a:ext uri="{FF2B5EF4-FFF2-40B4-BE49-F238E27FC236}">
                      <a16:creationId xmlns:a16="http://schemas.microsoft.com/office/drawing/2014/main" id="{5D8D410D-5BBE-BE1F-BBDF-F5B4A4716B01}"/>
                    </a:ext>
                  </a:extLst>
                </p14:cNvPr>
                <p14:cNvContentPartPr/>
                <p14:nvPr/>
              </p14:nvContentPartPr>
              <p14:xfrm>
                <a:off x="10836165" y="4536817"/>
                <a:ext cx="322200" cy="207720"/>
              </p14:xfrm>
            </p:contentPart>
          </mc:Choice>
          <mc:Fallback>
            <p:pic>
              <p:nvPicPr>
                <p:cNvPr id="15516" name="Ink 15515">
                  <a:extLst>
                    <a:ext uri="{FF2B5EF4-FFF2-40B4-BE49-F238E27FC236}">
                      <a16:creationId xmlns:a16="http://schemas.microsoft.com/office/drawing/2014/main" id="{5D8D410D-5BBE-BE1F-BBDF-F5B4A4716B01}"/>
                    </a:ext>
                  </a:extLst>
                </p:cNvPr>
                <p:cNvPicPr/>
                <p:nvPr/>
              </p:nvPicPr>
              <p:blipFill>
                <a:blip r:embed="rId302"/>
                <a:stretch>
                  <a:fillRect/>
                </a:stretch>
              </p:blipFill>
              <p:spPr>
                <a:xfrm>
                  <a:off x="10827165" y="4528177"/>
                  <a:ext cx="339840" cy="225360"/>
                </a:xfrm>
                <a:prstGeom prst="rect">
                  <a:avLst/>
                </a:prstGeom>
              </p:spPr>
            </p:pic>
          </mc:Fallback>
        </mc:AlternateContent>
      </p:grpSp>
      <p:grpSp>
        <p:nvGrpSpPr>
          <p:cNvPr id="15522" name="Group 15521">
            <a:extLst>
              <a:ext uri="{FF2B5EF4-FFF2-40B4-BE49-F238E27FC236}">
                <a16:creationId xmlns:a16="http://schemas.microsoft.com/office/drawing/2014/main" id="{9C54B62E-DF5D-FE43-32B0-F02A47F586B2}"/>
              </a:ext>
            </a:extLst>
          </p:cNvPr>
          <p:cNvGrpSpPr/>
          <p:nvPr/>
        </p:nvGrpSpPr>
        <p:grpSpPr>
          <a:xfrm>
            <a:off x="10263045" y="5024257"/>
            <a:ext cx="1425960" cy="777240"/>
            <a:chOff x="10263045" y="5024257"/>
            <a:chExt cx="1425960" cy="777240"/>
          </a:xfrm>
        </p:grpSpPr>
        <mc:AlternateContent xmlns:mc="http://schemas.openxmlformats.org/markup-compatibility/2006">
          <mc:Choice xmlns:p14="http://schemas.microsoft.com/office/powerpoint/2010/main" Requires="p14">
            <p:contentPart p14:bwMode="auto" r:id="rId303">
              <p14:nvContentPartPr>
                <p14:cNvPr id="15518" name="Ink 15517">
                  <a:extLst>
                    <a:ext uri="{FF2B5EF4-FFF2-40B4-BE49-F238E27FC236}">
                      <a16:creationId xmlns:a16="http://schemas.microsoft.com/office/drawing/2014/main" id="{E8D4FEE7-99EF-280E-E98E-D1DCFB5BB048}"/>
                    </a:ext>
                  </a:extLst>
                </p14:cNvPr>
                <p14:cNvContentPartPr/>
                <p14:nvPr/>
              </p14:nvContentPartPr>
              <p14:xfrm>
                <a:off x="10263045" y="5719417"/>
                <a:ext cx="1425960" cy="82080"/>
              </p14:xfrm>
            </p:contentPart>
          </mc:Choice>
          <mc:Fallback>
            <p:pic>
              <p:nvPicPr>
                <p:cNvPr id="15518" name="Ink 15517">
                  <a:extLst>
                    <a:ext uri="{FF2B5EF4-FFF2-40B4-BE49-F238E27FC236}">
                      <a16:creationId xmlns:a16="http://schemas.microsoft.com/office/drawing/2014/main" id="{E8D4FEE7-99EF-280E-E98E-D1DCFB5BB048}"/>
                    </a:ext>
                  </a:extLst>
                </p:cNvPr>
                <p:cNvPicPr/>
                <p:nvPr/>
              </p:nvPicPr>
              <p:blipFill>
                <a:blip r:embed="rId304"/>
                <a:stretch>
                  <a:fillRect/>
                </a:stretch>
              </p:blipFill>
              <p:spPr>
                <a:xfrm>
                  <a:off x="10254405" y="5710417"/>
                  <a:ext cx="1443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5519" name="Ink 15518">
                  <a:extLst>
                    <a:ext uri="{FF2B5EF4-FFF2-40B4-BE49-F238E27FC236}">
                      <a16:creationId xmlns:a16="http://schemas.microsoft.com/office/drawing/2014/main" id="{00159AE1-9441-A0D2-AB3D-EAF453315F3D}"/>
                    </a:ext>
                  </a:extLst>
                </p14:cNvPr>
                <p14:cNvContentPartPr/>
                <p14:nvPr/>
              </p14:nvContentPartPr>
              <p14:xfrm>
                <a:off x="10360965" y="5024257"/>
                <a:ext cx="74520" cy="694440"/>
              </p14:xfrm>
            </p:contentPart>
          </mc:Choice>
          <mc:Fallback>
            <p:pic>
              <p:nvPicPr>
                <p:cNvPr id="15519" name="Ink 15518">
                  <a:extLst>
                    <a:ext uri="{FF2B5EF4-FFF2-40B4-BE49-F238E27FC236}">
                      <a16:creationId xmlns:a16="http://schemas.microsoft.com/office/drawing/2014/main" id="{00159AE1-9441-A0D2-AB3D-EAF453315F3D}"/>
                    </a:ext>
                  </a:extLst>
                </p:cNvPr>
                <p:cNvPicPr/>
                <p:nvPr/>
              </p:nvPicPr>
              <p:blipFill>
                <a:blip r:embed="rId306"/>
                <a:stretch>
                  <a:fillRect/>
                </a:stretch>
              </p:blipFill>
              <p:spPr>
                <a:xfrm>
                  <a:off x="10352325" y="5015257"/>
                  <a:ext cx="9216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5521" name="Ink 15520">
                  <a:extLst>
                    <a:ext uri="{FF2B5EF4-FFF2-40B4-BE49-F238E27FC236}">
                      <a16:creationId xmlns:a16="http://schemas.microsoft.com/office/drawing/2014/main" id="{F9813E71-69C5-F2A1-3AE8-161B44B563A7}"/>
                    </a:ext>
                  </a:extLst>
                </p14:cNvPr>
                <p14:cNvContentPartPr/>
                <p14:nvPr/>
              </p14:nvContentPartPr>
              <p14:xfrm>
                <a:off x="10372845" y="5558137"/>
                <a:ext cx="196920" cy="151200"/>
              </p14:xfrm>
            </p:contentPart>
          </mc:Choice>
          <mc:Fallback>
            <p:pic>
              <p:nvPicPr>
                <p:cNvPr id="15521" name="Ink 15520">
                  <a:extLst>
                    <a:ext uri="{FF2B5EF4-FFF2-40B4-BE49-F238E27FC236}">
                      <a16:creationId xmlns:a16="http://schemas.microsoft.com/office/drawing/2014/main" id="{F9813E71-69C5-F2A1-3AE8-161B44B563A7}"/>
                    </a:ext>
                  </a:extLst>
                </p:cNvPr>
                <p:cNvPicPr/>
                <p:nvPr/>
              </p:nvPicPr>
              <p:blipFill>
                <a:blip r:embed="rId308"/>
                <a:stretch>
                  <a:fillRect/>
                </a:stretch>
              </p:blipFill>
              <p:spPr>
                <a:xfrm>
                  <a:off x="10364205" y="5549497"/>
                  <a:ext cx="214560" cy="168840"/>
                </a:xfrm>
                <a:prstGeom prst="rect">
                  <a:avLst/>
                </a:prstGeom>
              </p:spPr>
            </p:pic>
          </mc:Fallback>
        </mc:AlternateContent>
      </p:grpSp>
      <p:grpSp>
        <p:nvGrpSpPr>
          <p:cNvPr id="15526" name="Group 15525">
            <a:extLst>
              <a:ext uri="{FF2B5EF4-FFF2-40B4-BE49-F238E27FC236}">
                <a16:creationId xmlns:a16="http://schemas.microsoft.com/office/drawing/2014/main" id="{18FE4FAC-4062-4079-CE5F-81858E87CE55}"/>
              </a:ext>
            </a:extLst>
          </p:cNvPr>
          <p:cNvGrpSpPr/>
          <p:nvPr/>
        </p:nvGrpSpPr>
        <p:grpSpPr>
          <a:xfrm>
            <a:off x="8590485" y="4551217"/>
            <a:ext cx="1335600" cy="188280"/>
            <a:chOff x="8590485" y="4551217"/>
            <a:chExt cx="1335600" cy="188280"/>
          </a:xfrm>
        </p:grpSpPr>
        <mc:AlternateContent xmlns:mc="http://schemas.openxmlformats.org/markup-compatibility/2006">
          <mc:Choice xmlns:p14="http://schemas.microsoft.com/office/powerpoint/2010/main" Requires="p14">
            <p:contentPart p14:bwMode="auto" r:id="rId309">
              <p14:nvContentPartPr>
                <p14:cNvPr id="15523" name="Ink 15522">
                  <a:extLst>
                    <a:ext uri="{FF2B5EF4-FFF2-40B4-BE49-F238E27FC236}">
                      <a16:creationId xmlns:a16="http://schemas.microsoft.com/office/drawing/2014/main" id="{1830FF11-61CC-A2F9-0107-3C4D7F1A8CE5}"/>
                    </a:ext>
                  </a:extLst>
                </p14:cNvPr>
                <p14:cNvContentPartPr/>
                <p14:nvPr/>
              </p14:nvContentPartPr>
              <p14:xfrm>
                <a:off x="8627205" y="4685857"/>
                <a:ext cx="1298880" cy="36000"/>
              </p14:xfrm>
            </p:contentPart>
          </mc:Choice>
          <mc:Fallback>
            <p:pic>
              <p:nvPicPr>
                <p:cNvPr id="15523" name="Ink 15522">
                  <a:extLst>
                    <a:ext uri="{FF2B5EF4-FFF2-40B4-BE49-F238E27FC236}">
                      <a16:creationId xmlns:a16="http://schemas.microsoft.com/office/drawing/2014/main" id="{1830FF11-61CC-A2F9-0107-3C4D7F1A8CE5}"/>
                    </a:ext>
                  </a:extLst>
                </p:cNvPr>
                <p:cNvPicPr/>
                <p:nvPr/>
              </p:nvPicPr>
              <p:blipFill>
                <a:blip r:embed="rId310"/>
                <a:stretch>
                  <a:fillRect/>
                </a:stretch>
              </p:blipFill>
              <p:spPr>
                <a:xfrm>
                  <a:off x="8618565" y="4677217"/>
                  <a:ext cx="13165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5524" name="Ink 15523">
                  <a:extLst>
                    <a:ext uri="{FF2B5EF4-FFF2-40B4-BE49-F238E27FC236}">
                      <a16:creationId xmlns:a16="http://schemas.microsoft.com/office/drawing/2014/main" id="{9B285865-2FA8-B4CD-423E-3B7C59194F27}"/>
                    </a:ext>
                  </a:extLst>
                </p14:cNvPr>
                <p14:cNvContentPartPr/>
                <p14:nvPr/>
              </p14:nvContentPartPr>
              <p14:xfrm>
                <a:off x="8590485" y="4551217"/>
                <a:ext cx="1293840" cy="138960"/>
              </p14:xfrm>
            </p:contentPart>
          </mc:Choice>
          <mc:Fallback>
            <p:pic>
              <p:nvPicPr>
                <p:cNvPr id="15524" name="Ink 15523">
                  <a:extLst>
                    <a:ext uri="{FF2B5EF4-FFF2-40B4-BE49-F238E27FC236}">
                      <a16:creationId xmlns:a16="http://schemas.microsoft.com/office/drawing/2014/main" id="{9B285865-2FA8-B4CD-423E-3B7C59194F27}"/>
                    </a:ext>
                  </a:extLst>
                </p:cNvPr>
                <p:cNvPicPr/>
                <p:nvPr/>
              </p:nvPicPr>
              <p:blipFill>
                <a:blip r:embed="rId312"/>
                <a:stretch>
                  <a:fillRect/>
                </a:stretch>
              </p:blipFill>
              <p:spPr>
                <a:xfrm>
                  <a:off x="8581845" y="4542577"/>
                  <a:ext cx="13114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5525" name="Ink 15524">
                  <a:extLst>
                    <a:ext uri="{FF2B5EF4-FFF2-40B4-BE49-F238E27FC236}">
                      <a16:creationId xmlns:a16="http://schemas.microsoft.com/office/drawing/2014/main" id="{CF89A230-0893-E9FA-0506-EFDBBCEFA946}"/>
                    </a:ext>
                  </a:extLst>
                </p14:cNvPr>
                <p14:cNvContentPartPr/>
                <p14:nvPr/>
              </p14:nvContentPartPr>
              <p14:xfrm>
                <a:off x="9093045" y="4639777"/>
                <a:ext cx="37800" cy="99720"/>
              </p14:xfrm>
            </p:contentPart>
          </mc:Choice>
          <mc:Fallback>
            <p:pic>
              <p:nvPicPr>
                <p:cNvPr id="15525" name="Ink 15524">
                  <a:extLst>
                    <a:ext uri="{FF2B5EF4-FFF2-40B4-BE49-F238E27FC236}">
                      <a16:creationId xmlns:a16="http://schemas.microsoft.com/office/drawing/2014/main" id="{CF89A230-0893-E9FA-0506-EFDBBCEFA946}"/>
                    </a:ext>
                  </a:extLst>
                </p:cNvPr>
                <p:cNvPicPr/>
                <p:nvPr/>
              </p:nvPicPr>
              <p:blipFill>
                <a:blip r:embed="rId314"/>
                <a:stretch>
                  <a:fillRect/>
                </a:stretch>
              </p:blipFill>
              <p:spPr>
                <a:xfrm>
                  <a:off x="9084405" y="4630777"/>
                  <a:ext cx="55440" cy="117360"/>
                </a:xfrm>
                <a:prstGeom prst="rect">
                  <a:avLst/>
                </a:prstGeom>
              </p:spPr>
            </p:pic>
          </mc:Fallback>
        </mc:AlternateContent>
      </p:grpSp>
    </p:spTree>
    <p:extLst>
      <p:ext uri="{BB962C8B-B14F-4D97-AF65-F5344CB8AC3E}">
        <p14:creationId xmlns:p14="http://schemas.microsoft.com/office/powerpoint/2010/main" val="543878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697C-3576-354F-0A46-69B4EED37B50}"/>
              </a:ext>
            </a:extLst>
          </p:cNvPr>
          <p:cNvSpPr>
            <a:spLocks noGrp="1"/>
          </p:cNvSpPr>
          <p:nvPr>
            <p:ph type="title"/>
          </p:nvPr>
        </p:nvSpPr>
        <p:spPr/>
        <p:txBody>
          <a:bodyPr/>
          <a:lstStyle/>
          <a:p>
            <a:r>
              <a:rPr lang="en-US" dirty="0"/>
              <a:t>Measure of Similarity</a:t>
            </a:r>
          </a:p>
        </p:txBody>
      </p:sp>
      <p:sp>
        <p:nvSpPr>
          <p:cNvPr id="3" name="Content Placeholder 2">
            <a:extLst>
              <a:ext uri="{FF2B5EF4-FFF2-40B4-BE49-F238E27FC236}">
                <a16:creationId xmlns:a16="http://schemas.microsoft.com/office/drawing/2014/main" id="{95162B5A-D7DE-7498-AEA3-50F417BE726A}"/>
              </a:ext>
            </a:extLst>
          </p:cNvPr>
          <p:cNvSpPr>
            <a:spLocks noGrp="1"/>
          </p:cNvSpPr>
          <p:nvPr>
            <p:ph idx="1"/>
          </p:nvPr>
        </p:nvSpPr>
        <p:spPr/>
        <p:txBody>
          <a:bodyPr>
            <a:normAutofit/>
          </a:bodyPr>
          <a:lstStyle/>
          <a:p>
            <a:r>
              <a:rPr lang="en-US" dirty="0"/>
              <a:t>So far, we used length of 2 vectors/signals to find component of one along the other one. </a:t>
            </a:r>
          </a:p>
          <a:p>
            <a:r>
              <a:rPr lang="en-US" dirty="0"/>
              <a:t>We found c as the measure of similarity.</a:t>
            </a:r>
          </a:p>
          <a:p>
            <a:pPr marL="0" indent="0">
              <a:buNone/>
            </a:pPr>
            <a:endParaRPr lang="en-US" dirty="0"/>
          </a:p>
          <a:p>
            <a:endParaRPr lang="en-US" dirty="0"/>
          </a:p>
          <a:p>
            <a:endParaRPr lang="en-US" dirty="0"/>
          </a:p>
          <a:p>
            <a:r>
              <a:rPr lang="en-US" dirty="0"/>
              <a:t>For instance, in the previous example, we found c=1.27 </a:t>
            </a:r>
          </a:p>
          <a:p>
            <a:r>
              <a:rPr lang="en-US" dirty="0"/>
              <a:t>If the size of g doubles, c doubles</a:t>
            </a:r>
          </a:p>
          <a:p>
            <a:r>
              <a:rPr lang="en-US" dirty="0"/>
              <a:t>The value of c halves if size of x doubles.</a:t>
            </a:r>
          </a:p>
          <a:p>
            <a:r>
              <a:rPr lang="en-US" dirty="0"/>
              <a:t>A method independent of length? </a:t>
            </a:r>
          </a:p>
          <a:p>
            <a:endParaRPr lang="en-US" dirty="0"/>
          </a:p>
        </p:txBody>
      </p:sp>
      <p:pic>
        <p:nvPicPr>
          <p:cNvPr id="4" name="Picture 3" descr="La02F15">
            <a:extLst>
              <a:ext uri="{FF2B5EF4-FFF2-40B4-BE49-F238E27FC236}">
                <a16:creationId xmlns:a16="http://schemas.microsoft.com/office/drawing/2014/main" id="{5DF9FC2D-96EE-966C-A4DD-0F325A25E9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925" y="4836054"/>
            <a:ext cx="4419600" cy="14885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74E1C9C-0220-0654-F7D9-06E49020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676400"/>
            <a:ext cx="49244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9CE4ADFB-BD07-5D0D-FDA8-CE289F6C54CA}"/>
              </a:ext>
            </a:extLst>
          </p:cNvPr>
          <p:cNvGrpSpPr/>
          <p:nvPr/>
        </p:nvGrpSpPr>
        <p:grpSpPr>
          <a:xfrm>
            <a:off x="2259165" y="1765177"/>
            <a:ext cx="8735400" cy="1374480"/>
            <a:chOff x="2259165" y="1765177"/>
            <a:chExt cx="8735400" cy="137448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6B0AAB9-1E5A-3DA6-5621-D232A0699728}"/>
                    </a:ext>
                  </a:extLst>
                </p14:cNvPr>
                <p14:cNvContentPartPr/>
                <p14:nvPr/>
              </p14:nvContentPartPr>
              <p14:xfrm>
                <a:off x="2259165" y="1922857"/>
                <a:ext cx="321120" cy="56160"/>
              </p14:xfrm>
            </p:contentPart>
          </mc:Choice>
          <mc:Fallback>
            <p:pic>
              <p:nvPicPr>
                <p:cNvPr id="6" name="Ink 5">
                  <a:extLst>
                    <a:ext uri="{FF2B5EF4-FFF2-40B4-BE49-F238E27FC236}">
                      <a16:creationId xmlns:a16="http://schemas.microsoft.com/office/drawing/2014/main" id="{D6B0AAB9-1E5A-3DA6-5621-D232A0699728}"/>
                    </a:ext>
                  </a:extLst>
                </p:cNvPr>
                <p:cNvPicPr/>
                <p:nvPr/>
              </p:nvPicPr>
              <p:blipFill>
                <a:blip r:embed="rId5"/>
                <a:stretch>
                  <a:fillRect/>
                </a:stretch>
              </p:blipFill>
              <p:spPr>
                <a:xfrm>
                  <a:off x="2250525" y="1914217"/>
                  <a:ext cx="3387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14D2A49-6F55-C801-9286-D8ADC1850D96}"/>
                    </a:ext>
                  </a:extLst>
                </p14:cNvPr>
                <p14:cNvContentPartPr/>
                <p14:nvPr/>
              </p14:nvContentPartPr>
              <p14:xfrm>
                <a:off x="2315685" y="1995577"/>
                <a:ext cx="152280" cy="24120"/>
              </p14:xfrm>
            </p:contentPart>
          </mc:Choice>
          <mc:Fallback>
            <p:pic>
              <p:nvPicPr>
                <p:cNvPr id="7" name="Ink 6">
                  <a:extLst>
                    <a:ext uri="{FF2B5EF4-FFF2-40B4-BE49-F238E27FC236}">
                      <a16:creationId xmlns:a16="http://schemas.microsoft.com/office/drawing/2014/main" id="{D14D2A49-6F55-C801-9286-D8ADC1850D96}"/>
                    </a:ext>
                  </a:extLst>
                </p:cNvPr>
                <p:cNvPicPr/>
                <p:nvPr/>
              </p:nvPicPr>
              <p:blipFill>
                <a:blip r:embed="rId7"/>
                <a:stretch>
                  <a:fillRect/>
                </a:stretch>
              </p:blipFill>
              <p:spPr>
                <a:xfrm>
                  <a:off x="2306685" y="1986577"/>
                  <a:ext cx="169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2CAE6EB3-9069-8F06-35A5-8295479A235C}"/>
                    </a:ext>
                  </a:extLst>
                </p14:cNvPr>
                <p14:cNvContentPartPr/>
                <p14:nvPr/>
              </p14:nvContentPartPr>
              <p14:xfrm>
                <a:off x="6485205" y="1765177"/>
                <a:ext cx="4509360" cy="1374480"/>
              </p14:xfrm>
            </p:contentPart>
          </mc:Choice>
          <mc:Fallback>
            <p:pic>
              <p:nvPicPr>
                <p:cNvPr id="9" name="Ink 8">
                  <a:extLst>
                    <a:ext uri="{FF2B5EF4-FFF2-40B4-BE49-F238E27FC236}">
                      <a16:creationId xmlns:a16="http://schemas.microsoft.com/office/drawing/2014/main" id="{2CAE6EB3-9069-8F06-35A5-8295479A235C}"/>
                    </a:ext>
                  </a:extLst>
                </p:cNvPr>
                <p:cNvPicPr/>
                <p:nvPr/>
              </p:nvPicPr>
              <p:blipFill>
                <a:blip r:embed="rId9"/>
                <a:stretch>
                  <a:fillRect/>
                </a:stretch>
              </p:blipFill>
              <p:spPr>
                <a:xfrm>
                  <a:off x="6476205" y="1756177"/>
                  <a:ext cx="4527000" cy="1392120"/>
                </a:xfrm>
                <a:prstGeom prst="rect">
                  <a:avLst/>
                </a:prstGeom>
              </p:spPr>
            </p:pic>
          </mc:Fallback>
        </mc:AlternateContent>
      </p:grpSp>
      <p:grpSp>
        <p:nvGrpSpPr>
          <p:cNvPr id="30" name="Group 29">
            <a:extLst>
              <a:ext uri="{FF2B5EF4-FFF2-40B4-BE49-F238E27FC236}">
                <a16:creationId xmlns:a16="http://schemas.microsoft.com/office/drawing/2014/main" id="{7326EADF-947A-B239-732D-135656B6243C}"/>
              </a:ext>
            </a:extLst>
          </p:cNvPr>
          <p:cNvGrpSpPr/>
          <p:nvPr/>
        </p:nvGrpSpPr>
        <p:grpSpPr>
          <a:xfrm>
            <a:off x="9455565" y="1265137"/>
            <a:ext cx="1745640" cy="1203120"/>
            <a:chOff x="9455565" y="1265137"/>
            <a:chExt cx="1745640" cy="1203120"/>
          </a:xfrm>
        </p:grpSpPr>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E410F6E1-65DD-3288-E201-026CF53AA658}"/>
                    </a:ext>
                  </a:extLst>
                </p14:cNvPr>
                <p14:cNvContentPartPr/>
                <p14:nvPr/>
              </p14:nvContentPartPr>
              <p14:xfrm>
                <a:off x="9455565" y="1602817"/>
                <a:ext cx="195480" cy="447120"/>
              </p14:xfrm>
            </p:contentPart>
          </mc:Choice>
          <mc:Fallback>
            <p:pic>
              <p:nvPicPr>
                <p:cNvPr id="11" name="Ink 10">
                  <a:extLst>
                    <a:ext uri="{FF2B5EF4-FFF2-40B4-BE49-F238E27FC236}">
                      <a16:creationId xmlns:a16="http://schemas.microsoft.com/office/drawing/2014/main" id="{E410F6E1-65DD-3288-E201-026CF53AA658}"/>
                    </a:ext>
                  </a:extLst>
                </p:cNvPr>
                <p:cNvPicPr/>
                <p:nvPr/>
              </p:nvPicPr>
              <p:blipFill>
                <a:blip r:embed="rId11"/>
                <a:stretch>
                  <a:fillRect/>
                </a:stretch>
              </p:blipFill>
              <p:spPr>
                <a:xfrm>
                  <a:off x="9446925" y="1593817"/>
                  <a:ext cx="21312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F6A7B68B-47E6-5C0A-5074-53F444F3EA13}"/>
                    </a:ext>
                  </a:extLst>
                </p14:cNvPr>
                <p14:cNvContentPartPr/>
                <p14:nvPr/>
              </p14:nvContentPartPr>
              <p14:xfrm>
                <a:off x="9580125" y="1265137"/>
                <a:ext cx="256320" cy="209520"/>
              </p14:xfrm>
            </p:contentPart>
          </mc:Choice>
          <mc:Fallback>
            <p:pic>
              <p:nvPicPr>
                <p:cNvPr id="12" name="Ink 11">
                  <a:extLst>
                    <a:ext uri="{FF2B5EF4-FFF2-40B4-BE49-F238E27FC236}">
                      <a16:creationId xmlns:a16="http://schemas.microsoft.com/office/drawing/2014/main" id="{F6A7B68B-47E6-5C0A-5074-53F444F3EA13}"/>
                    </a:ext>
                  </a:extLst>
                </p:cNvPr>
                <p:cNvPicPr/>
                <p:nvPr/>
              </p:nvPicPr>
              <p:blipFill>
                <a:blip r:embed="rId13"/>
                <a:stretch>
                  <a:fillRect/>
                </a:stretch>
              </p:blipFill>
              <p:spPr>
                <a:xfrm>
                  <a:off x="9571125" y="1256137"/>
                  <a:ext cx="2739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FADD7030-5F87-4B71-7C18-2CE1B7847802}"/>
                    </a:ext>
                  </a:extLst>
                </p14:cNvPr>
                <p14:cNvContentPartPr/>
                <p14:nvPr/>
              </p14:nvContentPartPr>
              <p14:xfrm>
                <a:off x="9861645" y="1364857"/>
                <a:ext cx="122040" cy="154800"/>
              </p14:xfrm>
            </p:contentPart>
          </mc:Choice>
          <mc:Fallback>
            <p:pic>
              <p:nvPicPr>
                <p:cNvPr id="13" name="Ink 12">
                  <a:extLst>
                    <a:ext uri="{FF2B5EF4-FFF2-40B4-BE49-F238E27FC236}">
                      <a16:creationId xmlns:a16="http://schemas.microsoft.com/office/drawing/2014/main" id="{FADD7030-5F87-4B71-7C18-2CE1B7847802}"/>
                    </a:ext>
                  </a:extLst>
                </p:cNvPr>
                <p:cNvPicPr/>
                <p:nvPr/>
              </p:nvPicPr>
              <p:blipFill>
                <a:blip r:embed="rId15"/>
                <a:stretch>
                  <a:fillRect/>
                </a:stretch>
              </p:blipFill>
              <p:spPr>
                <a:xfrm>
                  <a:off x="9852645" y="1356217"/>
                  <a:ext cx="139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838F8163-185B-33B3-F726-86530529D446}"/>
                    </a:ext>
                  </a:extLst>
                </p14:cNvPr>
                <p14:cNvContentPartPr/>
                <p14:nvPr/>
              </p14:nvContentPartPr>
              <p14:xfrm>
                <a:off x="9885765" y="1400137"/>
                <a:ext cx="83160" cy="56160"/>
              </p14:xfrm>
            </p:contentPart>
          </mc:Choice>
          <mc:Fallback>
            <p:pic>
              <p:nvPicPr>
                <p:cNvPr id="14" name="Ink 13">
                  <a:extLst>
                    <a:ext uri="{FF2B5EF4-FFF2-40B4-BE49-F238E27FC236}">
                      <a16:creationId xmlns:a16="http://schemas.microsoft.com/office/drawing/2014/main" id="{838F8163-185B-33B3-F726-86530529D446}"/>
                    </a:ext>
                  </a:extLst>
                </p:cNvPr>
                <p:cNvPicPr/>
                <p:nvPr/>
              </p:nvPicPr>
              <p:blipFill>
                <a:blip r:embed="rId17"/>
                <a:stretch>
                  <a:fillRect/>
                </a:stretch>
              </p:blipFill>
              <p:spPr>
                <a:xfrm>
                  <a:off x="9876765" y="1391137"/>
                  <a:ext cx="100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A7987DEF-7424-7D7F-96BC-E10210CBB53F}"/>
                    </a:ext>
                  </a:extLst>
                </p14:cNvPr>
                <p14:cNvContentPartPr/>
                <p14:nvPr/>
              </p14:nvContentPartPr>
              <p14:xfrm>
                <a:off x="9949845" y="1534057"/>
                <a:ext cx="146160" cy="131760"/>
              </p14:xfrm>
            </p:contentPart>
          </mc:Choice>
          <mc:Fallback>
            <p:pic>
              <p:nvPicPr>
                <p:cNvPr id="15" name="Ink 14">
                  <a:extLst>
                    <a:ext uri="{FF2B5EF4-FFF2-40B4-BE49-F238E27FC236}">
                      <a16:creationId xmlns:a16="http://schemas.microsoft.com/office/drawing/2014/main" id="{A7987DEF-7424-7D7F-96BC-E10210CBB53F}"/>
                    </a:ext>
                  </a:extLst>
                </p:cNvPr>
                <p:cNvPicPr/>
                <p:nvPr/>
              </p:nvPicPr>
              <p:blipFill>
                <a:blip r:embed="rId19"/>
                <a:stretch>
                  <a:fillRect/>
                </a:stretch>
              </p:blipFill>
              <p:spPr>
                <a:xfrm>
                  <a:off x="9941205" y="1525057"/>
                  <a:ext cx="163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098DB7B1-E93D-2898-B8EF-4BA51478A82A}"/>
                    </a:ext>
                  </a:extLst>
                </p14:cNvPr>
                <p14:cNvContentPartPr/>
                <p14:nvPr/>
              </p14:nvContentPartPr>
              <p14:xfrm>
                <a:off x="10038405" y="1504897"/>
                <a:ext cx="106560" cy="94320"/>
              </p14:xfrm>
            </p:contentPart>
          </mc:Choice>
          <mc:Fallback>
            <p:pic>
              <p:nvPicPr>
                <p:cNvPr id="16" name="Ink 15">
                  <a:extLst>
                    <a:ext uri="{FF2B5EF4-FFF2-40B4-BE49-F238E27FC236}">
                      <a16:creationId xmlns:a16="http://schemas.microsoft.com/office/drawing/2014/main" id="{098DB7B1-E93D-2898-B8EF-4BA51478A82A}"/>
                    </a:ext>
                  </a:extLst>
                </p:cNvPr>
                <p:cNvPicPr/>
                <p:nvPr/>
              </p:nvPicPr>
              <p:blipFill>
                <a:blip r:embed="rId21"/>
                <a:stretch>
                  <a:fillRect/>
                </a:stretch>
              </p:blipFill>
              <p:spPr>
                <a:xfrm>
                  <a:off x="10029765" y="1495897"/>
                  <a:ext cx="1242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2692400A-7254-7CE1-AC6D-810DC797C296}"/>
                    </a:ext>
                  </a:extLst>
                </p14:cNvPr>
                <p14:cNvContentPartPr/>
                <p14:nvPr/>
              </p14:nvContentPartPr>
              <p14:xfrm>
                <a:off x="10197165" y="1580137"/>
                <a:ext cx="95040" cy="63360"/>
              </p14:xfrm>
            </p:contentPart>
          </mc:Choice>
          <mc:Fallback>
            <p:pic>
              <p:nvPicPr>
                <p:cNvPr id="18" name="Ink 17">
                  <a:extLst>
                    <a:ext uri="{FF2B5EF4-FFF2-40B4-BE49-F238E27FC236}">
                      <a16:creationId xmlns:a16="http://schemas.microsoft.com/office/drawing/2014/main" id="{2692400A-7254-7CE1-AC6D-810DC797C296}"/>
                    </a:ext>
                  </a:extLst>
                </p:cNvPr>
                <p:cNvPicPr/>
                <p:nvPr/>
              </p:nvPicPr>
              <p:blipFill>
                <a:blip r:embed="rId23"/>
                <a:stretch>
                  <a:fillRect/>
                </a:stretch>
              </p:blipFill>
              <p:spPr>
                <a:xfrm>
                  <a:off x="10188165" y="1571497"/>
                  <a:ext cx="1126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13C698FB-4B30-6306-303C-FE41F6F64491}"/>
                    </a:ext>
                  </a:extLst>
                </p14:cNvPr>
                <p14:cNvContentPartPr/>
                <p14:nvPr/>
              </p14:nvContentPartPr>
              <p14:xfrm>
                <a:off x="10308765" y="1660417"/>
                <a:ext cx="101520" cy="88200"/>
              </p14:xfrm>
            </p:contentPart>
          </mc:Choice>
          <mc:Fallback>
            <p:pic>
              <p:nvPicPr>
                <p:cNvPr id="19" name="Ink 18">
                  <a:extLst>
                    <a:ext uri="{FF2B5EF4-FFF2-40B4-BE49-F238E27FC236}">
                      <a16:creationId xmlns:a16="http://schemas.microsoft.com/office/drawing/2014/main" id="{13C698FB-4B30-6306-303C-FE41F6F64491}"/>
                    </a:ext>
                  </a:extLst>
                </p:cNvPr>
                <p:cNvPicPr/>
                <p:nvPr/>
              </p:nvPicPr>
              <p:blipFill>
                <a:blip r:embed="rId25"/>
                <a:stretch>
                  <a:fillRect/>
                </a:stretch>
              </p:blipFill>
              <p:spPr>
                <a:xfrm>
                  <a:off x="10300125" y="1651417"/>
                  <a:ext cx="1191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4B203161-E1E9-AE44-A1ED-75A068E0476F}"/>
                    </a:ext>
                  </a:extLst>
                </p14:cNvPr>
                <p14:cNvContentPartPr/>
                <p14:nvPr/>
              </p14:nvContentPartPr>
              <p14:xfrm>
                <a:off x="10336485" y="1662577"/>
                <a:ext cx="72360" cy="27360"/>
              </p14:xfrm>
            </p:contentPart>
          </mc:Choice>
          <mc:Fallback>
            <p:pic>
              <p:nvPicPr>
                <p:cNvPr id="21" name="Ink 20">
                  <a:extLst>
                    <a:ext uri="{FF2B5EF4-FFF2-40B4-BE49-F238E27FC236}">
                      <a16:creationId xmlns:a16="http://schemas.microsoft.com/office/drawing/2014/main" id="{4B203161-E1E9-AE44-A1ED-75A068E0476F}"/>
                    </a:ext>
                  </a:extLst>
                </p:cNvPr>
                <p:cNvPicPr/>
                <p:nvPr/>
              </p:nvPicPr>
              <p:blipFill>
                <a:blip r:embed="rId27"/>
                <a:stretch>
                  <a:fillRect/>
                </a:stretch>
              </p:blipFill>
              <p:spPr>
                <a:xfrm>
                  <a:off x="10327485" y="1653937"/>
                  <a:ext cx="90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A63AA9C1-0A59-C87D-B673-D781D8B0F533}"/>
                    </a:ext>
                  </a:extLst>
                </p14:cNvPr>
                <p14:cNvContentPartPr/>
                <p14:nvPr/>
              </p14:nvContentPartPr>
              <p14:xfrm>
                <a:off x="10429005" y="1688137"/>
                <a:ext cx="208800" cy="152280"/>
              </p14:xfrm>
            </p:contentPart>
          </mc:Choice>
          <mc:Fallback>
            <p:pic>
              <p:nvPicPr>
                <p:cNvPr id="22" name="Ink 21">
                  <a:extLst>
                    <a:ext uri="{FF2B5EF4-FFF2-40B4-BE49-F238E27FC236}">
                      <a16:creationId xmlns:a16="http://schemas.microsoft.com/office/drawing/2014/main" id="{A63AA9C1-0A59-C87D-B673-D781D8B0F533}"/>
                    </a:ext>
                  </a:extLst>
                </p:cNvPr>
                <p:cNvPicPr/>
                <p:nvPr/>
              </p:nvPicPr>
              <p:blipFill>
                <a:blip r:embed="rId29"/>
                <a:stretch>
                  <a:fillRect/>
                </a:stretch>
              </p:blipFill>
              <p:spPr>
                <a:xfrm>
                  <a:off x="10420005" y="1679137"/>
                  <a:ext cx="2264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E539EE1F-83F7-628F-B863-D2F849313419}"/>
                    </a:ext>
                  </a:extLst>
                </p14:cNvPr>
                <p14:cNvContentPartPr/>
                <p14:nvPr/>
              </p14:nvContentPartPr>
              <p14:xfrm>
                <a:off x="10569765" y="1771657"/>
                <a:ext cx="294480" cy="254160"/>
              </p14:xfrm>
            </p:contentPart>
          </mc:Choice>
          <mc:Fallback>
            <p:pic>
              <p:nvPicPr>
                <p:cNvPr id="24" name="Ink 23">
                  <a:extLst>
                    <a:ext uri="{FF2B5EF4-FFF2-40B4-BE49-F238E27FC236}">
                      <a16:creationId xmlns:a16="http://schemas.microsoft.com/office/drawing/2014/main" id="{E539EE1F-83F7-628F-B863-D2F849313419}"/>
                    </a:ext>
                  </a:extLst>
                </p:cNvPr>
                <p:cNvPicPr/>
                <p:nvPr/>
              </p:nvPicPr>
              <p:blipFill>
                <a:blip r:embed="rId31"/>
                <a:stretch>
                  <a:fillRect/>
                </a:stretch>
              </p:blipFill>
              <p:spPr>
                <a:xfrm>
                  <a:off x="10561125" y="1762657"/>
                  <a:ext cx="3121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2E6C27DB-FEE5-1A61-2FA3-36C9B18FC7F8}"/>
                    </a:ext>
                  </a:extLst>
                </p14:cNvPr>
                <p14:cNvContentPartPr/>
                <p14:nvPr/>
              </p14:nvContentPartPr>
              <p14:xfrm>
                <a:off x="10765965" y="1852297"/>
                <a:ext cx="133200" cy="117000"/>
              </p14:xfrm>
            </p:contentPart>
          </mc:Choice>
          <mc:Fallback>
            <p:pic>
              <p:nvPicPr>
                <p:cNvPr id="25" name="Ink 24">
                  <a:extLst>
                    <a:ext uri="{FF2B5EF4-FFF2-40B4-BE49-F238E27FC236}">
                      <a16:creationId xmlns:a16="http://schemas.microsoft.com/office/drawing/2014/main" id="{2E6C27DB-FEE5-1A61-2FA3-36C9B18FC7F8}"/>
                    </a:ext>
                  </a:extLst>
                </p:cNvPr>
                <p:cNvPicPr/>
                <p:nvPr/>
              </p:nvPicPr>
              <p:blipFill>
                <a:blip r:embed="rId33"/>
                <a:stretch>
                  <a:fillRect/>
                </a:stretch>
              </p:blipFill>
              <p:spPr>
                <a:xfrm>
                  <a:off x="10756965" y="1843297"/>
                  <a:ext cx="1508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6FE2D14F-2843-F0EB-7297-FE5AA6E92D5C}"/>
                    </a:ext>
                  </a:extLst>
                </p14:cNvPr>
                <p14:cNvContentPartPr/>
                <p14:nvPr/>
              </p14:nvContentPartPr>
              <p14:xfrm>
                <a:off x="10798365" y="2065057"/>
                <a:ext cx="390600" cy="102960"/>
              </p14:xfrm>
            </p:contentPart>
          </mc:Choice>
          <mc:Fallback>
            <p:pic>
              <p:nvPicPr>
                <p:cNvPr id="26" name="Ink 25">
                  <a:extLst>
                    <a:ext uri="{FF2B5EF4-FFF2-40B4-BE49-F238E27FC236}">
                      <a16:creationId xmlns:a16="http://schemas.microsoft.com/office/drawing/2014/main" id="{6FE2D14F-2843-F0EB-7297-FE5AA6E92D5C}"/>
                    </a:ext>
                  </a:extLst>
                </p:cNvPr>
                <p:cNvPicPr/>
                <p:nvPr/>
              </p:nvPicPr>
              <p:blipFill>
                <a:blip r:embed="rId35"/>
                <a:stretch>
                  <a:fillRect/>
                </a:stretch>
              </p:blipFill>
              <p:spPr>
                <a:xfrm>
                  <a:off x="10789365" y="2056417"/>
                  <a:ext cx="408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34C86A42-2BCA-B139-55A0-E157D9B87182}"/>
                    </a:ext>
                  </a:extLst>
                </p14:cNvPr>
                <p14:cNvContentPartPr/>
                <p14:nvPr/>
              </p14:nvContentPartPr>
              <p14:xfrm>
                <a:off x="10925445" y="2184937"/>
                <a:ext cx="213120" cy="149040"/>
              </p14:xfrm>
            </p:contentPart>
          </mc:Choice>
          <mc:Fallback>
            <p:pic>
              <p:nvPicPr>
                <p:cNvPr id="27" name="Ink 26">
                  <a:extLst>
                    <a:ext uri="{FF2B5EF4-FFF2-40B4-BE49-F238E27FC236}">
                      <a16:creationId xmlns:a16="http://schemas.microsoft.com/office/drawing/2014/main" id="{34C86A42-2BCA-B139-55A0-E157D9B87182}"/>
                    </a:ext>
                  </a:extLst>
                </p:cNvPr>
                <p:cNvPicPr/>
                <p:nvPr/>
              </p:nvPicPr>
              <p:blipFill>
                <a:blip r:embed="rId37"/>
                <a:stretch>
                  <a:fillRect/>
                </a:stretch>
              </p:blipFill>
              <p:spPr>
                <a:xfrm>
                  <a:off x="10916445" y="2176297"/>
                  <a:ext cx="2307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6CDC8F80-3743-B079-44D1-F3DAF814E7A5}"/>
                    </a:ext>
                  </a:extLst>
                </p14:cNvPr>
                <p14:cNvContentPartPr/>
                <p14:nvPr/>
              </p14:nvContentPartPr>
              <p14:xfrm>
                <a:off x="10952085" y="2202937"/>
                <a:ext cx="134280" cy="127080"/>
              </p14:xfrm>
            </p:contentPart>
          </mc:Choice>
          <mc:Fallback>
            <p:pic>
              <p:nvPicPr>
                <p:cNvPr id="28" name="Ink 27">
                  <a:extLst>
                    <a:ext uri="{FF2B5EF4-FFF2-40B4-BE49-F238E27FC236}">
                      <a16:creationId xmlns:a16="http://schemas.microsoft.com/office/drawing/2014/main" id="{6CDC8F80-3743-B079-44D1-F3DAF814E7A5}"/>
                    </a:ext>
                  </a:extLst>
                </p:cNvPr>
                <p:cNvPicPr/>
                <p:nvPr/>
              </p:nvPicPr>
              <p:blipFill>
                <a:blip r:embed="rId39"/>
                <a:stretch>
                  <a:fillRect/>
                </a:stretch>
              </p:blipFill>
              <p:spPr>
                <a:xfrm>
                  <a:off x="10943445" y="2193937"/>
                  <a:ext cx="1519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6288C5D7-5338-E87A-E918-5B2277DE2A22}"/>
                    </a:ext>
                  </a:extLst>
                </p14:cNvPr>
                <p14:cNvContentPartPr/>
                <p14:nvPr/>
              </p14:nvContentPartPr>
              <p14:xfrm>
                <a:off x="11029845" y="2361337"/>
                <a:ext cx="171360" cy="106920"/>
              </p14:xfrm>
            </p:contentPart>
          </mc:Choice>
          <mc:Fallback>
            <p:pic>
              <p:nvPicPr>
                <p:cNvPr id="29" name="Ink 28">
                  <a:extLst>
                    <a:ext uri="{FF2B5EF4-FFF2-40B4-BE49-F238E27FC236}">
                      <a16:creationId xmlns:a16="http://schemas.microsoft.com/office/drawing/2014/main" id="{6288C5D7-5338-E87A-E918-5B2277DE2A22}"/>
                    </a:ext>
                  </a:extLst>
                </p:cNvPr>
                <p:cNvPicPr/>
                <p:nvPr/>
              </p:nvPicPr>
              <p:blipFill>
                <a:blip r:embed="rId41"/>
                <a:stretch>
                  <a:fillRect/>
                </a:stretch>
              </p:blipFill>
              <p:spPr>
                <a:xfrm>
                  <a:off x="11020845" y="2352697"/>
                  <a:ext cx="189000" cy="124560"/>
                </a:xfrm>
                <a:prstGeom prst="rect">
                  <a:avLst/>
                </a:prstGeom>
              </p:spPr>
            </p:pic>
          </mc:Fallback>
        </mc:AlternateContent>
      </p:grpSp>
      <p:grpSp>
        <p:nvGrpSpPr>
          <p:cNvPr id="33" name="Group 32">
            <a:extLst>
              <a:ext uri="{FF2B5EF4-FFF2-40B4-BE49-F238E27FC236}">
                <a16:creationId xmlns:a16="http://schemas.microsoft.com/office/drawing/2014/main" id="{AAED51D4-3F1C-E166-9704-F9D3A9C745C6}"/>
              </a:ext>
            </a:extLst>
          </p:cNvPr>
          <p:cNvGrpSpPr/>
          <p:nvPr/>
        </p:nvGrpSpPr>
        <p:grpSpPr>
          <a:xfrm>
            <a:off x="7128885" y="3824737"/>
            <a:ext cx="837360" cy="127800"/>
            <a:chOff x="7128885" y="3824737"/>
            <a:chExt cx="837360" cy="127800"/>
          </a:xfrm>
        </p:grpSpPr>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7284665C-1121-207A-7D60-D0A8909DC65A}"/>
                    </a:ext>
                  </a:extLst>
                </p14:cNvPr>
                <p14:cNvContentPartPr/>
                <p14:nvPr/>
              </p14:nvContentPartPr>
              <p14:xfrm>
                <a:off x="7128885" y="3824737"/>
                <a:ext cx="837360" cy="38520"/>
              </p14:xfrm>
            </p:contentPart>
          </mc:Choice>
          <mc:Fallback>
            <p:pic>
              <p:nvPicPr>
                <p:cNvPr id="31" name="Ink 30">
                  <a:extLst>
                    <a:ext uri="{FF2B5EF4-FFF2-40B4-BE49-F238E27FC236}">
                      <a16:creationId xmlns:a16="http://schemas.microsoft.com/office/drawing/2014/main" id="{7284665C-1121-207A-7D60-D0A8909DC65A}"/>
                    </a:ext>
                  </a:extLst>
                </p:cNvPr>
                <p:cNvPicPr/>
                <p:nvPr/>
              </p:nvPicPr>
              <p:blipFill>
                <a:blip r:embed="rId43"/>
                <a:stretch>
                  <a:fillRect/>
                </a:stretch>
              </p:blipFill>
              <p:spPr>
                <a:xfrm>
                  <a:off x="7119885" y="3816097"/>
                  <a:ext cx="855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C7195A3E-A0E6-00A2-226B-7BEB17E7F4A4}"/>
                    </a:ext>
                  </a:extLst>
                </p14:cNvPr>
                <p14:cNvContentPartPr/>
                <p14:nvPr/>
              </p14:nvContentPartPr>
              <p14:xfrm>
                <a:off x="7348485" y="3908257"/>
                <a:ext cx="380880" cy="44280"/>
              </p14:xfrm>
            </p:contentPart>
          </mc:Choice>
          <mc:Fallback>
            <p:pic>
              <p:nvPicPr>
                <p:cNvPr id="32" name="Ink 31">
                  <a:extLst>
                    <a:ext uri="{FF2B5EF4-FFF2-40B4-BE49-F238E27FC236}">
                      <a16:creationId xmlns:a16="http://schemas.microsoft.com/office/drawing/2014/main" id="{C7195A3E-A0E6-00A2-226B-7BEB17E7F4A4}"/>
                    </a:ext>
                  </a:extLst>
                </p:cNvPr>
                <p:cNvPicPr/>
                <p:nvPr/>
              </p:nvPicPr>
              <p:blipFill>
                <a:blip r:embed="rId45"/>
                <a:stretch>
                  <a:fillRect/>
                </a:stretch>
              </p:blipFill>
              <p:spPr>
                <a:xfrm>
                  <a:off x="7339485" y="3899617"/>
                  <a:ext cx="398520" cy="61920"/>
                </a:xfrm>
                <a:prstGeom prst="rect">
                  <a:avLst/>
                </a:prstGeom>
              </p:spPr>
            </p:pic>
          </mc:Fallback>
        </mc:AlternateContent>
      </p:grpSp>
      <p:grpSp>
        <p:nvGrpSpPr>
          <p:cNvPr id="53" name="Group 52">
            <a:extLst>
              <a:ext uri="{FF2B5EF4-FFF2-40B4-BE49-F238E27FC236}">
                <a16:creationId xmlns:a16="http://schemas.microsoft.com/office/drawing/2014/main" id="{09F171AD-FF8C-DEE5-D700-799F1C41BAE2}"/>
              </a:ext>
            </a:extLst>
          </p:cNvPr>
          <p:cNvGrpSpPr/>
          <p:nvPr/>
        </p:nvGrpSpPr>
        <p:grpSpPr>
          <a:xfrm>
            <a:off x="1190685" y="5202097"/>
            <a:ext cx="2165040" cy="1523520"/>
            <a:chOff x="1190685" y="5202097"/>
            <a:chExt cx="2165040" cy="1523520"/>
          </a:xfrm>
        </p:grpSpPr>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5FC4FAF8-25CA-A88A-2AB4-B9289A9D12A5}"/>
                    </a:ext>
                  </a:extLst>
                </p14:cNvPr>
                <p14:cNvContentPartPr/>
                <p14:nvPr/>
              </p14:nvContentPartPr>
              <p14:xfrm>
                <a:off x="2947485" y="5202097"/>
                <a:ext cx="282240" cy="170280"/>
              </p14:xfrm>
            </p:contentPart>
          </mc:Choice>
          <mc:Fallback>
            <p:pic>
              <p:nvPicPr>
                <p:cNvPr id="34" name="Ink 33">
                  <a:extLst>
                    <a:ext uri="{FF2B5EF4-FFF2-40B4-BE49-F238E27FC236}">
                      <a16:creationId xmlns:a16="http://schemas.microsoft.com/office/drawing/2014/main" id="{5FC4FAF8-25CA-A88A-2AB4-B9289A9D12A5}"/>
                    </a:ext>
                  </a:extLst>
                </p:cNvPr>
                <p:cNvPicPr/>
                <p:nvPr/>
              </p:nvPicPr>
              <p:blipFill>
                <a:blip r:embed="rId47"/>
                <a:stretch>
                  <a:fillRect/>
                </a:stretch>
              </p:blipFill>
              <p:spPr>
                <a:xfrm>
                  <a:off x="2938485" y="5193457"/>
                  <a:ext cx="299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4F75FD15-75AF-289A-86F8-B7EFA2F6BE68}"/>
                    </a:ext>
                  </a:extLst>
                </p14:cNvPr>
                <p14:cNvContentPartPr/>
                <p14:nvPr/>
              </p14:nvContentPartPr>
              <p14:xfrm>
                <a:off x="1190685" y="5215777"/>
                <a:ext cx="2027880" cy="1267200"/>
              </p14:xfrm>
            </p:contentPart>
          </mc:Choice>
          <mc:Fallback>
            <p:pic>
              <p:nvPicPr>
                <p:cNvPr id="35" name="Ink 34">
                  <a:extLst>
                    <a:ext uri="{FF2B5EF4-FFF2-40B4-BE49-F238E27FC236}">
                      <a16:creationId xmlns:a16="http://schemas.microsoft.com/office/drawing/2014/main" id="{4F75FD15-75AF-289A-86F8-B7EFA2F6BE68}"/>
                    </a:ext>
                  </a:extLst>
                </p:cNvPr>
                <p:cNvPicPr/>
                <p:nvPr/>
              </p:nvPicPr>
              <p:blipFill>
                <a:blip r:embed="rId49"/>
                <a:stretch>
                  <a:fillRect/>
                </a:stretch>
              </p:blipFill>
              <p:spPr>
                <a:xfrm>
                  <a:off x="1181685" y="5207137"/>
                  <a:ext cx="2045520" cy="1284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FEBFFAB3-8875-2356-464F-3EA206DFD8F4}"/>
                    </a:ext>
                  </a:extLst>
                </p14:cNvPr>
                <p14:cNvContentPartPr/>
                <p14:nvPr/>
              </p14:nvContentPartPr>
              <p14:xfrm>
                <a:off x="1714485" y="5617897"/>
                <a:ext cx="127080" cy="266040"/>
              </p14:xfrm>
            </p:contentPart>
          </mc:Choice>
          <mc:Fallback>
            <p:pic>
              <p:nvPicPr>
                <p:cNvPr id="37" name="Ink 36">
                  <a:extLst>
                    <a:ext uri="{FF2B5EF4-FFF2-40B4-BE49-F238E27FC236}">
                      <a16:creationId xmlns:a16="http://schemas.microsoft.com/office/drawing/2014/main" id="{FEBFFAB3-8875-2356-464F-3EA206DFD8F4}"/>
                    </a:ext>
                  </a:extLst>
                </p:cNvPr>
                <p:cNvPicPr/>
                <p:nvPr/>
              </p:nvPicPr>
              <p:blipFill>
                <a:blip r:embed="rId51"/>
                <a:stretch>
                  <a:fillRect/>
                </a:stretch>
              </p:blipFill>
              <p:spPr>
                <a:xfrm>
                  <a:off x="1705845" y="5609257"/>
                  <a:ext cx="1447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1EA3E48D-9B3D-1664-9CD4-6710B0FA26BB}"/>
                    </a:ext>
                  </a:extLst>
                </p14:cNvPr>
                <p14:cNvContentPartPr/>
                <p14:nvPr/>
              </p14:nvContentPartPr>
              <p14:xfrm>
                <a:off x="1861005" y="5629057"/>
                <a:ext cx="211680" cy="202680"/>
              </p14:xfrm>
            </p:contentPart>
          </mc:Choice>
          <mc:Fallback>
            <p:pic>
              <p:nvPicPr>
                <p:cNvPr id="38" name="Ink 37">
                  <a:extLst>
                    <a:ext uri="{FF2B5EF4-FFF2-40B4-BE49-F238E27FC236}">
                      <a16:creationId xmlns:a16="http://schemas.microsoft.com/office/drawing/2014/main" id="{1EA3E48D-9B3D-1664-9CD4-6710B0FA26BB}"/>
                    </a:ext>
                  </a:extLst>
                </p:cNvPr>
                <p:cNvPicPr/>
                <p:nvPr/>
              </p:nvPicPr>
              <p:blipFill>
                <a:blip r:embed="rId53"/>
                <a:stretch>
                  <a:fillRect/>
                </a:stretch>
              </p:blipFill>
              <p:spPr>
                <a:xfrm>
                  <a:off x="1852005" y="5620057"/>
                  <a:ext cx="2293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EF19668C-85C1-4773-CDB0-BD8063495971}"/>
                    </a:ext>
                  </a:extLst>
                </p14:cNvPr>
                <p14:cNvContentPartPr/>
                <p14:nvPr/>
              </p14:nvContentPartPr>
              <p14:xfrm>
                <a:off x="1967205" y="5658577"/>
                <a:ext cx="240840" cy="176040"/>
              </p14:xfrm>
            </p:contentPart>
          </mc:Choice>
          <mc:Fallback>
            <p:pic>
              <p:nvPicPr>
                <p:cNvPr id="39" name="Ink 38">
                  <a:extLst>
                    <a:ext uri="{FF2B5EF4-FFF2-40B4-BE49-F238E27FC236}">
                      <a16:creationId xmlns:a16="http://schemas.microsoft.com/office/drawing/2014/main" id="{EF19668C-85C1-4773-CDB0-BD8063495971}"/>
                    </a:ext>
                  </a:extLst>
                </p:cNvPr>
                <p:cNvPicPr/>
                <p:nvPr/>
              </p:nvPicPr>
              <p:blipFill>
                <a:blip r:embed="rId55"/>
                <a:stretch>
                  <a:fillRect/>
                </a:stretch>
              </p:blipFill>
              <p:spPr>
                <a:xfrm>
                  <a:off x="1958565" y="5649937"/>
                  <a:ext cx="2584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DB54F8BF-BDD6-B54D-2D8F-0089EFF83343}"/>
                    </a:ext>
                  </a:extLst>
                </p14:cNvPr>
                <p14:cNvContentPartPr/>
                <p14:nvPr/>
              </p14:nvContentPartPr>
              <p14:xfrm>
                <a:off x="1272045" y="6489097"/>
                <a:ext cx="999360" cy="41760"/>
              </p14:xfrm>
            </p:contentPart>
          </mc:Choice>
          <mc:Fallback>
            <p:pic>
              <p:nvPicPr>
                <p:cNvPr id="40" name="Ink 39">
                  <a:extLst>
                    <a:ext uri="{FF2B5EF4-FFF2-40B4-BE49-F238E27FC236}">
                      <a16:creationId xmlns:a16="http://schemas.microsoft.com/office/drawing/2014/main" id="{DB54F8BF-BDD6-B54D-2D8F-0089EFF83343}"/>
                    </a:ext>
                  </a:extLst>
                </p:cNvPr>
                <p:cNvPicPr/>
                <p:nvPr/>
              </p:nvPicPr>
              <p:blipFill>
                <a:blip r:embed="rId57"/>
                <a:stretch>
                  <a:fillRect/>
                </a:stretch>
              </p:blipFill>
              <p:spPr>
                <a:xfrm>
                  <a:off x="1263405" y="6480457"/>
                  <a:ext cx="10170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9A544FF4-8EF7-3A6B-3D79-91834BE59A49}"/>
                    </a:ext>
                  </a:extLst>
                </p14:cNvPr>
                <p14:cNvContentPartPr/>
                <p14:nvPr/>
              </p14:nvContentPartPr>
              <p14:xfrm>
                <a:off x="2146485" y="6473257"/>
                <a:ext cx="79560" cy="139320"/>
              </p14:xfrm>
            </p:contentPart>
          </mc:Choice>
          <mc:Fallback>
            <p:pic>
              <p:nvPicPr>
                <p:cNvPr id="41" name="Ink 40">
                  <a:extLst>
                    <a:ext uri="{FF2B5EF4-FFF2-40B4-BE49-F238E27FC236}">
                      <a16:creationId xmlns:a16="http://schemas.microsoft.com/office/drawing/2014/main" id="{9A544FF4-8EF7-3A6B-3D79-91834BE59A49}"/>
                    </a:ext>
                  </a:extLst>
                </p:cNvPr>
                <p:cNvPicPr/>
                <p:nvPr/>
              </p:nvPicPr>
              <p:blipFill>
                <a:blip r:embed="rId59"/>
                <a:stretch>
                  <a:fillRect/>
                </a:stretch>
              </p:blipFill>
              <p:spPr>
                <a:xfrm>
                  <a:off x="2137485" y="6464257"/>
                  <a:ext cx="972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2311B010-1453-3F8C-EA62-447413221F8C}"/>
                    </a:ext>
                  </a:extLst>
                </p14:cNvPr>
                <p14:cNvContentPartPr/>
                <p14:nvPr/>
              </p14:nvContentPartPr>
              <p14:xfrm>
                <a:off x="1831485" y="6288577"/>
                <a:ext cx="88920" cy="115200"/>
              </p14:xfrm>
            </p:contentPart>
          </mc:Choice>
          <mc:Fallback>
            <p:pic>
              <p:nvPicPr>
                <p:cNvPr id="42" name="Ink 41">
                  <a:extLst>
                    <a:ext uri="{FF2B5EF4-FFF2-40B4-BE49-F238E27FC236}">
                      <a16:creationId xmlns:a16="http://schemas.microsoft.com/office/drawing/2014/main" id="{2311B010-1453-3F8C-EA62-447413221F8C}"/>
                    </a:ext>
                  </a:extLst>
                </p:cNvPr>
                <p:cNvPicPr/>
                <p:nvPr/>
              </p:nvPicPr>
              <p:blipFill>
                <a:blip r:embed="rId61"/>
                <a:stretch>
                  <a:fillRect/>
                </a:stretch>
              </p:blipFill>
              <p:spPr>
                <a:xfrm>
                  <a:off x="1822845" y="6279577"/>
                  <a:ext cx="106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6DF3A474-7303-3861-199A-652CC9B3C9F3}"/>
                    </a:ext>
                  </a:extLst>
                </p14:cNvPr>
                <p14:cNvContentPartPr/>
                <p14:nvPr/>
              </p14:nvContentPartPr>
              <p14:xfrm>
                <a:off x="1851285" y="6304777"/>
                <a:ext cx="93600" cy="122040"/>
              </p14:xfrm>
            </p:contentPart>
          </mc:Choice>
          <mc:Fallback>
            <p:pic>
              <p:nvPicPr>
                <p:cNvPr id="43" name="Ink 42">
                  <a:extLst>
                    <a:ext uri="{FF2B5EF4-FFF2-40B4-BE49-F238E27FC236}">
                      <a16:creationId xmlns:a16="http://schemas.microsoft.com/office/drawing/2014/main" id="{6DF3A474-7303-3861-199A-652CC9B3C9F3}"/>
                    </a:ext>
                  </a:extLst>
                </p:cNvPr>
                <p:cNvPicPr/>
                <p:nvPr/>
              </p:nvPicPr>
              <p:blipFill>
                <a:blip r:embed="rId63"/>
                <a:stretch>
                  <a:fillRect/>
                </a:stretch>
              </p:blipFill>
              <p:spPr>
                <a:xfrm>
                  <a:off x="1842285" y="6295777"/>
                  <a:ext cx="1112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EED5DFF7-289F-3810-2276-B784C84A4351}"/>
                    </a:ext>
                  </a:extLst>
                </p14:cNvPr>
                <p14:cNvContentPartPr/>
                <p14:nvPr/>
              </p14:nvContentPartPr>
              <p14:xfrm>
                <a:off x="1974405" y="6284617"/>
                <a:ext cx="146880" cy="137880"/>
              </p14:xfrm>
            </p:contentPart>
          </mc:Choice>
          <mc:Fallback>
            <p:pic>
              <p:nvPicPr>
                <p:cNvPr id="44" name="Ink 43">
                  <a:extLst>
                    <a:ext uri="{FF2B5EF4-FFF2-40B4-BE49-F238E27FC236}">
                      <a16:creationId xmlns:a16="http://schemas.microsoft.com/office/drawing/2014/main" id="{EED5DFF7-289F-3810-2276-B784C84A4351}"/>
                    </a:ext>
                  </a:extLst>
                </p:cNvPr>
                <p:cNvPicPr/>
                <p:nvPr/>
              </p:nvPicPr>
              <p:blipFill>
                <a:blip r:embed="rId65"/>
                <a:stretch>
                  <a:fillRect/>
                </a:stretch>
              </p:blipFill>
              <p:spPr>
                <a:xfrm>
                  <a:off x="1965405" y="6275617"/>
                  <a:ext cx="164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B1C4E82E-47E1-65BE-B86C-2367424E7AB5}"/>
                    </a:ext>
                  </a:extLst>
                </p14:cNvPr>
                <p14:cNvContentPartPr/>
                <p14:nvPr/>
              </p14:nvContentPartPr>
              <p14:xfrm>
                <a:off x="2088885" y="6286057"/>
                <a:ext cx="163800" cy="133560"/>
              </p14:xfrm>
            </p:contentPart>
          </mc:Choice>
          <mc:Fallback>
            <p:pic>
              <p:nvPicPr>
                <p:cNvPr id="45" name="Ink 44">
                  <a:extLst>
                    <a:ext uri="{FF2B5EF4-FFF2-40B4-BE49-F238E27FC236}">
                      <a16:creationId xmlns:a16="http://schemas.microsoft.com/office/drawing/2014/main" id="{B1C4E82E-47E1-65BE-B86C-2367424E7AB5}"/>
                    </a:ext>
                  </a:extLst>
                </p:cNvPr>
                <p:cNvPicPr/>
                <p:nvPr/>
              </p:nvPicPr>
              <p:blipFill>
                <a:blip r:embed="rId67"/>
                <a:stretch>
                  <a:fillRect/>
                </a:stretch>
              </p:blipFill>
              <p:spPr>
                <a:xfrm>
                  <a:off x="2079885" y="6277417"/>
                  <a:ext cx="1814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6CA74A3E-0F81-7840-EE5B-5B98390909B1}"/>
                    </a:ext>
                  </a:extLst>
                </p14:cNvPr>
                <p14:cNvContentPartPr/>
                <p14:nvPr/>
              </p14:nvContentPartPr>
              <p14:xfrm>
                <a:off x="3241965" y="5285977"/>
                <a:ext cx="51120" cy="223920"/>
              </p14:xfrm>
            </p:contentPart>
          </mc:Choice>
          <mc:Fallback>
            <p:pic>
              <p:nvPicPr>
                <p:cNvPr id="47" name="Ink 46">
                  <a:extLst>
                    <a:ext uri="{FF2B5EF4-FFF2-40B4-BE49-F238E27FC236}">
                      <a16:creationId xmlns:a16="http://schemas.microsoft.com/office/drawing/2014/main" id="{6CA74A3E-0F81-7840-EE5B-5B98390909B1}"/>
                    </a:ext>
                  </a:extLst>
                </p:cNvPr>
                <p:cNvPicPr/>
                <p:nvPr/>
              </p:nvPicPr>
              <p:blipFill>
                <a:blip r:embed="rId69"/>
                <a:stretch>
                  <a:fillRect/>
                </a:stretch>
              </p:blipFill>
              <p:spPr>
                <a:xfrm>
                  <a:off x="3232965" y="5277337"/>
                  <a:ext cx="687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DDB4DCEA-42BC-3AEB-AFA0-6E163CE800BE}"/>
                    </a:ext>
                  </a:extLst>
                </p14:cNvPr>
                <p14:cNvContentPartPr/>
                <p14:nvPr/>
              </p14:nvContentPartPr>
              <p14:xfrm>
                <a:off x="3196605" y="5754697"/>
                <a:ext cx="59760" cy="515520"/>
              </p14:xfrm>
            </p:contentPart>
          </mc:Choice>
          <mc:Fallback>
            <p:pic>
              <p:nvPicPr>
                <p:cNvPr id="48" name="Ink 47">
                  <a:extLst>
                    <a:ext uri="{FF2B5EF4-FFF2-40B4-BE49-F238E27FC236}">
                      <a16:creationId xmlns:a16="http://schemas.microsoft.com/office/drawing/2014/main" id="{DDB4DCEA-42BC-3AEB-AFA0-6E163CE800BE}"/>
                    </a:ext>
                  </a:extLst>
                </p:cNvPr>
                <p:cNvPicPr/>
                <p:nvPr/>
              </p:nvPicPr>
              <p:blipFill>
                <a:blip r:embed="rId71"/>
                <a:stretch>
                  <a:fillRect/>
                </a:stretch>
              </p:blipFill>
              <p:spPr>
                <a:xfrm>
                  <a:off x="3187965" y="5746057"/>
                  <a:ext cx="7740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A59EA349-5FB1-0964-D170-6590BF80ACA3}"/>
                    </a:ext>
                  </a:extLst>
                </p14:cNvPr>
                <p14:cNvContentPartPr/>
                <p14:nvPr/>
              </p14:nvContentPartPr>
              <p14:xfrm>
                <a:off x="3162045" y="6404857"/>
                <a:ext cx="34920" cy="70200"/>
              </p14:xfrm>
            </p:contentPart>
          </mc:Choice>
          <mc:Fallback>
            <p:pic>
              <p:nvPicPr>
                <p:cNvPr id="49" name="Ink 48">
                  <a:extLst>
                    <a:ext uri="{FF2B5EF4-FFF2-40B4-BE49-F238E27FC236}">
                      <a16:creationId xmlns:a16="http://schemas.microsoft.com/office/drawing/2014/main" id="{A59EA349-5FB1-0964-D170-6590BF80ACA3}"/>
                    </a:ext>
                  </a:extLst>
                </p:cNvPr>
                <p:cNvPicPr/>
                <p:nvPr/>
              </p:nvPicPr>
              <p:blipFill>
                <a:blip r:embed="rId73"/>
                <a:stretch>
                  <a:fillRect/>
                </a:stretch>
              </p:blipFill>
              <p:spPr>
                <a:xfrm>
                  <a:off x="3153045" y="6396217"/>
                  <a:ext cx="525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17E1F152-4A35-02DB-E38D-79AC4560234C}"/>
                    </a:ext>
                  </a:extLst>
                </p14:cNvPr>
                <p14:cNvContentPartPr/>
                <p14:nvPr/>
              </p14:nvContentPartPr>
              <p14:xfrm>
                <a:off x="2321805" y="6518977"/>
                <a:ext cx="215640" cy="36000"/>
              </p14:xfrm>
            </p:contentPart>
          </mc:Choice>
          <mc:Fallback>
            <p:pic>
              <p:nvPicPr>
                <p:cNvPr id="50" name="Ink 49">
                  <a:extLst>
                    <a:ext uri="{FF2B5EF4-FFF2-40B4-BE49-F238E27FC236}">
                      <a16:creationId xmlns:a16="http://schemas.microsoft.com/office/drawing/2014/main" id="{17E1F152-4A35-02DB-E38D-79AC4560234C}"/>
                    </a:ext>
                  </a:extLst>
                </p:cNvPr>
                <p:cNvPicPr/>
                <p:nvPr/>
              </p:nvPicPr>
              <p:blipFill>
                <a:blip r:embed="rId75"/>
                <a:stretch>
                  <a:fillRect/>
                </a:stretch>
              </p:blipFill>
              <p:spPr>
                <a:xfrm>
                  <a:off x="2313165" y="6509977"/>
                  <a:ext cx="2332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C56FC53B-F170-AA99-1CC0-DE2E522A0F98}"/>
                    </a:ext>
                  </a:extLst>
                </p14:cNvPr>
                <p14:cNvContentPartPr/>
                <p14:nvPr/>
              </p14:nvContentPartPr>
              <p14:xfrm>
                <a:off x="2704125" y="6502417"/>
                <a:ext cx="487080" cy="35280"/>
              </p14:xfrm>
            </p:contentPart>
          </mc:Choice>
          <mc:Fallback>
            <p:pic>
              <p:nvPicPr>
                <p:cNvPr id="51" name="Ink 50">
                  <a:extLst>
                    <a:ext uri="{FF2B5EF4-FFF2-40B4-BE49-F238E27FC236}">
                      <a16:creationId xmlns:a16="http://schemas.microsoft.com/office/drawing/2014/main" id="{C56FC53B-F170-AA99-1CC0-DE2E522A0F98}"/>
                    </a:ext>
                  </a:extLst>
                </p:cNvPr>
                <p:cNvPicPr/>
                <p:nvPr/>
              </p:nvPicPr>
              <p:blipFill>
                <a:blip r:embed="rId77"/>
                <a:stretch>
                  <a:fillRect/>
                </a:stretch>
              </p:blipFill>
              <p:spPr>
                <a:xfrm>
                  <a:off x="2695485" y="6493777"/>
                  <a:ext cx="5047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506DEC62-CF1D-AF64-CB3C-F865035ED8C7}"/>
                    </a:ext>
                  </a:extLst>
                </p14:cNvPr>
                <p14:cNvContentPartPr/>
                <p14:nvPr/>
              </p14:nvContentPartPr>
              <p14:xfrm>
                <a:off x="3113085" y="6600337"/>
                <a:ext cx="242640" cy="125280"/>
              </p14:xfrm>
            </p:contentPart>
          </mc:Choice>
          <mc:Fallback>
            <p:pic>
              <p:nvPicPr>
                <p:cNvPr id="52" name="Ink 51">
                  <a:extLst>
                    <a:ext uri="{FF2B5EF4-FFF2-40B4-BE49-F238E27FC236}">
                      <a16:creationId xmlns:a16="http://schemas.microsoft.com/office/drawing/2014/main" id="{506DEC62-CF1D-AF64-CB3C-F865035ED8C7}"/>
                    </a:ext>
                  </a:extLst>
                </p:cNvPr>
                <p:cNvPicPr/>
                <p:nvPr/>
              </p:nvPicPr>
              <p:blipFill>
                <a:blip r:embed="rId79"/>
                <a:stretch>
                  <a:fillRect/>
                </a:stretch>
              </p:blipFill>
              <p:spPr>
                <a:xfrm>
                  <a:off x="3104085" y="6591337"/>
                  <a:ext cx="260280" cy="142920"/>
                </a:xfrm>
                <a:prstGeom prst="rect">
                  <a:avLst/>
                </a:prstGeom>
              </p:spPr>
            </p:pic>
          </mc:Fallback>
        </mc:AlternateContent>
      </p:grpSp>
      <p:grpSp>
        <p:nvGrpSpPr>
          <p:cNvPr id="56" name="Group 55">
            <a:extLst>
              <a:ext uri="{FF2B5EF4-FFF2-40B4-BE49-F238E27FC236}">
                <a16:creationId xmlns:a16="http://schemas.microsoft.com/office/drawing/2014/main" id="{24FB87BD-2F9D-E0BC-23AA-4E4CD7F8AAA7}"/>
              </a:ext>
            </a:extLst>
          </p:cNvPr>
          <p:cNvGrpSpPr/>
          <p:nvPr/>
        </p:nvGrpSpPr>
        <p:grpSpPr>
          <a:xfrm>
            <a:off x="6736485" y="2579497"/>
            <a:ext cx="360720" cy="126360"/>
            <a:chOff x="6736485" y="2579497"/>
            <a:chExt cx="360720" cy="126360"/>
          </a:xfrm>
        </p:grpSpPr>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E1F1FC74-1AD3-ABD2-F98A-448449548470}"/>
                    </a:ext>
                  </a:extLst>
                </p14:cNvPr>
                <p14:cNvContentPartPr/>
                <p14:nvPr/>
              </p14:nvContentPartPr>
              <p14:xfrm>
                <a:off x="6736485" y="2579497"/>
                <a:ext cx="360720" cy="32400"/>
              </p14:xfrm>
            </p:contentPart>
          </mc:Choice>
          <mc:Fallback>
            <p:pic>
              <p:nvPicPr>
                <p:cNvPr id="54" name="Ink 53">
                  <a:extLst>
                    <a:ext uri="{FF2B5EF4-FFF2-40B4-BE49-F238E27FC236}">
                      <a16:creationId xmlns:a16="http://schemas.microsoft.com/office/drawing/2014/main" id="{E1F1FC74-1AD3-ABD2-F98A-448449548470}"/>
                    </a:ext>
                  </a:extLst>
                </p:cNvPr>
                <p:cNvPicPr/>
                <p:nvPr/>
              </p:nvPicPr>
              <p:blipFill>
                <a:blip r:embed="rId81"/>
                <a:stretch>
                  <a:fillRect/>
                </a:stretch>
              </p:blipFill>
              <p:spPr>
                <a:xfrm>
                  <a:off x="6727845" y="2570857"/>
                  <a:ext cx="3783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F3EF8EE2-5922-A35C-78F8-3B15DB2AC035}"/>
                    </a:ext>
                  </a:extLst>
                </p14:cNvPr>
                <p14:cNvContentPartPr/>
                <p14:nvPr/>
              </p14:nvContentPartPr>
              <p14:xfrm>
                <a:off x="6848805" y="2672737"/>
                <a:ext cx="188280" cy="33120"/>
              </p14:xfrm>
            </p:contentPart>
          </mc:Choice>
          <mc:Fallback>
            <p:pic>
              <p:nvPicPr>
                <p:cNvPr id="55" name="Ink 54">
                  <a:extLst>
                    <a:ext uri="{FF2B5EF4-FFF2-40B4-BE49-F238E27FC236}">
                      <a16:creationId xmlns:a16="http://schemas.microsoft.com/office/drawing/2014/main" id="{F3EF8EE2-5922-A35C-78F8-3B15DB2AC035}"/>
                    </a:ext>
                  </a:extLst>
                </p:cNvPr>
                <p:cNvPicPr/>
                <p:nvPr/>
              </p:nvPicPr>
              <p:blipFill>
                <a:blip r:embed="rId83"/>
                <a:stretch>
                  <a:fillRect/>
                </a:stretch>
              </p:blipFill>
              <p:spPr>
                <a:xfrm>
                  <a:off x="6840165" y="2663737"/>
                  <a:ext cx="205920" cy="50760"/>
                </a:xfrm>
                <a:prstGeom prst="rect">
                  <a:avLst/>
                </a:prstGeom>
              </p:spPr>
            </p:pic>
          </mc:Fallback>
        </mc:AlternateContent>
      </p:grpSp>
    </p:spTree>
    <p:extLst>
      <p:ext uri="{BB962C8B-B14F-4D97-AF65-F5344CB8AC3E}">
        <p14:creationId xmlns:p14="http://schemas.microsoft.com/office/powerpoint/2010/main" val="179432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Calculate the energy of the following signal </a:t>
            </a:r>
          </a:p>
          <a:p>
            <a:endParaRPr lang="en-US" dirty="0"/>
          </a:p>
          <a:p>
            <a:endParaRPr lang="en-US" dirty="0"/>
          </a:p>
          <a:p>
            <a:endParaRPr lang="en-US" dirty="0"/>
          </a:p>
          <a:p>
            <a:endParaRPr lang="en-US" dirty="0"/>
          </a:p>
          <a:p>
            <a:endParaRPr lang="en-US" dirty="0"/>
          </a:p>
          <a:p>
            <a:endParaRPr lang="en-US" dirty="0"/>
          </a:p>
          <a:p>
            <a:r>
              <a:rPr lang="en-US" dirty="0"/>
              <a:t>Answer</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674" y="1295400"/>
            <a:ext cx="371372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096" y="4495801"/>
            <a:ext cx="46482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51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of Vectors/Signals</a:t>
            </a:r>
          </a:p>
        </p:txBody>
      </p:sp>
      <p:sp>
        <p:nvSpPr>
          <p:cNvPr id="3" name="Content Placeholder 2"/>
          <p:cNvSpPr>
            <a:spLocks noGrp="1"/>
          </p:cNvSpPr>
          <p:nvPr>
            <p:ph idx="1"/>
          </p:nvPr>
        </p:nvSpPr>
        <p:spPr/>
        <p:txBody>
          <a:bodyPr>
            <a:normAutofit/>
          </a:bodyPr>
          <a:lstStyle/>
          <a:p>
            <a:r>
              <a:rPr lang="en-US" dirty="0"/>
              <a:t>The goal is to compare two signals</a:t>
            </a:r>
          </a:p>
          <a:p>
            <a:r>
              <a:rPr lang="en-US" dirty="0"/>
              <a:t>Analogy in vector space: two vectors </a:t>
            </a:r>
            <a:r>
              <a:rPr lang="en-US" b="1" dirty="0"/>
              <a:t>g</a:t>
            </a:r>
            <a:r>
              <a:rPr lang="en-US" dirty="0"/>
              <a:t> and </a:t>
            </a:r>
            <a:r>
              <a:rPr lang="en-US" b="1" dirty="0"/>
              <a:t>x</a:t>
            </a:r>
            <a:r>
              <a:rPr lang="en-US" dirty="0"/>
              <a:t> are similar if </a:t>
            </a:r>
            <a:r>
              <a:rPr lang="en-US" b="1" dirty="0"/>
              <a:t>g has a large component along x</a:t>
            </a:r>
            <a:r>
              <a:rPr lang="en-US" dirty="0"/>
              <a:t>.</a:t>
            </a:r>
          </a:p>
          <a:p>
            <a:r>
              <a:rPr lang="en-US" dirty="0"/>
              <a:t>If c is large, </a:t>
            </a:r>
            <a:r>
              <a:rPr lang="en-US" b="1" dirty="0"/>
              <a:t>g</a:t>
            </a:r>
            <a:r>
              <a:rPr lang="en-US" dirty="0"/>
              <a:t> and </a:t>
            </a:r>
            <a:r>
              <a:rPr lang="en-US" b="1" dirty="0"/>
              <a:t>x</a:t>
            </a:r>
            <a:r>
              <a:rPr lang="en-US" dirty="0"/>
              <a:t> are similar </a:t>
            </a:r>
          </a:p>
          <a:p>
            <a:endParaRPr lang="en-US" dirty="0"/>
          </a:p>
          <a:p>
            <a:endParaRPr lang="en-US" dirty="0"/>
          </a:p>
          <a:p>
            <a:r>
              <a:rPr lang="en-US" dirty="0"/>
              <a:t>c depends on the length of </a:t>
            </a:r>
            <a:r>
              <a:rPr lang="en-US" b="1" dirty="0"/>
              <a:t>g</a:t>
            </a:r>
            <a:r>
              <a:rPr lang="en-US" dirty="0"/>
              <a:t> and </a:t>
            </a:r>
            <a:r>
              <a:rPr lang="en-US" b="1" dirty="0"/>
              <a:t>x</a:t>
            </a:r>
            <a:r>
              <a:rPr lang="en-US" dirty="0"/>
              <a:t>. </a:t>
            </a:r>
          </a:p>
          <a:p>
            <a:r>
              <a:rPr lang="en-US" dirty="0"/>
              <a:t>To be fair the amount of similarity between </a:t>
            </a:r>
            <a:r>
              <a:rPr lang="en-US" b="1" dirty="0"/>
              <a:t>g</a:t>
            </a:r>
            <a:r>
              <a:rPr lang="en-US" dirty="0"/>
              <a:t> and </a:t>
            </a:r>
            <a:r>
              <a:rPr lang="en-US" b="1" dirty="0"/>
              <a:t>x</a:t>
            </a:r>
            <a:r>
              <a:rPr lang="en-US" dirty="0"/>
              <a:t> should be independent of length </a:t>
            </a:r>
            <a:r>
              <a:rPr lang="en-US" b="1" dirty="0"/>
              <a:t>g</a:t>
            </a:r>
            <a:r>
              <a:rPr lang="en-US" dirty="0"/>
              <a:t> and </a:t>
            </a:r>
            <a:r>
              <a:rPr lang="en-US" b="1" dirty="0"/>
              <a:t>x</a:t>
            </a:r>
            <a:r>
              <a:rPr lang="en-US" dirty="0"/>
              <a:t>.</a:t>
            </a:r>
          </a:p>
          <a:p>
            <a:r>
              <a:rPr lang="en-US" b="1" dirty="0">
                <a:solidFill>
                  <a:srgbClr val="FF0000"/>
                </a:solidFill>
              </a:rPr>
              <a:t>The similarity depends on angle </a:t>
            </a:r>
          </a:p>
          <a:p>
            <a:r>
              <a:rPr lang="en-US" b="1" dirty="0"/>
              <a:t>So, a good measure of similarity is given by: </a:t>
            </a:r>
          </a:p>
        </p:txBody>
      </p:sp>
      <mc:AlternateContent xmlns:mc="http://schemas.openxmlformats.org/markup-compatibility/2006" xmlns:a14="http://schemas.microsoft.com/office/drawing/2010/main">
        <mc:Choice Requires="a14">
          <p:sp>
            <p:nvSpPr>
              <p:cNvPr id="4" name="TextBox 3"/>
              <p:cNvSpPr txBox="1"/>
              <p:nvPr/>
            </p:nvSpPr>
            <p:spPr>
              <a:xfrm>
                <a:off x="4191000" y="2438400"/>
                <a:ext cx="3352800" cy="735138"/>
              </a:xfrm>
              <a:prstGeom prst="rect">
                <a:avLst/>
              </a:prstGeom>
              <a:noFill/>
            </p:spPr>
            <p:txBody>
              <a:bodyPr wrap="square" rtlCol="0">
                <a:spAutoFit/>
              </a:bodyPr>
              <a:lstStyle/>
              <a:p>
                <a:pPr marL="0" lvl="5"/>
                <a14:m>
                  <m:oMath xmlns:m="http://schemas.openxmlformats.org/officeDocument/2006/math">
                    <m:r>
                      <a:rPr lang="en-US" sz="2800" i="1">
                        <a:latin typeface="Cambria Math"/>
                      </a:rPr>
                      <m:t>𝑐</m:t>
                    </m:r>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a:rPr>
                                  <m:t>𝑥</m:t>
                                </m:r>
                              </m:e>
                            </m:d>
                          </m:e>
                          <m:sup>
                            <m:r>
                              <a:rPr lang="en-US" sz="2800" i="1">
                                <a:latin typeface="Cambria Math"/>
                              </a:rPr>
                              <m:t>2</m:t>
                            </m:r>
                          </m:sup>
                        </m:sSup>
                      </m:den>
                    </m:f>
                  </m:oMath>
                </a14:m>
                <a:r>
                  <a:rPr lang="en-US" sz="2800" dirty="0"/>
                  <a:t> </a:t>
                </a:r>
                <a14:m>
                  <m:oMath xmlns:m="http://schemas.openxmlformats.org/officeDocument/2006/math">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r>
                          <a:rPr lang="en-US" sz="2800" i="1">
                            <a:latin typeface="Cambria Math"/>
                          </a:rPr>
                          <m:t>𝑥</m:t>
                        </m:r>
                        <m:r>
                          <a:rPr lang="en-US" sz="2800" i="1">
                            <a:latin typeface="Cambria Math"/>
                          </a:rPr>
                          <m:t>&gt;</m:t>
                        </m:r>
                      </m:num>
                      <m:den>
                        <m:r>
                          <a:rPr lang="en-US" sz="2800" i="1">
                            <a:latin typeface="Cambria Math"/>
                          </a:rPr>
                          <m:t>&lt;</m:t>
                        </m:r>
                        <m:r>
                          <a:rPr lang="en-US" sz="2800" i="1">
                            <a:latin typeface="Cambria Math"/>
                          </a:rPr>
                          <m:t>𝑥</m:t>
                        </m:r>
                        <m:r>
                          <a:rPr lang="en-US" sz="2800" i="1">
                            <a:latin typeface="Cambria Math"/>
                          </a:rPr>
                          <m:t>,</m:t>
                        </m:r>
                        <m:r>
                          <a:rPr lang="en-US" sz="2800" i="1">
                            <a:latin typeface="Cambria Math"/>
                          </a:rPr>
                          <m:t>𝑥</m:t>
                        </m:r>
                        <m:r>
                          <a:rPr lang="en-US" sz="2800" i="1">
                            <a:latin typeface="Cambria Math"/>
                          </a:rPr>
                          <m:t>&gt;</m:t>
                        </m:r>
                      </m:den>
                    </m:f>
                  </m:oMath>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4191000" y="2438400"/>
                <a:ext cx="3352800" cy="735138"/>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7391400" y="2667000"/>
            <a:ext cx="442750"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6" name="Rectangle 5"/>
              <p:cNvSpPr/>
              <p:nvPr/>
            </p:nvSpPr>
            <p:spPr>
              <a:xfrm>
                <a:off x="5029200" y="4572000"/>
                <a:ext cx="435760" cy="461665"/>
              </a:xfrm>
              <a:prstGeom prst="rect">
                <a:avLst/>
              </a:prstGeom>
            </p:spPr>
            <p:txBody>
              <a:bodyPr wrap="none">
                <a:spAutoFit/>
              </a:bodyPr>
              <a:lstStyle/>
              <a:p>
                <a:pPr marL="0" lvl="5"/>
                <a14:m>
                  <m:oMathPara xmlns:m="http://schemas.openxmlformats.org/officeDocument/2006/math">
                    <m:oMathParaPr>
                      <m:jc m:val="centerGroup"/>
                    </m:oMathParaPr>
                    <m:oMath xmlns:m="http://schemas.openxmlformats.org/officeDocument/2006/math">
                      <m:r>
                        <a:rPr lang="en-US" sz="2400" i="1">
                          <a:latin typeface="Cambria Math"/>
                          <a:ea typeface="Cambria Math"/>
                        </a:rPr>
                        <m:t>𝜃</m:t>
                      </m:r>
                    </m:oMath>
                  </m:oMathPara>
                </a14:m>
                <a:endParaRPr lang="en-US" sz="2400" dirty="0">
                  <a:ea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5029200" y="4572000"/>
                <a:ext cx="43576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224663" y="4800600"/>
                <a:ext cx="2986137" cy="824713"/>
              </a:xfrm>
              <a:prstGeom prst="rect">
                <a:avLst/>
              </a:prstGeom>
            </p:spPr>
            <p:txBody>
              <a:bodyPr wrap="none">
                <a:spAutoFit/>
              </a:bodyPr>
              <a:lstStyle/>
              <a:p>
                <a:pPr marL="0" lvl="5"/>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a:rPr>
                        <m:t>𝜌</m:t>
                      </m:r>
                      <m:r>
                        <a:rPr lang="en-US" sz="2400" i="1" smtClean="0">
                          <a:solidFill>
                            <a:srgbClr val="C00000"/>
                          </a:solidFill>
                          <a:latin typeface="Cambria Math"/>
                        </a:rPr>
                        <m:t>=</m:t>
                      </m:r>
                      <m:r>
                        <a:rPr lang="en-US" sz="2400" i="1">
                          <a:latin typeface="Cambria Math"/>
                        </a:rPr>
                        <m:t>𝑐𝑜𝑠</m:t>
                      </m:r>
                      <m:r>
                        <a:rPr lang="en-US" sz="2400" i="1">
                          <a:latin typeface="Cambria Math"/>
                          <a:ea typeface="Cambria Math"/>
                        </a:rPr>
                        <m:t>𝜃</m:t>
                      </m:r>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&lt;</m:t>
                          </m:r>
                          <m:r>
                            <a:rPr lang="en-US" sz="2400" i="1">
                              <a:latin typeface="Cambria Math"/>
                              <a:ea typeface="Cambria Math"/>
                            </a:rPr>
                            <m:t>𝑔</m:t>
                          </m:r>
                          <m:r>
                            <a:rPr lang="en-US" sz="2400" i="1">
                              <a:latin typeface="Cambria Math"/>
                              <a:ea typeface="Cambria Math"/>
                            </a:rPr>
                            <m:t>,</m:t>
                          </m:r>
                          <m:r>
                            <a:rPr lang="en-US" sz="2400" i="1">
                              <a:latin typeface="Cambria Math"/>
                              <a:ea typeface="Cambria Math"/>
                            </a:rPr>
                            <m:t>𝑥</m:t>
                          </m:r>
                          <m:r>
                            <a:rPr lang="en-US" sz="2400" i="1">
                              <a:latin typeface="Cambria Math"/>
                              <a:ea typeface="Cambria Math"/>
                            </a:rPr>
                            <m:t>&gt;</m:t>
                          </m:r>
                        </m:num>
                        <m:den>
                          <m:d>
                            <m:dPr>
                              <m:begChr m:val="‖"/>
                              <m:endChr m:val="‖"/>
                              <m:ctrlPr>
                                <a:rPr lang="en-US" sz="2400" i="1">
                                  <a:latin typeface="Cambria Math" panose="02040503050406030204" pitchFamily="18" charset="0"/>
                                  <a:ea typeface="Cambria Math"/>
                                </a:rPr>
                              </m:ctrlPr>
                            </m:dPr>
                            <m:e>
                              <m:r>
                                <a:rPr lang="en-US" sz="2400" i="1">
                                  <a:latin typeface="Cambria Math"/>
                                  <a:ea typeface="Cambria Math"/>
                                </a:rPr>
                                <m:t>𝑔</m:t>
                              </m:r>
                            </m:e>
                          </m:d>
                          <m:d>
                            <m:dPr>
                              <m:begChr m:val="‖"/>
                              <m:endChr m:val="‖"/>
                              <m:ctrlPr>
                                <a:rPr lang="en-US" sz="2400" i="1">
                                  <a:latin typeface="Cambria Math" panose="02040503050406030204" pitchFamily="18" charset="0"/>
                                  <a:ea typeface="Cambria Math"/>
                                </a:rPr>
                              </m:ctrlPr>
                            </m:dPr>
                            <m:e>
                              <m:r>
                                <a:rPr lang="en-US" sz="2400" i="1">
                                  <a:latin typeface="Cambria Math"/>
                                  <a:ea typeface="Cambria Math"/>
                                </a:rPr>
                                <m:t>𝑥</m:t>
                              </m:r>
                            </m:e>
                          </m:d>
                        </m:den>
                      </m:f>
                    </m:oMath>
                  </m:oMathPara>
                </a14:m>
                <a:endParaRPr lang="en-US" sz="2400" dirty="0">
                  <a:ea typeface="Cambria Math"/>
                </a:endParaRPr>
              </a:p>
            </p:txBody>
          </p:sp>
        </mc:Choice>
        <mc:Fallback xmlns="">
          <p:sp>
            <p:nvSpPr>
              <p:cNvPr id="7" name="Rectangle 6"/>
              <p:cNvSpPr>
                <a:spLocks noRot="1" noChangeAspect="1" noMove="1" noResize="1" noEditPoints="1" noAdjustHandles="1" noChangeArrowheads="1" noChangeShapeType="1" noTextEdit="1"/>
              </p:cNvSpPr>
              <p:nvPr/>
            </p:nvSpPr>
            <p:spPr>
              <a:xfrm>
                <a:off x="7224663" y="4800600"/>
                <a:ext cx="2986137" cy="824713"/>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7086600" y="4724400"/>
            <a:ext cx="3581400" cy="990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19F3140-1C8F-00B9-5F81-EABBB7697FE0}"/>
                  </a:ext>
                </a:extLst>
              </p14:cNvPr>
              <p14:cNvContentPartPr/>
              <p14:nvPr/>
            </p14:nvContentPartPr>
            <p14:xfrm>
              <a:off x="3203445" y="2778217"/>
              <a:ext cx="906480" cy="215280"/>
            </p14:xfrm>
          </p:contentPart>
        </mc:Choice>
        <mc:Fallback>
          <p:pic>
            <p:nvPicPr>
              <p:cNvPr id="9" name="Ink 8">
                <a:extLst>
                  <a:ext uri="{FF2B5EF4-FFF2-40B4-BE49-F238E27FC236}">
                    <a16:creationId xmlns:a16="http://schemas.microsoft.com/office/drawing/2014/main" id="{419F3140-1C8F-00B9-5F81-EABBB7697FE0}"/>
                  </a:ext>
                </a:extLst>
              </p:cNvPr>
              <p:cNvPicPr/>
              <p:nvPr/>
            </p:nvPicPr>
            <p:blipFill>
              <a:blip r:embed="rId6"/>
              <a:stretch>
                <a:fillRect/>
              </a:stretch>
            </p:blipFill>
            <p:spPr>
              <a:xfrm>
                <a:off x="3194445" y="2769217"/>
                <a:ext cx="924120" cy="232920"/>
              </a:xfrm>
              <a:prstGeom prst="rect">
                <a:avLst/>
              </a:prstGeom>
            </p:spPr>
          </p:pic>
        </mc:Fallback>
      </mc:AlternateContent>
      <p:grpSp>
        <p:nvGrpSpPr>
          <p:cNvPr id="13" name="Group 12">
            <a:extLst>
              <a:ext uri="{FF2B5EF4-FFF2-40B4-BE49-F238E27FC236}">
                <a16:creationId xmlns:a16="http://schemas.microsoft.com/office/drawing/2014/main" id="{C31A77B6-1A18-DD9E-4098-54118FFF1A8A}"/>
              </a:ext>
            </a:extLst>
          </p:cNvPr>
          <p:cNvGrpSpPr/>
          <p:nvPr/>
        </p:nvGrpSpPr>
        <p:grpSpPr>
          <a:xfrm>
            <a:off x="1034805" y="3698737"/>
            <a:ext cx="562680" cy="90720"/>
            <a:chOff x="1034805" y="3698737"/>
            <a:chExt cx="562680" cy="90720"/>
          </a:xfrm>
        </p:grpSpPr>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1BBFA955-1AA0-8473-5516-02A566A2C526}"/>
                    </a:ext>
                  </a:extLst>
                </p14:cNvPr>
                <p14:cNvContentPartPr/>
                <p14:nvPr/>
              </p14:nvContentPartPr>
              <p14:xfrm>
                <a:off x="1565805" y="3745537"/>
                <a:ext cx="5760" cy="3600"/>
              </p14:xfrm>
            </p:contentPart>
          </mc:Choice>
          <mc:Fallback>
            <p:pic>
              <p:nvPicPr>
                <p:cNvPr id="10" name="Ink 9">
                  <a:extLst>
                    <a:ext uri="{FF2B5EF4-FFF2-40B4-BE49-F238E27FC236}">
                      <a16:creationId xmlns:a16="http://schemas.microsoft.com/office/drawing/2014/main" id="{1BBFA955-1AA0-8473-5516-02A566A2C526}"/>
                    </a:ext>
                  </a:extLst>
                </p:cNvPr>
                <p:cNvPicPr/>
                <p:nvPr/>
              </p:nvPicPr>
              <p:blipFill>
                <a:blip r:embed="rId8"/>
                <a:stretch>
                  <a:fillRect/>
                </a:stretch>
              </p:blipFill>
              <p:spPr>
                <a:xfrm>
                  <a:off x="1557165" y="3736537"/>
                  <a:ext cx="234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A76BEB32-7D4D-C7F9-7EF4-4AC013D5B5E7}"/>
                    </a:ext>
                  </a:extLst>
                </p14:cNvPr>
                <p14:cNvContentPartPr/>
                <p14:nvPr/>
              </p14:nvContentPartPr>
              <p14:xfrm>
                <a:off x="1034805" y="3698737"/>
                <a:ext cx="562680" cy="43200"/>
              </p14:xfrm>
            </p:contentPart>
          </mc:Choice>
          <mc:Fallback>
            <p:pic>
              <p:nvPicPr>
                <p:cNvPr id="11" name="Ink 10">
                  <a:extLst>
                    <a:ext uri="{FF2B5EF4-FFF2-40B4-BE49-F238E27FC236}">
                      <a16:creationId xmlns:a16="http://schemas.microsoft.com/office/drawing/2014/main" id="{A76BEB32-7D4D-C7F9-7EF4-4AC013D5B5E7}"/>
                    </a:ext>
                  </a:extLst>
                </p:cNvPr>
                <p:cNvPicPr/>
                <p:nvPr/>
              </p:nvPicPr>
              <p:blipFill>
                <a:blip r:embed="rId10"/>
                <a:stretch>
                  <a:fillRect/>
                </a:stretch>
              </p:blipFill>
              <p:spPr>
                <a:xfrm>
                  <a:off x="1026165" y="3689737"/>
                  <a:ext cx="5803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6F7FC0B0-0F97-4471-20E9-3373AC49BB85}"/>
                    </a:ext>
                  </a:extLst>
                </p14:cNvPr>
                <p14:cNvContentPartPr/>
                <p14:nvPr/>
              </p14:nvContentPartPr>
              <p14:xfrm>
                <a:off x="1176645" y="3771817"/>
                <a:ext cx="228960" cy="17640"/>
              </p14:xfrm>
            </p:contentPart>
          </mc:Choice>
          <mc:Fallback>
            <p:pic>
              <p:nvPicPr>
                <p:cNvPr id="12" name="Ink 11">
                  <a:extLst>
                    <a:ext uri="{FF2B5EF4-FFF2-40B4-BE49-F238E27FC236}">
                      <a16:creationId xmlns:a16="http://schemas.microsoft.com/office/drawing/2014/main" id="{6F7FC0B0-0F97-4471-20E9-3373AC49BB85}"/>
                    </a:ext>
                  </a:extLst>
                </p:cNvPr>
                <p:cNvPicPr/>
                <p:nvPr/>
              </p:nvPicPr>
              <p:blipFill>
                <a:blip r:embed="rId12"/>
                <a:stretch>
                  <a:fillRect/>
                </a:stretch>
              </p:blipFill>
              <p:spPr>
                <a:xfrm>
                  <a:off x="1168005" y="3762817"/>
                  <a:ext cx="246600" cy="35280"/>
                </a:xfrm>
                <a:prstGeom prst="rect">
                  <a:avLst/>
                </a:prstGeom>
              </p:spPr>
            </p:pic>
          </mc:Fallback>
        </mc:AlternateContent>
      </p:grpSp>
      <p:grpSp>
        <p:nvGrpSpPr>
          <p:cNvPr id="19" name="Group 18">
            <a:extLst>
              <a:ext uri="{FF2B5EF4-FFF2-40B4-BE49-F238E27FC236}">
                <a16:creationId xmlns:a16="http://schemas.microsoft.com/office/drawing/2014/main" id="{7C37CC18-5249-4901-247D-95920F3AD9E1}"/>
              </a:ext>
            </a:extLst>
          </p:cNvPr>
          <p:cNvGrpSpPr/>
          <p:nvPr/>
        </p:nvGrpSpPr>
        <p:grpSpPr>
          <a:xfrm>
            <a:off x="8763645" y="4133617"/>
            <a:ext cx="1552680" cy="293760"/>
            <a:chOff x="8763645" y="4133617"/>
            <a:chExt cx="1552680" cy="293760"/>
          </a:xfrm>
        </p:grpSpPr>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378B78A7-CF8D-D148-6C57-75FF5BD8B0FD}"/>
                    </a:ext>
                  </a:extLst>
                </p14:cNvPr>
                <p14:cNvContentPartPr/>
                <p14:nvPr/>
              </p14:nvContentPartPr>
              <p14:xfrm>
                <a:off x="10304445" y="4172137"/>
                <a:ext cx="11880" cy="14040"/>
              </p14:xfrm>
            </p:contentPart>
          </mc:Choice>
          <mc:Fallback>
            <p:pic>
              <p:nvPicPr>
                <p:cNvPr id="14" name="Ink 13">
                  <a:extLst>
                    <a:ext uri="{FF2B5EF4-FFF2-40B4-BE49-F238E27FC236}">
                      <a16:creationId xmlns:a16="http://schemas.microsoft.com/office/drawing/2014/main" id="{378B78A7-CF8D-D148-6C57-75FF5BD8B0FD}"/>
                    </a:ext>
                  </a:extLst>
                </p:cNvPr>
                <p:cNvPicPr/>
                <p:nvPr/>
              </p:nvPicPr>
              <p:blipFill>
                <a:blip r:embed="rId14"/>
                <a:stretch>
                  <a:fillRect/>
                </a:stretch>
              </p:blipFill>
              <p:spPr>
                <a:xfrm>
                  <a:off x="10295445" y="4163497"/>
                  <a:ext cx="295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0695B346-E827-15F3-5522-C487DC1841DA}"/>
                    </a:ext>
                  </a:extLst>
                </p14:cNvPr>
                <p14:cNvContentPartPr/>
                <p14:nvPr/>
              </p14:nvContentPartPr>
              <p14:xfrm>
                <a:off x="8763645" y="4133617"/>
                <a:ext cx="1547280" cy="93240"/>
              </p14:xfrm>
            </p:contentPart>
          </mc:Choice>
          <mc:Fallback>
            <p:pic>
              <p:nvPicPr>
                <p:cNvPr id="15" name="Ink 14">
                  <a:extLst>
                    <a:ext uri="{FF2B5EF4-FFF2-40B4-BE49-F238E27FC236}">
                      <a16:creationId xmlns:a16="http://schemas.microsoft.com/office/drawing/2014/main" id="{0695B346-E827-15F3-5522-C487DC1841DA}"/>
                    </a:ext>
                  </a:extLst>
                </p:cNvPr>
                <p:cNvPicPr/>
                <p:nvPr/>
              </p:nvPicPr>
              <p:blipFill>
                <a:blip r:embed="rId16"/>
                <a:stretch>
                  <a:fillRect/>
                </a:stretch>
              </p:blipFill>
              <p:spPr>
                <a:xfrm>
                  <a:off x="8754645" y="4124977"/>
                  <a:ext cx="15649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475B8858-5007-5817-997D-79B528334772}"/>
                    </a:ext>
                  </a:extLst>
                </p14:cNvPr>
                <p14:cNvContentPartPr/>
                <p14:nvPr/>
              </p14:nvContentPartPr>
              <p14:xfrm>
                <a:off x="9063885" y="4250617"/>
                <a:ext cx="770400" cy="33120"/>
              </p14:xfrm>
            </p:contentPart>
          </mc:Choice>
          <mc:Fallback>
            <p:pic>
              <p:nvPicPr>
                <p:cNvPr id="16" name="Ink 15">
                  <a:extLst>
                    <a:ext uri="{FF2B5EF4-FFF2-40B4-BE49-F238E27FC236}">
                      <a16:creationId xmlns:a16="http://schemas.microsoft.com/office/drawing/2014/main" id="{475B8858-5007-5817-997D-79B528334772}"/>
                    </a:ext>
                  </a:extLst>
                </p:cNvPr>
                <p:cNvPicPr/>
                <p:nvPr/>
              </p:nvPicPr>
              <p:blipFill>
                <a:blip r:embed="rId18"/>
                <a:stretch>
                  <a:fillRect/>
                </a:stretch>
              </p:blipFill>
              <p:spPr>
                <a:xfrm>
                  <a:off x="9054885" y="4241977"/>
                  <a:ext cx="7880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70A7BA7E-4AAB-F6A4-2A5F-75585E3797DE}"/>
                    </a:ext>
                  </a:extLst>
                </p14:cNvPr>
                <p14:cNvContentPartPr/>
                <p14:nvPr/>
              </p14:nvContentPartPr>
              <p14:xfrm>
                <a:off x="9201045" y="4343497"/>
                <a:ext cx="505080" cy="22680"/>
              </p14:xfrm>
            </p:contentPart>
          </mc:Choice>
          <mc:Fallback>
            <p:pic>
              <p:nvPicPr>
                <p:cNvPr id="17" name="Ink 16">
                  <a:extLst>
                    <a:ext uri="{FF2B5EF4-FFF2-40B4-BE49-F238E27FC236}">
                      <a16:creationId xmlns:a16="http://schemas.microsoft.com/office/drawing/2014/main" id="{70A7BA7E-4AAB-F6A4-2A5F-75585E3797DE}"/>
                    </a:ext>
                  </a:extLst>
                </p:cNvPr>
                <p:cNvPicPr/>
                <p:nvPr/>
              </p:nvPicPr>
              <p:blipFill>
                <a:blip r:embed="rId20"/>
                <a:stretch>
                  <a:fillRect/>
                </a:stretch>
              </p:blipFill>
              <p:spPr>
                <a:xfrm>
                  <a:off x="9192045" y="4334857"/>
                  <a:ext cx="522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E7BE0895-980A-67C3-47DE-328B3671950B}"/>
                    </a:ext>
                  </a:extLst>
                </p14:cNvPr>
                <p14:cNvContentPartPr/>
                <p14:nvPr/>
              </p14:nvContentPartPr>
              <p14:xfrm>
                <a:off x="9266205" y="4419817"/>
                <a:ext cx="223200" cy="7560"/>
              </p14:xfrm>
            </p:contentPart>
          </mc:Choice>
          <mc:Fallback>
            <p:pic>
              <p:nvPicPr>
                <p:cNvPr id="18" name="Ink 17">
                  <a:extLst>
                    <a:ext uri="{FF2B5EF4-FFF2-40B4-BE49-F238E27FC236}">
                      <a16:creationId xmlns:a16="http://schemas.microsoft.com/office/drawing/2014/main" id="{E7BE0895-980A-67C3-47DE-328B3671950B}"/>
                    </a:ext>
                  </a:extLst>
                </p:cNvPr>
                <p:cNvPicPr/>
                <p:nvPr/>
              </p:nvPicPr>
              <p:blipFill>
                <a:blip r:embed="rId22"/>
                <a:stretch>
                  <a:fillRect/>
                </a:stretch>
              </p:blipFill>
              <p:spPr>
                <a:xfrm>
                  <a:off x="9257205" y="4410817"/>
                  <a:ext cx="24084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8C9197CE-E3E3-E1F3-8E81-59F591B2BE6F}"/>
                  </a:ext>
                </a:extLst>
              </p14:cNvPr>
              <p14:cNvContentPartPr/>
              <p14:nvPr/>
            </p14:nvContentPartPr>
            <p14:xfrm>
              <a:off x="170085" y="4643737"/>
              <a:ext cx="420840" cy="311040"/>
            </p14:xfrm>
          </p:contentPart>
        </mc:Choice>
        <mc:Fallback>
          <p:pic>
            <p:nvPicPr>
              <p:cNvPr id="20" name="Ink 19">
                <a:extLst>
                  <a:ext uri="{FF2B5EF4-FFF2-40B4-BE49-F238E27FC236}">
                    <a16:creationId xmlns:a16="http://schemas.microsoft.com/office/drawing/2014/main" id="{8C9197CE-E3E3-E1F3-8E81-59F591B2BE6F}"/>
                  </a:ext>
                </a:extLst>
              </p:cNvPr>
              <p:cNvPicPr/>
              <p:nvPr/>
            </p:nvPicPr>
            <p:blipFill>
              <a:blip r:embed="rId24"/>
              <a:stretch>
                <a:fillRect/>
              </a:stretch>
            </p:blipFill>
            <p:spPr>
              <a:xfrm>
                <a:off x="161445" y="4634737"/>
                <a:ext cx="438480" cy="328680"/>
              </a:xfrm>
              <a:prstGeom prst="rect">
                <a:avLst/>
              </a:prstGeom>
            </p:spPr>
          </p:pic>
        </mc:Fallback>
      </mc:AlternateContent>
      <p:grpSp>
        <p:nvGrpSpPr>
          <p:cNvPr id="31" name="Group 30">
            <a:extLst>
              <a:ext uri="{FF2B5EF4-FFF2-40B4-BE49-F238E27FC236}">
                <a16:creationId xmlns:a16="http://schemas.microsoft.com/office/drawing/2014/main" id="{27E050C9-2028-2CEE-28F9-0D7E0D82D0DD}"/>
              </a:ext>
            </a:extLst>
          </p:cNvPr>
          <p:cNvGrpSpPr/>
          <p:nvPr/>
        </p:nvGrpSpPr>
        <p:grpSpPr>
          <a:xfrm>
            <a:off x="571845" y="5645257"/>
            <a:ext cx="1739160" cy="404640"/>
            <a:chOff x="571845" y="5645257"/>
            <a:chExt cx="1739160" cy="404640"/>
          </a:xfrm>
        </p:grpSpPr>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4B1A058A-78DA-B02C-C5FE-5D517306252C}"/>
                    </a:ext>
                  </a:extLst>
                </p14:cNvPr>
                <p14:cNvContentPartPr/>
                <p14:nvPr/>
              </p14:nvContentPartPr>
              <p14:xfrm>
                <a:off x="571845" y="5684497"/>
                <a:ext cx="297360" cy="316080"/>
              </p14:xfrm>
            </p:contentPart>
          </mc:Choice>
          <mc:Fallback>
            <p:pic>
              <p:nvPicPr>
                <p:cNvPr id="21" name="Ink 20">
                  <a:extLst>
                    <a:ext uri="{FF2B5EF4-FFF2-40B4-BE49-F238E27FC236}">
                      <a16:creationId xmlns:a16="http://schemas.microsoft.com/office/drawing/2014/main" id="{4B1A058A-78DA-B02C-C5FE-5D517306252C}"/>
                    </a:ext>
                  </a:extLst>
                </p:cNvPr>
                <p:cNvPicPr/>
                <p:nvPr/>
              </p:nvPicPr>
              <p:blipFill>
                <a:blip r:embed="rId26"/>
                <a:stretch>
                  <a:fillRect/>
                </a:stretch>
              </p:blipFill>
              <p:spPr>
                <a:xfrm>
                  <a:off x="562845" y="5675497"/>
                  <a:ext cx="3150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8AF59400-F336-622F-AA3C-A44A2B8D06A3}"/>
                    </a:ext>
                  </a:extLst>
                </p14:cNvPr>
                <p14:cNvContentPartPr/>
                <p14:nvPr/>
              </p14:nvContentPartPr>
              <p14:xfrm>
                <a:off x="957765" y="5755417"/>
                <a:ext cx="158400" cy="291600"/>
              </p14:xfrm>
            </p:contentPart>
          </mc:Choice>
          <mc:Fallback>
            <p:pic>
              <p:nvPicPr>
                <p:cNvPr id="22" name="Ink 21">
                  <a:extLst>
                    <a:ext uri="{FF2B5EF4-FFF2-40B4-BE49-F238E27FC236}">
                      <a16:creationId xmlns:a16="http://schemas.microsoft.com/office/drawing/2014/main" id="{8AF59400-F336-622F-AA3C-A44A2B8D06A3}"/>
                    </a:ext>
                  </a:extLst>
                </p:cNvPr>
                <p:cNvPicPr/>
                <p:nvPr/>
              </p:nvPicPr>
              <p:blipFill>
                <a:blip r:embed="rId28"/>
                <a:stretch>
                  <a:fillRect/>
                </a:stretch>
              </p:blipFill>
              <p:spPr>
                <a:xfrm>
                  <a:off x="948765" y="5746777"/>
                  <a:ext cx="1760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BFEB6EAE-8CFF-7C18-CB12-B188480F7C86}"/>
                    </a:ext>
                  </a:extLst>
                </p14:cNvPr>
                <p14:cNvContentPartPr/>
                <p14:nvPr/>
              </p14:nvContentPartPr>
              <p14:xfrm>
                <a:off x="959925" y="5743897"/>
                <a:ext cx="174240" cy="306000"/>
              </p14:xfrm>
            </p:contentPart>
          </mc:Choice>
          <mc:Fallback>
            <p:pic>
              <p:nvPicPr>
                <p:cNvPr id="24" name="Ink 23">
                  <a:extLst>
                    <a:ext uri="{FF2B5EF4-FFF2-40B4-BE49-F238E27FC236}">
                      <a16:creationId xmlns:a16="http://schemas.microsoft.com/office/drawing/2014/main" id="{BFEB6EAE-8CFF-7C18-CB12-B188480F7C86}"/>
                    </a:ext>
                  </a:extLst>
                </p:cNvPr>
                <p:cNvPicPr/>
                <p:nvPr/>
              </p:nvPicPr>
              <p:blipFill>
                <a:blip r:embed="rId30"/>
                <a:stretch>
                  <a:fillRect/>
                </a:stretch>
              </p:blipFill>
              <p:spPr>
                <a:xfrm>
                  <a:off x="951285" y="5734897"/>
                  <a:ext cx="1918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B0C6236F-C480-B2D2-0376-54B2B136132C}"/>
                    </a:ext>
                  </a:extLst>
                </p14:cNvPr>
                <p14:cNvContentPartPr/>
                <p14:nvPr/>
              </p14:nvContentPartPr>
              <p14:xfrm>
                <a:off x="1254765" y="5827417"/>
                <a:ext cx="110520" cy="113760"/>
              </p14:xfrm>
            </p:contentPart>
          </mc:Choice>
          <mc:Fallback>
            <p:pic>
              <p:nvPicPr>
                <p:cNvPr id="25" name="Ink 24">
                  <a:extLst>
                    <a:ext uri="{FF2B5EF4-FFF2-40B4-BE49-F238E27FC236}">
                      <a16:creationId xmlns:a16="http://schemas.microsoft.com/office/drawing/2014/main" id="{B0C6236F-C480-B2D2-0376-54B2B136132C}"/>
                    </a:ext>
                  </a:extLst>
                </p:cNvPr>
                <p:cNvPicPr/>
                <p:nvPr/>
              </p:nvPicPr>
              <p:blipFill>
                <a:blip r:embed="rId32"/>
                <a:stretch>
                  <a:fillRect/>
                </a:stretch>
              </p:blipFill>
              <p:spPr>
                <a:xfrm>
                  <a:off x="1245765" y="5818777"/>
                  <a:ext cx="1281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4D739587-BEEC-7CAF-3248-3E591E7EC87F}"/>
                    </a:ext>
                  </a:extLst>
                </p14:cNvPr>
                <p14:cNvContentPartPr/>
                <p14:nvPr/>
              </p14:nvContentPartPr>
              <p14:xfrm>
                <a:off x="1492725" y="5708257"/>
                <a:ext cx="267120" cy="207360"/>
              </p14:xfrm>
            </p:contentPart>
          </mc:Choice>
          <mc:Fallback>
            <p:pic>
              <p:nvPicPr>
                <p:cNvPr id="26" name="Ink 25">
                  <a:extLst>
                    <a:ext uri="{FF2B5EF4-FFF2-40B4-BE49-F238E27FC236}">
                      <a16:creationId xmlns:a16="http://schemas.microsoft.com/office/drawing/2014/main" id="{4D739587-BEEC-7CAF-3248-3E591E7EC87F}"/>
                    </a:ext>
                  </a:extLst>
                </p:cNvPr>
                <p:cNvPicPr/>
                <p:nvPr/>
              </p:nvPicPr>
              <p:blipFill>
                <a:blip r:embed="rId34"/>
                <a:stretch>
                  <a:fillRect/>
                </a:stretch>
              </p:blipFill>
              <p:spPr>
                <a:xfrm>
                  <a:off x="1483725" y="5699257"/>
                  <a:ext cx="2847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3B500B17-D3C4-A4D1-35DD-4E45349EE4A5}"/>
                    </a:ext>
                  </a:extLst>
                </p14:cNvPr>
                <p14:cNvContentPartPr/>
                <p14:nvPr/>
              </p14:nvContentPartPr>
              <p14:xfrm>
                <a:off x="1508925" y="5701777"/>
                <a:ext cx="271080" cy="184320"/>
              </p14:xfrm>
            </p:contentPart>
          </mc:Choice>
          <mc:Fallback>
            <p:pic>
              <p:nvPicPr>
                <p:cNvPr id="27" name="Ink 26">
                  <a:extLst>
                    <a:ext uri="{FF2B5EF4-FFF2-40B4-BE49-F238E27FC236}">
                      <a16:creationId xmlns:a16="http://schemas.microsoft.com/office/drawing/2014/main" id="{3B500B17-D3C4-A4D1-35DD-4E45349EE4A5}"/>
                    </a:ext>
                  </a:extLst>
                </p:cNvPr>
                <p:cNvPicPr/>
                <p:nvPr/>
              </p:nvPicPr>
              <p:blipFill>
                <a:blip r:embed="rId36"/>
                <a:stretch>
                  <a:fillRect/>
                </a:stretch>
              </p:blipFill>
              <p:spPr>
                <a:xfrm>
                  <a:off x="1499925" y="5693137"/>
                  <a:ext cx="288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B1ABCF35-1BA7-1F53-678A-F737B5E1746F}"/>
                    </a:ext>
                  </a:extLst>
                </p14:cNvPr>
                <p14:cNvContentPartPr/>
                <p14:nvPr/>
              </p14:nvContentPartPr>
              <p14:xfrm>
                <a:off x="1849845" y="5645257"/>
                <a:ext cx="159480" cy="316440"/>
              </p14:xfrm>
            </p:contentPart>
          </mc:Choice>
          <mc:Fallback>
            <p:pic>
              <p:nvPicPr>
                <p:cNvPr id="28" name="Ink 27">
                  <a:extLst>
                    <a:ext uri="{FF2B5EF4-FFF2-40B4-BE49-F238E27FC236}">
                      <a16:creationId xmlns:a16="http://schemas.microsoft.com/office/drawing/2014/main" id="{B1ABCF35-1BA7-1F53-678A-F737B5E1746F}"/>
                    </a:ext>
                  </a:extLst>
                </p:cNvPr>
                <p:cNvPicPr/>
                <p:nvPr/>
              </p:nvPicPr>
              <p:blipFill>
                <a:blip r:embed="rId38"/>
                <a:stretch>
                  <a:fillRect/>
                </a:stretch>
              </p:blipFill>
              <p:spPr>
                <a:xfrm>
                  <a:off x="1840845" y="5636257"/>
                  <a:ext cx="1771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6C08DF20-D557-083B-66A3-5980BC80DB1F}"/>
                    </a:ext>
                  </a:extLst>
                </p14:cNvPr>
                <p14:cNvContentPartPr/>
                <p14:nvPr/>
              </p14:nvContentPartPr>
              <p14:xfrm>
                <a:off x="2159805" y="5828497"/>
                <a:ext cx="151200" cy="38880"/>
              </p14:xfrm>
            </p:contentPart>
          </mc:Choice>
          <mc:Fallback>
            <p:pic>
              <p:nvPicPr>
                <p:cNvPr id="29" name="Ink 28">
                  <a:extLst>
                    <a:ext uri="{FF2B5EF4-FFF2-40B4-BE49-F238E27FC236}">
                      <a16:creationId xmlns:a16="http://schemas.microsoft.com/office/drawing/2014/main" id="{6C08DF20-D557-083B-66A3-5980BC80DB1F}"/>
                    </a:ext>
                  </a:extLst>
                </p:cNvPr>
                <p:cNvPicPr/>
                <p:nvPr/>
              </p:nvPicPr>
              <p:blipFill>
                <a:blip r:embed="rId40"/>
                <a:stretch>
                  <a:fillRect/>
                </a:stretch>
              </p:blipFill>
              <p:spPr>
                <a:xfrm>
                  <a:off x="2151165" y="5819857"/>
                  <a:ext cx="1688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Ink 29">
                  <a:extLst>
                    <a:ext uri="{FF2B5EF4-FFF2-40B4-BE49-F238E27FC236}">
                      <a16:creationId xmlns:a16="http://schemas.microsoft.com/office/drawing/2014/main" id="{C7875546-609E-0B8D-F655-88FE73E951C1}"/>
                    </a:ext>
                  </a:extLst>
                </p14:cNvPr>
                <p14:cNvContentPartPr/>
                <p14:nvPr/>
              </p14:nvContentPartPr>
              <p14:xfrm>
                <a:off x="2143965" y="5781697"/>
                <a:ext cx="135000" cy="15840"/>
              </p14:xfrm>
            </p:contentPart>
          </mc:Choice>
          <mc:Fallback>
            <p:pic>
              <p:nvPicPr>
                <p:cNvPr id="30" name="Ink 29">
                  <a:extLst>
                    <a:ext uri="{FF2B5EF4-FFF2-40B4-BE49-F238E27FC236}">
                      <a16:creationId xmlns:a16="http://schemas.microsoft.com/office/drawing/2014/main" id="{C7875546-609E-0B8D-F655-88FE73E951C1}"/>
                    </a:ext>
                  </a:extLst>
                </p:cNvPr>
                <p:cNvPicPr/>
                <p:nvPr/>
              </p:nvPicPr>
              <p:blipFill>
                <a:blip r:embed="rId42"/>
                <a:stretch>
                  <a:fillRect/>
                </a:stretch>
              </p:blipFill>
              <p:spPr>
                <a:xfrm>
                  <a:off x="2135325" y="5773057"/>
                  <a:ext cx="152640" cy="33480"/>
                </a:xfrm>
                <a:prstGeom prst="rect">
                  <a:avLst/>
                </a:prstGeom>
              </p:spPr>
            </p:pic>
          </mc:Fallback>
        </mc:AlternateContent>
      </p:grpSp>
      <p:grpSp>
        <p:nvGrpSpPr>
          <p:cNvPr id="49" name="Group 48">
            <a:extLst>
              <a:ext uri="{FF2B5EF4-FFF2-40B4-BE49-F238E27FC236}">
                <a16:creationId xmlns:a16="http://schemas.microsoft.com/office/drawing/2014/main" id="{D1FB47C4-4750-2B4E-B119-DD1840E55767}"/>
              </a:ext>
            </a:extLst>
          </p:cNvPr>
          <p:cNvGrpSpPr/>
          <p:nvPr/>
        </p:nvGrpSpPr>
        <p:grpSpPr>
          <a:xfrm>
            <a:off x="2639685" y="5583697"/>
            <a:ext cx="2745360" cy="489600"/>
            <a:chOff x="2639685" y="5583697"/>
            <a:chExt cx="2745360" cy="489600"/>
          </a:xfrm>
        </p:grpSpPr>
        <mc:AlternateContent xmlns:mc="http://schemas.openxmlformats.org/markup-compatibility/2006">
          <mc:Choice xmlns:p14="http://schemas.microsoft.com/office/powerpoint/2010/main" Requires="p14">
            <p:contentPart p14:bwMode="auto" r:id="rId43">
              <p14:nvContentPartPr>
                <p14:cNvPr id="32" name="Ink 31">
                  <a:extLst>
                    <a:ext uri="{FF2B5EF4-FFF2-40B4-BE49-F238E27FC236}">
                      <a16:creationId xmlns:a16="http://schemas.microsoft.com/office/drawing/2014/main" id="{4E8852DD-FA99-EBDD-88D4-2C1B3F1D1C77}"/>
                    </a:ext>
                  </a:extLst>
                </p14:cNvPr>
                <p14:cNvContentPartPr/>
                <p14:nvPr/>
              </p14:nvContentPartPr>
              <p14:xfrm>
                <a:off x="2639685" y="5615737"/>
                <a:ext cx="24840" cy="314280"/>
              </p14:xfrm>
            </p:contentPart>
          </mc:Choice>
          <mc:Fallback>
            <p:pic>
              <p:nvPicPr>
                <p:cNvPr id="32" name="Ink 31">
                  <a:extLst>
                    <a:ext uri="{FF2B5EF4-FFF2-40B4-BE49-F238E27FC236}">
                      <a16:creationId xmlns:a16="http://schemas.microsoft.com/office/drawing/2014/main" id="{4E8852DD-FA99-EBDD-88D4-2C1B3F1D1C77}"/>
                    </a:ext>
                  </a:extLst>
                </p:cNvPr>
                <p:cNvPicPr/>
                <p:nvPr/>
              </p:nvPicPr>
              <p:blipFill>
                <a:blip r:embed="rId44"/>
                <a:stretch>
                  <a:fillRect/>
                </a:stretch>
              </p:blipFill>
              <p:spPr>
                <a:xfrm>
                  <a:off x="2630685" y="5607097"/>
                  <a:ext cx="424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AF0B8AE5-AEDC-2F47-509C-C26D649B84E9}"/>
                    </a:ext>
                  </a:extLst>
                </p14:cNvPr>
                <p14:cNvContentPartPr/>
                <p14:nvPr/>
              </p14:nvContentPartPr>
              <p14:xfrm>
                <a:off x="2752725" y="5646337"/>
                <a:ext cx="37800" cy="302760"/>
              </p14:xfrm>
            </p:contentPart>
          </mc:Choice>
          <mc:Fallback>
            <p:pic>
              <p:nvPicPr>
                <p:cNvPr id="33" name="Ink 32">
                  <a:extLst>
                    <a:ext uri="{FF2B5EF4-FFF2-40B4-BE49-F238E27FC236}">
                      <a16:creationId xmlns:a16="http://schemas.microsoft.com/office/drawing/2014/main" id="{AF0B8AE5-AEDC-2F47-509C-C26D649B84E9}"/>
                    </a:ext>
                  </a:extLst>
                </p:cNvPr>
                <p:cNvPicPr/>
                <p:nvPr/>
              </p:nvPicPr>
              <p:blipFill>
                <a:blip r:embed="rId46"/>
                <a:stretch>
                  <a:fillRect/>
                </a:stretch>
              </p:blipFill>
              <p:spPr>
                <a:xfrm>
                  <a:off x="2744085" y="5637697"/>
                  <a:ext cx="55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Ink 33">
                  <a:extLst>
                    <a:ext uri="{FF2B5EF4-FFF2-40B4-BE49-F238E27FC236}">
                      <a16:creationId xmlns:a16="http://schemas.microsoft.com/office/drawing/2014/main" id="{1E9C17A2-C826-B91E-610A-6ECD746A9253}"/>
                    </a:ext>
                  </a:extLst>
                </p14:cNvPr>
                <p14:cNvContentPartPr/>
                <p14:nvPr/>
              </p14:nvContentPartPr>
              <p14:xfrm>
                <a:off x="2947485" y="5730937"/>
                <a:ext cx="135720" cy="239040"/>
              </p14:xfrm>
            </p:contentPart>
          </mc:Choice>
          <mc:Fallback>
            <p:pic>
              <p:nvPicPr>
                <p:cNvPr id="34" name="Ink 33">
                  <a:extLst>
                    <a:ext uri="{FF2B5EF4-FFF2-40B4-BE49-F238E27FC236}">
                      <a16:creationId xmlns:a16="http://schemas.microsoft.com/office/drawing/2014/main" id="{1E9C17A2-C826-B91E-610A-6ECD746A9253}"/>
                    </a:ext>
                  </a:extLst>
                </p:cNvPr>
                <p:cNvPicPr/>
                <p:nvPr/>
              </p:nvPicPr>
              <p:blipFill>
                <a:blip r:embed="rId48"/>
                <a:stretch>
                  <a:fillRect/>
                </a:stretch>
              </p:blipFill>
              <p:spPr>
                <a:xfrm>
                  <a:off x="2938845" y="5721937"/>
                  <a:ext cx="1533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1641FA6D-17B0-1ED8-7961-8696E9A7C3C5}"/>
                    </a:ext>
                  </a:extLst>
                </p14:cNvPr>
                <p14:cNvContentPartPr/>
                <p14:nvPr/>
              </p14:nvContentPartPr>
              <p14:xfrm>
                <a:off x="3198045" y="5603497"/>
                <a:ext cx="41040" cy="271080"/>
              </p14:xfrm>
            </p:contentPart>
          </mc:Choice>
          <mc:Fallback>
            <p:pic>
              <p:nvPicPr>
                <p:cNvPr id="35" name="Ink 34">
                  <a:extLst>
                    <a:ext uri="{FF2B5EF4-FFF2-40B4-BE49-F238E27FC236}">
                      <a16:creationId xmlns:a16="http://schemas.microsoft.com/office/drawing/2014/main" id="{1641FA6D-17B0-1ED8-7961-8696E9A7C3C5}"/>
                    </a:ext>
                  </a:extLst>
                </p:cNvPr>
                <p:cNvPicPr/>
                <p:nvPr/>
              </p:nvPicPr>
              <p:blipFill>
                <a:blip r:embed="rId50"/>
                <a:stretch>
                  <a:fillRect/>
                </a:stretch>
              </p:blipFill>
              <p:spPr>
                <a:xfrm>
                  <a:off x="3189045" y="5594497"/>
                  <a:ext cx="586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454279C6-5A9C-1BA6-2DFC-922CB1428EC9}"/>
                    </a:ext>
                  </a:extLst>
                </p14:cNvPr>
                <p14:cNvContentPartPr/>
                <p14:nvPr/>
              </p14:nvContentPartPr>
              <p14:xfrm>
                <a:off x="3255285" y="5604937"/>
                <a:ext cx="64440" cy="299160"/>
              </p14:xfrm>
            </p:contentPart>
          </mc:Choice>
          <mc:Fallback>
            <p:pic>
              <p:nvPicPr>
                <p:cNvPr id="36" name="Ink 35">
                  <a:extLst>
                    <a:ext uri="{FF2B5EF4-FFF2-40B4-BE49-F238E27FC236}">
                      <a16:creationId xmlns:a16="http://schemas.microsoft.com/office/drawing/2014/main" id="{454279C6-5A9C-1BA6-2DFC-922CB1428EC9}"/>
                    </a:ext>
                  </a:extLst>
                </p:cNvPr>
                <p:cNvPicPr/>
                <p:nvPr/>
              </p:nvPicPr>
              <p:blipFill>
                <a:blip r:embed="rId52"/>
                <a:stretch>
                  <a:fillRect/>
                </a:stretch>
              </p:blipFill>
              <p:spPr>
                <a:xfrm>
                  <a:off x="3246285" y="5595937"/>
                  <a:ext cx="82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1BD31CA8-9730-9B62-BB80-372BE4A5312B}"/>
                    </a:ext>
                  </a:extLst>
                </p14:cNvPr>
                <p14:cNvContentPartPr/>
                <p14:nvPr/>
              </p14:nvContentPartPr>
              <p14:xfrm>
                <a:off x="3456885" y="5583697"/>
                <a:ext cx="73440" cy="301320"/>
              </p14:xfrm>
            </p:contentPart>
          </mc:Choice>
          <mc:Fallback>
            <p:pic>
              <p:nvPicPr>
                <p:cNvPr id="37" name="Ink 36">
                  <a:extLst>
                    <a:ext uri="{FF2B5EF4-FFF2-40B4-BE49-F238E27FC236}">
                      <a16:creationId xmlns:a16="http://schemas.microsoft.com/office/drawing/2014/main" id="{1BD31CA8-9730-9B62-BB80-372BE4A5312B}"/>
                    </a:ext>
                  </a:extLst>
                </p:cNvPr>
                <p:cNvPicPr/>
                <p:nvPr/>
              </p:nvPicPr>
              <p:blipFill>
                <a:blip r:embed="rId54"/>
                <a:stretch>
                  <a:fillRect/>
                </a:stretch>
              </p:blipFill>
              <p:spPr>
                <a:xfrm>
                  <a:off x="3447885" y="5575057"/>
                  <a:ext cx="910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72772171-1D63-129C-6B3C-460753C13D73}"/>
                    </a:ext>
                  </a:extLst>
                </p14:cNvPr>
                <p14:cNvContentPartPr/>
                <p14:nvPr/>
              </p14:nvContentPartPr>
              <p14:xfrm>
                <a:off x="3566325" y="5605657"/>
                <a:ext cx="69840" cy="312480"/>
              </p14:xfrm>
            </p:contentPart>
          </mc:Choice>
          <mc:Fallback>
            <p:pic>
              <p:nvPicPr>
                <p:cNvPr id="38" name="Ink 37">
                  <a:extLst>
                    <a:ext uri="{FF2B5EF4-FFF2-40B4-BE49-F238E27FC236}">
                      <a16:creationId xmlns:a16="http://schemas.microsoft.com/office/drawing/2014/main" id="{72772171-1D63-129C-6B3C-460753C13D73}"/>
                    </a:ext>
                  </a:extLst>
                </p:cNvPr>
                <p:cNvPicPr/>
                <p:nvPr/>
              </p:nvPicPr>
              <p:blipFill>
                <a:blip r:embed="rId56"/>
                <a:stretch>
                  <a:fillRect/>
                </a:stretch>
              </p:blipFill>
              <p:spPr>
                <a:xfrm>
                  <a:off x="3557325" y="5596657"/>
                  <a:ext cx="874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438C5C53-21F5-C57E-67B6-E98BABEABFB4}"/>
                    </a:ext>
                  </a:extLst>
                </p14:cNvPr>
                <p14:cNvContentPartPr/>
                <p14:nvPr/>
              </p14:nvContentPartPr>
              <p14:xfrm>
                <a:off x="3762165" y="5738497"/>
                <a:ext cx="243720" cy="149040"/>
              </p14:xfrm>
            </p:contentPart>
          </mc:Choice>
          <mc:Fallback>
            <p:pic>
              <p:nvPicPr>
                <p:cNvPr id="39" name="Ink 38">
                  <a:extLst>
                    <a:ext uri="{FF2B5EF4-FFF2-40B4-BE49-F238E27FC236}">
                      <a16:creationId xmlns:a16="http://schemas.microsoft.com/office/drawing/2014/main" id="{438C5C53-21F5-C57E-67B6-E98BABEABFB4}"/>
                    </a:ext>
                  </a:extLst>
                </p:cNvPr>
                <p:cNvPicPr/>
                <p:nvPr/>
              </p:nvPicPr>
              <p:blipFill>
                <a:blip r:embed="rId58"/>
                <a:stretch>
                  <a:fillRect/>
                </a:stretch>
              </p:blipFill>
              <p:spPr>
                <a:xfrm>
                  <a:off x="3753165" y="5729857"/>
                  <a:ext cx="2613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D178019F-09FF-5239-9D9F-D2486E9CE94B}"/>
                    </a:ext>
                  </a:extLst>
                </p14:cNvPr>
                <p14:cNvContentPartPr/>
                <p14:nvPr/>
              </p14:nvContentPartPr>
              <p14:xfrm>
                <a:off x="4091565" y="5608537"/>
                <a:ext cx="65520" cy="324720"/>
              </p14:xfrm>
            </p:contentPart>
          </mc:Choice>
          <mc:Fallback>
            <p:pic>
              <p:nvPicPr>
                <p:cNvPr id="40" name="Ink 39">
                  <a:extLst>
                    <a:ext uri="{FF2B5EF4-FFF2-40B4-BE49-F238E27FC236}">
                      <a16:creationId xmlns:a16="http://schemas.microsoft.com/office/drawing/2014/main" id="{D178019F-09FF-5239-9D9F-D2486E9CE94B}"/>
                    </a:ext>
                  </a:extLst>
                </p:cNvPr>
                <p:cNvPicPr/>
                <p:nvPr/>
              </p:nvPicPr>
              <p:blipFill>
                <a:blip r:embed="rId60"/>
                <a:stretch>
                  <a:fillRect/>
                </a:stretch>
              </p:blipFill>
              <p:spPr>
                <a:xfrm>
                  <a:off x="4082925" y="5599897"/>
                  <a:ext cx="831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DDF03C29-14C7-0B8A-6912-A51F0A437B46}"/>
                    </a:ext>
                  </a:extLst>
                </p14:cNvPr>
                <p14:cNvContentPartPr/>
                <p14:nvPr/>
              </p14:nvContentPartPr>
              <p14:xfrm>
                <a:off x="4199925" y="5602057"/>
                <a:ext cx="48240" cy="338400"/>
              </p14:xfrm>
            </p:contentPart>
          </mc:Choice>
          <mc:Fallback>
            <p:pic>
              <p:nvPicPr>
                <p:cNvPr id="41" name="Ink 40">
                  <a:extLst>
                    <a:ext uri="{FF2B5EF4-FFF2-40B4-BE49-F238E27FC236}">
                      <a16:creationId xmlns:a16="http://schemas.microsoft.com/office/drawing/2014/main" id="{DDF03C29-14C7-0B8A-6912-A51F0A437B46}"/>
                    </a:ext>
                  </a:extLst>
                </p:cNvPr>
                <p:cNvPicPr/>
                <p:nvPr/>
              </p:nvPicPr>
              <p:blipFill>
                <a:blip r:embed="rId62"/>
                <a:stretch>
                  <a:fillRect/>
                </a:stretch>
              </p:blipFill>
              <p:spPr>
                <a:xfrm>
                  <a:off x="4191285" y="5593057"/>
                  <a:ext cx="658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57CA4076-7A56-B50B-DDBA-0B550756FD78}"/>
                    </a:ext>
                  </a:extLst>
                </p14:cNvPr>
                <p14:cNvContentPartPr/>
                <p14:nvPr/>
              </p14:nvContentPartPr>
              <p14:xfrm>
                <a:off x="4372725" y="5819497"/>
                <a:ext cx="30240" cy="19440"/>
              </p14:xfrm>
            </p:contentPart>
          </mc:Choice>
          <mc:Fallback>
            <p:pic>
              <p:nvPicPr>
                <p:cNvPr id="42" name="Ink 41">
                  <a:extLst>
                    <a:ext uri="{FF2B5EF4-FFF2-40B4-BE49-F238E27FC236}">
                      <a16:creationId xmlns:a16="http://schemas.microsoft.com/office/drawing/2014/main" id="{57CA4076-7A56-B50B-DDBA-0B550756FD78}"/>
                    </a:ext>
                  </a:extLst>
                </p:cNvPr>
                <p:cNvPicPr/>
                <p:nvPr/>
              </p:nvPicPr>
              <p:blipFill>
                <a:blip r:embed="rId64"/>
                <a:stretch>
                  <a:fillRect/>
                </a:stretch>
              </p:blipFill>
              <p:spPr>
                <a:xfrm>
                  <a:off x="4363725" y="5810857"/>
                  <a:ext cx="47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B2EABF30-C059-04D7-AC93-CF5F83ED625D}"/>
                    </a:ext>
                  </a:extLst>
                </p14:cNvPr>
                <p14:cNvContentPartPr/>
                <p14:nvPr/>
              </p14:nvContentPartPr>
              <p14:xfrm>
                <a:off x="4544085" y="5689177"/>
                <a:ext cx="277920" cy="183240"/>
              </p14:xfrm>
            </p:contentPart>
          </mc:Choice>
          <mc:Fallback>
            <p:pic>
              <p:nvPicPr>
                <p:cNvPr id="43" name="Ink 42">
                  <a:extLst>
                    <a:ext uri="{FF2B5EF4-FFF2-40B4-BE49-F238E27FC236}">
                      <a16:creationId xmlns:a16="http://schemas.microsoft.com/office/drawing/2014/main" id="{B2EABF30-C059-04D7-AC93-CF5F83ED625D}"/>
                    </a:ext>
                  </a:extLst>
                </p:cNvPr>
                <p:cNvPicPr/>
                <p:nvPr/>
              </p:nvPicPr>
              <p:blipFill>
                <a:blip r:embed="rId66"/>
                <a:stretch>
                  <a:fillRect/>
                </a:stretch>
              </p:blipFill>
              <p:spPr>
                <a:xfrm>
                  <a:off x="4535445" y="5680177"/>
                  <a:ext cx="295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Ink 43">
                  <a:extLst>
                    <a:ext uri="{FF2B5EF4-FFF2-40B4-BE49-F238E27FC236}">
                      <a16:creationId xmlns:a16="http://schemas.microsoft.com/office/drawing/2014/main" id="{85C3B313-4DBE-F666-D322-727F23EB7899}"/>
                    </a:ext>
                  </a:extLst>
                </p14:cNvPr>
                <p14:cNvContentPartPr/>
                <p14:nvPr/>
              </p14:nvContentPartPr>
              <p14:xfrm>
                <a:off x="4866645" y="5696017"/>
                <a:ext cx="147600" cy="182520"/>
              </p14:xfrm>
            </p:contentPart>
          </mc:Choice>
          <mc:Fallback>
            <p:pic>
              <p:nvPicPr>
                <p:cNvPr id="44" name="Ink 43">
                  <a:extLst>
                    <a:ext uri="{FF2B5EF4-FFF2-40B4-BE49-F238E27FC236}">
                      <a16:creationId xmlns:a16="http://schemas.microsoft.com/office/drawing/2014/main" id="{85C3B313-4DBE-F666-D322-727F23EB7899}"/>
                    </a:ext>
                  </a:extLst>
                </p:cNvPr>
                <p:cNvPicPr/>
                <p:nvPr/>
              </p:nvPicPr>
              <p:blipFill>
                <a:blip r:embed="rId68"/>
                <a:stretch>
                  <a:fillRect/>
                </a:stretch>
              </p:blipFill>
              <p:spPr>
                <a:xfrm>
                  <a:off x="4857645" y="5687017"/>
                  <a:ext cx="1652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685AB4D4-7533-AA78-3D19-079A5A4EA71D}"/>
                    </a:ext>
                  </a:extLst>
                </p14:cNvPr>
                <p14:cNvContentPartPr/>
                <p14:nvPr/>
              </p14:nvContentPartPr>
              <p14:xfrm>
                <a:off x="5189925" y="5720137"/>
                <a:ext cx="7920" cy="33840"/>
              </p14:xfrm>
            </p:contentPart>
          </mc:Choice>
          <mc:Fallback>
            <p:pic>
              <p:nvPicPr>
                <p:cNvPr id="45" name="Ink 44">
                  <a:extLst>
                    <a:ext uri="{FF2B5EF4-FFF2-40B4-BE49-F238E27FC236}">
                      <a16:creationId xmlns:a16="http://schemas.microsoft.com/office/drawing/2014/main" id="{685AB4D4-7533-AA78-3D19-079A5A4EA71D}"/>
                    </a:ext>
                  </a:extLst>
                </p:cNvPr>
                <p:cNvPicPr/>
                <p:nvPr/>
              </p:nvPicPr>
              <p:blipFill>
                <a:blip r:embed="rId70"/>
                <a:stretch>
                  <a:fillRect/>
                </a:stretch>
              </p:blipFill>
              <p:spPr>
                <a:xfrm>
                  <a:off x="5181285" y="5711137"/>
                  <a:ext cx="255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48E6556D-2CE3-1C2F-1D62-3C55D6450249}"/>
                    </a:ext>
                  </a:extLst>
                </p14:cNvPr>
                <p14:cNvContentPartPr/>
                <p14:nvPr/>
              </p14:nvContentPartPr>
              <p14:xfrm>
                <a:off x="5086605" y="5666857"/>
                <a:ext cx="240480" cy="244440"/>
              </p14:xfrm>
            </p:contentPart>
          </mc:Choice>
          <mc:Fallback>
            <p:pic>
              <p:nvPicPr>
                <p:cNvPr id="46" name="Ink 45">
                  <a:extLst>
                    <a:ext uri="{FF2B5EF4-FFF2-40B4-BE49-F238E27FC236}">
                      <a16:creationId xmlns:a16="http://schemas.microsoft.com/office/drawing/2014/main" id="{48E6556D-2CE3-1C2F-1D62-3C55D6450249}"/>
                    </a:ext>
                  </a:extLst>
                </p:cNvPr>
                <p:cNvPicPr/>
                <p:nvPr/>
              </p:nvPicPr>
              <p:blipFill>
                <a:blip r:embed="rId72"/>
                <a:stretch>
                  <a:fillRect/>
                </a:stretch>
              </p:blipFill>
              <p:spPr>
                <a:xfrm>
                  <a:off x="5077605" y="5658217"/>
                  <a:ext cx="2581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Ink 47">
                  <a:extLst>
                    <a:ext uri="{FF2B5EF4-FFF2-40B4-BE49-F238E27FC236}">
                      <a16:creationId xmlns:a16="http://schemas.microsoft.com/office/drawing/2014/main" id="{EE1C3838-BE5A-4207-E3E0-66EF8D116101}"/>
                    </a:ext>
                  </a:extLst>
                </p14:cNvPr>
                <p14:cNvContentPartPr/>
                <p14:nvPr/>
              </p14:nvContentPartPr>
              <p14:xfrm>
                <a:off x="4441845" y="5982937"/>
                <a:ext cx="943200" cy="90360"/>
              </p14:xfrm>
            </p:contentPart>
          </mc:Choice>
          <mc:Fallback>
            <p:pic>
              <p:nvPicPr>
                <p:cNvPr id="48" name="Ink 47">
                  <a:extLst>
                    <a:ext uri="{FF2B5EF4-FFF2-40B4-BE49-F238E27FC236}">
                      <a16:creationId xmlns:a16="http://schemas.microsoft.com/office/drawing/2014/main" id="{EE1C3838-BE5A-4207-E3E0-66EF8D116101}"/>
                    </a:ext>
                  </a:extLst>
                </p:cNvPr>
                <p:cNvPicPr/>
                <p:nvPr/>
              </p:nvPicPr>
              <p:blipFill>
                <a:blip r:embed="rId74"/>
                <a:stretch>
                  <a:fillRect/>
                </a:stretch>
              </p:blipFill>
              <p:spPr>
                <a:xfrm>
                  <a:off x="4432845" y="5974297"/>
                  <a:ext cx="960840" cy="10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50" name="Ink 49">
                <a:extLst>
                  <a:ext uri="{FF2B5EF4-FFF2-40B4-BE49-F238E27FC236}">
                    <a16:creationId xmlns:a16="http://schemas.microsoft.com/office/drawing/2014/main" id="{9871CCFA-01FD-ED1A-ECA2-756F0384C565}"/>
                  </a:ext>
                </a:extLst>
              </p14:cNvPr>
              <p14:cNvContentPartPr/>
              <p14:nvPr/>
            </p14:nvContentPartPr>
            <p14:xfrm>
              <a:off x="1231005" y="6345097"/>
              <a:ext cx="186840" cy="188280"/>
            </p14:xfrm>
          </p:contentPart>
        </mc:Choice>
        <mc:Fallback>
          <p:pic>
            <p:nvPicPr>
              <p:cNvPr id="50" name="Ink 49">
                <a:extLst>
                  <a:ext uri="{FF2B5EF4-FFF2-40B4-BE49-F238E27FC236}">
                    <a16:creationId xmlns:a16="http://schemas.microsoft.com/office/drawing/2014/main" id="{9871CCFA-01FD-ED1A-ECA2-756F0384C565}"/>
                  </a:ext>
                </a:extLst>
              </p:cNvPr>
              <p:cNvPicPr/>
              <p:nvPr/>
            </p:nvPicPr>
            <p:blipFill>
              <a:blip r:embed="rId76"/>
              <a:stretch>
                <a:fillRect/>
              </a:stretch>
            </p:blipFill>
            <p:spPr>
              <a:xfrm>
                <a:off x="1222005" y="6336097"/>
                <a:ext cx="204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Ink 50">
                <a:extLst>
                  <a:ext uri="{FF2B5EF4-FFF2-40B4-BE49-F238E27FC236}">
                    <a16:creationId xmlns:a16="http://schemas.microsoft.com/office/drawing/2014/main" id="{27F2FFD6-DDA9-5A2C-8E4C-24E20B4AD473}"/>
                  </a:ext>
                </a:extLst>
              </p14:cNvPr>
              <p14:cNvContentPartPr/>
              <p14:nvPr/>
            </p14:nvContentPartPr>
            <p14:xfrm>
              <a:off x="1406325" y="6384697"/>
              <a:ext cx="128880" cy="137520"/>
            </p14:xfrm>
          </p:contentPart>
        </mc:Choice>
        <mc:Fallback>
          <p:pic>
            <p:nvPicPr>
              <p:cNvPr id="51" name="Ink 50">
                <a:extLst>
                  <a:ext uri="{FF2B5EF4-FFF2-40B4-BE49-F238E27FC236}">
                    <a16:creationId xmlns:a16="http://schemas.microsoft.com/office/drawing/2014/main" id="{27F2FFD6-DDA9-5A2C-8E4C-24E20B4AD473}"/>
                  </a:ext>
                </a:extLst>
              </p:cNvPr>
              <p:cNvPicPr/>
              <p:nvPr/>
            </p:nvPicPr>
            <p:blipFill>
              <a:blip r:embed="rId78"/>
              <a:stretch>
                <a:fillRect/>
              </a:stretch>
            </p:blipFill>
            <p:spPr>
              <a:xfrm>
                <a:off x="1397325" y="6376057"/>
                <a:ext cx="146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D8220500-7BC9-365B-8344-54DACDBA34C8}"/>
                  </a:ext>
                </a:extLst>
              </p14:cNvPr>
              <p14:cNvContentPartPr/>
              <p14:nvPr/>
            </p14:nvContentPartPr>
            <p14:xfrm>
              <a:off x="1590285" y="6351577"/>
              <a:ext cx="113760" cy="180360"/>
            </p14:xfrm>
          </p:contentPart>
        </mc:Choice>
        <mc:Fallback>
          <p:pic>
            <p:nvPicPr>
              <p:cNvPr id="52" name="Ink 51">
                <a:extLst>
                  <a:ext uri="{FF2B5EF4-FFF2-40B4-BE49-F238E27FC236}">
                    <a16:creationId xmlns:a16="http://schemas.microsoft.com/office/drawing/2014/main" id="{D8220500-7BC9-365B-8344-54DACDBA34C8}"/>
                  </a:ext>
                </a:extLst>
              </p:cNvPr>
              <p:cNvPicPr/>
              <p:nvPr/>
            </p:nvPicPr>
            <p:blipFill>
              <a:blip r:embed="rId80"/>
              <a:stretch>
                <a:fillRect/>
              </a:stretch>
            </p:blipFill>
            <p:spPr>
              <a:xfrm>
                <a:off x="1581285" y="6342577"/>
                <a:ext cx="1314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C728D2BA-AF1C-83EF-88EB-1C794CF38100}"/>
                  </a:ext>
                </a:extLst>
              </p14:cNvPr>
              <p14:cNvContentPartPr/>
              <p14:nvPr/>
            </p14:nvContentPartPr>
            <p14:xfrm>
              <a:off x="1780725" y="6346177"/>
              <a:ext cx="225000" cy="186120"/>
            </p14:xfrm>
          </p:contentPart>
        </mc:Choice>
        <mc:Fallback>
          <p:pic>
            <p:nvPicPr>
              <p:cNvPr id="53" name="Ink 52">
                <a:extLst>
                  <a:ext uri="{FF2B5EF4-FFF2-40B4-BE49-F238E27FC236}">
                    <a16:creationId xmlns:a16="http://schemas.microsoft.com/office/drawing/2014/main" id="{C728D2BA-AF1C-83EF-88EB-1C794CF38100}"/>
                  </a:ext>
                </a:extLst>
              </p:cNvPr>
              <p:cNvPicPr/>
              <p:nvPr/>
            </p:nvPicPr>
            <p:blipFill>
              <a:blip r:embed="rId82"/>
              <a:stretch>
                <a:fillRect/>
              </a:stretch>
            </p:blipFill>
            <p:spPr>
              <a:xfrm>
                <a:off x="1772085" y="6337537"/>
                <a:ext cx="242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12EBC8FD-4496-3C71-5F87-1C4AC2A1A5EA}"/>
                  </a:ext>
                </a:extLst>
              </p14:cNvPr>
              <p14:cNvContentPartPr/>
              <p14:nvPr/>
            </p14:nvContentPartPr>
            <p14:xfrm>
              <a:off x="2065125" y="6476857"/>
              <a:ext cx="228960" cy="25200"/>
            </p14:xfrm>
          </p:contentPart>
        </mc:Choice>
        <mc:Fallback>
          <p:pic>
            <p:nvPicPr>
              <p:cNvPr id="54" name="Ink 53">
                <a:extLst>
                  <a:ext uri="{FF2B5EF4-FFF2-40B4-BE49-F238E27FC236}">
                    <a16:creationId xmlns:a16="http://schemas.microsoft.com/office/drawing/2014/main" id="{12EBC8FD-4496-3C71-5F87-1C4AC2A1A5EA}"/>
                  </a:ext>
                </a:extLst>
              </p:cNvPr>
              <p:cNvPicPr/>
              <p:nvPr/>
            </p:nvPicPr>
            <p:blipFill>
              <a:blip r:embed="rId84"/>
              <a:stretch>
                <a:fillRect/>
              </a:stretch>
            </p:blipFill>
            <p:spPr>
              <a:xfrm>
                <a:off x="2056125" y="6467857"/>
                <a:ext cx="246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747F5539-A8D9-4814-5B50-F75D9E5A9875}"/>
                  </a:ext>
                </a:extLst>
              </p14:cNvPr>
              <p14:cNvContentPartPr/>
              <p14:nvPr/>
            </p14:nvContentPartPr>
            <p14:xfrm>
              <a:off x="2122005" y="6411697"/>
              <a:ext cx="150840" cy="14040"/>
            </p14:xfrm>
          </p:contentPart>
        </mc:Choice>
        <mc:Fallback>
          <p:pic>
            <p:nvPicPr>
              <p:cNvPr id="55" name="Ink 54">
                <a:extLst>
                  <a:ext uri="{FF2B5EF4-FFF2-40B4-BE49-F238E27FC236}">
                    <a16:creationId xmlns:a16="http://schemas.microsoft.com/office/drawing/2014/main" id="{747F5539-A8D9-4814-5B50-F75D9E5A9875}"/>
                  </a:ext>
                </a:extLst>
              </p:cNvPr>
              <p:cNvPicPr/>
              <p:nvPr/>
            </p:nvPicPr>
            <p:blipFill>
              <a:blip r:embed="rId86"/>
              <a:stretch>
                <a:fillRect/>
              </a:stretch>
            </p:blipFill>
            <p:spPr>
              <a:xfrm>
                <a:off x="2113365" y="6403057"/>
                <a:ext cx="168480" cy="31680"/>
              </a:xfrm>
              <a:prstGeom prst="rect">
                <a:avLst/>
              </a:prstGeom>
            </p:spPr>
          </p:pic>
        </mc:Fallback>
      </mc:AlternateContent>
      <p:grpSp>
        <p:nvGrpSpPr>
          <p:cNvPr id="73" name="Group 72">
            <a:extLst>
              <a:ext uri="{FF2B5EF4-FFF2-40B4-BE49-F238E27FC236}">
                <a16:creationId xmlns:a16="http://schemas.microsoft.com/office/drawing/2014/main" id="{C2599D8A-61B3-8B99-C540-13E88FC43E31}"/>
              </a:ext>
            </a:extLst>
          </p:cNvPr>
          <p:cNvGrpSpPr/>
          <p:nvPr/>
        </p:nvGrpSpPr>
        <p:grpSpPr>
          <a:xfrm>
            <a:off x="2492805" y="6189937"/>
            <a:ext cx="2746440" cy="592560"/>
            <a:chOff x="2492805" y="6189937"/>
            <a:chExt cx="2746440" cy="592560"/>
          </a:xfrm>
        </p:grpSpPr>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D0C02101-5B36-31A8-0E41-F8278B8435B6}"/>
                    </a:ext>
                  </a:extLst>
                </p14:cNvPr>
                <p14:cNvContentPartPr/>
                <p14:nvPr/>
              </p14:nvContentPartPr>
              <p14:xfrm>
                <a:off x="2492805" y="6189937"/>
                <a:ext cx="275760" cy="261360"/>
              </p14:xfrm>
            </p:contentPart>
          </mc:Choice>
          <mc:Fallback>
            <p:pic>
              <p:nvPicPr>
                <p:cNvPr id="56" name="Ink 55">
                  <a:extLst>
                    <a:ext uri="{FF2B5EF4-FFF2-40B4-BE49-F238E27FC236}">
                      <a16:creationId xmlns:a16="http://schemas.microsoft.com/office/drawing/2014/main" id="{D0C02101-5B36-31A8-0E41-F8278B8435B6}"/>
                    </a:ext>
                  </a:extLst>
                </p:cNvPr>
                <p:cNvPicPr/>
                <p:nvPr/>
              </p:nvPicPr>
              <p:blipFill>
                <a:blip r:embed="rId88"/>
                <a:stretch>
                  <a:fillRect/>
                </a:stretch>
              </p:blipFill>
              <p:spPr>
                <a:xfrm>
                  <a:off x="2483805" y="6180937"/>
                  <a:ext cx="2934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8EB23DAF-D44B-5B77-4D7B-71A626D6475C}"/>
                    </a:ext>
                  </a:extLst>
                </p14:cNvPr>
                <p14:cNvContentPartPr/>
                <p14:nvPr/>
              </p14:nvContentPartPr>
              <p14:xfrm>
                <a:off x="2884845" y="6251497"/>
                <a:ext cx="168480" cy="258480"/>
              </p14:xfrm>
            </p:contentPart>
          </mc:Choice>
          <mc:Fallback>
            <p:pic>
              <p:nvPicPr>
                <p:cNvPr id="57" name="Ink 56">
                  <a:extLst>
                    <a:ext uri="{FF2B5EF4-FFF2-40B4-BE49-F238E27FC236}">
                      <a16:creationId xmlns:a16="http://schemas.microsoft.com/office/drawing/2014/main" id="{8EB23DAF-D44B-5B77-4D7B-71A626D6475C}"/>
                    </a:ext>
                  </a:extLst>
                </p:cNvPr>
                <p:cNvPicPr/>
                <p:nvPr/>
              </p:nvPicPr>
              <p:blipFill>
                <a:blip r:embed="rId90"/>
                <a:stretch>
                  <a:fillRect/>
                </a:stretch>
              </p:blipFill>
              <p:spPr>
                <a:xfrm>
                  <a:off x="2875845" y="6242857"/>
                  <a:ext cx="1861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6DBB932D-2DB9-FF71-F7B4-DBD20FC6F87A}"/>
                    </a:ext>
                  </a:extLst>
                </p14:cNvPr>
                <p14:cNvContentPartPr/>
                <p14:nvPr/>
              </p14:nvContentPartPr>
              <p14:xfrm>
                <a:off x="3177525" y="6316657"/>
                <a:ext cx="59760" cy="120240"/>
              </p14:xfrm>
            </p:contentPart>
          </mc:Choice>
          <mc:Fallback>
            <p:pic>
              <p:nvPicPr>
                <p:cNvPr id="58" name="Ink 57">
                  <a:extLst>
                    <a:ext uri="{FF2B5EF4-FFF2-40B4-BE49-F238E27FC236}">
                      <a16:creationId xmlns:a16="http://schemas.microsoft.com/office/drawing/2014/main" id="{6DBB932D-2DB9-FF71-F7B4-DBD20FC6F87A}"/>
                    </a:ext>
                  </a:extLst>
                </p:cNvPr>
                <p:cNvPicPr/>
                <p:nvPr/>
              </p:nvPicPr>
              <p:blipFill>
                <a:blip r:embed="rId92"/>
                <a:stretch>
                  <a:fillRect/>
                </a:stretch>
              </p:blipFill>
              <p:spPr>
                <a:xfrm>
                  <a:off x="3168885" y="6308017"/>
                  <a:ext cx="774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Ink 58">
                  <a:extLst>
                    <a:ext uri="{FF2B5EF4-FFF2-40B4-BE49-F238E27FC236}">
                      <a16:creationId xmlns:a16="http://schemas.microsoft.com/office/drawing/2014/main" id="{614495F8-4F33-C011-1E1A-CEBFE4D377AF}"/>
                    </a:ext>
                  </a:extLst>
                </p14:cNvPr>
                <p14:cNvContentPartPr/>
                <p14:nvPr/>
              </p14:nvContentPartPr>
              <p14:xfrm>
                <a:off x="3339885" y="6233857"/>
                <a:ext cx="204840" cy="158040"/>
              </p14:xfrm>
            </p:contentPart>
          </mc:Choice>
          <mc:Fallback>
            <p:pic>
              <p:nvPicPr>
                <p:cNvPr id="59" name="Ink 58">
                  <a:extLst>
                    <a:ext uri="{FF2B5EF4-FFF2-40B4-BE49-F238E27FC236}">
                      <a16:creationId xmlns:a16="http://schemas.microsoft.com/office/drawing/2014/main" id="{614495F8-4F33-C011-1E1A-CEBFE4D377AF}"/>
                    </a:ext>
                  </a:extLst>
                </p:cNvPr>
                <p:cNvPicPr/>
                <p:nvPr/>
              </p:nvPicPr>
              <p:blipFill>
                <a:blip r:embed="rId94"/>
                <a:stretch>
                  <a:fillRect/>
                </a:stretch>
              </p:blipFill>
              <p:spPr>
                <a:xfrm>
                  <a:off x="3331245" y="6224857"/>
                  <a:ext cx="2224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Ink 59">
                  <a:extLst>
                    <a:ext uri="{FF2B5EF4-FFF2-40B4-BE49-F238E27FC236}">
                      <a16:creationId xmlns:a16="http://schemas.microsoft.com/office/drawing/2014/main" id="{8B0BE319-92D2-331D-A81B-641913913066}"/>
                    </a:ext>
                  </a:extLst>
                </p14:cNvPr>
                <p14:cNvContentPartPr/>
                <p14:nvPr/>
              </p14:nvContentPartPr>
              <p14:xfrm>
                <a:off x="3611325" y="6215857"/>
                <a:ext cx="155520" cy="211680"/>
              </p14:xfrm>
            </p:contentPart>
          </mc:Choice>
          <mc:Fallback>
            <p:pic>
              <p:nvPicPr>
                <p:cNvPr id="60" name="Ink 59">
                  <a:extLst>
                    <a:ext uri="{FF2B5EF4-FFF2-40B4-BE49-F238E27FC236}">
                      <a16:creationId xmlns:a16="http://schemas.microsoft.com/office/drawing/2014/main" id="{8B0BE319-92D2-331D-A81B-641913913066}"/>
                    </a:ext>
                  </a:extLst>
                </p:cNvPr>
                <p:cNvPicPr/>
                <p:nvPr/>
              </p:nvPicPr>
              <p:blipFill>
                <a:blip r:embed="rId96"/>
                <a:stretch>
                  <a:fillRect/>
                </a:stretch>
              </p:blipFill>
              <p:spPr>
                <a:xfrm>
                  <a:off x="3602685" y="6206857"/>
                  <a:ext cx="1731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D11A9056-1A20-F8EC-48CA-9A844771C34D}"/>
                    </a:ext>
                  </a:extLst>
                </p14:cNvPr>
                <p14:cNvContentPartPr/>
                <p14:nvPr/>
              </p14:nvContentPartPr>
              <p14:xfrm>
                <a:off x="3691245" y="6246097"/>
                <a:ext cx="430560" cy="421560"/>
              </p14:xfrm>
            </p:contentPart>
          </mc:Choice>
          <mc:Fallback>
            <p:pic>
              <p:nvPicPr>
                <p:cNvPr id="62" name="Ink 61">
                  <a:extLst>
                    <a:ext uri="{FF2B5EF4-FFF2-40B4-BE49-F238E27FC236}">
                      <a16:creationId xmlns:a16="http://schemas.microsoft.com/office/drawing/2014/main" id="{D11A9056-1A20-F8EC-48CA-9A844771C34D}"/>
                    </a:ext>
                  </a:extLst>
                </p:cNvPr>
                <p:cNvPicPr/>
                <p:nvPr/>
              </p:nvPicPr>
              <p:blipFill>
                <a:blip r:embed="rId98"/>
                <a:stretch>
                  <a:fillRect/>
                </a:stretch>
              </p:blipFill>
              <p:spPr>
                <a:xfrm>
                  <a:off x="3682605" y="6237457"/>
                  <a:ext cx="4482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2317A86C-2299-66CD-69AF-213436E1DB4B}"/>
                    </a:ext>
                  </a:extLst>
                </p14:cNvPr>
                <p14:cNvContentPartPr/>
                <p14:nvPr/>
              </p14:nvContentPartPr>
              <p14:xfrm>
                <a:off x="4011285" y="6472177"/>
                <a:ext cx="27000" cy="259920"/>
              </p14:xfrm>
            </p:contentPart>
          </mc:Choice>
          <mc:Fallback>
            <p:pic>
              <p:nvPicPr>
                <p:cNvPr id="63" name="Ink 62">
                  <a:extLst>
                    <a:ext uri="{FF2B5EF4-FFF2-40B4-BE49-F238E27FC236}">
                      <a16:creationId xmlns:a16="http://schemas.microsoft.com/office/drawing/2014/main" id="{2317A86C-2299-66CD-69AF-213436E1DB4B}"/>
                    </a:ext>
                  </a:extLst>
                </p:cNvPr>
                <p:cNvPicPr/>
                <p:nvPr/>
              </p:nvPicPr>
              <p:blipFill>
                <a:blip r:embed="rId100"/>
                <a:stretch>
                  <a:fillRect/>
                </a:stretch>
              </p:blipFill>
              <p:spPr>
                <a:xfrm>
                  <a:off x="4002285" y="6463177"/>
                  <a:ext cx="446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66008013-B782-3632-CA71-465BB8C0A37E}"/>
                    </a:ext>
                  </a:extLst>
                </p14:cNvPr>
                <p14:cNvContentPartPr/>
                <p14:nvPr/>
              </p14:nvContentPartPr>
              <p14:xfrm>
                <a:off x="4085805" y="6450937"/>
                <a:ext cx="30600" cy="246600"/>
              </p14:xfrm>
            </p:contentPart>
          </mc:Choice>
          <mc:Fallback>
            <p:pic>
              <p:nvPicPr>
                <p:cNvPr id="64" name="Ink 63">
                  <a:extLst>
                    <a:ext uri="{FF2B5EF4-FFF2-40B4-BE49-F238E27FC236}">
                      <a16:creationId xmlns:a16="http://schemas.microsoft.com/office/drawing/2014/main" id="{66008013-B782-3632-CA71-465BB8C0A37E}"/>
                    </a:ext>
                  </a:extLst>
                </p:cNvPr>
                <p:cNvPicPr/>
                <p:nvPr/>
              </p:nvPicPr>
              <p:blipFill>
                <a:blip r:embed="rId102"/>
                <a:stretch>
                  <a:fillRect/>
                </a:stretch>
              </p:blipFill>
              <p:spPr>
                <a:xfrm>
                  <a:off x="4077165" y="6441937"/>
                  <a:ext cx="482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C3DD76D5-8F20-9BCD-032A-EA7F0EE82FAB}"/>
                    </a:ext>
                  </a:extLst>
                </p14:cNvPr>
                <p14:cNvContentPartPr/>
                <p14:nvPr/>
              </p14:nvContentPartPr>
              <p14:xfrm>
                <a:off x="4216485" y="6485857"/>
                <a:ext cx="131400" cy="227880"/>
              </p14:xfrm>
            </p:contentPart>
          </mc:Choice>
          <mc:Fallback>
            <p:pic>
              <p:nvPicPr>
                <p:cNvPr id="65" name="Ink 64">
                  <a:extLst>
                    <a:ext uri="{FF2B5EF4-FFF2-40B4-BE49-F238E27FC236}">
                      <a16:creationId xmlns:a16="http://schemas.microsoft.com/office/drawing/2014/main" id="{C3DD76D5-8F20-9BCD-032A-EA7F0EE82FAB}"/>
                    </a:ext>
                  </a:extLst>
                </p:cNvPr>
                <p:cNvPicPr/>
                <p:nvPr/>
              </p:nvPicPr>
              <p:blipFill>
                <a:blip r:embed="rId104"/>
                <a:stretch>
                  <a:fillRect/>
                </a:stretch>
              </p:blipFill>
              <p:spPr>
                <a:xfrm>
                  <a:off x="4207485" y="6477217"/>
                  <a:ext cx="149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B9B5704B-45DB-D6F6-58B0-E2F6CDF4F596}"/>
                    </a:ext>
                  </a:extLst>
                </p14:cNvPr>
                <p14:cNvContentPartPr/>
                <p14:nvPr/>
              </p14:nvContentPartPr>
              <p14:xfrm>
                <a:off x="4423485" y="6459217"/>
                <a:ext cx="19800" cy="229320"/>
              </p14:xfrm>
            </p:contentPart>
          </mc:Choice>
          <mc:Fallback>
            <p:pic>
              <p:nvPicPr>
                <p:cNvPr id="66" name="Ink 65">
                  <a:extLst>
                    <a:ext uri="{FF2B5EF4-FFF2-40B4-BE49-F238E27FC236}">
                      <a16:creationId xmlns:a16="http://schemas.microsoft.com/office/drawing/2014/main" id="{B9B5704B-45DB-D6F6-58B0-E2F6CDF4F596}"/>
                    </a:ext>
                  </a:extLst>
                </p:cNvPr>
                <p:cNvPicPr/>
                <p:nvPr/>
              </p:nvPicPr>
              <p:blipFill>
                <a:blip r:embed="rId106"/>
                <a:stretch>
                  <a:fillRect/>
                </a:stretch>
              </p:blipFill>
              <p:spPr>
                <a:xfrm>
                  <a:off x="4414485" y="6450217"/>
                  <a:ext cx="37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37B90D4E-32F2-3198-57D5-4F7C80BAF77C}"/>
                    </a:ext>
                  </a:extLst>
                </p14:cNvPr>
                <p14:cNvContentPartPr/>
                <p14:nvPr/>
              </p14:nvContentPartPr>
              <p14:xfrm>
                <a:off x="4496205" y="6434377"/>
                <a:ext cx="31680" cy="273240"/>
              </p14:xfrm>
            </p:contentPart>
          </mc:Choice>
          <mc:Fallback>
            <p:pic>
              <p:nvPicPr>
                <p:cNvPr id="67" name="Ink 66">
                  <a:extLst>
                    <a:ext uri="{FF2B5EF4-FFF2-40B4-BE49-F238E27FC236}">
                      <a16:creationId xmlns:a16="http://schemas.microsoft.com/office/drawing/2014/main" id="{37B90D4E-32F2-3198-57D5-4F7C80BAF77C}"/>
                    </a:ext>
                  </a:extLst>
                </p:cNvPr>
                <p:cNvPicPr/>
                <p:nvPr/>
              </p:nvPicPr>
              <p:blipFill>
                <a:blip r:embed="rId108"/>
                <a:stretch>
                  <a:fillRect/>
                </a:stretch>
              </p:blipFill>
              <p:spPr>
                <a:xfrm>
                  <a:off x="4487205" y="6425737"/>
                  <a:ext cx="493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C6F213E6-3C95-13C3-0C2D-E2AB2729870A}"/>
                    </a:ext>
                  </a:extLst>
                </p14:cNvPr>
                <p14:cNvContentPartPr/>
                <p14:nvPr/>
              </p14:nvContentPartPr>
              <p14:xfrm>
                <a:off x="4688805" y="6452017"/>
                <a:ext cx="38520" cy="266760"/>
              </p14:xfrm>
            </p:contentPart>
          </mc:Choice>
          <mc:Fallback>
            <p:pic>
              <p:nvPicPr>
                <p:cNvPr id="68" name="Ink 67">
                  <a:extLst>
                    <a:ext uri="{FF2B5EF4-FFF2-40B4-BE49-F238E27FC236}">
                      <a16:creationId xmlns:a16="http://schemas.microsoft.com/office/drawing/2014/main" id="{C6F213E6-3C95-13C3-0C2D-E2AB2729870A}"/>
                    </a:ext>
                  </a:extLst>
                </p:cNvPr>
                <p:cNvPicPr/>
                <p:nvPr/>
              </p:nvPicPr>
              <p:blipFill>
                <a:blip r:embed="rId110"/>
                <a:stretch>
                  <a:fillRect/>
                </a:stretch>
              </p:blipFill>
              <p:spPr>
                <a:xfrm>
                  <a:off x="4680165" y="6443017"/>
                  <a:ext cx="561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9" name="Ink 68">
                  <a:extLst>
                    <a:ext uri="{FF2B5EF4-FFF2-40B4-BE49-F238E27FC236}">
                      <a16:creationId xmlns:a16="http://schemas.microsoft.com/office/drawing/2014/main" id="{01183873-3147-E300-21BC-4C3BA3A9D2E1}"/>
                    </a:ext>
                  </a:extLst>
                </p14:cNvPr>
                <p14:cNvContentPartPr/>
                <p14:nvPr/>
              </p14:nvContentPartPr>
              <p14:xfrm>
                <a:off x="4769085" y="6457417"/>
                <a:ext cx="32760" cy="275040"/>
              </p14:xfrm>
            </p:contentPart>
          </mc:Choice>
          <mc:Fallback>
            <p:pic>
              <p:nvPicPr>
                <p:cNvPr id="69" name="Ink 68">
                  <a:extLst>
                    <a:ext uri="{FF2B5EF4-FFF2-40B4-BE49-F238E27FC236}">
                      <a16:creationId xmlns:a16="http://schemas.microsoft.com/office/drawing/2014/main" id="{01183873-3147-E300-21BC-4C3BA3A9D2E1}"/>
                    </a:ext>
                  </a:extLst>
                </p:cNvPr>
                <p:cNvPicPr/>
                <p:nvPr/>
              </p:nvPicPr>
              <p:blipFill>
                <a:blip r:embed="rId112"/>
                <a:stretch>
                  <a:fillRect/>
                </a:stretch>
              </p:blipFill>
              <p:spPr>
                <a:xfrm>
                  <a:off x="4760085" y="6448417"/>
                  <a:ext cx="504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0" name="Ink 69">
                  <a:extLst>
                    <a:ext uri="{FF2B5EF4-FFF2-40B4-BE49-F238E27FC236}">
                      <a16:creationId xmlns:a16="http://schemas.microsoft.com/office/drawing/2014/main" id="{D84C5E4E-EF7F-B849-AC71-5BD78C90B44A}"/>
                    </a:ext>
                  </a:extLst>
                </p14:cNvPr>
                <p14:cNvContentPartPr/>
                <p14:nvPr/>
              </p14:nvContentPartPr>
              <p14:xfrm>
                <a:off x="4896525" y="6545977"/>
                <a:ext cx="185040" cy="147600"/>
              </p14:xfrm>
            </p:contentPart>
          </mc:Choice>
          <mc:Fallback>
            <p:pic>
              <p:nvPicPr>
                <p:cNvPr id="70" name="Ink 69">
                  <a:extLst>
                    <a:ext uri="{FF2B5EF4-FFF2-40B4-BE49-F238E27FC236}">
                      <a16:creationId xmlns:a16="http://schemas.microsoft.com/office/drawing/2014/main" id="{D84C5E4E-EF7F-B849-AC71-5BD78C90B44A}"/>
                    </a:ext>
                  </a:extLst>
                </p:cNvPr>
                <p:cNvPicPr/>
                <p:nvPr/>
              </p:nvPicPr>
              <p:blipFill>
                <a:blip r:embed="rId114"/>
                <a:stretch>
                  <a:fillRect/>
                </a:stretch>
              </p:blipFill>
              <p:spPr>
                <a:xfrm>
                  <a:off x="4887885" y="6537337"/>
                  <a:ext cx="2026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8CE9C993-06A1-48E0-6ACD-F60251708FC2}"/>
                    </a:ext>
                  </a:extLst>
                </p14:cNvPr>
                <p14:cNvContentPartPr/>
                <p14:nvPr/>
              </p14:nvContentPartPr>
              <p14:xfrm>
                <a:off x="5147085" y="6501697"/>
                <a:ext cx="24120" cy="240120"/>
              </p14:xfrm>
            </p:contentPart>
          </mc:Choice>
          <mc:Fallback>
            <p:pic>
              <p:nvPicPr>
                <p:cNvPr id="71" name="Ink 70">
                  <a:extLst>
                    <a:ext uri="{FF2B5EF4-FFF2-40B4-BE49-F238E27FC236}">
                      <a16:creationId xmlns:a16="http://schemas.microsoft.com/office/drawing/2014/main" id="{8CE9C993-06A1-48E0-6ACD-F60251708FC2}"/>
                    </a:ext>
                  </a:extLst>
                </p:cNvPr>
                <p:cNvPicPr/>
                <p:nvPr/>
              </p:nvPicPr>
              <p:blipFill>
                <a:blip r:embed="rId116"/>
                <a:stretch>
                  <a:fillRect/>
                </a:stretch>
              </p:blipFill>
              <p:spPr>
                <a:xfrm>
                  <a:off x="5138085" y="6492697"/>
                  <a:ext cx="417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12614F71-48BD-264D-4A4F-120C3DEC9D45}"/>
                    </a:ext>
                  </a:extLst>
                </p14:cNvPr>
                <p14:cNvContentPartPr/>
                <p14:nvPr/>
              </p14:nvContentPartPr>
              <p14:xfrm>
                <a:off x="5214405" y="6489457"/>
                <a:ext cx="24840" cy="293040"/>
              </p14:xfrm>
            </p:contentPart>
          </mc:Choice>
          <mc:Fallback>
            <p:pic>
              <p:nvPicPr>
                <p:cNvPr id="72" name="Ink 71">
                  <a:extLst>
                    <a:ext uri="{FF2B5EF4-FFF2-40B4-BE49-F238E27FC236}">
                      <a16:creationId xmlns:a16="http://schemas.microsoft.com/office/drawing/2014/main" id="{12614F71-48BD-264D-4A4F-120C3DEC9D45}"/>
                    </a:ext>
                  </a:extLst>
                </p:cNvPr>
                <p:cNvPicPr/>
                <p:nvPr/>
              </p:nvPicPr>
              <p:blipFill>
                <a:blip r:embed="rId118"/>
                <a:stretch>
                  <a:fillRect/>
                </a:stretch>
              </p:blipFill>
              <p:spPr>
                <a:xfrm>
                  <a:off x="5205765" y="6480817"/>
                  <a:ext cx="42480" cy="310680"/>
                </a:xfrm>
                <a:prstGeom prst="rect">
                  <a:avLst/>
                </a:prstGeom>
              </p:spPr>
            </p:pic>
          </mc:Fallback>
        </mc:AlternateContent>
      </p:grpSp>
      <p:grpSp>
        <p:nvGrpSpPr>
          <p:cNvPr id="76" name="Group 75">
            <a:extLst>
              <a:ext uri="{FF2B5EF4-FFF2-40B4-BE49-F238E27FC236}">
                <a16:creationId xmlns:a16="http://schemas.microsoft.com/office/drawing/2014/main" id="{67AA0BF8-3673-4E0A-01CE-093A5D7ABC46}"/>
              </a:ext>
            </a:extLst>
          </p:cNvPr>
          <p:cNvGrpSpPr/>
          <p:nvPr/>
        </p:nvGrpSpPr>
        <p:grpSpPr>
          <a:xfrm>
            <a:off x="5210085" y="3123097"/>
            <a:ext cx="523440" cy="147600"/>
            <a:chOff x="5210085" y="3123097"/>
            <a:chExt cx="523440" cy="147600"/>
          </a:xfrm>
        </p:grpSpPr>
        <mc:AlternateContent xmlns:mc="http://schemas.openxmlformats.org/markup-compatibility/2006">
          <mc:Choice xmlns:p14="http://schemas.microsoft.com/office/powerpoint/2010/main" Requires="p14">
            <p:contentPart p14:bwMode="auto" r:id="rId119">
              <p14:nvContentPartPr>
                <p14:cNvPr id="74" name="Ink 73">
                  <a:extLst>
                    <a:ext uri="{FF2B5EF4-FFF2-40B4-BE49-F238E27FC236}">
                      <a16:creationId xmlns:a16="http://schemas.microsoft.com/office/drawing/2014/main" id="{DFD97025-597B-5A71-19FD-2AAB00C2C823}"/>
                    </a:ext>
                  </a:extLst>
                </p14:cNvPr>
                <p14:cNvContentPartPr/>
                <p14:nvPr/>
              </p14:nvContentPartPr>
              <p14:xfrm>
                <a:off x="5210085" y="3123097"/>
                <a:ext cx="523440" cy="109080"/>
              </p14:xfrm>
            </p:contentPart>
          </mc:Choice>
          <mc:Fallback>
            <p:pic>
              <p:nvPicPr>
                <p:cNvPr id="74" name="Ink 73">
                  <a:extLst>
                    <a:ext uri="{FF2B5EF4-FFF2-40B4-BE49-F238E27FC236}">
                      <a16:creationId xmlns:a16="http://schemas.microsoft.com/office/drawing/2014/main" id="{DFD97025-597B-5A71-19FD-2AAB00C2C823}"/>
                    </a:ext>
                  </a:extLst>
                </p:cNvPr>
                <p:cNvPicPr/>
                <p:nvPr/>
              </p:nvPicPr>
              <p:blipFill>
                <a:blip r:embed="rId120"/>
                <a:stretch>
                  <a:fillRect/>
                </a:stretch>
              </p:blipFill>
              <p:spPr>
                <a:xfrm>
                  <a:off x="5201445" y="3114097"/>
                  <a:ext cx="5410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5" name="Ink 74">
                  <a:extLst>
                    <a:ext uri="{FF2B5EF4-FFF2-40B4-BE49-F238E27FC236}">
                      <a16:creationId xmlns:a16="http://schemas.microsoft.com/office/drawing/2014/main" id="{E099A09F-4054-6D45-11EF-39386DEB275E}"/>
                    </a:ext>
                  </a:extLst>
                </p14:cNvPr>
                <p14:cNvContentPartPr/>
                <p14:nvPr/>
              </p14:nvContentPartPr>
              <p14:xfrm>
                <a:off x="5371725" y="3225337"/>
                <a:ext cx="280080" cy="45360"/>
              </p14:xfrm>
            </p:contentPart>
          </mc:Choice>
          <mc:Fallback>
            <p:pic>
              <p:nvPicPr>
                <p:cNvPr id="75" name="Ink 74">
                  <a:extLst>
                    <a:ext uri="{FF2B5EF4-FFF2-40B4-BE49-F238E27FC236}">
                      <a16:creationId xmlns:a16="http://schemas.microsoft.com/office/drawing/2014/main" id="{E099A09F-4054-6D45-11EF-39386DEB275E}"/>
                    </a:ext>
                  </a:extLst>
                </p:cNvPr>
                <p:cNvPicPr/>
                <p:nvPr/>
              </p:nvPicPr>
              <p:blipFill>
                <a:blip r:embed="rId122"/>
                <a:stretch>
                  <a:fillRect/>
                </a:stretch>
              </p:blipFill>
              <p:spPr>
                <a:xfrm>
                  <a:off x="5363085" y="3216697"/>
                  <a:ext cx="297720" cy="63000"/>
                </a:xfrm>
                <a:prstGeom prst="rect">
                  <a:avLst/>
                </a:prstGeom>
              </p:spPr>
            </p:pic>
          </mc:Fallback>
        </mc:AlternateContent>
      </p:grpSp>
    </p:spTree>
    <p:extLst>
      <p:ext uri="{BB962C8B-B14F-4D97-AF65-F5344CB8AC3E}">
        <p14:creationId xmlns:p14="http://schemas.microsoft.com/office/powerpoint/2010/main" val="26385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E59D-DDE9-11B3-F52D-6F8B3C53A69A}"/>
              </a:ext>
            </a:extLst>
          </p:cNvPr>
          <p:cNvSpPr>
            <a:spLocks noGrp="1"/>
          </p:cNvSpPr>
          <p:nvPr>
            <p:ph type="title"/>
          </p:nvPr>
        </p:nvSpPr>
        <p:spPr/>
        <p:txBody>
          <a:bodyPr>
            <a:normAutofit/>
          </a:bodyPr>
          <a:lstStyle/>
          <a:p>
            <a:r>
              <a:rPr lang="en-US" dirty="0"/>
              <a:t>Correlation value for vectors and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DFB376-C5DD-49AB-06E5-C6665F4DD380}"/>
                  </a:ext>
                </a:extLst>
              </p:cNvPr>
              <p:cNvSpPr>
                <a:spLocks noGrp="1"/>
              </p:cNvSpPr>
              <p:nvPr>
                <p:ph idx="1"/>
              </p:nvPr>
            </p:nvSpPr>
            <p:spPr>
              <a:xfrm>
                <a:off x="609600" y="762000"/>
                <a:ext cx="10972800" cy="5867400"/>
              </a:xfrm>
            </p:spPr>
            <p:txBody>
              <a:bodyPr>
                <a:normAutofit/>
              </a:bodyPr>
              <a:lstStyle/>
              <a:p>
                <a14:m>
                  <m:oMath xmlns:m="http://schemas.openxmlformats.org/officeDocument/2006/math">
                    <m:r>
                      <a:rPr lang="en-US" sz="2400" i="1" smtClean="0">
                        <a:latin typeface="Cambria Math"/>
                        <a:ea typeface="Cambria Math"/>
                      </a:rPr>
                      <m:t>&lt;</m:t>
                    </m:r>
                    <m:r>
                      <a:rPr lang="en-US" sz="2400" i="1" smtClean="0">
                        <a:latin typeface="Cambria Math"/>
                        <a:ea typeface="Cambria Math"/>
                      </a:rPr>
                      <m:t>𝑔</m:t>
                    </m:r>
                    <m:r>
                      <a:rPr lang="en-US" sz="2400" i="1" smtClean="0">
                        <a:latin typeface="Cambria Math"/>
                        <a:ea typeface="Cambria Math"/>
                      </a:rPr>
                      <m:t>,</m:t>
                    </m:r>
                    <m:r>
                      <a:rPr lang="en-US" sz="2400" i="1" smtClean="0">
                        <a:latin typeface="Cambria Math"/>
                        <a:ea typeface="Cambria Math"/>
                      </a:rPr>
                      <m:t>𝑥</m:t>
                    </m:r>
                    <m:r>
                      <a:rPr lang="en-US" sz="2400" i="1" smtClean="0">
                        <a:latin typeface="Cambria Math"/>
                        <a:ea typeface="Cambria Math"/>
                      </a:rPr>
                      <m:t>&gt;</m:t>
                    </m:r>
                  </m:oMath>
                </a14:m>
                <a:r>
                  <a:rPr lang="en-US" dirty="0"/>
                  <a:t>=</a:t>
                </a:r>
                <a:r>
                  <a:rPr lang="en-US" dirty="0">
                    <a:ea typeface="Cambria Math"/>
                  </a:rPr>
                  <a:t> </a:t>
                </a:r>
                <a14:m>
                  <m:oMath xmlns:m="http://schemas.openxmlformats.org/officeDocument/2006/math">
                    <m:d>
                      <m:dPr>
                        <m:begChr m:val="‖"/>
                        <m:endChr m:val="‖"/>
                        <m:ctrlPr>
                          <a:rPr lang="en-US" i="1">
                            <a:latin typeface="Cambria Math" panose="02040503050406030204" pitchFamily="18" charset="0"/>
                            <a:ea typeface="Cambria Math"/>
                          </a:rPr>
                        </m:ctrlPr>
                      </m:dPr>
                      <m:e>
                        <m:r>
                          <a:rPr lang="en-US" i="1">
                            <a:latin typeface="Cambria Math"/>
                            <a:ea typeface="Cambria Math"/>
                          </a:rPr>
                          <m:t>𝑔</m:t>
                        </m:r>
                      </m:e>
                    </m:d>
                    <m:d>
                      <m:dPr>
                        <m:begChr m:val="‖"/>
                        <m:endChr m:val="‖"/>
                        <m:ctrlPr>
                          <a:rPr lang="en-US" i="1">
                            <a:latin typeface="Cambria Math" panose="02040503050406030204" pitchFamily="18" charset="0"/>
                            <a:ea typeface="Cambria Math"/>
                          </a:rPr>
                        </m:ctrlPr>
                      </m:dPr>
                      <m:e>
                        <m:r>
                          <a:rPr lang="en-US" i="1">
                            <a:latin typeface="Cambria Math"/>
                            <a:ea typeface="Cambria Math"/>
                          </a:rPr>
                          <m:t>𝑥</m:t>
                        </m:r>
                      </m:e>
                    </m:d>
                  </m:oMath>
                </a14:m>
                <a:r>
                  <a:rPr lang="en-US" dirty="0"/>
                  <a:t> </a:t>
                </a:r>
                <a14:m>
                  <m:oMath xmlns:m="http://schemas.openxmlformats.org/officeDocument/2006/math">
                    <m:r>
                      <a:rPr lang="en-US" i="1">
                        <a:latin typeface="Cambria Math"/>
                      </a:rPr>
                      <m:t>𝑐𝑜𝑠</m:t>
                    </m:r>
                    <m:r>
                      <a:rPr lang="en-US" i="1">
                        <a:latin typeface="Cambria Math"/>
                        <a:ea typeface="Cambria Math"/>
                      </a:rPr>
                      <m:t>𝜃</m:t>
                    </m:r>
                  </m:oMath>
                </a14:m>
                <a:endParaRPr lang="en-US" dirty="0"/>
              </a:p>
              <a:p>
                <a:endParaRPr lang="en-US" sz="2000" i="1" dirty="0">
                  <a:latin typeface="Cambria Math"/>
                </a:endParaRPr>
              </a:p>
              <a:p>
                <a14:m>
                  <m:oMath xmlns:m="http://schemas.openxmlformats.org/officeDocument/2006/math">
                    <m:r>
                      <a:rPr lang="en-US" sz="2000" i="1" smtClean="0">
                        <a:latin typeface="Cambria Math"/>
                      </a:rPr>
                      <m:t>𝑐𝑜𝑠</m:t>
                    </m:r>
                    <m:r>
                      <a:rPr lang="en-US" sz="2000" i="1">
                        <a:latin typeface="Cambria Math"/>
                        <a:ea typeface="Cambria Math"/>
                      </a:rPr>
                      <m:t>𝜃</m:t>
                    </m:r>
                    <m:r>
                      <a:rPr lang="en-US" sz="2000" i="1">
                        <a:latin typeface="Cambria Math"/>
                        <a:ea typeface="Cambria Math"/>
                      </a:rPr>
                      <m:t>=</m:t>
                    </m:r>
                    <m:f>
                      <m:fPr>
                        <m:ctrlPr>
                          <a:rPr lang="en-US" sz="2000" i="1">
                            <a:latin typeface="Cambria Math" panose="02040503050406030204" pitchFamily="18" charset="0"/>
                            <a:ea typeface="Cambria Math"/>
                          </a:rPr>
                        </m:ctrlPr>
                      </m:fPr>
                      <m:num>
                        <m:r>
                          <a:rPr lang="en-US" sz="2000" i="1">
                            <a:latin typeface="Cambria Math"/>
                            <a:ea typeface="Cambria Math"/>
                          </a:rPr>
                          <m:t>&lt;</m:t>
                        </m:r>
                        <m:r>
                          <a:rPr lang="en-US" sz="2000" i="1">
                            <a:latin typeface="Cambria Math"/>
                            <a:ea typeface="Cambria Math"/>
                          </a:rPr>
                          <m:t>𝑔</m:t>
                        </m:r>
                        <m:r>
                          <a:rPr lang="en-US" sz="2000" i="1">
                            <a:latin typeface="Cambria Math"/>
                            <a:ea typeface="Cambria Math"/>
                          </a:rPr>
                          <m:t>,</m:t>
                        </m:r>
                        <m:r>
                          <a:rPr lang="en-US" sz="2000" i="1">
                            <a:latin typeface="Cambria Math"/>
                            <a:ea typeface="Cambria Math"/>
                          </a:rPr>
                          <m:t>𝑥</m:t>
                        </m:r>
                        <m:r>
                          <a:rPr lang="en-US" sz="2000" i="1">
                            <a:latin typeface="Cambria Math"/>
                            <a:ea typeface="Cambria Math"/>
                          </a:rPr>
                          <m:t>&gt;</m:t>
                        </m:r>
                      </m:num>
                      <m:den>
                        <m:d>
                          <m:dPr>
                            <m:begChr m:val="‖"/>
                            <m:endChr m:val="‖"/>
                            <m:ctrlPr>
                              <a:rPr lang="en-US" sz="2000" i="1">
                                <a:latin typeface="Cambria Math" panose="02040503050406030204" pitchFamily="18" charset="0"/>
                                <a:ea typeface="Cambria Math"/>
                              </a:rPr>
                            </m:ctrlPr>
                          </m:dPr>
                          <m:e>
                            <m:r>
                              <a:rPr lang="en-US" sz="2000" i="1">
                                <a:latin typeface="Cambria Math"/>
                                <a:ea typeface="Cambria Math"/>
                              </a:rPr>
                              <m:t>𝑔</m:t>
                            </m:r>
                          </m:e>
                        </m:d>
                        <m:d>
                          <m:dPr>
                            <m:begChr m:val="‖"/>
                            <m:endChr m:val="‖"/>
                            <m:ctrlPr>
                              <a:rPr lang="en-US" sz="2000" i="1">
                                <a:latin typeface="Cambria Math" panose="02040503050406030204" pitchFamily="18" charset="0"/>
                                <a:ea typeface="Cambria Math"/>
                              </a:rPr>
                            </m:ctrlPr>
                          </m:dPr>
                          <m:e>
                            <m:r>
                              <a:rPr lang="en-US" sz="2000" i="1">
                                <a:latin typeface="Cambria Math"/>
                                <a:ea typeface="Cambria Math"/>
                              </a:rPr>
                              <m:t>𝑥</m:t>
                            </m:r>
                          </m:e>
                        </m:d>
                      </m:den>
                    </m:f>
                  </m:oMath>
                </a14:m>
                <a:endParaRPr lang="en-US" sz="2400" dirty="0">
                  <a:ea typeface="Cambria Math"/>
                </a:endParaRPr>
              </a:p>
              <a:p>
                <a:endParaRPr lang="en-US" sz="2400" i="1" dirty="0">
                  <a:solidFill>
                    <a:srgbClr val="C00000"/>
                  </a:solidFill>
                  <a:latin typeface="Cambria Math"/>
                  <a:ea typeface="Cambria Math"/>
                </a:endParaRPr>
              </a:p>
              <a:p>
                <a14:m>
                  <m:oMath xmlns:m="http://schemas.openxmlformats.org/officeDocument/2006/math">
                    <m:r>
                      <a:rPr lang="en-US" sz="1800" i="1" smtClean="0">
                        <a:solidFill>
                          <a:srgbClr val="C00000"/>
                        </a:solidFill>
                        <a:latin typeface="Cambria Math"/>
                        <a:ea typeface="Cambria Math"/>
                      </a:rPr>
                      <m:t>𝜃</m:t>
                    </m:r>
                  </m:oMath>
                </a14:m>
                <a:r>
                  <a:rPr lang="en-US" sz="2400" dirty="0">
                    <a:solidFill>
                      <a:schemeClr val="tx1"/>
                    </a:solidFill>
                    <a:ea typeface="Cambria Math"/>
                  </a:rPr>
                  <a:t>=</a:t>
                </a:r>
                <a:r>
                  <a:rPr lang="en-US" sz="1800" dirty="0">
                    <a:solidFill>
                      <a:schemeClr val="tx1"/>
                    </a:solidFill>
                    <a:ea typeface="Cambria Math"/>
                  </a:rPr>
                  <a:t>0,</a:t>
                </a:r>
                <a:r>
                  <a:rPr lang="en-US" sz="1800" dirty="0">
                    <a:solidFill>
                      <a:schemeClr val="tx1"/>
                    </a:solidFill>
                  </a:rPr>
                  <a:t> </a:t>
                </a:r>
                <a14:m>
                  <m:oMath xmlns:m="http://schemas.openxmlformats.org/officeDocument/2006/math">
                    <m:r>
                      <a:rPr lang="en-US" sz="1800" i="1">
                        <a:solidFill>
                          <a:schemeClr val="tx1"/>
                        </a:solidFill>
                        <a:latin typeface="Cambria Math"/>
                      </a:rPr>
                      <m:t>𝜋</m:t>
                    </m:r>
                    <m:r>
                      <a:rPr lang="en-US" sz="1800" b="0" i="1" smtClean="0">
                        <a:solidFill>
                          <a:schemeClr val="tx1"/>
                        </a:solidFill>
                        <a:latin typeface="Cambria Math" panose="02040503050406030204" pitchFamily="18" charset="0"/>
                      </a:rPr>
                      <m:t>/2,</m:t>
                    </m:r>
                    <m:r>
                      <a:rPr lang="en-US" sz="1800" i="1">
                        <a:latin typeface="Cambria Math"/>
                      </a:rPr>
                      <m:t>𝜋</m:t>
                    </m:r>
                  </m:oMath>
                </a14:m>
                <a:endParaRPr lang="en-US" sz="2400" dirty="0">
                  <a:solidFill>
                    <a:schemeClr val="tx1"/>
                  </a:solidFill>
                  <a:ea typeface="Cambria Math"/>
                </a:endParaRPr>
              </a:p>
              <a:p>
                <a:pPr marL="0" indent="0">
                  <a:buNone/>
                </a:pPr>
                <a:endParaRPr lang="en-US" dirty="0">
                  <a:ea typeface="Cambria Math"/>
                </a:endParaRPr>
              </a:p>
              <a:p>
                <a:r>
                  <a:rPr lang="en-US" sz="2400" dirty="0">
                    <a:solidFill>
                      <a:srgbClr val="C00000"/>
                    </a:solidFill>
                    <a:ea typeface="Cambria Math"/>
                  </a:rPr>
                  <a:t>Vector:</a:t>
                </a:r>
                <a:endParaRPr lang="en-US" sz="3200" i="1" dirty="0">
                  <a:solidFill>
                    <a:schemeClr val="tx1"/>
                  </a:solidFill>
                  <a:latin typeface="Cambria Math"/>
                </a:endParaRPr>
              </a:p>
              <a:p>
                <a:pPr marL="0" indent="0">
                  <a:buNone/>
                </a:pPr>
                <a14:m>
                  <m:oMathPara xmlns:m="http://schemas.openxmlformats.org/officeDocument/2006/math">
                    <m:oMathParaPr>
                      <m:jc m:val="center"/>
                    </m:oMathParaPr>
                    <m:oMath xmlns:m="http://schemas.openxmlformats.org/officeDocument/2006/math">
                      <m:r>
                        <a:rPr lang="en-US" sz="2800" i="1" smtClean="0">
                          <a:solidFill>
                            <a:srgbClr val="00B050"/>
                          </a:solidFill>
                          <a:latin typeface="Cambria Math"/>
                        </a:rPr>
                        <m:t>𝜌</m:t>
                      </m:r>
                      <m:r>
                        <a:rPr lang="en-US" sz="2800" i="1">
                          <a:solidFill>
                            <a:srgbClr val="00B050"/>
                          </a:solidFill>
                          <a:latin typeface="Cambria Math"/>
                          <a:ea typeface="Cambria Math"/>
                        </a:rPr>
                        <m:t>=</m:t>
                      </m:r>
                      <m:f>
                        <m:fPr>
                          <m:ctrlPr>
                            <a:rPr lang="en-US" sz="2800" i="1">
                              <a:solidFill>
                                <a:srgbClr val="00B050"/>
                              </a:solidFill>
                              <a:latin typeface="Cambria Math" panose="02040503050406030204" pitchFamily="18" charset="0"/>
                              <a:ea typeface="Cambria Math"/>
                            </a:rPr>
                          </m:ctrlPr>
                        </m:fPr>
                        <m:num>
                          <m:r>
                            <a:rPr lang="en-US" sz="2800" i="1">
                              <a:solidFill>
                                <a:srgbClr val="00B050"/>
                              </a:solidFill>
                              <a:latin typeface="Cambria Math"/>
                              <a:ea typeface="Cambria Math"/>
                            </a:rPr>
                            <m:t>&lt;</m:t>
                          </m:r>
                          <m:r>
                            <a:rPr lang="en-US" sz="2800" i="1">
                              <a:solidFill>
                                <a:srgbClr val="00B050"/>
                              </a:solidFill>
                              <a:latin typeface="Cambria Math"/>
                              <a:ea typeface="Cambria Math"/>
                            </a:rPr>
                            <m:t>𝑔</m:t>
                          </m:r>
                          <m:r>
                            <a:rPr lang="en-US" sz="2800" i="1">
                              <a:solidFill>
                                <a:srgbClr val="00B050"/>
                              </a:solidFill>
                              <a:latin typeface="Cambria Math"/>
                              <a:ea typeface="Cambria Math"/>
                            </a:rPr>
                            <m:t>,</m:t>
                          </m:r>
                          <m:r>
                            <a:rPr lang="en-US" sz="2800" i="1">
                              <a:solidFill>
                                <a:srgbClr val="00B050"/>
                              </a:solidFill>
                              <a:latin typeface="Cambria Math"/>
                              <a:ea typeface="Cambria Math"/>
                            </a:rPr>
                            <m:t>𝑥</m:t>
                          </m:r>
                          <m:r>
                            <a:rPr lang="en-US" sz="2800" i="1">
                              <a:solidFill>
                                <a:srgbClr val="00B050"/>
                              </a:solidFill>
                              <a:latin typeface="Cambria Math"/>
                              <a:ea typeface="Cambria Math"/>
                            </a:rPr>
                            <m:t>&gt;</m:t>
                          </m:r>
                        </m:num>
                        <m:den>
                          <m:d>
                            <m:dPr>
                              <m:begChr m:val="‖"/>
                              <m:endChr m:val="‖"/>
                              <m:ctrlPr>
                                <a:rPr lang="en-US" sz="2800" i="1">
                                  <a:solidFill>
                                    <a:srgbClr val="00B050"/>
                                  </a:solidFill>
                                  <a:latin typeface="Cambria Math" panose="02040503050406030204" pitchFamily="18" charset="0"/>
                                  <a:ea typeface="Cambria Math"/>
                                </a:rPr>
                              </m:ctrlPr>
                            </m:dPr>
                            <m:e>
                              <m:r>
                                <a:rPr lang="en-US" sz="2800" i="1">
                                  <a:solidFill>
                                    <a:srgbClr val="00B050"/>
                                  </a:solidFill>
                                  <a:latin typeface="Cambria Math"/>
                                  <a:ea typeface="Cambria Math"/>
                                </a:rPr>
                                <m:t>𝑔</m:t>
                              </m:r>
                            </m:e>
                          </m:d>
                          <m:d>
                            <m:dPr>
                              <m:begChr m:val="‖"/>
                              <m:endChr m:val="‖"/>
                              <m:ctrlPr>
                                <a:rPr lang="en-US" sz="2800" i="1">
                                  <a:solidFill>
                                    <a:srgbClr val="00B050"/>
                                  </a:solidFill>
                                  <a:latin typeface="Cambria Math" panose="02040503050406030204" pitchFamily="18" charset="0"/>
                                  <a:ea typeface="Cambria Math"/>
                                </a:rPr>
                              </m:ctrlPr>
                            </m:dPr>
                            <m:e>
                              <m:r>
                                <a:rPr lang="en-US" sz="2800" i="1">
                                  <a:solidFill>
                                    <a:srgbClr val="00B050"/>
                                  </a:solidFill>
                                  <a:latin typeface="Cambria Math"/>
                                  <a:ea typeface="Cambria Math"/>
                                </a:rPr>
                                <m:t>𝑥</m:t>
                              </m:r>
                            </m:e>
                          </m:d>
                        </m:den>
                      </m:f>
                    </m:oMath>
                  </m:oMathPara>
                </a14:m>
                <a:endParaRPr lang="en-US" dirty="0"/>
              </a:p>
              <a:p>
                <a:r>
                  <a:rPr lang="en-US" dirty="0">
                    <a:solidFill>
                      <a:srgbClr val="C00000"/>
                    </a:solidFill>
                  </a:rPr>
                  <a:t>Signal:</a:t>
                </a:r>
              </a:p>
              <a:p>
                <a:r>
                  <a:rPr lang="en-US" sz="2000" dirty="0"/>
                  <a:t>Norm of a signal </a:t>
                </a:r>
                <a14:m>
                  <m:oMath xmlns:m="http://schemas.openxmlformats.org/officeDocument/2006/math">
                    <m:d>
                      <m:dPr>
                        <m:begChr m:val="|"/>
                        <m:endChr m:val="|"/>
                        <m:ctrlPr>
                          <a:rPr lang="en-US" sz="200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a:rPr>
                              <m:t>𝑔</m:t>
                            </m:r>
                            <m:d>
                              <m:dPr>
                                <m:ctrlPr>
                                  <a:rPr lang="en-US" sz="2000" i="1">
                                    <a:latin typeface="Cambria Math" panose="02040503050406030204" pitchFamily="18" charset="0"/>
                                  </a:rPr>
                                </m:ctrlPr>
                              </m:dPr>
                              <m:e>
                                <m:r>
                                  <a:rPr lang="en-US" sz="2000" i="1">
                                    <a:latin typeface="Cambria Math"/>
                                  </a:rPr>
                                  <m:t>𝑡</m:t>
                                </m:r>
                              </m:e>
                            </m:d>
                          </m:e>
                        </m:d>
                      </m:e>
                    </m:d>
                    <m:r>
                      <a:rPr lang="en-US" sz="2000" i="1">
                        <a:latin typeface="Cambria Math"/>
                      </a:rPr>
                      <m:t>=</m:t>
                    </m:r>
                    <m:rad>
                      <m:radPr>
                        <m:degHide m:val="on"/>
                        <m:ctrlPr>
                          <a:rPr lang="en-US" sz="2000" i="1">
                            <a:latin typeface="Cambria Math" panose="02040503050406030204" pitchFamily="18" charset="0"/>
                          </a:rPr>
                        </m:ctrlPr>
                      </m:radPr>
                      <m:deg/>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𝑔</m:t>
                            </m:r>
                          </m:sub>
                        </m:sSub>
                      </m:e>
                    </m:rad>
                  </m:oMath>
                </a14:m>
                <a:endParaRPr lang="en-US" dirty="0"/>
              </a:p>
              <a:p>
                <a:pPr marL="0" indent="0">
                  <a:buNone/>
                </a:pPr>
                <a:endParaRPr lang="en-US" sz="2400" i="1" dirty="0">
                  <a:solidFill>
                    <a:srgbClr val="C00000"/>
                  </a:solidFill>
                  <a:latin typeface="Cambria Math"/>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12DFB376-C5DD-49AB-06E5-C6665F4DD380}"/>
                  </a:ext>
                </a:extLst>
              </p:cNvPr>
              <p:cNvSpPr>
                <a:spLocks noGrp="1" noRot="1" noChangeAspect="1" noMove="1" noResize="1" noEditPoints="1" noAdjustHandles="1" noChangeArrowheads="1" noChangeShapeType="1" noTextEdit="1"/>
              </p:cNvSpPr>
              <p:nvPr>
                <p:ph idx="1"/>
              </p:nvPr>
            </p:nvSpPr>
            <p:spPr>
              <a:xfrm>
                <a:off x="609600" y="762000"/>
                <a:ext cx="10972800" cy="5867400"/>
              </a:xfrm>
              <a:blipFill>
                <a:blip r:embed="rId2"/>
                <a:stretch>
                  <a:fillRect l="-722" t="-83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E7C96E4-751B-C8AE-21AF-1E50EF00B1BB}"/>
                  </a:ext>
                </a:extLst>
              </p14:cNvPr>
              <p14:cNvContentPartPr/>
              <p14:nvPr/>
            </p14:nvContentPartPr>
            <p14:xfrm>
              <a:off x="7247675" y="3439387"/>
              <a:ext cx="42120" cy="8280"/>
            </p14:xfrm>
          </p:contentPart>
        </mc:Choice>
        <mc:Fallback xmlns="">
          <p:pic>
            <p:nvPicPr>
              <p:cNvPr id="7" name="Ink 6">
                <a:extLst>
                  <a:ext uri="{FF2B5EF4-FFF2-40B4-BE49-F238E27FC236}">
                    <a16:creationId xmlns:a16="http://schemas.microsoft.com/office/drawing/2014/main" id="{AE7C96E4-751B-C8AE-21AF-1E50EF00B1BB}"/>
                  </a:ext>
                </a:extLst>
              </p:cNvPr>
              <p:cNvPicPr/>
              <p:nvPr/>
            </p:nvPicPr>
            <p:blipFill>
              <a:blip r:embed="rId4"/>
              <a:stretch>
                <a:fillRect/>
              </a:stretch>
            </p:blipFill>
            <p:spPr>
              <a:xfrm>
                <a:off x="7185035" y="3376747"/>
                <a:ext cx="167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7EBAC16-4218-D3F2-69DA-B6BAF205A7CD}"/>
                  </a:ext>
                </a:extLst>
              </p14:cNvPr>
              <p14:cNvContentPartPr/>
              <p14:nvPr/>
            </p14:nvContentPartPr>
            <p14:xfrm>
              <a:off x="5519675" y="5972347"/>
              <a:ext cx="360" cy="360"/>
            </p14:xfrm>
          </p:contentPart>
        </mc:Choice>
        <mc:Fallback xmlns="">
          <p:pic>
            <p:nvPicPr>
              <p:cNvPr id="8" name="Ink 7">
                <a:extLst>
                  <a:ext uri="{FF2B5EF4-FFF2-40B4-BE49-F238E27FC236}">
                    <a16:creationId xmlns:a16="http://schemas.microsoft.com/office/drawing/2014/main" id="{77EBAC16-4218-D3F2-69DA-B6BAF205A7CD}"/>
                  </a:ext>
                </a:extLst>
              </p:cNvPr>
              <p:cNvPicPr/>
              <p:nvPr/>
            </p:nvPicPr>
            <p:blipFill>
              <a:blip r:embed="rId6"/>
              <a:stretch>
                <a:fillRect/>
              </a:stretch>
            </p:blipFill>
            <p:spPr>
              <a:xfrm>
                <a:off x="5456675" y="5909707"/>
                <a:ext cx="126000" cy="126000"/>
              </a:xfrm>
              <a:prstGeom prst="rect">
                <a:avLst/>
              </a:prstGeom>
            </p:spPr>
          </p:pic>
        </mc:Fallback>
      </mc:AlternateContent>
      <p:pic>
        <p:nvPicPr>
          <p:cNvPr id="11" name="Picture 10">
            <a:extLst>
              <a:ext uri="{FF2B5EF4-FFF2-40B4-BE49-F238E27FC236}">
                <a16:creationId xmlns:a16="http://schemas.microsoft.com/office/drawing/2014/main" id="{445A83CB-5EAD-72F0-C12D-C317F9ED2CDC}"/>
              </a:ext>
            </a:extLst>
          </p:cNvPr>
          <p:cNvPicPr>
            <a:picLocks noChangeAspect="1"/>
          </p:cNvPicPr>
          <p:nvPr/>
        </p:nvPicPr>
        <p:blipFill>
          <a:blip r:embed="rId7"/>
          <a:stretch>
            <a:fillRect/>
          </a:stretch>
        </p:blipFill>
        <p:spPr>
          <a:xfrm>
            <a:off x="4573448" y="5510600"/>
            <a:ext cx="3960952" cy="883015"/>
          </a:xfrm>
          <a:prstGeom prst="rect">
            <a:avLst/>
          </a:prstGeom>
        </p:spPr>
      </p:pic>
      <p:grpSp>
        <p:nvGrpSpPr>
          <p:cNvPr id="24" name="Group 23">
            <a:extLst>
              <a:ext uri="{FF2B5EF4-FFF2-40B4-BE49-F238E27FC236}">
                <a16:creationId xmlns:a16="http://schemas.microsoft.com/office/drawing/2014/main" id="{90342592-705B-8EB0-7A97-8AA4D4B25F60}"/>
              </a:ext>
            </a:extLst>
          </p:cNvPr>
          <p:cNvGrpSpPr/>
          <p:nvPr/>
        </p:nvGrpSpPr>
        <p:grpSpPr>
          <a:xfrm>
            <a:off x="4688085" y="868057"/>
            <a:ext cx="523080" cy="261000"/>
            <a:chOff x="4688085" y="868057"/>
            <a:chExt cx="523080" cy="261000"/>
          </a:xfrm>
        </p:grpSpPr>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D61540EB-92E8-D22C-8C31-933EF9A91DCD}"/>
                    </a:ext>
                  </a:extLst>
                </p14:cNvPr>
                <p14:cNvContentPartPr/>
                <p14:nvPr/>
              </p14:nvContentPartPr>
              <p14:xfrm>
                <a:off x="4688085" y="868057"/>
                <a:ext cx="310320" cy="249480"/>
              </p14:xfrm>
            </p:contentPart>
          </mc:Choice>
          <mc:Fallback>
            <p:pic>
              <p:nvPicPr>
                <p:cNvPr id="4" name="Ink 3">
                  <a:extLst>
                    <a:ext uri="{FF2B5EF4-FFF2-40B4-BE49-F238E27FC236}">
                      <a16:creationId xmlns:a16="http://schemas.microsoft.com/office/drawing/2014/main" id="{D61540EB-92E8-D22C-8C31-933EF9A91DCD}"/>
                    </a:ext>
                  </a:extLst>
                </p:cNvPr>
                <p:cNvPicPr/>
                <p:nvPr/>
              </p:nvPicPr>
              <p:blipFill>
                <a:blip r:embed="rId9"/>
                <a:stretch>
                  <a:fillRect/>
                </a:stretch>
              </p:blipFill>
              <p:spPr>
                <a:xfrm>
                  <a:off x="4679445" y="859417"/>
                  <a:ext cx="3279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0DDCFA68-A569-355A-6ED2-E705DC6C09B8}"/>
                    </a:ext>
                  </a:extLst>
                </p14:cNvPr>
                <p14:cNvContentPartPr/>
                <p14:nvPr/>
              </p14:nvContentPartPr>
              <p14:xfrm>
                <a:off x="5071125" y="897217"/>
                <a:ext cx="92160" cy="231840"/>
              </p14:xfrm>
            </p:contentPart>
          </mc:Choice>
          <mc:Fallback>
            <p:pic>
              <p:nvPicPr>
                <p:cNvPr id="5" name="Ink 4">
                  <a:extLst>
                    <a:ext uri="{FF2B5EF4-FFF2-40B4-BE49-F238E27FC236}">
                      <a16:creationId xmlns:a16="http://schemas.microsoft.com/office/drawing/2014/main" id="{0DDCFA68-A569-355A-6ED2-E705DC6C09B8}"/>
                    </a:ext>
                  </a:extLst>
                </p:cNvPr>
                <p:cNvPicPr/>
                <p:nvPr/>
              </p:nvPicPr>
              <p:blipFill>
                <a:blip r:embed="rId11"/>
                <a:stretch>
                  <a:fillRect/>
                </a:stretch>
              </p:blipFill>
              <p:spPr>
                <a:xfrm>
                  <a:off x="5062485" y="888217"/>
                  <a:ext cx="1098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139944EB-484A-8CE3-04FB-C2D275F84E74}"/>
                    </a:ext>
                  </a:extLst>
                </p14:cNvPr>
                <p14:cNvContentPartPr/>
                <p14:nvPr/>
              </p14:nvContentPartPr>
              <p14:xfrm>
                <a:off x="5048445" y="990817"/>
                <a:ext cx="162720" cy="17640"/>
              </p14:xfrm>
            </p:contentPart>
          </mc:Choice>
          <mc:Fallback>
            <p:pic>
              <p:nvPicPr>
                <p:cNvPr id="6" name="Ink 5">
                  <a:extLst>
                    <a:ext uri="{FF2B5EF4-FFF2-40B4-BE49-F238E27FC236}">
                      <a16:creationId xmlns:a16="http://schemas.microsoft.com/office/drawing/2014/main" id="{139944EB-484A-8CE3-04FB-C2D275F84E74}"/>
                    </a:ext>
                  </a:extLst>
                </p:cNvPr>
                <p:cNvPicPr/>
                <p:nvPr/>
              </p:nvPicPr>
              <p:blipFill>
                <a:blip r:embed="rId13"/>
                <a:stretch>
                  <a:fillRect/>
                </a:stretch>
              </p:blipFill>
              <p:spPr>
                <a:xfrm>
                  <a:off x="5039805" y="982177"/>
                  <a:ext cx="180360" cy="3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7F19200-2E4E-A40D-348B-F2CFC10CD9BE}"/>
                  </a:ext>
                </a:extLst>
              </p14:cNvPr>
              <p14:cNvContentPartPr/>
              <p14:nvPr/>
            </p14:nvContentPartPr>
            <p14:xfrm>
              <a:off x="5464605" y="994777"/>
              <a:ext cx="50040" cy="265320"/>
            </p14:xfrm>
          </p:contentPart>
        </mc:Choice>
        <mc:Fallback>
          <p:pic>
            <p:nvPicPr>
              <p:cNvPr id="9" name="Ink 8">
                <a:extLst>
                  <a:ext uri="{FF2B5EF4-FFF2-40B4-BE49-F238E27FC236}">
                    <a16:creationId xmlns:a16="http://schemas.microsoft.com/office/drawing/2014/main" id="{37F19200-2E4E-A40D-348B-F2CFC10CD9BE}"/>
                  </a:ext>
                </a:extLst>
              </p:cNvPr>
              <p:cNvPicPr/>
              <p:nvPr/>
            </p:nvPicPr>
            <p:blipFill>
              <a:blip r:embed="rId15"/>
              <a:stretch>
                <a:fillRect/>
              </a:stretch>
            </p:blipFill>
            <p:spPr>
              <a:xfrm>
                <a:off x="5455965" y="986137"/>
                <a:ext cx="676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1117C3D9-EDA6-FAA4-CDEC-956D9747CB74}"/>
                  </a:ext>
                </a:extLst>
              </p14:cNvPr>
              <p14:cNvContentPartPr/>
              <p14:nvPr/>
            </p14:nvContentPartPr>
            <p14:xfrm>
              <a:off x="5465685" y="963817"/>
              <a:ext cx="84960" cy="119520"/>
            </p14:xfrm>
          </p:contentPart>
        </mc:Choice>
        <mc:Fallback>
          <p:pic>
            <p:nvPicPr>
              <p:cNvPr id="10" name="Ink 9">
                <a:extLst>
                  <a:ext uri="{FF2B5EF4-FFF2-40B4-BE49-F238E27FC236}">
                    <a16:creationId xmlns:a16="http://schemas.microsoft.com/office/drawing/2014/main" id="{1117C3D9-EDA6-FAA4-CDEC-956D9747CB74}"/>
                  </a:ext>
                </a:extLst>
              </p:cNvPr>
              <p:cNvPicPr/>
              <p:nvPr/>
            </p:nvPicPr>
            <p:blipFill>
              <a:blip r:embed="rId17"/>
              <a:stretch>
                <a:fillRect/>
              </a:stretch>
            </p:blipFill>
            <p:spPr>
              <a:xfrm>
                <a:off x="5457045" y="955177"/>
                <a:ext cx="1026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82E96B32-EAF0-34CA-DCB6-395C727064FA}"/>
                  </a:ext>
                </a:extLst>
              </p14:cNvPr>
              <p14:cNvContentPartPr/>
              <p14:nvPr/>
            </p14:nvContentPartPr>
            <p14:xfrm>
              <a:off x="5599965" y="976057"/>
              <a:ext cx="112320" cy="115560"/>
            </p14:xfrm>
          </p:contentPart>
        </mc:Choice>
        <mc:Fallback>
          <p:pic>
            <p:nvPicPr>
              <p:cNvPr id="12" name="Ink 11">
                <a:extLst>
                  <a:ext uri="{FF2B5EF4-FFF2-40B4-BE49-F238E27FC236}">
                    <a16:creationId xmlns:a16="http://schemas.microsoft.com/office/drawing/2014/main" id="{82E96B32-EAF0-34CA-DCB6-395C727064FA}"/>
                  </a:ext>
                </a:extLst>
              </p:cNvPr>
              <p:cNvPicPr/>
              <p:nvPr/>
            </p:nvPicPr>
            <p:blipFill>
              <a:blip r:embed="rId19"/>
              <a:stretch>
                <a:fillRect/>
              </a:stretch>
            </p:blipFill>
            <p:spPr>
              <a:xfrm>
                <a:off x="5591325" y="967057"/>
                <a:ext cx="1299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B80C0D63-E765-1CBA-37BE-4D9F7CE40C1B}"/>
                  </a:ext>
                </a:extLst>
              </p14:cNvPr>
              <p14:cNvContentPartPr/>
              <p14:nvPr/>
            </p14:nvContentPartPr>
            <p14:xfrm>
              <a:off x="5724165" y="1005217"/>
              <a:ext cx="123480" cy="106560"/>
            </p14:xfrm>
          </p:contentPart>
        </mc:Choice>
        <mc:Fallback>
          <p:pic>
            <p:nvPicPr>
              <p:cNvPr id="13" name="Ink 12">
                <a:extLst>
                  <a:ext uri="{FF2B5EF4-FFF2-40B4-BE49-F238E27FC236}">
                    <a16:creationId xmlns:a16="http://schemas.microsoft.com/office/drawing/2014/main" id="{B80C0D63-E765-1CBA-37BE-4D9F7CE40C1B}"/>
                  </a:ext>
                </a:extLst>
              </p:cNvPr>
              <p:cNvPicPr/>
              <p:nvPr/>
            </p:nvPicPr>
            <p:blipFill>
              <a:blip r:embed="rId21"/>
              <a:stretch>
                <a:fillRect/>
              </a:stretch>
            </p:blipFill>
            <p:spPr>
              <a:xfrm>
                <a:off x="5715525" y="996217"/>
                <a:ext cx="1411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2CEB148A-2C14-207C-0300-C6FF588A6FCE}"/>
                  </a:ext>
                </a:extLst>
              </p14:cNvPr>
              <p14:cNvContentPartPr/>
              <p14:nvPr/>
            </p14:nvContentPartPr>
            <p14:xfrm>
              <a:off x="5901285" y="887497"/>
              <a:ext cx="186480" cy="263160"/>
            </p14:xfrm>
          </p:contentPart>
        </mc:Choice>
        <mc:Fallback>
          <p:pic>
            <p:nvPicPr>
              <p:cNvPr id="14" name="Ink 13">
                <a:extLst>
                  <a:ext uri="{FF2B5EF4-FFF2-40B4-BE49-F238E27FC236}">
                    <a16:creationId xmlns:a16="http://schemas.microsoft.com/office/drawing/2014/main" id="{2CEB148A-2C14-207C-0300-C6FF588A6FCE}"/>
                  </a:ext>
                </a:extLst>
              </p:cNvPr>
              <p:cNvPicPr/>
              <p:nvPr/>
            </p:nvPicPr>
            <p:blipFill>
              <a:blip r:embed="rId23"/>
              <a:stretch>
                <a:fillRect/>
              </a:stretch>
            </p:blipFill>
            <p:spPr>
              <a:xfrm>
                <a:off x="5892645" y="878857"/>
                <a:ext cx="2041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6512210C-2BCE-34D0-D5E3-7F81E364A2F3}"/>
                  </a:ext>
                </a:extLst>
              </p14:cNvPr>
              <p14:cNvContentPartPr/>
              <p14:nvPr/>
            </p14:nvContentPartPr>
            <p14:xfrm>
              <a:off x="6114405" y="1056337"/>
              <a:ext cx="9720" cy="12240"/>
            </p14:xfrm>
          </p:contentPart>
        </mc:Choice>
        <mc:Fallback>
          <p:pic>
            <p:nvPicPr>
              <p:cNvPr id="15" name="Ink 14">
                <a:extLst>
                  <a:ext uri="{FF2B5EF4-FFF2-40B4-BE49-F238E27FC236}">
                    <a16:creationId xmlns:a16="http://schemas.microsoft.com/office/drawing/2014/main" id="{6512210C-2BCE-34D0-D5E3-7F81E364A2F3}"/>
                  </a:ext>
                </a:extLst>
              </p:cNvPr>
              <p:cNvPicPr/>
              <p:nvPr/>
            </p:nvPicPr>
            <p:blipFill>
              <a:blip r:embed="rId25"/>
              <a:stretch>
                <a:fillRect/>
              </a:stretch>
            </p:blipFill>
            <p:spPr>
              <a:xfrm>
                <a:off x="6105405" y="1047697"/>
                <a:ext cx="273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6162255B-2B22-C29B-2CC0-3373FACA6E9F}"/>
                  </a:ext>
                </a:extLst>
              </p14:cNvPr>
              <p14:cNvContentPartPr/>
              <p14:nvPr/>
            </p14:nvContentPartPr>
            <p14:xfrm>
              <a:off x="6134205" y="994777"/>
              <a:ext cx="212400" cy="140400"/>
            </p14:xfrm>
          </p:contentPart>
        </mc:Choice>
        <mc:Fallback>
          <p:pic>
            <p:nvPicPr>
              <p:cNvPr id="16" name="Ink 15">
                <a:extLst>
                  <a:ext uri="{FF2B5EF4-FFF2-40B4-BE49-F238E27FC236}">
                    <a16:creationId xmlns:a16="http://schemas.microsoft.com/office/drawing/2014/main" id="{6162255B-2B22-C29B-2CC0-3373FACA6E9F}"/>
                  </a:ext>
                </a:extLst>
              </p:cNvPr>
              <p:cNvPicPr/>
              <p:nvPr/>
            </p:nvPicPr>
            <p:blipFill>
              <a:blip r:embed="rId27"/>
              <a:stretch>
                <a:fillRect/>
              </a:stretch>
            </p:blipFill>
            <p:spPr>
              <a:xfrm>
                <a:off x="6125565" y="986137"/>
                <a:ext cx="2300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8274C4F8-EF29-5587-6132-C27CBB480E4E}"/>
                  </a:ext>
                </a:extLst>
              </p14:cNvPr>
              <p14:cNvContentPartPr/>
              <p14:nvPr/>
            </p14:nvContentPartPr>
            <p14:xfrm>
              <a:off x="6372525" y="943657"/>
              <a:ext cx="293040" cy="228600"/>
            </p14:xfrm>
          </p:contentPart>
        </mc:Choice>
        <mc:Fallback>
          <p:pic>
            <p:nvPicPr>
              <p:cNvPr id="17" name="Ink 16">
                <a:extLst>
                  <a:ext uri="{FF2B5EF4-FFF2-40B4-BE49-F238E27FC236}">
                    <a16:creationId xmlns:a16="http://schemas.microsoft.com/office/drawing/2014/main" id="{8274C4F8-EF29-5587-6132-C27CBB480E4E}"/>
                  </a:ext>
                </a:extLst>
              </p:cNvPr>
              <p:cNvPicPr/>
              <p:nvPr/>
            </p:nvPicPr>
            <p:blipFill>
              <a:blip r:embed="rId29"/>
              <a:stretch>
                <a:fillRect/>
              </a:stretch>
            </p:blipFill>
            <p:spPr>
              <a:xfrm>
                <a:off x="6363525" y="934657"/>
                <a:ext cx="3106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2B0C60D-B518-922C-C8C1-B154E13BDB80}"/>
                  </a:ext>
                </a:extLst>
              </p14:cNvPr>
              <p14:cNvContentPartPr/>
              <p14:nvPr/>
            </p14:nvContentPartPr>
            <p14:xfrm>
              <a:off x="6499245" y="989017"/>
              <a:ext cx="190080" cy="29160"/>
            </p14:xfrm>
          </p:contentPart>
        </mc:Choice>
        <mc:Fallback>
          <p:pic>
            <p:nvPicPr>
              <p:cNvPr id="18" name="Ink 17">
                <a:extLst>
                  <a:ext uri="{FF2B5EF4-FFF2-40B4-BE49-F238E27FC236}">
                    <a16:creationId xmlns:a16="http://schemas.microsoft.com/office/drawing/2014/main" id="{F2B0C60D-B518-922C-C8C1-B154E13BDB80}"/>
                  </a:ext>
                </a:extLst>
              </p:cNvPr>
              <p:cNvPicPr/>
              <p:nvPr/>
            </p:nvPicPr>
            <p:blipFill>
              <a:blip r:embed="rId31"/>
              <a:stretch>
                <a:fillRect/>
              </a:stretch>
            </p:blipFill>
            <p:spPr>
              <a:xfrm>
                <a:off x="6490605" y="980017"/>
                <a:ext cx="207720" cy="46800"/>
              </a:xfrm>
              <a:prstGeom prst="rect">
                <a:avLst/>
              </a:prstGeom>
            </p:spPr>
          </p:pic>
        </mc:Fallback>
      </mc:AlternateContent>
      <p:grpSp>
        <p:nvGrpSpPr>
          <p:cNvPr id="28" name="Group 27">
            <a:extLst>
              <a:ext uri="{FF2B5EF4-FFF2-40B4-BE49-F238E27FC236}">
                <a16:creationId xmlns:a16="http://schemas.microsoft.com/office/drawing/2014/main" id="{280D2119-3F56-ED3F-C0A2-BB393DA51EDB}"/>
              </a:ext>
            </a:extLst>
          </p:cNvPr>
          <p:cNvGrpSpPr/>
          <p:nvPr/>
        </p:nvGrpSpPr>
        <p:grpSpPr>
          <a:xfrm>
            <a:off x="6889485" y="862297"/>
            <a:ext cx="1137240" cy="372600"/>
            <a:chOff x="6889485" y="862297"/>
            <a:chExt cx="1137240" cy="372600"/>
          </a:xfrm>
        </p:grpSpPr>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7F253777-1C9B-7DB3-5233-E92A307BBD58}"/>
                    </a:ext>
                  </a:extLst>
                </p14:cNvPr>
                <p14:cNvContentPartPr/>
                <p14:nvPr/>
              </p14:nvContentPartPr>
              <p14:xfrm>
                <a:off x="6951405" y="862297"/>
                <a:ext cx="108000" cy="328320"/>
              </p14:xfrm>
            </p:contentPart>
          </mc:Choice>
          <mc:Fallback>
            <p:pic>
              <p:nvPicPr>
                <p:cNvPr id="19" name="Ink 18">
                  <a:extLst>
                    <a:ext uri="{FF2B5EF4-FFF2-40B4-BE49-F238E27FC236}">
                      <a16:creationId xmlns:a16="http://schemas.microsoft.com/office/drawing/2014/main" id="{7F253777-1C9B-7DB3-5233-E92A307BBD58}"/>
                    </a:ext>
                  </a:extLst>
                </p:cNvPr>
                <p:cNvPicPr/>
                <p:nvPr/>
              </p:nvPicPr>
              <p:blipFill>
                <a:blip r:embed="rId33"/>
                <a:stretch>
                  <a:fillRect/>
                </a:stretch>
              </p:blipFill>
              <p:spPr>
                <a:xfrm>
                  <a:off x="6942405" y="853297"/>
                  <a:ext cx="1256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DA225641-1AE6-CEBF-DB17-AA14649FBF9B}"/>
                    </a:ext>
                  </a:extLst>
                </p14:cNvPr>
                <p14:cNvContentPartPr/>
                <p14:nvPr/>
              </p14:nvContentPartPr>
              <p14:xfrm>
                <a:off x="6889485" y="1051657"/>
                <a:ext cx="205200" cy="24840"/>
              </p14:xfrm>
            </p:contentPart>
          </mc:Choice>
          <mc:Fallback>
            <p:pic>
              <p:nvPicPr>
                <p:cNvPr id="20" name="Ink 19">
                  <a:extLst>
                    <a:ext uri="{FF2B5EF4-FFF2-40B4-BE49-F238E27FC236}">
                      <a16:creationId xmlns:a16="http://schemas.microsoft.com/office/drawing/2014/main" id="{DA225641-1AE6-CEBF-DB17-AA14649FBF9B}"/>
                    </a:ext>
                  </a:extLst>
                </p:cNvPr>
                <p:cNvPicPr/>
                <p:nvPr/>
              </p:nvPicPr>
              <p:blipFill>
                <a:blip r:embed="rId35"/>
                <a:stretch>
                  <a:fillRect/>
                </a:stretch>
              </p:blipFill>
              <p:spPr>
                <a:xfrm>
                  <a:off x="6880485" y="1043017"/>
                  <a:ext cx="2228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7303271-602D-DB47-B14E-CE81E8B8A703}"/>
                    </a:ext>
                  </a:extLst>
                </p14:cNvPr>
                <p14:cNvContentPartPr/>
                <p14:nvPr/>
              </p14:nvContentPartPr>
              <p14:xfrm>
                <a:off x="7042845" y="1061737"/>
                <a:ext cx="241200" cy="111960"/>
              </p14:xfrm>
            </p:contentPart>
          </mc:Choice>
          <mc:Fallback>
            <p:pic>
              <p:nvPicPr>
                <p:cNvPr id="21" name="Ink 20">
                  <a:extLst>
                    <a:ext uri="{FF2B5EF4-FFF2-40B4-BE49-F238E27FC236}">
                      <a16:creationId xmlns:a16="http://schemas.microsoft.com/office/drawing/2014/main" id="{77303271-602D-DB47-B14E-CE81E8B8A703}"/>
                    </a:ext>
                  </a:extLst>
                </p:cNvPr>
                <p:cNvPicPr/>
                <p:nvPr/>
              </p:nvPicPr>
              <p:blipFill>
                <a:blip r:embed="rId37"/>
                <a:stretch>
                  <a:fillRect/>
                </a:stretch>
              </p:blipFill>
              <p:spPr>
                <a:xfrm>
                  <a:off x="7033845" y="1052737"/>
                  <a:ext cx="258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C4C6579E-EF33-477B-ED5A-C26841473396}"/>
                    </a:ext>
                  </a:extLst>
                </p14:cNvPr>
                <p14:cNvContentPartPr/>
                <p14:nvPr/>
              </p14:nvContentPartPr>
              <p14:xfrm>
                <a:off x="7328685" y="1059937"/>
                <a:ext cx="586080" cy="173160"/>
              </p14:xfrm>
            </p:contentPart>
          </mc:Choice>
          <mc:Fallback>
            <p:pic>
              <p:nvPicPr>
                <p:cNvPr id="22" name="Ink 21">
                  <a:extLst>
                    <a:ext uri="{FF2B5EF4-FFF2-40B4-BE49-F238E27FC236}">
                      <a16:creationId xmlns:a16="http://schemas.microsoft.com/office/drawing/2014/main" id="{C4C6579E-EF33-477B-ED5A-C26841473396}"/>
                    </a:ext>
                  </a:extLst>
                </p:cNvPr>
                <p:cNvPicPr/>
                <p:nvPr/>
              </p:nvPicPr>
              <p:blipFill>
                <a:blip r:embed="rId39"/>
                <a:stretch>
                  <a:fillRect/>
                </a:stretch>
              </p:blipFill>
              <p:spPr>
                <a:xfrm>
                  <a:off x="7320045" y="1051297"/>
                  <a:ext cx="603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7C8E69DC-7BDD-5167-DFB6-2AC7566CFBD1}"/>
                    </a:ext>
                  </a:extLst>
                </p14:cNvPr>
                <p14:cNvContentPartPr/>
                <p14:nvPr/>
              </p14:nvContentPartPr>
              <p14:xfrm>
                <a:off x="7586085" y="1068937"/>
                <a:ext cx="167760" cy="165960"/>
              </p14:xfrm>
            </p:contentPart>
          </mc:Choice>
          <mc:Fallback>
            <p:pic>
              <p:nvPicPr>
                <p:cNvPr id="25" name="Ink 24">
                  <a:extLst>
                    <a:ext uri="{FF2B5EF4-FFF2-40B4-BE49-F238E27FC236}">
                      <a16:creationId xmlns:a16="http://schemas.microsoft.com/office/drawing/2014/main" id="{7C8E69DC-7BDD-5167-DFB6-2AC7566CFBD1}"/>
                    </a:ext>
                  </a:extLst>
                </p:cNvPr>
                <p:cNvPicPr/>
                <p:nvPr/>
              </p:nvPicPr>
              <p:blipFill>
                <a:blip r:embed="rId41"/>
                <a:stretch>
                  <a:fillRect/>
                </a:stretch>
              </p:blipFill>
              <p:spPr>
                <a:xfrm>
                  <a:off x="7577085" y="1059937"/>
                  <a:ext cx="1854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EEB03D55-4598-2CAB-51E5-5ACAA19B6836}"/>
                    </a:ext>
                  </a:extLst>
                </p14:cNvPr>
                <p14:cNvContentPartPr/>
                <p14:nvPr/>
              </p14:nvContentPartPr>
              <p14:xfrm>
                <a:off x="7952565" y="1119337"/>
                <a:ext cx="8280" cy="5760"/>
              </p14:xfrm>
            </p:contentPart>
          </mc:Choice>
          <mc:Fallback>
            <p:pic>
              <p:nvPicPr>
                <p:cNvPr id="26" name="Ink 25">
                  <a:extLst>
                    <a:ext uri="{FF2B5EF4-FFF2-40B4-BE49-F238E27FC236}">
                      <a16:creationId xmlns:a16="http://schemas.microsoft.com/office/drawing/2014/main" id="{EEB03D55-4598-2CAB-51E5-5ACAA19B6836}"/>
                    </a:ext>
                  </a:extLst>
                </p:cNvPr>
                <p:cNvPicPr/>
                <p:nvPr/>
              </p:nvPicPr>
              <p:blipFill>
                <a:blip r:embed="rId43"/>
                <a:stretch>
                  <a:fillRect/>
                </a:stretch>
              </p:blipFill>
              <p:spPr>
                <a:xfrm>
                  <a:off x="7943565" y="1110337"/>
                  <a:ext cx="259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BDEC8BB6-6DFF-7830-1A7E-AF2C28EF6DDE}"/>
                    </a:ext>
                  </a:extLst>
                </p14:cNvPr>
                <p14:cNvContentPartPr/>
                <p14:nvPr/>
              </p14:nvContentPartPr>
              <p14:xfrm>
                <a:off x="7900725" y="1111057"/>
                <a:ext cx="126000" cy="100440"/>
              </p14:xfrm>
            </p:contentPart>
          </mc:Choice>
          <mc:Fallback>
            <p:pic>
              <p:nvPicPr>
                <p:cNvPr id="27" name="Ink 26">
                  <a:extLst>
                    <a:ext uri="{FF2B5EF4-FFF2-40B4-BE49-F238E27FC236}">
                      <a16:creationId xmlns:a16="http://schemas.microsoft.com/office/drawing/2014/main" id="{BDEC8BB6-6DFF-7830-1A7E-AF2C28EF6DDE}"/>
                    </a:ext>
                  </a:extLst>
                </p:cNvPr>
                <p:cNvPicPr/>
                <p:nvPr/>
              </p:nvPicPr>
              <p:blipFill>
                <a:blip r:embed="rId45"/>
                <a:stretch>
                  <a:fillRect/>
                </a:stretch>
              </p:blipFill>
              <p:spPr>
                <a:xfrm>
                  <a:off x="7891725" y="1102417"/>
                  <a:ext cx="143640" cy="118080"/>
                </a:xfrm>
                <a:prstGeom prst="rect">
                  <a:avLst/>
                </a:prstGeom>
              </p:spPr>
            </p:pic>
          </mc:Fallback>
        </mc:AlternateContent>
      </p:grpSp>
      <p:grpSp>
        <p:nvGrpSpPr>
          <p:cNvPr id="35" name="Group 34">
            <a:extLst>
              <a:ext uri="{FF2B5EF4-FFF2-40B4-BE49-F238E27FC236}">
                <a16:creationId xmlns:a16="http://schemas.microsoft.com/office/drawing/2014/main" id="{665F96F1-ADCA-9AFB-60B4-A3ED5627039E}"/>
              </a:ext>
            </a:extLst>
          </p:cNvPr>
          <p:cNvGrpSpPr/>
          <p:nvPr/>
        </p:nvGrpSpPr>
        <p:grpSpPr>
          <a:xfrm>
            <a:off x="8289885" y="1081537"/>
            <a:ext cx="797400" cy="321120"/>
            <a:chOff x="8289885" y="1081537"/>
            <a:chExt cx="797400" cy="321120"/>
          </a:xfrm>
        </p:grpSpPr>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BF67689A-037E-FD47-F427-C104501C44FC}"/>
                    </a:ext>
                  </a:extLst>
                </p14:cNvPr>
                <p14:cNvContentPartPr/>
                <p14:nvPr/>
              </p14:nvContentPartPr>
              <p14:xfrm>
                <a:off x="8289885" y="1085137"/>
                <a:ext cx="143280" cy="317520"/>
              </p14:xfrm>
            </p:contentPart>
          </mc:Choice>
          <mc:Fallback>
            <p:pic>
              <p:nvPicPr>
                <p:cNvPr id="29" name="Ink 28">
                  <a:extLst>
                    <a:ext uri="{FF2B5EF4-FFF2-40B4-BE49-F238E27FC236}">
                      <a16:creationId xmlns:a16="http://schemas.microsoft.com/office/drawing/2014/main" id="{BF67689A-037E-FD47-F427-C104501C44FC}"/>
                    </a:ext>
                  </a:extLst>
                </p:cNvPr>
                <p:cNvPicPr/>
                <p:nvPr/>
              </p:nvPicPr>
              <p:blipFill>
                <a:blip r:embed="rId47"/>
                <a:stretch>
                  <a:fillRect/>
                </a:stretch>
              </p:blipFill>
              <p:spPr>
                <a:xfrm>
                  <a:off x="8281245" y="1076137"/>
                  <a:ext cx="1609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5232BDAF-7152-775C-79A6-CFE28F8931C9}"/>
                    </a:ext>
                  </a:extLst>
                </p14:cNvPr>
                <p14:cNvContentPartPr/>
                <p14:nvPr/>
              </p14:nvContentPartPr>
              <p14:xfrm>
                <a:off x="8357565" y="1161817"/>
                <a:ext cx="35640" cy="14040"/>
              </p14:xfrm>
            </p:contentPart>
          </mc:Choice>
          <mc:Fallback>
            <p:pic>
              <p:nvPicPr>
                <p:cNvPr id="30" name="Ink 29">
                  <a:extLst>
                    <a:ext uri="{FF2B5EF4-FFF2-40B4-BE49-F238E27FC236}">
                      <a16:creationId xmlns:a16="http://schemas.microsoft.com/office/drawing/2014/main" id="{5232BDAF-7152-775C-79A6-CFE28F8931C9}"/>
                    </a:ext>
                  </a:extLst>
                </p:cNvPr>
                <p:cNvPicPr/>
                <p:nvPr/>
              </p:nvPicPr>
              <p:blipFill>
                <a:blip r:embed="rId49"/>
                <a:stretch>
                  <a:fillRect/>
                </a:stretch>
              </p:blipFill>
              <p:spPr>
                <a:xfrm>
                  <a:off x="8348925" y="1152817"/>
                  <a:ext cx="532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631E3057-B945-A013-D98B-7A9A1A5552F0}"/>
                    </a:ext>
                  </a:extLst>
                </p14:cNvPr>
                <p14:cNvContentPartPr/>
                <p14:nvPr/>
              </p14:nvContentPartPr>
              <p14:xfrm>
                <a:off x="8314365" y="1081537"/>
                <a:ext cx="159480" cy="315720"/>
              </p14:xfrm>
            </p:contentPart>
          </mc:Choice>
          <mc:Fallback>
            <p:pic>
              <p:nvPicPr>
                <p:cNvPr id="31" name="Ink 30">
                  <a:extLst>
                    <a:ext uri="{FF2B5EF4-FFF2-40B4-BE49-F238E27FC236}">
                      <a16:creationId xmlns:a16="http://schemas.microsoft.com/office/drawing/2014/main" id="{631E3057-B945-A013-D98B-7A9A1A5552F0}"/>
                    </a:ext>
                  </a:extLst>
                </p:cNvPr>
                <p:cNvPicPr/>
                <p:nvPr/>
              </p:nvPicPr>
              <p:blipFill>
                <a:blip r:embed="rId51"/>
                <a:stretch>
                  <a:fillRect/>
                </a:stretch>
              </p:blipFill>
              <p:spPr>
                <a:xfrm>
                  <a:off x="8305725" y="1072897"/>
                  <a:ext cx="1771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A5481626-BDAA-5AB8-CBFE-FBE8F5952051}"/>
                    </a:ext>
                  </a:extLst>
                </p14:cNvPr>
                <p14:cNvContentPartPr/>
                <p14:nvPr/>
              </p14:nvContentPartPr>
              <p14:xfrm>
                <a:off x="8644845" y="1160377"/>
                <a:ext cx="80280" cy="149760"/>
              </p14:xfrm>
            </p:contentPart>
          </mc:Choice>
          <mc:Fallback>
            <p:pic>
              <p:nvPicPr>
                <p:cNvPr id="32" name="Ink 31">
                  <a:extLst>
                    <a:ext uri="{FF2B5EF4-FFF2-40B4-BE49-F238E27FC236}">
                      <a16:creationId xmlns:a16="http://schemas.microsoft.com/office/drawing/2014/main" id="{A5481626-BDAA-5AB8-CBFE-FBE8F5952051}"/>
                    </a:ext>
                  </a:extLst>
                </p:cNvPr>
                <p:cNvPicPr/>
                <p:nvPr/>
              </p:nvPicPr>
              <p:blipFill>
                <a:blip r:embed="rId53"/>
                <a:stretch>
                  <a:fillRect/>
                </a:stretch>
              </p:blipFill>
              <p:spPr>
                <a:xfrm>
                  <a:off x="8636205" y="1151377"/>
                  <a:ext cx="97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B6E32461-A843-B665-65E3-9ABBF373179B}"/>
                    </a:ext>
                  </a:extLst>
                </p14:cNvPr>
                <p14:cNvContentPartPr/>
                <p14:nvPr/>
              </p14:nvContentPartPr>
              <p14:xfrm>
                <a:off x="8809365" y="1105297"/>
                <a:ext cx="277920" cy="190800"/>
              </p14:xfrm>
            </p:contentPart>
          </mc:Choice>
          <mc:Fallback>
            <p:pic>
              <p:nvPicPr>
                <p:cNvPr id="33" name="Ink 32">
                  <a:extLst>
                    <a:ext uri="{FF2B5EF4-FFF2-40B4-BE49-F238E27FC236}">
                      <a16:creationId xmlns:a16="http://schemas.microsoft.com/office/drawing/2014/main" id="{B6E32461-A843-B665-65E3-9ABBF373179B}"/>
                    </a:ext>
                  </a:extLst>
                </p:cNvPr>
                <p:cNvPicPr/>
                <p:nvPr/>
              </p:nvPicPr>
              <p:blipFill>
                <a:blip r:embed="rId55"/>
                <a:stretch>
                  <a:fillRect/>
                </a:stretch>
              </p:blipFill>
              <p:spPr>
                <a:xfrm>
                  <a:off x="8800365" y="1096297"/>
                  <a:ext cx="2955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4E23E770-BE5F-25D5-E527-6B358DA6701D}"/>
                    </a:ext>
                  </a:extLst>
                </p14:cNvPr>
                <p14:cNvContentPartPr/>
                <p14:nvPr/>
              </p14:nvContentPartPr>
              <p14:xfrm>
                <a:off x="8850765" y="1107457"/>
                <a:ext cx="144360" cy="235800"/>
              </p14:xfrm>
            </p:contentPart>
          </mc:Choice>
          <mc:Fallback>
            <p:pic>
              <p:nvPicPr>
                <p:cNvPr id="34" name="Ink 33">
                  <a:extLst>
                    <a:ext uri="{FF2B5EF4-FFF2-40B4-BE49-F238E27FC236}">
                      <a16:creationId xmlns:a16="http://schemas.microsoft.com/office/drawing/2014/main" id="{4E23E770-BE5F-25D5-E527-6B358DA6701D}"/>
                    </a:ext>
                  </a:extLst>
                </p:cNvPr>
                <p:cNvPicPr/>
                <p:nvPr/>
              </p:nvPicPr>
              <p:blipFill>
                <a:blip r:embed="rId57"/>
                <a:stretch>
                  <a:fillRect/>
                </a:stretch>
              </p:blipFill>
              <p:spPr>
                <a:xfrm>
                  <a:off x="8841765" y="1098457"/>
                  <a:ext cx="162000" cy="25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E5E649A3-128D-7775-CFF8-3741F2ABABA9}"/>
                  </a:ext>
                </a:extLst>
              </p14:cNvPr>
              <p14:cNvContentPartPr/>
              <p14:nvPr/>
            </p14:nvContentPartPr>
            <p14:xfrm>
              <a:off x="539445" y="1141297"/>
              <a:ext cx="209880" cy="595440"/>
            </p14:xfrm>
          </p:contentPart>
        </mc:Choice>
        <mc:Fallback>
          <p:pic>
            <p:nvPicPr>
              <p:cNvPr id="36" name="Ink 35">
                <a:extLst>
                  <a:ext uri="{FF2B5EF4-FFF2-40B4-BE49-F238E27FC236}">
                    <a16:creationId xmlns:a16="http://schemas.microsoft.com/office/drawing/2014/main" id="{E5E649A3-128D-7775-CFF8-3741F2ABABA9}"/>
                  </a:ext>
                </a:extLst>
              </p:cNvPr>
              <p:cNvPicPr/>
              <p:nvPr/>
            </p:nvPicPr>
            <p:blipFill>
              <a:blip r:embed="rId59"/>
              <a:stretch>
                <a:fillRect/>
              </a:stretch>
            </p:blipFill>
            <p:spPr>
              <a:xfrm>
                <a:off x="530805" y="1132657"/>
                <a:ext cx="227520" cy="613080"/>
              </a:xfrm>
              <a:prstGeom prst="rect">
                <a:avLst/>
              </a:prstGeom>
            </p:spPr>
          </p:pic>
        </mc:Fallback>
      </mc:AlternateContent>
      <p:grpSp>
        <p:nvGrpSpPr>
          <p:cNvPr id="85" name="Group 84">
            <a:extLst>
              <a:ext uri="{FF2B5EF4-FFF2-40B4-BE49-F238E27FC236}">
                <a16:creationId xmlns:a16="http://schemas.microsoft.com/office/drawing/2014/main" id="{B4530C2C-1B52-442B-1648-378F9CA514E6}"/>
              </a:ext>
            </a:extLst>
          </p:cNvPr>
          <p:cNvGrpSpPr/>
          <p:nvPr/>
        </p:nvGrpSpPr>
        <p:grpSpPr>
          <a:xfrm>
            <a:off x="6661965" y="1893697"/>
            <a:ext cx="4309200" cy="1916640"/>
            <a:chOff x="6661965" y="1893697"/>
            <a:chExt cx="4309200" cy="1916640"/>
          </a:xfrm>
        </p:grpSpPr>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A10D7C57-B75C-303F-1A8D-62EC74BE4C5F}"/>
                    </a:ext>
                  </a:extLst>
                </p14:cNvPr>
                <p14:cNvContentPartPr/>
                <p14:nvPr/>
              </p14:nvContentPartPr>
              <p14:xfrm>
                <a:off x="7947525" y="3086377"/>
                <a:ext cx="1991880" cy="58320"/>
              </p14:xfrm>
            </p:contentPart>
          </mc:Choice>
          <mc:Fallback>
            <p:pic>
              <p:nvPicPr>
                <p:cNvPr id="37" name="Ink 36">
                  <a:extLst>
                    <a:ext uri="{FF2B5EF4-FFF2-40B4-BE49-F238E27FC236}">
                      <a16:creationId xmlns:a16="http://schemas.microsoft.com/office/drawing/2014/main" id="{A10D7C57-B75C-303F-1A8D-62EC74BE4C5F}"/>
                    </a:ext>
                  </a:extLst>
                </p:cNvPr>
                <p:cNvPicPr/>
                <p:nvPr/>
              </p:nvPicPr>
              <p:blipFill>
                <a:blip r:embed="rId61"/>
                <a:stretch>
                  <a:fillRect/>
                </a:stretch>
              </p:blipFill>
              <p:spPr>
                <a:xfrm>
                  <a:off x="7938525" y="3077737"/>
                  <a:ext cx="20095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124900D0-4904-D295-DDCE-CDDA2D55DE74}"/>
                    </a:ext>
                  </a:extLst>
                </p14:cNvPr>
                <p14:cNvContentPartPr/>
                <p14:nvPr/>
              </p14:nvContentPartPr>
              <p14:xfrm>
                <a:off x="8072445" y="2185657"/>
                <a:ext cx="95400" cy="1252440"/>
              </p14:xfrm>
            </p:contentPart>
          </mc:Choice>
          <mc:Fallback>
            <p:pic>
              <p:nvPicPr>
                <p:cNvPr id="38" name="Ink 37">
                  <a:extLst>
                    <a:ext uri="{FF2B5EF4-FFF2-40B4-BE49-F238E27FC236}">
                      <a16:creationId xmlns:a16="http://schemas.microsoft.com/office/drawing/2014/main" id="{124900D0-4904-D295-DDCE-CDDA2D55DE74}"/>
                    </a:ext>
                  </a:extLst>
                </p:cNvPr>
                <p:cNvPicPr/>
                <p:nvPr/>
              </p:nvPicPr>
              <p:blipFill>
                <a:blip r:embed="rId63"/>
                <a:stretch>
                  <a:fillRect/>
                </a:stretch>
              </p:blipFill>
              <p:spPr>
                <a:xfrm>
                  <a:off x="8063805" y="2176657"/>
                  <a:ext cx="113040" cy="1270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E4CC56BC-E321-A428-4215-ACECDC03C61B}"/>
                    </a:ext>
                  </a:extLst>
                </p14:cNvPr>
                <p14:cNvContentPartPr/>
                <p14:nvPr/>
              </p14:nvContentPartPr>
              <p14:xfrm>
                <a:off x="7869765" y="1893697"/>
                <a:ext cx="439920" cy="164160"/>
              </p14:xfrm>
            </p:contentPart>
          </mc:Choice>
          <mc:Fallback>
            <p:pic>
              <p:nvPicPr>
                <p:cNvPr id="39" name="Ink 38">
                  <a:extLst>
                    <a:ext uri="{FF2B5EF4-FFF2-40B4-BE49-F238E27FC236}">
                      <a16:creationId xmlns:a16="http://schemas.microsoft.com/office/drawing/2014/main" id="{E4CC56BC-E321-A428-4215-ACECDC03C61B}"/>
                    </a:ext>
                  </a:extLst>
                </p:cNvPr>
                <p:cNvPicPr/>
                <p:nvPr/>
              </p:nvPicPr>
              <p:blipFill>
                <a:blip r:embed="rId65"/>
                <a:stretch>
                  <a:fillRect/>
                </a:stretch>
              </p:blipFill>
              <p:spPr>
                <a:xfrm>
                  <a:off x="7860765" y="1884697"/>
                  <a:ext cx="4575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42B7006D-67FC-C01C-2A17-7FE71F5CA205}"/>
                    </a:ext>
                  </a:extLst>
                </p14:cNvPr>
                <p14:cNvContentPartPr/>
                <p14:nvPr/>
              </p14:nvContentPartPr>
              <p14:xfrm>
                <a:off x="8363325" y="1909537"/>
                <a:ext cx="278640" cy="226800"/>
              </p14:xfrm>
            </p:contentPart>
          </mc:Choice>
          <mc:Fallback>
            <p:pic>
              <p:nvPicPr>
                <p:cNvPr id="40" name="Ink 39">
                  <a:extLst>
                    <a:ext uri="{FF2B5EF4-FFF2-40B4-BE49-F238E27FC236}">
                      <a16:creationId xmlns:a16="http://schemas.microsoft.com/office/drawing/2014/main" id="{42B7006D-67FC-C01C-2A17-7FE71F5CA205}"/>
                    </a:ext>
                  </a:extLst>
                </p:cNvPr>
                <p:cNvPicPr/>
                <p:nvPr/>
              </p:nvPicPr>
              <p:blipFill>
                <a:blip r:embed="rId67"/>
                <a:stretch>
                  <a:fillRect/>
                </a:stretch>
              </p:blipFill>
              <p:spPr>
                <a:xfrm>
                  <a:off x="8354685" y="1900897"/>
                  <a:ext cx="296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5B2FA385-1321-23D2-C286-8B4ED8B137F0}"/>
                    </a:ext>
                  </a:extLst>
                </p14:cNvPr>
                <p14:cNvContentPartPr/>
                <p14:nvPr/>
              </p14:nvContentPartPr>
              <p14:xfrm>
                <a:off x="8528565" y="1979377"/>
                <a:ext cx="303840" cy="167040"/>
              </p14:xfrm>
            </p:contentPart>
          </mc:Choice>
          <mc:Fallback>
            <p:pic>
              <p:nvPicPr>
                <p:cNvPr id="41" name="Ink 40">
                  <a:extLst>
                    <a:ext uri="{FF2B5EF4-FFF2-40B4-BE49-F238E27FC236}">
                      <a16:creationId xmlns:a16="http://schemas.microsoft.com/office/drawing/2014/main" id="{5B2FA385-1321-23D2-C286-8B4ED8B137F0}"/>
                    </a:ext>
                  </a:extLst>
                </p:cNvPr>
                <p:cNvPicPr/>
                <p:nvPr/>
              </p:nvPicPr>
              <p:blipFill>
                <a:blip r:embed="rId69"/>
                <a:stretch>
                  <a:fillRect/>
                </a:stretch>
              </p:blipFill>
              <p:spPr>
                <a:xfrm>
                  <a:off x="8519925" y="1970737"/>
                  <a:ext cx="3214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403D96EF-0B75-0F81-51C5-A4D042A62AFB}"/>
                    </a:ext>
                  </a:extLst>
                </p14:cNvPr>
                <p14:cNvContentPartPr/>
                <p14:nvPr/>
              </p14:nvContentPartPr>
              <p14:xfrm>
                <a:off x="7997565" y="2136697"/>
                <a:ext cx="219600" cy="139320"/>
              </p14:xfrm>
            </p:contentPart>
          </mc:Choice>
          <mc:Fallback>
            <p:pic>
              <p:nvPicPr>
                <p:cNvPr id="42" name="Ink 41">
                  <a:extLst>
                    <a:ext uri="{FF2B5EF4-FFF2-40B4-BE49-F238E27FC236}">
                      <a16:creationId xmlns:a16="http://schemas.microsoft.com/office/drawing/2014/main" id="{403D96EF-0B75-0F81-51C5-A4D042A62AFB}"/>
                    </a:ext>
                  </a:extLst>
                </p:cNvPr>
                <p:cNvPicPr/>
                <p:nvPr/>
              </p:nvPicPr>
              <p:blipFill>
                <a:blip r:embed="rId71"/>
                <a:stretch>
                  <a:fillRect/>
                </a:stretch>
              </p:blipFill>
              <p:spPr>
                <a:xfrm>
                  <a:off x="7988925" y="2127697"/>
                  <a:ext cx="2372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00CE0CD5-E3DC-6259-00C1-0B2F9A1E199A}"/>
                    </a:ext>
                  </a:extLst>
                </p14:cNvPr>
                <p14:cNvContentPartPr/>
                <p14:nvPr/>
              </p14:nvContentPartPr>
              <p14:xfrm>
                <a:off x="9797565" y="3066217"/>
                <a:ext cx="544320" cy="167400"/>
              </p14:xfrm>
            </p:contentPart>
          </mc:Choice>
          <mc:Fallback>
            <p:pic>
              <p:nvPicPr>
                <p:cNvPr id="43" name="Ink 42">
                  <a:extLst>
                    <a:ext uri="{FF2B5EF4-FFF2-40B4-BE49-F238E27FC236}">
                      <a16:creationId xmlns:a16="http://schemas.microsoft.com/office/drawing/2014/main" id="{00CE0CD5-E3DC-6259-00C1-0B2F9A1E199A}"/>
                    </a:ext>
                  </a:extLst>
                </p:cNvPr>
                <p:cNvPicPr/>
                <p:nvPr/>
              </p:nvPicPr>
              <p:blipFill>
                <a:blip r:embed="rId73"/>
                <a:stretch>
                  <a:fillRect/>
                </a:stretch>
              </p:blipFill>
              <p:spPr>
                <a:xfrm>
                  <a:off x="9788925" y="3057577"/>
                  <a:ext cx="561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4EC2FE23-392D-2435-4512-695035A50D66}"/>
                    </a:ext>
                  </a:extLst>
                </p14:cNvPr>
                <p14:cNvContentPartPr/>
                <p14:nvPr/>
              </p14:nvContentPartPr>
              <p14:xfrm>
                <a:off x="8148405" y="2474017"/>
                <a:ext cx="1575720" cy="996480"/>
              </p14:xfrm>
            </p:contentPart>
          </mc:Choice>
          <mc:Fallback>
            <p:pic>
              <p:nvPicPr>
                <p:cNvPr id="44" name="Ink 43">
                  <a:extLst>
                    <a:ext uri="{FF2B5EF4-FFF2-40B4-BE49-F238E27FC236}">
                      <a16:creationId xmlns:a16="http://schemas.microsoft.com/office/drawing/2014/main" id="{4EC2FE23-392D-2435-4512-695035A50D66}"/>
                    </a:ext>
                  </a:extLst>
                </p:cNvPr>
                <p:cNvPicPr/>
                <p:nvPr/>
              </p:nvPicPr>
              <p:blipFill>
                <a:blip r:embed="rId75"/>
                <a:stretch>
                  <a:fillRect/>
                </a:stretch>
              </p:blipFill>
              <p:spPr>
                <a:xfrm>
                  <a:off x="8139405" y="2465377"/>
                  <a:ext cx="1593360" cy="1014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C56558EE-16AF-E7DD-1547-F0F133A701DB}"/>
                    </a:ext>
                  </a:extLst>
                </p14:cNvPr>
                <p14:cNvContentPartPr/>
                <p14:nvPr/>
              </p14:nvContentPartPr>
              <p14:xfrm>
                <a:off x="8071365" y="3292297"/>
                <a:ext cx="33480" cy="518040"/>
              </p14:xfrm>
            </p:contentPart>
          </mc:Choice>
          <mc:Fallback>
            <p:pic>
              <p:nvPicPr>
                <p:cNvPr id="48" name="Ink 47">
                  <a:extLst>
                    <a:ext uri="{FF2B5EF4-FFF2-40B4-BE49-F238E27FC236}">
                      <a16:creationId xmlns:a16="http://schemas.microsoft.com/office/drawing/2014/main" id="{C56558EE-16AF-E7DD-1547-F0F133A701DB}"/>
                    </a:ext>
                  </a:extLst>
                </p:cNvPr>
                <p:cNvPicPr/>
                <p:nvPr/>
              </p:nvPicPr>
              <p:blipFill>
                <a:blip r:embed="rId77"/>
                <a:stretch>
                  <a:fillRect/>
                </a:stretch>
              </p:blipFill>
              <p:spPr>
                <a:xfrm>
                  <a:off x="8062725" y="3283297"/>
                  <a:ext cx="5112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4F8DAB17-8333-247E-6362-B7BD39BA2699}"/>
                    </a:ext>
                  </a:extLst>
                </p14:cNvPr>
                <p14:cNvContentPartPr/>
                <p14:nvPr/>
              </p14:nvContentPartPr>
              <p14:xfrm>
                <a:off x="8683365" y="3435577"/>
                <a:ext cx="249120" cy="36360"/>
              </p14:xfrm>
            </p:contentPart>
          </mc:Choice>
          <mc:Fallback>
            <p:pic>
              <p:nvPicPr>
                <p:cNvPr id="50" name="Ink 49">
                  <a:extLst>
                    <a:ext uri="{FF2B5EF4-FFF2-40B4-BE49-F238E27FC236}">
                      <a16:creationId xmlns:a16="http://schemas.microsoft.com/office/drawing/2014/main" id="{4F8DAB17-8333-247E-6362-B7BD39BA2699}"/>
                    </a:ext>
                  </a:extLst>
                </p:cNvPr>
                <p:cNvPicPr/>
                <p:nvPr/>
              </p:nvPicPr>
              <p:blipFill>
                <a:blip r:embed="rId79"/>
                <a:stretch>
                  <a:fillRect/>
                </a:stretch>
              </p:blipFill>
              <p:spPr>
                <a:xfrm>
                  <a:off x="8674725" y="3426577"/>
                  <a:ext cx="2667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7554C6CB-99A0-3EBF-9D07-E88495DA0E29}"/>
                    </a:ext>
                  </a:extLst>
                </p14:cNvPr>
                <p14:cNvContentPartPr/>
                <p14:nvPr/>
              </p14:nvContentPartPr>
              <p14:xfrm>
                <a:off x="8112405" y="3437017"/>
                <a:ext cx="457560" cy="22680"/>
              </p14:xfrm>
            </p:contentPart>
          </mc:Choice>
          <mc:Fallback>
            <p:pic>
              <p:nvPicPr>
                <p:cNvPr id="51" name="Ink 50">
                  <a:extLst>
                    <a:ext uri="{FF2B5EF4-FFF2-40B4-BE49-F238E27FC236}">
                      <a16:creationId xmlns:a16="http://schemas.microsoft.com/office/drawing/2014/main" id="{7554C6CB-99A0-3EBF-9D07-E88495DA0E29}"/>
                    </a:ext>
                  </a:extLst>
                </p:cNvPr>
                <p:cNvPicPr/>
                <p:nvPr/>
              </p:nvPicPr>
              <p:blipFill>
                <a:blip r:embed="rId81"/>
                <a:stretch>
                  <a:fillRect/>
                </a:stretch>
              </p:blipFill>
              <p:spPr>
                <a:xfrm>
                  <a:off x="8103765" y="3428377"/>
                  <a:ext cx="475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32509D6C-8818-097D-389D-B194FBA2E58A}"/>
                    </a:ext>
                  </a:extLst>
                </p14:cNvPr>
                <p14:cNvContentPartPr/>
                <p14:nvPr/>
              </p14:nvContentPartPr>
              <p14:xfrm>
                <a:off x="7945365" y="2339017"/>
                <a:ext cx="26640" cy="150480"/>
              </p14:xfrm>
            </p:contentPart>
          </mc:Choice>
          <mc:Fallback>
            <p:pic>
              <p:nvPicPr>
                <p:cNvPr id="55" name="Ink 54">
                  <a:extLst>
                    <a:ext uri="{FF2B5EF4-FFF2-40B4-BE49-F238E27FC236}">
                      <a16:creationId xmlns:a16="http://schemas.microsoft.com/office/drawing/2014/main" id="{32509D6C-8818-097D-389D-B194FBA2E58A}"/>
                    </a:ext>
                  </a:extLst>
                </p:cNvPr>
                <p:cNvPicPr/>
                <p:nvPr/>
              </p:nvPicPr>
              <p:blipFill>
                <a:blip r:embed="rId83"/>
                <a:stretch>
                  <a:fillRect/>
                </a:stretch>
              </p:blipFill>
              <p:spPr>
                <a:xfrm>
                  <a:off x="7936365" y="2330017"/>
                  <a:ext cx="442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D180FAC1-CDA4-7465-0D64-EA73EB02220C}"/>
                    </a:ext>
                  </a:extLst>
                </p14:cNvPr>
                <p14:cNvContentPartPr/>
                <p14:nvPr/>
              </p14:nvContentPartPr>
              <p14:xfrm>
                <a:off x="7578525" y="3420097"/>
                <a:ext cx="172440" cy="29880"/>
              </p14:xfrm>
            </p:contentPart>
          </mc:Choice>
          <mc:Fallback>
            <p:pic>
              <p:nvPicPr>
                <p:cNvPr id="56" name="Ink 55">
                  <a:extLst>
                    <a:ext uri="{FF2B5EF4-FFF2-40B4-BE49-F238E27FC236}">
                      <a16:creationId xmlns:a16="http://schemas.microsoft.com/office/drawing/2014/main" id="{D180FAC1-CDA4-7465-0D64-EA73EB02220C}"/>
                    </a:ext>
                  </a:extLst>
                </p:cNvPr>
                <p:cNvPicPr/>
                <p:nvPr/>
              </p:nvPicPr>
              <p:blipFill>
                <a:blip r:embed="rId85"/>
                <a:stretch>
                  <a:fillRect/>
                </a:stretch>
              </p:blipFill>
              <p:spPr>
                <a:xfrm>
                  <a:off x="7569885" y="3411457"/>
                  <a:ext cx="190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759E890B-2084-3C0A-7006-49ED035B1ED4}"/>
                    </a:ext>
                  </a:extLst>
                </p14:cNvPr>
                <p14:cNvContentPartPr/>
                <p14:nvPr/>
              </p14:nvContentPartPr>
              <p14:xfrm>
                <a:off x="7851405" y="3385537"/>
                <a:ext cx="27720" cy="120960"/>
              </p14:xfrm>
            </p:contentPart>
          </mc:Choice>
          <mc:Fallback>
            <p:pic>
              <p:nvPicPr>
                <p:cNvPr id="57" name="Ink 56">
                  <a:extLst>
                    <a:ext uri="{FF2B5EF4-FFF2-40B4-BE49-F238E27FC236}">
                      <a16:creationId xmlns:a16="http://schemas.microsoft.com/office/drawing/2014/main" id="{759E890B-2084-3C0A-7006-49ED035B1ED4}"/>
                    </a:ext>
                  </a:extLst>
                </p:cNvPr>
                <p:cNvPicPr/>
                <p:nvPr/>
              </p:nvPicPr>
              <p:blipFill>
                <a:blip r:embed="rId87"/>
                <a:stretch>
                  <a:fillRect/>
                </a:stretch>
              </p:blipFill>
              <p:spPr>
                <a:xfrm>
                  <a:off x="7842765" y="3376897"/>
                  <a:ext cx="45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ECE8E633-0BBC-AC02-6DF7-547076704AC1}"/>
                    </a:ext>
                  </a:extLst>
                </p14:cNvPr>
                <p14:cNvContentPartPr/>
                <p14:nvPr/>
              </p14:nvContentPartPr>
              <p14:xfrm>
                <a:off x="9748605" y="2607937"/>
                <a:ext cx="17640" cy="95040"/>
              </p14:xfrm>
            </p:contentPart>
          </mc:Choice>
          <mc:Fallback>
            <p:pic>
              <p:nvPicPr>
                <p:cNvPr id="59" name="Ink 58">
                  <a:extLst>
                    <a:ext uri="{FF2B5EF4-FFF2-40B4-BE49-F238E27FC236}">
                      <a16:creationId xmlns:a16="http://schemas.microsoft.com/office/drawing/2014/main" id="{ECE8E633-0BBC-AC02-6DF7-547076704AC1}"/>
                    </a:ext>
                  </a:extLst>
                </p:cNvPr>
                <p:cNvPicPr/>
                <p:nvPr/>
              </p:nvPicPr>
              <p:blipFill>
                <a:blip r:embed="rId89"/>
                <a:stretch>
                  <a:fillRect/>
                </a:stretch>
              </p:blipFill>
              <p:spPr>
                <a:xfrm>
                  <a:off x="9739605" y="2599297"/>
                  <a:ext cx="35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67EA1961-8A25-A938-84B3-05482A6BECD5}"/>
                    </a:ext>
                  </a:extLst>
                </p14:cNvPr>
                <p14:cNvContentPartPr/>
                <p14:nvPr/>
              </p14:nvContentPartPr>
              <p14:xfrm>
                <a:off x="9764805" y="2898097"/>
                <a:ext cx="9360" cy="239400"/>
              </p14:xfrm>
            </p:contentPart>
          </mc:Choice>
          <mc:Fallback>
            <p:pic>
              <p:nvPicPr>
                <p:cNvPr id="60" name="Ink 59">
                  <a:extLst>
                    <a:ext uri="{FF2B5EF4-FFF2-40B4-BE49-F238E27FC236}">
                      <a16:creationId xmlns:a16="http://schemas.microsoft.com/office/drawing/2014/main" id="{67EA1961-8A25-A938-84B3-05482A6BECD5}"/>
                    </a:ext>
                  </a:extLst>
                </p:cNvPr>
                <p:cNvPicPr/>
                <p:nvPr/>
              </p:nvPicPr>
              <p:blipFill>
                <a:blip r:embed="rId91"/>
                <a:stretch>
                  <a:fillRect/>
                </a:stretch>
              </p:blipFill>
              <p:spPr>
                <a:xfrm>
                  <a:off x="9755805" y="2889457"/>
                  <a:ext cx="270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Ink 61">
                  <a:extLst>
                    <a:ext uri="{FF2B5EF4-FFF2-40B4-BE49-F238E27FC236}">
                      <a16:creationId xmlns:a16="http://schemas.microsoft.com/office/drawing/2014/main" id="{9EBB5CB4-9DFC-4CCF-1A0B-A499D6D789EE}"/>
                    </a:ext>
                  </a:extLst>
                </p14:cNvPr>
                <p14:cNvContentPartPr/>
                <p14:nvPr/>
              </p14:nvContentPartPr>
              <p14:xfrm>
                <a:off x="9732765" y="3245497"/>
                <a:ext cx="146880" cy="148680"/>
              </p14:xfrm>
            </p:contentPart>
          </mc:Choice>
          <mc:Fallback>
            <p:pic>
              <p:nvPicPr>
                <p:cNvPr id="62" name="Ink 61">
                  <a:extLst>
                    <a:ext uri="{FF2B5EF4-FFF2-40B4-BE49-F238E27FC236}">
                      <a16:creationId xmlns:a16="http://schemas.microsoft.com/office/drawing/2014/main" id="{9EBB5CB4-9DFC-4CCF-1A0B-A499D6D789EE}"/>
                    </a:ext>
                  </a:extLst>
                </p:cNvPr>
                <p:cNvPicPr/>
                <p:nvPr/>
              </p:nvPicPr>
              <p:blipFill>
                <a:blip r:embed="rId93"/>
                <a:stretch>
                  <a:fillRect/>
                </a:stretch>
              </p:blipFill>
              <p:spPr>
                <a:xfrm>
                  <a:off x="9724125" y="3236857"/>
                  <a:ext cx="1645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Ink 62">
                  <a:extLst>
                    <a:ext uri="{FF2B5EF4-FFF2-40B4-BE49-F238E27FC236}">
                      <a16:creationId xmlns:a16="http://schemas.microsoft.com/office/drawing/2014/main" id="{CBC5B637-0A3C-1947-B2FA-7A8AF0C93D1C}"/>
                    </a:ext>
                  </a:extLst>
                </p14:cNvPr>
                <p14:cNvContentPartPr/>
                <p14:nvPr/>
              </p14:nvContentPartPr>
              <p14:xfrm>
                <a:off x="9874605" y="3307057"/>
                <a:ext cx="19800" cy="135720"/>
              </p14:xfrm>
            </p:contentPart>
          </mc:Choice>
          <mc:Fallback>
            <p:pic>
              <p:nvPicPr>
                <p:cNvPr id="63" name="Ink 62">
                  <a:extLst>
                    <a:ext uri="{FF2B5EF4-FFF2-40B4-BE49-F238E27FC236}">
                      <a16:creationId xmlns:a16="http://schemas.microsoft.com/office/drawing/2014/main" id="{CBC5B637-0A3C-1947-B2FA-7A8AF0C93D1C}"/>
                    </a:ext>
                  </a:extLst>
                </p:cNvPr>
                <p:cNvPicPr/>
                <p:nvPr/>
              </p:nvPicPr>
              <p:blipFill>
                <a:blip r:embed="rId95"/>
                <a:stretch>
                  <a:fillRect/>
                </a:stretch>
              </p:blipFill>
              <p:spPr>
                <a:xfrm>
                  <a:off x="9865965" y="3298057"/>
                  <a:ext cx="37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Ink 63">
                  <a:extLst>
                    <a:ext uri="{FF2B5EF4-FFF2-40B4-BE49-F238E27FC236}">
                      <a16:creationId xmlns:a16="http://schemas.microsoft.com/office/drawing/2014/main" id="{EB5B134F-1B7D-F0DC-4681-A0053B58CE70}"/>
                    </a:ext>
                  </a:extLst>
                </p14:cNvPr>
                <p14:cNvContentPartPr/>
                <p14:nvPr/>
              </p14:nvContentPartPr>
              <p14:xfrm>
                <a:off x="9871725" y="3296977"/>
                <a:ext cx="94320" cy="161280"/>
              </p14:xfrm>
            </p:contentPart>
          </mc:Choice>
          <mc:Fallback>
            <p:pic>
              <p:nvPicPr>
                <p:cNvPr id="64" name="Ink 63">
                  <a:extLst>
                    <a:ext uri="{FF2B5EF4-FFF2-40B4-BE49-F238E27FC236}">
                      <a16:creationId xmlns:a16="http://schemas.microsoft.com/office/drawing/2014/main" id="{EB5B134F-1B7D-F0DC-4681-A0053B58CE70}"/>
                    </a:ext>
                  </a:extLst>
                </p:cNvPr>
                <p:cNvPicPr/>
                <p:nvPr/>
              </p:nvPicPr>
              <p:blipFill>
                <a:blip r:embed="rId97"/>
                <a:stretch>
                  <a:fillRect/>
                </a:stretch>
              </p:blipFill>
              <p:spPr>
                <a:xfrm>
                  <a:off x="9863085" y="3287977"/>
                  <a:ext cx="1119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130C1BD9-3B56-2E30-D0FD-7E4DD294B3D8}"/>
                    </a:ext>
                  </a:extLst>
                </p14:cNvPr>
                <p14:cNvContentPartPr/>
                <p14:nvPr/>
              </p14:nvContentPartPr>
              <p14:xfrm>
                <a:off x="9001605" y="3079177"/>
                <a:ext cx="27720" cy="77760"/>
              </p14:xfrm>
            </p:contentPart>
          </mc:Choice>
          <mc:Fallback>
            <p:pic>
              <p:nvPicPr>
                <p:cNvPr id="65" name="Ink 64">
                  <a:extLst>
                    <a:ext uri="{FF2B5EF4-FFF2-40B4-BE49-F238E27FC236}">
                      <a16:creationId xmlns:a16="http://schemas.microsoft.com/office/drawing/2014/main" id="{130C1BD9-3B56-2E30-D0FD-7E4DD294B3D8}"/>
                    </a:ext>
                  </a:extLst>
                </p:cNvPr>
                <p:cNvPicPr/>
                <p:nvPr/>
              </p:nvPicPr>
              <p:blipFill>
                <a:blip r:embed="rId99"/>
                <a:stretch>
                  <a:fillRect/>
                </a:stretch>
              </p:blipFill>
              <p:spPr>
                <a:xfrm>
                  <a:off x="8992965" y="3070537"/>
                  <a:ext cx="45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CFCABC6F-2A1E-8629-4C70-1E3787CD49F3}"/>
                    </a:ext>
                  </a:extLst>
                </p14:cNvPr>
                <p14:cNvContentPartPr/>
                <p14:nvPr/>
              </p14:nvContentPartPr>
              <p14:xfrm>
                <a:off x="9001245" y="2839417"/>
                <a:ext cx="27720" cy="113760"/>
              </p14:xfrm>
            </p:contentPart>
          </mc:Choice>
          <mc:Fallback>
            <p:pic>
              <p:nvPicPr>
                <p:cNvPr id="66" name="Ink 65">
                  <a:extLst>
                    <a:ext uri="{FF2B5EF4-FFF2-40B4-BE49-F238E27FC236}">
                      <a16:creationId xmlns:a16="http://schemas.microsoft.com/office/drawing/2014/main" id="{CFCABC6F-2A1E-8629-4C70-1E3787CD49F3}"/>
                    </a:ext>
                  </a:extLst>
                </p:cNvPr>
                <p:cNvPicPr/>
                <p:nvPr/>
              </p:nvPicPr>
              <p:blipFill>
                <a:blip r:embed="rId101"/>
                <a:stretch>
                  <a:fillRect/>
                </a:stretch>
              </p:blipFill>
              <p:spPr>
                <a:xfrm>
                  <a:off x="8992605" y="2830777"/>
                  <a:ext cx="453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B693F1D8-9DF8-282E-64C5-8D0482AC2E2F}"/>
                    </a:ext>
                  </a:extLst>
                </p14:cNvPr>
                <p14:cNvContentPartPr/>
                <p14:nvPr/>
              </p14:nvContentPartPr>
              <p14:xfrm>
                <a:off x="8995485" y="2818537"/>
                <a:ext cx="151560" cy="132840"/>
              </p14:xfrm>
            </p:contentPart>
          </mc:Choice>
          <mc:Fallback>
            <p:pic>
              <p:nvPicPr>
                <p:cNvPr id="67" name="Ink 66">
                  <a:extLst>
                    <a:ext uri="{FF2B5EF4-FFF2-40B4-BE49-F238E27FC236}">
                      <a16:creationId xmlns:a16="http://schemas.microsoft.com/office/drawing/2014/main" id="{B693F1D8-9DF8-282E-64C5-8D0482AC2E2F}"/>
                    </a:ext>
                  </a:extLst>
                </p:cNvPr>
                <p:cNvPicPr/>
                <p:nvPr/>
              </p:nvPicPr>
              <p:blipFill>
                <a:blip r:embed="rId103"/>
                <a:stretch>
                  <a:fillRect/>
                </a:stretch>
              </p:blipFill>
              <p:spPr>
                <a:xfrm>
                  <a:off x="8986845" y="2809537"/>
                  <a:ext cx="1692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02AA054F-A395-12C2-9D4F-7CD3109D77CF}"/>
                    </a:ext>
                  </a:extLst>
                </p14:cNvPr>
                <p14:cNvContentPartPr/>
                <p14:nvPr/>
              </p14:nvContentPartPr>
              <p14:xfrm>
                <a:off x="7854285" y="3157297"/>
                <a:ext cx="81000" cy="53280"/>
              </p14:xfrm>
            </p:contentPart>
          </mc:Choice>
          <mc:Fallback>
            <p:pic>
              <p:nvPicPr>
                <p:cNvPr id="68" name="Ink 67">
                  <a:extLst>
                    <a:ext uri="{FF2B5EF4-FFF2-40B4-BE49-F238E27FC236}">
                      <a16:creationId xmlns:a16="http://schemas.microsoft.com/office/drawing/2014/main" id="{02AA054F-A395-12C2-9D4F-7CD3109D77CF}"/>
                    </a:ext>
                  </a:extLst>
                </p:cNvPr>
                <p:cNvPicPr/>
                <p:nvPr/>
              </p:nvPicPr>
              <p:blipFill>
                <a:blip r:embed="rId105"/>
                <a:stretch>
                  <a:fillRect/>
                </a:stretch>
              </p:blipFill>
              <p:spPr>
                <a:xfrm>
                  <a:off x="7845645" y="3148657"/>
                  <a:ext cx="98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Ink 69">
                  <a:extLst>
                    <a:ext uri="{FF2B5EF4-FFF2-40B4-BE49-F238E27FC236}">
                      <a16:creationId xmlns:a16="http://schemas.microsoft.com/office/drawing/2014/main" id="{A5F4D53E-8C3F-67B2-0349-612B5D3932B3}"/>
                    </a:ext>
                  </a:extLst>
                </p14:cNvPr>
                <p14:cNvContentPartPr/>
                <p14:nvPr/>
              </p14:nvContentPartPr>
              <p14:xfrm>
                <a:off x="8613525" y="3085657"/>
                <a:ext cx="88200" cy="48600"/>
              </p14:xfrm>
            </p:contentPart>
          </mc:Choice>
          <mc:Fallback>
            <p:pic>
              <p:nvPicPr>
                <p:cNvPr id="70" name="Ink 69">
                  <a:extLst>
                    <a:ext uri="{FF2B5EF4-FFF2-40B4-BE49-F238E27FC236}">
                      <a16:creationId xmlns:a16="http://schemas.microsoft.com/office/drawing/2014/main" id="{A5F4D53E-8C3F-67B2-0349-612B5D3932B3}"/>
                    </a:ext>
                  </a:extLst>
                </p:cNvPr>
                <p:cNvPicPr/>
                <p:nvPr/>
              </p:nvPicPr>
              <p:blipFill>
                <a:blip r:embed="rId107"/>
                <a:stretch>
                  <a:fillRect/>
                </a:stretch>
              </p:blipFill>
              <p:spPr>
                <a:xfrm>
                  <a:off x="8604885" y="3077017"/>
                  <a:ext cx="105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Ink 70">
                  <a:extLst>
                    <a:ext uri="{FF2B5EF4-FFF2-40B4-BE49-F238E27FC236}">
                      <a16:creationId xmlns:a16="http://schemas.microsoft.com/office/drawing/2014/main" id="{15AEE649-A1A2-D2D5-E8C0-B7AA8AF3DE1E}"/>
                    </a:ext>
                  </a:extLst>
                </p14:cNvPr>
                <p14:cNvContentPartPr/>
                <p14:nvPr/>
              </p14:nvContentPartPr>
              <p14:xfrm>
                <a:off x="8440005" y="3183937"/>
                <a:ext cx="11880" cy="106920"/>
              </p14:xfrm>
            </p:contentPart>
          </mc:Choice>
          <mc:Fallback>
            <p:pic>
              <p:nvPicPr>
                <p:cNvPr id="71" name="Ink 70">
                  <a:extLst>
                    <a:ext uri="{FF2B5EF4-FFF2-40B4-BE49-F238E27FC236}">
                      <a16:creationId xmlns:a16="http://schemas.microsoft.com/office/drawing/2014/main" id="{15AEE649-A1A2-D2D5-E8C0-B7AA8AF3DE1E}"/>
                    </a:ext>
                  </a:extLst>
                </p:cNvPr>
                <p:cNvPicPr/>
                <p:nvPr/>
              </p:nvPicPr>
              <p:blipFill>
                <a:blip r:embed="rId109"/>
                <a:stretch>
                  <a:fillRect/>
                </a:stretch>
              </p:blipFill>
              <p:spPr>
                <a:xfrm>
                  <a:off x="8431365" y="3175297"/>
                  <a:ext cx="295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Ink 71">
                  <a:extLst>
                    <a:ext uri="{FF2B5EF4-FFF2-40B4-BE49-F238E27FC236}">
                      <a16:creationId xmlns:a16="http://schemas.microsoft.com/office/drawing/2014/main" id="{37AF52CB-F1EF-9738-B884-71F9A3AC6741}"/>
                    </a:ext>
                  </a:extLst>
                </p14:cNvPr>
                <p14:cNvContentPartPr/>
                <p14:nvPr/>
              </p14:nvContentPartPr>
              <p14:xfrm>
                <a:off x="8422365" y="3181057"/>
                <a:ext cx="101880" cy="72360"/>
              </p14:xfrm>
            </p:contentPart>
          </mc:Choice>
          <mc:Fallback>
            <p:pic>
              <p:nvPicPr>
                <p:cNvPr id="72" name="Ink 71">
                  <a:extLst>
                    <a:ext uri="{FF2B5EF4-FFF2-40B4-BE49-F238E27FC236}">
                      <a16:creationId xmlns:a16="http://schemas.microsoft.com/office/drawing/2014/main" id="{37AF52CB-F1EF-9738-B884-71F9A3AC6741}"/>
                    </a:ext>
                  </a:extLst>
                </p:cNvPr>
                <p:cNvPicPr/>
                <p:nvPr/>
              </p:nvPicPr>
              <p:blipFill>
                <a:blip r:embed="rId111"/>
                <a:stretch>
                  <a:fillRect/>
                </a:stretch>
              </p:blipFill>
              <p:spPr>
                <a:xfrm>
                  <a:off x="8413725" y="3172417"/>
                  <a:ext cx="119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2AD03518-9026-079D-CB39-5B851A318AEC}"/>
                    </a:ext>
                  </a:extLst>
                </p14:cNvPr>
                <p14:cNvContentPartPr/>
                <p14:nvPr/>
              </p14:nvContentPartPr>
              <p14:xfrm>
                <a:off x="8487885" y="3248017"/>
                <a:ext cx="110160" cy="153720"/>
              </p14:xfrm>
            </p:contentPart>
          </mc:Choice>
          <mc:Fallback>
            <p:pic>
              <p:nvPicPr>
                <p:cNvPr id="73" name="Ink 72">
                  <a:extLst>
                    <a:ext uri="{FF2B5EF4-FFF2-40B4-BE49-F238E27FC236}">
                      <a16:creationId xmlns:a16="http://schemas.microsoft.com/office/drawing/2014/main" id="{2AD03518-9026-079D-CB39-5B851A318AEC}"/>
                    </a:ext>
                  </a:extLst>
                </p:cNvPr>
                <p:cNvPicPr/>
                <p:nvPr/>
              </p:nvPicPr>
              <p:blipFill>
                <a:blip r:embed="rId113"/>
                <a:stretch>
                  <a:fillRect/>
                </a:stretch>
              </p:blipFill>
              <p:spPr>
                <a:xfrm>
                  <a:off x="8479245" y="3239377"/>
                  <a:ext cx="1278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84CB68C1-750D-2D10-D6C6-9603EF7E5790}"/>
                    </a:ext>
                  </a:extLst>
                </p14:cNvPr>
                <p14:cNvContentPartPr/>
                <p14:nvPr/>
              </p14:nvContentPartPr>
              <p14:xfrm>
                <a:off x="8571405" y="3334057"/>
                <a:ext cx="153000" cy="129600"/>
              </p14:xfrm>
            </p:contentPart>
          </mc:Choice>
          <mc:Fallback>
            <p:pic>
              <p:nvPicPr>
                <p:cNvPr id="74" name="Ink 73">
                  <a:extLst>
                    <a:ext uri="{FF2B5EF4-FFF2-40B4-BE49-F238E27FC236}">
                      <a16:creationId xmlns:a16="http://schemas.microsoft.com/office/drawing/2014/main" id="{84CB68C1-750D-2D10-D6C6-9603EF7E5790}"/>
                    </a:ext>
                  </a:extLst>
                </p:cNvPr>
                <p:cNvPicPr/>
                <p:nvPr/>
              </p:nvPicPr>
              <p:blipFill>
                <a:blip r:embed="rId115"/>
                <a:stretch>
                  <a:fillRect/>
                </a:stretch>
              </p:blipFill>
              <p:spPr>
                <a:xfrm>
                  <a:off x="8562405" y="3325417"/>
                  <a:ext cx="170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BD7C7DF7-3097-E807-F98E-02BD1403529C}"/>
                    </a:ext>
                  </a:extLst>
                </p14:cNvPr>
                <p14:cNvContentPartPr/>
                <p14:nvPr/>
              </p14:nvContentPartPr>
              <p14:xfrm>
                <a:off x="7570605" y="2423617"/>
                <a:ext cx="43200" cy="12600"/>
              </p14:xfrm>
            </p:contentPart>
          </mc:Choice>
          <mc:Fallback>
            <p:pic>
              <p:nvPicPr>
                <p:cNvPr id="76" name="Ink 75">
                  <a:extLst>
                    <a:ext uri="{FF2B5EF4-FFF2-40B4-BE49-F238E27FC236}">
                      <a16:creationId xmlns:a16="http://schemas.microsoft.com/office/drawing/2014/main" id="{BD7C7DF7-3097-E807-F98E-02BD1403529C}"/>
                    </a:ext>
                  </a:extLst>
                </p:cNvPr>
                <p:cNvPicPr/>
                <p:nvPr/>
              </p:nvPicPr>
              <p:blipFill>
                <a:blip r:embed="rId117"/>
                <a:stretch>
                  <a:fillRect/>
                </a:stretch>
              </p:blipFill>
              <p:spPr>
                <a:xfrm>
                  <a:off x="7561605" y="2414977"/>
                  <a:ext cx="60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7CFDD84F-1A47-309F-8015-54EFB333B54B}"/>
                    </a:ext>
                  </a:extLst>
                </p14:cNvPr>
                <p14:cNvContentPartPr/>
                <p14:nvPr/>
              </p14:nvContentPartPr>
              <p14:xfrm>
                <a:off x="7224645" y="2396617"/>
                <a:ext cx="1086480" cy="53640"/>
              </p14:xfrm>
            </p:contentPart>
          </mc:Choice>
          <mc:Fallback>
            <p:pic>
              <p:nvPicPr>
                <p:cNvPr id="77" name="Ink 76">
                  <a:extLst>
                    <a:ext uri="{FF2B5EF4-FFF2-40B4-BE49-F238E27FC236}">
                      <a16:creationId xmlns:a16="http://schemas.microsoft.com/office/drawing/2014/main" id="{7CFDD84F-1A47-309F-8015-54EFB333B54B}"/>
                    </a:ext>
                  </a:extLst>
                </p:cNvPr>
                <p:cNvPicPr/>
                <p:nvPr/>
              </p:nvPicPr>
              <p:blipFill>
                <a:blip r:embed="rId119"/>
                <a:stretch>
                  <a:fillRect/>
                </a:stretch>
              </p:blipFill>
              <p:spPr>
                <a:xfrm>
                  <a:off x="7216005" y="2387977"/>
                  <a:ext cx="11041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21F71D7D-AEF8-396E-C74B-D6554475BCE9}"/>
                    </a:ext>
                  </a:extLst>
                </p14:cNvPr>
                <p14:cNvContentPartPr/>
                <p14:nvPr/>
              </p14:nvContentPartPr>
              <p14:xfrm>
                <a:off x="8431725" y="2445937"/>
                <a:ext cx="805680" cy="48600"/>
              </p14:xfrm>
            </p:contentPart>
          </mc:Choice>
          <mc:Fallback>
            <p:pic>
              <p:nvPicPr>
                <p:cNvPr id="78" name="Ink 77">
                  <a:extLst>
                    <a:ext uri="{FF2B5EF4-FFF2-40B4-BE49-F238E27FC236}">
                      <a16:creationId xmlns:a16="http://schemas.microsoft.com/office/drawing/2014/main" id="{21F71D7D-AEF8-396E-C74B-D6554475BCE9}"/>
                    </a:ext>
                  </a:extLst>
                </p:cNvPr>
                <p:cNvPicPr/>
                <p:nvPr/>
              </p:nvPicPr>
              <p:blipFill>
                <a:blip r:embed="rId121"/>
                <a:stretch>
                  <a:fillRect/>
                </a:stretch>
              </p:blipFill>
              <p:spPr>
                <a:xfrm>
                  <a:off x="8422725" y="2437297"/>
                  <a:ext cx="823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E3CD15B7-7161-CA3B-A5C8-A306CAC50951}"/>
                    </a:ext>
                  </a:extLst>
                </p14:cNvPr>
                <p14:cNvContentPartPr/>
                <p14:nvPr/>
              </p14:nvContentPartPr>
              <p14:xfrm>
                <a:off x="9465285" y="2495617"/>
                <a:ext cx="946440" cy="53280"/>
              </p14:xfrm>
            </p:contentPart>
          </mc:Choice>
          <mc:Fallback>
            <p:pic>
              <p:nvPicPr>
                <p:cNvPr id="79" name="Ink 78">
                  <a:extLst>
                    <a:ext uri="{FF2B5EF4-FFF2-40B4-BE49-F238E27FC236}">
                      <a16:creationId xmlns:a16="http://schemas.microsoft.com/office/drawing/2014/main" id="{E3CD15B7-7161-CA3B-A5C8-A306CAC50951}"/>
                    </a:ext>
                  </a:extLst>
                </p:cNvPr>
                <p:cNvPicPr/>
                <p:nvPr/>
              </p:nvPicPr>
              <p:blipFill>
                <a:blip r:embed="rId123"/>
                <a:stretch>
                  <a:fillRect/>
                </a:stretch>
              </p:blipFill>
              <p:spPr>
                <a:xfrm>
                  <a:off x="9456285" y="2486977"/>
                  <a:ext cx="964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871EABE4-DB29-FE28-F1CF-2D95E273FD31}"/>
                    </a:ext>
                  </a:extLst>
                </p14:cNvPr>
                <p14:cNvContentPartPr/>
                <p14:nvPr/>
              </p14:nvContentPartPr>
              <p14:xfrm>
                <a:off x="6661965" y="3335497"/>
                <a:ext cx="270360" cy="43560"/>
              </p14:xfrm>
            </p:contentPart>
          </mc:Choice>
          <mc:Fallback>
            <p:pic>
              <p:nvPicPr>
                <p:cNvPr id="81" name="Ink 80">
                  <a:extLst>
                    <a:ext uri="{FF2B5EF4-FFF2-40B4-BE49-F238E27FC236}">
                      <a16:creationId xmlns:a16="http://schemas.microsoft.com/office/drawing/2014/main" id="{871EABE4-DB29-FE28-F1CF-2D95E273FD31}"/>
                    </a:ext>
                  </a:extLst>
                </p:cNvPr>
                <p:cNvPicPr/>
                <p:nvPr/>
              </p:nvPicPr>
              <p:blipFill>
                <a:blip r:embed="rId125"/>
                <a:stretch>
                  <a:fillRect/>
                </a:stretch>
              </p:blipFill>
              <p:spPr>
                <a:xfrm>
                  <a:off x="6653325" y="3326857"/>
                  <a:ext cx="288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4E5CB7F1-BCCE-B0F4-3194-F56761672D48}"/>
                    </a:ext>
                  </a:extLst>
                </p14:cNvPr>
                <p14:cNvContentPartPr/>
                <p14:nvPr/>
              </p14:nvContentPartPr>
              <p14:xfrm>
                <a:off x="7168485" y="3406777"/>
                <a:ext cx="671040" cy="43560"/>
              </p14:xfrm>
            </p:contentPart>
          </mc:Choice>
          <mc:Fallback>
            <p:pic>
              <p:nvPicPr>
                <p:cNvPr id="82" name="Ink 81">
                  <a:extLst>
                    <a:ext uri="{FF2B5EF4-FFF2-40B4-BE49-F238E27FC236}">
                      <a16:creationId xmlns:a16="http://schemas.microsoft.com/office/drawing/2014/main" id="{4E5CB7F1-BCCE-B0F4-3194-F56761672D48}"/>
                    </a:ext>
                  </a:extLst>
                </p:cNvPr>
                <p:cNvPicPr/>
                <p:nvPr/>
              </p:nvPicPr>
              <p:blipFill>
                <a:blip r:embed="rId127"/>
                <a:stretch>
                  <a:fillRect/>
                </a:stretch>
              </p:blipFill>
              <p:spPr>
                <a:xfrm>
                  <a:off x="7159485" y="3398137"/>
                  <a:ext cx="6886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5E516AF4-F9A6-E1E5-1BD0-647A08150B2C}"/>
                    </a:ext>
                  </a:extLst>
                </p14:cNvPr>
                <p14:cNvContentPartPr/>
                <p14:nvPr/>
              </p14:nvContentPartPr>
              <p14:xfrm>
                <a:off x="8091885" y="3444937"/>
                <a:ext cx="801000" cy="20880"/>
              </p14:xfrm>
            </p:contentPart>
          </mc:Choice>
          <mc:Fallback>
            <p:pic>
              <p:nvPicPr>
                <p:cNvPr id="83" name="Ink 82">
                  <a:extLst>
                    <a:ext uri="{FF2B5EF4-FFF2-40B4-BE49-F238E27FC236}">
                      <a16:creationId xmlns:a16="http://schemas.microsoft.com/office/drawing/2014/main" id="{5E516AF4-F9A6-E1E5-1BD0-647A08150B2C}"/>
                    </a:ext>
                  </a:extLst>
                </p:cNvPr>
                <p:cNvPicPr/>
                <p:nvPr/>
              </p:nvPicPr>
              <p:blipFill>
                <a:blip r:embed="rId129"/>
                <a:stretch>
                  <a:fillRect/>
                </a:stretch>
              </p:blipFill>
              <p:spPr>
                <a:xfrm>
                  <a:off x="8083245" y="3435937"/>
                  <a:ext cx="818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B7AEDC2D-B637-0F4B-BB61-CBF3B9B1A317}"/>
                    </a:ext>
                  </a:extLst>
                </p14:cNvPr>
                <p14:cNvContentPartPr/>
                <p14:nvPr/>
              </p14:nvContentPartPr>
              <p14:xfrm>
                <a:off x="9346485" y="3475897"/>
                <a:ext cx="1624680" cy="126720"/>
              </p14:xfrm>
            </p:contentPart>
          </mc:Choice>
          <mc:Fallback>
            <p:pic>
              <p:nvPicPr>
                <p:cNvPr id="84" name="Ink 83">
                  <a:extLst>
                    <a:ext uri="{FF2B5EF4-FFF2-40B4-BE49-F238E27FC236}">
                      <a16:creationId xmlns:a16="http://schemas.microsoft.com/office/drawing/2014/main" id="{B7AEDC2D-B637-0F4B-BB61-CBF3B9B1A317}"/>
                    </a:ext>
                  </a:extLst>
                </p:cNvPr>
                <p:cNvPicPr/>
                <p:nvPr/>
              </p:nvPicPr>
              <p:blipFill>
                <a:blip r:embed="rId131"/>
                <a:stretch>
                  <a:fillRect/>
                </a:stretch>
              </p:blipFill>
              <p:spPr>
                <a:xfrm>
                  <a:off x="9337845" y="3466897"/>
                  <a:ext cx="1642320" cy="144360"/>
                </a:xfrm>
                <a:prstGeom prst="rect">
                  <a:avLst/>
                </a:prstGeom>
              </p:spPr>
            </p:pic>
          </mc:Fallback>
        </mc:AlternateContent>
      </p:grpSp>
      <p:grpSp>
        <p:nvGrpSpPr>
          <p:cNvPr id="93" name="Group 92">
            <a:extLst>
              <a:ext uri="{FF2B5EF4-FFF2-40B4-BE49-F238E27FC236}">
                <a16:creationId xmlns:a16="http://schemas.microsoft.com/office/drawing/2014/main" id="{D68252EE-BA68-4ADF-9B9A-1950DC0BA5CD}"/>
              </a:ext>
            </a:extLst>
          </p:cNvPr>
          <p:cNvGrpSpPr/>
          <p:nvPr/>
        </p:nvGrpSpPr>
        <p:grpSpPr>
          <a:xfrm>
            <a:off x="8953005" y="3787657"/>
            <a:ext cx="2014200" cy="1147680"/>
            <a:chOff x="8953005" y="3787657"/>
            <a:chExt cx="2014200" cy="1147680"/>
          </a:xfrm>
        </p:grpSpPr>
        <mc:AlternateContent xmlns:mc="http://schemas.openxmlformats.org/markup-compatibility/2006">
          <mc:Choice xmlns:p14="http://schemas.microsoft.com/office/powerpoint/2010/main" Requires="p14">
            <p:contentPart p14:bwMode="auto" r:id="rId132">
              <p14:nvContentPartPr>
                <p14:cNvPr id="86" name="Ink 85">
                  <a:extLst>
                    <a:ext uri="{FF2B5EF4-FFF2-40B4-BE49-F238E27FC236}">
                      <a16:creationId xmlns:a16="http://schemas.microsoft.com/office/drawing/2014/main" id="{B28509F5-BA84-8161-8993-5AE196CBF3C7}"/>
                    </a:ext>
                  </a:extLst>
                </p14:cNvPr>
                <p14:cNvContentPartPr/>
                <p14:nvPr/>
              </p14:nvContentPartPr>
              <p14:xfrm>
                <a:off x="9035085" y="4757497"/>
                <a:ext cx="1895400" cy="71640"/>
              </p14:xfrm>
            </p:contentPart>
          </mc:Choice>
          <mc:Fallback>
            <p:pic>
              <p:nvPicPr>
                <p:cNvPr id="86" name="Ink 85">
                  <a:extLst>
                    <a:ext uri="{FF2B5EF4-FFF2-40B4-BE49-F238E27FC236}">
                      <a16:creationId xmlns:a16="http://schemas.microsoft.com/office/drawing/2014/main" id="{B28509F5-BA84-8161-8993-5AE196CBF3C7}"/>
                    </a:ext>
                  </a:extLst>
                </p:cNvPr>
                <p:cNvPicPr/>
                <p:nvPr/>
              </p:nvPicPr>
              <p:blipFill>
                <a:blip r:embed="rId133"/>
                <a:stretch>
                  <a:fillRect/>
                </a:stretch>
              </p:blipFill>
              <p:spPr>
                <a:xfrm>
                  <a:off x="9026085" y="4748857"/>
                  <a:ext cx="19130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7" name="Ink 86">
                  <a:extLst>
                    <a:ext uri="{FF2B5EF4-FFF2-40B4-BE49-F238E27FC236}">
                      <a16:creationId xmlns:a16="http://schemas.microsoft.com/office/drawing/2014/main" id="{2D95B700-C2DB-3F36-29A5-A42A19C2E06C}"/>
                    </a:ext>
                  </a:extLst>
                </p14:cNvPr>
                <p14:cNvContentPartPr/>
                <p14:nvPr/>
              </p14:nvContentPartPr>
              <p14:xfrm>
                <a:off x="8953005" y="3873337"/>
                <a:ext cx="1285200" cy="878040"/>
              </p14:xfrm>
            </p:contentPart>
          </mc:Choice>
          <mc:Fallback>
            <p:pic>
              <p:nvPicPr>
                <p:cNvPr id="87" name="Ink 86">
                  <a:extLst>
                    <a:ext uri="{FF2B5EF4-FFF2-40B4-BE49-F238E27FC236}">
                      <a16:creationId xmlns:a16="http://schemas.microsoft.com/office/drawing/2014/main" id="{2D95B700-C2DB-3F36-29A5-A42A19C2E06C}"/>
                    </a:ext>
                  </a:extLst>
                </p:cNvPr>
                <p:cNvPicPr/>
                <p:nvPr/>
              </p:nvPicPr>
              <p:blipFill>
                <a:blip r:embed="rId135"/>
                <a:stretch>
                  <a:fillRect/>
                </a:stretch>
              </p:blipFill>
              <p:spPr>
                <a:xfrm>
                  <a:off x="8944365" y="3864337"/>
                  <a:ext cx="1302840" cy="895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8" name="Ink 87">
                  <a:extLst>
                    <a:ext uri="{FF2B5EF4-FFF2-40B4-BE49-F238E27FC236}">
                      <a16:creationId xmlns:a16="http://schemas.microsoft.com/office/drawing/2014/main" id="{34316DA8-0392-3897-1295-94B43FE913A4}"/>
                    </a:ext>
                  </a:extLst>
                </p14:cNvPr>
                <p14:cNvContentPartPr/>
                <p14:nvPr/>
              </p14:nvContentPartPr>
              <p14:xfrm>
                <a:off x="10060005" y="3787657"/>
                <a:ext cx="246960" cy="206280"/>
              </p14:xfrm>
            </p:contentPart>
          </mc:Choice>
          <mc:Fallback>
            <p:pic>
              <p:nvPicPr>
                <p:cNvPr id="88" name="Ink 87">
                  <a:extLst>
                    <a:ext uri="{FF2B5EF4-FFF2-40B4-BE49-F238E27FC236}">
                      <a16:creationId xmlns:a16="http://schemas.microsoft.com/office/drawing/2014/main" id="{34316DA8-0392-3897-1295-94B43FE913A4}"/>
                    </a:ext>
                  </a:extLst>
                </p:cNvPr>
                <p:cNvPicPr/>
                <p:nvPr/>
              </p:nvPicPr>
              <p:blipFill>
                <a:blip r:embed="rId137"/>
                <a:stretch>
                  <a:fillRect/>
                </a:stretch>
              </p:blipFill>
              <p:spPr>
                <a:xfrm>
                  <a:off x="10051005" y="3779017"/>
                  <a:ext cx="2646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id="{D95983D0-F35F-1EFC-AA4E-405E328323B4}"/>
                    </a:ext>
                  </a:extLst>
                </p14:cNvPr>
                <p14:cNvContentPartPr/>
                <p14:nvPr/>
              </p14:nvContentPartPr>
              <p14:xfrm>
                <a:off x="10756965" y="4658857"/>
                <a:ext cx="210240" cy="276480"/>
              </p14:xfrm>
            </p:contentPart>
          </mc:Choice>
          <mc:Fallback>
            <p:pic>
              <p:nvPicPr>
                <p:cNvPr id="90" name="Ink 89">
                  <a:extLst>
                    <a:ext uri="{FF2B5EF4-FFF2-40B4-BE49-F238E27FC236}">
                      <a16:creationId xmlns:a16="http://schemas.microsoft.com/office/drawing/2014/main" id="{D95983D0-F35F-1EFC-AA4E-405E328323B4}"/>
                    </a:ext>
                  </a:extLst>
                </p:cNvPr>
                <p:cNvPicPr/>
                <p:nvPr/>
              </p:nvPicPr>
              <p:blipFill>
                <a:blip r:embed="rId139"/>
                <a:stretch>
                  <a:fillRect/>
                </a:stretch>
              </p:blipFill>
              <p:spPr>
                <a:xfrm>
                  <a:off x="10747965" y="4650217"/>
                  <a:ext cx="2278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82DB26F6-6558-2C10-7F94-04DB7EFD0A27}"/>
                    </a:ext>
                  </a:extLst>
                </p14:cNvPr>
                <p14:cNvContentPartPr/>
                <p14:nvPr/>
              </p14:nvContentPartPr>
              <p14:xfrm>
                <a:off x="9331725" y="4428097"/>
                <a:ext cx="83880" cy="347760"/>
              </p14:xfrm>
            </p:contentPart>
          </mc:Choice>
          <mc:Fallback>
            <p:pic>
              <p:nvPicPr>
                <p:cNvPr id="91" name="Ink 90">
                  <a:extLst>
                    <a:ext uri="{FF2B5EF4-FFF2-40B4-BE49-F238E27FC236}">
                      <a16:creationId xmlns:a16="http://schemas.microsoft.com/office/drawing/2014/main" id="{82DB26F6-6558-2C10-7F94-04DB7EFD0A27}"/>
                    </a:ext>
                  </a:extLst>
                </p:cNvPr>
                <p:cNvPicPr/>
                <p:nvPr/>
              </p:nvPicPr>
              <p:blipFill>
                <a:blip r:embed="rId141"/>
                <a:stretch>
                  <a:fillRect/>
                </a:stretch>
              </p:blipFill>
              <p:spPr>
                <a:xfrm>
                  <a:off x="9323085" y="4419457"/>
                  <a:ext cx="1015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id="{8948F6F5-4F40-6EEE-8B75-93D0BA9A8E8C}"/>
                    </a:ext>
                  </a:extLst>
                </p14:cNvPr>
                <p14:cNvContentPartPr/>
                <p14:nvPr/>
              </p14:nvContentPartPr>
              <p14:xfrm>
                <a:off x="9669765" y="4415857"/>
                <a:ext cx="218160" cy="195840"/>
              </p14:xfrm>
            </p:contentPart>
          </mc:Choice>
          <mc:Fallback>
            <p:pic>
              <p:nvPicPr>
                <p:cNvPr id="92" name="Ink 91">
                  <a:extLst>
                    <a:ext uri="{FF2B5EF4-FFF2-40B4-BE49-F238E27FC236}">
                      <a16:creationId xmlns:a16="http://schemas.microsoft.com/office/drawing/2014/main" id="{8948F6F5-4F40-6EEE-8B75-93D0BA9A8E8C}"/>
                    </a:ext>
                  </a:extLst>
                </p:cNvPr>
                <p:cNvPicPr/>
                <p:nvPr/>
              </p:nvPicPr>
              <p:blipFill>
                <a:blip r:embed="rId143"/>
                <a:stretch>
                  <a:fillRect/>
                </a:stretch>
              </p:blipFill>
              <p:spPr>
                <a:xfrm>
                  <a:off x="9661125" y="4406857"/>
                  <a:ext cx="235800" cy="213480"/>
                </a:xfrm>
                <a:prstGeom prst="rect">
                  <a:avLst/>
                </a:prstGeom>
              </p:spPr>
            </p:pic>
          </mc:Fallback>
        </mc:AlternateContent>
      </p:grpSp>
      <p:grpSp>
        <p:nvGrpSpPr>
          <p:cNvPr id="123" name="Group 122">
            <a:extLst>
              <a:ext uri="{FF2B5EF4-FFF2-40B4-BE49-F238E27FC236}">
                <a16:creationId xmlns:a16="http://schemas.microsoft.com/office/drawing/2014/main" id="{D40E21E2-EEB1-94CF-F293-E7311D63DBBF}"/>
              </a:ext>
            </a:extLst>
          </p:cNvPr>
          <p:cNvGrpSpPr/>
          <p:nvPr/>
        </p:nvGrpSpPr>
        <p:grpSpPr>
          <a:xfrm>
            <a:off x="2304525" y="2764537"/>
            <a:ext cx="382680" cy="185760"/>
            <a:chOff x="2304525" y="2764537"/>
            <a:chExt cx="382680" cy="185760"/>
          </a:xfrm>
        </p:grpSpPr>
        <mc:AlternateContent xmlns:mc="http://schemas.openxmlformats.org/markup-compatibility/2006">
          <mc:Choice xmlns:p14="http://schemas.microsoft.com/office/powerpoint/2010/main" Requires="p14">
            <p:contentPart p14:bwMode="auto" r:id="rId144">
              <p14:nvContentPartPr>
                <p14:cNvPr id="116" name="Ink 115">
                  <a:extLst>
                    <a:ext uri="{FF2B5EF4-FFF2-40B4-BE49-F238E27FC236}">
                      <a16:creationId xmlns:a16="http://schemas.microsoft.com/office/drawing/2014/main" id="{52396FD9-82A4-9D78-86CF-A949BF2F717A}"/>
                    </a:ext>
                  </a:extLst>
                </p14:cNvPr>
                <p14:cNvContentPartPr/>
                <p14:nvPr/>
              </p14:nvContentPartPr>
              <p14:xfrm>
                <a:off x="2304525" y="2841937"/>
                <a:ext cx="333000" cy="13680"/>
              </p14:xfrm>
            </p:contentPart>
          </mc:Choice>
          <mc:Fallback>
            <p:pic>
              <p:nvPicPr>
                <p:cNvPr id="116" name="Ink 115">
                  <a:extLst>
                    <a:ext uri="{FF2B5EF4-FFF2-40B4-BE49-F238E27FC236}">
                      <a16:creationId xmlns:a16="http://schemas.microsoft.com/office/drawing/2014/main" id="{52396FD9-82A4-9D78-86CF-A949BF2F717A}"/>
                    </a:ext>
                  </a:extLst>
                </p:cNvPr>
                <p:cNvPicPr/>
                <p:nvPr/>
              </p:nvPicPr>
              <p:blipFill>
                <a:blip r:embed="rId145"/>
                <a:stretch>
                  <a:fillRect/>
                </a:stretch>
              </p:blipFill>
              <p:spPr>
                <a:xfrm>
                  <a:off x="2295885" y="2832937"/>
                  <a:ext cx="3506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7" name="Ink 116">
                  <a:extLst>
                    <a:ext uri="{FF2B5EF4-FFF2-40B4-BE49-F238E27FC236}">
                      <a16:creationId xmlns:a16="http://schemas.microsoft.com/office/drawing/2014/main" id="{B72A0B2C-5BE0-A6D7-D49B-8B1A47CDD3CD}"/>
                    </a:ext>
                  </a:extLst>
                </p14:cNvPr>
                <p14:cNvContentPartPr/>
                <p14:nvPr/>
              </p14:nvContentPartPr>
              <p14:xfrm>
                <a:off x="2591805" y="2764537"/>
                <a:ext cx="95400" cy="185760"/>
              </p14:xfrm>
            </p:contentPart>
          </mc:Choice>
          <mc:Fallback>
            <p:pic>
              <p:nvPicPr>
                <p:cNvPr id="117" name="Ink 116">
                  <a:extLst>
                    <a:ext uri="{FF2B5EF4-FFF2-40B4-BE49-F238E27FC236}">
                      <a16:creationId xmlns:a16="http://schemas.microsoft.com/office/drawing/2014/main" id="{B72A0B2C-5BE0-A6D7-D49B-8B1A47CDD3CD}"/>
                    </a:ext>
                  </a:extLst>
                </p:cNvPr>
                <p:cNvPicPr/>
                <p:nvPr/>
              </p:nvPicPr>
              <p:blipFill>
                <a:blip r:embed="rId147"/>
                <a:stretch>
                  <a:fillRect/>
                </a:stretch>
              </p:blipFill>
              <p:spPr>
                <a:xfrm>
                  <a:off x="2582805" y="2755537"/>
                  <a:ext cx="1130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118" name="Ink 117">
                <a:extLst>
                  <a:ext uri="{FF2B5EF4-FFF2-40B4-BE49-F238E27FC236}">
                    <a16:creationId xmlns:a16="http://schemas.microsoft.com/office/drawing/2014/main" id="{41EE4A0F-2A13-3442-96BD-3445263B2540}"/>
                  </a:ext>
                </a:extLst>
              </p14:cNvPr>
              <p14:cNvContentPartPr/>
              <p14:nvPr/>
            </p14:nvContentPartPr>
            <p14:xfrm>
              <a:off x="2902845" y="2338297"/>
              <a:ext cx="174600" cy="1199880"/>
            </p14:xfrm>
          </p:contentPart>
        </mc:Choice>
        <mc:Fallback>
          <p:pic>
            <p:nvPicPr>
              <p:cNvPr id="118" name="Ink 117">
                <a:extLst>
                  <a:ext uri="{FF2B5EF4-FFF2-40B4-BE49-F238E27FC236}">
                    <a16:creationId xmlns:a16="http://schemas.microsoft.com/office/drawing/2014/main" id="{41EE4A0F-2A13-3442-96BD-3445263B2540}"/>
                  </a:ext>
                </a:extLst>
              </p:cNvPr>
              <p:cNvPicPr/>
              <p:nvPr/>
            </p:nvPicPr>
            <p:blipFill>
              <a:blip r:embed="rId149"/>
              <a:stretch>
                <a:fillRect/>
              </a:stretch>
            </p:blipFill>
            <p:spPr>
              <a:xfrm>
                <a:off x="2894205" y="2329297"/>
                <a:ext cx="192240" cy="1217520"/>
              </a:xfrm>
              <a:prstGeom prst="rect">
                <a:avLst/>
              </a:prstGeom>
            </p:spPr>
          </p:pic>
        </mc:Fallback>
      </mc:AlternateContent>
      <p:grpSp>
        <p:nvGrpSpPr>
          <p:cNvPr id="171" name="Group 170">
            <a:extLst>
              <a:ext uri="{FF2B5EF4-FFF2-40B4-BE49-F238E27FC236}">
                <a16:creationId xmlns:a16="http://schemas.microsoft.com/office/drawing/2014/main" id="{A913CE81-5902-3F58-75BF-E107E1CD91C6}"/>
              </a:ext>
            </a:extLst>
          </p:cNvPr>
          <p:cNvGrpSpPr/>
          <p:nvPr/>
        </p:nvGrpSpPr>
        <p:grpSpPr>
          <a:xfrm>
            <a:off x="3228285" y="2392297"/>
            <a:ext cx="1400760" cy="256680"/>
            <a:chOff x="3228285" y="2392297"/>
            <a:chExt cx="1400760" cy="256680"/>
          </a:xfrm>
        </p:grpSpPr>
        <mc:AlternateContent xmlns:mc="http://schemas.openxmlformats.org/markup-compatibility/2006">
          <mc:Choice xmlns:p14="http://schemas.microsoft.com/office/powerpoint/2010/main" Requires="p14">
            <p:contentPart p14:bwMode="auto" r:id="rId150">
              <p14:nvContentPartPr>
                <p14:cNvPr id="132" name="Ink 131">
                  <a:extLst>
                    <a:ext uri="{FF2B5EF4-FFF2-40B4-BE49-F238E27FC236}">
                      <a16:creationId xmlns:a16="http://schemas.microsoft.com/office/drawing/2014/main" id="{AC106D11-DC32-0741-4831-89D7FB2ACEA2}"/>
                    </a:ext>
                  </a:extLst>
                </p14:cNvPr>
                <p14:cNvContentPartPr/>
                <p14:nvPr/>
              </p14:nvContentPartPr>
              <p14:xfrm>
                <a:off x="3228285" y="2392297"/>
                <a:ext cx="289800" cy="203040"/>
              </p14:xfrm>
            </p:contentPart>
          </mc:Choice>
          <mc:Fallback>
            <p:pic>
              <p:nvPicPr>
                <p:cNvPr id="132" name="Ink 131">
                  <a:extLst>
                    <a:ext uri="{FF2B5EF4-FFF2-40B4-BE49-F238E27FC236}">
                      <a16:creationId xmlns:a16="http://schemas.microsoft.com/office/drawing/2014/main" id="{AC106D11-DC32-0741-4831-89D7FB2ACEA2}"/>
                    </a:ext>
                  </a:extLst>
                </p:cNvPr>
                <p:cNvPicPr/>
                <p:nvPr/>
              </p:nvPicPr>
              <p:blipFill>
                <a:blip r:embed="rId151"/>
                <a:stretch>
                  <a:fillRect/>
                </a:stretch>
              </p:blipFill>
              <p:spPr>
                <a:xfrm>
                  <a:off x="3219285" y="2383657"/>
                  <a:ext cx="307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3" name="Ink 132">
                  <a:extLst>
                    <a:ext uri="{FF2B5EF4-FFF2-40B4-BE49-F238E27FC236}">
                      <a16:creationId xmlns:a16="http://schemas.microsoft.com/office/drawing/2014/main" id="{724BB60F-43C3-3C03-C9E0-9DB952DA0A42}"/>
                    </a:ext>
                  </a:extLst>
                </p14:cNvPr>
                <p14:cNvContentPartPr/>
                <p14:nvPr/>
              </p14:nvContentPartPr>
              <p14:xfrm>
                <a:off x="3631125" y="2436217"/>
                <a:ext cx="115200" cy="130320"/>
              </p14:xfrm>
            </p:contentPart>
          </mc:Choice>
          <mc:Fallback>
            <p:pic>
              <p:nvPicPr>
                <p:cNvPr id="133" name="Ink 132">
                  <a:extLst>
                    <a:ext uri="{FF2B5EF4-FFF2-40B4-BE49-F238E27FC236}">
                      <a16:creationId xmlns:a16="http://schemas.microsoft.com/office/drawing/2014/main" id="{724BB60F-43C3-3C03-C9E0-9DB952DA0A42}"/>
                    </a:ext>
                  </a:extLst>
                </p:cNvPr>
                <p:cNvPicPr/>
                <p:nvPr/>
              </p:nvPicPr>
              <p:blipFill>
                <a:blip r:embed="rId153"/>
                <a:stretch>
                  <a:fillRect/>
                </a:stretch>
              </p:blipFill>
              <p:spPr>
                <a:xfrm>
                  <a:off x="3622125" y="2427577"/>
                  <a:ext cx="1328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4" name="Ink 133">
                  <a:extLst>
                    <a:ext uri="{FF2B5EF4-FFF2-40B4-BE49-F238E27FC236}">
                      <a16:creationId xmlns:a16="http://schemas.microsoft.com/office/drawing/2014/main" id="{D2D4D23B-B98B-AFDF-64F7-F14B8070F6FD}"/>
                    </a:ext>
                  </a:extLst>
                </p14:cNvPr>
                <p14:cNvContentPartPr/>
                <p14:nvPr/>
              </p14:nvContentPartPr>
              <p14:xfrm>
                <a:off x="3823725" y="2417137"/>
                <a:ext cx="117720" cy="199080"/>
              </p14:xfrm>
            </p:contentPart>
          </mc:Choice>
          <mc:Fallback>
            <p:pic>
              <p:nvPicPr>
                <p:cNvPr id="134" name="Ink 133">
                  <a:extLst>
                    <a:ext uri="{FF2B5EF4-FFF2-40B4-BE49-F238E27FC236}">
                      <a16:creationId xmlns:a16="http://schemas.microsoft.com/office/drawing/2014/main" id="{D2D4D23B-B98B-AFDF-64F7-F14B8070F6FD}"/>
                    </a:ext>
                  </a:extLst>
                </p:cNvPr>
                <p:cNvPicPr/>
                <p:nvPr/>
              </p:nvPicPr>
              <p:blipFill>
                <a:blip r:embed="rId155"/>
                <a:stretch>
                  <a:fillRect/>
                </a:stretch>
              </p:blipFill>
              <p:spPr>
                <a:xfrm>
                  <a:off x="3814725" y="2408497"/>
                  <a:ext cx="1353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5" name="Ink 134">
                  <a:extLst>
                    <a:ext uri="{FF2B5EF4-FFF2-40B4-BE49-F238E27FC236}">
                      <a16:creationId xmlns:a16="http://schemas.microsoft.com/office/drawing/2014/main" id="{7CB34E02-3FFB-7E1E-FC49-AECCDF2EA035}"/>
                    </a:ext>
                  </a:extLst>
                </p14:cNvPr>
                <p14:cNvContentPartPr/>
                <p14:nvPr/>
              </p14:nvContentPartPr>
              <p14:xfrm>
                <a:off x="3958365" y="2519737"/>
                <a:ext cx="102960" cy="54720"/>
              </p14:xfrm>
            </p:contentPart>
          </mc:Choice>
          <mc:Fallback>
            <p:pic>
              <p:nvPicPr>
                <p:cNvPr id="135" name="Ink 134">
                  <a:extLst>
                    <a:ext uri="{FF2B5EF4-FFF2-40B4-BE49-F238E27FC236}">
                      <a16:creationId xmlns:a16="http://schemas.microsoft.com/office/drawing/2014/main" id="{7CB34E02-3FFB-7E1E-FC49-AECCDF2EA035}"/>
                    </a:ext>
                  </a:extLst>
                </p:cNvPr>
                <p:cNvPicPr/>
                <p:nvPr/>
              </p:nvPicPr>
              <p:blipFill>
                <a:blip r:embed="rId157"/>
                <a:stretch>
                  <a:fillRect/>
                </a:stretch>
              </p:blipFill>
              <p:spPr>
                <a:xfrm>
                  <a:off x="3949725" y="2511097"/>
                  <a:ext cx="1206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6" name="Ink 135">
                  <a:extLst>
                    <a:ext uri="{FF2B5EF4-FFF2-40B4-BE49-F238E27FC236}">
                      <a16:creationId xmlns:a16="http://schemas.microsoft.com/office/drawing/2014/main" id="{B05C71CC-2A02-5BBC-6FF1-E0681F78C811}"/>
                    </a:ext>
                  </a:extLst>
                </p14:cNvPr>
                <p14:cNvContentPartPr/>
                <p14:nvPr/>
              </p14:nvContentPartPr>
              <p14:xfrm>
                <a:off x="4177245" y="2399497"/>
                <a:ext cx="83520" cy="249480"/>
              </p14:xfrm>
            </p:contentPart>
          </mc:Choice>
          <mc:Fallback>
            <p:pic>
              <p:nvPicPr>
                <p:cNvPr id="136" name="Ink 135">
                  <a:extLst>
                    <a:ext uri="{FF2B5EF4-FFF2-40B4-BE49-F238E27FC236}">
                      <a16:creationId xmlns:a16="http://schemas.microsoft.com/office/drawing/2014/main" id="{B05C71CC-2A02-5BBC-6FF1-E0681F78C811}"/>
                    </a:ext>
                  </a:extLst>
                </p:cNvPr>
                <p:cNvPicPr/>
                <p:nvPr/>
              </p:nvPicPr>
              <p:blipFill>
                <a:blip r:embed="rId159"/>
                <a:stretch>
                  <a:fillRect/>
                </a:stretch>
              </p:blipFill>
              <p:spPr>
                <a:xfrm>
                  <a:off x="4168605" y="2390497"/>
                  <a:ext cx="1011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7" name="Ink 136">
                  <a:extLst>
                    <a:ext uri="{FF2B5EF4-FFF2-40B4-BE49-F238E27FC236}">
                      <a16:creationId xmlns:a16="http://schemas.microsoft.com/office/drawing/2014/main" id="{637E0EA9-5099-7413-4E20-B07038CDD48A}"/>
                    </a:ext>
                  </a:extLst>
                </p14:cNvPr>
                <p14:cNvContentPartPr/>
                <p14:nvPr/>
              </p14:nvContentPartPr>
              <p14:xfrm>
                <a:off x="4321245" y="2560057"/>
                <a:ext cx="136800" cy="50040"/>
              </p14:xfrm>
            </p:contentPart>
          </mc:Choice>
          <mc:Fallback>
            <p:pic>
              <p:nvPicPr>
                <p:cNvPr id="137" name="Ink 136">
                  <a:extLst>
                    <a:ext uri="{FF2B5EF4-FFF2-40B4-BE49-F238E27FC236}">
                      <a16:creationId xmlns:a16="http://schemas.microsoft.com/office/drawing/2014/main" id="{637E0EA9-5099-7413-4E20-B07038CDD48A}"/>
                    </a:ext>
                  </a:extLst>
                </p:cNvPr>
                <p:cNvPicPr/>
                <p:nvPr/>
              </p:nvPicPr>
              <p:blipFill>
                <a:blip r:embed="rId161"/>
                <a:stretch>
                  <a:fillRect/>
                </a:stretch>
              </p:blipFill>
              <p:spPr>
                <a:xfrm>
                  <a:off x="4312245" y="2551057"/>
                  <a:ext cx="1544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8" name="Ink 137">
                  <a:extLst>
                    <a:ext uri="{FF2B5EF4-FFF2-40B4-BE49-F238E27FC236}">
                      <a16:creationId xmlns:a16="http://schemas.microsoft.com/office/drawing/2014/main" id="{8D91379B-B9F6-7D03-E75C-B301CC250C9F}"/>
                    </a:ext>
                  </a:extLst>
                </p14:cNvPr>
                <p14:cNvContentPartPr/>
                <p14:nvPr/>
              </p14:nvContentPartPr>
              <p14:xfrm>
                <a:off x="4621125" y="2409577"/>
                <a:ext cx="7920" cy="226080"/>
              </p14:xfrm>
            </p:contentPart>
          </mc:Choice>
          <mc:Fallback>
            <p:pic>
              <p:nvPicPr>
                <p:cNvPr id="138" name="Ink 137">
                  <a:extLst>
                    <a:ext uri="{FF2B5EF4-FFF2-40B4-BE49-F238E27FC236}">
                      <a16:creationId xmlns:a16="http://schemas.microsoft.com/office/drawing/2014/main" id="{8D91379B-B9F6-7D03-E75C-B301CC250C9F}"/>
                    </a:ext>
                  </a:extLst>
                </p:cNvPr>
                <p:cNvPicPr/>
                <p:nvPr/>
              </p:nvPicPr>
              <p:blipFill>
                <a:blip r:embed="rId163"/>
                <a:stretch>
                  <a:fillRect/>
                </a:stretch>
              </p:blipFill>
              <p:spPr>
                <a:xfrm>
                  <a:off x="4612485" y="2400577"/>
                  <a:ext cx="25560" cy="243720"/>
                </a:xfrm>
                <a:prstGeom prst="rect">
                  <a:avLst/>
                </a:prstGeom>
              </p:spPr>
            </p:pic>
          </mc:Fallback>
        </mc:AlternateContent>
      </p:grpSp>
      <p:grpSp>
        <p:nvGrpSpPr>
          <p:cNvPr id="170" name="Group 169">
            <a:extLst>
              <a:ext uri="{FF2B5EF4-FFF2-40B4-BE49-F238E27FC236}">
                <a16:creationId xmlns:a16="http://schemas.microsoft.com/office/drawing/2014/main" id="{3FF5E7B9-7CC0-DD16-DF45-0E9BEC917C8E}"/>
              </a:ext>
            </a:extLst>
          </p:cNvPr>
          <p:cNvGrpSpPr/>
          <p:nvPr/>
        </p:nvGrpSpPr>
        <p:grpSpPr>
          <a:xfrm>
            <a:off x="5196045" y="2445937"/>
            <a:ext cx="683640" cy="213480"/>
            <a:chOff x="5196045" y="2445937"/>
            <a:chExt cx="683640" cy="213480"/>
          </a:xfrm>
        </p:grpSpPr>
        <mc:AlternateContent xmlns:mc="http://schemas.openxmlformats.org/markup-compatibility/2006">
          <mc:Choice xmlns:p14="http://schemas.microsoft.com/office/powerpoint/2010/main" Requires="p14">
            <p:contentPart p14:bwMode="auto" r:id="rId164">
              <p14:nvContentPartPr>
                <p14:cNvPr id="139" name="Ink 138">
                  <a:extLst>
                    <a:ext uri="{FF2B5EF4-FFF2-40B4-BE49-F238E27FC236}">
                      <a16:creationId xmlns:a16="http://schemas.microsoft.com/office/drawing/2014/main" id="{D2B6A796-1869-9C2F-B411-0D85945E492D}"/>
                    </a:ext>
                  </a:extLst>
                </p14:cNvPr>
                <p14:cNvContentPartPr/>
                <p14:nvPr/>
              </p14:nvContentPartPr>
              <p14:xfrm>
                <a:off x="5196045" y="2445937"/>
                <a:ext cx="207720" cy="213480"/>
              </p14:xfrm>
            </p:contentPart>
          </mc:Choice>
          <mc:Fallback>
            <p:pic>
              <p:nvPicPr>
                <p:cNvPr id="139" name="Ink 138">
                  <a:extLst>
                    <a:ext uri="{FF2B5EF4-FFF2-40B4-BE49-F238E27FC236}">
                      <a16:creationId xmlns:a16="http://schemas.microsoft.com/office/drawing/2014/main" id="{D2B6A796-1869-9C2F-B411-0D85945E492D}"/>
                    </a:ext>
                  </a:extLst>
                </p:cNvPr>
                <p:cNvPicPr/>
                <p:nvPr/>
              </p:nvPicPr>
              <p:blipFill>
                <a:blip r:embed="rId165"/>
                <a:stretch>
                  <a:fillRect/>
                </a:stretch>
              </p:blipFill>
              <p:spPr>
                <a:xfrm>
                  <a:off x="5187405" y="2436937"/>
                  <a:ext cx="2253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0" name="Ink 139">
                  <a:extLst>
                    <a:ext uri="{FF2B5EF4-FFF2-40B4-BE49-F238E27FC236}">
                      <a16:creationId xmlns:a16="http://schemas.microsoft.com/office/drawing/2014/main" id="{C90BBB0C-3949-CC86-D4E1-467B3483E9F8}"/>
                    </a:ext>
                  </a:extLst>
                </p14:cNvPr>
                <p14:cNvContentPartPr/>
                <p14:nvPr/>
              </p14:nvContentPartPr>
              <p14:xfrm>
                <a:off x="5452005" y="2558977"/>
                <a:ext cx="163440" cy="46440"/>
              </p14:xfrm>
            </p:contentPart>
          </mc:Choice>
          <mc:Fallback>
            <p:pic>
              <p:nvPicPr>
                <p:cNvPr id="140" name="Ink 139">
                  <a:extLst>
                    <a:ext uri="{FF2B5EF4-FFF2-40B4-BE49-F238E27FC236}">
                      <a16:creationId xmlns:a16="http://schemas.microsoft.com/office/drawing/2014/main" id="{C90BBB0C-3949-CC86-D4E1-467B3483E9F8}"/>
                    </a:ext>
                  </a:extLst>
                </p:cNvPr>
                <p:cNvPicPr/>
                <p:nvPr/>
              </p:nvPicPr>
              <p:blipFill>
                <a:blip r:embed="rId167"/>
                <a:stretch>
                  <a:fillRect/>
                </a:stretch>
              </p:blipFill>
              <p:spPr>
                <a:xfrm>
                  <a:off x="5443005" y="2550337"/>
                  <a:ext cx="1810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1" name="Ink 140">
                  <a:extLst>
                    <a:ext uri="{FF2B5EF4-FFF2-40B4-BE49-F238E27FC236}">
                      <a16:creationId xmlns:a16="http://schemas.microsoft.com/office/drawing/2014/main" id="{F35BA8A4-BD86-746D-BCE1-5271CEC0DEB8}"/>
                    </a:ext>
                  </a:extLst>
                </p14:cNvPr>
                <p14:cNvContentPartPr/>
                <p14:nvPr/>
              </p14:nvContentPartPr>
              <p14:xfrm>
                <a:off x="5488365" y="2549617"/>
                <a:ext cx="95040" cy="16200"/>
              </p14:xfrm>
            </p:contentPart>
          </mc:Choice>
          <mc:Fallback>
            <p:pic>
              <p:nvPicPr>
                <p:cNvPr id="141" name="Ink 140">
                  <a:extLst>
                    <a:ext uri="{FF2B5EF4-FFF2-40B4-BE49-F238E27FC236}">
                      <a16:creationId xmlns:a16="http://schemas.microsoft.com/office/drawing/2014/main" id="{F35BA8A4-BD86-746D-BCE1-5271CEC0DEB8}"/>
                    </a:ext>
                  </a:extLst>
                </p:cNvPr>
                <p:cNvPicPr/>
                <p:nvPr/>
              </p:nvPicPr>
              <p:blipFill>
                <a:blip r:embed="rId169"/>
                <a:stretch>
                  <a:fillRect/>
                </a:stretch>
              </p:blipFill>
              <p:spPr>
                <a:xfrm>
                  <a:off x="5479365" y="2540977"/>
                  <a:ext cx="112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2" name="Ink 141">
                  <a:extLst>
                    <a:ext uri="{FF2B5EF4-FFF2-40B4-BE49-F238E27FC236}">
                      <a16:creationId xmlns:a16="http://schemas.microsoft.com/office/drawing/2014/main" id="{C5844CC8-5F7D-7B9A-9D3F-FED0E87C544C}"/>
                    </a:ext>
                  </a:extLst>
                </p14:cNvPr>
                <p14:cNvContentPartPr/>
                <p14:nvPr/>
              </p14:nvContentPartPr>
              <p14:xfrm>
                <a:off x="5745405" y="2545657"/>
                <a:ext cx="134280" cy="95040"/>
              </p14:xfrm>
            </p:contentPart>
          </mc:Choice>
          <mc:Fallback>
            <p:pic>
              <p:nvPicPr>
                <p:cNvPr id="142" name="Ink 141">
                  <a:extLst>
                    <a:ext uri="{FF2B5EF4-FFF2-40B4-BE49-F238E27FC236}">
                      <a16:creationId xmlns:a16="http://schemas.microsoft.com/office/drawing/2014/main" id="{C5844CC8-5F7D-7B9A-9D3F-FED0E87C544C}"/>
                    </a:ext>
                  </a:extLst>
                </p:cNvPr>
                <p:cNvPicPr/>
                <p:nvPr/>
              </p:nvPicPr>
              <p:blipFill>
                <a:blip r:embed="rId171"/>
                <a:stretch>
                  <a:fillRect/>
                </a:stretch>
              </p:blipFill>
              <p:spPr>
                <a:xfrm>
                  <a:off x="5736765" y="2537017"/>
                  <a:ext cx="151920" cy="112680"/>
                </a:xfrm>
                <a:prstGeom prst="rect">
                  <a:avLst/>
                </a:prstGeom>
              </p:spPr>
            </p:pic>
          </mc:Fallback>
        </mc:AlternateContent>
      </p:grpSp>
      <p:grpSp>
        <p:nvGrpSpPr>
          <p:cNvPr id="168" name="Group 167">
            <a:extLst>
              <a:ext uri="{FF2B5EF4-FFF2-40B4-BE49-F238E27FC236}">
                <a16:creationId xmlns:a16="http://schemas.microsoft.com/office/drawing/2014/main" id="{0DBFA702-5C7F-C8BE-7841-577EFCC1EBFB}"/>
              </a:ext>
            </a:extLst>
          </p:cNvPr>
          <p:cNvGrpSpPr/>
          <p:nvPr/>
        </p:nvGrpSpPr>
        <p:grpSpPr>
          <a:xfrm>
            <a:off x="5227365" y="2944537"/>
            <a:ext cx="739440" cy="414000"/>
            <a:chOff x="5227365" y="2944537"/>
            <a:chExt cx="739440" cy="414000"/>
          </a:xfrm>
        </p:grpSpPr>
        <mc:AlternateContent xmlns:mc="http://schemas.openxmlformats.org/markup-compatibility/2006">
          <mc:Choice xmlns:p14="http://schemas.microsoft.com/office/powerpoint/2010/main" Requires="p14">
            <p:contentPart p14:bwMode="auto" r:id="rId172">
              <p14:nvContentPartPr>
                <p14:cNvPr id="153" name="Ink 152">
                  <a:extLst>
                    <a:ext uri="{FF2B5EF4-FFF2-40B4-BE49-F238E27FC236}">
                      <a16:creationId xmlns:a16="http://schemas.microsoft.com/office/drawing/2014/main" id="{13F76401-6A33-2021-86E3-E0B166257940}"/>
                    </a:ext>
                  </a:extLst>
                </p14:cNvPr>
                <p14:cNvContentPartPr/>
                <p14:nvPr/>
              </p14:nvContentPartPr>
              <p14:xfrm>
                <a:off x="5227365" y="2980537"/>
                <a:ext cx="155160" cy="179280"/>
              </p14:xfrm>
            </p:contentPart>
          </mc:Choice>
          <mc:Fallback>
            <p:pic>
              <p:nvPicPr>
                <p:cNvPr id="153" name="Ink 152">
                  <a:extLst>
                    <a:ext uri="{FF2B5EF4-FFF2-40B4-BE49-F238E27FC236}">
                      <a16:creationId xmlns:a16="http://schemas.microsoft.com/office/drawing/2014/main" id="{13F76401-6A33-2021-86E3-E0B166257940}"/>
                    </a:ext>
                  </a:extLst>
                </p:cNvPr>
                <p:cNvPicPr/>
                <p:nvPr/>
              </p:nvPicPr>
              <p:blipFill>
                <a:blip r:embed="rId173"/>
                <a:stretch>
                  <a:fillRect/>
                </a:stretch>
              </p:blipFill>
              <p:spPr>
                <a:xfrm>
                  <a:off x="5218365" y="2971897"/>
                  <a:ext cx="1728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4" name="Ink 153">
                  <a:extLst>
                    <a:ext uri="{FF2B5EF4-FFF2-40B4-BE49-F238E27FC236}">
                      <a16:creationId xmlns:a16="http://schemas.microsoft.com/office/drawing/2014/main" id="{8605312B-C16F-BD5A-0C6B-FE82DC50E61A}"/>
                    </a:ext>
                  </a:extLst>
                </p14:cNvPr>
                <p14:cNvContentPartPr/>
                <p14:nvPr/>
              </p14:nvContentPartPr>
              <p14:xfrm>
                <a:off x="5462445" y="3064057"/>
                <a:ext cx="112320" cy="16920"/>
              </p14:xfrm>
            </p:contentPart>
          </mc:Choice>
          <mc:Fallback>
            <p:pic>
              <p:nvPicPr>
                <p:cNvPr id="154" name="Ink 153">
                  <a:extLst>
                    <a:ext uri="{FF2B5EF4-FFF2-40B4-BE49-F238E27FC236}">
                      <a16:creationId xmlns:a16="http://schemas.microsoft.com/office/drawing/2014/main" id="{8605312B-C16F-BD5A-0C6B-FE82DC50E61A}"/>
                    </a:ext>
                  </a:extLst>
                </p:cNvPr>
                <p:cNvPicPr/>
                <p:nvPr/>
              </p:nvPicPr>
              <p:blipFill>
                <a:blip r:embed="rId175"/>
                <a:stretch>
                  <a:fillRect/>
                </a:stretch>
              </p:blipFill>
              <p:spPr>
                <a:xfrm>
                  <a:off x="5453805" y="3055057"/>
                  <a:ext cx="129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5" name="Ink 154">
                  <a:extLst>
                    <a:ext uri="{FF2B5EF4-FFF2-40B4-BE49-F238E27FC236}">
                      <a16:creationId xmlns:a16="http://schemas.microsoft.com/office/drawing/2014/main" id="{610E9822-DA45-EB41-1884-4FE329CBB675}"/>
                    </a:ext>
                  </a:extLst>
                </p14:cNvPr>
                <p14:cNvContentPartPr/>
                <p14:nvPr/>
              </p14:nvContentPartPr>
              <p14:xfrm>
                <a:off x="5501325" y="2960377"/>
                <a:ext cx="228240" cy="156960"/>
              </p14:xfrm>
            </p:contentPart>
          </mc:Choice>
          <mc:Fallback>
            <p:pic>
              <p:nvPicPr>
                <p:cNvPr id="155" name="Ink 154">
                  <a:extLst>
                    <a:ext uri="{FF2B5EF4-FFF2-40B4-BE49-F238E27FC236}">
                      <a16:creationId xmlns:a16="http://schemas.microsoft.com/office/drawing/2014/main" id="{610E9822-DA45-EB41-1884-4FE329CBB675}"/>
                    </a:ext>
                  </a:extLst>
                </p:cNvPr>
                <p:cNvPicPr/>
                <p:nvPr/>
              </p:nvPicPr>
              <p:blipFill>
                <a:blip r:embed="rId177"/>
                <a:stretch>
                  <a:fillRect/>
                </a:stretch>
              </p:blipFill>
              <p:spPr>
                <a:xfrm>
                  <a:off x="5492685" y="2951737"/>
                  <a:ext cx="2458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6" name="Ink 155">
                  <a:extLst>
                    <a:ext uri="{FF2B5EF4-FFF2-40B4-BE49-F238E27FC236}">
                      <a16:creationId xmlns:a16="http://schemas.microsoft.com/office/drawing/2014/main" id="{97EEA2EE-CFA9-5605-EF69-90FC85C2FF71}"/>
                    </a:ext>
                  </a:extLst>
                </p14:cNvPr>
                <p14:cNvContentPartPr/>
                <p14:nvPr/>
              </p14:nvContentPartPr>
              <p14:xfrm>
                <a:off x="5696085" y="2944537"/>
                <a:ext cx="174240" cy="147960"/>
              </p14:xfrm>
            </p:contentPart>
          </mc:Choice>
          <mc:Fallback>
            <p:pic>
              <p:nvPicPr>
                <p:cNvPr id="156" name="Ink 155">
                  <a:extLst>
                    <a:ext uri="{FF2B5EF4-FFF2-40B4-BE49-F238E27FC236}">
                      <a16:creationId xmlns:a16="http://schemas.microsoft.com/office/drawing/2014/main" id="{97EEA2EE-CFA9-5605-EF69-90FC85C2FF71}"/>
                    </a:ext>
                  </a:extLst>
                </p:cNvPr>
                <p:cNvPicPr/>
                <p:nvPr/>
              </p:nvPicPr>
              <p:blipFill>
                <a:blip r:embed="rId179"/>
                <a:stretch>
                  <a:fillRect/>
                </a:stretch>
              </p:blipFill>
              <p:spPr>
                <a:xfrm>
                  <a:off x="5687445" y="2935537"/>
                  <a:ext cx="1918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7" name="Ink 156">
                  <a:extLst>
                    <a:ext uri="{FF2B5EF4-FFF2-40B4-BE49-F238E27FC236}">
                      <a16:creationId xmlns:a16="http://schemas.microsoft.com/office/drawing/2014/main" id="{318E3154-7285-8D9E-07F9-390C485BAE1B}"/>
                    </a:ext>
                  </a:extLst>
                </p14:cNvPr>
                <p14:cNvContentPartPr/>
                <p14:nvPr/>
              </p14:nvContentPartPr>
              <p14:xfrm>
                <a:off x="5778525" y="3039217"/>
                <a:ext cx="188280" cy="184680"/>
              </p14:xfrm>
            </p:contentPart>
          </mc:Choice>
          <mc:Fallback>
            <p:pic>
              <p:nvPicPr>
                <p:cNvPr id="157" name="Ink 156">
                  <a:extLst>
                    <a:ext uri="{FF2B5EF4-FFF2-40B4-BE49-F238E27FC236}">
                      <a16:creationId xmlns:a16="http://schemas.microsoft.com/office/drawing/2014/main" id="{318E3154-7285-8D9E-07F9-390C485BAE1B}"/>
                    </a:ext>
                  </a:extLst>
                </p:cNvPr>
                <p:cNvPicPr/>
                <p:nvPr/>
              </p:nvPicPr>
              <p:blipFill>
                <a:blip r:embed="rId181"/>
                <a:stretch>
                  <a:fillRect/>
                </a:stretch>
              </p:blipFill>
              <p:spPr>
                <a:xfrm>
                  <a:off x="5769885" y="3030217"/>
                  <a:ext cx="2059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8" name="Ink 157">
                  <a:extLst>
                    <a:ext uri="{FF2B5EF4-FFF2-40B4-BE49-F238E27FC236}">
                      <a16:creationId xmlns:a16="http://schemas.microsoft.com/office/drawing/2014/main" id="{58E133B4-7764-C9D6-71C1-00143D15D3F0}"/>
                    </a:ext>
                  </a:extLst>
                </p14:cNvPr>
                <p14:cNvContentPartPr/>
                <p14:nvPr/>
              </p14:nvContentPartPr>
              <p14:xfrm>
                <a:off x="5819925" y="3198697"/>
                <a:ext cx="114840" cy="159840"/>
              </p14:xfrm>
            </p:contentPart>
          </mc:Choice>
          <mc:Fallback>
            <p:pic>
              <p:nvPicPr>
                <p:cNvPr id="158" name="Ink 157">
                  <a:extLst>
                    <a:ext uri="{FF2B5EF4-FFF2-40B4-BE49-F238E27FC236}">
                      <a16:creationId xmlns:a16="http://schemas.microsoft.com/office/drawing/2014/main" id="{58E133B4-7764-C9D6-71C1-00143D15D3F0}"/>
                    </a:ext>
                  </a:extLst>
                </p:cNvPr>
                <p:cNvPicPr/>
                <p:nvPr/>
              </p:nvPicPr>
              <p:blipFill>
                <a:blip r:embed="rId183"/>
                <a:stretch>
                  <a:fillRect/>
                </a:stretch>
              </p:blipFill>
              <p:spPr>
                <a:xfrm>
                  <a:off x="5811285" y="3190057"/>
                  <a:ext cx="132480" cy="177480"/>
                </a:xfrm>
                <a:prstGeom prst="rect">
                  <a:avLst/>
                </a:prstGeom>
              </p:spPr>
            </p:pic>
          </mc:Fallback>
        </mc:AlternateContent>
      </p:grpSp>
      <p:grpSp>
        <p:nvGrpSpPr>
          <p:cNvPr id="169" name="Group 168">
            <a:extLst>
              <a:ext uri="{FF2B5EF4-FFF2-40B4-BE49-F238E27FC236}">
                <a16:creationId xmlns:a16="http://schemas.microsoft.com/office/drawing/2014/main" id="{76D1FA57-33E4-B539-0349-9E11D8AC384B}"/>
              </a:ext>
            </a:extLst>
          </p:cNvPr>
          <p:cNvGrpSpPr/>
          <p:nvPr/>
        </p:nvGrpSpPr>
        <p:grpSpPr>
          <a:xfrm>
            <a:off x="3203445" y="2893417"/>
            <a:ext cx="1552320" cy="743400"/>
            <a:chOff x="3203445" y="2893417"/>
            <a:chExt cx="1552320" cy="743400"/>
          </a:xfrm>
        </p:grpSpPr>
        <mc:AlternateContent xmlns:mc="http://schemas.openxmlformats.org/markup-compatibility/2006">
          <mc:Choice xmlns:p14="http://schemas.microsoft.com/office/powerpoint/2010/main" Requires="p14">
            <p:contentPart p14:bwMode="auto" r:id="rId184">
              <p14:nvContentPartPr>
                <p14:cNvPr id="143" name="Ink 142">
                  <a:extLst>
                    <a:ext uri="{FF2B5EF4-FFF2-40B4-BE49-F238E27FC236}">
                      <a16:creationId xmlns:a16="http://schemas.microsoft.com/office/drawing/2014/main" id="{39A6ED7B-2143-D539-2D80-E3822AE0D4D8}"/>
                    </a:ext>
                  </a:extLst>
                </p14:cNvPr>
                <p14:cNvContentPartPr/>
                <p14:nvPr/>
              </p14:nvContentPartPr>
              <p14:xfrm>
                <a:off x="3203445" y="2893417"/>
                <a:ext cx="262080" cy="178200"/>
              </p14:xfrm>
            </p:contentPart>
          </mc:Choice>
          <mc:Fallback>
            <p:pic>
              <p:nvPicPr>
                <p:cNvPr id="143" name="Ink 142">
                  <a:extLst>
                    <a:ext uri="{FF2B5EF4-FFF2-40B4-BE49-F238E27FC236}">
                      <a16:creationId xmlns:a16="http://schemas.microsoft.com/office/drawing/2014/main" id="{39A6ED7B-2143-D539-2D80-E3822AE0D4D8}"/>
                    </a:ext>
                  </a:extLst>
                </p:cNvPr>
                <p:cNvPicPr/>
                <p:nvPr/>
              </p:nvPicPr>
              <p:blipFill>
                <a:blip r:embed="rId185"/>
                <a:stretch>
                  <a:fillRect/>
                </a:stretch>
              </p:blipFill>
              <p:spPr>
                <a:xfrm>
                  <a:off x="3194445" y="2884417"/>
                  <a:ext cx="2797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4" name="Ink 143">
                  <a:extLst>
                    <a:ext uri="{FF2B5EF4-FFF2-40B4-BE49-F238E27FC236}">
                      <a16:creationId xmlns:a16="http://schemas.microsoft.com/office/drawing/2014/main" id="{B87C010C-59DD-7C45-C5D2-02B5F91C6C49}"/>
                    </a:ext>
                  </a:extLst>
                </p14:cNvPr>
                <p14:cNvContentPartPr/>
                <p14:nvPr/>
              </p14:nvContentPartPr>
              <p14:xfrm>
                <a:off x="3540765" y="2907457"/>
                <a:ext cx="133200" cy="176760"/>
              </p14:xfrm>
            </p:contentPart>
          </mc:Choice>
          <mc:Fallback>
            <p:pic>
              <p:nvPicPr>
                <p:cNvPr id="144" name="Ink 143">
                  <a:extLst>
                    <a:ext uri="{FF2B5EF4-FFF2-40B4-BE49-F238E27FC236}">
                      <a16:creationId xmlns:a16="http://schemas.microsoft.com/office/drawing/2014/main" id="{B87C010C-59DD-7C45-C5D2-02B5F91C6C49}"/>
                    </a:ext>
                  </a:extLst>
                </p:cNvPr>
                <p:cNvPicPr/>
                <p:nvPr/>
              </p:nvPicPr>
              <p:blipFill>
                <a:blip r:embed="rId187"/>
                <a:stretch>
                  <a:fillRect/>
                </a:stretch>
              </p:blipFill>
              <p:spPr>
                <a:xfrm>
                  <a:off x="3531765" y="2898817"/>
                  <a:ext cx="1508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5" name="Ink 144">
                  <a:extLst>
                    <a:ext uri="{FF2B5EF4-FFF2-40B4-BE49-F238E27FC236}">
                      <a16:creationId xmlns:a16="http://schemas.microsoft.com/office/drawing/2014/main" id="{B3BCE439-B402-45E7-0AB9-67D609CE5BAA}"/>
                    </a:ext>
                  </a:extLst>
                </p14:cNvPr>
                <p14:cNvContentPartPr/>
                <p14:nvPr/>
              </p14:nvContentPartPr>
              <p14:xfrm>
                <a:off x="3742005" y="2916097"/>
                <a:ext cx="79920" cy="210240"/>
              </p14:xfrm>
            </p:contentPart>
          </mc:Choice>
          <mc:Fallback>
            <p:pic>
              <p:nvPicPr>
                <p:cNvPr id="145" name="Ink 144">
                  <a:extLst>
                    <a:ext uri="{FF2B5EF4-FFF2-40B4-BE49-F238E27FC236}">
                      <a16:creationId xmlns:a16="http://schemas.microsoft.com/office/drawing/2014/main" id="{B3BCE439-B402-45E7-0AB9-67D609CE5BAA}"/>
                    </a:ext>
                  </a:extLst>
                </p:cNvPr>
                <p:cNvPicPr/>
                <p:nvPr/>
              </p:nvPicPr>
              <p:blipFill>
                <a:blip r:embed="rId189"/>
                <a:stretch>
                  <a:fillRect/>
                </a:stretch>
              </p:blipFill>
              <p:spPr>
                <a:xfrm>
                  <a:off x="3733005" y="2907457"/>
                  <a:ext cx="975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6" name="Ink 145">
                  <a:extLst>
                    <a:ext uri="{FF2B5EF4-FFF2-40B4-BE49-F238E27FC236}">
                      <a16:creationId xmlns:a16="http://schemas.microsoft.com/office/drawing/2014/main" id="{24DBC1E5-2048-A912-8987-6B1EE6303EA1}"/>
                    </a:ext>
                  </a:extLst>
                </p14:cNvPr>
                <p14:cNvContentPartPr/>
                <p14:nvPr/>
              </p14:nvContentPartPr>
              <p14:xfrm>
                <a:off x="3941085" y="2926177"/>
                <a:ext cx="14400" cy="171720"/>
              </p14:xfrm>
            </p:contentPart>
          </mc:Choice>
          <mc:Fallback>
            <p:pic>
              <p:nvPicPr>
                <p:cNvPr id="146" name="Ink 145">
                  <a:extLst>
                    <a:ext uri="{FF2B5EF4-FFF2-40B4-BE49-F238E27FC236}">
                      <a16:creationId xmlns:a16="http://schemas.microsoft.com/office/drawing/2014/main" id="{24DBC1E5-2048-A912-8987-6B1EE6303EA1}"/>
                    </a:ext>
                  </a:extLst>
                </p:cNvPr>
                <p:cNvPicPr/>
                <p:nvPr/>
              </p:nvPicPr>
              <p:blipFill>
                <a:blip r:embed="rId191"/>
                <a:stretch>
                  <a:fillRect/>
                </a:stretch>
              </p:blipFill>
              <p:spPr>
                <a:xfrm>
                  <a:off x="3932445" y="2917537"/>
                  <a:ext cx="320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7" name="Ink 146">
                  <a:extLst>
                    <a:ext uri="{FF2B5EF4-FFF2-40B4-BE49-F238E27FC236}">
                      <a16:creationId xmlns:a16="http://schemas.microsoft.com/office/drawing/2014/main" id="{B69FCC99-3435-9AAD-0A73-AD73FD053AA7}"/>
                    </a:ext>
                  </a:extLst>
                </p14:cNvPr>
                <p14:cNvContentPartPr/>
                <p14:nvPr/>
              </p14:nvContentPartPr>
              <p14:xfrm>
                <a:off x="3923445" y="2921497"/>
                <a:ext cx="184680" cy="155520"/>
              </p14:xfrm>
            </p:contentPart>
          </mc:Choice>
          <mc:Fallback>
            <p:pic>
              <p:nvPicPr>
                <p:cNvPr id="147" name="Ink 146">
                  <a:extLst>
                    <a:ext uri="{FF2B5EF4-FFF2-40B4-BE49-F238E27FC236}">
                      <a16:creationId xmlns:a16="http://schemas.microsoft.com/office/drawing/2014/main" id="{B69FCC99-3435-9AAD-0A73-AD73FD053AA7}"/>
                    </a:ext>
                  </a:extLst>
                </p:cNvPr>
                <p:cNvPicPr/>
                <p:nvPr/>
              </p:nvPicPr>
              <p:blipFill>
                <a:blip r:embed="rId193"/>
                <a:stretch>
                  <a:fillRect/>
                </a:stretch>
              </p:blipFill>
              <p:spPr>
                <a:xfrm>
                  <a:off x="3914805" y="2912497"/>
                  <a:ext cx="2023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8" name="Ink 147">
                  <a:extLst>
                    <a:ext uri="{FF2B5EF4-FFF2-40B4-BE49-F238E27FC236}">
                      <a16:creationId xmlns:a16="http://schemas.microsoft.com/office/drawing/2014/main" id="{80A46A38-6908-C0F3-0714-B6415E0A8745}"/>
                    </a:ext>
                  </a:extLst>
                </p14:cNvPr>
                <p14:cNvContentPartPr/>
                <p14:nvPr/>
              </p14:nvContentPartPr>
              <p14:xfrm>
                <a:off x="4021365" y="3008617"/>
                <a:ext cx="189720" cy="205920"/>
              </p14:xfrm>
            </p:contentPart>
          </mc:Choice>
          <mc:Fallback>
            <p:pic>
              <p:nvPicPr>
                <p:cNvPr id="148" name="Ink 147">
                  <a:extLst>
                    <a:ext uri="{FF2B5EF4-FFF2-40B4-BE49-F238E27FC236}">
                      <a16:creationId xmlns:a16="http://schemas.microsoft.com/office/drawing/2014/main" id="{80A46A38-6908-C0F3-0714-B6415E0A8745}"/>
                    </a:ext>
                  </a:extLst>
                </p:cNvPr>
                <p:cNvPicPr/>
                <p:nvPr/>
              </p:nvPicPr>
              <p:blipFill>
                <a:blip r:embed="rId195"/>
                <a:stretch>
                  <a:fillRect/>
                </a:stretch>
              </p:blipFill>
              <p:spPr>
                <a:xfrm>
                  <a:off x="4012365" y="2999977"/>
                  <a:ext cx="2073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9" name="Ink 148">
                  <a:extLst>
                    <a:ext uri="{FF2B5EF4-FFF2-40B4-BE49-F238E27FC236}">
                      <a16:creationId xmlns:a16="http://schemas.microsoft.com/office/drawing/2014/main" id="{187D3D4B-D7B1-7937-313B-78CBCDCF38B1}"/>
                    </a:ext>
                  </a:extLst>
                </p14:cNvPr>
                <p14:cNvContentPartPr/>
                <p14:nvPr/>
              </p14:nvContentPartPr>
              <p14:xfrm>
                <a:off x="4075005" y="2941297"/>
                <a:ext cx="308160" cy="352080"/>
              </p14:xfrm>
            </p:contentPart>
          </mc:Choice>
          <mc:Fallback>
            <p:pic>
              <p:nvPicPr>
                <p:cNvPr id="149" name="Ink 148">
                  <a:extLst>
                    <a:ext uri="{FF2B5EF4-FFF2-40B4-BE49-F238E27FC236}">
                      <a16:creationId xmlns:a16="http://schemas.microsoft.com/office/drawing/2014/main" id="{187D3D4B-D7B1-7937-313B-78CBCDCF38B1}"/>
                    </a:ext>
                  </a:extLst>
                </p:cNvPr>
                <p:cNvPicPr/>
                <p:nvPr/>
              </p:nvPicPr>
              <p:blipFill>
                <a:blip r:embed="rId197"/>
                <a:stretch>
                  <a:fillRect/>
                </a:stretch>
              </p:blipFill>
              <p:spPr>
                <a:xfrm>
                  <a:off x="4066005" y="2932297"/>
                  <a:ext cx="3258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0" name="Ink 149">
                  <a:extLst>
                    <a:ext uri="{FF2B5EF4-FFF2-40B4-BE49-F238E27FC236}">
                      <a16:creationId xmlns:a16="http://schemas.microsoft.com/office/drawing/2014/main" id="{FBB1954A-FF37-366F-9926-9A3DABE9CBE3}"/>
                    </a:ext>
                  </a:extLst>
                </p14:cNvPr>
                <p14:cNvContentPartPr/>
                <p14:nvPr/>
              </p14:nvContentPartPr>
              <p14:xfrm>
                <a:off x="4461285" y="3115897"/>
                <a:ext cx="95040" cy="18360"/>
              </p14:xfrm>
            </p:contentPart>
          </mc:Choice>
          <mc:Fallback>
            <p:pic>
              <p:nvPicPr>
                <p:cNvPr id="150" name="Ink 149">
                  <a:extLst>
                    <a:ext uri="{FF2B5EF4-FFF2-40B4-BE49-F238E27FC236}">
                      <a16:creationId xmlns:a16="http://schemas.microsoft.com/office/drawing/2014/main" id="{FBB1954A-FF37-366F-9926-9A3DABE9CBE3}"/>
                    </a:ext>
                  </a:extLst>
                </p:cNvPr>
                <p:cNvPicPr/>
                <p:nvPr/>
              </p:nvPicPr>
              <p:blipFill>
                <a:blip r:embed="rId199"/>
                <a:stretch>
                  <a:fillRect/>
                </a:stretch>
              </p:blipFill>
              <p:spPr>
                <a:xfrm>
                  <a:off x="4452645" y="3106897"/>
                  <a:ext cx="112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1" name="Ink 150">
                  <a:extLst>
                    <a:ext uri="{FF2B5EF4-FFF2-40B4-BE49-F238E27FC236}">
                      <a16:creationId xmlns:a16="http://schemas.microsoft.com/office/drawing/2014/main" id="{231CFFD0-75DC-77CF-2276-55A2A0D73271}"/>
                    </a:ext>
                  </a:extLst>
                </p14:cNvPr>
                <p14:cNvContentPartPr/>
                <p14:nvPr/>
              </p14:nvContentPartPr>
              <p14:xfrm>
                <a:off x="4491165" y="3075217"/>
                <a:ext cx="63000" cy="15120"/>
              </p14:xfrm>
            </p:contentPart>
          </mc:Choice>
          <mc:Fallback>
            <p:pic>
              <p:nvPicPr>
                <p:cNvPr id="151" name="Ink 150">
                  <a:extLst>
                    <a:ext uri="{FF2B5EF4-FFF2-40B4-BE49-F238E27FC236}">
                      <a16:creationId xmlns:a16="http://schemas.microsoft.com/office/drawing/2014/main" id="{231CFFD0-75DC-77CF-2276-55A2A0D73271}"/>
                    </a:ext>
                  </a:extLst>
                </p:cNvPr>
                <p:cNvPicPr/>
                <p:nvPr/>
              </p:nvPicPr>
              <p:blipFill>
                <a:blip r:embed="rId201"/>
                <a:stretch>
                  <a:fillRect/>
                </a:stretch>
              </p:blipFill>
              <p:spPr>
                <a:xfrm>
                  <a:off x="4482525" y="3066577"/>
                  <a:ext cx="806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2" name="Ink 151">
                  <a:extLst>
                    <a:ext uri="{FF2B5EF4-FFF2-40B4-BE49-F238E27FC236}">
                      <a16:creationId xmlns:a16="http://schemas.microsoft.com/office/drawing/2014/main" id="{96C69DE8-085F-C440-181A-15D30FDCD8A3}"/>
                    </a:ext>
                  </a:extLst>
                </p14:cNvPr>
                <p14:cNvContentPartPr/>
                <p14:nvPr/>
              </p14:nvContentPartPr>
              <p14:xfrm>
                <a:off x="4653525" y="3038857"/>
                <a:ext cx="102240" cy="118440"/>
              </p14:xfrm>
            </p:contentPart>
          </mc:Choice>
          <mc:Fallback>
            <p:pic>
              <p:nvPicPr>
                <p:cNvPr id="152" name="Ink 151">
                  <a:extLst>
                    <a:ext uri="{FF2B5EF4-FFF2-40B4-BE49-F238E27FC236}">
                      <a16:creationId xmlns:a16="http://schemas.microsoft.com/office/drawing/2014/main" id="{96C69DE8-085F-C440-181A-15D30FDCD8A3}"/>
                    </a:ext>
                  </a:extLst>
                </p:cNvPr>
                <p:cNvPicPr/>
                <p:nvPr/>
              </p:nvPicPr>
              <p:blipFill>
                <a:blip r:embed="rId203"/>
                <a:stretch>
                  <a:fillRect/>
                </a:stretch>
              </p:blipFill>
              <p:spPr>
                <a:xfrm>
                  <a:off x="4644525" y="3029857"/>
                  <a:ext cx="1198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9" name="Ink 158">
                  <a:extLst>
                    <a:ext uri="{FF2B5EF4-FFF2-40B4-BE49-F238E27FC236}">
                      <a16:creationId xmlns:a16="http://schemas.microsoft.com/office/drawing/2014/main" id="{D8FED4DD-1755-DBD2-B981-68284CEB17BC}"/>
                    </a:ext>
                  </a:extLst>
                </p14:cNvPr>
                <p14:cNvContentPartPr/>
                <p14:nvPr/>
              </p14:nvContentPartPr>
              <p14:xfrm>
                <a:off x="3208845" y="3327937"/>
                <a:ext cx="221400" cy="142560"/>
              </p14:xfrm>
            </p:contentPart>
          </mc:Choice>
          <mc:Fallback>
            <p:pic>
              <p:nvPicPr>
                <p:cNvPr id="159" name="Ink 158">
                  <a:extLst>
                    <a:ext uri="{FF2B5EF4-FFF2-40B4-BE49-F238E27FC236}">
                      <a16:creationId xmlns:a16="http://schemas.microsoft.com/office/drawing/2014/main" id="{D8FED4DD-1755-DBD2-B981-68284CEB17BC}"/>
                    </a:ext>
                  </a:extLst>
                </p:cNvPr>
                <p:cNvPicPr/>
                <p:nvPr/>
              </p:nvPicPr>
              <p:blipFill>
                <a:blip r:embed="rId205"/>
                <a:stretch>
                  <a:fillRect/>
                </a:stretch>
              </p:blipFill>
              <p:spPr>
                <a:xfrm>
                  <a:off x="3200205" y="3319297"/>
                  <a:ext cx="2390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0" name="Ink 159">
                  <a:extLst>
                    <a:ext uri="{FF2B5EF4-FFF2-40B4-BE49-F238E27FC236}">
                      <a16:creationId xmlns:a16="http://schemas.microsoft.com/office/drawing/2014/main" id="{A95B981D-584C-7EAB-BF88-248D6D002E3F}"/>
                    </a:ext>
                  </a:extLst>
                </p14:cNvPr>
                <p14:cNvContentPartPr/>
                <p14:nvPr/>
              </p14:nvContentPartPr>
              <p14:xfrm>
                <a:off x="3536085" y="3344857"/>
                <a:ext cx="85680" cy="143640"/>
              </p14:xfrm>
            </p:contentPart>
          </mc:Choice>
          <mc:Fallback>
            <p:pic>
              <p:nvPicPr>
                <p:cNvPr id="160" name="Ink 159">
                  <a:extLst>
                    <a:ext uri="{FF2B5EF4-FFF2-40B4-BE49-F238E27FC236}">
                      <a16:creationId xmlns:a16="http://schemas.microsoft.com/office/drawing/2014/main" id="{A95B981D-584C-7EAB-BF88-248D6D002E3F}"/>
                    </a:ext>
                  </a:extLst>
                </p:cNvPr>
                <p:cNvPicPr/>
                <p:nvPr/>
              </p:nvPicPr>
              <p:blipFill>
                <a:blip r:embed="rId207"/>
                <a:stretch>
                  <a:fillRect/>
                </a:stretch>
              </p:blipFill>
              <p:spPr>
                <a:xfrm>
                  <a:off x="3527445" y="3336217"/>
                  <a:ext cx="1033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1" name="Ink 160">
                  <a:extLst>
                    <a:ext uri="{FF2B5EF4-FFF2-40B4-BE49-F238E27FC236}">
                      <a16:creationId xmlns:a16="http://schemas.microsoft.com/office/drawing/2014/main" id="{CD8634B7-1EEA-D15C-70DA-4AC02719BF9E}"/>
                    </a:ext>
                  </a:extLst>
                </p14:cNvPr>
                <p14:cNvContentPartPr/>
                <p14:nvPr/>
              </p14:nvContentPartPr>
              <p14:xfrm>
                <a:off x="3698805" y="3345937"/>
                <a:ext cx="96120" cy="201600"/>
              </p14:xfrm>
            </p:contentPart>
          </mc:Choice>
          <mc:Fallback>
            <p:pic>
              <p:nvPicPr>
                <p:cNvPr id="161" name="Ink 160">
                  <a:extLst>
                    <a:ext uri="{FF2B5EF4-FFF2-40B4-BE49-F238E27FC236}">
                      <a16:creationId xmlns:a16="http://schemas.microsoft.com/office/drawing/2014/main" id="{CD8634B7-1EEA-D15C-70DA-4AC02719BF9E}"/>
                    </a:ext>
                  </a:extLst>
                </p:cNvPr>
                <p:cNvPicPr/>
                <p:nvPr/>
              </p:nvPicPr>
              <p:blipFill>
                <a:blip r:embed="rId209"/>
                <a:stretch>
                  <a:fillRect/>
                </a:stretch>
              </p:blipFill>
              <p:spPr>
                <a:xfrm>
                  <a:off x="3689805" y="3336937"/>
                  <a:ext cx="1137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2" name="Ink 161">
                  <a:extLst>
                    <a:ext uri="{FF2B5EF4-FFF2-40B4-BE49-F238E27FC236}">
                      <a16:creationId xmlns:a16="http://schemas.microsoft.com/office/drawing/2014/main" id="{3BD9972F-3BA1-05A1-7E19-DE8F43035DC8}"/>
                    </a:ext>
                  </a:extLst>
                </p14:cNvPr>
                <p14:cNvContentPartPr/>
                <p14:nvPr/>
              </p14:nvContentPartPr>
              <p14:xfrm>
                <a:off x="3873045" y="3392737"/>
                <a:ext cx="38160" cy="160920"/>
              </p14:xfrm>
            </p:contentPart>
          </mc:Choice>
          <mc:Fallback>
            <p:pic>
              <p:nvPicPr>
                <p:cNvPr id="162" name="Ink 161">
                  <a:extLst>
                    <a:ext uri="{FF2B5EF4-FFF2-40B4-BE49-F238E27FC236}">
                      <a16:creationId xmlns:a16="http://schemas.microsoft.com/office/drawing/2014/main" id="{3BD9972F-3BA1-05A1-7E19-DE8F43035DC8}"/>
                    </a:ext>
                  </a:extLst>
                </p:cNvPr>
                <p:cNvPicPr/>
                <p:nvPr/>
              </p:nvPicPr>
              <p:blipFill>
                <a:blip r:embed="rId211"/>
                <a:stretch>
                  <a:fillRect/>
                </a:stretch>
              </p:blipFill>
              <p:spPr>
                <a:xfrm>
                  <a:off x="3864045" y="3384097"/>
                  <a:ext cx="558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3" name="Ink 162">
                  <a:extLst>
                    <a:ext uri="{FF2B5EF4-FFF2-40B4-BE49-F238E27FC236}">
                      <a16:creationId xmlns:a16="http://schemas.microsoft.com/office/drawing/2014/main" id="{09C59927-1309-9430-DA19-381FBFFB0FE1}"/>
                    </a:ext>
                  </a:extLst>
                </p14:cNvPr>
                <p14:cNvContentPartPr/>
                <p14:nvPr/>
              </p14:nvContentPartPr>
              <p14:xfrm>
                <a:off x="3836685" y="3389137"/>
                <a:ext cx="240840" cy="154080"/>
              </p14:xfrm>
            </p:contentPart>
          </mc:Choice>
          <mc:Fallback>
            <p:pic>
              <p:nvPicPr>
                <p:cNvPr id="163" name="Ink 162">
                  <a:extLst>
                    <a:ext uri="{FF2B5EF4-FFF2-40B4-BE49-F238E27FC236}">
                      <a16:creationId xmlns:a16="http://schemas.microsoft.com/office/drawing/2014/main" id="{09C59927-1309-9430-DA19-381FBFFB0FE1}"/>
                    </a:ext>
                  </a:extLst>
                </p:cNvPr>
                <p:cNvPicPr/>
                <p:nvPr/>
              </p:nvPicPr>
              <p:blipFill>
                <a:blip r:embed="rId213"/>
                <a:stretch>
                  <a:fillRect/>
                </a:stretch>
              </p:blipFill>
              <p:spPr>
                <a:xfrm>
                  <a:off x="3828045" y="3380137"/>
                  <a:ext cx="2584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4" name="Ink 163">
                  <a:extLst>
                    <a:ext uri="{FF2B5EF4-FFF2-40B4-BE49-F238E27FC236}">
                      <a16:creationId xmlns:a16="http://schemas.microsoft.com/office/drawing/2014/main" id="{8E2038FE-F772-B9FC-C3E4-23AEF2B5C141}"/>
                    </a:ext>
                  </a:extLst>
                </p14:cNvPr>
                <p14:cNvContentPartPr/>
                <p14:nvPr/>
              </p14:nvContentPartPr>
              <p14:xfrm>
                <a:off x="4110285" y="3383017"/>
                <a:ext cx="221400" cy="221040"/>
              </p14:xfrm>
            </p:contentPart>
          </mc:Choice>
          <mc:Fallback>
            <p:pic>
              <p:nvPicPr>
                <p:cNvPr id="164" name="Ink 163">
                  <a:extLst>
                    <a:ext uri="{FF2B5EF4-FFF2-40B4-BE49-F238E27FC236}">
                      <a16:creationId xmlns:a16="http://schemas.microsoft.com/office/drawing/2014/main" id="{8E2038FE-F772-B9FC-C3E4-23AEF2B5C141}"/>
                    </a:ext>
                  </a:extLst>
                </p:cNvPr>
                <p:cNvPicPr/>
                <p:nvPr/>
              </p:nvPicPr>
              <p:blipFill>
                <a:blip r:embed="rId215"/>
                <a:stretch>
                  <a:fillRect/>
                </a:stretch>
              </p:blipFill>
              <p:spPr>
                <a:xfrm>
                  <a:off x="4101285" y="3374377"/>
                  <a:ext cx="2390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5" name="Ink 164">
                  <a:extLst>
                    <a:ext uri="{FF2B5EF4-FFF2-40B4-BE49-F238E27FC236}">
                      <a16:creationId xmlns:a16="http://schemas.microsoft.com/office/drawing/2014/main" id="{7254C343-7A70-1C1F-0B9F-F4469FA8DCEA}"/>
                    </a:ext>
                  </a:extLst>
                </p14:cNvPr>
                <p14:cNvContentPartPr/>
                <p14:nvPr/>
              </p14:nvContentPartPr>
              <p14:xfrm>
                <a:off x="4249245" y="3485977"/>
                <a:ext cx="93960" cy="25200"/>
              </p14:xfrm>
            </p:contentPart>
          </mc:Choice>
          <mc:Fallback>
            <p:pic>
              <p:nvPicPr>
                <p:cNvPr id="165" name="Ink 164">
                  <a:extLst>
                    <a:ext uri="{FF2B5EF4-FFF2-40B4-BE49-F238E27FC236}">
                      <a16:creationId xmlns:a16="http://schemas.microsoft.com/office/drawing/2014/main" id="{7254C343-7A70-1C1F-0B9F-F4469FA8DCEA}"/>
                    </a:ext>
                  </a:extLst>
                </p:cNvPr>
                <p:cNvPicPr/>
                <p:nvPr/>
              </p:nvPicPr>
              <p:blipFill>
                <a:blip r:embed="rId217"/>
                <a:stretch>
                  <a:fillRect/>
                </a:stretch>
              </p:blipFill>
              <p:spPr>
                <a:xfrm>
                  <a:off x="4240605" y="3476977"/>
                  <a:ext cx="111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66" name="Ink 165">
                  <a:extLst>
                    <a:ext uri="{FF2B5EF4-FFF2-40B4-BE49-F238E27FC236}">
                      <a16:creationId xmlns:a16="http://schemas.microsoft.com/office/drawing/2014/main" id="{A9F3B690-C5A4-4E67-AB64-ACE296034733}"/>
                    </a:ext>
                  </a:extLst>
                </p14:cNvPr>
                <p14:cNvContentPartPr/>
                <p14:nvPr/>
              </p14:nvContentPartPr>
              <p14:xfrm>
                <a:off x="4427085" y="3461137"/>
                <a:ext cx="212400" cy="175680"/>
              </p14:xfrm>
            </p:contentPart>
          </mc:Choice>
          <mc:Fallback>
            <p:pic>
              <p:nvPicPr>
                <p:cNvPr id="166" name="Ink 165">
                  <a:extLst>
                    <a:ext uri="{FF2B5EF4-FFF2-40B4-BE49-F238E27FC236}">
                      <a16:creationId xmlns:a16="http://schemas.microsoft.com/office/drawing/2014/main" id="{A9F3B690-C5A4-4E67-AB64-ACE296034733}"/>
                    </a:ext>
                  </a:extLst>
                </p:cNvPr>
                <p:cNvPicPr/>
                <p:nvPr/>
              </p:nvPicPr>
              <p:blipFill>
                <a:blip r:embed="rId219"/>
                <a:stretch>
                  <a:fillRect/>
                </a:stretch>
              </p:blipFill>
              <p:spPr>
                <a:xfrm>
                  <a:off x="4418085" y="3452137"/>
                  <a:ext cx="230040" cy="193320"/>
                </a:xfrm>
                <a:prstGeom prst="rect">
                  <a:avLst/>
                </a:prstGeom>
              </p:spPr>
            </p:pic>
          </mc:Fallback>
        </mc:AlternateContent>
      </p:grpSp>
      <p:grpSp>
        <p:nvGrpSpPr>
          <p:cNvPr id="176" name="Group 175">
            <a:extLst>
              <a:ext uri="{FF2B5EF4-FFF2-40B4-BE49-F238E27FC236}">
                <a16:creationId xmlns:a16="http://schemas.microsoft.com/office/drawing/2014/main" id="{86802543-09B3-FDCB-5380-CEDE35ED613B}"/>
              </a:ext>
            </a:extLst>
          </p:cNvPr>
          <p:cNvGrpSpPr/>
          <p:nvPr/>
        </p:nvGrpSpPr>
        <p:grpSpPr>
          <a:xfrm>
            <a:off x="5201805" y="3353497"/>
            <a:ext cx="559440" cy="226440"/>
            <a:chOff x="5201805" y="3353497"/>
            <a:chExt cx="559440" cy="226440"/>
          </a:xfrm>
        </p:grpSpPr>
        <mc:AlternateContent xmlns:mc="http://schemas.openxmlformats.org/markup-compatibility/2006">
          <mc:Choice xmlns:p14="http://schemas.microsoft.com/office/powerpoint/2010/main" Requires="p14">
            <p:contentPart p14:bwMode="auto" r:id="rId220">
              <p14:nvContentPartPr>
                <p14:cNvPr id="172" name="Ink 171">
                  <a:extLst>
                    <a:ext uri="{FF2B5EF4-FFF2-40B4-BE49-F238E27FC236}">
                      <a16:creationId xmlns:a16="http://schemas.microsoft.com/office/drawing/2014/main" id="{12B24077-BB36-E10C-538B-6F1E96743297}"/>
                    </a:ext>
                  </a:extLst>
                </p14:cNvPr>
                <p14:cNvContentPartPr/>
                <p14:nvPr/>
              </p14:nvContentPartPr>
              <p14:xfrm>
                <a:off x="5201805" y="3409297"/>
                <a:ext cx="157680" cy="170640"/>
              </p14:xfrm>
            </p:contentPart>
          </mc:Choice>
          <mc:Fallback>
            <p:pic>
              <p:nvPicPr>
                <p:cNvPr id="172" name="Ink 171">
                  <a:extLst>
                    <a:ext uri="{FF2B5EF4-FFF2-40B4-BE49-F238E27FC236}">
                      <a16:creationId xmlns:a16="http://schemas.microsoft.com/office/drawing/2014/main" id="{12B24077-BB36-E10C-538B-6F1E96743297}"/>
                    </a:ext>
                  </a:extLst>
                </p:cNvPr>
                <p:cNvPicPr/>
                <p:nvPr/>
              </p:nvPicPr>
              <p:blipFill>
                <a:blip r:embed="rId221"/>
                <a:stretch>
                  <a:fillRect/>
                </a:stretch>
              </p:blipFill>
              <p:spPr>
                <a:xfrm>
                  <a:off x="5193165" y="3400297"/>
                  <a:ext cx="1753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3" name="Ink 172">
                  <a:extLst>
                    <a:ext uri="{FF2B5EF4-FFF2-40B4-BE49-F238E27FC236}">
                      <a16:creationId xmlns:a16="http://schemas.microsoft.com/office/drawing/2014/main" id="{41740392-E5BF-0F58-DBCD-D1BD5F798058}"/>
                    </a:ext>
                  </a:extLst>
                </p14:cNvPr>
                <p14:cNvContentPartPr/>
                <p14:nvPr/>
              </p14:nvContentPartPr>
              <p14:xfrm>
                <a:off x="5440125" y="3496777"/>
                <a:ext cx="84960" cy="38160"/>
              </p14:xfrm>
            </p:contentPart>
          </mc:Choice>
          <mc:Fallback>
            <p:pic>
              <p:nvPicPr>
                <p:cNvPr id="173" name="Ink 172">
                  <a:extLst>
                    <a:ext uri="{FF2B5EF4-FFF2-40B4-BE49-F238E27FC236}">
                      <a16:creationId xmlns:a16="http://schemas.microsoft.com/office/drawing/2014/main" id="{41740392-E5BF-0F58-DBCD-D1BD5F798058}"/>
                    </a:ext>
                  </a:extLst>
                </p:cNvPr>
                <p:cNvPicPr/>
                <p:nvPr/>
              </p:nvPicPr>
              <p:blipFill>
                <a:blip r:embed="rId223"/>
                <a:stretch>
                  <a:fillRect/>
                </a:stretch>
              </p:blipFill>
              <p:spPr>
                <a:xfrm>
                  <a:off x="5431125" y="3488137"/>
                  <a:ext cx="102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74" name="Ink 173">
                  <a:extLst>
                    <a:ext uri="{FF2B5EF4-FFF2-40B4-BE49-F238E27FC236}">
                      <a16:creationId xmlns:a16="http://schemas.microsoft.com/office/drawing/2014/main" id="{CD51E563-DACE-BB97-322F-2667968C9960}"/>
                    </a:ext>
                  </a:extLst>
                </p14:cNvPr>
                <p14:cNvContentPartPr/>
                <p14:nvPr/>
              </p14:nvContentPartPr>
              <p14:xfrm>
                <a:off x="5452005" y="3372217"/>
                <a:ext cx="175680" cy="151200"/>
              </p14:xfrm>
            </p:contentPart>
          </mc:Choice>
          <mc:Fallback>
            <p:pic>
              <p:nvPicPr>
                <p:cNvPr id="174" name="Ink 173">
                  <a:extLst>
                    <a:ext uri="{FF2B5EF4-FFF2-40B4-BE49-F238E27FC236}">
                      <a16:creationId xmlns:a16="http://schemas.microsoft.com/office/drawing/2014/main" id="{CD51E563-DACE-BB97-322F-2667968C9960}"/>
                    </a:ext>
                  </a:extLst>
                </p:cNvPr>
                <p:cNvPicPr/>
                <p:nvPr/>
              </p:nvPicPr>
              <p:blipFill>
                <a:blip r:embed="rId225"/>
                <a:stretch>
                  <a:fillRect/>
                </a:stretch>
              </p:blipFill>
              <p:spPr>
                <a:xfrm>
                  <a:off x="5443005" y="3363217"/>
                  <a:ext cx="1933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75" name="Ink 174">
                  <a:extLst>
                    <a:ext uri="{FF2B5EF4-FFF2-40B4-BE49-F238E27FC236}">
                      <a16:creationId xmlns:a16="http://schemas.microsoft.com/office/drawing/2014/main" id="{E61216FB-7292-1341-F303-34FCB1CA6006}"/>
                    </a:ext>
                  </a:extLst>
                </p14:cNvPr>
                <p14:cNvContentPartPr/>
                <p14:nvPr/>
              </p14:nvContentPartPr>
              <p14:xfrm>
                <a:off x="5585565" y="3353497"/>
                <a:ext cx="175680" cy="160560"/>
              </p14:xfrm>
            </p:contentPart>
          </mc:Choice>
          <mc:Fallback>
            <p:pic>
              <p:nvPicPr>
                <p:cNvPr id="175" name="Ink 174">
                  <a:extLst>
                    <a:ext uri="{FF2B5EF4-FFF2-40B4-BE49-F238E27FC236}">
                      <a16:creationId xmlns:a16="http://schemas.microsoft.com/office/drawing/2014/main" id="{E61216FB-7292-1341-F303-34FCB1CA6006}"/>
                    </a:ext>
                  </a:extLst>
                </p:cNvPr>
                <p:cNvPicPr/>
                <p:nvPr/>
              </p:nvPicPr>
              <p:blipFill>
                <a:blip r:embed="rId227"/>
                <a:stretch>
                  <a:fillRect/>
                </a:stretch>
              </p:blipFill>
              <p:spPr>
                <a:xfrm>
                  <a:off x="5576925" y="3344497"/>
                  <a:ext cx="193320" cy="178200"/>
                </a:xfrm>
                <a:prstGeom prst="rect">
                  <a:avLst/>
                </a:prstGeom>
              </p:spPr>
            </p:pic>
          </mc:Fallback>
        </mc:AlternateContent>
      </p:grpSp>
      <p:grpSp>
        <p:nvGrpSpPr>
          <p:cNvPr id="178" name="Group 177">
            <a:extLst>
              <a:ext uri="{FF2B5EF4-FFF2-40B4-BE49-F238E27FC236}">
                <a16:creationId xmlns:a16="http://schemas.microsoft.com/office/drawing/2014/main" id="{02076FF4-3D30-26CE-C684-AD7804F3D3F0}"/>
              </a:ext>
            </a:extLst>
          </p:cNvPr>
          <p:cNvGrpSpPr/>
          <p:nvPr/>
        </p:nvGrpSpPr>
        <p:grpSpPr>
          <a:xfrm>
            <a:off x="9338565" y="4991857"/>
            <a:ext cx="2438280" cy="1099800"/>
            <a:chOff x="9338565" y="4991857"/>
            <a:chExt cx="2438280" cy="1099800"/>
          </a:xfrm>
        </p:grpSpPr>
        <mc:AlternateContent xmlns:mc="http://schemas.openxmlformats.org/markup-compatibility/2006">
          <mc:Choice xmlns:p14="http://schemas.microsoft.com/office/powerpoint/2010/main" Requires="p14">
            <p:contentPart p14:bwMode="auto" r:id="rId228">
              <p14:nvContentPartPr>
                <p14:cNvPr id="94" name="Ink 93">
                  <a:extLst>
                    <a:ext uri="{FF2B5EF4-FFF2-40B4-BE49-F238E27FC236}">
                      <a16:creationId xmlns:a16="http://schemas.microsoft.com/office/drawing/2014/main" id="{2159F5B0-110D-7313-013E-342DCA8A7B04}"/>
                    </a:ext>
                  </a:extLst>
                </p14:cNvPr>
                <p14:cNvContentPartPr/>
                <p14:nvPr/>
              </p14:nvContentPartPr>
              <p14:xfrm>
                <a:off x="9406605" y="5074297"/>
                <a:ext cx="199080" cy="259200"/>
              </p14:xfrm>
            </p:contentPart>
          </mc:Choice>
          <mc:Fallback>
            <p:pic>
              <p:nvPicPr>
                <p:cNvPr id="94" name="Ink 93">
                  <a:extLst>
                    <a:ext uri="{FF2B5EF4-FFF2-40B4-BE49-F238E27FC236}">
                      <a16:creationId xmlns:a16="http://schemas.microsoft.com/office/drawing/2014/main" id="{2159F5B0-110D-7313-013E-342DCA8A7B04}"/>
                    </a:ext>
                  </a:extLst>
                </p:cNvPr>
                <p:cNvPicPr/>
                <p:nvPr/>
              </p:nvPicPr>
              <p:blipFill>
                <a:blip r:embed="rId229"/>
                <a:stretch>
                  <a:fillRect/>
                </a:stretch>
              </p:blipFill>
              <p:spPr>
                <a:xfrm>
                  <a:off x="9397605" y="5065297"/>
                  <a:ext cx="2167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5" name="Ink 94">
                  <a:extLst>
                    <a:ext uri="{FF2B5EF4-FFF2-40B4-BE49-F238E27FC236}">
                      <a16:creationId xmlns:a16="http://schemas.microsoft.com/office/drawing/2014/main" id="{43EA74F1-8B93-DDF7-6026-A7B8AD7CBE4C}"/>
                    </a:ext>
                  </a:extLst>
                </p14:cNvPr>
                <p14:cNvContentPartPr/>
                <p14:nvPr/>
              </p14:nvContentPartPr>
              <p14:xfrm>
                <a:off x="9689925" y="4991857"/>
                <a:ext cx="164520" cy="403920"/>
              </p14:xfrm>
            </p:contentPart>
          </mc:Choice>
          <mc:Fallback>
            <p:pic>
              <p:nvPicPr>
                <p:cNvPr id="95" name="Ink 94">
                  <a:extLst>
                    <a:ext uri="{FF2B5EF4-FFF2-40B4-BE49-F238E27FC236}">
                      <a16:creationId xmlns:a16="http://schemas.microsoft.com/office/drawing/2014/main" id="{43EA74F1-8B93-DDF7-6026-A7B8AD7CBE4C}"/>
                    </a:ext>
                  </a:extLst>
                </p:cNvPr>
                <p:cNvPicPr/>
                <p:nvPr/>
              </p:nvPicPr>
              <p:blipFill>
                <a:blip r:embed="rId231"/>
                <a:stretch>
                  <a:fillRect/>
                </a:stretch>
              </p:blipFill>
              <p:spPr>
                <a:xfrm>
                  <a:off x="9681285" y="4983217"/>
                  <a:ext cx="1821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7" name="Ink 96">
                  <a:extLst>
                    <a:ext uri="{FF2B5EF4-FFF2-40B4-BE49-F238E27FC236}">
                      <a16:creationId xmlns:a16="http://schemas.microsoft.com/office/drawing/2014/main" id="{489699AD-7F9B-177E-1132-16DC59AA54B0}"/>
                    </a:ext>
                  </a:extLst>
                </p14:cNvPr>
                <p14:cNvContentPartPr/>
                <p14:nvPr/>
              </p14:nvContentPartPr>
              <p14:xfrm>
                <a:off x="9338565" y="5696017"/>
                <a:ext cx="253440" cy="185760"/>
              </p14:xfrm>
            </p:contentPart>
          </mc:Choice>
          <mc:Fallback>
            <p:pic>
              <p:nvPicPr>
                <p:cNvPr id="97" name="Ink 96">
                  <a:extLst>
                    <a:ext uri="{FF2B5EF4-FFF2-40B4-BE49-F238E27FC236}">
                      <a16:creationId xmlns:a16="http://schemas.microsoft.com/office/drawing/2014/main" id="{489699AD-7F9B-177E-1132-16DC59AA54B0}"/>
                    </a:ext>
                  </a:extLst>
                </p:cNvPr>
                <p:cNvPicPr/>
                <p:nvPr/>
              </p:nvPicPr>
              <p:blipFill>
                <a:blip r:embed="rId233"/>
                <a:stretch>
                  <a:fillRect/>
                </a:stretch>
              </p:blipFill>
              <p:spPr>
                <a:xfrm>
                  <a:off x="9329925" y="5687377"/>
                  <a:ext cx="271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8" name="Ink 97">
                  <a:extLst>
                    <a:ext uri="{FF2B5EF4-FFF2-40B4-BE49-F238E27FC236}">
                      <a16:creationId xmlns:a16="http://schemas.microsoft.com/office/drawing/2014/main" id="{FA17CC7E-8B1C-A449-318A-3BD1082B6EAA}"/>
                    </a:ext>
                  </a:extLst>
                </p14:cNvPr>
                <p14:cNvContentPartPr/>
                <p14:nvPr/>
              </p14:nvContentPartPr>
              <p14:xfrm>
                <a:off x="9647445" y="5714377"/>
                <a:ext cx="92880" cy="158400"/>
              </p14:xfrm>
            </p:contentPart>
          </mc:Choice>
          <mc:Fallback>
            <p:pic>
              <p:nvPicPr>
                <p:cNvPr id="98" name="Ink 97">
                  <a:extLst>
                    <a:ext uri="{FF2B5EF4-FFF2-40B4-BE49-F238E27FC236}">
                      <a16:creationId xmlns:a16="http://schemas.microsoft.com/office/drawing/2014/main" id="{FA17CC7E-8B1C-A449-318A-3BD1082B6EAA}"/>
                    </a:ext>
                  </a:extLst>
                </p:cNvPr>
                <p:cNvPicPr/>
                <p:nvPr/>
              </p:nvPicPr>
              <p:blipFill>
                <a:blip r:embed="rId235"/>
                <a:stretch>
                  <a:fillRect/>
                </a:stretch>
              </p:blipFill>
              <p:spPr>
                <a:xfrm>
                  <a:off x="9638805" y="5705377"/>
                  <a:ext cx="1105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0" name="Ink 99">
                  <a:extLst>
                    <a:ext uri="{FF2B5EF4-FFF2-40B4-BE49-F238E27FC236}">
                      <a16:creationId xmlns:a16="http://schemas.microsoft.com/office/drawing/2014/main" id="{5AF30BE9-F992-B53B-5676-83BB5BCEE097}"/>
                    </a:ext>
                  </a:extLst>
                </p14:cNvPr>
                <p14:cNvContentPartPr/>
                <p14:nvPr/>
              </p14:nvContentPartPr>
              <p14:xfrm>
                <a:off x="9741045" y="5709337"/>
                <a:ext cx="236880" cy="202320"/>
              </p14:xfrm>
            </p:contentPart>
          </mc:Choice>
          <mc:Fallback>
            <p:pic>
              <p:nvPicPr>
                <p:cNvPr id="100" name="Ink 99">
                  <a:extLst>
                    <a:ext uri="{FF2B5EF4-FFF2-40B4-BE49-F238E27FC236}">
                      <a16:creationId xmlns:a16="http://schemas.microsoft.com/office/drawing/2014/main" id="{5AF30BE9-F992-B53B-5676-83BB5BCEE097}"/>
                    </a:ext>
                  </a:extLst>
                </p:cNvPr>
                <p:cNvPicPr/>
                <p:nvPr/>
              </p:nvPicPr>
              <p:blipFill>
                <a:blip r:embed="rId237"/>
                <a:stretch>
                  <a:fillRect/>
                </a:stretch>
              </p:blipFill>
              <p:spPr>
                <a:xfrm>
                  <a:off x="9732405" y="5700337"/>
                  <a:ext cx="2545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2" name="Ink 101">
                  <a:extLst>
                    <a:ext uri="{FF2B5EF4-FFF2-40B4-BE49-F238E27FC236}">
                      <a16:creationId xmlns:a16="http://schemas.microsoft.com/office/drawing/2014/main" id="{11826CE0-5C97-5374-B44A-9C520E5AAE24}"/>
                    </a:ext>
                  </a:extLst>
                </p14:cNvPr>
                <p14:cNvContentPartPr/>
                <p14:nvPr/>
              </p14:nvContentPartPr>
              <p14:xfrm>
                <a:off x="10135245" y="5408737"/>
                <a:ext cx="565200" cy="195120"/>
              </p14:xfrm>
            </p:contentPart>
          </mc:Choice>
          <mc:Fallback>
            <p:pic>
              <p:nvPicPr>
                <p:cNvPr id="102" name="Ink 101">
                  <a:extLst>
                    <a:ext uri="{FF2B5EF4-FFF2-40B4-BE49-F238E27FC236}">
                      <a16:creationId xmlns:a16="http://schemas.microsoft.com/office/drawing/2014/main" id="{11826CE0-5C97-5374-B44A-9C520E5AAE24}"/>
                    </a:ext>
                  </a:extLst>
                </p:cNvPr>
                <p:cNvPicPr/>
                <p:nvPr/>
              </p:nvPicPr>
              <p:blipFill>
                <a:blip r:embed="rId239"/>
                <a:stretch>
                  <a:fillRect/>
                </a:stretch>
              </p:blipFill>
              <p:spPr>
                <a:xfrm>
                  <a:off x="10126605" y="5400097"/>
                  <a:ext cx="5828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3" name="Ink 102">
                  <a:extLst>
                    <a:ext uri="{FF2B5EF4-FFF2-40B4-BE49-F238E27FC236}">
                      <a16:creationId xmlns:a16="http://schemas.microsoft.com/office/drawing/2014/main" id="{71B86F5A-C612-FB90-0131-C91F150278A6}"/>
                    </a:ext>
                  </a:extLst>
                </p14:cNvPr>
                <p14:cNvContentPartPr/>
                <p14:nvPr/>
              </p14:nvContentPartPr>
              <p14:xfrm>
                <a:off x="10853805" y="5451217"/>
                <a:ext cx="230760" cy="150840"/>
              </p14:xfrm>
            </p:contentPart>
          </mc:Choice>
          <mc:Fallback>
            <p:pic>
              <p:nvPicPr>
                <p:cNvPr id="103" name="Ink 102">
                  <a:extLst>
                    <a:ext uri="{FF2B5EF4-FFF2-40B4-BE49-F238E27FC236}">
                      <a16:creationId xmlns:a16="http://schemas.microsoft.com/office/drawing/2014/main" id="{71B86F5A-C612-FB90-0131-C91F150278A6}"/>
                    </a:ext>
                  </a:extLst>
                </p:cNvPr>
                <p:cNvPicPr/>
                <p:nvPr/>
              </p:nvPicPr>
              <p:blipFill>
                <a:blip r:embed="rId241"/>
                <a:stretch>
                  <a:fillRect/>
                </a:stretch>
              </p:blipFill>
              <p:spPr>
                <a:xfrm>
                  <a:off x="10845165" y="5442217"/>
                  <a:ext cx="248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04" name="Ink 103">
                  <a:extLst>
                    <a:ext uri="{FF2B5EF4-FFF2-40B4-BE49-F238E27FC236}">
                      <a16:creationId xmlns:a16="http://schemas.microsoft.com/office/drawing/2014/main" id="{C3490FA4-1C0F-B6EA-568E-7F5385A0442E}"/>
                    </a:ext>
                  </a:extLst>
                </p14:cNvPr>
                <p14:cNvContentPartPr/>
                <p14:nvPr/>
              </p14:nvContentPartPr>
              <p14:xfrm>
                <a:off x="11081325" y="5507737"/>
                <a:ext cx="101160" cy="101160"/>
              </p14:xfrm>
            </p:contentPart>
          </mc:Choice>
          <mc:Fallback>
            <p:pic>
              <p:nvPicPr>
                <p:cNvPr id="104" name="Ink 103">
                  <a:extLst>
                    <a:ext uri="{FF2B5EF4-FFF2-40B4-BE49-F238E27FC236}">
                      <a16:creationId xmlns:a16="http://schemas.microsoft.com/office/drawing/2014/main" id="{C3490FA4-1C0F-B6EA-568E-7F5385A0442E}"/>
                    </a:ext>
                  </a:extLst>
                </p:cNvPr>
                <p:cNvPicPr/>
                <p:nvPr/>
              </p:nvPicPr>
              <p:blipFill>
                <a:blip r:embed="rId243"/>
                <a:stretch>
                  <a:fillRect/>
                </a:stretch>
              </p:blipFill>
              <p:spPr>
                <a:xfrm>
                  <a:off x="11072685" y="5499097"/>
                  <a:ext cx="1188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05" name="Ink 104">
                  <a:extLst>
                    <a:ext uri="{FF2B5EF4-FFF2-40B4-BE49-F238E27FC236}">
                      <a16:creationId xmlns:a16="http://schemas.microsoft.com/office/drawing/2014/main" id="{BA04F22E-0D8B-E022-6540-D0838C627054}"/>
                    </a:ext>
                  </a:extLst>
                </p14:cNvPr>
                <p14:cNvContentPartPr/>
                <p14:nvPr/>
              </p14:nvContentPartPr>
              <p14:xfrm>
                <a:off x="11235765" y="5465617"/>
                <a:ext cx="98640" cy="110160"/>
              </p14:xfrm>
            </p:contentPart>
          </mc:Choice>
          <mc:Fallback>
            <p:pic>
              <p:nvPicPr>
                <p:cNvPr id="105" name="Ink 104">
                  <a:extLst>
                    <a:ext uri="{FF2B5EF4-FFF2-40B4-BE49-F238E27FC236}">
                      <a16:creationId xmlns:a16="http://schemas.microsoft.com/office/drawing/2014/main" id="{BA04F22E-0D8B-E022-6540-D0838C627054}"/>
                    </a:ext>
                  </a:extLst>
                </p:cNvPr>
                <p:cNvPicPr/>
                <p:nvPr/>
              </p:nvPicPr>
              <p:blipFill>
                <a:blip r:embed="rId245"/>
                <a:stretch>
                  <a:fillRect/>
                </a:stretch>
              </p:blipFill>
              <p:spPr>
                <a:xfrm>
                  <a:off x="11227125" y="5456617"/>
                  <a:ext cx="1162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6" name="Ink 105">
                  <a:extLst>
                    <a:ext uri="{FF2B5EF4-FFF2-40B4-BE49-F238E27FC236}">
                      <a16:creationId xmlns:a16="http://schemas.microsoft.com/office/drawing/2014/main" id="{F05A1420-90C7-3776-CF1C-63B9FB97ADBE}"/>
                    </a:ext>
                  </a:extLst>
                </p14:cNvPr>
                <p14:cNvContentPartPr/>
                <p14:nvPr/>
              </p14:nvContentPartPr>
              <p14:xfrm>
                <a:off x="11345205" y="5540497"/>
                <a:ext cx="3240" cy="16560"/>
              </p14:xfrm>
            </p:contentPart>
          </mc:Choice>
          <mc:Fallback>
            <p:pic>
              <p:nvPicPr>
                <p:cNvPr id="106" name="Ink 105">
                  <a:extLst>
                    <a:ext uri="{FF2B5EF4-FFF2-40B4-BE49-F238E27FC236}">
                      <a16:creationId xmlns:a16="http://schemas.microsoft.com/office/drawing/2014/main" id="{F05A1420-90C7-3776-CF1C-63B9FB97ADBE}"/>
                    </a:ext>
                  </a:extLst>
                </p:cNvPr>
                <p:cNvPicPr/>
                <p:nvPr/>
              </p:nvPicPr>
              <p:blipFill>
                <a:blip r:embed="rId247"/>
                <a:stretch>
                  <a:fillRect/>
                </a:stretch>
              </p:blipFill>
              <p:spPr>
                <a:xfrm>
                  <a:off x="11336205" y="5531857"/>
                  <a:ext cx="208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07" name="Ink 106">
                  <a:extLst>
                    <a:ext uri="{FF2B5EF4-FFF2-40B4-BE49-F238E27FC236}">
                      <a16:creationId xmlns:a16="http://schemas.microsoft.com/office/drawing/2014/main" id="{42F64BF4-4E0B-030A-649D-F950452F73BD}"/>
                    </a:ext>
                  </a:extLst>
                </p14:cNvPr>
                <p14:cNvContentPartPr/>
                <p14:nvPr/>
              </p14:nvContentPartPr>
              <p14:xfrm>
                <a:off x="11339085" y="5463817"/>
                <a:ext cx="131400" cy="140040"/>
              </p14:xfrm>
            </p:contentPart>
          </mc:Choice>
          <mc:Fallback>
            <p:pic>
              <p:nvPicPr>
                <p:cNvPr id="107" name="Ink 106">
                  <a:extLst>
                    <a:ext uri="{FF2B5EF4-FFF2-40B4-BE49-F238E27FC236}">
                      <a16:creationId xmlns:a16="http://schemas.microsoft.com/office/drawing/2014/main" id="{42F64BF4-4E0B-030A-649D-F950452F73BD}"/>
                    </a:ext>
                  </a:extLst>
                </p:cNvPr>
                <p:cNvPicPr/>
                <p:nvPr/>
              </p:nvPicPr>
              <p:blipFill>
                <a:blip r:embed="rId249"/>
                <a:stretch>
                  <a:fillRect/>
                </a:stretch>
              </p:blipFill>
              <p:spPr>
                <a:xfrm>
                  <a:off x="11330445" y="5454817"/>
                  <a:ext cx="1490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08" name="Ink 107">
                  <a:extLst>
                    <a:ext uri="{FF2B5EF4-FFF2-40B4-BE49-F238E27FC236}">
                      <a16:creationId xmlns:a16="http://schemas.microsoft.com/office/drawing/2014/main" id="{B481276F-242A-B5BA-E7B9-27C883BC533D}"/>
                    </a:ext>
                  </a:extLst>
                </p14:cNvPr>
                <p14:cNvContentPartPr/>
                <p14:nvPr/>
              </p14:nvContentPartPr>
              <p14:xfrm>
                <a:off x="10822485" y="5792497"/>
                <a:ext cx="89280" cy="161640"/>
              </p14:xfrm>
            </p:contentPart>
          </mc:Choice>
          <mc:Fallback>
            <p:pic>
              <p:nvPicPr>
                <p:cNvPr id="108" name="Ink 107">
                  <a:extLst>
                    <a:ext uri="{FF2B5EF4-FFF2-40B4-BE49-F238E27FC236}">
                      <a16:creationId xmlns:a16="http://schemas.microsoft.com/office/drawing/2014/main" id="{B481276F-242A-B5BA-E7B9-27C883BC533D}"/>
                    </a:ext>
                  </a:extLst>
                </p:cNvPr>
                <p:cNvPicPr/>
                <p:nvPr/>
              </p:nvPicPr>
              <p:blipFill>
                <a:blip r:embed="rId251"/>
                <a:stretch>
                  <a:fillRect/>
                </a:stretch>
              </p:blipFill>
              <p:spPr>
                <a:xfrm>
                  <a:off x="10813845" y="5783857"/>
                  <a:ext cx="106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09" name="Ink 108">
                  <a:extLst>
                    <a:ext uri="{FF2B5EF4-FFF2-40B4-BE49-F238E27FC236}">
                      <a16:creationId xmlns:a16="http://schemas.microsoft.com/office/drawing/2014/main" id="{3769B1D9-4018-1320-BCF6-7D8F17A2B614}"/>
                    </a:ext>
                  </a:extLst>
                </p14:cNvPr>
                <p14:cNvContentPartPr/>
                <p14:nvPr/>
              </p14:nvContentPartPr>
              <p14:xfrm>
                <a:off x="10977285" y="5872057"/>
                <a:ext cx="23040" cy="101880"/>
              </p14:xfrm>
            </p:contentPart>
          </mc:Choice>
          <mc:Fallback>
            <p:pic>
              <p:nvPicPr>
                <p:cNvPr id="109" name="Ink 108">
                  <a:extLst>
                    <a:ext uri="{FF2B5EF4-FFF2-40B4-BE49-F238E27FC236}">
                      <a16:creationId xmlns:a16="http://schemas.microsoft.com/office/drawing/2014/main" id="{3769B1D9-4018-1320-BCF6-7D8F17A2B614}"/>
                    </a:ext>
                  </a:extLst>
                </p:cNvPr>
                <p:cNvPicPr/>
                <p:nvPr/>
              </p:nvPicPr>
              <p:blipFill>
                <a:blip r:embed="rId253"/>
                <a:stretch>
                  <a:fillRect/>
                </a:stretch>
              </p:blipFill>
              <p:spPr>
                <a:xfrm>
                  <a:off x="10968645" y="5863057"/>
                  <a:ext cx="406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10" name="Ink 109">
                  <a:extLst>
                    <a:ext uri="{FF2B5EF4-FFF2-40B4-BE49-F238E27FC236}">
                      <a16:creationId xmlns:a16="http://schemas.microsoft.com/office/drawing/2014/main" id="{91C9D920-F576-BBC6-23F8-083DFB327C62}"/>
                    </a:ext>
                  </a:extLst>
                </p14:cNvPr>
                <p14:cNvContentPartPr/>
                <p14:nvPr/>
              </p14:nvContentPartPr>
              <p14:xfrm>
                <a:off x="11034525" y="5802217"/>
                <a:ext cx="12960" cy="24840"/>
              </p14:xfrm>
            </p:contentPart>
          </mc:Choice>
          <mc:Fallback>
            <p:pic>
              <p:nvPicPr>
                <p:cNvPr id="110" name="Ink 109">
                  <a:extLst>
                    <a:ext uri="{FF2B5EF4-FFF2-40B4-BE49-F238E27FC236}">
                      <a16:creationId xmlns:a16="http://schemas.microsoft.com/office/drawing/2014/main" id="{91C9D920-F576-BBC6-23F8-083DFB327C62}"/>
                    </a:ext>
                  </a:extLst>
                </p:cNvPr>
                <p:cNvPicPr/>
                <p:nvPr/>
              </p:nvPicPr>
              <p:blipFill>
                <a:blip r:embed="rId255"/>
                <a:stretch>
                  <a:fillRect/>
                </a:stretch>
              </p:blipFill>
              <p:spPr>
                <a:xfrm>
                  <a:off x="11025525" y="5793217"/>
                  <a:ext cx="30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11" name="Ink 110">
                  <a:extLst>
                    <a:ext uri="{FF2B5EF4-FFF2-40B4-BE49-F238E27FC236}">
                      <a16:creationId xmlns:a16="http://schemas.microsoft.com/office/drawing/2014/main" id="{8DA19C2F-42EB-E085-4FB8-81E81DCA6BD4}"/>
                    </a:ext>
                  </a:extLst>
                </p14:cNvPr>
                <p14:cNvContentPartPr/>
                <p14:nvPr/>
              </p14:nvContentPartPr>
              <p14:xfrm>
                <a:off x="11070885" y="5878537"/>
                <a:ext cx="270720" cy="202680"/>
              </p14:xfrm>
            </p:contentPart>
          </mc:Choice>
          <mc:Fallback>
            <p:pic>
              <p:nvPicPr>
                <p:cNvPr id="111" name="Ink 110">
                  <a:extLst>
                    <a:ext uri="{FF2B5EF4-FFF2-40B4-BE49-F238E27FC236}">
                      <a16:creationId xmlns:a16="http://schemas.microsoft.com/office/drawing/2014/main" id="{8DA19C2F-42EB-E085-4FB8-81E81DCA6BD4}"/>
                    </a:ext>
                  </a:extLst>
                </p:cNvPr>
                <p:cNvPicPr/>
                <p:nvPr/>
              </p:nvPicPr>
              <p:blipFill>
                <a:blip r:embed="rId257"/>
                <a:stretch>
                  <a:fillRect/>
                </a:stretch>
              </p:blipFill>
              <p:spPr>
                <a:xfrm>
                  <a:off x="11061885" y="5869537"/>
                  <a:ext cx="288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12" name="Ink 111">
                  <a:extLst>
                    <a:ext uri="{FF2B5EF4-FFF2-40B4-BE49-F238E27FC236}">
                      <a16:creationId xmlns:a16="http://schemas.microsoft.com/office/drawing/2014/main" id="{532A634E-7D6B-6ACF-5D51-C160551022E9}"/>
                    </a:ext>
                  </a:extLst>
                </p14:cNvPr>
                <p14:cNvContentPartPr/>
                <p14:nvPr/>
              </p14:nvContentPartPr>
              <p14:xfrm>
                <a:off x="11382645" y="5826337"/>
                <a:ext cx="12240" cy="20880"/>
              </p14:xfrm>
            </p:contentPart>
          </mc:Choice>
          <mc:Fallback>
            <p:pic>
              <p:nvPicPr>
                <p:cNvPr id="112" name="Ink 111">
                  <a:extLst>
                    <a:ext uri="{FF2B5EF4-FFF2-40B4-BE49-F238E27FC236}">
                      <a16:creationId xmlns:a16="http://schemas.microsoft.com/office/drawing/2014/main" id="{532A634E-7D6B-6ACF-5D51-C160551022E9}"/>
                    </a:ext>
                  </a:extLst>
                </p:cNvPr>
                <p:cNvPicPr/>
                <p:nvPr/>
              </p:nvPicPr>
              <p:blipFill>
                <a:blip r:embed="rId259"/>
                <a:stretch>
                  <a:fillRect/>
                </a:stretch>
              </p:blipFill>
              <p:spPr>
                <a:xfrm>
                  <a:off x="11374005" y="5817697"/>
                  <a:ext cx="298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13" name="Ink 112">
                  <a:extLst>
                    <a:ext uri="{FF2B5EF4-FFF2-40B4-BE49-F238E27FC236}">
                      <a16:creationId xmlns:a16="http://schemas.microsoft.com/office/drawing/2014/main" id="{C4F52766-F950-9C7A-C688-5FD55841B1CD}"/>
                    </a:ext>
                  </a:extLst>
                </p14:cNvPr>
                <p14:cNvContentPartPr/>
                <p14:nvPr/>
              </p14:nvContentPartPr>
              <p14:xfrm>
                <a:off x="11404245" y="5807977"/>
                <a:ext cx="372600" cy="283680"/>
              </p14:xfrm>
            </p:contentPart>
          </mc:Choice>
          <mc:Fallback>
            <p:pic>
              <p:nvPicPr>
                <p:cNvPr id="113" name="Ink 112">
                  <a:extLst>
                    <a:ext uri="{FF2B5EF4-FFF2-40B4-BE49-F238E27FC236}">
                      <a16:creationId xmlns:a16="http://schemas.microsoft.com/office/drawing/2014/main" id="{C4F52766-F950-9C7A-C688-5FD55841B1CD}"/>
                    </a:ext>
                  </a:extLst>
                </p:cNvPr>
                <p:cNvPicPr/>
                <p:nvPr/>
              </p:nvPicPr>
              <p:blipFill>
                <a:blip r:embed="rId261"/>
                <a:stretch>
                  <a:fillRect/>
                </a:stretch>
              </p:blipFill>
              <p:spPr>
                <a:xfrm>
                  <a:off x="11395605" y="5798977"/>
                  <a:ext cx="3902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7" name="Ink 176">
                  <a:extLst>
                    <a:ext uri="{FF2B5EF4-FFF2-40B4-BE49-F238E27FC236}">
                      <a16:creationId xmlns:a16="http://schemas.microsoft.com/office/drawing/2014/main" id="{FEBF8D68-2DAF-855A-FD72-98AFC5561B2C}"/>
                    </a:ext>
                  </a:extLst>
                </p14:cNvPr>
                <p14:cNvContentPartPr/>
                <p14:nvPr/>
              </p14:nvContentPartPr>
              <p14:xfrm>
                <a:off x="10026525" y="5628697"/>
                <a:ext cx="95040" cy="356760"/>
              </p14:xfrm>
            </p:contentPart>
          </mc:Choice>
          <mc:Fallback>
            <p:pic>
              <p:nvPicPr>
                <p:cNvPr id="177" name="Ink 176">
                  <a:extLst>
                    <a:ext uri="{FF2B5EF4-FFF2-40B4-BE49-F238E27FC236}">
                      <a16:creationId xmlns:a16="http://schemas.microsoft.com/office/drawing/2014/main" id="{FEBF8D68-2DAF-855A-FD72-98AFC5561B2C}"/>
                    </a:ext>
                  </a:extLst>
                </p:cNvPr>
                <p:cNvPicPr/>
                <p:nvPr/>
              </p:nvPicPr>
              <p:blipFill>
                <a:blip r:embed="rId263"/>
                <a:stretch>
                  <a:fillRect/>
                </a:stretch>
              </p:blipFill>
              <p:spPr>
                <a:xfrm>
                  <a:off x="10017885" y="5619697"/>
                  <a:ext cx="112680" cy="37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4">
            <p14:nvContentPartPr>
              <p14:cNvPr id="182" name="Ink 181">
                <a:extLst>
                  <a:ext uri="{FF2B5EF4-FFF2-40B4-BE49-F238E27FC236}">
                    <a16:creationId xmlns:a16="http://schemas.microsoft.com/office/drawing/2014/main" id="{04B9380D-AB0E-C7A8-28CA-4FB5F845F7F1}"/>
                  </a:ext>
                </a:extLst>
              </p14:cNvPr>
              <p14:cNvContentPartPr/>
              <p14:nvPr/>
            </p14:nvContentPartPr>
            <p14:xfrm>
              <a:off x="1741845" y="3941017"/>
              <a:ext cx="3119400" cy="600840"/>
            </p14:xfrm>
          </p:contentPart>
        </mc:Choice>
        <mc:Fallback>
          <p:pic>
            <p:nvPicPr>
              <p:cNvPr id="182" name="Ink 181">
                <a:extLst>
                  <a:ext uri="{FF2B5EF4-FFF2-40B4-BE49-F238E27FC236}">
                    <a16:creationId xmlns:a16="http://schemas.microsoft.com/office/drawing/2014/main" id="{04B9380D-AB0E-C7A8-28CA-4FB5F845F7F1}"/>
                  </a:ext>
                </a:extLst>
              </p:cNvPr>
              <p:cNvPicPr/>
              <p:nvPr/>
            </p:nvPicPr>
            <p:blipFill>
              <a:blip r:embed="rId265"/>
              <a:stretch>
                <a:fillRect/>
              </a:stretch>
            </p:blipFill>
            <p:spPr>
              <a:xfrm>
                <a:off x="1732845" y="3932377"/>
                <a:ext cx="31370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3" name="Ink 182">
                <a:extLst>
                  <a:ext uri="{FF2B5EF4-FFF2-40B4-BE49-F238E27FC236}">
                    <a16:creationId xmlns:a16="http://schemas.microsoft.com/office/drawing/2014/main" id="{B48F4B43-C54B-83A1-9200-242B984A92F9}"/>
                  </a:ext>
                </a:extLst>
              </p14:cNvPr>
              <p14:cNvContentPartPr/>
              <p14:nvPr/>
            </p14:nvContentPartPr>
            <p14:xfrm>
              <a:off x="5021805" y="3805297"/>
              <a:ext cx="2269800" cy="1176480"/>
            </p14:xfrm>
          </p:contentPart>
        </mc:Choice>
        <mc:Fallback>
          <p:pic>
            <p:nvPicPr>
              <p:cNvPr id="183" name="Ink 182">
                <a:extLst>
                  <a:ext uri="{FF2B5EF4-FFF2-40B4-BE49-F238E27FC236}">
                    <a16:creationId xmlns:a16="http://schemas.microsoft.com/office/drawing/2014/main" id="{B48F4B43-C54B-83A1-9200-242B984A92F9}"/>
                  </a:ext>
                </a:extLst>
              </p:cNvPr>
              <p:cNvPicPr/>
              <p:nvPr/>
            </p:nvPicPr>
            <p:blipFill>
              <a:blip r:embed="rId267"/>
              <a:stretch>
                <a:fillRect/>
              </a:stretch>
            </p:blipFill>
            <p:spPr>
              <a:xfrm>
                <a:off x="5013165" y="3796657"/>
                <a:ext cx="2287440" cy="11941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4" name="Ink 183">
                <a:extLst>
                  <a:ext uri="{FF2B5EF4-FFF2-40B4-BE49-F238E27FC236}">
                    <a16:creationId xmlns:a16="http://schemas.microsoft.com/office/drawing/2014/main" id="{D7846019-7847-0D38-D1F0-15BB28BC34C0}"/>
                  </a:ext>
                </a:extLst>
              </p14:cNvPr>
              <p14:cNvContentPartPr/>
              <p14:nvPr/>
            </p14:nvContentPartPr>
            <p14:xfrm>
              <a:off x="6171285" y="4913377"/>
              <a:ext cx="202680" cy="522720"/>
            </p14:xfrm>
          </p:contentPart>
        </mc:Choice>
        <mc:Fallback>
          <p:pic>
            <p:nvPicPr>
              <p:cNvPr id="184" name="Ink 183">
                <a:extLst>
                  <a:ext uri="{FF2B5EF4-FFF2-40B4-BE49-F238E27FC236}">
                    <a16:creationId xmlns:a16="http://schemas.microsoft.com/office/drawing/2014/main" id="{D7846019-7847-0D38-D1F0-15BB28BC34C0}"/>
                  </a:ext>
                </a:extLst>
              </p:cNvPr>
              <p:cNvPicPr/>
              <p:nvPr/>
            </p:nvPicPr>
            <p:blipFill>
              <a:blip r:embed="rId269"/>
              <a:stretch>
                <a:fillRect/>
              </a:stretch>
            </p:blipFill>
            <p:spPr>
              <a:xfrm>
                <a:off x="6162285" y="4904737"/>
                <a:ext cx="220320" cy="540360"/>
              </a:xfrm>
              <a:prstGeom prst="rect">
                <a:avLst/>
              </a:prstGeom>
            </p:spPr>
          </p:pic>
        </mc:Fallback>
      </mc:AlternateContent>
      <p:grpSp>
        <p:nvGrpSpPr>
          <p:cNvPr id="190" name="Group 189">
            <a:extLst>
              <a:ext uri="{FF2B5EF4-FFF2-40B4-BE49-F238E27FC236}">
                <a16:creationId xmlns:a16="http://schemas.microsoft.com/office/drawing/2014/main" id="{F7E564A0-FB7D-0F7B-C62C-B62A43EA5E21}"/>
              </a:ext>
            </a:extLst>
          </p:cNvPr>
          <p:cNvGrpSpPr/>
          <p:nvPr/>
        </p:nvGrpSpPr>
        <p:grpSpPr>
          <a:xfrm>
            <a:off x="2950365" y="5645257"/>
            <a:ext cx="608040" cy="155160"/>
            <a:chOff x="2950365" y="5645257"/>
            <a:chExt cx="608040" cy="155160"/>
          </a:xfrm>
        </p:grpSpPr>
        <mc:AlternateContent xmlns:mc="http://schemas.openxmlformats.org/markup-compatibility/2006">
          <mc:Choice xmlns:p14="http://schemas.microsoft.com/office/powerpoint/2010/main" Requires="p14">
            <p:contentPart p14:bwMode="auto" r:id="rId270">
              <p14:nvContentPartPr>
                <p14:cNvPr id="185" name="Ink 184">
                  <a:extLst>
                    <a:ext uri="{FF2B5EF4-FFF2-40B4-BE49-F238E27FC236}">
                      <a16:creationId xmlns:a16="http://schemas.microsoft.com/office/drawing/2014/main" id="{AB2DF314-5E36-62E8-A15B-80C6CC7A43F7}"/>
                    </a:ext>
                  </a:extLst>
                </p14:cNvPr>
                <p14:cNvContentPartPr/>
                <p14:nvPr/>
              </p14:nvContentPartPr>
              <p14:xfrm>
                <a:off x="2950365" y="5645257"/>
                <a:ext cx="608040" cy="67320"/>
              </p14:xfrm>
            </p:contentPart>
          </mc:Choice>
          <mc:Fallback>
            <p:pic>
              <p:nvPicPr>
                <p:cNvPr id="185" name="Ink 184">
                  <a:extLst>
                    <a:ext uri="{FF2B5EF4-FFF2-40B4-BE49-F238E27FC236}">
                      <a16:creationId xmlns:a16="http://schemas.microsoft.com/office/drawing/2014/main" id="{AB2DF314-5E36-62E8-A15B-80C6CC7A43F7}"/>
                    </a:ext>
                  </a:extLst>
                </p:cNvPr>
                <p:cNvPicPr/>
                <p:nvPr/>
              </p:nvPicPr>
              <p:blipFill>
                <a:blip r:embed="rId271"/>
                <a:stretch>
                  <a:fillRect/>
                </a:stretch>
              </p:blipFill>
              <p:spPr>
                <a:xfrm>
                  <a:off x="2941725" y="5636257"/>
                  <a:ext cx="6256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6" name="Ink 185">
                  <a:extLst>
                    <a:ext uri="{FF2B5EF4-FFF2-40B4-BE49-F238E27FC236}">
                      <a16:creationId xmlns:a16="http://schemas.microsoft.com/office/drawing/2014/main" id="{E455734B-E98F-7667-3344-8608DB80A194}"/>
                    </a:ext>
                  </a:extLst>
                </p14:cNvPr>
                <p14:cNvContentPartPr/>
                <p14:nvPr/>
              </p14:nvContentPartPr>
              <p14:xfrm>
                <a:off x="3097965" y="5764777"/>
                <a:ext cx="207000" cy="35640"/>
              </p14:xfrm>
            </p:contentPart>
          </mc:Choice>
          <mc:Fallback>
            <p:pic>
              <p:nvPicPr>
                <p:cNvPr id="186" name="Ink 185">
                  <a:extLst>
                    <a:ext uri="{FF2B5EF4-FFF2-40B4-BE49-F238E27FC236}">
                      <a16:creationId xmlns:a16="http://schemas.microsoft.com/office/drawing/2014/main" id="{E455734B-E98F-7667-3344-8608DB80A194}"/>
                    </a:ext>
                  </a:extLst>
                </p:cNvPr>
                <p:cNvPicPr/>
                <p:nvPr/>
              </p:nvPicPr>
              <p:blipFill>
                <a:blip r:embed="rId273"/>
                <a:stretch>
                  <a:fillRect/>
                </a:stretch>
              </p:blipFill>
              <p:spPr>
                <a:xfrm>
                  <a:off x="3089325" y="5755777"/>
                  <a:ext cx="224640" cy="53280"/>
                </a:xfrm>
                <a:prstGeom prst="rect">
                  <a:avLst/>
                </a:prstGeom>
              </p:spPr>
            </p:pic>
          </mc:Fallback>
        </mc:AlternateContent>
      </p:grpSp>
      <p:grpSp>
        <p:nvGrpSpPr>
          <p:cNvPr id="189" name="Group 188">
            <a:extLst>
              <a:ext uri="{FF2B5EF4-FFF2-40B4-BE49-F238E27FC236}">
                <a16:creationId xmlns:a16="http://schemas.microsoft.com/office/drawing/2014/main" id="{14A68309-C223-BF28-C46E-A3B24BE4808F}"/>
              </a:ext>
            </a:extLst>
          </p:cNvPr>
          <p:cNvGrpSpPr/>
          <p:nvPr/>
        </p:nvGrpSpPr>
        <p:grpSpPr>
          <a:xfrm>
            <a:off x="4009845" y="5599537"/>
            <a:ext cx="464040" cy="174600"/>
            <a:chOff x="4009845" y="5599537"/>
            <a:chExt cx="464040" cy="174600"/>
          </a:xfrm>
        </p:grpSpPr>
        <mc:AlternateContent xmlns:mc="http://schemas.openxmlformats.org/markup-compatibility/2006">
          <mc:Choice xmlns:p14="http://schemas.microsoft.com/office/powerpoint/2010/main" Requires="p14">
            <p:contentPart p14:bwMode="auto" r:id="rId274">
              <p14:nvContentPartPr>
                <p14:cNvPr id="187" name="Ink 186">
                  <a:extLst>
                    <a:ext uri="{FF2B5EF4-FFF2-40B4-BE49-F238E27FC236}">
                      <a16:creationId xmlns:a16="http://schemas.microsoft.com/office/drawing/2014/main" id="{D810F514-BF78-0110-D918-1C42F179529B}"/>
                    </a:ext>
                  </a:extLst>
                </p14:cNvPr>
                <p14:cNvContentPartPr/>
                <p14:nvPr/>
              </p14:nvContentPartPr>
              <p14:xfrm>
                <a:off x="4009845" y="5599537"/>
                <a:ext cx="464040" cy="95400"/>
              </p14:xfrm>
            </p:contentPart>
          </mc:Choice>
          <mc:Fallback>
            <p:pic>
              <p:nvPicPr>
                <p:cNvPr id="187" name="Ink 186">
                  <a:extLst>
                    <a:ext uri="{FF2B5EF4-FFF2-40B4-BE49-F238E27FC236}">
                      <a16:creationId xmlns:a16="http://schemas.microsoft.com/office/drawing/2014/main" id="{D810F514-BF78-0110-D918-1C42F179529B}"/>
                    </a:ext>
                  </a:extLst>
                </p:cNvPr>
                <p:cNvPicPr/>
                <p:nvPr/>
              </p:nvPicPr>
              <p:blipFill>
                <a:blip r:embed="rId275"/>
                <a:stretch>
                  <a:fillRect/>
                </a:stretch>
              </p:blipFill>
              <p:spPr>
                <a:xfrm>
                  <a:off x="4000845" y="5590537"/>
                  <a:ext cx="4816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8" name="Ink 187">
                  <a:extLst>
                    <a:ext uri="{FF2B5EF4-FFF2-40B4-BE49-F238E27FC236}">
                      <a16:creationId xmlns:a16="http://schemas.microsoft.com/office/drawing/2014/main" id="{C91EF618-F8FB-4C86-44E3-4D91B7BA9460}"/>
                    </a:ext>
                  </a:extLst>
                </p14:cNvPr>
                <p14:cNvContentPartPr/>
                <p14:nvPr/>
              </p14:nvContentPartPr>
              <p14:xfrm>
                <a:off x="4063485" y="5744977"/>
                <a:ext cx="246600" cy="29160"/>
              </p14:xfrm>
            </p:contentPart>
          </mc:Choice>
          <mc:Fallback>
            <p:pic>
              <p:nvPicPr>
                <p:cNvPr id="188" name="Ink 187">
                  <a:extLst>
                    <a:ext uri="{FF2B5EF4-FFF2-40B4-BE49-F238E27FC236}">
                      <a16:creationId xmlns:a16="http://schemas.microsoft.com/office/drawing/2014/main" id="{C91EF618-F8FB-4C86-44E3-4D91B7BA9460}"/>
                    </a:ext>
                  </a:extLst>
                </p:cNvPr>
                <p:cNvPicPr/>
                <p:nvPr/>
              </p:nvPicPr>
              <p:blipFill>
                <a:blip r:embed="rId277"/>
                <a:stretch>
                  <a:fillRect/>
                </a:stretch>
              </p:blipFill>
              <p:spPr>
                <a:xfrm>
                  <a:off x="4054845" y="5735977"/>
                  <a:ext cx="264240" cy="4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8">
            <p14:nvContentPartPr>
              <p14:cNvPr id="191" name="Ink 190">
                <a:extLst>
                  <a:ext uri="{FF2B5EF4-FFF2-40B4-BE49-F238E27FC236}">
                    <a16:creationId xmlns:a16="http://schemas.microsoft.com/office/drawing/2014/main" id="{454F5AE5-A163-82B8-9E7A-B7293EDF8A95}"/>
                  </a:ext>
                </a:extLst>
              </p14:cNvPr>
              <p14:cNvContentPartPr/>
              <p14:nvPr/>
            </p14:nvContentPartPr>
            <p14:xfrm>
              <a:off x="1249005" y="6433297"/>
              <a:ext cx="63000" cy="260280"/>
            </p14:xfrm>
          </p:contentPart>
        </mc:Choice>
        <mc:Fallback>
          <p:pic>
            <p:nvPicPr>
              <p:cNvPr id="191" name="Ink 190">
                <a:extLst>
                  <a:ext uri="{FF2B5EF4-FFF2-40B4-BE49-F238E27FC236}">
                    <a16:creationId xmlns:a16="http://schemas.microsoft.com/office/drawing/2014/main" id="{454F5AE5-A163-82B8-9E7A-B7293EDF8A95}"/>
                  </a:ext>
                </a:extLst>
              </p:cNvPr>
              <p:cNvPicPr/>
              <p:nvPr/>
            </p:nvPicPr>
            <p:blipFill>
              <a:blip r:embed="rId279"/>
              <a:stretch>
                <a:fillRect/>
              </a:stretch>
            </p:blipFill>
            <p:spPr>
              <a:xfrm>
                <a:off x="1240005" y="6424297"/>
                <a:ext cx="806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2" name="Ink 191">
                <a:extLst>
                  <a:ext uri="{FF2B5EF4-FFF2-40B4-BE49-F238E27FC236}">
                    <a16:creationId xmlns:a16="http://schemas.microsoft.com/office/drawing/2014/main" id="{C492AAB3-E298-CBA9-B7BE-5346D2D38E06}"/>
                  </a:ext>
                </a:extLst>
              </p14:cNvPr>
              <p14:cNvContentPartPr/>
              <p14:nvPr/>
            </p14:nvContentPartPr>
            <p14:xfrm>
              <a:off x="1339005" y="6428617"/>
              <a:ext cx="38160" cy="268920"/>
            </p14:xfrm>
          </p:contentPart>
        </mc:Choice>
        <mc:Fallback>
          <p:pic>
            <p:nvPicPr>
              <p:cNvPr id="192" name="Ink 191">
                <a:extLst>
                  <a:ext uri="{FF2B5EF4-FFF2-40B4-BE49-F238E27FC236}">
                    <a16:creationId xmlns:a16="http://schemas.microsoft.com/office/drawing/2014/main" id="{C492AAB3-E298-CBA9-B7BE-5346D2D38E06}"/>
                  </a:ext>
                </a:extLst>
              </p:cNvPr>
              <p:cNvPicPr/>
              <p:nvPr/>
            </p:nvPicPr>
            <p:blipFill>
              <a:blip r:embed="rId281"/>
              <a:stretch>
                <a:fillRect/>
              </a:stretch>
            </p:blipFill>
            <p:spPr>
              <a:xfrm>
                <a:off x="1330365" y="6419977"/>
                <a:ext cx="558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4" name="Ink 193">
                <a:extLst>
                  <a:ext uri="{FF2B5EF4-FFF2-40B4-BE49-F238E27FC236}">
                    <a16:creationId xmlns:a16="http://schemas.microsoft.com/office/drawing/2014/main" id="{BD469FF1-51CA-BB83-EE4A-D1F8EBDA7583}"/>
                  </a:ext>
                </a:extLst>
              </p14:cNvPr>
              <p14:cNvContentPartPr/>
              <p14:nvPr/>
            </p14:nvContentPartPr>
            <p14:xfrm>
              <a:off x="1512885" y="6531577"/>
              <a:ext cx="135000" cy="203760"/>
            </p14:xfrm>
          </p:contentPart>
        </mc:Choice>
        <mc:Fallback>
          <p:pic>
            <p:nvPicPr>
              <p:cNvPr id="194" name="Ink 193">
                <a:extLst>
                  <a:ext uri="{FF2B5EF4-FFF2-40B4-BE49-F238E27FC236}">
                    <a16:creationId xmlns:a16="http://schemas.microsoft.com/office/drawing/2014/main" id="{BD469FF1-51CA-BB83-EE4A-D1F8EBDA7583}"/>
                  </a:ext>
                </a:extLst>
              </p:cNvPr>
              <p:cNvPicPr/>
              <p:nvPr/>
            </p:nvPicPr>
            <p:blipFill>
              <a:blip r:embed="rId283"/>
              <a:stretch>
                <a:fillRect/>
              </a:stretch>
            </p:blipFill>
            <p:spPr>
              <a:xfrm>
                <a:off x="1504245" y="6522937"/>
                <a:ext cx="1526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5" name="Ink 194">
                <a:extLst>
                  <a:ext uri="{FF2B5EF4-FFF2-40B4-BE49-F238E27FC236}">
                    <a16:creationId xmlns:a16="http://schemas.microsoft.com/office/drawing/2014/main" id="{0CA1502D-4086-0705-BF8B-1CF9C5A4829A}"/>
                  </a:ext>
                </a:extLst>
              </p14:cNvPr>
              <p14:cNvContentPartPr/>
              <p14:nvPr/>
            </p14:nvContentPartPr>
            <p14:xfrm>
              <a:off x="1754085" y="6450577"/>
              <a:ext cx="40680" cy="221760"/>
            </p14:xfrm>
          </p:contentPart>
        </mc:Choice>
        <mc:Fallback>
          <p:pic>
            <p:nvPicPr>
              <p:cNvPr id="195" name="Ink 194">
                <a:extLst>
                  <a:ext uri="{FF2B5EF4-FFF2-40B4-BE49-F238E27FC236}">
                    <a16:creationId xmlns:a16="http://schemas.microsoft.com/office/drawing/2014/main" id="{0CA1502D-4086-0705-BF8B-1CF9C5A4829A}"/>
                  </a:ext>
                </a:extLst>
              </p:cNvPr>
              <p:cNvPicPr/>
              <p:nvPr/>
            </p:nvPicPr>
            <p:blipFill>
              <a:blip r:embed="rId285"/>
              <a:stretch>
                <a:fillRect/>
              </a:stretch>
            </p:blipFill>
            <p:spPr>
              <a:xfrm>
                <a:off x="1745085" y="6441937"/>
                <a:ext cx="583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6" name="Ink 195">
                <a:extLst>
                  <a:ext uri="{FF2B5EF4-FFF2-40B4-BE49-F238E27FC236}">
                    <a16:creationId xmlns:a16="http://schemas.microsoft.com/office/drawing/2014/main" id="{0781554A-8877-1474-0F2C-125D76121A5C}"/>
                  </a:ext>
                </a:extLst>
              </p14:cNvPr>
              <p14:cNvContentPartPr/>
              <p14:nvPr/>
            </p14:nvContentPartPr>
            <p14:xfrm>
              <a:off x="1860645" y="6438697"/>
              <a:ext cx="33840" cy="244080"/>
            </p14:xfrm>
          </p:contentPart>
        </mc:Choice>
        <mc:Fallback>
          <p:pic>
            <p:nvPicPr>
              <p:cNvPr id="196" name="Ink 195">
                <a:extLst>
                  <a:ext uri="{FF2B5EF4-FFF2-40B4-BE49-F238E27FC236}">
                    <a16:creationId xmlns:a16="http://schemas.microsoft.com/office/drawing/2014/main" id="{0781554A-8877-1474-0F2C-125D76121A5C}"/>
                  </a:ext>
                </a:extLst>
              </p:cNvPr>
              <p:cNvPicPr/>
              <p:nvPr/>
            </p:nvPicPr>
            <p:blipFill>
              <a:blip r:embed="rId287"/>
              <a:stretch>
                <a:fillRect/>
              </a:stretch>
            </p:blipFill>
            <p:spPr>
              <a:xfrm>
                <a:off x="1852005" y="6430057"/>
                <a:ext cx="514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7" name="Ink 196">
                <a:extLst>
                  <a:ext uri="{FF2B5EF4-FFF2-40B4-BE49-F238E27FC236}">
                    <a16:creationId xmlns:a16="http://schemas.microsoft.com/office/drawing/2014/main" id="{7BEBD551-A876-028E-81D2-25C081575F15}"/>
                  </a:ext>
                </a:extLst>
              </p14:cNvPr>
              <p14:cNvContentPartPr/>
              <p14:nvPr/>
            </p14:nvContentPartPr>
            <p14:xfrm>
              <a:off x="2071245" y="6631297"/>
              <a:ext cx="108720" cy="9360"/>
            </p14:xfrm>
          </p:contentPart>
        </mc:Choice>
        <mc:Fallback>
          <p:pic>
            <p:nvPicPr>
              <p:cNvPr id="197" name="Ink 196">
                <a:extLst>
                  <a:ext uri="{FF2B5EF4-FFF2-40B4-BE49-F238E27FC236}">
                    <a16:creationId xmlns:a16="http://schemas.microsoft.com/office/drawing/2014/main" id="{7BEBD551-A876-028E-81D2-25C081575F15}"/>
                  </a:ext>
                </a:extLst>
              </p:cNvPr>
              <p:cNvPicPr/>
              <p:nvPr/>
            </p:nvPicPr>
            <p:blipFill>
              <a:blip r:embed="rId289"/>
              <a:stretch>
                <a:fillRect/>
              </a:stretch>
            </p:blipFill>
            <p:spPr>
              <a:xfrm>
                <a:off x="2062605" y="6622657"/>
                <a:ext cx="126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8" name="Ink 197">
                <a:extLst>
                  <a:ext uri="{FF2B5EF4-FFF2-40B4-BE49-F238E27FC236}">
                    <a16:creationId xmlns:a16="http://schemas.microsoft.com/office/drawing/2014/main" id="{E54D635E-6C02-3491-3E68-CDE91804D361}"/>
                  </a:ext>
                </a:extLst>
              </p14:cNvPr>
              <p14:cNvContentPartPr/>
              <p14:nvPr/>
            </p14:nvContentPartPr>
            <p14:xfrm>
              <a:off x="2083125" y="6550657"/>
              <a:ext cx="96480" cy="12240"/>
            </p14:xfrm>
          </p:contentPart>
        </mc:Choice>
        <mc:Fallback>
          <p:pic>
            <p:nvPicPr>
              <p:cNvPr id="198" name="Ink 197">
                <a:extLst>
                  <a:ext uri="{FF2B5EF4-FFF2-40B4-BE49-F238E27FC236}">
                    <a16:creationId xmlns:a16="http://schemas.microsoft.com/office/drawing/2014/main" id="{E54D635E-6C02-3491-3E68-CDE91804D361}"/>
                  </a:ext>
                </a:extLst>
              </p:cNvPr>
              <p:cNvPicPr/>
              <p:nvPr/>
            </p:nvPicPr>
            <p:blipFill>
              <a:blip r:embed="rId291"/>
              <a:stretch>
                <a:fillRect/>
              </a:stretch>
            </p:blipFill>
            <p:spPr>
              <a:xfrm>
                <a:off x="2074125" y="6542017"/>
                <a:ext cx="1141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00" name="Ink 199">
                <a:extLst>
                  <a:ext uri="{FF2B5EF4-FFF2-40B4-BE49-F238E27FC236}">
                    <a16:creationId xmlns:a16="http://schemas.microsoft.com/office/drawing/2014/main" id="{AE405702-CF41-EC40-4358-915D9A09391A}"/>
                  </a:ext>
                </a:extLst>
              </p14:cNvPr>
              <p14:cNvContentPartPr/>
              <p14:nvPr/>
            </p14:nvContentPartPr>
            <p14:xfrm>
              <a:off x="2306325" y="6352297"/>
              <a:ext cx="472320" cy="347760"/>
            </p14:xfrm>
          </p:contentPart>
        </mc:Choice>
        <mc:Fallback>
          <p:pic>
            <p:nvPicPr>
              <p:cNvPr id="200" name="Ink 199">
                <a:extLst>
                  <a:ext uri="{FF2B5EF4-FFF2-40B4-BE49-F238E27FC236}">
                    <a16:creationId xmlns:a16="http://schemas.microsoft.com/office/drawing/2014/main" id="{AE405702-CF41-EC40-4358-915D9A09391A}"/>
                  </a:ext>
                </a:extLst>
              </p:cNvPr>
              <p:cNvPicPr/>
              <p:nvPr/>
            </p:nvPicPr>
            <p:blipFill>
              <a:blip r:embed="rId293"/>
              <a:stretch>
                <a:fillRect/>
              </a:stretch>
            </p:blipFill>
            <p:spPr>
              <a:xfrm>
                <a:off x="2297685" y="6343297"/>
                <a:ext cx="4899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01" name="Ink 200">
                <a:extLst>
                  <a:ext uri="{FF2B5EF4-FFF2-40B4-BE49-F238E27FC236}">
                    <a16:creationId xmlns:a16="http://schemas.microsoft.com/office/drawing/2014/main" id="{185BC279-34C2-CBC9-A46A-01522FC0406C}"/>
                  </a:ext>
                </a:extLst>
              </p14:cNvPr>
              <p14:cNvContentPartPr/>
              <p14:nvPr/>
            </p14:nvContentPartPr>
            <p14:xfrm>
              <a:off x="2496405" y="6490177"/>
              <a:ext cx="185040" cy="189000"/>
            </p14:xfrm>
          </p:contentPart>
        </mc:Choice>
        <mc:Fallback>
          <p:pic>
            <p:nvPicPr>
              <p:cNvPr id="201" name="Ink 200">
                <a:extLst>
                  <a:ext uri="{FF2B5EF4-FFF2-40B4-BE49-F238E27FC236}">
                    <a16:creationId xmlns:a16="http://schemas.microsoft.com/office/drawing/2014/main" id="{185BC279-34C2-CBC9-A46A-01522FC0406C}"/>
                  </a:ext>
                </a:extLst>
              </p:cNvPr>
              <p:cNvPicPr/>
              <p:nvPr/>
            </p:nvPicPr>
            <p:blipFill>
              <a:blip r:embed="rId295"/>
              <a:stretch>
                <a:fillRect/>
              </a:stretch>
            </p:blipFill>
            <p:spPr>
              <a:xfrm>
                <a:off x="2487765" y="6481537"/>
                <a:ext cx="2026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2" name="Ink 201">
                <a:extLst>
                  <a:ext uri="{FF2B5EF4-FFF2-40B4-BE49-F238E27FC236}">
                    <a16:creationId xmlns:a16="http://schemas.microsoft.com/office/drawing/2014/main" id="{8EA903BF-56BF-74C7-DC26-87C64C5D07DA}"/>
                  </a:ext>
                </a:extLst>
              </p14:cNvPr>
              <p14:cNvContentPartPr/>
              <p14:nvPr/>
            </p14:nvContentPartPr>
            <p14:xfrm>
              <a:off x="2506125" y="6559297"/>
              <a:ext cx="123120" cy="13320"/>
            </p14:xfrm>
          </p:contentPart>
        </mc:Choice>
        <mc:Fallback>
          <p:pic>
            <p:nvPicPr>
              <p:cNvPr id="202" name="Ink 201">
                <a:extLst>
                  <a:ext uri="{FF2B5EF4-FFF2-40B4-BE49-F238E27FC236}">
                    <a16:creationId xmlns:a16="http://schemas.microsoft.com/office/drawing/2014/main" id="{8EA903BF-56BF-74C7-DC26-87C64C5D07DA}"/>
                  </a:ext>
                </a:extLst>
              </p:cNvPr>
              <p:cNvPicPr/>
              <p:nvPr/>
            </p:nvPicPr>
            <p:blipFill>
              <a:blip r:embed="rId297"/>
              <a:stretch>
                <a:fillRect/>
              </a:stretch>
            </p:blipFill>
            <p:spPr>
              <a:xfrm>
                <a:off x="2497125" y="6550657"/>
                <a:ext cx="140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3" name="Ink 202">
                <a:extLst>
                  <a:ext uri="{FF2B5EF4-FFF2-40B4-BE49-F238E27FC236}">
                    <a16:creationId xmlns:a16="http://schemas.microsoft.com/office/drawing/2014/main" id="{DC513B4C-678C-754C-82F1-6E2C9D4E2BAA}"/>
                  </a:ext>
                </a:extLst>
              </p14:cNvPr>
              <p14:cNvContentPartPr/>
              <p14:nvPr/>
            </p14:nvContentPartPr>
            <p14:xfrm>
              <a:off x="2705205" y="6546337"/>
              <a:ext cx="168480" cy="230760"/>
            </p14:xfrm>
          </p:contentPart>
        </mc:Choice>
        <mc:Fallback>
          <p:pic>
            <p:nvPicPr>
              <p:cNvPr id="203" name="Ink 202">
                <a:extLst>
                  <a:ext uri="{FF2B5EF4-FFF2-40B4-BE49-F238E27FC236}">
                    <a16:creationId xmlns:a16="http://schemas.microsoft.com/office/drawing/2014/main" id="{DC513B4C-678C-754C-82F1-6E2C9D4E2BAA}"/>
                  </a:ext>
                </a:extLst>
              </p:cNvPr>
              <p:cNvPicPr/>
              <p:nvPr/>
            </p:nvPicPr>
            <p:blipFill>
              <a:blip r:embed="rId299"/>
              <a:stretch>
                <a:fillRect/>
              </a:stretch>
            </p:blipFill>
            <p:spPr>
              <a:xfrm>
                <a:off x="2696205" y="6537697"/>
                <a:ext cx="186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0" name="Ink 209">
                <a:extLst>
                  <a:ext uri="{FF2B5EF4-FFF2-40B4-BE49-F238E27FC236}">
                    <a16:creationId xmlns:a16="http://schemas.microsoft.com/office/drawing/2014/main" id="{C3F193A1-6AC4-4BCF-45B2-BDD96833F436}"/>
                  </a:ext>
                </a:extLst>
              </p14:cNvPr>
              <p14:cNvContentPartPr/>
              <p14:nvPr/>
            </p14:nvContentPartPr>
            <p14:xfrm>
              <a:off x="188805" y="6369577"/>
              <a:ext cx="97560" cy="153720"/>
            </p14:xfrm>
          </p:contentPart>
        </mc:Choice>
        <mc:Fallback>
          <p:pic>
            <p:nvPicPr>
              <p:cNvPr id="210" name="Ink 209">
                <a:extLst>
                  <a:ext uri="{FF2B5EF4-FFF2-40B4-BE49-F238E27FC236}">
                    <a16:creationId xmlns:a16="http://schemas.microsoft.com/office/drawing/2014/main" id="{C3F193A1-6AC4-4BCF-45B2-BDD96833F436}"/>
                  </a:ext>
                </a:extLst>
              </p:cNvPr>
              <p:cNvPicPr/>
              <p:nvPr/>
            </p:nvPicPr>
            <p:blipFill>
              <a:blip r:embed="rId301"/>
              <a:stretch>
                <a:fillRect/>
              </a:stretch>
            </p:blipFill>
            <p:spPr>
              <a:xfrm>
                <a:off x="179805" y="6360577"/>
                <a:ext cx="1152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11" name="Ink 210">
                <a:extLst>
                  <a:ext uri="{FF2B5EF4-FFF2-40B4-BE49-F238E27FC236}">
                    <a16:creationId xmlns:a16="http://schemas.microsoft.com/office/drawing/2014/main" id="{EC9B8681-8F11-5A03-B568-503A00828318}"/>
                  </a:ext>
                </a:extLst>
              </p14:cNvPr>
              <p14:cNvContentPartPr/>
              <p14:nvPr/>
            </p14:nvContentPartPr>
            <p14:xfrm>
              <a:off x="327405" y="6360217"/>
              <a:ext cx="69120" cy="198000"/>
            </p14:xfrm>
          </p:contentPart>
        </mc:Choice>
        <mc:Fallback>
          <p:pic>
            <p:nvPicPr>
              <p:cNvPr id="211" name="Ink 210">
                <a:extLst>
                  <a:ext uri="{FF2B5EF4-FFF2-40B4-BE49-F238E27FC236}">
                    <a16:creationId xmlns:a16="http://schemas.microsoft.com/office/drawing/2014/main" id="{EC9B8681-8F11-5A03-B568-503A00828318}"/>
                  </a:ext>
                </a:extLst>
              </p:cNvPr>
              <p:cNvPicPr/>
              <p:nvPr/>
            </p:nvPicPr>
            <p:blipFill>
              <a:blip r:embed="rId303"/>
              <a:stretch>
                <a:fillRect/>
              </a:stretch>
            </p:blipFill>
            <p:spPr>
              <a:xfrm>
                <a:off x="318765" y="6351217"/>
                <a:ext cx="867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12" name="Ink 211">
                <a:extLst>
                  <a:ext uri="{FF2B5EF4-FFF2-40B4-BE49-F238E27FC236}">
                    <a16:creationId xmlns:a16="http://schemas.microsoft.com/office/drawing/2014/main" id="{F4BC40C5-44F3-6261-64EA-FC7DDABAC874}"/>
                  </a:ext>
                </a:extLst>
              </p14:cNvPr>
              <p14:cNvContentPartPr/>
              <p14:nvPr/>
            </p14:nvContentPartPr>
            <p14:xfrm>
              <a:off x="446925" y="6457057"/>
              <a:ext cx="107640" cy="197640"/>
            </p14:xfrm>
          </p:contentPart>
        </mc:Choice>
        <mc:Fallback>
          <p:pic>
            <p:nvPicPr>
              <p:cNvPr id="212" name="Ink 211">
                <a:extLst>
                  <a:ext uri="{FF2B5EF4-FFF2-40B4-BE49-F238E27FC236}">
                    <a16:creationId xmlns:a16="http://schemas.microsoft.com/office/drawing/2014/main" id="{F4BC40C5-44F3-6261-64EA-FC7DDABAC874}"/>
                  </a:ext>
                </a:extLst>
              </p:cNvPr>
              <p:cNvPicPr/>
              <p:nvPr/>
            </p:nvPicPr>
            <p:blipFill>
              <a:blip r:embed="rId305"/>
              <a:stretch>
                <a:fillRect/>
              </a:stretch>
            </p:blipFill>
            <p:spPr>
              <a:xfrm>
                <a:off x="438285" y="6448057"/>
                <a:ext cx="1252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13" name="Ink 212">
                <a:extLst>
                  <a:ext uri="{FF2B5EF4-FFF2-40B4-BE49-F238E27FC236}">
                    <a16:creationId xmlns:a16="http://schemas.microsoft.com/office/drawing/2014/main" id="{7D16736C-DC9C-34DA-6908-57BFCBF665F8}"/>
                  </a:ext>
                </a:extLst>
              </p14:cNvPr>
              <p14:cNvContentPartPr/>
              <p14:nvPr/>
            </p14:nvContentPartPr>
            <p14:xfrm>
              <a:off x="614325" y="6469657"/>
              <a:ext cx="128160" cy="148320"/>
            </p14:xfrm>
          </p:contentPart>
        </mc:Choice>
        <mc:Fallback>
          <p:pic>
            <p:nvPicPr>
              <p:cNvPr id="213" name="Ink 212">
                <a:extLst>
                  <a:ext uri="{FF2B5EF4-FFF2-40B4-BE49-F238E27FC236}">
                    <a16:creationId xmlns:a16="http://schemas.microsoft.com/office/drawing/2014/main" id="{7D16736C-DC9C-34DA-6908-57BFCBF665F8}"/>
                  </a:ext>
                </a:extLst>
              </p:cNvPr>
              <p:cNvPicPr/>
              <p:nvPr/>
            </p:nvPicPr>
            <p:blipFill>
              <a:blip r:embed="rId307"/>
              <a:stretch>
                <a:fillRect/>
              </a:stretch>
            </p:blipFill>
            <p:spPr>
              <a:xfrm>
                <a:off x="605325" y="6461017"/>
                <a:ext cx="1458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14" name="Ink 213">
                <a:extLst>
                  <a:ext uri="{FF2B5EF4-FFF2-40B4-BE49-F238E27FC236}">
                    <a16:creationId xmlns:a16="http://schemas.microsoft.com/office/drawing/2014/main" id="{2F059129-DC6E-B910-C4B3-B3C8C3A90808}"/>
                  </a:ext>
                </a:extLst>
              </p14:cNvPr>
              <p14:cNvContentPartPr/>
              <p14:nvPr/>
            </p14:nvContentPartPr>
            <p14:xfrm>
              <a:off x="738165" y="6437257"/>
              <a:ext cx="219600" cy="210240"/>
            </p14:xfrm>
          </p:contentPart>
        </mc:Choice>
        <mc:Fallback>
          <p:pic>
            <p:nvPicPr>
              <p:cNvPr id="214" name="Ink 213">
                <a:extLst>
                  <a:ext uri="{FF2B5EF4-FFF2-40B4-BE49-F238E27FC236}">
                    <a16:creationId xmlns:a16="http://schemas.microsoft.com/office/drawing/2014/main" id="{2F059129-DC6E-B910-C4B3-B3C8C3A90808}"/>
                  </a:ext>
                </a:extLst>
              </p:cNvPr>
              <p:cNvPicPr/>
              <p:nvPr/>
            </p:nvPicPr>
            <p:blipFill>
              <a:blip r:embed="rId309"/>
              <a:stretch>
                <a:fillRect/>
              </a:stretch>
            </p:blipFill>
            <p:spPr>
              <a:xfrm>
                <a:off x="729525" y="6428617"/>
                <a:ext cx="2372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15" name="Ink 214">
                <a:extLst>
                  <a:ext uri="{FF2B5EF4-FFF2-40B4-BE49-F238E27FC236}">
                    <a16:creationId xmlns:a16="http://schemas.microsoft.com/office/drawing/2014/main" id="{0BFCF867-DB3A-2E87-6942-903DF8E884B5}"/>
                  </a:ext>
                </a:extLst>
              </p14:cNvPr>
              <p14:cNvContentPartPr/>
              <p14:nvPr/>
            </p14:nvContentPartPr>
            <p14:xfrm>
              <a:off x="1070805" y="6487297"/>
              <a:ext cx="48240" cy="153360"/>
            </p14:xfrm>
          </p:contentPart>
        </mc:Choice>
        <mc:Fallback>
          <p:pic>
            <p:nvPicPr>
              <p:cNvPr id="215" name="Ink 214">
                <a:extLst>
                  <a:ext uri="{FF2B5EF4-FFF2-40B4-BE49-F238E27FC236}">
                    <a16:creationId xmlns:a16="http://schemas.microsoft.com/office/drawing/2014/main" id="{0BFCF867-DB3A-2E87-6942-903DF8E884B5}"/>
                  </a:ext>
                </a:extLst>
              </p:cNvPr>
              <p:cNvPicPr/>
              <p:nvPr/>
            </p:nvPicPr>
            <p:blipFill>
              <a:blip r:embed="rId311"/>
              <a:stretch>
                <a:fillRect/>
              </a:stretch>
            </p:blipFill>
            <p:spPr>
              <a:xfrm>
                <a:off x="1062165" y="6478297"/>
                <a:ext cx="65880" cy="171000"/>
              </a:xfrm>
              <a:prstGeom prst="rect">
                <a:avLst/>
              </a:prstGeom>
            </p:spPr>
          </p:pic>
        </mc:Fallback>
      </mc:AlternateContent>
      <p:grpSp>
        <p:nvGrpSpPr>
          <p:cNvPr id="224" name="Group 223">
            <a:extLst>
              <a:ext uri="{FF2B5EF4-FFF2-40B4-BE49-F238E27FC236}">
                <a16:creationId xmlns:a16="http://schemas.microsoft.com/office/drawing/2014/main" id="{72DC297F-215A-1E5C-AB1F-8A0858A2ECE1}"/>
              </a:ext>
            </a:extLst>
          </p:cNvPr>
          <p:cNvGrpSpPr/>
          <p:nvPr/>
        </p:nvGrpSpPr>
        <p:grpSpPr>
          <a:xfrm>
            <a:off x="3142965" y="6255817"/>
            <a:ext cx="1765440" cy="508680"/>
            <a:chOff x="3142965" y="6255817"/>
            <a:chExt cx="1765440" cy="508680"/>
          </a:xfrm>
        </p:grpSpPr>
        <mc:AlternateContent xmlns:mc="http://schemas.openxmlformats.org/markup-compatibility/2006">
          <mc:Choice xmlns:p14="http://schemas.microsoft.com/office/powerpoint/2010/main" Requires="p14">
            <p:contentPart p14:bwMode="auto" r:id="rId312">
              <p14:nvContentPartPr>
                <p14:cNvPr id="179" name="Ink 178">
                  <a:extLst>
                    <a:ext uri="{FF2B5EF4-FFF2-40B4-BE49-F238E27FC236}">
                      <a16:creationId xmlns:a16="http://schemas.microsoft.com/office/drawing/2014/main" id="{3FC9B7D4-4A54-1D3F-C913-CC987957198A}"/>
                    </a:ext>
                  </a:extLst>
                </p14:cNvPr>
                <p14:cNvContentPartPr/>
                <p14:nvPr/>
              </p14:nvContentPartPr>
              <p14:xfrm>
                <a:off x="4427085" y="6255817"/>
                <a:ext cx="469800" cy="138600"/>
              </p14:xfrm>
            </p:contentPart>
          </mc:Choice>
          <mc:Fallback>
            <p:pic>
              <p:nvPicPr>
                <p:cNvPr id="179" name="Ink 178">
                  <a:extLst>
                    <a:ext uri="{FF2B5EF4-FFF2-40B4-BE49-F238E27FC236}">
                      <a16:creationId xmlns:a16="http://schemas.microsoft.com/office/drawing/2014/main" id="{3FC9B7D4-4A54-1D3F-C913-CC987957198A}"/>
                    </a:ext>
                  </a:extLst>
                </p:cNvPr>
                <p:cNvPicPr/>
                <p:nvPr/>
              </p:nvPicPr>
              <p:blipFill>
                <a:blip r:embed="rId313"/>
                <a:stretch>
                  <a:fillRect/>
                </a:stretch>
              </p:blipFill>
              <p:spPr>
                <a:xfrm>
                  <a:off x="4418445" y="6247177"/>
                  <a:ext cx="4874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0" name="Ink 179">
                  <a:extLst>
                    <a:ext uri="{FF2B5EF4-FFF2-40B4-BE49-F238E27FC236}">
                      <a16:creationId xmlns:a16="http://schemas.microsoft.com/office/drawing/2014/main" id="{59CEF703-91C1-971C-F5D3-1DC4FFC2963C}"/>
                    </a:ext>
                  </a:extLst>
                </p14:cNvPr>
                <p14:cNvContentPartPr/>
                <p14:nvPr/>
              </p14:nvContentPartPr>
              <p14:xfrm>
                <a:off x="4576125" y="6386137"/>
                <a:ext cx="324000" cy="83520"/>
              </p14:xfrm>
            </p:contentPart>
          </mc:Choice>
          <mc:Fallback>
            <p:pic>
              <p:nvPicPr>
                <p:cNvPr id="180" name="Ink 179">
                  <a:extLst>
                    <a:ext uri="{FF2B5EF4-FFF2-40B4-BE49-F238E27FC236}">
                      <a16:creationId xmlns:a16="http://schemas.microsoft.com/office/drawing/2014/main" id="{59CEF703-91C1-971C-F5D3-1DC4FFC2963C}"/>
                    </a:ext>
                  </a:extLst>
                </p:cNvPr>
                <p:cNvPicPr/>
                <p:nvPr/>
              </p:nvPicPr>
              <p:blipFill>
                <a:blip r:embed="rId315"/>
                <a:stretch>
                  <a:fillRect/>
                </a:stretch>
              </p:blipFill>
              <p:spPr>
                <a:xfrm>
                  <a:off x="4567125" y="6377137"/>
                  <a:ext cx="3416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4" name="Ink 203">
                  <a:extLst>
                    <a:ext uri="{FF2B5EF4-FFF2-40B4-BE49-F238E27FC236}">
                      <a16:creationId xmlns:a16="http://schemas.microsoft.com/office/drawing/2014/main" id="{3EBF7148-CDE9-C683-0B21-06505020E9D2}"/>
                    </a:ext>
                  </a:extLst>
                </p14:cNvPr>
                <p14:cNvContentPartPr/>
                <p14:nvPr/>
              </p14:nvContentPartPr>
              <p14:xfrm>
                <a:off x="3142965" y="6593497"/>
                <a:ext cx="85680" cy="138600"/>
              </p14:xfrm>
            </p:contentPart>
          </mc:Choice>
          <mc:Fallback>
            <p:pic>
              <p:nvPicPr>
                <p:cNvPr id="204" name="Ink 203">
                  <a:extLst>
                    <a:ext uri="{FF2B5EF4-FFF2-40B4-BE49-F238E27FC236}">
                      <a16:creationId xmlns:a16="http://schemas.microsoft.com/office/drawing/2014/main" id="{3EBF7148-CDE9-C683-0B21-06505020E9D2}"/>
                    </a:ext>
                  </a:extLst>
                </p:cNvPr>
                <p:cNvPicPr/>
                <p:nvPr/>
              </p:nvPicPr>
              <p:blipFill>
                <a:blip r:embed="rId317"/>
                <a:stretch>
                  <a:fillRect/>
                </a:stretch>
              </p:blipFill>
              <p:spPr>
                <a:xfrm>
                  <a:off x="3133965" y="6584497"/>
                  <a:ext cx="103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5" name="Ink 204">
                  <a:extLst>
                    <a:ext uri="{FF2B5EF4-FFF2-40B4-BE49-F238E27FC236}">
                      <a16:creationId xmlns:a16="http://schemas.microsoft.com/office/drawing/2014/main" id="{55F9ADFD-F163-D689-C18E-6783627D13DA}"/>
                    </a:ext>
                  </a:extLst>
                </p14:cNvPr>
                <p14:cNvContentPartPr/>
                <p14:nvPr/>
              </p14:nvContentPartPr>
              <p14:xfrm>
                <a:off x="3401445" y="6416377"/>
                <a:ext cx="43560" cy="255960"/>
              </p14:xfrm>
            </p:contentPart>
          </mc:Choice>
          <mc:Fallback>
            <p:pic>
              <p:nvPicPr>
                <p:cNvPr id="205" name="Ink 204">
                  <a:extLst>
                    <a:ext uri="{FF2B5EF4-FFF2-40B4-BE49-F238E27FC236}">
                      <a16:creationId xmlns:a16="http://schemas.microsoft.com/office/drawing/2014/main" id="{55F9ADFD-F163-D689-C18E-6783627D13DA}"/>
                    </a:ext>
                  </a:extLst>
                </p:cNvPr>
                <p:cNvPicPr/>
                <p:nvPr/>
              </p:nvPicPr>
              <p:blipFill>
                <a:blip r:embed="rId319"/>
                <a:stretch>
                  <a:fillRect/>
                </a:stretch>
              </p:blipFill>
              <p:spPr>
                <a:xfrm>
                  <a:off x="3392445" y="6407377"/>
                  <a:ext cx="612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06" name="Ink 205">
                  <a:extLst>
                    <a:ext uri="{FF2B5EF4-FFF2-40B4-BE49-F238E27FC236}">
                      <a16:creationId xmlns:a16="http://schemas.microsoft.com/office/drawing/2014/main" id="{EE67F16D-D411-8ED6-3079-57A843452129}"/>
                    </a:ext>
                  </a:extLst>
                </p14:cNvPr>
                <p14:cNvContentPartPr/>
                <p14:nvPr/>
              </p14:nvContentPartPr>
              <p14:xfrm>
                <a:off x="3468765" y="6442297"/>
                <a:ext cx="25560" cy="274680"/>
              </p14:xfrm>
            </p:contentPart>
          </mc:Choice>
          <mc:Fallback>
            <p:pic>
              <p:nvPicPr>
                <p:cNvPr id="206" name="Ink 205">
                  <a:extLst>
                    <a:ext uri="{FF2B5EF4-FFF2-40B4-BE49-F238E27FC236}">
                      <a16:creationId xmlns:a16="http://schemas.microsoft.com/office/drawing/2014/main" id="{EE67F16D-D411-8ED6-3079-57A843452129}"/>
                    </a:ext>
                  </a:extLst>
                </p:cNvPr>
                <p:cNvPicPr/>
                <p:nvPr/>
              </p:nvPicPr>
              <p:blipFill>
                <a:blip r:embed="rId321"/>
                <a:stretch>
                  <a:fillRect/>
                </a:stretch>
              </p:blipFill>
              <p:spPr>
                <a:xfrm>
                  <a:off x="3459765" y="6433657"/>
                  <a:ext cx="43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7" name="Ink 206">
                  <a:extLst>
                    <a:ext uri="{FF2B5EF4-FFF2-40B4-BE49-F238E27FC236}">
                      <a16:creationId xmlns:a16="http://schemas.microsoft.com/office/drawing/2014/main" id="{122CE8E4-738E-41CF-29AF-BAA8B2E0BB8E}"/>
                    </a:ext>
                  </a:extLst>
                </p14:cNvPr>
                <p14:cNvContentPartPr/>
                <p14:nvPr/>
              </p14:nvContentPartPr>
              <p14:xfrm>
                <a:off x="3580725" y="6535537"/>
                <a:ext cx="196560" cy="154080"/>
              </p14:xfrm>
            </p:contentPart>
          </mc:Choice>
          <mc:Fallback>
            <p:pic>
              <p:nvPicPr>
                <p:cNvPr id="207" name="Ink 206">
                  <a:extLst>
                    <a:ext uri="{FF2B5EF4-FFF2-40B4-BE49-F238E27FC236}">
                      <a16:creationId xmlns:a16="http://schemas.microsoft.com/office/drawing/2014/main" id="{122CE8E4-738E-41CF-29AF-BAA8B2E0BB8E}"/>
                    </a:ext>
                  </a:extLst>
                </p:cNvPr>
                <p:cNvPicPr/>
                <p:nvPr/>
              </p:nvPicPr>
              <p:blipFill>
                <a:blip r:embed="rId323"/>
                <a:stretch>
                  <a:fillRect/>
                </a:stretch>
              </p:blipFill>
              <p:spPr>
                <a:xfrm>
                  <a:off x="3571725" y="6526897"/>
                  <a:ext cx="2142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8" name="Ink 207">
                  <a:extLst>
                    <a:ext uri="{FF2B5EF4-FFF2-40B4-BE49-F238E27FC236}">
                      <a16:creationId xmlns:a16="http://schemas.microsoft.com/office/drawing/2014/main" id="{2D84E64F-48BD-144A-937C-02E43794A509}"/>
                    </a:ext>
                  </a:extLst>
                </p14:cNvPr>
                <p14:cNvContentPartPr/>
                <p14:nvPr/>
              </p14:nvContentPartPr>
              <p14:xfrm>
                <a:off x="3858285" y="6511777"/>
                <a:ext cx="27720" cy="214920"/>
              </p14:xfrm>
            </p:contentPart>
          </mc:Choice>
          <mc:Fallback>
            <p:pic>
              <p:nvPicPr>
                <p:cNvPr id="208" name="Ink 207">
                  <a:extLst>
                    <a:ext uri="{FF2B5EF4-FFF2-40B4-BE49-F238E27FC236}">
                      <a16:creationId xmlns:a16="http://schemas.microsoft.com/office/drawing/2014/main" id="{2D84E64F-48BD-144A-937C-02E43794A509}"/>
                    </a:ext>
                  </a:extLst>
                </p:cNvPr>
                <p:cNvPicPr/>
                <p:nvPr/>
              </p:nvPicPr>
              <p:blipFill>
                <a:blip r:embed="rId325"/>
                <a:stretch>
                  <a:fillRect/>
                </a:stretch>
              </p:blipFill>
              <p:spPr>
                <a:xfrm>
                  <a:off x="3849285" y="6502777"/>
                  <a:ext cx="453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9" name="Ink 208">
                  <a:extLst>
                    <a:ext uri="{FF2B5EF4-FFF2-40B4-BE49-F238E27FC236}">
                      <a16:creationId xmlns:a16="http://schemas.microsoft.com/office/drawing/2014/main" id="{9D4E6069-F5A9-350F-D28D-2067A5574348}"/>
                    </a:ext>
                  </a:extLst>
                </p14:cNvPr>
                <p14:cNvContentPartPr/>
                <p14:nvPr/>
              </p14:nvContentPartPr>
              <p14:xfrm>
                <a:off x="3911925" y="6530137"/>
                <a:ext cx="56880" cy="234360"/>
              </p14:xfrm>
            </p:contentPart>
          </mc:Choice>
          <mc:Fallback>
            <p:pic>
              <p:nvPicPr>
                <p:cNvPr id="209" name="Ink 208">
                  <a:extLst>
                    <a:ext uri="{FF2B5EF4-FFF2-40B4-BE49-F238E27FC236}">
                      <a16:creationId xmlns:a16="http://schemas.microsoft.com/office/drawing/2014/main" id="{9D4E6069-F5A9-350F-D28D-2067A5574348}"/>
                    </a:ext>
                  </a:extLst>
                </p:cNvPr>
                <p:cNvPicPr/>
                <p:nvPr/>
              </p:nvPicPr>
              <p:blipFill>
                <a:blip r:embed="rId327"/>
                <a:stretch>
                  <a:fillRect/>
                </a:stretch>
              </p:blipFill>
              <p:spPr>
                <a:xfrm>
                  <a:off x="3903285" y="6521137"/>
                  <a:ext cx="74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8" name="Ink 217">
                  <a:extLst>
                    <a:ext uri="{FF2B5EF4-FFF2-40B4-BE49-F238E27FC236}">
                      <a16:creationId xmlns:a16="http://schemas.microsoft.com/office/drawing/2014/main" id="{C1D2396A-9A6C-3A84-BE0C-03379F7F2E81}"/>
                    </a:ext>
                  </a:extLst>
                </p14:cNvPr>
                <p14:cNvContentPartPr/>
                <p14:nvPr/>
              </p14:nvContentPartPr>
              <p14:xfrm>
                <a:off x="4129005" y="6650017"/>
                <a:ext cx="119880" cy="28800"/>
              </p14:xfrm>
            </p:contentPart>
          </mc:Choice>
          <mc:Fallback>
            <p:pic>
              <p:nvPicPr>
                <p:cNvPr id="218" name="Ink 217">
                  <a:extLst>
                    <a:ext uri="{FF2B5EF4-FFF2-40B4-BE49-F238E27FC236}">
                      <a16:creationId xmlns:a16="http://schemas.microsoft.com/office/drawing/2014/main" id="{C1D2396A-9A6C-3A84-BE0C-03379F7F2E81}"/>
                    </a:ext>
                  </a:extLst>
                </p:cNvPr>
                <p:cNvPicPr/>
                <p:nvPr/>
              </p:nvPicPr>
              <p:blipFill>
                <a:blip r:embed="rId329"/>
                <a:stretch>
                  <a:fillRect/>
                </a:stretch>
              </p:blipFill>
              <p:spPr>
                <a:xfrm>
                  <a:off x="4120365" y="6641017"/>
                  <a:ext cx="1375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9" name="Ink 218">
                  <a:extLst>
                    <a:ext uri="{FF2B5EF4-FFF2-40B4-BE49-F238E27FC236}">
                      <a16:creationId xmlns:a16="http://schemas.microsoft.com/office/drawing/2014/main" id="{9E718450-75DC-FE45-2256-745E99261586}"/>
                    </a:ext>
                  </a:extLst>
                </p14:cNvPr>
                <p14:cNvContentPartPr/>
                <p14:nvPr/>
              </p14:nvContentPartPr>
              <p14:xfrm>
                <a:off x="4148445" y="6606817"/>
                <a:ext cx="91440" cy="19800"/>
              </p14:xfrm>
            </p:contentPart>
          </mc:Choice>
          <mc:Fallback>
            <p:pic>
              <p:nvPicPr>
                <p:cNvPr id="219" name="Ink 218">
                  <a:extLst>
                    <a:ext uri="{FF2B5EF4-FFF2-40B4-BE49-F238E27FC236}">
                      <a16:creationId xmlns:a16="http://schemas.microsoft.com/office/drawing/2014/main" id="{9E718450-75DC-FE45-2256-745E99261586}"/>
                    </a:ext>
                  </a:extLst>
                </p:cNvPr>
                <p:cNvPicPr/>
                <p:nvPr/>
              </p:nvPicPr>
              <p:blipFill>
                <a:blip r:embed="rId331"/>
                <a:stretch>
                  <a:fillRect/>
                </a:stretch>
              </p:blipFill>
              <p:spPr>
                <a:xfrm>
                  <a:off x="4139445" y="6598177"/>
                  <a:ext cx="109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20" name="Ink 219">
                  <a:extLst>
                    <a:ext uri="{FF2B5EF4-FFF2-40B4-BE49-F238E27FC236}">
                      <a16:creationId xmlns:a16="http://schemas.microsoft.com/office/drawing/2014/main" id="{E08ECE70-1345-FE2A-98C8-6C6E4C3F94F6}"/>
                    </a:ext>
                  </a:extLst>
                </p14:cNvPr>
                <p14:cNvContentPartPr/>
                <p14:nvPr/>
              </p14:nvContentPartPr>
              <p14:xfrm>
                <a:off x="4409445" y="6456337"/>
                <a:ext cx="498960" cy="244080"/>
              </p14:xfrm>
            </p:contentPart>
          </mc:Choice>
          <mc:Fallback>
            <p:pic>
              <p:nvPicPr>
                <p:cNvPr id="220" name="Ink 219">
                  <a:extLst>
                    <a:ext uri="{FF2B5EF4-FFF2-40B4-BE49-F238E27FC236}">
                      <a16:creationId xmlns:a16="http://schemas.microsoft.com/office/drawing/2014/main" id="{E08ECE70-1345-FE2A-98C8-6C6E4C3F94F6}"/>
                    </a:ext>
                  </a:extLst>
                </p:cNvPr>
                <p:cNvPicPr/>
                <p:nvPr/>
              </p:nvPicPr>
              <p:blipFill>
                <a:blip r:embed="rId333"/>
                <a:stretch>
                  <a:fillRect/>
                </a:stretch>
              </p:blipFill>
              <p:spPr>
                <a:xfrm>
                  <a:off x="4400445" y="6447697"/>
                  <a:ext cx="5166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21" name="Ink 220">
                  <a:extLst>
                    <a:ext uri="{FF2B5EF4-FFF2-40B4-BE49-F238E27FC236}">
                      <a16:creationId xmlns:a16="http://schemas.microsoft.com/office/drawing/2014/main" id="{B2958BEF-C4EB-646D-1B94-91B1FB737FA4}"/>
                    </a:ext>
                  </a:extLst>
                </p14:cNvPr>
                <p14:cNvContentPartPr/>
                <p14:nvPr/>
              </p14:nvContentPartPr>
              <p14:xfrm>
                <a:off x="4598805" y="6538417"/>
                <a:ext cx="144360" cy="181080"/>
              </p14:xfrm>
            </p:contentPart>
          </mc:Choice>
          <mc:Fallback>
            <p:pic>
              <p:nvPicPr>
                <p:cNvPr id="221" name="Ink 220">
                  <a:extLst>
                    <a:ext uri="{FF2B5EF4-FFF2-40B4-BE49-F238E27FC236}">
                      <a16:creationId xmlns:a16="http://schemas.microsoft.com/office/drawing/2014/main" id="{B2958BEF-C4EB-646D-1B94-91B1FB737FA4}"/>
                    </a:ext>
                  </a:extLst>
                </p:cNvPr>
                <p:cNvPicPr/>
                <p:nvPr/>
              </p:nvPicPr>
              <p:blipFill>
                <a:blip r:embed="rId335"/>
                <a:stretch>
                  <a:fillRect/>
                </a:stretch>
              </p:blipFill>
              <p:spPr>
                <a:xfrm>
                  <a:off x="4589805" y="6529417"/>
                  <a:ext cx="1620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22" name="Ink 221">
                  <a:extLst>
                    <a:ext uri="{FF2B5EF4-FFF2-40B4-BE49-F238E27FC236}">
                      <a16:creationId xmlns:a16="http://schemas.microsoft.com/office/drawing/2014/main" id="{C63C225A-441E-2DB8-EFD2-77BFDB384C14}"/>
                    </a:ext>
                  </a:extLst>
                </p14:cNvPr>
                <p14:cNvContentPartPr/>
                <p14:nvPr/>
              </p14:nvContentPartPr>
              <p14:xfrm>
                <a:off x="4599885" y="6595297"/>
                <a:ext cx="151200" cy="23040"/>
              </p14:xfrm>
            </p:contentPart>
          </mc:Choice>
          <mc:Fallback>
            <p:pic>
              <p:nvPicPr>
                <p:cNvPr id="222" name="Ink 221">
                  <a:extLst>
                    <a:ext uri="{FF2B5EF4-FFF2-40B4-BE49-F238E27FC236}">
                      <a16:creationId xmlns:a16="http://schemas.microsoft.com/office/drawing/2014/main" id="{C63C225A-441E-2DB8-EFD2-77BFDB384C14}"/>
                    </a:ext>
                  </a:extLst>
                </p:cNvPr>
                <p:cNvPicPr/>
                <p:nvPr/>
              </p:nvPicPr>
              <p:blipFill>
                <a:blip r:embed="rId337"/>
                <a:stretch>
                  <a:fillRect/>
                </a:stretch>
              </p:blipFill>
              <p:spPr>
                <a:xfrm>
                  <a:off x="4590885" y="6586657"/>
                  <a:ext cx="1688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3" name="Ink 222">
                  <a:extLst>
                    <a:ext uri="{FF2B5EF4-FFF2-40B4-BE49-F238E27FC236}">
                      <a16:creationId xmlns:a16="http://schemas.microsoft.com/office/drawing/2014/main" id="{D1EFDE1B-48EC-5682-7242-1B8850243450}"/>
                    </a:ext>
                  </a:extLst>
                </p14:cNvPr>
                <p14:cNvContentPartPr/>
                <p14:nvPr/>
              </p14:nvContentPartPr>
              <p14:xfrm>
                <a:off x="4759005" y="6611857"/>
                <a:ext cx="118080" cy="123840"/>
              </p14:xfrm>
            </p:contentPart>
          </mc:Choice>
          <mc:Fallback>
            <p:pic>
              <p:nvPicPr>
                <p:cNvPr id="223" name="Ink 222">
                  <a:extLst>
                    <a:ext uri="{FF2B5EF4-FFF2-40B4-BE49-F238E27FC236}">
                      <a16:creationId xmlns:a16="http://schemas.microsoft.com/office/drawing/2014/main" id="{D1EFDE1B-48EC-5682-7242-1B8850243450}"/>
                    </a:ext>
                  </a:extLst>
                </p:cNvPr>
                <p:cNvPicPr/>
                <p:nvPr/>
              </p:nvPicPr>
              <p:blipFill>
                <a:blip r:embed="rId339"/>
                <a:stretch>
                  <a:fillRect/>
                </a:stretch>
              </p:blipFill>
              <p:spPr>
                <a:xfrm>
                  <a:off x="4750005" y="6602857"/>
                  <a:ext cx="135720" cy="14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0">
            <p14:nvContentPartPr>
              <p14:cNvPr id="225" name="Ink 224">
                <a:extLst>
                  <a:ext uri="{FF2B5EF4-FFF2-40B4-BE49-F238E27FC236}">
                    <a16:creationId xmlns:a16="http://schemas.microsoft.com/office/drawing/2014/main" id="{0CFB7687-42C0-39E5-AA65-33BFAF992E18}"/>
                  </a:ext>
                </a:extLst>
              </p14:cNvPr>
              <p14:cNvContentPartPr/>
              <p14:nvPr/>
            </p14:nvContentPartPr>
            <p14:xfrm>
              <a:off x="5530485" y="6438697"/>
              <a:ext cx="702000" cy="100080"/>
            </p14:xfrm>
          </p:contentPart>
        </mc:Choice>
        <mc:Fallback>
          <p:pic>
            <p:nvPicPr>
              <p:cNvPr id="225" name="Ink 224">
                <a:extLst>
                  <a:ext uri="{FF2B5EF4-FFF2-40B4-BE49-F238E27FC236}">
                    <a16:creationId xmlns:a16="http://schemas.microsoft.com/office/drawing/2014/main" id="{0CFB7687-42C0-39E5-AA65-33BFAF992E18}"/>
                  </a:ext>
                </a:extLst>
              </p:cNvPr>
              <p:cNvPicPr/>
              <p:nvPr/>
            </p:nvPicPr>
            <p:blipFill>
              <a:blip r:embed="rId341"/>
              <a:stretch>
                <a:fillRect/>
              </a:stretch>
            </p:blipFill>
            <p:spPr>
              <a:xfrm>
                <a:off x="5521845" y="6429697"/>
                <a:ext cx="7196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6" name="Ink 225">
                <a:extLst>
                  <a:ext uri="{FF2B5EF4-FFF2-40B4-BE49-F238E27FC236}">
                    <a16:creationId xmlns:a16="http://schemas.microsoft.com/office/drawing/2014/main" id="{C8A93DC1-2532-0AFC-8CB7-4E9067A17B8A}"/>
                  </a:ext>
                </a:extLst>
              </p14:cNvPr>
              <p14:cNvContentPartPr/>
              <p14:nvPr/>
            </p14:nvContentPartPr>
            <p14:xfrm>
              <a:off x="5668725" y="6634537"/>
              <a:ext cx="355320" cy="9000"/>
            </p14:xfrm>
          </p:contentPart>
        </mc:Choice>
        <mc:Fallback>
          <p:pic>
            <p:nvPicPr>
              <p:cNvPr id="226" name="Ink 225">
                <a:extLst>
                  <a:ext uri="{FF2B5EF4-FFF2-40B4-BE49-F238E27FC236}">
                    <a16:creationId xmlns:a16="http://schemas.microsoft.com/office/drawing/2014/main" id="{C8A93DC1-2532-0AFC-8CB7-4E9067A17B8A}"/>
                  </a:ext>
                </a:extLst>
              </p:cNvPr>
              <p:cNvPicPr/>
              <p:nvPr/>
            </p:nvPicPr>
            <p:blipFill>
              <a:blip r:embed="rId343"/>
              <a:stretch>
                <a:fillRect/>
              </a:stretch>
            </p:blipFill>
            <p:spPr>
              <a:xfrm>
                <a:off x="5659725" y="6625537"/>
                <a:ext cx="3729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7" name="Ink 226">
                <a:extLst>
                  <a:ext uri="{FF2B5EF4-FFF2-40B4-BE49-F238E27FC236}">
                    <a16:creationId xmlns:a16="http://schemas.microsoft.com/office/drawing/2014/main" id="{1789CA6C-34EF-464D-0353-BD98B2BD1A87}"/>
                  </a:ext>
                </a:extLst>
              </p14:cNvPr>
              <p14:cNvContentPartPr/>
              <p14:nvPr/>
            </p14:nvContentPartPr>
            <p14:xfrm>
              <a:off x="7168125" y="4046497"/>
              <a:ext cx="483120" cy="1714680"/>
            </p14:xfrm>
          </p:contentPart>
        </mc:Choice>
        <mc:Fallback>
          <p:pic>
            <p:nvPicPr>
              <p:cNvPr id="227" name="Ink 226">
                <a:extLst>
                  <a:ext uri="{FF2B5EF4-FFF2-40B4-BE49-F238E27FC236}">
                    <a16:creationId xmlns:a16="http://schemas.microsoft.com/office/drawing/2014/main" id="{1789CA6C-34EF-464D-0353-BD98B2BD1A87}"/>
                  </a:ext>
                </a:extLst>
              </p:cNvPr>
              <p:cNvPicPr/>
              <p:nvPr/>
            </p:nvPicPr>
            <p:blipFill>
              <a:blip r:embed="rId345"/>
              <a:stretch>
                <a:fillRect/>
              </a:stretch>
            </p:blipFill>
            <p:spPr>
              <a:xfrm>
                <a:off x="7159125" y="4037857"/>
                <a:ext cx="500760" cy="17323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8" name="Ink 227">
                <a:extLst>
                  <a:ext uri="{FF2B5EF4-FFF2-40B4-BE49-F238E27FC236}">
                    <a16:creationId xmlns:a16="http://schemas.microsoft.com/office/drawing/2014/main" id="{28970078-6FF9-FB22-76AB-8FC0C6EEB2E7}"/>
                  </a:ext>
                </a:extLst>
              </p14:cNvPr>
              <p14:cNvContentPartPr/>
              <p14:nvPr/>
            </p14:nvContentPartPr>
            <p14:xfrm>
              <a:off x="638085" y="3435937"/>
              <a:ext cx="1472760" cy="520920"/>
            </p14:xfrm>
          </p:contentPart>
        </mc:Choice>
        <mc:Fallback>
          <p:pic>
            <p:nvPicPr>
              <p:cNvPr id="228" name="Ink 227">
                <a:extLst>
                  <a:ext uri="{FF2B5EF4-FFF2-40B4-BE49-F238E27FC236}">
                    <a16:creationId xmlns:a16="http://schemas.microsoft.com/office/drawing/2014/main" id="{28970078-6FF9-FB22-76AB-8FC0C6EEB2E7}"/>
                  </a:ext>
                </a:extLst>
              </p:cNvPr>
              <p:cNvPicPr/>
              <p:nvPr/>
            </p:nvPicPr>
            <p:blipFill>
              <a:blip r:embed="rId347"/>
              <a:stretch>
                <a:fillRect/>
              </a:stretch>
            </p:blipFill>
            <p:spPr>
              <a:xfrm>
                <a:off x="629085" y="3426937"/>
                <a:ext cx="149040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9" name="Ink 228">
                <a:extLst>
                  <a:ext uri="{FF2B5EF4-FFF2-40B4-BE49-F238E27FC236}">
                    <a16:creationId xmlns:a16="http://schemas.microsoft.com/office/drawing/2014/main" id="{5D7C7228-91F2-E4D6-BFD0-724E2053E8B5}"/>
                  </a:ext>
                </a:extLst>
              </p14:cNvPr>
              <p14:cNvContentPartPr/>
              <p14:nvPr/>
            </p14:nvContentPartPr>
            <p14:xfrm>
              <a:off x="5097045" y="4536457"/>
              <a:ext cx="7200" cy="15480"/>
            </p14:xfrm>
          </p:contentPart>
        </mc:Choice>
        <mc:Fallback>
          <p:pic>
            <p:nvPicPr>
              <p:cNvPr id="229" name="Ink 228">
                <a:extLst>
                  <a:ext uri="{FF2B5EF4-FFF2-40B4-BE49-F238E27FC236}">
                    <a16:creationId xmlns:a16="http://schemas.microsoft.com/office/drawing/2014/main" id="{5D7C7228-91F2-E4D6-BFD0-724E2053E8B5}"/>
                  </a:ext>
                </a:extLst>
              </p:cNvPr>
              <p:cNvPicPr/>
              <p:nvPr/>
            </p:nvPicPr>
            <p:blipFill>
              <a:blip r:embed="rId349"/>
              <a:stretch>
                <a:fillRect/>
              </a:stretch>
            </p:blipFill>
            <p:spPr>
              <a:xfrm>
                <a:off x="5088405" y="4527457"/>
                <a:ext cx="24840" cy="33120"/>
              </a:xfrm>
              <a:prstGeom prst="rect">
                <a:avLst/>
              </a:prstGeom>
            </p:spPr>
          </p:pic>
        </mc:Fallback>
      </mc:AlternateContent>
    </p:spTree>
    <p:extLst>
      <p:ext uri="{BB962C8B-B14F-4D97-AF65-F5344CB8AC3E}">
        <p14:creationId xmlns:p14="http://schemas.microsoft.com/office/powerpoint/2010/main" val="147764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of Vectors/Signals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762000"/>
                <a:ext cx="8229600" cy="5562600"/>
              </a:xfrm>
            </p:spPr>
            <p:txBody>
              <a:bodyPr/>
              <a:lstStyle/>
              <a:p>
                <a:pPr marL="342900" lvl="5" indent="-342900">
                  <a:tabLst>
                    <a:tab pos="1828800" algn="l"/>
                  </a:tabLst>
                </a:pPr>
                <a:r>
                  <a:rPr lang="en-US" sz="2400" dirty="0"/>
                  <a:t>Similarity measure </a:t>
                </a:r>
                <a14:m>
                  <m:oMath xmlns:m="http://schemas.openxmlformats.org/officeDocument/2006/math">
                    <m:r>
                      <a:rPr lang="en-US" sz="2400" i="1">
                        <a:solidFill>
                          <a:srgbClr val="FF0000"/>
                        </a:solidFill>
                        <a:latin typeface="Cambria Math"/>
                      </a:rPr>
                      <m:t>𝜌</m:t>
                    </m:r>
                  </m:oMath>
                </a14:m>
                <a:r>
                  <a:rPr lang="en-US" sz="2400" dirty="0">
                    <a:ea typeface="Cambria Math"/>
                  </a:rPr>
                  <a:t> is known as </a:t>
                </a:r>
                <a:r>
                  <a:rPr lang="en-US" sz="2400" b="1" dirty="0">
                    <a:solidFill>
                      <a:srgbClr val="FF0000"/>
                    </a:solidFill>
                    <a:ea typeface="Cambria Math"/>
                  </a:rPr>
                  <a:t>Correlation coefficient</a:t>
                </a:r>
                <a:r>
                  <a:rPr lang="en-US" sz="2400" dirty="0">
                    <a:ea typeface="Cambria Math"/>
                  </a:rPr>
                  <a:t>.</a:t>
                </a:r>
              </a:p>
              <a:p>
                <a:pPr marL="342900" lvl="5" indent="-342900">
                  <a:tabLst>
                    <a:tab pos="1828800" algn="l"/>
                  </a:tabLst>
                </a:pPr>
                <a:r>
                  <a:rPr lang="en-US" sz="2400" dirty="0">
                    <a:ea typeface="Cambria Math"/>
                  </a:rPr>
                  <a:t>What is the range of </a:t>
                </a:r>
                <a14:m>
                  <m:oMath xmlns:m="http://schemas.openxmlformats.org/officeDocument/2006/math">
                    <m:r>
                      <a:rPr lang="en-US" sz="2400" i="1">
                        <a:solidFill>
                          <a:srgbClr val="FF0000"/>
                        </a:solidFill>
                        <a:latin typeface="Cambria Math"/>
                      </a:rPr>
                      <m:t>𝜌</m:t>
                    </m:r>
                  </m:oMath>
                </a14:m>
                <a:r>
                  <a:rPr lang="en-US" sz="2400" dirty="0">
                    <a:ea typeface="Cambria Math"/>
                  </a:rPr>
                  <a:t>?</a:t>
                </a:r>
              </a:p>
              <a:p>
                <a:pPr marL="342900" lvl="5" indent="-342900">
                  <a:tabLst>
                    <a:tab pos="1828800" algn="l"/>
                  </a:tabLst>
                </a:pPr>
                <a:r>
                  <a:rPr lang="en-US" sz="2400" dirty="0">
                    <a:solidFill>
                      <a:srgbClr val="FF0000"/>
                    </a:solidFill>
                    <a:ea typeface="Cambria Math"/>
                  </a:rPr>
                  <a:t>-1</a:t>
                </a:r>
                <a14:m>
                  <m:oMath xmlns:m="http://schemas.openxmlformats.org/officeDocument/2006/math">
                    <m:r>
                      <a:rPr lang="en-US" sz="2400" i="1">
                        <a:solidFill>
                          <a:srgbClr val="FF0000"/>
                        </a:solidFill>
                        <a:latin typeface="Cambria Math"/>
                        <a:ea typeface="Cambria Math"/>
                      </a:rPr>
                      <m:t>≤</m:t>
                    </m:r>
                    <m:r>
                      <a:rPr lang="en-US" sz="2400" i="1">
                        <a:solidFill>
                          <a:srgbClr val="FF0000"/>
                        </a:solidFill>
                        <a:latin typeface="Cambria Math"/>
                      </a:rPr>
                      <m:t>𝜌</m:t>
                    </m:r>
                    <m:r>
                      <a:rPr lang="en-US" sz="2400" i="1" smtClean="0">
                        <a:solidFill>
                          <a:srgbClr val="FF0000"/>
                        </a:solidFill>
                        <a:latin typeface="Cambria Math"/>
                        <a:ea typeface="Cambria Math"/>
                      </a:rPr>
                      <m:t>≤</m:t>
                    </m:r>
                    <m:r>
                      <a:rPr lang="en-US" sz="2400" i="1">
                        <a:solidFill>
                          <a:srgbClr val="FF0000"/>
                        </a:solidFill>
                        <a:latin typeface="Cambria Math"/>
                        <a:ea typeface="Cambria Math"/>
                      </a:rPr>
                      <m:t>1</m:t>
                    </m:r>
                  </m:oMath>
                </a14:m>
                <a:endParaRPr lang="en-US" sz="2400" dirty="0">
                  <a:ea typeface="Cambria Math"/>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762000"/>
                <a:ext cx="8229600" cy="5562600"/>
              </a:xfrm>
              <a:blipFill>
                <a:blip r:embed="rId2"/>
                <a:stretch>
                  <a:fillRect l="-963" t="-876"/>
                </a:stretch>
              </a:blipFill>
            </p:spPr>
            <p:txBody>
              <a:bodyPr/>
              <a:lstStyle/>
              <a:p>
                <a:r>
                  <a:rPr lang="en-US">
                    <a:noFill/>
                  </a:rPr>
                  <a:t> </a:t>
                </a:r>
              </a:p>
            </p:txBody>
          </p:sp>
        </mc:Fallback>
      </mc:AlternateContent>
      <p:cxnSp>
        <p:nvCxnSpPr>
          <p:cNvPr id="5" name="Straight Arrow Connector 4"/>
          <p:cNvCxnSpPr/>
          <p:nvPr/>
        </p:nvCxnSpPr>
        <p:spPr>
          <a:xfrm>
            <a:off x="1905000" y="3581400"/>
            <a:ext cx="1676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05000" y="3581400"/>
            <a:ext cx="2286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3593068"/>
            <a:ext cx="284052" cy="369332"/>
          </a:xfrm>
          <a:prstGeom prst="rect">
            <a:avLst/>
          </a:prstGeom>
          <a:noFill/>
        </p:spPr>
        <p:txBody>
          <a:bodyPr wrap="none" rtlCol="0">
            <a:spAutoFit/>
          </a:bodyPr>
          <a:lstStyle/>
          <a:p>
            <a:r>
              <a:rPr lang="en-US" dirty="0"/>
              <a:t>x</a:t>
            </a:r>
          </a:p>
        </p:txBody>
      </p:sp>
      <p:sp>
        <p:nvSpPr>
          <p:cNvPr id="10" name="TextBox 9"/>
          <p:cNvSpPr txBox="1"/>
          <p:nvPr/>
        </p:nvSpPr>
        <p:spPr>
          <a:xfrm>
            <a:off x="4049730" y="3606204"/>
            <a:ext cx="293670" cy="369332"/>
          </a:xfrm>
          <a:prstGeom prst="rect">
            <a:avLst/>
          </a:prstGeom>
          <a:noFill/>
        </p:spPr>
        <p:txBody>
          <a:bodyPr wrap="none" rtlCol="0">
            <a:spAutoFit/>
          </a:bodyPr>
          <a:lstStyle/>
          <a:p>
            <a:r>
              <a:rPr lang="en-US" dirty="0"/>
              <a:t>g</a:t>
            </a:r>
          </a:p>
        </p:txBody>
      </p:sp>
      <p:cxnSp>
        <p:nvCxnSpPr>
          <p:cNvPr id="11" name="Straight Arrow Connector 10"/>
          <p:cNvCxnSpPr/>
          <p:nvPr/>
        </p:nvCxnSpPr>
        <p:spPr>
          <a:xfrm>
            <a:off x="7772400" y="3657600"/>
            <a:ext cx="1676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410200" y="3657600"/>
            <a:ext cx="2286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83348" y="3593068"/>
            <a:ext cx="284052" cy="369332"/>
          </a:xfrm>
          <a:prstGeom prst="rect">
            <a:avLst/>
          </a:prstGeom>
          <a:noFill/>
        </p:spPr>
        <p:txBody>
          <a:bodyPr wrap="none" rtlCol="0">
            <a:spAutoFit/>
          </a:bodyPr>
          <a:lstStyle/>
          <a:p>
            <a:r>
              <a:rPr lang="en-US" dirty="0"/>
              <a:t>x</a:t>
            </a:r>
          </a:p>
        </p:txBody>
      </p:sp>
      <p:sp>
        <p:nvSpPr>
          <p:cNvPr id="14" name="TextBox 13"/>
          <p:cNvSpPr txBox="1"/>
          <p:nvPr/>
        </p:nvSpPr>
        <p:spPr>
          <a:xfrm>
            <a:off x="9220200" y="3606204"/>
            <a:ext cx="293670" cy="369332"/>
          </a:xfrm>
          <a:prstGeom prst="rect">
            <a:avLst/>
          </a:prstGeom>
          <a:noFill/>
        </p:spPr>
        <p:txBody>
          <a:bodyPr wrap="none" rtlCol="0">
            <a:spAutoFit/>
          </a:bodyPr>
          <a:lstStyle/>
          <a:p>
            <a:r>
              <a:rPr lang="en-US" dirty="0"/>
              <a:t>g</a:t>
            </a:r>
          </a:p>
        </p:txBody>
      </p:sp>
      <p:cxnSp>
        <p:nvCxnSpPr>
          <p:cNvPr id="15" name="Straight Arrow Connector 14"/>
          <p:cNvCxnSpPr/>
          <p:nvPr/>
        </p:nvCxnSpPr>
        <p:spPr>
          <a:xfrm>
            <a:off x="2057400" y="6400800"/>
            <a:ext cx="1676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057400" y="4629070"/>
            <a:ext cx="0" cy="17717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05200" y="6412468"/>
            <a:ext cx="284052" cy="369332"/>
          </a:xfrm>
          <a:prstGeom prst="rect">
            <a:avLst/>
          </a:prstGeom>
          <a:noFill/>
        </p:spPr>
        <p:txBody>
          <a:bodyPr wrap="none" rtlCol="0">
            <a:spAutoFit/>
          </a:bodyPr>
          <a:lstStyle/>
          <a:p>
            <a:r>
              <a:rPr lang="en-US" dirty="0"/>
              <a:t>x</a:t>
            </a:r>
          </a:p>
        </p:txBody>
      </p:sp>
      <p:sp>
        <p:nvSpPr>
          <p:cNvPr id="18" name="TextBox 17"/>
          <p:cNvSpPr txBox="1"/>
          <p:nvPr/>
        </p:nvSpPr>
        <p:spPr>
          <a:xfrm>
            <a:off x="2057400" y="4572000"/>
            <a:ext cx="293670" cy="369332"/>
          </a:xfrm>
          <a:prstGeom prst="rect">
            <a:avLst/>
          </a:prstGeom>
          <a:noFill/>
        </p:spPr>
        <p:txBody>
          <a:bodyPr wrap="none" rtlCol="0">
            <a:spAutoFit/>
          </a:bodyPr>
          <a:lstStyle/>
          <a:p>
            <a:r>
              <a:rPr lang="en-US" dirty="0"/>
              <a:t>g</a:t>
            </a:r>
          </a:p>
        </p:txBody>
      </p:sp>
      <mc:AlternateContent xmlns:mc="http://schemas.openxmlformats.org/markup-compatibility/2006" xmlns:a14="http://schemas.microsoft.com/office/drawing/2010/main">
        <mc:Choice Requires="a14">
          <p:sp>
            <p:nvSpPr>
              <p:cNvPr id="20" name="Rectangle 19"/>
              <p:cNvSpPr/>
              <p:nvPr/>
            </p:nvSpPr>
            <p:spPr>
              <a:xfrm>
                <a:off x="1923905" y="2823554"/>
                <a:ext cx="8981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a:rPr>
                        <m:t>𝜃</m:t>
                      </m:r>
                      <m:r>
                        <a:rPr lang="en-US" i="1">
                          <a:solidFill>
                            <a:srgbClr val="FF0000"/>
                          </a:solidFill>
                          <a:latin typeface="Cambria Math"/>
                        </a:rPr>
                        <m:t>=0</m:t>
                      </m:r>
                    </m:oMath>
                  </m:oMathPara>
                </a14:m>
                <a:endParaRPr lang="en-US" i="1" dirty="0">
                  <a:solidFill>
                    <a:srgbClr val="FF0000"/>
                  </a:solidFill>
                  <a:latin typeface="Cambria Math"/>
                </a:endParaRPr>
              </a:p>
              <a:p>
                <a:r>
                  <a:rPr lang="en-US" dirty="0">
                    <a:solidFill>
                      <a:srgbClr val="FF0000"/>
                    </a:solidFill>
                  </a:rPr>
                  <a:t>  </a:t>
                </a:r>
                <a14:m>
                  <m:oMath xmlns:m="http://schemas.openxmlformats.org/officeDocument/2006/math">
                    <m:r>
                      <a:rPr lang="en-US" i="1">
                        <a:solidFill>
                          <a:srgbClr val="FF0000"/>
                        </a:solidFill>
                        <a:latin typeface="Cambria Math"/>
                      </a:rPr>
                      <m:t>𝜌</m:t>
                    </m:r>
                  </m:oMath>
                </a14:m>
                <a:r>
                  <a:rPr lang="en-US" dirty="0"/>
                  <a:t>=1</a:t>
                </a:r>
              </a:p>
            </p:txBody>
          </p:sp>
        </mc:Choice>
        <mc:Fallback xmlns="">
          <p:sp>
            <p:nvSpPr>
              <p:cNvPr id="20" name="Rectangle 19"/>
              <p:cNvSpPr>
                <a:spLocks noRot="1" noChangeAspect="1" noMove="1" noResize="1" noEditPoints="1" noAdjustHandles="1" noChangeArrowheads="1" noChangeShapeType="1" noTextEdit="1"/>
              </p:cNvSpPr>
              <p:nvPr/>
            </p:nvSpPr>
            <p:spPr>
              <a:xfrm>
                <a:off x="1923905" y="2823554"/>
                <a:ext cx="898131" cy="646331"/>
              </a:xfrm>
              <a:prstGeom prst="rect">
                <a:avLst/>
              </a:prstGeom>
              <a:blipFill>
                <a:blip r:embed="rId3"/>
                <a:stretch>
                  <a:fillRect b="-14151"/>
                </a:stretch>
              </a:blipFill>
            </p:spPr>
            <p:txBody>
              <a:bodyPr/>
              <a:lstStyle/>
              <a:p>
                <a:r>
                  <a:rPr lang="en-US">
                    <a:noFill/>
                  </a:rPr>
                  <a:t> </a:t>
                </a:r>
              </a:p>
            </p:txBody>
          </p:sp>
        </mc:Fallback>
      </mc:AlternateContent>
      <p:sp>
        <p:nvSpPr>
          <p:cNvPr id="24" name="TextBox 23"/>
          <p:cNvSpPr txBox="1"/>
          <p:nvPr/>
        </p:nvSpPr>
        <p:spPr>
          <a:xfrm>
            <a:off x="2743200" y="3048000"/>
            <a:ext cx="2043636" cy="369332"/>
          </a:xfrm>
          <a:prstGeom prst="rect">
            <a:avLst/>
          </a:prstGeom>
          <a:noFill/>
        </p:spPr>
        <p:txBody>
          <a:bodyPr wrap="none" rtlCol="0">
            <a:spAutoFit/>
          </a:bodyPr>
          <a:lstStyle/>
          <a:p>
            <a:r>
              <a:rPr lang="en-US" dirty="0"/>
              <a:t>Maximum similarity</a:t>
            </a:r>
          </a:p>
        </p:txBody>
      </p:sp>
      <p:sp>
        <p:nvSpPr>
          <p:cNvPr id="25" name="TextBox 24"/>
          <p:cNvSpPr txBox="1"/>
          <p:nvPr/>
        </p:nvSpPr>
        <p:spPr>
          <a:xfrm>
            <a:off x="7772400" y="3048000"/>
            <a:ext cx="2378664" cy="369332"/>
          </a:xfrm>
          <a:prstGeom prst="rect">
            <a:avLst/>
          </a:prstGeom>
          <a:noFill/>
        </p:spPr>
        <p:txBody>
          <a:bodyPr wrap="none" rtlCol="0">
            <a:spAutoFit/>
          </a:bodyPr>
          <a:lstStyle/>
          <a:p>
            <a:r>
              <a:rPr lang="en-US" dirty="0"/>
              <a:t>Maximum dissimilarity</a:t>
            </a:r>
          </a:p>
        </p:txBody>
      </p:sp>
      <p:sp>
        <p:nvSpPr>
          <p:cNvPr id="26" name="TextBox 25"/>
          <p:cNvSpPr txBox="1"/>
          <p:nvPr/>
        </p:nvSpPr>
        <p:spPr>
          <a:xfrm>
            <a:off x="3124201" y="5726668"/>
            <a:ext cx="2679195" cy="369332"/>
          </a:xfrm>
          <a:prstGeom prst="rect">
            <a:avLst/>
          </a:prstGeom>
          <a:noFill/>
        </p:spPr>
        <p:txBody>
          <a:bodyPr wrap="none" rtlCol="0">
            <a:spAutoFit/>
          </a:bodyPr>
          <a:lstStyle/>
          <a:p>
            <a:r>
              <a:rPr lang="en-US" dirty="0"/>
              <a:t>zero similarity, orthogonal </a:t>
            </a:r>
          </a:p>
        </p:txBody>
      </p:sp>
      <mc:AlternateContent xmlns:mc="http://schemas.openxmlformats.org/markup-compatibility/2006" xmlns:a14="http://schemas.microsoft.com/office/drawing/2010/main">
        <mc:Choice Requires="a14">
          <p:sp>
            <p:nvSpPr>
              <p:cNvPr id="27" name="Rectangle 26"/>
              <p:cNvSpPr/>
              <p:nvPr/>
            </p:nvSpPr>
            <p:spPr>
              <a:xfrm>
                <a:off x="7010401" y="2895601"/>
                <a:ext cx="815095" cy="646331"/>
              </a:xfrm>
              <a:prstGeom prst="rect">
                <a:avLst/>
              </a:prstGeom>
            </p:spPr>
            <p:txBody>
              <a:bodyPr wrap="none">
                <a:spAutoFit/>
              </a:bodyPr>
              <a:lstStyle/>
              <a:p>
                <a14:m>
                  <m:oMath xmlns:m="http://schemas.openxmlformats.org/officeDocument/2006/math">
                    <m:r>
                      <a:rPr lang="en-US" i="1">
                        <a:solidFill>
                          <a:srgbClr val="FF0000"/>
                        </a:solidFill>
                        <a:latin typeface="Cambria Math"/>
                      </a:rPr>
                      <m:t>𝜃</m:t>
                    </m:r>
                    <m:r>
                      <a:rPr lang="en-US" i="1">
                        <a:solidFill>
                          <a:srgbClr val="FF0000"/>
                        </a:solidFill>
                        <a:latin typeface="Cambria Math"/>
                      </a:rPr>
                      <m:t>=</m:t>
                    </m:r>
                    <m:r>
                      <a:rPr lang="en-US" i="1">
                        <a:solidFill>
                          <a:srgbClr val="FF0000"/>
                        </a:solidFill>
                        <a:latin typeface="Cambria Math"/>
                      </a:rPr>
                      <m:t>𝜋</m:t>
                    </m:r>
                  </m:oMath>
                </a14:m>
                <a:r>
                  <a:rPr lang="en-US" i="1" dirty="0">
                    <a:solidFill>
                      <a:srgbClr val="FF0000"/>
                    </a:solidFill>
                    <a:latin typeface="Cambria Math"/>
                  </a:rPr>
                  <a:t> </a:t>
                </a:r>
              </a:p>
              <a:p>
                <a:r>
                  <a:rPr lang="en-US" dirty="0">
                    <a:solidFill>
                      <a:srgbClr val="FF0000"/>
                    </a:solidFill>
                  </a:rPr>
                  <a:t>  </a:t>
                </a:r>
                <a14:m>
                  <m:oMath xmlns:m="http://schemas.openxmlformats.org/officeDocument/2006/math">
                    <m:r>
                      <a:rPr lang="en-US" i="1">
                        <a:solidFill>
                          <a:srgbClr val="FF0000"/>
                        </a:solidFill>
                        <a:latin typeface="Cambria Math"/>
                      </a:rPr>
                      <m:t>𝜌</m:t>
                    </m:r>
                  </m:oMath>
                </a14:m>
                <a:r>
                  <a:rPr lang="en-US" dirty="0"/>
                  <a:t>=-1</a:t>
                </a:r>
              </a:p>
            </p:txBody>
          </p:sp>
        </mc:Choice>
        <mc:Fallback xmlns="">
          <p:sp>
            <p:nvSpPr>
              <p:cNvPr id="27" name="Rectangle 26"/>
              <p:cNvSpPr>
                <a:spLocks noRot="1" noChangeAspect="1" noMove="1" noResize="1" noEditPoints="1" noAdjustHandles="1" noChangeArrowheads="1" noChangeShapeType="1" noTextEdit="1"/>
              </p:cNvSpPr>
              <p:nvPr/>
            </p:nvSpPr>
            <p:spPr>
              <a:xfrm>
                <a:off x="7010401" y="2895601"/>
                <a:ext cx="815095" cy="646331"/>
              </a:xfrm>
              <a:prstGeom prst="rect">
                <a:avLst/>
              </a:prstGeom>
              <a:blipFill>
                <a:blip r:embed="rId4"/>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2204235" y="5306681"/>
                <a:ext cx="919034" cy="839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a:rPr>
                        <m:t>𝜃</m:t>
                      </m:r>
                      <m:r>
                        <a:rPr lang="en-US" i="1">
                          <a:solidFill>
                            <a:srgbClr val="FF0000"/>
                          </a:solidFill>
                          <a:latin typeface="Cambria Math"/>
                        </a:rPr>
                        <m:t>=</m:t>
                      </m:r>
                      <m:f>
                        <m:fPr>
                          <m:ctrlPr>
                            <a:rPr lang="en-US" i="1">
                              <a:solidFill>
                                <a:srgbClr val="FF0000"/>
                              </a:solidFill>
                              <a:latin typeface="Cambria Math" panose="02040503050406030204" pitchFamily="18" charset="0"/>
                            </a:rPr>
                          </m:ctrlPr>
                        </m:fPr>
                        <m:num>
                          <m:r>
                            <a:rPr lang="en-US" i="1">
                              <a:solidFill>
                                <a:srgbClr val="FF0000"/>
                              </a:solidFill>
                              <a:latin typeface="Cambria Math"/>
                            </a:rPr>
                            <m:t>𝜋</m:t>
                          </m:r>
                        </m:num>
                        <m:den>
                          <m:r>
                            <a:rPr lang="en-US" i="1">
                              <a:solidFill>
                                <a:srgbClr val="FF0000"/>
                              </a:solidFill>
                              <a:latin typeface="Cambria Math"/>
                            </a:rPr>
                            <m:t>2</m:t>
                          </m:r>
                        </m:den>
                      </m:f>
                    </m:oMath>
                  </m:oMathPara>
                </a14:m>
                <a:endParaRPr lang="en-US" i="1" dirty="0">
                  <a:solidFill>
                    <a:srgbClr val="FF0000"/>
                  </a:solidFill>
                  <a:latin typeface="Cambria Math"/>
                </a:endParaRPr>
              </a:p>
              <a:p>
                <a:r>
                  <a:rPr lang="en-US" dirty="0">
                    <a:solidFill>
                      <a:srgbClr val="FF0000"/>
                    </a:solidFill>
                  </a:rPr>
                  <a:t>  </a:t>
                </a:r>
                <a14:m>
                  <m:oMath xmlns:m="http://schemas.openxmlformats.org/officeDocument/2006/math">
                    <m:r>
                      <a:rPr lang="en-US" i="1">
                        <a:solidFill>
                          <a:srgbClr val="FF0000"/>
                        </a:solidFill>
                        <a:latin typeface="Cambria Math"/>
                      </a:rPr>
                      <m:t>𝜌</m:t>
                    </m:r>
                  </m:oMath>
                </a14:m>
                <a:r>
                  <a:rPr lang="en-US" dirty="0"/>
                  <a:t>=0</a:t>
                </a:r>
              </a:p>
            </p:txBody>
          </p:sp>
        </mc:Choice>
        <mc:Fallback xmlns="">
          <p:sp>
            <p:nvSpPr>
              <p:cNvPr id="28" name="Rectangle 27"/>
              <p:cNvSpPr>
                <a:spLocks noRot="1" noChangeAspect="1" noMove="1" noResize="1" noEditPoints="1" noAdjustHandles="1" noChangeArrowheads="1" noChangeShapeType="1" noTextEdit="1"/>
              </p:cNvSpPr>
              <p:nvPr/>
            </p:nvSpPr>
            <p:spPr>
              <a:xfrm>
                <a:off x="2204235" y="5306681"/>
                <a:ext cx="919034" cy="839974"/>
              </a:xfrm>
              <a:prstGeom prst="rect">
                <a:avLst/>
              </a:prstGeom>
              <a:blipFill>
                <a:blip r:embed="rId5"/>
                <a:stretch>
                  <a:fillRect b="-1167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38BC7B0-0597-0377-B66C-101B2FBE381F}"/>
                  </a:ext>
                </a:extLst>
              </p14:cNvPr>
              <p14:cNvContentPartPr/>
              <p14:nvPr/>
            </p14:nvContentPartPr>
            <p14:xfrm>
              <a:off x="1350165" y="2945257"/>
              <a:ext cx="556200" cy="191880"/>
            </p14:xfrm>
          </p:contentPart>
        </mc:Choice>
        <mc:Fallback>
          <p:pic>
            <p:nvPicPr>
              <p:cNvPr id="4" name="Ink 3">
                <a:extLst>
                  <a:ext uri="{FF2B5EF4-FFF2-40B4-BE49-F238E27FC236}">
                    <a16:creationId xmlns:a16="http://schemas.microsoft.com/office/drawing/2014/main" id="{938BC7B0-0597-0377-B66C-101B2FBE381F}"/>
                  </a:ext>
                </a:extLst>
              </p:cNvPr>
              <p:cNvPicPr/>
              <p:nvPr/>
            </p:nvPicPr>
            <p:blipFill>
              <a:blip r:embed="rId7"/>
              <a:stretch>
                <a:fillRect/>
              </a:stretch>
            </p:blipFill>
            <p:spPr>
              <a:xfrm>
                <a:off x="1341165" y="2936617"/>
                <a:ext cx="573840" cy="209520"/>
              </a:xfrm>
              <a:prstGeom prst="rect">
                <a:avLst/>
              </a:prstGeom>
            </p:spPr>
          </p:pic>
        </mc:Fallback>
      </mc:AlternateContent>
      <p:grpSp>
        <p:nvGrpSpPr>
          <p:cNvPr id="19" name="Group 18">
            <a:extLst>
              <a:ext uri="{FF2B5EF4-FFF2-40B4-BE49-F238E27FC236}">
                <a16:creationId xmlns:a16="http://schemas.microsoft.com/office/drawing/2014/main" id="{EACA6E21-2D9F-2859-2AF7-D5159E03FE7A}"/>
              </a:ext>
            </a:extLst>
          </p:cNvPr>
          <p:cNvGrpSpPr/>
          <p:nvPr/>
        </p:nvGrpSpPr>
        <p:grpSpPr>
          <a:xfrm>
            <a:off x="4871685" y="1170097"/>
            <a:ext cx="201240" cy="131400"/>
            <a:chOff x="4871685" y="1170097"/>
            <a:chExt cx="201240" cy="13140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0C154F78-BA78-B9BB-A7FF-A264261B2280}"/>
                    </a:ext>
                  </a:extLst>
                </p14:cNvPr>
                <p14:cNvContentPartPr/>
                <p14:nvPr/>
              </p14:nvContentPartPr>
              <p14:xfrm>
                <a:off x="4871685" y="1170097"/>
                <a:ext cx="201240" cy="79200"/>
              </p14:xfrm>
            </p:contentPart>
          </mc:Choice>
          <mc:Fallback>
            <p:pic>
              <p:nvPicPr>
                <p:cNvPr id="7" name="Ink 6">
                  <a:extLst>
                    <a:ext uri="{FF2B5EF4-FFF2-40B4-BE49-F238E27FC236}">
                      <a16:creationId xmlns:a16="http://schemas.microsoft.com/office/drawing/2014/main" id="{0C154F78-BA78-B9BB-A7FF-A264261B2280}"/>
                    </a:ext>
                  </a:extLst>
                </p:cNvPr>
                <p:cNvPicPr/>
                <p:nvPr/>
              </p:nvPicPr>
              <p:blipFill>
                <a:blip r:embed="rId9"/>
                <a:stretch>
                  <a:fillRect/>
                </a:stretch>
              </p:blipFill>
              <p:spPr>
                <a:xfrm>
                  <a:off x="4863045" y="1161457"/>
                  <a:ext cx="218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BF8A17DD-A6C9-AB55-34F1-1AEA98AC8451}"/>
                    </a:ext>
                  </a:extLst>
                </p14:cNvPr>
                <p14:cNvContentPartPr/>
                <p14:nvPr/>
              </p14:nvContentPartPr>
              <p14:xfrm>
                <a:off x="4995525" y="1286017"/>
                <a:ext cx="54000" cy="15480"/>
              </p14:xfrm>
            </p:contentPart>
          </mc:Choice>
          <mc:Fallback>
            <p:pic>
              <p:nvPicPr>
                <p:cNvPr id="9" name="Ink 8">
                  <a:extLst>
                    <a:ext uri="{FF2B5EF4-FFF2-40B4-BE49-F238E27FC236}">
                      <a16:creationId xmlns:a16="http://schemas.microsoft.com/office/drawing/2014/main" id="{BF8A17DD-A6C9-AB55-34F1-1AEA98AC8451}"/>
                    </a:ext>
                  </a:extLst>
                </p:cNvPr>
                <p:cNvPicPr/>
                <p:nvPr/>
              </p:nvPicPr>
              <p:blipFill>
                <a:blip r:embed="rId11"/>
                <a:stretch>
                  <a:fillRect/>
                </a:stretch>
              </p:blipFill>
              <p:spPr>
                <a:xfrm>
                  <a:off x="4986885" y="1277017"/>
                  <a:ext cx="71640" cy="3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90E11CC3-0612-0502-8EFF-BF97C1A0304C}"/>
                  </a:ext>
                </a:extLst>
              </p14:cNvPr>
              <p14:cNvContentPartPr/>
              <p14:nvPr/>
            </p14:nvContentPartPr>
            <p14:xfrm>
              <a:off x="4917405" y="1651417"/>
              <a:ext cx="362880" cy="74520"/>
            </p14:xfrm>
          </p:contentPart>
        </mc:Choice>
        <mc:Fallback>
          <p:pic>
            <p:nvPicPr>
              <p:cNvPr id="21" name="Ink 20">
                <a:extLst>
                  <a:ext uri="{FF2B5EF4-FFF2-40B4-BE49-F238E27FC236}">
                    <a16:creationId xmlns:a16="http://schemas.microsoft.com/office/drawing/2014/main" id="{90E11CC3-0612-0502-8EFF-BF97C1A0304C}"/>
                  </a:ext>
                </a:extLst>
              </p:cNvPr>
              <p:cNvPicPr/>
              <p:nvPr/>
            </p:nvPicPr>
            <p:blipFill>
              <a:blip r:embed="rId13"/>
              <a:stretch>
                <a:fillRect/>
              </a:stretch>
            </p:blipFill>
            <p:spPr>
              <a:xfrm>
                <a:off x="4908765" y="1642777"/>
                <a:ext cx="3805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2E62F69F-D14E-ED58-4458-613F6B92BE33}"/>
                  </a:ext>
                </a:extLst>
              </p14:cNvPr>
              <p14:cNvContentPartPr/>
              <p14:nvPr/>
            </p14:nvContentPartPr>
            <p14:xfrm>
              <a:off x="4992645" y="1767697"/>
              <a:ext cx="185760" cy="24120"/>
            </p14:xfrm>
          </p:contentPart>
        </mc:Choice>
        <mc:Fallback>
          <p:pic>
            <p:nvPicPr>
              <p:cNvPr id="22" name="Ink 21">
                <a:extLst>
                  <a:ext uri="{FF2B5EF4-FFF2-40B4-BE49-F238E27FC236}">
                    <a16:creationId xmlns:a16="http://schemas.microsoft.com/office/drawing/2014/main" id="{2E62F69F-D14E-ED58-4458-613F6B92BE33}"/>
                  </a:ext>
                </a:extLst>
              </p:cNvPr>
              <p:cNvPicPr/>
              <p:nvPr/>
            </p:nvPicPr>
            <p:blipFill>
              <a:blip r:embed="rId15"/>
              <a:stretch>
                <a:fillRect/>
              </a:stretch>
            </p:blipFill>
            <p:spPr>
              <a:xfrm>
                <a:off x="4984005" y="1758697"/>
                <a:ext cx="203400" cy="41760"/>
              </a:xfrm>
              <a:prstGeom prst="rect">
                <a:avLst/>
              </a:prstGeom>
            </p:spPr>
          </p:pic>
        </mc:Fallback>
      </mc:AlternateContent>
      <p:grpSp>
        <p:nvGrpSpPr>
          <p:cNvPr id="31" name="Group 30">
            <a:extLst>
              <a:ext uri="{FF2B5EF4-FFF2-40B4-BE49-F238E27FC236}">
                <a16:creationId xmlns:a16="http://schemas.microsoft.com/office/drawing/2014/main" id="{3C9D5DAA-775B-49F1-BBD7-33677DA26F11}"/>
              </a:ext>
            </a:extLst>
          </p:cNvPr>
          <p:cNvGrpSpPr/>
          <p:nvPr/>
        </p:nvGrpSpPr>
        <p:grpSpPr>
          <a:xfrm>
            <a:off x="1933005" y="3449617"/>
            <a:ext cx="2243160" cy="232200"/>
            <a:chOff x="1933005" y="3449617"/>
            <a:chExt cx="2243160" cy="232200"/>
          </a:xfrm>
        </p:grpSpPr>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5C8D03AF-8193-6E42-DB50-A0E2000C0102}"/>
                    </a:ext>
                  </a:extLst>
                </p14:cNvPr>
                <p14:cNvContentPartPr/>
                <p14:nvPr/>
              </p14:nvContentPartPr>
              <p14:xfrm>
                <a:off x="1933005" y="3569857"/>
                <a:ext cx="2243160" cy="50400"/>
              </p14:xfrm>
            </p:contentPart>
          </mc:Choice>
          <mc:Fallback>
            <p:pic>
              <p:nvPicPr>
                <p:cNvPr id="23" name="Ink 22">
                  <a:extLst>
                    <a:ext uri="{FF2B5EF4-FFF2-40B4-BE49-F238E27FC236}">
                      <a16:creationId xmlns:a16="http://schemas.microsoft.com/office/drawing/2014/main" id="{5C8D03AF-8193-6E42-DB50-A0E2000C0102}"/>
                    </a:ext>
                  </a:extLst>
                </p:cNvPr>
                <p:cNvPicPr/>
                <p:nvPr/>
              </p:nvPicPr>
              <p:blipFill>
                <a:blip r:embed="rId17"/>
                <a:stretch>
                  <a:fillRect/>
                </a:stretch>
              </p:blipFill>
              <p:spPr>
                <a:xfrm>
                  <a:off x="1924365" y="3561217"/>
                  <a:ext cx="2260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88138223-E050-230B-44E5-E7F6A3AFE9BB}"/>
                    </a:ext>
                  </a:extLst>
                </p14:cNvPr>
                <p14:cNvContentPartPr/>
                <p14:nvPr/>
              </p14:nvContentPartPr>
              <p14:xfrm>
                <a:off x="4028205" y="3489577"/>
                <a:ext cx="106920" cy="188280"/>
              </p14:xfrm>
            </p:contentPart>
          </mc:Choice>
          <mc:Fallback>
            <p:pic>
              <p:nvPicPr>
                <p:cNvPr id="29" name="Ink 28">
                  <a:extLst>
                    <a:ext uri="{FF2B5EF4-FFF2-40B4-BE49-F238E27FC236}">
                      <a16:creationId xmlns:a16="http://schemas.microsoft.com/office/drawing/2014/main" id="{88138223-E050-230B-44E5-E7F6A3AFE9BB}"/>
                    </a:ext>
                  </a:extLst>
                </p:cNvPr>
                <p:cNvPicPr/>
                <p:nvPr/>
              </p:nvPicPr>
              <p:blipFill>
                <a:blip r:embed="rId19"/>
                <a:stretch>
                  <a:fillRect/>
                </a:stretch>
              </p:blipFill>
              <p:spPr>
                <a:xfrm>
                  <a:off x="4019565" y="3480577"/>
                  <a:ext cx="1245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C4DD7A2C-8095-E92D-6F74-3B248DA2C667}"/>
                    </a:ext>
                  </a:extLst>
                </p14:cNvPr>
                <p14:cNvContentPartPr/>
                <p14:nvPr/>
              </p14:nvContentPartPr>
              <p14:xfrm>
                <a:off x="3451125" y="3449617"/>
                <a:ext cx="126720" cy="232200"/>
              </p14:xfrm>
            </p:contentPart>
          </mc:Choice>
          <mc:Fallback>
            <p:pic>
              <p:nvPicPr>
                <p:cNvPr id="30" name="Ink 29">
                  <a:extLst>
                    <a:ext uri="{FF2B5EF4-FFF2-40B4-BE49-F238E27FC236}">
                      <a16:creationId xmlns:a16="http://schemas.microsoft.com/office/drawing/2014/main" id="{C4DD7A2C-8095-E92D-6F74-3B248DA2C667}"/>
                    </a:ext>
                  </a:extLst>
                </p:cNvPr>
                <p:cNvPicPr/>
                <p:nvPr/>
              </p:nvPicPr>
              <p:blipFill>
                <a:blip r:embed="rId21"/>
                <a:stretch>
                  <a:fillRect/>
                </a:stretch>
              </p:blipFill>
              <p:spPr>
                <a:xfrm>
                  <a:off x="3442125" y="3440977"/>
                  <a:ext cx="144360" cy="249840"/>
                </a:xfrm>
                <a:prstGeom prst="rect">
                  <a:avLst/>
                </a:prstGeom>
              </p:spPr>
            </p:pic>
          </mc:Fallback>
        </mc:AlternateContent>
      </p:grpSp>
      <p:grpSp>
        <p:nvGrpSpPr>
          <p:cNvPr id="34" name="Group 33">
            <a:extLst>
              <a:ext uri="{FF2B5EF4-FFF2-40B4-BE49-F238E27FC236}">
                <a16:creationId xmlns:a16="http://schemas.microsoft.com/office/drawing/2014/main" id="{4EBB4F40-37E9-A1B7-8A34-C3EB536AA99A}"/>
              </a:ext>
            </a:extLst>
          </p:cNvPr>
          <p:cNvGrpSpPr/>
          <p:nvPr/>
        </p:nvGrpSpPr>
        <p:grpSpPr>
          <a:xfrm>
            <a:off x="1956045" y="3147577"/>
            <a:ext cx="720360" cy="328680"/>
            <a:chOff x="1956045" y="3147577"/>
            <a:chExt cx="720360" cy="328680"/>
          </a:xfrm>
        </p:grpSpPr>
        <mc:AlternateContent xmlns:mc="http://schemas.openxmlformats.org/markup-compatibility/2006">
          <mc:Choice xmlns:p14="http://schemas.microsoft.com/office/powerpoint/2010/main" Requires="p14">
            <p:contentPart p14:bwMode="auto" r:id="rId22">
              <p14:nvContentPartPr>
                <p14:cNvPr id="32" name="Ink 31">
                  <a:extLst>
                    <a:ext uri="{FF2B5EF4-FFF2-40B4-BE49-F238E27FC236}">
                      <a16:creationId xmlns:a16="http://schemas.microsoft.com/office/drawing/2014/main" id="{A5E2F631-7065-3F38-2B8B-A4D918227A39}"/>
                    </a:ext>
                  </a:extLst>
                </p14:cNvPr>
                <p14:cNvContentPartPr/>
                <p14:nvPr/>
              </p14:nvContentPartPr>
              <p14:xfrm>
                <a:off x="2172045" y="3432697"/>
                <a:ext cx="420120" cy="43560"/>
              </p14:xfrm>
            </p:contentPart>
          </mc:Choice>
          <mc:Fallback>
            <p:pic>
              <p:nvPicPr>
                <p:cNvPr id="32" name="Ink 31">
                  <a:extLst>
                    <a:ext uri="{FF2B5EF4-FFF2-40B4-BE49-F238E27FC236}">
                      <a16:creationId xmlns:a16="http://schemas.microsoft.com/office/drawing/2014/main" id="{A5E2F631-7065-3F38-2B8B-A4D918227A39}"/>
                    </a:ext>
                  </a:extLst>
                </p:cNvPr>
                <p:cNvPicPr/>
                <p:nvPr/>
              </p:nvPicPr>
              <p:blipFill>
                <a:blip r:embed="rId23"/>
                <a:stretch>
                  <a:fillRect/>
                </a:stretch>
              </p:blipFill>
              <p:spPr>
                <a:xfrm>
                  <a:off x="2163405" y="3424057"/>
                  <a:ext cx="4377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Ink 32">
                  <a:extLst>
                    <a:ext uri="{FF2B5EF4-FFF2-40B4-BE49-F238E27FC236}">
                      <a16:creationId xmlns:a16="http://schemas.microsoft.com/office/drawing/2014/main" id="{CBBE893D-4301-BE7F-8BC3-DBA05874744D}"/>
                    </a:ext>
                  </a:extLst>
                </p14:cNvPr>
                <p14:cNvContentPartPr/>
                <p14:nvPr/>
              </p14:nvContentPartPr>
              <p14:xfrm>
                <a:off x="1956045" y="3147577"/>
                <a:ext cx="720360" cy="326520"/>
              </p14:xfrm>
            </p:contentPart>
          </mc:Choice>
          <mc:Fallback>
            <p:pic>
              <p:nvPicPr>
                <p:cNvPr id="33" name="Ink 32">
                  <a:extLst>
                    <a:ext uri="{FF2B5EF4-FFF2-40B4-BE49-F238E27FC236}">
                      <a16:creationId xmlns:a16="http://schemas.microsoft.com/office/drawing/2014/main" id="{CBBE893D-4301-BE7F-8BC3-DBA05874744D}"/>
                    </a:ext>
                  </a:extLst>
                </p:cNvPr>
                <p:cNvPicPr/>
                <p:nvPr/>
              </p:nvPicPr>
              <p:blipFill>
                <a:blip r:embed="rId25"/>
                <a:stretch>
                  <a:fillRect/>
                </a:stretch>
              </p:blipFill>
              <p:spPr>
                <a:xfrm>
                  <a:off x="1947045" y="3138937"/>
                  <a:ext cx="738000" cy="34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EDE5190B-CBB9-4B04-D36B-8D1893894F45}"/>
                  </a:ext>
                </a:extLst>
              </p14:cNvPr>
              <p14:cNvContentPartPr/>
              <p14:nvPr/>
            </p14:nvContentPartPr>
            <p14:xfrm>
              <a:off x="7491405" y="3664537"/>
              <a:ext cx="408600" cy="175680"/>
            </p14:xfrm>
          </p:contentPart>
        </mc:Choice>
        <mc:Fallback>
          <p:pic>
            <p:nvPicPr>
              <p:cNvPr id="35" name="Ink 34">
                <a:extLst>
                  <a:ext uri="{FF2B5EF4-FFF2-40B4-BE49-F238E27FC236}">
                    <a16:creationId xmlns:a16="http://schemas.microsoft.com/office/drawing/2014/main" id="{EDE5190B-CBB9-4B04-D36B-8D1893894F45}"/>
                  </a:ext>
                </a:extLst>
              </p:cNvPr>
              <p:cNvPicPr/>
              <p:nvPr/>
            </p:nvPicPr>
            <p:blipFill>
              <a:blip r:embed="rId27"/>
              <a:stretch>
                <a:fillRect/>
              </a:stretch>
            </p:blipFill>
            <p:spPr>
              <a:xfrm>
                <a:off x="7482405" y="3655897"/>
                <a:ext cx="426240" cy="193320"/>
              </a:xfrm>
              <a:prstGeom prst="rect">
                <a:avLst/>
              </a:prstGeom>
            </p:spPr>
          </p:pic>
        </mc:Fallback>
      </mc:AlternateContent>
      <p:grpSp>
        <p:nvGrpSpPr>
          <p:cNvPr id="45" name="Group 44">
            <a:extLst>
              <a:ext uri="{FF2B5EF4-FFF2-40B4-BE49-F238E27FC236}">
                <a16:creationId xmlns:a16="http://schemas.microsoft.com/office/drawing/2014/main" id="{1181937F-161B-DD23-0FB6-EA87F9773542}"/>
              </a:ext>
            </a:extLst>
          </p:cNvPr>
          <p:cNvGrpSpPr/>
          <p:nvPr/>
        </p:nvGrpSpPr>
        <p:grpSpPr>
          <a:xfrm>
            <a:off x="7652325" y="3928777"/>
            <a:ext cx="817560" cy="235800"/>
            <a:chOff x="7652325" y="3928777"/>
            <a:chExt cx="817560" cy="235800"/>
          </a:xfrm>
        </p:grpSpPr>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CA4CD1B3-3533-8B7E-15F2-349344DF4ABE}"/>
                    </a:ext>
                  </a:extLst>
                </p14:cNvPr>
                <p14:cNvContentPartPr/>
                <p14:nvPr/>
              </p14:nvContentPartPr>
              <p14:xfrm>
                <a:off x="7652325" y="3928777"/>
                <a:ext cx="168840" cy="202320"/>
              </p14:xfrm>
            </p:contentPart>
          </mc:Choice>
          <mc:Fallback>
            <p:pic>
              <p:nvPicPr>
                <p:cNvPr id="41" name="Ink 40">
                  <a:extLst>
                    <a:ext uri="{FF2B5EF4-FFF2-40B4-BE49-F238E27FC236}">
                      <a16:creationId xmlns:a16="http://schemas.microsoft.com/office/drawing/2014/main" id="{CA4CD1B3-3533-8B7E-15F2-349344DF4ABE}"/>
                    </a:ext>
                  </a:extLst>
                </p:cNvPr>
                <p:cNvPicPr/>
                <p:nvPr/>
              </p:nvPicPr>
              <p:blipFill>
                <a:blip r:embed="rId29"/>
                <a:stretch>
                  <a:fillRect/>
                </a:stretch>
              </p:blipFill>
              <p:spPr>
                <a:xfrm>
                  <a:off x="7643685" y="3920137"/>
                  <a:ext cx="1864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47BBF680-4D77-D72C-809C-ED647349F29A}"/>
                    </a:ext>
                  </a:extLst>
                </p14:cNvPr>
                <p14:cNvContentPartPr/>
                <p14:nvPr/>
              </p14:nvContentPartPr>
              <p14:xfrm>
                <a:off x="7991445" y="4067737"/>
                <a:ext cx="89280" cy="21240"/>
              </p14:xfrm>
            </p:contentPart>
          </mc:Choice>
          <mc:Fallback>
            <p:pic>
              <p:nvPicPr>
                <p:cNvPr id="42" name="Ink 41">
                  <a:extLst>
                    <a:ext uri="{FF2B5EF4-FFF2-40B4-BE49-F238E27FC236}">
                      <a16:creationId xmlns:a16="http://schemas.microsoft.com/office/drawing/2014/main" id="{47BBF680-4D77-D72C-809C-ED647349F29A}"/>
                    </a:ext>
                  </a:extLst>
                </p:cNvPr>
                <p:cNvPicPr/>
                <p:nvPr/>
              </p:nvPicPr>
              <p:blipFill>
                <a:blip r:embed="rId31"/>
                <a:stretch>
                  <a:fillRect/>
                </a:stretch>
              </p:blipFill>
              <p:spPr>
                <a:xfrm>
                  <a:off x="7982805" y="4059097"/>
                  <a:ext cx="106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3" name="Ink 42">
                  <a:extLst>
                    <a:ext uri="{FF2B5EF4-FFF2-40B4-BE49-F238E27FC236}">
                      <a16:creationId xmlns:a16="http://schemas.microsoft.com/office/drawing/2014/main" id="{E7A87A4C-6E09-051E-8CF4-D7F1C1269CAC}"/>
                    </a:ext>
                  </a:extLst>
                </p14:cNvPr>
                <p14:cNvContentPartPr/>
                <p14:nvPr/>
              </p14:nvContentPartPr>
              <p14:xfrm>
                <a:off x="7995405" y="3977017"/>
                <a:ext cx="235800" cy="168120"/>
              </p14:xfrm>
            </p:contentPart>
          </mc:Choice>
          <mc:Fallback>
            <p:pic>
              <p:nvPicPr>
                <p:cNvPr id="43" name="Ink 42">
                  <a:extLst>
                    <a:ext uri="{FF2B5EF4-FFF2-40B4-BE49-F238E27FC236}">
                      <a16:creationId xmlns:a16="http://schemas.microsoft.com/office/drawing/2014/main" id="{E7A87A4C-6E09-051E-8CF4-D7F1C1269CAC}"/>
                    </a:ext>
                  </a:extLst>
                </p:cNvPr>
                <p:cNvPicPr/>
                <p:nvPr/>
              </p:nvPicPr>
              <p:blipFill>
                <a:blip r:embed="rId33"/>
                <a:stretch>
                  <a:fillRect/>
                </a:stretch>
              </p:blipFill>
              <p:spPr>
                <a:xfrm>
                  <a:off x="7986405" y="3968377"/>
                  <a:ext cx="2534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4" name="Ink 43">
                  <a:extLst>
                    <a:ext uri="{FF2B5EF4-FFF2-40B4-BE49-F238E27FC236}">
                      <a16:creationId xmlns:a16="http://schemas.microsoft.com/office/drawing/2014/main" id="{4C82D971-258A-9C27-ADE5-B1BBA2E391DC}"/>
                    </a:ext>
                  </a:extLst>
                </p14:cNvPr>
                <p14:cNvContentPartPr/>
                <p14:nvPr/>
              </p14:nvContentPartPr>
              <p14:xfrm>
                <a:off x="8189445" y="3943537"/>
                <a:ext cx="280440" cy="221040"/>
              </p14:xfrm>
            </p:contentPart>
          </mc:Choice>
          <mc:Fallback>
            <p:pic>
              <p:nvPicPr>
                <p:cNvPr id="44" name="Ink 43">
                  <a:extLst>
                    <a:ext uri="{FF2B5EF4-FFF2-40B4-BE49-F238E27FC236}">
                      <a16:creationId xmlns:a16="http://schemas.microsoft.com/office/drawing/2014/main" id="{4C82D971-258A-9C27-ADE5-B1BBA2E391DC}"/>
                    </a:ext>
                  </a:extLst>
                </p:cNvPr>
                <p:cNvPicPr/>
                <p:nvPr/>
              </p:nvPicPr>
              <p:blipFill>
                <a:blip r:embed="rId35"/>
                <a:stretch>
                  <a:fillRect/>
                </a:stretch>
              </p:blipFill>
              <p:spPr>
                <a:xfrm>
                  <a:off x="8180805" y="3934537"/>
                  <a:ext cx="298080" cy="238680"/>
                </a:xfrm>
                <a:prstGeom prst="rect">
                  <a:avLst/>
                </a:prstGeom>
              </p:spPr>
            </p:pic>
          </mc:Fallback>
        </mc:AlternateContent>
      </p:grpSp>
      <p:grpSp>
        <p:nvGrpSpPr>
          <p:cNvPr id="48" name="Group 47">
            <a:extLst>
              <a:ext uri="{FF2B5EF4-FFF2-40B4-BE49-F238E27FC236}">
                <a16:creationId xmlns:a16="http://schemas.microsoft.com/office/drawing/2014/main" id="{A89514A5-A250-B75C-10FB-3105FD5DE34F}"/>
              </a:ext>
            </a:extLst>
          </p:cNvPr>
          <p:cNvGrpSpPr/>
          <p:nvPr/>
        </p:nvGrpSpPr>
        <p:grpSpPr>
          <a:xfrm>
            <a:off x="6260925" y="4441057"/>
            <a:ext cx="876960" cy="560160"/>
            <a:chOff x="6260925" y="4441057"/>
            <a:chExt cx="876960" cy="560160"/>
          </a:xfrm>
        </p:grpSpPr>
        <mc:AlternateContent xmlns:mc="http://schemas.openxmlformats.org/markup-compatibility/2006">
          <mc:Choice xmlns:p14="http://schemas.microsoft.com/office/powerpoint/2010/main" Requires="p14">
            <p:contentPart p14:bwMode="auto" r:id="rId36">
              <p14:nvContentPartPr>
                <p14:cNvPr id="46" name="Ink 45">
                  <a:extLst>
                    <a:ext uri="{FF2B5EF4-FFF2-40B4-BE49-F238E27FC236}">
                      <a16:creationId xmlns:a16="http://schemas.microsoft.com/office/drawing/2014/main" id="{17A1C39F-44E4-92F7-F24F-DF756DE3196E}"/>
                    </a:ext>
                  </a:extLst>
                </p14:cNvPr>
                <p14:cNvContentPartPr/>
                <p14:nvPr/>
              </p14:nvContentPartPr>
              <p14:xfrm>
                <a:off x="6260925" y="4472737"/>
                <a:ext cx="826200" cy="528480"/>
              </p14:xfrm>
            </p:contentPart>
          </mc:Choice>
          <mc:Fallback>
            <p:pic>
              <p:nvPicPr>
                <p:cNvPr id="46" name="Ink 45">
                  <a:extLst>
                    <a:ext uri="{FF2B5EF4-FFF2-40B4-BE49-F238E27FC236}">
                      <a16:creationId xmlns:a16="http://schemas.microsoft.com/office/drawing/2014/main" id="{17A1C39F-44E4-92F7-F24F-DF756DE3196E}"/>
                    </a:ext>
                  </a:extLst>
                </p:cNvPr>
                <p:cNvPicPr/>
                <p:nvPr/>
              </p:nvPicPr>
              <p:blipFill>
                <a:blip r:embed="rId37"/>
                <a:stretch>
                  <a:fillRect/>
                </a:stretch>
              </p:blipFill>
              <p:spPr>
                <a:xfrm>
                  <a:off x="6252285" y="4464097"/>
                  <a:ext cx="84384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7" name="Ink 46">
                  <a:extLst>
                    <a:ext uri="{FF2B5EF4-FFF2-40B4-BE49-F238E27FC236}">
                      <a16:creationId xmlns:a16="http://schemas.microsoft.com/office/drawing/2014/main" id="{C64E34F0-386A-CF6B-81F5-B3F28F26BB06}"/>
                    </a:ext>
                  </a:extLst>
                </p14:cNvPr>
                <p14:cNvContentPartPr/>
                <p14:nvPr/>
              </p14:nvContentPartPr>
              <p14:xfrm>
                <a:off x="6970845" y="4441057"/>
                <a:ext cx="167040" cy="185400"/>
              </p14:xfrm>
            </p:contentPart>
          </mc:Choice>
          <mc:Fallback>
            <p:pic>
              <p:nvPicPr>
                <p:cNvPr id="47" name="Ink 46">
                  <a:extLst>
                    <a:ext uri="{FF2B5EF4-FFF2-40B4-BE49-F238E27FC236}">
                      <a16:creationId xmlns:a16="http://schemas.microsoft.com/office/drawing/2014/main" id="{C64E34F0-386A-CF6B-81F5-B3F28F26BB06}"/>
                    </a:ext>
                  </a:extLst>
                </p:cNvPr>
                <p:cNvPicPr/>
                <p:nvPr/>
              </p:nvPicPr>
              <p:blipFill>
                <a:blip r:embed="rId39"/>
                <a:stretch>
                  <a:fillRect/>
                </a:stretch>
              </p:blipFill>
              <p:spPr>
                <a:xfrm>
                  <a:off x="6961845" y="4432057"/>
                  <a:ext cx="184680" cy="203040"/>
                </a:xfrm>
                <a:prstGeom prst="rect">
                  <a:avLst/>
                </a:prstGeom>
              </p:spPr>
            </p:pic>
          </mc:Fallback>
        </mc:AlternateContent>
      </p:grpSp>
    </p:spTree>
    <p:extLst>
      <p:ext uri="{BB962C8B-B14F-4D97-AF65-F5344CB8AC3E}">
        <p14:creationId xmlns:p14="http://schemas.microsoft.com/office/powerpoint/2010/main" val="358269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4" grpId="0"/>
      <p:bldP spid="17" grpId="0"/>
      <p:bldP spid="18" grpId="0"/>
      <p:bldP spid="20" grpId="0"/>
      <p:bldP spid="24" grpId="0"/>
      <p:bldP spid="25" grpId="0"/>
      <p:bldP spid="26"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of Signals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Similar to vectors, we can define a similarity index as </a:t>
                </a:r>
                <a:r>
                  <a:rPr lang="en-US" b="1" dirty="0">
                    <a:solidFill>
                      <a:srgbClr val="FF0000"/>
                    </a:solidFill>
                  </a:rPr>
                  <a:t>correlation coefficient for signals</a:t>
                </a:r>
                <a:r>
                  <a:rPr lang="en-US" dirty="0"/>
                  <a:t>.</a:t>
                </a:r>
              </a:p>
              <a:p>
                <a:endParaRPr lang="en-US" dirty="0"/>
              </a:p>
              <a:p>
                <a:endParaRPr lang="en-US" dirty="0"/>
              </a:p>
              <a:p>
                <a:endParaRPr lang="en-US" dirty="0"/>
              </a:p>
              <a:p>
                <a:endParaRPr lang="en-US" dirty="0"/>
              </a:p>
              <a:p>
                <a:pPr marL="342900" lvl="5" indent="-342900">
                  <a:tabLst>
                    <a:tab pos="1828800" algn="l"/>
                  </a:tabLst>
                </a:pPr>
                <a:endParaRPr lang="en-US" sz="2400" dirty="0">
                  <a:ea typeface="Cambria Math"/>
                </a:endParaRPr>
              </a:p>
              <a:p>
                <a:pPr marL="342900" lvl="5" indent="-342900">
                  <a:tabLst>
                    <a:tab pos="1828800" algn="l"/>
                  </a:tabLst>
                </a:pPr>
                <a:endParaRPr lang="en-US" sz="2400" dirty="0">
                  <a:ea typeface="Cambria Math"/>
                </a:endParaRPr>
              </a:p>
              <a:p>
                <a:pPr marL="342900" lvl="5" indent="-342900">
                  <a:tabLst>
                    <a:tab pos="1828800" algn="l"/>
                  </a:tabLst>
                </a:pPr>
                <a:endParaRPr lang="en-US" sz="2400" dirty="0">
                  <a:ea typeface="Cambria Math"/>
                </a:endParaRPr>
              </a:p>
              <a:p>
                <a:pPr marL="342900" lvl="5" indent="-342900">
                  <a:tabLst>
                    <a:tab pos="1828800" algn="l"/>
                  </a:tabLst>
                </a:pPr>
                <a:r>
                  <a:rPr lang="en-US" sz="2400" dirty="0">
                    <a:ea typeface="Cambria Math"/>
                  </a:rPr>
                  <a:t>It can be shown that</a:t>
                </a:r>
                <a:r>
                  <a:rPr lang="en-US" sz="2400" dirty="0">
                    <a:solidFill>
                      <a:srgbClr val="FF0000"/>
                    </a:solidFill>
                    <a:ea typeface="Cambria Math"/>
                  </a:rPr>
                  <a:t> </a:t>
                </a:r>
                <a:r>
                  <a:rPr lang="en-US" sz="3600" dirty="0">
                    <a:solidFill>
                      <a:srgbClr val="FF0000"/>
                    </a:solidFill>
                    <a:ea typeface="Cambria Math"/>
                  </a:rPr>
                  <a:t>-1</a:t>
                </a:r>
                <a14:m>
                  <m:oMath xmlns:m="http://schemas.openxmlformats.org/officeDocument/2006/math">
                    <m:r>
                      <a:rPr lang="en-US" sz="3600" i="1">
                        <a:solidFill>
                          <a:srgbClr val="FF0000"/>
                        </a:solidFill>
                        <a:latin typeface="Cambria Math"/>
                        <a:ea typeface="Cambria Math"/>
                      </a:rPr>
                      <m:t>≤</m:t>
                    </m:r>
                    <m:r>
                      <a:rPr lang="en-US" sz="3600" i="1">
                        <a:solidFill>
                          <a:srgbClr val="FF0000"/>
                        </a:solidFill>
                        <a:latin typeface="Cambria Math"/>
                      </a:rPr>
                      <m:t>𝜌</m:t>
                    </m:r>
                    <m:r>
                      <a:rPr lang="en-US" sz="3600" i="1">
                        <a:solidFill>
                          <a:srgbClr val="FF0000"/>
                        </a:solidFill>
                        <a:latin typeface="Cambria Math"/>
                        <a:ea typeface="Cambria Math"/>
                      </a:rPr>
                      <m:t>≤1</m:t>
                    </m:r>
                  </m:oMath>
                </a14:m>
                <a:endParaRPr lang="en-US" sz="3600" dirty="0">
                  <a:ea typeface="Cambria Math"/>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2" t="-876"/>
                </a:stretch>
              </a:blipFill>
            </p:spPr>
            <p:txBody>
              <a:bodyPr/>
              <a:lstStyle/>
              <a:p>
                <a:r>
                  <a:rPr lang="en-US">
                    <a:noFill/>
                  </a:rPr>
                  <a:t> </a:t>
                </a:r>
              </a:p>
            </p:txBody>
          </p:sp>
        </mc:Fallback>
      </mc:AlternateContent>
      <p:grpSp>
        <p:nvGrpSpPr>
          <p:cNvPr id="6" name="Group 5"/>
          <p:cNvGrpSpPr/>
          <p:nvPr/>
        </p:nvGrpSpPr>
        <p:grpSpPr>
          <a:xfrm>
            <a:off x="2895600" y="2362200"/>
            <a:ext cx="5867400" cy="1438275"/>
            <a:chOff x="1447800" y="4419600"/>
            <a:chExt cx="5867400" cy="1438275"/>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4419600"/>
              <a:ext cx="52387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1447800" y="4640759"/>
                  <a:ext cx="638765"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a:rPr>
                          <m:t>𝜌</m:t>
                        </m:r>
                      </m:oMath>
                    </m:oMathPara>
                  </a14:m>
                  <a:endParaRPr lang="en-US" sz="4400" dirty="0"/>
                </a:p>
              </p:txBody>
            </p:sp>
          </mc:Choice>
          <mc:Fallback xmlns="">
            <p:sp>
              <p:nvSpPr>
                <p:cNvPr id="8" name="Rectangle 7"/>
                <p:cNvSpPr>
                  <a:spLocks noRot="1" noChangeAspect="1" noMove="1" noResize="1" noEditPoints="1" noAdjustHandles="1" noChangeArrowheads="1" noChangeShapeType="1" noTextEdit="1"/>
                </p:cNvSpPr>
                <p:nvPr/>
              </p:nvSpPr>
              <p:spPr>
                <a:xfrm>
                  <a:off x="1447800" y="4640759"/>
                  <a:ext cx="638765" cy="769441"/>
                </a:xfrm>
                <a:prstGeom prst="rect">
                  <a:avLst/>
                </a:prstGeom>
                <a:blipFill rotWithShape="1">
                  <a:blip r:embed="rId6"/>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D7268ABD-628B-C643-07A0-1091C2C08BDE}"/>
              </a:ext>
            </a:extLst>
          </p:cNvPr>
          <p:cNvGrpSpPr/>
          <p:nvPr/>
        </p:nvGrpSpPr>
        <p:grpSpPr>
          <a:xfrm>
            <a:off x="3975645" y="3690097"/>
            <a:ext cx="1340280" cy="529560"/>
            <a:chOff x="3975645" y="3690097"/>
            <a:chExt cx="1340280" cy="529560"/>
          </a:xfrm>
        </p:grpSpPr>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F11336B-2AFB-19C5-D497-84E7110E8608}"/>
                    </a:ext>
                  </a:extLst>
                </p14:cNvPr>
                <p14:cNvContentPartPr/>
                <p14:nvPr/>
              </p14:nvContentPartPr>
              <p14:xfrm>
                <a:off x="3975645" y="3703777"/>
                <a:ext cx="505440" cy="351360"/>
              </p14:xfrm>
            </p:contentPart>
          </mc:Choice>
          <mc:Fallback>
            <p:pic>
              <p:nvPicPr>
                <p:cNvPr id="4" name="Ink 3">
                  <a:extLst>
                    <a:ext uri="{FF2B5EF4-FFF2-40B4-BE49-F238E27FC236}">
                      <a16:creationId xmlns:a16="http://schemas.microsoft.com/office/drawing/2014/main" id="{CF11336B-2AFB-19C5-D497-84E7110E8608}"/>
                    </a:ext>
                  </a:extLst>
                </p:cNvPr>
                <p:cNvPicPr/>
                <p:nvPr/>
              </p:nvPicPr>
              <p:blipFill>
                <a:blip r:embed="rId8"/>
                <a:stretch>
                  <a:fillRect/>
                </a:stretch>
              </p:blipFill>
              <p:spPr>
                <a:xfrm>
                  <a:off x="3967005" y="3694777"/>
                  <a:ext cx="5230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B7FE3947-7323-A7CD-98E9-00D00D733CE5}"/>
                    </a:ext>
                  </a:extLst>
                </p14:cNvPr>
                <p14:cNvContentPartPr/>
                <p14:nvPr/>
              </p14:nvContentPartPr>
              <p14:xfrm>
                <a:off x="4213605" y="3831217"/>
                <a:ext cx="209520" cy="272880"/>
              </p14:xfrm>
            </p:contentPart>
          </mc:Choice>
          <mc:Fallback>
            <p:pic>
              <p:nvPicPr>
                <p:cNvPr id="5" name="Ink 4">
                  <a:extLst>
                    <a:ext uri="{FF2B5EF4-FFF2-40B4-BE49-F238E27FC236}">
                      <a16:creationId xmlns:a16="http://schemas.microsoft.com/office/drawing/2014/main" id="{B7FE3947-7323-A7CD-98E9-00D00D733CE5}"/>
                    </a:ext>
                  </a:extLst>
                </p:cNvPr>
                <p:cNvPicPr/>
                <p:nvPr/>
              </p:nvPicPr>
              <p:blipFill>
                <a:blip r:embed="rId10"/>
                <a:stretch>
                  <a:fillRect/>
                </a:stretch>
              </p:blipFill>
              <p:spPr>
                <a:xfrm>
                  <a:off x="4204605" y="3822577"/>
                  <a:ext cx="2271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5F82A81C-B9CC-38DF-6222-AD2511DEAA12}"/>
                    </a:ext>
                  </a:extLst>
                </p14:cNvPr>
                <p14:cNvContentPartPr/>
                <p14:nvPr/>
              </p14:nvContentPartPr>
              <p14:xfrm>
                <a:off x="4233405" y="3950737"/>
                <a:ext cx="155520" cy="16920"/>
              </p14:xfrm>
            </p:contentPart>
          </mc:Choice>
          <mc:Fallback>
            <p:pic>
              <p:nvPicPr>
                <p:cNvPr id="7" name="Ink 6">
                  <a:extLst>
                    <a:ext uri="{FF2B5EF4-FFF2-40B4-BE49-F238E27FC236}">
                      <a16:creationId xmlns:a16="http://schemas.microsoft.com/office/drawing/2014/main" id="{5F82A81C-B9CC-38DF-6222-AD2511DEAA12}"/>
                    </a:ext>
                  </a:extLst>
                </p:cNvPr>
                <p:cNvPicPr/>
                <p:nvPr/>
              </p:nvPicPr>
              <p:blipFill>
                <a:blip r:embed="rId12"/>
                <a:stretch>
                  <a:fillRect/>
                </a:stretch>
              </p:blipFill>
              <p:spPr>
                <a:xfrm>
                  <a:off x="4224765" y="3941737"/>
                  <a:ext cx="1731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16FB6A5E-2B4B-87B2-BD28-1A38592E289D}"/>
                    </a:ext>
                  </a:extLst>
                </p14:cNvPr>
                <p14:cNvContentPartPr/>
                <p14:nvPr/>
              </p14:nvContentPartPr>
              <p14:xfrm>
                <a:off x="4504125" y="3970897"/>
                <a:ext cx="135360" cy="248760"/>
              </p14:xfrm>
            </p:contentPart>
          </mc:Choice>
          <mc:Fallback>
            <p:pic>
              <p:nvPicPr>
                <p:cNvPr id="9" name="Ink 8">
                  <a:extLst>
                    <a:ext uri="{FF2B5EF4-FFF2-40B4-BE49-F238E27FC236}">
                      <a16:creationId xmlns:a16="http://schemas.microsoft.com/office/drawing/2014/main" id="{16FB6A5E-2B4B-87B2-BD28-1A38592E289D}"/>
                    </a:ext>
                  </a:extLst>
                </p:cNvPr>
                <p:cNvPicPr/>
                <p:nvPr/>
              </p:nvPicPr>
              <p:blipFill>
                <a:blip r:embed="rId14"/>
                <a:stretch>
                  <a:fillRect/>
                </a:stretch>
              </p:blipFill>
              <p:spPr>
                <a:xfrm>
                  <a:off x="4495125" y="3962257"/>
                  <a:ext cx="1530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17752B30-2353-CFB0-695E-1B93D97FEF06}"/>
                    </a:ext>
                  </a:extLst>
                </p14:cNvPr>
                <p14:cNvContentPartPr/>
                <p14:nvPr/>
              </p14:nvContentPartPr>
              <p14:xfrm>
                <a:off x="4812285" y="3690097"/>
                <a:ext cx="503280" cy="416520"/>
              </p14:xfrm>
            </p:contentPart>
          </mc:Choice>
          <mc:Fallback>
            <p:pic>
              <p:nvPicPr>
                <p:cNvPr id="10" name="Ink 9">
                  <a:extLst>
                    <a:ext uri="{FF2B5EF4-FFF2-40B4-BE49-F238E27FC236}">
                      <a16:creationId xmlns:a16="http://schemas.microsoft.com/office/drawing/2014/main" id="{17752B30-2353-CFB0-695E-1B93D97FEF06}"/>
                    </a:ext>
                  </a:extLst>
                </p:cNvPr>
                <p:cNvPicPr/>
                <p:nvPr/>
              </p:nvPicPr>
              <p:blipFill>
                <a:blip r:embed="rId16"/>
                <a:stretch>
                  <a:fillRect/>
                </a:stretch>
              </p:blipFill>
              <p:spPr>
                <a:xfrm>
                  <a:off x="4803285" y="3681097"/>
                  <a:ext cx="52092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67661AC8-4D11-02CC-AAC1-7319ED613A1E}"/>
                    </a:ext>
                  </a:extLst>
                </p14:cNvPr>
                <p14:cNvContentPartPr/>
                <p14:nvPr/>
              </p14:nvContentPartPr>
              <p14:xfrm>
                <a:off x="5037285" y="3871897"/>
                <a:ext cx="185040" cy="227880"/>
              </p14:xfrm>
            </p:contentPart>
          </mc:Choice>
          <mc:Fallback>
            <p:pic>
              <p:nvPicPr>
                <p:cNvPr id="11" name="Ink 10">
                  <a:extLst>
                    <a:ext uri="{FF2B5EF4-FFF2-40B4-BE49-F238E27FC236}">
                      <a16:creationId xmlns:a16="http://schemas.microsoft.com/office/drawing/2014/main" id="{67661AC8-4D11-02CC-AAC1-7319ED613A1E}"/>
                    </a:ext>
                  </a:extLst>
                </p:cNvPr>
                <p:cNvPicPr/>
                <p:nvPr/>
              </p:nvPicPr>
              <p:blipFill>
                <a:blip r:embed="rId18"/>
                <a:stretch>
                  <a:fillRect/>
                </a:stretch>
              </p:blipFill>
              <p:spPr>
                <a:xfrm>
                  <a:off x="5028285" y="3863257"/>
                  <a:ext cx="2026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7796911B-DC21-7F7F-55E9-4164B958A845}"/>
                    </a:ext>
                  </a:extLst>
                </p14:cNvPr>
                <p14:cNvContentPartPr/>
                <p14:nvPr/>
              </p14:nvContentPartPr>
              <p14:xfrm>
                <a:off x="5003805" y="3944257"/>
                <a:ext cx="222840" cy="25920"/>
              </p14:xfrm>
            </p:contentPart>
          </mc:Choice>
          <mc:Fallback>
            <p:pic>
              <p:nvPicPr>
                <p:cNvPr id="12" name="Ink 11">
                  <a:extLst>
                    <a:ext uri="{FF2B5EF4-FFF2-40B4-BE49-F238E27FC236}">
                      <a16:creationId xmlns:a16="http://schemas.microsoft.com/office/drawing/2014/main" id="{7796911B-DC21-7F7F-55E9-4164B958A845}"/>
                    </a:ext>
                  </a:extLst>
                </p:cNvPr>
                <p:cNvPicPr/>
                <p:nvPr/>
              </p:nvPicPr>
              <p:blipFill>
                <a:blip r:embed="rId20"/>
                <a:stretch>
                  <a:fillRect/>
                </a:stretch>
              </p:blipFill>
              <p:spPr>
                <a:xfrm>
                  <a:off x="4994805" y="3935257"/>
                  <a:ext cx="2404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31910227-E63B-9A25-4742-DC0D38D8516C}"/>
                    </a:ext>
                  </a:extLst>
                </p14:cNvPr>
                <p14:cNvContentPartPr/>
                <p14:nvPr/>
              </p14:nvContentPartPr>
              <p14:xfrm>
                <a:off x="5192805" y="4012657"/>
                <a:ext cx="123120" cy="168840"/>
              </p14:xfrm>
            </p:contentPart>
          </mc:Choice>
          <mc:Fallback>
            <p:pic>
              <p:nvPicPr>
                <p:cNvPr id="13" name="Ink 12">
                  <a:extLst>
                    <a:ext uri="{FF2B5EF4-FFF2-40B4-BE49-F238E27FC236}">
                      <a16:creationId xmlns:a16="http://schemas.microsoft.com/office/drawing/2014/main" id="{31910227-E63B-9A25-4742-DC0D38D8516C}"/>
                    </a:ext>
                  </a:extLst>
                </p:cNvPr>
                <p:cNvPicPr/>
                <p:nvPr/>
              </p:nvPicPr>
              <p:blipFill>
                <a:blip r:embed="rId22"/>
                <a:stretch>
                  <a:fillRect/>
                </a:stretch>
              </p:blipFill>
              <p:spPr>
                <a:xfrm>
                  <a:off x="5183805" y="4003657"/>
                  <a:ext cx="140760" cy="186480"/>
                </a:xfrm>
                <a:prstGeom prst="rect">
                  <a:avLst/>
                </a:prstGeom>
              </p:spPr>
            </p:pic>
          </mc:Fallback>
        </mc:AlternateContent>
      </p:grpSp>
      <p:grpSp>
        <p:nvGrpSpPr>
          <p:cNvPr id="24" name="Group 23">
            <a:extLst>
              <a:ext uri="{FF2B5EF4-FFF2-40B4-BE49-F238E27FC236}">
                <a16:creationId xmlns:a16="http://schemas.microsoft.com/office/drawing/2014/main" id="{8986F6F2-C083-5C1F-78AE-7B1F506AEEB1}"/>
              </a:ext>
            </a:extLst>
          </p:cNvPr>
          <p:cNvGrpSpPr/>
          <p:nvPr/>
        </p:nvGrpSpPr>
        <p:grpSpPr>
          <a:xfrm>
            <a:off x="9214725" y="1842937"/>
            <a:ext cx="1950120" cy="1338480"/>
            <a:chOff x="9214725" y="1842937"/>
            <a:chExt cx="1950120" cy="1338480"/>
          </a:xfrm>
        </p:grpSpPr>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BF67FA9B-2FD2-1738-6DC3-69E663312C89}"/>
                    </a:ext>
                  </a:extLst>
                </p14:cNvPr>
                <p14:cNvContentPartPr/>
                <p14:nvPr/>
              </p14:nvContentPartPr>
              <p14:xfrm>
                <a:off x="9214725" y="2525857"/>
                <a:ext cx="1950120" cy="104760"/>
              </p14:xfrm>
            </p:contentPart>
          </mc:Choice>
          <mc:Fallback>
            <p:pic>
              <p:nvPicPr>
                <p:cNvPr id="15" name="Ink 14">
                  <a:extLst>
                    <a:ext uri="{FF2B5EF4-FFF2-40B4-BE49-F238E27FC236}">
                      <a16:creationId xmlns:a16="http://schemas.microsoft.com/office/drawing/2014/main" id="{BF67FA9B-2FD2-1738-6DC3-69E663312C89}"/>
                    </a:ext>
                  </a:extLst>
                </p:cNvPr>
                <p:cNvPicPr/>
                <p:nvPr/>
              </p:nvPicPr>
              <p:blipFill>
                <a:blip r:embed="rId24"/>
                <a:stretch>
                  <a:fillRect/>
                </a:stretch>
              </p:blipFill>
              <p:spPr>
                <a:xfrm>
                  <a:off x="9205725" y="2516857"/>
                  <a:ext cx="19677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46335280-52D5-62C6-38BB-7A460A18F349}"/>
                    </a:ext>
                  </a:extLst>
                </p14:cNvPr>
                <p14:cNvContentPartPr/>
                <p14:nvPr/>
              </p14:nvContentPartPr>
              <p14:xfrm>
                <a:off x="9522165" y="1842937"/>
                <a:ext cx="55800" cy="1089720"/>
              </p14:xfrm>
            </p:contentPart>
          </mc:Choice>
          <mc:Fallback>
            <p:pic>
              <p:nvPicPr>
                <p:cNvPr id="16" name="Ink 15">
                  <a:extLst>
                    <a:ext uri="{FF2B5EF4-FFF2-40B4-BE49-F238E27FC236}">
                      <a16:creationId xmlns:a16="http://schemas.microsoft.com/office/drawing/2014/main" id="{46335280-52D5-62C6-38BB-7A460A18F349}"/>
                    </a:ext>
                  </a:extLst>
                </p:cNvPr>
                <p:cNvPicPr/>
                <p:nvPr/>
              </p:nvPicPr>
              <p:blipFill>
                <a:blip r:embed="rId26"/>
                <a:stretch>
                  <a:fillRect/>
                </a:stretch>
              </p:blipFill>
              <p:spPr>
                <a:xfrm>
                  <a:off x="9513525" y="1833937"/>
                  <a:ext cx="73440" cy="1107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EC0D79B7-24D6-4AE9-7176-9E25F3FB8F01}"/>
                    </a:ext>
                  </a:extLst>
                </p14:cNvPr>
                <p14:cNvContentPartPr/>
                <p14:nvPr/>
              </p14:nvContentPartPr>
              <p14:xfrm>
                <a:off x="9826005" y="1979377"/>
                <a:ext cx="855720" cy="608760"/>
              </p14:xfrm>
            </p:contentPart>
          </mc:Choice>
          <mc:Fallback>
            <p:pic>
              <p:nvPicPr>
                <p:cNvPr id="17" name="Ink 16">
                  <a:extLst>
                    <a:ext uri="{FF2B5EF4-FFF2-40B4-BE49-F238E27FC236}">
                      <a16:creationId xmlns:a16="http://schemas.microsoft.com/office/drawing/2014/main" id="{EC0D79B7-24D6-4AE9-7176-9E25F3FB8F01}"/>
                    </a:ext>
                  </a:extLst>
                </p:cNvPr>
                <p:cNvPicPr/>
                <p:nvPr/>
              </p:nvPicPr>
              <p:blipFill>
                <a:blip r:embed="rId28"/>
                <a:stretch>
                  <a:fillRect/>
                </a:stretch>
              </p:blipFill>
              <p:spPr>
                <a:xfrm>
                  <a:off x="9817365" y="1970377"/>
                  <a:ext cx="87336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A143E00B-99CE-EA1A-3A66-604A09A6FA6E}"/>
                    </a:ext>
                  </a:extLst>
                </p14:cNvPr>
                <p14:cNvContentPartPr/>
                <p14:nvPr/>
              </p14:nvContentPartPr>
              <p14:xfrm>
                <a:off x="9889725" y="2798737"/>
                <a:ext cx="95040" cy="188280"/>
              </p14:xfrm>
            </p:contentPart>
          </mc:Choice>
          <mc:Fallback>
            <p:pic>
              <p:nvPicPr>
                <p:cNvPr id="18" name="Ink 17">
                  <a:extLst>
                    <a:ext uri="{FF2B5EF4-FFF2-40B4-BE49-F238E27FC236}">
                      <a16:creationId xmlns:a16="http://schemas.microsoft.com/office/drawing/2014/main" id="{A143E00B-99CE-EA1A-3A66-604A09A6FA6E}"/>
                    </a:ext>
                  </a:extLst>
                </p:cNvPr>
                <p:cNvPicPr/>
                <p:nvPr/>
              </p:nvPicPr>
              <p:blipFill>
                <a:blip r:embed="rId30"/>
                <a:stretch>
                  <a:fillRect/>
                </a:stretch>
              </p:blipFill>
              <p:spPr>
                <a:xfrm>
                  <a:off x="9880725" y="2789737"/>
                  <a:ext cx="1126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97428F41-A9E9-0CA7-045D-3DFD6BF2F044}"/>
                    </a:ext>
                  </a:extLst>
                </p14:cNvPr>
                <p14:cNvContentPartPr/>
                <p14:nvPr/>
              </p14:nvContentPartPr>
              <p14:xfrm>
                <a:off x="9839325" y="2830417"/>
                <a:ext cx="187200" cy="7200"/>
              </p14:xfrm>
            </p:contentPart>
          </mc:Choice>
          <mc:Fallback>
            <p:pic>
              <p:nvPicPr>
                <p:cNvPr id="19" name="Ink 18">
                  <a:extLst>
                    <a:ext uri="{FF2B5EF4-FFF2-40B4-BE49-F238E27FC236}">
                      <a16:creationId xmlns:a16="http://schemas.microsoft.com/office/drawing/2014/main" id="{97428F41-A9E9-0CA7-045D-3DFD6BF2F044}"/>
                    </a:ext>
                  </a:extLst>
                </p:cNvPr>
                <p:cNvPicPr/>
                <p:nvPr/>
              </p:nvPicPr>
              <p:blipFill>
                <a:blip r:embed="rId32"/>
                <a:stretch>
                  <a:fillRect/>
                </a:stretch>
              </p:blipFill>
              <p:spPr>
                <a:xfrm>
                  <a:off x="9830685" y="2821417"/>
                  <a:ext cx="204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85378E75-6C1C-AB71-E315-709AE2ABD392}"/>
                    </a:ext>
                  </a:extLst>
                </p14:cNvPr>
                <p14:cNvContentPartPr/>
                <p14:nvPr/>
              </p14:nvContentPartPr>
              <p14:xfrm>
                <a:off x="10575165" y="2742937"/>
                <a:ext cx="110160" cy="205200"/>
              </p14:xfrm>
            </p:contentPart>
          </mc:Choice>
          <mc:Fallback>
            <p:pic>
              <p:nvPicPr>
                <p:cNvPr id="20" name="Ink 19">
                  <a:extLst>
                    <a:ext uri="{FF2B5EF4-FFF2-40B4-BE49-F238E27FC236}">
                      <a16:creationId xmlns:a16="http://schemas.microsoft.com/office/drawing/2014/main" id="{85378E75-6C1C-AB71-E315-709AE2ABD392}"/>
                    </a:ext>
                  </a:extLst>
                </p:cNvPr>
                <p:cNvPicPr/>
                <p:nvPr/>
              </p:nvPicPr>
              <p:blipFill>
                <a:blip r:embed="rId34"/>
                <a:stretch>
                  <a:fillRect/>
                </a:stretch>
              </p:blipFill>
              <p:spPr>
                <a:xfrm>
                  <a:off x="10566165" y="2734297"/>
                  <a:ext cx="1278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1574AEEB-97E5-0269-5495-5CE19CD2BDA2}"/>
                    </a:ext>
                  </a:extLst>
                </p14:cNvPr>
                <p14:cNvContentPartPr/>
                <p14:nvPr/>
              </p14:nvContentPartPr>
              <p14:xfrm>
                <a:off x="10533405" y="2774257"/>
                <a:ext cx="156240" cy="28080"/>
              </p14:xfrm>
            </p:contentPart>
          </mc:Choice>
          <mc:Fallback>
            <p:pic>
              <p:nvPicPr>
                <p:cNvPr id="21" name="Ink 20">
                  <a:extLst>
                    <a:ext uri="{FF2B5EF4-FFF2-40B4-BE49-F238E27FC236}">
                      <a16:creationId xmlns:a16="http://schemas.microsoft.com/office/drawing/2014/main" id="{1574AEEB-97E5-0269-5495-5CE19CD2BDA2}"/>
                    </a:ext>
                  </a:extLst>
                </p:cNvPr>
                <p:cNvPicPr/>
                <p:nvPr/>
              </p:nvPicPr>
              <p:blipFill>
                <a:blip r:embed="rId36"/>
                <a:stretch>
                  <a:fillRect/>
                </a:stretch>
              </p:blipFill>
              <p:spPr>
                <a:xfrm>
                  <a:off x="10524765" y="2765257"/>
                  <a:ext cx="1738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331D5FD9-1FA2-1E89-3615-CE3096FC9EE4}"/>
                    </a:ext>
                  </a:extLst>
                </p14:cNvPr>
                <p14:cNvContentPartPr/>
                <p14:nvPr/>
              </p14:nvContentPartPr>
              <p14:xfrm>
                <a:off x="10801245" y="2880457"/>
                <a:ext cx="159120" cy="167760"/>
              </p14:xfrm>
            </p:contentPart>
          </mc:Choice>
          <mc:Fallback>
            <p:pic>
              <p:nvPicPr>
                <p:cNvPr id="22" name="Ink 21">
                  <a:extLst>
                    <a:ext uri="{FF2B5EF4-FFF2-40B4-BE49-F238E27FC236}">
                      <a16:creationId xmlns:a16="http://schemas.microsoft.com/office/drawing/2014/main" id="{331D5FD9-1FA2-1E89-3615-CE3096FC9EE4}"/>
                    </a:ext>
                  </a:extLst>
                </p:cNvPr>
                <p:cNvPicPr/>
                <p:nvPr/>
              </p:nvPicPr>
              <p:blipFill>
                <a:blip r:embed="rId38"/>
                <a:stretch>
                  <a:fillRect/>
                </a:stretch>
              </p:blipFill>
              <p:spPr>
                <a:xfrm>
                  <a:off x="10792245" y="2871457"/>
                  <a:ext cx="1767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02D45B84-4294-3ACF-948D-92B1048679F3}"/>
                    </a:ext>
                  </a:extLst>
                </p14:cNvPr>
                <p14:cNvContentPartPr/>
                <p14:nvPr/>
              </p14:nvContentPartPr>
              <p14:xfrm>
                <a:off x="10051005" y="3033457"/>
                <a:ext cx="22680" cy="147960"/>
              </p14:xfrm>
            </p:contentPart>
          </mc:Choice>
          <mc:Fallback>
            <p:pic>
              <p:nvPicPr>
                <p:cNvPr id="23" name="Ink 22">
                  <a:extLst>
                    <a:ext uri="{FF2B5EF4-FFF2-40B4-BE49-F238E27FC236}">
                      <a16:creationId xmlns:a16="http://schemas.microsoft.com/office/drawing/2014/main" id="{02D45B84-4294-3ACF-948D-92B1048679F3}"/>
                    </a:ext>
                  </a:extLst>
                </p:cNvPr>
                <p:cNvPicPr/>
                <p:nvPr/>
              </p:nvPicPr>
              <p:blipFill>
                <a:blip r:embed="rId40"/>
                <a:stretch>
                  <a:fillRect/>
                </a:stretch>
              </p:blipFill>
              <p:spPr>
                <a:xfrm>
                  <a:off x="10042005" y="3024817"/>
                  <a:ext cx="40320" cy="165600"/>
                </a:xfrm>
                <a:prstGeom prst="rect">
                  <a:avLst/>
                </a:prstGeom>
              </p:spPr>
            </p:pic>
          </mc:Fallback>
        </mc:AlternateContent>
      </p:grpSp>
      <p:grpSp>
        <p:nvGrpSpPr>
          <p:cNvPr id="27" name="Group 26">
            <a:extLst>
              <a:ext uri="{FF2B5EF4-FFF2-40B4-BE49-F238E27FC236}">
                <a16:creationId xmlns:a16="http://schemas.microsoft.com/office/drawing/2014/main" id="{E53957EE-8B3C-8C60-A94A-B3BB226E2517}"/>
              </a:ext>
            </a:extLst>
          </p:cNvPr>
          <p:cNvGrpSpPr/>
          <p:nvPr/>
        </p:nvGrpSpPr>
        <p:grpSpPr>
          <a:xfrm>
            <a:off x="6044565" y="3537457"/>
            <a:ext cx="475200" cy="308520"/>
            <a:chOff x="6044565" y="3537457"/>
            <a:chExt cx="475200" cy="308520"/>
          </a:xfrm>
        </p:grpSpPr>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ADE4C442-DCED-0858-9145-C4AC18F3D47D}"/>
                    </a:ext>
                  </a:extLst>
                </p14:cNvPr>
                <p14:cNvContentPartPr/>
                <p14:nvPr/>
              </p14:nvContentPartPr>
              <p14:xfrm>
                <a:off x="6044565" y="3537457"/>
                <a:ext cx="475200" cy="170280"/>
              </p14:xfrm>
            </p:contentPart>
          </mc:Choice>
          <mc:Fallback>
            <p:pic>
              <p:nvPicPr>
                <p:cNvPr id="25" name="Ink 24">
                  <a:extLst>
                    <a:ext uri="{FF2B5EF4-FFF2-40B4-BE49-F238E27FC236}">
                      <a16:creationId xmlns:a16="http://schemas.microsoft.com/office/drawing/2014/main" id="{ADE4C442-DCED-0858-9145-C4AC18F3D47D}"/>
                    </a:ext>
                  </a:extLst>
                </p:cNvPr>
                <p:cNvPicPr/>
                <p:nvPr/>
              </p:nvPicPr>
              <p:blipFill>
                <a:blip r:embed="rId42"/>
                <a:stretch>
                  <a:fillRect/>
                </a:stretch>
              </p:blipFill>
              <p:spPr>
                <a:xfrm>
                  <a:off x="6035925" y="3528457"/>
                  <a:ext cx="492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CF23ED1B-C7F6-BD0E-A56D-022B35BB3003}"/>
                    </a:ext>
                  </a:extLst>
                </p14:cNvPr>
                <p14:cNvContentPartPr/>
                <p14:nvPr/>
              </p14:nvContentPartPr>
              <p14:xfrm>
                <a:off x="6101085" y="3779377"/>
                <a:ext cx="215280" cy="66600"/>
              </p14:xfrm>
            </p:contentPart>
          </mc:Choice>
          <mc:Fallback>
            <p:pic>
              <p:nvPicPr>
                <p:cNvPr id="26" name="Ink 25">
                  <a:extLst>
                    <a:ext uri="{FF2B5EF4-FFF2-40B4-BE49-F238E27FC236}">
                      <a16:creationId xmlns:a16="http://schemas.microsoft.com/office/drawing/2014/main" id="{CF23ED1B-C7F6-BD0E-A56D-022B35BB3003}"/>
                    </a:ext>
                  </a:extLst>
                </p:cNvPr>
                <p:cNvPicPr/>
                <p:nvPr/>
              </p:nvPicPr>
              <p:blipFill>
                <a:blip r:embed="rId44"/>
                <a:stretch>
                  <a:fillRect/>
                </a:stretch>
              </p:blipFill>
              <p:spPr>
                <a:xfrm>
                  <a:off x="6092085" y="3770377"/>
                  <a:ext cx="232920" cy="84240"/>
                </a:xfrm>
                <a:prstGeom prst="rect">
                  <a:avLst/>
                </a:prstGeom>
              </p:spPr>
            </p:pic>
          </mc:Fallback>
        </mc:AlternateContent>
      </p:grpSp>
      <p:grpSp>
        <p:nvGrpSpPr>
          <p:cNvPr id="13332" name="Group 13331">
            <a:extLst>
              <a:ext uri="{FF2B5EF4-FFF2-40B4-BE49-F238E27FC236}">
                <a16:creationId xmlns:a16="http://schemas.microsoft.com/office/drawing/2014/main" id="{BD7E4277-456E-AE50-4480-6C06C51EE4CC}"/>
              </a:ext>
            </a:extLst>
          </p:cNvPr>
          <p:cNvGrpSpPr/>
          <p:nvPr/>
        </p:nvGrpSpPr>
        <p:grpSpPr>
          <a:xfrm>
            <a:off x="7260645" y="3994297"/>
            <a:ext cx="2480400" cy="855000"/>
            <a:chOff x="7260645" y="3994297"/>
            <a:chExt cx="2480400" cy="855000"/>
          </a:xfrm>
        </p:grpSpPr>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C8D93B2F-79B8-4979-C0F3-85E1B0453E8C}"/>
                    </a:ext>
                  </a:extLst>
                </p14:cNvPr>
                <p14:cNvContentPartPr/>
                <p14:nvPr/>
              </p14:nvContentPartPr>
              <p14:xfrm>
                <a:off x="7260645" y="4199857"/>
                <a:ext cx="113400" cy="495720"/>
              </p14:xfrm>
            </p:contentPart>
          </mc:Choice>
          <mc:Fallback>
            <p:pic>
              <p:nvPicPr>
                <p:cNvPr id="28" name="Ink 27">
                  <a:extLst>
                    <a:ext uri="{FF2B5EF4-FFF2-40B4-BE49-F238E27FC236}">
                      <a16:creationId xmlns:a16="http://schemas.microsoft.com/office/drawing/2014/main" id="{C8D93B2F-79B8-4979-C0F3-85E1B0453E8C}"/>
                    </a:ext>
                  </a:extLst>
                </p:cNvPr>
                <p:cNvPicPr/>
                <p:nvPr/>
              </p:nvPicPr>
              <p:blipFill>
                <a:blip r:embed="rId46"/>
                <a:stretch>
                  <a:fillRect/>
                </a:stretch>
              </p:blipFill>
              <p:spPr>
                <a:xfrm>
                  <a:off x="7251645" y="4190857"/>
                  <a:ext cx="13104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0359EB56-66DA-3BEC-3A57-48847BCE6778}"/>
                    </a:ext>
                  </a:extLst>
                </p14:cNvPr>
                <p14:cNvContentPartPr/>
                <p14:nvPr/>
              </p14:nvContentPartPr>
              <p14:xfrm>
                <a:off x="7295925" y="4133257"/>
                <a:ext cx="197640" cy="169920"/>
              </p14:xfrm>
            </p:contentPart>
          </mc:Choice>
          <mc:Fallback>
            <p:pic>
              <p:nvPicPr>
                <p:cNvPr id="29" name="Ink 28">
                  <a:extLst>
                    <a:ext uri="{FF2B5EF4-FFF2-40B4-BE49-F238E27FC236}">
                      <a16:creationId xmlns:a16="http://schemas.microsoft.com/office/drawing/2014/main" id="{0359EB56-66DA-3BEC-3A57-48847BCE6778}"/>
                    </a:ext>
                  </a:extLst>
                </p:cNvPr>
                <p:cNvPicPr/>
                <p:nvPr/>
              </p:nvPicPr>
              <p:blipFill>
                <a:blip r:embed="rId48"/>
                <a:stretch>
                  <a:fillRect/>
                </a:stretch>
              </p:blipFill>
              <p:spPr>
                <a:xfrm>
                  <a:off x="7287285" y="4124257"/>
                  <a:ext cx="215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857F553C-4B3B-999B-B1EA-844017A56F59}"/>
                    </a:ext>
                  </a:extLst>
                </p14:cNvPr>
                <p14:cNvContentPartPr/>
                <p14:nvPr/>
              </p14:nvContentPartPr>
              <p14:xfrm>
                <a:off x="7586445" y="4313257"/>
                <a:ext cx="160200" cy="15840"/>
              </p14:xfrm>
            </p:contentPart>
          </mc:Choice>
          <mc:Fallback>
            <p:pic>
              <p:nvPicPr>
                <p:cNvPr id="30" name="Ink 29">
                  <a:extLst>
                    <a:ext uri="{FF2B5EF4-FFF2-40B4-BE49-F238E27FC236}">
                      <a16:creationId xmlns:a16="http://schemas.microsoft.com/office/drawing/2014/main" id="{857F553C-4B3B-999B-B1EA-844017A56F59}"/>
                    </a:ext>
                  </a:extLst>
                </p:cNvPr>
                <p:cNvPicPr/>
                <p:nvPr/>
              </p:nvPicPr>
              <p:blipFill>
                <a:blip r:embed="rId50"/>
                <a:stretch>
                  <a:fillRect/>
                </a:stretch>
              </p:blipFill>
              <p:spPr>
                <a:xfrm>
                  <a:off x="7577445" y="4304257"/>
                  <a:ext cx="177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B7EBEC1E-56C9-CC36-0BC8-5F6302B495B4}"/>
                    </a:ext>
                  </a:extLst>
                </p14:cNvPr>
                <p14:cNvContentPartPr/>
                <p14:nvPr/>
              </p14:nvContentPartPr>
              <p14:xfrm>
                <a:off x="7639005" y="4256377"/>
                <a:ext cx="124200" cy="22320"/>
              </p14:xfrm>
            </p:contentPart>
          </mc:Choice>
          <mc:Fallback>
            <p:pic>
              <p:nvPicPr>
                <p:cNvPr id="31" name="Ink 30">
                  <a:extLst>
                    <a:ext uri="{FF2B5EF4-FFF2-40B4-BE49-F238E27FC236}">
                      <a16:creationId xmlns:a16="http://schemas.microsoft.com/office/drawing/2014/main" id="{B7EBEC1E-56C9-CC36-0BC8-5F6302B495B4}"/>
                    </a:ext>
                  </a:extLst>
                </p:cNvPr>
                <p:cNvPicPr/>
                <p:nvPr/>
              </p:nvPicPr>
              <p:blipFill>
                <a:blip r:embed="rId52"/>
                <a:stretch>
                  <a:fillRect/>
                </a:stretch>
              </p:blipFill>
              <p:spPr>
                <a:xfrm>
                  <a:off x="7630365" y="4247737"/>
                  <a:ext cx="141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313" name="Ink 13312">
                  <a:extLst>
                    <a:ext uri="{FF2B5EF4-FFF2-40B4-BE49-F238E27FC236}">
                      <a16:creationId xmlns:a16="http://schemas.microsoft.com/office/drawing/2014/main" id="{83FFFC0B-1E3C-2F98-B316-C1EF25985504}"/>
                    </a:ext>
                  </a:extLst>
                </p14:cNvPr>
                <p14:cNvContentPartPr/>
                <p14:nvPr/>
              </p14:nvContentPartPr>
              <p14:xfrm>
                <a:off x="7994325" y="3994297"/>
                <a:ext cx="274320" cy="321120"/>
              </p14:xfrm>
            </p:contentPart>
          </mc:Choice>
          <mc:Fallback>
            <p:pic>
              <p:nvPicPr>
                <p:cNvPr id="13313" name="Ink 13312">
                  <a:extLst>
                    <a:ext uri="{FF2B5EF4-FFF2-40B4-BE49-F238E27FC236}">
                      <a16:creationId xmlns:a16="http://schemas.microsoft.com/office/drawing/2014/main" id="{83FFFC0B-1E3C-2F98-B316-C1EF25985504}"/>
                    </a:ext>
                  </a:extLst>
                </p:cNvPr>
                <p:cNvPicPr/>
                <p:nvPr/>
              </p:nvPicPr>
              <p:blipFill>
                <a:blip r:embed="rId54"/>
                <a:stretch>
                  <a:fillRect/>
                </a:stretch>
              </p:blipFill>
              <p:spPr>
                <a:xfrm>
                  <a:off x="7985325" y="3985657"/>
                  <a:ext cx="29196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3314" name="Ink 13313">
                  <a:extLst>
                    <a:ext uri="{FF2B5EF4-FFF2-40B4-BE49-F238E27FC236}">
                      <a16:creationId xmlns:a16="http://schemas.microsoft.com/office/drawing/2014/main" id="{E021F4A5-43A4-3C13-18E9-2856A2281250}"/>
                    </a:ext>
                  </a:extLst>
                </p14:cNvPr>
                <p14:cNvContentPartPr/>
                <p14:nvPr/>
              </p14:nvContentPartPr>
              <p14:xfrm>
                <a:off x="8342085" y="4072417"/>
                <a:ext cx="150480" cy="230760"/>
              </p14:xfrm>
            </p:contentPart>
          </mc:Choice>
          <mc:Fallback>
            <p:pic>
              <p:nvPicPr>
                <p:cNvPr id="13314" name="Ink 13313">
                  <a:extLst>
                    <a:ext uri="{FF2B5EF4-FFF2-40B4-BE49-F238E27FC236}">
                      <a16:creationId xmlns:a16="http://schemas.microsoft.com/office/drawing/2014/main" id="{E021F4A5-43A4-3C13-18E9-2856A2281250}"/>
                    </a:ext>
                  </a:extLst>
                </p:cNvPr>
                <p:cNvPicPr/>
                <p:nvPr/>
              </p:nvPicPr>
              <p:blipFill>
                <a:blip r:embed="rId56"/>
                <a:stretch>
                  <a:fillRect/>
                </a:stretch>
              </p:blipFill>
              <p:spPr>
                <a:xfrm>
                  <a:off x="8333085" y="4063777"/>
                  <a:ext cx="168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3316" name="Ink 13315">
                  <a:extLst>
                    <a:ext uri="{FF2B5EF4-FFF2-40B4-BE49-F238E27FC236}">
                      <a16:creationId xmlns:a16="http://schemas.microsoft.com/office/drawing/2014/main" id="{635DBEB4-417B-4753-AAD5-FCB6013AECDF}"/>
                    </a:ext>
                  </a:extLst>
                </p14:cNvPr>
                <p14:cNvContentPartPr/>
                <p14:nvPr/>
              </p14:nvContentPartPr>
              <p14:xfrm>
                <a:off x="8591925" y="4171777"/>
                <a:ext cx="71280" cy="131760"/>
              </p14:xfrm>
            </p:contentPart>
          </mc:Choice>
          <mc:Fallback>
            <p:pic>
              <p:nvPicPr>
                <p:cNvPr id="13316" name="Ink 13315">
                  <a:extLst>
                    <a:ext uri="{FF2B5EF4-FFF2-40B4-BE49-F238E27FC236}">
                      <a16:creationId xmlns:a16="http://schemas.microsoft.com/office/drawing/2014/main" id="{635DBEB4-417B-4753-AAD5-FCB6013AECDF}"/>
                    </a:ext>
                  </a:extLst>
                </p:cNvPr>
                <p:cNvPicPr/>
                <p:nvPr/>
              </p:nvPicPr>
              <p:blipFill>
                <a:blip r:embed="rId58"/>
                <a:stretch>
                  <a:fillRect/>
                </a:stretch>
              </p:blipFill>
              <p:spPr>
                <a:xfrm>
                  <a:off x="8583285" y="4163137"/>
                  <a:ext cx="88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317" name="Ink 13316">
                  <a:extLst>
                    <a:ext uri="{FF2B5EF4-FFF2-40B4-BE49-F238E27FC236}">
                      <a16:creationId xmlns:a16="http://schemas.microsoft.com/office/drawing/2014/main" id="{65133D22-F4F5-AB1B-8CC4-342FD8BA6153}"/>
                    </a:ext>
                  </a:extLst>
                </p14:cNvPr>
                <p14:cNvContentPartPr/>
                <p14:nvPr/>
              </p14:nvContentPartPr>
              <p14:xfrm>
                <a:off x="8782725" y="4079617"/>
                <a:ext cx="264240" cy="134280"/>
              </p14:xfrm>
            </p:contentPart>
          </mc:Choice>
          <mc:Fallback>
            <p:pic>
              <p:nvPicPr>
                <p:cNvPr id="13317" name="Ink 13316">
                  <a:extLst>
                    <a:ext uri="{FF2B5EF4-FFF2-40B4-BE49-F238E27FC236}">
                      <a16:creationId xmlns:a16="http://schemas.microsoft.com/office/drawing/2014/main" id="{65133D22-F4F5-AB1B-8CC4-342FD8BA6153}"/>
                    </a:ext>
                  </a:extLst>
                </p:cNvPr>
                <p:cNvPicPr/>
                <p:nvPr/>
              </p:nvPicPr>
              <p:blipFill>
                <a:blip r:embed="rId60"/>
                <a:stretch>
                  <a:fillRect/>
                </a:stretch>
              </p:blipFill>
              <p:spPr>
                <a:xfrm>
                  <a:off x="8773725" y="4070617"/>
                  <a:ext cx="281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318" name="Ink 13317">
                  <a:extLst>
                    <a:ext uri="{FF2B5EF4-FFF2-40B4-BE49-F238E27FC236}">
                      <a16:creationId xmlns:a16="http://schemas.microsoft.com/office/drawing/2014/main" id="{2ABD9035-DFEE-A577-CCC5-1F645972D482}"/>
                    </a:ext>
                  </a:extLst>
                </p14:cNvPr>
                <p14:cNvContentPartPr/>
                <p14:nvPr/>
              </p14:nvContentPartPr>
              <p14:xfrm>
                <a:off x="9004485" y="4041097"/>
                <a:ext cx="187920" cy="222480"/>
              </p14:xfrm>
            </p:contentPart>
          </mc:Choice>
          <mc:Fallback>
            <p:pic>
              <p:nvPicPr>
                <p:cNvPr id="13318" name="Ink 13317">
                  <a:extLst>
                    <a:ext uri="{FF2B5EF4-FFF2-40B4-BE49-F238E27FC236}">
                      <a16:creationId xmlns:a16="http://schemas.microsoft.com/office/drawing/2014/main" id="{2ABD9035-DFEE-A577-CCC5-1F645972D482}"/>
                    </a:ext>
                  </a:extLst>
                </p:cNvPr>
                <p:cNvPicPr/>
                <p:nvPr/>
              </p:nvPicPr>
              <p:blipFill>
                <a:blip r:embed="rId62"/>
                <a:stretch>
                  <a:fillRect/>
                </a:stretch>
              </p:blipFill>
              <p:spPr>
                <a:xfrm>
                  <a:off x="8995845" y="4032097"/>
                  <a:ext cx="2055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3319" name="Ink 13318">
                  <a:extLst>
                    <a:ext uri="{FF2B5EF4-FFF2-40B4-BE49-F238E27FC236}">
                      <a16:creationId xmlns:a16="http://schemas.microsoft.com/office/drawing/2014/main" id="{8F322EFC-2478-4D7B-34FC-C2C714F3420E}"/>
                    </a:ext>
                  </a:extLst>
                </p14:cNvPr>
                <p14:cNvContentPartPr/>
                <p14:nvPr/>
              </p14:nvContentPartPr>
              <p14:xfrm>
                <a:off x="7987845" y="4402537"/>
                <a:ext cx="1252080" cy="43920"/>
              </p14:xfrm>
            </p:contentPart>
          </mc:Choice>
          <mc:Fallback>
            <p:pic>
              <p:nvPicPr>
                <p:cNvPr id="13319" name="Ink 13318">
                  <a:extLst>
                    <a:ext uri="{FF2B5EF4-FFF2-40B4-BE49-F238E27FC236}">
                      <a16:creationId xmlns:a16="http://schemas.microsoft.com/office/drawing/2014/main" id="{8F322EFC-2478-4D7B-34FC-C2C714F3420E}"/>
                    </a:ext>
                  </a:extLst>
                </p:cNvPr>
                <p:cNvPicPr/>
                <p:nvPr/>
              </p:nvPicPr>
              <p:blipFill>
                <a:blip r:embed="rId64"/>
                <a:stretch>
                  <a:fillRect/>
                </a:stretch>
              </p:blipFill>
              <p:spPr>
                <a:xfrm>
                  <a:off x="7979205" y="4393897"/>
                  <a:ext cx="12697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320" name="Ink 13319">
                  <a:extLst>
                    <a:ext uri="{FF2B5EF4-FFF2-40B4-BE49-F238E27FC236}">
                      <a16:creationId xmlns:a16="http://schemas.microsoft.com/office/drawing/2014/main" id="{971A6E0F-2EF3-BEB7-ABFD-8B99ADBE2542}"/>
                    </a:ext>
                  </a:extLst>
                </p14:cNvPr>
                <p14:cNvContentPartPr/>
                <p14:nvPr/>
              </p14:nvContentPartPr>
              <p14:xfrm>
                <a:off x="8272245" y="4538257"/>
                <a:ext cx="5760" cy="223920"/>
              </p14:xfrm>
            </p:contentPart>
          </mc:Choice>
          <mc:Fallback>
            <p:pic>
              <p:nvPicPr>
                <p:cNvPr id="13320" name="Ink 13319">
                  <a:extLst>
                    <a:ext uri="{FF2B5EF4-FFF2-40B4-BE49-F238E27FC236}">
                      <a16:creationId xmlns:a16="http://schemas.microsoft.com/office/drawing/2014/main" id="{971A6E0F-2EF3-BEB7-ABFD-8B99ADBE2542}"/>
                    </a:ext>
                  </a:extLst>
                </p:cNvPr>
                <p:cNvPicPr/>
                <p:nvPr/>
              </p:nvPicPr>
              <p:blipFill>
                <a:blip r:embed="rId66"/>
                <a:stretch>
                  <a:fillRect/>
                </a:stretch>
              </p:blipFill>
              <p:spPr>
                <a:xfrm>
                  <a:off x="8263245" y="4529617"/>
                  <a:ext cx="234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3321" name="Ink 13320">
                  <a:extLst>
                    <a:ext uri="{FF2B5EF4-FFF2-40B4-BE49-F238E27FC236}">
                      <a16:creationId xmlns:a16="http://schemas.microsoft.com/office/drawing/2014/main" id="{E805045D-B6E8-34FA-06A4-939E54135DAC}"/>
                    </a:ext>
                  </a:extLst>
                </p14:cNvPr>
                <p14:cNvContentPartPr/>
                <p14:nvPr/>
              </p14:nvContentPartPr>
              <p14:xfrm>
                <a:off x="8360445" y="4534297"/>
                <a:ext cx="14040" cy="271800"/>
              </p14:xfrm>
            </p:contentPart>
          </mc:Choice>
          <mc:Fallback>
            <p:pic>
              <p:nvPicPr>
                <p:cNvPr id="13321" name="Ink 13320">
                  <a:extLst>
                    <a:ext uri="{FF2B5EF4-FFF2-40B4-BE49-F238E27FC236}">
                      <a16:creationId xmlns:a16="http://schemas.microsoft.com/office/drawing/2014/main" id="{E805045D-B6E8-34FA-06A4-939E54135DAC}"/>
                    </a:ext>
                  </a:extLst>
                </p:cNvPr>
                <p:cNvPicPr/>
                <p:nvPr/>
              </p:nvPicPr>
              <p:blipFill>
                <a:blip r:embed="rId68"/>
                <a:stretch>
                  <a:fillRect/>
                </a:stretch>
              </p:blipFill>
              <p:spPr>
                <a:xfrm>
                  <a:off x="8351445" y="4525657"/>
                  <a:ext cx="316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322" name="Ink 13321">
                  <a:extLst>
                    <a:ext uri="{FF2B5EF4-FFF2-40B4-BE49-F238E27FC236}">
                      <a16:creationId xmlns:a16="http://schemas.microsoft.com/office/drawing/2014/main" id="{FA565A74-E0CF-505A-A9AE-25012D63A1A1}"/>
                    </a:ext>
                  </a:extLst>
                </p14:cNvPr>
                <p14:cNvContentPartPr/>
                <p14:nvPr/>
              </p14:nvContentPartPr>
              <p14:xfrm>
                <a:off x="8505525" y="4597297"/>
                <a:ext cx="113040" cy="143280"/>
              </p14:xfrm>
            </p:contentPart>
          </mc:Choice>
          <mc:Fallback>
            <p:pic>
              <p:nvPicPr>
                <p:cNvPr id="13322" name="Ink 13321">
                  <a:extLst>
                    <a:ext uri="{FF2B5EF4-FFF2-40B4-BE49-F238E27FC236}">
                      <a16:creationId xmlns:a16="http://schemas.microsoft.com/office/drawing/2014/main" id="{FA565A74-E0CF-505A-A9AE-25012D63A1A1}"/>
                    </a:ext>
                  </a:extLst>
                </p:cNvPr>
                <p:cNvPicPr/>
                <p:nvPr/>
              </p:nvPicPr>
              <p:blipFill>
                <a:blip r:embed="rId70"/>
                <a:stretch>
                  <a:fillRect/>
                </a:stretch>
              </p:blipFill>
              <p:spPr>
                <a:xfrm>
                  <a:off x="8496525" y="4588297"/>
                  <a:ext cx="1306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323" name="Ink 13322">
                  <a:extLst>
                    <a:ext uri="{FF2B5EF4-FFF2-40B4-BE49-F238E27FC236}">
                      <a16:creationId xmlns:a16="http://schemas.microsoft.com/office/drawing/2014/main" id="{ABE5D5E5-3CA4-A1AE-2230-B379D4BE5EB6}"/>
                    </a:ext>
                  </a:extLst>
                </p14:cNvPr>
                <p14:cNvContentPartPr/>
                <p14:nvPr/>
              </p14:nvContentPartPr>
              <p14:xfrm>
                <a:off x="8530725" y="4601257"/>
                <a:ext cx="111960" cy="128520"/>
              </p14:xfrm>
            </p:contentPart>
          </mc:Choice>
          <mc:Fallback>
            <p:pic>
              <p:nvPicPr>
                <p:cNvPr id="13323" name="Ink 13322">
                  <a:extLst>
                    <a:ext uri="{FF2B5EF4-FFF2-40B4-BE49-F238E27FC236}">
                      <a16:creationId xmlns:a16="http://schemas.microsoft.com/office/drawing/2014/main" id="{ABE5D5E5-3CA4-A1AE-2230-B379D4BE5EB6}"/>
                    </a:ext>
                  </a:extLst>
                </p:cNvPr>
                <p:cNvPicPr/>
                <p:nvPr/>
              </p:nvPicPr>
              <p:blipFill>
                <a:blip r:embed="rId72"/>
                <a:stretch>
                  <a:fillRect/>
                </a:stretch>
              </p:blipFill>
              <p:spPr>
                <a:xfrm>
                  <a:off x="8521725" y="4592257"/>
                  <a:ext cx="1296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324" name="Ink 13323">
                  <a:extLst>
                    <a:ext uri="{FF2B5EF4-FFF2-40B4-BE49-F238E27FC236}">
                      <a16:creationId xmlns:a16="http://schemas.microsoft.com/office/drawing/2014/main" id="{689BCEAD-A277-0A21-A631-B2B4B50A47B1}"/>
                    </a:ext>
                  </a:extLst>
                </p14:cNvPr>
                <p14:cNvContentPartPr/>
                <p14:nvPr/>
              </p14:nvContentPartPr>
              <p14:xfrm>
                <a:off x="8507325" y="4561297"/>
                <a:ext cx="205200" cy="288000"/>
              </p14:xfrm>
            </p:contentPart>
          </mc:Choice>
          <mc:Fallback>
            <p:pic>
              <p:nvPicPr>
                <p:cNvPr id="13324" name="Ink 13323">
                  <a:extLst>
                    <a:ext uri="{FF2B5EF4-FFF2-40B4-BE49-F238E27FC236}">
                      <a16:creationId xmlns:a16="http://schemas.microsoft.com/office/drawing/2014/main" id="{689BCEAD-A277-0A21-A631-B2B4B50A47B1}"/>
                    </a:ext>
                  </a:extLst>
                </p:cNvPr>
                <p:cNvPicPr/>
                <p:nvPr/>
              </p:nvPicPr>
              <p:blipFill>
                <a:blip r:embed="rId74"/>
                <a:stretch>
                  <a:fillRect/>
                </a:stretch>
              </p:blipFill>
              <p:spPr>
                <a:xfrm>
                  <a:off x="8498325" y="4552297"/>
                  <a:ext cx="2228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3325" name="Ink 13324">
                  <a:extLst>
                    <a:ext uri="{FF2B5EF4-FFF2-40B4-BE49-F238E27FC236}">
                      <a16:creationId xmlns:a16="http://schemas.microsoft.com/office/drawing/2014/main" id="{0FE7CC0B-8D5C-79D7-1122-A65900F76C13}"/>
                    </a:ext>
                  </a:extLst>
                </p14:cNvPr>
                <p14:cNvContentPartPr/>
                <p14:nvPr/>
              </p14:nvContentPartPr>
              <p14:xfrm>
                <a:off x="8805405" y="4552297"/>
                <a:ext cx="47160" cy="187920"/>
              </p14:xfrm>
            </p:contentPart>
          </mc:Choice>
          <mc:Fallback>
            <p:pic>
              <p:nvPicPr>
                <p:cNvPr id="13325" name="Ink 13324">
                  <a:extLst>
                    <a:ext uri="{FF2B5EF4-FFF2-40B4-BE49-F238E27FC236}">
                      <a16:creationId xmlns:a16="http://schemas.microsoft.com/office/drawing/2014/main" id="{0FE7CC0B-8D5C-79D7-1122-A65900F76C13}"/>
                    </a:ext>
                  </a:extLst>
                </p:cNvPr>
                <p:cNvPicPr/>
                <p:nvPr/>
              </p:nvPicPr>
              <p:blipFill>
                <a:blip r:embed="rId76"/>
                <a:stretch>
                  <a:fillRect/>
                </a:stretch>
              </p:blipFill>
              <p:spPr>
                <a:xfrm>
                  <a:off x="8796405" y="4543297"/>
                  <a:ext cx="648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326" name="Ink 13325">
                  <a:extLst>
                    <a:ext uri="{FF2B5EF4-FFF2-40B4-BE49-F238E27FC236}">
                      <a16:creationId xmlns:a16="http://schemas.microsoft.com/office/drawing/2014/main" id="{E28C7376-6A9A-5457-7C04-0C5D4E91F1EE}"/>
                    </a:ext>
                  </a:extLst>
                </p14:cNvPr>
                <p14:cNvContentPartPr/>
                <p14:nvPr/>
              </p14:nvContentPartPr>
              <p14:xfrm>
                <a:off x="8881725" y="4545817"/>
                <a:ext cx="25200" cy="229320"/>
              </p14:xfrm>
            </p:contentPart>
          </mc:Choice>
          <mc:Fallback>
            <p:pic>
              <p:nvPicPr>
                <p:cNvPr id="13326" name="Ink 13325">
                  <a:extLst>
                    <a:ext uri="{FF2B5EF4-FFF2-40B4-BE49-F238E27FC236}">
                      <a16:creationId xmlns:a16="http://schemas.microsoft.com/office/drawing/2014/main" id="{E28C7376-6A9A-5457-7C04-0C5D4E91F1EE}"/>
                    </a:ext>
                  </a:extLst>
                </p:cNvPr>
                <p:cNvPicPr/>
                <p:nvPr/>
              </p:nvPicPr>
              <p:blipFill>
                <a:blip r:embed="rId78"/>
                <a:stretch>
                  <a:fillRect/>
                </a:stretch>
              </p:blipFill>
              <p:spPr>
                <a:xfrm>
                  <a:off x="8873085" y="4536817"/>
                  <a:ext cx="428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327" name="Ink 13326">
                  <a:extLst>
                    <a:ext uri="{FF2B5EF4-FFF2-40B4-BE49-F238E27FC236}">
                      <a16:creationId xmlns:a16="http://schemas.microsoft.com/office/drawing/2014/main" id="{CD4B2232-7225-BDD8-223B-358811A38C88}"/>
                    </a:ext>
                  </a:extLst>
                </p14:cNvPr>
                <p14:cNvContentPartPr/>
                <p14:nvPr/>
              </p14:nvContentPartPr>
              <p14:xfrm>
                <a:off x="9125085" y="4510177"/>
                <a:ext cx="46080" cy="265320"/>
              </p14:xfrm>
            </p:contentPart>
          </mc:Choice>
          <mc:Fallback>
            <p:pic>
              <p:nvPicPr>
                <p:cNvPr id="13327" name="Ink 13326">
                  <a:extLst>
                    <a:ext uri="{FF2B5EF4-FFF2-40B4-BE49-F238E27FC236}">
                      <a16:creationId xmlns:a16="http://schemas.microsoft.com/office/drawing/2014/main" id="{CD4B2232-7225-BDD8-223B-358811A38C88}"/>
                    </a:ext>
                  </a:extLst>
                </p:cNvPr>
                <p:cNvPicPr/>
                <p:nvPr/>
              </p:nvPicPr>
              <p:blipFill>
                <a:blip r:embed="rId80"/>
                <a:stretch>
                  <a:fillRect/>
                </a:stretch>
              </p:blipFill>
              <p:spPr>
                <a:xfrm>
                  <a:off x="9116445" y="4501537"/>
                  <a:ext cx="637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328" name="Ink 13327">
                  <a:extLst>
                    <a:ext uri="{FF2B5EF4-FFF2-40B4-BE49-F238E27FC236}">
                      <a16:creationId xmlns:a16="http://schemas.microsoft.com/office/drawing/2014/main" id="{6362A236-BAC2-86F2-06DE-FCD6079B3E1B}"/>
                    </a:ext>
                  </a:extLst>
                </p14:cNvPr>
                <p14:cNvContentPartPr/>
                <p14:nvPr/>
              </p14:nvContentPartPr>
              <p14:xfrm>
                <a:off x="9202845" y="4520617"/>
                <a:ext cx="31680" cy="271080"/>
              </p14:xfrm>
            </p:contentPart>
          </mc:Choice>
          <mc:Fallback>
            <p:pic>
              <p:nvPicPr>
                <p:cNvPr id="13328" name="Ink 13327">
                  <a:extLst>
                    <a:ext uri="{FF2B5EF4-FFF2-40B4-BE49-F238E27FC236}">
                      <a16:creationId xmlns:a16="http://schemas.microsoft.com/office/drawing/2014/main" id="{6362A236-BAC2-86F2-06DE-FCD6079B3E1B}"/>
                    </a:ext>
                  </a:extLst>
                </p:cNvPr>
                <p:cNvPicPr/>
                <p:nvPr/>
              </p:nvPicPr>
              <p:blipFill>
                <a:blip r:embed="rId82"/>
                <a:stretch>
                  <a:fillRect/>
                </a:stretch>
              </p:blipFill>
              <p:spPr>
                <a:xfrm>
                  <a:off x="9193845" y="4511617"/>
                  <a:ext cx="493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329" name="Ink 13328">
                  <a:extLst>
                    <a:ext uri="{FF2B5EF4-FFF2-40B4-BE49-F238E27FC236}">
                      <a16:creationId xmlns:a16="http://schemas.microsoft.com/office/drawing/2014/main" id="{B92AA05A-4AF5-81D3-74EE-B29A217645DF}"/>
                    </a:ext>
                  </a:extLst>
                </p14:cNvPr>
                <p14:cNvContentPartPr/>
                <p14:nvPr/>
              </p14:nvContentPartPr>
              <p14:xfrm>
                <a:off x="9316965" y="4627177"/>
                <a:ext cx="216000" cy="166320"/>
              </p14:xfrm>
            </p:contentPart>
          </mc:Choice>
          <mc:Fallback>
            <p:pic>
              <p:nvPicPr>
                <p:cNvPr id="13329" name="Ink 13328">
                  <a:extLst>
                    <a:ext uri="{FF2B5EF4-FFF2-40B4-BE49-F238E27FC236}">
                      <a16:creationId xmlns:a16="http://schemas.microsoft.com/office/drawing/2014/main" id="{B92AA05A-4AF5-81D3-74EE-B29A217645DF}"/>
                    </a:ext>
                  </a:extLst>
                </p:cNvPr>
                <p:cNvPicPr/>
                <p:nvPr/>
              </p:nvPicPr>
              <p:blipFill>
                <a:blip r:embed="rId84"/>
                <a:stretch>
                  <a:fillRect/>
                </a:stretch>
              </p:blipFill>
              <p:spPr>
                <a:xfrm>
                  <a:off x="9308325" y="4618537"/>
                  <a:ext cx="2336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330" name="Ink 13329">
                  <a:extLst>
                    <a:ext uri="{FF2B5EF4-FFF2-40B4-BE49-F238E27FC236}">
                      <a16:creationId xmlns:a16="http://schemas.microsoft.com/office/drawing/2014/main" id="{9A22DF89-5502-0CDD-4EA4-A33C3C034692}"/>
                    </a:ext>
                  </a:extLst>
                </p14:cNvPr>
                <p14:cNvContentPartPr/>
                <p14:nvPr/>
              </p14:nvContentPartPr>
              <p14:xfrm>
                <a:off x="9636285" y="4593697"/>
                <a:ext cx="16920" cy="202680"/>
              </p14:xfrm>
            </p:contentPart>
          </mc:Choice>
          <mc:Fallback>
            <p:pic>
              <p:nvPicPr>
                <p:cNvPr id="13330" name="Ink 13329">
                  <a:extLst>
                    <a:ext uri="{FF2B5EF4-FFF2-40B4-BE49-F238E27FC236}">
                      <a16:creationId xmlns:a16="http://schemas.microsoft.com/office/drawing/2014/main" id="{9A22DF89-5502-0CDD-4EA4-A33C3C034692}"/>
                    </a:ext>
                  </a:extLst>
                </p:cNvPr>
                <p:cNvPicPr/>
                <p:nvPr/>
              </p:nvPicPr>
              <p:blipFill>
                <a:blip r:embed="rId86"/>
                <a:stretch>
                  <a:fillRect/>
                </a:stretch>
              </p:blipFill>
              <p:spPr>
                <a:xfrm>
                  <a:off x="9627285" y="4584697"/>
                  <a:ext cx="345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331" name="Ink 13330">
                  <a:extLst>
                    <a:ext uri="{FF2B5EF4-FFF2-40B4-BE49-F238E27FC236}">
                      <a16:creationId xmlns:a16="http://schemas.microsoft.com/office/drawing/2014/main" id="{D0B8B2F0-6CF7-2EAD-3768-2AF8F02BC7DE}"/>
                    </a:ext>
                  </a:extLst>
                </p14:cNvPr>
                <p14:cNvContentPartPr/>
                <p14:nvPr/>
              </p14:nvContentPartPr>
              <p14:xfrm>
                <a:off x="9710805" y="4632217"/>
                <a:ext cx="30240" cy="199440"/>
              </p14:xfrm>
            </p:contentPart>
          </mc:Choice>
          <mc:Fallback>
            <p:pic>
              <p:nvPicPr>
                <p:cNvPr id="13331" name="Ink 13330">
                  <a:extLst>
                    <a:ext uri="{FF2B5EF4-FFF2-40B4-BE49-F238E27FC236}">
                      <a16:creationId xmlns:a16="http://schemas.microsoft.com/office/drawing/2014/main" id="{D0B8B2F0-6CF7-2EAD-3768-2AF8F02BC7DE}"/>
                    </a:ext>
                  </a:extLst>
                </p:cNvPr>
                <p:cNvPicPr/>
                <p:nvPr/>
              </p:nvPicPr>
              <p:blipFill>
                <a:blip r:embed="rId88"/>
                <a:stretch>
                  <a:fillRect/>
                </a:stretch>
              </p:blipFill>
              <p:spPr>
                <a:xfrm>
                  <a:off x="9702165" y="4623217"/>
                  <a:ext cx="47880" cy="217080"/>
                </a:xfrm>
                <a:prstGeom prst="rect">
                  <a:avLst/>
                </a:prstGeom>
              </p:spPr>
            </p:pic>
          </mc:Fallback>
        </mc:AlternateContent>
      </p:grpSp>
      <p:grpSp>
        <p:nvGrpSpPr>
          <p:cNvPr id="13346" name="Group 13345">
            <a:extLst>
              <a:ext uri="{FF2B5EF4-FFF2-40B4-BE49-F238E27FC236}">
                <a16:creationId xmlns:a16="http://schemas.microsoft.com/office/drawing/2014/main" id="{140B4234-9A2C-450D-5EE5-65048FAE924D}"/>
              </a:ext>
            </a:extLst>
          </p:cNvPr>
          <p:cNvGrpSpPr/>
          <p:nvPr/>
        </p:nvGrpSpPr>
        <p:grpSpPr>
          <a:xfrm>
            <a:off x="7619925" y="6147817"/>
            <a:ext cx="1216800" cy="308880"/>
            <a:chOff x="7619925" y="6147817"/>
            <a:chExt cx="1216800" cy="308880"/>
          </a:xfrm>
        </p:grpSpPr>
        <mc:AlternateContent xmlns:mc="http://schemas.openxmlformats.org/markup-compatibility/2006">
          <mc:Choice xmlns:p14="http://schemas.microsoft.com/office/powerpoint/2010/main" Requires="p14">
            <p:contentPart p14:bwMode="auto" r:id="rId89">
              <p14:nvContentPartPr>
                <p14:cNvPr id="13340" name="Ink 13339">
                  <a:extLst>
                    <a:ext uri="{FF2B5EF4-FFF2-40B4-BE49-F238E27FC236}">
                      <a16:creationId xmlns:a16="http://schemas.microsoft.com/office/drawing/2014/main" id="{5679A191-9D4C-8ADB-87AA-472499B94A4D}"/>
                    </a:ext>
                  </a:extLst>
                </p14:cNvPr>
                <p14:cNvContentPartPr/>
                <p14:nvPr/>
              </p14:nvContentPartPr>
              <p14:xfrm>
                <a:off x="7619925" y="6147817"/>
                <a:ext cx="159840" cy="308880"/>
              </p14:xfrm>
            </p:contentPart>
          </mc:Choice>
          <mc:Fallback>
            <p:pic>
              <p:nvPicPr>
                <p:cNvPr id="13340" name="Ink 13339">
                  <a:extLst>
                    <a:ext uri="{FF2B5EF4-FFF2-40B4-BE49-F238E27FC236}">
                      <a16:creationId xmlns:a16="http://schemas.microsoft.com/office/drawing/2014/main" id="{5679A191-9D4C-8ADB-87AA-472499B94A4D}"/>
                    </a:ext>
                  </a:extLst>
                </p:cNvPr>
                <p:cNvPicPr/>
                <p:nvPr/>
              </p:nvPicPr>
              <p:blipFill>
                <a:blip r:embed="rId90"/>
                <a:stretch>
                  <a:fillRect/>
                </a:stretch>
              </p:blipFill>
              <p:spPr>
                <a:xfrm>
                  <a:off x="7610925" y="6139177"/>
                  <a:ext cx="1774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341" name="Ink 13340">
                  <a:extLst>
                    <a:ext uri="{FF2B5EF4-FFF2-40B4-BE49-F238E27FC236}">
                      <a16:creationId xmlns:a16="http://schemas.microsoft.com/office/drawing/2014/main" id="{965D9758-4CC7-186D-89D1-3FE46EB04723}"/>
                    </a:ext>
                  </a:extLst>
                </p14:cNvPr>
                <p14:cNvContentPartPr/>
                <p14:nvPr/>
              </p14:nvContentPartPr>
              <p14:xfrm>
                <a:off x="7873365" y="6148177"/>
                <a:ext cx="215640" cy="189720"/>
              </p14:xfrm>
            </p:contentPart>
          </mc:Choice>
          <mc:Fallback>
            <p:pic>
              <p:nvPicPr>
                <p:cNvPr id="13341" name="Ink 13340">
                  <a:extLst>
                    <a:ext uri="{FF2B5EF4-FFF2-40B4-BE49-F238E27FC236}">
                      <a16:creationId xmlns:a16="http://schemas.microsoft.com/office/drawing/2014/main" id="{965D9758-4CC7-186D-89D1-3FE46EB04723}"/>
                    </a:ext>
                  </a:extLst>
                </p:cNvPr>
                <p:cNvPicPr/>
                <p:nvPr/>
              </p:nvPicPr>
              <p:blipFill>
                <a:blip r:embed="rId92"/>
                <a:stretch>
                  <a:fillRect/>
                </a:stretch>
              </p:blipFill>
              <p:spPr>
                <a:xfrm>
                  <a:off x="7864725" y="6139537"/>
                  <a:ext cx="2332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3342" name="Ink 13341">
                  <a:extLst>
                    <a:ext uri="{FF2B5EF4-FFF2-40B4-BE49-F238E27FC236}">
                      <a16:creationId xmlns:a16="http://schemas.microsoft.com/office/drawing/2014/main" id="{6BB0C41A-906E-84E8-F59E-4DB514C8672C}"/>
                    </a:ext>
                  </a:extLst>
                </p14:cNvPr>
                <p14:cNvContentPartPr/>
                <p14:nvPr/>
              </p14:nvContentPartPr>
              <p14:xfrm>
                <a:off x="8014845" y="6214777"/>
                <a:ext cx="148320" cy="20520"/>
              </p14:xfrm>
            </p:contentPart>
          </mc:Choice>
          <mc:Fallback>
            <p:pic>
              <p:nvPicPr>
                <p:cNvPr id="13342" name="Ink 13341">
                  <a:extLst>
                    <a:ext uri="{FF2B5EF4-FFF2-40B4-BE49-F238E27FC236}">
                      <a16:creationId xmlns:a16="http://schemas.microsoft.com/office/drawing/2014/main" id="{6BB0C41A-906E-84E8-F59E-4DB514C8672C}"/>
                    </a:ext>
                  </a:extLst>
                </p:cNvPr>
                <p:cNvPicPr/>
                <p:nvPr/>
              </p:nvPicPr>
              <p:blipFill>
                <a:blip r:embed="rId94"/>
                <a:stretch>
                  <a:fillRect/>
                </a:stretch>
              </p:blipFill>
              <p:spPr>
                <a:xfrm>
                  <a:off x="8005845" y="6206137"/>
                  <a:ext cx="165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3343" name="Ink 13342">
                  <a:extLst>
                    <a:ext uri="{FF2B5EF4-FFF2-40B4-BE49-F238E27FC236}">
                      <a16:creationId xmlns:a16="http://schemas.microsoft.com/office/drawing/2014/main" id="{C9F6F352-EA2C-1C93-EC61-04F7A8A6E56E}"/>
                    </a:ext>
                  </a:extLst>
                </p14:cNvPr>
                <p14:cNvContentPartPr/>
                <p14:nvPr/>
              </p14:nvContentPartPr>
              <p14:xfrm>
                <a:off x="8197365" y="6150337"/>
                <a:ext cx="85320" cy="256320"/>
              </p14:xfrm>
            </p:contentPart>
          </mc:Choice>
          <mc:Fallback>
            <p:pic>
              <p:nvPicPr>
                <p:cNvPr id="13343" name="Ink 13342">
                  <a:extLst>
                    <a:ext uri="{FF2B5EF4-FFF2-40B4-BE49-F238E27FC236}">
                      <a16:creationId xmlns:a16="http://schemas.microsoft.com/office/drawing/2014/main" id="{C9F6F352-EA2C-1C93-EC61-04F7A8A6E56E}"/>
                    </a:ext>
                  </a:extLst>
                </p:cNvPr>
                <p:cNvPicPr/>
                <p:nvPr/>
              </p:nvPicPr>
              <p:blipFill>
                <a:blip r:embed="rId96"/>
                <a:stretch>
                  <a:fillRect/>
                </a:stretch>
              </p:blipFill>
              <p:spPr>
                <a:xfrm>
                  <a:off x="8188365" y="6141697"/>
                  <a:ext cx="1029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3344" name="Ink 13343">
                  <a:extLst>
                    <a:ext uri="{FF2B5EF4-FFF2-40B4-BE49-F238E27FC236}">
                      <a16:creationId xmlns:a16="http://schemas.microsoft.com/office/drawing/2014/main" id="{BB563F79-A5B8-5C69-3750-B170A1C352E6}"/>
                    </a:ext>
                  </a:extLst>
                </p14:cNvPr>
                <p14:cNvContentPartPr/>
                <p14:nvPr/>
              </p14:nvContentPartPr>
              <p14:xfrm>
                <a:off x="8454765" y="6301177"/>
                <a:ext cx="1800" cy="5760"/>
              </p14:xfrm>
            </p:contentPart>
          </mc:Choice>
          <mc:Fallback>
            <p:pic>
              <p:nvPicPr>
                <p:cNvPr id="13344" name="Ink 13343">
                  <a:extLst>
                    <a:ext uri="{FF2B5EF4-FFF2-40B4-BE49-F238E27FC236}">
                      <a16:creationId xmlns:a16="http://schemas.microsoft.com/office/drawing/2014/main" id="{BB563F79-A5B8-5C69-3750-B170A1C352E6}"/>
                    </a:ext>
                  </a:extLst>
                </p:cNvPr>
                <p:cNvPicPr/>
                <p:nvPr/>
              </p:nvPicPr>
              <p:blipFill>
                <a:blip r:embed="rId98"/>
                <a:stretch>
                  <a:fillRect/>
                </a:stretch>
              </p:blipFill>
              <p:spPr>
                <a:xfrm>
                  <a:off x="8446125" y="6292177"/>
                  <a:ext cx="194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3345" name="Ink 13344">
                  <a:extLst>
                    <a:ext uri="{FF2B5EF4-FFF2-40B4-BE49-F238E27FC236}">
                      <a16:creationId xmlns:a16="http://schemas.microsoft.com/office/drawing/2014/main" id="{FA956613-2066-2909-9E38-C10A83FDD1D8}"/>
                    </a:ext>
                  </a:extLst>
                </p14:cNvPr>
                <p14:cNvContentPartPr/>
                <p14:nvPr/>
              </p14:nvContentPartPr>
              <p14:xfrm>
                <a:off x="8438925" y="6234577"/>
                <a:ext cx="397800" cy="126000"/>
              </p14:xfrm>
            </p:contentPart>
          </mc:Choice>
          <mc:Fallback>
            <p:pic>
              <p:nvPicPr>
                <p:cNvPr id="13345" name="Ink 13344">
                  <a:extLst>
                    <a:ext uri="{FF2B5EF4-FFF2-40B4-BE49-F238E27FC236}">
                      <a16:creationId xmlns:a16="http://schemas.microsoft.com/office/drawing/2014/main" id="{FA956613-2066-2909-9E38-C10A83FDD1D8}"/>
                    </a:ext>
                  </a:extLst>
                </p:cNvPr>
                <p:cNvPicPr/>
                <p:nvPr/>
              </p:nvPicPr>
              <p:blipFill>
                <a:blip r:embed="rId100"/>
                <a:stretch>
                  <a:fillRect/>
                </a:stretch>
              </p:blipFill>
              <p:spPr>
                <a:xfrm>
                  <a:off x="8429925" y="6225577"/>
                  <a:ext cx="415440" cy="143640"/>
                </a:xfrm>
                <a:prstGeom prst="rect">
                  <a:avLst/>
                </a:prstGeom>
              </p:spPr>
            </p:pic>
          </mc:Fallback>
        </mc:AlternateContent>
      </p:grpSp>
      <p:grpSp>
        <p:nvGrpSpPr>
          <p:cNvPr id="13353" name="Group 13352">
            <a:extLst>
              <a:ext uri="{FF2B5EF4-FFF2-40B4-BE49-F238E27FC236}">
                <a16:creationId xmlns:a16="http://schemas.microsoft.com/office/drawing/2014/main" id="{FF85D1B6-9758-EFDC-EEEB-EF402BA13FAE}"/>
              </a:ext>
            </a:extLst>
          </p:cNvPr>
          <p:cNvGrpSpPr/>
          <p:nvPr/>
        </p:nvGrpSpPr>
        <p:grpSpPr>
          <a:xfrm>
            <a:off x="9132645" y="6004897"/>
            <a:ext cx="591120" cy="543960"/>
            <a:chOff x="9132645" y="6004897"/>
            <a:chExt cx="591120" cy="543960"/>
          </a:xfrm>
        </p:grpSpPr>
        <mc:AlternateContent xmlns:mc="http://schemas.openxmlformats.org/markup-compatibility/2006">
          <mc:Choice xmlns:p14="http://schemas.microsoft.com/office/powerpoint/2010/main" Requires="p14">
            <p:contentPart p14:bwMode="auto" r:id="rId101">
              <p14:nvContentPartPr>
                <p14:cNvPr id="13349" name="Ink 13348">
                  <a:extLst>
                    <a:ext uri="{FF2B5EF4-FFF2-40B4-BE49-F238E27FC236}">
                      <a16:creationId xmlns:a16="http://schemas.microsoft.com/office/drawing/2014/main" id="{A71E2F83-2871-6D41-87BD-3C3A55B6D0C3}"/>
                    </a:ext>
                  </a:extLst>
                </p14:cNvPr>
                <p14:cNvContentPartPr/>
                <p14:nvPr/>
              </p14:nvContentPartPr>
              <p14:xfrm>
                <a:off x="9132645" y="6004897"/>
                <a:ext cx="591120" cy="363600"/>
              </p14:xfrm>
            </p:contentPart>
          </mc:Choice>
          <mc:Fallback>
            <p:pic>
              <p:nvPicPr>
                <p:cNvPr id="13349" name="Ink 13348">
                  <a:extLst>
                    <a:ext uri="{FF2B5EF4-FFF2-40B4-BE49-F238E27FC236}">
                      <a16:creationId xmlns:a16="http://schemas.microsoft.com/office/drawing/2014/main" id="{A71E2F83-2871-6D41-87BD-3C3A55B6D0C3}"/>
                    </a:ext>
                  </a:extLst>
                </p:cNvPr>
                <p:cNvPicPr/>
                <p:nvPr/>
              </p:nvPicPr>
              <p:blipFill>
                <a:blip r:embed="rId102"/>
                <a:stretch>
                  <a:fillRect/>
                </a:stretch>
              </p:blipFill>
              <p:spPr>
                <a:xfrm>
                  <a:off x="9124005" y="5995897"/>
                  <a:ext cx="6087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3350" name="Ink 13349">
                  <a:extLst>
                    <a:ext uri="{FF2B5EF4-FFF2-40B4-BE49-F238E27FC236}">
                      <a16:creationId xmlns:a16="http://schemas.microsoft.com/office/drawing/2014/main" id="{D801558F-4A21-FB1A-E482-0C150E66F8DF}"/>
                    </a:ext>
                  </a:extLst>
                </p14:cNvPr>
                <p14:cNvContentPartPr/>
                <p14:nvPr/>
              </p14:nvContentPartPr>
              <p14:xfrm>
                <a:off x="9414885" y="6149617"/>
                <a:ext cx="150840" cy="208440"/>
              </p14:xfrm>
            </p:contentPart>
          </mc:Choice>
          <mc:Fallback>
            <p:pic>
              <p:nvPicPr>
                <p:cNvPr id="13350" name="Ink 13349">
                  <a:extLst>
                    <a:ext uri="{FF2B5EF4-FFF2-40B4-BE49-F238E27FC236}">
                      <a16:creationId xmlns:a16="http://schemas.microsoft.com/office/drawing/2014/main" id="{D801558F-4A21-FB1A-E482-0C150E66F8DF}"/>
                    </a:ext>
                  </a:extLst>
                </p:cNvPr>
                <p:cNvPicPr/>
                <p:nvPr/>
              </p:nvPicPr>
              <p:blipFill>
                <a:blip r:embed="rId104"/>
                <a:stretch>
                  <a:fillRect/>
                </a:stretch>
              </p:blipFill>
              <p:spPr>
                <a:xfrm>
                  <a:off x="9405885" y="6140977"/>
                  <a:ext cx="1684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3351" name="Ink 13350">
                  <a:extLst>
                    <a:ext uri="{FF2B5EF4-FFF2-40B4-BE49-F238E27FC236}">
                      <a16:creationId xmlns:a16="http://schemas.microsoft.com/office/drawing/2014/main" id="{9DD7DB11-82FF-7B7D-87A5-F50C16EEFA07}"/>
                    </a:ext>
                  </a:extLst>
                </p14:cNvPr>
                <p14:cNvContentPartPr/>
                <p14:nvPr/>
              </p14:nvContentPartPr>
              <p14:xfrm>
                <a:off x="9436125" y="6219817"/>
                <a:ext cx="122400" cy="21600"/>
              </p14:xfrm>
            </p:contentPart>
          </mc:Choice>
          <mc:Fallback>
            <p:pic>
              <p:nvPicPr>
                <p:cNvPr id="13351" name="Ink 13350">
                  <a:extLst>
                    <a:ext uri="{FF2B5EF4-FFF2-40B4-BE49-F238E27FC236}">
                      <a16:creationId xmlns:a16="http://schemas.microsoft.com/office/drawing/2014/main" id="{9DD7DB11-82FF-7B7D-87A5-F50C16EEFA07}"/>
                    </a:ext>
                  </a:extLst>
                </p:cNvPr>
                <p:cNvPicPr/>
                <p:nvPr/>
              </p:nvPicPr>
              <p:blipFill>
                <a:blip r:embed="rId106"/>
                <a:stretch>
                  <a:fillRect/>
                </a:stretch>
              </p:blipFill>
              <p:spPr>
                <a:xfrm>
                  <a:off x="9427125" y="6210817"/>
                  <a:ext cx="140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3352" name="Ink 13351">
                  <a:extLst>
                    <a:ext uri="{FF2B5EF4-FFF2-40B4-BE49-F238E27FC236}">
                      <a16:creationId xmlns:a16="http://schemas.microsoft.com/office/drawing/2014/main" id="{4C3D1F37-88E4-2D45-2E03-8E8C747A6741}"/>
                    </a:ext>
                  </a:extLst>
                </p14:cNvPr>
                <p14:cNvContentPartPr/>
                <p14:nvPr/>
              </p14:nvContentPartPr>
              <p14:xfrm>
                <a:off x="9560685" y="6240697"/>
                <a:ext cx="158400" cy="308160"/>
              </p14:xfrm>
            </p:contentPart>
          </mc:Choice>
          <mc:Fallback>
            <p:pic>
              <p:nvPicPr>
                <p:cNvPr id="13352" name="Ink 13351">
                  <a:extLst>
                    <a:ext uri="{FF2B5EF4-FFF2-40B4-BE49-F238E27FC236}">
                      <a16:creationId xmlns:a16="http://schemas.microsoft.com/office/drawing/2014/main" id="{4C3D1F37-88E4-2D45-2E03-8E8C747A6741}"/>
                    </a:ext>
                  </a:extLst>
                </p:cNvPr>
                <p:cNvPicPr/>
                <p:nvPr/>
              </p:nvPicPr>
              <p:blipFill>
                <a:blip r:embed="rId108"/>
                <a:stretch>
                  <a:fillRect/>
                </a:stretch>
              </p:blipFill>
              <p:spPr>
                <a:xfrm>
                  <a:off x="9552045" y="6232057"/>
                  <a:ext cx="176040" cy="325800"/>
                </a:xfrm>
                <a:prstGeom prst="rect">
                  <a:avLst/>
                </a:prstGeom>
              </p:spPr>
            </p:pic>
          </mc:Fallback>
        </mc:AlternateContent>
      </p:grpSp>
      <p:grpSp>
        <p:nvGrpSpPr>
          <p:cNvPr id="13362" name="Group 13361">
            <a:extLst>
              <a:ext uri="{FF2B5EF4-FFF2-40B4-BE49-F238E27FC236}">
                <a16:creationId xmlns:a16="http://schemas.microsoft.com/office/drawing/2014/main" id="{0756D035-8F33-0D87-222D-63E5F9C93327}"/>
              </a:ext>
            </a:extLst>
          </p:cNvPr>
          <p:cNvGrpSpPr/>
          <p:nvPr/>
        </p:nvGrpSpPr>
        <p:grpSpPr>
          <a:xfrm>
            <a:off x="6375405" y="5317657"/>
            <a:ext cx="2918160" cy="399600"/>
            <a:chOff x="6375405" y="5317657"/>
            <a:chExt cx="2918160" cy="399600"/>
          </a:xfrm>
        </p:grpSpPr>
        <mc:AlternateContent xmlns:mc="http://schemas.openxmlformats.org/markup-compatibility/2006">
          <mc:Choice xmlns:p14="http://schemas.microsoft.com/office/powerpoint/2010/main" Requires="p14">
            <p:contentPart p14:bwMode="auto" r:id="rId109">
              <p14:nvContentPartPr>
                <p14:cNvPr id="13333" name="Ink 13332">
                  <a:extLst>
                    <a:ext uri="{FF2B5EF4-FFF2-40B4-BE49-F238E27FC236}">
                      <a16:creationId xmlns:a16="http://schemas.microsoft.com/office/drawing/2014/main" id="{4F3D373F-2096-6D4A-F14A-9CD74607F5C2}"/>
                    </a:ext>
                  </a:extLst>
                </p14:cNvPr>
                <p14:cNvContentPartPr/>
                <p14:nvPr/>
              </p14:nvContentPartPr>
              <p14:xfrm>
                <a:off x="7541805" y="5355457"/>
                <a:ext cx="177480" cy="316080"/>
              </p14:xfrm>
            </p:contentPart>
          </mc:Choice>
          <mc:Fallback>
            <p:pic>
              <p:nvPicPr>
                <p:cNvPr id="13333" name="Ink 13332">
                  <a:extLst>
                    <a:ext uri="{FF2B5EF4-FFF2-40B4-BE49-F238E27FC236}">
                      <a16:creationId xmlns:a16="http://schemas.microsoft.com/office/drawing/2014/main" id="{4F3D373F-2096-6D4A-F14A-9CD74607F5C2}"/>
                    </a:ext>
                  </a:extLst>
                </p:cNvPr>
                <p:cNvPicPr/>
                <p:nvPr/>
              </p:nvPicPr>
              <p:blipFill>
                <a:blip r:embed="rId110"/>
                <a:stretch>
                  <a:fillRect/>
                </a:stretch>
              </p:blipFill>
              <p:spPr>
                <a:xfrm>
                  <a:off x="7532805" y="5346457"/>
                  <a:ext cx="1951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3335" name="Ink 13334">
                  <a:extLst>
                    <a:ext uri="{FF2B5EF4-FFF2-40B4-BE49-F238E27FC236}">
                      <a16:creationId xmlns:a16="http://schemas.microsoft.com/office/drawing/2014/main" id="{E7963EBB-F976-EF75-F45C-2599D802DFDB}"/>
                    </a:ext>
                  </a:extLst>
                </p14:cNvPr>
                <p14:cNvContentPartPr/>
                <p14:nvPr/>
              </p14:nvContentPartPr>
              <p14:xfrm>
                <a:off x="8521725" y="5317657"/>
                <a:ext cx="21600" cy="346320"/>
              </p14:xfrm>
            </p:contentPart>
          </mc:Choice>
          <mc:Fallback>
            <p:pic>
              <p:nvPicPr>
                <p:cNvPr id="13335" name="Ink 13334">
                  <a:extLst>
                    <a:ext uri="{FF2B5EF4-FFF2-40B4-BE49-F238E27FC236}">
                      <a16:creationId xmlns:a16="http://schemas.microsoft.com/office/drawing/2014/main" id="{E7963EBB-F976-EF75-F45C-2599D802DFDB}"/>
                    </a:ext>
                  </a:extLst>
                </p:cNvPr>
                <p:cNvPicPr/>
                <p:nvPr/>
              </p:nvPicPr>
              <p:blipFill>
                <a:blip r:embed="rId112"/>
                <a:stretch>
                  <a:fillRect/>
                </a:stretch>
              </p:blipFill>
              <p:spPr>
                <a:xfrm>
                  <a:off x="8512725" y="5308657"/>
                  <a:ext cx="3924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336" name="Ink 13335">
                  <a:extLst>
                    <a:ext uri="{FF2B5EF4-FFF2-40B4-BE49-F238E27FC236}">
                      <a16:creationId xmlns:a16="http://schemas.microsoft.com/office/drawing/2014/main" id="{DB88AD19-5AAD-8A18-6CF1-8AFD863A099B}"/>
                    </a:ext>
                  </a:extLst>
                </p14:cNvPr>
                <p14:cNvContentPartPr/>
                <p14:nvPr/>
              </p14:nvContentPartPr>
              <p14:xfrm>
                <a:off x="8629725" y="5323777"/>
                <a:ext cx="25200" cy="325800"/>
              </p14:xfrm>
            </p:contentPart>
          </mc:Choice>
          <mc:Fallback>
            <p:pic>
              <p:nvPicPr>
                <p:cNvPr id="13336" name="Ink 13335">
                  <a:extLst>
                    <a:ext uri="{FF2B5EF4-FFF2-40B4-BE49-F238E27FC236}">
                      <a16:creationId xmlns:a16="http://schemas.microsoft.com/office/drawing/2014/main" id="{DB88AD19-5AAD-8A18-6CF1-8AFD863A099B}"/>
                    </a:ext>
                  </a:extLst>
                </p:cNvPr>
                <p:cNvPicPr/>
                <p:nvPr/>
              </p:nvPicPr>
              <p:blipFill>
                <a:blip r:embed="rId114"/>
                <a:stretch>
                  <a:fillRect/>
                </a:stretch>
              </p:blipFill>
              <p:spPr>
                <a:xfrm>
                  <a:off x="8620725" y="5314777"/>
                  <a:ext cx="428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337" name="Ink 13336">
                  <a:extLst>
                    <a:ext uri="{FF2B5EF4-FFF2-40B4-BE49-F238E27FC236}">
                      <a16:creationId xmlns:a16="http://schemas.microsoft.com/office/drawing/2014/main" id="{6E14AC31-CBDE-7EA3-6700-19C40081DB4A}"/>
                    </a:ext>
                  </a:extLst>
                </p14:cNvPr>
                <p14:cNvContentPartPr/>
                <p14:nvPr/>
              </p14:nvContentPartPr>
              <p14:xfrm>
                <a:off x="8857605" y="5410537"/>
                <a:ext cx="130320" cy="306720"/>
              </p14:xfrm>
            </p:contentPart>
          </mc:Choice>
          <mc:Fallback>
            <p:pic>
              <p:nvPicPr>
                <p:cNvPr id="13337" name="Ink 13336">
                  <a:extLst>
                    <a:ext uri="{FF2B5EF4-FFF2-40B4-BE49-F238E27FC236}">
                      <a16:creationId xmlns:a16="http://schemas.microsoft.com/office/drawing/2014/main" id="{6E14AC31-CBDE-7EA3-6700-19C40081DB4A}"/>
                    </a:ext>
                  </a:extLst>
                </p:cNvPr>
                <p:cNvPicPr/>
                <p:nvPr/>
              </p:nvPicPr>
              <p:blipFill>
                <a:blip r:embed="rId116"/>
                <a:stretch>
                  <a:fillRect/>
                </a:stretch>
              </p:blipFill>
              <p:spPr>
                <a:xfrm>
                  <a:off x="8848605" y="5401537"/>
                  <a:ext cx="1479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3338" name="Ink 13337">
                  <a:extLst>
                    <a:ext uri="{FF2B5EF4-FFF2-40B4-BE49-F238E27FC236}">
                      <a16:creationId xmlns:a16="http://schemas.microsoft.com/office/drawing/2014/main" id="{1090E4D0-5A1A-2D69-9A40-994C0F530B3C}"/>
                    </a:ext>
                  </a:extLst>
                </p14:cNvPr>
                <p14:cNvContentPartPr/>
                <p14:nvPr/>
              </p14:nvContentPartPr>
              <p14:xfrm>
                <a:off x="9178725" y="5339977"/>
                <a:ext cx="16200" cy="302760"/>
              </p14:xfrm>
            </p:contentPart>
          </mc:Choice>
          <mc:Fallback>
            <p:pic>
              <p:nvPicPr>
                <p:cNvPr id="13338" name="Ink 13337">
                  <a:extLst>
                    <a:ext uri="{FF2B5EF4-FFF2-40B4-BE49-F238E27FC236}">
                      <a16:creationId xmlns:a16="http://schemas.microsoft.com/office/drawing/2014/main" id="{1090E4D0-5A1A-2D69-9A40-994C0F530B3C}"/>
                    </a:ext>
                  </a:extLst>
                </p:cNvPr>
                <p:cNvPicPr/>
                <p:nvPr/>
              </p:nvPicPr>
              <p:blipFill>
                <a:blip r:embed="rId118"/>
                <a:stretch>
                  <a:fillRect/>
                </a:stretch>
              </p:blipFill>
              <p:spPr>
                <a:xfrm>
                  <a:off x="9170085" y="5331337"/>
                  <a:ext cx="338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3339" name="Ink 13338">
                  <a:extLst>
                    <a:ext uri="{FF2B5EF4-FFF2-40B4-BE49-F238E27FC236}">
                      <a16:creationId xmlns:a16="http://schemas.microsoft.com/office/drawing/2014/main" id="{85E46C69-794B-FF22-52F2-7C82F126DAE1}"/>
                    </a:ext>
                  </a:extLst>
                </p14:cNvPr>
                <p14:cNvContentPartPr/>
                <p14:nvPr/>
              </p14:nvContentPartPr>
              <p14:xfrm>
                <a:off x="9251445" y="5373817"/>
                <a:ext cx="42120" cy="325080"/>
              </p14:xfrm>
            </p:contentPart>
          </mc:Choice>
          <mc:Fallback>
            <p:pic>
              <p:nvPicPr>
                <p:cNvPr id="13339" name="Ink 13338">
                  <a:extLst>
                    <a:ext uri="{FF2B5EF4-FFF2-40B4-BE49-F238E27FC236}">
                      <a16:creationId xmlns:a16="http://schemas.microsoft.com/office/drawing/2014/main" id="{85E46C69-794B-FF22-52F2-7C82F126DAE1}"/>
                    </a:ext>
                  </a:extLst>
                </p:cNvPr>
                <p:cNvPicPr/>
                <p:nvPr/>
              </p:nvPicPr>
              <p:blipFill>
                <a:blip r:embed="rId120"/>
                <a:stretch>
                  <a:fillRect/>
                </a:stretch>
              </p:blipFill>
              <p:spPr>
                <a:xfrm>
                  <a:off x="9242445" y="5365177"/>
                  <a:ext cx="597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354" name="Ink 13353">
                  <a:extLst>
                    <a:ext uri="{FF2B5EF4-FFF2-40B4-BE49-F238E27FC236}">
                      <a16:creationId xmlns:a16="http://schemas.microsoft.com/office/drawing/2014/main" id="{C318A680-BDA5-BD6E-C368-69BA7D3E1108}"/>
                    </a:ext>
                  </a:extLst>
                </p14:cNvPr>
                <p14:cNvContentPartPr/>
                <p14:nvPr/>
              </p14:nvContentPartPr>
              <p14:xfrm>
                <a:off x="7911525" y="5462377"/>
                <a:ext cx="481680" cy="171360"/>
              </p14:xfrm>
            </p:contentPart>
          </mc:Choice>
          <mc:Fallback>
            <p:pic>
              <p:nvPicPr>
                <p:cNvPr id="13354" name="Ink 13353">
                  <a:extLst>
                    <a:ext uri="{FF2B5EF4-FFF2-40B4-BE49-F238E27FC236}">
                      <a16:creationId xmlns:a16="http://schemas.microsoft.com/office/drawing/2014/main" id="{C318A680-BDA5-BD6E-C368-69BA7D3E1108}"/>
                    </a:ext>
                  </a:extLst>
                </p:cNvPr>
                <p:cNvPicPr/>
                <p:nvPr/>
              </p:nvPicPr>
              <p:blipFill>
                <a:blip r:embed="rId122"/>
                <a:stretch>
                  <a:fillRect/>
                </a:stretch>
              </p:blipFill>
              <p:spPr>
                <a:xfrm>
                  <a:off x="7902525" y="5453377"/>
                  <a:ext cx="4993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355" name="Ink 13354">
                  <a:extLst>
                    <a:ext uri="{FF2B5EF4-FFF2-40B4-BE49-F238E27FC236}">
                      <a16:creationId xmlns:a16="http://schemas.microsoft.com/office/drawing/2014/main" id="{DCAF7901-D2ED-BBDA-EB2A-ED4C740A8FE3}"/>
                    </a:ext>
                  </a:extLst>
                </p14:cNvPr>
                <p14:cNvContentPartPr/>
                <p14:nvPr/>
              </p14:nvContentPartPr>
              <p14:xfrm>
                <a:off x="6375405" y="5389657"/>
                <a:ext cx="140760" cy="131760"/>
              </p14:xfrm>
            </p:contentPart>
          </mc:Choice>
          <mc:Fallback>
            <p:pic>
              <p:nvPicPr>
                <p:cNvPr id="13355" name="Ink 13354">
                  <a:extLst>
                    <a:ext uri="{FF2B5EF4-FFF2-40B4-BE49-F238E27FC236}">
                      <a16:creationId xmlns:a16="http://schemas.microsoft.com/office/drawing/2014/main" id="{DCAF7901-D2ED-BBDA-EB2A-ED4C740A8FE3}"/>
                    </a:ext>
                  </a:extLst>
                </p:cNvPr>
                <p:cNvPicPr/>
                <p:nvPr/>
              </p:nvPicPr>
              <p:blipFill>
                <a:blip r:embed="rId124"/>
                <a:stretch>
                  <a:fillRect/>
                </a:stretch>
              </p:blipFill>
              <p:spPr>
                <a:xfrm>
                  <a:off x="6366765" y="5380657"/>
                  <a:ext cx="158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3356" name="Ink 13355">
                  <a:extLst>
                    <a:ext uri="{FF2B5EF4-FFF2-40B4-BE49-F238E27FC236}">
                      <a16:creationId xmlns:a16="http://schemas.microsoft.com/office/drawing/2014/main" id="{D7D502D4-B004-B54F-C1A4-E13251A3A6FB}"/>
                    </a:ext>
                  </a:extLst>
                </p14:cNvPr>
                <p14:cNvContentPartPr/>
                <p14:nvPr/>
              </p14:nvContentPartPr>
              <p14:xfrm>
                <a:off x="6552165" y="5383537"/>
                <a:ext cx="131040" cy="128880"/>
              </p14:xfrm>
            </p:contentPart>
          </mc:Choice>
          <mc:Fallback>
            <p:pic>
              <p:nvPicPr>
                <p:cNvPr id="13356" name="Ink 13355">
                  <a:extLst>
                    <a:ext uri="{FF2B5EF4-FFF2-40B4-BE49-F238E27FC236}">
                      <a16:creationId xmlns:a16="http://schemas.microsoft.com/office/drawing/2014/main" id="{D7D502D4-B004-B54F-C1A4-E13251A3A6FB}"/>
                    </a:ext>
                  </a:extLst>
                </p:cNvPr>
                <p:cNvPicPr/>
                <p:nvPr/>
              </p:nvPicPr>
              <p:blipFill>
                <a:blip r:embed="rId126"/>
                <a:stretch>
                  <a:fillRect/>
                </a:stretch>
              </p:blipFill>
              <p:spPr>
                <a:xfrm>
                  <a:off x="6543165" y="5374537"/>
                  <a:ext cx="1486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3357" name="Ink 13356">
                  <a:extLst>
                    <a:ext uri="{FF2B5EF4-FFF2-40B4-BE49-F238E27FC236}">
                      <a16:creationId xmlns:a16="http://schemas.microsoft.com/office/drawing/2014/main" id="{9473398D-895B-22F1-5CA9-499870E2B99B}"/>
                    </a:ext>
                  </a:extLst>
                </p14:cNvPr>
                <p14:cNvContentPartPr/>
                <p14:nvPr/>
              </p14:nvContentPartPr>
              <p14:xfrm>
                <a:off x="6702285" y="5372017"/>
                <a:ext cx="220680" cy="173520"/>
              </p14:xfrm>
            </p:contentPart>
          </mc:Choice>
          <mc:Fallback>
            <p:pic>
              <p:nvPicPr>
                <p:cNvPr id="13357" name="Ink 13356">
                  <a:extLst>
                    <a:ext uri="{FF2B5EF4-FFF2-40B4-BE49-F238E27FC236}">
                      <a16:creationId xmlns:a16="http://schemas.microsoft.com/office/drawing/2014/main" id="{9473398D-895B-22F1-5CA9-499870E2B99B}"/>
                    </a:ext>
                  </a:extLst>
                </p:cNvPr>
                <p:cNvPicPr/>
                <p:nvPr/>
              </p:nvPicPr>
              <p:blipFill>
                <a:blip r:embed="rId128"/>
                <a:stretch>
                  <a:fillRect/>
                </a:stretch>
              </p:blipFill>
              <p:spPr>
                <a:xfrm>
                  <a:off x="6693285" y="5363017"/>
                  <a:ext cx="2383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3358" name="Ink 13357">
                  <a:extLst>
                    <a:ext uri="{FF2B5EF4-FFF2-40B4-BE49-F238E27FC236}">
                      <a16:creationId xmlns:a16="http://schemas.microsoft.com/office/drawing/2014/main" id="{6B0E3247-FD4C-3D2A-B4B1-556941DDD3D1}"/>
                    </a:ext>
                  </a:extLst>
                </p14:cNvPr>
                <p14:cNvContentPartPr/>
                <p14:nvPr/>
              </p14:nvContentPartPr>
              <p14:xfrm>
                <a:off x="6852045" y="5384977"/>
                <a:ext cx="109800" cy="44640"/>
              </p14:xfrm>
            </p:contentPart>
          </mc:Choice>
          <mc:Fallback>
            <p:pic>
              <p:nvPicPr>
                <p:cNvPr id="13358" name="Ink 13357">
                  <a:extLst>
                    <a:ext uri="{FF2B5EF4-FFF2-40B4-BE49-F238E27FC236}">
                      <a16:creationId xmlns:a16="http://schemas.microsoft.com/office/drawing/2014/main" id="{6B0E3247-FD4C-3D2A-B4B1-556941DDD3D1}"/>
                    </a:ext>
                  </a:extLst>
                </p:cNvPr>
                <p:cNvPicPr/>
                <p:nvPr/>
              </p:nvPicPr>
              <p:blipFill>
                <a:blip r:embed="rId130"/>
                <a:stretch>
                  <a:fillRect/>
                </a:stretch>
              </p:blipFill>
              <p:spPr>
                <a:xfrm>
                  <a:off x="6843405" y="5375977"/>
                  <a:ext cx="127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3359" name="Ink 13358">
                  <a:extLst>
                    <a:ext uri="{FF2B5EF4-FFF2-40B4-BE49-F238E27FC236}">
                      <a16:creationId xmlns:a16="http://schemas.microsoft.com/office/drawing/2014/main" id="{1F5AEF03-D398-6B80-F735-69348576037C}"/>
                    </a:ext>
                  </a:extLst>
                </p14:cNvPr>
                <p14:cNvContentPartPr/>
                <p14:nvPr/>
              </p14:nvContentPartPr>
              <p14:xfrm>
                <a:off x="6955365" y="5419537"/>
                <a:ext cx="76680" cy="92160"/>
              </p14:xfrm>
            </p:contentPart>
          </mc:Choice>
          <mc:Fallback>
            <p:pic>
              <p:nvPicPr>
                <p:cNvPr id="13359" name="Ink 13358">
                  <a:extLst>
                    <a:ext uri="{FF2B5EF4-FFF2-40B4-BE49-F238E27FC236}">
                      <a16:creationId xmlns:a16="http://schemas.microsoft.com/office/drawing/2014/main" id="{1F5AEF03-D398-6B80-F735-69348576037C}"/>
                    </a:ext>
                  </a:extLst>
                </p:cNvPr>
                <p:cNvPicPr/>
                <p:nvPr/>
              </p:nvPicPr>
              <p:blipFill>
                <a:blip r:embed="rId132"/>
                <a:stretch>
                  <a:fillRect/>
                </a:stretch>
              </p:blipFill>
              <p:spPr>
                <a:xfrm>
                  <a:off x="6946365" y="5410897"/>
                  <a:ext cx="943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3360" name="Ink 13359">
                  <a:extLst>
                    <a:ext uri="{FF2B5EF4-FFF2-40B4-BE49-F238E27FC236}">
                      <a16:creationId xmlns:a16="http://schemas.microsoft.com/office/drawing/2014/main" id="{B98D8B43-ADFC-45F0-CE5C-F1EE2483C638}"/>
                    </a:ext>
                  </a:extLst>
                </p14:cNvPr>
                <p14:cNvContentPartPr/>
                <p14:nvPr/>
              </p14:nvContentPartPr>
              <p14:xfrm>
                <a:off x="7080285" y="5361937"/>
                <a:ext cx="232200" cy="148680"/>
              </p14:xfrm>
            </p:contentPart>
          </mc:Choice>
          <mc:Fallback>
            <p:pic>
              <p:nvPicPr>
                <p:cNvPr id="13360" name="Ink 13359">
                  <a:extLst>
                    <a:ext uri="{FF2B5EF4-FFF2-40B4-BE49-F238E27FC236}">
                      <a16:creationId xmlns:a16="http://schemas.microsoft.com/office/drawing/2014/main" id="{B98D8B43-ADFC-45F0-CE5C-F1EE2483C638}"/>
                    </a:ext>
                  </a:extLst>
                </p:cNvPr>
                <p:cNvPicPr/>
                <p:nvPr/>
              </p:nvPicPr>
              <p:blipFill>
                <a:blip r:embed="rId134"/>
                <a:stretch>
                  <a:fillRect/>
                </a:stretch>
              </p:blipFill>
              <p:spPr>
                <a:xfrm>
                  <a:off x="7071645" y="5353297"/>
                  <a:ext cx="249840" cy="166320"/>
                </a:xfrm>
                <a:prstGeom prst="rect">
                  <a:avLst/>
                </a:prstGeom>
              </p:spPr>
            </p:pic>
          </mc:Fallback>
        </mc:AlternateContent>
      </p:grpSp>
      <p:grpSp>
        <p:nvGrpSpPr>
          <p:cNvPr id="13370" name="Group 13369">
            <a:extLst>
              <a:ext uri="{FF2B5EF4-FFF2-40B4-BE49-F238E27FC236}">
                <a16:creationId xmlns:a16="http://schemas.microsoft.com/office/drawing/2014/main" id="{24DA41BF-10E8-FC4C-9F74-451F8FC4C6E2}"/>
              </a:ext>
            </a:extLst>
          </p:cNvPr>
          <p:cNvGrpSpPr/>
          <p:nvPr/>
        </p:nvGrpSpPr>
        <p:grpSpPr>
          <a:xfrm>
            <a:off x="6310605" y="6082657"/>
            <a:ext cx="1006200" cy="291240"/>
            <a:chOff x="6310605" y="6082657"/>
            <a:chExt cx="1006200" cy="291240"/>
          </a:xfrm>
        </p:grpSpPr>
        <mc:AlternateContent xmlns:mc="http://schemas.openxmlformats.org/markup-compatibility/2006">
          <mc:Choice xmlns:p14="http://schemas.microsoft.com/office/powerpoint/2010/main" Requires="p14">
            <p:contentPart p14:bwMode="auto" r:id="rId135">
              <p14:nvContentPartPr>
                <p14:cNvPr id="13363" name="Ink 13362">
                  <a:extLst>
                    <a:ext uri="{FF2B5EF4-FFF2-40B4-BE49-F238E27FC236}">
                      <a16:creationId xmlns:a16="http://schemas.microsoft.com/office/drawing/2014/main" id="{F7A84E82-7497-64BC-C0F4-7F85E53EA057}"/>
                    </a:ext>
                  </a:extLst>
                </p14:cNvPr>
                <p14:cNvContentPartPr/>
                <p14:nvPr/>
              </p14:nvContentPartPr>
              <p14:xfrm>
                <a:off x="6310605" y="6130537"/>
                <a:ext cx="126360" cy="137520"/>
              </p14:xfrm>
            </p:contentPart>
          </mc:Choice>
          <mc:Fallback>
            <p:pic>
              <p:nvPicPr>
                <p:cNvPr id="13363" name="Ink 13362">
                  <a:extLst>
                    <a:ext uri="{FF2B5EF4-FFF2-40B4-BE49-F238E27FC236}">
                      <a16:creationId xmlns:a16="http://schemas.microsoft.com/office/drawing/2014/main" id="{F7A84E82-7497-64BC-C0F4-7F85E53EA057}"/>
                    </a:ext>
                  </a:extLst>
                </p:cNvPr>
                <p:cNvPicPr/>
                <p:nvPr/>
              </p:nvPicPr>
              <p:blipFill>
                <a:blip r:embed="rId136"/>
                <a:stretch>
                  <a:fillRect/>
                </a:stretch>
              </p:blipFill>
              <p:spPr>
                <a:xfrm>
                  <a:off x="6301965" y="6121897"/>
                  <a:ext cx="144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3364" name="Ink 13363">
                  <a:extLst>
                    <a:ext uri="{FF2B5EF4-FFF2-40B4-BE49-F238E27FC236}">
                      <a16:creationId xmlns:a16="http://schemas.microsoft.com/office/drawing/2014/main" id="{1943A63A-4F34-E95E-7F2C-4973E2358DDE}"/>
                    </a:ext>
                  </a:extLst>
                </p14:cNvPr>
                <p14:cNvContentPartPr/>
                <p14:nvPr/>
              </p14:nvContentPartPr>
              <p14:xfrm>
                <a:off x="6516165" y="6082657"/>
                <a:ext cx="70920" cy="198720"/>
              </p14:xfrm>
            </p:contentPart>
          </mc:Choice>
          <mc:Fallback>
            <p:pic>
              <p:nvPicPr>
                <p:cNvPr id="13364" name="Ink 13363">
                  <a:extLst>
                    <a:ext uri="{FF2B5EF4-FFF2-40B4-BE49-F238E27FC236}">
                      <a16:creationId xmlns:a16="http://schemas.microsoft.com/office/drawing/2014/main" id="{1943A63A-4F34-E95E-7F2C-4973E2358DDE}"/>
                    </a:ext>
                  </a:extLst>
                </p:cNvPr>
                <p:cNvPicPr/>
                <p:nvPr/>
              </p:nvPicPr>
              <p:blipFill>
                <a:blip r:embed="rId138"/>
                <a:stretch>
                  <a:fillRect/>
                </a:stretch>
              </p:blipFill>
              <p:spPr>
                <a:xfrm>
                  <a:off x="6507165" y="6074017"/>
                  <a:ext cx="885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365" name="Ink 13364">
                  <a:extLst>
                    <a:ext uri="{FF2B5EF4-FFF2-40B4-BE49-F238E27FC236}">
                      <a16:creationId xmlns:a16="http://schemas.microsoft.com/office/drawing/2014/main" id="{AEF47288-9C3D-9399-C00C-14CA3D174D13}"/>
                    </a:ext>
                  </a:extLst>
                </p14:cNvPr>
                <p14:cNvContentPartPr/>
                <p14:nvPr/>
              </p14:nvContentPartPr>
              <p14:xfrm>
                <a:off x="6665925" y="6207937"/>
                <a:ext cx="12600" cy="6120"/>
              </p14:xfrm>
            </p:contentPart>
          </mc:Choice>
          <mc:Fallback>
            <p:pic>
              <p:nvPicPr>
                <p:cNvPr id="13365" name="Ink 13364">
                  <a:extLst>
                    <a:ext uri="{FF2B5EF4-FFF2-40B4-BE49-F238E27FC236}">
                      <a16:creationId xmlns:a16="http://schemas.microsoft.com/office/drawing/2014/main" id="{AEF47288-9C3D-9399-C00C-14CA3D174D13}"/>
                    </a:ext>
                  </a:extLst>
                </p:cNvPr>
                <p:cNvPicPr/>
                <p:nvPr/>
              </p:nvPicPr>
              <p:blipFill>
                <a:blip r:embed="rId140"/>
                <a:stretch>
                  <a:fillRect/>
                </a:stretch>
              </p:blipFill>
              <p:spPr>
                <a:xfrm>
                  <a:off x="6657285" y="6198937"/>
                  <a:ext cx="302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366" name="Ink 13365">
                  <a:extLst>
                    <a:ext uri="{FF2B5EF4-FFF2-40B4-BE49-F238E27FC236}">
                      <a16:creationId xmlns:a16="http://schemas.microsoft.com/office/drawing/2014/main" id="{A9C6A95F-0EF0-7057-C2A7-9630A96CAAAF}"/>
                    </a:ext>
                  </a:extLst>
                </p14:cNvPr>
                <p14:cNvContentPartPr/>
                <p14:nvPr/>
              </p14:nvContentPartPr>
              <p14:xfrm>
                <a:off x="6608325" y="6165097"/>
                <a:ext cx="102960" cy="208800"/>
              </p14:xfrm>
            </p:contentPart>
          </mc:Choice>
          <mc:Fallback>
            <p:pic>
              <p:nvPicPr>
                <p:cNvPr id="13366" name="Ink 13365">
                  <a:extLst>
                    <a:ext uri="{FF2B5EF4-FFF2-40B4-BE49-F238E27FC236}">
                      <a16:creationId xmlns:a16="http://schemas.microsoft.com/office/drawing/2014/main" id="{A9C6A95F-0EF0-7057-C2A7-9630A96CAAAF}"/>
                    </a:ext>
                  </a:extLst>
                </p:cNvPr>
                <p:cNvPicPr/>
                <p:nvPr/>
              </p:nvPicPr>
              <p:blipFill>
                <a:blip r:embed="rId142"/>
                <a:stretch>
                  <a:fillRect/>
                </a:stretch>
              </p:blipFill>
              <p:spPr>
                <a:xfrm>
                  <a:off x="6599685" y="6156097"/>
                  <a:ext cx="1206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367" name="Ink 13366">
                  <a:extLst>
                    <a:ext uri="{FF2B5EF4-FFF2-40B4-BE49-F238E27FC236}">
                      <a16:creationId xmlns:a16="http://schemas.microsoft.com/office/drawing/2014/main" id="{8E705823-03EF-8041-5D4E-BD884911A7A5}"/>
                    </a:ext>
                  </a:extLst>
                </p14:cNvPr>
                <p14:cNvContentPartPr/>
                <p14:nvPr/>
              </p14:nvContentPartPr>
              <p14:xfrm>
                <a:off x="6768525" y="6156457"/>
                <a:ext cx="375120" cy="159840"/>
              </p14:xfrm>
            </p:contentPart>
          </mc:Choice>
          <mc:Fallback>
            <p:pic>
              <p:nvPicPr>
                <p:cNvPr id="13367" name="Ink 13366">
                  <a:extLst>
                    <a:ext uri="{FF2B5EF4-FFF2-40B4-BE49-F238E27FC236}">
                      <a16:creationId xmlns:a16="http://schemas.microsoft.com/office/drawing/2014/main" id="{8E705823-03EF-8041-5D4E-BD884911A7A5}"/>
                    </a:ext>
                  </a:extLst>
                </p:cNvPr>
                <p:cNvPicPr/>
                <p:nvPr/>
              </p:nvPicPr>
              <p:blipFill>
                <a:blip r:embed="rId144"/>
                <a:stretch>
                  <a:fillRect/>
                </a:stretch>
              </p:blipFill>
              <p:spPr>
                <a:xfrm>
                  <a:off x="6759525" y="6147457"/>
                  <a:ext cx="3927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368" name="Ink 13367">
                  <a:extLst>
                    <a:ext uri="{FF2B5EF4-FFF2-40B4-BE49-F238E27FC236}">
                      <a16:creationId xmlns:a16="http://schemas.microsoft.com/office/drawing/2014/main" id="{844B51E6-5699-9650-3E95-E01283EDAE0A}"/>
                    </a:ext>
                  </a:extLst>
                </p14:cNvPr>
                <p14:cNvContentPartPr/>
                <p14:nvPr/>
              </p14:nvContentPartPr>
              <p14:xfrm>
                <a:off x="7274325" y="6261217"/>
                <a:ext cx="19440" cy="25560"/>
              </p14:xfrm>
            </p:contentPart>
          </mc:Choice>
          <mc:Fallback>
            <p:pic>
              <p:nvPicPr>
                <p:cNvPr id="13368" name="Ink 13367">
                  <a:extLst>
                    <a:ext uri="{FF2B5EF4-FFF2-40B4-BE49-F238E27FC236}">
                      <a16:creationId xmlns:a16="http://schemas.microsoft.com/office/drawing/2014/main" id="{844B51E6-5699-9650-3E95-E01283EDAE0A}"/>
                    </a:ext>
                  </a:extLst>
                </p:cNvPr>
                <p:cNvPicPr/>
                <p:nvPr/>
              </p:nvPicPr>
              <p:blipFill>
                <a:blip r:embed="rId146"/>
                <a:stretch>
                  <a:fillRect/>
                </a:stretch>
              </p:blipFill>
              <p:spPr>
                <a:xfrm>
                  <a:off x="7265325" y="6252217"/>
                  <a:ext cx="37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369" name="Ink 13368">
                  <a:extLst>
                    <a:ext uri="{FF2B5EF4-FFF2-40B4-BE49-F238E27FC236}">
                      <a16:creationId xmlns:a16="http://schemas.microsoft.com/office/drawing/2014/main" id="{E366A2BA-7A94-4BB5-08CC-08487C955071}"/>
                    </a:ext>
                  </a:extLst>
                </p14:cNvPr>
                <p14:cNvContentPartPr/>
                <p14:nvPr/>
              </p14:nvContentPartPr>
              <p14:xfrm>
                <a:off x="7290885" y="6174457"/>
                <a:ext cx="25920" cy="18360"/>
              </p14:xfrm>
            </p:contentPart>
          </mc:Choice>
          <mc:Fallback>
            <p:pic>
              <p:nvPicPr>
                <p:cNvPr id="13369" name="Ink 13368">
                  <a:extLst>
                    <a:ext uri="{FF2B5EF4-FFF2-40B4-BE49-F238E27FC236}">
                      <a16:creationId xmlns:a16="http://schemas.microsoft.com/office/drawing/2014/main" id="{E366A2BA-7A94-4BB5-08CC-08487C955071}"/>
                    </a:ext>
                  </a:extLst>
                </p:cNvPr>
                <p:cNvPicPr/>
                <p:nvPr/>
              </p:nvPicPr>
              <p:blipFill>
                <a:blip r:embed="rId148"/>
                <a:stretch>
                  <a:fillRect/>
                </a:stretch>
              </p:blipFill>
              <p:spPr>
                <a:xfrm>
                  <a:off x="7281885" y="6165817"/>
                  <a:ext cx="43560" cy="36000"/>
                </a:xfrm>
                <a:prstGeom prst="rect">
                  <a:avLst/>
                </a:prstGeom>
              </p:spPr>
            </p:pic>
          </mc:Fallback>
        </mc:AlternateContent>
      </p:grpSp>
      <p:grpSp>
        <p:nvGrpSpPr>
          <p:cNvPr id="13381" name="Group 13380">
            <a:extLst>
              <a:ext uri="{FF2B5EF4-FFF2-40B4-BE49-F238E27FC236}">
                <a16:creationId xmlns:a16="http://schemas.microsoft.com/office/drawing/2014/main" id="{EFF93068-0718-E3A5-277F-0595FA58A877}"/>
              </a:ext>
            </a:extLst>
          </p:cNvPr>
          <p:cNvGrpSpPr/>
          <p:nvPr/>
        </p:nvGrpSpPr>
        <p:grpSpPr>
          <a:xfrm>
            <a:off x="9925725" y="6046657"/>
            <a:ext cx="1674000" cy="383760"/>
            <a:chOff x="9925725" y="6046657"/>
            <a:chExt cx="1674000" cy="383760"/>
          </a:xfrm>
        </p:grpSpPr>
        <mc:AlternateContent xmlns:mc="http://schemas.openxmlformats.org/markup-compatibility/2006">
          <mc:Choice xmlns:p14="http://schemas.microsoft.com/office/powerpoint/2010/main" Requires="p14">
            <p:contentPart p14:bwMode="auto" r:id="rId149">
              <p14:nvContentPartPr>
                <p14:cNvPr id="13371" name="Ink 13370">
                  <a:extLst>
                    <a:ext uri="{FF2B5EF4-FFF2-40B4-BE49-F238E27FC236}">
                      <a16:creationId xmlns:a16="http://schemas.microsoft.com/office/drawing/2014/main" id="{9AAF4302-7227-E8BB-86BB-90ACADB59C51}"/>
                    </a:ext>
                  </a:extLst>
                </p14:cNvPr>
                <p14:cNvContentPartPr/>
                <p14:nvPr/>
              </p14:nvContentPartPr>
              <p14:xfrm>
                <a:off x="9925725" y="6274897"/>
                <a:ext cx="105480" cy="149760"/>
              </p14:xfrm>
            </p:contentPart>
          </mc:Choice>
          <mc:Fallback>
            <p:pic>
              <p:nvPicPr>
                <p:cNvPr id="13371" name="Ink 13370">
                  <a:extLst>
                    <a:ext uri="{FF2B5EF4-FFF2-40B4-BE49-F238E27FC236}">
                      <a16:creationId xmlns:a16="http://schemas.microsoft.com/office/drawing/2014/main" id="{9AAF4302-7227-E8BB-86BB-90ACADB59C51}"/>
                    </a:ext>
                  </a:extLst>
                </p:cNvPr>
                <p:cNvPicPr/>
                <p:nvPr/>
              </p:nvPicPr>
              <p:blipFill>
                <a:blip r:embed="rId150"/>
                <a:stretch>
                  <a:fillRect/>
                </a:stretch>
              </p:blipFill>
              <p:spPr>
                <a:xfrm>
                  <a:off x="9916725" y="6266257"/>
                  <a:ext cx="123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372" name="Ink 13371">
                  <a:extLst>
                    <a:ext uri="{FF2B5EF4-FFF2-40B4-BE49-F238E27FC236}">
                      <a16:creationId xmlns:a16="http://schemas.microsoft.com/office/drawing/2014/main" id="{86944AE8-4952-FC47-D78C-A8E821C9CE20}"/>
                    </a:ext>
                  </a:extLst>
                </p14:cNvPr>
                <p14:cNvContentPartPr/>
                <p14:nvPr/>
              </p14:nvContentPartPr>
              <p14:xfrm>
                <a:off x="10186365" y="6162577"/>
                <a:ext cx="189000" cy="133920"/>
              </p14:xfrm>
            </p:contentPart>
          </mc:Choice>
          <mc:Fallback>
            <p:pic>
              <p:nvPicPr>
                <p:cNvPr id="13372" name="Ink 13371">
                  <a:extLst>
                    <a:ext uri="{FF2B5EF4-FFF2-40B4-BE49-F238E27FC236}">
                      <a16:creationId xmlns:a16="http://schemas.microsoft.com/office/drawing/2014/main" id="{86944AE8-4952-FC47-D78C-A8E821C9CE20}"/>
                    </a:ext>
                  </a:extLst>
                </p:cNvPr>
                <p:cNvPicPr/>
                <p:nvPr/>
              </p:nvPicPr>
              <p:blipFill>
                <a:blip r:embed="rId152"/>
                <a:stretch>
                  <a:fillRect/>
                </a:stretch>
              </p:blipFill>
              <p:spPr>
                <a:xfrm>
                  <a:off x="10177365" y="6153577"/>
                  <a:ext cx="2066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373" name="Ink 13372">
                  <a:extLst>
                    <a:ext uri="{FF2B5EF4-FFF2-40B4-BE49-F238E27FC236}">
                      <a16:creationId xmlns:a16="http://schemas.microsoft.com/office/drawing/2014/main" id="{719B6C4E-5127-F705-E9B5-9C00B7478F53}"/>
                    </a:ext>
                  </a:extLst>
                </p14:cNvPr>
                <p14:cNvContentPartPr/>
                <p14:nvPr/>
              </p14:nvContentPartPr>
              <p14:xfrm>
                <a:off x="10438725" y="6171217"/>
                <a:ext cx="112680" cy="127800"/>
              </p14:xfrm>
            </p:contentPart>
          </mc:Choice>
          <mc:Fallback>
            <p:pic>
              <p:nvPicPr>
                <p:cNvPr id="13373" name="Ink 13372">
                  <a:extLst>
                    <a:ext uri="{FF2B5EF4-FFF2-40B4-BE49-F238E27FC236}">
                      <a16:creationId xmlns:a16="http://schemas.microsoft.com/office/drawing/2014/main" id="{719B6C4E-5127-F705-E9B5-9C00B7478F53}"/>
                    </a:ext>
                  </a:extLst>
                </p:cNvPr>
                <p:cNvPicPr/>
                <p:nvPr/>
              </p:nvPicPr>
              <p:blipFill>
                <a:blip r:embed="rId154"/>
                <a:stretch>
                  <a:fillRect/>
                </a:stretch>
              </p:blipFill>
              <p:spPr>
                <a:xfrm>
                  <a:off x="10429725" y="6162217"/>
                  <a:ext cx="1303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374" name="Ink 13373">
                  <a:extLst>
                    <a:ext uri="{FF2B5EF4-FFF2-40B4-BE49-F238E27FC236}">
                      <a16:creationId xmlns:a16="http://schemas.microsoft.com/office/drawing/2014/main" id="{3636475C-9FF3-E51A-8057-F82E9A2AAE7B}"/>
                    </a:ext>
                  </a:extLst>
                </p14:cNvPr>
                <p14:cNvContentPartPr/>
                <p14:nvPr/>
              </p14:nvContentPartPr>
              <p14:xfrm>
                <a:off x="10540965" y="6129457"/>
                <a:ext cx="140040" cy="167400"/>
              </p14:xfrm>
            </p:contentPart>
          </mc:Choice>
          <mc:Fallback>
            <p:pic>
              <p:nvPicPr>
                <p:cNvPr id="13374" name="Ink 13373">
                  <a:extLst>
                    <a:ext uri="{FF2B5EF4-FFF2-40B4-BE49-F238E27FC236}">
                      <a16:creationId xmlns:a16="http://schemas.microsoft.com/office/drawing/2014/main" id="{3636475C-9FF3-E51A-8057-F82E9A2AAE7B}"/>
                    </a:ext>
                  </a:extLst>
                </p:cNvPr>
                <p:cNvPicPr/>
                <p:nvPr/>
              </p:nvPicPr>
              <p:blipFill>
                <a:blip r:embed="rId156"/>
                <a:stretch>
                  <a:fillRect/>
                </a:stretch>
              </p:blipFill>
              <p:spPr>
                <a:xfrm>
                  <a:off x="10532325" y="6120817"/>
                  <a:ext cx="1576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375" name="Ink 13374">
                  <a:extLst>
                    <a:ext uri="{FF2B5EF4-FFF2-40B4-BE49-F238E27FC236}">
                      <a16:creationId xmlns:a16="http://schemas.microsoft.com/office/drawing/2014/main" id="{14D0FCD1-673D-965D-802F-A3825ABBC1BD}"/>
                    </a:ext>
                  </a:extLst>
                </p14:cNvPr>
                <p14:cNvContentPartPr/>
                <p14:nvPr/>
              </p14:nvContentPartPr>
              <p14:xfrm>
                <a:off x="10731405" y="6095617"/>
                <a:ext cx="81360" cy="260280"/>
              </p14:xfrm>
            </p:contentPart>
          </mc:Choice>
          <mc:Fallback>
            <p:pic>
              <p:nvPicPr>
                <p:cNvPr id="13375" name="Ink 13374">
                  <a:extLst>
                    <a:ext uri="{FF2B5EF4-FFF2-40B4-BE49-F238E27FC236}">
                      <a16:creationId xmlns:a16="http://schemas.microsoft.com/office/drawing/2014/main" id="{14D0FCD1-673D-965D-802F-A3825ABBC1BD}"/>
                    </a:ext>
                  </a:extLst>
                </p:cNvPr>
                <p:cNvPicPr/>
                <p:nvPr/>
              </p:nvPicPr>
              <p:blipFill>
                <a:blip r:embed="rId158"/>
                <a:stretch>
                  <a:fillRect/>
                </a:stretch>
              </p:blipFill>
              <p:spPr>
                <a:xfrm>
                  <a:off x="10722765" y="6086617"/>
                  <a:ext cx="990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376" name="Ink 13375">
                  <a:extLst>
                    <a:ext uri="{FF2B5EF4-FFF2-40B4-BE49-F238E27FC236}">
                      <a16:creationId xmlns:a16="http://schemas.microsoft.com/office/drawing/2014/main" id="{2CB89836-7BA5-BD44-4D5F-DB8C6FAD9D12}"/>
                    </a:ext>
                  </a:extLst>
                </p14:cNvPr>
                <p14:cNvContentPartPr/>
                <p14:nvPr/>
              </p14:nvContentPartPr>
              <p14:xfrm>
                <a:off x="10851285" y="6254377"/>
                <a:ext cx="118800" cy="87480"/>
              </p14:xfrm>
            </p:contentPart>
          </mc:Choice>
          <mc:Fallback>
            <p:pic>
              <p:nvPicPr>
                <p:cNvPr id="13376" name="Ink 13375">
                  <a:extLst>
                    <a:ext uri="{FF2B5EF4-FFF2-40B4-BE49-F238E27FC236}">
                      <a16:creationId xmlns:a16="http://schemas.microsoft.com/office/drawing/2014/main" id="{2CB89836-7BA5-BD44-4D5F-DB8C6FAD9D12}"/>
                    </a:ext>
                  </a:extLst>
                </p:cNvPr>
                <p:cNvPicPr/>
                <p:nvPr/>
              </p:nvPicPr>
              <p:blipFill>
                <a:blip r:embed="rId160"/>
                <a:stretch>
                  <a:fillRect/>
                </a:stretch>
              </p:blipFill>
              <p:spPr>
                <a:xfrm>
                  <a:off x="10842285" y="6245737"/>
                  <a:ext cx="1364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377" name="Ink 13376">
                  <a:extLst>
                    <a:ext uri="{FF2B5EF4-FFF2-40B4-BE49-F238E27FC236}">
                      <a16:creationId xmlns:a16="http://schemas.microsoft.com/office/drawing/2014/main" id="{FFEA5EAC-5173-1E6C-BA26-B71C326F1D43}"/>
                    </a:ext>
                  </a:extLst>
                </p14:cNvPr>
                <p14:cNvContentPartPr/>
                <p14:nvPr/>
              </p14:nvContentPartPr>
              <p14:xfrm>
                <a:off x="11085285" y="6046657"/>
                <a:ext cx="514440" cy="308520"/>
              </p14:xfrm>
            </p:contentPart>
          </mc:Choice>
          <mc:Fallback>
            <p:pic>
              <p:nvPicPr>
                <p:cNvPr id="13377" name="Ink 13376">
                  <a:extLst>
                    <a:ext uri="{FF2B5EF4-FFF2-40B4-BE49-F238E27FC236}">
                      <a16:creationId xmlns:a16="http://schemas.microsoft.com/office/drawing/2014/main" id="{FFEA5EAC-5173-1E6C-BA26-B71C326F1D43}"/>
                    </a:ext>
                  </a:extLst>
                </p:cNvPr>
                <p:cNvPicPr/>
                <p:nvPr/>
              </p:nvPicPr>
              <p:blipFill>
                <a:blip r:embed="rId162"/>
                <a:stretch>
                  <a:fillRect/>
                </a:stretch>
              </p:blipFill>
              <p:spPr>
                <a:xfrm>
                  <a:off x="11076645" y="6038017"/>
                  <a:ext cx="5320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378" name="Ink 13377">
                  <a:extLst>
                    <a:ext uri="{FF2B5EF4-FFF2-40B4-BE49-F238E27FC236}">
                      <a16:creationId xmlns:a16="http://schemas.microsoft.com/office/drawing/2014/main" id="{F67EA9F8-5582-7745-3F50-D30B7D3F02E7}"/>
                    </a:ext>
                  </a:extLst>
                </p14:cNvPr>
                <p14:cNvContentPartPr/>
                <p14:nvPr/>
              </p14:nvContentPartPr>
              <p14:xfrm>
                <a:off x="11239005" y="6161857"/>
                <a:ext cx="185400" cy="212760"/>
              </p14:xfrm>
            </p:contentPart>
          </mc:Choice>
          <mc:Fallback>
            <p:pic>
              <p:nvPicPr>
                <p:cNvPr id="13378" name="Ink 13377">
                  <a:extLst>
                    <a:ext uri="{FF2B5EF4-FFF2-40B4-BE49-F238E27FC236}">
                      <a16:creationId xmlns:a16="http://schemas.microsoft.com/office/drawing/2014/main" id="{F67EA9F8-5582-7745-3F50-D30B7D3F02E7}"/>
                    </a:ext>
                  </a:extLst>
                </p:cNvPr>
                <p:cNvPicPr/>
                <p:nvPr/>
              </p:nvPicPr>
              <p:blipFill>
                <a:blip r:embed="rId164"/>
                <a:stretch>
                  <a:fillRect/>
                </a:stretch>
              </p:blipFill>
              <p:spPr>
                <a:xfrm>
                  <a:off x="11230005" y="6153217"/>
                  <a:ext cx="2030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379" name="Ink 13378">
                  <a:extLst>
                    <a:ext uri="{FF2B5EF4-FFF2-40B4-BE49-F238E27FC236}">
                      <a16:creationId xmlns:a16="http://schemas.microsoft.com/office/drawing/2014/main" id="{B6BDED1A-741F-63D5-8898-EE81BF6EEB33}"/>
                    </a:ext>
                  </a:extLst>
                </p14:cNvPr>
                <p14:cNvContentPartPr/>
                <p14:nvPr/>
              </p14:nvContentPartPr>
              <p14:xfrm>
                <a:off x="11262045" y="6220177"/>
                <a:ext cx="108000" cy="18000"/>
              </p14:xfrm>
            </p:contentPart>
          </mc:Choice>
          <mc:Fallback>
            <p:pic>
              <p:nvPicPr>
                <p:cNvPr id="13379" name="Ink 13378">
                  <a:extLst>
                    <a:ext uri="{FF2B5EF4-FFF2-40B4-BE49-F238E27FC236}">
                      <a16:creationId xmlns:a16="http://schemas.microsoft.com/office/drawing/2014/main" id="{B6BDED1A-741F-63D5-8898-EE81BF6EEB33}"/>
                    </a:ext>
                  </a:extLst>
                </p:cNvPr>
                <p:cNvPicPr/>
                <p:nvPr/>
              </p:nvPicPr>
              <p:blipFill>
                <a:blip r:embed="rId166"/>
                <a:stretch>
                  <a:fillRect/>
                </a:stretch>
              </p:blipFill>
              <p:spPr>
                <a:xfrm>
                  <a:off x="11253405" y="6211177"/>
                  <a:ext cx="125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380" name="Ink 13379">
                  <a:extLst>
                    <a:ext uri="{FF2B5EF4-FFF2-40B4-BE49-F238E27FC236}">
                      <a16:creationId xmlns:a16="http://schemas.microsoft.com/office/drawing/2014/main" id="{AF8199B3-53BC-44BD-B65B-0F6DE44E5527}"/>
                    </a:ext>
                  </a:extLst>
                </p14:cNvPr>
                <p14:cNvContentPartPr/>
                <p14:nvPr/>
              </p14:nvContentPartPr>
              <p14:xfrm>
                <a:off x="11408205" y="6286057"/>
                <a:ext cx="137880" cy="144360"/>
              </p14:xfrm>
            </p:contentPart>
          </mc:Choice>
          <mc:Fallback>
            <p:pic>
              <p:nvPicPr>
                <p:cNvPr id="13380" name="Ink 13379">
                  <a:extLst>
                    <a:ext uri="{FF2B5EF4-FFF2-40B4-BE49-F238E27FC236}">
                      <a16:creationId xmlns:a16="http://schemas.microsoft.com/office/drawing/2014/main" id="{AF8199B3-53BC-44BD-B65B-0F6DE44E5527}"/>
                    </a:ext>
                  </a:extLst>
                </p:cNvPr>
                <p:cNvPicPr/>
                <p:nvPr/>
              </p:nvPicPr>
              <p:blipFill>
                <a:blip r:embed="rId168"/>
                <a:stretch>
                  <a:fillRect/>
                </a:stretch>
              </p:blipFill>
              <p:spPr>
                <a:xfrm>
                  <a:off x="11399565" y="6277057"/>
                  <a:ext cx="155520" cy="162000"/>
                </a:xfrm>
                <a:prstGeom prst="rect">
                  <a:avLst/>
                </a:prstGeom>
              </p:spPr>
            </p:pic>
          </mc:Fallback>
        </mc:AlternateContent>
      </p:grpSp>
      <p:grpSp>
        <p:nvGrpSpPr>
          <p:cNvPr id="13396" name="Group 13395">
            <a:extLst>
              <a:ext uri="{FF2B5EF4-FFF2-40B4-BE49-F238E27FC236}">
                <a16:creationId xmlns:a16="http://schemas.microsoft.com/office/drawing/2014/main" id="{E0AC2D09-7396-74A1-6B1F-C65DCA967BAF}"/>
              </a:ext>
            </a:extLst>
          </p:cNvPr>
          <p:cNvGrpSpPr/>
          <p:nvPr/>
        </p:nvGrpSpPr>
        <p:grpSpPr>
          <a:xfrm>
            <a:off x="7581405" y="5339257"/>
            <a:ext cx="136080" cy="352080"/>
            <a:chOff x="7581405" y="5339257"/>
            <a:chExt cx="136080" cy="352080"/>
          </a:xfrm>
        </p:grpSpPr>
        <mc:AlternateContent xmlns:mc="http://schemas.openxmlformats.org/markup-compatibility/2006">
          <mc:Choice xmlns:p14="http://schemas.microsoft.com/office/powerpoint/2010/main" Requires="p14">
            <p:contentPart p14:bwMode="auto" r:id="rId169">
              <p14:nvContentPartPr>
                <p14:cNvPr id="13386" name="Ink 13385">
                  <a:extLst>
                    <a:ext uri="{FF2B5EF4-FFF2-40B4-BE49-F238E27FC236}">
                      <a16:creationId xmlns:a16="http://schemas.microsoft.com/office/drawing/2014/main" id="{BD0793BD-ED78-ABDF-399D-6440CE6A5829}"/>
                    </a:ext>
                  </a:extLst>
                </p14:cNvPr>
                <p14:cNvContentPartPr/>
                <p14:nvPr/>
              </p14:nvContentPartPr>
              <p14:xfrm>
                <a:off x="7644765" y="5413057"/>
                <a:ext cx="9720" cy="6480"/>
              </p14:xfrm>
            </p:contentPart>
          </mc:Choice>
          <mc:Fallback>
            <p:pic>
              <p:nvPicPr>
                <p:cNvPr id="13386" name="Ink 13385">
                  <a:extLst>
                    <a:ext uri="{FF2B5EF4-FFF2-40B4-BE49-F238E27FC236}">
                      <a16:creationId xmlns:a16="http://schemas.microsoft.com/office/drawing/2014/main" id="{BD0793BD-ED78-ABDF-399D-6440CE6A5829}"/>
                    </a:ext>
                  </a:extLst>
                </p:cNvPr>
                <p:cNvPicPr/>
                <p:nvPr/>
              </p:nvPicPr>
              <p:blipFill>
                <a:blip r:embed="rId170"/>
                <a:stretch>
                  <a:fillRect/>
                </a:stretch>
              </p:blipFill>
              <p:spPr>
                <a:xfrm>
                  <a:off x="7635765" y="5404057"/>
                  <a:ext cx="27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387" name="Ink 13386">
                  <a:extLst>
                    <a:ext uri="{FF2B5EF4-FFF2-40B4-BE49-F238E27FC236}">
                      <a16:creationId xmlns:a16="http://schemas.microsoft.com/office/drawing/2014/main" id="{4081085A-995A-1834-D1C8-7D23FBC81BB4}"/>
                    </a:ext>
                  </a:extLst>
                </p14:cNvPr>
                <p14:cNvContentPartPr/>
                <p14:nvPr/>
              </p14:nvContentPartPr>
              <p14:xfrm>
                <a:off x="7581405" y="5339257"/>
                <a:ext cx="136080" cy="352080"/>
              </p14:xfrm>
            </p:contentPart>
          </mc:Choice>
          <mc:Fallback>
            <p:pic>
              <p:nvPicPr>
                <p:cNvPr id="13387" name="Ink 13386">
                  <a:extLst>
                    <a:ext uri="{FF2B5EF4-FFF2-40B4-BE49-F238E27FC236}">
                      <a16:creationId xmlns:a16="http://schemas.microsoft.com/office/drawing/2014/main" id="{4081085A-995A-1834-D1C8-7D23FBC81BB4}"/>
                    </a:ext>
                  </a:extLst>
                </p:cNvPr>
                <p:cNvPicPr/>
                <p:nvPr/>
              </p:nvPicPr>
              <p:blipFill>
                <a:blip r:embed="rId172"/>
                <a:stretch>
                  <a:fillRect/>
                </a:stretch>
              </p:blipFill>
              <p:spPr>
                <a:xfrm>
                  <a:off x="7572765" y="5330617"/>
                  <a:ext cx="153720" cy="369720"/>
                </a:xfrm>
                <a:prstGeom prst="rect">
                  <a:avLst/>
                </a:prstGeom>
              </p:spPr>
            </p:pic>
          </mc:Fallback>
        </mc:AlternateContent>
      </p:grpSp>
      <p:grpSp>
        <p:nvGrpSpPr>
          <p:cNvPr id="13395" name="Group 13394">
            <a:extLst>
              <a:ext uri="{FF2B5EF4-FFF2-40B4-BE49-F238E27FC236}">
                <a16:creationId xmlns:a16="http://schemas.microsoft.com/office/drawing/2014/main" id="{755DDCE5-464D-FA11-F133-E20D5F837DD0}"/>
              </a:ext>
            </a:extLst>
          </p:cNvPr>
          <p:cNvGrpSpPr/>
          <p:nvPr/>
        </p:nvGrpSpPr>
        <p:grpSpPr>
          <a:xfrm>
            <a:off x="9557085" y="5329897"/>
            <a:ext cx="1340640" cy="359640"/>
            <a:chOff x="9557085" y="5329897"/>
            <a:chExt cx="1340640" cy="359640"/>
          </a:xfrm>
        </p:grpSpPr>
        <mc:AlternateContent xmlns:mc="http://schemas.openxmlformats.org/markup-compatibility/2006">
          <mc:Choice xmlns:p14="http://schemas.microsoft.com/office/powerpoint/2010/main" Requires="p14">
            <p:contentPart p14:bwMode="auto" r:id="rId173">
              <p14:nvContentPartPr>
                <p14:cNvPr id="13382" name="Ink 13381">
                  <a:extLst>
                    <a:ext uri="{FF2B5EF4-FFF2-40B4-BE49-F238E27FC236}">
                      <a16:creationId xmlns:a16="http://schemas.microsoft.com/office/drawing/2014/main" id="{DAFCB0B0-4865-335E-BC8A-DF01B7F1CB8A}"/>
                    </a:ext>
                  </a:extLst>
                </p14:cNvPr>
                <p14:cNvContentPartPr/>
                <p14:nvPr/>
              </p14:nvContentPartPr>
              <p14:xfrm>
                <a:off x="9557085" y="5498737"/>
                <a:ext cx="59400" cy="163800"/>
              </p14:xfrm>
            </p:contentPart>
          </mc:Choice>
          <mc:Fallback>
            <p:pic>
              <p:nvPicPr>
                <p:cNvPr id="13382" name="Ink 13381">
                  <a:extLst>
                    <a:ext uri="{FF2B5EF4-FFF2-40B4-BE49-F238E27FC236}">
                      <a16:creationId xmlns:a16="http://schemas.microsoft.com/office/drawing/2014/main" id="{DAFCB0B0-4865-335E-BC8A-DF01B7F1CB8A}"/>
                    </a:ext>
                  </a:extLst>
                </p:cNvPr>
                <p:cNvPicPr/>
                <p:nvPr/>
              </p:nvPicPr>
              <p:blipFill>
                <a:blip r:embed="rId174"/>
                <a:stretch>
                  <a:fillRect/>
                </a:stretch>
              </p:blipFill>
              <p:spPr>
                <a:xfrm>
                  <a:off x="9548085" y="5490097"/>
                  <a:ext cx="770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383" name="Ink 13382">
                  <a:extLst>
                    <a:ext uri="{FF2B5EF4-FFF2-40B4-BE49-F238E27FC236}">
                      <a16:creationId xmlns:a16="http://schemas.microsoft.com/office/drawing/2014/main" id="{39A113A2-F034-BC0C-8446-19D2FB70EC73}"/>
                    </a:ext>
                  </a:extLst>
                </p14:cNvPr>
                <p14:cNvContentPartPr/>
                <p14:nvPr/>
              </p14:nvContentPartPr>
              <p14:xfrm>
                <a:off x="9797565" y="5402977"/>
                <a:ext cx="249480" cy="193680"/>
              </p14:xfrm>
            </p:contentPart>
          </mc:Choice>
          <mc:Fallback>
            <p:pic>
              <p:nvPicPr>
                <p:cNvPr id="13383" name="Ink 13382">
                  <a:extLst>
                    <a:ext uri="{FF2B5EF4-FFF2-40B4-BE49-F238E27FC236}">
                      <a16:creationId xmlns:a16="http://schemas.microsoft.com/office/drawing/2014/main" id="{39A113A2-F034-BC0C-8446-19D2FB70EC73}"/>
                    </a:ext>
                  </a:extLst>
                </p:cNvPr>
                <p:cNvPicPr/>
                <p:nvPr/>
              </p:nvPicPr>
              <p:blipFill>
                <a:blip r:embed="rId176"/>
                <a:stretch>
                  <a:fillRect/>
                </a:stretch>
              </p:blipFill>
              <p:spPr>
                <a:xfrm>
                  <a:off x="9788925" y="5393977"/>
                  <a:ext cx="267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385" name="Ink 13384">
                  <a:extLst>
                    <a:ext uri="{FF2B5EF4-FFF2-40B4-BE49-F238E27FC236}">
                      <a16:creationId xmlns:a16="http://schemas.microsoft.com/office/drawing/2014/main" id="{8EAE9B2B-B730-05D0-61F7-61E995413CE1}"/>
                    </a:ext>
                  </a:extLst>
                </p14:cNvPr>
                <p14:cNvContentPartPr/>
                <p14:nvPr/>
              </p14:nvContentPartPr>
              <p14:xfrm>
                <a:off x="9804765" y="5404417"/>
                <a:ext cx="248400" cy="222840"/>
              </p14:xfrm>
            </p:contentPart>
          </mc:Choice>
          <mc:Fallback>
            <p:pic>
              <p:nvPicPr>
                <p:cNvPr id="13385" name="Ink 13384">
                  <a:extLst>
                    <a:ext uri="{FF2B5EF4-FFF2-40B4-BE49-F238E27FC236}">
                      <a16:creationId xmlns:a16="http://schemas.microsoft.com/office/drawing/2014/main" id="{8EAE9B2B-B730-05D0-61F7-61E995413CE1}"/>
                    </a:ext>
                  </a:extLst>
                </p:cNvPr>
                <p:cNvPicPr/>
                <p:nvPr/>
              </p:nvPicPr>
              <p:blipFill>
                <a:blip r:embed="rId178"/>
                <a:stretch>
                  <a:fillRect/>
                </a:stretch>
              </p:blipFill>
              <p:spPr>
                <a:xfrm>
                  <a:off x="9795765" y="5395777"/>
                  <a:ext cx="2660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3388" name="Ink 13387">
                  <a:extLst>
                    <a:ext uri="{FF2B5EF4-FFF2-40B4-BE49-F238E27FC236}">
                      <a16:creationId xmlns:a16="http://schemas.microsoft.com/office/drawing/2014/main" id="{DE90B9EA-6F2A-F4E5-0BA3-372B891CE684}"/>
                    </a:ext>
                  </a:extLst>
                </p14:cNvPr>
                <p14:cNvContentPartPr/>
                <p14:nvPr/>
              </p14:nvContentPartPr>
              <p14:xfrm>
                <a:off x="10088085" y="5522137"/>
                <a:ext cx="140400" cy="23760"/>
              </p14:xfrm>
            </p:contentPart>
          </mc:Choice>
          <mc:Fallback>
            <p:pic>
              <p:nvPicPr>
                <p:cNvPr id="13388" name="Ink 13387">
                  <a:extLst>
                    <a:ext uri="{FF2B5EF4-FFF2-40B4-BE49-F238E27FC236}">
                      <a16:creationId xmlns:a16="http://schemas.microsoft.com/office/drawing/2014/main" id="{DE90B9EA-6F2A-F4E5-0BA3-372B891CE684}"/>
                    </a:ext>
                  </a:extLst>
                </p:cNvPr>
                <p:cNvPicPr/>
                <p:nvPr/>
              </p:nvPicPr>
              <p:blipFill>
                <a:blip r:embed="rId180"/>
                <a:stretch>
                  <a:fillRect/>
                </a:stretch>
              </p:blipFill>
              <p:spPr>
                <a:xfrm>
                  <a:off x="10079445" y="5513137"/>
                  <a:ext cx="158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3389" name="Ink 13388">
                  <a:extLst>
                    <a:ext uri="{FF2B5EF4-FFF2-40B4-BE49-F238E27FC236}">
                      <a16:creationId xmlns:a16="http://schemas.microsoft.com/office/drawing/2014/main" id="{C5F0E88E-3ED5-EDAA-E368-59C6341517FF}"/>
                    </a:ext>
                  </a:extLst>
                </p14:cNvPr>
                <p14:cNvContentPartPr/>
                <p14:nvPr/>
              </p14:nvContentPartPr>
              <p14:xfrm>
                <a:off x="10107525" y="5489017"/>
                <a:ext cx="98280" cy="9000"/>
              </p14:xfrm>
            </p:contentPart>
          </mc:Choice>
          <mc:Fallback>
            <p:pic>
              <p:nvPicPr>
                <p:cNvPr id="13389" name="Ink 13388">
                  <a:extLst>
                    <a:ext uri="{FF2B5EF4-FFF2-40B4-BE49-F238E27FC236}">
                      <a16:creationId xmlns:a16="http://schemas.microsoft.com/office/drawing/2014/main" id="{C5F0E88E-3ED5-EDAA-E368-59C6341517FF}"/>
                    </a:ext>
                  </a:extLst>
                </p:cNvPr>
                <p:cNvPicPr/>
                <p:nvPr/>
              </p:nvPicPr>
              <p:blipFill>
                <a:blip r:embed="rId182"/>
                <a:stretch>
                  <a:fillRect/>
                </a:stretch>
              </p:blipFill>
              <p:spPr>
                <a:xfrm>
                  <a:off x="10098885" y="5480017"/>
                  <a:ext cx="115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390" name="Ink 13389">
                  <a:extLst>
                    <a:ext uri="{FF2B5EF4-FFF2-40B4-BE49-F238E27FC236}">
                      <a16:creationId xmlns:a16="http://schemas.microsoft.com/office/drawing/2014/main" id="{CAD163F6-F1FE-A2A4-5BF3-140E04656AD8}"/>
                    </a:ext>
                  </a:extLst>
                </p14:cNvPr>
                <p14:cNvContentPartPr/>
                <p14:nvPr/>
              </p14:nvContentPartPr>
              <p14:xfrm>
                <a:off x="10385085" y="5332417"/>
                <a:ext cx="24840" cy="267120"/>
              </p14:xfrm>
            </p:contentPart>
          </mc:Choice>
          <mc:Fallback>
            <p:pic>
              <p:nvPicPr>
                <p:cNvPr id="13390" name="Ink 13389">
                  <a:extLst>
                    <a:ext uri="{FF2B5EF4-FFF2-40B4-BE49-F238E27FC236}">
                      <a16:creationId xmlns:a16="http://schemas.microsoft.com/office/drawing/2014/main" id="{CAD163F6-F1FE-A2A4-5BF3-140E04656AD8}"/>
                    </a:ext>
                  </a:extLst>
                </p:cNvPr>
                <p:cNvPicPr/>
                <p:nvPr/>
              </p:nvPicPr>
              <p:blipFill>
                <a:blip r:embed="rId184"/>
                <a:stretch>
                  <a:fillRect/>
                </a:stretch>
              </p:blipFill>
              <p:spPr>
                <a:xfrm>
                  <a:off x="10376085" y="5323417"/>
                  <a:ext cx="424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391" name="Ink 13390">
                  <a:extLst>
                    <a:ext uri="{FF2B5EF4-FFF2-40B4-BE49-F238E27FC236}">
                      <a16:creationId xmlns:a16="http://schemas.microsoft.com/office/drawing/2014/main" id="{785A04F1-0370-75D5-4AEF-FFDC4C23C24E}"/>
                    </a:ext>
                  </a:extLst>
                </p14:cNvPr>
                <p14:cNvContentPartPr/>
                <p14:nvPr/>
              </p14:nvContentPartPr>
              <p14:xfrm>
                <a:off x="10455285" y="5329897"/>
                <a:ext cx="30960" cy="272880"/>
              </p14:xfrm>
            </p:contentPart>
          </mc:Choice>
          <mc:Fallback>
            <p:pic>
              <p:nvPicPr>
                <p:cNvPr id="13391" name="Ink 13390">
                  <a:extLst>
                    <a:ext uri="{FF2B5EF4-FFF2-40B4-BE49-F238E27FC236}">
                      <a16:creationId xmlns:a16="http://schemas.microsoft.com/office/drawing/2014/main" id="{785A04F1-0370-75D5-4AEF-FFDC4C23C24E}"/>
                    </a:ext>
                  </a:extLst>
                </p:cNvPr>
                <p:cNvPicPr/>
                <p:nvPr/>
              </p:nvPicPr>
              <p:blipFill>
                <a:blip r:embed="rId186"/>
                <a:stretch>
                  <a:fillRect/>
                </a:stretch>
              </p:blipFill>
              <p:spPr>
                <a:xfrm>
                  <a:off x="10446645" y="5321257"/>
                  <a:ext cx="486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3392" name="Ink 13391">
                  <a:extLst>
                    <a:ext uri="{FF2B5EF4-FFF2-40B4-BE49-F238E27FC236}">
                      <a16:creationId xmlns:a16="http://schemas.microsoft.com/office/drawing/2014/main" id="{8308A40C-F2D4-45CA-95BD-743E8C905F62}"/>
                    </a:ext>
                  </a:extLst>
                </p14:cNvPr>
                <p14:cNvContentPartPr/>
                <p14:nvPr/>
              </p14:nvContentPartPr>
              <p14:xfrm>
                <a:off x="10559325" y="5439337"/>
                <a:ext cx="154800" cy="137160"/>
              </p14:xfrm>
            </p:contentPart>
          </mc:Choice>
          <mc:Fallback>
            <p:pic>
              <p:nvPicPr>
                <p:cNvPr id="13392" name="Ink 13391">
                  <a:extLst>
                    <a:ext uri="{FF2B5EF4-FFF2-40B4-BE49-F238E27FC236}">
                      <a16:creationId xmlns:a16="http://schemas.microsoft.com/office/drawing/2014/main" id="{8308A40C-F2D4-45CA-95BD-743E8C905F62}"/>
                    </a:ext>
                  </a:extLst>
                </p:cNvPr>
                <p:cNvPicPr/>
                <p:nvPr/>
              </p:nvPicPr>
              <p:blipFill>
                <a:blip r:embed="rId188"/>
                <a:stretch>
                  <a:fillRect/>
                </a:stretch>
              </p:blipFill>
              <p:spPr>
                <a:xfrm>
                  <a:off x="10550325" y="5430697"/>
                  <a:ext cx="1724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393" name="Ink 13392">
                  <a:extLst>
                    <a:ext uri="{FF2B5EF4-FFF2-40B4-BE49-F238E27FC236}">
                      <a16:creationId xmlns:a16="http://schemas.microsoft.com/office/drawing/2014/main" id="{079DA24F-C301-AF85-2083-38C3CD3692B0}"/>
                    </a:ext>
                  </a:extLst>
                </p14:cNvPr>
                <p14:cNvContentPartPr/>
                <p14:nvPr/>
              </p14:nvContentPartPr>
              <p14:xfrm>
                <a:off x="10813485" y="5375977"/>
                <a:ext cx="19440" cy="226080"/>
              </p14:xfrm>
            </p:contentPart>
          </mc:Choice>
          <mc:Fallback>
            <p:pic>
              <p:nvPicPr>
                <p:cNvPr id="13393" name="Ink 13392">
                  <a:extLst>
                    <a:ext uri="{FF2B5EF4-FFF2-40B4-BE49-F238E27FC236}">
                      <a16:creationId xmlns:a16="http://schemas.microsoft.com/office/drawing/2014/main" id="{079DA24F-C301-AF85-2083-38C3CD3692B0}"/>
                    </a:ext>
                  </a:extLst>
                </p:cNvPr>
                <p:cNvPicPr/>
                <p:nvPr/>
              </p:nvPicPr>
              <p:blipFill>
                <a:blip r:embed="rId190"/>
                <a:stretch>
                  <a:fillRect/>
                </a:stretch>
              </p:blipFill>
              <p:spPr>
                <a:xfrm>
                  <a:off x="10804845" y="5367337"/>
                  <a:ext cx="370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394" name="Ink 13393">
                  <a:extLst>
                    <a:ext uri="{FF2B5EF4-FFF2-40B4-BE49-F238E27FC236}">
                      <a16:creationId xmlns:a16="http://schemas.microsoft.com/office/drawing/2014/main" id="{7AECB84A-2D6C-BC06-FE54-3A7FF964F4CD}"/>
                    </a:ext>
                  </a:extLst>
                </p14:cNvPr>
                <p14:cNvContentPartPr/>
                <p14:nvPr/>
              </p14:nvContentPartPr>
              <p14:xfrm>
                <a:off x="10845165" y="5388217"/>
                <a:ext cx="52560" cy="301320"/>
              </p14:xfrm>
            </p:contentPart>
          </mc:Choice>
          <mc:Fallback>
            <p:pic>
              <p:nvPicPr>
                <p:cNvPr id="13394" name="Ink 13393">
                  <a:extLst>
                    <a:ext uri="{FF2B5EF4-FFF2-40B4-BE49-F238E27FC236}">
                      <a16:creationId xmlns:a16="http://schemas.microsoft.com/office/drawing/2014/main" id="{7AECB84A-2D6C-BC06-FE54-3A7FF964F4CD}"/>
                    </a:ext>
                  </a:extLst>
                </p:cNvPr>
                <p:cNvPicPr/>
                <p:nvPr/>
              </p:nvPicPr>
              <p:blipFill>
                <a:blip r:embed="rId192"/>
                <a:stretch>
                  <a:fillRect/>
                </a:stretch>
              </p:blipFill>
              <p:spPr>
                <a:xfrm>
                  <a:off x="10836525" y="5379217"/>
                  <a:ext cx="70200" cy="318960"/>
                </a:xfrm>
                <a:prstGeom prst="rect">
                  <a:avLst/>
                </a:prstGeom>
              </p:spPr>
            </p:pic>
          </mc:Fallback>
        </mc:AlternateContent>
      </p:grpSp>
    </p:spTree>
    <p:extLst>
      <p:ext uri="{BB962C8B-B14F-4D97-AF65-F5344CB8AC3E}">
        <p14:creationId xmlns:p14="http://schemas.microsoft.com/office/powerpoint/2010/main" val="42944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6751-58BE-6D2A-EC18-1A834A8C1D5B}"/>
              </a:ext>
            </a:extLst>
          </p:cNvPr>
          <p:cNvSpPr>
            <a:spLocks noGrp="1"/>
          </p:cNvSpPr>
          <p:nvPr>
            <p:ph type="title"/>
          </p:nvPr>
        </p:nvSpPr>
        <p:spPr/>
        <p:txBody>
          <a:bodyPr/>
          <a:lstStyle/>
          <a:p>
            <a:r>
              <a:rPr lang="en-US" dirty="0"/>
              <a:t>Overview on complex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599F64-8E2D-425B-3502-FAA579118923}"/>
                  </a:ext>
                </a:extLst>
              </p:cNvPr>
              <p:cNvSpPr>
                <a:spLocks noGrp="1"/>
              </p:cNvSpPr>
              <p:nvPr>
                <p:ph idx="1"/>
              </p:nvPr>
            </p:nvSpPr>
            <p:spPr>
              <a:xfrm>
                <a:off x="1981200" y="762000"/>
                <a:ext cx="8229600" cy="6096000"/>
              </a:xfrm>
            </p:spPr>
            <p:txBody>
              <a:bodyPr>
                <a:normAutofit/>
              </a:bodyPr>
              <a:lstStyle/>
              <a:p>
                <a:r>
                  <a:rPr lang="en-US" dirty="0">
                    <a:solidFill>
                      <a:srgbClr val="C00000"/>
                    </a:solidFill>
                  </a:rPr>
                  <a:t>Cartisian form: </a:t>
                </a:r>
                <a:r>
                  <a:rPr lang="en-US" dirty="0"/>
                  <a:t>Z=</a:t>
                </a:r>
                <a:r>
                  <a:rPr lang="en-US" dirty="0" err="1"/>
                  <a:t>a+bj</a:t>
                </a:r>
                <a:endParaRPr lang="en-US" dirty="0"/>
              </a:p>
              <a:p>
                <a:r>
                  <a:rPr lang="en-US" dirty="0"/>
                  <a:t>a=Re{Z},b=</a:t>
                </a:r>
                <a:r>
                  <a:rPr lang="en-US" dirty="0" err="1"/>
                  <a:t>Im</a:t>
                </a:r>
                <a:r>
                  <a:rPr lang="en-US" dirty="0"/>
                  <a:t>{Z}</a:t>
                </a:r>
              </a:p>
              <a:p>
                <a:endParaRPr lang="en-US" dirty="0"/>
              </a:p>
              <a:p>
                <a:r>
                  <a:rPr lang="en-US" dirty="0">
                    <a:solidFill>
                      <a:srgbClr val="C00000"/>
                    </a:solidFill>
                  </a:rPr>
                  <a:t>Polar form</a:t>
                </a:r>
                <a:r>
                  <a:rPr lang="en-US" dirty="0"/>
                  <a:t>: Z=r.</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m:rPr>
                            <m:nor/>
                          </m:rPr>
                          <a:rPr lang="en-US" dirty="0"/>
                          <m:t>Ɵ </m:t>
                        </m:r>
                      </m:sup>
                    </m:sSup>
                  </m:oMath>
                </a14:m>
                <a:endParaRPr lang="en-US" dirty="0"/>
              </a:p>
              <a:p>
                <a:r>
                  <a:rPr lang="en-US" dirty="0"/>
                  <a:t>r=|Z|:magnitude of Z , </a:t>
                </a:r>
              </a:p>
              <a:p>
                <a14:m>
                  <m:oMath xmlns:m="http://schemas.openxmlformats.org/officeDocument/2006/math">
                    <m:r>
                      <m:rPr>
                        <m:sty m:val="p"/>
                      </m:rPr>
                      <a:rPr lang="el-GR" i="1" smtClean="0">
                        <a:latin typeface="Cambria Math" panose="02040503050406030204" pitchFamily="18" charset="0"/>
                      </a:rPr>
                      <m:t>ϴ</m:t>
                    </m:r>
                    <m:r>
                      <a:rPr lang="en-US" b="0" i="1" smtClean="0">
                        <a:latin typeface="Cambria Math" panose="02040503050406030204" pitchFamily="18" charset="0"/>
                      </a:rPr>
                      <m:t>=</m:t>
                    </m:r>
                    <m:r>
                      <a:rPr lang="el-GR"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 phase of Z</a:t>
                </a:r>
              </a:p>
              <a:p>
                <a:endParaRPr lang="en-US" dirty="0"/>
              </a:p>
              <a:p>
                <a:r>
                  <a:rPr lang="en-US" dirty="0"/>
                  <a:t>Magnitude of Z: r=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2</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𝑏</m:t>
                            </m:r>
                          </m:e>
                          <m:sup>
                            <m:r>
                              <a:rPr lang="en-US" i="1" smtClean="0">
                                <a:latin typeface="Cambria Math" panose="02040503050406030204" pitchFamily="18" charset="0"/>
                              </a:rPr>
                              <m:t>2</m:t>
                            </m:r>
                          </m:sup>
                        </m:sSup>
                      </m:e>
                    </m:rad>
                  </m:oMath>
                </a14:m>
                <a:endParaRPr lang="en-US" dirty="0"/>
              </a:p>
              <a:p>
                <a:r>
                  <a:rPr lang="en-US" dirty="0"/>
                  <a:t>phase of Z: </a:t>
                </a:r>
                <a14:m>
                  <m:oMath xmlns:m="http://schemas.openxmlformats.org/officeDocument/2006/math">
                    <m:r>
                      <m:rPr>
                        <m:sty m:val="p"/>
                      </m:rPr>
                      <a:rPr lang="el-GR" i="1" smtClean="0">
                        <a:latin typeface="Cambria Math" panose="02040503050406030204" pitchFamily="18" charset="0"/>
                      </a:rPr>
                      <m:t>ϴ</m:t>
                    </m:r>
                  </m:oMath>
                </a14:m>
                <a:r>
                  <a:rPr lang="en-US" dirty="0"/>
                  <a:t>=</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𝑡𝑎𝑛</m:t>
                        </m:r>
                      </m:e>
                      <m:sup>
                        <m:r>
                          <a:rPr lang="en-US" b="0" i="1" dirty="0" smtClean="0">
                            <a:latin typeface="Cambria Math" panose="02040503050406030204" pitchFamily="18" charset="0"/>
                          </a:rPr>
                          <m:t>−1</m:t>
                        </m:r>
                      </m:sup>
                    </m:s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𝑏</m:t>
                        </m:r>
                      </m:num>
                      <m:den>
                        <m:r>
                          <a:rPr lang="en-US" b="0" i="1" dirty="0" smtClean="0">
                            <a:latin typeface="Cambria Math" panose="02040503050406030204" pitchFamily="18" charset="0"/>
                          </a:rPr>
                          <m:t>𝑎</m:t>
                        </m:r>
                      </m:den>
                    </m:f>
                  </m:oMath>
                </a14:m>
                <a:endParaRPr lang="en-US" dirty="0"/>
              </a:p>
              <a:p>
                <a:r>
                  <a:rPr lang="en-US" dirty="0"/>
                  <a:t>a=</a:t>
                </a:r>
                <a:r>
                  <a:rPr lang="en-US" dirty="0" err="1"/>
                  <a:t>rcos</a:t>
                </a:r>
                <a:r>
                  <a:rPr lang="en-US" dirty="0"/>
                  <a:t>(</a:t>
                </a:r>
                <a14:m>
                  <m:oMath xmlns:m="http://schemas.openxmlformats.org/officeDocument/2006/math">
                    <m:r>
                      <m:rPr>
                        <m:sty m:val="p"/>
                      </m:rPr>
                      <a:rPr lang="el-GR" i="1" smtClean="0">
                        <a:latin typeface="Cambria Math" panose="02040503050406030204" pitchFamily="18" charset="0"/>
                      </a:rPr>
                      <m:t>ϴ</m:t>
                    </m:r>
                  </m:oMath>
                </a14:m>
                <a:r>
                  <a:rPr lang="en-US" dirty="0"/>
                  <a:t>)</a:t>
                </a:r>
              </a:p>
              <a:p>
                <a:r>
                  <a:rPr lang="en-US" dirty="0"/>
                  <a:t>b=</a:t>
                </a:r>
                <a:r>
                  <a:rPr lang="en-US" dirty="0" err="1"/>
                  <a:t>rsin</a:t>
                </a:r>
                <a:r>
                  <a:rPr lang="en-US" dirty="0"/>
                  <a:t>(</a:t>
                </a:r>
                <a14:m>
                  <m:oMath xmlns:m="http://schemas.openxmlformats.org/officeDocument/2006/math">
                    <m:r>
                      <m:rPr>
                        <m:sty m:val="p"/>
                      </m:rPr>
                      <a:rPr lang="el-GR" i="1" smtClean="0">
                        <a:latin typeface="Cambria Math" panose="02040503050406030204" pitchFamily="18" charset="0"/>
                      </a:rPr>
                      <m:t>ϴ</m:t>
                    </m:r>
                  </m:oMath>
                </a14:m>
                <a:r>
                  <a:rPr lang="en-US" dirty="0"/>
                  <a:t>)</a:t>
                </a:r>
              </a:p>
              <a:p>
                <a:r>
                  <a:rPr lang="en-US" dirty="0"/>
                  <a:t>E.g.: z=3+4j, magnitude of z: |Z|=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2</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𝑏</m:t>
                            </m:r>
                          </m:e>
                          <m:sup>
                            <m:r>
                              <a:rPr lang="en-US" i="1" smtClean="0">
                                <a:latin typeface="Cambria Math" panose="02040503050406030204" pitchFamily="18" charset="0"/>
                              </a:rPr>
                              <m:t>2</m:t>
                            </m:r>
                          </m:sup>
                        </m:sSup>
                      </m:e>
                    </m:rad>
                  </m:oMath>
                </a14:m>
                <a:r>
                  <a:rPr lang="en-US" dirty="0"/>
                  <a:t>=5</a:t>
                </a:r>
              </a:p>
              <a:p>
                <a:endParaRPr lang="en-US" dirty="0"/>
              </a:p>
              <a:p>
                <a:endParaRPr lang="en-US" dirty="0"/>
              </a:p>
              <a:p>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9599F64-8E2D-425B-3502-FAA579118923}"/>
                  </a:ext>
                </a:extLst>
              </p:cNvPr>
              <p:cNvSpPr>
                <a:spLocks noGrp="1" noRot="1" noChangeAspect="1" noMove="1" noResize="1" noEditPoints="1" noAdjustHandles="1" noChangeArrowheads="1" noChangeShapeType="1" noTextEdit="1"/>
              </p:cNvSpPr>
              <p:nvPr>
                <p:ph idx="1"/>
              </p:nvPr>
            </p:nvSpPr>
            <p:spPr>
              <a:xfrm>
                <a:off x="1981200" y="762000"/>
                <a:ext cx="8229600" cy="6096000"/>
              </a:xfrm>
              <a:blipFill>
                <a:blip r:embed="rId2"/>
                <a:stretch>
                  <a:fillRect l="-963" t="-800"/>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E6EC6AA-F167-FF18-AE2B-290B5621EACD}"/>
              </a:ext>
            </a:extLst>
          </p:cNvPr>
          <p:cNvCxnSpPr/>
          <p:nvPr/>
        </p:nvCxnSpPr>
        <p:spPr>
          <a:xfrm>
            <a:off x="6781800" y="22860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2225BA9-53B0-F6E2-C32E-6A30D3163470}"/>
              </a:ext>
            </a:extLst>
          </p:cNvPr>
          <p:cNvCxnSpPr>
            <a:cxnSpLocks/>
          </p:cNvCxnSpPr>
          <p:nvPr/>
        </p:nvCxnSpPr>
        <p:spPr>
          <a:xfrm flipV="1">
            <a:off x="6934200" y="914400"/>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740D8A-62ED-D769-EB8F-400CE9B3A25E}"/>
              </a:ext>
            </a:extLst>
          </p:cNvPr>
          <p:cNvCxnSpPr>
            <a:cxnSpLocks/>
          </p:cNvCxnSpPr>
          <p:nvPr/>
        </p:nvCxnSpPr>
        <p:spPr>
          <a:xfrm flipV="1">
            <a:off x="6934200" y="1447800"/>
            <a:ext cx="6858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5841B4C-F2A0-5E07-A12B-C18400BC04C7}"/>
              </a:ext>
            </a:extLst>
          </p:cNvPr>
          <p:cNvCxnSpPr>
            <a:cxnSpLocks/>
          </p:cNvCxnSpPr>
          <p:nvPr/>
        </p:nvCxnSpPr>
        <p:spPr>
          <a:xfrm>
            <a:off x="6934200" y="1447800"/>
            <a:ext cx="685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0E4A42F-A12C-EAB4-DBA8-5A0F6BD3C08B}"/>
              </a:ext>
            </a:extLst>
          </p:cNvPr>
          <p:cNvCxnSpPr>
            <a:cxnSpLocks/>
          </p:cNvCxnSpPr>
          <p:nvPr/>
        </p:nvCxnSpPr>
        <p:spPr>
          <a:xfrm flipV="1">
            <a:off x="7600952" y="1524002"/>
            <a:ext cx="19049" cy="761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21C7D8CC-355A-AE74-B6FC-3EC0D16B2727}"/>
                  </a:ext>
                </a:extLst>
              </p14:cNvPr>
              <p14:cNvContentPartPr/>
              <p14:nvPr/>
            </p14:nvContentPartPr>
            <p14:xfrm>
              <a:off x="7077742" y="2132996"/>
              <a:ext cx="23760" cy="134280"/>
            </p14:xfrm>
          </p:contentPart>
        </mc:Choice>
        <mc:Fallback xmlns="">
          <p:pic>
            <p:nvPicPr>
              <p:cNvPr id="20" name="Ink 19">
                <a:extLst>
                  <a:ext uri="{FF2B5EF4-FFF2-40B4-BE49-F238E27FC236}">
                    <a16:creationId xmlns:a16="http://schemas.microsoft.com/office/drawing/2014/main" id="{21C7D8CC-355A-AE74-B6FC-3EC0D16B2727}"/>
                  </a:ext>
                </a:extLst>
              </p:cNvPr>
              <p:cNvPicPr/>
              <p:nvPr/>
            </p:nvPicPr>
            <p:blipFill>
              <a:blip r:embed="rId4"/>
              <a:stretch>
                <a:fillRect/>
              </a:stretch>
            </p:blipFill>
            <p:spPr>
              <a:xfrm>
                <a:off x="7059742" y="2114996"/>
                <a:ext cx="59400" cy="169920"/>
              </a:xfrm>
              <a:prstGeom prst="rect">
                <a:avLst/>
              </a:prstGeom>
            </p:spPr>
          </p:pic>
        </mc:Fallback>
      </mc:AlternateContent>
      <p:sp>
        <p:nvSpPr>
          <p:cNvPr id="22" name="TextBox 21">
            <a:extLst>
              <a:ext uri="{FF2B5EF4-FFF2-40B4-BE49-F238E27FC236}">
                <a16:creationId xmlns:a16="http://schemas.microsoft.com/office/drawing/2014/main" id="{DFB148F1-361F-4185-9E3F-F6EF63A2FBAB}"/>
              </a:ext>
            </a:extLst>
          </p:cNvPr>
          <p:cNvSpPr txBox="1"/>
          <p:nvPr/>
        </p:nvSpPr>
        <p:spPr>
          <a:xfrm>
            <a:off x="7130648" y="1916668"/>
            <a:ext cx="336952" cy="369332"/>
          </a:xfrm>
          <a:prstGeom prst="rect">
            <a:avLst/>
          </a:prstGeom>
          <a:noFill/>
        </p:spPr>
        <p:txBody>
          <a:bodyPr wrap="none" rtlCol="0">
            <a:spAutoFit/>
          </a:bodyPr>
          <a:lstStyle/>
          <a:p>
            <a:r>
              <a:rPr lang="en-US" dirty="0"/>
              <a:t>Ɵ</a:t>
            </a:r>
          </a:p>
        </p:txBody>
      </p:sp>
      <p:cxnSp>
        <p:nvCxnSpPr>
          <p:cNvPr id="24" name="Straight Arrow Connector 23">
            <a:extLst>
              <a:ext uri="{FF2B5EF4-FFF2-40B4-BE49-F238E27FC236}">
                <a16:creationId xmlns:a16="http://schemas.microsoft.com/office/drawing/2014/main" id="{2FC1B0D6-C510-997A-6484-0BC07F42DE79}"/>
              </a:ext>
            </a:extLst>
          </p:cNvPr>
          <p:cNvCxnSpPr>
            <a:cxnSpLocks/>
          </p:cNvCxnSpPr>
          <p:nvPr/>
        </p:nvCxnSpPr>
        <p:spPr>
          <a:xfrm>
            <a:off x="6968692" y="2289011"/>
            <a:ext cx="660865"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a16="http://schemas.microsoft.com/office/drawing/2014/main" id="{06ABF135-440C-AE1F-AE3C-A5351F61DCAF}"/>
              </a:ext>
            </a:extLst>
          </p:cNvPr>
          <p:cNvCxnSpPr>
            <a:cxnSpLocks/>
          </p:cNvCxnSpPr>
          <p:nvPr/>
        </p:nvCxnSpPr>
        <p:spPr>
          <a:xfrm flipV="1">
            <a:off x="6934200" y="1447500"/>
            <a:ext cx="0" cy="8385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74D44DB5-B69D-E204-795C-47F7AD2797DF}"/>
              </a:ext>
            </a:extLst>
          </p:cNvPr>
          <p:cNvSpPr txBox="1"/>
          <p:nvPr/>
        </p:nvSpPr>
        <p:spPr>
          <a:xfrm>
            <a:off x="7086600" y="1563470"/>
            <a:ext cx="264816" cy="646331"/>
          </a:xfrm>
          <a:prstGeom prst="rect">
            <a:avLst/>
          </a:prstGeom>
          <a:noFill/>
        </p:spPr>
        <p:txBody>
          <a:bodyPr wrap="none" rtlCol="0">
            <a:spAutoFit/>
          </a:bodyPr>
          <a:lstStyle/>
          <a:p>
            <a:r>
              <a:rPr lang="en-US" dirty="0"/>
              <a:t>r</a:t>
            </a:r>
          </a:p>
          <a:p>
            <a:endParaRPr lang="en-US" dirty="0"/>
          </a:p>
        </p:txBody>
      </p:sp>
      <p:sp>
        <p:nvSpPr>
          <p:cNvPr id="32" name="TextBox 31">
            <a:extLst>
              <a:ext uri="{FF2B5EF4-FFF2-40B4-BE49-F238E27FC236}">
                <a16:creationId xmlns:a16="http://schemas.microsoft.com/office/drawing/2014/main" id="{E413D3F6-7535-F0E4-2557-EC8122504784}"/>
              </a:ext>
            </a:extLst>
          </p:cNvPr>
          <p:cNvSpPr txBox="1"/>
          <p:nvPr/>
        </p:nvSpPr>
        <p:spPr>
          <a:xfrm>
            <a:off x="7355184" y="2173070"/>
            <a:ext cx="295274" cy="646331"/>
          </a:xfrm>
          <a:prstGeom prst="rect">
            <a:avLst/>
          </a:prstGeom>
          <a:noFill/>
        </p:spPr>
        <p:txBody>
          <a:bodyPr wrap="none" rtlCol="0">
            <a:spAutoFit/>
          </a:bodyPr>
          <a:lstStyle/>
          <a:p>
            <a:r>
              <a:rPr lang="en-US" dirty="0"/>
              <a:t>a</a:t>
            </a:r>
          </a:p>
          <a:p>
            <a:endParaRPr lang="en-US" dirty="0"/>
          </a:p>
        </p:txBody>
      </p:sp>
      <p:sp>
        <p:nvSpPr>
          <p:cNvPr id="33" name="TextBox 32">
            <a:extLst>
              <a:ext uri="{FF2B5EF4-FFF2-40B4-BE49-F238E27FC236}">
                <a16:creationId xmlns:a16="http://schemas.microsoft.com/office/drawing/2014/main" id="{58E0D0FE-322A-3506-712E-3D064F1F0079}"/>
              </a:ext>
            </a:extLst>
          </p:cNvPr>
          <p:cNvSpPr txBox="1"/>
          <p:nvPr/>
        </p:nvSpPr>
        <p:spPr>
          <a:xfrm>
            <a:off x="6703906" y="1258670"/>
            <a:ext cx="306494" cy="646331"/>
          </a:xfrm>
          <a:prstGeom prst="rect">
            <a:avLst/>
          </a:prstGeom>
          <a:noFill/>
        </p:spPr>
        <p:txBody>
          <a:bodyPr wrap="none" rtlCol="0">
            <a:spAutoFit/>
          </a:bodyPr>
          <a:lstStyle/>
          <a:p>
            <a:r>
              <a:rPr lang="en-US" dirty="0"/>
              <a:t>b</a:t>
            </a:r>
          </a:p>
          <a:p>
            <a:endParaRPr lang="en-US" dirty="0"/>
          </a:p>
        </p:txBody>
      </p:sp>
      <p:sp>
        <p:nvSpPr>
          <p:cNvPr id="34" name="TextBox 33">
            <a:extLst>
              <a:ext uri="{FF2B5EF4-FFF2-40B4-BE49-F238E27FC236}">
                <a16:creationId xmlns:a16="http://schemas.microsoft.com/office/drawing/2014/main" id="{6C46C66D-21B4-1E44-38C7-D628E3D86FA6}"/>
              </a:ext>
            </a:extLst>
          </p:cNvPr>
          <p:cNvSpPr txBox="1"/>
          <p:nvPr/>
        </p:nvSpPr>
        <p:spPr>
          <a:xfrm>
            <a:off x="5791200" y="762001"/>
            <a:ext cx="1134862" cy="646331"/>
          </a:xfrm>
          <a:prstGeom prst="rect">
            <a:avLst/>
          </a:prstGeom>
          <a:noFill/>
        </p:spPr>
        <p:txBody>
          <a:bodyPr wrap="none" rtlCol="0">
            <a:spAutoFit/>
          </a:bodyPr>
          <a:lstStyle/>
          <a:p>
            <a:r>
              <a:rPr lang="en-US" i="1" dirty="0"/>
              <a:t>Imaginary</a:t>
            </a:r>
          </a:p>
          <a:p>
            <a:endParaRPr lang="en-US" dirty="0"/>
          </a:p>
        </p:txBody>
      </p:sp>
      <p:sp>
        <p:nvSpPr>
          <p:cNvPr id="35" name="TextBox 34">
            <a:extLst>
              <a:ext uri="{FF2B5EF4-FFF2-40B4-BE49-F238E27FC236}">
                <a16:creationId xmlns:a16="http://schemas.microsoft.com/office/drawing/2014/main" id="{0EB5EEE9-AB60-EA76-FC10-32DF82FB7F4E}"/>
              </a:ext>
            </a:extLst>
          </p:cNvPr>
          <p:cNvSpPr txBox="1"/>
          <p:nvPr/>
        </p:nvSpPr>
        <p:spPr>
          <a:xfrm>
            <a:off x="8412480" y="2249270"/>
            <a:ext cx="587790" cy="646331"/>
          </a:xfrm>
          <a:prstGeom prst="rect">
            <a:avLst/>
          </a:prstGeom>
          <a:noFill/>
        </p:spPr>
        <p:txBody>
          <a:bodyPr wrap="none" rtlCol="0">
            <a:spAutoFit/>
          </a:bodyPr>
          <a:lstStyle/>
          <a:p>
            <a:r>
              <a:rPr lang="en-US" i="1" dirty="0"/>
              <a:t>Real</a:t>
            </a:r>
          </a:p>
          <a:p>
            <a:endParaRPr lang="en-US" dirty="0"/>
          </a:p>
        </p:txBody>
      </p:sp>
      <p:cxnSp>
        <p:nvCxnSpPr>
          <p:cNvPr id="49" name="Straight Arrow Connector 48">
            <a:extLst>
              <a:ext uri="{FF2B5EF4-FFF2-40B4-BE49-F238E27FC236}">
                <a16:creationId xmlns:a16="http://schemas.microsoft.com/office/drawing/2014/main" id="{CCC8AF12-8F1D-6504-66A1-C98E111F60AD}"/>
              </a:ext>
            </a:extLst>
          </p:cNvPr>
          <p:cNvCxnSpPr>
            <a:cxnSpLocks/>
          </p:cNvCxnSpPr>
          <p:nvPr/>
        </p:nvCxnSpPr>
        <p:spPr>
          <a:xfrm>
            <a:off x="6934199" y="2267276"/>
            <a:ext cx="617182" cy="856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3A1050F-767B-4577-7A9F-831755C1420C}"/>
              </a:ext>
            </a:extLst>
          </p:cNvPr>
          <p:cNvCxnSpPr>
            <a:cxnSpLocks/>
          </p:cNvCxnSpPr>
          <p:nvPr/>
        </p:nvCxnSpPr>
        <p:spPr>
          <a:xfrm flipH="1">
            <a:off x="7589544" y="2286000"/>
            <a:ext cx="20901" cy="838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C3071C7-7B0D-F51C-CE41-8F9EA427249E}"/>
                  </a:ext>
                </a:extLst>
              </p:cNvPr>
              <p:cNvSpPr txBox="1"/>
              <p:nvPr/>
            </p:nvSpPr>
            <p:spPr>
              <a:xfrm>
                <a:off x="7650459" y="1143000"/>
                <a:ext cx="3794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oMath>
                  </m:oMathPara>
                </a14:m>
                <a:endParaRPr lang="en-US" dirty="0"/>
              </a:p>
            </p:txBody>
          </p:sp>
        </mc:Choice>
        <mc:Fallback xmlns="">
          <p:sp>
            <p:nvSpPr>
              <p:cNvPr id="57" name="TextBox 56">
                <a:extLst>
                  <a:ext uri="{FF2B5EF4-FFF2-40B4-BE49-F238E27FC236}">
                    <a16:creationId xmlns:a16="http://schemas.microsoft.com/office/drawing/2014/main" id="{3C3071C7-7B0D-F51C-CE41-8F9EA427249E}"/>
                  </a:ext>
                </a:extLst>
              </p:cNvPr>
              <p:cNvSpPr txBox="1">
                <a:spLocks noRot="1" noChangeAspect="1" noMove="1" noResize="1" noEditPoints="1" noAdjustHandles="1" noChangeArrowheads="1" noChangeShapeType="1" noTextEdit="1"/>
              </p:cNvSpPr>
              <p:nvPr/>
            </p:nvSpPr>
            <p:spPr>
              <a:xfrm>
                <a:off x="7650459" y="1143000"/>
                <a:ext cx="3794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AC23098-B23A-3F14-C971-8551032A8577}"/>
                  </a:ext>
                </a:extLst>
              </p:cNvPr>
              <p:cNvSpPr txBox="1"/>
              <p:nvPr/>
            </p:nvSpPr>
            <p:spPr>
              <a:xfrm>
                <a:off x="7543800" y="2971800"/>
                <a:ext cx="558102" cy="370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m:rPr>
                              <m:nor/>
                            </m:rPr>
                            <a:rPr lang="en-US">
                              <a:latin typeface="Cambria Math" panose="02040503050406030204" pitchFamily="18" charset="0"/>
                            </a:rPr>
                            <m:t>∗</m:t>
                          </m:r>
                          <m:r>
                            <m:rPr>
                              <m:nor/>
                            </m:rPr>
                            <a:rPr lang="en-US" dirty="0"/>
                            <m:t> </m:t>
                          </m:r>
                        </m:sup>
                      </m:sSup>
                    </m:oMath>
                  </m:oMathPara>
                </a14:m>
                <a:endParaRPr lang="en-US" dirty="0"/>
              </a:p>
            </p:txBody>
          </p:sp>
        </mc:Choice>
        <mc:Fallback xmlns="">
          <p:sp>
            <p:nvSpPr>
              <p:cNvPr id="58" name="TextBox 57">
                <a:extLst>
                  <a:ext uri="{FF2B5EF4-FFF2-40B4-BE49-F238E27FC236}">
                    <a16:creationId xmlns:a16="http://schemas.microsoft.com/office/drawing/2014/main" id="{FAC23098-B23A-3F14-C971-8551032A8577}"/>
                  </a:ext>
                </a:extLst>
              </p:cNvPr>
              <p:cNvSpPr txBox="1">
                <a:spLocks noRot="1" noChangeAspect="1" noMove="1" noResize="1" noEditPoints="1" noAdjustHandles="1" noChangeArrowheads="1" noChangeShapeType="1" noTextEdit="1"/>
              </p:cNvSpPr>
              <p:nvPr/>
            </p:nvSpPr>
            <p:spPr>
              <a:xfrm>
                <a:off x="7543800" y="2971800"/>
                <a:ext cx="558102" cy="370486"/>
              </a:xfrm>
              <a:prstGeom prst="rect">
                <a:avLst/>
              </a:prstGeom>
              <a:blipFill>
                <a:blip r:embed="rId6"/>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A07ED1DC-17B9-01E0-434C-6D90305903CC}"/>
              </a:ext>
            </a:extLst>
          </p:cNvPr>
          <p:cNvCxnSpPr>
            <a:cxnSpLocks/>
          </p:cNvCxnSpPr>
          <p:nvPr/>
        </p:nvCxnSpPr>
        <p:spPr>
          <a:xfrm>
            <a:off x="6934201" y="2286000"/>
            <a:ext cx="34491"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52F3A4B-D11C-2A89-783E-831076CC5BA1}"/>
              </a:ext>
            </a:extLst>
          </p:cNvPr>
          <p:cNvGrpSpPr/>
          <p:nvPr/>
        </p:nvGrpSpPr>
        <p:grpSpPr>
          <a:xfrm>
            <a:off x="7945365" y="2946697"/>
            <a:ext cx="1129680" cy="394200"/>
            <a:chOff x="7945365" y="2946697"/>
            <a:chExt cx="1129680" cy="394200"/>
          </a:xfrm>
        </p:grpSpPr>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88C3F6EC-5725-322E-894C-ECE5A8C2EC9B}"/>
                    </a:ext>
                  </a:extLst>
                </p14:cNvPr>
                <p14:cNvContentPartPr/>
                <p14:nvPr/>
              </p14:nvContentPartPr>
              <p14:xfrm>
                <a:off x="7945365" y="3222097"/>
                <a:ext cx="159840" cy="5400"/>
              </p14:xfrm>
            </p:contentPart>
          </mc:Choice>
          <mc:Fallback>
            <p:pic>
              <p:nvPicPr>
                <p:cNvPr id="4" name="Ink 3">
                  <a:extLst>
                    <a:ext uri="{FF2B5EF4-FFF2-40B4-BE49-F238E27FC236}">
                      <a16:creationId xmlns:a16="http://schemas.microsoft.com/office/drawing/2014/main" id="{88C3F6EC-5725-322E-894C-ECE5A8C2EC9B}"/>
                    </a:ext>
                  </a:extLst>
                </p:cNvPr>
                <p:cNvPicPr/>
                <p:nvPr/>
              </p:nvPicPr>
              <p:blipFill>
                <a:blip r:embed="rId8"/>
                <a:stretch>
                  <a:fillRect/>
                </a:stretch>
              </p:blipFill>
              <p:spPr>
                <a:xfrm>
                  <a:off x="7936365" y="3213097"/>
                  <a:ext cx="1774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B0A510CF-D318-5931-F15C-7C103D38B14F}"/>
                    </a:ext>
                  </a:extLst>
                </p14:cNvPr>
                <p14:cNvContentPartPr/>
                <p14:nvPr/>
              </p14:nvContentPartPr>
              <p14:xfrm>
                <a:off x="7997565" y="3159817"/>
                <a:ext cx="116640" cy="36360"/>
              </p14:xfrm>
            </p:contentPart>
          </mc:Choice>
          <mc:Fallback>
            <p:pic>
              <p:nvPicPr>
                <p:cNvPr id="5" name="Ink 4">
                  <a:extLst>
                    <a:ext uri="{FF2B5EF4-FFF2-40B4-BE49-F238E27FC236}">
                      <a16:creationId xmlns:a16="http://schemas.microsoft.com/office/drawing/2014/main" id="{B0A510CF-D318-5931-F15C-7C103D38B14F}"/>
                    </a:ext>
                  </a:extLst>
                </p:cNvPr>
                <p:cNvPicPr/>
                <p:nvPr/>
              </p:nvPicPr>
              <p:blipFill>
                <a:blip r:embed="rId10"/>
                <a:stretch>
                  <a:fillRect/>
                </a:stretch>
              </p:blipFill>
              <p:spPr>
                <a:xfrm>
                  <a:off x="7988925" y="3151177"/>
                  <a:ext cx="1342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EE1C02B-BA69-0595-FBAD-6AA1332045B0}"/>
                    </a:ext>
                  </a:extLst>
                </p14:cNvPr>
                <p14:cNvContentPartPr/>
                <p14:nvPr/>
              </p14:nvContentPartPr>
              <p14:xfrm>
                <a:off x="8218605" y="3083497"/>
                <a:ext cx="172080" cy="149400"/>
              </p14:xfrm>
            </p:contentPart>
          </mc:Choice>
          <mc:Fallback>
            <p:pic>
              <p:nvPicPr>
                <p:cNvPr id="10" name="Ink 9">
                  <a:extLst>
                    <a:ext uri="{FF2B5EF4-FFF2-40B4-BE49-F238E27FC236}">
                      <a16:creationId xmlns:a16="http://schemas.microsoft.com/office/drawing/2014/main" id="{5EE1C02B-BA69-0595-FBAD-6AA1332045B0}"/>
                    </a:ext>
                  </a:extLst>
                </p:cNvPr>
                <p:cNvPicPr/>
                <p:nvPr/>
              </p:nvPicPr>
              <p:blipFill>
                <a:blip r:embed="rId12"/>
                <a:stretch>
                  <a:fillRect/>
                </a:stretch>
              </p:blipFill>
              <p:spPr>
                <a:xfrm>
                  <a:off x="8209965" y="3074857"/>
                  <a:ext cx="189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C13EB098-94B6-9AF2-1A24-A71A9625EAD6}"/>
                    </a:ext>
                  </a:extLst>
                </p14:cNvPr>
                <p14:cNvContentPartPr/>
                <p14:nvPr/>
              </p14:nvContentPartPr>
              <p14:xfrm>
                <a:off x="8454765" y="3179257"/>
                <a:ext cx="178920" cy="14760"/>
              </p14:xfrm>
            </p:contentPart>
          </mc:Choice>
          <mc:Fallback>
            <p:pic>
              <p:nvPicPr>
                <p:cNvPr id="11" name="Ink 10">
                  <a:extLst>
                    <a:ext uri="{FF2B5EF4-FFF2-40B4-BE49-F238E27FC236}">
                      <a16:creationId xmlns:a16="http://schemas.microsoft.com/office/drawing/2014/main" id="{C13EB098-94B6-9AF2-1A24-A71A9625EAD6}"/>
                    </a:ext>
                  </a:extLst>
                </p:cNvPr>
                <p:cNvPicPr/>
                <p:nvPr/>
              </p:nvPicPr>
              <p:blipFill>
                <a:blip r:embed="rId14"/>
                <a:stretch>
                  <a:fillRect/>
                </a:stretch>
              </p:blipFill>
              <p:spPr>
                <a:xfrm>
                  <a:off x="8446125" y="3170257"/>
                  <a:ext cx="196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2FFCB8EE-F52F-8143-BF58-D8BC3085B13F}"/>
                    </a:ext>
                  </a:extLst>
                </p14:cNvPr>
                <p14:cNvContentPartPr/>
                <p14:nvPr/>
              </p14:nvContentPartPr>
              <p14:xfrm>
                <a:off x="8669325" y="3104017"/>
                <a:ext cx="101520" cy="236880"/>
              </p14:xfrm>
            </p:contentPart>
          </mc:Choice>
          <mc:Fallback>
            <p:pic>
              <p:nvPicPr>
                <p:cNvPr id="15" name="Ink 14">
                  <a:extLst>
                    <a:ext uri="{FF2B5EF4-FFF2-40B4-BE49-F238E27FC236}">
                      <a16:creationId xmlns:a16="http://schemas.microsoft.com/office/drawing/2014/main" id="{2FFCB8EE-F52F-8143-BF58-D8BC3085B13F}"/>
                    </a:ext>
                  </a:extLst>
                </p:cNvPr>
                <p:cNvPicPr/>
                <p:nvPr/>
              </p:nvPicPr>
              <p:blipFill>
                <a:blip r:embed="rId16"/>
                <a:stretch>
                  <a:fillRect/>
                </a:stretch>
              </p:blipFill>
              <p:spPr>
                <a:xfrm>
                  <a:off x="8660685" y="3095017"/>
                  <a:ext cx="119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C0E89BF7-89A1-1ECC-38A3-A85C3AD449F0}"/>
                    </a:ext>
                  </a:extLst>
                </p14:cNvPr>
                <p14:cNvContentPartPr/>
                <p14:nvPr/>
              </p14:nvContentPartPr>
              <p14:xfrm>
                <a:off x="8812605" y="2946697"/>
                <a:ext cx="12600" cy="64080"/>
              </p14:xfrm>
            </p:contentPart>
          </mc:Choice>
          <mc:Fallback>
            <p:pic>
              <p:nvPicPr>
                <p:cNvPr id="16" name="Ink 15">
                  <a:extLst>
                    <a:ext uri="{FF2B5EF4-FFF2-40B4-BE49-F238E27FC236}">
                      <a16:creationId xmlns:a16="http://schemas.microsoft.com/office/drawing/2014/main" id="{C0E89BF7-89A1-1ECC-38A3-A85C3AD449F0}"/>
                    </a:ext>
                  </a:extLst>
                </p:cNvPr>
                <p:cNvPicPr/>
                <p:nvPr/>
              </p:nvPicPr>
              <p:blipFill>
                <a:blip r:embed="rId18"/>
                <a:stretch>
                  <a:fillRect/>
                </a:stretch>
              </p:blipFill>
              <p:spPr>
                <a:xfrm>
                  <a:off x="8803605" y="2938057"/>
                  <a:ext cx="30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4499E265-E29F-0A6C-9AD2-6F611AC42CE7}"/>
                    </a:ext>
                  </a:extLst>
                </p14:cNvPr>
                <p14:cNvContentPartPr/>
                <p14:nvPr/>
              </p14:nvContentPartPr>
              <p14:xfrm>
                <a:off x="8926365" y="2995657"/>
                <a:ext cx="148680" cy="270360"/>
              </p14:xfrm>
            </p:contentPart>
          </mc:Choice>
          <mc:Fallback>
            <p:pic>
              <p:nvPicPr>
                <p:cNvPr id="17" name="Ink 16">
                  <a:extLst>
                    <a:ext uri="{FF2B5EF4-FFF2-40B4-BE49-F238E27FC236}">
                      <a16:creationId xmlns:a16="http://schemas.microsoft.com/office/drawing/2014/main" id="{4499E265-E29F-0A6C-9AD2-6F611AC42CE7}"/>
                    </a:ext>
                  </a:extLst>
                </p:cNvPr>
                <p:cNvPicPr/>
                <p:nvPr/>
              </p:nvPicPr>
              <p:blipFill>
                <a:blip r:embed="rId20"/>
                <a:stretch>
                  <a:fillRect/>
                </a:stretch>
              </p:blipFill>
              <p:spPr>
                <a:xfrm>
                  <a:off x="8917725" y="2987017"/>
                  <a:ext cx="166320" cy="288000"/>
                </a:xfrm>
                <a:prstGeom prst="rect">
                  <a:avLst/>
                </a:prstGeom>
              </p:spPr>
            </p:pic>
          </mc:Fallback>
        </mc:AlternateContent>
      </p:grpSp>
      <p:grpSp>
        <p:nvGrpSpPr>
          <p:cNvPr id="29" name="Group 28">
            <a:extLst>
              <a:ext uri="{FF2B5EF4-FFF2-40B4-BE49-F238E27FC236}">
                <a16:creationId xmlns:a16="http://schemas.microsoft.com/office/drawing/2014/main" id="{DAEA3264-BD65-B04E-4693-DC7A86F5444E}"/>
              </a:ext>
            </a:extLst>
          </p:cNvPr>
          <p:cNvGrpSpPr/>
          <p:nvPr/>
        </p:nvGrpSpPr>
        <p:grpSpPr>
          <a:xfrm>
            <a:off x="8033925" y="1145977"/>
            <a:ext cx="924840" cy="419040"/>
            <a:chOff x="8033925" y="1145977"/>
            <a:chExt cx="924840" cy="419040"/>
          </a:xfrm>
        </p:grpSpPr>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0E3E0D0C-2391-D2E5-4671-6F316D1A2627}"/>
                    </a:ext>
                  </a:extLst>
                </p14:cNvPr>
                <p14:cNvContentPartPr/>
                <p14:nvPr/>
              </p14:nvContentPartPr>
              <p14:xfrm>
                <a:off x="8047245" y="1364857"/>
                <a:ext cx="215280" cy="31680"/>
              </p14:xfrm>
            </p:contentPart>
          </mc:Choice>
          <mc:Fallback>
            <p:pic>
              <p:nvPicPr>
                <p:cNvPr id="18" name="Ink 17">
                  <a:extLst>
                    <a:ext uri="{FF2B5EF4-FFF2-40B4-BE49-F238E27FC236}">
                      <a16:creationId xmlns:a16="http://schemas.microsoft.com/office/drawing/2014/main" id="{0E3E0D0C-2391-D2E5-4671-6F316D1A2627}"/>
                    </a:ext>
                  </a:extLst>
                </p:cNvPr>
                <p:cNvPicPr/>
                <p:nvPr/>
              </p:nvPicPr>
              <p:blipFill>
                <a:blip r:embed="rId22"/>
                <a:stretch>
                  <a:fillRect/>
                </a:stretch>
              </p:blipFill>
              <p:spPr>
                <a:xfrm>
                  <a:off x="8038605" y="1356217"/>
                  <a:ext cx="2329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48BAFA35-4B48-D5FA-5983-2EB1050CD67A}"/>
                    </a:ext>
                  </a:extLst>
                </p14:cNvPr>
                <p14:cNvContentPartPr/>
                <p14:nvPr/>
              </p14:nvContentPartPr>
              <p14:xfrm>
                <a:off x="8033925" y="1327777"/>
                <a:ext cx="172440" cy="19440"/>
              </p14:xfrm>
            </p:contentPart>
          </mc:Choice>
          <mc:Fallback>
            <p:pic>
              <p:nvPicPr>
                <p:cNvPr id="19" name="Ink 18">
                  <a:extLst>
                    <a:ext uri="{FF2B5EF4-FFF2-40B4-BE49-F238E27FC236}">
                      <a16:creationId xmlns:a16="http://schemas.microsoft.com/office/drawing/2014/main" id="{48BAFA35-4B48-D5FA-5983-2EB1050CD67A}"/>
                    </a:ext>
                  </a:extLst>
                </p:cNvPr>
                <p:cNvPicPr/>
                <p:nvPr/>
              </p:nvPicPr>
              <p:blipFill>
                <a:blip r:embed="rId24"/>
                <a:stretch>
                  <a:fillRect/>
                </a:stretch>
              </p:blipFill>
              <p:spPr>
                <a:xfrm>
                  <a:off x="8024925" y="1319137"/>
                  <a:ext cx="190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EFBFC164-A715-2850-3082-C03A4DEB5037}"/>
                    </a:ext>
                  </a:extLst>
                </p14:cNvPr>
                <p14:cNvContentPartPr/>
                <p14:nvPr/>
              </p14:nvContentPartPr>
              <p14:xfrm>
                <a:off x="8377725" y="1302937"/>
                <a:ext cx="185040" cy="128880"/>
              </p14:xfrm>
            </p:contentPart>
          </mc:Choice>
          <mc:Fallback>
            <p:pic>
              <p:nvPicPr>
                <p:cNvPr id="21" name="Ink 20">
                  <a:extLst>
                    <a:ext uri="{FF2B5EF4-FFF2-40B4-BE49-F238E27FC236}">
                      <a16:creationId xmlns:a16="http://schemas.microsoft.com/office/drawing/2014/main" id="{EFBFC164-A715-2850-3082-C03A4DEB5037}"/>
                    </a:ext>
                  </a:extLst>
                </p:cNvPr>
                <p:cNvPicPr/>
                <p:nvPr/>
              </p:nvPicPr>
              <p:blipFill>
                <a:blip r:embed="rId26"/>
                <a:stretch>
                  <a:fillRect/>
                </a:stretch>
              </p:blipFill>
              <p:spPr>
                <a:xfrm>
                  <a:off x="8368725" y="1294297"/>
                  <a:ext cx="2026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0F6CED20-4B47-B1D7-1D67-9C00B1D3CA26}"/>
                    </a:ext>
                  </a:extLst>
                </p14:cNvPr>
                <p14:cNvContentPartPr/>
                <p14:nvPr/>
              </p14:nvContentPartPr>
              <p14:xfrm>
                <a:off x="8626485" y="1382857"/>
                <a:ext cx="148320" cy="11520"/>
              </p14:xfrm>
            </p:contentPart>
          </mc:Choice>
          <mc:Fallback>
            <p:pic>
              <p:nvPicPr>
                <p:cNvPr id="23" name="Ink 22">
                  <a:extLst>
                    <a:ext uri="{FF2B5EF4-FFF2-40B4-BE49-F238E27FC236}">
                      <a16:creationId xmlns:a16="http://schemas.microsoft.com/office/drawing/2014/main" id="{0F6CED20-4B47-B1D7-1D67-9C00B1D3CA26}"/>
                    </a:ext>
                  </a:extLst>
                </p:cNvPr>
                <p:cNvPicPr/>
                <p:nvPr/>
              </p:nvPicPr>
              <p:blipFill>
                <a:blip r:embed="rId28"/>
                <a:stretch>
                  <a:fillRect/>
                </a:stretch>
              </p:blipFill>
              <p:spPr>
                <a:xfrm>
                  <a:off x="8617485" y="1373857"/>
                  <a:ext cx="1659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Ink 24">
                  <a:extLst>
                    <a:ext uri="{FF2B5EF4-FFF2-40B4-BE49-F238E27FC236}">
                      <a16:creationId xmlns:a16="http://schemas.microsoft.com/office/drawing/2014/main" id="{71F4C6AC-0565-7362-5E37-0E980AC7E8FF}"/>
                    </a:ext>
                  </a:extLst>
                </p14:cNvPr>
                <p14:cNvContentPartPr/>
                <p14:nvPr/>
              </p14:nvContentPartPr>
              <p14:xfrm>
                <a:off x="8673285" y="1328137"/>
                <a:ext cx="64440" cy="142920"/>
              </p14:xfrm>
            </p:contentPart>
          </mc:Choice>
          <mc:Fallback>
            <p:pic>
              <p:nvPicPr>
                <p:cNvPr id="25" name="Ink 24">
                  <a:extLst>
                    <a:ext uri="{FF2B5EF4-FFF2-40B4-BE49-F238E27FC236}">
                      <a16:creationId xmlns:a16="http://schemas.microsoft.com/office/drawing/2014/main" id="{71F4C6AC-0565-7362-5E37-0E980AC7E8FF}"/>
                    </a:ext>
                  </a:extLst>
                </p:cNvPr>
                <p:cNvPicPr/>
                <p:nvPr/>
              </p:nvPicPr>
              <p:blipFill>
                <a:blip r:embed="rId30"/>
                <a:stretch>
                  <a:fillRect/>
                </a:stretch>
              </p:blipFill>
              <p:spPr>
                <a:xfrm>
                  <a:off x="8664645" y="1319497"/>
                  <a:ext cx="820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7DF03011-5BC6-923D-C657-7CB2E1DCD516}"/>
                    </a:ext>
                  </a:extLst>
                </p14:cNvPr>
                <p14:cNvContentPartPr/>
                <p14:nvPr/>
              </p14:nvContentPartPr>
              <p14:xfrm>
                <a:off x="8822685" y="1145977"/>
                <a:ext cx="136080" cy="419040"/>
              </p14:xfrm>
            </p:contentPart>
          </mc:Choice>
          <mc:Fallback>
            <p:pic>
              <p:nvPicPr>
                <p:cNvPr id="27" name="Ink 26">
                  <a:extLst>
                    <a:ext uri="{FF2B5EF4-FFF2-40B4-BE49-F238E27FC236}">
                      <a16:creationId xmlns:a16="http://schemas.microsoft.com/office/drawing/2014/main" id="{7DF03011-5BC6-923D-C657-7CB2E1DCD516}"/>
                    </a:ext>
                  </a:extLst>
                </p:cNvPr>
                <p:cNvPicPr/>
                <p:nvPr/>
              </p:nvPicPr>
              <p:blipFill>
                <a:blip r:embed="rId32"/>
                <a:stretch>
                  <a:fillRect/>
                </a:stretch>
              </p:blipFill>
              <p:spPr>
                <a:xfrm>
                  <a:off x="8813685" y="1137337"/>
                  <a:ext cx="153720" cy="436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36ED7F38-20B8-934D-F5E2-4A598EAA7636}"/>
                  </a:ext>
                </a:extLst>
              </p14:cNvPr>
              <p14:cNvContentPartPr/>
              <p14:nvPr/>
            </p14:nvContentPartPr>
            <p14:xfrm>
              <a:off x="9116805" y="1146337"/>
              <a:ext cx="129600" cy="307080"/>
            </p14:xfrm>
          </p:contentPart>
        </mc:Choice>
        <mc:Fallback>
          <p:pic>
            <p:nvPicPr>
              <p:cNvPr id="28" name="Ink 27">
                <a:extLst>
                  <a:ext uri="{FF2B5EF4-FFF2-40B4-BE49-F238E27FC236}">
                    <a16:creationId xmlns:a16="http://schemas.microsoft.com/office/drawing/2014/main" id="{36ED7F38-20B8-934D-F5E2-4A598EAA7636}"/>
                  </a:ext>
                </a:extLst>
              </p:cNvPr>
              <p:cNvPicPr/>
              <p:nvPr/>
            </p:nvPicPr>
            <p:blipFill>
              <a:blip r:embed="rId34"/>
              <a:stretch>
                <a:fillRect/>
              </a:stretch>
            </p:blipFill>
            <p:spPr>
              <a:xfrm>
                <a:off x="9108165" y="1137697"/>
                <a:ext cx="147240" cy="324720"/>
              </a:xfrm>
              <a:prstGeom prst="rect">
                <a:avLst/>
              </a:prstGeom>
            </p:spPr>
          </p:pic>
        </mc:Fallback>
      </mc:AlternateContent>
      <p:grpSp>
        <p:nvGrpSpPr>
          <p:cNvPr id="43" name="Group 42">
            <a:extLst>
              <a:ext uri="{FF2B5EF4-FFF2-40B4-BE49-F238E27FC236}">
                <a16:creationId xmlns:a16="http://schemas.microsoft.com/office/drawing/2014/main" id="{992F87E9-57F1-047F-3D94-317B1402B744}"/>
              </a:ext>
            </a:extLst>
          </p:cNvPr>
          <p:cNvGrpSpPr/>
          <p:nvPr/>
        </p:nvGrpSpPr>
        <p:grpSpPr>
          <a:xfrm>
            <a:off x="7285485" y="3810697"/>
            <a:ext cx="1106280" cy="405360"/>
            <a:chOff x="7285485" y="3810697"/>
            <a:chExt cx="1106280" cy="405360"/>
          </a:xfrm>
        </p:grpSpPr>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3174809B-BD23-C00A-85A2-92C1C6466D16}"/>
                    </a:ext>
                  </a:extLst>
                </p14:cNvPr>
                <p14:cNvContentPartPr/>
                <p14:nvPr/>
              </p14:nvContentPartPr>
              <p14:xfrm>
                <a:off x="7285485" y="3971977"/>
                <a:ext cx="267840" cy="241560"/>
              </p14:xfrm>
            </p:contentPart>
          </mc:Choice>
          <mc:Fallback>
            <p:pic>
              <p:nvPicPr>
                <p:cNvPr id="36" name="Ink 35">
                  <a:extLst>
                    <a:ext uri="{FF2B5EF4-FFF2-40B4-BE49-F238E27FC236}">
                      <a16:creationId xmlns:a16="http://schemas.microsoft.com/office/drawing/2014/main" id="{3174809B-BD23-C00A-85A2-92C1C6466D16}"/>
                    </a:ext>
                  </a:extLst>
                </p:cNvPr>
                <p:cNvPicPr/>
                <p:nvPr/>
              </p:nvPicPr>
              <p:blipFill>
                <a:blip r:embed="rId36"/>
                <a:stretch>
                  <a:fillRect/>
                </a:stretch>
              </p:blipFill>
              <p:spPr>
                <a:xfrm>
                  <a:off x="7276485" y="3963337"/>
                  <a:ext cx="2854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7CFA16F5-90E5-CB59-27EF-0C4337E8CE3C}"/>
                    </a:ext>
                  </a:extLst>
                </p14:cNvPr>
                <p14:cNvContentPartPr/>
                <p14:nvPr/>
              </p14:nvContentPartPr>
              <p14:xfrm>
                <a:off x="7704165" y="4162057"/>
                <a:ext cx="26640" cy="41400"/>
              </p14:xfrm>
            </p:contentPart>
          </mc:Choice>
          <mc:Fallback>
            <p:pic>
              <p:nvPicPr>
                <p:cNvPr id="37" name="Ink 36">
                  <a:extLst>
                    <a:ext uri="{FF2B5EF4-FFF2-40B4-BE49-F238E27FC236}">
                      <a16:creationId xmlns:a16="http://schemas.microsoft.com/office/drawing/2014/main" id="{7CFA16F5-90E5-CB59-27EF-0C4337E8CE3C}"/>
                    </a:ext>
                  </a:extLst>
                </p:cNvPr>
                <p:cNvPicPr/>
                <p:nvPr/>
              </p:nvPicPr>
              <p:blipFill>
                <a:blip r:embed="rId38"/>
                <a:stretch>
                  <a:fillRect/>
                </a:stretch>
              </p:blipFill>
              <p:spPr>
                <a:xfrm>
                  <a:off x="7695525" y="4153057"/>
                  <a:ext cx="44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Ink 37">
                  <a:extLst>
                    <a:ext uri="{FF2B5EF4-FFF2-40B4-BE49-F238E27FC236}">
                      <a16:creationId xmlns:a16="http://schemas.microsoft.com/office/drawing/2014/main" id="{0E71690A-5147-BE83-9D1D-EC056588450E}"/>
                    </a:ext>
                  </a:extLst>
                </p14:cNvPr>
                <p14:cNvContentPartPr/>
                <p14:nvPr/>
              </p14:nvContentPartPr>
              <p14:xfrm>
                <a:off x="7806045" y="3963697"/>
                <a:ext cx="304560" cy="252360"/>
              </p14:xfrm>
            </p:contentPart>
          </mc:Choice>
          <mc:Fallback>
            <p:pic>
              <p:nvPicPr>
                <p:cNvPr id="38" name="Ink 37">
                  <a:extLst>
                    <a:ext uri="{FF2B5EF4-FFF2-40B4-BE49-F238E27FC236}">
                      <a16:creationId xmlns:a16="http://schemas.microsoft.com/office/drawing/2014/main" id="{0E71690A-5147-BE83-9D1D-EC056588450E}"/>
                    </a:ext>
                  </a:extLst>
                </p:cNvPr>
                <p:cNvPicPr/>
                <p:nvPr/>
              </p:nvPicPr>
              <p:blipFill>
                <a:blip r:embed="rId40"/>
                <a:stretch>
                  <a:fillRect/>
                </a:stretch>
              </p:blipFill>
              <p:spPr>
                <a:xfrm>
                  <a:off x="7797045" y="3954697"/>
                  <a:ext cx="322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9" name="Ink 38">
                  <a:extLst>
                    <a:ext uri="{FF2B5EF4-FFF2-40B4-BE49-F238E27FC236}">
                      <a16:creationId xmlns:a16="http://schemas.microsoft.com/office/drawing/2014/main" id="{B2544716-D0AE-02C5-67A9-1CC460E4EF35}"/>
                    </a:ext>
                  </a:extLst>
                </p14:cNvPr>
                <p14:cNvContentPartPr/>
                <p14:nvPr/>
              </p14:nvContentPartPr>
              <p14:xfrm>
                <a:off x="8103405" y="3810697"/>
                <a:ext cx="134640" cy="126000"/>
              </p14:xfrm>
            </p:contentPart>
          </mc:Choice>
          <mc:Fallback>
            <p:pic>
              <p:nvPicPr>
                <p:cNvPr id="39" name="Ink 38">
                  <a:extLst>
                    <a:ext uri="{FF2B5EF4-FFF2-40B4-BE49-F238E27FC236}">
                      <a16:creationId xmlns:a16="http://schemas.microsoft.com/office/drawing/2014/main" id="{B2544716-D0AE-02C5-67A9-1CC460E4EF35}"/>
                    </a:ext>
                  </a:extLst>
                </p:cNvPr>
                <p:cNvPicPr/>
                <p:nvPr/>
              </p:nvPicPr>
              <p:blipFill>
                <a:blip r:embed="rId42"/>
                <a:stretch>
                  <a:fillRect/>
                </a:stretch>
              </p:blipFill>
              <p:spPr>
                <a:xfrm>
                  <a:off x="8094765" y="3802057"/>
                  <a:ext cx="1522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 name="Ink 39">
                  <a:extLst>
                    <a:ext uri="{FF2B5EF4-FFF2-40B4-BE49-F238E27FC236}">
                      <a16:creationId xmlns:a16="http://schemas.microsoft.com/office/drawing/2014/main" id="{2EBBF481-2A3A-8C91-CD3F-D0DEC21853B2}"/>
                    </a:ext>
                  </a:extLst>
                </p14:cNvPr>
                <p14:cNvContentPartPr/>
                <p14:nvPr/>
              </p14:nvContentPartPr>
              <p14:xfrm>
                <a:off x="8132925" y="3820777"/>
                <a:ext cx="237960" cy="60840"/>
              </p14:xfrm>
            </p:contentPart>
          </mc:Choice>
          <mc:Fallback>
            <p:pic>
              <p:nvPicPr>
                <p:cNvPr id="40" name="Ink 39">
                  <a:extLst>
                    <a:ext uri="{FF2B5EF4-FFF2-40B4-BE49-F238E27FC236}">
                      <a16:creationId xmlns:a16="http://schemas.microsoft.com/office/drawing/2014/main" id="{2EBBF481-2A3A-8C91-CD3F-D0DEC21853B2}"/>
                    </a:ext>
                  </a:extLst>
                </p:cNvPr>
                <p:cNvPicPr/>
                <p:nvPr/>
              </p:nvPicPr>
              <p:blipFill>
                <a:blip r:embed="rId44"/>
                <a:stretch>
                  <a:fillRect/>
                </a:stretch>
              </p:blipFill>
              <p:spPr>
                <a:xfrm>
                  <a:off x="8124285" y="3811777"/>
                  <a:ext cx="2556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 name="Ink 40">
                  <a:extLst>
                    <a:ext uri="{FF2B5EF4-FFF2-40B4-BE49-F238E27FC236}">
                      <a16:creationId xmlns:a16="http://schemas.microsoft.com/office/drawing/2014/main" id="{A810B24C-6261-1F28-2C0C-9F545C1E9380}"/>
                    </a:ext>
                  </a:extLst>
                </p14:cNvPr>
                <p14:cNvContentPartPr/>
                <p14:nvPr/>
              </p14:nvContentPartPr>
              <p14:xfrm>
                <a:off x="8270805" y="4150897"/>
                <a:ext cx="97560" cy="14400"/>
              </p14:xfrm>
            </p:contentPart>
          </mc:Choice>
          <mc:Fallback>
            <p:pic>
              <p:nvPicPr>
                <p:cNvPr id="41" name="Ink 40">
                  <a:extLst>
                    <a:ext uri="{FF2B5EF4-FFF2-40B4-BE49-F238E27FC236}">
                      <a16:creationId xmlns:a16="http://schemas.microsoft.com/office/drawing/2014/main" id="{A810B24C-6261-1F28-2C0C-9F545C1E9380}"/>
                    </a:ext>
                  </a:extLst>
                </p:cNvPr>
                <p:cNvPicPr/>
                <p:nvPr/>
              </p:nvPicPr>
              <p:blipFill>
                <a:blip r:embed="rId46"/>
                <a:stretch>
                  <a:fillRect/>
                </a:stretch>
              </p:blipFill>
              <p:spPr>
                <a:xfrm>
                  <a:off x="8261805" y="4142257"/>
                  <a:ext cx="1152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2" name="Ink 41">
                  <a:extLst>
                    <a:ext uri="{FF2B5EF4-FFF2-40B4-BE49-F238E27FC236}">
                      <a16:creationId xmlns:a16="http://schemas.microsoft.com/office/drawing/2014/main" id="{2D2E3D61-C8A5-6A89-7C87-FAE294F8CCBD}"/>
                    </a:ext>
                  </a:extLst>
                </p14:cNvPr>
                <p14:cNvContentPartPr/>
                <p14:nvPr/>
              </p14:nvContentPartPr>
              <p14:xfrm>
                <a:off x="8306805" y="4099057"/>
                <a:ext cx="84960" cy="12240"/>
              </p14:xfrm>
            </p:contentPart>
          </mc:Choice>
          <mc:Fallback>
            <p:pic>
              <p:nvPicPr>
                <p:cNvPr id="42" name="Ink 41">
                  <a:extLst>
                    <a:ext uri="{FF2B5EF4-FFF2-40B4-BE49-F238E27FC236}">
                      <a16:creationId xmlns:a16="http://schemas.microsoft.com/office/drawing/2014/main" id="{2D2E3D61-C8A5-6A89-7C87-FAE294F8CCBD}"/>
                    </a:ext>
                  </a:extLst>
                </p:cNvPr>
                <p:cNvPicPr/>
                <p:nvPr/>
              </p:nvPicPr>
              <p:blipFill>
                <a:blip r:embed="rId48"/>
                <a:stretch>
                  <a:fillRect/>
                </a:stretch>
              </p:blipFill>
              <p:spPr>
                <a:xfrm>
                  <a:off x="8297805" y="4090057"/>
                  <a:ext cx="102600" cy="29880"/>
                </a:xfrm>
                <a:prstGeom prst="rect">
                  <a:avLst/>
                </a:prstGeom>
              </p:spPr>
            </p:pic>
          </mc:Fallback>
        </mc:AlternateContent>
      </p:grpSp>
      <p:grpSp>
        <p:nvGrpSpPr>
          <p:cNvPr id="51" name="Group 50">
            <a:extLst>
              <a:ext uri="{FF2B5EF4-FFF2-40B4-BE49-F238E27FC236}">
                <a16:creationId xmlns:a16="http://schemas.microsoft.com/office/drawing/2014/main" id="{B2737368-CCCD-D9FD-B6C6-BD035E71B45A}"/>
              </a:ext>
            </a:extLst>
          </p:cNvPr>
          <p:cNvGrpSpPr/>
          <p:nvPr/>
        </p:nvGrpSpPr>
        <p:grpSpPr>
          <a:xfrm>
            <a:off x="8653845" y="3768937"/>
            <a:ext cx="1113120" cy="540720"/>
            <a:chOff x="8653845" y="3768937"/>
            <a:chExt cx="1113120" cy="540720"/>
          </a:xfrm>
        </p:grpSpPr>
        <mc:AlternateContent xmlns:mc="http://schemas.openxmlformats.org/markup-compatibility/2006">
          <mc:Choice xmlns:p14="http://schemas.microsoft.com/office/powerpoint/2010/main" Requires="p14">
            <p:contentPart p14:bwMode="auto" r:id="rId49">
              <p14:nvContentPartPr>
                <p14:cNvPr id="44" name="Ink 43">
                  <a:extLst>
                    <a:ext uri="{FF2B5EF4-FFF2-40B4-BE49-F238E27FC236}">
                      <a16:creationId xmlns:a16="http://schemas.microsoft.com/office/drawing/2014/main" id="{09841CD3-0CFF-5D72-60F6-117D7EC1B09D}"/>
                    </a:ext>
                  </a:extLst>
                </p14:cNvPr>
                <p14:cNvContentPartPr/>
                <p14:nvPr/>
              </p14:nvContentPartPr>
              <p14:xfrm>
                <a:off x="8653845" y="3917257"/>
                <a:ext cx="35280" cy="338760"/>
              </p14:xfrm>
            </p:contentPart>
          </mc:Choice>
          <mc:Fallback>
            <p:pic>
              <p:nvPicPr>
                <p:cNvPr id="44" name="Ink 43">
                  <a:extLst>
                    <a:ext uri="{FF2B5EF4-FFF2-40B4-BE49-F238E27FC236}">
                      <a16:creationId xmlns:a16="http://schemas.microsoft.com/office/drawing/2014/main" id="{09841CD3-0CFF-5D72-60F6-117D7EC1B09D}"/>
                    </a:ext>
                  </a:extLst>
                </p:cNvPr>
                <p:cNvPicPr/>
                <p:nvPr/>
              </p:nvPicPr>
              <p:blipFill>
                <a:blip r:embed="rId50"/>
                <a:stretch>
                  <a:fillRect/>
                </a:stretch>
              </p:blipFill>
              <p:spPr>
                <a:xfrm>
                  <a:off x="8645205" y="3908617"/>
                  <a:ext cx="529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5" name="Ink 44">
                  <a:extLst>
                    <a:ext uri="{FF2B5EF4-FFF2-40B4-BE49-F238E27FC236}">
                      <a16:creationId xmlns:a16="http://schemas.microsoft.com/office/drawing/2014/main" id="{0F4AF105-BEBB-4145-C429-92D52472735C}"/>
                    </a:ext>
                  </a:extLst>
                </p14:cNvPr>
                <p14:cNvContentPartPr/>
                <p14:nvPr/>
              </p14:nvContentPartPr>
              <p14:xfrm>
                <a:off x="8768685" y="3902137"/>
                <a:ext cx="30960" cy="346320"/>
              </p14:xfrm>
            </p:contentPart>
          </mc:Choice>
          <mc:Fallback>
            <p:pic>
              <p:nvPicPr>
                <p:cNvPr id="45" name="Ink 44">
                  <a:extLst>
                    <a:ext uri="{FF2B5EF4-FFF2-40B4-BE49-F238E27FC236}">
                      <a16:creationId xmlns:a16="http://schemas.microsoft.com/office/drawing/2014/main" id="{0F4AF105-BEBB-4145-C429-92D52472735C}"/>
                    </a:ext>
                  </a:extLst>
                </p:cNvPr>
                <p:cNvPicPr/>
                <p:nvPr/>
              </p:nvPicPr>
              <p:blipFill>
                <a:blip r:embed="rId52"/>
                <a:stretch>
                  <a:fillRect/>
                </a:stretch>
              </p:blipFill>
              <p:spPr>
                <a:xfrm>
                  <a:off x="8759685" y="3893137"/>
                  <a:ext cx="4860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Ink 45">
                  <a:extLst>
                    <a:ext uri="{FF2B5EF4-FFF2-40B4-BE49-F238E27FC236}">
                      <a16:creationId xmlns:a16="http://schemas.microsoft.com/office/drawing/2014/main" id="{79F354EF-9D8A-798B-EB5B-41D58D9BD41A}"/>
                    </a:ext>
                  </a:extLst>
                </p14:cNvPr>
                <p14:cNvContentPartPr/>
                <p14:nvPr/>
              </p14:nvContentPartPr>
              <p14:xfrm>
                <a:off x="8958405" y="4036777"/>
                <a:ext cx="255600" cy="207360"/>
              </p14:xfrm>
            </p:contentPart>
          </mc:Choice>
          <mc:Fallback>
            <p:pic>
              <p:nvPicPr>
                <p:cNvPr id="46" name="Ink 45">
                  <a:extLst>
                    <a:ext uri="{FF2B5EF4-FFF2-40B4-BE49-F238E27FC236}">
                      <a16:creationId xmlns:a16="http://schemas.microsoft.com/office/drawing/2014/main" id="{79F354EF-9D8A-798B-EB5B-41D58D9BD41A}"/>
                    </a:ext>
                  </a:extLst>
                </p:cNvPr>
                <p:cNvPicPr/>
                <p:nvPr/>
              </p:nvPicPr>
              <p:blipFill>
                <a:blip r:embed="rId54"/>
                <a:stretch>
                  <a:fillRect/>
                </a:stretch>
              </p:blipFill>
              <p:spPr>
                <a:xfrm>
                  <a:off x="8949405" y="4028137"/>
                  <a:ext cx="2732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Ink 46">
                  <a:extLst>
                    <a:ext uri="{FF2B5EF4-FFF2-40B4-BE49-F238E27FC236}">
                      <a16:creationId xmlns:a16="http://schemas.microsoft.com/office/drawing/2014/main" id="{2DA1A48A-F7C1-EC39-2CC0-8FAE809CA233}"/>
                    </a:ext>
                  </a:extLst>
                </p14:cNvPr>
                <p14:cNvContentPartPr/>
                <p14:nvPr/>
              </p14:nvContentPartPr>
              <p14:xfrm>
                <a:off x="9372045" y="3950377"/>
                <a:ext cx="25560" cy="328680"/>
              </p14:xfrm>
            </p:contentPart>
          </mc:Choice>
          <mc:Fallback>
            <p:pic>
              <p:nvPicPr>
                <p:cNvPr id="47" name="Ink 46">
                  <a:extLst>
                    <a:ext uri="{FF2B5EF4-FFF2-40B4-BE49-F238E27FC236}">
                      <a16:creationId xmlns:a16="http://schemas.microsoft.com/office/drawing/2014/main" id="{2DA1A48A-F7C1-EC39-2CC0-8FAE809CA233}"/>
                    </a:ext>
                  </a:extLst>
                </p:cNvPr>
                <p:cNvPicPr/>
                <p:nvPr/>
              </p:nvPicPr>
              <p:blipFill>
                <a:blip r:embed="rId56"/>
                <a:stretch>
                  <a:fillRect/>
                </a:stretch>
              </p:blipFill>
              <p:spPr>
                <a:xfrm>
                  <a:off x="9363045" y="3941737"/>
                  <a:ext cx="432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8" name="Ink 47">
                  <a:extLst>
                    <a:ext uri="{FF2B5EF4-FFF2-40B4-BE49-F238E27FC236}">
                      <a16:creationId xmlns:a16="http://schemas.microsoft.com/office/drawing/2014/main" id="{1CD969D1-ECCA-6788-6F87-75BF811394FF}"/>
                    </a:ext>
                  </a:extLst>
                </p14:cNvPr>
                <p14:cNvContentPartPr/>
                <p14:nvPr/>
              </p14:nvContentPartPr>
              <p14:xfrm>
                <a:off x="9448005" y="3970177"/>
                <a:ext cx="28080" cy="339480"/>
              </p14:xfrm>
            </p:contentPart>
          </mc:Choice>
          <mc:Fallback>
            <p:pic>
              <p:nvPicPr>
                <p:cNvPr id="48" name="Ink 47">
                  <a:extLst>
                    <a:ext uri="{FF2B5EF4-FFF2-40B4-BE49-F238E27FC236}">
                      <a16:creationId xmlns:a16="http://schemas.microsoft.com/office/drawing/2014/main" id="{1CD969D1-ECCA-6788-6F87-75BF811394FF}"/>
                    </a:ext>
                  </a:extLst>
                </p:cNvPr>
                <p:cNvPicPr/>
                <p:nvPr/>
              </p:nvPicPr>
              <p:blipFill>
                <a:blip r:embed="rId58"/>
                <a:stretch>
                  <a:fillRect/>
                </a:stretch>
              </p:blipFill>
              <p:spPr>
                <a:xfrm>
                  <a:off x="9439005" y="3961537"/>
                  <a:ext cx="457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0" name="Ink 49">
                  <a:extLst>
                    <a:ext uri="{FF2B5EF4-FFF2-40B4-BE49-F238E27FC236}">
                      <a16:creationId xmlns:a16="http://schemas.microsoft.com/office/drawing/2014/main" id="{57EAABEF-2732-03DA-BBB9-F15F962FC09C}"/>
                    </a:ext>
                  </a:extLst>
                </p14:cNvPr>
                <p14:cNvContentPartPr/>
                <p14:nvPr/>
              </p14:nvContentPartPr>
              <p14:xfrm>
                <a:off x="9547725" y="3768937"/>
                <a:ext cx="219240" cy="175320"/>
              </p14:xfrm>
            </p:contentPart>
          </mc:Choice>
          <mc:Fallback>
            <p:pic>
              <p:nvPicPr>
                <p:cNvPr id="50" name="Ink 49">
                  <a:extLst>
                    <a:ext uri="{FF2B5EF4-FFF2-40B4-BE49-F238E27FC236}">
                      <a16:creationId xmlns:a16="http://schemas.microsoft.com/office/drawing/2014/main" id="{57EAABEF-2732-03DA-BBB9-F15F962FC09C}"/>
                    </a:ext>
                  </a:extLst>
                </p:cNvPr>
                <p:cNvPicPr/>
                <p:nvPr/>
              </p:nvPicPr>
              <p:blipFill>
                <a:blip r:embed="rId60"/>
                <a:stretch>
                  <a:fillRect/>
                </a:stretch>
              </p:blipFill>
              <p:spPr>
                <a:xfrm>
                  <a:off x="9538725" y="3760297"/>
                  <a:ext cx="236880" cy="19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1">
            <p14:nvContentPartPr>
              <p14:cNvPr id="53" name="Ink 52">
                <a:extLst>
                  <a:ext uri="{FF2B5EF4-FFF2-40B4-BE49-F238E27FC236}">
                    <a16:creationId xmlns:a16="http://schemas.microsoft.com/office/drawing/2014/main" id="{C57C5FF8-D662-9AFE-7851-7D33C079484C}"/>
                  </a:ext>
                </a:extLst>
              </p14:cNvPr>
              <p14:cNvContentPartPr/>
              <p14:nvPr/>
            </p14:nvContentPartPr>
            <p14:xfrm>
              <a:off x="1238205" y="2257657"/>
              <a:ext cx="645120" cy="210600"/>
            </p14:xfrm>
          </p:contentPart>
        </mc:Choice>
        <mc:Fallback>
          <p:pic>
            <p:nvPicPr>
              <p:cNvPr id="53" name="Ink 52">
                <a:extLst>
                  <a:ext uri="{FF2B5EF4-FFF2-40B4-BE49-F238E27FC236}">
                    <a16:creationId xmlns:a16="http://schemas.microsoft.com/office/drawing/2014/main" id="{C57C5FF8-D662-9AFE-7851-7D33C079484C}"/>
                  </a:ext>
                </a:extLst>
              </p:cNvPr>
              <p:cNvPicPr/>
              <p:nvPr/>
            </p:nvPicPr>
            <p:blipFill>
              <a:blip r:embed="rId62"/>
              <a:stretch>
                <a:fillRect/>
              </a:stretch>
            </p:blipFill>
            <p:spPr>
              <a:xfrm>
                <a:off x="1229205" y="2248657"/>
                <a:ext cx="6627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4" name="Ink 53">
                <a:extLst>
                  <a:ext uri="{FF2B5EF4-FFF2-40B4-BE49-F238E27FC236}">
                    <a16:creationId xmlns:a16="http://schemas.microsoft.com/office/drawing/2014/main" id="{3E6F68BC-8820-5670-DC00-F18D96BBE411}"/>
                  </a:ext>
                </a:extLst>
              </p14:cNvPr>
              <p14:cNvContentPartPr/>
              <p14:nvPr/>
            </p14:nvContentPartPr>
            <p14:xfrm>
              <a:off x="4832445" y="2424697"/>
              <a:ext cx="99360" cy="161280"/>
            </p14:xfrm>
          </p:contentPart>
        </mc:Choice>
        <mc:Fallback>
          <p:pic>
            <p:nvPicPr>
              <p:cNvPr id="54" name="Ink 53">
                <a:extLst>
                  <a:ext uri="{FF2B5EF4-FFF2-40B4-BE49-F238E27FC236}">
                    <a16:creationId xmlns:a16="http://schemas.microsoft.com/office/drawing/2014/main" id="{3E6F68BC-8820-5670-DC00-F18D96BBE411}"/>
                  </a:ext>
                </a:extLst>
              </p:cNvPr>
              <p:cNvPicPr/>
              <p:nvPr/>
            </p:nvPicPr>
            <p:blipFill>
              <a:blip r:embed="rId64"/>
              <a:stretch>
                <a:fillRect/>
              </a:stretch>
            </p:blipFill>
            <p:spPr>
              <a:xfrm>
                <a:off x="4823445" y="2416057"/>
                <a:ext cx="117000" cy="178920"/>
              </a:xfrm>
              <a:prstGeom prst="rect">
                <a:avLst/>
              </a:prstGeom>
            </p:spPr>
          </p:pic>
        </mc:Fallback>
      </mc:AlternateContent>
      <p:grpSp>
        <p:nvGrpSpPr>
          <p:cNvPr id="72" name="Group 71">
            <a:extLst>
              <a:ext uri="{FF2B5EF4-FFF2-40B4-BE49-F238E27FC236}">
                <a16:creationId xmlns:a16="http://schemas.microsoft.com/office/drawing/2014/main" id="{2A0A839D-CD63-3712-464B-722EC7FA8550}"/>
              </a:ext>
            </a:extLst>
          </p:cNvPr>
          <p:cNvGrpSpPr/>
          <p:nvPr/>
        </p:nvGrpSpPr>
        <p:grpSpPr>
          <a:xfrm>
            <a:off x="5131245" y="1969657"/>
            <a:ext cx="1362240" cy="570600"/>
            <a:chOff x="5131245" y="1969657"/>
            <a:chExt cx="1362240" cy="570600"/>
          </a:xfrm>
        </p:grpSpPr>
        <mc:AlternateContent xmlns:mc="http://schemas.openxmlformats.org/markup-compatibility/2006">
          <mc:Choice xmlns:p14="http://schemas.microsoft.com/office/powerpoint/2010/main" Requires="p14">
            <p:contentPart p14:bwMode="auto" r:id="rId65">
              <p14:nvContentPartPr>
                <p14:cNvPr id="55" name="Ink 54">
                  <a:extLst>
                    <a:ext uri="{FF2B5EF4-FFF2-40B4-BE49-F238E27FC236}">
                      <a16:creationId xmlns:a16="http://schemas.microsoft.com/office/drawing/2014/main" id="{8036D562-1456-9C97-028A-56E89143B830}"/>
                    </a:ext>
                  </a:extLst>
                </p14:cNvPr>
                <p14:cNvContentPartPr/>
                <p14:nvPr/>
              </p14:nvContentPartPr>
              <p14:xfrm>
                <a:off x="5131245" y="2316697"/>
                <a:ext cx="189000" cy="223560"/>
              </p14:xfrm>
            </p:contentPart>
          </mc:Choice>
          <mc:Fallback>
            <p:pic>
              <p:nvPicPr>
                <p:cNvPr id="55" name="Ink 54">
                  <a:extLst>
                    <a:ext uri="{FF2B5EF4-FFF2-40B4-BE49-F238E27FC236}">
                      <a16:creationId xmlns:a16="http://schemas.microsoft.com/office/drawing/2014/main" id="{8036D562-1456-9C97-028A-56E89143B830}"/>
                    </a:ext>
                  </a:extLst>
                </p:cNvPr>
                <p:cNvPicPr/>
                <p:nvPr/>
              </p:nvPicPr>
              <p:blipFill>
                <a:blip r:embed="rId66"/>
                <a:stretch>
                  <a:fillRect/>
                </a:stretch>
              </p:blipFill>
              <p:spPr>
                <a:xfrm>
                  <a:off x="5122605" y="2307697"/>
                  <a:ext cx="2066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6" name="Ink 55">
                  <a:extLst>
                    <a:ext uri="{FF2B5EF4-FFF2-40B4-BE49-F238E27FC236}">
                      <a16:creationId xmlns:a16="http://schemas.microsoft.com/office/drawing/2014/main" id="{7B046C43-9821-3ED5-11DF-1CE6BF4E75F9}"/>
                    </a:ext>
                  </a:extLst>
                </p14:cNvPr>
                <p14:cNvContentPartPr/>
                <p14:nvPr/>
              </p14:nvContentPartPr>
              <p14:xfrm>
                <a:off x="5398005" y="2094577"/>
                <a:ext cx="65520" cy="173880"/>
              </p14:xfrm>
            </p:contentPart>
          </mc:Choice>
          <mc:Fallback>
            <p:pic>
              <p:nvPicPr>
                <p:cNvPr id="56" name="Ink 55">
                  <a:extLst>
                    <a:ext uri="{FF2B5EF4-FFF2-40B4-BE49-F238E27FC236}">
                      <a16:creationId xmlns:a16="http://schemas.microsoft.com/office/drawing/2014/main" id="{7B046C43-9821-3ED5-11DF-1CE6BF4E75F9}"/>
                    </a:ext>
                  </a:extLst>
                </p:cNvPr>
                <p:cNvPicPr/>
                <p:nvPr/>
              </p:nvPicPr>
              <p:blipFill>
                <a:blip r:embed="rId68"/>
                <a:stretch>
                  <a:fillRect/>
                </a:stretch>
              </p:blipFill>
              <p:spPr>
                <a:xfrm>
                  <a:off x="5389005" y="2085937"/>
                  <a:ext cx="831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9" name="Ink 58">
                  <a:extLst>
                    <a:ext uri="{FF2B5EF4-FFF2-40B4-BE49-F238E27FC236}">
                      <a16:creationId xmlns:a16="http://schemas.microsoft.com/office/drawing/2014/main" id="{C80FF127-0033-07B4-ECDB-66891E541EFC}"/>
                    </a:ext>
                  </a:extLst>
                </p14:cNvPr>
                <p14:cNvContentPartPr/>
                <p14:nvPr/>
              </p14:nvContentPartPr>
              <p14:xfrm>
                <a:off x="5357685" y="2156137"/>
                <a:ext cx="129240" cy="46080"/>
              </p14:xfrm>
            </p:contentPart>
          </mc:Choice>
          <mc:Fallback>
            <p:pic>
              <p:nvPicPr>
                <p:cNvPr id="59" name="Ink 58">
                  <a:extLst>
                    <a:ext uri="{FF2B5EF4-FFF2-40B4-BE49-F238E27FC236}">
                      <a16:creationId xmlns:a16="http://schemas.microsoft.com/office/drawing/2014/main" id="{C80FF127-0033-07B4-ECDB-66891E541EFC}"/>
                    </a:ext>
                  </a:extLst>
                </p:cNvPr>
                <p:cNvPicPr/>
                <p:nvPr/>
              </p:nvPicPr>
              <p:blipFill>
                <a:blip r:embed="rId70"/>
                <a:stretch>
                  <a:fillRect/>
                </a:stretch>
              </p:blipFill>
              <p:spPr>
                <a:xfrm>
                  <a:off x="5348685" y="2147137"/>
                  <a:ext cx="1468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0" name="Ink 59">
                  <a:extLst>
                    <a:ext uri="{FF2B5EF4-FFF2-40B4-BE49-F238E27FC236}">
                      <a16:creationId xmlns:a16="http://schemas.microsoft.com/office/drawing/2014/main" id="{974717AC-A208-378A-4DE0-DE18B9040C0B}"/>
                    </a:ext>
                  </a:extLst>
                </p14:cNvPr>
                <p14:cNvContentPartPr/>
                <p14:nvPr/>
              </p14:nvContentPartPr>
              <p14:xfrm>
                <a:off x="5338605" y="2160817"/>
                <a:ext cx="155520" cy="20160"/>
              </p14:xfrm>
            </p:contentPart>
          </mc:Choice>
          <mc:Fallback>
            <p:pic>
              <p:nvPicPr>
                <p:cNvPr id="60" name="Ink 59">
                  <a:extLst>
                    <a:ext uri="{FF2B5EF4-FFF2-40B4-BE49-F238E27FC236}">
                      <a16:creationId xmlns:a16="http://schemas.microsoft.com/office/drawing/2014/main" id="{974717AC-A208-378A-4DE0-DE18B9040C0B}"/>
                    </a:ext>
                  </a:extLst>
                </p:cNvPr>
                <p:cNvPicPr/>
                <p:nvPr/>
              </p:nvPicPr>
              <p:blipFill>
                <a:blip r:embed="rId72"/>
                <a:stretch>
                  <a:fillRect/>
                </a:stretch>
              </p:blipFill>
              <p:spPr>
                <a:xfrm>
                  <a:off x="5329965" y="2152177"/>
                  <a:ext cx="1731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2" name="Ink 61">
                  <a:extLst>
                    <a:ext uri="{FF2B5EF4-FFF2-40B4-BE49-F238E27FC236}">
                      <a16:creationId xmlns:a16="http://schemas.microsoft.com/office/drawing/2014/main" id="{1C9ABAB4-A1A6-9160-ED17-F8E2EC5C7C3F}"/>
                    </a:ext>
                  </a:extLst>
                </p14:cNvPr>
                <p14:cNvContentPartPr/>
                <p14:nvPr/>
              </p14:nvContentPartPr>
              <p14:xfrm>
                <a:off x="5492325" y="2519017"/>
                <a:ext cx="91080" cy="10800"/>
              </p14:xfrm>
            </p:contentPart>
          </mc:Choice>
          <mc:Fallback>
            <p:pic>
              <p:nvPicPr>
                <p:cNvPr id="62" name="Ink 61">
                  <a:extLst>
                    <a:ext uri="{FF2B5EF4-FFF2-40B4-BE49-F238E27FC236}">
                      <a16:creationId xmlns:a16="http://schemas.microsoft.com/office/drawing/2014/main" id="{1C9ABAB4-A1A6-9160-ED17-F8E2EC5C7C3F}"/>
                    </a:ext>
                  </a:extLst>
                </p:cNvPr>
                <p:cNvPicPr/>
                <p:nvPr/>
              </p:nvPicPr>
              <p:blipFill>
                <a:blip r:embed="rId74"/>
                <a:stretch>
                  <a:fillRect/>
                </a:stretch>
              </p:blipFill>
              <p:spPr>
                <a:xfrm>
                  <a:off x="5483685" y="2510377"/>
                  <a:ext cx="1087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Ink 62">
                  <a:extLst>
                    <a:ext uri="{FF2B5EF4-FFF2-40B4-BE49-F238E27FC236}">
                      <a16:creationId xmlns:a16="http://schemas.microsoft.com/office/drawing/2014/main" id="{2FCCEF1F-30B4-F653-81E5-FB028E301229}"/>
                    </a:ext>
                  </a:extLst>
                </p14:cNvPr>
                <p14:cNvContentPartPr/>
                <p14:nvPr/>
              </p14:nvContentPartPr>
              <p14:xfrm>
                <a:off x="5480085" y="2459977"/>
                <a:ext cx="97200" cy="17640"/>
              </p14:xfrm>
            </p:contentPart>
          </mc:Choice>
          <mc:Fallback>
            <p:pic>
              <p:nvPicPr>
                <p:cNvPr id="63" name="Ink 62">
                  <a:extLst>
                    <a:ext uri="{FF2B5EF4-FFF2-40B4-BE49-F238E27FC236}">
                      <a16:creationId xmlns:a16="http://schemas.microsoft.com/office/drawing/2014/main" id="{2FCCEF1F-30B4-F653-81E5-FB028E301229}"/>
                    </a:ext>
                  </a:extLst>
                </p:cNvPr>
                <p:cNvPicPr/>
                <p:nvPr/>
              </p:nvPicPr>
              <p:blipFill>
                <a:blip r:embed="rId76"/>
                <a:stretch>
                  <a:fillRect/>
                </a:stretch>
              </p:blipFill>
              <p:spPr>
                <a:xfrm>
                  <a:off x="5471085" y="2450977"/>
                  <a:ext cx="114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4" name="Ink 63">
                  <a:extLst>
                    <a:ext uri="{FF2B5EF4-FFF2-40B4-BE49-F238E27FC236}">
                      <a16:creationId xmlns:a16="http://schemas.microsoft.com/office/drawing/2014/main" id="{2628CB40-F981-C976-89A3-9A9253330805}"/>
                    </a:ext>
                  </a:extLst>
                </p14:cNvPr>
                <p14:cNvContentPartPr/>
                <p14:nvPr/>
              </p14:nvContentPartPr>
              <p14:xfrm>
                <a:off x="5661525" y="2377537"/>
                <a:ext cx="106920" cy="140400"/>
              </p14:xfrm>
            </p:contentPart>
          </mc:Choice>
          <mc:Fallback>
            <p:pic>
              <p:nvPicPr>
                <p:cNvPr id="64" name="Ink 63">
                  <a:extLst>
                    <a:ext uri="{FF2B5EF4-FFF2-40B4-BE49-F238E27FC236}">
                      <a16:creationId xmlns:a16="http://schemas.microsoft.com/office/drawing/2014/main" id="{2628CB40-F981-C976-89A3-9A9253330805}"/>
                    </a:ext>
                  </a:extLst>
                </p:cNvPr>
                <p:cNvPicPr/>
                <p:nvPr/>
              </p:nvPicPr>
              <p:blipFill>
                <a:blip r:embed="rId78"/>
                <a:stretch>
                  <a:fillRect/>
                </a:stretch>
              </p:blipFill>
              <p:spPr>
                <a:xfrm>
                  <a:off x="5652525" y="2368897"/>
                  <a:ext cx="1245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5" name="Ink 64">
                  <a:extLst>
                    <a:ext uri="{FF2B5EF4-FFF2-40B4-BE49-F238E27FC236}">
                      <a16:creationId xmlns:a16="http://schemas.microsoft.com/office/drawing/2014/main" id="{37E5175D-E168-A02A-E955-C0208B531023}"/>
                    </a:ext>
                  </a:extLst>
                </p14:cNvPr>
                <p14:cNvContentPartPr/>
                <p14:nvPr/>
              </p14:nvContentPartPr>
              <p14:xfrm>
                <a:off x="5816685" y="2359177"/>
                <a:ext cx="227880" cy="153360"/>
              </p14:xfrm>
            </p:contentPart>
          </mc:Choice>
          <mc:Fallback>
            <p:pic>
              <p:nvPicPr>
                <p:cNvPr id="65" name="Ink 64">
                  <a:extLst>
                    <a:ext uri="{FF2B5EF4-FFF2-40B4-BE49-F238E27FC236}">
                      <a16:creationId xmlns:a16="http://schemas.microsoft.com/office/drawing/2014/main" id="{37E5175D-E168-A02A-E955-C0208B531023}"/>
                    </a:ext>
                  </a:extLst>
                </p:cNvPr>
                <p:cNvPicPr/>
                <p:nvPr/>
              </p:nvPicPr>
              <p:blipFill>
                <a:blip r:embed="rId80"/>
                <a:stretch>
                  <a:fillRect/>
                </a:stretch>
              </p:blipFill>
              <p:spPr>
                <a:xfrm>
                  <a:off x="5808045" y="2350537"/>
                  <a:ext cx="2455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6" name="Ink 65">
                  <a:extLst>
                    <a:ext uri="{FF2B5EF4-FFF2-40B4-BE49-F238E27FC236}">
                      <a16:creationId xmlns:a16="http://schemas.microsoft.com/office/drawing/2014/main" id="{E455B6CD-BECC-B3D4-A7A2-6BCEA17FBDA0}"/>
                    </a:ext>
                  </a:extLst>
                </p14:cNvPr>
                <p14:cNvContentPartPr/>
                <p14:nvPr/>
              </p14:nvContentPartPr>
              <p14:xfrm>
                <a:off x="5986965" y="2202217"/>
                <a:ext cx="106560" cy="2880"/>
              </p14:xfrm>
            </p:contentPart>
          </mc:Choice>
          <mc:Fallback>
            <p:pic>
              <p:nvPicPr>
                <p:cNvPr id="66" name="Ink 65">
                  <a:extLst>
                    <a:ext uri="{FF2B5EF4-FFF2-40B4-BE49-F238E27FC236}">
                      <a16:creationId xmlns:a16="http://schemas.microsoft.com/office/drawing/2014/main" id="{E455B6CD-BECC-B3D4-A7A2-6BCEA17FBDA0}"/>
                    </a:ext>
                  </a:extLst>
                </p:cNvPr>
                <p:cNvPicPr/>
                <p:nvPr/>
              </p:nvPicPr>
              <p:blipFill>
                <a:blip r:embed="rId82"/>
                <a:stretch>
                  <a:fillRect/>
                </a:stretch>
              </p:blipFill>
              <p:spPr>
                <a:xfrm>
                  <a:off x="5977965" y="2193577"/>
                  <a:ext cx="1242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9" name="Ink 68">
                  <a:extLst>
                    <a:ext uri="{FF2B5EF4-FFF2-40B4-BE49-F238E27FC236}">
                      <a16:creationId xmlns:a16="http://schemas.microsoft.com/office/drawing/2014/main" id="{54580598-3BA6-8C9C-013E-2AFA30D47AF0}"/>
                    </a:ext>
                  </a:extLst>
                </p14:cNvPr>
                <p14:cNvContentPartPr/>
                <p14:nvPr/>
              </p14:nvContentPartPr>
              <p14:xfrm>
                <a:off x="6134925" y="2101417"/>
                <a:ext cx="92160" cy="214200"/>
              </p14:xfrm>
            </p:contentPart>
          </mc:Choice>
          <mc:Fallback>
            <p:pic>
              <p:nvPicPr>
                <p:cNvPr id="69" name="Ink 68">
                  <a:extLst>
                    <a:ext uri="{FF2B5EF4-FFF2-40B4-BE49-F238E27FC236}">
                      <a16:creationId xmlns:a16="http://schemas.microsoft.com/office/drawing/2014/main" id="{54580598-3BA6-8C9C-013E-2AFA30D47AF0}"/>
                    </a:ext>
                  </a:extLst>
                </p:cNvPr>
                <p:cNvPicPr/>
                <p:nvPr/>
              </p:nvPicPr>
              <p:blipFill>
                <a:blip r:embed="rId84"/>
                <a:stretch>
                  <a:fillRect/>
                </a:stretch>
              </p:blipFill>
              <p:spPr>
                <a:xfrm>
                  <a:off x="6125925" y="2092417"/>
                  <a:ext cx="109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0" name="Ink 69">
                  <a:extLst>
                    <a:ext uri="{FF2B5EF4-FFF2-40B4-BE49-F238E27FC236}">
                      <a16:creationId xmlns:a16="http://schemas.microsoft.com/office/drawing/2014/main" id="{46605F74-0B08-43B4-7F88-67ABF5ED14C5}"/>
                    </a:ext>
                  </a:extLst>
                </p14:cNvPr>
                <p14:cNvContentPartPr/>
                <p14:nvPr/>
              </p14:nvContentPartPr>
              <p14:xfrm>
                <a:off x="6209085" y="1969657"/>
                <a:ext cx="28800" cy="12600"/>
              </p14:xfrm>
            </p:contentPart>
          </mc:Choice>
          <mc:Fallback>
            <p:pic>
              <p:nvPicPr>
                <p:cNvPr id="70" name="Ink 69">
                  <a:extLst>
                    <a:ext uri="{FF2B5EF4-FFF2-40B4-BE49-F238E27FC236}">
                      <a16:creationId xmlns:a16="http://schemas.microsoft.com/office/drawing/2014/main" id="{46605F74-0B08-43B4-7F88-67ABF5ED14C5}"/>
                    </a:ext>
                  </a:extLst>
                </p:cNvPr>
                <p:cNvPicPr/>
                <p:nvPr/>
              </p:nvPicPr>
              <p:blipFill>
                <a:blip r:embed="rId86"/>
                <a:stretch>
                  <a:fillRect/>
                </a:stretch>
              </p:blipFill>
              <p:spPr>
                <a:xfrm>
                  <a:off x="6200445" y="1961017"/>
                  <a:ext cx="46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1" name="Ink 70">
                  <a:extLst>
                    <a:ext uri="{FF2B5EF4-FFF2-40B4-BE49-F238E27FC236}">
                      <a16:creationId xmlns:a16="http://schemas.microsoft.com/office/drawing/2014/main" id="{9C82C652-47DE-937D-9D7E-6E4CC966BD19}"/>
                    </a:ext>
                  </a:extLst>
                </p14:cNvPr>
                <p14:cNvContentPartPr/>
                <p14:nvPr/>
              </p14:nvContentPartPr>
              <p14:xfrm>
                <a:off x="6313845" y="2062177"/>
                <a:ext cx="179640" cy="177120"/>
              </p14:xfrm>
            </p:contentPart>
          </mc:Choice>
          <mc:Fallback>
            <p:pic>
              <p:nvPicPr>
                <p:cNvPr id="71" name="Ink 70">
                  <a:extLst>
                    <a:ext uri="{FF2B5EF4-FFF2-40B4-BE49-F238E27FC236}">
                      <a16:creationId xmlns:a16="http://schemas.microsoft.com/office/drawing/2014/main" id="{9C82C652-47DE-937D-9D7E-6E4CC966BD19}"/>
                    </a:ext>
                  </a:extLst>
                </p:cNvPr>
                <p:cNvPicPr/>
                <p:nvPr/>
              </p:nvPicPr>
              <p:blipFill>
                <a:blip r:embed="rId88"/>
                <a:stretch>
                  <a:fillRect/>
                </a:stretch>
              </p:blipFill>
              <p:spPr>
                <a:xfrm>
                  <a:off x="6305205" y="2053537"/>
                  <a:ext cx="197280" cy="194760"/>
                </a:xfrm>
                <a:prstGeom prst="rect">
                  <a:avLst/>
                </a:prstGeom>
              </p:spPr>
            </p:pic>
          </mc:Fallback>
        </mc:AlternateContent>
      </p:grpSp>
      <p:grpSp>
        <p:nvGrpSpPr>
          <p:cNvPr id="81" name="Group 80">
            <a:extLst>
              <a:ext uri="{FF2B5EF4-FFF2-40B4-BE49-F238E27FC236}">
                <a16:creationId xmlns:a16="http://schemas.microsoft.com/office/drawing/2014/main" id="{15A985E8-A1E5-4162-0CCA-CD6754ABE08B}"/>
              </a:ext>
            </a:extLst>
          </p:cNvPr>
          <p:cNvGrpSpPr/>
          <p:nvPr/>
        </p:nvGrpSpPr>
        <p:grpSpPr>
          <a:xfrm>
            <a:off x="5316285" y="2683177"/>
            <a:ext cx="680760" cy="311040"/>
            <a:chOff x="5316285" y="2683177"/>
            <a:chExt cx="680760" cy="311040"/>
          </a:xfrm>
        </p:grpSpPr>
        <mc:AlternateContent xmlns:mc="http://schemas.openxmlformats.org/markup-compatibility/2006">
          <mc:Choice xmlns:p14="http://schemas.microsoft.com/office/powerpoint/2010/main" Requires="p14">
            <p:contentPart p14:bwMode="auto" r:id="rId89">
              <p14:nvContentPartPr>
                <p14:cNvPr id="73" name="Ink 72">
                  <a:extLst>
                    <a:ext uri="{FF2B5EF4-FFF2-40B4-BE49-F238E27FC236}">
                      <a16:creationId xmlns:a16="http://schemas.microsoft.com/office/drawing/2014/main" id="{2CC7BABE-5F85-35CA-AB00-8693DCD0B622}"/>
                    </a:ext>
                  </a:extLst>
                </p14:cNvPr>
                <p14:cNvContentPartPr/>
                <p14:nvPr/>
              </p14:nvContentPartPr>
              <p14:xfrm>
                <a:off x="5316285" y="2693257"/>
                <a:ext cx="52560" cy="253800"/>
              </p14:xfrm>
            </p:contentPart>
          </mc:Choice>
          <mc:Fallback>
            <p:pic>
              <p:nvPicPr>
                <p:cNvPr id="73" name="Ink 72">
                  <a:extLst>
                    <a:ext uri="{FF2B5EF4-FFF2-40B4-BE49-F238E27FC236}">
                      <a16:creationId xmlns:a16="http://schemas.microsoft.com/office/drawing/2014/main" id="{2CC7BABE-5F85-35CA-AB00-8693DCD0B622}"/>
                    </a:ext>
                  </a:extLst>
                </p:cNvPr>
                <p:cNvPicPr/>
                <p:nvPr/>
              </p:nvPicPr>
              <p:blipFill>
                <a:blip r:embed="rId90"/>
                <a:stretch>
                  <a:fillRect/>
                </a:stretch>
              </p:blipFill>
              <p:spPr>
                <a:xfrm>
                  <a:off x="5307645" y="2684617"/>
                  <a:ext cx="702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 name="Ink 73">
                  <a:extLst>
                    <a:ext uri="{FF2B5EF4-FFF2-40B4-BE49-F238E27FC236}">
                      <a16:creationId xmlns:a16="http://schemas.microsoft.com/office/drawing/2014/main" id="{E202ED1A-9D9D-CE77-0AA4-E3199FE34C95}"/>
                    </a:ext>
                  </a:extLst>
                </p14:cNvPr>
                <p14:cNvContentPartPr/>
                <p14:nvPr/>
              </p14:nvContentPartPr>
              <p14:xfrm>
                <a:off x="5329605" y="2689657"/>
                <a:ext cx="75600" cy="261720"/>
              </p14:xfrm>
            </p:contentPart>
          </mc:Choice>
          <mc:Fallback>
            <p:pic>
              <p:nvPicPr>
                <p:cNvPr id="74" name="Ink 73">
                  <a:extLst>
                    <a:ext uri="{FF2B5EF4-FFF2-40B4-BE49-F238E27FC236}">
                      <a16:creationId xmlns:a16="http://schemas.microsoft.com/office/drawing/2014/main" id="{E202ED1A-9D9D-CE77-0AA4-E3199FE34C95}"/>
                    </a:ext>
                  </a:extLst>
                </p:cNvPr>
                <p:cNvPicPr/>
                <p:nvPr/>
              </p:nvPicPr>
              <p:blipFill>
                <a:blip r:embed="rId92"/>
                <a:stretch>
                  <a:fillRect/>
                </a:stretch>
              </p:blipFill>
              <p:spPr>
                <a:xfrm>
                  <a:off x="5320605" y="2681017"/>
                  <a:ext cx="932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5" name="Ink 74">
                  <a:extLst>
                    <a:ext uri="{FF2B5EF4-FFF2-40B4-BE49-F238E27FC236}">
                      <a16:creationId xmlns:a16="http://schemas.microsoft.com/office/drawing/2014/main" id="{058C3846-89E0-BF53-2DAD-5474E6853AAA}"/>
                    </a:ext>
                  </a:extLst>
                </p14:cNvPr>
                <p14:cNvContentPartPr/>
                <p14:nvPr/>
              </p14:nvContentPartPr>
              <p14:xfrm>
                <a:off x="5497725" y="2763457"/>
                <a:ext cx="149400" cy="173160"/>
              </p14:xfrm>
            </p:contentPart>
          </mc:Choice>
          <mc:Fallback>
            <p:pic>
              <p:nvPicPr>
                <p:cNvPr id="75" name="Ink 74">
                  <a:extLst>
                    <a:ext uri="{FF2B5EF4-FFF2-40B4-BE49-F238E27FC236}">
                      <a16:creationId xmlns:a16="http://schemas.microsoft.com/office/drawing/2014/main" id="{058C3846-89E0-BF53-2DAD-5474E6853AAA}"/>
                    </a:ext>
                  </a:extLst>
                </p:cNvPr>
                <p:cNvPicPr/>
                <p:nvPr/>
              </p:nvPicPr>
              <p:blipFill>
                <a:blip r:embed="rId94"/>
                <a:stretch>
                  <a:fillRect/>
                </a:stretch>
              </p:blipFill>
              <p:spPr>
                <a:xfrm>
                  <a:off x="5489085" y="2754457"/>
                  <a:ext cx="1670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6" name="Ink 75">
                  <a:extLst>
                    <a:ext uri="{FF2B5EF4-FFF2-40B4-BE49-F238E27FC236}">
                      <a16:creationId xmlns:a16="http://schemas.microsoft.com/office/drawing/2014/main" id="{8CDB2E95-0AFC-45F0-63E0-1B2DF8038036}"/>
                    </a:ext>
                  </a:extLst>
                </p14:cNvPr>
                <p14:cNvContentPartPr/>
                <p14:nvPr/>
              </p14:nvContentPartPr>
              <p14:xfrm>
                <a:off x="5734965" y="2684617"/>
                <a:ext cx="60120" cy="107280"/>
              </p14:xfrm>
            </p:contentPart>
          </mc:Choice>
          <mc:Fallback>
            <p:pic>
              <p:nvPicPr>
                <p:cNvPr id="76" name="Ink 75">
                  <a:extLst>
                    <a:ext uri="{FF2B5EF4-FFF2-40B4-BE49-F238E27FC236}">
                      <a16:creationId xmlns:a16="http://schemas.microsoft.com/office/drawing/2014/main" id="{8CDB2E95-0AFC-45F0-63E0-1B2DF8038036}"/>
                    </a:ext>
                  </a:extLst>
                </p:cNvPr>
                <p:cNvPicPr/>
                <p:nvPr/>
              </p:nvPicPr>
              <p:blipFill>
                <a:blip r:embed="rId96"/>
                <a:stretch>
                  <a:fillRect/>
                </a:stretch>
              </p:blipFill>
              <p:spPr>
                <a:xfrm>
                  <a:off x="5726325" y="2675977"/>
                  <a:ext cx="77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7" name="Ink 76">
                  <a:extLst>
                    <a:ext uri="{FF2B5EF4-FFF2-40B4-BE49-F238E27FC236}">
                      <a16:creationId xmlns:a16="http://schemas.microsoft.com/office/drawing/2014/main" id="{0FA9F422-3D3F-EFE8-BA0E-FDD3F8612CAC}"/>
                    </a:ext>
                  </a:extLst>
                </p14:cNvPr>
                <p14:cNvContentPartPr/>
                <p14:nvPr/>
              </p14:nvContentPartPr>
              <p14:xfrm>
                <a:off x="5676645" y="2721337"/>
                <a:ext cx="154800" cy="18000"/>
              </p14:xfrm>
            </p:contentPart>
          </mc:Choice>
          <mc:Fallback>
            <p:pic>
              <p:nvPicPr>
                <p:cNvPr id="77" name="Ink 76">
                  <a:extLst>
                    <a:ext uri="{FF2B5EF4-FFF2-40B4-BE49-F238E27FC236}">
                      <a16:creationId xmlns:a16="http://schemas.microsoft.com/office/drawing/2014/main" id="{0FA9F422-3D3F-EFE8-BA0E-FDD3F8612CAC}"/>
                    </a:ext>
                  </a:extLst>
                </p:cNvPr>
                <p:cNvPicPr/>
                <p:nvPr/>
              </p:nvPicPr>
              <p:blipFill>
                <a:blip r:embed="rId98"/>
                <a:stretch>
                  <a:fillRect/>
                </a:stretch>
              </p:blipFill>
              <p:spPr>
                <a:xfrm>
                  <a:off x="5668005" y="2712697"/>
                  <a:ext cx="1724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8" name="Ink 77">
                  <a:extLst>
                    <a:ext uri="{FF2B5EF4-FFF2-40B4-BE49-F238E27FC236}">
                      <a16:creationId xmlns:a16="http://schemas.microsoft.com/office/drawing/2014/main" id="{7F95BE12-2423-217B-CD77-58D320DED1CF}"/>
                    </a:ext>
                  </a:extLst>
                </p14:cNvPr>
                <p14:cNvContentPartPr/>
                <p14:nvPr/>
              </p14:nvContentPartPr>
              <p14:xfrm>
                <a:off x="5919645" y="2693257"/>
                <a:ext cx="1440" cy="4680"/>
              </p14:xfrm>
            </p:contentPart>
          </mc:Choice>
          <mc:Fallback>
            <p:pic>
              <p:nvPicPr>
                <p:cNvPr id="78" name="Ink 77">
                  <a:extLst>
                    <a:ext uri="{FF2B5EF4-FFF2-40B4-BE49-F238E27FC236}">
                      <a16:creationId xmlns:a16="http://schemas.microsoft.com/office/drawing/2014/main" id="{7F95BE12-2423-217B-CD77-58D320DED1CF}"/>
                    </a:ext>
                  </a:extLst>
                </p:cNvPr>
                <p:cNvPicPr/>
                <p:nvPr/>
              </p:nvPicPr>
              <p:blipFill>
                <a:blip r:embed="rId100"/>
                <a:stretch>
                  <a:fillRect/>
                </a:stretch>
              </p:blipFill>
              <p:spPr>
                <a:xfrm>
                  <a:off x="5910645" y="2684617"/>
                  <a:ext cx="190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9" name="Ink 78">
                  <a:extLst>
                    <a:ext uri="{FF2B5EF4-FFF2-40B4-BE49-F238E27FC236}">
                      <a16:creationId xmlns:a16="http://schemas.microsoft.com/office/drawing/2014/main" id="{E5F9A1A8-077D-3858-6309-59C008FA0B77}"/>
                    </a:ext>
                  </a:extLst>
                </p14:cNvPr>
                <p14:cNvContentPartPr/>
                <p14:nvPr/>
              </p14:nvContentPartPr>
              <p14:xfrm>
                <a:off x="5893365" y="2683177"/>
                <a:ext cx="29880" cy="311040"/>
              </p14:xfrm>
            </p:contentPart>
          </mc:Choice>
          <mc:Fallback>
            <p:pic>
              <p:nvPicPr>
                <p:cNvPr id="79" name="Ink 78">
                  <a:extLst>
                    <a:ext uri="{FF2B5EF4-FFF2-40B4-BE49-F238E27FC236}">
                      <a16:creationId xmlns:a16="http://schemas.microsoft.com/office/drawing/2014/main" id="{E5F9A1A8-077D-3858-6309-59C008FA0B77}"/>
                    </a:ext>
                  </a:extLst>
                </p:cNvPr>
                <p:cNvPicPr/>
                <p:nvPr/>
              </p:nvPicPr>
              <p:blipFill>
                <a:blip r:embed="rId102"/>
                <a:stretch>
                  <a:fillRect/>
                </a:stretch>
              </p:blipFill>
              <p:spPr>
                <a:xfrm>
                  <a:off x="5884725" y="2674177"/>
                  <a:ext cx="475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0" name="Ink 79">
                  <a:extLst>
                    <a:ext uri="{FF2B5EF4-FFF2-40B4-BE49-F238E27FC236}">
                      <a16:creationId xmlns:a16="http://schemas.microsoft.com/office/drawing/2014/main" id="{357DC7F1-6E3D-6891-EF82-10E375DAD727}"/>
                    </a:ext>
                  </a:extLst>
                </p14:cNvPr>
                <p14:cNvContentPartPr/>
                <p14:nvPr/>
              </p14:nvContentPartPr>
              <p14:xfrm>
                <a:off x="5974725" y="2683897"/>
                <a:ext cx="22320" cy="303480"/>
              </p14:xfrm>
            </p:contentPart>
          </mc:Choice>
          <mc:Fallback>
            <p:pic>
              <p:nvPicPr>
                <p:cNvPr id="80" name="Ink 79">
                  <a:extLst>
                    <a:ext uri="{FF2B5EF4-FFF2-40B4-BE49-F238E27FC236}">
                      <a16:creationId xmlns:a16="http://schemas.microsoft.com/office/drawing/2014/main" id="{357DC7F1-6E3D-6891-EF82-10E375DAD727}"/>
                    </a:ext>
                  </a:extLst>
                </p:cNvPr>
                <p:cNvPicPr/>
                <p:nvPr/>
              </p:nvPicPr>
              <p:blipFill>
                <a:blip r:embed="rId104"/>
                <a:stretch>
                  <a:fillRect/>
                </a:stretch>
              </p:blipFill>
              <p:spPr>
                <a:xfrm>
                  <a:off x="5966085" y="2675257"/>
                  <a:ext cx="39960" cy="321120"/>
                </a:xfrm>
                <a:prstGeom prst="rect">
                  <a:avLst/>
                </a:prstGeom>
              </p:spPr>
            </p:pic>
          </mc:Fallback>
        </mc:AlternateContent>
      </p:grpSp>
      <p:grpSp>
        <p:nvGrpSpPr>
          <p:cNvPr id="88" name="Group 87">
            <a:extLst>
              <a:ext uri="{FF2B5EF4-FFF2-40B4-BE49-F238E27FC236}">
                <a16:creationId xmlns:a16="http://schemas.microsoft.com/office/drawing/2014/main" id="{ECBB4ECE-0910-3DD1-1ACC-7D7D52E65633}"/>
              </a:ext>
            </a:extLst>
          </p:cNvPr>
          <p:cNvGrpSpPr/>
          <p:nvPr/>
        </p:nvGrpSpPr>
        <p:grpSpPr>
          <a:xfrm>
            <a:off x="4103445" y="3699097"/>
            <a:ext cx="496080" cy="812160"/>
            <a:chOff x="4103445" y="3699097"/>
            <a:chExt cx="496080" cy="812160"/>
          </a:xfrm>
        </p:grpSpPr>
        <mc:AlternateContent xmlns:mc="http://schemas.openxmlformats.org/markup-compatibility/2006">
          <mc:Choice xmlns:p14="http://schemas.microsoft.com/office/powerpoint/2010/main" Requires="p14">
            <p:contentPart p14:bwMode="auto" r:id="rId105">
              <p14:nvContentPartPr>
                <p14:cNvPr id="82" name="Ink 81">
                  <a:extLst>
                    <a:ext uri="{FF2B5EF4-FFF2-40B4-BE49-F238E27FC236}">
                      <a16:creationId xmlns:a16="http://schemas.microsoft.com/office/drawing/2014/main" id="{85D9F07D-1C34-19EE-33FC-0BAC4DE037CF}"/>
                    </a:ext>
                  </a:extLst>
                </p14:cNvPr>
                <p14:cNvContentPartPr/>
                <p14:nvPr/>
              </p14:nvContentPartPr>
              <p14:xfrm>
                <a:off x="4177245" y="3835897"/>
                <a:ext cx="156960" cy="184320"/>
              </p14:xfrm>
            </p:contentPart>
          </mc:Choice>
          <mc:Fallback>
            <p:pic>
              <p:nvPicPr>
                <p:cNvPr id="82" name="Ink 81">
                  <a:extLst>
                    <a:ext uri="{FF2B5EF4-FFF2-40B4-BE49-F238E27FC236}">
                      <a16:creationId xmlns:a16="http://schemas.microsoft.com/office/drawing/2014/main" id="{85D9F07D-1C34-19EE-33FC-0BAC4DE037CF}"/>
                    </a:ext>
                  </a:extLst>
                </p:cNvPr>
                <p:cNvPicPr/>
                <p:nvPr/>
              </p:nvPicPr>
              <p:blipFill>
                <a:blip r:embed="rId106"/>
                <a:stretch>
                  <a:fillRect/>
                </a:stretch>
              </p:blipFill>
              <p:spPr>
                <a:xfrm>
                  <a:off x="4168605" y="3826897"/>
                  <a:ext cx="1746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3" name="Ink 82">
                  <a:extLst>
                    <a:ext uri="{FF2B5EF4-FFF2-40B4-BE49-F238E27FC236}">
                      <a16:creationId xmlns:a16="http://schemas.microsoft.com/office/drawing/2014/main" id="{5A5B8943-ABC3-7564-F624-3E6500460D03}"/>
                    </a:ext>
                  </a:extLst>
                </p14:cNvPr>
                <p14:cNvContentPartPr/>
                <p14:nvPr/>
              </p14:nvContentPartPr>
              <p14:xfrm>
                <a:off x="4413405" y="3700897"/>
                <a:ext cx="43920" cy="141840"/>
              </p14:xfrm>
            </p:contentPart>
          </mc:Choice>
          <mc:Fallback>
            <p:pic>
              <p:nvPicPr>
                <p:cNvPr id="83" name="Ink 82">
                  <a:extLst>
                    <a:ext uri="{FF2B5EF4-FFF2-40B4-BE49-F238E27FC236}">
                      <a16:creationId xmlns:a16="http://schemas.microsoft.com/office/drawing/2014/main" id="{5A5B8943-ABC3-7564-F624-3E6500460D03}"/>
                    </a:ext>
                  </a:extLst>
                </p:cNvPr>
                <p:cNvPicPr/>
                <p:nvPr/>
              </p:nvPicPr>
              <p:blipFill>
                <a:blip r:embed="rId108"/>
                <a:stretch>
                  <a:fillRect/>
                </a:stretch>
              </p:blipFill>
              <p:spPr>
                <a:xfrm>
                  <a:off x="4404765" y="3692257"/>
                  <a:ext cx="61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4" name="Ink 83">
                  <a:extLst>
                    <a:ext uri="{FF2B5EF4-FFF2-40B4-BE49-F238E27FC236}">
                      <a16:creationId xmlns:a16="http://schemas.microsoft.com/office/drawing/2014/main" id="{55D4C946-DD01-1C09-44CA-91F81AE4D8D1}"/>
                    </a:ext>
                  </a:extLst>
                </p14:cNvPr>
                <p14:cNvContentPartPr/>
                <p14:nvPr/>
              </p14:nvContentPartPr>
              <p14:xfrm>
                <a:off x="4411245" y="3744457"/>
                <a:ext cx="95400" cy="48600"/>
              </p14:xfrm>
            </p:contentPart>
          </mc:Choice>
          <mc:Fallback>
            <p:pic>
              <p:nvPicPr>
                <p:cNvPr id="84" name="Ink 83">
                  <a:extLst>
                    <a:ext uri="{FF2B5EF4-FFF2-40B4-BE49-F238E27FC236}">
                      <a16:creationId xmlns:a16="http://schemas.microsoft.com/office/drawing/2014/main" id="{55D4C946-DD01-1C09-44CA-91F81AE4D8D1}"/>
                    </a:ext>
                  </a:extLst>
                </p:cNvPr>
                <p:cNvPicPr/>
                <p:nvPr/>
              </p:nvPicPr>
              <p:blipFill>
                <a:blip r:embed="rId110"/>
                <a:stretch>
                  <a:fillRect/>
                </a:stretch>
              </p:blipFill>
              <p:spPr>
                <a:xfrm>
                  <a:off x="4402245" y="3735817"/>
                  <a:ext cx="1130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5" name="Ink 84">
                  <a:extLst>
                    <a:ext uri="{FF2B5EF4-FFF2-40B4-BE49-F238E27FC236}">
                      <a16:creationId xmlns:a16="http://schemas.microsoft.com/office/drawing/2014/main" id="{FA148ADD-0E5E-AE62-9624-333608C3CF84}"/>
                    </a:ext>
                  </a:extLst>
                </p14:cNvPr>
                <p14:cNvContentPartPr/>
                <p14:nvPr/>
              </p14:nvContentPartPr>
              <p14:xfrm>
                <a:off x="4359765" y="3765337"/>
                <a:ext cx="239760" cy="23040"/>
              </p14:xfrm>
            </p:contentPart>
          </mc:Choice>
          <mc:Fallback>
            <p:pic>
              <p:nvPicPr>
                <p:cNvPr id="85" name="Ink 84">
                  <a:extLst>
                    <a:ext uri="{FF2B5EF4-FFF2-40B4-BE49-F238E27FC236}">
                      <a16:creationId xmlns:a16="http://schemas.microsoft.com/office/drawing/2014/main" id="{FA148ADD-0E5E-AE62-9624-333608C3CF84}"/>
                    </a:ext>
                  </a:extLst>
                </p:cNvPr>
                <p:cNvPicPr/>
                <p:nvPr/>
              </p:nvPicPr>
              <p:blipFill>
                <a:blip r:embed="rId112"/>
                <a:stretch>
                  <a:fillRect/>
                </a:stretch>
              </p:blipFill>
              <p:spPr>
                <a:xfrm>
                  <a:off x="4350765" y="3756337"/>
                  <a:ext cx="2574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7" name="Ink 86">
                  <a:extLst>
                    <a:ext uri="{FF2B5EF4-FFF2-40B4-BE49-F238E27FC236}">
                      <a16:creationId xmlns:a16="http://schemas.microsoft.com/office/drawing/2014/main" id="{93C256E7-C026-3D3E-5E20-6A6F797A0569}"/>
                    </a:ext>
                  </a:extLst>
                </p14:cNvPr>
                <p14:cNvContentPartPr/>
                <p14:nvPr/>
              </p14:nvContentPartPr>
              <p14:xfrm>
                <a:off x="4103445" y="3699097"/>
                <a:ext cx="120240" cy="812160"/>
              </p14:xfrm>
            </p:contentPart>
          </mc:Choice>
          <mc:Fallback>
            <p:pic>
              <p:nvPicPr>
                <p:cNvPr id="87" name="Ink 86">
                  <a:extLst>
                    <a:ext uri="{FF2B5EF4-FFF2-40B4-BE49-F238E27FC236}">
                      <a16:creationId xmlns:a16="http://schemas.microsoft.com/office/drawing/2014/main" id="{93C256E7-C026-3D3E-5E20-6A6F797A0569}"/>
                    </a:ext>
                  </a:extLst>
                </p:cNvPr>
                <p:cNvPicPr/>
                <p:nvPr/>
              </p:nvPicPr>
              <p:blipFill>
                <a:blip r:embed="rId114"/>
                <a:stretch>
                  <a:fillRect/>
                </a:stretch>
              </p:blipFill>
              <p:spPr>
                <a:xfrm>
                  <a:off x="4094445" y="3690097"/>
                  <a:ext cx="137880" cy="829800"/>
                </a:xfrm>
                <a:prstGeom prst="rect">
                  <a:avLst/>
                </a:prstGeom>
              </p:spPr>
            </p:pic>
          </mc:Fallback>
        </mc:AlternateContent>
      </p:grpSp>
      <p:grpSp>
        <p:nvGrpSpPr>
          <p:cNvPr id="98" name="Group 97">
            <a:extLst>
              <a:ext uri="{FF2B5EF4-FFF2-40B4-BE49-F238E27FC236}">
                <a16:creationId xmlns:a16="http://schemas.microsoft.com/office/drawing/2014/main" id="{5F08C049-C053-2936-A021-43699A0FBBD1}"/>
              </a:ext>
            </a:extLst>
          </p:cNvPr>
          <p:cNvGrpSpPr/>
          <p:nvPr/>
        </p:nvGrpSpPr>
        <p:grpSpPr>
          <a:xfrm>
            <a:off x="7184685" y="4479217"/>
            <a:ext cx="1173960" cy="402480"/>
            <a:chOff x="7184685" y="4479217"/>
            <a:chExt cx="1173960" cy="402480"/>
          </a:xfrm>
        </p:grpSpPr>
        <mc:AlternateContent xmlns:mc="http://schemas.openxmlformats.org/markup-compatibility/2006">
          <mc:Choice xmlns:p14="http://schemas.microsoft.com/office/powerpoint/2010/main" Requires="p14">
            <p:contentPart p14:bwMode="auto" r:id="rId115">
              <p14:nvContentPartPr>
                <p14:cNvPr id="89" name="Ink 88">
                  <a:extLst>
                    <a:ext uri="{FF2B5EF4-FFF2-40B4-BE49-F238E27FC236}">
                      <a16:creationId xmlns:a16="http://schemas.microsoft.com/office/drawing/2014/main" id="{540F4280-3143-4DDB-2182-8866880AD64F}"/>
                    </a:ext>
                  </a:extLst>
                </p14:cNvPr>
                <p14:cNvContentPartPr/>
                <p14:nvPr/>
              </p14:nvContentPartPr>
              <p14:xfrm>
                <a:off x="7290885" y="4555897"/>
                <a:ext cx="220320" cy="205200"/>
              </p14:xfrm>
            </p:contentPart>
          </mc:Choice>
          <mc:Fallback>
            <p:pic>
              <p:nvPicPr>
                <p:cNvPr id="89" name="Ink 88">
                  <a:extLst>
                    <a:ext uri="{FF2B5EF4-FFF2-40B4-BE49-F238E27FC236}">
                      <a16:creationId xmlns:a16="http://schemas.microsoft.com/office/drawing/2014/main" id="{540F4280-3143-4DDB-2182-8866880AD64F}"/>
                    </a:ext>
                  </a:extLst>
                </p:cNvPr>
                <p:cNvPicPr/>
                <p:nvPr/>
              </p:nvPicPr>
              <p:blipFill>
                <a:blip r:embed="rId116"/>
                <a:stretch>
                  <a:fillRect/>
                </a:stretch>
              </p:blipFill>
              <p:spPr>
                <a:xfrm>
                  <a:off x="7281885" y="4546897"/>
                  <a:ext cx="2379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0" name="Ink 89">
                  <a:extLst>
                    <a:ext uri="{FF2B5EF4-FFF2-40B4-BE49-F238E27FC236}">
                      <a16:creationId xmlns:a16="http://schemas.microsoft.com/office/drawing/2014/main" id="{6261DBBF-874F-3527-5156-C9469EB80634}"/>
                    </a:ext>
                  </a:extLst>
                </p14:cNvPr>
                <p14:cNvContentPartPr/>
                <p14:nvPr/>
              </p14:nvContentPartPr>
              <p14:xfrm>
                <a:off x="7619925" y="4479217"/>
                <a:ext cx="85320" cy="121680"/>
              </p14:xfrm>
            </p:contentPart>
          </mc:Choice>
          <mc:Fallback>
            <p:pic>
              <p:nvPicPr>
                <p:cNvPr id="90" name="Ink 89">
                  <a:extLst>
                    <a:ext uri="{FF2B5EF4-FFF2-40B4-BE49-F238E27FC236}">
                      <a16:creationId xmlns:a16="http://schemas.microsoft.com/office/drawing/2014/main" id="{6261DBBF-874F-3527-5156-C9469EB80634}"/>
                    </a:ext>
                  </a:extLst>
                </p:cNvPr>
                <p:cNvPicPr/>
                <p:nvPr/>
              </p:nvPicPr>
              <p:blipFill>
                <a:blip r:embed="rId118"/>
                <a:stretch>
                  <a:fillRect/>
                </a:stretch>
              </p:blipFill>
              <p:spPr>
                <a:xfrm>
                  <a:off x="7611285" y="4470217"/>
                  <a:ext cx="102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1" name="Ink 90">
                  <a:extLst>
                    <a:ext uri="{FF2B5EF4-FFF2-40B4-BE49-F238E27FC236}">
                      <a16:creationId xmlns:a16="http://schemas.microsoft.com/office/drawing/2014/main" id="{A3845956-0438-BA15-20BC-048C2740C833}"/>
                    </a:ext>
                  </a:extLst>
                </p14:cNvPr>
                <p14:cNvContentPartPr/>
                <p14:nvPr/>
              </p14:nvContentPartPr>
              <p14:xfrm>
                <a:off x="7581405" y="4497577"/>
                <a:ext cx="214560" cy="73440"/>
              </p14:xfrm>
            </p:contentPart>
          </mc:Choice>
          <mc:Fallback>
            <p:pic>
              <p:nvPicPr>
                <p:cNvPr id="91" name="Ink 90">
                  <a:extLst>
                    <a:ext uri="{FF2B5EF4-FFF2-40B4-BE49-F238E27FC236}">
                      <a16:creationId xmlns:a16="http://schemas.microsoft.com/office/drawing/2014/main" id="{A3845956-0438-BA15-20BC-048C2740C833}"/>
                    </a:ext>
                  </a:extLst>
                </p:cNvPr>
                <p:cNvPicPr/>
                <p:nvPr/>
              </p:nvPicPr>
              <p:blipFill>
                <a:blip r:embed="rId120"/>
                <a:stretch>
                  <a:fillRect/>
                </a:stretch>
              </p:blipFill>
              <p:spPr>
                <a:xfrm>
                  <a:off x="7572405" y="4488937"/>
                  <a:ext cx="232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3" name="Ink 92">
                  <a:extLst>
                    <a:ext uri="{FF2B5EF4-FFF2-40B4-BE49-F238E27FC236}">
                      <a16:creationId xmlns:a16="http://schemas.microsoft.com/office/drawing/2014/main" id="{015E47DB-E6A9-04B9-3990-063AAD531C4A}"/>
                    </a:ext>
                  </a:extLst>
                </p14:cNvPr>
                <p14:cNvContentPartPr/>
                <p14:nvPr/>
              </p14:nvContentPartPr>
              <p14:xfrm>
                <a:off x="7886325" y="4514497"/>
                <a:ext cx="10080" cy="354240"/>
              </p14:xfrm>
            </p:contentPart>
          </mc:Choice>
          <mc:Fallback>
            <p:pic>
              <p:nvPicPr>
                <p:cNvPr id="93" name="Ink 92">
                  <a:extLst>
                    <a:ext uri="{FF2B5EF4-FFF2-40B4-BE49-F238E27FC236}">
                      <a16:creationId xmlns:a16="http://schemas.microsoft.com/office/drawing/2014/main" id="{015E47DB-E6A9-04B9-3990-063AAD531C4A}"/>
                    </a:ext>
                  </a:extLst>
                </p:cNvPr>
                <p:cNvPicPr/>
                <p:nvPr/>
              </p:nvPicPr>
              <p:blipFill>
                <a:blip r:embed="rId122"/>
                <a:stretch>
                  <a:fillRect/>
                </a:stretch>
              </p:blipFill>
              <p:spPr>
                <a:xfrm>
                  <a:off x="7877685" y="4505857"/>
                  <a:ext cx="277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4" name="Ink 93">
                  <a:extLst>
                    <a:ext uri="{FF2B5EF4-FFF2-40B4-BE49-F238E27FC236}">
                      <a16:creationId xmlns:a16="http://schemas.microsoft.com/office/drawing/2014/main" id="{49CE5501-49C3-AB9F-E4B8-1CFC8A0260E7}"/>
                    </a:ext>
                  </a:extLst>
                </p14:cNvPr>
                <p14:cNvContentPartPr/>
                <p14:nvPr/>
              </p14:nvContentPartPr>
              <p14:xfrm>
                <a:off x="7184685" y="4516297"/>
                <a:ext cx="23040" cy="365400"/>
              </p14:xfrm>
            </p:contentPart>
          </mc:Choice>
          <mc:Fallback>
            <p:pic>
              <p:nvPicPr>
                <p:cNvPr id="94" name="Ink 93">
                  <a:extLst>
                    <a:ext uri="{FF2B5EF4-FFF2-40B4-BE49-F238E27FC236}">
                      <a16:creationId xmlns:a16="http://schemas.microsoft.com/office/drawing/2014/main" id="{49CE5501-49C3-AB9F-E4B8-1CFC8A0260E7}"/>
                    </a:ext>
                  </a:extLst>
                </p:cNvPr>
                <p:cNvPicPr/>
                <p:nvPr/>
              </p:nvPicPr>
              <p:blipFill>
                <a:blip r:embed="rId124"/>
                <a:stretch>
                  <a:fillRect/>
                </a:stretch>
              </p:blipFill>
              <p:spPr>
                <a:xfrm>
                  <a:off x="7176045" y="4507657"/>
                  <a:ext cx="406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5" name="Ink 94">
                  <a:extLst>
                    <a:ext uri="{FF2B5EF4-FFF2-40B4-BE49-F238E27FC236}">
                      <a16:creationId xmlns:a16="http://schemas.microsoft.com/office/drawing/2014/main" id="{31BB9A45-E20A-21F4-46A7-93A67059A895}"/>
                    </a:ext>
                  </a:extLst>
                </p14:cNvPr>
                <p14:cNvContentPartPr/>
                <p14:nvPr/>
              </p14:nvContentPartPr>
              <p14:xfrm>
                <a:off x="7998645" y="4769377"/>
                <a:ext cx="124200" cy="14400"/>
              </p14:xfrm>
            </p:contentPart>
          </mc:Choice>
          <mc:Fallback>
            <p:pic>
              <p:nvPicPr>
                <p:cNvPr id="95" name="Ink 94">
                  <a:extLst>
                    <a:ext uri="{FF2B5EF4-FFF2-40B4-BE49-F238E27FC236}">
                      <a16:creationId xmlns:a16="http://schemas.microsoft.com/office/drawing/2014/main" id="{31BB9A45-E20A-21F4-46A7-93A67059A895}"/>
                    </a:ext>
                  </a:extLst>
                </p:cNvPr>
                <p:cNvPicPr/>
                <p:nvPr/>
              </p:nvPicPr>
              <p:blipFill>
                <a:blip r:embed="rId126"/>
                <a:stretch>
                  <a:fillRect/>
                </a:stretch>
              </p:blipFill>
              <p:spPr>
                <a:xfrm>
                  <a:off x="7990005" y="4760377"/>
                  <a:ext cx="1418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6" name="Ink 95">
                  <a:extLst>
                    <a:ext uri="{FF2B5EF4-FFF2-40B4-BE49-F238E27FC236}">
                      <a16:creationId xmlns:a16="http://schemas.microsoft.com/office/drawing/2014/main" id="{9C5ACE26-5304-033B-E28F-C558ECDF1EE0}"/>
                    </a:ext>
                  </a:extLst>
                </p14:cNvPr>
                <p14:cNvContentPartPr/>
                <p14:nvPr/>
              </p14:nvContentPartPr>
              <p14:xfrm>
                <a:off x="8025645" y="4719337"/>
                <a:ext cx="65520" cy="16920"/>
              </p14:xfrm>
            </p:contentPart>
          </mc:Choice>
          <mc:Fallback>
            <p:pic>
              <p:nvPicPr>
                <p:cNvPr id="96" name="Ink 95">
                  <a:extLst>
                    <a:ext uri="{FF2B5EF4-FFF2-40B4-BE49-F238E27FC236}">
                      <a16:creationId xmlns:a16="http://schemas.microsoft.com/office/drawing/2014/main" id="{9C5ACE26-5304-033B-E28F-C558ECDF1EE0}"/>
                    </a:ext>
                  </a:extLst>
                </p:cNvPr>
                <p:cNvPicPr/>
                <p:nvPr/>
              </p:nvPicPr>
              <p:blipFill>
                <a:blip r:embed="rId128"/>
                <a:stretch>
                  <a:fillRect/>
                </a:stretch>
              </p:blipFill>
              <p:spPr>
                <a:xfrm>
                  <a:off x="8017005" y="4710697"/>
                  <a:ext cx="831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7" name="Ink 96">
                  <a:extLst>
                    <a:ext uri="{FF2B5EF4-FFF2-40B4-BE49-F238E27FC236}">
                      <a16:creationId xmlns:a16="http://schemas.microsoft.com/office/drawing/2014/main" id="{65443968-275F-FF34-6D99-B76203AC086A}"/>
                    </a:ext>
                  </a:extLst>
                </p14:cNvPr>
                <p14:cNvContentPartPr/>
                <p14:nvPr/>
              </p14:nvContentPartPr>
              <p14:xfrm>
                <a:off x="8231925" y="4703137"/>
                <a:ext cx="126720" cy="133920"/>
              </p14:xfrm>
            </p:contentPart>
          </mc:Choice>
          <mc:Fallback>
            <p:pic>
              <p:nvPicPr>
                <p:cNvPr id="97" name="Ink 96">
                  <a:extLst>
                    <a:ext uri="{FF2B5EF4-FFF2-40B4-BE49-F238E27FC236}">
                      <a16:creationId xmlns:a16="http://schemas.microsoft.com/office/drawing/2014/main" id="{65443968-275F-FF34-6D99-B76203AC086A}"/>
                    </a:ext>
                  </a:extLst>
                </p:cNvPr>
                <p:cNvPicPr/>
                <p:nvPr/>
              </p:nvPicPr>
              <p:blipFill>
                <a:blip r:embed="rId130"/>
                <a:stretch>
                  <a:fillRect/>
                </a:stretch>
              </p:blipFill>
              <p:spPr>
                <a:xfrm>
                  <a:off x="8223285" y="4694137"/>
                  <a:ext cx="144360" cy="151560"/>
                </a:xfrm>
                <a:prstGeom prst="rect">
                  <a:avLst/>
                </a:prstGeom>
              </p:spPr>
            </p:pic>
          </mc:Fallback>
        </mc:AlternateContent>
      </p:grpSp>
    </p:spTree>
    <p:extLst>
      <p:ext uri="{BB962C8B-B14F-4D97-AF65-F5344CB8AC3E}">
        <p14:creationId xmlns:p14="http://schemas.microsoft.com/office/powerpoint/2010/main" val="314149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pPr marL="0" indent="0">
              <a:buNone/>
            </a:pPr>
            <a:r>
              <a:rPr lang="en-US" dirty="0"/>
              <a:t>Find the correlation coefficient between signals g(t) and x(t) when </a:t>
            </a:r>
          </a:p>
          <a:p>
            <a:pPr marL="457200" indent="-457200">
              <a:buFont typeface="+mj-lt"/>
              <a:buAutoNum type="arabicPeriod"/>
            </a:pPr>
            <a:r>
              <a:rPr lang="en-US" dirty="0"/>
              <a:t>g(t)=</a:t>
            </a:r>
            <a:r>
              <a:rPr lang="en-US" dirty="0" err="1"/>
              <a:t>kx</a:t>
            </a:r>
            <a:r>
              <a:rPr lang="en-US" dirty="0"/>
              <a:t>(t)  for k&gt;0</a:t>
            </a:r>
          </a:p>
          <a:p>
            <a:pPr marL="457200" indent="-457200">
              <a:buFont typeface="+mj-lt"/>
              <a:buAutoNum type="arabicPeriod"/>
            </a:pPr>
            <a:r>
              <a:rPr lang="en-US" dirty="0"/>
              <a:t>g(t)=</a:t>
            </a:r>
            <a:r>
              <a:rPr lang="en-US" dirty="0" err="1"/>
              <a:t>kx</a:t>
            </a:r>
            <a:r>
              <a:rPr lang="en-US" dirty="0"/>
              <a:t>(t)  for k&lt;0</a:t>
            </a:r>
          </a:p>
          <a:p>
            <a:pPr marL="457200" indent="-457200">
              <a:buFont typeface="+mj-lt"/>
              <a:buAutoNum type="arabicPeriod"/>
            </a:pPr>
            <a:r>
              <a:rPr lang="en-US" dirty="0"/>
              <a:t>g(t) and x(t) are orthogonal</a:t>
            </a:r>
          </a:p>
          <a:p>
            <a:pPr marL="0" indent="0">
              <a:buNone/>
            </a:pPr>
            <a:endParaRPr lang="en-US" dirty="0"/>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AEC01FF-E14B-9C1F-38FB-465BE9520801}"/>
                  </a:ext>
                </a:extLst>
              </p14:cNvPr>
              <p14:cNvContentPartPr/>
              <p14:nvPr/>
            </p14:nvContentPartPr>
            <p14:xfrm>
              <a:off x="556725" y="1337857"/>
              <a:ext cx="96840" cy="1057680"/>
            </p14:xfrm>
          </p:contentPart>
        </mc:Choice>
        <mc:Fallback>
          <p:pic>
            <p:nvPicPr>
              <p:cNvPr id="4" name="Ink 3">
                <a:extLst>
                  <a:ext uri="{FF2B5EF4-FFF2-40B4-BE49-F238E27FC236}">
                    <a16:creationId xmlns:a16="http://schemas.microsoft.com/office/drawing/2014/main" id="{3AEC01FF-E14B-9C1F-38FB-465BE9520801}"/>
                  </a:ext>
                </a:extLst>
              </p:cNvPr>
              <p:cNvPicPr/>
              <p:nvPr/>
            </p:nvPicPr>
            <p:blipFill>
              <a:blip r:embed="rId3"/>
              <a:stretch>
                <a:fillRect/>
              </a:stretch>
            </p:blipFill>
            <p:spPr>
              <a:xfrm>
                <a:off x="548085" y="1329217"/>
                <a:ext cx="114480" cy="1075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72C10F8-C1C6-C985-4DAD-CAA81E4F5972}"/>
                  </a:ext>
                </a:extLst>
              </p14:cNvPr>
              <p14:cNvContentPartPr/>
              <p14:nvPr/>
            </p14:nvContentPartPr>
            <p14:xfrm>
              <a:off x="2822205" y="1196377"/>
              <a:ext cx="667800" cy="475200"/>
            </p14:xfrm>
          </p:contentPart>
        </mc:Choice>
        <mc:Fallback>
          <p:pic>
            <p:nvPicPr>
              <p:cNvPr id="5" name="Ink 4">
                <a:extLst>
                  <a:ext uri="{FF2B5EF4-FFF2-40B4-BE49-F238E27FC236}">
                    <a16:creationId xmlns:a16="http://schemas.microsoft.com/office/drawing/2014/main" id="{872C10F8-C1C6-C985-4DAD-CAA81E4F5972}"/>
                  </a:ext>
                </a:extLst>
              </p:cNvPr>
              <p:cNvPicPr/>
              <p:nvPr/>
            </p:nvPicPr>
            <p:blipFill>
              <a:blip r:embed="rId5"/>
              <a:stretch>
                <a:fillRect/>
              </a:stretch>
            </p:blipFill>
            <p:spPr>
              <a:xfrm>
                <a:off x="2813565" y="1187737"/>
                <a:ext cx="685440" cy="492840"/>
              </a:xfrm>
              <a:prstGeom prst="rect">
                <a:avLst/>
              </a:prstGeom>
            </p:spPr>
          </p:pic>
        </mc:Fallback>
      </mc:AlternateContent>
      <p:grpSp>
        <p:nvGrpSpPr>
          <p:cNvPr id="13" name="Group 12">
            <a:extLst>
              <a:ext uri="{FF2B5EF4-FFF2-40B4-BE49-F238E27FC236}">
                <a16:creationId xmlns:a16="http://schemas.microsoft.com/office/drawing/2014/main" id="{383D3732-C522-80D0-444F-1434480FCC70}"/>
              </a:ext>
            </a:extLst>
          </p:cNvPr>
          <p:cNvGrpSpPr/>
          <p:nvPr/>
        </p:nvGrpSpPr>
        <p:grpSpPr>
          <a:xfrm>
            <a:off x="5111445" y="1289257"/>
            <a:ext cx="1046160" cy="339480"/>
            <a:chOff x="5111445" y="1289257"/>
            <a:chExt cx="1046160" cy="339480"/>
          </a:xfrm>
        </p:grpSpPr>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6E4B6337-30A0-B831-1B3F-52D43B10B267}"/>
                    </a:ext>
                  </a:extLst>
                </p14:cNvPr>
                <p14:cNvContentPartPr/>
                <p14:nvPr/>
              </p14:nvContentPartPr>
              <p14:xfrm>
                <a:off x="5149245" y="1289257"/>
                <a:ext cx="237960" cy="307440"/>
              </p14:xfrm>
            </p:contentPart>
          </mc:Choice>
          <mc:Fallback>
            <p:pic>
              <p:nvPicPr>
                <p:cNvPr id="9" name="Ink 8">
                  <a:extLst>
                    <a:ext uri="{FF2B5EF4-FFF2-40B4-BE49-F238E27FC236}">
                      <a16:creationId xmlns:a16="http://schemas.microsoft.com/office/drawing/2014/main" id="{6E4B6337-30A0-B831-1B3F-52D43B10B267}"/>
                    </a:ext>
                  </a:extLst>
                </p:cNvPr>
                <p:cNvPicPr/>
                <p:nvPr/>
              </p:nvPicPr>
              <p:blipFill>
                <a:blip r:embed="rId7"/>
                <a:stretch>
                  <a:fillRect/>
                </a:stretch>
              </p:blipFill>
              <p:spPr>
                <a:xfrm>
                  <a:off x="5140245" y="1280617"/>
                  <a:ext cx="25560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27AA3C55-39A7-8C23-261A-1D0E3774B070}"/>
                    </a:ext>
                  </a:extLst>
                </p14:cNvPr>
                <p14:cNvContentPartPr/>
                <p14:nvPr/>
              </p14:nvContentPartPr>
              <p14:xfrm>
                <a:off x="5111445" y="1429297"/>
                <a:ext cx="252720" cy="13680"/>
              </p14:xfrm>
            </p:contentPart>
          </mc:Choice>
          <mc:Fallback>
            <p:pic>
              <p:nvPicPr>
                <p:cNvPr id="10" name="Ink 9">
                  <a:extLst>
                    <a:ext uri="{FF2B5EF4-FFF2-40B4-BE49-F238E27FC236}">
                      <a16:creationId xmlns:a16="http://schemas.microsoft.com/office/drawing/2014/main" id="{27AA3C55-39A7-8C23-261A-1D0E3774B070}"/>
                    </a:ext>
                  </a:extLst>
                </p:cNvPr>
                <p:cNvPicPr/>
                <p:nvPr/>
              </p:nvPicPr>
              <p:blipFill>
                <a:blip r:embed="rId9"/>
                <a:stretch>
                  <a:fillRect/>
                </a:stretch>
              </p:blipFill>
              <p:spPr>
                <a:xfrm>
                  <a:off x="5102445" y="1420657"/>
                  <a:ext cx="2703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C9E4E94C-CC5B-815B-3063-CD2F1CF4FE80}"/>
                    </a:ext>
                  </a:extLst>
                </p14:cNvPr>
                <p14:cNvContentPartPr/>
                <p14:nvPr/>
              </p14:nvContentPartPr>
              <p14:xfrm>
                <a:off x="5508165" y="1473217"/>
                <a:ext cx="129600" cy="155520"/>
              </p14:xfrm>
            </p:contentPart>
          </mc:Choice>
          <mc:Fallback>
            <p:pic>
              <p:nvPicPr>
                <p:cNvPr id="11" name="Ink 10">
                  <a:extLst>
                    <a:ext uri="{FF2B5EF4-FFF2-40B4-BE49-F238E27FC236}">
                      <a16:creationId xmlns:a16="http://schemas.microsoft.com/office/drawing/2014/main" id="{C9E4E94C-CC5B-815B-3063-CD2F1CF4FE80}"/>
                    </a:ext>
                  </a:extLst>
                </p:cNvPr>
                <p:cNvPicPr/>
                <p:nvPr/>
              </p:nvPicPr>
              <p:blipFill>
                <a:blip r:embed="rId11"/>
                <a:stretch>
                  <a:fillRect/>
                </a:stretch>
              </p:blipFill>
              <p:spPr>
                <a:xfrm>
                  <a:off x="5499525" y="1464577"/>
                  <a:ext cx="1472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B342F831-2625-74F5-2C16-EDA67D8AB2CD}"/>
                    </a:ext>
                  </a:extLst>
                </p14:cNvPr>
                <p14:cNvContentPartPr/>
                <p14:nvPr/>
              </p14:nvContentPartPr>
              <p14:xfrm>
                <a:off x="5920725" y="1291777"/>
                <a:ext cx="236880" cy="254880"/>
              </p14:xfrm>
            </p:contentPart>
          </mc:Choice>
          <mc:Fallback>
            <p:pic>
              <p:nvPicPr>
                <p:cNvPr id="12" name="Ink 11">
                  <a:extLst>
                    <a:ext uri="{FF2B5EF4-FFF2-40B4-BE49-F238E27FC236}">
                      <a16:creationId xmlns:a16="http://schemas.microsoft.com/office/drawing/2014/main" id="{B342F831-2625-74F5-2C16-EDA67D8AB2CD}"/>
                    </a:ext>
                  </a:extLst>
                </p:cNvPr>
                <p:cNvPicPr/>
                <p:nvPr/>
              </p:nvPicPr>
              <p:blipFill>
                <a:blip r:embed="rId13"/>
                <a:stretch>
                  <a:fillRect/>
                </a:stretch>
              </p:blipFill>
              <p:spPr>
                <a:xfrm>
                  <a:off x="5912085" y="1282777"/>
                  <a:ext cx="254520" cy="272520"/>
                </a:xfrm>
                <a:prstGeom prst="rect">
                  <a:avLst/>
                </a:prstGeom>
              </p:spPr>
            </p:pic>
          </mc:Fallback>
        </mc:AlternateContent>
      </p:grpSp>
      <p:grpSp>
        <p:nvGrpSpPr>
          <p:cNvPr id="20" name="Group 19">
            <a:extLst>
              <a:ext uri="{FF2B5EF4-FFF2-40B4-BE49-F238E27FC236}">
                <a16:creationId xmlns:a16="http://schemas.microsoft.com/office/drawing/2014/main" id="{D4E44FDA-3AAB-85AA-E183-C8AE8B0EE98E}"/>
              </a:ext>
            </a:extLst>
          </p:cNvPr>
          <p:cNvGrpSpPr/>
          <p:nvPr/>
        </p:nvGrpSpPr>
        <p:grpSpPr>
          <a:xfrm>
            <a:off x="6811005" y="1399777"/>
            <a:ext cx="1263960" cy="299160"/>
            <a:chOff x="6811005" y="1399777"/>
            <a:chExt cx="1263960" cy="299160"/>
          </a:xfrm>
        </p:grpSpPr>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660A6E22-45E9-31B8-D074-FE47B76039D2}"/>
                    </a:ext>
                  </a:extLst>
                </p14:cNvPr>
                <p14:cNvContentPartPr/>
                <p14:nvPr/>
              </p14:nvContentPartPr>
              <p14:xfrm>
                <a:off x="6811005" y="1444417"/>
                <a:ext cx="160560" cy="254520"/>
              </p14:xfrm>
            </p:contentPart>
          </mc:Choice>
          <mc:Fallback>
            <p:pic>
              <p:nvPicPr>
                <p:cNvPr id="14" name="Ink 13">
                  <a:extLst>
                    <a:ext uri="{FF2B5EF4-FFF2-40B4-BE49-F238E27FC236}">
                      <a16:creationId xmlns:a16="http://schemas.microsoft.com/office/drawing/2014/main" id="{660A6E22-45E9-31B8-D074-FE47B76039D2}"/>
                    </a:ext>
                  </a:extLst>
                </p:cNvPr>
                <p:cNvPicPr/>
                <p:nvPr/>
              </p:nvPicPr>
              <p:blipFill>
                <a:blip r:embed="rId15"/>
                <a:stretch>
                  <a:fillRect/>
                </a:stretch>
              </p:blipFill>
              <p:spPr>
                <a:xfrm>
                  <a:off x="6802365" y="1435417"/>
                  <a:ext cx="1782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A6ECBBBA-1904-05B6-366F-1355AB7D77F7}"/>
                    </a:ext>
                  </a:extLst>
                </p14:cNvPr>
                <p14:cNvContentPartPr/>
                <p14:nvPr/>
              </p14:nvContentPartPr>
              <p14:xfrm>
                <a:off x="7055445" y="1399777"/>
                <a:ext cx="120960" cy="241560"/>
              </p14:xfrm>
            </p:contentPart>
          </mc:Choice>
          <mc:Fallback>
            <p:pic>
              <p:nvPicPr>
                <p:cNvPr id="15" name="Ink 14">
                  <a:extLst>
                    <a:ext uri="{FF2B5EF4-FFF2-40B4-BE49-F238E27FC236}">
                      <a16:creationId xmlns:a16="http://schemas.microsoft.com/office/drawing/2014/main" id="{A6ECBBBA-1904-05B6-366F-1355AB7D77F7}"/>
                    </a:ext>
                  </a:extLst>
                </p:cNvPr>
                <p:cNvPicPr/>
                <p:nvPr/>
              </p:nvPicPr>
              <p:blipFill>
                <a:blip r:embed="rId17"/>
                <a:stretch>
                  <a:fillRect/>
                </a:stretch>
              </p:blipFill>
              <p:spPr>
                <a:xfrm>
                  <a:off x="7046805" y="1391137"/>
                  <a:ext cx="1386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704E7EF5-20BC-62B5-322E-14E57F0D48BB}"/>
                    </a:ext>
                  </a:extLst>
                </p14:cNvPr>
                <p14:cNvContentPartPr/>
                <p14:nvPr/>
              </p14:nvContentPartPr>
              <p14:xfrm>
                <a:off x="7154805" y="1454497"/>
                <a:ext cx="204120" cy="195480"/>
              </p14:xfrm>
            </p:contentPart>
          </mc:Choice>
          <mc:Fallback>
            <p:pic>
              <p:nvPicPr>
                <p:cNvPr id="16" name="Ink 15">
                  <a:extLst>
                    <a:ext uri="{FF2B5EF4-FFF2-40B4-BE49-F238E27FC236}">
                      <a16:creationId xmlns:a16="http://schemas.microsoft.com/office/drawing/2014/main" id="{704E7EF5-20BC-62B5-322E-14E57F0D48BB}"/>
                    </a:ext>
                  </a:extLst>
                </p:cNvPr>
                <p:cNvPicPr/>
                <p:nvPr/>
              </p:nvPicPr>
              <p:blipFill>
                <a:blip r:embed="rId19"/>
                <a:stretch>
                  <a:fillRect/>
                </a:stretch>
              </p:blipFill>
              <p:spPr>
                <a:xfrm>
                  <a:off x="7145805" y="1445857"/>
                  <a:ext cx="2217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18338200-4CAE-7DCC-708A-A769F9FA504E}"/>
                    </a:ext>
                  </a:extLst>
                </p14:cNvPr>
                <p14:cNvContentPartPr/>
                <p14:nvPr/>
              </p14:nvContentPartPr>
              <p14:xfrm>
                <a:off x="7446765" y="1401577"/>
                <a:ext cx="92160" cy="255960"/>
              </p14:xfrm>
            </p:contentPart>
          </mc:Choice>
          <mc:Fallback>
            <p:pic>
              <p:nvPicPr>
                <p:cNvPr id="17" name="Ink 16">
                  <a:extLst>
                    <a:ext uri="{FF2B5EF4-FFF2-40B4-BE49-F238E27FC236}">
                      <a16:creationId xmlns:a16="http://schemas.microsoft.com/office/drawing/2014/main" id="{18338200-4CAE-7DCC-708A-A769F9FA504E}"/>
                    </a:ext>
                  </a:extLst>
                </p:cNvPr>
                <p:cNvPicPr/>
                <p:nvPr/>
              </p:nvPicPr>
              <p:blipFill>
                <a:blip r:embed="rId21"/>
                <a:stretch>
                  <a:fillRect/>
                </a:stretch>
              </p:blipFill>
              <p:spPr>
                <a:xfrm>
                  <a:off x="7437765" y="1392937"/>
                  <a:ext cx="1098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7B3BF1AB-881A-7269-8267-2FD4D3A28D2D}"/>
                    </a:ext>
                  </a:extLst>
                </p14:cNvPr>
                <p14:cNvContentPartPr/>
                <p14:nvPr/>
              </p14:nvContentPartPr>
              <p14:xfrm>
                <a:off x="7712445" y="1494097"/>
                <a:ext cx="362520" cy="171720"/>
              </p14:xfrm>
            </p:contentPart>
          </mc:Choice>
          <mc:Fallback>
            <p:pic>
              <p:nvPicPr>
                <p:cNvPr id="19" name="Ink 18">
                  <a:extLst>
                    <a:ext uri="{FF2B5EF4-FFF2-40B4-BE49-F238E27FC236}">
                      <a16:creationId xmlns:a16="http://schemas.microsoft.com/office/drawing/2014/main" id="{7B3BF1AB-881A-7269-8267-2FD4D3A28D2D}"/>
                    </a:ext>
                  </a:extLst>
                </p:cNvPr>
                <p:cNvPicPr/>
                <p:nvPr/>
              </p:nvPicPr>
              <p:blipFill>
                <a:blip r:embed="rId23"/>
                <a:stretch>
                  <a:fillRect/>
                </a:stretch>
              </p:blipFill>
              <p:spPr>
                <a:xfrm>
                  <a:off x="7703445" y="1485457"/>
                  <a:ext cx="380160" cy="189360"/>
                </a:xfrm>
                <a:prstGeom prst="rect">
                  <a:avLst/>
                </a:prstGeom>
              </p:spPr>
            </p:pic>
          </mc:Fallback>
        </mc:AlternateContent>
      </p:grpSp>
      <p:grpSp>
        <p:nvGrpSpPr>
          <p:cNvPr id="44" name="Group 43">
            <a:extLst>
              <a:ext uri="{FF2B5EF4-FFF2-40B4-BE49-F238E27FC236}">
                <a16:creationId xmlns:a16="http://schemas.microsoft.com/office/drawing/2014/main" id="{18163065-D29A-5342-2E4F-9EC9FE1B90A4}"/>
              </a:ext>
            </a:extLst>
          </p:cNvPr>
          <p:cNvGrpSpPr/>
          <p:nvPr/>
        </p:nvGrpSpPr>
        <p:grpSpPr>
          <a:xfrm>
            <a:off x="8937885" y="2124097"/>
            <a:ext cx="164520" cy="111960"/>
            <a:chOff x="8937885" y="2124097"/>
            <a:chExt cx="164520" cy="111960"/>
          </a:xfrm>
        </p:grpSpPr>
        <mc:AlternateContent xmlns:mc="http://schemas.openxmlformats.org/markup-compatibility/2006">
          <mc:Choice xmlns:p14="http://schemas.microsoft.com/office/powerpoint/2010/main" Requires="p14">
            <p:contentPart p14:bwMode="auto" r:id="rId24">
              <p14:nvContentPartPr>
                <p14:cNvPr id="42" name="Ink 41">
                  <a:extLst>
                    <a:ext uri="{FF2B5EF4-FFF2-40B4-BE49-F238E27FC236}">
                      <a16:creationId xmlns:a16="http://schemas.microsoft.com/office/drawing/2014/main" id="{16821C6B-5A72-E7DE-BB0E-2D7814D2D62E}"/>
                    </a:ext>
                  </a:extLst>
                </p14:cNvPr>
                <p14:cNvContentPartPr/>
                <p14:nvPr/>
              </p14:nvContentPartPr>
              <p14:xfrm>
                <a:off x="8937885" y="2210497"/>
                <a:ext cx="150480" cy="25560"/>
              </p14:xfrm>
            </p:contentPart>
          </mc:Choice>
          <mc:Fallback>
            <p:pic>
              <p:nvPicPr>
                <p:cNvPr id="42" name="Ink 41">
                  <a:extLst>
                    <a:ext uri="{FF2B5EF4-FFF2-40B4-BE49-F238E27FC236}">
                      <a16:creationId xmlns:a16="http://schemas.microsoft.com/office/drawing/2014/main" id="{16821C6B-5A72-E7DE-BB0E-2D7814D2D62E}"/>
                    </a:ext>
                  </a:extLst>
                </p:cNvPr>
                <p:cNvPicPr/>
                <p:nvPr/>
              </p:nvPicPr>
              <p:blipFill>
                <a:blip r:embed="rId25"/>
                <a:stretch>
                  <a:fillRect/>
                </a:stretch>
              </p:blipFill>
              <p:spPr>
                <a:xfrm>
                  <a:off x="8928885" y="2201497"/>
                  <a:ext cx="168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 name="Ink 42">
                  <a:extLst>
                    <a:ext uri="{FF2B5EF4-FFF2-40B4-BE49-F238E27FC236}">
                      <a16:creationId xmlns:a16="http://schemas.microsoft.com/office/drawing/2014/main" id="{02513F16-D54E-0864-9406-2EEDF2EB033B}"/>
                    </a:ext>
                  </a:extLst>
                </p14:cNvPr>
                <p14:cNvContentPartPr/>
                <p14:nvPr/>
              </p14:nvContentPartPr>
              <p14:xfrm>
                <a:off x="9001605" y="2124097"/>
                <a:ext cx="100800" cy="31320"/>
              </p14:xfrm>
            </p:contentPart>
          </mc:Choice>
          <mc:Fallback>
            <p:pic>
              <p:nvPicPr>
                <p:cNvPr id="43" name="Ink 42">
                  <a:extLst>
                    <a:ext uri="{FF2B5EF4-FFF2-40B4-BE49-F238E27FC236}">
                      <a16:creationId xmlns:a16="http://schemas.microsoft.com/office/drawing/2014/main" id="{02513F16-D54E-0864-9406-2EEDF2EB033B}"/>
                    </a:ext>
                  </a:extLst>
                </p:cNvPr>
                <p:cNvPicPr/>
                <p:nvPr/>
              </p:nvPicPr>
              <p:blipFill>
                <a:blip r:embed="rId27"/>
                <a:stretch>
                  <a:fillRect/>
                </a:stretch>
              </p:blipFill>
              <p:spPr>
                <a:xfrm>
                  <a:off x="8992965" y="2115097"/>
                  <a:ext cx="118440" cy="48960"/>
                </a:xfrm>
                <a:prstGeom prst="rect">
                  <a:avLst/>
                </a:prstGeom>
              </p:spPr>
            </p:pic>
          </mc:Fallback>
        </mc:AlternateContent>
      </p:grpSp>
      <p:grpSp>
        <p:nvGrpSpPr>
          <p:cNvPr id="64" name="Group 63">
            <a:extLst>
              <a:ext uri="{FF2B5EF4-FFF2-40B4-BE49-F238E27FC236}">
                <a16:creationId xmlns:a16="http://schemas.microsoft.com/office/drawing/2014/main" id="{95FE753D-1D3E-6D45-AD5C-04AE4A4A41CF}"/>
              </a:ext>
            </a:extLst>
          </p:cNvPr>
          <p:cNvGrpSpPr/>
          <p:nvPr/>
        </p:nvGrpSpPr>
        <p:grpSpPr>
          <a:xfrm>
            <a:off x="8395365" y="1188817"/>
            <a:ext cx="2850480" cy="689400"/>
            <a:chOff x="8395365" y="1188817"/>
            <a:chExt cx="2850480" cy="689400"/>
          </a:xfrm>
        </p:grpSpPr>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DF451CB5-3511-5EE9-C310-0D24BDE0120F}"/>
                    </a:ext>
                  </a:extLst>
                </p14:cNvPr>
                <p14:cNvContentPartPr/>
                <p14:nvPr/>
              </p14:nvContentPartPr>
              <p14:xfrm>
                <a:off x="8395365" y="1265497"/>
                <a:ext cx="292320" cy="412920"/>
              </p14:xfrm>
            </p:contentPart>
          </mc:Choice>
          <mc:Fallback>
            <p:pic>
              <p:nvPicPr>
                <p:cNvPr id="21" name="Ink 20">
                  <a:extLst>
                    <a:ext uri="{FF2B5EF4-FFF2-40B4-BE49-F238E27FC236}">
                      <a16:creationId xmlns:a16="http://schemas.microsoft.com/office/drawing/2014/main" id="{DF451CB5-3511-5EE9-C310-0D24BDE0120F}"/>
                    </a:ext>
                  </a:extLst>
                </p:cNvPr>
                <p:cNvPicPr/>
                <p:nvPr/>
              </p:nvPicPr>
              <p:blipFill>
                <a:blip r:embed="rId29"/>
                <a:stretch>
                  <a:fillRect/>
                </a:stretch>
              </p:blipFill>
              <p:spPr>
                <a:xfrm>
                  <a:off x="8386725" y="1256497"/>
                  <a:ext cx="30996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F8CD77D6-868E-1442-69EE-CD9AF4003C37}"/>
                    </a:ext>
                  </a:extLst>
                </p14:cNvPr>
                <p14:cNvContentPartPr/>
                <p14:nvPr/>
              </p14:nvContentPartPr>
              <p14:xfrm>
                <a:off x="8405805" y="1426777"/>
                <a:ext cx="206640" cy="11520"/>
              </p14:xfrm>
            </p:contentPart>
          </mc:Choice>
          <mc:Fallback>
            <p:pic>
              <p:nvPicPr>
                <p:cNvPr id="22" name="Ink 21">
                  <a:extLst>
                    <a:ext uri="{FF2B5EF4-FFF2-40B4-BE49-F238E27FC236}">
                      <a16:creationId xmlns:a16="http://schemas.microsoft.com/office/drawing/2014/main" id="{F8CD77D6-868E-1442-69EE-CD9AF4003C37}"/>
                    </a:ext>
                  </a:extLst>
                </p:cNvPr>
                <p:cNvPicPr/>
                <p:nvPr/>
              </p:nvPicPr>
              <p:blipFill>
                <a:blip r:embed="rId31"/>
                <a:stretch>
                  <a:fillRect/>
                </a:stretch>
              </p:blipFill>
              <p:spPr>
                <a:xfrm>
                  <a:off x="8397165" y="1418137"/>
                  <a:ext cx="2242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C6947548-CA5A-1360-B774-CA52BC0785C5}"/>
                    </a:ext>
                  </a:extLst>
                </p14:cNvPr>
                <p14:cNvContentPartPr/>
                <p14:nvPr/>
              </p14:nvContentPartPr>
              <p14:xfrm>
                <a:off x="8734485" y="1483297"/>
                <a:ext cx="174240" cy="388800"/>
              </p14:xfrm>
            </p:contentPart>
          </mc:Choice>
          <mc:Fallback>
            <p:pic>
              <p:nvPicPr>
                <p:cNvPr id="23" name="Ink 22">
                  <a:extLst>
                    <a:ext uri="{FF2B5EF4-FFF2-40B4-BE49-F238E27FC236}">
                      <a16:creationId xmlns:a16="http://schemas.microsoft.com/office/drawing/2014/main" id="{C6947548-CA5A-1360-B774-CA52BC0785C5}"/>
                    </a:ext>
                  </a:extLst>
                </p:cNvPr>
                <p:cNvPicPr/>
                <p:nvPr/>
              </p:nvPicPr>
              <p:blipFill>
                <a:blip r:embed="rId33"/>
                <a:stretch>
                  <a:fillRect/>
                </a:stretch>
              </p:blipFill>
              <p:spPr>
                <a:xfrm>
                  <a:off x="8725845" y="1474657"/>
                  <a:ext cx="19188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BBDDC9BA-A565-31E1-0169-6D7D974C58FF}"/>
                    </a:ext>
                  </a:extLst>
                </p14:cNvPr>
                <p14:cNvContentPartPr/>
                <p14:nvPr/>
              </p14:nvContentPartPr>
              <p14:xfrm>
                <a:off x="9034365" y="1608577"/>
                <a:ext cx="216720" cy="7920"/>
              </p14:xfrm>
            </p:contentPart>
          </mc:Choice>
          <mc:Fallback>
            <p:pic>
              <p:nvPicPr>
                <p:cNvPr id="24" name="Ink 23">
                  <a:extLst>
                    <a:ext uri="{FF2B5EF4-FFF2-40B4-BE49-F238E27FC236}">
                      <a16:creationId xmlns:a16="http://schemas.microsoft.com/office/drawing/2014/main" id="{BBDDC9BA-A565-31E1-0169-6D7D974C58FF}"/>
                    </a:ext>
                  </a:extLst>
                </p:cNvPr>
                <p:cNvPicPr/>
                <p:nvPr/>
              </p:nvPicPr>
              <p:blipFill>
                <a:blip r:embed="rId35"/>
                <a:stretch>
                  <a:fillRect/>
                </a:stretch>
              </p:blipFill>
              <p:spPr>
                <a:xfrm>
                  <a:off x="9025365" y="1599937"/>
                  <a:ext cx="2343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6728705E-F2CE-C766-B61D-8C39BEAED3F4}"/>
                    </a:ext>
                  </a:extLst>
                </p14:cNvPr>
                <p14:cNvContentPartPr/>
                <p14:nvPr/>
              </p14:nvContentPartPr>
              <p14:xfrm>
                <a:off x="9072525" y="1551337"/>
                <a:ext cx="148680" cy="26640"/>
              </p14:xfrm>
            </p:contentPart>
          </mc:Choice>
          <mc:Fallback>
            <p:pic>
              <p:nvPicPr>
                <p:cNvPr id="25" name="Ink 24">
                  <a:extLst>
                    <a:ext uri="{FF2B5EF4-FFF2-40B4-BE49-F238E27FC236}">
                      <a16:creationId xmlns:a16="http://schemas.microsoft.com/office/drawing/2014/main" id="{6728705E-F2CE-C766-B61D-8C39BEAED3F4}"/>
                    </a:ext>
                  </a:extLst>
                </p:cNvPr>
                <p:cNvPicPr/>
                <p:nvPr/>
              </p:nvPicPr>
              <p:blipFill>
                <a:blip r:embed="rId37"/>
                <a:stretch>
                  <a:fillRect/>
                </a:stretch>
              </p:blipFill>
              <p:spPr>
                <a:xfrm>
                  <a:off x="9063885" y="1542337"/>
                  <a:ext cx="166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99ED086D-FFE1-0E23-18D2-D49B3BAA9DCB}"/>
                    </a:ext>
                  </a:extLst>
                </p14:cNvPr>
                <p14:cNvContentPartPr/>
                <p14:nvPr/>
              </p14:nvContentPartPr>
              <p14:xfrm>
                <a:off x="9350445" y="1193857"/>
                <a:ext cx="150120" cy="613080"/>
              </p14:xfrm>
            </p:contentPart>
          </mc:Choice>
          <mc:Fallback>
            <p:pic>
              <p:nvPicPr>
                <p:cNvPr id="27" name="Ink 26">
                  <a:extLst>
                    <a:ext uri="{FF2B5EF4-FFF2-40B4-BE49-F238E27FC236}">
                      <a16:creationId xmlns:a16="http://schemas.microsoft.com/office/drawing/2014/main" id="{99ED086D-FFE1-0E23-18D2-D49B3BAA9DCB}"/>
                    </a:ext>
                  </a:extLst>
                </p:cNvPr>
                <p:cNvPicPr/>
                <p:nvPr/>
              </p:nvPicPr>
              <p:blipFill>
                <a:blip r:embed="rId39"/>
                <a:stretch>
                  <a:fillRect/>
                </a:stretch>
              </p:blipFill>
              <p:spPr>
                <a:xfrm>
                  <a:off x="9341805" y="1185217"/>
                  <a:ext cx="16776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83DC5E40-20D9-B16A-2854-0C2A86D64D12}"/>
                    </a:ext>
                  </a:extLst>
                </p14:cNvPr>
                <p14:cNvContentPartPr/>
                <p14:nvPr/>
              </p14:nvContentPartPr>
              <p14:xfrm>
                <a:off x="9652485" y="1382137"/>
                <a:ext cx="38520" cy="260640"/>
              </p14:xfrm>
            </p:contentPart>
          </mc:Choice>
          <mc:Fallback>
            <p:pic>
              <p:nvPicPr>
                <p:cNvPr id="28" name="Ink 27">
                  <a:extLst>
                    <a:ext uri="{FF2B5EF4-FFF2-40B4-BE49-F238E27FC236}">
                      <a16:creationId xmlns:a16="http://schemas.microsoft.com/office/drawing/2014/main" id="{83DC5E40-20D9-B16A-2854-0C2A86D64D12}"/>
                    </a:ext>
                  </a:extLst>
                </p:cNvPr>
                <p:cNvPicPr/>
                <p:nvPr/>
              </p:nvPicPr>
              <p:blipFill>
                <a:blip r:embed="rId41"/>
                <a:stretch>
                  <a:fillRect/>
                </a:stretch>
              </p:blipFill>
              <p:spPr>
                <a:xfrm>
                  <a:off x="9643845" y="1373137"/>
                  <a:ext cx="561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C6073E30-DB25-B83C-19C6-AAC4C8A51336}"/>
                    </a:ext>
                  </a:extLst>
                </p14:cNvPr>
                <p14:cNvContentPartPr/>
                <p14:nvPr/>
              </p14:nvContentPartPr>
              <p14:xfrm>
                <a:off x="9669045" y="1464577"/>
                <a:ext cx="189360" cy="169920"/>
              </p14:xfrm>
            </p:contentPart>
          </mc:Choice>
          <mc:Fallback>
            <p:pic>
              <p:nvPicPr>
                <p:cNvPr id="29" name="Ink 28">
                  <a:extLst>
                    <a:ext uri="{FF2B5EF4-FFF2-40B4-BE49-F238E27FC236}">
                      <a16:creationId xmlns:a16="http://schemas.microsoft.com/office/drawing/2014/main" id="{C6073E30-DB25-B83C-19C6-AAC4C8A51336}"/>
                    </a:ext>
                  </a:extLst>
                </p:cNvPr>
                <p:cNvPicPr/>
                <p:nvPr/>
              </p:nvPicPr>
              <p:blipFill>
                <a:blip r:embed="rId43"/>
                <a:stretch>
                  <a:fillRect/>
                </a:stretch>
              </p:blipFill>
              <p:spPr>
                <a:xfrm>
                  <a:off x="9660045" y="1455937"/>
                  <a:ext cx="2070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C38D9177-AE0C-B2ED-BC92-5E7E965277F5}"/>
                    </a:ext>
                  </a:extLst>
                </p14:cNvPr>
                <p14:cNvContentPartPr/>
                <p14:nvPr/>
              </p14:nvContentPartPr>
              <p14:xfrm>
                <a:off x="9539805" y="1277017"/>
                <a:ext cx="146160" cy="475560"/>
              </p14:xfrm>
            </p:contentPart>
          </mc:Choice>
          <mc:Fallback>
            <p:pic>
              <p:nvPicPr>
                <p:cNvPr id="31" name="Ink 30">
                  <a:extLst>
                    <a:ext uri="{FF2B5EF4-FFF2-40B4-BE49-F238E27FC236}">
                      <a16:creationId xmlns:a16="http://schemas.microsoft.com/office/drawing/2014/main" id="{C38D9177-AE0C-B2ED-BC92-5E7E965277F5}"/>
                    </a:ext>
                  </a:extLst>
                </p:cNvPr>
                <p:cNvPicPr/>
                <p:nvPr/>
              </p:nvPicPr>
              <p:blipFill>
                <a:blip r:embed="rId45"/>
                <a:stretch>
                  <a:fillRect/>
                </a:stretch>
              </p:blipFill>
              <p:spPr>
                <a:xfrm>
                  <a:off x="9531165" y="1268017"/>
                  <a:ext cx="16380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ACF683AC-AB88-0882-E54D-47BB44069C3F}"/>
                    </a:ext>
                  </a:extLst>
                </p14:cNvPr>
                <p14:cNvContentPartPr/>
                <p14:nvPr/>
              </p14:nvContentPartPr>
              <p14:xfrm>
                <a:off x="9933285" y="1478257"/>
                <a:ext cx="254160" cy="157680"/>
              </p14:xfrm>
            </p:contentPart>
          </mc:Choice>
          <mc:Fallback>
            <p:pic>
              <p:nvPicPr>
                <p:cNvPr id="32" name="Ink 31">
                  <a:extLst>
                    <a:ext uri="{FF2B5EF4-FFF2-40B4-BE49-F238E27FC236}">
                      <a16:creationId xmlns:a16="http://schemas.microsoft.com/office/drawing/2014/main" id="{ACF683AC-AB88-0882-E54D-47BB44069C3F}"/>
                    </a:ext>
                  </a:extLst>
                </p:cNvPr>
                <p:cNvPicPr/>
                <p:nvPr/>
              </p:nvPicPr>
              <p:blipFill>
                <a:blip r:embed="rId47"/>
                <a:stretch>
                  <a:fillRect/>
                </a:stretch>
              </p:blipFill>
              <p:spPr>
                <a:xfrm>
                  <a:off x="9924645" y="1469257"/>
                  <a:ext cx="2718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6640F48A-19A8-3628-28BC-3FB406DB8DDF}"/>
                    </a:ext>
                  </a:extLst>
                </p14:cNvPr>
                <p14:cNvContentPartPr/>
                <p14:nvPr/>
              </p14:nvContentPartPr>
              <p14:xfrm>
                <a:off x="10195365" y="1475017"/>
                <a:ext cx="212760" cy="184680"/>
              </p14:xfrm>
            </p:contentPart>
          </mc:Choice>
          <mc:Fallback>
            <p:pic>
              <p:nvPicPr>
                <p:cNvPr id="33" name="Ink 32">
                  <a:extLst>
                    <a:ext uri="{FF2B5EF4-FFF2-40B4-BE49-F238E27FC236}">
                      <a16:creationId xmlns:a16="http://schemas.microsoft.com/office/drawing/2014/main" id="{6640F48A-19A8-3628-28BC-3FB406DB8DDF}"/>
                    </a:ext>
                  </a:extLst>
                </p:cNvPr>
                <p:cNvPicPr/>
                <p:nvPr/>
              </p:nvPicPr>
              <p:blipFill>
                <a:blip r:embed="rId49"/>
                <a:stretch>
                  <a:fillRect/>
                </a:stretch>
              </p:blipFill>
              <p:spPr>
                <a:xfrm>
                  <a:off x="10186365" y="1466377"/>
                  <a:ext cx="2304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20C9027D-860C-4D54-9F71-3977E6CBFDCE}"/>
                    </a:ext>
                  </a:extLst>
                </p14:cNvPr>
                <p14:cNvContentPartPr/>
                <p14:nvPr/>
              </p14:nvContentPartPr>
              <p14:xfrm>
                <a:off x="10312005" y="1538737"/>
                <a:ext cx="151920" cy="15120"/>
              </p14:xfrm>
            </p:contentPart>
          </mc:Choice>
          <mc:Fallback>
            <p:pic>
              <p:nvPicPr>
                <p:cNvPr id="34" name="Ink 33">
                  <a:extLst>
                    <a:ext uri="{FF2B5EF4-FFF2-40B4-BE49-F238E27FC236}">
                      <a16:creationId xmlns:a16="http://schemas.microsoft.com/office/drawing/2014/main" id="{20C9027D-860C-4D54-9F71-3977E6CBFDCE}"/>
                    </a:ext>
                  </a:extLst>
                </p:cNvPr>
                <p:cNvPicPr/>
                <p:nvPr/>
              </p:nvPicPr>
              <p:blipFill>
                <a:blip r:embed="rId51"/>
                <a:stretch>
                  <a:fillRect/>
                </a:stretch>
              </p:blipFill>
              <p:spPr>
                <a:xfrm>
                  <a:off x="10303005" y="1530097"/>
                  <a:ext cx="1695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F5E41A65-905C-441F-ECE5-7B4441DADD9D}"/>
                    </a:ext>
                  </a:extLst>
                </p14:cNvPr>
                <p14:cNvContentPartPr/>
                <p14:nvPr/>
              </p14:nvContentPartPr>
              <p14:xfrm>
                <a:off x="10519005" y="1481497"/>
                <a:ext cx="78480" cy="251640"/>
              </p14:xfrm>
            </p:contentPart>
          </mc:Choice>
          <mc:Fallback>
            <p:pic>
              <p:nvPicPr>
                <p:cNvPr id="35" name="Ink 34">
                  <a:extLst>
                    <a:ext uri="{FF2B5EF4-FFF2-40B4-BE49-F238E27FC236}">
                      <a16:creationId xmlns:a16="http://schemas.microsoft.com/office/drawing/2014/main" id="{F5E41A65-905C-441F-ECE5-7B4441DADD9D}"/>
                    </a:ext>
                  </a:extLst>
                </p:cNvPr>
                <p:cNvPicPr/>
                <p:nvPr/>
              </p:nvPicPr>
              <p:blipFill>
                <a:blip r:embed="rId53"/>
                <a:stretch>
                  <a:fillRect/>
                </a:stretch>
              </p:blipFill>
              <p:spPr>
                <a:xfrm>
                  <a:off x="10510365" y="1472497"/>
                  <a:ext cx="961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DC2A22FF-CD9D-0FC1-7898-5635C4E1266A}"/>
                    </a:ext>
                  </a:extLst>
                </p14:cNvPr>
                <p14:cNvContentPartPr/>
                <p14:nvPr/>
              </p14:nvContentPartPr>
              <p14:xfrm>
                <a:off x="10518285" y="1305097"/>
                <a:ext cx="163800" cy="573120"/>
              </p14:xfrm>
            </p:contentPart>
          </mc:Choice>
          <mc:Fallback>
            <p:pic>
              <p:nvPicPr>
                <p:cNvPr id="36" name="Ink 35">
                  <a:extLst>
                    <a:ext uri="{FF2B5EF4-FFF2-40B4-BE49-F238E27FC236}">
                      <a16:creationId xmlns:a16="http://schemas.microsoft.com/office/drawing/2014/main" id="{DC2A22FF-CD9D-0FC1-7898-5635C4E1266A}"/>
                    </a:ext>
                  </a:extLst>
                </p:cNvPr>
                <p:cNvPicPr/>
                <p:nvPr/>
              </p:nvPicPr>
              <p:blipFill>
                <a:blip r:embed="rId55"/>
                <a:stretch>
                  <a:fillRect/>
                </a:stretch>
              </p:blipFill>
              <p:spPr>
                <a:xfrm>
                  <a:off x="10509285" y="1296457"/>
                  <a:ext cx="18144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C6ACA4DF-B20A-89B2-1E5C-6D2DCEF839E1}"/>
                    </a:ext>
                  </a:extLst>
                </p14:cNvPr>
                <p14:cNvContentPartPr/>
                <p14:nvPr/>
              </p14:nvContentPartPr>
              <p14:xfrm>
                <a:off x="10782885" y="1188817"/>
                <a:ext cx="221040" cy="171720"/>
              </p14:xfrm>
            </p:contentPart>
          </mc:Choice>
          <mc:Fallback>
            <p:pic>
              <p:nvPicPr>
                <p:cNvPr id="37" name="Ink 36">
                  <a:extLst>
                    <a:ext uri="{FF2B5EF4-FFF2-40B4-BE49-F238E27FC236}">
                      <a16:creationId xmlns:a16="http://schemas.microsoft.com/office/drawing/2014/main" id="{C6ACA4DF-B20A-89B2-1E5C-6D2DCEF839E1}"/>
                    </a:ext>
                  </a:extLst>
                </p:cNvPr>
                <p:cNvPicPr/>
                <p:nvPr/>
              </p:nvPicPr>
              <p:blipFill>
                <a:blip r:embed="rId57"/>
                <a:stretch>
                  <a:fillRect/>
                </a:stretch>
              </p:blipFill>
              <p:spPr>
                <a:xfrm>
                  <a:off x="10773885" y="1180177"/>
                  <a:ext cx="2386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F9E17EDE-F3AE-E411-669A-9F2B160A059E}"/>
                    </a:ext>
                  </a:extLst>
                </p14:cNvPr>
                <p14:cNvContentPartPr/>
                <p14:nvPr/>
              </p14:nvContentPartPr>
              <p14:xfrm>
                <a:off x="10801965" y="1496977"/>
                <a:ext cx="364680" cy="222840"/>
              </p14:xfrm>
            </p:contentPart>
          </mc:Choice>
          <mc:Fallback>
            <p:pic>
              <p:nvPicPr>
                <p:cNvPr id="39" name="Ink 38">
                  <a:extLst>
                    <a:ext uri="{FF2B5EF4-FFF2-40B4-BE49-F238E27FC236}">
                      <a16:creationId xmlns:a16="http://schemas.microsoft.com/office/drawing/2014/main" id="{F9E17EDE-F3AE-E411-669A-9F2B160A059E}"/>
                    </a:ext>
                  </a:extLst>
                </p:cNvPr>
                <p:cNvPicPr/>
                <p:nvPr/>
              </p:nvPicPr>
              <p:blipFill>
                <a:blip r:embed="rId59"/>
                <a:stretch>
                  <a:fillRect/>
                </a:stretch>
              </p:blipFill>
              <p:spPr>
                <a:xfrm>
                  <a:off x="10792965" y="1487977"/>
                  <a:ext cx="3823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54A762E8-C554-DE4B-D5EB-EE64C4908A55}"/>
                    </a:ext>
                  </a:extLst>
                </p14:cNvPr>
                <p14:cNvContentPartPr/>
                <p14:nvPr/>
              </p14:nvContentPartPr>
              <p14:xfrm>
                <a:off x="11070525" y="1587697"/>
                <a:ext cx="175320" cy="33480"/>
              </p14:xfrm>
            </p:contentPart>
          </mc:Choice>
          <mc:Fallback>
            <p:pic>
              <p:nvPicPr>
                <p:cNvPr id="40" name="Ink 39">
                  <a:extLst>
                    <a:ext uri="{FF2B5EF4-FFF2-40B4-BE49-F238E27FC236}">
                      <a16:creationId xmlns:a16="http://schemas.microsoft.com/office/drawing/2014/main" id="{54A762E8-C554-DE4B-D5EB-EE64C4908A55}"/>
                    </a:ext>
                  </a:extLst>
                </p:cNvPr>
                <p:cNvPicPr/>
                <p:nvPr/>
              </p:nvPicPr>
              <p:blipFill>
                <a:blip r:embed="rId61"/>
                <a:stretch>
                  <a:fillRect/>
                </a:stretch>
              </p:blipFill>
              <p:spPr>
                <a:xfrm>
                  <a:off x="11061885" y="1578697"/>
                  <a:ext cx="1929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Ink 44">
                  <a:extLst>
                    <a:ext uri="{FF2B5EF4-FFF2-40B4-BE49-F238E27FC236}">
                      <a16:creationId xmlns:a16="http://schemas.microsoft.com/office/drawing/2014/main" id="{025F8F5F-316C-C1C7-8A7C-C113DBC315A8}"/>
                    </a:ext>
                  </a:extLst>
                </p14:cNvPr>
                <p14:cNvContentPartPr/>
                <p14:nvPr/>
              </p14:nvContentPartPr>
              <p14:xfrm>
                <a:off x="9610365" y="1724497"/>
                <a:ext cx="226440" cy="72360"/>
              </p14:xfrm>
            </p:contentPart>
          </mc:Choice>
          <mc:Fallback>
            <p:pic>
              <p:nvPicPr>
                <p:cNvPr id="45" name="Ink 44">
                  <a:extLst>
                    <a:ext uri="{FF2B5EF4-FFF2-40B4-BE49-F238E27FC236}">
                      <a16:creationId xmlns:a16="http://schemas.microsoft.com/office/drawing/2014/main" id="{025F8F5F-316C-C1C7-8A7C-C113DBC315A8}"/>
                    </a:ext>
                  </a:extLst>
                </p:cNvPr>
                <p:cNvPicPr/>
                <p:nvPr/>
              </p:nvPicPr>
              <p:blipFill>
                <a:blip r:embed="rId63"/>
                <a:stretch>
                  <a:fillRect/>
                </a:stretch>
              </p:blipFill>
              <p:spPr>
                <a:xfrm>
                  <a:off x="9601725" y="1715857"/>
                  <a:ext cx="244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Ink 45">
                  <a:extLst>
                    <a:ext uri="{FF2B5EF4-FFF2-40B4-BE49-F238E27FC236}">
                      <a16:creationId xmlns:a16="http://schemas.microsoft.com/office/drawing/2014/main" id="{48C565D9-406E-A108-C9E0-1FD4443872FB}"/>
                    </a:ext>
                  </a:extLst>
                </p14:cNvPr>
                <p14:cNvContentPartPr/>
                <p14:nvPr/>
              </p14:nvContentPartPr>
              <p14:xfrm>
                <a:off x="9731325" y="1805137"/>
                <a:ext cx="110160" cy="51120"/>
              </p14:xfrm>
            </p:contentPart>
          </mc:Choice>
          <mc:Fallback>
            <p:pic>
              <p:nvPicPr>
                <p:cNvPr id="46" name="Ink 45">
                  <a:extLst>
                    <a:ext uri="{FF2B5EF4-FFF2-40B4-BE49-F238E27FC236}">
                      <a16:creationId xmlns:a16="http://schemas.microsoft.com/office/drawing/2014/main" id="{48C565D9-406E-A108-C9E0-1FD4443872FB}"/>
                    </a:ext>
                  </a:extLst>
                </p:cNvPr>
                <p:cNvPicPr/>
                <p:nvPr/>
              </p:nvPicPr>
              <p:blipFill>
                <a:blip r:embed="rId65"/>
                <a:stretch>
                  <a:fillRect/>
                </a:stretch>
              </p:blipFill>
              <p:spPr>
                <a:xfrm>
                  <a:off x="9722685" y="1796497"/>
                  <a:ext cx="127800" cy="6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48" name="Ink 47">
                <a:extLst>
                  <a:ext uri="{FF2B5EF4-FFF2-40B4-BE49-F238E27FC236}">
                    <a16:creationId xmlns:a16="http://schemas.microsoft.com/office/drawing/2014/main" id="{57D9D0C8-E2D7-CC67-B210-50D1E5487090}"/>
                  </a:ext>
                </a:extLst>
              </p14:cNvPr>
              <p14:cNvContentPartPr/>
              <p14:nvPr/>
            </p14:nvContentPartPr>
            <p14:xfrm>
              <a:off x="9325605" y="2073697"/>
              <a:ext cx="25200" cy="286200"/>
            </p14:xfrm>
          </p:contentPart>
        </mc:Choice>
        <mc:Fallback>
          <p:pic>
            <p:nvPicPr>
              <p:cNvPr id="48" name="Ink 47">
                <a:extLst>
                  <a:ext uri="{FF2B5EF4-FFF2-40B4-BE49-F238E27FC236}">
                    <a16:creationId xmlns:a16="http://schemas.microsoft.com/office/drawing/2014/main" id="{57D9D0C8-E2D7-CC67-B210-50D1E5487090}"/>
                  </a:ext>
                </a:extLst>
              </p:cNvPr>
              <p:cNvPicPr/>
              <p:nvPr/>
            </p:nvPicPr>
            <p:blipFill>
              <a:blip r:embed="rId67"/>
              <a:stretch>
                <a:fillRect/>
              </a:stretch>
            </p:blipFill>
            <p:spPr>
              <a:xfrm>
                <a:off x="9316965" y="2065057"/>
                <a:ext cx="428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B86F976F-AD53-75DD-0648-72FAF408A613}"/>
                  </a:ext>
                </a:extLst>
              </p14:cNvPr>
              <p14:cNvContentPartPr/>
              <p14:nvPr/>
            </p14:nvContentPartPr>
            <p14:xfrm>
              <a:off x="9352605" y="2166937"/>
              <a:ext cx="173520" cy="150480"/>
            </p14:xfrm>
          </p:contentPart>
        </mc:Choice>
        <mc:Fallback>
          <p:pic>
            <p:nvPicPr>
              <p:cNvPr id="49" name="Ink 48">
                <a:extLst>
                  <a:ext uri="{FF2B5EF4-FFF2-40B4-BE49-F238E27FC236}">
                    <a16:creationId xmlns:a16="http://schemas.microsoft.com/office/drawing/2014/main" id="{B86F976F-AD53-75DD-0648-72FAF408A613}"/>
                  </a:ext>
                </a:extLst>
              </p:cNvPr>
              <p:cNvPicPr/>
              <p:nvPr/>
            </p:nvPicPr>
            <p:blipFill>
              <a:blip r:embed="rId69"/>
              <a:stretch>
                <a:fillRect/>
              </a:stretch>
            </p:blipFill>
            <p:spPr>
              <a:xfrm>
                <a:off x="9343605" y="2157937"/>
                <a:ext cx="191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341C5C94-B535-17A4-47CB-DFBA0C31E1AF}"/>
                  </a:ext>
                </a:extLst>
              </p14:cNvPr>
              <p14:cNvContentPartPr/>
              <p14:nvPr/>
            </p14:nvContentPartPr>
            <p14:xfrm>
              <a:off x="9549165" y="2014297"/>
              <a:ext cx="208440" cy="132120"/>
            </p14:xfrm>
          </p:contentPart>
        </mc:Choice>
        <mc:Fallback>
          <p:pic>
            <p:nvPicPr>
              <p:cNvPr id="50" name="Ink 49">
                <a:extLst>
                  <a:ext uri="{FF2B5EF4-FFF2-40B4-BE49-F238E27FC236}">
                    <a16:creationId xmlns:a16="http://schemas.microsoft.com/office/drawing/2014/main" id="{341C5C94-B535-17A4-47CB-DFBA0C31E1AF}"/>
                  </a:ext>
                </a:extLst>
              </p:cNvPr>
              <p:cNvPicPr/>
              <p:nvPr/>
            </p:nvPicPr>
            <p:blipFill>
              <a:blip r:embed="rId71"/>
              <a:stretch>
                <a:fillRect/>
              </a:stretch>
            </p:blipFill>
            <p:spPr>
              <a:xfrm>
                <a:off x="9540525" y="2005657"/>
                <a:ext cx="226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2" name="Ink 51">
                <a:extLst>
                  <a:ext uri="{FF2B5EF4-FFF2-40B4-BE49-F238E27FC236}">
                    <a16:creationId xmlns:a16="http://schemas.microsoft.com/office/drawing/2014/main" id="{42638C54-DAF8-AE48-0287-46984D9BD072}"/>
                  </a:ext>
                </a:extLst>
              </p14:cNvPr>
              <p14:cNvContentPartPr/>
              <p14:nvPr/>
            </p14:nvContentPartPr>
            <p14:xfrm>
              <a:off x="9850845" y="1997377"/>
              <a:ext cx="119160" cy="532080"/>
            </p14:xfrm>
          </p:contentPart>
        </mc:Choice>
        <mc:Fallback>
          <p:pic>
            <p:nvPicPr>
              <p:cNvPr id="52" name="Ink 51">
                <a:extLst>
                  <a:ext uri="{FF2B5EF4-FFF2-40B4-BE49-F238E27FC236}">
                    <a16:creationId xmlns:a16="http://schemas.microsoft.com/office/drawing/2014/main" id="{42638C54-DAF8-AE48-0287-46984D9BD072}"/>
                  </a:ext>
                </a:extLst>
              </p:cNvPr>
              <p:cNvPicPr/>
              <p:nvPr/>
            </p:nvPicPr>
            <p:blipFill>
              <a:blip r:embed="rId73"/>
              <a:stretch>
                <a:fillRect/>
              </a:stretch>
            </p:blipFill>
            <p:spPr>
              <a:xfrm>
                <a:off x="9842205" y="1988737"/>
                <a:ext cx="136800" cy="549720"/>
              </a:xfrm>
              <a:prstGeom prst="rect">
                <a:avLst/>
              </a:prstGeom>
            </p:spPr>
          </p:pic>
        </mc:Fallback>
      </mc:AlternateContent>
      <p:grpSp>
        <p:nvGrpSpPr>
          <p:cNvPr id="98" name="Group 97">
            <a:extLst>
              <a:ext uri="{FF2B5EF4-FFF2-40B4-BE49-F238E27FC236}">
                <a16:creationId xmlns:a16="http://schemas.microsoft.com/office/drawing/2014/main" id="{E5380B00-A135-5D87-5E37-91428D4C41A7}"/>
              </a:ext>
            </a:extLst>
          </p:cNvPr>
          <p:cNvGrpSpPr/>
          <p:nvPr/>
        </p:nvGrpSpPr>
        <p:grpSpPr>
          <a:xfrm>
            <a:off x="10135605" y="2110777"/>
            <a:ext cx="1902240" cy="442800"/>
            <a:chOff x="10135605" y="2110777"/>
            <a:chExt cx="1902240" cy="442800"/>
          </a:xfrm>
        </p:grpSpPr>
        <mc:AlternateContent xmlns:mc="http://schemas.openxmlformats.org/markup-compatibility/2006">
          <mc:Choice xmlns:p14="http://schemas.microsoft.com/office/powerpoint/2010/main" Requires="p14">
            <p:contentPart p14:bwMode="auto" r:id="rId74">
              <p14:nvContentPartPr>
                <p14:cNvPr id="86" name="Ink 85">
                  <a:extLst>
                    <a:ext uri="{FF2B5EF4-FFF2-40B4-BE49-F238E27FC236}">
                      <a16:creationId xmlns:a16="http://schemas.microsoft.com/office/drawing/2014/main" id="{61104188-A2E5-9756-1173-585A3A78363E}"/>
                    </a:ext>
                  </a:extLst>
                </p14:cNvPr>
                <p14:cNvContentPartPr/>
                <p14:nvPr/>
              </p14:nvContentPartPr>
              <p14:xfrm>
                <a:off x="10135605" y="2214457"/>
                <a:ext cx="304200" cy="159840"/>
              </p14:xfrm>
            </p:contentPart>
          </mc:Choice>
          <mc:Fallback>
            <p:pic>
              <p:nvPicPr>
                <p:cNvPr id="86" name="Ink 85">
                  <a:extLst>
                    <a:ext uri="{FF2B5EF4-FFF2-40B4-BE49-F238E27FC236}">
                      <a16:creationId xmlns:a16="http://schemas.microsoft.com/office/drawing/2014/main" id="{61104188-A2E5-9756-1173-585A3A78363E}"/>
                    </a:ext>
                  </a:extLst>
                </p:cNvPr>
                <p:cNvPicPr/>
                <p:nvPr/>
              </p:nvPicPr>
              <p:blipFill>
                <a:blip r:embed="rId75"/>
                <a:stretch>
                  <a:fillRect/>
                </a:stretch>
              </p:blipFill>
              <p:spPr>
                <a:xfrm>
                  <a:off x="10126965" y="2205457"/>
                  <a:ext cx="3218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7" name="Ink 86">
                  <a:extLst>
                    <a:ext uri="{FF2B5EF4-FFF2-40B4-BE49-F238E27FC236}">
                      <a16:creationId xmlns:a16="http://schemas.microsoft.com/office/drawing/2014/main" id="{56D77B6A-4917-6CAE-5BC7-7E2CE009DB94}"/>
                    </a:ext>
                  </a:extLst>
                </p14:cNvPr>
                <p14:cNvContentPartPr/>
                <p14:nvPr/>
              </p14:nvContentPartPr>
              <p14:xfrm>
                <a:off x="10465005" y="2243257"/>
                <a:ext cx="174240" cy="177120"/>
              </p14:xfrm>
            </p:contentPart>
          </mc:Choice>
          <mc:Fallback>
            <p:pic>
              <p:nvPicPr>
                <p:cNvPr id="87" name="Ink 86">
                  <a:extLst>
                    <a:ext uri="{FF2B5EF4-FFF2-40B4-BE49-F238E27FC236}">
                      <a16:creationId xmlns:a16="http://schemas.microsoft.com/office/drawing/2014/main" id="{56D77B6A-4917-6CAE-5BC7-7E2CE009DB94}"/>
                    </a:ext>
                  </a:extLst>
                </p:cNvPr>
                <p:cNvPicPr/>
                <p:nvPr/>
              </p:nvPicPr>
              <p:blipFill>
                <a:blip r:embed="rId77"/>
                <a:stretch>
                  <a:fillRect/>
                </a:stretch>
              </p:blipFill>
              <p:spPr>
                <a:xfrm>
                  <a:off x="10456365" y="2234257"/>
                  <a:ext cx="1918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8" name="Ink 87">
                  <a:extLst>
                    <a:ext uri="{FF2B5EF4-FFF2-40B4-BE49-F238E27FC236}">
                      <a16:creationId xmlns:a16="http://schemas.microsoft.com/office/drawing/2014/main" id="{46DCFBE2-EB4E-8F7A-1F32-033FDB9A565D}"/>
                    </a:ext>
                  </a:extLst>
                </p14:cNvPr>
                <p14:cNvContentPartPr/>
                <p14:nvPr/>
              </p14:nvContentPartPr>
              <p14:xfrm>
                <a:off x="10557165" y="2295097"/>
                <a:ext cx="142920" cy="19440"/>
              </p14:xfrm>
            </p:contentPart>
          </mc:Choice>
          <mc:Fallback>
            <p:pic>
              <p:nvPicPr>
                <p:cNvPr id="88" name="Ink 87">
                  <a:extLst>
                    <a:ext uri="{FF2B5EF4-FFF2-40B4-BE49-F238E27FC236}">
                      <a16:creationId xmlns:a16="http://schemas.microsoft.com/office/drawing/2014/main" id="{46DCFBE2-EB4E-8F7A-1F32-033FDB9A565D}"/>
                    </a:ext>
                  </a:extLst>
                </p:cNvPr>
                <p:cNvPicPr/>
                <p:nvPr/>
              </p:nvPicPr>
              <p:blipFill>
                <a:blip r:embed="rId79"/>
                <a:stretch>
                  <a:fillRect/>
                </a:stretch>
              </p:blipFill>
              <p:spPr>
                <a:xfrm>
                  <a:off x="10548525" y="2286097"/>
                  <a:ext cx="160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9" name="Ink 88">
                  <a:extLst>
                    <a:ext uri="{FF2B5EF4-FFF2-40B4-BE49-F238E27FC236}">
                      <a16:creationId xmlns:a16="http://schemas.microsoft.com/office/drawing/2014/main" id="{0FED39E7-ECA2-2DE0-16D1-14E00442CC1A}"/>
                    </a:ext>
                  </a:extLst>
                </p14:cNvPr>
                <p14:cNvContentPartPr/>
                <p14:nvPr/>
              </p14:nvContentPartPr>
              <p14:xfrm>
                <a:off x="10735725" y="2253337"/>
                <a:ext cx="192600" cy="190080"/>
              </p14:xfrm>
            </p:contentPart>
          </mc:Choice>
          <mc:Fallback>
            <p:pic>
              <p:nvPicPr>
                <p:cNvPr id="89" name="Ink 88">
                  <a:extLst>
                    <a:ext uri="{FF2B5EF4-FFF2-40B4-BE49-F238E27FC236}">
                      <a16:creationId xmlns:a16="http://schemas.microsoft.com/office/drawing/2014/main" id="{0FED39E7-ECA2-2DE0-16D1-14E00442CC1A}"/>
                    </a:ext>
                  </a:extLst>
                </p:cNvPr>
                <p:cNvPicPr/>
                <p:nvPr/>
              </p:nvPicPr>
              <p:blipFill>
                <a:blip r:embed="rId81"/>
                <a:stretch>
                  <a:fillRect/>
                </a:stretch>
              </p:blipFill>
              <p:spPr>
                <a:xfrm>
                  <a:off x="10727085" y="2244697"/>
                  <a:ext cx="2102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0" name="Ink 89">
                  <a:extLst>
                    <a:ext uri="{FF2B5EF4-FFF2-40B4-BE49-F238E27FC236}">
                      <a16:creationId xmlns:a16="http://schemas.microsoft.com/office/drawing/2014/main" id="{B97EE625-4C1B-C12D-A4FA-464981108C21}"/>
                    </a:ext>
                  </a:extLst>
                </p14:cNvPr>
                <p14:cNvContentPartPr/>
                <p14:nvPr/>
              </p14:nvContentPartPr>
              <p14:xfrm>
                <a:off x="11002485" y="2277817"/>
                <a:ext cx="209520" cy="148680"/>
              </p14:xfrm>
            </p:contentPart>
          </mc:Choice>
          <mc:Fallback>
            <p:pic>
              <p:nvPicPr>
                <p:cNvPr id="90" name="Ink 89">
                  <a:extLst>
                    <a:ext uri="{FF2B5EF4-FFF2-40B4-BE49-F238E27FC236}">
                      <a16:creationId xmlns:a16="http://schemas.microsoft.com/office/drawing/2014/main" id="{B97EE625-4C1B-C12D-A4FA-464981108C21}"/>
                    </a:ext>
                  </a:extLst>
                </p:cNvPr>
                <p:cNvPicPr/>
                <p:nvPr/>
              </p:nvPicPr>
              <p:blipFill>
                <a:blip r:embed="rId83"/>
                <a:stretch>
                  <a:fillRect/>
                </a:stretch>
              </p:blipFill>
              <p:spPr>
                <a:xfrm>
                  <a:off x="10993845" y="2269177"/>
                  <a:ext cx="2271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1" name="Ink 90">
                  <a:extLst>
                    <a:ext uri="{FF2B5EF4-FFF2-40B4-BE49-F238E27FC236}">
                      <a16:creationId xmlns:a16="http://schemas.microsoft.com/office/drawing/2014/main" id="{24BA9822-EC70-CD57-F995-BCA321D3A050}"/>
                    </a:ext>
                  </a:extLst>
                </p14:cNvPr>
                <p14:cNvContentPartPr/>
                <p14:nvPr/>
              </p14:nvContentPartPr>
              <p14:xfrm>
                <a:off x="11232165" y="2110777"/>
                <a:ext cx="59040" cy="114840"/>
              </p14:xfrm>
            </p:contentPart>
          </mc:Choice>
          <mc:Fallback>
            <p:pic>
              <p:nvPicPr>
                <p:cNvPr id="91" name="Ink 90">
                  <a:extLst>
                    <a:ext uri="{FF2B5EF4-FFF2-40B4-BE49-F238E27FC236}">
                      <a16:creationId xmlns:a16="http://schemas.microsoft.com/office/drawing/2014/main" id="{24BA9822-EC70-CD57-F995-BCA321D3A050}"/>
                    </a:ext>
                  </a:extLst>
                </p:cNvPr>
                <p:cNvPicPr/>
                <p:nvPr/>
              </p:nvPicPr>
              <p:blipFill>
                <a:blip r:embed="rId85"/>
                <a:stretch>
                  <a:fillRect/>
                </a:stretch>
              </p:blipFill>
              <p:spPr>
                <a:xfrm>
                  <a:off x="11223165" y="2102137"/>
                  <a:ext cx="766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2" name="Ink 91">
                  <a:extLst>
                    <a:ext uri="{FF2B5EF4-FFF2-40B4-BE49-F238E27FC236}">
                      <a16:creationId xmlns:a16="http://schemas.microsoft.com/office/drawing/2014/main" id="{F3FCF00C-6C80-2E5A-8193-0AC6103A0E74}"/>
                    </a:ext>
                  </a:extLst>
                </p14:cNvPr>
                <p14:cNvContentPartPr/>
                <p14:nvPr/>
              </p14:nvContentPartPr>
              <p14:xfrm>
                <a:off x="11174565" y="2118337"/>
                <a:ext cx="179280" cy="69120"/>
              </p14:xfrm>
            </p:contentPart>
          </mc:Choice>
          <mc:Fallback>
            <p:pic>
              <p:nvPicPr>
                <p:cNvPr id="92" name="Ink 91">
                  <a:extLst>
                    <a:ext uri="{FF2B5EF4-FFF2-40B4-BE49-F238E27FC236}">
                      <a16:creationId xmlns:a16="http://schemas.microsoft.com/office/drawing/2014/main" id="{F3FCF00C-6C80-2E5A-8193-0AC6103A0E74}"/>
                    </a:ext>
                  </a:extLst>
                </p:cNvPr>
                <p:cNvPicPr/>
                <p:nvPr/>
              </p:nvPicPr>
              <p:blipFill>
                <a:blip r:embed="rId87"/>
                <a:stretch>
                  <a:fillRect/>
                </a:stretch>
              </p:blipFill>
              <p:spPr>
                <a:xfrm>
                  <a:off x="11165565" y="2109337"/>
                  <a:ext cx="1969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3" name="Ink 92">
                  <a:extLst>
                    <a:ext uri="{FF2B5EF4-FFF2-40B4-BE49-F238E27FC236}">
                      <a16:creationId xmlns:a16="http://schemas.microsoft.com/office/drawing/2014/main" id="{72144E36-D90D-1985-D22F-DA2C2481B030}"/>
                    </a:ext>
                  </a:extLst>
                </p14:cNvPr>
                <p14:cNvContentPartPr/>
                <p14:nvPr/>
              </p14:nvContentPartPr>
              <p14:xfrm>
                <a:off x="11275725" y="2275297"/>
                <a:ext cx="202320" cy="183600"/>
              </p14:xfrm>
            </p:contentPart>
          </mc:Choice>
          <mc:Fallback>
            <p:pic>
              <p:nvPicPr>
                <p:cNvPr id="93" name="Ink 92">
                  <a:extLst>
                    <a:ext uri="{FF2B5EF4-FFF2-40B4-BE49-F238E27FC236}">
                      <a16:creationId xmlns:a16="http://schemas.microsoft.com/office/drawing/2014/main" id="{72144E36-D90D-1985-D22F-DA2C2481B030}"/>
                    </a:ext>
                  </a:extLst>
                </p:cNvPr>
                <p:cNvPicPr/>
                <p:nvPr/>
              </p:nvPicPr>
              <p:blipFill>
                <a:blip r:embed="rId89"/>
                <a:stretch>
                  <a:fillRect/>
                </a:stretch>
              </p:blipFill>
              <p:spPr>
                <a:xfrm>
                  <a:off x="11266725" y="2266297"/>
                  <a:ext cx="2199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4" name="Ink 93">
                  <a:extLst>
                    <a:ext uri="{FF2B5EF4-FFF2-40B4-BE49-F238E27FC236}">
                      <a16:creationId xmlns:a16="http://schemas.microsoft.com/office/drawing/2014/main" id="{DAE8A5C3-8399-387F-CF35-EB9802AFFA4C}"/>
                    </a:ext>
                  </a:extLst>
                </p14:cNvPr>
                <p14:cNvContentPartPr/>
                <p14:nvPr/>
              </p14:nvContentPartPr>
              <p14:xfrm>
                <a:off x="11367525" y="2312377"/>
                <a:ext cx="180360" cy="44280"/>
              </p14:xfrm>
            </p:contentPart>
          </mc:Choice>
          <mc:Fallback>
            <p:pic>
              <p:nvPicPr>
                <p:cNvPr id="94" name="Ink 93">
                  <a:extLst>
                    <a:ext uri="{FF2B5EF4-FFF2-40B4-BE49-F238E27FC236}">
                      <a16:creationId xmlns:a16="http://schemas.microsoft.com/office/drawing/2014/main" id="{DAE8A5C3-8399-387F-CF35-EB9802AFFA4C}"/>
                    </a:ext>
                  </a:extLst>
                </p:cNvPr>
                <p:cNvPicPr/>
                <p:nvPr/>
              </p:nvPicPr>
              <p:blipFill>
                <a:blip r:embed="rId91"/>
                <a:stretch>
                  <a:fillRect/>
                </a:stretch>
              </p:blipFill>
              <p:spPr>
                <a:xfrm>
                  <a:off x="11358525" y="2303737"/>
                  <a:ext cx="198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5" name="Ink 94">
                  <a:extLst>
                    <a:ext uri="{FF2B5EF4-FFF2-40B4-BE49-F238E27FC236}">
                      <a16:creationId xmlns:a16="http://schemas.microsoft.com/office/drawing/2014/main" id="{62916D05-BF5E-10A2-0CB5-76E80709BA95}"/>
                    </a:ext>
                  </a:extLst>
                </p14:cNvPr>
                <p14:cNvContentPartPr/>
                <p14:nvPr/>
              </p14:nvContentPartPr>
              <p14:xfrm>
                <a:off x="11579925" y="2284297"/>
                <a:ext cx="56880" cy="221760"/>
              </p14:xfrm>
            </p:contentPart>
          </mc:Choice>
          <mc:Fallback>
            <p:pic>
              <p:nvPicPr>
                <p:cNvPr id="95" name="Ink 94">
                  <a:extLst>
                    <a:ext uri="{FF2B5EF4-FFF2-40B4-BE49-F238E27FC236}">
                      <a16:creationId xmlns:a16="http://schemas.microsoft.com/office/drawing/2014/main" id="{62916D05-BF5E-10A2-0CB5-76E80709BA95}"/>
                    </a:ext>
                  </a:extLst>
                </p:cNvPr>
                <p:cNvPicPr/>
                <p:nvPr/>
              </p:nvPicPr>
              <p:blipFill>
                <a:blip r:embed="rId93"/>
                <a:stretch>
                  <a:fillRect/>
                </a:stretch>
              </p:blipFill>
              <p:spPr>
                <a:xfrm>
                  <a:off x="11570925" y="2275297"/>
                  <a:ext cx="745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6" name="Ink 95">
                  <a:extLst>
                    <a:ext uri="{FF2B5EF4-FFF2-40B4-BE49-F238E27FC236}">
                      <a16:creationId xmlns:a16="http://schemas.microsoft.com/office/drawing/2014/main" id="{822D8E1C-6083-47C1-007A-A1638CADFA5D}"/>
                    </a:ext>
                  </a:extLst>
                </p14:cNvPr>
                <p14:cNvContentPartPr/>
                <p14:nvPr/>
              </p14:nvContentPartPr>
              <p14:xfrm>
                <a:off x="11735805" y="2261977"/>
                <a:ext cx="254880" cy="291600"/>
              </p14:xfrm>
            </p:contentPart>
          </mc:Choice>
          <mc:Fallback>
            <p:pic>
              <p:nvPicPr>
                <p:cNvPr id="96" name="Ink 95">
                  <a:extLst>
                    <a:ext uri="{FF2B5EF4-FFF2-40B4-BE49-F238E27FC236}">
                      <a16:creationId xmlns:a16="http://schemas.microsoft.com/office/drawing/2014/main" id="{822D8E1C-6083-47C1-007A-A1638CADFA5D}"/>
                    </a:ext>
                  </a:extLst>
                </p:cNvPr>
                <p:cNvPicPr/>
                <p:nvPr/>
              </p:nvPicPr>
              <p:blipFill>
                <a:blip r:embed="rId95"/>
                <a:stretch>
                  <a:fillRect/>
                </a:stretch>
              </p:blipFill>
              <p:spPr>
                <a:xfrm>
                  <a:off x="11727165" y="2253337"/>
                  <a:ext cx="2725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7" name="Ink 96">
                  <a:extLst>
                    <a:ext uri="{FF2B5EF4-FFF2-40B4-BE49-F238E27FC236}">
                      <a16:creationId xmlns:a16="http://schemas.microsoft.com/office/drawing/2014/main" id="{D41379A2-E6B6-EB44-1C2D-5F096530F064}"/>
                    </a:ext>
                  </a:extLst>
                </p14:cNvPr>
                <p14:cNvContentPartPr/>
                <p14:nvPr/>
              </p14:nvContentPartPr>
              <p14:xfrm>
                <a:off x="11855685" y="2372857"/>
                <a:ext cx="182160" cy="69480"/>
              </p14:xfrm>
            </p:contentPart>
          </mc:Choice>
          <mc:Fallback>
            <p:pic>
              <p:nvPicPr>
                <p:cNvPr id="97" name="Ink 96">
                  <a:extLst>
                    <a:ext uri="{FF2B5EF4-FFF2-40B4-BE49-F238E27FC236}">
                      <a16:creationId xmlns:a16="http://schemas.microsoft.com/office/drawing/2014/main" id="{D41379A2-E6B6-EB44-1C2D-5F096530F064}"/>
                    </a:ext>
                  </a:extLst>
                </p:cNvPr>
                <p:cNvPicPr/>
                <p:nvPr/>
              </p:nvPicPr>
              <p:blipFill>
                <a:blip r:embed="rId97"/>
                <a:stretch>
                  <a:fillRect/>
                </a:stretch>
              </p:blipFill>
              <p:spPr>
                <a:xfrm>
                  <a:off x="11846685" y="2363857"/>
                  <a:ext cx="199800" cy="87120"/>
                </a:xfrm>
                <a:prstGeom prst="rect">
                  <a:avLst/>
                </a:prstGeom>
              </p:spPr>
            </p:pic>
          </mc:Fallback>
        </mc:AlternateContent>
      </p:grpSp>
      <p:grpSp>
        <p:nvGrpSpPr>
          <p:cNvPr id="126" name="Group 125">
            <a:extLst>
              <a:ext uri="{FF2B5EF4-FFF2-40B4-BE49-F238E27FC236}">
                <a16:creationId xmlns:a16="http://schemas.microsoft.com/office/drawing/2014/main" id="{7BB07AAC-76B4-0B7E-F94D-D5E8E5DD412F}"/>
              </a:ext>
            </a:extLst>
          </p:cNvPr>
          <p:cNvGrpSpPr/>
          <p:nvPr/>
        </p:nvGrpSpPr>
        <p:grpSpPr>
          <a:xfrm>
            <a:off x="8462685" y="2755897"/>
            <a:ext cx="3244680" cy="1311120"/>
            <a:chOff x="8462685" y="2755897"/>
            <a:chExt cx="3244680" cy="1311120"/>
          </a:xfrm>
        </p:grpSpPr>
        <mc:AlternateContent xmlns:mc="http://schemas.openxmlformats.org/markup-compatibility/2006">
          <mc:Choice xmlns:p14="http://schemas.microsoft.com/office/powerpoint/2010/main" Requires="p14">
            <p:contentPart p14:bwMode="auto" r:id="rId98">
              <p14:nvContentPartPr>
                <p14:cNvPr id="71" name="Ink 70">
                  <a:extLst>
                    <a:ext uri="{FF2B5EF4-FFF2-40B4-BE49-F238E27FC236}">
                      <a16:creationId xmlns:a16="http://schemas.microsoft.com/office/drawing/2014/main" id="{D9C4DDD0-C78D-AC08-C01C-4DF60F43BFDF}"/>
                    </a:ext>
                  </a:extLst>
                </p14:cNvPr>
                <p14:cNvContentPartPr/>
                <p14:nvPr/>
              </p14:nvContentPartPr>
              <p14:xfrm>
                <a:off x="10162965" y="2954977"/>
                <a:ext cx="31680" cy="362880"/>
              </p14:xfrm>
            </p:contentPart>
          </mc:Choice>
          <mc:Fallback>
            <p:pic>
              <p:nvPicPr>
                <p:cNvPr id="71" name="Ink 70">
                  <a:extLst>
                    <a:ext uri="{FF2B5EF4-FFF2-40B4-BE49-F238E27FC236}">
                      <a16:creationId xmlns:a16="http://schemas.microsoft.com/office/drawing/2014/main" id="{D9C4DDD0-C78D-AC08-C01C-4DF60F43BFDF}"/>
                    </a:ext>
                  </a:extLst>
                </p:cNvPr>
                <p:cNvPicPr/>
                <p:nvPr/>
              </p:nvPicPr>
              <p:blipFill>
                <a:blip r:embed="rId99"/>
                <a:stretch>
                  <a:fillRect/>
                </a:stretch>
              </p:blipFill>
              <p:spPr>
                <a:xfrm>
                  <a:off x="10154325" y="2945977"/>
                  <a:ext cx="4932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2" name="Ink 71">
                  <a:extLst>
                    <a:ext uri="{FF2B5EF4-FFF2-40B4-BE49-F238E27FC236}">
                      <a16:creationId xmlns:a16="http://schemas.microsoft.com/office/drawing/2014/main" id="{DC5EB0A3-7944-43BC-98CA-F8EE4820F3C5}"/>
                    </a:ext>
                  </a:extLst>
                </p14:cNvPr>
                <p14:cNvContentPartPr/>
                <p14:nvPr/>
              </p14:nvContentPartPr>
              <p14:xfrm>
                <a:off x="10279245" y="2996377"/>
                <a:ext cx="29520" cy="333360"/>
              </p14:xfrm>
            </p:contentPart>
          </mc:Choice>
          <mc:Fallback>
            <p:pic>
              <p:nvPicPr>
                <p:cNvPr id="72" name="Ink 71">
                  <a:extLst>
                    <a:ext uri="{FF2B5EF4-FFF2-40B4-BE49-F238E27FC236}">
                      <a16:creationId xmlns:a16="http://schemas.microsoft.com/office/drawing/2014/main" id="{DC5EB0A3-7944-43BC-98CA-F8EE4820F3C5}"/>
                    </a:ext>
                  </a:extLst>
                </p:cNvPr>
                <p:cNvPicPr/>
                <p:nvPr/>
              </p:nvPicPr>
              <p:blipFill>
                <a:blip r:embed="rId101"/>
                <a:stretch>
                  <a:fillRect/>
                </a:stretch>
              </p:blipFill>
              <p:spPr>
                <a:xfrm>
                  <a:off x="10270605" y="2987377"/>
                  <a:ext cx="471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3" name="Ink 72">
                  <a:extLst>
                    <a:ext uri="{FF2B5EF4-FFF2-40B4-BE49-F238E27FC236}">
                      <a16:creationId xmlns:a16="http://schemas.microsoft.com/office/drawing/2014/main" id="{9DC02AFA-1966-0BB9-EC21-7D68E00B45AC}"/>
                    </a:ext>
                  </a:extLst>
                </p14:cNvPr>
                <p14:cNvContentPartPr/>
                <p14:nvPr/>
              </p14:nvContentPartPr>
              <p14:xfrm>
                <a:off x="10426125" y="3159097"/>
                <a:ext cx="162720" cy="143280"/>
              </p14:xfrm>
            </p:contentPart>
          </mc:Choice>
          <mc:Fallback>
            <p:pic>
              <p:nvPicPr>
                <p:cNvPr id="73" name="Ink 72">
                  <a:extLst>
                    <a:ext uri="{FF2B5EF4-FFF2-40B4-BE49-F238E27FC236}">
                      <a16:creationId xmlns:a16="http://schemas.microsoft.com/office/drawing/2014/main" id="{9DC02AFA-1966-0BB9-EC21-7D68E00B45AC}"/>
                    </a:ext>
                  </a:extLst>
                </p:cNvPr>
                <p:cNvPicPr/>
                <p:nvPr/>
              </p:nvPicPr>
              <p:blipFill>
                <a:blip r:embed="rId103"/>
                <a:stretch>
                  <a:fillRect/>
                </a:stretch>
              </p:blipFill>
              <p:spPr>
                <a:xfrm>
                  <a:off x="10417485" y="3150457"/>
                  <a:ext cx="1803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4" name="Ink 73">
                  <a:extLst>
                    <a:ext uri="{FF2B5EF4-FFF2-40B4-BE49-F238E27FC236}">
                      <a16:creationId xmlns:a16="http://schemas.microsoft.com/office/drawing/2014/main" id="{E30FB05A-F89B-267D-AD51-2E9E0D70D613}"/>
                    </a:ext>
                  </a:extLst>
                </p14:cNvPr>
                <p14:cNvContentPartPr/>
                <p14:nvPr/>
              </p14:nvContentPartPr>
              <p14:xfrm>
                <a:off x="10429725" y="3148297"/>
                <a:ext cx="199440" cy="195840"/>
              </p14:xfrm>
            </p:contentPart>
          </mc:Choice>
          <mc:Fallback>
            <p:pic>
              <p:nvPicPr>
                <p:cNvPr id="74" name="Ink 73">
                  <a:extLst>
                    <a:ext uri="{FF2B5EF4-FFF2-40B4-BE49-F238E27FC236}">
                      <a16:creationId xmlns:a16="http://schemas.microsoft.com/office/drawing/2014/main" id="{E30FB05A-F89B-267D-AD51-2E9E0D70D613}"/>
                    </a:ext>
                  </a:extLst>
                </p:cNvPr>
                <p:cNvPicPr/>
                <p:nvPr/>
              </p:nvPicPr>
              <p:blipFill>
                <a:blip r:embed="rId105"/>
                <a:stretch>
                  <a:fillRect/>
                </a:stretch>
              </p:blipFill>
              <p:spPr>
                <a:xfrm>
                  <a:off x="10420725" y="3139297"/>
                  <a:ext cx="2170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5" name="Ink 74">
                  <a:extLst>
                    <a:ext uri="{FF2B5EF4-FFF2-40B4-BE49-F238E27FC236}">
                      <a16:creationId xmlns:a16="http://schemas.microsoft.com/office/drawing/2014/main" id="{7D054CB4-9675-9734-EBD7-F7DF6FF3D22C}"/>
                    </a:ext>
                  </a:extLst>
                </p14:cNvPr>
                <p14:cNvContentPartPr/>
                <p14:nvPr/>
              </p14:nvContentPartPr>
              <p14:xfrm>
                <a:off x="10749045" y="3143977"/>
                <a:ext cx="83880" cy="265680"/>
              </p14:xfrm>
            </p:contentPart>
          </mc:Choice>
          <mc:Fallback>
            <p:pic>
              <p:nvPicPr>
                <p:cNvPr id="75" name="Ink 74">
                  <a:extLst>
                    <a:ext uri="{FF2B5EF4-FFF2-40B4-BE49-F238E27FC236}">
                      <a16:creationId xmlns:a16="http://schemas.microsoft.com/office/drawing/2014/main" id="{7D054CB4-9675-9734-EBD7-F7DF6FF3D22C}"/>
                    </a:ext>
                  </a:extLst>
                </p:cNvPr>
                <p:cNvPicPr/>
                <p:nvPr/>
              </p:nvPicPr>
              <p:blipFill>
                <a:blip r:embed="rId107"/>
                <a:stretch>
                  <a:fillRect/>
                </a:stretch>
              </p:blipFill>
              <p:spPr>
                <a:xfrm>
                  <a:off x="10740405" y="3134977"/>
                  <a:ext cx="101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6" name="Ink 75">
                  <a:extLst>
                    <a:ext uri="{FF2B5EF4-FFF2-40B4-BE49-F238E27FC236}">
                      <a16:creationId xmlns:a16="http://schemas.microsoft.com/office/drawing/2014/main" id="{2DD43833-5F69-6EA3-BCCB-036292DA9AE1}"/>
                    </a:ext>
                  </a:extLst>
                </p14:cNvPr>
                <p14:cNvContentPartPr/>
                <p14:nvPr/>
              </p14:nvContentPartPr>
              <p14:xfrm>
                <a:off x="10971165" y="3009697"/>
                <a:ext cx="235800" cy="240120"/>
              </p14:xfrm>
            </p:contentPart>
          </mc:Choice>
          <mc:Fallback>
            <p:pic>
              <p:nvPicPr>
                <p:cNvPr id="76" name="Ink 75">
                  <a:extLst>
                    <a:ext uri="{FF2B5EF4-FFF2-40B4-BE49-F238E27FC236}">
                      <a16:creationId xmlns:a16="http://schemas.microsoft.com/office/drawing/2014/main" id="{2DD43833-5F69-6EA3-BCCB-036292DA9AE1}"/>
                    </a:ext>
                  </a:extLst>
                </p:cNvPr>
                <p:cNvPicPr/>
                <p:nvPr/>
              </p:nvPicPr>
              <p:blipFill>
                <a:blip r:embed="rId109"/>
                <a:stretch>
                  <a:fillRect/>
                </a:stretch>
              </p:blipFill>
              <p:spPr>
                <a:xfrm>
                  <a:off x="10962165" y="3001057"/>
                  <a:ext cx="2534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1" name="Ink 80">
                  <a:extLst>
                    <a:ext uri="{FF2B5EF4-FFF2-40B4-BE49-F238E27FC236}">
                      <a16:creationId xmlns:a16="http://schemas.microsoft.com/office/drawing/2014/main" id="{12CD9EBC-B2F1-FAD7-FC73-21E12B0F4EA0}"/>
                    </a:ext>
                  </a:extLst>
                </p14:cNvPr>
                <p14:cNvContentPartPr/>
                <p14:nvPr/>
              </p14:nvContentPartPr>
              <p14:xfrm>
                <a:off x="11330805" y="3121297"/>
                <a:ext cx="361080" cy="295920"/>
              </p14:xfrm>
            </p:contentPart>
          </mc:Choice>
          <mc:Fallback>
            <p:pic>
              <p:nvPicPr>
                <p:cNvPr id="81" name="Ink 80">
                  <a:extLst>
                    <a:ext uri="{FF2B5EF4-FFF2-40B4-BE49-F238E27FC236}">
                      <a16:creationId xmlns:a16="http://schemas.microsoft.com/office/drawing/2014/main" id="{12CD9EBC-B2F1-FAD7-FC73-21E12B0F4EA0}"/>
                    </a:ext>
                  </a:extLst>
                </p:cNvPr>
                <p:cNvPicPr/>
                <p:nvPr/>
              </p:nvPicPr>
              <p:blipFill>
                <a:blip r:embed="rId111"/>
                <a:stretch>
                  <a:fillRect/>
                </a:stretch>
              </p:blipFill>
              <p:spPr>
                <a:xfrm>
                  <a:off x="11321805" y="3112297"/>
                  <a:ext cx="3787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2" name="Ink 81">
                  <a:extLst>
                    <a:ext uri="{FF2B5EF4-FFF2-40B4-BE49-F238E27FC236}">
                      <a16:creationId xmlns:a16="http://schemas.microsoft.com/office/drawing/2014/main" id="{CBB2EAEB-C980-8DCD-9ED1-5C2C6717B65D}"/>
                    </a:ext>
                  </a:extLst>
                </p14:cNvPr>
                <p14:cNvContentPartPr/>
                <p14:nvPr/>
              </p14:nvContentPartPr>
              <p14:xfrm>
                <a:off x="11578485" y="3249457"/>
                <a:ext cx="128880" cy="33480"/>
              </p14:xfrm>
            </p:contentPart>
          </mc:Choice>
          <mc:Fallback>
            <p:pic>
              <p:nvPicPr>
                <p:cNvPr id="82" name="Ink 81">
                  <a:extLst>
                    <a:ext uri="{FF2B5EF4-FFF2-40B4-BE49-F238E27FC236}">
                      <a16:creationId xmlns:a16="http://schemas.microsoft.com/office/drawing/2014/main" id="{CBB2EAEB-C980-8DCD-9ED1-5C2C6717B65D}"/>
                    </a:ext>
                  </a:extLst>
                </p:cNvPr>
                <p:cNvPicPr/>
                <p:nvPr/>
              </p:nvPicPr>
              <p:blipFill>
                <a:blip r:embed="rId113"/>
                <a:stretch>
                  <a:fillRect/>
                </a:stretch>
              </p:blipFill>
              <p:spPr>
                <a:xfrm>
                  <a:off x="11569485" y="3240817"/>
                  <a:ext cx="146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7" name="Ink 76">
                  <a:extLst>
                    <a:ext uri="{FF2B5EF4-FFF2-40B4-BE49-F238E27FC236}">
                      <a16:creationId xmlns:a16="http://schemas.microsoft.com/office/drawing/2014/main" id="{972CC7E5-EF55-98E5-17CC-388C2905CEE1}"/>
                    </a:ext>
                  </a:extLst>
                </p14:cNvPr>
                <p14:cNvContentPartPr/>
                <p14:nvPr/>
              </p14:nvContentPartPr>
              <p14:xfrm>
                <a:off x="9887205" y="2763457"/>
                <a:ext cx="158400" cy="588240"/>
              </p14:xfrm>
            </p:contentPart>
          </mc:Choice>
          <mc:Fallback>
            <p:pic>
              <p:nvPicPr>
                <p:cNvPr id="77" name="Ink 76">
                  <a:extLst>
                    <a:ext uri="{FF2B5EF4-FFF2-40B4-BE49-F238E27FC236}">
                      <a16:creationId xmlns:a16="http://schemas.microsoft.com/office/drawing/2014/main" id="{972CC7E5-EF55-98E5-17CC-388C2905CEE1}"/>
                    </a:ext>
                  </a:extLst>
                </p:cNvPr>
                <p:cNvPicPr/>
                <p:nvPr/>
              </p:nvPicPr>
              <p:blipFill>
                <a:blip r:embed="rId115"/>
                <a:stretch>
                  <a:fillRect/>
                </a:stretch>
              </p:blipFill>
              <p:spPr>
                <a:xfrm>
                  <a:off x="9878205" y="2754457"/>
                  <a:ext cx="176040" cy="605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Ink 77">
                  <a:extLst>
                    <a:ext uri="{FF2B5EF4-FFF2-40B4-BE49-F238E27FC236}">
                      <a16:creationId xmlns:a16="http://schemas.microsoft.com/office/drawing/2014/main" id="{BA31EFF0-3650-9A29-2333-F5270F4EE928}"/>
                    </a:ext>
                  </a:extLst>
                </p14:cNvPr>
                <p14:cNvContentPartPr/>
                <p14:nvPr/>
              </p14:nvContentPartPr>
              <p14:xfrm>
                <a:off x="9466725" y="2898457"/>
                <a:ext cx="34200" cy="272160"/>
              </p14:xfrm>
            </p:contentPart>
          </mc:Choice>
          <mc:Fallback>
            <p:pic>
              <p:nvPicPr>
                <p:cNvPr id="78" name="Ink 77">
                  <a:extLst>
                    <a:ext uri="{FF2B5EF4-FFF2-40B4-BE49-F238E27FC236}">
                      <a16:creationId xmlns:a16="http://schemas.microsoft.com/office/drawing/2014/main" id="{BA31EFF0-3650-9A29-2333-F5270F4EE928}"/>
                    </a:ext>
                  </a:extLst>
                </p:cNvPr>
                <p:cNvPicPr/>
                <p:nvPr/>
              </p:nvPicPr>
              <p:blipFill>
                <a:blip r:embed="rId117"/>
                <a:stretch>
                  <a:fillRect/>
                </a:stretch>
              </p:blipFill>
              <p:spPr>
                <a:xfrm>
                  <a:off x="9457725" y="2889817"/>
                  <a:ext cx="518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3C78F90A-F224-5360-759A-5625835DC0E8}"/>
                    </a:ext>
                  </a:extLst>
                </p14:cNvPr>
                <p14:cNvContentPartPr/>
                <p14:nvPr/>
              </p14:nvContentPartPr>
              <p14:xfrm>
                <a:off x="9521085" y="2998537"/>
                <a:ext cx="135000" cy="122400"/>
              </p14:xfrm>
            </p:contentPart>
          </mc:Choice>
          <mc:Fallback>
            <p:pic>
              <p:nvPicPr>
                <p:cNvPr id="79" name="Ink 78">
                  <a:extLst>
                    <a:ext uri="{FF2B5EF4-FFF2-40B4-BE49-F238E27FC236}">
                      <a16:creationId xmlns:a16="http://schemas.microsoft.com/office/drawing/2014/main" id="{3C78F90A-F224-5360-759A-5625835DC0E8}"/>
                    </a:ext>
                  </a:extLst>
                </p:cNvPr>
                <p:cNvPicPr/>
                <p:nvPr/>
              </p:nvPicPr>
              <p:blipFill>
                <a:blip r:embed="rId119"/>
                <a:stretch>
                  <a:fillRect/>
                </a:stretch>
              </p:blipFill>
              <p:spPr>
                <a:xfrm>
                  <a:off x="9512085" y="2989537"/>
                  <a:ext cx="1526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B3045F16-A5C8-C2EE-B0A1-AE09A98B3533}"/>
                    </a:ext>
                  </a:extLst>
                </p14:cNvPr>
                <p14:cNvContentPartPr/>
                <p14:nvPr/>
              </p14:nvContentPartPr>
              <p14:xfrm>
                <a:off x="9716565" y="2755897"/>
                <a:ext cx="165240" cy="180360"/>
              </p14:xfrm>
            </p:contentPart>
          </mc:Choice>
          <mc:Fallback>
            <p:pic>
              <p:nvPicPr>
                <p:cNvPr id="80" name="Ink 79">
                  <a:extLst>
                    <a:ext uri="{FF2B5EF4-FFF2-40B4-BE49-F238E27FC236}">
                      <a16:creationId xmlns:a16="http://schemas.microsoft.com/office/drawing/2014/main" id="{B3045F16-A5C8-C2EE-B0A1-AE09A98B3533}"/>
                    </a:ext>
                  </a:extLst>
                </p:cNvPr>
                <p:cNvPicPr/>
                <p:nvPr/>
              </p:nvPicPr>
              <p:blipFill>
                <a:blip r:embed="rId121"/>
                <a:stretch>
                  <a:fillRect/>
                </a:stretch>
              </p:blipFill>
              <p:spPr>
                <a:xfrm>
                  <a:off x="9707925" y="2746897"/>
                  <a:ext cx="1828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8" name="Ink 107">
                  <a:extLst>
                    <a:ext uri="{FF2B5EF4-FFF2-40B4-BE49-F238E27FC236}">
                      <a16:creationId xmlns:a16="http://schemas.microsoft.com/office/drawing/2014/main" id="{763A697C-A787-DD5E-FC1E-742B9B9F54DA}"/>
                    </a:ext>
                  </a:extLst>
                </p14:cNvPr>
                <p14:cNvContentPartPr/>
                <p14:nvPr/>
              </p14:nvContentPartPr>
              <p14:xfrm>
                <a:off x="9185565" y="3639697"/>
                <a:ext cx="168480" cy="19080"/>
              </p14:xfrm>
            </p:contentPart>
          </mc:Choice>
          <mc:Fallback>
            <p:pic>
              <p:nvPicPr>
                <p:cNvPr id="108" name="Ink 107">
                  <a:extLst>
                    <a:ext uri="{FF2B5EF4-FFF2-40B4-BE49-F238E27FC236}">
                      <a16:creationId xmlns:a16="http://schemas.microsoft.com/office/drawing/2014/main" id="{763A697C-A787-DD5E-FC1E-742B9B9F54DA}"/>
                    </a:ext>
                  </a:extLst>
                </p:cNvPr>
                <p:cNvPicPr/>
                <p:nvPr/>
              </p:nvPicPr>
              <p:blipFill>
                <a:blip r:embed="rId123"/>
                <a:stretch>
                  <a:fillRect/>
                </a:stretch>
              </p:blipFill>
              <p:spPr>
                <a:xfrm>
                  <a:off x="9176925" y="3631057"/>
                  <a:ext cx="186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9" name="Ink 108">
                  <a:extLst>
                    <a:ext uri="{FF2B5EF4-FFF2-40B4-BE49-F238E27FC236}">
                      <a16:creationId xmlns:a16="http://schemas.microsoft.com/office/drawing/2014/main" id="{9C099457-D74F-65E4-9027-91378816010A}"/>
                    </a:ext>
                  </a:extLst>
                </p14:cNvPr>
                <p14:cNvContentPartPr/>
                <p14:nvPr/>
              </p14:nvContentPartPr>
              <p14:xfrm>
                <a:off x="9193845" y="3558697"/>
                <a:ext cx="160200" cy="32040"/>
              </p14:xfrm>
            </p:contentPart>
          </mc:Choice>
          <mc:Fallback>
            <p:pic>
              <p:nvPicPr>
                <p:cNvPr id="109" name="Ink 108">
                  <a:extLst>
                    <a:ext uri="{FF2B5EF4-FFF2-40B4-BE49-F238E27FC236}">
                      <a16:creationId xmlns:a16="http://schemas.microsoft.com/office/drawing/2014/main" id="{9C099457-D74F-65E4-9027-91378816010A}"/>
                    </a:ext>
                  </a:extLst>
                </p:cNvPr>
                <p:cNvPicPr/>
                <p:nvPr/>
              </p:nvPicPr>
              <p:blipFill>
                <a:blip r:embed="rId125"/>
                <a:stretch>
                  <a:fillRect/>
                </a:stretch>
              </p:blipFill>
              <p:spPr>
                <a:xfrm>
                  <a:off x="9185205" y="3549697"/>
                  <a:ext cx="1778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0" name="Ink 109">
                  <a:extLst>
                    <a:ext uri="{FF2B5EF4-FFF2-40B4-BE49-F238E27FC236}">
                      <a16:creationId xmlns:a16="http://schemas.microsoft.com/office/drawing/2014/main" id="{F25317AB-4FE8-5144-C0DC-64C324CDB6E3}"/>
                    </a:ext>
                  </a:extLst>
                </p14:cNvPr>
                <p14:cNvContentPartPr/>
                <p14:nvPr/>
              </p14:nvContentPartPr>
              <p14:xfrm>
                <a:off x="9523245" y="3501817"/>
                <a:ext cx="28080" cy="237960"/>
              </p14:xfrm>
            </p:contentPart>
          </mc:Choice>
          <mc:Fallback>
            <p:pic>
              <p:nvPicPr>
                <p:cNvPr id="110" name="Ink 109">
                  <a:extLst>
                    <a:ext uri="{FF2B5EF4-FFF2-40B4-BE49-F238E27FC236}">
                      <a16:creationId xmlns:a16="http://schemas.microsoft.com/office/drawing/2014/main" id="{F25317AB-4FE8-5144-C0DC-64C324CDB6E3}"/>
                    </a:ext>
                  </a:extLst>
                </p:cNvPr>
                <p:cNvPicPr/>
                <p:nvPr/>
              </p:nvPicPr>
              <p:blipFill>
                <a:blip r:embed="rId127"/>
                <a:stretch>
                  <a:fillRect/>
                </a:stretch>
              </p:blipFill>
              <p:spPr>
                <a:xfrm>
                  <a:off x="9514245" y="3493177"/>
                  <a:ext cx="45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EDAA4FF2-BA2F-4587-1B58-03348D12755A}"/>
                    </a:ext>
                  </a:extLst>
                </p14:cNvPr>
                <p14:cNvContentPartPr/>
                <p14:nvPr/>
              </p14:nvContentPartPr>
              <p14:xfrm>
                <a:off x="9544125" y="3580297"/>
                <a:ext cx="115560" cy="107280"/>
              </p14:xfrm>
            </p:contentPart>
          </mc:Choice>
          <mc:Fallback>
            <p:pic>
              <p:nvPicPr>
                <p:cNvPr id="111" name="Ink 110">
                  <a:extLst>
                    <a:ext uri="{FF2B5EF4-FFF2-40B4-BE49-F238E27FC236}">
                      <a16:creationId xmlns:a16="http://schemas.microsoft.com/office/drawing/2014/main" id="{EDAA4FF2-BA2F-4587-1B58-03348D12755A}"/>
                    </a:ext>
                  </a:extLst>
                </p:cNvPr>
                <p:cNvPicPr/>
                <p:nvPr/>
              </p:nvPicPr>
              <p:blipFill>
                <a:blip r:embed="rId129"/>
                <a:stretch>
                  <a:fillRect/>
                </a:stretch>
              </p:blipFill>
              <p:spPr>
                <a:xfrm>
                  <a:off x="9535485" y="3571297"/>
                  <a:ext cx="133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Ink 111">
                  <a:extLst>
                    <a:ext uri="{FF2B5EF4-FFF2-40B4-BE49-F238E27FC236}">
                      <a16:creationId xmlns:a16="http://schemas.microsoft.com/office/drawing/2014/main" id="{D9B2405B-2D54-2EA5-6E2C-0873E68B9909}"/>
                    </a:ext>
                  </a:extLst>
                </p14:cNvPr>
                <p14:cNvContentPartPr/>
                <p14:nvPr/>
              </p14:nvContentPartPr>
              <p14:xfrm>
                <a:off x="9684165" y="3377617"/>
                <a:ext cx="140760" cy="115200"/>
              </p14:xfrm>
            </p:contentPart>
          </mc:Choice>
          <mc:Fallback>
            <p:pic>
              <p:nvPicPr>
                <p:cNvPr id="112" name="Ink 111">
                  <a:extLst>
                    <a:ext uri="{FF2B5EF4-FFF2-40B4-BE49-F238E27FC236}">
                      <a16:creationId xmlns:a16="http://schemas.microsoft.com/office/drawing/2014/main" id="{D9B2405B-2D54-2EA5-6E2C-0873E68B9909}"/>
                    </a:ext>
                  </a:extLst>
                </p:cNvPr>
                <p:cNvPicPr/>
                <p:nvPr/>
              </p:nvPicPr>
              <p:blipFill>
                <a:blip r:embed="rId131"/>
                <a:stretch>
                  <a:fillRect/>
                </a:stretch>
              </p:blipFill>
              <p:spPr>
                <a:xfrm>
                  <a:off x="9675525" y="3368617"/>
                  <a:ext cx="158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EE6AF450-FE0E-1494-DA9E-2AE1BED6606D}"/>
                    </a:ext>
                  </a:extLst>
                </p14:cNvPr>
                <p14:cNvContentPartPr/>
                <p14:nvPr/>
              </p14:nvContentPartPr>
              <p14:xfrm>
                <a:off x="9908085" y="3508657"/>
                <a:ext cx="209520" cy="251280"/>
              </p14:xfrm>
            </p:contentPart>
          </mc:Choice>
          <mc:Fallback>
            <p:pic>
              <p:nvPicPr>
                <p:cNvPr id="113" name="Ink 112">
                  <a:extLst>
                    <a:ext uri="{FF2B5EF4-FFF2-40B4-BE49-F238E27FC236}">
                      <a16:creationId xmlns:a16="http://schemas.microsoft.com/office/drawing/2014/main" id="{EE6AF450-FE0E-1494-DA9E-2AE1BED6606D}"/>
                    </a:ext>
                  </a:extLst>
                </p:cNvPr>
                <p:cNvPicPr/>
                <p:nvPr/>
              </p:nvPicPr>
              <p:blipFill>
                <a:blip r:embed="rId133"/>
                <a:stretch>
                  <a:fillRect/>
                </a:stretch>
              </p:blipFill>
              <p:spPr>
                <a:xfrm>
                  <a:off x="9899085" y="3499657"/>
                  <a:ext cx="2271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615B3AFF-5776-BC68-324E-9C466748FAFC}"/>
                    </a:ext>
                  </a:extLst>
                </p14:cNvPr>
                <p14:cNvContentPartPr/>
                <p14:nvPr/>
              </p14:nvContentPartPr>
              <p14:xfrm>
                <a:off x="9893685" y="3594337"/>
                <a:ext cx="180360" cy="10080"/>
              </p14:xfrm>
            </p:contentPart>
          </mc:Choice>
          <mc:Fallback>
            <p:pic>
              <p:nvPicPr>
                <p:cNvPr id="114" name="Ink 113">
                  <a:extLst>
                    <a:ext uri="{FF2B5EF4-FFF2-40B4-BE49-F238E27FC236}">
                      <a16:creationId xmlns:a16="http://schemas.microsoft.com/office/drawing/2014/main" id="{615B3AFF-5776-BC68-324E-9C466748FAFC}"/>
                    </a:ext>
                  </a:extLst>
                </p:cNvPr>
                <p:cNvPicPr/>
                <p:nvPr/>
              </p:nvPicPr>
              <p:blipFill>
                <a:blip r:embed="rId135"/>
                <a:stretch>
                  <a:fillRect/>
                </a:stretch>
              </p:blipFill>
              <p:spPr>
                <a:xfrm>
                  <a:off x="9885045" y="3585337"/>
                  <a:ext cx="198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5" name="Ink 114">
                  <a:extLst>
                    <a:ext uri="{FF2B5EF4-FFF2-40B4-BE49-F238E27FC236}">
                      <a16:creationId xmlns:a16="http://schemas.microsoft.com/office/drawing/2014/main" id="{59224DD2-B965-1064-6841-54829732AE32}"/>
                    </a:ext>
                  </a:extLst>
                </p14:cNvPr>
                <p14:cNvContentPartPr/>
                <p14:nvPr/>
              </p14:nvContentPartPr>
              <p14:xfrm>
                <a:off x="10148205" y="3667417"/>
                <a:ext cx="182160" cy="138600"/>
              </p14:xfrm>
            </p:contentPart>
          </mc:Choice>
          <mc:Fallback>
            <p:pic>
              <p:nvPicPr>
                <p:cNvPr id="115" name="Ink 114">
                  <a:extLst>
                    <a:ext uri="{FF2B5EF4-FFF2-40B4-BE49-F238E27FC236}">
                      <a16:creationId xmlns:a16="http://schemas.microsoft.com/office/drawing/2014/main" id="{59224DD2-B965-1064-6841-54829732AE32}"/>
                    </a:ext>
                  </a:extLst>
                </p:cNvPr>
                <p:cNvPicPr/>
                <p:nvPr/>
              </p:nvPicPr>
              <p:blipFill>
                <a:blip r:embed="rId137"/>
                <a:stretch>
                  <a:fillRect/>
                </a:stretch>
              </p:blipFill>
              <p:spPr>
                <a:xfrm>
                  <a:off x="10139205" y="3658777"/>
                  <a:ext cx="199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7" name="Ink 116">
                  <a:extLst>
                    <a:ext uri="{FF2B5EF4-FFF2-40B4-BE49-F238E27FC236}">
                      <a16:creationId xmlns:a16="http://schemas.microsoft.com/office/drawing/2014/main" id="{48CB0DA8-AC48-E484-484D-EAE00D639E9D}"/>
                    </a:ext>
                  </a:extLst>
                </p14:cNvPr>
                <p14:cNvContentPartPr/>
                <p14:nvPr/>
              </p14:nvContentPartPr>
              <p14:xfrm>
                <a:off x="8695965" y="3401017"/>
                <a:ext cx="2880" cy="4680"/>
              </p14:xfrm>
            </p:contentPart>
          </mc:Choice>
          <mc:Fallback>
            <p:pic>
              <p:nvPicPr>
                <p:cNvPr id="117" name="Ink 116">
                  <a:extLst>
                    <a:ext uri="{FF2B5EF4-FFF2-40B4-BE49-F238E27FC236}">
                      <a16:creationId xmlns:a16="http://schemas.microsoft.com/office/drawing/2014/main" id="{48CB0DA8-AC48-E484-484D-EAE00D639E9D}"/>
                    </a:ext>
                  </a:extLst>
                </p:cNvPr>
                <p:cNvPicPr/>
                <p:nvPr/>
              </p:nvPicPr>
              <p:blipFill>
                <a:blip r:embed="rId139"/>
                <a:stretch>
                  <a:fillRect/>
                </a:stretch>
              </p:blipFill>
              <p:spPr>
                <a:xfrm>
                  <a:off x="8686965" y="3392377"/>
                  <a:ext cx="20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8" name="Ink 117">
                  <a:extLst>
                    <a:ext uri="{FF2B5EF4-FFF2-40B4-BE49-F238E27FC236}">
                      <a16:creationId xmlns:a16="http://schemas.microsoft.com/office/drawing/2014/main" id="{07B7AC96-C68E-C6F2-1822-E77F1D07899A}"/>
                    </a:ext>
                  </a:extLst>
                </p14:cNvPr>
                <p14:cNvContentPartPr/>
                <p14:nvPr/>
              </p14:nvContentPartPr>
              <p14:xfrm>
                <a:off x="8618565" y="3388777"/>
                <a:ext cx="206640" cy="242280"/>
              </p14:xfrm>
            </p:contentPart>
          </mc:Choice>
          <mc:Fallback>
            <p:pic>
              <p:nvPicPr>
                <p:cNvPr id="118" name="Ink 117">
                  <a:extLst>
                    <a:ext uri="{FF2B5EF4-FFF2-40B4-BE49-F238E27FC236}">
                      <a16:creationId xmlns:a16="http://schemas.microsoft.com/office/drawing/2014/main" id="{07B7AC96-C68E-C6F2-1822-E77F1D07899A}"/>
                    </a:ext>
                  </a:extLst>
                </p:cNvPr>
                <p:cNvPicPr/>
                <p:nvPr/>
              </p:nvPicPr>
              <p:blipFill>
                <a:blip r:embed="rId141"/>
                <a:stretch>
                  <a:fillRect/>
                </a:stretch>
              </p:blipFill>
              <p:spPr>
                <a:xfrm>
                  <a:off x="8609565" y="3380137"/>
                  <a:ext cx="2242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9" name="Ink 118">
                  <a:extLst>
                    <a:ext uri="{FF2B5EF4-FFF2-40B4-BE49-F238E27FC236}">
                      <a16:creationId xmlns:a16="http://schemas.microsoft.com/office/drawing/2014/main" id="{AA0EB7DD-A393-BB27-71D3-58C7A08F874A}"/>
                    </a:ext>
                  </a:extLst>
                </p14:cNvPr>
                <p14:cNvContentPartPr/>
                <p14:nvPr/>
              </p14:nvContentPartPr>
              <p14:xfrm>
                <a:off x="8678685" y="3478417"/>
                <a:ext cx="156960" cy="20520"/>
              </p14:xfrm>
            </p:contentPart>
          </mc:Choice>
          <mc:Fallback>
            <p:pic>
              <p:nvPicPr>
                <p:cNvPr id="119" name="Ink 118">
                  <a:extLst>
                    <a:ext uri="{FF2B5EF4-FFF2-40B4-BE49-F238E27FC236}">
                      <a16:creationId xmlns:a16="http://schemas.microsoft.com/office/drawing/2014/main" id="{AA0EB7DD-A393-BB27-71D3-58C7A08F874A}"/>
                    </a:ext>
                  </a:extLst>
                </p:cNvPr>
                <p:cNvPicPr/>
                <p:nvPr/>
              </p:nvPicPr>
              <p:blipFill>
                <a:blip r:embed="rId143"/>
                <a:stretch>
                  <a:fillRect/>
                </a:stretch>
              </p:blipFill>
              <p:spPr>
                <a:xfrm>
                  <a:off x="8670045" y="3469777"/>
                  <a:ext cx="1746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0" name="Ink 119">
                  <a:extLst>
                    <a:ext uri="{FF2B5EF4-FFF2-40B4-BE49-F238E27FC236}">
                      <a16:creationId xmlns:a16="http://schemas.microsoft.com/office/drawing/2014/main" id="{68BF402E-0EAC-03BA-7E47-73E569D4A347}"/>
                    </a:ext>
                  </a:extLst>
                </p14:cNvPr>
                <p14:cNvContentPartPr/>
                <p14:nvPr/>
              </p14:nvContentPartPr>
              <p14:xfrm>
                <a:off x="8864445" y="3530617"/>
                <a:ext cx="183960" cy="290160"/>
              </p14:xfrm>
            </p:contentPart>
          </mc:Choice>
          <mc:Fallback>
            <p:pic>
              <p:nvPicPr>
                <p:cNvPr id="120" name="Ink 119">
                  <a:extLst>
                    <a:ext uri="{FF2B5EF4-FFF2-40B4-BE49-F238E27FC236}">
                      <a16:creationId xmlns:a16="http://schemas.microsoft.com/office/drawing/2014/main" id="{68BF402E-0EAC-03BA-7E47-73E569D4A347}"/>
                    </a:ext>
                  </a:extLst>
                </p:cNvPr>
                <p:cNvPicPr/>
                <p:nvPr/>
              </p:nvPicPr>
              <p:blipFill>
                <a:blip r:embed="rId145"/>
                <a:stretch>
                  <a:fillRect/>
                </a:stretch>
              </p:blipFill>
              <p:spPr>
                <a:xfrm>
                  <a:off x="8855805" y="3521977"/>
                  <a:ext cx="2016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2" name="Ink 121">
                  <a:extLst>
                    <a:ext uri="{FF2B5EF4-FFF2-40B4-BE49-F238E27FC236}">
                      <a16:creationId xmlns:a16="http://schemas.microsoft.com/office/drawing/2014/main" id="{2A681554-FE84-99FA-FAB1-19FCD3FD2ABE}"/>
                    </a:ext>
                  </a:extLst>
                </p14:cNvPr>
                <p14:cNvContentPartPr/>
                <p14:nvPr/>
              </p14:nvContentPartPr>
              <p14:xfrm>
                <a:off x="8636205" y="3455017"/>
                <a:ext cx="122400" cy="22320"/>
              </p14:xfrm>
            </p:contentPart>
          </mc:Choice>
          <mc:Fallback>
            <p:pic>
              <p:nvPicPr>
                <p:cNvPr id="122" name="Ink 121">
                  <a:extLst>
                    <a:ext uri="{FF2B5EF4-FFF2-40B4-BE49-F238E27FC236}">
                      <a16:creationId xmlns:a16="http://schemas.microsoft.com/office/drawing/2014/main" id="{2A681554-FE84-99FA-FAB1-19FCD3FD2ABE}"/>
                    </a:ext>
                  </a:extLst>
                </p:cNvPr>
                <p:cNvPicPr/>
                <p:nvPr/>
              </p:nvPicPr>
              <p:blipFill>
                <a:blip r:embed="rId147"/>
                <a:stretch>
                  <a:fillRect/>
                </a:stretch>
              </p:blipFill>
              <p:spPr>
                <a:xfrm>
                  <a:off x="8627565" y="3446377"/>
                  <a:ext cx="1400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3" name="Ink 122">
                  <a:extLst>
                    <a:ext uri="{FF2B5EF4-FFF2-40B4-BE49-F238E27FC236}">
                      <a16:creationId xmlns:a16="http://schemas.microsoft.com/office/drawing/2014/main" id="{52D513AB-FC5F-861F-0778-BEB757EE56BF}"/>
                    </a:ext>
                  </a:extLst>
                </p14:cNvPr>
                <p14:cNvContentPartPr/>
                <p14:nvPr/>
              </p14:nvContentPartPr>
              <p14:xfrm>
                <a:off x="8668245" y="3384457"/>
                <a:ext cx="129960" cy="29880"/>
              </p14:xfrm>
            </p:contentPart>
          </mc:Choice>
          <mc:Fallback>
            <p:pic>
              <p:nvPicPr>
                <p:cNvPr id="123" name="Ink 122">
                  <a:extLst>
                    <a:ext uri="{FF2B5EF4-FFF2-40B4-BE49-F238E27FC236}">
                      <a16:creationId xmlns:a16="http://schemas.microsoft.com/office/drawing/2014/main" id="{52D513AB-FC5F-861F-0778-BEB757EE56BF}"/>
                    </a:ext>
                  </a:extLst>
                </p:cNvPr>
                <p:cNvPicPr/>
                <p:nvPr/>
              </p:nvPicPr>
              <p:blipFill>
                <a:blip r:embed="rId149"/>
                <a:stretch>
                  <a:fillRect/>
                </a:stretch>
              </p:blipFill>
              <p:spPr>
                <a:xfrm>
                  <a:off x="8659605" y="3375457"/>
                  <a:ext cx="147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4" name="Ink 123">
                  <a:extLst>
                    <a:ext uri="{FF2B5EF4-FFF2-40B4-BE49-F238E27FC236}">
                      <a16:creationId xmlns:a16="http://schemas.microsoft.com/office/drawing/2014/main" id="{B1C2C0A3-BBCF-639C-6F47-72602DF4DE49}"/>
                    </a:ext>
                  </a:extLst>
                </p14:cNvPr>
                <p14:cNvContentPartPr/>
                <p14:nvPr/>
              </p14:nvContentPartPr>
              <p14:xfrm>
                <a:off x="8519205" y="3275737"/>
                <a:ext cx="56520" cy="564120"/>
              </p14:xfrm>
            </p:contentPart>
          </mc:Choice>
          <mc:Fallback>
            <p:pic>
              <p:nvPicPr>
                <p:cNvPr id="124" name="Ink 123">
                  <a:extLst>
                    <a:ext uri="{FF2B5EF4-FFF2-40B4-BE49-F238E27FC236}">
                      <a16:creationId xmlns:a16="http://schemas.microsoft.com/office/drawing/2014/main" id="{B1C2C0A3-BBCF-639C-6F47-72602DF4DE49}"/>
                    </a:ext>
                  </a:extLst>
                </p:cNvPr>
                <p:cNvPicPr/>
                <p:nvPr/>
              </p:nvPicPr>
              <p:blipFill>
                <a:blip r:embed="rId151"/>
                <a:stretch>
                  <a:fillRect/>
                </a:stretch>
              </p:blipFill>
              <p:spPr>
                <a:xfrm>
                  <a:off x="8510565" y="3267097"/>
                  <a:ext cx="7416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5" name="Ink 124">
                  <a:extLst>
                    <a:ext uri="{FF2B5EF4-FFF2-40B4-BE49-F238E27FC236}">
                      <a16:creationId xmlns:a16="http://schemas.microsoft.com/office/drawing/2014/main" id="{F49E75B4-615E-E36C-282D-BD7B98ED06BD}"/>
                    </a:ext>
                  </a:extLst>
                </p14:cNvPr>
                <p14:cNvContentPartPr/>
                <p14:nvPr/>
              </p14:nvContentPartPr>
              <p14:xfrm>
                <a:off x="8462685" y="3225337"/>
                <a:ext cx="2031480" cy="841680"/>
              </p14:xfrm>
            </p:contentPart>
          </mc:Choice>
          <mc:Fallback>
            <p:pic>
              <p:nvPicPr>
                <p:cNvPr id="125" name="Ink 124">
                  <a:extLst>
                    <a:ext uri="{FF2B5EF4-FFF2-40B4-BE49-F238E27FC236}">
                      <a16:creationId xmlns:a16="http://schemas.microsoft.com/office/drawing/2014/main" id="{F49E75B4-615E-E36C-282D-BD7B98ED06BD}"/>
                    </a:ext>
                  </a:extLst>
                </p:cNvPr>
                <p:cNvPicPr/>
                <p:nvPr/>
              </p:nvPicPr>
              <p:blipFill>
                <a:blip r:embed="rId153"/>
                <a:stretch>
                  <a:fillRect/>
                </a:stretch>
              </p:blipFill>
              <p:spPr>
                <a:xfrm>
                  <a:off x="8453685" y="3216337"/>
                  <a:ext cx="2049120" cy="859320"/>
                </a:xfrm>
                <a:prstGeom prst="rect">
                  <a:avLst/>
                </a:prstGeom>
              </p:spPr>
            </p:pic>
          </mc:Fallback>
        </mc:AlternateContent>
      </p:grpSp>
      <p:grpSp>
        <p:nvGrpSpPr>
          <p:cNvPr id="135" name="Group 134">
            <a:extLst>
              <a:ext uri="{FF2B5EF4-FFF2-40B4-BE49-F238E27FC236}">
                <a16:creationId xmlns:a16="http://schemas.microsoft.com/office/drawing/2014/main" id="{C9D05F37-4027-A7E1-3CCB-7F812B430CD6}"/>
              </a:ext>
            </a:extLst>
          </p:cNvPr>
          <p:cNvGrpSpPr/>
          <p:nvPr/>
        </p:nvGrpSpPr>
        <p:grpSpPr>
          <a:xfrm>
            <a:off x="135165" y="2827897"/>
            <a:ext cx="479520" cy="244440"/>
            <a:chOff x="135165" y="2827897"/>
            <a:chExt cx="479520" cy="244440"/>
          </a:xfrm>
        </p:grpSpPr>
        <mc:AlternateContent xmlns:mc="http://schemas.openxmlformats.org/markup-compatibility/2006">
          <mc:Choice xmlns:p14="http://schemas.microsoft.com/office/powerpoint/2010/main" Requires="p14">
            <p:contentPart p14:bwMode="auto" r:id="rId154">
              <p14:nvContentPartPr>
                <p14:cNvPr id="131" name="Ink 130">
                  <a:extLst>
                    <a:ext uri="{FF2B5EF4-FFF2-40B4-BE49-F238E27FC236}">
                      <a16:creationId xmlns:a16="http://schemas.microsoft.com/office/drawing/2014/main" id="{339C43BA-497E-8BAC-54EF-51387F9236F7}"/>
                    </a:ext>
                  </a:extLst>
                </p14:cNvPr>
                <p14:cNvContentPartPr/>
                <p14:nvPr/>
              </p14:nvContentPartPr>
              <p14:xfrm>
                <a:off x="135165" y="2827897"/>
                <a:ext cx="62280" cy="196920"/>
              </p14:xfrm>
            </p:contentPart>
          </mc:Choice>
          <mc:Fallback>
            <p:pic>
              <p:nvPicPr>
                <p:cNvPr id="131" name="Ink 130">
                  <a:extLst>
                    <a:ext uri="{FF2B5EF4-FFF2-40B4-BE49-F238E27FC236}">
                      <a16:creationId xmlns:a16="http://schemas.microsoft.com/office/drawing/2014/main" id="{339C43BA-497E-8BAC-54EF-51387F9236F7}"/>
                    </a:ext>
                  </a:extLst>
                </p:cNvPr>
                <p:cNvPicPr/>
                <p:nvPr/>
              </p:nvPicPr>
              <p:blipFill>
                <a:blip r:embed="rId155"/>
                <a:stretch>
                  <a:fillRect/>
                </a:stretch>
              </p:blipFill>
              <p:spPr>
                <a:xfrm>
                  <a:off x="126165" y="2818897"/>
                  <a:ext cx="799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2" name="Ink 131">
                  <a:extLst>
                    <a:ext uri="{FF2B5EF4-FFF2-40B4-BE49-F238E27FC236}">
                      <a16:creationId xmlns:a16="http://schemas.microsoft.com/office/drawing/2014/main" id="{B960BE0C-037B-5D79-D4F4-4351629E0010}"/>
                    </a:ext>
                  </a:extLst>
                </p14:cNvPr>
                <p14:cNvContentPartPr/>
                <p14:nvPr/>
              </p14:nvContentPartPr>
              <p14:xfrm>
                <a:off x="191685" y="2893777"/>
                <a:ext cx="112320" cy="111240"/>
              </p14:xfrm>
            </p:contentPart>
          </mc:Choice>
          <mc:Fallback>
            <p:pic>
              <p:nvPicPr>
                <p:cNvPr id="132" name="Ink 131">
                  <a:extLst>
                    <a:ext uri="{FF2B5EF4-FFF2-40B4-BE49-F238E27FC236}">
                      <a16:creationId xmlns:a16="http://schemas.microsoft.com/office/drawing/2014/main" id="{B960BE0C-037B-5D79-D4F4-4351629E0010}"/>
                    </a:ext>
                  </a:extLst>
                </p:cNvPr>
                <p:cNvPicPr/>
                <p:nvPr/>
              </p:nvPicPr>
              <p:blipFill>
                <a:blip r:embed="rId157"/>
                <a:stretch>
                  <a:fillRect/>
                </a:stretch>
              </p:blipFill>
              <p:spPr>
                <a:xfrm>
                  <a:off x="182685" y="2885137"/>
                  <a:ext cx="1299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3" name="Ink 132">
                  <a:extLst>
                    <a:ext uri="{FF2B5EF4-FFF2-40B4-BE49-F238E27FC236}">
                      <a16:creationId xmlns:a16="http://schemas.microsoft.com/office/drawing/2014/main" id="{37AA5DB7-750C-395F-5910-FC0BD742A1A8}"/>
                    </a:ext>
                  </a:extLst>
                </p14:cNvPr>
                <p14:cNvContentPartPr/>
                <p14:nvPr/>
              </p14:nvContentPartPr>
              <p14:xfrm>
                <a:off x="355845" y="2851657"/>
                <a:ext cx="108360" cy="220680"/>
              </p14:xfrm>
            </p:contentPart>
          </mc:Choice>
          <mc:Fallback>
            <p:pic>
              <p:nvPicPr>
                <p:cNvPr id="133" name="Ink 132">
                  <a:extLst>
                    <a:ext uri="{FF2B5EF4-FFF2-40B4-BE49-F238E27FC236}">
                      <a16:creationId xmlns:a16="http://schemas.microsoft.com/office/drawing/2014/main" id="{37AA5DB7-750C-395F-5910-FC0BD742A1A8}"/>
                    </a:ext>
                  </a:extLst>
                </p:cNvPr>
                <p:cNvPicPr/>
                <p:nvPr/>
              </p:nvPicPr>
              <p:blipFill>
                <a:blip r:embed="rId159"/>
                <a:stretch>
                  <a:fillRect/>
                </a:stretch>
              </p:blipFill>
              <p:spPr>
                <a:xfrm>
                  <a:off x="346845" y="2842657"/>
                  <a:ext cx="1260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4" name="Ink 133">
                  <a:extLst>
                    <a:ext uri="{FF2B5EF4-FFF2-40B4-BE49-F238E27FC236}">
                      <a16:creationId xmlns:a16="http://schemas.microsoft.com/office/drawing/2014/main" id="{786FCD89-9CC0-971E-D409-A4893A8132D6}"/>
                    </a:ext>
                  </a:extLst>
                </p14:cNvPr>
                <p14:cNvContentPartPr/>
                <p14:nvPr/>
              </p14:nvContentPartPr>
              <p14:xfrm>
                <a:off x="527925" y="2948137"/>
                <a:ext cx="86760" cy="68040"/>
              </p14:xfrm>
            </p:contentPart>
          </mc:Choice>
          <mc:Fallback>
            <p:pic>
              <p:nvPicPr>
                <p:cNvPr id="134" name="Ink 133">
                  <a:extLst>
                    <a:ext uri="{FF2B5EF4-FFF2-40B4-BE49-F238E27FC236}">
                      <a16:creationId xmlns:a16="http://schemas.microsoft.com/office/drawing/2014/main" id="{786FCD89-9CC0-971E-D409-A4893A8132D6}"/>
                    </a:ext>
                  </a:extLst>
                </p:cNvPr>
                <p:cNvPicPr/>
                <p:nvPr/>
              </p:nvPicPr>
              <p:blipFill>
                <a:blip r:embed="rId161"/>
                <a:stretch>
                  <a:fillRect/>
                </a:stretch>
              </p:blipFill>
              <p:spPr>
                <a:xfrm>
                  <a:off x="519285" y="2939137"/>
                  <a:ext cx="104400" cy="85680"/>
                </a:xfrm>
                <a:prstGeom prst="rect">
                  <a:avLst/>
                </a:prstGeom>
              </p:spPr>
            </p:pic>
          </mc:Fallback>
        </mc:AlternateContent>
      </p:grpSp>
      <p:grpSp>
        <p:nvGrpSpPr>
          <p:cNvPr id="188" name="Group 187">
            <a:extLst>
              <a:ext uri="{FF2B5EF4-FFF2-40B4-BE49-F238E27FC236}">
                <a16:creationId xmlns:a16="http://schemas.microsoft.com/office/drawing/2014/main" id="{3B509903-F815-308B-74AA-9B7864C66CF9}"/>
              </a:ext>
            </a:extLst>
          </p:cNvPr>
          <p:cNvGrpSpPr/>
          <p:nvPr/>
        </p:nvGrpSpPr>
        <p:grpSpPr>
          <a:xfrm>
            <a:off x="832485" y="2499937"/>
            <a:ext cx="4956840" cy="1058760"/>
            <a:chOff x="832485" y="2499937"/>
            <a:chExt cx="4956840" cy="1058760"/>
          </a:xfrm>
        </p:grpSpPr>
        <mc:AlternateContent xmlns:mc="http://schemas.openxmlformats.org/markup-compatibility/2006">
          <mc:Choice xmlns:p14="http://schemas.microsoft.com/office/powerpoint/2010/main" Requires="p14">
            <p:contentPart p14:bwMode="auto" r:id="rId162">
              <p14:nvContentPartPr>
                <p14:cNvPr id="6" name="Ink 5">
                  <a:extLst>
                    <a:ext uri="{FF2B5EF4-FFF2-40B4-BE49-F238E27FC236}">
                      <a16:creationId xmlns:a16="http://schemas.microsoft.com/office/drawing/2014/main" id="{2DADEAA0-8A7B-24B7-B3F0-A63A66FCBD12}"/>
                    </a:ext>
                  </a:extLst>
                </p14:cNvPr>
                <p14:cNvContentPartPr/>
                <p14:nvPr/>
              </p14:nvContentPartPr>
              <p14:xfrm>
                <a:off x="3525285" y="2499937"/>
                <a:ext cx="791640" cy="14400"/>
              </p14:xfrm>
            </p:contentPart>
          </mc:Choice>
          <mc:Fallback>
            <p:pic>
              <p:nvPicPr>
                <p:cNvPr id="6" name="Ink 5">
                  <a:extLst>
                    <a:ext uri="{FF2B5EF4-FFF2-40B4-BE49-F238E27FC236}">
                      <a16:creationId xmlns:a16="http://schemas.microsoft.com/office/drawing/2014/main" id="{2DADEAA0-8A7B-24B7-B3F0-A63A66FCBD12}"/>
                    </a:ext>
                  </a:extLst>
                </p:cNvPr>
                <p:cNvPicPr/>
                <p:nvPr/>
              </p:nvPicPr>
              <p:blipFill>
                <a:blip r:embed="rId163"/>
                <a:stretch>
                  <a:fillRect/>
                </a:stretch>
              </p:blipFill>
              <p:spPr>
                <a:xfrm>
                  <a:off x="3516645" y="2490937"/>
                  <a:ext cx="8092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 name="Ink 6">
                  <a:extLst>
                    <a:ext uri="{FF2B5EF4-FFF2-40B4-BE49-F238E27FC236}">
                      <a16:creationId xmlns:a16="http://schemas.microsoft.com/office/drawing/2014/main" id="{14C034E6-6933-A9D3-71AD-16F9462C073E}"/>
                    </a:ext>
                  </a:extLst>
                </p14:cNvPr>
                <p14:cNvContentPartPr/>
                <p14:nvPr/>
              </p14:nvContentPartPr>
              <p14:xfrm>
                <a:off x="3746325" y="2567617"/>
                <a:ext cx="232920" cy="29160"/>
              </p14:xfrm>
            </p:contentPart>
          </mc:Choice>
          <mc:Fallback>
            <p:pic>
              <p:nvPicPr>
                <p:cNvPr id="7" name="Ink 6">
                  <a:extLst>
                    <a:ext uri="{FF2B5EF4-FFF2-40B4-BE49-F238E27FC236}">
                      <a16:creationId xmlns:a16="http://schemas.microsoft.com/office/drawing/2014/main" id="{14C034E6-6933-A9D3-71AD-16F9462C073E}"/>
                    </a:ext>
                  </a:extLst>
                </p:cNvPr>
                <p:cNvPicPr/>
                <p:nvPr/>
              </p:nvPicPr>
              <p:blipFill>
                <a:blip r:embed="rId165"/>
                <a:stretch>
                  <a:fillRect/>
                </a:stretch>
              </p:blipFill>
              <p:spPr>
                <a:xfrm>
                  <a:off x="3737325" y="2558977"/>
                  <a:ext cx="2505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6" name="Ink 135">
                  <a:extLst>
                    <a:ext uri="{FF2B5EF4-FFF2-40B4-BE49-F238E27FC236}">
                      <a16:creationId xmlns:a16="http://schemas.microsoft.com/office/drawing/2014/main" id="{5A956D5C-7486-075D-282F-FF0FBFFFC657}"/>
                    </a:ext>
                  </a:extLst>
                </p14:cNvPr>
                <p14:cNvContentPartPr/>
                <p14:nvPr/>
              </p14:nvContentPartPr>
              <p14:xfrm>
                <a:off x="832485" y="2935897"/>
                <a:ext cx="476640" cy="119880"/>
              </p14:xfrm>
            </p:contentPart>
          </mc:Choice>
          <mc:Fallback>
            <p:pic>
              <p:nvPicPr>
                <p:cNvPr id="136" name="Ink 135">
                  <a:extLst>
                    <a:ext uri="{FF2B5EF4-FFF2-40B4-BE49-F238E27FC236}">
                      <a16:creationId xmlns:a16="http://schemas.microsoft.com/office/drawing/2014/main" id="{5A956D5C-7486-075D-282F-FF0FBFFFC657}"/>
                    </a:ext>
                  </a:extLst>
                </p:cNvPr>
                <p:cNvPicPr/>
                <p:nvPr/>
              </p:nvPicPr>
              <p:blipFill>
                <a:blip r:embed="rId167"/>
                <a:stretch>
                  <a:fillRect/>
                </a:stretch>
              </p:blipFill>
              <p:spPr>
                <a:xfrm>
                  <a:off x="823485" y="2927257"/>
                  <a:ext cx="4942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7" name="Ink 136">
                  <a:extLst>
                    <a:ext uri="{FF2B5EF4-FFF2-40B4-BE49-F238E27FC236}">
                      <a16:creationId xmlns:a16="http://schemas.microsoft.com/office/drawing/2014/main" id="{E7467822-A864-3778-925D-251F063D7D3E}"/>
                    </a:ext>
                  </a:extLst>
                </p14:cNvPr>
                <p14:cNvContentPartPr/>
                <p14:nvPr/>
              </p14:nvContentPartPr>
              <p14:xfrm>
                <a:off x="1508205" y="2861737"/>
                <a:ext cx="219960" cy="451800"/>
              </p14:xfrm>
            </p:contentPart>
          </mc:Choice>
          <mc:Fallback>
            <p:pic>
              <p:nvPicPr>
                <p:cNvPr id="137" name="Ink 136">
                  <a:extLst>
                    <a:ext uri="{FF2B5EF4-FFF2-40B4-BE49-F238E27FC236}">
                      <a16:creationId xmlns:a16="http://schemas.microsoft.com/office/drawing/2014/main" id="{E7467822-A864-3778-925D-251F063D7D3E}"/>
                    </a:ext>
                  </a:extLst>
                </p:cNvPr>
                <p:cNvPicPr/>
                <p:nvPr/>
              </p:nvPicPr>
              <p:blipFill>
                <a:blip r:embed="rId169"/>
                <a:stretch>
                  <a:fillRect/>
                </a:stretch>
              </p:blipFill>
              <p:spPr>
                <a:xfrm>
                  <a:off x="1499565" y="2853097"/>
                  <a:ext cx="23760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8" name="Ink 137">
                  <a:extLst>
                    <a:ext uri="{FF2B5EF4-FFF2-40B4-BE49-F238E27FC236}">
                      <a16:creationId xmlns:a16="http://schemas.microsoft.com/office/drawing/2014/main" id="{F734CD07-79E3-29A4-1E23-FD6AB7B820D8}"/>
                    </a:ext>
                  </a:extLst>
                </p14:cNvPr>
                <p14:cNvContentPartPr/>
                <p14:nvPr/>
              </p14:nvContentPartPr>
              <p14:xfrm>
                <a:off x="1857045" y="3050377"/>
                <a:ext cx="145080" cy="32760"/>
              </p14:xfrm>
            </p:contentPart>
          </mc:Choice>
          <mc:Fallback>
            <p:pic>
              <p:nvPicPr>
                <p:cNvPr id="138" name="Ink 137">
                  <a:extLst>
                    <a:ext uri="{FF2B5EF4-FFF2-40B4-BE49-F238E27FC236}">
                      <a16:creationId xmlns:a16="http://schemas.microsoft.com/office/drawing/2014/main" id="{F734CD07-79E3-29A4-1E23-FD6AB7B820D8}"/>
                    </a:ext>
                  </a:extLst>
                </p:cNvPr>
                <p:cNvPicPr/>
                <p:nvPr/>
              </p:nvPicPr>
              <p:blipFill>
                <a:blip r:embed="rId171"/>
                <a:stretch>
                  <a:fillRect/>
                </a:stretch>
              </p:blipFill>
              <p:spPr>
                <a:xfrm>
                  <a:off x="1848045" y="3041737"/>
                  <a:ext cx="1627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9" name="Ink 138">
                  <a:extLst>
                    <a:ext uri="{FF2B5EF4-FFF2-40B4-BE49-F238E27FC236}">
                      <a16:creationId xmlns:a16="http://schemas.microsoft.com/office/drawing/2014/main" id="{C1863FB9-570D-4BF3-5ADC-DD33CE527965}"/>
                    </a:ext>
                  </a:extLst>
                </p14:cNvPr>
                <p14:cNvContentPartPr/>
                <p14:nvPr/>
              </p14:nvContentPartPr>
              <p14:xfrm>
                <a:off x="1888365" y="2996377"/>
                <a:ext cx="88560" cy="13320"/>
              </p14:xfrm>
            </p:contentPart>
          </mc:Choice>
          <mc:Fallback>
            <p:pic>
              <p:nvPicPr>
                <p:cNvPr id="139" name="Ink 138">
                  <a:extLst>
                    <a:ext uri="{FF2B5EF4-FFF2-40B4-BE49-F238E27FC236}">
                      <a16:creationId xmlns:a16="http://schemas.microsoft.com/office/drawing/2014/main" id="{C1863FB9-570D-4BF3-5ADC-DD33CE527965}"/>
                    </a:ext>
                  </a:extLst>
                </p:cNvPr>
                <p:cNvPicPr/>
                <p:nvPr/>
              </p:nvPicPr>
              <p:blipFill>
                <a:blip r:embed="rId173"/>
                <a:stretch>
                  <a:fillRect/>
                </a:stretch>
              </p:blipFill>
              <p:spPr>
                <a:xfrm>
                  <a:off x="1879365" y="2987377"/>
                  <a:ext cx="106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1" name="Ink 140">
                  <a:extLst>
                    <a:ext uri="{FF2B5EF4-FFF2-40B4-BE49-F238E27FC236}">
                      <a16:creationId xmlns:a16="http://schemas.microsoft.com/office/drawing/2014/main" id="{327132B8-535B-1382-5A75-273D8DECADE2}"/>
                    </a:ext>
                  </a:extLst>
                </p14:cNvPr>
                <p14:cNvContentPartPr/>
                <p14:nvPr/>
              </p14:nvContentPartPr>
              <p14:xfrm>
                <a:off x="2553645" y="2618737"/>
                <a:ext cx="69120" cy="369360"/>
              </p14:xfrm>
            </p:contentPart>
          </mc:Choice>
          <mc:Fallback>
            <p:pic>
              <p:nvPicPr>
                <p:cNvPr id="141" name="Ink 140">
                  <a:extLst>
                    <a:ext uri="{FF2B5EF4-FFF2-40B4-BE49-F238E27FC236}">
                      <a16:creationId xmlns:a16="http://schemas.microsoft.com/office/drawing/2014/main" id="{327132B8-535B-1382-5A75-273D8DECADE2}"/>
                    </a:ext>
                  </a:extLst>
                </p:cNvPr>
                <p:cNvPicPr/>
                <p:nvPr/>
              </p:nvPicPr>
              <p:blipFill>
                <a:blip r:embed="rId175"/>
                <a:stretch>
                  <a:fillRect/>
                </a:stretch>
              </p:blipFill>
              <p:spPr>
                <a:xfrm>
                  <a:off x="2545005" y="2609737"/>
                  <a:ext cx="867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2" name="Ink 141">
                  <a:extLst>
                    <a:ext uri="{FF2B5EF4-FFF2-40B4-BE49-F238E27FC236}">
                      <a16:creationId xmlns:a16="http://schemas.microsoft.com/office/drawing/2014/main" id="{B737BCBE-CA94-CA26-441D-97007F60EF9A}"/>
                    </a:ext>
                  </a:extLst>
                </p14:cNvPr>
                <p14:cNvContentPartPr/>
                <p14:nvPr/>
              </p14:nvContentPartPr>
              <p14:xfrm>
                <a:off x="2150805" y="3036697"/>
                <a:ext cx="847080" cy="49320"/>
              </p14:xfrm>
            </p:contentPart>
          </mc:Choice>
          <mc:Fallback>
            <p:pic>
              <p:nvPicPr>
                <p:cNvPr id="142" name="Ink 141">
                  <a:extLst>
                    <a:ext uri="{FF2B5EF4-FFF2-40B4-BE49-F238E27FC236}">
                      <a16:creationId xmlns:a16="http://schemas.microsoft.com/office/drawing/2014/main" id="{B737BCBE-CA94-CA26-441D-97007F60EF9A}"/>
                    </a:ext>
                  </a:extLst>
                </p:cNvPr>
                <p:cNvPicPr/>
                <p:nvPr/>
              </p:nvPicPr>
              <p:blipFill>
                <a:blip r:embed="rId177"/>
                <a:stretch>
                  <a:fillRect/>
                </a:stretch>
              </p:blipFill>
              <p:spPr>
                <a:xfrm>
                  <a:off x="2141805" y="3028057"/>
                  <a:ext cx="8647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3" name="Ink 142">
                  <a:extLst>
                    <a:ext uri="{FF2B5EF4-FFF2-40B4-BE49-F238E27FC236}">
                      <a16:creationId xmlns:a16="http://schemas.microsoft.com/office/drawing/2014/main" id="{7C25EC9E-E287-850D-5080-7D00C314F8D6}"/>
                    </a:ext>
                  </a:extLst>
                </p14:cNvPr>
                <p14:cNvContentPartPr/>
                <p14:nvPr/>
              </p14:nvContentPartPr>
              <p14:xfrm>
                <a:off x="2150805" y="3191497"/>
                <a:ext cx="569520" cy="296640"/>
              </p14:xfrm>
            </p:contentPart>
          </mc:Choice>
          <mc:Fallback>
            <p:pic>
              <p:nvPicPr>
                <p:cNvPr id="143" name="Ink 142">
                  <a:extLst>
                    <a:ext uri="{FF2B5EF4-FFF2-40B4-BE49-F238E27FC236}">
                      <a16:creationId xmlns:a16="http://schemas.microsoft.com/office/drawing/2014/main" id="{7C25EC9E-E287-850D-5080-7D00C314F8D6}"/>
                    </a:ext>
                  </a:extLst>
                </p:cNvPr>
                <p:cNvPicPr/>
                <p:nvPr/>
              </p:nvPicPr>
              <p:blipFill>
                <a:blip r:embed="rId179"/>
                <a:stretch>
                  <a:fillRect/>
                </a:stretch>
              </p:blipFill>
              <p:spPr>
                <a:xfrm>
                  <a:off x="2141805" y="3182857"/>
                  <a:ext cx="5871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4" name="Ink 143">
                  <a:extLst>
                    <a:ext uri="{FF2B5EF4-FFF2-40B4-BE49-F238E27FC236}">
                      <a16:creationId xmlns:a16="http://schemas.microsoft.com/office/drawing/2014/main" id="{6308C42F-A836-FB9C-C6D6-CE919315ED07}"/>
                    </a:ext>
                  </a:extLst>
                </p14:cNvPr>
                <p14:cNvContentPartPr/>
                <p14:nvPr/>
              </p14:nvContentPartPr>
              <p14:xfrm>
                <a:off x="2327925" y="3314257"/>
                <a:ext cx="158400" cy="163440"/>
              </p14:xfrm>
            </p:contentPart>
          </mc:Choice>
          <mc:Fallback>
            <p:pic>
              <p:nvPicPr>
                <p:cNvPr id="144" name="Ink 143">
                  <a:extLst>
                    <a:ext uri="{FF2B5EF4-FFF2-40B4-BE49-F238E27FC236}">
                      <a16:creationId xmlns:a16="http://schemas.microsoft.com/office/drawing/2014/main" id="{6308C42F-A836-FB9C-C6D6-CE919315ED07}"/>
                    </a:ext>
                  </a:extLst>
                </p:cNvPr>
                <p:cNvPicPr/>
                <p:nvPr/>
              </p:nvPicPr>
              <p:blipFill>
                <a:blip r:embed="rId181"/>
                <a:stretch>
                  <a:fillRect/>
                </a:stretch>
              </p:blipFill>
              <p:spPr>
                <a:xfrm>
                  <a:off x="2319285" y="3305617"/>
                  <a:ext cx="1760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5" name="Ink 144">
                  <a:extLst>
                    <a:ext uri="{FF2B5EF4-FFF2-40B4-BE49-F238E27FC236}">
                      <a16:creationId xmlns:a16="http://schemas.microsoft.com/office/drawing/2014/main" id="{8F6F9800-0857-09D5-1980-28A65D106EA6}"/>
                    </a:ext>
                  </a:extLst>
                </p14:cNvPr>
                <p14:cNvContentPartPr/>
                <p14:nvPr/>
              </p14:nvContentPartPr>
              <p14:xfrm>
                <a:off x="2341245" y="3380137"/>
                <a:ext cx="131400" cy="13320"/>
              </p14:xfrm>
            </p:contentPart>
          </mc:Choice>
          <mc:Fallback>
            <p:pic>
              <p:nvPicPr>
                <p:cNvPr id="145" name="Ink 144">
                  <a:extLst>
                    <a:ext uri="{FF2B5EF4-FFF2-40B4-BE49-F238E27FC236}">
                      <a16:creationId xmlns:a16="http://schemas.microsoft.com/office/drawing/2014/main" id="{8F6F9800-0857-09D5-1980-28A65D106EA6}"/>
                    </a:ext>
                  </a:extLst>
                </p:cNvPr>
                <p:cNvPicPr/>
                <p:nvPr/>
              </p:nvPicPr>
              <p:blipFill>
                <a:blip r:embed="rId183"/>
                <a:stretch>
                  <a:fillRect/>
                </a:stretch>
              </p:blipFill>
              <p:spPr>
                <a:xfrm>
                  <a:off x="2332245" y="3371497"/>
                  <a:ext cx="149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6" name="Ink 145">
                  <a:extLst>
                    <a:ext uri="{FF2B5EF4-FFF2-40B4-BE49-F238E27FC236}">
                      <a16:creationId xmlns:a16="http://schemas.microsoft.com/office/drawing/2014/main" id="{0E0BE00D-7A85-027B-2E31-BAB62C0D8F99}"/>
                    </a:ext>
                  </a:extLst>
                </p14:cNvPr>
                <p14:cNvContentPartPr/>
                <p14:nvPr/>
              </p14:nvContentPartPr>
              <p14:xfrm>
                <a:off x="2523405" y="3385177"/>
                <a:ext cx="110520" cy="173520"/>
              </p14:xfrm>
            </p:contentPart>
          </mc:Choice>
          <mc:Fallback>
            <p:pic>
              <p:nvPicPr>
                <p:cNvPr id="146" name="Ink 145">
                  <a:extLst>
                    <a:ext uri="{FF2B5EF4-FFF2-40B4-BE49-F238E27FC236}">
                      <a16:creationId xmlns:a16="http://schemas.microsoft.com/office/drawing/2014/main" id="{0E0BE00D-7A85-027B-2E31-BAB62C0D8F99}"/>
                    </a:ext>
                  </a:extLst>
                </p:cNvPr>
                <p:cNvPicPr/>
                <p:nvPr/>
              </p:nvPicPr>
              <p:blipFill>
                <a:blip r:embed="rId185"/>
                <a:stretch>
                  <a:fillRect/>
                </a:stretch>
              </p:blipFill>
              <p:spPr>
                <a:xfrm>
                  <a:off x="2514405" y="3376537"/>
                  <a:ext cx="1281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7" name="Ink 146">
                  <a:extLst>
                    <a:ext uri="{FF2B5EF4-FFF2-40B4-BE49-F238E27FC236}">
                      <a16:creationId xmlns:a16="http://schemas.microsoft.com/office/drawing/2014/main" id="{8E4CBF5D-2568-68DC-F9E8-7044B010602D}"/>
                    </a:ext>
                  </a:extLst>
                </p14:cNvPr>
                <p14:cNvContentPartPr/>
                <p14:nvPr/>
              </p14:nvContentPartPr>
              <p14:xfrm>
                <a:off x="2765685" y="3230017"/>
                <a:ext cx="354240" cy="263160"/>
              </p14:xfrm>
            </p:contentPart>
          </mc:Choice>
          <mc:Fallback>
            <p:pic>
              <p:nvPicPr>
                <p:cNvPr id="147" name="Ink 146">
                  <a:extLst>
                    <a:ext uri="{FF2B5EF4-FFF2-40B4-BE49-F238E27FC236}">
                      <a16:creationId xmlns:a16="http://schemas.microsoft.com/office/drawing/2014/main" id="{8E4CBF5D-2568-68DC-F9E8-7044B010602D}"/>
                    </a:ext>
                  </a:extLst>
                </p:cNvPr>
                <p:cNvPicPr/>
                <p:nvPr/>
              </p:nvPicPr>
              <p:blipFill>
                <a:blip r:embed="rId187"/>
                <a:stretch>
                  <a:fillRect/>
                </a:stretch>
              </p:blipFill>
              <p:spPr>
                <a:xfrm>
                  <a:off x="2756685" y="3221377"/>
                  <a:ext cx="3718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8" name="Ink 147">
                  <a:extLst>
                    <a:ext uri="{FF2B5EF4-FFF2-40B4-BE49-F238E27FC236}">
                      <a16:creationId xmlns:a16="http://schemas.microsoft.com/office/drawing/2014/main" id="{C179F525-B46E-78DB-4C7C-7D721F2531C2}"/>
                    </a:ext>
                  </a:extLst>
                </p14:cNvPr>
                <p14:cNvContentPartPr/>
                <p14:nvPr/>
              </p14:nvContentPartPr>
              <p14:xfrm>
                <a:off x="2960805" y="3311377"/>
                <a:ext cx="145440" cy="176760"/>
              </p14:xfrm>
            </p:contentPart>
          </mc:Choice>
          <mc:Fallback>
            <p:pic>
              <p:nvPicPr>
                <p:cNvPr id="148" name="Ink 147">
                  <a:extLst>
                    <a:ext uri="{FF2B5EF4-FFF2-40B4-BE49-F238E27FC236}">
                      <a16:creationId xmlns:a16="http://schemas.microsoft.com/office/drawing/2014/main" id="{C179F525-B46E-78DB-4C7C-7D721F2531C2}"/>
                    </a:ext>
                  </a:extLst>
                </p:cNvPr>
                <p:cNvPicPr/>
                <p:nvPr/>
              </p:nvPicPr>
              <p:blipFill>
                <a:blip r:embed="rId189"/>
                <a:stretch>
                  <a:fillRect/>
                </a:stretch>
              </p:blipFill>
              <p:spPr>
                <a:xfrm>
                  <a:off x="2952165" y="3302737"/>
                  <a:ext cx="1630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9" name="Ink 148">
                  <a:extLst>
                    <a:ext uri="{FF2B5EF4-FFF2-40B4-BE49-F238E27FC236}">
                      <a16:creationId xmlns:a16="http://schemas.microsoft.com/office/drawing/2014/main" id="{63BB9475-3911-FB52-81BB-535ED09F8C44}"/>
                    </a:ext>
                  </a:extLst>
                </p14:cNvPr>
                <p14:cNvContentPartPr/>
                <p14:nvPr/>
              </p14:nvContentPartPr>
              <p14:xfrm>
                <a:off x="2907885" y="3372577"/>
                <a:ext cx="211680" cy="21600"/>
              </p14:xfrm>
            </p:contentPart>
          </mc:Choice>
          <mc:Fallback>
            <p:pic>
              <p:nvPicPr>
                <p:cNvPr id="149" name="Ink 148">
                  <a:extLst>
                    <a:ext uri="{FF2B5EF4-FFF2-40B4-BE49-F238E27FC236}">
                      <a16:creationId xmlns:a16="http://schemas.microsoft.com/office/drawing/2014/main" id="{63BB9475-3911-FB52-81BB-535ED09F8C44}"/>
                    </a:ext>
                  </a:extLst>
                </p:cNvPr>
                <p:cNvPicPr/>
                <p:nvPr/>
              </p:nvPicPr>
              <p:blipFill>
                <a:blip r:embed="rId191"/>
                <a:stretch>
                  <a:fillRect/>
                </a:stretch>
              </p:blipFill>
              <p:spPr>
                <a:xfrm>
                  <a:off x="2899245" y="3363937"/>
                  <a:ext cx="2293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0" name="Ink 149">
                  <a:extLst>
                    <a:ext uri="{FF2B5EF4-FFF2-40B4-BE49-F238E27FC236}">
                      <a16:creationId xmlns:a16="http://schemas.microsoft.com/office/drawing/2014/main" id="{AE571D17-AC7A-C8E1-6666-9BA068E1DD9F}"/>
                    </a:ext>
                  </a:extLst>
                </p14:cNvPr>
                <p14:cNvContentPartPr/>
                <p14:nvPr/>
              </p14:nvContentPartPr>
              <p14:xfrm>
                <a:off x="3146565" y="3423697"/>
                <a:ext cx="107640" cy="93240"/>
              </p14:xfrm>
            </p:contentPart>
          </mc:Choice>
          <mc:Fallback>
            <p:pic>
              <p:nvPicPr>
                <p:cNvPr id="150" name="Ink 149">
                  <a:extLst>
                    <a:ext uri="{FF2B5EF4-FFF2-40B4-BE49-F238E27FC236}">
                      <a16:creationId xmlns:a16="http://schemas.microsoft.com/office/drawing/2014/main" id="{AE571D17-AC7A-C8E1-6666-9BA068E1DD9F}"/>
                    </a:ext>
                  </a:extLst>
                </p:cNvPr>
                <p:cNvPicPr/>
                <p:nvPr/>
              </p:nvPicPr>
              <p:blipFill>
                <a:blip r:embed="rId193"/>
                <a:stretch>
                  <a:fillRect/>
                </a:stretch>
              </p:blipFill>
              <p:spPr>
                <a:xfrm>
                  <a:off x="3137925" y="3415057"/>
                  <a:ext cx="1252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1" name="Ink 150">
                  <a:extLst>
                    <a:ext uri="{FF2B5EF4-FFF2-40B4-BE49-F238E27FC236}">
                      <a16:creationId xmlns:a16="http://schemas.microsoft.com/office/drawing/2014/main" id="{855D9E38-3BCD-7CC8-7DC2-5CC44552F796}"/>
                    </a:ext>
                  </a:extLst>
                </p14:cNvPr>
                <p14:cNvContentPartPr/>
                <p14:nvPr/>
              </p14:nvContentPartPr>
              <p14:xfrm>
                <a:off x="3150165" y="3397777"/>
                <a:ext cx="132840" cy="146160"/>
              </p14:xfrm>
            </p:contentPart>
          </mc:Choice>
          <mc:Fallback>
            <p:pic>
              <p:nvPicPr>
                <p:cNvPr id="151" name="Ink 150">
                  <a:extLst>
                    <a:ext uri="{FF2B5EF4-FFF2-40B4-BE49-F238E27FC236}">
                      <a16:creationId xmlns:a16="http://schemas.microsoft.com/office/drawing/2014/main" id="{855D9E38-3BCD-7CC8-7DC2-5CC44552F796}"/>
                    </a:ext>
                  </a:extLst>
                </p:cNvPr>
                <p:cNvPicPr/>
                <p:nvPr/>
              </p:nvPicPr>
              <p:blipFill>
                <a:blip r:embed="rId195"/>
                <a:stretch>
                  <a:fillRect/>
                </a:stretch>
              </p:blipFill>
              <p:spPr>
                <a:xfrm>
                  <a:off x="3141165" y="3389137"/>
                  <a:ext cx="1504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2" name="Ink 151">
                  <a:extLst>
                    <a:ext uri="{FF2B5EF4-FFF2-40B4-BE49-F238E27FC236}">
                      <a16:creationId xmlns:a16="http://schemas.microsoft.com/office/drawing/2014/main" id="{AEDC77EC-ADB4-4F35-77F2-44BA4D385A30}"/>
                    </a:ext>
                  </a:extLst>
                </p14:cNvPr>
                <p14:cNvContentPartPr/>
                <p14:nvPr/>
              </p14:nvContentPartPr>
              <p14:xfrm>
                <a:off x="3495405" y="2670577"/>
                <a:ext cx="131040" cy="625680"/>
              </p14:xfrm>
            </p:contentPart>
          </mc:Choice>
          <mc:Fallback>
            <p:pic>
              <p:nvPicPr>
                <p:cNvPr id="152" name="Ink 151">
                  <a:extLst>
                    <a:ext uri="{FF2B5EF4-FFF2-40B4-BE49-F238E27FC236}">
                      <a16:creationId xmlns:a16="http://schemas.microsoft.com/office/drawing/2014/main" id="{AEDC77EC-ADB4-4F35-77F2-44BA4D385A30}"/>
                    </a:ext>
                  </a:extLst>
                </p:cNvPr>
                <p:cNvPicPr/>
                <p:nvPr/>
              </p:nvPicPr>
              <p:blipFill>
                <a:blip r:embed="rId197"/>
                <a:stretch>
                  <a:fillRect/>
                </a:stretch>
              </p:blipFill>
              <p:spPr>
                <a:xfrm>
                  <a:off x="3486405" y="2661577"/>
                  <a:ext cx="14868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4" name="Ink 153">
                  <a:extLst>
                    <a:ext uri="{FF2B5EF4-FFF2-40B4-BE49-F238E27FC236}">
                      <a16:creationId xmlns:a16="http://schemas.microsoft.com/office/drawing/2014/main" id="{52CB17D4-9A7F-6ECD-95B6-C6A1C1E4E293}"/>
                    </a:ext>
                  </a:extLst>
                </p14:cNvPr>
                <p14:cNvContentPartPr/>
                <p14:nvPr/>
              </p14:nvContentPartPr>
              <p14:xfrm>
                <a:off x="3720765" y="2982337"/>
                <a:ext cx="118440" cy="187200"/>
              </p14:xfrm>
            </p:contentPart>
          </mc:Choice>
          <mc:Fallback>
            <p:pic>
              <p:nvPicPr>
                <p:cNvPr id="154" name="Ink 153">
                  <a:extLst>
                    <a:ext uri="{FF2B5EF4-FFF2-40B4-BE49-F238E27FC236}">
                      <a16:creationId xmlns:a16="http://schemas.microsoft.com/office/drawing/2014/main" id="{52CB17D4-9A7F-6ECD-95B6-C6A1C1E4E293}"/>
                    </a:ext>
                  </a:extLst>
                </p:cNvPr>
                <p:cNvPicPr/>
                <p:nvPr/>
              </p:nvPicPr>
              <p:blipFill>
                <a:blip r:embed="rId199"/>
                <a:stretch>
                  <a:fillRect/>
                </a:stretch>
              </p:blipFill>
              <p:spPr>
                <a:xfrm>
                  <a:off x="3711765" y="2973337"/>
                  <a:ext cx="1360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5" name="Ink 154">
                  <a:extLst>
                    <a:ext uri="{FF2B5EF4-FFF2-40B4-BE49-F238E27FC236}">
                      <a16:creationId xmlns:a16="http://schemas.microsoft.com/office/drawing/2014/main" id="{214AF235-96D7-6FA7-CE2F-3C5502BDD947}"/>
                    </a:ext>
                  </a:extLst>
                </p14:cNvPr>
                <p14:cNvContentPartPr/>
                <p14:nvPr/>
              </p14:nvContentPartPr>
              <p14:xfrm>
                <a:off x="3954045" y="2957137"/>
                <a:ext cx="172800" cy="171000"/>
              </p14:xfrm>
            </p:contentPart>
          </mc:Choice>
          <mc:Fallback>
            <p:pic>
              <p:nvPicPr>
                <p:cNvPr id="155" name="Ink 154">
                  <a:extLst>
                    <a:ext uri="{FF2B5EF4-FFF2-40B4-BE49-F238E27FC236}">
                      <a16:creationId xmlns:a16="http://schemas.microsoft.com/office/drawing/2014/main" id="{214AF235-96D7-6FA7-CE2F-3C5502BDD947}"/>
                    </a:ext>
                  </a:extLst>
                </p:cNvPr>
                <p:cNvPicPr/>
                <p:nvPr/>
              </p:nvPicPr>
              <p:blipFill>
                <a:blip r:embed="rId201"/>
                <a:stretch>
                  <a:fillRect/>
                </a:stretch>
              </p:blipFill>
              <p:spPr>
                <a:xfrm>
                  <a:off x="3945045" y="2948497"/>
                  <a:ext cx="190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6" name="Ink 155">
                  <a:extLst>
                    <a:ext uri="{FF2B5EF4-FFF2-40B4-BE49-F238E27FC236}">
                      <a16:creationId xmlns:a16="http://schemas.microsoft.com/office/drawing/2014/main" id="{3465B4DC-ABC6-B89B-502F-BAC3EEE60801}"/>
                    </a:ext>
                  </a:extLst>
                </p14:cNvPr>
                <p14:cNvContentPartPr/>
                <p14:nvPr/>
              </p14:nvContentPartPr>
              <p14:xfrm>
                <a:off x="4031085" y="3002137"/>
                <a:ext cx="196200" cy="20160"/>
              </p14:xfrm>
            </p:contentPart>
          </mc:Choice>
          <mc:Fallback>
            <p:pic>
              <p:nvPicPr>
                <p:cNvPr id="156" name="Ink 155">
                  <a:extLst>
                    <a:ext uri="{FF2B5EF4-FFF2-40B4-BE49-F238E27FC236}">
                      <a16:creationId xmlns:a16="http://schemas.microsoft.com/office/drawing/2014/main" id="{3465B4DC-ABC6-B89B-502F-BAC3EEE60801}"/>
                    </a:ext>
                  </a:extLst>
                </p:cNvPr>
                <p:cNvPicPr/>
                <p:nvPr/>
              </p:nvPicPr>
              <p:blipFill>
                <a:blip r:embed="rId203"/>
                <a:stretch>
                  <a:fillRect/>
                </a:stretch>
              </p:blipFill>
              <p:spPr>
                <a:xfrm>
                  <a:off x="4022445" y="2993497"/>
                  <a:ext cx="213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7" name="Ink 156">
                  <a:extLst>
                    <a:ext uri="{FF2B5EF4-FFF2-40B4-BE49-F238E27FC236}">
                      <a16:creationId xmlns:a16="http://schemas.microsoft.com/office/drawing/2014/main" id="{D2127DC1-E775-CABB-F855-478D9A563D6A}"/>
                    </a:ext>
                  </a:extLst>
                </p14:cNvPr>
                <p14:cNvContentPartPr/>
                <p14:nvPr/>
              </p14:nvContentPartPr>
              <p14:xfrm>
                <a:off x="4243485" y="2978017"/>
                <a:ext cx="56520" cy="191520"/>
              </p14:xfrm>
            </p:contentPart>
          </mc:Choice>
          <mc:Fallback>
            <p:pic>
              <p:nvPicPr>
                <p:cNvPr id="157" name="Ink 156">
                  <a:extLst>
                    <a:ext uri="{FF2B5EF4-FFF2-40B4-BE49-F238E27FC236}">
                      <a16:creationId xmlns:a16="http://schemas.microsoft.com/office/drawing/2014/main" id="{D2127DC1-E775-CABB-F855-478D9A563D6A}"/>
                    </a:ext>
                  </a:extLst>
                </p:cNvPr>
                <p:cNvPicPr/>
                <p:nvPr/>
              </p:nvPicPr>
              <p:blipFill>
                <a:blip r:embed="rId205"/>
                <a:stretch>
                  <a:fillRect/>
                </a:stretch>
              </p:blipFill>
              <p:spPr>
                <a:xfrm>
                  <a:off x="4234845" y="2969377"/>
                  <a:ext cx="741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8" name="Ink 157">
                  <a:extLst>
                    <a:ext uri="{FF2B5EF4-FFF2-40B4-BE49-F238E27FC236}">
                      <a16:creationId xmlns:a16="http://schemas.microsoft.com/office/drawing/2014/main" id="{AAE86CFB-47A8-106E-640E-548A6E502D09}"/>
                    </a:ext>
                  </a:extLst>
                </p14:cNvPr>
                <p14:cNvContentPartPr/>
                <p14:nvPr/>
              </p14:nvContentPartPr>
              <p14:xfrm>
                <a:off x="4402605" y="2998177"/>
                <a:ext cx="177120" cy="128880"/>
              </p14:xfrm>
            </p:contentPart>
          </mc:Choice>
          <mc:Fallback>
            <p:pic>
              <p:nvPicPr>
                <p:cNvPr id="158" name="Ink 157">
                  <a:extLst>
                    <a:ext uri="{FF2B5EF4-FFF2-40B4-BE49-F238E27FC236}">
                      <a16:creationId xmlns:a16="http://schemas.microsoft.com/office/drawing/2014/main" id="{AAE86CFB-47A8-106E-640E-548A6E502D09}"/>
                    </a:ext>
                  </a:extLst>
                </p:cNvPr>
                <p:cNvPicPr/>
                <p:nvPr/>
              </p:nvPicPr>
              <p:blipFill>
                <a:blip r:embed="rId207"/>
                <a:stretch>
                  <a:fillRect/>
                </a:stretch>
              </p:blipFill>
              <p:spPr>
                <a:xfrm>
                  <a:off x="4393965" y="2989537"/>
                  <a:ext cx="194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9" name="Ink 158">
                  <a:extLst>
                    <a:ext uri="{FF2B5EF4-FFF2-40B4-BE49-F238E27FC236}">
                      <a16:creationId xmlns:a16="http://schemas.microsoft.com/office/drawing/2014/main" id="{964EF0E5-F421-E643-2AD4-B3592D39F140}"/>
                    </a:ext>
                  </a:extLst>
                </p14:cNvPr>
                <p14:cNvContentPartPr/>
                <p14:nvPr/>
              </p14:nvContentPartPr>
              <p14:xfrm>
                <a:off x="4554165" y="2835097"/>
                <a:ext cx="173880" cy="159840"/>
              </p14:xfrm>
            </p:contentPart>
          </mc:Choice>
          <mc:Fallback>
            <p:pic>
              <p:nvPicPr>
                <p:cNvPr id="159" name="Ink 158">
                  <a:extLst>
                    <a:ext uri="{FF2B5EF4-FFF2-40B4-BE49-F238E27FC236}">
                      <a16:creationId xmlns:a16="http://schemas.microsoft.com/office/drawing/2014/main" id="{964EF0E5-F421-E643-2AD4-B3592D39F140}"/>
                    </a:ext>
                  </a:extLst>
                </p:cNvPr>
                <p:cNvPicPr/>
                <p:nvPr/>
              </p:nvPicPr>
              <p:blipFill>
                <a:blip r:embed="rId209"/>
                <a:stretch>
                  <a:fillRect/>
                </a:stretch>
              </p:blipFill>
              <p:spPr>
                <a:xfrm>
                  <a:off x="4545525" y="2826457"/>
                  <a:ext cx="1915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1" name="Ink 160">
                  <a:extLst>
                    <a:ext uri="{FF2B5EF4-FFF2-40B4-BE49-F238E27FC236}">
                      <a16:creationId xmlns:a16="http://schemas.microsoft.com/office/drawing/2014/main" id="{BB281379-34F1-3731-F9BC-0B83D18CD5FB}"/>
                    </a:ext>
                  </a:extLst>
                </p14:cNvPr>
                <p14:cNvContentPartPr/>
                <p14:nvPr/>
              </p14:nvContentPartPr>
              <p14:xfrm>
                <a:off x="4696725" y="2977297"/>
                <a:ext cx="153720" cy="183240"/>
              </p14:xfrm>
            </p:contentPart>
          </mc:Choice>
          <mc:Fallback>
            <p:pic>
              <p:nvPicPr>
                <p:cNvPr id="161" name="Ink 160">
                  <a:extLst>
                    <a:ext uri="{FF2B5EF4-FFF2-40B4-BE49-F238E27FC236}">
                      <a16:creationId xmlns:a16="http://schemas.microsoft.com/office/drawing/2014/main" id="{BB281379-34F1-3731-F9BC-0B83D18CD5FB}"/>
                    </a:ext>
                  </a:extLst>
                </p:cNvPr>
                <p:cNvPicPr/>
                <p:nvPr/>
              </p:nvPicPr>
              <p:blipFill>
                <a:blip r:embed="rId211"/>
                <a:stretch>
                  <a:fillRect/>
                </a:stretch>
              </p:blipFill>
              <p:spPr>
                <a:xfrm>
                  <a:off x="4687725" y="2968297"/>
                  <a:ext cx="171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2" name="Ink 161">
                  <a:extLst>
                    <a:ext uri="{FF2B5EF4-FFF2-40B4-BE49-F238E27FC236}">
                      <a16:creationId xmlns:a16="http://schemas.microsoft.com/office/drawing/2014/main" id="{FD827171-2389-885C-D61D-9B575E59D324}"/>
                    </a:ext>
                  </a:extLst>
                </p14:cNvPr>
                <p14:cNvContentPartPr/>
                <p14:nvPr/>
              </p14:nvContentPartPr>
              <p14:xfrm>
                <a:off x="4884285" y="2997457"/>
                <a:ext cx="49320" cy="184680"/>
              </p14:xfrm>
            </p:contentPart>
          </mc:Choice>
          <mc:Fallback>
            <p:pic>
              <p:nvPicPr>
                <p:cNvPr id="162" name="Ink 161">
                  <a:extLst>
                    <a:ext uri="{FF2B5EF4-FFF2-40B4-BE49-F238E27FC236}">
                      <a16:creationId xmlns:a16="http://schemas.microsoft.com/office/drawing/2014/main" id="{FD827171-2389-885C-D61D-9B575E59D324}"/>
                    </a:ext>
                  </a:extLst>
                </p:cNvPr>
                <p:cNvPicPr/>
                <p:nvPr/>
              </p:nvPicPr>
              <p:blipFill>
                <a:blip r:embed="rId213"/>
                <a:stretch>
                  <a:fillRect/>
                </a:stretch>
              </p:blipFill>
              <p:spPr>
                <a:xfrm>
                  <a:off x="4875285" y="2988817"/>
                  <a:ext cx="669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3" name="Ink 162">
                  <a:extLst>
                    <a:ext uri="{FF2B5EF4-FFF2-40B4-BE49-F238E27FC236}">
                      <a16:creationId xmlns:a16="http://schemas.microsoft.com/office/drawing/2014/main" id="{D613B0C2-E64F-CF5D-4C75-D12ADD0FB750}"/>
                    </a:ext>
                  </a:extLst>
                </p14:cNvPr>
                <p14:cNvContentPartPr/>
                <p14:nvPr/>
              </p14:nvContentPartPr>
              <p14:xfrm>
                <a:off x="4859805" y="2993857"/>
                <a:ext cx="225720" cy="222840"/>
              </p14:xfrm>
            </p:contentPart>
          </mc:Choice>
          <mc:Fallback>
            <p:pic>
              <p:nvPicPr>
                <p:cNvPr id="163" name="Ink 162">
                  <a:extLst>
                    <a:ext uri="{FF2B5EF4-FFF2-40B4-BE49-F238E27FC236}">
                      <a16:creationId xmlns:a16="http://schemas.microsoft.com/office/drawing/2014/main" id="{D613B0C2-E64F-CF5D-4C75-D12ADD0FB750}"/>
                    </a:ext>
                  </a:extLst>
                </p:cNvPr>
                <p:cNvPicPr/>
                <p:nvPr/>
              </p:nvPicPr>
              <p:blipFill>
                <a:blip r:embed="rId215"/>
                <a:stretch>
                  <a:fillRect/>
                </a:stretch>
              </p:blipFill>
              <p:spPr>
                <a:xfrm>
                  <a:off x="4851165" y="2985217"/>
                  <a:ext cx="2433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4" name="Ink 163">
                  <a:extLst>
                    <a:ext uri="{FF2B5EF4-FFF2-40B4-BE49-F238E27FC236}">
                      <a16:creationId xmlns:a16="http://schemas.microsoft.com/office/drawing/2014/main" id="{2EE0C52E-7F1F-B22A-EBC1-C506BA5356F8}"/>
                    </a:ext>
                  </a:extLst>
                </p14:cNvPr>
                <p14:cNvContentPartPr/>
                <p14:nvPr/>
              </p14:nvContentPartPr>
              <p14:xfrm>
                <a:off x="5218365" y="2989537"/>
                <a:ext cx="315000" cy="212760"/>
              </p14:xfrm>
            </p:contentPart>
          </mc:Choice>
          <mc:Fallback>
            <p:pic>
              <p:nvPicPr>
                <p:cNvPr id="164" name="Ink 163">
                  <a:extLst>
                    <a:ext uri="{FF2B5EF4-FFF2-40B4-BE49-F238E27FC236}">
                      <a16:creationId xmlns:a16="http://schemas.microsoft.com/office/drawing/2014/main" id="{2EE0C52E-7F1F-B22A-EBC1-C506BA5356F8}"/>
                    </a:ext>
                  </a:extLst>
                </p:cNvPr>
                <p:cNvPicPr/>
                <p:nvPr/>
              </p:nvPicPr>
              <p:blipFill>
                <a:blip r:embed="rId217"/>
                <a:stretch>
                  <a:fillRect/>
                </a:stretch>
              </p:blipFill>
              <p:spPr>
                <a:xfrm>
                  <a:off x="5209365" y="2980897"/>
                  <a:ext cx="3326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65" name="Ink 164">
                  <a:extLst>
                    <a:ext uri="{FF2B5EF4-FFF2-40B4-BE49-F238E27FC236}">
                      <a16:creationId xmlns:a16="http://schemas.microsoft.com/office/drawing/2014/main" id="{72D53C97-2538-735F-B17F-8B4E36822529}"/>
                    </a:ext>
                  </a:extLst>
                </p14:cNvPr>
                <p14:cNvContentPartPr/>
                <p14:nvPr/>
              </p14:nvContentPartPr>
              <p14:xfrm>
                <a:off x="5397285" y="3058297"/>
                <a:ext cx="150840" cy="15480"/>
              </p14:xfrm>
            </p:contentPart>
          </mc:Choice>
          <mc:Fallback>
            <p:pic>
              <p:nvPicPr>
                <p:cNvPr id="165" name="Ink 164">
                  <a:extLst>
                    <a:ext uri="{FF2B5EF4-FFF2-40B4-BE49-F238E27FC236}">
                      <a16:creationId xmlns:a16="http://schemas.microsoft.com/office/drawing/2014/main" id="{72D53C97-2538-735F-B17F-8B4E36822529}"/>
                    </a:ext>
                  </a:extLst>
                </p:cNvPr>
                <p:cNvPicPr/>
                <p:nvPr/>
              </p:nvPicPr>
              <p:blipFill>
                <a:blip r:embed="rId219"/>
                <a:stretch>
                  <a:fillRect/>
                </a:stretch>
              </p:blipFill>
              <p:spPr>
                <a:xfrm>
                  <a:off x="5388285" y="3049297"/>
                  <a:ext cx="16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7" name="Ink 166">
                  <a:extLst>
                    <a:ext uri="{FF2B5EF4-FFF2-40B4-BE49-F238E27FC236}">
                      <a16:creationId xmlns:a16="http://schemas.microsoft.com/office/drawing/2014/main" id="{12B0E7D5-A222-D9DC-4921-7525A4501C62}"/>
                    </a:ext>
                  </a:extLst>
                </p14:cNvPr>
                <p14:cNvContentPartPr/>
                <p14:nvPr/>
              </p14:nvContentPartPr>
              <p14:xfrm>
                <a:off x="5653245" y="3163417"/>
                <a:ext cx="109080" cy="20880"/>
              </p14:xfrm>
            </p:contentPart>
          </mc:Choice>
          <mc:Fallback>
            <p:pic>
              <p:nvPicPr>
                <p:cNvPr id="167" name="Ink 166">
                  <a:extLst>
                    <a:ext uri="{FF2B5EF4-FFF2-40B4-BE49-F238E27FC236}">
                      <a16:creationId xmlns:a16="http://schemas.microsoft.com/office/drawing/2014/main" id="{12B0E7D5-A222-D9DC-4921-7525A4501C62}"/>
                    </a:ext>
                  </a:extLst>
                </p:cNvPr>
                <p:cNvPicPr/>
                <p:nvPr/>
              </p:nvPicPr>
              <p:blipFill>
                <a:blip r:embed="rId221"/>
                <a:stretch>
                  <a:fillRect/>
                </a:stretch>
              </p:blipFill>
              <p:spPr>
                <a:xfrm>
                  <a:off x="5644245" y="3154777"/>
                  <a:ext cx="126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8" name="Ink 167">
                  <a:extLst>
                    <a:ext uri="{FF2B5EF4-FFF2-40B4-BE49-F238E27FC236}">
                      <a16:creationId xmlns:a16="http://schemas.microsoft.com/office/drawing/2014/main" id="{8DBC06F4-EA01-72CB-CA09-200FF2ECD006}"/>
                    </a:ext>
                  </a:extLst>
                </p14:cNvPr>
                <p14:cNvContentPartPr/>
                <p14:nvPr/>
              </p14:nvContentPartPr>
              <p14:xfrm>
                <a:off x="5623005" y="3115177"/>
                <a:ext cx="166320" cy="25560"/>
              </p14:xfrm>
            </p:contentPart>
          </mc:Choice>
          <mc:Fallback>
            <p:pic>
              <p:nvPicPr>
                <p:cNvPr id="168" name="Ink 167">
                  <a:extLst>
                    <a:ext uri="{FF2B5EF4-FFF2-40B4-BE49-F238E27FC236}">
                      <a16:creationId xmlns:a16="http://schemas.microsoft.com/office/drawing/2014/main" id="{8DBC06F4-EA01-72CB-CA09-200FF2ECD006}"/>
                    </a:ext>
                  </a:extLst>
                </p:cNvPr>
                <p:cNvPicPr/>
                <p:nvPr/>
              </p:nvPicPr>
              <p:blipFill>
                <a:blip r:embed="rId223"/>
                <a:stretch>
                  <a:fillRect/>
                </a:stretch>
              </p:blipFill>
              <p:spPr>
                <a:xfrm>
                  <a:off x="5614005" y="3106537"/>
                  <a:ext cx="183960" cy="43200"/>
                </a:xfrm>
                <a:prstGeom prst="rect">
                  <a:avLst/>
                </a:prstGeom>
              </p:spPr>
            </p:pic>
          </mc:Fallback>
        </mc:AlternateContent>
      </p:grpSp>
      <p:grpSp>
        <p:nvGrpSpPr>
          <p:cNvPr id="201" name="Group 200">
            <a:extLst>
              <a:ext uri="{FF2B5EF4-FFF2-40B4-BE49-F238E27FC236}">
                <a16:creationId xmlns:a16="http://schemas.microsoft.com/office/drawing/2014/main" id="{285E64CD-55CC-BD7B-3C6F-C83C476591FE}"/>
              </a:ext>
            </a:extLst>
          </p:cNvPr>
          <p:cNvGrpSpPr/>
          <p:nvPr/>
        </p:nvGrpSpPr>
        <p:grpSpPr>
          <a:xfrm>
            <a:off x="239925" y="3617377"/>
            <a:ext cx="1973520" cy="859680"/>
            <a:chOff x="239925" y="3617377"/>
            <a:chExt cx="1973520" cy="859680"/>
          </a:xfrm>
        </p:grpSpPr>
        <mc:AlternateContent xmlns:mc="http://schemas.openxmlformats.org/markup-compatibility/2006">
          <mc:Choice xmlns:p14="http://schemas.microsoft.com/office/powerpoint/2010/main" Requires="p14">
            <p:contentPart p14:bwMode="auto" r:id="rId224">
              <p14:nvContentPartPr>
                <p14:cNvPr id="189" name="Ink 188">
                  <a:extLst>
                    <a:ext uri="{FF2B5EF4-FFF2-40B4-BE49-F238E27FC236}">
                      <a16:creationId xmlns:a16="http://schemas.microsoft.com/office/drawing/2014/main" id="{2A06901A-A0CD-7E42-45ED-E3C8784FA50B}"/>
                    </a:ext>
                  </a:extLst>
                </p14:cNvPr>
                <p14:cNvContentPartPr/>
                <p14:nvPr/>
              </p14:nvContentPartPr>
              <p14:xfrm>
                <a:off x="239925" y="3773257"/>
                <a:ext cx="144360" cy="308880"/>
              </p14:xfrm>
            </p:contentPart>
          </mc:Choice>
          <mc:Fallback>
            <p:pic>
              <p:nvPicPr>
                <p:cNvPr id="189" name="Ink 188">
                  <a:extLst>
                    <a:ext uri="{FF2B5EF4-FFF2-40B4-BE49-F238E27FC236}">
                      <a16:creationId xmlns:a16="http://schemas.microsoft.com/office/drawing/2014/main" id="{2A06901A-A0CD-7E42-45ED-E3C8784FA50B}"/>
                    </a:ext>
                  </a:extLst>
                </p:cNvPr>
                <p:cNvPicPr/>
                <p:nvPr/>
              </p:nvPicPr>
              <p:blipFill>
                <a:blip r:embed="rId225"/>
                <a:stretch>
                  <a:fillRect/>
                </a:stretch>
              </p:blipFill>
              <p:spPr>
                <a:xfrm>
                  <a:off x="230925" y="3764617"/>
                  <a:ext cx="1620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90" name="Ink 189">
                  <a:extLst>
                    <a:ext uri="{FF2B5EF4-FFF2-40B4-BE49-F238E27FC236}">
                      <a16:creationId xmlns:a16="http://schemas.microsoft.com/office/drawing/2014/main" id="{1B8AE32A-536C-27A9-D4EE-EFDE0520748F}"/>
                    </a:ext>
                  </a:extLst>
                </p14:cNvPr>
                <p14:cNvContentPartPr/>
                <p14:nvPr/>
              </p14:nvContentPartPr>
              <p14:xfrm>
                <a:off x="516045" y="3871177"/>
                <a:ext cx="120960" cy="67680"/>
              </p14:xfrm>
            </p:contentPart>
          </mc:Choice>
          <mc:Fallback>
            <p:pic>
              <p:nvPicPr>
                <p:cNvPr id="190" name="Ink 189">
                  <a:extLst>
                    <a:ext uri="{FF2B5EF4-FFF2-40B4-BE49-F238E27FC236}">
                      <a16:creationId xmlns:a16="http://schemas.microsoft.com/office/drawing/2014/main" id="{1B8AE32A-536C-27A9-D4EE-EFDE0520748F}"/>
                    </a:ext>
                  </a:extLst>
                </p:cNvPr>
                <p:cNvPicPr/>
                <p:nvPr/>
              </p:nvPicPr>
              <p:blipFill>
                <a:blip r:embed="rId227"/>
                <a:stretch>
                  <a:fillRect/>
                </a:stretch>
              </p:blipFill>
              <p:spPr>
                <a:xfrm>
                  <a:off x="507405" y="3862537"/>
                  <a:ext cx="1386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91" name="Ink 190">
                  <a:extLst>
                    <a:ext uri="{FF2B5EF4-FFF2-40B4-BE49-F238E27FC236}">
                      <a16:creationId xmlns:a16="http://schemas.microsoft.com/office/drawing/2014/main" id="{87277B2A-0741-8884-0472-F14D1EFDCB54}"/>
                    </a:ext>
                  </a:extLst>
                </p14:cNvPr>
                <p14:cNvContentPartPr/>
                <p14:nvPr/>
              </p14:nvContentPartPr>
              <p14:xfrm>
                <a:off x="1131285" y="3617377"/>
                <a:ext cx="30600" cy="251640"/>
              </p14:xfrm>
            </p:contentPart>
          </mc:Choice>
          <mc:Fallback>
            <p:pic>
              <p:nvPicPr>
                <p:cNvPr id="191" name="Ink 190">
                  <a:extLst>
                    <a:ext uri="{FF2B5EF4-FFF2-40B4-BE49-F238E27FC236}">
                      <a16:creationId xmlns:a16="http://schemas.microsoft.com/office/drawing/2014/main" id="{87277B2A-0741-8884-0472-F14D1EFDCB54}"/>
                    </a:ext>
                  </a:extLst>
                </p:cNvPr>
                <p:cNvPicPr/>
                <p:nvPr/>
              </p:nvPicPr>
              <p:blipFill>
                <a:blip r:embed="rId229"/>
                <a:stretch>
                  <a:fillRect/>
                </a:stretch>
              </p:blipFill>
              <p:spPr>
                <a:xfrm>
                  <a:off x="1122645" y="3608377"/>
                  <a:ext cx="482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2" name="Ink 191">
                  <a:extLst>
                    <a:ext uri="{FF2B5EF4-FFF2-40B4-BE49-F238E27FC236}">
                      <a16:creationId xmlns:a16="http://schemas.microsoft.com/office/drawing/2014/main" id="{394D70F0-29FB-298C-C1D2-68EAF662F0EB}"/>
                    </a:ext>
                  </a:extLst>
                </p14:cNvPr>
                <p14:cNvContentPartPr/>
                <p14:nvPr/>
              </p14:nvContentPartPr>
              <p14:xfrm>
                <a:off x="792525" y="3970897"/>
                <a:ext cx="672480" cy="46800"/>
              </p14:xfrm>
            </p:contentPart>
          </mc:Choice>
          <mc:Fallback>
            <p:pic>
              <p:nvPicPr>
                <p:cNvPr id="192" name="Ink 191">
                  <a:extLst>
                    <a:ext uri="{FF2B5EF4-FFF2-40B4-BE49-F238E27FC236}">
                      <a16:creationId xmlns:a16="http://schemas.microsoft.com/office/drawing/2014/main" id="{394D70F0-29FB-298C-C1D2-68EAF662F0EB}"/>
                    </a:ext>
                  </a:extLst>
                </p:cNvPr>
                <p:cNvPicPr/>
                <p:nvPr/>
              </p:nvPicPr>
              <p:blipFill>
                <a:blip r:embed="rId231"/>
                <a:stretch>
                  <a:fillRect/>
                </a:stretch>
              </p:blipFill>
              <p:spPr>
                <a:xfrm>
                  <a:off x="783525" y="3961897"/>
                  <a:ext cx="6901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93" name="Ink 192">
                  <a:extLst>
                    <a:ext uri="{FF2B5EF4-FFF2-40B4-BE49-F238E27FC236}">
                      <a16:creationId xmlns:a16="http://schemas.microsoft.com/office/drawing/2014/main" id="{D0881F1A-16A3-B049-B4CF-1003ADE10D4D}"/>
                    </a:ext>
                  </a:extLst>
                </p14:cNvPr>
                <p14:cNvContentPartPr/>
                <p14:nvPr/>
              </p14:nvContentPartPr>
              <p14:xfrm>
                <a:off x="790005" y="4064857"/>
                <a:ext cx="693720" cy="276480"/>
              </p14:xfrm>
            </p:contentPart>
          </mc:Choice>
          <mc:Fallback>
            <p:pic>
              <p:nvPicPr>
                <p:cNvPr id="193" name="Ink 192">
                  <a:extLst>
                    <a:ext uri="{FF2B5EF4-FFF2-40B4-BE49-F238E27FC236}">
                      <a16:creationId xmlns:a16="http://schemas.microsoft.com/office/drawing/2014/main" id="{D0881F1A-16A3-B049-B4CF-1003ADE10D4D}"/>
                    </a:ext>
                  </a:extLst>
                </p:cNvPr>
                <p:cNvPicPr/>
                <p:nvPr/>
              </p:nvPicPr>
              <p:blipFill>
                <a:blip r:embed="rId233"/>
                <a:stretch>
                  <a:fillRect/>
                </a:stretch>
              </p:blipFill>
              <p:spPr>
                <a:xfrm>
                  <a:off x="781005" y="4055857"/>
                  <a:ext cx="7113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94" name="Ink 193">
                  <a:extLst>
                    <a:ext uri="{FF2B5EF4-FFF2-40B4-BE49-F238E27FC236}">
                      <a16:creationId xmlns:a16="http://schemas.microsoft.com/office/drawing/2014/main" id="{984400AD-54B7-6BEF-85AA-F0827BF62697}"/>
                    </a:ext>
                  </a:extLst>
                </p14:cNvPr>
                <p14:cNvContentPartPr/>
                <p14:nvPr/>
              </p14:nvContentPartPr>
              <p14:xfrm>
                <a:off x="985125" y="4177537"/>
                <a:ext cx="171720" cy="201240"/>
              </p14:xfrm>
            </p:contentPart>
          </mc:Choice>
          <mc:Fallback>
            <p:pic>
              <p:nvPicPr>
                <p:cNvPr id="194" name="Ink 193">
                  <a:extLst>
                    <a:ext uri="{FF2B5EF4-FFF2-40B4-BE49-F238E27FC236}">
                      <a16:creationId xmlns:a16="http://schemas.microsoft.com/office/drawing/2014/main" id="{984400AD-54B7-6BEF-85AA-F0827BF62697}"/>
                    </a:ext>
                  </a:extLst>
                </p:cNvPr>
                <p:cNvPicPr/>
                <p:nvPr/>
              </p:nvPicPr>
              <p:blipFill>
                <a:blip r:embed="rId235"/>
                <a:stretch>
                  <a:fillRect/>
                </a:stretch>
              </p:blipFill>
              <p:spPr>
                <a:xfrm>
                  <a:off x="976125" y="4168537"/>
                  <a:ext cx="1893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95" name="Ink 194">
                  <a:extLst>
                    <a:ext uri="{FF2B5EF4-FFF2-40B4-BE49-F238E27FC236}">
                      <a16:creationId xmlns:a16="http://schemas.microsoft.com/office/drawing/2014/main" id="{5140BE58-C1A7-AD4A-3AA0-74714CD9B178}"/>
                    </a:ext>
                  </a:extLst>
                </p14:cNvPr>
                <p14:cNvContentPartPr/>
                <p14:nvPr/>
              </p14:nvContentPartPr>
              <p14:xfrm>
                <a:off x="977925" y="4261417"/>
                <a:ext cx="143640" cy="27000"/>
              </p14:xfrm>
            </p:contentPart>
          </mc:Choice>
          <mc:Fallback>
            <p:pic>
              <p:nvPicPr>
                <p:cNvPr id="195" name="Ink 194">
                  <a:extLst>
                    <a:ext uri="{FF2B5EF4-FFF2-40B4-BE49-F238E27FC236}">
                      <a16:creationId xmlns:a16="http://schemas.microsoft.com/office/drawing/2014/main" id="{5140BE58-C1A7-AD4A-3AA0-74714CD9B178}"/>
                    </a:ext>
                  </a:extLst>
                </p:cNvPr>
                <p:cNvPicPr/>
                <p:nvPr/>
              </p:nvPicPr>
              <p:blipFill>
                <a:blip r:embed="rId237"/>
                <a:stretch>
                  <a:fillRect/>
                </a:stretch>
              </p:blipFill>
              <p:spPr>
                <a:xfrm>
                  <a:off x="969285" y="4252417"/>
                  <a:ext cx="161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6" name="Ink 195">
                  <a:extLst>
                    <a:ext uri="{FF2B5EF4-FFF2-40B4-BE49-F238E27FC236}">
                      <a16:creationId xmlns:a16="http://schemas.microsoft.com/office/drawing/2014/main" id="{227C8B24-4F50-0F9C-5112-0BC3ECD7C70D}"/>
                    </a:ext>
                  </a:extLst>
                </p14:cNvPr>
                <p14:cNvContentPartPr/>
                <p14:nvPr/>
              </p14:nvContentPartPr>
              <p14:xfrm>
                <a:off x="1186365" y="4262137"/>
                <a:ext cx="131760" cy="214920"/>
              </p14:xfrm>
            </p:contentPart>
          </mc:Choice>
          <mc:Fallback>
            <p:pic>
              <p:nvPicPr>
                <p:cNvPr id="196" name="Ink 195">
                  <a:extLst>
                    <a:ext uri="{FF2B5EF4-FFF2-40B4-BE49-F238E27FC236}">
                      <a16:creationId xmlns:a16="http://schemas.microsoft.com/office/drawing/2014/main" id="{227C8B24-4F50-0F9C-5112-0BC3ECD7C70D}"/>
                    </a:ext>
                  </a:extLst>
                </p:cNvPr>
                <p:cNvPicPr/>
                <p:nvPr/>
              </p:nvPicPr>
              <p:blipFill>
                <a:blip r:embed="rId239"/>
                <a:stretch>
                  <a:fillRect/>
                </a:stretch>
              </p:blipFill>
              <p:spPr>
                <a:xfrm>
                  <a:off x="1177365" y="4253497"/>
                  <a:ext cx="149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97" name="Ink 196">
                  <a:extLst>
                    <a:ext uri="{FF2B5EF4-FFF2-40B4-BE49-F238E27FC236}">
                      <a16:creationId xmlns:a16="http://schemas.microsoft.com/office/drawing/2014/main" id="{EC0BA2AF-8633-9A3C-9ADD-7D26EF3C2CF9}"/>
                    </a:ext>
                  </a:extLst>
                </p14:cNvPr>
                <p14:cNvContentPartPr/>
                <p14:nvPr/>
              </p14:nvContentPartPr>
              <p14:xfrm>
                <a:off x="1506405" y="4203457"/>
                <a:ext cx="145440" cy="196200"/>
              </p14:xfrm>
            </p:contentPart>
          </mc:Choice>
          <mc:Fallback>
            <p:pic>
              <p:nvPicPr>
                <p:cNvPr id="197" name="Ink 196">
                  <a:extLst>
                    <a:ext uri="{FF2B5EF4-FFF2-40B4-BE49-F238E27FC236}">
                      <a16:creationId xmlns:a16="http://schemas.microsoft.com/office/drawing/2014/main" id="{EC0BA2AF-8633-9A3C-9ADD-7D26EF3C2CF9}"/>
                    </a:ext>
                  </a:extLst>
                </p:cNvPr>
                <p:cNvPicPr/>
                <p:nvPr/>
              </p:nvPicPr>
              <p:blipFill>
                <a:blip r:embed="rId241"/>
                <a:stretch>
                  <a:fillRect/>
                </a:stretch>
              </p:blipFill>
              <p:spPr>
                <a:xfrm>
                  <a:off x="1497405" y="4194457"/>
                  <a:ext cx="1630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8" name="Ink 197">
                  <a:extLst>
                    <a:ext uri="{FF2B5EF4-FFF2-40B4-BE49-F238E27FC236}">
                      <a16:creationId xmlns:a16="http://schemas.microsoft.com/office/drawing/2014/main" id="{9D837F72-5C5F-D74F-0EC3-493A6F8067C3}"/>
                    </a:ext>
                  </a:extLst>
                </p14:cNvPr>
                <p14:cNvContentPartPr/>
                <p14:nvPr/>
              </p14:nvContentPartPr>
              <p14:xfrm>
                <a:off x="1481925" y="4285537"/>
                <a:ext cx="184680" cy="19080"/>
              </p14:xfrm>
            </p:contentPart>
          </mc:Choice>
          <mc:Fallback>
            <p:pic>
              <p:nvPicPr>
                <p:cNvPr id="198" name="Ink 197">
                  <a:extLst>
                    <a:ext uri="{FF2B5EF4-FFF2-40B4-BE49-F238E27FC236}">
                      <a16:creationId xmlns:a16="http://schemas.microsoft.com/office/drawing/2014/main" id="{9D837F72-5C5F-D74F-0EC3-493A6F8067C3}"/>
                    </a:ext>
                  </a:extLst>
                </p:cNvPr>
                <p:cNvPicPr/>
                <p:nvPr/>
              </p:nvPicPr>
              <p:blipFill>
                <a:blip r:embed="rId243"/>
                <a:stretch>
                  <a:fillRect/>
                </a:stretch>
              </p:blipFill>
              <p:spPr>
                <a:xfrm>
                  <a:off x="1473285" y="4276897"/>
                  <a:ext cx="202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99" name="Ink 198">
                  <a:extLst>
                    <a:ext uri="{FF2B5EF4-FFF2-40B4-BE49-F238E27FC236}">
                      <a16:creationId xmlns:a16="http://schemas.microsoft.com/office/drawing/2014/main" id="{412AC53F-64BF-0511-8C0C-6254A4A82F03}"/>
                    </a:ext>
                  </a:extLst>
                </p14:cNvPr>
                <p14:cNvContentPartPr/>
                <p14:nvPr/>
              </p14:nvContentPartPr>
              <p14:xfrm>
                <a:off x="1715205" y="4322257"/>
                <a:ext cx="122400" cy="110160"/>
              </p14:xfrm>
            </p:contentPart>
          </mc:Choice>
          <mc:Fallback>
            <p:pic>
              <p:nvPicPr>
                <p:cNvPr id="199" name="Ink 198">
                  <a:extLst>
                    <a:ext uri="{FF2B5EF4-FFF2-40B4-BE49-F238E27FC236}">
                      <a16:creationId xmlns:a16="http://schemas.microsoft.com/office/drawing/2014/main" id="{412AC53F-64BF-0511-8C0C-6254A4A82F03}"/>
                    </a:ext>
                  </a:extLst>
                </p:cNvPr>
                <p:cNvPicPr/>
                <p:nvPr/>
              </p:nvPicPr>
              <p:blipFill>
                <a:blip r:embed="rId245"/>
                <a:stretch>
                  <a:fillRect/>
                </a:stretch>
              </p:blipFill>
              <p:spPr>
                <a:xfrm>
                  <a:off x="1706565" y="4313257"/>
                  <a:ext cx="1400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00" name="Ink 199">
                  <a:extLst>
                    <a:ext uri="{FF2B5EF4-FFF2-40B4-BE49-F238E27FC236}">
                      <a16:creationId xmlns:a16="http://schemas.microsoft.com/office/drawing/2014/main" id="{C2B72687-47BA-60E3-B778-76BEDE599C75}"/>
                    </a:ext>
                  </a:extLst>
                </p14:cNvPr>
                <p14:cNvContentPartPr/>
                <p14:nvPr/>
              </p14:nvContentPartPr>
              <p14:xfrm>
                <a:off x="2068365" y="3676417"/>
                <a:ext cx="145080" cy="673920"/>
              </p14:xfrm>
            </p:contentPart>
          </mc:Choice>
          <mc:Fallback>
            <p:pic>
              <p:nvPicPr>
                <p:cNvPr id="200" name="Ink 199">
                  <a:extLst>
                    <a:ext uri="{FF2B5EF4-FFF2-40B4-BE49-F238E27FC236}">
                      <a16:creationId xmlns:a16="http://schemas.microsoft.com/office/drawing/2014/main" id="{C2B72687-47BA-60E3-B778-76BEDE599C75}"/>
                    </a:ext>
                  </a:extLst>
                </p:cNvPr>
                <p:cNvPicPr/>
                <p:nvPr/>
              </p:nvPicPr>
              <p:blipFill>
                <a:blip r:embed="rId247"/>
                <a:stretch>
                  <a:fillRect/>
                </a:stretch>
              </p:blipFill>
              <p:spPr>
                <a:xfrm>
                  <a:off x="2059725" y="3667417"/>
                  <a:ext cx="162720" cy="69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8">
            <p14:nvContentPartPr>
              <p14:cNvPr id="202" name="Ink 201">
                <a:extLst>
                  <a:ext uri="{FF2B5EF4-FFF2-40B4-BE49-F238E27FC236}">
                    <a16:creationId xmlns:a16="http://schemas.microsoft.com/office/drawing/2014/main" id="{412A6337-07A7-83E5-A64B-A44BDBA784F3}"/>
                  </a:ext>
                </a:extLst>
              </p14:cNvPr>
              <p14:cNvContentPartPr/>
              <p14:nvPr/>
            </p14:nvContentPartPr>
            <p14:xfrm>
              <a:off x="2511165" y="3987817"/>
              <a:ext cx="27000" cy="254160"/>
            </p14:xfrm>
          </p:contentPart>
        </mc:Choice>
        <mc:Fallback>
          <p:pic>
            <p:nvPicPr>
              <p:cNvPr id="202" name="Ink 201">
                <a:extLst>
                  <a:ext uri="{FF2B5EF4-FFF2-40B4-BE49-F238E27FC236}">
                    <a16:creationId xmlns:a16="http://schemas.microsoft.com/office/drawing/2014/main" id="{412A6337-07A7-83E5-A64B-A44BDBA784F3}"/>
                  </a:ext>
                </a:extLst>
              </p:cNvPr>
              <p:cNvPicPr/>
              <p:nvPr/>
            </p:nvPicPr>
            <p:blipFill>
              <a:blip r:embed="rId249"/>
              <a:stretch>
                <a:fillRect/>
              </a:stretch>
            </p:blipFill>
            <p:spPr>
              <a:xfrm>
                <a:off x="2502525" y="3978817"/>
                <a:ext cx="446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3" name="Ink 202">
                <a:extLst>
                  <a:ext uri="{FF2B5EF4-FFF2-40B4-BE49-F238E27FC236}">
                    <a16:creationId xmlns:a16="http://schemas.microsoft.com/office/drawing/2014/main" id="{B89263D3-ECA0-60F6-E1B1-6B4FAFB51420}"/>
                  </a:ext>
                </a:extLst>
              </p14:cNvPr>
              <p14:cNvContentPartPr/>
              <p14:nvPr/>
            </p14:nvContentPartPr>
            <p14:xfrm>
              <a:off x="2541405" y="4058737"/>
              <a:ext cx="150840" cy="155160"/>
            </p14:xfrm>
          </p:contentPart>
        </mc:Choice>
        <mc:Fallback>
          <p:pic>
            <p:nvPicPr>
              <p:cNvPr id="203" name="Ink 202">
                <a:extLst>
                  <a:ext uri="{FF2B5EF4-FFF2-40B4-BE49-F238E27FC236}">
                    <a16:creationId xmlns:a16="http://schemas.microsoft.com/office/drawing/2014/main" id="{B89263D3-ECA0-60F6-E1B1-6B4FAFB51420}"/>
                  </a:ext>
                </a:extLst>
              </p:cNvPr>
              <p:cNvPicPr/>
              <p:nvPr/>
            </p:nvPicPr>
            <p:blipFill>
              <a:blip r:embed="rId251"/>
              <a:stretch>
                <a:fillRect/>
              </a:stretch>
            </p:blipFill>
            <p:spPr>
              <a:xfrm>
                <a:off x="2532405" y="4050097"/>
                <a:ext cx="168480" cy="172800"/>
              </a:xfrm>
              <a:prstGeom prst="rect">
                <a:avLst/>
              </a:prstGeom>
            </p:spPr>
          </p:pic>
        </mc:Fallback>
      </mc:AlternateContent>
      <p:grpSp>
        <p:nvGrpSpPr>
          <p:cNvPr id="230" name="Group 229">
            <a:extLst>
              <a:ext uri="{FF2B5EF4-FFF2-40B4-BE49-F238E27FC236}">
                <a16:creationId xmlns:a16="http://schemas.microsoft.com/office/drawing/2014/main" id="{08EB87ED-64DB-00F7-8F9A-B92A49F7A8F7}"/>
              </a:ext>
            </a:extLst>
          </p:cNvPr>
          <p:cNvGrpSpPr/>
          <p:nvPr/>
        </p:nvGrpSpPr>
        <p:grpSpPr>
          <a:xfrm>
            <a:off x="2917965" y="3867937"/>
            <a:ext cx="2490840" cy="989640"/>
            <a:chOff x="2917965" y="3867937"/>
            <a:chExt cx="2490840" cy="989640"/>
          </a:xfrm>
        </p:grpSpPr>
        <mc:AlternateContent xmlns:mc="http://schemas.openxmlformats.org/markup-compatibility/2006">
          <mc:Choice xmlns:p14="http://schemas.microsoft.com/office/powerpoint/2010/main" Requires="p14">
            <p:contentPart p14:bwMode="auto" r:id="rId252">
              <p14:nvContentPartPr>
                <p14:cNvPr id="204" name="Ink 203">
                  <a:extLst>
                    <a:ext uri="{FF2B5EF4-FFF2-40B4-BE49-F238E27FC236}">
                      <a16:creationId xmlns:a16="http://schemas.microsoft.com/office/drawing/2014/main" id="{D3B48B95-FA27-334E-CF65-E23644743713}"/>
                    </a:ext>
                  </a:extLst>
                </p14:cNvPr>
                <p14:cNvContentPartPr/>
                <p14:nvPr/>
              </p14:nvContentPartPr>
              <p14:xfrm>
                <a:off x="2929485" y="4064857"/>
                <a:ext cx="5760" cy="2880"/>
              </p14:xfrm>
            </p:contentPart>
          </mc:Choice>
          <mc:Fallback>
            <p:pic>
              <p:nvPicPr>
                <p:cNvPr id="204" name="Ink 203">
                  <a:extLst>
                    <a:ext uri="{FF2B5EF4-FFF2-40B4-BE49-F238E27FC236}">
                      <a16:creationId xmlns:a16="http://schemas.microsoft.com/office/drawing/2014/main" id="{D3B48B95-FA27-334E-CF65-E23644743713}"/>
                    </a:ext>
                  </a:extLst>
                </p:cNvPr>
                <p:cNvPicPr/>
                <p:nvPr/>
              </p:nvPicPr>
              <p:blipFill>
                <a:blip r:embed="rId253"/>
                <a:stretch>
                  <a:fillRect/>
                </a:stretch>
              </p:blipFill>
              <p:spPr>
                <a:xfrm>
                  <a:off x="2920485" y="4056217"/>
                  <a:ext cx="234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5" name="Ink 204">
                  <a:extLst>
                    <a:ext uri="{FF2B5EF4-FFF2-40B4-BE49-F238E27FC236}">
                      <a16:creationId xmlns:a16="http://schemas.microsoft.com/office/drawing/2014/main" id="{AE274569-608B-E026-25E8-C6CFB9219CA1}"/>
                    </a:ext>
                  </a:extLst>
                </p14:cNvPr>
                <p14:cNvContentPartPr/>
                <p14:nvPr/>
              </p14:nvContentPartPr>
              <p14:xfrm>
                <a:off x="2917965" y="4049737"/>
                <a:ext cx="185040" cy="159120"/>
              </p14:xfrm>
            </p:contentPart>
          </mc:Choice>
          <mc:Fallback>
            <p:pic>
              <p:nvPicPr>
                <p:cNvPr id="205" name="Ink 204">
                  <a:extLst>
                    <a:ext uri="{FF2B5EF4-FFF2-40B4-BE49-F238E27FC236}">
                      <a16:creationId xmlns:a16="http://schemas.microsoft.com/office/drawing/2014/main" id="{AE274569-608B-E026-25E8-C6CFB9219CA1}"/>
                    </a:ext>
                  </a:extLst>
                </p:cNvPr>
                <p:cNvPicPr/>
                <p:nvPr/>
              </p:nvPicPr>
              <p:blipFill>
                <a:blip r:embed="rId255"/>
                <a:stretch>
                  <a:fillRect/>
                </a:stretch>
              </p:blipFill>
              <p:spPr>
                <a:xfrm>
                  <a:off x="2909325" y="4040737"/>
                  <a:ext cx="2026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6" name="Ink 205">
                  <a:extLst>
                    <a:ext uri="{FF2B5EF4-FFF2-40B4-BE49-F238E27FC236}">
                      <a16:creationId xmlns:a16="http://schemas.microsoft.com/office/drawing/2014/main" id="{2A57F450-458F-71EF-61AF-5E6196A54680}"/>
                    </a:ext>
                  </a:extLst>
                </p14:cNvPr>
                <p14:cNvContentPartPr/>
                <p14:nvPr/>
              </p14:nvContentPartPr>
              <p14:xfrm>
                <a:off x="3176085" y="4033177"/>
                <a:ext cx="186840" cy="200520"/>
              </p14:xfrm>
            </p:contentPart>
          </mc:Choice>
          <mc:Fallback>
            <p:pic>
              <p:nvPicPr>
                <p:cNvPr id="206" name="Ink 205">
                  <a:extLst>
                    <a:ext uri="{FF2B5EF4-FFF2-40B4-BE49-F238E27FC236}">
                      <a16:creationId xmlns:a16="http://schemas.microsoft.com/office/drawing/2014/main" id="{2A57F450-458F-71EF-61AF-5E6196A54680}"/>
                    </a:ext>
                  </a:extLst>
                </p:cNvPr>
                <p:cNvPicPr/>
                <p:nvPr/>
              </p:nvPicPr>
              <p:blipFill>
                <a:blip r:embed="rId257"/>
                <a:stretch>
                  <a:fillRect/>
                </a:stretch>
              </p:blipFill>
              <p:spPr>
                <a:xfrm>
                  <a:off x="3167445" y="4024537"/>
                  <a:ext cx="2044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7" name="Ink 206">
                  <a:extLst>
                    <a:ext uri="{FF2B5EF4-FFF2-40B4-BE49-F238E27FC236}">
                      <a16:creationId xmlns:a16="http://schemas.microsoft.com/office/drawing/2014/main" id="{E6984144-67C6-109B-2884-F7F7E2C9A53F}"/>
                    </a:ext>
                  </a:extLst>
                </p14:cNvPr>
                <p14:cNvContentPartPr/>
                <p14:nvPr/>
              </p14:nvContentPartPr>
              <p14:xfrm>
                <a:off x="3280485" y="4103017"/>
                <a:ext cx="194040" cy="9360"/>
              </p14:xfrm>
            </p:contentPart>
          </mc:Choice>
          <mc:Fallback>
            <p:pic>
              <p:nvPicPr>
                <p:cNvPr id="207" name="Ink 206">
                  <a:extLst>
                    <a:ext uri="{FF2B5EF4-FFF2-40B4-BE49-F238E27FC236}">
                      <a16:creationId xmlns:a16="http://schemas.microsoft.com/office/drawing/2014/main" id="{E6984144-67C6-109B-2884-F7F7E2C9A53F}"/>
                    </a:ext>
                  </a:extLst>
                </p:cNvPr>
                <p:cNvPicPr/>
                <p:nvPr/>
              </p:nvPicPr>
              <p:blipFill>
                <a:blip r:embed="rId259"/>
                <a:stretch>
                  <a:fillRect/>
                </a:stretch>
              </p:blipFill>
              <p:spPr>
                <a:xfrm>
                  <a:off x="3271845" y="4094377"/>
                  <a:ext cx="2116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8" name="Ink 207">
                  <a:extLst>
                    <a:ext uri="{FF2B5EF4-FFF2-40B4-BE49-F238E27FC236}">
                      <a16:creationId xmlns:a16="http://schemas.microsoft.com/office/drawing/2014/main" id="{DF35AB2E-4376-58A1-B217-4138AFC6DB59}"/>
                    </a:ext>
                  </a:extLst>
                </p14:cNvPr>
                <p14:cNvContentPartPr/>
                <p14:nvPr/>
              </p14:nvContentPartPr>
              <p14:xfrm>
                <a:off x="3479205" y="4059097"/>
                <a:ext cx="40680" cy="193320"/>
              </p14:xfrm>
            </p:contentPart>
          </mc:Choice>
          <mc:Fallback>
            <p:pic>
              <p:nvPicPr>
                <p:cNvPr id="208" name="Ink 207">
                  <a:extLst>
                    <a:ext uri="{FF2B5EF4-FFF2-40B4-BE49-F238E27FC236}">
                      <a16:creationId xmlns:a16="http://schemas.microsoft.com/office/drawing/2014/main" id="{DF35AB2E-4376-58A1-B217-4138AFC6DB59}"/>
                    </a:ext>
                  </a:extLst>
                </p:cNvPr>
                <p:cNvPicPr/>
                <p:nvPr/>
              </p:nvPicPr>
              <p:blipFill>
                <a:blip r:embed="rId261"/>
                <a:stretch>
                  <a:fillRect/>
                </a:stretch>
              </p:blipFill>
              <p:spPr>
                <a:xfrm>
                  <a:off x="3470205" y="4050457"/>
                  <a:ext cx="583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09" name="Ink 208">
                  <a:extLst>
                    <a:ext uri="{FF2B5EF4-FFF2-40B4-BE49-F238E27FC236}">
                      <a16:creationId xmlns:a16="http://schemas.microsoft.com/office/drawing/2014/main" id="{8DDD72E8-39E5-6A03-C2BD-B8AA0BB46538}"/>
                    </a:ext>
                  </a:extLst>
                </p14:cNvPr>
                <p14:cNvContentPartPr/>
                <p14:nvPr/>
              </p14:nvContentPartPr>
              <p14:xfrm>
                <a:off x="3631125" y="4207417"/>
                <a:ext cx="36360" cy="18720"/>
              </p14:xfrm>
            </p:contentPart>
          </mc:Choice>
          <mc:Fallback>
            <p:pic>
              <p:nvPicPr>
                <p:cNvPr id="209" name="Ink 208">
                  <a:extLst>
                    <a:ext uri="{FF2B5EF4-FFF2-40B4-BE49-F238E27FC236}">
                      <a16:creationId xmlns:a16="http://schemas.microsoft.com/office/drawing/2014/main" id="{8DDD72E8-39E5-6A03-C2BD-B8AA0BB46538}"/>
                    </a:ext>
                  </a:extLst>
                </p:cNvPr>
                <p:cNvPicPr/>
                <p:nvPr/>
              </p:nvPicPr>
              <p:blipFill>
                <a:blip r:embed="rId263"/>
                <a:stretch>
                  <a:fillRect/>
                </a:stretch>
              </p:blipFill>
              <p:spPr>
                <a:xfrm>
                  <a:off x="3622125" y="4198777"/>
                  <a:ext cx="54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10" name="Ink 209">
                  <a:extLst>
                    <a:ext uri="{FF2B5EF4-FFF2-40B4-BE49-F238E27FC236}">
                      <a16:creationId xmlns:a16="http://schemas.microsoft.com/office/drawing/2014/main" id="{1693706A-25A0-E7EA-D635-DC7BC48F8883}"/>
                    </a:ext>
                  </a:extLst>
                </p14:cNvPr>
                <p14:cNvContentPartPr/>
                <p14:nvPr/>
              </p14:nvContentPartPr>
              <p14:xfrm>
                <a:off x="3778365" y="4116337"/>
                <a:ext cx="192240" cy="156960"/>
              </p14:xfrm>
            </p:contentPart>
          </mc:Choice>
          <mc:Fallback>
            <p:pic>
              <p:nvPicPr>
                <p:cNvPr id="210" name="Ink 209">
                  <a:extLst>
                    <a:ext uri="{FF2B5EF4-FFF2-40B4-BE49-F238E27FC236}">
                      <a16:creationId xmlns:a16="http://schemas.microsoft.com/office/drawing/2014/main" id="{1693706A-25A0-E7EA-D635-DC7BC48F8883}"/>
                    </a:ext>
                  </a:extLst>
                </p:cNvPr>
                <p:cNvPicPr/>
                <p:nvPr/>
              </p:nvPicPr>
              <p:blipFill>
                <a:blip r:embed="rId265"/>
                <a:stretch>
                  <a:fillRect/>
                </a:stretch>
              </p:blipFill>
              <p:spPr>
                <a:xfrm>
                  <a:off x="3769365" y="4107697"/>
                  <a:ext cx="2098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11" name="Ink 210">
                  <a:extLst>
                    <a:ext uri="{FF2B5EF4-FFF2-40B4-BE49-F238E27FC236}">
                      <a16:creationId xmlns:a16="http://schemas.microsoft.com/office/drawing/2014/main" id="{6007882E-A022-18CA-1087-7A2F6B3DE0B6}"/>
                    </a:ext>
                  </a:extLst>
                </p14:cNvPr>
                <p14:cNvContentPartPr/>
                <p14:nvPr/>
              </p14:nvContentPartPr>
              <p14:xfrm>
                <a:off x="3961245" y="3867937"/>
                <a:ext cx="66600" cy="154080"/>
              </p14:xfrm>
            </p:contentPart>
          </mc:Choice>
          <mc:Fallback>
            <p:pic>
              <p:nvPicPr>
                <p:cNvPr id="211" name="Ink 210">
                  <a:extLst>
                    <a:ext uri="{FF2B5EF4-FFF2-40B4-BE49-F238E27FC236}">
                      <a16:creationId xmlns:a16="http://schemas.microsoft.com/office/drawing/2014/main" id="{6007882E-A022-18CA-1087-7A2F6B3DE0B6}"/>
                    </a:ext>
                  </a:extLst>
                </p:cNvPr>
                <p:cNvPicPr/>
                <p:nvPr/>
              </p:nvPicPr>
              <p:blipFill>
                <a:blip r:embed="rId267"/>
                <a:stretch>
                  <a:fillRect/>
                </a:stretch>
              </p:blipFill>
              <p:spPr>
                <a:xfrm>
                  <a:off x="3952245" y="3859297"/>
                  <a:ext cx="842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12" name="Ink 211">
                  <a:extLst>
                    <a:ext uri="{FF2B5EF4-FFF2-40B4-BE49-F238E27FC236}">
                      <a16:creationId xmlns:a16="http://schemas.microsoft.com/office/drawing/2014/main" id="{4E7AC1F6-D66B-3451-2711-2BA6CD0B640A}"/>
                    </a:ext>
                  </a:extLst>
                </p14:cNvPr>
                <p14:cNvContentPartPr/>
                <p14:nvPr/>
              </p14:nvContentPartPr>
              <p14:xfrm>
                <a:off x="3917685" y="3905737"/>
                <a:ext cx="159120" cy="60840"/>
              </p14:xfrm>
            </p:contentPart>
          </mc:Choice>
          <mc:Fallback>
            <p:pic>
              <p:nvPicPr>
                <p:cNvPr id="212" name="Ink 211">
                  <a:extLst>
                    <a:ext uri="{FF2B5EF4-FFF2-40B4-BE49-F238E27FC236}">
                      <a16:creationId xmlns:a16="http://schemas.microsoft.com/office/drawing/2014/main" id="{4E7AC1F6-D66B-3451-2711-2BA6CD0B640A}"/>
                    </a:ext>
                  </a:extLst>
                </p:cNvPr>
                <p:cNvPicPr/>
                <p:nvPr/>
              </p:nvPicPr>
              <p:blipFill>
                <a:blip r:embed="rId269"/>
                <a:stretch>
                  <a:fillRect/>
                </a:stretch>
              </p:blipFill>
              <p:spPr>
                <a:xfrm>
                  <a:off x="3909045" y="3897097"/>
                  <a:ext cx="1767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3" name="Ink 212">
                  <a:extLst>
                    <a:ext uri="{FF2B5EF4-FFF2-40B4-BE49-F238E27FC236}">
                      <a16:creationId xmlns:a16="http://schemas.microsoft.com/office/drawing/2014/main" id="{214DC5A6-C3B5-1158-8B54-F020DEBCF187}"/>
                    </a:ext>
                  </a:extLst>
                </p14:cNvPr>
                <p14:cNvContentPartPr/>
                <p14:nvPr/>
              </p14:nvContentPartPr>
              <p14:xfrm>
                <a:off x="4164645" y="4075297"/>
                <a:ext cx="117360" cy="203400"/>
              </p14:xfrm>
            </p:contentPart>
          </mc:Choice>
          <mc:Fallback>
            <p:pic>
              <p:nvPicPr>
                <p:cNvPr id="213" name="Ink 212">
                  <a:extLst>
                    <a:ext uri="{FF2B5EF4-FFF2-40B4-BE49-F238E27FC236}">
                      <a16:creationId xmlns:a16="http://schemas.microsoft.com/office/drawing/2014/main" id="{214DC5A6-C3B5-1158-8B54-F020DEBCF187}"/>
                    </a:ext>
                  </a:extLst>
                </p:cNvPr>
                <p:cNvPicPr/>
                <p:nvPr/>
              </p:nvPicPr>
              <p:blipFill>
                <a:blip r:embed="rId271"/>
                <a:stretch>
                  <a:fillRect/>
                </a:stretch>
              </p:blipFill>
              <p:spPr>
                <a:xfrm>
                  <a:off x="4155645" y="4066657"/>
                  <a:ext cx="1350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14" name="Ink 213">
                  <a:extLst>
                    <a:ext uri="{FF2B5EF4-FFF2-40B4-BE49-F238E27FC236}">
                      <a16:creationId xmlns:a16="http://schemas.microsoft.com/office/drawing/2014/main" id="{77E3CA40-AB0C-E14B-E0BC-FD8BE6F983C9}"/>
                    </a:ext>
                  </a:extLst>
                </p14:cNvPr>
                <p14:cNvContentPartPr/>
                <p14:nvPr/>
              </p14:nvContentPartPr>
              <p14:xfrm>
                <a:off x="4311165" y="4117777"/>
                <a:ext cx="131400" cy="153000"/>
              </p14:xfrm>
            </p:contentPart>
          </mc:Choice>
          <mc:Fallback>
            <p:pic>
              <p:nvPicPr>
                <p:cNvPr id="214" name="Ink 213">
                  <a:extLst>
                    <a:ext uri="{FF2B5EF4-FFF2-40B4-BE49-F238E27FC236}">
                      <a16:creationId xmlns:a16="http://schemas.microsoft.com/office/drawing/2014/main" id="{77E3CA40-AB0C-E14B-E0BC-FD8BE6F983C9}"/>
                    </a:ext>
                  </a:extLst>
                </p:cNvPr>
                <p:cNvPicPr/>
                <p:nvPr/>
              </p:nvPicPr>
              <p:blipFill>
                <a:blip r:embed="rId273"/>
                <a:stretch>
                  <a:fillRect/>
                </a:stretch>
              </p:blipFill>
              <p:spPr>
                <a:xfrm>
                  <a:off x="4302525" y="4108777"/>
                  <a:ext cx="1490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5" name="Ink 214">
                  <a:extLst>
                    <a:ext uri="{FF2B5EF4-FFF2-40B4-BE49-F238E27FC236}">
                      <a16:creationId xmlns:a16="http://schemas.microsoft.com/office/drawing/2014/main" id="{BD88145F-A3C9-A9A1-490F-FB2CF144D834}"/>
                    </a:ext>
                  </a:extLst>
                </p14:cNvPr>
                <p14:cNvContentPartPr/>
                <p14:nvPr/>
              </p14:nvContentPartPr>
              <p14:xfrm>
                <a:off x="4489005" y="4102297"/>
                <a:ext cx="58680" cy="211680"/>
              </p14:xfrm>
            </p:contentPart>
          </mc:Choice>
          <mc:Fallback>
            <p:pic>
              <p:nvPicPr>
                <p:cNvPr id="215" name="Ink 214">
                  <a:extLst>
                    <a:ext uri="{FF2B5EF4-FFF2-40B4-BE49-F238E27FC236}">
                      <a16:creationId xmlns:a16="http://schemas.microsoft.com/office/drawing/2014/main" id="{BD88145F-A3C9-A9A1-490F-FB2CF144D834}"/>
                    </a:ext>
                  </a:extLst>
                </p:cNvPr>
                <p:cNvPicPr/>
                <p:nvPr/>
              </p:nvPicPr>
              <p:blipFill>
                <a:blip r:embed="rId275"/>
                <a:stretch>
                  <a:fillRect/>
                </a:stretch>
              </p:blipFill>
              <p:spPr>
                <a:xfrm>
                  <a:off x="4480005" y="4093657"/>
                  <a:ext cx="763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16" name="Ink 215">
                  <a:extLst>
                    <a:ext uri="{FF2B5EF4-FFF2-40B4-BE49-F238E27FC236}">
                      <a16:creationId xmlns:a16="http://schemas.microsoft.com/office/drawing/2014/main" id="{CCB91A8C-61FE-9130-9064-B59CC6202456}"/>
                    </a:ext>
                  </a:extLst>
                </p14:cNvPr>
                <p14:cNvContentPartPr/>
                <p14:nvPr/>
              </p14:nvContentPartPr>
              <p14:xfrm>
                <a:off x="4678005" y="4099417"/>
                <a:ext cx="173520" cy="209520"/>
              </p14:xfrm>
            </p:contentPart>
          </mc:Choice>
          <mc:Fallback>
            <p:pic>
              <p:nvPicPr>
                <p:cNvPr id="216" name="Ink 215">
                  <a:extLst>
                    <a:ext uri="{FF2B5EF4-FFF2-40B4-BE49-F238E27FC236}">
                      <a16:creationId xmlns:a16="http://schemas.microsoft.com/office/drawing/2014/main" id="{CCB91A8C-61FE-9130-9064-B59CC6202456}"/>
                    </a:ext>
                  </a:extLst>
                </p:cNvPr>
                <p:cNvPicPr/>
                <p:nvPr/>
              </p:nvPicPr>
              <p:blipFill>
                <a:blip r:embed="rId277"/>
                <a:stretch>
                  <a:fillRect/>
                </a:stretch>
              </p:blipFill>
              <p:spPr>
                <a:xfrm>
                  <a:off x="4669365" y="4090417"/>
                  <a:ext cx="1911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7" name="Ink 216">
                  <a:extLst>
                    <a:ext uri="{FF2B5EF4-FFF2-40B4-BE49-F238E27FC236}">
                      <a16:creationId xmlns:a16="http://schemas.microsoft.com/office/drawing/2014/main" id="{2449BAB5-C3CE-8236-DC1A-3B5430D1FA7A}"/>
                    </a:ext>
                  </a:extLst>
                </p14:cNvPr>
                <p14:cNvContentPartPr/>
                <p14:nvPr/>
              </p14:nvContentPartPr>
              <p14:xfrm>
                <a:off x="4921365" y="4113457"/>
                <a:ext cx="157680" cy="215640"/>
              </p14:xfrm>
            </p:contentPart>
          </mc:Choice>
          <mc:Fallback>
            <p:pic>
              <p:nvPicPr>
                <p:cNvPr id="217" name="Ink 216">
                  <a:extLst>
                    <a:ext uri="{FF2B5EF4-FFF2-40B4-BE49-F238E27FC236}">
                      <a16:creationId xmlns:a16="http://schemas.microsoft.com/office/drawing/2014/main" id="{2449BAB5-C3CE-8236-DC1A-3B5430D1FA7A}"/>
                    </a:ext>
                  </a:extLst>
                </p:cNvPr>
                <p:cNvPicPr/>
                <p:nvPr/>
              </p:nvPicPr>
              <p:blipFill>
                <a:blip r:embed="rId279"/>
                <a:stretch>
                  <a:fillRect/>
                </a:stretch>
              </p:blipFill>
              <p:spPr>
                <a:xfrm>
                  <a:off x="4912365" y="4104817"/>
                  <a:ext cx="175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18" name="Ink 217">
                  <a:extLst>
                    <a:ext uri="{FF2B5EF4-FFF2-40B4-BE49-F238E27FC236}">
                      <a16:creationId xmlns:a16="http://schemas.microsoft.com/office/drawing/2014/main" id="{2D161711-40F6-CF90-C5C5-824EF63E8639}"/>
                    </a:ext>
                  </a:extLst>
                </p14:cNvPr>
                <p14:cNvContentPartPr/>
                <p14:nvPr/>
              </p14:nvContentPartPr>
              <p14:xfrm>
                <a:off x="2922285" y="4422337"/>
                <a:ext cx="1482840" cy="126000"/>
              </p14:xfrm>
            </p:contentPart>
          </mc:Choice>
          <mc:Fallback>
            <p:pic>
              <p:nvPicPr>
                <p:cNvPr id="218" name="Ink 217">
                  <a:extLst>
                    <a:ext uri="{FF2B5EF4-FFF2-40B4-BE49-F238E27FC236}">
                      <a16:creationId xmlns:a16="http://schemas.microsoft.com/office/drawing/2014/main" id="{2D161711-40F6-CF90-C5C5-824EF63E8639}"/>
                    </a:ext>
                  </a:extLst>
                </p:cNvPr>
                <p:cNvPicPr/>
                <p:nvPr/>
              </p:nvPicPr>
              <p:blipFill>
                <a:blip r:embed="rId281"/>
                <a:stretch>
                  <a:fillRect/>
                </a:stretch>
              </p:blipFill>
              <p:spPr>
                <a:xfrm>
                  <a:off x="2913645" y="4413337"/>
                  <a:ext cx="15004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21" name="Ink 220">
                  <a:extLst>
                    <a:ext uri="{FF2B5EF4-FFF2-40B4-BE49-F238E27FC236}">
                      <a16:creationId xmlns:a16="http://schemas.microsoft.com/office/drawing/2014/main" id="{C29C8929-A25F-9316-C64F-01CB00866B59}"/>
                    </a:ext>
                  </a:extLst>
                </p14:cNvPr>
                <p14:cNvContentPartPr/>
                <p14:nvPr/>
              </p14:nvContentPartPr>
              <p14:xfrm>
                <a:off x="3482085" y="4630777"/>
                <a:ext cx="1800" cy="4680"/>
              </p14:xfrm>
            </p:contentPart>
          </mc:Choice>
          <mc:Fallback>
            <p:pic>
              <p:nvPicPr>
                <p:cNvPr id="221" name="Ink 220">
                  <a:extLst>
                    <a:ext uri="{FF2B5EF4-FFF2-40B4-BE49-F238E27FC236}">
                      <a16:creationId xmlns:a16="http://schemas.microsoft.com/office/drawing/2014/main" id="{C29C8929-A25F-9316-C64F-01CB00866B59}"/>
                    </a:ext>
                  </a:extLst>
                </p:cNvPr>
                <p:cNvPicPr/>
                <p:nvPr/>
              </p:nvPicPr>
              <p:blipFill>
                <a:blip r:embed="rId283"/>
                <a:stretch>
                  <a:fillRect/>
                </a:stretch>
              </p:blipFill>
              <p:spPr>
                <a:xfrm>
                  <a:off x="3473085" y="4622137"/>
                  <a:ext cx="194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22" name="Ink 221">
                  <a:extLst>
                    <a:ext uri="{FF2B5EF4-FFF2-40B4-BE49-F238E27FC236}">
                      <a16:creationId xmlns:a16="http://schemas.microsoft.com/office/drawing/2014/main" id="{8D2E6952-F0B8-F739-CB7C-26F4AFB99F32}"/>
                    </a:ext>
                  </a:extLst>
                </p14:cNvPr>
                <p14:cNvContentPartPr/>
                <p14:nvPr/>
              </p14:nvContentPartPr>
              <p14:xfrm>
                <a:off x="3460845" y="4617457"/>
                <a:ext cx="102240" cy="179640"/>
              </p14:xfrm>
            </p:contentPart>
          </mc:Choice>
          <mc:Fallback>
            <p:pic>
              <p:nvPicPr>
                <p:cNvPr id="222" name="Ink 221">
                  <a:extLst>
                    <a:ext uri="{FF2B5EF4-FFF2-40B4-BE49-F238E27FC236}">
                      <a16:creationId xmlns:a16="http://schemas.microsoft.com/office/drawing/2014/main" id="{8D2E6952-F0B8-F739-CB7C-26F4AFB99F32}"/>
                    </a:ext>
                  </a:extLst>
                </p:cNvPr>
                <p:cNvPicPr/>
                <p:nvPr/>
              </p:nvPicPr>
              <p:blipFill>
                <a:blip r:embed="rId285"/>
                <a:stretch>
                  <a:fillRect/>
                </a:stretch>
              </p:blipFill>
              <p:spPr>
                <a:xfrm>
                  <a:off x="3452205" y="4608817"/>
                  <a:ext cx="1198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23" name="Ink 222">
                  <a:extLst>
                    <a:ext uri="{FF2B5EF4-FFF2-40B4-BE49-F238E27FC236}">
                      <a16:creationId xmlns:a16="http://schemas.microsoft.com/office/drawing/2014/main" id="{FB58A617-8E0B-A1ED-815C-CE2F7EF5AC5B}"/>
                    </a:ext>
                  </a:extLst>
                </p14:cNvPr>
                <p14:cNvContentPartPr/>
                <p14:nvPr/>
              </p14:nvContentPartPr>
              <p14:xfrm>
                <a:off x="3544725" y="4632937"/>
                <a:ext cx="23760" cy="176040"/>
              </p14:xfrm>
            </p:contentPart>
          </mc:Choice>
          <mc:Fallback>
            <p:pic>
              <p:nvPicPr>
                <p:cNvPr id="223" name="Ink 222">
                  <a:extLst>
                    <a:ext uri="{FF2B5EF4-FFF2-40B4-BE49-F238E27FC236}">
                      <a16:creationId xmlns:a16="http://schemas.microsoft.com/office/drawing/2014/main" id="{FB58A617-8E0B-A1ED-815C-CE2F7EF5AC5B}"/>
                    </a:ext>
                  </a:extLst>
                </p:cNvPr>
                <p:cNvPicPr/>
                <p:nvPr/>
              </p:nvPicPr>
              <p:blipFill>
                <a:blip r:embed="rId287"/>
                <a:stretch>
                  <a:fillRect/>
                </a:stretch>
              </p:blipFill>
              <p:spPr>
                <a:xfrm>
                  <a:off x="3536085" y="4623937"/>
                  <a:ext cx="414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24" name="Ink 223">
                  <a:extLst>
                    <a:ext uri="{FF2B5EF4-FFF2-40B4-BE49-F238E27FC236}">
                      <a16:creationId xmlns:a16="http://schemas.microsoft.com/office/drawing/2014/main" id="{55C1317B-80F0-5F98-27F8-D20737B7BFD4}"/>
                    </a:ext>
                  </a:extLst>
                </p14:cNvPr>
                <p14:cNvContentPartPr/>
                <p14:nvPr/>
              </p14:nvContentPartPr>
              <p14:xfrm>
                <a:off x="3661365" y="4682617"/>
                <a:ext cx="112320" cy="139320"/>
              </p14:xfrm>
            </p:contentPart>
          </mc:Choice>
          <mc:Fallback>
            <p:pic>
              <p:nvPicPr>
                <p:cNvPr id="224" name="Ink 223">
                  <a:extLst>
                    <a:ext uri="{FF2B5EF4-FFF2-40B4-BE49-F238E27FC236}">
                      <a16:creationId xmlns:a16="http://schemas.microsoft.com/office/drawing/2014/main" id="{55C1317B-80F0-5F98-27F8-D20737B7BFD4}"/>
                    </a:ext>
                  </a:extLst>
                </p:cNvPr>
                <p:cNvPicPr/>
                <p:nvPr/>
              </p:nvPicPr>
              <p:blipFill>
                <a:blip r:embed="rId289"/>
                <a:stretch>
                  <a:fillRect/>
                </a:stretch>
              </p:blipFill>
              <p:spPr>
                <a:xfrm>
                  <a:off x="3652725" y="4673977"/>
                  <a:ext cx="1299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5" name="Ink 224">
                  <a:extLst>
                    <a:ext uri="{FF2B5EF4-FFF2-40B4-BE49-F238E27FC236}">
                      <a16:creationId xmlns:a16="http://schemas.microsoft.com/office/drawing/2014/main" id="{400B74E0-308C-4FB8-EEC8-4A9DC01F0C2E}"/>
                    </a:ext>
                  </a:extLst>
                </p14:cNvPr>
                <p14:cNvContentPartPr/>
                <p14:nvPr/>
              </p14:nvContentPartPr>
              <p14:xfrm>
                <a:off x="3864405" y="4681177"/>
                <a:ext cx="24120" cy="147240"/>
              </p14:xfrm>
            </p:contentPart>
          </mc:Choice>
          <mc:Fallback>
            <p:pic>
              <p:nvPicPr>
                <p:cNvPr id="225" name="Ink 224">
                  <a:extLst>
                    <a:ext uri="{FF2B5EF4-FFF2-40B4-BE49-F238E27FC236}">
                      <a16:creationId xmlns:a16="http://schemas.microsoft.com/office/drawing/2014/main" id="{400B74E0-308C-4FB8-EEC8-4A9DC01F0C2E}"/>
                    </a:ext>
                  </a:extLst>
                </p:cNvPr>
                <p:cNvPicPr/>
                <p:nvPr/>
              </p:nvPicPr>
              <p:blipFill>
                <a:blip r:embed="rId291"/>
                <a:stretch>
                  <a:fillRect/>
                </a:stretch>
              </p:blipFill>
              <p:spPr>
                <a:xfrm>
                  <a:off x="3855765" y="4672177"/>
                  <a:ext cx="417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26" name="Ink 225">
                  <a:extLst>
                    <a:ext uri="{FF2B5EF4-FFF2-40B4-BE49-F238E27FC236}">
                      <a16:creationId xmlns:a16="http://schemas.microsoft.com/office/drawing/2014/main" id="{1C55A410-F086-453A-037E-EE143C692EB9}"/>
                    </a:ext>
                  </a:extLst>
                </p14:cNvPr>
                <p14:cNvContentPartPr/>
                <p14:nvPr/>
              </p14:nvContentPartPr>
              <p14:xfrm>
                <a:off x="3940725" y="4692697"/>
                <a:ext cx="16560" cy="164880"/>
              </p14:xfrm>
            </p:contentPart>
          </mc:Choice>
          <mc:Fallback>
            <p:pic>
              <p:nvPicPr>
                <p:cNvPr id="226" name="Ink 225">
                  <a:extLst>
                    <a:ext uri="{FF2B5EF4-FFF2-40B4-BE49-F238E27FC236}">
                      <a16:creationId xmlns:a16="http://schemas.microsoft.com/office/drawing/2014/main" id="{1C55A410-F086-453A-037E-EE143C692EB9}"/>
                    </a:ext>
                  </a:extLst>
                </p:cNvPr>
                <p:cNvPicPr/>
                <p:nvPr/>
              </p:nvPicPr>
              <p:blipFill>
                <a:blip r:embed="rId293"/>
                <a:stretch>
                  <a:fillRect/>
                </a:stretch>
              </p:blipFill>
              <p:spPr>
                <a:xfrm>
                  <a:off x="3931725" y="4684057"/>
                  <a:ext cx="342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27" name="Ink 226">
                  <a:extLst>
                    <a:ext uri="{FF2B5EF4-FFF2-40B4-BE49-F238E27FC236}">
                      <a16:creationId xmlns:a16="http://schemas.microsoft.com/office/drawing/2014/main" id="{0D77ABA1-D37F-C9F6-9DEA-8DA640F85F40}"/>
                    </a:ext>
                  </a:extLst>
                </p14:cNvPr>
                <p14:cNvContentPartPr/>
                <p14:nvPr/>
              </p14:nvContentPartPr>
              <p14:xfrm>
                <a:off x="4054845" y="4578217"/>
                <a:ext cx="175680" cy="109800"/>
              </p14:xfrm>
            </p:contentPart>
          </mc:Choice>
          <mc:Fallback>
            <p:pic>
              <p:nvPicPr>
                <p:cNvPr id="227" name="Ink 226">
                  <a:extLst>
                    <a:ext uri="{FF2B5EF4-FFF2-40B4-BE49-F238E27FC236}">
                      <a16:creationId xmlns:a16="http://schemas.microsoft.com/office/drawing/2014/main" id="{0D77ABA1-D37F-C9F6-9DEA-8DA640F85F40}"/>
                    </a:ext>
                  </a:extLst>
                </p:cNvPr>
                <p:cNvPicPr/>
                <p:nvPr/>
              </p:nvPicPr>
              <p:blipFill>
                <a:blip r:embed="rId295"/>
                <a:stretch>
                  <a:fillRect/>
                </a:stretch>
              </p:blipFill>
              <p:spPr>
                <a:xfrm>
                  <a:off x="4046205" y="4569577"/>
                  <a:ext cx="193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28" name="Ink 227">
                  <a:extLst>
                    <a:ext uri="{FF2B5EF4-FFF2-40B4-BE49-F238E27FC236}">
                      <a16:creationId xmlns:a16="http://schemas.microsoft.com/office/drawing/2014/main" id="{7B8C4A0C-1C23-7E92-5E5B-A2F7E0C1A722}"/>
                    </a:ext>
                  </a:extLst>
                </p14:cNvPr>
                <p14:cNvContentPartPr/>
                <p14:nvPr/>
              </p14:nvContentPartPr>
              <p14:xfrm>
                <a:off x="5224845" y="4261057"/>
                <a:ext cx="183960" cy="15120"/>
              </p14:xfrm>
            </p:contentPart>
          </mc:Choice>
          <mc:Fallback>
            <p:pic>
              <p:nvPicPr>
                <p:cNvPr id="228" name="Ink 227">
                  <a:extLst>
                    <a:ext uri="{FF2B5EF4-FFF2-40B4-BE49-F238E27FC236}">
                      <a16:creationId xmlns:a16="http://schemas.microsoft.com/office/drawing/2014/main" id="{7B8C4A0C-1C23-7E92-5E5B-A2F7E0C1A722}"/>
                    </a:ext>
                  </a:extLst>
                </p:cNvPr>
                <p:cNvPicPr/>
                <p:nvPr/>
              </p:nvPicPr>
              <p:blipFill>
                <a:blip r:embed="rId297"/>
                <a:stretch>
                  <a:fillRect/>
                </a:stretch>
              </p:blipFill>
              <p:spPr>
                <a:xfrm>
                  <a:off x="5215845" y="4252417"/>
                  <a:ext cx="2016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29" name="Ink 228">
                  <a:extLst>
                    <a:ext uri="{FF2B5EF4-FFF2-40B4-BE49-F238E27FC236}">
                      <a16:creationId xmlns:a16="http://schemas.microsoft.com/office/drawing/2014/main" id="{BB88D152-8B5B-4403-08FA-78C21A1E1D2C}"/>
                    </a:ext>
                  </a:extLst>
                </p14:cNvPr>
                <p14:cNvContentPartPr/>
                <p14:nvPr/>
              </p14:nvContentPartPr>
              <p14:xfrm>
                <a:off x="5193885" y="4197697"/>
                <a:ext cx="147960" cy="15480"/>
              </p14:xfrm>
            </p:contentPart>
          </mc:Choice>
          <mc:Fallback>
            <p:pic>
              <p:nvPicPr>
                <p:cNvPr id="229" name="Ink 228">
                  <a:extLst>
                    <a:ext uri="{FF2B5EF4-FFF2-40B4-BE49-F238E27FC236}">
                      <a16:creationId xmlns:a16="http://schemas.microsoft.com/office/drawing/2014/main" id="{BB88D152-8B5B-4403-08FA-78C21A1E1D2C}"/>
                    </a:ext>
                  </a:extLst>
                </p:cNvPr>
                <p:cNvPicPr/>
                <p:nvPr/>
              </p:nvPicPr>
              <p:blipFill>
                <a:blip r:embed="rId299"/>
                <a:stretch>
                  <a:fillRect/>
                </a:stretch>
              </p:blipFill>
              <p:spPr>
                <a:xfrm>
                  <a:off x="5184885" y="4189057"/>
                  <a:ext cx="165600" cy="33120"/>
                </a:xfrm>
                <a:prstGeom prst="rect">
                  <a:avLst/>
                </a:prstGeom>
              </p:spPr>
            </p:pic>
          </mc:Fallback>
        </mc:AlternateContent>
      </p:grpSp>
      <p:grpSp>
        <p:nvGrpSpPr>
          <p:cNvPr id="249" name="Group 248">
            <a:extLst>
              <a:ext uri="{FF2B5EF4-FFF2-40B4-BE49-F238E27FC236}">
                <a16:creationId xmlns:a16="http://schemas.microsoft.com/office/drawing/2014/main" id="{910FB351-D586-32C6-F3D9-405F6BC4136B}"/>
              </a:ext>
            </a:extLst>
          </p:cNvPr>
          <p:cNvGrpSpPr/>
          <p:nvPr/>
        </p:nvGrpSpPr>
        <p:grpSpPr>
          <a:xfrm>
            <a:off x="5570445" y="4159537"/>
            <a:ext cx="1779840" cy="640800"/>
            <a:chOff x="5570445" y="4159537"/>
            <a:chExt cx="1779840" cy="640800"/>
          </a:xfrm>
        </p:grpSpPr>
        <mc:AlternateContent xmlns:mc="http://schemas.openxmlformats.org/markup-compatibility/2006">
          <mc:Choice xmlns:p14="http://schemas.microsoft.com/office/powerpoint/2010/main" Requires="p14">
            <p:contentPart p14:bwMode="auto" r:id="rId300">
              <p14:nvContentPartPr>
                <p14:cNvPr id="232" name="Ink 231">
                  <a:extLst>
                    <a:ext uri="{FF2B5EF4-FFF2-40B4-BE49-F238E27FC236}">
                      <a16:creationId xmlns:a16="http://schemas.microsoft.com/office/drawing/2014/main" id="{34319463-8B54-D8B5-7467-13076847B141}"/>
                    </a:ext>
                  </a:extLst>
                </p14:cNvPr>
                <p14:cNvContentPartPr/>
                <p14:nvPr/>
              </p14:nvContentPartPr>
              <p14:xfrm>
                <a:off x="5570445" y="4159537"/>
                <a:ext cx="807480" cy="77760"/>
              </p14:xfrm>
            </p:contentPart>
          </mc:Choice>
          <mc:Fallback>
            <p:pic>
              <p:nvPicPr>
                <p:cNvPr id="232" name="Ink 231">
                  <a:extLst>
                    <a:ext uri="{FF2B5EF4-FFF2-40B4-BE49-F238E27FC236}">
                      <a16:creationId xmlns:a16="http://schemas.microsoft.com/office/drawing/2014/main" id="{34319463-8B54-D8B5-7467-13076847B141}"/>
                    </a:ext>
                  </a:extLst>
                </p:cNvPr>
                <p:cNvPicPr/>
                <p:nvPr/>
              </p:nvPicPr>
              <p:blipFill>
                <a:blip r:embed="rId301"/>
                <a:stretch>
                  <a:fillRect/>
                </a:stretch>
              </p:blipFill>
              <p:spPr>
                <a:xfrm>
                  <a:off x="5561445" y="4150537"/>
                  <a:ext cx="8251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33" name="Ink 232">
                  <a:extLst>
                    <a:ext uri="{FF2B5EF4-FFF2-40B4-BE49-F238E27FC236}">
                      <a16:creationId xmlns:a16="http://schemas.microsoft.com/office/drawing/2014/main" id="{D24565E6-885E-0766-6334-1A63F21B4395}"/>
                    </a:ext>
                  </a:extLst>
                </p14:cNvPr>
                <p14:cNvContentPartPr/>
                <p14:nvPr/>
              </p14:nvContentPartPr>
              <p14:xfrm>
                <a:off x="5608965" y="4296337"/>
                <a:ext cx="428400" cy="364320"/>
              </p14:xfrm>
            </p:contentPart>
          </mc:Choice>
          <mc:Fallback>
            <p:pic>
              <p:nvPicPr>
                <p:cNvPr id="233" name="Ink 232">
                  <a:extLst>
                    <a:ext uri="{FF2B5EF4-FFF2-40B4-BE49-F238E27FC236}">
                      <a16:creationId xmlns:a16="http://schemas.microsoft.com/office/drawing/2014/main" id="{D24565E6-885E-0766-6334-1A63F21B4395}"/>
                    </a:ext>
                  </a:extLst>
                </p:cNvPr>
                <p:cNvPicPr/>
                <p:nvPr/>
              </p:nvPicPr>
              <p:blipFill>
                <a:blip r:embed="rId303"/>
                <a:stretch>
                  <a:fillRect/>
                </a:stretch>
              </p:blipFill>
              <p:spPr>
                <a:xfrm>
                  <a:off x="5600325" y="4287697"/>
                  <a:ext cx="44604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34" name="Ink 233">
                  <a:extLst>
                    <a:ext uri="{FF2B5EF4-FFF2-40B4-BE49-F238E27FC236}">
                      <a16:creationId xmlns:a16="http://schemas.microsoft.com/office/drawing/2014/main" id="{0CC4EC5E-60F0-348A-8CD0-7E1D516F0792}"/>
                    </a:ext>
                  </a:extLst>
                </p14:cNvPr>
                <p14:cNvContentPartPr/>
                <p14:nvPr/>
              </p14:nvContentPartPr>
              <p14:xfrm>
                <a:off x="5815245" y="4478137"/>
                <a:ext cx="37080" cy="179280"/>
              </p14:xfrm>
            </p:contentPart>
          </mc:Choice>
          <mc:Fallback>
            <p:pic>
              <p:nvPicPr>
                <p:cNvPr id="234" name="Ink 233">
                  <a:extLst>
                    <a:ext uri="{FF2B5EF4-FFF2-40B4-BE49-F238E27FC236}">
                      <a16:creationId xmlns:a16="http://schemas.microsoft.com/office/drawing/2014/main" id="{0CC4EC5E-60F0-348A-8CD0-7E1D516F0792}"/>
                    </a:ext>
                  </a:extLst>
                </p:cNvPr>
                <p:cNvPicPr/>
                <p:nvPr/>
              </p:nvPicPr>
              <p:blipFill>
                <a:blip r:embed="rId305"/>
                <a:stretch>
                  <a:fillRect/>
                </a:stretch>
              </p:blipFill>
              <p:spPr>
                <a:xfrm>
                  <a:off x="5806605" y="4469137"/>
                  <a:ext cx="547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35" name="Ink 234">
                  <a:extLst>
                    <a:ext uri="{FF2B5EF4-FFF2-40B4-BE49-F238E27FC236}">
                      <a16:creationId xmlns:a16="http://schemas.microsoft.com/office/drawing/2014/main" id="{B72DB123-BAB2-453F-5B7B-164E69912F3F}"/>
                    </a:ext>
                  </a:extLst>
                </p14:cNvPr>
                <p14:cNvContentPartPr/>
                <p14:nvPr/>
              </p14:nvContentPartPr>
              <p14:xfrm>
                <a:off x="5853765" y="4539337"/>
                <a:ext cx="89640" cy="108720"/>
              </p14:xfrm>
            </p:contentPart>
          </mc:Choice>
          <mc:Fallback>
            <p:pic>
              <p:nvPicPr>
                <p:cNvPr id="235" name="Ink 234">
                  <a:extLst>
                    <a:ext uri="{FF2B5EF4-FFF2-40B4-BE49-F238E27FC236}">
                      <a16:creationId xmlns:a16="http://schemas.microsoft.com/office/drawing/2014/main" id="{B72DB123-BAB2-453F-5B7B-164E69912F3F}"/>
                    </a:ext>
                  </a:extLst>
                </p:cNvPr>
                <p:cNvPicPr/>
                <p:nvPr/>
              </p:nvPicPr>
              <p:blipFill>
                <a:blip r:embed="rId307"/>
                <a:stretch>
                  <a:fillRect/>
                </a:stretch>
              </p:blipFill>
              <p:spPr>
                <a:xfrm>
                  <a:off x="5844765" y="4530697"/>
                  <a:ext cx="107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36" name="Ink 235">
                  <a:extLst>
                    <a:ext uri="{FF2B5EF4-FFF2-40B4-BE49-F238E27FC236}">
                      <a16:creationId xmlns:a16="http://schemas.microsoft.com/office/drawing/2014/main" id="{B5E3DA0C-219B-83A4-3741-9B83949ED795}"/>
                    </a:ext>
                  </a:extLst>
                </p14:cNvPr>
                <p14:cNvContentPartPr/>
                <p14:nvPr/>
              </p14:nvContentPartPr>
              <p14:xfrm>
                <a:off x="6034125" y="4401097"/>
                <a:ext cx="101160" cy="127440"/>
              </p14:xfrm>
            </p:contentPart>
          </mc:Choice>
          <mc:Fallback>
            <p:pic>
              <p:nvPicPr>
                <p:cNvPr id="236" name="Ink 235">
                  <a:extLst>
                    <a:ext uri="{FF2B5EF4-FFF2-40B4-BE49-F238E27FC236}">
                      <a16:creationId xmlns:a16="http://schemas.microsoft.com/office/drawing/2014/main" id="{B5E3DA0C-219B-83A4-3741-9B83949ED795}"/>
                    </a:ext>
                  </a:extLst>
                </p:cNvPr>
                <p:cNvPicPr/>
                <p:nvPr/>
              </p:nvPicPr>
              <p:blipFill>
                <a:blip r:embed="rId309"/>
                <a:stretch>
                  <a:fillRect/>
                </a:stretch>
              </p:blipFill>
              <p:spPr>
                <a:xfrm>
                  <a:off x="6025125" y="4392097"/>
                  <a:ext cx="118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37" name="Ink 236">
                  <a:extLst>
                    <a:ext uri="{FF2B5EF4-FFF2-40B4-BE49-F238E27FC236}">
                      <a16:creationId xmlns:a16="http://schemas.microsoft.com/office/drawing/2014/main" id="{9DE41741-7754-93BC-7867-2F8A6FF74874}"/>
                    </a:ext>
                  </a:extLst>
                </p14:cNvPr>
                <p14:cNvContentPartPr/>
                <p14:nvPr/>
              </p14:nvContentPartPr>
              <p14:xfrm>
                <a:off x="6244005" y="4463017"/>
                <a:ext cx="182880" cy="258120"/>
              </p14:xfrm>
            </p:contentPart>
          </mc:Choice>
          <mc:Fallback>
            <p:pic>
              <p:nvPicPr>
                <p:cNvPr id="237" name="Ink 236">
                  <a:extLst>
                    <a:ext uri="{FF2B5EF4-FFF2-40B4-BE49-F238E27FC236}">
                      <a16:creationId xmlns:a16="http://schemas.microsoft.com/office/drawing/2014/main" id="{9DE41741-7754-93BC-7867-2F8A6FF74874}"/>
                    </a:ext>
                  </a:extLst>
                </p:cNvPr>
                <p:cNvPicPr/>
                <p:nvPr/>
              </p:nvPicPr>
              <p:blipFill>
                <a:blip r:embed="rId311"/>
                <a:stretch>
                  <a:fillRect/>
                </a:stretch>
              </p:blipFill>
              <p:spPr>
                <a:xfrm>
                  <a:off x="6235365" y="4454017"/>
                  <a:ext cx="2005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38" name="Ink 237">
                  <a:extLst>
                    <a:ext uri="{FF2B5EF4-FFF2-40B4-BE49-F238E27FC236}">
                      <a16:creationId xmlns:a16="http://schemas.microsoft.com/office/drawing/2014/main" id="{0B29BC27-08D3-2424-E5F3-B1D79B11E92D}"/>
                    </a:ext>
                  </a:extLst>
                </p14:cNvPr>
                <p14:cNvContentPartPr/>
                <p14:nvPr/>
              </p14:nvContentPartPr>
              <p14:xfrm>
                <a:off x="6236445" y="4573537"/>
                <a:ext cx="147960" cy="15480"/>
              </p14:xfrm>
            </p:contentPart>
          </mc:Choice>
          <mc:Fallback>
            <p:pic>
              <p:nvPicPr>
                <p:cNvPr id="238" name="Ink 237">
                  <a:extLst>
                    <a:ext uri="{FF2B5EF4-FFF2-40B4-BE49-F238E27FC236}">
                      <a16:creationId xmlns:a16="http://schemas.microsoft.com/office/drawing/2014/main" id="{0B29BC27-08D3-2424-E5F3-B1D79B11E92D}"/>
                    </a:ext>
                  </a:extLst>
                </p:cNvPr>
                <p:cNvPicPr/>
                <p:nvPr/>
              </p:nvPicPr>
              <p:blipFill>
                <a:blip r:embed="rId313"/>
                <a:stretch>
                  <a:fillRect/>
                </a:stretch>
              </p:blipFill>
              <p:spPr>
                <a:xfrm>
                  <a:off x="6227445" y="4564897"/>
                  <a:ext cx="1656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39" name="Ink 238">
                  <a:extLst>
                    <a:ext uri="{FF2B5EF4-FFF2-40B4-BE49-F238E27FC236}">
                      <a16:creationId xmlns:a16="http://schemas.microsoft.com/office/drawing/2014/main" id="{C036D455-EC73-9341-8748-2D47A4962E49}"/>
                    </a:ext>
                  </a:extLst>
                </p14:cNvPr>
                <p14:cNvContentPartPr/>
                <p14:nvPr/>
              </p14:nvContentPartPr>
              <p14:xfrm>
                <a:off x="6494565" y="4676857"/>
                <a:ext cx="163080" cy="112320"/>
              </p14:xfrm>
            </p:contentPart>
          </mc:Choice>
          <mc:Fallback>
            <p:pic>
              <p:nvPicPr>
                <p:cNvPr id="239" name="Ink 238">
                  <a:extLst>
                    <a:ext uri="{FF2B5EF4-FFF2-40B4-BE49-F238E27FC236}">
                      <a16:creationId xmlns:a16="http://schemas.microsoft.com/office/drawing/2014/main" id="{C036D455-EC73-9341-8748-2D47A4962E49}"/>
                    </a:ext>
                  </a:extLst>
                </p:cNvPr>
                <p:cNvPicPr/>
                <p:nvPr/>
              </p:nvPicPr>
              <p:blipFill>
                <a:blip r:embed="rId315"/>
                <a:stretch>
                  <a:fillRect/>
                </a:stretch>
              </p:blipFill>
              <p:spPr>
                <a:xfrm>
                  <a:off x="6485565" y="4667857"/>
                  <a:ext cx="1807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40" name="Ink 239">
                  <a:extLst>
                    <a:ext uri="{FF2B5EF4-FFF2-40B4-BE49-F238E27FC236}">
                      <a16:creationId xmlns:a16="http://schemas.microsoft.com/office/drawing/2014/main" id="{85AD3D3C-9097-6144-D357-9ABCBC8DA93B}"/>
                    </a:ext>
                  </a:extLst>
                </p14:cNvPr>
                <p14:cNvContentPartPr/>
                <p14:nvPr/>
              </p14:nvContentPartPr>
              <p14:xfrm>
                <a:off x="5901645" y="4328377"/>
                <a:ext cx="5760" cy="4320"/>
              </p14:xfrm>
            </p:contentPart>
          </mc:Choice>
          <mc:Fallback>
            <p:pic>
              <p:nvPicPr>
                <p:cNvPr id="240" name="Ink 239">
                  <a:extLst>
                    <a:ext uri="{FF2B5EF4-FFF2-40B4-BE49-F238E27FC236}">
                      <a16:creationId xmlns:a16="http://schemas.microsoft.com/office/drawing/2014/main" id="{85AD3D3C-9097-6144-D357-9ABCBC8DA93B}"/>
                    </a:ext>
                  </a:extLst>
                </p:cNvPr>
                <p:cNvPicPr/>
                <p:nvPr/>
              </p:nvPicPr>
              <p:blipFill>
                <a:blip r:embed="rId317"/>
                <a:stretch>
                  <a:fillRect/>
                </a:stretch>
              </p:blipFill>
              <p:spPr>
                <a:xfrm>
                  <a:off x="5892645" y="4319737"/>
                  <a:ext cx="234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41" name="Ink 240">
                  <a:extLst>
                    <a:ext uri="{FF2B5EF4-FFF2-40B4-BE49-F238E27FC236}">
                      <a16:creationId xmlns:a16="http://schemas.microsoft.com/office/drawing/2014/main" id="{E4C1D980-F6F8-CC8D-36AD-7C3CB1C09B41}"/>
                    </a:ext>
                  </a:extLst>
                </p14:cNvPr>
                <p14:cNvContentPartPr/>
                <p14:nvPr/>
              </p14:nvContentPartPr>
              <p14:xfrm>
                <a:off x="5894085" y="4298857"/>
                <a:ext cx="860040" cy="132120"/>
              </p14:xfrm>
            </p:contentPart>
          </mc:Choice>
          <mc:Fallback>
            <p:pic>
              <p:nvPicPr>
                <p:cNvPr id="241" name="Ink 240">
                  <a:extLst>
                    <a:ext uri="{FF2B5EF4-FFF2-40B4-BE49-F238E27FC236}">
                      <a16:creationId xmlns:a16="http://schemas.microsoft.com/office/drawing/2014/main" id="{E4C1D980-F6F8-CC8D-36AD-7C3CB1C09B41}"/>
                    </a:ext>
                  </a:extLst>
                </p:cNvPr>
                <p:cNvPicPr/>
                <p:nvPr/>
              </p:nvPicPr>
              <p:blipFill>
                <a:blip r:embed="rId319"/>
                <a:stretch>
                  <a:fillRect/>
                </a:stretch>
              </p:blipFill>
              <p:spPr>
                <a:xfrm>
                  <a:off x="5885085" y="4289857"/>
                  <a:ext cx="8776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42" name="Ink 241">
                  <a:extLst>
                    <a:ext uri="{FF2B5EF4-FFF2-40B4-BE49-F238E27FC236}">
                      <a16:creationId xmlns:a16="http://schemas.microsoft.com/office/drawing/2014/main" id="{A9B6C0D4-89ED-AEB2-00B2-DCC1A58244E7}"/>
                    </a:ext>
                  </a:extLst>
                </p14:cNvPr>
                <p14:cNvContentPartPr/>
                <p14:nvPr/>
              </p14:nvContentPartPr>
              <p14:xfrm>
                <a:off x="6143205" y="4176817"/>
                <a:ext cx="894600" cy="88200"/>
              </p14:xfrm>
            </p:contentPart>
          </mc:Choice>
          <mc:Fallback>
            <p:pic>
              <p:nvPicPr>
                <p:cNvPr id="242" name="Ink 241">
                  <a:extLst>
                    <a:ext uri="{FF2B5EF4-FFF2-40B4-BE49-F238E27FC236}">
                      <a16:creationId xmlns:a16="http://schemas.microsoft.com/office/drawing/2014/main" id="{A9B6C0D4-89ED-AEB2-00B2-DCC1A58244E7}"/>
                    </a:ext>
                  </a:extLst>
                </p:cNvPr>
                <p:cNvPicPr/>
                <p:nvPr/>
              </p:nvPicPr>
              <p:blipFill>
                <a:blip r:embed="rId321"/>
                <a:stretch>
                  <a:fillRect/>
                </a:stretch>
              </p:blipFill>
              <p:spPr>
                <a:xfrm>
                  <a:off x="6134565" y="4167817"/>
                  <a:ext cx="9122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43" name="Ink 242">
                  <a:extLst>
                    <a:ext uri="{FF2B5EF4-FFF2-40B4-BE49-F238E27FC236}">
                      <a16:creationId xmlns:a16="http://schemas.microsoft.com/office/drawing/2014/main" id="{DD13DA73-2E97-E32B-95D8-2154D243CE57}"/>
                    </a:ext>
                  </a:extLst>
                </p14:cNvPr>
                <p14:cNvContentPartPr/>
                <p14:nvPr/>
              </p14:nvContentPartPr>
              <p14:xfrm>
                <a:off x="6888765" y="4429177"/>
                <a:ext cx="448560" cy="347760"/>
              </p14:xfrm>
            </p:contentPart>
          </mc:Choice>
          <mc:Fallback>
            <p:pic>
              <p:nvPicPr>
                <p:cNvPr id="243" name="Ink 242">
                  <a:extLst>
                    <a:ext uri="{FF2B5EF4-FFF2-40B4-BE49-F238E27FC236}">
                      <a16:creationId xmlns:a16="http://schemas.microsoft.com/office/drawing/2014/main" id="{DD13DA73-2E97-E32B-95D8-2154D243CE57}"/>
                    </a:ext>
                  </a:extLst>
                </p:cNvPr>
                <p:cNvPicPr/>
                <p:nvPr/>
              </p:nvPicPr>
              <p:blipFill>
                <a:blip r:embed="rId323"/>
                <a:stretch>
                  <a:fillRect/>
                </a:stretch>
              </p:blipFill>
              <p:spPr>
                <a:xfrm>
                  <a:off x="6880125" y="4420177"/>
                  <a:ext cx="4662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44" name="Ink 243">
                  <a:extLst>
                    <a:ext uri="{FF2B5EF4-FFF2-40B4-BE49-F238E27FC236}">
                      <a16:creationId xmlns:a16="http://schemas.microsoft.com/office/drawing/2014/main" id="{0FCC2B10-A0A8-D415-93C4-3CCB194028DC}"/>
                    </a:ext>
                  </a:extLst>
                </p14:cNvPr>
                <p14:cNvContentPartPr/>
                <p14:nvPr/>
              </p14:nvContentPartPr>
              <p14:xfrm>
                <a:off x="7062285" y="4556977"/>
                <a:ext cx="127800" cy="208800"/>
              </p14:xfrm>
            </p:contentPart>
          </mc:Choice>
          <mc:Fallback>
            <p:pic>
              <p:nvPicPr>
                <p:cNvPr id="244" name="Ink 243">
                  <a:extLst>
                    <a:ext uri="{FF2B5EF4-FFF2-40B4-BE49-F238E27FC236}">
                      <a16:creationId xmlns:a16="http://schemas.microsoft.com/office/drawing/2014/main" id="{0FCC2B10-A0A8-D415-93C4-3CCB194028DC}"/>
                    </a:ext>
                  </a:extLst>
                </p:cNvPr>
                <p:cNvPicPr/>
                <p:nvPr/>
              </p:nvPicPr>
              <p:blipFill>
                <a:blip r:embed="rId325"/>
                <a:stretch>
                  <a:fillRect/>
                </a:stretch>
              </p:blipFill>
              <p:spPr>
                <a:xfrm>
                  <a:off x="7053645" y="4548337"/>
                  <a:ext cx="145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45" name="Ink 244">
                  <a:extLst>
                    <a:ext uri="{FF2B5EF4-FFF2-40B4-BE49-F238E27FC236}">
                      <a16:creationId xmlns:a16="http://schemas.microsoft.com/office/drawing/2014/main" id="{704F5934-4E67-22D6-F444-8A2708D08978}"/>
                    </a:ext>
                  </a:extLst>
                </p14:cNvPr>
                <p14:cNvContentPartPr/>
                <p14:nvPr/>
              </p14:nvContentPartPr>
              <p14:xfrm>
                <a:off x="7059045" y="4652377"/>
                <a:ext cx="131760" cy="11880"/>
              </p14:xfrm>
            </p:contentPart>
          </mc:Choice>
          <mc:Fallback>
            <p:pic>
              <p:nvPicPr>
                <p:cNvPr id="245" name="Ink 244">
                  <a:extLst>
                    <a:ext uri="{FF2B5EF4-FFF2-40B4-BE49-F238E27FC236}">
                      <a16:creationId xmlns:a16="http://schemas.microsoft.com/office/drawing/2014/main" id="{704F5934-4E67-22D6-F444-8A2708D08978}"/>
                    </a:ext>
                  </a:extLst>
                </p:cNvPr>
                <p:cNvPicPr/>
                <p:nvPr/>
              </p:nvPicPr>
              <p:blipFill>
                <a:blip r:embed="rId327"/>
                <a:stretch>
                  <a:fillRect/>
                </a:stretch>
              </p:blipFill>
              <p:spPr>
                <a:xfrm>
                  <a:off x="7050045" y="4643377"/>
                  <a:ext cx="1494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46" name="Ink 245">
                  <a:extLst>
                    <a:ext uri="{FF2B5EF4-FFF2-40B4-BE49-F238E27FC236}">
                      <a16:creationId xmlns:a16="http://schemas.microsoft.com/office/drawing/2014/main" id="{A9CD3C2D-7673-F453-57EA-D450E3803FDA}"/>
                    </a:ext>
                  </a:extLst>
                </p14:cNvPr>
                <p14:cNvContentPartPr/>
                <p14:nvPr/>
              </p14:nvContentPartPr>
              <p14:xfrm>
                <a:off x="7251645" y="4685497"/>
                <a:ext cx="98640" cy="114840"/>
              </p14:xfrm>
            </p:contentPart>
          </mc:Choice>
          <mc:Fallback>
            <p:pic>
              <p:nvPicPr>
                <p:cNvPr id="246" name="Ink 245">
                  <a:extLst>
                    <a:ext uri="{FF2B5EF4-FFF2-40B4-BE49-F238E27FC236}">
                      <a16:creationId xmlns:a16="http://schemas.microsoft.com/office/drawing/2014/main" id="{A9CD3C2D-7673-F453-57EA-D450E3803FDA}"/>
                    </a:ext>
                  </a:extLst>
                </p:cNvPr>
                <p:cNvPicPr/>
                <p:nvPr/>
              </p:nvPicPr>
              <p:blipFill>
                <a:blip r:embed="rId329"/>
                <a:stretch>
                  <a:fillRect/>
                </a:stretch>
              </p:blipFill>
              <p:spPr>
                <a:xfrm>
                  <a:off x="7242645" y="4676497"/>
                  <a:ext cx="116280" cy="13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0">
            <p14:nvContentPartPr>
              <p14:cNvPr id="250" name="Ink 249">
                <a:extLst>
                  <a:ext uri="{FF2B5EF4-FFF2-40B4-BE49-F238E27FC236}">
                    <a16:creationId xmlns:a16="http://schemas.microsoft.com/office/drawing/2014/main" id="{21F33D42-8003-F36C-A6A5-C9B49A99471B}"/>
                  </a:ext>
                </a:extLst>
              </p14:cNvPr>
              <p14:cNvContentPartPr/>
              <p14:nvPr/>
            </p14:nvContentPartPr>
            <p14:xfrm>
              <a:off x="5732445" y="3599737"/>
              <a:ext cx="98280" cy="474480"/>
            </p14:xfrm>
          </p:contentPart>
        </mc:Choice>
        <mc:Fallback>
          <p:pic>
            <p:nvPicPr>
              <p:cNvPr id="250" name="Ink 249">
                <a:extLst>
                  <a:ext uri="{FF2B5EF4-FFF2-40B4-BE49-F238E27FC236}">
                    <a16:creationId xmlns:a16="http://schemas.microsoft.com/office/drawing/2014/main" id="{21F33D42-8003-F36C-A6A5-C9B49A99471B}"/>
                  </a:ext>
                </a:extLst>
              </p:cNvPr>
              <p:cNvPicPr/>
              <p:nvPr/>
            </p:nvPicPr>
            <p:blipFill>
              <a:blip r:embed="rId331"/>
              <a:stretch>
                <a:fillRect/>
              </a:stretch>
            </p:blipFill>
            <p:spPr>
              <a:xfrm>
                <a:off x="5723805" y="3590737"/>
                <a:ext cx="115920" cy="492120"/>
              </a:xfrm>
              <a:prstGeom prst="rect">
                <a:avLst/>
              </a:prstGeom>
            </p:spPr>
          </p:pic>
        </mc:Fallback>
      </mc:AlternateContent>
      <p:grpSp>
        <p:nvGrpSpPr>
          <p:cNvPr id="261" name="Group 260">
            <a:extLst>
              <a:ext uri="{FF2B5EF4-FFF2-40B4-BE49-F238E27FC236}">
                <a16:creationId xmlns:a16="http://schemas.microsoft.com/office/drawing/2014/main" id="{104CA7E6-1BC0-A853-A601-EDE422406AE5}"/>
              </a:ext>
            </a:extLst>
          </p:cNvPr>
          <p:cNvGrpSpPr/>
          <p:nvPr/>
        </p:nvGrpSpPr>
        <p:grpSpPr>
          <a:xfrm>
            <a:off x="5909925" y="3752017"/>
            <a:ext cx="1272240" cy="328320"/>
            <a:chOff x="5909925" y="3752017"/>
            <a:chExt cx="1272240" cy="328320"/>
          </a:xfrm>
        </p:grpSpPr>
        <mc:AlternateContent xmlns:mc="http://schemas.openxmlformats.org/markup-compatibility/2006">
          <mc:Choice xmlns:p14="http://schemas.microsoft.com/office/powerpoint/2010/main" Requires="p14">
            <p:contentPart p14:bwMode="auto" r:id="rId332">
              <p14:nvContentPartPr>
                <p14:cNvPr id="251" name="Ink 250">
                  <a:extLst>
                    <a:ext uri="{FF2B5EF4-FFF2-40B4-BE49-F238E27FC236}">
                      <a16:creationId xmlns:a16="http://schemas.microsoft.com/office/drawing/2014/main" id="{6E0ECC55-AC9F-1B49-01CF-D4ABC342746D}"/>
                    </a:ext>
                  </a:extLst>
                </p14:cNvPr>
                <p14:cNvContentPartPr/>
                <p14:nvPr/>
              </p14:nvContentPartPr>
              <p14:xfrm>
                <a:off x="5953845" y="3806737"/>
                <a:ext cx="11880" cy="12240"/>
              </p14:xfrm>
            </p:contentPart>
          </mc:Choice>
          <mc:Fallback>
            <p:pic>
              <p:nvPicPr>
                <p:cNvPr id="251" name="Ink 250">
                  <a:extLst>
                    <a:ext uri="{FF2B5EF4-FFF2-40B4-BE49-F238E27FC236}">
                      <a16:creationId xmlns:a16="http://schemas.microsoft.com/office/drawing/2014/main" id="{6E0ECC55-AC9F-1B49-01CF-D4ABC342746D}"/>
                    </a:ext>
                  </a:extLst>
                </p:cNvPr>
                <p:cNvPicPr/>
                <p:nvPr/>
              </p:nvPicPr>
              <p:blipFill>
                <a:blip r:embed="rId333"/>
                <a:stretch>
                  <a:fillRect/>
                </a:stretch>
              </p:blipFill>
              <p:spPr>
                <a:xfrm>
                  <a:off x="5945205" y="3798097"/>
                  <a:ext cx="295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52" name="Ink 251">
                  <a:extLst>
                    <a:ext uri="{FF2B5EF4-FFF2-40B4-BE49-F238E27FC236}">
                      <a16:creationId xmlns:a16="http://schemas.microsoft.com/office/drawing/2014/main" id="{6DB4B4FF-F479-F772-0060-4C705862149F}"/>
                    </a:ext>
                  </a:extLst>
                </p14:cNvPr>
                <p14:cNvContentPartPr/>
                <p14:nvPr/>
              </p14:nvContentPartPr>
              <p14:xfrm>
                <a:off x="5909925" y="3793417"/>
                <a:ext cx="36720" cy="207720"/>
              </p14:xfrm>
            </p:contentPart>
          </mc:Choice>
          <mc:Fallback>
            <p:pic>
              <p:nvPicPr>
                <p:cNvPr id="252" name="Ink 251">
                  <a:extLst>
                    <a:ext uri="{FF2B5EF4-FFF2-40B4-BE49-F238E27FC236}">
                      <a16:creationId xmlns:a16="http://schemas.microsoft.com/office/drawing/2014/main" id="{6DB4B4FF-F479-F772-0060-4C705862149F}"/>
                    </a:ext>
                  </a:extLst>
                </p:cNvPr>
                <p:cNvPicPr/>
                <p:nvPr/>
              </p:nvPicPr>
              <p:blipFill>
                <a:blip r:embed="rId335"/>
                <a:stretch>
                  <a:fillRect/>
                </a:stretch>
              </p:blipFill>
              <p:spPr>
                <a:xfrm>
                  <a:off x="5901285" y="3784777"/>
                  <a:ext cx="54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53" name="Ink 252">
                  <a:extLst>
                    <a:ext uri="{FF2B5EF4-FFF2-40B4-BE49-F238E27FC236}">
                      <a16:creationId xmlns:a16="http://schemas.microsoft.com/office/drawing/2014/main" id="{58F7C130-EC04-4DB4-4CBB-1A880062F6D7}"/>
                    </a:ext>
                  </a:extLst>
                </p14:cNvPr>
                <p14:cNvContentPartPr/>
                <p14:nvPr/>
              </p14:nvContentPartPr>
              <p14:xfrm>
                <a:off x="5935125" y="3859657"/>
                <a:ext cx="162360" cy="137520"/>
              </p14:xfrm>
            </p:contentPart>
          </mc:Choice>
          <mc:Fallback>
            <p:pic>
              <p:nvPicPr>
                <p:cNvPr id="253" name="Ink 252">
                  <a:extLst>
                    <a:ext uri="{FF2B5EF4-FFF2-40B4-BE49-F238E27FC236}">
                      <a16:creationId xmlns:a16="http://schemas.microsoft.com/office/drawing/2014/main" id="{58F7C130-EC04-4DB4-4CBB-1A880062F6D7}"/>
                    </a:ext>
                  </a:extLst>
                </p:cNvPr>
                <p:cNvPicPr/>
                <p:nvPr/>
              </p:nvPicPr>
              <p:blipFill>
                <a:blip r:embed="rId337"/>
                <a:stretch>
                  <a:fillRect/>
                </a:stretch>
              </p:blipFill>
              <p:spPr>
                <a:xfrm>
                  <a:off x="5926485" y="3851017"/>
                  <a:ext cx="180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55" name="Ink 254">
                  <a:extLst>
                    <a:ext uri="{FF2B5EF4-FFF2-40B4-BE49-F238E27FC236}">
                      <a16:creationId xmlns:a16="http://schemas.microsoft.com/office/drawing/2014/main" id="{16FEB597-E735-E225-5FA5-18650AC73F3B}"/>
                    </a:ext>
                  </a:extLst>
                </p14:cNvPr>
                <p14:cNvContentPartPr/>
                <p14:nvPr/>
              </p14:nvContentPartPr>
              <p14:xfrm>
                <a:off x="6269205" y="3821137"/>
                <a:ext cx="23760" cy="218160"/>
              </p14:xfrm>
            </p:contentPart>
          </mc:Choice>
          <mc:Fallback>
            <p:pic>
              <p:nvPicPr>
                <p:cNvPr id="255" name="Ink 254">
                  <a:extLst>
                    <a:ext uri="{FF2B5EF4-FFF2-40B4-BE49-F238E27FC236}">
                      <a16:creationId xmlns:a16="http://schemas.microsoft.com/office/drawing/2014/main" id="{16FEB597-E735-E225-5FA5-18650AC73F3B}"/>
                    </a:ext>
                  </a:extLst>
                </p:cNvPr>
                <p:cNvPicPr/>
                <p:nvPr/>
              </p:nvPicPr>
              <p:blipFill>
                <a:blip r:embed="rId339"/>
                <a:stretch>
                  <a:fillRect/>
                </a:stretch>
              </p:blipFill>
              <p:spPr>
                <a:xfrm>
                  <a:off x="6260565" y="3812497"/>
                  <a:ext cx="414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56" name="Ink 255">
                  <a:extLst>
                    <a:ext uri="{FF2B5EF4-FFF2-40B4-BE49-F238E27FC236}">
                      <a16:creationId xmlns:a16="http://schemas.microsoft.com/office/drawing/2014/main" id="{2B02F3B3-C10C-2E7A-E9B8-0BFB77848855}"/>
                    </a:ext>
                  </a:extLst>
                </p14:cNvPr>
                <p14:cNvContentPartPr/>
                <p14:nvPr/>
              </p14:nvContentPartPr>
              <p14:xfrm>
                <a:off x="6357765" y="3797377"/>
                <a:ext cx="34920" cy="250920"/>
              </p14:xfrm>
            </p:contentPart>
          </mc:Choice>
          <mc:Fallback>
            <p:pic>
              <p:nvPicPr>
                <p:cNvPr id="256" name="Ink 255">
                  <a:extLst>
                    <a:ext uri="{FF2B5EF4-FFF2-40B4-BE49-F238E27FC236}">
                      <a16:creationId xmlns:a16="http://schemas.microsoft.com/office/drawing/2014/main" id="{2B02F3B3-C10C-2E7A-E9B8-0BFB77848855}"/>
                    </a:ext>
                  </a:extLst>
                </p:cNvPr>
                <p:cNvPicPr/>
                <p:nvPr/>
              </p:nvPicPr>
              <p:blipFill>
                <a:blip r:embed="rId341"/>
                <a:stretch>
                  <a:fillRect/>
                </a:stretch>
              </p:blipFill>
              <p:spPr>
                <a:xfrm>
                  <a:off x="6349125" y="3788737"/>
                  <a:ext cx="525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57" name="Ink 256">
                  <a:extLst>
                    <a:ext uri="{FF2B5EF4-FFF2-40B4-BE49-F238E27FC236}">
                      <a16:creationId xmlns:a16="http://schemas.microsoft.com/office/drawing/2014/main" id="{EC68A3C0-8B3D-2B60-9792-9D97E228B713}"/>
                    </a:ext>
                  </a:extLst>
                </p14:cNvPr>
                <p14:cNvContentPartPr/>
                <p14:nvPr/>
              </p14:nvContentPartPr>
              <p14:xfrm>
                <a:off x="6506085" y="3893497"/>
                <a:ext cx="121680" cy="125280"/>
              </p14:xfrm>
            </p:contentPart>
          </mc:Choice>
          <mc:Fallback>
            <p:pic>
              <p:nvPicPr>
                <p:cNvPr id="257" name="Ink 256">
                  <a:extLst>
                    <a:ext uri="{FF2B5EF4-FFF2-40B4-BE49-F238E27FC236}">
                      <a16:creationId xmlns:a16="http://schemas.microsoft.com/office/drawing/2014/main" id="{EC68A3C0-8B3D-2B60-9792-9D97E228B713}"/>
                    </a:ext>
                  </a:extLst>
                </p:cNvPr>
                <p:cNvPicPr/>
                <p:nvPr/>
              </p:nvPicPr>
              <p:blipFill>
                <a:blip r:embed="rId343"/>
                <a:stretch>
                  <a:fillRect/>
                </a:stretch>
              </p:blipFill>
              <p:spPr>
                <a:xfrm>
                  <a:off x="6497085" y="3884497"/>
                  <a:ext cx="1393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58" name="Ink 257">
                  <a:extLst>
                    <a:ext uri="{FF2B5EF4-FFF2-40B4-BE49-F238E27FC236}">
                      <a16:creationId xmlns:a16="http://schemas.microsoft.com/office/drawing/2014/main" id="{459D288D-EED2-2B97-6DC2-907FCA8A6F3A}"/>
                    </a:ext>
                  </a:extLst>
                </p14:cNvPr>
                <p14:cNvContentPartPr/>
                <p14:nvPr/>
              </p14:nvContentPartPr>
              <p14:xfrm>
                <a:off x="6523005" y="3909697"/>
                <a:ext cx="134280" cy="134280"/>
              </p14:xfrm>
            </p:contentPart>
          </mc:Choice>
          <mc:Fallback>
            <p:pic>
              <p:nvPicPr>
                <p:cNvPr id="258" name="Ink 257">
                  <a:extLst>
                    <a:ext uri="{FF2B5EF4-FFF2-40B4-BE49-F238E27FC236}">
                      <a16:creationId xmlns:a16="http://schemas.microsoft.com/office/drawing/2014/main" id="{459D288D-EED2-2B97-6DC2-907FCA8A6F3A}"/>
                    </a:ext>
                  </a:extLst>
                </p:cNvPr>
                <p:cNvPicPr/>
                <p:nvPr/>
              </p:nvPicPr>
              <p:blipFill>
                <a:blip r:embed="rId345"/>
                <a:stretch>
                  <a:fillRect/>
                </a:stretch>
              </p:blipFill>
              <p:spPr>
                <a:xfrm>
                  <a:off x="6514365" y="3901057"/>
                  <a:ext cx="151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9" name="Ink 258">
                  <a:extLst>
                    <a:ext uri="{FF2B5EF4-FFF2-40B4-BE49-F238E27FC236}">
                      <a16:creationId xmlns:a16="http://schemas.microsoft.com/office/drawing/2014/main" id="{31B4AA46-5B4A-6B0E-847E-E4C5D7DF850E}"/>
                    </a:ext>
                  </a:extLst>
                </p14:cNvPr>
                <p14:cNvContentPartPr/>
                <p14:nvPr/>
              </p14:nvContentPartPr>
              <p14:xfrm>
                <a:off x="6785085" y="3822937"/>
                <a:ext cx="105480" cy="257400"/>
              </p14:xfrm>
            </p:contentPart>
          </mc:Choice>
          <mc:Fallback>
            <p:pic>
              <p:nvPicPr>
                <p:cNvPr id="259" name="Ink 258">
                  <a:extLst>
                    <a:ext uri="{FF2B5EF4-FFF2-40B4-BE49-F238E27FC236}">
                      <a16:creationId xmlns:a16="http://schemas.microsoft.com/office/drawing/2014/main" id="{31B4AA46-5B4A-6B0E-847E-E4C5D7DF850E}"/>
                    </a:ext>
                  </a:extLst>
                </p:cNvPr>
                <p:cNvPicPr/>
                <p:nvPr/>
              </p:nvPicPr>
              <p:blipFill>
                <a:blip r:embed="rId347"/>
                <a:stretch>
                  <a:fillRect/>
                </a:stretch>
              </p:blipFill>
              <p:spPr>
                <a:xfrm>
                  <a:off x="6776085" y="3813937"/>
                  <a:ext cx="123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60" name="Ink 259">
                  <a:extLst>
                    <a:ext uri="{FF2B5EF4-FFF2-40B4-BE49-F238E27FC236}">
                      <a16:creationId xmlns:a16="http://schemas.microsoft.com/office/drawing/2014/main" id="{7A49DE9C-9C76-43E9-85AF-9F7342C28B86}"/>
                    </a:ext>
                  </a:extLst>
                </p14:cNvPr>
                <p14:cNvContentPartPr/>
                <p14:nvPr/>
              </p14:nvContentPartPr>
              <p14:xfrm>
                <a:off x="6985965" y="3752017"/>
                <a:ext cx="196200" cy="147600"/>
              </p14:xfrm>
            </p:contentPart>
          </mc:Choice>
          <mc:Fallback>
            <p:pic>
              <p:nvPicPr>
                <p:cNvPr id="260" name="Ink 259">
                  <a:extLst>
                    <a:ext uri="{FF2B5EF4-FFF2-40B4-BE49-F238E27FC236}">
                      <a16:creationId xmlns:a16="http://schemas.microsoft.com/office/drawing/2014/main" id="{7A49DE9C-9C76-43E9-85AF-9F7342C28B86}"/>
                    </a:ext>
                  </a:extLst>
                </p:cNvPr>
                <p:cNvPicPr/>
                <p:nvPr/>
              </p:nvPicPr>
              <p:blipFill>
                <a:blip r:embed="rId349"/>
                <a:stretch>
                  <a:fillRect/>
                </a:stretch>
              </p:blipFill>
              <p:spPr>
                <a:xfrm>
                  <a:off x="6976965" y="3743377"/>
                  <a:ext cx="213840" cy="165240"/>
                </a:xfrm>
                <a:prstGeom prst="rect">
                  <a:avLst/>
                </a:prstGeom>
              </p:spPr>
            </p:pic>
          </mc:Fallback>
        </mc:AlternateContent>
      </p:grpSp>
      <p:grpSp>
        <p:nvGrpSpPr>
          <p:cNvPr id="264" name="Group 263">
            <a:extLst>
              <a:ext uri="{FF2B5EF4-FFF2-40B4-BE49-F238E27FC236}">
                <a16:creationId xmlns:a16="http://schemas.microsoft.com/office/drawing/2014/main" id="{4409BDC4-8720-BEF8-3341-60E8189E6DFA}"/>
              </a:ext>
            </a:extLst>
          </p:cNvPr>
          <p:cNvGrpSpPr/>
          <p:nvPr/>
        </p:nvGrpSpPr>
        <p:grpSpPr>
          <a:xfrm>
            <a:off x="315525" y="5167897"/>
            <a:ext cx="147600" cy="67320"/>
            <a:chOff x="315525" y="5167897"/>
            <a:chExt cx="147600" cy="67320"/>
          </a:xfrm>
        </p:grpSpPr>
        <mc:AlternateContent xmlns:mc="http://schemas.openxmlformats.org/markup-compatibility/2006">
          <mc:Choice xmlns:p14="http://schemas.microsoft.com/office/powerpoint/2010/main" Requires="p14">
            <p:contentPart p14:bwMode="auto" r:id="rId350">
              <p14:nvContentPartPr>
                <p14:cNvPr id="262" name="Ink 261">
                  <a:extLst>
                    <a:ext uri="{FF2B5EF4-FFF2-40B4-BE49-F238E27FC236}">
                      <a16:creationId xmlns:a16="http://schemas.microsoft.com/office/drawing/2014/main" id="{2F12A8CF-60E5-18F1-E335-0B2EFF2C7878}"/>
                    </a:ext>
                  </a:extLst>
                </p14:cNvPr>
                <p14:cNvContentPartPr/>
                <p14:nvPr/>
              </p14:nvContentPartPr>
              <p14:xfrm>
                <a:off x="315525" y="5229457"/>
                <a:ext cx="147600" cy="5760"/>
              </p14:xfrm>
            </p:contentPart>
          </mc:Choice>
          <mc:Fallback>
            <p:pic>
              <p:nvPicPr>
                <p:cNvPr id="262" name="Ink 261">
                  <a:extLst>
                    <a:ext uri="{FF2B5EF4-FFF2-40B4-BE49-F238E27FC236}">
                      <a16:creationId xmlns:a16="http://schemas.microsoft.com/office/drawing/2014/main" id="{2F12A8CF-60E5-18F1-E335-0B2EFF2C7878}"/>
                    </a:ext>
                  </a:extLst>
                </p:cNvPr>
                <p:cNvPicPr/>
                <p:nvPr/>
              </p:nvPicPr>
              <p:blipFill>
                <a:blip r:embed="rId351"/>
                <a:stretch>
                  <a:fillRect/>
                </a:stretch>
              </p:blipFill>
              <p:spPr>
                <a:xfrm>
                  <a:off x="306885" y="5220817"/>
                  <a:ext cx="165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63" name="Ink 262">
                  <a:extLst>
                    <a:ext uri="{FF2B5EF4-FFF2-40B4-BE49-F238E27FC236}">
                      <a16:creationId xmlns:a16="http://schemas.microsoft.com/office/drawing/2014/main" id="{804DB952-E5EC-B4B2-ED65-AC630D4E429E}"/>
                    </a:ext>
                  </a:extLst>
                </p14:cNvPr>
                <p14:cNvContentPartPr/>
                <p14:nvPr/>
              </p14:nvContentPartPr>
              <p14:xfrm>
                <a:off x="328485" y="5167897"/>
                <a:ext cx="126720" cy="17280"/>
              </p14:xfrm>
            </p:contentPart>
          </mc:Choice>
          <mc:Fallback>
            <p:pic>
              <p:nvPicPr>
                <p:cNvPr id="263" name="Ink 262">
                  <a:extLst>
                    <a:ext uri="{FF2B5EF4-FFF2-40B4-BE49-F238E27FC236}">
                      <a16:creationId xmlns:a16="http://schemas.microsoft.com/office/drawing/2014/main" id="{804DB952-E5EC-B4B2-ED65-AC630D4E429E}"/>
                    </a:ext>
                  </a:extLst>
                </p:cNvPr>
                <p:cNvPicPr/>
                <p:nvPr/>
              </p:nvPicPr>
              <p:blipFill>
                <a:blip r:embed="rId353"/>
                <a:stretch>
                  <a:fillRect/>
                </a:stretch>
              </p:blipFill>
              <p:spPr>
                <a:xfrm>
                  <a:off x="319485" y="5159257"/>
                  <a:ext cx="144360" cy="34920"/>
                </a:xfrm>
                <a:prstGeom prst="rect">
                  <a:avLst/>
                </a:prstGeom>
              </p:spPr>
            </p:pic>
          </mc:Fallback>
        </mc:AlternateContent>
      </p:grpSp>
      <p:grpSp>
        <p:nvGrpSpPr>
          <p:cNvPr id="267" name="Group 266">
            <a:extLst>
              <a:ext uri="{FF2B5EF4-FFF2-40B4-BE49-F238E27FC236}">
                <a16:creationId xmlns:a16="http://schemas.microsoft.com/office/drawing/2014/main" id="{890BB4B2-56E5-55CF-D224-B5CFFB40F008}"/>
              </a:ext>
            </a:extLst>
          </p:cNvPr>
          <p:cNvGrpSpPr/>
          <p:nvPr/>
        </p:nvGrpSpPr>
        <p:grpSpPr>
          <a:xfrm>
            <a:off x="786045" y="5006977"/>
            <a:ext cx="178200" cy="238680"/>
            <a:chOff x="786045" y="5006977"/>
            <a:chExt cx="178200" cy="238680"/>
          </a:xfrm>
        </p:grpSpPr>
        <mc:AlternateContent xmlns:mc="http://schemas.openxmlformats.org/markup-compatibility/2006">
          <mc:Choice xmlns:p14="http://schemas.microsoft.com/office/powerpoint/2010/main" Requires="p14">
            <p:contentPart p14:bwMode="auto" r:id="rId354">
              <p14:nvContentPartPr>
                <p14:cNvPr id="265" name="Ink 264">
                  <a:extLst>
                    <a:ext uri="{FF2B5EF4-FFF2-40B4-BE49-F238E27FC236}">
                      <a16:creationId xmlns:a16="http://schemas.microsoft.com/office/drawing/2014/main" id="{ACD83C1D-DAA0-577C-421A-1385C281EE59}"/>
                    </a:ext>
                  </a:extLst>
                </p14:cNvPr>
                <p14:cNvContentPartPr/>
                <p14:nvPr/>
              </p14:nvContentPartPr>
              <p14:xfrm>
                <a:off x="786045" y="5006977"/>
                <a:ext cx="15480" cy="238680"/>
              </p14:xfrm>
            </p:contentPart>
          </mc:Choice>
          <mc:Fallback>
            <p:pic>
              <p:nvPicPr>
                <p:cNvPr id="265" name="Ink 264">
                  <a:extLst>
                    <a:ext uri="{FF2B5EF4-FFF2-40B4-BE49-F238E27FC236}">
                      <a16:creationId xmlns:a16="http://schemas.microsoft.com/office/drawing/2014/main" id="{ACD83C1D-DAA0-577C-421A-1385C281EE59}"/>
                    </a:ext>
                  </a:extLst>
                </p:cNvPr>
                <p:cNvPicPr/>
                <p:nvPr/>
              </p:nvPicPr>
              <p:blipFill>
                <a:blip r:embed="rId355"/>
                <a:stretch>
                  <a:fillRect/>
                </a:stretch>
              </p:blipFill>
              <p:spPr>
                <a:xfrm>
                  <a:off x="777405" y="4998337"/>
                  <a:ext cx="3312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66" name="Ink 265">
                  <a:extLst>
                    <a:ext uri="{FF2B5EF4-FFF2-40B4-BE49-F238E27FC236}">
                      <a16:creationId xmlns:a16="http://schemas.microsoft.com/office/drawing/2014/main" id="{38E5B96F-D639-570B-37BF-31AAD2EC25BE}"/>
                    </a:ext>
                  </a:extLst>
                </p14:cNvPr>
                <p14:cNvContentPartPr/>
                <p14:nvPr/>
              </p14:nvContentPartPr>
              <p14:xfrm>
                <a:off x="820965" y="5075377"/>
                <a:ext cx="143280" cy="142560"/>
              </p14:xfrm>
            </p:contentPart>
          </mc:Choice>
          <mc:Fallback>
            <p:pic>
              <p:nvPicPr>
                <p:cNvPr id="266" name="Ink 265">
                  <a:extLst>
                    <a:ext uri="{FF2B5EF4-FFF2-40B4-BE49-F238E27FC236}">
                      <a16:creationId xmlns:a16="http://schemas.microsoft.com/office/drawing/2014/main" id="{38E5B96F-D639-570B-37BF-31AAD2EC25BE}"/>
                    </a:ext>
                  </a:extLst>
                </p:cNvPr>
                <p:cNvPicPr/>
                <p:nvPr/>
              </p:nvPicPr>
              <p:blipFill>
                <a:blip r:embed="rId357"/>
                <a:stretch>
                  <a:fillRect/>
                </a:stretch>
              </p:blipFill>
              <p:spPr>
                <a:xfrm>
                  <a:off x="812325" y="5066737"/>
                  <a:ext cx="160920" cy="160200"/>
                </a:xfrm>
                <a:prstGeom prst="rect">
                  <a:avLst/>
                </a:prstGeom>
              </p:spPr>
            </p:pic>
          </mc:Fallback>
        </mc:AlternateContent>
      </p:grpSp>
      <p:grpSp>
        <p:nvGrpSpPr>
          <p:cNvPr id="295" name="Group 294">
            <a:extLst>
              <a:ext uri="{FF2B5EF4-FFF2-40B4-BE49-F238E27FC236}">
                <a16:creationId xmlns:a16="http://schemas.microsoft.com/office/drawing/2014/main" id="{0B32EA7F-EBDC-C7B9-3DBD-5E3D13E70108}"/>
              </a:ext>
            </a:extLst>
          </p:cNvPr>
          <p:cNvGrpSpPr/>
          <p:nvPr/>
        </p:nvGrpSpPr>
        <p:grpSpPr>
          <a:xfrm>
            <a:off x="1352325" y="4870537"/>
            <a:ext cx="1218240" cy="469440"/>
            <a:chOff x="1352325" y="4870537"/>
            <a:chExt cx="1218240" cy="469440"/>
          </a:xfrm>
        </p:grpSpPr>
        <mc:AlternateContent xmlns:mc="http://schemas.openxmlformats.org/markup-compatibility/2006">
          <mc:Choice xmlns:p14="http://schemas.microsoft.com/office/powerpoint/2010/main" Requires="p14">
            <p:contentPart p14:bwMode="auto" r:id="rId358">
              <p14:nvContentPartPr>
                <p14:cNvPr id="268" name="Ink 267">
                  <a:extLst>
                    <a:ext uri="{FF2B5EF4-FFF2-40B4-BE49-F238E27FC236}">
                      <a16:creationId xmlns:a16="http://schemas.microsoft.com/office/drawing/2014/main" id="{CAD85CB7-9486-FEA0-D469-668F65E1F20C}"/>
                    </a:ext>
                  </a:extLst>
                </p14:cNvPr>
                <p14:cNvContentPartPr/>
                <p14:nvPr/>
              </p14:nvContentPartPr>
              <p14:xfrm>
                <a:off x="1352325" y="4870537"/>
                <a:ext cx="129960" cy="469440"/>
              </p14:xfrm>
            </p:contentPart>
          </mc:Choice>
          <mc:Fallback>
            <p:pic>
              <p:nvPicPr>
                <p:cNvPr id="268" name="Ink 267">
                  <a:extLst>
                    <a:ext uri="{FF2B5EF4-FFF2-40B4-BE49-F238E27FC236}">
                      <a16:creationId xmlns:a16="http://schemas.microsoft.com/office/drawing/2014/main" id="{CAD85CB7-9486-FEA0-D469-668F65E1F20C}"/>
                    </a:ext>
                  </a:extLst>
                </p:cNvPr>
                <p:cNvPicPr/>
                <p:nvPr/>
              </p:nvPicPr>
              <p:blipFill>
                <a:blip r:embed="rId359"/>
                <a:stretch>
                  <a:fillRect/>
                </a:stretch>
              </p:blipFill>
              <p:spPr>
                <a:xfrm>
                  <a:off x="1343325" y="4861537"/>
                  <a:ext cx="14760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69" name="Ink 268">
                  <a:extLst>
                    <a:ext uri="{FF2B5EF4-FFF2-40B4-BE49-F238E27FC236}">
                      <a16:creationId xmlns:a16="http://schemas.microsoft.com/office/drawing/2014/main" id="{995C06A2-2506-1904-FC2D-235347B8E113}"/>
                    </a:ext>
                  </a:extLst>
                </p14:cNvPr>
                <p14:cNvContentPartPr/>
                <p14:nvPr/>
              </p14:nvContentPartPr>
              <p14:xfrm>
                <a:off x="1673445" y="5013457"/>
                <a:ext cx="22680" cy="221040"/>
              </p14:xfrm>
            </p:contentPart>
          </mc:Choice>
          <mc:Fallback>
            <p:pic>
              <p:nvPicPr>
                <p:cNvPr id="269" name="Ink 268">
                  <a:extLst>
                    <a:ext uri="{FF2B5EF4-FFF2-40B4-BE49-F238E27FC236}">
                      <a16:creationId xmlns:a16="http://schemas.microsoft.com/office/drawing/2014/main" id="{995C06A2-2506-1904-FC2D-235347B8E113}"/>
                    </a:ext>
                  </a:extLst>
                </p:cNvPr>
                <p:cNvPicPr/>
                <p:nvPr/>
              </p:nvPicPr>
              <p:blipFill>
                <a:blip r:embed="rId361"/>
                <a:stretch>
                  <a:fillRect/>
                </a:stretch>
              </p:blipFill>
              <p:spPr>
                <a:xfrm>
                  <a:off x="1664445" y="5004457"/>
                  <a:ext cx="403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70" name="Ink 269">
                  <a:extLst>
                    <a:ext uri="{FF2B5EF4-FFF2-40B4-BE49-F238E27FC236}">
                      <a16:creationId xmlns:a16="http://schemas.microsoft.com/office/drawing/2014/main" id="{5259BCD9-8C7E-59BA-5008-5BB00FAC2E6B}"/>
                    </a:ext>
                  </a:extLst>
                </p14:cNvPr>
                <p14:cNvContentPartPr/>
                <p14:nvPr/>
              </p14:nvContentPartPr>
              <p14:xfrm>
                <a:off x="1735365" y="5031457"/>
                <a:ext cx="33120" cy="218160"/>
              </p14:xfrm>
            </p:contentPart>
          </mc:Choice>
          <mc:Fallback>
            <p:pic>
              <p:nvPicPr>
                <p:cNvPr id="270" name="Ink 269">
                  <a:extLst>
                    <a:ext uri="{FF2B5EF4-FFF2-40B4-BE49-F238E27FC236}">
                      <a16:creationId xmlns:a16="http://schemas.microsoft.com/office/drawing/2014/main" id="{5259BCD9-8C7E-59BA-5008-5BB00FAC2E6B}"/>
                    </a:ext>
                  </a:extLst>
                </p:cNvPr>
                <p:cNvPicPr/>
                <p:nvPr/>
              </p:nvPicPr>
              <p:blipFill>
                <a:blip r:embed="rId363"/>
                <a:stretch>
                  <a:fillRect/>
                </a:stretch>
              </p:blipFill>
              <p:spPr>
                <a:xfrm>
                  <a:off x="1726725" y="5022817"/>
                  <a:ext cx="507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71" name="Ink 270">
                  <a:extLst>
                    <a:ext uri="{FF2B5EF4-FFF2-40B4-BE49-F238E27FC236}">
                      <a16:creationId xmlns:a16="http://schemas.microsoft.com/office/drawing/2014/main" id="{6961DA70-ACDE-5585-AE36-220F837690A1}"/>
                    </a:ext>
                  </a:extLst>
                </p14:cNvPr>
                <p14:cNvContentPartPr/>
                <p14:nvPr/>
              </p14:nvContentPartPr>
              <p14:xfrm>
                <a:off x="1945965" y="5093737"/>
                <a:ext cx="132480" cy="142560"/>
              </p14:xfrm>
            </p:contentPart>
          </mc:Choice>
          <mc:Fallback>
            <p:pic>
              <p:nvPicPr>
                <p:cNvPr id="271" name="Ink 270">
                  <a:extLst>
                    <a:ext uri="{FF2B5EF4-FFF2-40B4-BE49-F238E27FC236}">
                      <a16:creationId xmlns:a16="http://schemas.microsoft.com/office/drawing/2014/main" id="{6961DA70-ACDE-5585-AE36-220F837690A1}"/>
                    </a:ext>
                  </a:extLst>
                </p:cNvPr>
                <p:cNvPicPr/>
                <p:nvPr/>
              </p:nvPicPr>
              <p:blipFill>
                <a:blip r:embed="rId365"/>
                <a:stretch>
                  <a:fillRect/>
                </a:stretch>
              </p:blipFill>
              <p:spPr>
                <a:xfrm>
                  <a:off x="1936965" y="5085097"/>
                  <a:ext cx="150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72" name="Ink 271">
                  <a:extLst>
                    <a:ext uri="{FF2B5EF4-FFF2-40B4-BE49-F238E27FC236}">
                      <a16:creationId xmlns:a16="http://schemas.microsoft.com/office/drawing/2014/main" id="{5A9A9AAC-C144-348E-71C0-C29D0BFE95EA}"/>
                    </a:ext>
                  </a:extLst>
                </p14:cNvPr>
                <p14:cNvContentPartPr/>
                <p14:nvPr/>
              </p14:nvContentPartPr>
              <p14:xfrm>
                <a:off x="1927965" y="5086177"/>
                <a:ext cx="167040" cy="159120"/>
              </p14:xfrm>
            </p:contentPart>
          </mc:Choice>
          <mc:Fallback>
            <p:pic>
              <p:nvPicPr>
                <p:cNvPr id="272" name="Ink 271">
                  <a:extLst>
                    <a:ext uri="{FF2B5EF4-FFF2-40B4-BE49-F238E27FC236}">
                      <a16:creationId xmlns:a16="http://schemas.microsoft.com/office/drawing/2014/main" id="{5A9A9AAC-C144-348E-71C0-C29D0BFE95EA}"/>
                    </a:ext>
                  </a:extLst>
                </p:cNvPr>
                <p:cNvPicPr/>
                <p:nvPr/>
              </p:nvPicPr>
              <p:blipFill>
                <a:blip r:embed="rId367"/>
                <a:stretch>
                  <a:fillRect/>
                </a:stretch>
              </p:blipFill>
              <p:spPr>
                <a:xfrm>
                  <a:off x="1918965" y="5077177"/>
                  <a:ext cx="1846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73" name="Ink 272">
                  <a:extLst>
                    <a:ext uri="{FF2B5EF4-FFF2-40B4-BE49-F238E27FC236}">
                      <a16:creationId xmlns:a16="http://schemas.microsoft.com/office/drawing/2014/main" id="{74C469CC-63C0-B00F-D6BC-5EA4756049F3}"/>
                    </a:ext>
                  </a:extLst>
                </p14:cNvPr>
                <p14:cNvContentPartPr/>
                <p14:nvPr/>
              </p14:nvContentPartPr>
              <p14:xfrm>
                <a:off x="2213445" y="5051977"/>
                <a:ext cx="45000" cy="205200"/>
              </p14:xfrm>
            </p:contentPart>
          </mc:Choice>
          <mc:Fallback>
            <p:pic>
              <p:nvPicPr>
                <p:cNvPr id="273" name="Ink 272">
                  <a:extLst>
                    <a:ext uri="{FF2B5EF4-FFF2-40B4-BE49-F238E27FC236}">
                      <a16:creationId xmlns:a16="http://schemas.microsoft.com/office/drawing/2014/main" id="{74C469CC-63C0-B00F-D6BC-5EA4756049F3}"/>
                    </a:ext>
                  </a:extLst>
                </p:cNvPr>
                <p:cNvPicPr/>
                <p:nvPr/>
              </p:nvPicPr>
              <p:blipFill>
                <a:blip r:embed="rId369"/>
                <a:stretch>
                  <a:fillRect/>
                </a:stretch>
              </p:blipFill>
              <p:spPr>
                <a:xfrm>
                  <a:off x="2204805" y="5043337"/>
                  <a:ext cx="626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74" name="Ink 273">
                  <a:extLst>
                    <a:ext uri="{FF2B5EF4-FFF2-40B4-BE49-F238E27FC236}">
                      <a16:creationId xmlns:a16="http://schemas.microsoft.com/office/drawing/2014/main" id="{D9D6C6D5-3E9A-36EC-14FC-1A3DCF8A1587}"/>
                    </a:ext>
                  </a:extLst>
                </p14:cNvPr>
                <p14:cNvContentPartPr/>
                <p14:nvPr/>
              </p14:nvContentPartPr>
              <p14:xfrm>
                <a:off x="2293005" y="5096617"/>
                <a:ext cx="59400" cy="195840"/>
              </p14:xfrm>
            </p:contentPart>
          </mc:Choice>
          <mc:Fallback>
            <p:pic>
              <p:nvPicPr>
                <p:cNvPr id="274" name="Ink 273">
                  <a:extLst>
                    <a:ext uri="{FF2B5EF4-FFF2-40B4-BE49-F238E27FC236}">
                      <a16:creationId xmlns:a16="http://schemas.microsoft.com/office/drawing/2014/main" id="{D9D6C6D5-3E9A-36EC-14FC-1A3DCF8A1587}"/>
                    </a:ext>
                  </a:extLst>
                </p:cNvPr>
                <p:cNvPicPr/>
                <p:nvPr/>
              </p:nvPicPr>
              <p:blipFill>
                <a:blip r:embed="rId371"/>
                <a:stretch>
                  <a:fillRect/>
                </a:stretch>
              </p:blipFill>
              <p:spPr>
                <a:xfrm>
                  <a:off x="2284365" y="5087977"/>
                  <a:ext cx="770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75" name="Ink 274">
                  <a:extLst>
                    <a:ext uri="{FF2B5EF4-FFF2-40B4-BE49-F238E27FC236}">
                      <a16:creationId xmlns:a16="http://schemas.microsoft.com/office/drawing/2014/main" id="{B8BA939A-2036-8DE6-BF83-8A48D1C12343}"/>
                    </a:ext>
                  </a:extLst>
                </p14:cNvPr>
                <p14:cNvContentPartPr/>
                <p14:nvPr/>
              </p14:nvContentPartPr>
              <p14:xfrm>
                <a:off x="2395965" y="4884577"/>
                <a:ext cx="174600" cy="133200"/>
              </p14:xfrm>
            </p:contentPart>
          </mc:Choice>
          <mc:Fallback>
            <p:pic>
              <p:nvPicPr>
                <p:cNvPr id="275" name="Ink 274">
                  <a:extLst>
                    <a:ext uri="{FF2B5EF4-FFF2-40B4-BE49-F238E27FC236}">
                      <a16:creationId xmlns:a16="http://schemas.microsoft.com/office/drawing/2014/main" id="{B8BA939A-2036-8DE6-BF83-8A48D1C12343}"/>
                    </a:ext>
                  </a:extLst>
                </p:cNvPr>
                <p:cNvPicPr/>
                <p:nvPr/>
              </p:nvPicPr>
              <p:blipFill>
                <a:blip r:embed="rId373"/>
                <a:stretch>
                  <a:fillRect/>
                </a:stretch>
              </p:blipFill>
              <p:spPr>
                <a:xfrm>
                  <a:off x="2387325" y="4875577"/>
                  <a:ext cx="192240" cy="150840"/>
                </a:xfrm>
                <a:prstGeom prst="rect">
                  <a:avLst/>
                </a:prstGeom>
              </p:spPr>
            </p:pic>
          </mc:Fallback>
        </mc:AlternateContent>
      </p:grpSp>
      <p:grpSp>
        <p:nvGrpSpPr>
          <p:cNvPr id="294" name="Group 293">
            <a:extLst>
              <a:ext uri="{FF2B5EF4-FFF2-40B4-BE49-F238E27FC236}">
                <a16:creationId xmlns:a16="http://schemas.microsoft.com/office/drawing/2014/main" id="{FD48EA74-07C2-A25E-30AD-743C3215EA52}"/>
              </a:ext>
            </a:extLst>
          </p:cNvPr>
          <p:cNvGrpSpPr/>
          <p:nvPr/>
        </p:nvGrpSpPr>
        <p:grpSpPr>
          <a:xfrm>
            <a:off x="433245" y="5474257"/>
            <a:ext cx="2703600" cy="615600"/>
            <a:chOff x="433245" y="5474257"/>
            <a:chExt cx="2703600" cy="615600"/>
          </a:xfrm>
        </p:grpSpPr>
        <mc:AlternateContent xmlns:mc="http://schemas.openxmlformats.org/markup-compatibility/2006">
          <mc:Choice xmlns:p14="http://schemas.microsoft.com/office/powerpoint/2010/main" Requires="p14">
            <p:contentPart p14:bwMode="auto" r:id="rId374">
              <p14:nvContentPartPr>
                <p14:cNvPr id="276" name="Ink 275">
                  <a:extLst>
                    <a:ext uri="{FF2B5EF4-FFF2-40B4-BE49-F238E27FC236}">
                      <a16:creationId xmlns:a16="http://schemas.microsoft.com/office/drawing/2014/main" id="{A8DDF86D-C188-C695-E4A5-8432DE9F47A7}"/>
                    </a:ext>
                  </a:extLst>
                </p14:cNvPr>
                <p14:cNvContentPartPr/>
                <p14:nvPr/>
              </p14:nvContentPartPr>
              <p14:xfrm>
                <a:off x="433245" y="5474257"/>
                <a:ext cx="2189880" cy="68760"/>
              </p14:xfrm>
            </p:contentPart>
          </mc:Choice>
          <mc:Fallback>
            <p:pic>
              <p:nvPicPr>
                <p:cNvPr id="276" name="Ink 275">
                  <a:extLst>
                    <a:ext uri="{FF2B5EF4-FFF2-40B4-BE49-F238E27FC236}">
                      <a16:creationId xmlns:a16="http://schemas.microsoft.com/office/drawing/2014/main" id="{A8DDF86D-C188-C695-E4A5-8432DE9F47A7}"/>
                    </a:ext>
                  </a:extLst>
                </p:cNvPr>
                <p:cNvPicPr/>
                <p:nvPr/>
              </p:nvPicPr>
              <p:blipFill>
                <a:blip r:embed="rId375"/>
                <a:stretch>
                  <a:fillRect/>
                </a:stretch>
              </p:blipFill>
              <p:spPr>
                <a:xfrm>
                  <a:off x="424605" y="5465617"/>
                  <a:ext cx="2207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77" name="Ink 276">
                  <a:extLst>
                    <a:ext uri="{FF2B5EF4-FFF2-40B4-BE49-F238E27FC236}">
                      <a16:creationId xmlns:a16="http://schemas.microsoft.com/office/drawing/2014/main" id="{DF2445D9-F609-8465-DB57-C6F49B6114DB}"/>
                    </a:ext>
                  </a:extLst>
                </p14:cNvPr>
                <p14:cNvContentPartPr/>
                <p14:nvPr/>
              </p14:nvContentPartPr>
              <p14:xfrm>
                <a:off x="518205" y="5637337"/>
                <a:ext cx="1035720" cy="389520"/>
              </p14:xfrm>
            </p:contentPart>
          </mc:Choice>
          <mc:Fallback>
            <p:pic>
              <p:nvPicPr>
                <p:cNvPr id="277" name="Ink 276">
                  <a:extLst>
                    <a:ext uri="{FF2B5EF4-FFF2-40B4-BE49-F238E27FC236}">
                      <a16:creationId xmlns:a16="http://schemas.microsoft.com/office/drawing/2014/main" id="{DF2445D9-F609-8465-DB57-C6F49B6114DB}"/>
                    </a:ext>
                  </a:extLst>
                </p:cNvPr>
                <p:cNvPicPr/>
                <p:nvPr/>
              </p:nvPicPr>
              <p:blipFill>
                <a:blip r:embed="rId377"/>
                <a:stretch>
                  <a:fillRect/>
                </a:stretch>
              </p:blipFill>
              <p:spPr>
                <a:xfrm>
                  <a:off x="509565" y="5628337"/>
                  <a:ext cx="10533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78" name="Ink 277">
                  <a:extLst>
                    <a:ext uri="{FF2B5EF4-FFF2-40B4-BE49-F238E27FC236}">
                      <a16:creationId xmlns:a16="http://schemas.microsoft.com/office/drawing/2014/main" id="{7CD46F80-D8F5-8E0E-B854-7A1398B7313B}"/>
                    </a:ext>
                  </a:extLst>
                </p14:cNvPr>
                <p14:cNvContentPartPr/>
                <p14:nvPr/>
              </p14:nvContentPartPr>
              <p14:xfrm>
                <a:off x="755445" y="5838217"/>
                <a:ext cx="20880" cy="216000"/>
              </p14:xfrm>
            </p:contentPart>
          </mc:Choice>
          <mc:Fallback>
            <p:pic>
              <p:nvPicPr>
                <p:cNvPr id="278" name="Ink 277">
                  <a:extLst>
                    <a:ext uri="{FF2B5EF4-FFF2-40B4-BE49-F238E27FC236}">
                      <a16:creationId xmlns:a16="http://schemas.microsoft.com/office/drawing/2014/main" id="{7CD46F80-D8F5-8E0E-B854-7A1398B7313B}"/>
                    </a:ext>
                  </a:extLst>
                </p:cNvPr>
                <p:cNvPicPr/>
                <p:nvPr/>
              </p:nvPicPr>
              <p:blipFill>
                <a:blip r:embed="rId379"/>
                <a:stretch>
                  <a:fillRect/>
                </a:stretch>
              </p:blipFill>
              <p:spPr>
                <a:xfrm>
                  <a:off x="746805" y="5829217"/>
                  <a:ext cx="385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9" name="Ink 278">
                  <a:extLst>
                    <a:ext uri="{FF2B5EF4-FFF2-40B4-BE49-F238E27FC236}">
                      <a16:creationId xmlns:a16="http://schemas.microsoft.com/office/drawing/2014/main" id="{B6B776DD-D7F2-A86D-CEB8-68CD65759360}"/>
                    </a:ext>
                  </a:extLst>
                </p14:cNvPr>
                <p14:cNvContentPartPr/>
                <p14:nvPr/>
              </p14:nvContentPartPr>
              <p14:xfrm>
                <a:off x="815565" y="5909857"/>
                <a:ext cx="101160" cy="144360"/>
              </p14:xfrm>
            </p:contentPart>
          </mc:Choice>
          <mc:Fallback>
            <p:pic>
              <p:nvPicPr>
                <p:cNvPr id="279" name="Ink 278">
                  <a:extLst>
                    <a:ext uri="{FF2B5EF4-FFF2-40B4-BE49-F238E27FC236}">
                      <a16:creationId xmlns:a16="http://schemas.microsoft.com/office/drawing/2014/main" id="{B6B776DD-D7F2-A86D-CEB8-68CD65759360}"/>
                    </a:ext>
                  </a:extLst>
                </p:cNvPr>
                <p:cNvPicPr/>
                <p:nvPr/>
              </p:nvPicPr>
              <p:blipFill>
                <a:blip r:embed="rId381"/>
                <a:stretch>
                  <a:fillRect/>
                </a:stretch>
              </p:blipFill>
              <p:spPr>
                <a:xfrm>
                  <a:off x="806925" y="5900857"/>
                  <a:ext cx="1188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80" name="Ink 279">
                  <a:extLst>
                    <a:ext uri="{FF2B5EF4-FFF2-40B4-BE49-F238E27FC236}">
                      <a16:creationId xmlns:a16="http://schemas.microsoft.com/office/drawing/2014/main" id="{FD8C01E3-4D29-DF95-6C23-29D429D1C37F}"/>
                    </a:ext>
                  </a:extLst>
                </p14:cNvPr>
                <p14:cNvContentPartPr/>
                <p14:nvPr/>
              </p14:nvContentPartPr>
              <p14:xfrm>
                <a:off x="966405" y="5716177"/>
                <a:ext cx="126720" cy="131040"/>
              </p14:xfrm>
            </p:contentPart>
          </mc:Choice>
          <mc:Fallback>
            <p:pic>
              <p:nvPicPr>
                <p:cNvPr id="280" name="Ink 279">
                  <a:extLst>
                    <a:ext uri="{FF2B5EF4-FFF2-40B4-BE49-F238E27FC236}">
                      <a16:creationId xmlns:a16="http://schemas.microsoft.com/office/drawing/2014/main" id="{FD8C01E3-4D29-DF95-6C23-29D429D1C37F}"/>
                    </a:ext>
                  </a:extLst>
                </p:cNvPr>
                <p:cNvPicPr/>
                <p:nvPr/>
              </p:nvPicPr>
              <p:blipFill>
                <a:blip r:embed="rId383"/>
                <a:stretch>
                  <a:fillRect/>
                </a:stretch>
              </p:blipFill>
              <p:spPr>
                <a:xfrm>
                  <a:off x="957405" y="5707177"/>
                  <a:ext cx="1443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1" name="Ink 280">
                  <a:extLst>
                    <a:ext uri="{FF2B5EF4-FFF2-40B4-BE49-F238E27FC236}">
                      <a16:creationId xmlns:a16="http://schemas.microsoft.com/office/drawing/2014/main" id="{F27D5780-476A-4CF0-72BC-05380D1CA819}"/>
                    </a:ext>
                  </a:extLst>
                </p14:cNvPr>
                <p14:cNvContentPartPr/>
                <p14:nvPr/>
              </p14:nvContentPartPr>
              <p14:xfrm>
                <a:off x="1187085" y="5831377"/>
                <a:ext cx="168480" cy="245520"/>
              </p14:xfrm>
            </p:contentPart>
          </mc:Choice>
          <mc:Fallback>
            <p:pic>
              <p:nvPicPr>
                <p:cNvPr id="281" name="Ink 280">
                  <a:extLst>
                    <a:ext uri="{FF2B5EF4-FFF2-40B4-BE49-F238E27FC236}">
                      <a16:creationId xmlns:a16="http://schemas.microsoft.com/office/drawing/2014/main" id="{F27D5780-476A-4CF0-72BC-05380D1CA819}"/>
                    </a:ext>
                  </a:extLst>
                </p:cNvPr>
                <p:cNvPicPr/>
                <p:nvPr/>
              </p:nvPicPr>
              <p:blipFill>
                <a:blip r:embed="rId385"/>
                <a:stretch>
                  <a:fillRect/>
                </a:stretch>
              </p:blipFill>
              <p:spPr>
                <a:xfrm>
                  <a:off x="1178445" y="5822377"/>
                  <a:ext cx="1861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82" name="Ink 281">
                  <a:extLst>
                    <a:ext uri="{FF2B5EF4-FFF2-40B4-BE49-F238E27FC236}">
                      <a16:creationId xmlns:a16="http://schemas.microsoft.com/office/drawing/2014/main" id="{9059D5FB-7C9E-D7F8-2BC5-90F28ABA555C}"/>
                    </a:ext>
                  </a:extLst>
                </p14:cNvPr>
                <p14:cNvContentPartPr/>
                <p14:nvPr/>
              </p14:nvContentPartPr>
              <p14:xfrm>
                <a:off x="1226325" y="5924617"/>
                <a:ext cx="184680" cy="9000"/>
              </p14:xfrm>
            </p:contentPart>
          </mc:Choice>
          <mc:Fallback>
            <p:pic>
              <p:nvPicPr>
                <p:cNvPr id="282" name="Ink 281">
                  <a:extLst>
                    <a:ext uri="{FF2B5EF4-FFF2-40B4-BE49-F238E27FC236}">
                      <a16:creationId xmlns:a16="http://schemas.microsoft.com/office/drawing/2014/main" id="{9059D5FB-7C9E-D7F8-2BC5-90F28ABA555C}"/>
                    </a:ext>
                  </a:extLst>
                </p:cNvPr>
                <p:cNvPicPr/>
                <p:nvPr/>
              </p:nvPicPr>
              <p:blipFill>
                <a:blip r:embed="rId387"/>
                <a:stretch>
                  <a:fillRect/>
                </a:stretch>
              </p:blipFill>
              <p:spPr>
                <a:xfrm>
                  <a:off x="1217325" y="5915617"/>
                  <a:ext cx="2023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83" name="Ink 282">
                  <a:extLst>
                    <a:ext uri="{FF2B5EF4-FFF2-40B4-BE49-F238E27FC236}">
                      <a16:creationId xmlns:a16="http://schemas.microsoft.com/office/drawing/2014/main" id="{E5B25ECD-C675-810E-CBC1-26710F01CE99}"/>
                    </a:ext>
                  </a:extLst>
                </p14:cNvPr>
                <p14:cNvContentPartPr/>
                <p14:nvPr/>
              </p14:nvContentPartPr>
              <p14:xfrm>
                <a:off x="1465365" y="5972857"/>
                <a:ext cx="86400" cy="116280"/>
              </p14:xfrm>
            </p:contentPart>
          </mc:Choice>
          <mc:Fallback>
            <p:pic>
              <p:nvPicPr>
                <p:cNvPr id="283" name="Ink 282">
                  <a:extLst>
                    <a:ext uri="{FF2B5EF4-FFF2-40B4-BE49-F238E27FC236}">
                      <a16:creationId xmlns:a16="http://schemas.microsoft.com/office/drawing/2014/main" id="{E5B25ECD-C675-810E-CBC1-26710F01CE99}"/>
                    </a:ext>
                  </a:extLst>
                </p:cNvPr>
                <p:cNvPicPr/>
                <p:nvPr/>
              </p:nvPicPr>
              <p:blipFill>
                <a:blip r:embed="rId389"/>
                <a:stretch>
                  <a:fillRect/>
                </a:stretch>
              </p:blipFill>
              <p:spPr>
                <a:xfrm>
                  <a:off x="1456725" y="5964217"/>
                  <a:ext cx="1040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84" name="Ink 283">
                  <a:extLst>
                    <a:ext uri="{FF2B5EF4-FFF2-40B4-BE49-F238E27FC236}">
                      <a16:creationId xmlns:a16="http://schemas.microsoft.com/office/drawing/2014/main" id="{2633702A-5171-5D45-D69B-DD06DEA5A7E9}"/>
                    </a:ext>
                  </a:extLst>
                </p14:cNvPr>
                <p14:cNvContentPartPr/>
                <p14:nvPr/>
              </p14:nvContentPartPr>
              <p14:xfrm>
                <a:off x="1451685" y="5959177"/>
                <a:ext cx="150120" cy="130680"/>
              </p14:xfrm>
            </p:contentPart>
          </mc:Choice>
          <mc:Fallback>
            <p:pic>
              <p:nvPicPr>
                <p:cNvPr id="284" name="Ink 283">
                  <a:extLst>
                    <a:ext uri="{FF2B5EF4-FFF2-40B4-BE49-F238E27FC236}">
                      <a16:creationId xmlns:a16="http://schemas.microsoft.com/office/drawing/2014/main" id="{2633702A-5171-5D45-D69B-DD06DEA5A7E9}"/>
                    </a:ext>
                  </a:extLst>
                </p:cNvPr>
                <p:cNvPicPr/>
                <p:nvPr/>
              </p:nvPicPr>
              <p:blipFill>
                <a:blip r:embed="rId391"/>
                <a:stretch>
                  <a:fillRect/>
                </a:stretch>
              </p:blipFill>
              <p:spPr>
                <a:xfrm>
                  <a:off x="1442685" y="5950177"/>
                  <a:ext cx="1677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85" name="Ink 284">
                  <a:extLst>
                    <a:ext uri="{FF2B5EF4-FFF2-40B4-BE49-F238E27FC236}">
                      <a16:creationId xmlns:a16="http://schemas.microsoft.com/office/drawing/2014/main" id="{DD7078B5-AF62-71EC-71E0-E8439E7EFD87}"/>
                    </a:ext>
                  </a:extLst>
                </p14:cNvPr>
                <p14:cNvContentPartPr/>
                <p14:nvPr/>
              </p14:nvContentPartPr>
              <p14:xfrm>
                <a:off x="1836525" y="5979697"/>
                <a:ext cx="15120" cy="12960"/>
              </p14:xfrm>
            </p:contentPart>
          </mc:Choice>
          <mc:Fallback>
            <p:pic>
              <p:nvPicPr>
                <p:cNvPr id="285" name="Ink 284">
                  <a:extLst>
                    <a:ext uri="{FF2B5EF4-FFF2-40B4-BE49-F238E27FC236}">
                      <a16:creationId xmlns:a16="http://schemas.microsoft.com/office/drawing/2014/main" id="{DD7078B5-AF62-71EC-71E0-E8439E7EFD87}"/>
                    </a:ext>
                  </a:extLst>
                </p:cNvPr>
                <p:cNvPicPr/>
                <p:nvPr/>
              </p:nvPicPr>
              <p:blipFill>
                <a:blip r:embed="rId393"/>
                <a:stretch>
                  <a:fillRect/>
                </a:stretch>
              </p:blipFill>
              <p:spPr>
                <a:xfrm>
                  <a:off x="1827525" y="5970697"/>
                  <a:ext cx="32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86" name="Ink 285">
                  <a:extLst>
                    <a:ext uri="{FF2B5EF4-FFF2-40B4-BE49-F238E27FC236}">
                      <a16:creationId xmlns:a16="http://schemas.microsoft.com/office/drawing/2014/main" id="{95E00274-0753-6C15-FB58-335C25306669}"/>
                    </a:ext>
                  </a:extLst>
                </p14:cNvPr>
                <p14:cNvContentPartPr/>
                <p14:nvPr/>
              </p14:nvContentPartPr>
              <p14:xfrm>
                <a:off x="1991685" y="5639137"/>
                <a:ext cx="751680" cy="402120"/>
              </p14:xfrm>
            </p:contentPart>
          </mc:Choice>
          <mc:Fallback>
            <p:pic>
              <p:nvPicPr>
                <p:cNvPr id="286" name="Ink 285">
                  <a:extLst>
                    <a:ext uri="{FF2B5EF4-FFF2-40B4-BE49-F238E27FC236}">
                      <a16:creationId xmlns:a16="http://schemas.microsoft.com/office/drawing/2014/main" id="{95E00274-0753-6C15-FB58-335C25306669}"/>
                    </a:ext>
                  </a:extLst>
                </p:cNvPr>
                <p:cNvPicPr/>
                <p:nvPr/>
              </p:nvPicPr>
              <p:blipFill>
                <a:blip r:embed="rId395"/>
                <a:stretch>
                  <a:fillRect/>
                </a:stretch>
              </p:blipFill>
              <p:spPr>
                <a:xfrm>
                  <a:off x="1982685" y="5630497"/>
                  <a:ext cx="7693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87" name="Ink 286">
                  <a:extLst>
                    <a:ext uri="{FF2B5EF4-FFF2-40B4-BE49-F238E27FC236}">
                      <a16:creationId xmlns:a16="http://schemas.microsoft.com/office/drawing/2014/main" id="{AA70BA63-0B5F-002A-160E-E36119B89AB9}"/>
                    </a:ext>
                  </a:extLst>
                </p14:cNvPr>
                <p14:cNvContentPartPr/>
                <p14:nvPr/>
              </p14:nvContentPartPr>
              <p14:xfrm>
                <a:off x="2253765" y="5818057"/>
                <a:ext cx="205200" cy="250560"/>
              </p14:xfrm>
            </p:contentPart>
          </mc:Choice>
          <mc:Fallback>
            <p:pic>
              <p:nvPicPr>
                <p:cNvPr id="287" name="Ink 286">
                  <a:extLst>
                    <a:ext uri="{FF2B5EF4-FFF2-40B4-BE49-F238E27FC236}">
                      <a16:creationId xmlns:a16="http://schemas.microsoft.com/office/drawing/2014/main" id="{AA70BA63-0B5F-002A-160E-E36119B89AB9}"/>
                    </a:ext>
                  </a:extLst>
                </p:cNvPr>
                <p:cNvPicPr/>
                <p:nvPr/>
              </p:nvPicPr>
              <p:blipFill>
                <a:blip r:embed="rId397"/>
                <a:stretch>
                  <a:fillRect/>
                </a:stretch>
              </p:blipFill>
              <p:spPr>
                <a:xfrm>
                  <a:off x="2244765" y="5809417"/>
                  <a:ext cx="2228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88" name="Ink 287">
                  <a:extLst>
                    <a:ext uri="{FF2B5EF4-FFF2-40B4-BE49-F238E27FC236}">
                      <a16:creationId xmlns:a16="http://schemas.microsoft.com/office/drawing/2014/main" id="{18A0F747-9E96-3160-56C9-D351F61A757C}"/>
                    </a:ext>
                  </a:extLst>
                </p14:cNvPr>
                <p14:cNvContentPartPr/>
                <p14:nvPr/>
              </p14:nvContentPartPr>
              <p14:xfrm>
                <a:off x="2304885" y="5894017"/>
                <a:ext cx="174600" cy="12240"/>
              </p14:xfrm>
            </p:contentPart>
          </mc:Choice>
          <mc:Fallback>
            <p:pic>
              <p:nvPicPr>
                <p:cNvPr id="288" name="Ink 287">
                  <a:extLst>
                    <a:ext uri="{FF2B5EF4-FFF2-40B4-BE49-F238E27FC236}">
                      <a16:creationId xmlns:a16="http://schemas.microsoft.com/office/drawing/2014/main" id="{18A0F747-9E96-3160-56C9-D351F61A757C}"/>
                    </a:ext>
                  </a:extLst>
                </p:cNvPr>
                <p:cNvPicPr/>
                <p:nvPr/>
              </p:nvPicPr>
              <p:blipFill>
                <a:blip r:embed="rId399"/>
                <a:stretch>
                  <a:fillRect/>
                </a:stretch>
              </p:blipFill>
              <p:spPr>
                <a:xfrm>
                  <a:off x="2296245" y="5885017"/>
                  <a:ext cx="1922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89" name="Ink 288">
                  <a:extLst>
                    <a:ext uri="{FF2B5EF4-FFF2-40B4-BE49-F238E27FC236}">
                      <a16:creationId xmlns:a16="http://schemas.microsoft.com/office/drawing/2014/main" id="{606B44A9-AEFB-38DD-F154-9EA0B2B9D0CB}"/>
                    </a:ext>
                  </a:extLst>
                </p14:cNvPr>
                <p14:cNvContentPartPr/>
                <p14:nvPr/>
              </p14:nvContentPartPr>
              <p14:xfrm>
                <a:off x="2550765" y="5909137"/>
                <a:ext cx="97920" cy="148320"/>
              </p14:xfrm>
            </p:contentPart>
          </mc:Choice>
          <mc:Fallback>
            <p:pic>
              <p:nvPicPr>
                <p:cNvPr id="289" name="Ink 288">
                  <a:extLst>
                    <a:ext uri="{FF2B5EF4-FFF2-40B4-BE49-F238E27FC236}">
                      <a16:creationId xmlns:a16="http://schemas.microsoft.com/office/drawing/2014/main" id="{606B44A9-AEFB-38DD-F154-9EA0B2B9D0CB}"/>
                    </a:ext>
                  </a:extLst>
                </p:cNvPr>
                <p:cNvPicPr/>
                <p:nvPr/>
              </p:nvPicPr>
              <p:blipFill>
                <a:blip r:embed="rId401"/>
                <a:stretch>
                  <a:fillRect/>
                </a:stretch>
              </p:blipFill>
              <p:spPr>
                <a:xfrm>
                  <a:off x="2542125" y="5900137"/>
                  <a:ext cx="1155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90" name="Ink 289">
                  <a:extLst>
                    <a:ext uri="{FF2B5EF4-FFF2-40B4-BE49-F238E27FC236}">
                      <a16:creationId xmlns:a16="http://schemas.microsoft.com/office/drawing/2014/main" id="{BA18608B-ED58-82C2-7E17-14414C998956}"/>
                    </a:ext>
                  </a:extLst>
                </p14:cNvPr>
                <p14:cNvContentPartPr/>
                <p14:nvPr/>
              </p14:nvContentPartPr>
              <p14:xfrm>
                <a:off x="2542845" y="5931457"/>
                <a:ext cx="151920" cy="153720"/>
              </p14:xfrm>
            </p:contentPart>
          </mc:Choice>
          <mc:Fallback>
            <p:pic>
              <p:nvPicPr>
                <p:cNvPr id="290" name="Ink 289">
                  <a:extLst>
                    <a:ext uri="{FF2B5EF4-FFF2-40B4-BE49-F238E27FC236}">
                      <a16:creationId xmlns:a16="http://schemas.microsoft.com/office/drawing/2014/main" id="{BA18608B-ED58-82C2-7E17-14414C998956}"/>
                    </a:ext>
                  </a:extLst>
                </p:cNvPr>
                <p:cNvPicPr/>
                <p:nvPr/>
              </p:nvPicPr>
              <p:blipFill>
                <a:blip r:embed="rId403"/>
                <a:stretch>
                  <a:fillRect/>
                </a:stretch>
              </p:blipFill>
              <p:spPr>
                <a:xfrm>
                  <a:off x="2533845" y="5922457"/>
                  <a:ext cx="1695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91" name="Ink 290">
                  <a:extLst>
                    <a:ext uri="{FF2B5EF4-FFF2-40B4-BE49-F238E27FC236}">
                      <a16:creationId xmlns:a16="http://schemas.microsoft.com/office/drawing/2014/main" id="{D21BD050-DD17-92AB-4A05-041E362975BF}"/>
                    </a:ext>
                  </a:extLst>
                </p14:cNvPr>
                <p14:cNvContentPartPr/>
                <p14:nvPr/>
              </p14:nvContentPartPr>
              <p14:xfrm>
                <a:off x="2925165" y="5566777"/>
                <a:ext cx="211680" cy="17280"/>
              </p14:xfrm>
            </p:contentPart>
          </mc:Choice>
          <mc:Fallback>
            <p:pic>
              <p:nvPicPr>
                <p:cNvPr id="291" name="Ink 290">
                  <a:extLst>
                    <a:ext uri="{FF2B5EF4-FFF2-40B4-BE49-F238E27FC236}">
                      <a16:creationId xmlns:a16="http://schemas.microsoft.com/office/drawing/2014/main" id="{D21BD050-DD17-92AB-4A05-041E362975BF}"/>
                    </a:ext>
                  </a:extLst>
                </p:cNvPr>
                <p:cNvPicPr/>
                <p:nvPr/>
              </p:nvPicPr>
              <p:blipFill>
                <a:blip r:embed="rId405"/>
                <a:stretch>
                  <a:fillRect/>
                </a:stretch>
              </p:blipFill>
              <p:spPr>
                <a:xfrm>
                  <a:off x="2916525" y="5557777"/>
                  <a:ext cx="2293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92" name="Ink 291">
                  <a:extLst>
                    <a:ext uri="{FF2B5EF4-FFF2-40B4-BE49-F238E27FC236}">
                      <a16:creationId xmlns:a16="http://schemas.microsoft.com/office/drawing/2014/main" id="{0A4AD8B8-C76F-AEA6-8307-67830843A7CA}"/>
                    </a:ext>
                  </a:extLst>
                </p14:cNvPr>
                <p14:cNvContentPartPr/>
                <p14:nvPr/>
              </p14:nvContentPartPr>
              <p14:xfrm>
                <a:off x="2930565" y="5512777"/>
                <a:ext cx="125640" cy="16200"/>
              </p14:xfrm>
            </p:contentPart>
          </mc:Choice>
          <mc:Fallback>
            <p:pic>
              <p:nvPicPr>
                <p:cNvPr id="292" name="Ink 291">
                  <a:extLst>
                    <a:ext uri="{FF2B5EF4-FFF2-40B4-BE49-F238E27FC236}">
                      <a16:creationId xmlns:a16="http://schemas.microsoft.com/office/drawing/2014/main" id="{0A4AD8B8-C76F-AEA6-8307-67830843A7CA}"/>
                    </a:ext>
                  </a:extLst>
                </p:cNvPr>
                <p:cNvPicPr/>
                <p:nvPr/>
              </p:nvPicPr>
              <p:blipFill>
                <a:blip r:embed="rId407"/>
                <a:stretch>
                  <a:fillRect/>
                </a:stretch>
              </p:blipFill>
              <p:spPr>
                <a:xfrm>
                  <a:off x="2921565" y="5504137"/>
                  <a:ext cx="143280" cy="33840"/>
                </a:xfrm>
                <a:prstGeom prst="rect">
                  <a:avLst/>
                </a:prstGeom>
              </p:spPr>
            </p:pic>
          </mc:Fallback>
        </mc:AlternateContent>
      </p:grpSp>
      <p:grpSp>
        <p:nvGrpSpPr>
          <p:cNvPr id="304" name="Group 303">
            <a:extLst>
              <a:ext uri="{FF2B5EF4-FFF2-40B4-BE49-F238E27FC236}">
                <a16:creationId xmlns:a16="http://schemas.microsoft.com/office/drawing/2014/main" id="{F74C1497-08FC-FA35-EEFA-647A755D3052}"/>
              </a:ext>
            </a:extLst>
          </p:cNvPr>
          <p:cNvGrpSpPr/>
          <p:nvPr/>
        </p:nvGrpSpPr>
        <p:grpSpPr>
          <a:xfrm>
            <a:off x="3316485" y="5199577"/>
            <a:ext cx="170280" cy="269280"/>
            <a:chOff x="3316485" y="5199577"/>
            <a:chExt cx="170280" cy="269280"/>
          </a:xfrm>
        </p:grpSpPr>
        <mc:AlternateContent xmlns:mc="http://schemas.openxmlformats.org/markup-compatibility/2006">
          <mc:Choice xmlns:p14="http://schemas.microsoft.com/office/powerpoint/2010/main" Requires="p14">
            <p:contentPart p14:bwMode="auto" r:id="rId408">
              <p14:nvContentPartPr>
                <p14:cNvPr id="296" name="Ink 295">
                  <a:extLst>
                    <a:ext uri="{FF2B5EF4-FFF2-40B4-BE49-F238E27FC236}">
                      <a16:creationId xmlns:a16="http://schemas.microsoft.com/office/drawing/2014/main" id="{21D0D66E-73AC-3C70-C37B-E465BBEA7E5E}"/>
                    </a:ext>
                  </a:extLst>
                </p14:cNvPr>
                <p14:cNvContentPartPr/>
                <p14:nvPr/>
              </p14:nvContentPartPr>
              <p14:xfrm>
                <a:off x="3352845" y="5235217"/>
                <a:ext cx="1440" cy="5040"/>
              </p14:xfrm>
            </p:contentPart>
          </mc:Choice>
          <mc:Fallback>
            <p:pic>
              <p:nvPicPr>
                <p:cNvPr id="296" name="Ink 295">
                  <a:extLst>
                    <a:ext uri="{FF2B5EF4-FFF2-40B4-BE49-F238E27FC236}">
                      <a16:creationId xmlns:a16="http://schemas.microsoft.com/office/drawing/2014/main" id="{21D0D66E-73AC-3C70-C37B-E465BBEA7E5E}"/>
                    </a:ext>
                  </a:extLst>
                </p:cNvPr>
                <p:cNvPicPr/>
                <p:nvPr/>
              </p:nvPicPr>
              <p:blipFill>
                <a:blip r:embed="rId409"/>
                <a:stretch>
                  <a:fillRect/>
                </a:stretch>
              </p:blipFill>
              <p:spPr>
                <a:xfrm>
                  <a:off x="3344205" y="5226577"/>
                  <a:ext cx="190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97" name="Ink 296">
                  <a:extLst>
                    <a:ext uri="{FF2B5EF4-FFF2-40B4-BE49-F238E27FC236}">
                      <a16:creationId xmlns:a16="http://schemas.microsoft.com/office/drawing/2014/main" id="{CDF9B7EF-E38A-9A97-3CEE-C563DF9FFDB5}"/>
                    </a:ext>
                  </a:extLst>
                </p14:cNvPr>
                <p14:cNvContentPartPr/>
                <p14:nvPr/>
              </p14:nvContentPartPr>
              <p14:xfrm>
                <a:off x="3316485" y="5199577"/>
                <a:ext cx="147600" cy="269280"/>
              </p14:xfrm>
            </p:contentPart>
          </mc:Choice>
          <mc:Fallback>
            <p:pic>
              <p:nvPicPr>
                <p:cNvPr id="297" name="Ink 296">
                  <a:extLst>
                    <a:ext uri="{FF2B5EF4-FFF2-40B4-BE49-F238E27FC236}">
                      <a16:creationId xmlns:a16="http://schemas.microsoft.com/office/drawing/2014/main" id="{CDF9B7EF-E38A-9A97-3CEE-C563DF9FFDB5}"/>
                    </a:ext>
                  </a:extLst>
                </p:cNvPr>
                <p:cNvPicPr/>
                <p:nvPr/>
              </p:nvPicPr>
              <p:blipFill>
                <a:blip r:embed="rId411"/>
                <a:stretch>
                  <a:fillRect/>
                </a:stretch>
              </p:blipFill>
              <p:spPr>
                <a:xfrm>
                  <a:off x="3307845" y="5190577"/>
                  <a:ext cx="1652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98" name="Ink 297">
                  <a:extLst>
                    <a:ext uri="{FF2B5EF4-FFF2-40B4-BE49-F238E27FC236}">
                      <a16:creationId xmlns:a16="http://schemas.microsoft.com/office/drawing/2014/main" id="{C70B00CA-13B8-908F-774E-EB3BEF8FD07C}"/>
                    </a:ext>
                  </a:extLst>
                </p14:cNvPr>
                <p14:cNvContentPartPr/>
                <p14:nvPr/>
              </p14:nvContentPartPr>
              <p14:xfrm>
                <a:off x="3357165" y="5271217"/>
                <a:ext cx="129600" cy="188280"/>
              </p14:xfrm>
            </p:contentPart>
          </mc:Choice>
          <mc:Fallback>
            <p:pic>
              <p:nvPicPr>
                <p:cNvPr id="298" name="Ink 297">
                  <a:extLst>
                    <a:ext uri="{FF2B5EF4-FFF2-40B4-BE49-F238E27FC236}">
                      <a16:creationId xmlns:a16="http://schemas.microsoft.com/office/drawing/2014/main" id="{C70B00CA-13B8-908F-774E-EB3BEF8FD07C}"/>
                    </a:ext>
                  </a:extLst>
                </p:cNvPr>
                <p:cNvPicPr/>
                <p:nvPr/>
              </p:nvPicPr>
              <p:blipFill>
                <a:blip r:embed="rId413"/>
                <a:stretch>
                  <a:fillRect/>
                </a:stretch>
              </p:blipFill>
              <p:spPr>
                <a:xfrm>
                  <a:off x="3348165" y="5262217"/>
                  <a:ext cx="147240" cy="205920"/>
                </a:xfrm>
                <a:prstGeom prst="rect">
                  <a:avLst/>
                </a:prstGeom>
              </p:spPr>
            </p:pic>
          </mc:Fallback>
        </mc:AlternateContent>
      </p:grpSp>
      <p:grpSp>
        <p:nvGrpSpPr>
          <p:cNvPr id="303" name="Group 302">
            <a:extLst>
              <a:ext uri="{FF2B5EF4-FFF2-40B4-BE49-F238E27FC236}">
                <a16:creationId xmlns:a16="http://schemas.microsoft.com/office/drawing/2014/main" id="{CBA5F142-6880-1987-39D0-EFBFF68D16AB}"/>
              </a:ext>
            </a:extLst>
          </p:cNvPr>
          <p:cNvGrpSpPr/>
          <p:nvPr/>
        </p:nvGrpSpPr>
        <p:grpSpPr>
          <a:xfrm>
            <a:off x="3752445" y="5206057"/>
            <a:ext cx="494640" cy="288000"/>
            <a:chOff x="3752445" y="5206057"/>
            <a:chExt cx="494640" cy="288000"/>
          </a:xfrm>
        </p:grpSpPr>
        <mc:AlternateContent xmlns:mc="http://schemas.openxmlformats.org/markup-compatibility/2006">
          <mc:Choice xmlns:p14="http://schemas.microsoft.com/office/powerpoint/2010/main" Requires="p14">
            <p:contentPart p14:bwMode="auto" r:id="rId414">
              <p14:nvContentPartPr>
                <p14:cNvPr id="299" name="Ink 298">
                  <a:extLst>
                    <a:ext uri="{FF2B5EF4-FFF2-40B4-BE49-F238E27FC236}">
                      <a16:creationId xmlns:a16="http://schemas.microsoft.com/office/drawing/2014/main" id="{D6BFA833-F4D4-243C-1A2E-CD4895833493}"/>
                    </a:ext>
                  </a:extLst>
                </p14:cNvPr>
                <p14:cNvContentPartPr/>
                <p14:nvPr/>
              </p14:nvContentPartPr>
              <p14:xfrm>
                <a:off x="3752445" y="5206057"/>
                <a:ext cx="213120" cy="244800"/>
              </p14:xfrm>
            </p:contentPart>
          </mc:Choice>
          <mc:Fallback>
            <p:pic>
              <p:nvPicPr>
                <p:cNvPr id="299" name="Ink 298">
                  <a:extLst>
                    <a:ext uri="{FF2B5EF4-FFF2-40B4-BE49-F238E27FC236}">
                      <a16:creationId xmlns:a16="http://schemas.microsoft.com/office/drawing/2014/main" id="{D6BFA833-F4D4-243C-1A2E-CD4895833493}"/>
                    </a:ext>
                  </a:extLst>
                </p:cNvPr>
                <p:cNvPicPr/>
                <p:nvPr/>
              </p:nvPicPr>
              <p:blipFill>
                <a:blip r:embed="rId415"/>
                <a:stretch>
                  <a:fillRect/>
                </a:stretch>
              </p:blipFill>
              <p:spPr>
                <a:xfrm>
                  <a:off x="3743445" y="5197417"/>
                  <a:ext cx="2307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00" name="Ink 299">
                  <a:extLst>
                    <a:ext uri="{FF2B5EF4-FFF2-40B4-BE49-F238E27FC236}">
                      <a16:creationId xmlns:a16="http://schemas.microsoft.com/office/drawing/2014/main" id="{C6D7CAB5-2608-4C22-CB8E-BB6C4E527B25}"/>
                    </a:ext>
                  </a:extLst>
                </p14:cNvPr>
                <p14:cNvContentPartPr/>
                <p14:nvPr/>
              </p14:nvContentPartPr>
              <p14:xfrm>
                <a:off x="3778725" y="5329897"/>
                <a:ext cx="208800" cy="23760"/>
              </p14:xfrm>
            </p:contentPart>
          </mc:Choice>
          <mc:Fallback>
            <p:pic>
              <p:nvPicPr>
                <p:cNvPr id="300" name="Ink 299">
                  <a:extLst>
                    <a:ext uri="{FF2B5EF4-FFF2-40B4-BE49-F238E27FC236}">
                      <a16:creationId xmlns:a16="http://schemas.microsoft.com/office/drawing/2014/main" id="{C6D7CAB5-2608-4C22-CB8E-BB6C4E527B25}"/>
                    </a:ext>
                  </a:extLst>
                </p:cNvPr>
                <p:cNvPicPr/>
                <p:nvPr/>
              </p:nvPicPr>
              <p:blipFill>
                <a:blip r:embed="rId417"/>
                <a:stretch>
                  <a:fillRect/>
                </a:stretch>
              </p:blipFill>
              <p:spPr>
                <a:xfrm>
                  <a:off x="3769725" y="5321257"/>
                  <a:ext cx="226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01" name="Ink 300">
                  <a:extLst>
                    <a:ext uri="{FF2B5EF4-FFF2-40B4-BE49-F238E27FC236}">
                      <a16:creationId xmlns:a16="http://schemas.microsoft.com/office/drawing/2014/main" id="{DF78EF4E-7F0F-13CF-CFAB-6B90875C3349}"/>
                    </a:ext>
                  </a:extLst>
                </p14:cNvPr>
                <p14:cNvContentPartPr/>
                <p14:nvPr/>
              </p14:nvContentPartPr>
              <p14:xfrm>
                <a:off x="4129725" y="5347177"/>
                <a:ext cx="95040" cy="126720"/>
              </p14:xfrm>
            </p:contentPart>
          </mc:Choice>
          <mc:Fallback>
            <p:pic>
              <p:nvPicPr>
                <p:cNvPr id="301" name="Ink 300">
                  <a:extLst>
                    <a:ext uri="{FF2B5EF4-FFF2-40B4-BE49-F238E27FC236}">
                      <a16:creationId xmlns:a16="http://schemas.microsoft.com/office/drawing/2014/main" id="{DF78EF4E-7F0F-13CF-CFAB-6B90875C3349}"/>
                    </a:ext>
                  </a:extLst>
                </p:cNvPr>
                <p:cNvPicPr/>
                <p:nvPr/>
              </p:nvPicPr>
              <p:blipFill>
                <a:blip r:embed="rId419"/>
                <a:stretch>
                  <a:fillRect/>
                </a:stretch>
              </p:blipFill>
              <p:spPr>
                <a:xfrm>
                  <a:off x="4121085" y="5338177"/>
                  <a:ext cx="1126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02" name="Ink 301">
                  <a:extLst>
                    <a:ext uri="{FF2B5EF4-FFF2-40B4-BE49-F238E27FC236}">
                      <a16:creationId xmlns:a16="http://schemas.microsoft.com/office/drawing/2014/main" id="{5782C481-48E7-14B1-49F9-ADE84D569859}"/>
                    </a:ext>
                  </a:extLst>
                </p14:cNvPr>
                <p14:cNvContentPartPr/>
                <p14:nvPr/>
              </p14:nvContentPartPr>
              <p14:xfrm>
                <a:off x="4129725" y="5335297"/>
                <a:ext cx="117360" cy="158760"/>
              </p14:xfrm>
            </p:contentPart>
          </mc:Choice>
          <mc:Fallback>
            <p:pic>
              <p:nvPicPr>
                <p:cNvPr id="302" name="Ink 301">
                  <a:extLst>
                    <a:ext uri="{FF2B5EF4-FFF2-40B4-BE49-F238E27FC236}">
                      <a16:creationId xmlns:a16="http://schemas.microsoft.com/office/drawing/2014/main" id="{5782C481-48E7-14B1-49F9-ADE84D569859}"/>
                    </a:ext>
                  </a:extLst>
                </p:cNvPr>
                <p:cNvPicPr/>
                <p:nvPr/>
              </p:nvPicPr>
              <p:blipFill>
                <a:blip r:embed="rId421"/>
                <a:stretch>
                  <a:fillRect/>
                </a:stretch>
              </p:blipFill>
              <p:spPr>
                <a:xfrm>
                  <a:off x="4120725" y="5326657"/>
                  <a:ext cx="135000" cy="1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2">
            <p14:nvContentPartPr>
              <p14:cNvPr id="305" name="Ink 304">
                <a:extLst>
                  <a:ext uri="{FF2B5EF4-FFF2-40B4-BE49-F238E27FC236}">
                    <a16:creationId xmlns:a16="http://schemas.microsoft.com/office/drawing/2014/main" id="{DBEEEF5A-C973-18BB-3A4F-C5F290FE65B4}"/>
                  </a:ext>
                </a:extLst>
              </p14:cNvPr>
              <p14:cNvContentPartPr/>
              <p14:nvPr/>
            </p14:nvContentPartPr>
            <p14:xfrm>
              <a:off x="3278325" y="5626537"/>
              <a:ext cx="1622160" cy="85320"/>
            </p14:xfrm>
          </p:contentPart>
        </mc:Choice>
        <mc:Fallback>
          <p:pic>
            <p:nvPicPr>
              <p:cNvPr id="305" name="Ink 304">
                <a:extLst>
                  <a:ext uri="{FF2B5EF4-FFF2-40B4-BE49-F238E27FC236}">
                    <a16:creationId xmlns:a16="http://schemas.microsoft.com/office/drawing/2014/main" id="{DBEEEF5A-C973-18BB-3A4F-C5F290FE65B4}"/>
                  </a:ext>
                </a:extLst>
              </p:cNvPr>
              <p:cNvPicPr/>
              <p:nvPr/>
            </p:nvPicPr>
            <p:blipFill>
              <a:blip r:embed="rId423"/>
              <a:stretch>
                <a:fillRect/>
              </a:stretch>
            </p:blipFill>
            <p:spPr>
              <a:xfrm>
                <a:off x="3269325" y="5617897"/>
                <a:ext cx="1639800" cy="102960"/>
              </a:xfrm>
              <a:prstGeom prst="rect">
                <a:avLst/>
              </a:prstGeom>
            </p:spPr>
          </p:pic>
        </mc:Fallback>
      </mc:AlternateContent>
      <p:grpSp>
        <p:nvGrpSpPr>
          <p:cNvPr id="330" name="Group 329">
            <a:extLst>
              <a:ext uri="{FF2B5EF4-FFF2-40B4-BE49-F238E27FC236}">
                <a16:creationId xmlns:a16="http://schemas.microsoft.com/office/drawing/2014/main" id="{1DBB4C9F-3E0D-90D0-B30B-8E3DBD217D05}"/>
              </a:ext>
            </a:extLst>
          </p:cNvPr>
          <p:cNvGrpSpPr/>
          <p:nvPr/>
        </p:nvGrpSpPr>
        <p:grpSpPr>
          <a:xfrm>
            <a:off x="3389925" y="5635177"/>
            <a:ext cx="1863000" cy="705240"/>
            <a:chOff x="3389925" y="5635177"/>
            <a:chExt cx="1863000" cy="705240"/>
          </a:xfrm>
        </p:grpSpPr>
        <mc:AlternateContent xmlns:mc="http://schemas.openxmlformats.org/markup-compatibility/2006">
          <mc:Choice xmlns:p14="http://schemas.microsoft.com/office/powerpoint/2010/main" Requires="p14">
            <p:contentPart p14:bwMode="auto" r:id="rId424">
              <p14:nvContentPartPr>
                <p14:cNvPr id="306" name="Ink 305">
                  <a:extLst>
                    <a:ext uri="{FF2B5EF4-FFF2-40B4-BE49-F238E27FC236}">
                      <a16:creationId xmlns:a16="http://schemas.microsoft.com/office/drawing/2014/main" id="{2371A841-5554-5A99-4697-D2703A52174F}"/>
                    </a:ext>
                  </a:extLst>
                </p14:cNvPr>
                <p14:cNvContentPartPr/>
                <p14:nvPr/>
              </p14:nvContentPartPr>
              <p14:xfrm>
                <a:off x="3389925" y="5757937"/>
                <a:ext cx="395640" cy="320760"/>
              </p14:xfrm>
            </p:contentPart>
          </mc:Choice>
          <mc:Fallback>
            <p:pic>
              <p:nvPicPr>
                <p:cNvPr id="306" name="Ink 305">
                  <a:extLst>
                    <a:ext uri="{FF2B5EF4-FFF2-40B4-BE49-F238E27FC236}">
                      <a16:creationId xmlns:a16="http://schemas.microsoft.com/office/drawing/2014/main" id="{2371A841-5554-5A99-4697-D2703A52174F}"/>
                    </a:ext>
                  </a:extLst>
                </p:cNvPr>
                <p:cNvPicPr/>
                <p:nvPr/>
              </p:nvPicPr>
              <p:blipFill>
                <a:blip r:embed="rId425"/>
                <a:stretch>
                  <a:fillRect/>
                </a:stretch>
              </p:blipFill>
              <p:spPr>
                <a:xfrm>
                  <a:off x="3381285" y="5749297"/>
                  <a:ext cx="4132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07" name="Ink 306">
                  <a:extLst>
                    <a:ext uri="{FF2B5EF4-FFF2-40B4-BE49-F238E27FC236}">
                      <a16:creationId xmlns:a16="http://schemas.microsoft.com/office/drawing/2014/main" id="{6AB6A055-313A-3422-F766-53D449ED3472}"/>
                    </a:ext>
                  </a:extLst>
                </p14:cNvPr>
                <p14:cNvContentPartPr/>
                <p14:nvPr/>
              </p14:nvContentPartPr>
              <p14:xfrm>
                <a:off x="3562005" y="5892577"/>
                <a:ext cx="28440" cy="202320"/>
              </p14:xfrm>
            </p:contentPart>
          </mc:Choice>
          <mc:Fallback>
            <p:pic>
              <p:nvPicPr>
                <p:cNvPr id="307" name="Ink 306">
                  <a:extLst>
                    <a:ext uri="{FF2B5EF4-FFF2-40B4-BE49-F238E27FC236}">
                      <a16:creationId xmlns:a16="http://schemas.microsoft.com/office/drawing/2014/main" id="{6AB6A055-313A-3422-F766-53D449ED3472}"/>
                    </a:ext>
                  </a:extLst>
                </p:cNvPr>
                <p:cNvPicPr/>
                <p:nvPr/>
              </p:nvPicPr>
              <p:blipFill>
                <a:blip r:embed="rId427"/>
                <a:stretch>
                  <a:fillRect/>
                </a:stretch>
              </p:blipFill>
              <p:spPr>
                <a:xfrm>
                  <a:off x="3553005" y="5883937"/>
                  <a:ext cx="460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08" name="Ink 307">
                  <a:extLst>
                    <a:ext uri="{FF2B5EF4-FFF2-40B4-BE49-F238E27FC236}">
                      <a16:creationId xmlns:a16="http://schemas.microsoft.com/office/drawing/2014/main" id="{7BE9D074-1633-3137-0894-4DD343BEE1C7}"/>
                    </a:ext>
                  </a:extLst>
                </p14:cNvPr>
                <p14:cNvContentPartPr/>
                <p14:nvPr/>
              </p14:nvContentPartPr>
              <p14:xfrm>
                <a:off x="3609525" y="5952337"/>
                <a:ext cx="111960" cy="133920"/>
              </p14:xfrm>
            </p:contentPart>
          </mc:Choice>
          <mc:Fallback>
            <p:pic>
              <p:nvPicPr>
                <p:cNvPr id="308" name="Ink 307">
                  <a:extLst>
                    <a:ext uri="{FF2B5EF4-FFF2-40B4-BE49-F238E27FC236}">
                      <a16:creationId xmlns:a16="http://schemas.microsoft.com/office/drawing/2014/main" id="{7BE9D074-1633-3137-0894-4DD343BEE1C7}"/>
                    </a:ext>
                  </a:extLst>
                </p:cNvPr>
                <p:cNvPicPr/>
                <p:nvPr/>
              </p:nvPicPr>
              <p:blipFill>
                <a:blip r:embed="rId429"/>
                <a:stretch>
                  <a:fillRect/>
                </a:stretch>
              </p:blipFill>
              <p:spPr>
                <a:xfrm>
                  <a:off x="3600525" y="5943337"/>
                  <a:ext cx="1296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09" name="Ink 308">
                  <a:extLst>
                    <a:ext uri="{FF2B5EF4-FFF2-40B4-BE49-F238E27FC236}">
                      <a16:creationId xmlns:a16="http://schemas.microsoft.com/office/drawing/2014/main" id="{97A817EA-ADCD-B4DE-8CE7-61FC48C25D23}"/>
                    </a:ext>
                  </a:extLst>
                </p14:cNvPr>
                <p14:cNvContentPartPr/>
                <p14:nvPr/>
              </p14:nvContentPartPr>
              <p14:xfrm>
                <a:off x="3792045" y="5873137"/>
                <a:ext cx="146520" cy="111960"/>
              </p14:xfrm>
            </p:contentPart>
          </mc:Choice>
          <mc:Fallback>
            <p:pic>
              <p:nvPicPr>
                <p:cNvPr id="309" name="Ink 308">
                  <a:extLst>
                    <a:ext uri="{FF2B5EF4-FFF2-40B4-BE49-F238E27FC236}">
                      <a16:creationId xmlns:a16="http://schemas.microsoft.com/office/drawing/2014/main" id="{97A817EA-ADCD-B4DE-8CE7-61FC48C25D23}"/>
                    </a:ext>
                  </a:extLst>
                </p:cNvPr>
                <p:cNvPicPr/>
                <p:nvPr/>
              </p:nvPicPr>
              <p:blipFill>
                <a:blip r:embed="rId431"/>
                <a:stretch>
                  <a:fillRect/>
                </a:stretch>
              </p:blipFill>
              <p:spPr>
                <a:xfrm>
                  <a:off x="3783045" y="5864497"/>
                  <a:ext cx="1641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10" name="Ink 309">
                  <a:extLst>
                    <a:ext uri="{FF2B5EF4-FFF2-40B4-BE49-F238E27FC236}">
                      <a16:creationId xmlns:a16="http://schemas.microsoft.com/office/drawing/2014/main" id="{D33F5450-DA58-D0A8-5365-483177917FAD}"/>
                    </a:ext>
                  </a:extLst>
                </p14:cNvPr>
                <p14:cNvContentPartPr/>
                <p14:nvPr/>
              </p14:nvContentPartPr>
              <p14:xfrm>
                <a:off x="3688725" y="5772697"/>
                <a:ext cx="614880" cy="38520"/>
              </p14:xfrm>
            </p:contentPart>
          </mc:Choice>
          <mc:Fallback>
            <p:pic>
              <p:nvPicPr>
                <p:cNvPr id="310" name="Ink 309">
                  <a:extLst>
                    <a:ext uri="{FF2B5EF4-FFF2-40B4-BE49-F238E27FC236}">
                      <a16:creationId xmlns:a16="http://schemas.microsoft.com/office/drawing/2014/main" id="{D33F5450-DA58-D0A8-5365-483177917FAD}"/>
                    </a:ext>
                  </a:extLst>
                </p:cNvPr>
                <p:cNvPicPr/>
                <p:nvPr/>
              </p:nvPicPr>
              <p:blipFill>
                <a:blip r:embed="rId433"/>
                <a:stretch>
                  <a:fillRect/>
                </a:stretch>
              </p:blipFill>
              <p:spPr>
                <a:xfrm>
                  <a:off x="3679725" y="5763697"/>
                  <a:ext cx="6325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11" name="Ink 310">
                  <a:extLst>
                    <a:ext uri="{FF2B5EF4-FFF2-40B4-BE49-F238E27FC236}">
                      <a16:creationId xmlns:a16="http://schemas.microsoft.com/office/drawing/2014/main" id="{18C9CF3E-71BD-009B-97E0-45F3F25556A9}"/>
                    </a:ext>
                  </a:extLst>
                </p14:cNvPr>
                <p14:cNvContentPartPr/>
                <p14:nvPr/>
              </p14:nvContentPartPr>
              <p14:xfrm>
                <a:off x="3996525" y="5896897"/>
                <a:ext cx="37440" cy="178200"/>
              </p14:xfrm>
            </p:contentPart>
          </mc:Choice>
          <mc:Fallback>
            <p:pic>
              <p:nvPicPr>
                <p:cNvPr id="311" name="Ink 310">
                  <a:extLst>
                    <a:ext uri="{FF2B5EF4-FFF2-40B4-BE49-F238E27FC236}">
                      <a16:creationId xmlns:a16="http://schemas.microsoft.com/office/drawing/2014/main" id="{18C9CF3E-71BD-009B-97E0-45F3F25556A9}"/>
                    </a:ext>
                  </a:extLst>
                </p:cNvPr>
                <p:cNvPicPr/>
                <p:nvPr/>
              </p:nvPicPr>
              <p:blipFill>
                <a:blip r:embed="rId435"/>
                <a:stretch>
                  <a:fillRect/>
                </a:stretch>
              </p:blipFill>
              <p:spPr>
                <a:xfrm>
                  <a:off x="3987885" y="5888257"/>
                  <a:ext cx="550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12" name="Ink 311">
                  <a:extLst>
                    <a:ext uri="{FF2B5EF4-FFF2-40B4-BE49-F238E27FC236}">
                      <a16:creationId xmlns:a16="http://schemas.microsoft.com/office/drawing/2014/main" id="{756E0C4F-7804-F772-0B5A-61B6A1D42211}"/>
                    </a:ext>
                  </a:extLst>
                </p14:cNvPr>
                <p14:cNvContentPartPr/>
                <p14:nvPr/>
              </p14:nvContentPartPr>
              <p14:xfrm>
                <a:off x="3987885" y="5876017"/>
                <a:ext cx="191520" cy="249840"/>
              </p14:xfrm>
            </p:contentPart>
          </mc:Choice>
          <mc:Fallback>
            <p:pic>
              <p:nvPicPr>
                <p:cNvPr id="312" name="Ink 311">
                  <a:extLst>
                    <a:ext uri="{FF2B5EF4-FFF2-40B4-BE49-F238E27FC236}">
                      <a16:creationId xmlns:a16="http://schemas.microsoft.com/office/drawing/2014/main" id="{756E0C4F-7804-F772-0B5A-61B6A1D42211}"/>
                    </a:ext>
                  </a:extLst>
                </p:cNvPr>
                <p:cNvPicPr/>
                <p:nvPr/>
              </p:nvPicPr>
              <p:blipFill>
                <a:blip r:embed="rId437"/>
                <a:stretch>
                  <a:fillRect/>
                </a:stretch>
              </p:blipFill>
              <p:spPr>
                <a:xfrm>
                  <a:off x="3979245" y="5867377"/>
                  <a:ext cx="2091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313" name="Ink 312">
                  <a:extLst>
                    <a:ext uri="{FF2B5EF4-FFF2-40B4-BE49-F238E27FC236}">
                      <a16:creationId xmlns:a16="http://schemas.microsoft.com/office/drawing/2014/main" id="{180C5B61-A1FD-E711-A4EB-77C353B378F8}"/>
                    </a:ext>
                  </a:extLst>
                </p14:cNvPr>
                <p14:cNvContentPartPr/>
                <p14:nvPr/>
              </p14:nvContentPartPr>
              <p14:xfrm>
                <a:off x="3997245" y="5972137"/>
                <a:ext cx="128520" cy="14040"/>
              </p14:xfrm>
            </p:contentPart>
          </mc:Choice>
          <mc:Fallback>
            <p:pic>
              <p:nvPicPr>
                <p:cNvPr id="313" name="Ink 312">
                  <a:extLst>
                    <a:ext uri="{FF2B5EF4-FFF2-40B4-BE49-F238E27FC236}">
                      <a16:creationId xmlns:a16="http://schemas.microsoft.com/office/drawing/2014/main" id="{180C5B61-A1FD-E711-A4EB-77C353B378F8}"/>
                    </a:ext>
                  </a:extLst>
                </p:cNvPr>
                <p:cNvPicPr/>
                <p:nvPr/>
              </p:nvPicPr>
              <p:blipFill>
                <a:blip r:embed="rId439"/>
                <a:stretch>
                  <a:fillRect/>
                </a:stretch>
              </p:blipFill>
              <p:spPr>
                <a:xfrm>
                  <a:off x="3988245" y="5963137"/>
                  <a:ext cx="146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14" name="Ink 313">
                  <a:extLst>
                    <a:ext uri="{FF2B5EF4-FFF2-40B4-BE49-F238E27FC236}">
                      <a16:creationId xmlns:a16="http://schemas.microsoft.com/office/drawing/2014/main" id="{123999CA-5E66-A71A-26A4-4EEA02996B25}"/>
                    </a:ext>
                  </a:extLst>
                </p14:cNvPr>
                <p14:cNvContentPartPr/>
                <p14:nvPr/>
              </p14:nvContentPartPr>
              <p14:xfrm>
                <a:off x="4230165" y="6035857"/>
                <a:ext cx="83880" cy="123480"/>
              </p14:xfrm>
            </p:contentPart>
          </mc:Choice>
          <mc:Fallback>
            <p:pic>
              <p:nvPicPr>
                <p:cNvPr id="314" name="Ink 313">
                  <a:extLst>
                    <a:ext uri="{FF2B5EF4-FFF2-40B4-BE49-F238E27FC236}">
                      <a16:creationId xmlns:a16="http://schemas.microsoft.com/office/drawing/2014/main" id="{123999CA-5E66-A71A-26A4-4EEA02996B25}"/>
                    </a:ext>
                  </a:extLst>
                </p:cNvPr>
                <p:cNvPicPr/>
                <p:nvPr/>
              </p:nvPicPr>
              <p:blipFill>
                <a:blip r:embed="rId441"/>
                <a:stretch>
                  <a:fillRect/>
                </a:stretch>
              </p:blipFill>
              <p:spPr>
                <a:xfrm>
                  <a:off x="4221525" y="6027217"/>
                  <a:ext cx="1015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15" name="Ink 314">
                  <a:extLst>
                    <a:ext uri="{FF2B5EF4-FFF2-40B4-BE49-F238E27FC236}">
                      <a16:creationId xmlns:a16="http://schemas.microsoft.com/office/drawing/2014/main" id="{95B60EE8-9B11-4058-3D9A-2984D8E4DD0E}"/>
                    </a:ext>
                  </a:extLst>
                </p14:cNvPr>
                <p14:cNvContentPartPr/>
                <p14:nvPr/>
              </p14:nvContentPartPr>
              <p14:xfrm>
                <a:off x="4240605" y="6027577"/>
                <a:ext cx="104040" cy="127440"/>
              </p14:xfrm>
            </p:contentPart>
          </mc:Choice>
          <mc:Fallback>
            <p:pic>
              <p:nvPicPr>
                <p:cNvPr id="315" name="Ink 314">
                  <a:extLst>
                    <a:ext uri="{FF2B5EF4-FFF2-40B4-BE49-F238E27FC236}">
                      <a16:creationId xmlns:a16="http://schemas.microsoft.com/office/drawing/2014/main" id="{95B60EE8-9B11-4058-3D9A-2984D8E4DD0E}"/>
                    </a:ext>
                  </a:extLst>
                </p:cNvPr>
                <p:cNvPicPr/>
                <p:nvPr/>
              </p:nvPicPr>
              <p:blipFill>
                <a:blip r:embed="rId443"/>
                <a:stretch>
                  <a:fillRect/>
                </a:stretch>
              </p:blipFill>
              <p:spPr>
                <a:xfrm>
                  <a:off x="4231965" y="6018577"/>
                  <a:ext cx="121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316" name="Ink 315">
                  <a:extLst>
                    <a:ext uri="{FF2B5EF4-FFF2-40B4-BE49-F238E27FC236}">
                      <a16:creationId xmlns:a16="http://schemas.microsoft.com/office/drawing/2014/main" id="{B349E103-D387-48E4-92E4-7DEDAD970C22}"/>
                    </a:ext>
                  </a:extLst>
                </p14:cNvPr>
                <p14:cNvContentPartPr/>
                <p14:nvPr/>
              </p14:nvContentPartPr>
              <p14:xfrm>
                <a:off x="4517805" y="5847217"/>
                <a:ext cx="439560" cy="317520"/>
              </p14:xfrm>
            </p:contentPart>
          </mc:Choice>
          <mc:Fallback>
            <p:pic>
              <p:nvPicPr>
                <p:cNvPr id="316" name="Ink 315">
                  <a:extLst>
                    <a:ext uri="{FF2B5EF4-FFF2-40B4-BE49-F238E27FC236}">
                      <a16:creationId xmlns:a16="http://schemas.microsoft.com/office/drawing/2014/main" id="{B349E103-D387-48E4-92E4-7DEDAD970C22}"/>
                    </a:ext>
                  </a:extLst>
                </p:cNvPr>
                <p:cNvPicPr/>
                <p:nvPr/>
              </p:nvPicPr>
              <p:blipFill>
                <a:blip r:embed="rId445"/>
                <a:stretch>
                  <a:fillRect/>
                </a:stretch>
              </p:blipFill>
              <p:spPr>
                <a:xfrm>
                  <a:off x="4509165" y="5838217"/>
                  <a:ext cx="4572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17" name="Ink 316">
                  <a:extLst>
                    <a:ext uri="{FF2B5EF4-FFF2-40B4-BE49-F238E27FC236}">
                      <a16:creationId xmlns:a16="http://schemas.microsoft.com/office/drawing/2014/main" id="{13DCBB26-C10C-BC03-7D7D-3CDD0E800CFC}"/>
                    </a:ext>
                  </a:extLst>
                </p14:cNvPr>
                <p14:cNvContentPartPr/>
                <p14:nvPr/>
              </p14:nvContentPartPr>
              <p14:xfrm>
                <a:off x="4709325" y="5961697"/>
                <a:ext cx="15840" cy="207360"/>
              </p14:xfrm>
            </p:contentPart>
          </mc:Choice>
          <mc:Fallback>
            <p:pic>
              <p:nvPicPr>
                <p:cNvPr id="317" name="Ink 316">
                  <a:extLst>
                    <a:ext uri="{FF2B5EF4-FFF2-40B4-BE49-F238E27FC236}">
                      <a16:creationId xmlns:a16="http://schemas.microsoft.com/office/drawing/2014/main" id="{13DCBB26-C10C-BC03-7D7D-3CDD0E800CFC}"/>
                    </a:ext>
                  </a:extLst>
                </p:cNvPr>
                <p:cNvPicPr/>
                <p:nvPr/>
              </p:nvPicPr>
              <p:blipFill>
                <a:blip r:embed="rId447"/>
                <a:stretch>
                  <a:fillRect/>
                </a:stretch>
              </p:blipFill>
              <p:spPr>
                <a:xfrm>
                  <a:off x="4700685" y="5953057"/>
                  <a:ext cx="334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18" name="Ink 317">
                  <a:extLst>
                    <a:ext uri="{FF2B5EF4-FFF2-40B4-BE49-F238E27FC236}">
                      <a16:creationId xmlns:a16="http://schemas.microsoft.com/office/drawing/2014/main" id="{DF75E0BF-2974-1CC1-9EC2-CF2441E4BFE5}"/>
                    </a:ext>
                  </a:extLst>
                </p14:cNvPr>
                <p14:cNvContentPartPr/>
                <p14:nvPr/>
              </p14:nvContentPartPr>
              <p14:xfrm>
                <a:off x="4732725" y="5996977"/>
                <a:ext cx="105120" cy="126360"/>
              </p14:xfrm>
            </p:contentPart>
          </mc:Choice>
          <mc:Fallback>
            <p:pic>
              <p:nvPicPr>
                <p:cNvPr id="318" name="Ink 317">
                  <a:extLst>
                    <a:ext uri="{FF2B5EF4-FFF2-40B4-BE49-F238E27FC236}">
                      <a16:creationId xmlns:a16="http://schemas.microsoft.com/office/drawing/2014/main" id="{DF75E0BF-2974-1CC1-9EC2-CF2441E4BFE5}"/>
                    </a:ext>
                  </a:extLst>
                </p:cNvPr>
                <p:cNvPicPr/>
                <p:nvPr/>
              </p:nvPicPr>
              <p:blipFill>
                <a:blip r:embed="rId449"/>
                <a:stretch>
                  <a:fillRect/>
                </a:stretch>
              </p:blipFill>
              <p:spPr>
                <a:xfrm>
                  <a:off x="4723725" y="5987977"/>
                  <a:ext cx="122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19" name="Ink 318">
                  <a:extLst>
                    <a:ext uri="{FF2B5EF4-FFF2-40B4-BE49-F238E27FC236}">
                      <a16:creationId xmlns:a16="http://schemas.microsoft.com/office/drawing/2014/main" id="{64485256-03B9-7CEF-8582-3A59F688CEE0}"/>
                    </a:ext>
                  </a:extLst>
                </p14:cNvPr>
                <p14:cNvContentPartPr/>
                <p14:nvPr/>
              </p14:nvContentPartPr>
              <p14:xfrm>
                <a:off x="4702125" y="5951617"/>
                <a:ext cx="193320" cy="238320"/>
              </p14:xfrm>
            </p:contentPart>
          </mc:Choice>
          <mc:Fallback>
            <p:pic>
              <p:nvPicPr>
                <p:cNvPr id="319" name="Ink 318">
                  <a:extLst>
                    <a:ext uri="{FF2B5EF4-FFF2-40B4-BE49-F238E27FC236}">
                      <a16:creationId xmlns:a16="http://schemas.microsoft.com/office/drawing/2014/main" id="{64485256-03B9-7CEF-8582-3A59F688CEE0}"/>
                    </a:ext>
                  </a:extLst>
                </p:cNvPr>
                <p:cNvPicPr/>
                <p:nvPr/>
              </p:nvPicPr>
              <p:blipFill>
                <a:blip r:embed="rId451"/>
                <a:stretch>
                  <a:fillRect/>
                </a:stretch>
              </p:blipFill>
              <p:spPr>
                <a:xfrm>
                  <a:off x="4693125" y="5942977"/>
                  <a:ext cx="2109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20" name="Ink 319">
                  <a:extLst>
                    <a:ext uri="{FF2B5EF4-FFF2-40B4-BE49-F238E27FC236}">
                      <a16:creationId xmlns:a16="http://schemas.microsoft.com/office/drawing/2014/main" id="{3456CC16-ED0F-F2EC-5450-69D3BD953FDC}"/>
                    </a:ext>
                  </a:extLst>
                </p14:cNvPr>
                <p14:cNvContentPartPr/>
                <p14:nvPr/>
              </p14:nvContentPartPr>
              <p14:xfrm>
                <a:off x="4716525" y="6038377"/>
                <a:ext cx="196560" cy="21960"/>
              </p14:xfrm>
            </p:contentPart>
          </mc:Choice>
          <mc:Fallback>
            <p:pic>
              <p:nvPicPr>
                <p:cNvPr id="320" name="Ink 319">
                  <a:extLst>
                    <a:ext uri="{FF2B5EF4-FFF2-40B4-BE49-F238E27FC236}">
                      <a16:creationId xmlns:a16="http://schemas.microsoft.com/office/drawing/2014/main" id="{3456CC16-ED0F-F2EC-5450-69D3BD953FDC}"/>
                    </a:ext>
                  </a:extLst>
                </p:cNvPr>
                <p:cNvPicPr/>
                <p:nvPr/>
              </p:nvPicPr>
              <p:blipFill>
                <a:blip r:embed="rId453"/>
                <a:stretch>
                  <a:fillRect/>
                </a:stretch>
              </p:blipFill>
              <p:spPr>
                <a:xfrm>
                  <a:off x="4707525" y="6029737"/>
                  <a:ext cx="2142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21" name="Ink 320">
                  <a:extLst>
                    <a:ext uri="{FF2B5EF4-FFF2-40B4-BE49-F238E27FC236}">
                      <a16:creationId xmlns:a16="http://schemas.microsoft.com/office/drawing/2014/main" id="{293D18C2-5FCD-54E4-5C1D-CBC72336FDC9}"/>
                    </a:ext>
                  </a:extLst>
                </p14:cNvPr>
                <p14:cNvContentPartPr/>
                <p14:nvPr/>
              </p14:nvContentPartPr>
              <p14:xfrm>
                <a:off x="4968165" y="6087697"/>
                <a:ext cx="110520" cy="148680"/>
              </p14:xfrm>
            </p:contentPart>
          </mc:Choice>
          <mc:Fallback>
            <p:pic>
              <p:nvPicPr>
                <p:cNvPr id="321" name="Ink 320">
                  <a:extLst>
                    <a:ext uri="{FF2B5EF4-FFF2-40B4-BE49-F238E27FC236}">
                      <a16:creationId xmlns:a16="http://schemas.microsoft.com/office/drawing/2014/main" id="{293D18C2-5FCD-54E4-5C1D-CBC72336FDC9}"/>
                    </a:ext>
                  </a:extLst>
                </p:cNvPr>
                <p:cNvPicPr/>
                <p:nvPr/>
              </p:nvPicPr>
              <p:blipFill>
                <a:blip r:embed="rId455"/>
                <a:stretch>
                  <a:fillRect/>
                </a:stretch>
              </p:blipFill>
              <p:spPr>
                <a:xfrm>
                  <a:off x="4959165" y="6078697"/>
                  <a:ext cx="1281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22" name="Ink 321">
                  <a:extLst>
                    <a:ext uri="{FF2B5EF4-FFF2-40B4-BE49-F238E27FC236}">
                      <a16:creationId xmlns:a16="http://schemas.microsoft.com/office/drawing/2014/main" id="{3A4254E1-52E6-4685-718A-5FF4C72147FC}"/>
                    </a:ext>
                  </a:extLst>
                </p14:cNvPr>
                <p14:cNvContentPartPr/>
                <p14:nvPr/>
              </p14:nvContentPartPr>
              <p14:xfrm>
                <a:off x="4949085" y="6080497"/>
                <a:ext cx="178920" cy="174960"/>
              </p14:xfrm>
            </p:contentPart>
          </mc:Choice>
          <mc:Fallback>
            <p:pic>
              <p:nvPicPr>
                <p:cNvPr id="322" name="Ink 321">
                  <a:extLst>
                    <a:ext uri="{FF2B5EF4-FFF2-40B4-BE49-F238E27FC236}">
                      <a16:creationId xmlns:a16="http://schemas.microsoft.com/office/drawing/2014/main" id="{3A4254E1-52E6-4685-718A-5FF4C72147FC}"/>
                    </a:ext>
                  </a:extLst>
                </p:cNvPr>
                <p:cNvPicPr/>
                <p:nvPr/>
              </p:nvPicPr>
              <p:blipFill>
                <a:blip r:embed="rId457"/>
                <a:stretch>
                  <a:fillRect/>
                </a:stretch>
              </p:blipFill>
              <p:spPr>
                <a:xfrm>
                  <a:off x="4940085" y="6071497"/>
                  <a:ext cx="196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24" name="Ink 323">
                  <a:extLst>
                    <a:ext uri="{FF2B5EF4-FFF2-40B4-BE49-F238E27FC236}">
                      <a16:creationId xmlns:a16="http://schemas.microsoft.com/office/drawing/2014/main" id="{932CF6E8-8999-98A2-3486-E72A2FD5CF09}"/>
                    </a:ext>
                  </a:extLst>
                </p14:cNvPr>
                <p14:cNvContentPartPr/>
                <p14:nvPr/>
              </p14:nvContentPartPr>
              <p14:xfrm>
                <a:off x="5076525" y="5680897"/>
                <a:ext cx="176400" cy="18360"/>
              </p14:xfrm>
            </p:contentPart>
          </mc:Choice>
          <mc:Fallback>
            <p:pic>
              <p:nvPicPr>
                <p:cNvPr id="324" name="Ink 323">
                  <a:extLst>
                    <a:ext uri="{FF2B5EF4-FFF2-40B4-BE49-F238E27FC236}">
                      <a16:creationId xmlns:a16="http://schemas.microsoft.com/office/drawing/2014/main" id="{932CF6E8-8999-98A2-3486-E72A2FD5CF09}"/>
                    </a:ext>
                  </a:extLst>
                </p:cNvPr>
                <p:cNvPicPr/>
                <p:nvPr/>
              </p:nvPicPr>
              <p:blipFill>
                <a:blip r:embed="rId459"/>
                <a:stretch>
                  <a:fillRect/>
                </a:stretch>
              </p:blipFill>
              <p:spPr>
                <a:xfrm>
                  <a:off x="5067525" y="5671897"/>
                  <a:ext cx="194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25" name="Ink 324">
                  <a:extLst>
                    <a:ext uri="{FF2B5EF4-FFF2-40B4-BE49-F238E27FC236}">
                      <a16:creationId xmlns:a16="http://schemas.microsoft.com/office/drawing/2014/main" id="{FE66FC99-C177-9248-8B3B-C990B6FECA0E}"/>
                    </a:ext>
                  </a:extLst>
                </p14:cNvPr>
                <p14:cNvContentPartPr/>
                <p14:nvPr/>
              </p14:nvContentPartPr>
              <p14:xfrm>
                <a:off x="5087685" y="5635177"/>
                <a:ext cx="128880" cy="15480"/>
              </p14:xfrm>
            </p:contentPart>
          </mc:Choice>
          <mc:Fallback>
            <p:pic>
              <p:nvPicPr>
                <p:cNvPr id="325" name="Ink 324">
                  <a:extLst>
                    <a:ext uri="{FF2B5EF4-FFF2-40B4-BE49-F238E27FC236}">
                      <a16:creationId xmlns:a16="http://schemas.microsoft.com/office/drawing/2014/main" id="{FE66FC99-C177-9248-8B3B-C990B6FECA0E}"/>
                    </a:ext>
                  </a:extLst>
                </p:cNvPr>
                <p:cNvPicPr/>
                <p:nvPr/>
              </p:nvPicPr>
              <p:blipFill>
                <a:blip r:embed="rId461"/>
                <a:stretch>
                  <a:fillRect/>
                </a:stretch>
              </p:blipFill>
              <p:spPr>
                <a:xfrm>
                  <a:off x="5078685" y="5626177"/>
                  <a:ext cx="146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27" name="Ink 326">
                  <a:extLst>
                    <a:ext uri="{FF2B5EF4-FFF2-40B4-BE49-F238E27FC236}">
                      <a16:creationId xmlns:a16="http://schemas.microsoft.com/office/drawing/2014/main" id="{F614B951-C450-06CA-C8BD-F955920B288F}"/>
                    </a:ext>
                  </a:extLst>
                </p14:cNvPr>
                <p14:cNvContentPartPr/>
                <p14:nvPr/>
              </p14:nvContentPartPr>
              <p14:xfrm>
                <a:off x="3802485" y="5775937"/>
                <a:ext cx="739440" cy="455760"/>
              </p14:xfrm>
            </p:contentPart>
          </mc:Choice>
          <mc:Fallback>
            <p:pic>
              <p:nvPicPr>
                <p:cNvPr id="327" name="Ink 326">
                  <a:extLst>
                    <a:ext uri="{FF2B5EF4-FFF2-40B4-BE49-F238E27FC236}">
                      <a16:creationId xmlns:a16="http://schemas.microsoft.com/office/drawing/2014/main" id="{F614B951-C450-06CA-C8BD-F955920B288F}"/>
                    </a:ext>
                  </a:extLst>
                </p:cNvPr>
                <p:cNvPicPr/>
                <p:nvPr/>
              </p:nvPicPr>
              <p:blipFill>
                <a:blip r:embed="rId463"/>
                <a:stretch>
                  <a:fillRect/>
                </a:stretch>
              </p:blipFill>
              <p:spPr>
                <a:xfrm>
                  <a:off x="3793845" y="5766937"/>
                  <a:ext cx="75708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28" name="Ink 327">
                  <a:extLst>
                    <a:ext uri="{FF2B5EF4-FFF2-40B4-BE49-F238E27FC236}">
                      <a16:creationId xmlns:a16="http://schemas.microsoft.com/office/drawing/2014/main" id="{B29C69F7-8625-B022-80AC-E29EE61CFDC9}"/>
                    </a:ext>
                  </a:extLst>
                </p14:cNvPr>
                <p14:cNvContentPartPr/>
                <p14:nvPr/>
              </p14:nvContentPartPr>
              <p14:xfrm>
                <a:off x="4389645" y="5907697"/>
                <a:ext cx="693720" cy="432720"/>
              </p14:xfrm>
            </p:contentPart>
          </mc:Choice>
          <mc:Fallback>
            <p:pic>
              <p:nvPicPr>
                <p:cNvPr id="328" name="Ink 327">
                  <a:extLst>
                    <a:ext uri="{FF2B5EF4-FFF2-40B4-BE49-F238E27FC236}">
                      <a16:creationId xmlns:a16="http://schemas.microsoft.com/office/drawing/2014/main" id="{B29C69F7-8625-B022-80AC-E29EE61CFDC9}"/>
                    </a:ext>
                  </a:extLst>
                </p:cNvPr>
                <p:cNvPicPr/>
                <p:nvPr/>
              </p:nvPicPr>
              <p:blipFill>
                <a:blip r:embed="rId465"/>
                <a:stretch>
                  <a:fillRect/>
                </a:stretch>
              </p:blipFill>
              <p:spPr>
                <a:xfrm>
                  <a:off x="4381005" y="5899057"/>
                  <a:ext cx="711360" cy="45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6">
            <p14:nvContentPartPr>
              <p14:cNvPr id="329" name="Ink 328">
                <a:extLst>
                  <a:ext uri="{FF2B5EF4-FFF2-40B4-BE49-F238E27FC236}">
                    <a16:creationId xmlns:a16="http://schemas.microsoft.com/office/drawing/2014/main" id="{D239D716-5E59-AA9A-4E89-CE66F40621B8}"/>
                  </a:ext>
                </a:extLst>
              </p14:cNvPr>
              <p14:cNvContentPartPr/>
              <p14:nvPr/>
            </p14:nvContentPartPr>
            <p14:xfrm>
              <a:off x="3685845" y="5072497"/>
              <a:ext cx="775080" cy="462240"/>
            </p14:xfrm>
          </p:contentPart>
        </mc:Choice>
        <mc:Fallback>
          <p:pic>
            <p:nvPicPr>
              <p:cNvPr id="329" name="Ink 328">
                <a:extLst>
                  <a:ext uri="{FF2B5EF4-FFF2-40B4-BE49-F238E27FC236}">
                    <a16:creationId xmlns:a16="http://schemas.microsoft.com/office/drawing/2014/main" id="{D239D716-5E59-AA9A-4E89-CE66F40621B8}"/>
                  </a:ext>
                </a:extLst>
              </p:cNvPr>
              <p:cNvPicPr/>
              <p:nvPr/>
            </p:nvPicPr>
            <p:blipFill>
              <a:blip r:embed="rId467"/>
              <a:stretch>
                <a:fillRect/>
              </a:stretch>
            </p:blipFill>
            <p:spPr>
              <a:xfrm>
                <a:off x="3676845" y="5063497"/>
                <a:ext cx="792720" cy="479880"/>
              </a:xfrm>
              <a:prstGeom prst="rect">
                <a:avLst/>
              </a:prstGeom>
            </p:spPr>
          </p:pic>
        </mc:Fallback>
      </mc:AlternateContent>
      <p:grpSp>
        <p:nvGrpSpPr>
          <p:cNvPr id="339" name="Group 338">
            <a:extLst>
              <a:ext uri="{FF2B5EF4-FFF2-40B4-BE49-F238E27FC236}">
                <a16:creationId xmlns:a16="http://schemas.microsoft.com/office/drawing/2014/main" id="{B3795108-34DC-AA90-B99C-9822E3A3B143}"/>
              </a:ext>
            </a:extLst>
          </p:cNvPr>
          <p:cNvGrpSpPr/>
          <p:nvPr/>
        </p:nvGrpSpPr>
        <p:grpSpPr>
          <a:xfrm>
            <a:off x="5483325" y="5358337"/>
            <a:ext cx="799560" cy="785520"/>
            <a:chOff x="5483325" y="5358337"/>
            <a:chExt cx="799560" cy="785520"/>
          </a:xfrm>
        </p:grpSpPr>
        <mc:AlternateContent xmlns:mc="http://schemas.openxmlformats.org/markup-compatibility/2006">
          <mc:Choice xmlns:p14="http://schemas.microsoft.com/office/powerpoint/2010/main" Requires="p14">
            <p:contentPart p14:bwMode="auto" r:id="rId468">
              <p14:nvContentPartPr>
                <p14:cNvPr id="331" name="Ink 330">
                  <a:extLst>
                    <a:ext uri="{FF2B5EF4-FFF2-40B4-BE49-F238E27FC236}">
                      <a16:creationId xmlns:a16="http://schemas.microsoft.com/office/drawing/2014/main" id="{825BCC10-0C54-1B1C-D733-F82185BEB097}"/>
                    </a:ext>
                  </a:extLst>
                </p14:cNvPr>
                <p14:cNvContentPartPr/>
                <p14:nvPr/>
              </p14:nvContentPartPr>
              <p14:xfrm>
                <a:off x="5619405" y="5358337"/>
                <a:ext cx="30600" cy="229680"/>
              </p14:xfrm>
            </p:contentPart>
          </mc:Choice>
          <mc:Fallback>
            <p:pic>
              <p:nvPicPr>
                <p:cNvPr id="331" name="Ink 330">
                  <a:extLst>
                    <a:ext uri="{FF2B5EF4-FFF2-40B4-BE49-F238E27FC236}">
                      <a16:creationId xmlns:a16="http://schemas.microsoft.com/office/drawing/2014/main" id="{825BCC10-0C54-1B1C-D733-F82185BEB097}"/>
                    </a:ext>
                  </a:extLst>
                </p:cNvPr>
                <p:cNvPicPr/>
                <p:nvPr/>
              </p:nvPicPr>
              <p:blipFill>
                <a:blip r:embed="rId469"/>
                <a:stretch>
                  <a:fillRect/>
                </a:stretch>
              </p:blipFill>
              <p:spPr>
                <a:xfrm>
                  <a:off x="5610405" y="5349337"/>
                  <a:ext cx="482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32" name="Ink 331">
                  <a:extLst>
                    <a:ext uri="{FF2B5EF4-FFF2-40B4-BE49-F238E27FC236}">
                      <a16:creationId xmlns:a16="http://schemas.microsoft.com/office/drawing/2014/main" id="{33600CD9-11A5-BF24-63D2-05ED8BE97B34}"/>
                    </a:ext>
                  </a:extLst>
                </p14:cNvPr>
                <p14:cNvContentPartPr/>
                <p14:nvPr/>
              </p14:nvContentPartPr>
              <p14:xfrm>
                <a:off x="5745405" y="5460937"/>
                <a:ext cx="20880" cy="18000"/>
              </p14:xfrm>
            </p:contentPart>
          </mc:Choice>
          <mc:Fallback>
            <p:pic>
              <p:nvPicPr>
                <p:cNvPr id="332" name="Ink 331">
                  <a:extLst>
                    <a:ext uri="{FF2B5EF4-FFF2-40B4-BE49-F238E27FC236}">
                      <a16:creationId xmlns:a16="http://schemas.microsoft.com/office/drawing/2014/main" id="{33600CD9-11A5-BF24-63D2-05ED8BE97B34}"/>
                    </a:ext>
                  </a:extLst>
                </p:cNvPr>
                <p:cNvPicPr/>
                <p:nvPr/>
              </p:nvPicPr>
              <p:blipFill>
                <a:blip r:embed="rId471"/>
                <a:stretch>
                  <a:fillRect/>
                </a:stretch>
              </p:blipFill>
              <p:spPr>
                <a:xfrm>
                  <a:off x="5736405" y="5452297"/>
                  <a:ext cx="385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33" name="Ink 332">
                  <a:extLst>
                    <a:ext uri="{FF2B5EF4-FFF2-40B4-BE49-F238E27FC236}">
                      <a16:creationId xmlns:a16="http://schemas.microsoft.com/office/drawing/2014/main" id="{8320090A-6580-39EA-1090-B25755AD1AC1}"/>
                    </a:ext>
                  </a:extLst>
                </p14:cNvPr>
                <p14:cNvContentPartPr/>
                <p14:nvPr/>
              </p14:nvContentPartPr>
              <p14:xfrm>
                <a:off x="5651085" y="5414137"/>
                <a:ext cx="162360" cy="164880"/>
              </p14:xfrm>
            </p:contentPart>
          </mc:Choice>
          <mc:Fallback>
            <p:pic>
              <p:nvPicPr>
                <p:cNvPr id="333" name="Ink 332">
                  <a:extLst>
                    <a:ext uri="{FF2B5EF4-FFF2-40B4-BE49-F238E27FC236}">
                      <a16:creationId xmlns:a16="http://schemas.microsoft.com/office/drawing/2014/main" id="{8320090A-6580-39EA-1090-B25755AD1AC1}"/>
                    </a:ext>
                  </a:extLst>
                </p:cNvPr>
                <p:cNvPicPr/>
                <p:nvPr/>
              </p:nvPicPr>
              <p:blipFill>
                <a:blip r:embed="rId473"/>
                <a:stretch>
                  <a:fillRect/>
                </a:stretch>
              </p:blipFill>
              <p:spPr>
                <a:xfrm>
                  <a:off x="5642085" y="5405137"/>
                  <a:ext cx="1800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34" name="Ink 333">
                  <a:extLst>
                    <a:ext uri="{FF2B5EF4-FFF2-40B4-BE49-F238E27FC236}">
                      <a16:creationId xmlns:a16="http://schemas.microsoft.com/office/drawing/2014/main" id="{99BE6C8E-784D-412E-76A8-E63247D81069}"/>
                    </a:ext>
                  </a:extLst>
                </p14:cNvPr>
                <p14:cNvContentPartPr/>
                <p14:nvPr/>
              </p14:nvContentPartPr>
              <p14:xfrm>
                <a:off x="5483325" y="5666497"/>
                <a:ext cx="688320" cy="51120"/>
              </p14:xfrm>
            </p:contentPart>
          </mc:Choice>
          <mc:Fallback>
            <p:pic>
              <p:nvPicPr>
                <p:cNvPr id="334" name="Ink 333">
                  <a:extLst>
                    <a:ext uri="{FF2B5EF4-FFF2-40B4-BE49-F238E27FC236}">
                      <a16:creationId xmlns:a16="http://schemas.microsoft.com/office/drawing/2014/main" id="{99BE6C8E-784D-412E-76A8-E63247D81069}"/>
                    </a:ext>
                  </a:extLst>
                </p:cNvPr>
                <p:cNvPicPr/>
                <p:nvPr/>
              </p:nvPicPr>
              <p:blipFill>
                <a:blip r:embed="rId475"/>
                <a:stretch>
                  <a:fillRect/>
                </a:stretch>
              </p:blipFill>
              <p:spPr>
                <a:xfrm>
                  <a:off x="5474685" y="5657497"/>
                  <a:ext cx="7059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35" name="Ink 334">
                  <a:extLst>
                    <a:ext uri="{FF2B5EF4-FFF2-40B4-BE49-F238E27FC236}">
                      <a16:creationId xmlns:a16="http://schemas.microsoft.com/office/drawing/2014/main" id="{C54E5494-7452-34B2-2C31-B5B57239A7FE}"/>
                    </a:ext>
                  </a:extLst>
                </p14:cNvPr>
                <p14:cNvContentPartPr/>
                <p14:nvPr/>
              </p14:nvContentPartPr>
              <p14:xfrm>
                <a:off x="5642805" y="5786737"/>
                <a:ext cx="438840" cy="318240"/>
              </p14:xfrm>
            </p:contentPart>
          </mc:Choice>
          <mc:Fallback>
            <p:pic>
              <p:nvPicPr>
                <p:cNvPr id="335" name="Ink 334">
                  <a:extLst>
                    <a:ext uri="{FF2B5EF4-FFF2-40B4-BE49-F238E27FC236}">
                      <a16:creationId xmlns:a16="http://schemas.microsoft.com/office/drawing/2014/main" id="{C54E5494-7452-34B2-2C31-B5B57239A7FE}"/>
                    </a:ext>
                  </a:extLst>
                </p:cNvPr>
                <p:cNvPicPr/>
                <p:nvPr/>
              </p:nvPicPr>
              <p:blipFill>
                <a:blip r:embed="rId477"/>
                <a:stretch>
                  <a:fillRect/>
                </a:stretch>
              </p:blipFill>
              <p:spPr>
                <a:xfrm>
                  <a:off x="5634165" y="5778097"/>
                  <a:ext cx="4564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36" name="Ink 335">
                  <a:extLst>
                    <a:ext uri="{FF2B5EF4-FFF2-40B4-BE49-F238E27FC236}">
                      <a16:creationId xmlns:a16="http://schemas.microsoft.com/office/drawing/2014/main" id="{D2B8661C-9D49-FFEA-25B9-F7BE8CD87037}"/>
                    </a:ext>
                  </a:extLst>
                </p14:cNvPr>
                <p14:cNvContentPartPr/>
                <p14:nvPr/>
              </p14:nvContentPartPr>
              <p14:xfrm>
                <a:off x="5882205" y="5918497"/>
                <a:ext cx="21240" cy="225360"/>
              </p14:xfrm>
            </p:contentPart>
          </mc:Choice>
          <mc:Fallback>
            <p:pic>
              <p:nvPicPr>
                <p:cNvPr id="336" name="Ink 335">
                  <a:extLst>
                    <a:ext uri="{FF2B5EF4-FFF2-40B4-BE49-F238E27FC236}">
                      <a16:creationId xmlns:a16="http://schemas.microsoft.com/office/drawing/2014/main" id="{D2B8661C-9D49-FFEA-25B9-F7BE8CD87037}"/>
                    </a:ext>
                  </a:extLst>
                </p:cNvPr>
                <p:cNvPicPr/>
                <p:nvPr/>
              </p:nvPicPr>
              <p:blipFill>
                <a:blip r:embed="rId479"/>
                <a:stretch>
                  <a:fillRect/>
                </a:stretch>
              </p:blipFill>
              <p:spPr>
                <a:xfrm>
                  <a:off x="5873205" y="5909497"/>
                  <a:ext cx="388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37" name="Ink 336">
                  <a:extLst>
                    <a:ext uri="{FF2B5EF4-FFF2-40B4-BE49-F238E27FC236}">
                      <a16:creationId xmlns:a16="http://schemas.microsoft.com/office/drawing/2014/main" id="{1DCDFB1D-1FBF-DEB4-91C9-32D4F717228B}"/>
                    </a:ext>
                  </a:extLst>
                </p14:cNvPr>
                <p14:cNvContentPartPr/>
                <p14:nvPr/>
              </p14:nvContentPartPr>
              <p14:xfrm>
                <a:off x="5931525" y="5979337"/>
                <a:ext cx="104400" cy="162000"/>
              </p14:xfrm>
            </p:contentPart>
          </mc:Choice>
          <mc:Fallback>
            <p:pic>
              <p:nvPicPr>
                <p:cNvPr id="337" name="Ink 336">
                  <a:extLst>
                    <a:ext uri="{FF2B5EF4-FFF2-40B4-BE49-F238E27FC236}">
                      <a16:creationId xmlns:a16="http://schemas.microsoft.com/office/drawing/2014/main" id="{1DCDFB1D-1FBF-DEB4-91C9-32D4F717228B}"/>
                    </a:ext>
                  </a:extLst>
                </p:cNvPr>
                <p:cNvPicPr/>
                <p:nvPr/>
              </p:nvPicPr>
              <p:blipFill>
                <a:blip r:embed="rId481"/>
                <a:stretch>
                  <a:fillRect/>
                </a:stretch>
              </p:blipFill>
              <p:spPr>
                <a:xfrm>
                  <a:off x="5922525" y="5970697"/>
                  <a:ext cx="122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38" name="Ink 337">
                  <a:extLst>
                    <a:ext uri="{FF2B5EF4-FFF2-40B4-BE49-F238E27FC236}">
                      <a16:creationId xmlns:a16="http://schemas.microsoft.com/office/drawing/2014/main" id="{7DB08623-C0A8-E4F3-24E1-B6B97786C0E2}"/>
                    </a:ext>
                  </a:extLst>
                </p14:cNvPr>
                <p14:cNvContentPartPr/>
                <p14:nvPr/>
              </p14:nvContentPartPr>
              <p14:xfrm>
                <a:off x="6117285" y="5925697"/>
                <a:ext cx="165600" cy="130680"/>
              </p14:xfrm>
            </p:contentPart>
          </mc:Choice>
          <mc:Fallback>
            <p:pic>
              <p:nvPicPr>
                <p:cNvPr id="338" name="Ink 337">
                  <a:extLst>
                    <a:ext uri="{FF2B5EF4-FFF2-40B4-BE49-F238E27FC236}">
                      <a16:creationId xmlns:a16="http://schemas.microsoft.com/office/drawing/2014/main" id="{7DB08623-C0A8-E4F3-24E1-B6B97786C0E2}"/>
                    </a:ext>
                  </a:extLst>
                </p:cNvPr>
                <p:cNvPicPr/>
                <p:nvPr/>
              </p:nvPicPr>
              <p:blipFill>
                <a:blip r:embed="rId483"/>
                <a:stretch>
                  <a:fillRect/>
                </a:stretch>
              </p:blipFill>
              <p:spPr>
                <a:xfrm>
                  <a:off x="6108285" y="5917057"/>
                  <a:ext cx="183240" cy="148320"/>
                </a:xfrm>
                <a:prstGeom prst="rect">
                  <a:avLst/>
                </a:prstGeom>
              </p:spPr>
            </p:pic>
          </mc:Fallback>
        </mc:AlternateContent>
      </p:grpSp>
      <p:grpSp>
        <p:nvGrpSpPr>
          <p:cNvPr id="375" name="Group 374">
            <a:extLst>
              <a:ext uri="{FF2B5EF4-FFF2-40B4-BE49-F238E27FC236}">
                <a16:creationId xmlns:a16="http://schemas.microsoft.com/office/drawing/2014/main" id="{5F686DAE-8D5D-E1B9-1AD9-3B7388A4EB6B}"/>
              </a:ext>
            </a:extLst>
          </p:cNvPr>
          <p:cNvGrpSpPr/>
          <p:nvPr/>
        </p:nvGrpSpPr>
        <p:grpSpPr>
          <a:xfrm>
            <a:off x="8539365" y="4249897"/>
            <a:ext cx="2905560" cy="870480"/>
            <a:chOff x="8539365" y="4249897"/>
            <a:chExt cx="2905560" cy="870480"/>
          </a:xfrm>
        </p:grpSpPr>
        <mc:AlternateContent xmlns:mc="http://schemas.openxmlformats.org/markup-compatibility/2006">
          <mc:Choice xmlns:p14="http://schemas.microsoft.com/office/powerpoint/2010/main" Requires="p14">
            <p:contentPart p14:bwMode="auto" r:id="rId484">
              <p14:nvContentPartPr>
                <p14:cNvPr id="340" name="Ink 339">
                  <a:extLst>
                    <a:ext uri="{FF2B5EF4-FFF2-40B4-BE49-F238E27FC236}">
                      <a16:creationId xmlns:a16="http://schemas.microsoft.com/office/drawing/2014/main" id="{E697AD66-B7E9-9216-1592-83B33BB136F7}"/>
                    </a:ext>
                  </a:extLst>
                </p14:cNvPr>
                <p14:cNvContentPartPr/>
                <p14:nvPr/>
              </p14:nvContentPartPr>
              <p14:xfrm>
                <a:off x="8814045" y="4258177"/>
                <a:ext cx="264960" cy="226440"/>
              </p14:xfrm>
            </p:contentPart>
          </mc:Choice>
          <mc:Fallback>
            <p:pic>
              <p:nvPicPr>
                <p:cNvPr id="340" name="Ink 339">
                  <a:extLst>
                    <a:ext uri="{FF2B5EF4-FFF2-40B4-BE49-F238E27FC236}">
                      <a16:creationId xmlns:a16="http://schemas.microsoft.com/office/drawing/2014/main" id="{E697AD66-B7E9-9216-1592-83B33BB136F7}"/>
                    </a:ext>
                  </a:extLst>
                </p:cNvPr>
                <p:cNvPicPr/>
                <p:nvPr/>
              </p:nvPicPr>
              <p:blipFill>
                <a:blip r:embed="rId485"/>
                <a:stretch>
                  <a:fillRect/>
                </a:stretch>
              </p:blipFill>
              <p:spPr>
                <a:xfrm>
                  <a:off x="8805045" y="4249177"/>
                  <a:ext cx="2826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41" name="Ink 340">
                  <a:extLst>
                    <a:ext uri="{FF2B5EF4-FFF2-40B4-BE49-F238E27FC236}">
                      <a16:creationId xmlns:a16="http://schemas.microsoft.com/office/drawing/2014/main" id="{DDAFC085-96AC-1D90-E041-138BE758F1FD}"/>
                    </a:ext>
                  </a:extLst>
                </p14:cNvPr>
                <p14:cNvContentPartPr/>
                <p14:nvPr/>
              </p14:nvContentPartPr>
              <p14:xfrm>
                <a:off x="8834205" y="4347817"/>
                <a:ext cx="170280" cy="34560"/>
              </p14:xfrm>
            </p:contentPart>
          </mc:Choice>
          <mc:Fallback>
            <p:pic>
              <p:nvPicPr>
                <p:cNvPr id="341" name="Ink 340">
                  <a:extLst>
                    <a:ext uri="{FF2B5EF4-FFF2-40B4-BE49-F238E27FC236}">
                      <a16:creationId xmlns:a16="http://schemas.microsoft.com/office/drawing/2014/main" id="{DDAFC085-96AC-1D90-E041-138BE758F1FD}"/>
                    </a:ext>
                  </a:extLst>
                </p:cNvPr>
                <p:cNvPicPr/>
                <p:nvPr/>
              </p:nvPicPr>
              <p:blipFill>
                <a:blip r:embed="rId487"/>
                <a:stretch>
                  <a:fillRect/>
                </a:stretch>
              </p:blipFill>
              <p:spPr>
                <a:xfrm>
                  <a:off x="8825205" y="4339177"/>
                  <a:ext cx="1879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42" name="Ink 341">
                  <a:extLst>
                    <a:ext uri="{FF2B5EF4-FFF2-40B4-BE49-F238E27FC236}">
                      <a16:creationId xmlns:a16="http://schemas.microsoft.com/office/drawing/2014/main" id="{B8C16CAB-30A7-4D7E-3285-B661D3982549}"/>
                    </a:ext>
                  </a:extLst>
                </p14:cNvPr>
                <p14:cNvContentPartPr/>
                <p14:nvPr/>
              </p14:nvContentPartPr>
              <p14:xfrm>
                <a:off x="9150285" y="4321897"/>
                <a:ext cx="156240" cy="195480"/>
              </p14:xfrm>
            </p:contentPart>
          </mc:Choice>
          <mc:Fallback>
            <p:pic>
              <p:nvPicPr>
                <p:cNvPr id="342" name="Ink 341">
                  <a:extLst>
                    <a:ext uri="{FF2B5EF4-FFF2-40B4-BE49-F238E27FC236}">
                      <a16:creationId xmlns:a16="http://schemas.microsoft.com/office/drawing/2014/main" id="{B8C16CAB-30A7-4D7E-3285-B661D3982549}"/>
                    </a:ext>
                  </a:extLst>
                </p:cNvPr>
                <p:cNvPicPr/>
                <p:nvPr/>
              </p:nvPicPr>
              <p:blipFill>
                <a:blip r:embed="rId489"/>
                <a:stretch>
                  <a:fillRect/>
                </a:stretch>
              </p:blipFill>
              <p:spPr>
                <a:xfrm>
                  <a:off x="9141285" y="4312897"/>
                  <a:ext cx="1738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43" name="Ink 342">
                  <a:extLst>
                    <a:ext uri="{FF2B5EF4-FFF2-40B4-BE49-F238E27FC236}">
                      <a16:creationId xmlns:a16="http://schemas.microsoft.com/office/drawing/2014/main" id="{2B46B9AC-950D-6D21-E78F-B7323EA757AF}"/>
                    </a:ext>
                  </a:extLst>
                </p14:cNvPr>
                <p14:cNvContentPartPr/>
                <p14:nvPr/>
              </p14:nvContentPartPr>
              <p14:xfrm>
                <a:off x="9172245" y="4358617"/>
                <a:ext cx="128520" cy="126720"/>
              </p14:xfrm>
            </p:contentPart>
          </mc:Choice>
          <mc:Fallback>
            <p:pic>
              <p:nvPicPr>
                <p:cNvPr id="343" name="Ink 342">
                  <a:extLst>
                    <a:ext uri="{FF2B5EF4-FFF2-40B4-BE49-F238E27FC236}">
                      <a16:creationId xmlns:a16="http://schemas.microsoft.com/office/drawing/2014/main" id="{2B46B9AC-950D-6D21-E78F-B7323EA757AF}"/>
                    </a:ext>
                  </a:extLst>
                </p:cNvPr>
                <p:cNvPicPr/>
                <p:nvPr/>
              </p:nvPicPr>
              <p:blipFill>
                <a:blip r:embed="rId491"/>
                <a:stretch>
                  <a:fillRect/>
                </a:stretch>
              </p:blipFill>
              <p:spPr>
                <a:xfrm>
                  <a:off x="9163245" y="4349617"/>
                  <a:ext cx="146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44" name="Ink 343">
                  <a:extLst>
                    <a:ext uri="{FF2B5EF4-FFF2-40B4-BE49-F238E27FC236}">
                      <a16:creationId xmlns:a16="http://schemas.microsoft.com/office/drawing/2014/main" id="{28AE83E7-1349-B0C2-CF90-FECD2FACBC89}"/>
                    </a:ext>
                  </a:extLst>
                </p14:cNvPr>
                <p14:cNvContentPartPr/>
                <p14:nvPr/>
              </p14:nvContentPartPr>
              <p14:xfrm>
                <a:off x="8539365" y="4583617"/>
                <a:ext cx="1151280" cy="52200"/>
              </p14:xfrm>
            </p:contentPart>
          </mc:Choice>
          <mc:Fallback>
            <p:pic>
              <p:nvPicPr>
                <p:cNvPr id="344" name="Ink 343">
                  <a:extLst>
                    <a:ext uri="{FF2B5EF4-FFF2-40B4-BE49-F238E27FC236}">
                      <a16:creationId xmlns:a16="http://schemas.microsoft.com/office/drawing/2014/main" id="{28AE83E7-1349-B0C2-CF90-FECD2FACBC89}"/>
                    </a:ext>
                  </a:extLst>
                </p:cNvPr>
                <p:cNvPicPr/>
                <p:nvPr/>
              </p:nvPicPr>
              <p:blipFill>
                <a:blip r:embed="rId493"/>
                <a:stretch>
                  <a:fillRect/>
                </a:stretch>
              </p:blipFill>
              <p:spPr>
                <a:xfrm>
                  <a:off x="8530725" y="4574977"/>
                  <a:ext cx="11689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45" name="Ink 344">
                  <a:extLst>
                    <a:ext uri="{FF2B5EF4-FFF2-40B4-BE49-F238E27FC236}">
                      <a16:creationId xmlns:a16="http://schemas.microsoft.com/office/drawing/2014/main" id="{F6884683-BE6E-926A-3FD2-81766353D317}"/>
                    </a:ext>
                  </a:extLst>
                </p14:cNvPr>
                <p14:cNvContentPartPr/>
                <p14:nvPr/>
              </p14:nvContentPartPr>
              <p14:xfrm>
                <a:off x="8709285" y="4658857"/>
                <a:ext cx="460440" cy="275400"/>
              </p14:xfrm>
            </p:contentPart>
          </mc:Choice>
          <mc:Fallback>
            <p:pic>
              <p:nvPicPr>
                <p:cNvPr id="345" name="Ink 344">
                  <a:extLst>
                    <a:ext uri="{FF2B5EF4-FFF2-40B4-BE49-F238E27FC236}">
                      <a16:creationId xmlns:a16="http://schemas.microsoft.com/office/drawing/2014/main" id="{F6884683-BE6E-926A-3FD2-81766353D317}"/>
                    </a:ext>
                  </a:extLst>
                </p:cNvPr>
                <p:cNvPicPr/>
                <p:nvPr/>
              </p:nvPicPr>
              <p:blipFill>
                <a:blip r:embed="rId495"/>
                <a:stretch>
                  <a:fillRect/>
                </a:stretch>
              </p:blipFill>
              <p:spPr>
                <a:xfrm>
                  <a:off x="8700285" y="4650217"/>
                  <a:ext cx="4780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46" name="Ink 345">
                  <a:extLst>
                    <a:ext uri="{FF2B5EF4-FFF2-40B4-BE49-F238E27FC236}">
                      <a16:creationId xmlns:a16="http://schemas.microsoft.com/office/drawing/2014/main" id="{64A65A64-D6A6-FC98-A8D4-60BC8D4F73DE}"/>
                    </a:ext>
                  </a:extLst>
                </p14:cNvPr>
                <p14:cNvContentPartPr/>
                <p14:nvPr/>
              </p14:nvContentPartPr>
              <p14:xfrm>
                <a:off x="8946525" y="4781977"/>
                <a:ext cx="186120" cy="216720"/>
              </p14:xfrm>
            </p:contentPart>
          </mc:Choice>
          <mc:Fallback>
            <p:pic>
              <p:nvPicPr>
                <p:cNvPr id="346" name="Ink 345">
                  <a:extLst>
                    <a:ext uri="{FF2B5EF4-FFF2-40B4-BE49-F238E27FC236}">
                      <a16:creationId xmlns:a16="http://schemas.microsoft.com/office/drawing/2014/main" id="{64A65A64-D6A6-FC98-A8D4-60BC8D4F73DE}"/>
                    </a:ext>
                  </a:extLst>
                </p:cNvPr>
                <p:cNvPicPr/>
                <p:nvPr/>
              </p:nvPicPr>
              <p:blipFill>
                <a:blip r:embed="rId497"/>
                <a:stretch>
                  <a:fillRect/>
                </a:stretch>
              </p:blipFill>
              <p:spPr>
                <a:xfrm>
                  <a:off x="8937885" y="4773337"/>
                  <a:ext cx="2037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47" name="Ink 346">
                  <a:extLst>
                    <a:ext uri="{FF2B5EF4-FFF2-40B4-BE49-F238E27FC236}">
                      <a16:creationId xmlns:a16="http://schemas.microsoft.com/office/drawing/2014/main" id="{EA92B134-1DEB-F8D6-495C-EED265200C16}"/>
                    </a:ext>
                  </a:extLst>
                </p14:cNvPr>
                <p14:cNvContentPartPr/>
                <p14:nvPr/>
              </p14:nvContentPartPr>
              <p14:xfrm>
                <a:off x="8968485" y="4859377"/>
                <a:ext cx="130320" cy="27360"/>
              </p14:xfrm>
            </p:contentPart>
          </mc:Choice>
          <mc:Fallback>
            <p:pic>
              <p:nvPicPr>
                <p:cNvPr id="347" name="Ink 346">
                  <a:extLst>
                    <a:ext uri="{FF2B5EF4-FFF2-40B4-BE49-F238E27FC236}">
                      <a16:creationId xmlns:a16="http://schemas.microsoft.com/office/drawing/2014/main" id="{EA92B134-1DEB-F8D6-495C-EED265200C16}"/>
                    </a:ext>
                  </a:extLst>
                </p:cNvPr>
                <p:cNvPicPr/>
                <p:nvPr/>
              </p:nvPicPr>
              <p:blipFill>
                <a:blip r:embed="rId499"/>
                <a:stretch>
                  <a:fillRect/>
                </a:stretch>
              </p:blipFill>
              <p:spPr>
                <a:xfrm>
                  <a:off x="8959485" y="4850737"/>
                  <a:ext cx="147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48" name="Ink 347">
                  <a:extLst>
                    <a:ext uri="{FF2B5EF4-FFF2-40B4-BE49-F238E27FC236}">
                      <a16:creationId xmlns:a16="http://schemas.microsoft.com/office/drawing/2014/main" id="{F22D0077-7B90-04DF-D245-1A8A4FB6D98D}"/>
                    </a:ext>
                  </a:extLst>
                </p14:cNvPr>
                <p14:cNvContentPartPr/>
                <p14:nvPr/>
              </p14:nvContentPartPr>
              <p14:xfrm>
                <a:off x="9138765" y="4894297"/>
                <a:ext cx="124560" cy="159480"/>
              </p14:xfrm>
            </p:contentPart>
          </mc:Choice>
          <mc:Fallback>
            <p:pic>
              <p:nvPicPr>
                <p:cNvPr id="348" name="Ink 347">
                  <a:extLst>
                    <a:ext uri="{FF2B5EF4-FFF2-40B4-BE49-F238E27FC236}">
                      <a16:creationId xmlns:a16="http://schemas.microsoft.com/office/drawing/2014/main" id="{F22D0077-7B90-04DF-D245-1A8A4FB6D98D}"/>
                    </a:ext>
                  </a:extLst>
                </p:cNvPr>
                <p:cNvPicPr/>
                <p:nvPr/>
              </p:nvPicPr>
              <p:blipFill>
                <a:blip r:embed="rId501"/>
                <a:stretch>
                  <a:fillRect/>
                </a:stretch>
              </p:blipFill>
              <p:spPr>
                <a:xfrm>
                  <a:off x="9130125" y="4885297"/>
                  <a:ext cx="1422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56" name="Ink 355">
                  <a:extLst>
                    <a:ext uri="{FF2B5EF4-FFF2-40B4-BE49-F238E27FC236}">
                      <a16:creationId xmlns:a16="http://schemas.microsoft.com/office/drawing/2014/main" id="{E2CD4E1D-A4C9-9DAF-A918-94A704F8402E}"/>
                    </a:ext>
                  </a:extLst>
                </p14:cNvPr>
                <p14:cNvContentPartPr/>
                <p14:nvPr/>
              </p14:nvContentPartPr>
              <p14:xfrm>
                <a:off x="9932565" y="4671457"/>
                <a:ext cx="175680" cy="11880"/>
              </p14:xfrm>
            </p:contentPart>
          </mc:Choice>
          <mc:Fallback>
            <p:pic>
              <p:nvPicPr>
                <p:cNvPr id="356" name="Ink 355">
                  <a:extLst>
                    <a:ext uri="{FF2B5EF4-FFF2-40B4-BE49-F238E27FC236}">
                      <a16:creationId xmlns:a16="http://schemas.microsoft.com/office/drawing/2014/main" id="{E2CD4E1D-A4C9-9DAF-A918-94A704F8402E}"/>
                    </a:ext>
                  </a:extLst>
                </p:cNvPr>
                <p:cNvPicPr/>
                <p:nvPr/>
              </p:nvPicPr>
              <p:blipFill>
                <a:blip r:embed="rId503"/>
                <a:stretch>
                  <a:fillRect/>
                </a:stretch>
              </p:blipFill>
              <p:spPr>
                <a:xfrm>
                  <a:off x="9923565" y="4662457"/>
                  <a:ext cx="193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57" name="Ink 356">
                  <a:extLst>
                    <a:ext uri="{FF2B5EF4-FFF2-40B4-BE49-F238E27FC236}">
                      <a16:creationId xmlns:a16="http://schemas.microsoft.com/office/drawing/2014/main" id="{451796D9-5E9D-B36E-3C64-280D9CFD21B4}"/>
                    </a:ext>
                  </a:extLst>
                </p14:cNvPr>
                <p14:cNvContentPartPr/>
                <p14:nvPr/>
              </p14:nvContentPartPr>
              <p14:xfrm>
                <a:off x="9930045" y="4589737"/>
                <a:ext cx="121680" cy="37800"/>
              </p14:xfrm>
            </p:contentPart>
          </mc:Choice>
          <mc:Fallback>
            <p:pic>
              <p:nvPicPr>
                <p:cNvPr id="357" name="Ink 356">
                  <a:extLst>
                    <a:ext uri="{FF2B5EF4-FFF2-40B4-BE49-F238E27FC236}">
                      <a16:creationId xmlns:a16="http://schemas.microsoft.com/office/drawing/2014/main" id="{451796D9-5E9D-B36E-3C64-280D9CFD21B4}"/>
                    </a:ext>
                  </a:extLst>
                </p:cNvPr>
                <p:cNvPicPr/>
                <p:nvPr/>
              </p:nvPicPr>
              <p:blipFill>
                <a:blip r:embed="rId505"/>
                <a:stretch>
                  <a:fillRect/>
                </a:stretch>
              </p:blipFill>
              <p:spPr>
                <a:xfrm>
                  <a:off x="9921045" y="4580737"/>
                  <a:ext cx="1393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58" name="Ink 357">
                  <a:extLst>
                    <a:ext uri="{FF2B5EF4-FFF2-40B4-BE49-F238E27FC236}">
                      <a16:creationId xmlns:a16="http://schemas.microsoft.com/office/drawing/2014/main" id="{8542A01C-5CE6-4C38-707D-52FCAFF28937}"/>
                    </a:ext>
                  </a:extLst>
                </p14:cNvPr>
                <p14:cNvContentPartPr/>
                <p14:nvPr/>
              </p14:nvContentPartPr>
              <p14:xfrm>
                <a:off x="10361325" y="4249897"/>
                <a:ext cx="266040" cy="245160"/>
              </p14:xfrm>
            </p:contentPart>
          </mc:Choice>
          <mc:Fallback>
            <p:pic>
              <p:nvPicPr>
                <p:cNvPr id="358" name="Ink 357">
                  <a:extLst>
                    <a:ext uri="{FF2B5EF4-FFF2-40B4-BE49-F238E27FC236}">
                      <a16:creationId xmlns:a16="http://schemas.microsoft.com/office/drawing/2014/main" id="{8542A01C-5CE6-4C38-707D-52FCAFF28937}"/>
                    </a:ext>
                  </a:extLst>
                </p:cNvPr>
                <p:cNvPicPr/>
                <p:nvPr/>
              </p:nvPicPr>
              <p:blipFill>
                <a:blip r:embed="rId507"/>
                <a:stretch>
                  <a:fillRect/>
                </a:stretch>
              </p:blipFill>
              <p:spPr>
                <a:xfrm>
                  <a:off x="10352325" y="4241257"/>
                  <a:ext cx="2836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59" name="Ink 358">
                  <a:extLst>
                    <a:ext uri="{FF2B5EF4-FFF2-40B4-BE49-F238E27FC236}">
                      <a16:creationId xmlns:a16="http://schemas.microsoft.com/office/drawing/2014/main" id="{4A816CED-0AA9-2E15-9CBE-E6C3C86E6F9C}"/>
                    </a:ext>
                  </a:extLst>
                </p14:cNvPr>
                <p14:cNvContentPartPr/>
                <p14:nvPr/>
              </p14:nvContentPartPr>
              <p14:xfrm>
                <a:off x="10388325" y="4379857"/>
                <a:ext cx="127080" cy="24120"/>
              </p14:xfrm>
            </p:contentPart>
          </mc:Choice>
          <mc:Fallback>
            <p:pic>
              <p:nvPicPr>
                <p:cNvPr id="359" name="Ink 358">
                  <a:extLst>
                    <a:ext uri="{FF2B5EF4-FFF2-40B4-BE49-F238E27FC236}">
                      <a16:creationId xmlns:a16="http://schemas.microsoft.com/office/drawing/2014/main" id="{4A816CED-0AA9-2E15-9CBE-E6C3C86E6F9C}"/>
                    </a:ext>
                  </a:extLst>
                </p:cNvPr>
                <p:cNvPicPr/>
                <p:nvPr/>
              </p:nvPicPr>
              <p:blipFill>
                <a:blip r:embed="rId509"/>
                <a:stretch>
                  <a:fillRect/>
                </a:stretch>
              </p:blipFill>
              <p:spPr>
                <a:xfrm>
                  <a:off x="10379325" y="4370857"/>
                  <a:ext cx="1447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60" name="Ink 359">
                  <a:extLst>
                    <a:ext uri="{FF2B5EF4-FFF2-40B4-BE49-F238E27FC236}">
                      <a16:creationId xmlns:a16="http://schemas.microsoft.com/office/drawing/2014/main" id="{095DEB76-92BC-C78B-09E9-124B5E3B2D5B}"/>
                    </a:ext>
                  </a:extLst>
                </p14:cNvPr>
                <p14:cNvContentPartPr/>
                <p14:nvPr/>
              </p14:nvContentPartPr>
              <p14:xfrm>
                <a:off x="10643925" y="4412257"/>
                <a:ext cx="156960" cy="137520"/>
              </p14:xfrm>
            </p:contentPart>
          </mc:Choice>
          <mc:Fallback>
            <p:pic>
              <p:nvPicPr>
                <p:cNvPr id="360" name="Ink 359">
                  <a:extLst>
                    <a:ext uri="{FF2B5EF4-FFF2-40B4-BE49-F238E27FC236}">
                      <a16:creationId xmlns:a16="http://schemas.microsoft.com/office/drawing/2014/main" id="{095DEB76-92BC-C78B-09E9-124B5E3B2D5B}"/>
                    </a:ext>
                  </a:extLst>
                </p:cNvPr>
                <p:cNvPicPr/>
                <p:nvPr/>
              </p:nvPicPr>
              <p:blipFill>
                <a:blip r:embed="rId511"/>
                <a:stretch>
                  <a:fillRect/>
                </a:stretch>
              </p:blipFill>
              <p:spPr>
                <a:xfrm>
                  <a:off x="10635285" y="4403257"/>
                  <a:ext cx="174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61" name="Ink 360">
                  <a:extLst>
                    <a:ext uri="{FF2B5EF4-FFF2-40B4-BE49-F238E27FC236}">
                      <a16:creationId xmlns:a16="http://schemas.microsoft.com/office/drawing/2014/main" id="{C948CFC4-B0A0-D42C-582E-B9E17AE40A11}"/>
                    </a:ext>
                  </a:extLst>
                </p14:cNvPr>
                <p14:cNvContentPartPr/>
                <p14:nvPr/>
              </p14:nvContentPartPr>
              <p14:xfrm>
                <a:off x="10239285" y="4641577"/>
                <a:ext cx="770040" cy="45720"/>
              </p14:xfrm>
            </p:contentPart>
          </mc:Choice>
          <mc:Fallback>
            <p:pic>
              <p:nvPicPr>
                <p:cNvPr id="361" name="Ink 360">
                  <a:extLst>
                    <a:ext uri="{FF2B5EF4-FFF2-40B4-BE49-F238E27FC236}">
                      <a16:creationId xmlns:a16="http://schemas.microsoft.com/office/drawing/2014/main" id="{C948CFC4-B0A0-D42C-582E-B9E17AE40A11}"/>
                    </a:ext>
                  </a:extLst>
                </p:cNvPr>
                <p:cNvPicPr/>
                <p:nvPr/>
              </p:nvPicPr>
              <p:blipFill>
                <a:blip r:embed="rId513"/>
                <a:stretch>
                  <a:fillRect/>
                </a:stretch>
              </p:blipFill>
              <p:spPr>
                <a:xfrm>
                  <a:off x="10230285" y="4632937"/>
                  <a:ext cx="787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62" name="Ink 361">
                  <a:extLst>
                    <a:ext uri="{FF2B5EF4-FFF2-40B4-BE49-F238E27FC236}">
                      <a16:creationId xmlns:a16="http://schemas.microsoft.com/office/drawing/2014/main" id="{CC85F5C9-71D1-2E7F-3C44-478ADF67D0DC}"/>
                    </a:ext>
                  </a:extLst>
                </p14:cNvPr>
                <p14:cNvContentPartPr/>
                <p14:nvPr/>
              </p14:nvContentPartPr>
              <p14:xfrm>
                <a:off x="10386525" y="4784497"/>
                <a:ext cx="237600" cy="228960"/>
              </p14:xfrm>
            </p:contentPart>
          </mc:Choice>
          <mc:Fallback>
            <p:pic>
              <p:nvPicPr>
                <p:cNvPr id="362" name="Ink 361">
                  <a:extLst>
                    <a:ext uri="{FF2B5EF4-FFF2-40B4-BE49-F238E27FC236}">
                      <a16:creationId xmlns:a16="http://schemas.microsoft.com/office/drawing/2014/main" id="{CC85F5C9-71D1-2E7F-3C44-478ADF67D0DC}"/>
                    </a:ext>
                  </a:extLst>
                </p:cNvPr>
                <p:cNvPicPr/>
                <p:nvPr/>
              </p:nvPicPr>
              <p:blipFill>
                <a:blip r:embed="rId515"/>
                <a:stretch>
                  <a:fillRect/>
                </a:stretch>
              </p:blipFill>
              <p:spPr>
                <a:xfrm>
                  <a:off x="10377885" y="4775497"/>
                  <a:ext cx="2552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63" name="Ink 362">
                  <a:extLst>
                    <a:ext uri="{FF2B5EF4-FFF2-40B4-BE49-F238E27FC236}">
                      <a16:creationId xmlns:a16="http://schemas.microsoft.com/office/drawing/2014/main" id="{730BB540-C97A-61B8-1386-F4A3A16B6147}"/>
                    </a:ext>
                  </a:extLst>
                </p14:cNvPr>
                <p14:cNvContentPartPr/>
                <p14:nvPr/>
              </p14:nvContentPartPr>
              <p14:xfrm>
                <a:off x="10422885" y="4878817"/>
                <a:ext cx="159120" cy="30960"/>
              </p14:xfrm>
            </p:contentPart>
          </mc:Choice>
          <mc:Fallback>
            <p:pic>
              <p:nvPicPr>
                <p:cNvPr id="363" name="Ink 362">
                  <a:extLst>
                    <a:ext uri="{FF2B5EF4-FFF2-40B4-BE49-F238E27FC236}">
                      <a16:creationId xmlns:a16="http://schemas.microsoft.com/office/drawing/2014/main" id="{730BB540-C97A-61B8-1386-F4A3A16B6147}"/>
                    </a:ext>
                  </a:extLst>
                </p:cNvPr>
                <p:cNvPicPr/>
                <p:nvPr/>
              </p:nvPicPr>
              <p:blipFill>
                <a:blip r:embed="rId517"/>
                <a:stretch>
                  <a:fillRect/>
                </a:stretch>
              </p:blipFill>
              <p:spPr>
                <a:xfrm>
                  <a:off x="10414245" y="4870177"/>
                  <a:ext cx="176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64" name="Ink 363">
                  <a:extLst>
                    <a:ext uri="{FF2B5EF4-FFF2-40B4-BE49-F238E27FC236}">
                      <a16:creationId xmlns:a16="http://schemas.microsoft.com/office/drawing/2014/main" id="{4193EA1D-BD6E-63E3-1C5A-FE2A786BD213}"/>
                    </a:ext>
                  </a:extLst>
                </p14:cNvPr>
                <p14:cNvContentPartPr/>
                <p14:nvPr/>
              </p14:nvContentPartPr>
              <p14:xfrm>
                <a:off x="10708725" y="4955857"/>
                <a:ext cx="163800" cy="164520"/>
              </p14:xfrm>
            </p:contentPart>
          </mc:Choice>
          <mc:Fallback>
            <p:pic>
              <p:nvPicPr>
                <p:cNvPr id="364" name="Ink 363">
                  <a:extLst>
                    <a:ext uri="{FF2B5EF4-FFF2-40B4-BE49-F238E27FC236}">
                      <a16:creationId xmlns:a16="http://schemas.microsoft.com/office/drawing/2014/main" id="{4193EA1D-BD6E-63E3-1C5A-FE2A786BD213}"/>
                    </a:ext>
                  </a:extLst>
                </p:cNvPr>
                <p:cNvPicPr/>
                <p:nvPr/>
              </p:nvPicPr>
              <p:blipFill>
                <a:blip r:embed="rId519"/>
                <a:stretch>
                  <a:fillRect/>
                </a:stretch>
              </p:blipFill>
              <p:spPr>
                <a:xfrm>
                  <a:off x="10699725" y="4946857"/>
                  <a:ext cx="1814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67" name="Ink 366">
                  <a:extLst>
                    <a:ext uri="{FF2B5EF4-FFF2-40B4-BE49-F238E27FC236}">
                      <a16:creationId xmlns:a16="http://schemas.microsoft.com/office/drawing/2014/main" id="{651D0522-8CFE-5B4B-2F23-DE7611F78589}"/>
                    </a:ext>
                  </a:extLst>
                </p14:cNvPr>
                <p14:cNvContentPartPr/>
                <p14:nvPr/>
              </p14:nvContentPartPr>
              <p14:xfrm>
                <a:off x="11167365" y="4686937"/>
                <a:ext cx="159120" cy="38520"/>
              </p14:xfrm>
            </p:contentPart>
          </mc:Choice>
          <mc:Fallback>
            <p:pic>
              <p:nvPicPr>
                <p:cNvPr id="367" name="Ink 366">
                  <a:extLst>
                    <a:ext uri="{FF2B5EF4-FFF2-40B4-BE49-F238E27FC236}">
                      <a16:creationId xmlns:a16="http://schemas.microsoft.com/office/drawing/2014/main" id="{651D0522-8CFE-5B4B-2F23-DE7611F78589}"/>
                    </a:ext>
                  </a:extLst>
                </p:cNvPr>
                <p:cNvPicPr/>
                <p:nvPr/>
              </p:nvPicPr>
              <p:blipFill>
                <a:blip r:embed="rId521"/>
                <a:stretch>
                  <a:fillRect/>
                </a:stretch>
              </p:blipFill>
              <p:spPr>
                <a:xfrm>
                  <a:off x="11158365" y="4678297"/>
                  <a:ext cx="1767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68" name="Ink 367">
                  <a:extLst>
                    <a:ext uri="{FF2B5EF4-FFF2-40B4-BE49-F238E27FC236}">
                      <a16:creationId xmlns:a16="http://schemas.microsoft.com/office/drawing/2014/main" id="{4D347F23-9D5F-171C-E72D-2EF6C320334F}"/>
                    </a:ext>
                  </a:extLst>
                </p14:cNvPr>
                <p14:cNvContentPartPr/>
                <p14:nvPr/>
              </p14:nvContentPartPr>
              <p14:xfrm>
                <a:off x="11132085" y="4622857"/>
                <a:ext cx="150840" cy="15480"/>
              </p14:xfrm>
            </p:contentPart>
          </mc:Choice>
          <mc:Fallback>
            <p:pic>
              <p:nvPicPr>
                <p:cNvPr id="368" name="Ink 367">
                  <a:extLst>
                    <a:ext uri="{FF2B5EF4-FFF2-40B4-BE49-F238E27FC236}">
                      <a16:creationId xmlns:a16="http://schemas.microsoft.com/office/drawing/2014/main" id="{4D347F23-9D5F-171C-E72D-2EF6C320334F}"/>
                    </a:ext>
                  </a:extLst>
                </p:cNvPr>
                <p:cNvPicPr/>
                <p:nvPr/>
              </p:nvPicPr>
              <p:blipFill>
                <a:blip r:embed="rId523"/>
                <a:stretch>
                  <a:fillRect/>
                </a:stretch>
              </p:blipFill>
              <p:spPr>
                <a:xfrm>
                  <a:off x="11123445" y="4613857"/>
                  <a:ext cx="16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69" name="Ink 368">
                  <a:extLst>
                    <a:ext uri="{FF2B5EF4-FFF2-40B4-BE49-F238E27FC236}">
                      <a16:creationId xmlns:a16="http://schemas.microsoft.com/office/drawing/2014/main" id="{370848E8-756D-B917-6183-9263AFD7040A}"/>
                    </a:ext>
                  </a:extLst>
                </p14:cNvPr>
                <p14:cNvContentPartPr/>
                <p14:nvPr/>
              </p14:nvContentPartPr>
              <p14:xfrm>
                <a:off x="11412165" y="4537177"/>
                <a:ext cx="32760" cy="174600"/>
              </p14:xfrm>
            </p:contentPart>
          </mc:Choice>
          <mc:Fallback>
            <p:pic>
              <p:nvPicPr>
                <p:cNvPr id="369" name="Ink 368">
                  <a:extLst>
                    <a:ext uri="{FF2B5EF4-FFF2-40B4-BE49-F238E27FC236}">
                      <a16:creationId xmlns:a16="http://schemas.microsoft.com/office/drawing/2014/main" id="{370848E8-756D-B917-6183-9263AFD7040A}"/>
                    </a:ext>
                  </a:extLst>
                </p:cNvPr>
                <p:cNvPicPr/>
                <p:nvPr/>
              </p:nvPicPr>
              <p:blipFill>
                <a:blip r:embed="rId525"/>
                <a:stretch>
                  <a:fillRect/>
                </a:stretch>
              </p:blipFill>
              <p:spPr>
                <a:xfrm>
                  <a:off x="11403525" y="4528177"/>
                  <a:ext cx="504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71" name="Ink 370">
                  <a:extLst>
                    <a:ext uri="{FF2B5EF4-FFF2-40B4-BE49-F238E27FC236}">
                      <a16:creationId xmlns:a16="http://schemas.microsoft.com/office/drawing/2014/main" id="{457910B9-F2A4-9131-329A-B799300E9AC2}"/>
                    </a:ext>
                  </a:extLst>
                </p14:cNvPr>
                <p14:cNvContentPartPr/>
                <p14:nvPr/>
              </p14:nvContentPartPr>
              <p14:xfrm>
                <a:off x="9368445" y="4672537"/>
                <a:ext cx="396000" cy="369720"/>
              </p14:xfrm>
            </p:contentPart>
          </mc:Choice>
          <mc:Fallback>
            <p:pic>
              <p:nvPicPr>
                <p:cNvPr id="371" name="Ink 370">
                  <a:extLst>
                    <a:ext uri="{FF2B5EF4-FFF2-40B4-BE49-F238E27FC236}">
                      <a16:creationId xmlns:a16="http://schemas.microsoft.com/office/drawing/2014/main" id="{457910B9-F2A4-9131-329A-B799300E9AC2}"/>
                    </a:ext>
                  </a:extLst>
                </p:cNvPr>
                <p:cNvPicPr/>
                <p:nvPr/>
              </p:nvPicPr>
              <p:blipFill>
                <a:blip r:embed="rId527"/>
                <a:stretch>
                  <a:fillRect/>
                </a:stretch>
              </p:blipFill>
              <p:spPr>
                <a:xfrm>
                  <a:off x="9359445" y="4663897"/>
                  <a:ext cx="41364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72" name="Ink 371">
                  <a:extLst>
                    <a:ext uri="{FF2B5EF4-FFF2-40B4-BE49-F238E27FC236}">
                      <a16:creationId xmlns:a16="http://schemas.microsoft.com/office/drawing/2014/main" id="{7EB87BBC-9240-5129-0801-EA0D98D1E6D4}"/>
                    </a:ext>
                  </a:extLst>
                </p14:cNvPr>
                <p14:cNvContentPartPr/>
                <p14:nvPr/>
              </p14:nvContentPartPr>
              <p14:xfrm>
                <a:off x="9590565" y="4796017"/>
                <a:ext cx="162000" cy="230040"/>
              </p14:xfrm>
            </p:contentPart>
          </mc:Choice>
          <mc:Fallback>
            <p:pic>
              <p:nvPicPr>
                <p:cNvPr id="372" name="Ink 371">
                  <a:extLst>
                    <a:ext uri="{FF2B5EF4-FFF2-40B4-BE49-F238E27FC236}">
                      <a16:creationId xmlns:a16="http://schemas.microsoft.com/office/drawing/2014/main" id="{7EB87BBC-9240-5129-0801-EA0D98D1E6D4}"/>
                    </a:ext>
                  </a:extLst>
                </p:cNvPr>
                <p:cNvPicPr/>
                <p:nvPr/>
              </p:nvPicPr>
              <p:blipFill>
                <a:blip r:embed="rId529"/>
                <a:stretch>
                  <a:fillRect/>
                </a:stretch>
              </p:blipFill>
              <p:spPr>
                <a:xfrm>
                  <a:off x="9581565" y="4787377"/>
                  <a:ext cx="1796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73" name="Ink 372">
                  <a:extLst>
                    <a:ext uri="{FF2B5EF4-FFF2-40B4-BE49-F238E27FC236}">
                      <a16:creationId xmlns:a16="http://schemas.microsoft.com/office/drawing/2014/main" id="{14A605C7-7257-D5F2-8664-10F57C707521}"/>
                    </a:ext>
                  </a:extLst>
                </p14:cNvPr>
                <p14:cNvContentPartPr/>
                <p14:nvPr/>
              </p14:nvContentPartPr>
              <p14:xfrm>
                <a:off x="9635205" y="4873777"/>
                <a:ext cx="97200" cy="27360"/>
              </p14:xfrm>
            </p:contentPart>
          </mc:Choice>
          <mc:Fallback>
            <p:pic>
              <p:nvPicPr>
                <p:cNvPr id="373" name="Ink 372">
                  <a:extLst>
                    <a:ext uri="{FF2B5EF4-FFF2-40B4-BE49-F238E27FC236}">
                      <a16:creationId xmlns:a16="http://schemas.microsoft.com/office/drawing/2014/main" id="{14A605C7-7257-D5F2-8664-10F57C707521}"/>
                    </a:ext>
                  </a:extLst>
                </p:cNvPr>
                <p:cNvPicPr/>
                <p:nvPr/>
              </p:nvPicPr>
              <p:blipFill>
                <a:blip r:embed="rId531"/>
                <a:stretch>
                  <a:fillRect/>
                </a:stretch>
              </p:blipFill>
              <p:spPr>
                <a:xfrm>
                  <a:off x="9626205" y="4865137"/>
                  <a:ext cx="1148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74" name="Ink 373">
                  <a:extLst>
                    <a:ext uri="{FF2B5EF4-FFF2-40B4-BE49-F238E27FC236}">
                      <a16:creationId xmlns:a16="http://schemas.microsoft.com/office/drawing/2014/main" id="{C9C3BC4C-1ADD-BDA8-6EB5-A01AF2EF8DB1}"/>
                    </a:ext>
                  </a:extLst>
                </p14:cNvPr>
                <p14:cNvContentPartPr/>
                <p14:nvPr/>
              </p14:nvContentPartPr>
              <p14:xfrm>
                <a:off x="9747885" y="4929217"/>
                <a:ext cx="127080" cy="165240"/>
              </p14:xfrm>
            </p:contentPart>
          </mc:Choice>
          <mc:Fallback>
            <p:pic>
              <p:nvPicPr>
                <p:cNvPr id="374" name="Ink 373">
                  <a:extLst>
                    <a:ext uri="{FF2B5EF4-FFF2-40B4-BE49-F238E27FC236}">
                      <a16:creationId xmlns:a16="http://schemas.microsoft.com/office/drawing/2014/main" id="{C9C3BC4C-1ADD-BDA8-6EB5-A01AF2EF8DB1}"/>
                    </a:ext>
                  </a:extLst>
                </p:cNvPr>
                <p:cNvPicPr/>
                <p:nvPr/>
              </p:nvPicPr>
              <p:blipFill>
                <a:blip r:embed="rId533"/>
                <a:stretch>
                  <a:fillRect/>
                </a:stretch>
              </p:blipFill>
              <p:spPr>
                <a:xfrm>
                  <a:off x="9739245" y="4920577"/>
                  <a:ext cx="144720" cy="182880"/>
                </a:xfrm>
                <a:prstGeom prst="rect">
                  <a:avLst/>
                </a:prstGeom>
              </p:spPr>
            </p:pic>
          </mc:Fallback>
        </mc:AlternateContent>
      </p:grpSp>
      <p:grpSp>
        <p:nvGrpSpPr>
          <p:cNvPr id="378" name="Group 377">
            <a:extLst>
              <a:ext uri="{FF2B5EF4-FFF2-40B4-BE49-F238E27FC236}">
                <a16:creationId xmlns:a16="http://schemas.microsoft.com/office/drawing/2014/main" id="{A0182C0F-C206-3EAC-956C-983A4164F02E}"/>
              </a:ext>
            </a:extLst>
          </p:cNvPr>
          <p:cNvGrpSpPr/>
          <p:nvPr/>
        </p:nvGrpSpPr>
        <p:grpSpPr>
          <a:xfrm>
            <a:off x="5837925" y="6242497"/>
            <a:ext cx="300240" cy="88920"/>
            <a:chOff x="5837925" y="6242497"/>
            <a:chExt cx="300240" cy="88920"/>
          </a:xfrm>
        </p:grpSpPr>
        <mc:AlternateContent xmlns:mc="http://schemas.openxmlformats.org/markup-compatibility/2006">
          <mc:Choice xmlns:p14="http://schemas.microsoft.com/office/powerpoint/2010/main" Requires="p14">
            <p:contentPart p14:bwMode="auto" r:id="rId534">
              <p14:nvContentPartPr>
                <p14:cNvPr id="376" name="Ink 375">
                  <a:extLst>
                    <a:ext uri="{FF2B5EF4-FFF2-40B4-BE49-F238E27FC236}">
                      <a16:creationId xmlns:a16="http://schemas.microsoft.com/office/drawing/2014/main" id="{44419CA3-92F5-3700-1A47-9B44E65E0548}"/>
                    </a:ext>
                  </a:extLst>
                </p14:cNvPr>
                <p14:cNvContentPartPr/>
                <p14:nvPr/>
              </p14:nvContentPartPr>
              <p14:xfrm>
                <a:off x="5837925" y="6242497"/>
                <a:ext cx="300240" cy="30960"/>
              </p14:xfrm>
            </p:contentPart>
          </mc:Choice>
          <mc:Fallback>
            <p:pic>
              <p:nvPicPr>
                <p:cNvPr id="376" name="Ink 375">
                  <a:extLst>
                    <a:ext uri="{FF2B5EF4-FFF2-40B4-BE49-F238E27FC236}">
                      <a16:creationId xmlns:a16="http://schemas.microsoft.com/office/drawing/2014/main" id="{44419CA3-92F5-3700-1A47-9B44E65E0548}"/>
                    </a:ext>
                  </a:extLst>
                </p:cNvPr>
                <p:cNvPicPr/>
                <p:nvPr/>
              </p:nvPicPr>
              <p:blipFill>
                <a:blip r:embed="rId535"/>
                <a:stretch>
                  <a:fillRect/>
                </a:stretch>
              </p:blipFill>
              <p:spPr>
                <a:xfrm>
                  <a:off x="5828925" y="6233857"/>
                  <a:ext cx="3178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77" name="Ink 376">
                  <a:extLst>
                    <a:ext uri="{FF2B5EF4-FFF2-40B4-BE49-F238E27FC236}">
                      <a16:creationId xmlns:a16="http://schemas.microsoft.com/office/drawing/2014/main" id="{A16CBAE4-155C-779D-2F81-AE8BCB8F7FB9}"/>
                    </a:ext>
                  </a:extLst>
                </p14:cNvPr>
                <p14:cNvContentPartPr/>
                <p14:nvPr/>
              </p14:nvContentPartPr>
              <p14:xfrm>
                <a:off x="5887245" y="6300097"/>
                <a:ext cx="190080" cy="31320"/>
              </p14:xfrm>
            </p:contentPart>
          </mc:Choice>
          <mc:Fallback>
            <p:pic>
              <p:nvPicPr>
                <p:cNvPr id="377" name="Ink 376">
                  <a:extLst>
                    <a:ext uri="{FF2B5EF4-FFF2-40B4-BE49-F238E27FC236}">
                      <a16:creationId xmlns:a16="http://schemas.microsoft.com/office/drawing/2014/main" id="{A16CBAE4-155C-779D-2F81-AE8BCB8F7FB9}"/>
                    </a:ext>
                  </a:extLst>
                </p:cNvPr>
                <p:cNvPicPr/>
                <p:nvPr/>
              </p:nvPicPr>
              <p:blipFill>
                <a:blip r:embed="rId537"/>
                <a:stretch>
                  <a:fillRect/>
                </a:stretch>
              </p:blipFill>
              <p:spPr>
                <a:xfrm>
                  <a:off x="5878605" y="6291097"/>
                  <a:ext cx="207720" cy="48960"/>
                </a:xfrm>
                <a:prstGeom prst="rect">
                  <a:avLst/>
                </a:prstGeom>
              </p:spPr>
            </p:pic>
          </mc:Fallback>
        </mc:AlternateContent>
      </p:grpSp>
      <p:grpSp>
        <p:nvGrpSpPr>
          <p:cNvPr id="390" name="Group 389">
            <a:extLst>
              <a:ext uri="{FF2B5EF4-FFF2-40B4-BE49-F238E27FC236}">
                <a16:creationId xmlns:a16="http://schemas.microsoft.com/office/drawing/2014/main" id="{0761516B-8035-2313-5CB0-1A2E1FE3FB9D}"/>
              </a:ext>
            </a:extLst>
          </p:cNvPr>
          <p:cNvGrpSpPr/>
          <p:nvPr/>
        </p:nvGrpSpPr>
        <p:grpSpPr>
          <a:xfrm>
            <a:off x="678405" y="6312697"/>
            <a:ext cx="1872360" cy="439560"/>
            <a:chOff x="678405" y="6312697"/>
            <a:chExt cx="1872360" cy="439560"/>
          </a:xfrm>
        </p:grpSpPr>
        <mc:AlternateContent xmlns:mc="http://schemas.openxmlformats.org/markup-compatibility/2006">
          <mc:Choice xmlns:p14="http://schemas.microsoft.com/office/powerpoint/2010/main" Requires="p14">
            <p:contentPart p14:bwMode="auto" r:id="rId538">
              <p14:nvContentPartPr>
                <p14:cNvPr id="379" name="Ink 378">
                  <a:extLst>
                    <a:ext uri="{FF2B5EF4-FFF2-40B4-BE49-F238E27FC236}">
                      <a16:creationId xmlns:a16="http://schemas.microsoft.com/office/drawing/2014/main" id="{26803AC5-934C-0D58-A163-6A081E8B3F0C}"/>
                    </a:ext>
                  </a:extLst>
                </p14:cNvPr>
                <p14:cNvContentPartPr/>
                <p14:nvPr/>
              </p14:nvContentPartPr>
              <p14:xfrm>
                <a:off x="678405" y="6332497"/>
                <a:ext cx="433800" cy="347760"/>
              </p14:xfrm>
            </p:contentPart>
          </mc:Choice>
          <mc:Fallback>
            <p:pic>
              <p:nvPicPr>
                <p:cNvPr id="379" name="Ink 378">
                  <a:extLst>
                    <a:ext uri="{FF2B5EF4-FFF2-40B4-BE49-F238E27FC236}">
                      <a16:creationId xmlns:a16="http://schemas.microsoft.com/office/drawing/2014/main" id="{26803AC5-934C-0D58-A163-6A081E8B3F0C}"/>
                    </a:ext>
                  </a:extLst>
                </p:cNvPr>
                <p:cNvPicPr/>
                <p:nvPr/>
              </p:nvPicPr>
              <p:blipFill>
                <a:blip r:embed="rId539"/>
                <a:stretch>
                  <a:fillRect/>
                </a:stretch>
              </p:blipFill>
              <p:spPr>
                <a:xfrm>
                  <a:off x="669765" y="6323857"/>
                  <a:ext cx="4514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80" name="Ink 379">
                  <a:extLst>
                    <a:ext uri="{FF2B5EF4-FFF2-40B4-BE49-F238E27FC236}">
                      <a16:creationId xmlns:a16="http://schemas.microsoft.com/office/drawing/2014/main" id="{AE06704A-72BC-09CC-F685-EC8EBEAE316B}"/>
                    </a:ext>
                  </a:extLst>
                </p14:cNvPr>
                <p14:cNvContentPartPr/>
                <p14:nvPr/>
              </p14:nvContentPartPr>
              <p14:xfrm>
                <a:off x="874605" y="6484417"/>
                <a:ext cx="120600" cy="203760"/>
              </p14:xfrm>
            </p:contentPart>
          </mc:Choice>
          <mc:Fallback>
            <p:pic>
              <p:nvPicPr>
                <p:cNvPr id="380" name="Ink 379">
                  <a:extLst>
                    <a:ext uri="{FF2B5EF4-FFF2-40B4-BE49-F238E27FC236}">
                      <a16:creationId xmlns:a16="http://schemas.microsoft.com/office/drawing/2014/main" id="{AE06704A-72BC-09CC-F685-EC8EBEAE316B}"/>
                    </a:ext>
                  </a:extLst>
                </p:cNvPr>
                <p:cNvPicPr/>
                <p:nvPr/>
              </p:nvPicPr>
              <p:blipFill>
                <a:blip r:embed="rId541"/>
                <a:stretch>
                  <a:fillRect/>
                </a:stretch>
              </p:blipFill>
              <p:spPr>
                <a:xfrm>
                  <a:off x="865965" y="6475777"/>
                  <a:ext cx="138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81" name="Ink 380">
                  <a:extLst>
                    <a:ext uri="{FF2B5EF4-FFF2-40B4-BE49-F238E27FC236}">
                      <a16:creationId xmlns:a16="http://schemas.microsoft.com/office/drawing/2014/main" id="{9C7E121E-F61E-2C52-65EF-578D8F8E0F34}"/>
                    </a:ext>
                  </a:extLst>
                </p14:cNvPr>
                <p14:cNvContentPartPr/>
                <p14:nvPr/>
              </p14:nvContentPartPr>
              <p14:xfrm>
                <a:off x="989085" y="6593857"/>
                <a:ext cx="125280" cy="21600"/>
              </p14:xfrm>
            </p:contentPart>
          </mc:Choice>
          <mc:Fallback>
            <p:pic>
              <p:nvPicPr>
                <p:cNvPr id="381" name="Ink 380">
                  <a:extLst>
                    <a:ext uri="{FF2B5EF4-FFF2-40B4-BE49-F238E27FC236}">
                      <a16:creationId xmlns:a16="http://schemas.microsoft.com/office/drawing/2014/main" id="{9C7E121E-F61E-2C52-65EF-578D8F8E0F34}"/>
                    </a:ext>
                  </a:extLst>
                </p:cNvPr>
                <p:cNvPicPr/>
                <p:nvPr/>
              </p:nvPicPr>
              <p:blipFill>
                <a:blip r:embed="rId543"/>
                <a:stretch>
                  <a:fillRect/>
                </a:stretch>
              </p:blipFill>
              <p:spPr>
                <a:xfrm>
                  <a:off x="980445" y="6584857"/>
                  <a:ext cx="1429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82" name="Ink 381">
                  <a:extLst>
                    <a:ext uri="{FF2B5EF4-FFF2-40B4-BE49-F238E27FC236}">
                      <a16:creationId xmlns:a16="http://schemas.microsoft.com/office/drawing/2014/main" id="{E6EC9850-80F0-5258-EC56-09C8CBC5889B}"/>
                    </a:ext>
                  </a:extLst>
                </p14:cNvPr>
                <p14:cNvContentPartPr/>
                <p14:nvPr/>
              </p14:nvContentPartPr>
              <p14:xfrm>
                <a:off x="1186725" y="6510337"/>
                <a:ext cx="139320" cy="184320"/>
              </p14:xfrm>
            </p:contentPart>
          </mc:Choice>
          <mc:Fallback>
            <p:pic>
              <p:nvPicPr>
                <p:cNvPr id="382" name="Ink 381">
                  <a:extLst>
                    <a:ext uri="{FF2B5EF4-FFF2-40B4-BE49-F238E27FC236}">
                      <a16:creationId xmlns:a16="http://schemas.microsoft.com/office/drawing/2014/main" id="{E6EC9850-80F0-5258-EC56-09C8CBC5889B}"/>
                    </a:ext>
                  </a:extLst>
                </p:cNvPr>
                <p:cNvPicPr/>
                <p:nvPr/>
              </p:nvPicPr>
              <p:blipFill>
                <a:blip r:embed="rId545"/>
                <a:stretch>
                  <a:fillRect/>
                </a:stretch>
              </p:blipFill>
              <p:spPr>
                <a:xfrm>
                  <a:off x="1177725" y="6501337"/>
                  <a:ext cx="1569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83" name="Ink 382">
                  <a:extLst>
                    <a:ext uri="{FF2B5EF4-FFF2-40B4-BE49-F238E27FC236}">
                      <a16:creationId xmlns:a16="http://schemas.microsoft.com/office/drawing/2014/main" id="{959ECFA0-CC90-8520-A378-049F1A5D7EEC}"/>
                    </a:ext>
                  </a:extLst>
                </p14:cNvPr>
                <p14:cNvContentPartPr/>
                <p14:nvPr/>
              </p14:nvContentPartPr>
              <p14:xfrm>
                <a:off x="1413525" y="6511057"/>
                <a:ext cx="55440" cy="176400"/>
              </p14:xfrm>
            </p:contentPart>
          </mc:Choice>
          <mc:Fallback>
            <p:pic>
              <p:nvPicPr>
                <p:cNvPr id="383" name="Ink 382">
                  <a:extLst>
                    <a:ext uri="{FF2B5EF4-FFF2-40B4-BE49-F238E27FC236}">
                      <a16:creationId xmlns:a16="http://schemas.microsoft.com/office/drawing/2014/main" id="{959ECFA0-CC90-8520-A378-049F1A5D7EEC}"/>
                    </a:ext>
                  </a:extLst>
                </p:cNvPr>
                <p:cNvPicPr/>
                <p:nvPr/>
              </p:nvPicPr>
              <p:blipFill>
                <a:blip r:embed="rId547"/>
                <a:stretch>
                  <a:fillRect/>
                </a:stretch>
              </p:blipFill>
              <p:spPr>
                <a:xfrm>
                  <a:off x="1404525" y="6502057"/>
                  <a:ext cx="730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84" name="Ink 383">
                  <a:extLst>
                    <a:ext uri="{FF2B5EF4-FFF2-40B4-BE49-F238E27FC236}">
                      <a16:creationId xmlns:a16="http://schemas.microsoft.com/office/drawing/2014/main" id="{C2E41B6C-FD49-4469-7C7C-04D2B93353BC}"/>
                    </a:ext>
                  </a:extLst>
                </p14:cNvPr>
                <p14:cNvContentPartPr/>
                <p14:nvPr/>
              </p14:nvContentPartPr>
              <p14:xfrm>
                <a:off x="1559685" y="6410257"/>
                <a:ext cx="172800" cy="134640"/>
              </p14:xfrm>
            </p:contentPart>
          </mc:Choice>
          <mc:Fallback>
            <p:pic>
              <p:nvPicPr>
                <p:cNvPr id="384" name="Ink 383">
                  <a:extLst>
                    <a:ext uri="{FF2B5EF4-FFF2-40B4-BE49-F238E27FC236}">
                      <a16:creationId xmlns:a16="http://schemas.microsoft.com/office/drawing/2014/main" id="{C2E41B6C-FD49-4469-7C7C-04D2B93353BC}"/>
                    </a:ext>
                  </a:extLst>
                </p:cNvPr>
                <p:cNvPicPr/>
                <p:nvPr/>
              </p:nvPicPr>
              <p:blipFill>
                <a:blip r:embed="rId549"/>
                <a:stretch>
                  <a:fillRect/>
                </a:stretch>
              </p:blipFill>
              <p:spPr>
                <a:xfrm>
                  <a:off x="1550685" y="6401617"/>
                  <a:ext cx="190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85" name="Ink 384">
                  <a:extLst>
                    <a:ext uri="{FF2B5EF4-FFF2-40B4-BE49-F238E27FC236}">
                      <a16:creationId xmlns:a16="http://schemas.microsoft.com/office/drawing/2014/main" id="{63EC05C4-EA47-88C3-474D-7EE45BD16FA9}"/>
                    </a:ext>
                  </a:extLst>
                </p14:cNvPr>
                <p14:cNvContentPartPr/>
                <p14:nvPr/>
              </p14:nvContentPartPr>
              <p14:xfrm>
                <a:off x="1020045" y="6312697"/>
                <a:ext cx="718200" cy="39240"/>
              </p14:xfrm>
            </p:contentPart>
          </mc:Choice>
          <mc:Fallback>
            <p:pic>
              <p:nvPicPr>
                <p:cNvPr id="385" name="Ink 384">
                  <a:extLst>
                    <a:ext uri="{FF2B5EF4-FFF2-40B4-BE49-F238E27FC236}">
                      <a16:creationId xmlns:a16="http://schemas.microsoft.com/office/drawing/2014/main" id="{63EC05C4-EA47-88C3-474D-7EE45BD16FA9}"/>
                    </a:ext>
                  </a:extLst>
                </p:cNvPr>
                <p:cNvPicPr/>
                <p:nvPr/>
              </p:nvPicPr>
              <p:blipFill>
                <a:blip r:embed="rId551"/>
                <a:stretch>
                  <a:fillRect/>
                </a:stretch>
              </p:blipFill>
              <p:spPr>
                <a:xfrm>
                  <a:off x="1011045" y="6303697"/>
                  <a:ext cx="7358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86" name="Ink 385">
                  <a:extLst>
                    <a:ext uri="{FF2B5EF4-FFF2-40B4-BE49-F238E27FC236}">
                      <a16:creationId xmlns:a16="http://schemas.microsoft.com/office/drawing/2014/main" id="{7B41674D-8117-E775-953E-BFF9BE97BBFB}"/>
                    </a:ext>
                  </a:extLst>
                </p14:cNvPr>
                <p14:cNvContentPartPr/>
                <p14:nvPr/>
              </p14:nvContentPartPr>
              <p14:xfrm>
                <a:off x="1885125" y="6611137"/>
                <a:ext cx="150840" cy="24120"/>
              </p14:xfrm>
            </p:contentPart>
          </mc:Choice>
          <mc:Fallback>
            <p:pic>
              <p:nvPicPr>
                <p:cNvPr id="386" name="Ink 385">
                  <a:extLst>
                    <a:ext uri="{FF2B5EF4-FFF2-40B4-BE49-F238E27FC236}">
                      <a16:creationId xmlns:a16="http://schemas.microsoft.com/office/drawing/2014/main" id="{7B41674D-8117-E775-953E-BFF9BE97BBFB}"/>
                    </a:ext>
                  </a:extLst>
                </p:cNvPr>
                <p:cNvPicPr/>
                <p:nvPr/>
              </p:nvPicPr>
              <p:blipFill>
                <a:blip r:embed="rId553"/>
                <a:stretch>
                  <a:fillRect/>
                </a:stretch>
              </p:blipFill>
              <p:spPr>
                <a:xfrm>
                  <a:off x="1876125" y="6602137"/>
                  <a:ext cx="168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87" name="Ink 386">
                  <a:extLst>
                    <a:ext uri="{FF2B5EF4-FFF2-40B4-BE49-F238E27FC236}">
                      <a16:creationId xmlns:a16="http://schemas.microsoft.com/office/drawing/2014/main" id="{52802FB3-E200-BE4F-8E08-62FD4A8D93CC}"/>
                    </a:ext>
                  </a:extLst>
                </p14:cNvPr>
                <p14:cNvContentPartPr/>
                <p14:nvPr/>
              </p14:nvContentPartPr>
              <p14:xfrm>
                <a:off x="1923645" y="6554977"/>
                <a:ext cx="41760" cy="7920"/>
              </p14:xfrm>
            </p:contentPart>
          </mc:Choice>
          <mc:Fallback>
            <p:pic>
              <p:nvPicPr>
                <p:cNvPr id="387" name="Ink 386">
                  <a:extLst>
                    <a:ext uri="{FF2B5EF4-FFF2-40B4-BE49-F238E27FC236}">
                      <a16:creationId xmlns:a16="http://schemas.microsoft.com/office/drawing/2014/main" id="{52802FB3-E200-BE4F-8E08-62FD4A8D93CC}"/>
                    </a:ext>
                  </a:extLst>
                </p:cNvPr>
                <p:cNvPicPr/>
                <p:nvPr/>
              </p:nvPicPr>
              <p:blipFill>
                <a:blip r:embed="rId555"/>
                <a:stretch>
                  <a:fillRect/>
                </a:stretch>
              </p:blipFill>
              <p:spPr>
                <a:xfrm>
                  <a:off x="1914645" y="6546337"/>
                  <a:ext cx="59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88" name="Ink 387">
                  <a:extLst>
                    <a:ext uri="{FF2B5EF4-FFF2-40B4-BE49-F238E27FC236}">
                      <a16:creationId xmlns:a16="http://schemas.microsoft.com/office/drawing/2014/main" id="{4A368E5E-5493-B9CC-3AE5-FAC3B7144D5D}"/>
                    </a:ext>
                  </a:extLst>
                </p14:cNvPr>
                <p14:cNvContentPartPr/>
                <p14:nvPr/>
              </p14:nvContentPartPr>
              <p14:xfrm>
                <a:off x="2136405" y="6313777"/>
                <a:ext cx="414360" cy="396720"/>
              </p14:xfrm>
            </p:contentPart>
          </mc:Choice>
          <mc:Fallback>
            <p:pic>
              <p:nvPicPr>
                <p:cNvPr id="388" name="Ink 387">
                  <a:extLst>
                    <a:ext uri="{FF2B5EF4-FFF2-40B4-BE49-F238E27FC236}">
                      <a16:creationId xmlns:a16="http://schemas.microsoft.com/office/drawing/2014/main" id="{4A368E5E-5493-B9CC-3AE5-FAC3B7144D5D}"/>
                    </a:ext>
                  </a:extLst>
                </p:cNvPr>
                <p:cNvPicPr/>
                <p:nvPr/>
              </p:nvPicPr>
              <p:blipFill>
                <a:blip r:embed="rId557"/>
                <a:stretch>
                  <a:fillRect/>
                </a:stretch>
              </p:blipFill>
              <p:spPr>
                <a:xfrm>
                  <a:off x="2127765" y="6305137"/>
                  <a:ext cx="4320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89" name="Ink 388">
                  <a:extLst>
                    <a:ext uri="{FF2B5EF4-FFF2-40B4-BE49-F238E27FC236}">
                      <a16:creationId xmlns:a16="http://schemas.microsoft.com/office/drawing/2014/main" id="{46FF033C-1907-1126-FFF6-1DE760B88D67}"/>
                    </a:ext>
                  </a:extLst>
                </p14:cNvPr>
                <p14:cNvContentPartPr/>
                <p14:nvPr/>
              </p14:nvContentPartPr>
              <p14:xfrm>
                <a:off x="2379405" y="6506377"/>
                <a:ext cx="127800" cy="245880"/>
              </p14:xfrm>
            </p:contentPart>
          </mc:Choice>
          <mc:Fallback>
            <p:pic>
              <p:nvPicPr>
                <p:cNvPr id="389" name="Ink 388">
                  <a:extLst>
                    <a:ext uri="{FF2B5EF4-FFF2-40B4-BE49-F238E27FC236}">
                      <a16:creationId xmlns:a16="http://schemas.microsoft.com/office/drawing/2014/main" id="{46FF033C-1907-1126-FFF6-1DE760B88D67}"/>
                    </a:ext>
                  </a:extLst>
                </p:cNvPr>
                <p:cNvPicPr/>
                <p:nvPr/>
              </p:nvPicPr>
              <p:blipFill>
                <a:blip r:embed="rId559"/>
                <a:stretch>
                  <a:fillRect/>
                </a:stretch>
              </p:blipFill>
              <p:spPr>
                <a:xfrm>
                  <a:off x="2370765" y="6497737"/>
                  <a:ext cx="145440" cy="263520"/>
                </a:xfrm>
                <a:prstGeom prst="rect">
                  <a:avLst/>
                </a:prstGeom>
              </p:spPr>
            </p:pic>
          </mc:Fallback>
        </mc:AlternateContent>
      </p:grpSp>
      <p:grpSp>
        <p:nvGrpSpPr>
          <p:cNvPr id="394" name="Group 393">
            <a:extLst>
              <a:ext uri="{FF2B5EF4-FFF2-40B4-BE49-F238E27FC236}">
                <a16:creationId xmlns:a16="http://schemas.microsoft.com/office/drawing/2014/main" id="{7521DDE2-C087-CE3B-3020-8722E9E32078}"/>
              </a:ext>
            </a:extLst>
          </p:cNvPr>
          <p:cNvGrpSpPr/>
          <p:nvPr/>
        </p:nvGrpSpPr>
        <p:grpSpPr>
          <a:xfrm>
            <a:off x="2806725" y="6473617"/>
            <a:ext cx="573120" cy="231840"/>
            <a:chOff x="2806725" y="6473617"/>
            <a:chExt cx="573120" cy="231840"/>
          </a:xfrm>
        </p:grpSpPr>
        <mc:AlternateContent xmlns:mc="http://schemas.openxmlformats.org/markup-compatibility/2006">
          <mc:Choice xmlns:p14="http://schemas.microsoft.com/office/powerpoint/2010/main" Requires="p14">
            <p:contentPart p14:bwMode="auto" r:id="rId560">
              <p14:nvContentPartPr>
                <p14:cNvPr id="391" name="Ink 390">
                  <a:extLst>
                    <a:ext uri="{FF2B5EF4-FFF2-40B4-BE49-F238E27FC236}">
                      <a16:creationId xmlns:a16="http://schemas.microsoft.com/office/drawing/2014/main" id="{15C31502-6EC1-8869-FBA8-1121DD126E1A}"/>
                    </a:ext>
                  </a:extLst>
                </p14:cNvPr>
                <p14:cNvContentPartPr/>
                <p14:nvPr/>
              </p14:nvContentPartPr>
              <p14:xfrm>
                <a:off x="2811765" y="6643177"/>
                <a:ext cx="201960" cy="21240"/>
              </p14:xfrm>
            </p:contentPart>
          </mc:Choice>
          <mc:Fallback>
            <p:pic>
              <p:nvPicPr>
                <p:cNvPr id="391" name="Ink 390">
                  <a:extLst>
                    <a:ext uri="{FF2B5EF4-FFF2-40B4-BE49-F238E27FC236}">
                      <a16:creationId xmlns:a16="http://schemas.microsoft.com/office/drawing/2014/main" id="{15C31502-6EC1-8869-FBA8-1121DD126E1A}"/>
                    </a:ext>
                  </a:extLst>
                </p:cNvPr>
                <p:cNvPicPr/>
                <p:nvPr/>
              </p:nvPicPr>
              <p:blipFill>
                <a:blip r:embed="rId561"/>
                <a:stretch>
                  <a:fillRect/>
                </a:stretch>
              </p:blipFill>
              <p:spPr>
                <a:xfrm>
                  <a:off x="2802765" y="6634537"/>
                  <a:ext cx="219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92" name="Ink 391">
                  <a:extLst>
                    <a:ext uri="{FF2B5EF4-FFF2-40B4-BE49-F238E27FC236}">
                      <a16:creationId xmlns:a16="http://schemas.microsoft.com/office/drawing/2014/main" id="{7EB787C8-E55D-EB3E-D1C7-EA3305B4DD99}"/>
                    </a:ext>
                  </a:extLst>
                </p14:cNvPr>
                <p14:cNvContentPartPr/>
                <p14:nvPr/>
              </p14:nvContentPartPr>
              <p14:xfrm>
                <a:off x="2806725" y="6588817"/>
                <a:ext cx="145080" cy="28080"/>
              </p14:xfrm>
            </p:contentPart>
          </mc:Choice>
          <mc:Fallback>
            <p:pic>
              <p:nvPicPr>
                <p:cNvPr id="392" name="Ink 391">
                  <a:extLst>
                    <a:ext uri="{FF2B5EF4-FFF2-40B4-BE49-F238E27FC236}">
                      <a16:creationId xmlns:a16="http://schemas.microsoft.com/office/drawing/2014/main" id="{7EB787C8-E55D-EB3E-D1C7-EA3305B4DD99}"/>
                    </a:ext>
                  </a:extLst>
                </p:cNvPr>
                <p:cNvPicPr/>
                <p:nvPr/>
              </p:nvPicPr>
              <p:blipFill>
                <a:blip r:embed="rId563"/>
                <a:stretch>
                  <a:fillRect/>
                </a:stretch>
              </p:blipFill>
              <p:spPr>
                <a:xfrm>
                  <a:off x="2797725" y="6579817"/>
                  <a:ext cx="162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93" name="Ink 392">
                  <a:extLst>
                    <a:ext uri="{FF2B5EF4-FFF2-40B4-BE49-F238E27FC236}">
                      <a16:creationId xmlns:a16="http://schemas.microsoft.com/office/drawing/2014/main" id="{EB24DA2A-817C-441E-353A-D29E3384257A}"/>
                    </a:ext>
                  </a:extLst>
                </p14:cNvPr>
                <p14:cNvContentPartPr/>
                <p14:nvPr/>
              </p14:nvContentPartPr>
              <p14:xfrm>
                <a:off x="3215325" y="6473617"/>
                <a:ext cx="164520" cy="231840"/>
              </p14:xfrm>
            </p:contentPart>
          </mc:Choice>
          <mc:Fallback>
            <p:pic>
              <p:nvPicPr>
                <p:cNvPr id="393" name="Ink 392">
                  <a:extLst>
                    <a:ext uri="{FF2B5EF4-FFF2-40B4-BE49-F238E27FC236}">
                      <a16:creationId xmlns:a16="http://schemas.microsoft.com/office/drawing/2014/main" id="{EB24DA2A-817C-441E-353A-D29E3384257A}"/>
                    </a:ext>
                  </a:extLst>
                </p:cNvPr>
                <p:cNvPicPr/>
                <p:nvPr/>
              </p:nvPicPr>
              <p:blipFill>
                <a:blip r:embed="rId565"/>
                <a:stretch>
                  <a:fillRect/>
                </a:stretch>
              </p:blipFill>
              <p:spPr>
                <a:xfrm>
                  <a:off x="3206325" y="6464617"/>
                  <a:ext cx="182160" cy="249480"/>
                </a:xfrm>
                <a:prstGeom prst="rect">
                  <a:avLst/>
                </a:prstGeom>
              </p:spPr>
            </p:pic>
          </mc:Fallback>
        </mc:AlternateContent>
      </p:grpSp>
      <p:grpSp>
        <p:nvGrpSpPr>
          <p:cNvPr id="412" name="Group 411">
            <a:extLst>
              <a:ext uri="{FF2B5EF4-FFF2-40B4-BE49-F238E27FC236}">
                <a16:creationId xmlns:a16="http://schemas.microsoft.com/office/drawing/2014/main" id="{7CBEAC78-ABF6-9D9B-4A9E-945B7B8122FB}"/>
              </a:ext>
            </a:extLst>
          </p:cNvPr>
          <p:cNvGrpSpPr/>
          <p:nvPr/>
        </p:nvGrpSpPr>
        <p:grpSpPr>
          <a:xfrm>
            <a:off x="6784005" y="5249257"/>
            <a:ext cx="2066760" cy="760320"/>
            <a:chOff x="6784005" y="5249257"/>
            <a:chExt cx="2066760" cy="760320"/>
          </a:xfrm>
        </p:grpSpPr>
        <mc:AlternateContent xmlns:mc="http://schemas.openxmlformats.org/markup-compatibility/2006">
          <mc:Choice xmlns:p14="http://schemas.microsoft.com/office/powerpoint/2010/main" Requires="p14">
            <p:contentPart p14:bwMode="auto" r:id="rId566">
              <p14:nvContentPartPr>
                <p14:cNvPr id="395" name="Ink 394">
                  <a:extLst>
                    <a:ext uri="{FF2B5EF4-FFF2-40B4-BE49-F238E27FC236}">
                      <a16:creationId xmlns:a16="http://schemas.microsoft.com/office/drawing/2014/main" id="{83F2FCDE-1396-8EAF-9E52-A09F8FE9B95B}"/>
                    </a:ext>
                  </a:extLst>
                </p14:cNvPr>
                <p14:cNvContentPartPr/>
                <p14:nvPr/>
              </p14:nvContentPartPr>
              <p14:xfrm>
                <a:off x="6784005" y="5410537"/>
                <a:ext cx="42480" cy="246600"/>
              </p14:xfrm>
            </p:contentPart>
          </mc:Choice>
          <mc:Fallback>
            <p:pic>
              <p:nvPicPr>
                <p:cNvPr id="395" name="Ink 394">
                  <a:extLst>
                    <a:ext uri="{FF2B5EF4-FFF2-40B4-BE49-F238E27FC236}">
                      <a16:creationId xmlns:a16="http://schemas.microsoft.com/office/drawing/2014/main" id="{83F2FCDE-1396-8EAF-9E52-A09F8FE9B95B}"/>
                    </a:ext>
                  </a:extLst>
                </p:cNvPr>
                <p:cNvPicPr/>
                <p:nvPr/>
              </p:nvPicPr>
              <p:blipFill>
                <a:blip r:embed="rId567"/>
                <a:stretch>
                  <a:fillRect/>
                </a:stretch>
              </p:blipFill>
              <p:spPr>
                <a:xfrm>
                  <a:off x="6775365" y="5401897"/>
                  <a:ext cx="601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96" name="Ink 395">
                  <a:extLst>
                    <a:ext uri="{FF2B5EF4-FFF2-40B4-BE49-F238E27FC236}">
                      <a16:creationId xmlns:a16="http://schemas.microsoft.com/office/drawing/2014/main" id="{442DC71C-2180-19A0-41C5-F51C95BB83C4}"/>
                    </a:ext>
                  </a:extLst>
                </p14:cNvPr>
                <p14:cNvContentPartPr/>
                <p14:nvPr/>
              </p14:nvContentPartPr>
              <p14:xfrm>
                <a:off x="6817485" y="5485777"/>
                <a:ext cx="140400" cy="158400"/>
              </p14:xfrm>
            </p:contentPart>
          </mc:Choice>
          <mc:Fallback>
            <p:pic>
              <p:nvPicPr>
                <p:cNvPr id="396" name="Ink 395">
                  <a:extLst>
                    <a:ext uri="{FF2B5EF4-FFF2-40B4-BE49-F238E27FC236}">
                      <a16:creationId xmlns:a16="http://schemas.microsoft.com/office/drawing/2014/main" id="{442DC71C-2180-19A0-41C5-F51C95BB83C4}"/>
                    </a:ext>
                  </a:extLst>
                </p:cNvPr>
                <p:cNvPicPr/>
                <p:nvPr/>
              </p:nvPicPr>
              <p:blipFill>
                <a:blip r:embed="rId569"/>
                <a:stretch>
                  <a:fillRect/>
                </a:stretch>
              </p:blipFill>
              <p:spPr>
                <a:xfrm>
                  <a:off x="6808845" y="5476777"/>
                  <a:ext cx="1580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97" name="Ink 396">
                  <a:extLst>
                    <a:ext uri="{FF2B5EF4-FFF2-40B4-BE49-F238E27FC236}">
                      <a16:creationId xmlns:a16="http://schemas.microsoft.com/office/drawing/2014/main" id="{38D898CD-550A-1BB3-B882-048632C204DC}"/>
                    </a:ext>
                  </a:extLst>
                </p14:cNvPr>
                <p14:cNvContentPartPr/>
                <p14:nvPr/>
              </p14:nvContentPartPr>
              <p14:xfrm>
                <a:off x="7036365" y="5308297"/>
                <a:ext cx="136080" cy="175680"/>
              </p14:xfrm>
            </p:contentPart>
          </mc:Choice>
          <mc:Fallback>
            <p:pic>
              <p:nvPicPr>
                <p:cNvPr id="397" name="Ink 396">
                  <a:extLst>
                    <a:ext uri="{FF2B5EF4-FFF2-40B4-BE49-F238E27FC236}">
                      <a16:creationId xmlns:a16="http://schemas.microsoft.com/office/drawing/2014/main" id="{38D898CD-550A-1BB3-B882-048632C204DC}"/>
                    </a:ext>
                  </a:extLst>
                </p:cNvPr>
                <p:cNvPicPr/>
                <p:nvPr/>
              </p:nvPicPr>
              <p:blipFill>
                <a:blip r:embed="rId571"/>
                <a:stretch>
                  <a:fillRect/>
                </a:stretch>
              </p:blipFill>
              <p:spPr>
                <a:xfrm>
                  <a:off x="7027725" y="5299297"/>
                  <a:ext cx="1537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98" name="Ink 397">
                  <a:extLst>
                    <a:ext uri="{FF2B5EF4-FFF2-40B4-BE49-F238E27FC236}">
                      <a16:creationId xmlns:a16="http://schemas.microsoft.com/office/drawing/2014/main" id="{5DAD7C49-D324-CEDA-904A-A38859C2B7C5}"/>
                    </a:ext>
                  </a:extLst>
                </p14:cNvPr>
                <p14:cNvContentPartPr/>
                <p14:nvPr/>
              </p14:nvContentPartPr>
              <p14:xfrm>
                <a:off x="7198365" y="5639857"/>
                <a:ext cx="143280" cy="19800"/>
              </p14:xfrm>
            </p:contentPart>
          </mc:Choice>
          <mc:Fallback>
            <p:pic>
              <p:nvPicPr>
                <p:cNvPr id="398" name="Ink 397">
                  <a:extLst>
                    <a:ext uri="{FF2B5EF4-FFF2-40B4-BE49-F238E27FC236}">
                      <a16:creationId xmlns:a16="http://schemas.microsoft.com/office/drawing/2014/main" id="{5DAD7C49-D324-CEDA-904A-A38859C2B7C5}"/>
                    </a:ext>
                  </a:extLst>
                </p:cNvPr>
                <p:cNvPicPr/>
                <p:nvPr/>
              </p:nvPicPr>
              <p:blipFill>
                <a:blip r:embed="rId573"/>
                <a:stretch>
                  <a:fillRect/>
                </a:stretch>
              </p:blipFill>
              <p:spPr>
                <a:xfrm>
                  <a:off x="7189725" y="5630857"/>
                  <a:ext cx="1609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99" name="Ink 398">
                  <a:extLst>
                    <a:ext uri="{FF2B5EF4-FFF2-40B4-BE49-F238E27FC236}">
                      <a16:creationId xmlns:a16="http://schemas.microsoft.com/office/drawing/2014/main" id="{206E86E6-D5FA-64C6-A2B4-5333AE03154C}"/>
                    </a:ext>
                  </a:extLst>
                </p14:cNvPr>
                <p14:cNvContentPartPr/>
                <p14:nvPr/>
              </p14:nvContentPartPr>
              <p14:xfrm>
                <a:off x="7180005" y="5579737"/>
                <a:ext cx="149400" cy="21240"/>
              </p14:xfrm>
            </p:contentPart>
          </mc:Choice>
          <mc:Fallback>
            <p:pic>
              <p:nvPicPr>
                <p:cNvPr id="399" name="Ink 398">
                  <a:extLst>
                    <a:ext uri="{FF2B5EF4-FFF2-40B4-BE49-F238E27FC236}">
                      <a16:creationId xmlns:a16="http://schemas.microsoft.com/office/drawing/2014/main" id="{206E86E6-D5FA-64C6-A2B4-5333AE03154C}"/>
                    </a:ext>
                  </a:extLst>
                </p:cNvPr>
                <p:cNvPicPr/>
                <p:nvPr/>
              </p:nvPicPr>
              <p:blipFill>
                <a:blip r:embed="rId575"/>
                <a:stretch>
                  <a:fillRect/>
                </a:stretch>
              </p:blipFill>
              <p:spPr>
                <a:xfrm>
                  <a:off x="7171005" y="5570737"/>
                  <a:ext cx="1670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400" name="Ink 399">
                  <a:extLst>
                    <a:ext uri="{FF2B5EF4-FFF2-40B4-BE49-F238E27FC236}">
                      <a16:creationId xmlns:a16="http://schemas.microsoft.com/office/drawing/2014/main" id="{F52243E1-C519-28C7-A127-301CDF6EBDF4}"/>
                    </a:ext>
                  </a:extLst>
                </p14:cNvPr>
                <p14:cNvContentPartPr/>
                <p14:nvPr/>
              </p14:nvContentPartPr>
              <p14:xfrm>
                <a:off x="7535325" y="5377777"/>
                <a:ext cx="51840" cy="389160"/>
              </p14:xfrm>
            </p:contentPart>
          </mc:Choice>
          <mc:Fallback>
            <p:pic>
              <p:nvPicPr>
                <p:cNvPr id="400" name="Ink 399">
                  <a:extLst>
                    <a:ext uri="{FF2B5EF4-FFF2-40B4-BE49-F238E27FC236}">
                      <a16:creationId xmlns:a16="http://schemas.microsoft.com/office/drawing/2014/main" id="{F52243E1-C519-28C7-A127-301CDF6EBDF4}"/>
                    </a:ext>
                  </a:extLst>
                </p:cNvPr>
                <p:cNvPicPr/>
                <p:nvPr/>
              </p:nvPicPr>
              <p:blipFill>
                <a:blip r:embed="rId577"/>
                <a:stretch>
                  <a:fillRect/>
                </a:stretch>
              </p:blipFill>
              <p:spPr>
                <a:xfrm>
                  <a:off x="7526325" y="5368777"/>
                  <a:ext cx="694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401" name="Ink 400">
                  <a:extLst>
                    <a:ext uri="{FF2B5EF4-FFF2-40B4-BE49-F238E27FC236}">
                      <a16:creationId xmlns:a16="http://schemas.microsoft.com/office/drawing/2014/main" id="{166ECF08-8F61-D1D5-2717-BC99507CED76}"/>
                    </a:ext>
                  </a:extLst>
                </p14:cNvPr>
                <p14:cNvContentPartPr/>
                <p14:nvPr/>
              </p14:nvContentPartPr>
              <p14:xfrm>
                <a:off x="7701645" y="5487577"/>
                <a:ext cx="126360" cy="150840"/>
              </p14:xfrm>
            </p:contentPart>
          </mc:Choice>
          <mc:Fallback>
            <p:pic>
              <p:nvPicPr>
                <p:cNvPr id="401" name="Ink 400">
                  <a:extLst>
                    <a:ext uri="{FF2B5EF4-FFF2-40B4-BE49-F238E27FC236}">
                      <a16:creationId xmlns:a16="http://schemas.microsoft.com/office/drawing/2014/main" id="{166ECF08-8F61-D1D5-2717-BC99507CED76}"/>
                    </a:ext>
                  </a:extLst>
                </p:cNvPr>
                <p:cNvPicPr/>
                <p:nvPr/>
              </p:nvPicPr>
              <p:blipFill>
                <a:blip r:embed="rId579"/>
                <a:stretch>
                  <a:fillRect/>
                </a:stretch>
              </p:blipFill>
              <p:spPr>
                <a:xfrm>
                  <a:off x="7692645" y="5478577"/>
                  <a:ext cx="1440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402" name="Ink 401">
                  <a:extLst>
                    <a:ext uri="{FF2B5EF4-FFF2-40B4-BE49-F238E27FC236}">
                      <a16:creationId xmlns:a16="http://schemas.microsoft.com/office/drawing/2014/main" id="{BB753FFD-E272-56BD-465D-C5E4750A6BCA}"/>
                    </a:ext>
                  </a:extLst>
                </p14:cNvPr>
                <p14:cNvContentPartPr/>
                <p14:nvPr/>
              </p14:nvContentPartPr>
              <p14:xfrm>
                <a:off x="7703445" y="5505217"/>
                <a:ext cx="33480" cy="222840"/>
              </p14:xfrm>
            </p:contentPart>
          </mc:Choice>
          <mc:Fallback>
            <p:pic>
              <p:nvPicPr>
                <p:cNvPr id="402" name="Ink 401">
                  <a:extLst>
                    <a:ext uri="{FF2B5EF4-FFF2-40B4-BE49-F238E27FC236}">
                      <a16:creationId xmlns:a16="http://schemas.microsoft.com/office/drawing/2014/main" id="{BB753FFD-E272-56BD-465D-C5E4750A6BCA}"/>
                    </a:ext>
                  </a:extLst>
                </p:cNvPr>
                <p:cNvPicPr/>
                <p:nvPr/>
              </p:nvPicPr>
              <p:blipFill>
                <a:blip r:embed="rId581"/>
                <a:stretch>
                  <a:fillRect/>
                </a:stretch>
              </p:blipFill>
              <p:spPr>
                <a:xfrm>
                  <a:off x="7694445" y="5496217"/>
                  <a:ext cx="51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403" name="Ink 402">
                  <a:extLst>
                    <a:ext uri="{FF2B5EF4-FFF2-40B4-BE49-F238E27FC236}">
                      <a16:creationId xmlns:a16="http://schemas.microsoft.com/office/drawing/2014/main" id="{A6AE382B-F1CA-CF61-C0D8-C4B2E039D60B}"/>
                    </a:ext>
                  </a:extLst>
                </p14:cNvPr>
                <p14:cNvContentPartPr/>
                <p14:nvPr/>
              </p14:nvContentPartPr>
              <p14:xfrm>
                <a:off x="7883445" y="5428897"/>
                <a:ext cx="18720" cy="340200"/>
              </p14:xfrm>
            </p:contentPart>
          </mc:Choice>
          <mc:Fallback>
            <p:pic>
              <p:nvPicPr>
                <p:cNvPr id="403" name="Ink 402">
                  <a:extLst>
                    <a:ext uri="{FF2B5EF4-FFF2-40B4-BE49-F238E27FC236}">
                      <a16:creationId xmlns:a16="http://schemas.microsoft.com/office/drawing/2014/main" id="{A6AE382B-F1CA-CF61-C0D8-C4B2E039D60B}"/>
                    </a:ext>
                  </a:extLst>
                </p:cNvPr>
                <p:cNvPicPr/>
                <p:nvPr/>
              </p:nvPicPr>
              <p:blipFill>
                <a:blip r:embed="rId583"/>
                <a:stretch>
                  <a:fillRect/>
                </a:stretch>
              </p:blipFill>
              <p:spPr>
                <a:xfrm>
                  <a:off x="7874445" y="5420257"/>
                  <a:ext cx="363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404" name="Ink 403">
                  <a:extLst>
                    <a:ext uri="{FF2B5EF4-FFF2-40B4-BE49-F238E27FC236}">
                      <a16:creationId xmlns:a16="http://schemas.microsoft.com/office/drawing/2014/main" id="{8193C184-92C2-C6AE-D872-8A4994DB23B2}"/>
                    </a:ext>
                  </a:extLst>
                </p14:cNvPr>
                <p14:cNvContentPartPr/>
                <p14:nvPr/>
              </p14:nvContentPartPr>
              <p14:xfrm>
                <a:off x="7697685" y="5617177"/>
                <a:ext cx="8280" cy="18000"/>
              </p14:xfrm>
            </p:contentPart>
          </mc:Choice>
          <mc:Fallback>
            <p:pic>
              <p:nvPicPr>
                <p:cNvPr id="404" name="Ink 403">
                  <a:extLst>
                    <a:ext uri="{FF2B5EF4-FFF2-40B4-BE49-F238E27FC236}">
                      <a16:creationId xmlns:a16="http://schemas.microsoft.com/office/drawing/2014/main" id="{8193C184-92C2-C6AE-D872-8A4994DB23B2}"/>
                    </a:ext>
                  </a:extLst>
                </p:cNvPr>
                <p:cNvPicPr/>
                <p:nvPr/>
              </p:nvPicPr>
              <p:blipFill>
                <a:blip r:embed="rId585"/>
                <a:stretch>
                  <a:fillRect/>
                </a:stretch>
              </p:blipFill>
              <p:spPr>
                <a:xfrm>
                  <a:off x="7688685" y="5608537"/>
                  <a:ext cx="259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405" name="Ink 404">
                  <a:extLst>
                    <a:ext uri="{FF2B5EF4-FFF2-40B4-BE49-F238E27FC236}">
                      <a16:creationId xmlns:a16="http://schemas.microsoft.com/office/drawing/2014/main" id="{11C3DD6D-176E-03C2-FAA4-A399B4D0CDC7}"/>
                    </a:ext>
                  </a:extLst>
                </p14:cNvPr>
                <p14:cNvContentPartPr/>
                <p14:nvPr/>
              </p14:nvContentPartPr>
              <p14:xfrm>
                <a:off x="7692285" y="5599537"/>
                <a:ext cx="160560" cy="113760"/>
              </p14:xfrm>
            </p:contentPart>
          </mc:Choice>
          <mc:Fallback>
            <p:pic>
              <p:nvPicPr>
                <p:cNvPr id="405" name="Ink 404">
                  <a:extLst>
                    <a:ext uri="{FF2B5EF4-FFF2-40B4-BE49-F238E27FC236}">
                      <a16:creationId xmlns:a16="http://schemas.microsoft.com/office/drawing/2014/main" id="{11C3DD6D-176E-03C2-FAA4-A399B4D0CDC7}"/>
                    </a:ext>
                  </a:extLst>
                </p:cNvPr>
                <p:cNvPicPr/>
                <p:nvPr/>
              </p:nvPicPr>
              <p:blipFill>
                <a:blip r:embed="rId587"/>
                <a:stretch>
                  <a:fillRect/>
                </a:stretch>
              </p:blipFill>
              <p:spPr>
                <a:xfrm>
                  <a:off x="7683645" y="5590897"/>
                  <a:ext cx="178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406" name="Ink 405">
                  <a:extLst>
                    <a:ext uri="{FF2B5EF4-FFF2-40B4-BE49-F238E27FC236}">
                      <a16:creationId xmlns:a16="http://schemas.microsoft.com/office/drawing/2014/main" id="{86208597-0D67-E570-C9C5-B49A11D519E5}"/>
                    </a:ext>
                  </a:extLst>
                </p14:cNvPr>
                <p14:cNvContentPartPr/>
                <p14:nvPr/>
              </p14:nvContentPartPr>
              <p14:xfrm>
                <a:off x="8061285" y="5668657"/>
                <a:ext cx="145080" cy="9000"/>
              </p14:xfrm>
            </p:contentPart>
          </mc:Choice>
          <mc:Fallback>
            <p:pic>
              <p:nvPicPr>
                <p:cNvPr id="406" name="Ink 405">
                  <a:extLst>
                    <a:ext uri="{FF2B5EF4-FFF2-40B4-BE49-F238E27FC236}">
                      <a16:creationId xmlns:a16="http://schemas.microsoft.com/office/drawing/2014/main" id="{86208597-0D67-E570-C9C5-B49A11D519E5}"/>
                    </a:ext>
                  </a:extLst>
                </p:cNvPr>
                <p:cNvPicPr/>
                <p:nvPr/>
              </p:nvPicPr>
              <p:blipFill>
                <a:blip r:embed="rId589"/>
                <a:stretch>
                  <a:fillRect/>
                </a:stretch>
              </p:blipFill>
              <p:spPr>
                <a:xfrm>
                  <a:off x="8052645" y="5660017"/>
                  <a:ext cx="162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407" name="Ink 406">
                  <a:extLst>
                    <a:ext uri="{FF2B5EF4-FFF2-40B4-BE49-F238E27FC236}">
                      <a16:creationId xmlns:a16="http://schemas.microsoft.com/office/drawing/2014/main" id="{6DBE628B-8832-9B4F-8CA4-77AFDCA38700}"/>
                    </a:ext>
                  </a:extLst>
                </p14:cNvPr>
                <p14:cNvContentPartPr/>
                <p14:nvPr/>
              </p14:nvContentPartPr>
              <p14:xfrm>
                <a:off x="8094765" y="5621497"/>
                <a:ext cx="102960" cy="11160"/>
              </p14:xfrm>
            </p:contentPart>
          </mc:Choice>
          <mc:Fallback>
            <p:pic>
              <p:nvPicPr>
                <p:cNvPr id="407" name="Ink 406">
                  <a:extLst>
                    <a:ext uri="{FF2B5EF4-FFF2-40B4-BE49-F238E27FC236}">
                      <a16:creationId xmlns:a16="http://schemas.microsoft.com/office/drawing/2014/main" id="{6DBE628B-8832-9B4F-8CA4-77AFDCA38700}"/>
                    </a:ext>
                  </a:extLst>
                </p:cNvPr>
                <p:cNvPicPr/>
                <p:nvPr/>
              </p:nvPicPr>
              <p:blipFill>
                <a:blip r:embed="rId591"/>
                <a:stretch>
                  <a:fillRect/>
                </a:stretch>
              </p:blipFill>
              <p:spPr>
                <a:xfrm>
                  <a:off x="8086125" y="5612857"/>
                  <a:ext cx="120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409" name="Ink 408">
                  <a:extLst>
                    <a:ext uri="{FF2B5EF4-FFF2-40B4-BE49-F238E27FC236}">
                      <a16:creationId xmlns:a16="http://schemas.microsoft.com/office/drawing/2014/main" id="{18908608-C292-3C81-5A8D-F2DA3153CECC}"/>
                    </a:ext>
                  </a:extLst>
                </p14:cNvPr>
                <p14:cNvContentPartPr/>
                <p14:nvPr/>
              </p14:nvContentPartPr>
              <p14:xfrm>
                <a:off x="8336685" y="5261857"/>
                <a:ext cx="163800" cy="747720"/>
              </p14:xfrm>
            </p:contentPart>
          </mc:Choice>
          <mc:Fallback>
            <p:pic>
              <p:nvPicPr>
                <p:cNvPr id="409" name="Ink 408">
                  <a:extLst>
                    <a:ext uri="{FF2B5EF4-FFF2-40B4-BE49-F238E27FC236}">
                      <a16:creationId xmlns:a16="http://schemas.microsoft.com/office/drawing/2014/main" id="{18908608-C292-3C81-5A8D-F2DA3153CECC}"/>
                    </a:ext>
                  </a:extLst>
                </p:cNvPr>
                <p:cNvPicPr/>
                <p:nvPr/>
              </p:nvPicPr>
              <p:blipFill>
                <a:blip r:embed="rId593"/>
                <a:stretch>
                  <a:fillRect/>
                </a:stretch>
              </p:blipFill>
              <p:spPr>
                <a:xfrm>
                  <a:off x="8327685" y="5252857"/>
                  <a:ext cx="181440" cy="7653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410" name="Ink 409">
                  <a:extLst>
                    <a:ext uri="{FF2B5EF4-FFF2-40B4-BE49-F238E27FC236}">
                      <a16:creationId xmlns:a16="http://schemas.microsoft.com/office/drawing/2014/main" id="{B93E9D68-12C7-7AB5-9A6D-398C7ABDC2B4}"/>
                    </a:ext>
                  </a:extLst>
                </p14:cNvPr>
                <p14:cNvContentPartPr/>
                <p14:nvPr/>
              </p14:nvContentPartPr>
              <p14:xfrm>
                <a:off x="8669685" y="5249257"/>
                <a:ext cx="60120" cy="208800"/>
              </p14:xfrm>
            </p:contentPart>
          </mc:Choice>
          <mc:Fallback>
            <p:pic>
              <p:nvPicPr>
                <p:cNvPr id="410" name="Ink 409">
                  <a:extLst>
                    <a:ext uri="{FF2B5EF4-FFF2-40B4-BE49-F238E27FC236}">
                      <a16:creationId xmlns:a16="http://schemas.microsoft.com/office/drawing/2014/main" id="{B93E9D68-12C7-7AB5-9A6D-398C7ABDC2B4}"/>
                    </a:ext>
                  </a:extLst>
                </p:cNvPr>
                <p:cNvPicPr/>
                <p:nvPr/>
              </p:nvPicPr>
              <p:blipFill>
                <a:blip r:embed="rId595"/>
                <a:stretch>
                  <a:fillRect/>
                </a:stretch>
              </p:blipFill>
              <p:spPr>
                <a:xfrm>
                  <a:off x="8660685" y="5240257"/>
                  <a:ext cx="777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411" name="Ink 410">
                  <a:extLst>
                    <a:ext uri="{FF2B5EF4-FFF2-40B4-BE49-F238E27FC236}">
                      <a16:creationId xmlns:a16="http://schemas.microsoft.com/office/drawing/2014/main" id="{EB087790-68C9-80C6-195E-12897573AE16}"/>
                    </a:ext>
                  </a:extLst>
                </p14:cNvPr>
                <p14:cNvContentPartPr/>
                <p14:nvPr/>
              </p14:nvContentPartPr>
              <p14:xfrm>
                <a:off x="8715765" y="5331337"/>
                <a:ext cx="135000" cy="122400"/>
              </p14:xfrm>
            </p:contentPart>
          </mc:Choice>
          <mc:Fallback>
            <p:pic>
              <p:nvPicPr>
                <p:cNvPr id="411" name="Ink 410">
                  <a:extLst>
                    <a:ext uri="{FF2B5EF4-FFF2-40B4-BE49-F238E27FC236}">
                      <a16:creationId xmlns:a16="http://schemas.microsoft.com/office/drawing/2014/main" id="{EB087790-68C9-80C6-195E-12897573AE16}"/>
                    </a:ext>
                  </a:extLst>
                </p:cNvPr>
                <p:cNvPicPr/>
                <p:nvPr/>
              </p:nvPicPr>
              <p:blipFill>
                <a:blip r:embed="rId597"/>
                <a:stretch>
                  <a:fillRect/>
                </a:stretch>
              </p:blipFill>
              <p:spPr>
                <a:xfrm>
                  <a:off x="8706765" y="5322697"/>
                  <a:ext cx="152640" cy="140040"/>
                </a:xfrm>
                <a:prstGeom prst="rect">
                  <a:avLst/>
                </a:prstGeom>
              </p:spPr>
            </p:pic>
          </mc:Fallback>
        </mc:AlternateContent>
      </p:grpSp>
      <p:grpSp>
        <p:nvGrpSpPr>
          <p:cNvPr id="426" name="Group 425">
            <a:extLst>
              <a:ext uri="{FF2B5EF4-FFF2-40B4-BE49-F238E27FC236}">
                <a16:creationId xmlns:a16="http://schemas.microsoft.com/office/drawing/2014/main" id="{154542F1-8F1F-AAFF-630C-1A48A882DB39}"/>
              </a:ext>
            </a:extLst>
          </p:cNvPr>
          <p:cNvGrpSpPr/>
          <p:nvPr/>
        </p:nvGrpSpPr>
        <p:grpSpPr>
          <a:xfrm>
            <a:off x="9294645" y="5267617"/>
            <a:ext cx="569160" cy="252720"/>
            <a:chOff x="9294645" y="5267617"/>
            <a:chExt cx="569160" cy="252720"/>
          </a:xfrm>
        </p:grpSpPr>
        <mc:AlternateContent xmlns:mc="http://schemas.openxmlformats.org/markup-compatibility/2006">
          <mc:Choice xmlns:p14="http://schemas.microsoft.com/office/powerpoint/2010/main" Requires="p14">
            <p:contentPart p14:bwMode="auto" r:id="rId598">
              <p14:nvContentPartPr>
                <p14:cNvPr id="413" name="Ink 412">
                  <a:extLst>
                    <a:ext uri="{FF2B5EF4-FFF2-40B4-BE49-F238E27FC236}">
                      <a16:creationId xmlns:a16="http://schemas.microsoft.com/office/drawing/2014/main" id="{0BDAA772-D860-A1D8-5948-0E9B227C2659}"/>
                    </a:ext>
                  </a:extLst>
                </p14:cNvPr>
                <p14:cNvContentPartPr/>
                <p14:nvPr/>
              </p14:nvContentPartPr>
              <p14:xfrm>
                <a:off x="9294645" y="5267617"/>
                <a:ext cx="30600" cy="198360"/>
              </p14:xfrm>
            </p:contentPart>
          </mc:Choice>
          <mc:Fallback>
            <p:pic>
              <p:nvPicPr>
                <p:cNvPr id="413" name="Ink 412">
                  <a:extLst>
                    <a:ext uri="{FF2B5EF4-FFF2-40B4-BE49-F238E27FC236}">
                      <a16:creationId xmlns:a16="http://schemas.microsoft.com/office/drawing/2014/main" id="{0BDAA772-D860-A1D8-5948-0E9B227C2659}"/>
                    </a:ext>
                  </a:extLst>
                </p:cNvPr>
                <p:cNvPicPr/>
                <p:nvPr/>
              </p:nvPicPr>
              <p:blipFill>
                <a:blip r:embed="rId599"/>
                <a:stretch>
                  <a:fillRect/>
                </a:stretch>
              </p:blipFill>
              <p:spPr>
                <a:xfrm>
                  <a:off x="9285645" y="5258977"/>
                  <a:ext cx="48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414" name="Ink 413">
                  <a:extLst>
                    <a:ext uri="{FF2B5EF4-FFF2-40B4-BE49-F238E27FC236}">
                      <a16:creationId xmlns:a16="http://schemas.microsoft.com/office/drawing/2014/main" id="{50CC22DA-2B35-D89B-0856-D566FADAE0FA}"/>
                    </a:ext>
                  </a:extLst>
                </p14:cNvPr>
                <p14:cNvContentPartPr/>
                <p14:nvPr/>
              </p14:nvContentPartPr>
              <p14:xfrm>
                <a:off x="9343605" y="5349697"/>
                <a:ext cx="114480" cy="108000"/>
              </p14:xfrm>
            </p:contentPart>
          </mc:Choice>
          <mc:Fallback>
            <p:pic>
              <p:nvPicPr>
                <p:cNvPr id="414" name="Ink 413">
                  <a:extLst>
                    <a:ext uri="{FF2B5EF4-FFF2-40B4-BE49-F238E27FC236}">
                      <a16:creationId xmlns:a16="http://schemas.microsoft.com/office/drawing/2014/main" id="{50CC22DA-2B35-D89B-0856-D566FADAE0FA}"/>
                    </a:ext>
                  </a:extLst>
                </p:cNvPr>
                <p:cNvPicPr/>
                <p:nvPr/>
              </p:nvPicPr>
              <p:blipFill>
                <a:blip r:embed="rId601"/>
                <a:stretch>
                  <a:fillRect/>
                </a:stretch>
              </p:blipFill>
              <p:spPr>
                <a:xfrm>
                  <a:off x="9334965" y="5341057"/>
                  <a:ext cx="1321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415" name="Ink 414">
                  <a:extLst>
                    <a:ext uri="{FF2B5EF4-FFF2-40B4-BE49-F238E27FC236}">
                      <a16:creationId xmlns:a16="http://schemas.microsoft.com/office/drawing/2014/main" id="{BCD32A13-EEE1-0D34-8010-2362EAEF10A1}"/>
                    </a:ext>
                  </a:extLst>
                </p14:cNvPr>
                <p14:cNvContentPartPr/>
                <p14:nvPr/>
              </p14:nvContentPartPr>
              <p14:xfrm>
                <a:off x="9563205" y="5328097"/>
                <a:ext cx="131400" cy="192240"/>
              </p14:xfrm>
            </p:contentPart>
          </mc:Choice>
          <mc:Fallback>
            <p:pic>
              <p:nvPicPr>
                <p:cNvPr id="415" name="Ink 414">
                  <a:extLst>
                    <a:ext uri="{FF2B5EF4-FFF2-40B4-BE49-F238E27FC236}">
                      <a16:creationId xmlns:a16="http://schemas.microsoft.com/office/drawing/2014/main" id="{BCD32A13-EEE1-0D34-8010-2362EAEF10A1}"/>
                    </a:ext>
                  </a:extLst>
                </p:cNvPr>
                <p:cNvPicPr/>
                <p:nvPr/>
              </p:nvPicPr>
              <p:blipFill>
                <a:blip r:embed="rId603"/>
                <a:stretch>
                  <a:fillRect/>
                </a:stretch>
              </p:blipFill>
              <p:spPr>
                <a:xfrm>
                  <a:off x="9554565" y="5319457"/>
                  <a:ext cx="1490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416" name="Ink 415">
                  <a:extLst>
                    <a:ext uri="{FF2B5EF4-FFF2-40B4-BE49-F238E27FC236}">
                      <a16:creationId xmlns:a16="http://schemas.microsoft.com/office/drawing/2014/main" id="{6371E545-6CD5-7ECA-78A0-3D2D9C58CFB1}"/>
                    </a:ext>
                  </a:extLst>
                </p14:cNvPr>
                <p14:cNvContentPartPr/>
                <p14:nvPr/>
              </p14:nvContentPartPr>
              <p14:xfrm>
                <a:off x="9752565" y="5465257"/>
                <a:ext cx="111240" cy="50760"/>
              </p14:xfrm>
            </p:contentPart>
          </mc:Choice>
          <mc:Fallback>
            <p:pic>
              <p:nvPicPr>
                <p:cNvPr id="416" name="Ink 415">
                  <a:extLst>
                    <a:ext uri="{FF2B5EF4-FFF2-40B4-BE49-F238E27FC236}">
                      <a16:creationId xmlns:a16="http://schemas.microsoft.com/office/drawing/2014/main" id="{6371E545-6CD5-7ECA-78A0-3D2D9C58CFB1}"/>
                    </a:ext>
                  </a:extLst>
                </p:cNvPr>
                <p:cNvPicPr/>
                <p:nvPr/>
              </p:nvPicPr>
              <p:blipFill>
                <a:blip r:embed="rId605"/>
                <a:stretch>
                  <a:fillRect/>
                </a:stretch>
              </p:blipFill>
              <p:spPr>
                <a:xfrm>
                  <a:off x="9743565" y="5456257"/>
                  <a:ext cx="128880" cy="68400"/>
                </a:xfrm>
                <a:prstGeom prst="rect">
                  <a:avLst/>
                </a:prstGeom>
              </p:spPr>
            </p:pic>
          </mc:Fallback>
        </mc:AlternateContent>
      </p:grpSp>
      <p:grpSp>
        <p:nvGrpSpPr>
          <p:cNvPr id="425" name="Group 424">
            <a:extLst>
              <a:ext uri="{FF2B5EF4-FFF2-40B4-BE49-F238E27FC236}">
                <a16:creationId xmlns:a16="http://schemas.microsoft.com/office/drawing/2014/main" id="{228F6085-B585-0F0D-E5B5-ABB74E431E34}"/>
              </a:ext>
            </a:extLst>
          </p:cNvPr>
          <p:cNvGrpSpPr/>
          <p:nvPr/>
        </p:nvGrpSpPr>
        <p:grpSpPr>
          <a:xfrm>
            <a:off x="8580045" y="5756137"/>
            <a:ext cx="430560" cy="166320"/>
            <a:chOff x="8580045" y="5756137"/>
            <a:chExt cx="430560" cy="166320"/>
          </a:xfrm>
        </p:grpSpPr>
        <mc:AlternateContent xmlns:mc="http://schemas.openxmlformats.org/markup-compatibility/2006">
          <mc:Choice xmlns:p14="http://schemas.microsoft.com/office/powerpoint/2010/main" Requires="p14">
            <p:contentPart p14:bwMode="auto" r:id="rId606">
              <p14:nvContentPartPr>
                <p14:cNvPr id="417" name="Ink 416">
                  <a:extLst>
                    <a:ext uri="{FF2B5EF4-FFF2-40B4-BE49-F238E27FC236}">
                      <a16:creationId xmlns:a16="http://schemas.microsoft.com/office/drawing/2014/main" id="{113AAEDD-E3B3-10ED-E00A-F1F5A24A2058}"/>
                    </a:ext>
                  </a:extLst>
                </p14:cNvPr>
                <p14:cNvContentPartPr/>
                <p14:nvPr/>
              </p14:nvContentPartPr>
              <p14:xfrm>
                <a:off x="8580045" y="5857657"/>
                <a:ext cx="137880" cy="24840"/>
              </p14:xfrm>
            </p:contentPart>
          </mc:Choice>
          <mc:Fallback>
            <p:pic>
              <p:nvPicPr>
                <p:cNvPr id="417" name="Ink 416">
                  <a:extLst>
                    <a:ext uri="{FF2B5EF4-FFF2-40B4-BE49-F238E27FC236}">
                      <a16:creationId xmlns:a16="http://schemas.microsoft.com/office/drawing/2014/main" id="{113AAEDD-E3B3-10ED-E00A-F1F5A24A2058}"/>
                    </a:ext>
                  </a:extLst>
                </p:cNvPr>
                <p:cNvPicPr/>
                <p:nvPr/>
              </p:nvPicPr>
              <p:blipFill>
                <a:blip r:embed="rId607"/>
                <a:stretch>
                  <a:fillRect/>
                </a:stretch>
              </p:blipFill>
              <p:spPr>
                <a:xfrm>
                  <a:off x="8571405" y="5849017"/>
                  <a:ext cx="1555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418" name="Ink 417">
                  <a:extLst>
                    <a:ext uri="{FF2B5EF4-FFF2-40B4-BE49-F238E27FC236}">
                      <a16:creationId xmlns:a16="http://schemas.microsoft.com/office/drawing/2014/main" id="{64D5A160-9CE5-4C9B-E747-B278D387FDC4}"/>
                    </a:ext>
                  </a:extLst>
                </p14:cNvPr>
                <p14:cNvContentPartPr/>
                <p14:nvPr/>
              </p14:nvContentPartPr>
              <p14:xfrm>
                <a:off x="8827725" y="5756137"/>
                <a:ext cx="34200" cy="160560"/>
              </p14:xfrm>
            </p:contentPart>
          </mc:Choice>
          <mc:Fallback>
            <p:pic>
              <p:nvPicPr>
                <p:cNvPr id="418" name="Ink 417">
                  <a:extLst>
                    <a:ext uri="{FF2B5EF4-FFF2-40B4-BE49-F238E27FC236}">
                      <a16:creationId xmlns:a16="http://schemas.microsoft.com/office/drawing/2014/main" id="{64D5A160-9CE5-4C9B-E747-B278D387FDC4}"/>
                    </a:ext>
                  </a:extLst>
                </p:cNvPr>
                <p:cNvPicPr/>
                <p:nvPr/>
              </p:nvPicPr>
              <p:blipFill>
                <a:blip r:embed="rId609"/>
                <a:stretch>
                  <a:fillRect/>
                </a:stretch>
              </p:blipFill>
              <p:spPr>
                <a:xfrm>
                  <a:off x="8819085" y="5747497"/>
                  <a:ext cx="51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419" name="Ink 418">
                  <a:extLst>
                    <a:ext uri="{FF2B5EF4-FFF2-40B4-BE49-F238E27FC236}">
                      <a16:creationId xmlns:a16="http://schemas.microsoft.com/office/drawing/2014/main" id="{220F5817-19B7-1C6A-F8D1-779643217996}"/>
                    </a:ext>
                  </a:extLst>
                </p14:cNvPr>
                <p14:cNvContentPartPr/>
                <p14:nvPr/>
              </p14:nvContentPartPr>
              <p14:xfrm>
                <a:off x="8882085" y="5793937"/>
                <a:ext cx="128520" cy="128520"/>
              </p14:xfrm>
            </p:contentPart>
          </mc:Choice>
          <mc:Fallback>
            <p:pic>
              <p:nvPicPr>
                <p:cNvPr id="419" name="Ink 418">
                  <a:extLst>
                    <a:ext uri="{FF2B5EF4-FFF2-40B4-BE49-F238E27FC236}">
                      <a16:creationId xmlns:a16="http://schemas.microsoft.com/office/drawing/2014/main" id="{220F5817-19B7-1C6A-F8D1-779643217996}"/>
                    </a:ext>
                  </a:extLst>
                </p:cNvPr>
                <p:cNvPicPr/>
                <p:nvPr/>
              </p:nvPicPr>
              <p:blipFill>
                <a:blip r:embed="rId611"/>
                <a:stretch>
                  <a:fillRect/>
                </a:stretch>
              </p:blipFill>
              <p:spPr>
                <a:xfrm>
                  <a:off x="8873445" y="5784937"/>
                  <a:ext cx="146160" cy="146160"/>
                </a:xfrm>
                <a:prstGeom prst="rect">
                  <a:avLst/>
                </a:prstGeom>
              </p:spPr>
            </p:pic>
          </mc:Fallback>
        </mc:AlternateContent>
      </p:grpSp>
      <p:grpSp>
        <p:nvGrpSpPr>
          <p:cNvPr id="424" name="Group 423">
            <a:extLst>
              <a:ext uri="{FF2B5EF4-FFF2-40B4-BE49-F238E27FC236}">
                <a16:creationId xmlns:a16="http://schemas.microsoft.com/office/drawing/2014/main" id="{CEBD8859-7AED-DC9A-7DEB-09462B3C4311}"/>
              </a:ext>
            </a:extLst>
          </p:cNvPr>
          <p:cNvGrpSpPr/>
          <p:nvPr/>
        </p:nvGrpSpPr>
        <p:grpSpPr>
          <a:xfrm>
            <a:off x="9452325" y="5760817"/>
            <a:ext cx="473400" cy="200880"/>
            <a:chOff x="9452325" y="5760817"/>
            <a:chExt cx="473400" cy="200880"/>
          </a:xfrm>
        </p:grpSpPr>
        <mc:AlternateContent xmlns:mc="http://schemas.openxmlformats.org/markup-compatibility/2006">
          <mc:Choice xmlns:p14="http://schemas.microsoft.com/office/powerpoint/2010/main" Requires="p14">
            <p:contentPart p14:bwMode="auto" r:id="rId612">
              <p14:nvContentPartPr>
                <p14:cNvPr id="420" name="Ink 419">
                  <a:extLst>
                    <a:ext uri="{FF2B5EF4-FFF2-40B4-BE49-F238E27FC236}">
                      <a16:creationId xmlns:a16="http://schemas.microsoft.com/office/drawing/2014/main" id="{F3008252-2F16-F679-83F4-880CF9812955}"/>
                    </a:ext>
                  </a:extLst>
                </p14:cNvPr>
                <p14:cNvContentPartPr/>
                <p14:nvPr/>
              </p14:nvContentPartPr>
              <p14:xfrm>
                <a:off x="9452325" y="5760817"/>
                <a:ext cx="14760" cy="173880"/>
              </p14:xfrm>
            </p:contentPart>
          </mc:Choice>
          <mc:Fallback>
            <p:pic>
              <p:nvPicPr>
                <p:cNvPr id="420" name="Ink 419">
                  <a:extLst>
                    <a:ext uri="{FF2B5EF4-FFF2-40B4-BE49-F238E27FC236}">
                      <a16:creationId xmlns:a16="http://schemas.microsoft.com/office/drawing/2014/main" id="{F3008252-2F16-F679-83F4-880CF9812955}"/>
                    </a:ext>
                  </a:extLst>
                </p:cNvPr>
                <p:cNvPicPr/>
                <p:nvPr/>
              </p:nvPicPr>
              <p:blipFill>
                <a:blip r:embed="rId613"/>
                <a:stretch>
                  <a:fillRect/>
                </a:stretch>
              </p:blipFill>
              <p:spPr>
                <a:xfrm>
                  <a:off x="9443325" y="5752177"/>
                  <a:ext cx="324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421" name="Ink 420">
                  <a:extLst>
                    <a:ext uri="{FF2B5EF4-FFF2-40B4-BE49-F238E27FC236}">
                      <a16:creationId xmlns:a16="http://schemas.microsoft.com/office/drawing/2014/main" id="{BB1435C4-1C77-29B5-C84C-BB2522810D84}"/>
                    </a:ext>
                  </a:extLst>
                </p14:cNvPr>
                <p14:cNvContentPartPr/>
                <p14:nvPr/>
              </p14:nvContentPartPr>
              <p14:xfrm>
                <a:off x="9481845" y="5806537"/>
                <a:ext cx="109440" cy="116280"/>
              </p14:xfrm>
            </p:contentPart>
          </mc:Choice>
          <mc:Fallback>
            <p:pic>
              <p:nvPicPr>
                <p:cNvPr id="421" name="Ink 420">
                  <a:extLst>
                    <a:ext uri="{FF2B5EF4-FFF2-40B4-BE49-F238E27FC236}">
                      <a16:creationId xmlns:a16="http://schemas.microsoft.com/office/drawing/2014/main" id="{BB1435C4-1C77-29B5-C84C-BB2522810D84}"/>
                    </a:ext>
                  </a:extLst>
                </p:cNvPr>
                <p:cNvPicPr/>
                <p:nvPr/>
              </p:nvPicPr>
              <p:blipFill>
                <a:blip r:embed="rId615"/>
                <a:stretch>
                  <a:fillRect/>
                </a:stretch>
              </p:blipFill>
              <p:spPr>
                <a:xfrm>
                  <a:off x="9472845" y="5797537"/>
                  <a:ext cx="127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422" name="Ink 421">
                  <a:extLst>
                    <a:ext uri="{FF2B5EF4-FFF2-40B4-BE49-F238E27FC236}">
                      <a16:creationId xmlns:a16="http://schemas.microsoft.com/office/drawing/2014/main" id="{BE30D988-CD13-1E3E-A81E-15D05C29BF9D}"/>
                    </a:ext>
                  </a:extLst>
                </p14:cNvPr>
                <p14:cNvContentPartPr/>
                <p14:nvPr/>
              </p14:nvContentPartPr>
              <p14:xfrm>
                <a:off x="9673725" y="5779177"/>
                <a:ext cx="128160" cy="182520"/>
              </p14:xfrm>
            </p:contentPart>
          </mc:Choice>
          <mc:Fallback>
            <p:pic>
              <p:nvPicPr>
                <p:cNvPr id="422" name="Ink 421">
                  <a:extLst>
                    <a:ext uri="{FF2B5EF4-FFF2-40B4-BE49-F238E27FC236}">
                      <a16:creationId xmlns:a16="http://schemas.microsoft.com/office/drawing/2014/main" id="{BE30D988-CD13-1E3E-A81E-15D05C29BF9D}"/>
                    </a:ext>
                  </a:extLst>
                </p:cNvPr>
                <p:cNvPicPr/>
                <p:nvPr/>
              </p:nvPicPr>
              <p:blipFill>
                <a:blip r:embed="rId617"/>
                <a:stretch>
                  <a:fillRect/>
                </a:stretch>
              </p:blipFill>
              <p:spPr>
                <a:xfrm>
                  <a:off x="9664725" y="5770537"/>
                  <a:ext cx="1458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423" name="Ink 422">
                  <a:extLst>
                    <a:ext uri="{FF2B5EF4-FFF2-40B4-BE49-F238E27FC236}">
                      <a16:creationId xmlns:a16="http://schemas.microsoft.com/office/drawing/2014/main" id="{30F291C3-BA94-253F-387F-BADE86E5D21D}"/>
                    </a:ext>
                  </a:extLst>
                </p14:cNvPr>
                <p14:cNvContentPartPr/>
                <p14:nvPr/>
              </p14:nvContentPartPr>
              <p14:xfrm>
                <a:off x="9833925" y="5875297"/>
                <a:ext cx="91800" cy="77040"/>
              </p14:xfrm>
            </p:contentPart>
          </mc:Choice>
          <mc:Fallback>
            <p:pic>
              <p:nvPicPr>
                <p:cNvPr id="423" name="Ink 422">
                  <a:extLst>
                    <a:ext uri="{FF2B5EF4-FFF2-40B4-BE49-F238E27FC236}">
                      <a16:creationId xmlns:a16="http://schemas.microsoft.com/office/drawing/2014/main" id="{30F291C3-BA94-253F-387F-BADE86E5D21D}"/>
                    </a:ext>
                  </a:extLst>
                </p:cNvPr>
                <p:cNvPicPr/>
                <p:nvPr/>
              </p:nvPicPr>
              <p:blipFill>
                <a:blip r:embed="rId619"/>
                <a:stretch>
                  <a:fillRect/>
                </a:stretch>
              </p:blipFill>
              <p:spPr>
                <a:xfrm>
                  <a:off x="9825285" y="5866657"/>
                  <a:ext cx="109440" cy="9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0">
            <p14:nvContentPartPr>
              <p14:cNvPr id="427" name="Ink 426">
                <a:extLst>
                  <a:ext uri="{FF2B5EF4-FFF2-40B4-BE49-F238E27FC236}">
                    <a16:creationId xmlns:a16="http://schemas.microsoft.com/office/drawing/2014/main" id="{E4B2536E-A292-E40D-769C-5957925195E7}"/>
                  </a:ext>
                </a:extLst>
              </p14:cNvPr>
              <p14:cNvContentPartPr/>
              <p14:nvPr/>
            </p14:nvContentPartPr>
            <p14:xfrm>
              <a:off x="3631845" y="1367377"/>
              <a:ext cx="219240" cy="665640"/>
            </p14:xfrm>
          </p:contentPart>
        </mc:Choice>
        <mc:Fallback>
          <p:pic>
            <p:nvPicPr>
              <p:cNvPr id="427" name="Ink 426">
                <a:extLst>
                  <a:ext uri="{FF2B5EF4-FFF2-40B4-BE49-F238E27FC236}">
                    <a16:creationId xmlns:a16="http://schemas.microsoft.com/office/drawing/2014/main" id="{E4B2536E-A292-E40D-769C-5957925195E7}"/>
                  </a:ext>
                </a:extLst>
              </p:cNvPr>
              <p:cNvPicPr/>
              <p:nvPr/>
            </p:nvPicPr>
            <p:blipFill>
              <a:blip r:embed="rId621"/>
              <a:stretch>
                <a:fillRect/>
              </a:stretch>
            </p:blipFill>
            <p:spPr>
              <a:xfrm>
                <a:off x="3623205" y="1358377"/>
                <a:ext cx="236880" cy="683280"/>
              </a:xfrm>
              <a:prstGeom prst="rect">
                <a:avLst/>
              </a:prstGeom>
            </p:spPr>
          </p:pic>
        </mc:Fallback>
      </mc:AlternateContent>
    </p:spTree>
    <p:extLst>
      <p:ext uri="{BB962C8B-B14F-4D97-AF65-F5344CB8AC3E}">
        <p14:creationId xmlns:p14="http://schemas.microsoft.com/office/powerpoint/2010/main" val="480436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5F28-4031-DD1A-4303-DE3334937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A28B8E-F032-F11D-BBC0-A6A24B11880B}"/>
              </a:ext>
            </a:extLst>
          </p:cNvPr>
          <p:cNvSpPr>
            <a:spLocks noGrp="1"/>
          </p:cNvSpPr>
          <p:nvPr>
            <p:ph idx="1"/>
          </p:nvPr>
        </p:nvSpPr>
        <p:spPr/>
        <p:txBody>
          <a:bodyPr/>
          <a:lstStyle/>
          <a:p>
            <a:r>
              <a:rPr lang="en-US" dirty="0"/>
              <a:t>1) g(t)=</a:t>
            </a:r>
            <a:r>
              <a:rPr lang="en-US" dirty="0" err="1"/>
              <a:t>kx</a:t>
            </a:r>
            <a:r>
              <a:rPr lang="en-US" dirty="0"/>
              <a:t>(t)  for k&gt;0</a:t>
            </a:r>
          </a:p>
          <a:p>
            <a:r>
              <a:rPr lang="en-US" dirty="0"/>
              <a:t>Steps:</a:t>
            </a:r>
          </a:p>
        </p:txBody>
      </p:sp>
      <p:grpSp>
        <p:nvGrpSpPr>
          <p:cNvPr id="7" name="Group 6">
            <a:extLst>
              <a:ext uri="{FF2B5EF4-FFF2-40B4-BE49-F238E27FC236}">
                <a16:creationId xmlns:a16="http://schemas.microsoft.com/office/drawing/2014/main" id="{3C93AAE2-829A-01F7-353C-639771A8F7AB}"/>
              </a:ext>
            </a:extLst>
          </p:cNvPr>
          <p:cNvGrpSpPr/>
          <p:nvPr/>
        </p:nvGrpSpPr>
        <p:grpSpPr>
          <a:xfrm>
            <a:off x="1131285" y="1854817"/>
            <a:ext cx="660240" cy="387720"/>
            <a:chOff x="1131285" y="1854817"/>
            <a:chExt cx="660240" cy="3877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DFF4CAB-E2D8-539A-B044-D02FE0F03FC7}"/>
                    </a:ext>
                  </a:extLst>
                </p14:cNvPr>
                <p14:cNvContentPartPr/>
                <p14:nvPr/>
              </p14:nvContentPartPr>
              <p14:xfrm>
                <a:off x="1131285" y="1854817"/>
                <a:ext cx="248400" cy="387720"/>
              </p14:xfrm>
            </p:contentPart>
          </mc:Choice>
          <mc:Fallback>
            <p:pic>
              <p:nvPicPr>
                <p:cNvPr id="4" name="Ink 3">
                  <a:extLst>
                    <a:ext uri="{FF2B5EF4-FFF2-40B4-BE49-F238E27FC236}">
                      <a16:creationId xmlns:a16="http://schemas.microsoft.com/office/drawing/2014/main" id="{FDFF4CAB-E2D8-539A-B044-D02FE0F03FC7}"/>
                    </a:ext>
                  </a:extLst>
                </p:cNvPr>
                <p:cNvPicPr/>
                <p:nvPr/>
              </p:nvPicPr>
              <p:blipFill>
                <a:blip r:embed="rId3"/>
                <a:stretch>
                  <a:fillRect/>
                </a:stretch>
              </p:blipFill>
              <p:spPr>
                <a:xfrm>
                  <a:off x="1122285" y="1846177"/>
                  <a:ext cx="2660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9D59619-783E-83D4-16D3-25CEF3F82203}"/>
                    </a:ext>
                  </a:extLst>
                </p14:cNvPr>
                <p14:cNvContentPartPr/>
                <p14:nvPr/>
              </p14:nvContentPartPr>
              <p14:xfrm>
                <a:off x="1531245" y="2052097"/>
                <a:ext cx="219240" cy="22320"/>
              </p14:xfrm>
            </p:contentPart>
          </mc:Choice>
          <mc:Fallback>
            <p:pic>
              <p:nvPicPr>
                <p:cNvPr id="5" name="Ink 4">
                  <a:extLst>
                    <a:ext uri="{FF2B5EF4-FFF2-40B4-BE49-F238E27FC236}">
                      <a16:creationId xmlns:a16="http://schemas.microsoft.com/office/drawing/2014/main" id="{19D59619-783E-83D4-16D3-25CEF3F82203}"/>
                    </a:ext>
                  </a:extLst>
                </p:cNvPr>
                <p:cNvPicPr/>
                <p:nvPr/>
              </p:nvPicPr>
              <p:blipFill>
                <a:blip r:embed="rId5"/>
                <a:stretch>
                  <a:fillRect/>
                </a:stretch>
              </p:blipFill>
              <p:spPr>
                <a:xfrm>
                  <a:off x="1522245" y="2043457"/>
                  <a:ext cx="236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950F518-70FC-6136-71CE-1A55E1C0BE76}"/>
                    </a:ext>
                  </a:extLst>
                </p14:cNvPr>
                <p14:cNvContentPartPr/>
                <p14:nvPr/>
              </p14:nvContentPartPr>
              <p14:xfrm>
                <a:off x="1571205" y="1970377"/>
                <a:ext cx="220320" cy="30240"/>
              </p14:xfrm>
            </p:contentPart>
          </mc:Choice>
          <mc:Fallback>
            <p:pic>
              <p:nvPicPr>
                <p:cNvPr id="6" name="Ink 5">
                  <a:extLst>
                    <a:ext uri="{FF2B5EF4-FFF2-40B4-BE49-F238E27FC236}">
                      <a16:creationId xmlns:a16="http://schemas.microsoft.com/office/drawing/2014/main" id="{E950F518-70FC-6136-71CE-1A55E1C0BE76}"/>
                    </a:ext>
                  </a:extLst>
                </p:cNvPr>
                <p:cNvPicPr/>
                <p:nvPr/>
              </p:nvPicPr>
              <p:blipFill>
                <a:blip r:embed="rId7"/>
                <a:stretch>
                  <a:fillRect/>
                </a:stretch>
              </p:blipFill>
              <p:spPr>
                <a:xfrm>
                  <a:off x="1562205" y="1961377"/>
                  <a:ext cx="237960" cy="47880"/>
                </a:xfrm>
                <a:prstGeom prst="rect">
                  <a:avLst/>
                </a:prstGeom>
              </p:spPr>
            </p:pic>
          </mc:Fallback>
        </mc:AlternateContent>
      </p:grpSp>
      <p:grpSp>
        <p:nvGrpSpPr>
          <p:cNvPr id="18" name="Group 17">
            <a:extLst>
              <a:ext uri="{FF2B5EF4-FFF2-40B4-BE49-F238E27FC236}">
                <a16:creationId xmlns:a16="http://schemas.microsoft.com/office/drawing/2014/main" id="{0BC8F294-6637-D121-420B-D8B66D48BC0A}"/>
              </a:ext>
            </a:extLst>
          </p:cNvPr>
          <p:cNvGrpSpPr/>
          <p:nvPr/>
        </p:nvGrpSpPr>
        <p:grpSpPr>
          <a:xfrm>
            <a:off x="2098965" y="1632697"/>
            <a:ext cx="1539360" cy="899280"/>
            <a:chOff x="2098965" y="1632697"/>
            <a:chExt cx="1539360" cy="89928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BFE9096A-6634-83CE-41C1-B47F4299FF0B}"/>
                    </a:ext>
                  </a:extLst>
                </p14:cNvPr>
                <p14:cNvContentPartPr/>
                <p14:nvPr/>
              </p14:nvContentPartPr>
              <p14:xfrm>
                <a:off x="2356005" y="1632697"/>
                <a:ext cx="41400" cy="264600"/>
              </p14:xfrm>
            </p:contentPart>
          </mc:Choice>
          <mc:Fallback>
            <p:pic>
              <p:nvPicPr>
                <p:cNvPr id="9" name="Ink 8">
                  <a:extLst>
                    <a:ext uri="{FF2B5EF4-FFF2-40B4-BE49-F238E27FC236}">
                      <a16:creationId xmlns:a16="http://schemas.microsoft.com/office/drawing/2014/main" id="{BFE9096A-6634-83CE-41C1-B47F4299FF0B}"/>
                    </a:ext>
                  </a:extLst>
                </p:cNvPr>
                <p:cNvPicPr/>
                <p:nvPr/>
              </p:nvPicPr>
              <p:blipFill>
                <a:blip r:embed="rId9"/>
                <a:stretch>
                  <a:fillRect/>
                </a:stretch>
              </p:blipFill>
              <p:spPr>
                <a:xfrm>
                  <a:off x="2347365" y="1624057"/>
                  <a:ext cx="590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2961727B-062B-6060-9A58-26B5701E8B9C}"/>
                    </a:ext>
                  </a:extLst>
                </p14:cNvPr>
                <p14:cNvContentPartPr/>
                <p14:nvPr/>
              </p14:nvContentPartPr>
              <p14:xfrm>
                <a:off x="2389485" y="1725577"/>
                <a:ext cx="216000" cy="185760"/>
              </p14:xfrm>
            </p:contentPart>
          </mc:Choice>
          <mc:Fallback>
            <p:pic>
              <p:nvPicPr>
                <p:cNvPr id="10" name="Ink 9">
                  <a:extLst>
                    <a:ext uri="{FF2B5EF4-FFF2-40B4-BE49-F238E27FC236}">
                      <a16:creationId xmlns:a16="http://schemas.microsoft.com/office/drawing/2014/main" id="{2961727B-062B-6060-9A58-26B5701E8B9C}"/>
                    </a:ext>
                  </a:extLst>
                </p:cNvPr>
                <p:cNvPicPr/>
                <p:nvPr/>
              </p:nvPicPr>
              <p:blipFill>
                <a:blip r:embed="rId11"/>
                <a:stretch>
                  <a:fillRect/>
                </a:stretch>
              </p:blipFill>
              <p:spPr>
                <a:xfrm>
                  <a:off x="2380485" y="1716577"/>
                  <a:ext cx="2336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090D2B49-5AEA-28F7-053A-AC77BE749049}"/>
                    </a:ext>
                  </a:extLst>
                </p14:cNvPr>
                <p14:cNvContentPartPr/>
                <p14:nvPr/>
              </p14:nvContentPartPr>
              <p14:xfrm>
                <a:off x="2098965" y="2042377"/>
                <a:ext cx="768960" cy="36360"/>
              </p14:xfrm>
            </p:contentPart>
          </mc:Choice>
          <mc:Fallback>
            <p:pic>
              <p:nvPicPr>
                <p:cNvPr id="8" name="Ink 7">
                  <a:extLst>
                    <a:ext uri="{FF2B5EF4-FFF2-40B4-BE49-F238E27FC236}">
                      <a16:creationId xmlns:a16="http://schemas.microsoft.com/office/drawing/2014/main" id="{090D2B49-5AEA-28F7-053A-AC77BE749049}"/>
                    </a:ext>
                  </a:extLst>
                </p:cNvPr>
                <p:cNvPicPr/>
                <p:nvPr/>
              </p:nvPicPr>
              <p:blipFill>
                <a:blip r:embed="rId13"/>
                <a:stretch>
                  <a:fillRect/>
                </a:stretch>
              </p:blipFill>
              <p:spPr>
                <a:xfrm>
                  <a:off x="2089965" y="2033377"/>
                  <a:ext cx="7866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3355E9C6-FD57-0274-0632-568619C7E4E2}"/>
                    </a:ext>
                  </a:extLst>
                </p14:cNvPr>
                <p14:cNvContentPartPr/>
                <p14:nvPr/>
              </p14:nvContentPartPr>
              <p14:xfrm>
                <a:off x="2304525" y="2135257"/>
                <a:ext cx="516960" cy="334440"/>
              </p14:xfrm>
            </p:contentPart>
          </mc:Choice>
          <mc:Fallback>
            <p:pic>
              <p:nvPicPr>
                <p:cNvPr id="11" name="Ink 10">
                  <a:extLst>
                    <a:ext uri="{FF2B5EF4-FFF2-40B4-BE49-F238E27FC236}">
                      <a16:creationId xmlns:a16="http://schemas.microsoft.com/office/drawing/2014/main" id="{3355E9C6-FD57-0274-0632-568619C7E4E2}"/>
                    </a:ext>
                  </a:extLst>
                </p:cNvPr>
                <p:cNvPicPr/>
                <p:nvPr/>
              </p:nvPicPr>
              <p:blipFill>
                <a:blip r:embed="rId15"/>
                <a:stretch>
                  <a:fillRect/>
                </a:stretch>
              </p:blipFill>
              <p:spPr>
                <a:xfrm>
                  <a:off x="2295885" y="2126617"/>
                  <a:ext cx="5346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7CB3F5AA-5B10-D721-4158-798BFA687768}"/>
                    </a:ext>
                  </a:extLst>
                </p14:cNvPr>
                <p14:cNvContentPartPr/>
                <p14:nvPr/>
              </p14:nvContentPartPr>
              <p14:xfrm>
                <a:off x="2544645" y="2311297"/>
                <a:ext cx="38880" cy="220680"/>
              </p14:xfrm>
            </p:contentPart>
          </mc:Choice>
          <mc:Fallback>
            <p:pic>
              <p:nvPicPr>
                <p:cNvPr id="12" name="Ink 11">
                  <a:extLst>
                    <a:ext uri="{FF2B5EF4-FFF2-40B4-BE49-F238E27FC236}">
                      <a16:creationId xmlns:a16="http://schemas.microsoft.com/office/drawing/2014/main" id="{7CB3F5AA-5B10-D721-4158-798BFA687768}"/>
                    </a:ext>
                  </a:extLst>
                </p:cNvPr>
                <p:cNvPicPr/>
                <p:nvPr/>
              </p:nvPicPr>
              <p:blipFill>
                <a:blip r:embed="rId17"/>
                <a:stretch>
                  <a:fillRect/>
                </a:stretch>
              </p:blipFill>
              <p:spPr>
                <a:xfrm>
                  <a:off x="2535645" y="2302657"/>
                  <a:ext cx="565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3E3C3FB3-42BA-2281-28C6-5A9C8D700B96}"/>
                    </a:ext>
                  </a:extLst>
                </p14:cNvPr>
                <p14:cNvContentPartPr/>
                <p14:nvPr/>
              </p14:nvContentPartPr>
              <p14:xfrm>
                <a:off x="2575965" y="2328577"/>
                <a:ext cx="174960" cy="186480"/>
              </p14:xfrm>
            </p:contentPart>
          </mc:Choice>
          <mc:Fallback>
            <p:pic>
              <p:nvPicPr>
                <p:cNvPr id="13" name="Ink 12">
                  <a:extLst>
                    <a:ext uri="{FF2B5EF4-FFF2-40B4-BE49-F238E27FC236}">
                      <a16:creationId xmlns:a16="http://schemas.microsoft.com/office/drawing/2014/main" id="{3E3C3FB3-42BA-2281-28C6-5A9C8D700B96}"/>
                    </a:ext>
                  </a:extLst>
                </p:cNvPr>
                <p:cNvPicPr/>
                <p:nvPr/>
              </p:nvPicPr>
              <p:blipFill>
                <a:blip r:embed="rId19"/>
                <a:stretch>
                  <a:fillRect/>
                </a:stretch>
              </p:blipFill>
              <p:spPr>
                <a:xfrm>
                  <a:off x="2566965" y="2319577"/>
                  <a:ext cx="192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D43CD178-955F-9B51-21DC-0D277FE9751F}"/>
                    </a:ext>
                  </a:extLst>
                </p14:cNvPr>
                <p14:cNvContentPartPr/>
                <p14:nvPr/>
              </p14:nvContentPartPr>
              <p14:xfrm>
                <a:off x="2878365" y="2278177"/>
                <a:ext cx="160920" cy="138960"/>
              </p14:xfrm>
            </p:contentPart>
          </mc:Choice>
          <mc:Fallback>
            <p:pic>
              <p:nvPicPr>
                <p:cNvPr id="14" name="Ink 13">
                  <a:extLst>
                    <a:ext uri="{FF2B5EF4-FFF2-40B4-BE49-F238E27FC236}">
                      <a16:creationId xmlns:a16="http://schemas.microsoft.com/office/drawing/2014/main" id="{D43CD178-955F-9B51-21DC-0D277FE9751F}"/>
                    </a:ext>
                  </a:extLst>
                </p:cNvPr>
                <p:cNvPicPr/>
                <p:nvPr/>
              </p:nvPicPr>
              <p:blipFill>
                <a:blip r:embed="rId21"/>
                <a:stretch>
                  <a:fillRect/>
                </a:stretch>
              </p:blipFill>
              <p:spPr>
                <a:xfrm>
                  <a:off x="2869725" y="2269177"/>
                  <a:ext cx="178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C298858C-A34C-3E62-9EDA-3C1DE496E66F}"/>
                    </a:ext>
                  </a:extLst>
                </p14:cNvPr>
                <p14:cNvContentPartPr/>
                <p14:nvPr/>
              </p14:nvContentPartPr>
              <p14:xfrm>
                <a:off x="3237645" y="2021497"/>
                <a:ext cx="400680" cy="155880"/>
              </p14:xfrm>
            </p:contentPart>
          </mc:Choice>
          <mc:Fallback>
            <p:pic>
              <p:nvPicPr>
                <p:cNvPr id="17" name="Ink 16">
                  <a:extLst>
                    <a:ext uri="{FF2B5EF4-FFF2-40B4-BE49-F238E27FC236}">
                      <a16:creationId xmlns:a16="http://schemas.microsoft.com/office/drawing/2014/main" id="{C298858C-A34C-3E62-9EDA-3C1DE496E66F}"/>
                    </a:ext>
                  </a:extLst>
                </p:cNvPr>
                <p:cNvPicPr/>
                <p:nvPr/>
              </p:nvPicPr>
              <p:blipFill>
                <a:blip r:embed="rId23"/>
                <a:stretch>
                  <a:fillRect/>
                </a:stretch>
              </p:blipFill>
              <p:spPr>
                <a:xfrm>
                  <a:off x="3229005" y="2012497"/>
                  <a:ext cx="418320" cy="173520"/>
                </a:xfrm>
                <a:prstGeom prst="rect">
                  <a:avLst/>
                </a:prstGeom>
              </p:spPr>
            </p:pic>
          </mc:Fallback>
        </mc:AlternateContent>
      </p:grpSp>
      <p:grpSp>
        <p:nvGrpSpPr>
          <p:cNvPr id="37" name="Group 36">
            <a:extLst>
              <a:ext uri="{FF2B5EF4-FFF2-40B4-BE49-F238E27FC236}">
                <a16:creationId xmlns:a16="http://schemas.microsoft.com/office/drawing/2014/main" id="{840B6CF6-E152-76D8-598B-240086CE267B}"/>
              </a:ext>
            </a:extLst>
          </p:cNvPr>
          <p:cNvGrpSpPr/>
          <p:nvPr/>
        </p:nvGrpSpPr>
        <p:grpSpPr>
          <a:xfrm>
            <a:off x="4100565" y="1641337"/>
            <a:ext cx="786600" cy="963360"/>
            <a:chOff x="4100565" y="1641337"/>
            <a:chExt cx="786600" cy="963360"/>
          </a:xfrm>
        </p:grpSpPr>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4C640BDC-B286-E160-31C3-216D85162ACD}"/>
                    </a:ext>
                  </a:extLst>
                </p14:cNvPr>
                <p14:cNvContentPartPr/>
                <p14:nvPr/>
              </p14:nvContentPartPr>
              <p14:xfrm>
                <a:off x="4100565" y="1641337"/>
                <a:ext cx="119160" cy="963360"/>
              </p14:xfrm>
            </p:contentPart>
          </mc:Choice>
          <mc:Fallback>
            <p:pic>
              <p:nvPicPr>
                <p:cNvPr id="19" name="Ink 18">
                  <a:extLst>
                    <a:ext uri="{FF2B5EF4-FFF2-40B4-BE49-F238E27FC236}">
                      <a16:creationId xmlns:a16="http://schemas.microsoft.com/office/drawing/2014/main" id="{4C640BDC-B286-E160-31C3-216D85162ACD}"/>
                    </a:ext>
                  </a:extLst>
                </p:cNvPr>
                <p:cNvPicPr/>
                <p:nvPr/>
              </p:nvPicPr>
              <p:blipFill>
                <a:blip r:embed="rId25"/>
                <a:stretch>
                  <a:fillRect/>
                </a:stretch>
              </p:blipFill>
              <p:spPr>
                <a:xfrm>
                  <a:off x="4091565" y="1632697"/>
                  <a:ext cx="136800" cy="981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89589B40-DA4E-17F1-5B45-0168E12C27D2}"/>
                    </a:ext>
                  </a:extLst>
                </p14:cNvPr>
                <p14:cNvContentPartPr/>
                <p14:nvPr/>
              </p14:nvContentPartPr>
              <p14:xfrm>
                <a:off x="4602405" y="1673017"/>
                <a:ext cx="12600" cy="229680"/>
              </p14:xfrm>
            </p:contentPart>
          </mc:Choice>
          <mc:Fallback>
            <p:pic>
              <p:nvPicPr>
                <p:cNvPr id="20" name="Ink 19">
                  <a:extLst>
                    <a:ext uri="{FF2B5EF4-FFF2-40B4-BE49-F238E27FC236}">
                      <a16:creationId xmlns:a16="http://schemas.microsoft.com/office/drawing/2014/main" id="{89589B40-DA4E-17F1-5B45-0168E12C27D2}"/>
                    </a:ext>
                  </a:extLst>
                </p:cNvPr>
                <p:cNvPicPr/>
                <p:nvPr/>
              </p:nvPicPr>
              <p:blipFill>
                <a:blip r:embed="rId27"/>
                <a:stretch>
                  <a:fillRect/>
                </a:stretch>
              </p:blipFill>
              <p:spPr>
                <a:xfrm>
                  <a:off x="4593405" y="1664377"/>
                  <a:ext cx="302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E59EF79A-9E26-1AC8-2513-571340DF9ECE}"/>
                    </a:ext>
                  </a:extLst>
                </p14:cNvPr>
                <p14:cNvContentPartPr/>
                <p14:nvPr/>
              </p14:nvContentPartPr>
              <p14:xfrm>
                <a:off x="4618965" y="1710817"/>
                <a:ext cx="160920" cy="124200"/>
              </p14:xfrm>
            </p:contentPart>
          </mc:Choice>
          <mc:Fallback>
            <p:pic>
              <p:nvPicPr>
                <p:cNvPr id="21" name="Ink 20">
                  <a:extLst>
                    <a:ext uri="{FF2B5EF4-FFF2-40B4-BE49-F238E27FC236}">
                      <a16:creationId xmlns:a16="http://schemas.microsoft.com/office/drawing/2014/main" id="{E59EF79A-9E26-1AC8-2513-571340DF9ECE}"/>
                    </a:ext>
                  </a:extLst>
                </p:cNvPr>
                <p:cNvPicPr/>
                <p:nvPr/>
              </p:nvPicPr>
              <p:blipFill>
                <a:blip r:embed="rId29"/>
                <a:stretch>
                  <a:fillRect/>
                </a:stretch>
              </p:blipFill>
              <p:spPr>
                <a:xfrm>
                  <a:off x="4609965" y="1702177"/>
                  <a:ext cx="1785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993C0B14-5614-D671-B5BE-DD22295284F7}"/>
                    </a:ext>
                  </a:extLst>
                </p14:cNvPr>
                <p14:cNvContentPartPr/>
                <p14:nvPr/>
              </p14:nvContentPartPr>
              <p14:xfrm>
                <a:off x="4388925" y="2425417"/>
                <a:ext cx="172800" cy="17640"/>
              </p14:xfrm>
            </p:contentPart>
          </mc:Choice>
          <mc:Fallback>
            <p:pic>
              <p:nvPicPr>
                <p:cNvPr id="23" name="Ink 22">
                  <a:extLst>
                    <a:ext uri="{FF2B5EF4-FFF2-40B4-BE49-F238E27FC236}">
                      <a16:creationId xmlns:a16="http://schemas.microsoft.com/office/drawing/2014/main" id="{993C0B14-5614-D671-B5BE-DD22295284F7}"/>
                    </a:ext>
                  </a:extLst>
                </p:cNvPr>
                <p:cNvPicPr/>
                <p:nvPr/>
              </p:nvPicPr>
              <p:blipFill>
                <a:blip r:embed="rId31"/>
                <a:stretch>
                  <a:fillRect/>
                </a:stretch>
              </p:blipFill>
              <p:spPr>
                <a:xfrm>
                  <a:off x="4379925" y="2416777"/>
                  <a:ext cx="190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096CA15D-7B1D-15B6-0744-50031FB6DC81}"/>
                    </a:ext>
                  </a:extLst>
                </p14:cNvPr>
                <p14:cNvContentPartPr/>
                <p14:nvPr/>
              </p14:nvContentPartPr>
              <p14:xfrm>
                <a:off x="4748565" y="2319217"/>
                <a:ext cx="21960" cy="196200"/>
              </p14:xfrm>
            </p:contentPart>
          </mc:Choice>
          <mc:Fallback>
            <p:pic>
              <p:nvPicPr>
                <p:cNvPr id="24" name="Ink 23">
                  <a:extLst>
                    <a:ext uri="{FF2B5EF4-FFF2-40B4-BE49-F238E27FC236}">
                      <a16:creationId xmlns:a16="http://schemas.microsoft.com/office/drawing/2014/main" id="{096CA15D-7B1D-15B6-0744-50031FB6DC81}"/>
                    </a:ext>
                  </a:extLst>
                </p:cNvPr>
                <p:cNvPicPr/>
                <p:nvPr/>
              </p:nvPicPr>
              <p:blipFill>
                <a:blip r:embed="rId33"/>
                <a:stretch>
                  <a:fillRect/>
                </a:stretch>
              </p:blipFill>
              <p:spPr>
                <a:xfrm>
                  <a:off x="4739565" y="2310577"/>
                  <a:ext cx="396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B07C10D0-BFC9-621B-9C12-F96A7483F599}"/>
                    </a:ext>
                  </a:extLst>
                </p14:cNvPr>
                <p14:cNvContentPartPr/>
                <p14:nvPr/>
              </p14:nvContentPartPr>
              <p14:xfrm>
                <a:off x="4760445" y="2377897"/>
                <a:ext cx="126720" cy="151200"/>
              </p14:xfrm>
            </p:contentPart>
          </mc:Choice>
          <mc:Fallback>
            <p:pic>
              <p:nvPicPr>
                <p:cNvPr id="25" name="Ink 24">
                  <a:extLst>
                    <a:ext uri="{FF2B5EF4-FFF2-40B4-BE49-F238E27FC236}">
                      <a16:creationId xmlns:a16="http://schemas.microsoft.com/office/drawing/2014/main" id="{B07C10D0-BFC9-621B-9C12-F96A7483F599}"/>
                    </a:ext>
                  </a:extLst>
                </p:cNvPr>
                <p:cNvPicPr/>
                <p:nvPr/>
              </p:nvPicPr>
              <p:blipFill>
                <a:blip r:embed="rId35"/>
                <a:stretch>
                  <a:fillRect/>
                </a:stretch>
              </p:blipFill>
              <p:spPr>
                <a:xfrm>
                  <a:off x="4751445" y="2369257"/>
                  <a:ext cx="144360" cy="168840"/>
                </a:xfrm>
                <a:prstGeom prst="rect">
                  <a:avLst/>
                </a:prstGeom>
              </p:spPr>
            </p:pic>
          </mc:Fallback>
        </mc:AlternateContent>
      </p:grpSp>
      <p:grpSp>
        <p:nvGrpSpPr>
          <p:cNvPr id="36" name="Group 35">
            <a:extLst>
              <a:ext uri="{FF2B5EF4-FFF2-40B4-BE49-F238E27FC236}">
                <a16:creationId xmlns:a16="http://schemas.microsoft.com/office/drawing/2014/main" id="{67D30507-0175-FF6E-EEC7-448A69718014}"/>
              </a:ext>
            </a:extLst>
          </p:cNvPr>
          <p:cNvGrpSpPr/>
          <p:nvPr/>
        </p:nvGrpSpPr>
        <p:grpSpPr>
          <a:xfrm>
            <a:off x="5235285" y="1629817"/>
            <a:ext cx="612720" cy="271440"/>
            <a:chOff x="5235285" y="1629817"/>
            <a:chExt cx="612720" cy="27144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F948F8C5-1C2C-8AC6-CD46-78B7DC6F5308}"/>
                    </a:ext>
                  </a:extLst>
                </p14:cNvPr>
                <p14:cNvContentPartPr/>
                <p14:nvPr/>
              </p14:nvContentPartPr>
              <p14:xfrm>
                <a:off x="5455965" y="1641697"/>
                <a:ext cx="140760" cy="259560"/>
              </p14:xfrm>
            </p:contentPart>
          </mc:Choice>
          <mc:Fallback>
            <p:pic>
              <p:nvPicPr>
                <p:cNvPr id="26" name="Ink 25">
                  <a:extLst>
                    <a:ext uri="{FF2B5EF4-FFF2-40B4-BE49-F238E27FC236}">
                      <a16:creationId xmlns:a16="http://schemas.microsoft.com/office/drawing/2014/main" id="{F948F8C5-1C2C-8AC6-CD46-78B7DC6F5308}"/>
                    </a:ext>
                  </a:extLst>
                </p:cNvPr>
                <p:cNvPicPr/>
                <p:nvPr/>
              </p:nvPicPr>
              <p:blipFill>
                <a:blip r:embed="rId37"/>
                <a:stretch>
                  <a:fillRect/>
                </a:stretch>
              </p:blipFill>
              <p:spPr>
                <a:xfrm>
                  <a:off x="5446965" y="1632697"/>
                  <a:ext cx="1584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841564E0-0891-FA60-CCDE-5441BADD5F33}"/>
                    </a:ext>
                  </a:extLst>
                </p14:cNvPr>
                <p14:cNvContentPartPr/>
                <p14:nvPr/>
              </p14:nvContentPartPr>
              <p14:xfrm>
                <a:off x="5235285" y="1629817"/>
                <a:ext cx="32040" cy="195120"/>
              </p14:xfrm>
            </p:contentPart>
          </mc:Choice>
          <mc:Fallback>
            <p:pic>
              <p:nvPicPr>
                <p:cNvPr id="27" name="Ink 26">
                  <a:extLst>
                    <a:ext uri="{FF2B5EF4-FFF2-40B4-BE49-F238E27FC236}">
                      <a16:creationId xmlns:a16="http://schemas.microsoft.com/office/drawing/2014/main" id="{841564E0-0891-FA60-CCDE-5441BADD5F33}"/>
                    </a:ext>
                  </a:extLst>
                </p:cNvPr>
                <p:cNvPicPr/>
                <p:nvPr/>
              </p:nvPicPr>
              <p:blipFill>
                <a:blip r:embed="rId39"/>
                <a:stretch>
                  <a:fillRect/>
                </a:stretch>
              </p:blipFill>
              <p:spPr>
                <a:xfrm>
                  <a:off x="5226285" y="1620817"/>
                  <a:ext cx="496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4396D050-6317-81CD-824A-DF3A0A9B6141}"/>
                    </a:ext>
                  </a:extLst>
                </p14:cNvPr>
                <p14:cNvContentPartPr/>
                <p14:nvPr/>
              </p14:nvContentPartPr>
              <p14:xfrm>
                <a:off x="5273805" y="1706137"/>
                <a:ext cx="183240" cy="127080"/>
              </p14:xfrm>
            </p:contentPart>
          </mc:Choice>
          <mc:Fallback>
            <p:pic>
              <p:nvPicPr>
                <p:cNvPr id="28" name="Ink 27">
                  <a:extLst>
                    <a:ext uri="{FF2B5EF4-FFF2-40B4-BE49-F238E27FC236}">
                      <a16:creationId xmlns:a16="http://schemas.microsoft.com/office/drawing/2014/main" id="{4396D050-6317-81CD-824A-DF3A0A9B6141}"/>
                    </a:ext>
                  </a:extLst>
                </p:cNvPr>
                <p:cNvPicPr/>
                <p:nvPr/>
              </p:nvPicPr>
              <p:blipFill>
                <a:blip r:embed="rId41"/>
                <a:stretch>
                  <a:fillRect/>
                </a:stretch>
              </p:blipFill>
              <p:spPr>
                <a:xfrm>
                  <a:off x="5265165" y="1697497"/>
                  <a:ext cx="200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B321E68B-9AC8-597D-3264-8CFDFD941BB6}"/>
                    </a:ext>
                  </a:extLst>
                </p14:cNvPr>
                <p14:cNvContentPartPr/>
                <p14:nvPr/>
              </p14:nvContentPartPr>
              <p14:xfrm>
                <a:off x="5747925" y="1717657"/>
                <a:ext cx="100080" cy="74880"/>
              </p14:xfrm>
            </p:contentPart>
          </mc:Choice>
          <mc:Fallback>
            <p:pic>
              <p:nvPicPr>
                <p:cNvPr id="29" name="Ink 28">
                  <a:extLst>
                    <a:ext uri="{FF2B5EF4-FFF2-40B4-BE49-F238E27FC236}">
                      <a16:creationId xmlns:a16="http://schemas.microsoft.com/office/drawing/2014/main" id="{B321E68B-9AC8-597D-3264-8CFDFD941BB6}"/>
                    </a:ext>
                  </a:extLst>
                </p:cNvPr>
                <p:cNvPicPr/>
                <p:nvPr/>
              </p:nvPicPr>
              <p:blipFill>
                <a:blip r:embed="rId43"/>
                <a:stretch>
                  <a:fillRect/>
                </a:stretch>
              </p:blipFill>
              <p:spPr>
                <a:xfrm>
                  <a:off x="5738925" y="1709017"/>
                  <a:ext cx="117720" cy="92520"/>
                </a:xfrm>
                <a:prstGeom prst="rect">
                  <a:avLst/>
                </a:prstGeom>
              </p:spPr>
            </p:pic>
          </mc:Fallback>
        </mc:AlternateContent>
      </p:grpSp>
      <p:grpSp>
        <p:nvGrpSpPr>
          <p:cNvPr id="35" name="Group 34">
            <a:extLst>
              <a:ext uri="{FF2B5EF4-FFF2-40B4-BE49-F238E27FC236}">
                <a16:creationId xmlns:a16="http://schemas.microsoft.com/office/drawing/2014/main" id="{58F6AE52-2583-F1C3-73ED-1C2816488E3A}"/>
              </a:ext>
            </a:extLst>
          </p:cNvPr>
          <p:cNvGrpSpPr/>
          <p:nvPr/>
        </p:nvGrpSpPr>
        <p:grpSpPr>
          <a:xfrm>
            <a:off x="5319525" y="2285017"/>
            <a:ext cx="684720" cy="275040"/>
            <a:chOff x="5319525" y="2285017"/>
            <a:chExt cx="684720" cy="275040"/>
          </a:xfrm>
        </p:grpSpPr>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0CED2E26-DB2D-AB56-0873-79520ADD7B1A}"/>
                    </a:ext>
                  </a:extLst>
                </p14:cNvPr>
                <p14:cNvContentPartPr/>
                <p14:nvPr/>
              </p14:nvContentPartPr>
              <p14:xfrm>
                <a:off x="5319525" y="2285737"/>
                <a:ext cx="14040" cy="25560"/>
              </p14:xfrm>
            </p:contentPart>
          </mc:Choice>
          <mc:Fallback>
            <p:pic>
              <p:nvPicPr>
                <p:cNvPr id="30" name="Ink 29">
                  <a:extLst>
                    <a:ext uri="{FF2B5EF4-FFF2-40B4-BE49-F238E27FC236}">
                      <a16:creationId xmlns:a16="http://schemas.microsoft.com/office/drawing/2014/main" id="{0CED2E26-DB2D-AB56-0873-79520ADD7B1A}"/>
                    </a:ext>
                  </a:extLst>
                </p:cNvPr>
                <p:cNvPicPr/>
                <p:nvPr/>
              </p:nvPicPr>
              <p:blipFill>
                <a:blip r:embed="rId45"/>
                <a:stretch>
                  <a:fillRect/>
                </a:stretch>
              </p:blipFill>
              <p:spPr>
                <a:xfrm>
                  <a:off x="5310525" y="2276737"/>
                  <a:ext cx="31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41466F8-825A-0297-1001-5F72FBF097B3}"/>
                    </a:ext>
                  </a:extLst>
                </p14:cNvPr>
                <p14:cNvContentPartPr/>
                <p14:nvPr/>
              </p14:nvContentPartPr>
              <p14:xfrm>
                <a:off x="5325285" y="2285017"/>
                <a:ext cx="28080" cy="224640"/>
              </p14:xfrm>
            </p:contentPart>
          </mc:Choice>
          <mc:Fallback>
            <p:pic>
              <p:nvPicPr>
                <p:cNvPr id="31" name="Ink 30">
                  <a:extLst>
                    <a:ext uri="{FF2B5EF4-FFF2-40B4-BE49-F238E27FC236}">
                      <a16:creationId xmlns:a16="http://schemas.microsoft.com/office/drawing/2014/main" id="{541466F8-825A-0297-1001-5F72FBF097B3}"/>
                    </a:ext>
                  </a:extLst>
                </p:cNvPr>
                <p:cNvPicPr/>
                <p:nvPr/>
              </p:nvPicPr>
              <p:blipFill>
                <a:blip r:embed="rId47"/>
                <a:stretch>
                  <a:fillRect/>
                </a:stretch>
              </p:blipFill>
              <p:spPr>
                <a:xfrm>
                  <a:off x="5316645" y="2276017"/>
                  <a:ext cx="45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10E2A4F8-41C7-6017-742E-5BFC4603BCD7}"/>
                    </a:ext>
                  </a:extLst>
                </p14:cNvPr>
                <p14:cNvContentPartPr/>
                <p14:nvPr/>
              </p14:nvContentPartPr>
              <p14:xfrm>
                <a:off x="5380365" y="2352337"/>
                <a:ext cx="116280" cy="131760"/>
              </p14:xfrm>
            </p:contentPart>
          </mc:Choice>
          <mc:Fallback>
            <p:pic>
              <p:nvPicPr>
                <p:cNvPr id="32" name="Ink 31">
                  <a:extLst>
                    <a:ext uri="{FF2B5EF4-FFF2-40B4-BE49-F238E27FC236}">
                      <a16:creationId xmlns:a16="http://schemas.microsoft.com/office/drawing/2014/main" id="{10E2A4F8-41C7-6017-742E-5BFC4603BCD7}"/>
                    </a:ext>
                  </a:extLst>
                </p:cNvPr>
                <p:cNvPicPr/>
                <p:nvPr/>
              </p:nvPicPr>
              <p:blipFill>
                <a:blip r:embed="rId49"/>
                <a:stretch>
                  <a:fillRect/>
                </a:stretch>
              </p:blipFill>
              <p:spPr>
                <a:xfrm>
                  <a:off x="5371365" y="2343337"/>
                  <a:ext cx="133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D548CD35-29D9-5A91-4CEF-ED8DAD4B4DF0}"/>
                    </a:ext>
                  </a:extLst>
                </p14:cNvPr>
                <p14:cNvContentPartPr/>
                <p14:nvPr/>
              </p14:nvContentPartPr>
              <p14:xfrm>
                <a:off x="5625885" y="2321377"/>
                <a:ext cx="155520" cy="238680"/>
              </p14:xfrm>
            </p:contentPart>
          </mc:Choice>
          <mc:Fallback>
            <p:pic>
              <p:nvPicPr>
                <p:cNvPr id="33" name="Ink 32">
                  <a:extLst>
                    <a:ext uri="{FF2B5EF4-FFF2-40B4-BE49-F238E27FC236}">
                      <a16:creationId xmlns:a16="http://schemas.microsoft.com/office/drawing/2014/main" id="{D548CD35-29D9-5A91-4CEF-ED8DAD4B4DF0}"/>
                    </a:ext>
                  </a:extLst>
                </p:cNvPr>
                <p:cNvPicPr/>
                <p:nvPr/>
              </p:nvPicPr>
              <p:blipFill>
                <a:blip r:embed="rId51"/>
                <a:stretch>
                  <a:fillRect/>
                </a:stretch>
              </p:blipFill>
              <p:spPr>
                <a:xfrm>
                  <a:off x="5617245" y="2312377"/>
                  <a:ext cx="1731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47A8AB75-5EBB-0F85-35A3-A4D1F1B5EDD4}"/>
                    </a:ext>
                  </a:extLst>
                </p14:cNvPr>
                <p14:cNvContentPartPr/>
                <p14:nvPr/>
              </p14:nvContentPartPr>
              <p14:xfrm>
                <a:off x="5887245" y="2400577"/>
                <a:ext cx="117000" cy="109440"/>
              </p14:xfrm>
            </p:contentPart>
          </mc:Choice>
          <mc:Fallback>
            <p:pic>
              <p:nvPicPr>
                <p:cNvPr id="34" name="Ink 33">
                  <a:extLst>
                    <a:ext uri="{FF2B5EF4-FFF2-40B4-BE49-F238E27FC236}">
                      <a16:creationId xmlns:a16="http://schemas.microsoft.com/office/drawing/2014/main" id="{47A8AB75-5EBB-0F85-35A3-A4D1F1B5EDD4}"/>
                    </a:ext>
                  </a:extLst>
                </p:cNvPr>
                <p:cNvPicPr/>
                <p:nvPr/>
              </p:nvPicPr>
              <p:blipFill>
                <a:blip r:embed="rId53"/>
                <a:stretch>
                  <a:fillRect/>
                </a:stretch>
              </p:blipFill>
              <p:spPr>
                <a:xfrm>
                  <a:off x="5878245" y="2391577"/>
                  <a:ext cx="134640" cy="127080"/>
                </a:xfrm>
                <a:prstGeom prst="rect">
                  <a:avLst/>
                </a:prstGeom>
              </p:spPr>
            </p:pic>
          </mc:Fallback>
        </mc:AlternateContent>
      </p:grpSp>
      <p:grpSp>
        <p:nvGrpSpPr>
          <p:cNvPr id="41" name="Group 40">
            <a:extLst>
              <a:ext uri="{FF2B5EF4-FFF2-40B4-BE49-F238E27FC236}">
                <a16:creationId xmlns:a16="http://schemas.microsoft.com/office/drawing/2014/main" id="{1966D829-3794-7449-2B16-157B40861F3F}"/>
              </a:ext>
            </a:extLst>
          </p:cNvPr>
          <p:cNvGrpSpPr/>
          <p:nvPr/>
        </p:nvGrpSpPr>
        <p:grpSpPr>
          <a:xfrm>
            <a:off x="819885" y="3186097"/>
            <a:ext cx="729000" cy="563760"/>
            <a:chOff x="819885" y="3186097"/>
            <a:chExt cx="729000" cy="563760"/>
          </a:xfrm>
        </p:grpSpPr>
        <mc:AlternateContent xmlns:mc="http://schemas.openxmlformats.org/markup-compatibility/2006">
          <mc:Choice xmlns:p14="http://schemas.microsoft.com/office/powerpoint/2010/main" Requires="p14">
            <p:contentPart p14:bwMode="auto" r:id="rId54">
              <p14:nvContentPartPr>
                <p14:cNvPr id="38" name="Ink 37">
                  <a:extLst>
                    <a:ext uri="{FF2B5EF4-FFF2-40B4-BE49-F238E27FC236}">
                      <a16:creationId xmlns:a16="http://schemas.microsoft.com/office/drawing/2014/main" id="{F0DB3C4C-D18C-B196-D03F-7A311EAF65EB}"/>
                    </a:ext>
                  </a:extLst>
                </p14:cNvPr>
                <p14:cNvContentPartPr/>
                <p14:nvPr/>
              </p14:nvContentPartPr>
              <p14:xfrm>
                <a:off x="819885" y="3186097"/>
                <a:ext cx="423000" cy="563760"/>
              </p14:xfrm>
            </p:contentPart>
          </mc:Choice>
          <mc:Fallback>
            <p:pic>
              <p:nvPicPr>
                <p:cNvPr id="38" name="Ink 37">
                  <a:extLst>
                    <a:ext uri="{FF2B5EF4-FFF2-40B4-BE49-F238E27FC236}">
                      <a16:creationId xmlns:a16="http://schemas.microsoft.com/office/drawing/2014/main" id="{F0DB3C4C-D18C-B196-D03F-7A311EAF65EB}"/>
                    </a:ext>
                  </a:extLst>
                </p:cNvPr>
                <p:cNvPicPr/>
                <p:nvPr/>
              </p:nvPicPr>
              <p:blipFill>
                <a:blip r:embed="rId55"/>
                <a:stretch>
                  <a:fillRect/>
                </a:stretch>
              </p:blipFill>
              <p:spPr>
                <a:xfrm>
                  <a:off x="811245" y="3177097"/>
                  <a:ext cx="440640" cy="581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37140194-2D79-2DD2-815E-F4FB08D63852}"/>
                    </a:ext>
                  </a:extLst>
                </p14:cNvPr>
                <p14:cNvContentPartPr/>
                <p14:nvPr/>
              </p14:nvContentPartPr>
              <p14:xfrm>
                <a:off x="1360605" y="3398137"/>
                <a:ext cx="155880" cy="21240"/>
              </p14:xfrm>
            </p:contentPart>
          </mc:Choice>
          <mc:Fallback>
            <p:pic>
              <p:nvPicPr>
                <p:cNvPr id="39" name="Ink 38">
                  <a:extLst>
                    <a:ext uri="{FF2B5EF4-FFF2-40B4-BE49-F238E27FC236}">
                      <a16:creationId xmlns:a16="http://schemas.microsoft.com/office/drawing/2014/main" id="{37140194-2D79-2DD2-815E-F4FB08D63852}"/>
                    </a:ext>
                  </a:extLst>
                </p:cNvPr>
                <p:cNvPicPr/>
                <p:nvPr/>
              </p:nvPicPr>
              <p:blipFill>
                <a:blip r:embed="rId57"/>
                <a:stretch>
                  <a:fillRect/>
                </a:stretch>
              </p:blipFill>
              <p:spPr>
                <a:xfrm>
                  <a:off x="1351965" y="3389497"/>
                  <a:ext cx="173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36EBEF95-3A4E-F612-8DA3-A5EF1EC05992}"/>
                    </a:ext>
                  </a:extLst>
                </p14:cNvPr>
                <p14:cNvContentPartPr/>
                <p14:nvPr/>
              </p14:nvContentPartPr>
              <p14:xfrm>
                <a:off x="1446285" y="3329737"/>
                <a:ext cx="102600" cy="12240"/>
              </p14:xfrm>
            </p:contentPart>
          </mc:Choice>
          <mc:Fallback>
            <p:pic>
              <p:nvPicPr>
                <p:cNvPr id="40" name="Ink 39">
                  <a:extLst>
                    <a:ext uri="{FF2B5EF4-FFF2-40B4-BE49-F238E27FC236}">
                      <a16:creationId xmlns:a16="http://schemas.microsoft.com/office/drawing/2014/main" id="{36EBEF95-3A4E-F612-8DA3-A5EF1EC05992}"/>
                    </a:ext>
                  </a:extLst>
                </p:cNvPr>
                <p:cNvPicPr/>
                <p:nvPr/>
              </p:nvPicPr>
              <p:blipFill>
                <a:blip r:embed="rId59"/>
                <a:stretch>
                  <a:fillRect/>
                </a:stretch>
              </p:blipFill>
              <p:spPr>
                <a:xfrm>
                  <a:off x="1437645" y="3321097"/>
                  <a:ext cx="120240" cy="2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B8AC7BF7-4880-F33D-C1F6-1F7DFA561038}"/>
                  </a:ext>
                </a:extLst>
              </p14:cNvPr>
              <p14:cNvContentPartPr/>
              <p14:nvPr/>
            </p14:nvContentPartPr>
            <p14:xfrm>
              <a:off x="1962165" y="3170257"/>
              <a:ext cx="25920" cy="245160"/>
            </p14:xfrm>
          </p:contentPart>
        </mc:Choice>
        <mc:Fallback>
          <p:pic>
            <p:nvPicPr>
              <p:cNvPr id="42" name="Ink 41">
                <a:extLst>
                  <a:ext uri="{FF2B5EF4-FFF2-40B4-BE49-F238E27FC236}">
                    <a16:creationId xmlns:a16="http://schemas.microsoft.com/office/drawing/2014/main" id="{B8AC7BF7-4880-F33D-C1F6-1F7DFA561038}"/>
                  </a:ext>
                </a:extLst>
              </p:cNvPr>
              <p:cNvPicPr/>
              <p:nvPr/>
            </p:nvPicPr>
            <p:blipFill>
              <a:blip r:embed="rId61"/>
              <a:stretch>
                <a:fillRect/>
              </a:stretch>
            </p:blipFill>
            <p:spPr>
              <a:xfrm>
                <a:off x="1953165" y="3161257"/>
                <a:ext cx="43560" cy="262800"/>
              </a:xfrm>
              <a:prstGeom prst="rect">
                <a:avLst/>
              </a:prstGeom>
            </p:spPr>
          </p:pic>
        </mc:Fallback>
      </mc:AlternateContent>
      <p:grpSp>
        <p:nvGrpSpPr>
          <p:cNvPr id="59" name="Group 58">
            <a:extLst>
              <a:ext uri="{FF2B5EF4-FFF2-40B4-BE49-F238E27FC236}">
                <a16:creationId xmlns:a16="http://schemas.microsoft.com/office/drawing/2014/main" id="{D674F124-EC45-A545-303E-9F8D3F16637B}"/>
              </a:ext>
            </a:extLst>
          </p:cNvPr>
          <p:cNvGrpSpPr/>
          <p:nvPr/>
        </p:nvGrpSpPr>
        <p:grpSpPr>
          <a:xfrm>
            <a:off x="2880885" y="3199417"/>
            <a:ext cx="695160" cy="288000"/>
            <a:chOff x="2880885" y="3199417"/>
            <a:chExt cx="695160" cy="288000"/>
          </a:xfrm>
        </p:grpSpPr>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CD1FD1AE-7048-7317-DECA-E47E972BC2E9}"/>
                    </a:ext>
                  </a:extLst>
                </p14:cNvPr>
                <p14:cNvContentPartPr/>
                <p14:nvPr/>
              </p14:nvContentPartPr>
              <p14:xfrm>
                <a:off x="2942445" y="3236137"/>
                <a:ext cx="1440" cy="6120"/>
              </p14:xfrm>
            </p:contentPart>
          </mc:Choice>
          <mc:Fallback>
            <p:pic>
              <p:nvPicPr>
                <p:cNvPr id="43" name="Ink 42">
                  <a:extLst>
                    <a:ext uri="{FF2B5EF4-FFF2-40B4-BE49-F238E27FC236}">
                      <a16:creationId xmlns:a16="http://schemas.microsoft.com/office/drawing/2014/main" id="{CD1FD1AE-7048-7317-DECA-E47E972BC2E9}"/>
                    </a:ext>
                  </a:extLst>
                </p:cNvPr>
                <p:cNvPicPr/>
                <p:nvPr/>
              </p:nvPicPr>
              <p:blipFill>
                <a:blip r:embed="rId63"/>
                <a:stretch>
                  <a:fillRect/>
                </a:stretch>
              </p:blipFill>
              <p:spPr>
                <a:xfrm>
                  <a:off x="2933445" y="3227497"/>
                  <a:ext cx="19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883B6D9B-7C13-AA30-9118-D1B0645B8AD1}"/>
                    </a:ext>
                  </a:extLst>
                </p14:cNvPr>
                <p14:cNvContentPartPr/>
                <p14:nvPr/>
              </p14:nvContentPartPr>
              <p14:xfrm>
                <a:off x="2880885" y="3199417"/>
                <a:ext cx="51120" cy="251640"/>
              </p14:xfrm>
            </p:contentPart>
          </mc:Choice>
          <mc:Fallback>
            <p:pic>
              <p:nvPicPr>
                <p:cNvPr id="44" name="Ink 43">
                  <a:extLst>
                    <a:ext uri="{FF2B5EF4-FFF2-40B4-BE49-F238E27FC236}">
                      <a16:creationId xmlns:a16="http://schemas.microsoft.com/office/drawing/2014/main" id="{883B6D9B-7C13-AA30-9118-D1B0645B8AD1}"/>
                    </a:ext>
                  </a:extLst>
                </p:cNvPr>
                <p:cNvPicPr/>
                <p:nvPr/>
              </p:nvPicPr>
              <p:blipFill>
                <a:blip r:embed="rId65"/>
                <a:stretch>
                  <a:fillRect/>
                </a:stretch>
              </p:blipFill>
              <p:spPr>
                <a:xfrm>
                  <a:off x="2872245" y="3190417"/>
                  <a:ext cx="687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9B5D490E-5A93-E68C-8C4E-444E0194A81A}"/>
                    </a:ext>
                  </a:extLst>
                </p14:cNvPr>
                <p14:cNvContentPartPr/>
                <p14:nvPr/>
              </p14:nvContentPartPr>
              <p14:xfrm>
                <a:off x="2914365" y="3291577"/>
                <a:ext cx="163440" cy="131400"/>
              </p14:xfrm>
            </p:contentPart>
          </mc:Choice>
          <mc:Fallback>
            <p:pic>
              <p:nvPicPr>
                <p:cNvPr id="45" name="Ink 44">
                  <a:extLst>
                    <a:ext uri="{FF2B5EF4-FFF2-40B4-BE49-F238E27FC236}">
                      <a16:creationId xmlns:a16="http://schemas.microsoft.com/office/drawing/2014/main" id="{9B5D490E-5A93-E68C-8C4E-444E0194A81A}"/>
                    </a:ext>
                  </a:extLst>
                </p:cNvPr>
                <p:cNvPicPr/>
                <p:nvPr/>
              </p:nvPicPr>
              <p:blipFill>
                <a:blip r:embed="rId67"/>
                <a:stretch>
                  <a:fillRect/>
                </a:stretch>
              </p:blipFill>
              <p:spPr>
                <a:xfrm>
                  <a:off x="2905725" y="3282937"/>
                  <a:ext cx="1810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B0E6A2EF-EDF9-09BC-F3EF-13A61CAAB558}"/>
                    </a:ext>
                  </a:extLst>
                </p14:cNvPr>
                <p14:cNvContentPartPr/>
                <p14:nvPr/>
              </p14:nvContentPartPr>
              <p14:xfrm>
                <a:off x="3176085" y="3241897"/>
                <a:ext cx="145080" cy="245520"/>
              </p14:xfrm>
            </p:contentPart>
          </mc:Choice>
          <mc:Fallback>
            <p:pic>
              <p:nvPicPr>
                <p:cNvPr id="46" name="Ink 45">
                  <a:extLst>
                    <a:ext uri="{FF2B5EF4-FFF2-40B4-BE49-F238E27FC236}">
                      <a16:creationId xmlns:a16="http://schemas.microsoft.com/office/drawing/2014/main" id="{B0E6A2EF-EDF9-09BC-F3EF-13A61CAAB558}"/>
                    </a:ext>
                  </a:extLst>
                </p:cNvPr>
                <p:cNvPicPr/>
                <p:nvPr/>
              </p:nvPicPr>
              <p:blipFill>
                <a:blip r:embed="rId69"/>
                <a:stretch>
                  <a:fillRect/>
                </a:stretch>
              </p:blipFill>
              <p:spPr>
                <a:xfrm>
                  <a:off x="3167445" y="3232897"/>
                  <a:ext cx="1627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8A127EB9-2A7D-5859-C118-E5BDCD92DE53}"/>
                    </a:ext>
                  </a:extLst>
                </p14:cNvPr>
                <p14:cNvContentPartPr/>
                <p14:nvPr/>
              </p14:nvContentPartPr>
              <p14:xfrm>
                <a:off x="3453285" y="3335497"/>
                <a:ext cx="122760" cy="98640"/>
              </p14:xfrm>
            </p:contentPart>
          </mc:Choice>
          <mc:Fallback>
            <p:pic>
              <p:nvPicPr>
                <p:cNvPr id="47" name="Ink 46">
                  <a:extLst>
                    <a:ext uri="{FF2B5EF4-FFF2-40B4-BE49-F238E27FC236}">
                      <a16:creationId xmlns:a16="http://schemas.microsoft.com/office/drawing/2014/main" id="{8A127EB9-2A7D-5859-C118-E5BDCD92DE53}"/>
                    </a:ext>
                  </a:extLst>
                </p:cNvPr>
                <p:cNvPicPr/>
                <p:nvPr/>
              </p:nvPicPr>
              <p:blipFill>
                <a:blip r:embed="rId71"/>
                <a:stretch>
                  <a:fillRect/>
                </a:stretch>
              </p:blipFill>
              <p:spPr>
                <a:xfrm>
                  <a:off x="3444285" y="3326497"/>
                  <a:ext cx="140400" cy="116280"/>
                </a:xfrm>
                <a:prstGeom prst="rect">
                  <a:avLst/>
                </a:prstGeom>
              </p:spPr>
            </p:pic>
          </mc:Fallback>
        </mc:AlternateContent>
      </p:grpSp>
      <p:grpSp>
        <p:nvGrpSpPr>
          <p:cNvPr id="58" name="Group 57">
            <a:extLst>
              <a:ext uri="{FF2B5EF4-FFF2-40B4-BE49-F238E27FC236}">
                <a16:creationId xmlns:a16="http://schemas.microsoft.com/office/drawing/2014/main" id="{646685B2-E216-84BA-A980-8A7D4565DD75}"/>
              </a:ext>
            </a:extLst>
          </p:cNvPr>
          <p:cNvGrpSpPr/>
          <p:nvPr/>
        </p:nvGrpSpPr>
        <p:grpSpPr>
          <a:xfrm>
            <a:off x="755805" y="4140817"/>
            <a:ext cx="1166040" cy="440640"/>
            <a:chOff x="755805" y="4140817"/>
            <a:chExt cx="1166040" cy="440640"/>
          </a:xfrm>
        </p:grpSpPr>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20FB4DC5-A450-B269-D9AD-09BB317ED824}"/>
                    </a:ext>
                  </a:extLst>
                </p14:cNvPr>
                <p14:cNvContentPartPr/>
                <p14:nvPr/>
              </p14:nvContentPartPr>
              <p14:xfrm>
                <a:off x="755805" y="4140817"/>
                <a:ext cx="299160" cy="440640"/>
              </p14:xfrm>
            </p:contentPart>
          </mc:Choice>
          <mc:Fallback>
            <p:pic>
              <p:nvPicPr>
                <p:cNvPr id="48" name="Ink 47">
                  <a:extLst>
                    <a:ext uri="{FF2B5EF4-FFF2-40B4-BE49-F238E27FC236}">
                      <a16:creationId xmlns:a16="http://schemas.microsoft.com/office/drawing/2014/main" id="{20FB4DC5-A450-B269-D9AD-09BB317ED824}"/>
                    </a:ext>
                  </a:extLst>
                </p:cNvPr>
                <p:cNvPicPr/>
                <p:nvPr/>
              </p:nvPicPr>
              <p:blipFill>
                <a:blip r:embed="rId73"/>
                <a:stretch>
                  <a:fillRect/>
                </a:stretch>
              </p:blipFill>
              <p:spPr>
                <a:xfrm>
                  <a:off x="747165" y="4131817"/>
                  <a:ext cx="3168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15FCD111-C948-A496-C580-B163F6166A14}"/>
                    </a:ext>
                  </a:extLst>
                </p14:cNvPr>
                <p14:cNvContentPartPr/>
                <p14:nvPr/>
              </p14:nvContentPartPr>
              <p14:xfrm>
                <a:off x="1210125" y="4315057"/>
                <a:ext cx="123120" cy="18000"/>
              </p14:xfrm>
            </p:contentPart>
          </mc:Choice>
          <mc:Fallback>
            <p:pic>
              <p:nvPicPr>
                <p:cNvPr id="49" name="Ink 48">
                  <a:extLst>
                    <a:ext uri="{FF2B5EF4-FFF2-40B4-BE49-F238E27FC236}">
                      <a16:creationId xmlns:a16="http://schemas.microsoft.com/office/drawing/2014/main" id="{15FCD111-C948-A496-C580-B163F6166A14}"/>
                    </a:ext>
                  </a:extLst>
                </p:cNvPr>
                <p:cNvPicPr/>
                <p:nvPr/>
              </p:nvPicPr>
              <p:blipFill>
                <a:blip r:embed="rId75"/>
                <a:stretch>
                  <a:fillRect/>
                </a:stretch>
              </p:blipFill>
              <p:spPr>
                <a:xfrm>
                  <a:off x="1201125" y="4306417"/>
                  <a:ext cx="1407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6D1EB0DC-B282-EFBB-FA25-79018C3EC7BD}"/>
                    </a:ext>
                  </a:extLst>
                </p14:cNvPr>
                <p14:cNvContentPartPr/>
                <p14:nvPr/>
              </p14:nvContentPartPr>
              <p14:xfrm>
                <a:off x="1257645" y="4241617"/>
                <a:ext cx="128160" cy="6480"/>
              </p14:xfrm>
            </p:contentPart>
          </mc:Choice>
          <mc:Fallback>
            <p:pic>
              <p:nvPicPr>
                <p:cNvPr id="50" name="Ink 49">
                  <a:extLst>
                    <a:ext uri="{FF2B5EF4-FFF2-40B4-BE49-F238E27FC236}">
                      <a16:creationId xmlns:a16="http://schemas.microsoft.com/office/drawing/2014/main" id="{6D1EB0DC-B282-EFBB-FA25-79018C3EC7BD}"/>
                    </a:ext>
                  </a:extLst>
                </p:cNvPr>
                <p:cNvPicPr/>
                <p:nvPr/>
              </p:nvPicPr>
              <p:blipFill>
                <a:blip r:embed="rId77"/>
                <a:stretch>
                  <a:fillRect/>
                </a:stretch>
              </p:blipFill>
              <p:spPr>
                <a:xfrm>
                  <a:off x="1249005" y="4232977"/>
                  <a:ext cx="1458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8B544255-7EEE-B677-9702-C0B503E3E3AE}"/>
                    </a:ext>
                  </a:extLst>
                </p14:cNvPr>
                <p14:cNvContentPartPr/>
                <p14:nvPr/>
              </p14:nvContentPartPr>
              <p14:xfrm>
                <a:off x="1576965" y="4198057"/>
                <a:ext cx="344880" cy="169560"/>
              </p14:xfrm>
            </p:contentPart>
          </mc:Choice>
          <mc:Fallback>
            <p:pic>
              <p:nvPicPr>
                <p:cNvPr id="51" name="Ink 50">
                  <a:extLst>
                    <a:ext uri="{FF2B5EF4-FFF2-40B4-BE49-F238E27FC236}">
                      <a16:creationId xmlns:a16="http://schemas.microsoft.com/office/drawing/2014/main" id="{8B544255-7EEE-B677-9702-C0B503E3E3AE}"/>
                    </a:ext>
                  </a:extLst>
                </p:cNvPr>
                <p:cNvPicPr/>
                <p:nvPr/>
              </p:nvPicPr>
              <p:blipFill>
                <a:blip r:embed="rId79"/>
                <a:stretch>
                  <a:fillRect/>
                </a:stretch>
              </p:blipFill>
              <p:spPr>
                <a:xfrm>
                  <a:off x="1567965" y="4189417"/>
                  <a:ext cx="362520" cy="187200"/>
                </a:xfrm>
                <a:prstGeom prst="rect">
                  <a:avLst/>
                </a:prstGeom>
              </p:spPr>
            </p:pic>
          </mc:Fallback>
        </mc:AlternateContent>
      </p:grpSp>
      <p:grpSp>
        <p:nvGrpSpPr>
          <p:cNvPr id="57" name="Group 56">
            <a:extLst>
              <a:ext uri="{FF2B5EF4-FFF2-40B4-BE49-F238E27FC236}">
                <a16:creationId xmlns:a16="http://schemas.microsoft.com/office/drawing/2014/main" id="{B413F2EF-0991-D827-D251-5564F5547090}"/>
              </a:ext>
            </a:extLst>
          </p:cNvPr>
          <p:cNvGrpSpPr/>
          <p:nvPr/>
        </p:nvGrpSpPr>
        <p:grpSpPr>
          <a:xfrm>
            <a:off x="2841645" y="4119937"/>
            <a:ext cx="187200" cy="246960"/>
            <a:chOff x="2841645" y="4119937"/>
            <a:chExt cx="187200" cy="246960"/>
          </a:xfrm>
        </p:grpSpPr>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1CBFB329-B72E-5282-306D-D5A074E61FCB}"/>
                    </a:ext>
                  </a:extLst>
                </p14:cNvPr>
                <p14:cNvContentPartPr/>
                <p14:nvPr/>
              </p14:nvContentPartPr>
              <p14:xfrm>
                <a:off x="2841645" y="4119937"/>
                <a:ext cx="24840" cy="246960"/>
              </p14:xfrm>
            </p:contentPart>
          </mc:Choice>
          <mc:Fallback>
            <p:pic>
              <p:nvPicPr>
                <p:cNvPr id="52" name="Ink 51">
                  <a:extLst>
                    <a:ext uri="{FF2B5EF4-FFF2-40B4-BE49-F238E27FC236}">
                      <a16:creationId xmlns:a16="http://schemas.microsoft.com/office/drawing/2014/main" id="{1CBFB329-B72E-5282-306D-D5A074E61FCB}"/>
                    </a:ext>
                  </a:extLst>
                </p:cNvPr>
                <p:cNvPicPr/>
                <p:nvPr/>
              </p:nvPicPr>
              <p:blipFill>
                <a:blip r:embed="rId81"/>
                <a:stretch>
                  <a:fillRect/>
                </a:stretch>
              </p:blipFill>
              <p:spPr>
                <a:xfrm>
                  <a:off x="2833005" y="4110937"/>
                  <a:ext cx="424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7C56C6DF-D830-AC99-BC19-4496CD6F6BC8}"/>
                    </a:ext>
                  </a:extLst>
                </p14:cNvPr>
                <p14:cNvContentPartPr/>
                <p14:nvPr/>
              </p14:nvContentPartPr>
              <p14:xfrm>
                <a:off x="2866845" y="4197337"/>
                <a:ext cx="162000" cy="128520"/>
              </p14:xfrm>
            </p:contentPart>
          </mc:Choice>
          <mc:Fallback>
            <p:pic>
              <p:nvPicPr>
                <p:cNvPr id="53" name="Ink 52">
                  <a:extLst>
                    <a:ext uri="{FF2B5EF4-FFF2-40B4-BE49-F238E27FC236}">
                      <a16:creationId xmlns:a16="http://schemas.microsoft.com/office/drawing/2014/main" id="{7C56C6DF-D830-AC99-BC19-4496CD6F6BC8}"/>
                    </a:ext>
                  </a:extLst>
                </p:cNvPr>
                <p:cNvPicPr/>
                <p:nvPr/>
              </p:nvPicPr>
              <p:blipFill>
                <a:blip r:embed="rId83"/>
                <a:stretch>
                  <a:fillRect/>
                </a:stretch>
              </p:blipFill>
              <p:spPr>
                <a:xfrm>
                  <a:off x="2857845" y="4188697"/>
                  <a:ext cx="179640" cy="146160"/>
                </a:xfrm>
                <a:prstGeom prst="rect">
                  <a:avLst/>
                </a:prstGeom>
              </p:spPr>
            </p:pic>
          </mc:Fallback>
        </mc:AlternateContent>
      </p:grpSp>
      <p:grpSp>
        <p:nvGrpSpPr>
          <p:cNvPr id="56" name="Group 55">
            <a:extLst>
              <a:ext uri="{FF2B5EF4-FFF2-40B4-BE49-F238E27FC236}">
                <a16:creationId xmlns:a16="http://schemas.microsoft.com/office/drawing/2014/main" id="{D1FB4453-C5C3-9031-3452-C57116E69CA7}"/>
              </a:ext>
            </a:extLst>
          </p:cNvPr>
          <p:cNvGrpSpPr/>
          <p:nvPr/>
        </p:nvGrpSpPr>
        <p:grpSpPr>
          <a:xfrm>
            <a:off x="3235125" y="4176097"/>
            <a:ext cx="451800" cy="285480"/>
            <a:chOff x="3235125" y="4176097"/>
            <a:chExt cx="451800" cy="285480"/>
          </a:xfrm>
        </p:grpSpPr>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976C2C52-3954-45D8-B7D8-0017D2C2F2CA}"/>
                    </a:ext>
                  </a:extLst>
                </p14:cNvPr>
                <p14:cNvContentPartPr/>
                <p14:nvPr/>
              </p14:nvContentPartPr>
              <p14:xfrm>
                <a:off x="3235125" y="4176097"/>
                <a:ext cx="191160" cy="285480"/>
              </p14:xfrm>
            </p:contentPart>
          </mc:Choice>
          <mc:Fallback>
            <p:pic>
              <p:nvPicPr>
                <p:cNvPr id="54" name="Ink 53">
                  <a:extLst>
                    <a:ext uri="{FF2B5EF4-FFF2-40B4-BE49-F238E27FC236}">
                      <a16:creationId xmlns:a16="http://schemas.microsoft.com/office/drawing/2014/main" id="{976C2C52-3954-45D8-B7D8-0017D2C2F2CA}"/>
                    </a:ext>
                  </a:extLst>
                </p:cNvPr>
                <p:cNvPicPr/>
                <p:nvPr/>
              </p:nvPicPr>
              <p:blipFill>
                <a:blip r:embed="rId85"/>
                <a:stretch>
                  <a:fillRect/>
                </a:stretch>
              </p:blipFill>
              <p:spPr>
                <a:xfrm>
                  <a:off x="3226125" y="4167097"/>
                  <a:ext cx="2088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5EBFF5C1-E8A2-6243-B139-36532841E6F0}"/>
                    </a:ext>
                  </a:extLst>
                </p14:cNvPr>
                <p14:cNvContentPartPr/>
                <p14:nvPr/>
              </p14:nvContentPartPr>
              <p14:xfrm>
                <a:off x="3582885" y="4284457"/>
                <a:ext cx="104040" cy="92880"/>
              </p14:xfrm>
            </p:contentPart>
          </mc:Choice>
          <mc:Fallback>
            <p:pic>
              <p:nvPicPr>
                <p:cNvPr id="55" name="Ink 54">
                  <a:extLst>
                    <a:ext uri="{FF2B5EF4-FFF2-40B4-BE49-F238E27FC236}">
                      <a16:creationId xmlns:a16="http://schemas.microsoft.com/office/drawing/2014/main" id="{5EBFF5C1-E8A2-6243-B139-36532841E6F0}"/>
                    </a:ext>
                  </a:extLst>
                </p:cNvPr>
                <p:cNvPicPr/>
                <p:nvPr/>
              </p:nvPicPr>
              <p:blipFill>
                <a:blip r:embed="rId87"/>
                <a:stretch>
                  <a:fillRect/>
                </a:stretch>
              </p:blipFill>
              <p:spPr>
                <a:xfrm>
                  <a:off x="3574245" y="4275457"/>
                  <a:ext cx="121680" cy="110520"/>
                </a:xfrm>
                <a:prstGeom prst="rect">
                  <a:avLst/>
                </a:prstGeom>
              </p:spPr>
            </p:pic>
          </mc:Fallback>
        </mc:AlternateContent>
      </p:grpSp>
      <p:grpSp>
        <p:nvGrpSpPr>
          <p:cNvPr id="71" name="Group 70">
            <a:extLst>
              <a:ext uri="{FF2B5EF4-FFF2-40B4-BE49-F238E27FC236}">
                <a16:creationId xmlns:a16="http://schemas.microsoft.com/office/drawing/2014/main" id="{F8D3D70E-FDFD-BBB5-39DF-1DBD298CFBEC}"/>
              </a:ext>
            </a:extLst>
          </p:cNvPr>
          <p:cNvGrpSpPr/>
          <p:nvPr/>
        </p:nvGrpSpPr>
        <p:grpSpPr>
          <a:xfrm>
            <a:off x="4531125" y="3139657"/>
            <a:ext cx="1068120" cy="310680"/>
            <a:chOff x="4531125" y="3139657"/>
            <a:chExt cx="1068120" cy="310680"/>
          </a:xfrm>
        </p:grpSpPr>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04CA689D-F94E-7E7A-ED4D-DD71FEB792C2}"/>
                    </a:ext>
                  </a:extLst>
                </p14:cNvPr>
                <p14:cNvContentPartPr/>
                <p14:nvPr/>
              </p14:nvContentPartPr>
              <p14:xfrm>
                <a:off x="4531125" y="3232537"/>
                <a:ext cx="246960" cy="201240"/>
              </p14:xfrm>
            </p:contentPart>
          </mc:Choice>
          <mc:Fallback>
            <p:pic>
              <p:nvPicPr>
                <p:cNvPr id="60" name="Ink 59">
                  <a:extLst>
                    <a:ext uri="{FF2B5EF4-FFF2-40B4-BE49-F238E27FC236}">
                      <a16:creationId xmlns:a16="http://schemas.microsoft.com/office/drawing/2014/main" id="{04CA689D-F94E-7E7A-ED4D-DD71FEB792C2}"/>
                    </a:ext>
                  </a:extLst>
                </p:cNvPr>
                <p:cNvPicPr/>
                <p:nvPr/>
              </p:nvPicPr>
              <p:blipFill>
                <a:blip r:embed="rId89"/>
                <a:stretch>
                  <a:fillRect/>
                </a:stretch>
              </p:blipFill>
              <p:spPr>
                <a:xfrm>
                  <a:off x="4522485" y="3223537"/>
                  <a:ext cx="2646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1A7FC674-1AD7-D598-E6A3-B5009CA3D765}"/>
                    </a:ext>
                  </a:extLst>
                </p14:cNvPr>
                <p14:cNvContentPartPr/>
                <p14:nvPr/>
              </p14:nvContentPartPr>
              <p14:xfrm>
                <a:off x="4904805" y="3231097"/>
                <a:ext cx="108360" cy="181800"/>
              </p14:xfrm>
            </p:contentPart>
          </mc:Choice>
          <mc:Fallback>
            <p:pic>
              <p:nvPicPr>
                <p:cNvPr id="61" name="Ink 60">
                  <a:extLst>
                    <a:ext uri="{FF2B5EF4-FFF2-40B4-BE49-F238E27FC236}">
                      <a16:creationId xmlns:a16="http://schemas.microsoft.com/office/drawing/2014/main" id="{1A7FC674-1AD7-D598-E6A3-B5009CA3D765}"/>
                    </a:ext>
                  </a:extLst>
                </p:cNvPr>
                <p:cNvPicPr/>
                <p:nvPr/>
              </p:nvPicPr>
              <p:blipFill>
                <a:blip r:embed="rId91"/>
                <a:stretch>
                  <a:fillRect/>
                </a:stretch>
              </p:blipFill>
              <p:spPr>
                <a:xfrm>
                  <a:off x="4895805" y="3222457"/>
                  <a:ext cx="1260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Ink 61">
                  <a:extLst>
                    <a:ext uri="{FF2B5EF4-FFF2-40B4-BE49-F238E27FC236}">
                      <a16:creationId xmlns:a16="http://schemas.microsoft.com/office/drawing/2014/main" id="{2122085D-D225-E160-82D3-142C6F7F4E2D}"/>
                    </a:ext>
                  </a:extLst>
                </p14:cNvPr>
                <p14:cNvContentPartPr/>
                <p14:nvPr/>
              </p14:nvContentPartPr>
              <p14:xfrm>
                <a:off x="5084085" y="3292657"/>
                <a:ext cx="271440" cy="157680"/>
              </p14:xfrm>
            </p:contentPart>
          </mc:Choice>
          <mc:Fallback>
            <p:pic>
              <p:nvPicPr>
                <p:cNvPr id="62" name="Ink 61">
                  <a:extLst>
                    <a:ext uri="{FF2B5EF4-FFF2-40B4-BE49-F238E27FC236}">
                      <a16:creationId xmlns:a16="http://schemas.microsoft.com/office/drawing/2014/main" id="{2122085D-D225-E160-82D3-142C6F7F4E2D}"/>
                    </a:ext>
                  </a:extLst>
                </p:cNvPr>
                <p:cNvPicPr/>
                <p:nvPr/>
              </p:nvPicPr>
              <p:blipFill>
                <a:blip r:embed="rId93"/>
                <a:stretch>
                  <a:fillRect/>
                </a:stretch>
              </p:blipFill>
              <p:spPr>
                <a:xfrm>
                  <a:off x="5075445" y="3283657"/>
                  <a:ext cx="289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FADA90A5-5288-B611-13B4-D993CBC63B84}"/>
                    </a:ext>
                  </a:extLst>
                </p14:cNvPr>
                <p14:cNvContentPartPr/>
                <p14:nvPr/>
              </p14:nvContentPartPr>
              <p14:xfrm>
                <a:off x="5430405" y="3139657"/>
                <a:ext cx="115200" cy="212760"/>
              </p14:xfrm>
            </p:contentPart>
          </mc:Choice>
          <mc:Fallback>
            <p:pic>
              <p:nvPicPr>
                <p:cNvPr id="64" name="Ink 63">
                  <a:extLst>
                    <a:ext uri="{FF2B5EF4-FFF2-40B4-BE49-F238E27FC236}">
                      <a16:creationId xmlns:a16="http://schemas.microsoft.com/office/drawing/2014/main" id="{FADA90A5-5288-B611-13B4-D993CBC63B84}"/>
                    </a:ext>
                  </a:extLst>
                </p:cNvPr>
                <p:cNvPicPr/>
                <p:nvPr/>
              </p:nvPicPr>
              <p:blipFill>
                <a:blip r:embed="rId95"/>
                <a:stretch>
                  <a:fillRect/>
                </a:stretch>
              </p:blipFill>
              <p:spPr>
                <a:xfrm>
                  <a:off x="5421765" y="3131017"/>
                  <a:ext cx="1328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A246E1E2-FE3B-D9E2-C44E-6BE9DC50C31B}"/>
                    </a:ext>
                  </a:extLst>
                </p14:cNvPr>
                <p14:cNvContentPartPr/>
                <p14:nvPr/>
              </p14:nvContentPartPr>
              <p14:xfrm>
                <a:off x="5399445" y="3382657"/>
                <a:ext cx="199800" cy="25200"/>
              </p14:xfrm>
            </p:contentPart>
          </mc:Choice>
          <mc:Fallback>
            <p:pic>
              <p:nvPicPr>
                <p:cNvPr id="65" name="Ink 64">
                  <a:extLst>
                    <a:ext uri="{FF2B5EF4-FFF2-40B4-BE49-F238E27FC236}">
                      <a16:creationId xmlns:a16="http://schemas.microsoft.com/office/drawing/2014/main" id="{A246E1E2-FE3B-D9E2-C44E-6BE9DC50C31B}"/>
                    </a:ext>
                  </a:extLst>
                </p:cNvPr>
                <p:cNvPicPr/>
                <p:nvPr/>
              </p:nvPicPr>
              <p:blipFill>
                <a:blip r:embed="rId97"/>
                <a:stretch>
                  <a:fillRect/>
                </a:stretch>
              </p:blipFill>
              <p:spPr>
                <a:xfrm>
                  <a:off x="5390805" y="3373657"/>
                  <a:ext cx="217440" cy="42840"/>
                </a:xfrm>
                <a:prstGeom prst="rect">
                  <a:avLst/>
                </a:prstGeom>
              </p:spPr>
            </p:pic>
          </mc:Fallback>
        </mc:AlternateContent>
      </p:grpSp>
      <p:grpSp>
        <p:nvGrpSpPr>
          <p:cNvPr id="70" name="Group 69">
            <a:extLst>
              <a:ext uri="{FF2B5EF4-FFF2-40B4-BE49-F238E27FC236}">
                <a16:creationId xmlns:a16="http://schemas.microsoft.com/office/drawing/2014/main" id="{D1A0B1A0-A1AE-F508-EE3D-5A8B2CD23686}"/>
              </a:ext>
            </a:extLst>
          </p:cNvPr>
          <p:cNvGrpSpPr/>
          <p:nvPr/>
        </p:nvGrpSpPr>
        <p:grpSpPr>
          <a:xfrm>
            <a:off x="4502325" y="4243777"/>
            <a:ext cx="774720" cy="192240"/>
            <a:chOff x="4502325" y="4243777"/>
            <a:chExt cx="774720" cy="192240"/>
          </a:xfrm>
        </p:grpSpPr>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91421E65-E4B6-955E-6B77-8AB946BD8093}"/>
                    </a:ext>
                  </a:extLst>
                </p14:cNvPr>
                <p14:cNvContentPartPr/>
                <p14:nvPr/>
              </p14:nvContentPartPr>
              <p14:xfrm>
                <a:off x="4502325" y="4243777"/>
                <a:ext cx="279360" cy="192240"/>
              </p14:xfrm>
            </p:contentPart>
          </mc:Choice>
          <mc:Fallback>
            <p:pic>
              <p:nvPicPr>
                <p:cNvPr id="66" name="Ink 65">
                  <a:extLst>
                    <a:ext uri="{FF2B5EF4-FFF2-40B4-BE49-F238E27FC236}">
                      <a16:creationId xmlns:a16="http://schemas.microsoft.com/office/drawing/2014/main" id="{91421E65-E4B6-955E-6B77-8AB946BD8093}"/>
                    </a:ext>
                  </a:extLst>
                </p:cNvPr>
                <p:cNvPicPr/>
                <p:nvPr/>
              </p:nvPicPr>
              <p:blipFill>
                <a:blip r:embed="rId99"/>
                <a:stretch>
                  <a:fillRect/>
                </a:stretch>
              </p:blipFill>
              <p:spPr>
                <a:xfrm>
                  <a:off x="4493325" y="4235137"/>
                  <a:ext cx="2970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id="{65ACC195-5C09-E23E-70D0-AE5E98713465}"/>
                    </a:ext>
                  </a:extLst>
                </p14:cNvPr>
                <p14:cNvContentPartPr/>
                <p14:nvPr/>
              </p14:nvContentPartPr>
              <p14:xfrm>
                <a:off x="4909125" y="4275457"/>
                <a:ext cx="100080" cy="158760"/>
              </p14:xfrm>
            </p:contentPart>
          </mc:Choice>
          <mc:Fallback>
            <p:pic>
              <p:nvPicPr>
                <p:cNvPr id="67" name="Ink 66">
                  <a:extLst>
                    <a:ext uri="{FF2B5EF4-FFF2-40B4-BE49-F238E27FC236}">
                      <a16:creationId xmlns:a16="http://schemas.microsoft.com/office/drawing/2014/main" id="{65ACC195-5C09-E23E-70D0-AE5E98713465}"/>
                    </a:ext>
                  </a:extLst>
                </p:cNvPr>
                <p:cNvPicPr/>
                <p:nvPr/>
              </p:nvPicPr>
              <p:blipFill>
                <a:blip r:embed="rId101"/>
                <a:stretch>
                  <a:fillRect/>
                </a:stretch>
              </p:blipFill>
              <p:spPr>
                <a:xfrm>
                  <a:off x="4900125" y="4266817"/>
                  <a:ext cx="117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id="{67C9E5FE-E776-57B1-DC8D-B33EB7C8EB37}"/>
                    </a:ext>
                  </a:extLst>
                </p14:cNvPr>
                <p14:cNvContentPartPr/>
                <p14:nvPr/>
              </p14:nvContentPartPr>
              <p14:xfrm>
                <a:off x="5106045" y="4298857"/>
                <a:ext cx="171000" cy="132840"/>
              </p14:xfrm>
            </p:contentPart>
          </mc:Choice>
          <mc:Fallback>
            <p:pic>
              <p:nvPicPr>
                <p:cNvPr id="68" name="Ink 67">
                  <a:extLst>
                    <a:ext uri="{FF2B5EF4-FFF2-40B4-BE49-F238E27FC236}">
                      <a16:creationId xmlns:a16="http://schemas.microsoft.com/office/drawing/2014/main" id="{67C9E5FE-E776-57B1-DC8D-B33EB7C8EB37}"/>
                    </a:ext>
                  </a:extLst>
                </p:cNvPr>
                <p:cNvPicPr/>
                <p:nvPr/>
              </p:nvPicPr>
              <p:blipFill>
                <a:blip r:embed="rId103"/>
                <a:stretch>
                  <a:fillRect/>
                </a:stretch>
              </p:blipFill>
              <p:spPr>
                <a:xfrm>
                  <a:off x="5097405" y="4289857"/>
                  <a:ext cx="188640" cy="15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id="{710E7EED-5DD6-39E3-4251-D15C4A1987E9}"/>
                  </a:ext>
                </a:extLst>
              </p14:cNvPr>
              <p14:cNvContentPartPr/>
              <p14:nvPr/>
            </p14:nvContentPartPr>
            <p14:xfrm>
              <a:off x="5472885" y="4218937"/>
              <a:ext cx="225000" cy="221400"/>
            </p14:xfrm>
          </p:contentPart>
        </mc:Choice>
        <mc:Fallback>
          <p:pic>
            <p:nvPicPr>
              <p:cNvPr id="69" name="Ink 68">
                <a:extLst>
                  <a:ext uri="{FF2B5EF4-FFF2-40B4-BE49-F238E27FC236}">
                    <a16:creationId xmlns:a16="http://schemas.microsoft.com/office/drawing/2014/main" id="{710E7EED-5DD6-39E3-4251-D15C4A1987E9}"/>
                  </a:ext>
                </a:extLst>
              </p:cNvPr>
              <p:cNvPicPr/>
              <p:nvPr/>
            </p:nvPicPr>
            <p:blipFill>
              <a:blip r:embed="rId105"/>
              <a:stretch>
                <a:fillRect/>
              </a:stretch>
            </p:blipFill>
            <p:spPr>
              <a:xfrm>
                <a:off x="5464245" y="4209937"/>
                <a:ext cx="2426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1DFDF9EB-4003-F469-F993-59211FF7B2C3}"/>
                  </a:ext>
                </a:extLst>
              </p14:cNvPr>
              <p14:cNvContentPartPr/>
              <p14:nvPr/>
            </p14:nvContentPartPr>
            <p14:xfrm>
              <a:off x="708645" y="5240977"/>
              <a:ext cx="241920" cy="441720"/>
            </p14:xfrm>
          </p:contentPart>
        </mc:Choice>
        <mc:Fallback>
          <p:pic>
            <p:nvPicPr>
              <p:cNvPr id="72" name="Ink 71">
                <a:extLst>
                  <a:ext uri="{FF2B5EF4-FFF2-40B4-BE49-F238E27FC236}">
                    <a16:creationId xmlns:a16="http://schemas.microsoft.com/office/drawing/2014/main" id="{1DFDF9EB-4003-F469-F993-59211FF7B2C3}"/>
                  </a:ext>
                </a:extLst>
              </p:cNvPr>
              <p:cNvPicPr/>
              <p:nvPr/>
            </p:nvPicPr>
            <p:blipFill>
              <a:blip r:embed="rId107"/>
              <a:stretch>
                <a:fillRect/>
              </a:stretch>
            </p:blipFill>
            <p:spPr>
              <a:xfrm>
                <a:off x="700005" y="5232337"/>
                <a:ext cx="259560" cy="459360"/>
              </a:xfrm>
              <a:prstGeom prst="rect">
                <a:avLst/>
              </a:prstGeom>
            </p:spPr>
          </p:pic>
        </mc:Fallback>
      </mc:AlternateContent>
      <p:grpSp>
        <p:nvGrpSpPr>
          <p:cNvPr id="90" name="Group 89">
            <a:extLst>
              <a:ext uri="{FF2B5EF4-FFF2-40B4-BE49-F238E27FC236}">
                <a16:creationId xmlns:a16="http://schemas.microsoft.com/office/drawing/2014/main" id="{95574C6A-ED37-1AF1-3A66-8E59A222E29A}"/>
              </a:ext>
            </a:extLst>
          </p:cNvPr>
          <p:cNvGrpSpPr/>
          <p:nvPr/>
        </p:nvGrpSpPr>
        <p:grpSpPr>
          <a:xfrm>
            <a:off x="1184925" y="5210377"/>
            <a:ext cx="463320" cy="318600"/>
            <a:chOff x="1184925" y="5210377"/>
            <a:chExt cx="463320" cy="318600"/>
          </a:xfrm>
        </p:grpSpPr>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C0F780F0-C9B4-7AFF-264B-B3B3AE2CDABE}"/>
                    </a:ext>
                  </a:extLst>
                </p14:cNvPr>
                <p14:cNvContentPartPr/>
                <p14:nvPr/>
              </p14:nvContentPartPr>
              <p14:xfrm>
                <a:off x="1184925" y="5421337"/>
                <a:ext cx="163800" cy="21960"/>
              </p14:xfrm>
            </p:contentPart>
          </mc:Choice>
          <mc:Fallback>
            <p:pic>
              <p:nvPicPr>
                <p:cNvPr id="73" name="Ink 72">
                  <a:extLst>
                    <a:ext uri="{FF2B5EF4-FFF2-40B4-BE49-F238E27FC236}">
                      <a16:creationId xmlns:a16="http://schemas.microsoft.com/office/drawing/2014/main" id="{C0F780F0-C9B4-7AFF-264B-B3B3AE2CDABE}"/>
                    </a:ext>
                  </a:extLst>
                </p:cNvPr>
                <p:cNvPicPr/>
                <p:nvPr/>
              </p:nvPicPr>
              <p:blipFill>
                <a:blip r:embed="rId109"/>
                <a:stretch>
                  <a:fillRect/>
                </a:stretch>
              </p:blipFill>
              <p:spPr>
                <a:xfrm>
                  <a:off x="1176285" y="5412697"/>
                  <a:ext cx="181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2F55BC18-D9A3-D330-BE2E-06126826894E}"/>
                    </a:ext>
                  </a:extLst>
                </p14:cNvPr>
                <p14:cNvContentPartPr/>
                <p14:nvPr/>
              </p14:nvContentPartPr>
              <p14:xfrm>
                <a:off x="1217325" y="5344657"/>
                <a:ext cx="114120" cy="20520"/>
              </p14:xfrm>
            </p:contentPart>
          </mc:Choice>
          <mc:Fallback>
            <p:pic>
              <p:nvPicPr>
                <p:cNvPr id="74" name="Ink 73">
                  <a:extLst>
                    <a:ext uri="{FF2B5EF4-FFF2-40B4-BE49-F238E27FC236}">
                      <a16:creationId xmlns:a16="http://schemas.microsoft.com/office/drawing/2014/main" id="{2F55BC18-D9A3-D330-BE2E-06126826894E}"/>
                    </a:ext>
                  </a:extLst>
                </p:cNvPr>
                <p:cNvPicPr/>
                <p:nvPr/>
              </p:nvPicPr>
              <p:blipFill>
                <a:blip r:embed="rId111"/>
                <a:stretch>
                  <a:fillRect/>
                </a:stretch>
              </p:blipFill>
              <p:spPr>
                <a:xfrm>
                  <a:off x="1208685" y="5336017"/>
                  <a:ext cx="1317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83973CE3-AA9E-4DCB-FE42-C1A0AA0D8255}"/>
                    </a:ext>
                  </a:extLst>
                </p14:cNvPr>
                <p14:cNvContentPartPr/>
                <p14:nvPr/>
              </p14:nvContentPartPr>
              <p14:xfrm>
                <a:off x="1540245" y="5210377"/>
                <a:ext cx="108000" cy="318600"/>
              </p14:xfrm>
            </p:contentPart>
          </mc:Choice>
          <mc:Fallback>
            <p:pic>
              <p:nvPicPr>
                <p:cNvPr id="75" name="Ink 74">
                  <a:extLst>
                    <a:ext uri="{FF2B5EF4-FFF2-40B4-BE49-F238E27FC236}">
                      <a16:creationId xmlns:a16="http://schemas.microsoft.com/office/drawing/2014/main" id="{83973CE3-AA9E-4DCB-FE42-C1A0AA0D8255}"/>
                    </a:ext>
                  </a:extLst>
                </p:cNvPr>
                <p:cNvPicPr/>
                <p:nvPr/>
              </p:nvPicPr>
              <p:blipFill>
                <a:blip r:embed="rId113"/>
                <a:stretch>
                  <a:fillRect/>
                </a:stretch>
              </p:blipFill>
              <p:spPr>
                <a:xfrm>
                  <a:off x="1531245" y="5201737"/>
                  <a:ext cx="125640" cy="336240"/>
                </a:xfrm>
                <a:prstGeom prst="rect">
                  <a:avLst/>
                </a:prstGeom>
              </p:spPr>
            </p:pic>
          </mc:Fallback>
        </mc:AlternateContent>
      </p:grpSp>
      <p:grpSp>
        <p:nvGrpSpPr>
          <p:cNvPr id="89" name="Group 88">
            <a:extLst>
              <a:ext uri="{FF2B5EF4-FFF2-40B4-BE49-F238E27FC236}">
                <a16:creationId xmlns:a16="http://schemas.microsoft.com/office/drawing/2014/main" id="{9AFC7581-CC30-89D3-9ECC-35AFF21C0FC3}"/>
              </a:ext>
            </a:extLst>
          </p:cNvPr>
          <p:cNvGrpSpPr/>
          <p:nvPr/>
        </p:nvGrpSpPr>
        <p:grpSpPr>
          <a:xfrm>
            <a:off x="2517285" y="5172937"/>
            <a:ext cx="1817640" cy="404640"/>
            <a:chOff x="2517285" y="5172937"/>
            <a:chExt cx="1817640" cy="404640"/>
          </a:xfrm>
        </p:grpSpPr>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4E2C3282-7F69-769D-3F5C-E37384046A04}"/>
                    </a:ext>
                  </a:extLst>
                </p14:cNvPr>
                <p14:cNvContentPartPr/>
                <p14:nvPr/>
              </p14:nvContentPartPr>
              <p14:xfrm>
                <a:off x="2517285" y="5299297"/>
                <a:ext cx="144720" cy="176760"/>
              </p14:xfrm>
            </p:contentPart>
          </mc:Choice>
          <mc:Fallback>
            <p:pic>
              <p:nvPicPr>
                <p:cNvPr id="76" name="Ink 75">
                  <a:extLst>
                    <a:ext uri="{FF2B5EF4-FFF2-40B4-BE49-F238E27FC236}">
                      <a16:creationId xmlns:a16="http://schemas.microsoft.com/office/drawing/2014/main" id="{4E2C3282-7F69-769D-3F5C-E37384046A04}"/>
                    </a:ext>
                  </a:extLst>
                </p:cNvPr>
                <p:cNvPicPr/>
                <p:nvPr/>
              </p:nvPicPr>
              <p:blipFill>
                <a:blip r:embed="rId115"/>
                <a:stretch>
                  <a:fillRect/>
                </a:stretch>
              </p:blipFill>
              <p:spPr>
                <a:xfrm>
                  <a:off x="2508645" y="5290297"/>
                  <a:ext cx="162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13B229D1-D695-B3DB-5BBD-67F66002DF80}"/>
                    </a:ext>
                  </a:extLst>
                </p14:cNvPr>
                <p14:cNvContentPartPr/>
                <p14:nvPr/>
              </p14:nvContentPartPr>
              <p14:xfrm>
                <a:off x="2731485" y="5293177"/>
                <a:ext cx="136080" cy="167040"/>
              </p14:xfrm>
            </p:contentPart>
          </mc:Choice>
          <mc:Fallback>
            <p:pic>
              <p:nvPicPr>
                <p:cNvPr id="77" name="Ink 76">
                  <a:extLst>
                    <a:ext uri="{FF2B5EF4-FFF2-40B4-BE49-F238E27FC236}">
                      <a16:creationId xmlns:a16="http://schemas.microsoft.com/office/drawing/2014/main" id="{13B229D1-D695-B3DB-5BBD-67F66002DF80}"/>
                    </a:ext>
                  </a:extLst>
                </p:cNvPr>
                <p:cNvPicPr/>
                <p:nvPr/>
              </p:nvPicPr>
              <p:blipFill>
                <a:blip r:embed="rId117"/>
                <a:stretch>
                  <a:fillRect/>
                </a:stretch>
              </p:blipFill>
              <p:spPr>
                <a:xfrm>
                  <a:off x="2722485" y="5284537"/>
                  <a:ext cx="153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C476D8C0-EF27-348A-E39D-AB120D8A9CDA}"/>
                    </a:ext>
                  </a:extLst>
                </p14:cNvPr>
                <p14:cNvContentPartPr/>
                <p14:nvPr/>
              </p14:nvContentPartPr>
              <p14:xfrm>
                <a:off x="2920845" y="5172937"/>
                <a:ext cx="149400" cy="326160"/>
              </p14:xfrm>
            </p:contentPart>
          </mc:Choice>
          <mc:Fallback>
            <p:pic>
              <p:nvPicPr>
                <p:cNvPr id="78" name="Ink 77">
                  <a:extLst>
                    <a:ext uri="{FF2B5EF4-FFF2-40B4-BE49-F238E27FC236}">
                      <a16:creationId xmlns:a16="http://schemas.microsoft.com/office/drawing/2014/main" id="{C476D8C0-EF27-348A-E39D-AB120D8A9CDA}"/>
                    </a:ext>
                  </a:extLst>
                </p:cNvPr>
                <p:cNvPicPr/>
                <p:nvPr/>
              </p:nvPicPr>
              <p:blipFill>
                <a:blip r:embed="rId119"/>
                <a:stretch>
                  <a:fillRect/>
                </a:stretch>
              </p:blipFill>
              <p:spPr>
                <a:xfrm>
                  <a:off x="2912205" y="5164297"/>
                  <a:ext cx="1670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F0F52033-5C16-49A4-B9EE-B4610293C48D}"/>
                    </a:ext>
                  </a:extLst>
                </p14:cNvPr>
                <p14:cNvContentPartPr/>
                <p14:nvPr/>
              </p14:nvContentPartPr>
              <p14:xfrm>
                <a:off x="3114165" y="5183737"/>
                <a:ext cx="184320" cy="290160"/>
              </p14:xfrm>
            </p:contentPart>
          </mc:Choice>
          <mc:Fallback>
            <p:pic>
              <p:nvPicPr>
                <p:cNvPr id="79" name="Ink 78">
                  <a:extLst>
                    <a:ext uri="{FF2B5EF4-FFF2-40B4-BE49-F238E27FC236}">
                      <a16:creationId xmlns:a16="http://schemas.microsoft.com/office/drawing/2014/main" id="{F0F52033-5C16-49A4-B9EE-B4610293C48D}"/>
                    </a:ext>
                  </a:extLst>
                </p:cNvPr>
                <p:cNvPicPr/>
                <p:nvPr/>
              </p:nvPicPr>
              <p:blipFill>
                <a:blip r:embed="rId121"/>
                <a:stretch>
                  <a:fillRect/>
                </a:stretch>
              </p:blipFill>
              <p:spPr>
                <a:xfrm>
                  <a:off x="3105165" y="5175097"/>
                  <a:ext cx="2019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A2E15AB3-753F-4E64-113C-B094139CCE0A}"/>
                    </a:ext>
                  </a:extLst>
                </p14:cNvPr>
                <p14:cNvContentPartPr/>
                <p14:nvPr/>
              </p14:nvContentPartPr>
              <p14:xfrm>
                <a:off x="3289845" y="5383897"/>
                <a:ext cx="108720" cy="89640"/>
              </p14:xfrm>
            </p:contentPart>
          </mc:Choice>
          <mc:Fallback>
            <p:pic>
              <p:nvPicPr>
                <p:cNvPr id="80" name="Ink 79">
                  <a:extLst>
                    <a:ext uri="{FF2B5EF4-FFF2-40B4-BE49-F238E27FC236}">
                      <a16:creationId xmlns:a16="http://schemas.microsoft.com/office/drawing/2014/main" id="{A2E15AB3-753F-4E64-113C-B094139CCE0A}"/>
                    </a:ext>
                  </a:extLst>
                </p:cNvPr>
                <p:cNvPicPr/>
                <p:nvPr/>
              </p:nvPicPr>
              <p:blipFill>
                <a:blip r:embed="rId123"/>
                <a:stretch>
                  <a:fillRect/>
                </a:stretch>
              </p:blipFill>
              <p:spPr>
                <a:xfrm>
                  <a:off x="3280845" y="5374897"/>
                  <a:ext cx="1263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2B70D4AC-24C2-1B24-3DCA-FAEA884022B9}"/>
                    </a:ext>
                  </a:extLst>
                </p14:cNvPr>
                <p14:cNvContentPartPr/>
                <p14:nvPr/>
              </p14:nvContentPartPr>
              <p14:xfrm>
                <a:off x="3493245" y="5358337"/>
                <a:ext cx="120600" cy="219240"/>
              </p14:xfrm>
            </p:contentPart>
          </mc:Choice>
          <mc:Fallback>
            <p:pic>
              <p:nvPicPr>
                <p:cNvPr id="81" name="Ink 80">
                  <a:extLst>
                    <a:ext uri="{FF2B5EF4-FFF2-40B4-BE49-F238E27FC236}">
                      <a16:creationId xmlns:a16="http://schemas.microsoft.com/office/drawing/2014/main" id="{2B70D4AC-24C2-1B24-3DCA-FAEA884022B9}"/>
                    </a:ext>
                  </a:extLst>
                </p:cNvPr>
                <p:cNvPicPr/>
                <p:nvPr/>
              </p:nvPicPr>
              <p:blipFill>
                <a:blip r:embed="rId125"/>
                <a:stretch>
                  <a:fillRect/>
                </a:stretch>
              </p:blipFill>
              <p:spPr>
                <a:xfrm>
                  <a:off x="3484245" y="5349697"/>
                  <a:ext cx="1382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06BEE737-504B-9816-6E95-4AEA697806B2}"/>
                    </a:ext>
                  </a:extLst>
                </p14:cNvPr>
                <p14:cNvContentPartPr/>
                <p14:nvPr/>
              </p14:nvContentPartPr>
              <p14:xfrm>
                <a:off x="3712485" y="5378857"/>
                <a:ext cx="113040" cy="102600"/>
              </p14:xfrm>
            </p:contentPart>
          </mc:Choice>
          <mc:Fallback>
            <p:pic>
              <p:nvPicPr>
                <p:cNvPr id="82" name="Ink 81">
                  <a:extLst>
                    <a:ext uri="{FF2B5EF4-FFF2-40B4-BE49-F238E27FC236}">
                      <a16:creationId xmlns:a16="http://schemas.microsoft.com/office/drawing/2014/main" id="{06BEE737-504B-9816-6E95-4AEA697806B2}"/>
                    </a:ext>
                  </a:extLst>
                </p:cNvPr>
                <p:cNvPicPr/>
                <p:nvPr/>
              </p:nvPicPr>
              <p:blipFill>
                <a:blip r:embed="rId127"/>
                <a:stretch>
                  <a:fillRect/>
                </a:stretch>
              </p:blipFill>
              <p:spPr>
                <a:xfrm>
                  <a:off x="3703485" y="5370217"/>
                  <a:ext cx="1306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1F9FC4AF-15F1-7CE9-7F9B-A6CAA8331293}"/>
                    </a:ext>
                  </a:extLst>
                </p14:cNvPr>
                <p14:cNvContentPartPr/>
                <p14:nvPr/>
              </p14:nvContentPartPr>
              <p14:xfrm>
                <a:off x="3905085" y="5321257"/>
                <a:ext cx="429840" cy="194400"/>
              </p14:xfrm>
            </p:contentPart>
          </mc:Choice>
          <mc:Fallback>
            <p:pic>
              <p:nvPicPr>
                <p:cNvPr id="83" name="Ink 82">
                  <a:extLst>
                    <a:ext uri="{FF2B5EF4-FFF2-40B4-BE49-F238E27FC236}">
                      <a16:creationId xmlns:a16="http://schemas.microsoft.com/office/drawing/2014/main" id="{1F9FC4AF-15F1-7CE9-7F9B-A6CAA8331293}"/>
                    </a:ext>
                  </a:extLst>
                </p:cNvPr>
                <p:cNvPicPr/>
                <p:nvPr/>
              </p:nvPicPr>
              <p:blipFill>
                <a:blip r:embed="rId129"/>
                <a:stretch>
                  <a:fillRect/>
                </a:stretch>
              </p:blipFill>
              <p:spPr>
                <a:xfrm>
                  <a:off x="3896085" y="5312257"/>
                  <a:ext cx="447480" cy="212040"/>
                </a:xfrm>
                <a:prstGeom prst="rect">
                  <a:avLst/>
                </a:prstGeom>
              </p:spPr>
            </p:pic>
          </mc:Fallback>
        </mc:AlternateContent>
      </p:grpSp>
      <p:grpSp>
        <p:nvGrpSpPr>
          <p:cNvPr id="88" name="Group 87">
            <a:extLst>
              <a:ext uri="{FF2B5EF4-FFF2-40B4-BE49-F238E27FC236}">
                <a16:creationId xmlns:a16="http://schemas.microsoft.com/office/drawing/2014/main" id="{0DE72836-DAE1-1674-DE38-C2BC0E972378}"/>
              </a:ext>
            </a:extLst>
          </p:cNvPr>
          <p:cNvGrpSpPr/>
          <p:nvPr/>
        </p:nvGrpSpPr>
        <p:grpSpPr>
          <a:xfrm>
            <a:off x="4958085" y="5292817"/>
            <a:ext cx="990360" cy="237600"/>
            <a:chOff x="4958085" y="5292817"/>
            <a:chExt cx="990360" cy="237600"/>
          </a:xfrm>
        </p:grpSpPr>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76135A0D-18C8-1F0B-1A96-194518634764}"/>
                    </a:ext>
                  </a:extLst>
                </p14:cNvPr>
                <p14:cNvContentPartPr/>
                <p14:nvPr/>
              </p14:nvContentPartPr>
              <p14:xfrm>
                <a:off x="4958085" y="5328817"/>
                <a:ext cx="277560" cy="179640"/>
              </p14:xfrm>
            </p:contentPart>
          </mc:Choice>
          <mc:Fallback>
            <p:pic>
              <p:nvPicPr>
                <p:cNvPr id="84" name="Ink 83">
                  <a:extLst>
                    <a:ext uri="{FF2B5EF4-FFF2-40B4-BE49-F238E27FC236}">
                      <a16:creationId xmlns:a16="http://schemas.microsoft.com/office/drawing/2014/main" id="{76135A0D-18C8-1F0B-1A96-194518634764}"/>
                    </a:ext>
                  </a:extLst>
                </p:cNvPr>
                <p:cNvPicPr/>
                <p:nvPr/>
              </p:nvPicPr>
              <p:blipFill>
                <a:blip r:embed="rId131"/>
                <a:stretch>
                  <a:fillRect/>
                </a:stretch>
              </p:blipFill>
              <p:spPr>
                <a:xfrm>
                  <a:off x="4949085" y="5320177"/>
                  <a:ext cx="295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A602EDC2-EAF9-C516-4943-3E63F9CDBB9C}"/>
                    </a:ext>
                  </a:extLst>
                </p14:cNvPr>
                <p14:cNvContentPartPr/>
                <p14:nvPr/>
              </p14:nvContentPartPr>
              <p14:xfrm>
                <a:off x="5308365" y="5331337"/>
                <a:ext cx="113760" cy="177840"/>
              </p14:xfrm>
            </p:contentPart>
          </mc:Choice>
          <mc:Fallback>
            <p:pic>
              <p:nvPicPr>
                <p:cNvPr id="85" name="Ink 84">
                  <a:extLst>
                    <a:ext uri="{FF2B5EF4-FFF2-40B4-BE49-F238E27FC236}">
                      <a16:creationId xmlns:a16="http://schemas.microsoft.com/office/drawing/2014/main" id="{A602EDC2-EAF9-C516-4943-3E63F9CDBB9C}"/>
                    </a:ext>
                  </a:extLst>
                </p:cNvPr>
                <p:cNvPicPr/>
                <p:nvPr/>
              </p:nvPicPr>
              <p:blipFill>
                <a:blip r:embed="rId133"/>
                <a:stretch>
                  <a:fillRect/>
                </a:stretch>
              </p:blipFill>
              <p:spPr>
                <a:xfrm>
                  <a:off x="5299725" y="5322337"/>
                  <a:ext cx="1314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6AFA69B3-1642-E861-F8CE-462FB84B7D7C}"/>
                    </a:ext>
                  </a:extLst>
                </p14:cNvPr>
                <p14:cNvContentPartPr/>
                <p14:nvPr/>
              </p14:nvContentPartPr>
              <p14:xfrm>
                <a:off x="5449485" y="5370217"/>
                <a:ext cx="160920" cy="122040"/>
              </p14:xfrm>
            </p:contentPart>
          </mc:Choice>
          <mc:Fallback>
            <p:pic>
              <p:nvPicPr>
                <p:cNvPr id="86" name="Ink 85">
                  <a:extLst>
                    <a:ext uri="{FF2B5EF4-FFF2-40B4-BE49-F238E27FC236}">
                      <a16:creationId xmlns:a16="http://schemas.microsoft.com/office/drawing/2014/main" id="{6AFA69B3-1642-E861-F8CE-462FB84B7D7C}"/>
                    </a:ext>
                  </a:extLst>
                </p:cNvPr>
                <p:cNvPicPr/>
                <p:nvPr/>
              </p:nvPicPr>
              <p:blipFill>
                <a:blip r:embed="rId135"/>
                <a:stretch>
                  <a:fillRect/>
                </a:stretch>
              </p:blipFill>
              <p:spPr>
                <a:xfrm>
                  <a:off x="5440845" y="5361217"/>
                  <a:ext cx="1785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7D6B2FFA-320B-1F18-0D12-C149E9C39B15}"/>
                    </a:ext>
                  </a:extLst>
                </p14:cNvPr>
                <p14:cNvContentPartPr/>
                <p14:nvPr/>
              </p14:nvContentPartPr>
              <p14:xfrm>
                <a:off x="5747565" y="5292817"/>
                <a:ext cx="200880" cy="237600"/>
              </p14:xfrm>
            </p:contentPart>
          </mc:Choice>
          <mc:Fallback>
            <p:pic>
              <p:nvPicPr>
                <p:cNvPr id="87" name="Ink 86">
                  <a:extLst>
                    <a:ext uri="{FF2B5EF4-FFF2-40B4-BE49-F238E27FC236}">
                      <a16:creationId xmlns:a16="http://schemas.microsoft.com/office/drawing/2014/main" id="{7D6B2FFA-320B-1F18-0D12-C149E9C39B15}"/>
                    </a:ext>
                  </a:extLst>
                </p:cNvPr>
                <p:cNvPicPr/>
                <p:nvPr/>
              </p:nvPicPr>
              <p:blipFill>
                <a:blip r:embed="rId137"/>
                <a:stretch>
                  <a:fillRect/>
                </a:stretch>
              </p:blipFill>
              <p:spPr>
                <a:xfrm>
                  <a:off x="5738925" y="5283817"/>
                  <a:ext cx="218520" cy="255240"/>
                </a:xfrm>
                <a:prstGeom prst="rect">
                  <a:avLst/>
                </a:prstGeom>
              </p:spPr>
            </p:pic>
          </mc:Fallback>
        </mc:AlternateContent>
      </p:grpSp>
      <p:grpSp>
        <p:nvGrpSpPr>
          <p:cNvPr id="94" name="Group 93">
            <a:extLst>
              <a:ext uri="{FF2B5EF4-FFF2-40B4-BE49-F238E27FC236}">
                <a16:creationId xmlns:a16="http://schemas.microsoft.com/office/drawing/2014/main" id="{8B94852B-7A1A-F4AE-4B8E-A9AE9E21F6DC}"/>
              </a:ext>
            </a:extLst>
          </p:cNvPr>
          <p:cNvGrpSpPr/>
          <p:nvPr/>
        </p:nvGrpSpPr>
        <p:grpSpPr>
          <a:xfrm>
            <a:off x="695325" y="6133417"/>
            <a:ext cx="595800" cy="438840"/>
            <a:chOff x="695325" y="6133417"/>
            <a:chExt cx="595800" cy="438840"/>
          </a:xfrm>
        </p:grpSpPr>
        <mc:AlternateContent xmlns:mc="http://schemas.openxmlformats.org/markup-compatibility/2006">
          <mc:Choice xmlns:p14="http://schemas.microsoft.com/office/powerpoint/2010/main" Requires="p14">
            <p:contentPart p14:bwMode="auto" r:id="rId138">
              <p14:nvContentPartPr>
                <p14:cNvPr id="91" name="Ink 90">
                  <a:extLst>
                    <a:ext uri="{FF2B5EF4-FFF2-40B4-BE49-F238E27FC236}">
                      <a16:creationId xmlns:a16="http://schemas.microsoft.com/office/drawing/2014/main" id="{65AAFA87-E85C-E6D6-308C-601CEFE8AA73}"/>
                    </a:ext>
                  </a:extLst>
                </p14:cNvPr>
                <p14:cNvContentPartPr/>
                <p14:nvPr/>
              </p14:nvContentPartPr>
              <p14:xfrm>
                <a:off x="695325" y="6133417"/>
                <a:ext cx="248760" cy="438840"/>
              </p14:xfrm>
            </p:contentPart>
          </mc:Choice>
          <mc:Fallback>
            <p:pic>
              <p:nvPicPr>
                <p:cNvPr id="91" name="Ink 90">
                  <a:extLst>
                    <a:ext uri="{FF2B5EF4-FFF2-40B4-BE49-F238E27FC236}">
                      <a16:creationId xmlns:a16="http://schemas.microsoft.com/office/drawing/2014/main" id="{65AAFA87-E85C-E6D6-308C-601CEFE8AA73}"/>
                    </a:ext>
                  </a:extLst>
                </p:cNvPr>
                <p:cNvPicPr/>
                <p:nvPr/>
              </p:nvPicPr>
              <p:blipFill>
                <a:blip r:embed="rId139"/>
                <a:stretch>
                  <a:fillRect/>
                </a:stretch>
              </p:blipFill>
              <p:spPr>
                <a:xfrm>
                  <a:off x="686325" y="6124777"/>
                  <a:ext cx="26640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Ink 91">
                  <a:extLst>
                    <a:ext uri="{FF2B5EF4-FFF2-40B4-BE49-F238E27FC236}">
                      <a16:creationId xmlns:a16="http://schemas.microsoft.com/office/drawing/2014/main" id="{E5C53474-CB4A-F7B4-4072-0DAFA2046D46}"/>
                    </a:ext>
                  </a:extLst>
                </p14:cNvPr>
                <p14:cNvContentPartPr/>
                <p14:nvPr/>
              </p14:nvContentPartPr>
              <p14:xfrm>
                <a:off x="1127685" y="6277417"/>
                <a:ext cx="163440" cy="19800"/>
              </p14:xfrm>
            </p:contentPart>
          </mc:Choice>
          <mc:Fallback>
            <p:pic>
              <p:nvPicPr>
                <p:cNvPr id="92" name="Ink 91">
                  <a:extLst>
                    <a:ext uri="{FF2B5EF4-FFF2-40B4-BE49-F238E27FC236}">
                      <a16:creationId xmlns:a16="http://schemas.microsoft.com/office/drawing/2014/main" id="{E5C53474-CB4A-F7B4-4072-0DAFA2046D46}"/>
                    </a:ext>
                  </a:extLst>
                </p:cNvPr>
                <p:cNvPicPr/>
                <p:nvPr/>
              </p:nvPicPr>
              <p:blipFill>
                <a:blip r:embed="rId141"/>
                <a:stretch>
                  <a:fillRect/>
                </a:stretch>
              </p:blipFill>
              <p:spPr>
                <a:xfrm>
                  <a:off x="1119045" y="6268417"/>
                  <a:ext cx="181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Ink 92">
                  <a:extLst>
                    <a:ext uri="{FF2B5EF4-FFF2-40B4-BE49-F238E27FC236}">
                      <a16:creationId xmlns:a16="http://schemas.microsoft.com/office/drawing/2014/main" id="{3A7C8F94-6AF1-37C5-12A6-A93CF97403D1}"/>
                    </a:ext>
                  </a:extLst>
                </p14:cNvPr>
                <p14:cNvContentPartPr/>
                <p14:nvPr/>
              </p14:nvContentPartPr>
              <p14:xfrm>
                <a:off x="1121565" y="6197497"/>
                <a:ext cx="143280" cy="22680"/>
              </p14:xfrm>
            </p:contentPart>
          </mc:Choice>
          <mc:Fallback>
            <p:pic>
              <p:nvPicPr>
                <p:cNvPr id="93" name="Ink 92">
                  <a:extLst>
                    <a:ext uri="{FF2B5EF4-FFF2-40B4-BE49-F238E27FC236}">
                      <a16:creationId xmlns:a16="http://schemas.microsoft.com/office/drawing/2014/main" id="{3A7C8F94-6AF1-37C5-12A6-A93CF97403D1}"/>
                    </a:ext>
                  </a:extLst>
                </p:cNvPr>
                <p:cNvPicPr/>
                <p:nvPr/>
              </p:nvPicPr>
              <p:blipFill>
                <a:blip r:embed="rId143"/>
                <a:stretch>
                  <a:fillRect/>
                </a:stretch>
              </p:blipFill>
              <p:spPr>
                <a:xfrm>
                  <a:off x="1112565" y="6188497"/>
                  <a:ext cx="160920" cy="40320"/>
                </a:xfrm>
                <a:prstGeom prst="rect">
                  <a:avLst/>
                </a:prstGeom>
              </p:spPr>
            </p:pic>
          </mc:Fallback>
        </mc:AlternateContent>
      </p:grpSp>
      <p:grpSp>
        <p:nvGrpSpPr>
          <p:cNvPr id="120" name="Group 119">
            <a:extLst>
              <a:ext uri="{FF2B5EF4-FFF2-40B4-BE49-F238E27FC236}">
                <a16:creationId xmlns:a16="http://schemas.microsoft.com/office/drawing/2014/main" id="{1B271E81-C355-59B6-615B-FD560C4C4CC7}"/>
              </a:ext>
            </a:extLst>
          </p:cNvPr>
          <p:cNvGrpSpPr/>
          <p:nvPr/>
        </p:nvGrpSpPr>
        <p:grpSpPr>
          <a:xfrm>
            <a:off x="1821405" y="6396577"/>
            <a:ext cx="2211840" cy="351000"/>
            <a:chOff x="1821405" y="6396577"/>
            <a:chExt cx="2211840" cy="351000"/>
          </a:xfrm>
        </p:grpSpPr>
        <mc:AlternateContent xmlns:mc="http://schemas.openxmlformats.org/markup-compatibility/2006">
          <mc:Choice xmlns:p14="http://schemas.microsoft.com/office/powerpoint/2010/main" Requires="p14">
            <p:contentPart p14:bwMode="auto" r:id="rId144">
              <p14:nvContentPartPr>
                <p14:cNvPr id="105" name="Ink 104">
                  <a:extLst>
                    <a:ext uri="{FF2B5EF4-FFF2-40B4-BE49-F238E27FC236}">
                      <a16:creationId xmlns:a16="http://schemas.microsoft.com/office/drawing/2014/main" id="{BFB07742-390E-381F-FB53-1683FBDBA9EF}"/>
                    </a:ext>
                  </a:extLst>
                </p14:cNvPr>
                <p14:cNvContentPartPr/>
                <p14:nvPr/>
              </p14:nvContentPartPr>
              <p14:xfrm>
                <a:off x="1821405" y="6396577"/>
                <a:ext cx="2211840" cy="55440"/>
              </p14:xfrm>
            </p:contentPart>
          </mc:Choice>
          <mc:Fallback>
            <p:pic>
              <p:nvPicPr>
                <p:cNvPr id="105" name="Ink 104">
                  <a:extLst>
                    <a:ext uri="{FF2B5EF4-FFF2-40B4-BE49-F238E27FC236}">
                      <a16:creationId xmlns:a16="http://schemas.microsoft.com/office/drawing/2014/main" id="{BFB07742-390E-381F-FB53-1683FBDBA9EF}"/>
                    </a:ext>
                  </a:extLst>
                </p:cNvPr>
                <p:cNvPicPr/>
                <p:nvPr/>
              </p:nvPicPr>
              <p:blipFill>
                <a:blip r:embed="rId145"/>
                <a:stretch>
                  <a:fillRect/>
                </a:stretch>
              </p:blipFill>
              <p:spPr>
                <a:xfrm>
                  <a:off x="1812765" y="6387577"/>
                  <a:ext cx="22294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6" name="Ink 105">
                  <a:extLst>
                    <a:ext uri="{FF2B5EF4-FFF2-40B4-BE49-F238E27FC236}">
                      <a16:creationId xmlns:a16="http://schemas.microsoft.com/office/drawing/2014/main" id="{B548A4FA-68B5-1D6F-A267-BA8E07886495}"/>
                    </a:ext>
                  </a:extLst>
                </p14:cNvPr>
                <p14:cNvContentPartPr/>
                <p14:nvPr/>
              </p14:nvContentPartPr>
              <p14:xfrm>
                <a:off x="2204445" y="6435457"/>
                <a:ext cx="488520" cy="245880"/>
              </p14:xfrm>
            </p:contentPart>
          </mc:Choice>
          <mc:Fallback>
            <p:pic>
              <p:nvPicPr>
                <p:cNvPr id="106" name="Ink 105">
                  <a:extLst>
                    <a:ext uri="{FF2B5EF4-FFF2-40B4-BE49-F238E27FC236}">
                      <a16:creationId xmlns:a16="http://schemas.microsoft.com/office/drawing/2014/main" id="{B548A4FA-68B5-1D6F-A267-BA8E07886495}"/>
                    </a:ext>
                  </a:extLst>
                </p:cNvPr>
                <p:cNvPicPr/>
                <p:nvPr/>
              </p:nvPicPr>
              <p:blipFill>
                <a:blip r:embed="rId147"/>
                <a:stretch>
                  <a:fillRect/>
                </a:stretch>
              </p:blipFill>
              <p:spPr>
                <a:xfrm>
                  <a:off x="2195805" y="6426457"/>
                  <a:ext cx="5061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7" name="Ink 106">
                  <a:extLst>
                    <a:ext uri="{FF2B5EF4-FFF2-40B4-BE49-F238E27FC236}">
                      <a16:creationId xmlns:a16="http://schemas.microsoft.com/office/drawing/2014/main" id="{B4DFBE85-AFB8-2183-6282-ECD4EB73C4BE}"/>
                    </a:ext>
                  </a:extLst>
                </p14:cNvPr>
                <p14:cNvContentPartPr/>
                <p14:nvPr/>
              </p14:nvContentPartPr>
              <p14:xfrm>
                <a:off x="2445645" y="6522577"/>
                <a:ext cx="160920" cy="191520"/>
              </p14:xfrm>
            </p:contentPart>
          </mc:Choice>
          <mc:Fallback>
            <p:pic>
              <p:nvPicPr>
                <p:cNvPr id="107" name="Ink 106">
                  <a:extLst>
                    <a:ext uri="{FF2B5EF4-FFF2-40B4-BE49-F238E27FC236}">
                      <a16:creationId xmlns:a16="http://schemas.microsoft.com/office/drawing/2014/main" id="{B4DFBE85-AFB8-2183-6282-ECD4EB73C4BE}"/>
                    </a:ext>
                  </a:extLst>
                </p:cNvPr>
                <p:cNvPicPr/>
                <p:nvPr/>
              </p:nvPicPr>
              <p:blipFill>
                <a:blip r:embed="rId149"/>
                <a:stretch>
                  <a:fillRect/>
                </a:stretch>
              </p:blipFill>
              <p:spPr>
                <a:xfrm>
                  <a:off x="2436645" y="6513937"/>
                  <a:ext cx="1785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8" name="Ink 107">
                  <a:extLst>
                    <a:ext uri="{FF2B5EF4-FFF2-40B4-BE49-F238E27FC236}">
                      <a16:creationId xmlns:a16="http://schemas.microsoft.com/office/drawing/2014/main" id="{A8368CEE-E2EA-BA70-FB85-65F2E2070429}"/>
                    </a:ext>
                  </a:extLst>
                </p14:cNvPr>
                <p14:cNvContentPartPr/>
                <p14:nvPr/>
              </p14:nvContentPartPr>
              <p14:xfrm>
                <a:off x="2437365" y="6587377"/>
                <a:ext cx="172800" cy="11160"/>
              </p14:xfrm>
            </p:contentPart>
          </mc:Choice>
          <mc:Fallback>
            <p:pic>
              <p:nvPicPr>
                <p:cNvPr id="108" name="Ink 107">
                  <a:extLst>
                    <a:ext uri="{FF2B5EF4-FFF2-40B4-BE49-F238E27FC236}">
                      <a16:creationId xmlns:a16="http://schemas.microsoft.com/office/drawing/2014/main" id="{A8368CEE-E2EA-BA70-FB85-65F2E2070429}"/>
                    </a:ext>
                  </a:extLst>
                </p:cNvPr>
                <p:cNvPicPr/>
                <p:nvPr/>
              </p:nvPicPr>
              <p:blipFill>
                <a:blip r:embed="rId151"/>
                <a:stretch>
                  <a:fillRect/>
                </a:stretch>
              </p:blipFill>
              <p:spPr>
                <a:xfrm>
                  <a:off x="2428725" y="6578377"/>
                  <a:ext cx="190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9" name="Ink 108">
                  <a:extLst>
                    <a:ext uri="{FF2B5EF4-FFF2-40B4-BE49-F238E27FC236}">
                      <a16:creationId xmlns:a16="http://schemas.microsoft.com/office/drawing/2014/main" id="{E77634AC-50DE-93F5-6D92-0D52BBF49FD5}"/>
                    </a:ext>
                  </a:extLst>
                </p14:cNvPr>
                <p14:cNvContentPartPr/>
                <p14:nvPr/>
              </p14:nvContentPartPr>
              <p14:xfrm>
                <a:off x="2682525" y="6588457"/>
                <a:ext cx="117360" cy="158040"/>
              </p14:xfrm>
            </p:contentPart>
          </mc:Choice>
          <mc:Fallback>
            <p:pic>
              <p:nvPicPr>
                <p:cNvPr id="109" name="Ink 108">
                  <a:extLst>
                    <a:ext uri="{FF2B5EF4-FFF2-40B4-BE49-F238E27FC236}">
                      <a16:creationId xmlns:a16="http://schemas.microsoft.com/office/drawing/2014/main" id="{E77634AC-50DE-93F5-6D92-0D52BBF49FD5}"/>
                    </a:ext>
                  </a:extLst>
                </p:cNvPr>
                <p:cNvPicPr/>
                <p:nvPr/>
              </p:nvPicPr>
              <p:blipFill>
                <a:blip r:embed="rId153"/>
                <a:stretch>
                  <a:fillRect/>
                </a:stretch>
              </p:blipFill>
              <p:spPr>
                <a:xfrm>
                  <a:off x="2673525" y="6579457"/>
                  <a:ext cx="135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0" name="Ink 109">
                  <a:extLst>
                    <a:ext uri="{FF2B5EF4-FFF2-40B4-BE49-F238E27FC236}">
                      <a16:creationId xmlns:a16="http://schemas.microsoft.com/office/drawing/2014/main" id="{A7ED3777-4E02-E907-8B9B-EC31FC090059}"/>
                    </a:ext>
                  </a:extLst>
                </p14:cNvPr>
                <p14:cNvContentPartPr/>
                <p14:nvPr/>
              </p14:nvContentPartPr>
              <p14:xfrm>
                <a:off x="2986005" y="6485857"/>
                <a:ext cx="413640" cy="252000"/>
              </p14:xfrm>
            </p:contentPart>
          </mc:Choice>
          <mc:Fallback>
            <p:pic>
              <p:nvPicPr>
                <p:cNvPr id="110" name="Ink 109">
                  <a:extLst>
                    <a:ext uri="{FF2B5EF4-FFF2-40B4-BE49-F238E27FC236}">
                      <a16:creationId xmlns:a16="http://schemas.microsoft.com/office/drawing/2014/main" id="{A7ED3777-4E02-E907-8B9B-EC31FC090059}"/>
                    </a:ext>
                  </a:extLst>
                </p:cNvPr>
                <p:cNvPicPr/>
                <p:nvPr/>
              </p:nvPicPr>
              <p:blipFill>
                <a:blip r:embed="rId155"/>
                <a:stretch>
                  <a:fillRect/>
                </a:stretch>
              </p:blipFill>
              <p:spPr>
                <a:xfrm>
                  <a:off x="2977365" y="6477217"/>
                  <a:ext cx="4312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1" name="Ink 110">
                  <a:extLst>
                    <a:ext uri="{FF2B5EF4-FFF2-40B4-BE49-F238E27FC236}">
                      <a16:creationId xmlns:a16="http://schemas.microsoft.com/office/drawing/2014/main" id="{24E0E8A4-4853-366A-691A-97EE91A06220}"/>
                    </a:ext>
                  </a:extLst>
                </p14:cNvPr>
                <p14:cNvContentPartPr/>
                <p14:nvPr/>
              </p14:nvContentPartPr>
              <p14:xfrm>
                <a:off x="3229365" y="6546337"/>
                <a:ext cx="194040" cy="165960"/>
              </p14:xfrm>
            </p:contentPart>
          </mc:Choice>
          <mc:Fallback>
            <p:pic>
              <p:nvPicPr>
                <p:cNvPr id="111" name="Ink 110">
                  <a:extLst>
                    <a:ext uri="{FF2B5EF4-FFF2-40B4-BE49-F238E27FC236}">
                      <a16:creationId xmlns:a16="http://schemas.microsoft.com/office/drawing/2014/main" id="{24E0E8A4-4853-366A-691A-97EE91A06220}"/>
                    </a:ext>
                  </a:extLst>
                </p:cNvPr>
                <p:cNvPicPr/>
                <p:nvPr/>
              </p:nvPicPr>
              <p:blipFill>
                <a:blip r:embed="rId157"/>
                <a:stretch>
                  <a:fillRect/>
                </a:stretch>
              </p:blipFill>
              <p:spPr>
                <a:xfrm>
                  <a:off x="3220365" y="6537697"/>
                  <a:ext cx="2116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2" name="Ink 111">
                  <a:extLst>
                    <a:ext uri="{FF2B5EF4-FFF2-40B4-BE49-F238E27FC236}">
                      <a16:creationId xmlns:a16="http://schemas.microsoft.com/office/drawing/2014/main" id="{5970A62C-F605-2D2C-AD5C-D19D47EC6AF8}"/>
                    </a:ext>
                  </a:extLst>
                </p14:cNvPr>
                <p14:cNvContentPartPr/>
                <p14:nvPr/>
              </p14:nvContentPartPr>
              <p14:xfrm>
                <a:off x="3241605" y="6589177"/>
                <a:ext cx="137160" cy="12600"/>
              </p14:xfrm>
            </p:contentPart>
          </mc:Choice>
          <mc:Fallback>
            <p:pic>
              <p:nvPicPr>
                <p:cNvPr id="112" name="Ink 111">
                  <a:extLst>
                    <a:ext uri="{FF2B5EF4-FFF2-40B4-BE49-F238E27FC236}">
                      <a16:creationId xmlns:a16="http://schemas.microsoft.com/office/drawing/2014/main" id="{5970A62C-F605-2D2C-AD5C-D19D47EC6AF8}"/>
                    </a:ext>
                  </a:extLst>
                </p:cNvPr>
                <p:cNvPicPr/>
                <p:nvPr/>
              </p:nvPicPr>
              <p:blipFill>
                <a:blip r:embed="rId159"/>
                <a:stretch>
                  <a:fillRect/>
                </a:stretch>
              </p:blipFill>
              <p:spPr>
                <a:xfrm>
                  <a:off x="3232605" y="6580537"/>
                  <a:ext cx="154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3" name="Ink 112">
                  <a:extLst>
                    <a:ext uri="{FF2B5EF4-FFF2-40B4-BE49-F238E27FC236}">
                      <a16:creationId xmlns:a16="http://schemas.microsoft.com/office/drawing/2014/main" id="{F1D8E271-B17B-3260-CED6-D638C87E1BA7}"/>
                    </a:ext>
                  </a:extLst>
                </p14:cNvPr>
                <p14:cNvContentPartPr/>
                <p14:nvPr/>
              </p14:nvContentPartPr>
              <p14:xfrm>
                <a:off x="3484245" y="6626617"/>
                <a:ext cx="90000" cy="120960"/>
              </p14:xfrm>
            </p:contentPart>
          </mc:Choice>
          <mc:Fallback>
            <p:pic>
              <p:nvPicPr>
                <p:cNvPr id="113" name="Ink 112">
                  <a:extLst>
                    <a:ext uri="{FF2B5EF4-FFF2-40B4-BE49-F238E27FC236}">
                      <a16:creationId xmlns:a16="http://schemas.microsoft.com/office/drawing/2014/main" id="{F1D8E271-B17B-3260-CED6-D638C87E1BA7}"/>
                    </a:ext>
                  </a:extLst>
                </p:cNvPr>
                <p:cNvPicPr/>
                <p:nvPr/>
              </p:nvPicPr>
              <p:blipFill>
                <a:blip r:embed="rId161"/>
                <a:stretch>
                  <a:fillRect/>
                </a:stretch>
              </p:blipFill>
              <p:spPr>
                <a:xfrm>
                  <a:off x="3475245" y="6617977"/>
                  <a:ext cx="1076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4" name="Ink 113">
                  <a:extLst>
                    <a:ext uri="{FF2B5EF4-FFF2-40B4-BE49-F238E27FC236}">
                      <a16:creationId xmlns:a16="http://schemas.microsoft.com/office/drawing/2014/main" id="{4E35BD1E-3791-5B5C-9D71-E6DC4E0D3EBC}"/>
                    </a:ext>
                  </a:extLst>
                </p14:cNvPr>
                <p14:cNvContentPartPr/>
                <p14:nvPr/>
              </p14:nvContentPartPr>
              <p14:xfrm>
                <a:off x="3487125" y="6607537"/>
                <a:ext cx="121680" cy="132480"/>
              </p14:xfrm>
            </p:contentPart>
          </mc:Choice>
          <mc:Fallback>
            <p:pic>
              <p:nvPicPr>
                <p:cNvPr id="114" name="Ink 113">
                  <a:extLst>
                    <a:ext uri="{FF2B5EF4-FFF2-40B4-BE49-F238E27FC236}">
                      <a16:creationId xmlns:a16="http://schemas.microsoft.com/office/drawing/2014/main" id="{4E35BD1E-3791-5B5C-9D71-E6DC4E0D3EBC}"/>
                    </a:ext>
                  </a:extLst>
                </p:cNvPr>
                <p:cNvPicPr/>
                <p:nvPr/>
              </p:nvPicPr>
              <p:blipFill>
                <a:blip r:embed="rId163"/>
                <a:stretch>
                  <a:fillRect/>
                </a:stretch>
              </p:blipFill>
              <p:spPr>
                <a:xfrm>
                  <a:off x="3478485" y="6598897"/>
                  <a:ext cx="139320" cy="150120"/>
                </a:xfrm>
                <a:prstGeom prst="rect">
                  <a:avLst/>
                </a:prstGeom>
              </p:spPr>
            </p:pic>
          </mc:Fallback>
        </mc:AlternateContent>
      </p:grpSp>
      <p:grpSp>
        <p:nvGrpSpPr>
          <p:cNvPr id="121" name="Group 120">
            <a:extLst>
              <a:ext uri="{FF2B5EF4-FFF2-40B4-BE49-F238E27FC236}">
                <a16:creationId xmlns:a16="http://schemas.microsoft.com/office/drawing/2014/main" id="{DADD5C46-108C-A3FD-5C50-CEA6CC06794F}"/>
              </a:ext>
            </a:extLst>
          </p:cNvPr>
          <p:cNvGrpSpPr/>
          <p:nvPr/>
        </p:nvGrpSpPr>
        <p:grpSpPr>
          <a:xfrm>
            <a:off x="1925805" y="5781697"/>
            <a:ext cx="2530440" cy="422640"/>
            <a:chOff x="1925805" y="5781697"/>
            <a:chExt cx="2530440" cy="422640"/>
          </a:xfrm>
        </p:grpSpPr>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8D0EC9AE-5F2E-3EB3-7324-C2523C79EA98}"/>
                    </a:ext>
                  </a:extLst>
                </p14:cNvPr>
                <p14:cNvContentPartPr/>
                <p14:nvPr/>
              </p14:nvContentPartPr>
              <p14:xfrm>
                <a:off x="1925805" y="5781697"/>
                <a:ext cx="113040" cy="422640"/>
              </p14:xfrm>
            </p:contentPart>
          </mc:Choice>
          <mc:Fallback>
            <p:pic>
              <p:nvPicPr>
                <p:cNvPr id="95" name="Ink 94">
                  <a:extLst>
                    <a:ext uri="{FF2B5EF4-FFF2-40B4-BE49-F238E27FC236}">
                      <a16:creationId xmlns:a16="http://schemas.microsoft.com/office/drawing/2014/main" id="{8D0EC9AE-5F2E-3EB3-7324-C2523C79EA98}"/>
                    </a:ext>
                  </a:extLst>
                </p:cNvPr>
                <p:cNvPicPr/>
                <p:nvPr/>
              </p:nvPicPr>
              <p:blipFill>
                <a:blip r:embed="rId165"/>
                <a:stretch>
                  <a:fillRect/>
                </a:stretch>
              </p:blipFill>
              <p:spPr>
                <a:xfrm>
                  <a:off x="1916805" y="5773057"/>
                  <a:ext cx="13068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876763DF-57E6-1037-E8C0-2A9623F454F7}"/>
                    </a:ext>
                  </a:extLst>
                </p14:cNvPr>
                <p14:cNvContentPartPr/>
                <p14:nvPr/>
              </p14:nvContentPartPr>
              <p14:xfrm>
                <a:off x="2212005" y="5920657"/>
                <a:ext cx="133200" cy="207000"/>
              </p14:xfrm>
            </p:contentPart>
          </mc:Choice>
          <mc:Fallback>
            <p:pic>
              <p:nvPicPr>
                <p:cNvPr id="96" name="Ink 95">
                  <a:extLst>
                    <a:ext uri="{FF2B5EF4-FFF2-40B4-BE49-F238E27FC236}">
                      <a16:creationId xmlns:a16="http://schemas.microsoft.com/office/drawing/2014/main" id="{876763DF-57E6-1037-E8C0-2A9623F454F7}"/>
                    </a:ext>
                  </a:extLst>
                </p:cNvPr>
                <p:cNvPicPr/>
                <p:nvPr/>
              </p:nvPicPr>
              <p:blipFill>
                <a:blip r:embed="rId167"/>
                <a:stretch>
                  <a:fillRect/>
                </a:stretch>
              </p:blipFill>
              <p:spPr>
                <a:xfrm>
                  <a:off x="2203005" y="5912017"/>
                  <a:ext cx="1508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20E4F0A0-7BEA-FF01-923D-6D65849B024C}"/>
                    </a:ext>
                  </a:extLst>
                </p14:cNvPr>
                <p14:cNvContentPartPr/>
                <p14:nvPr/>
              </p14:nvContentPartPr>
              <p14:xfrm>
                <a:off x="2464005" y="5887537"/>
                <a:ext cx="116280" cy="200520"/>
              </p14:xfrm>
            </p:contentPart>
          </mc:Choice>
          <mc:Fallback>
            <p:pic>
              <p:nvPicPr>
                <p:cNvPr id="97" name="Ink 96">
                  <a:extLst>
                    <a:ext uri="{FF2B5EF4-FFF2-40B4-BE49-F238E27FC236}">
                      <a16:creationId xmlns:a16="http://schemas.microsoft.com/office/drawing/2014/main" id="{20E4F0A0-7BEA-FF01-923D-6D65849B024C}"/>
                    </a:ext>
                  </a:extLst>
                </p:cNvPr>
                <p:cNvPicPr/>
                <p:nvPr/>
              </p:nvPicPr>
              <p:blipFill>
                <a:blip r:embed="rId169"/>
                <a:stretch>
                  <a:fillRect/>
                </a:stretch>
              </p:blipFill>
              <p:spPr>
                <a:xfrm>
                  <a:off x="2455365" y="5878897"/>
                  <a:ext cx="1339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Ink 97">
                  <a:extLst>
                    <a:ext uri="{FF2B5EF4-FFF2-40B4-BE49-F238E27FC236}">
                      <a16:creationId xmlns:a16="http://schemas.microsoft.com/office/drawing/2014/main" id="{325B5505-1191-C828-2F1C-DA7560D46081}"/>
                    </a:ext>
                  </a:extLst>
                </p14:cNvPr>
                <p14:cNvContentPartPr/>
                <p14:nvPr/>
              </p14:nvContentPartPr>
              <p14:xfrm>
                <a:off x="2585685" y="5895817"/>
                <a:ext cx="232920" cy="210600"/>
              </p14:xfrm>
            </p:contentPart>
          </mc:Choice>
          <mc:Fallback>
            <p:pic>
              <p:nvPicPr>
                <p:cNvPr id="98" name="Ink 97">
                  <a:extLst>
                    <a:ext uri="{FF2B5EF4-FFF2-40B4-BE49-F238E27FC236}">
                      <a16:creationId xmlns:a16="http://schemas.microsoft.com/office/drawing/2014/main" id="{325B5505-1191-C828-2F1C-DA7560D46081}"/>
                    </a:ext>
                  </a:extLst>
                </p:cNvPr>
                <p:cNvPicPr/>
                <p:nvPr/>
              </p:nvPicPr>
              <p:blipFill>
                <a:blip r:embed="rId171"/>
                <a:stretch>
                  <a:fillRect/>
                </a:stretch>
              </p:blipFill>
              <p:spPr>
                <a:xfrm>
                  <a:off x="2576685" y="5887177"/>
                  <a:ext cx="2505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9" name="Ink 98">
                  <a:extLst>
                    <a:ext uri="{FF2B5EF4-FFF2-40B4-BE49-F238E27FC236}">
                      <a16:creationId xmlns:a16="http://schemas.microsoft.com/office/drawing/2014/main" id="{E04A7F61-4D28-64F9-2DB6-D9789EEC136D}"/>
                    </a:ext>
                  </a:extLst>
                </p14:cNvPr>
                <p14:cNvContentPartPr/>
                <p14:nvPr/>
              </p14:nvContentPartPr>
              <p14:xfrm>
                <a:off x="2839125" y="5883217"/>
                <a:ext cx="78120" cy="263520"/>
              </p14:xfrm>
            </p:contentPart>
          </mc:Choice>
          <mc:Fallback>
            <p:pic>
              <p:nvPicPr>
                <p:cNvPr id="99" name="Ink 98">
                  <a:extLst>
                    <a:ext uri="{FF2B5EF4-FFF2-40B4-BE49-F238E27FC236}">
                      <a16:creationId xmlns:a16="http://schemas.microsoft.com/office/drawing/2014/main" id="{E04A7F61-4D28-64F9-2DB6-D9789EEC136D}"/>
                    </a:ext>
                  </a:extLst>
                </p:cNvPr>
                <p:cNvPicPr/>
                <p:nvPr/>
              </p:nvPicPr>
              <p:blipFill>
                <a:blip r:embed="rId173"/>
                <a:stretch>
                  <a:fillRect/>
                </a:stretch>
              </p:blipFill>
              <p:spPr>
                <a:xfrm>
                  <a:off x="2830125" y="5874577"/>
                  <a:ext cx="95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Ink 99">
                  <a:extLst>
                    <a:ext uri="{FF2B5EF4-FFF2-40B4-BE49-F238E27FC236}">
                      <a16:creationId xmlns:a16="http://schemas.microsoft.com/office/drawing/2014/main" id="{3718ABA9-3149-5588-2501-94B4806CBD53}"/>
                    </a:ext>
                  </a:extLst>
                </p14:cNvPr>
                <p14:cNvContentPartPr/>
                <p14:nvPr/>
              </p14:nvContentPartPr>
              <p14:xfrm>
                <a:off x="3067365" y="5968537"/>
                <a:ext cx="221400" cy="133560"/>
              </p14:xfrm>
            </p:contentPart>
          </mc:Choice>
          <mc:Fallback>
            <p:pic>
              <p:nvPicPr>
                <p:cNvPr id="100" name="Ink 99">
                  <a:extLst>
                    <a:ext uri="{FF2B5EF4-FFF2-40B4-BE49-F238E27FC236}">
                      <a16:creationId xmlns:a16="http://schemas.microsoft.com/office/drawing/2014/main" id="{3718ABA9-3149-5588-2501-94B4806CBD53}"/>
                    </a:ext>
                  </a:extLst>
                </p:cNvPr>
                <p:cNvPicPr/>
                <p:nvPr/>
              </p:nvPicPr>
              <p:blipFill>
                <a:blip r:embed="rId175"/>
                <a:stretch>
                  <a:fillRect/>
                </a:stretch>
              </p:blipFill>
              <p:spPr>
                <a:xfrm>
                  <a:off x="3058725" y="5959537"/>
                  <a:ext cx="2390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1" name="Ink 100">
                  <a:extLst>
                    <a:ext uri="{FF2B5EF4-FFF2-40B4-BE49-F238E27FC236}">
                      <a16:creationId xmlns:a16="http://schemas.microsoft.com/office/drawing/2014/main" id="{109FCE34-E632-DF97-8154-7A04FD43DDC1}"/>
                    </a:ext>
                  </a:extLst>
                </p14:cNvPr>
                <p14:cNvContentPartPr/>
                <p14:nvPr/>
              </p14:nvContentPartPr>
              <p14:xfrm>
                <a:off x="3323325" y="5787097"/>
                <a:ext cx="135360" cy="151200"/>
              </p14:xfrm>
            </p:contentPart>
          </mc:Choice>
          <mc:Fallback>
            <p:pic>
              <p:nvPicPr>
                <p:cNvPr id="101" name="Ink 100">
                  <a:extLst>
                    <a:ext uri="{FF2B5EF4-FFF2-40B4-BE49-F238E27FC236}">
                      <a16:creationId xmlns:a16="http://schemas.microsoft.com/office/drawing/2014/main" id="{109FCE34-E632-DF97-8154-7A04FD43DDC1}"/>
                    </a:ext>
                  </a:extLst>
                </p:cNvPr>
                <p:cNvPicPr/>
                <p:nvPr/>
              </p:nvPicPr>
              <p:blipFill>
                <a:blip r:embed="rId177"/>
                <a:stretch>
                  <a:fillRect/>
                </a:stretch>
              </p:blipFill>
              <p:spPr>
                <a:xfrm>
                  <a:off x="3314325" y="5778097"/>
                  <a:ext cx="1530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2" name="Ink 101">
                  <a:extLst>
                    <a:ext uri="{FF2B5EF4-FFF2-40B4-BE49-F238E27FC236}">
                      <a16:creationId xmlns:a16="http://schemas.microsoft.com/office/drawing/2014/main" id="{DC36E3B4-8DD9-6BDB-5EAD-347230E24FF9}"/>
                    </a:ext>
                  </a:extLst>
                </p14:cNvPr>
                <p14:cNvContentPartPr/>
                <p14:nvPr/>
              </p14:nvContentPartPr>
              <p14:xfrm>
                <a:off x="3303525" y="5810137"/>
                <a:ext cx="208800" cy="83160"/>
              </p14:xfrm>
            </p:contentPart>
          </mc:Choice>
          <mc:Fallback>
            <p:pic>
              <p:nvPicPr>
                <p:cNvPr id="102" name="Ink 101">
                  <a:extLst>
                    <a:ext uri="{FF2B5EF4-FFF2-40B4-BE49-F238E27FC236}">
                      <a16:creationId xmlns:a16="http://schemas.microsoft.com/office/drawing/2014/main" id="{DC36E3B4-8DD9-6BDB-5EAD-347230E24FF9}"/>
                    </a:ext>
                  </a:extLst>
                </p:cNvPr>
                <p:cNvPicPr/>
                <p:nvPr/>
              </p:nvPicPr>
              <p:blipFill>
                <a:blip r:embed="rId179"/>
                <a:stretch>
                  <a:fillRect/>
                </a:stretch>
              </p:blipFill>
              <p:spPr>
                <a:xfrm>
                  <a:off x="3294525" y="5801137"/>
                  <a:ext cx="226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3" name="Ink 102">
                  <a:extLst>
                    <a:ext uri="{FF2B5EF4-FFF2-40B4-BE49-F238E27FC236}">
                      <a16:creationId xmlns:a16="http://schemas.microsoft.com/office/drawing/2014/main" id="{CDEF5590-B557-10E4-2215-108E5AB9870B}"/>
                    </a:ext>
                  </a:extLst>
                </p14:cNvPr>
                <p14:cNvContentPartPr/>
                <p14:nvPr/>
              </p14:nvContentPartPr>
              <p14:xfrm>
                <a:off x="3483525" y="5924977"/>
                <a:ext cx="275040" cy="187920"/>
              </p14:xfrm>
            </p:contentPart>
          </mc:Choice>
          <mc:Fallback>
            <p:pic>
              <p:nvPicPr>
                <p:cNvPr id="103" name="Ink 102">
                  <a:extLst>
                    <a:ext uri="{FF2B5EF4-FFF2-40B4-BE49-F238E27FC236}">
                      <a16:creationId xmlns:a16="http://schemas.microsoft.com/office/drawing/2014/main" id="{CDEF5590-B557-10E4-2215-108E5AB9870B}"/>
                    </a:ext>
                  </a:extLst>
                </p:cNvPr>
                <p:cNvPicPr/>
                <p:nvPr/>
              </p:nvPicPr>
              <p:blipFill>
                <a:blip r:embed="rId181"/>
                <a:stretch>
                  <a:fillRect/>
                </a:stretch>
              </p:blipFill>
              <p:spPr>
                <a:xfrm>
                  <a:off x="3474525" y="5915977"/>
                  <a:ext cx="292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4" name="Ink 103">
                  <a:extLst>
                    <a:ext uri="{FF2B5EF4-FFF2-40B4-BE49-F238E27FC236}">
                      <a16:creationId xmlns:a16="http://schemas.microsoft.com/office/drawing/2014/main" id="{171AD197-5213-C08C-9917-C50AFFCD7FBA}"/>
                    </a:ext>
                  </a:extLst>
                </p14:cNvPr>
                <p14:cNvContentPartPr/>
                <p14:nvPr/>
              </p14:nvContentPartPr>
              <p14:xfrm>
                <a:off x="3631485" y="5903737"/>
                <a:ext cx="316440" cy="300240"/>
              </p14:xfrm>
            </p:contentPart>
          </mc:Choice>
          <mc:Fallback>
            <p:pic>
              <p:nvPicPr>
                <p:cNvPr id="104" name="Ink 103">
                  <a:extLst>
                    <a:ext uri="{FF2B5EF4-FFF2-40B4-BE49-F238E27FC236}">
                      <a16:creationId xmlns:a16="http://schemas.microsoft.com/office/drawing/2014/main" id="{171AD197-5213-C08C-9917-C50AFFCD7FBA}"/>
                    </a:ext>
                  </a:extLst>
                </p:cNvPr>
                <p:cNvPicPr/>
                <p:nvPr/>
              </p:nvPicPr>
              <p:blipFill>
                <a:blip r:embed="rId183"/>
                <a:stretch>
                  <a:fillRect/>
                </a:stretch>
              </p:blipFill>
              <p:spPr>
                <a:xfrm>
                  <a:off x="3622845" y="5895097"/>
                  <a:ext cx="3340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26CE346A-7D0E-95E9-70D9-8F12971C15B1}"/>
                    </a:ext>
                  </a:extLst>
                </p14:cNvPr>
                <p14:cNvContentPartPr/>
                <p14:nvPr/>
              </p14:nvContentPartPr>
              <p14:xfrm>
                <a:off x="4102365" y="5904817"/>
                <a:ext cx="145440" cy="245880"/>
              </p14:xfrm>
            </p:contentPart>
          </mc:Choice>
          <mc:Fallback>
            <p:pic>
              <p:nvPicPr>
                <p:cNvPr id="115" name="Ink 114">
                  <a:extLst>
                    <a:ext uri="{FF2B5EF4-FFF2-40B4-BE49-F238E27FC236}">
                      <a16:creationId xmlns:a16="http://schemas.microsoft.com/office/drawing/2014/main" id="{26CE346A-7D0E-95E9-70D9-8F12971C15B1}"/>
                    </a:ext>
                  </a:extLst>
                </p:cNvPr>
                <p:cNvPicPr/>
                <p:nvPr/>
              </p:nvPicPr>
              <p:blipFill>
                <a:blip r:embed="rId185"/>
                <a:stretch>
                  <a:fillRect/>
                </a:stretch>
              </p:blipFill>
              <p:spPr>
                <a:xfrm>
                  <a:off x="4093725" y="5896177"/>
                  <a:ext cx="1630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D112ECAC-CE88-CF76-D9F9-9DC96ECB9C74}"/>
                    </a:ext>
                  </a:extLst>
                </p14:cNvPr>
                <p14:cNvContentPartPr/>
                <p14:nvPr/>
              </p14:nvContentPartPr>
              <p14:xfrm>
                <a:off x="4315125" y="5943337"/>
                <a:ext cx="95040" cy="216000"/>
              </p14:xfrm>
            </p:contentPart>
          </mc:Choice>
          <mc:Fallback>
            <p:pic>
              <p:nvPicPr>
                <p:cNvPr id="116" name="Ink 115">
                  <a:extLst>
                    <a:ext uri="{FF2B5EF4-FFF2-40B4-BE49-F238E27FC236}">
                      <a16:creationId xmlns:a16="http://schemas.microsoft.com/office/drawing/2014/main" id="{D112ECAC-CE88-CF76-D9F9-9DC96ECB9C74}"/>
                    </a:ext>
                  </a:extLst>
                </p:cNvPr>
                <p:cNvPicPr/>
                <p:nvPr/>
              </p:nvPicPr>
              <p:blipFill>
                <a:blip r:embed="rId187"/>
                <a:stretch>
                  <a:fillRect/>
                </a:stretch>
              </p:blipFill>
              <p:spPr>
                <a:xfrm>
                  <a:off x="4306125" y="5934697"/>
                  <a:ext cx="1126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AC907C8E-A3C6-FA90-C8D3-F7C0EEF64BCF}"/>
                    </a:ext>
                  </a:extLst>
                </p14:cNvPr>
                <p14:cNvContentPartPr/>
                <p14:nvPr/>
              </p14:nvContentPartPr>
              <p14:xfrm>
                <a:off x="4273005" y="6007417"/>
                <a:ext cx="183240" cy="39960"/>
              </p14:xfrm>
            </p:contentPart>
          </mc:Choice>
          <mc:Fallback>
            <p:pic>
              <p:nvPicPr>
                <p:cNvPr id="117" name="Ink 116">
                  <a:extLst>
                    <a:ext uri="{FF2B5EF4-FFF2-40B4-BE49-F238E27FC236}">
                      <a16:creationId xmlns:a16="http://schemas.microsoft.com/office/drawing/2014/main" id="{AC907C8E-A3C6-FA90-C8D3-F7C0EEF64BCF}"/>
                    </a:ext>
                  </a:extLst>
                </p:cNvPr>
                <p:cNvPicPr/>
                <p:nvPr/>
              </p:nvPicPr>
              <p:blipFill>
                <a:blip r:embed="rId189"/>
                <a:stretch>
                  <a:fillRect/>
                </a:stretch>
              </p:blipFill>
              <p:spPr>
                <a:xfrm>
                  <a:off x="4264365" y="5998417"/>
                  <a:ext cx="200880" cy="5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18DB3216-C3B5-2963-71D5-D9CD297FDB4D}"/>
                  </a:ext>
                </a:extLst>
              </p14:cNvPr>
              <p14:cNvContentPartPr/>
              <p14:nvPr/>
            </p14:nvContentPartPr>
            <p14:xfrm>
              <a:off x="4322685" y="6313057"/>
              <a:ext cx="282960" cy="106560"/>
            </p14:xfrm>
          </p:contentPart>
        </mc:Choice>
        <mc:Fallback>
          <p:pic>
            <p:nvPicPr>
              <p:cNvPr id="118" name="Ink 117">
                <a:extLst>
                  <a:ext uri="{FF2B5EF4-FFF2-40B4-BE49-F238E27FC236}">
                    <a16:creationId xmlns:a16="http://schemas.microsoft.com/office/drawing/2014/main" id="{18DB3216-C3B5-2963-71D5-D9CD297FDB4D}"/>
                  </a:ext>
                </a:extLst>
              </p:cNvPr>
              <p:cNvPicPr/>
              <p:nvPr/>
            </p:nvPicPr>
            <p:blipFill>
              <a:blip r:embed="rId191"/>
              <a:stretch>
                <a:fillRect/>
              </a:stretch>
            </p:blipFill>
            <p:spPr>
              <a:xfrm>
                <a:off x="4313685" y="6304417"/>
                <a:ext cx="300600" cy="124200"/>
              </a:xfrm>
              <a:prstGeom prst="rect">
                <a:avLst/>
              </a:prstGeom>
            </p:spPr>
          </p:pic>
        </mc:Fallback>
      </mc:AlternateContent>
      <p:grpSp>
        <p:nvGrpSpPr>
          <p:cNvPr id="136" name="Group 135">
            <a:extLst>
              <a:ext uri="{FF2B5EF4-FFF2-40B4-BE49-F238E27FC236}">
                <a16:creationId xmlns:a16="http://schemas.microsoft.com/office/drawing/2014/main" id="{A5A9EEAF-04D4-7070-08D5-0B6D9D2F37A3}"/>
              </a:ext>
            </a:extLst>
          </p:cNvPr>
          <p:cNvGrpSpPr/>
          <p:nvPr/>
        </p:nvGrpSpPr>
        <p:grpSpPr>
          <a:xfrm>
            <a:off x="4910565" y="6007417"/>
            <a:ext cx="1661400" cy="733680"/>
            <a:chOff x="4910565" y="6007417"/>
            <a:chExt cx="1661400" cy="733680"/>
          </a:xfrm>
        </p:grpSpPr>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341F16E7-DA0B-5B88-A4A0-BF59FD789530}"/>
                    </a:ext>
                  </a:extLst>
                </p14:cNvPr>
                <p14:cNvContentPartPr/>
                <p14:nvPr/>
              </p14:nvContentPartPr>
              <p14:xfrm>
                <a:off x="5229525" y="6007417"/>
                <a:ext cx="131040" cy="133920"/>
              </p14:xfrm>
            </p:contentPart>
          </mc:Choice>
          <mc:Fallback>
            <p:pic>
              <p:nvPicPr>
                <p:cNvPr id="122" name="Ink 121">
                  <a:extLst>
                    <a:ext uri="{FF2B5EF4-FFF2-40B4-BE49-F238E27FC236}">
                      <a16:creationId xmlns:a16="http://schemas.microsoft.com/office/drawing/2014/main" id="{341F16E7-DA0B-5B88-A4A0-BF59FD789530}"/>
                    </a:ext>
                  </a:extLst>
                </p:cNvPr>
                <p:cNvPicPr/>
                <p:nvPr/>
              </p:nvPicPr>
              <p:blipFill>
                <a:blip r:embed="rId193"/>
                <a:stretch>
                  <a:fillRect/>
                </a:stretch>
              </p:blipFill>
              <p:spPr>
                <a:xfrm>
                  <a:off x="5220525" y="5998777"/>
                  <a:ext cx="1486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Ink 122">
                  <a:extLst>
                    <a:ext uri="{FF2B5EF4-FFF2-40B4-BE49-F238E27FC236}">
                      <a16:creationId xmlns:a16="http://schemas.microsoft.com/office/drawing/2014/main" id="{09620967-A902-6AE5-D079-A5FE3976514F}"/>
                    </a:ext>
                  </a:extLst>
                </p14:cNvPr>
                <p14:cNvContentPartPr/>
                <p14:nvPr/>
              </p14:nvContentPartPr>
              <p14:xfrm>
                <a:off x="4910565" y="6311977"/>
                <a:ext cx="907560" cy="36360"/>
              </p14:xfrm>
            </p:contentPart>
          </mc:Choice>
          <mc:Fallback>
            <p:pic>
              <p:nvPicPr>
                <p:cNvPr id="123" name="Ink 122">
                  <a:extLst>
                    <a:ext uri="{FF2B5EF4-FFF2-40B4-BE49-F238E27FC236}">
                      <a16:creationId xmlns:a16="http://schemas.microsoft.com/office/drawing/2014/main" id="{09620967-A902-6AE5-D079-A5FE3976514F}"/>
                    </a:ext>
                  </a:extLst>
                </p:cNvPr>
                <p:cNvPicPr/>
                <p:nvPr/>
              </p:nvPicPr>
              <p:blipFill>
                <a:blip r:embed="rId195"/>
                <a:stretch>
                  <a:fillRect/>
                </a:stretch>
              </p:blipFill>
              <p:spPr>
                <a:xfrm>
                  <a:off x="4901565" y="6302977"/>
                  <a:ext cx="925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Ink 123">
                  <a:extLst>
                    <a:ext uri="{FF2B5EF4-FFF2-40B4-BE49-F238E27FC236}">
                      <a16:creationId xmlns:a16="http://schemas.microsoft.com/office/drawing/2014/main" id="{FE86ABEB-8816-0B6C-06C6-52B4BEF6291A}"/>
                    </a:ext>
                  </a:extLst>
                </p14:cNvPr>
                <p14:cNvContentPartPr/>
                <p14:nvPr/>
              </p14:nvContentPartPr>
              <p14:xfrm>
                <a:off x="5060325" y="6406657"/>
                <a:ext cx="408240" cy="312480"/>
              </p14:xfrm>
            </p:contentPart>
          </mc:Choice>
          <mc:Fallback>
            <p:pic>
              <p:nvPicPr>
                <p:cNvPr id="124" name="Ink 123">
                  <a:extLst>
                    <a:ext uri="{FF2B5EF4-FFF2-40B4-BE49-F238E27FC236}">
                      <a16:creationId xmlns:a16="http://schemas.microsoft.com/office/drawing/2014/main" id="{FE86ABEB-8816-0B6C-06C6-52B4BEF6291A}"/>
                    </a:ext>
                  </a:extLst>
                </p:cNvPr>
                <p:cNvPicPr/>
                <p:nvPr/>
              </p:nvPicPr>
              <p:blipFill>
                <a:blip r:embed="rId197"/>
                <a:stretch>
                  <a:fillRect/>
                </a:stretch>
              </p:blipFill>
              <p:spPr>
                <a:xfrm>
                  <a:off x="5051685" y="6398017"/>
                  <a:ext cx="4258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431E85A8-54BF-3D4B-81B8-F7226384D9F2}"/>
                    </a:ext>
                  </a:extLst>
                </p14:cNvPr>
                <p14:cNvContentPartPr/>
                <p14:nvPr/>
              </p14:nvContentPartPr>
              <p14:xfrm>
                <a:off x="5261925" y="6475777"/>
                <a:ext cx="189360" cy="190440"/>
              </p14:xfrm>
            </p:contentPart>
          </mc:Choice>
          <mc:Fallback>
            <p:pic>
              <p:nvPicPr>
                <p:cNvPr id="125" name="Ink 124">
                  <a:extLst>
                    <a:ext uri="{FF2B5EF4-FFF2-40B4-BE49-F238E27FC236}">
                      <a16:creationId xmlns:a16="http://schemas.microsoft.com/office/drawing/2014/main" id="{431E85A8-54BF-3D4B-81B8-F7226384D9F2}"/>
                    </a:ext>
                  </a:extLst>
                </p:cNvPr>
                <p:cNvPicPr/>
                <p:nvPr/>
              </p:nvPicPr>
              <p:blipFill>
                <a:blip r:embed="rId199"/>
                <a:stretch>
                  <a:fillRect/>
                </a:stretch>
              </p:blipFill>
              <p:spPr>
                <a:xfrm>
                  <a:off x="5252925" y="6467137"/>
                  <a:ext cx="2070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6481EE01-5595-2478-70FC-856186141A80}"/>
                    </a:ext>
                  </a:extLst>
                </p14:cNvPr>
                <p14:cNvContentPartPr/>
                <p14:nvPr/>
              </p14:nvContentPartPr>
              <p14:xfrm>
                <a:off x="5280285" y="6552457"/>
                <a:ext cx="131760" cy="27000"/>
              </p14:xfrm>
            </p:contentPart>
          </mc:Choice>
          <mc:Fallback>
            <p:pic>
              <p:nvPicPr>
                <p:cNvPr id="126" name="Ink 125">
                  <a:extLst>
                    <a:ext uri="{FF2B5EF4-FFF2-40B4-BE49-F238E27FC236}">
                      <a16:creationId xmlns:a16="http://schemas.microsoft.com/office/drawing/2014/main" id="{6481EE01-5595-2478-70FC-856186141A80}"/>
                    </a:ext>
                  </a:extLst>
                </p:cNvPr>
                <p:cNvPicPr/>
                <p:nvPr/>
              </p:nvPicPr>
              <p:blipFill>
                <a:blip r:embed="rId201"/>
                <a:stretch>
                  <a:fillRect/>
                </a:stretch>
              </p:blipFill>
              <p:spPr>
                <a:xfrm>
                  <a:off x="5271645" y="6543817"/>
                  <a:ext cx="149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62FA1861-560E-E4A9-3C62-88160067F84A}"/>
                    </a:ext>
                  </a:extLst>
                </p14:cNvPr>
                <p14:cNvContentPartPr/>
                <p14:nvPr/>
              </p14:nvContentPartPr>
              <p14:xfrm>
                <a:off x="5511045" y="6582337"/>
                <a:ext cx="97560" cy="158760"/>
              </p14:xfrm>
            </p:contentPart>
          </mc:Choice>
          <mc:Fallback>
            <p:pic>
              <p:nvPicPr>
                <p:cNvPr id="127" name="Ink 126">
                  <a:extLst>
                    <a:ext uri="{FF2B5EF4-FFF2-40B4-BE49-F238E27FC236}">
                      <a16:creationId xmlns:a16="http://schemas.microsoft.com/office/drawing/2014/main" id="{62FA1861-560E-E4A9-3C62-88160067F84A}"/>
                    </a:ext>
                  </a:extLst>
                </p:cNvPr>
                <p:cNvPicPr/>
                <p:nvPr/>
              </p:nvPicPr>
              <p:blipFill>
                <a:blip r:embed="rId203"/>
                <a:stretch>
                  <a:fillRect/>
                </a:stretch>
              </p:blipFill>
              <p:spPr>
                <a:xfrm>
                  <a:off x="5502045" y="6573697"/>
                  <a:ext cx="1152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E3DBBD25-5EAF-24A0-BAAA-928240FF295D}"/>
                    </a:ext>
                  </a:extLst>
                </p14:cNvPr>
                <p14:cNvContentPartPr/>
                <p14:nvPr/>
              </p14:nvContentPartPr>
              <p14:xfrm>
                <a:off x="5720205" y="6462817"/>
                <a:ext cx="291600" cy="221040"/>
              </p14:xfrm>
            </p:contentPart>
          </mc:Choice>
          <mc:Fallback>
            <p:pic>
              <p:nvPicPr>
                <p:cNvPr id="128" name="Ink 127">
                  <a:extLst>
                    <a:ext uri="{FF2B5EF4-FFF2-40B4-BE49-F238E27FC236}">
                      <a16:creationId xmlns:a16="http://schemas.microsoft.com/office/drawing/2014/main" id="{E3DBBD25-5EAF-24A0-BAAA-928240FF295D}"/>
                    </a:ext>
                  </a:extLst>
                </p:cNvPr>
                <p:cNvPicPr/>
                <p:nvPr/>
              </p:nvPicPr>
              <p:blipFill>
                <a:blip r:embed="rId205"/>
                <a:stretch>
                  <a:fillRect/>
                </a:stretch>
              </p:blipFill>
              <p:spPr>
                <a:xfrm>
                  <a:off x="5711205" y="6453817"/>
                  <a:ext cx="3092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65635996-A32B-1944-889D-6A2643CEEF71}"/>
                    </a:ext>
                  </a:extLst>
                </p14:cNvPr>
                <p14:cNvContentPartPr/>
                <p14:nvPr/>
              </p14:nvContentPartPr>
              <p14:xfrm>
                <a:off x="5898405" y="6551377"/>
                <a:ext cx="177840" cy="154800"/>
              </p14:xfrm>
            </p:contentPart>
          </mc:Choice>
          <mc:Fallback>
            <p:pic>
              <p:nvPicPr>
                <p:cNvPr id="129" name="Ink 128">
                  <a:extLst>
                    <a:ext uri="{FF2B5EF4-FFF2-40B4-BE49-F238E27FC236}">
                      <a16:creationId xmlns:a16="http://schemas.microsoft.com/office/drawing/2014/main" id="{65635996-A32B-1944-889D-6A2643CEEF71}"/>
                    </a:ext>
                  </a:extLst>
                </p:cNvPr>
                <p:cNvPicPr/>
                <p:nvPr/>
              </p:nvPicPr>
              <p:blipFill>
                <a:blip r:embed="rId207"/>
                <a:stretch>
                  <a:fillRect/>
                </a:stretch>
              </p:blipFill>
              <p:spPr>
                <a:xfrm>
                  <a:off x="5889405" y="6542737"/>
                  <a:ext cx="1954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79F78CF9-7BC6-542B-3E94-BE42C2D154F1}"/>
                    </a:ext>
                  </a:extLst>
                </p14:cNvPr>
                <p14:cNvContentPartPr/>
                <p14:nvPr/>
              </p14:nvContentPartPr>
              <p14:xfrm>
                <a:off x="5908485" y="6595657"/>
                <a:ext cx="137520" cy="22320"/>
              </p14:xfrm>
            </p:contentPart>
          </mc:Choice>
          <mc:Fallback>
            <p:pic>
              <p:nvPicPr>
                <p:cNvPr id="130" name="Ink 129">
                  <a:extLst>
                    <a:ext uri="{FF2B5EF4-FFF2-40B4-BE49-F238E27FC236}">
                      <a16:creationId xmlns:a16="http://schemas.microsoft.com/office/drawing/2014/main" id="{79F78CF9-7BC6-542B-3E94-BE42C2D154F1}"/>
                    </a:ext>
                  </a:extLst>
                </p:cNvPr>
                <p:cNvPicPr/>
                <p:nvPr/>
              </p:nvPicPr>
              <p:blipFill>
                <a:blip r:embed="rId209"/>
                <a:stretch>
                  <a:fillRect/>
                </a:stretch>
              </p:blipFill>
              <p:spPr>
                <a:xfrm>
                  <a:off x="5899845" y="6586657"/>
                  <a:ext cx="155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1" name="Ink 130">
                  <a:extLst>
                    <a:ext uri="{FF2B5EF4-FFF2-40B4-BE49-F238E27FC236}">
                      <a16:creationId xmlns:a16="http://schemas.microsoft.com/office/drawing/2014/main" id="{8443620B-EA8B-5E47-CFC6-5B72A9E99B8C}"/>
                    </a:ext>
                  </a:extLst>
                </p14:cNvPr>
                <p14:cNvContentPartPr/>
                <p14:nvPr/>
              </p14:nvContentPartPr>
              <p14:xfrm>
                <a:off x="6134925" y="6620857"/>
                <a:ext cx="74880" cy="96840"/>
              </p14:xfrm>
            </p:contentPart>
          </mc:Choice>
          <mc:Fallback>
            <p:pic>
              <p:nvPicPr>
                <p:cNvPr id="131" name="Ink 130">
                  <a:extLst>
                    <a:ext uri="{FF2B5EF4-FFF2-40B4-BE49-F238E27FC236}">
                      <a16:creationId xmlns:a16="http://schemas.microsoft.com/office/drawing/2014/main" id="{8443620B-EA8B-5E47-CFC6-5B72A9E99B8C}"/>
                    </a:ext>
                  </a:extLst>
                </p:cNvPr>
                <p:cNvPicPr/>
                <p:nvPr/>
              </p:nvPicPr>
              <p:blipFill>
                <a:blip r:embed="rId211"/>
                <a:stretch>
                  <a:fillRect/>
                </a:stretch>
              </p:blipFill>
              <p:spPr>
                <a:xfrm>
                  <a:off x="6125925" y="6612217"/>
                  <a:ext cx="925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2" name="Ink 131">
                  <a:extLst>
                    <a:ext uri="{FF2B5EF4-FFF2-40B4-BE49-F238E27FC236}">
                      <a16:creationId xmlns:a16="http://schemas.microsoft.com/office/drawing/2014/main" id="{30F96C01-1754-C703-ABB3-BAA3D24801DB}"/>
                    </a:ext>
                  </a:extLst>
                </p14:cNvPr>
                <p14:cNvContentPartPr/>
                <p14:nvPr/>
              </p14:nvContentPartPr>
              <p14:xfrm>
                <a:off x="6111165" y="6614377"/>
                <a:ext cx="87480" cy="81000"/>
              </p14:xfrm>
            </p:contentPart>
          </mc:Choice>
          <mc:Fallback>
            <p:pic>
              <p:nvPicPr>
                <p:cNvPr id="132" name="Ink 131">
                  <a:extLst>
                    <a:ext uri="{FF2B5EF4-FFF2-40B4-BE49-F238E27FC236}">
                      <a16:creationId xmlns:a16="http://schemas.microsoft.com/office/drawing/2014/main" id="{30F96C01-1754-C703-ABB3-BAA3D24801DB}"/>
                    </a:ext>
                  </a:extLst>
                </p:cNvPr>
                <p:cNvPicPr/>
                <p:nvPr/>
              </p:nvPicPr>
              <p:blipFill>
                <a:blip r:embed="rId213"/>
                <a:stretch>
                  <a:fillRect/>
                </a:stretch>
              </p:blipFill>
              <p:spPr>
                <a:xfrm>
                  <a:off x="6102165" y="6605737"/>
                  <a:ext cx="105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3" name="Ink 132">
                  <a:extLst>
                    <a:ext uri="{FF2B5EF4-FFF2-40B4-BE49-F238E27FC236}">
                      <a16:creationId xmlns:a16="http://schemas.microsoft.com/office/drawing/2014/main" id="{E1036622-F0C1-7842-14F6-5FEDC0090041}"/>
                    </a:ext>
                  </a:extLst>
                </p14:cNvPr>
                <p14:cNvContentPartPr/>
                <p14:nvPr/>
              </p14:nvContentPartPr>
              <p14:xfrm>
                <a:off x="6135285" y="6241777"/>
                <a:ext cx="196920" cy="96480"/>
              </p14:xfrm>
            </p:contentPart>
          </mc:Choice>
          <mc:Fallback>
            <p:pic>
              <p:nvPicPr>
                <p:cNvPr id="133" name="Ink 132">
                  <a:extLst>
                    <a:ext uri="{FF2B5EF4-FFF2-40B4-BE49-F238E27FC236}">
                      <a16:creationId xmlns:a16="http://schemas.microsoft.com/office/drawing/2014/main" id="{E1036622-F0C1-7842-14F6-5FEDC0090041}"/>
                    </a:ext>
                  </a:extLst>
                </p:cNvPr>
                <p:cNvPicPr/>
                <p:nvPr/>
              </p:nvPicPr>
              <p:blipFill>
                <a:blip r:embed="rId215"/>
                <a:stretch>
                  <a:fillRect/>
                </a:stretch>
              </p:blipFill>
              <p:spPr>
                <a:xfrm>
                  <a:off x="6126285" y="6232777"/>
                  <a:ext cx="2145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4" name="Ink 133">
                  <a:extLst>
                    <a:ext uri="{FF2B5EF4-FFF2-40B4-BE49-F238E27FC236}">
                      <a16:creationId xmlns:a16="http://schemas.microsoft.com/office/drawing/2014/main" id="{EED8B361-C525-00EF-83ED-6D086995BF52}"/>
                    </a:ext>
                  </a:extLst>
                </p14:cNvPr>
                <p14:cNvContentPartPr/>
                <p14:nvPr/>
              </p14:nvContentPartPr>
              <p14:xfrm>
                <a:off x="6467205" y="6207217"/>
                <a:ext cx="104760" cy="135000"/>
              </p14:xfrm>
            </p:contentPart>
          </mc:Choice>
          <mc:Fallback>
            <p:pic>
              <p:nvPicPr>
                <p:cNvPr id="134" name="Ink 133">
                  <a:extLst>
                    <a:ext uri="{FF2B5EF4-FFF2-40B4-BE49-F238E27FC236}">
                      <a16:creationId xmlns:a16="http://schemas.microsoft.com/office/drawing/2014/main" id="{EED8B361-C525-00EF-83ED-6D086995BF52}"/>
                    </a:ext>
                  </a:extLst>
                </p:cNvPr>
                <p:cNvPicPr/>
                <p:nvPr/>
              </p:nvPicPr>
              <p:blipFill>
                <a:blip r:embed="rId217"/>
                <a:stretch>
                  <a:fillRect/>
                </a:stretch>
              </p:blipFill>
              <p:spPr>
                <a:xfrm>
                  <a:off x="6458205" y="6198577"/>
                  <a:ext cx="122400" cy="15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334831F4-EF2D-3A7E-AE69-CEFCF4E6FF48}"/>
                  </a:ext>
                </a:extLst>
              </p14:cNvPr>
              <p14:cNvContentPartPr/>
              <p14:nvPr/>
            </p14:nvContentPartPr>
            <p14:xfrm>
              <a:off x="303645" y="3122017"/>
              <a:ext cx="279000" cy="311400"/>
            </p14:xfrm>
          </p:contentPart>
        </mc:Choice>
        <mc:Fallback>
          <p:pic>
            <p:nvPicPr>
              <p:cNvPr id="137" name="Ink 136">
                <a:extLst>
                  <a:ext uri="{FF2B5EF4-FFF2-40B4-BE49-F238E27FC236}">
                    <a16:creationId xmlns:a16="http://schemas.microsoft.com/office/drawing/2014/main" id="{334831F4-EF2D-3A7E-AE69-CEFCF4E6FF48}"/>
                  </a:ext>
                </a:extLst>
              </p:cNvPr>
              <p:cNvPicPr/>
              <p:nvPr/>
            </p:nvPicPr>
            <p:blipFill>
              <a:blip r:embed="rId219"/>
              <a:stretch>
                <a:fillRect/>
              </a:stretch>
            </p:blipFill>
            <p:spPr>
              <a:xfrm>
                <a:off x="295005" y="3113377"/>
                <a:ext cx="2966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F2A3D929-40DC-5E1B-FCB7-6BB6D753C506}"/>
                  </a:ext>
                </a:extLst>
              </p14:cNvPr>
              <p14:cNvContentPartPr/>
              <p14:nvPr/>
            </p14:nvContentPartPr>
            <p14:xfrm>
              <a:off x="321285" y="4058737"/>
              <a:ext cx="232920" cy="332280"/>
            </p14:xfrm>
          </p:contentPart>
        </mc:Choice>
        <mc:Fallback>
          <p:pic>
            <p:nvPicPr>
              <p:cNvPr id="138" name="Ink 137">
                <a:extLst>
                  <a:ext uri="{FF2B5EF4-FFF2-40B4-BE49-F238E27FC236}">
                    <a16:creationId xmlns:a16="http://schemas.microsoft.com/office/drawing/2014/main" id="{F2A3D929-40DC-5E1B-FCB7-6BB6D753C506}"/>
                  </a:ext>
                </a:extLst>
              </p:cNvPr>
              <p:cNvPicPr/>
              <p:nvPr/>
            </p:nvPicPr>
            <p:blipFill>
              <a:blip r:embed="rId221"/>
              <a:stretch>
                <a:fillRect/>
              </a:stretch>
            </p:blipFill>
            <p:spPr>
              <a:xfrm>
                <a:off x="312645" y="4049737"/>
                <a:ext cx="2505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9" name="Ink 138">
                <a:extLst>
                  <a:ext uri="{FF2B5EF4-FFF2-40B4-BE49-F238E27FC236}">
                    <a16:creationId xmlns:a16="http://schemas.microsoft.com/office/drawing/2014/main" id="{9DB6B7D8-41D4-EEE0-5446-54691510665D}"/>
                  </a:ext>
                </a:extLst>
              </p14:cNvPr>
              <p14:cNvContentPartPr/>
              <p14:nvPr/>
            </p14:nvContentPartPr>
            <p14:xfrm>
              <a:off x="261885" y="5992657"/>
              <a:ext cx="299160" cy="300240"/>
            </p14:xfrm>
          </p:contentPart>
        </mc:Choice>
        <mc:Fallback>
          <p:pic>
            <p:nvPicPr>
              <p:cNvPr id="139" name="Ink 138">
                <a:extLst>
                  <a:ext uri="{FF2B5EF4-FFF2-40B4-BE49-F238E27FC236}">
                    <a16:creationId xmlns:a16="http://schemas.microsoft.com/office/drawing/2014/main" id="{9DB6B7D8-41D4-EEE0-5446-54691510665D}"/>
                  </a:ext>
                </a:extLst>
              </p:cNvPr>
              <p:cNvPicPr/>
              <p:nvPr/>
            </p:nvPicPr>
            <p:blipFill>
              <a:blip r:embed="rId223"/>
              <a:stretch>
                <a:fillRect/>
              </a:stretch>
            </p:blipFill>
            <p:spPr>
              <a:xfrm>
                <a:off x="252885" y="5983657"/>
                <a:ext cx="316800" cy="317880"/>
              </a:xfrm>
              <a:prstGeom prst="rect">
                <a:avLst/>
              </a:prstGeom>
            </p:spPr>
          </p:pic>
        </mc:Fallback>
      </mc:AlternateContent>
    </p:spTree>
    <p:extLst>
      <p:ext uri="{BB962C8B-B14F-4D97-AF65-F5344CB8AC3E}">
        <p14:creationId xmlns:p14="http://schemas.microsoft.com/office/powerpoint/2010/main" val="2723947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mj-lt"/>
                  </a:rPr>
                  <a:t>Please note that </a:t>
                </a:r>
                <a:r>
                  <a:rPr lang="en-US" b="1" dirty="0">
                    <a:latin typeface="+mj-lt"/>
                  </a:rPr>
                  <a:t>maximum </a:t>
                </a:r>
                <a:r>
                  <a:rPr lang="en-US" b="1" dirty="0" err="1">
                    <a:latin typeface="+mj-lt"/>
                  </a:rPr>
                  <a:t>dissimilairty</a:t>
                </a:r>
                <a:r>
                  <a:rPr lang="en-US" b="1" dirty="0">
                    <a:latin typeface="+mj-lt"/>
                  </a:rPr>
                  <a:t> </a:t>
                </a:r>
                <a:r>
                  <a:rPr lang="en-US" dirty="0">
                    <a:latin typeface="+mj-lt"/>
                  </a:rPr>
                  <a:t>is different that being </a:t>
                </a:r>
                <a:r>
                  <a:rPr lang="en-US" b="1" dirty="0">
                    <a:latin typeface="+mj-lt"/>
                  </a:rPr>
                  <a:t>unrelated</a:t>
                </a:r>
                <a:r>
                  <a:rPr lang="en-US" dirty="0">
                    <a:latin typeface="+mj-lt"/>
                  </a:rPr>
                  <a:t> (orthogonal)</a:t>
                </a:r>
              </a:p>
              <a:p>
                <a:r>
                  <a:rPr lang="en-US" i="1" dirty="0">
                    <a:solidFill>
                      <a:srgbClr val="FF0000"/>
                    </a:solidFill>
                    <a:latin typeface="+mj-lt"/>
                  </a:rPr>
                  <a:t>We can look at the correlations as:</a:t>
                </a:r>
              </a:p>
              <a:p>
                <a:pPr lvl="1"/>
                <a14:m>
                  <m:oMath xmlns:m="http://schemas.openxmlformats.org/officeDocument/2006/math">
                    <m:r>
                      <a:rPr lang="en-US" sz="2800" i="1">
                        <a:solidFill>
                          <a:srgbClr val="FF0000"/>
                        </a:solidFill>
                        <a:latin typeface="Cambria Math"/>
                      </a:rPr>
                      <m:t>𝜌</m:t>
                    </m:r>
                  </m:oMath>
                </a14:m>
                <a:r>
                  <a:rPr lang="en-US" sz="2800" dirty="0"/>
                  <a:t>=1 as best friends</a:t>
                </a:r>
              </a:p>
              <a:p>
                <a:pPr lvl="1"/>
                <a:endParaRPr lang="en-US" sz="2800" dirty="0"/>
              </a:p>
              <a:p>
                <a:pPr lvl="1"/>
                <a14:m>
                  <m:oMath xmlns:m="http://schemas.openxmlformats.org/officeDocument/2006/math">
                    <m:r>
                      <a:rPr lang="en-US" sz="2800" i="1">
                        <a:solidFill>
                          <a:srgbClr val="FF0000"/>
                        </a:solidFill>
                        <a:latin typeface="Cambria Math"/>
                      </a:rPr>
                      <m:t>𝜌</m:t>
                    </m:r>
                  </m:oMath>
                </a14:m>
                <a:r>
                  <a:rPr lang="en-US" sz="2800" dirty="0"/>
                  <a:t>=-1 opposite personalities [not unrelated, they think opposite ways] </a:t>
                </a:r>
              </a:p>
              <a:p>
                <a:pPr lvl="1"/>
                <a:endParaRPr lang="en-US" sz="2800" dirty="0"/>
              </a:p>
              <a:p>
                <a:pPr lvl="1"/>
                <a14:m>
                  <m:oMath xmlns:m="http://schemas.openxmlformats.org/officeDocument/2006/math">
                    <m:r>
                      <a:rPr lang="en-US" sz="2800" i="1">
                        <a:solidFill>
                          <a:srgbClr val="FF0000"/>
                        </a:solidFill>
                        <a:latin typeface="Cambria Math"/>
                      </a:rPr>
                      <m:t>𝜌</m:t>
                    </m:r>
                  </m:oMath>
                </a14:m>
                <a:r>
                  <a:rPr lang="en-US" sz="2800" dirty="0"/>
                  <a:t>=0 complete strangers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876" r="-163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959B1EB-355D-0C43-ECE1-338EEEA054E4}"/>
                  </a:ext>
                </a:extLst>
              </p14:cNvPr>
              <p14:cNvContentPartPr/>
              <p14:nvPr/>
            </p14:nvContentPartPr>
            <p14:xfrm>
              <a:off x="3190845" y="1182337"/>
              <a:ext cx="2682720" cy="191880"/>
            </p14:xfrm>
          </p:contentPart>
        </mc:Choice>
        <mc:Fallback>
          <p:pic>
            <p:nvPicPr>
              <p:cNvPr id="4" name="Ink 3">
                <a:extLst>
                  <a:ext uri="{FF2B5EF4-FFF2-40B4-BE49-F238E27FC236}">
                    <a16:creationId xmlns:a16="http://schemas.microsoft.com/office/drawing/2014/main" id="{8959B1EB-355D-0C43-ECE1-338EEEA054E4}"/>
                  </a:ext>
                </a:extLst>
              </p:cNvPr>
              <p:cNvPicPr/>
              <p:nvPr/>
            </p:nvPicPr>
            <p:blipFill>
              <a:blip r:embed="rId4"/>
              <a:stretch>
                <a:fillRect/>
              </a:stretch>
            </p:blipFill>
            <p:spPr>
              <a:xfrm>
                <a:off x="3182205" y="1173697"/>
                <a:ext cx="27003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9678758-F989-7647-F26C-7652A58818C8}"/>
                  </a:ext>
                </a:extLst>
              </p14:cNvPr>
              <p14:cNvContentPartPr/>
              <p14:nvPr/>
            </p14:nvContentPartPr>
            <p14:xfrm>
              <a:off x="410205" y="2238577"/>
              <a:ext cx="550800" cy="251640"/>
            </p14:xfrm>
          </p:contentPart>
        </mc:Choice>
        <mc:Fallback>
          <p:pic>
            <p:nvPicPr>
              <p:cNvPr id="5" name="Ink 4">
                <a:extLst>
                  <a:ext uri="{FF2B5EF4-FFF2-40B4-BE49-F238E27FC236}">
                    <a16:creationId xmlns:a16="http://schemas.microsoft.com/office/drawing/2014/main" id="{F9678758-F989-7647-F26C-7652A58818C8}"/>
                  </a:ext>
                </a:extLst>
              </p:cNvPr>
              <p:cNvPicPr/>
              <p:nvPr/>
            </p:nvPicPr>
            <p:blipFill>
              <a:blip r:embed="rId6"/>
              <a:stretch>
                <a:fillRect/>
              </a:stretch>
            </p:blipFill>
            <p:spPr>
              <a:xfrm>
                <a:off x="401565" y="2229937"/>
                <a:ext cx="5684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D9043245-E4E7-49D0-3B14-746673A21193}"/>
                  </a:ext>
                </a:extLst>
              </p14:cNvPr>
              <p14:cNvContentPartPr/>
              <p14:nvPr/>
            </p14:nvContentPartPr>
            <p14:xfrm>
              <a:off x="280605" y="3267097"/>
              <a:ext cx="583560" cy="228600"/>
            </p14:xfrm>
          </p:contentPart>
        </mc:Choice>
        <mc:Fallback>
          <p:pic>
            <p:nvPicPr>
              <p:cNvPr id="6" name="Ink 5">
                <a:extLst>
                  <a:ext uri="{FF2B5EF4-FFF2-40B4-BE49-F238E27FC236}">
                    <a16:creationId xmlns:a16="http://schemas.microsoft.com/office/drawing/2014/main" id="{D9043245-E4E7-49D0-3B14-746673A21193}"/>
                  </a:ext>
                </a:extLst>
              </p:cNvPr>
              <p:cNvPicPr/>
              <p:nvPr/>
            </p:nvPicPr>
            <p:blipFill>
              <a:blip r:embed="rId8"/>
              <a:stretch>
                <a:fillRect/>
              </a:stretch>
            </p:blipFill>
            <p:spPr>
              <a:xfrm>
                <a:off x="271965" y="3258457"/>
                <a:ext cx="6012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16E86495-E13F-6CF2-2981-8AE2057BFFB3}"/>
                  </a:ext>
                </a:extLst>
              </p14:cNvPr>
              <p14:cNvContentPartPr/>
              <p14:nvPr/>
            </p14:nvContentPartPr>
            <p14:xfrm>
              <a:off x="269805" y="4237297"/>
              <a:ext cx="514440" cy="237960"/>
            </p14:xfrm>
          </p:contentPart>
        </mc:Choice>
        <mc:Fallback>
          <p:pic>
            <p:nvPicPr>
              <p:cNvPr id="7" name="Ink 6">
                <a:extLst>
                  <a:ext uri="{FF2B5EF4-FFF2-40B4-BE49-F238E27FC236}">
                    <a16:creationId xmlns:a16="http://schemas.microsoft.com/office/drawing/2014/main" id="{16E86495-E13F-6CF2-2981-8AE2057BFFB3}"/>
                  </a:ext>
                </a:extLst>
              </p:cNvPr>
              <p:cNvPicPr/>
              <p:nvPr/>
            </p:nvPicPr>
            <p:blipFill>
              <a:blip r:embed="rId10"/>
              <a:stretch>
                <a:fillRect/>
              </a:stretch>
            </p:blipFill>
            <p:spPr>
              <a:xfrm>
                <a:off x="260805" y="4228657"/>
                <a:ext cx="532080" cy="255600"/>
              </a:xfrm>
              <a:prstGeom prst="rect">
                <a:avLst/>
              </a:prstGeom>
            </p:spPr>
          </p:pic>
        </mc:Fallback>
      </mc:AlternateContent>
    </p:spTree>
    <p:extLst>
      <p:ext uri="{BB962C8B-B14F-4D97-AF65-F5344CB8AC3E}">
        <p14:creationId xmlns:p14="http://schemas.microsoft.com/office/powerpoint/2010/main" val="512341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US" dirty="0"/>
              <a:t>Find the correlation coefficient between signals g(t) and x(t)</a:t>
            </a:r>
          </a:p>
        </p:txBody>
      </p:sp>
      <p:pic>
        <p:nvPicPr>
          <p:cNvPr id="4" name="Picture 4" descr="La02F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51104"/>
            <a:ext cx="8839200" cy="35352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C14B3F7-00B4-3896-319D-FA88F5F63679}"/>
                  </a:ext>
                </a:extLst>
              </p14:cNvPr>
              <p14:cNvContentPartPr/>
              <p14:nvPr/>
            </p14:nvContentPartPr>
            <p14:xfrm>
              <a:off x="1986645" y="1874257"/>
              <a:ext cx="627840" cy="440280"/>
            </p14:xfrm>
          </p:contentPart>
        </mc:Choice>
        <mc:Fallback>
          <p:pic>
            <p:nvPicPr>
              <p:cNvPr id="5" name="Ink 4">
                <a:extLst>
                  <a:ext uri="{FF2B5EF4-FFF2-40B4-BE49-F238E27FC236}">
                    <a16:creationId xmlns:a16="http://schemas.microsoft.com/office/drawing/2014/main" id="{9C14B3F7-00B4-3896-319D-FA88F5F63679}"/>
                  </a:ext>
                </a:extLst>
              </p:cNvPr>
              <p:cNvPicPr/>
              <p:nvPr/>
            </p:nvPicPr>
            <p:blipFill>
              <a:blip r:embed="rId4"/>
              <a:stretch>
                <a:fillRect/>
              </a:stretch>
            </p:blipFill>
            <p:spPr>
              <a:xfrm>
                <a:off x="1977645" y="1865257"/>
                <a:ext cx="645480" cy="457920"/>
              </a:xfrm>
              <a:prstGeom prst="rect">
                <a:avLst/>
              </a:prstGeom>
            </p:spPr>
          </p:pic>
        </mc:Fallback>
      </mc:AlternateContent>
      <p:grpSp>
        <p:nvGrpSpPr>
          <p:cNvPr id="8" name="Group 7">
            <a:extLst>
              <a:ext uri="{FF2B5EF4-FFF2-40B4-BE49-F238E27FC236}">
                <a16:creationId xmlns:a16="http://schemas.microsoft.com/office/drawing/2014/main" id="{9931A6D6-B848-F23E-FD7B-4D48428D29F2}"/>
              </a:ext>
            </a:extLst>
          </p:cNvPr>
          <p:cNvGrpSpPr/>
          <p:nvPr/>
        </p:nvGrpSpPr>
        <p:grpSpPr>
          <a:xfrm>
            <a:off x="1814925" y="2372137"/>
            <a:ext cx="1382400" cy="516960"/>
            <a:chOff x="1814925" y="2372137"/>
            <a:chExt cx="1382400" cy="51696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5A6DFDC-CE1B-8C8A-C3C1-40E632AA25C0}"/>
                    </a:ext>
                  </a:extLst>
                </p14:cNvPr>
                <p14:cNvContentPartPr/>
                <p14:nvPr/>
              </p14:nvContentPartPr>
              <p14:xfrm>
                <a:off x="1814925" y="2372137"/>
                <a:ext cx="1382400" cy="516960"/>
              </p14:xfrm>
            </p:contentPart>
          </mc:Choice>
          <mc:Fallback>
            <p:pic>
              <p:nvPicPr>
                <p:cNvPr id="6" name="Ink 5">
                  <a:extLst>
                    <a:ext uri="{FF2B5EF4-FFF2-40B4-BE49-F238E27FC236}">
                      <a16:creationId xmlns:a16="http://schemas.microsoft.com/office/drawing/2014/main" id="{65A6DFDC-CE1B-8C8A-C3C1-40E632AA25C0}"/>
                    </a:ext>
                  </a:extLst>
                </p:cNvPr>
                <p:cNvPicPr/>
                <p:nvPr/>
              </p:nvPicPr>
              <p:blipFill>
                <a:blip r:embed="rId6"/>
                <a:stretch>
                  <a:fillRect/>
                </a:stretch>
              </p:blipFill>
              <p:spPr>
                <a:xfrm>
                  <a:off x="1805925" y="2363137"/>
                  <a:ext cx="140004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EEE7789-1A7D-F48F-BEDD-EB4572DE9880}"/>
                    </a:ext>
                  </a:extLst>
                </p14:cNvPr>
                <p14:cNvContentPartPr/>
                <p14:nvPr/>
              </p14:nvContentPartPr>
              <p14:xfrm>
                <a:off x="1877925" y="2805217"/>
                <a:ext cx="1440" cy="9000"/>
              </p14:xfrm>
            </p:contentPart>
          </mc:Choice>
          <mc:Fallback>
            <p:pic>
              <p:nvPicPr>
                <p:cNvPr id="7" name="Ink 6">
                  <a:extLst>
                    <a:ext uri="{FF2B5EF4-FFF2-40B4-BE49-F238E27FC236}">
                      <a16:creationId xmlns:a16="http://schemas.microsoft.com/office/drawing/2014/main" id="{6EEE7789-1A7D-F48F-BEDD-EB4572DE9880}"/>
                    </a:ext>
                  </a:extLst>
                </p:cNvPr>
                <p:cNvPicPr/>
                <p:nvPr/>
              </p:nvPicPr>
              <p:blipFill>
                <a:blip r:embed="rId8"/>
                <a:stretch>
                  <a:fillRect/>
                </a:stretch>
              </p:blipFill>
              <p:spPr>
                <a:xfrm>
                  <a:off x="1868925" y="2796577"/>
                  <a:ext cx="19080" cy="2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D53A70DE-C8B1-3338-D4C6-6C617E8744FA}"/>
                  </a:ext>
                </a:extLst>
              </p14:cNvPr>
              <p14:cNvContentPartPr/>
              <p14:nvPr/>
            </p14:nvContentPartPr>
            <p14:xfrm>
              <a:off x="1545285" y="2235697"/>
              <a:ext cx="321120" cy="336240"/>
            </p14:xfrm>
          </p:contentPart>
        </mc:Choice>
        <mc:Fallback>
          <p:pic>
            <p:nvPicPr>
              <p:cNvPr id="9" name="Ink 8">
                <a:extLst>
                  <a:ext uri="{FF2B5EF4-FFF2-40B4-BE49-F238E27FC236}">
                    <a16:creationId xmlns:a16="http://schemas.microsoft.com/office/drawing/2014/main" id="{D53A70DE-C8B1-3338-D4C6-6C617E8744FA}"/>
                  </a:ext>
                </a:extLst>
              </p:cNvPr>
              <p:cNvPicPr/>
              <p:nvPr/>
            </p:nvPicPr>
            <p:blipFill>
              <a:blip r:embed="rId10"/>
              <a:stretch>
                <a:fillRect/>
              </a:stretch>
            </p:blipFill>
            <p:spPr>
              <a:xfrm>
                <a:off x="1536285" y="2227057"/>
                <a:ext cx="338760" cy="353880"/>
              </a:xfrm>
              <a:prstGeom prst="rect">
                <a:avLst/>
              </a:prstGeom>
            </p:spPr>
          </p:pic>
        </mc:Fallback>
      </mc:AlternateContent>
      <p:grpSp>
        <p:nvGrpSpPr>
          <p:cNvPr id="16" name="Group 15">
            <a:extLst>
              <a:ext uri="{FF2B5EF4-FFF2-40B4-BE49-F238E27FC236}">
                <a16:creationId xmlns:a16="http://schemas.microsoft.com/office/drawing/2014/main" id="{0DBC977D-669A-5DB0-26CC-4D5F1375DA1D}"/>
              </a:ext>
            </a:extLst>
          </p:cNvPr>
          <p:cNvGrpSpPr/>
          <p:nvPr/>
        </p:nvGrpSpPr>
        <p:grpSpPr>
          <a:xfrm>
            <a:off x="2547165" y="1488697"/>
            <a:ext cx="2019960" cy="835920"/>
            <a:chOff x="2547165" y="1488697"/>
            <a:chExt cx="2019960" cy="83592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C787884A-FC03-C99E-6783-03754963FE39}"/>
                    </a:ext>
                  </a:extLst>
                </p14:cNvPr>
                <p14:cNvContentPartPr/>
                <p14:nvPr/>
              </p14:nvContentPartPr>
              <p14:xfrm>
                <a:off x="2547165" y="1887217"/>
                <a:ext cx="1522800" cy="437400"/>
              </p14:xfrm>
            </p:contentPart>
          </mc:Choice>
          <mc:Fallback>
            <p:pic>
              <p:nvPicPr>
                <p:cNvPr id="10" name="Ink 9">
                  <a:extLst>
                    <a:ext uri="{FF2B5EF4-FFF2-40B4-BE49-F238E27FC236}">
                      <a16:creationId xmlns:a16="http://schemas.microsoft.com/office/drawing/2014/main" id="{C787884A-FC03-C99E-6783-03754963FE39}"/>
                    </a:ext>
                  </a:extLst>
                </p:cNvPr>
                <p:cNvPicPr/>
                <p:nvPr/>
              </p:nvPicPr>
              <p:blipFill>
                <a:blip r:embed="rId12"/>
                <a:stretch>
                  <a:fillRect/>
                </a:stretch>
              </p:blipFill>
              <p:spPr>
                <a:xfrm>
                  <a:off x="2538165" y="1878217"/>
                  <a:ext cx="154044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BF16E33F-ADD5-862E-5FB1-45A763B54DFB}"/>
                    </a:ext>
                  </a:extLst>
                </p14:cNvPr>
                <p14:cNvContentPartPr/>
                <p14:nvPr/>
              </p14:nvContentPartPr>
              <p14:xfrm>
                <a:off x="3823005" y="1488697"/>
                <a:ext cx="286560" cy="455040"/>
              </p14:xfrm>
            </p:contentPart>
          </mc:Choice>
          <mc:Fallback>
            <p:pic>
              <p:nvPicPr>
                <p:cNvPr id="11" name="Ink 10">
                  <a:extLst>
                    <a:ext uri="{FF2B5EF4-FFF2-40B4-BE49-F238E27FC236}">
                      <a16:creationId xmlns:a16="http://schemas.microsoft.com/office/drawing/2014/main" id="{BF16E33F-ADD5-862E-5FB1-45A763B54DFB}"/>
                    </a:ext>
                  </a:extLst>
                </p:cNvPr>
                <p:cNvPicPr/>
                <p:nvPr/>
              </p:nvPicPr>
              <p:blipFill>
                <a:blip r:embed="rId14"/>
                <a:stretch>
                  <a:fillRect/>
                </a:stretch>
              </p:blipFill>
              <p:spPr>
                <a:xfrm>
                  <a:off x="3814005" y="1480057"/>
                  <a:ext cx="3042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9959BBEC-503B-4DBE-ACC9-4CF1BA7CF249}"/>
                    </a:ext>
                  </a:extLst>
                </p14:cNvPr>
                <p14:cNvContentPartPr/>
                <p14:nvPr/>
              </p14:nvContentPartPr>
              <p14:xfrm>
                <a:off x="4170405" y="1662937"/>
                <a:ext cx="143640" cy="37800"/>
              </p14:xfrm>
            </p:contentPart>
          </mc:Choice>
          <mc:Fallback>
            <p:pic>
              <p:nvPicPr>
                <p:cNvPr id="12" name="Ink 11">
                  <a:extLst>
                    <a:ext uri="{FF2B5EF4-FFF2-40B4-BE49-F238E27FC236}">
                      <a16:creationId xmlns:a16="http://schemas.microsoft.com/office/drawing/2014/main" id="{9959BBEC-503B-4DBE-ACC9-4CF1BA7CF249}"/>
                    </a:ext>
                  </a:extLst>
                </p:cNvPr>
                <p:cNvPicPr/>
                <p:nvPr/>
              </p:nvPicPr>
              <p:blipFill>
                <a:blip r:embed="rId16"/>
                <a:stretch>
                  <a:fillRect/>
                </a:stretch>
              </p:blipFill>
              <p:spPr>
                <a:xfrm>
                  <a:off x="4161405" y="1653937"/>
                  <a:ext cx="1612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A688AD5C-C34E-22EB-84F6-D8B72283807F}"/>
                    </a:ext>
                  </a:extLst>
                </p14:cNvPr>
                <p14:cNvContentPartPr/>
                <p14:nvPr/>
              </p14:nvContentPartPr>
              <p14:xfrm>
                <a:off x="4196325" y="1506697"/>
                <a:ext cx="343440" cy="168840"/>
              </p14:xfrm>
            </p:contentPart>
          </mc:Choice>
          <mc:Fallback>
            <p:pic>
              <p:nvPicPr>
                <p:cNvPr id="13" name="Ink 12">
                  <a:extLst>
                    <a:ext uri="{FF2B5EF4-FFF2-40B4-BE49-F238E27FC236}">
                      <a16:creationId xmlns:a16="http://schemas.microsoft.com/office/drawing/2014/main" id="{A688AD5C-C34E-22EB-84F6-D8B72283807F}"/>
                    </a:ext>
                  </a:extLst>
                </p:cNvPr>
                <p:cNvPicPr/>
                <p:nvPr/>
              </p:nvPicPr>
              <p:blipFill>
                <a:blip r:embed="rId18"/>
                <a:stretch>
                  <a:fillRect/>
                </a:stretch>
              </p:blipFill>
              <p:spPr>
                <a:xfrm>
                  <a:off x="4187685" y="1498057"/>
                  <a:ext cx="3610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5A5AC2E2-973A-8842-0BD5-94D2E2C802BF}"/>
                    </a:ext>
                  </a:extLst>
                </p14:cNvPr>
                <p14:cNvContentPartPr/>
                <p14:nvPr/>
              </p14:nvContentPartPr>
              <p14:xfrm>
                <a:off x="4494045" y="1494457"/>
                <a:ext cx="73080" cy="293400"/>
              </p14:xfrm>
            </p:contentPart>
          </mc:Choice>
          <mc:Fallback>
            <p:pic>
              <p:nvPicPr>
                <p:cNvPr id="15" name="Ink 14">
                  <a:extLst>
                    <a:ext uri="{FF2B5EF4-FFF2-40B4-BE49-F238E27FC236}">
                      <a16:creationId xmlns:a16="http://schemas.microsoft.com/office/drawing/2014/main" id="{5A5AC2E2-973A-8842-0BD5-94D2E2C802BF}"/>
                    </a:ext>
                  </a:extLst>
                </p:cNvPr>
                <p:cNvPicPr/>
                <p:nvPr/>
              </p:nvPicPr>
              <p:blipFill>
                <a:blip r:embed="rId20"/>
                <a:stretch>
                  <a:fillRect/>
                </a:stretch>
              </p:blipFill>
              <p:spPr>
                <a:xfrm>
                  <a:off x="4485405" y="1485817"/>
                  <a:ext cx="90720" cy="311040"/>
                </a:xfrm>
                <a:prstGeom prst="rect">
                  <a:avLst/>
                </a:prstGeom>
              </p:spPr>
            </p:pic>
          </mc:Fallback>
        </mc:AlternateContent>
      </p:grpSp>
      <p:grpSp>
        <p:nvGrpSpPr>
          <p:cNvPr id="21" name="Group 20">
            <a:extLst>
              <a:ext uri="{FF2B5EF4-FFF2-40B4-BE49-F238E27FC236}">
                <a16:creationId xmlns:a16="http://schemas.microsoft.com/office/drawing/2014/main" id="{269A074E-08E1-40E9-9BB3-C1180B8FF84A}"/>
              </a:ext>
            </a:extLst>
          </p:cNvPr>
          <p:cNvGrpSpPr/>
          <p:nvPr/>
        </p:nvGrpSpPr>
        <p:grpSpPr>
          <a:xfrm>
            <a:off x="6398085" y="1568257"/>
            <a:ext cx="681840" cy="449280"/>
            <a:chOff x="6398085" y="1568257"/>
            <a:chExt cx="681840" cy="449280"/>
          </a:xfrm>
        </p:grpSpPr>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1CFE3B79-423F-6EFD-4536-31B3CD47372A}"/>
                    </a:ext>
                  </a:extLst>
                </p14:cNvPr>
                <p14:cNvContentPartPr/>
                <p14:nvPr/>
              </p14:nvContentPartPr>
              <p14:xfrm>
                <a:off x="6398085" y="1568257"/>
                <a:ext cx="290160" cy="449280"/>
              </p14:xfrm>
            </p:contentPart>
          </mc:Choice>
          <mc:Fallback>
            <p:pic>
              <p:nvPicPr>
                <p:cNvPr id="17" name="Ink 16">
                  <a:extLst>
                    <a:ext uri="{FF2B5EF4-FFF2-40B4-BE49-F238E27FC236}">
                      <a16:creationId xmlns:a16="http://schemas.microsoft.com/office/drawing/2014/main" id="{1CFE3B79-423F-6EFD-4536-31B3CD47372A}"/>
                    </a:ext>
                  </a:extLst>
                </p:cNvPr>
                <p:cNvPicPr/>
                <p:nvPr/>
              </p:nvPicPr>
              <p:blipFill>
                <a:blip r:embed="rId22"/>
                <a:stretch>
                  <a:fillRect/>
                </a:stretch>
              </p:blipFill>
              <p:spPr>
                <a:xfrm>
                  <a:off x="6389445" y="1559257"/>
                  <a:ext cx="30780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F5C8F40F-C15F-4262-E5B6-D057009F5CF6}"/>
                    </a:ext>
                  </a:extLst>
                </p14:cNvPr>
                <p14:cNvContentPartPr/>
                <p14:nvPr/>
              </p14:nvContentPartPr>
              <p14:xfrm>
                <a:off x="6791205" y="1749337"/>
                <a:ext cx="99720" cy="38160"/>
              </p14:xfrm>
            </p:contentPart>
          </mc:Choice>
          <mc:Fallback>
            <p:pic>
              <p:nvPicPr>
                <p:cNvPr id="18" name="Ink 17">
                  <a:extLst>
                    <a:ext uri="{FF2B5EF4-FFF2-40B4-BE49-F238E27FC236}">
                      <a16:creationId xmlns:a16="http://schemas.microsoft.com/office/drawing/2014/main" id="{F5C8F40F-C15F-4262-E5B6-D057009F5CF6}"/>
                    </a:ext>
                  </a:extLst>
                </p:cNvPr>
                <p:cNvPicPr/>
                <p:nvPr/>
              </p:nvPicPr>
              <p:blipFill>
                <a:blip r:embed="rId24"/>
                <a:stretch>
                  <a:fillRect/>
                </a:stretch>
              </p:blipFill>
              <p:spPr>
                <a:xfrm>
                  <a:off x="6782565" y="1740697"/>
                  <a:ext cx="117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A92691EC-DC55-57B1-1D3A-D0E1A0CA04B3}"/>
                    </a:ext>
                  </a:extLst>
                </p14:cNvPr>
                <p14:cNvContentPartPr/>
                <p14:nvPr/>
              </p14:nvContentPartPr>
              <p14:xfrm>
                <a:off x="6785085" y="1703257"/>
                <a:ext cx="135000" cy="24120"/>
              </p14:xfrm>
            </p:contentPart>
          </mc:Choice>
          <mc:Fallback>
            <p:pic>
              <p:nvPicPr>
                <p:cNvPr id="19" name="Ink 18">
                  <a:extLst>
                    <a:ext uri="{FF2B5EF4-FFF2-40B4-BE49-F238E27FC236}">
                      <a16:creationId xmlns:a16="http://schemas.microsoft.com/office/drawing/2014/main" id="{A92691EC-DC55-57B1-1D3A-D0E1A0CA04B3}"/>
                    </a:ext>
                  </a:extLst>
                </p:cNvPr>
                <p:cNvPicPr/>
                <p:nvPr/>
              </p:nvPicPr>
              <p:blipFill>
                <a:blip r:embed="rId26"/>
                <a:stretch>
                  <a:fillRect/>
                </a:stretch>
              </p:blipFill>
              <p:spPr>
                <a:xfrm>
                  <a:off x="6776445" y="1694257"/>
                  <a:ext cx="152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90D53D10-3AAE-2660-B963-B5F8CD35C78F}"/>
                    </a:ext>
                  </a:extLst>
                </p14:cNvPr>
                <p14:cNvContentPartPr/>
                <p14:nvPr/>
              </p14:nvContentPartPr>
              <p14:xfrm>
                <a:off x="7057245" y="1603897"/>
                <a:ext cx="22680" cy="189360"/>
              </p14:xfrm>
            </p:contentPart>
          </mc:Choice>
          <mc:Fallback>
            <p:pic>
              <p:nvPicPr>
                <p:cNvPr id="20" name="Ink 19">
                  <a:extLst>
                    <a:ext uri="{FF2B5EF4-FFF2-40B4-BE49-F238E27FC236}">
                      <a16:creationId xmlns:a16="http://schemas.microsoft.com/office/drawing/2014/main" id="{90D53D10-3AAE-2660-B963-B5F8CD35C78F}"/>
                    </a:ext>
                  </a:extLst>
                </p:cNvPr>
                <p:cNvPicPr/>
                <p:nvPr/>
              </p:nvPicPr>
              <p:blipFill>
                <a:blip r:embed="rId28"/>
                <a:stretch>
                  <a:fillRect/>
                </a:stretch>
              </p:blipFill>
              <p:spPr>
                <a:xfrm>
                  <a:off x="7048245" y="1594897"/>
                  <a:ext cx="40320" cy="207000"/>
                </a:xfrm>
                <a:prstGeom prst="rect">
                  <a:avLst/>
                </a:prstGeom>
              </p:spPr>
            </p:pic>
          </mc:Fallback>
        </mc:AlternateContent>
      </p:grpSp>
      <p:grpSp>
        <p:nvGrpSpPr>
          <p:cNvPr id="27" name="Group 26">
            <a:extLst>
              <a:ext uri="{FF2B5EF4-FFF2-40B4-BE49-F238E27FC236}">
                <a16:creationId xmlns:a16="http://schemas.microsoft.com/office/drawing/2014/main" id="{39C5D18D-E994-108E-28F2-C15BDB8B5A52}"/>
              </a:ext>
            </a:extLst>
          </p:cNvPr>
          <p:cNvGrpSpPr/>
          <p:nvPr/>
        </p:nvGrpSpPr>
        <p:grpSpPr>
          <a:xfrm>
            <a:off x="9986565" y="1726657"/>
            <a:ext cx="1154160" cy="564840"/>
            <a:chOff x="9986565" y="1726657"/>
            <a:chExt cx="1154160" cy="564840"/>
          </a:xfrm>
        </p:grpSpPr>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59B95327-122D-3557-D652-8C3CD3C13B7B}"/>
                    </a:ext>
                  </a:extLst>
                </p14:cNvPr>
                <p14:cNvContentPartPr/>
                <p14:nvPr/>
              </p14:nvContentPartPr>
              <p14:xfrm>
                <a:off x="9986565" y="1726657"/>
                <a:ext cx="357480" cy="564840"/>
              </p14:xfrm>
            </p:contentPart>
          </mc:Choice>
          <mc:Fallback>
            <p:pic>
              <p:nvPicPr>
                <p:cNvPr id="22" name="Ink 21">
                  <a:extLst>
                    <a:ext uri="{FF2B5EF4-FFF2-40B4-BE49-F238E27FC236}">
                      <a16:creationId xmlns:a16="http://schemas.microsoft.com/office/drawing/2014/main" id="{59B95327-122D-3557-D652-8C3CD3C13B7B}"/>
                    </a:ext>
                  </a:extLst>
                </p:cNvPr>
                <p:cNvPicPr/>
                <p:nvPr/>
              </p:nvPicPr>
              <p:blipFill>
                <a:blip r:embed="rId30"/>
                <a:stretch>
                  <a:fillRect/>
                </a:stretch>
              </p:blipFill>
              <p:spPr>
                <a:xfrm>
                  <a:off x="9977925" y="1718017"/>
                  <a:ext cx="37512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5980162E-BCF2-41CD-183B-15F76C33CCED}"/>
                    </a:ext>
                  </a:extLst>
                </p14:cNvPr>
                <p14:cNvContentPartPr/>
                <p14:nvPr/>
              </p14:nvContentPartPr>
              <p14:xfrm>
                <a:off x="10414965" y="1980097"/>
                <a:ext cx="150840" cy="40320"/>
              </p14:xfrm>
            </p:contentPart>
          </mc:Choice>
          <mc:Fallback>
            <p:pic>
              <p:nvPicPr>
                <p:cNvPr id="23" name="Ink 22">
                  <a:extLst>
                    <a:ext uri="{FF2B5EF4-FFF2-40B4-BE49-F238E27FC236}">
                      <a16:creationId xmlns:a16="http://schemas.microsoft.com/office/drawing/2014/main" id="{5980162E-BCF2-41CD-183B-15F76C33CCED}"/>
                    </a:ext>
                  </a:extLst>
                </p:cNvPr>
                <p:cNvPicPr/>
                <p:nvPr/>
              </p:nvPicPr>
              <p:blipFill>
                <a:blip r:embed="rId32"/>
                <a:stretch>
                  <a:fillRect/>
                </a:stretch>
              </p:blipFill>
              <p:spPr>
                <a:xfrm>
                  <a:off x="10405965" y="1971097"/>
                  <a:ext cx="1684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52DB1BBF-7709-3E5E-5B30-74957A41AD2C}"/>
                    </a:ext>
                  </a:extLst>
                </p14:cNvPr>
                <p14:cNvContentPartPr/>
                <p14:nvPr/>
              </p14:nvContentPartPr>
              <p14:xfrm>
                <a:off x="10444485" y="1934017"/>
                <a:ext cx="161280" cy="42840"/>
              </p14:xfrm>
            </p:contentPart>
          </mc:Choice>
          <mc:Fallback>
            <p:pic>
              <p:nvPicPr>
                <p:cNvPr id="24" name="Ink 23">
                  <a:extLst>
                    <a:ext uri="{FF2B5EF4-FFF2-40B4-BE49-F238E27FC236}">
                      <a16:creationId xmlns:a16="http://schemas.microsoft.com/office/drawing/2014/main" id="{52DB1BBF-7709-3E5E-5B30-74957A41AD2C}"/>
                    </a:ext>
                  </a:extLst>
                </p:cNvPr>
                <p:cNvPicPr/>
                <p:nvPr/>
              </p:nvPicPr>
              <p:blipFill>
                <a:blip r:embed="rId34"/>
                <a:stretch>
                  <a:fillRect/>
                </a:stretch>
              </p:blipFill>
              <p:spPr>
                <a:xfrm>
                  <a:off x="10435485" y="1925377"/>
                  <a:ext cx="1789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C0007204-36B4-012A-385E-633702B814DC}"/>
                    </a:ext>
                  </a:extLst>
                </p14:cNvPr>
                <p14:cNvContentPartPr/>
                <p14:nvPr/>
              </p14:nvContentPartPr>
              <p14:xfrm>
                <a:off x="10732125" y="1963537"/>
                <a:ext cx="197640" cy="41400"/>
              </p14:xfrm>
            </p:contentPart>
          </mc:Choice>
          <mc:Fallback>
            <p:pic>
              <p:nvPicPr>
                <p:cNvPr id="25" name="Ink 24">
                  <a:extLst>
                    <a:ext uri="{FF2B5EF4-FFF2-40B4-BE49-F238E27FC236}">
                      <a16:creationId xmlns:a16="http://schemas.microsoft.com/office/drawing/2014/main" id="{C0007204-36B4-012A-385E-633702B814DC}"/>
                    </a:ext>
                  </a:extLst>
                </p:cNvPr>
                <p:cNvPicPr/>
                <p:nvPr/>
              </p:nvPicPr>
              <p:blipFill>
                <a:blip r:embed="rId36"/>
                <a:stretch>
                  <a:fillRect/>
                </a:stretch>
              </p:blipFill>
              <p:spPr>
                <a:xfrm>
                  <a:off x="10723125" y="1954897"/>
                  <a:ext cx="215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30188999-7A80-D79C-ABED-7E5B841E43AD}"/>
                    </a:ext>
                  </a:extLst>
                </p14:cNvPr>
                <p14:cNvContentPartPr/>
                <p14:nvPr/>
              </p14:nvContentPartPr>
              <p14:xfrm>
                <a:off x="11074845" y="1889737"/>
                <a:ext cx="65880" cy="376200"/>
              </p14:xfrm>
            </p:contentPart>
          </mc:Choice>
          <mc:Fallback>
            <p:pic>
              <p:nvPicPr>
                <p:cNvPr id="26" name="Ink 25">
                  <a:extLst>
                    <a:ext uri="{FF2B5EF4-FFF2-40B4-BE49-F238E27FC236}">
                      <a16:creationId xmlns:a16="http://schemas.microsoft.com/office/drawing/2014/main" id="{30188999-7A80-D79C-ABED-7E5B841E43AD}"/>
                    </a:ext>
                  </a:extLst>
                </p:cNvPr>
                <p:cNvPicPr/>
                <p:nvPr/>
              </p:nvPicPr>
              <p:blipFill>
                <a:blip r:embed="rId38"/>
                <a:stretch>
                  <a:fillRect/>
                </a:stretch>
              </p:blipFill>
              <p:spPr>
                <a:xfrm>
                  <a:off x="11066205" y="1880737"/>
                  <a:ext cx="83520" cy="393840"/>
                </a:xfrm>
                <a:prstGeom prst="rect">
                  <a:avLst/>
                </a:prstGeom>
              </p:spPr>
            </p:pic>
          </mc:Fallback>
        </mc:AlternateContent>
      </p:grpSp>
    </p:spTree>
    <p:extLst>
      <p:ext uri="{BB962C8B-B14F-4D97-AF65-F5344CB8AC3E}">
        <p14:creationId xmlns:p14="http://schemas.microsoft.com/office/powerpoint/2010/main" val="42798983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lstStyle/>
          <a:p>
            <a:r>
              <a:rPr lang="en-US" dirty="0"/>
              <a:t>Example 2 (continue)</a:t>
            </a:r>
          </a:p>
        </p:txBody>
      </p:sp>
      <p:sp>
        <p:nvSpPr>
          <p:cNvPr id="3" name="Content Placeholder 2"/>
          <p:cNvSpPr>
            <a:spLocks noGrp="1"/>
          </p:cNvSpPr>
          <p:nvPr>
            <p:ph idx="1"/>
          </p:nvPr>
        </p:nvSpPr>
        <p:spPr/>
        <p:txBody>
          <a:bodyPr/>
          <a:lstStyle/>
          <a:p>
            <a:r>
              <a:rPr lang="en-US" dirty="0"/>
              <a:t>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838201"/>
            <a:ext cx="3466429"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024276"/>
            <a:ext cx="4800600" cy="64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04188"/>
            <a:ext cx="2038014" cy="50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9350" y="4019550"/>
            <a:ext cx="1619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0762" y="4665594"/>
            <a:ext cx="4567238" cy="9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77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Power</a:t>
            </a:r>
          </a:p>
        </p:txBody>
      </p:sp>
      <p:sp>
        <p:nvSpPr>
          <p:cNvPr id="3" name="Content Placeholder 2"/>
          <p:cNvSpPr>
            <a:spLocks noGrp="1"/>
          </p:cNvSpPr>
          <p:nvPr>
            <p:ph idx="1"/>
          </p:nvPr>
        </p:nvSpPr>
        <p:spPr>
          <a:xfrm>
            <a:off x="1981200" y="762000"/>
            <a:ext cx="8458200" cy="5562600"/>
          </a:xfrm>
        </p:spPr>
        <p:txBody>
          <a:bodyPr/>
          <a:lstStyle/>
          <a:p>
            <a:r>
              <a:rPr lang="en-US" b="1" dirty="0"/>
              <a:t>Signal power</a:t>
            </a:r>
            <a:endParaRPr lang="en-US" dirty="0"/>
          </a:p>
          <a:p>
            <a:endParaRPr lang="en-US" dirty="0"/>
          </a:p>
          <a:p>
            <a:endParaRPr lang="en-US" dirty="0"/>
          </a:p>
          <a:p>
            <a:endParaRPr lang="en-US" dirty="0"/>
          </a:p>
          <a:p>
            <a:r>
              <a:rPr lang="en-US" dirty="0"/>
              <a:t>Simply we can say power is the average of energy</a:t>
            </a:r>
          </a:p>
          <a:p>
            <a:r>
              <a:rPr lang="en-US" dirty="0"/>
              <a:t>Signal power is the time average (mean) of the signal amplitude squared </a:t>
            </a:r>
            <a:r>
              <a:rPr lang="en-US" dirty="0">
                <a:sym typeface="Wingdings" pitchFamily="2" charset="2"/>
              </a:rPr>
              <a:t></a:t>
            </a:r>
            <a:r>
              <a:rPr lang="en-US" dirty="0"/>
              <a:t> called the </a:t>
            </a:r>
            <a:r>
              <a:rPr lang="en-US" b="1" dirty="0"/>
              <a:t>mean squared of g(t)</a:t>
            </a:r>
          </a:p>
          <a:p>
            <a:r>
              <a:rPr lang="en-US" dirty="0"/>
              <a:t>Root mean square (rms)  </a:t>
            </a:r>
          </a:p>
          <a:p>
            <a:r>
              <a:rPr lang="en-US" b="1" dirty="0"/>
              <a:t> For previous example: </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696" y="4800601"/>
            <a:ext cx="3276600" cy="196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extBox 10"/>
              <p:cNvSpPr txBox="1"/>
              <p:nvPr/>
            </p:nvSpPr>
            <p:spPr>
              <a:xfrm>
                <a:off x="5795513" y="3657601"/>
                <a:ext cx="862558" cy="6887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3200" i="1" dirty="0">
                              <a:latin typeface="Cambria Math" panose="02040503050406030204" pitchFamily="18" charset="0"/>
                            </a:rPr>
                          </m:ctrlPr>
                        </m:radPr>
                        <m:deg/>
                        <m:e>
                          <m:sSub>
                            <m:sSubPr>
                              <m:ctrlPr>
                                <a:rPr lang="en-US" sz="3200" i="1" dirty="0">
                                  <a:latin typeface="Cambria Math" panose="02040503050406030204" pitchFamily="18" charset="0"/>
                                </a:rPr>
                              </m:ctrlPr>
                            </m:sSubPr>
                            <m:e>
                              <m:r>
                                <a:rPr lang="en-US" sz="3200" i="1" dirty="0">
                                  <a:latin typeface="Cambria Math"/>
                                </a:rPr>
                                <m:t>𝑝</m:t>
                              </m:r>
                            </m:e>
                            <m:sub>
                              <m:r>
                                <a:rPr lang="en-US" sz="3200" i="1" dirty="0">
                                  <a:latin typeface="Cambria Math"/>
                                </a:rPr>
                                <m:t>𝑔</m:t>
                              </m:r>
                            </m:sub>
                          </m:sSub>
                        </m:e>
                      </m:rad>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795513" y="3657601"/>
                <a:ext cx="862558" cy="6887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581400" y="1447800"/>
                <a:ext cx="5029200" cy="1072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𝑔</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𝑇</m:t>
                              </m:r>
                              <m:r>
                                <a:rPr lang="en-US" sz="2400" i="1">
                                  <a:latin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m:t>
                              </m:r>
                              <m:f>
                                <m:fPr>
                                  <m:ctrlPr>
                                    <a:rPr lang="en-US" sz="2400" i="1">
                                      <a:latin typeface="Cambria Math" panose="02040503050406030204" pitchFamily="18" charset="0"/>
                                    </a:rPr>
                                  </m:ctrlPr>
                                </m:fPr>
                                <m:num>
                                  <m:r>
                                    <m:rPr>
                                      <m:brk m:alnAt="23"/>
                                    </m:rPr>
                                    <a:rPr lang="en-US" sz="2400" i="1">
                                      <a:latin typeface="Cambria Math" panose="02040503050406030204" pitchFamily="18" charset="0"/>
                                    </a:rPr>
                                    <m:t>𝑇</m:t>
                                  </m:r>
                                </m:num>
                                <m:den>
                                  <m:r>
                                    <m:rPr>
                                      <m:brk m:alnAt="23"/>
                                    </m:rPr>
                                    <a:rPr lang="en-US" sz="2400" i="1">
                                      <a:latin typeface="Cambria Math" panose="02040503050406030204" pitchFamily="18" charset="0"/>
                                    </a:rPr>
                                    <m:t>2</m:t>
                                  </m:r>
                                </m:den>
                              </m:f>
                            </m:sub>
                            <m:sup>
                              <m:f>
                                <m:fPr>
                                  <m:ctrlPr>
                                    <a:rPr lang="en-US" sz="2400" i="1">
                                      <a:latin typeface="Cambria Math" panose="02040503050406030204" pitchFamily="18" charset="0"/>
                                    </a:rPr>
                                  </m:ctrlPr>
                                </m:fPr>
                                <m:num>
                                  <m:r>
                                    <a:rPr lang="en-US" sz="2400" i="1">
                                      <a:latin typeface="Cambria Math" panose="02040503050406030204" pitchFamily="18" charset="0"/>
                                    </a:rPr>
                                    <m:t>𝑇</m:t>
                                  </m:r>
                                </m:num>
                                <m:den>
                                  <m:r>
                                    <a:rPr lang="en-US" sz="2400" i="1">
                                      <a:latin typeface="Cambria Math" panose="02040503050406030204" pitchFamily="18" charset="0"/>
                                    </a:rPr>
                                    <m:t>2</m:t>
                                  </m:r>
                                </m:den>
                              </m:f>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sup>
                                  <m:r>
                                    <a:rPr lang="en-US" sz="2400" i="1">
                                      <a:latin typeface="Cambria Math" panose="02040503050406030204" pitchFamily="18" charset="0"/>
                                    </a:rPr>
                                    <m:t>2</m:t>
                                  </m:r>
                                </m:sup>
                              </m:sSup>
                            </m:e>
                          </m:nary>
                          <m:r>
                            <a:rPr lang="en-US" sz="2400" i="1">
                              <a:latin typeface="Cambria Math" panose="02040503050406030204" pitchFamily="18" charset="0"/>
                            </a:rPr>
                            <m:t>𝑑𝑡</m:t>
                          </m:r>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𝑇</m:t>
                                  </m:r>
                                  <m:r>
                                    <a:rPr lang="en-US" sz="2400" i="1">
                                      <a:latin typeface="Cambria Math" panose="02040503050406030204" pitchFamily="18" charset="0"/>
                                    </a:rPr>
                                    <m:t>→∞</m:t>
                                  </m:r>
                                </m:lim>
                              </m:limLow>
                            </m:fName>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num>
                                <m:den>
                                  <m:r>
                                    <a:rPr lang="en-US" sz="2400" i="1">
                                      <a:latin typeface="Cambria Math" panose="02040503050406030204" pitchFamily="18" charset="0"/>
                                    </a:rPr>
                                    <m:t>𝑇</m:t>
                                  </m:r>
                                </m:den>
                              </m:f>
                            </m:e>
                          </m:func>
                        </m:e>
                      </m:func>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447800"/>
                <a:ext cx="5029200" cy="1072666"/>
              </a:xfrm>
              <a:prstGeom prst="rect">
                <a:avLst/>
              </a:prstGeom>
              <a:blipFill>
                <a:blip r:embed="rId4"/>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A2AB8CA-60B2-4E8B-46C7-66732A270C63}"/>
              </a:ext>
            </a:extLst>
          </p:cNvPr>
          <p:cNvGrpSpPr/>
          <p:nvPr/>
        </p:nvGrpSpPr>
        <p:grpSpPr>
          <a:xfrm>
            <a:off x="5134953" y="5533883"/>
            <a:ext cx="1634760" cy="730440"/>
            <a:chOff x="5134953" y="5533883"/>
            <a:chExt cx="1634760" cy="730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9EB9F5E-0592-4396-1A47-3EA74667FE88}"/>
                    </a:ext>
                  </a:extLst>
                </p14:cNvPr>
                <p14:cNvContentPartPr/>
                <p14:nvPr/>
              </p14:nvContentPartPr>
              <p14:xfrm>
                <a:off x="5134953" y="5610563"/>
                <a:ext cx="310320" cy="361080"/>
              </p14:xfrm>
            </p:contentPart>
          </mc:Choice>
          <mc:Fallback xmlns="">
            <p:pic>
              <p:nvPicPr>
                <p:cNvPr id="5" name="Ink 4">
                  <a:extLst>
                    <a:ext uri="{FF2B5EF4-FFF2-40B4-BE49-F238E27FC236}">
                      <a16:creationId xmlns:a16="http://schemas.microsoft.com/office/drawing/2014/main" id="{69EB9F5E-0592-4396-1A47-3EA74667FE88}"/>
                    </a:ext>
                  </a:extLst>
                </p:cNvPr>
                <p:cNvPicPr/>
                <p:nvPr/>
              </p:nvPicPr>
              <p:blipFill>
                <a:blip r:embed="rId6"/>
                <a:stretch>
                  <a:fillRect/>
                </a:stretch>
              </p:blipFill>
              <p:spPr>
                <a:xfrm>
                  <a:off x="5125953" y="5601563"/>
                  <a:ext cx="3279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8CE10DE-27F3-93AA-0904-AEED984D7A27}"/>
                    </a:ext>
                  </a:extLst>
                </p14:cNvPr>
                <p14:cNvContentPartPr/>
                <p14:nvPr/>
              </p14:nvContentPartPr>
              <p14:xfrm>
                <a:off x="5143953" y="5802443"/>
                <a:ext cx="170280" cy="15840"/>
              </p14:xfrm>
            </p:contentPart>
          </mc:Choice>
          <mc:Fallback xmlns="">
            <p:pic>
              <p:nvPicPr>
                <p:cNvPr id="6" name="Ink 5">
                  <a:extLst>
                    <a:ext uri="{FF2B5EF4-FFF2-40B4-BE49-F238E27FC236}">
                      <a16:creationId xmlns:a16="http://schemas.microsoft.com/office/drawing/2014/main" id="{D8CE10DE-27F3-93AA-0904-AEED984D7A27}"/>
                    </a:ext>
                  </a:extLst>
                </p:cNvPr>
                <p:cNvPicPr/>
                <p:nvPr/>
              </p:nvPicPr>
              <p:blipFill>
                <a:blip r:embed="rId8"/>
                <a:stretch>
                  <a:fillRect/>
                </a:stretch>
              </p:blipFill>
              <p:spPr>
                <a:xfrm>
                  <a:off x="5134953" y="5793803"/>
                  <a:ext cx="187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383A83E-E051-1672-8C61-0DFF8FCD7D44}"/>
                    </a:ext>
                  </a:extLst>
                </p14:cNvPr>
                <p14:cNvContentPartPr/>
                <p14:nvPr/>
              </p14:nvContentPartPr>
              <p14:xfrm>
                <a:off x="5533473" y="5802083"/>
                <a:ext cx="211320" cy="462240"/>
              </p14:xfrm>
            </p:contentPart>
          </mc:Choice>
          <mc:Fallback xmlns="">
            <p:pic>
              <p:nvPicPr>
                <p:cNvPr id="8" name="Ink 7">
                  <a:extLst>
                    <a:ext uri="{FF2B5EF4-FFF2-40B4-BE49-F238E27FC236}">
                      <a16:creationId xmlns:a16="http://schemas.microsoft.com/office/drawing/2014/main" id="{3383A83E-E051-1672-8C61-0DFF8FCD7D44}"/>
                    </a:ext>
                  </a:extLst>
                </p:cNvPr>
                <p:cNvPicPr/>
                <p:nvPr/>
              </p:nvPicPr>
              <p:blipFill>
                <a:blip r:embed="rId10"/>
                <a:stretch>
                  <a:fillRect/>
                </a:stretch>
              </p:blipFill>
              <p:spPr>
                <a:xfrm>
                  <a:off x="5524833" y="5793443"/>
                  <a:ext cx="2289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DB4CD19-275F-F6DC-5567-C472A09C3374}"/>
                    </a:ext>
                  </a:extLst>
                </p14:cNvPr>
                <p14:cNvContentPartPr/>
                <p14:nvPr/>
              </p14:nvContentPartPr>
              <p14:xfrm>
                <a:off x="5959713" y="5843123"/>
                <a:ext cx="157680" cy="29880"/>
              </p14:xfrm>
            </p:contentPart>
          </mc:Choice>
          <mc:Fallback xmlns="">
            <p:pic>
              <p:nvPicPr>
                <p:cNvPr id="9" name="Ink 8">
                  <a:extLst>
                    <a:ext uri="{FF2B5EF4-FFF2-40B4-BE49-F238E27FC236}">
                      <a16:creationId xmlns:a16="http://schemas.microsoft.com/office/drawing/2014/main" id="{9DB4CD19-275F-F6DC-5567-C472A09C3374}"/>
                    </a:ext>
                  </a:extLst>
                </p:cNvPr>
                <p:cNvPicPr/>
                <p:nvPr/>
              </p:nvPicPr>
              <p:blipFill>
                <a:blip r:embed="rId12"/>
                <a:stretch>
                  <a:fillRect/>
                </a:stretch>
              </p:blipFill>
              <p:spPr>
                <a:xfrm>
                  <a:off x="5951073" y="5834123"/>
                  <a:ext cx="1753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0836768-9C3C-5BD2-593D-1BD43E12CAD8}"/>
                    </a:ext>
                  </a:extLst>
                </p14:cNvPr>
                <p14:cNvContentPartPr/>
                <p14:nvPr/>
              </p14:nvContentPartPr>
              <p14:xfrm>
                <a:off x="5969793" y="5714963"/>
                <a:ext cx="157680" cy="66960"/>
              </p14:xfrm>
            </p:contentPart>
          </mc:Choice>
          <mc:Fallback xmlns="">
            <p:pic>
              <p:nvPicPr>
                <p:cNvPr id="10" name="Ink 9">
                  <a:extLst>
                    <a:ext uri="{FF2B5EF4-FFF2-40B4-BE49-F238E27FC236}">
                      <a16:creationId xmlns:a16="http://schemas.microsoft.com/office/drawing/2014/main" id="{F0836768-9C3C-5BD2-593D-1BD43E12CAD8}"/>
                    </a:ext>
                  </a:extLst>
                </p:cNvPr>
                <p:cNvPicPr/>
                <p:nvPr/>
              </p:nvPicPr>
              <p:blipFill>
                <a:blip r:embed="rId14"/>
                <a:stretch>
                  <a:fillRect/>
                </a:stretch>
              </p:blipFill>
              <p:spPr>
                <a:xfrm>
                  <a:off x="5960793" y="5705963"/>
                  <a:ext cx="175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6632FBA-B973-29AE-5D05-3370D66DCF05}"/>
                    </a:ext>
                  </a:extLst>
                </p14:cNvPr>
                <p14:cNvContentPartPr/>
                <p14:nvPr/>
              </p14:nvContentPartPr>
              <p14:xfrm>
                <a:off x="6286593" y="5533883"/>
                <a:ext cx="483120" cy="385920"/>
              </p14:xfrm>
            </p:contentPart>
          </mc:Choice>
          <mc:Fallback xmlns="">
            <p:pic>
              <p:nvPicPr>
                <p:cNvPr id="12" name="Ink 11">
                  <a:extLst>
                    <a:ext uri="{FF2B5EF4-FFF2-40B4-BE49-F238E27FC236}">
                      <a16:creationId xmlns:a16="http://schemas.microsoft.com/office/drawing/2014/main" id="{26632FBA-B973-29AE-5D05-3370D66DCF05}"/>
                    </a:ext>
                  </a:extLst>
                </p:cNvPr>
                <p:cNvPicPr/>
                <p:nvPr/>
              </p:nvPicPr>
              <p:blipFill>
                <a:blip r:embed="rId16"/>
                <a:stretch>
                  <a:fillRect/>
                </a:stretch>
              </p:blipFill>
              <p:spPr>
                <a:xfrm>
                  <a:off x="6277593" y="5524883"/>
                  <a:ext cx="500760" cy="403560"/>
                </a:xfrm>
                <a:prstGeom prst="rect">
                  <a:avLst/>
                </a:prstGeom>
              </p:spPr>
            </p:pic>
          </mc:Fallback>
        </mc:AlternateContent>
      </p:grpSp>
    </p:spTree>
    <p:extLst>
      <p:ext uri="{BB962C8B-B14F-4D97-AF65-F5344CB8AC3E}">
        <p14:creationId xmlns:p14="http://schemas.microsoft.com/office/powerpoint/2010/main" val="35404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7026-D008-DCF6-9382-44F0ED70242B}"/>
              </a:ext>
            </a:extLst>
          </p:cNvPr>
          <p:cNvSpPr>
            <a:spLocks noGrp="1"/>
          </p:cNvSpPr>
          <p:nvPr>
            <p:ph type="title"/>
          </p:nvPr>
        </p:nvSpPr>
        <p:spPr/>
        <p:txBody>
          <a:bodyPr/>
          <a:lstStyle/>
          <a:p>
            <a:r>
              <a:rPr lang="en-US" dirty="0"/>
              <a:t>Example 2 (continue)</a:t>
            </a:r>
          </a:p>
        </p:txBody>
      </p:sp>
      <p:sp>
        <p:nvSpPr>
          <p:cNvPr id="3" name="Content Placeholder 2">
            <a:extLst>
              <a:ext uri="{FF2B5EF4-FFF2-40B4-BE49-F238E27FC236}">
                <a16:creationId xmlns:a16="http://schemas.microsoft.com/office/drawing/2014/main" id="{9A7B87B4-A705-8DF4-113F-A4F1A678DC1C}"/>
              </a:ext>
            </a:extLst>
          </p:cNvPr>
          <p:cNvSpPr>
            <a:spLocks noGrp="1"/>
          </p:cNvSpPr>
          <p:nvPr>
            <p:ph idx="1"/>
          </p:nvPr>
        </p:nvSpPr>
        <p:spPr/>
        <p:txBody>
          <a:bodyPr/>
          <a:lstStyle/>
          <a:p>
            <a:r>
              <a:rPr lang="en-US" dirty="0"/>
              <a:t>steps</a:t>
            </a:r>
          </a:p>
          <a:p>
            <a:pPr marL="0" indent="0">
              <a:buNone/>
            </a:pPr>
            <a:endParaRPr lang="en-US" dirty="0"/>
          </a:p>
        </p:txBody>
      </p:sp>
    </p:spTree>
    <p:extLst>
      <p:ext uri="{BB962C8B-B14F-4D97-AF65-F5344CB8AC3E}">
        <p14:creationId xmlns:p14="http://schemas.microsoft.com/office/powerpoint/2010/main" val="3678522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434E-D3CA-420E-DE8D-E194A24D84B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F135977-3A2F-4A9F-91D6-E0B763DB4811}"/>
              </a:ext>
            </a:extLst>
          </p:cNvPr>
          <p:cNvPicPr>
            <a:picLocks noGrp="1" noChangeAspect="1"/>
          </p:cNvPicPr>
          <p:nvPr>
            <p:ph idx="1"/>
          </p:nvPr>
        </p:nvPicPr>
        <p:blipFill>
          <a:blip r:embed="rId2"/>
          <a:stretch>
            <a:fillRect/>
          </a:stretch>
        </p:blipFill>
        <p:spPr>
          <a:xfrm>
            <a:off x="990600" y="2819400"/>
            <a:ext cx="2686050" cy="1600200"/>
          </a:xfrm>
        </p:spPr>
      </p:pic>
      <p:pic>
        <p:nvPicPr>
          <p:cNvPr id="5" name="Picture 4">
            <a:extLst>
              <a:ext uri="{FF2B5EF4-FFF2-40B4-BE49-F238E27FC236}">
                <a16:creationId xmlns:a16="http://schemas.microsoft.com/office/drawing/2014/main" id="{CCC3CF91-C359-3F27-B7C0-DA0536B938C1}"/>
              </a:ext>
            </a:extLst>
          </p:cNvPr>
          <p:cNvPicPr>
            <a:picLocks noChangeAspect="1"/>
          </p:cNvPicPr>
          <p:nvPr/>
        </p:nvPicPr>
        <p:blipFill>
          <a:blip r:embed="rId3"/>
          <a:stretch>
            <a:fillRect/>
          </a:stretch>
        </p:blipFill>
        <p:spPr>
          <a:xfrm>
            <a:off x="914400" y="1143000"/>
            <a:ext cx="2047875" cy="1447800"/>
          </a:xfrm>
          <a:prstGeom prst="rect">
            <a:avLst/>
          </a:prstGeom>
        </p:spPr>
      </p:pic>
      <p:pic>
        <p:nvPicPr>
          <p:cNvPr id="9" name="Picture 8">
            <a:extLst>
              <a:ext uri="{FF2B5EF4-FFF2-40B4-BE49-F238E27FC236}">
                <a16:creationId xmlns:a16="http://schemas.microsoft.com/office/drawing/2014/main" id="{9270F737-8EE2-9BC5-9EC0-FBC1CDA1619F}"/>
              </a:ext>
            </a:extLst>
          </p:cNvPr>
          <p:cNvPicPr>
            <a:picLocks noChangeAspect="1"/>
          </p:cNvPicPr>
          <p:nvPr/>
        </p:nvPicPr>
        <p:blipFill>
          <a:blip r:embed="rId4"/>
          <a:stretch>
            <a:fillRect/>
          </a:stretch>
        </p:blipFill>
        <p:spPr>
          <a:xfrm>
            <a:off x="957743" y="5095875"/>
            <a:ext cx="2952750" cy="122872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C814B2-37CA-7CCE-D1E0-F9D9AA2CED12}"/>
                  </a:ext>
                </a:extLst>
              </p:cNvPr>
              <p:cNvSpPr txBox="1"/>
              <p:nvPr/>
            </p:nvSpPr>
            <p:spPr>
              <a:xfrm>
                <a:off x="1219200" y="4736068"/>
                <a:ext cx="1018292"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6</m:t>
                        </m:r>
                      </m:sub>
                    </m:sSub>
                  </m:oMath>
                </a14:m>
                <a:r>
                  <a:rPr lang="en-US" dirty="0"/>
                  <a:t>(t).x(t)</a:t>
                </a:r>
              </a:p>
            </p:txBody>
          </p:sp>
        </mc:Choice>
        <mc:Fallback xmlns="">
          <p:sp>
            <p:nvSpPr>
              <p:cNvPr id="10" name="TextBox 9">
                <a:extLst>
                  <a:ext uri="{FF2B5EF4-FFF2-40B4-BE49-F238E27FC236}">
                    <a16:creationId xmlns:a16="http://schemas.microsoft.com/office/drawing/2014/main" id="{52C814B2-37CA-7CCE-D1E0-F9D9AA2CED12}"/>
                  </a:ext>
                </a:extLst>
              </p:cNvPr>
              <p:cNvSpPr txBox="1">
                <a:spLocks noRot="1" noChangeAspect="1" noMove="1" noResize="1" noEditPoints="1" noAdjustHandles="1" noChangeArrowheads="1" noChangeShapeType="1" noTextEdit="1"/>
              </p:cNvSpPr>
              <p:nvPr/>
            </p:nvSpPr>
            <p:spPr>
              <a:xfrm>
                <a:off x="1219200" y="4736068"/>
                <a:ext cx="1018292" cy="369332"/>
              </a:xfrm>
              <a:prstGeom prst="rect">
                <a:avLst/>
              </a:prstGeom>
              <a:blipFill>
                <a:blip r:embed="rId5"/>
                <a:stretch>
                  <a:fillRect t="-9836" r="-5389" b="-24590"/>
                </a:stretch>
              </a:blipFill>
            </p:spPr>
            <p:txBody>
              <a:bodyPr/>
              <a:lstStyle/>
              <a:p>
                <a:r>
                  <a:rPr lang="en-US">
                    <a:noFill/>
                  </a:rPr>
                  <a:t> </a:t>
                </a:r>
              </a:p>
            </p:txBody>
          </p:sp>
        </mc:Fallback>
      </mc:AlternateContent>
    </p:spTree>
    <p:extLst>
      <p:ext uri="{BB962C8B-B14F-4D97-AF65-F5344CB8AC3E}">
        <p14:creationId xmlns:p14="http://schemas.microsoft.com/office/powerpoint/2010/main" val="611667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(continue)</a:t>
            </a:r>
          </a:p>
        </p:txBody>
      </p:sp>
      <p:sp>
        <p:nvSpPr>
          <p:cNvPr id="3" name="Content Placeholder 2"/>
          <p:cNvSpPr>
            <a:spLocks noGrp="1"/>
          </p:cNvSpPr>
          <p:nvPr>
            <p:ph idx="1"/>
          </p:nvPr>
        </p:nvSpPr>
        <p:spPr/>
        <p:txBody>
          <a:bodyPr/>
          <a:lstStyle/>
          <a:p>
            <a:r>
              <a:rPr lang="en-US" dirty="0"/>
              <a:t> </a:t>
            </a: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38200"/>
            <a:ext cx="893518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1600200" y="3962400"/>
                <a:ext cx="8458200" cy="1992020"/>
              </a:xfrm>
              <a:prstGeom prst="rect">
                <a:avLst/>
              </a:prstGeom>
              <a:noFill/>
            </p:spPr>
            <p:txBody>
              <a:bodyPr wrap="square" rtlCol="0">
                <a:spAutoFit/>
              </a:bodyPr>
              <a:lstStyle/>
              <a:p>
                <a:pPr marL="285750" indent="-285750">
                  <a:buFont typeface="Arial" pitchFamily="34" charset="0"/>
                  <a:buChar char="•"/>
                </a:pPr>
                <a:r>
                  <a:rPr lang="en-US" sz="2000" dirty="0"/>
                  <a:t>x(t) and g1(t) and g2(t) have the largest correlation [identical shape, only magnitude changes]</a:t>
                </a:r>
              </a:p>
              <a:p>
                <a:pPr marL="285750" indent="-285750">
                  <a:buFont typeface="Arial" pitchFamily="34" charset="0"/>
                  <a:buChar char="•"/>
                </a:pPr>
                <a:r>
                  <a:rPr lang="en-US" sz="2000" dirty="0"/>
                  <a:t> g3(t) has the maximum dissimilarity to x(t)</a:t>
                </a:r>
              </a:p>
              <a:p>
                <a:pPr marL="285750" indent="-285750">
                  <a:buFont typeface="Arial" pitchFamily="34" charset="0"/>
                  <a:buChar char="•"/>
                </a:pPr>
                <a:r>
                  <a:rPr lang="en-US" sz="2000" dirty="0"/>
                  <a:t>For g4(t), </a:t>
                </a:r>
                <a14:m>
                  <m:oMath xmlns:m="http://schemas.openxmlformats.org/officeDocument/2006/math">
                    <m:r>
                      <a:rPr lang="en-US" sz="2000" i="1">
                        <a:latin typeface="Cambria Math"/>
                      </a:rPr>
                      <m:t>𝜌</m:t>
                    </m:r>
                    <m:r>
                      <a:rPr lang="en-US" sz="2000" i="1">
                        <a:solidFill>
                          <a:srgbClr val="FF0000"/>
                        </a:solidFill>
                        <a:latin typeface="Cambria Math"/>
                      </a:rPr>
                      <m:t> </m:t>
                    </m:r>
                  </m:oMath>
                </a14:m>
                <a:r>
                  <a:rPr lang="en-US" sz="2000" dirty="0"/>
                  <a:t>=0.961, implying a high degree of similarity</a:t>
                </a:r>
              </a:p>
              <a:p>
                <a:pPr marL="285750" indent="-285750">
                  <a:buFont typeface="Arial" pitchFamily="34" charset="0"/>
                  <a:buChar char="•"/>
                </a:pPr>
                <a:r>
                  <a:rPr lang="en-US" sz="2000" dirty="0"/>
                  <a:t>g5(t) has a smaller similarity (</a:t>
                </a:r>
                <a14:m>
                  <m:oMath xmlns:m="http://schemas.openxmlformats.org/officeDocument/2006/math">
                    <m:r>
                      <a:rPr lang="en-US" sz="2000" i="1">
                        <a:latin typeface="Cambria Math"/>
                      </a:rPr>
                      <m:t>𝜌</m:t>
                    </m:r>
                    <m:r>
                      <a:rPr lang="en-US" sz="2000" i="1">
                        <a:solidFill>
                          <a:srgbClr val="FF0000"/>
                        </a:solidFill>
                        <a:latin typeface="Cambria Math"/>
                      </a:rPr>
                      <m:t> </m:t>
                    </m:r>
                  </m:oMath>
                </a14:m>
                <a:r>
                  <a:rPr lang="en-US" sz="2000" dirty="0"/>
                  <a:t>=0.628), as it drops with a higher rate</a:t>
                </a:r>
              </a:p>
              <a:p>
                <a:pPr marL="285750" indent="-285750">
                  <a:buFont typeface="Arial" pitchFamily="34" charset="0"/>
                  <a:buChar char="•"/>
                </a:pPr>
                <a:r>
                  <a:rPr lang="en-US" sz="2000" dirty="0"/>
                  <a:t>g6(t)is orthogonal to x(t) </a:t>
                </a:r>
              </a:p>
            </p:txBody>
          </p:sp>
        </mc:Choice>
        <mc:Fallback xmlns="">
          <p:sp>
            <p:nvSpPr>
              <p:cNvPr id="5" name="TextBox 4"/>
              <p:cNvSpPr txBox="1">
                <a:spLocks noRot="1" noChangeAspect="1" noMove="1" noResize="1" noEditPoints="1" noAdjustHandles="1" noChangeArrowheads="1" noChangeShapeType="1" noTextEdit="1"/>
              </p:cNvSpPr>
              <p:nvPr/>
            </p:nvSpPr>
            <p:spPr>
              <a:xfrm>
                <a:off x="1600200" y="3962400"/>
                <a:ext cx="8458200" cy="1992020"/>
              </a:xfrm>
              <a:prstGeom prst="rect">
                <a:avLst/>
              </a:prstGeom>
              <a:blipFill>
                <a:blip r:embed="rId3"/>
                <a:stretch>
                  <a:fillRect l="-649" t="-1529" b="-1835"/>
                </a:stretch>
              </a:blipFill>
            </p:spPr>
            <p:txBody>
              <a:bodyPr/>
              <a:lstStyle/>
              <a:p>
                <a:r>
                  <a:rPr lang="en-US">
                    <a:noFill/>
                  </a:rPr>
                  <a:t> </a:t>
                </a:r>
              </a:p>
            </p:txBody>
          </p:sp>
        </mc:Fallback>
      </mc:AlternateContent>
    </p:spTree>
    <p:extLst>
      <p:ext uri="{BB962C8B-B14F-4D97-AF65-F5344CB8AC3E}">
        <p14:creationId xmlns:p14="http://schemas.microsoft.com/office/powerpoint/2010/main" val="3388554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2.5.4 Energy of sum of orthogonal signals</a:t>
            </a:r>
          </a:p>
        </p:txBody>
      </p:sp>
      <p:pic>
        <p:nvPicPr>
          <p:cNvPr id="4" name="Content Placeholder 3"/>
          <p:cNvPicPr>
            <a:picLocks noGrp="1" noChangeAspect="1"/>
          </p:cNvPicPr>
          <p:nvPr>
            <p:ph idx="1"/>
          </p:nvPr>
        </p:nvPicPr>
        <p:blipFill>
          <a:blip r:embed="rId2"/>
          <a:stretch>
            <a:fillRect/>
          </a:stretch>
        </p:blipFill>
        <p:spPr>
          <a:xfrm>
            <a:off x="2881313" y="2696775"/>
            <a:ext cx="6429375" cy="1028700"/>
          </a:xfrm>
          <a:prstGeom prst="rect">
            <a:avLst/>
          </a:prstGeom>
        </p:spPr>
      </p:pic>
      <p:pic>
        <p:nvPicPr>
          <p:cNvPr id="5" name="Picture 4"/>
          <p:cNvPicPr>
            <a:picLocks noChangeAspect="1"/>
          </p:cNvPicPr>
          <p:nvPr/>
        </p:nvPicPr>
        <p:blipFill>
          <a:blip r:embed="rId3"/>
          <a:stretch>
            <a:fillRect/>
          </a:stretch>
        </p:blipFill>
        <p:spPr>
          <a:xfrm>
            <a:off x="4867725" y="4026193"/>
            <a:ext cx="4130789" cy="1128033"/>
          </a:xfrm>
          <a:prstGeom prst="rect">
            <a:avLst/>
          </a:prstGeom>
        </p:spPr>
      </p:pic>
      <p:pic>
        <p:nvPicPr>
          <p:cNvPr id="7" name="Picture 6"/>
          <p:cNvPicPr>
            <a:picLocks noChangeAspect="1"/>
          </p:cNvPicPr>
          <p:nvPr/>
        </p:nvPicPr>
        <p:blipFill>
          <a:blip r:embed="rId4"/>
          <a:stretch>
            <a:fillRect/>
          </a:stretch>
        </p:blipFill>
        <p:spPr>
          <a:xfrm>
            <a:off x="3871236" y="5154226"/>
            <a:ext cx="4282165" cy="1017975"/>
          </a:xfrm>
          <a:prstGeom prst="rect">
            <a:avLst/>
          </a:prstGeom>
        </p:spPr>
      </p:pic>
      <p:pic>
        <p:nvPicPr>
          <p:cNvPr id="8" name="Picture 7"/>
          <p:cNvPicPr>
            <a:picLocks noChangeAspect="1"/>
          </p:cNvPicPr>
          <p:nvPr/>
        </p:nvPicPr>
        <p:blipFill>
          <a:blip r:embed="rId5"/>
          <a:stretch>
            <a:fillRect/>
          </a:stretch>
        </p:blipFill>
        <p:spPr>
          <a:xfrm>
            <a:off x="1905000" y="1066800"/>
            <a:ext cx="7845268" cy="91440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6324600" y="1276290"/>
                <a:ext cx="457200" cy="400110"/>
              </a:xfrm>
              <a:prstGeom prst="rect">
                <a:avLst/>
              </a:prstGeom>
            </p:spPr>
            <p:txBody>
              <a:bodyPr wrap="square">
                <a:spAutoFit/>
              </a:bodyPr>
              <a:lstStyle/>
              <a:p>
                <a14:m>
                  <m:oMath xmlns:m="http://schemas.openxmlformats.org/officeDocument/2006/math">
                    <m:r>
                      <a:rPr lang="en-US" sz="2000" i="1">
                        <a:latin typeface="Cambria Math"/>
                      </a:rPr>
                      <m:t>𝜌</m:t>
                    </m:r>
                  </m:oMath>
                </a14:m>
                <a:r>
                  <a:rPr lang="en-US" sz="2000" dirty="0"/>
                  <a:t>=</a:t>
                </a:r>
              </a:p>
            </p:txBody>
          </p:sp>
        </mc:Choice>
        <mc:Fallback xmlns="">
          <p:sp>
            <p:nvSpPr>
              <p:cNvPr id="9" name="Rectangle 8"/>
              <p:cNvSpPr>
                <a:spLocks noRot="1" noChangeAspect="1" noMove="1" noResize="1" noEditPoints="1" noAdjustHandles="1" noChangeArrowheads="1" noChangeShapeType="1" noTextEdit="1"/>
              </p:cNvSpPr>
              <p:nvPr/>
            </p:nvSpPr>
            <p:spPr>
              <a:xfrm>
                <a:off x="6324600" y="1276290"/>
                <a:ext cx="457200" cy="400110"/>
              </a:xfrm>
              <a:prstGeom prst="rect">
                <a:avLst/>
              </a:prstGeom>
              <a:blipFill>
                <a:blip r:embed="rId6"/>
                <a:stretch>
                  <a:fillRect t="-7576" r="-13333" b="-25758"/>
                </a:stretch>
              </a:blipFill>
            </p:spPr>
            <p:txBody>
              <a:bodyPr/>
              <a:lstStyle/>
              <a:p>
                <a:r>
                  <a:rPr lang="en-US">
                    <a:noFill/>
                  </a:rPr>
                  <a:t> </a:t>
                </a:r>
              </a:p>
            </p:txBody>
          </p:sp>
        </mc:Fallback>
      </mc:AlternateContent>
      <p:sp>
        <p:nvSpPr>
          <p:cNvPr id="10" name="TextBox 9"/>
          <p:cNvSpPr txBox="1"/>
          <p:nvPr/>
        </p:nvSpPr>
        <p:spPr>
          <a:xfrm>
            <a:off x="2009906" y="2190690"/>
            <a:ext cx="7896095" cy="400110"/>
          </a:xfrm>
          <a:prstGeom prst="rect">
            <a:avLst/>
          </a:prstGeom>
          <a:noFill/>
        </p:spPr>
        <p:txBody>
          <a:bodyPr wrap="square" rtlCol="0">
            <a:spAutoFit/>
          </a:bodyPr>
          <a:lstStyle/>
          <a:p>
            <a:r>
              <a:rPr lang="en-US" dirty="0"/>
              <a:t>Find the Energy of the sum of them:                     </a:t>
            </a:r>
            <a:r>
              <a:rPr lang="en-US" sz="2000" b="1" dirty="0"/>
              <a:t>z(t)=x(t)+y(t) </a:t>
            </a:r>
          </a:p>
        </p:txBody>
      </p:sp>
      <p:cxnSp>
        <p:nvCxnSpPr>
          <p:cNvPr id="12" name="Straight Arrow Connector 11"/>
          <p:cNvCxnSpPr/>
          <p:nvPr/>
        </p:nvCxnSpPr>
        <p:spPr>
          <a:xfrm flipV="1">
            <a:off x="5638800" y="3935025"/>
            <a:ext cx="762000"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467600" y="4011225"/>
            <a:ext cx="762000"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00800" y="3782625"/>
            <a:ext cx="301686" cy="369332"/>
          </a:xfrm>
          <a:prstGeom prst="rect">
            <a:avLst/>
          </a:prstGeom>
          <a:noFill/>
        </p:spPr>
        <p:txBody>
          <a:bodyPr wrap="none" rtlCol="0">
            <a:spAutoFit/>
          </a:bodyPr>
          <a:lstStyle/>
          <a:p>
            <a:r>
              <a:rPr lang="en-US" dirty="0">
                <a:solidFill>
                  <a:srgbClr val="FF0000"/>
                </a:solidFill>
              </a:rPr>
              <a:t>0</a:t>
            </a:r>
          </a:p>
        </p:txBody>
      </p:sp>
      <p:sp>
        <p:nvSpPr>
          <p:cNvPr id="15" name="TextBox 14"/>
          <p:cNvSpPr txBox="1"/>
          <p:nvPr/>
        </p:nvSpPr>
        <p:spPr>
          <a:xfrm>
            <a:off x="8229600" y="3782625"/>
            <a:ext cx="301686" cy="369332"/>
          </a:xfrm>
          <a:prstGeom prst="rect">
            <a:avLst/>
          </a:prstGeom>
          <a:noFill/>
        </p:spPr>
        <p:txBody>
          <a:bodyPr wrap="none" rtlCol="0">
            <a:spAutoFit/>
          </a:bodyPr>
          <a:lstStyle/>
          <a:p>
            <a:r>
              <a:rPr lang="en-US" dirty="0">
                <a:solidFill>
                  <a:srgbClr val="FF0000"/>
                </a:solidFill>
              </a:rPr>
              <a:t>0</a:t>
            </a:r>
          </a:p>
        </p:txBody>
      </p:sp>
      <p:sp>
        <p:nvSpPr>
          <p:cNvPr id="16" name="TextBox 15"/>
          <p:cNvSpPr txBox="1"/>
          <p:nvPr/>
        </p:nvSpPr>
        <p:spPr>
          <a:xfrm>
            <a:off x="9029485" y="3688060"/>
            <a:ext cx="1468285" cy="646331"/>
          </a:xfrm>
          <a:prstGeom prst="rect">
            <a:avLst/>
          </a:prstGeom>
          <a:noFill/>
        </p:spPr>
        <p:txBody>
          <a:bodyPr wrap="square" rtlCol="0">
            <a:spAutoFit/>
          </a:bodyPr>
          <a:lstStyle/>
          <a:p>
            <a:r>
              <a:rPr lang="en-US" dirty="0">
                <a:solidFill>
                  <a:srgbClr val="FF0000"/>
                </a:solidFill>
              </a:rPr>
              <a:t>(x and y are</a:t>
            </a:r>
          </a:p>
          <a:p>
            <a:r>
              <a:rPr lang="en-US" dirty="0">
                <a:solidFill>
                  <a:srgbClr val="FF0000"/>
                </a:solidFill>
              </a:rPr>
              <a:t>Orthogonal)</a:t>
            </a:r>
          </a:p>
        </p:txBody>
      </p:sp>
    </p:spTree>
    <p:extLst>
      <p:ext uri="{BB962C8B-B14F-4D97-AF65-F5344CB8AC3E}">
        <p14:creationId xmlns:p14="http://schemas.microsoft.com/office/powerpoint/2010/main" val="103760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of sum of orthogonal signals (2)</a:t>
            </a:r>
          </a:p>
        </p:txBody>
      </p:sp>
      <p:sp>
        <p:nvSpPr>
          <p:cNvPr id="3" name="Content Placeholder 2"/>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This is the famous Pythagorean theorem!</a:t>
            </a:r>
          </a:p>
          <a:p>
            <a:endParaRPr lang="en-US" dirty="0"/>
          </a:p>
        </p:txBody>
      </p:sp>
      <p:cxnSp>
        <p:nvCxnSpPr>
          <p:cNvPr id="4" name="Straight Arrow Connector 3"/>
          <p:cNvCxnSpPr/>
          <p:nvPr/>
        </p:nvCxnSpPr>
        <p:spPr>
          <a:xfrm>
            <a:off x="5029200" y="2053247"/>
            <a:ext cx="1676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029200" y="1066801"/>
            <a:ext cx="0" cy="9864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24400" y="838200"/>
            <a:ext cx="284052" cy="369332"/>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7" name="Rectangle 6"/>
              <p:cNvSpPr/>
              <p:nvPr/>
            </p:nvSpPr>
            <p:spPr>
              <a:xfrm>
                <a:off x="2369136" y="838200"/>
                <a:ext cx="602665" cy="369332"/>
              </a:xfrm>
              <a:prstGeom prst="rect">
                <a:avLst/>
              </a:prstGeom>
            </p:spPr>
            <p:txBody>
              <a:bodyPr wrap="none">
                <a:spAutoFit/>
              </a:bodyPr>
              <a:lstStyle/>
              <a:p>
                <a:r>
                  <a:rPr lang="en-US" dirty="0">
                    <a:solidFill>
                      <a:srgbClr val="FF0000"/>
                    </a:solidFill>
                  </a:rPr>
                  <a:t> </a:t>
                </a:r>
                <a14:m>
                  <m:oMath xmlns:m="http://schemas.openxmlformats.org/officeDocument/2006/math">
                    <m:r>
                      <a:rPr lang="en-US" i="1">
                        <a:solidFill>
                          <a:srgbClr val="FF0000"/>
                        </a:solidFill>
                        <a:latin typeface="Cambria Math"/>
                      </a:rPr>
                      <m:t>𝜌</m:t>
                    </m:r>
                  </m:oMath>
                </a14:m>
                <a:r>
                  <a:rPr lang="en-US" dirty="0">
                    <a:solidFill>
                      <a:srgbClr val="FF0000"/>
                    </a:solidFill>
                  </a:rPr>
                  <a:t>=0</a:t>
                </a:r>
              </a:p>
            </p:txBody>
          </p:sp>
        </mc:Choice>
        <mc:Fallback xmlns="">
          <p:sp>
            <p:nvSpPr>
              <p:cNvPr id="7" name="Rectangle 6"/>
              <p:cNvSpPr>
                <a:spLocks noRot="1" noChangeAspect="1" noMove="1" noResize="1" noEditPoints="1" noAdjustHandles="1" noChangeArrowheads="1" noChangeShapeType="1" noTextEdit="1"/>
              </p:cNvSpPr>
              <p:nvPr/>
            </p:nvSpPr>
            <p:spPr>
              <a:xfrm>
                <a:off x="2369136" y="838200"/>
                <a:ext cx="602665" cy="369332"/>
              </a:xfrm>
              <a:prstGeom prst="rect">
                <a:avLst/>
              </a:prstGeom>
              <a:blipFill>
                <a:blip r:embed="rId2"/>
                <a:stretch>
                  <a:fillRect t="-10000" r="-8081" b="-25000"/>
                </a:stretch>
              </a:blipFill>
            </p:spPr>
            <p:txBody>
              <a:bodyPr/>
              <a:lstStyle/>
              <a:p>
                <a:r>
                  <a:rPr lang="en-US">
                    <a:noFill/>
                  </a:rPr>
                  <a:t> </a:t>
                </a:r>
              </a:p>
            </p:txBody>
          </p:sp>
        </mc:Fallback>
      </mc:AlternateContent>
      <p:sp>
        <p:nvSpPr>
          <p:cNvPr id="8" name="TextBox 7"/>
          <p:cNvSpPr txBox="1"/>
          <p:nvPr/>
        </p:nvSpPr>
        <p:spPr>
          <a:xfrm>
            <a:off x="6726348" y="1840468"/>
            <a:ext cx="288862" cy="369332"/>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9" name="TextBox 8"/>
              <p:cNvSpPr txBox="1"/>
              <p:nvPr/>
            </p:nvSpPr>
            <p:spPr>
              <a:xfrm>
                <a:off x="4800601" y="2895601"/>
                <a:ext cx="247080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𝑦</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800601" y="2895601"/>
                <a:ext cx="2470805" cy="391261"/>
              </a:xfrm>
              <a:prstGeom prst="rect">
                <a:avLst/>
              </a:prstGeom>
              <a:blipFill>
                <a:blip r:embed="rId3"/>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48201" y="3799739"/>
                <a:ext cx="2817245"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𝑦</m:t>
                                  </m:r>
                                </m:e>
                              </m:d>
                            </m:e>
                          </m:d>
                        </m:e>
                        <m:sup>
                          <m:r>
                            <a:rPr lang="en-US" i="1">
                              <a:latin typeface="Cambria Math" panose="02040503050406030204" pitchFamily="18" charset="0"/>
                            </a:rPr>
                            <m:t>2</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648201" y="3799739"/>
                <a:ext cx="2817245" cy="459678"/>
              </a:xfrm>
              <a:prstGeom prst="rect">
                <a:avLst/>
              </a:prstGeom>
              <a:blipFill>
                <a:blip r:embed="rId4"/>
                <a:stretch>
                  <a:fillRect b="-2632"/>
                </a:stretch>
              </a:blipFill>
            </p:spPr>
            <p:txBody>
              <a:bodyPr/>
              <a:lstStyle/>
              <a:p>
                <a:r>
                  <a:rPr lang="en-US">
                    <a:noFill/>
                  </a:rPr>
                  <a:t> </a:t>
                </a:r>
              </a:p>
            </p:txBody>
          </p:sp>
        </mc:Fallback>
      </mc:AlternateContent>
      <p:cxnSp>
        <p:nvCxnSpPr>
          <p:cNvPr id="11" name="Straight Arrow Connector 10"/>
          <p:cNvCxnSpPr/>
          <p:nvPr/>
        </p:nvCxnSpPr>
        <p:spPr>
          <a:xfrm flipV="1">
            <a:off x="6705600" y="1066801"/>
            <a:ext cx="0" cy="9864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9200" y="1143000"/>
            <a:ext cx="1676400" cy="0"/>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29200" y="1143000"/>
            <a:ext cx="1697148"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67400" y="1154668"/>
            <a:ext cx="276038" cy="369332"/>
          </a:xfrm>
          <a:prstGeom prst="rect">
            <a:avLst/>
          </a:prstGeom>
          <a:noFill/>
        </p:spPr>
        <p:txBody>
          <a:bodyPr wrap="none" rtlCol="0">
            <a:spAutoFit/>
          </a:bodyPr>
          <a:lstStyle/>
          <a:p>
            <a:r>
              <a:rPr lang="en-US" dirty="0"/>
              <a:t>z</a:t>
            </a:r>
          </a:p>
        </p:txBody>
      </p:sp>
      <p:pic>
        <p:nvPicPr>
          <p:cNvPr id="16" name="Picture 15"/>
          <p:cNvPicPr>
            <a:picLocks noChangeAspect="1"/>
          </p:cNvPicPr>
          <p:nvPr/>
        </p:nvPicPr>
        <p:blipFill>
          <a:blip r:embed="rId5"/>
          <a:stretch>
            <a:fillRect/>
          </a:stretch>
        </p:blipFill>
        <p:spPr>
          <a:xfrm>
            <a:off x="1981200" y="5486401"/>
            <a:ext cx="8398702" cy="448133"/>
          </a:xfrm>
          <a:prstGeom prst="rect">
            <a:avLst/>
          </a:prstGeom>
        </p:spPr>
      </p:pic>
    </p:spTree>
    <p:extLst>
      <p:ext uri="{BB962C8B-B14F-4D97-AF65-F5344CB8AC3E}">
        <p14:creationId xmlns:p14="http://schemas.microsoft.com/office/powerpoint/2010/main" val="39122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Two signals x and y each have </a:t>
                </a:r>
                <a:r>
                  <a:rPr lang="en-US" dirty="0">
                    <a:solidFill>
                      <a:srgbClr val="FF0000"/>
                    </a:solidFill>
                  </a:rPr>
                  <a:t>unit</a:t>
                </a:r>
                <a:r>
                  <a:rPr lang="en-US" dirty="0"/>
                  <a:t> </a:t>
                </a:r>
                <a:r>
                  <a:rPr lang="en-US" dirty="0">
                    <a:solidFill>
                      <a:srgbClr val="FF0000"/>
                    </a:solidFill>
                  </a:rPr>
                  <a:t>energy</a:t>
                </a:r>
                <a:r>
                  <a:rPr lang="en-US" dirty="0"/>
                  <a:t>. Find Energy of signal </a:t>
                </a:r>
                <a:r>
                  <a:rPr lang="en-US" dirty="0" err="1"/>
                  <a:t>x+y</a:t>
                </a:r>
                <a:r>
                  <a:rPr lang="en-US" dirty="0"/>
                  <a:t> for the following cases:</a:t>
                </a:r>
              </a:p>
              <a:p>
                <a:pPr lvl="1"/>
                <a:endParaRPr lang="en-US" dirty="0"/>
              </a:p>
              <a:p>
                <a:pPr lvl="1"/>
                <a:r>
                  <a:rPr lang="en-US" dirty="0"/>
                  <a:t>x and y are </a:t>
                </a:r>
                <a:r>
                  <a:rPr lang="en-US" b="1" dirty="0"/>
                  <a:t>orthogonal, </a:t>
                </a:r>
                <a14:m>
                  <m:oMath xmlns:m="http://schemas.openxmlformats.org/officeDocument/2006/math">
                    <m:r>
                      <a:rPr lang="en-US" b="1" i="1" smtClean="0">
                        <a:latin typeface="Cambria Math" panose="02040503050406030204" pitchFamily="18" charset="0"/>
                      </a:rPr>
                      <m:t>𝝆</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pPr lvl="1"/>
                <a:endParaRPr lang="en-US" b="1" dirty="0"/>
              </a:p>
              <a:p>
                <a:pPr lvl="1"/>
                <a:endParaRPr lang="en-US" b="1" dirty="0"/>
              </a:p>
              <a:p>
                <a:pPr lvl="1"/>
                <a:r>
                  <a:rPr lang="en-US" dirty="0"/>
                  <a:t>x=y (signals are identical), </a:t>
                </a:r>
                <a14:m>
                  <m:oMath xmlns:m="http://schemas.openxmlformats.org/officeDocument/2006/math">
                    <m:r>
                      <a:rPr lang="en-US" b="1" i="1" smtClean="0">
                        <a:latin typeface="Cambria Math" panose="02040503050406030204" pitchFamily="18" charset="0"/>
                      </a:rPr>
                      <m:t>𝝆</m:t>
                    </m:r>
                    <m:r>
                      <a:rPr lang="en-US" b="1" i="1" smtClean="0">
                        <a:latin typeface="Cambria Math" panose="02040503050406030204" pitchFamily="18" charset="0"/>
                      </a:rPr>
                      <m:t>=</m:t>
                    </m:r>
                    <m:r>
                      <a:rPr lang="en-US" b="1" i="1" smtClean="0">
                        <a:latin typeface="Cambria Math" panose="02040503050406030204" pitchFamily="18" charset="0"/>
                      </a:rPr>
                      <m:t>𝟏</m:t>
                    </m:r>
                    <m:r>
                      <a:rPr lang="en-US" b="0" i="1" smtClean="0">
                        <a:latin typeface="Cambria Math" panose="02040503050406030204" pitchFamily="18" charset="0"/>
                      </a:rPr>
                      <m:t> </m:t>
                    </m:r>
                  </m:oMath>
                </a14:m>
                <a:endParaRPr lang="en-US" dirty="0"/>
              </a:p>
              <a:p>
                <a:pPr lvl="1"/>
                <a:endParaRPr lang="en-US" dirty="0"/>
              </a:p>
              <a:p>
                <a:pPr lvl="1"/>
                <a:endParaRPr lang="en-US" dirty="0"/>
              </a:p>
              <a:p>
                <a:pPr lvl="1"/>
                <a:endParaRPr lang="en-US" dirty="0"/>
              </a:p>
              <a:p>
                <a:pPr lvl="1"/>
                <a:r>
                  <a:rPr lang="en-US" dirty="0"/>
                  <a:t>x=-y (signals are inverse), </a:t>
                </a:r>
                <a14:m>
                  <m:oMath xmlns:m="http://schemas.openxmlformats.org/officeDocument/2006/math">
                    <m:r>
                      <a:rPr lang="en-US" b="1" i="1" smtClean="0">
                        <a:latin typeface="Cambria Math" panose="02040503050406030204" pitchFamily="18" charset="0"/>
                      </a:rPr>
                      <m:t>𝝆</m:t>
                    </m:r>
                    <m:r>
                      <a:rPr lang="en-US" b="1" i="1" smtClean="0">
                        <a:latin typeface="Cambria Math" panose="02040503050406030204" pitchFamily="18" charset="0"/>
                      </a:rPr>
                      <m:t>=−</m:t>
                    </m:r>
                    <m:r>
                      <a:rPr lang="en-US" b="1" i="1" smtClean="0">
                        <a:latin typeface="Cambria Math" panose="02040503050406030204" pitchFamily="18" charset="0"/>
                      </a:rPr>
                      <m:t>𝟏</m:t>
                    </m:r>
                    <m:r>
                      <a:rPr lang="en-US" b="0" i="1" smtClean="0">
                        <a:latin typeface="Cambria Math" panose="02040503050406030204" pitchFamily="18" charset="0"/>
                      </a:rPr>
                      <m:t> </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27292" y="2438401"/>
                <a:ext cx="2364109"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𝑦</m:t>
                          </m:r>
                        </m:sub>
                      </m:sSub>
                      <m:r>
                        <a:rPr lang="en-US" i="1">
                          <a:latin typeface="Cambria Math" panose="02040503050406030204" pitchFamily="18" charset="0"/>
                        </a:rPr>
                        <m:t>=2</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27292" y="2438401"/>
                <a:ext cx="2364109" cy="391261"/>
              </a:xfrm>
              <a:prstGeom prst="rect">
                <a:avLst/>
              </a:prstGeom>
              <a:blipFill>
                <a:blip r:embed="rId3"/>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76600" y="3429000"/>
                <a:ext cx="5650842" cy="744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𝑥</m:t>
                              </m:r>
                            </m:e>
                          </m:d>
                        </m:sub>
                      </m:sSub>
                      <m:r>
                        <a:rPr lang="en-US" i="1">
                          <a:latin typeface="Cambria Math" panose="02040503050406030204" pitchFamily="18" charset="0"/>
                        </a:rPr>
                        <m:t>=</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23"/>
                                </m:rPr>
                                <a:rPr lang="en-US" i="1">
                                  <a:latin typeface="Cambria Math" panose="02040503050406030204" pitchFamily="18" charset="0"/>
                                </a:rPr>
                                <m:t>𝑡</m:t>
                              </m:r>
                            </m:e>
                            <m:sub>
                              <m:r>
                                <m:rPr>
                                  <m:brk m:alnAt="23"/>
                                </m:rP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𝑥</m:t>
                                  </m:r>
                                </m:e>
                              </m:d>
                            </m:e>
                            <m:sup>
                              <m:r>
                                <a:rPr lang="en-US" i="1">
                                  <a:latin typeface="Cambria Math" panose="02040503050406030204" pitchFamily="18" charset="0"/>
                                </a:rPr>
                                <m:t>2</m:t>
                              </m:r>
                            </m:sup>
                          </m:sSup>
                        </m:e>
                      </m:nary>
                      <m:r>
                        <a:rPr lang="en-US" i="1">
                          <a:latin typeface="Cambria Math" panose="02040503050406030204" pitchFamily="18" charset="0"/>
                        </a:rPr>
                        <m:t>𝑑𝑡</m:t>
                      </m:r>
                      <m:r>
                        <a:rPr lang="en-US" i="1" dirty="0">
                          <a:latin typeface="Cambria Math" panose="02040503050406030204" pitchFamily="18" charset="0"/>
                        </a:rPr>
                        <m:t>=4</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23"/>
                                </m:rPr>
                                <a:rPr lang="en-US" i="1">
                                  <a:latin typeface="Cambria Math" panose="02040503050406030204" pitchFamily="18" charset="0"/>
                                </a:rPr>
                                <m:t>𝑡</m:t>
                              </m:r>
                            </m:e>
                            <m:sub>
                              <m:r>
                                <m:rPr>
                                  <m:brk m:alnAt="23"/>
                                </m:rP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p>
                              <m:r>
                                <a:rPr lang="en-US" i="1">
                                  <a:latin typeface="Cambria Math" panose="02040503050406030204" pitchFamily="18" charset="0"/>
                                </a:rPr>
                                <m:t>2</m:t>
                              </m:r>
                            </m:sup>
                          </m:sSup>
                        </m:e>
                      </m:nary>
                      <m:r>
                        <a:rPr lang="en-US" i="1">
                          <a:latin typeface="Cambria Math" panose="02040503050406030204" pitchFamily="18" charset="0"/>
                        </a:rPr>
                        <m:t>𝑑𝑡</m:t>
                      </m:r>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r>
                        <a:rPr lang="en-US" i="1">
                          <a:latin typeface="Cambria Math" panose="02040503050406030204" pitchFamily="18" charset="0"/>
                        </a:rPr>
                        <m:t>=4</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276600" y="3429000"/>
                <a:ext cx="5650842" cy="7443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67368" y="5018940"/>
                <a:ext cx="4338432" cy="391261"/>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e>
                        </m:d>
                      </m:sub>
                    </m:sSub>
                    <m:r>
                      <a:rPr lang="en-US" i="1">
                        <a:latin typeface="Cambria Math" panose="02040503050406030204" pitchFamily="18" charset="0"/>
                      </a:rPr>
                      <m:t>=</m:t>
                    </m:r>
                  </m:oMath>
                </a14:m>
                <a:r>
                  <a:rPr lang="en-US" dirty="0"/>
                  <a:t>energy of a zero signal=0 </a:t>
                </a:r>
              </a:p>
            </p:txBody>
          </p:sp>
        </mc:Choice>
        <mc:Fallback xmlns="">
          <p:sp>
            <p:nvSpPr>
              <p:cNvPr id="10" name="TextBox 9"/>
              <p:cNvSpPr txBox="1">
                <a:spLocks noRot="1" noChangeAspect="1" noMove="1" noResize="1" noEditPoints="1" noAdjustHandles="1" noChangeArrowheads="1" noChangeShapeType="1" noTextEdit="1"/>
              </p:cNvSpPr>
              <p:nvPr/>
            </p:nvSpPr>
            <p:spPr>
              <a:xfrm>
                <a:off x="3967368" y="5018940"/>
                <a:ext cx="4338432" cy="391261"/>
              </a:xfrm>
              <a:prstGeom prst="rect">
                <a:avLst/>
              </a:prstGeom>
              <a:blipFill>
                <a:blip r:embed="rId5"/>
                <a:stretch>
                  <a:fillRect t="-6154" r="-140" b="-18462"/>
                </a:stretch>
              </a:blipFill>
            </p:spPr>
            <p:txBody>
              <a:bodyPr/>
              <a:lstStyle/>
              <a:p>
                <a:r>
                  <a:rPr lang="en-US">
                    <a:noFill/>
                  </a:rPr>
                  <a:t> </a:t>
                </a:r>
              </a:p>
            </p:txBody>
          </p:sp>
        </mc:Fallback>
      </mc:AlternateContent>
    </p:spTree>
    <p:extLst>
      <p:ext uri="{BB962C8B-B14F-4D97-AF65-F5344CB8AC3E}">
        <p14:creationId xmlns:p14="http://schemas.microsoft.com/office/powerpoint/2010/main" val="74899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Application in Communication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Binary communication </a:t>
                </a:r>
                <a:r>
                  <a:rPr lang="en-US" dirty="0">
                    <a:solidFill>
                      <a:srgbClr val="C00000"/>
                    </a:solidFill>
                  </a:rPr>
                  <a:t>send ‘1’ with p(t) and ‘0’ with q(t)</a:t>
                </a:r>
              </a:p>
              <a:p>
                <a:r>
                  <a:rPr lang="en-US" dirty="0"/>
                  <a:t>Each time that we receive a pulse at the receiver, we need to detect which of the two known pulses (p(t) and q(t)) was sent in the presence of noise. </a:t>
                </a:r>
              </a:p>
              <a:p>
                <a:r>
                  <a:rPr lang="en-US" dirty="0"/>
                  <a:t>To make </a:t>
                </a:r>
                <a:r>
                  <a:rPr lang="en-US" dirty="0">
                    <a:solidFill>
                      <a:srgbClr val="FF0000"/>
                    </a:solidFill>
                  </a:rPr>
                  <a:t>detection easier</a:t>
                </a:r>
                <a:r>
                  <a:rPr lang="en-US" dirty="0"/>
                  <a:t>, we should make p(t) and q(t) </a:t>
                </a:r>
                <a:r>
                  <a:rPr lang="en-US" dirty="0">
                    <a:solidFill>
                      <a:srgbClr val="FF0000"/>
                    </a:solidFill>
                  </a:rPr>
                  <a:t>as dissimilar as possible </a:t>
                </a:r>
                <a:r>
                  <a:rPr lang="en-US" dirty="0"/>
                  <a:t>(have two signals negate of each other (</a:t>
                </a:r>
                <a14:m>
                  <m:oMath xmlns:m="http://schemas.openxmlformats.org/officeDocument/2006/math">
                    <m:r>
                      <a:rPr lang="en-US" i="1" smtClean="0">
                        <a:solidFill>
                          <a:srgbClr val="FF0000"/>
                        </a:solidFill>
                        <a:latin typeface="Cambria Math" panose="02040503050406030204" pitchFamily="18" charset="0"/>
                      </a:rPr>
                      <m:t>𝜌</m:t>
                    </m:r>
                    <m:r>
                      <a:rPr lang="en-US" b="0" i="1" smtClean="0">
                        <a:solidFill>
                          <a:srgbClr val="FF0000"/>
                        </a:solidFill>
                        <a:latin typeface="Cambria Math" panose="02040503050406030204" pitchFamily="18" charset="0"/>
                      </a:rPr>
                      <m:t>=−1</m:t>
                    </m:r>
                  </m:oMath>
                </a14:m>
                <a:r>
                  <a:rPr lang="en-US" dirty="0"/>
                  <a:t>). So we send p(t) and –p(t)</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r="-593"/>
                </a:stretch>
              </a:blipFill>
            </p:spPr>
            <p:txBody>
              <a:bodyPr/>
              <a:lstStyle/>
              <a:p>
                <a:r>
                  <a:rPr lang="en-US">
                    <a:noFill/>
                  </a:rPr>
                  <a:t> </a:t>
                </a:r>
              </a:p>
            </p:txBody>
          </p:sp>
        </mc:Fallback>
      </mc:AlternateContent>
      <p:sp>
        <p:nvSpPr>
          <p:cNvPr id="4" name="Rectangle 3"/>
          <p:cNvSpPr/>
          <p:nvPr/>
        </p:nvSpPr>
        <p:spPr>
          <a:xfrm>
            <a:off x="3810000" y="419993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noisy</a:t>
            </a:r>
          </a:p>
          <a:p>
            <a:pPr algn="ctr"/>
            <a:r>
              <a:rPr lang="en-US" dirty="0"/>
              <a:t>channel</a:t>
            </a:r>
          </a:p>
        </p:txBody>
      </p:sp>
      <p:cxnSp>
        <p:nvCxnSpPr>
          <p:cNvPr id="6" name="Straight Connector 5"/>
          <p:cNvCxnSpPr>
            <a:endCxn id="4" idx="1"/>
          </p:cNvCxnSpPr>
          <p:nvPr/>
        </p:nvCxnSpPr>
        <p:spPr>
          <a:xfrm>
            <a:off x="3048000" y="458093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57800" y="4580930"/>
            <a:ext cx="76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3601" y="4114800"/>
            <a:ext cx="521297" cy="923330"/>
          </a:xfrm>
          <a:prstGeom prst="rect">
            <a:avLst/>
          </a:prstGeom>
          <a:noFill/>
        </p:spPr>
        <p:txBody>
          <a:bodyPr wrap="none" rtlCol="0">
            <a:spAutoFit/>
          </a:bodyPr>
          <a:lstStyle/>
          <a:p>
            <a:r>
              <a:rPr lang="en-US" dirty="0"/>
              <a:t>P(t)</a:t>
            </a:r>
          </a:p>
          <a:p>
            <a:r>
              <a:rPr lang="en-US" dirty="0"/>
              <a:t> </a:t>
            </a:r>
          </a:p>
          <a:p>
            <a:r>
              <a:rPr lang="en-US" dirty="0"/>
              <a:t>q(t)</a:t>
            </a:r>
          </a:p>
        </p:txBody>
      </p:sp>
      <p:sp>
        <p:nvSpPr>
          <p:cNvPr id="9" name="TextBox 8"/>
          <p:cNvSpPr txBox="1"/>
          <p:nvPr/>
        </p:nvSpPr>
        <p:spPr>
          <a:xfrm>
            <a:off x="5562600" y="4199930"/>
            <a:ext cx="482824" cy="369332"/>
          </a:xfrm>
          <a:prstGeom prst="rect">
            <a:avLst/>
          </a:prstGeom>
          <a:noFill/>
        </p:spPr>
        <p:txBody>
          <a:bodyPr wrap="none" rtlCol="0">
            <a:spAutoFit/>
          </a:bodyPr>
          <a:lstStyle/>
          <a:p>
            <a:r>
              <a:rPr lang="en-US" dirty="0"/>
              <a:t>r(t)</a:t>
            </a:r>
          </a:p>
        </p:txBody>
      </p:sp>
      <p:sp>
        <p:nvSpPr>
          <p:cNvPr id="10" name="Rectangle 9"/>
          <p:cNvSpPr/>
          <p:nvPr/>
        </p:nvSpPr>
        <p:spPr>
          <a:xfrm>
            <a:off x="6096000" y="3925456"/>
            <a:ext cx="14478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Detector</a:t>
            </a:r>
          </a:p>
        </p:txBody>
      </p:sp>
      <p:sp>
        <p:nvSpPr>
          <p:cNvPr id="15" name="TextBox 14"/>
          <p:cNvSpPr txBox="1"/>
          <p:nvPr/>
        </p:nvSpPr>
        <p:spPr>
          <a:xfrm>
            <a:off x="6235446" y="4736068"/>
            <a:ext cx="1276311" cy="369332"/>
          </a:xfrm>
          <a:prstGeom prst="rect">
            <a:avLst/>
          </a:prstGeom>
          <a:noFill/>
        </p:spPr>
        <p:txBody>
          <a:bodyPr wrap="none" rtlCol="0">
            <a:spAutoFit/>
          </a:bodyPr>
          <a:lstStyle/>
          <a:p>
            <a:r>
              <a:rPr lang="en-US" dirty="0">
                <a:solidFill>
                  <a:schemeClr val="bg1"/>
                </a:solidFill>
              </a:rPr>
              <a:t>P(t) or q(t)?</a:t>
            </a:r>
          </a:p>
        </p:txBody>
      </p:sp>
      <p:cxnSp>
        <p:nvCxnSpPr>
          <p:cNvPr id="16" name="Straight Connector 15"/>
          <p:cNvCxnSpPr/>
          <p:nvPr/>
        </p:nvCxnSpPr>
        <p:spPr>
          <a:xfrm>
            <a:off x="7543800" y="4572000"/>
            <a:ext cx="76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9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Application in Communication Systems (2)</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Ideally, if there was no noise in the channel we had</a:t>
            </a:r>
          </a:p>
          <a:p>
            <a:endParaRPr lang="en-US" dirty="0"/>
          </a:p>
          <a:p>
            <a:endParaRPr lang="en-US" dirty="0"/>
          </a:p>
          <a:p>
            <a:endParaRPr lang="en-US" dirty="0"/>
          </a:p>
          <a:p>
            <a:endParaRPr lang="en-US" dirty="0"/>
          </a:p>
          <a:p>
            <a:r>
              <a:rPr lang="en-US" dirty="0"/>
              <a:t>When there is noise,  we put a threshold </a:t>
            </a:r>
          </a:p>
          <a:p>
            <a:endParaRPr lang="en-US" dirty="0"/>
          </a:p>
          <a:p>
            <a:endParaRPr lang="en-US" dirty="0"/>
          </a:p>
          <a:p>
            <a:pPr marL="0" indent="0">
              <a:buNone/>
            </a:pPr>
            <a:endParaRPr lang="en-US" dirty="0"/>
          </a:p>
        </p:txBody>
      </p:sp>
      <p:sp>
        <p:nvSpPr>
          <p:cNvPr id="11" name="Rectangle 10"/>
          <p:cNvSpPr/>
          <p:nvPr/>
        </p:nvSpPr>
        <p:spPr>
          <a:xfrm>
            <a:off x="4191000" y="137160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Noisy </a:t>
            </a:r>
          </a:p>
          <a:p>
            <a:pPr algn="ctr"/>
            <a:r>
              <a:rPr lang="en-US" dirty="0"/>
              <a:t>channel</a:t>
            </a:r>
          </a:p>
        </p:txBody>
      </p:sp>
      <p:cxnSp>
        <p:nvCxnSpPr>
          <p:cNvPr id="12" name="Straight Connector 11"/>
          <p:cNvCxnSpPr>
            <a:endCxn id="11" idx="1"/>
          </p:cNvCxnSpPr>
          <p:nvPr/>
        </p:nvCxnSpPr>
        <p:spPr>
          <a:xfrm>
            <a:off x="3429000" y="17526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38800" y="1752600"/>
            <a:ext cx="76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4601" y="1286470"/>
            <a:ext cx="595035" cy="923330"/>
          </a:xfrm>
          <a:prstGeom prst="rect">
            <a:avLst/>
          </a:prstGeom>
          <a:noFill/>
        </p:spPr>
        <p:txBody>
          <a:bodyPr wrap="none" rtlCol="0">
            <a:spAutoFit/>
          </a:bodyPr>
          <a:lstStyle/>
          <a:p>
            <a:r>
              <a:rPr lang="en-US" dirty="0"/>
              <a:t>P(t)</a:t>
            </a:r>
          </a:p>
          <a:p>
            <a:r>
              <a:rPr lang="en-US" dirty="0"/>
              <a:t> </a:t>
            </a:r>
          </a:p>
          <a:p>
            <a:r>
              <a:rPr lang="en-US" dirty="0"/>
              <a:t>-p(t)</a:t>
            </a:r>
          </a:p>
        </p:txBody>
      </p:sp>
      <p:sp>
        <p:nvSpPr>
          <p:cNvPr id="15" name="TextBox 14"/>
          <p:cNvSpPr txBox="1"/>
          <p:nvPr/>
        </p:nvSpPr>
        <p:spPr>
          <a:xfrm>
            <a:off x="5943600" y="1371600"/>
            <a:ext cx="482824" cy="369332"/>
          </a:xfrm>
          <a:prstGeom prst="rect">
            <a:avLst/>
          </a:prstGeom>
          <a:noFill/>
        </p:spPr>
        <p:txBody>
          <a:bodyPr wrap="none" rtlCol="0">
            <a:spAutoFit/>
          </a:bodyPr>
          <a:lstStyle/>
          <a:p>
            <a:r>
              <a:rPr lang="en-US" dirty="0"/>
              <a:t>r(t)</a:t>
            </a:r>
          </a:p>
        </p:txBody>
      </p:sp>
      <p:sp>
        <p:nvSpPr>
          <p:cNvPr id="16" name="Rectangle 15"/>
          <p:cNvSpPr/>
          <p:nvPr/>
        </p:nvSpPr>
        <p:spPr>
          <a:xfrm>
            <a:off x="6477000" y="136267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Detector: Correlator</a:t>
            </a:r>
          </a:p>
        </p:txBody>
      </p:sp>
      <mc:AlternateContent xmlns:mc="http://schemas.openxmlformats.org/markup-compatibility/2006" xmlns:a14="http://schemas.microsoft.com/office/drawing/2010/main">
        <mc:Choice Requires="a14">
          <p:sp>
            <p:nvSpPr>
              <p:cNvPr id="17" name="TextBox 16"/>
              <p:cNvSpPr txBox="1"/>
              <p:nvPr/>
            </p:nvSpPr>
            <p:spPr>
              <a:xfrm>
                <a:off x="8166383" y="1341888"/>
                <a:ext cx="839782" cy="5564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𝑝</m:t>
                          </m:r>
                        </m:sub>
                      </m:sSub>
                    </m:oMath>
                  </m:oMathPara>
                </a14:m>
                <a:endParaRPr lang="en-US"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8166383" y="1341888"/>
                <a:ext cx="839782" cy="55643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209801" y="3200400"/>
                <a:ext cx="1120307" cy="556434"/>
              </a:xfrm>
              <a:prstGeom prst="rect">
                <a:avLst/>
              </a:prstGeom>
              <a:noFill/>
            </p:spPr>
            <p:txBody>
              <a:bodyPr wrap="none" rtlCol="0">
                <a:spAutoFit/>
              </a:body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𝑝</m:t>
                        </m:r>
                      </m:sub>
                    </m:sSub>
                  </m:oMath>
                </a14:m>
                <a:r>
                  <a:rPr lang="en-US" sz="2800" dirty="0"/>
                  <a:t>=1</a:t>
                </a:r>
              </a:p>
            </p:txBody>
          </p:sp>
        </mc:Choice>
        <mc:Fallback xmlns="">
          <p:sp>
            <p:nvSpPr>
              <p:cNvPr id="18" name="TextBox 17"/>
              <p:cNvSpPr txBox="1">
                <a:spLocks noRot="1" noChangeAspect="1" noMove="1" noResize="1" noEditPoints="1" noAdjustHandles="1" noChangeArrowheads="1" noChangeShapeType="1" noTextEdit="1"/>
              </p:cNvSpPr>
              <p:nvPr/>
            </p:nvSpPr>
            <p:spPr>
              <a:xfrm>
                <a:off x="2209801" y="3200400"/>
                <a:ext cx="1120307" cy="556434"/>
              </a:xfrm>
              <a:prstGeom prst="rect">
                <a:avLst/>
              </a:prstGeom>
              <a:blipFill>
                <a:blip r:embed="rId3"/>
                <a:stretch>
                  <a:fillRect t="-9890" r="-9836"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56293" y="3710766"/>
                <a:ext cx="1230914" cy="556434"/>
              </a:xfrm>
              <a:prstGeom prst="rect">
                <a:avLst/>
              </a:prstGeom>
              <a:noFill/>
            </p:spPr>
            <p:txBody>
              <a:bodyPr wrap="none" rtlCol="0">
                <a:spAutoFit/>
              </a:body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𝑝</m:t>
                        </m:r>
                      </m:sub>
                    </m:sSub>
                  </m:oMath>
                </a14:m>
                <a:r>
                  <a:rPr lang="en-US" sz="2800" dirty="0"/>
                  <a:t>=-1</a:t>
                </a:r>
              </a:p>
            </p:txBody>
          </p:sp>
        </mc:Choice>
        <mc:Fallback xmlns="">
          <p:sp>
            <p:nvSpPr>
              <p:cNvPr id="19" name="TextBox 18"/>
              <p:cNvSpPr txBox="1">
                <a:spLocks noRot="1" noChangeAspect="1" noMove="1" noResize="1" noEditPoints="1" noAdjustHandles="1" noChangeArrowheads="1" noChangeShapeType="1" noTextEdit="1"/>
              </p:cNvSpPr>
              <p:nvPr/>
            </p:nvSpPr>
            <p:spPr>
              <a:xfrm>
                <a:off x="2156293" y="3710766"/>
                <a:ext cx="1230914" cy="556434"/>
              </a:xfrm>
              <a:prstGeom prst="rect">
                <a:avLst/>
              </a:prstGeom>
              <a:blipFill>
                <a:blip r:embed="rId4"/>
                <a:stretch>
                  <a:fillRect t="-10989" r="-8416" b="-25275"/>
                </a:stretch>
              </a:blipFill>
            </p:spPr>
            <p:txBody>
              <a:bodyPr/>
              <a:lstStyle/>
              <a:p>
                <a:r>
                  <a:rPr lang="en-US">
                    <a:noFill/>
                  </a:rPr>
                  <a:t> </a:t>
                </a:r>
              </a:p>
            </p:txBody>
          </p:sp>
        </mc:Fallback>
      </mc:AlternateContent>
      <p:sp>
        <p:nvSpPr>
          <p:cNvPr id="20" name="TextBox 19"/>
          <p:cNvSpPr txBox="1"/>
          <p:nvPr/>
        </p:nvSpPr>
        <p:spPr>
          <a:xfrm>
            <a:off x="3523044" y="3293951"/>
            <a:ext cx="1670778" cy="369332"/>
          </a:xfrm>
          <a:prstGeom prst="rect">
            <a:avLst/>
          </a:prstGeom>
          <a:noFill/>
        </p:spPr>
        <p:txBody>
          <a:bodyPr wrap="none" rtlCol="0">
            <a:spAutoFit/>
          </a:bodyPr>
          <a:lstStyle/>
          <a:p>
            <a:r>
              <a:rPr lang="en-US" dirty="0">
                <a:sym typeface="Wingdings" panose="05000000000000000000" pitchFamily="2" charset="2"/>
              </a:rPr>
              <a:t> </a:t>
            </a:r>
            <a:r>
              <a:rPr lang="en-US" dirty="0"/>
              <a:t>P(t) was sent</a:t>
            </a:r>
          </a:p>
        </p:txBody>
      </p:sp>
      <p:sp>
        <p:nvSpPr>
          <p:cNvPr id="21" name="TextBox 20"/>
          <p:cNvSpPr txBox="1"/>
          <p:nvPr/>
        </p:nvSpPr>
        <p:spPr>
          <a:xfrm>
            <a:off x="3484945" y="3733800"/>
            <a:ext cx="1741311" cy="369332"/>
          </a:xfrm>
          <a:prstGeom prst="rect">
            <a:avLst/>
          </a:prstGeom>
          <a:noFill/>
        </p:spPr>
        <p:txBody>
          <a:bodyPr wrap="none" rtlCol="0">
            <a:spAutoFit/>
          </a:bodyPr>
          <a:lstStyle/>
          <a:p>
            <a:r>
              <a:rPr lang="en-US" dirty="0">
                <a:sym typeface="Wingdings" panose="05000000000000000000" pitchFamily="2" charset="2"/>
              </a:rPr>
              <a:t> </a:t>
            </a:r>
            <a:r>
              <a:rPr lang="en-US" dirty="0"/>
              <a:t>-P(t) was sent</a:t>
            </a:r>
          </a:p>
        </p:txBody>
      </p:sp>
      <mc:AlternateContent xmlns:mc="http://schemas.openxmlformats.org/markup-compatibility/2006" xmlns:a14="http://schemas.microsoft.com/office/drawing/2010/main">
        <mc:Choice Requires="a14">
          <p:sp>
            <p:nvSpPr>
              <p:cNvPr id="22" name="TextBox 21"/>
              <p:cNvSpPr txBox="1"/>
              <p:nvPr/>
            </p:nvSpPr>
            <p:spPr>
              <a:xfrm>
                <a:off x="4878711" y="5334000"/>
                <a:ext cx="1507400" cy="5564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𝑝</m:t>
                          </m:r>
                        </m:sub>
                      </m:sSub>
                      <m:r>
                        <a:rPr lang="en-US" sz="2800" i="1" dirty="0">
                          <a:latin typeface="Cambria Math" panose="02040503050406030204" pitchFamily="18" charset="0"/>
                        </a:rPr>
                        <m:t>&gt;0</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4878711" y="5334000"/>
                <a:ext cx="1507400" cy="5564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876800" y="5920566"/>
                <a:ext cx="1507400" cy="5564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𝑝</m:t>
                          </m:r>
                        </m:sub>
                      </m:sSub>
                      <m:r>
                        <a:rPr lang="en-US" sz="2800" i="1">
                          <a:latin typeface="Cambria Math" panose="02040503050406030204" pitchFamily="18" charset="0"/>
                        </a:rPr>
                        <m:t>&lt;</m:t>
                      </m:r>
                      <m:r>
                        <a:rPr lang="en-US" sz="2800" i="1" dirty="0">
                          <a:latin typeface="Cambria Math" panose="02040503050406030204" pitchFamily="18" charset="0"/>
                        </a:rPr>
                        <m:t>0</m:t>
                      </m:r>
                    </m:oMath>
                  </m:oMathPara>
                </a14:m>
                <a:endParaRPr lang="en-US" sz="2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876800" y="5920566"/>
                <a:ext cx="1507400" cy="556434"/>
              </a:xfrm>
              <a:prstGeom prst="rect">
                <a:avLst/>
              </a:prstGeom>
              <a:blipFill>
                <a:blip r:embed="rId6"/>
                <a:stretch>
                  <a:fillRect/>
                </a:stretch>
              </a:blipFill>
            </p:spPr>
            <p:txBody>
              <a:bodyPr/>
              <a:lstStyle/>
              <a:p>
                <a:r>
                  <a:rPr lang="en-US">
                    <a:noFill/>
                  </a:rPr>
                  <a:t> </a:t>
                </a:r>
              </a:p>
            </p:txBody>
          </p:sp>
        </mc:Fallback>
      </mc:AlternateContent>
      <p:sp>
        <p:nvSpPr>
          <p:cNvPr id="24" name="TextBox 23"/>
          <p:cNvSpPr txBox="1"/>
          <p:nvPr/>
        </p:nvSpPr>
        <p:spPr>
          <a:xfrm>
            <a:off x="6591300" y="5410200"/>
            <a:ext cx="1670778" cy="369332"/>
          </a:xfrm>
          <a:prstGeom prst="rect">
            <a:avLst/>
          </a:prstGeom>
          <a:noFill/>
        </p:spPr>
        <p:txBody>
          <a:bodyPr wrap="none" rtlCol="0">
            <a:spAutoFit/>
          </a:bodyPr>
          <a:lstStyle/>
          <a:p>
            <a:r>
              <a:rPr lang="en-US" dirty="0">
                <a:sym typeface="Wingdings" panose="05000000000000000000" pitchFamily="2" charset="2"/>
              </a:rPr>
              <a:t> </a:t>
            </a:r>
            <a:r>
              <a:rPr lang="en-US" dirty="0"/>
              <a:t>P(t) was sent</a:t>
            </a:r>
          </a:p>
        </p:txBody>
      </p:sp>
      <p:sp>
        <p:nvSpPr>
          <p:cNvPr id="25" name="TextBox 24"/>
          <p:cNvSpPr txBox="1"/>
          <p:nvPr/>
        </p:nvSpPr>
        <p:spPr>
          <a:xfrm>
            <a:off x="6553201" y="6031468"/>
            <a:ext cx="1741311" cy="369332"/>
          </a:xfrm>
          <a:prstGeom prst="rect">
            <a:avLst/>
          </a:prstGeom>
          <a:noFill/>
        </p:spPr>
        <p:txBody>
          <a:bodyPr wrap="none" rtlCol="0">
            <a:spAutoFit/>
          </a:bodyPr>
          <a:lstStyle/>
          <a:p>
            <a:r>
              <a:rPr lang="en-US" dirty="0">
                <a:sym typeface="Wingdings" panose="05000000000000000000" pitchFamily="2" charset="2"/>
              </a:rPr>
              <a:t> </a:t>
            </a:r>
            <a:r>
              <a:rPr lang="en-US" dirty="0"/>
              <a:t>-P(t) was sent</a:t>
            </a:r>
          </a:p>
        </p:txBody>
      </p:sp>
    </p:spTree>
    <p:extLst>
      <p:ext uri="{BB962C8B-B14F-4D97-AF65-F5344CB8AC3E}">
        <p14:creationId xmlns:p14="http://schemas.microsoft.com/office/powerpoint/2010/main" val="6180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2.6.3 Correlation functions</a:t>
            </a:r>
          </a:p>
        </p:txBody>
      </p:sp>
      <p:sp>
        <p:nvSpPr>
          <p:cNvPr id="3" name="Content Placeholder 2"/>
          <p:cNvSpPr>
            <a:spLocks noGrp="1"/>
          </p:cNvSpPr>
          <p:nvPr>
            <p:ph idx="1"/>
          </p:nvPr>
        </p:nvSpPr>
        <p:spPr>
          <a:xfrm>
            <a:off x="1981200" y="762000"/>
            <a:ext cx="8229600" cy="5867400"/>
          </a:xfrm>
        </p:spPr>
        <p:txBody>
          <a:bodyPr>
            <a:normAutofit lnSpcReduction="10000"/>
          </a:bodyPr>
          <a:lstStyle/>
          <a:p>
            <a:r>
              <a:rPr lang="en-US" dirty="0">
                <a:solidFill>
                  <a:schemeClr val="tx1">
                    <a:lumMod val="95000"/>
                    <a:lumOff val="5000"/>
                  </a:schemeClr>
                </a:solidFill>
              </a:rPr>
              <a:t>Consider </a:t>
            </a:r>
            <a:r>
              <a:rPr lang="en-US" dirty="0">
                <a:solidFill>
                  <a:srgbClr val="C00000"/>
                </a:solidFill>
              </a:rPr>
              <a:t>target detection with radar</a:t>
            </a:r>
            <a:r>
              <a:rPr lang="en-US" dirty="0">
                <a:solidFill>
                  <a:schemeClr val="tx1">
                    <a:lumMod val="95000"/>
                    <a:lumOff val="5000"/>
                  </a:schemeClr>
                </a:solidFill>
              </a:rPr>
              <a:t>. A known pulse is sent in order to detect a target. If target presented, the pulse will be reflected by it and will be received by a delay.</a:t>
            </a: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solidFill>
                <a:schemeClr val="tx1">
                  <a:lumMod val="95000"/>
                  <a:lumOff val="5000"/>
                </a:schemeClr>
              </a:solidFill>
            </a:endParaRPr>
          </a:p>
          <a:p>
            <a:r>
              <a:rPr lang="en-US" dirty="0">
                <a:solidFill>
                  <a:schemeClr val="tx1">
                    <a:lumMod val="95000"/>
                    <a:lumOff val="5000"/>
                  </a:schemeClr>
                </a:solidFill>
              </a:rPr>
              <a:t>In the following figure, g(t) is sent and z(t) is received.</a:t>
            </a: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solidFill>
                <a:schemeClr val="tx1">
                  <a:lumMod val="95000"/>
                  <a:lumOff val="5000"/>
                </a:schemeClr>
              </a:solidFill>
            </a:endParaRPr>
          </a:p>
          <a:p>
            <a:r>
              <a:rPr lang="en-US" dirty="0">
                <a:solidFill>
                  <a:schemeClr val="tx1">
                    <a:lumMod val="95000"/>
                    <a:lumOff val="5000"/>
                  </a:schemeClr>
                </a:solidFill>
              </a:rPr>
              <a:t>How can we detect the received signal from just noise at the transmitter? </a:t>
            </a:r>
          </a:p>
          <a:p>
            <a:endParaRPr lang="en-US" dirty="0"/>
          </a:p>
        </p:txBody>
      </p:sp>
      <p:pic>
        <p:nvPicPr>
          <p:cNvPr id="4" name="Picture 4" descr="La02F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267200"/>
            <a:ext cx="7315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5001"/>
            <a:ext cx="3657600" cy="1961535"/>
          </a:xfrm>
          <a:prstGeom prst="rect">
            <a:avLst/>
          </a:prstGeom>
        </p:spPr>
      </p:pic>
    </p:spTree>
    <p:extLst>
      <p:ext uri="{BB962C8B-B14F-4D97-AF65-F5344CB8AC3E}">
        <p14:creationId xmlns:p14="http://schemas.microsoft.com/office/powerpoint/2010/main" val="1269926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What is the correlation of g(t) and z(t)?</a:t>
                </a:r>
              </a:p>
              <a:p>
                <a:endParaRPr lang="en-US" dirty="0"/>
              </a:p>
              <a:p>
                <a:endParaRPr lang="en-US" dirty="0"/>
              </a:p>
              <a:p>
                <a:endParaRPr lang="en-US" dirty="0"/>
              </a:p>
              <a:p>
                <a:endParaRPr lang="en-US" dirty="0"/>
              </a:p>
              <a:p>
                <a:r>
                  <a:rPr lang="en-US" dirty="0"/>
                  <a:t>Even though the pulses are identical, the correlation is zero because the pulses are non overlapping in time.</a:t>
                </a:r>
              </a:p>
              <a:p>
                <a:r>
                  <a:rPr lang="en-US" dirty="0"/>
                  <a:t>To avoid this difficulty, we compare z(t) with g(t-</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oMath>
                </a14:m>
                <a:r>
                  <a:rPr lang="en-US" dirty="0"/>
                  <a:t> [shifted signal]</a:t>
                </a:r>
              </a:p>
              <a:p>
                <a:r>
                  <a:rPr lang="en-US" dirty="0"/>
                  <a:t>If for some values of </a:t>
                </a:r>
                <a14:m>
                  <m:oMath xmlns:m="http://schemas.openxmlformats.org/officeDocument/2006/math">
                    <m:r>
                      <a:rPr lang="en-US" b="0" i="1" smtClean="0">
                        <a:latin typeface="Cambria Math" panose="02040503050406030204" pitchFamily="18" charset="0"/>
                      </a:rPr>
                      <m:t>𝜏</m:t>
                    </m:r>
                  </m:oMath>
                </a14:m>
                <a:r>
                  <a:rPr lang="en-US" dirty="0"/>
                  <a:t> there is a strong correlation, then we can detect presence of the target and also its distance!</a:t>
                </a:r>
              </a:p>
              <a:p>
                <a:r>
                  <a:rPr lang="en-US" dirty="0"/>
                  <a:t>Instead of using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 </m:t>
                    </m:r>
                  </m:oMath>
                </a14:m>
                <a:r>
                  <a:rPr lang="en-US" dirty="0"/>
                  <a:t> we define cross correlation.</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877380" y="1752601"/>
                <a:ext cx="4437240" cy="1137363"/>
              </a:xfrm>
              <a:prstGeom prst="rect">
                <a:avLst/>
              </a:prstGeom>
            </p:spPr>
            <p:txBody>
              <a:bodyPr wrap="none">
                <a:spAutoFit/>
              </a:bodyPr>
              <a:lstStyle/>
              <a:p>
                <a:pPr marL="0" lvl="5"/>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a:rPr>
                            <m:t>1</m:t>
                          </m:r>
                        </m:num>
                        <m:den>
                          <m:rad>
                            <m:radPr>
                              <m:degHide m:val="on"/>
                              <m:ctrlPr>
                                <a:rPr lang="en-US" sz="2800" i="1">
                                  <a:latin typeface="Cambria Math" panose="02040503050406030204" pitchFamily="18" charset="0"/>
                                </a:rPr>
                              </m:ctrlPr>
                            </m:radPr>
                            <m:deg/>
                            <m:e>
                              <m:sSub>
                                <m:sSubPr>
                                  <m:ctrlPr>
                                    <a:rPr lang="en-US"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𝑔</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𝑧</m:t>
                                  </m:r>
                                </m:sub>
                              </m:sSub>
                            </m:e>
                          </m:rad>
                        </m:den>
                      </m:f>
                      <m:nary>
                        <m:naryPr>
                          <m:ctrlPr>
                            <a:rPr lang="en-US" sz="2800" i="1">
                              <a:latin typeface="Cambria Math" panose="02040503050406030204" pitchFamily="18" charset="0"/>
                            </a:rPr>
                          </m:ctrlPr>
                        </m:naryPr>
                        <m:sub>
                          <m:sSub>
                            <m:sSubPr>
                              <m:ctrlPr>
                                <a:rPr lang="en-US" sz="2800" i="1">
                                  <a:latin typeface="Cambria Math" panose="02040503050406030204" pitchFamily="18" charset="0"/>
                                </a:rPr>
                              </m:ctrlPr>
                            </m:sSubPr>
                            <m:e>
                              <m:r>
                                <m:rPr>
                                  <m:brk m:alnAt="23"/>
                                </m:rPr>
                                <a:rPr lang="en-US" sz="2800" i="1">
                                  <a:latin typeface="Cambria Math"/>
                                </a:rPr>
                                <m:t>𝑡</m:t>
                              </m:r>
                            </m:e>
                            <m:sub>
                              <m:r>
                                <m:rPr>
                                  <m:brk m:alnAt="23"/>
                                </m:rPr>
                                <a:rPr lang="en-US" sz="2800" i="1">
                                  <a:latin typeface="Cambria Math"/>
                                </a:rPr>
                                <m:t>1</m:t>
                              </m:r>
                            </m:sub>
                          </m:sSub>
                        </m:sub>
                        <m:sup>
                          <m:sSub>
                            <m:sSubPr>
                              <m:ctrlPr>
                                <a:rPr lang="en-US" sz="2800" i="1">
                                  <a:latin typeface="Cambria Math" panose="02040503050406030204" pitchFamily="18" charset="0"/>
                                </a:rPr>
                              </m:ctrlPr>
                            </m:sSubPr>
                            <m:e>
                              <m:r>
                                <a:rPr lang="en-US" sz="2800" i="1">
                                  <a:latin typeface="Cambria Math"/>
                                </a:rPr>
                                <m:t>𝑡</m:t>
                              </m:r>
                            </m:e>
                            <m:sub>
                              <m:r>
                                <a:rPr lang="en-US" sz="2800" i="1">
                                  <a:latin typeface="Cambria Math"/>
                                </a:rPr>
                                <m:t>2</m:t>
                              </m:r>
                            </m:sub>
                          </m:sSub>
                        </m:sup>
                        <m:e>
                          <m:r>
                            <a:rPr lang="en-US" sz="2800" i="1">
                              <a:latin typeface="Cambria Math" panose="02040503050406030204" pitchFamily="18" charset="0"/>
                            </a:rPr>
                            <m:t>𝑧</m:t>
                          </m:r>
                          <m:d>
                            <m:dPr>
                              <m:ctrlPr>
                                <a:rPr lang="en-US" sz="2800" i="1">
                                  <a:latin typeface="Cambria Math" panose="02040503050406030204" pitchFamily="18" charset="0"/>
                                </a:rPr>
                              </m:ctrlPr>
                            </m:dPr>
                            <m:e>
                              <m:r>
                                <a:rPr lang="en-US" sz="2800" i="1">
                                  <a:latin typeface="Cambria Math"/>
                                </a:rPr>
                                <m:t>𝑡</m:t>
                              </m:r>
                            </m:e>
                          </m:d>
                          <m:sSup>
                            <m:sSupPr>
                              <m:ctrlPr>
                                <a:rPr lang="en-US" sz="2800" i="1">
                                  <a:latin typeface="Cambria Math" panose="02040503050406030204" pitchFamily="18" charset="0"/>
                                </a:rPr>
                              </m:ctrlPr>
                            </m:sSupPr>
                            <m:e>
                              <m:r>
                                <a:rPr lang="en-US" sz="2800" i="1">
                                  <a:latin typeface="Cambria Math" panose="02040503050406030204" pitchFamily="18" charset="0"/>
                                </a:rPr>
                                <m:t>𝑔</m:t>
                              </m:r>
                            </m:e>
                            <m:sup>
                              <m:r>
                                <a:rPr lang="en-US" sz="2800" i="1">
                                  <a:latin typeface="Cambria Math" panose="02040503050406030204" pitchFamily="18" charset="0"/>
                                </a:rPr>
                                <m:t>∗</m:t>
                              </m:r>
                            </m:sup>
                          </m:sSup>
                          <m:d>
                            <m:dPr>
                              <m:ctrlPr>
                                <a:rPr lang="en-US" sz="2800" i="1">
                                  <a:latin typeface="Cambria Math" panose="02040503050406030204" pitchFamily="18" charset="0"/>
                                </a:rPr>
                              </m:ctrlPr>
                            </m:dPr>
                            <m:e>
                              <m:r>
                                <a:rPr lang="en-US" sz="2800" i="1">
                                  <a:latin typeface="Cambria Math"/>
                                </a:rPr>
                                <m:t>𝑡</m:t>
                              </m:r>
                            </m:e>
                          </m:d>
                          <m:r>
                            <a:rPr lang="en-US" sz="2800" i="1">
                              <a:latin typeface="Cambria Math"/>
                            </a:rPr>
                            <m:t>𝑑𝑡</m:t>
                          </m:r>
                        </m:e>
                      </m:nary>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3877380" y="1752601"/>
                <a:ext cx="4437240" cy="1137363"/>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8314621" y="2057400"/>
            <a:ext cx="546945" cy="523220"/>
          </a:xfrm>
          <a:prstGeom prst="rect">
            <a:avLst/>
          </a:prstGeom>
          <a:noFill/>
        </p:spPr>
        <p:txBody>
          <a:bodyPr wrap="none" rtlCol="0">
            <a:spAutoFit/>
          </a:bodyPr>
          <a:lstStyle/>
          <a:p>
            <a:r>
              <a:rPr lang="en-US" sz="2800" dirty="0"/>
              <a:t>=0</a:t>
            </a:r>
          </a:p>
        </p:txBody>
      </p:sp>
    </p:spTree>
    <p:extLst>
      <p:ext uri="{BB962C8B-B14F-4D97-AF65-F5344CB8AC3E}">
        <p14:creationId xmlns:p14="http://schemas.microsoft.com/office/powerpoint/2010/main" val="317524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Power</a:t>
            </a:r>
          </a:p>
        </p:txBody>
      </p:sp>
      <p:sp>
        <p:nvSpPr>
          <p:cNvPr id="3" name="Content Placeholder 2"/>
          <p:cNvSpPr>
            <a:spLocks noGrp="1"/>
          </p:cNvSpPr>
          <p:nvPr>
            <p:ph idx="1"/>
          </p:nvPr>
        </p:nvSpPr>
        <p:spPr>
          <a:xfrm>
            <a:off x="1981200" y="762000"/>
            <a:ext cx="8458200" cy="5562600"/>
          </a:xfrm>
        </p:spPr>
        <p:txBody>
          <a:bodyPr/>
          <a:lstStyle/>
          <a:p>
            <a:r>
              <a:rPr lang="en-US" b="1" dirty="0"/>
              <a:t>Signal power</a:t>
            </a:r>
            <a:endParaRPr lang="en-US" dirty="0"/>
          </a:p>
          <a:p>
            <a:endParaRPr lang="en-US" dirty="0"/>
          </a:p>
          <a:p>
            <a:endParaRPr lang="en-US" dirty="0"/>
          </a:p>
          <a:p>
            <a:endParaRPr lang="en-US" dirty="0"/>
          </a:p>
          <a:p>
            <a:r>
              <a:rPr lang="en-US" dirty="0"/>
              <a:t>Simply we can say power is the average of energy</a:t>
            </a:r>
          </a:p>
          <a:p>
            <a:r>
              <a:rPr lang="en-US" dirty="0"/>
              <a:t>Signal power is the time average (mean) of the signal amplitude squared </a:t>
            </a:r>
            <a:r>
              <a:rPr lang="en-US" dirty="0">
                <a:sym typeface="Wingdings" pitchFamily="2" charset="2"/>
              </a:rPr>
              <a:t></a:t>
            </a:r>
            <a:r>
              <a:rPr lang="en-US" dirty="0"/>
              <a:t> called the </a:t>
            </a:r>
            <a:r>
              <a:rPr lang="en-US" b="1" dirty="0"/>
              <a:t>mean squared of g(t)</a:t>
            </a:r>
          </a:p>
          <a:p>
            <a:r>
              <a:rPr lang="en-US" dirty="0"/>
              <a:t>Root mean square (rms)  </a:t>
            </a:r>
          </a:p>
          <a:p>
            <a:r>
              <a:rPr lang="en-US" b="1" dirty="0"/>
              <a:t> For previous example: </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696" y="4800601"/>
            <a:ext cx="3276600" cy="196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648201"/>
            <a:ext cx="27051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extBox 10"/>
              <p:cNvSpPr txBox="1"/>
              <p:nvPr/>
            </p:nvSpPr>
            <p:spPr>
              <a:xfrm>
                <a:off x="5638800" y="3657601"/>
                <a:ext cx="862558" cy="6887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3200" i="1" dirty="0">
                              <a:latin typeface="Cambria Math" panose="02040503050406030204" pitchFamily="18" charset="0"/>
                            </a:rPr>
                          </m:ctrlPr>
                        </m:radPr>
                        <m:deg/>
                        <m:e>
                          <m:sSub>
                            <m:sSubPr>
                              <m:ctrlPr>
                                <a:rPr lang="en-US" sz="3200" i="1" dirty="0">
                                  <a:latin typeface="Cambria Math" panose="02040503050406030204" pitchFamily="18" charset="0"/>
                                </a:rPr>
                              </m:ctrlPr>
                            </m:sSubPr>
                            <m:e>
                              <m:r>
                                <a:rPr lang="en-US" sz="3200" i="1" dirty="0">
                                  <a:latin typeface="Cambria Math"/>
                                </a:rPr>
                                <m:t>𝑝</m:t>
                              </m:r>
                            </m:e>
                            <m:sub>
                              <m:r>
                                <a:rPr lang="en-US" sz="3200" i="1" dirty="0">
                                  <a:latin typeface="Cambria Math"/>
                                </a:rPr>
                                <m:t>𝑔</m:t>
                              </m:r>
                            </m:sub>
                          </m:sSub>
                        </m:e>
                      </m:rad>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638800" y="3657601"/>
                <a:ext cx="862558" cy="6887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581400" y="1447800"/>
                <a:ext cx="5029200" cy="1072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𝑔</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𝑇</m:t>
                              </m:r>
                              <m:r>
                                <a:rPr lang="en-US" sz="2400" i="1">
                                  <a:latin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m:t>
                              </m:r>
                              <m:f>
                                <m:fPr>
                                  <m:ctrlPr>
                                    <a:rPr lang="en-US" sz="2400" i="1">
                                      <a:latin typeface="Cambria Math" panose="02040503050406030204" pitchFamily="18" charset="0"/>
                                    </a:rPr>
                                  </m:ctrlPr>
                                </m:fPr>
                                <m:num>
                                  <m:r>
                                    <m:rPr>
                                      <m:brk m:alnAt="23"/>
                                    </m:rPr>
                                    <a:rPr lang="en-US" sz="2400" i="1">
                                      <a:latin typeface="Cambria Math" panose="02040503050406030204" pitchFamily="18" charset="0"/>
                                    </a:rPr>
                                    <m:t>𝑇</m:t>
                                  </m:r>
                                </m:num>
                                <m:den>
                                  <m:r>
                                    <m:rPr>
                                      <m:brk m:alnAt="23"/>
                                    </m:rPr>
                                    <a:rPr lang="en-US" sz="2400" i="1">
                                      <a:latin typeface="Cambria Math" panose="02040503050406030204" pitchFamily="18" charset="0"/>
                                    </a:rPr>
                                    <m:t>2</m:t>
                                  </m:r>
                                </m:den>
                              </m:f>
                            </m:sub>
                            <m:sup>
                              <m:f>
                                <m:fPr>
                                  <m:ctrlPr>
                                    <a:rPr lang="en-US" sz="2400" i="1">
                                      <a:latin typeface="Cambria Math" panose="02040503050406030204" pitchFamily="18" charset="0"/>
                                    </a:rPr>
                                  </m:ctrlPr>
                                </m:fPr>
                                <m:num>
                                  <m:r>
                                    <a:rPr lang="en-US" sz="2400" i="1">
                                      <a:latin typeface="Cambria Math" panose="02040503050406030204" pitchFamily="18" charset="0"/>
                                    </a:rPr>
                                    <m:t>𝑇</m:t>
                                  </m:r>
                                </m:num>
                                <m:den>
                                  <m:r>
                                    <a:rPr lang="en-US" sz="2400" i="1">
                                      <a:latin typeface="Cambria Math" panose="02040503050406030204" pitchFamily="18" charset="0"/>
                                    </a:rPr>
                                    <m:t>2</m:t>
                                  </m:r>
                                </m:den>
                              </m:f>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sup>
                                  <m:r>
                                    <a:rPr lang="en-US" sz="2400" i="1">
                                      <a:latin typeface="Cambria Math" panose="02040503050406030204" pitchFamily="18" charset="0"/>
                                    </a:rPr>
                                    <m:t>2</m:t>
                                  </m:r>
                                </m:sup>
                              </m:sSup>
                            </m:e>
                          </m:nary>
                          <m:r>
                            <a:rPr lang="en-US" sz="2400" i="1">
                              <a:latin typeface="Cambria Math" panose="02040503050406030204" pitchFamily="18" charset="0"/>
                            </a:rPr>
                            <m:t>𝑑𝑡</m:t>
                          </m:r>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𝑇</m:t>
                                  </m:r>
                                  <m:r>
                                    <a:rPr lang="en-US" sz="2400" i="1">
                                      <a:latin typeface="Cambria Math" panose="02040503050406030204" pitchFamily="18" charset="0"/>
                                    </a:rPr>
                                    <m:t>→∞</m:t>
                                  </m:r>
                                </m:lim>
                              </m:limLow>
                            </m:fName>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num>
                                <m:den>
                                  <m:r>
                                    <a:rPr lang="en-US" sz="2400" i="1">
                                      <a:latin typeface="Cambria Math" panose="02040503050406030204" pitchFamily="18" charset="0"/>
                                    </a:rPr>
                                    <m:t>𝑇</m:t>
                                  </m:r>
                                </m:den>
                              </m:f>
                            </m:e>
                          </m:func>
                        </m:e>
                      </m:func>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447800"/>
                <a:ext cx="5029200" cy="1072666"/>
              </a:xfrm>
              <a:prstGeom prst="rect">
                <a:avLst/>
              </a:prstGeom>
              <a:blipFill>
                <a:blip r:embed="rId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82670DE-DC8D-CFB5-2DE2-DCA469580205}"/>
              </a:ext>
            </a:extLst>
          </p:cNvPr>
          <p:cNvSpPr txBox="1"/>
          <p:nvPr/>
        </p:nvSpPr>
        <p:spPr>
          <a:xfrm>
            <a:off x="5361296" y="5715001"/>
            <a:ext cx="4620904" cy="646331"/>
          </a:xfrm>
          <a:prstGeom prst="rect">
            <a:avLst/>
          </a:prstGeom>
          <a:noFill/>
        </p:spPr>
        <p:txBody>
          <a:bodyPr wrap="square" rtlCol="0">
            <a:spAutoFit/>
          </a:bodyPr>
          <a:lstStyle/>
          <a:p>
            <a:r>
              <a:rPr lang="en-US" dirty="0"/>
              <a:t>Power of a time limited (non-periodic) signal is zero, if we look at it over a long time</a:t>
            </a:r>
          </a:p>
        </p:txBody>
      </p:sp>
    </p:spTree>
    <p:extLst>
      <p:ext uri="{BB962C8B-B14F-4D97-AF65-F5344CB8AC3E}">
        <p14:creationId xmlns:p14="http://schemas.microsoft.com/office/powerpoint/2010/main" val="35010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two signals z(t) and g(t), cross-correlation is defined as</a:t>
                </a:r>
              </a:p>
              <a:p>
                <a:endParaRPr lang="en-US" dirty="0"/>
              </a:p>
              <a:p>
                <a:endParaRPr lang="en-US" dirty="0"/>
              </a:p>
              <a:p>
                <a:endParaRPr lang="en-US" dirty="0"/>
              </a:p>
              <a:p>
                <a:endParaRPr lang="en-US" dirty="0"/>
              </a:p>
              <a:p>
                <a:r>
                  <a:rPr lang="en-US" dirty="0"/>
                  <a:t>Indication of similarity (correlation) of g(t) with z(t) advanced</a:t>
                </a:r>
              </a:p>
              <a:p>
                <a:pPr marL="0" indent="0">
                  <a:buNone/>
                </a:pPr>
                <a:r>
                  <a:rPr lang="en-US" dirty="0"/>
                  <a:t>  </a:t>
                </a:r>
              </a:p>
              <a:p>
                <a:r>
                  <a:rPr lang="en-US" dirty="0"/>
                  <a:t>Please note that cross correlation is a function of the delay </a:t>
                </a:r>
                <a14:m>
                  <m:oMath xmlns:m="http://schemas.openxmlformats.org/officeDocument/2006/math">
                    <m:r>
                      <a:rPr lang="en-US" i="1">
                        <a:latin typeface="Cambria Math" panose="02040503050406030204" pitchFamily="18" charset="0"/>
                      </a:rPr>
                      <m:t>𝜏</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29001" y="1826182"/>
                <a:ext cx="5381665"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𝑧𝑔</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𝑑𝑡</m:t>
                          </m:r>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𝑑𝑡</m:t>
                              </m:r>
                            </m:e>
                          </m:nary>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29001" y="1826182"/>
                <a:ext cx="5381665" cy="6122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1884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Correlation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correlation of a signal with its shifted version is called Auto correlation. For a real signal g(t) we have</a:t>
                </a:r>
              </a:p>
              <a:p>
                <a:endParaRPr lang="en-US" dirty="0"/>
              </a:p>
              <a:p>
                <a:endParaRPr lang="en-US" dirty="0"/>
              </a:p>
              <a:p>
                <a:endParaRPr lang="en-US" dirty="0"/>
              </a:p>
              <a:p>
                <a:endParaRPr lang="en-US" dirty="0"/>
              </a:p>
              <a:p>
                <a:endParaRPr lang="en-US" dirty="0"/>
              </a:p>
              <a:p>
                <a:r>
                  <a:rPr lang="en-US" dirty="0"/>
                  <a:t>Similar to cross correlation, auto correlation is also a function of the delay </a:t>
                </a:r>
                <a14:m>
                  <m:oMath xmlns:m="http://schemas.openxmlformats.org/officeDocument/2006/math">
                    <m:r>
                      <a:rPr lang="en-US" b="0" i="1" smtClean="0">
                        <a:latin typeface="Cambria Math" panose="02040503050406030204" pitchFamily="18" charset="0"/>
                      </a:rPr>
                      <m:t>𝜏</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876"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648200" y="2209801"/>
                <a:ext cx="2879826"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𝑑𝑡</m:t>
                          </m:r>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648200" y="2209801"/>
                <a:ext cx="2879826" cy="6122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0207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Symmetry of </a:t>
            </a:r>
          </a:p>
        </p:txBody>
      </p:sp>
      <p:sp>
        <p:nvSpPr>
          <p:cNvPr id="3" name="Content Placeholder 2"/>
          <p:cNvSpPr>
            <a:spLocks noGrp="1"/>
          </p:cNvSpPr>
          <p:nvPr>
            <p:ph idx="1"/>
          </p:nvPr>
        </p:nvSpPr>
        <p:spPr/>
        <p:txBody>
          <a:bodyPr/>
          <a:lstStyle/>
          <a:p>
            <a:r>
              <a:rPr lang="en-US" dirty="0"/>
              <a:t>Prove the autocorrelation function is symmetric.</a:t>
            </a:r>
          </a:p>
        </p:txBody>
      </p:sp>
      <mc:AlternateContent xmlns:mc="http://schemas.openxmlformats.org/markup-compatibility/2006" xmlns:a14="http://schemas.microsoft.com/office/drawing/2010/main">
        <mc:Choice Requires="a14">
          <p:sp>
            <p:nvSpPr>
              <p:cNvPr id="4" name="TextBox 3"/>
              <p:cNvSpPr txBox="1"/>
              <p:nvPr/>
            </p:nvSpPr>
            <p:spPr>
              <a:xfrm>
                <a:off x="4876800" y="1600201"/>
                <a:ext cx="2621808"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𝜓</m:t>
                          </m:r>
                        </m:e>
                        <m:sub>
                          <m:r>
                            <a:rPr lang="en-US" sz="2800" i="1">
                              <a:latin typeface="Cambria Math" panose="02040503050406030204" pitchFamily="18" charset="0"/>
                            </a:rPr>
                            <m:t>𝑔</m:t>
                          </m:r>
                        </m:sub>
                      </m:sSub>
                      <m:d>
                        <m:dPr>
                          <m:ctrlPr>
                            <a:rPr lang="en-US" sz="2800" i="1">
                              <a:latin typeface="Cambria Math" panose="02040503050406030204" pitchFamily="18" charset="0"/>
                            </a:rPr>
                          </m:ctrlPr>
                        </m:dPr>
                        <m:e>
                          <m:r>
                            <a:rPr lang="en-US" sz="2800" i="1">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𝜓</m:t>
                          </m:r>
                        </m:e>
                        <m:sub>
                          <m:r>
                            <a:rPr lang="en-US" sz="2800" i="1">
                              <a:latin typeface="Cambria Math" panose="02040503050406030204" pitchFamily="18" charset="0"/>
                            </a:rPr>
                            <m:t>𝑔</m:t>
                          </m:r>
                        </m:sub>
                      </m:sSub>
                      <m:d>
                        <m:dPr>
                          <m:ctrlPr>
                            <a:rPr lang="en-US"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𝜏</m:t>
                          </m:r>
                        </m:e>
                      </m: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4876800" y="1600201"/>
                <a:ext cx="2621808" cy="4658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38400" y="3048001"/>
                <a:ext cx="2879826"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𝑑𝑡</m:t>
                          </m:r>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438400" y="3048001"/>
                <a:ext cx="2879826" cy="612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239000" y="152401"/>
                <a:ext cx="842154"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𝜓</m:t>
                          </m:r>
                        </m:e>
                        <m:sub>
                          <m:r>
                            <a:rPr lang="en-US" sz="2400" i="1">
                              <a:latin typeface="Cambria Math" panose="02040503050406030204" pitchFamily="18" charset="0"/>
                            </a:rPr>
                            <m:t>𝑔</m:t>
                          </m:r>
                        </m:sub>
                      </m:sSub>
                      <m:d>
                        <m:dPr>
                          <m:ctrlPr>
                            <a:rPr lang="en-US" sz="2400" i="1">
                              <a:latin typeface="Cambria Math" panose="02040503050406030204" pitchFamily="18" charset="0"/>
                            </a:rPr>
                          </m:ctrlPr>
                        </m:dPr>
                        <m:e>
                          <m:r>
                            <a:rPr lang="en-US" sz="2400" i="1">
                              <a:latin typeface="Cambria Math" panose="02040503050406030204" pitchFamily="18" charset="0"/>
                            </a:rPr>
                            <m:t>𝜏</m:t>
                          </m:r>
                        </m:e>
                      </m:d>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7239000" y="152401"/>
                <a:ext cx="842154" cy="399405"/>
              </a:xfrm>
              <a:prstGeom prst="rect">
                <a:avLst/>
              </a:prstGeom>
              <a:blipFill>
                <a:blip r:embed="rId4"/>
                <a:stretch>
                  <a:fillRect l="-1231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57248" y="3962401"/>
                <a:ext cx="3052952"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𝑑𝑡</m:t>
                          </m:r>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357248" y="3962401"/>
                <a:ext cx="3052952" cy="61221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0801" y="5143501"/>
                <a:ext cx="3291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𝑐h𝑎𝑛𝑔𝑒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𝑣𝑎𝑖𝑟𝑎𝑏𝑙𝑒</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0801" y="5143501"/>
                <a:ext cx="3291157" cy="276999"/>
              </a:xfrm>
              <a:prstGeom prst="rect">
                <a:avLst/>
              </a:prstGeom>
              <a:blipFill>
                <a:blip r:embed="rId6"/>
                <a:stretch>
                  <a:fillRect l="-2037" t="-4444" r="-148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427618" y="3962401"/>
                <a:ext cx="2420983"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e>
                          </m:d>
                          <m:r>
                            <a:rPr lang="en-US" i="1">
                              <a:latin typeface="Cambria Math" panose="02040503050406030204" pitchFamily="18" charset="0"/>
                            </a:rPr>
                            <m:t>𝑑𝑡</m:t>
                          </m:r>
                          <m:r>
                            <a:rPr lang="en-US" i="1">
                              <a:latin typeface="Cambria Math" panose="02040503050406030204" pitchFamily="18" charset="0"/>
                            </a:rPr>
                            <m:t>′</m:t>
                          </m:r>
                        </m:e>
                      </m:nary>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27618" y="3962401"/>
                <a:ext cx="2420983" cy="6122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982902" y="4114801"/>
                <a:ext cx="932498"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982902" y="4114801"/>
                <a:ext cx="932498" cy="299569"/>
              </a:xfrm>
              <a:prstGeom prst="rect">
                <a:avLst/>
              </a:prstGeom>
              <a:blipFill>
                <a:blip r:embed="rId8"/>
                <a:stretch>
                  <a:fillRect l="-2614" b="-26531"/>
                </a:stretch>
              </a:blipFill>
            </p:spPr>
            <p:txBody>
              <a:bodyPr/>
              <a:lstStyle/>
              <a:p>
                <a:r>
                  <a:rPr lang="en-US">
                    <a:noFill/>
                  </a:rPr>
                  <a:t> </a:t>
                </a:r>
              </a:p>
            </p:txBody>
          </p:sp>
        </mc:Fallback>
      </mc:AlternateContent>
      <p:cxnSp>
        <p:nvCxnSpPr>
          <p:cNvPr id="12" name="Straight Arrow Connector 11"/>
          <p:cNvCxnSpPr/>
          <p:nvPr/>
        </p:nvCxnSpPr>
        <p:spPr>
          <a:xfrm flipV="1">
            <a:off x="5318226" y="4495800"/>
            <a:ext cx="168174"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39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(Problem 2.6-2)</a:t>
            </a:r>
          </a:p>
        </p:txBody>
      </p:sp>
      <p:sp>
        <p:nvSpPr>
          <p:cNvPr id="3" name="Content Placeholder 2"/>
          <p:cNvSpPr>
            <a:spLocks noGrp="1"/>
          </p:cNvSpPr>
          <p:nvPr>
            <p:ph idx="1"/>
          </p:nvPr>
        </p:nvSpPr>
        <p:spPr/>
        <p:txBody>
          <a:bodyPr/>
          <a:lstStyle/>
          <a:p>
            <a:r>
              <a:rPr lang="en-US" dirty="0"/>
              <a:t>Find the autocorrelation function of the signal g(t)=u(t)-u(t-2)</a:t>
            </a:r>
          </a:p>
        </p:txBody>
      </p:sp>
      <p:grpSp>
        <p:nvGrpSpPr>
          <p:cNvPr id="54" name="Group 53"/>
          <p:cNvGrpSpPr/>
          <p:nvPr/>
        </p:nvGrpSpPr>
        <p:grpSpPr>
          <a:xfrm>
            <a:off x="2057400" y="1447800"/>
            <a:ext cx="3124200" cy="1445368"/>
            <a:chOff x="533400" y="1447800"/>
            <a:chExt cx="3124200" cy="1445368"/>
          </a:xfrm>
        </p:grpSpPr>
        <p:cxnSp>
          <p:nvCxnSpPr>
            <p:cNvPr id="5" name="Straight Arrow Connector 4"/>
            <p:cNvCxnSpPr/>
            <p:nvPr/>
          </p:nvCxnSpPr>
          <p:spPr>
            <a:xfrm flipV="1">
              <a:off x="1447800" y="1447800"/>
              <a:ext cx="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V="1">
              <a:off x="2514600" y="1371600"/>
              <a:ext cx="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3400" y="251460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447800" y="2057400"/>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18508" y="2057400"/>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590800" y="251460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29328" y="2057400"/>
              <a:ext cx="118872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7205" y="2523836"/>
              <a:ext cx="301686" cy="369332"/>
            </a:xfrm>
            <a:prstGeom prst="rect">
              <a:avLst/>
            </a:prstGeom>
            <a:noFill/>
          </p:spPr>
          <p:txBody>
            <a:bodyPr wrap="none" rtlCol="0">
              <a:spAutoFit/>
            </a:bodyPr>
            <a:lstStyle/>
            <a:p>
              <a:r>
                <a:rPr lang="en-US" dirty="0"/>
                <a:t>2</a:t>
              </a:r>
            </a:p>
          </p:txBody>
        </p:sp>
        <p:sp>
          <p:nvSpPr>
            <p:cNvPr id="16" name="TextBox 15"/>
            <p:cNvSpPr txBox="1"/>
            <p:nvPr/>
          </p:nvSpPr>
          <p:spPr>
            <a:xfrm>
              <a:off x="990600" y="1524000"/>
              <a:ext cx="511679" cy="369332"/>
            </a:xfrm>
            <a:prstGeom prst="rect">
              <a:avLst/>
            </a:prstGeom>
            <a:noFill/>
          </p:spPr>
          <p:txBody>
            <a:bodyPr wrap="none" rtlCol="0">
              <a:spAutoFit/>
            </a:bodyPr>
            <a:lstStyle/>
            <a:p>
              <a:r>
                <a:rPr lang="en-US" dirty="0"/>
                <a:t>g(t)</a:t>
              </a:r>
            </a:p>
          </p:txBody>
        </p:sp>
      </p:grpSp>
      <mc:AlternateContent xmlns:mc="http://schemas.openxmlformats.org/markup-compatibility/2006" xmlns:a14="http://schemas.microsoft.com/office/drawing/2010/main">
        <mc:Choice Requires="a14">
          <p:sp>
            <p:nvSpPr>
              <p:cNvPr id="17" name="TextBox 16"/>
              <p:cNvSpPr txBox="1"/>
              <p:nvPr/>
            </p:nvSpPr>
            <p:spPr>
              <a:xfrm>
                <a:off x="1828800" y="4572001"/>
                <a:ext cx="2879826"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𝑑𝑡</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0" y="4572001"/>
                <a:ext cx="2879826" cy="612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00788" y="4576187"/>
                <a:ext cx="1142812" cy="622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2−</m:t>
                          </m:r>
                          <m:r>
                            <a:rPr lang="en-US" i="1">
                              <a:latin typeface="Cambria Math" panose="02040503050406030204" pitchFamily="18" charset="0"/>
                            </a:rPr>
                            <m:t>𝜏</m:t>
                          </m:r>
                        </m:sup>
                        <m:e>
                          <m:r>
                            <a:rPr lang="en-US" i="1">
                              <a:latin typeface="Cambria Math" panose="02040503050406030204" pitchFamily="18" charset="0"/>
                            </a:rPr>
                            <m:t>1</m:t>
                          </m:r>
                          <m:r>
                            <a:rPr lang="en-US" i="1">
                              <a:latin typeface="Cambria Math" panose="02040503050406030204" pitchFamily="18" charset="0"/>
                            </a:rPr>
                            <m:t>𝑑𝑡</m:t>
                          </m:r>
                        </m:e>
                      </m:nary>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800788" y="4576187"/>
                <a:ext cx="1142812" cy="622799"/>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p:cNvCxnSpPr/>
          <p:nvPr/>
        </p:nvCxnSpPr>
        <p:spPr>
          <a:xfrm flipV="1">
            <a:off x="2971800" y="2743200"/>
            <a:ext cx="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1600200" y="2819400"/>
            <a:ext cx="3581400" cy="1359932"/>
            <a:chOff x="76200" y="2819400"/>
            <a:chExt cx="3581400" cy="1359932"/>
          </a:xfrm>
        </p:grpSpPr>
        <p:cxnSp>
          <p:nvCxnSpPr>
            <p:cNvPr id="20" name="Straight Arrow Connector 19"/>
            <p:cNvCxnSpPr/>
            <p:nvPr/>
          </p:nvCxnSpPr>
          <p:spPr>
            <a:xfrm rot="5400000" flipV="1">
              <a:off x="2057400" y="2209800"/>
              <a:ext cx="0" cy="32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76200" y="3352800"/>
              <a:ext cx="2971800" cy="457200"/>
              <a:chOff x="533400" y="3352800"/>
              <a:chExt cx="2971800" cy="457200"/>
            </a:xfrm>
          </p:grpSpPr>
          <p:cxnSp>
            <p:nvCxnSpPr>
              <p:cNvPr id="21" name="Straight Connector 20"/>
              <p:cNvCxnSpPr/>
              <p:nvPr/>
            </p:nvCxnSpPr>
            <p:spPr>
              <a:xfrm>
                <a:off x="533400" y="381000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447800" y="3352800"/>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618508" y="3352800"/>
                <a:ext cx="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590800" y="381000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429328" y="3352800"/>
                <a:ext cx="1188720" cy="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p:cNvSpPr txBox="1"/>
                <p:nvPr/>
              </p:nvSpPr>
              <p:spPr>
                <a:xfrm>
                  <a:off x="1905000" y="3810000"/>
                  <a:ext cx="585545" cy="369332"/>
                </a:xfrm>
                <a:prstGeom prst="rect">
                  <a:avLst/>
                </a:prstGeom>
                <a:noFill/>
              </p:spPr>
              <p:txBody>
                <a:bodyPr wrap="none" rtlCol="0">
                  <a:spAutoFit/>
                </a:bodyPr>
                <a:lstStyle/>
                <a:p>
                  <a:r>
                    <a:rPr lang="en-US" dirty="0"/>
                    <a:t>2</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𝜏</m:t>
                      </m:r>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000" y="3810000"/>
                  <a:ext cx="585545" cy="369332"/>
                </a:xfrm>
                <a:prstGeom prst="rect">
                  <a:avLst/>
                </a:prstGeom>
                <a:blipFill>
                  <a:blip r:embed="rId4"/>
                  <a:stretch>
                    <a:fillRect l="-937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90600" y="2819400"/>
                  <a:ext cx="737831" cy="369332"/>
                </a:xfrm>
                <a:prstGeom prst="rect">
                  <a:avLst/>
                </a:prstGeom>
                <a:noFill/>
              </p:spPr>
              <p:txBody>
                <a:bodyPr wrap="none" rtlCol="0">
                  <a:spAutoFit/>
                </a:bodyPr>
                <a:lstStyle/>
                <a:p>
                  <a:r>
                    <a:rPr lang="en-US" dirty="0"/>
                    <a:t>g(t+</a:t>
                  </a:r>
                  <a14:m>
                    <m:oMath xmlns:m="http://schemas.openxmlformats.org/officeDocument/2006/math">
                      <m:r>
                        <a:rPr lang="en-US" i="1">
                          <a:latin typeface="Cambria Math" panose="02040503050406030204" pitchFamily="18" charset="0"/>
                        </a:rPr>
                        <m:t>𝜏</m:t>
                      </m:r>
                    </m:oMath>
                  </a14:m>
                  <a:r>
                    <a:rPr lang="en-US" dirty="0"/>
                    <a:t>)</a:t>
                  </a:r>
                </a:p>
              </p:txBody>
            </p:sp>
          </mc:Choice>
          <mc:Fallback xmlns="">
            <p:sp>
              <p:nvSpPr>
                <p:cNvPr id="27" name="TextBox 26"/>
                <p:cNvSpPr txBox="1">
                  <a:spLocks noRot="1" noChangeAspect="1" noMove="1" noResize="1" noEditPoints="1" noAdjustHandles="1" noChangeArrowheads="1" noChangeShapeType="1" noTextEdit="1"/>
                </p:cNvSpPr>
                <p:nvPr/>
              </p:nvSpPr>
              <p:spPr>
                <a:xfrm>
                  <a:off x="990600" y="2819400"/>
                  <a:ext cx="737831" cy="369332"/>
                </a:xfrm>
                <a:prstGeom prst="rect">
                  <a:avLst/>
                </a:prstGeom>
                <a:blipFill>
                  <a:blip r:embed="rId5"/>
                  <a:stretch>
                    <a:fillRect l="-7438" t="-10000" r="-743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49283" y="3810000"/>
                  <a:ext cx="5214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𝜏</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49283" y="3810000"/>
                  <a:ext cx="521425"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TextBox 29"/>
              <p:cNvSpPr txBox="1"/>
              <p:nvPr/>
            </p:nvSpPr>
            <p:spPr>
              <a:xfrm>
                <a:off x="4831258" y="5486401"/>
                <a:ext cx="959943"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rPr>
                            <m:t>𝜏</m:t>
                          </m:r>
                        </m:sub>
                        <m:sup>
                          <m:r>
                            <a:rPr lang="en-US" i="1">
                              <a:latin typeface="Cambria Math" panose="02040503050406030204" pitchFamily="18" charset="0"/>
                            </a:rPr>
                            <m:t>2</m:t>
                          </m:r>
                        </m:sup>
                        <m:e>
                          <m:r>
                            <a:rPr lang="en-US" i="1">
                              <a:latin typeface="Cambria Math" panose="02040503050406030204" pitchFamily="18" charset="0"/>
                            </a:rPr>
                            <m:t>1</m:t>
                          </m:r>
                          <m:r>
                            <a:rPr lang="en-US" i="1">
                              <a:latin typeface="Cambria Math" panose="02040503050406030204" pitchFamily="18" charset="0"/>
                            </a:rPr>
                            <m:t>𝑑𝑡</m:t>
                          </m:r>
                        </m:e>
                      </m:nary>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4831258" y="5486401"/>
                <a:ext cx="959943" cy="6225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43600" y="4752202"/>
                <a:ext cx="8529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𝜏</m:t>
                      </m:r>
                      <m:r>
                        <a:rPr lang="en-US" i="1">
                          <a:latin typeface="Cambria Math" panose="02040503050406030204" pitchFamily="18"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943600" y="4752202"/>
                <a:ext cx="852926" cy="276999"/>
              </a:xfrm>
              <a:prstGeom prst="rect">
                <a:avLst/>
              </a:prstGeom>
              <a:blipFill>
                <a:blip r:embed="rId8"/>
                <a:stretch>
                  <a:fillRect l="-214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867400" y="5666602"/>
                <a:ext cx="8529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𝜏</m:t>
                      </m:r>
                      <m:r>
                        <a:rPr lang="en-US" i="1">
                          <a:latin typeface="Cambria Math" panose="02040503050406030204" pitchFamily="18"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867400" y="5666602"/>
                <a:ext cx="852926" cy="276999"/>
              </a:xfrm>
              <a:prstGeom prst="rect">
                <a:avLst/>
              </a:prstGeom>
              <a:blipFill>
                <a:blip r:embed="rId9"/>
                <a:stretch>
                  <a:fillRect l="-28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010401" y="4739610"/>
                <a:ext cx="1842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i="1">
                          <a:latin typeface="Cambria Math" panose="02040503050406030204" pitchFamily="18" charset="0"/>
                        </a:rPr>
                        <m:t> 0&lt;2−</m:t>
                      </m:r>
                      <m:r>
                        <a:rPr lang="en-US" i="1">
                          <a:latin typeface="Cambria Math" panose="02040503050406030204" pitchFamily="18" charset="0"/>
                        </a:rPr>
                        <m:t>𝜏</m:t>
                      </m:r>
                      <m:r>
                        <a:rPr lang="en-US" i="1">
                          <a:latin typeface="Cambria Math" panose="02040503050406030204" pitchFamily="18" charset="0"/>
                        </a:rPr>
                        <m:t>&lt;2</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7010401" y="4739610"/>
                <a:ext cx="1842235" cy="276999"/>
              </a:xfrm>
              <a:prstGeom prst="rect">
                <a:avLst/>
              </a:prstGeom>
              <a:blipFill>
                <a:blip r:embed="rId10"/>
                <a:stretch>
                  <a:fillRect l="-3974" t="-2174" r="-26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34201" y="5666602"/>
                <a:ext cx="16114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i="1">
                          <a:latin typeface="Cambria Math" panose="02040503050406030204" pitchFamily="18" charset="0"/>
                        </a:rPr>
                        <m:t> 0&lt;−</m:t>
                      </m:r>
                      <m:r>
                        <a:rPr lang="en-US" i="1">
                          <a:latin typeface="Cambria Math" panose="02040503050406030204" pitchFamily="18" charset="0"/>
                        </a:rPr>
                        <m:t>𝜏</m:t>
                      </m:r>
                      <m:r>
                        <a:rPr lang="en-US" i="1">
                          <a:latin typeface="Cambria Math" panose="02040503050406030204" pitchFamily="18" charset="0"/>
                        </a:rPr>
                        <m:t>&lt;2</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6934201" y="5666602"/>
                <a:ext cx="1611403" cy="276999"/>
              </a:xfrm>
              <a:prstGeom prst="rect">
                <a:avLst/>
              </a:prstGeom>
              <a:blipFill>
                <a:blip r:embed="rId11"/>
                <a:stretch>
                  <a:fillRect l="-4545" t="-4444" r="-303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416556" y="4753295"/>
                <a:ext cx="1022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0&lt;</m:t>
                      </m:r>
                      <m:r>
                        <a:rPr lang="en-US" i="1">
                          <a:latin typeface="Cambria Math" panose="02040503050406030204" pitchFamily="18" charset="0"/>
                        </a:rPr>
                        <m:t>𝜏</m:t>
                      </m:r>
                      <m:r>
                        <a:rPr lang="en-US" i="1">
                          <a:latin typeface="Cambria Math" panose="02040503050406030204" pitchFamily="18" charset="0"/>
                        </a:rPr>
                        <m:t>&lt;2</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9416556" y="4753295"/>
                <a:ext cx="1022844" cy="276999"/>
              </a:xfrm>
              <a:prstGeom prst="rect">
                <a:avLst/>
              </a:prstGeom>
              <a:blipFill>
                <a:blip r:embed="rId12"/>
                <a:stretch>
                  <a:fillRect l="-5357" r="-47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239252" y="5666602"/>
                <a:ext cx="1067728"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−2&lt;</m:t>
                    </m:r>
                    <m:r>
                      <a:rPr lang="en-US" i="1">
                        <a:latin typeface="Cambria Math" panose="02040503050406030204" pitchFamily="18" charset="0"/>
                      </a:rPr>
                      <m:t>𝜏</m:t>
                    </m:r>
                    <m:r>
                      <a:rPr lang="en-US" i="1">
                        <a:latin typeface="Cambria Math" panose="02040503050406030204" pitchFamily="18" charset="0"/>
                      </a:rPr>
                      <m:t>&lt;</m:t>
                    </m:r>
                  </m:oMath>
                </a14:m>
                <a:r>
                  <a:rPr lang="en-US" dirty="0"/>
                  <a:t>0</a:t>
                </a:r>
              </a:p>
            </p:txBody>
          </p:sp>
        </mc:Choice>
        <mc:Fallback xmlns="">
          <p:sp>
            <p:nvSpPr>
              <p:cNvPr id="37" name="TextBox 36"/>
              <p:cNvSpPr txBox="1">
                <a:spLocks noRot="1" noChangeAspect="1" noMove="1" noResize="1" noEditPoints="1" noAdjustHandles="1" noChangeArrowheads="1" noChangeShapeType="1" noTextEdit="1"/>
              </p:cNvSpPr>
              <p:nvPr/>
            </p:nvSpPr>
            <p:spPr>
              <a:xfrm>
                <a:off x="9239252" y="5666602"/>
                <a:ext cx="1067728" cy="276999"/>
              </a:xfrm>
              <a:prstGeom prst="rect">
                <a:avLst/>
              </a:prstGeom>
              <a:blipFill>
                <a:blip r:embed="rId13"/>
                <a:stretch>
                  <a:fillRect l="-4000" t="-28889" r="-12000" b="-51111"/>
                </a:stretch>
              </a:blipFill>
            </p:spPr>
            <p:txBody>
              <a:bodyPr/>
              <a:lstStyle/>
              <a:p>
                <a:r>
                  <a:rPr lang="en-US">
                    <a:noFill/>
                  </a:rPr>
                  <a:t> </a:t>
                </a:r>
              </a:p>
            </p:txBody>
          </p:sp>
        </mc:Fallback>
      </mc:AlternateContent>
      <p:cxnSp>
        <p:nvCxnSpPr>
          <p:cNvPr id="39" name="Straight Arrow Connector 38"/>
          <p:cNvCxnSpPr/>
          <p:nvPr/>
        </p:nvCxnSpPr>
        <p:spPr>
          <a:xfrm>
            <a:off x="8915401" y="4878110"/>
            <a:ext cx="411521" cy="1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656280" y="5791201"/>
            <a:ext cx="411521" cy="1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405919" y="2442049"/>
                <a:ext cx="868956"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𝜏</m:t>
                    </m:r>
                    <m:r>
                      <a:rPr lang="en-US" i="1">
                        <a:latin typeface="Cambria Math" panose="02040503050406030204" pitchFamily="18" charset="0"/>
                      </a:rPr>
                      <m:t>&lt;</m:t>
                    </m:r>
                  </m:oMath>
                </a14:m>
                <a:r>
                  <a:rPr lang="en-US" dirty="0"/>
                  <a:t>0</a:t>
                </a:r>
              </a:p>
            </p:txBody>
          </p:sp>
        </mc:Choice>
        <mc:Fallback xmlns="">
          <p:sp>
            <p:nvSpPr>
              <p:cNvPr id="41" name="TextBox 40"/>
              <p:cNvSpPr txBox="1">
                <a:spLocks noRot="1" noChangeAspect="1" noMove="1" noResize="1" noEditPoints="1" noAdjustHandles="1" noChangeArrowheads="1" noChangeShapeType="1" noTextEdit="1"/>
              </p:cNvSpPr>
              <p:nvPr/>
            </p:nvSpPr>
            <p:spPr>
              <a:xfrm>
                <a:off x="6405919" y="2442049"/>
                <a:ext cx="868956" cy="276999"/>
              </a:xfrm>
              <a:prstGeom prst="rect">
                <a:avLst/>
              </a:prstGeom>
              <a:blipFill>
                <a:blip r:embed="rId14"/>
                <a:stretch>
                  <a:fillRect l="-9859" t="-28889" r="-1549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494106" y="3075802"/>
                <a:ext cx="516295"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𝜏</m:t>
                    </m:r>
                  </m:oMath>
                </a14:m>
                <a:r>
                  <a:rPr lang="en-US" dirty="0"/>
                  <a:t>&gt;2</a:t>
                </a:r>
              </a:p>
            </p:txBody>
          </p:sp>
        </mc:Choice>
        <mc:Fallback xmlns="">
          <p:sp>
            <p:nvSpPr>
              <p:cNvPr id="42" name="TextBox 41"/>
              <p:cNvSpPr txBox="1">
                <a:spLocks noRot="1" noChangeAspect="1" noMove="1" noResize="1" noEditPoints="1" noAdjustHandles="1" noChangeArrowheads="1" noChangeShapeType="1" noTextEdit="1"/>
              </p:cNvSpPr>
              <p:nvPr/>
            </p:nvSpPr>
            <p:spPr>
              <a:xfrm>
                <a:off x="6494106" y="3075802"/>
                <a:ext cx="516295" cy="276999"/>
              </a:xfrm>
              <a:prstGeom prst="rect">
                <a:avLst/>
              </a:prstGeom>
              <a:blipFill>
                <a:blip r:embed="rId15"/>
                <a:stretch>
                  <a:fillRect l="-7059" t="-28889" r="-27059" b="-51111"/>
                </a:stretch>
              </a:blipFill>
            </p:spPr>
            <p:txBody>
              <a:bodyPr/>
              <a:lstStyle/>
              <a:p>
                <a:r>
                  <a:rPr lang="en-US">
                    <a:noFill/>
                  </a:rPr>
                  <a:t> </a:t>
                </a:r>
              </a:p>
            </p:txBody>
          </p:sp>
        </mc:Fallback>
      </mc:AlternateContent>
      <p:cxnSp>
        <p:nvCxnSpPr>
          <p:cNvPr id="44" name="Straight Arrow Connector 43"/>
          <p:cNvCxnSpPr/>
          <p:nvPr/>
        </p:nvCxnSpPr>
        <p:spPr>
          <a:xfrm>
            <a:off x="7391401" y="2847201"/>
            <a:ext cx="540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8221802" y="2466202"/>
                <a:ext cx="464999"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m:t>
                    </m:r>
                  </m:oMath>
                </a14:m>
                <a:r>
                  <a:rPr lang="en-US" dirty="0"/>
                  <a:t>2</a:t>
                </a:r>
              </a:p>
            </p:txBody>
          </p:sp>
        </mc:Choice>
        <mc:Fallback xmlns="">
          <p:sp>
            <p:nvSpPr>
              <p:cNvPr id="45" name="TextBox 44"/>
              <p:cNvSpPr txBox="1">
                <a:spLocks noRot="1" noChangeAspect="1" noMove="1" noResize="1" noEditPoints="1" noAdjustHandles="1" noChangeArrowheads="1" noChangeShapeType="1" noTextEdit="1"/>
              </p:cNvSpPr>
              <p:nvPr/>
            </p:nvSpPr>
            <p:spPr>
              <a:xfrm>
                <a:off x="8221802" y="2466202"/>
                <a:ext cx="464999" cy="276999"/>
              </a:xfrm>
              <a:prstGeom prst="rect">
                <a:avLst/>
              </a:prstGeom>
              <a:blipFill>
                <a:blip r:embed="rId16"/>
                <a:stretch>
                  <a:fillRect l="-13158" t="-28889" r="-3026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9322236" y="2514600"/>
                <a:ext cx="1117165" cy="39190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m:t>
                    </m:r>
                  </m:oMath>
                </a14:m>
                <a:r>
                  <a:rPr lang="en-US" dirty="0"/>
                  <a:t>0</a:t>
                </a:r>
              </a:p>
            </p:txBody>
          </p:sp>
        </mc:Choice>
        <mc:Fallback xmlns="">
          <p:sp>
            <p:nvSpPr>
              <p:cNvPr id="47" name="Rectangle 46"/>
              <p:cNvSpPr>
                <a:spLocks noRot="1" noChangeAspect="1" noMove="1" noResize="1" noEditPoints="1" noAdjustHandles="1" noChangeArrowheads="1" noChangeShapeType="1" noTextEdit="1"/>
              </p:cNvSpPr>
              <p:nvPr/>
            </p:nvSpPr>
            <p:spPr>
              <a:xfrm>
                <a:off x="9322236" y="2514600"/>
                <a:ext cx="1117165" cy="391902"/>
              </a:xfrm>
              <a:prstGeom prst="rect">
                <a:avLst/>
              </a:prstGeom>
              <a:blipFill>
                <a:blip r:embed="rId17"/>
                <a:stretch>
                  <a:fillRect l="-1630" t="-7813" r="-3261" b="-18750"/>
                </a:stretch>
              </a:blipFill>
            </p:spPr>
            <p:txBody>
              <a:bodyPr/>
              <a:lstStyle/>
              <a:p>
                <a:r>
                  <a:rPr lang="en-US">
                    <a:noFill/>
                  </a:rPr>
                  <a:t> </a:t>
                </a:r>
              </a:p>
            </p:txBody>
          </p:sp>
        </mc:Fallback>
      </mc:AlternateContent>
      <p:sp>
        <p:nvSpPr>
          <p:cNvPr id="48" name="Rectangle 47"/>
          <p:cNvSpPr/>
          <p:nvPr/>
        </p:nvSpPr>
        <p:spPr>
          <a:xfrm>
            <a:off x="5638800" y="1828800"/>
            <a:ext cx="4876801"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715001" y="1905000"/>
            <a:ext cx="1441357" cy="369332"/>
          </a:xfrm>
          <a:prstGeom prst="rect">
            <a:avLst/>
          </a:prstGeom>
          <a:noFill/>
        </p:spPr>
        <p:txBody>
          <a:bodyPr wrap="none" rtlCol="0">
            <a:spAutoFit/>
          </a:bodyPr>
          <a:lstStyle/>
          <a:p>
            <a:r>
              <a:rPr lang="en-US" dirty="0"/>
              <a:t>No overlap if </a:t>
            </a:r>
          </a:p>
        </p:txBody>
      </p:sp>
      <p:sp>
        <p:nvSpPr>
          <p:cNvPr id="50" name="TextBox 49"/>
          <p:cNvSpPr txBox="1"/>
          <p:nvPr/>
        </p:nvSpPr>
        <p:spPr>
          <a:xfrm>
            <a:off x="5867400" y="2667000"/>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51" name="TextBox 50"/>
              <p:cNvSpPr txBox="1"/>
              <p:nvPr/>
            </p:nvSpPr>
            <p:spPr>
              <a:xfrm>
                <a:off x="8077201" y="3075802"/>
                <a:ext cx="535531"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m:t>
                    </m:r>
                  </m:oMath>
                </a14:m>
                <a:r>
                  <a:rPr lang="en-US" dirty="0"/>
                  <a:t>-2</a:t>
                </a:r>
              </a:p>
            </p:txBody>
          </p:sp>
        </mc:Choice>
        <mc:Fallback xmlns="">
          <p:sp>
            <p:nvSpPr>
              <p:cNvPr id="51" name="TextBox 50"/>
              <p:cNvSpPr txBox="1">
                <a:spLocks noRot="1" noChangeAspect="1" noMove="1" noResize="1" noEditPoints="1" noAdjustHandles="1" noChangeArrowheads="1" noChangeShapeType="1" noTextEdit="1"/>
              </p:cNvSpPr>
              <p:nvPr/>
            </p:nvSpPr>
            <p:spPr>
              <a:xfrm>
                <a:off x="8077201" y="3075802"/>
                <a:ext cx="535531" cy="276999"/>
              </a:xfrm>
              <a:prstGeom prst="rect">
                <a:avLst/>
              </a:prstGeom>
              <a:blipFill>
                <a:blip r:embed="rId18"/>
                <a:stretch>
                  <a:fillRect l="-11364" t="-28889" r="-26136"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9522126" y="2971801"/>
                <a:ext cx="612475"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oMath>
                </a14:m>
                <a:r>
                  <a:rPr lang="en-US" dirty="0"/>
                  <a:t>2</a:t>
                </a:r>
              </a:p>
            </p:txBody>
          </p:sp>
        </mc:Choice>
        <mc:Fallback xmlns="">
          <p:sp>
            <p:nvSpPr>
              <p:cNvPr id="52" name="TextBox 51"/>
              <p:cNvSpPr txBox="1">
                <a:spLocks noRot="1" noChangeAspect="1" noMove="1" noResize="1" noEditPoints="1" noAdjustHandles="1" noChangeArrowheads="1" noChangeShapeType="1" noTextEdit="1"/>
              </p:cNvSpPr>
              <p:nvPr/>
            </p:nvSpPr>
            <p:spPr>
              <a:xfrm>
                <a:off x="9522126" y="2971801"/>
                <a:ext cx="612475" cy="276999"/>
              </a:xfrm>
              <a:prstGeom prst="rect">
                <a:avLst/>
              </a:prstGeom>
              <a:blipFill>
                <a:blip r:embed="rId19"/>
                <a:stretch>
                  <a:fillRect l="-17822" t="-28889" r="-21782" b="-51111"/>
                </a:stretch>
              </a:blipFill>
            </p:spPr>
            <p:txBody>
              <a:bodyPr/>
              <a:lstStyle/>
              <a:p>
                <a:r>
                  <a:rPr lang="en-US">
                    <a:noFill/>
                  </a:rPr>
                  <a:t> </a:t>
                </a:r>
              </a:p>
            </p:txBody>
          </p:sp>
        </mc:Fallback>
      </mc:AlternateContent>
      <p:cxnSp>
        <p:nvCxnSpPr>
          <p:cNvPr id="53" name="Straight Arrow Connector 52"/>
          <p:cNvCxnSpPr/>
          <p:nvPr/>
        </p:nvCxnSpPr>
        <p:spPr>
          <a:xfrm>
            <a:off x="8795544" y="2847108"/>
            <a:ext cx="540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0" grpId="0"/>
      <p:bldP spid="31" grpId="0"/>
      <p:bldP spid="32" grpId="0"/>
      <p:bldP spid="33" grpId="0"/>
      <p:bldP spid="35" grpId="0"/>
      <p:bldP spid="36" grpId="0"/>
      <p:bldP spid="37" grpId="0"/>
      <p:bldP spid="41" grpId="0"/>
      <p:bldP spid="42" grpId="0"/>
      <p:bldP spid="45" grpId="0"/>
      <p:bldP spid="47" grpId="0"/>
      <p:bldP spid="48" grpId="0" animBg="1"/>
      <p:bldP spid="49" grpId="0"/>
      <p:bldP spid="50" grpId="0"/>
      <p:bldP spid="51" grpId="0"/>
      <p:bldP spid="5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2.6-2 (continue)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981200" y="1564096"/>
                <a:ext cx="4333046" cy="1179105"/>
              </a:xfrm>
              <a:prstGeom prst="rect">
                <a:avLst/>
              </a:prstGeom>
              <a:noFill/>
            </p:spPr>
            <p:txBody>
              <a:bodyPr vert="horz"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𝜏</m:t>
                            </m:r>
                          </m:e>
                          <m:e>
                            <m:r>
                              <a:rPr lang="en-US" i="1">
                                <a:latin typeface="Cambria Math" panose="02040503050406030204" pitchFamily="18" charset="0"/>
                              </a:rPr>
                              <m:t>2+</m:t>
                            </m:r>
                            <m:r>
                              <a:rPr lang="en-US" i="1">
                                <a:latin typeface="Cambria Math" panose="02040503050406030204" pitchFamily="18" charset="0"/>
                              </a:rPr>
                              <m:t>𝜏</m:t>
                            </m:r>
                          </m:e>
                          <m:e>
                            <m:r>
                              <a:rPr lang="en-US" b="0" i="1" smtClean="0">
                                <a:latin typeface="Cambria Math" panose="02040503050406030204" pitchFamily="18" charset="0"/>
                              </a:rPr>
                              <m:t>0</m:t>
                            </m:r>
                          </m:e>
                        </m:eqArr>
                      </m:e>
                    </m:d>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e>
                        <m:e>
                          <m:r>
                            <a:rPr lang="en-US" b="0" i="1" smtClean="0">
                              <a:latin typeface="Cambria Math" panose="02040503050406030204" pitchFamily="18" charset="0"/>
                            </a:rPr>
                            <m:t>0&lt;</m:t>
                          </m:r>
                          <m:r>
                            <a:rPr lang="en-US" b="0" i="1" smtClean="0">
                              <a:latin typeface="Cambria Math" panose="02040503050406030204" pitchFamily="18" charset="0"/>
                            </a:rPr>
                            <m:t>𝜏</m:t>
                          </m:r>
                          <m:r>
                            <a:rPr lang="en-US" b="0" i="1" smtClean="0">
                              <a:latin typeface="Cambria Math" panose="02040503050406030204" pitchFamily="18" charset="0"/>
                            </a:rPr>
                            <m:t>&lt;2</m:t>
                          </m:r>
                        </m:e>
                      </m:mr>
                      <m:mr>
                        <m:e>
                          <m:r>
                            <a:rPr lang="en-US" b="0" i="1" smtClean="0">
                              <a:latin typeface="Cambria Math" panose="02040503050406030204" pitchFamily="18" charset="0"/>
                            </a:rPr>
                            <m:t> </m:t>
                          </m: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−2&lt;</m:t>
                              </m:r>
                              <m:r>
                                <a:rPr lang="en-US" b="0" i="1" smtClean="0">
                                  <a:latin typeface="Cambria Math" panose="02040503050406030204" pitchFamily="18" charset="0"/>
                                </a:rPr>
                                <m:t>𝜏</m:t>
                              </m:r>
                              <m:r>
                                <a:rPr lang="en-US" b="0" i="1" smtClean="0">
                                  <a:latin typeface="Cambria Math" panose="02040503050406030204" pitchFamily="18" charset="0"/>
                                </a:rPr>
                                <m:t>&lt;0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≥2</m:t>
                              </m:r>
                            </m:e>
                          </m:eqArr>
                        </m:e>
                      </m:mr>
                    </m:m>
                  </m:oMath>
                </a14:m>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981200" y="1564096"/>
                <a:ext cx="4333046" cy="11791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p:cNvSpPr txBox="1">
                <a:spLocks/>
              </p:cNvSpPr>
              <p:nvPr/>
            </p:nvSpPr>
            <p:spPr>
              <a:xfrm>
                <a:off x="6415904" y="1564096"/>
                <a:ext cx="2787238" cy="1179105"/>
              </a:xfrm>
              <a:prstGeom prst="rect">
                <a:avLst/>
              </a:prstGeom>
              <a:noFill/>
            </p:spPr>
            <p:txBody>
              <a:bodyPr vert="horz" wrap="none" lIns="0" tIns="0" rIns="0" bIns="0" rtlCol="0">
                <a:spAutoFit/>
              </a:bodyPr>
              <a:lstStyle>
                <a:lvl1pPr marL="342900" indent="-342900" algn="l" defTabSz="914400" rtl="0" eaLnBrk="1" latinLnBrk="0" hangingPunct="1">
                  <a:spcBef>
                    <a:spcPct val="20000"/>
                  </a:spcBef>
                  <a:buFont typeface="Arial" pitchFamily="34" charset="0"/>
                  <a:buChar char="•"/>
                  <a:tabLst>
                    <a:tab pos="1828800" algn="l"/>
                  </a:tabLs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m:rPr>
                                  <m:brk m:alnAt="7"/>
                                </m:rP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e>
                            <m:e>
                              <m:r>
                                <a:rPr lang="en-US" i="1">
                                  <a:latin typeface="Cambria Math" panose="02040503050406030204" pitchFamily="18" charset="0"/>
                                </a:rPr>
                                <m:t> </m:t>
                              </m:r>
                            </m:e>
                            <m:e>
                              <m:r>
                                <a:rPr lang="en-US" i="1">
                                  <a:latin typeface="Cambria Math" panose="02040503050406030204" pitchFamily="18" charset="0"/>
                                </a:rPr>
                                <m:t>0</m:t>
                              </m:r>
                            </m:e>
                          </m:eqArr>
                        </m:e>
                      </m:d>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e>
                          <m:e>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|&lt;2</m:t>
                            </m:r>
                          </m:e>
                        </m:mr>
                        <m:mr>
                          <m:e>
                            <m:r>
                              <a:rPr lang="en-US" i="1">
                                <a:latin typeface="Cambria Math" panose="02040503050406030204" pitchFamily="18" charset="0"/>
                              </a:rPr>
                              <m:t> </m:t>
                            </m:r>
                          </m:e>
                          <m:e>
                            <m:eqArr>
                              <m:eqArrPr>
                                <m:ctrlPr>
                                  <a:rPr lang="en-US" i="1">
                                    <a:latin typeface="Cambria Math" panose="02040503050406030204" pitchFamily="18" charset="0"/>
                                  </a:rPr>
                                </m:ctrlPr>
                              </m:eqArrPr>
                              <m:e>
                                <m:r>
                                  <a:rPr lang="en-US" i="1">
                                    <a:latin typeface="Cambria Math" panose="02040503050406030204" pitchFamily="18" charset="0"/>
                                  </a:rPr>
                                  <m:t> </m:t>
                                </m:r>
                              </m:e>
                              <m:e>
                                <m:d>
                                  <m:dPr>
                                    <m:begChr m:val="|"/>
                                    <m:endChr m:val="|"/>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≥2</m:t>
                                </m:r>
                              </m:e>
                            </m:eqArr>
                          </m:e>
                        </m:mr>
                      </m:m>
                    </m:oMath>
                  </m:oMathPara>
                </a14:m>
                <a:endParaRPr lang="en-US" dirty="0"/>
              </a:p>
            </p:txBody>
          </p:sp>
        </mc:Choice>
        <mc:Fallback xmlns="">
          <p:sp>
            <p:nvSpPr>
              <p:cNvPr id="5" name="Content Placeholder 3"/>
              <p:cNvSpPr txBox="1">
                <a:spLocks noRot="1" noChangeAspect="1" noMove="1" noResize="1" noEditPoints="1" noAdjustHandles="1" noChangeArrowheads="1" noChangeShapeType="1" noTextEdit="1"/>
              </p:cNvSpPr>
              <p:nvPr/>
            </p:nvSpPr>
            <p:spPr>
              <a:xfrm>
                <a:off x="6415904" y="1564096"/>
                <a:ext cx="2787238" cy="1179105"/>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p:nvPr/>
        </p:nvCxnSpPr>
        <p:spPr>
          <a:xfrm flipV="1">
            <a:off x="6248400" y="3276600"/>
            <a:ext cx="0" cy="146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V="1">
            <a:off x="6080760" y="2196992"/>
            <a:ext cx="0" cy="4754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00636" y="4574432"/>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3" idx="0"/>
          </p:cNvCxnSpPr>
          <p:nvPr/>
        </p:nvCxnSpPr>
        <p:spPr>
          <a:xfrm>
            <a:off x="6248400" y="3810000"/>
            <a:ext cx="1170248" cy="7736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67805" y="4583668"/>
            <a:ext cx="301686" cy="369332"/>
          </a:xfrm>
          <a:prstGeom prst="rect">
            <a:avLst/>
          </a:prstGeom>
          <a:noFill/>
        </p:spPr>
        <p:txBody>
          <a:bodyPr wrap="none" rtlCol="0">
            <a:spAutoFit/>
          </a:bodyPr>
          <a:lstStyle/>
          <a:p>
            <a:r>
              <a:rPr lang="en-US" dirty="0"/>
              <a:t>2</a:t>
            </a:r>
          </a:p>
        </p:txBody>
      </p:sp>
      <p:cxnSp>
        <p:nvCxnSpPr>
          <p:cNvPr id="17" name="Straight Connector 16"/>
          <p:cNvCxnSpPr/>
          <p:nvPr/>
        </p:nvCxnSpPr>
        <p:spPr>
          <a:xfrm flipH="1">
            <a:off x="5078152" y="3810000"/>
            <a:ext cx="1170248" cy="7736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56114" y="4583668"/>
            <a:ext cx="372218" cy="369332"/>
          </a:xfrm>
          <a:prstGeom prst="rect">
            <a:avLst/>
          </a:prstGeom>
          <a:noFill/>
        </p:spPr>
        <p:txBody>
          <a:bodyPr wrap="none" rtlCol="0">
            <a:spAutoFit/>
          </a:bodyPr>
          <a:lstStyle/>
          <a:p>
            <a:r>
              <a:rPr lang="en-US" dirty="0"/>
              <a:t>-2</a:t>
            </a:r>
          </a:p>
        </p:txBody>
      </p:sp>
      <p:cxnSp>
        <p:nvCxnSpPr>
          <p:cNvPr id="19" name="Straight Connector 18"/>
          <p:cNvCxnSpPr/>
          <p:nvPr/>
        </p:nvCxnSpPr>
        <p:spPr>
          <a:xfrm>
            <a:off x="4191000" y="457200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295156" y="3621495"/>
            <a:ext cx="301686" cy="369332"/>
          </a:xfrm>
          <a:prstGeom prst="rect">
            <a:avLst/>
          </a:prstGeom>
          <a:noFill/>
        </p:spPr>
        <p:txBody>
          <a:bodyPr wrap="none" rtlCol="0">
            <a:spAutoFit/>
          </a:bodyPr>
          <a:lstStyle/>
          <a:p>
            <a:r>
              <a:rPr lang="en-US" dirty="0"/>
              <a:t>2</a:t>
            </a:r>
          </a:p>
        </p:txBody>
      </p:sp>
      <mc:AlternateContent xmlns:mc="http://schemas.openxmlformats.org/markup-compatibility/2006" xmlns:a14="http://schemas.microsoft.com/office/drawing/2010/main">
        <mc:Choice Requires="a14">
          <p:sp>
            <p:nvSpPr>
              <p:cNvPr id="21" name="Rectangle 20"/>
              <p:cNvSpPr/>
              <p:nvPr/>
            </p:nvSpPr>
            <p:spPr>
              <a:xfrm>
                <a:off x="5410201" y="3113298"/>
                <a:ext cx="815801"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𝑔</m:t>
                          </m:r>
                        </m:sub>
                      </m:sSub>
                      <m:d>
                        <m:dPr>
                          <m:ctrlPr>
                            <a:rPr lang="en-US" i="1">
                              <a:latin typeface="Cambria Math" panose="02040503050406030204" pitchFamily="18" charset="0"/>
                            </a:rPr>
                          </m:ctrlPr>
                        </m:dPr>
                        <m:e>
                          <m:r>
                            <a:rPr lang="en-US" i="1">
                              <a:latin typeface="Cambria Math" panose="02040503050406030204" pitchFamily="18" charset="0"/>
                            </a:rPr>
                            <m:t>𝜏</m:t>
                          </m:r>
                        </m:e>
                      </m:d>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410201" y="3113298"/>
                <a:ext cx="815801" cy="391902"/>
              </a:xfrm>
              <a:prstGeom prst="rect">
                <a:avLst/>
              </a:prstGeom>
              <a:blipFill>
                <a:blip r:embed="rId4"/>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458200" y="4419600"/>
                <a:ext cx="3483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𝜏</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8458200" y="4419600"/>
                <a:ext cx="348300" cy="369332"/>
              </a:xfrm>
              <a:prstGeom prst="rect">
                <a:avLst/>
              </a:prstGeom>
              <a:blipFill>
                <a:blip r:embed="rId5"/>
                <a:stretch>
                  <a:fillRect/>
                </a:stretch>
              </a:blipFill>
            </p:spPr>
            <p:txBody>
              <a:bodyPr/>
              <a:lstStyle/>
              <a:p>
                <a:r>
                  <a:rPr lang="en-US">
                    <a:noFill/>
                  </a:rPr>
                  <a:t> </a:t>
                </a:r>
              </a:p>
            </p:txBody>
          </p:sp>
        </mc:Fallback>
      </mc:AlternateContent>
      <p:sp>
        <p:nvSpPr>
          <p:cNvPr id="23" name="TextBox 22"/>
          <p:cNvSpPr txBox="1"/>
          <p:nvPr/>
        </p:nvSpPr>
        <p:spPr>
          <a:xfrm>
            <a:off x="2144866" y="5105400"/>
            <a:ext cx="2000548" cy="369332"/>
          </a:xfrm>
          <a:prstGeom prst="rect">
            <a:avLst/>
          </a:prstGeom>
          <a:noFill/>
        </p:spPr>
        <p:txBody>
          <a:bodyPr wrap="none" rtlCol="0">
            <a:spAutoFit/>
          </a:bodyPr>
          <a:lstStyle/>
          <a:p>
            <a:r>
              <a:rPr lang="en-US" dirty="0"/>
              <a:t>Note the symmetry</a:t>
            </a:r>
          </a:p>
        </p:txBody>
      </p:sp>
    </p:spTree>
    <p:extLst>
      <p:ext uri="{BB962C8B-B14F-4D97-AF65-F5344CB8AC3E}">
        <p14:creationId xmlns:p14="http://schemas.microsoft.com/office/powerpoint/2010/main" val="3823302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2.7.1 Orthogonal Vector Space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goal is to represent a signal as a sum of an orthogonal set of signals</a:t>
                </a:r>
              </a:p>
              <a:p>
                <a:r>
                  <a:rPr lang="en-US" dirty="0"/>
                  <a:t>For that, lets review vectors and then extend the results to signals</a:t>
                </a:r>
              </a:p>
              <a:p>
                <a:r>
                  <a:rPr lang="en-US" dirty="0"/>
                  <a:t>Consider a three dimensional Cartesian vector space, described by orthogonal vectors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r="-667"/>
                </a:stretch>
              </a:blipFill>
            </p:spPr>
            <p:txBody>
              <a:bodyPr/>
              <a:lstStyle/>
              <a:p>
                <a:r>
                  <a:rPr lang="en-US">
                    <a:noFill/>
                  </a:rPr>
                  <a:t> </a:t>
                </a:r>
              </a:p>
            </p:txBody>
          </p:sp>
        </mc:Fallback>
      </mc:AlternateContent>
      <p:pic>
        <p:nvPicPr>
          <p:cNvPr id="4" name="Picture 4" descr="La02F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1" y="3338388"/>
            <a:ext cx="4967287" cy="344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512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Vector Space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First, lets approximate vector </a:t>
                </a:r>
                <a:r>
                  <a:rPr lang="en-US" b="1" dirty="0"/>
                  <a:t>g</a:t>
                </a:r>
                <a:r>
                  <a:rPr lang="en-US" dirty="0"/>
                  <a:t> in terms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oMath>
                </a14:m>
                <a:endParaRPr lang="en-US" b="1" dirty="0"/>
              </a:p>
              <a:p>
                <a:endParaRPr lang="en-US" dirty="0"/>
              </a:p>
              <a:p>
                <a:endParaRPr lang="en-US" dirty="0"/>
              </a:p>
              <a:p>
                <a:endParaRPr lang="en-US" dirty="0"/>
              </a:p>
              <a:p>
                <a:endParaRPr lang="en-US" dirty="0"/>
              </a:p>
              <a:p>
                <a:endParaRPr lang="en-US" dirty="0"/>
              </a:p>
              <a:p>
                <a:r>
                  <a:rPr lang="en-US" dirty="0"/>
                  <a:t>To minimize error, e has to be perpendicular to (x1,x2) plane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86001" y="1905000"/>
                <a:ext cx="1776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𝒈</m:t>
                      </m:r>
                      <m:sSub>
                        <m:sSubPr>
                          <m:ctrlPr>
                            <a:rPr lang="en-US" b="1" i="1">
                              <a:latin typeface="Cambria Math" panose="02040503050406030204" pitchFamily="18" charset="0"/>
                            </a:rPr>
                          </m:ctrlPr>
                        </m:sSubPr>
                        <m:e>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𝟏</m:t>
                              </m:r>
                            </m:sub>
                          </m:sSub>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𝟐</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286001" y="1905000"/>
                <a:ext cx="1776191" cy="369332"/>
              </a:xfrm>
              <a:prstGeom prst="rect">
                <a:avLst/>
              </a:prstGeom>
              <a:blipFill>
                <a:blip r:embed="rId3"/>
                <a:stretch>
                  <a:fillRect b="-6667"/>
                </a:stretch>
              </a:blipFill>
            </p:spPr>
            <p:txBody>
              <a:bodyPr/>
              <a:lstStyle/>
              <a:p>
                <a:r>
                  <a:rPr lang="en-US">
                    <a:noFill/>
                  </a:rPr>
                  <a:t> </a:t>
                </a:r>
              </a:p>
            </p:txBody>
          </p:sp>
        </mc:Fallback>
      </mc:AlternateContent>
      <p:pic>
        <p:nvPicPr>
          <p:cNvPr id="5" name="Picture 4" descr="La02F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4876" y="1143000"/>
            <a:ext cx="3407585" cy="2362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2272146" y="2667000"/>
                <a:ext cx="2404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𝒆</m:t>
                      </m:r>
                      <m:r>
                        <a:rPr lang="en-US" b="1" i="1">
                          <a:latin typeface="Cambria Math" panose="02040503050406030204" pitchFamily="18" charset="0"/>
                        </a:rPr>
                        <m:t>=</m:t>
                      </m:r>
                      <m:r>
                        <a:rPr lang="en-US" b="1" i="1">
                          <a:latin typeface="Cambria Math" panose="02040503050406030204" pitchFamily="18" charset="0"/>
                        </a:rPr>
                        <m:t>𝒈</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𝟏</m:t>
                              </m:r>
                            </m:sub>
                          </m:sSub>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𝟐</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72146" y="2667000"/>
                <a:ext cx="240456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81200" y="4419600"/>
                <a:ext cx="3352800" cy="972254"/>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𝑐</m:t>
                          </m:r>
                        </m:e>
                        <m:sub>
                          <m:r>
                            <a:rPr lang="en-US" sz="2800" i="1">
                              <a:latin typeface="Cambria Math" panose="02040503050406030204" pitchFamily="18" charset="0"/>
                            </a:rPr>
                            <m:t>1</m:t>
                          </m:r>
                        </m:sub>
                      </m:sSub>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1</m:t>
                              </m:r>
                            </m:sub>
                          </m:sSub>
                          <m:r>
                            <a:rPr lang="en-US" sz="2800" i="1">
                              <a:latin typeface="Cambria Math"/>
                            </a:rPr>
                            <m:t>&gt;</m:t>
                          </m:r>
                        </m:num>
                        <m:den>
                          <m:r>
                            <a:rPr lang="en-US" sz="2800" i="1">
                              <a:latin typeface="Cambria Math"/>
                            </a:rPr>
                            <m:t>&lt;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1</m:t>
                              </m:r>
                            </m:sub>
                          </m:sSub>
                          <m:r>
                            <a:rPr lang="en-US" sz="2800" i="1">
                              <a:latin typeface="Cambria Math"/>
                            </a:rPr>
                            <m:t>&gt;</m:t>
                          </m:r>
                        </m:den>
                      </m:f>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981200" y="4419600"/>
                <a:ext cx="3352800" cy="972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96000" y="4419600"/>
                <a:ext cx="3352800" cy="972254"/>
              </a:xfrm>
              <a:prstGeom prst="rect">
                <a:avLst/>
              </a:prstGeom>
              <a:noFill/>
            </p:spPr>
            <p:txBody>
              <a:bodyPr wrap="square" rtlCol="0">
                <a:spAutoFit/>
              </a:bodyPr>
              <a:lstStyle/>
              <a:p>
                <a:pPr marL="0" lvl="5"/>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𝑐</m:t>
                          </m:r>
                        </m:e>
                        <m:sub>
                          <m:r>
                            <a:rPr lang="en-US" sz="2800" i="1">
                              <a:latin typeface="Cambria Math" panose="02040503050406030204" pitchFamily="18" charset="0"/>
                            </a:rPr>
                            <m:t>2</m:t>
                          </m:r>
                        </m:sub>
                      </m:sSub>
                      <m:r>
                        <a:rPr lang="en-US" sz="2800" i="1">
                          <a:latin typeface="Cambria Math"/>
                        </a:rPr>
                        <m:t>=</m:t>
                      </m:r>
                      <m:f>
                        <m:fPr>
                          <m:ctrlPr>
                            <a:rPr lang="en-US" sz="2800" i="1">
                              <a:latin typeface="Cambria Math" panose="02040503050406030204" pitchFamily="18" charset="0"/>
                            </a:rPr>
                          </m:ctrlPr>
                        </m:fPr>
                        <m:num>
                          <m:r>
                            <a:rPr lang="en-US" sz="2800" i="1">
                              <a:latin typeface="Cambria Math"/>
                            </a:rPr>
                            <m:t>&lt;</m:t>
                          </m:r>
                          <m:r>
                            <a:rPr lang="en-US" sz="2800" i="1">
                              <a:latin typeface="Cambria Math"/>
                            </a:rPr>
                            <m:t>𝑔</m:t>
                          </m:r>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2</m:t>
                              </m:r>
                            </m:sub>
                          </m:sSub>
                          <m:r>
                            <a:rPr lang="en-US" sz="2800" i="1">
                              <a:latin typeface="Cambria Math"/>
                            </a:rPr>
                            <m:t>&gt;</m:t>
                          </m:r>
                        </m:num>
                        <m:den>
                          <m:r>
                            <a:rPr lang="en-US" sz="2800" i="1">
                              <a:latin typeface="Cambria Math"/>
                            </a:rPr>
                            <m:t>&lt;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2</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panose="02040503050406030204" pitchFamily="18" charset="0"/>
                                </a:rPr>
                                <m:t>2</m:t>
                              </m:r>
                            </m:sub>
                          </m:sSub>
                          <m:r>
                            <a:rPr lang="en-US" sz="2800" i="1">
                              <a:latin typeface="Cambria Math"/>
                            </a:rPr>
                            <m:t>&gt;</m:t>
                          </m:r>
                        </m:den>
                      </m:f>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096000" y="4419600"/>
                <a:ext cx="3352800" cy="97225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7482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Vector Space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Now approximate </a:t>
                </a:r>
                <a:r>
                  <a:rPr lang="en-US" b="1" dirty="0"/>
                  <a:t>g</a:t>
                </a:r>
                <a:r>
                  <a:rPr lang="en-US" dirty="0"/>
                  <a:t> in terms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oMath>
                </a14:m>
                <a:endParaRPr lang="en-US" b="1" dirty="0"/>
              </a:p>
              <a:p>
                <a:endParaRPr lang="en-US" dirty="0"/>
              </a:p>
              <a:p>
                <a:endParaRPr lang="en-US" dirty="0"/>
              </a:p>
              <a:p>
                <a:endParaRPr lang="en-US" dirty="0"/>
              </a:p>
              <a:p>
                <a:r>
                  <a:rPr lang="en-US" dirty="0"/>
                  <a:t> no approximation. The result is exact!</a:t>
                </a:r>
              </a:p>
              <a:p>
                <a:endParaRPr lang="en-US" dirty="0"/>
              </a:p>
              <a:p>
                <a:endParaRPr lang="en-US" dirty="0"/>
              </a:p>
              <a:p>
                <a:endParaRPr lang="en-US" dirty="0"/>
              </a:p>
              <a:p>
                <a:r>
                  <a:rPr lang="en-US" dirty="0"/>
                  <a:t>This is because </a:t>
                </a:r>
                <a:r>
                  <a:rPr lang="en-US" b="1" dirty="0"/>
                  <a:t>g</a:t>
                </a:r>
                <a:r>
                  <a:rPr lang="en-US" dirty="0"/>
                  <a:t> is 3-dim vector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oMath>
                </a14:m>
                <a:r>
                  <a:rPr lang="en-US" dirty="0"/>
                  <a:t> represent a </a:t>
                </a:r>
                <a:r>
                  <a:rPr lang="en-US" b="1" dirty="0"/>
                  <a:t>complete set of orthogonal vectors </a:t>
                </a:r>
                <a:r>
                  <a:rPr lang="en-US" dirty="0"/>
                  <a:t>in 3-dim space</a:t>
                </a:r>
              </a:p>
              <a:p>
                <a:r>
                  <a:rPr lang="en-US" dirty="0"/>
                  <a:t>Any vector in 3-dim space can be written as a linear combination of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𝟏</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𝟐</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𝟑</m:t>
                        </m:r>
                      </m:sub>
                    </m:sSub>
                  </m:oMath>
                </a14:m>
                <a:r>
                  <a:rPr lang="en-US" dirty="0"/>
                  <a:t>. These vectors are called </a:t>
                </a:r>
                <a:r>
                  <a:rPr lang="en-US" b="1" dirty="0">
                    <a:solidFill>
                      <a:srgbClr val="FF0000"/>
                    </a:solidFill>
                  </a:rPr>
                  <a:t>Basis</a:t>
                </a:r>
                <a:r>
                  <a:rPr lang="en-US" dirty="0"/>
                  <a:t>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876" b="-1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559246" y="3320534"/>
                <a:ext cx="26208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𝒈</m:t>
                      </m:r>
                      <m:sSub>
                        <m:sSubPr>
                          <m:ctrlPr>
                            <a:rPr lang="en-US" b="1" i="1">
                              <a:latin typeface="Cambria Math" panose="02040503050406030204" pitchFamily="18" charset="0"/>
                            </a:rPr>
                          </m:ctrlPr>
                        </m:sSubPr>
                        <m:e>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𝟏</m:t>
                              </m:r>
                            </m:sub>
                          </m:sSub>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𝟐</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𝟑</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559246" y="3320534"/>
                <a:ext cx="2620846" cy="369332"/>
              </a:xfrm>
              <a:prstGeom prst="rect">
                <a:avLst/>
              </a:prstGeom>
              <a:blipFill>
                <a:blip r:embed="rId3"/>
                <a:stretch>
                  <a:fillRect b="-6667"/>
                </a:stretch>
              </a:blipFill>
            </p:spPr>
            <p:txBody>
              <a:bodyPr/>
              <a:lstStyle/>
              <a:p>
                <a:r>
                  <a:rPr lang="en-US">
                    <a:noFill/>
                  </a:rPr>
                  <a:t> </a:t>
                </a:r>
              </a:p>
            </p:txBody>
          </p:sp>
        </mc:Fallback>
      </mc:AlternateContent>
      <p:pic>
        <p:nvPicPr>
          <p:cNvPr id="5" name="Picture 4" descr="La02F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4876" y="1143000"/>
            <a:ext cx="3407585" cy="2362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2582338" y="1752600"/>
                <a:ext cx="25230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𝒈</m:t>
                      </m:r>
                      <m:sSub>
                        <m:sSubPr>
                          <m:ctrlPr>
                            <a:rPr lang="en-US" b="1" i="1">
                              <a:latin typeface="Cambria Math" panose="02040503050406030204" pitchFamily="18" charset="0"/>
                            </a:rPr>
                          </m:ctrlPr>
                        </m:sSubPr>
                        <m:e>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𝟏</m:t>
                              </m:r>
                            </m:sub>
                          </m:sSub>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𝟐</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rPr>
                            <m:t>𝟑</m:t>
                          </m:r>
                        </m:sub>
                      </m:sSub>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582338" y="1752600"/>
                <a:ext cx="2523063" cy="369332"/>
              </a:xfrm>
              <a:prstGeom prst="rect">
                <a:avLst/>
              </a:prstGeom>
              <a:blipFill>
                <a:blip r:embed="rId5"/>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280487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 Vector Space  (4)</a:t>
            </a:r>
          </a:p>
        </p:txBody>
      </p:sp>
      <p:sp>
        <p:nvSpPr>
          <p:cNvPr id="3" name="Content Placeholder 2"/>
          <p:cNvSpPr>
            <a:spLocks noGrp="1"/>
          </p:cNvSpPr>
          <p:nvPr>
            <p:ph idx="1"/>
          </p:nvPr>
        </p:nvSpPr>
        <p:spPr/>
        <p:txBody>
          <a:bodyPr/>
          <a:lstStyle/>
          <a:p>
            <a:r>
              <a:rPr lang="en-US" dirty="0"/>
              <a:t>To summarize, if we have an set of </a:t>
            </a:r>
            <a:r>
              <a:rPr lang="en-US" dirty="0">
                <a:solidFill>
                  <a:srgbClr val="FF0000"/>
                </a:solidFill>
              </a:rPr>
              <a:t>complete orthogonal basis</a:t>
            </a: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then</a:t>
            </a:r>
          </a:p>
        </p:txBody>
      </p:sp>
      <p:pic>
        <p:nvPicPr>
          <p:cNvPr id="4" name="Picture 3"/>
          <p:cNvPicPr>
            <a:picLocks noChangeAspect="1"/>
          </p:cNvPicPr>
          <p:nvPr/>
        </p:nvPicPr>
        <p:blipFill>
          <a:blip r:embed="rId2"/>
          <a:stretch>
            <a:fillRect/>
          </a:stretch>
        </p:blipFill>
        <p:spPr>
          <a:xfrm>
            <a:off x="3962401" y="1524001"/>
            <a:ext cx="4702819" cy="862983"/>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267200" y="3312468"/>
                <a:ext cx="34276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𝒈</m:t>
                      </m:r>
                      <m:sSub>
                        <m:sSubPr>
                          <m:ctrlPr>
                            <a:rPr lang="en-US" sz="2400" b="1" i="1">
                              <a:latin typeface="Cambria Math" panose="02040503050406030204" pitchFamily="18" charset="0"/>
                            </a:rPr>
                          </m:ctrlPr>
                        </m:sSub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𝟏</m:t>
                              </m:r>
                            </m:sub>
                          </m:sSub>
                          <m:r>
                            <a:rPr lang="en-US" sz="2400" b="1" i="1">
                              <a:latin typeface="Cambria Math" panose="02040503050406030204" pitchFamily="18" charset="0"/>
                            </a:rPr>
                            <m:t>𝒙</m:t>
                          </m:r>
                        </m:e>
                        <m:sub>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𝟐</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𝟐</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𝟑</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𝟑</m:t>
                          </m:r>
                        </m:sub>
                      </m:sSub>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4267200" y="3312468"/>
                <a:ext cx="3427670" cy="461665"/>
              </a:xfrm>
              <a:prstGeom prst="rect">
                <a:avLst/>
              </a:prstGeom>
              <a:blipFill>
                <a:blip r:embed="rId3"/>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48727" y="4213489"/>
                <a:ext cx="4416492" cy="842988"/>
              </a:xfrm>
              <a:prstGeom prst="rect">
                <a:avLst/>
              </a:prstGeom>
              <a:noFill/>
            </p:spPr>
            <p:txBody>
              <a:bodyPr wrap="square" rtlCol="0">
                <a:spAutoFit/>
              </a:bodyPr>
              <a:lstStyle/>
              <a:p>
                <a:pPr marL="0" lvl="5"/>
                <a14:m>
                  <m:oMath xmlns:m="http://schemas.openxmlformats.org/officeDocument/2006/math">
                    <m:sSub>
                      <m:sSubPr>
                        <m:ctrlPr>
                          <a:rPr lang="en-US" sz="3200" i="1">
                            <a:latin typeface="Cambria Math" panose="02040503050406030204" pitchFamily="18" charset="0"/>
                          </a:rPr>
                        </m:ctrlPr>
                      </m:sSubPr>
                      <m:e>
                        <m:r>
                          <a:rPr lang="en-US" sz="3200" i="1">
                            <a:latin typeface="Cambria Math"/>
                          </a:rPr>
                          <m:t>𝑐</m:t>
                        </m:r>
                      </m:e>
                      <m:sub>
                        <m:r>
                          <a:rPr lang="en-US" sz="3200" i="1">
                            <a:latin typeface="Cambria Math" panose="02040503050406030204" pitchFamily="18" charset="0"/>
                          </a:rPr>
                          <m:t>𝑖</m:t>
                        </m:r>
                      </m:sub>
                    </m:sSub>
                    <m:r>
                      <a:rPr lang="en-US" sz="3200" i="1">
                        <a:latin typeface="Cambria Math"/>
                      </a:rPr>
                      <m:t>=</m:t>
                    </m:r>
                    <m:f>
                      <m:fPr>
                        <m:ctrlPr>
                          <a:rPr lang="en-US" sz="3200" i="1">
                            <a:latin typeface="Cambria Math" panose="02040503050406030204" pitchFamily="18" charset="0"/>
                          </a:rPr>
                        </m:ctrlPr>
                      </m:fPr>
                      <m:num>
                        <m:r>
                          <a:rPr lang="en-US" sz="3200" i="1">
                            <a:latin typeface="Cambria Math"/>
                          </a:rPr>
                          <m:t>&lt;</m:t>
                        </m:r>
                        <m:r>
                          <a:rPr lang="en-US" sz="3200" i="1">
                            <a:latin typeface="Cambria Math"/>
                          </a:rPr>
                          <m:t>𝑔</m:t>
                        </m:r>
                        <m:r>
                          <a:rPr lang="en-US" sz="3200" i="1">
                            <a:latin typeface="Cambria Math"/>
                          </a:rPr>
                          <m:t>,</m:t>
                        </m:r>
                        <m:sSub>
                          <m:sSubPr>
                            <m:ctrlPr>
                              <a:rPr lang="en-US" sz="3200" i="1">
                                <a:latin typeface="Cambria Math" panose="02040503050406030204" pitchFamily="18" charset="0"/>
                              </a:rPr>
                            </m:ctrlPr>
                          </m:sSubPr>
                          <m:e>
                            <m:r>
                              <a:rPr lang="en-US" sz="3200" i="1">
                                <a:latin typeface="Cambria Math"/>
                              </a:rPr>
                              <m:t>𝑥</m:t>
                            </m:r>
                          </m:e>
                          <m:sub>
                            <m:r>
                              <a:rPr lang="en-US" sz="3200" i="1">
                                <a:latin typeface="Cambria Math" panose="02040503050406030204" pitchFamily="18" charset="0"/>
                              </a:rPr>
                              <m:t>𝑖</m:t>
                            </m:r>
                          </m:sub>
                        </m:sSub>
                        <m:r>
                          <a:rPr lang="en-US" sz="3200" i="1">
                            <a:latin typeface="Cambria Math"/>
                          </a:rPr>
                          <m:t>&gt;</m:t>
                        </m:r>
                      </m:num>
                      <m:den>
                        <m:r>
                          <a:rPr lang="en-US" sz="3200" i="1">
                            <a:latin typeface="Cambria Math"/>
                          </a:rPr>
                          <m:t>&lt;</m:t>
                        </m:r>
                        <m:sSub>
                          <m:sSubPr>
                            <m:ctrlPr>
                              <a:rPr lang="en-US" sz="3200" i="1">
                                <a:latin typeface="Cambria Math" panose="02040503050406030204" pitchFamily="18" charset="0"/>
                              </a:rPr>
                            </m:ctrlPr>
                          </m:sSubPr>
                          <m:e>
                            <m:r>
                              <a:rPr lang="en-US" sz="3200" i="1">
                                <a:latin typeface="Cambria Math"/>
                              </a:rPr>
                              <m:t>𝑥</m:t>
                            </m:r>
                          </m:e>
                          <m:sub>
                            <m:r>
                              <a:rPr lang="en-US" sz="3200" i="1">
                                <a:latin typeface="Cambria Math" panose="02040503050406030204" pitchFamily="18" charset="0"/>
                              </a:rPr>
                              <m:t>𝑖</m:t>
                            </m:r>
                          </m:sub>
                        </m:sSub>
                        <m:r>
                          <a:rPr lang="en-US" sz="3200" i="1">
                            <a:latin typeface="Cambria Math"/>
                          </a:rPr>
                          <m:t>,</m:t>
                        </m:r>
                        <m:sSub>
                          <m:sSubPr>
                            <m:ctrlPr>
                              <a:rPr lang="en-US" sz="3200" i="1">
                                <a:latin typeface="Cambria Math" panose="02040503050406030204" pitchFamily="18" charset="0"/>
                              </a:rPr>
                            </m:ctrlPr>
                          </m:sSubPr>
                          <m:e>
                            <m:r>
                              <a:rPr lang="en-US" sz="3200" i="1">
                                <a:latin typeface="Cambria Math"/>
                              </a:rPr>
                              <m:t>𝑥</m:t>
                            </m:r>
                          </m:e>
                          <m:sub>
                            <m:r>
                              <a:rPr lang="en-US" sz="3200" i="1">
                                <a:latin typeface="Cambria Math" panose="02040503050406030204" pitchFamily="18" charset="0"/>
                              </a:rPr>
                              <m:t>𝑖</m:t>
                            </m:r>
                          </m:sub>
                        </m:sSub>
                        <m:r>
                          <a:rPr lang="en-US" sz="3200" i="1">
                            <a:latin typeface="Cambria Math"/>
                          </a:rPr>
                          <m:t>&gt;</m:t>
                        </m:r>
                      </m:den>
                    </m:f>
                  </m:oMath>
                </a14:m>
                <a:r>
                  <a:rPr lang="en-US" sz="2400" dirty="0"/>
                  <a:t>              for </a:t>
                </a:r>
                <a:r>
                  <a:rPr lang="en-US" sz="2400" dirty="0" err="1"/>
                  <a:t>i</a:t>
                </a:r>
                <a:r>
                  <a:rPr lang="en-US" sz="2400" dirty="0"/>
                  <a:t>=1,2,3</a:t>
                </a:r>
              </a:p>
            </p:txBody>
          </p:sp>
        </mc:Choice>
        <mc:Fallback xmlns="">
          <p:sp>
            <p:nvSpPr>
              <p:cNvPr id="6" name="TextBox 5"/>
              <p:cNvSpPr txBox="1">
                <a:spLocks noRot="1" noChangeAspect="1" noMove="1" noResize="1" noEditPoints="1" noAdjustHandles="1" noChangeArrowheads="1" noChangeShapeType="1" noTextEdit="1"/>
              </p:cNvSpPr>
              <p:nvPr/>
            </p:nvSpPr>
            <p:spPr>
              <a:xfrm>
                <a:off x="4248727" y="4213489"/>
                <a:ext cx="4416492" cy="84298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5229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Is the complete orthogonal basis </a:t>
            </a:r>
            <a:r>
              <a:rPr lang="en-US" dirty="0">
                <a:solidFill>
                  <a:srgbClr val="FF0000"/>
                </a:solidFill>
              </a:rPr>
              <a:t>unique</a:t>
            </a:r>
            <a:r>
              <a:rPr lang="en-US" dirty="0"/>
              <a:t>?</a:t>
            </a:r>
          </a:p>
          <a:p>
            <a:r>
              <a:rPr lang="en-US" dirty="0"/>
              <a:t>Answer: NO</a:t>
            </a:r>
          </a:p>
        </p:txBody>
      </p:sp>
      <p:grpSp>
        <p:nvGrpSpPr>
          <p:cNvPr id="10" name="Group 9"/>
          <p:cNvGrpSpPr/>
          <p:nvPr/>
        </p:nvGrpSpPr>
        <p:grpSpPr>
          <a:xfrm rot="19505560">
            <a:off x="5782660" y="2360966"/>
            <a:ext cx="1066800" cy="838200"/>
            <a:chOff x="1981200" y="1676400"/>
            <a:chExt cx="1066800" cy="838200"/>
          </a:xfrm>
        </p:grpSpPr>
        <p:cxnSp>
          <p:nvCxnSpPr>
            <p:cNvPr id="8" name="Straight Arrow Connector 7"/>
            <p:cNvCxnSpPr/>
            <p:nvPr/>
          </p:nvCxnSpPr>
          <p:spPr>
            <a:xfrm>
              <a:off x="1981200" y="25146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981200" y="1676400"/>
              <a:ext cx="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3352800" y="3419764"/>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352800" y="2590800"/>
            <a:ext cx="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rot="4114340">
            <a:off x="7976397" y="3354740"/>
            <a:ext cx="1066800" cy="838200"/>
            <a:chOff x="1828800" y="1524000"/>
            <a:chExt cx="1066800" cy="838200"/>
          </a:xfrm>
        </p:grpSpPr>
        <p:cxnSp>
          <p:nvCxnSpPr>
            <p:cNvPr id="13" name="Straight Arrow Connector 12"/>
            <p:cNvCxnSpPr/>
            <p:nvPr/>
          </p:nvCxnSpPr>
          <p:spPr>
            <a:xfrm>
              <a:off x="1828800" y="23622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828800" y="1524000"/>
              <a:ext cx="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6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17009</TotalTime>
  <Words>7797</Words>
  <Application>Microsoft Office PowerPoint</Application>
  <PresentationFormat>Widescreen</PresentationFormat>
  <Paragraphs>1442</Paragraphs>
  <Slides>153</Slides>
  <Notes>15</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153</vt:i4>
      </vt:variant>
    </vt:vector>
  </HeadingPairs>
  <TitlesOfParts>
    <vt:vector size="165" baseType="lpstr">
      <vt:lpstr>Arial</vt:lpstr>
      <vt:lpstr>Baguet Script</vt:lpstr>
      <vt:lpstr>Calibri</vt:lpstr>
      <vt:lpstr>Cambria</vt:lpstr>
      <vt:lpstr>Cambria Math</vt:lpstr>
      <vt:lpstr>Courier New</vt:lpstr>
      <vt:lpstr>Tahoma</vt:lpstr>
      <vt:lpstr>Times New Roman</vt:lpstr>
      <vt:lpstr>Wingdings</vt:lpstr>
      <vt:lpstr>Office Theme</vt:lpstr>
      <vt:lpstr>Equation</vt:lpstr>
      <vt:lpstr>Image</vt:lpstr>
      <vt:lpstr>Chapter 2  Signals and Signal Space</vt:lpstr>
      <vt:lpstr>Signals and Systems</vt:lpstr>
      <vt:lpstr>Overview on complex numbers</vt:lpstr>
      <vt:lpstr>Signal Energy</vt:lpstr>
      <vt:lpstr>Example</vt:lpstr>
      <vt:lpstr>Example</vt:lpstr>
      <vt:lpstr>Example</vt:lpstr>
      <vt:lpstr>Signal Power</vt:lpstr>
      <vt:lpstr>Signal Power</vt:lpstr>
      <vt:lpstr>Power of periodic signals</vt:lpstr>
      <vt:lpstr>Power of periodic signals</vt:lpstr>
      <vt:lpstr>Energy of a periodic signal</vt:lpstr>
      <vt:lpstr>Power of a periodic signal</vt:lpstr>
      <vt:lpstr>Examples </vt:lpstr>
      <vt:lpstr>Examples </vt:lpstr>
      <vt:lpstr>Units of Signal Energy and Power</vt:lpstr>
      <vt:lpstr>Units of Signal Energy and Power</vt:lpstr>
      <vt:lpstr>2.2 Classification of Signals</vt:lpstr>
      <vt:lpstr>CT  vs.  DT</vt:lpstr>
      <vt:lpstr>Analog vs Digital</vt:lpstr>
      <vt:lpstr>Analog vs Digital</vt:lpstr>
      <vt:lpstr>Analog vs. Digital</vt:lpstr>
      <vt:lpstr>Periodic vs Aperiodic signal</vt:lpstr>
      <vt:lpstr>Example of a Periodic Signal</vt:lpstr>
      <vt:lpstr>Review</vt:lpstr>
      <vt:lpstr>Examples</vt:lpstr>
      <vt:lpstr>Examples cont.</vt:lpstr>
      <vt:lpstr>Examples cont.</vt:lpstr>
      <vt:lpstr>Energy and Power Signals</vt:lpstr>
      <vt:lpstr>Three Classes of Signals (2)</vt:lpstr>
      <vt:lpstr>Energy and Power of Constant Signal</vt:lpstr>
      <vt:lpstr>Deterministic and Probabilistic signals</vt:lpstr>
      <vt:lpstr>Some Useful Signal Operations</vt:lpstr>
      <vt:lpstr>Time Shifting</vt:lpstr>
      <vt:lpstr>Time Scaling </vt:lpstr>
      <vt:lpstr>Time Scaling</vt:lpstr>
      <vt:lpstr>Examples</vt:lpstr>
      <vt:lpstr>Time Inversion g(-t)</vt:lpstr>
      <vt:lpstr>Time Inversion g(-t)</vt:lpstr>
      <vt:lpstr>-g(t)</vt:lpstr>
      <vt:lpstr>Shift and scale</vt:lpstr>
      <vt:lpstr>Example 1</vt:lpstr>
      <vt:lpstr>Example 2</vt:lpstr>
      <vt:lpstr>2.4 Unit Impulse Function </vt:lpstr>
      <vt:lpstr>Unit Impulse Function (2)</vt:lpstr>
      <vt:lpstr>Multiplication by an Impulse</vt:lpstr>
      <vt:lpstr>Example:Multiplication by an Impulse</vt:lpstr>
      <vt:lpstr>Example: Multiplication by an Impulse 2</vt:lpstr>
      <vt:lpstr>Sampling property of unit impulse </vt:lpstr>
      <vt:lpstr>Unit Impulse examples</vt:lpstr>
      <vt:lpstr>Unit Step Function u(t)</vt:lpstr>
      <vt:lpstr>Unit Step Function u(t) cont.</vt:lpstr>
      <vt:lpstr>The Relationship between Unit Impulse and Unit Step Functions</vt:lpstr>
      <vt:lpstr>2.5 Signals vs. Vectors</vt:lpstr>
      <vt:lpstr>Inner Product and Norm of Vectors</vt:lpstr>
      <vt:lpstr>Component of a vector along another vector</vt:lpstr>
      <vt:lpstr>Component of a vector along another vector (2)</vt:lpstr>
      <vt:lpstr>2.5.2 Decomposition of a Signal and Signal Components</vt:lpstr>
      <vt:lpstr>Decomposition of a Signal (2)</vt:lpstr>
      <vt:lpstr>Decomposition of a Signal (3)</vt:lpstr>
      <vt:lpstr>Orthogonality of Signals and inner product</vt:lpstr>
      <vt:lpstr>Norm of a signal g(t)</vt:lpstr>
      <vt:lpstr>Vectors/signals </vt:lpstr>
      <vt:lpstr>Example 2.5</vt:lpstr>
      <vt:lpstr>Steps for Example 2.5</vt:lpstr>
      <vt:lpstr>Example 2.5 (continue)</vt:lpstr>
      <vt:lpstr>Example 2.5 best approximation</vt:lpstr>
      <vt:lpstr>2.5.3: Generalization for complex signals</vt:lpstr>
      <vt:lpstr>Measure of Similarity</vt:lpstr>
      <vt:lpstr>Correlation of Vectors/Signals</vt:lpstr>
      <vt:lpstr>Correlation value for vectors and signals</vt:lpstr>
      <vt:lpstr>Correlation of Vectors/Signals (2)</vt:lpstr>
      <vt:lpstr>Correlation of Signals</vt:lpstr>
      <vt:lpstr>Overview on complex numbers</vt:lpstr>
      <vt:lpstr>Example 1</vt:lpstr>
      <vt:lpstr>PowerPoint Presentation</vt:lpstr>
      <vt:lpstr>Note</vt:lpstr>
      <vt:lpstr>Example 2</vt:lpstr>
      <vt:lpstr>Example 2 (continue)</vt:lpstr>
      <vt:lpstr>Example 2 (continue)</vt:lpstr>
      <vt:lpstr>PowerPoint Presentation</vt:lpstr>
      <vt:lpstr>Example 2 (continue)</vt:lpstr>
      <vt:lpstr>2.5.4 Energy of sum of orthogonal signals</vt:lpstr>
      <vt:lpstr>Energy of sum of orthogonal signals (2)</vt:lpstr>
      <vt:lpstr>Example</vt:lpstr>
      <vt:lpstr>An Application in Communication Systems</vt:lpstr>
      <vt:lpstr>An Application in Communication Systems (2)</vt:lpstr>
      <vt:lpstr>2.6.3 Correlation functions</vt:lpstr>
      <vt:lpstr>Correlation functions</vt:lpstr>
      <vt:lpstr>Cross Correlation</vt:lpstr>
      <vt:lpstr>Auto Correlation Function</vt:lpstr>
      <vt:lpstr>Symmetry of </vt:lpstr>
      <vt:lpstr>Example (Problem 2.6-2)</vt:lpstr>
      <vt:lpstr>Problem 2.6-2 (continue)</vt:lpstr>
      <vt:lpstr>2.7.1 Orthogonal Vector Space </vt:lpstr>
      <vt:lpstr>Orthogonal Vector Space  (2)</vt:lpstr>
      <vt:lpstr>Orthogonal Vector Space  (3)</vt:lpstr>
      <vt:lpstr>Orthogonal Vector Space  (4)</vt:lpstr>
      <vt:lpstr>PowerPoint Presentation</vt:lpstr>
      <vt:lpstr>Orthogonal “Signal” Space  </vt:lpstr>
      <vt:lpstr>Orthogonal “Signal” Space  (2)</vt:lpstr>
      <vt:lpstr>Orthogonal “Signal” Space (3)</vt:lpstr>
      <vt:lpstr>Orthogonal “Signal” Space (4)</vt:lpstr>
      <vt:lpstr>Parsevals’ Theorem</vt:lpstr>
      <vt:lpstr>Some examples of Generalized Fourier Series</vt:lpstr>
      <vt:lpstr>2.8 Trigonometric Fourier Series</vt:lpstr>
      <vt:lpstr>Trigonometric Fourier Series (2)</vt:lpstr>
      <vt:lpstr>Trigonometric Fourier Series (3)</vt:lpstr>
      <vt:lpstr>Trigonometric Fourier Series: Summary </vt:lpstr>
      <vt:lpstr>Compact Trigonometric Fourier Series</vt:lpstr>
      <vt:lpstr>Example 1</vt:lpstr>
      <vt:lpstr>Example 1 (2)</vt:lpstr>
      <vt:lpstr>Fourier Series Example 1</vt:lpstr>
      <vt:lpstr>Fourier Series Example 1: Movie </vt:lpstr>
      <vt:lpstr>Matlab Code</vt:lpstr>
      <vt:lpstr>Example 1 (continue)</vt:lpstr>
      <vt:lpstr>Interpretation of Fourier Series Coefficients</vt:lpstr>
      <vt:lpstr>FS Coefficients for special case of even and odd signals</vt:lpstr>
      <vt:lpstr>Example 2.7: IMPORTANT</vt:lpstr>
      <vt:lpstr>PowerPoint Presentation</vt:lpstr>
      <vt:lpstr>Conclusion</vt:lpstr>
      <vt:lpstr>Example 2.7 (continue)</vt:lpstr>
      <vt:lpstr>Example 2.7 (continue)</vt:lpstr>
      <vt:lpstr>Example 2.7 (continue)</vt:lpstr>
      <vt:lpstr>The Fourier Spectrum</vt:lpstr>
      <vt:lpstr>The Fourier Spectrum (2)</vt:lpstr>
      <vt:lpstr>The Fourier Spectrum (3)</vt:lpstr>
      <vt:lpstr>Existence of the Fourier Series: Dirichlet Conditions</vt:lpstr>
      <vt:lpstr>Periodic Square Wave (Revisited)</vt:lpstr>
      <vt:lpstr>Periodic Square Wave (2)</vt:lpstr>
      <vt:lpstr>Periodic Square Wave (3)</vt:lpstr>
      <vt:lpstr>Bipolar Square Wave</vt:lpstr>
      <vt:lpstr>Bipolar Square Wave (2)</vt:lpstr>
      <vt:lpstr>FS for Impulse Train </vt:lpstr>
      <vt:lpstr>FS for Impulse Train (2)</vt:lpstr>
      <vt:lpstr>The Exponential Fourier Series</vt:lpstr>
      <vt:lpstr>The Exponential Fourier Series (2)</vt:lpstr>
      <vt:lpstr>Connection between Trig. FS and Exp. FS</vt:lpstr>
      <vt:lpstr>Properties of Dn</vt:lpstr>
      <vt:lpstr>Properties of Dn (2)</vt:lpstr>
      <vt:lpstr>Exponential Fourier Spectra</vt:lpstr>
      <vt:lpstr>Example 2.10</vt:lpstr>
      <vt:lpstr>Exponential Fourier Spectra Example 2.10</vt:lpstr>
      <vt:lpstr>Comparison of Trig. Spectra and Exp. Spectra</vt:lpstr>
      <vt:lpstr>PowerPoint Presentation</vt:lpstr>
      <vt:lpstr>PowerPoint Presentation</vt:lpstr>
      <vt:lpstr>Comparison of Trig. Spectra and Exp. Spectra</vt:lpstr>
      <vt:lpstr>Example 2.12: Impulse train </vt:lpstr>
      <vt:lpstr>Comparison of Trig. Spectra and Exp. Spectra</vt:lpstr>
      <vt:lpstr>Parseval’s Theorem in Fourier Series</vt:lpstr>
      <vt:lpstr>Parseval’s Theorem in Fourier Series</vt:lpstr>
      <vt:lpstr>What does negative frequency mean?</vt:lpstr>
      <vt:lpstr>Period, Frequency and The Angular Frequency ω </vt:lpstr>
    </vt:vector>
  </TitlesOfParts>
  <Company>Oklahoma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EEL 3552: Analog and Digital Communication Fundamentals</dc:title>
  <dc:creator>Reza</dc:creator>
  <cp:lastModifiedBy>Masoumeh</cp:lastModifiedBy>
  <cp:revision>77</cp:revision>
  <dcterms:created xsi:type="dcterms:W3CDTF">2016-01-09T12:34:29Z</dcterms:created>
  <dcterms:modified xsi:type="dcterms:W3CDTF">2023-09-11T16:20:56Z</dcterms:modified>
</cp:coreProperties>
</file>